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commentAuthors.xml" ContentType="application/vnd.openxmlformats-officedocument.presentationml.commentAuthor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comments/comment1.xml" ContentType="application/vnd.openxmlformats-officedocument.presentationml.comments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ppt/notesSlides/notesSlide36.xml" ContentType="application/vnd.openxmlformats-officedocument.presentationml.notesSlide+xml"/>
  <Override PartName="/ppt/notesSlides/notesSlide37.xml" ContentType="application/vnd.openxmlformats-officedocument.presentationml.notesSlide+xml"/>
  <Override PartName="/ppt/notesSlides/notesSlide38.xml" ContentType="application/vnd.openxmlformats-officedocument.presentationml.notesSlide+xml"/>
  <Override PartName="/ppt/notesSlides/notesSlide39.xml" ContentType="application/vnd.openxmlformats-officedocument.presentationml.notesSlide+xml"/>
  <Override PartName="/ppt/notesSlides/notesSlide40.xml" ContentType="application/vnd.openxmlformats-officedocument.presentationml.notesSlide+xml"/>
  <Override PartName="/ppt/notesSlides/notesSlide41.xml" ContentType="application/vnd.openxmlformats-officedocument.presentationml.notesSlide+xml"/>
  <Override PartName="/ppt/notesSlides/notesSlide42.xml" ContentType="application/vnd.openxmlformats-officedocument.presentationml.notesSlide+xml"/>
  <Override PartName="/ppt/notesSlides/notesSlide43.xml" ContentType="application/vnd.openxmlformats-officedocument.presentationml.notesSlide+xml"/>
  <Override PartName="/ppt/notesSlides/notesSlide44.xml" ContentType="application/vnd.openxmlformats-officedocument.presentationml.notesSlide+xml"/>
  <Override PartName="/ppt/notesSlides/notesSlide45.xml" ContentType="application/vnd.openxmlformats-officedocument.presentationml.notesSlide+xml"/>
  <Override PartName="/ppt/notesSlides/notesSlide46.xml" ContentType="application/vnd.openxmlformats-officedocument.presentationml.notesSlide+xml"/>
  <Override PartName="/ppt/notesSlides/notesSlide47.xml" ContentType="application/vnd.openxmlformats-officedocument.presentationml.notesSlide+xml"/>
  <Override PartName="/ppt/notesSlides/notesSlide48.xml" ContentType="application/vnd.openxmlformats-officedocument.presentationml.notesSlide+xml"/>
  <Override PartName="/ppt/notesSlides/notesSlide49.xml" ContentType="application/vnd.openxmlformats-officedocument.presentationml.notesSlide+xml"/>
  <Override PartName="/ppt/notesSlides/notesSlide50.xml" ContentType="application/vnd.openxmlformats-officedocument.presentationml.notesSlide+xml"/>
  <Override PartName="/ppt/notesSlides/notesSlide51.xml" ContentType="application/vnd.openxmlformats-officedocument.presentationml.notesSlide+xml"/>
  <Override PartName="/ppt/notesSlides/notesSlide52.xml" ContentType="application/vnd.openxmlformats-officedocument.presentationml.notesSlide+xml"/>
  <Override PartName="/ppt/notesSlides/notesSlide53.xml" ContentType="application/vnd.openxmlformats-officedocument.presentationml.notesSlide+xml"/>
  <Override PartName="/ppt/notesSlides/notesSlide54.xml" ContentType="application/vnd.openxmlformats-officedocument.presentationml.notesSlide+xml"/>
  <Override PartName="/ppt/notesSlides/notesSlide55.xml" ContentType="application/vnd.openxmlformats-officedocument.presentationml.notesSlide+xml"/>
  <Override PartName="/ppt/notesSlides/notesSlide56.xml" ContentType="application/vnd.openxmlformats-officedocument.presentationml.notesSlide+xml"/>
  <Override PartName="/ppt/notesSlides/notesSlide57.xml" ContentType="application/vnd.openxmlformats-officedocument.presentationml.notesSlide+xml"/>
  <Override PartName="/ppt/notesSlides/notesSlide58.xml" ContentType="application/vnd.openxmlformats-officedocument.presentationml.notesSlide+xml"/>
  <Override PartName="/ppt/notesSlides/notesSlide59.xml" ContentType="application/vnd.openxmlformats-officedocument.presentationml.notesSlide+xml"/>
  <Override PartName="/ppt/notesSlides/notesSlide60.xml" ContentType="application/vnd.openxmlformats-officedocument.presentationml.notesSlide+xml"/>
  <Override PartName="/ppt/notesSlides/notesSlide61.xml" ContentType="application/vnd.openxmlformats-officedocument.presentationml.notesSlide+xml"/>
  <Override PartName="/ppt/notesSlides/notesSlide62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notesMasterIdLst>
    <p:notesMasterId r:id="rId66"/>
  </p:notesMasterIdLst>
  <p:handoutMasterIdLst>
    <p:handoutMasterId r:id="rId67"/>
  </p:handoutMasterIdLst>
  <p:sldIdLst>
    <p:sldId id="327" r:id="rId2"/>
    <p:sldId id="261" r:id="rId3"/>
    <p:sldId id="260" r:id="rId4"/>
    <p:sldId id="263" r:id="rId5"/>
    <p:sldId id="264" r:id="rId6"/>
    <p:sldId id="265" r:id="rId7"/>
    <p:sldId id="267" r:id="rId8"/>
    <p:sldId id="268" r:id="rId9"/>
    <p:sldId id="269" r:id="rId10"/>
    <p:sldId id="270" r:id="rId11"/>
    <p:sldId id="271" r:id="rId12"/>
    <p:sldId id="272" r:id="rId13"/>
    <p:sldId id="274" r:id="rId14"/>
    <p:sldId id="275" r:id="rId15"/>
    <p:sldId id="266" r:id="rId16"/>
    <p:sldId id="276" r:id="rId17"/>
    <p:sldId id="277" r:id="rId18"/>
    <p:sldId id="278" r:id="rId19"/>
    <p:sldId id="279" r:id="rId20"/>
    <p:sldId id="280" r:id="rId21"/>
    <p:sldId id="282" r:id="rId22"/>
    <p:sldId id="281" r:id="rId23"/>
    <p:sldId id="283" r:id="rId24"/>
    <p:sldId id="284" r:id="rId25"/>
    <p:sldId id="286" r:id="rId26"/>
    <p:sldId id="285" r:id="rId27"/>
    <p:sldId id="287" r:id="rId28"/>
    <p:sldId id="288" r:id="rId29"/>
    <p:sldId id="289" r:id="rId30"/>
    <p:sldId id="290" r:id="rId31"/>
    <p:sldId id="291" r:id="rId32"/>
    <p:sldId id="293" r:id="rId33"/>
    <p:sldId id="294" r:id="rId34"/>
    <p:sldId id="295" r:id="rId35"/>
    <p:sldId id="296" r:id="rId36"/>
    <p:sldId id="297" r:id="rId37"/>
    <p:sldId id="299" r:id="rId38"/>
    <p:sldId id="328" r:id="rId39"/>
    <p:sldId id="329" r:id="rId40"/>
    <p:sldId id="332" r:id="rId41"/>
    <p:sldId id="330" r:id="rId42"/>
    <p:sldId id="300" r:id="rId43"/>
    <p:sldId id="302" r:id="rId44"/>
    <p:sldId id="303" r:id="rId45"/>
    <p:sldId id="304" r:id="rId46"/>
    <p:sldId id="305" r:id="rId47"/>
    <p:sldId id="306" r:id="rId48"/>
    <p:sldId id="307" r:id="rId49"/>
    <p:sldId id="308" r:id="rId50"/>
    <p:sldId id="309" r:id="rId51"/>
    <p:sldId id="311" r:id="rId52"/>
    <p:sldId id="313" r:id="rId53"/>
    <p:sldId id="314" r:id="rId54"/>
    <p:sldId id="315" r:id="rId55"/>
    <p:sldId id="316" r:id="rId56"/>
    <p:sldId id="318" r:id="rId57"/>
    <p:sldId id="319" r:id="rId58"/>
    <p:sldId id="320" r:id="rId59"/>
    <p:sldId id="321" r:id="rId60"/>
    <p:sldId id="322" r:id="rId61"/>
    <p:sldId id="323" r:id="rId62"/>
    <p:sldId id="324" r:id="rId63"/>
    <p:sldId id="325" r:id="rId64"/>
    <p:sldId id="326" r:id="rId65"/>
  </p:sldIdLst>
  <p:sldSz cx="12192000" cy="6858000"/>
  <p:notesSz cx="6858000" cy="9144000"/>
  <p:defaultTextStyle>
    <a:defPPr>
      <a:defRPr lang="zh-CN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  <p:ext uri="{2D200454-40CA-4A62-9FC3-DE9A4176ACB9}">
      <p15:notesGuideLst xmlns:p15="http://schemas.microsoft.com/office/powerpoint/2012/main"/>
    </p:ext>
  </p:extLst>
</p:presentation>
</file>

<file path=ppt/commentAuthors.xml><?xml version="1.0" encoding="utf-8"?>
<p:cmAuthorLst xmlns:a="http://schemas.openxmlformats.org/drawingml/2006/main" xmlns:r="http://schemas.openxmlformats.org/officeDocument/2006/relationships" xmlns:p="http://schemas.openxmlformats.org/presentationml/2006/main">
  <p:cmAuthor id="1" name="杨孜孜" initials="杨孜孜" lastIdx="1" clrIdx="0">
    <p:extLst>
      <p:ext uri="{19B8F6BF-5375-455C-9EA6-DF929625EA0E}">
        <p15:presenceInfo xmlns:p15="http://schemas.microsoft.com/office/powerpoint/2012/main" userId="c270b2b4d2afe67c" providerId="Windows Live"/>
      </p:ext>
    </p:extLst>
  </p:cmAuthor>
</p:cm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FEE67E"/>
    <a:srgbClr val="FFFFFF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7524" autoAdjust="0"/>
    <p:restoredTop sz="94656"/>
  </p:normalViewPr>
  <p:slideViewPr>
    <p:cSldViewPr snapToGrid="0">
      <p:cViewPr varScale="1">
        <p:scale>
          <a:sx n="84" d="100"/>
          <a:sy n="84" d="100"/>
        </p:scale>
        <p:origin x="192" y="184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sorterViewPr>
    <p:cViewPr>
      <p:scale>
        <a:sx n="33" d="100"/>
        <a:sy n="33" d="100"/>
      </p:scale>
      <p:origin x="0" y="0"/>
    </p:cViewPr>
  </p:sorterViewPr>
  <p:notesViewPr>
    <p:cSldViewPr snapToGrid="0" showGuides="1">
      <p:cViewPr varScale="1">
        <p:scale>
          <a:sx n="86" d="100"/>
          <a:sy n="86" d="100"/>
        </p:scale>
        <p:origin x="3864" y="108"/>
      </p:cViewPr>
      <p:guideLst/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25.xml"/><Relationship Id="rId21" Type="http://schemas.openxmlformats.org/officeDocument/2006/relationships/slide" Target="slides/slide20.xml"/><Relationship Id="rId42" Type="http://schemas.openxmlformats.org/officeDocument/2006/relationships/slide" Target="slides/slide41.xml"/><Relationship Id="rId47" Type="http://schemas.openxmlformats.org/officeDocument/2006/relationships/slide" Target="slides/slide46.xml"/><Relationship Id="rId63" Type="http://schemas.openxmlformats.org/officeDocument/2006/relationships/slide" Target="slides/slide62.xml"/><Relationship Id="rId68" Type="http://schemas.openxmlformats.org/officeDocument/2006/relationships/commentAuthors" Target="commentAuthors.xml"/><Relationship Id="rId7" Type="http://schemas.openxmlformats.org/officeDocument/2006/relationships/slide" Target="slides/slide6.xml"/><Relationship Id="rId71" Type="http://schemas.openxmlformats.org/officeDocument/2006/relationships/theme" Target="theme/theme1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9" Type="http://schemas.openxmlformats.org/officeDocument/2006/relationships/slide" Target="slides/slide28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53" Type="http://schemas.openxmlformats.org/officeDocument/2006/relationships/slide" Target="slides/slide52.xml"/><Relationship Id="rId58" Type="http://schemas.openxmlformats.org/officeDocument/2006/relationships/slide" Target="slides/slide57.xml"/><Relationship Id="rId66" Type="http://schemas.openxmlformats.org/officeDocument/2006/relationships/notesMaster" Target="notesMasters/notesMaster1.xml"/><Relationship Id="rId5" Type="http://schemas.openxmlformats.org/officeDocument/2006/relationships/slide" Target="slides/slide4.xml"/><Relationship Id="rId61" Type="http://schemas.openxmlformats.org/officeDocument/2006/relationships/slide" Target="slides/slide60.xml"/><Relationship Id="rId19" Type="http://schemas.openxmlformats.org/officeDocument/2006/relationships/slide" Target="slides/slide1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slide" Target="slides/slide42.xml"/><Relationship Id="rId48" Type="http://schemas.openxmlformats.org/officeDocument/2006/relationships/slide" Target="slides/slide47.xml"/><Relationship Id="rId56" Type="http://schemas.openxmlformats.org/officeDocument/2006/relationships/slide" Target="slides/slide55.xml"/><Relationship Id="rId64" Type="http://schemas.openxmlformats.org/officeDocument/2006/relationships/slide" Target="slides/slide63.xml"/><Relationship Id="rId69" Type="http://schemas.openxmlformats.org/officeDocument/2006/relationships/presProps" Target="presProps.xml"/><Relationship Id="rId8" Type="http://schemas.openxmlformats.org/officeDocument/2006/relationships/slide" Target="slides/slide7.xml"/><Relationship Id="rId51" Type="http://schemas.openxmlformats.org/officeDocument/2006/relationships/slide" Target="slides/slide50.xml"/><Relationship Id="rId72" Type="http://schemas.openxmlformats.org/officeDocument/2006/relationships/tableStyles" Target="tableStyles.xml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46" Type="http://schemas.openxmlformats.org/officeDocument/2006/relationships/slide" Target="slides/slide45.xml"/><Relationship Id="rId59" Type="http://schemas.openxmlformats.org/officeDocument/2006/relationships/slide" Target="slides/slide58.xml"/><Relationship Id="rId67" Type="http://schemas.openxmlformats.org/officeDocument/2006/relationships/handoutMaster" Target="handoutMasters/handoutMaster1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54" Type="http://schemas.openxmlformats.org/officeDocument/2006/relationships/slide" Target="slides/slide53.xml"/><Relationship Id="rId62" Type="http://schemas.openxmlformats.org/officeDocument/2006/relationships/slide" Target="slides/slide61.xml"/><Relationship Id="rId70" Type="http://schemas.openxmlformats.org/officeDocument/2006/relationships/viewProps" Target="view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49" Type="http://schemas.openxmlformats.org/officeDocument/2006/relationships/slide" Target="slides/slide48.xml"/><Relationship Id="rId57" Type="http://schemas.openxmlformats.org/officeDocument/2006/relationships/slide" Target="slides/slide56.xml"/><Relationship Id="rId10" Type="http://schemas.openxmlformats.org/officeDocument/2006/relationships/slide" Target="slides/slide9.xml"/><Relationship Id="rId31" Type="http://schemas.openxmlformats.org/officeDocument/2006/relationships/slide" Target="slides/slide30.xml"/><Relationship Id="rId44" Type="http://schemas.openxmlformats.org/officeDocument/2006/relationships/slide" Target="slides/slide43.xml"/><Relationship Id="rId52" Type="http://schemas.openxmlformats.org/officeDocument/2006/relationships/slide" Target="slides/slide51.xml"/><Relationship Id="rId60" Type="http://schemas.openxmlformats.org/officeDocument/2006/relationships/slide" Target="slides/slide59.xml"/><Relationship Id="rId65" Type="http://schemas.openxmlformats.org/officeDocument/2006/relationships/slide" Target="slides/slide64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39" Type="http://schemas.openxmlformats.org/officeDocument/2006/relationships/slide" Target="slides/slide38.xml"/><Relationship Id="rId34" Type="http://schemas.openxmlformats.org/officeDocument/2006/relationships/slide" Target="slides/slide33.xml"/><Relationship Id="rId50" Type="http://schemas.openxmlformats.org/officeDocument/2006/relationships/slide" Target="slides/slide49.xml"/><Relationship Id="rId55" Type="http://schemas.openxmlformats.org/officeDocument/2006/relationships/slide" Target="slides/slide54.xml"/></Relationships>
</file>

<file path=ppt/comments/comment1.xml><?xml version="1.0" encoding="utf-8"?>
<p:cmLst xmlns:a="http://schemas.openxmlformats.org/drawingml/2006/main" xmlns:r="http://schemas.openxmlformats.org/officeDocument/2006/relationships" xmlns:p="http://schemas.openxmlformats.org/presentationml/2006/main">
  <p:cm authorId="1" dt="2017-08-23T16:36:57.652" idx="1">
    <p:pos x="10" y="10"/>
    <p:text/>
    <p:extLst>
      <p:ext uri="{C676402C-5697-4E1C-873F-D02D1690AC5C}">
        <p15:threadingInfo xmlns:p15="http://schemas.microsoft.com/office/powerpoint/2012/main" timeZoneBias="-480"/>
      </p:ext>
    </p:extLst>
  </p:cm>
</p:cmLst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眉占位符 1">
            <a:extLst>
              <a:ext uri="{FF2B5EF4-FFF2-40B4-BE49-F238E27FC236}">
                <a16:creationId xmlns:a16="http://schemas.microsoft.com/office/drawing/2014/main" id="{36A5A727-357C-4F1E-9B36-9C694478B996}"/>
              </a:ext>
            </a:extLst>
          </p:cNvPr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3" name="日期占位符 2">
            <a:extLst>
              <a:ext uri="{FF2B5EF4-FFF2-40B4-BE49-F238E27FC236}">
                <a16:creationId xmlns:a16="http://schemas.microsoft.com/office/drawing/2014/main" id="{C0082A5A-03E9-4105-9F27-5347BB17517A}"/>
              </a:ext>
            </a:extLst>
          </p:cNvPr>
          <p:cNvSpPr>
            <a:spLocks noGrp="1"/>
          </p:cNvSpPr>
          <p:nvPr>
            <p:ph type="dt" sz="quarter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D4DCC8EF-8CB8-4162-AC26-7E67153A3F98}" type="datetimeFigureOut">
              <a:rPr lang="zh-CN" altLang="en-US" smtClean="0"/>
              <a:t>18/11/26</a:t>
            </a:fld>
            <a:endParaRPr lang="zh-CN" altLang="en-US"/>
          </a:p>
        </p:txBody>
      </p:sp>
      <p:sp>
        <p:nvSpPr>
          <p:cNvPr id="4" name="页脚占位符 3">
            <a:extLst>
              <a:ext uri="{FF2B5EF4-FFF2-40B4-BE49-F238E27FC236}">
                <a16:creationId xmlns:a16="http://schemas.microsoft.com/office/drawing/2014/main" id="{C518E5B2-6C2F-4A0A-BEBC-4E0F7913ACE4}"/>
              </a:ext>
            </a:extLst>
          </p:cNvPr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5" name="灯片编号占位符 4">
            <a:extLst>
              <a:ext uri="{FF2B5EF4-FFF2-40B4-BE49-F238E27FC236}">
                <a16:creationId xmlns:a16="http://schemas.microsoft.com/office/drawing/2014/main" id="{1E089345-7353-4629-8CF9-217DF8063181}"/>
              </a:ext>
            </a:extLst>
          </p:cNvPr>
          <p:cNvSpPr>
            <a:spLocks noGrp="1"/>
          </p:cNvSpPr>
          <p:nvPr>
            <p:ph type="sldNum" sz="quarter" idx="3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03E90223-00C9-4675-A0F9-440E40C9A645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396640042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眉占位符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28ADD0D8-0860-4385-9633-F52B9C1D106A}" type="datetimeFigureOut">
              <a:rPr lang="zh-CN" altLang="en-US" smtClean="0"/>
              <a:t>18/11/26</a:t>
            </a:fld>
            <a:endParaRPr lang="zh-CN" altLang="en-US"/>
          </a:p>
        </p:txBody>
      </p:sp>
      <p:sp>
        <p:nvSpPr>
          <p:cNvPr id="4" name="幻灯片图像占位符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zh-CN" altLang="en-US"/>
          </a:p>
        </p:txBody>
      </p:sp>
      <p:sp>
        <p:nvSpPr>
          <p:cNvPr id="5" name="备注占位符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27511AC2-B93D-4D0D-8E73-8BF8755841A5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156990284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.xml"/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.xml"/><Relationship Id="rId1" Type="http://schemas.openxmlformats.org/officeDocument/2006/relationships/notesMaster" Target="../notesMasters/notesMaster1.xml"/></Relationships>
</file>

<file path=ppt/notesSlides/_rels/notesSlide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3.xml"/><Relationship Id="rId1" Type="http://schemas.openxmlformats.org/officeDocument/2006/relationships/notesMaster" Target="../notesMasters/notesMaster1.xml"/></Relationships>
</file>

<file path=ppt/notesSlides/_rels/notesSlide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4.xml"/><Relationship Id="rId1" Type="http://schemas.openxmlformats.org/officeDocument/2006/relationships/notesMaster" Target="../notesMasters/notesMaster1.xml"/></Relationships>
</file>

<file path=ppt/notesSlides/_rels/notesSlide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5.xml"/><Relationship Id="rId1" Type="http://schemas.openxmlformats.org/officeDocument/2006/relationships/notesMaster" Target="../notesMasters/notesMaster1.xml"/></Relationships>
</file>

<file path=ppt/notesSlides/_rels/notesSlide4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6.xml"/><Relationship Id="rId1" Type="http://schemas.openxmlformats.org/officeDocument/2006/relationships/notesMaster" Target="../notesMasters/notesMaster1.xml"/></Relationships>
</file>

<file path=ppt/notesSlides/_rels/notesSlide4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7.xml"/><Relationship Id="rId1" Type="http://schemas.openxmlformats.org/officeDocument/2006/relationships/notesMaster" Target="../notesMasters/notesMaster1.xml"/></Relationships>
</file>

<file path=ppt/notesSlides/_rels/notesSlide4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8.xml"/><Relationship Id="rId1" Type="http://schemas.openxmlformats.org/officeDocument/2006/relationships/notesMaster" Target="../notesMasters/notesMaster1.xml"/></Relationships>
</file>

<file path=ppt/notesSlides/_rels/notesSlide4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9.xml"/><Relationship Id="rId1" Type="http://schemas.openxmlformats.org/officeDocument/2006/relationships/notesMaster" Target="../notesMasters/notesMaster1.xml"/></Relationships>
</file>

<file path=ppt/notesSlides/_rels/notesSlide4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0.xml"/><Relationship Id="rId1" Type="http://schemas.openxmlformats.org/officeDocument/2006/relationships/notesMaster" Target="../notesMasters/notesMaster1.xml"/></Relationships>
</file>

<file path=ppt/notesSlides/_rels/notesSlide4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1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5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2.xml"/><Relationship Id="rId1" Type="http://schemas.openxmlformats.org/officeDocument/2006/relationships/notesMaster" Target="../notesMasters/notesMaster1.xml"/></Relationships>
</file>

<file path=ppt/notesSlides/_rels/notesSlide5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3.xml"/><Relationship Id="rId1" Type="http://schemas.openxmlformats.org/officeDocument/2006/relationships/notesMaster" Target="../notesMasters/notesMaster1.xml"/></Relationships>
</file>

<file path=ppt/notesSlides/_rels/notesSlide5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4.xml"/><Relationship Id="rId1" Type="http://schemas.openxmlformats.org/officeDocument/2006/relationships/notesMaster" Target="../notesMasters/notesMaster1.xml"/></Relationships>
</file>

<file path=ppt/notesSlides/_rels/notesSlide5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5.xml"/><Relationship Id="rId1" Type="http://schemas.openxmlformats.org/officeDocument/2006/relationships/notesMaster" Target="../notesMasters/notesMaster1.xml"/></Relationships>
</file>

<file path=ppt/notesSlides/_rels/notesSlide5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6.xml"/><Relationship Id="rId1" Type="http://schemas.openxmlformats.org/officeDocument/2006/relationships/notesMaster" Target="../notesMasters/notesMaster1.xml"/></Relationships>
</file>

<file path=ppt/notesSlides/_rels/notesSlide5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7.xml"/><Relationship Id="rId1" Type="http://schemas.openxmlformats.org/officeDocument/2006/relationships/notesMaster" Target="../notesMasters/notesMaster1.xml"/></Relationships>
</file>

<file path=ppt/notesSlides/_rels/notesSlide5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8.xml"/><Relationship Id="rId1" Type="http://schemas.openxmlformats.org/officeDocument/2006/relationships/notesMaster" Target="../notesMasters/notesMaster1.xml"/></Relationships>
</file>

<file path=ppt/notesSlides/_rels/notesSlide5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9.xml"/><Relationship Id="rId1" Type="http://schemas.openxmlformats.org/officeDocument/2006/relationships/notesMaster" Target="../notesMasters/notesMaster1.xml"/></Relationships>
</file>

<file path=ppt/notesSlides/_rels/notesSlide5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0.xml"/><Relationship Id="rId1" Type="http://schemas.openxmlformats.org/officeDocument/2006/relationships/notesMaster" Target="../notesMasters/notesMaster1.xml"/></Relationships>
</file>

<file path=ppt/notesSlides/_rels/notesSlide5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1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6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2.xml"/><Relationship Id="rId1" Type="http://schemas.openxmlformats.org/officeDocument/2006/relationships/notesMaster" Target="../notesMasters/notesMaster1.xml"/></Relationships>
</file>

<file path=ppt/notesSlides/_rels/notesSlide6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3.xml"/><Relationship Id="rId1" Type="http://schemas.openxmlformats.org/officeDocument/2006/relationships/notesMaster" Target="../notesMasters/notesMaster1.xml"/></Relationships>
</file>

<file path=ppt/notesSlides/_rels/notesSlide6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4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dirty="0"/>
              <a:t>爱 北 京 本 妈 爸</a:t>
            </a: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27511AC2-B93D-4D0D-8E73-8BF8755841A5}" type="slidenum">
              <a:rPr lang="zh-CN" altLang="en-US" smtClean="0"/>
              <a:t>2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612627914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dirty="0"/>
              <a:t>和 回 几 会 家 叫</a:t>
            </a: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27511AC2-B93D-4D0D-8E73-8BF8755841A5}" type="slidenum">
              <a:rPr lang="zh-CN" altLang="en-US" smtClean="0"/>
              <a:t>11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670601745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dirty="0"/>
              <a:t>今 天 明 昨 开 块</a:t>
            </a: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27511AC2-B93D-4D0D-8E73-8BF8755841A5}" type="slidenum">
              <a:rPr lang="zh-CN" altLang="en-US" smtClean="0"/>
              <a:t>12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002776679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dirty="0"/>
              <a:t>来 老 师 看 见 了 </a:t>
            </a: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27511AC2-B93D-4D0D-8E73-8BF8755841A5}" type="slidenum">
              <a:rPr lang="zh-CN" altLang="en-US" smtClean="0"/>
              <a:t>13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185471910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dirty="0"/>
              <a:t>冷 里 狗 热 买 猫</a:t>
            </a: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27511AC2-B93D-4D0D-8E73-8BF8755841A5}" type="slidenum">
              <a:rPr lang="zh-CN" altLang="en-US" smtClean="0"/>
              <a:t>14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248104269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dirty="0"/>
              <a:t>一 二 三 四 五</a:t>
            </a: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27511AC2-B93D-4D0D-8E73-8BF8755841A5}" type="slidenum">
              <a:rPr lang="zh-CN" altLang="en-US" smtClean="0"/>
              <a:t>15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299769777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dirty="0"/>
              <a:t>六 七 八 九 十</a:t>
            </a: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27511AC2-B93D-4D0D-8E73-8BF8755841A5}" type="slidenum">
              <a:rPr lang="zh-CN" altLang="en-US" smtClean="0"/>
              <a:t>16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683043041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dirty="0"/>
              <a:t>那 呢 这 年 吗 哪</a:t>
            </a: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27511AC2-B93D-4D0D-8E73-8BF8755841A5}" type="slidenum">
              <a:rPr lang="zh-CN" altLang="en-US" smtClean="0"/>
              <a:t>17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877596340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dirty="0"/>
              <a:t>朋 友 漂 亮 苹 果</a:t>
            </a: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27511AC2-B93D-4D0D-8E73-8BF8755841A5}" type="slidenum">
              <a:rPr lang="zh-CN" altLang="en-US" smtClean="0"/>
              <a:t>18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444749688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dirty="0"/>
              <a:t>没 关 系 米 饭 有</a:t>
            </a: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27511AC2-B93D-4D0D-8E73-8BF8755841A5}" type="slidenum">
              <a:rPr lang="zh-CN" altLang="en-US" smtClean="0"/>
              <a:t>19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111261265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dirty="0"/>
              <a:t>商 店 认 识 名 字</a:t>
            </a: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27511AC2-B93D-4D0D-8E73-8BF8755841A5}" type="slidenum">
              <a:rPr lang="zh-CN" altLang="en-US" smtClean="0"/>
              <a:t>20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732078910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dirty="0"/>
              <a:t>杯 子 人 不 客 气</a:t>
            </a: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27511AC2-B93D-4D0D-8E73-8BF8755841A5}" type="slidenum">
              <a:rPr lang="zh-CN" altLang="en-US" smtClean="0"/>
              <a:t>3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687343435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dirty="0"/>
              <a:t>上 午 下 雨 去 写</a:t>
            </a: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27511AC2-B93D-4D0D-8E73-8BF8755841A5}" type="slidenum">
              <a:rPr lang="zh-CN" altLang="en-US" smtClean="0"/>
              <a:t>21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717381688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dirty="0"/>
              <a:t>书 先 生 谁 请 女</a:t>
            </a: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27511AC2-B93D-4D0D-8E73-8BF8755841A5}" type="slidenum">
              <a:rPr lang="zh-CN" altLang="en-US" smtClean="0"/>
              <a:t>22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265740422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dirty="0"/>
              <a:t>什 么 水 时 候 钱</a:t>
            </a: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27511AC2-B93D-4D0D-8E73-8BF8755841A5}" type="slidenum">
              <a:rPr lang="zh-CN" altLang="en-US" smtClean="0"/>
              <a:t>23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465971282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dirty="0"/>
              <a:t>他 她 我 同 学 们</a:t>
            </a: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27511AC2-B93D-4D0D-8E73-8BF8755841A5}" type="slidenum">
              <a:rPr lang="zh-CN" altLang="en-US" smtClean="0"/>
              <a:t>24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0997674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dirty="0"/>
              <a:t>是 说 校 想 住 你</a:t>
            </a: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27511AC2-B93D-4D0D-8E73-8BF8755841A5}" type="slidenum">
              <a:rPr lang="zh-CN" altLang="en-US" smtClean="0"/>
              <a:t>25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569029868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dirty="0"/>
              <a:t>睡 喜 听 觉 欢 喂</a:t>
            </a: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27511AC2-B93D-4D0D-8E73-8BF8755841A5}" type="slidenum">
              <a:rPr lang="zh-CN" altLang="en-US" smtClean="0"/>
              <a:t>26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533453570"/>
      </p:ext>
    </p:extLst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dirty="0"/>
              <a:t>现 在 岁 小 大 些</a:t>
            </a: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27511AC2-B93D-4D0D-8E73-8BF8755841A5}" type="slidenum">
              <a:rPr lang="zh-CN" altLang="en-US" smtClean="0"/>
              <a:t>27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700426335"/>
      </p:ext>
    </p:extLst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dirty="0"/>
              <a:t>星 期 衣 服 医 院</a:t>
            </a: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27511AC2-B93D-4D0D-8E73-8BF8755841A5}" type="slidenum">
              <a:rPr lang="zh-CN" altLang="en-US" smtClean="0"/>
              <a:t>28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061578940"/>
      </p:ext>
    </p:extLst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dirty="0"/>
              <a:t>再 太 能 月 怎 样</a:t>
            </a: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27511AC2-B93D-4D0D-8E73-8BF8755841A5}" type="slidenum">
              <a:rPr lang="zh-CN" altLang="en-US" smtClean="0"/>
              <a:t>29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610084484"/>
      </p:ext>
    </p:extLst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dirty="0"/>
              <a:t>中 国  桌 椅 习 </a:t>
            </a: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27511AC2-B93D-4D0D-8E73-8BF8755841A5}" type="slidenum">
              <a:rPr lang="zh-CN" altLang="en-US" smtClean="0"/>
              <a:t>30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972442906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dirty="0"/>
              <a:t>喝 吃 姐 出 租 车</a:t>
            </a: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27511AC2-B93D-4D0D-8E73-8BF8755841A5}" type="slidenum">
              <a:rPr lang="zh-CN" altLang="en-US" smtClean="0"/>
              <a:t>4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502309539"/>
      </p:ext>
    </p:extLst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dirty="0"/>
              <a:t>坐 做 谢</a:t>
            </a: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27511AC2-B93D-4D0D-8E73-8BF8755841A5}" type="slidenum">
              <a:rPr lang="zh-CN" altLang="en-US" smtClean="0"/>
              <a:t>31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552069160"/>
      </p:ext>
    </p:extLst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dirty="0"/>
              <a:t>帮 助 别 便 宜 长</a:t>
            </a: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7511AC2-B93D-4D0D-8E73-8BF8755841A5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33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634969573"/>
      </p:ext>
    </p:extLst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dirty="0"/>
              <a:t>吧 白 百 报 纸 比</a:t>
            </a: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7511AC2-B93D-4D0D-8E73-8BF8755841A5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34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656179619"/>
      </p:ext>
    </p:extLst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dirty="0"/>
              <a:t>穿 船 次 篮 球  错</a:t>
            </a: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7511AC2-B93D-4D0D-8E73-8BF8755841A5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35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101907060"/>
      </p:ext>
    </p:extLst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zh-CN" altLang="en-US" dirty="0"/>
              <a:t>唱 歌  从  但 弟 第 </a:t>
            </a:r>
          </a:p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7511AC2-B93D-4D0D-8E73-8BF8755841A5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36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61939839"/>
      </p:ext>
    </p:extLst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dirty="0"/>
              <a:t>到 得 等 懂 宾 馆</a:t>
            </a: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7511AC2-B93D-4D0D-8E73-8BF8755841A5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37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002918915"/>
      </p:ext>
    </p:extLst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dirty="0"/>
              <a:t>房 非 常 告 诉 哥</a:t>
            </a: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27511AC2-B93D-4D0D-8E73-8BF8755841A5}" type="slidenum">
              <a:rPr lang="zh-CN" altLang="en-US" smtClean="0"/>
              <a:t>38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229037434"/>
      </p:ext>
    </p:extLst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dirty="0"/>
              <a:t>给 公 共  汽  司  贵</a:t>
            </a: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27511AC2-B93D-4D0D-8E73-8BF8755841A5}" type="slidenum">
              <a:rPr lang="zh-CN" altLang="en-US" smtClean="0"/>
              <a:t>39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871022729"/>
      </p:ext>
    </p:extLst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dirty="0"/>
              <a:t>斤 过  孩  红 迎 还 </a:t>
            </a: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27511AC2-B93D-4D0D-8E73-8BF8755841A5}" type="slidenum">
              <a:rPr lang="zh-CN" altLang="en-US" smtClean="0"/>
              <a:t>40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901470511"/>
      </p:ext>
    </p:extLst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dirty="0"/>
              <a:t>黑 答</a:t>
            </a: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27511AC2-B93D-4D0D-8E73-8BF8755841A5}" type="slidenum">
              <a:rPr lang="zh-CN" altLang="en-US" smtClean="0"/>
              <a:t>41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79575798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dirty="0"/>
              <a:t>打 电 话 的 脑 视</a:t>
            </a: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27511AC2-B93D-4D0D-8E73-8BF8755841A5}" type="slidenum">
              <a:rPr lang="zh-CN" altLang="en-US" smtClean="0"/>
              <a:t>5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707291989"/>
      </p:ext>
    </p:extLst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dirty="0"/>
              <a:t>鸡 蛋 件 火 站 场</a:t>
            </a: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7511AC2-B93D-4D0D-8E73-8BF8755841A5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42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515215175"/>
      </p:ext>
    </p:extLst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zh-CN" altLang="en-US" dirty="0"/>
              <a:t>介 绍 进 近 教 室</a:t>
            </a:r>
          </a:p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27511AC2-B93D-4D0D-8E73-8BF8755841A5}" type="slidenum">
              <a:rPr lang="zh-CN" altLang="en-US" smtClean="0"/>
              <a:t>43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537872537"/>
      </p:ext>
    </p:extLst>
  </p:cSld>
  <p:clrMapOvr>
    <a:masterClrMapping/>
  </p:clrMapOvr>
</p:notes>
</file>

<file path=ppt/notesSlides/notesSlide4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dirty="0"/>
              <a:t>得 咖 啡 始 考 就</a:t>
            </a: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27511AC2-B93D-4D0D-8E73-8BF8755841A5}" type="slidenum">
              <a:rPr lang="zh-CN" altLang="en-US" smtClean="0"/>
              <a:t>44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995634592"/>
      </p:ext>
    </p:extLst>
  </p:cSld>
  <p:clrMapOvr>
    <a:masterClrMapping/>
  </p:clrMapOvr>
</p:notes>
</file>

<file path=ppt/notesSlides/notesSlide4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dirty="0"/>
              <a:t>试 可 以 课 快 门</a:t>
            </a: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27511AC2-B93D-4D0D-8E73-8BF8755841A5}" type="slidenum">
              <a:rPr lang="zh-CN" altLang="en-US" smtClean="0"/>
              <a:t>45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908119768"/>
      </p:ext>
    </p:extLst>
  </p:cSld>
  <p:clrMapOvr>
    <a:masterClrMapping/>
  </p:clrMapOvr>
</p:notes>
</file>

<file path=ppt/notesSlides/notesSlide4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dirty="0"/>
              <a:t>乐 累 离 两 零 路</a:t>
            </a: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27511AC2-B93D-4D0D-8E73-8BF8755841A5}" type="slidenum">
              <a:rPr lang="zh-CN" altLang="en-US" smtClean="0"/>
              <a:t>46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381500439"/>
      </p:ext>
    </p:extLst>
  </p:cSld>
  <p:clrMapOvr>
    <a:masterClrMapping/>
  </p:clrMapOvr>
</p:notes>
</file>

<file path=ppt/notesSlides/notesSlide4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dirty="0"/>
              <a:t>旅 游 卖 慢 忙 每</a:t>
            </a: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27511AC2-B93D-4D0D-8E73-8BF8755841A5}" type="slidenum">
              <a:rPr lang="zh-CN" altLang="en-US" smtClean="0"/>
              <a:t>47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959340960"/>
      </p:ext>
    </p:extLst>
  </p:cSld>
  <p:clrMapOvr>
    <a:masterClrMapping/>
  </p:clrMapOvr>
</p:notes>
</file>

<file path=ppt/notesSlides/notesSlide4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dirty="0"/>
              <a:t>牛 奶 妹 条 男 您</a:t>
            </a: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27511AC2-B93D-4D0D-8E73-8BF8755841A5}" type="slidenum">
              <a:rPr lang="zh-CN" altLang="en-US" smtClean="0"/>
              <a:t>48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37083460"/>
      </p:ext>
    </p:extLst>
  </p:cSld>
  <p:clrMapOvr>
    <a:masterClrMapping/>
  </p:clrMapOvr>
</p:notes>
</file>

<file path=ppt/notesSlides/notesSlide4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dirty="0"/>
              <a:t>步 便 宜 旁 边 跑</a:t>
            </a: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27511AC2-B93D-4D0D-8E73-8BF8755841A5}" type="slidenum">
              <a:rPr lang="zh-CN" altLang="en-US" smtClean="0"/>
              <a:t>49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355869795"/>
      </p:ext>
    </p:extLst>
  </p:cSld>
  <p:clrMapOvr>
    <a:masterClrMapping/>
  </p:clrMapOvr>
</p:notes>
</file>

<file path=ppt/notesSlides/notesSlide4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dirty="0"/>
              <a:t>票 妻 千 床 铅 笔</a:t>
            </a: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27511AC2-B93D-4D0D-8E73-8BF8755841A5}" type="slidenum">
              <a:rPr lang="zh-CN" altLang="en-US" smtClean="0"/>
              <a:t>50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886215891"/>
      </p:ext>
    </p:extLst>
  </p:cSld>
  <p:clrMapOvr>
    <a:masterClrMapping/>
  </p:clrMapOvr>
</p:notes>
</file>

<file path=ppt/notesSlides/notesSlide4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dirty="0"/>
              <a:t>晴 让 上 班 身 体</a:t>
            </a: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27511AC2-B93D-4D0D-8E73-8BF8755841A5}" type="slidenum">
              <a:rPr lang="zh-CN" altLang="en-US" smtClean="0"/>
              <a:t>51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254468058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dirty="0"/>
              <a:t>点 东 西 影 都 读</a:t>
            </a: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27511AC2-B93D-4D0D-8E73-8BF8755841A5}" type="slidenum">
              <a:rPr lang="zh-CN" altLang="en-US" smtClean="0"/>
              <a:t>6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107167475"/>
      </p:ext>
    </p:extLst>
  </p:cSld>
  <p:clrMapOvr>
    <a:masterClrMapping/>
  </p:clrMapOvr>
</p:notes>
</file>

<file path=ppt/notesSlides/notesSlide5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dirty="0"/>
              <a:t>事 情 手 表 病 间</a:t>
            </a: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27511AC2-B93D-4D0D-8E73-8BF8755841A5}" type="slidenum">
              <a:rPr lang="zh-CN" altLang="en-US" smtClean="0"/>
              <a:t>52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425085233"/>
      </p:ext>
    </p:extLst>
  </p:cSld>
  <p:clrMapOvr>
    <a:masterClrMapping/>
  </p:clrMapOvr>
</p:notes>
</file>

<file path=ppt/notesSlides/notesSlide5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dirty="0"/>
              <a:t>问 题 虽 然 但 送</a:t>
            </a: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27511AC2-B93D-4D0D-8E73-8BF8755841A5}" type="slidenum">
              <a:rPr lang="zh-CN" altLang="en-US" smtClean="0"/>
              <a:t>53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205908781"/>
      </p:ext>
    </p:extLst>
  </p:cSld>
  <p:clrMapOvr>
    <a:masterClrMapping/>
  </p:clrMapOvr>
</p:notes>
</file>

<file path=ppt/notesSlides/notesSlide5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dirty="0"/>
              <a:t>它 踢 题 足 球 外</a:t>
            </a: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27511AC2-B93D-4D0D-8E73-8BF8755841A5}" type="slidenum">
              <a:rPr lang="zh-CN" altLang="en-US" smtClean="0"/>
              <a:t>54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173481524"/>
      </p:ext>
    </p:extLst>
  </p:cSld>
  <p:clrMapOvr>
    <a:masterClrMapping/>
  </p:clrMapOvr>
</p:notes>
</file>

<file path=ppt/notesSlides/notesSlide5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dirty="0"/>
              <a:t>跳 舞 完 玩 晚 往</a:t>
            </a: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27511AC2-B93D-4D0D-8E73-8BF8755841A5}" type="slidenum">
              <a:rPr lang="zh-CN" altLang="en-US" smtClean="0"/>
              <a:t>55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578107132"/>
      </p:ext>
    </p:extLst>
  </p:cSld>
  <p:clrMapOvr>
    <a:masterClrMapping/>
  </p:clrMapOvr>
</p:notes>
</file>

<file path=ppt/notesSlides/notesSlide5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dirty="0"/>
              <a:t>西 瓜 笑 希 望 新</a:t>
            </a: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27511AC2-B93D-4D0D-8E73-8BF8755841A5}" type="slidenum">
              <a:rPr lang="zh-CN" altLang="en-US" smtClean="0"/>
              <a:t>56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723558598"/>
      </p:ext>
    </p:extLst>
  </p:cSld>
  <p:clrMapOvr>
    <a:masterClrMapping/>
  </p:clrMapOvr>
</p:notes>
</file>

<file path=ppt/notesSlides/notesSlide5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dirty="0"/>
              <a:t>为 姓 雪 休 息 药</a:t>
            </a: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27511AC2-B93D-4D0D-8E73-8BF8755841A5}" type="slidenum">
              <a:rPr lang="zh-CN" altLang="en-US" smtClean="0"/>
              <a:t>57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110965250"/>
      </p:ext>
    </p:extLst>
  </p:cSld>
  <p:clrMapOvr>
    <a:masterClrMapping/>
  </p:clrMapOvr>
</p:notes>
</file>

<file path=ppt/notesSlides/notesSlide5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dirty="0"/>
              <a:t>颜 色 要 眼 睛 也</a:t>
            </a: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27511AC2-B93D-4D0D-8E73-8BF8755841A5}" type="slidenum">
              <a:rPr lang="zh-CN" altLang="en-US" smtClean="0"/>
              <a:t>58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06637931"/>
      </p:ext>
    </p:extLst>
  </p:cSld>
  <p:clrMapOvr>
    <a:masterClrMapping/>
  </p:clrMapOvr>
</p:notes>
</file>

<file path=ppt/notesSlides/notesSlide5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dirty="0"/>
              <a:t>羊 肉 已 经 阴 最</a:t>
            </a: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27511AC2-B93D-4D0D-8E73-8BF8755841A5}" type="slidenum">
              <a:rPr lang="zh-CN" altLang="en-US" smtClean="0"/>
              <a:t>59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793001975"/>
      </p:ext>
    </p:extLst>
  </p:cSld>
  <p:clrMapOvr>
    <a:masterClrMapping/>
  </p:clrMapOvr>
</p:notes>
</file>

<file path=ppt/notesSlides/notesSlide5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dirty="0"/>
              <a:t>意 思 鱼 因 洗 所</a:t>
            </a: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27511AC2-B93D-4D0D-8E73-8BF8755841A5}" type="slidenum">
              <a:rPr lang="zh-CN" altLang="en-US" smtClean="0"/>
              <a:t>60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502330831"/>
      </p:ext>
    </p:extLst>
  </p:cSld>
  <p:clrMapOvr>
    <a:masterClrMapping/>
  </p:clrMapOvr>
</p:notes>
</file>

<file path=ppt/notesSlides/notesSlide5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dirty="0"/>
              <a:t>游 泳 远 运 动 左</a:t>
            </a: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27511AC2-B93D-4D0D-8E73-8BF8755841A5}" type="slidenum">
              <a:rPr lang="zh-CN" altLang="en-US" smtClean="0"/>
              <a:t>61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165547370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dirty="0"/>
              <a:t>对 起 儿 多 少 个</a:t>
            </a: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27511AC2-B93D-4D0D-8E73-8BF8755841A5}" type="slidenum">
              <a:rPr lang="zh-CN" altLang="en-US" smtClean="0"/>
              <a:t>7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513118897"/>
      </p:ext>
    </p:extLst>
  </p:cSld>
  <p:clrMapOvr>
    <a:masterClrMapping/>
  </p:clrMapOvr>
</p:notes>
</file>

<file path=ppt/notesSlides/notesSlide6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dirty="0"/>
              <a:t>右 边 早 丈 夫 找</a:t>
            </a: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27511AC2-B93D-4D0D-8E73-8BF8755841A5}" type="slidenum">
              <a:rPr lang="zh-CN" altLang="en-US" smtClean="0"/>
              <a:t>62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309897399"/>
      </p:ext>
    </p:extLst>
  </p:cSld>
  <p:clrMapOvr>
    <a:masterClrMapping/>
  </p:clrMapOvr>
</p:notes>
</file>

<file path=ppt/notesSlides/notesSlide6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dirty="0"/>
              <a:t>着 真 正 知 道 走</a:t>
            </a: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27511AC2-B93D-4D0D-8E73-8BF8755841A5}" type="slidenum">
              <a:rPr lang="zh-CN" altLang="en-US" smtClean="0"/>
              <a:t>63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126989912"/>
      </p:ext>
    </p:extLst>
  </p:cSld>
  <p:clrMapOvr>
    <a:masterClrMapping/>
  </p:clrMapOvr>
</p:notes>
</file>

<file path=ppt/notesSlides/notesSlide6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dirty="0"/>
              <a:t>准 备</a:t>
            </a: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27511AC2-B93D-4D0D-8E73-8BF8755841A5}" type="slidenum">
              <a:rPr lang="zh-CN" altLang="en-US" smtClean="0"/>
              <a:t>64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678828167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dirty="0"/>
              <a:t>茶 菜 分 飞 机 钟</a:t>
            </a: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27511AC2-B93D-4D0D-8E73-8BF8755841A5}" type="slidenum">
              <a:rPr lang="zh-CN" altLang="en-US" smtClean="0"/>
              <a:t>8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851866473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dirty="0"/>
              <a:t>高 兴 汉 语 工 作</a:t>
            </a: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27511AC2-B93D-4D0D-8E73-8BF8755841A5}" type="slidenum">
              <a:rPr lang="zh-CN" altLang="en-US" smtClean="0"/>
              <a:t>9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251762537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dirty="0"/>
              <a:t>很 号 前 好 后 面</a:t>
            </a: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27511AC2-B93D-4D0D-8E73-8BF8755841A5}" type="slidenum">
              <a:rPr lang="zh-CN" altLang="en-US" smtClean="0"/>
              <a:t>10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758091362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" name="图片 12">
            <a:extLst>
              <a:ext uri="{FF2B5EF4-FFF2-40B4-BE49-F238E27FC236}">
                <a16:creationId xmlns:a16="http://schemas.microsoft.com/office/drawing/2014/main" id="{AAEA2155-93AC-4677-8E2A-1ACD78AEE541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61453" y="416860"/>
            <a:ext cx="2846527" cy="2868256"/>
          </a:xfrm>
          <a:prstGeom prst="rect">
            <a:avLst/>
          </a:prstGeom>
        </p:spPr>
      </p:pic>
      <p:pic>
        <p:nvPicPr>
          <p:cNvPr id="14" name="图片 13">
            <a:extLst>
              <a:ext uri="{FF2B5EF4-FFF2-40B4-BE49-F238E27FC236}">
                <a16:creationId xmlns:a16="http://schemas.microsoft.com/office/drawing/2014/main" id="{CDFB334A-FAF7-44A9-A077-E1360BBA0064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668106" y="413775"/>
            <a:ext cx="2846527" cy="2868256"/>
          </a:xfrm>
          <a:prstGeom prst="rect">
            <a:avLst/>
          </a:prstGeom>
        </p:spPr>
      </p:pic>
      <p:pic>
        <p:nvPicPr>
          <p:cNvPr id="15" name="图片 14">
            <a:extLst>
              <a:ext uri="{FF2B5EF4-FFF2-40B4-BE49-F238E27FC236}">
                <a16:creationId xmlns:a16="http://schemas.microsoft.com/office/drawing/2014/main" id="{BBA62712-8B03-42C0-8858-7BBF0DB82029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61453" y="3793857"/>
            <a:ext cx="2846527" cy="2868256"/>
          </a:xfrm>
          <a:prstGeom prst="rect">
            <a:avLst/>
          </a:prstGeom>
        </p:spPr>
      </p:pic>
      <p:pic>
        <p:nvPicPr>
          <p:cNvPr id="16" name="图片 15">
            <a:extLst>
              <a:ext uri="{FF2B5EF4-FFF2-40B4-BE49-F238E27FC236}">
                <a16:creationId xmlns:a16="http://schemas.microsoft.com/office/drawing/2014/main" id="{9824BEFD-3AE0-4C02-BCC6-118AAC016856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668106" y="3790772"/>
            <a:ext cx="2846527" cy="2868256"/>
          </a:xfrm>
          <a:prstGeom prst="rect">
            <a:avLst/>
          </a:prstGeom>
        </p:spPr>
      </p:pic>
      <p:pic>
        <p:nvPicPr>
          <p:cNvPr id="17" name="图片 16">
            <a:extLst>
              <a:ext uri="{FF2B5EF4-FFF2-40B4-BE49-F238E27FC236}">
                <a16:creationId xmlns:a16="http://schemas.microsoft.com/office/drawing/2014/main" id="{ABF87821-E85E-4530-838E-327B29030DDC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264067" y="413775"/>
            <a:ext cx="2846527" cy="2868256"/>
          </a:xfrm>
          <a:prstGeom prst="rect">
            <a:avLst/>
          </a:prstGeom>
        </p:spPr>
      </p:pic>
      <p:pic>
        <p:nvPicPr>
          <p:cNvPr id="18" name="图片 17">
            <a:extLst>
              <a:ext uri="{FF2B5EF4-FFF2-40B4-BE49-F238E27FC236}">
                <a16:creationId xmlns:a16="http://schemas.microsoft.com/office/drawing/2014/main" id="{44558777-91D5-410A-88CB-5A94C36830DD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264067" y="3790772"/>
            <a:ext cx="2846527" cy="2868256"/>
          </a:xfrm>
          <a:prstGeom prst="rect">
            <a:avLst/>
          </a:prstGeom>
        </p:spPr>
      </p:pic>
      <p:pic>
        <p:nvPicPr>
          <p:cNvPr id="3" name="图片 2">
            <a:extLst>
              <a:ext uri="{FF2B5EF4-FFF2-40B4-BE49-F238E27FC236}">
                <a16:creationId xmlns:a16="http://schemas.microsoft.com/office/drawing/2014/main" id="{0E3090E2-303D-4709-AF97-51571185CB3D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176218" y="6458990"/>
            <a:ext cx="1101681" cy="35434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91432146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99ACA3F-542B-4347-A71B-FCFE94279D70}" type="datetimeFigureOut">
              <a:rPr lang="zh-CN" altLang="en-US" smtClean="0"/>
              <a:t>18/11/26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BCED00F-10A4-4178-9B82-E7DAC04A7979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354423486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垂直排列标题与&#10;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99ACA3F-542B-4347-A71B-FCFE94279D70}" type="datetimeFigureOut">
              <a:rPr lang="zh-CN" altLang="en-US" smtClean="0"/>
              <a:t>18/11/26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BCED00F-10A4-4178-9B82-E7DAC04A7979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08196629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图片 6">
            <a:extLst>
              <a:ext uri="{FF2B5EF4-FFF2-40B4-BE49-F238E27FC236}">
                <a16:creationId xmlns:a16="http://schemas.microsoft.com/office/drawing/2014/main" id="{74AAC738-A2D2-4654-B899-1E5CEB20D836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61453" y="416860"/>
            <a:ext cx="2846527" cy="2868256"/>
          </a:xfrm>
          <a:prstGeom prst="rect">
            <a:avLst/>
          </a:prstGeom>
        </p:spPr>
      </p:pic>
      <p:pic>
        <p:nvPicPr>
          <p:cNvPr id="8" name="图片 7">
            <a:extLst>
              <a:ext uri="{FF2B5EF4-FFF2-40B4-BE49-F238E27FC236}">
                <a16:creationId xmlns:a16="http://schemas.microsoft.com/office/drawing/2014/main" id="{EF1A5AC3-ECD6-40FC-B071-BE4CAC83F408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668106" y="413775"/>
            <a:ext cx="2846527" cy="2868256"/>
          </a:xfrm>
          <a:prstGeom prst="rect">
            <a:avLst/>
          </a:prstGeom>
        </p:spPr>
      </p:pic>
      <p:pic>
        <p:nvPicPr>
          <p:cNvPr id="10" name="图片 9">
            <a:extLst>
              <a:ext uri="{FF2B5EF4-FFF2-40B4-BE49-F238E27FC236}">
                <a16:creationId xmlns:a16="http://schemas.microsoft.com/office/drawing/2014/main" id="{2A1F9470-142A-4480-9AA2-64B5D62CA6B6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897367" y="3790772"/>
            <a:ext cx="2846527" cy="2868256"/>
          </a:xfrm>
          <a:prstGeom prst="rect">
            <a:avLst/>
          </a:prstGeom>
        </p:spPr>
      </p:pic>
      <p:pic>
        <p:nvPicPr>
          <p:cNvPr id="11" name="图片 10">
            <a:extLst>
              <a:ext uri="{FF2B5EF4-FFF2-40B4-BE49-F238E27FC236}">
                <a16:creationId xmlns:a16="http://schemas.microsoft.com/office/drawing/2014/main" id="{AE7650B2-DD34-4D0C-8AE5-694C339C9054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264067" y="413775"/>
            <a:ext cx="2846527" cy="2868256"/>
          </a:xfrm>
          <a:prstGeom prst="rect">
            <a:avLst/>
          </a:prstGeom>
        </p:spPr>
      </p:pic>
      <p:pic>
        <p:nvPicPr>
          <p:cNvPr id="12" name="图片 11">
            <a:extLst>
              <a:ext uri="{FF2B5EF4-FFF2-40B4-BE49-F238E27FC236}">
                <a16:creationId xmlns:a16="http://schemas.microsoft.com/office/drawing/2014/main" id="{735CEDF5-7A73-4DEF-9B5D-21C01EA1354D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493328" y="3790772"/>
            <a:ext cx="2846527" cy="286825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93388793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图片 6">
            <a:extLst>
              <a:ext uri="{FF2B5EF4-FFF2-40B4-BE49-F238E27FC236}">
                <a16:creationId xmlns:a16="http://schemas.microsoft.com/office/drawing/2014/main" id="{79CC1C2D-1050-4970-9192-A240DA51A308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61453" y="416860"/>
            <a:ext cx="2846527" cy="2868256"/>
          </a:xfrm>
          <a:prstGeom prst="rect">
            <a:avLst/>
          </a:prstGeom>
        </p:spPr>
      </p:pic>
      <p:pic>
        <p:nvPicPr>
          <p:cNvPr id="8" name="图片 7">
            <a:extLst>
              <a:ext uri="{FF2B5EF4-FFF2-40B4-BE49-F238E27FC236}">
                <a16:creationId xmlns:a16="http://schemas.microsoft.com/office/drawing/2014/main" id="{E09B7C24-C7BF-4694-8D2C-EB9D66AEBD20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668106" y="413775"/>
            <a:ext cx="2846527" cy="2868256"/>
          </a:xfrm>
          <a:prstGeom prst="rect">
            <a:avLst/>
          </a:prstGeom>
        </p:spPr>
      </p:pic>
      <p:pic>
        <p:nvPicPr>
          <p:cNvPr id="9" name="图片 8">
            <a:extLst>
              <a:ext uri="{FF2B5EF4-FFF2-40B4-BE49-F238E27FC236}">
                <a16:creationId xmlns:a16="http://schemas.microsoft.com/office/drawing/2014/main" id="{D16EFF0F-2599-4075-AC03-61C20F8CB778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264067" y="413775"/>
            <a:ext cx="2846527" cy="286825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90626333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" name="组合 10">
            <a:extLst>
              <a:ext uri="{FF2B5EF4-FFF2-40B4-BE49-F238E27FC236}">
                <a16:creationId xmlns:a16="http://schemas.microsoft.com/office/drawing/2014/main" id="{5DDBDAF1-C0F2-4AFA-A805-6D08BAB03ECC}"/>
              </a:ext>
            </a:extLst>
          </p:cNvPr>
          <p:cNvGrpSpPr/>
          <p:nvPr userDrawn="1"/>
        </p:nvGrpSpPr>
        <p:grpSpPr>
          <a:xfrm>
            <a:off x="2872558" y="413769"/>
            <a:ext cx="6442488" cy="2868256"/>
            <a:chOff x="4668106" y="413775"/>
            <a:chExt cx="6442488" cy="2868256"/>
          </a:xfrm>
        </p:grpSpPr>
        <p:pic>
          <p:nvPicPr>
            <p:cNvPr id="9" name="图片 8">
              <a:extLst>
                <a:ext uri="{FF2B5EF4-FFF2-40B4-BE49-F238E27FC236}">
                  <a16:creationId xmlns:a16="http://schemas.microsoft.com/office/drawing/2014/main" id="{2EFB6782-DA80-4876-A4A2-502958C7D379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668106" y="413775"/>
              <a:ext cx="2846527" cy="2868256"/>
            </a:xfrm>
            <a:prstGeom prst="rect">
              <a:avLst/>
            </a:prstGeom>
          </p:spPr>
        </p:pic>
        <p:pic>
          <p:nvPicPr>
            <p:cNvPr id="10" name="图片 9">
              <a:extLst>
                <a:ext uri="{FF2B5EF4-FFF2-40B4-BE49-F238E27FC236}">
                  <a16:creationId xmlns:a16="http://schemas.microsoft.com/office/drawing/2014/main" id="{D3E98573-5928-49B0-AF3A-F2F8A01314A6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8264067" y="413775"/>
              <a:ext cx="2846527" cy="2868256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824393746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99ACA3F-542B-4347-A71B-FCFE94279D70}" type="datetimeFigureOut">
              <a:rPr lang="zh-CN" altLang="en-US" smtClean="0"/>
              <a:t>18/11/26</a:t>
            </a:fld>
            <a:endParaRPr lang="zh-CN" altLang="en-US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BCED00F-10A4-4178-9B82-E7DAC04A7979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500871400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99ACA3F-542B-4347-A71B-FCFE94279D70}" type="datetimeFigureOut">
              <a:rPr lang="zh-CN" altLang="en-US" smtClean="0"/>
              <a:t>18/11/26</a:t>
            </a:fld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BCED00F-10A4-4178-9B82-E7DAC04A7979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165151746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99ACA3F-542B-4347-A71B-FCFE94279D70}" type="datetimeFigureOut">
              <a:rPr lang="zh-CN" altLang="en-US" smtClean="0"/>
              <a:t>18/11/26</a:t>
            </a:fld>
            <a:endParaRPr lang="zh-CN" altLang="en-US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BCED00F-10A4-4178-9B82-E7DAC04A7979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884413432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99ACA3F-542B-4347-A71B-FCFE94279D70}" type="datetimeFigureOut">
              <a:rPr lang="zh-CN" altLang="en-US" smtClean="0"/>
              <a:t>18/11/26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BCED00F-10A4-4178-9B82-E7DAC04A7979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57422884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99ACA3F-542B-4347-A71B-FCFE94279D70}" type="datetimeFigureOut">
              <a:rPr lang="zh-CN" altLang="en-US" smtClean="0"/>
              <a:t>18/11/26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BCED00F-10A4-4178-9B82-E7DAC04A7979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359679451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占位符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F99ACA3F-542B-4347-A71B-FCFE94279D70}" type="datetimeFigureOut">
              <a:rPr lang="zh-CN" altLang="en-US" smtClean="0"/>
              <a:t>18/11/26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5BCED00F-10A4-4178-9B82-E7DAC04A7979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28043932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1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1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1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1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1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2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2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1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1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1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1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1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1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1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1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1.xml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1.xm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1.xml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1.xml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1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.xml"/></Relationships>
</file>

<file path=ppt/slides/_rels/slide3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2.xml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g"/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3.xml"/><Relationship Id="rId4" Type="http://schemas.openxmlformats.org/officeDocument/2006/relationships/comments" Target="../comments/comment1.xml"/></Relationships>
</file>

<file path=ppt/slides/_rels/slide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1.xml"/></Relationships>
</file>

<file path=ppt/slides/_rels/slide3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1.xml"/></Relationships>
</file>

<file path=ppt/slides/_rels/slide3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1.xml"/></Relationships>
</file>

<file path=ppt/slides/_rels/slide3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1.xml"/></Relationships>
</file>

<file path=ppt/slides/_rels/slide3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5.xml"/><Relationship Id="rId1" Type="http://schemas.openxmlformats.org/officeDocument/2006/relationships/slideLayout" Target="../slideLayouts/slideLayout1.xml"/></Relationships>
</file>

<file path=ppt/slides/_rels/slide3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6.xml"/><Relationship Id="rId1" Type="http://schemas.openxmlformats.org/officeDocument/2006/relationships/slideLayout" Target="../slideLayouts/slideLayout1.xml"/></Relationships>
</file>

<file path=ppt/slides/_rels/slide3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7.xml"/><Relationship Id="rId1" Type="http://schemas.openxmlformats.org/officeDocument/2006/relationships/slideLayout" Target="../slideLayouts/slideLayout1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.xml"/></Relationships>
</file>

<file path=ppt/slides/_rels/slide4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8.xml"/><Relationship Id="rId1" Type="http://schemas.openxmlformats.org/officeDocument/2006/relationships/slideLayout" Target="../slideLayouts/slideLayout1.xml"/></Relationships>
</file>

<file path=ppt/slides/_rels/slide4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9.xml"/><Relationship Id="rId1" Type="http://schemas.openxmlformats.org/officeDocument/2006/relationships/slideLayout" Target="../slideLayouts/slideLayout4.xml"/></Relationships>
</file>

<file path=ppt/slides/_rels/slide4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0.xml"/><Relationship Id="rId1" Type="http://schemas.openxmlformats.org/officeDocument/2006/relationships/slideLayout" Target="../slideLayouts/slideLayout1.xml"/></Relationships>
</file>

<file path=ppt/slides/_rels/slide4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1.xml"/><Relationship Id="rId1" Type="http://schemas.openxmlformats.org/officeDocument/2006/relationships/slideLayout" Target="../slideLayouts/slideLayout1.xml"/></Relationships>
</file>

<file path=ppt/slides/_rels/slide4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2.xml"/><Relationship Id="rId1" Type="http://schemas.openxmlformats.org/officeDocument/2006/relationships/slideLayout" Target="../slideLayouts/slideLayout1.xml"/></Relationships>
</file>

<file path=ppt/slides/_rels/slide4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3.xml"/><Relationship Id="rId1" Type="http://schemas.openxmlformats.org/officeDocument/2006/relationships/slideLayout" Target="../slideLayouts/slideLayout1.xml"/></Relationships>
</file>

<file path=ppt/slides/_rels/slide4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4.xml"/><Relationship Id="rId1" Type="http://schemas.openxmlformats.org/officeDocument/2006/relationships/slideLayout" Target="../slideLayouts/slideLayout1.xml"/></Relationships>
</file>

<file path=ppt/slides/_rels/slide4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5.xml"/><Relationship Id="rId1" Type="http://schemas.openxmlformats.org/officeDocument/2006/relationships/slideLayout" Target="../slideLayouts/slideLayout1.xml"/></Relationships>
</file>

<file path=ppt/slides/_rels/slide4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6.xml"/><Relationship Id="rId1" Type="http://schemas.openxmlformats.org/officeDocument/2006/relationships/slideLayout" Target="../slideLayouts/slideLayout1.xml"/></Relationships>
</file>

<file path=ppt/slides/_rels/slide4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7.xml"/><Relationship Id="rId1" Type="http://schemas.openxmlformats.org/officeDocument/2006/relationships/slideLayout" Target="../slideLayouts/slideLayout1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1.xml"/></Relationships>
</file>

<file path=ppt/slides/_rels/slide5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8.xml"/><Relationship Id="rId1" Type="http://schemas.openxmlformats.org/officeDocument/2006/relationships/slideLayout" Target="../slideLayouts/slideLayout1.xml"/></Relationships>
</file>

<file path=ppt/slides/_rels/slide5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9.xml"/><Relationship Id="rId1" Type="http://schemas.openxmlformats.org/officeDocument/2006/relationships/slideLayout" Target="../slideLayouts/slideLayout1.xml"/></Relationships>
</file>

<file path=ppt/slides/_rels/slide5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0.xml"/><Relationship Id="rId1" Type="http://schemas.openxmlformats.org/officeDocument/2006/relationships/slideLayout" Target="../slideLayouts/slideLayout1.xml"/></Relationships>
</file>

<file path=ppt/slides/_rels/slide5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1.xml"/><Relationship Id="rId1" Type="http://schemas.openxmlformats.org/officeDocument/2006/relationships/slideLayout" Target="../slideLayouts/slideLayout1.xml"/></Relationships>
</file>

<file path=ppt/slides/_rels/slide5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2.xml"/><Relationship Id="rId1" Type="http://schemas.openxmlformats.org/officeDocument/2006/relationships/slideLayout" Target="../slideLayouts/slideLayout1.xml"/></Relationships>
</file>

<file path=ppt/slides/_rels/slide5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3.xml"/><Relationship Id="rId1" Type="http://schemas.openxmlformats.org/officeDocument/2006/relationships/slideLayout" Target="../slideLayouts/slideLayout1.xml"/></Relationships>
</file>

<file path=ppt/slides/_rels/slide5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4.xml"/><Relationship Id="rId1" Type="http://schemas.openxmlformats.org/officeDocument/2006/relationships/slideLayout" Target="../slideLayouts/slideLayout1.xml"/></Relationships>
</file>

<file path=ppt/slides/_rels/slide5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5.xml"/><Relationship Id="rId1" Type="http://schemas.openxmlformats.org/officeDocument/2006/relationships/slideLayout" Target="../slideLayouts/slideLayout1.xml"/></Relationships>
</file>

<file path=ppt/slides/_rels/slide5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6.xml"/><Relationship Id="rId1" Type="http://schemas.openxmlformats.org/officeDocument/2006/relationships/slideLayout" Target="../slideLayouts/slideLayout1.xml"/></Relationships>
</file>

<file path=ppt/slides/_rels/slide5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7.xml"/><Relationship Id="rId1" Type="http://schemas.openxmlformats.org/officeDocument/2006/relationships/slideLayout" Target="../slideLayouts/slideLayout1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1.xml"/></Relationships>
</file>

<file path=ppt/slides/_rels/slide6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8.xml"/><Relationship Id="rId1" Type="http://schemas.openxmlformats.org/officeDocument/2006/relationships/slideLayout" Target="../slideLayouts/slideLayout1.xml"/></Relationships>
</file>

<file path=ppt/slides/_rels/slide6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9.xml"/><Relationship Id="rId1" Type="http://schemas.openxmlformats.org/officeDocument/2006/relationships/slideLayout" Target="../slideLayouts/slideLayout1.xml"/></Relationships>
</file>

<file path=ppt/slides/_rels/slide6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0.xml"/><Relationship Id="rId1" Type="http://schemas.openxmlformats.org/officeDocument/2006/relationships/slideLayout" Target="../slideLayouts/slideLayout1.xml"/></Relationships>
</file>

<file path=ppt/slides/_rels/slide6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1.xml"/><Relationship Id="rId1" Type="http://schemas.openxmlformats.org/officeDocument/2006/relationships/slideLayout" Target="../slideLayouts/slideLayout1.xml"/></Relationships>
</file>

<file path=ppt/slides/_rels/slide6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62.xml"/><Relationship Id="rId1" Type="http://schemas.openxmlformats.org/officeDocument/2006/relationships/slideLayout" Target="../slideLayouts/slideLayout4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1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1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1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文本框 1">
            <a:extLst>
              <a:ext uri="{FF2B5EF4-FFF2-40B4-BE49-F238E27FC236}">
                <a16:creationId xmlns:a16="http://schemas.microsoft.com/office/drawing/2014/main" id="{D8A63D31-5F5A-4B44-9EEE-DC765ECC5FC7}"/>
              </a:ext>
            </a:extLst>
          </p:cNvPr>
          <p:cNvSpPr txBox="1"/>
          <p:nvPr/>
        </p:nvSpPr>
        <p:spPr>
          <a:xfrm>
            <a:off x="1917576" y="2565646"/>
            <a:ext cx="8327258" cy="144655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8800" b="0" i="0" u="none" strike="noStrike" kern="1200" cap="none" spc="0" normalizeH="0" baseline="0" noProof="0" dirty="0">
                <a:ln>
                  <a:noFill/>
                </a:ln>
                <a:solidFill>
                  <a:srgbClr val="FFC000">
                    <a:lumMod val="75000"/>
                  </a:srgbClr>
                </a:solidFill>
                <a:effectLst/>
                <a:uLnTx/>
                <a:uFillTx/>
                <a:latin typeface="迷你简少儿" panose="03000509000000000000" pitchFamily="65" charset="-122"/>
                <a:ea typeface="迷你简少儿" panose="03000509000000000000" pitchFamily="65" charset="-122"/>
                <a:cs typeface="+mn-cs"/>
              </a:rPr>
              <a:t>一级汉字</a:t>
            </a:r>
          </a:p>
        </p:txBody>
      </p:sp>
    </p:spTree>
    <p:extLst>
      <p:ext uri="{BB962C8B-B14F-4D97-AF65-F5344CB8AC3E}">
        <p14:creationId xmlns:p14="http://schemas.microsoft.com/office/powerpoint/2010/main" val="3670737854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reeform 399">
            <a:extLst>
              <a:ext uri="{FF2B5EF4-FFF2-40B4-BE49-F238E27FC236}">
                <a16:creationId xmlns:a16="http://schemas.microsoft.com/office/drawing/2014/main" id="{0546EFBE-3096-4AEB-AD79-0FA42A331A59}"/>
              </a:ext>
            </a:extLst>
          </p:cNvPr>
          <p:cNvSpPr>
            <a:spLocks/>
          </p:cNvSpPr>
          <p:nvPr/>
        </p:nvSpPr>
        <p:spPr bwMode="auto">
          <a:xfrm>
            <a:off x="1595039" y="4187001"/>
            <a:ext cx="703697" cy="1957803"/>
          </a:xfrm>
          <a:custGeom>
            <a:avLst/>
            <a:gdLst>
              <a:gd name="T0" fmla="*/ 64 w 184"/>
              <a:gd name="T1" fmla="*/ 320 h 396"/>
              <a:gd name="T2" fmla="*/ 32 w 184"/>
              <a:gd name="T3" fmla="*/ 296 h 396"/>
              <a:gd name="T4" fmla="*/ 12 w 184"/>
              <a:gd name="T5" fmla="*/ 276 h 396"/>
              <a:gd name="T6" fmla="*/ 0 w 184"/>
              <a:gd name="T7" fmla="*/ 264 h 396"/>
              <a:gd name="T8" fmla="*/ 0 w 184"/>
              <a:gd name="T9" fmla="*/ 256 h 396"/>
              <a:gd name="T10" fmla="*/ 0 w 184"/>
              <a:gd name="T11" fmla="*/ 240 h 396"/>
              <a:gd name="T12" fmla="*/ 0 w 184"/>
              <a:gd name="T13" fmla="*/ 216 h 396"/>
              <a:gd name="T14" fmla="*/ 8 w 184"/>
              <a:gd name="T15" fmla="*/ 180 h 396"/>
              <a:gd name="T16" fmla="*/ 16 w 184"/>
              <a:gd name="T17" fmla="*/ 136 h 396"/>
              <a:gd name="T18" fmla="*/ 20 w 184"/>
              <a:gd name="T19" fmla="*/ 100 h 396"/>
              <a:gd name="T20" fmla="*/ 28 w 184"/>
              <a:gd name="T21" fmla="*/ 72 h 396"/>
              <a:gd name="T22" fmla="*/ 32 w 184"/>
              <a:gd name="T23" fmla="*/ 52 h 396"/>
              <a:gd name="T24" fmla="*/ 32 w 184"/>
              <a:gd name="T25" fmla="*/ 40 h 396"/>
              <a:gd name="T26" fmla="*/ 28 w 184"/>
              <a:gd name="T27" fmla="*/ 28 h 396"/>
              <a:gd name="T28" fmla="*/ 16 w 184"/>
              <a:gd name="T29" fmla="*/ 20 h 396"/>
              <a:gd name="T30" fmla="*/ 16 w 184"/>
              <a:gd name="T31" fmla="*/ 12 h 396"/>
              <a:gd name="T32" fmla="*/ 20 w 184"/>
              <a:gd name="T33" fmla="*/ 0 h 396"/>
              <a:gd name="T34" fmla="*/ 32 w 184"/>
              <a:gd name="T35" fmla="*/ 0 h 396"/>
              <a:gd name="T36" fmla="*/ 52 w 184"/>
              <a:gd name="T37" fmla="*/ 4 h 396"/>
              <a:gd name="T38" fmla="*/ 72 w 184"/>
              <a:gd name="T39" fmla="*/ 12 h 396"/>
              <a:gd name="T40" fmla="*/ 92 w 184"/>
              <a:gd name="T41" fmla="*/ 20 h 396"/>
              <a:gd name="T42" fmla="*/ 100 w 184"/>
              <a:gd name="T43" fmla="*/ 32 h 396"/>
              <a:gd name="T44" fmla="*/ 100 w 184"/>
              <a:gd name="T45" fmla="*/ 44 h 396"/>
              <a:gd name="T46" fmla="*/ 96 w 184"/>
              <a:gd name="T47" fmla="*/ 60 h 396"/>
              <a:gd name="T48" fmla="*/ 92 w 184"/>
              <a:gd name="T49" fmla="*/ 72 h 396"/>
              <a:gd name="T50" fmla="*/ 84 w 184"/>
              <a:gd name="T51" fmla="*/ 92 h 396"/>
              <a:gd name="T52" fmla="*/ 76 w 184"/>
              <a:gd name="T53" fmla="*/ 116 h 396"/>
              <a:gd name="T54" fmla="*/ 68 w 184"/>
              <a:gd name="T55" fmla="*/ 148 h 396"/>
              <a:gd name="T56" fmla="*/ 60 w 184"/>
              <a:gd name="T57" fmla="*/ 184 h 396"/>
              <a:gd name="T58" fmla="*/ 52 w 184"/>
              <a:gd name="T59" fmla="*/ 216 h 396"/>
              <a:gd name="T60" fmla="*/ 44 w 184"/>
              <a:gd name="T61" fmla="*/ 236 h 396"/>
              <a:gd name="T62" fmla="*/ 40 w 184"/>
              <a:gd name="T63" fmla="*/ 248 h 396"/>
              <a:gd name="T64" fmla="*/ 40 w 184"/>
              <a:gd name="T65" fmla="*/ 252 h 396"/>
              <a:gd name="T66" fmla="*/ 52 w 184"/>
              <a:gd name="T67" fmla="*/ 260 h 396"/>
              <a:gd name="T68" fmla="*/ 60 w 184"/>
              <a:gd name="T69" fmla="*/ 268 h 396"/>
              <a:gd name="T70" fmla="*/ 76 w 184"/>
              <a:gd name="T71" fmla="*/ 276 h 396"/>
              <a:gd name="T72" fmla="*/ 92 w 184"/>
              <a:gd name="T73" fmla="*/ 288 h 396"/>
              <a:gd name="T74" fmla="*/ 116 w 184"/>
              <a:gd name="T75" fmla="*/ 300 h 396"/>
              <a:gd name="T76" fmla="*/ 140 w 184"/>
              <a:gd name="T77" fmla="*/ 316 h 396"/>
              <a:gd name="T78" fmla="*/ 160 w 184"/>
              <a:gd name="T79" fmla="*/ 332 h 396"/>
              <a:gd name="T80" fmla="*/ 176 w 184"/>
              <a:gd name="T81" fmla="*/ 348 h 396"/>
              <a:gd name="T82" fmla="*/ 184 w 184"/>
              <a:gd name="T83" fmla="*/ 360 h 396"/>
              <a:gd name="T84" fmla="*/ 184 w 184"/>
              <a:gd name="T85" fmla="*/ 376 h 396"/>
              <a:gd name="T86" fmla="*/ 180 w 184"/>
              <a:gd name="T87" fmla="*/ 388 h 396"/>
              <a:gd name="T88" fmla="*/ 172 w 184"/>
              <a:gd name="T89" fmla="*/ 396 h 396"/>
              <a:gd name="T90" fmla="*/ 156 w 184"/>
              <a:gd name="T91" fmla="*/ 392 h 396"/>
              <a:gd name="T92" fmla="*/ 132 w 184"/>
              <a:gd name="T93" fmla="*/ 376 h 396"/>
              <a:gd name="T94" fmla="*/ 104 w 184"/>
              <a:gd name="T95" fmla="*/ 352 h 396"/>
              <a:gd name="T96" fmla="*/ 84 w 184"/>
              <a:gd name="T97" fmla="*/ 336 h 3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184" h="396">
                <a:moveTo>
                  <a:pt x="84" y="336"/>
                </a:moveTo>
                <a:lnTo>
                  <a:pt x="64" y="320"/>
                </a:lnTo>
                <a:lnTo>
                  <a:pt x="48" y="308"/>
                </a:lnTo>
                <a:lnTo>
                  <a:pt x="32" y="296"/>
                </a:lnTo>
                <a:lnTo>
                  <a:pt x="24" y="284"/>
                </a:lnTo>
                <a:lnTo>
                  <a:pt x="12" y="276"/>
                </a:lnTo>
                <a:lnTo>
                  <a:pt x="8" y="268"/>
                </a:lnTo>
                <a:lnTo>
                  <a:pt x="0" y="264"/>
                </a:lnTo>
                <a:lnTo>
                  <a:pt x="0" y="260"/>
                </a:lnTo>
                <a:lnTo>
                  <a:pt x="0" y="256"/>
                </a:lnTo>
                <a:lnTo>
                  <a:pt x="0" y="248"/>
                </a:lnTo>
                <a:lnTo>
                  <a:pt x="0" y="240"/>
                </a:lnTo>
                <a:lnTo>
                  <a:pt x="0" y="228"/>
                </a:lnTo>
                <a:lnTo>
                  <a:pt x="0" y="216"/>
                </a:lnTo>
                <a:lnTo>
                  <a:pt x="4" y="200"/>
                </a:lnTo>
                <a:lnTo>
                  <a:pt x="8" y="180"/>
                </a:lnTo>
                <a:lnTo>
                  <a:pt x="12" y="156"/>
                </a:lnTo>
                <a:lnTo>
                  <a:pt x="16" y="136"/>
                </a:lnTo>
                <a:lnTo>
                  <a:pt x="20" y="116"/>
                </a:lnTo>
                <a:lnTo>
                  <a:pt x="20" y="100"/>
                </a:lnTo>
                <a:lnTo>
                  <a:pt x="24" y="84"/>
                </a:lnTo>
                <a:lnTo>
                  <a:pt x="28" y="72"/>
                </a:lnTo>
                <a:lnTo>
                  <a:pt x="28" y="60"/>
                </a:lnTo>
                <a:lnTo>
                  <a:pt x="32" y="52"/>
                </a:lnTo>
                <a:lnTo>
                  <a:pt x="32" y="48"/>
                </a:lnTo>
                <a:lnTo>
                  <a:pt x="32" y="40"/>
                </a:lnTo>
                <a:lnTo>
                  <a:pt x="28" y="32"/>
                </a:lnTo>
                <a:lnTo>
                  <a:pt x="28" y="28"/>
                </a:lnTo>
                <a:lnTo>
                  <a:pt x="24" y="24"/>
                </a:lnTo>
                <a:lnTo>
                  <a:pt x="16" y="20"/>
                </a:lnTo>
                <a:lnTo>
                  <a:pt x="16" y="16"/>
                </a:lnTo>
                <a:lnTo>
                  <a:pt x="16" y="12"/>
                </a:lnTo>
                <a:lnTo>
                  <a:pt x="16" y="4"/>
                </a:lnTo>
                <a:lnTo>
                  <a:pt x="20" y="0"/>
                </a:lnTo>
                <a:lnTo>
                  <a:pt x="24" y="0"/>
                </a:lnTo>
                <a:lnTo>
                  <a:pt x="32" y="0"/>
                </a:lnTo>
                <a:lnTo>
                  <a:pt x="44" y="0"/>
                </a:lnTo>
                <a:lnTo>
                  <a:pt x="52" y="4"/>
                </a:lnTo>
                <a:lnTo>
                  <a:pt x="64" y="8"/>
                </a:lnTo>
                <a:lnTo>
                  <a:pt x="72" y="12"/>
                </a:lnTo>
                <a:lnTo>
                  <a:pt x="84" y="16"/>
                </a:lnTo>
                <a:lnTo>
                  <a:pt x="92" y="20"/>
                </a:lnTo>
                <a:lnTo>
                  <a:pt x="96" y="28"/>
                </a:lnTo>
                <a:lnTo>
                  <a:pt x="100" y="32"/>
                </a:lnTo>
                <a:lnTo>
                  <a:pt x="100" y="36"/>
                </a:lnTo>
                <a:lnTo>
                  <a:pt x="100" y="44"/>
                </a:lnTo>
                <a:lnTo>
                  <a:pt x="100" y="52"/>
                </a:lnTo>
                <a:lnTo>
                  <a:pt x="96" y="60"/>
                </a:lnTo>
                <a:lnTo>
                  <a:pt x="92" y="68"/>
                </a:lnTo>
                <a:lnTo>
                  <a:pt x="92" y="72"/>
                </a:lnTo>
                <a:lnTo>
                  <a:pt x="88" y="80"/>
                </a:lnTo>
                <a:lnTo>
                  <a:pt x="84" y="92"/>
                </a:lnTo>
                <a:lnTo>
                  <a:pt x="80" y="104"/>
                </a:lnTo>
                <a:lnTo>
                  <a:pt x="76" y="116"/>
                </a:lnTo>
                <a:lnTo>
                  <a:pt x="72" y="132"/>
                </a:lnTo>
                <a:lnTo>
                  <a:pt x="68" y="148"/>
                </a:lnTo>
                <a:lnTo>
                  <a:pt x="64" y="164"/>
                </a:lnTo>
                <a:lnTo>
                  <a:pt x="60" y="184"/>
                </a:lnTo>
                <a:lnTo>
                  <a:pt x="52" y="200"/>
                </a:lnTo>
                <a:lnTo>
                  <a:pt x="52" y="216"/>
                </a:lnTo>
                <a:lnTo>
                  <a:pt x="48" y="224"/>
                </a:lnTo>
                <a:lnTo>
                  <a:pt x="44" y="236"/>
                </a:lnTo>
                <a:lnTo>
                  <a:pt x="44" y="240"/>
                </a:lnTo>
                <a:lnTo>
                  <a:pt x="40" y="248"/>
                </a:lnTo>
                <a:lnTo>
                  <a:pt x="40" y="248"/>
                </a:lnTo>
                <a:lnTo>
                  <a:pt x="40" y="252"/>
                </a:lnTo>
                <a:lnTo>
                  <a:pt x="44" y="256"/>
                </a:lnTo>
                <a:lnTo>
                  <a:pt x="52" y="260"/>
                </a:lnTo>
                <a:lnTo>
                  <a:pt x="56" y="264"/>
                </a:lnTo>
                <a:lnTo>
                  <a:pt x="60" y="268"/>
                </a:lnTo>
                <a:lnTo>
                  <a:pt x="68" y="272"/>
                </a:lnTo>
                <a:lnTo>
                  <a:pt x="76" y="276"/>
                </a:lnTo>
                <a:lnTo>
                  <a:pt x="84" y="280"/>
                </a:lnTo>
                <a:lnTo>
                  <a:pt x="92" y="288"/>
                </a:lnTo>
                <a:lnTo>
                  <a:pt x="104" y="292"/>
                </a:lnTo>
                <a:lnTo>
                  <a:pt x="116" y="300"/>
                </a:lnTo>
                <a:lnTo>
                  <a:pt x="128" y="308"/>
                </a:lnTo>
                <a:lnTo>
                  <a:pt x="140" y="316"/>
                </a:lnTo>
                <a:lnTo>
                  <a:pt x="152" y="324"/>
                </a:lnTo>
                <a:lnTo>
                  <a:pt x="160" y="332"/>
                </a:lnTo>
                <a:lnTo>
                  <a:pt x="168" y="340"/>
                </a:lnTo>
                <a:lnTo>
                  <a:pt x="176" y="348"/>
                </a:lnTo>
                <a:lnTo>
                  <a:pt x="180" y="352"/>
                </a:lnTo>
                <a:lnTo>
                  <a:pt x="184" y="360"/>
                </a:lnTo>
                <a:lnTo>
                  <a:pt x="184" y="364"/>
                </a:lnTo>
                <a:lnTo>
                  <a:pt x="184" y="376"/>
                </a:lnTo>
                <a:lnTo>
                  <a:pt x="184" y="384"/>
                </a:lnTo>
                <a:lnTo>
                  <a:pt x="180" y="388"/>
                </a:lnTo>
                <a:lnTo>
                  <a:pt x="176" y="396"/>
                </a:lnTo>
                <a:lnTo>
                  <a:pt x="172" y="396"/>
                </a:lnTo>
                <a:lnTo>
                  <a:pt x="164" y="396"/>
                </a:lnTo>
                <a:lnTo>
                  <a:pt x="156" y="392"/>
                </a:lnTo>
                <a:lnTo>
                  <a:pt x="148" y="384"/>
                </a:lnTo>
                <a:lnTo>
                  <a:pt x="132" y="376"/>
                </a:lnTo>
                <a:lnTo>
                  <a:pt x="120" y="364"/>
                </a:lnTo>
                <a:lnTo>
                  <a:pt x="104" y="352"/>
                </a:lnTo>
                <a:lnTo>
                  <a:pt x="84" y="336"/>
                </a:lnTo>
                <a:lnTo>
                  <a:pt x="84" y="336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" name="Freeform 400">
            <a:extLst>
              <a:ext uri="{FF2B5EF4-FFF2-40B4-BE49-F238E27FC236}">
                <a16:creationId xmlns:a16="http://schemas.microsoft.com/office/drawing/2014/main" id="{435B1406-EEF9-4ABD-965C-06EA662B4CA9}"/>
              </a:ext>
            </a:extLst>
          </p:cNvPr>
          <p:cNvSpPr>
            <a:spLocks/>
          </p:cNvSpPr>
          <p:nvPr/>
        </p:nvSpPr>
        <p:spPr bwMode="auto">
          <a:xfrm>
            <a:off x="1104792" y="5037360"/>
            <a:ext cx="1040250" cy="276861"/>
          </a:xfrm>
          <a:custGeom>
            <a:avLst/>
            <a:gdLst>
              <a:gd name="T0" fmla="*/ 176 w 272"/>
              <a:gd name="T1" fmla="*/ 24 h 56"/>
              <a:gd name="T2" fmla="*/ 160 w 272"/>
              <a:gd name="T3" fmla="*/ 28 h 56"/>
              <a:gd name="T4" fmla="*/ 140 w 272"/>
              <a:gd name="T5" fmla="*/ 32 h 56"/>
              <a:gd name="T6" fmla="*/ 124 w 272"/>
              <a:gd name="T7" fmla="*/ 36 h 56"/>
              <a:gd name="T8" fmla="*/ 112 w 272"/>
              <a:gd name="T9" fmla="*/ 40 h 56"/>
              <a:gd name="T10" fmla="*/ 100 w 272"/>
              <a:gd name="T11" fmla="*/ 40 h 56"/>
              <a:gd name="T12" fmla="*/ 88 w 272"/>
              <a:gd name="T13" fmla="*/ 44 h 56"/>
              <a:gd name="T14" fmla="*/ 80 w 272"/>
              <a:gd name="T15" fmla="*/ 44 h 56"/>
              <a:gd name="T16" fmla="*/ 76 w 272"/>
              <a:gd name="T17" fmla="*/ 48 h 56"/>
              <a:gd name="T18" fmla="*/ 64 w 272"/>
              <a:gd name="T19" fmla="*/ 52 h 56"/>
              <a:gd name="T20" fmla="*/ 52 w 272"/>
              <a:gd name="T21" fmla="*/ 52 h 56"/>
              <a:gd name="T22" fmla="*/ 48 w 272"/>
              <a:gd name="T23" fmla="*/ 52 h 56"/>
              <a:gd name="T24" fmla="*/ 44 w 272"/>
              <a:gd name="T25" fmla="*/ 56 h 56"/>
              <a:gd name="T26" fmla="*/ 36 w 272"/>
              <a:gd name="T27" fmla="*/ 52 h 56"/>
              <a:gd name="T28" fmla="*/ 32 w 272"/>
              <a:gd name="T29" fmla="*/ 52 h 56"/>
              <a:gd name="T30" fmla="*/ 24 w 272"/>
              <a:gd name="T31" fmla="*/ 48 h 56"/>
              <a:gd name="T32" fmla="*/ 20 w 272"/>
              <a:gd name="T33" fmla="*/ 44 h 56"/>
              <a:gd name="T34" fmla="*/ 12 w 272"/>
              <a:gd name="T35" fmla="*/ 40 h 56"/>
              <a:gd name="T36" fmla="*/ 4 w 272"/>
              <a:gd name="T37" fmla="*/ 36 h 56"/>
              <a:gd name="T38" fmla="*/ 4 w 272"/>
              <a:gd name="T39" fmla="*/ 32 h 56"/>
              <a:gd name="T40" fmla="*/ 0 w 272"/>
              <a:gd name="T41" fmla="*/ 32 h 56"/>
              <a:gd name="T42" fmla="*/ 4 w 272"/>
              <a:gd name="T43" fmla="*/ 32 h 56"/>
              <a:gd name="T44" fmla="*/ 8 w 272"/>
              <a:gd name="T45" fmla="*/ 32 h 56"/>
              <a:gd name="T46" fmla="*/ 16 w 272"/>
              <a:gd name="T47" fmla="*/ 32 h 56"/>
              <a:gd name="T48" fmla="*/ 24 w 272"/>
              <a:gd name="T49" fmla="*/ 36 h 56"/>
              <a:gd name="T50" fmla="*/ 28 w 272"/>
              <a:gd name="T51" fmla="*/ 36 h 56"/>
              <a:gd name="T52" fmla="*/ 32 w 272"/>
              <a:gd name="T53" fmla="*/ 36 h 56"/>
              <a:gd name="T54" fmla="*/ 40 w 272"/>
              <a:gd name="T55" fmla="*/ 36 h 56"/>
              <a:gd name="T56" fmla="*/ 48 w 272"/>
              <a:gd name="T57" fmla="*/ 32 h 56"/>
              <a:gd name="T58" fmla="*/ 56 w 272"/>
              <a:gd name="T59" fmla="*/ 32 h 56"/>
              <a:gd name="T60" fmla="*/ 68 w 272"/>
              <a:gd name="T61" fmla="*/ 32 h 56"/>
              <a:gd name="T62" fmla="*/ 80 w 272"/>
              <a:gd name="T63" fmla="*/ 28 h 56"/>
              <a:gd name="T64" fmla="*/ 96 w 272"/>
              <a:gd name="T65" fmla="*/ 28 h 56"/>
              <a:gd name="T66" fmla="*/ 112 w 272"/>
              <a:gd name="T67" fmla="*/ 24 h 56"/>
              <a:gd name="T68" fmla="*/ 128 w 272"/>
              <a:gd name="T69" fmla="*/ 24 h 56"/>
              <a:gd name="T70" fmla="*/ 148 w 272"/>
              <a:gd name="T71" fmla="*/ 20 h 56"/>
              <a:gd name="T72" fmla="*/ 168 w 272"/>
              <a:gd name="T73" fmla="*/ 16 h 56"/>
              <a:gd name="T74" fmla="*/ 192 w 272"/>
              <a:gd name="T75" fmla="*/ 12 h 56"/>
              <a:gd name="T76" fmla="*/ 216 w 272"/>
              <a:gd name="T77" fmla="*/ 8 h 56"/>
              <a:gd name="T78" fmla="*/ 240 w 272"/>
              <a:gd name="T79" fmla="*/ 4 h 56"/>
              <a:gd name="T80" fmla="*/ 268 w 272"/>
              <a:gd name="T81" fmla="*/ 0 h 56"/>
              <a:gd name="T82" fmla="*/ 272 w 272"/>
              <a:gd name="T83" fmla="*/ 8 h 56"/>
              <a:gd name="T84" fmla="*/ 268 w 272"/>
              <a:gd name="T85" fmla="*/ 8 h 56"/>
              <a:gd name="T86" fmla="*/ 260 w 272"/>
              <a:gd name="T87" fmla="*/ 8 h 56"/>
              <a:gd name="T88" fmla="*/ 248 w 272"/>
              <a:gd name="T89" fmla="*/ 12 h 56"/>
              <a:gd name="T90" fmla="*/ 240 w 272"/>
              <a:gd name="T91" fmla="*/ 12 h 56"/>
              <a:gd name="T92" fmla="*/ 224 w 272"/>
              <a:gd name="T93" fmla="*/ 16 h 56"/>
              <a:gd name="T94" fmla="*/ 212 w 272"/>
              <a:gd name="T95" fmla="*/ 20 h 56"/>
              <a:gd name="T96" fmla="*/ 196 w 272"/>
              <a:gd name="T97" fmla="*/ 24 h 56"/>
              <a:gd name="T98" fmla="*/ 176 w 272"/>
              <a:gd name="T99" fmla="*/ 24 h 56"/>
              <a:gd name="T100" fmla="*/ 176 w 272"/>
              <a:gd name="T101" fmla="*/ 24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272" h="56">
                <a:moveTo>
                  <a:pt x="176" y="24"/>
                </a:moveTo>
                <a:lnTo>
                  <a:pt x="160" y="28"/>
                </a:lnTo>
                <a:lnTo>
                  <a:pt x="140" y="32"/>
                </a:lnTo>
                <a:lnTo>
                  <a:pt x="124" y="36"/>
                </a:lnTo>
                <a:lnTo>
                  <a:pt x="112" y="40"/>
                </a:lnTo>
                <a:lnTo>
                  <a:pt x="100" y="40"/>
                </a:lnTo>
                <a:lnTo>
                  <a:pt x="88" y="44"/>
                </a:lnTo>
                <a:lnTo>
                  <a:pt x="80" y="44"/>
                </a:lnTo>
                <a:lnTo>
                  <a:pt x="76" y="48"/>
                </a:lnTo>
                <a:lnTo>
                  <a:pt x="64" y="52"/>
                </a:lnTo>
                <a:lnTo>
                  <a:pt x="52" y="52"/>
                </a:lnTo>
                <a:lnTo>
                  <a:pt x="48" y="52"/>
                </a:lnTo>
                <a:lnTo>
                  <a:pt x="44" y="56"/>
                </a:lnTo>
                <a:lnTo>
                  <a:pt x="36" y="52"/>
                </a:lnTo>
                <a:lnTo>
                  <a:pt x="32" y="52"/>
                </a:lnTo>
                <a:lnTo>
                  <a:pt x="24" y="48"/>
                </a:lnTo>
                <a:lnTo>
                  <a:pt x="20" y="44"/>
                </a:lnTo>
                <a:lnTo>
                  <a:pt x="12" y="40"/>
                </a:lnTo>
                <a:lnTo>
                  <a:pt x="4" y="36"/>
                </a:lnTo>
                <a:lnTo>
                  <a:pt x="4" y="32"/>
                </a:lnTo>
                <a:lnTo>
                  <a:pt x="0" y="32"/>
                </a:lnTo>
                <a:lnTo>
                  <a:pt x="4" y="32"/>
                </a:lnTo>
                <a:lnTo>
                  <a:pt x="8" y="32"/>
                </a:lnTo>
                <a:lnTo>
                  <a:pt x="16" y="32"/>
                </a:lnTo>
                <a:lnTo>
                  <a:pt x="24" y="36"/>
                </a:lnTo>
                <a:lnTo>
                  <a:pt x="28" y="36"/>
                </a:lnTo>
                <a:lnTo>
                  <a:pt x="32" y="36"/>
                </a:lnTo>
                <a:lnTo>
                  <a:pt x="40" y="36"/>
                </a:lnTo>
                <a:lnTo>
                  <a:pt x="48" y="32"/>
                </a:lnTo>
                <a:lnTo>
                  <a:pt x="56" y="32"/>
                </a:lnTo>
                <a:lnTo>
                  <a:pt x="68" y="32"/>
                </a:lnTo>
                <a:lnTo>
                  <a:pt x="80" y="28"/>
                </a:lnTo>
                <a:lnTo>
                  <a:pt x="96" y="28"/>
                </a:lnTo>
                <a:lnTo>
                  <a:pt x="112" y="24"/>
                </a:lnTo>
                <a:lnTo>
                  <a:pt x="128" y="24"/>
                </a:lnTo>
                <a:lnTo>
                  <a:pt x="148" y="20"/>
                </a:lnTo>
                <a:lnTo>
                  <a:pt x="168" y="16"/>
                </a:lnTo>
                <a:lnTo>
                  <a:pt x="192" y="12"/>
                </a:lnTo>
                <a:lnTo>
                  <a:pt x="216" y="8"/>
                </a:lnTo>
                <a:lnTo>
                  <a:pt x="240" y="4"/>
                </a:lnTo>
                <a:lnTo>
                  <a:pt x="268" y="0"/>
                </a:lnTo>
                <a:lnTo>
                  <a:pt x="272" y="8"/>
                </a:lnTo>
                <a:lnTo>
                  <a:pt x="268" y="8"/>
                </a:lnTo>
                <a:lnTo>
                  <a:pt x="260" y="8"/>
                </a:lnTo>
                <a:lnTo>
                  <a:pt x="248" y="12"/>
                </a:lnTo>
                <a:lnTo>
                  <a:pt x="240" y="12"/>
                </a:lnTo>
                <a:lnTo>
                  <a:pt x="224" y="16"/>
                </a:lnTo>
                <a:lnTo>
                  <a:pt x="212" y="20"/>
                </a:lnTo>
                <a:lnTo>
                  <a:pt x="196" y="24"/>
                </a:lnTo>
                <a:lnTo>
                  <a:pt x="176" y="24"/>
                </a:lnTo>
                <a:lnTo>
                  <a:pt x="176" y="24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" name="Freeform 401">
            <a:extLst>
              <a:ext uri="{FF2B5EF4-FFF2-40B4-BE49-F238E27FC236}">
                <a16:creationId xmlns:a16="http://schemas.microsoft.com/office/drawing/2014/main" id="{1424C971-AE37-416C-A849-6E6CB8B2C7F8}"/>
              </a:ext>
            </a:extLst>
          </p:cNvPr>
          <p:cNvSpPr>
            <a:spLocks/>
          </p:cNvSpPr>
          <p:nvPr/>
        </p:nvSpPr>
        <p:spPr bwMode="auto">
          <a:xfrm>
            <a:off x="2365511" y="4285880"/>
            <a:ext cx="1132035" cy="692153"/>
          </a:xfrm>
          <a:custGeom>
            <a:avLst/>
            <a:gdLst>
              <a:gd name="T0" fmla="*/ 160 w 296"/>
              <a:gd name="T1" fmla="*/ 16 h 140"/>
              <a:gd name="T2" fmla="*/ 180 w 296"/>
              <a:gd name="T3" fmla="*/ 8 h 140"/>
              <a:gd name="T4" fmla="*/ 192 w 296"/>
              <a:gd name="T5" fmla="*/ 4 h 140"/>
              <a:gd name="T6" fmla="*/ 208 w 296"/>
              <a:gd name="T7" fmla="*/ 0 h 140"/>
              <a:gd name="T8" fmla="*/ 228 w 296"/>
              <a:gd name="T9" fmla="*/ 4 h 140"/>
              <a:gd name="T10" fmla="*/ 252 w 296"/>
              <a:gd name="T11" fmla="*/ 12 h 140"/>
              <a:gd name="T12" fmla="*/ 268 w 296"/>
              <a:gd name="T13" fmla="*/ 20 h 140"/>
              <a:gd name="T14" fmla="*/ 280 w 296"/>
              <a:gd name="T15" fmla="*/ 28 h 140"/>
              <a:gd name="T16" fmla="*/ 288 w 296"/>
              <a:gd name="T17" fmla="*/ 32 h 140"/>
              <a:gd name="T18" fmla="*/ 292 w 296"/>
              <a:gd name="T19" fmla="*/ 40 h 140"/>
              <a:gd name="T20" fmla="*/ 292 w 296"/>
              <a:gd name="T21" fmla="*/ 44 h 140"/>
              <a:gd name="T22" fmla="*/ 284 w 296"/>
              <a:gd name="T23" fmla="*/ 52 h 140"/>
              <a:gd name="T24" fmla="*/ 272 w 296"/>
              <a:gd name="T25" fmla="*/ 52 h 140"/>
              <a:gd name="T26" fmla="*/ 256 w 296"/>
              <a:gd name="T27" fmla="*/ 56 h 140"/>
              <a:gd name="T28" fmla="*/ 236 w 296"/>
              <a:gd name="T29" fmla="*/ 68 h 140"/>
              <a:gd name="T30" fmla="*/ 204 w 296"/>
              <a:gd name="T31" fmla="*/ 92 h 140"/>
              <a:gd name="T32" fmla="*/ 168 w 296"/>
              <a:gd name="T33" fmla="*/ 124 h 140"/>
              <a:gd name="T34" fmla="*/ 120 w 296"/>
              <a:gd name="T35" fmla="*/ 132 h 140"/>
              <a:gd name="T36" fmla="*/ 152 w 296"/>
              <a:gd name="T37" fmla="*/ 92 h 140"/>
              <a:gd name="T38" fmla="*/ 172 w 296"/>
              <a:gd name="T39" fmla="*/ 68 h 140"/>
              <a:gd name="T40" fmla="*/ 188 w 296"/>
              <a:gd name="T41" fmla="*/ 48 h 140"/>
              <a:gd name="T42" fmla="*/ 188 w 296"/>
              <a:gd name="T43" fmla="*/ 44 h 140"/>
              <a:gd name="T44" fmla="*/ 184 w 296"/>
              <a:gd name="T45" fmla="*/ 44 h 140"/>
              <a:gd name="T46" fmla="*/ 168 w 296"/>
              <a:gd name="T47" fmla="*/ 44 h 140"/>
              <a:gd name="T48" fmla="*/ 152 w 296"/>
              <a:gd name="T49" fmla="*/ 48 h 140"/>
              <a:gd name="T50" fmla="*/ 124 w 296"/>
              <a:gd name="T51" fmla="*/ 56 h 140"/>
              <a:gd name="T52" fmla="*/ 96 w 296"/>
              <a:gd name="T53" fmla="*/ 64 h 140"/>
              <a:gd name="T54" fmla="*/ 76 w 296"/>
              <a:gd name="T55" fmla="*/ 68 h 140"/>
              <a:gd name="T56" fmla="*/ 60 w 296"/>
              <a:gd name="T57" fmla="*/ 72 h 140"/>
              <a:gd name="T58" fmla="*/ 52 w 296"/>
              <a:gd name="T59" fmla="*/ 72 h 140"/>
              <a:gd name="T60" fmla="*/ 36 w 296"/>
              <a:gd name="T61" fmla="*/ 72 h 140"/>
              <a:gd name="T62" fmla="*/ 24 w 296"/>
              <a:gd name="T63" fmla="*/ 64 h 140"/>
              <a:gd name="T64" fmla="*/ 8 w 296"/>
              <a:gd name="T65" fmla="*/ 56 h 140"/>
              <a:gd name="T66" fmla="*/ 0 w 296"/>
              <a:gd name="T67" fmla="*/ 44 h 140"/>
              <a:gd name="T68" fmla="*/ 0 w 296"/>
              <a:gd name="T69" fmla="*/ 40 h 140"/>
              <a:gd name="T70" fmla="*/ 8 w 296"/>
              <a:gd name="T71" fmla="*/ 36 h 140"/>
              <a:gd name="T72" fmla="*/ 20 w 296"/>
              <a:gd name="T73" fmla="*/ 36 h 140"/>
              <a:gd name="T74" fmla="*/ 44 w 296"/>
              <a:gd name="T75" fmla="*/ 36 h 140"/>
              <a:gd name="T76" fmla="*/ 76 w 296"/>
              <a:gd name="T77" fmla="*/ 32 h 140"/>
              <a:gd name="T78" fmla="*/ 144 w 296"/>
              <a:gd name="T79" fmla="*/ 20 h 1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296" h="140">
                <a:moveTo>
                  <a:pt x="144" y="20"/>
                </a:moveTo>
                <a:lnTo>
                  <a:pt x="160" y="16"/>
                </a:lnTo>
                <a:lnTo>
                  <a:pt x="172" y="12"/>
                </a:lnTo>
                <a:lnTo>
                  <a:pt x="180" y="8"/>
                </a:lnTo>
                <a:lnTo>
                  <a:pt x="188" y="4"/>
                </a:lnTo>
                <a:lnTo>
                  <a:pt x="192" y="4"/>
                </a:lnTo>
                <a:lnTo>
                  <a:pt x="196" y="4"/>
                </a:lnTo>
                <a:lnTo>
                  <a:pt x="208" y="0"/>
                </a:lnTo>
                <a:lnTo>
                  <a:pt x="216" y="0"/>
                </a:lnTo>
                <a:lnTo>
                  <a:pt x="228" y="4"/>
                </a:lnTo>
                <a:lnTo>
                  <a:pt x="240" y="8"/>
                </a:lnTo>
                <a:lnTo>
                  <a:pt x="252" y="12"/>
                </a:lnTo>
                <a:lnTo>
                  <a:pt x="260" y="16"/>
                </a:lnTo>
                <a:lnTo>
                  <a:pt x="268" y="20"/>
                </a:lnTo>
                <a:lnTo>
                  <a:pt x="276" y="24"/>
                </a:lnTo>
                <a:lnTo>
                  <a:pt x="280" y="28"/>
                </a:lnTo>
                <a:lnTo>
                  <a:pt x="284" y="32"/>
                </a:lnTo>
                <a:lnTo>
                  <a:pt x="288" y="32"/>
                </a:lnTo>
                <a:lnTo>
                  <a:pt x="292" y="36"/>
                </a:lnTo>
                <a:lnTo>
                  <a:pt x="292" y="40"/>
                </a:lnTo>
                <a:lnTo>
                  <a:pt x="296" y="40"/>
                </a:lnTo>
                <a:lnTo>
                  <a:pt x="292" y="44"/>
                </a:lnTo>
                <a:lnTo>
                  <a:pt x="288" y="48"/>
                </a:lnTo>
                <a:lnTo>
                  <a:pt x="284" y="52"/>
                </a:lnTo>
                <a:lnTo>
                  <a:pt x="280" y="52"/>
                </a:lnTo>
                <a:lnTo>
                  <a:pt x="272" y="52"/>
                </a:lnTo>
                <a:lnTo>
                  <a:pt x="264" y="56"/>
                </a:lnTo>
                <a:lnTo>
                  <a:pt x="256" y="56"/>
                </a:lnTo>
                <a:lnTo>
                  <a:pt x="248" y="64"/>
                </a:lnTo>
                <a:lnTo>
                  <a:pt x="236" y="68"/>
                </a:lnTo>
                <a:lnTo>
                  <a:pt x="220" y="80"/>
                </a:lnTo>
                <a:lnTo>
                  <a:pt x="204" y="92"/>
                </a:lnTo>
                <a:lnTo>
                  <a:pt x="188" y="104"/>
                </a:lnTo>
                <a:lnTo>
                  <a:pt x="168" y="124"/>
                </a:lnTo>
                <a:lnTo>
                  <a:pt x="144" y="140"/>
                </a:lnTo>
                <a:lnTo>
                  <a:pt x="120" y="132"/>
                </a:lnTo>
                <a:lnTo>
                  <a:pt x="136" y="112"/>
                </a:lnTo>
                <a:lnTo>
                  <a:pt x="152" y="92"/>
                </a:lnTo>
                <a:lnTo>
                  <a:pt x="164" y="80"/>
                </a:lnTo>
                <a:lnTo>
                  <a:pt x="172" y="68"/>
                </a:lnTo>
                <a:lnTo>
                  <a:pt x="180" y="56"/>
                </a:lnTo>
                <a:lnTo>
                  <a:pt x="188" y="48"/>
                </a:lnTo>
                <a:lnTo>
                  <a:pt x="188" y="44"/>
                </a:lnTo>
                <a:lnTo>
                  <a:pt x="188" y="44"/>
                </a:lnTo>
                <a:lnTo>
                  <a:pt x="188" y="44"/>
                </a:lnTo>
                <a:lnTo>
                  <a:pt x="184" y="44"/>
                </a:lnTo>
                <a:lnTo>
                  <a:pt x="176" y="44"/>
                </a:lnTo>
                <a:lnTo>
                  <a:pt x="168" y="44"/>
                </a:lnTo>
                <a:lnTo>
                  <a:pt x="160" y="48"/>
                </a:lnTo>
                <a:lnTo>
                  <a:pt x="152" y="48"/>
                </a:lnTo>
                <a:lnTo>
                  <a:pt x="140" y="52"/>
                </a:lnTo>
                <a:lnTo>
                  <a:pt x="124" y="56"/>
                </a:lnTo>
                <a:lnTo>
                  <a:pt x="112" y="60"/>
                </a:lnTo>
                <a:lnTo>
                  <a:pt x="96" y="64"/>
                </a:lnTo>
                <a:lnTo>
                  <a:pt x="84" y="68"/>
                </a:lnTo>
                <a:lnTo>
                  <a:pt x="76" y="68"/>
                </a:lnTo>
                <a:lnTo>
                  <a:pt x="68" y="72"/>
                </a:lnTo>
                <a:lnTo>
                  <a:pt x="60" y="72"/>
                </a:lnTo>
                <a:lnTo>
                  <a:pt x="56" y="72"/>
                </a:lnTo>
                <a:lnTo>
                  <a:pt x="52" y="72"/>
                </a:lnTo>
                <a:lnTo>
                  <a:pt x="44" y="72"/>
                </a:lnTo>
                <a:lnTo>
                  <a:pt x="36" y="72"/>
                </a:lnTo>
                <a:lnTo>
                  <a:pt x="32" y="68"/>
                </a:lnTo>
                <a:lnTo>
                  <a:pt x="24" y="64"/>
                </a:lnTo>
                <a:lnTo>
                  <a:pt x="12" y="60"/>
                </a:lnTo>
                <a:lnTo>
                  <a:pt x="8" y="56"/>
                </a:lnTo>
                <a:lnTo>
                  <a:pt x="0" y="52"/>
                </a:lnTo>
                <a:lnTo>
                  <a:pt x="0" y="44"/>
                </a:lnTo>
                <a:lnTo>
                  <a:pt x="0" y="40"/>
                </a:lnTo>
                <a:lnTo>
                  <a:pt x="0" y="40"/>
                </a:lnTo>
                <a:lnTo>
                  <a:pt x="4" y="36"/>
                </a:lnTo>
                <a:lnTo>
                  <a:pt x="8" y="36"/>
                </a:lnTo>
                <a:lnTo>
                  <a:pt x="12" y="36"/>
                </a:lnTo>
                <a:lnTo>
                  <a:pt x="20" y="36"/>
                </a:lnTo>
                <a:lnTo>
                  <a:pt x="32" y="36"/>
                </a:lnTo>
                <a:lnTo>
                  <a:pt x="44" y="36"/>
                </a:lnTo>
                <a:lnTo>
                  <a:pt x="60" y="32"/>
                </a:lnTo>
                <a:lnTo>
                  <a:pt x="76" y="32"/>
                </a:lnTo>
                <a:lnTo>
                  <a:pt x="108" y="28"/>
                </a:lnTo>
                <a:lnTo>
                  <a:pt x="144" y="20"/>
                </a:lnTo>
                <a:lnTo>
                  <a:pt x="144" y="20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" name="Freeform 402">
            <a:extLst>
              <a:ext uri="{FF2B5EF4-FFF2-40B4-BE49-F238E27FC236}">
                <a16:creationId xmlns:a16="http://schemas.microsoft.com/office/drawing/2014/main" id="{81A30ED2-312A-4F6B-A6EA-FBE38DA193E3}"/>
              </a:ext>
            </a:extLst>
          </p:cNvPr>
          <p:cNvSpPr>
            <a:spLocks/>
          </p:cNvSpPr>
          <p:nvPr/>
        </p:nvSpPr>
        <p:spPr bwMode="auto">
          <a:xfrm>
            <a:off x="2562878" y="4800051"/>
            <a:ext cx="611912" cy="1680942"/>
          </a:xfrm>
          <a:custGeom>
            <a:avLst/>
            <a:gdLst>
              <a:gd name="T0" fmla="*/ 108 w 160"/>
              <a:gd name="T1" fmla="*/ 328 h 340"/>
              <a:gd name="T2" fmla="*/ 92 w 160"/>
              <a:gd name="T3" fmla="*/ 336 h 340"/>
              <a:gd name="T4" fmla="*/ 76 w 160"/>
              <a:gd name="T5" fmla="*/ 340 h 340"/>
              <a:gd name="T6" fmla="*/ 68 w 160"/>
              <a:gd name="T7" fmla="*/ 328 h 340"/>
              <a:gd name="T8" fmla="*/ 60 w 160"/>
              <a:gd name="T9" fmla="*/ 312 h 340"/>
              <a:gd name="T10" fmla="*/ 40 w 160"/>
              <a:gd name="T11" fmla="*/ 296 h 340"/>
              <a:gd name="T12" fmla="*/ 20 w 160"/>
              <a:gd name="T13" fmla="*/ 280 h 340"/>
              <a:gd name="T14" fmla="*/ 8 w 160"/>
              <a:gd name="T15" fmla="*/ 276 h 340"/>
              <a:gd name="T16" fmla="*/ 4 w 160"/>
              <a:gd name="T17" fmla="*/ 268 h 340"/>
              <a:gd name="T18" fmla="*/ 4 w 160"/>
              <a:gd name="T19" fmla="*/ 260 h 340"/>
              <a:gd name="T20" fmla="*/ 8 w 160"/>
              <a:gd name="T21" fmla="*/ 256 h 340"/>
              <a:gd name="T22" fmla="*/ 20 w 160"/>
              <a:gd name="T23" fmla="*/ 256 h 340"/>
              <a:gd name="T24" fmla="*/ 36 w 160"/>
              <a:gd name="T25" fmla="*/ 256 h 340"/>
              <a:gd name="T26" fmla="*/ 60 w 160"/>
              <a:gd name="T27" fmla="*/ 260 h 340"/>
              <a:gd name="T28" fmla="*/ 76 w 160"/>
              <a:gd name="T29" fmla="*/ 264 h 340"/>
              <a:gd name="T30" fmla="*/ 84 w 160"/>
              <a:gd name="T31" fmla="*/ 260 h 340"/>
              <a:gd name="T32" fmla="*/ 88 w 160"/>
              <a:gd name="T33" fmla="*/ 256 h 340"/>
              <a:gd name="T34" fmla="*/ 92 w 160"/>
              <a:gd name="T35" fmla="*/ 240 h 340"/>
              <a:gd name="T36" fmla="*/ 100 w 160"/>
              <a:gd name="T37" fmla="*/ 204 h 340"/>
              <a:gd name="T38" fmla="*/ 100 w 160"/>
              <a:gd name="T39" fmla="*/ 180 h 340"/>
              <a:gd name="T40" fmla="*/ 100 w 160"/>
              <a:gd name="T41" fmla="*/ 148 h 340"/>
              <a:gd name="T42" fmla="*/ 92 w 160"/>
              <a:gd name="T43" fmla="*/ 108 h 340"/>
              <a:gd name="T44" fmla="*/ 76 w 160"/>
              <a:gd name="T45" fmla="*/ 68 h 340"/>
              <a:gd name="T46" fmla="*/ 56 w 160"/>
              <a:gd name="T47" fmla="*/ 36 h 340"/>
              <a:gd name="T48" fmla="*/ 40 w 160"/>
              <a:gd name="T49" fmla="*/ 20 h 340"/>
              <a:gd name="T50" fmla="*/ 36 w 160"/>
              <a:gd name="T51" fmla="*/ 8 h 340"/>
              <a:gd name="T52" fmla="*/ 40 w 160"/>
              <a:gd name="T53" fmla="*/ 4 h 340"/>
              <a:gd name="T54" fmla="*/ 48 w 160"/>
              <a:gd name="T55" fmla="*/ 0 h 340"/>
              <a:gd name="T56" fmla="*/ 68 w 160"/>
              <a:gd name="T57" fmla="*/ 4 h 340"/>
              <a:gd name="T58" fmla="*/ 92 w 160"/>
              <a:gd name="T59" fmla="*/ 16 h 340"/>
              <a:gd name="T60" fmla="*/ 116 w 160"/>
              <a:gd name="T61" fmla="*/ 36 h 340"/>
              <a:gd name="T62" fmla="*/ 136 w 160"/>
              <a:gd name="T63" fmla="*/ 72 h 340"/>
              <a:gd name="T64" fmla="*/ 144 w 160"/>
              <a:gd name="T65" fmla="*/ 96 h 340"/>
              <a:gd name="T66" fmla="*/ 156 w 160"/>
              <a:gd name="T67" fmla="*/ 144 h 340"/>
              <a:gd name="T68" fmla="*/ 160 w 160"/>
              <a:gd name="T69" fmla="*/ 192 h 340"/>
              <a:gd name="T70" fmla="*/ 156 w 160"/>
              <a:gd name="T71" fmla="*/ 236 h 340"/>
              <a:gd name="T72" fmla="*/ 144 w 160"/>
              <a:gd name="T73" fmla="*/ 272 h 340"/>
              <a:gd name="T74" fmla="*/ 132 w 160"/>
              <a:gd name="T75" fmla="*/ 300 h 340"/>
              <a:gd name="T76" fmla="*/ 116 w 160"/>
              <a:gd name="T77" fmla="*/ 320 h 3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60" h="340">
                <a:moveTo>
                  <a:pt x="116" y="320"/>
                </a:moveTo>
                <a:lnTo>
                  <a:pt x="108" y="328"/>
                </a:lnTo>
                <a:lnTo>
                  <a:pt x="100" y="332"/>
                </a:lnTo>
                <a:lnTo>
                  <a:pt x="92" y="336"/>
                </a:lnTo>
                <a:lnTo>
                  <a:pt x="84" y="340"/>
                </a:lnTo>
                <a:lnTo>
                  <a:pt x="76" y="340"/>
                </a:lnTo>
                <a:lnTo>
                  <a:pt x="72" y="336"/>
                </a:lnTo>
                <a:lnTo>
                  <a:pt x="68" y="328"/>
                </a:lnTo>
                <a:lnTo>
                  <a:pt x="64" y="320"/>
                </a:lnTo>
                <a:lnTo>
                  <a:pt x="60" y="312"/>
                </a:lnTo>
                <a:lnTo>
                  <a:pt x="52" y="304"/>
                </a:lnTo>
                <a:lnTo>
                  <a:pt x="40" y="296"/>
                </a:lnTo>
                <a:lnTo>
                  <a:pt x="24" y="284"/>
                </a:lnTo>
                <a:lnTo>
                  <a:pt x="20" y="280"/>
                </a:lnTo>
                <a:lnTo>
                  <a:pt x="12" y="276"/>
                </a:lnTo>
                <a:lnTo>
                  <a:pt x="8" y="276"/>
                </a:lnTo>
                <a:lnTo>
                  <a:pt x="4" y="272"/>
                </a:lnTo>
                <a:lnTo>
                  <a:pt x="4" y="268"/>
                </a:lnTo>
                <a:lnTo>
                  <a:pt x="0" y="268"/>
                </a:lnTo>
                <a:lnTo>
                  <a:pt x="4" y="260"/>
                </a:lnTo>
                <a:lnTo>
                  <a:pt x="8" y="256"/>
                </a:lnTo>
                <a:lnTo>
                  <a:pt x="8" y="256"/>
                </a:lnTo>
                <a:lnTo>
                  <a:pt x="12" y="256"/>
                </a:lnTo>
                <a:lnTo>
                  <a:pt x="20" y="256"/>
                </a:lnTo>
                <a:lnTo>
                  <a:pt x="28" y="256"/>
                </a:lnTo>
                <a:lnTo>
                  <a:pt x="36" y="256"/>
                </a:lnTo>
                <a:lnTo>
                  <a:pt x="44" y="260"/>
                </a:lnTo>
                <a:lnTo>
                  <a:pt x="60" y="260"/>
                </a:lnTo>
                <a:lnTo>
                  <a:pt x="72" y="264"/>
                </a:lnTo>
                <a:lnTo>
                  <a:pt x="76" y="264"/>
                </a:lnTo>
                <a:lnTo>
                  <a:pt x="80" y="264"/>
                </a:lnTo>
                <a:lnTo>
                  <a:pt x="84" y="260"/>
                </a:lnTo>
                <a:lnTo>
                  <a:pt x="84" y="260"/>
                </a:lnTo>
                <a:lnTo>
                  <a:pt x="88" y="256"/>
                </a:lnTo>
                <a:lnTo>
                  <a:pt x="88" y="252"/>
                </a:lnTo>
                <a:lnTo>
                  <a:pt x="92" y="240"/>
                </a:lnTo>
                <a:lnTo>
                  <a:pt x="96" y="228"/>
                </a:lnTo>
                <a:lnTo>
                  <a:pt x="100" y="204"/>
                </a:lnTo>
                <a:lnTo>
                  <a:pt x="100" y="192"/>
                </a:lnTo>
                <a:lnTo>
                  <a:pt x="100" y="180"/>
                </a:lnTo>
                <a:lnTo>
                  <a:pt x="100" y="164"/>
                </a:lnTo>
                <a:lnTo>
                  <a:pt x="100" y="148"/>
                </a:lnTo>
                <a:lnTo>
                  <a:pt x="96" y="132"/>
                </a:lnTo>
                <a:lnTo>
                  <a:pt x="92" y="108"/>
                </a:lnTo>
                <a:lnTo>
                  <a:pt x="84" y="88"/>
                </a:lnTo>
                <a:lnTo>
                  <a:pt x="76" y="68"/>
                </a:lnTo>
                <a:lnTo>
                  <a:pt x="68" y="52"/>
                </a:lnTo>
                <a:lnTo>
                  <a:pt x="56" y="36"/>
                </a:lnTo>
                <a:lnTo>
                  <a:pt x="48" y="28"/>
                </a:lnTo>
                <a:lnTo>
                  <a:pt x="40" y="20"/>
                </a:lnTo>
                <a:lnTo>
                  <a:pt x="36" y="12"/>
                </a:lnTo>
                <a:lnTo>
                  <a:pt x="36" y="8"/>
                </a:lnTo>
                <a:lnTo>
                  <a:pt x="36" y="8"/>
                </a:lnTo>
                <a:lnTo>
                  <a:pt x="40" y="4"/>
                </a:lnTo>
                <a:lnTo>
                  <a:pt x="44" y="0"/>
                </a:lnTo>
                <a:lnTo>
                  <a:pt x="48" y="0"/>
                </a:lnTo>
                <a:lnTo>
                  <a:pt x="56" y="0"/>
                </a:lnTo>
                <a:lnTo>
                  <a:pt x="68" y="4"/>
                </a:lnTo>
                <a:lnTo>
                  <a:pt x="80" y="8"/>
                </a:lnTo>
                <a:lnTo>
                  <a:pt x="92" y="16"/>
                </a:lnTo>
                <a:lnTo>
                  <a:pt x="104" y="24"/>
                </a:lnTo>
                <a:lnTo>
                  <a:pt x="116" y="36"/>
                </a:lnTo>
                <a:lnTo>
                  <a:pt x="128" y="52"/>
                </a:lnTo>
                <a:lnTo>
                  <a:pt x="136" y="72"/>
                </a:lnTo>
                <a:lnTo>
                  <a:pt x="140" y="84"/>
                </a:lnTo>
                <a:lnTo>
                  <a:pt x="144" y="96"/>
                </a:lnTo>
                <a:lnTo>
                  <a:pt x="152" y="120"/>
                </a:lnTo>
                <a:lnTo>
                  <a:pt x="156" y="144"/>
                </a:lnTo>
                <a:lnTo>
                  <a:pt x="160" y="168"/>
                </a:lnTo>
                <a:lnTo>
                  <a:pt x="160" y="192"/>
                </a:lnTo>
                <a:lnTo>
                  <a:pt x="160" y="216"/>
                </a:lnTo>
                <a:lnTo>
                  <a:pt x="156" y="236"/>
                </a:lnTo>
                <a:lnTo>
                  <a:pt x="152" y="256"/>
                </a:lnTo>
                <a:lnTo>
                  <a:pt x="144" y="272"/>
                </a:lnTo>
                <a:lnTo>
                  <a:pt x="140" y="288"/>
                </a:lnTo>
                <a:lnTo>
                  <a:pt x="132" y="300"/>
                </a:lnTo>
                <a:lnTo>
                  <a:pt x="124" y="312"/>
                </a:lnTo>
                <a:lnTo>
                  <a:pt x="116" y="320"/>
                </a:lnTo>
                <a:lnTo>
                  <a:pt x="116" y="320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" name="Freeform 403">
            <a:extLst>
              <a:ext uri="{FF2B5EF4-FFF2-40B4-BE49-F238E27FC236}">
                <a16:creationId xmlns:a16="http://schemas.microsoft.com/office/drawing/2014/main" id="{84556EB9-5A06-45CB-98A3-202E283367F0}"/>
              </a:ext>
            </a:extLst>
          </p:cNvPr>
          <p:cNvSpPr>
            <a:spLocks/>
          </p:cNvSpPr>
          <p:nvPr/>
        </p:nvSpPr>
        <p:spPr bwMode="auto">
          <a:xfrm>
            <a:off x="2122249" y="5017584"/>
            <a:ext cx="1698054" cy="375740"/>
          </a:xfrm>
          <a:custGeom>
            <a:avLst/>
            <a:gdLst>
              <a:gd name="T0" fmla="*/ 84 w 444"/>
              <a:gd name="T1" fmla="*/ 72 h 76"/>
              <a:gd name="T2" fmla="*/ 72 w 444"/>
              <a:gd name="T3" fmla="*/ 72 h 76"/>
              <a:gd name="T4" fmla="*/ 60 w 444"/>
              <a:gd name="T5" fmla="*/ 76 h 76"/>
              <a:gd name="T6" fmla="*/ 48 w 444"/>
              <a:gd name="T7" fmla="*/ 76 h 76"/>
              <a:gd name="T8" fmla="*/ 44 w 444"/>
              <a:gd name="T9" fmla="*/ 72 h 76"/>
              <a:gd name="T10" fmla="*/ 32 w 444"/>
              <a:gd name="T11" fmla="*/ 72 h 76"/>
              <a:gd name="T12" fmla="*/ 24 w 444"/>
              <a:gd name="T13" fmla="*/ 64 h 76"/>
              <a:gd name="T14" fmla="*/ 12 w 444"/>
              <a:gd name="T15" fmla="*/ 56 h 76"/>
              <a:gd name="T16" fmla="*/ 0 w 444"/>
              <a:gd name="T17" fmla="*/ 44 h 76"/>
              <a:gd name="T18" fmla="*/ 8 w 444"/>
              <a:gd name="T19" fmla="*/ 44 h 76"/>
              <a:gd name="T20" fmla="*/ 24 w 444"/>
              <a:gd name="T21" fmla="*/ 44 h 76"/>
              <a:gd name="T22" fmla="*/ 44 w 444"/>
              <a:gd name="T23" fmla="*/ 40 h 76"/>
              <a:gd name="T24" fmla="*/ 64 w 444"/>
              <a:gd name="T25" fmla="*/ 36 h 76"/>
              <a:gd name="T26" fmla="*/ 88 w 444"/>
              <a:gd name="T27" fmla="*/ 32 h 76"/>
              <a:gd name="T28" fmla="*/ 116 w 444"/>
              <a:gd name="T29" fmla="*/ 28 h 76"/>
              <a:gd name="T30" fmla="*/ 148 w 444"/>
              <a:gd name="T31" fmla="*/ 24 h 76"/>
              <a:gd name="T32" fmla="*/ 184 w 444"/>
              <a:gd name="T33" fmla="*/ 20 h 76"/>
              <a:gd name="T34" fmla="*/ 216 w 444"/>
              <a:gd name="T35" fmla="*/ 16 h 76"/>
              <a:gd name="T36" fmla="*/ 248 w 444"/>
              <a:gd name="T37" fmla="*/ 12 h 76"/>
              <a:gd name="T38" fmla="*/ 276 w 444"/>
              <a:gd name="T39" fmla="*/ 8 h 76"/>
              <a:gd name="T40" fmla="*/ 300 w 444"/>
              <a:gd name="T41" fmla="*/ 4 h 76"/>
              <a:gd name="T42" fmla="*/ 324 w 444"/>
              <a:gd name="T43" fmla="*/ 4 h 76"/>
              <a:gd name="T44" fmla="*/ 340 w 444"/>
              <a:gd name="T45" fmla="*/ 0 h 76"/>
              <a:gd name="T46" fmla="*/ 356 w 444"/>
              <a:gd name="T47" fmla="*/ 0 h 76"/>
              <a:gd name="T48" fmla="*/ 368 w 444"/>
              <a:gd name="T49" fmla="*/ 0 h 76"/>
              <a:gd name="T50" fmla="*/ 388 w 444"/>
              <a:gd name="T51" fmla="*/ 0 h 76"/>
              <a:gd name="T52" fmla="*/ 404 w 444"/>
              <a:gd name="T53" fmla="*/ 4 h 76"/>
              <a:gd name="T54" fmla="*/ 416 w 444"/>
              <a:gd name="T55" fmla="*/ 4 h 76"/>
              <a:gd name="T56" fmla="*/ 424 w 444"/>
              <a:gd name="T57" fmla="*/ 8 h 76"/>
              <a:gd name="T58" fmla="*/ 432 w 444"/>
              <a:gd name="T59" fmla="*/ 16 h 76"/>
              <a:gd name="T60" fmla="*/ 440 w 444"/>
              <a:gd name="T61" fmla="*/ 20 h 76"/>
              <a:gd name="T62" fmla="*/ 444 w 444"/>
              <a:gd name="T63" fmla="*/ 24 h 76"/>
              <a:gd name="T64" fmla="*/ 444 w 444"/>
              <a:gd name="T65" fmla="*/ 28 h 76"/>
              <a:gd name="T66" fmla="*/ 444 w 444"/>
              <a:gd name="T67" fmla="*/ 32 h 76"/>
              <a:gd name="T68" fmla="*/ 440 w 444"/>
              <a:gd name="T69" fmla="*/ 36 h 76"/>
              <a:gd name="T70" fmla="*/ 436 w 444"/>
              <a:gd name="T71" fmla="*/ 40 h 76"/>
              <a:gd name="T72" fmla="*/ 428 w 444"/>
              <a:gd name="T73" fmla="*/ 40 h 76"/>
              <a:gd name="T74" fmla="*/ 424 w 444"/>
              <a:gd name="T75" fmla="*/ 40 h 76"/>
              <a:gd name="T76" fmla="*/ 416 w 444"/>
              <a:gd name="T77" fmla="*/ 44 h 76"/>
              <a:gd name="T78" fmla="*/ 404 w 444"/>
              <a:gd name="T79" fmla="*/ 44 h 76"/>
              <a:gd name="T80" fmla="*/ 392 w 444"/>
              <a:gd name="T81" fmla="*/ 44 h 76"/>
              <a:gd name="T82" fmla="*/ 380 w 444"/>
              <a:gd name="T83" fmla="*/ 44 h 76"/>
              <a:gd name="T84" fmla="*/ 364 w 444"/>
              <a:gd name="T85" fmla="*/ 44 h 76"/>
              <a:gd name="T86" fmla="*/ 344 w 444"/>
              <a:gd name="T87" fmla="*/ 44 h 76"/>
              <a:gd name="T88" fmla="*/ 324 w 444"/>
              <a:gd name="T89" fmla="*/ 44 h 76"/>
              <a:gd name="T90" fmla="*/ 280 w 444"/>
              <a:gd name="T91" fmla="*/ 44 h 76"/>
              <a:gd name="T92" fmla="*/ 244 w 444"/>
              <a:gd name="T93" fmla="*/ 48 h 76"/>
              <a:gd name="T94" fmla="*/ 208 w 444"/>
              <a:gd name="T95" fmla="*/ 52 h 76"/>
              <a:gd name="T96" fmla="*/ 172 w 444"/>
              <a:gd name="T97" fmla="*/ 56 h 76"/>
              <a:gd name="T98" fmla="*/ 160 w 444"/>
              <a:gd name="T99" fmla="*/ 60 h 76"/>
              <a:gd name="T100" fmla="*/ 144 w 444"/>
              <a:gd name="T101" fmla="*/ 60 h 76"/>
              <a:gd name="T102" fmla="*/ 132 w 444"/>
              <a:gd name="T103" fmla="*/ 64 h 76"/>
              <a:gd name="T104" fmla="*/ 120 w 444"/>
              <a:gd name="T105" fmla="*/ 64 h 76"/>
              <a:gd name="T106" fmla="*/ 108 w 444"/>
              <a:gd name="T107" fmla="*/ 68 h 76"/>
              <a:gd name="T108" fmla="*/ 100 w 444"/>
              <a:gd name="T109" fmla="*/ 68 h 76"/>
              <a:gd name="T110" fmla="*/ 92 w 444"/>
              <a:gd name="T111" fmla="*/ 72 h 76"/>
              <a:gd name="T112" fmla="*/ 84 w 444"/>
              <a:gd name="T113" fmla="*/ 72 h 76"/>
              <a:gd name="T114" fmla="*/ 84 w 444"/>
              <a:gd name="T115" fmla="*/ 72 h 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444" h="76">
                <a:moveTo>
                  <a:pt x="84" y="72"/>
                </a:moveTo>
                <a:lnTo>
                  <a:pt x="72" y="72"/>
                </a:lnTo>
                <a:lnTo>
                  <a:pt x="60" y="76"/>
                </a:lnTo>
                <a:lnTo>
                  <a:pt x="48" y="76"/>
                </a:lnTo>
                <a:lnTo>
                  <a:pt x="44" y="72"/>
                </a:lnTo>
                <a:lnTo>
                  <a:pt x="32" y="72"/>
                </a:lnTo>
                <a:lnTo>
                  <a:pt x="24" y="64"/>
                </a:lnTo>
                <a:lnTo>
                  <a:pt x="12" y="56"/>
                </a:lnTo>
                <a:lnTo>
                  <a:pt x="0" y="44"/>
                </a:lnTo>
                <a:lnTo>
                  <a:pt x="8" y="44"/>
                </a:lnTo>
                <a:lnTo>
                  <a:pt x="24" y="44"/>
                </a:lnTo>
                <a:lnTo>
                  <a:pt x="44" y="40"/>
                </a:lnTo>
                <a:lnTo>
                  <a:pt x="64" y="36"/>
                </a:lnTo>
                <a:lnTo>
                  <a:pt x="88" y="32"/>
                </a:lnTo>
                <a:lnTo>
                  <a:pt x="116" y="28"/>
                </a:lnTo>
                <a:lnTo>
                  <a:pt x="148" y="24"/>
                </a:lnTo>
                <a:lnTo>
                  <a:pt x="184" y="20"/>
                </a:lnTo>
                <a:lnTo>
                  <a:pt x="216" y="16"/>
                </a:lnTo>
                <a:lnTo>
                  <a:pt x="248" y="12"/>
                </a:lnTo>
                <a:lnTo>
                  <a:pt x="276" y="8"/>
                </a:lnTo>
                <a:lnTo>
                  <a:pt x="300" y="4"/>
                </a:lnTo>
                <a:lnTo>
                  <a:pt x="324" y="4"/>
                </a:lnTo>
                <a:lnTo>
                  <a:pt x="340" y="0"/>
                </a:lnTo>
                <a:lnTo>
                  <a:pt x="356" y="0"/>
                </a:lnTo>
                <a:lnTo>
                  <a:pt x="368" y="0"/>
                </a:lnTo>
                <a:lnTo>
                  <a:pt x="388" y="0"/>
                </a:lnTo>
                <a:lnTo>
                  <a:pt x="404" y="4"/>
                </a:lnTo>
                <a:lnTo>
                  <a:pt x="416" y="4"/>
                </a:lnTo>
                <a:lnTo>
                  <a:pt x="424" y="8"/>
                </a:lnTo>
                <a:lnTo>
                  <a:pt x="432" y="16"/>
                </a:lnTo>
                <a:lnTo>
                  <a:pt x="440" y="20"/>
                </a:lnTo>
                <a:lnTo>
                  <a:pt x="444" y="24"/>
                </a:lnTo>
                <a:lnTo>
                  <a:pt x="444" y="28"/>
                </a:lnTo>
                <a:lnTo>
                  <a:pt x="444" y="32"/>
                </a:lnTo>
                <a:lnTo>
                  <a:pt x="440" y="36"/>
                </a:lnTo>
                <a:lnTo>
                  <a:pt x="436" y="40"/>
                </a:lnTo>
                <a:lnTo>
                  <a:pt x="428" y="40"/>
                </a:lnTo>
                <a:lnTo>
                  <a:pt x="424" y="40"/>
                </a:lnTo>
                <a:lnTo>
                  <a:pt x="416" y="44"/>
                </a:lnTo>
                <a:lnTo>
                  <a:pt x="404" y="44"/>
                </a:lnTo>
                <a:lnTo>
                  <a:pt x="392" y="44"/>
                </a:lnTo>
                <a:lnTo>
                  <a:pt x="380" y="44"/>
                </a:lnTo>
                <a:lnTo>
                  <a:pt x="364" y="44"/>
                </a:lnTo>
                <a:lnTo>
                  <a:pt x="344" y="44"/>
                </a:lnTo>
                <a:lnTo>
                  <a:pt x="324" y="44"/>
                </a:lnTo>
                <a:lnTo>
                  <a:pt x="280" y="44"/>
                </a:lnTo>
                <a:lnTo>
                  <a:pt x="244" y="48"/>
                </a:lnTo>
                <a:lnTo>
                  <a:pt x="208" y="52"/>
                </a:lnTo>
                <a:lnTo>
                  <a:pt x="172" y="56"/>
                </a:lnTo>
                <a:lnTo>
                  <a:pt x="160" y="60"/>
                </a:lnTo>
                <a:lnTo>
                  <a:pt x="144" y="60"/>
                </a:lnTo>
                <a:lnTo>
                  <a:pt x="132" y="64"/>
                </a:lnTo>
                <a:lnTo>
                  <a:pt x="120" y="64"/>
                </a:lnTo>
                <a:lnTo>
                  <a:pt x="108" y="68"/>
                </a:lnTo>
                <a:lnTo>
                  <a:pt x="100" y="68"/>
                </a:lnTo>
                <a:lnTo>
                  <a:pt x="92" y="72"/>
                </a:lnTo>
                <a:lnTo>
                  <a:pt x="84" y="72"/>
                </a:lnTo>
                <a:lnTo>
                  <a:pt x="84" y="72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" name="Freeform 404">
            <a:extLst>
              <a:ext uri="{FF2B5EF4-FFF2-40B4-BE49-F238E27FC236}">
                <a16:creationId xmlns:a16="http://schemas.microsoft.com/office/drawing/2014/main" id="{C3BC44F2-2E09-453A-81F6-9CDCD1F9B9A9}"/>
              </a:ext>
            </a:extLst>
          </p:cNvPr>
          <p:cNvSpPr>
            <a:spLocks/>
          </p:cNvSpPr>
          <p:nvPr/>
        </p:nvSpPr>
        <p:spPr bwMode="auto">
          <a:xfrm>
            <a:off x="1243189" y="4800051"/>
            <a:ext cx="1055547" cy="1443633"/>
          </a:xfrm>
          <a:custGeom>
            <a:avLst/>
            <a:gdLst>
              <a:gd name="T0" fmla="*/ 208 w 276"/>
              <a:gd name="T1" fmla="*/ 16 h 292"/>
              <a:gd name="T2" fmla="*/ 208 w 276"/>
              <a:gd name="T3" fmla="*/ 8 h 292"/>
              <a:gd name="T4" fmla="*/ 220 w 276"/>
              <a:gd name="T5" fmla="*/ 0 h 292"/>
              <a:gd name="T6" fmla="*/ 236 w 276"/>
              <a:gd name="T7" fmla="*/ 0 h 292"/>
              <a:gd name="T8" fmla="*/ 256 w 276"/>
              <a:gd name="T9" fmla="*/ 0 h 292"/>
              <a:gd name="T10" fmla="*/ 272 w 276"/>
              <a:gd name="T11" fmla="*/ 8 h 292"/>
              <a:gd name="T12" fmla="*/ 276 w 276"/>
              <a:gd name="T13" fmla="*/ 16 h 292"/>
              <a:gd name="T14" fmla="*/ 276 w 276"/>
              <a:gd name="T15" fmla="*/ 36 h 292"/>
              <a:gd name="T16" fmla="*/ 264 w 276"/>
              <a:gd name="T17" fmla="*/ 72 h 292"/>
              <a:gd name="T18" fmla="*/ 248 w 276"/>
              <a:gd name="T19" fmla="*/ 112 h 292"/>
              <a:gd name="T20" fmla="*/ 220 w 276"/>
              <a:gd name="T21" fmla="*/ 156 h 292"/>
              <a:gd name="T22" fmla="*/ 192 w 276"/>
              <a:gd name="T23" fmla="*/ 192 h 292"/>
              <a:gd name="T24" fmla="*/ 156 w 276"/>
              <a:gd name="T25" fmla="*/ 224 h 292"/>
              <a:gd name="T26" fmla="*/ 120 w 276"/>
              <a:gd name="T27" fmla="*/ 248 h 292"/>
              <a:gd name="T28" fmla="*/ 88 w 276"/>
              <a:gd name="T29" fmla="*/ 260 h 292"/>
              <a:gd name="T30" fmla="*/ 60 w 276"/>
              <a:gd name="T31" fmla="*/ 276 h 292"/>
              <a:gd name="T32" fmla="*/ 32 w 276"/>
              <a:gd name="T33" fmla="*/ 284 h 292"/>
              <a:gd name="T34" fmla="*/ 12 w 276"/>
              <a:gd name="T35" fmla="*/ 292 h 292"/>
              <a:gd name="T36" fmla="*/ 4 w 276"/>
              <a:gd name="T37" fmla="*/ 292 h 292"/>
              <a:gd name="T38" fmla="*/ 0 w 276"/>
              <a:gd name="T39" fmla="*/ 288 h 292"/>
              <a:gd name="T40" fmla="*/ 8 w 276"/>
              <a:gd name="T41" fmla="*/ 280 h 292"/>
              <a:gd name="T42" fmla="*/ 24 w 276"/>
              <a:gd name="T43" fmla="*/ 268 h 292"/>
              <a:gd name="T44" fmla="*/ 48 w 276"/>
              <a:gd name="T45" fmla="*/ 252 h 292"/>
              <a:gd name="T46" fmla="*/ 76 w 276"/>
              <a:gd name="T47" fmla="*/ 232 h 292"/>
              <a:gd name="T48" fmla="*/ 108 w 276"/>
              <a:gd name="T49" fmla="*/ 212 h 292"/>
              <a:gd name="T50" fmla="*/ 132 w 276"/>
              <a:gd name="T51" fmla="*/ 192 h 292"/>
              <a:gd name="T52" fmla="*/ 152 w 276"/>
              <a:gd name="T53" fmla="*/ 176 h 292"/>
              <a:gd name="T54" fmla="*/ 172 w 276"/>
              <a:gd name="T55" fmla="*/ 148 h 292"/>
              <a:gd name="T56" fmla="*/ 192 w 276"/>
              <a:gd name="T57" fmla="*/ 104 h 292"/>
              <a:gd name="T58" fmla="*/ 204 w 276"/>
              <a:gd name="T59" fmla="*/ 68 h 292"/>
              <a:gd name="T60" fmla="*/ 208 w 276"/>
              <a:gd name="T61" fmla="*/ 48 h 292"/>
              <a:gd name="T62" fmla="*/ 212 w 276"/>
              <a:gd name="T63" fmla="*/ 32 h 292"/>
              <a:gd name="T64" fmla="*/ 212 w 276"/>
              <a:gd name="T65" fmla="*/ 24 h 292"/>
              <a:gd name="T66" fmla="*/ 208 w 276"/>
              <a:gd name="T67" fmla="*/ 20 h 2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276" h="292">
                <a:moveTo>
                  <a:pt x="208" y="20"/>
                </a:moveTo>
                <a:lnTo>
                  <a:pt x="208" y="16"/>
                </a:lnTo>
                <a:lnTo>
                  <a:pt x="208" y="12"/>
                </a:lnTo>
                <a:lnTo>
                  <a:pt x="208" y="8"/>
                </a:lnTo>
                <a:lnTo>
                  <a:pt x="216" y="0"/>
                </a:lnTo>
                <a:lnTo>
                  <a:pt x="220" y="0"/>
                </a:lnTo>
                <a:lnTo>
                  <a:pt x="228" y="0"/>
                </a:lnTo>
                <a:lnTo>
                  <a:pt x="236" y="0"/>
                </a:lnTo>
                <a:lnTo>
                  <a:pt x="248" y="0"/>
                </a:lnTo>
                <a:lnTo>
                  <a:pt x="256" y="0"/>
                </a:lnTo>
                <a:lnTo>
                  <a:pt x="264" y="4"/>
                </a:lnTo>
                <a:lnTo>
                  <a:pt x="272" y="8"/>
                </a:lnTo>
                <a:lnTo>
                  <a:pt x="276" y="12"/>
                </a:lnTo>
                <a:lnTo>
                  <a:pt x="276" y="16"/>
                </a:lnTo>
                <a:lnTo>
                  <a:pt x="276" y="24"/>
                </a:lnTo>
                <a:lnTo>
                  <a:pt x="276" y="36"/>
                </a:lnTo>
                <a:lnTo>
                  <a:pt x="272" y="52"/>
                </a:lnTo>
                <a:lnTo>
                  <a:pt x="264" y="72"/>
                </a:lnTo>
                <a:lnTo>
                  <a:pt x="256" y="88"/>
                </a:lnTo>
                <a:lnTo>
                  <a:pt x="248" y="112"/>
                </a:lnTo>
                <a:lnTo>
                  <a:pt x="236" y="132"/>
                </a:lnTo>
                <a:lnTo>
                  <a:pt x="220" y="156"/>
                </a:lnTo>
                <a:lnTo>
                  <a:pt x="208" y="176"/>
                </a:lnTo>
                <a:lnTo>
                  <a:pt x="192" y="192"/>
                </a:lnTo>
                <a:lnTo>
                  <a:pt x="172" y="208"/>
                </a:lnTo>
                <a:lnTo>
                  <a:pt x="156" y="224"/>
                </a:lnTo>
                <a:lnTo>
                  <a:pt x="132" y="240"/>
                </a:lnTo>
                <a:lnTo>
                  <a:pt x="120" y="248"/>
                </a:lnTo>
                <a:lnTo>
                  <a:pt x="104" y="252"/>
                </a:lnTo>
                <a:lnTo>
                  <a:pt x="88" y="260"/>
                </a:lnTo>
                <a:lnTo>
                  <a:pt x="72" y="268"/>
                </a:lnTo>
                <a:lnTo>
                  <a:pt x="60" y="276"/>
                </a:lnTo>
                <a:lnTo>
                  <a:pt x="44" y="280"/>
                </a:lnTo>
                <a:lnTo>
                  <a:pt x="32" y="284"/>
                </a:lnTo>
                <a:lnTo>
                  <a:pt x="20" y="288"/>
                </a:lnTo>
                <a:lnTo>
                  <a:pt x="12" y="292"/>
                </a:lnTo>
                <a:lnTo>
                  <a:pt x="8" y="292"/>
                </a:lnTo>
                <a:lnTo>
                  <a:pt x="4" y="292"/>
                </a:lnTo>
                <a:lnTo>
                  <a:pt x="0" y="292"/>
                </a:lnTo>
                <a:lnTo>
                  <a:pt x="0" y="288"/>
                </a:lnTo>
                <a:lnTo>
                  <a:pt x="4" y="284"/>
                </a:lnTo>
                <a:lnTo>
                  <a:pt x="8" y="280"/>
                </a:lnTo>
                <a:lnTo>
                  <a:pt x="12" y="276"/>
                </a:lnTo>
                <a:lnTo>
                  <a:pt x="24" y="268"/>
                </a:lnTo>
                <a:lnTo>
                  <a:pt x="32" y="260"/>
                </a:lnTo>
                <a:lnTo>
                  <a:pt x="48" y="252"/>
                </a:lnTo>
                <a:lnTo>
                  <a:pt x="64" y="240"/>
                </a:lnTo>
                <a:lnTo>
                  <a:pt x="76" y="232"/>
                </a:lnTo>
                <a:lnTo>
                  <a:pt x="92" y="220"/>
                </a:lnTo>
                <a:lnTo>
                  <a:pt x="108" y="212"/>
                </a:lnTo>
                <a:lnTo>
                  <a:pt x="120" y="200"/>
                </a:lnTo>
                <a:lnTo>
                  <a:pt x="132" y="192"/>
                </a:lnTo>
                <a:lnTo>
                  <a:pt x="140" y="184"/>
                </a:lnTo>
                <a:lnTo>
                  <a:pt x="152" y="176"/>
                </a:lnTo>
                <a:lnTo>
                  <a:pt x="160" y="164"/>
                </a:lnTo>
                <a:lnTo>
                  <a:pt x="172" y="148"/>
                </a:lnTo>
                <a:lnTo>
                  <a:pt x="184" y="128"/>
                </a:lnTo>
                <a:lnTo>
                  <a:pt x="192" y="104"/>
                </a:lnTo>
                <a:lnTo>
                  <a:pt x="204" y="80"/>
                </a:lnTo>
                <a:lnTo>
                  <a:pt x="204" y="68"/>
                </a:lnTo>
                <a:lnTo>
                  <a:pt x="208" y="56"/>
                </a:lnTo>
                <a:lnTo>
                  <a:pt x="208" y="48"/>
                </a:lnTo>
                <a:lnTo>
                  <a:pt x="212" y="40"/>
                </a:lnTo>
                <a:lnTo>
                  <a:pt x="212" y="32"/>
                </a:lnTo>
                <a:lnTo>
                  <a:pt x="212" y="28"/>
                </a:lnTo>
                <a:lnTo>
                  <a:pt x="212" y="24"/>
                </a:lnTo>
                <a:lnTo>
                  <a:pt x="208" y="20"/>
                </a:lnTo>
                <a:lnTo>
                  <a:pt x="208" y="20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" name="Freeform 407">
            <a:extLst>
              <a:ext uri="{FF2B5EF4-FFF2-40B4-BE49-F238E27FC236}">
                <a16:creationId xmlns:a16="http://schemas.microsoft.com/office/drawing/2014/main" id="{BDEE564E-469B-4D21-81F6-2AA0FA11463E}"/>
              </a:ext>
            </a:extLst>
          </p:cNvPr>
          <p:cNvSpPr>
            <a:spLocks/>
          </p:cNvSpPr>
          <p:nvPr/>
        </p:nvSpPr>
        <p:spPr bwMode="auto">
          <a:xfrm>
            <a:off x="4804423" y="1329401"/>
            <a:ext cx="2462943" cy="435067"/>
          </a:xfrm>
          <a:custGeom>
            <a:avLst/>
            <a:gdLst>
              <a:gd name="T0" fmla="*/ 8 w 644"/>
              <a:gd name="T1" fmla="*/ 72 h 88"/>
              <a:gd name="T2" fmla="*/ 0 w 644"/>
              <a:gd name="T3" fmla="*/ 64 h 88"/>
              <a:gd name="T4" fmla="*/ 0 w 644"/>
              <a:gd name="T5" fmla="*/ 60 h 88"/>
              <a:gd name="T6" fmla="*/ 4 w 644"/>
              <a:gd name="T7" fmla="*/ 56 h 88"/>
              <a:gd name="T8" fmla="*/ 12 w 644"/>
              <a:gd name="T9" fmla="*/ 52 h 88"/>
              <a:gd name="T10" fmla="*/ 24 w 644"/>
              <a:gd name="T11" fmla="*/ 52 h 88"/>
              <a:gd name="T12" fmla="*/ 44 w 644"/>
              <a:gd name="T13" fmla="*/ 52 h 88"/>
              <a:gd name="T14" fmla="*/ 68 w 644"/>
              <a:gd name="T15" fmla="*/ 52 h 88"/>
              <a:gd name="T16" fmla="*/ 100 w 644"/>
              <a:gd name="T17" fmla="*/ 48 h 88"/>
              <a:gd name="T18" fmla="*/ 136 w 644"/>
              <a:gd name="T19" fmla="*/ 48 h 88"/>
              <a:gd name="T20" fmla="*/ 200 w 644"/>
              <a:gd name="T21" fmla="*/ 40 h 88"/>
              <a:gd name="T22" fmla="*/ 284 w 644"/>
              <a:gd name="T23" fmla="*/ 32 h 88"/>
              <a:gd name="T24" fmla="*/ 396 w 644"/>
              <a:gd name="T25" fmla="*/ 20 h 88"/>
              <a:gd name="T26" fmla="*/ 468 w 644"/>
              <a:gd name="T27" fmla="*/ 12 h 88"/>
              <a:gd name="T28" fmla="*/ 500 w 644"/>
              <a:gd name="T29" fmla="*/ 8 h 88"/>
              <a:gd name="T30" fmla="*/ 524 w 644"/>
              <a:gd name="T31" fmla="*/ 4 h 88"/>
              <a:gd name="T32" fmla="*/ 544 w 644"/>
              <a:gd name="T33" fmla="*/ 4 h 88"/>
              <a:gd name="T34" fmla="*/ 560 w 644"/>
              <a:gd name="T35" fmla="*/ 0 h 88"/>
              <a:gd name="T36" fmla="*/ 580 w 644"/>
              <a:gd name="T37" fmla="*/ 4 h 88"/>
              <a:gd name="T38" fmla="*/ 600 w 644"/>
              <a:gd name="T39" fmla="*/ 12 h 88"/>
              <a:gd name="T40" fmla="*/ 620 w 644"/>
              <a:gd name="T41" fmla="*/ 20 h 88"/>
              <a:gd name="T42" fmla="*/ 636 w 644"/>
              <a:gd name="T43" fmla="*/ 28 h 88"/>
              <a:gd name="T44" fmla="*/ 644 w 644"/>
              <a:gd name="T45" fmla="*/ 40 h 88"/>
              <a:gd name="T46" fmla="*/ 640 w 644"/>
              <a:gd name="T47" fmla="*/ 48 h 88"/>
              <a:gd name="T48" fmla="*/ 628 w 644"/>
              <a:gd name="T49" fmla="*/ 48 h 88"/>
              <a:gd name="T50" fmla="*/ 604 w 644"/>
              <a:gd name="T51" fmla="*/ 52 h 88"/>
              <a:gd name="T52" fmla="*/ 568 w 644"/>
              <a:gd name="T53" fmla="*/ 52 h 88"/>
              <a:gd name="T54" fmla="*/ 520 w 644"/>
              <a:gd name="T55" fmla="*/ 52 h 88"/>
              <a:gd name="T56" fmla="*/ 468 w 644"/>
              <a:gd name="T57" fmla="*/ 52 h 88"/>
              <a:gd name="T58" fmla="*/ 428 w 644"/>
              <a:gd name="T59" fmla="*/ 52 h 88"/>
              <a:gd name="T60" fmla="*/ 392 w 644"/>
              <a:gd name="T61" fmla="*/ 52 h 88"/>
              <a:gd name="T62" fmla="*/ 364 w 644"/>
              <a:gd name="T63" fmla="*/ 56 h 88"/>
              <a:gd name="T64" fmla="*/ 316 w 644"/>
              <a:gd name="T65" fmla="*/ 60 h 88"/>
              <a:gd name="T66" fmla="*/ 256 w 644"/>
              <a:gd name="T67" fmla="*/ 64 h 88"/>
              <a:gd name="T68" fmla="*/ 192 w 644"/>
              <a:gd name="T69" fmla="*/ 72 h 88"/>
              <a:gd name="T70" fmla="*/ 132 w 644"/>
              <a:gd name="T71" fmla="*/ 80 h 88"/>
              <a:gd name="T72" fmla="*/ 108 w 644"/>
              <a:gd name="T73" fmla="*/ 84 h 88"/>
              <a:gd name="T74" fmla="*/ 84 w 644"/>
              <a:gd name="T75" fmla="*/ 88 h 88"/>
              <a:gd name="T76" fmla="*/ 68 w 644"/>
              <a:gd name="T77" fmla="*/ 88 h 88"/>
              <a:gd name="T78" fmla="*/ 56 w 644"/>
              <a:gd name="T79" fmla="*/ 88 h 88"/>
              <a:gd name="T80" fmla="*/ 24 w 644"/>
              <a:gd name="T81" fmla="*/ 80 h 88"/>
              <a:gd name="T82" fmla="*/ 16 w 644"/>
              <a:gd name="T83" fmla="*/ 76 h 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644" h="88">
                <a:moveTo>
                  <a:pt x="16" y="76"/>
                </a:moveTo>
                <a:lnTo>
                  <a:pt x="8" y="72"/>
                </a:lnTo>
                <a:lnTo>
                  <a:pt x="4" y="68"/>
                </a:lnTo>
                <a:lnTo>
                  <a:pt x="0" y="64"/>
                </a:lnTo>
                <a:lnTo>
                  <a:pt x="0" y="60"/>
                </a:lnTo>
                <a:lnTo>
                  <a:pt x="0" y="60"/>
                </a:lnTo>
                <a:lnTo>
                  <a:pt x="0" y="56"/>
                </a:lnTo>
                <a:lnTo>
                  <a:pt x="4" y="56"/>
                </a:lnTo>
                <a:lnTo>
                  <a:pt x="8" y="56"/>
                </a:lnTo>
                <a:lnTo>
                  <a:pt x="12" y="52"/>
                </a:lnTo>
                <a:lnTo>
                  <a:pt x="20" y="52"/>
                </a:lnTo>
                <a:lnTo>
                  <a:pt x="24" y="52"/>
                </a:lnTo>
                <a:lnTo>
                  <a:pt x="36" y="52"/>
                </a:lnTo>
                <a:lnTo>
                  <a:pt x="44" y="52"/>
                </a:lnTo>
                <a:lnTo>
                  <a:pt x="56" y="52"/>
                </a:lnTo>
                <a:lnTo>
                  <a:pt x="68" y="52"/>
                </a:lnTo>
                <a:lnTo>
                  <a:pt x="84" y="52"/>
                </a:lnTo>
                <a:lnTo>
                  <a:pt x="100" y="48"/>
                </a:lnTo>
                <a:lnTo>
                  <a:pt x="116" y="48"/>
                </a:lnTo>
                <a:lnTo>
                  <a:pt x="136" y="48"/>
                </a:lnTo>
                <a:lnTo>
                  <a:pt x="156" y="44"/>
                </a:lnTo>
                <a:lnTo>
                  <a:pt x="200" y="40"/>
                </a:lnTo>
                <a:lnTo>
                  <a:pt x="244" y="36"/>
                </a:lnTo>
                <a:lnTo>
                  <a:pt x="284" y="32"/>
                </a:lnTo>
                <a:lnTo>
                  <a:pt x="320" y="28"/>
                </a:lnTo>
                <a:lnTo>
                  <a:pt x="396" y="20"/>
                </a:lnTo>
                <a:lnTo>
                  <a:pt x="432" y="16"/>
                </a:lnTo>
                <a:lnTo>
                  <a:pt x="468" y="12"/>
                </a:lnTo>
                <a:lnTo>
                  <a:pt x="484" y="8"/>
                </a:lnTo>
                <a:lnTo>
                  <a:pt x="500" y="8"/>
                </a:lnTo>
                <a:lnTo>
                  <a:pt x="512" y="4"/>
                </a:lnTo>
                <a:lnTo>
                  <a:pt x="524" y="4"/>
                </a:lnTo>
                <a:lnTo>
                  <a:pt x="536" y="4"/>
                </a:lnTo>
                <a:lnTo>
                  <a:pt x="544" y="4"/>
                </a:lnTo>
                <a:lnTo>
                  <a:pt x="552" y="0"/>
                </a:lnTo>
                <a:lnTo>
                  <a:pt x="560" y="0"/>
                </a:lnTo>
                <a:lnTo>
                  <a:pt x="568" y="4"/>
                </a:lnTo>
                <a:lnTo>
                  <a:pt x="580" y="4"/>
                </a:lnTo>
                <a:lnTo>
                  <a:pt x="588" y="8"/>
                </a:lnTo>
                <a:lnTo>
                  <a:pt x="600" y="12"/>
                </a:lnTo>
                <a:lnTo>
                  <a:pt x="612" y="16"/>
                </a:lnTo>
                <a:lnTo>
                  <a:pt x="620" y="20"/>
                </a:lnTo>
                <a:lnTo>
                  <a:pt x="628" y="24"/>
                </a:lnTo>
                <a:lnTo>
                  <a:pt x="636" y="28"/>
                </a:lnTo>
                <a:lnTo>
                  <a:pt x="640" y="32"/>
                </a:lnTo>
                <a:lnTo>
                  <a:pt x="644" y="40"/>
                </a:lnTo>
                <a:lnTo>
                  <a:pt x="644" y="44"/>
                </a:lnTo>
                <a:lnTo>
                  <a:pt x="640" y="48"/>
                </a:lnTo>
                <a:lnTo>
                  <a:pt x="636" y="48"/>
                </a:lnTo>
                <a:lnTo>
                  <a:pt x="628" y="48"/>
                </a:lnTo>
                <a:lnTo>
                  <a:pt x="620" y="52"/>
                </a:lnTo>
                <a:lnTo>
                  <a:pt x="604" y="52"/>
                </a:lnTo>
                <a:lnTo>
                  <a:pt x="588" y="52"/>
                </a:lnTo>
                <a:lnTo>
                  <a:pt x="568" y="52"/>
                </a:lnTo>
                <a:lnTo>
                  <a:pt x="548" y="52"/>
                </a:lnTo>
                <a:lnTo>
                  <a:pt x="520" y="52"/>
                </a:lnTo>
                <a:lnTo>
                  <a:pt x="496" y="52"/>
                </a:lnTo>
                <a:lnTo>
                  <a:pt x="468" y="52"/>
                </a:lnTo>
                <a:lnTo>
                  <a:pt x="448" y="52"/>
                </a:lnTo>
                <a:lnTo>
                  <a:pt x="428" y="52"/>
                </a:lnTo>
                <a:lnTo>
                  <a:pt x="408" y="52"/>
                </a:lnTo>
                <a:lnTo>
                  <a:pt x="392" y="52"/>
                </a:lnTo>
                <a:lnTo>
                  <a:pt x="376" y="56"/>
                </a:lnTo>
                <a:lnTo>
                  <a:pt x="364" y="56"/>
                </a:lnTo>
                <a:lnTo>
                  <a:pt x="340" y="56"/>
                </a:lnTo>
                <a:lnTo>
                  <a:pt x="316" y="60"/>
                </a:lnTo>
                <a:lnTo>
                  <a:pt x="284" y="60"/>
                </a:lnTo>
                <a:lnTo>
                  <a:pt x="256" y="64"/>
                </a:lnTo>
                <a:lnTo>
                  <a:pt x="224" y="68"/>
                </a:lnTo>
                <a:lnTo>
                  <a:pt x="192" y="72"/>
                </a:lnTo>
                <a:lnTo>
                  <a:pt x="164" y="76"/>
                </a:lnTo>
                <a:lnTo>
                  <a:pt x="132" y="80"/>
                </a:lnTo>
                <a:lnTo>
                  <a:pt x="120" y="80"/>
                </a:lnTo>
                <a:lnTo>
                  <a:pt x="108" y="84"/>
                </a:lnTo>
                <a:lnTo>
                  <a:pt x="96" y="84"/>
                </a:lnTo>
                <a:lnTo>
                  <a:pt x="84" y="88"/>
                </a:lnTo>
                <a:lnTo>
                  <a:pt x="76" y="88"/>
                </a:lnTo>
                <a:lnTo>
                  <a:pt x="68" y="88"/>
                </a:lnTo>
                <a:lnTo>
                  <a:pt x="60" y="88"/>
                </a:lnTo>
                <a:lnTo>
                  <a:pt x="56" y="88"/>
                </a:lnTo>
                <a:lnTo>
                  <a:pt x="36" y="84"/>
                </a:lnTo>
                <a:lnTo>
                  <a:pt x="24" y="80"/>
                </a:lnTo>
                <a:lnTo>
                  <a:pt x="16" y="76"/>
                </a:lnTo>
                <a:lnTo>
                  <a:pt x="16" y="76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" name="Freeform 408">
            <a:extLst>
              <a:ext uri="{FF2B5EF4-FFF2-40B4-BE49-F238E27FC236}">
                <a16:creationId xmlns:a16="http://schemas.microsoft.com/office/drawing/2014/main" id="{36301AB5-0950-4EF5-BE57-5C598D994162}"/>
              </a:ext>
            </a:extLst>
          </p:cNvPr>
          <p:cNvSpPr>
            <a:spLocks/>
          </p:cNvSpPr>
          <p:nvPr/>
        </p:nvSpPr>
        <p:spPr bwMode="auto">
          <a:xfrm>
            <a:off x="5440129" y="637248"/>
            <a:ext cx="367146" cy="751480"/>
          </a:xfrm>
          <a:custGeom>
            <a:avLst/>
            <a:gdLst>
              <a:gd name="T0" fmla="*/ 16 w 96"/>
              <a:gd name="T1" fmla="*/ 28 h 152"/>
              <a:gd name="T2" fmla="*/ 8 w 96"/>
              <a:gd name="T3" fmla="*/ 24 h 152"/>
              <a:gd name="T4" fmla="*/ 4 w 96"/>
              <a:gd name="T5" fmla="*/ 20 h 152"/>
              <a:gd name="T6" fmla="*/ 4 w 96"/>
              <a:gd name="T7" fmla="*/ 16 h 152"/>
              <a:gd name="T8" fmla="*/ 0 w 96"/>
              <a:gd name="T9" fmla="*/ 8 h 152"/>
              <a:gd name="T10" fmla="*/ 4 w 96"/>
              <a:gd name="T11" fmla="*/ 4 h 152"/>
              <a:gd name="T12" fmla="*/ 8 w 96"/>
              <a:gd name="T13" fmla="*/ 0 h 152"/>
              <a:gd name="T14" fmla="*/ 16 w 96"/>
              <a:gd name="T15" fmla="*/ 0 h 152"/>
              <a:gd name="T16" fmla="*/ 24 w 96"/>
              <a:gd name="T17" fmla="*/ 0 h 152"/>
              <a:gd name="T18" fmla="*/ 36 w 96"/>
              <a:gd name="T19" fmla="*/ 0 h 152"/>
              <a:gd name="T20" fmla="*/ 48 w 96"/>
              <a:gd name="T21" fmla="*/ 0 h 152"/>
              <a:gd name="T22" fmla="*/ 64 w 96"/>
              <a:gd name="T23" fmla="*/ 4 h 152"/>
              <a:gd name="T24" fmla="*/ 76 w 96"/>
              <a:gd name="T25" fmla="*/ 4 h 152"/>
              <a:gd name="T26" fmla="*/ 88 w 96"/>
              <a:gd name="T27" fmla="*/ 44 h 152"/>
              <a:gd name="T28" fmla="*/ 92 w 96"/>
              <a:gd name="T29" fmla="*/ 84 h 152"/>
              <a:gd name="T30" fmla="*/ 96 w 96"/>
              <a:gd name="T31" fmla="*/ 120 h 152"/>
              <a:gd name="T32" fmla="*/ 96 w 96"/>
              <a:gd name="T33" fmla="*/ 152 h 152"/>
              <a:gd name="T34" fmla="*/ 88 w 96"/>
              <a:gd name="T35" fmla="*/ 148 h 152"/>
              <a:gd name="T36" fmla="*/ 76 w 96"/>
              <a:gd name="T37" fmla="*/ 148 h 152"/>
              <a:gd name="T38" fmla="*/ 68 w 96"/>
              <a:gd name="T39" fmla="*/ 144 h 152"/>
              <a:gd name="T40" fmla="*/ 60 w 96"/>
              <a:gd name="T41" fmla="*/ 136 h 152"/>
              <a:gd name="T42" fmla="*/ 56 w 96"/>
              <a:gd name="T43" fmla="*/ 128 h 152"/>
              <a:gd name="T44" fmla="*/ 52 w 96"/>
              <a:gd name="T45" fmla="*/ 116 h 152"/>
              <a:gd name="T46" fmla="*/ 44 w 96"/>
              <a:gd name="T47" fmla="*/ 104 h 152"/>
              <a:gd name="T48" fmla="*/ 44 w 96"/>
              <a:gd name="T49" fmla="*/ 92 h 152"/>
              <a:gd name="T50" fmla="*/ 40 w 96"/>
              <a:gd name="T51" fmla="*/ 80 h 152"/>
              <a:gd name="T52" fmla="*/ 36 w 96"/>
              <a:gd name="T53" fmla="*/ 68 h 152"/>
              <a:gd name="T54" fmla="*/ 32 w 96"/>
              <a:gd name="T55" fmla="*/ 56 h 152"/>
              <a:gd name="T56" fmla="*/ 28 w 96"/>
              <a:gd name="T57" fmla="*/ 48 h 152"/>
              <a:gd name="T58" fmla="*/ 24 w 96"/>
              <a:gd name="T59" fmla="*/ 40 h 152"/>
              <a:gd name="T60" fmla="*/ 24 w 96"/>
              <a:gd name="T61" fmla="*/ 36 h 152"/>
              <a:gd name="T62" fmla="*/ 20 w 96"/>
              <a:gd name="T63" fmla="*/ 32 h 152"/>
              <a:gd name="T64" fmla="*/ 16 w 96"/>
              <a:gd name="T65" fmla="*/ 28 h 152"/>
              <a:gd name="T66" fmla="*/ 16 w 96"/>
              <a:gd name="T67" fmla="*/ 28 h 1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96" h="152">
                <a:moveTo>
                  <a:pt x="16" y="28"/>
                </a:moveTo>
                <a:lnTo>
                  <a:pt x="8" y="24"/>
                </a:lnTo>
                <a:lnTo>
                  <a:pt x="4" y="20"/>
                </a:lnTo>
                <a:lnTo>
                  <a:pt x="4" y="16"/>
                </a:lnTo>
                <a:lnTo>
                  <a:pt x="0" y="8"/>
                </a:lnTo>
                <a:lnTo>
                  <a:pt x="4" y="4"/>
                </a:lnTo>
                <a:lnTo>
                  <a:pt x="8" y="0"/>
                </a:lnTo>
                <a:lnTo>
                  <a:pt x="16" y="0"/>
                </a:lnTo>
                <a:lnTo>
                  <a:pt x="24" y="0"/>
                </a:lnTo>
                <a:lnTo>
                  <a:pt x="36" y="0"/>
                </a:lnTo>
                <a:lnTo>
                  <a:pt x="48" y="0"/>
                </a:lnTo>
                <a:lnTo>
                  <a:pt x="64" y="4"/>
                </a:lnTo>
                <a:lnTo>
                  <a:pt x="76" y="4"/>
                </a:lnTo>
                <a:lnTo>
                  <a:pt x="88" y="44"/>
                </a:lnTo>
                <a:lnTo>
                  <a:pt x="92" y="84"/>
                </a:lnTo>
                <a:lnTo>
                  <a:pt x="96" y="120"/>
                </a:lnTo>
                <a:lnTo>
                  <a:pt x="96" y="152"/>
                </a:lnTo>
                <a:lnTo>
                  <a:pt x="88" y="148"/>
                </a:lnTo>
                <a:lnTo>
                  <a:pt x="76" y="148"/>
                </a:lnTo>
                <a:lnTo>
                  <a:pt x="68" y="144"/>
                </a:lnTo>
                <a:lnTo>
                  <a:pt x="60" y="136"/>
                </a:lnTo>
                <a:lnTo>
                  <a:pt x="56" y="128"/>
                </a:lnTo>
                <a:lnTo>
                  <a:pt x="52" y="116"/>
                </a:lnTo>
                <a:lnTo>
                  <a:pt x="44" y="104"/>
                </a:lnTo>
                <a:lnTo>
                  <a:pt x="44" y="92"/>
                </a:lnTo>
                <a:lnTo>
                  <a:pt x="40" y="80"/>
                </a:lnTo>
                <a:lnTo>
                  <a:pt x="36" y="68"/>
                </a:lnTo>
                <a:lnTo>
                  <a:pt x="32" y="56"/>
                </a:lnTo>
                <a:lnTo>
                  <a:pt x="28" y="48"/>
                </a:lnTo>
                <a:lnTo>
                  <a:pt x="24" y="40"/>
                </a:lnTo>
                <a:lnTo>
                  <a:pt x="24" y="36"/>
                </a:lnTo>
                <a:lnTo>
                  <a:pt x="20" y="32"/>
                </a:lnTo>
                <a:lnTo>
                  <a:pt x="16" y="28"/>
                </a:lnTo>
                <a:lnTo>
                  <a:pt x="16" y="28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" name="Freeform 409">
            <a:extLst>
              <a:ext uri="{FF2B5EF4-FFF2-40B4-BE49-F238E27FC236}">
                <a16:creationId xmlns:a16="http://schemas.microsoft.com/office/drawing/2014/main" id="{CE2636DE-544A-444D-B160-439AEAEC72CC}"/>
              </a:ext>
            </a:extLst>
          </p:cNvPr>
          <p:cNvSpPr>
            <a:spLocks/>
          </p:cNvSpPr>
          <p:nvPr/>
        </p:nvSpPr>
        <p:spPr bwMode="auto">
          <a:xfrm>
            <a:off x="5627355" y="558145"/>
            <a:ext cx="963759" cy="553722"/>
          </a:xfrm>
          <a:custGeom>
            <a:avLst/>
            <a:gdLst>
              <a:gd name="T0" fmla="*/ 188 w 252"/>
              <a:gd name="T1" fmla="*/ 4 h 112"/>
              <a:gd name="T2" fmla="*/ 192 w 252"/>
              <a:gd name="T3" fmla="*/ 0 h 112"/>
              <a:gd name="T4" fmla="*/ 204 w 252"/>
              <a:gd name="T5" fmla="*/ 4 h 112"/>
              <a:gd name="T6" fmla="*/ 224 w 252"/>
              <a:gd name="T7" fmla="*/ 16 h 112"/>
              <a:gd name="T8" fmla="*/ 244 w 252"/>
              <a:gd name="T9" fmla="*/ 24 h 112"/>
              <a:gd name="T10" fmla="*/ 252 w 252"/>
              <a:gd name="T11" fmla="*/ 32 h 112"/>
              <a:gd name="T12" fmla="*/ 248 w 252"/>
              <a:gd name="T13" fmla="*/ 32 h 112"/>
              <a:gd name="T14" fmla="*/ 236 w 252"/>
              <a:gd name="T15" fmla="*/ 40 h 112"/>
              <a:gd name="T16" fmla="*/ 224 w 252"/>
              <a:gd name="T17" fmla="*/ 48 h 112"/>
              <a:gd name="T18" fmla="*/ 216 w 252"/>
              <a:gd name="T19" fmla="*/ 60 h 112"/>
              <a:gd name="T20" fmla="*/ 204 w 252"/>
              <a:gd name="T21" fmla="*/ 84 h 112"/>
              <a:gd name="T22" fmla="*/ 192 w 252"/>
              <a:gd name="T23" fmla="*/ 112 h 112"/>
              <a:gd name="T24" fmla="*/ 176 w 252"/>
              <a:gd name="T25" fmla="*/ 104 h 112"/>
              <a:gd name="T26" fmla="*/ 180 w 252"/>
              <a:gd name="T27" fmla="*/ 80 h 112"/>
              <a:gd name="T28" fmla="*/ 188 w 252"/>
              <a:gd name="T29" fmla="*/ 52 h 112"/>
              <a:gd name="T30" fmla="*/ 188 w 252"/>
              <a:gd name="T31" fmla="*/ 36 h 112"/>
              <a:gd name="T32" fmla="*/ 184 w 252"/>
              <a:gd name="T33" fmla="*/ 28 h 112"/>
              <a:gd name="T34" fmla="*/ 168 w 252"/>
              <a:gd name="T35" fmla="*/ 24 h 112"/>
              <a:gd name="T36" fmla="*/ 156 w 252"/>
              <a:gd name="T37" fmla="*/ 24 h 112"/>
              <a:gd name="T38" fmla="*/ 140 w 252"/>
              <a:gd name="T39" fmla="*/ 28 h 112"/>
              <a:gd name="T40" fmla="*/ 124 w 252"/>
              <a:gd name="T41" fmla="*/ 28 h 112"/>
              <a:gd name="T42" fmla="*/ 100 w 252"/>
              <a:gd name="T43" fmla="*/ 28 h 112"/>
              <a:gd name="T44" fmla="*/ 68 w 252"/>
              <a:gd name="T45" fmla="*/ 32 h 112"/>
              <a:gd name="T46" fmla="*/ 44 w 252"/>
              <a:gd name="T47" fmla="*/ 36 h 112"/>
              <a:gd name="T48" fmla="*/ 24 w 252"/>
              <a:gd name="T49" fmla="*/ 36 h 112"/>
              <a:gd name="T50" fmla="*/ 8 w 252"/>
              <a:gd name="T51" fmla="*/ 36 h 112"/>
              <a:gd name="T52" fmla="*/ 0 w 252"/>
              <a:gd name="T53" fmla="*/ 32 h 112"/>
              <a:gd name="T54" fmla="*/ 44 w 252"/>
              <a:gd name="T55" fmla="*/ 28 h 112"/>
              <a:gd name="T56" fmla="*/ 80 w 252"/>
              <a:gd name="T57" fmla="*/ 24 h 112"/>
              <a:gd name="T58" fmla="*/ 108 w 252"/>
              <a:gd name="T59" fmla="*/ 24 h 112"/>
              <a:gd name="T60" fmla="*/ 132 w 252"/>
              <a:gd name="T61" fmla="*/ 20 h 112"/>
              <a:gd name="T62" fmla="*/ 148 w 252"/>
              <a:gd name="T63" fmla="*/ 16 h 112"/>
              <a:gd name="T64" fmla="*/ 164 w 252"/>
              <a:gd name="T65" fmla="*/ 12 h 112"/>
              <a:gd name="T66" fmla="*/ 180 w 252"/>
              <a:gd name="T67" fmla="*/ 8 h 1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252" h="112">
                <a:moveTo>
                  <a:pt x="180" y="8"/>
                </a:moveTo>
                <a:lnTo>
                  <a:pt x="188" y="4"/>
                </a:lnTo>
                <a:lnTo>
                  <a:pt x="192" y="0"/>
                </a:lnTo>
                <a:lnTo>
                  <a:pt x="192" y="0"/>
                </a:lnTo>
                <a:lnTo>
                  <a:pt x="196" y="0"/>
                </a:lnTo>
                <a:lnTo>
                  <a:pt x="204" y="4"/>
                </a:lnTo>
                <a:lnTo>
                  <a:pt x="212" y="8"/>
                </a:lnTo>
                <a:lnTo>
                  <a:pt x="224" y="16"/>
                </a:lnTo>
                <a:lnTo>
                  <a:pt x="236" y="20"/>
                </a:lnTo>
                <a:lnTo>
                  <a:pt x="244" y="24"/>
                </a:lnTo>
                <a:lnTo>
                  <a:pt x="248" y="28"/>
                </a:lnTo>
                <a:lnTo>
                  <a:pt x="252" y="32"/>
                </a:lnTo>
                <a:lnTo>
                  <a:pt x="252" y="32"/>
                </a:lnTo>
                <a:lnTo>
                  <a:pt x="248" y="32"/>
                </a:lnTo>
                <a:lnTo>
                  <a:pt x="240" y="36"/>
                </a:lnTo>
                <a:lnTo>
                  <a:pt x="236" y="40"/>
                </a:lnTo>
                <a:lnTo>
                  <a:pt x="228" y="40"/>
                </a:lnTo>
                <a:lnTo>
                  <a:pt x="224" y="48"/>
                </a:lnTo>
                <a:lnTo>
                  <a:pt x="220" y="52"/>
                </a:lnTo>
                <a:lnTo>
                  <a:pt x="216" y="60"/>
                </a:lnTo>
                <a:lnTo>
                  <a:pt x="208" y="72"/>
                </a:lnTo>
                <a:lnTo>
                  <a:pt x="204" y="84"/>
                </a:lnTo>
                <a:lnTo>
                  <a:pt x="196" y="96"/>
                </a:lnTo>
                <a:lnTo>
                  <a:pt x="192" y="112"/>
                </a:lnTo>
                <a:lnTo>
                  <a:pt x="176" y="112"/>
                </a:lnTo>
                <a:lnTo>
                  <a:pt x="176" y="104"/>
                </a:lnTo>
                <a:lnTo>
                  <a:pt x="176" y="92"/>
                </a:lnTo>
                <a:lnTo>
                  <a:pt x="180" y="80"/>
                </a:lnTo>
                <a:lnTo>
                  <a:pt x="184" y="64"/>
                </a:lnTo>
                <a:lnTo>
                  <a:pt x="188" y="52"/>
                </a:lnTo>
                <a:lnTo>
                  <a:pt x="188" y="44"/>
                </a:lnTo>
                <a:lnTo>
                  <a:pt x="188" y="36"/>
                </a:lnTo>
                <a:lnTo>
                  <a:pt x="188" y="32"/>
                </a:lnTo>
                <a:lnTo>
                  <a:pt x="184" y="28"/>
                </a:lnTo>
                <a:lnTo>
                  <a:pt x="176" y="28"/>
                </a:lnTo>
                <a:lnTo>
                  <a:pt x="168" y="24"/>
                </a:lnTo>
                <a:lnTo>
                  <a:pt x="160" y="24"/>
                </a:lnTo>
                <a:lnTo>
                  <a:pt x="156" y="24"/>
                </a:lnTo>
                <a:lnTo>
                  <a:pt x="148" y="24"/>
                </a:lnTo>
                <a:lnTo>
                  <a:pt x="140" y="28"/>
                </a:lnTo>
                <a:lnTo>
                  <a:pt x="132" y="28"/>
                </a:lnTo>
                <a:lnTo>
                  <a:pt x="124" y="28"/>
                </a:lnTo>
                <a:lnTo>
                  <a:pt x="112" y="28"/>
                </a:lnTo>
                <a:lnTo>
                  <a:pt x="100" y="28"/>
                </a:lnTo>
                <a:lnTo>
                  <a:pt x="84" y="32"/>
                </a:lnTo>
                <a:lnTo>
                  <a:pt x="68" y="32"/>
                </a:lnTo>
                <a:lnTo>
                  <a:pt x="56" y="32"/>
                </a:lnTo>
                <a:lnTo>
                  <a:pt x="44" y="36"/>
                </a:lnTo>
                <a:lnTo>
                  <a:pt x="32" y="36"/>
                </a:lnTo>
                <a:lnTo>
                  <a:pt x="24" y="36"/>
                </a:lnTo>
                <a:lnTo>
                  <a:pt x="12" y="36"/>
                </a:lnTo>
                <a:lnTo>
                  <a:pt x="8" y="36"/>
                </a:lnTo>
                <a:lnTo>
                  <a:pt x="0" y="36"/>
                </a:lnTo>
                <a:lnTo>
                  <a:pt x="0" y="32"/>
                </a:lnTo>
                <a:lnTo>
                  <a:pt x="24" y="28"/>
                </a:lnTo>
                <a:lnTo>
                  <a:pt x="44" y="28"/>
                </a:lnTo>
                <a:lnTo>
                  <a:pt x="60" y="28"/>
                </a:lnTo>
                <a:lnTo>
                  <a:pt x="80" y="24"/>
                </a:lnTo>
                <a:lnTo>
                  <a:pt x="96" y="24"/>
                </a:lnTo>
                <a:lnTo>
                  <a:pt x="108" y="24"/>
                </a:lnTo>
                <a:lnTo>
                  <a:pt x="120" y="20"/>
                </a:lnTo>
                <a:lnTo>
                  <a:pt x="132" y="20"/>
                </a:lnTo>
                <a:lnTo>
                  <a:pt x="140" y="16"/>
                </a:lnTo>
                <a:lnTo>
                  <a:pt x="148" y="16"/>
                </a:lnTo>
                <a:lnTo>
                  <a:pt x="156" y="16"/>
                </a:lnTo>
                <a:lnTo>
                  <a:pt x="164" y="12"/>
                </a:lnTo>
                <a:lnTo>
                  <a:pt x="172" y="8"/>
                </a:lnTo>
                <a:lnTo>
                  <a:pt x="180" y="8"/>
                </a:lnTo>
                <a:lnTo>
                  <a:pt x="180" y="8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" name="Freeform 410">
            <a:extLst>
              <a:ext uri="{FF2B5EF4-FFF2-40B4-BE49-F238E27FC236}">
                <a16:creationId xmlns:a16="http://schemas.microsoft.com/office/drawing/2014/main" id="{8D6F0DC5-C027-4BF0-96E8-6A96EF21571C}"/>
              </a:ext>
            </a:extLst>
          </p:cNvPr>
          <p:cNvSpPr>
            <a:spLocks/>
          </p:cNvSpPr>
          <p:nvPr/>
        </p:nvSpPr>
        <p:spPr bwMode="auto">
          <a:xfrm>
            <a:off x="5688116" y="1072316"/>
            <a:ext cx="810782" cy="237309"/>
          </a:xfrm>
          <a:custGeom>
            <a:avLst/>
            <a:gdLst>
              <a:gd name="T0" fmla="*/ 0 w 212"/>
              <a:gd name="T1" fmla="*/ 16 h 48"/>
              <a:gd name="T2" fmla="*/ 8 w 212"/>
              <a:gd name="T3" fmla="*/ 16 h 48"/>
              <a:gd name="T4" fmla="*/ 16 w 212"/>
              <a:gd name="T5" fmla="*/ 16 h 48"/>
              <a:gd name="T6" fmla="*/ 28 w 212"/>
              <a:gd name="T7" fmla="*/ 12 h 48"/>
              <a:gd name="T8" fmla="*/ 40 w 212"/>
              <a:gd name="T9" fmla="*/ 12 h 48"/>
              <a:gd name="T10" fmla="*/ 56 w 212"/>
              <a:gd name="T11" fmla="*/ 12 h 48"/>
              <a:gd name="T12" fmla="*/ 72 w 212"/>
              <a:gd name="T13" fmla="*/ 8 h 48"/>
              <a:gd name="T14" fmla="*/ 92 w 212"/>
              <a:gd name="T15" fmla="*/ 8 h 48"/>
              <a:gd name="T16" fmla="*/ 112 w 212"/>
              <a:gd name="T17" fmla="*/ 4 h 48"/>
              <a:gd name="T18" fmla="*/ 128 w 212"/>
              <a:gd name="T19" fmla="*/ 4 h 48"/>
              <a:gd name="T20" fmla="*/ 148 w 212"/>
              <a:gd name="T21" fmla="*/ 0 h 48"/>
              <a:gd name="T22" fmla="*/ 160 w 212"/>
              <a:gd name="T23" fmla="*/ 0 h 48"/>
              <a:gd name="T24" fmla="*/ 176 w 212"/>
              <a:gd name="T25" fmla="*/ 0 h 48"/>
              <a:gd name="T26" fmla="*/ 184 w 212"/>
              <a:gd name="T27" fmla="*/ 0 h 48"/>
              <a:gd name="T28" fmla="*/ 192 w 212"/>
              <a:gd name="T29" fmla="*/ 0 h 48"/>
              <a:gd name="T30" fmla="*/ 200 w 212"/>
              <a:gd name="T31" fmla="*/ 0 h 48"/>
              <a:gd name="T32" fmla="*/ 204 w 212"/>
              <a:gd name="T33" fmla="*/ 4 h 48"/>
              <a:gd name="T34" fmla="*/ 208 w 212"/>
              <a:gd name="T35" fmla="*/ 4 h 48"/>
              <a:gd name="T36" fmla="*/ 212 w 212"/>
              <a:gd name="T37" fmla="*/ 8 h 48"/>
              <a:gd name="T38" fmla="*/ 212 w 212"/>
              <a:gd name="T39" fmla="*/ 12 h 48"/>
              <a:gd name="T40" fmla="*/ 212 w 212"/>
              <a:gd name="T41" fmla="*/ 16 h 48"/>
              <a:gd name="T42" fmla="*/ 212 w 212"/>
              <a:gd name="T43" fmla="*/ 20 h 48"/>
              <a:gd name="T44" fmla="*/ 208 w 212"/>
              <a:gd name="T45" fmla="*/ 24 h 48"/>
              <a:gd name="T46" fmla="*/ 204 w 212"/>
              <a:gd name="T47" fmla="*/ 28 h 48"/>
              <a:gd name="T48" fmla="*/ 196 w 212"/>
              <a:gd name="T49" fmla="*/ 28 h 48"/>
              <a:gd name="T50" fmla="*/ 196 w 212"/>
              <a:gd name="T51" fmla="*/ 28 h 48"/>
              <a:gd name="T52" fmla="*/ 192 w 212"/>
              <a:gd name="T53" fmla="*/ 32 h 48"/>
              <a:gd name="T54" fmla="*/ 188 w 212"/>
              <a:gd name="T55" fmla="*/ 32 h 48"/>
              <a:gd name="T56" fmla="*/ 180 w 212"/>
              <a:gd name="T57" fmla="*/ 32 h 48"/>
              <a:gd name="T58" fmla="*/ 172 w 212"/>
              <a:gd name="T59" fmla="*/ 32 h 48"/>
              <a:gd name="T60" fmla="*/ 164 w 212"/>
              <a:gd name="T61" fmla="*/ 36 h 48"/>
              <a:gd name="T62" fmla="*/ 152 w 212"/>
              <a:gd name="T63" fmla="*/ 36 h 48"/>
              <a:gd name="T64" fmla="*/ 140 w 212"/>
              <a:gd name="T65" fmla="*/ 36 h 48"/>
              <a:gd name="T66" fmla="*/ 128 w 212"/>
              <a:gd name="T67" fmla="*/ 40 h 48"/>
              <a:gd name="T68" fmla="*/ 112 w 212"/>
              <a:gd name="T69" fmla="*/ 40 h 48"/>
              <a:gd name="T70" fmla="*/ 96 w 212"/>
              <a:gd name="T71" fmla="*/ 40 h 48"/>
              <a:gd name="T72" fmla="*/ 80 w 212"/>
              <a:gd name="T73" fmla="*/ 40 h 48"/>
              <a:gd name="T74" fmla="*/ 60 w 212"/>
              <a:gd name="T75" fmla="*/ 44 h 48"/>
              <a:gd name="T76" fmla="*/ 44 w 212"/>
              <a:gd name="T77" fmla="*/ 44 h 48"/>
              <a:gd name="T78" fmla="*/ 20 w 212"/>
              <a:gd name="T79" fmla="*/ 44 h 48"/>
              <a:gd name="T80" fmla="*/ 0 w 212"/>
              <a:gd name="T81" fmla="*/ 48 h 48"/>
              <a:gd name="T82" fmla="*/ 0 w 212"/>
              <a:gd name="T83" fmla="*/ 16 h 48"/>
              <a:gd name="T84" fmla="*/ 0 w 212"/>
              <a:gd name="T85" fmla="*/ 16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212" h="48">
                <a:moveTo>
                  <a:pt x="0" y="16"/>
                </a:moveTo>
                <a:lnTo>
                  <a:pt x="8" y="16"/>
                </a:lnTo>
                <a:lnTo>
                  <a:pt x="16" y="16"/>
                </a:lnTo>
                <a:lnTo>
                  <a:pt x="28" y="12"/>
                </a:lnTo>
                <a:lnTo>
                  <a:pt x="40" y="12"/>
                </a:lnTo>
                <a:lnTo>
                  <a:pt x="56" y="12"/>
                </a:lnTo>
                <a:lnTo>
                  <a:pt x="72" y="8"/>
                </a:lnTo>
                <a:lnTo>
                  <a:pt x="92" y="8"/>
                </a:lnTo>
                <a:lnTo>
                  <a:pt x="112" y="4"/>
                </a:lnTo>
                <a:lnTo>
                  <a:pt x="128" y="4"/>
                </a:lnTo>
                <a:lnTo>
                  <a:pt x="148" y="0"/>
                </a:lnTo>
                <a:lnTo>
                  <a:pt x="160" y="0"/>
                </a:lnTo>
                <a:lnTo>
                  <a:pt x="176" y="0"/>
                </a:lnTo>
                <a:lnTo>
                  <a:pt x="184" y="0"/>
                </a:lnTo>
                <a:lnTo>
                  <a:pt x="192" y="0"/>
                </a:lnTo>
                <a:lnTo>
                  <a:pt x="200" y="0"/>
                </a:lnTo>
                <a:lnTo>
                  <a:pt x="204" y="4"/>
                </a:lnTo>
                <a:lnTo>
                  <a:pt x="208" y="4"/>
                </a:lnTo>
                <a:lnTo>
                  <a:pt x="212" y="8"/>
                </a:lnTo>
                <a:lnTo>
                  <a:pt x="212" y="12"/>
                </a:lnTo>
                <a:lnTo>
                  <a:pt x="212" y="16"/>
                </a:lnTo>
                <a:lnTo>
                  <a:pt x="212" y="20"/>
                </a:lnTo>
                <a:lnTo>
                  <a:pt x="208" y="24"/>
                </a:lnTo>
                <a:lnTo>
                  <a:pt x="204" y="28"/>
                </a:lnTo>
                <a:lnTo>
                  <a:pt x="196" y="28"/>
                </a:lnTo>
                <a:lnTo>
                  <a:pt x="196" y="28"/>
                </a:lnTo>
                <a:lnTo>
                  <a:pt x="192" y="32"/>
                </a:lnTo>
                <a:lnTo>
                  <a:pt x="188" y="32"/>
                </a:lnTo>
                <a:lnTo>
                  <a:pt x="180" y="32"/>
                </a:lnTo>
                <a:lnTo>
                  <a:pt x="172" y="32"/>
                </a:lnTo>
                <a:lnTo>
                  <a:pt x="164" y="36"/>
                </a:lnTo>
                <a:lnTo>
                  <a:pt x="152" y="36"/>
                </a:lnTo>
                <a:lnTo>
                  <a:pt x="140" y="36"/>
                </a:lnTo>
                <a:lnTo>
                  <a:pt x="128" y="40"/>
                </a:lnTo>
                <a:lnTo>
                  <a:pt x="112" y="40"/>
                </a:lnTo>
                <a:lnTo>
                  <a:pt x="96" y="40"/>
                </a:lnTo>
                <a:lnTo>
                  <a:pt x="80" y="40"/>
                </a:lnTo>
                <a:lnTo>
                  <a:pt x="60" y="44"/>
                </a:lnTo>
                <a:lnTo>
                  <a:pt x="44" y="44"/>
                </a:lnTo>
                <a:lnTo>
                  <a:pt x="20" y="44"/>
                </a:lnTo>
                <a:lnTo>
                  <a:pt x="0" y="48"/>
                </a:lnTo>
                <a:lnTo>
                  <a:pt x="0" y="16"/>
                </a:lnTo>
                <a:lnTo>
                  <a:pt x="0" y="16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" name="Freeform 411">
            <a:extLst>
              <a:ext uri="{FF2B5EF4-FFF2-40B4-BE49-F238E27FC236}">
                <a16:creationId xmlns:a16="http://schemas.microsoft.com/office/drawing/2014/main" id="{DA78923E-6C73-43EC-AABD-B5597A93273F}"/>
              </a:ext>
            </a:extLst>
          </p:cNvPr>
          <p:cNvSpPr>
            <a:spLocks/>
          </p:cNvSpPr>
          <p:nvPr/>
        </p:nvSpPr>
        <p:spPr bwMode="auto">
          <a:xfrm>
            <a:off x="5535850" y="1507383"/>
            <a:ext cx="1116739" cy="1582063"/>
          </a:xfrm>
          <a:custGeom>
            <a:avLst/>
            <a:gdLst>
              <a:gd name="T0" fmla="*/ 52 w 292"/>
              <a:gd name="T1" fmla="*/ 64 h 320"/>
              <a:gd name="T2" fmla="*/ 64 w 292"/>
              <a:gd name="T3" fmla="*/ 40 h 320"/>
              <a:gd name="T4" fmla="*/ 84 w 292"/>
              <a:gd name="T5" fmla="*/ 0 h 320"/>
              <a:gd name="T6" fmla="*/ 112 w 292"/>
              <a:gd name="T7" fmla="*/ 16 h 320"/>
              <a:gd name="T8" fmla="*/ 128 w 292"/>
              <a:gd name="T9" fmla="*/ 24 h 320"/>
              <a:gd name="T10" fmla="*/ 132 w 292"/>
              <a:gd name="T11" fmla="*/ 32 h 320"/>
              <a:gd name="T12" fmla="*/ 108 w 292"/>
              <a:gd name="T13" fmla="*/ 60 h 320"/>
              <a:gd name="T14" fmla="*/ 88 w 292"/>
              <a:gd name="T15" fmla="*/ 80 h 320"/>
              <a:gd name="T16" fmla="*/ 88 w 292"/>
              <a:gd name="T17" fmla="*/ 80 h 320"/>
              <a:gd name="T18" fmla="*/ 100 w 292"/>
              <a:gd name="T19" fmla="*/ 80 h 320"/>
              <a:gd name="T20" fmla="*/ 124 w 292"/>
              <a:gd name="T21" fmla="*/ 76 h 320"/>
              <a:gd name="T22" fmla="*/ 156 w 292"/>
              <a:gd name="T23" fmla="*/ 76 h 320"/>
              <a:gd name="T24" fmla="*/ 180 w 292"/>
              <a:gd name="T25" fmla="*/ 72 h 320"/>
              <a:gd name="T26" fmla="*/ 200 w 292"/>
              <a:gd name="T27" fmla="*/ 64 h 320"/>
              <a:gd name="T28" fmla="*/ 216 w 292"/>
              <a:gd name="T29" fmla="*/ 64 h 320"/>
              <a:gd name="T30" fmla="*/ 244 w 292"/>
              <a:gd name="T31" fmla="*/ 76 h 320"/>
              <a:gd name="T32" fmla="*/ 284 w 292"/>
              <a:gd name="T33" fmla="*/ 96 h 320"/>
              <a:gd name="T34" fmla="*/ 292 w 292"/>
              <a:gd name="T35" fmla="*/ 104 h 320"/>
              <a:gd name="T36" fmla="*/ 292 w 292"/>
              <a:gd name="T37" fmla="*/ 116 h 320"/>
              <a:gd name="T38" fmla="*/ 280 w 292"/>
              <a:gd name="T39" fmla="*/ 124 h 320"/>
              <a:gd name="T40" fmla="*/ 272 w 292"/>
              <a:gd name="T41" fmla="*/ 132 h 320"/>
              <a:gd name="T42" fmla="*/ 264 w 292"/>
              <a:gd name="T43" fmla="*/ 180 h 320"/>
              <a:gd name="T44" fmla="*/ 244 w 292"/>
              <a:gd name="T45" fmla="*/ 232 h 320"/>
              <a:gd name="T46" fmla="*/ 212 w 292"/>
              <a:gd name="T47" fmla="*/ 284 h 320"/>
              <a:gd name="T48" fmla="*/ 168 w 292"/>
              <a:gd name="T49" fmla="*/ 312 h 320"/>
              <a:gd name="T50" fmla="*/ 140 w 292"/>
              <a:gd name="T51" fmla="*/ 316 h 320"/>
              <a:gd name="T52" fmla="*/ 128 w 292"/>
              <a:gd name="T53" fmla="*/ 300 h 320"/>
              <a:gd name="T54" fmla="*/ 100 w 292"/>
              <a:gd name="T55" fmla="*/ 276 h 320"/>
              <a:gd name="T56" fmla="*/ 76 w 292"/>
              <a:gd name="T57" fmla="*/ 260 h 320"/>
              <a:gd name="T58" fmla="*/ 60 w 292"/>
              <a:gd name="T59" fmla="*/ 244 h 320"/>
              <a:gd name="T60" fmla="*/ 64 w 292"/>
              <a:gd name="T61" fmla="*/ 240 h 320"/>
              <a:gd name="T62" fmla="*/ 84 w 292"/>
              <a:gd name="T63" fmla="*/ 240 h 320"/>
              <a:gd name="T64" fmla="*/ 116 w 292"/>
              <a:gd name="T65" fmla="*/ 244 h 320"/>
              <a:gd name="T66" fmla="*/ 144 w 292"/>
              <a:gd name="T67" fmla="*/ 248 h 320"/>
              <a:gd name="T68" fmla="*/ 160 w 292"/>
              <a:gd name="T69" fmla="*/ 244 h 320"/>
              <a:gd name="T70" fmla="*/ 168 w 292"/>
              <a:gd name="T71" fmla="*/ 240 h 320"/>
              <a:gd name="T72" fmla="*/ 176 w 292"/>
              <a:gd name="T73" fmla="*/ 224 h 320"/>
              <a:gd name="T74" fmla="*/ 188 w 292"/>
              <a:gd name="T75" fmla="*/ 200 h 320"/>
              <a:gd name="T76" fmla="*/ 204 w 292"/>
              <a:gd name="T77" fmla="*/ 148 h 320"/>
              <a:gd name="T78" fmla="*/ 204 w 292"/>
              <a:gd name="T79" fmla="*/ 120 h 320"/>
              <a:gd name="T80" fmla="*/ 196 w 292"/>
              <a:gd name="T81" fmla="*/ 112 h 320"/>
              <a:gd name="T82" fmla="*/ 176 w 292"/>
              <a:gd name="T83" fmla="*/ 108 h 320"/>
              <a:gd name="T84" fmla="*/ 144 w 292"/>
              <a:gd name="T85" fmla="*/ 108 h 320"/>
              <a:gd name="T86" fmla="*/ 108 w 292"/>
              <a:gd name="T87" fmla="*/ 112 h 320"/>
              <a:gd name="T88" fmla="*/ 68 w 292"/>
              <a:gd name="T89" fmla="*/ 120 h 320"/>
              <a:gd name="T90" fmla="*/ 28 w 292"/>
              <a:gd name="T91" fmla="*/ 132 h 320"/>
              <a:gd name="T92" fmla="*/ 8 w 292"/>
              <a:gd name="T93" fmla="*/ 124 h 320"/>
              <a:gd name="T94" fmla="*/ 0 w 292"/>
              <a:gd name="T95" fmla="*/ 108 h 320"/>
              <a:gd name="T96" fmla="*/ 8 w 292"/>
              <a:gd name="T97" fmla="*/ 92 h 320"/>
              <a:gd name="T98" fmla="*/ 28 w 292"/>
              <a:gd name="T99" fmla="*/ 84 h 320"/>
              <a:gd name="T100" fmla="*/ 44 w 292"/>
              <a:gd name="T101" fmla="*/ 72 h 3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292" h="320">
                <a:moveTo>
                  <a:pt x="44" y="72"/>
                </a:moveTo>
                <a:lnTo>
                  <a:pt x="48" y="68"/>
                </a:lnTo>
                <a:lnTo>
                  <a:pt x="52" y="64"/>
                </a:lnTo>
                <a:lnTo>
                  <a:pt x="56" y="56"/>
                </a:lnTo>
                <a:lnTo>
                  <a:pt x="60" y="48"/>
                </a:lnTo>
                <a:lnTo>
                  <a:pt x="64" y="40"/>
                </a:lnTo>
                <a:lnTo>
                  <a:pt x="72" y="28"/>
                </a:lnTo>
                <a:lnTo>
                  <a:pt x="76" y="16"/>
                </a:lnTo>
                <a:lnTo>
                  <a:pt x="84" y="0"/>
                </a:lnTo>
                <a:lnTo>
                  <a:pt x="92" y="8"/>
                </a:lnTo>
                <a:lnTo>
                  <a:pt x="104" y="12"/>
                </a:lnTo>
                <a:lnTo>
                  <a:pt x="112" y="16"/>
                </a:lnTo>
                <a:lnTo>
                  <a:pt x="120" y="20"/>
                </a:lnTo>
                <a:lnTo>
                  <a:pt x="124" y="20"/>
                </a:lnTo>
                <a:lnTo>
                  <a:pt x="128" y="24"/>
                </a:lnTo>
                <a:lnTo>
                  <a:pt x="132" y="28"/>
                </a:lnTo>
                <a:lnTo>
                  <a:pt x="132" y="28"/>
                </a:lnTo>
                <a:lnTo>
                  <a:pt x="132" y="32"/>
                </a:lnTo>
                <a:lnTo>
                  <a:pt x="124" y="40"/>
                </a:lnTo>
                <a:lnTo>
                  <a:pt x="120" y="48"/>
                </a:lnTo>
                <a:lnTo>
                  <a:pt x="108" y="60"/>
                </a:lnTo>
                <a:lnTo>
                  <a:pt x="100" y="68"/>
                </a:lnTo>
                <a:lnTo>
                  <a:pt x="92" y="76"/>
                </a:lnTo>
                <a:lnTo>
                  <a:pt x="88" y="80"/>
                </a:lnTo>
                <a:lnTo>
                  <a:pt x="88" y="80"/>
                </a:lnTo>
                <a:lnTo>
                  <a:pt x="88" y="80"/>
                </a:lnTo>
                <a:lnTo>
                  <a:pt x="88" y="80"/>
                </a:lnTo>
                <a:lnTo>
                  <a:pt x="92" y="80"/>
                </a:lnTo>
                <a:lnTo>
                  <a:pt x="96" y="80"/>
                </a:lnTo>
                <a:lnTo>
                  <a:pt x="100" y="80"/>
                </a:lnTo>
                <a:lnTo>
                  <a:pt x="108" y="80"/>
                </a:lnTo>
                <a:lnTo>
                  <a:pt x="116" y="80"/>
                </a:lnTo>
                <a:lnTo>
                  <a:pt x="124" y="76"/>
                </a:lnTo>
                <a:lnTo>
                  <a:pt x="136" y="76"/>
                </a:lnTo>
                <a:lnTo>
                  <a:pt x="148" y="76"/>
                </a:lnTo>
                <a:lnTo>
                  <a:pt x="156" y="76"/>
                </a:lnTo>
                <a:lnTo>
                  <a:pt x="164" y="76"/>
                </a:lnTo>
                <a:lnTo>
                  <a:pt x="172" y="72"/>
                </a:lnTo>
                <a:lnTo>
                  <a:pt x="180" y="72"/>
                </a:lnTo>
                <a:lnTo>
                  <a:pt x="184" y="72"/>
                </a:lnTo>
                <a:lnTo>
                  <a:pt x="192" y="68"/>
                </a:lnTo>
                <a:lnTo>
                  <a:pt x="200" y="64"/>
                </a:lnTo>
                <a:lnTo>
                  <a:pt x="204" y="64"/>
                </a:lnTo>
                <a:lnTo>
                  <a:pt x="212" y="64"/>
                </a:lnTo>
                <a:lnTo>
                  <a:pt x="216" y="64"/>
                </a:lnTo>
                <a:lnTo>
                  <a:pt x="224" y="64"/>
                </a:lnTo>
                <a:lnTo>
                  <a:pt x="232" y="68"/>
                </a:lnTo>
                <a:lnTo>
                  <a:pt x="244" y="76"/>
                </a:lnTo>
                <a:lnTo>
                  <a:pt x="260" y="80"/>
                </a:lnTo>
                <a:lnTo>
                  <a:pt x="276" y="88"/>
                </a:lnTo>
                <a:lnTo>
                  <a:pt x="284" y="96"/>
                </a:lnTo>
                <a:lnTo>
                  <a:pt x="288" y="100"/>
                </a:lnTo>
                <a:lnTo>
                  <a:pt x="292" y="100"/>
                </a:lnTo>
                <a:lnTo>
                  <a:pt x="292" y="104"/>
                </a:lnTo>
                <a:lnTo>
                  <a:pt x="292" y="108"/>
                </a:lnTo>
                <a:lnTo>
                  <a:pt x="292" y="112"/>
                </a:lnTo>
                <a:lnTo>
                  <a:pt x="292" y="116"/>
                </a:lnTo>
                <a:lnTo>
                  <a:pt x="288" y="120"/>
                </a:lnTo>
                <a:lnTo>
                  <a:pt x="284" y="124"/>
                </a:lnTo>
                <a:lnTo>
                  <a:pt x="280" y="124"/>
                </a:lnTo>
                <a:lnTo>
                  <a:pt x="280" y="124"/>
                </a:lnTo>
                <a:lnTo>
                  <a:pt x="276" y="128"/>
                </a:lnTo>
                <a:lnTo>
                  <a:pt x="272" y="132"/>
                </a:lnTo>
                <a:lnTo>
                  <a:pt x="268" y="144"/>
                </a:lnTo>
                <a:lnTo>
                  <a:pt x="268" y="160"/>
                </a:lnTo>
                <a:lnTo>
                  <a:pt x="264" y="180"/>
                </a:lnTo>
                <a:lnTo>
                  <a:pt x="260" y="196"/>
                </a:lnTo>
                <a:lnTo>
                  <a:pt x="252" y="216"/>
                </a:lnTo>
                <a:lnTo>
                  <a:pt x="244" y="232"/>
                </a:lnTo>
                <a:lnTo>
                  <a:pt x="236" y="252"/>
                </a:lnTo>
                <a:lnTo>
                  <a:pt x="224" y="268"/>
                </a:lnTo>
                <a:lnTo>
                  <a:pt x="212" y="284"/>
                </a:lnTo>
                <a:lnTo>
                  <a:pt x="196" y="296"/>
                </a:lnTo>
                <a:lnTo>
                  <a:pt x="180" y="308"/>
                </a:lnTo>
                <a:lnTo>
                  <a:pt x="168" y="312"/>
                </a:lnTo>
                <a:lnTo>
                  <a:pt x="160" y="316"/>
                </a:lnTo>
                <a:lnTo>
                  <a:pt x="152" y="320"/>
                </a:lnTo>
                <a:lnTo>
                  <a:pt x="140" y="316"/>
                </a:lnTo>
                <a:lnTo>
                  <a:pt x="136" y="312"/>
                </a:lnTo>
                <a:lnTo>
                  <a:pt x="128" y="308"/>
                </a:lnTo>
                <a:lnTo>
                  <a:pt x="128" y="300"/>
                </a:lnTo>
                <a:lnTo>
                  <a:pt x="120" y="292"/>
                </a:lnTo>
                <a:lnTo>
                  <a:pt x="112" y="284"/>
                </a:lnTo>
                <a:lnTo>
                  <a:pt x="100" y="276"/>
                </a:lnTo>
                <a:lnTo>
                  <a:pt x="88" y="268"/>
                </a:lnTo>
                <a:lnTo>
                  <a:pt x="80" y="264"/>
                </a:lnTo>
                <a:lnTo>
                  <a:pt x="76" y="260"/>
                </a:lnTo>
                <a:lnTo>
                  <a:pt x="68" y="256"/>
                </a:lnTo>
                <a:lnTo>
                  <a:pt x="60" y="248"/>
                </a:lnTo>
                <a:lnTo>
                  <a:pt x="60" y="244"/>
                </a:lnTo>
                <a:lnTo>
                  <a:pt x="60" y="244"/>
                </a:lnTo>
                <a:lnTo>
                  <a:pt x="60" y="240"/>
                </a:lnTo>
                <a:lnTo>
                  <a:pt x="64" y="240"/>
                </a:lnTo>
                <a:lnTo>
                  <a:pt x="72" y="240"/>
                </a:lnTo>
                <a:lnTo>
                  <a:pt x="76" y="240"/>
                </a:lnTo>
                <a:lnTo>
                  <a:pt x="84" y="240"/>
                </a:lnTo>
                <a:lnTo>
                  <a:pt x="96" y="240"/>
                </a:lnTo>
                <a:lnTo>
                  <a:pt x="108" y="244"/>
                </a:lnTo>
                <a:lnTo>
                  <a:pt x="116" y="244"/>
                </a:lnTo>
                <a:lnTo>
                  <a:pt x="128" y="244"/>
                </a:lnTo>
                <a:lnTo>
                  <a:pt x="136" y="244"/>
                </a:lnTo>
                <a:lnTo>
                  <a:pt x="144" y="248"/>
                </a:lnTo>
                <a:lnTo>
                  <a:pt x="148" y="248"/>
                </a:lnTo>
                <a:lnTo>
                  <a:pt x="156" y="244"/>
                </a:lnTo>
                <a:lnTo>
                  <a:pt x="160" y="244"/>
                </a:lnTo>
                <a:lnTo>
                  <a:pt x="160" y="244"/>
                </a:lnTo>
                <a:lnTo>
                  <a:pt x="164" y="244"/>
                </a:lnTo>
                <a:lnTo>
                  <a:pt x="168" y="240"/>
                </a:lnTo>
                <a:lnTo>
                  <a:pt x="168" y="236"/>
                </a:lnTo>
                <a:lnTo>
                  <a:pt x="172" y="232"/>
                </a:lnTo>
                <a:lnTo>
                  <a:pt x="176" y="224"/>
                </a:lnTo>
                <a:lnTo>
                  <a:pt x="180" y="216"/>
                </a:lnTo>
                <a:lnTo>
                  <a:pt x="184" y="208"/>
                </a:lnTo>
                <a:lnTo>
                  <a:pt x="188" y="200"/>
                </a:lnTo>
                <a:lnTo>
                  <a:pt x="196" y="176"/>
                </a:lnTo>
                <a:lnTo>
                  <a:pt x="200" y="160"/>
                </a:lnTo>
                <a:lnTo>
                  <a:pt x="204" y="148"/>
                </a:lnTo>
                <a:lnTo>
                  <a:pt x="204" y="136"/>
                </a:lnTo>
                <a:lnTo>
                  <a:pt x="204" y="128"/>
                </a:lnTo>
                <a:lnTo>
                  <a:pt x="204" y="120"/>
                </a:lnTo>
                <a:lnTo>
                  <a:pt x="200" y="116"/>
                </a:lnTo>
                <a:lnTo>
                  <a:pt x="200" y="112"/>
                </a:lnTo>
                <a:lnTo>
                  <a:pt x="196" y="112"/>
                </a:lnTo>
                <a:lnTo>
                  <a:pt x="188" y="108"/>
                </a:lnTo>
                <a:lnTo>
                  <a:pt x="184" y="108"/>
                </a:lnTo>
                <a:lnTo>
                  <a:pt x="176" y="108"/>
                </a:lnTo>
                <a:lnTo>
                  <a:pt x="168" y="108"/>
                </a:lnTo>
                <a:lnTo>
                  <a:pt x="160" y="108"/>
                </a:lnTo>
                <a:lnTo>
                  <a:pt x="144" y="108"/>
                </a:lnTo>
                <a:lnTo>
                  <a:pt x="128" y="108"/>
                </a:lnTo>
                <a:lnTo>
                  <a:pt x="116" y="108"/>
                </a:lnTo>
                <a:lnTo>
                  <a:pt x="108" y="112"/>
                </a:lnTo>
                <a:lnTo>
                  <a:pt x="96" y="112"/>
                </a:lnTo>
                <a:lnTo>
                  <a:pt x="80" y="116"/>
                </a:lnTo>
                <a:lnTo>
                  <a:pt x="68" y="120"/>
                </a:lnTo>
                <a:lnTo>
                  <a:pt x="52" y="128"/>
                </a:lnTo>
                <a:lnTo>
                  <a:pt x="40" y="132"/>
                </a:lnTo>
                <a:lnTo>
                  <a:pt x="28" y="132"/>
                </a:lnTo>
                <a:lnTo>
                  <a:pt x="20" y="132"/>
                </a:lnTo>
                <a:lnTo>
                  <a:pt x="12" y="128"/>
                </a:lnTo>
                <a:lnTo>
                  <a:pt x="8" y="124"/>
                </a:lnTo>
                <a:lnTo>
                  <a:pt x="4" y="120"/>
                </a:lnTo>
                <a:lnTo>
                  <a:pt x="0" y="112"/>
                </a:lnTo>
                <a:lnTo>
                  <a:pt x="0" y="108"/>
                </a:lnTo>
                <a:lnTo>
                  <a:pt x="0" y="100"/>
                </a:lnTo>
                <a:lnTo>
                  <a:pt x="4" y="96"/>
                </a:lnTo>
                <a:lnTo>
                  <a:pt x="8" y="92"/>
                </a:lnTo>
                <a:lnTo>
                  <a:pt x="16" y="88"/>
                </a:lnTo>
                <a:lnTo>
                  <a:pt x="24" y="84"/>
                </a:lnTo>
                <a:lnTo>
                  <a:pt x="28" y="84"/>
                </a:lnTo>
                <a:lnTo>
                  <a:pt x="36" y="76"/>
                </a:lnTo>
                <a:lnTo>
                  <a:pt x="44" y="72"/>
                </a:lnTo>
                <a:lnTo>
                  <a:pt x="44" y="72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1" name="Freeform 435">
            <a:extLst>
              <a:ext uri="{FF2B5EF4-FFF2-40B4-BE49-F238E27FC236}">
                <a16:creationId xmlns:a16="http://schemas.microsoft.com/office/drawing/2014/main" id="{5BF0BF0B-ADEB-4867-B426-4E680F607DCB}"/>
              </a:ext>
            </a:extLst>
          </p:cNvPr>
          <p:cNvSpPr>
            <a:spLocks/>
          </p:cNvSpPr>
          <p:nvPr/>
        </p:nvSpPr>
        <p:spPr bwMode="auto">
          <a:xfrm>
            <a:off x="2188440" y="825117"/>
            <a:ext cx="734293" cy="2234664"/>
          </a:xfrm>
          <a:custGeom>
            <a:avLst/>
            <a:gdLst>
              <a:gd name="T0" fmla="*/ 12 w 192"/>
              <a:gd name="T1" fmla="*/ 20 h 452"/>
              <a:gd name="T2" fmla="*/ 8 w 192"/>
              <a:gd name="T3" fmla="*/ 12 h 452"/>
              <a:gd name="T4" fmla="*/ 12 w 192"/>
              <a:gd name="T5" fmla="*/ 4 h 452"/>
              <a:gd name="T6" fmla="*/ 20 w 192"/>
              <a:gd name="T7" fmla="*/ 0 h 452"/>
              <a:gd name="T8" fmla="*/ 36 w 192"/>
              <a:gd name="T9" fmla="*/ 0 h 452"/>
              <a:gd name="T10" fmla="*/ 60 w 192"/>
              <a:gd name="T11" fmla="*/ 4 h 452"/>
              <a:gd name="T12" fmla="*/ 76 w 192"/>
              <a:gd name="T13" fmla="*/ 48 h 452"/>
              <a:gd name="T14" fmla="*/ 76 w 192"/>
              <a:gd name="T15" fmla="*/ 128 h 452"/>
              <a:gd name="T16" fmla="*/ 76 w 192"/>
              <a:gd name="T17" fmla="*/ 196 h 452"/>
              <a:gd name="T18" fmla="*/ 76 w 192"/>
              <a:gd name="T19" fmla="*/ 252 h 452"/>
              <a:gd name="T20" fmla="*/ 76 w 192"/>
              <a:gd name="T21" fmla="*/ 296 h 452"/>
              <a:gd name="T22" fmla="*/ 76 w 192"/>
              <a:gd name="T23" fmla="*/ 332 h 452"/>
              <a:gd name="T24" fmla="*/ 76 w 192"/>
              <a:gd name="T25" fmla="*/ 352 h 452"/>
              <a:gd name="T26" fmla="*/ 80 w 192"/>
              <a:gd name="T27" fmla="*/ 364 h 452"/>
              <a:gd name="T28" fmla="*/ 80 w 192"/>
              <a:gd name="T29" fmla="*/ 368 h 452"/>
              <a:gd name="T30" fmla="*/ 88 w 192"/>
              <a:gd name="T31" fmla="*/ 368 h 452"/>
              <a:gd name="T32" fmla="*/ 100 w 192"/>
              <a:gd name="T33" fmla="*/ 364 h 452"/>
              <a:gd name="T34" fmla="*/ 120 w 192"/>
              <a:gd name="T35" fmla="*/ 360 h 452"/>
              <a:gd name="T36" fmla="*/ 148 w 192"/>
              <a:gd name="T37" fmla="*/ 348 h 452"/>
              <a:gd name="T38" fmla="*/ 168 w 192"/>
              <a:gd name="T39" fmla="*/ 344 h 452"/>
              <a:gd name="T40" fmla="*/ 184 w 192"/>
              <a:gd name="T41" fmla="*/ 340 h 452"/>
              <a:gd name="T42" fmla="*/ 192 w 192"/>
              <a:gd name="T43" fmla="*/ 344 h 452"/>
              <a:gd name="T44" fmla="*/ 192 w 192"/>
              <a:gd name="T45" fmla="*/ 348 h 452"/>
              <a:gd name="T46" fmla="*/ 184 w 192"/>
              <a:gd name="T47" fmla="*/ 356 h 452"/>
              <a:gd name="T48" fmla="*/ 168 w 192"/>
              <a:gd name="T49" fmla="*/ 368 h 452"/>
              <a:gd name="T50" fmla="*/ 148 w 192"/>
              <a:gd name="T51" fmla="*/ 384 h 452"/>
              <a:gd name="T52" fmla="*/ 120 w 192"/>
              <a:gd name="T53" fmla="*/ 396 h 452"/>
              <a:gd name="T54" fmla="*/ 96 w 192"/>
              <a:gd name="T55" fmla="*/ 412 h 452"/>
              <a:gd name="T56" fmla="*/ 80 w 192"/>
              <a:gd name="T57" fmla="*/ 424 h 452"/>
              <a:gd name="T58" fmla="*/ 68 w 192"/>
              <a:gd name="T59" fmla="*/ 436 h 452"/>
              <a:gd name="T60" fmla="*/ 56 w 192"/>
              <a:gd name="T61" fmla="*/ 444 h 452"/>
              <a:gd name="T62" fmla="*/ 40 w 192"/>
              <a:gd name="T63" fmla="*/ 452 h 452"/>
              <a:gd name="T64" fmla="*/ 28 w 192"/>
              <a:gd name="T65" fmla="*/ 452 h 452"/>
              <a:gd name="T66" fmla="*/ 16 w 192"/>
              <a:gd name="T67" fmla="*/ 444 h 452"/>
              <a:gd name="T68" fmla="*/ 4 w 192"/>
              <a:gd name="T69" fmla="*/ 428 h 452"/>
              <a:gd name="T70" fmla="*/ 0 w 192"/>
              <a:gd name="T71" fmla="*/ 416 h 452"/>
              <a:gd name="T72" fmla="*/ 0 w 192"/>
              <a:gd name="T73" fmla="*/ 408 h 452"/>
              <a:gd name="T74" fmla="*/ 4 w 192"/>
              <a:gd name="T75" fmla="*/ 396 h 452"/>
              <a:gd name="T76" fmla="*/ 16 w 192"/>
              <a:gd name="T77" fmla="*/ 384 h 452"/>
              <a:gd name="T78" fmla="*/ 24 w 192"/>
              <a:gd name="T79" fmla="*/ 368 h 452"/>
              <a:gd name="T80" fmla="*/ 28 w 192"/>
              <a:gd name="T81" fmla="*/ 344 h 452"/>
              <a:gd name="T82" fmla="*/ 28 w 192"/>
              <a:gd name="T83" fmla="*/ 316 h 452"/>
              <a:gd name="T84" fmla="*/ 28 w 192"/>
              <a:gd name="T85" fmla="*/ 272 h 452"/>
              <a:gd name="T86" fmla="*/ 28 w 192"/>
              <a:gd name="T87" fmla="*/ 212 h 452"/>
              <a:gd name="T88" fmla="*/ 28 w 192"/>
              <a:gd name="T89" fmla="*/ 160 h 452"/>
              <a:gd name="T90" fmla="*/ 28 w 192"/>
              <a:gd name="T91" fmla="*/ 128 h 452"/>
              <a:gd name="T92" fmla="*/ 24 w 192"/>
              <a:gd name="T93" fmla="*/ 100 h 452"/>
              <a:gd name="T94" fmla="*/ 24 w 192"/>
              <a:gd name="T95" fmla="*/ 76 h 452"/>
              <a:gd name="T96" fmla="*/ 24 w 192"/>
              <a:gd name="T97" fmla="*/ 56 h 452"/>
              <a:gd name="T98" fmla="*/ 20 w 192"/>
              <a:gd name="T99" fmla="*/ 40 h 452"/>
              <a:gd name="T100" fmla="*/ 20 w 192"/>
              <a:gd name="T101" fmla="*/ 32 h 452"/>
              <a:gd name="T102" fmla="*/ 16 w 192"/>
              <a:gd name="T103" fmla="*/ 24 h 452"/>
              <a:gd name="T104" fmla="*/ 16 w 192"/>
              <a:gd name="T105" fmla="*/ 24 h 4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92" h="452">
                <a:moveTo>
                  <a:pt x="16" y="24"/>
                </a:moveTo>
                <a:lnTo>
                  <a:pt x="12" y="20"/>
                </a:lnTo>
                <a:lnTo>
                  <a:pt x="8" y="16"/>
                </a:lnTo>
                <a:lnTo>
                  <a:pt x="8" y="12"/>
                </a:lnTo>
                <a:lnTo>
                  <a:pt x="12" y="4"/>
                </a:lnTo>
                <a:lnTo>
                  <a:pt x="12" y="4"/>
                </a:lnTo>
                <a:lnTo>
                  <a:pt x="16" y="0"/>
                </a:lnTo>
                <a:lnTo>
                  <a:pt x="20" y="0"/>
                </a:lnTo>
                <a:lnTo>
                  <a:pt x="28" y="0"/>
                </a:lnTo>
                <a:lnTo>
                  <a:pt x="36" y="0"/>
                </a:lnTo>
                <a:lnTo>
                  <a:pt x="48" y="0"/>
                </a:lnTo>
                <a:lnTo>
                  <a:pt x="60" y="4"/>
                </a:lnTo>
                <a:lnTo>
                  <a:pt x="76" y="4"/>
                </a:lnTo>
                <a:lnTo>
                  <a:pt x="76" y="48"/>
                </a:lnTo>
                <a:lnTo>
                  <a:pt x="76" y="88"/>
                </a:lnTo>
                <a:lnTo>
                  <a:pt x="76" y="128"/>
                </a:lnTo>
                <a:lnTo>
                  <a:pt x="76" y="164"/>
                </a:lnTo>
                <a:lnTo>
                  <a:pt x="76" y="196"/>
                </a:lnTo>
                <a:lnTo>
                  <a:pt x="76" y="224"/>
                </a:lnTo>
                <a:lnTo>
                  <a:pt x="76" y="252"/>
                </a:lnTo>
                <a:lnTo>
                  <a:pt x="76" y="276"/>
                </a:lnTo>
                <a:lnTo>
                  <a:pt x="76" y="296"/>
                </a:lnTo>
                <a:lnTo>
                  <a:pt x="76" y="316"/>
                </a:lnTo>
                <a:lnTo>
                  <a:pt x="76" y="332"/>
                </a:lnTo>
                <a:lnTo>
                  <a:pt x="76" y="344"/>
                </a:lnTo>
                <a:lnTo>
                  <a:pt x="76" y="352"/>
                </a:lnTo>
                <a:lnTo>
                  <a:pt x="76" y="360"/>
                </a:lnTo>
                <a:lnTo>
                  <a:pt x="80" y="364"/>
                </a:lnTo>
                <a:lnTo>
                  <a:pt x="80" y="368"/>
                </a:lnTo>
                <a:lnTo>
                  <a:pt x="80" y="368"/>
                </a:lnTo>
                <a:lnTo>
                  <a:pt x="80" y="368"/>
                </a:lnTo>
                <a:lnTo>
                  <a:pt x="88" y="368"/>
                </a:lnTo>
                <a:lnTo>
                  <a:pt x="92" y="368"/>
                </a:lnTo>
                <a:lnTo>
                  <a:pt x="100" y="364"/>
                </a:lnTo>
                <a:lnTo>
                  <a:pt x="108" y="364"/>
                </a:lnTo>
                <a:lnTo>
                  <a:pt x="120" y="360"/>
                </a:lnTo>
                <a:lnTo>
                  <a:pt x="136" y="352"/>
                </a:lnTo>
                <a:lnTo>
                  <a:pt x="148" y="348"/>
                </a:lnTo>
                <a:lnTo>
                  <a:pt x="160" y="344"/>
                </a:lnTo>
                <a:lnTo>
                  <a:pt x="168" y="344"/>
                </a:lnTo>
                <a:lnTo>
                  <a:pt x="176" y="340"/>
                </a:lnTo>
                <a:lnTo>
                  <a:pt x="184" y="340"/>
                </a:lnTo>
                <a:lnTo>
                  <a:pt x="188" y="340"/>
                </a:lnTo>
                <a:lnTo>
                  <a:pt x="192" y="344"/>
                </a:lnTo>
                <a:lnTo>
                  <a:pt x="192" y="344"/>
                </a:lnTo>
                <a:lnTo>
                  <a:pt x="192" y="348"/>
                </a:lnTo>
                <a:lnTo>
                  <a:pt x="188" y="352"/>
                </a:lnTo>
                <a:lnTo>
                  <a:pt x="184" y="356"/>
                </a:lnTo>
                <a:lnTo>
                  <a:pt x="176" y="364"/>
                </a:lnTo>
                <a:lnTo>
                  <a:pt x="168" y="368"/>
                </a:lnTo>
                <a:lnTo>
                  <a:pt x="160" y="376"/>
                </a:lnTo>
                <a:lnTo>
                  <a:pt x="148" y="384"/>
                </a:lnTo>
                <a:lnTo>
                  <a:pt x="136" y="388"/>
                </a:lnTo>
                <a:lnTo>
                  <a:pt x="120" y="396"/>
                </a:lnTo>
                <a:lnTo>
                  <a:pt x="108" y="404"/>
                </a:lnTo>
                <a:lnTo>
                  <a:pt x="96" y="412"/>
                </a:lnTo>
                <a:lnTo>
                  <a:pt x="88" y="420"/>
                </a:lnTo>
                <a:lnTo>
                  <a:pt x="80" y="424"/>
                </a:lnTo>
                <a:lnTo>
                  <a:pt x="72" y="428"/>
                </a:lnTo>
                <a:lnTo>
                  <a:pt x="68" y="436"/>
                </a:lnTo>
                <a:lnTo>
                  <a:pt x="64" y="440"/>
                </a:lnTo>
                <a:lnTo>
                  <a:pt x="56" y="444"/>
                </a:lnTo>
                <a:lnTo>
                  <a:pt x="48" y="448"/>
                </a:lnTo>
                <a:lnTo>
                  <a:pt x="40" y="452"/>
                </a:lnTo>
                <a:lnTo>
                  <a:pt x="36" y="452"/>
                </a:lnTo>
                <a:lnTo>
                  <a:pt x="28" y="452"/>
                </a:lnTo>
                <a:lnTo>
                  <a:pt x="20" y="448"/>
                </a:lnTo>
                <a:lnTo>
                  <a:pt x="16" y="444"/>
                </a:lnTo>
                <a:lnTo>
                  <a:pt x="12" y="436"/>
                </a:lnTo>
                <a:lnTo>
                  <a:pt x="4" y="428"/>
                </a:lnTo>
                <a:lnTo>
                  <a:pt x="0" y="424"/>
                </a:lnTo>
                <a:lnTo>
                  <a:pt x="0" y="416"/>
                </a:lnTo>
                <a:lnTo>
                  <a:pt x="0" y="412"/>
                </a:lnTo>
                <a:lnTo>
                  <a:pt x="0" y="408"/>
                </a:lnTo>
                <a:lnTo>
                  <a:pt x="0" y="400"/>
                </a:lnTo>
                <a:lnTo>
                  <a:pt x="4" y="396"/>
                </a:lnTo>
                <a:lnTo>
                  <a:pt x="12" y="392"/>
                </a:lnTo>
                <a:lnTo>
                  <a:pt x="16" y="384"/>
                </a:lnTo>
                <a:lnTo>
                  <a:pt x="20" y="376"/>
                </a:lnTo>
                <a:lnTo>
                  <a:pt x="24" y="368"/>
                </a:lnTo>
                <a:lnTo>
                  <a:pt x="24" y="352"/>
                </a:lnTo>
                <a:lnTo>
                  <a:pt x="28" y="344"/>
                </a:lnTo>
                <a:lnTo>
                  <a:pt x="28" y="332"/>
                </a:lnTo>
                <a:lnTo>
                  <a:pt x="28" y="316"/>
                </a:lnTo>
                <a:lnTo>
                  <a:pt x="28" y="296"/>
                </a:lnTo>
                <a:lnTo>
                  <a:pt x="28" y="272"/>
                </a:lnTo>
                <a:lnTo>
                  <a:pt x="28" y="244"/>
                </a:lnTo>
                <a:lnTo>
                  <a:pt x="28" y="212"/>
                </a:lnTo>
                <a:lnTo>
                  <a:pt x="28" y="176"/>
                </a:lnTo>
                <a:lnTo>
                  <a:pt x="28" y="160"/>
                </a:lnTo>
                <a:lnTo>
                  <a:pt x="28" y="144"/>
                </a:lnTo>
                <a:lnTo>
                  <a:pt x="28" y="128"/>
                </a:lnTo>
                <a:lnTo>
                  <a:pt x="28" y="112"/>
                </a:lnTo>
                <a:lnTo>
                  <a:pt x="24" y="100"/>
                </a:lnTo>
                <a:lnTo>
                  <a:pt x="24" y="88"/>
                </a:lnTo>
                <a:lnTo>
                  <a:pt x="24" y="76"/>
                </a:lnTo>
                <a:lnTo>
                  <a:pt x="24" y="64"/>
                </a:lnTo>
                <a:lnTo>
                  <a:pt x="24" y="56"/>
                </a:lnTo>
                <a:lnTo>
                  <a:pt x="24" y="48"/>
                </a:lnTo>
                <a:lnTo>
                  <a:pt x="20" y="40"/>
                </a:lnTo>
                <a:lnTo>
                  <a:pt x="20" y="36"/>
                </a:lnTo>
                <a:lnTo>
                  <a:pt x="20" y="32"/>
                </a:lnTo>
                <a:lnTo>
                  <a:pt x="20" y="28"/>
                </a:lnTo>
                <a:lnTo>
                  <a:pt x="16" y="24"/>
                </a:lnTo>
                <a:lnTo>
                  <a:pt x="16" y="24"/>
                </a:lnTo>
                <a:lnTo>
                  <a:pt x="16" y="24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2" name="Freeform 436">
            <a:extLst>
              <a:ext uri="{FF2B5EF4-FFF2-40B4-BE49-F238E27FC236}">
                <a16:creationId xmlns:a16="http://schemas.microsoft.com/office/drawing/2014/main" id="{418F7F56-87AC-47E0-9618-E02917124D85}"/>
              </a:ext>
            </a:extLst>
          </p:cNvPr>
          <p:cNvSpPr>
            <a:spLocks/>
          </p:cNvSpPr>
          <p:nvPr/>
        </p:nvSpPr>
        <p:spPr bwMode="auto">
          <a:xfrm>
            <a:off x="2371580" y="1161305"/>
            <a:ext cx="458934" cy="217534"/>
          </a:xfrm>
          <a:custGeom>
            <a:avLst/>
            <a:gdLst>
              <a:gd name="T0" fmla="*/ 120 w 120"/>
              <a:gd name="T1" fmla="*/ 16 h 44"/>
              <a:gd name="T2" fmla="*/ 116 w 120"/>
              <a:gd name="T3" fmla="*/ 20 h 44"/>
              <a:gd name="T4" fmla="*/ 116 w 120"/>
              <a:gd name="T5" fmla="*/ 24 h 44"/>
              <a:gd name="T6" fmla="*/ 112 w 120"/>
              <a:gd name="T7" fmla="*/ 28 h 44"/>
              <a:gd name="T8" fmla="*/ 108 w 120"/>
              <a:gd name="T9" fmla="*/ 28 h 44"/>
              <a:gd name="T10" fmla="*/ 104 w 120"/>
              <a:gd name="T11" fmla="*/ 32 h 44"/>
              <a:gd name="T12" fmla="*/ 96 w 120"/>
              <a:gd name="T13" fmla="*/ 32 h 44"/>
              <a:gd name="T14" fmla="*/ 88 w 120"/>
              <a:gd name="T15" fmla="*/ 36 h 44"/>
              <a:gd name="T16" fmla="*/ 80 w 120"/>
              <a:gd name="T17" fmla="*/ 36 h 44"/>
              <a:gd name="T18" fmla="*/ 40 w 120"/>
              <a:gd name="T19" fmla="*/ 40 h 44"/>
              <a:gd name="T20" fmla="*/ 0 w 120"/>
              <a:gd name="T21" fmla="*/ 44 h 44"/>
              <a:gd name="T22" fmla="*/ 0 w 120"/>
              <a:gd name="T23" fmla="*/ 12 h 44"/>
              <a:gd name="T24" fmla="*/ 16 w 120"/>
              <a:gd name="T25" fmla="*/ 12 h 44"/>
              <a:gd name="T26" fmla="*/ 28 w 120"/>
              <a:gd name="T27" fmla="*/ 8 h 44"/>
              <a:gd name="T28" fmla="*/ 40 w 120"/>
              <a:gd name="T29" fmla="*/ 8 h 44"/>
              <a:gd name="T30" fmla="*/ 52 w 120"/>
              <a:gd name="T31" fmla="*/ 4 h 44"/>
              <a:gd name="T32" fmla="*/ 60 w 120"/>
              <a:gd name="T33" fmla="*/ 4 h 44"/>
              <a:gd name="T34" fmla="*/ 72 w 120"/>
              <a:gd name="T35" fmla="*/ 0 h 44"/>
              <a:gd name="T36" fmla="*/ 84 w 120"/>
              <a:gd name="T37" fmla="*/ 0 h 44"/>
              <a:gd name="T38" fmla="*/ 96 w 120"/>
              <a:gd name="T39" fmla="*/ 4 h 44"/>
              <a:gd name="T40" fmla="*/ 104 w 120"/>
              <a:gd name="T41" fmla="*/ 4 h 44"/>
              <a:gd name="T42" fmla="*/ 112 w 120"/>
              <a:gd name="T43" fmla="*/ 8 h 44"/>
              <a:gd name="T44" fmla="*/ 116 w 120"/>
              <a:gd name="T45" fmla="*/ 12 h 44"/>
              <a:gd name="T46" fmla="*/ 120 w 120"/>
              <a:gd name="T47" fmla="*/ 16 h 44"/>
              <a:gd name="T48" fmla="*/ 120 w 120"/>
              <a:gd name="T49" fmla="*/ 16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20" h="44">
                <a:moveTo>
                  <a:pt x="120" y="16"/>
                </a:moveTo>
                <a:lnTo>
                  <a:pt x="116" y="20"/>
                </a:lnTo>
                <a:lnTo>
                  <a:pt x="116" y="24"/>
                </a:lnTo>
                <a:lnTo>
                  <a:pt x="112" y="28"/>
                </a:lnTo>
                <a:lnTo>
                  <a:pt x="108" y="28"/>
                </a:lnTo>
                <a:lnTo>
                  <a:pt x="104" y="32"/>
                </a:lnTo>
                <a:lnTo>
                  <a:pt x="96" y="32"/>
                </a:lnTo>
                <a:lnTo>
                  <a:pt x="88" y="36"/>
                </a:lnTo>
                <a:lnTo>
                  <a:pt x="80" y="36"/>
                </a:lnTo>
                <a:lnTo>
                  <a:pt x="40" y="40"/>
                </a:lnTo>
                <a:lnTo>
                  <a:pt x="0" y="44"/>
                </a:lnTo>
                <a:lnTo>
                  <a:pt x="0" y="12"/>
                </a:lnTo>
                <a:lnTo>
                  <a:pt x="16" y="12"/>
                </a:lnTo>
                <a:lnTo>
                  <a:pt x="28" y="8"/>
                </a:lnTo>
                <a:lnTo>
                  <a:pt x="40" y="8"/>
                </a:lnTo>
                <a:lnTo>
                  <a:pt x="52" y="4"/>
                </a:lnTo>
                <a:lnTo>
                  <a:pt x="60" y="4"/>
                </a:lnTo>
                <a:lnTo>
                  <a:pt x="72" y="0"/>
                </a:lnTo>
                <a:lnTo>
                  <a:pt x="84" y="0"/>
                </a:lnTo>
                <a:lnTo>
                  <a:pt x="96" y="4"/>
                </a:lnTo>
                <a:lnTo>
                  <a:pt x="104" y="4"/>
                </a:lnTo>
                <a:lnTo>
                  <a:pt x="112" y="8"/>
                </a:lnTo>
                <a:lnTo>
                  <a:pt x="116" y="12"/>
                </a:lnTo>
                <a:lnTo>
                  <a:pt x="120" y="16"/>
                </a:lnTo>
                <a:lnTo>
                  <a:pt x="120" y="16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3" name="Freeform 437">
            <a:extLst>
              <a:ext uri="{FF2B5EF4-FFF2-40B4-BE49-F238E27FC236}">
                <a16:creationId xmlns:a16="http://schemas.microsoft.com/office/drawing/2014/main" id="{931324F4-1F57-408D-B370-C9DF7FA6EE86}"/>
              </a:ext>
            </a:extLst>
          </p:cNvPr>
          <p:cNvSpPr>
            <a:spLocks/>
          </p:cNvSpPr>
          <p:nvPr/>
        </p:nvSpPr>
        <p:spPr bwMode="auto">
          <a:xfrm>
            <a:off x="2312252" y="666910"/>
            <a:ext cx="917866" cy="1087669"/>
          </a:xfrm>
          <a:custGeom>
            <a:avLst/>
            <a:gdLst>
              <a:gd name="T0" fmla="*/ 176 w 240"/>
              <a:gd name="T1" fmla="*/ 188 h 220"/>
              <a:gd name="T2" fmla="*/ 168 w 240"/>
              <a:gd name="T3" fmla="*/ 204 h 220"/>
              <a:gd name="T4" fmla="*/ 160 w 240"/>
              <a:gd name="T5" fmla="*/ 216 h 220"/>
              <a:gd name="T6" fmla="*/ 148 w 240"/>
              <a:gd name="T7" fmla="*/ 220 h 220"/>
              <a:gd name="T8" fmla="*/ 132 w 240"/>
              <a:gd name="T9" fmla="*/ 216 h 220"/>
              <a:gd name="T10" fmla="*/ 128 w 240"/>
              <a:gd name="T11" fmla="*/ 204 h 220"/>
              <a:gd name="T12" fmla="*/ 128 w 240"/>
              <a:gd name="T13" fmla="*/ 192 h 220"/>
              <a:gd name="T14" fmla="*/ 132 w 240"/>
              <a:gd name="T15" fmla="*/ 168 h 220"/>
              <a:gd name="T16" fmla="*/ 140 w 240"/>
              <a:gd name="T17" fmla="*/ 128 h 220"/>
              <a:gd name="T18" fmla="*/ 148 w 240"/>
              <a:gd name="T19" fmla="*/ 88 h 220"/>
              <a:gd name="T20" fmla="*/ 148 w 240"/>
              <a:gd name="T21" fmla="*/ 68 h 220"/>
              <a:gd name="T22" fmla="*/ 148 w 240"/>
              <a:gd name="T23" fmla="*/ 52 h 220"/>
              <a:gd name="T24" fmla="*/ 144 w 240"/>
              <a:gd name="T25" fmla="*/ 44 h 220"/>
              <a:gd name="T26" fmla="*/ 136 w 240"/>
              <a:gd name="T27" fmla="*/ 44 h 220"/>
              <a:gd name="T28" fmla="*/ 112 w 240"/>
              <a:gd name="T29" fmla="*/ 48 h 220"/>
              <a:gd name="T30" fmla="*/ 80 w 240"/>
              <a:gd name="T31" fmla="*/ 56 h 220"/>
              <a:gd name="T32" fmla="*/ 44 w 240"/>
              <a:gd name="T33" fmla="*/ 60 h 220"/>
              <a:gd name="T34" fmla="*/ 16 w 240"/>
              <a:gd name="T35" fmla="*/ 60 h 220"/>
              <a:gd name="T36" fmla="*/ 0 w 240"/>
              <a:gd name="T37" fmla="*/ 32 h 220"/>
              <a:gd name="T38" fmla="*/ 40 w 240"/>
              <a:gd name="T39" fmla="*/ 32 h 220"/>
              <a:gd name="T40" fmla="*/ 88 w 240"/>
              <a:gd name="T41" fmla="*/ 24 h 220"/>
              <a:gd name="T42" fmla="*/ 108 w 240"/>
              <a:gd name="T43" fmla="*/ 20 h 220"/>
              <a:gd name="T44" fmla="*/ 124 w 240"/>
              <a:gd name="T45" fmla="*/ 16 h 220"/>
              <a:gd name="T46" fmla="*/ 132 w 240"/>
              <a:gd name="T47" fmla="*/ 12 h 220"/>
              <a:gd name="T48" fmla="*/ 140 w 240"/>
              <a:gd name="T49" fmla="*/ 4 h 220"/>
              <a:gd name="T50" fmla="*/ 148 w 240"/>
              <a:gd name="T51" fmla="*/ 0 h 220"/>
              <a:gd name="T52" fmla="*/ 160 w 240"/>
              <a:gd name="T53" fmla="*/ 0 h 220"/>
              <a:gd name="T54" fmla="*/ 180 w 240"/>
              <a:gd name="T55" fmla="*/ 8 h 220"/>
              <a:gd name="T56" fmla="*/ 208 w 240"/>
              <a:gd name="T57" fmla="*/ 20 h 220"/>
              <a:gd name="T58" fmla="*/ 232 w 240"/>
              <a:gd name="T59" fmla="*/ 32 h 220"/>
              <a:gd name="T60" fmla="*/ 236 w 240"/>
              <a:gd name="T61" fmla="*/ 40 h 220"/>
              <a:gd name="T62" fmla="*/ 240 w 240"/>
              <a:gd name="T63" fmla="*/ 44 h 220"/>
              <a:gd name="T64" fmla="*/ 236 w 240"/>
              <a:gd name="T65" fmla="*/ 52 h 220"/>
              <a:gd name="T66" fmla="*/ 224 w 240"/>
              <a:gd name="T67" fmla="*/ 60 h 220"/>
              <a:gd name="T68" fmla="*/ 220 w 240"/>
              <a:gd name="T69" fmla="*/ 64 h 220"/>
              <a:gd name="T70" fmla="*/ 212 w 240"/>
              <a:gd name="T71" fmla="*/ 72 h 220"/>
              <a:gd name="T72" fmla="*/ 208 w 240"/>
              <a:gd name="T73" fmla="*/ 84 h 220"/>
              <a:gd name="T74" fmla="*/ 200 w 240"/>
              <a:gd name="T75" fmla="*/ 120 h 220"/>
              <a:gd name="T76" fmla="*/ 180 w 240"/>
              <a:gd name="T77" fmla="*/ 180 h 2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240" h="220">
                <a:moveTo>
                  <a:pt x="180" y="180"/>
                </a:moveTo>
                <a:lnTo>
                  <a:pt x="176" y="188"/>
                </a:lnTo>
                <a:lnTo>
                  <a:pt x="172" y="196"/>
                </a:lnTo>
                <a:lnTo>
                  <a:pt x="168" y="204"/>
                </a:lnTo>
                <a:lnTo>
                  <a:pt x="164" y="212"/>
                </a:lnTo>
                <a:lnTo>
                  <a:pt x="160" y="216"/>
                </a:lnTo>
                <a:lnTo>
                  <a:pt x="152" y="216"/>
                </a:lnTo>
                <a:lnTo>
                  <a:pt x="148" y="220"/>
                </a:lnTo>
                <a:lnTo>
                  <a:pt x="144" y="220"/>
                </a:lnTo>
                <a:lnTo>
                  <a:pt x="132" y="216"/>
                </a:lnTo>
                <a:lnTo>
                  <a:pt x="128" y="208"/>
                </a:lnTo>
                <a:lnTo>
                  <a:pt x="128" y="204"/>
                </a:lnTo>
                <a:lnTo>
                  <a:pt x="128" y="196"/>
                </a:lnTo>
                <a:lnTo>
                  <a:pt x="128" y="192"/>
                </a:lnTo>
                <a:lnTo>
                  <a:pt x="128" y="184"/>
                </a:lnTo>
                <a:lnTo>
                  <a:pt x="132" y="168"/>
                </a:lnTo>
                <a:lnTo>
                  <a:pt x="136" y="148"/>
                </a:lnTo>
                <a:lnTo>
                  <a:pt x="140" y="128"/>
                </a:lnTo>
                <a:lnTo>
                  <a:pt x="148" y="104"/>
                </a:lnTo>
                <a:lnTo>
                  <a:pt x="148" y="88"/>
                </a:lnTo>
                <a:lnTo>
                  <a:pt x="148" y="80"/>
                </a:lnTo>
                <a:lnTo>
                  <a:pt x="148" y="68"/>
                </a:lnTo>
                <a:lnTo>
                  <a:pt x="148" y="60"/>
                </a:lnTo>
                <a:lnTo>
                  <a:pt x="148" y="52"/>
                </a:lnTo>
                <a:lnTo>
                  <a:pt x="148" y="48"/>
                </a:lnTo>
                <a:lnTo>
                  <a:pt x="144" y="44"/>
                </a:lnTo>
                <a:lnTo>
                  <a:pt x="144" y="44"/>
                </a:lnTo>
                <a:lnTo>
                  <a:pt x="136" y="44"/>
                </a:lnTo>
                <a:lnTo>
                  <a:pt x="124" y="44"/>
                </a:lnTo>
                <a:lnTo>
                  <a:pt x="112" y="48"/>
                </a:lnTo>
                <a:lnTo>
                  <a:pt x="100" y="52"/>
                </a:lnTo>
                <a:lnTo>
                  <a:pt x="80" y="56"/>
                </a:lnTo>
                <a:lnTo>
                  <a:pt x="56" y="56"/>
                </a:lnTo>
                <a:lnTo>
                  <a:pt x="44" y="60"/>
                </a:lnTo>
                <a:lnTo>
                  <a:pt x="32" y="60"/>
                </a:lnTo>
                <a:lnTo>
                  <a:pt x="16" y="60"/>
                </a:lnTo>
                <a:lnTo>
                  <a:pt x="0" y="60"/>
                </a:lnTo>
                <a:lnTo>
                  <a:pt x="0" y="32"/>
                </a:lnTo>
                <a:lnTo>
                  <a:pt x="20" y="32"/>
                </a:lnTo>
                <a:lnTo>
                  <a:pt x="40" y="32"/>
                </a:lnTo>
                <a:lnTo>
                  <a:pt x="64" y="28"/>
                </a:lnTo>
                <a:lnTo>
                  <a:pt x="88" y="24"/>
                </a:lnTo>
                <a:lnTo>
                  <a:pt x="96" y="20"/>
                </a:lnTo>
                <a:lnTo>
                  <a:pt x="108" y="20"/>
                </a:lnTo>
                <a:lnTo>
                  <a:pt x="116" y="16"/>
                </a:lnTo>
                <a:lnTo>
                  <a:pt x="124" y="16"/>
                </a:lnTo>
                <a:lnTo>
                  <a:pt x="128" y="12"/>
                </a:lnTo>
                <a:lnTo>
                  <a:pt x="132" y="12"/>
                </a:lnTo>
                <a:lnTo>
                  <a:pt x="136" y="8"/>
                </a:lnTo>
                <a:lnTo>
                  <a:pt x="140" y="4"/>
                </a:lnTo>
                <a:lnTo>
                  <a:pt x="144" y="4"/>
                </a:lnTo>
                <a:lnTo>
                  <a:pt x="148" y="0"/>
                </a:lnTo>
                <a:lnTo>
                  <a:pt x="156" y="0"/>
                </a:lnTo>
                <a:lnTo>
                  <a:pt x="160" y="0"/>
                </a:lnTo>
                <a:lnTo>
                  <a:pt x="168" y="4"/>
                </a:lnTo>
                <a:lnTo>
                  <a:pt x="180" y="8"/>
                </a:lnTo>
                <a:lnTo>
                  <a:pt x="192" y="12"/>
                </a:lnTo>
                <a:lnTo>
                  <a:pt x="208" y="20"/>
                </a:lnTo>
                <a:lnTo>
                  <a:pt x="220" y="28"/>
                </a:lnTo>
                <a:lnTo>
                  <a:pt x="232" y="32"/>
                </a:lnTo>
                <a:lnTo>
                  <a:pt x="236" y="36"/>
                </a:lnTo>
                <a:lnTo>
                  <a:pt x="236" y="40"/>
                </a:lnTo>
                <a:lnTo>
                  <a:pt x="240" y="40"/>
                </a:lnTo>
                <a:lnTo>
                  <a:pt x="240" y="44"/>
                </a:lnTo>
                <a:lnTo>
                  <a:pt x="240" y="48"/>
                </a:lnTo>
                <a:lnTo>
                  <a:pt x="236" y="52"/>
                </a:lnTo>
                <a:lnTo>
                  <a:pt x="232" y="56"/>
                </a:lnTo>
                <a:lnTo>
                  <a:pt x="224" y="60"/>
                </a:lnTo>
                <a:lnTo>
                  <a:pt x="220" y="60"/>
                </a:lnTo>
                <a:lnTo>
                  <a:pt x="220" y="64"/>
                </a:lnTo>
                <a:lnTo>
                  <a:pt x="216" y="68"/>
                </a:lnTo>
                <a:lnTo>
                  <a:pt x="212" y="72"/>
                </a:lnTo>
                <a:lnTo>
                  <a:pt x="212" y="80"/>
                </a:lnTo>
                <a:lnTo>
                  <a:pt x="208" y="84"/>
                </a:lnTo>
                <a:lnTo>
                  <a:pt x="204" y="104"/>
                </a:lnTo>
                <a:lnTo>
                  <a:pt x="200" y="120"/>
                </a:lnTo>
                <a:lnTo>
                  <a:pt x="192" y="140"/>
                </a:lnTo>
                <a:lnTo>
                  <a:pt x="180" y="180"/>
                </a:lnTo>
                <a:lnTo>
                  <a:pt x="180" y="180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4" name="Freeform 438">
            <a:extLst>
              <a:ext uri="{FF2B5EF4-FFF2-40B4-BE49-F238E27FC236}">
                <a16:creationId xmlns:a16="http://schemas.microsoft.com/office/drawing/2014/main" id="{7D919BFC-122F-4C36-8919-B99186B37572}"/>
              </a:ext>
            </a:extLst>
          </p:cNvPr>
          <p:cNvSpPr>
            <a:spLocks/>
          </p:cNvSpPr>
          <p:nvPr/>
        </p:nvSpPr>
        <p:spPr bwMode="auto">
          <a:xfrm>
            <a:off x="2448142" y="1635924"/>
            <a:ext cx="397742" cy="59327"/>
          </a:xfrm>
          <a:custGeom>
            <a:avLst/>
            <a:gdLst>
              <a:gd name="T0" fmla="*/ 104 w 104"/>
              <a:gd name="T1" fmla="*/ 4 h 12"/>
              <a:gd name="T2" fmla="*/ 0 w 104"/>
              <a:gd name="T3" fmla="*/ 12 h 12"/>
              <a:gd name="T4" fmla="*/ 0 w 104"/>
              <a:gd name="T5" fmla="*/ 8 h 12"/>
              <a:gd name="T6" fmla="*/ 20 w 104"/>
              <a:gd name="T7" fmla="*/ 4 h 12"/>
              <a:gd name="T8" fmla="*/ 40 w 104"/>
              <a:gd name="T9" fmla="*/ 4 h 12"/>
              <a:gd name="T10" fmla="*/ 52 w 104"/>
              <a:gd name="T11" fmla="*/ 0 h 12"/>
              <a:gd name="T12" fmla="*/ 68 w 104"/>
              <a:gd name="T13" fmla="*/ 0 h 12"/>
              <a:gd name="T14" fmla="*/ 84 w 104"/>
              <a:gd name="T15" fmla="*/ 0 h 12"/>
              <a:gd name="T16" fmla="*/ 104 w 104"/>
              <a:gd name="T17" fmla="*/ 0 h 12"/>
              <a:gd name="T18" fmla="*/ 104 w 104"/>
              <a:gd name="T19" fmla="*/ 4 h 12"/>
              <a:gd name="T20" fmla="*/ 104 w 104"/>
              <a:gd name="T21" fmla="*/ 4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04" h="12">
                <a:moveTo>
                  <a:pt x="104" y="4"/>
                </a:moveTo>
                <a:lnTo>
                  <a:pt x="0" y="12"/>
                </a:lnTo>
                <a:lnTo>
                  <a:pt x="0" y="8"/>
                </a:lnTo>
                <a:lnTo>
                  <a:pt x="20" y="4"/>
                </a:lnTo>
                <a:lnTo>
                  <a:pt x="40" y="4"/>
                </a:lnTo>
                <a:lnTo>
                  <a:pt x="52" y="0"/>
                </a:lnTo>
                <a:lnTo>
                  <a:pt x="68" y="0"/>
                </a:lnTo>
                <a:lnTo>
                  <a:pt x="84" y="0"/>
                </a:lnTo>
                <a:lnTo>
                  <a:pt x="104" y="0"/>
                </a:lnTo>
                <a:lnTo>
                  <a:pt x="104" y="4"/>
                </a:lnTo>
                <a:lnTo>
                  <a:pt x="104" y="4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5" name="Freeform 439">
            <a:extLst>
              <a:ext uri="{FF2B5EF4-FFF2-40B4-BE49-F238E27FC236}">
                <a16:creationId xmlns:a16="http://schemas.microsoft.com/office/drawing/2014/main" id="{B7023761-9B55-4893-9DC0-9171EBBDCCB5}"/>
              </a:ext>
            </a:extLst>
          </p:cNvPr>
          <p:cNvSpPr>
            <a:spLocks/>
          </p:cNvSpPr>
          <p:nvPr/>
        </p:nvSpPr>
        <p:spPr bwMode="auto">
          <a:xfrm>
            <a:off x="2756821" y="1457942"/>
            <a:ext cx="673101" cy="731704"/>
          </a:xfrm>
          <a:custGeom>
            <a:avLst/>
            <a:gdLst>
              <a:gd name="T0" fmla="*/ 0 w 176"/>
              <a:gd name="T1" fmla="*/ 136 h 148"/>
              <a:gd name="T2" fmla="*/ 16 w 176"/>
              <a:gd name="T3" fmla="*/ 124 h 148"/>
              <a:gd name="T4" fmla="*/ 28 w 176"/>
              <a:gd name="T5" fmla="*/ 112 h 148"/>
              <a:gd name="T6" fmla="*/ 40 w 176"/>
              <a:gd name="T7" fmla="*/ 100 h 148"/>
              <a:gd name="T8" fmla="*/ 52 w 176"/>
              <a:gd name="T9" fmla="*/ 92 h 148"/>
              <a:gd name="T10" fmla="*/ 64 w 176"/>
              <a:gd name="T11" fmla="*/ 80 h 148"/>
              <a:gd name="T12" fmla="*/ 72 w 176"/>
              <a:gd name="T13" fmla="*/ 72 h 148"/>
              <a:gd name="T14" fmla="*/ 80 w 176"/>
              <a:gd name="T15" fmla="*/ 64 h 148"/>
              <a:gd name="T16" fmla="*/ 88 w 176"/>
              <a:gd name="T17" fmla="*/ 56 h 148"/>
              <a:gd name="T18" fmla="*/ 96 w 176"/>
              <a:gd name="T19" fmla="*/ 44 h 148"/>
              <a:gd name="T20" fmla="*/ 104 w 176"/>
              <a:gd name="T21" fmla="*/ 32 h 148"/>
              <a:gd name="T22" fmla="*/ 108 w 176"/>
              <a:gd name="T23" fmla="*/ 24 h 148"/>
              <a:gd name="T24" fmla="*/ 108 w 176"/>
              <a:gd name="T25" fmla="*/ 16 h 148"/>
              <a:gd name="T26" fmla="*/ 104 w 176"/>
              <a:gd name="T27" fmla="*/ 12 h 148"/>
              <a:gd name="T28" fmla="*/ 104 w 176"/>
              <a:gd name="T29" fmla="*/ 8 h 148"/>
              <a:gd name="T30" fmla="*/ 108 w 176"/>
              <a:gd name="T31" fmla="*/ 4 h 148"/>
              <a:gd name="T32" fmla="*/ 112 w 176"/>
              <a:gd name="T33" fmla="*/ 4 h 148"/>
              <a:gd name="T34" fmla="*/ 120 w 176"/>
              <a:gd name="T35" fmla="*/ 0 h 148"/>
              <a:gd name="T36" fmla="*/ 128 w 176"/>
              <a:gd name="T37" fmla="*/ 4 h 148"/>
              <a:gd name="T38" fmla="*/ 140 w 176"/>
              <a:gd name="T39" fmla="*/ 8 h 148"/>
              <a:gd name="T40" fmla="*/ 152 w 176"/>
              <a:gd name="T41" fmla="*/ 12 h 148"/>
              <a:gd name="T42" fmla="*/ 160 w 176"/>
              <a:gd name="T43" fmla="*/ 20 h 148"/>
              <a:gd name="T44" fmla="*/ 168 w 176"/>
              <a:gd name="T45" fmla="*/ 28 h 148"/>
              <a:gd name="T46" fmla="*/ 176 w 176"/>
              <a:gd name="T47" fmla="*/ 36 h 148"/>
              <a:gd name="T48" fmla="*/ 176 w 176"/>
              <a:gd name="T49" fmla="*/ 40 h 148"/>
              <a:gd name="T50" fmla="*/ 176 w 176"/>
              <a:gd name="T51" fmla="*/ 44 h 148"/>
              <a:gd name="T52" fmla="*/ 176 w 176"/>
              <a:gd name="T53" fmla="*/ 48 h 148"/>
              <a:gd name="T54" fmla="*/ 172 w 176"/>
              <a:gd name="T55" fmla="*/ 52 h 148"/>
              <a:gd name="T56" fmla="*/ 168 w 176"/>
              <a:gd name="T57" fmla="*/ 56 h 148"/>
              <a:gd name="T58" fmla="*/ 164 w 176"/>
              <a:gd name="T59" fmla="*/ 60 h 148"/>
              <a:gd name="T60" fmla="*/ 156 w 176"/>
              <a:gd name="T61" fmla="*/ 64 h 148"/>
              <a:gd name="T62" fmla="*/ 148 w 176"/>
              <a:gd name="T63" fmla="*/ 72 h 148"/>
              <a:gd name="T64" fmla="*/ 140 w 176"/>
              <a:gd name="T65" fmla="*/ 76 h 148"/>
              <a:gd name="T66" fmla="*/ 132 w 176"/>
              <a:gd name="T67" fmla="*/ 84 h 148"/>
              <a:gd name="T68" fmla="*/ 120 w 176"/>
              <a:gd name="T69" fmla="*/ 92 h 148"/>
              <a:gd name="T70" fmla="*/ 108 w 176"/>
              <a:gd name="T71" fmla="*/ 100 h 148"/>
              <a:gd name="T72" fmla="*/ 96 w 176"/>
              <a:gd name="T73" fmla="*/ 108 h 148"/>
              <a:gd name="T74" fmla="*/ 80 w 176"/>
              <a:gd name="T75" fmla="*/ 116 h 148"/>
              <a:gd name="T76" fmla="*/ 64 w 176"/>
              <a:gd name="T77" fmla="*/ 128 h 148"/>
              <a:gd name="T78" fmla="*/ 48 w 176"/>
              <a:gd name="T79" fmla="*/ 140 h 148"/>
              <a:gd name="T80" fmla="*/ 28 w 176"/>
              <a:gd name="T81" fmla="*/ 148 h 148"/>
              <a:gd name="T82" fmla="*/ 0 w 176"/>
              <a:gd name="T83" fmla="*/ 136 h 148"/>
              <a:gd name="T84" fmla="*/ 0 w 176"/>
              <a:gd name="T85" fmla="*/ 136 h 1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176" h="148">
                <a:moveTo>
                  <a:pt x="0" y="136"/>
                </a:moveTo>
                <a:lnTo>
                  <a:pt x="16" y="124"/>
                </a:lnTo>
                <a:lnTo>
                  <a:pt x="28" y="112"/>
                </a:lnTo>
                <a:lnTo>
                  <a:pt x="40" y="100"/>
                </a:lnTo>
                <a:lnTo>
                  <a:pt x="52" y="92"/>
                </a:lnTo>
                <a:lnTo>
                  <a:pt x="64" y="80"/>
                </a:lnTo>
                <a:lnTo>
                  <a:pt x="72" y="72"/>
                </a:lnTo>
                <a:lnTo>
                  <a:pt x="80" y="64"/>
                </a:lnTo>
                <a:lnTo>
                  <a:pt x="88" y="56"/>
                </a:lnTo>
                <a:lnTo>
                  <a:pt x="96" y="44"/>
                </a:lnTo>
                <a:lnTo>
                  <a:pt x="104" y="32"/>
                </a:lnTo>
                <a:lnTo>
                  <a:pt x="108" y="24"/>
                </a:lnTo>
                <a:lnTo>
                  <a:pt x="108" y="16"/>
                </a:lnTo>
                <a:lnTo>
                  <a:pt x="104" y="12"/>
                </a:lnTo>
                <a:lnTo>
                  <a:pt x="104" y="8"/>
                </a:lnTo>
                <a:lnTo>
                  <a:pt x="108" y="4"/>
                </a:lnTo>
                <a:lnTo>
                  <a:pt x="112" y="4"/>
                </a:lnTo>
                <a:lnTo>
                  <a:pt x="120" y="0"/>
                </a:lnTo>
                <a:lnTo>
                  <a:pt x="128" y="4"/>
                </a:lnTo>
                <a:lnTo>
                  <a:pt x="140" y="8"/>
                </a:lnTo>
                <a:lnTo>
                  <a:pt x="152" y="12"/>
                </a:lnTo>
                <a:lnTo>
                  <a:pt x="160" y="20"/>
                </a:lnTo>
                <a:lnTo>
                  <a:pt x="168" y="28"/>
                </a:lnTo>
                <a:lnTo>
                  <a:pt x="176" y="36"/>
                </a:lnTo>
                <a:lnTo>
                  <a:pt x="176" y="40"/>
                </a:lnTo>
                <a:lnTo>
                  <a:pt x="176" y="44"/>
                </a:lnTo>
                <a:lnTo>
                  <a:pt x="176" y="48"/>
                </a:lnTo>
                <a:lnTo>
                  <a:pt x="172" y="52"/>
                </a:lnTo>
                <a:lnTo>
                  <a:pt x="168" y="56"/>
                </a:lnTo>
                <a:lnTo>
                  <a:pt x="164" y="60"/>
                </a:lnTo>
                <a:lnTo>
                  <a:pt x="156" y="64"/>
                </a:lnTo>
                <a:lnTo>
                  <a:pt x="148" y="72"/>
                </a:lnTo>
                <a:lnTo>
                  <a:pt x="140" y="76"/>
                </a:lnTo>
                <a:lnTo>
                  <a:pt x="132" y="84"/>
                </a:lnTo>
                <a:lnTo>
                  <a:pt x="120" y="92"/>
                </a:lnTo>
                <a:lnTo>
                  <a:pt x="108" y="100"/>
                </a:lnTo>
                <a:lnTo>
                  <a:pt x="96" y="108"/>
                </a:lnTo>
                <a:lnTo>
                  <a:pt x="80" y="116"/>
                </a:lnTo>
                <a:lnTo>
                  <a:pt x="64" y="128"/>
                </a:lnTo>
                <a:lnTo>
                  <a:pt x="48" y="140"/>
                </a:lnTo>
                <a:lnTo>
                  <a:pt x="28" y="148"/>
                </a:lnTo>
                <a:lnTo>
                  <a:pt x="0" y="136"/>
                </a:lnTo>
                <a:lnTo>
                  <a:pt x="0" y="136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6" name="Freeform 440">
            <a:extLst>
              <a:ext uri="{FF2B5EF4-FFF2-40B4-BE49-F238E27FC236}">
                <a16:creationId xmlns:a16="http://schemas.microsoft.com/office/drawing/2014/main" id="{C1DE6280-52B8-4B1D-B262-925E07E2401C}"/>
              </a:ext>
            </a:extLst>
          </p:cNvPr>
          <p:cNvSpPr>
            <a:spLocks/>
          </p:cNvSpPr>
          <p:nvPr/>
        </p:nvSpPr>
        <p:spPr bwMode="auto">
          <a:xfrm>
            <a:off x="2345929" y="1695251"/>
            <a:ext cx="1545075" cy="988790"/>
          </a:xfrm>
          <a:custGeom>
            <a:avLst/>
            <a:gdLst>
              <a:gd name="T0" fmla="*/ 404 w 404"/>
              <a:gd name="T1" fmla="*/ 180 h 200"/>
              <a:gd name="T2" fmla="*/ 404 w 404"/>
              <a:gd name="T3" fmla="*/ 184 h 200"/>
              <a:gd name="T4" fmla="*/ 400 w 404"/>
              <a:gd name="T5" fmla="*/ 184 h 200"/>
              <a:gd name="T6" fmla="*/ 396 w 404"/>
              <a:gd name="T7" fmla="*/ 188 h 200"/>
              <a:gd name="T8" fmla="*/ 392 w 404"/>
              <a:gd name="T9" fmla="*/ 188 h 200"/>
              <a:gd name="T10" fmla="*/ 384 w 404"/>
              <a:gd name="T11" fmla="*/ 192 h 200"/>
              <a:gd name="T12" fmla="*/ 372 w 404"/>
              <a:gd name="T13" fmla="*/ 192 h 200"/>
              <a:gd name="T14" fmla="*/ 364 w 404"/>
              <a:gd name="T15" fmla="*/ 192 h 200"/>
              <a:gd name="T16" fmla="*/ 348 w 404"/>
              <a:gd name="T17" fmla="*/ 196 h 200"/>
              <a:gd name="T18" fmla="*/ 336 w 404"/>
              <a:gd name="T19" fmla="*/ 196 h 200"/>
              <a:gd name="T20" fmla="*/ 324 w 404"/>
              <a:gd name="T21" fmla="*/ 200 h 200"/>
              <a:gd name="T22" fmla="*/ 312 w 404"/>
              <a:gd name="T23" fmla="*/ 200 h 200"/>
              <a:gd name="T24" fmla="*/ 300 w 404"/>
              <a:gd name="T25" fmla="*/ 200 h 200"/>
              <a:gd name="T26" fmla="*/ 292 w 404"/>
              <a:gd name="T27" fmla="*/ 200 h 200"/>
              <a:gd name="T28" fmla="*/ 284 w 404"/>
              <a:gd name="T29" fmla="*/ 200 h 200"/>
              <a:gd name="T30" fmla="*/ 276 w 404"/>
              <a:gd name="T31" fmla="*/ 200 h 200"/>
              <a:gd name="T32" fmla="*/ 272 w 404"/>
              <a:gd name="T33" fmla="*/ 200 h 200"/>
              <a:gd name="T34" fmla="*/ 264 w 404"/>
              <a:gd name="T35" fmla="*/ 200 h 200"/>
              <a:gd name="T36" fmla="*/ 260 w 404"/>
              <a:gd name="T37" fmla="*/ 196 h 200"/>
              <a:gd name="T38" fmla="*/ 252 w 404"/>
              <a:gd name="T39" fmla="*/ 192 h 200"/>
              <a:gd name="T40" fmla="*/ 244 w 404"/>
              <a:gd name="T41" fmla="*/ 188 h 200"/>
              <a:gd name="T42" fmla="*/ 232 w 404"/>
              <a:gd name="T43" fmla="*/ 180 h 200"/>
              <a:gd name="T44" fmla="*/ 220 w 404"/>
              <a:gd name="T45" fmla="*/ 172 h 200"/>
              <a:gd name="T46" fmla="*/ 204 w 404"/>
              <a:gd name="T47" fmla="*/ 164 h 200"/>
              <a:gd name="T48" fmla="*/ 188 w 404"/>
              <a:gd name="T49" fmla="*/ 152 h 200"/>
              <a:gd name="T50" fmla="*/ 172 w 404"/>
              <a:gd name="T51" fmla="*/ 140 h 200"/>
              <a:gd name="T52" fmla="*/ 152 w 404"/>
              <a:gd name="T53" fmla="*/ 128 h 200"/>
              <a:gd name="T54" fmla="*/ 128 w 404"/>
              <a:gd name="T55" fmla="*/ 112 h 200"/>
              <a:gd name="T56" fmla="*/ 108 w 404"/>
              <a:gd name="T57" fmla="*/ 96 h 200"/>
              <a:gd name="T58" fmla="*/ 84 w 404"/>
              <a:gd name="T59" fmla="*/ 80 h 200"/>
              <a:gd name="T60" fmla="*/ 56 w 404"/>
              <a:gd name="T61" fmla="*/ 60 h 200"/>
              <a:gd name="T62" fmla="*/ 28 w 404"/>
              <a:gd name="T63" fmla="*/ 40 h 200"/>
              <a:gd name="T64" fmla="*/ 0 w 404"/>
              <a:gd name="T65" fmla="*/ 16 h 200"/>
              <a:gd name="T66" fmla="*/ 16 w 404"/>
              <a:gd name="T67" fmla="*/ 0 h 200"/>
              <a:gd name="T68" fmla="*/ 44 w 404"/>
              <a:gd name="T69" fmla="*/ 16 h 200"/>
              <a:gd name="T70" fmla="*/ 72 w 404"/>
              <a:gd name="T71" fmla="*/ 36 h 200"/>
              <a:gd name="T72" fmla="*/ 100 w 404"/>
              <a:gd name="T73" fmla="*/ 48 h 200"/>
              <a:gd name="T74" fmla="*/ 124 w 404"/>
              <a:gd name="T75" fmla="*/ 64 h 200"/>
              <a:gd name="T76" fmla="*/ 144 w 404"/>
              <a:gd name="T77" fmla="*/ 76 h 200"/>
              <a:gd name="T78" fmla="*/ 160 w 404"/>
              <a:gd name="T79" fmla="*/ 84 h 200"/>
              <a:gd name="T80" fmla="*/ 176 w 404"/>
              <a:gd name="T81" fmla="*/ 92 h 200"/>
              <a:gd name="T82" fmla="*/ 192 w 404"/>
              <a:gd name="T83" fmla="*/ 100 h 200"/>
              <a:gd name="T84" fmla="*/ 212 w 404"/>
              <a:gd name="T85" fmla="*/ 112 h 200"/>
              <a:gd name="T86" fmla="*/ 236 w 404"/>
              <a:gd name="T87" fmla="*/ 120 h 200"/>
              <a:gd name="T88" fmla="*/ 260 w 404"/>
              <a:gd name="T89" fmla="*/ 132 h 200"/>
              <a:gd name="T90" fmla="*/ 280 w 404"/>
              <a:gd name="T91" fmla="*/ 136 h 200"/>
              <a:gd name="T92" fmla="*/ 304 w 404"/>
              <a:gd name="T93" fmla="*/ 144 h 200"/>
              <a:gd name="T94" fmla="*/ 324 w 404"/>
              <a:gd name="T95" fmla="*/ 152 h 200"/>
              <a:gd name="T96" fmla="*/ 348 w 404"/>
              <a:gd name="T97" fmla="*/ 156 h 200"/>
              <a:gd name="T98" fmla="*/ 368 w 404"/>
              <a:gd name="T99" fmla="*/ 164 h 200"/>
              <a:gd name="T100" fmla="*/ 376 w 404"/>
              <a:gd name="T101" fmla="*/ 164 h 200"/>
              <a:gd name="T102" fmla="*/ 384 w 404"/>
              <a:gd name="T103" fmla="*/ 168 h 200"/>
              <a:gd name="T104" fmla="*/ 392 w 404"/>
              <a:gd name="T105" fmla="*/ 168 h 200"/>
              <a:gd name="T106" fmla="*/ 396 w 404"/>
              <a:gd name="T107" fmla="*/ 172 h 200"/>
              <a:gd name="T108" fmla="*/ 400 w 404"/>
              <a:gd name="T109" fmla="*/ 172 h 200"/>
              <a:gd name="T110" fmla="*/ 404 w 404"/>
              <a:gd name="T111" fmla="*/ 176 h 200"/>
              <a:gd name="T112" fmla="*/ 404 w 404"/>
              <a:gd name="T113" fmla="*/ 176 h 200"/>
              <a:gd name="T114" fmla="*/ 404 w 404"/>
              <a:gd name="T115" fmla="*/ 180 h 200"/>
              <a:gd name="T116" fmla="*/ 404 w 404"/>
              <a:gd name="T117" fmla="*/ 180 h 2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404" h="200">
                <a:moveTo>
                  <a:pt x="404" y="180"/>
                </a:moveTo>
                <a:lnTo>
                  <a:pt x="404" y="184"/>
                </a:lnTo>
                <a:lnTo>
                  <a:pt x="400" y="184"/>
                </a:lnTo>
                <a:lnTo>
                  <a:pt x="396" y="188"/>
                </a:lnTo>
                <a:lnTo>
                  <a:pt x="392" y="188"/>
                </a:lnTo>
                <a:lnTo>
                  <a:pt x="384" y="192"/>
                </a:lnTo>
                <a:lnTo>
                  <a:pt x="372" y="192"/>
                </a:lnTo>
                <a:lnTo>
                  <a:pt x="364" y="192"/>
                </a:lnTo>
                <a:lnTo>
                  <a:pt x="348" y="196"/>
                </a:lnTo>
                <a:lnTo>
                  <a:pt x="336" y="196"/>
                </a:lnTo>
                <a:lnTo>
                  <a:pt x="324" y="200"/>
                </a:lnTo>
                <a:lnTo>
                  <a:pt x="312" y="200"/>
                </a:lnTo>
                <a:lnTo>
                  <a:pt x="300" y="200"/>
                </a:lnTo>
                <a:lnTo>
                  <a:pt x="292" y="200"/>
                </a:lnTo>
                <a:lnTo>
                  <a:pt x="284" y="200"/>
                </a:lnTo>
                <a:lnTo>
                  <a:pt x="276" y="200"/>
                </a:lnTo>
                <a:lnTo>
                  <a:pt x="272" y="200"/>
                </a:lnTo>
                <a:lnTo>
                  <a:pt x="264" y="200"/>
                </a:lnTo>
                <a:lnTo>
                  <a:pt x="260" y="196"/>
                </a:lnTo>
                <a:lnTo>
                  <a:pt x="252" y="192"/>
                </a:lnTo>
                <a:lnTo>
                  <a:pt x="244" y="188"/>
                </a:lnTo>
                <a:lnTo>
                  <a:pt x="232" y="180"/>
                </a:lnTo>
                <a:lnTo>
                  <a:pt x="220" y="172"/>
                </a:lnTo>
                <a:lnTo>
                  <a:pt x="204" y="164"/>
                </a:lnTo>
                <a:lnTo>
                  <a:pt x="188" y="152"/>
                </a:lnTo>
                <a:lnTo>
                  <a:pt x="172" y="140"/>
                </a:lnTo>
                <a:lnTo>
                  <a:pt x="152" y="128"/>
                </a:lnTo>
                <a:lnTo>
                  <a:pt x="128" y="112"/>
                </a:lnTo>
                <a:lnTo>
                  <a:pt x="108" y="96"/>
                </a:lnTo>
                <a:lnTo>
                  <a:pt x="84" y="80"/>
                </a:lnTo>
                <a:lnTo>
                  <a:pt x="56" y="60"/>
                </a:lnTo>
                <a:lnTo>
                  <a:pt x="28" y="40"/>
                </a:lnTo>
                <a:lnTo>
                  <a:pt x="0" y="16"/>
                </a:lnTo>
                <a:lnTo>
                  <a:pt x="16" y="0"/>
                </a:lnTo>
                <a:lnTo>
                  <a:pt x="44" y="16"/>
                </a:lnTo>
                <a:lnTo>
                  <a:pt x="72" y="36"/>
                </a:lnTo>
                <a:lnTo>
                  <a:pt x="100" y="48"/>
                </a:lnTo>
                <a:lnTo>
                  <a:pt x="124" y="64"/>
                </a:lnTo>
                <a:lnTo>
                  <a:pt x="144" y="76"/>
                </a:lnTo>
                <a:lnTo>
                  <a:pt x="160" y="84"/>
                </a:lnTo>
                <a:lnTo>
                  <a:pt x="176" y="92"/>
                </a:lnTo>
                <a:lnTo>
                  <a:pt x="192" y="100"/>
                </a:lnTo>
                <a:lnTo>
                  <a:pt x="212" y="112"/>
                </a:lnTo>
                <a:lnTo>
                  <a:pt x="236" y="120"/>
                </a:lnTo>
                <a:lnTo>
                  <a:pt x="260" y="132"/>
                </a:lnTo>
                <a:lnTo>
                  <a:pt x="280" y="136"/>
                </a:lnTo>
                <a:lnTo>
                  <a:pt x="304" y="144"/>
                </a:lnTo>
                <a:lnTo>
                  <a:pt x="324" y="152"/>
                </a:lnTo>
                <a:lnTo>
                  <a:pt x="348" y="156"/>
                </a:lnTo>
                <a:lnTo>
                  <a:pt x="368" y="164"/>
                </a:lnTo>
                <a:lnTo>
                  <a:pt x="376" y="164"/>
                </a:lnTo>
                <a:lnTo>
                  <a:pt x="384" y="168"/>
                </a:lnTo>
                <a:lnTo>
                  <a:pt x="392" y="168"/>
                </a:lnTo>
                <a:lnTo>
                  <a:pt x="396" y="172"/>
                </a:lnTo>
                <a:lnTo>
                  <a:pt x="400" y="172"/>
                </a:lnTo>
                <a:lnTo>
                  <a:pt x="404" y="176"/>
                </a:lnTo>
                <a:lnTo>
                  <a:pt x="404" y="176"/>
                </a:lnTo>
                <a:lnTo>
                  <a:pt x="404" y="180"/>
                </a:lnTo>
                <a:lnTo>
                  <a:pt x="404" y="180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7" name="Freeform 441">
            <a:extLst>
              <a:ext uri="{FF2B5EF4-FFF2-40B4-BE49-F238E27FC236}">
                <a16:creationId xmlns:a16="http://schemas.microsoft.com/office/drawing/2014/main" id="{796BCAAF-EB11-4E2D-BDF6-08F959922BA2}"/>
              </a:ext>
            </a:extLst>
          </p:cNvPr>
          <p:cNvSpPr>
            <a:spLocks/>
          </p:cNvSpPr>
          <p:nvPr/>
        </p:nvSpPr>
        <p:spPr bwMode="auto">
          <a:xfrm>
            <a:off x="1052394" y="1279960"/>
            <a:ext cx="1009654" cy="1206323"/>
          </a:xfrm>
          <a:custGeom>
            <a:avLst/>
            <a:gdLst>
              <a:gd name="T0" fmla="*/ 192 w 264"/>
              <a:gd name="T1" fmla="*/ 12 h 244"/>
              <a:gd name="T2" fmla="*/ 196 w 264"/>
              <a:gd name="T3" fmla="*/ 8 h 244"/>
              <a:gd name="T4" fmla="*/ 204 w 264"/>
              <a:gd name="T5" fmla="*/ 4 h 244"/>
              <a:gd name="T6" fmla="*/ 216 w 264"/>
              <a:gd name="T7" fmla="*/ 0 h 244"/>
              <a:gd name="T8" fmla="*/ 232 w 264"/>
              <a:gd name="T9" fmla="*/ 8 h 244"/>
              <a:gd name="T10" fmla="*/ 248 w 264"/>
              <a:gd name="T11" fmla="*/ 20 h 244"/>
              <a:gd name="T12" fmla="*/ 256 w 264"/>
              <a:gd name="T13" fmla="*/ 32 h 244"/>
              <a:gd name="T14" fmla="*/ 260 w 264"/>
              <a:gd name="T15" fmla="*/ 44 h 244"/>
              <a:gd name="T16" fmla="*/ 264 w 264"/>
              <a:gd name="T17" fmla="*/ 52 h 244"/>
              <a:gd name="T18" fmla="*/ 260 w 264"/>
              <a:gd name="T19" fmla="*/ 56 h 244"/>
              <a:gd name="T20" fmla="*/ 256 w 264"/>
              <a:gd name="T21" fmla="*/ 64 h 244"/>
              <a:gd name="T22" fmla="*/ 244 w 264"/>
              <a:gd name="T23" fmla="*/ 76 h 244"/>
              <a:gd name="T24" fmla="*/ 228 w 264"/>
              <a:gd name="T25" fmla="*/ 88 h 244"/>
              <a:gd name="T26" fmla="*/ 188 w 264"/>
              <a:gd name="T27" fmla="*/ 128 h 244"/>
              <a:gd name="T28" fmla="*/ 144 w 264"/>
              <a:gd name="T29" fmla="*/ 164 h 244"/>
              <a:gd name="T30" fmla="*/ 96 w 264"/>
              <a:gd name="T31" fmla="*/ 200 h 244"/>
              <a:gd name="T32" fmla="*/ 52 w 264"/>
              <a:gd name="T33" fmla="*/ 228 h 244"/>
              <a:gd name="T34" fmla="*/ 32 w 264"/>
              <a:gd name="T35" fmla="*/ 236 h 244"/>
              <a:gd name="T36" fmla="*/ 16 w 264"/>
              <a:gd name="T37" fmla="*/ 240 h 244"/>
              <a:gd name="T38" fmla="*/ 8 w 264"/>
              <a:gd name="T39" fmla="*/ 244 h 244"/>
              <a:gd name="T40" fmla="*/ 4 w 264"/>
              <a:gd name="T41" fmla="*/ 240 h 244"/>
              <a:gd name="T42" fmla="*/ 0 w 264"/>
              <a:gd name="T43" fmla="*/ 232 h 244"/>
              <a:gd name="T44" fmla="*/ 4 w 264"/>
              <a:gd name="T45" fmla="*/ 228 h 244"/>
              <a:gd name="T46" fmla="*/ 16 w 264"/>
              <a:gd name="T47" fmla="*/ 220 h 244"/>
              <a:gd name="T48" fmla="*/ 36 w 264"/>
              <a:gd name="T49" fmla="*/ 200 h 244"/>
              <a:gd name="T50" fmla="*/ 68 w 264"/>
              <a:gd name="T51" fmla="*/ 172 h 244"/>
              <a:gd name="T52" fmla="*/ 112 w 264"/>
              <a:gd name="T53" fmla="*/ 132 h 244"/>
              <a:gd name="T54" fmla="*/ 156 w 264"/>
              <a:gd name="T55" fmla="*/ 84 h 244"/>
              <a:gd name="T56" fmla="*/ 176 w 264"/>
              <a:gd name="T57" fmla="*/ 60 h 244"/>
              <a:gd name="T58" fmla="*/ 192 w 264"/>
              <a:gd name="T59" fmla="*/ 40 h 244"/>
              <a:gd name="T60" fmla="*/ 196 w 264"/>
              <a:gd name="T61" fmla="*/ 28 h 244"/>
              <a:gd name="T62" fmla="*/ 196 w 264"/>
              <a:gd name="T63" fmla="*/ 20 h 2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264" h="244">
                <a:moveTo>
                  <a:pt x="196" y="20"/>
                </a:moveTo>
                <a:lnTo>
                  <a:pt x="192" y="12"/>
                </a:lnTo>
                <a:lnTo>
                  <a:pt x="192" y="8"/>
                </a:lnTo>
                <a:lnTo>
                  <a:pt x="196" y="8"/>
                </a:lnTo>
                <a:lnTo>
                  <a:pt x="200" y="4"/>
                </a:lnTo>
                <a:lnTo>
                  <a:pt x="204" y="4"/>
                </a:lnTo>
                <a:lnTo>
                  <a:pt x="208" y="4"/>
                </a:lnTo>
                <a:lnTo>
                  <a:pt x="216" y="0"/>
                </a:lnTo>
                <a:lnTo>
                  <a:pt x="224" y="4"/>
                </a:lnTo>
                <a:lnTo>
                  <a:pt x="232" y="8"/>
                </a:lnTo>
                <a:lnTo>
                  <a:pt x="244" y="12"/>
                </a:lnTo>
                <a:lnTo>
                  <a:pt x="248" y="20"/>
                </a:lnTo>
                <a:lnTo>
                  <a:pt x="252" y="28"/>
                </a:lnTo>
                <a:lnTo>
                  <a:pt x="256" y="32"/>
                </a:lnTo>
                <a:lnTo>
                  <a:pt x="260" y="40"/>
                </a:lnTo>
                <a:lnTo>
                  <a:pt x="260" y="44"/>
                </a:lnTo>
                <a:lnTo>
                  <a:pt x="264" y="48"/>
                </a:lnTo>
                <a:lnTo>
                  <a:pt x="264" y="52"/>
                </a:lnTo>
                <a:lnTo>
                  <a:pt x="264" y="52"/>
                </a:lnTo>
                <a:lnTo>
                  <a:pt x="260" y="56"/>
                </a:lnTo>
                <a:lnTo>
                  <a:pt x="260" y="60"/>
                </a:lnTo>
                <a:lnTo>
                  <a:pt x="256" y="64"/>
                </a:lnTo>
                <a:lnTo>
                  <a:pt x="248" y="68"/>
                </a:lnTo>
                <a:lnTo>
                  <a:pt x="244" y="76"/>
                </a:lnTo>
                <a:lnTo>
                  <a:pt x="236" y="80"/>
                </a:lnTo>
                <a:lnTo>
                  <a:pt x="228" y="88"/>
                </a:lnTo>
                <a:lnTo>
                  <a:pt x="208" y="108"/>
                </a:lnTo>
                <a:lnTo>
                  <a:pt x="188" y="128"/>
                </a:lnTo>
                <a:lnTo>
                  <a:pt x="164" y="144"/>
                </a:lnTo>
                <a:lnTo>
                  <a:pt x="144" y="164"/>
                </a:lnTo>
                <a:lnTo>
                  <a:pt x="120" y="184"/>
                </a:lnTo>
                <a:lnTo>
                  <a:pt x="96" y="200"/>
                </a:lnTo>
                <a:lnTo>
                  <a:pt x="72" y="216"/>
                </a:lnTo>
                <a:lnTo>
                  <a:pt x="52" y="228"/>
                </a:lnTo>
                <a:lnTo>
                  <a:pt x="40" y="232"/>
                </a:lnTo>
                <a:lnTo>
                  <a:pt x="32" y="236"/>
                </a:lnTo>
                <a:lnTo>
                  <a:pt x="24" y="236"/>
                </a:lnTo>
                <a:lnTo>
                  <a:pt x="16" y="240"/>
                </a:lnTo>
                <a:lnTo>
                  <a:pt x="12" y="240"/>
                </a:lnTo>
                <a:lnTo>
                  <a:pt x="8" y="244"/>
                </a:lnTo>
                <a:lnTo>
                  <a:pt x="4" y="244"/>
                </a:lnTo>
                <a:lnTo>
                  <a:pt x="4" y="240"/>
                </a:lnTo>
                <a:lnTo>
                  <a:pt x="0" y="240"/>
                </a:lnTo>
                <a:lnTo>
                  <a:pt x="0" y="232"/>
                </a:lnTo>
                <a:lnTo>
                  <a:pt x="4" y="232"/>
                </a:lnTo>
                <a:lnTo>
                  <a:pt x="4" y="228"/>
                </a:lnTo>
                <a:lnTo>
                  <a:pt x="8" y="224"/>
                </a:lnTo>
                <a:lnTo>
                  <a:pt x="16" y="220"/>
                </a:lnTo>
                <a:lnTo>
                  <a:pt x="24" y="208"/>
                </a:lnTo>
                <a:lnTo>
                  <a:pt x="36" y="200"/>
                </a:lnTo>
                <a:lnTo>
                  <a:pt x="52" y="184"/>
                </a:lnTo>
                <a:lnTo>
                  <a:pt x="68" y="172"/>
                </a:lnTo>
                <a:lnTo>
                  <a:pt x="88" y="152"/>
                </a:lnTo>
                <a:lnTo>
                  <a:pt x="112" y="132"/>
                </a:lnTo>
                <a:lnTo>
                  <a:pt x="132" y="112"/>
                </a:lnTo>
                <a:lnTo>
                  <a:pt x="156" y="84"/>
                </a:lnTo>
                <a:lnTo>
                  <a:pt x="168" y="72"/>
                </a:lnTo>
                <a:lnTo>
                  <a:pt x="176" y="60"/>
                </a:lnTo>
                <a:lnTo>
                  <a:pt x="184" y="52"/>
                </a:lnTo>
                <a:lnTo>
                  <a:pt x="192" y="40"/>
                </a:lnTo>
                <a:lnTo>
                  <a:pt x="196" y="32"/>
                </a:lnTo>
                <a:lnTo>
                  <a:pt x="196" y="28"/>
                </a:lnTo>
                <a:lnTo>
                  <a:pt x="196" y="24"/>
                </a:lnTo>
                <a:lnTo>
                  <a:pt x="196" y="20"/>
                </a:lnTo>
                <a:lnTo>
                  <a:pt x="196" y="20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" name="Freeform 442">
            <a:extLst>
              <a:ext uri="{FF2B5EF4-FFF2-40B4-BE49-F238E27FC236}">
                <a16:creationId xmlns:a16="http://schemas.microsoft.com/office/drawing/2014/main" id="{3C1454B0-37F0-49BF-84FF-B5276F05CD41}"/>
              </a:ext>
            </a:extLst>
          </p:cNvPr>
          <p:cNvSpPr>
            <a:spLocks/>
          </p:cNvSpPr>
          <p:nvPr/>
        </p:nvSpPr>
        <p:spPr bwMode="auto">
          <a:xfrm>
            <a:off x="1602110" y="1833682"/>
            <a:ext cx="244765" cy="1206323"/>
          </a:xfrm>
          <a:custGeom>
            <a:avLst/>
            <a:gdLst>
              <a:gd name="T0" fmla="*/ 0 w 64"/>
              <a:gd name="T1" fmla="*/ 200 h 244"/>
              <a:gd name="T2" fmla="*/ 0 w 64"/>
              <a:gd name="T3" fmla="*/ 196 h 244"/>
              <a:gd name="T4" fmla="*/ 0 w 64"/>
              <a:gd name="T5" fmla="*/ 188 h 244"/>
              <a:gd name="T6" fmla="*/ 4 w 64"/>
              <a:gd name="T7" fmla="*/ 180 h 244"/>
              <a:gd name="T8" fmla="*/ 4 w 64"/>
              <a:gd name="T9" fmla="*/ 172 h 244"/>
              <a:gd name="T10" fmla="*/ 8 w 64"/>
              <a:gd name="T11" fmla="*/ 156 h 244"/>
              <a:gd name="T12" fmla="*/ 8 w 64"/>
              <a:gd name="T13" fmla="*/ 140 h 244"/>
              <a:gd name="T14" fmla="*/ 8 w 64"/>
              <a:gd name="T15" fmla="*/ 120 h 244"/>
              <a:gd name="T16" fmla="*/ 8 w 64"/>
              <a:gd name="T17" fmla="*/ 112 h 244"/>
              <a:gd name="T18" fmla="*/ 12 w 64"/>
              <a:gd name="T19" fmla="*/ 100 h 244"/>
              <a:gd name="T20" fmla="*/ 12 w 64"/>
              <a:gd name="T21" fmla="*/ 72 h 244"/>
              <a:gd name="T22" fmla="*/ 12 w 64"/>
              <a:gd name="T23" fmla="*/ 48 h 244"/>
              <a:gd name="T24" fmla="*/ 8 w 64"/>
              <a:gd name="T25" fmla="*/ 24 h 244"/>
              <a:gd name="T26" fmla="*/ 4 w 64"/>
              <a:gd name="T27" fmla="*/ 0 h 244"/>
              <a:gd name="T28" fmla="*/ 16 w 64"/>
              <a:gd name="T29" fmla="*/ 4 h 244"/>
              <a:gd name="T30" fmla="*/ 28 w 64"/>
              <a:gd name="T31" fmla="*/ 12 h 244"/>
              <a:gd name="T32" fmla="*/ 36 w 64"/>
              <a:gd name="T33" fmla="*/ 16 h 244"/>
              <a:gd name="T34" fmla="*/ 44 w 64"/>
              <a:gd name="T35" fmla="*/ 20 h 244"/>
              <a:gd name="T36" fmla="*/ 52 w 64"/>
              <a:gd name="T37" fmla="*/ 28 h 244"/>
              <a:gd name="T38" fmla="*/ 56 w 64"/>
              <a:gd name="T39" fmla="*/ 32 h 244"/>
              <a:gd name="T40" fmla="*/ 60 w 64"/>
              <a:gd name="T41" fmla="*/ 36 h 244"/>
              <a:gd name="T42" fmla="*/ 60 w 64"/>
              <a:gd name="T43" fmla="*/ 40 h 244"/>
              <a:gd name="T44" fmla="*/ 60 w 64"/>
              <a:gd name="T45" fmla="*/ 48 h 244"/>
              <a:gd name="T46" fmla="*/ 60 w 64"/>
              <a:gd name="T47" fmla="*/ 56 h 244"/>
              <a:gd name="T48" fmla="*/ 64 w 64"/>
              <a:gd name="T49" fmla="*/ 64 h 244"/>
              <a:gd name="T50" fmla="*/ 64 w 64"/>
              <a:gd name="T51" fmla="*/ 80 h 244"/>
              <a:gd name="T52" fmla="*/ 64 w 64"/>
              <a:gd name="T53" fmla="*/ 92 h 244"/>
              <a:gd name="T54" fmla="*/ 60 w 64"/>
              <a:gd name="T55" fmla="*/ 112 h 244"/>
              <a:gd name="T56" fmla="*/ 60 w 64"/>
              <a:gd name="T57" fmla="*/ 132 h 244"/>
              <a:gd name="T58" fmla="*/ 60 w 64"/>
              <a:gd name="T59" fmla="*/ 152 h 244"/>
              <a:gd name="T60" fmla="*/ 60 w 64"/>
              <a:gd name="T61" fmla="*/ 172 h 244"/>
              <a:gd name="T62" fmla="*/ 56 w 64"/>
              <a:gd name="T63" fmla="*/ 192 h 244"/>
              <a:gd name="T64" fmla="*/ 56 w 64"/>
              <a:gd name="T65" fmla="*/ 208 h 244"/>
              <a:gd name="T66" fmla="*/ 52 w 64"/>
              <a:gd name="T67" fmla="*/ 220 h 244"/>
              <a:gd name="T68" fmla="*/ 48 w 64"/>
              <a:gd name="T69" fmla="*/ 232 h 244"/>
              <a:gd name="T70" fmla="*/ 44 w 64"/>
              <a:gd name="T71" fmla="*/ 236 h 244"/>
              <a:gd name="T72" fmla="*/ 40 w 64"/>
              <a:gd name="T73" fmla="*/ 244 h 244"/>
              <a:gd name="T74" fmla="*/ 36 w 64"/>
              <a:gd name="T75" fmla="*/ 244 h 244"/>
              <a:gd name="T76" fmla="*/ 28 w 64"/>
              <a:gd name="T77" fmla="*/ 244 h 244"/>
              <a:gd name="T78" fmla="*/ 20 w 64"/>
              <a:gd name="T79" fmla="*/ 240 h 244"/>
              <a:gd name="T80" fmla="*/ 16 w 64"/>
              <a:gd name="T81" fmla="*/ 232 h 244"/>
              <a:gd name="T82" fmla="*/ 12 w 64"/>
              <a:gd name="T83" fmla="*/ 224 h 244"/>
              <a:gd name="T84" fmla="*/ 4 w 64"/>
              <a:gd name="T85" fmla="*/ 216 h 244"/>
              <a:gd name="T86" fmla="*/ 0 w 64"/>
              <a:gd name="T87" fmla="*/ 208 h 244"/>
              <a:gd name="T88" fmla="*/ 0 w 64"/>
              <a:gd name="T89" fmla="*/ 200 h 244"/>
              <a:gd name="T90" fmla="*/ 0 w 64"/>
              <a:gd name="T91" fmla="*/ 200 h 244"/>
              <a:gd name="T92" fmla="*/ 0 w 64"/>
              <a:gd name="T93" fmla="*/ 200 h 2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64" h="244">
                <a:moveTo>
                  <a:pt x="0" y="200"/>
                </a:moveTo>
                <a:lnTo>
                  <a:pt x="0" y="196"/>
                </a:lnTo>
                <a:lnTo>
                  <a:pt x="0" y="188"/>
                </a:lnTo>
                <a:lnTo>
                  <a:pt x="4" y="180"/>
                </a:lnTo>
                <a:lnTo>
                  <a:pt x="4" y="172"/>
                </a:lnTo>
                <a:lnTo>
                  <a:pt x="8" y="156"/>
                </a:lnTo>
                <a:lnTo>
                  <a:pt x="8" y="140"/>
                </a:lnTo>
                <a:lnTo>
                  <a:pt x="8" y="120"/>
                </a:lnTo>
                <a:lnTo>
                  <a:pt x="8" y="112"/>
                </a:lnTo>
                <a:lnTo>
                  <a:pt x="12" y="100"/>
                </a:lnTo>
                <a:lnTo>
                  <a:pt x="12" y="72"/>
                </a:lnTo>
                <a:lnTo>
                  <a:pt x="12" y="48"/>
                </a:lnTo>
                <a:lnTo>
                  <a:pt x="8" y="24"/>
                </a:lnTo>
                <a:lnTo>
                  <a:pt x="4" y="0"/>
                </a:lnTo>
                <a:lnTo>
                  <a:pt x="16" y="4"/>
                </a:lnTo>
                <a:lnTo>
                  <a:pt x="28" y="12"/>
                </a:lnTo>
                <a:lnTo>
                  <a:pt x="36" y="16"/>
                </a:lnTo>
                <a:lnTo>
                  <a:pt x="44" y="20"/>
                </a:lnTo>
                <a:lnTo>
                  <a:pt x="52" y="28"/>
                </a:lnTo>
                <a:lnTo>
                  <a:pt x="56" y="32"/>
                </a:lnTo>
                <a:lnTo>
                  <a:pt x="60" y="36"/>
                </a:lnTo>
                <a:lnTo>
                  <a:pt x="60" y="40"/>
                </a:lnTo>
                <a:lnTo>
                  <a:pt x="60" y="48"/>
                </a:lnTo>
                <a:lnTo>
                  <a:pt x="60" y="56"/>
                </a:lnTo>
                <a:lnTo>
                  <a:pt x="64" y="64"/>
                </a:lnTo>
                <a:lnTo>
                  <a:pt x="64" y="80"/>
                </a:lnTo>
                <a:lnTo>
                  <a:pt x="64" y="92"/>
                </a:lnTo>
                <a:lnTo>
                  <a:pt x="60" y="112"/>
                </a:lnTo>
                <a:lnTo>
                  <a:pt x="60" y="132"/>
                </a:lnTo>
                <a:lnTo>
                  <a:pt x="60" y="152"/>
                </a:lnTo>
                <a:lnTo>
                  <a:pt x="60" y="172"/>
                </a:lnTo>
                <a:lnTo>
                  <a:pt x="56" y="192"/>
                </a:lnTo>
                <a:lnTo>
                  <a:pt x="56" y="208"/>
                </a:lnTo>
                <a:lnTo>
                  <a:pt x="52" y="220"/>
                </a:lnTo>
                <a:lnTo>
                  <a:pt x="48" y="232"/>
                </a:lnTo>
                <a:lnTo>
                  <a:pt x="44" y="236"/>
                </a:lnTo>
                <a:lnTo>
                  <a:pt x="40" y="244"/>
                </a:lnTo>
                <a:lnTo>
                  <a:pt x="36" y="244"/>
                </a:lnTo>
                <a:lnTo>
                  <a:pt x="28" y="244"/>
                </a:lnTo>
                <a:lnTo>
                  <a:pt x="20" y="240"/>
                </a:lnTo>
                <a:lnTo>
                  <a:pt x="16" y="232"/>
                </a:lnTo>
                <a:lnTo>
                  <a:pt x="12" y="224"/>
                </a:lnTo>
                <a:lnTo>
                  <a:pt x="4" y="216"/>
                </a:lnTo>
                <a:lnTo>
                  <a:pt x="0" y="208"/>
                </a:lnTo>
                <a:lnTo>
                  <a:pt x="0" y="200"/>
                </a:lnTo>
                <a:lnTo>
                  <a:pt x="0" y="200"/>
                </a:lnTo>
                <a:lnTo>
                  <a:pt x="0" y="200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" name="Freeform 443">
            <a:extLst>
              <a:ext uri="{FF2B5EF4-FFF2-40B4-BE49-F238E27FC236}">
                <a16:creationId xmlns:a16="http://schemas.microsoft.com/office/drawing/2014/main" id="{532324E8-2584-4F7C-AD2F-672E13363F5D}"/>
              </a:ext>
            </a:extLst>
          </p:cNvPr>
          <p:cNvSpPr>
            <a:spLocks/>
          </p:cNvSpPr>
          <p:nvPr/>
        </p:nvSpPr>
        <p:spPr bwMode="auto">
          <a:xfrm>
            <a:off x="1281933" y="666910"/>
            <a:ext cx="795485" cy="850359"/>
          </a:xfrm>
          <a:custGeom>
            <a:avLst/>
            <a:gdLst>
              <a:gd name="T0" fmla="*/ 132 w 208"/>
              <a:gd name="T1" fmla="*/ 20 h 172"/>
              <a:gd name="T2" fmla="*/ 128 w 208"/>
              <a:gd name="T3" fmla="*/ 16 h 172"/>
              <a:gd name="T4" fmla="*/ 128 w 208"/>
              <a:gd name="T5" fmla="*/ 12 h 172"/>
              <a:gd name="T6" fmla="*/ 132 w 208"/>
              <a:gd name="T7" fmla="*/ 8 h 172"/>
              <a:gd name="T8" fmla="*/ 136 w 208"/>
              <a:gd name="T9" fmla="*/ 4 h 172"/>
              <a:gd name="T10" fmla="*/ 140 w 208"/>
              <a:gd name="T11" fmla="*/ 0 h 172"/>
              <a:gd name="T12" fmla="*/ 148 w 208"/>
              <a:gd name="T13" fmla="*/ 0 h 172"/>
              <a:gd name="T14" fmla="*/ 156 w 208"/>
              <a:gd name="T15" fmla="*/ 0 h 172"/>
              <a:gd name="T16" fmla="*/ 164 w 208"/>
              <a:gd name="T17" fmla="*/ 0 h 172"/>
              <a:gd name="T18" fmla="*/ 184 w 208"/>
              <a:gd name="T19" fmla="*/ 12 h 172"/>
              <a:gd name="T20" fmla="*/ 192 w 208"/>
              <a:gd name="T21" fmla="*/ 16 h 172"/>
              <a:gd name="T22" fmla="*/ 196 w 208"/>
              <a:gd name="T23" fmla="*/ 20 h 172"/>
              <a:gd name="T24" fmla="*/ 204 w 208"/>
              <a:gd name="T25" fmla="*/ 24 h 172"/>
              <a:gd name="T26" fmla="*/ 208 w 208"/>
              <a:gd name="T27" fmla="*/ 28 h 172"/>
              <a:gd name="T28" fmla="*/ 208 w 208"/>
              <a:gd name="T29" fmla="*/ 32 h 172"/>
              <a:gd name="T30" fmla="*/ 208 w 208"/>
              <a:gd name="T31" fmla="*/ 36 h 172"/>
              <a:gd name="T32" fmla="*/ 208 w 208"/>
              <a:gd name="T33" fmla="*/ 40 h 172"/>
              <a:gd name="T34" fmla="*/ 204 w 208"/>
              <a:gd name="T35" fmla="*/ 44 h 172"/>
              <a:gd name="T36" fmla="*/ 200 w 208"/>
              <a:gd name="T37" fmla="*/ 48 h 172"/>
              <a:gd name="T38" fmla="*/ 196 w 208"/>
              <a:gd name="T39" fmla="*/ 52 h 172"/>
              <a:gd name="T40" fmla="*/ 188 w 208"/>
              <a:gd name="T41" fmla="*/ 60 h 172"/>
              <a:gd name="T42" fmla="*/ 180 w 208"/>
              <a:gd name="T43" fmla="*/ 64 h 172"/>
              <a:gd name="T44" fmla="*/ 172 w 208"/>
              <a:gd name="T45" fmla="*/ 72 h 172"/>
              <a:gd name="T46" fmla="*/ 164 w 208"/>
              <a:gd name="T47" fmla="*/ 80 h 172"/>
              <a:gd name="T48" fmla="*/ 136 w 208"/>
              <a:gd name="T49" fmla="*/ 100 h 172"/>
              <a:gd name="T50" fmla="*/ 112 w 208"/>
              <a:gd name="T51" fmla="*/ 116 h 172"/>
              <a:gd name="T52" fmla="*/ 64 w 208"/>
              <a:gd name="T53" fmla="*/ 148 h 172"/>
              <a:gd name="T54" fmla="*/ 52 w 208"/>
              <a:gd name="T55" fmla="*/ 156 h 172"/>
              <a:gd name="T56" fmla="*/ 40 w 208"/>
              <a:gd name="T57" fmla="*/ 160 h 172"/>
              <a:gd name="T58" fmla="*/ 28 w 208"/>
              <a:gd name="T59" fmla="*/ 168 h 172"/>
              <a:gd name="T60" fmla="*/ 20 w 208"/>
              <a:gd name="T61" fmla="*/ 168 h 172"/>
              <a:gd name="T62" fmla="*/ 12 w 208"/>
              <a:gd name="T63" fmla="*/ 172 h 172"/>
              <a:gd name="T64" fmla="*/ 8 w 208"/>
              <a:gd name="T65" fmla="*/ 172 h 172"/>
              <a:gd name="T66" fmla="*/ 4 w 208"/>
              <a:gd name="T67" fmla="*/ 172 h 172"/>
              <a:gd name="T68" fmla="*/ 0 w 208"/>
              <a:gd name="T69" fmla="*/ 172 h 172"/>
              <a:gd name="T70" fmla="*/ 0 w 208"/>
              <a:gd name="T71" fmla="*/ 172 h 172"/>
              <a:gd name="T72" fmla="*/ 0 w 208"/>
              <a:gd name="T73" fmla="*/ 164 h 172"/>
              <a:gd name="T74" fmla="*/ 0 w 208"/>
              <a:gd name="T75" fmla="*/ 164 h 172"/>
              <a:gd name="T76" fmla="*/ 4 w 208"/>
              <a:gd name="T77" fmla="*/ 160 h 172"/>
              <a:gd name="T78" fmla="*/ 8 w 208"/>
              <a:gd name="T79" fmla="*/ 156 h 172"/>
              <a:gd name="T80" fmla="*/ 12 w 208"/>
              <a:gd name="T81" fmla="*/ 152 h 172"/>
              <a:gd name="T82" fmla="*/ 24 w 208"/>
              <a:gd name="T83" fmla="*/ 140 h 172"/>
              <a:gd name="T84" fmla="*/ 36 w 208"/>
              <a:gd name="T85" fmla="*/ 132 h 172"/>
              <a:gd name="T86" fmla="*/ 52 w 208"/>
              <a:gd name="T87" fmla="*/ 116 h 172"/>
              <a:gd name="T88" fmla="*/ 72 w 208"/>
              <a:gd name="T89" fmla="*/ 100 h 172"/>
              <a:gd name="T90" fmla="*/ 88 w 208"/>
              <a:gd name="T91" fmla="*/ 84 h 172"/>
              <a:gd name="T92" fmla="*/ 104 w 208"/>
              <a:gd name="T93" fmla="*/ 68 h 172"/>
              <a:gd name="T94" fmla="*/ 116 w 208"/>
              <a:gd name="T95" fmla="*/ 56 h 172"/>
              <a:gd name="T96" fmla="*/ 124 w 208"/>
              <a:gd name="T97" fmla="*/ 52 h 172"/>
              <a:gd name="T98" fmla="*/ 128 w 208"/>
              <a:gd name="T99" fmla="*/ 48 h 172"/>
              <a:gd name="T100" fmla="*/ 132 w 208"/>
              <a:gd name="T101" fmla="*/ 40 h 172"/>
              <a:gd name="T102" fmla="*/ 136 w 208"/>
              <a:gd name="T103" fmla="*/ 32 h 172"/>
              <a:gd name="T104" fmla="*/ 136 w 208"/>
              <a:gd name="T105" fmla="*/ 24 h 172"/>
              <a:gd name="T106" fmla="*/ 132 w 208"/>
              <a:gd name="T107" fmla="*/ 20 h 172"/>
              <a:gd name="T108" fmla="*/ 132 w 208"/>
              <a:gd name="T109" fmla="*/ 20 h 1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208" h="172">
                <a:moveTo>
                  <a:pt x="132" y="20"/>
                </a:moveTo>
                <a:lnTo>
                  <a:pt x="128" y="16"/>
                </a:lnTo>
                <a:lnTo>
                  <a:pt x="128" y="12"/>
                </a:lnTo>
                <a:lnTo>
                  <a:pt x="132" y="8"/>
                </a:lnTo>
                <a:lnTo>
                  <a:pt x="136" y="4"/>
                </a:lnTo>
                <a:lnTo>
                  <a:pt x="140" y="0"/>
                </a:lnTo>
                <a:lnTo>
                  <a:pt x="148" y="0"/>
                </a:lnTo>
                <a:lnTo>
                  <a:pt x="156" y="0"/>
                </a:lnTo>
                <a:lnTo>
                  <a:pt x="164" y="0"/>
                </a:lnTo>
                <a:lnTo>
                  <a:pt x="184" y="12"/>
                </a:lnTo>
                <a:lnTo>
                  <a:pt x="192" y="16"/>
                </a:lnTo>
                <a:lnTo>
                  <a:pt x="196" y="20"/>
                </a:lnTo>
                <a:lnTo>
                  <a:pt x="204" y="24"/>
                </a:lnTo>
                <a:lnTo>
                  <a:pt x="208" y="28"/>
                </a:lnTo>
                <a:lnTo>
                  <a:pt x="208" y="32"/>
                </a:lnTo>
                <a:lnTo>
                  <a:pt x="208" y="36"/>
                </a:lnTo>
                <a:lnTo>
                  <a:pt x="208" y="40"/>
                </a:lnTo>
                <a:lnTo>
                  <a:pt x="204" y="44"/>
                </a:lnTo>
                <a:lnTo>
                  <a:pt x="200" y="48"/>
                </a:lnTo>
                <a:lnTo>
                  <a:pt x="196" y="52"/>
                </a:lnTo>
                <a:lnTo>
                  <a:pt x="188" y="60"/>
                </a:lnTo>
                <a:lnTo>
                  <a:pt x="180" y="64"/>
                </a:lnTo>
                <a:lnTo>
                  <a:pt x="172" y="72"/>
                </a:lnTo>
                <a:lnTo>
                  <a:pt x="164" y="80"/>
                </a:lnTo>
                <a:lnTo>
                  <a:pt x="136" y="100"/>
                </a:lnTo>
                <a:lnTo>
                  <a:pt x="112" y="116"/>
                </a:lnTo>
                <a:lnTo>
                  <a:pt x="64" y="148"/>
                </a:lnTo>
                <a:lnTo>
                  <a:pt x="52" y="156"/>
                </a:lnTo>
                <a:lnTo>
                  <a:pt x="40" y="160"/>
                </a:lnTo>
                <a:lnTo>
                  <a:pt x="28" y="168"/>
                </a:lnTo>
                <a:lnTo>
                  <a:pt x="20" y="168"/>
                </a:lnTo>
                <a:lnTo>
                  <a:pt x="12" y="172"/>
                </a:lnTo>
                <a:lnTo>
                  <a:pt x="8" y="172"/>
                </a:lnTo>
                <a:lnTo>
                  <a:pt x="4" y="172"/>
                </a:lnTo>
                <a:lnTo>
                  <a:pt x="0" y="172"/>
                </a:lnTo>
                <a:lnTo>
                  <a:pt x="0" y="172"/>
                </a:lnTo>
                <a:lnTo>
                  <a:pt x="0" y="164"/>
                </a:lnTo>
                <a:lnTo>
                  <a:pt x="0" y="164"/>
                </a:lnTo>
                <a:lnTo>
                  <a:pt x="4" y="160"/>
                </a:lnTo>
                <a:lnTo>
                  <a:pt x="8" y="156"/>
                </a:lnTo>
                <a:lnTo>
                  <a:pt x="12" y="152"/>
                </a:lnTo>
                <a:lnTo>
                  <a:pt x="24" y="140"/>
                </a:lnTo>
                <a:lnTo>
                  <a:pt x="36" y="132"/>
                </a:lnTo>
                <a:lnTo>
                  <a:pt x="52" y="116"/>
                </a:lnTo>
                <a:lnTo>
                  <a:pt x="72" y="100"/>
                </a:lnTo>
                <a:lnTo>
                  <a:pt x="88" y="84"/>
                </a:lnTo>
                <a:lnTo>
                  <a:pt x="104" y="68"/>
                </a:lnTo>
                <a:lnTo>
                  <a:pt x="116" y="56"/>
                </a:lnTo>
                <a:lnTo>
                  <a:pt x="124" y="52"/>
                </a:lnTo>
                <a:lnTo>
                  <a:pt x="128" y="48"/>
                </a:lnTo>
                <a:lnTo>
                  <a:pt x="132" y="40"/>
                </a:lnTo>
                <a:lnTo>
                  <a:pt x="136" y="32"/>
                </a:lnTo>
                <a:lnTo>
                  <a:pt x="136" y="24"/>
                </a:lnTo>
                <a:lnTo>
                  <a:pt x="132" y="20"/>
                </a:lnTo>
                <a:lnTo>
                  <a:pt x="132" y="20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1" name="Freeform 445">
            <a:extLst>
              <a:ext uri="{FF2B5EF4-FFF2-40B4-BE49-F238E27FC236}">
                <a16:creationId xmlns:a16="http://schemas.microsoft.com/office/drawing/2014/main" id="{23D553E3-3786-49DD-904C-F03062124009}"/>
              </a:ext>
            </a:extLst>
          </p:cNvPr>
          <p:cNvSpPr>
            <a:spLocks/>
          </p:cNvSpPr>
          <p:nvPr/>
        </p:nvSpPr>
        <p:spPr bwMode="auto">
          <a:xfrm>
            <a:off x="5579198" y="4034958"/>
            <a:ext cx="1315609" cy="593274"/>
          </a:xfrm>
          <a:custGeom>
            <a:avLst/>
            <a:gdLst>
              <a:gd name="T0" fmla="*/ 264 w 344"/>
              <a:gd name="T1" fmla="*/ 16 h 120"/>
              <a:gd name="T2" fmla="*/ 264 w 344"/>
              <a:gd name="T3" fmla="*/ 8 h 120"/>
              <a:gd name="T4" fmla="*/ 264 w 344"/>
              <a:gd name="T5" fmla="*/ 4 h 120"/>
              <a:gd name="T6" fmla="*/ 272 w 344"/>
              <a:gd name="T7" fmla="*/ 4 h 120"/>
              <a:gd name="T8" fmla="*/ 280 w 344"/>
              <a:gd name="T9" fmla="*/ 0 h 120"/>
              <a:gd name="T10" fmla="*/ 284 w 344"/>
              <a:gd name="T11" fmla="*/ 4 h 120"/>
              <a:gd name="T12" fmla="*/ 296 w 344"/>
              <a:gd name="T13" fmla="*/ 4 h 120"/>
              <a:gd name="T14" fmla="*/ 308 w 344"/>
              <a:gd name="T15" fmla="*/ 8 h 120"/>
              <a:gd name="T16" fmla="*/ 324 w 344"/>
              <a:gd name="T17" fmla="*/ 16 h 120"/>
              <a:gd name="T18" fmla="*/ 328 w 344"/>
              <a:gd name="T19" fmla="*/ 20 h 120"/>
              <a:gd name="T20" fmla="*/ 336 w 344"/>
              <a:gd name="T21" fmla="*/ 24 h 120"/>
              <a:gd name="T22" fmla="*/ 340 w 344"/>
              <a:gd name="T23" fmla="*/ 28 h 120"/>
              <a:gd name="T24" fmla="*/ 344 w 344"/>
              <a:gd name="T25" fmla="*/ 32 h 120"/>
              <a:gd name="T26" fmla="*/ 344 w 344"/>
              <a:gd name="T27" fmla="*/ 36 h 120"/>
              <a:gd name="T28" fmla="*/ 344 w 344"/>
              <a:gd name="T29" fmla="*/ 40 h 120"/>
              <a:gd name="T30" fmla="*/ 344 w 344"/>
              <a:gd name="T31" fmla="*/ 48 h 120"/>
              <a:gd name="T32" fmla="*/ 344 w 344"/>
              <a:gd name="T33" fmla="*/ 52 h 120"/>
              <a:gd name="T34" fmla="*/ 336 w 344"/>
              <a:gd name="T35" fmla="*/ 56 h 120"/>
              <a:gd name="T36" fmla="*/ 332 w 344"/>
              <a:gd name="T37" fmla="*/ 60 h 120"/>
              <a:gd name="T38" fmla="*/ 320 w 344"/>
              <a:gd name="T39" fmla="*/ 60 h 120"/>
              <a:gd name="T40" fmla="*/ 312 w 344"/>
              <a:gd name="T41" fmla="*/ 64 h 120"/>
              <a:gd name="T42" fmla="*/ 296 w 344"/>
              <a:gd name="T43" fmla="*/ 68 h 120"/>
              <a:gd name="T44" fmla="*/ 284 w 344"/>
              <a:gd name="T45" fmla="*/ 72 h 120"/>
              <a:gd name="T46" fmla="*/ 268 w 344"/>
              <a:gd name="T47" fmla="*/ 76 h 120"/>
              <a:gd name="T48" fmla="*/ 244 w 344"/>
              <a:gd name="T49" fmla="*/ 80 h 120"/>
              <a:gd name="T50" fmla="*/ 220 w 344"/>
              <a:gd name="T51" fmla="*/ 88 h 120"/>
              <a:gd name="T52" fmla="*/ 196 w 344"/>
              <a:gd name="T53" fmla="*/ 92 h 120"/>
              <a:gd name="T54" fmla="*/ 164 w 344"/>
              <a:gd name="T55" fmla="*/ 96 h 120"/>
              <a:gd name="T56" fmla="*/ 128 w 344"/>
              <a:gd name="T57" fmla="*/ 104 h 120"/>
              <a:gd name="T58" fmla="*/ 88 w 344"/>
              <a:gd name="T59" fmla="*/ 108 h 120"/>
              <a:gd name="T60" fmla="*/ 48 w 344"/>
              <a:gd name="T61" fmla="*/ 112 h 120"/>
              <a:gd name="T62" fmla="*/ 0 w 344"/>
              <a:gd name="T63" fmla="*/ 120 h 120"/>
              <a:gd name="T64" fmla="*/ 0 w 344"/>
              <a:gd name="T65" fmla="*/ 92 h 120"/>
              <a:gd name="T66" fmla="*/ 36 w 344"/>
              <a:gd name="T67" fmla="*/ 88 h 120"/>
              <a:gd name="T68" fmla="*/ 68 w 344"/>
              <a:gd name="T69" fmla="*/ 80 h 120"/>
              <a:gd name="T70" fmla="*/ 100 w 344"/>
              <a:gd name="T71" fmla="*/ 76 h 120"/>
              <a:gd name="T72" fmla="*/ 128 w 344"/>
              <a:gd name="T73" fmla="*/ 68 h 120"/>
              <a:gd name="T74" fmla="*/ 152 w 344"/>
              <a:gd name="T75" fmla="*/ 64 h 120"/>
              <a:gd name="T76" fmla="*/ 172 w 344"/>
              <a:gd name="T77" fmla="*/ 60 h 120"/>
              <a:gd name="T78" fmla="*/ 192 w 344"/>
              <a:gd name="T79" fmla="*/ 52 h 120"/>
              <a:gd name="T80" fmla="*/ 208 w 344"/>
              <a:gd name="T81" fmla="*/ 48 h 120"/>
              <a:gd name="T82" fmla="*/ 220 w 344"/>
              <a:gd name="T83" fmla="*/ 44 h 120"/>
              <a:gd name="T84" fmla="*/ 232 w 344"/>
              <a:gd name="T85" fmla="*/ 40 h 120"/>
              <a:gd name="T86" fmla="*/ 244 w 344"/>
              <a:gd name="T87" fmla="*/ 32 h 120"/>
              <a:gd name="T88" fmla="*/ 252 w 344"/>
              <a:gd name="T89" fmla="*/ 28 h 120"/>
              <a:gd name="T90" fmla="*/ 256 w 344"/>
              <a:gd name="T91" fmla="*/ 24 h 120"/>
              <a:gd name="T92" fmla="*/ 260 w 344"/>
              <a:gd name="T93" fmla="*/ 20 h 120"/>
              <a:gd name="T94" fmla="*/ 264 w 344"/>
              <a:gd name="T95" fmla="*/ 20 h 120"/>
              <a:gd name="T96" fmla="*/ 264 w 344"/>
              <a:gd name="T97" fmla="*/ 16 h 120"/>
              <a:gd name="T98" fmla="*/ 264 w 344"/>
              <a:gd name="T99" fmla="*/ 16 h 1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344" h="120">
                <a:moveTo>
                  <a:pt x="264" y="16"/>
                </a:moveTo>
                <a:lnTo>
                  <a:pt x="264" y="8"/>
                </a:lnTo>
                <a:lnTo>
                  <a:pt x="264" y="4"/>
                </a:lnTo>
                <a:lnTo>
                  <a:pt x="272" y="4"/>
                </a:lnTo>
                <a:lnTo>
                  <a:pt x="280" y="0"/>
                </a:lnTo>
                <a:lnTo>
                  <a:pt x="284" y="4"/>
                </a:lnTo>
                <a:lnTo>
                  <a:pt x="296" y="4"/>
                </a:lnTo>
                <a:lnTo>
                  <a:pt x="308" y="8"/>
                </a:lnTo>
                <a:lnTo>
                  <a:pt x="324" y="16"/>
                </a:lnTo>
                <a:lnTo>
                  <a:pt x="328" y="20"/>
                </a:lnTo>
                <a:lnTo>
                  <a:pt x="336" y="24"/>
                </a:lnTo>
                <a:lnTo>
                  <a:pt x="340" y="28"/>
                </a:lnTo>
                <a:lnTo>
                  <a:pt x="344" y="32"/>
                </a:lnTo>
                <a:lnTo>
                  <a:pt x="344" y="36"/>
                </a:lnTo>
                <a:lnTo>
                  <a:pt x="344" y="40"/>
                </a:lnTo>
                <a:lnTo>
                  <a:pt x="344" y="48"/>
                </a:lnTo>
                <a:lnTo>
                  <a:pt x="344" y="52"/>
                </a:lnTo>
                <a:lnTo>
                  <a:pt x="336" y="56"/>
                </a:lnTo>
                <a:lnTo>
                  <a:pt x="332" y="60"/>
                </a:lnTo>
                <a:lnTo>
                  <a:pt x="320" y="60"/>
                </a:lnTo>
                <a:lnTo>
                  <a:pt x="312" y="64"/>
                </a:lnTo>
                <a:lnTo>
                  <a:pt x="296" y="68"/>
                </a:lnTo>
                <a:lnTo>
                  <a:pt x="284" y="72"/>
                </a:lnTo>
                <a:lnTo>
                  <a:pt x="268" y="76"/>
                </a:lnTo>
                <a:lnTo>
                  <a:pt x="244" y="80"/>
                </a:lnTo>
                <a:lnTo>
                  <a:pt x="220" y="88"/>
                </a:lnTo>
                <a:lnTo>
                  <a:pt x="196" y="92"/>
                </a:lnTo>
                <a:lnTo>
                  <a:pt x="164" y="96"/>
                </a:lnTo>
                <a:lnTo>
                  <a:pt x="128" y="104"/>
                </a:lnTo>
                <a:lnTo>
                  <a:pt x="88" y="108"/>
                </a:lnTo>
                <a:lnTo>
                  <a:pt x="48" y="112"/>
                </a:lnTo>
                <a:lnTo>
                  <a:pt x="0" y="120"/>
                </a:lnTo>
                <a:lnTo>
                  <a:pt x="0" y="92"/>
                </a:lnTo>
                <a:lnTo>
                  <a:pt x="36" y="88"/>
                </a:lnTo>
                <a:lnTo>
                  <a:pt x="68" y="80"/>
                </a:lnTo>
                <a:lnTo>
                  <a:pt x="100" y="76"/>
                </a:lnTo>
                <a:lnTo>
                  <a:pt x="128" y="68"/>
                </a:lnTo>
                <a:lnTo>
                  <a:pt x="152" y="64"/>
                </a:lnTo>
                <a:lnTo>
                  <a:pt x="172" y="60"/>
                </a:lnTo>
                <a:lnTo>
                  <a:pt x="192" y="52"/>
                </a:lnTo>
                <a:lnTo>
                  <a:pt x="208" y="48"/>
                </a:lnTo>
                <a:lnTo>
                  <a:pt x="220" y="44"/>
                </a:lnTo>
                <a:lnTo>
                  <a:pt x="232" y="40"/>
                </a:lnTo>
                <a:lnTo>
                  <a:pt x="244" y="32"/>
                </a:lnTo>
                <a:lnTo>
                  <a:pt x="252" y="28"/>
                </a:lnTo>
                <a:lnTo>
                  <a:pt x="256" y="24"/>
                </a:lnTo>
                <a:lnTo>
                  <a:pt x="260" y="20"/>
                </a:lnTo>
                <a:lnTo>
                  <a:pt x="264" y="20"/>
                </a:lnTo>
                <a:lnTo>
                  <a:pt x="264" y="16"/>
                </a:lnTo>
                <a:lnTo>
                  <a:pt x="264" y="16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2" name="Freeform 446">
            <a:extLst>
              <a:ext uri="{FF2B5EF4-FFF2-40B4-BE49-F238E27FC236}">
                <a16:creationId xmlns:a16="http://schemas.microsoft.com/office/drawing/2014/main" id="{143F64AD-628E-4E6E-B5AA-21DC150A1E0A}"/>
              </a:ext>
            </a:extLst>
          </p:cNvPr>
          <p:cNvSpPr>
            <a:spLocks/>
          </p:cNvSpPr>
          <p:nvPr/>
        </p:nvSpPr>
        <p:spPr bwMode="auto">
          <a:xfrm>
            <a:off x="4854974" y="4430474"/>
            <a:ext cx="917866" cy="1819373"/>
          </a:xfrm>
          <a:custGeom>
            <a:avLst/>
            <a:gdLst>
              <a:gd name="T0" fmla="*/ 0 w 240"/>
              <a:gd name="T1" fmla="*/ 364 h 368"/>
              <a:gd name="T2" fmla="*/ 0 w 240"/>
              <a:gd name="T3" fmla="*/ 356 h 368"/>
              <a:gd name="T4" fmla="*/ 8 w 240"/>
              <a:gd name="T5" fmla="*/ 344 h 368"/>
              <a:gd name="T6" fmla="*/ 24 w 240"/>
              <a:gd name="T7" fmla="*/ 328 h 368"/>
              <a:gd name="T8" fmla="*/ 56 w 240"/>
              <a:gd name="T9" fmla="*/ 300 h 368"/>
              <a:gd name="T10" fmla="*/ 92 w 240"/>
              <a:gd name="T11" fmla="*/ 260 h 368"/>
              <a:gd name="T12" fmla="*/ 120 w 240"/>
              <a:gd name="T13" fmla="*/ 224 h 368"/>
              <a:gd name="T14" fmla="*/ 140 w 240"/>
              <a:gd name="T15" fmla="*/ 188 h 368"/>
              <a:gd name="T16" fmla="*/ 152 w 240"/>
              <a:gd name="T17" fmla="*/ 152 h 368"/>
              <a:gd name="T18" fmla="*/ 160 w 240"/>
              <a:gd name="T19" fmla="*/ 108 h 368"/>
              <a:gd name="T20" fmla="*/ 164 w 240"/>
              <a:gd name="T21" fmla="*/ 60 h 368"/>
              <a:gd name="T22" fmla="*/ 164 w 240"/>
              <a:gd name="T23" fmla="*/ 40 h 368"/>
              <a:gd name="T24" fmla="*/ 164 w 240"/>
              <a:gd name="T25" fmla="*/ 28 h 368"/>
              <a:gd name="T26" fmla="*/ 160 w 240"/>
              <a:gd name="T27" fmla="*/ 16 h 368"/>
              <a:gd name="T28" fmla="*/ 160 w 240"/>
              <a:gd name="T29" fmla="*/ 4 h 368"/>
              <a:gd name="T30" fmla="*/ 172 w 240"/>
              <a:gd name="T31" fmla="*/ 0 h 368"/>
              <a:gd name="T32" fmla="*/ 188 w 240"/>
              <a:gd name="T33" fmla="*/ 0 h 368"/>
              <a:gd name="T34" fmla="*/ 208 w 240"/>
              <a:gd name="T35" fmla="*/ 4 h 368"/>
              <a:gd name="T36" fmla="*/ 228 w 240"/>
              <a:gd name="T37" fmla="*/ 8 h 368"/>
              <a:gd name="T38" fmla="*/ 236 w 240"/>
              <a:gd name="T39" fmla="*/ 16 h 368"/>
              <a:gd name="T40" fmla="*/ 240 w 240"/>
              <a:gd name="T41" fmla="*/ 28 h 368"/>
              <a:gd name="T42" fmla="*/ 236 w 240"/>
              <a:gd name="T43" fmla="*/ 48 h 368"/>
              <a:gd name="T44" fmla="*/ 232 w 240"/>
              <a:gd name="T45" fmla="*/ 76 h 368"/>
              <a:gd name="T46" fmla="*/ 224 w 240"/>
              <a:gd name="T47" fmla="*/ 108 h 368"/>
              <a:gd name="T48" fmla="*/ 216 w 240"/>
              <a:gd name="T49" fmla="*/ 144 h 368"/>
              <a:gd name="T50" fmla="*/ 204 w 240"/>
              <a:gd name="T51" fmla="*/ 184 h 368"/>
              <a:gd name="T52" fmla="*/ 176 w 240"/>
              <a:gd name="T53" fmla="*/ 228 h 368"/>
              <a:gd name="T54" fmla="*/ 140 w 240"/>
              <a:gd name="T55" fmla="*/ 276 h 368"/>
              <a:gd name="T56" fmla="*/ 96 w 240"/>
              <a:gd name="T57" fmla="*/ 320 h 368"/>
              <a:gd name="T58" fmla="*/ 52 w 240"/>
              <a:gd name="T59" fmla="*/ 348 h 368"/>
              <a:gd name="T60" fmla="*/ 32 w 240"/>
              <a:gd name="T61" fmla="*/ 360 h 368"/>
              <a:gd name="T62" fmla="*/ 16 w 240"/>
              <a:gd name="T63" fmla="*/ 364 h 368"/>
              <a:gd name="T64" fmla="*/ 8 w 240"/>
              <a:gd name="T65" fmla="*/ 368 h 368"/>
              <a:gd name="T66" fmla="*/ 0 w 240"/>
              <a:gd name="T67" fmla="*/ 368 h 3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240" h="368">
                <a:moveTo>
                  <a:pt x="0" y="368"/>
                </a:moveTo>
                <a:lnTo>
                  <a:pt x="0" y="364"/>
                </a:lnTo>
                <a:lnTo>
                  <a:pt x="0" y="360"/>
                </a:lnTo>
                <a:lnTo>
                  <a:pt x="0" y="356"/>
                </a:lnTo>
                <a:lnTo>
                  <a:pt x="4" y="352"/>
                </a:lnTo>
                <a:lnTo>
                  <a:pt x="8" y="344"/>
                </a:lnTo>
                <a:lnTo>
                  <a:pt x="16" y="336"/>
                </a:lnTo>
                <a:lnTo>
                  <a:pt x="24" y="328"/>
                </a:lnTo>
                <a:lnTo>
                  <a:pt x="36" y="320"/>
                </a:lnTo>
                <a:lnTo>
                  <a:pt x="56" y="300"/>
                </a:lnTo>
                <a:lnTo>
                  <a:pt x="76" y="280"/>
                </a:lnTo>
                <a:lnTo>
                  <a:pt x="92" y="260"/>
                </a:lnTo>
                <a:lnTo>
                  <a:pt x="108" y="240"/>
                </a:lnTo>
                <a:lnTo>
                  <a:pt x="120" y="224"/>
                </a:lnTo>
                <a:lnTo>
                  <a:pt x="132" y="204"/>
                </a:lnTo>
                <a:lnTo>
                  <a:pt x="140" y="188"/>
                </a:lnTo>
                <a:lnTo>
                  <a:pt x="148" y="168"/>
                </a:lnTo>
                <a:lnTo>
                  <a:pt x="152" y="152"/>
                </a:lnTo>
                <a:lnTo>
                  <a:pt x="156" y="132"/>
                </a:lnTo>
                <a:lnTo>
                  <a:pt x="160" y="108"/>
                </a:lnTo>
                <a:lnTo>
                  <a:pt x="164" y="84"/>
                </a:lnTo>
                <a:lnTo>
                  <a:pt x="164" y="60"/>
                </a:lnTo>
                <a:lnTo>
                  <a:pt x="168" y="52"/>
                </a:lnTo>
                <a:lnTo>
                  <a:pt x="164" y="40"/>
                </a:lnTo>
                <a:lnTo>
                  <a:pt x="164" y="32"/>
                </a:lnTo>
                <a:lnTo>
                  <a:pt x="164" y="28"/>
                </a:lnTo>
                <a:lnTo>
                  <a:pt x="164" y="20"/>
                </a:lnTo>
                <a:lnTo>
                  <a:pt x="160" y="16"/>
                </a:lnTo>
                <a:lnTo>
                  <a:pt x="160" y="8"/>
                </a:lnTo>
                <a:lnTo>
                  <a:pt x="160" y="4"/>
                </a:lnTo>
                <a:lnTo>
                  <a:pt x="164" y="0"/>
                </a:lnTo>
                <a:lnTo>
                  <a:pt x="172" y="0"/>
                </a:lnTo>
                <a:lnTo>
                  <a:pt x="176" y="0"/>
                </a:lnTo>
                <a:lnTo>
                  <a:pt x="188" y="0"/>
                </a:lnTo>
                <a:lnTo>
                  <a:pt x="196" y="4"/>
                </a:lnTo>
                <a:lnTo>
                  <a:pt x="208" y="4"/>
                </a:lnTo>
                <a:lnTo>
                  <a:pt x="220" y="8"/>
                </a:lnTo>
                <a:lnTo>
                  <a:pt x="228" y="8"/>
                </a:lnTo>
                <a:lnTo>
                  <a:pt x="232" y="12"/>
                </a:lnTo>
                <a:lnTo>
                  <a:pt x="236" y="16"/>
                </a:lnTo>
                <a:lnTo>
                  <a:pt x="240" y="20"/>
                </a:lnTo>
                <a:lnTo>
                  <a:pt x="240" y="28"/>
                </a:lnTo>
                <a:lnTo>
                  <a:pt x="240" y="36"/>
                </a:lnTo>
                <a:lnTo>
                  <a:pt x="236" y="48"/>
                </a:lnTo>
                <a:lnTo>
                  <a:pt x="236" y="60"/>
                </a:lnTo>
                <a:lnTo>
                  <a:pt x="232" y="76"/>
                </a:lnTo>
                <a:lnTo>
                  <a:pt x="228" y="92"/>
                </a:lnTo>
                <a:lnTo>
                  <a:pt x="224" y="108"/>
                </a:lnTo>
                <a:lnTo>
                  <a:pt x="224" y="124"/>
                </a:lnTo>
                <a:lnTo>
                  <a:pt x="216" y="144"/>
                </a:lnTo>
                <a:lnTo>
                  <a:pt x="212" y="164"/>
                </a:lnTo>
                <a:lnTo>
                  <a:pt x="204" y="184"/>
                </a:lnTo>
                <a:lnTo>
                  <a:pt x="192" y="208"/>
                </a:lnTo>
                <a:lnTo>
                  <a:pt x="176" y="228"/>
                </a:lnTo>
                <a:lnTo>
                  <a:pt x="160" y="252"/>
                </a:lnTo>
                <a:lnTo>
                  <a:pt x="140" y="276"/>
                </a:lnTo>
                <a:lnTo>
                  <a:pt x="116" y="300"/>
                </a:lnTo>
                <a:lnTo>
                  <a:pt x="96" y="320"/>
                </a:lnTo>
                <a:lnTo>
                  <a:pt x="72" y="336"/>
                </a:lnTo>
                <a:lnTo>
                  <a:pt x="52" y="348"/>
                </a:lnTo>
                <a:lnTo>
                  <a:pt x="44" y="352"/>
                </a:lnTo>
                <a:lnTo>
                  <a:pt x="32" y="360"/>
                </a:lnTo>
                <a:lnTo>
                  <a:pt x="24" y="360"/>
                </a:lnTo>
                <a:lnTo>
                  <a:pt x="16" y="364"/>
                </a:lnTo>
                <a:lnTo>
                  <a:pt x="12" y="368"/>
                </a:lnTo>
                <a:lnTo>
                  <a:pt x="8" y="368"/>
                </a:lnTo>
                <a:lnTo>
                  <a:pt x="4" y="368"/>
                </a:lnTo>
                <a:lnTo>
                  <a:pt x="0" y="368"/>
                </a:lnTo>
                <a:lnTo>
                  <a:pt x="0" y="368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3" name="Freeform 447">
            <a:extLst>
              <a:ext uri="{FF2B5EF4-FFF2-40B4-BE49-F238E27FC236}">
                <a16:creationId xmlns:a16="http://schemas.microsoft.com/office/drawing/2014/main" id="{CFAFF378-4190-48B2-A718-8372146E1DAE}"/>
              </a:ext>
            </a:extLst>
          </p:cNvPr>
          <p:cNvSpPr>
            <a:spLocks/>
          </p:cNvSpPr>
          <p:nvPr/>
        </p:nvSpPr>
        <p:spPr bwMode="auto">
          <a:xfrm>
            <a:off x="5581415" y="4746887"/>
            <a:ext cx="1789840" cy="375740"/>
          </a:xfrm>
          <a:custGeom>
            <a:avLst/>
            <a:gdLst>
              <a:gd name="T0" fmla="*/ 388 w 468"/>
              <a:gd name="T1" fmla="*/ 0 h 76"/>
              <a:gd name="T2" fmla="*/ 408 w 468"/>
              <a:gd name="T3" fmla="*/ 0 h 76"/>
              <a:gd name="T4" fmla="*/ 424 w 468"/>
              <a:gd name="T5" fmla="*/ 4 h 76"/>
              <a:gd name="T6" fmla="*/ 436 w 468"/>
              <a:gd name="T7" fmla="*/ 8 h 76"/>
              <a:gd name="T8" fmla="*/ 448 w 468"/>
              <a:gd name="T9" fmla="*/ 12 h 76"/>
              <a:gd name="T10" fmla="*/ 456 w 468"/>
              <a:gd name="T11" fmla="*/ 20 h 76"/>
              <a:gd name="T12" fmla="*/ 464 w 468"/>
              <a:gd name="T13" fmla="*/ 24 h 76"/>
              <a:gd name="T14" fmla="*/ 468 w 468"/>
              <a:gd name="T15" fmla="*/ 28 h 76"/>
              <a:gd name="T16" fmla="*/ 468 w 468"/>
              <a:gd name="T17" fmla="*/ 32 h 76"/>
              <a:gd name="T18" fmla="*/ 468 w 468"/>
              <a:gd name="T19" fmla="*/ 32 h 76"/>
              <a:gd name="T20" fmla="*/ 468 w 468"/>
              <a:gd name="T21" fmla="*/ 36 h 76"/>
              <a:gd name="T22" fmla="*/ 468 w 468"/>
              <a:gd name="T23" fmla="*/ 40 h 76"/>
              <a:gd name="T24" fmla="*/ 464 w 468"/>
              <a:gd name="T25" fmla="*/ 40 h 76"/>
              <a:gd name="T26" fmla="*/ 464 w 468"/>
              <a:gd name="T27" fmla="*/ 44 h 76"/>
              <a:gd name="T28" fmla="*/ 460 w 468"/>
              <a:gd name="T29" fmla="*/ 44 h 76"/>
              <a:gd name="T30" fmla="*/ 452 w 468"/>
              <a:gd name="T31" fmla="*/ 44 h 76"/>
              <a:gd name="T32" fmla="*/ 440 w 468"/>
              <a:gd name="T33" fmla="*/ 48 h 76"/>
              <a:gd name="T34" fmla="*/ 428 w 468"/>
              <a:gd name="T35" fmla="*/ 48 h 76"/>
              <a:gd name="T36" fmla="*/ 408 w 468"/>
              <a:gd name="T37" fmla="*/ 48 h 76"/>
              <a:gd name="T38" fmla="*/ 384 w 468"/>
              <a:gd name="T39" fmla="*/ 48 h 76"/>
              <a:gd name="T40" fmla="*/ 372 w 468"/>
              <a:gd name="T41" fmla="*/ 48 h 76"/>
              <a:gd name="T42" fmla="*/ 360 w 468"/>
              <a:gd name="T43" fmla="*/ 48 h 76"/>
              <a:gd name="T44" fmla="*/ 344 w 468"/>
              <a:gd name="T45" fmla="*/ 48 h 76"/>
              <a:gd name="T46" fmla="*/ 328 w 468"/>
              <a:gd name="T47" fmla="*/ 48 h 76"/>
              <a:gd name="T48" fmla="*/ 312 w 468"/>
              <a:gd name="T49" fmla="*/ 52 h 76"/>
              <a:gd name="T50" fmla="*/ 292 w 468"/>
              <a:gd name="T51" fmla="*/ 52 h 76"/>
              <a:gd name="T52" fmla="*/ 272 w 468"/>
              <a:gd name="T53" fmla="*/ 52 h 76"/>
              <a:gd name="T54" fmla="*/ 252 w 468"/>
              <a:gd name="T55" fmla="*/ 56 h 76"/>
              <a:gd name="T56" fmla="*/ 232 w 468"/>
              <a:gd name="T57" fmla="*/ 56 h 76"/>
              <a:gd name="T58" fmla="*/ 208 w 468"/>
              <a:gd name="T59" fmla="*/ 60 h 76"/>
              <a:gd name="T60" fmla="*/ 180 w 468"/>
              <a:gd name="T61" fmla="*/ 64 h 76"/>
              <a:gd name="T62" fmla="*/ 156 w 468"/>
              <a:gd name="T63" fmla="*/ 64 h 76"/>
              <a:gd name="T64" fmla="*/ 128 w 468"/>
              <a:gd name="T65" fmla="*/ 68 h 76"/>
              <a:gd name="T66" fmla="*/ 104 w 468"/>
              <a:gd name="T67" fmla="*/ 68 h 76"/>
              <a:gd name="T68" fmla="*/ 84 w 468"/>
              <a:gd name="T69" fmla="*/ 72 h 76"/>
              <a:gd name="T70" fmla="*/ 60 w 468"/>
              <a:gd name="T71" fmla="*/ 72 h 76"/>
              <a:gd name="T72" fmla="*/ 44 w 468"/>
              <a:gd name="T73" fmla="*/ 76 h 76"/>
              <a:gd name="T74" fmla="*/ 28 w 468"/>
              <a:gd name="T75" fmla="*/ 76 h 76"/>
              <a:gd name="T76" fmla="*/ 12 w 468"/>
              <a:gd name="T77" fmla="*/ 76 h 76"/>
              <a:gd name="T78" fmla="*/ 0 w 468"/>
              <a:gd name="T79" fmla="*/ 76 h 76"/>
              <a:gd name="T80" fmla="*/ 0 w 468"/>
              <a:gd name="T81" fmla="*/ 44 h 76"/>
              <a:gd name="T82" fmla="*/ 16 w 468"/>
              <a:gd name="T83" fmla="*/ 44 h 76"/>
              <a:gd name="T84" fmla="*/ 36 w 468"/>
              <a:gd name="T85" fmla="*/ 40 h 76"/>
              <a:gd name="T86" fmla="*/ 60 w 468"/>
              <a:gd name="T87" fmla="*/ 40 h 76"/>
              <a:gd name="T88" fmla="*/ 84 w 468"/>
              <a:gd name="T89" fmla="*/ 36 h 76"/>
              <a:gd name="T90" fmla="*/ 112 w 468"/>
              <a:gd name="T91" fmla="*/ 36 h 76"/>
              <a:gd name="T92" fmla="*/ 144 w 468"/>
              <a:gd name="T93" fmla="*/ 32 h 76"/>
              <a:gd name="T94" fmla="*/ 176 w 468"/>
              <a:gd name="T95" fmla="*/ 28 h 76"/>
              <a:gd name="T96" fmla="*/ 212 w 468"/>
              <a:gd name="T97" fmla="*/ 20 h 76"/>
              <a:gd name="T98" fmla="*/ 244 w 468"/>
              <a:gd name="T99" fmla="*/ 16 h 76"/>
              <a:gd name="T100" fmla="*/ 276 w 468"/>
              <a:gd name="T101" fmla="*/ 12 h 76"/>
              <a:gd name="T102" fmla="*/ 300 w 468"/>
              <a:gd name="T103" fmla="*/ 8 h 76"/>
              <a:gd name="T104" fmla="*/ 324 w 468"/>
              <a:gd name="T105" fmla="*/ 4 h 76"/>
              <a:gd name="T106" fmla="*/ 344 w 468"/>
              <a:gd name="T107" fmla="*/ 0 h 76"/>
              <a:gd name="T108" fmla="*/ 364 w 468"/>
              <a:gd name="T109" fmla="*/ 0 h 76"/>
              <a:gd name="T110" fmla="*/ 380 w 468"/>
              <a:gd name="T111" fmla="*/ 0 h 76"/>
              <a:gd name="T112" fmla="*/ 388 w 468"/>
              <a:gd name="T113" fmla="*/ 0 h 76"/>
              <a:gd name="T114" fmla="*/ 388 w 468"/>
              <a:gd name="T115" fmla="*/ 0 h 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468" h="76">
                <a:moveTo>
                  <a:pt x="388" y="0"/>
                </a:moveTo>
                <a:lnTo>
                  <a:pt x="408" y="0"/>
                </a:lnTo>
                <a:lnTo>
                  <a:pt x="424" y="4"/>
                </a:lnTo>
                <a:lnTo>
                  <a:pt x="436" y="8"/>
                </a:lnTo>
                <a:lnTo>
                  <a:pt x="448" y="12"/>
                </a:lnTo>
                <a:lnTo>
                  <a:pt x="456" y="20"/>
                </a:lnTo>
                <a:lnTo>
                  <a:pt x="464" y="24"/>
                </a:lnTo>
                <a:lnTo>
                  <a:pt x="468" y="28"/>
                </a:lnTo>
                <a:lnTo>
                  <a:pt x="468" y="32"/>
                </a:lnTo>
                <a:lnTo>
                  <a:pt x="468" y="32"/>
                </a:lnTo>
                <a:lnTo>
                  <a:pt x="468" y="36"/>
                </a:lnTo>
                <a:lnTo>
                  <a:pt x="468" y="40"/>
                </a:lnTo>
                <a:lnTo>
                  <a:pt x="464" y="40"/>
                </a:lnTo>
                <a:lnTo>
                  <a:pt x="464" y="44"/>
                </a:lnTo>
                <a:lnTo>
                  <a:pt x="460" y="44"/>
                </a:lnTo>
                <a:lnTo>
                  <a:pt x="452" y="44"/>
                </a:lnTo>
                <a:lnTo>
                  <a:pt x="440" y="48"/>
                </a:lnTo>
                <a:lnTo>
                  <a:pt x="428" y="48"/>
                </a:lnTo>
                <a:lnTo>
                  <a:pt x="408" y="48"/>
                </a:lnTo>
                <a:lnTo>
                  <a:pt x="384" y="48"/>
                </a:lnTo>
                <a:lnTo>
                  <a:pt x="372" y="48"/>
                </a:lnTo>
                <a:lnTo>
                  <a:pt x="360" y="48"/>
                </a:lnTo>
                <a:lnTo>
                  <a:pt x="344" y="48"/>
                </a:lnTo>
                <a:lnTo>
                  <a:pt x="328" y="48"/>
                </a:lnTo>
                <a:lnTo>
                  <a:pt x="312" y="52"/>
                </a:lnTo>
                <a:lnTo>
                  <a:pt x="292" y="52"/>
                </a:lnTo>
                <a:lnTo>
                  <a:pt x="272" y="52"/>
                </a:lnTo>
                <a:lnTo>
                  <a:pt x="252" y="56"/>
                </a:lnTo>
                <a:lnTo>
                  <a:pt x="232" y="56"/>
                </a:lnTo>
                <a:lnTo>
                  <a:pt x="208" y="60"/>
                </a:lnTo>
                <a:lnTo>
                  <a:pt x="180" y="64"/>
                </a:lnTo>
                <a:lnTo>
                  <a:pt x="156" y="64"/>
                </a:lnTo>
                <a:lnTo>
                  <a:pt x="128" y="68"/>
                </a:lnTo>
                <a:lnTo>
                  <a:pt x="104" y="68"/>
                </a:lnTo>
                <a:lnTo>
                  <a:pt x="84" y="72"/>
                </a:lnTo>
                <a:lnTo>
                  <a:pt x="60" y="72"/>
                </a:lnTo>
                <a:lnTo>
                  <a:pt x="44" y="76"/>
                </a:lnTo>
                <a:lnTo>
                  <a:pt x="28" y="76"/>
                </a:lnTo>
                <a:lnTo>
                  <a:pt x="12" y="76"/>
                </a:lnTo>
                <a:lnTo>
                  <a:pt x="0" y="76"/>
                </a:lnTo>
                <a:lnTo>
                  <a:pt x="0" y="44"/>
                </a:lnTo>
                <a:lnTo>
                  <a:pt x="16" y="44"/>
                </a:lnTo>
                <a:lnTo>
                  <a:pt x="36" y="40"/>
                </a:lnTo>
                <a:lnTo>
                  <a:pt x="60" y="40"/>
                </a:lnTo>
                <a:lnTo>
                  <a:pt x="84" y="36"/>
                </a:lnTo>
                <a:lnTo>
                  <a:pt x="112" y="36"/>
                </a:lnTo>
                <a:lnTo>
                  <a:pt x="144" y="32"/>
                </a:lnTo>
                <a:lnTo>
                  <a:pt x="176" y="28"/>
                </a:lnTo>
                <a:lnTo>
                  <a:pt x="212" y="20"/>
                </a:lnTo>
                <a:lnTo>
                  <a:pt x="244" y="16"/>
                </a:lnTo>
                <a:lnTo>
                  <a:pt x="276" y="12"/>
                </a:lnTo>
                <a:lnTo>
                  <a:pt x="300" y="8"/>
                </a:lnTo>
                <a:lnTo>
                  <a:pt x="324" y="4"/>
                </a:lnTo>
                <a:lnTo>
                  <a:pt x="344" y="0"/>
                </a:lnTo>
                <a:lnTo>
                  <a:pt x="364" y="0"/>
                </a:lnTo>
                <a:lnTo>
                  <a:pt x="380" y="0"/>
                </a:lnTo>
                <a:lnTo>
                  <a:pt x="388" y="0"/>
                </a:lnTo>
                <a:lnTo>
                  <a:pt x="388" y="0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4" name="Freeform 448">
            <a:extLst>
              <a:ext uri="{FF2B5EF4-FFF2-40B4-BE49-F238E27FC236}">
                <a16:creationId xmlns:a16="http://schemas.microsoft.com/office/drawing/2014/main" id="{0057D961-3BB8-495D-94C5-E366BCE17213}"/>
              </a:ext>
            </a:extLst>
          </p:cNvPr>
          <p:cNvSpPr>
            <a:spLocks/>
          </p:cNvSpPr>
          <p:nvPr/>
        </p:nvSpPr>
        <p:spPr bwMode="auto">
          <a:xfrm>
            <a:off x="5636091" y="5458815"/>
            <a:ext cx="336551" cy="889911"/>
          </a:xfrm>
          <a:custGeom>
            <a:avLst/>
            <a:gdLst>
              <a:gd name="T0" fmla="*/ 8 w 88"/>
              <a:gd name="T1" fmla="*/ 0 h 180"/>
              <a:gd name="T2" fmla="*/ 12 w 88"/>
              <a:gd name="T3" fmla="*/ 0 h 180"/>
              <a:gd name="T4" fmla="*/ 16 w 88"/>
              <a:gd name="T5" fmla="*/ 0 h 180"/>
              <a:gd name="T6" fmla="*/ 20 w 88"/>
              <a:gd name="T7" fmla="*/ 0 h 180"/>
              <a:gd name="T8" fmla="*/ 28 w 88"/>
              <a:gd name="T9" fmla="*/ 0 h 180"/>
              <a:gd name="T10" fmla="*/ 36 w 88"/>
              <a:gd name="T11" fmla="*/ 0 h 180"/>
              <a:gd name="T12" fmla="*/ 48 w 88"/>
              <a:gd name="T13" fmla="*/ 0 h 180"/>
              <a:gd name="T14" fmla="*/ 56 w 88"/>
              <a:gd name="T15" fmla="*/ 0 h 180"/>
              <a:gd name="T16" fmla="*/ 68 w 88"/>
              <a:gd name="T17" fmla="*/ 4 h 180"/>
              <a:gd name="T18" fmla="*/ 72 w 88"/>
              <a:gd name="T19" fmla="*/ 24 h 180"/>
              <a:gd name="T20" fmla="*/ 76 w 88"/>
              <a:gd name="T21" fmla="*/ 44 h 180"/>
              <a:gd name="T22" fmla="*/ 80 w 88"/>
              <a:gd name="T23" fmla="*/ 60 h 180"/>
              <a:gd name="T24" fmla="*/ 84 w 88"/>
              <a:gd name="T25" fmla="*/ 76 h 180"/>
              <a:gd name="T26" fmla="*/ 88 w 88"/>
              <a:gd name="T27" fmla="*/ 92 h 180"/>
              <a:gd name="T28" fmla="*/ 88 w 88"/>
              <a:gd name="T29" fmla="*/ 108 h 180"/>
              <a:gd name="T30" fmla="*/ 88 w 88"/>
              <a:gd name="T31" fmla="*/ 120 h 180"/>
              <a:gd name="T32" fmla="*/ 88 w 88"/>
              <a:gd name="T33" fmla="*/ 132 h 180"/>
              <a:gd name="T34" fmla="*/ 88 w 88"/>
              <a:gd name="T35" fmla="*/ 140 h 180"/>
              <a:gd name="T36" fmla="*/ 88 w 88"/>
              <a:gd name="T37" fmla="*/ 152 h 180"/>
              <a:gd name="T38" fmla="*/ 88 w 88"/>
              <a:gd name="T39" fmla="*/ 160 h 180"/>
              <a:gd name="T40" fmla="*/ 88 w 88"/>
              <a:gd name="T41" fmla="*/ 164 h 180"/>
              <a:gd name="T42" fmla="*/ 84 w 88"/>
              <a:gd name="T43" fmla="*/ 172 h 180"/>
              <a:gd name="T44" fmla="*/ 84 w 88"/>
              <a:gd name="T45" fmla="*/ 176 h 180"/>
              <a:gd name="T46" fmla="*/ 84 w 88"/>
              <a:gd name="T47" fmla="*/ 176 h 180"/>
              <a:gd name="T48" fmla="*/ 80 w 88"/>
              <a:gd name="T49" fmla="*/ 180 h 180"/>
              <a:gd name="T50" fmla="*/ 68 w 88"/>
              <a:gd name="T51" fmla="*/ 180 h 180"/>
              <a:gd name="T52" fmla="*/ 60 w 88"/>
              <a:gd name="T53" fmla="*/ 180 h 180"/>
              <a:gd name="T54" fmla="*/ 56 w 88"/>
              <a:gd name="T55" fmla="*/ 176 h 180"/>
              <a:gd name="T56" fmla="*/ 52 w 88"/>
              <a:gd name="T57" fmla="*/ 172 h 180"/>
              <a:gd name="T58" fmla="*/ 52 w 88"/>
              <a:gd name="T59" fmla="*/ 168 h 180"/>
              <a:gd name="T60" fmla="*/ 48 w 88"/>
              <a:gd name="T61" fmla="*/ 164 h 180"/>
              <a:gd name="T62" fmla="*/ 44 w 88"/>
              <a:gd name="T63" fmla="*/ 156 h 180"/>
              <a:gd name="T64" fmla="*/ 44 w 88"/>
              <a:gd name="T65" fmla="*/ 148 h 180"/>
              <a:gd name="T66" fmla="*/ 40 w 88"/>
              <a:gd name="T67" fmla="*/ 140 h 180"/>
              <a:gd name="T68" fmla="*/ 40 w 88"/>
              <a:gd name="T69" fmla="*/ 128 h 180"/>
              <a:gd name="T70" fmla="*/ 36 w 88"/>
              <a:gd name="T71" fmla="*/ 108 h 180"/>
              <a:gd name="T72" fmla="*/ 28 w 88"/>
              <a:gd name="T73" fmla="*/ 84 h 180"/>
              <a:gd name="T74" fmla="*/ 20 w 88"/>
              <a:gd name="T75" fmla="*/ 64 h 180"/>
              <a:gd name="T76" fmla="*/ 12 w 88"/>
              <a:gd name="T77" fmla="*/ 44 h 180"/>
              <a:gd name="T78" fmla="*/ 4 w 88"/>
              <a:gd name="T79" fmla="*/ 28 h 180"/>
              <a:gd name="T80" fmla="*/ 4 w 88"/>
              <a:gd name="T81" fmla="*/ 16 h 180"/>
              <a:gd name="T82" fmla="*/ 0 w 88"/>
              <a:gd name="T83" fmla="*/ 8 h 180"/>
              <a:gd name="T84" fmla="*/ 4 w 88"/>
              <a:gd name="T85" fmla="*/ 4 h 180"/>
              <a:gd name="T86" fmla="*/ 4 w 88"/>
              <a:gd name="T87" fmla="*/ 0 h 180"/>
              <a:gd name="T88" fmla="*/ 8 w 88"/>
              <a:gd name="T89" fmla="*/ 0 h 180"/>
              <a:gd name="T90" fmla="*/ 8 w 88"/>
              <a:gd name="T91" fmla="*/ 0 h 1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88" h="180">
                <a:moveTo>
                  <a:pt x="8" y="0"/>
                </a:moveTo>
                <a:lnTo>
                  <a:pt x="12" y="0"/>
                </a:lnTo>
                <a:lnTo>
                  <a:pt x="16" y="0"/>
                </a:lnTo>
                <a:lnTo>
                  <a:pt x="20" y="0"/>
                </a:lnTo>
                <a:lnTo>
                  <a:pt x="28" y="0"/>
                </a:lnTo>
                <a:lnTo>
                  <a:pt x="36" y="0"/>
                </a:lnTo>
                <a:lnTo>
                  <a:pt x="48" y="0"/>
                </a:lnTo>
                <a:lnTo>
                  <a:pt x="56" y="0"/>
                </a:lnTo>
                <a:lnTo>
                  <a:pt x="68" y="4"/>
                </a:lnTo>
                <a:lnTo>
                  <a:pt x="72" y="24"/>
                </a:lnTo>
                <a:lnTo>
                  <a:pt x="76" y="44"/>
                </a:lnTo>
                <a:lnTo>
                  <a:pt x="80" y="60"/>
                </a:lnTo>
                <a:lnTo>
                  <a:pt x="84" y="76"/>
                </a:lnTo>
                <a:lnTo>
                  <a:pt x="88" y="92"/>
                </a:lnTo>
                <a:lnTo>
                  <a:pt x="88" y="108"/>
                </a:lnTo>
                <a:lnTo>
                  <a:pt x="88" y="120"/>
                </a:lnTo>
                <a:lnTo>
                  <a:pt x="88" y="132"/>
                </a:lnTo>
                <a:lnTo>
                  <a:pt x="88" y="140"/>
                </a:lnTo>
                <a:lnTo>
                  <a:pt x="88" y="152"/>
                </a:lnTo>
                <a:lnTo>
                  <a:pt x="88" y="160"/>
                </a:lnTo>
                <a:lnTo>
                  <a:pt x="88" y="164"/>
                </a:lnTo>
                <a:lnTo>
                  <a:pt x="84" y="172"/>
                </a:lnTo>
                <a:lnTo>
                  <a:pt x="84" y="176"/>
                </a:lnTo>
                <a:lnTo>
                  <a:pt x="84" y="176"/>
                </a:lnTo>
                <a:lnTo>
                  <a:pt x="80" y="180"/>
                </a:lnTo>
                <a:lnTo>
                  <a:pt x="68" y="180"/>
                </a:lnTo>
                <a:lnTo>
                  <a:pt x="60" y="180"/>
                </a:lnTo>
                <a:lnTo>
                  <a:pt x="56" y="176"/>
                </a:lnTo>
                <a:lnTo>
                  <a:pt x="52" y="172"/>
                </a:lnTo>
                <a:lnTo>
                  <a:pt x="52" y="168"/>
                </a:lnTo>
                <a:lnTo>
                  <a:pt x="48" y="164"/>
                </a:lnTo>
                <a:lnTo>
                  <a:pt x="44" y="156"/>
                </a:lnTo>
                <a:lnTo>
                  <a:pt x="44" y="148"/>
                </a:lnTo>
                <a:lnTo>
                  <a:pt x="40" y="140"/>
                </a:lnTo>
                <a:lnTo>
                  <a:pt x="40" y="128"/>
                </a:lnTo>
                <a:lnTo>
                  <a:pt x="36" y="108"/>
                </a:lnTo>
                <a:lnTo>
                  <a:pt x="28" y="84"/>
                </a:lnTo>
                <a:lnTo>
                  <a:pt x="20" y="64"/>
                </a:lnTo>
                <a:lnTo>
                  <a:pt x="12" y="44"/>
                </a:lnTo>
                <a:lnTo>
                  <a:pt x="4" y="28"/>
                </a:lnTo>
                <a:lnTo>
                  <a:pt x="4" y="16"/>
                </a:lnTo>
                <a:lnTo>
                  <a:pt x="0" y="8"/>
                </a:lnTo>
                <a:lnTo>
                  <a:pt x="4" y="4"/>
                </a:lnTo>
                <a:lnTo>
                  <a:pt x="4" y="0"/>
                </a:lnTo>
                <a:lnTo>
                  <a:pt x="8" y="0"/>
                </a:lnTo>
                <a:lnTo>
                  <a:pt x="8" y="0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5" name="Freeform 449">
            <a:extLst>
              <a:ext uri="{FF2B5EF4-FFF2-40B4-BE49-F238E27FC236}">
                <a16:creationId xmlns:a16="http://schemas.microsoft.com/office/drawing/2014/main" id="{A597398C-3B32-4975-9765-214843C99BEB}"/>
              </a:ext>
            </a:extLst>
          </p:cNvPr>
          <p:cNvSpPr>
            <a:spLocks/>
          </p:cNvSpPr>
          <p:nvPr/>
        </p:nvSpPr>
        <p:spPr bwMode="auto">
          <a:xfrm>
            <a:off x="5824963" y="5379712"/>
            <a:ext cx="1285013" cy="632825"/>
          </a:xfrm>
          <a:custGeom>
            <a:avLst/>
            <a:gdLst>
              <a:gd name="T0" fmla="*/ 220 w 336"/>
              <a:gd name="T1" fmla="*/ 20 h 128"/>
              <a:gd name="T2" fmla="*/ 200 w 336"/>
              <a:gd name="T3" fmla="*/ 24 h 128"/>
              <a:gd name="T4" fmla="*/ 172 w 336"/>
              <a:gd name="T5" fmla="*/ 24 h 128"/>
              <a:gd name="T6" fmla="*/ 132 w 336"/>
              <a:gd name="T7" fmla="*/ 28 h 128"/>
              <a:gd name="T8" fmla="*/ 88 w 336"/>
              <a:gd name="T9" fmla="*/ 32 h 128"/>
              <a:gd name="T10" fmla="*/ 52 w 336"/>
              <a:gd name="T11" fmla="*/ 32 h 128"/>
              <a:gd name="T12" fmla="*/ 24 w 336"/>
              <a:gd name="T13" fmla="*/ 36 h 128"/>
              <a:gd name="T14" fmla="*/ 4 w 336"/>
              <a:gd name="T15" fmla="*/ 36 h 128"/>
              <a:gd name="T16" fmla="*/ 0 w 336"/>
              <a:gd name="T17" fmla="*/ 28 h 128"/>
              <a:gd name="T18" fmla="*/ 72 w 336"/>
              <a:gd name="T19" fmla="*/ 24 h 128"/>
              <a:gd name="T20" fmla="*/ 148 w 336"/>
              <a:gd name="T21" fmla="*/ 16 h 128"/>
              <a:gd name="T22" fmla="*/ 184 w 336"/>
              <a:gd name="T23" fmla="*/ 16 h 128"/>
              <a:gd name="T24" fmla="*/ 212 w 336"/>
              <a:gd name="T25" fmla="*/ 12 h 128"/>
              <a:gd name="T26" fmla="*/ 228 w 336"/>
              <a:gd name="T27" fmla="*/ 8 h 128"/>
              <a:gd name="T28" fmla="*/ 236 w 336"/>
              <a:gd name="T29" fmla="*/ 4 h 128"/>
              <a:gd name="T30" fmla="*/ 256 w 336"/>
              <a:gd name="T31" fmla="*/ 0 h 128"/>
              <a:gd name="T32" fmla="*/ 272 w 336"/>
              <a:gd name="T33" fmla="*/ 4 h 128"/>
              <a:gd name="T34" fmla="*/ 300 w 336"/>
              <a:gd name="T35" fmla="*/ 12 h 128"/>
              <a:gd name="T36" fmla="*/ 316 w 336"/>
              <a:gd name="T37" fmla="*/ 20 h 128"/>
              <a:gd name="T38" fmla="*/ 324 w 336"/>
              <a:gd name="T39" fmla="*/ 24 h 128"/>
              <a:gd name="T40" fmla="*/ 332 w 336"/>
              <a:gd name="T41" fmla="*/ 28 h 128"/>
              <a:gd name="T42" fmla="*/ 336 w 336"/>
              <a:gd name="T43" fmla="*/ 32 h 128"/>
              <a:gd name="T44" fmla="*/ 328 w 336"/>
              <a:gd name="T45" fmla="*/ 36 h 128"/>
              <a:gd name="T46" fmla="*/ 312 w 336"/>
              <a:gd name="T47" fmla="*/ 40 h 128"/>
              <a:gd name="T48" fmla="*/ 300 w 336"/>
              <a:gd name="T49" fmla="*/ 48 h 128"/>
              <a:gd name="T50" fmla="*/ 288 w 336"/>
              <a:gd name="T51" fmla="*/ 64 h 128"/>
              <a:gd name="T52" fmla="*/ 272 w 336"/>
              <a:gd name="T53" fmla="*/ 92 h 128"/>
              <a:gd name="T54" fmla="*/ 252 w 336"/>
              <a:gd name="T55" fmla="*/ 128 h 128"/>
              <a:gd name="T56" fmla="*/ 232 w 336"/>
              <a:gd name="T57" fmla="*/ 108 h 128"/>
              <a:gd name="T58" fmla="*/ 248 w 336"/>
              <a:gd name="T59" fmla="*/ 72 h 128"/>
              <a:gd name="T60" fmla="*/ 256 w 336"/>
              <a:gd name="T61" fmla="*/ 44 h 128"/>
              <a:gd name="T62" fmla="*/ 260 w 336"/>
              <a:gd name="T63" fmla="*/ 32 h 128"/>
              <a:gd name="T64" fmla="*/ 256 w 336"/>
              <a:gd name="T65" fmla="*/ 24 h 128"/>
              <a:gd name="T66" fmla="*/ 240 w 336"/>
              <a:gd name="T67" fmla="*/ 20 h 128"/>
              <a:gd name="T68" fmla="*/ 228 w 336"/>
              <a:gd name="T69" fmla="*/ 20 h 1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336" h="128">
                <a:moveTo>
                  <a:pt x="228" y="20"/>
                </a:moveTo>
                <a:lnTo>
                  <a:pt x="220" y="20"/>
                </a:lnTo>
                <a:lnTo>
                  <a:pt x="212" y="20"/>
                </a:lnTo>
                <a:lnTo>
                  <a:pt x="200" y="24"/>
                </a:lnTo>
                <a:lnTo>
                  <a:pt x="188" y="24"/>
                </a:lnTo>
                <a:lnTo>
                  <a:pt x="172" y="24"/>
                </a:lnTo>
                <a:lnTo>
                  <a:pt x="152" y="28"/>
                </a:lnTo>
                <a:lnTo>
                  <a:pt x="132" y="28"/>
                </a:lnTo>
                <a:lnTo>
                  <a:pt x="112" y="28"/>
                </a:lnTo>
                <a:lnTo>
                  <a:pt x="88" y="32"/>
                </a:lnTo>
                <a:lnTo>
                  <a:pt x="68" y="32"/>
                </a:lnTo>
                <a:lnTo>
                  <a:pt x="52" y="32"/>
                </a:lnTo>
                <a:lnTo>
                  <a:pt x="36" y="32"/>
                </a:lnTo>
                <a:lnTo>
                  <a:pt x="24" y="36"/>
                </a:lnTo>
                <a:lnTo>
                  <a:pt x="12" y="36"/>
                </a:lnTo>
                <a:lnTo>
                  <a:pt x="4" y="36"/>
                </a:lnTo>
                <a:lnTo>
                  <a:pt x="0" y="36"/>
                </a:lnTo>
                <a:lnTo>
                  <a:pt x="0" y="28"/>
                </a:lnTo>
                <a:lnTo>
                  <a:pt x="36" y="28"/>
                </a:lnTo>
                <a:lnTo>
                  <a:pt x="72" y="24"/>
                </a:lnTo>
                <a:lnTo>
                  <a:pt x="112" y="20"/>
                </a:lnTo>
                <a:lnTo>
                  <a:pt x="148" y="16"/>
                </a:lnTo>
                <a:lnTo>
                  <a:pt x="168" y="16"/>
                </a:lnTo>
                <a:lnTo>
                  <a:pt x="184" y="16"/>
                </a:lnTo>
                <a:lnTo>
                  <a:pt x="200" y="12"/>
                </a:lnTo>
                <a:lnTo>
                  <a:pt x="212" y="12"/>
                </a:lnTo>
                <a:lnTo>
                  <a:pt x="220" y="8"/>
                </a:lnTo>
                <a:lnTo>
                  <a:pt x="228" y="8"/>
                </a:lnTo>
                <a:lnTo>
                  <a:pt x="236" y="4"/>
                </a:lnTo>
                <a:lnTo>
                  <a:pt x="236" y="4"/>
                </a:lnTo>
                <a:lnTo>
                  <a:pt x="248" y="0"/>
                </a:lnTo>
                <a:lnTo>
                  <a:pt x="256" y="0"/>
                </a:lnTo>
                <a:lnTo>
                  <a:pt x="260" y="0"/>
                </a:lnTo>
                <a:lnTo>
                  <a:pt x="272" y="4"/>
                </a:lnTo>
                <a:lnTo>
                  <a:pt x="284" y="8"/>
                </a:lnTo>
                <a:lnTo>
                  <a:pt x="300" y="12"/>
                </a:lnTo>
                <a:lnTo>
                  <a:pt x="308" y="16"/>
                </a:lnTo>
                <a:lnTo>
                  <a:pt x="316" y="20"/>
                </a:lnTo>
                <a:lnTo>
                  <a:pt x="320" y="24"/>
                </a:lnTo>
                <a:lnTo>
                  <a:pt x="324" y="24"/>
                </a:lnTo>
                <a:lnTo>
                  <a:pt x="328" y="28"/>
                </a:lnTo>
                <a:lnTo>
                  <a:pt x="332" y="28"/>
                </a:lnTo>
                <a:lnTo>
                  <a:pt x="332" y="32"/>
                </a:lnTo>
                <a:lnTo>
                  <a:pt x="336" y="32"/>
                </a:lnTo>
                <a:lnTo>
                  <a:pt x="332" y="32"/>
                </a:lnTo>
                <a:lnTo>
                  <a:pt x="328" y="36"/>
                </a:lnTo>
                <a:lnTo>
                  <a:pt x="324" y="36"/>
                </a:lnTo>
                <a:lnTo>
                  <a:pt x="312" y="40"/>
                </a:lnTo>
                <a:lnTo>
                  <a:pt x="308" y="44"/>
                </a:lnTo>
                <a:lnTo>
                  <a:pt x="300" y="48"/>
                </a:lnTo>
                <a:lnTo>
                  <a:pt x="296" y="56"/>
                </a:lnTo>
                <a:lnTo>
                  <a:pt x="288" y="64"/>
                </a:lnTo>
                <a:lnTo>
                  <a:pt x="280" y="76"/>
                </a:lnTo>
                <a:lnTo>
                  <a:pt x="272" y="92"/>
                </a:lnTo>
                <a:lnTo>
                  <a:pt x="260" y="108"/>
                </a:lnTo>
                <a:lnTo>
                  <a:pt x="252" y="128"/>
                </a:lnTo>
                <a:lnTo>
                  <a:pt x="220" y="128"/>
                </a:lnTo>
                <a:lnTo>
                  <a:pt x="232" y="108"/>
                </a:lnTo>
                <a:lnTo>
                  <a:pt x="240" y="88"/>
                </a:lnTo>
                <a:lnTo>
                  <a:pt x="248" y="72"/>
                </a:lnTo>
                <a:lnTo>
                  <a:pt x="252" y="56"/>
                </a:lnTo>
                <a:lnTo>
                  <a:pt x="256" y="44"/>
                </a:lnTo>
                <a:lnTo>
                  <a:pt x="260" y="36"/>
                </a:lnTo>
                <a:lnTo>
                  <a:pt x="260" y="32"/>
                </a:lnTo>
                <a:lnTo>
                  <a:pt x="260" y="28"/>
                </a:lnTo>
                <a:lnTo>
                  <a:pt x="256" y="24"/>
                </a:lnTo>
                <a:lnTo>
                  <a:pt x="248" y="20"/>
                </a:lnTo>
                <a:lnTo>
                  <a:pt x="240" y="20"/>
                </a:lnTo>
                <a:lnTo>
                  <a:pt x="228" y="20"/>
                </a:lnTo>
                <a:lnTo>
                  <a:pt x="228" y="20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6" name="Freeform 450">
            <a:extLst>
              <a:ext uri="{FF2B5EF4-FFF2-40B4-BE49-F238E27FC236}">
                <a16:creationId xmlns:a16="http://schemas.microsoft.com/office/drawing/2014/main" id="{C8D92B81-69F4-4104-BB06-18D2FD23C291}"/>
              </a:ext>
            </a:extLst>
          </p:cNvPr>
          <p:cNvSpPr>
            <a:spLocks/>
          </p:cNvSpPr>
          <p:nvPr/>
        </p:nvSpPr>
        <p:spPr bwMode="auto">
          <a:xfrm>
            <a:off x="5915819" y="5992762"/>
            <a:ext cx="994355" cy="138431"/>
          </a:xfrm>
          <a:custGeom>
            <a:avLst/>
            <a:gdLst>
              <a:gd name="T0" fmla="*/ 260 w 260"/>
              <a:gd name="T1" fmla="*/ 16 h 28"/>
              <a:gd name="T2" fmla="*/ 256 w 260"/>
              <a:gd name="T3" fmla="*/ 20 h 28"/>
              <a:gd name="T4" fmla="*/ 252 w 260"/>
              <a:gd name="T5" fmla="*/ 20 h 28"/>
              <a:gd name="T6" fmla="*/ 248 w 260"/>
              <a:gd name="T7" fmla="*/ 24 h 28"/>
              <a:gd name="T8" fmla="*/ 236 w 260"/>
              <a:gd name="T9" fmla="*/ 24 h 28"/>
              <a:gd name="T10" fmla="*/ 232 w 260"/>
              <a:gd name="T11" fmla="*/ 24 h 28"/>
              <a:gd name="T12" fmla="*/ 228 w 260"/>
              <a:gd name="T13" fmla="*/ 24 h 28"/>
              <a:gd name="T14" fmla="*/ 220 w 260"/>
              <a:gd name="T15" fmla="*/ 24 h 28"/>
              <a:gd name="T16" fmla="*/ 212 w 260"/>
              <a:gd name="T17" fmla="*/ 24 h 28"/>
              <a:gd name="T18" fmla="*/ 204 w 260"/>
              <a:gd name="T19" fmla="*/ 24 h 28"/>
              <a:gd name="T20" fmla="*/ 192 w 260"/>
              <a:gd name="T21" fmla="*/ 24 h 28"/>
              <a:gd name="T22" fmla="*/ 180 w 260"/>
              <a:gd name="T23" fmla="*/ 24 h 28"/>
              <a:gd name="T24" fmla="*/ 168 w 260"/>
              <a:gd name="T25" fmla="*/ 24 h 28"/>
              <a:gd name="T26" fmla="*/ 152 w 260"/>
              <a:gd name="T27" fmla="*/ 24 h 28"/>
              <a:gd name="T28" fmla="*/ 132 w 260"/>
              <a:gd name="T29" fmla="*/ 24 h 28"/>
              <a:gd name="T30" fmla="*/ 116 w 260"/>
              <a:gd name="T31" fmla="*/ 24 h 28"/>
              <a:gd name="T32" fmla="*/ 96 w 260"/>
              <a:gd name="T33" fmla="*/ 28 h 28"/>
              <a:gd name="T34" fmla="*/ 72 w 260"/>
              <a:gd name="T35" fmla="*/ 28 h 28"/>
              <a:gd name="T36" fmla="*/ 52 w 260"/>
              <a:gd name="T37" fmla="*/ 28 h 28"/>
              <a:gd name="T38" fmla="*/ 24 w 260"/>
              <a:gd name="T39" fmla="*/ 28 h 28"/>
              <a:gd name="T40" fmla="*/ 0 w 260"/>
              <a:gd name="T41" fmla="*/ 28 h 28"/>
              <a:gd name="T42" fmla="*/ 0 w 260"/>
              <a:gd name="T43" fmla="*/ 16 h 28"/>
              <a:gd name="T44" fmla="*/ 12 w 260"/>
              <a:gd name="T45" fmla="*/ 16 h 28"/>
              <a:gd name="T46" fmla="*/ 24 w 260"/>
              <a:gd name="T47" fmla="*/ 16 h 28"/>
              <a:gd name="T48" fmla="*/ 40 w 260"/>
              <a:gd name="T49" fmla="*/ 16 h 28"/>
              <a:gd name="T50" fmla="*/ 56 w 260"/>
              <a:gd name="T51" fmla="*/ 16 h 28"/>
              <a:gd name="T52" fmla="*/ 72 w 260"/>
              <a:gd name="T53" fmla="*/ 12 h 28"/>
              <a:gd name="T54" fmla="*/ 96 w 260"/>
              <a:gd name="T55" fmla="*/ 12 h 28"/>
              <a:gd name="T56" fmla="*/ 116 w 260"/>
              <a:gd name="T57" fmla="*/ 8 h 28"/>
              <a:gd name="T58" fmla="*/ 144 w 260"/>
              <a:gd name="T59" fmla="*/ 8 h 28"/>
              <a:gd name="T60" fmla="*/ 168 w 260"/>
              <a:gd name="T61" fmla="*/ 4 h 28"/>
              <a:gd name="T62" fmla="*/ 188 w 260"/>
              <a:gd name="T63" fmla="*/ 4 h 28"/>
              <a:gd name="T64" fmla="*/ 208 w 260"/>
              <a:gd name="T65" fmla="*/ 4 h 28"/>
              <a:gd name="T66" fmla="*/ 224 w 260"/>
              <a:gd name="T67" fmla="*/ 4 h 28"/>
              <a:gd name="T68" fmla="*/ 236 w 260"/>
              <a:gd name="T69" fmla="*/ 0 h 28"/>
              <a:gd name="T70" fmla="*/ 248 w 260"/>
              <a:gd name="T71" fmla="*/ 4 h 28"/>
              <a:gd name="T72" fmla="*/ 252 w 260"/>
              <a:gd name="T73" fmla="*/ 4 h 28"/>
              <a:gd name="T74" fmla="*/ 256 w 260"/>
              <a:gd name="T75" fmla="*/ 4 h 28"/>
              <a:gd name="T76" fmla="*/ 260 w 260"/>
              <a:gd name="T77" fmla="*/ 4 h 28"/>
              <a:gd name="T78" fmla="*/ 260 w 260"/>
              <a:gd name="T79" fmla="*/ 8 h 28"/>
              <a:gd name="T80" fmla="*/ 260 w 260"/>
              <a:gd name="T81" fmla="*/ 12 h 28"/>
              <a:gd name="T82" fmla="*/ 260 w 260"/>
              <a:gd name="T83" fmla="*/ 16 h 28"/>
              <a:gd name="T84" fmla="*/ 260 w 260"/>
              <a:gd name="T85" fmla="*/ 16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260" h="28">
                <a:moveTo>
                  <a:pt x="260" y="16"/>
                </a:moveTo>
                <a:lnTo>
                  <a:pt x="256" y="20"/>
                </a:lnTo>
                <a:lnTo>
                  <a:pt x="252" y="20"/>
                </a:lnTo>
                <a:lnTo>
                  <a:pt x="248" y="24"/>
                </a:lnTo>
                <a:lnTo>
                  <a:pt x="236" y="24"/>
                </a:lnTo>
                <a:lnTo>
                  <a:pt x="232" y="24"/>
                </a:lnTo>
                <a:lnTo>
                  <a:pt x="228" y="24"/>
                </a:lnTo>
                <a:lnTo>
                  <a:pt x="220" y="24"/>
                </a:lnTo>
                <a:lnTo>
                  <a:pt x="212" y="24"/>
                </a:lnTo>
                <a:lnTo>
                  <a:pt x="204" y="24"/>
                </a:lnTo>
                <a:lnTo>
                  <a:pt x="192" y="24"/>
                </a:lnTo>
                <a:lnTo>
                  <a:pt x="180" y="24"/>
                </a:lnTo>
                <a:lnTo>
                  <a:pt x="168" y="24"/>
                </a:lnTo>
                <a:lnTo>
                  <a:pt x="152" y="24"/>
                </a:lnTo>
                <a:lnTo>
                  <a:pt x="132" y="24"/>
                </a:lnTo>
                <a:lnTo>
                  <a:pt x="116" y="24"/>
                </a:lnTo>
                <a:lnTo>
                  <a:pt x="96" y="28"/>
                </a:lnTo>
                <a:lnTo>
                  <a:pt x="72" y="28"/>
                </a:lnTo>
                <a:lnTo>
                  <a:pt x="52" y="28"/>
                </a:lnTo>
                <a:lnTo>
                  <a:pt x="24" y="28"/>
                </a:lnTo>
                <a:lnTo>
                  <a:pt x="0" y="28"/>
                </a:lnTo>
                <a:lnTo>
                  <a:pt x="0" y="16"/>
                </a:lnTo>
                <a:lnTo>
                  <a:pt x="12" y="16"/>
                </a:lnTo>
                <a:lnTo>
                  <a:pt x="24" y="16"/>
                </a:lnTo>
                <a:lnTo>
                  <a:pt x="40" y="16"/>
                </a:lnTo>
                <a:lnTo>
                  <a:pt x="56" y="16"/>
                </a:lnTo>
                <a:lnTo>
                  <a:pt x="72" y="12"/>
                </a:lnTo>
                <a:lnTo>
                  <a:pt x="96" y="12"/>
                </a:lnTo>
                <a:lnTo>
                  <a:pt x="116" y="8"/>
                </a:lnTo>
                <a:lnTo>
                  <a:pt x="144" y="8"/>
                </a:lnTo>
                <a:lnTo>
                  <a:pt x="168" y="4"/>
                </a:lnTo>
                <a:lnTo>
                  <a:pt x="188" y="4"/>
                </a:lnTo>
                <a:lnTo>
                  <a:pt x="208" y="4"/>
                </a:lnTo>
                <a:lnTo>
                  <a:pt x="224" y="4"/>
                </a:lnTo>
                <a:lnTo>
                  <a:pt x="236" y="0"/>
                </a:lnTo>
                <a:lnTo>
                  <a:pt x="248" y="4"/>
                </a:lnTo>
                <a:lnTo>
                  <a:pt x="252" y="4"/>
                </a:lnTo>
                <a:lnTo>
                  <a:pt x="256" y="4"/>
                </a:lnTo>
                <a:lnTo>
                  <a:pt x="260" y="4"/>
                </a:lnTo>
                <a:lnTo>
                  <a:pt x="260" y="8"/>
                </a:lnTo>
                <a:lnTo>
                  <a:pt x="260" y="12"/>
                </a:lnTo>
                <a:lnTo>
                  <a:pt x="260" y="16"/>
                </a:lnTo>
                <a:lnTo>
                  <a:pt x="260" y="16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8" name="Freeform 452">
            <a:extLst>
              <a:ext uri="{FF2B5EF4-FFF2-40B4-BE49-F238E27FC236}">
                <a16:creationId xmlns:a16="http://schemas.microsoft.com/office/drawing/2014/main" id="{C098D88A-7E6E-41E4-9216-5D8107FC82C9}"/>
              </a:ext>
            </a:extLst>
          </p:cNvPr>
          <p:cNvSpPr>
            <a:spLocks/>
          </p:cNvSpPr>
          <p:nvPr/>
        </p:nvSpPr>
        <p:spPr bwMode="auto">
          <a:xfrm>
            <a:off x="8521882" y="4885317"/>
            <a:ext cx="351850" cy="1285426"/>
          </a:xfrm>
          <a:custGeom>
            <a:avLst/>
            <a:gdLst>
              <a:gd name="T0" fmla="*/ 8 w 92"/>
              <a:gd name="T1" fmla="*/ 28 h 260"/>
              <a:gd name="T2" fmla="*/ 0 w 92"/>
              <a:gd name="T3" fmla="*/ 20 h 260"/>
              <a:gd name="T4" fmla="*/ 0 w 92"/>
              <a:gd name="T5" fmla="*/ 12 h 260"/>
              <a:gd name="T6" fmla="*/ 0 w 92"/>
              <a:gd name="T7" fmla="*/ 8 h 260"/>
              <a:gd name="T8" fmla="*/ 0 w 92"/>
              <a:gd name="T9" fmla="*/ 4 h 260"/>
              <a:gd name="T10" fmla="*/ 4 w 92"/>
              <a:gd name="T11" fmla="*/ 0 h 260"/>
              <a:gd name="T12" fmla="*/ 8 w 92"/>
              <a:gd name="T13" fmla="*/ 0 h 260"/>
              <a:gd name="T14" fmla="*/ 12 w 92"/>
              <a:gd name="T15" fmla="*/ 0 h 260"/>
              <a:gd name="T16" fmla="*/ 20 w 92"/>
              <a:gd name="T17" fmla="*/ 0 h 260"/>
              <a:gd name="T18" fmla="*/ 32 w 92"/>
              <a:gd name="T19" fmla="*/ 0 h 260"/>
              <a:gd name="T20" fmla="*/ 44 w 92"/>
              <a:gd name="T21" fmla="*/ 0 h 260"/>
              <a:gd name="T22" fmla="*/ 60 w 92"/>
              <a:gd name="T23" fmla="*/ 4 h 260"/>
              <a:gd name="T24" fmla="*/ 76 w 92"/>
              <a:gd name="T25" fmla="*/ 4 h 260"/>
              <a:gd name="T26" fmla="*/ 76 w 92"/>
              <a:gd name="T27" fmla="*/ 12 h 260"/>
              <a:gd name="T28" fmla="*/ 76 w 92"/>
              <a:gd name="T29" fmla="*/ 20 h 260"/>
              <a:gd name="T30" fmla="*/ 76 w 92"/>
              <a:gd name="T31" fmla="*/ 28 h 260"/>
              <a:gd name="T32" fmla="*/ 76 w 92"/>
              <a:gd name="T33" fmla="*/ 36 h 260"/>
              <a:gd name="T34" fmla="*/ 76 w 92"/>
              <a:gd name="T35" fmla="*/ 48 h 260"/>
              <a:gd name="T36" fmla="*/ 80 w 92"/>
              <a:gd name="T37" fmla="*/ 60 h 260"/>
              <a:gd name="T38" fmla="*/ 80 w 92"/>
              <a:gd name="T39" fmla="*/ 76 h 260"/>
              <a:gd name="T40" fmla="*/ 84 w 92"/>
              <a:gd name="T41" fmla="*/ 92 h 260"/>
              <a:gd name="T42" fmla="*/ 84 w 92"/>
              <a:gd name="T43" fmla="*/ 120 h 260"/>
              <a:gd name="T44" fmla="*/ 88 w 92"/>
              <a:gd name="T45" fmla="*/ 152 h 260"/>
              <a:gd name="T46" fmla="*/ 88 w 92"/>
              <a:gd name="T47" fmla="*/ 180 h 260"/>
              <a:gd name="T48" fmla="*/ 92 w 92"/>
              <a:gd name="T49" fmla="*/ 208 h 260"/>
              <a:gd name="T50" fmla="*/ 92 w 92"/>
              <a:gd name="T51" fmla="*/ 220 h 260"/>
              <a:gd name="T52" fmla="*/ 92 w 92"/>
              <a:gd name="T53" fmla="*/ 232 h 260"/>
              <a:gd name="T54" fmla="*/ 88 w 92"/>
              <a:gd name="T55" fmla="*/ 240 h 260"/>
              <a:gd name="T56" fmla="*/ 88 w 92"/>
              <a:gd name="T57" fmla="*/ 248 h 260"/>
              <a:gd name="T58" fmla="*/ 84 w 92"/>
              <a:gd name="T59" fmla="*/ 252 h 260"/>
              <a:gd name="T60" fmla="*/ 80 w 92"/>
              <a:gd name="T61" fmla="*/ 256 h 260"/>
              <a:gd name="T62" fmla="*/ 80 w 92"/>
              <a:gd name="T63" fmla="*/ 260 h 260"/>
              <a:gd name="T64" fmla="*/ 76 w 92"/>
              <a:gd name="T65" fmla="*/ 260 h 260"/>
              <a:gd name="T66" fmla="*/ 68 w 92"/>
              <a:gd name="T67" fmla="*/ 260 h 260"/>
              <a:gd name="T68" fmla="*/ 64 w 92"/>
              <a:gd name="T69" fmla="*/ 260 h 260"/>
              <a:gd name="T70" fmla="*/ 60 w 92"/>
              <a:gd name="T71" fmla="*/ 256 h 260"/>
              <a:gd name="T72" fmla="*/ 56 w 92"/>
              <a:gd name="T73" fmla="*/ 252 h 260"/>
              <a:gd name="T74" fmla="*/ 52 w 92"/>
              <a:gd name="T75" fmla="*/ 244 h 260"/>
              <a:gd name="T76" fmla="*/ 52 w 92"/>
              <a:gd name="T77" fmla="*/ 240 h 260"/>
              <a:gd name="T78" fmla="*/ 48 w 92"/>
              <a:gd name="T79" fmla="*/ 232 h 260"/>
              <a:gd name="T80" fmla="*/ 48 w 92"/>
              <a:gd name="T81" fmla="*/ 224 h 260"/>
              <a:gd name="T82" fmla="*/ 48 w 92"/>
              <a:gd name="T83" fmla="*/ 212 h 260"/>
              <a:gd name="T84" fmla="*/ 44 w 92"/>
              <a:gd name="T85" fmla="*/ 200 h 260"/>
              <a:gd name="T86" fmla="*/ 44 w 92"/>
              <a:gd name="T87" fmla="*/ 188 h 260"/>
              <a:gd name="T88" fmla="*/ 40 w 92"/>
              <a:gd name="T89" fmla="*/ 176 h 260"/>
              <a:gd name="T90" fmla="*/ 40 w 92"/>
              <a:gd name="T91" fmla="*/ 160 h 260"/>
              <a:gd name="T92" fmla="*/ 36 w 92"/>
              <a:gd name="T93" fmla="*/ 148 h 260"/>
              <a:gd name="T94" fmla="*/ 32 w 92"/>
              <a:gd name="T95" fmla="*/ 112 h 260"/>
              <a:gd name="T96" fmla="*/ 28 w 92"/>
              <a:gd name="T97" fmla="*/ 96 h 260"/>
              <a:gd name="T98" fmla="*/ 28 w 92"/>
              <a:gd name="T99" fmla="*/ 80 h 260"/>
              <a:gd name="T100" fmla="*/ 24 w 92"/>
              <a:gd name="T101" fmla="*/ 68 h 260"/>
              <a:gd name="T102" fmla="*/ 20 w 92"/>
              <a:gd name="T103" fmla="*/ 56 h 260"/>
              <a:gd name="T104" fmla="*/ 16 w 92"/>
              <a:gd name="T105" fmla="*/ 48 h 260"/>
              <a:gd name="T106" fmla="*/ 12 w 92"/>
              <a:gd name="T107" fmla="*/ 40 h 260"/>
              <a:gd name="T108" fmla="*/ 8 w 92"/>
              <a:gd name="T109" fmla="*/ 32 h 260"/>
              <a:gd name="T110" fmla="*/ 8 w 92"/>
              <a:gd name="T111" fmla="*/ 28 h 260"/>
              <a:gd name="T112" fmla="*/ 8 w 92"/>
              <a:gd name="T113" fmla="*/ 28 h 2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92" h="260">
                <a:moveTo>
                  <a:pt x="8" y="28"/>
                </a:moveTo>
                <a:lnTo>
                  <a:pt x="0" y="20"/>
                </a:lnTo>
                <a:lnTo>
                  <a:pt x="0" y="12"/>
                </a:lnTo>
                <a:lnTo>
                  <a:pt x="0" y="8"/>
                </a:lnTo>
                <a:lnTo>
                  <a:pt x="0" y="4"/>
                </a:lnTo>
                <a:lnTo>
                  <a:pt x="4" y="0"/>
                </a:lnTo>
                <a:lnTo>
                  <a:pt x="8" y="0"/>
                </a:lnTo>
                <a:lnTo>
                  <a:pt x="12" y="0"/>
                </a:lnTo>
                <a:lnTo>
                  <a:pt x="20" y="0"/>
                </a:lnTo>
                <a:lnTo>
                  <a:pt x="32" y="0"/>
                </a:lnTo>
                <a:lnTo>
                  <a:pt x="44" y="0"/>
                </a:lnTo>
                <a:lnTo>
                  <a:pt x="60" y="4"/>
                </a:lnTo>
                <a:lnTo>
                  <a:pt x="76" y="4"/>
                </a:lnTo>
                <a:lnTo>
                  <a:pt x="76" y="12"/>
                </a:lnTo>
                <a:lnTo>
                  <a:pt x="76" y="20"/>
                </a:lnTo>
                <a:lnTo>
                  <a:pt x="76" y="28"/>
                </a:lnTo>
                <a:lnTo>
                  <a:pt x="76" y="36"/>
                </a:lnTo>
                <a:lnTo>
                  <a:pt x="76" y="48"/>
                </a:lnTo>
                <a:lnTo>
                  <a:pt x="80" y="60"/>
                </a:lnTo>
                <a:lnTo>
                  <a:pt x="80" y="76"/>
                </a:lnTo>
                <a:lnTo>
                  <a:pt x="84" y="92"/>
                </a:lnTo>
                <a:lnTo>
                  <a:pt x="84" y="120"/>
                </a:lnTo>
                <a:lnTo>
                  <a:pt x="88" y="152"/>
                </a:lnTo>
                <a:lnTo>
                  <a:pt x="88" y="180"/>
                </a:lnTo>
                <a:lnTo>
                  <a:pt x="92" y="208"/>
                </a:lnTo>
                <a:lnTo>
                  <a:pt x="92" y="220"/>
                </a:lnTo>
                <a:lnTo>
                  <a:pt x="92" y="232"/>
                </a:lnTo>
                <a:lnTo>
                  <a:pt x="88" y="240"/>
                </a:lnTo>
                <a:lnTo>
                  <a:pt x="88" y="248"/>
                </a:lnTo>
                <a:lnTo>
                  <a:pt x="84" y="252"/>
                </a:lnTo>
                <a:lnTo>
                  <a:pt x="80" y="256"/>
                </a:lnTo>
                <a:lnTo>
                  <a:pt x="80" y="260"/>
                </a:lnTo>
                <a:lnTo>
                  <a:pt x="76" y="260"/>
                </a:lnTo>
                <a:lnTo>
                  <a:pt x="68" y="260"/>
                </a:lnTo>
                <a:lnTo>
                  <a:pt x="64" y="260"/>
                </a:lnTo>
                <a:lnTo>
                  <a:pt x="60" y="256"/>
                </a:lnTo>
                <a:lnTo>
                  <a:pt x="56" y="252"/>
                </a:lnTo>
                <a:lnTo>
                  <a:pt x="52" y="244"/>
                </a:lnTo>
                <a:lnTo>
                  <a:pt x="52" y="240"/>
                </a:lnTo>
                <a:lnTo>
                  <a:pt x="48" y="232"/>
                </a:lnTo>
                <a:lnTo>
                  <a:pt x="48" y="224"/>
                </a:lnTo>
                <a:lnTo>
                  <a:pt x="48" y="212"/>
                </a:lnTo>
                <a:lnTo>
                  <a:pt x="44" y="200"/>
                </a:lnTo>
                <a:lnTo>
                  <a:pt x="44" y="188"/>
                </a:lnTo>
                <a:lnTo>
                  <a:pt x="40" y="176"/>
                </a:lnTo>
                <a:lnTo>
                  <a:pt x="40" y="160"/>
                </a:lnTo>
                <a:lnTo>
                  <a:pt x="36" y="148"/>
                </a:lnTo>
                <a:lnTo>
                  <a:pt x="32" y="112"/>
                </a:lnTo>
                <a:lnTo>
                  <a:pt x="28" y="96"/>
                </a:lnTo>
                <a:lnTo>
                  <a:pt x="28" y="80"/>
                </a:lnTo>
                <a:lnTo>
                  <a:pt x="24" y="68"/>
                </a:lnTo>
                <a:lnTo>
                  <a:pt x="20" y="56"/>
                </a:lnTo>
                <a:lnTo>
                  <a:pt x="16" y="48"/>
                </a:lnTo>
                <a:lnTo>
                  <a:pt x="12" y="40"/>
                </a:lnTo>
                <a:lnTo>
                  <a:pt x="8" y="32"/>
                </a:lnTo>
                <a:lnTo>
                  <a:pt x="8" y="28"/>
                </a:lnTo>
                <a:lnTo>
                  <a:pt x="8" y="28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9" name="Freeform 453">
            <a:extLst>
              <a:ext uri="{FF2B5EF4-FFF2-40B4-BE49-F238E27FC236}">
                <a16:creationId xmlns:a16="http://schemas.microsoft.com/office/drawing/2014/main" id="{C025D5A7-CAFF-49CD-8D58-52AFBD36864B}"/>
              </a:ext>
            </a:extLst>
          </p:cNvPr>
          <p:cNvSpPr>
            <a:spLocks/>
          </p:cNvSpPr>
          <p:nvPr/>
        </p:nvSpPr>
        <p:spPr bwMode="auto">
          <a:xfrm>
            <a:off x="8637842" y="4648008"/>
            <a:ext cx="2141689" cy="1621615"/>
          </a:xfrm>
          <a:custGeom>
            <a:avLst/>
            <a:gdLst>
              <a:gd name="T0" fmla="*/ 416 w 560"/>
              <a:gd name="T1" fmla="*/ 292 h 328"/>
              <a:gd name="T2" fmla="*/ 400 w 560"/>
              <a:gd name="T3" fmla="*/ 264 h 328"/>
              <a:gd name="T4" fmla="*/ 432 w 560"/>
              <a:gd name="T5" fmla="*/ 244 h 328"/>
              <a:gd name="T6" fmla="*/ 448 w 560"/>
              <a:gd name="T7" fmla="*/ 196 h 328"/>
              <a:gd name="T8" fmla="*/ 460 w 560"/>
              <a:gd name="T9" fmla="*/ 144 h 328"/>
              <a:gd name="T10" fmla="*/ 464 w 560"/>
              <a:gd name="T11" fmla="*/ 120 h 328"/>
              <a:gd name="T12" fmla="*/ 464 w 560"/>
              <a:gd name="T13" fmla="*/ 100 h 328"/>
              <a:gd name="T14" fmla="*/ 468 w 560"/>
              <a:gd name="T15" fmla="*/ 84 h 328"/>
              <a:gd name="T16" fmla="*/ 468 w 560"/>
              <a:gd name="T17" fmla="*/ 72 h 328"/>
              <a:gd name="T18" fmla="*/ 468 w 560"/>
              <a:gd name="T19" fmla="*/ 56 h 328"/>
              <a:gd name="T20" fmla="*/ 464 w 560"/>
              <a:gd name="T21" fmla="*/ 48 h 328"/>
              <a:gd name="T22" fmla="*/ 460 w 560"/>
              <a:gd name="T23" fmla="*/ 48 h 328"/>
              <a:gd name="T24" fmla="*/ 452 w 560"/>
              <a:gd name="T25" fmla="*/ 48 h 328"/>
              <a:gd name="T26" fmla="*/ 424 w 560"/>
              <a:gd name="T27" fmla="*/ 48 h 328"/>
              <a:gd name="T28" fmla="*/ 408 w 560"/>
              <a:gd name="T29" fmla="*/ 48 h 328"/>
              <a:gd name="T30" fmla="*/ 384 w 560"/>
              <a:gd name="T31" fmla="*/ 48 h 328"/>
              <a:gd name="T32" fmla="*/ 344 w 560"/>
              <a:gd name="T33" fmla="*/ 52 h 328"/>
              <a:gd name="T34" fmla="*/ 300 w 560"/>
              <a:gd name="T35" fmla="*/ 56 h 328"/>
              <a:gd name="T36" fmla="*/ 240 w 560"/>
              <a:gd name="T37" fmla="*/ 60 h 328"/>
              <a:gd name="T38" fmla="*/ 172 w 560"/>
              <a:gd name="T39" fmla="*/ 64 h 328"/>
              <a:gd name="T40" fmla="*/ 92 w 560"/>
              <a:gd name="T41" fmla="*/ 72 h 328"/>
              <a:gd name="T42" fmla="*/ 0 w 560"/>
              <a:gd name="T43" fmla="*/ 80 h 328"/>
              <a:gd name="T44" fmla="*/ 28 w 560"/>
              <a:gd name="T45" fmla="*/ 52 h 328"/>
              <a:gd name="T46" fmla="*/ 84 w 560"/>
              <a:gd name="T47" fmla="*/ 48 h 328"/>
              <a:gd name="T48" fmla="*/ 128 w 560"/>
              <a:gd name="T49" fmla="*/ 44 h 328"/>
              <a:gd name="T50" fmla="*/ 164 w 560"/>
              <a:gd name="T51" fmla="*/ 40 h 328"/>
              <a:gd name="T52" fmla="*/ 204 w 560"/>
              <a:gd name="T53" fmla="*/ 36 h 328"/>
              <a:gd name="T54" fmla="*/ 248 w 560"/>
              <a:gd name="T55" fmla="*/ 28 h 328"/>
              <a:gd name="T56" fmla="*/ 300 w 560"/>
              <a:gd name="T57" fmla="*/ 24 h 328"/>
              <a:gd name="T58" fmla="*/ 340 w 560"/>
              <a:gd name="T59" fmla="*/ 20 h 328"/>
              <a:gd name="T60" fmla="*/ 376 w 560"/>
              <a:gd name="T61" fmla="*/ 16 h 328"/>
              <a:gd name="T62" fmla="*/ 400 w 560"/>
              <a:gd name="T63" fmla="*/ 16 h 328"/>
              <a:gd name="T64" fmla="*/ 424 w 560"/>
              <a:gd name="T65" fmla="*/ 12 h 328"/>
              <a:gd name="T66" fmla="*/ 448 w 560"/>
              <a:gd name="T67" fmla="*/ 8 h 328"/>
              <a:gd name="T68" fmla="*/ 464 w 560"/>
              <a:gd name="T69" fmla="*/ 4 h 328"/>
              <a:gd name="T70" fmla="*/ 480 w 560"/>
              <a:gd name="T71" fmla="*/ 0 h 328"/>
              <a:gd name="T72" fmla="*/ 496 w 560"/>
              <a:gd name="T73" fmla="*/ 4 h 328"/>
              <a:gd name="T74" fmla="*/ 524 w 560"/>
              <a:gd name="T75" fmla="*/ 20 h 328"/>
              <a:gd name="T76" fmla="*/ 540 w 560"/>
              <a:gd name="T77" fmla="*/ 28 h 328"/>
              <a:gd name="T78" fmla="*/ 552 w 560"/>
              <a:gd name="T79" fmla="*/ 36 h 328"/>
              <a:gd name="T80" fmla="*/ 556 w 560"/>
              <a:gd name="T81" fmla="*/ 44 h 328"/>
              <a:gd name="T82" fmla="*/ 560 w 560"/>
              <a:gd name="T83" fmla="*/ 48 h 328"/>
              <a:gd name="T84" fmla="*/ 556 w 560"/>
              <a:gd name="T85" fmla="*/ 56 h 328"/>
              <a:gd name="T86" fmla="*/ 548 w 560"/>
              <a:gd name="T87" fmla="*/ 64 h 328"/>
              <a:gd name="T88" fmla="*/ 540 w 560"/>
              <a:gd name="T89" fmla="*/ 68 h 328"/>
              <a:gd name="T90" fmla="*/ 536 w 560"/>
              <a:gd name="T91" fmla="*/ 80 h 328"/>
              <a:gd name="T92" fmla="*/ 528 w 560"/>
              <a:gd name="T93" fmla="*/ 100 h 328"/>
              <a:gd name="T94" fmla="*/ 528 w 560"/>
              <a:gd name="T95" fmla="*/ 120 h 328"/>
              <a:gd name="T96" fmla="*/ 520 w 560"/>
              <a:gd name="T97" fmla="*/ 168 h 328"/>
              <a:gd name="T98" fmla="*/ 516 w 560"/>
              <a:gd name="T99" fmla="*/ 204 h 328"/>
              <a:gd name="T100" fmla="*/ 496 w 560"/>
              <a:gd name="T101" fmla="*/ 268 h 328"/>
              <a:gd name="T102" fmla="*/ 480 w 560"/>
              <a:gd name="T103" fmla="*/ 296 h 328"/>
              <a:gd name="T104" fmla="*/ 464 w 560"/>
              <a:gd name="T105" fmla="*/ 316 h 328"/>
              <a:gd name="T106" fmla="*/ 448 w 560"/>
              <a:gd name="T107" fmla="*/ 324 h 328"/>
              <a:gd name="T108" fmla="*/ 436 w 560"/>
              <a:gd name="T109" fmla="*/ 328 h 328"/>
              <a:gd name="T110" fmla="*/ 424 w 560"/>
              <a:gd name="T111" fmla="*/ 324 h 328"/>
              <a:gd name="T112" fmla="*/ 420 w 560"/>
              <a:gd name="T113" fmla="*/ 308 h 3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560" h="328">
                <a:moveTo>
                  <a:pt x="420" y="308"/>
                </a:moveTo>
                <a:lnTo>
                  <a:pt x="416" y="292"/>
                </a:lnTo>
                <a:lnTo>
                  <a:pt x="408" y="280"/>
                </a:lnTo>
                <a:lnTo>
                  <a:pt x="400" y="264"/>
                </a:lnTo>
                <a:lnTo>
                  <a:pt x="388" y="244"/>
                </a:lnTo>
                <a:lnTo>
                  <a:pt x="432" y="244"/>
                </a:lnTo>
                <a:lnTo>
                  <a:pt x="440" y="220"/>
                </a:lnTo>
                <a:lnTo>
                  <a:pt x="448" y="196"/>
                </a:lnTo>
                <a:lnTo>
                  <a:pt x="456" y="172"/>
                </a:lnTo>
                <a:lnTo>
                  <a:pt x="460" y="144"/>
                </a:lnTo>
                <a:lnTo>
                  <a:pt x="460" y="132"/>
                </a:lnTo>
                <a:lnTo>
                  <a:pt x="464" y="120"/>
                </a:lnTo>
                <a:lnTo>
                  <a:pt x="464" y="108"/>
                </a:lnTo>
                <a:lnTo>
                  <a:pt x="464" y="100"/>
                </a:lnTo>
                <a:lnTo>
                  <a:pt x="468" y="88"/>
                </a:lnTo>
                <a:lnTo>
                  <a:pt x="468" y="84"/>
                </a:lnTo>
                <a:lnTo>
                  <a:pt x="468" y="76"/>
                </a:lnTo>
                <a:lnTo>
                  <a:pt x="468" y="72"/>
                </a:lnTo>
                <a:lnTo>
                  <a:pt x="468" y="64"/>
                </a:lnTo>
                <a:lnTo>
                  <a:pt x="468" y="56"/>
                </a:lnTo>
                <a:lnTo>
                  <a:pt x="468" y="52"/>
                </a:lnTo>
                <a:lnTo>
                  <a:pt x="464" y="48"/>
                </a:lnTo>
                <a:lnTo>
                  <a:pt x="464" y="48"/>
                </a:lnTo>
                <a:lnTo>
                  <a:pt x="460" y="48"/>
                </a:lnTo>
                <a:lnTo>
                  <a:pt x="456" y="48"/>
                </a:lnTo>
                <a:lnTo>
                  <a:pt x="452" y="48"/>
                </a:lnTo>
                <a:lnTo>
                  <a:pt x="440" y="48"/>
                </a:lnTo>
                <a:lnTo>
                  <a:pt x="424" y="48"/>
                </a:lnTo>
                <a:lnTo>
                  <a:pt x="416" y="48"/>
                </a:lnTo>
                <a:lnTo>
                  <a:pt x="408" y="48"/>
                </a:lnTo>
                <a:lnTo>
                  <a:pt x="396" y="48"/>
                </a:lnTo>
                <a:lnTo>
                  <a:pt x="384" y="48"/>
                </a:lnTo>
                <a:lnTo>
                  <a:pt x="364" y="48"/>
                </a:lnTo>
                <a:lnTo>
                  <a:pt x="344" y="52"/>
                </a:lnTo>
                <a:lnTo>
                  <a:pt x="324" y="52"/>
                </a:lnTo>
                <a:lnTo>
                  <a:pt x="300" y="56"/>
                </a:lnTo>
                <a:lnTo>
                  <a:pt x="272" y="56"/>
                </a:lnTo>
                <a:lnTo>
                  <a:pt x="240" y="60"/>
                </a:lnTo>
                <a:lnTo>
                  <a:pt x="208" y="64"/>
                </a:lnTo>
                <a:lnTo>
                  <a:pt x="172" y="64"/>
                </a:lnTo>
                <a:lnTo>
                  <a:pt x="132" y="68"/>
                </a:lnTo>
                <a:lnTo>
                  <a:pt x="92" y="72"/>
                </a:lnTo>
                <a:lnTo>
                  <a:pt x="48" y="76"/>
                </a:lnTo>
                <a:lnTo>
                  <a:pt x="0" y="80"/>
                </a:lnTo>
                <a:lnTo>
                  <a:pt x="0" y="52"/>
                </a:lnTo>
                <a:lnTo>
                  <a:pt x="28" y="52"/>
                </a:lnTo>
                <a:lnTo>
                  <a:pt x="56" y="48"/>
                </a:lnTo>
                <a:lnTo>
                  <a:pt x="84" y="48"/>
                </a:lnTo>
                <a:lnTo>
                  <a:pt x="112" y="44"/>
                </a:lnTo>
                <a:lnTo>
                  <a:pt x="128" y="44"/>
                </a:lnTo>
                <a:lnTo>
                  <a:pt x="148" y="40"/>
                </a:lnTo>
                <a:lnTo>
                  <a:pt x="164" y="40"/>
                </a:lnTo>
                <a:lnTo>
                  <a:pt x="184" y="40"/>
                </a:lnTo>
                <a:lnTo>
                  <a:pt x="204" y="36"/>
                </a:lnTo>
                <a:lnTo>
                  <a:pt x="228" y="32"/>
                </a:lnTo>
                <a:lnTo>
                  <a:pt x="248" y="28"/>
                </a:lnTo>
                <a:lnTo>
                  <a:pt x="276" y="28"/>
                </a:lnTo>
                <a:lnTo>
                  <a:pt x="300" y="24"/>
                </a:lnTo>
                <a:lnTo>
                  <a:pt x="320" y="20"/>
                </a:lnTo>
                <a:lnTo>
                  <a:pt x="340" y="20"/>
                </a:lnTo>
                <a:lnTo>
                  <a:pt x="360" y="20"/>
                </a:lnTo>
                <a:lnTo>
                  <a:pt x="376" y="16"/>
                </a:lnTo>
                <a:lnTo>
                  <a:pt x="388" y="16"/>
                </a:lnTo>
                <a:lnTo>
                  <a:pt x="400" y="16"/>
                </a:lnTo>
                <a:lnTo>
                  <a:pt x="408" y="12"/>
                </a:lnTo>
                <a:lnTo>
                  <a:pt x="424" y="12"/>
                </a:lnTo>
                <a:lnTo>
                  <a:pt x="436" y="8"/>
                </a:lnTo>
                <a:lnTo>
                  <a:pt x="448" y="8"/>
                </a:lnTo>
                <a:lnTo>
                  <a:pt x="456" y="4"/>
                </a:lnTo>
                <a:lnTo>
                  <a:pt x="464" y="4"/>
                </a:lnTo>
                <a:lnTo>
                  <a:pt x="468" y="0"/>
                </a:lnTo>
                <a:lnTo>
                  <a:pt x="480" y="0"/>
                </a:lnTo>
                <a:lnTo>
                  <a:pt x="484" y="0"/>
                </a:lnTo>
                <a:lnTo>
                  <a:pt x="496" y="4"/>
                </a:lnTo>
                <a:lnTo>
                  <a:pt x="508" y="12"/>
                </a:lnTo>
                <a:lnTo>
                  <a:pt x="524" y="20"/>
                </a:lnTo>
                <a:lnTo>
                  <a:pt x="532" y="24"/>
                </a:lnTo>
                <a:lnTo>
                  <a:pt x="540" y="28"/>
                </a:lnTo>
                <a:lnTo>
                  <a:pt x="544" y="32"/>
                </a:lnTo>
                <a:lnTo>
                  <a:pt x="552" y="36"/>
                </a:lnTo>
                <a:lnTo>
                  <a:pt x="556" y="40"/>
                </a:lnTo>
                <a:lnTo>
                  <a:pt x="556" y="44"/>
                </a:lnTo>
                <a:lnTo>
                  <a:pt x="560" y="48"/>
                </a:lnTo>
                <a:lnTo>
                  <a:pt x="560" y="48"/>
                </a:lnTo>
                <a:lnTo>
                  <a:pt x="560" y="52"/>
                </a:lnTo>
                <a:lnTo>
                  <a:pt x="556" y="56"/>
                </a:lnTo>
                <a:lnTo>
                  <a:pt x="552" y="60"/>
                </a:lnTo>
                <a:lnTo>
                  <a:pt x="548" y="64"/>
                </a:lnTo>
                <a:lnTo>
                  <a:pt x="544" y="64"/>
                </a:lnTo>
                <a:lnTo>
                  <a:pt x="540" y="68"/>
                </a:lnTo>
                <a:lnTo>
                  <a:pt x="536" y="76"/>
                </a:lnTo>
                <a:lnTo>
                  <a:pt x="536" y="80"/>
                </a:lnTo>
                <a:lnTo>
                  <a:pt x="532" y="88"/>
                </a:lnTo>
                <a:lnTo>
                  <a:pt x="528" y="100"/>
                </a:lnTo>
                <a:lnTo>
                  <a:pt x="528" y="108"/>
                </a:lnTo>
                <a:lnTo>
                  <a:pt x="528" y="120"/>
                </a:lnTo>
                <a:lnTo>
                  <a:pt x="524" y="144"/>
                </a:lnTo>
                <a:lnTo>
                  <a:pt x="520" y="168"/>
                </a:lnTo>
                <a:lnTo>
                  <a:pt x="516" y="188"/>
                </a:lnTo>
                <a:lnTo>
                  <a:pt x="516" y="204"/>
                </a:lnTo>
                <a:lnTo>
                  <a:pt x="504" y="236"/>
                </a:lnTo>
                <a:lnTo>
                  <a:pt x="496" y="268"/>
                </a:lnTo>
                <a:lnTo>
                  <a:pt x="488" y="284"/>
                </a:lnTo>
                <a:lnTo>
                  <a:pt x="480" y="296"/>
                </a:lnTo>
                <a:lnTo>
                  <a:pt x="472" y="304"/>
                </a:lnTo>
                <a:lnTo>
                  <a:pt x="464" y="316"/>
                </a:lnTo>
                <a:lnTo>
                  <a:pt x="456" y="320"/>
                </a:lnTo>
                <a:lnTo>
                  <a:pt x="448" y="324"/>
                </a:lnTo>
                <a:lnTo>
                  <a:pt x="444" y="328"/>
                </a:lnTo>
                <a:lnTo>
                  <a:pt x="436" y="328"/>
                </a:lnTo>
                <a:lnTo>
                  <a:pt x="428" y="328"/>
                </a:lnTo>
                <a:lnTo>
                  <a:pt x="424" y="324"/>
                </a:lnTo>
                <a:lnTo>
                  <a:pt x="420" y="316"/>
                </a:lnTo>
                <a:lnTo>
                  <a:pt x="420" y="308"/>
                </a:lnTo>
                <a:lnTo>
                  <a:pt x="420" y="308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0" name="Freeform 454">
            <a:extLst>
              <a:ext uri="{FF2B5EF4-FFF2-40B4-BE49-F238E27FC236}">
                <a16:creationId xmlns:a16="http://schemas.microsoft.com/office/drawing/2014/main" id="{D9610BB2-01F9-47C3-BC9F-576D595432B1}"/>
              </a:ext>
            </a:extLst>
          </p:cNvPr>
          <p:cNvSpPr>
            <a:spLocks/>
          </p:cNvSpPr>
          <p:nvPr/>
        </p:nvSpPr>
        <p:spPr bwMode="auto">
          <a:xfrm>
            <a:off x="9151455" y="4865542"/>
            <a:ext cx="229466" cy="1067893"/>
          </a:xfrm>
          <a:custGeom>
            <a:avLst/>
            <a:gdLst>
              <a:gd name="T0" fmla="*/ 56 w 60"/>
              <a:gd name="T1" fmla="*/ 32 h 216"/>
              <a:gd name="T2" fmla="*/ 56 w 60"/>
              <a:gd name="T3" fmla="*/ 32 h 216"/>
              <a:gd name="T4" fmla="*/ 56 w 60"/>
              <a:gd name="T5" fmla="*/ 36 h 216"/>
              <a:gd name="T6" fmla="*/ 56 w 60"/>
              <a:gd name="T7" fmla="*/ 40 h 216"/>
              <a:gd name="T8" fmla="*/ 60 w 60"/>
              <a:gd name="T9" fmla="*/ 48 h 216"/>
              <a:gd name="T10" fmla="*/ 60 w 60"/>
              <a:gd name="T11" fmla="*/ 52 h 216"/>
              <a:gd name="T12" fmla="*/ 60 w 60"/>
              <a:gd name="T13" fmla="*/ 64 h 216"/>
              <a:gd name="T14" fmla="*/ 60 w 60"/>
              <a:gd name="T15" fmla="*/ 72 h 216"/>
              <a:gd name="T16" fmla="*/ 60 w 60"/>
              <a:gd name="T17" fmla="*/ 84 h 216"/>
              <a:gd name="T18" fmla="*/ 60 w 60"/>
              <a:gd name="T19" fmla="*/ 96 h 216"/>
              <a:gd name="T20" fmla="*/ 60 w 60"/>
              <a:gd name="T21" fmla="*/ 108 h 216"/>
              <a:gd name="T22" fmla="*/ 60 w 60"/>
              <a:gd name="T23" fmla="*/ 124 h 216"/>
              <a:gd name="T24" fmla="*/ 60 w 60"/>
              <a:gd name="T25" fmla="*/ 140 h 216"/>
              <a:gd name="T26" fmla="*/ 56 w 60"/>
              <a:gd name="T27" fmla="*/ 156 h 216"/>
              <a:gd name="T28" fmla="*/ 56 w 60"/>
              <a:gd name="T29" fmla="*/ 176 h 216"/>
              <a:gd name="T30" fmla="*/ 56 w 60"/>
              <a:gd name="T31" fmla="*/ 196 h 216"/>
              <a:gd name="T32" fmla="*/ 56 w 60"/>
              <a:gd name="T33" fmla="*/ 216 h 216"/>
              <a:gd name="T34" fmla="*/ 12 w 60"/>
              <a:gd name="T35" fmla="*/ 216 h 216"/>
              <a:gd name="T36" fmla="*/ 12 w 60"/>
              <a:gd name="T37" fmla="*/ 196 h 216"/>
              <a:gd name="T38" fmla="*/ 12 w 60"/>
              <a:gd name="T39" fmla="*/ 172 h 216"/>
              <a:gd name="T40" fmla="*/ 12 w 60"/>
              <a:gd name="T41" fmla="*/ 148 h 216"/>
              <a:gd name="T42" fmla="*/ 12 w 60"/>
              <a:gd name="T43" fmla="*/ 124 h 216"/>
              <a:gd name="T44" fmla="*/ 8 w 60"/>
              <a:gd name="T45" fmla="*/ 96 h 216"/>
              <a:gd name="T46" fmla="*/ 8 w 60"/>
              <a:gd name="T47" fmla="*/ 64 h 216"/>
              <a:gd name="T48" fmla="*/ 4 w 60"/>
              <a:gd name="T49" fmla="*/ 32 h 216"/>
              <a:gd name="T50" fmla="*/ 0 w 60"/>
              <a:gd name="T51" fmla="*/ 0 h 216"/>
              <a:gd name="T52" fmla="*/ 16 w 60"/>
              <a:gd name="T53" fmla="*/ 8 h 216"/>
              <a:gd name="T54" fmla="*/ 24 w 60"/>
              <a:gd name="T55" fmla="*/ 12 h 216"/>
              <a:gd name="T56" fmla="*/ 36 w 60"/>
              <a:gd name="T57" fmla="*/ 16 h 216"/>
              <a:gd name="T58" fmla="*/ 44 w 60"/>
              <a:gd name="T59" fmla="*/ 20 h 216"/>
              <a:gd name="T60" fmla="*/ 48 w 60"/>
              <a:gd name="T61" fmla="*/ 24 h 216"/>
              <a:gd name="T62" fmla="*/ 52 w 60"/>
              <a:gd name="T63" fmla="*/ 28 h 216"/>
              <a:gd name="T64" fmla="*/ 56 w 60"/>
              <a:gd name="T65" fmla="*/ 28 h 216"/>
              <a:gd name="T66" fmla="*/ 56 w 60"/>
              <a:gd name="T67" fmla="*/ 32 h 216"/>
              <a:gd name="T68" fmla="*/ 56 w 60"/>
              <a:gd name="T69" fmla="*/ 32 h 2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60" h="216">
                <a:moveTo>
                  <a:pt x="56" y="32"/>
                </a:moveTo>
                <a:lnTo>
                  <a:pt x="56" y="32"/>
                </a:lnTo>
                <a:lnTo>
                  <a:pt x="56" y="36"/>
                </a:lnTo>
                <a:lnTo>
                  <a:pt x="56" y="40"/>
                </a:lnTo>
                <a:lnTo>
                  <a:pt x="60" y="48"/>
                </a:lnTo>
                <a:lnTo>
                  <a:pt x="60" y="52"/>
                </a:lnTo>
                <a:lnTo>
                  <a:pt x="60" y="64"/>
                </a:lnTo>
                <a:lnTo>
                  <a:pt x="60" y="72"/>
                </a:lnTo>
                <a:lnTo>
                  <a:pt x="60" y="84"/>
                </a:lnTo>
                <a:lnTo>
                  <a:pt x="60" y="96"/>
                </a:lnTo>
                <a:lnTo>
                  <a:pt x="60" y="108"/>
                </a:lnTo>
                <a:lnTo>
                  <a:pt x="60" y="124"/>
                </a:lnTo>
                <a:lnTo>
                  <a:pt x="60" y="140"/>
                </a:lnTo>
                <a:lnTo>
                  <a:pt x="56" y="156"/>
                </a:lnTo>
                <a:lnTo>
                  <a:pt x="56" y="176"/>
                </a:lnTo>
                <a:lnTo>
                  <a:pt x="56" y="196"/>
                </a:lnTo>
                <a:lnTo>
                  <a:pt x="56" y="216"/>
                </a:lnTo>
                <a:lnTo>
                  <a:pt x="12" y="216"/>
                </a:lnTo>
                <a:lnTo>
                  <a:pt x="12" y="196"/>
                </a:lnTo>
                <a:lnTo>
                  <a:pt x="12" y="172"/>
                </a:lnTo>
                <a:lnTo>
                  <a:pt x="12" y="148"/>
                </a:lnTo>
                <a:lnTo>
                  <a:pt x="12" y="124"/>
                </a:lnTo>
                <a:lnTo>
                  <a:pt x="8" y="96"/>
                </a:lnTo>
                <a:lnTo>
                  <a:pt x="8" y="64"/>
                </a:lnTo>
                <a:lnTo>
                  <a:pt x="4" y="32"/>
                </a:lnTo>
                <a:lnTo>
                  <a:pt x="0" y="0"/>
                </a:lnTo>
                <a:lnTo>
                  <a:pt x="16" y="8"/>
                </a:lnTo>
                <a:lnTo>
                  <a:pt x="24" y="12"/>
                </a:lnTo>
                <a:lnTo>
                  <a:pt x="36" y="16"/>
                </a:lnTo>
                <a:lnTo>
                  <a:pt x="44" y="20"/>
                </a:lnTo>
                <a:lnTo>
                  <a:pt x="48" y="24"/>
                </a:lnTo>
                <a:lnTo>
                  <a:pt x="52" y="28"/>
                </a:lnTo>
                <a:lnTo>
                  <a:pt x="56" y="28"/>
                </a:lnTo>
                <a:lnTo>
                  <a:pt x="56" y="32"/>
                </a:lnTo>
                <a:lnTo>
                  <a:pt x="56" y="32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1" name="Freeform 455">
            <a:extLst>
              <a:ext uri="{FF2B5EF4-FFF2-40B4-BE49-F238E27FC236}">
                <a16:creationId xmlns:a16="http://schemas.microsoft.com/office/drawing/2014/main" id="{E4D57ED6-CDBF-4A9F-A16A-95A67A6312E9}"/>
              </a:ext>
            </a:extLst>
          </p:cNvPr>
          <p:cNvSpPr>
            <a:spLocks/>
          </p:cNvSpPr>
          <p:nvPr/>
        </p:nvSpPr>
        <p:spPr bwMode="auto">
          <a:xfrm>
            <a:off x="9777453" y="4865542"/>
            <a:ext cx="110657" cy="949238"/>
          </a:xfrm>
          <a:custGeom>
            <a:avLst/>
            <a:gdLst>
              <a:gd name="T0" fmla="*/ 20 w 28"/>
              <a:gd name="T1" fmla="*/ 68 h 192"/>
              <a:gd name="T2" fmla="*/ 16 w 28"/>
              <a:gd name="T3" fmla="*/ 76 h 192"/>
              <a:gd name="T4" fmla="*/ 16 w 28"/>
              <a:gd name="T5" fmla="*/ 88 h 192"/>
              <a:gd name="T6" fmla="*/ 16 w 28"/>
              <a:gd name="T7" fmla="*/ 104 h 192"/>
              <a:gd name="T8" fmla="*/ 12 w 28"/>
              <a:gd name="T9" fmla="*/ 116 h 192"/>
              <a:gd name="T10" fmla="*/ 12 w 28"/>
              <a:gd name="T11" fmla="*/ 132 h 192"/>
              <a:gd name="T12" fmla="*/ 8 w 28"/>
              <a:gd name="T13" fmla="*/ 152 h 192"/>
              <a:gd name="T14" fmla="*/ 8 w 28"/>
              <a:gd name="T15" fmla="*/ 172 h 192"/>
              <a:gd name="T16" fmla="*/ 4 w 28"/>
              <a:gd name="T17" fmla="*/ 192 h 192"/>
              <a:gd name="T18" fmla="*/ 0 w 28"/>
              <a:gd name="T19" fmla="*/ 192 h 192"/>
              <a:gd name="T20" fmla="*/ 0 w 28"/>
              <a:gd name="T21" fmla="*/ 0 h 192"/>
              <a:gd name="T22" fmla="*/ 4 w 28"/>
              <a:gd name="T23" fmla="*/ 4 h 192"/>
              <a:gd name="T24" fmla="*/ 12 w 28"/>
              <a:gd name="T25" fmla="*/ 8 h 192"/>
              <a:gd name="T26" fmla="*/ 16 w 28"/>
              <a:gd name="T27" fmla="*/ 12 h 192"/>
              <a:gd name="T28" fmla="*/ 20 w 28"/>
              <a:gd name="T29" fmla="*/ 16 h 192"/>
              <a:gd name="T30" fmla="*/ 24 w 28"/>
              <a:gd name="T31" fmla="*/ 24 h 192"/>
              <a:gd name="T32" fmla="*/ 28 w 28"/>
              <a:gd name="T33" fmla="*/ 24 h 192"/>
              <a:gd name="T34" fmla="*/ 28 w 28"/>
              <a:gd name="T35" fmla="*/ 28 h 192"/>
              <a:gd name="T36" fmla="*/ 24 w 28"/>
              <a:gd name="T37" fmla="*/ 28 h 192"/>
              <a:gd name="T38" fmla="*/ 24 w 28"/>
              <a:gd name="T39" fmla="*/ 32 h 192"/>
              <a:gd name="T40" fmla="*/ 24 w 28"/>
              <a:gd name="T41" fmla="*/ 40 h 192"/>
              <a:gd name="T42" fmla="*/ 20 w 28"/>
              <a:gd name="T43" fmla="*/ 44 h 192"/>
              <a:gd name="T44" fmla="*/ 20 w 28"/>
              <a:gd name="T45" fmla="*/ 52 h 192"/>
              <a:gd name="T46" fmla="*/ 20 w 28"/>
              <a:gd name="T47" fmla="*/ 68 h 192"/>
              <a:gd name="T48" fmla="*/ 20 w 28"/>
              <a:gd name="T49" fmla="*/ 68 h 1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28" h="192">
                <a:moveTo>
                  <a:pt x="20" y="68"/>
                </a:moveTo>
                <a:lnTo>
                  <a:pt x="16" y="76"/>
                </a:lnTo>
                <a:lnTo>
                  <a:pt x="16" y="88"/>
                </a:lnTo>
                <a:lnTo>
                  <a:pt x="16" y="104"/>
                </a:lnTo>
                <a:lnTo>
                  <a:pt x="12" y="116"/>
                </a:lnTo>
                <a:lnTo>
                  <a:pt x="12" y="132"/>
                </a:lnTo>
                <a:lnTo>
                  <a:pt x="8" y="152"/>
                </a:lnTo>
                <a:lnTo>
                  <a:pt x="8" y="172"/>
                </a:lnTo>
                <a:lnTo>
                  <a:pt x="4" y="192"/>
                </a:lnTo>
                <a:lnTo>
                  <a:pt x="0" y="192"/>
                </a:lnTo>
                <a:lnTo>
                  <a:pt x="0" y="0"/>
                </a:lnTo>
                <a:lnTo>
                  <a:pt x="4" y="4"/>
                </a:lnTo>
                <a:lnTo>
                  <a:pt x="12" y="8"/>
                </a:lnTo>
                <a:lnTo>
                  <a:pt x="16" y="12"/>
                </a:lnTo>
                <a:lnTo>
                  <a:pt x="20" y="16"/>
                </a:lnTo>
                <a:lnTo>
                  <a:pt x="24" y="24"/>
                </a:lnTo>
                <a:lnTo>
                  <a:pt x="28" y="24"/>
                </a:lnTo>
                <a:lnTo>
                  <a:pt x="28" y="28"/>
                </a:lnTo>
                <a:lnTo>
                  <a:pt x="24" y="28"/>
                </a:lnTo>
                <a:lnTo>
                  <a:pt x="24" y="32"/>
                </a:lnTo>
                <a:lnTo>
                  <a:pt x="24" y="40"/>
                </a:lnTo>
                <a:lnTo>
                  <a:pt x="20" y="44"/>
                </a:lnTo>
                <a:lnTo>
                  <a:pt x="20" y="52"/>
                </a:lnTo>
                <a:lnTo>
                  <a:pt x="20" y="68"/>
                </a:lnTo>
                <a:lnTo>
                  <a:pt x="20" y="68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2" name="Freeform 456">
            <a:extLst>
              <a:ext uri="{FF2B5EF4-FFF2-40B4-BE49-F238E27FC236}">
                <a16:creationId xmlns:a16="http://schemas.microsoft.com/office/drawing/2014/main" id="{D59C9925-D59B-434D-81BD-215325AA12D8}"/>
              </a:ext>
            </a:extLst>
          </p:cNvPr>
          <p:cNvSpPr>
            <a:spLocks/>
          </p:cNvSpPr>
          <p:nvPr/>
        </p:nvSpPr>
        <p:spPr bwMode="auto">
          <a:xfrm>
            <a:off x="9214075" y="5102851"/>
            <a:ext cx="474231" cy="177982"/>
          </a:xfrm>
          <a:custGeom>
            <a:avLst/>
            <a:gdLst>
              <a:gd name="T0" fmla="*/ 52 w 124"/>
              <a:gd name="T1" fmla="*/ 8 h 36"/>
              <a:gd name="T2" fmla="*/ 68 w 124"/>
              <a:gd name="T3" fmla="*/ 4 h 36"/>
              <a:gd name="T4" fmla="*/ 80 w 124"/>
              <a:gd name="T5" fmla="*/ 0 h 36"/>
              <a:gd name="T6" fmla="*/ 92 w 124"/>
              <a:gd name="T7" fmla="*/ 0 h 36"/>
              <a:gd name="T8" fmla="*/ 104 w 124"/>
              <a:gd name="T9" fmla="*/ 0 h 36"/>
              <a:gd name="T10" fmla="*/ 112 w 124"/>
              <a:gd name="T11" fmla="*/ 0 h 36"/>
              <a:gd name="T12" fmla="*/ 120 w 124"/>
              <a:gd name="T13" fmla="*/ 0 h 36"/>
              <a:gd name="T14" fmla="*/ 120 w 124"/>
              <a:gd name="T15" fmla="*/ 4 h 36"/>
              <a:gd name="T16" fmla="*/ 124 w 124"/>
              <a:gd name="T17" fmla="*/ 8 h 36"/>
              <a:gd name="T18" fmla="*/ 120 w 124"/>
              <a:gd name="T19" fmla="*/ 12 h 36"/>
              <a:gd name="T20" fmla="*/ 120 w 124"/>
              <a:gd name="T21" fmla="*/ 20 h 36"/>
              <a:gd name="T22" fmla="*/ 112 w 124"/>
              <a:gd name="T23" fmla="*/ 24 h 36"/>
              <a:gd name="T24" fmla="*/ 108 w 124"/>
              <a:gd name="T25" fmla="*/ 28 h 36"/>
              <a:gd name="T26" fmla="*/ 104 w 124"/>
              <a:gd name="T27" fmla="*/ 28 h 36"/>
              <a:gd name="T28" fmla="*/ 96 w 124"/>
              <a:gd name="T29" fmla="*/ 32 h 36"/>
              <a:gd name="T30" fmla="*/ 88 w 124"/>
              <a:gd name="T31" fmla="*/ 32 h 36"/>
              <a:gd name="T32" fmla="*/ 72 w 124"/>
              <a:gd name="T33" fmla="*/ 32 h 36"/>
              <a:gd name="T34" fmla="*/ 60 w 124"/>
              <a:gd name="T35" fmla="*/ 36 h 36"/>
              <a:gd name="T36" fmla="*/ 40 w 124"/>
              <a:gd name="T37" fmla="*/ 36 h 36"/>
              <a:gd name="T38" fmla="*/ 20 w 124"/>
              <a:gd name="T39" fmla="*/ 36 h 36"/>
              <a:gd name="T40" fmla="*/ 0 w 124"/>
              <a:gd name="T41" fmla="*/ 36 h 36"/>
              <a:gd name="T42" fmla="*/ 0 w 124"/>
              <a:gd name="T43" fmla="*/ 12 h 36"/>
              <a:gd name="T44" fmla="*/ 12 w 124"/>
              <a:gd name="T45" fmla="*/ 12 h 36"/>
              <a:gd name="T46" fmla="*/ 24 w 124"/>
              <a:gd name="T47" fmla="*/ 8 h 36"/>
              <a:gd name="T48" fmla="*/ 36 w 124"/>
              <a:gd name="T49" fmla="*/ 8 h 36"/>
              <a:gd name="T50" fmla="*/ 52 w 124"/>
              <a:gd name="T51" fmla="*/ 8 h 36"/>
              <a:gd name="T52" fmla="*/ 52 w 124"/>
              <a:gd name="T53" fmla="*/ 8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24" h="36">
                <a:moveTo>
                  <a:pt x="52" y="8"/>
                </a:moveTo>
                <a:lnTo>
                  <a:pt x="68" y="4"/>
                </a:lnTo>
                <a:lnTo>
                  <a:pt x="80" y="0"/>
                </a:lnTo>
                <a:lnTo>
                  <a:pt x="92" y="0"/>
                </a:lnTo>
                <a:lnTo>
                  <a:pt x="104" y="0"/>
                </a:lnTo>
                <a:lnTo>
                  <a:pt x="112" y="0"/>
                </a:lnTo>
                <a:lnTo>
                  <a:pt x="120" y="0"/>
                </a:lnTo>
                <a:lnTo>
                  <a:pt x="120" y="4"/>
                </a:lnTo>
                <a:lnTo>
                  <a:pt x="124" y="8"/>
                </a:lnTo>
                <a:lnTo>
                  <a:pt x="120" y="12"/>
                </a:lnTo>
                <a:lnTo>
                  <a:pt x="120" y="20"/>
                </a:lnTo>
                <a:lnTo>
                  <a:pt x="112" y="24"/>
                </a:lnTo>
                <a:lnTo>
                  <a:pt x="108" y="28"/>
                </a:lnTo>
                <a:lnTo>
                  <a:pt x="104" y="28"/>
                </a:lnTo>
                <a:lnTo>
                  <a:pt x="96" y="32"/>
                </a:lnTo>
                <a:lnTo>
                  <a:pt x="88" y="32"/>
                </a:lnTo>
                <a:lnTo>
                  <a:pt x="72" y="32"/>
                </a:lnTo>
                <a:lnTo>
                  <a:pt x="60" y="36"/>
                </a:lnTo>
                <a:lnTo>
                  <a:pt x="40" y="36"/>
                </a:lnTo>
                <a:lnTo>
                  <a:pt x="20" y="36"/>
                </a:lnTo>
                <a:lnTo>
                  <a:pt x="0" y="36"/>
                </a:lnTo>
                <a:lnTo>
                  <a:pt x="0" y="12"/>
                </a:lnTo>
                <a:lnTo>
                  <a:pt x="12" y="12"/>
                </a:lnTo>
                <a:lnTo>
                  <a:pt x="24" y="8"/>
                </a:lnTo>
                <a:lnTo>
                  <a:pt x="36" y="8"/>
                </a:lnTo>
                <a:lnTo>
                  <a:pt x="52" y="8"/>
                </a:lnTo>
                <a:lnTo>
                  <a:pt x="52" y="8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3" name="Freeform 457">
            <a:extLst>
              <a:ext uri="{FF2B5EF4-FFF2-40B4-BE49-F238E27FC236}">
                <a16:creationId xmlns:a16="http://schemas.microsoft.com/office/drawing/2014/main" id="{67066284-FABB-49A1-9A3A-01AB47F79453}"/>
              </a:ext>
            </a:extLst>
          </p:cNvPr>
          <p:cNvSpPr>
            <a:spLocks/>
          </p:cNvSpPr>
          <p:nvPr/>
        </p:nvSpPr>
        <p:spPr bwMode="auto">
          <a:xfrm>
            <a:off x="9275267" y="5458815"/>
            <a:ext cx="413039" cy="158206"/>
          </a:xfrm>
          <a:custGeom>
            <a:avLst/>
            <a:gdLst>
              <a:gd name="T0" fmla="*/ 76 w 108"/>
              <a:gd name="T1" fmla="*/ 28 h 32"/>
              <a:gd name="T2" fmla="*/ 60 w 108"/>
              <a:gd name="T3" fmla="*/ 28 h 32"/>
              <a:gd name="T4" fmla="*/ 40 w 108"/>
              <a:gd name="T5" fmla="*/ 32 h 32"/>
              <a:gd name="T6" fmla="*/ 20 w 108"/>
              <a:gd name="T7" fmla="*/ 32 h 32"/>
              <a:gd name="T8" fmla="*/ 0 w 108"/>
              <a:gd name="T9" fmla="*/ 32 h 32"/>
              <a:gd name="T10" fmla="*/ 0 w 108"/>
              <a:gd name="T11" fmla="*/ 4 h 32"/>
              <a:gd name="T12" fmla="*/ 8 w 108"/>
              <a:gd name="T13" fmla="*/ 4 h 32"/>
              <a:gd name="T14" fmla="*/ 16 w 108"/>
              <a:gd name="T15" fmla="*/ 4 h 32"/>
              <a:gd name="T16" fmla="*/ 28 w 108"/>
              <a:gd name="T17" fmla="*/ 4 h 32"/>
              <a:gd name="T18" fmla="*/ 40 w 108"/>
              <a:gd name="T19" fmla="*/ 4 h 32"/>
              <a:gd name="T20" fmla="*/ 48 w 108"/>
              <a:gd name="T21" fmla="*/ 0 h 32"/>
              <a:gd name="T22" fmla="*/ 60 w 108"/>
              <a:gd name="T23" fmla="*/ 0 h 32"/>
              <a:gd name="T24" fmla="*/ 68 w 108"/>
              <a:gd name="T25" fmla="*/ 0 h 32"/>
              <a:gd name="T26" fmla="*/ 80 w 108"/>
              <a:gd name="T27" fmla="*/ 0 h 32"/>
              <a:gd name="T28" fmla="*/ 92 w 108"/>
              <a:gd name="T29" fmla="*/ 0 h 32"/>
              <a:gd name="T30" fmla="*/ 96 w 108"/>
              <a:gd name="T31" fmla="*/ 4 h 32"/>
              <a:gd name="T32" fmla="*/ 104 w 108"/>
              <a:gd name="T33" fmla="*/ 8 h 32"/>
              <a:gd name="T34" fmla="*/ 104 w 108"/>
              <a:gd name="T35" fmla="*/ 12 h 32"/>
              <a:gd name="T36" fmla="*/ 108 w 108"/>
              <a:gd name="T37" fmla="*/ 16 h 32"/>
              <a:gd name="T38" fmla="*/ 108 w 108"/>
              <a:gd name="T39" fmla="*/ 16 h 32"/>
              <a:gd name="T40" fmla="*/ 104 w 108"/>
              <a:gd name="T41" fmla="*/ 20 h 32"/>
              <a:gd name="T42" fmla="*/ 100 w 108"/>
              <a:gd name="T43" fmla="*/ 20 h 32"/>
              <a:gd name="T44" fmla="*/ 100 w 108"/>
              <a:gd name="T45" fmla="*/ 24 h 32"/>
              <a:gd name="T46" fmla="*/ 88 w 108"/>
              <a:gd name="T47" fmla="*/ 24 h 32"/>
              <a:gd name="T48" fmla="*/ 76 w 108"/>
              <a:gd name="T49" fmla="*/ 28 h 32"/>
              <a:gd name="T50" fmla="*/ 76 w 108"/>
              <a:gd name="T51" fmla="*/ 28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08" h="32">
                <a:moveTo>
                  <a:pt x="76" y="28"/>
                </a:moveTo>
                <a:lnTo>
                  <a:pt x="60" y="28"/>
                </a:lnTo>
                <a:lnTo>
                  <a:pt x="40" y="32"/>
                </a:lnTo>
                <a:lnTo>
                  <a:pt x="20" y="32"/>
                </a:lnTo>
                <a:lnTo>
                  <a:pt x="0" y="32"/>
                </a:lnTo>
                <a:lnTo>
                  <a:pt x="0" y="4"/>
                </a:lnTo>
                <a:lnTo>
                  <a:pt x="8" y="4"/>
                </a:lnTo>
                <a:lnTo>
                  <a:pt x="16" y="4"/>
                </a:lnTo>
                <a:lnTo>
                  <a:pt x="28" y="4"/>
                </a:lnTo>
                <a:lnTo>
                  <a:pt x="40" y="4"/>
                </a:lnTo>
                <a:lnTo>
                  <a:pt x="48" y="0"/>
                </a:lnTo>
                <a:lnTo>
                  <a:pt x="60" y="0"/>
                </a:lnTo>
                <a:lnTo>
                  <a:pt x="68" y="0"/>
                </a:lnTo>
                <a:lnTo>
                  <a:pt x="80" y="0"/>
                </a:lnTo>
                <a:lnTo>
                  <a:pt x="92" y="0"/>
                </a:lnTo>
                <a:lnTo>
                  <a:pt x="96" y="4"/>
                </a:lnTo>
                <a:lnTo>
                  <a:pt x="104" y="8"/>
                </a:lnTo>
                <a:lnTo>
                  <a:pt x="104" y="12"/>
                </a:lnTo>
                <a:lnTo>
                  <a:pt x="108" y="16"/>
                </a:lnTo>
                <a:lnTo>
                  <a:pt x="108" y="16"/>
                </a:lnTo>
                <a:lnTo>
                  <a:pt x="104" y="20"/>
                </a:lnTo>
                <a:lnTo>
                  <a:pt x="100" y="20"/>
                </a:lnTo>
                <a:lnTo>
                  <a:pt x="100" y="24"/>
                </a:lnTo>
                <a:lnTo>
                  <a:pt x="88" y="24"/>
                </a:lnTo>
                <a:lnTo>
                  <a:pt x="76" y="28"/>
                </a:lnTo>
                <a:lnTo>
                  <a:pt x="76" y="28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4" name="Freeform 458">
            <a:extLst>
              <a:ext uri="{FF2B5EF4-FFF2-40B4-BE49-F238E27FC236}">
                <a16:creationId xmlns:a16="http://schemas.microsoft.com/office/drawing/2014/main" id="{2FA54D53-C7C7-4BC7-9C8C-BCB1ACEDC82C}"/>
              </a:ext>
            </a:extLst>
          </p:cNvPr>
          <p:cNvSpPr>
            <a:spLocks/>
          </p:cNvSpPr>
          <p:nvPr/>
        </p:nvSpPr>
        <p:spPr bwMode="auto">
          <a:xfrm>
            <a:off x="8819056" y="5814780"/>
            <a:ext cx="1453289" cy="177982"/>
          </a:xfrm>
          <a:custGeom>
            <a:avLst/>
            <a:gdLst>
              <a:gd name="T0" fmla="*/ 108 w 380"/>
              <a:gd name="T1" fmla="*/ 28 h 36"/>
              <a:gd name="T2" fmla="*/ 84 w 380"/>
              <a:gd name="T3" fmla="*/ 28 h 36"/>
              <a:gd name="T4" fmla="*/ 68 w 380"/>
              <a:gd name="T5" fmla="*/ 32 h 36"/>
              <a:gd name="T6" fmla="*/ 52 w 380"/>
              <a:gd name="T7" fmla="*/ 32 h 36"/>
              <a:gd name="T8" fmla="*/ 36 w 380"/>
              <a:gd name="T9" fmla="*/ 36 h 36"/>
              <a:gd name="T10" fmla="*/ 24 w 380"/>
              <a:gd name="T11" fmla="*/ 36 h 36"/>
              <a:gd name="T12" fmla="*/ 12 w 380"/>
              <a:gd name="T13" fmla="*/ 36 h 36"/>
              <a:gd name="T14" fmla="*/ 4 w 380"/>
              <a:gd name="T15" fmla="*/ 36 h 36"/>
              <a:gd name="T16" fmla="*/ 0 w 380"/>
              <a:gd name="T17" fmla="*/ 36 h 36"/>
              <a:gd name="T18" fmla="*/ 0 w 380"/>
              <a:gd name="T19" fmla="*/ 28 h 36"/>
              <a:gd name="T20" fmla="*/ 40 w 380"/>
              <a:gd name="T21" fmla="*/ 24 h 36"/>
              <a:gd name="T22" fmla="*/ 80 w 380"/>
              <a:gd name="T23" fmla="*/ 20 h 36"/>
              <a:gd name="T24" fmla="*/ 116 w 380"/>
              <a:gd name="T25" fmla="*/ 16 h 36"/>
              <a:gd name="T26" fmla="*/ 148 w 380"/>
              <a:gd name="T27" fmla="*/ 12 h 36"/>
              <a:gd name="T28" fmla="*/ 180 w 380"/>
              <a:gd name="T29" fmla="*/ 12 h 36"/>
              <a:gd name="T30" fmla="*/ 208 w 380"/>
              <a:gd name="T31" fmla="*/ 8 h 36"/>
              <a:gd name="T32" fmla="*/ 236 w 380"/>
              <a:gd name="T33" fmla="*/ 4 h 36"/>
              <a:gd name="T34" fmla="*/ 256 w 380"/>
              <a:gd name="T35" fmla="*/ 4 h 36"/>
              <a:gd name="T36" fmla="*/ 280 w 380"/>
              <a:gd name="T37" fmla="*/ 4 h 36"/>
              <a:gd name="T38" fmla="*/ 296 w 380"/>
              <a:gd name="T39" fmla="*/ 0 h 36"/>
              <a:gd name="T40" fmla="*/ 312 w 380"/>
              <a:gd name="T41" fmla="*/ 0 h 36"/>
              <a:gd name="T42" fmla="*/ 324 w 380"/>
              <a:gd name="T43" fmla="*/ 0 h 36"/>
              <a:gd name="T44" fmla="*/ 336 w 380"/>
              <a:gd name="T45" fmla="*/ 0 h 36"/>
              <a:gd name="T46" fmla="*/ 344 w 380"/>
              <a:gd name="T47" fmla="*/ 0 h 36"/>
              <a:gd name="T48" fmla="*/ 348 w 380"/>
              <a:gd name="T49" fmla="*/ 0 h 36"/>
              <a:gd name="T50" fmla="*/ 352 w 380"/>
              <a:gd name="T51" fmla="*/ 0 h 36"/>
              <a:gd name="T52" fmla="*/ 364 w 380"/>
              <a:gd name="T53" fmla="*/ 4 h 36"/>
              <a:gd name="T54" fmla="*/ 372 w 380"/>
              <a:gd name="T55" fmla="*/ 8 h 36"/>
              <a:gd name="T56" fmla="*/ 380 w 380"/>
              <a:gd name="T57" fmla="*/ 12 h 36"/>
              <a:gd name="T58" fmla="*/ 320 w 380"/>
              <a:gd name="T59" fmla="*/ 12 h 36"/>
              <a:gd name="T60" fmla="*/ 260 w 380"/>
              <a:gd name="T61" fmla="*/ 16 h 36"/>
              <a:gd name="T62" fmla="*/ 228 w 380"/>
              <a:gd name="T63" fmla="*/ 16 h 36"/>
              <a:gd name="T64" fmla="*/ 192 w 380"/>
              <a:gd name="T65" fmla="*/ 20 h 36"/>
              <a:gd name="T66" fmla="*/ 172 w 380"/>
              <a:gd name="T67" fmla="*/ 20 h 36"/>
              <a:gd name="T68" fmla="*/ 152 w 380"/>
              <a:gd name="T69" fmla="*/ 24 h 36"/>
              <a:gd name="T70" fmla="*/ 128 w 380"/>
              <a:gd name="T71" fmla="*/ 24 h 36"/>
              <a:gd name="T72" fmla="*/ 108 w 380"/>
              <a:gd name="T73" fmla="*/ 28 h 36"/>
              <a:gd name="T74" fmla="*/ 108 w 380"/>
              <a:gd name="T75" fmla="*/ 28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380" h="36">
                <a:moveTo>
                  <a:pt x="108" y="28"/>
                </a:moveTo>
                <a:lnTo>
                  <a:pt x="84" y="28"/>
                </a:lnTo>
                <a:lnTo>
                  <a:pt x="68" y="32"/>
                </a:lnTo>
                <a:lnTo>
                  <a:pt x="52" y="32"/>
                </a:lnTo>
                <a:lnTo>
                  <a:pt x="36" y="36"/>
                </a:lnTo>
                <a:lnTo>
                  <a:pt x="24" y="36"/>
                </a:lnTo>
                <a:lnTo>
                  <a:pt x="12" y="36"/>
                </a:lnTo>
                <a:lnTo>
                  <a:pt x="4" y="36"/>
                </a:lnTo>
                <a:lnTo>
                  <a:pt x="0" y="36"/>
                </a:lnTo>
                <a:lnTo>
                  <a:pt x="0" y="28"/>
                </a:lnTo>
                <a:lnTo>
                  <a:pt x="40" y="24"/>
                </a:lnTo>
                <a:lnTo>
                  <a:pt x="80" y="20"/>
                </a:lnTo>
                <a:lnTo>
                  <a:pt x="116" y="16"/>
                </a:lnTo>
                <a:lnTo>
                  <a:pt x="148" y="12"/>
                </a:lnTo>
                <a:lnTo>
                  <a:pt x="180" y="12"/>
                </a:lnTo>
                <a:lnTo>
                  <a:pt x="208" y="8"/>
                </a:lnTo>
                <a:lnTo>
                  <a:pt x="236" y="4"/>
                </a:lnTo>
                <a:lnTo>
                  <a:pt x="256" y="4"/>
                </a:lnTo>
                <a:lnTo>
                  <a:pt x="280" y="4"/>
                </a:lnTo>
                <a:lnTo>
                  <a:pt x="296" y="0"/>
                </a:lnTo>
                <a:lnTo>
                  <a:pt x="312" y="0"/>
                </a:lnTo>
                <a:lnTo>
                  <a:pt x="324" y="0"/>
                </a:lnTo>
                <a:lnTo>
                  <a:pt x="336" y="0"/>
                </a:lnTo>
                <a:lnTo>
                  <a:pt x="344" y="0"/>
                </a:lnTo>
                <a:lnTo>
                  <a:pt x="348" y="0"/>
                </a:lnTo>
                <a:lnTo>
                  <a:pt x="352" y="0"/>
                </a:lnTo>
                <a:lnTo>
                  <a:pt x="364" y="4"/>
                </a:lnTo>
                <a:lnTo>
                  <a:pt x="372" y="8"/>
                </a:lnTo>
                <a:lnTo>
                  <a:pt x="380" y="12"/>
                </a:lnTo>
                <a:lnTo>
                  <a:pt x="320" y="12"/>
                </a:lnTo>
                <a:lnTo>
                  <a:pt x="260" y="16"/>
                </a:lnTo>
                <a:lnTo>
                  <a:pt x="228" y="16"/>
                </a:lnTo>
                <a:lnTo>
                  <a:pt x="192" y="20"/>
                </a:lnTo>
                <a:lnTo>
                  <a:pt x="172" y="20"/>
                </a:lnTo>
                <a:lnTo>
                  <a:pt x="152" y="24"/>
                </a:lnTo>
                <a:lnTo>
                  <a:pt x="128" y="24"/>
                </a:lnTo>
                <a:lnTo>
                  <a:pt x="108" y="28"/>
                </a:lnTo>
                <a:lnTo>
                  <a:pt x="108" y="28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5" name="Freeform 459">
            <a:extLst>
              <a:ext uri="{FF2B5EF4-FFF2-40B4-BE49-F238E27FC236}">
                <a16:creationId xmlns:a16="http://schemas.microsoft.com/office/drawing/2014/main" id="{243E26A6-3218-4FB1-8812-A1A5F63D8C7D}"/>
              </a:ext>
            </a:extLst>
          </p:cNvPr>
          <p:cNvSpPr>
            <a:spLocks/>
          </p:cNvSpPr>
          <p:nvPr/>
        </p:nvSpPr>
        <p:spPr bwMode="auto">
          <a:xfrm>
            <a:off x="8849935" y="4034958"/>
            <a:ext cx="1483885" cy="375740"/>
          </a:xfrm>
          <a:custGeom>
            <a:avLst/>
            <a:gdLst>
              <a:gd name="T0" fmla="*/ 224 w 388"/>
              <a:gd name="T1" fmla="*/ 12 h 76"/>
              <a:gd name="T2" fmla="*/ 260 w 388"/>
              <a:gd name="T3" fmla="*/ 4 h 76"/>
              <a:gd name="T4" fmla="*/ 292 w 388"/>
              <a:gd name="T5" fmla="*/ 0 h 76"/>
              <a:gd name="T6" fmla="*/ 316 w 388"/>
              <a:gd name="T7" fmla="*/ 0 h 76"/>
              <a:gd name="T8" fmla="*/ 348 w 388"/>
              <a:gd name="T9" fmla="*/ 0 h 76"/>
              <a:gd name="T10" fmla="*/ 372 w 388"/>
              <a:gd name="T11" fmla="*/ 4 h 76"/>
              <a:gd name="T12" fmla="*/ 384 w 388"/>
              <a:gd name="T13" fmla="*/ 12 h 76"/>
              <a:gd name="T14" fmla="*/ 388 w 388"/>
              <a:gd name="T15" fmla="*/ 20 h 76"/>
              <a:gd name="T16" fmla="*/ 384 w 388"/>
              <a:gd name="T17" fmla="*/ 28 h 76"/>
              <a:gd name="T18" fmla="*/ 376 w 388"/>
              <a:gd name="T19" fmla="*/ 32 h 76"/>
              <a:gd name="T20" fmla="*/ 364 w 388"/>
              <a:gd name="T21" fmla="*/ 36 h 76"/>
              <a:gd name="T22" fmla="*/ 344 w 388"/>
              <a:gd name="T23" fmla="*/ 40 h 76"/>
              <a:gd name="T24" fmla="*/ 316 w 388"/>
              <a:gd name="T25" fmla="*/ 48 h 76"/>
              <a:gd name="T26" fmla="*/ 280 w 388"/>
              <a:gd name="T27" fmla="*/ 52 h 76"/>
              <a:gd name="T28" fmla="*/ 236 w 388"/>
              <a:gd name="T29" fmla="*/ 60 h 76"/>
              <a:gd name="T30" fmla="*/ 188 w 388"/>
              <a:gd name="T31" fmla="*/ 64 h 76"/>
              <a:gd name="T32" fmla="*/ 136 w 388"/>
              <a:gd name="T33" fmla="*/ 68 h 76"/>
              <a:gd name="T34" fmla="*/ 100 w 388"/>
              <a:gd name="T35" fmla="*/ 72 h 76"/>
              <a:gd name="T36" fmla="*/ 72 w 388"/>
              <a:gd name="T37" fmla="*/ 72 h 76"/>
              <a:gd name="T38" fmla="*/ 60 w 388"/>
              <a:gd name="T39" fmla="*/ 76 h 76"/>
              <a:gd name="T40" fmla="*/ 44 w 388"/>
              <a:gd name="T41" fmla="*/ 72 h 76"/>
              <a:gd name="T42" fmla="*/ 24 w 388"/>
              <a:gd name="T43" fmla="*/ 68 h 76"/>
              <a:gd name="T44" fmla="*/ 8 w 388"/>
              <a:gd name="T45" fmla="*/ 60 h 76"/>
              <a:gd name="T46" fmla="*/ 0 w 388"/>
              <a:gd name="T47" fmla="*/ 52 h 76"/>
              <a:gd name="T48" fmla="*/ 4 w 388"/>
              <a:gd name="T49" fmla="*/ 48 h 76"/>
              <a:gd name="T50" fmla="*/ 16 w 388"/>
              <a:gd name="T51" fmla="*/ 44 h 76"/>
              <a:gd name="T52" fmla="*/ 32 w 388"/>
              <a:gd name="T53" fmla="*/ 44 h 76"/>
              <a:gd name="T54" fmla="*/ 56 w 388"/>
              <a:gd name="T55" fmla="*/ 40 h 76"/>
              <a:gd name="T56" fmla="*/ 88 w 388"/>
              <a:gd name="T57" fmla="*/ 36 h 76"/>
              <a:gd name="T58" fmla="*/ 120 w 388"/>
              <a:gd name="T59" fmla="*/ 32 h 76"/>
              <a:gd name="T60" fmla="*/ 156 w 388"/>
              <a:gd name="T61" fmla="*/ 24 h 76"/>
              <a:gd name="T62" fmla="*/ 200 w 388"/>
              <a:gd name="T63" fmla="*/ 16 h 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388" h="76">
                <a:moveTo>
                  <a:pt x="200" y="16"/>
                </a:moveTo>
                <a:lnTo>
                  <a:pt x="224" y="12"/>
                </a:lnTo>
                <a:lnTo>
                  <a:pt x="244" y="8"/>
                </a:lnTo>
                <a:lnTo>
                  <a:pt x="260" y="4"/>
                </a:lnTo>
                <a:lnTo>
                  <a:pt x="276" y="4"/>
                </a:lnTo>
                <a:lnTo>
                  <a:pt x="292" y="0"/>
                </a:lnTo>
                <a:lnTo>
                  <a:pt x="304" y="0"/>
                </a:lnTo>
                <a:lnTo>
                  <a:pt x="316" y="0"/>
                </a:lnTo>
                <a:lnTo>
                  <a:pt x="324" y="0"/>
                </a:lnTo>
                <a:lnTo>
                  <a:pt x="348" y="0"/>
                </a:lnTo>
                <a:lnTo>
                  <a:pt x="360" y="4"/>
                </a:lnTo>
                <a:lnTo>
                  <a:pt x="372" y="4"/>
                </a:lnTo>
                <a:lnTo>
                  <a:pt x="380" y="8"/>
                </a:lnTo>
                <a:lnTo>
                  <a:pt x="384" y="12"/>
                </a:lnTo>
                <a:lnTo>
                  <a:pt x="388" y="16"/>
                </a:lnTo>
                <a:lnTo>
                  <a:pt x="388" y="20"/>
                </a:lnTo>
                <a:lnTo>
                  <a:pt x="388" y="24"/>
                </a:lnTo>
                <a:lnTo>
                  <a:pt x="384" y="28"/>
                </a:lnTo>
                <a:lnTo>
                  <a:pt x="384" y="28"/>
                </a:lnTo>
                <a:lnTo>
                  <a:pt x="376" y="32"/>
                </a:lnTo>
                <a:lnTo>
                  <a:pt x="372" y="32"/>
                </a:lnTo>
                <a:lnTo>
                  <a:pt x="364" y="36"/>
                </a:lnTo>
                <a:lnTo>
                  <a:pt x="356" y="40"/>
                </a:lnTo>
                <a:lnTo>
                  <a:pt x="344" y="40"/>
                </a:lnTo>
                <a:lnTo>
                  <a:pt x="332" y="44"/>
                </a:lnTo>
                <a:lnTo>
                  <a:pt x="316" y="48"/>
                </a:lnTo>
                <a:lnTo>
                  <a:pt x="300" y="48"/>
                </a:lnTo>
                <a:lnTo>
                  <a:pt x="280" y="52"/>
                </a:lnTo>
                <a:lnTo>
                  <a:pt x="260" y="56"/>
                </a:lnTo>
                <a:lnTo>
                  <a:pt x="236" y="60"/>
                </a:lnTo>
                <a:lnTo>
                  <a:pt x="212" y="60"/>
                </a:lnTo>
                <a:lnTo>
                  <a:pt x="188" y="64"/>
                </a:lnTo>
                <a:lnTo>
                  <a:pt x="160" y="68"/>
                </a:lnTo>
                <a:lnTo>
                  <a:pt x="136" y="68"/>
                </a:lnTo>
                <a:lnTo>
                  <a:pt x="116" y="72"/>
                </a:lnTo>
                <a:lnTo>
                  <a:pt x="100" y="72"/>
                </a:lnTo>
                <a:lnTo>
                  <a:pt x="84" y="72"/>
                </a:lnTo>
                <a:lnTo>
                  <a:pt x="72" y="72"/>
                </a:lnTo>
                <a:lnTo>
                  <a:pt x="64" y="76"/>
                </a:lnTo>
                <a:lnTo>
                  <a:pt x="60" y="76"/>
                </a:lnTo>
                <a:lnTo>
                  <a:pt x="52" y="76"/>
                </a:lnTo>
                <a:lnTo>
                  <a:pt x="44" y="72"/>
                </a:lnTo>
                <a:lnTo>
                  <a:pt x="36" y="72"/>
                </a:lnTo>
                <a:lnTo>
                  <a:pt x="24" y="68"/>
                </a:lnTo>
                <a:lnTo>
                  <a:pt x="16" y="64"/>
                </a:lnTo>
                <a:lnTo>
                  <a:pt x="8" y="60"/>
                </a:lnTo>
                <a:lnTo>
                  <a:pt x="4" y="56"/>
                </a:lnTo>
                <a:lnTo>
                  <a:pt x="0" y="52"/>
                </a:lnTo>
                <a:lnTo>
                  <a:pt x="4" y="52"/>
                </a:lnTo>
                <a:lnTo>
                  <a:pt x="4" y="48"/>
                </a:lnTo>
                <a:lnTo>
                  <a:pt x="8" y="48"/>
                </a:lnTo>
                <a:lnTo>
                  <a:pt x="16" y="44"/>
                </a:lnTo>
                <a:lnTo>
                  <a:pt x="24" y="44"/>
                </a:lnTo>
                <a:lnTo>
                  <a:pt x="32" y="44"/>
                </a:lnTo>
                <a:lnTo>
                  <a:pt x="44" y="40"/>
                </a:lnTo>
                <a:lnTo>
                  <a:pt x="56" y="40"/>
                </a:lnTo>
                <a:lnTo>
                  <a:pt x="72" y="36"/>
                </a:lnTo>
                <a:lnTo>
                  <a:pt x="88" y="36"/>
                </a:lnTo>
                <a:lnTo>
                  <a:pt x="104" y="32"/>
                </a:lnTo>
                <a:lnTo>
                  <a:pt x="120" y="32"/>
                </a:lnTo>
                <a:lnTo>
                  <a:pt x="136" y="28"/>
                </a:lnTo>
                <a:lnTo>
                  <a:pt x="156" y="24"/>
                </a:lnTo>
                <a:lnTo>
                  <a:pt x="180" y="20"/>
                </a:lnTo>
                <a:lnTo>
                  <a:pt x="200" y="16"/>
                </a:lnTo>
                <a:lnTo>
                  <a:pt x="200" y="16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6" name="Freeform 460">
            <a:extLst>
              <a:ext uri="{FF2B5EF4-FFF2-40B4-BE49-F238E27FC236}">
                <a16:creationId xmlns:a16="http://schemas.microsoft.com/office/drawing/2014/main" id="{FFE061FA-1753-45BB-822D-F45210A5D47B}"/>
              </a:ext>
            </a:extLst>
          </p:cNvPr>
          <p:cNvSpPr>
            <a:spLocks/>
          </p:cNvSpPr>
          <p:nvPr/>
        </p:nvSpPr>
        <p:spPr bwMode="auto">
          <a:xfrm>
            <a:off x="9152385" y="4351371"/>
            <a:ext cx="428338" cy="553722"/>
          </a:xfrm>
          <a:custGeom>
            <a:avLst/>
            <a:gdLst>
              <a:gd name="T0" fmla="*/ 84 w 112"/>
              <a:gd name="T1" fmla="*/ 52 h 112"/>
              <a:gd name="T2" fmla="*/ 68 w 112"/>
              <a:gd name="T3" fmla="*/ 64 h 112"/>
              <a:gd name="T4" fmla="*/ 56 w 112"/>
              <a:gd name="T5" fmla="*/ 76 h 112"/>
              <a:gd name="T6" fmla="*/ 44 w 112"/>
              <a:gd name="T7" fmla="*/ 84 h 112"/>
              <a:gd name="T8" fmla="*/ 36 w 112"/>
              <a:gd name="T9" fmla="*/ 92 h 112"/>
              <a:gd name="T10" fmla="*/ 28 w 112"/>
              <a:gd name="T11" fmla="*/ 100 h 112"/>
              <a:gd name="T12" fmla="*/ 20 w 112"/>
              <a:gd name="T13" fmla="*/ 104 h 112"/>
              <a:gd name="T14" fmla="*/ 8 w 112"/>
              <a:gd name="T15" fmla="*/ 108 h 112"/>
              <a:gd name="T16" fmla="*/ 0 w 112"/>
              <a:gd name="T17" fmla="*/ 112 h 112"/>
              <a:gd name="T18" fmla="*/ 20 w 112"/>
              <a:gd name="T19" fmla="*/ 88 h 112"/>
              <a:gd name="T20" fmla="*/ 36 w 112"/>
              <a:gd name="T21" fmla="*/ 68 h 112"/>
              <a:gd name="T22" fmla="*/ 48 w 112"/>
              <a:gd name="T23" fmla="*/ 52 h 112"/>
              <a:gd name="T24" fmla="*/ 60 w 112"/>
              <a:gd name="T25" fmla="*/ 36 h 112"/>
              <a:gd name="T26" fmla="*/ 68 w 112"/>
              <a:gd name="T27" fmla="*/ 24 h 112"/>
              <a:gd name="T28" fmla="*/ 72 w 112"/>
              <a:gd name="T29" fmla="*/ 16 h 112"/>
              <a:gd name="T30" fmla="*/ 76 w 112"/>
              <a:gd name="T31" fmla="*/ 8 h 112"/>
              <a:gd name="T32" fmla="*/ 76 w 112"/>
              <a:gd name="T33" fmla="*/ 8 h 112"/>
              <a:gd name="T34" fmla="*/ 68 w 112"/>
              <a:gd name="T35" fmla="*/ 4 h 112"/>
              <a:gd name="T36" fmla="*/ 68 w 112"/>
              <a:gd name="T37" fmla="*/ 4 h 112"/>
              <a:gd name="T38" fmla="*/ 68 w 112"/>
              <a:gd name="T39" fmla="*/ 0 h 112"/>
              <a:gd name="T40" fmla="*/ 68 w 112"/>
              <a:gd name="T41" fmla="*/ 0 h 112"/>
              <a:gd name="T42" fmla="*/ 72 w 112"/>
              <a:gd name="T43" fmla="*/ 0 h 112"/>
              <a:gd name="T44" fmla="*/ 76 w 112"/>
              <a:gd name="T45" fmla="*/ 0 h 112"/>
              <a:gd name="T46" fmla="*/ 84 w 112"/>
              <a:gd name="T47" fmla="*/ 0 h 112"/>
              <a:gd name="T48" fmla="*/ 92 w 112"/>
              <a:gd name="T49" fmla="*/ 8 h 112"/>
              <a:gd name="T50" fmla="*/ 100 w 112"/>
              <a:gd name="T51" fmla="*/ 12 h 112"/>
              <a:gd name="T52" fmla="*/ 108 w 112"/>
              <a:gd name="T53" fmla="*/ 16 h 112"/>
              <a:gd name="T54" fmla="*/ 112 w 112"/>
              <a:gd name="T55" fmla="*/ 20 h 112"/>
              <a:gd name="T56" fmla="*/ 112 w 112"/>
              <a:gd name="T57" fmla="*/ 24 h 112"/>
              <a:gd name="T58" fmla="*/ 112 w 112"/>
              <a:gd name="T59" fmla="*/ 28 h 112"/>
              <a:gd name="T60" fmla="*/ 104 w 112"/>
              <a:gd name="T61" fmla="*/ 32 h 112"/>
              <a:gd name="T62" fmla="*/ 96 w 112"/>
              <a:gd name="T63" fmla="*/ 44 h 112"/>
              <a:gd name="T64" fmla="*/ 92 w 112"/>
              <a:gd name="T65" fmla="*/ 48 h 112"/>
              <a:gd name="T66" fmla="*/ 84 w 112"/>
              <a:gd name="T67" fmla="*/ 52 h 112"/>
              <a:gd name="T68" fmla="*/ 84 w 112"/>
              <a:gd name="T69" fmla="*/ 52 h 1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12" h="112">
                <a:moveTo>
                  <a:pt x="84" y="52"/>
                </a:moveTo>
                <a:lnTo>
                  <a:pt x="68" y="64"/>
                </a:lnTo>
                <a:lnTo>
                  <a:pt x="56" y="76"/>
                </a:lnTo>
                <a:lnTo>
                  <a:pt x="44" y="84"/>
                </a:lnTo>
                <a:lnTo>
                  <a:pt x="36" y="92"/>
                </a:lnTo>
                <a:lnTo>
                  <a:pt x="28" y="100"/>
                </a:lnTo>
                <a:lnTo>
                  <a:pt x="20" y="104"/>
                </a:lnTo>
                <a:lnTo>
                  <a:pt x="8" y="108"/>
                </a:lnTo>
                <a:lnTo>
                  <a:pt x="0" y="112"/>
                </a:lnTo>
                <a:lnTo>
                  <a:pt x="20" y="88"/>
                </a:lnTo>
                <a:lnTo>
                  <a:pt x="36" y="68"/>
                </a:lnTo>
                <a:lnTo>
                  <a:pt x="48" y="52"/>
                </a:lnTo>
                <a:lnTo>
                  <a:pt x="60" y="36"/>
                </a:lnTo>
                <a:lnTo>
                  <a:pt x="68" y="24"/>
                </a:lnTo>
                <a:lnTo>
                  <a:pt x="72" y="16"/>
                </a:lnTo>
                <a:lnTo>
                  <a:pt x="76" y="8"/>
                </a:lnTo>
                <a:lnTo>
                  <a:pt x="76" y="8"/>
                </a:lnTo>
                <a:lnTo>
                  <a:pt x="68" y="4"/>
                </a:lnTo>
                <a:lnTo>
                  <a:pt x="68" y="4"/>
                </a:lnTo>
                <a:lnTo>
                  <a:pt x="68" y="0"/>
                </a:lnTo>
                <a:lnTo>
                  <a:pt x="68" y="0"/>
                </a:lnTo>
                <a:lnTo>
                  <a:pt x="72" y="0"/>
                </a:lnTo>
                <a:lnTo>
                  <a:pt x="76" y="0"/>
                </a:lnTo>
                <a:lnTo>
                  <a:pt x="84" y="0"/>
                </a:lnTo>
                <a:lnTo>
                  <a:pt x="92" y="8"/>
                </a:lnTo>
                <a:lnTo>
                  <a:pt x="100" y="12"/>
                </a:lnTo>
                <a:lnTo>
                  <a:pt x="108" y="16"/>
                </a:lnTo>
                <a:lnTo>
                  <a:pt x="112" y="20"/>
                </a:lnTo>
                <a:lnTo>
                  <a:pt x="112" y="24"/>
                </a:lnTo>
                <a:lnTo>
                  <a:pt x="112" y="28"/>
                </a:lnTo>
                <a:lnTo>
                  <a:pt x="104" y="32"/>
                </a:lnTo>
                <a:lnTo>
                  <a:pt x="96" y="44"/>
                </a:lnTo>
                <a:lnTo>
                  <a:pt x="92" y="48"/>
                </a:lnTo>
                <a:lnTo>
                  <a:pt x="84" y="52"/>
                </a:lnTo>
                <a:lnTo>
                  <a:pt x="84" y="52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9" name="Freeform 343">
            <a:extLst>
              <a:ext uri="{FF2B5EF4-FFF2-40B4-BE49-F238E27FC236}">
                <a16:creationId xmlns:a16="http://schemas.microsoft.com/office/drawing/2014/main" id="{CB5FA1CD-8A40-4759-AD68-8F83F055111A}"/>
              </a:ext>
            </a:extLst>
          </p:cNvPr>
          <p:cNvSpPr>
            <a:spLocks/>
          </p:cNvSpPr>
          <p:nvPr/>
        </p:nvSpPr>
        <p:spPr bwMode="auto">
          <a:xfrm>
            <a:off x="8802534" y="1629746"/>
            <a:ext cx="249862" cy="1266798"/>
          </a:xfrm>
          <a:custGeom>
            <a:avLst/>
            <a:gdLst>
              <a:gd name="T0" fmla="*/ 12 w 68"/>
              <a:gd name="T1" fmla="*/ 20 h 288"/>
              <a:gd name="T2" fmla="*/ 8 w 68"/>
              <a:gd name="T3" fmla="*/ 8 h 288"/>
              <a:gd name="T4" fmla="*/ 12 w 68"/>
              <a:gd name="T5" fmla="*/ 4 h 288"/>
              <a:gd name="T6" fmla="*/ 16 w 68"/>
              <a:gd name="T7" fmla="*/ 0 h 288"/>
              <a:gd name="T8" fmla="*/ 20 w 68"/>
              <a:gd name="T9" fmla="*/ 0 h 288"/>
              <a:gd name="T10" fmla="*/ 28 w 68"/>
              <a:gd name="T11" fmla="*/ 0 h 288"/>
              <a:gd name="T12" fmla="*/ 40 w 68"/>
              <a:gd name="T13" fmla="*/ 4 h 288"/>
              <a:gd name="T14" fmla="*/ 52 w 68"/>
              <a:gd name="T15" fmla="*/ 4 h 288"/>
              <a:gd name="T16" fmla="*/ 68 w 68"/>
              <a:gd name="T17" fmla="*/ 8 h 288"/>
              <a:gd name="T18" fmla="*/ 68 w 68"/>
              <a:gd name="T19" fmla="*/ 16 h 288"/>
              <a:gd name="T20" fmla="*/ 68 w 68"/>
              <a:gd name="T21" fmla="*/ 28 h 288"/>
              <a:gd name="T22" fmla="*/ 68 w 68"/>
              <a:gd name="T23" fmla="*/ 44 h 288"/>
              <a:gd name="T24" fmla="*/ 68 w 68"/>
              <a:gd name="T25" fmla="*/ 56 h 288"/>
              <a:gd name="T26" fmla="*/ 68 w 68"/>
              <a:gd name="T27" fmla="*/ 76 h 288"/>
              <a:gd name="T28" fmla="*/ 64 w 68"/>
              <a:gd name="T29" fmla="*/ 92 h 288"/>
              <a:gd name="T30" fmla="*/ 64 w 68"/>
              <a:gd name="T31" fmla="*/ 112 h 288"/>
              <a:gd name="T32" fmla="*/ 64 w 68"/>
              <a:gd name="T33" fmla="*/ 136 h 288"/>
              <a:gd name="T34" fmla="*/ 64 w 68"/>
              <a:gd name="T35" fmla="*/ 156 h 288"/>
              <a:gd name="T36" fmla="*/ 60 w 68"/>
              <a:gd name="T37" fmla="*/ 176 h 288"/>
              <a:gd name="T38" fmla="*/ 60 w 68"/>
              <a:gd name="T39" fmla="*/ 192 h 288"/>
              <a:gd name="T40" fmla="*/ 60 w 68"/>
              <a:gd name="T41" fmla="*/ 208 h 288"/>
              <a:gd name="T42" fmla="*/ 56 w 68"/>
              <a:gd name="T43" fmla="*/ 224 h 288"/>
              <a:gd name="T44" fmla="*/ 56 w 68"/>
              <a:gd name="T45" fmla="*/ 236 h 288"/>
              <a:gd name="T46" fmla="*/ 56 w 68"/>
              <a:gd name="T47" fmla="*/ 248 h 288"/>
              <a:gd name="T48" fmla="*/ 52 w 68"/>
              <a:gd name="T49" fmla="*/ 256 h 288"/>
              <a:gd name="T50" fmla="*/ 48 w 68"/>
              <a:gd name="T51" fmla="*/ 268 h 288"/>
              <a:gd name="T52" fmla="*/ 44 w 68"/>
              <a:gd name="T53" fmla="*/ 276 h 288"/>
              <a:gd name="T54" fmla="*/ 40 w 68"/>
              <a:gd name="T55" fmla="*/ 280 h 288"/>
              <a:gd name="T56" fmla="*/ 40 w 68"/>
              <a:gd name="T57" fmla="*/ 284 h 288"/>
              <a:gd name="T58" fmla="*/ 36 w 68"/>
              <a:gd name="T59" fmla="*/ 288 h 288"/>
              <a:gd name="T60" fmla="*/ 32 w 68"/>
              <a:gd name="T61" fmla="*/ 288 h 288"/>
              <a:gd name="T62" fmla="*/ 28 w 68"/>
              <a:gd name="T63" fmla="*/ 288 h 288"/>
              <a:gd name="T64" fmla="*/ 20 w 68"/>
              <a:gd name="T65" fmla="*/ 288 h 288"/>
              <a:gd name="T66" fmla="*/ 16 w 68"/>
              <a:gd name="T67" fmla="*/ 284 h 288"/>
              <a:gd name="T68" fmla="*/ 12 w 68"/>
              <a:gd name="T69" fmla="*/ 280 h 288"/>
              <a:gd name="T70" fmla="*/ 12 w 68"/>
              <a:gd name="T71" fmla="*/ 276 h 288"/>
              <a:gd name="T72" fmla="*/ 8 w 68"/>
              <a:gd name="T73" fmla="*/ 268 h 288"/>
              <a:gd name="T74" fmla="*/ 8 w 68"/>
              <a:gd name="T75" fmla="*/ 264 h 288"/>
              <a:gd name="T76" fmla="*/ 4 w 68"/>
              <a:gd name="T77" fmla="*/ 252 h 288"/>
              <a:gd name="T78" fmla="*/ 4 w 68"/>
              <a:gd name="T79" fmla="*/ 244 h 288"/>
              <a:gd name="T80" fmla="*/ 4 w 68"/>
              <a:gd name="T81" fmla="*/ 236 h 288"/>
              <a:gd name="T82" fmla="*/ 0 w 68"/>
              <a:gd name="T83" fmla="*/ 232 h 288"/>
              <a:gd name="T84" fmla="*/ 4 w 68"/>
              <a:gd name="T85" fmla="*/ 228 h 288"/>
              <a:gd name="T86" fmla="*/ 4 w 68"/>
              <a:gd name="T87" fmla="*/ 220 h 288"/>
              <a:gd name="T88" fmla="*/ 4 w 68"/>
              <a:gd name="T89" fmla="*/ 212 h 288"/>
              <a:gd name="T90" fmla="*/ 8 w 68"/>
              <a:gd name="T91" fmla="*/ 196 h 288"/>
              <a:gd name="T92" fmla="*/ 8 w 68"/>
              <a:gd name="T93" fmla="*/ 188 h 288"/>
              <a:gd name="T94" fmla="*/ 8 w 68"/>
              <a:gd name="T95" fmla="*/ 180 h 288"/>
              <a:gd name="T96" fmla="*/ 12 w 68"/>
              <a:gd name="T97" fmla="*/ 172 h 288"/>
              <a:gd name="T98" fmla="*/ 12 w 68"/>
              <a:gd name="T99" fmla="*/ 160 h 288"/>
              <a:gd name="T100" fmla="*/ 12 w 68"/>
              <a:gd name="T101" fmla="*/ 136 h 288"/>
              <a:gd name="T102" fmla="*/ 12 w 68"/>
              <a:gd name="T103" fmla="*/ 108 h 288"/>
              <a:gd name="T104" fmla="*/ 16 w 68"/>
              <a:gd name="T105" fmla="*/ 92 h 288"/>
              <a:gd name="T106" fmla="*/ 16 w 68"/>
              <a:gd name="T107" fmla="*/ 80 h 288"/>
              <a:gd name="T108" fmla="*/ 16 w 68"/>
              <a:gd name="T109" fmla="*/ 64 h 288"/>
              <a:gd name="T110" fmla="*/ 16 w 68"/>
              <a:gd name="T111" fmla="*/ 56 h 288"/>
              <a:gd name="T112" fmla="*/ 12 w 68"/>
              <a:gd name="T113" fmla="*/ 44 h 288"/>
              <a:gd name="T114" fmla="*/ 12 w 68"/>
              <a:gd name="T115" fmla="*/ 36 h 288"/>
              <a:gd name="T116" fmla="*/ 12 w 68"/>
              <a:gd name="T117" fmla="*/ 28 h 288"/>
              <a:gd name="T118" fmla="*/ 12 w 68"/>
              <a:gd name="T119" fmla="*/ 20 h 288"/>
              <a:gd name="T120" fmla="*/ 12 w 68"/>
              <a:gd name="T121" fmla="*/ 20 h 2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68" h="288">
                <a:moveTo>
                  <a:pt x="12" y="20"/>
                </a:moveTo>
                <a:lnTo>
                  <a:pt x="8" y="8"/>
                </a:lnTo>
                <a:lnTo>
                  <a:pt x="12" y="4"/>
                </a:lnTo>
                <a:lnTo>
                  <a:pt x="16" y="0"/>
                </a:lnTo>
                <a:lnTo>
                  <a:pt x="20" y="0"/>
                </a:lnTo>
                <a:lnTo>
                  <a:pt x="28" y="0"/>
                </a:lnTo>
                <a:lnTo>
                  <a:pt x="40" y="4"/>
                </a:lnTo>
                <a:lnTo>
                  <a:pt x="52" y="4"/>
                </a:lnTo>
                <a:lnTo>
                  <a:pt x="68" y="8"/>
                </a:lnTo>
                <a:lnTo>
                  <a:pt x="68" y="16"/>
                </a:lnTo>
                <a:lnTo>
                  <a:pt x="68" y="28"/>
                </a:lnTo>
                <a:lnTo>
                  <a:pt x="68" y="44"/>
                </a:lnTo>
                <a:lnTo>
                  <a:pt x="68" y="56"/>
                </a:lnTo>
                <a:lnTo>
                  <a:pt x="68" y="76"/>
                </a:lnTo>
                <a:lnTo>
                  <a:pt x="64" y="92"/>
                </a:lnTo>
                <a:lnTo>
                  <a:pt x="64" y="112"/>
                </a:lnTo>
                <a:lnTo>
                  <a:pt x="64" y="136"/>
                </a:lnTo>
                <a:lnTo>
                  <a:pt x="64" y="156"/>
                </a:lnTo>
                <a:lnTo>
                  <a:pt x="60" y="176"/>
                </a:lnTo>
                <a:lnTo>
                  <a:pt x="60" y="192"/>
                </a:lnTo>
                <a:lnTo>
                  <a:pt x="60" y="208"/>
                </a:lnTo>
                <a:lnTo>
                  <a:pt x="56" y="224"/>
                </a:lnTo>
                <a:lnTo>
                  <a:pt x="56" y="236"/>
                </a:lnTo>
                <a:lnTo>
                  <a:pt x="56" y="248"/>
                </a:lnTo>
                <a:lnTo>
                  <a:pt x="52" y="256"/>
                </a:lnTo>
                <a:lnTo>
                  <a:pt x="48" y="268"/>
                </a:lnTo>
                <a:lnTo>
                  <a:pt x="44" y="276"/>
                </a:lnTo>
                <a:lnTo>
                  <a:pt x="40" y="280"/>
                </a:lnTo>
                <a:lnTo>
                  <a:pt x="40" y="284"/>
                </a:lnTo>
                <a:lnTo>
                  <a:pt x="36" y="288"/>
                </a:lnTo>
                <a:lnTo>
                  <a:pt x="32" y="288"/>
                </a:lnTo>
                <a:lnTo>
                  <a:pt x="28" y="288"/>
                </a:lnTo>
                <a:lnTo>
                  <a:pt x="20" y="288"/>
                </a:lnTo>
                <a:lnTo>
                  <a:pt x="16" y="284"/>
                </a:lnTo>
                <a:lnTo>
                  <a:pt x="12" y="280"/>
                </a:lnTo>
                <a:lnTo>
                  <a:pt x="12" y="276"/>
                </a:lnTo>
                <a:lnTo>
                  <a:pt x="8" y="268"/>
                </a:lnTo>
                <a:lnTo>
                  <a:pt x="8" y="264"/>
                </a:lnTo>
                <a:lnTo>
                  <a:pt x="4" y="252"/>
                </a:lnTo>
                <a:lnTo>
                  <a:pt x="4" y="244"/>
                </a:lnTo>
                <a:lnTo>
                  <a:pt x="4" y="236"/>
                </a:lnTo>
                <a:lnTo>
                  <a:pt x="0" y="232"/>
                </a:lnTo>
                <a:lnTo>
                  <a:pt x="4" y="228"/>
                </a:lnTo>
                <a:lnTo>
                  <a:pt x="4" y="220"/>
                </a:lnTo>
                <a:lnTo>
                  <a:pt x="4" y="212"/>
                </a:lnTo>
                <a:lnTo>
                  <a:pt x="8" y="196"/>
                </a:lnTo>
                <a:lnTo>
                  <a:pt x="8" y="188"/>
                </a:lnTo>
                <a:lnTo>
                  <a:pt x="8" y="180"/>
                </a:lnTo>
                <a:lnTo>
                  <a:pt x="12" y="172"/>
                </a:lnTo>
                <a:lnTo>
                  <a:pt x="12" y="160"/>
                </a:lnTo>
                <a:lnTo>
                  <a:pt x="12" y="136"/>
                </a:lnTo>
                <a:lnTo>
                  <a:pt x="12" y="108"/>
                </a:lnTo>
                <a:lnTo>
                  <a:pt x="16" y="92"/>
                </a:lnTo>
                <a:lnTo>
                  <a:pt x="16" y="80"/>
                </a:lnTo>
                <a:lnTo>
                  <a:pt x="16" y="64"/>
                </a:lnTo>
                <a:lnTo>
                  <a:pt x="16" y="56"/>
                </a:lnTo>
                <a:lnTo>
                  <a:pt x="12" y="44"/>
                </a:lnTo>
                <a:lnTo>
                  <a:pt x="12" y="36"/>
                </a:lnTo>
                <a:lnTo>
                  <a:pt x="12" y="28"/>
                </a:lnTo>
                <a:lnTo>
                  <a:pt x="12" y="20"/>
                </a:lnTo>
                <a:lnTo>
                  <a:pt x="12" y="20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0" name="Freeform 344">
            <a:extLst>
              <a:ext uri="{FF2B5EF4-FFF2-40B4-BE49-F238E27FC236}">
                <a16:creationId xmlns:a16="http://schemas.microsoft.com/office/drawing/2014/main" id="{912469FA-BE40-443D-B468-E029387B6D56}"/>
              </a:ext>
            </a:extLst>
          </p:cNvPr>
          <p:cNvSpPr>
            <a:spLocks/>
          </p:cNvSpPr>
          <p:nvPr/>
        </p:nvSpPr>
        <p:spPr bwMode="auto">
          <a:xfrm>
            <a:off x="8920116" y="1541774"/>
            <a:ext cx="690795" cy="1407554"/>
          </a:xfrm>
          <a:custGeom>
            <a:avLst/>
            <a:gdLst>
              <a:gd name="T0" fmla="*/ 148 w 188"/>
              <a:gd name="T1" fmla="*/ 312 h 320"/>
              <a:gd name="T2" fmla="*/ 132 w 188"/>
              <a:gd name="T3" fmla="*/ 320 h 320"/>
              <a:gd name="T4" fmla="*/ 116 w 188"/>
              <a:gd name="T5" fmla="*/ 316 h 320"/>
              <a:gd name="T6" fmla="*/ 112 w 188"/>
              <a:gd name="T7" fmla="*/ 308 h 320"/>
              <a:gd name="T8" fmla="*/ 112 w 188"/>
              <a:gd name="T9" fmla="*/ 296 h 320"/>
              <a:gd name="T10" fmla="*/ 112 w 188"/>
              <a:gd name="T11" fmla="*/ 288 h 320"/>
              <a:gd name="T12" fmla="*/ 100 w 188"/>
              <a:gd name="T13" fmla="*/ 280 h 320"/>
              <a:gd name="T14" fmla="*/ 76 w 188"/>
              <a:gd name="T15" fmla="*/ 264 h 320"/>
              <a:gd name="T16" fmla="*/ 68 w 188"/>
              <a:gd name="T17" fmla="*/ 256 h 320"/>
              <a:gd name="T18" fmla="*/ 64 w 188"/>
              <a:gd name="T19" fmla="*/ 248 h 320"/>
              <a:gd name="T20" fmla="*/ 68 w 188"/>
              <a:gd name="T21" fmla="*/ 244 h 320"/>
              <a:gd name="T22" fmla="*/ 84 w 188"/>
              <a:gd name="T23" fmla="*/ 244 h 320"/>
              <a:gd name="T24" fmla="*/ 108 w 188"/>
              <a:gd name="T25" fmla="*/ 248 h 320"/>
              <a:gd name="T26" fmla="*/ 124 w 188"/>
              <a:gd name="T27" fmla="*/ 248 h 320"/>
              <a:gd name="T28" fmla="*/ 128 w 188"/>
              <a:gd name="T29" fmla="*/ 244 h 320"/>
              <a:gd name="T30" fmla="*/ 128 w 188"/>
              <a:gd name="T31" fmla="*/ 236 h 320"/>
              <a:gd name="T32" fmla="*/ 128 w 188"/>
              <a:gd name="T33" fmla="*/ 224 h 320"/>
              <a:gd name="T34" fmla="*/ 128 w 188"/>
              <a:gd name="T35" fmla="*/ 208 h 320"/>
              <a:gd name="T36" fmla="*/ 128 w 188"/>
              <a:gd name="T37" fmla="*/ 180 h 320"/>
              <a:gd name="T38" fmla="*/ 128 w 188"/>
              <a:gd name="T39" fmla="*/ 132 h 320"/>
              <a:gd name="T40" fmla="*/ 128 w 188"/>
              <a:gd name="T41" fmla="*/ 92 h 320"/>
              <a:gd name="T42" fmla="*/ 128 w 188"/>
              <a:gd name="T43" fmla="*/ 72 h 320"/>
              <a:gd name="T44" fmla="*/ 124 w 188"/>
              <a:gd name="T45" fmla="*/ 56 h 320"/>
              <a:gd name="T46" fmla="*/ 120 w 188"/>
              <a:gd name="T47" fmla="*/ 48 h 320"/>
              <a:gd name="T48" fmla="*/ 116 w 188"/>
              <a:gd name="T49" fmla="*/ 44 h 320"/>
              <a:gd name="T50" fmla="*/ 108 w 188"/>
              <a:gd name="T51" fmla="*/ 44 h 320"/>
              <a:gd name="T52" fmla="*/ 100 w 188"/>
              <a:gd name="T53" fmla="*/ 44 h 320"/>
              <a:gd name="T54" fmla="*/ 76 w 188"/>
              <a:gd name="T55" fmla="*/ 48 h 320"/>
              <a:gd name="T56" fmla="*/ 44 w 188"/>
              <a:gd name="T57" fmla="*/ 52 h 320"/>
              <a:gd name="T58" fmla="*/ 0 w 188"/>
              <a:gd name="T59" fmla="*/ 56 h 320"/>
              <a:gd name="T60" fmla="*/ 16 w 188"/>
              <a:gd name="T61" fmla="*/ 24 h 320"/>
              <a:gd name="T62" fmla="*/ 48 w 188"/>
              <a:gd name="T63" fmla="*/ 24 h 320"/>
              <a:gd name="T64" fmla="*/ 80 w 188"/>
              <a:gd name="T65" fmla="*/ 16 h 320"/>
              <a:gd name="T66" fmla="*/ 96 w 188"/>
              <a:gd name="T67" fmla="*/ 8 h 320"/>
              <a:gd name="T68" fmla="*/ 104 w 188"/>
              <a:gd name="T69" fmla="*/ 4 h 320"/>
              <a:gd name="T70" fmla="*/ 112 w 188"/>
              <a:gd name="T71" fmla="*/ 0 h 320"/>
              <a:gd name="T72" fmla="*/ 124 w 188"/>
              <a:gd name="T73" fmla="*/ 0 h 320"/>
              <a:gd name="T74" fmla="*/ 144 w 188"/>
              <a:gd name="T75" fmla="*/ 8 h 320"/>
              <a:gd name="T76" fmla="*/ 164 w 188"/>
              <a:gd name="T77" fmla="*/ 16 h 320"/>
              <a:gd name="T78" fmla="*/ 176 w 188"/>
              <a:gd name="T79" fmla="*/ 20 h 320"/>
              <a:gd name="T80" fmla="*/ 184 w 188"/>
              <a:gd name="T81" fmla="*/ 28 h 320"/>
              <a:gd name="T82" fmla="*/ 184 w 188"/>
              <a:gd name="T83" fmla="*/ 32 h 320"/>
              <a:gd name="T84" fmla="*/ 180 w 188"/>
              <a:gd name="T85" fmla="*/ 40 h 320"/>
              <a:gd name="T86" fmla="*/ 176 w 188"/>
              <a:gd name="T87" fmla="*/ 52 h 320"/>
              <a:gd name="T88" fmla="*/ 176 w 188"/>
              <a:gd name="T89" fmla="*/ 72 h 320"/>
              <a:gd name="T90" fmla="*/ 180 w 188"/>
              <a:gd name="T91" fmla="*/ 92 h 320"/>
              <a:gd name="T92" fmla="*/ 180 w 188"/>
              <a:gd name="T93" fmla="*/ 112 h 320"/>
              <a:gd name="T94" fmla="*/ 184 w 188"/>
              <a:gd name="T95" fmla="*/ 136 h 320"/>
              <a:gd name="T96" fmla="*/ 188 w 188"/>
              <a:gd name="T97" fmla="*/ 180 h 320"/>
              <a:gd name="T98" fmla="*/ 188 w 188"/>
              <a:gd name="T99" fmla="*/ 208 h 320"/>
              <a:gd name="T100" fmla="*/ 188 w 188"/>
              <a:gd name="T101" fmla="*/ 232 h 320"/>
              <a:gd name="T102" fmla="*/ 188 w 188"/>
              <a:gd name="T103" fmla="*/ 248 h 320"/>
              <a:gd name="T104" fmla="*/ 184 w 188"/>
              <a:gd name="T105" fmla="*/ 272 h 320"/>
              <a:gd name="T106" fmla="*/ 168 w 188"/>
              <a:gd name="T107" fmla="*/ 296 h 320"/>
              <a:gd name="T108" fmla="*/ 160 w 188"/>
              <a:gd name="T109" fmla="*/ 304 h 3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188" h="320">
                <a:moveTo>
                  <a:pt x="160" y="304"/>
                </a:moveTo>
                <a:lnTo>
                  <a:pt x="148" y="312"/>
                </a:lnTo>
                <a:lnTo>
                  <a:pt x="140" y="316"/>
                </a:lnTo>
                <a:lnTo>
                  <a:pt x="132" y="320"/>
                </a:lnTo>
                <a:lnTo>
                  <a:pt x="124" y="320"/>
                </a:lnTo>
                <a:lnTo>
                  <a:pt x="116" y="316"/>
                </a:lnTo>
                <a:lnTo>
                  <a:pt x="112" y="312"/>
                </a:lnTo>
                <a:lnTo>
                  <a:pt x="112" y="308"/>
                </a:lnTo>
                <a:lnTo>
                  <a:pt x="112" y="300"/>
                </a:lnTo>
                <a:lnTo>
                  <a:pt x="112" y="296"/>
                </a:lnTo>
                <a:lnTo>
                  <a:pt x="112" y="292"/>
                </a:lnTo>
                <a:lnTo>
                  <a:pt x="112" y="288"/>
                </a:lnTo>
                <a:lnTo>
                  <a:pt x="108" y="284"/>
                </a:lnTo>
                <a:lnTo>
                  <a:pt x="100" y="280"/>
                </a:lnTo>
                <a:lnTo>
                  <a:pt x="88" y="272"/>
                </a:lnTo>
                <a:lnTo>
                  <a:pt x="76" y="264"/>
                </a:lnTo>
                <a:lnTo>
                  <a:pt x="68" y="260"/>
                </a:lnTo>
                <a:lnTo>
                  <a:pt x="68" y="256"/>
                </a:lnTo>
                <a:lnTo>
                  <a:pt x="64" y="252"/>
                </a:lnTo>
                <a:lnTo>
                  <a:pt x="64" y="248"/>
                </a:lnTo>
                <a:lnTo>
                  <a:pt x="64" y="248"/>
                </a:lnTo>
                <a:lnTo>
                  <a:pt x="68" y="244"/>
                </a:lnTo>
                <a:lnTo>
                  <a:pt x="72" y="244"/>
                </a:lnTo>
                <a:lnTo>
                  <a:pt x="84" y="244"/>
                </a:lnTo>
                <a:lnTo>
                  <a:pt x="96" y="244"/>
                </a:lnTo>
                <a:lnTo>
                  <a:pt x="108" y="248"/>
                </a:lnTo>
                <a:lnTo>
                  <a:pt x="116" y="248"/>
                </a:lnTo>
                <a:lnTo>
                  <a:pt x="124" y="248"/>
                </a:lnTo>
                <a:lnTo>
                  <a:pt x="128" y="244"/>
                </a:lnTo>
                <a:lnTo>
                  <a:pt x="128" y="244"/>
                </a:lnTo>
                <a:lnTo>
                  <a:pt x="128" y="240"/>
                </a:lnTo>
                <a:lnTo>
                  <a:pt x="128" y="236"/>
                </a:lnTo>
                <a:lnTo>
                  <a:pt x="128" y="232"/>
                </a:lnTo>
                <a:lnTo>
                  <a:pt x="128" y="224"/>
                </a:lnTo>
                <a:lnTo>
                  <a:pt x="128" y="216"/>
                </a:lnTo>
                <a:lnTo>
                  <a:pt x="128" y="208"/>
                </a:lnTo>
                <a:lnTo>
                  <a:pt x="128" y="200"/>
                </a:lnTo>
                <a:lnTo>
                  <a:pt x="128" y="180"/>
                </a:lnTo>
                <a:lnTo>
                  <a:pt x="128" y="156"/>
                </a:lnTo>
                <a:lnTo>
                  <a:pt x="128" y="132"/>
                </a:lnTo>
                <a:lnTo>
                  <a:pt x="128" y="104"/>
                </a:lnTo>
                <a:lnTo>
                  <a:pt x="128" y="92"/>
                </a:lnTo>
                <a:lnTo>
                  <a:pt x="128" y="80"/>
                </a:lnTo>
                <a:lnTo>
                  <a:pt x="128" y="72"/>
                </a:lnTo>
                <a:lnTo>
                  <a:pt x="124" y="64"/>
                </a:lnTo>
                <a:lnTo>
                  <a:pt x="124" y="56"/>
                </a:lnTo>
                <a:lnTo>
                  <a:pt x="124" y="52"/>
                </a:lnTo>
                <a:lnTo>
                  <a:pt x="120" y="48"/>
                </a:lnTo>
                <a:lnTo>
                  <a:pt x="120" y="44"/>
                </a:lnTo>
                <a:lnTo>
                  <a:pt x="116" y="44"/>
                </a:lnTo>
                <a:lnTo>
                  <a:pt x="112" y="44"/>
                </a:lnTo>
                <a:lnTo>
                  <a:pt x="108" y="44"/>
                </a:lnTo>
                <a:lnTo>
                  <a:pt x="104" y="44"/>
                </a:lnTo>
                <a:lnTo>
                  <a:pt x="100" y="44"/>
                </a:lnTo>
                <a:lnTo>
                  <a:pt x="88" y="44"/>
                </a:lnTo>
                <a:lnTo>
                  <a:pt x="76" y="48"/>
                </a:lnTo>
                <a:lnTo>
                  <a:pt x="60" y="52"/>
                </a:lnTo>
                <a:lnTo>
                  <a:pt x="44" y="52"/>
                </a:lnTo>
                <a:lnTo>
                  <a:pt x="24" y="56"/>
                </a:lnTo>
                <a:lnTo>
                  <a:pt x="0" y="56"/>
                </a:lnTo>
                <a:lnTo>
                  <a:pt x="0" y="28"/>
                </a:lnTo>
                <a:lnTo>
                  <a:pt x="16" y="24"/>
                </a:lnTo>
                <a:lnTo>
                  <a:pt x="32" y="24"/>
                </a:lnTo>
                <a:lnTo>
                  <a:pt x="48" y="24"/>
                </a:lnTo>
                <a:lnTo>
                  <a:pt x="64" y="20"/>
                </a:lnTo>
                <a:lnTo>
                  <a:pt x="80" y="16"/>
                </a:lnTo>
                <a:lnTo>
                  <a:pt x="88" y="12"/>
                </a:lnTo>
                <a:lnTo>
                  <a:pt x="96" y="8"/>
                </a:lnTo>
                <a:lnTo>
                  <a:pt x="100" y="4"/>
                </a:lnTo>
                <a:lnTo>
                  <a:pt x="104" y="4"/>
                </a:lnTo>
                <a:lnTo>
                  <a:pt x="108" y="0"/>
                </a:lnTo>
                <a:lnTo>
                  <a:pt x="112" y="0"/>
                </a:lnTo>
                <a:lnTo>
                  <a:pt x="116" y="0"/>
                </a:lnTo>
                <a:lnTo>
                  <a:pt x="124" y="0"/>
                </a:lnTo>
                <a:lnTo>
                  <a:pt x="132" y="4"/>
                </a:lnTo>
                <a:lnTo>
                  <a:pt x="144" y="8"/>
                </a:lnTo>
                <a:lnTo>
                  <a:pt x="156" y="12"/>
                </a:lnTo>
                <a:lnTo>
                  <a:pt x="164" y="16"/>
                </a:lnTo>
                <a:lnTo>
                  <a:pt x="168" y="16"/>
                </a:lnTo>
                <a:lnTo>
                  <a:pt x="176" y="20"/>
                </a:lnTo>
                <a:lnTo>
                  <a:pt x="180" y="24"/>
                </a:lnTo>
                <a:lnTo>
                  <a:pt x="184" y="28"/>
                </a:lnTo>
                <a:lnTo>
                  <a:pt x="184" y="28"/>
                </a:lnTo>
                <a:lnTo>
                  <a:pt x="184" y="32"/>
                </a:lnTo>
                <a:lnTo>
                  <a:pt x="184" y="36"/>
                </a:lnTo>
                <a:lnTo>
                  <a:pt x="180" y="40"/>
                </a:lnTo>
                <a:lnTo>
                  <a:pt x="176" y="44"/>
                </a:lnTo>
                <a:lnTo>
                  <a:pt x="176" y="52"/>
                </a:lnTo>
                <a:lnTo>
                  <a:pt x="176" y="64"/>
                </a:lnTo>
                <a:lnTo>
                  <a:pt x="176" y="72"/>
                </a:lnTo>
                <a:lnTo>
                  <a:pt x="176" y="80"/>
                </a:lnTo>
                <a:lnTo>
                  <a:pt x="180" y="92"/>
                </a:lnTo>
                <a:lnTo>
                  <a:pt x="180" y="100"/>
                </a:lnTo>
                <a:lnTo>
                  <a:pt x="180" y="112"/>
                </a:lnTo>
                <a:lnTo>
                  <a:pt x="184" y="124"/>
                </a:lnTo>
                <a:lnTo>
                  <a:pt x="184" y="136"/>
                </a:lnTo>
                <a:lnTo>
                  <a:pt x="184" y="164"/>
                </a:lnTo>
                <a:lnTo>
                  <a:pt x="188" y="180"/>
                </a:lnTo>
                <a:lnTo>
                  <a:pt x="188" y="192"/>
                </a:lnTo>
                <a:lnTo>
                  <a:pt x="188" y="208"/>
                </a:lnTo>
                <a:lnTo>
                  <a:pt x="188" y="220"/>
                </a:lnTo>
                <a:lnTo>
                  <a:pt x="188" y="232"/>
                </a:lnTo>
                <a:lnTo>
                  <a:pt x="188" y="240"/>
                </a:lnTo>
                <a:lnTo>
                  <a:pt x="188" y="248"/>
                </a:lnTo>
                <a:lnTo>
                  <a:pt x="184" y="256"/>
                </a:lnTo>
                <a:lnTo>
                  <a:pt x="184" y="272"/>
                </a:lnTo>
                <a:lnTo>
                  <a:pt x="176" y="284"/>
                </a:lnTo>
                <a:lnTo>
                  <a:pt x="168" y="296"/>
                </a:lnTo>
                <a:lnTo>
                  <a:pt x="160" y="304"/>
                </a:lnTo>
                <a:lnTo>
                  <a:pt x="160" y="304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1" name="Freeform 345">
            <a:extLst>
              <a:ext uri="{FF2B5EF4-FFF2-40B4-BE49-F238E27FC236}">
                <a16:creationId xmlns:a16="http://schemas.microsoft.com/office/drawing/2014/main" id="{7388D5E5-48F3-49E1-8286-FFC2CCF18F54}"/>
              </a:ext>
            </a:extLst>
          </p:cNvPr>
          <p:cNvSpPr>
            <a:spLocks/>
          </p:cNvSpPr>
          <p:nvPr/>
        </p:nvSpPr>
        <p:spPr bwMode="auto">
          <a:xfrm>
            <a:off x="9743190" y="1594557"/>
            <a:ext cx="264560" cy="897316"/>
          </a:xfrm>
          <a:custGeom>
            <a:avLst/>
            <a:gdLst>
              <a:gd name="T0" fmla="*/ 64 w 72"/>
              <a:gd name="T1" fmla="*/ 116 h 204"/>
              <a:gd name="T2" fmla="*/ 64 w 72"/>
              <a:gd name="T3" fmla="*/ 128 h 204"/>
              <a:gd name="T4" fmla="*/ 64 w 72"/>
              <a:gd name="T5" fmla="*/ 144 h 204"/>
              <a:gd name="T6" fmla="*/ 64 w 72"/>
              <a:gd name="T7" fmla="*/ 152 h 204"/>
              <a:gd name="T8" fmla="*/ 64 w 72"/>
              <a:gd name="T9" fmla="*/ 164 h 204"/>
              <a:gd name="T10" fmla="*/ 60 w 72"/>
              <a:gd name="T11" fmla="*/ 172 h 204"/>
              <a:gd name="T12" fmla="*/ 60 w 72"/>
              <a:gd name="T13" fmla="*/ 176 h 204"/>
              <a:gd name="T14" fmla="*/ 60 w 72"/>
              <a:gd name="T15" fmla="*/ 184 h 204"/>
              <a:gd name="T16" fmla="*/ 56 w 72"/>
              <a:gd name="T17" fmla="*/ 188 h 204"/>
              <a:gd name="T18" fmla="*/ 48 w 72"/>
              <a:gd name="T19" fmla="*/ 196 h 204"/>
              <a:gd name="T20" fmla="*/ 44 w 72"/>
              <a:gd name="T21" fmla="*/ 200 h 204"/>
              <a:gd name="T22" fmla="*/ 40 w 72"/>
              <a:gd name="T23" fmla="*/ 204 h 204"/>
              <a:gd name="T24" fmla="*/ 40 w 72"/>
              <a:gd name="T25" fmla="*/ 204 h 204"/>
              <a:gd name="T26" fmla="*/ 32 w 72"/>
              <a:gd name="T27" fmla="*/ 204 h 204"/>
              <a:gd name="T28" fmla="*/ 28 w 72"/>
              <a:gd name="T29" fmla="*/ 200 h 204"/>
              <a:gd name="T30" fmla="*/ 28 w 72"/>
              <a:gd name="T31" fmla="*/ 196 h 204"/>
              <a:gd name="T32" fmla="*/ 24 w 72"/>
              <a:gd name="T33" fmla="*/ 192 h 204"/>
              <a:gd name="T34" fmla="*/ 24 w 72"/>
              <a:gd name="T35" fmla="*/ 188 h 204"/>
              <a:gd name="T36" fmla="*/ 20 w 72"/>
              <a:gd name="T37" fmla="*/ 184 h 204"/>
              <a:gd name="T38" fmla="*/ 20 w 72"/>
              <a:gd name="T39" fmla="*/ 176 h 204"/>
              <a:gd name="T40" fmla="*/ 20 w 72"/>
              <a:gd name="T41" fmla="*/ 168 h 204"/>
              <a:gd name="T42" fmla="*/ 20 w 72"/>
              <a:gd name="T43" fmla="*/ 156 h 204"/>
              <a:gd name="T44" fmla="*/ 20 w 72"/>
              <a:gd name="T45" fmla="*/ 140 h 204"/>
              <a:gd name="T46" fmla="*/ 16 w 72"/>
              <a:gd name="T47" fmla="*/ 128 h 204"/>
              <a:gd name="T48" fmla="*/ 16 w 72"/>
              <a:gd name="T49" fmla="*/ 108 h 204"/>
              <a:gd name="T50" fmla="*/ 16 w 72"/>
              <a:gd name="T51" fmla="*/ 92 h 204"/>
              <a:gd name="T52" fmla="*/ 16 w 72"/>
              <a:gd name="T53" fmla="*/ 76 h 204"/>
              <a:gd name="T54" fmla="*/ 16 w 72"/>
              <a:gd name="T55" fmla="*/ 64 h 204"/>
              <a:gd name="T56" fmla="*/ 16 w 72"/>
              <a:gd name="T57" fmla="*/ 52 h 204"/>
              <a:gd name="T58" fmla="*/ 16 w 72"/>
              <a:gd name="T59" fmla="*/ 44 h 204"/>
              <a:gd name="T60" fmla="*/ 12 w 72"/>
              <a:gd name="T61" fmla="*/ 36 h 204"/>
              <a:gd name="T62" fmla="*/ 12 w 72"/>
              <a:gd name="T63" fmla="*/ 32 h 204"/>
              <a:gd name="T64" fmla="*/ 8 w 72"/>
              <a:gd name="T65" fmla="*/ 28 h 204"/>
              <a:gd name="T66" fmla="*/ 4 w 72"/>
              <a:gd name="T67" fmla="*/ 20 h 204"/>
              <a:gd name="T68" fmla="*/ 0 w 72"/>
              <a:gd name="T69" fmla="*/ 16 h 204"/>
              <a:gd name="T70" fmla="*/ 4 w 72"/>
              <a:gd name="T71" fmla="*/ 12 h 204"/>
              <a:gd name="T72" fmla="*/ 4 w 72"/>
              <a:gd name="T73" fmla="*/ 8 h 204"/>
              <a:gd name="T74" fmla="*/ 12 w 72"/>
              <a:gd name="T75" fmla="*/ 4 h 204"/>
              <a:gd name="T76" fmla="*/ 20 w 72"/>
              <a:gd name="T77" fmla="*/ 0 h 204"/>
              <a:gd name="T78" fmla="*/ 28 w 72"/>
              <a:gd name="T79" fmla="*/ 4 h 204"/>
              <a:gd name="T80" fmla="*/ 40 w 72"/>
              <a:gd name="T81" fmla="*/ 4 h 204"/>
              <a:gd name="T82" fmla="*/ 52 w 72"/>
              <a:gd name="T83" fmla="*/ 8 h 204"/>
              <a:gd name="T84" fmla="*/ 60 w 72"/>
              <a:gd name="T85" fmla="*/ 16 h 204"/>
              <a:gd name="T86" fmla="*/ 64 w 72"/>
              <a:gd name="T87" fmla="*/ 16 h 204"/>
              <a:gd name="T88" fmla="*/ 68 w 72"/>
              <a:gd name="T89" fmla="*/ 20 h 204"/>
              <a:gd name="T90" fmla="*/ 68 w 72"/>
              <a:gd name="T91" fmla="*/ 28 h 204"/>
              <a:gd name="T92" fmla="*/ 72 w 72"/>
              <a:gd name="T93" fmla="*/ 32 h 204"/>
              <a:gd name="T94" fmla="*/ 68 w 72"/>
              <a:gd name="T95" fmla="*/ 40 h 204"/>
              <a:gd name="T96" fmla="*/ 68 w 72"/>
              <a:gd name="T97" fmla="*/ 44 h 204"/>
              <a:gd name="T98" fmla="*/ 68 w 72"/>
              <a:gd name="T99" fmla="*/ 48 h 204"/>
              <a:gd name="T100" fmla="*/ 68 w 72"/>
              <a:gd name="T101" fmla="*/ 56 h 204"/>
              <a:gd name="T102" fmla="*/ 64 w 72"/>
              <a:gd name="T103" fmla="*/ 64 h 204"/>
              <a:gd name="T104" fmla="*/ 64 w 72"/>
              <a:gd name="T105" fmla="*/ 72 h 204"/>
              <a:gd name="T106" fmla="*/ 64 w 72"/>
              <a:gd name="T107" fmla="*/ 80 h 204"/>
              <a:gd name="T108" fmla="*/ 64 w 72"/>
              <a:gd name="T109" fmla="*/ 92 h 204"/>
              <a:gd name="T110" fmla="*/ 64 w 72"/>
              <a:gd name="T111" fmla="*/ 104 h 204"/>
              <a:gd name="T112" fmla="*/ 64 w 72"/>
              <a:gd name="T113" fmla="*/ 116 h 204"/>
              <a:gd name="T114" fmla="*/ 64 w 72"/>
              <a:gd name="T115" fmla="*/ 116 h 2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72" h="204">
                <a:moveTo>
                  <a:pt x="64" y="116"/>
                </a:moveTo>
                <a:lnTo>
                  <a:pt x="64" y="128"/>
                </a:lnTo>
                <a:lnTo>
                  <a:pt x="64" y="144"/>
                </a:lnTo>
                <a:lnTo>
                  <a:pt x="64" y="152"/>
                </a:lnTo>
                <a:lnTo>
                  <a:pt x="64" y="164"/>
                </a:lnTo>
                <a:lnTo>
                  <a:pt x="60" y="172"/>
                </a:lnTo>
                <a:lnTo>
                  <a:pt x="60" y="176"/>
                </a:lnTo>
                <a:lnTo>
                  <a:pt x="60" y="184"/>
                </a:lnTo>
                <a:lnTo>
                  <a:pt x="56" y="188"/>
                </a:lnTo>
                <a:lnTo>
                  <a:pt x="48" y="196"/>
                </a:lnTo>
                <a:lnTo>
                  <a:pt x="44" y="200"/>
                </a:lnTo>
                <a:lnTo>
                  <a:pt x="40" y="204"/>
                </a:lnTo>
                <a:lnTo>
                  <a:pt x="40" y="204"/>
                </a:lnTo>
                <a:lnTo>
                  <a:pt x="32" y="204"/>
                </a:lnTo>
                <a:lnTo>
                  <a:pt x="28" y="200"/>
                </a:lnTo>
                <a:lnTo>
                  <a:pt x="28" y="196"/>
                </a:lnTo>
                <a:lnTo>
                  <a:pt x="24" y="192"/>
                </a:lnTo>
                <a:lnTo>
                  <a:pt x="24" y="188"/>
                </a:lnTo>
                <a:lnTo>
                  <a:pt x="20" y="184"/>
                </a:lnTo>
                <a:lnTo>
                  <a:pt x="20" y="176"/>
                </a:lnTo>
                <a:lnTo>
                  <a:pt x="20" y="168"/>
                </a:lnTo>
                <a:lnTo>
                  <a:pt x="20" y="156"/>
                </a:lnTo>
                <a:lnTo>
                  <a:pt x="20" y="140"/>
                </a:lnTo>
                <a:lnTo>
                  <a:pt x="16" y="128"/>
                </a:lnTo>
                <a:lnTo>
                  <a:pt x="16" y="108"/>
                </a:lnTo>
                <a:lnTo>
                  <a:pt x="16" y="92"/>
                </a:lnTo>
                <a:lnTo>
                  <a:pt x="16" y="76"/>
                </a:lnTo>
                <a:lnTo>
                  <a:pt x="16" y="64"/>
                </a:lnTo>
                <a:lnTo>
                  <a:pt x="16" y="52"/>
                </a:lnTo>
                <a:lnTo>
                  <a:pt x="16" y="44"/>
                </a:lnTo>
                <a:lnTo>
                  <a:pt x="12" y="36"/>
                </a:lnTo>
                <a:lnTo>
                  <a:pt x="12" y="32"/>
                </a:lnTo>
                <a:lnTo>
                  <a:pt x="8" y="28"/>
                </a:lnTo>
                <a:lnTo>
                  <a:pt x="4" y="20"/>
                </a:lnTo>
                <a:lnTo>
                  <a:pt x="0" y="16"/>
                </a:lnTo>
                <a:lnTo>
                  <a:pt x="4" y="12"/>
                </a:lnTo>
                <a:lnTo>
                  <a:pt x="4" y="8"/>
                </a:lnTo>
                <a:lnTo>
                  <a:pt x="12" y="4"/>
                </a:lnTo>
                <a:lnTo>
                  <a:pt x="20" y="0"/>
                </a:lnTo>
                <a:lnTo>
                  <a:pt x="28" y="4"/>
                </a:lnTo>
                <a:lnTo>
                  <a:pt x="40" y="4"/>
                </a:lnTo>
                <a:lnTo>
                  <a:pt x="52" y="8"/>
                </a:lnTo>
                <a:lnTo>
                  <a:pt x="60" y="16"/>
                </a:lnTo>
                <a:lnTo>
                  <a:pt x="64" y="16"/>
                </a:lnTo>
                <a:lnTo>
                  <a:pt x="68" y="20"/>
                </a:lnTo>
                <a:lnTo>
                  <a:pt x="68" y="28"/>
                </a:lnTo>
                <a:lnTo>
                  <a:pt x="72" y="32"/>
                </a:lnTo>
                <a:lnTo>
                  <a:pt x="68" y="40"/>
                </a:lnTo>
                <a:lnTo>
                  <a:pt x="68" y="44"/>
                </a:lnTo>
                <a:lnTo>
                  <a:pt x="68" y="48"/>
                </a:lnTo>
                <a:lnTo>
                  <a:pt x="68" y="56"/>
                </a:lnTo>
                <a:lnTo>
                  <a:pt x="64" y="64"/>
                </a:lnTo>
                <a:lnTo>
                  <a:pt x="64" y="72"/>
                </a:lnTo>
                <a:lnTo>
                  <a:pt x="64" y="80"/>
                </a:lnTo>
                <a:lnTo>
                  <a:pt x="64" y="92"/>
                </a:lnTo>
                <a:lnTo>
                  <a:pt x="64" y="104"/>
                </a:lnTo>
                <a:lnTo>
                  <a:pt x="64" y="116"/>
                </a:lnTo>
                <a:lnTo>
                  <a:pt x="64" y="116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2" name="Freeform 346">
            <a:extLst>
              <a:ext uri="{FF2B5EF4-FFF2-40B4-BE49-F238E27FC236}">
                <a16:creationId xmlns:a16="http://schemas.microsoft.com/office/drawing/2014/main" id="{36B4CB17-62FA-4FB1-A7E7-B788C7F396F6}"/>
              </a:ext>
            </a:extLst>
          </p:cNvPr>
          <p:cNvSpPr>
            <a:spLocks/>
          </p:cNvSpPr>
          <p:nvPr/>
        </p:nvSpPr>
        <p:spPr bwMode="auto">
          <a:xfrm>
            <a:off x="9948959" y="1401019"/>
            <a:ext cx="485026" cy="1724253"/>
          </a:xfrm>
          <a:custGeom>
            <a:avLst/>
            <a:gdLst>
              <a:gd name="T0" fmla="*/ 92 w 132"/>
              <a:gd name="T1" fmla="*/ 384 h 392"/>
              <a:gd name="T2" fmla="*/ 76 w 132"/>
              <a:gd name="T3" fmla="*/ 392 h 392"/>
              <a:gd name="T4" fmla="*/ 64 w 132"/>
              <a:gd name="T5" fmla="*/ 388 h 392"/>
              <a:gd name="T6" fmla="*/ 60 w 132"/>
              <a:gd name="T7" fmla="*/ 380 h 392"/>
              <a:gd name="T8" fmla="*/ 56 w 132"/>
              <a:gd name="T9" fmla="*/ 360 h 392"/>
              <a:gd name="T10" fmla="*/ 48 w 132"/>
              <a:gd name="T11" fmla="*/ 344 h 392"/>
              <a:gd name="T12" fmla="*/ 36 w 132"/>
              <a:gd name="T13" fmla="*/ 332 h 392"/>
              <a:gd name="T14" fmla="*/ 16 w 132"/>
              <a:gd name="T15" fmla="*/ 316 h 392"/>
              <a:gd name="T16" fmla="*/ 8 w 132"/>
              <a:gd name="T17" fmla="*/ 308 h 392"/>
              <a:gd name="T18" fmla="*/ 0 w 132"/>
              <a:gd name="T19" fmla="*/ 300 h 392"/>
              <a:gd name="T20" fmla="*/ 0 w 132"/>
              <a:gd name="T21" fmla="*/ 296 h 392"/>
              <a:gd name="T22" fmla="*/ 12 w 132"/>
              <a:gd name="T23" fmla="*/ 292 h 392"/>
              <a:gd name="T24" fmla="*/ 24 w 132"/>
              <a:gd name="T25" fmla="*/ 292 h 392"/>
              <a:gd name="T26" fmla="*/ 40 w 132"/>
              <a:gd name="T27" fmla="*/ 296 h 392"/>
              <a:gd name="T28" fmla="*/ 52 w 132"/>
              <a:gd name="T29" fmla="*/ 300 h 392"/>
              <a:gd name="T30" fmla="*/ 64 w 132"/>
              <a:gd name="T31" fmla="*/ 300 h 392"/>
              <a:gd name="T32" fmla="*/ 76 w 132"/>
              <a:gd name="T33" fmla="*/ 304 h 392"/>
              <a:gd name="T34" fmla="*/ 76 w 132"/>
              <a:gd name="T35" fmla="*/ 300 h 392"/>
              <a:gd name="T36" fmla="*/ 76 w 132"/>
              <a:gd name="T37" fmla="*/ 284 h 392"/>
              <a:gd name="T38" fmla="*/ 76 w 132"/>
              <a:gd name="T39" fmla="*/ 264 h 392"/>
              <a:gd name="T40" fmla="*/ 76 w 132"/>
              <a:gd name="T41" fmla="*/ 236 h 392"/>
              <a:gd name="T42" fmla="*/ 76 w 132"/>
              <a:gd name="T43" fmla="*/ 168 h 392"/>
              <a:gd name="T44" fmla="*/ 72 w 132"/>
              <a:gd name="T45" fmla="*/ 100 h 392"/>
              <a:gd name="T46" fmla="*/ 68 w 132"/>
              <a:gd name="T47" fmla="*/ 72 h 392"/>
              <a:gd name="T48" fmla="*/ 64 w 132"/>
              <a:gd name="T49" fmla="*/ 48 h 392"/>
              <a:gd name="T50" fmla="*/ 60 w 132"/>
              <a:gd name="T51" fmla="*/ 32 h 392"/>
              <a:gd name="T52" fmla="*/ 52 w 132"/>
              <a:gd name="T53" fmla="*/ 24 h 392"/>
              <a:gd name="T54" fmla="*/ 48 w 132"/>
              <a:gd name="T55" fmla="*/ 12 h 392"/>
              <a:gd name="T56" fmla="*/ 52 w 132"/>
              <a:gd name="T57" fmla="*/ 0 h 392"/>
              <a:gd name="T58" fmla="*/ 68 w 132"/>
              <a:gd name="T59" fmla="*/ 0 h 392"/>
              <a:gd name="T60" fmla="*/ 92 w 132"/>
              <a:gd name="T61" fmla="*/ 4 h 392"/>
              <a:gd name="T62" fmla="*/ 116 w 132"/>
              <a:gd name="T63" fmla="*/ 12 h 392"/>
              <a:gd name="T64" fmla="*/ 128 w 132"/>
              <a:gd name="T65" fmla="*/ 20 h 392"/>
              <a:gd name="T66" fmla="*/ 132 w 132"/>
              <a:gd name="T67" fmla="*/ 28 h 392"/>
              <a:gd name="T68" fmla="*/ 128 w 132"/>
              <a:gd name="T69" fmla="*/ 40 h 392"/>
              <a:gd name="T70" fmla="*/ 124 w 132"/>
              <a:gd name="T71" fmla="*/ 56 h 392"/>
              <a:gd name="T72" fmla="*/ 124 w 132"/>
              <a:gd name="T73" fmla="*/ 88 h 392"/>
              <a:gd name="T74" fmla="*/ 124 w 132"/>
              <a:gd name="T75" fmla="*/ 112 h 392"/>
              <a:gd name="T76" fmla="*/ 124 w 132"/>
              <a:gd name="T77" fmla="*/ 140 h 392"/>
              <a:gd name="T78" fmla="*/ 124 w 132"/>
              <a:gd name="T79" fmla="*/ 172 h 392"/>
              <a:gd name="T80" fmla="*/ 128 w 132"/>
              <a:gd name="T81" fmla="*/ 212 h 392"/>
              <a:gd name="T82" fmla="*/ 128 w 132"/>
              <a:gd name="T83" fmla="*/ 252 h 392"/>
              <a:gd name="T84" fmla="*/ 132 w 132"/>
              <a:gd name="T85" fmla="*/ 280 h 392"/>
              <a:gd name="T86" fmla="*/ 132 w 132"/>
              <a:gd name="T87" fmla="*/ 304 h 392"/>
              <a:gd name="T88" fmla="*/ 132 w 132"/>
              <a:gd name="T89" fmla="*/ 316 h 392"/>
              <a:gd name="T90" fmla="*/ 120 w 132"/>
              <a:gd name="T91" fmla="*/ 360 h 392"/>
              <a:gd name="T92" fmla="*/ 100 w 132"/>
              <a:gd name="T93" fmla="*/ 380 h 3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32" h="392">
                <a:moveTo>
                  <a:pt x="100" y="380"/>
                </a:moveTo>
                <a:lnTo>
                  <a:pt x="92" y="384"/>
                </a:lnTo>
                <a:lnTo>
                  <a:pt x="84" y="388"/>
                </a:lnTo>
                <a:lnTo>
                  <a:pt x="76" y="392"/>
                </a:lnTo>
                <a:lnTo>
                  <a:pt x="72" y="392"/>
                </a:lnTo>
                <a:lnTo>
                  <a:pt x="64" y="388"/>
                </a:lnTo>
                <a:lnTo>
                  <a:pt x="60" y="384"/>
                </a:lnTo>
                <a:lnTo>
                  <a:pt x="60" y="380"/>
                </a:lnTo>
                <a:lnTo>
                  <a:pt x="60" y="368"/>
                </a:lnTo>
                <a:lnTo>
                  <a:pt x="56" y="360"/>
                </a:lnTo>
                <a:lnTo>
                  <a:pt x="52" y="348"/>
                </a:lnTo>
                <a:lnTo>
                  <a:pt x="48" y="344"/>
                </a:lnTo>
                <a:lnTo>
                  <a:pt x="44" y="336"/>
                </a:lnTo>
                <a:lnTo>
                  <a:pt x="36" y="332"/>
                </a:lnTo>
                <a:lnTo>
                  <a:pt x="28" y="328"/>
                </a:lnTo>
                <a:lnTo>
                  <a:pt x="16" y="316"/>
                </a:lnTo>
                <a:lnTo>
                  <a:pt x="12" y="312"/>
                </a:lnTo>
                <a:lnTo>
                  <a:pt x="8" y="308"/>
                </a:lnTo>
                <a:lnTo>
                  <a:pt x="4" y="304"/>
                </a:lnTo>
                <a:lnTo>
                  <a:pt x="0" y="300"/>
                </a:lnTo>
                <a:lnTo>
                  <a:pt x="0" y="300"/>
                </a:lnTo>
                <a:lnTo>
                  <a:pt x="0" y="296"/>
                </a:lnTo>
                <a:lnTo>
                  <a:pt x="4" y="292"/>
                </a:lnTo>
                <a:lnTo>
                  <a:pt x="12" y="292"/>
                </a:lnTo>
                <a:lnTo>
                  <a:pt x="16" y="292"/>
                </a:lnTo>
                <a:lnTo>
                  <a:pt x="24" y="292"/>
                </a:lnTo>
                <a:lnTo>
                  <a:pt x="32" y="296"/>
                </a:lnTo>
                <a:lnTo>
                  <a:pt x="40" y="296"/>
                </a:lnTo>
                <a:lnTo>
                  <a:pt x="48" y="296"/>
                </a:lnTo>
                <a:lnTo>
                  <a:pt x="52" y="300"/>
                </a:lnTo>
                <a:lnTo>
                  <a:pt x="60" y="300"/>
                </a:lnTo>
                <a:lnTo>
                  <a:pt x="64" y="300"/>
                </a:lnTo>
                <a:lnTo>
                  <a:pt x="72" y="304"/>
                </a:lnTo>
                <a:lnTo>
                  <a:pt x="76" y="304"/>
                </a:lnTo>
                <a:lnTo>
                  <a:pt x="76" y="300"/>
                </a:lnTo>
                <a:lnTo>
                  <a:pt x="76" y="300"/>
                </a:lnTo>
                <a:lnTo>
                  <a:pt x="76" y="292"/>
                </a:lnTo>
                <a:lnTo>
                  <a:pt x="76" y="284"/>
                </a:lnTo>
                <a:lnTo>
                  <a:pt x="76" y="276"/>
                </a:lnTo>
                <a:lnTo>
                  <a:pt x="76" y="264"/>
                </a:lnTo>
                <a:lnTo>
                  <a:pt x="76" y="248"/>
                </a:lnTo>
                <a:lnTo>
                  <a:pt x="76" y="236"/>
                </a:lnTo>
                <a:lnTo>
                  <a:pt x="76" y="200"/>
                </a:lnTo>
                <a:lnTo>
                  <a:pt x="76" y="168"/>
                </a:lnTo>
                <a:lnTo>
                  <a:pt x="72" y="136"/>
                </a:lnTo>
                <a:lnTo>
                  <a:pt x="72" y="100"/>
                </a:lnTo>
                <a:lnTo>
                  <a:pt x="68" y="84"/>
                </a:lnTo>
                <a:lnTo>
                  <a:pt x="68" y="72"/>
                </a:lnTo>
                <a:lnTo>
                  <a:pt x="68" y="60"/>
                </a:lnTo>
                <a:lnTo>
                  <a:pt x="64" y="48"/>
                </a:lnTo>
                <a:lnTo>
                  <a:pt x="60" y="40"/>
                </a:lnTo>
                <a:lnTo>
                  <a:pt x="60" y="32"/>
                </a:lnTo>
                <a:lnTo>
                  <a:pt x="56" y="28"/>
                </a:lnTo>
                <a:lnTo>
                  <a:pt x="52" y="24"/>
                </a:lnTo>
                <a:lnTo>
                  <a:pt x="48" y="16"/>
                </a:lnTo>
                <a:lnTo>
                  <a:pt x="48" y="12"/>
                </a:lnTo>
                <a:lnTo>
                  <a:pt x="48" y="8"/>
                </a:lnTo>
                <a:lnTo>
                  <a:pt x="52" y="0"/>
                </a:lnTo>
                <a:lnTo>
                  <a:pt x="60" y="0"/>
                </a:lnTo>
                <a:lnTo>
                  <a:pt x="68" y="0"/>
                </a:lnTo>
                <a:lnTo>
                  <a:pt x="76" y="0"/>
                </a:lnTo>
                <a:lnTo>
                  <a:pt x="92" y="4"/>
                </a:lnTo>
                <a:lnTo>
                  <a:pt x="104" y="8"/>
                </a:lnTo>
                <a:lnTo>
                  <a:pt x="116" y="12"/>
                </a:lnTo>
                <a:lnTo>
                  <a:pt x="124" y="16"/>
                </a:lnTo>
                <a:lnTo>
                  <a:pt x="128" y="20"/>
                </a:lnTo>
                <a:lnTo>
                  <a:pt x="128" y="24"/>
                </a:lnTo>
                <a:lnTo>
                  <a:pt x="132" y="28"/>
                </a:lnTo>
                <a:lnTo>
                  <a:pt x="132" y="36"/>
                </a:lnTo>
                <a:lnTo>
                  <a:pt x="128" y="40"/>
                </a:lnTo>
                <a:lnTo>
                  <a:pt x="128" y="48"/>
                </a:lnTo>
                <a:lnTo>
                  <a:pt x="124" y="56"/>
                </a:lnTo>
                <a:lnTo>
                  <a:pt x="124" y="72"/>
                </a:lnTo>
                <a:lnTo>
                  <a:pt x="124" y="88"/>
                </a:lnTo>
                <a:lnTo>
                  <a:pt x="124" y="100"/>
                </a:lnTo>
                <a:lnTo>
                  <a:pt x="124" y="112"/>
                </a:lnTo>
                <a:lnTo>
                  <a:pt x="124" y="124"/>
                </a:lnTo>
                <a:lnTo>
                  <a:pt x="124" y="140"/>
                </a:lnTo>
                <a:lnTo>
                  <a:pt x="124" y="156"/>
                </a:lnTo>
                <a:lnTo>
                  <a:pt x="124" y="172"/>
                </a:lnTo>
                <a:lnTo>
                  <a:pt x="124" y="192"/>
                </a:lnTo>
                <a:lnTo>
                  <a:pt x="128" y="212"/>
                </a:lnTo>
                <a:lnTo>
                  <a:pt x="128" y="232"/>
                </a:lnTo>
                <a:lnTo>
                  <a:pt x="128" y="252"/>
                </a:lnTo>
                <a:lnTo>
                  <a:pt x="132" y="268"/>
                </a:lnTo>
                <a:lnTo>
                  <a:pt x="132" y="280"/>
                </a:lnTo>
                <a:lnTo>
                  <a:pt x="132" y="292"/>
                </a:lnTo>
                <a:lnTo>
                  <a:pt x="132" y="304"/>
                </a:lnTo>
                <a:lnTo>
                  <a:pt x="132" y="312"/>
                </a:lnTo>
                <a:lnTo>
                  <a:pt x="132" y="316"/>
                </a:lnTo>
                <a:lnTo>
                  <a:pt x="124" y="352"/>
                </a:lnTo>
                <a:lnTo>
                  <a:pt x="120" y="360"/>
                </a:lnTo>
                <a:lnTo>
                  <a:pt x="112" y="368"/>
                </a:lnTo>
                <a:lnTo>
                  <a:pt x="100" y="380"/>
                </a:lnTo>
                <a:lnTo>
                  <a:pt x="100" y="380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3" name="Freeform 347">
            <a:extLst>
              <a:ext uri="{FF2B5EF4-FFF2-40B4-BE49-F238E27FC236}">
                <a16:creationId xmlns:a16="http://schemas.microsoft.com/office/drawing/2014/main" id="{26EB5BD3-4D55-4ED8-AF9F-E2B4797978D4}"/>
              </a:ext>
            </a:extLst>
          </p:cNvPr>
          <p:cNvSpPr>
            <a:spLocks/>
          </p:cNvSpPr>
          <p:nvPr/>
        </p:nvSpPr>
        <p:spPr bwMode="auto">
          <a:xfrm>
            <a:off x="8920116" y="2227956"/>
            <a:ext cx="411537" cy="158350"/>
          </a:xfrm>
          <a:custGeom>
            <a:avLst/>
            <a:gdLst>
              <a:gd name="T0" fmla="*/ 0 w 112"/>
              <a:gd name="T1" fmla="*/ 8 h 36"/>
              <a:gd name="T2" fmla="*/ 16 w 112"/>
              <a:gd name="T3" fmla="*/ 8 h 36"/>
              <a:gd name="T4" fmla="*/ 32 w 112"/>
              <a:gd name="T5" fmla="*/ 4 h 36"/>
              <a:gd name="T6" fmla="*/ 40 w 112"/>
              <a:gd name="T7" fmla="*/ 4 h 36"/>
              <a:gd name="T8" fmla="*/ 48 w 112"/>
              <a:gd name="T9" fmla="*/ 4 h 36"/>
              <a:gd name="T10" fmla="*/ 56 w 112"/>
              <a:gd name="T11" fmla="*/ 0 h 36"/>
              <a:gd name="T12" fmla="*/ 68 w 112"/>
              <a:gd name="T13" fmla="*/ 0 h 36"/>
              <a:gd name="T14" fmla="*/ 76 w 112"/>
              <a:gd name="T15" fmla="*/ 0 h 36"/>
              <a:gd name="T16" fmla="*/ 88 w 112"/>
              <a:gd name="T17" fmla="*/ 0 h 36"/>
              <a:gd name="T18" fmla="*/ 100 w 112"/>
              <a:gd name="T19" fmla="*/ 0 h 36"/>
              <a:gd name="T20" fmla="*/ 104 w 112"/>
              <a:gd name="T21" fmla="*/ 4 h 36"/>
              <a:gd name="T22" fmla="*/ 112 w 112"/>
              <a:gd name="T23" fmla="*/ 4 h 36"/>
              <a:gd name="T24" fmla="*/ 112 w 112"/>
              <a:gd name="T25" fmla="*/ 12 h 36"/>
              <a:gd name="T26" fmla="*/ 112 w 112"/>
              <a:gd name="T27" fmla="*/ 16 h 36"/>
              <a:gd name="T28" fmla="*/ 104 w 112"/>
              <a:gd name="T29" fmla="*/ 20 h 36"/>
              <a:gd name="T30" fmla="*/ 96 w 112"/>
              <a:gd name="T31" fmla="*/ 24 h 36"/>
              <a:gd name="T32" fmla="*/ 84 w 112"/>
              <a:gd name="T33" fmla="*/ 28 h 36"/>
              <a:gd name="T34" fmla="*/ 72 w 112"/>
              <a:gd name="T35" fmla="*/ 32 h 36"/>
              <a:gd name="T36" fmla="*/ 60 w 112"/>
              <a:gd name="T37" fmla="*/ 36 h 36"/>
              <a:gd name="T38" fmla="*/ 52 w 112"/>
              <a:gd name="T39" fmla="*/ 36 h 36"/>
              <a:gd name="T40" fmla="*/ 44 w 112"/>
              <a:gd name="T41" fmla="*/ 36 h 36"/>
              <a:gd name="T42" fmla="*/ 36 w 112"/>
              <a:gd name="T43" fmla="*/ 36 h 36"/>
              <a:gd name="T44" fmla="*/ 24 w 112"/>
              <a:gd name="T45" fmla="*/ 36 h 36"/>
              <a:gd name="T46" fmla="*/ 12 w 112"/>
              <a:gd name="T47" fmla="*/ 36 h 36"/>
              <a:gd name="T48" fmla="*/ 0 w 112"/>
              <a:gd name="T49" fmla="*/ 36 h 36"/>
              <a:gd name="T50" fmla="*/ 0 w 112"/>
              <a:gd name="T51" fmla="*/ 8 h 36"/>
              <a:gd name="T52" fmla="*/ 0 w 112"/>
              <a:gd name="T53" fmla="*/ 8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12" h="36">
                <a:moveTo>
                  <a:pt x="0" y="8"/>
                </a:moveTo>
                <a:lnTo>
                  <a:pt x="16" y="8"/>
                </a:lnTo>
                <a:lnTo>
                  <a:pt x="32" y="4"/>
                </a:lnTo>
                <a:lnTo>
                  <a:pt x="40" y="4"/>
                </a:lnTo>
                <a:lnTo>
                  <a:pt x="48" y="4"/>
                </a:lnTo>
                <a:lnTo>
                  <a:pt x="56" y="0"/>
                </a:lnTo>
                <a:lnTo>
                  <a:pt x="68" y="0"/>
                </a:lnTo>
                <a:lnTo>
                  <a:pt x="76" y="0"/>
                </a:lnTo>
                <a:lnTo>
                  <a:pt x="88" y="0"/>
                </a:lnTo>
                <a:lnTo>
                  <a:pt x="100" y="0"/>
                </a:lnTo>
                <a:lnTo>
                  <a:pt x="104" y="4"/>
                </a:lnTo>
                <a:lnTo>
                  <a:pt x="112" y="4"/>
                </a:lnTo>
                <a:lnTo>
                  <a:pt x="112" y="12"/>
                </a:lnTo>
                <a:lnTo>
                  <a:pt x="112" y="16"/>
                </a:lnTo>
                <a:lnTo>
                  <a:pt x="104" y="20"/>
                </a:lnTo>
                <a:lnTo>
                  <a:pt x="96" y="24"/>
                </a:lnTo>
                <a:lnTo>
                  <a:pt x="84" y="28"/>
                </a:lnTo>
                <a:lnTo>
                  <a:pt x="72" y="32"/>
                </a:lnTo>
                <a:lnTo>
                  <a:pt x="60" y="36"/>
                </a:lnTo>
                <a:lnTo>
                  <a:pt x="52" y="36"/>
                </a:lnTo>
                <a:lnTo>
                  <a:pt x="44" y="36"/>
                </a:lnTo>
                <a:lnTo>
                  <a:pt x="36" y="36"/>
                </a:lnTo>
                <a:lnTo>
                  <a:pt x="24" y="36"/>
                </a:lnTo>
                <a:lnTo>
                  <a:pt x="12" y="36"/>
                </a:lnTo>
                <a:lnTo>
                  <a:pt x="0" y="36"/>
                </a:lnTo>
                <a:lnTo>
                  <a:pt x="0" y="8"/>
                </a:lnTo>
                <a:lnTo>
                  <a:pt x="0" y="8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4" name="Freeform 348">
            <a:extLst>
              <a:ext uri="{FF2B5EF4-FFF2-40B4-BE49-F238E27FC236}">
                <a16:creationId xmlns:a16="http://schemas.microsoft.com/office/drawing/2014/main" id="{886D00BB-08BF-4048-9DF3-70B0938BD9B2}"/>
              </a:ext>
            </a:extLst>
          </p:cNvPr>
          <p:cNvSpPr>
            <a:spLocks/>
          </p:cNvSpPr>
          <p:nvPr/>
        </p:nvSpPr>
        <p:spPr bwMode="auto">
          <a:xfrm>
            <a:off x="9713795" y="626864"/>
            <a:ext cx="543817" cy="563022"/>
          </a:xfrm>
          <a:custGeom>
            <a:avLst/>
            <a:gdLst>
              <a:gd name="T0" fmla="*/ 40 w 148"/>
              <a:gd name="T1" fmla="*/ 116 h 128"/>
              <a:gd name="T2" fmla="*/ 28 w 148"/>
              <a:gd name="T3" fmla="*/ 124 h 128"/>
              <a:gd name="T4" fmla="*/ 16 w 148"/>
              <a:gd name="T5" fmla="*/ 128 h 128"/>
              <a:gd name="T6" fmla="*/ 8 w 148"/>
              <a:gd name="T7" fmla="*/ 128 h 128"/>
              <a:gd name="T8" fmla="*/ 4 w 148"/>
              <a:gd name="T9" fmla="*/ 124 h 128"/>
              <a:gd name="T10" fmla="*/ 4 w 148"/>
              <a:gd name="T11" fmla="*/ 124 h 128"/>
              <a:gd name="T12" fmla="*/ 0 w 148"/>
              <a:gd name="T13" fmla="*/ 120 h 128"/>
              <a:gd name="T14" fmla="*/ 0 w 148"/>
              <a:gd name="T15" fmla="*/ 116 h 128"/>
              <a:gd name="T16" fmla="*/ 0 w 148"/>
              <a:gd name="T17" fmla="*/ 116 h 128"/>
              <a:gd name="T18" fmla="*/ 4 w 148"/>
              <a:gd name="T19" fmla="*/ 112 h 128"/>
              <a:gd name="T20" fmla="*/ 8 w 148"/>
              <a:gd name="T21" fmla="*/ 104 h 128"/>
              <a:gd name="T22" fmla="*/ 12 w 148"/>
              <a:gd name="T23" fmla="*/ 100 h 128"/>
              <a:gd name="T24" fmla="*/ 20 w 148"/>
              <a:gd name="T25" fmla="*/ 92 h 128"/>
              <a:gd name="T26" fmla="*/ 24 w 148"/>
              <a:gd name="T27" fmla="*/ 84 h 128"/>
              <a:gd name="T28" fmla="*/ 40 w 148"/>
              <a:gd name="T29" fmla="*/ 72 h 128"/>
              <a:gd name="T30" fmla="*/ 52 w 148"/>
              <a:gd name="T31" fmla="*/ 60 h 128"/>
              <a:gd name="T32" fmla="*/ 60 w 148"/>
              <a:gd name="T33" fmla="*/ 48 h 128"/>
              <a:gd name="T34" fmla="*/ 68 w 148"/>
              <a:gd name="T35" fmla="*/ 40 h 128"/>
              <a:gd name="T36" fmla="*/ 72 w 148"/>
              <a:gd name="T37" fmla="*/ 32 h 128"/>
              <a:gd name="T38" fmla="*/ 72 w 148"/>
              <a:gd name="T39" fmla="*/ 24 h 128"/>
              <a:gd name="T40" fmla="*/ 72 w 148"/>
              <a:gd name="T41" fmla="*/ 20 h 128"/>
              <a:gd name="T42" fmla="*/ 68 w 148"/>
              <a:gd name="T43" fmla="*/ 20 h 128"/>
              <a:gd name="T44" fmla="*/ 60 w 148"/>
              <a:gd name="T45" fmla="*/ 16 h 128"/>
              <a:gd name="T46" fmla="*/ 60 w 148"/>
              <a:gd name="T47" fmla="*/ 12 h 128"/>
              <a:gd name="T48" fmla="*/ 60 w 148"/>
              <a:gd name="T49" fmla="*/ 8 h 128"/>
              <a:gd name="T50" fmla="*/ 60 w 148"/>
              <a:gd name="T51" fmla="*/ 4 h 128"/>
              <a:gd name="T52" fmla="*/ 64 w 148"/>
              <a:gd name="T53" fmla="*/ 0 h 128"/>
              <a:gd name="T54" fmla="*/ 72 w 148"/>
              <a:gd name="T55" fmla="*/ 0 h 128"/>
              <a:gd name="T56" fmla="*/ 80 w 148"/>
              <a:gd name="T57" fmla="*/ 0 h 128"/>
              <a:gd name="T58" fmla="*/ 92 w 148"/>
              <a:gd name="T59" fmla="*/ 0 h 128"/>
              <a:gd name="T60" fmla="*/ 116 w 148"/>
              <a:gd name="T61" fmla="*/ 4 h 128"/>
              <a:gd name="T62" fmla="*/ 124 w 148"/>
              <a:gd name="T63" fmla="*/ 8 h 128"/>
              <a:gd name="T64" fmla="*/ 136 w 148"/>
              <a:gd name="T65" fmla="*/ 12 h 128"/>
              <a:gd name="T66" fmla="*/ 140 w 148"/>
              <a:gd name="T67" fmla="*/ 20 h 128"/>
              <a:gd name="T68" fmla="*/ 144 w 148"/>
              <a:gd name="T69" fmla="*/ 24 h 128"/>
              <a:gd name="T70" fmla="*/ 148 w 148"/>
              <a:gd name="T71" fmla="*/ 28 h 128"/>
              <a:gd name="T72" fmla="*/ 148 w 148"/>
              <a:gd name="T73" fmla="*/ 36 h 128"/>
              <a:gd name="T74" fmla="*/ 148 w 148"/>
              <a:gd name="T75" fmla="*/ 36 h 128"/>
              <a:gd name="T76" fmla="*/ 148 w 148"/>
              <a:gd name="T77" fmla="*/ 40 h 128"/>
              <a:gd name="T78" fmla="*/ 144 w 148"/>
              <a:gd name="T79" fmla="*/ 44 h 128"/>
              <a:gd name="T80" fmla="*/ 140 w 148"/>
              <a:gd name="T81" fmla="*/ 48 h 128"/>
              <a:gd name="T82" fmla="*/ 136 w 148"/>
              <a:gd name="T83" fmla="*/ 52 h 128"/>
              <a:gd name="T84" fmla="*/ 128 w 148"/>
              <a:gd name="T85" fmla="*/ 60 h 128"/>
              <a:gd name="T86" fmla="*/ 120 w 148"/>
              <a:gd name="T87" fmla="*/ 64 h 128"/>
              <a:gd name="T88" fmla="*/ 112 w 148"/>
              <a:gd name="T89" fmla="*/ 72 h 128"/>
              <a:gd name="T90" fmla="*/ 92 w 148"/>
              <a:gd name="T91" fmla="*/ 84 h 128"/>
              <a:gd name="T92" fmla="*/ 72 w 148"/>
              <a:gd name="T93" fmla="*/ 96 h 128"/>
              <a:gd name="T94" fmla="*/ 56 w 148"/>
              <a:gd name="T95" fmla="*/ 108 h 128"/>
              <a:gd name="T96" fmla="*/ 40 w 148"/>
              <a:gd name="T97" fmla="*/ 116 h 128"/>
              <a:gd name="T98" fmla="*/ 40 w 148"/>
              <a:gd name="T99" fmla="*/ 116 h 1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48" h="128">
                <a:moveTo>
                  <a:pt x="40" y="116"/>
                </a:moveTo>
                <a:lnTo>
                  <a:pt x="28" y="124"/>
                </a:lnTo>
                <a:lnTo>
                  <a:pt x="16" y="128"/>
                </a:lnTo>
                <a:lnTo>
                  <a:pt x="8" y="128"/>
                </a:lnTo>
                <a:lnTo>
                  <a:pt x="4" y="124"/>
                </a:lnTo>
                <a:lnTo>
                  <a:pt x="4" y="124"/>
                </a:lnTo>
                <a:lnTo>
                  <a:pt x="0" y="120"/>
                </a:lnTo>
                <a:lnTo>
                  <a:pt x="0" y="116"/>
                </a:lnTo>
                <a:lnTo>
                  <a:pt x="0" y="116"/>
                </a:lnTo>
                <a:lnTo>
                  <a:pt x="4" y="112"/>
                </a:lnTo>
                <a:lnTo>
                  <a:pt x="8" y="104"/>
                </a:lnTo>
                <a:lnTo>
                  <a:pt x="12" y="100"/>
                </a:lnTo>
                <a:lnTo>
                  <a:pt x="20" y="92"/>
                </a:lnTo>
                <a:lnTo>
                  <a:pt x="24" y="84"/>
                </a:lnTo>
                <a:lnTo>
                  <a:pt x="40" y="72"/>
                </a:lnTo>
                <a:lnTo>
                  <a:pt x="52" y="60"/>
                </a:lnTo>
                <a:lnTo>
                  <a:pt x="60" y="48"/>
                </a:lnTo>
                <a:lnTo>
                  <a:pt x="68" y="40"/>
                </a:lnTo>
                <a:lnTo>
                  <a:pt x="72" y="32"/>
                </a:lnTo>
                <a:lnTo>
                  <a:pt x="72" y="24"/>
                </a:lnTo>
                <a:lnTo>
                  <a:pt x="72" y="20"/>
                </a:lnTo>
                <a:lnTo>
                  <a:pt x="68" y="20"/>
                </a:lnTo>
                <a:lnTo>
                  <a:pt x="60" y="16"/>
                </a:lnTo>
                <a:lnTo>
                  <a:pt x="60" y="12"/>
                </a:lnTo>
                <a:lnTo>
                  <a:pt x="60" y="8"/>
                </a:lnTo>
                <a:lnTo>
                  <a:pt x="60" y="4"/>
                </a:lnTo>
                <a:lnTo>
                  <a:pt x="64" y="0"/>
                </a:lnTo>
                <a:lnTo>
                  <a:pt x="72" y="0"/>
                </a:lnTo>
                <a:lnTo>
                  <a:pt x="80" y="0"/>
                </a:lnTo>
                <a:lnTo>
                  <a:pt x="92" y="0"/>
                </a:lnTo>
                <a:lnTo>
                  <a:pt x="116" y="4"/>
                </a:lnTo>
                <a:lnTo>
                  <a:pt x="124" y="8"/>
                </a:lnTo>
                <a:lnTo>
                  <a:pt x="136" y="12"/>
                </a:lnTo>
                <a:lnTo>
                  <a:pt x="140" y="20"/>
                </a:lnTo>
                <a:lnTo>
                  <a:pt x="144" y="24"/>
                </a:lnTo>
                <a:lnTo>
                  <a:pt x="148" y="28"/>
                </a:lnTo>
                <a:lnTo>
                  <a:pt x="148" y="36"/>
                </a:lnTo>
                <a:lnTo>
                  <a:pt x="148" y="36"/>
                </a:lnTo>
                <a:lnTo>
                  <a:pt x="148" y="40"/>
                </a:lnTo>
                <a:lnTo>
                  <a:pt x="144" y="44"/>
                </a:lnTo>
                <a:lnTo>
                  <a:pt x="140" y="48"/>
                </a:lnTo>
                <a:lnTo>
                  <a:pt x="136" y="52"/>
                </a:lnTo>
                <a:lnTo>
                  <a:pt x="128" y="60"/>
                </a:lnTo>
                <a:lnTo>
                  <a:pt x="120" y="64"/>
                </a:lnTo>
                <a:lnTo>
                  <a:pt x="112" y="72"/>
                </a:lnTo>
                <a:lnTo>
                  <a:pt x="92" y="84"/>
                </a:lnTo>
                <a:lnTo>
                  <a:pt x="72" y="96"/>
                </a:lnTo>
                <a:lnTo>
                  <a:pt x="56" y="108"/>
                </a:lnTo>
                <a:lnTo>
                  <a:pt x="40" y="116"/>
                </a:lnTo>
                <a:lnTo>
                  <a:pt x="40" y="116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5" name="Freeform 349">
            <a:extLst>
              <a:ext uri="{FF2B5EF4-FFF2-40B4-BE49-F238E27FC236}">
                <a16:creationId xmlns:a16="http://schemas.microsoft.com/office/drawing/2014/main" id="{EEFD7E7C-854C-4CD3-A962-3CCFBF1B11CA}"/>
              </a:ext>
            </a:extLst>
          </p:cNvPr>
          <p:cNvSpPr>
            <a:spLocks/>
          </p:cNvSpPr>
          <p:nvPr/>
        </p:nvSpPr>
        <p:spPr bwMode="auto">
          <a:xfrm>
            <a:off x="9096489" y="855591"/>
            <a:ext cx="426235" cy="351888"/>
          </a:xfrm>
          <a:custGeom>
            <a:avLst/>
            <a:gdLst>
              <a:gd name="T0" fmla="*/ 112 w 116"/>
              <a:gd name="T1" fmla="*/ 60 h 80"/>
              <a:gd name="T2" fmla="*/ 112 w 116"/>
              <a:gd name="T3" fmla="*/ 68 h 80"/>
              <a:gd name="T4" fmla="*/ 108 w 116"/>
              <a:gd name="T5" fmla="*/ 76 h 80"/>
              <a:gd name="T6" fmla="*/ 104 w 116"/>
              <a:gd name="T7" fmla="*/ 80 h 80"/>
              <a:gd name="T8" fmla="*/ 96 w 116"/>
              <a:gd name="T9" fmla="*/ 80 h 80"/>
              <a:gd name="T10" fmla="*/ 88 w 116"/>
              <a:gd name="T11" fmla="*/ 80 h 80"/>
              <a:gd name="T12" fmla="*/ 80 w 116"/>
              <a:gd name="T13" fmla="*/ 76 h 80"/>
              <a:gd name="T14" fmla="*/ 68 w 116"/>
              <a:gd name="T15" fmla="*/ 68 h 80"/>
              <a:gd name="T16" fmla="*/ 52 w 116"/>
              <a:gd name="T17" fmla="*/ 60 h 80"/>
              <a:gd name="T18" fmla="*/ 36 w 116"/>
              <a:gd name="T19" fmla="*/ 48 h 80"/>
              <a:gd name="T20" fmla="*/ 24 w 116"/>
              <a:gd name="T21" fmla="*/ 40 h 80"/>
              <a:gd name="T22" fmla="*/ 16 w 116"/>
              <a:gd name="T23" fmla="*/ 32 h 80"/>
              <a:gd name="T24" fmla="*/ 12 w 116"/>
              <a:gd name="T25" fmla="*/ 24 h 80"/>
              <a:gd name="T26" fmla="*/ 4 w 116"/>
              <a:gd name="T27" fmla="*/ 20 h 80"/>
              <a:gd name="T28" fmla="*/ 0 w 116"/>
              <a:gd name="T29" fmla="*/ 16 h 80"/>
              <a:gd name="T30" fmla="*/ 0 w 116"/>
              <a:gd name="T31" fmla="*/ 12 h 80"/>
              <a:gd name="T32" fmla="*/ 0 w 116"/>
              <a:gd name="T33" fmla="*/ 8 h 80"/>
              <a:gd name="T34" fmla="*/ 0 w 116"/>
              <a:gd name="T35" fmla="*/ 4 h 80"/>
              <a:gd name="T36" fmla="*/ 4 w 116"/>
              <a:gd name="T37" fmla="*/ 0 h 80"/>
              <a:gd name="T38" fmla="*/ 8 w 116"/>
              <a:gd name="T39" fmla="*/ 0 h 80"/>
              <a:gd name="T40" fmla="*/ 20 w 116"/>
              <a:gd name="T41" fmla="*/ 0 h 80"/>
              <a:gd name="T42" fmla="*/ 40 w 116"/>
              <a:gd name="T43" fmla="*/ 0 h 80"/>
              <a:gd name="T44" fmla="*/ 60 w 116"/>
              <a:gd name="T45" fmla="*/ 0 h 80"/>
              <a:gd name="T46" fmla="*/ 72 w 116"/>
              <a:gd name="T47" fmla="*/ 4 h 80"/>
              <a:gd name="T48" fmla="*/ 80 w 116"/>
              <a:gd name="T49" fmla="*/ 8 h 80"/>
              <a:gd name="T50" fmla="*/ 92 w 116"/>
              <a:gd name="T51" fmla="*/ 16 h 80"/>
              <a:gd name="T52" fmla="*/ 100 w 116"/>
              <a:gd name="T53" fmla="*/ 20 h 80"/>
              <a:gd name="T54" fmla="*/ 108 w 116"/>
              <a:gd name="T55" fmla="*/ 28 h 80"/>
              <a:gd name="T56" fmla="*/ 112 w 116"/>
              <a:gd name="T57" fmla="*/ 40 h 80"/>
              <a:gd name="T58" fmla="*/ 116 w 116"/>
              <a:gd name="T59" fmla="*/ 48 h 80"/>
              <a:gd name="T60" fmla="*/ 112 w 116"/>
              <a:gd name="T61" fmla="*/ 60 h 80"/>
              <a:gd name="T62" fmla="*/ 112 w 116"/>
              <a:gd name="T63" fmla="*/ 60 h 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16" h="80">
                <a:moveTo>
                  <a:pt x="112" y="60"/>
                </a:moveTo>
                <a:lnTo>
                  <a:pt x="112" y="68"/>
                </a:lnTo>
                <a:lnTo>
                  <a:pt x="108" y="76"/>
                </a:lnTo>
                <a:lnTo>
                  <a:pt x="104" y="80"/>
                </a:lnTo>
                <a:lnTo>
                  <a:pt x="96" y="80"/>
                </a:lnTo>
                <a:lnTo>
                  <a:pt x="88" y="80"/>
                </a:lnTo>
                <a:lnTo>
                  <a:pt x="80" y="76"/>
                </a:lnTo>
                <a:lnTo>
                  <a:pt x="68" y="68"/>
                </a:lnTo>
                <a:lnTo>
                  <a:pt x="52" y="60"/>
                </a:lnTo>
                <a:lnTo>
                  <a:pt x="36" y="48"/>
                </a:lnTo>
                <a:lnTo>
                  <a:pt x="24" y="40"/>
                </a:lnTo>
                <a:lnTo>
                  <a:pt x="16" y="32"/>
                </a:lnTo>
                <a:lnTo>
                  <a:pt x="12" y="24"/>
                </a:lnTo>
                <a:lnTo>
                  <a:pt x="4" y="20"/>
                </a:lnTo>
                <a:lnTo>
                  <a:pt x="0" y="16"/>
                </a:lnTo>
                <a:lnTo>
                  <a:pt x="0" y="12"/>
                </a:lnTo>
                <a:lnTo>
                  <a:pt x="0" y="8"/>
                </a:lnTo>
                <a:lnTo>
                  <a:pt x="0" y="4"/>
                </a:lnTo>
                <a:lnTo>
                  <a:pt x="4" y="0"/>
                </a:lnTo>
                <a:lnTo>
                  <a:pt x="8" y="0"/>
                </a:lnTo>
                <a:lnTo>
                  <a:pt x="20" y="0"/>
                </a:lnTo>
                <a:lnTo>
                  <a:pt x="40" y="0"/>
                </a:lnTo>
                <a:lnTo>
                  <a:pt x="60" y="0"/>
                </a:lnTo>
                <a:lnTo>
                  <a:pt x="72" y="4"/>
                </a:lnTo>
                <a:lnTo>
                  <a:pt x="80" y="8"/>
                </a:lnTo>
                <a:lnTo>
                  <a:pt x="92" y="16"/>
                </a:lnTo>
                <a:lnTo>
                  <a:pt x="100" y="20"/>
                </a:lnTo>
                <a:lnTo>
                  <a:pt x="108" y="28"/>
                </a:lnTo>
                <a:lnTo>
                  <a:pt x="112" y="40"/>
                </a:lnTo>
                <a:lnTo>
                  <a:pt x="116" y="48"/>
                </a:lnTo>
                <a:lnTo>
                  <a:pt x="112" y="60"/>
                </a:lnTo>
                <a:lnTo>
                  <a:pt x="112" y="60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6" name="Freeform 350">
            <a:extLst>
              <a:ext uri="{FF2B5EF4-FFF2-40B4-BE49-F238E27FC236}">
                <a16:creationId xmlns:a16="http://schemas.microsoft.com/office/drawing/2014/main" id="{0840F07A-9414-4CC5-8EDB-687FFEE68E61}"/>
              </a:ext>
            </a:extLst>
          </p:cNvPr>
          <p:cNvSpPr>
            <a:spLocks/>
          </p:cNvSpPr>
          <p:nvPr/>
        </p:nvSpPr>
        <p:spPr bwMode="auto">
          <a:xfrm>
            <a:off x="8420392" y="1084319"/>
            <a:ext cx="2513317" cy="439861"/>
          </a:xfrm>
          <a:custGeom>
            <a:avLst/>
            <a:gdLst>
              <a:gd name="T0" fmla="*/ 472 w 684"/>
              <a:gd name="T1" fmla="*/ 12 h 100"/>
              <a:gd name="T2" fmla="*/ 524 w 684"/>
              <a:gd name="T3" fmla="*/ 4 h 100"/>
              <a:gd name="T4" fmla="*/ 564 w 684"/>
              <a:gd name="T5" fmla="*/ 0 h 100"/>
              <a:gd name="T6" fmla="*/ 596 w 684"/>
              <a:gd name="T7" fmla="*/ 0 h 100"/>
              <a:gd name="T8" fmla="*/ 620 w 684"/>
              <a:gd name="T9" fmla="*/ 0 h 100"/>
              <a:gd name="T10" fmla="*/ 648 w 684"/>
              <a:gd name="T11" fmla="*/ 8 h 100"/>
              <a:gd name="T12" fmla="*/ 672 w 684"/>
              <a:gd name="T13" fmla="*/ 20 h 100"/>
              <a:gd name="T14" fmla="*/ 684 w 684"/>
              <a:gd name="T15" fmla="*/ 32 h 100"/>
              <a:gd name="T16" fmla="*/ 684 w 684"/>
              <a:gd name="T17" fmla="*/ 40 h 100"/>
              <a:gd name="T18" fmla="*/ 680 w 684"/>
              <a:gd name="T19" fmla="*/ 48 h 100"/>
              <a:gd name="T20" fmla="*/ 668 w 684"/>
              <a:gd name="T21" fmla="*/ 52 h 100"/>
              <a:gd name="T22" fmla="*/ 656 w 684"/>
              <a:gd name="T23" fmla="*/ 52 h 100"/>
              <a:gd name="T24" fmla="*/ 640 w 684"/>
              <a:gd name="T25" fmla="*/ 52 h 100"/>
              <a:gd name="T26" fmla="*/ 616 w 684"/>
              <a:gd name="T27" fmla="*/ 48 h 100"/>
              <a:gd name="T28" fmla="*/ 576 w 684"/>
              <a:gd name="T29" fmla="*/ 48 h 100"/>
              <a:gd name="T30" fmla="*/ 544 w 684"/>
              <a:gd name="T31" fmla="*/ 48 h 100"/>
              <a:gd name="T32" fmla="*/ 524 w 684"/>
              <a:gd name="T33" fmla="*/ 48 h 100"/>
              <a:gd name="T34" fmla="*/ 500 w 684"/>
              <a:gd name="T35" fmla="*/ 52 h 100"/>
              <a:gd name="T36" fmla="*/ 476 w 684"/>
              <a:gd name="T37" fmla="*/ 52 h 100"/>
              <a:gd name="T38" fmla="*/ 448 w 684"/>
              <a:gd name="T39" fmla="*/ 56 h 100"/>
              <a:gd name="T40" fmla="*/ 420 w 684"/>
              <a:gd name="T41" fmla="*/ 56 h 100"/>
              <a:gd name="T42" fmla="*/ 384 w 684"/>
              <a:gd name="T43" fmla="*/ 60 h 100"/>
              <a:gd name="T44" fmla="*/ 328 w 684"/>
              <a:gd name="T45" fmla="*/ 68 h 100"/>
              <a:gd name="T46" fmla="*/ 264 w 684"/>
              <a:gd name="T47" fmla="*/ 76 h 100"/>
              <a:gd name="T48" fmla="*/ 208 w 684"/>
              <a:gd name="T49" fmla="*/ 80 h 100"/>
              <a:gd name="T50" fmla="*/ 164 w 684"/>
              <a:gd name="T51" fmla="*/ 88 h 100"/>
              <a:gd name="T52" fmla="*/ 132 w 684"/>
              <a:gd name="T53" fmla="*/ 92 h 100"/>
              <a:gd name="T54" fmla="*/ 104 w 684"/>
              <a:gd name="T55" fmla="*/ 96 h 100"/>
              <a:gd name="T56" fmla="*/ 84 w 684"/>
              <a:gd name="T57" fmla="*/ 100 h 100"/>
              <a:gd name="T58" fmla="*/ 68 w 684"/>
              <a:gd name="T59" fmla="*/ 100 h 100"/>
              <a:gd name="T60" fmla="*/ 52 w 684"/>
              <a:gd name="T61" fmla="*/ 100 h 100"/>
              <a:gd name="T62" fmla="*/ 24 w 684"/>
              <a:gd name="T63" fmla="*/ 92 h 100"/>
              <a:gd name="T64" fmla="*/ 4 w 684"/>
              <a:gd name="T65" fmla="*/ 76 h 100"/>
              <a:gd name="T66" fmla="*/ 0 w 684"/>
              <a:gd name="T67" fmla="*/ 72 h 100"/>
              <a:gd name="T68" fmla="*/ 0 w 684"/>
              <a:gd name="T69" fmla="*/ 68 h 100"/>
              <a:gd name="T70" fmla="*/ 4 w 684"/>
              <a:gd name="T71" fmla="*/ 64 h 100"/>
              <a:gd name="T72" fmla="*/ 16 w 684"/>
              <a:gd name="T73" fmla="*/ 60 h 100"/>
              <a:gd name="T74" fmla="*/ 36 w 684"/>
              <a:gd name="T75" fmla="*/ 60 h 100"/>
              <a:gd name="T76" fmla="*/ 60 w 684"/>
              <a:gd name="T77" fmla="*/ 56 h 100"/>
              <a:gd name="T78" fmla="*/ 96 w 684"/>
              <a:gd name="T79" fmla="*/ 56 h 100"/>
              <a:gd name="T80" fmla="*/ 120 w 684"/>
              <a:gd name="T81" fmla="*/ 52 h 100"/>
              <a:gd name="T82" fmla="*/ 148 w 684"/>
              <a:gd name="T83" fmla="*/ 52 h 100"/>
              <a:gd name="T84" fmla="*/ 184 w 684"/>
              <a:gd name="T85" fmla="*/ 48 h 100"/>
              <a:gd name="T86" fmla="*/ 224 w 684"/>
              <a:gd name="T87" fmla="*/ 44 h 100"/>
              <a:gd name="T88" fmla="*/ 272 w 684"/>
              <a:gd name="T89" fmla="*/ 40 h 100"/>
              <a:gd name="T90" fmla="*/ 324 w 684"/>
              <a:gd name="T91" fmla="*/ 32 h 100"/>
              <a:gd name="T92" fmla="*/ 380 w 684"/>
              <a:gd name="T93" fmla="*/ 24 h 100"/>
              <a:gd name="T94" fmla="*/ 444 w 684"/>
              <a:gd name="T95" fmla="*/ 16 h 1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684" h="100">
                <a:moveTo>
                  <a:pt x="444" y="16"/>
                </a:moveTo>
                <a:lnTo>
                  <a:pt x="472" y="12"/>
                </a:lnTo>
                <a:lnTo>
                  <a:pt x="500" y="8"/>
                </a:lnTo>
                <a:lnTo>
                  <a:pt x="524" y="4"/>
                </a:lnTo>
                <a:lnTo>
                  <a:pt x="548" y="4"/>
                </a:lnTo>
                <a:lnTo>
                  <a:pt x="564" y="0"/>
                </a:lnTo>
                <a:lnTo>
                  <a:pt x="580" y="0"/>
                </a:lnTo>
                <a:lnTo>
                  <a:pt x="596" y="0"/>
                </a:lnTo>
                <a:lnTo>
                  <a:pt x="604" y="0"/>
                </a:lnTo>
                <a:lnTo>
                  <a:pt x="620" y="0"/>
                </a:lnTo>
                <a:lnTo>
                  <a:pt x="636" y="4"/>
                </a:lnTo>
                <a:lnTo>
                  <a:pt x="648" y="8"/>
                </a:lnTo>
                <a:lnTo>
                  <a:pt x="660" y="12"/>
                </a:lnTo>
                <a:lnTo>
                  <a:pt x="672" y="20"/>
                </a:lnTo>
                <a:lnTo>
                  <a:pt x="676" y="24"/>
                </a:lnTo>
                <a:lnTo>
                  <a:pt x="684" y="32"/>
                </a:lnTo>
                <a:lnTo>
                  <a:pt x="684" y="36"/>
                </a:lnTo>
                <a:lnTo>
                  <a:pt x="684" y="40"/>
                </a:lnTo>
                <a:lnTo>
                  <a:pt x="684" y="44"/>
                </a:lnTo>
                <a:lnTo>
                  <a:pt x="680" y="48"/>
                </a:lnTo>
                <a:lnTo>
                  <a:pt x="676" y="48"/>
                </a:lnTo>
                <a:lnTo>
                  <a:pt x="668" y="52"/>
                </a:lnTo>
                <a:lnTo>
                  <a:pt x="660" y="52"/>
                </a:lnTo>
                <a:lnTo>
                  <a:pt x="656" y="52"/>
                </a:lnTo>
                <a:lnTo>
                  <a:pt x="648" y="52"/>
                </a:lnTo>
                <a:lnTo>
                  <a:pt x="640" y="52"/>
                </a:lnTo>
                <a:lnTo>
                  <a:pt x="628" y="52"/>
                </a:lnTo>
                <a:lnTo>
                  <a:pt x="616" y="48"/>
                </a:lnTo>
                <a:lnTo>
                  <a:pt x="596" y="48"/>
                </a:lnTo>
                <a:lnTo>
                  <a:pt x="576" y="48"/>
                </a:lnTo>
                <a:lnTo>
                  <a:pt x="560" y="48"/>
                </a:lnTo>
                <a:lnTo>
                  <a:pt x="544" y="48"/>
                </a:lnTo>
                <a:lnTo>
                  <a:pt x="536" y="48"/>
                </a:lnTo>
                <a:lnTo>
                  <a:pt x="524" y="48"/>
                </a:lnTo>
                <a:lnTo>
                  <a:pt x="508" y="48"/>
                </a:lnTo>
                <a:lnTo>
                  <a:pt x="500" y="52"/>
                </a:lnTo>
                <a:lnTo>
                  <a:pt x="488" y="52"/>
                </a:lnTo>
                <a:lnTo>
                  <a:pt x="476" y="52"/>
                </a:lnTo>
                <a:lnTo>
                  <a:pt x="464" y="52"/>
                </a:lnTo>
                <a:lnTo>
                  <a:pt x="448" y="56"/>
                </a:lnTo>
                <a:lnTo>
                  <a:pt x="436" y="56"/>
                </a:lnTo>
                <a:lnTo>
                  <a:pt x="420" y="56"/>
                </a:lnTo>
                <a:lnTo>
                  <a:pt x="404" y="60"/>
                </a:lnTo>
                <a:lnTo>
                  <a:pt x="384" y="60"/>
                </a:lnTo>
                <a:lnTo>
                  <a:pt x="364" y="64"/>
                </a:lnTo>
                <a:lnTo>
                  <a:pt x="328" y="68"/>
                </a:lnTo>
                <a:lnTo>
                  <a:pt x="292" y="72"/>
                </a:lnTo>
                <a:lnTo>
                  <a:pt x="264" y="76"/>
                </a:lnTo>
                <a:lnTo>
                  <a:pt x="232" y="80"/>
                </a:lnTo>
                <a:lnTo>
                  <a:pt x="208" y="80"/>
                </a:lnTo>
                <a:lnTo>
                  <a:pt x="184" y="84"/>
                </a:lnTo>
                <a:lnTo>
                  <a:pt x="164" y="88"/>
                </a:lnTo>
                <a:lnTo>
                  <a:pt x="148" y="92"/>
                </a:lnTo>
                <a:lnTo>
                  <a:pt x="132" y="92"/>
                </a:lnTo>
                <a:lnTo>
                  <a:pt x="120" y="96"/>
                </a:lnTo>
                <a:lnTo>
                  <a:pt x="104" y="96"/>
                </a:lnTo>
                <a:lnTo>
                  <a:pt x="96" y="96"/>
                </a:lnTo>
                <a:lnTo>
                  <a:pt x="84" y="100"/>
                </a:lnTo>
                <a:lnTo>
                  <a:pt x="76" y="100"/>
                </a:lnTo>
                <a:lnTo>
                  <a:pt x="68" y="100"/>
                </a:lnTo>
                <a:lnTo>
                  <a:pt x="60" y="100"/>
                </a:lnTo>
                <a:lnTo>
                  <a:pt x="52" y="100"/>
                </a:lnTo>
                <a:lnTo>
                  <a:pt x="40" y="96"/>
                </a:lnTo>
                <a:lnTo>
                  <a:pt x="24" y="92"/>
                </a:lnTo>
                <a:lnTo>
                  <a:pt x="16" y="84"/>
                </a:lnTo>
                <a:lnTo>
                  <a:pt x="4" y="76"/>
                </a:lnTo>
                <a:lnTo>
                  <a:pt x="0" y="72"/>
                </a:lnTo>
                <a:lnTo>
                  <a:pt x="0" y="72"/>
                </a:lnTo>
                <a:lnTo>
                  <a:pt x="0" y="68"/>
                </a:lnTo>
                <a:lnTo>
                  <a:pt x="0" y="68"/>
                </a:lnTo>
                <a:lnTo>
                  <a:pt x="0" y="64"/>
                </a:lnTo>
                <a:lnTo>
                  <a:pt x="4" y="64"/>
                </a:lnTo>
                <a:lnTo>
                  <a:pt x="8" y="64"/>
                </a:lnTo>
                <a:lnTo>
                  <a:pt x="16" y="60"/>
                </a:lnTo>
                <a:lnTo>
                  <a:pt x="24" y="60"/>
                </a:lnTo>
                <a:lnTo>
                  <a:pt x="36" y="60"/>
                </a:lnTo>
                <a:lnTo>
                  <a:pt x="48" y="60"/>
                </a:lnTo>
                <a:lnTo>
                  <a:pt x="60" y="56"/>
                </a:lnTo>
                <a:lnTo>
                  <a:pt x="80" y="56"/>
                </a:lnTo>
                <a:lnTo>
                  <a:pt x="96" y="56"/>
                </a:lnTo>
                <a:lnTo>
                  <a:pt x="108" y="52"/>
                </a:lnTo>
                <a:lnTo>
                  <a:pt x="120" y="52"/>
                </a:lnTo>
                <a:lnTo>
                  <a:pt x="132" y="52"/>
                </a:lnTo>
                <a:lnTo>
                  <a:pt x="148" y="52"/>
                </a:lnTo>
                <a:lnTo>
                  <a:pt x="164" y="48"/>
                </a:lnTo>
                <a:lnTo>
                  <a:pt x="184" y="48"/>
                </a:lnTo>
                <a:lnTo>
                  <a:pt x="204" y="44"/>
                </a:lnTo>
                <a:lnTo>
                  <a:pt x="224" y="44"/>
                </a:lnTo>
                <a:lnTo>
                  <a:pt x="248" y="40"/>
                </a:lnTo>
                <a:lnTo>
                  <a:pt x="272" y="40"/>
                </a:lnTo>
                <a:lnTo>
                  <a:pt x="296" y="36"/>
                </a:lnTo>
                <a:lnTo>
                  <a:pt x="324" y="32"/>
                </a:lnTo>
                <a:lnTo>
                  <a:pt x="352" y="28"/>
                </a:lnTo>
                <a:lnTo>
                  <a:pt x="380" y="24"/>
                </a:lnTo>
                <a:lnTo>
                  <a:pt x="412" y="20"/>
                </a:lnTo>
                <a:lnTo>
                  <a:pt x="444" y="16"/>
                </a:lnTo>
                <a:lnTo>
                  <a:pt x="444" y="16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7" name="Freeform 351">
            <a:extLst>
              <a:ext uri="{FF2B5EF4-FFF2-40B4-BE49-F238E27FC236}">
                <a16:creationId xmlns:a16="http://schemas.microsoft.com/office/drawing/2014/main" id="{84479A67-60A8-452C-BE65-FE54C58C1B08}"/>
              </a:ext>
            </a:extLst>
          </p:cNvPr>
          <p:cNvSpPr>
            <a:spLocks/>
          </p:cNvSpPr>
          <p:nvPr/>
        </p:nvSpPr>
        <p:spPr bwMode="auto">
          <a:xfrm>
            <a:off x="8920116" y="1893662"/>
            <a:ext cx="426235" cy="193539"/>
          </a:xfrm>
          <a:custGeom>
            <a:avLst/>
            <a:gdLst>
              <a:gd name="T0" fmla="*/ 84 w 116"/>
              <a:gd name="T1" fmla="*/ 40 h 44"/>
              <a:gd name="T2" fmla="*/ 68 w 116"/>
              <a:gd name="T3" fmla="*/ 40 h 44"/>
              <a:gd name="T4" fmla="*/ 48 w 116"/>
              <a:gd name="T5" fmla="*/ 44 h 44"/>
              <a:gd name="T6" fmla="*/ 36 w 116"/>
              <a:gd name="T7" fmla="*/ 44 h 44"/>
              <a:gd name="T8" fmla="*/ 28 w 116"/>
              <a:gd name="T9" fmla="*/ 44 h 44"/>
              <a:gd name="T10" fmla="*/ 12 w 116"/>
              <a:gd name="T11" fmla="*/ 44 h 44"/>
              <a:gd name="T12" fmla="*/ 0 w 116"/>
              <a:gd name="T13" fmla="*/ 44 h 44"/>
              <a:gd name="T14" fmla="*/ 0 w 116"/>
              <a:gd name="T15" fmla="*/ 12 h 44"/>
              <a:gd name="T16" fmla="*/ 20 w 116"/>
              <a:gd name="T17" fmla="*/ 12 h 44"/>
              <a:gd name="T18" fmla="*/ 36 w 116"/>
              <a:gd name="T19" fmla="*/ 12 h 44"/>
              <a:gd name="T20" fmla="*/ 48 w 116"/>
              <a:gd name="T21" fmla="*/ 8 h 44"/>
              <a:gd name="T22" fmla="*/ 60 w 116"/>
              <a:gd name="T23" fmla="*/ 4 h 44"/>
              <a:gd name="T24" fmla="*/ 72 w 116"/>
              <a:gd name="T25" fmla="*/ 4 h 44"/>
              <a:gd name="T26" fmla="*/ 80 w 116"/>
              <a:gd name="T27" fmla="*/ 4 h 44"/>
              <a:gd name="T28" fmla="*/ 88 w 116"/>
              <a:gd name="T29" fmla="*/ 0 h 44"/>
              <a:gd name="T30" fmla="*/ 92 w 116"/>
              <a:gd name="T31" fmla="*/ 0 h 44"/>
              <a:gd name="T32" fmla="*/ 92 w 116"/>
              <a:gd name="T33" fmla="*/ 0 h 44"/>
              <a:gd name="T34" fmla="*/ 96 w 116"/>
              <a:gd name="T35" fmla="*/ 4 h 44"/>
              <a:gd name="T36" fmla="*/ 104 w 116"/>
              <a:gd name="T37" fmla="*/ 8 h 44"/>
              <a:gd name="T38" fmla="*/ 108 w 116"/>
              <a:gd name="T39" fmla="*/ 12 h 44"/>
              <a:gd name="T40" fmla="*/ 112 w 116"/>
              <a:gd name="T41" fmla="*/ 20 h 44"/>
              <a:gd name="T42" fmla="*/ 116 w 116"/>
              <a:gd name="T43" fmla="*/ 24 h 44"/>
              <a:gd name="T44" fmla="*/ 116 w 116"/>
              <a:gd name="T45" fmla="*/ 28 h 44"/>
              <a:gd name="T46" fmla="*/ 116 w 116"/>
              <a:gd name="T47" fmla="*/ 28 h 44"/>
              <a:gd name="T48" fmla="*/ 112 w 116"/>
              <a:gd name="T49" fmla="*/ 32 h 44"/>
              <a:gd name="T50" fmla="*/ 104 w 116"/>
              <a:gd name="T51" fmla="*/ 36 h 44"/>
              <a:gd name="T52" fmla="*/ 96 w 116"/>
              <a:gd name="T53" fmla="*/ 36 h 44"/>
              <a:gd name="T54" fmla="*/ 84 w 116"/>
              <a:gd name="T55" fmla="*/ 40 h 44"/>
              <a:gd name="T56" fmla="*/ 84 w 116"/>
              <a:gd name="T57" fmla="*/ 40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16" h="44">
                <a:moveTo>
                  <a:pt x="84" y="40"/>
                </a:moveTo>
                <a:lnTo>
                  <a:pt x="68" y="40"/>
                </a:lnTo>
                <a:lnTo>
                  <a:pt x="48" y="44"/>
                </a:lnTo>
                <a:lnTo>
                  <a:pt x="36" y="44"/>
                </a:lnTo>
                <a:lnTo>
                  <a:pt x="28" y="44"/>
                </a:lnTo>
                <a:lnTo>
                  <a:pt x="12" y="44"/>
                </a:lnTo>
                <a:lnTo>
                  <a:pt x="0" y="44"/>
                </a:lnTo>
                <a:lnTo>
                  <a:pt x="0" y="12"/>
                </a:lnTo>
                <a:lnTo>
                  <a:pt x="20" y="12"/>
                </a:lnTo>
                <a:lnTo>
                  <a:pt x="36" y="12"/>
                </a:lnTo>
                <a:lnTo>
                  <a:pt x="48" y="8"/>
                </a:lnTo>
                <a:lnTo>
                  <a:pt x="60" y="4"/>
                </a:lnTo>
                <a:lnTo>
                  <a:pt x="72" y="4"/>
                </a:lnTo>
                <a:lnTo>
                  <a:pt x="80" y="4"/>
                </a:lnTo>
                <a:lnTo>
                  <a:pt x="88" y="0"/>
                </a:lnTo>
                <a:lnTo>
                  <a:pt x="92" y="0"/>
                </a:lnTo>
                <a:lnTo>
                  <a:pt x="92" y="0"/>
                </a:lnTo>
                <a:lnTo>
                  <a:pt x="96" y="4"/>
                </a:lnTo>
                <a:lnTo>
                  <a:pt x="104" y="8"/>
                </a:lnTo>
                <a:lnTo>
                  <a:pt x="108" y="12"/>
                </a:lnTo>
                <a:lnTo>
                  <a:pt x="112" y="20"/>
                </a:lnTo>
                <a:lnTo>
                  <a:pt x="116" y="24"/>
                </a:lnTo>
                <a:lnTo>
                  <a:pt x="116" y="28"/>
                </a:lnTo>
                <a:lnTo>
                  <a:pt x="116" y="28"/>
                </a:lnTo>
                <a:lnTo>
                  <a:pt x="112" y="32"/>
                </a:lnTo>
                <a:lnTo>
                  <a:pt x="104" y="36"/>
                </a:lnTo>
                <a:lnTo>
                  <a:pt x="96" y="36"/>
                </a:lnTo>
                <a:lnTo>
                  <a:pt x="84" y="40"/>
                </a:lnTo>
                <a:lnTo>
                  <a:pt x="84" y="40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332325620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" name="Freeform 426">
            <a:extLst>
              <a:ext uri="{FF2B5EF4-FFF2-40B4-BE49-F238E27FC236}">
                <a16:creationId xmlns:a16="http://schemas.microsoft.com/office/drawing/2014/main" id="{068F4ADA-B4F9-4804-9414-80F8EB84D6FA}"/>
              </a:ext>
            </a:extLst>
          </p:cNvPr>
          <p:cNvSpPr>
            <a:spLocks/>
          </p:cNvSpPr>
          <p:nvPr/>
        </p:nvSpPr>
        <p:spPr bwMode="auto">
          <a:xfrm>
            <a:off x="1548752" y="634654"/>
            <a:ext cx="1098329" cy="548978"/>
          </a:xfrm>
          <a:custGeom>
            <a:avLst/>
            <a:gdLst>
              <a:gd name="T0" fmla="*/ 28 w 284"/>
              <a:gd name="T1" fmla="*/ 108 h 108"/>
              <a:gd name="T2" fmla="*/ 24 w 284"/>
              <a:gd name="T3" fmla="*/ 108 h 108"/>
              <a:gd name="T4" fmla="*/ 16 w 284"/>
              <a:gd name="T5" fmla="*/ 108 h 108"/>
              <a:gd name="T6" fmla="*/ 12 w 284"/>
              <a:gd name="T7" fmla="*/ 108 h 108"/>
              <a:gd name="T8" fmla="*/ 8 w 284"/>
              <a:gd name="T9" fmla="*/ 104 h 108"/>
              <a:gd name="T10" fmla="*/ 0 w 284"/>
              <a:gd name="T11" fmla="*/ 104 h 108"/>
              <a:gd name="T12" fmla="*/ 0 w 284"/>
              <a:gd name="T13" fmla="*/ 96 h 108"/>
              <a:gd name="T14" fmla="*/ 0 w 284"/>
              <a:gd name="T15" fmla="*/ 96 h 108"/>
              <a:gd name="T16" fmla="*/ 0 w 284"/>
              <a:gd name="T17" fmla="*/ 92 h 108"/>
              <a:gd name="T18" fmla="*/ 0 w 284"/>
              <a:gd name="T19" fmla="*/ 92 h 108"/>
              <a:gd name="T20" fmla="*/ 4 w 284"/>
              <a:gd name="T21" fmla="*/ 88 h 108"/>
              <a:gd name="T22" fmla="*/ 12 w 284"/>
              <a:gd name="T23" fmla="*/ 88 h 108"/>
              <a:gd name="T24" fmla="*/ 24 w 284"/>
              <a:gd name="T25" fmla="*/ 84 h 108"/>
              <a:gd name="T26" fmla="*/ 28 w 284"/>
              <a:gd name="T27" fmla="*/ 84 h 108"/>
              <a:gd name="T28" fmla="*/ 36 w 284"/>
              <a:gd name="T29" fmla="*/ 80 h 108"/>
              <a:gd name="T30" fmla="*/ 52 w 284"/>
              <a:gd name="T31" fmla="*/ 76 h 108"/>
              <a:gd name="T32" fmla="*/ 72 w 284"/>
              <a:gd name="T33" fmla="*/ 72 h 108"/>
              <a:gd name="T34" fmla="*/ 96 w 284"/>
              <a:gd name="T35" fmla="*/ 64 h 108"/>
              <a:gd name="T36" fmla="*/ 120 w 284"/>
              <a:gd name="T37" fmla="*/ 56 h 108"/>
              <a:gd name="T38" fmla="*/ 140 w 284"/>
              <a:gd name="T39" fmla="*/ 52 h 108"/>
              <a:gd name="T40" fmla="*/ 160 w 284"/>
              <a:gd name="T41" fmla="*/ 44 h 108"/>
              <a:gd name="T42" fmla="*/ 172 w 284"/>
              <a:gd name="T43" fmla="*/ 36 h 108"/>
              <a:gd name="T44" fmla="*/ 184 w 284"/>
              <a:gd name="T45" fmla="*/ 32 h 108"/>
              <a:gd name="T46" fmla="*/ 188 w 284"/>
              <a:gd name="T47" fmla="*/ 24 h 108"/>
              <a:gd name="T48" fmla="*/ 192 w 284"/>
              <a:gd name="T49" fmla="*/ 20 h 108"/>
              <a:gd name="T50" fmla="*/ 196 w 284"/>
              <a:gd name="T51" fmla="*/ 16 h 108"/>
              <a:gd name="T52" fmla="*/ 192 w 284"/>
              <a:gd name="T53" fmla="*/ 16 h 108"/>
              <a:gd name="T54" fmla="*/ 192 w 284"/>
              <a:gd name="T55" fmla="*/ 12 h 108"/>
              <a:gd name="T56" fmla="*/ 196 w 284"/>
              <a:gd name="T57" fmla="*/ 8 h 108"/>
              <a:gd name="T58" fmla="*/ 200 w 284"/>
              <a:gd name="T59" fmla="*/ 4 h 108"/>
              <a:gd name="T60" fmla="*/ 208 w 284"/>
              <a:gd name="T61" fmla="*/ 0 h 108"/>
              <a:gd name="T62" fmla="*/ 216 w 284"/>
              <a:gd name="T63" fmla="*/ 0 h 108"/>
              <a:gd name="T64" fmla="*/ 228 w 284"/>
              <a:gd name="T65" fmla="*/ 4 h 108"/>
              <a:gd name="T66" fmla="*/ 240 w 284"/>
              <a:gd name="T67" fmla="*/ 4 h 108"/>
              <a:gd name="T68" fmla="*/ 256 w 284"/>
              <a:gd name="T69" fmla="*/ 12 h 108"/>
              <a:gd name="T70" fmla="*/ 264 w 284"/>
              <a:gd name="T71" fmla="*/ 12 h 108"/>
              <a:gd name="T72" fmla="*/ 268 w 284"/>
              <a:gd name="T73" fmla="*/ 16 h 108"/>
              <a:gd name="T74" fmla="*/ 272 w 284"/>
              <a:gd name="T75" fmla="*/ 20 h 108"/>
              <a:gd name="T76" fmla="*/ 276 w 284"/>
              <a:gd name="T77" fmla="*/ 24 h 108"/>
              <a:gd name="T78" fmla="*/ 284 w 284"/>
              <a:gd name="T79" fmla="*/ 32 h 108"/>
              <a:gd name="T80" fmla="*/ 284 w 284"/>
              <a:gd name="T81" fmla="*/ 36 h 108"/>
              <a:gd name="T82" fmla="*/ 284 w 284"/>
              <a:gd name="T83" fmla="*/ 40 h 108"/>
              <a:gd name="T84" fmla="*/ 280 w 284"/>
              <a:gd name="T85" fmla="*/ 44 h 108"/>
              <a:gd name="T86" fmla="*/ 276 w 284"/>
              <a:gd name="T87" fmla="*/ 48 h 108"/>
              <a:gd name="T88" fmla="*/ 268 w 284"/>
              <a:gd name="T89" fmla="*/ 52 h 108"/>
              <a:gd name="T90" fmla="*/ 260 w 284"/>
              <a:gd name="T91" fmla="*/ 56 h 108"/>
              <a:gd name="T92" fmla="*/ 248 w 284"/>
              <a:gd name="T93" fmla="*/ 60 h 108"/>
              <a:gd name="T94" fmla="*/ 236 w 284"/>
              <a:gd name="T95" fmla="*/ 64 h 108"/>
              <a:gd name="T96" fmla="*/ 220 w 284"/>
              <a:gd name="T97" fmla="*/ 68 h 108"/>
              <a:gd name="T98" fmla="*/ 188 w 284"/>
              <a:gd name="T99" fmla="*/ 76 h 108"/>
              <a:gd name="T100" fmla="*/ 160 w 284"/>
              <a:gd name="T101" fmla="*/ 80 h 108"/>
              <a:gd name="T102" fmla="*/ 132 w 284"/>
              <a:gd name="T103" fmla="*/ 88 h 108"/>
              <a:gd name="T104" fmla="*/ 104 w 284"/>
              <a:gd name="T105" fmla="*/ 92 h 108"/>
              <a:gd name="T106" fmla="*/ 84 w 284"/>
              <a:gd name="T107" fmla="*/ 96 h 108"/>
              <a:gd name="T108" fmla="*/ 64 w 284"/>
              <a:gd name="T109" fmla="*/ 100 h 108"/>
              <a:gd name="T110" fmla="*/ 44 w 284"/>
              <a:gd name="T111" fmla="*/ 104 h 108"/>
              <a:gd name="T112" fmla="*/ 28 w 284"/>
              <a:gd name="T113" fmla="*/ 108 h 108"/>
              <a:gd name="T114" fmla="*/ 28 w 284"/>
              <a:gd name="T115" fmla="*/ 108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284" h="108">
                <a:moveTo>
                  <a:pt x="28" y="108"/>
                </a:moveTo>
                <a:lnTo>
                  <a:pt x="24" y="108"/>
                </a:lnTo>
                <a:lnTo>
                  <a:pt x="16" y="108"/>
                </a:lnTo>
                <a:lnTo>
                  <a:pt x="12" y="108"/>
                </a:lnTo>
                <a:lnTo>
                  <a:pt x="8" y="104"/>
                </a:lnTo>
                <a:lnTo>
                  <a:pt x="0" y="104"/>
                </a:lnTo>
                <a:lnTo>
                  <a:pt x="0" y="96"/>
                </a:lnTo>
                <a:lnTo>
                  <a:pt x="0" y="96"/>
                </a:lnTo>
                <a:lnTo>
                  <a:pt x="0" y="92"/>
                </a:lnTo>
                <a:lnTo>
                  <a:pt x="0" y="92"/>
                </a:lnTo>
                <a:lnTo>
                  <a:pt x="4" y="88"/>
                </a:lnTo>
                <a:lnTo>
                  <a:pt x="12" y="88"/>
                </a:lnTo>
                <a:lnTo>
                  <a:pt x="24" y="84"/>
                </a:lnTo>
                <a:lnTo>
                  <a:pt x="28" y="84"/>
                </a:lnTo>
                <a:lnTo>
                  <a:pt x="36" y="80"/>
                </a:lnTo>
                <a:lnTo>
                  <a:pt x="52" y="76"/>
                </a:lnTo>
                <a:lnTo>
                  <a:pt x="72" y="72"/>
                </a:lnTo>
                <a:lnTo>
                  <a:pt x="96" y="64"/>
                </a:lnTo>
                <a:lnTo>
                  <a:pt x="120" y="56"/>
                </a:lnTo>
                <a:lnTo>
                  <a:pt x="140" y="52"/>
                </a:lnTo>
                <a:lnTo>
                  <a:pt x="160" y="44"/>
                </a:lnTo>
                <a:lnTo>
                  <a:pt x="172" y="36"/>
                </a:lnTo>
                <a:lnTo>
                  <a:pt x="184" y="32"/>
                </a:lnTo>
                <a:lnTo>
                  <a:pt x="188" y="24"/>
                </a:lnTo>
                <a:lnTo>
                  <a:pt x="192" y="20"/>
                </a:lnTo>
                <a:lnTo>
                  <a:pt x="196" y="16"/>
                </a:lnTo>
                <a:lnTo>
                  <a:pt x="192" y="16"/>
                </a:lnTo>
                <a:lnTo>
                  <a:pt x="192" y="12"/>
                </a:lnTo>
                <a:lnTo>
                  <a:pt x="196" y="8"/>
                </a:lnTo>
                <a:lnTo>
                  <a:pt x="200" y="4"/>
                </a:lnTo>
                <a:lnTo>
                  <a:pt x="208" y="0"/>
                </a:lnTo>
                <a:lnTo>
                  <a:pt x="216" y="0"/>
                </a:lnTo>
                <a:lnTo>
                  <a:pt x="228" y="4"/>
                </a:lnTo>
                <a:lnTo>
                  <a:pt x="240" y="4"/>
                </a:lnTo>
                <a:lnTo>
                  <a:pt x="256" y="12"/>
                </a:lnTo>
                <a:lnTo>
                  <a:pt x="264" y="12"/>
                </a:lnTo>
                <a:lnTo>
                  <a:pt x="268" y="16"/>
                </a:lnTo>
                <a:lnTo>
                  <a:pt x="272" y="20"/>
                </a:lnTo>
                <a:lnTo>
                  <a:pt x="276" y="24"/>
                </a:lnTo>
                <a:lnTo>
                  <a:pt x="284" y="32"/>
                </a:lnTo>
                <a:lnTo>
                  <a:pt x="284" y="36"/>
                </a:lnTo>
                <a:lnTo>
                  <a:pt x="284" y="40"/>
                </a:lnTo>
                <a:lnTo>
                  <a:pt x="280" y="44"/>
                </a:lnTo>
                <a:lnTo>
                  <a:pt x="276" y="48"/>
                </a:lnTo>
                <a:lnTo>
                  <a:pt x="268" y="52"/>
                </a:lnTo>
                <a:lnTo>
                  <a:pt x="260" y="56"/>
                </a:lnTo>
                <a:lnTo>
                  <a:pt x="248" y="60"/>
                </a:lnTo>
                <a:lnTo>
                  <a:pt x="236" y="64"/>
                </a:lnTo>
                <a:lnTo>
                  <a:pt x="220" y="68"/>
                </a:lnTo>
                <a:lnTo>
                  <a:pt x="188" y="76"/>
                </a:lnTo>
                <a:lnTo>
                  <a:pt x="160" y="80"/>
                </a:lnTo>
                <a:lnTo>
                  <a:pt x="132" y="88"/>
                </a:lnTo>
                <a:lnTo>
                  <a:pt x="104" y="92"/>
                </a:lnTo>
                <a:lnTo>
                  <a:pt x="84" y="96"/>
                </a:lnTo>
                <a:lnTo>
                  <a:pt x="64" y="100"/>
                </a:lnTo>
                <a:lnTo>
                  <a:pt x="44" y="104"/>
                </a:lnTo>
                <a:lnTo>
                  <a:pt x="28" y="108"/>
                </a:lnTo>
                <a:lnTo>
                  <a:pt x="28" y="108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9" name="Freeform 427">
            <a:extLst>
              <a:ext uri="{FF2B5EF4-FFF2-40B4-BE49-F238E27FC236}">
                <a16:creationId xmlns:a16="http://schemas.microsoft.com/office/drawing/2014/main" id="{50D807FA-98D9-4D78-8646-E89F1C92A247}"/>
              </a:ext>
            </a:extLst>
          </p:cNvPr>
          <p:cNvSpPr>
            <a:spLocks/>
          </p:cNvSpPr>
          <p:nvPr/>
        </p:nvSpPr>
        <p:spPr bwMode="auto">
          <a:xfrm>
            <a:off x="1193170" y="1366625"/>
            <a:ext cx="1500533" cy="467648"/>
          </a:xfrm>
          <a:custGeom>
            <a:avLst/>
            <a:gdLst>
              <a:gd name="T0" fmla="*/ 84 w 388"/>
              <a:gd name="T1" fmla="*/ 44 h 92"/>
              <a:gd name="T2" fmla="*/ 104 w 388"/>
              <a:gd name="T3" fmla="*/ 40 h 92"/>
              <a:gd name="T4" fmla="*/ 140 w 388"/>
              <a:gd name="T5" fmla="*/ 36 h 92"/>
              <a:gd name="T6" fmla="*/ 184 w 388"/>
              <a:gd name="T7" fmla="*/ 28 h 92"/>
              <a:gd name="T8" fmla="*/ 240 w 388"/>
              <a:gd name="T9" fmla="*/ 16 h 92"/>
              <a:gd name="T10" fmla="*/ 288 w 388"/>
              <a:gd name="T11" fmla="*/ 8 h 92"/>
              <a:gd name="T12" fmla="*/ 320 w 388"/>
              <a:gd name="T13" fmla="*/ 4 h 92"/>
              <a:gd name="T14" fmla="*/ 340 w 388"/>
              <a:gd name="T15" fmla="*/ 0 h 92"/>
              <a:gd name="T16" fmla="*/ 352 w 388"/>
              <a:gd name="T17" fmla="*/ 0 h 92"/>
              <a:gd name="T18" fmla="*/ 368 w 388"/>
              <a:gd name="T19" fmla="*/ 4 h 92"/>
              <a:gd name="T20" fmla="*/ 384 w 388"/>
              <a:gd name="T21" fmla="*/ 12 h 92"/>
              <a:gd name="T22" fmla="*/ 388 w 388"/>
              <a:gd name="T23" fmla="*/ 20 h 92"/>
              <a:gd name="T24" fmla="*/ 384 w 388"/>
              <a:gd name="T25" fmla="*/ 24 h 92"/>
              <a:gd name="T26" fmla="*/ 380 w 388"/>
              <a:gd name="T27" fmla="*/ 28 h 92"/>
              <a:gd name="T28" fmla="*/ 364 w 388"/>
              <a:gd name="T29" fmla="*/ 32 h 92"/>
              <a:gd name="T30" fmla="*/ 344 w 388"/>
              <a:gd name="T31" fmla="*/ 36 h 92"/>
              <a:gd name="T32" fmla="*/ 316 w 388"/>
              <a:gd name="T33" fmla="*/ 44 h 92"/>
              <a:gd name="T34" fmla="*/ 260 w 388"/>
              <a:gd name="T35" fmla="*/ 52 h 92"/>
              <a:gd name="T36" fmla="*/ 184 w 388"/>
              <a:gd name="T37" fmla="*/ 64 h 92"/>
              <a:gd name="T38" fmla="*/ 128 w 388"/>
              <a:gd name="T39" fmla="*/ 76 h 92"/>
              <a:gd name="T40" fmla="*/ 96 w 388"/>
              <a:gd name="T41" fmla="*/ 84 h 92"/>
              <a:gd name="T42" fmla="*/ 72 w 388"/>
              <a:gd name="T43" fmla="*/ 88 h 92"/>
              <a:gd name="T44" fmla="*/ 60 w 388"/>
              <a:gd name="T45" fmla="*/ 88 h 92"/>
              <a:gd name="T46" fmla="*/ 48 w 388"/>
              <a:gd name="T47" fmla="*/ 88 h 92"/>
              <a:gd name="T48" fmla="*/ 32 w 388"/>
              <a:gd name="T49" fmla="*/ 84 h 92"/>
              <a:gd name="T50" fmla="*/ 12 w 388"/>
              <a:gd name="T51" fmla="*/ 72 h 92"/>
              <a:gd name="T52" fmla="*/ 0 w 388"/>
              <a:gd name="T53" fmla="*/ 64 h 92"/>
              <a:gd name="T54" fmla="*/ 0 w 388"/>
              <a:gd name="T55" fmla="*/ 60 h 92"/>
              <a:gd name="T56" fmla="*/ 12 w 388"/>
              <a:gd name="T57" fmla="*/ 52 h 92"/>
              <a:gd name="T58" fmla="*/ 36 w 388"/>
              <a:gd name="T59" fmla="*/ 48 h 92"/>
              <a:gd name="T60" fmla="*/ 64 w 388"/>
              <a:gd name="T61" fmla="*/ 48 h 92"/>
              <a:gd name="T62" fmla="*/ 80 w 388"/>
              <a:gd name="T63" fmla="*/ 44 h 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388" h="92">
                <a:moveTo>
                  <a:pt x="80" y="44"/>
                </a:moveTo>
                <a:lnTo>
                  <a:pt x="84" y="44"/>
                </a:lnTo>
                <a:lnTo>
                  <a:pt x="92" y="44"/>
                </a:lnTo>
                <a:lnTo>
                  <a:pt x="104" y="40"/>
                </a:lnTo>
                <a:lnTo>
                  <a:pt x="120" y="40"/>
                </a:lnTo>
                <a:lnTo>
                  <a:pt x="140" y="36"/>
                </a:lnTo>
                <a:lnTo>
                  <a:pt x="160" y="32"/>
                </a:lnTo>
                <a:lnTo>
                  <a:pt x="184" y="28"/>
                </a:lnTo>
                <a:lnTo>
                  <a:pt x="212" y="20"/>
                </a:lnTo>
                <a:lnTo>
                  <a:pt x="240" y="16"/>
                </a:lnTo>
                <a:lnTo>
                  <a:pt x="264" y="12"/>
                </a:lnTo>
                <a:lnTo>
                  <a:pt x="288" y="8"/>
                </a:lnTo>
                <a:lnTo>
                  <a:pt x="304" y="4"/>
                </a:lnTo>
                <a:lnTo>
                  <a:pt x="320" y="4"/>
                </a:lnTo>
                <a:lnTo>
                  <a:pt x="332" y="0"/>
                </a:lnTo>
                <a:lnTo>
                  <a:pt x="340" y="0"/>
                </a:lnTo>
                <a:lnTo>
                  <a:pt x="344" y="0"/>
                </a:lnTo>
                <a:lnTo>
                  <a:pt x="352" y="0"/>
                </a:lnTo>
                <a:lnTo>
                  <a:pt x="360" y="4"/>
                </a:lnTo>
                <a:lnTo>
                  <a:pt x="368" y="4"/>
                </a:lnTo>
                <a:lnTo>
                  <a:pt x="376" y="8"/>
                </a:lnTo>
                <a:lnTo>
                  <a:pt x="384" y="12"/>
                </a:lnTo>
                <a:lnTo>
                  <a:pt x="388" y="16"/>
                </a:lnTo>
                <a:lnTo>
                  <a:pt x="388" y="20"/>
                </a:lnTo>
                <a:lnTo>
                  <a:pt x="388" y="20"/>
                </a:lnTo>
                <a:lnTo>
                  <a:pt x="384" y="24"/>
                </a:lnTo>
                <a:lnTo>
                  <a:pt x="384" y="24"/>
                </a:lnTo>
                <a:lnTo>
                  <a:pt x="380" y="28"/>
                </a:lnTo>
                <a:lnTo>
                  <a:pt x="372" y="32"/>
                </a:lnTo>
                <a:lnTo>
                  <a:pt x="364" y="32"/>
                </a:lnTo>
                <a:lnTo>
                  <a:pt x="356" y="36"/>
                </a:lnTo>
                <a:lnTo>
                  <a:pt x="344" y="36"/>
                </a:lnTo>
                <a:lnTo>
                  <a:pt x="332" y="40"/>
                </a:lnTo>
                <a:lnTo>
                  <a:pt x="316" y="44"/>
                </a:lnTo>
                <a:lnTo>
                  <a:pt x="296" y="44"/>
                </a:lnTo>
                <a:lnTo>
                  <a:pt x="260" y="52"/>
                </a:lnTo>
                <a:lnTo>
                  <a:pt x="220" y="56"/>
                </a:lnTo>
                <a:lnTo>
                  <a:pt x="184" y="64"/>
                </a:lnTo>
                <a:lnTo>
                  <a:pt x="144" y="72"/>
                </a:lnTo>
                <a:lnTo>
                  <a:pt x="128" y="76"/>
                </a:lnTo>
                <a:lnTo>
                  <a:pt x="108" y="80"/>
                </a:lnTo>
                <a:lnTo>
                  <a:pt x="96" y="84"/>
                </a:lnTo>
                <a:lnTo>
                  <a:pt x="84" y="84"/>
                </a:lnTo>
                <a:lnTo>
                  <a:pt x="72" y="88"/>
                </a:lnTo>
                <a:lnTo>
                  <a:pt x="64" y="88"/>
                </a:lnTo>
                <a:lnTo>
                  <a:pt x="60" y="88"/>
                </a:lnTo>
                <a:lnTo>
                  <a:pt x="56" y="92"/>
                </a:lnTo>
                <a:lnTo>
                  <a:pt x="48" y="88"/>
                </a:lnTo>
                <a:lnTo>
                  <a:pt x="40" y="88"/>
                </a:lnTo>
                <a:lnTo>
                  <a:pt x="32" y="84"/>
                </a:lnTo>
                <a:lnTo>
                  <a:pt x="24" y="80"/>
                </a:lnTo>
                <a:lnTo>
                  <a:pt x="12" y="72"/>
                </a:lnTo>
                <a:lnTo>
                  <a:pt x="4" y="68"/>
                </a:lnTo>
                <a:lnTo>
                  <a:pt x="0" y="64"/>
                </a:lnTo>
                <a:lnTo>
                  <a:pt x="0" y="60"/>
                </a:lnTo>
                <a:lnTo>
                  <a:pt x="0" y="60"/>
                </a:lnTo>
                <a:lnTo>
                  <a:pt x="4" y="56"/>
                </a:lnTo>
                <a:lnTo>
                  <a:pt x="12" y="52"/>
                </a:lnTo>
                <a:lnTo>
                  <a:pt x="24" y="52"/>
                </a:lnTo>
                <a:lnTo>
                  <a:pt x="36" y="48"/>
                </a:lnTo>
                <a:lnTo>
                  <a:pt x="52" y="48"/>
                </a:lnTo>
                <a:lnTo>
                  <a:pt x="64" y="48"/>
                </a:lnTo>
                <a:lnTo>
                  <a:pt x="72" y="48"/>
                </a:lnTo>
                <a:lnTo>
                  <a:pt x="80" y="44"/>
                </a:lnTo>
                <a:lnTo>
                  <a:pt x="80" y="44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0" name="Freeform 428">
            <a:extLst>
              <a:ext uri="{FF2B5EF4-FFF2-40B4-BE49-F238E27FC236}">
                <a16:creationId xmlns:a16="http://schemas.microsoft.com/office/drawing/2014/main" id="{B57CA415-5734-42D7-A31F-2FFB339AB0EE}"/>
              </a:ext>
            </a:extLst>
          </p:cNvPr>
          <p:cNvSpPr>
            <a:spLocks/>
          </p:cNvSpPr>
          <p:nvPr/>
        </p:nvSpPr>
        <p:spPr bwMode="auto">
          <a:xfrm>
            <a:off x="1980159" y="939642"/>
            <a:ext cx="293919" cy="2256910"/>
          </a:xfrm>
          <a:custGeom>
            <a:avLst/>
            <a:gdLst>
              <a:gd name="T0" fmla="*/ 24 w 76"/>
              <a:gd name="T1" fmla="*/ 4 h 444"/>
              <a:gd name="T2" fmla="*/ 44 w 76"/>
              <a:gd name="T3" fmla="*/ 12 h 444"/>
              <a:gd name="T4" fmla="*/ 64 w 76"/>
              <a:gd name="T5" fmla="*/ 20 h 444"/>
              <a:gd name="T6" fmla="*/ 72 w 76"/>
              <a:gd name="T7" fmla="*/ 24 h 444"/>
              <a:gd name="T8" fmla="*/ 72 w 76"/>
              <a:gd name="T9" fmla="*/ 28 h 444"/>
              <a:gd name="T10" fmla="*/ 76 w 76"/>
              <a:gd name="T11" fmla="*/ 36 h 444"/>
              <a:gd name="T12" fmla="*/ 76 w 76"/>
              <a:gd name="T13" fmla="*/ 48 h 444"/>
              <a:gd name="T14" fmla="*/ 72 w 76"/>
              <a:gd name="T15" fmla="*/ 64 h 444"/>
              <a:gd name="T16" fmla="*/ 72 w 76"/>
              <a:gd name="T17" fmla="*/ 88 h 444"/>
              <a:gd name="T18" fmla="*/ 68 w 76"/>
              <a:gd name="T19" fmla="*/ 120 h 444"/>
              <a:gd name="T20" fmla="*/ 68 w 76"/>
              <a:gd name="T21" fmla="*/ 168 h 444"/>
              <a:gd name="T22" fmla="*/ 68 w 76"/>
              <a:gd name="T23" fmla="*/ 224 h 444"/>
              <a:gd name="T24" fmla="*/ 64 w 76"/>
              <a:gd name="T25" fmla="*/ 292 h 444"/>
              <a:gd name="T26" fmla="*/ 64 w 76"/>
              <a:gd name="T27" fmla="*/ 348 h 444"/>
              <a:gd name="T28" fmla="*/ 60 w 76"/>
              <a:gd name="T29" fmla="*/ 388 h 444"/>
              <a:gd name="T30" fmla="*/ 60 w 76"/>
              <a:gd name="T31" fmla="*/ 416 h 444"/>
              <a:gd name="T32" fmla="*/ 56 w 76"/>
              <a:gd name="T33" fmla="*/ 432 h 444"/>
              <a:gd name="T34" fmla="*/ 48 w 76"/>
              <a:gd name="T35" fmla="*/ 440 h 444"/>
              <a:gd name="T36" fmla="*/ 36 w 76"/>
              <a:gd name="T37" fmla="*/ 440 h 444"/>
              <a:gd name="T38" fmla="*/ 24 w 76"/>
              <a:gd name="T39" fmla="*/ 436 h 444"/>
              <a:gd name="T40" fmla="*/ 12 w 76"/>
              <a:gd name="T41" fmla="*/ 416 h 444"/>
              <a:gd name="T42" fmla="*/ 4 w 76"/>
              <a:gd name="T43" fmla="*/ 404 h 444"/>
              <a:gd name="T44" fmla="*/ 0 w 76"/>
              <a:gd name="T45" fmla="*/ 384 h 444"/>
              <a:gd name="T46" fmla="*/ 0 w 76"/>
              <a:gd name="T47" fmla="*/ 372 h 444"/>
              <a:gd name="T48" fmla="*/ 4 w 76"/>
              <a:gd name="T49" fmla="*/ 356 h 444"/>
              <a:gd name="T50" fmla="*/ 8 w 76"/>
              <a:gd name="T51" fmla="*/ 340 h 444"/>
              <a:gd name="T52" fmla="*/ 8 w 76"/>
              <a:gd name="T53" fmla="*/ 320 h 444"/>
              <a:gd name="T54" fmla="*/ 12 w 76"/>
              <a:gd name="T55" fmla="*/ 296 h 444"/>
              <a:gd name="T56" fmla="*/ 12 w 76"/>
              <a:gd name="T57" fmla="*/ 264 h 444"/>
              <a:gd name="T58" fmla="*/ 16 w 76"/>
              <a:gd name="T59" fmla="*/ 224 h 444"/>
              <a:gd name="T60" fmla="*/ 16 w 76"/>
              <a:gd name="T61" fmla="*/ 192 h 444"/>
              <a:gd name="T62" fmla="*/ 16 w 76"/>
              <a:gd name="T63" fmla="*/ 168 h 444"/>
              <a:gd name="T64" fmla="*/ 16 w 76"/>
              <a:gd name="T65" fmla="*/ 148 h 444"/>
              <a:gd name="T66" fmla="*/ 16 w 76"/>
              <a:gd name="T67" fmla="*/ 136 h 444"/>
              <a:gd name="T68" fmla="*/ 16 w 76"/>
              <a:gd name="T69" fmla="*/ 112 h 444"/>
              <a:gd name="T70" fmla="*/ 12 w 76"/>
              <a:gd name="T71" fmla="*/ 76 h 444"/>
              <a:gd name="T72" fmla="*/ 12 w 76"/>
              <a:gd name="T73" fmla="*/ 28 h 444"/>
              <a:gd name="T74" fmla="*/ 8 w 76"/>
              <a:gd name="T75" fmla="*/ 0 h 4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76" h="444">
                <a:moveTo>
                  <a:pt x="8" y="0"/>
                </a:moveTo>
                <a:lnTo>
                  <a:pt x="24" y="4"/>
                </a:lnTo>
                <a:lnTo>
                  <a:pt x="36" y="8"/>
                </a:lnTo>
                <a:lnTo>
                  <a:pt x="44" y="12"/>
                </a:lnTo>
                <a:lnTo>
                  <a:pt x="56" y="16"/>
                </a:lnTo>
                <a:lnTo>
                  <a:pt x="64" y="20"/>
                </a:lnTo>
                <a:lnTo>
                  <a:pt x="68" y="20"/>
                </a:lnTo>
                <a:lnTo>
                  <a:pt x="72" y="24"/>
                </a:lnTo>
                <a:lnTo>
                  <a:pt x="72" y="24"/>
                </a:lnTo>
                <a:lnTo>
                  <a:pt x="72" y="28"/>
                </a:lnTo>
                <a:lnTo>
                  <a:pt x="76" y="28"/>
                </a:lnTo>
                <a:lnTo>
                  <a:pt x="76" y="36"/>
                </a:lnTo>
                <a:lnTo>
                  <a:pt x="76" y="40"/>
                </a:lnTo>
                <a:lnTo>
                  <a:pt x="76" y="48"/>
                </a:lnTo>
                <a:lnTo>
                  <a:pt x="76" y="56"/>
                </a:lnTo>
                <a:lnTo>
                  <a:pt x="72" y="64"/>
                </a:lnTo>
                <a:lnTo>
                  <a:pt x="72" y="72"/>
                </a:lnTo>
                <a:lnTo>
                  <a:pt x="72" y="88"/>
                </a:lnTo>
                <a:lnTo>
                  <a:pt x="72" y="100"/>
                </a:lnTo>
                <a:lnTo>
                  <a:pt x="68" y="120"/>
                </a:lnTo>
                <a:lnTo>
                  <a:pt x="68" y="140"/>
                </a:lnTo>
                <a:lnTo>
                  <a:pt x="68" y="168"/>
                </a:lnTo>
                <a:lnTo>
                  <a:pt x="68" y="196"/>
                </a:lnTo>
                <a:lnTo>
                  <a:pt x="68" y="224"/>
                </a:lnTo>
                <a:lnTo>
                  <a:pt x="68" y="260"/>
                </a:lnTo>
                <a:lnTo>
                  <a:pt x="64" y="292"/>
                </a:lnTo>
                <a:lnTo>
                  <a:pt x="64" y="320"/>
                </a:lnTo>
                <a:lnTo>
                  <a:pt x="64" y="348"/>
                </a:lnTo>
                <a:lnTo>
                  <a:pt x="64" y="368"/>
                </a:lnTo>
                <a:lnTo>
                  <a:pt x="60" y="388"/>
                </a:lnTo>
                <a:lnTo>
                  <a:pt x="60" y="404"/>
                </a:lnTo>
                <a:lnTo>
                  <a:pt x="60" y="416"/>
                </a:lnTo>
                <a:lnTo>
                  <a:pt x="60" y="424"/>
                </a:lnTo>
                <a:lnTo>
                  <a:pt x="56" y="432"/>
                </a:lnTo>
                <a:lnTo>
                  <a:pt x="52" y="436"/>
                </a:lnTo>
                <a:lnTo>
                  <a:pt x="48" y="440"/>
                </a:lnTo>
                <a:lnTo>
                  <a:pt x="40" y="444"/>
                </a:lnTo>
                <a:lnTo>
                  <a:pt x="36" y="440"/>
                </a:lnTo>
                <a:lnTo>
                  <a:pt x="28" y="440"/>
                </a:lnTo>
                <a:lnTo>
                  <a:pt x="24" y="436"/>
                </a:lnTo>
                <a:lnTo>
                  <a:pt x="20" y="428"/>
                </a:lnTo>
                <a:lnTo>
                  <a:pt x="12" y="416"/>
                </a:lnTo>
                <a:lnTo>
                  <a:pt x="8" y="408"/>
                </a:lnTo>
                <a:lnTo>
                  <a:pt x="4" y="404"/>
                </a:lnTo>
                <a:lnTo>
                  <a:pt x="0" y="392"/>
                </a:lnTo>
                <a:lnTo>
                  <a:pt x="0" y="384"/>
                </a:lnTo>
                <a:lnTo>
                  <a:pt x="0" y="380"/>
                </a:lnTo>
                <a:lnTo>
                  <a:pt x="0" y="372"/>
                </a:lnTo>
                <a:lnTo>
                  <a:pt x="0" y="368"/>
                </a:lnTo>
                <a:lnTo>
                  <a:pt x="4" y="356"/>
                </a:lnTo>
                <a:lnTo>
                  <a:pt x="4" y="348"/>
                </a:lnTo>
                <a:lnTo>
                  <a:pt x="8" y="340"/>
                </a:lnTo>
                <a:lnTo>
                  <a:pt x="8" y="332"/>
                </a:lnTo>
                <a:lnTo>
                  <a:pt x="8" y="320"/>
                </a:lnTo>
                <a:lnTo>
                  <a:pt x="8" y="308"/>
                </a:lnTo>
                <a:lnTo>
                  <a:pt x="12" y="296"/>
                </a:lnTo>
                <a:lnTo>
                  <a:pt x="12" y="280"/>
                </a:lnTo>
                <a:lnTo>
                  <a:pt x="12" y="264"/>
                </a:lnTo>
                <a:lnTo>
                  <a:pt x="16" y="244"/>
                </a:lnTo>
                <a:lnTo>
                  <a:pt x="16" y="224"/>
                </a:lnTo>
                <a:lnTo>
                  <a:pt x="16" y="208"/>
                </a:lnTo>
                <a:lnTo>
                  <a:pt x="16" y="192"/>
                </a:lnTo>
                <a:lnTo>
                  <a:pt x="16" y="180"/>
                </a:lnTo>
                <a:lnTo>
                  <a:pt x="16" y="168"/>
                </a:lnTo>
                <a:lnTo>
                  <a:pt x="16" y="156"/>
                </a:lnTo>
                <a:lnTo>
                  <a:pt x="16" y="148"/>
                </a:lnTo>
                <a:lnTo>
                  <a:pt x="16" y="144"/>
                </a:lnTo>
                <a:lnTo>
                  <a:pt x="16" y="136"/>
                </a:lnTo>
                <a:lnTo>
                  <a:pt x="16" y="124"/>
                </a:lnTo>
                <a:lnTo>
                  <a:pt x="16" y="112"/>
                </a:lnTo>
                <a:lnTo>
                  <a:pt x="16" y="96"/>
                </a:lnTo>
                <a:lnTo>
                  <a:pt x="12" y="76"/>
                </a:lnTo>
                <a:lnTo>
                  <a:pt x="12" y="56"/>
                </a:lnTo>
                <a:lnTo>
                  <a:pt x="12" y="28"/>
                </a:lnTo>
                <a:lnTo>
                  <a:pt x="8" y="0"/>
                </a:lnTo>
                <a:lnTo>
                  <a:pt x="8" y="0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1" name="Freeform 429">
            <a:extLst>
              <a:ext uri="{FF2B5EF4-FFF2-40B4-BE49-F238E27FC236}">
                <a16:creationId xmlns:a16="http://schemas.microsoft.com/office/drawing/2014/main" id="{9A0440F0-511C-4CAD-9A0E-318C26DC1286}"/>
              </a:ext>
            </a:extLst>
          </p:cNvPr>
          <p:cNvSpPr>
            <a:spLocks/>
          </p:cNvSpPr>
          <p:nvPr/>
        </p:nvSpPr>
        <p:spPr bwMode="auto">
          <a:xfrm>
            <a:off x="1237191" y="1508953"/>
            <a:ext cx="943635" cy="1138622"/>
          </a:xfrm>
          <a:custGeom>
            <a:avLst/>
            <a:gdLst>
              <a:gd name="T0" fmla="*/ 244 w 244"/>
              <a:gd name="T1" fmla="*/ 40 h 224"/>
              <a:gd name="T2" fmla="*/ 228 w 244"/>
              <a:gd name="T3" fmla="*/ 60 h 224"/>
              <a:gd name="T4" fmla="*/ 212 w 244"/>
              <a:gd name="T5" fmla="*/ 80 h 224"/>
              <a:gd name="T6" fmla="*/ 192 w 244"/>
              <a:gd name="T7" fmla="*/ 104 h 224"/>
              <a:gd name="T8" fmla="*/ 168 w 244"/>
              <a:gd name="T9" fmla="*/ 124 h 224"/>
              <a:gd name="T10" fmla="*/ 144 w 244"/>
              <a:gd name="T11" fmla="*/ 144 h 224"/>
              <a:gd name="T12" fmla="*/ 116 w 244"/>
              <a:gd name="T13" fmla="*/ 164 h 224"/>
              <a:gd name="T14" fmla="*/ 92 w 244"/>
              <a:gd name="T15" fmla="*/ 184 h 224"/>
              <a:gd name="T16" fmla="*/ 64 w 244"/>
              <a:gd name="T17" fmla="*/ 200 h 224"/>
              <a:gd name="T18" fmla="*/ 52 w 244"/>
              <a:gd name="T19" fmla="*/ 204 h 224"/>
              <a:gd name="T20" fmla="*/ 44 w 244"/>
              <a:gd name="T21" fmla="*/ 212 h 224"/>
              <a:gd name="T22" fmla="*/ 32 w 244"/>
              <a:gd name="T23" fmla="*/ 216 h 224"/>
              <a:gd name="T24" fmla="*/ 24 w 244"/>
              <a:gd name="T25" fmla="*/ 220 h 224"/>
              <a:gd name="T26" fmla="*/ 16 w 244"/>
              <a:gd name="T27" fmla="*/ 224 h 224"/>
              <a:gd name="T28" fmla="*/ 12 w 244"/>
              <a:gd name="T29" fmla="*/ 224 h 224"/>
              <a:gd name="T30" fmla="*/ 4 w 244"/>
              <a:gd name="T31" fmla="*/ 224 h 224"/>
              <a:gd name="T32" fmla="*/ 0 w 244"/>
              <a:gd name="T33" fmla="*/ 224 h 224"/>
              <a:gd name="T34" fmla="*/ 0 w 244"/>
              <a:gd name="T35" fmla="*/ 224 h 224"/>
              <a:gd name="T36" fmla="*/ 0 w 244"/>
              <a:gd name="T37" fmla="*/ 220 h 224"/>
              <a:gd name="T38" fmla="*/ 0 w 244"/>
              <a:gd name="T39" fmla="*/ 216 h 224"/>
              <a:gd name="T40" fmla="*/ 4 w 244"/>
              <a:gd name="T41" fmla="*/ 212 h 224"/>
              <a:gd name="T42" fmla="*/ 12 w 244"/>
              <a:gd name="T43" fmla="*/ 204 h 224"/>
              <a:gd name="T44" fmla="*/ 20 w 244"/>
              <a:gd name="T45" fmla="*/ 196 h 224"/>
              <a:gd name="T46" fmla="*/ 32 w 244"/>
              <a:gd name="T47" fmla="*/ 184 h 224"/>
              <a:gd name="T48" fmla="*/ 44 w 244"/>
              <a:gd name="T49" fmla="*/ 172 h 224"/>
              <a:gd name="T50" fmla="*/ 60 w 244"/>
              <a:gd name="T51" fmla="*/ 160 h 224"/>
              <a:gd name="T52" fmla="*/ 76 w 244"/>
              <a:gd name="T53" fmla="*/ 144 h 224"/>
              <a:gd name="T54" fmla="*/ 96 w 244"/>
              <a:gd name="T55" fmla="*/ 128 h 224"/>
              <a:gd name="T56" fmla="*/ 116 w 244"/>
              <a:gd name="T57" fmla="*/ 108 h 224"/>
              <a:gd name="T58" fmla="*/ 140 w 244"/>
              <a:gd name="T59" fmla="*/ 84 h 224"/>
              <a:gd name="T60" fmla="*/ 164 w 244"/>
              <a:gd name="T61" fmla="*/ 60 h 224"/>
              <a:gd name="T62" fmla="*/ 192 w 244"/>
              <a:gd name="T63" fmla="*/ 32 h 224"/>
              <a:gd name="T64" fmla="*/ 220 w 244"/>
              <a:gd name="T65" fmla="*/ 0 h 224"/>
              <a:gd name="T66" fmla="*/ 244 w 244"/>
              <a:gd name="T67" fmla="*/ 40 h 224"/>
              <a:gd name="T68" fmla="*/ 244 w 244"/>
              <a:gd name="T69" fmla="*/ 40 h 2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244" h="224">
                <a:moveTo>
                  <a:pt x="244" y="40"/>
                </a:moveTo>
                <a:lnTo>
                  <a:pt x="228" y="60"/>
                </a:lnTo>
                <a:lnTo>
                  <a:pt x="212" y="80"/>
                </a:lnTo>
                <a:lnTo>
                  <a:pt x="192" y="104"/>
                </a:lnTo>
                <a:lnTo>
                  <a:pt x="168" y="124"/>
                </a:lnTo>
                <a:lnTo>
                  <a:pt x="144" y="144"/>
                </a:lnTo>
                <a:lnTo>
                  <a:pt x="116" y="164"/>
                </a:lnTo>
                <a:lnTo>
                  <a:pt x="92" y="184"/>
                </a:lnTo>
                <a:lnTo>
                  <a:pt x="64" y="200"/>
                </a:lnTo>
                <a:lnTo>
                  <a:pt x="52" y="204"/>
                </a:lnTo>
                <a:lnTo>
                  <a:pt x="44" y="212"/>
                </a:lnTo>
                <a:lnTo>
                  <a:pt x="32" y="216"/>
                </a:lnTo>
                <a:lnTo>
                  <a:pt x="24" y="220"/>
                </a:lnTo>
                <a:lnTo>
                  <a:pt x="16" y="224"/>
                </a:lnTo>
                <a:lnTo>
                  <a:pt x="12" y="224"/>
                </a:lnTo>
                <a:lnTo>
                  <a:pt x="4" y="224"/>
                </a:lnTo>
                <a:lnTo>
                  <a:pt x="0" y="224"/>
                </a:lnTo>
                <a:lnTo>
                  <a:pt x="0" y="224"/>
                </a:lnTo>
                <a:lnTo>
                  <a:pt x="0" y="220"/>
                </a:lnTo>
                <a:lnTo>
                  <a:pt x="0" y="216"/>
                </a:lnTo>
                <a:lnTo>
                  <a:pt x="4" y="212"/>
                </a:lnTo>
                <a:lnTo>
                  <a:pt x="12" y="204"/>
                </a:lnTo>
                <a:lnTo>
                  <a:pt x="20" y="196"/>
                </a:lnTo>
                <a:lnTo>
                  <a:pt x="32" y="184"/>
                </a:lnTo>
                <a:lnTo>
                  <a:pt x="44" y="172"/>
                </a:lnTo>
                <a:lnTo>
                  <a:pt x="60" y="160"/>
                </a:lnTo>
                <a:lnTo>
                  <a:pt x="76" y="144"/>
                </a:lnTo>
                <a:lnTo>
                  <a:pt x="96" y="128"/>
                </a:lnTo>
                <a:lnTo>
                  <a:pt x="116" y="108"/>
                </a:lnTo>
                <a:lnTo>
                  <a:pt x="140" y="84"/>
                </a:lnTo>
                <a:lnTo>
                  <a:pt x="164" y="60"/>
                </a:lnTo>
                <a:lnTo>
                  <a:pt x="192" y="32"/>
                </a:lnTo>
                <a:lnTo>
                  <a:pt x="220" y="0"/>
                </a:lnTo>
                <a:lnTo>
                  <a:pt x="244" y="40"/>
                </a:lnTo>
                <a:lnTo>
                  <a:pt x="244" y="40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2" name="Freeform 430">
            <a:extLst>
              <a:ext uri="{FF2B5EF4-FFF2-40B4-BE49-F238E27FC236}">
                <a16:creationId xmlns:a16="http://schemas.microsoft.com/office/drawing/2014/main" id="{BD0A7710-3F96-4957-A2D2-6B1E1142AF43}"/>
              </a:ext>
            </a:extLst>
          </p:cNvPr>
          <p:cNvSpPr>
            <a:spLocks/>
          </p:cNvSpPr>
          <p:nvPr/>
        </p:nvSpPr>
        <p:spPr bwMode="auto">
          <a:xfrm>
            <a:off x="2105218" y="1895270"/>
            <a:ext cx="448612" cy="345652"/>
          </a:xfrm>
          <a:custGeom>
            <a:avLst/>
            <a:gdLst>
              <a:gd name="T0" fmla="*/ 0 w 116"/>
              <a:gd name="T1" fmla="*/ 0 h 68"/>
              <a:gd name="T2" fmla="*/ 20 w 116"/>
              <a:gd name="T3" fmla="*/ 0 h 68"/>
              <a:gd name="T4" fmla="*/ 36 w 116"/>
              <a:gd name="T5" fmla="*/ 4 h 68"/>
              <a:gd name="T6" fmla="*/ 52 w 116"/>
              <a:gd name="T7" fmla="*/ 4 h 68"/>
              <a:gd name="T8" fmla="*/ 64 w 116"/>
              <a:gd name="T9" fmla="*/ 4 h 68"/>
              <a:gd name="T10" fmla="*/ 76 w 116"/>
              <a:gd name="T11" fmla="*/ 4 h 68"/>
              <a:gd name="T12" fmla="*/ 84 w 116"/>
              <a:gd name="T13" fmla="*/ 8 h 68"/>
              <a:gd name="T14" fmla="*/ 92 w 116"/>
              <a:gd name="T15" fmla="*/ 8 h 68"/>
              <a:gd name="T16" fmla="*/ 100 w 116"/>
              <a:gd name="T17" fmla="*/ 12 h 68"/>
              <a:gd name="T18" fmla="*/ 108 w 116"/>
              <a:gd name="T19" fmla="*/ 16 h 68"/>
              <a:gd name="T20" fmla="*/ 112 w 116"/>
              <a:gd name="T21" fmla="*/ 24 h 68"/>
              <a:gd name="T22" fmla="*/ 116 w 116"/>
              <a:gd name="T23" fmla="*/ 32 h 68"/>
              <a:gd name="T24" fmla="*/ 116 w 116"/>
              <a:gd name="T25" fmla="*/ 44 h 68"/>
              <a:gd name="T26" fmla="*/ 116 w 116"/>
              <a:gd name="T27" fmla="*/ 56 h 68"/>
              <a:gd name="T28" fmla="*/ 112 w 116"/>
              <a:gd name="T29" fmla="*/ 60 h 68"/>
              <a:gd name="T30" fmla="*/ 108 w 116"/>
              <a:gd name="T31" fmla="*/ 64 h 68"/>
              <a:gd name="T32" fmla="*/ 104 w 116"/>
              <a:gd name="T33" fmla="*/ 68 h 68"/>
              <a:gd name="T34" fmla="*/ 100 w 116"/>
              <a:gd name="T35" fmla="*/ 68 h 68"/>
              <a:gd name="T36" fmla="*/ 92 w 116"/>
              <a:gd name="T37" fmla="*/ 64 h 68"/>
              <a:gd name="T38" fmla="*/ 80 w 116"/>
              <a:gd name="T39" fmla="*/ 60 h 68"/>
              <a:gd name="T40" fmla="*/ 64 w 116"/>
              <a:gd name="T41" fmla="*/ 52 h 68"/>
              <a:gd name="T42" fmla="*/ 48 w 116"/>
              <a:gd name="T43" fmla="*/ 40 h 68"/>
              <a:gd name="T44" fmla="*/ 36 w 116"/>
              <a:gd name="T45" fmla="*/ 36 h 68"/>
              <a:gd name="T46" fmla="*/ 28 w 116"/>
              <a:gd name="T47" fmla="*/ 32 h 68"/>
              <a:gd name="T48" fmla="*/ 20 w 116"/>
              <a:gd name="T49" fmla="*/ 24 h 68"/>
              <a:gd name="T50" fmla="*/ 12 w 116"/>
              <a:gd name="T51" fmla="*/ 20 h 68"/>
              <a:gd name="T52" fmla="*/ 8 w 116"/>
              <a:gd name="T53" fmla="*/ 16 h 68"/>
              <a:gd name="T54" fmla="*/ 4 w 116"/>
              <a:gd name="T55" fmla="*/ 12 h 68"/>
              <a:gd name="T56" fmla="*/ 0 w 116"/>
              <a:gd name="T57" fmla="*/ 4 h 68"/>
              <a:gd name="T58" fmla="*/ 0 w 116"/>
              <a:gd name="T59" fmla="*/ 0 h 68"/>
              <a:gd name="T60" fmla="*/ 0 w 116"/>
              <a:gd name="T61" fmla="*/ 0 h 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116" h="68">
                <a:moveTo>
                  <a:pt x="0" y="0"/>
                </a:moveTo>
                <a:lnTo>
                  <a:pt x="20" y="0"/>
                </a:lnTo>
                <a:lnTo>
                  <a:pt x="36" y="4"/>
                </a:lnTo>
                <a:lnTo>
                  <a:pt x="52" y="4"/>
                </a:lnTo>
                <a:lnTo>
                  <a:pt x="64" y="4"/>
                </a:lnTo>
                <a:lnTo>
                  <a:pt x="76" y="4"/>
                </a:lnTo>
                <a:lnTo>
                  <a:pt x="84" y="8"/>
                </a:lnTo>
                <a:lnTo>
                  <a:pt x="92" y="8"/>
                </a:lnTo>
                <a:lnTo>
                  <a:pt x="100" y="12"/>
                </a:lnTo>
                <a:lnTo>
                  <a:pt x="108" y="16"/>
                </a:lnTo>
                <a:lnTo>
                  <a:pt x="112" y="24"/>
                </a:lnTo>
                <a:lnTo>
                  <a:pt x="116" y="32"/>
                </a:lnTo>
                <a:lnTo>
                  <a:pt x="116" y="44"/>
                </a:lnTo>
                <a:lnTo>
                  <a:pt x="116" y="56"/>
                </a:lnTo>
                <a:lnTo>
                  <a:pt x="112" y="60"/>
                </a:lnTo>
                <a:lnTo>
                  <a:pt x="108" y="64"/>
                </a:lnTo>
                <a:lnTo>
                  <a:pt x="104" y="68"/>
                </a:lnTo>
                <a:lnTo>
                  <a:pt x="100" y="68"/>
                </a:lnTo>
                <a:lnTo>
                  <a:pt x="92" y="64"/>
                </a:lnTo>
                <a:lnTo>
                  <a:pt x="80" y="60"/>
                </a:lnTo>
                <a:lnTo>
                  <a:pt x="64" y="52"/>
                </a:lnTo>
                <a:lnTo>
                  <a:pt x="48" y="40"/>
                </a:lnTo>
                <a:lnTo>
                  <a:pt x="36" y="36"/>
                </a:lnTo>
                <a:lnTo>
                  <a:pt x="28" y="32"/>
                </a:lnTo>
                <a:lnTo>
                  <a:pt x="20" y="24"/>
                </a:lnTo>
                <a:lnTo>
                  <a:pt x="12" y="20"/>
                </a:lnTo>
                <a:lnTo>
                  <a:pt x="8" y="16"/>
                </a:lnTo>
                <a:lnTo>
                  <a:pt x="4" y="12"/>
                </a:lnTo>
                <a:lnTo>
                  <a:pt x="0" y="4"/>
                </a:lnTo>
                <a:lnTo>
                  <a:pt x="0" y="0"/>
                </a:lnTo>
                <a:lnTo>
                  <a:pt x="0" y="0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3" name="Freeform 431">
            <a:extLst>
              <a:ext uri="{FF2B5EF4-FFF2-40B4-BE49-F238E27FC236}">
                <a16:creationId xmlns:a16="http://schemas.microsoft.com/office/drawing/2014/main" id="{E039E854-83D6-4C5D-96D4-424683FEE124}"/>
              </a:ext>
            </a:extLst>
          </p:cNvPr>
          <p:cNvSpPr>
            <a:spLocks/>
          </p:cNvSpPr>
          <p:nvPr/>
        </p:nvSpPr>
        <p:spPr bwMode="auto">
          <a:xfrm>
            <a:off x="2791158" y="2139260"/>
            <a:ext cx="897226" cy="223658"/>
          </a:xfrm>
          <a:custGeom>
            <a:avLst/>
            <a:gdLst>
              <a:gd name="T0" fmla="*/ 220 w 232"/>
              <a:gd name="T1" fmla="*/ 4 h 44"/>
              <a:gd name="T2" fmla="*/ 224 w 232"/>
              <a:gd name="T3" fmla="*/ 8 h 44"/>
              <a:gd name="T4" fmla="*/ 228 w 232"/>
              <a:gd name="T5" fmla="*/ 12 h 44"/>
              <a:gd name="T6" fmla="*/ 232 w 232"/>
              <a:gd name="T7" fmla="*/ 16 h 44"/>
              <a:gd name="T8" fmla="*/ 232 w 232"/>
              <a:gd name="T9" fmla="*/ 24 h 44"/>
              <a:gd name="T10" fmla="*/ 228 w 232"/>
              <a:gd name="T11" fmla="*/ 28 h 44"/>
              <a:gd name="T12" fmla="*/ 228 w 232"/>
              <a:gd name="T13" fmla="*/ 32 h 44"/>
              <a:gd name="T14" fmla="*/ 220 w 232"/>
              <a:gd name="T15" fmla="*/ 32 h 44"/>
              <a:gd name="T16" fmla="*/ 212 w 232"/>
              <a:gd name="T17" fmla="*/ 36 h 44"/>
              <a:gd name="T18" fmla="*/ 208 w 232"/>
              <a:gd name="T19" fmla="*/ 36 h 44"/>
              <a:gd name="T20" fmla="*/ 204 w 232"/>
              <a:gd name="T21" fmla="*/ 36 h 44"/>
              <a:gd name="T22" fmla="*/ 196 w 232"/>
              <a:gd name="T23" fmla="*/ 36 h 44"/>
              <a:gd name="T24" fmla="*/ 188 w 232"/>
              <a:gd name="T25" fmla="*/ 36 h 44"/>
              <a:gd name="T26" fmla="*/ 180 w 232"/>
              <a:gd name="T27" fmla="*/ 36 h 44"/>
              <a:gd name="T28" fmla="*/ 172 w 232"/>
              <a:gd name="T29" fmla="*/ 36 h 44"/>
              <a:gd name="T30" fmla="*/ 160 w 232"/>
              <a:gd name="T31" fmla="*/ 36 h 44"/>
              <a:gd name="T32" fmla="*/ 148 w 232"/>
              <a:gd name="T33" fmla="*/ 40 h 44"/>
              <a:gd name="T34" fmla="*/ 132 w 232"/>
              <a:gd name="T35" fmla="*/ 40 h 44"/>
              <a:gd name="T36" fmla="*/ 116 w 232"/>
              <a:gd name="T37" fmla="*/ 40 h 44"/>
              <a:gd name="T38" fmla="*/ 100 w 232"/>
              <a:gd name="T39" fmla="*/ 40 h 44"/>
              <a:gd name="T40" fmla="*/ 84 w 232"/>
              <a:gd name="T41" fmla="*/ 40 h 44"/>
              <a:gd name="T42" fmla="*/ 64 w 232"/>
              <a:gd name="T43" fmla="*/ 40 h 44"/>
              <a:gd name="T44" fmla="*/ 44 w 232"/>
              <a:gd name="T45" fmla="*/ 44 h 44"/>
              <a:gd name="T46" fmla="*/ 24 w 232"/>
              <a:gd name="T47" fmla="*/ 44 h 44"/>
              <a:gd name="T48" fmla="*/ 0 w 232"/>
              <a:gd name="T49" fmla="*/ 44 h 44"/>
              <a:gd name="T50" fmla="*/ 0 w 232"/>
              <a:gd name="T51" fmla="*/ 16 h 44"/>
              <a:gd name="T52" fmla="*/ 24 w 232"/>
              <a:gd name="T53" fmla="*/ 12 h 44"/>
              <a:gd name="T54" fmla="*/ 48 w 232"/>
              <a:gd name="T55" fmla="*/ 12 h 44"/>
              <a:gd name="T56" fmla="*/ 72 w 232"/>
              <a:gd name="T57" fmla="*/ 8 h 44"/>
              <a:gd name="T58" fmla="*/ 92 w 232"/>
              <a:gd name="T59" fmla="*/ 8 h 44"/>
              <a:gd name="T60" fmla="*/ 112 w 232"/>
              <a:gd name="T61" fmla="*/ 4 h 44"/>
              <a:gd name="T62" fmla="*/ 128 w 232"/>
              <a:gd name="T63" fmla="*/ 4 h 44"/>
              <a:gd name="T64" fmla="*/ 144 w 232"/>
              <a:gd name="T65" fmla="*/ 0 h 44"/>
              <a:gd name="T66" fmla="*/ 160 w 232"/>
              <a:gd name="T67" fmla="*/ 0 h 44"/>
              <a:gd name="T68" fmla="*/ 172 w 232"/>
              <a:gd name="T69" fmla="*/ 0 h 44"/>
              <a:gd name="T70" fmla="*/ 184 w 232"/>
              <a:gd name="T71" fmla="*/ 0 h 44"/>
              <a:gd name="T72" fmla="*/ 196 w 232"/>
              <a:gd name="T73" fmla="*/ 0 h 44"/>
              <a:gd name="T74" fmla="*/ 204 w 232"/>
              <a:gd name="T75" fmla="*/ 0 h 44"/>
              <a:gd name="T76" fmla="*/ 208 w 232"/>
              <a:gd name="T77" fmla="*/ 0 h 44"/>
              <a:gd name="T78" fmla="*/ 212 w 232"/>
              <a:gd name="T79" fmla="*/ 0 h 44"/>
              <a:gd name="T80" fmla="*/ 216 w 232"/>
              <a:gd name="T81" fmla="*/ 0 h 44"/>
              <a:gd name="T82" fmla="*/ 220 w 232"/>
              <a:gd name="T83" fmla="*/ 4 h 44"/>
              <a:gd name="T84" fmla="*/ 220 w 232"/>
              <a:gd name="T85" fmla="*/ 4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232" h="44">
                <a:moveTo>
                  <a:pt x="220" y="4"/>
                </a:moveTo>
                <a:lnTo>
                  <a:pt x="224" y="8"/>
                </a:lnTo>
                <a:lnTo>
                  <a:pt x="228" y="12"/>
                </a:lnTo>
                <a:lnTo>
                  <a:pt x="232" y="16"/>
                </a:lnTo>
                <a:lnTo>
                  <a:pt x="232" y="24"/>
                </a:lnTo>
                <a:lnTo>
                  <a:pt x="228" y="28"/>
                </a:lnTo>
                <a:lnTo>
                  <a:pt x="228" y="32"/>
                </a:lnTo>
                <a:lnTo>
                  <a:pt x="220" y="32"/>
                </a:lnTo>
                <a:lnTo>
                  <a:pt x="212" y="36"/>
                </a:lnTo>
                <a:lnTo>
                  <a:pt x="208" y="36"/>
                </a:lnTo>
                <a:lnTo>
                  <a:pt x="204" y="36"/>
                </a:lnTo>
                <a:lnTo>
                  <a:pt x="196" y="36"/>
                </a:lnTo>
                <a:lnTo>
                  <a:pt x="188" y="36"/>
                </a:lnTo>
                <a:lnTo>
                  <a:pt x="180" y="36"/>
                </a:lnTo>
                <a:lnTo>
                  <a:pt x="172" y="36"/>
                </a:lnTo>
                <a:lnTo>
                  <a:pt x="160" y="36"/>
                </a:lnTo>
                <a:lnTo>
                  <a:pt x="148" y="40"/>
                </a:lnTo>
                <a:lnTo>
                  <a:pt x="132" y="40"/>
                </a:lnTo>
                <a:lnTo>
                  <a:pt x="116" y="40"/>
                </a:lnTo>
                <a:lnTo>
                  <a:pt x="100" y="40"/>
                </a:lnTo>
                <a:lnTo>
                  <a:pt x="84" y="40"/>
                </a:lnTo>
                <a:lnTo>
                  <a:pt x="64" y="40"/>
                </a:lnTo>
                <a:lnTo>
                  <a:pt x="44" y="44"/>
                </a:lnTo>
                <a:lnTo>
                  <a:pt x="24" y="44"/>
                </a:lnTo>
                <a:lnTo>
                  <a:pt x="0" y="44"/>
                </a:lnTo>
                <a:lnTo>
                  <a:pt x="0" y="16"/>
                </a:lnTo>
                <a:lnTo>
                  <a:pt x="24" y="12"/>
                </a:lnTo>
                <a:lnTo>
                  <a:pt x="48" y="12"/>
                </a:lnTo>
                <a:lnTo>
                  <a:pt x="72" y="8"/>
                </a:lnTo>
                <a:lnTo>
                  <a:pt x="92" y="8"/>
                </a:lnTo>
                <a:lnTo>
                  <a:pt x="112" y="4"/>
                </a:lnTo>
                <a:lnTo>
                  <a:pt x="128" y="4"/>
                </a:lnTo>
                <a:lnTo>
                  <a:pt x="144" y="0"/>
                </a:lnTo>
                <a:lnTo>
                  <a:pt x="160" y="0"/>
                </a:lnTo>
                <a:lnTo>
                  <a:pt x="172" y="0"/>
                </a:lnTo>
                <a:lnTo>
                  <a:pt x="184" y="0"/>
                </a:lnTo>
                <a:lnTo>
                  <a:pt x="196" y="0"/>
                </a:lnTo>
                <a:lnTo>
                  <a:pt x="204" y="0"/>
                </a:lnTo>
                <a:lnTo>
                  <a:pt x="208" y="0"/>
                </a:lnTo>
                <a:lnTo>
                  <a:pt x="212" y="0"/>
                </a:lnTo>
                <a:lnTo>
                  <a:pt x="216" y="0"/>
                </a:lnTo>
                <a:lnTo>
                  <a:pt x="220" y="4"/>
                </a:lnTo>
                <a:lnTo>
                  <a:pt x="220" y="4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4" name="Freeform 432">
            <a:extLst>
              <a:ext uri="{FF2B5EF4-FFF2-40B4-BE49-F238E27FC236}">
                <a16:creationId xmlns:a16="http://schemas.microsoft.com/office/drawing/2014/main" id="{9E6176E2-3364-4BBE-A4AF-0BB896CF137D}"/>
              </a:ext>
            </a:extLst>
          </p:cNvPr>
          <p:cNvSpPr>
            <a:spLocks/>
          </p:cNvSpPr>
          <p:nvPr/>
        </p:nvSpPr>
        <p:spPr bwMode="auto">
          <a:xfrm>
            <a:off x="2540095" y="1549618"/>
            <a:ext cx="386737" cy="1036958"/>
          </a:xfrm>
          <a:custGeom>
            <a:avLst/>
            <a:gdLst>
              <a:gd name="T0" fmla="*/ 4 w 100"/>
              <a:gd name="T1" fmla="*/ 12 h 204"/>
              <a:gd name="T2" fmla="*/ 4 w 100"/>
              <a:gd name="T3" fmla="*/ 4 h 204"/>
              <a:gd name="T4" fmla="*/ 8 w 100"/>
              <a:gd name="T5" fmla="*/ 0 h 204"/>
              <a:gd name="T6" fmla="*/ 12 w 100"/>
              <a:gd name="T7" fmla="*/ 0 h 204"/>
              <a:gd name="T8" fmla="*/ 20 w 100"/>
              <a:gd name="T9" fmla="*/ 0 h 204"/>
              <a:gd name="T10" fmla="*/ 28 w 100"/>
              <a:gd name="T11" fmla="*/ 4 h 204"/>
              <a:gd name="T12" fmla="*/ 44 w 100"/>
              <a:gd name="T13" fmla="*/ 4 h 204"/>
              <a:gd name="T14" fmla="*/ 56 w 100"/>
              <a:gd name="T15" fmla="*/ 4 h 204"/>
              <a:gd name="T16" fmla="*/ 76 w 100"/>
              <a:gd name="T17" fmla="*/ 8 h 204"/>
              <a:gd name="T18" fmla="*/ 76 w 100"/>
              <a:gd name="T19" fmla="*/ 24 h 204"/>
              <a:gd name="T20" fmla="*/ 80 w 100"/>
              <a:gd name="T21" fmla="*/ 44 h 204"/>
              <a:gd name="T22" fmla="*/ 84 w 100"/>
              <a:gd name="T23" fmla="*/ 60 h 204"/>
              <a:gd name="T24" fmla="*/ 84 w 100"/>
              <a:gd name="T25" fmla="*/ 76 h 204"/>
              <a:gd name="T26" fmla="*/ 88 w 100"/>
              <a:gd name="T27" fmla="*/ 88 h 204"/>
              <a:gd name="T28" fmla="*/ 88 w 100"/>
              <a:gd name="T29" fmla="*/ 100 h 204"/>
              <a:gd name="T30" fmla="*/ 92 w 100"/>
              <a:gd name="T31" fmla="*/ 112 h 204"/>
              <a:gd name="T32" fmla="*/ 92 w 100"/>
              <a:gd name="T33" fmla="*/ 124 h 204"/>
              <a:gd name="T34" fmla="*/ 96 w 100"/>
              <a:gd name="T35" fmla="*/ 144 h 204"/>
              <a:gd name="T36" fmla="*/ 96 w 100"/>
              <a:gd name="T37" fmla="*/ 160 h 204"/>
              <a:gd name="T38" fmla="*/ 100 w 100"/>
              <a:gd name="T39" fmla="*/ 172 h 204"/>
              <a:gd name="T40" fmla="*/ 100 w 100"/>
              <a:gd name="T41" fmla="*/ 180 h 204"/>
              <a:gd name="T42" fmla="*/ 100 w 100"/>
              <a:gd name="T43" fmla="*/ 188 h 204"/>
              <a:gd name="T44" fmla="*/ 96 w 100"/>
              <a:gd name="T45" fmla="*/ 196 h 204"/>
              <a:gd name="T46" fmla="*/ 92 w 100"/>
              <a:gd name="T47" fmla="*/ 200 h 204"/>
              <a:gd name="T48" fmla="*/ 92 w 100"/>
              <a:gd name="T49" fmla="*/ 204 h 204"/>
              <a:gd name="T50" fmla="*/ 84 w 100"/>
              <a:gd name="T51" fmla="*/ 204 h 204"/>
              <a:gd name="T52" fmla="*/ 80 w 100"/>
              <a:gd name="T53" fmla="*/ 200 h 204"/>
              <a:gd name="T54" fmla="*/ 72 w 100"/>
              <a:gd name="T55" fmla="*/ 196 h 204"/>
              <a:gd name="T56" fmla="*/ 68 w 100"/>
              <a:gd name="T57" fmla="*/ 192 h 204"/>
              <a:gd name="T58" fmla="*/ 68 w 100"/>
              <a:gd name="T59" fmla="*/ 188 h 204"/>
              <a:gd name="T60" fmla="*/ 64 w 100"/>
              <a:gd name="T61" fmla="*/ 184 h 204"/>
              <a:gd name="T62" fmla="*/ 60 w 100"/>
              <a:gd name="T63" fmla="*/ 176 h 204"/>
              <a:gd name="T64" fmla="*/ 56 w 100"/>
              <a:gd name="T65" fmla="*/ 168 h 204"/>
              <a:gd name="T66" fmla="*/ 52 w 100"/>
              <a:gd name="T67" fmla="*/ 156 h 204"/>
              <a:gd name="T68" fmla="*/ 48 w 100"/>
              <a:gd name="T69" fmla="*/ 144 h 204"/>
              <a:gd name="T70" fmla="*/ 48 w 100"/>
              <a:gd name="T71" fmla="*/ 128 h 204"/>
              <a:gd name="T72" fmla="*/ 44 w 100"/>
              <a:gd name="T73" fmla="*/ 112 h 204"/>
              <a:gd name="T74" fmla="*/ 40 w 100"/>
              <a:gd name="T75" fmla="*/ 96 h 204"/>
              <a:gd name="T76" fmla="*/ 36 w 100"/>
              <a:gd name="T77" fmla="*/ 84 h 204"/>
              <a:gd name="T78" fmla="*/ 32 w 100"/>
              <a:gd name="T79" fmla="*/ 72 h 204"/>
              <a:gd name="T80" fmla="*/ 28 w 100"/>
              <a:gd name="T81" fmla="*/ 60 h 204"/>
              <a:gd name="T82" fmla="*/ 24 w 100"/>
              <a:gd name="T83" fmla="*/ 52 h 204"/>
              <a:gd name="T84" fmla="*/ 20 w 100"/>
              <a:gd name="T85" fmla="*/ 44 h 204"/>
              <a:gd name="T86" fmla="*/ 16 w 100"/>
              <a:gd name="T87" fmla="*/ 40 h 204"/>
              <a:gd name="T88" fmla="*/ 16 w 100"/>
              <a:gd name="T89" fmla="*/ 36 h 204"/>
              <a:gd name="T90" fmla="*/ 8 w 100"/>
              <a:gd name="T91" fmla="*/ 32 h 204"/>
              <a:gd name="T92" fmla="*/ 4 w 100"/>
              <a:gd name="T93" fmla="*/ 24 h 204"/>
              <a:gd name="T94" fmla="*/ 0 w 100"/>
              <a:gd name="T95" fmla="*/ 20 h 204"/>
              <a:gd name="T96" fmla="*/ 4 w 100"/>
              <a:gd name="T97" fmla="*/ 12 h 204"/>
              <a:gd name="T98" fmla="*/ 4 w 100"/>
              <a:gd name="T99" fmla="*/ 12 h 2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00" h="204">
                <a:moveTo>
                  <a:pt x="4" y="12"/>
                </a:moveTo>
                <a:lnTo>
                  <a:pt x="4" y="4"/>
                </a:lnTo>
                <a:lnTo>
                  <a:pt x="8" y="0"/>
                </a:lnTo>
                <a:lnTo>
                  <a:pt x="12" y="0"/>
                </a:lnTo>
                <a:lnTo>
                  <a:pt x="20" y="0"/>
                </a:lnTo>
                <a:lnTo>
                  <a:pt x="28" y="4"/>
                </a:lnTo>
                <a:lnTo>
                  <a:pt x="44" y="4"/>
                </a:lnTo>
                <a:lnTo>
                  <a:pt x="56" y="4"/>
                </a:lnTo>
                <a:lnTo>
                  <a:pt x="76" y="8"/>
                </a:lnTo>
                <a:lnTo>
                  <a:pt x="76" y="24"/>
                </a:lnTo>
                <a:lnTo>
                  <a:pt x="80" y="44"/>
                </a:lnTo>
                <a:lnTo>
                  <a:pt x="84" y="60"/>
                </a:lnTo>
                <a:lnTo>
                  <a:pt x="84" y="76"/>
                </a:lnTo>
                <a:lnTo>
                  <a:pt x="88" y="88"/>
                </a:lnTo>
                <a:lnTo>
                  <a:pt x="88" y="100"/>
                </a:lnTo>
                <a:lnTo>
                  <a:pt x="92" y="112"/>
                </a:lnTo>
                <a:lnTo>
                  <a:pt x="92" y="124"/>
                </a:lnTo>
                <a:lnTo>
                  <a:pt x="96" y="144"/>
                </a:lnTo>
                <a:lnTo>
                  <a:pt x="96" y="160"/>
                </a:lnTo>
                <a:lnTo>
                  <a:pt x="100" y="172"/>
                </a:lnTo>
                <a:lnTo>
                  <a:pt x="100" y="180"/>
                </a:lnTo>
                <a:lnTo>
                  <a:pt x="100" y="188"/>
                </a:lnTo>
                <a:lnTo>
                  <a:pt x="96" y="196"/>
                </a:lnTo>
                <a:lnTo>
                  <a:pt x="92" y="200"/>
                </a:lnTo>
                <a:lnTo>
                  <a:pt x="92" y="204"/>
                </a:lnTo>
                <a:lnTo>
                  <a:pt x="84" y="204"/>
                </a:lnTo>
                <a:lnTo>
                  <a:pt x="80" y="200"/>
                </a:lnTo>
                <a:lnTo>
                  <a:pt x="72" y="196"/>
                </a:lnTo>
                <a:lnTo>
                  <a:pt x="68" y="192"/>
                </a:lnTo>
                <a:lnTo>
                  <a:pt x="68" y="188"/>
                </a:lnTo>
                <a:lnTo>
                  <a:pt x="64" y="184"/>
                </a:lnTo>
                <a:lnTo>
                  <a:pt x="60" y="176"/>
                </a:lnTo>
                <a:lnTo>
                  <a:pt x="56" y="168"/>
                </a:lnTo>
                <a:lnTo>
                  <a:pt x="52" y="156"/>
                </a:lnTo>
                <a:lnTo>
                  <a:pt x="48" y="144"/>
                </a:lnTo>
                <a:lnTo>
                  <a:pt x="48" y="128"/>
                </a:lnTo>
                <a:lnTo>
                  <a:pt x="44" y="112"/>
                </a:lnTo>
                <a:lnTo>
                  <a:pt x="40" y="96"/>
                </a:lnTo>
                <a:lnTo>
                  <a:pt x="36" y="84"/>
                </a:lnTo>
                <a:lnTo>
                  <a:pt x="32" y="72"/>
                </a:lnTo>
                <a:lnTo>
                  <a:pt x="28" y="60"/>
                </a:lnTo>
                <a:lnTo>
                  <a:pt x="24" y="52"/>
                </a:lnTo>
                <a:lnTo>
                  <a:pt x="20" y="44"/>
                </a:lnTo>
                <a:lnTo>
                  <a:pt x="16" y="40"/>
                </a:lnTo>
                <a:lnTo>
                  <a:pt x="16" y="36"/>
                </a:lnTo>
                <a:lnTo>
                  <a:pt x="8" y="32"/>
                </a:lnTo>
                <a:lnTo>
                  <a:pt x="4" y="24"/>
                </a:lnTo>
                <a:lnTo>
                  <a:pt x="0" y="20"/>
                </a:lnTo>
                <a:lnTo>
                  <a:pt x="4" y="12"/>
                </a:lnTo>
                <a:lnTo>
                  <a:pt x="4" y="12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5" name="Freeform 433">
            <a:extLst>
              <a:ext uri="{FF2B5EF4-FFF2-40B4-BE49-F238E27FC236}">
                <a16:creationId xmlns:a16="http://schemas.microsoft.com/office/drawing/2014/main" id="{1B8FE527-5C53-45D5-A490-98A8D2A601DE}"/>
              </a:ext>
            </a:extLst>
          </p:cNvPr>
          <p:cNvSpPr>
            <a:spLocks/>
          </p:cNvSpPr>
          <p:nvPr/>
        </p:nvSpPr>
        <p:spPr bwMode="auto">
          <a:xfrm>
            <a:off x="2745037" y="1488619"/>
            <a:ext cx="1005511" cy="752303"/>
          </a:xfrm>
          <a:custGeom>
            <a:avLst/>
            <a:gdLst>
              <a:gd name="T0" fmla="*/ 236 w 260"/>
              <a:gd name="T1" fmla="*/ 12 h 148"/>
              <a:gd name="T2" fmla="*/ 244 w 260"/>
              <a:gd name="T3" fmla="*/ 16 h 148"/>
              <a:gd name="T4" fmla="*/ 256 w 260"/>
              <a:gd name="T5" fmla="*/ 20 h 148"/>
              <a:gd name="T6" fmla="*/ 260 w 260"/>
              <a:gd name="T7" fmla="*/ 24 h 148"/>
              <a:gd name="T8" fmla="*/ 260 w 260"/>
              <a:gd name="T9" fmla="*/ 24 h 148"/>
              <a:gd name="T10" fmla="*/ 260 w 260"/>
              <a:gd name="T11" fmla="*/ 28 h 148"/>
              <a:gd name="T12" fmla="*/ 256 w 260"/>
              <a:gd name="T13" fmla="*/ 32 h 148"/>
              <a:gd name="T14" fmla="*/ 252 w 260"/>
              <a:gd name="T15" fmla="*/ 32 h 148"/>
              <a:gd name="T16" fmla="*/ 248 w 260"/>
              <a:gd name="T17" fmla="*/ 36 h 148"/>
              <a:gd name="T18" fmla="*/ 244 w 260"/>
              <a:gd name="T19" fmla="*/ 36 h 148"/>
              <a:gd name="T20" fmla="*/ 236 w 260"/>
              <a:gd name="T21" fmla="*/ 44 h 148"/>
              <a:gd name="T22" fmla="*/ 232 w 260"/>
              <a:gd name="T23" fmla="*/ 52 h 148"/>
              <a:gd name="T24" fmla="*/ 224 w 260"/>
              <a:gd name="T25" fmla="*/ 64 h 148"/>
              <a:gd name="T26" fmla="*/ 216 w 260"/>
              <a:gd name="T27" fmla="*/ 80 h 148"/>
              <a:gd name="T28" fmla="*/ 208 w 260"/>
              <a:gd name="T29" fmla="*/ 100 h 148"/>
              <a:gd name="T30" fmla="*/ 200 w 260"/>
              <a:gd name="T31" fmla="*/ 120 h 148"/>
              <a:gd name="T32" fmla="*/ 192 w 260"/>
              <a:gd name="T33" fmla="*/ 148 h 148"/>
              <a:gd name="T34" fmla="*/ 172 w 260"/>
              <a:gd name="T35" fmla="*/ 148 h 148"/>
              <a:gd name="T36" fmla="*/ 176 w 260"/>
              <a:gd name="T37" fmla="*/ 124 h 148"/>
              <a:gd name="T38" fmla="*/ 184 w 260"/>
              <a:gd name="T39" fmla="*/ 108 h 148"/>
              <a:gd name="T40" fmla="*/ 188 w 260"/>
              <a:gd name="T41" fmla="*/ 88 h 148"/>
              <a:gd name="T42" fmla="*/ 188 w 260"/>
              <a:gd name="T43" fmla="*/ 76 h 148"/>
              <a:gd name="T44" fmla="*/ 192 w 260"/>
              <a:gd name="T45" fmla="*/ 64 h 148"/>
              <a:gd name="T46" fmla="*/ 196 w 260"/>
              <a:gd name="T47" fmla="*/ 56 h 148"/>
              <a:gd name="T48" fmla="*/ 196 w 260"/>
              <a:gd name="T49" fmla="*/ 48 h 148"/>
              <a:gd name="T50" fmla="*/ 196 w 260"/>
              <a:gd name="T51" fmla="*/ 44 h 148"/>
              <a:gd name="T52" fmla="*/ 196 w 260"/>
              <a:gd name="T53" fmla="*/ 40 h 148"/>
              <a:gd name="T54" fmla="*/ 192 w 260"/>
              <a:gd name="T55" fmla="*/ 36 h 148"/>
              <a:gd name="T56" fmla="*/ 192 w 260"/>
              <a:gd name="T57" fmla="*/ 32 h 148"/>
              <a:gd name="T58" fmla="*/ 188 w 260"/>
              <a:gd name="T59" fmla="*/ 28 h 148"/>
              <a:gd name="T60" fmla="*/ 184 w 260"/>
              <a:gd name="T61" fmla="*/ 28 h 148"/>
              <a:gd name="T62" fmla="*/ 180 w 260"/>
              <a:gd name="T63" fmla="*/ 24 h 148"/>
              <a:gd name="T64" fmla="*/ 172 w 260"/>
              <a:gd name="T65" fmla="*/ 24 h 148"/>
              <a:gd name="T66" fmla="*/ 164 w 260"/>
              <a:gd name="T67" fmla="*/ 24 h 148"/>
              <a:gd name="T68" fmla="*/ 156 w 260"/>
              <a:gd name="T69" fmla="*/ 24 h 148"/>
              <a:gd name="T70" fmla="*/ 144 w 260"/>
              <a:gd name="T71" fmla="*/ 24 h 148"/>
              <a:gd name="T72" fmla="*/ 132 w 260"/>
              <a:gd name="T73" fmla="*/ 28 h 148"/>
              <a:gd name="T74" fmla="*/ 120 w 260"/>
              <a:gd name="T75" fmla="*/ 28 h 148"/>
              <a:gd name="T76" fmla="*/ 92 w 260"/>
              <a:gd name="T77" fmla="*/ 32 h 148"/>
              <a:gd name="T78" fmla="*/ 60 w 260"/>
              <a:gd name="T79" fmla="*/ 32 h 148"/>
              <a:gd name="T80" fmla="*/ 0 w 260"/>
              <a:gd name="T81" fmla="*/ 36 h 148"/>
              <a:gd name="T82" fmla="*/ 0 w 260"/>
              <a:gd name="T83" fmla="*/ 28 h 148"/>
              <a:gd name="T84" fmla="*/ 28 w 260"/>
              <a:gd name="T85" fmla="*/ 28 h 148"/>
              <a:gd name="T86" fmla="*/ 56 w 260"/>
              <a:gd name="T87" fmla="*/ 28 h 148"/>
              <a:gd name="T88" fmla="*/ 84 w 260"/>
              <a:gd name="T89" fmla="*/ 24 h 148"/>
              <a:gd name="T90" fmla="*/ 112 w 260"/>
              <a:gd name="T91" fmla="*/ 20 h 148"/>
              <a:gd name="T92" fmla="*/ 124 w 260"/>
              <a:gd name="T93" fmla="*/ 16 h 148"/>
              <a:gd name="T94" fmla="*/ 136 w 260"/>
              <a:gd name="T95" fmla="*/ 16 h 148"/>
              <a:gd name="T96" fmla="*/ 148 w 260"/>
              <a:gd name="T97" fmla="*/ 16 h 148"/>
              <a:gd name="T98" fmla="*/ 156 w 260"/>
              <a:gd name="T99" fmla="*/ 12 h 148"/>
              <a:gd name="T100" fmla="*/ 164 w 260"/>
              <a:gd name="T101" fmla="*/ 12 h 148"/>
              <a:gd name="T102" fmla="*/ 168 w 260"/>
              <a:gd name="T103" fmla="*/ 8 h 148"/>
              <a:gd name="T104" fmla="*/ 176 w 260"/>
              <a:gd name="T105" fmla="*/ 8 h 148"/>
              <a:gd name="T106" fmla="*/ 180 w 260"/>
              <a:gd name="T107" fmla="*/ 4 h 148"/>
              <a:gd name="T108" fmla="*/ 184 w 260"/>
              <a:gd name="T109" fmla="*/ 4 h 148"/>
              <a:gd name="T110" fmla="*/ 188 w 260"/>
              <a:gd name="T111" fmla="*/ 0 h 148"/>
              <a:gd name="T112" fmla="*/ 200 w 260"/>
              <a:gd name="T113" fmla="*/ 0 h 148"/>
              <a:gd name="T114" fmla="*/ 204 w 260"/>
              <a:gd name="T115" fmla="*/ 0 h 148"/>
              <a:gd name="T116" fmla="*/ 212 w 260"/>
              <a:gd name="T117" fmla="*/ 4 h 148"/>
              <a:gd name="T118" fmla="*/ 220 w 260"/>
              <a:gd name="T119" fmla="*/ 8 h 148"/>
              <a:gd name="T120" fmla="*/ 236 w 260"/>
              <a:gd name="T121" fmla="*/ 12 h 148"/>
              <a:gd name="T122" fmla="*/ 236 w 260"/>
              <a:gd name="T123" fmla="*/ 12 h 1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260" h="148">
                <a:moveTo>
                  <a:pt x="236" y="12"/>
                </a:moveTo>
                <a:lnTo>
                  <a:pt x="244" y="16"/>
                </a:lnTo>
                <a:lnTo>
                  <a:pt x="256" y="20"/>
                </a:lnTo>
                <a:lnTo>
                  <a:pt x="260" y="24"/>
                </a:lnTo>
                <a:lnTo>
                  <a:pt x="260" y="24"/>
                </a:lnTo>
                <a:lnTo>
                  <a:pt x="260" y="28"/>
                </a:lnTo>
                <a:lnTo>
                  <a:pt x="256" y="32"/>
                </a:lnTo>
                <a:lnTo>
                  <a:pt x="252" y="32"/>
                </a:lnTo>
                <a:lnTo>
                  <a:pt x="248" y="36"/>
                </a:lnTo>
                <a:lnTo>
                  <a:pt x="244" y="36"/>
                </a:lnTo>
                <a:lnTo>
                  <a:pt x="236" y="44"/>
                </a:lnTo>
                <a:lnTo>
                  <a:pt x="232" y="52"/>
                </a:lnTo>
                <a:lnTo>
                  <a:pt x="224" y="64"/>
                </a:lnTo>
                <a:lnTo>
                  <a:pt x="216" y="80"/>
                </a:lnTo>
                <a:lnTo>
                  <a:pt x="208" y="100"/>
                </a:lnTo>
                <a:lnTo>
                  <a:pt x="200" y="120"/>
                </a:lnTo>
                <a:lnTo>
                  <a:pt x="192" y="148"/>
                </a:lnTo>
                <a:lnTo>
                  <a:pt x="172" y="148"/>
                </a:lnTo>
                <a:lnTo>
                  <a:pt x="176" y="124"/>
                </a:lnTo>
                <a:lnTo>
                  <a:pt x="184" y="108"/>
                </a:lnTo>
                <a:lnTo>
                  <a:pt x="188" y="88"/>
                </a:lnTo>
                <a:lnTo>
                  <a:pt x="188" y="76"/>
                </a:lnTo>
                <a:lnTo>
                  <a:pt x="192" y="64"/>
                </a:lnTo>
                <a:lnTo>
                  <a:pt x="196" y="56"/>
                </a:lnTo>
                <a:lnTo>
                  <a:pt x="196" y="48"/>
                </a:lnTo>
                <a:lnTo>
                  <a:pt x="196" y="44"/>
                </a:lnTo>
                <a:lnTo>
                  <a:pt x="196" y="40"/>
                </a:lnTo>
                <a:lnTo>
                  <a:pt x="192" y="36"/>
                </a:lnTo>
                <a:lnTo>
                  <a:pt x="192" y="32"/>
                </a:lnTo>
                <a:lnTo>
                  <a:pt x="188" y="28"/>
                </a:lnTo>
                <a:lnTo>
                  <a:pt x="184" y="28"/>
                </a:lnTo>
                <a:lnTo>
                  <a:pt x="180" y="24"/>
                </a:lnTo>
                <a:lnTo>
                  <a:pt x="172" y="24"/>
                </a:lnTo>
                <a:lnTo>
                  <a:pt x="164" y="24"/>
                </a:lnTo>
                <a:lnTo>
                  <a:pt x="156" y="24"/>
                </a:lnTo>
                <a:lnTo>
                  <a:pt x="144" y="24"/>
                </a:lnTo>
                <a:lnTo>
                  <a:pt x="132" y="28"/>
                </a:lnTo>
                <a:lnTo>
                  <a:pt x="120" y="28"/>
                </a:lnTo>
                <a:lnTo>
                  <a:pt x="92" y="32"/>
                </a:lnTo>
                <a:lnTo>
                  <a:pt x="60" y="32"/>
                </a:lnTo>
                <a:lnTo>
                  <a:pt x="0" y="36"/>
                </a:lnTo>
                <a:lnTo>
                  <a:pt x="0" y="28"/>
                </a:lnTo>
                <a:lnTo>
                  <a:pt x="28" y="28"/>
                </a:lnTo>
                <a:lnTo>
                  <a:pt x="56" y="28"/>
                </a:lnTo>
                <a:lnTo>
                  <a:pt x="84" y="24"/>
                </a:lnTo>
                <a:lnTo>
                  <a:pt x="112" y="20"/>
                </a:lnTo>
                <a:lnTo>
                  <a:pt x="124" y="16"/>
                </a:lnTo>
                <a:lnTo>
                  <a:pt x="136" y="16"/>
                </a:lnTo>
                <a:lnTo>
                  <a:pt x="148" y="16"/>
                </a:lnTo>
                <a:lnTo>
                  <a:pt x="156" y="12"/>
                </a:lnTo>
                <a:lnTo>
                  <a:pt x="164" y="12"/>
                </a:lnTo>
                <a:lnTo>
                  <a:pt x="168" y="8"/>
                </a:lnTo>
                <a:lnTo>
                  <a:pt x="176" y="8"/>
                </a:lnTo>
                <a:lnTo>
                  <a:pt x="180" y="4"/>
                </a:lnTo>
                <a:lnTo>
                  <a:pt x="184" y="4"/>
                </a:lnTo>
                <a:lnTo>
                  <a:pt x="188" y="0"/>
                </a:lnTo>
                <a:lnTo>
                  <a:pt x="200" y="0"/>
                </a:lnTo>
                <a:lnTo>
                  <a:pt x="204" y="0"/>
                </a:lnTo>
                <a:lnTo>
                  <a:pt x="212" y="4"/>
                </a:lnTo>
                <a:lnTo>
                  <a:pt x="220" y="8"/>
                </a:lnTo>
                <a:lnTo>
                  <a:pt x="236" y="12"/>
                </a:lnTo>
                <a:lnTo>
                  <a:pt x="236" y="12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7" name="Freeform 462">
            <a:extLst>
              <a:ext uri="{FF2B5EF4-FFF2-40B4-BE49-F238E27FC236}">
                <a16:creationId xmlns:a16="http://schemas.microsoft.com/office/drawing/2014/main" id="{07FBD0A7-8443-4D0B-A762-FA694C0F964A}"/>
              </a:ext>
            </a:extLst>
          </p:cNvPr>
          <p:cNvSpPr>
            <a:spLocks/>
          </p:cNvSpPr>
          <p:nvPr/>
        </p:nvSpPr>
        <p:spPr bwMode="auto">
          <a:xfrm>
            <a:off x="4974808" y="1208999"/>
            <a:ext cx="417673" cy="1626602"/>
          </a:xfrm>
          <a:custGeom>
            <a:avLst/>
            <a:gdLst>
              <a:gd name="T0" fmla="*/ 8 w 108"/>
              <a:gd name="T1" fmla="*/ 28 h 320"/>
              <a:gd name="T2" fmla="*/ 0 w 108"/>
              <a:gd name="T3" fmla="*/ 20 h 320"/>
              <a:gd name="T4" fmla="*/ 0 w 108"/>
              <a:gd name="T5" fmla="*/ 16 h 320"/>
              <a:gd name="T6" fmla="*/ 0 w 108"/>
              <a:gd name="T7" fmla="*/ 8 h 320"/>
              <a:gd name="T8" fmla="*/ 0 w 108"/>
              <a:gd name="T9" fmla="*/ 4 h 320"/>
              <a:gd name="T10" fmla="*/ 4 w 108"/>
              <a:gd name="T11" fmla="*/ 0 h 320"/>
              <a:gd name="T12" fmla="*/ 12 w 108"/>
              <a:gd name="T13" fmla="*/ 0 h 320"/>
              <a:gd name="T14" fmla="*/ 24 w 108"/>
              <a:gd name="T15" fmla="*/ 0 h 320"/>
              <a:gd name="T16" fmla="*/ 36 w 108"/>
              <a:gd name="T17" fmla="*/ 0 h 320"/>
              <a:gd name="T18" fmla="*/ 52 w 108"/>
              <a:gd name="T19" fmla="*/ 4 h 320"/>
              <a:gd name="T20" fmla="*/ 60 w 108"/>
              <a:gd name="T21" fmla="*/ 8 h 320"/>
              <a:gd name="T22" fmla="*/ 68 w 108"/>
              <a:gd name="T23" fmla="*/ 12 h 320"/>
              <a:gd name="T24" fmla="*/ 72 w 108"/>
              <a:gd name="T25" fmla="*/ 12 h 320"/>
              <a:gd name="T26" fmla="*/ 76 w 108"/>
              <a:gd name="T27" fmla="*/ 12 h 320"/>
              <a:gd name="T28" fmla="*/ 76 w 108"/>
              <a:gd name="T29" fmla="*/ 16 h 320"/>
              <a:gd name="T30" fmla="*/ 76 w 108"/>
              <a:gd name="T31" fmla="*/ 20 h 320"/>
              <a:gd name="T32" fmla="*/ 80 w 108"/>
              <a:gd name="T33" fmla="*/ 32 h 320"/>
              <a:gd name="T34" fmla="*/ 80 w 108"/>
              <a:gd name="T35" fmla="*/ 44 h 320"/>
              <a:gd name="T36" fmla="*/ 84 w 108"/>
              <a:gd name="T37" fmla="*/ 64 h 320"/>
              <a:gd name="T38" fmla="*/ 84 w 108"/>
              <a:gd name="T39" fmla="*/ 84 h 320"/>
              <a:gd name="T40" fmla="*/ 88 w 108"/>
              <a:gd name="T41" fmla="*/ 108 h 320"/>
              <a:gd name="T42" fmla="*/ 92 w 108"/>
              <a:gd name="T43" fmla="*/ 136 h 320"/>
              <a:gd name="T44" fmla="*/ 96 w 108"/>
              <a:gd name="T45" fmla="*/ 168 h 320"/>
              <a:gd name="T46" fmla="*/ 96 w 108"/>
              <a:gd name="T47" fmla="*/ 192 h 320"/>
              <a:gd name="T48" fmla="*/ 100 w 108"/>
              <a:gd name="T49" fmla="*/ 216 h 320"/>
              <a:gd name="T50" fmla="*/ 104 w 108"/>
              <a:gd name="T51" fmla="*/ 236 h 320"/>
              <a:gd name="T52" fmla="*/ 104 w 108"/>
              <a:gd name="T53" fmla="*/ 252 h 320"/>
              <a:gd name="T54" fmla="*/ 104 w 108"/>
              <a:gd name="T55" fmla="*/ 264 h 320"/>
              <a:gd name="T56" fmla="*/ 104 w 108"/>
              <a:gd name="T57" fmla="*/ 276 h 320"/>
              <a:gd name="T58" fmla="*/ 108 w 108"/>
              <a:gd name="T59" fmla="*/ 284 h 320"/>
              <a:gd name="T60" fmla="*/ 104 w 108"/>
              <a:gd name="T61" fmla="*/ 296 h 320"/>
              <a:gd name="T62" fmla="*/ 104 w 108"/>
              <a:gd name="T63" fmla="*/ 308 h 320"/>
              <a:gd name="T64" fmla="*/ 104 w 108"/>
              <a:gd name="T65" fmla="*/ 312 h 320"/>
              <a:gd name="T66" fmla="*/ 100 w 108"/>
              <a:gd name="T67" fmla="*/ 316 h 320"/>
              <a:gd name="T68" fmla="*/ 96 w 108"/>
              <a:gd name="T69" fmla="*/ 320 h 320"/>
              <a:gd name="T70" fmla="*/ 88 w 108"/>
              <a:gd name="T71" fmla="*/ 320 h 320"/>
              <a:gd name="T72" fmla="*/ 84 w 108"/>
              <a:gd name="T73" fmla="*/ 320 h 320"/>
              <a:gd name="T74" fmla="*/ 76 w 108"/>
              <a:gd name="T75" fmla="*/ 320 h 320"/>
              <a:gd name="T76" fmla="*/ 72 w 108"/>
              <a:gd name="T77" fmla="*/ 316 h 320"/>
              <a:gd name="T78" fmla="*/ 68 w 108"/>
              <a:gd name="T79" fmla="*/ 312 h 320"/>
              <a:gd name="T80" fmla="*/ 64 w 108"/>
              <a:gd name="T81" fmla="*/ 308 h 320"/>
              <a:gd name="T82" fmla="*/ 60 w 108"/>
              <a:gd name="T83" fmla="*/ 300 h 320"/>
              <a:gd name="T84" fmla="*/ 60 w 108"/>
              <a:gd name="T85" fmla="*/ 292 h 320"/>
              <a:gd name="T86" fmla="*/ 56 w 108"/>
              <a:gd name="T87" fmla="*/ 280 h 320"/>
              <a:gd name="T88" fmla="*/ 56 w 108"/>
              <a:gd name="T89" fmla="*/ 268 h 320"/>
              <a:gd name="T90" fmla="*/ 52 w 108"/>
              <a:gd name="T91" fmla="*/ 256 h 320"/>
              <a:gd name="T92" fmla="*/ 48 w 108"/>
              <a:gd name="T93" fmla="*/ 228 h 320"/>
              <a:gd name="T94" fmla="*/ 44 w 108"/>
              <a:gd name="T95" fmla="*/ 192 h 320"/>
              <a:gd name="T96" fmla="*/ 40 w 108"/>
              <a:gd name="T97" fmla="*/ 160 h 320"/>
              <a:gd name="T98" fmla="*/ 32 w 108"/>
              <a:gd name="T99" fmla="*/ 120 h 320"/>
              <a:gd name="T100" fmla="*/ 28 w 108"/>
              <a:gd name="T101" fmla="*/ 100 h 320"/>
              <a:gd name="T102" fmla="*/ 28 w 108"/>
              <a:gd name="T103" fmla="*/ 84 h 320"/>
              <a:gd name="T104" fmla="*/ 24 w 108"/>
              <a:gd name="T105" fmla="*/ 68 h 320"/>
              <a:gd name="T106" fmla="*/ 20 w 108"/>
              <a:gd name="T107" fmla="*/ 56 h 320"/>
              <a:gd name="T108" fmla="*/ 16 w 108"/>
              <a:gd name="T109" fmla="*/ 44 h 320"/>
              <a:gd name="T110" fmla="*/ 12 w 108"/>
              <a:gd name="T111" fmla="*/ 36 h 320"/>
              <a:gd name="T112" fmla="*/ 8 w 108"/>
              <a:gd name="T113" fmla="*/ 32 h 320"/>
              <a:gd name="T114" fmla="*/ 8 w 108"/>
              <a:gd name="T115" fmla="*/ 28 h 320"/>
              <a:gd name="T116" fmla="*/ 8 w 108"/>
              <a:gd name="T117" fmla="*/ 28 h 3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108" h="320">
                <a:moveTo>
                  <a:pt x="8" y="28"/>
                </a:moveTo>
                <a:lnTo>
                  <a:pt x="0" y="20"/>
                </a:lnTo>
                <a:lnTo>
                  <a:pt x="0" y="16"/>
                </a:lnTo>
                <a:lnTo>
                  <a:pt x="0" y="8"/>
                </a:lnTo>
                <a:lnTo>
                  <a:pt x="0" y="4"/>
                </a:lnTo>
                <a:lnTo>
                  <a:pt x="4" y="0"/>
                </a:lnTo>
                <a:lnTo>
                  <a:pt x="12" y="0"/>
                </a:lnTo>
                <a:lnTo>
                  <a:pt x="24" y="0"/>
                </a:lnTo>
                <a:lnTo>
                  <a:pt x="36" y="0"/>
                </a:lnTo>
                <a:lnTo>
                  <a:pt x="52" y="4"/>
                </a:lnTo>
                <a:lnTo>
                  <a:pt x="60" y="8"/>
                </a:lnTo>
                <a:lnTo>
                  <a:pt x="68" y="12"/>
                </a:lnTo>
                <a:lnTo>
                  <a:pt x="72" y="12"/>
                </a:lnTo>
                <a:lnTo>
                  <a:pt x="76" y="12"/>
                </a:lnTo>
                <a:lnTo>
                  <a:pt x="76" y="16"/>
                </a:lnTo>
                <a:lnTo>
                  <a:pt x="76" y="20"/>
                </a:lnTo>
                <a:lnTo>
                  <a:pt x="80" y="32"/>
                </a:lnTo>
                <a:lnTo>
                  <a:pt x="80" y="44"/>
                </a:lnTo>
                <a:lnTo>
                  <a:pt x="84" y="64"/>
                </a:lnTo>
                <a:lnTo>
                  <a:pt x="84" y="84"/>
                </a:lnTo>
                <a:lnTo>
                  <a:pt x="88" y="108"/>
                </a:lnTo>
                <a:lnTo>
                  <a:pt x="92" y="136"/>
                </a:lnTo>
                <a:lnTo>
                  <a:pt x="96" y="168"/>
                </a:lnTo>
                <a:lnTo>
                  <a:pt x="96" y="192"/>
                </a:lnTo>
                <a:lnTo>
                  <a:pt x="100" y="216"/>
                </a:lnTo>
                <a:lnTo>
                  <a:pt x="104" y="236"/>
                </a:lnTo>
                <a:lnTo>
                  <a:pt x="104" y="252"/>
                </a:lnTo>
                <a:lnTo>
                  <a:pt x="104" y="264"/>
                </a:lnTo>
                <a:lnTo>
                  <a:pt x="104" y="276"/>
                </a:lnTo>
                <a:lnTo>
                  <a:pt x="108" y="284"/>
                </a:lnTo>
                <a:lnTo>
                  <a:pt x="104" y="296"/>
                </a:lnTo>
                <a:lnTo>
                  <a:pt x="104" y="308"/>
                </a:lnTo>
                <a:lnTo>
                  <a:pt x="104" y="312"/>
                </a:lnTo>
                <a:lnTo>
                  <a:pt x="100" y="316"/>
                </a:lnTo>
                <a:lnTo>
                  <a:pt x="96" y="320"/>
                </a:lnTo>
                <a:lnTo>
                  <a:pt x="88" y="320"/>
                </a:lnTo>
                <a:lnTo>
                  <a:pt x="84" y="320"/>
                </a:lnTo>
                <a:lnTo>
                  <a:pt x="76" y="320"/>
                </a:lnTo>
                <a:lnTo>
                  <a:pt x="72" y="316"/>
                </a:lnTo>
                <a:lnTo>
                  <a:pt x="68" y="312"/>
                </a:lnTo>
                <a:lnTo>
                  <a:pt x="64" y="308"/>
                </a:lnTo>
                <a:lnTo>
                  <a:pt x="60" y="300"/>
                </a:lnTo>
                <a:lnTo>
                  <a:pt x="60" y="292"/>
                </a:lnTo>
                <a:lnTo>
                  <a:pt x="56" y="280"/>
                </a:lnTo>
                <a:lnTo>
                  <a:pt x="56" y="268"/>
                </a:lnTo>
                <a:lnTo>
                  <a:pt x="52" y="256"/>
                </a:lnTo>
                <a:lnTo>
                  <a:pt x="48" y="228"/>
                </a:lnTo>
                <a:lnTo>
                  <a:pt x="44" y="192"/>
                </a:lnTo>
                <a:lnTo>
                  <a:pt x="40" y="160"/>
                </a:lnTo>
                <a:lnTo>
                  <a:pt x="32" y="120"/>
                </a:lnTo>
                <a:lnTo>
                  <a:pt x="28" y="100"/>
                </a:lnTo>
                <a:lnTo>
                  <a:pt x="28" y="84"/>
                </a:lnTo>
                <a:lnTo>
                  <a:pt x="24" y="68"/>
                </a:lnTo>
                <a:lnTo>
                  <a:pt x="20" y="56"/>
                </a:lnTo>
                <a:lnTo>
                  <a:pt x="16" y="44"/>
                </a:lnTo>
                <a:lnTo>
                  <a:pt x="12" y="36"/>
                </a:lnTo>
                <a:lnTo>
                  <a:pt x="8" y="32"/>
                </a:lnTo>
                <a:lnTo>
                  <a:pt x="8" y="28"/>
                </a:lnTo>
                <a:lnTo>
                  <a:pt x="8" y="28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8" name="Freeform 463">
            <a:extLst>
              <a:ext uri="{FF2B5EF4-FFF2-40B4-BE49-F238E27FC236}">
                <a16:creationId xmlns:a16="http://schemas.microsoft.com/office/drawing/2014/main" id="{AD259ED9-69D9-4993-8986-B6C4B016CB96}"/>
              </a:ext>
            </a:extLst>
          </p:cNvPr>
          <p:cNvSpPr>
            <a:spLocks/>
          </p:cNvSpPr>
          <p:nvPr/>
        </p:nvSpPr>
        <p:spPr bwMode="auto">
          <a:xfrm>
            <a:off x="5107254" y="1005674"/>
            <a:ext cx="2150247" cy="1972254"/>
          </a:xfrm>
          <a:custGeom>
            <a:avLst/>
            <a:gdLst>
              <a:gd name="T0" fmla="*/ 456 w 556"/>
              <a:gd name="T1" fmla="*/ 88 h 388"/>
              <a:gd name="T2" fmla="*/ 456 w 556"/>
              <a:gd name="T3" fmla="*/ 60 h 388"/>
              <a:gd name="T4" fmla="*/ 456 w 556"/>
              <a:gd name="T5" fmla="*/ 52 h 388"/>
              <a:gd name="T6" fmla="*/ 444 w 556"/>
              <a:gd name="T7" fmla="*/ 48 h 388"/>
              <a:gd name="T8" fmla="*/ 424 w 556"/>
              <a:gd name="T9" fmla="*/ 48 h 388"/>
              <a:gd name="T10" fmla="*/ 384 w 556"/>
              <a:gd name="T11" fmla="*/ 48 h 388"/>
              <a:gd name="T12" fmla="*/ 300 w 556"/>
              <a:gd name="T13" fmla="*/ 52 h 388"/>
              <a:gd name="T14" fmla="*/ 192 w 556"/>
              <a:gd name="T15" fmla="*/ 64 h 388"/>
              <a:gd name="T16" fmla="*/ 68 w 556"/>
              <a:gd name="T17" fmla="*/ 72 h 388"/>
              <a:gd name="T18" fmla="*/ 0 w 556"/>
              <a:gd name="T19" fmla="*/ 48 h 388"/>
              <a:gd name="T20" fmla="*/ 44 w 556"/>
              <a:gd name="T21" fmla="*/ 44 h 388"/>
              <a:gd name="T22" fmla="*/ 96 w 556"/>
              <a:gd name="T23" fmla="*/ 40 h 388"/>
              <a:gd name="T24" fmla="*/ 228 w 556"/>
              <a:gd name="T25" fmla="*/ 32 h 388"/>
              <a:gd name="T26" fmla="*/ 360 w 556"/>
              <a:gd name="T27" fmla="*/ 16 h 388"/>
              <a:gd name="T28" fmla="*/ 400 w 556"/>
              <a:gd name="T29" fmla="*/ 12 h 388"/>
              <a:gd name="T30" fmla="*/ 424 w 556"/>
              <a:gd name="T31" fmla="*/ 4 h 388"/>
              <a:gd name="T32" fmla="*/ 444 w 556"/>
              <a:gd name="T33" fmla="*/ 0 h 388"/>
              <a:gd name="T34" fmla="*/ 460 w 556"/>
              <a:gd name="T35" fmla="*/ 0 h 388"/>
              <a:gd name="T36" fmla="*/ 484 w 556"/>
              <a:gd name="T37" fmla="*/ 8 h 388"/>
              <a:gd name="T38" fmla="*/ 512 w 556"/>
              <a:gd name="T39" fmla="*/ 20 h 388"/>
              <a:gd name="T40" fmla="*/ 540 w 556"/>
              <a:gd name="T41" fmla="*/ 36 h 388"/>
              <a:gd name="T42" fmla="*/ 556 w 556"/>
              <a:gd name="T43" fmla="*/ 44 h 388"/>
              <a:gd name="T44" fmla="*/ 556 w 556"/>
              <a:gd name="T45" fmla="*/ 56 h 388"/>
              <a:gd name="T46" fmla="*/ 548 w 556"/>
              <a:gd name="T47" fmla="*/ 64 h 388"/>
              <a:gd name="T48" fmla="*/ 536 w 556"/>
              <a:gd name="T49" fmla="*/ 80 h 388"/>
              <a:gd name="T50" fmla="*/ 528 w 556"/>
              <a:gd name="T51" fmla="*/ 116 h 388"/>
              <a:gd name="T52" fmla="*/ 520 w 556"/>
              <a:gd name="T53" fmla="*/ 168 h 388"/>
              <a:gd name="T54" fmla="*/ 512 w 556"/>
              <a:gd name="T55" fmla="*/ 216 h 388"/>
              <a:gd name="T56" fmla="*/ 504 w 556"/>
              <a:gd name="T57" fmla="*/ 256 h 388"/>
              <a:gd name="T58" fmla="*/ 488 w 556"/>
              <a:gd name="T59" fmla="*/ 304 h 388"/>
              <a:gd name="T60" fmla="*/ 468 w 556"/>
              <a:gd name="T61" fmla="*/ 348 h 388"/>
              <a:gd name="T62" fmla="*/ 452 w 556"/>
              <a:gd name="T63" fmla="*/ 376 h 388"/>
              <a:gd name="T64" fmla="*/ 432 w 556"/>
              <a:gd name="T65" fmla="*/ 388 h 388"/>
              <a:gd name="T66" fmla="*/ 412 w 556"/>
              <a:gd name="T67" fmla="*/ 384 h 388"/>
              <a:gd name="T68" fmla="*/ 404 w 556"/>
              <a:gd name="T69" fmla="*/ 356 h 388"/>
              <a:gd name="T70" fmla="*/ 392 w 556"/>
              <a:gd name="T71" fmla="*/ 328 h 388"/>
              <a:gd name="T72" fmla="*/ 364 w 556"/>
              <a:gd name="T73" fmla="*/ 296 h 388"/>
              <a:gd name="T74" fmla="*/ 396 w 556"/>
              <a:gd name="T75" fmla="*/ 296 h 388"/>
              <a:gd name="T76" fmla="*/ 416 w 556"/>
              <a:gd name="T77" fmla="*/ 296 h 388"/>
              <a:gd name="T78" fmla="*/ 424 w 556"/>
              <a:gd name="T79" fmla="*/ 292 h 388"/>
              <a:gd name="T80" fmla="*/ 428 w 556"/>
              <a:gd name="T81" fmla="*/ 276 h 388"/>
              <a:gd name="T82" fmla="*/ 436 w 556"/>
              <a:gd name="T83" fmla="*/ 244 h 388"/>
              <a:gd name="T84" fmla="*/ 452 w 556"/>
              <a:gd name="T85" fmla="*/ 168 h 388"/>
              <a:gd name="T86" fmla="*/ 456 w 556"/>
              <a:gd name="T87" fmla="*/ 112 h 3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556" h="388">
                <a:moveTo>
                  <a:pt x="456" y="112"/>
                </a:moveTo>
                <a:lnTo>
                  <a:pt x="456" y="96"/>
                </a:lnTo>
                <a:lnTo>
                  <a:pt x="456" y="88"/>
                </a:lnTo>
                <a:lnTo>
                  <a:pt x="456" y="76"/>
                </a:lnTo>
                <a:lnTo>
                  <a:pt x="456" y="68"/>
                </a:lnTo>
                <a:lnTo>
                  <a:pt x="456" y="60"/>
                </a:lnTo>
                <a:lnTo>
                  <a:pt x="456" y="56"/>
                </a:lnTo>
                <a:lnTo>
                  <a:pt x="456" y="52"/>
                </a:lnTo>
                <a:lnTo>
                  <a:pt x="456" y="52"/>
                </a:lnTo>
                <a:lnTo>
                  <a:pt x="452" y="48"/>
                </a:lnTo>
                <a:lnTo>
                  <a:pt x="452" y="48"/>
                </a:lnTo>
                <a:lnTo>
                  <a:pt x="444" y="48"/>
                </a:lnTo>
                <a:lnTo>
                  <a:pt x="440" y="48"/>
                </a:lnTo>
                <a:lnTo>
                  <a:pt x="432" y="48"/>
                </a:lnTo>
                <a:lnTo>
                  <a:pt x="424" y="48"/>
                </a:lnTo>
                <a:lnTo>
                  <a:pt x="416" y="48"/>
                </a:lnTo>
                <a:lnTo>
                  <a:pt x="404" y="48"/>
                </a:lnTo>
                <a:lnTo>
                  <a:pt x="384" y="48"/>
                </a:lnTo>
                <a:lnTo>
                  <a:pt x="356" y="48"/>
                </a:lnTo>
                <a:lnTo>
                  <a:pt x="328" y="52"/>
                </a:lnTo>
                <a:lnTo>
                  <a:pt x="300" y="52"/>
                </a:lnTo>
                <a:lnTo>
                  <a:pt x="268" y="56"/>
                </a:lnTo>
                <a:lnTo>
                  <a:pt x="232" y="60"/>
                </a:lnTo>
                <a:lnTo>
                  <a:pt x="192" y="64"/>
                </a:lnTo>
                <a:lnTo>
                  <a:pt x="152" y="68"/>
                </a:lnTo>
                <a:lnTo>
                  <a:pt x="108" y="72"/>
                </a:lnTo>
                <a:lnTo>
                  <a:pt x="68" y="72"/>
                </a:lnTo>
                <a:lnTo>
                  <a:pt x="32" y="76"/>
                </a:lnTo>
                <a:lnTo>
                  <a:pt x="0" y="76"/>
                </a:lnTo>
                <a:lnTo>
                  <a:pt x="0" y="48"/>
                </a:lnTo>
                <a:lnTo>
                  <a:pt x="12" y="44"/>
                </a:lnTo>
                <a:lnTo>
                  <a:pt x="28" y="44"/>
                </a:lnTo>
                <a:lnTo>
                  <a:pt x="44" y="44"/>
                </a:lnTo>
                <a:lnTo>
                  <a:pt x="60" y="44"/>
                </a:lnTo>
                <a:lnTo>
                  <a:pt x="76" y="44"/>
                </a:lnTo>
                <a:lnTo>
                  <a:pt x="96" y="40"/>
                </a:lnTo>
                <a:lnTo>
                  <a:pt x="116" y="40"/>
                </a:lnTo>
                <a:lnTo>
                  <a:pt x="140" y="36"/>
                </a:lnTo>
                <a:lnTo>
                  <a:pt x="228" y="32"/>
                </a:lnTo>
                <a:lnTo>
                  <a:pt x="316" y="20"/>
                </a:lnTo>
                <a:lnTo>
                  <a:pt x="340" y="20"/>
                </a:lnTo>
                <a:lnTo>
                  <a:pt x="360" y="16"/>
                </a:lnTo>
                <a:lnTo>
                  <a:pt x="376" y="16"/>
                </a:lnTo>
                <a:lnTo>
                  <a:pt x="392" y="12"/>
                </a:lnTo>
                <a:lnTo>
                  <a:pt x="400" y="12"/>
                </a:lnTo>
                <a:lnTo>
                  <a:pt x="412" y="8"/>
                </a:lnTo>
                <a:lnTo>
                  <a:pt x="420" y="4"/>
                </a:lnTo>
                <a:lnTo>
                  <a:pt x="424" y="4"/>
                </a:lnTo>
                <a:lnTo>
                  <a:pt x="432" y="0"/>
                </a:lnTo>
                <a:lnTo>
                  <a:pt x="436" y="0"/>
                </a:lnTo>
                <a:lnTo>
                  <a:pt x="444" y="0"/>
                </a:lnTo>
                <a:lnTo>
                  <a:pt x="452" y="0"/>
                </a:lnTo>
                <a:lnTo>
                  <a:pt x="456" y="0"/>
                </a:lnTo>
                <a:lnTo>
                  <a:pt x="460" y="0"/>
                </a:lnTo>
                <a:lnTo>
                  <a:pt x="468" y="4"/>
                </a:lnTo>
                <a:lnTo>
                  <a:pt x="476" y="4"/>
                </a:lnTo>
                <a:lnTo>
                  <a:pt x="484" y="8"/>
                </a:lnTo>
                <a:lnTo>
                  <a:pt x="492" y="12"/>
                </a:lnTo>
                <a:lnTo>
                  <a:pt x="504" y="16"/>
                </a:lnTo>
                <a:lnTo>
                  <a:pt x="512" y="20"/>
                </a:lnTo>
                <a:lnTo>
                  <a:pt x="524" y="28"/>
                </a:lnTo>
                <a:lnTo>
                  <a:pt x="532" y="32"/>
                </a:lnTo>
                <a:lnTo>
                  <a:pt x="540" y="36"/>
                </a:lnTo>
                <a:lnTo>
                  <a:pt x="548" y="40"/>
                </a:lnTo>
                <a:lnTo>
                  <a:pt x="552" y="40"/>
                </a:lnTo>
                <a:lnTo>
                  <a:pt x="556" y="44"/>
                </a:lnTo>
                <a:lnTo>
                  <a:pt x="556" y="48"/>
                </a:lnTo>
                <a:lnTo>
                  <a:pt x="556" y="52"/>
                </a:lnTo>
                <a:lnTo>
                  <a:pt x="556" y="56"/>
                </a:lnTo>
                <a:lnTo>
                  <a:pt x="556" y="60"/>
                </a:lnTo>
                <a:lnTo>
                  <a:pt x="552" y="60"/>
                </a:lnTo>
                <a:lnTo>
                  <a:pt x="548" y="64"/>
                </a:lnTo>
                <a:lnTo>
                  <a:pt x="544" y="68"/>
                </a:lnTo>
                <a:lnTo>
                  <a:pt x="540" y="72"/>
                </a:lnTo>
                <a:lnTo>
                  <a:pt x="536" y="80"/>
                </a:lnTo>
                <a:lnTo>
                  <a:pt x="532" y="88"/>
                </a:lnTo>
                <a:lnTo>
                  <a:pt x="532" y="100"/>
                </a:lnTo>
                <a:lnTo>
                  <a:pt x="528" y="116"/>
                </a:lnTo>
                <a:lnTo>
                  <a:pt x="524" y="132"/>
                </a:lnTo>
                <a:lnTo>
                  <a:pt x="524" y="148"/>
                </a:lnTo>
                <a:lnTo>
                  <a:pt x="520" y="168"/>
                </a:lnTo>
                <a:lnTo>
                  <a:pt x="516" y="184"/>
                </a:lnTo>
                <a:lnTo>
                  <a:pt x="512" y="200"/>
                </a:lnTo>
                <a:lnTo>
                  <a:pt x="512" y="216"/>
                </a:lnTo>
                <a:lnTo>
                  <a:pt x="508" y="232"/>
                </a:lnTo>
                <a:lnTo>
                  <a:pt x="504" y="244"/>
                </a:lnTo>
                <a:lnTo>
                  <a:pt x="504" y="256"/>
                </a:lnTo>
                <a:lnTo>
                  <a:pt x="500" y="268"/>
                </a:lnTo>
                <a:lnTo>
                  <a:pt x="492" y="288"/>
                </a:lnTo>
                <a:lnTo>
                  <a:pt x="488" y="304"/>
                </a:lnTo>
                <a:lnTo>
                  <a:pt x="480" y="320"/>
                </a:lnTo>
                <a:lnTo>
                  <a:pt x="476" y="336"/>
                </a:lnTo>
                <a:lnTo>
                  <a:pt x="468" y="348"/>
                </a:lnTo>
                <a:lnTo>
                  <a:pt x="464" y="356"/>
                </a:lnTo>
                <a:lnTo>
                  <a:pt x="460" y="368"/>
                </a:lnTo>
                <a:lnTo>
                  <a:pt x="452" y="376"/>
                </a:lnTo>
                <a:lnTo>
                  <a:pt x="444" y="380"/>
                </a:lnTo>
                <a:lnTo>
                  <a:pt x="436" y="384"/>
                </a:lnTo>
                <a:lnTo>
                  <a:pt x="432" y="388"/>
                </a:lnTo>
                <a:lnTo>
                  <a:pt x="424" y="388"/>
                </a:lnTo>
                <a:lnTo>
                  <a:pt x="416" y="388"/>
                </a:lnTo>
                <a:lnTo>
                  <a:pt x="412" y="384"/>
                </a:lnTo>
                <a:lnTo>
                  <a:pt x="408" y="376"/>
                </a:lnTo>
                <a:lnTo>
                  <a:pt x="404" y="364"/>
                </a:lnTo>
                <a:lnTo>
                  <a:pt x="404" y="356"/>
                </a:lnTo>
                <a:lnTo>
                  <a:pt x="400" y="344"/>
                </a:lnTo>
                <a:lnTo>
                  <a:pt x="396" y="336"/>
                </a:lnTo>
                <a:lnTo>
                  <a:pt x="392" y="328"/>
                </a:lnTo>
                <a:lnTo>
                  <a:pt x="380" y="312"/>
                </a:lnTo>
                <a:lnTo>
                  <a:pt x="372" y="304"/>
                </a:lnTo>
                <a:lnTo>
                  <a:pt x="364" y="296"/>
                </a:lnTo>
                <a:lnTo>
                  <a:pt x="376" y="296"/>
                </a:lnTo>
                <a:lnTo>
                  <a:pt x="388" y="296"/>
                </a:lnTo>
                <a:lnTo>
                  <a:pt x="396" y="296"/>
                </a:lnTo>
                <a:lnTo>
                  <a:pt x="404" y="296"/>
                </a:lnTo>
                <a:lnTo>
                  <a:pt x="412" y="296"/>
                </a:lnTo>
                <a:lnTo>
                  <a:pt x="416" y="296"/>
                </a:lnTo>
                <a:lnTo>
                  <a:pt x="420" y="296"/>
                </a:lnTo>
                <a:lnTo>
                  <a:pt x="424" y="296"/>
                </a:lnTo>
                <a:lnTo>
                  <a:pt x="424" y="292"/>
                </a:lnTo>
                <a:lnTo>
                  <a:pt x="424" y="288"/>
                </a:lnTo>
                <a:lnTo>
                  <a:pt x="428" y="284"/>
                </a:lnTo>
                <a:lnTo>
                  <a:pt x="428" y="276"/>
                </a:lnTo>
                <a:lnTo>
                  <a:pt x="432" y="268"/>
                </a:lnTo>
                <a:lnTo>
                  <a:pt x="436" y="256"/>
                </a:lnTo>
                <a:lnTo>
                  <a:pt x="436" y="244"/>
                </a:lnTo>
                <a:lnTo>
                  <a:pt x="440" y="228"/>
                </a:lnTo>
                <a:lnTo>
                  <a:pt x="448" y="196"/>
                </a:lnTo>
                <a:lnTo>
                  <a:pt x="452" y="168"/>
                </a:lnTo>
                <a:lnTo>
                  <a:pt x="456" y="136"/>
                </a:lnTo>
                <a:lnTo>
                  <a:pt x="456" y="112"/>
                </a:lnTo>
                <a:lnTo>
                  <a:pt x="456" y="112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9" name="Freeform 464">
            <a:extLst>
              <a:ext uri="{FF2B5EF4-FFF2-40B4-BE49-F238E27FC236}">
                <a16:creationId xmlns:a16="http://schemas.microsoft.com/office/drawing/2014/main" id="{4D32C469-1B71-41C3-A927-FCC02B8009F6}"/>
              </a:ext>
            </a:extLst>
          </p:cNvPr>
          <p:cNvSpPr>
            <a:spLocks/>
          </p:cNvSpPr>
          <p:nvPr/>
        </p:nvSpPr>
        <p:spPr bwMode="auto">
          <a:xfrm>
            <a:off x="5259412" y="2367952"/>
            <a:ext cx="1454126" cy="284655"/>
          </a:xfrm>
          <a:custGeom>
            <a:avLst/>
            <a:gdLst>
              <a:gd name="T0" fmla="*/ 0 w 376"/>
              <a:gd name="T1" fmla="*/ 24 h 56"/>
              <a:gd name="T2" fmla="*/ 16 w 376"/>
              <a:gd name="T3" fmla="*/ 24 h 56"/>
              <a:gd name="T4" fmla="*/ 32 w 376"/>
              <a:gd name="T5" fmla="*/ 24 h 56"/>
              <a:gd name="T6" fmla="*/ 52 w 376"/>
              <a:gd name="T7" fmla="*/ 20 h 56"/>
              <a:gd name="T8" fmla="*/ 72 w 376"/>
              <a:gd name="T9" fmla="*/ 20 h 56"/>
              <a:gd name="T10" fmla="*/ 96 w 376"/>
              <a:gd name="T11" fmla="*/ 20 h 56"/>
              <a:gd name="T12" fmla="*/ 120 w 376"/>
              <a:gd name="T13" fmla="*/ 16 h 56"/>
              <a:gd name="T14" fmla="*/ 148 w 376"/>
              <a:gd name="T15" fmla="*/ 16 h 56"/>
              <a:gd name="T16" fmla="*/ 176 w 376"/>
              <a:gd name="T17" fmla="*/ 12 h 56"/>
              <a:gd name="T18" fmla="*/ 204 w 376"/>
              <a:gd name="T19" fmla="*/ 12 h 56"/>
              <a:gd name="T20" fmla="*/ 228 w 376"/>
              <a:gd name="T21" fmla="*/ 8 h 56"/>
              <a:gd name="T22" fmla="*/ 248 w 376"/>
              <a:gd name="T23" fmla="*/ 8 h 56"/>
              <a:gd name="T24" fmla="*/ 264 w 376"/>
              <a:gd name="T25" fmla="*/ 4 h 56"/>
              <a:gd name="T26" fmla="*/ 280 w 376"/>
              <a:gd name="T27" fmla="*/ 4 h 56"/>
              <a:gd name="T28" fmla="*/ 292 w 376"/>
              <a:gd name="T29" fmla="*/ 4 h 56"/>
              <a:gd name="T30" fmla="*/ 304 w 376"/>
              <a:gd name="T31" fmla="*/ 0 h 56"/>
              <a:gd name="T32" fmla="*/ 308 w 376"/>
              <a:gd name="T33" fmla="*/ 0 h 56"/>
              <a:gd name="T34" fmla="*/ 332 w 376"/>
              <a:gd name="T35" fmla="*/ 4 h 56"/>
              <a:gd name="T36" fmla="*/ 352 w 376"/>
              <a:gd name="T37" fmla="*/ 8 h 56"/>
              <a:gd name="T38" fmla="*/ 360 w 376"/>
              <a:gd name="T39" fmla="*/ 12 h 56"/>
              <a:gd name="T40" fmla="*/ 364 w 376"/>
              <a:gd name="T41" fmla="*/ 20 h 56"/>
              <a:gd name="T42" fmla="*/ 372 w 376"/>
              <a:gd name="T43" fmla="*/ 28 h 56"/>
              <a:gd name="T44" fmla="*/ 376 w 376"/>
              <a:gd name="T45" fmla="*/ 40 h 56"/>
              <a:gd name="T46" fmla="*/ 324 w 376"/>
              <a:gd name="T47" fmla="*/ 44 h 56"/>
              <a:gd name="T48" fmla="*/ 272 w 376"/>
              <a:gd name="T49" fmla="*/ 44 h 56"/>
              <a:gd name="T50" fmla="*/ 220 w 376"/>
              <a:gd name="T51" fmla="*/ 44 h 56"/>
              <a:gd name="T52" fmla="*/ 172 w 376"/>
              <a:gd name="T53" fmla="*/ 48 h 56"/>
              <a:gd name="T54" fmla="*/ 124 w 376"/>
              <a:gd name="T55" fmla="*/ 52 h 56"/>
              <a:gd name="T56" fmla="*/ 80 w 376"/>
              <a:gd name="T57" fmla="*/ 52 h 56"/>
              <a:gd name="T58" fmla="*/ 40 w 376"/>
              <a:gd name="T59" fmla="*/ 56 h 56"/>
              <a:gd name="T60" fmla="*/ 0 w 376"/>
              <a:gd name="T61" fmla="*/ 56 h 56"/>
              <a:gd name="T62" fmla="*/ 0 w 376"/>
              <a:gd name="T63" fmla="*/ 24 h 56"/>
              <a:gd name="T64" fmla="*/ 0 w 376"/>
              <a:gd name="T65" fmla="*/ 24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376" h="56">
                <a:moveTo>
                  <a:pt x="0" y="24"/>
                </a:moveTo>
                <a:lnTo>
                  <a:pt x="16" y="24"/>
                </a:lnTo>
                <a:lnTo>
                  <a:pt x="32" y="24"/>
                </a:lnTo>
                <a:lnTo>
                  <a:pt x="52" y="20"/>
                </a:lnTo>
                <a:lnTo>
                  <a:pt x="72" y="20"/>
                </a:lnTo>
                <a:lnTo>
                  <a:pt x="96" y="20"/>
                </a:lnTo>
                <a:lnTo>
                  <a:pt x="120" y="16"/>
                </a:lnTo>
                <a:lnTo>
                  <a:pt x="148" y="16"/>
                </a:lnTo>
                <a:lnTo>
                  <a:pt x="176" y="12"/>
                </a:lnTo>
                <a:lnTo>
                  <a:pt x="204" y="12"/>
                </a:lnTo>
                <a:lnTo>
                  <a:pt x="228" y="8"/>
                </a:lnTo>
                <a:lnTo>
                  <a:pt x="248" y="8"/>
                </a:lnTo>
                <a:lnTo>
                  <a:pt x="264" y="4"/>
                </a:lnTo>
                <a:lnTo>
                  <a:pt x="280" y="4"/>
                </a:lnTo>
                <a:lnTo>
                  <a:pt x="292" y="4"/>
                </a:lnTo>
                <a:lnTo>
                  <a:pt x="304" y="0"/>
                </a:lnTo>
                <a:lnTo>
                  <a:pt x="308" y="0"/>
                </a:lnTo>
                <a:lnTo>
                  <a:pt x="332" y="4"/>
                </a:lnTo>
                <a:lnTo>
                  <a:pt x="352" y="8"/>
                </a:lnTo>
                <a:lnTo>
                  <a:pt x="360" y="12"/>
                </a:lnTo>
                <a:lnTo>
                  <a:pt x="364" y="20"/>
                </a:lnTo>
                <a:lnTo>
                  <a:pt x="372" y="28"/>
                </a:lnTo>
                <a:lnTo>
                  <a:pt x="376" y="40"/>
                </a:lnTo>
                <a:lnTo>
                  <a:pt x="324" y="44"/>
                </a:lnTo>
                <a:lnTo>
                  <a:pt x="272" y="44"/>
                </a:lnTo>
                <a:lnTo>
                  <a:pt x="220" y="44"/>
                </a:lnTo>
                <a:lnTo>
                  <a:pt x="172" y="48"/>
                </a:lnTo>
                <a:lnTo>
                  <a:pt x="124" y="52"/>
                </a:lnTo>
                <a:lnTo>
                  <a:pt x="80" y="52"/>
                </a:lnTo>
                <a:lnTo>
                  <a:pt x="40" y="56"/>
                </a:lnTo>
                <a:lnTo>
                  <a:pt x="0" y="56"/>
                </a:lnTo>
                <a:lnTo>
                  <a:pt x="0" y="24"/>
                </a:lnTo>
                <a:lnTo>
                  <a:pt x="0" y="24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0" name="Freeform 465">
            <a:extLst>
              <a:ext uri="{FF2B5EF4-FFF2-40B4-BE49-F238E27FC236}">
                <a16:creationId xmlns:a16="http://schemas.microsoft.com/office/drawing/2014/main" id="{35C0002F-0052-4C0A-AAA5-4E7F2B25F935}"/>
              </a:ext>
            </a:extLst>
          </p:cNvPr>
          <p:cNvSpPr>
            <a:spLocks/>
          </p:cNvSpPr>
          <p:nvPr/>
        </p:nvSpPr>
        <p:spPr bwMode="auto">
          <a:xfrm>
            <a:off x="5533878" y="1615649"/>
            <a:ext cx="324859" cy="630309"/>
          </a:xfrm>
          <a:custGeom>
            <a:avLst/>
            <a:gdLst>
              <a:gd name="T0" fmla="*/ 4 w 84"/>
              <a:gd name="T1" fmla="*/ 4 h 124"/>
              <a:gd name="T2" fmla="*/ 8 w 84"/>
              <a:gd name="T3" fmla="*/ 0 h 124"/>
              <a:gd name="T4" fmla="*/ 12 w 84"/>
              <a:gd name="T5" fmla="*/ 0 h 124"/>
              <a:gd name="T6" fmla="*/ 16 w 84"/>
              <a:gd name="T7" fmla="*/ 0 h 124"/>
              <a:gd name="T8" fmla="*/ 24 w 84"/>
              <a:gd name="T9" fmla="*/ 0 h 124"/>
              <a:gd name="T10" fmla="*/ 32 w 84"/>
              <a:gd name="T11" fmla="*/ 0 h 124"/>
              <a:gd name="T12" fmla="*/ 40 w 84"/>
              <a:gd name="T13" fmla="*/ 0 h 124"/>
              <a:gd name="T14" fmla="*/ 52 w 84"/>
              <a:gd name="T15" fmla="*/ 0 h 124"/>
              <a:gd name="T16" fmla="*/ 64 w 84"/>
              <a:gd name="T17" fmla="*/ 4 h 124"/>
              <a:gd name="T18" fmla="*/ 68 w 84"/>
              <a:gd name="T19" fmla="*/ 28 h 124"/>
              <a:gd name="T20" fmla="*/ 72 w 84"/>
              <a:gd name="T21" fmla="*/ 48 h 124"/>
              <a:gd name="T22" fmla="*/ 76 w 84"/>
              <a:gd name="T23" fmla="*/ 64 h 124"/>
              <a:gd name="T24" fmla="*/ 80 w 84"/>
              <a:gd name="T25" fmla="*/ 80 h 124"/>
              <a:gd name="T26" fmla="*/ 80 w 84"/>
              <a:gd name="T27" fmla="*/ 92 h 124"/>
              <a:gd name="T28" fmla="*/ 84 w 84"/>
              <a:gd name="T29" fmla="*/ 100 h 124"/>
              <a:gd name="T30" fmla="*/ 84 w 84"/>
              <a:gd name="T31" fmla="*/ 108 h 124"/>
              <a:gd name="T32" fmla="*/ 84 w 84"/>
              <a:gd name="T33" fmla="*/ 112 h 124"/>
              <a:gd name="T34" fmla="*/ 84 w 84"/>
              <a:gd name="T35" fmla="*/ 116 h 124"/>
              <a:gd name="T36" fmla="*/ 80 w 84"/>
              <a:gd name="T37" fmla="*/ 120 h 124"/>
              <a:gd name="T38" fmla="*/ 76 w 84"/>
              <a:gd name="T39" fmla="*/ 124 h 124"/>
              <a:gd name="T40" fmla="*/ 72 w 84"/>
              <a:gd name="T41" fmla="*/ 124 h 124"/>
              <a:gd name="T42" fmla="*/ 64 w 84"/>
              <a:gd name="T43" fmla="*/ 124 h 124"/>
              <a:gd name="T44" fmla="*/ 56 w 84"/>
              <a:gd name="T45" fmla="*/ 120 h 124"/>
              <a:gd name="T46" fmla="*/ 48 w 84"/>
              <a:gd name="T47" fmla="*/ 116 h 124"/>
              <a:gd name="T48" fmla="*/ 44 w 84"/>
              <a:gd name="T49" fmla="*/ 104 h 124"/>
              <a:gd name="T50" fmla="*/ 40 w 84"/>
              <a:gd name="T51" fmla="*/ 92 h 124"/>
              <a:gd name="T52" fmla="*/ 32 w 84"/>
              <a:gd name="T53" fmla="*/ 80 h 124"/>
              <a:gd name="T54" fmla="*/ 28 w 84"/>
              <a:gd name="T55" fmla="*/ 68 h 124"/>
              <a:gd name="T56" fmla="*/ 28 w 84"/>
              <a:gd name="T57" fmla="*/ 56 h 124"/>
              <a:gd name="T58" fmla="*/ 24 w 84"/>
              <a:gd name="T59" fmla="*/ 48 h 124"/>
              <a:gd name="T60" fmla="*/ 16 w 84"/>
              <a:gd name="T61" fmla="*/ 36 h 124"/>
              <a:gd name="T62" fmla="*/ 12 w 84"/>
              <a:gd name="T63" fmla="*/ 32 h 124"/>
              <a:gd name="T64" fmla="*/ 8 w 84"/>
              <a:gd name="T65" fmla="*/ 24 h 124"/>
              <a:gd name="T66" fmla="*/ 0 w 84"/>
              <a:gd name="T67" fmla="*/ 20 h 124"/>
              <a:gd name="T68" fmla="*/ 0 w 84"/>
              <a:gd name="T69" fmla="*/ 16 h 124"/>
              <a:gd name="T70" fmla="*/ 0 w 84"/>
              <a:gd name="T71" fmla="*/ 8 h 124"/>
              <a:gd name="T72" fmla="*/ 4 w 84"/>
              <a:gd name="T73" fmla="*/ 4 h 124"/>
              <a:gd name="T74" fmla="*/ 4 w 84"/>
              <a:gd name="T75" fmla="*/ 4 h 1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84" h="124">
                <a:moveTo>
                  <a:pt x="4" y="4"/>
                </a:moveTo>
                <a:lnTo>
                  <a:pt x="8" y="0"/>
                </a:lnTo>
                <a:lnTo>
                  <a:pt x="12" y="0"/>
                </a:lnTo>
                <a:lnTo>
                  <a:pt x="16" y="0"/>
                </a:lnTo>
                <a:lnTo>
                  <a:pt x="24" y="0"/>
                </a:lnTo>
                <a:lnTo>
                  <a:pt x="32" y="0"/>
                </a:lnTo>
                <a:lnTo>
                  <a:pt x="40" y="0"/>
                </a:lnTo>
                <a:lnTo>
                  <a:pt x="52" y="0"/>
                </a:lnTo>
                <a:lnTo>
                  <a:pt x="64" y="4"/>
                </a:lnTo>
                <a:lnTo>
                  <a:pt x="68" y="28"/>
                </a:lnTo>
                <a:lnTo>
                  <a:pt x="72" y="48"/>
                </a:lnTo>
                <a:lnTo>
                  <a:pt x="76" y="64"/>
                </a:lnTo>
                <a:lnTo>
                  <a:pt x="80" y="80"/>
                </a:lnTo>
                <a:lnTo>
                  <a:pt x="80" y="92"/>
                </a:lnTo>
                <a:lnTo>
                  <a:pt x="84" y="100"/>
                </a:lnTo>
                <a:lnTo>
                  <a:pt x="84" y="108"/>
                </a:lnTo>
                <a:lnTo>
                  <a:pt x="84" y="112"/>
                </a:lnTo>
                <a:lnTo>
                  <a:pt x="84" y="116"/>
                </a:lnTo>
                <a:lnTo>
                  <a:pt x="80" y="120"/>
                </a:lnTo>
                <a:lnTo>
                  <a:pt x="76" y="124"/>
                </a:lnTo>
                <a:lnTo>
                  <a:pt x="72" y="124"/>
                </a:lnTo>
                <a:lnTo>
                  <a:pt x="64" y="124"/>
                </a:lnTo>
                <a:lnTo>
                  <a:pt x="56" y="120"/>
                </a:lnTo>
                <a:lnTo>
                  <a:pt x="48" y="116"/>
                </a:lnTo>
                <a:lnTo>
                  <a:pt x="44" y="104"/>
                </a:lnTo>
                <a:lnTo>
                  <a:pt x="40" y="92"/>
                </a:lnTo>
                <a:lnTo>
                  <a:pt x="32" y="80"/>
                </a:lnTo>
                <a:lnTo>
                  <a:pt x="28" y="68"/>
                </a:lnTo>
                <a:lnTo>
                  <a:pt x="28" y="56"/>
                </a:lnTo>
                <a:lnTo>
                  <a:pt x="24" y="48"/>
                </a:lnTo>
                <a:lnTo>
                  <a:pt x="16" y="36"/>
                </a:lnTo>
                <a:lnTo>
                  <a:pt x="12" y="32"/>
                </a:lnTo>
                <a:lnTo>
                  <a:pt x="8" y="24"/>
                </a:lnTo>
                <a:lnTo>
                  <a:pt x="0" y="20"/>
                </a:lnTo>
                <a:lnTo>
                  <a:pt x="0" y="16"/>
                </a:lnTo>
                <a:lnTo>
                  <a:pt x="0" y="8"/>
                </a:lnTo>
                <a:lnTo>
                  <a:pt x="4" y="4"/>
                </a:lnTo>
                <a:lnTo>
                  <a:pt x="4" y="4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1" name="Freeform 466">
            <a:extLst>
              <a:ext uri="{FF2B5EF4-FFF2-40B4-BE49-F238E27FC236}">
                <a16:creationId xmlns:a16="http://schemas.microsoft.com/office/drawing/2014/main" id="{6A722737-C502-40FA-B1EC-7DBD2D3A7CFB}"/>
              </a:ext>
            </a:extLst>
          </p:cNvPr>
          <p:cNvSpPr>
            <a:spLocks/>
          </p:cNvSpPr>
          <p:nvPr/>
        </p:nvSpPr>
        <p:spPr bwMode="auto">
          <a:xfrm>
            <a:off x="5691616" y="1554651"/>
            <a:ext cx="819879" cy="447316"/>
          </a:xfrm>
          <a:custGeom>
            <a:avLst/>
            <a:gdLst>
              <a:gd name="T0" fmla="*/ 152 w 212"/>
              <a:gd name="T1" fmla="*/ 88 h 88"/>
              <a:gd name="T2" fmla="*/ 148 w 212"/>
              <a:gd name="T3" fmla="*/ 88 h 88"/>
              <a:gd name="T4" fmla="*/ 148 w 212"/>
              <a:gd name="T5" fmla="*/ 84 h 88"/>
              <a:gd name="T6" fmla="*/ 148 w 212"/>
              <a:gd name="T7" fmla="*/ 80 h 88"/>
              <a:gd name="T8" fmla="*/ 148 w 212"/>
              <a:gd name="T9" fmla="*/ 68 h 88"/>
              <a:gd name="T10" fmla="*/ 152 w 212"/>
              <a:gd name="T11" fmla="*/ 56 h 88"/>
              <a:gd name="T12" fmla="*/ 152 w 212"/>
              <a:gd name="T13" fmla="*/ 44 h 88"/>
              <a:gd name="T14" fmla="*/ 152 w 212"/>
              <a:gd name="T15" fmla="*/ 36 h 88"/>
              <a:gd name="T16" fmla="*/ 152 w 212"/>
              <a:gd name="T17" fmla="*/ 28 h 88"/>
              <a:gd name="T18" fmla="*/ 152 w 212"/>
              <a:gd name="T19" fmla="*/ 24 h 88"/>
              <a:gd name="T20" fmla="*/ 148 w 212"/>
              <a:gd name="T21" fmla="*/ 20 h 88"/>
              <a:gd name="T22" fmla="*/ 144 w 212"/>
              <a:gd name="T23" fmla="*/ 20 h 88"/>
              <a:gd name="T24" fmla="*/ 140 w 212"/>
              <a:gd name="T25" fmla="*/ 20 h 88"/>
              <a:gd name="T26" fmla="*/ 132 w 212"/>
              <a:gd name="T27" fmla="*/ 20 h 88"/>
              <a:gd name="T28" fmla="*/ 124 w 212"/>
              <a:gd name="T29" fmla="*/ 20 h 88"/>
              <a:gd name="T30" fmla="*/ 116 w 212"/>
              <a:gd name="T31" fmla="*/ 20 h 88"/>
              <a:gd name="T32" fmla="*/ 104 w 212"/>
              <a:gd name="T33" fmla="*/ 20 h 88"/>
              <a:gd name="T34" fmla="*/ 88 w 212"/>
              <a:gd name="T35" fmla="*/ 24 h 88"/>
              <a:gd name="T36" fmla="*/ 64 w 212"/>
              <a:gd name="T37" fmla="*/ 24 h 88"/>
              <a:gd name="T38" fmla="*/ 40 w 212"/>
              <a:gd name="T39" fmla="*/ 28 h 88"/>
              <a:gd name="T40" fmla="*/ 20 w 212"/>
              <a:gd name="T41" fmla="*/ 32 h 88"/>
              <a:gd name="T42" fmla="*/ 0 w 212"/>
              <a:gd name="T43" fmla="*/ 32 h 88"/>
              <a:gd name="T44" fmla="*/ 0 w 212"/>
              <a:gd name="T45" fmla="*/ 28 h 88"/>
              <a:gd name="T46" fmla="*/ 20 w 212"/>
              <a:gd name="T47" fmla="*/ 28 h 88"/>
              <a:gd name="T48" fmla="*/ 36 w 212"/>
              <a:gd name="T49" fmla="*/ 24 h 88"/>
              <a:gd name="T50" fmla="*/ 56 w 212"/>
              <a:gd name="T51" fmla="*/ 24 h 88"/>
              <a:gd name="T52" fmla="*/ 80 w 212"/>
              <a:gd name="T53" fmla="*/ 20 h 88"/>
              <a:gd name="T54" fmla="*/ 92 w 212"/>
              <a:gd name="T55" fmla="*/ 20 h 88"/>
              <a:gd name="T56" fmla="*/ 104 w 212"/>
              <a:gd name="T57" fmla="*/ 16 h 88"/>
              <a:gd name="T58" fmla="*/ 112 w 212"/>
              <a:gd name="T59" fmla="*/ 16 h 88"/>
              <a:gd name="T60" fmla="*/ 120 w 212"/>
              <a:gd name="T61" fmla="*/ 12 h 88"/>
              <a:gd name="T62" fmla="*/ 124 w 212"/>
              <a:gd name="T63" fmla="*/ 12 h 88"/>
              <a:gd name="T64" fmla="*/ 132 w 212"/>
              <a:gd name="T65" fmla="*/ 8 h 88"/>
              <a:gd name="T66" fmla="*/ 140 w 212"/>
              <a:gd name="T67" fmla="*/ 4 h 88"/>
              <a:gd name="T68" fmla="*/ 144 w 212"/>
              <a:gd name="T69" fmla="*/ 4 h 88"/>
              <a:gd name="T70" fmla="*/ 152 w 212"/>
              <a:gd name="T71" fmla="*/ 0 h 88"/>
              <a:gd name="T72" fmla="*/ 152 w 212"/>
              <a:gd name="T73" fmla="*/ 0 h 88"/>
              <a:gd name="T74" fmla="*/ 156 w 212"/>
              <a:gd name="T75" fmla="*/ 0 h 88"/>
              <a:gd name="T76" fmla="*/ 160 w 212"/>
              <a:gd name="T77" fmla="*/ 4 h 88"/>
              <a:gd name="T78" fmla="*/ 168 w 212"/>
              <a:gd name="T79" fmla="*/ 4 h 88"/>
              <a:gd name="T80" fmla="*/ 176 w 212"/>
              <a:gd name="T81" fmla="*/ 8 h 88"/>
              <a:gd name="T82" fmla="*/ 188 w 212"/>
              <a:gd name="T83" fmla="*/ 12 h 88"/>
              <a:gd name="T84" fmla="*/ 200 w 212"/>
              <a:gd name="T85" fmla="*/ 16 h 88"/>
              <a:gd name="T86" fmla="*/ 208 w 212"/>
              <a:gd name="T87" fmla="*/ 20 h 88"/>
              <a:gd name="T88" fmla="*/ 212 w 212"/>
              <a:gd name="T89" fmla="*/ 24 h 88"/>
              <a:gd name="T90" fmla="*/ 212 w 212"/>
              <a:gd name="T91" fmla="*/ 24 h 88"/>
              <a:gd name="T92" fmla="*/ 212 w 212"/>
              <a:gd name="T93" fmla="*/ 28 h 88"/>
              <a:gd name="T94" fmla="*/ 208 w 212"/>
              <a:gd name="T95" fmla="*/ 28 h 88"/>
              <a:gd name="T96" fmla="*/ 204 w 212"/>
              <a:gd name="T97" fmla="*/ 32 h 88"/>
              <a:gd name="T98" fmla="*/ 196 w 212"/>
              <a:gd name="T99" fmla="*/ 32 h 88"/>
              <a:gd name="T100" fmla="*/ 192 w 212"/>
              <a:gd name="T101" fmla="*/ 32 h 88"/>
              <a:gd name="T102" fmla="*/ 188 w 212"/>
              <a:gd name="T103" fmla="*/ 36 h 88"/>
              <a:gd name="T104" fmla="*/ 184 w 212"/>
              <a:gd name="T105" fmla="*/ 40 h 88"/>
              <a:gd name="T106" fmla="*/ 176 w 212"/>
              <a:gd name="T107" fmla="*/ 48 h 88"/>
              <a:gd name="T108" fmla="*/ 172 w 212"/>
              <a:gd name="T109" fmla="*/ 56 h 88"/>
              <a:gd name="T110" fmla="*/ 168 w 212"/>
              <a:gd name="T111" fmla="*/ 64 h 88"/>
              <a:gd name="T112" fmla="*/ 160 w 212"/>
              <a:gd name="T113" fmla="*/ 76 h 88"/>
              <a:gd name="T114" fmla="*/ 152 w 212"/>
              <a:gd name="T115" fmla="*/ 88 h 88"/>
              <a:gd name="T116" fmla="*/ 152 w 212"/>
              <a:gd name="T117" fmla="*/ 88 h 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212" h="88">
                <a:moveTo>
                  <a:pt x="152" y="88"/>
                </a:moveTo>
                <a:lnTo>
                  <a:pt x="148" y="88"/>
                </a:lnTo>
                <a:lnTo>
                  <a:pt x="148" y="84"/>
                </a:lnTo>
                <a:lnTo>
                  <a:pt x="148" y="80"/>
                </a:lnTo>
                <a:lnTo>
                  <a:pt x="148" y="68"/>
                </a:lnTo>
                <a:lnTo>
                  <a:pt x="152" y="56"/>
                </a:lnTo>
                <a:lnTo>
                  <a:pt x="152" y="44"/>
                </a:lnTo>
                <a:lnTo>
                  <a:pt x="152" y="36"/>
                </a:lnTo>
                <a:lnTo>
                  <a:pt x="152" y="28"/>
                </a:lnTo>
                <a:lnTo>
                  <a:pt x="152" y="24"/>
                </a:lnTo>
                <a:lnTo>
                  <a:pt x="148" y="20"/>
                </a:lnTo>
                <a:lnTo>
                  <a:pt x="144" y="20"/>
                </a:lnTo>
                <a:lnTo>
                  <a:pt x="140" y="20"/>
                </a:lnTo>
                <a:lnTo>
                  <a:pt x="132" y="20"/>
                </a:lnTo>
                <a:lnTo>
                  <a:pt x="124" y="20"/>
                </a:lnTo>
                <a:lnTo>
                  <a:pt x="116" y="20"/>
                </a:lnTo>
                <a:lnTo>
                  <a:pt x="104" y="20"/>
                </a:lnTo>
                <a:lnTo>
                  <a:pt x="88" y="24"/>
                </a:lnTo>
                <a:lnTo>
                  <a:pt x="64" y="24"/>
                </a:lnTo>
                <a:lnTo>
                  <a:pt x="40" y="28"/>
                </a:lnTo>
                <a:lnTo>
                  <a:pt x="20" y="32"/>
                </a:lnTo>
                <a:lnTo>
                  <a:pt x="0" y="32"/>
                </a:lnTo>
                <a:lnTo>
                  <a:pt x="0" y="28"/>
                </a:lnTo>
                <a:lnTo>
                  <a:pt x="20" y="28"/>
                </a:lnTo>
                <a:lnTo>
                  <a:pt x="36" y="24"/>
                </a:lnTo>
                <a:lnTo>
                  <a:pt x="56" y="24"/>
                </a:lnTo>
                <a:lnTo>
                  <a:pt x="80" y="20"/>
                </a:lnTo>
                <a:lnTo>
                  <a:pt x="92" y="20"/>
                </a:lnTo>
                <a:lnTo>
                  <a:pt x="104" y="16"/>
                </a:lnTo>
                <a:lnTo>
                  <a:pt x="112" y="16"/>
                </a:lnTo>
                <a:lnTo>
                  <a:pt x="120" y="12"/>
                </a:lnTo>
                <a:lnTo>
                  <a:pt x="124" y="12"/>
                </a:lnTo>
                <a:lnTo>
                  <a:pt x="132" y="8"/>
                </a:lnTo>
                <a:lnTo>
                  <a:pt x="140" y="4"/>
                </a:lnTo>
                <a:lnTo>
                  <a:pt x="144" y="4"/>
                </a:lnTo>
                <a:lnTo>
                  <a:pt x="152" y="0"/>
                </a:lnTo>
                <a:lnTo>
                  <a:pt x="152" y="0"/>
                </a:lnTo>
                <a:lnTo>
                  <a:pt x="156" y="0"/>
                </a:lnTo>
                <a:lnTo>
                  <a:pt x="160" y="4"/>
                </a:lnTo>
                <a:lnTo>
                  <a:pt x="168" y="4"/>
                </a:lnTo>
                <a:lnTo>
                  <a:pt x="176" y="8"/>
                </a:lnTo>
                <a:lnTo>
                  <a:pt x="188" y="12"/>
                </a:lnTo>
                <a:lnTo>
                  <a:pt x="200" y="16"/>
                </a:lnTo>
                <a:lnTo>
                  <a:pt x="208" y="20"/>
                </a:lnTo>
                <a:lnTo>
                  <a:pt x="212" y="24"/>
                </a:lnTo>
                <a:lnTo>
                  <a:pt x="212" y="24"/>
                </a:lnTo>
                <a:lnTo>
                  <a:pt x="212" y="28"/>
                </a:lnTo>
                <a:lnTo>
                  <a:pt x="208" y="28"/>
                </a:lnTo>
                <a:lnTo>
                  <a:pt x="204" y="32"/>
                </a:lnTo>
                <a:lnTo>
                  <a:pt x="196" y="32"/>
                </a:lnTo>
                <a:lnTo>
                  <a:pt x="192" y="32"/>
                </a:lnTo>
                <a:lnTo>
                  <a:pt x="188" y="36"/>
                </a:lnTo>
                <a:lnTo>
                  <a:pt x="184" y="40"/>
                </a:lnTo>
                <a:lnTo>
                  <a:pt x="176" y="48"/>
                </a:lnTo>
                <a:lnTo>
                  <a:pt x="172" y="56"/>
                </a:lnTo>
                <a:lnTo>
                  <a:pt x="168" y="64"/>
                </a:lnTo>
                <a:lnTo>
                  <a:pt x="160" y="76"/>
                </a:lnTo>
                <a:lnTo>
                  <a:pt x="152" y="88"/>
                </a:lnTo>
                <a:lnTo>
                  <a:pt x="152" y="88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2" name="Freeform 467">
            <a:extLst>
              <a:ext uri="{FF2B5EF4-FFF2-40B4-BE49-F238E27FC236}">
                <a16:creationId xmlns:a16="http://schemas.microsoft.com/office/drawing/2014/main" id="{C8140696-5710-4E57-A388-735A1CDBB78F}"/>
              </a:ext>
            </a:extLst>
          </p:cNvPr>
          <p:cNvSpPr>
            <a:spLocks/>
          </p:cNvSpPr>
          <p:nvPr/>
        </p:nvSpPr>
        <p:spPr bwMode="auto">
          <a:xfrm>
            <a:off x="5783780" y="2022299"/>
            <a:ext cx="587838" cy="101662"/>
          </a:xfrm>
          <a:custGeom>
            <a:avLst/>
            <a:gdLst>
              <a:gd name="T0" fmla="*/ 0 w 152"/>
              <a:gd name="T1" fmla="*/ 12 h 20"/>
              <a:gd name="T2" fmla="*/ 20 w 152"/>
              <a:gd name="T3" fmla="*/ 12 h 20"/>
              <a:gd name="T4" fmla="*/ 40 w 152"/>
              <a:gd name="T5" fmla="*/ 8 h 20"/>
              <a:gd name="T6" fmla="*/ 56 w 152"/>
              <a:gd name="T7" fmla="*/ 8 h 20"/>
              <a:gd name="T8" fmla="*/ 72 w 152"/>
              <a:gd name="T9" fmla="*/ 4 h 20"/>
              <a:gd name="T10" fmla="*/ 84 w 152"/>
              <a:gd name="T11" fmla="*/ 4 h 20"/>
              <a:gd name="T12" fmla="*/ 96 w 152"/>
              <a:gd name="T13" fmla="*/ 4 h 20"/>
              <a:gd name="T14" fmla="*/ 104 w 152"/>
              <a:gd name="T15" fmla="*/ 0 h 20"/>
              <a:gd name="T16" fmla="*/ 112 w 152"/>
              <a:gd name="T17" fmla="*/ 0 h 20"/>
              <a:gd name="T18" fmla="*/ 124 w 152"/>
              <a:gd name="T19" fmla="*/ 0 h 20"/>
              <a:gd name="T20" fmla="*/ 132 w 152"/>
              <a:gd name="T21" fmla="*/ 0 h 20"/>
              <a:gd name="T22" fmla="*/ 140 w 152"/>
              <a:gd name="T23" fmla="*/ 0 h 20"/>
              <a:gd name="T24" fmla="*/ 144 w 152"/>
              <a:gd name="T25" fmla="*/ 4 h 20"/>
              <a:gd name="T26" fmla="*/ 148 w 152"/>
              <a:gd name="T27" fmla="*/ 4 h 20"/>
              <a:gd name="T28" fmla="*/ 152 w 152"/>
              <a:gd name="T29" fmla="*/ 4 h 20"/>
              <a:gd name="T30" fmla="*/ 152 w 152"/>
              <a:gd name="T31" fmla="*/ 8 h 20"/>
              <a:gd name="T32" fmla="*/ 152 w 152"/>
              <a:gd name="T33" fmla="*/ 8 h 20"/>
              <a:gd name="T34" fmla="*/ 152 w 152"/>
              <a:gd name="T35" fmla="*/ 8 h 20"/>
              <a:gd name="T36" fmla="*/ 148 w 152"/>
              <a:gd name="T37" fmla="*/ 8 h 20"/>
              <a:gd name="T38" fmla="*/ 144 w 152"/>
              <a:gd name="T39" fmla="*/ 8 h 20"/>
              <a:gd name="T40" fmla="*/ 136 w 152"/>
              <a:gd name="T41" fmla="*/ 12 h 20"/>
              <a:gd name="T42" fmla="*/ 128 w 152"/>
              <a:gd name="T43" fmla="*/ 12 h 20"/>
              <a:gd name="T44" fmla="*/ 116 w 152"/>
              <a:gd name="T45" fmla="*/ 12 h 20"/>
              <a:gd name="T46" fmla="*/ 104 w 152"/>
              <a:gd name="T47" fmla="*/ 12 h 20"/>
              <a:gd name="T48" fmla="*/ 88 w 152"/>
              <a:gd name="T49" fmla="*/ 12 h 20"/>
              <a:gd name="T50" fmla="*/ 72 w 152"/>
              <a:gd name="T51" fmla="*/ 16 h 20"/>
              <a:gd name="T52" fmla="*/ 60 w 152"/>
              <a:gd name="T53" fmla="*/ 16 h 20"/>
              <a:gd name="T54" fmla="*/ 48 w 152"/>
              <a:gd name="T55" fmla="*/ 16 h 20"/>
              <a:gd name="T56" fmla="*/ 36 w 152"/>
              <a:gd name="T57" fmla="*/ 16 h 20"/>
              <a:gd name="T58" fmla="*/ 28 w 152"/>
              <a:gd name="T59" fmla="*/ 16 h 20"/>
              <a:gd name="T60" fmla="*/ 16 w 152"/>
              <a:gd name="T61" fmla="*/ 20 h 20"/>
              <a:gd name="T62" fmla="*/ 8 w 152"/>
              <a:gd name="T63" fmla="*/ 20 h 20"/>
              <a:gd name="T64" fmla="*/ 4 w 152"/>
              <a:gd name="T65" fmla="*/ 20 h 20"/>
              <a:gd name="T66" fmla="*/ 4 w 152"/>
              <a:gd name="T67" fmla="*/ 16 h 20"/>
              <a:gd name="T68" fmla="*/ 0 w 152"/>
              <a:gd name="T69" fmla="*/ 12 h 20"/>
              <a:gd name="T70" fmla="*/ 0 w 152"/>
              <a:gd name="T71" fmla="*/ 12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52" h="20">
                <a:moveTo>
                  <a:pt x="0" y="12"/>
                </a:moveTo>
                <a:lnTo>
                  <a:pt x="20" y="12"/>
                </a:lnTo>
                <a:lnTo>
                  <a:pt x="40" y="8"/>
                </a:lnTo>
                <a:lnTo>
                  <a:pt x="56" y="8"/>
                </a:lnTo>
                <a:lnTo>
                  <a:pt x="72" y="4"/>
                </a:lnTo>
                <a:lnTo>
                  <a:pt x="84" y="4"/>
                </a:lnTo>
                <a:lnTo>
                  <a:pt x="96" y="4"/>
                </a:lnTo>
                <a:lnTo>
                  <a:pt x="104" y="0"/>
                </a:lnTo>
                <a:lnTo>
                  <a:pt x="112" y="0"/>
                </a:lnTo>
                <a:lnTo>
                  <a:pt x="124" y="0"/>
                </a:lnTo>
                <a:lnTo>
                  <a:pt x="132" y="0"/>
                </a:lnTo>
                <a:lnTo>
                  <a:pt x="140" y="0"/>
                </a:lnTo>
                <a:lnTo>
                  <a:pt x="144" y="4"/>
                </a:lnTo>
                <a:lnTo>
                  <a:pt x="148" y="4"/>
                </a:lnTo>
                <a:lnTo>
                  <a:pt x="152" y="4"/>
                </a:lnTo>
                <a:lnTo>
                  <a:pt x="152" y="8"/>
                </a:lnTo>
                <a:lnTo>
                  <a:pt x="152" y="8"/>
                </a:lnTo>
                <a:lnTo>
                  <a:pt x="152" y="8"/>
                </a:lnTo>
                <a:lnTo>
                  <a:pt x="148" y="8"/>
                </a:lnTo>
                <a:lnTo>
                  <a:pt x="144" y="8"/>
                </a:lnTo>
                <a:lnTo>
                  <a:pt x="136" y="12"/>
                </a:lnTo>
                <a:lnTo>
                  <a:pt x="128" y="12"/>
                </a:lnTo>
                <a:lnTo>
                  <a:pt x="116" y="12"/>
                </a:lnTo>
                <a:lnTo>
                  <a:pt x="104" y="12"/>
                </a:lnTo>
                <a:lnTo>
                  <a:pt x="88" y="12"/>
                </a:lnTo>
                <a:lnTo>
                  <a:pt x="72" y="16"/>
                </a:lnTo>
                <a:lnTo>
                  <a:pt x="60" y="16"/>
                </a:lnTo>
                <a:lnTo>
                  <a:pt x="48" y="16"/>
                </a:lnTo>
                <a:lnTo>
                  <a:pt x="36" y="16"/>
                </a:lnTo>
                <a:lnTo>
                  <a:pt x="28" y="16"/>
                </a:lnTo>
                <a:lnTo>
                  <a:pt x="16" y="20"/>
                </a:lnTo>
                <a:lnTo>
                  <a:pt x="8" y="20"/>
                </a:lnTo>
                <a:lnTo>
                  <a:pt x="4" y="20"/>
                </a:lnTo>
                <a:lnTo>
                  <a:pt x="4" y="16"/>
                </a:lnTo>
                <a:lnTo>
                  <a:pt x="0" y="12"/>
                </a:lnTo>
                <a:lnTo>
                  <a:pt x="0" y="12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4" name="Freeform 469">
            <a:extLst>
              <a:ext uri="{FF2B5EF4-FFF2-40B4-BE49-F238E27FC236}">
                <a16:creationId xmlns:a16="http://schemas.microsoft.com/office/drawing/2014/main" id="{941FC02B-A4D0-4DFB-9515-EAFD2E681100}"/>
              </a:ext>
            </a:extLst>
          </p:cNvPr>
          <p:cNvSpPr>
            <a:spLocks/>
          </p:cNvSpPr>
          <p:nvPr/>
        </p:nvSpPr>
        <p:spPr bwMode="auto">
          <a:xfrm>
            <a:off x="2255915" y="4182680"/>
            <a:ext cx="1655227" cy="1179286"/>
          </a:xfrm>
          <a:custGeom>
            <a:avLst/>
            <a:gdLst>
              <a:gd name="T0" fmla="*/ 376 w 428"/>
              <a:gd name="T1" fmla="*/ 228 h 232"/>
              <a:gd name="T2" fmla="*/ 352 w 428"/>
              <a:gd name="T3" fmla="*/ 228 h 232"/>
              <a:gd name="T4" fmla="*/ 332 w 428"/>
              <a:gd name="T5" fmla="*/ 232 h 232"/>
              <a:gd name="T6" fmla="*/ 312 w 428"/>
              <a:gd name="T7" fmla="*/ 232 h 232"/>
              <a:gd name="T8" fmla="*/ 292 w 428"/>
              <a:gd name="T9" fmla="*/ 232 h 232"/>
              <a:gd name="T10" fmla="*/ 272 w 428"/>
              <a:gd name="T11" fmla="*/ 232 h 232"/>
              <a:gd name="T12" fmla="*/ 256 w 428"/>
              <a:gd name="T13" fmla="*/ 228 h 232"/>
              <a:gd name="T14" fmla="*/ 240 w 428"/>
              <a:gd name="T15" fmla="*/ 220 h 232"/>
              <a:gd name="T16" fmla="*/ 228 w 428"/>
              <a:gd name="T17" fmla="*/ 212 h 232"/>
              <a:gd name="T18" fmla="*/ 224 w 428"/>
              <a:gd name="T19" fmla="*/ 208 h 232"/>
              <a:gd name="T20" fmla="*/ 220 w 428"/>
              <a:gd name="T21" fmla="*/ 204 h 232"/>
              <a:gd name="T22" fmla="*/ 212 w 428"/>
              <a:gd name="T23" fmla="*/ 200 h 232"/>
              <a:gd name="T24" fmla="*/ 204 w 428"/>
              <a:gd name="T25" fmla="*/ 196 h 232"/>
              <a:gd name="T26" fmla="*/ 196 w 428"/>
              <a:gd name="T27" fmla="*/ 188 h 232"/>
              <a:gd name="T28" fmla="*/ 184 w 428"/>
              <a:gd name="T29" fmla="*/ 176 h 232"/>
              <a:gd name="T30" fmla="*/ 172 w 428"/>
              <a:gd name="T31" fmla="*/ 168 h 232"/>
              <a:gd name="T32" fmla="*/ 160 w 428"/>
              <a:gd name="T33" fmla="*/ 156 h 232"/>
              <a:gd name="T34" fmla="*/ 144 w 428"/>
              <a:gd name="T35" fmla="*/ 144 h 232"/>
              <a:gd name="T36" fmla="*/ 128 w 428"/>
              <a:gd name="T37" fmla="*/ 128 h 232"/>
              <a:gd name="T38" fmla="*/ 112 w 428"/>
              <a:gd name="T39" fmla="*/ 116 h 232"/>
              <a:gd name="T40" fmla="*/ 92 w 428"/>
              <a:gd name="T41" fmla="*/ 96 h 232"/>
              <a:gd name="T42" fmla="*/ 72 w 428"/>
              <a:gd name="T43" fmla="*/ 80 h 232"/>
              <a:gd name="T44" fmla="*/ 48 w 428"/>
              <a:gd name="T45" fmla="*/ 60 h 232"/>
              <a:gd name="T46" fmla="*/ 24 w 428"/>
              <a:gd name="T47" fmla="*/ 40 h 232"/>
              <a:gd name="T48" fmla="*/ 0 w 428"/>
              <a:gd name="T49" fmla="*/ 20 h 232"/>
              <a:gd name="T50" fmla="*/ 12 w 428"/>
              <a:gd name="T51" fmla="*/ 8 h 232"/>
              <a:gd name="T52" fmla="*/ 24 w 428"/>
              <a:gd name="T53" fmla="*/ 0 h 232"/>
              <a:gd name="T54" fmla="*/ 40 w 428"/>
              <a:gd name="T55" fmla="*/ 12 h 232"/>
              <a:gd name="T56" fmla="*/ 52 w 428"/>
              <a:gd name="T57" fmla="*/ 20 h 232"/>
              <a:gd name="T58" fmla="*/ 68 w 428"/>
              <a:gd name="T59" fmla="*/ 32 h 232"/>
              <a:gd name="T60" fmla="*/ 88 w 428"/>
              <a:gd name="T61" fmla="*/ 44 h 232"/>
              <a:gd name="T62" fmla="*/ 104 w 428"/>
              <a:gd name="T63" fmla="*/ 56 h 232"/>
              <a:gd name="T64" fmla="*/ 124 w 428"/>
              <a:gd name="T65" fmla="*/ 68 h 232"/>
              <a:gd name="T66" fmla="*/ 148 w 428"/>
              <a:gd name="T67" fmla="*/ 84 h 232"/>
              <a:gd name="T68" fmla="*/ 168 w 428"/>
              <a:gd name="T69" fmla="*/ 96 h 232"/>
              <a:gd name="T70" fmla="*/ 212 w 428"/>
              <a:gd name="T71" fmla="*/ 124 h 232"/>
              <a:gd name="T72" fmla="*/ 256 w 428"/>
              <a:gd name="T73" fmla="*/ 148 h 232"/>
              <a:gd name="T74" fmla="*/ 300 w 428"/>
              <a:gd name="T75" fmla="*/ 164 h 232"/>
              <a:gd name="T76" fmla="*/ 340 w 428"/>
              <a:gd name="T77" fmla="*/ 180 h 232"/>
              <a:gd name="T78" fmla="*/ 360 w 428"/>
              <a:gd name="T79" fmla="*/ 188 h 232"/>
              <a:gd name="T80" fmla="*/ 380 w 428"/>
              <a:gd name="T81" fmla="*/ 192 h 232"/>
              <a:gd name="T82" fmla="*/ 392 w 428"/>
              <a:gd name="T83" fmla="*/ 200 h 232"/>
              <a:gd name="T84" fmla="*/ 404 w 428"/>
              <a:gd name="T85" fmla="*/ 204 h 232"/>
              <a:gd name="T86" fmla="*/ 416 w 428"/>
              <a:gd name="T87" fmla="*/ 208 h 232"/>
              <a:gd name="T88" fmla="*/ 420 w 428"/>
              <a:gd name="T89" fmla="*/ 212 h 232"/>
              <a:gd name="T90" fmla="*/ 424 w 428"/>
              <a:gd name="T91" fmla="*/ 216 h 232"/>
              <a:gd name="T92" fmla="*/ 428 w 428"/>
              <a:gd name="T93" fmla="*/ 216 h 232"/>
              <a:gd name="T94" fmla="*/ 424 w 428"/>
              <a:gd name="T95" fmla="*/ 220 h 232"/>
              <a:gd name="T96" fmla="*/ 424 w 428"/>
              <a:gd name="T97" fmla="*/ 220 h 232"/>
              <a:gd name="T98" fmla="*/ 420 w 428"/>
              <a:gd name="T99" fmla="*/ 224 h 232"/>
              <a:gd name="T100" fmla="*/ 412 w 428"/>
              <a:gd name="T101" fmla="*/ 224 h 232"/>
              <a:gd name="T102" fmla="*/ 408 w 428"/>
              <a:gd name="T103" fmla="*/ 224 h 232"/>
              <a:gd name="T104" fmla="*/ 400 w 428"/>
              <a:gd name="T105" fmla="*/ 228 h 232"/>
              <a:gd name="T106" fmla="*/ 388 w 428"/>
              <a:gd name="T107" fmla="*/ 228 h 232"/>
              <a:gd name="T108" fmla="*/ 376 w 428"/>
              <a:gd name="T109" fmla="*/ 228 h 232"/>
              <a:gd name="T110" fmla="*/ 376 w 428"/>
              <a:gd name="T111" fmla="*/ 228 h 2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428" h="232">
                <a:moveTo>
                  <a:pt x="376" y="228"/>
                </a:moveTo>
                <a:lnTo>
                  <a:pt x="352" y="228"/>
                </a:lnTo>
                <a:lnTo>
                  <a:pt x="332" y="232"/>
                </a:lnTo>
                <a:lnTo>
                  <a:pt x="312" y="232"/>
                </a:lnTo>
                <a:lnTo>
                  <a:pt x="292" y="232"/>
                </a:lnTo>
                <a:lnTo>
                  <a:pt x="272" y="232"/>
                </a:lnTo>
                <a:lnTo>
                  <a:pt x="256" y="228"/>
                </a:lnTo>
                <a:lnTo>
                  <a:pt x="240" y="220"/>
                </a:lnTo>
                <a:lnTo>
                  <a:pt x="228" y="212"/>
                </a:lnTo>
                <a:lnTo>
                  <a:pt x="224" y="208"/>
                </a:lnTo>
                <a:lnTo>
                  <a:pt x="220" y="204"/>
                </a:lnTo>
                <a:lnTo>
                  <a:pt x="212" y="200"/>
                </a:lnTo>
                <a:lnTo>
                  <a:pt x="204" y="196"/>
                </a:lnTo>
                <a:lnTo>
                  <a:pt x="196" y="188"/>
                </a:lnTo>
                <a:lnTo>
                  <a:pt x="184" y="176"/>
                </a:lnTo>
                <a:lnTo>
                  <a:pt x="172" y="168"/>
                </a:lnTo>
                <a:lnTo>
                  <a:pt x="160" y="156"/>
                </a:lnTo>
                <a:lnTo>
                  <a:pt x="144" y="144"/>
                </a:lnTo>
                <a:lnTo>
                  <a:pt x="128" y="128"/>
                </a:lnTo>
                <a:lnTo>
                  <a:pt x="112" y="116"/>
                </a:lnTo>
                <a:lnTo>
                  <a:pt x="92" y="96"/>
                </a:lnTo>
                <a:lnTo>
                  <a:pt x="72" y="80"/>
                </a:lnTo>
                <a:lnTo>
                  <a:pt x="48" y="60"/>
                </a:lnTo>
                <a:lnTo>
                  <a:pt x="24" y="40"/>
                </a:lnTo>
                <a:lnTo>
                  <a:pt x="0" y="20"/>
                </a:lnTo>
                <a:lnTo>
                  <a:pt x="12" y="8"/>
                </a:lnTo>
                <a:lnTo>
                  <a:pt x="24" y="0"/>
                </a:lnTo>
                <a:lnTo>
                  <a:pt x="40" y="12"/>
                </a:lnTo>
                <a:lnTo>
                  <a:pt x="52" y="20"/>
                </a:lnTo>
                <a:lnTo>
                  <a:pt x="68" y="32"/>
                </a:lnTo>
                <a:lnTo>
                  <a:pt x="88" y="44"/>
                </a:lnTo>
                <a:lnTo>
                  <a:pt x="104" y="56"/>
                </a:lnTo>
                <a:lnTo>
                  <a:pt x="124" y="68"/>
                </a:lnTo>
                <a:lnTo>
                  <a:pt x="148" y="84"/>
                </a:lnTo>
                <a:lnTo>
                  <a:pt x="168" y="96"/>
                </a:lnTo>
                <a:lnTo>
                  <a:pt x="212" y="124"/>
                </a:lnTo>
                <a:lnTo>
                  <a:pt x="256" y="148"/>
                </a:lnTo>
                <a:lnTo>
                  <a:pt x="300" y="164"/>
                </a:lnTo>
                <a:lnTo>
                  <a:pt x="340" y="180"/>
                </a:lnTo>
                <a:lnTo>
                  <a:pt x="360" y="188"/>
                </a:lnTo>
                <a:lnTo>
                  <a:pt x="380" y="192"/>
                </a:lnTo>
                <a:lnTo>
                  <a:pt x="392" y="200"/>
                </a:lnTo>
                <a:lnTo>
                  <a:pt x="404" y="204"/>
                </a:lnTo>
                <a:lnTo>
                  <a:pt x="416" y="208"/>
                </a:lnTo>
                <a:lnTo>
                  <a:pt x="420" y="212"/>
                </a:lnTo>
                <a:lnTo>
                  <a:pt x="424" y="216"/>
                </a:lnTo>
                <a:lnTo>
                  <a:pt x="428" y="216"/>
                </a:lnTo>
                <a:lnTo>
                  <a:pt x="424" y="220"/>
                </a:lnTo>
                <a:lnTo>
                  <a:pt x="424" y="220"/>
                </a:lnTo>
                <a:lnTo>
                  <a:pt x="420" y="224"/>
                </a:lnTo>
                <a:lnTo>
                  <a:pt x="412" y="224"/>
                </a:lnTo>
                <a:lnTo>
                  <a:pt x="408" y="224"/>
                </a:lnTo>
                <a:lnTo>
                  <a:pt x="400" y="228"/>
                </a:lnTo>
                <a:lnTo>
                  <a:pt x="388" y="228"/>
                </a:lnTo>
                <a:lnTo>
                  <a:pt x="376" y="228"/>
                </a:lnTo>
                <a:lnTo>
                  <a:pt x="376" y="228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5" name="Freeform 470">
            <a:extLst>
              <a:ext uri="{FF2B5EF4-FFF2-40B4-BE49-F238E27FC236}">
                <a16:creationId xmlns:a16="http://schemas.microsoft.com/office/drawing/2014/main" id="{AAFCDA62-881F-47F0-A4FB-1FBF15F2DC75}"/>
              </a:ext>
            </a:extLst>
          </p:cNvPr>
          <p:cNvSpPr>
            <a:spLocks/>
          </p:cNvSpPr>
          <p:nvPr/>
        </p:nvSpPr>
        <p:spPr bwMode="auto">
          <a:xfrm>
            <a:off x="1817489" y="4995981"/>
            <a:ext cx="959104" cy="264323"/>
          </a:xfrm>
          <a:custGeom>
            <a:avLst/>
            <a:gdLst>
              <a:gd name="T0" fmla="*/ 0 w 248"/>
              <a:gd name="T1" fmla="*/ 36 h 52"/>
              <a:gd name="T2" fmla="*/ 24 w 248"/>
              <a:gd name="T3" fmla="*/ 28 h 52"/>
              <a:gd name="T4" fmla="*/ 44 w 248"/>
              <a:gd name="T5" fmla="*/ 24 h 52"/>
              <a:gd name="T6" fmla="*/ 68 w 248"/>
              <a:gd name="T7" fmla="*/ 20 h 52"/>
              <a:gd name="T8" fmla="*/ 84 w 248"/>
              <a:gd name="T9" fmla="*/ 16 h 52"/>
              <a:gd name="T10" fmla="*/ 104 w 248"/>
              <a:gd name="T11" fmla="*/ 12 h 52"/>
              <a:gd name="T12" fmla="*/ 120 w 248"/>
              <a:gd name="T13" fmla="*/ 12 h 52"/>
              <a:gd name="T14" fmla="*/ 136 w 248"/>
              <a:gd name="T15" fmla="*/ 8 h 52"/>
              <a:gd name="T16" fmla="*/ 152 w 248"/>
              <a:gd name="T17" fmla="*/ 8 h 52"/>
              <a:gd name="T18" fmla="*/ 164 w 248"/>
              <a:gd name="T19" fmla="*/ 4 h 52"/>
              <a:gd name="T20" fmla="*/ 176 w 248"/>
              <a:gd name="T21" fmla="*/ 4 h 52"/>
              <a:gd name="T22" fmla="*/ 188 w 248"/>
              <a:gd name="T23" fmla="*/ 0 h 52"/>
              <a:gd name="T24" fmla="*/ 196 w 248"/>
              <a:gd name="T25" fmla="*/ 0 h 52"/>
              <a:gd name="T26" fmla="*/ 204 w 248"/>
              <a:gd name="T27" fmla="*/ 0 h 52"/>
              <a:gd name="T28" fmla="*/ 212 w 248"/>
              <a:gd name="T29" fmla="*/ 0 h 52"/>
              <a:gd name="T30" fmla="*/ 216 w 248"/>
              <a:gd name="T31" fmla="*/ 0 h 52"/>
              <a:gd name="T32" fmla="*/ 224 w 248"/>
              <a:gd name="T33" fmla="*/ 0 h 52"/>
              <a:gd name="T34" fmla="*/ 232 w 248"/>
              <a:gd name="T35" fmla="*/ 4 h 52"/>
              <a:gd name="T36" fmla="*/ 240 w 248"/>
              <a:gd name="T37" fmla="*/ 12 h 52"/>
              <a:gd name="T38" fmla="*/ 248 w 248"/>
              <a:gd name="T39" fmla="*/ 16 h 52"/>
              <a:gd name="T40" fmla="*/ 248 w 248"/>
              <a:gd name="T41" fmla="*/ 20 h 52"/>
              <a:gd name="T42" fmla="*/ 248 w 248"/>
              <a:gd name="T43" fmla="*/ 20 h 52"/>
              <a:gd name="T44" fmla="*/ 244 w 248"/>
              <a:gd name="T45" fmla="*/ 24 h 52"/>
              <a:gd name="T46" fmla="*/ 240 w 248"/>
              <a:gd name="T47" fmla="*/ 28 h 52"/>
              <a:gd name="T48" fmla="*/ 232 w 248"/>
              <a:gd name="T49" fmla="*/ 32 h 52"/>
              <a:gd name="T50" fmla="*/ 220 w 248"/>
              <a:gd name="T51" fmla="*/ 32 h 52"/>
              <a:gd name="T52" fmla="*/ 208 w 248"/>
              <a:gd name="T53" fmla="*/ 36 h 52"/>
              <a:gd name="T54" fmla="*/ 192 w 248"/>
              <a:gd name="T55" fmla="*/ 40 h 52"/>
              <a:gd name="T56" fmla="*/ 176 w 248"/>
              <a:gd name="T57" fmla="*/ 40 h 52"/>
              <a:gd name="T58" fmla="*/ 156 w 248"/>
              <a:gd name="T59" fmla="*/ 44 h 52"/>
              <a:gd name="T60" fmla="*/ 140 w 248"/>
              <a:gd name="T61" fmla="*/ 48 h 52"/>
              <a:gd name="T62" fmla="*/ 124 w 248"/>
              <a:gd name="T63" fmla="*/ 48 h 52"/>
              <a:gd name="T64" fmla="*/ 112 w 248"/>
              <a:gd name="T65" fmla="*/ 48 h 52"/>
              <a:gd name="T66" fmla="*/ 100 w 248"/>
              <a:gd name="T67" fmla="*/ 52 h 52"/>
              <a:gd name="T68" fmla="*/ 88 w 248"/>
              <a:gd name="T69" fmla="*/ 52 h 52"/>
              <a:gd name="T70" fmla="*/ 76 w 248"/>
              <a:gd name="T71" fmla="*/ 52 h 52"/>
              <a:gd name="T72" fmla="*/ 68 w 248"/>
              <a:gd name="T73" fmla="*/ 52 h 52"/>
              <a:gd name="T74" fmla="*/ 52 w 248"/>
              <a:gd name="T75" fmla="*/ 52 h 52"/>
              <a:gd name="T76" fmla="*/ 36 w 248"/>
              <a:gd name="T77" fmla="*/ 48 h 52"/>
              <a:gd name="T78" fmla="*/ 20 w 248"/>
              <a:gd name="T79" fmla="*/ 44 h 52"/>
              <a:gd name="T80" fmla="*/ 0 w 248"/>
              <a:gd name="T81" fmla="*/ 36 h 52"/>
              <a:gd name="T82" fmla="*/ 0 w 248"/>
              <a:gd name="T83" fmla="*/ 36 h 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248" h="52">
                <a:moveTo>
                  <a:pt x="0" y="36"/>
                </a:moveTo>
                <a:lnTo>
                  <a:pt x="24" y="28"/>
                </a:lnTo>
                <a:lnTo>
                  <a:pt x="44" y="24"/>
                </a:lnTo>
                <a:lnTo>
                  <a:pt x="68" y="20"/>
                </a:lnTo>
                <a:lnTo>
                  <a:pt x="84" y="16"/>
                </a:lnTo>
                <a:lnTo>
                  <a:pt x="104" y="12"/>
                </a:lnTo>
                <a:lnTo>
                  <a:pt x="120" y="12"/>
                </a:lnTo>
                <a:lnTo>
                  <a:pt x="136" y="8"/>
                </a:lnTo>
                <a:lnTo>
                  <a:pt x="152" y="8"/>
                </a:lnTo>
                <a:lnTo>
                  <a:pt x="164" y="4"/>
                </a:lnTo>
                <a:lnTo>
                  <a:pt x="176" y="4"/>
                </a:lnTo>
                <a:lnTo>
                  <a:pt x="188" y="0"/>
                </a:lnTo>
                <a:lnTo>
                  <a:pt x="196" y="0"/>
                </a:lnTo>
                <a:lnTo>
                  <a:pt x="204" y="0"/>
                </a:lnTo>
                <a:lnTo>
                  <a:pt x="212" y="0"/>
                </a:lnTo>
                <a:lnTo>
                  <a:pt x="216" y="0"/>
                </a:lnTo>
                <a:lnTo>
                  <a:pt x="224" y="0"/>
                </a:lnTo>
                <a:lnTo>
                  <a:pt x="232" y="4"/>
                </a:lnTo>
                <a:lnTo>
                  <a:pt x="240" y="12"/>
                </a:lnTo>
                <a:lnTo>
                  <a:pt x="248" y="16"/>
                </a:lnTo>
                <a:lnTo>
                  <a:pt x="248" y="20"/>
                </a:lnTo>
                <a:lnTo>
                  <a:pt x="248" y="20"/>
                </a:lnTo>
                <a:lnTo>
                  <a:pt x="244" y="24"/>
                </a:lnTo>
                <a:lnTo>
                  <a:pt x="240" y="28"/>
                </a:lnTo>
                <a:lnTo>
                  <a:pt x="232" y="32"/>
                </a:lnTo>
                <a:lnTo>
                  <a:pt x="220" y="32"/>
                </a:lnTo>
                <a:lnTo>
                  <a:pt x="208" y="36"/>
                </a:lnTo>
                <a:lnTo>
                  <a:pt x="192" y="40"/>
                </a:lnTo>
                <a:lnTo>
                  <a:pt x="176" y="40"/>
                </a:lnTo>
                <a:lnTo>
                  <a:pt x="156" y="44"/>
                </a:lnTo>
                <a:lnTo>
                  <a:pt x="140" y="48"/>
                </a:lnTo>
                <a:lnTo>
                  <a:pt x="124" y="48"/>
                </a:lnTo>
                <a:lnTo>
                  <a:pt x="112" y="48"/>
                </a:lnTo>
                <a:lnTo>
                  <a:pt x="100" y="52"/>
                </a:lnTo>
                <a:lnTo>
                  <a:pt x="88" y="52"/>
                </a:lnTo>
                <a:lnTo>
                  <a:pt x="76" y="52"/>
                </a:lnTo>
                <a:lnTo>
                  <a:pt x="68" y="52"/>
                </a:lnTo>
                <a:lnTo>
                  <a:pt x="52" y="52"/>
                </a:lnTo>
                <a:lnTo>
                  <a:pt x="36" y="48"/>
                </a:lnTo>
                <a:lnTo>
                  <a:pt x="20" y="44"/>
                </a:lnTo>
                <a:lnTo>
                  <a:pt x="0" y="36"/>
                </a:lnTo>
                <a:lnTo>
                  <a:pt x="0" y="36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6" name="Freeform 471">
            <a:extLst>
              <a:ext uri="{FF2B5EF4-FFF2-40B4-BE49-F238E27FC236}">
                <a16:creationId xmlns:a16="http://schemas.microsoft.com/office/drawing/2014/main" id="{DD8EF414-85C8-4C34-BF1A-BD760B60101A}"/>
              </a:ext>
            </a:extLst>
          </p:cNvPr>
          <p:cNvSpPr>
            <a:spLocks/>
          </p:cNvSpPr>
          <p:nvPr/>
        </p:nvSpPr>
        <p:spPr bwMode="auto">
          <a:xfrm>
            <a:off x="1432561" y="5382298"/>
            <a:ext cx="1732574" cy="365986"/>
          </a:xfrm>
          <a:custGeom>
            <a:avLst/>
            <a:gdLst>
              <a:gd name="T0" fmla="*/ 448 w 448"/>
              <a:gd name="T1" fmla="*/ 28 h 72"/>
              <a:gd name="T2" fmla="*/ 448 w 448"/>
              <a:gd name="T3" fmla="*/ 36 h 72"/>
              <a:gd name="T4" fmla="*/ 444 w 448"/>
              <a:gd name="T5" fmla="*/ 36 h 72"/>
              <a:gd name="T6" fmla="*/ 436 w 448"/>
              <a:gd name="T7" fmla="*/ 40 h 72"/>
              <a:gd name="T8" fmla="*/ 420 w 448"/>
              <a:gd name="T9" fmla="*/ 40 h 72"/>
              <a:gd name="T10" fmla="*/ 404 w 448"/>
              <a:gd name="T11" fmla="*/ 44 h 72"/>
              <a:gd name="T12" fmla="*/ 380 w 448"/>
              <a:gd name="T13" fmla="*/ 44 h 72"/>
              <a:gd name="T14" fmla="*/ 352 w 448"/>
              <a:gd name="T15" fmla="*/ 48 h 72"/>
              <a:gd name="T16" fmla="*/ 320 w 448"/>
              <a:gd name="T17" fmla="*/ 52 h 72"/>
              <a:gd name="T18" fmla="*/ 280 w 448"/>
              <a:gd name="T19" fmla="*/ 56 h 72"/>
              <a:gd name="T20" fmla="*/ 240 w 448"/>
              <a:gd name="T21" fmla="*/ 60 h 72"/>
              <a:gd name="T22" fmla="*/ 200 w 448"/>
              <a:gd name="T23" fmla="*/ 64 h 72"/>
              <a:gd name="T24" fmla="*/ 168 w 448"/>
              <a:gd name="T25" fmla="*/ 64 h 72"/>
              <a:gd name="T26" fmla="*/ 140 w 448"/>
              <a:gd name="T27" fmla="*/ 68 h 72"/>
              <a:gd name="T28" fmla="*/ 112 w 448"/>
              <a:gd name="T29" fmla="*/ 68 h 72"/>
              <a:gd name="T30" fmla="*/ 92 w 448"/>
              <a:gd name="T31" fmla="*/ 72 h 72"/>
              <a:gd name="T32" fmla="*/ 80 w 448"/>
              <a:gd name="T33" fmla="*/ 72 h 72"/>
              <a:gd name="T34" fmla="*/ 68 w 448"/>
              <a:gd name="T35" fmla="*/ 72 h 72"/>
              <a:gd name="T36" fmla="*/ 52 w 448"/>
              <a:gd name="T37" fmla="*/ 72 h 72"/>
              <a:gd name="T38" fmla="*/ 28 w 448"/>
              <a:gd name="T39" fmla="*/ 60 h 72"/>
              <a:gd name="T40" fmla="*/ 8 w 448"/>
              <a:gd name="T41" fmla="*/ 52 h 72"/>
              <a:gd name="T42" fmla="*/ 16 w 448"/>
              <a:gd name="T43" fmla="*/ 44 h 72"/>
              <a:gd name="T44" fmla="*/ 52 w 448"/>
              <a:gd name="T45" fmla="*/ 40 h 72"/>
              <a:gd name="T46" fmla="*/ 92 w 448"/>
              <a:gd name="T47" fmla="*/ 36 h 72"/>
              <a:gd name="T48" fmla="*/ 144 w 448"/>
              <a:gd name="T49" fmla="*/ 32 h 72"/>
              <a:gd name="T50" fmla="*/ 196 w 448"/>
              <a:gd name="T51" fmla="*/ 24 h 72"/>
              <a:gd name="T52" fmla="*/ 244 w 448"/>
              <a:gd name="T53" fmla="*/ 20 h 72"/>
              <a:gd name="T54" fmla="*/ 280 w 448"/>
              <a:gd name="T55" fmla="*/ 16 h 72"/>
              <a:gd name="T56" fmla="*/ 308 w 448"/>
              <a:gd name="T57" fmla="*/ 12 h 72"/>
              <a:gd name="T58" fmla="*/ 336 w 448"/>
              <a:gd name="T59" fmla="*/ 4 h 72"/>
              <a:gd name="T60" fmla="*/ 368 w 448"/>
              <a:gd name="T61" fmla="*/ 0 h 72"/>
              <a:gd name="T62" fmla="*/ 392 w 448"/>
              <a:gd name="T63" fmla="*/ 0 h 72"/>
              <a:gd name="T64" fmla="*/ 412 w 448"/>
              <a:gd name="T65" fmla="*/ 0 h 72"/>
              <a:gd name="T66" fmla="*/ 432 w 448"/>
              <a:gd name="T67" fmla="*/ 12 h 72"/>
              <a:gd name="T68" fmla="*/ 444 w 448"/>
              <a:gd name="T69" fmla="*/ 20 h 72"/>
              <a:gd name="T70" fmla="*/ 448 w 448"/>
              <a:gd name="T71" fmla="*/ 24 h 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448" h="72">
                <a:moveTo>
                  <a:pt x="448" y="24"/>
                </a:moveTo>
                <a:lnTo>
                  <a:pt x="448" y="28"/>
                </a:lnTo>
                <a:lnTo>
                  <a:pt x="448" y="32"/>
                </a:lnTo>
                <a:lnTo>
                  <a:pt x="448" y="36"/>
                </a:lnTo>
                <a:lnTo>
                  <a:pt x="444" y="36"/>
                </a:lnTo>
                <a:lnTo>
                  <a:pt x="444" y="36"/>
                </a:lnTo>
                <a:lnTo>
                  <a:pt x="440" y="40"/>
                </a:lnTo>
                <a:lnTo>
                  <a:pt x="436" y="40"/>
                </a:lnTo>
                <a:lnTo>
                  <a:pt x="428" y="40"/>
                </a:lnTo>
                <a:lnTo>
                  <a:pt x="420" y="40"/>
                </a:lnTo>
                <a:lnTo>
                  <a:pt x="412" y="40"/>
                </a:lnTo>
                <a:lnTo>
                  <a:pt x="404" y="44"/>
                </a:lnTo>
                <a:lnTo>
                  <a:pt x="392" y="44"/>
                </a:lnTo>
                <a:lnTo>
                  <a:pt x="380" y="44"/>
                </a:lnTo>
                <a:lnTo>
                  <a:pt x="368" y="48"/>
                </a:lnTo>
                <a:lnTo>
                  <a:pt x="352" y="48"/>
                </a:lnTo>
                <a:lnTo>
                  <a:pt x="336" y="48"/>
                </a:lnTo>
                <a:lnTo>
                  <a:pt x="320" y="52"/>
                </a:lnTo>
                <a:lnTo>
                  <a:pt x="300" y="52"/>
                </a:lnTo>
                <a:lnTo>
                  <a:pt x="280" y="56"/>
                </a:lnTo>
                <a:lnTo>
                  <a:pt x="260" y="56"/>
                </a:lnTo>
                <a:lnTo>
                  <a:pt x="240" y="60"/>
                </a:lnTo>
                <a:lnTo>
                  <a:pt x="220" y="60"/>
                </a:lnTo>
                <a:lnTo>
                  <a:pt x="200" y="64"/>
                </a:lnTo>
                <a:lnTo>
                  <a:pt x="184" y="64"/>
                </a:lnTo>
                <a:lnTo>
                  <a:pt x="168" y="64"/>
                </a:lnTo>
                <a:lnTo>
                  <a:pt x="152" y="68"/>
                </a:lnTo>
                <a:lnTo>
                  <a:pt x="140" y="68"/>
                </a:lnTo>
                <a:lnTo>
                  <a:pt x="124" y="68"/>
                </a:lnTo>
                <a:lnTo>
                  <a:pt x="112" y="68"/>
                </a:lnTo>
                <a:lnTo>
                  <a:pt x="104" y="72"/>
                </a:lnTo>
                <a:lnTo>
                  <a:pt x="92" y="72"/>
                </a:lnTo>
                <a:lnTo>
                  <a:pt x="84" y="72"/>
                </a:lnTo>
                <a:lnTo>
                  <a:pt x="80" y="72"/>
                </a:lnTo>
                <a:lnTo>
                  <a:pt x="72" y="72"/>
                </a:lnTo>
                <a:lnTo>
                  <a:pt x="68" y="72"/>
                </a:lnTo>
                <a:lnTo>
                  <a:pt x="64" y="72"/>
                </a:lnTo>
                <a:lnTo>
                  <a:pt x="52" y="72"/>
                </a:lnTo>
                <a:lnTo>
                  <a:pt x="36" y="64"/>
                </a:lnTo>
                <a:lnTo>
                  <a:pt x="28" y="60"/>
                </a:lnTo>
                <a:lnTo>
                  <a:pt x="20" y="56"/>
                </a:lnTo>
                <a:lnTo>
                  <a:pt x="8" y="52"/>
                </a:lnTo>
                <a:lnTo>
                  <a:pt x="0" y="44"/>
                </a:lnTo>
                <a:lnTo>
                  <a:pt x="16" y="44"/>
                </a:lnTo>
                <a:lnTo>
                  <a:pt x="32" y="40"/>
                </a:lnTo>
                <a:lnTo>
                  <a:pt x="52" y="40"/>
                </a:lnTo>
                <a:lnTo>
                  <a:pt x="72" y="36"/>
                </a:lnTo>
                <a:lnTo>
                  <a:pt x="92" y="36"/>
                </a:lnTo>
                <a:lnTo>
                  <a:pt x="116" y="32"/>
                </a:lnTo>
                <a:lnTo>
                  <a:pt x="144" y="32"/>
                </a:lnTo>
                <a:lnTo>
                  <a:pt x="168" y="28"/>
                </a:lnTo>
                <a:lnTo>
                  <a:pt x="196" y="24"/>
                </a:lnTo>
                <a:lnTo>
                  <a:pt x="220" y="24"/>
                </a:lnTo>
                <a:lnTo>
                  <a:pt x="244" y="20"/>
                </a:lnTo>
                <a:lnTo>
                  <a:pt x="260" y="16"/>
                </a:lnTo>
                <a:lnTo>
                  <a:pt x="280" y="16"/>
                </a:lnTo>
                <a:lnTo>
                  <a:pt x="296" y="12"/>
                </a:lnTo>
                <a:lnTo>
                  <a:pt x="308" y="12"/>
                </a:lnTo>
                <a:lnTo>
                  <a:pt x="320" y="8"/>
                </a:lnTo>
                <a:lnTo>
                  <a:pt x="336" y="4"/>
                </a:lnTo>
                <a:lnTo>
                  <a:pt x="356" y="4"/>
                </a:lnTo>
                <a:lnTo>
                  <a:pt x="368" y="0"/>
                </a:lnTo>
                <a:lnTo>
                  <a:pt x="380" y="0"/>
                </a:lnTo>
                <a:lnTo>
                  <a:pt x="392" y="0"/>
                </a:lnTo>
                <a:lnTo>
                  <a:pt x="400" y="0"/>
                </a:lnTo>
                <a:lnTo>
                  <a:pt x="412" y="0"/>
                </a:lnTo>
                <a:lnTo>
                  <a:pt x="420" y="4"/>
                </a:lnTo>
                <a:lnTo>
                  <a:pt x="432" y="12"/>
                </a:lnTo>
                <a:lnTo>
                  <a:pt x="440" y="16"/>
                </a:lnTo>
                <a:lnTo>
                  <a:pt x="444" y="20"/>
                </a:lnTo>
                <a:lnTo>
                  <a:pt x="448" y="24"/>
                </a:lnTo>
                <a:lnTo>
                  <a:pt x="448" y="24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7" name="Freeform 472">
            <a:extLst>
              <a:ext uri="{FF2B5EF4-FFF2-40B4-BE49-F238E27FC236}">
                <a16:creationId xmlns:a16="http://schemas.microsoft.com/office/drawing/2014/main" id="{3517A741-3CC4-48B7-B56E-F36C5716D04C}"/>
              </a:ext>
            </a:extLst>
          </p:cNvPr>
          <p:cNvSpPr>
            <a:spLocks/>
          </p:cNvSpPr>
          <p:nvPr/>
        </p:nvSpPr>
        <p:spPr bwMode="auto">
          <a:xfrm>
            <a:off x="1663011" y="5666954"/>
            <a:ext cx="1160207" cy="752303"/>
          </a:xfrm>
          <a:custGeom>
            <a:avLst/>
            <a:gdLst>
              <a:gd name="T0" fmla="*/ 136 w 300"/>
              <a:gd name="T1" fmla="*/ 0 h 148"/>
              <a:gd name="T2" fmla="*/ 148 w 300"/>
              <a:gd name="T3" fmla="*/ 4 h 148"/>
              <a:gd name="T4" fmla="*/ 164 w 300"/>
              <a:gd name="T5" fmla="*/ 12 h 148"/>
              <a:gd name="T6" fmla="*/ 172 w 300"/>
              <a:gd name="T7" fmla="*/ 20 h 148"/>
              <a:gd name="T8" fmla="*/ 172 w 300"/>
              <a:gd name="T9" fmla="*/ 24 h 148"/>
              <a:gd name="T10" fmla="*/ 164 w 300"/>
              <a:gd name="T11" fmla="*/ 32 h 148"/>
              <a:gd name="T12" fmla="*/ 148 w 300"/>
              <a:gd name="T13" fmla="*/ 44 h 148"/>
              <a:gd name="T14" fmla="*/ 128 w 300"/>
              <a:gd name="T15" fmla="*/ 56 h 148"/>
              <a:gd name="T16" fmla="*/ 104 w 300"/>
              <a:gd name="T17" fmla="*/ 76 h 148"/>
              <a:gd name="T18" fmla="*/ 80 w 300"/>
              <a:gd name="T19" fmla="*/ 88 h 148"/>
              <a:gd name="T20" fmla="*/ 68 w 300"/>
              <a:gd name="T21" fmla="*/ 100 h 148"/>
              <a:gd name="T22" fmla="*/ 64 w 300"/>
              <a:gd name="T23" fmla="*/ 108 h 148"/>
              <a:gd name="T24" fmla="*/ 64 w 300"/>
              <a:gd name="T25" fmla="*/ 112 h 148"/>
              <a:gd name="T26" fmla="*/ 72 w 300"/>
              <a:gd name="T27" fmla="*/ 112 h 148"/>
              <a:gd name="T28" fmla="*/ 84 w 300"/>
              <a:gd name="T29" fmla="*/ 112 h 148"/>
              <a:gd name="T30" fmla="*/ 96 w 300"/>
              <a:gd name="T31" fmla="*/ 112 h 148"/>
              <a:gd name="T32" fmla="*/ 116 w 300"/>
              <a:gd name="T33" fmla="*/ 112 h 148"/>
              <a:gd name="T34" fmla="*/ 148 w 300"/>
              <a:gd name="T35" fmla="*/ 108 h 148"/>
              <a:gd name="T36" fmla="*/ 196 w 300"/>
              <a:gd name="T37" fmla="*/ 104 h 148"/>
              <a:gd name="T38" fmla="*/ 256 w 300"/>
              <a:gd name="T39" fmla="*/ 100 h 148"/>
              <a:gd name="T40" fmla="*/ 300 w 300"/>
              <a:gd name="T41" fmla="*/ 100 h 148"/>
              <a:gd name="T42" fmla="*/ 288 w 300"/>
              <a:gd name="T43" fmla="*/ 104 h 148"/>
              <a:gd name="T44" fmla="*/ 272 w 300"/>
              <a:gd name="T45" fmla="*/ 104 h 148"/>
              <a:gd name="T46" fmla="*/ 248 w 300"/>
              <a:gd name="T47" fmla="*/ 108 h 148"/>
              <a:gd name="T48" fmla="*/ 216 w 300"/>
              <a:gd name="T49" fmla="*/ 112 h 148"/>
              <a:gd name="T50" fmla="*/ 184 w 300"/>
              <a:gd name="T51" fmla="*/ 116 h 148"/>
              <a:gd name="T52" fmla="*/ 128 w 300"/>
              <a:gd name="T53" fmla="*/ 128 h 148"/>
              <a:gd name="T54" fmla="*/ 88 w 300"/>
              <a:gd name="T55" fmla="*/ 132 h 148"/>
              <a:gd name="T56" fmla="*/ 60 w 300"/>
              <a:gd name="T57" fmla="*/ 136 h 148"/>
              <a:gd name="T58" fmla="*/ 40 w 300"/>
              <a:gd name="T59" fmla="*/ 144 h 148"/>
              <a:gd name="T60" fmla="*/ 24 w 300"/>
              <a:gd name="T61" fmla="*/ 148 h 148"/>
              <a:gd name="T62" fmla="*/ 16 w 300"/>
              <a:gd name="T63" fmla="*/ 148 h 148"/>
              <a:gd name="T64" fmla="*/ 8 w 300"/>
              <a:gd name="T65" fmla="*/ 144 h 148"/>
              <a:gd name="T66" fmla="*/ 4 w 300"/>
              <a:gd name="T67" fmla="*/ 132 h 148"/>
              <a:gd name="T68" fmla="*/ 0 w 300"/>
              <a:gd name="T69" fmla="*/ 124 h 148"/>
              <a:gd name="T70" fmla="*/ 4 w 300"/>
              <a:gd name="T71" fmla="*/ 120 h 148"/>
              <a:gd name="T72" fmla="*/ 12 w 300"/>
              <a:gd name="T73" fmla="*/ 116 h 148"/>
              <a:gd name="T74" fmla="*/ 28 w 300"/>
              <a:gd name="T75" fmla="*/ 108 h 148"/>
              <a:gd name="T76" fmla="*/ 56 w 300"/>
              <a:gd name="T77" fmla="*/ 96 h 148"/>
              <a:gd name="T78" fmla="*/ 68 w 300"/>
              <a:gd name="T79" fmla="*/ 80 h 148"/>
              <a:gd name="T80" fmla="*/ 96 w 300"/>
              <a:gd name="T81" fmla="*/ 56 h 148"/>
              <a:gd name="T82" fmla="*/ 120 w 300"/>
              <a:gd name="T83" fmla="*/ 36 h 148"/>
              <a:gd name="T84" fmla="*/ 136 w 300"/>
              <a:gd name="T85" fmla="*/ 16 h 148"/>
              <a:gd name="T86" fmla="*/ 136 w 300"/>
              <a:gd name="T87" fmla="*/ 8 h 148"/>
              <a:gd name="T88" fmla="*/ 132 w 300"/>
              <a:gd name="T89" fmla="*/ 4 h 148"/>
              <a:gd name="T90" fmla="*/ 132 w 300"/>
              <a:gd name="T91" fmla="*/ 0 h 1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300" h="148">
                <a:moveTo>
                  <a:pt x="132" y="0"/>
                </a:moveTo>
                <a:lnTo>
                  <a:pt x="136" y="0"/>
                </a:lnTo>
                <a:lnTo>
                  <a:pt x="140" y="0"/>
                </a:lnTo>
                <a:lnTo>
                  <a:pt x="148" y="4"/>
                </a:lnTo>
                <a:lnTo>
                  <a:pt x="156" y="8"/>
                </a:lnTo>
                <a:lnTo>
                  <a:pt x="164" y="12"/>
                </a:lnTo>
                <a:lnTo>
                  <a:pt x="168" y="16"/>
                </a:lnTo>
                <a:lnTo>
                  <a:pt x="172" y="20"/>
                </a:lnTo>
                <a:lnTo>
                  <a:pt x="172" y="24"/>
                </a:lnTo>
                <a:lnTo>
                  <a:pt x="172" y="24"/>
                </a:lnTo>
                <a:lnTo>
                  <a:pt x="168" y="28"/>
                </a:lnTo>
                <a:lnTo>
                  <a:pt x="164" y="32"/>
                </a:lnTo>
                <a:lnTo>
                  <a:pt x="156" y="36"/>
                </a:lnTo>
                <a:lnTo>
                  <a:pt x="148" y="44"/>
                </a:lnTo>
                <a:lnTo>
                  <a:pt x="140" y="48"/>
                </a:lnTo>
                <a:lnTo>
                  <a:pt x="128" y="56"/>
                </a:lnTo>
                <a:lnTo>
                  <a:pt x="116" y="68"/>
                </a:lnTo>
                <a:lnTo>
                  <a:pt x="104" y="76"/>
                </a:lnTo>
                <a:lnTo>
                  <a:pt x="92" y="84"/>
                </a:lnTo>
                <a:lnTo>
                  <a:pt x="80" y="88"/>
                </a:lnTo>
                <a:lnTo>
                  <a:pt x="72" y="96"/>
                </a:lnTo>
                <a:lnTo>
                  <a:pt x="68" y="100"/>
                </a:lnTo>
                <a:lnTo>
                  <a:pt x="64" y="104"/>
                </a:lnTo>
                <a:lnTo>
                  <a:pt x="64" y="108"/>
                </a:lnTo>
                <a:lnTo>
                  <a:pt x="64" y="108"/>
                </a:lnTo>
                <a:lnTo>
                  <a:pt x="64" y="112"/>
                </a:lnTo>
                <a:lnTo>
                  <a:pt x="68" y="112"/>
                </a:lnTo>
                <a:lnTo>
                  <a:pt x="72" y="112"/>
                </a:lnTo>
                <a:lnTo>
                  <a:pt x="76" y="112"/>
                </a:lnTo>
                <a:lnTo>
                  <a:pt x="84" y="112"/>
                </a:lnTo>
                <a:lnTo>
                  <a:pt x="88" y="112"/>
                </a:lnTo>
                <a:lnTo>
                  <a:pt x="96" y="112"/>
                </a:lnTo>
                <a:lnTo>
                  <a:pt x="108" y="112"/>
                </a:lnTo>
                <a:lnTo>
                  <a:pt x="116" y="112"/>
                </a:lnTo>
                <a:lnTo>
                  <a:pt x="132" y="112"/>
                </a:lnTo>
                <a:lnTo>
                  <a:pt x="148" y="108"/>
                </a:lnTo>
                <a:lnTo>
                  <a:pt x="172" y="108"/>
                </a:lnTo>
                <a:lnTo>
                  <a:pt x="196" y="104"/>
                </a:lnTo>
                <a:lnTo>
                  <a:pt x="224" y="104"/>
                </a:lnTo>
                <a:lnTo>
                  <a:pt x="256" y="100"/>
                </a:lnTo>
                <a:lnTo>
                  <a:pt x="296" y="96"/>
                </a:lnTo>
                <a:lnTo>
                  <a:pt x="300" y="100"/>
                </a:lnTo>
                <a:lnTo>
                  <a:pt x="296" y="100"/>
                </a:lnTo>
                <a:lnTo>
                  <a:pt x="288" y="104"/>
                </a:lnTo>
                <a:lnTo>
                  <a:pt x="280" y="104"/>
                </a:lnTo>
                <a:lnTo>
                  <a:pt x="272" y="104"/>
                </a:lnTo>
                <a:lnTo>
                  <a:pt x="260" y="108"/>
                </a:lnTo>
                <a:lnTo>
                  <a:pt x="248" y="108"/>
                </a:lnTo>
                <a:lnTo>
                  <a:pt x="232" y="112"/>
                </a:lnTo>
                <a:lnTo>
                  <a:pt x="216" y="112"/>
                </a:lnTo>
                <a:lnTo>
                  <a:pt x="200" y="116"/>
                </a:lnTo>
                <a:lnTo>
                  <a:pt x="184" y="116"/>
                </a:lnTo>
                <a:lnTo>
                  <a:pt x="152" y="124"/>
                </a:lnTo>
                <a:lnTo>
                  <a:pt x="128" y="128"/>
                </a:lnTo>
                <a:lnTo>
                  <a:pt x="108" y="128"/>
                </a:lnTo>
                <a:lnTo>
                  <a:pt x="88" y="132"/>
                </a:lnTo>
                <a:lnTo>
                  <a:pt x="72" y="132"/>
                </a:lnTo>
                <a:lnTo>
                  <a:pt x="60" y="136"/>
                </a:lnTo>
                <a:lnTo>
                  <a:pt x="48" y="144"/>
                </a:lnTo>
                <a:lnTo>
                  <a:pt x="40" y="144"/>
                </a:lnTo>
                <a:lnTo>
                  <a:pt x="32" y="148"/>
                </a:lnTo>
                <a:lnTo>
                  <a:pt x="24" y="148"/>
                </a:lnTo>
                <a:lnTo>
                  <a:pt x="20" y="148"/>
                </a:lnTo>
                <a:lnTo>
                  <a:pt x="16" y="148"/>
                </a:lnTo>
                <a:lnTo>
                  <a:pt x="12" y="144"/>
                </a:lnTo>
                <a:lnTo>
                  <a:pt x="8" y="144"/>
                </a:lnTo>
                <a:lnTo>
                  <a:pt x="8" y="136"/>
                </a:lnTo>
                <a:lnTo>
                  <a:pt x="4" y="132"/>
                </a:lnTo>
                <a:lnTo>
                  <a:pt x="0" y="128"/>
                </a:lnTo>
                <a:lnTo>
                  <a:pt x="0" y="124"/>
                </a:lnTo>
                <a:lnTo>
                  <a:pt x="0" y="124"/>
                </a:lnTo>
                <a:lnTo>
                  <a:pt x="4" y="120"/>
                </a:lnTo>
                <a:lnTo>
                  <a:pt x="8" y="116"/>
                </a:lnTo>
                <a:lnTo>
                  <a:pt x="12" y="116"/>
                </a:lnTo>
                <a:lnTo>
                  <a:pt x="20" y="112"/>
                </a:lnTo>
                <a:lnTo>
                  <a:pt x="28" y="108"/>
                </a:lnTo>
                <a:lnTo>
                  <a:pt x="40" y="104"/>
                </a:lnTo>
                <a:lnTo>
                  <a:pt x="56" y="96"/>
                </a:lnTo>
                <a:lnTo>
                  <a:pt x="60" y="88"/>
                </a:lnTo>
                <a:lnTo>
                  <a:pt x="68" y="80"/>
                </a:lnTo>
                <a:lnTo>
                  <a:pt x="84" y="68"/>
                </a:lnTo>
                <a:lnTo>
                  <a:pt x="96" y="56"/>
                </a:lnTo>
                <a:lnTo>
                  <a:pt x="112" y="44"/>
                </a:lnTo>
                <a:lnTo>
                  <a:pt x="120" y="36"/>
                </a:lnTo>
                <a:lnTo>
                  <a:pt x="128" y="24"/>
                </a:lnTo>
                <a:lnTo>
                  <a:pt x="136" y="16"/>
                </a:lnTo>
                <a:lnTo>
                  <a:pt x="136" y="12"/>
                </a:lnTo>
                <a:lnTo>
                  <a:pt x="136" y="8"/>
                </a:lnTo>
                <a:lnTo>
                  <a:pt x="132" y="4"/>
                </a:lnTo>
                <a:lnTo>
                  <a:pt x="132" y="4"/>
                </a:lnTo>
                <a:lnTo>
                  <a:pt x="132" y="0"/>
                </a:lnTo>
                <a:lnTo>
                  <a:pt x="132" y="0"/>
                </a:lnTo>
                <a:lnTo>
                  <a:pt x="132" y="0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8" name="Freeform 473">
            <a:extLst>
              <a:ext uri="{FF2B5EF4-FFF2-40B4-BE49-F238E27FC236}">
                <a16:creationId xmlns:a16="http://schemas.microsoft.com/office/drawing/2014/main" id="{0619C1DC-7302-4E16-8159-51AE74F51BCB}"/>
              </a:ext>
            </a:extLst>
          </p:cNvPr>
          <p:cNvSpPr>
            <a:spLocks/>
          </p:cNvSpPr>
          <p:nvPr/>
        </p:nvSpPr>
        <p:spPr bwMode="auto">
          <a:xfrm>
            <a:off x="2530675" y="5829614"/>
            <a:ext cx="587838" cy="711638"/>
          </a:xfrm>
          <a:custGeom>
            <a:avLst/>
            <a:gdLst>
              <a:gd name="T0" fmla="*/ 32 w 152"/>
              <a:gd name="T1" fmla="*/ 4 h 140"/>
              <a:gd name="T2" fmla="*/ 48 w 152"/>
              <a:gd name="T3" fmla="*/ 12 h 140"/>
              <a:gd name="T4" fmla="*/ 64 w 152"/>
              <a:gd name="T5" fmla="*/ 20 h 140"/>
              <a:gd name="T6" fmla="*/ 80 w 152"/>
              <a:gd name="T7" fmla="*/ 28 h 140"/>
              <a:gd name="T8" fmla="*/ 100 w 152"/>
              <a:gd name="T9" fmla="*/ 40 h 140"/>
              <a:gd name="T10" fmla="*/ 116 w 152"/>
              <a:gd name="T11" fmla="*/ 52 h 140"/>
              <a:gd name="T12" fmla="*/ 132 w 152"/>
              <a:gd name="T13" fmla="*/ 64 h 140"/>
              <a:gd name="T14" fmla="*/ 140 w 152"/>
              <a:gd name="T15" fmla="*/ 72 h 140"/>
              <a:gd name="T16" fmla="*/ 144 w 152"/>
              <a:gd name="T17" fmla="*/ 76 h 140"/>
              <a:gd name="T18" fmla="*/ 148 w 152"/>
              <a:gd name="T19" fmla="*/ 84 h 140"/>
              <a:gd name="T20" fmla="*/ 148 w 152"/>
              <a:gd name="T21" fmla="*/ 92 h 140"/>
              <a:gd name="T22" fmla="*/ 152 w 152"/>
              <a:gd name="T23" fmla="*/ 104 h 140"/>
              <a:gd name="T24" fmla="*/ 152 w 152"/>
              <a:gd name="T25" fmla="*/ 116 h 140"/>
              <a:gd name="T26" fmla="*/ 152 w 152"/>
              <a:gd name="T27" fmla="*/ 124 h 140"/>
              <a:gd name="T28" fmla="*/ 148 w 152"/>
              <a:gd name="T29" fmla="*/ 132 h 140"/>
              <a:gd name="T30" fmla="*/ 140 w 152"/>
              <a:gd name="T31" fmla="*/ 136 h 140"/>
              <a:gd name="T32" fmla="*/ 136 w 152"/>
              <a:gd name="T33" fmla="*/ 140 h 140"/>
              <a:gd name="T34" fmla="*/ 132 w 152"/>
              <a:gd name="T35" fmla="*/ 140 h 140"/>
              <a:gd name="T36" fmla="*/ 128 w 152"/>
              <a:gd name="T37" fmla="*/ 140 h 140"/>
              <a:gd name="T38" fmla="*/ 124 w 152"/>
              <a:gd name="T39" fmla="*/ 140 h 140"/>
              <a:gd name="T40" fmla="*/ 120 w 152"/>
              <a:gd name="T41" fmla="*/ 136 h 140"/>
              <a:gd name="T42" fmla="*/ 116 w 152"/>
              <a:gd name="T43" fmla="*/ 132 h 140"/>
              <a:gd name="T44" fmla="*/ 108 w 152"/>
              <a:gd name="T45" fmla="*/ 124 h 140"/>
              <a:gd name="T46" fmla="*/ 96 w 152"/>
              <a:gd name="T47" fmla="*/ 116 h 140"/>
              <a:gd name="T48" fmla="*/ 84 w 152"/>
              <a:gd name="T49" fmla="*/ 108 h 140"/>
              <a:gd name="T50" fmla="*/ 72 w 152"/>
              <a:gd name="T51" fmla="*/ 92 h 140"/>
              <a:gd name="T52" fmla="*/ 60 w 152"/>
              <a:gd name="T53" fmla="*/ 80 h 140"/>
              <a:gd name="T54" fmla="*/ 44 w 152"/>
              <a:gd name="T55" fmla="*/ 64 h 140"/>
              <a:gd name="T56" fmla="*/ 32 w 152"/>
              <a:gd name="T57" fmla="*/ 48 h 140"/>
              <a:gd name="T58" fmla="*/ 20 w 152"/>
              <a:gd name="T59" fmla="*/ 40 h 140"/>
              <a:gd name="T60" fmla="*/ 12 w 152"/>
              <a:gd name="T61" fmla="*/ 28 h 140"/>
              <a:gd name="T62" fmla="*/ 4 w 152"/>
              <a:gd name="T63" fmla="*/ 20 h 140"/>
              <a:gd name="T64" fmla="*/ 0 w 152"/>
              <a:gd name="T65" fmla="*/ 12 h 140"/>
              <a:gd name="T66" fmla="*/ 0 w 152"/>
              <a:gd name="T67" fmla="*/ 8 h 140"/>
              <a:gd name="T68" fmla="*/ 0 w 152"/>
              <a:gd name="T69" fmla="*/ 4 h 140"/>
              <a:gd name="T70" fmla="*/ 4 w 152"/>
              <a:gd name="T71" fmla="*/ 0 h 140"/>
              <a:gd name="T72" fmla="*/ 12 w 152"/>
              <a:gd name="T73" fmla="*/ 0 h 140"/>
              <a:gd name="T74" fmla="*/ 20 w 152"/>
              <a:gd name="T75" fmla="*/ 0 h 140"/>
              <a:gd name="T76" fmla="*/ 32 w 152"/>
              <a:gd name="T77" fmla="*/ 4 h 140"/>
              <a:gd name="T78" fmla="*/ 32 w 152"/>
              <a:gd name="T79" fmla="*/ 4 h 1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52" h="140">
                <a:moveTo>
                  <a:pt x="32" y="4"/>
                </a:moveTo>
                <a:lnTo>
                  <a:pt x="48" y="12"/>
                </a:lnTo>
                <a:lnTo>
                  <a:pt x="64" y="20"/>
                </a:lnTo>
                <a:lnTo>
                  <a:pt x="80" y="28"/>
                </a:lnTo>
                <a:lnTo>
                  <a:pt x="100" y="40"/>
                </a:lnTo>
                <a:lnTo>
                  <a:pt x="116" y="52"/>
                </a:lnTo>
                <a:lnTo>
                  <a:pt x="132" y="64"/>
                </a:lnTo>
                <a:lnTo>
                  <a:pt x="140" y="72"/>
                </a:lnTo>
                <a:lnTo>
                  <a:pt x="144" y="76"/>
                </a:lnTo>
                <a:lnTo>
                  <a:pt x="148" y="84"/>
                </a:lnTo>
                <a:lnTo>
                  <a:pt x="148" y="92"/>
                </a:lnTo>
                <a:lnTo>
                  <a:pt x="152" y="104"/>
                </a:lnTo>
                <a:lnTo>
                  <a:pt x="152" y="116"/>
                </a:lnTo>
                <a:lnTo>
                  <a:pt x="152" y="124"/>
                </a:lnTo>
                <a:lnTo>
                  <a:pt x="148" y="132"/>
                </a:lnTo>
                <a:lnTo>
                  <a:pt x="140" y="136"/>
                </a:lnTo>
                <a:lnTo>
                  <a:pt x="136" y="140"/>
                </a:lnTo>
                <a:lnTo>
                  <a:pt x="132" y="140"/>
                </a:lnTo>
                <a:lnTo>
                  <a:pt x="128" y="140"/>
                </a:lnTo>
                <a:lnTo>
                  <a:pt x="124" y="140"/>
                </a:lnTo>
                <a:lnTo>
                  <a:pt x="120" y="136"/>
                </a:lnTo>
                <a:lnTo>
                  <a:pt x="116" y="132"/>
                </a:lnTo>
                <a:lnTo>
                  <a:pt x="108" y="124"/>
                </a:lnTo>
                <a:lnTo>
                  <a:pt x="96" y="116"/>
                </a:lnTo>
                <a:lnTo>
                  <a:pt x="84" y="108"/>
                </a:lnTo>
                <a:lnTo>
                  <a:pt x="72" y="92"/>
                </a:lnTo>
                <a:lnTo>
                  <a:pt x="60" y="80"/>
                </a:lnTo>
                <a:lnTo>
                  <a:pt x="44" y="64"/>
                </a:lnTo>
                <a:lnTo>
                  <a:pt x="32" y="48"/>
                </a:lnTo>
                <a:lnTo>
                  <a:pt x="20" y="40"/>
                </a:lnTo>
                <a:lnTo>
                  <a:pt x="12" y="28"/>
                </a:lnTo>
                <a:lnTo>
                  <a:pt x="4" y="20"/>
                </a:lnTo>
                <a:lnTo>
                  <a:pt x="0" y="12"/>
                </a:lnTo>
                <a:lnTo>
                  <a:pt x="0" y="8"/>
                </a:lnTo>
                <a:lnTo>
                  <a:pt x="0" y="4"/>
                </a:lnTo>
                <a:lnTo>
                  <a:pt x="4" y="0"/>
                </a:lnTo>
                <a:lnTo>
                  <a:pt x="12" y="0"/>
                </a:lnTo>
                <a:lnTo>
                  <a:pt x="20" y="0"/>
                </a:lnTo>
                <a:lnTo>
                  <a:pt x="32" y="4"/>
                </a:lnTo>
                <a:lnTo>
                  <a:pt x="32" y="4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9" name="Freeform 474">
            <a:extLst>
              <a:ext uri="{FF2B5EF4-FFF2-40B4-BE49-F238E27FC236}">
                <a16:creationId xmlns:a16="http://schemas.microsoft.com/office/drawing/2014/main" id="{1FFFAEB4-960C-4AB5-9D7B-EEBE65C09201}"/>
              </a:ext>
            </a:extLst>
          </p:cNvPr>
          <p:cNvSpPr>
            <a:spLocks/>
          </p:cNvSpPr>
          <p:nvPr/>
        </p:nvSpPr>
        <p:spPr bwMode="auto">
          <a:xfrm>
            <a:off x="1073724" y="3979355"/>
            <a:ext cx="1438655" cy="1585936"/>
          </a:xfrm>
          <a:custGeom>
            <a:avLst/>
            <a:gdLst>
              <a:gd name="T0" fmla="*/ 56 w 372"/>
              <a:gd name="T1" fmla="*/ 268 h 312"/>
              <a:gd name="T2" fmla="*/ 120 w 372"/>
              <a:gd name="T3" fmla="*/ 232 h 312"/>
              <a:gd name="T4" fmla="*/ 160 w 372"/>
              <a:gd name="T5" fmla="*/ 200 h 312"/>
              <a:gd name="T6" fmla="*/ 208 w 372"/>
              <a:gd name="T7" fmla="*/ 156 h 312"/>
              <a:gd name="T8" fmla="*/ 248 w 372"/>
              <a:gd name="T9" fmla="*/ 108 h 312"/>
              <a:gd name="T10" fmla="*/ 276 w 372"/>
              <a:gd name="T11" fmla="*/ 68 h 312"/>
              <a:gd name="T12" fmla="*/ 284 w 372"/>
              <a:gd name="T13" fmla="*/ 48 h 312"/>
              <a:gd name="T14" fmla="*/ 292 w 372"/>
              <a:gd name="T15" fmla="*/ 36 h 312"/>
              <a:gd name="T16" fmla="*/ 296 w 372"/>
              <a:gd name="T17" fmla="*/ 24 h 312"/>
              <a:gd name="T18" fmla="*/ 296 w 372"/>
              <a:gd name="T19" fmla="*/ 20 h 312"/>
              <a:gd name="T20" fmla="*/ 288 w 372"/>
              <a:gd name="T21" fmla="*/ 12 h 312"/>
              <a:gd name="T22" fmla="*/ 296 w 372"/>
              <a:gd name="T23" fmla="*/ 4 h 312"/>
              <a:gd name="T24" fmla="*/ 316 w 372"/>
              <a:gd name="T25" fmla="*/ 0 h 312"/>
              <a:gd name="T26" fmla="*/ 340 w 372"/>
              <a:gd name="T27" fmla="*/ 8 h 312"/>
              <a:gd name="T28" fmla="*/ 356 w 372"/>
              <a:gd name="T29" fmla="*/ 12 h 312"/>
              <a:gd name="T30" fmla="*/ 364 w 372"/>
              <a:gd name="T31" fmla="*/ 16 h 312"/>
              <a:gd name="T32" fmla="*/ 372 w 372"/>
              <a:gd name="T33" fmla="*/ 28 h 312"/>
              <a:gd name="T34" fmla="*/ 372 w 372"/>
              <a:gd name="T35" fmla="*/ 36 h 312"/>
              <a:gd name="T36" fmla="*/ 364 w 372"/>
              <a:gd name="T37" fmla="*/ 52 h 312"/>
              <a:gd name="T38" fmla="*/ 344 w 372"/>
              <a:gd name="T39" fmla="*/ 76 h 312"/>
              <a:gd name="T40" fmla="*/ 320 w 372"/>
              <a:gd name="T41" fmla="*/ 108 h 312"/>
              <a:gd name="T42" fmla="*/ 260 w 372"/>
              <a:gd name="T43" fmla="*/ 176 h 312"/>
              <a:gd name="T44" fmla="*/ 196 w 372"/>
              <a:gd name="T45" fmla="*/ 228 h 312"/>
              <a:gd name="T46" fmla="*/ 164 w 372"/>
              <a:gd name="T47" fmla="*/ 252 h 312"/>
              <a:gd name="T48" fmla="*/ 132 w 372"/>
              <a:gd name="T49" fmla="*/ 272 h 312"/>
              <a:gd name="T50" fmla="*/ 68 w 372"/>
              <a:gd name="T51" fmla="*/ 296 h 312"/>
              <a:gd name="T52" fmla="*/ 40 w 372"/>
              <a:gd name="T53" fmla="*/ 304 h 312"/>
              <a:gd name="T54" fmla="*/ 20 w 372"/>
              <a:gd name="T55" fmla="*/ 312 h 312"/>
              <a:gd name="T56" fmla="*/ 8 w 372"/>
              <a:gd name="T57" fmla="*/ 312 h 312"/>
              <a:gd name="T58" fmla="*/ 0 w 372"/>
              <a:gd name="T59" fmla="*/ 308 h 312"/>
              <a:gd name="T60" fmla="*/ 0 w 372"/>
              <a:gd name="T61" fmla="*/ 304 h 312"/>
              <a:gd name="T62" fmla="*/ 4 w 372"/>
              <a:gd name="T63" fmla="*/ 300 h 312"/>
              <a:gd name="T64" fmla="*/ 16 w 372"/>
              <a:gd name="T65" fmla="*/ 292 h 312"/>
              <a:gd name="T66" fmla="*/ 36 w 372"/>
              <a:gd name="T67" fmla="*/ 280 h 3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372" h="312">
                <a:moveTo>
                  <a:pt x="36" y="280"/>
                </a:moveTo>
                <a:lnTo>
                  <a:pt x="56" y="268"/>
                </a:lnTo>
                <a:lnTo>
                  <a:pt x="80" y="256"/>
                </a:lnTo>
                <a:lnTo>
                  <a:pt x="120" y="232"/>
                </a:lnTo>
                <a:lnTo>
                  <a:pt x="140" y="220"/>
                </a:lnTo>
                <a:lnTo>
                  <a:pt x="160" y="200"/>
                </a:lnTo>
                <a:lnTo>
                  <a:pt x="184" y="180"/>
                </a:lnTo>
                <a:lnTo>
                  <a:pt x="208" y="156"/>
                </a:lnTo>
                <a:lnTo>
                  <a:pt x="228" y="132"/>
                </a:lnTo>
                <a:lnTo>
                  <a:pt x="248" y="108"/>
                </a:lnTo>
                <a:lnTo>
                  <a:pt x="264" y="88"/>
                </a:lnTo>
                <a:lnTo>
                  <a:pt x="276" y="68"/>
                </a:lnTo>
                <a:lnTo>
                  <a:pt x="280" y="56"/>
                </a:lnTo>
                <a:lnTo>
                  <a:pt x="284" y="48"/>
                </a:lnTo>
                <a:lnTo>
                  <a:pt x="288" y="40"/>
                </a:lnTo>
                <a:lnTo>
                  <a:pt x="292" y="36"/>
                </a:lnTo>
                <a:lnTo>
                  <a:pt x="292" y="28"/>
                </a:lnTo>
                <a:lnTo>
                  <a:pt x="296" y="24"/>
                </a:lnTo>
                <a:lnTo>
                  <a:pt x="296" y="24"/>
                </a:lnTo>
                <a:lnTo>
                  <a:pt x="296" y="20"/>
                </a:lnTo>
                <a:lnTo>
                  <a:pt x="292" y="16"/>
                </a:lnTo>
                <a:lnTo>
                  <a:pt x="288" y="12"/>
                </a:lnTo>
                <a:lnTo>
                  <a:pt x="292" y="8"/>
                </a:lnTo>
                <a:lnTo>
                  <a:pt x="296" y="4"/>
                </a:lnTo>
                <a:lnTo>
                  <a:pt x="304" y="0"/>
                </a:lnTo>
                <a:lnTo>
                  <a:pt x="316" y="0"/>
                </a:lnTo>
                <a:lnTo>
                  <a:pt x="328" y="4"/>
                </a:lnTo>
                <a:lnTo>
                  <a:pt x="340" y="8"/>
                </a:lnTo>
                <a:lnTo>
                  <a:pt x="348" y="8"/>
                </a:lnTo>
                <a:lnTo>
                  <a:pt x="356" y="12"/>
                </a:lnTo>
                <a:lnTo>
                  <a:pt x="360" y="16"/>
                </a:lnTo>
                <a:lnTo>
                  <a:pt x="364" y="16"/>
                </a:lnTo>
                <a:lnTo>
                  <a:pt x="368" y="20"/>
                </a:lnTo>
                <a:lnTo>
                  <a:pt x="372" y="28"/>
                </a:lnTo>
                <a:lnTo>
                  <a:pt x="372" y="32"/>
                </a:lnTo>
                <a:lnTo>
                  <a:pt x="372" y="36"/>
                </a:lnTo>
                <a:lnTo>
                  <a:pt x="368" y="44"/>
                </a:lnTo>
                <a:lnTo>
                  <a:pt x="364" y="52"/>
                </a:lnTo>
                <a:lnTo>
                  <a:pt x="356" y="64"/>
                </a:lnTo>
                <a:lnTo>
                  <a:pt x="344" y="76"/>
                </a:lnTo>
                <a:lnTo>
                  <a:pt x="332" y="92"/>
                </a:lnTo>
                <a:lnTo>
                  <a:pt x="320" y="108"/>
                </a:lnTo>
                <a:lnTo>
                  <a:pt x="292" y="144"/>
                </a:lnTo>
                <a:lnTo>
                  <a:pt x="260" y="176"/>
                </a:lnTo>
                <a:lnTo>
                  <a:pt x="228" y="204"/>
                </a:lnTo>
                <a:lnTo>
                  <a:pt x="196" y="228"/>
                </a:lnTo>
                <a:lnTo>
                  <a:pt x="180" y="240"/>
                </a:lnTo>
                <a:lnTo>
                  <a:pt x="164" y="252"/>
                </a:lnTo>
                <a:lnTo>
                  <a:pt x="148" y="260"/>
                </a:lnTo>
                <a:lnTo>
                  <a:pt x="132" y="272"/>
                </a:lnTo>
                <a:lnTo>
                  <a:pt x="100" y="284"/>
                </a:lnTo>
                <a:lnTo>
                  <a:pt x="68" y="296"/>
                </a:lnTo>
                <a:lnTo>
                  <a:pt x="56" y="304"/>
                </a:lnTo>
                <a:lnTo>
                  <a:pt x="40" y="304"/>
                </a:lnTo>
                <a:lnTo>
                  <a:pt x="28" y="308"/>
                </a:lnTo>
                <a:lnTo>
                  <a:pt x="20" y="312"/>
                </a:lnTo>
                <a:lnTo>
                  <a:pt x="12" y="312"/>
                </a:lnTo>
                <a:lnTo>
                  <a:pt x="8" y="312"/>
                </a:lnTo>
                <a:lnTo>
                  <a:pt x="4" y="312"/>
                </a:lnTo>
                <a:lnTo>
                  <a:pt x="0" y="308"/>
                </a:lnTo>
                <a:lnTo>
                  <a:pt x="0" y="308"/>
                </a:lnTo>
                <a:lnTo>
                  <a:pt x="0" y="304"/>
                </a:lnTo>
                <a:lnTo>
                  <a:pt x="0" y="300"/>
                </a:lnTo>
                <a:lnTo>
                  <a:pt x="4" y="300"/>
                </a:lnTo>
                <a:lnTo>
                  <a:pt x="12" y="296"/>
                </a:lnTo>
                <a:lnTo>
                  <a:pt x="16" y="292"/>
                </a:lnTo>
                <a:lnTo>
                  <a:pt x="28" y="284"/>
                </a:lnTo>
                <a:lnTo>
                  <a:pt x="36" y="280"/>
                </a:lnTo>
                <a:lnTo>
                  <a:pt x="36" y="280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1" name="Freeform 476">
            <a:extLst>
              <a:ext uri="{FF2B5EF4-FFF2-40B4-BE49-F238E27FC236}">
                <a16:creationId xmlns:a16="http://schemas.microsoft.com/office/drawing/2014/main" id="{25ED2DE6-558C-4A66-8BAD-24864A14CFE3}"/>
              </a:ext>
            </a:extLst>
          </p:cNvPr>
          <p:cNvSpPr>
            <a:spLocks/>
          </p:cNvSpPr>
          <p:nvPr/>
        </p:nvSpPr>
        <p:spPr bwMode="auto">
          <a:xfrm>
            <a:off x="8397057" y="987075"/>
            <a:ext cx="897226" cy="2012919"/>
          </a:xfrm>
          <a:custGeom>
            <a:avLst/>
            <a:gdLst>
              <a:gd name="T0" fmla="*/ 36 w 232"/>
              <a:gd name="T1" fmla="*/ 356 h 396"/>
              <a:gd name="T2" fmla="*/ 64 w 232"/>
              <a:gd name="T3" fmla="*/ 336 h 396"/>
              <a:gd name="T4" fmla="*/ 96 w 232"/>
              <a:gd name="T5" fmla="*/ 308 h 396"/>
              <a:gd name="T6" fmla="*/ 120 w 232"/>
              <a:gd name="T7" fmla="*/ 280 h 396"/>
              <a:gd name="T8" fmla="*/ 144 w 232"/>
              <a:gd name="T9" fmla="*/ 244 h 396"/>
              <a:gd name="T10" fmla="*/ 160 w 232"/>
              <a:gd name="T11" fmla="*/ 204 h 396"/>
              <a:gd name="T12" fmla="*/ 172 w 232"/>
              <a:gd name="T13" fmla="*/ 160 h 396"/>
              <a:gd name="T14" fmla="*/ 176 w 232"/>
              <a:gd name="T15" fmla="*/ 112 h 396"/>
              <a:gd name="T16" fmla="*/ 176 w 232"/>
              <a:gd name="T17" fmla="*/ 72 h 396"/>
              <a:gd name="T18" fmla="*/ 168 w 232"/>
              <a:gd name="T19" fmla="*/ 40 h 396"/>
              <a:gd name="T20" fmla="*/ 156 w 232"/>
              <a:gd name="T21" fmla="*/ 20 h 396"/>
              <a:gd name="T22" fmla="*/ 156 w 232"/>
              <a:gd name="T23" fmla="*/ 8 h 396"/>
              <a:gd name="T24" fmla="*/ 160 w 232"/>
              <a:gd name="T25" fmla="*/ 4 h 396"/>
              <a:gd name="T26" fmla="*/ 168 w 232"/>
              <a:gd name="T27" fmla="*/ 0 h 396"/>
              <a:gd name="T28" fmla="*/ 180 w 232"/>
              <a:gd name="T29" fmla="*/ 4 h 396"/>
              <a:gd name="T30" fmla="*/ 204 w 232"/>
              <a:gd name="T31" fmla="*/ 8 h 396"/>
              <a:gd name="T32" fmla="*/ 232 w 232"/>
              <a:gd name="T33" fmla="*/ 16 h 396"/>
              <a:gd name="T34" fmla="*/ 232 w 232"/>
              <a:gd name="T35" fmla="*/ 68 h 396"/>
              <a:gd name="T36" fmla="*/ 232 w 232"/>
              <a:gd name="T37" fmla="*/ 108 h 396"/>
              <a:gd name="T38" fmla="*/ 232 w 232"/>
              <a:gd name="T39" fmla="*/ 140 h 396"/>
              <a:gd name="T40" fmla="*/ 228 w 232"/>
              <a:gd name="T41" fmla="*/ 164 h 396"/>
              <a:gd name="T42" fmla="*/ 220 w 232"/>
              <a:gd name="T43" fmla="*/ 204 h 396"/>
              <a:gd name="T44" fmla="*/ 204 w 232"/>
              <a:gd name="T45" fmla="*/ 244 h 396"/>
              <a:gd name="T46" fmla="*/ 180 w 232"/>
              <a:gd name="T47" fmla="*/ 284 h 396"/>
              <a:gd name="T48" fmla="*/ 144 w 232"/>
              <a:gd name="T49" fmla="*/ 320 h 396"/>
              <a:gd name="T50" fmla="*/ 104 w 232"/>
              <a:gd name="T51" fmla="*/ 348 h 396"/>
              <a:gd name="T52" fmla="*/ 56 w 232"/>
              <a:gd name="T53" fmla="*/ 376 h 396"/>
              <a:gd name="T54" fmla="*/ 36 w 232"/>
              <a:gd name="T55" fmla="*/ 384 h 396"/>
              <a:gd name="T56" fmla="*/ 16 w 232"/>
              <a:gd name="T57" fmla="*/ 392 h 396"/>
              <a:gd name="T58" fmla="*/ 8 w 232"/>
              <a:gd name="T59" fmla="*/ 396 h 396"/>
              <a:gd name="T60" fmla="*/ 0 w 232"/>
              <a:gd name="T61" fmla="*/ 392 h 396"/>
              <a:gd name="T62" fmla="*/ 0 w 232"/>
              <a:gd name="T63" fmla="*/ 388 h 396"/>
              <a:gd name="T64" fmla="*/ 0 w 232"/>
              <a:gd name="T65" fmla="*/ 384 h 396"/>
              <a:gd name="T66" fmla="*/ 8 w 232"/>
              <a:gd name="T67" fmla="*/ 376 h 396"/>
              <a:gd name="T68" fmla="*/ 20 w 232"/>
              <a:gd name="T69" fmla="*/ 368 h 3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232" h="396">
                <a:moveTo>
                  <a:pt x="20" y="368"/>
                </a:moveTo>
                <a:lnTo>
                  <a:pt x="36" y="356"/>
                </a:lnTo>
                <a:lnTo>
                  <a:pt x="52" y="348"/>
                </a:lnTo>
                <a:lnTo>
                  <a:pt x="64" y="336"/>
                </a:lnTo>
                <a:lnTo>
                  <a:pt x="80" y="320"/>
                </a:lnTo>
                <a:lnTo>
                  <a:pt x="96" y="308"/>
                </a:lnTo>
                <a:lnTo>
                  <a:pt x="108" y="296"/>
                </a:lnTo>
                <a:lnTo>
                  <a:pt x="120" y="280"/>
                </a:lnTo>
                <a:lnTo>
                  <a:pt x="132" y="260"/>
                </a:lnTo>
                <a:lnTo>
                  <a:pt x="144" y="244"/>
                </a:lnTo>
                <a:lnTo>
                  <a:pt x="152" y="224"/>
                </a:lnTo>
                <a:lnTo>
                  <a:pt x="160" y="204"/>
                </a:lnTo>
                <a:lnTo>
                  <a:pt x="164" y="180"/>
                </a:lnTo>
                <a:lnTo>
                  <a:pt x="172" y="160"/>
                </a:lnTo>
                <a:lnTo>
                  <a:pt x="176" y="136"/>
                </a:lnTo>
                <a:lnTo>
                  <a:pt x="176" y="112"/>
                </a:lnTo>
                <a:lnTo>
                  <a:pt x="176" y="92"/>
                </a:lnTo>
                <a:lnTo>
                  <a:pt x="176" y="72"/>
                </a:lnTo>
                <a:lnTo>
                  <a:pt x="172" y="52"/>
                </a:lnTo>
                <a:lnTo>
                  <a:pt x="168" y="40"/>
                </a:lnTo>
                <a:lnTo>
                  <a:pt x="164" y="28"/>
                </a:lnTo>
                <a:lnTo>
                  <a:pt x="156" y="20"/>
                </a:lnTo>
                <a:lnTo>
                  <a:pt x="156" y="12"/>
                </a:lnTo>
                <a:lnTo>
                  <a:pt x="156" y="8"/>
                </a:lnTo>
                <a:lnTo>
                  <a:pt x="156" y="4"/>
                </a:lnTo>
                <a:lnTo>
                  <a:pt x="160" y="4"/>
                </a:lnTo>
                <a:lnTo>
                  <a:pt x="164" y="0"/>
                </a:lnTo>
                <a:lnTo>
                  <a:pt x="168" y="0"/>
                </a:lnTo>
                <a:lnTo>
                  <a:pt x="172" y="4"/>
                </a:lnTo>
                <a:lnTo>
                  <a:pt x="180" y="4"/>
                </a:lnTo>
                <a:lnTo>
                  <a:pt x="192" y="4"/>
                </a:lnTo>
                <a:lnTo>
                  <a:pt x="204" y="8"/>
                </a:lnTo>
                <a:lnTo>
                  <a:pt x="216" y="12"/>
                </a:lnTo>
                <a:lnTo>
                  <a:pt x="232" y="16"/>
                </a:lnTo>
                <a:lnTo>
                  <a:pt x="232" y="40"/>
                </a:lnTo>
                <a:lnTo>
                  <a:pt x="232" y="68"/>
                </a:lnTo>
                <a:lnTo>
                  <a:pt x="232" y="88"/>
                </a:lnTo>
                <a:lnTo>
                  <a:pt x="232" y="108"/>
                </a:lnTo>
                <a:lnTo>
                  <a:pt x="232" y="128"/>
                </a:lnTo>
                <a:lnTo>
                  <a:pt x="232" y="140"/>
                </a:lnTo>
                <a:lnTo>
                  <a:pt x="232" y="156"/>
                </a:lnTo>
                <a:lnTo>
                  <a:pt x="228" y="164"/>
                </a:lnTo>
                <a:lnTo>
                  <a:pt x="228" y="184"/>
                </a:lnTo>
                <a:lnTo>
                  <a:pt x="220" y="204"/>
                </a:lnTo>
                <a:lnTo>
                  <a:pt x="212" y="224"/>
                </a:lnTo>
                <a:lnTo>
                  <a:pt x="204" y="244"/>
                </a:lnTo>
                <a:lnTo>
                  <a:pt x="192" y="264"/>
                </a:lnTo>
                <a:lnTo>
                  <a:pt x="180" y="284"/>
                </a:lnTo>
                <a:lnTo>
                  <a:pt x="164" y="300"/>
                </a:lnTo>
                <a:lnTo>
                  <a:pt x="144" y="320"/>
                </a:lnTo>
                <a:lnTo>
                  <a:pt x="124" y="336"/>
                </a:lnTo>
                <a:lnTo>
                  <a:pt x="104" y="348"/>
                </a:lnTo>
                <a:lnTo>
                  <a:pt x="80" y="364"/>
                </a:lnTo>
                <a:lnTo>
                  <a:pt x="56" y="376"/>
                </a:lnTo>
                <a:lnTo>
                  <a:pt x="44" y="380"/>
                </a:lnTo>
                <a:lnTo>
                  <a:pt x="36" y="384"/>
                </a:lnTo>
                <a:lnTo>
                  <a:pt x="24" y="388"/>
                </a:lnTo>
                <a:lnTo>
                  <a:pt x="16" y="392"/>
                </a:lnTo>
                <a:lnTo>
                  <a:pt x="12" y="392"/>
                </a:lnTo>
                <a:lnTo>
                  <a:pt x="8" y="396"/>
                </a:lnTo>
                <a:lnTo>
                  <a:pt x="4" y="396"/>
                </a:lnTo>
                <a:lnTo>
                  <a:pt x="0" y="392"/>
                </a:lnTo>
                <a:lnTo>
                  <a:pt x="0" y="392"/>
                </a:lnTo>
                <a:lnTo>
                  <a:pt x="0" y="388"/>
                </a:lnTo>
                <a:lnTo>
                  <a:pt x="0" y="388"/>
                </a:lnTo>
                <a:lnTo>
                  <a:pt x="0" y="384"/>
                </a:lnTo>
                <a:lnTo>
                  <a:pt x="4" y="380"/>
                </a:lnTo>
                <a:lnTo>
                  <a:pt x="8" y="376"/>
                </a:lnTo>
                <a:lnTo>
                  <a:pt x="16" y="372"/>
                </a:lnTo>
                <a:lnTo>
                  <a:pt x="20" y="368"/>
                </a:lnTo>
                <a:lnTo>
                  <a:pt x="20" y="368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2" name="Freeform 477">
            <a:extLst>
              <a:ext uri="{FF2B5EF4-FFF2-40B4-BE49-F238E27FC236}">
                <a16:creationId xmlns:a16="http://schemas.microsoft.com/office/drawing/2014/main" id="{DB2A405B-3F9D-4347-B8E4-312EABD58B17}"/>
              </a:ext>
            </a:extLst>
          </p:cNvPr>
          <p:cNvSpPr>
            <a:spLocks/>
          </p:cNvSpPr>
          <p:nvPr/>
        </p:nvSpPr>
        <p:spPr bwMode="auto">
          <a:xfrm>
            <a:off x="9085527" y="865080"/>
            <a:ext cx="1887268" cy="2114583"/>
          </a:xfrm>
          <a:custGeom>
            <a:avLst/>
            <a:gdLst>
              <a:gd name="T0" fmla="*/ 488 w 488"/>
              <a:gd name="T1" fmla="*/ 368 h 416"/>
              <a:gd name="T2" fmla="*/ 484 w 488"/>
              <a:gd name="T3" fmla="*/ 380 h 416"/>
              <a:gd name="T4" fmla="*/ 464 w 488"/>
              <a:gd name="T5" fmla="*/ 392 h 416"/>
              <a:gd name="T6" fmla="*/ 408 w 488"/>
              <a:gd name="T7" fmla="*/ 408 h 416"/>
              <a:gd name="T8" fmla="*/ 352 w 488"/>
              <a:gd name="T9" fmla="*/ 416 h 416"/>
              <a:gd name="T10" fmla="*/ 304 w 488"/>
              <a:gd name="T11" fmla="*/ 416 h 416"/>
              <a:gd name="T12" fmla="*/ 260 w 488"/>
              <a:gd name="T13" fmla="*/ 408 h 416"/>
              <a:gd name="T14" fmla="*/ 212 w 488"/>
              <a:gd name="T15" fmla="*/ 388 h 416"/>
              <a:gd name="T16" fmla="*/ 176 w 488"/>
              <a:gd name="T17" fmla="*/ 356 h 416"/>
              <a:gd name="T18" fmla="*/ 152 w 488"/>
              <a:gd name="T19" fmla="*/ 312 h 416"/>
              <a:gd name="T20" fmla="*/ 144 w 488"/>
              <a:gd name="T21" fmla="*/ 260 h 416"/>
              <a:gd name="T22" fmla="*/ 148 w 488"/>
              <a:gd name="T23" fmla="*/ 192 h 416"/>
              <a:gd name="T24" fmla="*/ 164 w 488"/>
              <a:gd name="T25" fmla="*/ 124 h 416"/>
              <a:gd name="T26" fmla="*/ 172 w 488"/>
              <a:gd name="T27" fmla="*/ 76 h 416"/>
              <a:gd name="T28" fmla="*/ 176 w 488"/>
              <a:gd name="T29" fmla="*/ 60 h 416"/>
              <a:gd name="T30" fmla="*/ 176 w 488"/>
              <a:gd name="T31" fmla="*/ 48 h 416"/>
              <a:gd name="T32" fmla="*/ 164 w 488"/>
              <a:gd name="T33" fmla="*/ 48 h 416"/>
              <a:gd name="T34" fmla="*/ 140 w 488"/>
              <a:gd name="T35" fmla="*/ 52 h 416"/>
              <a:gd name="T36" fmla="*/ 88 w 488"/>
              <a:gd name="T37" fmla="*/ 60 h 416"/>
              <a:gd name="T38" fmla="*/ 0 w 488"/>
              <a:gd name="T39" fmla="*/ 68 h 416"/>
              <a:gd name="T40" fmla="*/ 52 w 488"/>
              <a:gd name="T41" fmla="*/ 36 h 416"/>
              <a:gd name="T42" fmla="*/ 120 w 488"/>
              <a:gd name="T43" fmla="*/ 24 h 416"/>
              <a:gd name="T44" fmla="*/ 152 w 488"/>
              <a:gd name="T45" fmla="*/ 20 h 416"/>
              <a:gd name="T46" fmla="*/ 168 w 488"/>
              <a:gd name="T47" fmla="*/ 12 h 416"/>
              <a:gd name="T48" fmla="*/ 188 w 488"/>
              <a:gd name="T49" fmla="*/ 4 h 416"/>
              <a:gd name="T50" fmla="*/ 208 w 488"/>
              <a:gd name="T51" fmla="*/ 0 h 416"/>
              <a:gd name="T52" fmla="*/ 240 w 488"/>
              <a:gd name="T53" fmla="*/ 16 h 416"/>
              <a:gd name="T54" fmla="*/ 260 w 488"/>
              <a:gd name="T55" fmla="*/ 28 h 416"/>
              <a:gd name="T56" fmla="*/ 272 w 488"/>
              <a:gd name="T57" fmla="*/ 40 h 416"/>
              <a:gd name="T58" fmla="*/ 256 w 488"/>
              <a:gd name="T59" fmla="*/ 56 h 416"/>
              <a:gd name="T60" fmla="*/ 240 w 488"/>
              <a:gd name="T61" fmla="*/ 64 h 416"/>
              <a:gd name="T62" fmla="*/ 228 w 488"/>
              <a:gd name="T63" fmla="*/ 92 h 416"/>
              <a:gd name="T64" fmla="*/ 216 w 488"/>
              <a:gd name="T65" fmla="*/ 136 h 416"/>
              <a:gd name="T66" fmla="*/ 204 w 488"/>
              <a:gd name="T67" fmla="*/ 188 h 416"/>
              <a:gd name="T68" fmla="*/ 200 w 488"/>
              <a:gd name="T69" fmla="*/ 228 h 416"/>
              <a:gd name="T70" fmla="*/ 196 w 488"/>
              <a:gd name="T71" fmla="*/ 260 h 416"/>
              <a:gd name="T72" fmla="*/ 208 w 488"/>
              <a:gd name="T73" fmla="*/ 304 h 416"/>
              <a:gd name="T74" fmla="*/ 232 w 488"/>
              <a:gd name="T75" fmla="*/ 340 h 416"/>
              <a:gd name="T76" fmla="*/ 268 w 488"/>
              <a:gd name="T77" fmla="*/ 356 h 416"/>
              <a:gd name="T78" fmla="*/ 300 w 488"/>
              <a:gd name="T79" fmla="*/ 360 h 416"/>
              <a:gd name="T80" fmla="*/ 356 w 488"/>
              <a:gd name="T81" fmla="*/ 360 h 416"/>
              <a:gd name="T82" fmla="*/ 388 w 488"/>
              <a:gd name="T83" fmla="*/ 356 h 416"/>
              <a:gd name="T84" fmla="*/ 404 w 488"/>
              <a:gd name="T85" fmla="*/ 344 h 416"/>
              <a:gd name="T86" fmla="*/ 416 w 488"/>
              <a:gd name="T87" fmla="*/ 320 h 416"/>
              <a:gd name="T88" fmla="*/ 424 w 488"/>
              <a:gd name="T89" fmla="*/ 292 h 416"/>
              <a:gd name="T90" fmla="*/ 436 w 488"/>
              <a:gd name="T91" fmla="*/ 268 h 416"/>
              <a:gd name="T92" fmla="*/ 444 w 488"/>
              <a:gd name="T93" fmla="*/ 256 h 416"/>
              <a:gd name="T94" fmla="*/ 456 w 488"/>
              <a:gd name="T95" fmla="*/ 256 h 416"/>
              <a:gd name="T96" fmla="*/ 464 w 488"/>
              <a:gd name="T97" fmla="*/ 268 h 416"/>
              <a:gd name="T98" fmla="*/ 468 w 488"/>
              <a:gd name="T99" fmla="*/ 296 h 416"/>
              <a:gd name="T100" fmla="*/ 480 w 488"/>
              <a:gd name="T101" fmla="*/ 348 h 4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488" h="416">
                <a:moveTo>
                  <a:pt x="484" y="360"/>
                </a:moveTo>
                <a:lnTo>
                  <a:pt x="488" y="364"/>
                </a:lnTo>
                <a:lnTo>
                  <a:pt x="488" y="368"/>
                </a:lnTo>
                <a:lnTo>
                  <a:pt x="488" y="372"/>
                </a:lnTo>
                <a:lnTo>
                  <a:pt x="488" y="376"/>
                </a:lnTo>
                <a:lnTo>
                  <a:pt x="484" y="380"/>
                </a:lnTo>
                <a:lnTo>
                  <a:pt x="476" y="384"/>
                </a:lnTo>
                <a:lnTo>
                  <a:pt x="472" y="388"/>
                </a:lnTo>
                <a:lnTo>
                  <a:pt x="464" y="392"/>
                </a:lnTo>
                <a:lnTo>
                  <a:pt x="444" y="400"/>
                </a:lnTo>
                <a:lnTo>
                  <a:pt x="428" y="404"/>
                </a:lnTo>
                <a:lnTo>
                  <a:pt x="408" y="408"/>
                </a:lnTo>
                <a:lnTo>
                  <a:pt x="388" y="412"/>
                </a:lnTo>
                <a:lnTo>
                  <a:pt x="368" y="412"/>
                </a:lnTo>
                <a:lnTo>
                  <a:pt x="352" y="416"/>
                </a:lnTo>
                <a:lnTo>
                  <a:pt x="336" y="416"/>
                </a:lnTo>
                <a:lnTo>
                  <a:pt x="320" y="416"/>
                </a:lnTo>
                <a:lnTo>
                  <a:pt x="304" y="416"/>
                </a:lnTo>
                <a:lnTo>
                  <a:pt x="288" y="412"/>
                </a:lnTo>
                <a:lnTo>
                  <a:pt x="272" y="412"/>
                </a:lnTo>
                <a:lnTo>
                  <a:pt x="260" y="408"/>
                </a:lnTo>
                <a:lnTo>
                  <a:pt x="240" y="400"/>
                </a:lnTo>
                <a:lnTo>
                  <a:pt x="224" y="396"/>
                </a:lnTo>
                <a:lnTo>
                  <a:pt x="212" y="388"/>
                </a:lnTo>
                <a:lnTo>
                  <a:pt x="196" y="380"/>
                </a:lnTo>
                <a:lnTo>
                  <a:pt x="184" y="368"/>
                </a:lnTo>
                <a:lnTo>
                  <a:pt x="176" y="356"/>
                </a:lnTo>
                <a:lnTo>
                  <a:pt x="168" y="344"/>
                </a:lnTo>
                <a:lnTo>
                  <a:pt x="160" y="332"/>
                </a:lnTo>
                <a:lnTo>
                  <a:pt x="152" y="312"/>
                </a:lnTo>
                <a:lnTo>
                  <a:pt x="148" y="296"/>
                </a:lnTo>
                <a:lnTo>
                  <a:pt x="144" y="276"/>
                </a:lnTo>
                <a:lnTo>
                  <a:pt x="144" y="260"/>
                </a:lnTo>
                <a:lnTo>
                  <a:pt x="144" y="236"/>
                </a:lnTo>
                <a:lnTo>
                  <a:pt x="148" y="216"/>
                </a:lnTo>
                <a:lnTo>
                  <a:pt x="148" y="192"/>
                </a:lnTo>
                <a:lnTo>
                  <a:pt x="152" y="168"/>
                </a:lnTo>
                <a:lnTo>
                  <a:pt x="156" y="148"/>
                </a:lnTo>
                <a:lnTo>
                  <a:pt x="164" y="124"/>
                </a:lnTo>
                <a:lnTo>
                  <a:pt x="168" y="104"/>
                </a:lnTo>
                <a:lnTo>
                  <a:pt x="172" y="88"/>
                </a:lnTo>
                <a:lnTo>
                  <a:pt x="172" y="76"/>
                </a:lnTo>
                <a:lnTo>
                  <a:pt x="172" y="72"/>
                </a:lnTo>
                <a:lnTo>
                  <a:pt x="172" y="64"/>
                </a:lnTo>
                <a:lnTo>
                  <a:pt x="176" y="60"/>
                </a:lnTo>
                <a:lnTo>
                  <a:pt x="176" y="56"/>
                </a:lnTo>
                <a:lnTo>
                  <a:pt x="176" y="52"/>
                </a:lnTo>
                <a:lnTo>
                  <a:pt x="176" y="48"/>
                </a:lnTo>
                <a:lnTo>
                  <a:pt x="176" y="48"/>
                </a:lnTo>
                <a:lnTo>
                  <a:pt x="172" y="48"/>
                </a:lnTo>
                <a:lnTo>
                  <a:pt x="164" y="48"/>
                </a:lnTo>
                <a:lnTo>
                  <a:pt x="160" y="48"/>
                </a:lnTo>
                <a:lnTo>
                  <a:pt x="152" y="52"/>
                </a:lnTo>
                <a:lnTo>
                  <a:pt x="140" y="52"/>
                </a:lnTo>
                <a:lnTo>
                  <a:pt x="128" y="56"/>
                </a:lnTo>
                <a:lnTo>
                  <a:pt x="116" y="56"/>
                </a:lnTo>
                <a:lnTo>
                  <a:pt x="88" y="60"/>
                </a:lnTo>
                <a:lnTo>
                  <a:pt x="60" y="64"/>
                </a:lnTo>
                <a:lnTo>
                  <a:pt x="28" y="64"/>
                </a:lnTo>
                <a:lnTo>
                  <a:pt x="0" y="68"/>
                </a:lnTo>
                <a:lnTo>
                  <a:pt x="0" y="36"/>
                </a:lnTo>
                <a:lnTo>
                  <a:pt x="28" y="36"/>
                </a:lnTo>
                <a:lnTo>
                  <a:pt x="52" y="36"/>
                </a:lnTo>
                <a:lnTo>
                  <a:pt x="80" y="32"/>
                </a:lnTo>
                <a:lnTo>
                  <a:pt x="108" y="28"/>
                </a:lnTo>
                <a:lnTo>
                  <a:pt x="120" y="24"/>
                </a:lnTo>
                <a:lnTo>
                  <a:pt x="132" y="24"/>
                </a:lnTo>
                <a:lnTo>
                  <a:pt x="144" y="20"/>
                </a:lnTo>
                <a:lnTo>
                  <a:pt x="152" y="20"/>
                </a:lnTo>
                <a:lnTo>
                  <a:pt x="160" y="16"/>
                </a:lnTo>
                <a:lnTo>
                  <a:pt x="164" y="16"/>
                </a:lnTo>
                <a:lnTo>
                  <a:pt x="168" y="12"/>
                </a:lnTo>
                <a:lnTo>
                  <a:pt x="172" y="12"/>
                </a:lnTo>
                <a:lnTo>
                  <a:pt x="180" y="4"/>
                </a:lnTo>
                <a:lnTo>
                  <a:pt x="188" y="4"/>
                </a:lnTo>
                <a:lnTo>
                  <a:pt x="192" y="0"/>
                </a:lnTo>
                <a:lnTo>
                  <a:pt x="200" y="0"/>
                </a:lnTo>
                <a:lnTo>
                  <a:pt x="208" y="0"/>
                </a:lnTo>
                <a:lnTo>
                  <a:pt x="216" y="4"/>
                </a:lnTo>
                <a:lnTo>
                  <a:pt x="228" y="8"/>
                </a:lnTo>
                <a:lnTo>
                  <a:pt x="240" y="16"/>
                </a:lnTo>
                <a:lnTo>
                  <a:pt x="248" y="20"/>
                </a:lnTo>
                <a:lnTo>
                  <a:pt x="256" y="24"/>
                </a:lnTo>
                <a:lnTo>
                  <a:pt x="260" y="28"/>
                </a:lnTo>
                <a:lnTo>
                  <a:pt x="264" y="32"/>
                </a:lnTo>
                <a:lnTo>
                  <a:pt x="268" y="36"/>
                </a:lnTo>
                <a:lnTo>
                  <a:pt x="272" y="40"/>
                </a:lnTo>
                <a:lnTo>
                  <a:pt x="268" y="48"/>
                </a:lnTo>
                <a:lnTo>
                  <a:pt x="264" y="52"/>
                </a:lnTo>
                <a:lnTo>
                  <a:pt x="256" y="56"/>
                </a:lnTo>
                <a:lnTo>
                  <a:pt x="248" y="56"/>
                </a:lnTo>
                <a:lnTo>
                  <a:pt x="244" y="60"/>
                </a:lnTo>
                <a:lnTo>
                  <a:pt x="240" y="64"/>
                </a:lnTo>
                <a:lnTo>
                  <a:pt x="236" y="72"/>
                </a:lnTo>
                <a:lnTo>
                  <a:pt x="232" y="80"/>
                </a:lnTo>
                <a:lnTo>
                  <a:pt x="228" y="92"/>
                </a:lnTo>
                <a:lnTo>
                  <a:pt x="224" y="104"/>
                </a:lnTo>
                <a:lnTo>
                  <a:pt x="220" y="120"/>
                </a:lnTo>
                <a:lnTo>
                  <a:pt x="216" y="136"/>
                </a:lnTo>
                <a:lnTo>
                  <a:pt x="212" y="156"/>
                </a:lnTo>
                <a:lnTo>
                  <a:pt x="208" y="172"/>
                </a:lnTo>
                <a:lnTo>
                  <a:pt x="204" y="188"/>
                </a:lnTo>
                <a:lnTo>
                  <a:pt x="200" y="204"/>
                </a:lnTo>
                <a:lnTo>
                  <a:pt x="200" y="216"/>
                </a:lnTo>
                <a:lnTo>
                  <a:pt x="200" y="228"/>
                </a:lnTo>
                <a:lnTo>
                  <a:pt x="196" y="236"/>
                </a:lnTo>
                <a:lnTo>
                  <a:pt x="196" y="244"/>
                </a:lnTo>
                <a:lnTo>
                  <a:pt x="196" y="260"/>
                </a:lnTo>
                <a:lnTo>
                  <a:pt x="200" y="276"/>
                </a:lnTo>
                <a:lnTo>
                  <a:pt x="204" y="292"/>
                </a:lnTo>
                <a:lnTo>
                  <a:pt x="208" y="304"/>
                </a:lnTo>
                <a:lnTo>
                  <a:pt x="216" y="320"/>
                </a:lnTo>
                <a:lnTo>
                  <a:pt x="220" y="332"/>
                </a:lnTo>
                <a:lnTo>
                  <a:pt x="232" y="340"/>
                </a:lnTo>
                <a:lnTo>
                  <a:pt x="240" y="348"/>
                </a:lnTo>
                <a:lnTo>
                  <a:pt x="252" y="352"/>
                </a:lnTo>
                <a:lnTo>
                  <a:pt x="268" y="356"/>
                </a:lnTo>
                <a:lnTo>
                  <a:pt x="280" y="360"/>
                </a:lnTo>
                <a:lnTo>
                  <a:pt x="288" y="360"/>
                </a:lnTo>
                <a:lnTo>
                  <a:pt x="300" y="360"/>
                </a:lnTo>
                <a:lnTo>
                  <a:pt x="316" y="360"/>
                </a:lnTo>
                <a:lnTo>
                  <a:pt x="336" y="360"/>
                </a:lnTo>
                <a:lnTo>
                  <a:pt x="356" y="360"/>
                </a:lnTo>
                <a:lnTo>
                  <a:pt x="376" y="356"/>
                </a:lnTo>
                <a:lnTo>
                  <a:pt x="380" y="356"/>
                </a:lnTo>
                <a:lnTo>
                  <a:pt x="388" y="356"/>
                </a:lnTo>
                <a:lnTo>
                  <a:pt x="392" y="352"/>
                </a:lnTo>
                <a:lnTo>
                  <a:pt x="396" y="348"/>
                </a:lnTo>
                <a:lnTo>
                  <a:pt x="404" y="344"/>
                </a:lnTo>
                <a:lnTo>
                  <a:pt x="408" y="336"/>
                </a:lnTo>
                <a:lnTo>
                  <a:pt x="412" y="332"/>
                </a:lnTo>
                <a:lnTo>
                  <a:pt x="416" y="320"/>
                </a:lnTo>
                <a:lnTo>
                  <a:pt x="420" y="312"/>
                </a:lnTo>
                <a:lnTo>
                  <a:pt x="424" y="300"/>
                </a:lnTo>
                <a:lnTo>
                  <a:pt x="424" y="292"/>
                </a:lnTo>
                <a:lnTo>
                  <a:pt x="428" y="280"/>
                </a:lnTo>
                <a:lnTo>
                  <a:pt x="432" y="272"/>
                </a:lnTo>
                <a:lnTo>
                  <a:pt x="436" y="268"/>
                </a:lnTo>
                <a:lnTo>
                  <a:pt x="440" y="264"/>
                </a:lnTo>
                <a:lnTo>
                  <a:pt x="444" y="260"/>
                </a:lnTo>
                <a:lnTo>
                  <a:pt x="444" y="256"/>
                </a:lnTo>
                <a:lnTo>
                  <a:pt x="448" y="256"/>
                </a:lnTo>
                <a:lnTo>
                  <a:pt x="452" y="252"/>
                </a:lnTo>
                <a:lnTo>
                  <a:pt x="456" y="256"/>
                </a:lnTo>
                <a:lnTo>
                  <a:pt x="460" y="256"/>
                </a:lnTo>
                <a:lnTo>
                  <a:pt x="460" y="264"/>
                </a:lnTo>
                <a:lnTo>
                  <a:pt x="464" y="268"/>
                </a:lnTo>
                <a:lnTo>
                  <a:pt x="468" y="276"/>
                </a:lnTo>
                <a:lnTo>
                  <a:pt x="468" y="284"/>
                </a:lnTo>
                <a:lnTo>
                  <a:pt x="468" y="296"/>
                </a:lnTo>
                <a:lnTo>
                  <a:pt x="472" y="316"/>
                </a:lnTo>
                <a:lnTo>
                  <a:pt x="476" y="332"/>
                </a:lnTo>
                <a:lnTo>
                  <a:pt x="480" y="348"/>
                </a:lnTo>
                <a:lnTo>
                  <a:pt x="484" y="360"/>
                </a:lnTo>
                <a:lnTo>
                  <a:pt x="484" y="360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4" name="Freeform 479">
            <a:extLst>
              <a:ext uri="{FF2B5EF4-FFF2-40B4-BE49-F238E27FC236}">
                <a16:creationId xmlns:a16="http://schemas.microsoft.com/office/drawing/2014/main" id="{77CFBA83-A229-4DDF-BBF5-D9E4E4458EDD}"/>
              </a:ext>
            </a:extLst>
          </p:cNvPr>
          <p:cNvSpPr>
            <a:spLocks/>
          </p:cNvSpPr>
          <p:nvPr/>
        </p:nvSpPr>
        <p:spPr bwMode="auto">
          <a:xfrm>
            <a:off x="5155121" y="5178973"/>
            <a:ext cx="603306" cy="467648"/>
          </a:xfrm>
          <a:custGeom>
            <a:avLst/>
            <a:gdLst>
              <a:gd name="T0" fmla="*/ 48 w 156"/>
              <a:gd name="T1" fmla="*/ 76 h 92"/>
              <a:gd name="T2" fmla="*/ 36 w 156"/>
              <a:gd name="T3" fmla="*/ 80 h 92"/>
              <a:gd name="T4" fmla="*/ 28 w 156"/>
              <a:gd name="T5" fmla="*/ 84 h 92"/>
              <a:gd name="T6" fmla="*/ 20 w 156"/>
              <a:gd name="T7" fmla="*/ 84 h 92"/>
              <a:gd name="T8" fmla="*/ 12 w 156"/>
              <a:gd name="T9" fmla="*/ 88 h 92"/>
              <a:gd name="T10" fmla="*/ 4 w 156"/>
              <a:gd name="T11" fmla="*/ 88 h 92"/>
              <a:gd name="T12" fmla="*/ 0 w 156"/>
              <a:gd name="T13" fmla="*/ 92 h 92"/>
              <a:gd name="T14" fmla="*/ 0 w 156"/>
              <a:gd name="T15" fmla="*/ 92 h 92"/>
              <a:gd name="T16" fmla="*/ 0 w 156"/>
              <a:gd name="T17" fmla="*/ 92 h 92"/>
              <a:gd name="T18" fmla="*/ 0 w 156"/>
              <a:gd name="T19" fmla="*/ 92 h 92"/>
              <a:gd name="T20" fmla="*/ 0 w 156"/>
              <a:gd name="T21" fmla="*/ 92 h 92"/>
              <a:gd name="T22" fmla="*/ 4 w 156"/>
              <a:gd name="T23" fmla="*/ 92 h 92"/>
              <a:gd name="T24" fmla="*/ 8 w 156"/>
              <a:gd name="T25" fmla="*/ 88 h 92"/>
              <a:gd name="T26" fmla="*/ 12 w 156"/>
              <a:gd name="T27" fmla="*/ 84 h 92"/>
              <a:gd name="T28" fmla="*/ 20 w 156"/>
              <a:gd name="T29" fmla="*/ 80 h 92"/>
              <a:gd name="T30" fmla="*/ 32 w 156"/>
              <a:gd name="T31" fmla="*/ 76 h 92"/>
              <a:gd name="T32" fmla="*/ 44 w 156"/>
              <a:gd name="T33" fmla="*/ 72 h 92"/>
              <a:gd name="T34" fmla="*/ 64 w 156"/>
              <a:gd name="T35" fmla="*/ 60 h 92"/>
              <a:gd name="T36" fmla="*/ 88 w 156"/>
              <a:gd name="T37" fmla="*/ 44 h 92"/>
              <a:gd name="T38" fmla="*/ 112 w 156"/>
              <a:gd name="T39" fmla="*/ 24 h 92"/>
              <a:gd name="T40" fmla="*/ 140 w 156"/>
              <a:gd name="T41" fmla="*/ 0 h 92"/>
              <a:gd name="T42" fmla="*/ 156 w 156"/>
              <a:gd name="T43" fmla="*/ 16 h 92"/>
              <a:gd name="T44" fmla="*/ 128 w 156"/>
              <a:gd name="T45" fmla="*/ 36 h 92"/>
              <a:gd name="T46" fmla="*/ 100 w 156"/>
              <a:gd name="T47" fmla="*/ 52 h 92"/>
              <a:gd name="T48" fmla="*/ 76 w 156"/>
              <a:gd name="T49" fmla="*/ 64 h 92"/>
              <a:gd name="T50" fmla="*/ 48 w 156"/>
              <a:gd name="T51" fmla="*/ 76 h 92"/>
              <a:gd name="T52" fmla="*/ 48 w 156"/>
              <a:gd name="T53" fmla="*/ 76 h 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56" h="92">
                <a:moveTo>
                  <a:pt x="48" y="76"/>
                </a:moveTo>
                <a:lnTo>
                  <a:pt x="36" y="80"/>
                </a:lnTo>
                <a:lnTo>
                  <a:pt x="28" y="84"/>
                </a:lnTo>
                <a:lnTo>
                  <a:pt x="20" y="84"/>
                </a:lnTo>
                <a:lnTo>
                  <a:pt x="12" y="88"/>
                </a:lnTo>
                <a:lnTo>
                  <a:pt x="4" y="88"/>
                </a:lnTo>
                <a:lnTo>
                  <a:pt x="0" y="92"/>
                </a:lnTo>
                <a:lnTo>
                  <a:pt x="0" y="92"/>
                </a:lnTo>
                <a:lnTo>
                  <a:pt x="0" y="92"/>
                </a:lnTo>
                <a:lnTo>
                  <a:pt x="0" y="92"/>
                </a:lnTo>
                <a:lnTo>
                  <a:pt x="0" y="92"/>
                </a:lnTo>
                <a:lnTo>
                  <a:pt x="4" y="92"/>
                </a:lnTo>
                <a:lnTo>
                  <a:pt x="8" y="88"/>
                </a:lnTo>
                <a:lnTo>
                  <a:pt x="12" y="84"/>
                </a:lnTo>
                <a:lnTo>
                  <a:pt x="20" y="80"/>
                </a:lnTo>
                <a:lnTo>
                  <a:pt x="32" y="76"/>
                </a:lnTo>
                <a:lnTo>
                  <a:pt x="44" y="72"/>
                </a:lnTo>
                <a:lnTo>
                  <a:pt x="64" y="60"/>
                </a:lnTo>
                <a:lnTo>
                  <a:pt x="88" y="44"/>
                </a:lnTo>
                <a:lnTo>
                  <a:pt x="112" y="24"/>
                </a:lnTo>
                <a:lnTo>
                  <a:pt x="140" y="0"/>
                </a:lnTo>
                <a:lnTo>
                  <a:pt x="156" y="16"/>
                </a:lnTo>
                <a:lnTo>
                  <a:pt x="128" y="36"/>
                </a:lnTo>
                <a:lnTo>
                  <a:pt x="100" y="52"/>
                </a:lnTo>
                <a:lnTo>
                  <a:pt x="76" y="64"/>
                </a:lnTo>
                <a:lnTo>
                  <a:pt x="48" y="76"/>
                </a:lnTo>
                <a:lnTo>
                  <a:pt x="48" y="76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5" name="Freeform 480">
            <a:extLst>
              <a:ext uri="{FF2B5EF4-FFF2-40B4-BE49-F238E27FC236}">
                <a16:creationId xmlns:a16="http://schemas.microsoft.com/office/drawing/2014/main" id="{2AFAE8F4-3F26-435D-A037-1D28A860ACEF}"/>
              </a:ext>
            </a:extLst>
          </p:cNvPr>
          <p:cNvSpPr>
            <a:spLocks/>
          </p:cNvSpPr>
          <p:nvPr/>
        </p:nvSpPr>
        <p:spPr bwMode="auto">
          <a:xfrm>
            <a:off x="5062952" y="4711326"/>
            <a:ext cx="835350" cy="569310"/>
          </a:xfrm>
          <a:custGeom>
            <a:avLst/>
            <a:gdLst>
              <a:gd name="T0" fmla="*/ 216 w 216"/>
              <a:gd name="T1" fmla="*/ 44 h 112"/>
              <a:gd name="T2" fmla="*/ 216 w 216"/>
              <a:gd name="T3" fmla="*/ 48 h 112"/>
              <a:gd name="T4" fmla="*/ 212 w 216"/>
              <a:gd name="T5" fmla="*/ 48 h 112"/>
              <a:gd name="T6" fmla="*/ 208 w 216"/>
              <a:gd name="T7" fmla="*/ 52 h 112"/>
              <a:gd name="T8" fmla="*/ 200 w 216"/>
              <a:gd name="T9" fmla="*/ 56 h 112"/>
              <a:gd name="T10" fmla="*/ 196 w 216"/>
              <a:gd name="T11" fmla="*/ 56 h 112"/>
              <a:gd name="T12" fmla="*/ 184 w 216"/>
              <a:gd name="T13" fmla="*/ 60 h 112"/>
              <a:gd name="T14" fmla="*/ 176 w 216"/>
              <a:gd name="T15" fmla="*/ 64 h 112"/>
              <a:gd name="T16" fmla="*/ 168 w 216"/>
              <a:gd name="T17" fmla="*/ 68 h 112"/>
              <a:gd name="T18" fmla="*/ 144 w 216"/>
              <a:gd name="T19" fmla="*/ 80 h 112"/>
              <a:gd name="T20" fmla="*/ 120 w 216"/>
              <a:gd name="T21" fmla="*/ 88 h 112"/>
              <a:gd name="T22" fmla="*/ 92 w 216"/>
              <a:gd name="T23" fmla="*/ 96 h 112"/>
              <a:gd name="T24" fmla="*/ 64 w 216"/>
              <a:gd name="T25" fmla="*/ 104 h 112"/>
              <a:gd name="T26" fmla="*/ 52 w 216"/>
              <a:gd name="T27" fmla="*/ 108 h 112"/>
              <a:gd name="T28" fmla="*/ 40 w 216"/>
              <a:gd name="T29" fmla="*/ 108 h 112"/>
              <a:gd name="T30" fmla="*/ 28 w 216"/>
              <a:gd name="T31" fmla="*/ 112 h 112"/>
              <a:gd name="T32" fmla="*/ 20 w 216"/>
              <a:gd name="T33" fmla="*/ 112 h 112"/>
              <a:gd name="T34" fmla="*/ 12 w 216"/>
              <a:gd name="T35" fmla="*/ 112 h 112"/>
              <a:gd name="T36" fmla="*/ 8 w 216"/>
              <a:gd name="T37" fmla="*/ 112 h 112"/>
              <a:gd name="T38" fmla="*/ 4 w 216"/>
              <a:gd name="T39" fmla="*/ 112 h 112"/>
              <a:gd name="T40" fmla="*/ 4 w 216"/>
              <a:gd name="T41" fmla="*/ 108 h 112"/>
              <a:gd name="T42" fmla="*/ 0 w 216"/>
              <a:gd name="T43" fmla="*/ 108 h 112"/>
              <a:gd name="T44" fmla="*/ 4 w 216"/>
              <a:gd name="T45" fmla="*/ 104 h 112"/>
              <a:gd name="T46" fmla="*/ 8 w 216"/>
              <a:gd name="T47" fmla="*/ 104 h 112"/>
              <a:gd name="T48" fmla="*/ 12 w 216"/>
              <a:gd name="T49" fmla="*/ 100 h 112"/>
              <a:gd name="T50" fmla="*/ 20 w 216"/>
              <a:gd name="T51" fmla="*/ 96 h 112"/>
              <a:gd name="T52" fmla="*/ 32 w 216"/>
              <a:gd name="T53" fmla="*/ 92 h 112"/>
              <a:gd name="T54" fmla="*/ 40 w 216"/>
              <a:gd name="T55" fmla="*/ 88 h 112"/>
              <a:gd name="T56" fmla="*/ 56 w 216"/>
              <a:gd name="T57" fmla="*/ 80 h 112"/>
              <a:gd name="T58" fmla="*/ 68 w 216"/>
              <a:gd name="T59" fmla="*/ 76 h 112"/>
              <a:gd name="T60" fmla="*/ 84 w 216"/>
              <a:gd name="T61" fmla="*/ 68 h 112"/>
              <a:gd name="T62" fmla="*/ 104 w 216"/>
              <a:gd name="T63" fmla="*/ 60 h 112"/>
              <a:gd name="T64" fmla="*/ 120 w 216"/>
              <a:gd name="T65" fmla="*/ 48 h 112"/>
              <a:gd name="T66" fmla="*/ 140 w 216"/>
              <a:gd name="T67" fmla="*/ 36 h 112"/>
              <a:gd name="T68" fmla="*/ 160 w 216"/>
              <a:gd name="T69" fmla="*/ 24 h 112"/>
              <a:gd name="T70" fmla="*/ 184 w 216"/>
              <a:gd name="T71" fmla="*/ 12 h 112"/>
              <a:gd name="T72" fmla="*/ 204 w 216"/>
              <a:gd name="T73" fmla="*/ 0 h 112"/>
              <a:gd name="T74" fmla="*/ 212 w 216"/>
              <a:gd name="T75" fmla="*/ 16 h 112"/>
              <a:gd name="T76" fmla="*/ 216 w 216"/>
              <a:gd name="T77" fmla="*/ 28 h 112"/>
              <a:gd name="T78" fmla="*/ 216 w 216"/>
              <a:gd name="T79" fmla="*/ 40 h 112"/>
              <a:gd name="T80" fmla="*/ 216 w 216"/>
              <a:gd name="T81" fmla="*/ 44 h 112"/>
              <a:gd name="T82" fmla="*/ 216 w 216"/>
              <a:gd name="T83" fmla="*/ 44 h 1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216" h="112">
                <a:moveTo>
                  <a:pt x="216" y="44"/>
                </a:moveTo>
                <a:lnTo>
                  <a:pt x="216" y="48"/>
                </a:lnTo>
                <a:lnTo>
                  <a:pt x="212" y="48"/>
                </a:lnTo>
                <a:lnTo>
                  <a:pt x="208" y="52"/>
                </a:lnTo>
                <a:lnTo>
                  <a:pt x="200" y="56"/>
                </a:lnTo>
                <a:lnTo>
                  <a:pt x="196" y="56"/>
                </a:lnTo>
                <a:lnTo>
                  <a:pt x="184" y="60"/>
                </a:lnTo>
                <a:lnTo>
                  <a:pt x="176" y="64"/>
                </a:lnTo>
                <a:lnTo>
                  <a:pt x="168" y="68"/>
                </a:lnTo>
                <a:lnTo>
                  <a:pt x="144" y="80"/>
                </a:lnTo>
                <a:lnTo>
                  <a:pt x="120" y="88"/>
                </a:lnTo>
                <a:lnTo>
                  <a:pt x="92" y="96"/>
                </a:lnTo>
                <a:lnTo>
                  <a:pt x="64" y="104"/>
                </a:lnTo>
                <a:lnTo>
                  <a:pt x="52" y="108"/>
                </a:lnTo>
                <a:lnTo>
                  <a:pt x="40" y="108"/>
                </a:lnTo>
                <a:lnTo>
                  <a:pt x="28" y="112"/>
                </a:lnTo>
                <a:lnTo>
                  <a:pt x="20" y="112"/>
                </a:lnTo>
                <a:lnTo>
                  <a:pt x="12" y="112"/>
                </a:lnTo>
                <a:lnTo>
                  <a:pt x="8" y="112"/>
                </a:lnTo>
                <a:lnTo>
                  <a:pt x="4" y="112"/>
                </a:lnTo>
                <a:lnTo>
                  <a:pt x="4" y="108"/>
                </a:lnTo>
                <a:lnTo>
                  <a:pt x="0" y="108"/>
                </a:lnTo>
                <a:lnTo>
                  <a:pt x="4" y="104"/>
                </a:lnTo>
                <a:lnTo>
                  <a:pt x="8" y="104"/>
                </a:lnTo>
                <a:lnTo>
                  <a:pt x="12" y="100"/>
                </a:lnTo>
                <a:lnTo>
                  <a:pt x="20" y="96"/>
                </a:lnTo>
                <a:lnTo>
                  <a:pt x="32" y="92"/>
                </a:lnTo>
                <a:lnTo>
                  <a:pt x="40" y="88"/>
                </a:lnTo>
                <a:lnTo>
                  <a:pt x="56" y="80"/>
                </a:lnTo>
                <a:lnTo>
                  <a:pt x="68" y="76"/>
                </a:lnTo>
                <a:lnTo>
                  <a:pt x="84" y="68"/>
                </a:lnTo>
                <a:lnTo>
                  <a:pt x="104" y="60"/>
                </a:lnTo>
                <a:lnTo>
                  <a:pt x="120" y="48"/>
                </a:lnTo>
                <a:lnTo>
                  <a:pt x="140" y="36"/>
                </a:lnTo>
                <a:lnTo>
                  <a:pt x="160" y="24"/>
                </a:lnTo>
                <a:lnTo>
                  <a:pt x="184" y="12"/>
                </a:lnTo>
                <a:lnTo>
                  <a:pt x="204" y="0"/>
                </a:lnTo>
                <a:lnTo>
                  <a:pt x="212" y="16"/>
                </a:lnTo>
                <a:lnTo>
                  <a:pt x="216" y="28"/>
                </a:lnTo>
                <a:lnTo>
                  <a:pt x="216" y="40"/>
                </a:lnTo>
                <a:lnTo>
                  <a:pt x="216" y="44"/>
                </a:lnTo>
                <a:lnTo>
                  <a:pt x="216" y="44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6" name="Freeform 481">
            <a:extLst>
              <a:ext uri="{FF2B5EF4-FFF2-40B4-BE49-F238E27FC236}">
                <a16:creationId xmlns:a16="http://schemas.microsoft.com/office/drawing/2014/main" id="{EBAB1439-6DF7-4085-9BEE-F81C944CD645}"/>
              </a:ext>
            </a:extLst>
          </p:cNvPr>
          <p:cNvSpPr>
            <a:spLocks/>
          </p:cNvSpPr>
          <p:nvPr/>
        </p:nvSpPr>
        <p:spPr bwMode="auto">
          <a:xfrm>
            <a:off x="5374371" y="4548665"/>
            <a:ext cx="959104" cy="284655"/>
          </a:xfrm>
          <a:custGeom>
            <a:avLst/>
            <a:gdLst>
              <a:gd name="T0" fmla="*/ 144 w 248"/>
              <a:gd name="T1" fmla="*/ 48 h 56"/>
              <a:gd name="T2" fmla="*/ 120 w 248"/>
              <a:gd name="T3" fmla="*/ 52 h 56"/>
              <a:gd name="T4" fmla="*/ 100 w 248"/>
              <a:gd name="T5" fmla="*/ 52 h 56"/>
              <a:gd name="T6" fmla="*/ 84 w 248"/>
              <a:gd name="T7" fmla="*/ 52 h 56"/>
              <a:gd name="T8" fmla="*/ 72 w 248"/>
              <a:gd name="T9" fmla="*/ 56 h 56"/>
              <a:gd name="T10" fmla="*/ 60 w 248"/>
              <a:gd name="T11" fmla="*/ 56 h 56"/>
              <a:gd name="T12" fmla="*/ 52 w 248"/>
              <a:gd name="T13" fmla="*/ 56 h 56"/>
              <a:gd name="T14" fmla="*/ 44 w 248"/>
              <a:gd name="T15" fmla="*/ 56 h 56"/>
              <a:gd name="T16" fmla="*/ 44 w 248"/>
              <a:gd name="T17" fmla="*/ 56 h 56"/>
              <a:gd name="T18" fmla="*/ 36 w 248"/>
              <a:gd name="T19" fmla="*/ 56 h 56"/>
              <a:gd name="T20" fmla="*/ 28 w 248"/>
              <a:gd name="T21" fmla="*/ 56 h 56"/>
              <a:gd name="T22" fmla="*/ 24 w 248"/>
              <a:gd name="T23" fmla="*/ 56 h 56"/>
              <a:gd name="T24" fmla="*/ 16 w 248"/>
              <a:gd name="T25" fmla="*/ 52 h 56"/>
              <a:gd name="T26" fmla="*/ 8 w 248"/>
              <a:gd name="T27" fmla="*/ 44 h 56"/>
              <a:gd name="T28" fmla="*/ 4 w 248"/>
              <a:gd name="T29" fmla="*/ 40 h 56"/>
              <a:gd name="T30" fmla="*/ 0 w 248"/>
              <a:gd name="T31" fmla="*/ 36 h 56"/>
              <a:gd name="T32" fmla="*/ 0 w 248"/>
              <a:gd name="T33" fmla="*/ 32 h 56"/>
              <a:gd name="T34" fmla="*/ 0 w 248"/>
              <a:gd name="T35" fmla="*/ 28 h 56"/>
              <a:gd name="T36" fmla="*/ 4 w 248"/>
              <a:gd name="T37" fmla="*/ 28 h 56"/>
              <a:gd name="T38" fmla="*/ 12 w 248"/>
              <a:gd name="T39" fmla="*/ 24 h 56"/>
              <a:gd name="T40" fmla="*/ 20 w 248"/>
              <a:gd name="T41" fmla="*/ 24 h 56"/>
              <a:gd name="T42" fmla="*/ 28 w 248"/>
              <a:gd name="T43" fmla="*/ 24 h 56"/>
              <a:gd name="T44" fmla="*/ 36 w 248"/>
              <a:gd name="T45" fmla="*/ 24 h 56"/>
              <a:gd name="T46" fmla="*/ 44 w 248"/>
              <a:gd name="T47" fmla="*/ 24 h 56"/>
              <a:gd name="T48" fmla="*/ 56 w 248"/>
              <a:gd name="T49" fmla="*/ 24 h 56"/>
              <a:gd name="T50" fmla="*/ 68 w 248"/>
              <a:gd name="T51" fmla="*/ 20 h 56"/>
              <a:gd name="T52" fmla="*/ 84 w 248"/>
              <a:gd name="T53" fmla="*/ 16 h 56"/>
              <a:gd name="T54" fmla="*/ 100 w 248"/>
              <a:gd name="T55" fmla="*/ 16 h 56"/>
              <a:gd name="T56" fmla="*/ 120 w 248"/>
              <a:gd name="T57" fmla="*/ 12 h 56"/>
              <a:gd name="T58" fmla="*/ 136 w 248"/>
              <a:gd name="T59" fmla="*/ 8 h 56"/>
              <a:gd name="T60" fmla="*/ 152 w 248"/>
              <a:gd name="T61" fmla="*/ 8 h 56"/>
              <a:gd name="T62" fmla="*/ 168 w 248"/>
              <a:gd name="T63" fmla="*/ 4 h 56"/>
              <a:gd name="T64" fmla="*/ 180 w 248"/>
              <a:gd name="T65" fmla="*/ 4 h 56"/>
              <a:gd name="T66" fmla="*/ 192 w 248"/>
              <a:gd name="T67" fmla="*/ 4 h 56"/>
              <a:gd name="T68" fmla="*/ 200 w 248"/>
              <a:gd name="T69" fmla="*/ 0 h 56"/>
              <a:gd name="T70" fmla="*/ 208 w 248"/>
              <a:gd name="T71" fmla="*/ 0 h 56"/>
              <a:gd name="T72" fmla="*/ 216 w 248"/>
              <a:gd name="T73" fmla="*/ 0 h 56"/>
              <a:gd name="T74" fmla="*/ 224 w 248"/>
              <a:gd name="T75" fmla="*/ 0 h 56"/>
              <a:gd name="T76" fmla="*/ 232 w 248"/>
              <a:gd name="T77" fmla="*/ 4 h 56"/>
              <a:gd name="T78" fmla="*/ 240 w 248"/>
              <a:gd name="T79" fmla="*/ 8 h 56"/>
              <a:gd name="T80" fmla="*/ 244 w 248"/>
              <a:gd name="T81" fmla="*/ 16 h 56"/>
              <a:gd name="T82" fmla="*/ 248 w 248"/>
              <a:gd name="T83" fmla="*/ 20 h 56"/>
              <a:gd name="T84" fmla="*/ 248 w 248"/>
              <a:gd name="T85" fmla="*/ 28 h 56"/>
              <a:gd name="T86" fmla="*/ 244 w 248"/>
              <a:gd name="T87" fmla="*/ 32 h 56"/>
              <a:gd name="T88" fmla="*/ 240 w 248"/>
              <a:gd name="T89" fmla="*/ 32 h 56"/>
              <a:gd name="T90" fmla="*/ 240 w 248"/>
              <a:gd name="T91" fmla="*/ 32 h 56"/>
              <a:gd name="T92" fmla="*/ 232 w 248"/>
              <a:gd name="T93" fmla="*/ 36 h 56"/>
              <a:gd name="T94" fmla="*/ 224 w 248"/>
              <a:gd name="T95" fmla="*/ 36 h 56"/>
              <a:gd name="T96" fmla="*/ 212 w 248"/>
              <a:gd name="T97" fmla="*/ 40 h 56"/>
              <a:gd name="T98" fmla="*/ 200 w 248"/>
              <a:gd name="T99" fmla="*/ 40 h 56"/>
              <a:gd name="T100" fmla="*/ 184 w 248"/>
              <a:gd name="T101" fmla="*/ 44 h 56"/>
              <a:gd name="T102" fmla="*/ 164 w 248"/>
              <a:gd name="T103" fmla="*/ 44 h 56"/>
              <a:gd name="T104" fmla="*/ 144 w 248"/>
              <a:gd name="T105" fmla="*/ 48 h 56"/>
              <a:gd name="T106" fmla="*/ 144 w 248"/>
              <a:gd name="T107" fmla="*/ 48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48" h="56">
                <a:moveTo>
                  <a:pt x="144" y="48"/>
                </a:moveTo>
                <a:lnTo>
                  <a:pt x="120" y="52"/>
                </a:lnTo>
                <a:lnTo>
                  <a:pt x="100" y="52"/>
                </a:lnTo>
                <a:lnTo>
                  <a:pt x="84" y="52"/>
                </a:lnTo>
                <a:lnTo>
                  <a:pt x="72" y="56"/>
                </a:lnTo>
                <a:lnTo>
                  <a:pt x="60" y="56"/>
                </a:lnTo>
                <a:lnTo>
                  <a:pt x="52" y="56"/>
                </a:lnTo>
                <a:lnTo>
                  <a:pt x="44" y="56"/>
                </a:lnTo>
                <a:lnTo>
                  <a:pt x="44" y="56"/>
                </a:lnTo>
                <a:lnTo>
                  <a:pt x="36" y="56"/>
                </a:lnTo>
                <a:lnTo>
                  <a:pt x="28" y="56"/>
                </a:lnTo>
                <a:lnTo>
                  <a:pt x="24" y="56"/>
                </a:lnTo>
                <a:lnTo>
                  <a:pt x="16" y="52"/>
                </a:lnTo>
                <a:lnTo>
                  <a:pt x="8" y="44"/>
                </a:lnTo>
                <a:lnTo>
                  <a:pt x="4" y="40"/>
                </a:lnTo>
                <a:lnTo>
                  <a:pt x="0" y="36"/>
                </a:lnTo>
                <a:lnTo>
                  <a:pt x="0" y="32"/>
                </a:lnTo>
                <a:lnTo>
                  <a:pt x="0" y="28"/>
                </a:lnTo>
                <a:lnTo>
                  <a:pt x="4" y="28"/>
                </a:lnTo>
                <a:lnTo>
                  <a:pt x="12" y="24"/>
                </a:lnTo>
                <a:lnTo>
                  <a:pt x="20" y="24"/>
                </a:lnTo>
                <a:lnTo>
                  <a:pt x="28" y="24"/>
                </a:lnTo>
                <a:lnTo>
                  <a:pt x="36" y="24"/>
                </a:lnTo>
                <a:lnTo>
                  <a:pt x="44" y="24"/>
                </a:lnTo>
                <a:lnTo>
                  <a:pt x="56" y="24"/>
                </a:lnTo>
                <a:lnTo>
                  <a:pt x="68" y="20"/>
                </a:lnTo>
                <a:lnTo>
                  <a:pt x="84" y="16"/>
                </a:lnTo>
                <a:lnTo>
                  <a:pt x="100" y="16"/>
                </a:lnTo>
                <a:lnTo>
                  <a:pt x="120" y="12"/>
                </a:lnTo>
                <a:lnTo>
                  <a:pt x="136" y="8"/>
                </a:lnTo>
                <a:lnTo>
                  <a:pt x="152" y="8"/>
                </a:lnTo>
                <a:lnTo>
                  <a:pt x="168" y="4"/>
                </a:lnTo>
                <a:lnTo>
                  <a:pt x="180" y="4"/>
                </a:lnTo>
                <a:lnTo>
                  <a:pt x="192" y="4"/>
                </a:lnTo>
                <a:lnTo>
                  <a:pt x="200" y="0"/>
                </a:lnTo>
                <a:lnTo>
                  <a:pt x="208" y="0"/>
                </a:lnTo>
                <a:lnTo>
                  <a:pt x="216" y="0"/>
                </a:lnTo>
                <a:lnTo>
                  <a:pt x="224" y="0"/>
                </a:lnTo>
                <a:lnTo>
                  <a:pt x="232" y="4"/>
                </a:lnTo>
                <a:lnTo>
                  <a:pt x="240" y="8"/>
                </a:lnTo>
                <a:lnTo>
                  <a:pt x="244" y="16"/>
                </a:lnTo>
                <a:lnTo>
                  <a:pt x="248" y="20"/>
                </a:lnTo>
                <a:lnTo>
                  <a:pt x="248" y="28"/>
                </a:lnTo>
                <a:lnTo>
                  <a:pt x="244" y="32"/>
                </a:lnTo>
                <a:lnTo>
                  <a:pt x="240" y="32"/>
                </a:lnTo>
                <a:lnTo>
                  <a:pt x="240" y="32"/>
                </a:lnTo>
                <a:lnTo>
                  <a:pt x="232" y="36"/>
                </a:lnTo>
                <a:lnTo>
                  <a:pt x="224" y="36"/>
                </a:lnTo>
                <a:lnTo>
                  <a:pt x="212" y="40"/>
                </a:lnTo>
                <a:lnTo>
                  <a:pt x="200" y="40"/>
                </a:lnTo>
                <a:lnTo>
                  <a:pt x="184" y="44"/>
                </a:lnTo>
                <a:lnTo>
                  <a:pt x="164" y="44"/>
                </a:lnTo>
                <a:lnTo>
                  <a:pt x="144" y="48"/>
                </a:lnTo>
                <a:lnTo>
                  <a:pt x="144" y="48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7" name="Freeform 482">
            <a:extLst>
              <a:ext uri="{FF2B5EF4-FFF2-40B4-BE49-F238E27FC236}">
                <a16:creationId xmlns:a16="http://schemas.microsoft.com/office/drawing/2014/main" id="{A81291BB-9A81-47CC-BA0D-BD9CA9442732}"/>
              </a:ext>
            </a:extLst>
          </p:cNvPr>
          <p:cNvSpPr>
            <a:spLocks/>
          </p:cNvSpPr>
          <p:nvPr/>
        </p:nvSpPr>
        <p:spPr bwMode="auto">
          <a:xfrm>
            <a:off x="6009701" y="4833320"/>
            <a:ext cx="556899" cy="569310"/>
          </a:xfrm>
          <a:custGeom>
            <a:avLst/>
            <a:gdLst>
              <a:gd name="T0" fmla="*/ 128 w 144"/>
              <a:gd name="T1" fmla="*/ 56 h 112"/>
              <a:gd name="T2" fmla="*/ 124 w 144"/>
              <a:gd name="T3" fmla="*/ 56 h 112"/>
              <a:gd name="T4" fmla="*/ 120 w 144"/>
              <a:gd name="T5" fmla="*/ 60 h 112"/>
              <a:gd name="T6" fmla="*/ 112 w 144"/>
              <a:gd name="T7" fmla="*/ 64 h 112"/>
              <a:gd name="T8" fmla="*/ 104 w 144"/>
              <a:gd name="T9" fmla="*/ 68 h 112"/>
              <a:gd name="T10" fmla="*/ 96 w 144"/>
              <a:gd name="T11" fmla="*/ 72 h 112"/>
              <a:gd name="T12" fmla="*/ 88 w 144"/>
              <a:gd name="T13" fmla="*/ 76 h 112"/>
              <a:gd name="T14" fmla="*/ 76 w 144"/>
              <a:gd name="T15" fmla="*/ 80 h 112"/>
              <a:gd name="T16" fmla="*/ 64 w 144"/>
              <a:gd name="T17" fmla="*/ 88 h 112"/>
              <a:gd name="T18" fmla="*/ 52 w 144"/>
              <a:gd name="T19" fmla="*/ 96 h 112"/>
              <a:gd name="T20" fmla="*/ 44 w 144"/>
              <a:gd name="T21" fmla="*/ 100 h 112"/>
              <a:gd name="T22" fmla="*/ 32 w 144"/>
              <a:gd name="T23" fmla="*/ 104 h 112"/>
              <a:gd name="T24" fmla="*/ 24 w 144"/>
              <a:gd name="T25" fmla="*/ 108 h 112"/>
              <a:gd name="T26" fmla="*/ 16 w 144"/>
              <a:gd name="T27" fmla="*/ 112 h 112"/>
              <a:gd name="T28" fmla="*/ 12 w 144"/>
              <a:gd name="T29" fmla="*/ 112 h 112"/>
              <a:gd name="T30" fmla="*/ 4 w 144"/>
              <a:gd name="T31" fmla="*/ 112 h 112"/>
              <a:gd name="T32" fmla="*/ 0 w 144"/>
              <a:gd name="T33" fmla="*/ 112 h 112"/>
              <a:gd name="T34" fmla="*/ 0 w 144"/>
              <a:gd name="T35" fmla="*/ 112 h 112"/>
              <a:gd name="T36" fmla="*/ 0 w 144"/>
              <a:gd name="T37" fmla="*/ 108 h 112"/>
              <a:gd name="T38" fmla="*/ 0 w 144"/>
              <a:gd name="T39" fmla="*/ 108 h 112"/>
              <a:gd name="T40" fmla="*/ 0 w 144"/>
              <a:gd name="T41" fmla="*/ 104 h 112"/>
              <a:gd name="T42" fmla="*/ 4 w 144"/>
              <a:gd name="T43" fmla="*/ 100 h 112"/>
              <a:gd name="T44" fmla="*/ 8 w 144"/>
              <a:gd name="T45" fmla="*/ 96 h 112"/>
              <a:gd name="T46" fmla="*/ 16 w 144"/>
              <a:gd name="T47" fmla="*/ 88 h 112"/>
              <a:gd name="T48" fmla="*/ 20 w 144"/>
              <a:gd name="T49" fmla="*/ 84 h 112"/>
              <a:gd name="T50" fmla="*/ 36 w 144"/>
              <a:gd name="T51" fmla="*/ 72 h 112"/>
              <a:gd name="T52" fmla="*/ 48 w 144"/>
              <a:gd name="T53" fmla="*/ 60 h 112"/>
              <a:gd name="T54" fmla="*/ 60 w 144"/>
              <a:gd name="T55" fmla="*/ 52 h 112"/>
              <a:gd name="T56" fmla="*/ 64 w 144"/>
              <a:gd name="T57" fmla="*/ 40 h 112"/>
              <a:gd name="T58" fmla="*/ 72 w 144"/>
              <a:gd name="T59" fmla="*/ 32 h 112"/>
              <a:gd name="T60" fmla="*/ 76 w 144"/>
              <a:gd name="T61" fmla="*/ 24 h 112"/>
              <a:gd name="T62" fmla="*/ 80 w 144"/>
              <a:gd name="T63" fmla="*/ 20 h 112"/>
              <a:gd name="T64" fmla="*/ 80 w 144"/>
              <a:gd name="T65" fmla="*/ 12 h 112"/>
              <a:gd name="T66" fmla="*/ 80 w 144"/>
              <a:gd name="T67" fmla="*/ 8 h 112"/>
              <a:gd name="T68" fmla="*/ 84 w 144"/>
              <a:gd name="T69" fmla="*/ 4 h 112"/>
              <a:gd name="T70" fmla="*/ 88 w 144"/>
              <a:gd name="T71" fmla="*/ 0 h 112"/>
              <a:gd name="T72" fmla="*/ 96 w 144"/>
              <a:gd name="T73" fmla="*/ 0 h 112"/>
              <a:gd name="T74" fmla="*/ 104 w 144"/>
              <a:gd name="T75" fmla="*/ 0 h 112"/>
              <a:gd name="T76" fmla="*/ 112 w 144"/>
              <a:gd name="T77" fmla="*/ 4 h 112"/>
              <a:gd name="T78" fmla="*/ 120 w 144"/>
              <a:gd name="T79" fmla="*/ 8 h 112"/>
              <a:gd name="T80" fmla="*/ 128 w 144"/>
              <a:gd name="T81" fmla="*/ 16 h 112"/>
              <a:gd name="T82" fmla="*/ 132 w 144"/>
              <a:gd name="T83" fmla="*/ 20 h 112"/>
              <a:gd name="T84" fmla="*/ 140 w 144"/>
              <a:gd name="T85" fmla="*/ 28 h 112"/>
              <a:gd name="T86" fmla="*/ 140 w 144"/>
              <a:gd name="T87" fmla="*/ 32 h 112"/>
              <a:gd name="T88" fmla="*/ 144 w 144"/>
              <a:gd name="T89" fmla="*/ 36 h 112"/>
              <a:gd name="T90" fmla="*/ 140 w 144"/>
              <a:gd name="T91" fmla="*/ 40 h 112"/>
              <a:gd name="T92" fmla="*/ 140 w 144"/>
              <a:gd name="T93" fmla="*/ 48 h 112"/>
              <a:gd name="T94" fmla="*/ 132 w 144"/>
              <a:gd name="T95" fmla="*/ 52 h 112"/>
              <a:gd name="T96" fmla="*/ 128 w 144"/>
              <a:gd name="T97" fmla="*/ 56 h 112"/>
              <a:gd name="T98" fmla="*/ 128 w 144"/>
              <a:gd name="T99" fmla="*/ 56 h 1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44" h="112">
                <a:moveTo>
                  <a:pt x="128" y="56"/>
                </a:moveTo>
                <a:lnTo>
                  <a:pt x="124" y="56"/>
                </a:lnTo>
                <a:lnTo>
                  <a:pt x="120" y="60"/>
                </a:lnTo>
                <a:lnTo>
                  <a:pt x="112" y="64"/>
                </a:lnTo>
                <a:lnTo>
                  <a:pt x="104" y="68"/>
                </a:lnTo>
                <a:lnTo>
                  <a:pt x="96" y="72"/>
                </a:lnTo>
                <a:lnTo>
                  <a:pt x="88" y="76"/>
                </a:lnTo>
                <a:lnTo>
                  <a:pt x="76" y="80"/>
                </a:lnTo>
                <a:lnTo>
                  <a:pt x="64" y="88"/>
                </a:lnTo>
                <a:lnTo>
                  <a:pt x="52" y="96"/>
                </a:lnTo>
                <a:lnTo>
                  <a:pt x="44" y="100"/>
                </a:lnTo>
                <a:lnTo>
                  <a:pt x="32" y="104"/>
                </a:lnTo>
                <a:lnTo>
                  <a:pt x="24" y="108"/>
                </a:lnTo>
                <a:lnTo>
                  <a:pt x="16" y="112"/>
                </a:lnTo>
                <a:lnTo>
                  <a:pt x="12" y="112"/>
                </a:lnTo>
                <a:lnTo>
                  <a:pt x="4" y="112"/>
                </a:lnTo>
                <a:lnTo>
                  <a:pt x="0" y="112"/>
                </a:lnTo>
                <a:lnTo>
                  <a:pt x="0" y="112"/>
                </a:lnTo>
                <a:lnTo>
                  <a:pt x="0" y="108"/>
                </a:lnTo>
                <a:lnTo>
                  <a:pt x="0" y="108"/>
                </a:lnTo>
                <a:lnTo>
                  <a:pt x="0" y="104"/>
                </a:lnTo>
                <a:lnTo>
                  <a:pt x="4" y="100"/>
                </a:lnTo>
                <a:lnTo>
                  <a:pt x="8" y="96"/>
                </a:lnTo>
                <a:lnTo>
                  <a:pt x="16" y="88"/>
                </a:lnTo>
                <a:lnTo>
                  <a:pt x="20" y="84"/>
                </a:lnTo>
                <a:lnTo>
                  <a:pt x="36" y="72"/>
                </a:lnTo>
                <a:lnTo>
                  <a:pt x="48" y="60"/>
                </a:lnTo>
                <a:lnTo>
                  <a:pt x="60" y="52"/>
                </a:lnTo>
                <a:lnTo>
                  <a:pt x="64" y="40"/>
                </a:lnTo>
                <a:lnTo>
                  <a:pt x="72" y="32"/>
                </a:lnTo>
                <a:lnTo>
                  <a:pt x="76" y="24"/>
                </a:lnTo>
                <a:lnTo>
                  <a:pt x="80" y="20"/>
                </a:lnTo>
                <a:lnTo>
                  <a:pt x="80" y="12"/>
                </a:lnTo>
                <a:lnTo>
                  <a:pt x="80" y="8"/>
                </a:lnTo>
                <a:lnTo>
                  <a:pt x="84" y="4"/>
                </a:lnTo>
                <a:lnTo>
                  <a:pt x="88" y="0"/>
                </a:lnTo>
                <a:lnTo>
                  <a:pt x="96" y="0"/>
                </a:lnTo>
                <a:lnTo>
                  <a:pt x="104" y="0"/>
                </a:lnTo>
                <a:lnTo>
                  <a:pt x="112" y="4"/>
                </a:lnTo>
                <a:lnTo>
                  <a:pt x="120" y="8"/>
                </a:lnTo>
                <a:lnTo>
                  <a:pt x="128" y="16"/>
                </a:lnTo>
                <a:lnTo>
                  <a:pt x="132" y="20"/>
                </a:lnTo>
                <a:lnTo>
                  <a:pt x="140" y="28"/>
                </a:lnTo>
                <a:lnTo>
                  <a:pt x="140" y="32"/>
                </a:lnTo>
                <a:lnTo>
                  <a:pt x="144" y="36"/>
                </a:lnTo>
                <a:lnTo>
                  <a:pt x="140" y="40"/>
                </a:lnTo>
                <a:lnTo>
                  <a:pt x="140" y="48"/>
                </a:lnTo>
                <a:lnTo>
                  <a:pt x="132" y="52"/>
                </a:lnTo>
                <a:lnTo>
                  <a:pt x="128" y="56"/>
                </a:lnTo>
                <a:lnTo>
                  <a:pt x="128" y="56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8" name="Freeform 483">
            <a:extLst>
              <a:ext uri="{FF2B5EF4-FFF2-40B4-BE49-F238E27FC236}">
                <a16:creationId xmlns:a16="http://schemas.microsoft.com/office/drawing/2014/main" id="{95D3B8EA-E9DD-4315-B6B0-4D6973C37498}"/>
              </a:ext>
            </a:extLst>
          </p:cNvPr>
          <p:cNvSpPr>
            <a:spLocks/>
          </p:cNvSpPr>
          <p:nvPr/>
        </p:nvSpPr>
        <p:spPr bwMode="auto">
          <a:xfrm>
            <a:off x="5811783" y="5260303"/>
            <a:ext cx="1438655" cy="711638"/>
          </a:xfrm>
          <a:custGeom>
            <a:avLst/>
            <a:gdLst>
              <a:gd name="T0" fmla="*/ 228 w 372"/>
              <a:gd name="T1" fmla="*/ 140 h 140"/>
              <a:gd name="T2" fmla="*/ 224 w 372"/>
              <a:gd name="T3" fmla="*/ 136 h 140"/>
              <a:gd name="T4" fmla="*/ 216 w 372"/>
              <a:gd name="T5" fmla="*/ 136 h 140"/>
              <a:gd name="T6" fmla="*/ 208 w 372"/>
              <a:gd name="T7" fmla="*/ 132 h 140"/>
              <a:gd name="T8" fmla="*/ 196 w 372"/>
              <a:gd name="T9" fmla="*/ 128 h 140"/>
              <a:gd name="T10" fmla="*/ 184 w 372"/>
              <a:gd name="T11" fmla="*/ 120 h 140"/>
              <a:gd name="T12" fmla="*/ 172 w 372"/>
              <a:gd name="T13" fmla="*/ 112 h 140"/>
              <a:gd name="T14" fmla="*/ 156 w 372"/>
              <a:gd name="T15" fmla="*/ 104 h 140"/>
              <a:gd name="T16" fmla="*/ 140 w 372"/>
              <a:gd name="T17" fmla="*/ 92 h 140"/>
              <a:gd name="T18" fmla="*/ 108 w 372"/>
              <a:gd name="T19" fmla="*/ 72 h 140"/>
              <a:gd name="T20" fmla="*/ 72 w 372"/>
              <a:gd name="T21" fmla="*/ 48 h 140"/>
              <a:gd name="T22" fmla="*/ 36 w 372"/>
              <a:gd name="T23" fmla="*/ 24 h 140"/>
              <a:gd name="T24" fmla="*/ 0 w 372"/>
              <a:gd name="T25" fmla="*/ 0 h 140"/>
              <a:gd name="T26" fmla="*/ 8 w 372"/>
              <a:gd name="T27" fmla="*/ 0 h 140"/>
              <a:gd name="T28" fmla="*/ 16 w 372"/>
              <a:gd name="T29" fmla="*/ 0 h 140"/>
              <a:gd name="T30" fmla="*/ 28 w 372"/>
              <a:gd name="T31" fmla="*/ 0 h 140"/>
              <a:gd name="T32" fmla="*/ 44 w 372"/>
              <a:gd name="T33" fmla="*/ 4 h 140"/>
              <a:gd name="T34" fmla="*/ 60 w 372"/>
              <a:gd name="T35" fmla="*/ 8 h 140"/>
              <a:gd name="T36" fmla="*/ 80 w 372"/>
              <a:gd name="T37" fmla="*/ 16 h 140"/>
              <a:gd name="T38" fmla="*/ 100 w 372"/>
              <a:gd name="T39" fmla="*/ 24 h 140"/>
              <a:gd name="T40" fmla="*/ 128 w 372"/>
              <a:gd name="T41" fmla="*/ 36 h 140"/>
              <a:gd name="T42" fmla="*/ 152 w 372"/>
              <a:gd name="T43" fmla="*/ 48 h 140"/>
              <a:gd name="T44" fmla="*/ 176 w 372"/>
              <a:gd name="T45" fmla="*/ 56 h 140"/>
              <a:gd name="T46" fmla="*/ 200 w 372"/>
              <a:gd name="T47" fmla="*/ 64 h 140"/>
              <a:gd name="T48" fmla="*/ 220 w 372"/>
              <a:gd name="T49" fmla="*/ 72 h 140"/>
              <a:gd name="T50" fmla="*/ 244 w 372"/>
              <a:gd name="T51" fmla="*/ 80 h 140"/>
              <a:gd name="T52" fmla="*/ 264 w 372"/>
              <a:gd name="T53" fmla="*/ 84 h 140"/>
              <a:gd name="T54" fmla="*/ 284 w 372"/>
              <a:gd name="T55" fmla="*/ 92 h 140"/>
              <a:gd name="T56" fmla="*/ 304 w 372"/>
              <a:gd name="T57" fmla="*/ 92 h 140"/>
              <a:gd name="T58" fmla="*/ 320 w 372"/>
              <a:gd name="T59" fmla="*/ 96 h 140"/>
              <a:gd name="T60" fmla="*/ 332 w 372"/>
              <a:gd name="T61" fmla="*/ 100 h 140"/>
              <a:gd name="T62" fmla="*/ 344 w 372"/>
              <a:gd name="T63" fmla="*/ 100 h 140"/>
              <a:gd name="T64" fmla="*/ 356 w 372"/>
              <a:gd name="T65" fmla="*/ 104 h 140"/>
              <a:gd name="T66" fmla="*/ 364 w 372"/>
              <a:gd name="T67" fmla="*/ 104 h 140"/>
              <a:gd name="T68" fmla="*/ 368 w 372"/>
              <a:gd name="T69" fmla="*/ 108 h 140"/>
              <a:gd name="T70" fmla="*/ 372 w 372"/>
              <a:gd name="T71" fmla="*/ 112 h 140"/>
              <a:gd name="T72" fmla="*/ 372 w 372"/>
              <a:gd name="T73" fmla="*/ 112 h 140"/>
              <a:gd name="T74" fmla="*/ 372 w 372"/>
              <a:gd name="T75" fmla="*/ 116 h 140"/>
              <a:gd name="T76" fmla="*/ 368 w 372"/>
              <a:gd name="T77" fmla="*/ 120 h 140"/>
              <a:gd name="T78" fmla="*/ 364 w 372"/>
              <a:gd name="T79" fmla="*/ 120 h 140"/>
              <a:gd name="T80" fmla="*/ 356 w 372"/>
              <a:gd name="T81" fmla="*/ 124 h 140"/>
              <a:gd name="T82" fmla="*/ 348 w 372"/>
              <a:gd name="T83" fmla="*/ 124 h 140"/>
              <a:gd name="T84" fmla="*/ 340 w 372"/>
              <a:gd name="T85" fmla="*/ 128 h 140"/>
              <a:gd name="T86" fmla="*/ 328 w 372"/>
              <a:gd name="T87" fmla="*/ 128 h 140"/>
              <a:gd name="T88" fmla="*/ 316 w 372"/>
              <a:gd name="T89" fmla="*/ 132 h 140"/>
              <a:gd name="T90" fmla="*/ 288 w 372"/>
              <a:gd name="T91" fmla="*/ 136 h 140"/>
              <a:gd name="T92" fmla="*/ 264 w 372"/>
              <a:gd name="T93" fmla="*/ 136 h 140"/>
              <a:gd name="T94" fmla="*/ 252 w 372"/>
              <a:gd name="T95" fmla="*/ 140 h 140"/>
              <a:gd name="T96" fmla="*/ 244 w 372"/>
              <a:gd name="T97" fmla="*/ 140 h 140"/>
              <a:gd name="T98" fmla="*/ 236 w 372"/>
              <a:gd name="T99" fmla="*/ 140 h 140"/>
              <a:gd name="T100" fmla="*/ 228 w 372"/>
              <a:gd name="T101" fmla="*/ 140 h 140"/>
              <a:gd name="T102" fmla="*/ 228 w 372"/>
              <a:gd name="T103" fmla="*/ 140 h 1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372" h="140">
                <a:moveTo>
                  <a:pt x="228" y="140"/>
                </a:moveTo>
                <a:lnTo>
                  <a:pt x="224" y="136"/>
                </a:lnTo>
                <a:lnTo>
                  <a:pt x="216" y="136"/>
                </a:lnTo>
                <a:lnTo>
                  <a:pt x="208" y="132"/>
                </a:lnTo>
                <a:lnTo>
                  <a:pt x="196" y="128"/>
                </a:lnTo>
                <a:lnTo>
                  <a:pt x="184" y="120"/>
                </a:lnTo>
                <a:lnTo>
                  <a:pt x="172" y="112"/>
                </a:lnTo>
                <a:lnTo>
                  <a:pt x="156" y="104"/>
                </a:lnTo>
                <a:lnTo>
                  <a:pt x="140" y="92"/>
                </a:lnTo>
                <a:lnTo>
                  <a:pt x="108" y="72"/>
                </a:lnTo>
                <a:lnTo>
                  <a:pt x="72" y="48"/>
                </a:lnTo>
                <a:lnTo>
                  <a:pt x="36" y="24"/>
                </a:lnTo>
                <a:lnTo>
                  <a:pt x="0" y="0"/>
                </a:lnTo>
                <a:lnTo>
                  <a:pt x="8" y="0"/>
                </a:lnTo>
                <a:lnTo>
                  <a:pt x="16" y="0"/>
                </a:lnTo>
                <a:lnTo>
                  <a:pt x="28" y="0"/>
                </a:lnTo>
                <a:lnTo>
                  <a:pt x="44" y="4"/>
                </a:lnTo>
                <a:lnTo>
                  <a:pt x="60" y="8"/>
                </a:lnTo>
                <a:lnTo>
                  <a:pt x="80" y="16"/>
                </a:lnTo>
                <a:lnTo>
                  <a:pt x="100" y="24"/>
                </a:lnTo>
                <a:lnTo>
                  <a:pt x="128" y="36"/>
                </a:lnTo>
                <a:lnTo>
                  <a:pt x="152" y="48"/>
                </a:lnTo>
                <a:lnTo>
                  <a:pt x="176" y="56"/>
                </a:lnTo>
                <a:lnTo>
                  <a:pt x="200" y="64"/>
                </a:lnTo>
                <a:lnTo>
                  <a:pt x="220" y="72"/>
                </a:lnTo>
                <a:lnTo>
                  <a:pt x="244" y="80"/>
                </a:lnTo>
                <a:lnTo>
                  <a:pt x="264" y="84"/>
                </a:lnTo>
                <a:lnTo>
                  <a:pt x="284" y="92"/>
                </a:lnTo>
                <a:lnTo>
                  <a:pt x="304" y="92"/>
                </a:lnTo>
                <a:lnTo>
                  <a:pt x="320" y="96"/>
                </a:lnTo>
                <a:lnTo>
                  <a:pt x="332" y="100"/>
                </a:lnTo>
                <a:lnTo>
                  <a:pt x="344" y="100"/>
                </a:lnTo>
                <a:lnTo>
                  <a:pt x="356" y="104"/>
                </a:lnTo>
                <a:lnTo>
                  <a:pt x="364" y="104"/>
                </a:lnTo>
                <a:lnTo>
                  <a:pt x="368" y="108"/>
                </a:lnTo>
                <a:lnTo>
                  <a:pt x="372" y="112"/>
                </a:lnTo>
                <a:lnTo>
                  <a:pt x="372" y="112"/>
                </a:lnTo>
                <a:lnTo>
                  <a:pt x="372" y="116"/>
                </a:lnTo>
                <a:lnTo>
                  <a:pt x="368" y="120"/>
                </a:lnTo>
                <a:lnTo>
                  <a:pt x="364" y="120"/>
                </a:lnTo>
                <a:lnTo>
                  <a:pt x="356" y="124"/>
                </a:lnTo>
                <a:lnTo>
                  <a:pt x="348" y="124"/>
                </a:lnTo>
                <a:lnTo>
                  <a:pt x="340" y="128"/>
                </a:lnTo>
                <a:lnTo>
                  <a:pt x="328" y="128"/>
                </a:lnTo>
                <a:lnTo>
                  <a:pt x="316" y="132"/>
                </a:lnTo>
                <a:lnTo>
                  <a:pt x="288" y="136"/>
                </a:lnTo>
                <a:lnTo>
                  <a:pt x="264" y="136"/>
                </a:lnTo>
                <a:lnTo>
                  <a:pt x="252" y="140"/>
                </a:lnTo>
                <a:lnTo>
                  <a:pt x="244" y="140"/>
                </a:lnTo>
                <a:lnTo>
                  <a:pt x="236" y="140"/>
                </a:lnTo>
                <a:lnTo>
                  <a:pt x="228" y="140"/>
                </a:lnTo>
                <a:lnTo>
                  <a:pt x="228" y="140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9" name="Freeform 484">
            <a:extLst>
              <a:ext uri="{FF2B5EF4-FFF2-40B4-BE49-F238E27FC236}">
                <a16:creationId xmlns:a16="http://schemas.microsoft.com/office/drawing/2014/main" id="{5DE0B5E0-0D89-4D83-BF6A-9B216C1AD4BF}"/>
              </a:ext>
            </a:extLst>
          </p:cNvPr>
          <p:cNvSpPr>
            <a:spLocks/>
          </p:cNvSpPr>
          <p:nvPr/>
        </p:nvSpPr>
        <p:spPr bwMode="auto">
          <a:xfrm>
            <a:off x="5636047" y="3877692"/>
            <a:ext cx="417673" cy="325320"/>
          </a:xfrm>
          <a:custGeom>
            <a:avLst/>
            <a:gdLst>
              <a:gd name="T0" fmla="*/ 0 w 108"/>
              <a:gd name="T1" fmla="*/ 12 h 64"/>
              <a:gd name="T2" fmla="*/ 8 w 108"/>
              <a:gd name="T3" fmla="*/ 8 h 64"/>
              <a:gd name="T4" fmla="*/ 16 w 108"/>
              <a:gd name="T5" fmla="*/ 4 h 64"/>
              <a:gd name="T6" fmla="*/ 28 w 108"/>
              <a:gd name="T7" fmla="*/ 0 h 64"/>
              <a:gd name="T8" fmla="*/ 40 w 108"/>
              <a:gd name="T9" fmla="*/ 0 h 64"/>
              <a:gd name="T10" fmla="*/ 56 w 108"/>
              <a:gd name="T11" fmla="*/ 0 h 64"/>
              <a:gd name="T12" fmla="*/ 68 w 108"/>
              <a:gd name="T13" fmla="*/ 4 h 64"/>
              <a:gd name="T14" fmla="*/ 80 w 108"/>
              <a:gd name="T15" fmla="*/ 4 h 64"/>
              <a:gd name="T16" fmla="*/ 92 w 108"/>
              <a:gd name="T17" fmla="*/ 12 h 64"/>
              <a:gd name="T18" fmla="*/ 100 w 108"/>
              <a:gd name="T19" fmla="*/ 16 h 64"/>
              <a:gd name="T20" fmla="*/ 104 w 108"/>
              <a:gd name="T21" fmla="*/ 24 h 64"/>
              <a:gd name="T22" fmla="*/ 108 w 108"/>
              <a:gd name="T23" fmla="*/ 32 h 64"/>
              <a:gd name="T24" fmla="*/ 108 w 108"/>
              <a:gd name="T25" fmla="*/ 40 h 64"/>
              <a:gd name="T26" fmla="*/ 108 w 108"/>
              <a:gd name="T27" fmla="*/ 52 h 64"/>
              <a:gd name="T28" fmla="*/ 104 w 108"/>
              <a:gd name="T29" fmla="*/ 60 h 64"/>
              <a:gd name="T30" fmla="*/ 96 w 108"/>
              <a:gd name="T31" fmla="*/ 64 h 64"/>
              <a:gd name="T32" fmla="*/ 88 w 108"/>
              <a:gd name="T33" fmla="*/ 64 h 64"/>
              <a:gd name="T34" fmla="*/ 84 w 108"/>
              <a:gd name="T35" fmla="*/ 64 h 64"/>
              <a:gd name="T36" fmla="*/ 76 w 108"/>
              <a:gd name="T37" fmla="*/ 60 h 64"/>
              <a:gd name="T38" fmla="*/ 64 w 108"/>
              <a:gd name="T39" fmla="*/ 56 h 64"/>
              <a:gd name="T40" fmla="*/ 56 w 108"/>
              <a:gd name="T41" fmla="*/ 52 h 64"/>
              <a:gd name="T42" fmla="*/ 44 w 108"/>
              <a:gd name="T43" fmla="*/ 44 h 64"/>
              <a:gd name="T44" fmla="*/ 32 w 108"/>
              <a:gd name="T45" fmla="*/ 36 h 64"/>
              <a:gd name="T46" fmla="*/ 16 w 108"/>
              <a:gd name="T47" fmla="*/ 24 h 64"/>
              <a:gd name="T48" fmla="*/ 0 w 108"/>
              <a:gd name="T49" fmla="*/ 12 h 64"/>
              <a:gd name="T50" fmla="*/ 0 w 108"/>
              <a:gd name="T51" fmla="*/ 12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08" h="64">
                <a:moveTo>
                  <a:pt x="0" y="12"/>
                </a:moveTo>
                <a:lnTo>
                  <a:pt x="8" y="8"/>
                </a:lnTo>
                <a:lnTo>
                  <a:pt x="16" y="4"/>
                </a:lnTo>
                <a:lnTo>
                  <a:pt x="28" y="0"/>
                </a:lnTo>
                <a:lnTo>
                  <a:pt x="40" y="0"/>
                </a:lnTo>
                <a:lnTo>
                  <a:pt x="56" y="0"/>
                </a:lnTo>
                <a:lnTo>
                  <a:pt x="68" y="4"/>
                </a:lnTo>
                <a:lnTo>
                  <a:pt x="80" y="4"/>
                </a:lnTo>
                <a:lnTo>
                  <a:pt x="92" y="12"/>
                </a:lnTo>
                <a:lnTo>
                  <a:pt x="100" y="16"/>
                </a:lnTo>
                <a:lnTo>
                  <a:pt x="104" y="24"/>
                </a:lnTo>
                <a:lnTo>
                  <a:pt x="108" y="32"/>
                </a:lnTo>
                <a:lnTo>
                  <a:pt x="108" y="40"/>
                </a:lnTo>
                <a:lnTo>
                  <a:pt x="108" y="52"/>
                </a:lnTo>
                <a:lnTo>
                  <a:pt x="104" y="60"/>
                </a:lnTo>
                <a:lnTo>
                  <a:pt x="96" y="64"/>
                </a:lnTo>
                <a:lnTo>
                  <a:pt x="88" y="64"/>
                </a:lnTo>
                <a:lnTo>
                  <a:pt x="84" y="64"/>
                </a:lnTo>
                <a:lnTo>
                  <a:pt x="76" y="60"/>
                </a:lnTo>
                <a:lnTo>
                  <a:pt x="64" y="56"/>
                </a:lnTo>
                <a:lnTo>
                  <a:pt x="56" y="52"/>
                </a:lnTo>
                <a:lnTo>
                  <a:pt x="44" y="44"/>
                </a:lnTo>
                <a:lnTo>
                  <a:pt x="32" y="36"/>
                </a:lnTo>
                <a:lnTo>
                  <a:pt x="16" y="24"/>
                </a:lnTo>
                <a:lnTo>
                  <a:pt x="0" y="12"/>
                </a:lnTo>
                <a:lnTo>
                  <a:pt x="0" y="12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0" name="Freeform 485">
            <a:extLst>
              <a:ext uri="{FF2B5EF4-FFF2-40B4-BE49-F238E27FC236}">
                <a16:creationId xmlns:a16="http://schemas.microsoft.com/office/drawing/2014/main" id="{582D2B80-D28F-4F5C-A854-078CB456E004}"/>
              </a:ext>
            </a:extLst>
          </p:cNvPr>
          <p:cNvSpPr>
            <a:spLocks/>
          </p:cNvSpPr>
          <p:nvPr/>
        </p:nvSpPr>
        <p:spPr bwMode="auto">
          <a:xfrm>
            <a:off x="5114865" y="4121682"/>
            <a:ext cx="1964615" cy="467648"/>
          </a:xfrm>
          <a:custGeom>
            <a:avLst/>
            <a:gdLst>
              <a:gd name="T0" fmla="*/ 420 w 508"/>
              <a:gd name="T1" fmla="*/ 0 h 92"/>
              <a:gd name="T2" fmla="*/ 448 w 508"/>
              <a:gd name="T3" fmla="*/ 12 h 92"/>
              <a:gd name="T4" fmla="*/ 476 w 508"/>
              <a:gd name="T5" fmla="*/ 28 h 92"/>
              <a:gd name="T6" fmla="*/ 488 w 508"/>
              <a:gd name="T7" fmla="*/ 36 h 92"/>
              <a:gd name="T8" fmla="*/ 500 w 508"/>
              <a:gd name="T9" fmla="*/ 44 h 92"/>
              <a:gd name="T10" fmla="*/ 504 w 508"/>
              <a:gd name="T11" fmla="*/ 52 h 92"/>
              <a:gd name="T12" fmla="*/ 504 w 508"/>
              <a:gd name="T13" fmla="*/ 56 h 92"/>
              <a:gd name="T14" fmla="*/ 488 w 508"/>
              <a:gd name="T15" fmla="*/ 64 h 92"/>
              <a:gd name="T16" fmla="*/ 464 w 508"/>
              <a:gd name="T17" fmla="*/ 68 h 92"/>
              <a:gd name="T18" fmla="*/ 436 w 508"/>
              <a:gd name="T19" fmla="*/ 76 h 92"/>
              <a:gd name="T20" fmla="*/ 408 w 508"/>
              <a:gd name="T21" fmla="*/ 88 h 92"/>
              <a:gd name="T22" fmla="*/ 388 w 508"/>
              <a:gd name="T23" fmla="*/ 92 h 92"/>
              <a:gd name="T24" fmla="*/ 380 w 508"/>
              <a:gd name="T25" fmla="*/ 88 h 92"/>
              <a:gd name="T26" fmla="*/ 380 w 508"/>
              <a:gd name="T27" fmla="*/ 76 h 92"/>
              <a:gd name="T28" fmla="*/ 388 w 508"/>
              <a:gd name="T29" fmla="*/ 56 h 92"/>
              <a:gd name="T30" fmla="*/ 388 w 508"/>
              <a:gd name="T31" fmla="*/ 44 h 92"/>
              <a:gd name="T32" fmla="*/ 384 w 508"/>
              <a:gd name="T33" fmla="*/ 40 h 92"/>
              <a:gd name="T34" fmla="*/ 376 w 508"/>
              <a:gd name="T35" fmla="*/ 40 h 92"/>
              <a:gd name="T36" fmla="*/ 368 w 508"/>
              <a:gd name="T37" fmla="*/ 40 h 92"/>
              <a:gd name="T38" fmla="*/ 352 w 508"/>
              <a:gd name="T39" fmla="*/ 40 h 92"/>
              <a:gd name="T40" fmla="*/ 332 w 508"/>
              <a:gd name="T41" fmla="*/ 44 h 92"/>
              <a:gd name="T42" fmla="*/ 308 w 508"/>
              <a:gd name="T43" fmla="*/ 44 h 92"/>
              <a:gd name="T44" fmla="*/ 280 w 508"/>
              <a:gd name="T45" fmla="*/ 48 h 92"/>
              <a:gd name="T46" fmla="*/ 228 w 508"/>
              <a:gd name="T47" fmla="*/ 52 h 92"/>
              <a:gd name="T48" fmla="*/ 152 w 508"/>
              <a:gd name="T49" fmla="*/ 64 h 92"/>
              <a:gd name="T50" fmla="*/ 72 w 508"/>
              <a:gd name="T51" fmla="*/ 68 h 92"/>
              <a:gd name="T52" fmla="*/ 0 w 508"/>
              <a:gd name="T53" fmla="*/ 72 h 92"/>
              <a:gd name="T54" fmla="*/ 4 w 508"/>
              <a:gd name="T55" fmla="*/ 44 h 92"/>
              <a:gd name="T56" fmla="*/ 24 w 508"/>
              <a:gd name="T57" fmla="*/ 44 h 92"/>
              <a:gd name="T58" fmla="*/ 52 w 508"/>
              <a:gd name="T59" fmla="*/ 40 h 92"/>
              <a:gd name="T60" fmla="*/ 84 w 508"/>
              <a:gd name="T61" fmla="*/ 36 h 92"/>
              <a:gd name="T62" fmla="*/ 124 w 508"/>
              <a:gd name="T63" fmla="*/ 32 h 92"/>
              <a:gd name="T64" fmla="*/ 160 w 508"/>
              <a:gd name="T65" fmla="*/ 32 h 92"/>
              <a:gd name="T66" fmla="*/ 192 w 508"/>
              <a:gd name="T67" fmla="*/ 28 h 92"/>
              <a:gd name="T68" fmla="*/ 232 w 508"/>
              <a:gd name="T69" fmla="*/ 24 h 92"/>
              <a:gd name="T70" fmla="*/ 332 w 508"/>
              <a:gd name="T71" fmla="*/ 12 h 92"/>
              <a:gd name="T72" fmla="*/ 352 w 508"/>
              <a:gd name="T73" fmla="*/ 8 h 92"/>
              <a:gd name="T74" fmla="*/ 368 w 508"/>
              <a:gd name="T75" fmla="*/ 8 h 92"/>
              <a:gd name="T76" fmla="*/ 384 w 508"/>
              <a:gd name="T77" fmla="*/ 4 h 92"/>
              <a:gd name="T78" fmla="*/ 392 w 508"/>
              <a:gd name="T79" fmla="*/ 4 h 92"/>
              <a:gd name="T80" fmla="*/ 404 w 508"/>
              <a:gd name="T81" fmla="*/ 0 h 92"/>
              <a:gd name="T82" fmla="*/ 412 w 508"/>
              <a:gd name="T83" fmla="*/ 0 h 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508" h="92">
                <a:moveTo>
                  <a:pt x="412" y="0"/>
                </a:moveTo>
                <a:lnTo>
                  <a:pt x="420" y="0"/>
                </a:lnTo>
                <a:lnTo>
                  <a:pt x="432" y="4"/>
                </a:lnTo>
                <a:lnTo>
                  <a:pt x="448" y="12"/>
                </a:lnTo>
                <a:lnTo>
                  <a:pt x="464" y="24"/>
                </a:lnTo>
                <a:lnTo>
                  <a:pt x="476" y="28"/>
                </a:lnTo>
                <a:lnTo>
                  <a:pt x="484" y="32"/>
                </a:lnTo>
                <a:lnTo>
                  <a:pt x="488" y="36"/>
                </a:lnTo>
                <a:lnTo>
                  <a:pt x="496" y="40"/>
                </a:lnTo>
                <a:lnTo>
                  <a:pt x="500" y="44"/>
                </a:lnTo>
                <a:lnTo>
                  <a:pt x="504" y="48"/>
                </a:lnTo>
                <a:lnTo>
                  <a:pt x="504" y="52"/>
                </a:lnTo>
                <a:lnTo>
                  <a:pt x="508" y="52"/>
                </a:lnTo>
                <a:lnTo>
                  <a:pt x="504" y="56"/>
                </a:lnTo>
                <a:lnTo>
                  <a:pt x="496" y="60"/>
                </a:lnTo>
                <a:lnTo>
                  <a:pt x="488" y="64"/>
                </a:lnTo>
                <a:lnTo>
                  <a:pt x="476" y="64"/>
                </a:lnTo>
                <a:lnTo>
                  <a:pt x="464" y="68"/>
                </a:lnTo>
                <a:lnTo>
                  <a:pt x="448" y="72"/>
                </a:lnTo>
                <a:lnTo>
                  <a:pt x="436" y="76"/>
                </a:lnTo>
                <a:lnTo>
                  <a:pt x="420" y="80"/>
                </a:lnTo>
                <a:lnTo>
                  <a:pt x="408" y="88"/>
                </a:lnTo>
                <a:lnTo>
                  <a:pt x="396" y="92"/>
                </a:lnTo>
                <a:lnTo>
                  <a:pt x="388" y="92"/>
                </a:lnTo>
                <a:lnTo>
                  <a:pt x="384" y="92"/>
                </a:lnTo>
                <a:lnTo>
                  <a:pt x="380" y="88"/>
                </a:lnTo>
                <a:lnTo>
                  <a:pt x="380" y="84"/>
                </a:lnTo>
                <a:lnTo>
                  <a:pt x="380" y="76"/>
                </a:lnTo>
                <a:lnTo>
                  <a:pt x="384" y="64"/>
                </a:lnTo>
                <a:lnTo>
                  <a:pt x="388" y="56"/>
                </a:lnTo>
                <a:lnTo>
                  <a:pt x="388" y="48"/>
                </a:lnTo>
                <a:lnTo>
                  <a:pt x="388" y="44"/>
                </a:lnTo>
                <a:lnTo>
                  <a:pt x="388" y="40"/>
                </a:lnTo>
                <a:lnTo>
                  <a:pt x="384" y="40"/>
                </a:lnTo>
                <a:lnTo>
                  <a:pt x="380" y="40"/>
                </a:lnTo>
                <a:lnTo>
                  <a:pt x="376" y="40"/>
                </a:lnTo>
                <a:lnTo>
                  <a:pt x="372" y="40"/>
                </a:lnTo>
                <a:lnTo>
                  <a:pt x="368" y="40"/>
                </a:lnTo>
                <a:lnTo>
                  <a:pt x="360" y="40"/>
                </a:lnTo>
                <a:lnTo>
                  <a:pt x="352" y="40"/>
                </a:lnTo>
                <a:lnTo>
                  <a:pt x="344" y="40"/>
                </a:lnTo>
                <a:lnTo>
                  <a:pt x="332" y="44"/>
                </a:lnTo>
                <a:lnTo>
                  <a:pt x="320" y="44"/>
                </a:lnTo>
                <a:lnTo>
                  <a:pt x="308" y="44"/>
                </a:lnTo>
                <a:lnTo>
                  <a:pt x="296" y="48"/>
                </a:lnTo>
                <a:lnTo>
                  <a:pt x="280" y="48"/>
                </a:lnTo>
                <a:lnTo>
                  <a:pt x="264" y="52"/>
                </a:lnTo>
                <a:lnTo>
                  <a:pt x="228" y="52"/>
                </a:lnTo>
                <a:lnTo>
                  <a:pt x="192" y="56"/>
                </a:lnTo>
                <a:lnTo>
                  <a:pt x="152" y="64"/>
                </a:lnTo>
                <a:lnTo>
                  <a:pt x="112" y="68"/>
                </a:lnTo>
                <a:lnTo>
                  <a:pt x="72" y="68"/>
                </a:lnTo>
                <a:lnTo>
                  <a:pt x="32" y="72"/>
                </a:lnTo>
                <a:lnTo>
                  <a:pt x="0" y="72"/>
                </a:lnTo>
                <a:lnTo>
                  <a:pt x="0" y="44"/>
                </a:lnTo>
                <a:lnTo>
                  <a:pt x="4" y="44"/>
                </a:lnTo>
                <a:lnTo>
                  <a:pt x="12" y="44"/>
                </a:lnTo>
                <a:lnTo>
                  <a:pt x="24" y="44"/>
                </a:lnTo>
                <a:lnTo>
                  <a:pt x="36" y="44"/>
                </a:lnTo>
                <a:lnTo>
                  <a:pt x="52" y="40"/>
                </a:lnTo>
                <a:lnTo>
                  <a:pt x="68" y="40"/>
                </a:lnTo>
                <a:lnTo>
                  <a:pt x="84" y="36"/>
                </a:lnTo>
                <a:lnTo>
                  <a:pt x="104" y="36"/>
                </a:lnTo>
                <a:lnTo>
                  <a:pt x="124" y="32"/>
                </a:lnTo>
                <a:lnTo>
                  <a:pt x="144" y="32"/>
                </a:lnTo>
                <a:lnTo>
                  <a:pt x="160" y="32"/>
                </a:lnTo>
                <a:lnTo>
                  <a:pt x="176" y="28"/>
                </a:lnTo>
                <a:lnTo>
                  <a:pt x="192" y="28"/>
                </a:lnTo>
                <a:lnTo>
                  <a:pt x="208" y="24"/>
                </a:lnTo>
                <a:lnTo>
                  <a:pt x="232" y="24"/>
                </a:lnTo>
                <a:lnTo>
                  <a:pt x="280" y="16"/>
                </a:lnTo>
                <a:lnTo>
                  <a:pt x="332" y="12"/>
                </a:lnTo>
                <a:lnTo>
                  <a:pt x="340" y="12"/>
                </a:lnTo>
                <a:lnTo>
                  <a:pt x="352" y="8"/>
                </a:lnTo>
                <a:lnTo>
                  <a:pt x="360" y="8"/>
                </a:lnTo>
                <a:lnTo>
                  <a:pt x="368" y="8"/>
                </a:lnTo>
                <a:lnTo>
                  <a:pt x="376" y="4"/>
                </a:lnTo>
                <a:lnTo>
                  <a:pt x="384" y="4"/>
                </a:lnTo>
                <a:lnTo>
                  <a:pt x="388" y="4"/>
                </a:lnTo>
                <a:lnTo>
                  <a:pt x="392" y="4"/>
                </a:lnTo>
                <a:lnTo>
                  <a:pt x="400" y="0"/>
                </a:lnTo>
                <a:lnTo>
                  <a:pt x="404" y="0"/>
                </a:lnTo>
                <a:lnTo>
                  <a:pt x="412" y="0"/>
                </a:lnTo>
                <a:lnTo>
                  <a:pt x="412" y="0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1" name="Freeform 486">
            <a:extLst>
              <a:ext uri="{FF2B5EF4-FFF2-40B4-BE49-F238E27FC236}">
                <a16:creationId xmlns:a16="http://schemas.microsoft.com/office/drawing/2014/main" id="{6018871E-1023-4B00-9F5F-9DC85990B5EA}"/>
              </a:ext>
            </a:extLst>
          </p:cNvPr>
          <p:cNvSpPr>
            <a:spLocks/>
          </p:cNvSpPr>
          <p:nvPr/>
        </p:nvSpPr>
        <p:spPr bwMode="auto">
          <a:xfrm>
            <a:off x="4889751" y="4223344"/>
            <a:ext cx="355797" cy="589643"/>
          </a:xfrm>
          <a:custGeom>
            <a:avLst/>
            <a:gdLst>
              <a:gd name="T0" fmla="*/ 72 w 92"/>
              <a:gd name="T1" fmla="*/ 88 h 116"/>
              <a:gd name="T2" fmla="*/ 64 w 92"/>
              <a:gd name="T3" fmla="*/ 100 h 116"/>
              <a:gd name="T4" fmla="*/ 56 w 92"/>
              <a:gd name="T5" fmla="*/ 108 h 116"/>
              <a:gd name="T6" fmla="*/ 44 w 92"/>
              <a:gd name="T7" fmla="*/ 112 h 116"/>
              <a:gd name="T8" fmla="*/ 36 w 92"/>
              <a:gd name="T9" fmla="*/ 116 h 116"/>
              <a:gd name="T10" fmla="*/ 24 w 92"/>
              <a:gd name="T11" fmla="*/ 116 h 116"/>
              <a:gd name="T12" fmla="*/ 16 w 92"/>
              <a:gd name="T13" fmla="*/ 116 h 116"/>
              <a:gd name="T14" fmla="*/ 12 w 92"/>
              <a:gd name="T15" fmla="*/ 112 h 116"/>
              <a:gd name="T16" fmla="*/ 8 w 92"/>
              <a:gd name="T17" fmla="*/ 104 h 116"/>
              <a:gd name="T18" fmla="*/ 4 w 92"/>
              <a:gd name="T19" fmla="*/ 96 h 116"/>
              <a:gd name="T20" fmla="*/ 4 w 92"/>
              <a:gd name="T21" fmla="*/ 88 h 116"/>
              <a:gd name="T22" fmla="*/ 0 w 92"/>
              <a:gd name="T23" fmla="*/ 84 h 116"/>
              <a:gd name="T24" fmla="*/ 4 w 92"/>
              <a:gd name="T25" fmla="*/ 80 h 116"/>
              <a:gd name="T26" fmla="*/ 4 w 92"/>
              <a:gd name="T27" fmla="*/ 76 h 116"/>
              <a:gd name="T28" fmla="*/ 8 w 92"/>
              <a:gd name="T29" fmla="*/ 72 h 116"/>
              <a:gd name="T30" fmla="*/ 12 w 92"/>
              <a:gd name="T31" fmla="*/ 64 h 116"/>
              <a:gd name="T32" fmla="*/ 20 w 92"/>
              <a:gd name="T33" fmla="*/ 60 h 116"/>
              <a:gd name="T34" fmla="*/ 24 w 92"/>
              <a:gd name="T35" fmla="*/ 56 h 116"/>
              <a:gd name="T36" fmla="*/ 28 w 92"/>
              <a:gd name="T37" fmla="*/ 52 h 116"/>
              <a:gd name="T38" fmla="*/ 32 w 92"/>
              <a:gd name="T39" fmla="*/ 48 h 116"/>
              <a:gd name="T40" fmla="*/ 36 w 92"/>
              <a:gd name="T41" fmla="*/ 40 h 116"/>
              <a:gd name="T42" fmla="*/ 40 w 92"/>
              <a:gd name="T43" fmla="*/ 32 h 116"/>
              <a:gd name="T44" fmla="*/ 48 w 92"/>
              <a:gd name="T45" fmla="*/ 20 h 116"/>
              <a:gd name="T46" fmla="*/ 52 w 92"/>
              <a:gd name="T47" fmla="*/ 12 h 116"/>
              <a:gd name="T48" fmla="*/ 60 w 92"/>
              <a:gd name="T49" fmla="*/ 0 h 116"/>
              <a:gd name="T50" fmla="*/ 64 w 92"/>
              <a:gd name="T51" fmla="*/ 0 h 116"/>
              <a:gd name="T52" fmla="*/ 72 w 92"/>
              <a:gd name="T53" fmla="*/ 0 h 116"/>
              <a:gd name="T54" fmla="*/ 80 w 92"/>
              <a:gd name="T55" fmla="*/ 0 h 116"/>
              <a:gd name="T56" fmla="*/ 88 w 92"/>
              <a:gd name="T57" fmla="*/ 4 h 116"/>
              <a:gd name="T58" fmla="*/ 92 w 92"/>
              <a:gd name="T59" fmla="*/ 8 h 116"/>
              <a:gd name="T60" fmla="*/ 92 w 92"/>
              <a:gd name="T61" fmla="*/ 16 h 116"/>
              <a:gd name="T62" fmla="*/ 92 w 92"/>
              <a:gd name="T63" fmla="*/ 24 h 116"/>
              <a:gd name="T64" fmla="*/ 92 w 92"/>
              <a:gd name="T65" fmla="*/ 32 h 116"/>
              <a:gd name="T66" fmla="*/ 92 w 92"/>
              <a:gd name="T67" fmla="*/ 40 h 116"/>
              <a:gd name="T68" fmla="*/ 92 w 92"/>
              <a:gd name="T69" fmla="*/ 52 h 116"/>
              <a:gd name="T70" fmla="*/ 88 w 92"/>
              <a:gd name="T71" fmla="*/ 60 h 116"/>
              <a:gd name="T72" fmla="*/ 80 w 92"/>
              <a:gd name="T73" fmla="*/ 76 h 116"/>
              <a:gd name="T74" fmla="*/ 72 w 92"/>
              <a:gd name="T75" fmla="*/ 88 h 116"/>
              <a:gd name="T76" fmla="*/ 72 w 92"/>
              <a:gd name="T77" fmla="*/ 88 h 1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92" h="116">
                <a:moveTo>
                  <a:pt x="72" y="88"/>
                </a:moveTo>
                <a:lnTo>
                  <a:pt x="64" y="100"/>
                </a:lnTo>
                <a:lnTo>
                  <a:pt x="56" y="108"/>
                </a:lnTo>
                <a:lnTo>
                  <a:pt x="44" y="112"/>
                </a:lnTo>
                <a:lnTo>
                  <a:pt x="36" y="116"/>
                </a:lnTo>
                <a:lnTo>
                  <a:pt x="24" y="116"/>
                </a:lnTo>
                <a:lnTo>
                  <a:pt x="16" y="116"/>
                </a:lnTo>
                <a:lnTo>
                  <a:pt x="12" y="112"/>
                </a:lnTo>
                <a:lnTo>
                  <a:pt x="8" y="104"/>
                </a:lnTo>
                <a:lnTo>
                  <a:pt x="4" y="96"/>
                </a:lnTo>
                <a:lnTo>
                  <a:pt x="4" y="88"/>
                </a:lnTo>
                <a:lnTo>
                  <a:pt x="0" y="84"/>
                </a:lnTo>
                <a:lnTo>
                  <a:pt x="4" y="80"/>
                </a:lnTo>
                <a:lnTo>
                  <a:pt x="4" y="76"/>
                </a:lnTo>
                <a:lnTo>
                  <a:pt x="8" y="72"/>
                </a:lnTo>
                <a:lnTo>
                  <a:pt x="12" y="64"/>
                </a:lnTo>
                <a:lnTo>
                  <a:pt x="20" y="60"/>
                </a:lnTo>
                <a:lnTo>
                  <a:pt x="24" y="56"/>
                </a:lnTo>
                <a:lnTo>
                  <a:pt x="28" y="52"/>
                </a:lnTo>
                <a:lnTo>
                  <a:pt x="32" y="48"/>
                </a:lnTo>
                <a:lnTo>
                  <a:pt x="36" y="40"/>
                </a:lnTo>
                <a:lnTo>
                  <a:pt x="40" y="32"/>
                </a:lnTo>
                <a:lnTo>
                  <a:pt x="48" y="20"/>
                </a:lnTo>
                <a:lnTo>
                  <a:pt x="52" y="12"/>
                </a:lnTo>
                <a:lnTo>
                  <a:pt x="60" y="0"/>
                </a:lnTo>
                <a:lnTo>
                  <a:pt x="64" y="0"/>
                </a:lnTo>
                <a:lnTo>
                  <a:pt x="72" y="0"/>
                </a:lnTo>
                <a:lnTo>
                  <a:pt x="80" y="0"/>
                </a:lnTo>
                <a:lnTo>
                  <a:pt x="88" y="4"/>
                </a:lnTo>
                <a:lnTo>
                  <a:pt x="92" y="8"/>
                </a:lnTo>
                <a:lnTo>
                  <a:pt x="92" y="16"/>
                </a:lnTo>
                <a:lnTo>
                  <a:pt x="92" y="24"/>
                </a:lnTo>
                <a:lnTo>
                  <a:pt x="92" y="32"/>
                </a:lnTo>
                <a:lnTo>
                  <a:pt x="92" y="40"/>
                </a:lnTo>
                <a:lnTo>
                  <a:pt x="92" y="52"/>
                </a:lnTo>
                <a:lnTo>
                  <a:pt x="88" y="60"/>
                </a:lnTo>
                <a:lnTo>
                  <a:pt x="80" y="76"/>
                </a:lnTo>
                <a:lnTo>
                  <a:pt x="72" y="88"/>
                </a:lnTo>
                <a:lnTo>
                  <a:pt x="72" y="88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2" name="Freeform 487">
            <a:extLst>
              <a:ext uri="{FF2B5EF4-FFF2-40B4-BE49-F238E27FC236}">
                <a16:creationId xmlns:a16="http://schemas.microsoft.com/office/drawing/2014/main" id="{EC026829-030B-4A44-B7C1-2414C789041C}"/>
              </a:ext>
            </a:extLst>
          </p:cNvPr>
          <p:cNvSpPr>
            <a:spLocks/>
          </p:cNvSpPr>
          <p:nvPr/>
        </p:nvSpPr>
        <p:spPr bwMode="auto">
          <a:xfrm>
            <a:off x="5497042" y="4975648"/>
            <a:ext cx="603306" cy="1565604"/>
          </a:xfrm>
          <a:custGeom>
            <a:avLst/>
            <a:gdLst>
              <a:gd name="T0" fmla="*/ 84 w 156"/>
              <a:gd name="T1" fmla="*/ 232 h 308"/>
              <a:gd name="T2" fmla="*/ 88 w 156"/>
              <a:gd name="T3" fmla="*/ 216 h 308"/>
              <a:gd name="T4" fmla="*/ 96 w 156"/>
              <a:gd name="T5" fmla="*/ 192 h 308"/>
              <a:gd name="T6" fmla="*/ 96 w 156"/>
              <a:gd name="T7" fmla="*/ 164 h 308"/>
              <a:gd name="T8" fmla="*/ 92 w 156"/>
              <a:gd name="T9" fmla="*/ 132 h 308"/>
              <a:gd name="T10" fmla="*/ 84 w 156"/>
              <a:gd name="T11" fmla="*/ 104 h 308"/>
              <a:gd name="T12" fmla="*/ 72 w 156"/>
              <a:gd name="T13" fmla="*/ 88 h 308"/>
              <a:gd name="T14" fmla="*/ 64 w 156"/>
              <a:gd name="T15" fmla="*/ 72 h 308"/>
              <a:gd name="T16" fmla="*/ 48 w 156"/>
              <a:gd name="T17" fmla="*/ 48 h 308"/>
              <a:gd name="T18" fmla="*/ 24 w 156"/>
              <a:gd name="T19" fmla="*/ 24 h 308"/>
              <a:gd name="T20" fmla="*/ 40 w 156"/>
              <a:gd name="T21" fmla="*/ 0 h 308"/>
              <a:gd name="T22" fmla="*/ 84 w 156"/>
              <a:gd name="T23" fmla="*/ 36 h 308"/>
              <a:gd name="T24" fmla="*/ 104 w 156"/>
              <a:gd name="T25" fmla="*/ 52 h 308"/>
              <a:gd name="T26" fmla="*/ 116 w 156"/>
              <a:gd name="T27" fmla="*/ 68 h 308"/>
              <a:gd name="T28" fmla="*/ 136 w 156"/>
              <a:gd name="T29" fmla="*/ 96 h 308"/>
              <a:gd name="T30" fmla="*/ 148 w 156"/>
              <a:gd name="T31" fmla="*/ 128 h 308"/>
              <a:gd name="T32" fmla="*/ 156 w 156"/>
              <a:gd name="T33" fmla="*/ 156 h 308"/>
              <a:gd name="T34" fmla="*/ 156 w 156"/>
              <a:gd name="T35" fmla="*/ 188 h 308"/>
              <a:gd name="T36" fmla="*/ 156 w 156"/>
              <a:gd name="T37" fmla="*/ 216 h 308"/>
              <a:gd name="T38" fmla="*/ 148 w 156"/>
              <a:gd name="T39" fmla="*/ 252 h 308"/>
              <a:gd name="T40" fmla="*/ 136 w 156"/>
              <a:gd name="T41" fmla="*/ 276 h 308"/>
              <a:gd name="T42" fmla="*/ 116 w 156"/>
              <a:gd name="T43" fmla="*/ 292 h 308"/>
              <a:gd name="T44" fmla="*/ 96 w 156"/>
              <a:gd name="T45" fmla="*/ 304 h 308"/>
              <a:gd name="T46" fmla="*/ 80 w 156"/>
              <a:gd name="T47" fmla="*/ 308 h 308"/>
              <a:gd name="T48" fmla="*/ 68 w 156"/>
              <a:gd name="T49" fmla="*/ 304 h 308"/>
              <a:gd name="T50" fmla="*/ 64 w 156"/>
              <a:gd name="T51" fmla="*/ 292 h 308"/>
              <a:gd name="T52" fmla="*/ 52 w 156"/>
              <a:gd name="T53" fmla="*/ 280 h 308"/>
              <a:gd name="T54" fmla="*/ 28 w 156"/>
              <a:gd name="T55" fmla="*/ 264 h 308"/>
              <a:gd name="T56" fmla="*/ 16 w 156"/>
              <a:gd name="T57" fmla="*/ 260 h 308"/>
              <a:gd name="T58" fmla="*/ 4 w 156"/>
              <a:gd name="T59" fmla="*/ 252 h 308"/>
              <a:gd name="T60" fmla="*/ 0 w 156"/>
              <a:gd name="T61" fmla="*/ 240 h 308"/>
              <a:gd name="T62" fmla="*/ 0 w 156"/>
              <a:gd name="T63" fmla="*/ 236 h 308"/>
              <a:gd name="T64" fmla="*/ 8 w 156"/>
              <a:gd name="T65" fmla="*/ 236 h 308"/>
              <a:gd name="T66" fmla="*/ 20 w 156"/>
              <a:gd name="T67" fmla="*/ 236 h 308"/>
              <a:gd name="T68" fmla="*/ 36 w 156"/>
              <a:gd name="T69" fmla="*/ 236 h 308"/>
              <a:gd name="T70" fmla="*/ 56 w 156"/>
              <a:gd name="T71" fmla="*/ 240 h 308"/>
              <a:gd name="T72" fmla="*/ 68 w 156"/>
              <a:gd name="T73" fmla="*/ 240 h 308"/>
              <a:gd name="T74" fmla="*/ 76 w 156"/>
              <a:gd name="T75" fmla="*/ 240 h 308"/>
              <a:gd name="T76" fmla="*/ 80 w 156"/>
              <a:gd name="T77" fmla="*/ 240 h 3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56" h="308">
                <a:moveTo>
                  <a:pt x="80" y="240"/>
                </a:moveTo>
                <a:lnTo>
                  <a:pt x="84" y="232"/>
                </a:lnTo>
                <a:lnTo>
                  <a:pt x="88" y="228"/>
                </a:lnTo>
                <a:lnTo>
                  <a:pt x="88" y="216"/>
                </a:lnTo>
                <a:lnTo>
                  <a:pt x="92" y="204"/>
                </a:lnTo>
                <a:lnTo>
                  <a:pt x="96" y="192"/>
                </a:lnTo>
                <a:lnTo>
                  <a:pt x="96" y="176"/>
                </a:lnTo>
                <a:lnTo>
                  <a:pt x="96" y="164"/>
                </a:lnTo>
                <a:lnTo>
                  <a:pt x="96" y="148"/>
                </a:lnTo>
                <a:lnTo>
                  <a:pt x="92" y="132"/>
                </a:lnTo>
                <a:lnTo>
                  <a:pt x="88" y="120"/>
                </a:lnTo>
                <a:lnTo>
                  <a:pt x="84" y="104"/>
                </a:lnTo>
                <a:lnTo>
                  <a:pt x="76" y="92"/>
                </a:lnTo>
                <a:lnTo>
                  <a:pt x="72" y="88"/>
                </a:lnTo>
                <a:lnTo>
                  <a:pt x="68" y="80"/>
                </a:lnTo>
                <a:lnTo>
                  <a:pt x="64" y="72"/>
                </a:lnTo>
                <a:lnTo>
                  <a:pt x="56" y="60"/>
                </a:lnTo>
                <a:lnTo>
                  <a:pt x="48" y="48"/>
                </a:lnTo>
                <a:lnTo>
                  <a:pt x="36" y="36"/>
                </a:lnTo>
                <a:lnTo>
                  <a:pt x="24" y="24"/>
                </a:lnTo>
                <a:lnTo>
                  <a:pt x="12" y="12"/>
                </a:lnTo>
                <a:lnTo>
                  <a:pt x="40" y="0"/>
                </a:lnTo>
                <a:lnTo>
                  <a:pt x="64" y="16"/>
                </a:lnTo>
                <a:lnTo>
                  <a:pt x="84" y="36"/>
                </a:lnTo>
                <a:lnTo>
                  <a:pt x="96" y="44"/>
                </a:lnTo>
                <a:lnTo>
                  <a:pt x="104" y="52"/>
                </a:lnTo>
                <a:lnTo>
                  <a:pt x="108" y="60"/>
                </a:lnTo>
                <a:lnTo>
                  <a:pt x="116" y="68"/>
                </a:lnTo>
                <a:lnTo>
                  <a:pt x="124" y="80"/>
                </a:lnTo>
                <a:lnTo>
                  <a:pt x="136" y="96"/>
                </a:lnTo>
                <a:lnTo>
                  <a:pt x="144" y="112"/>
                </a:lnTo>
                <a:lnTo>
                  <a:pt x="148" y="128"/>
                </a:lnTo>
                <a:lnTo>
                  <a:pt x="152" y="144"/>
                </a:lnTo>
                <a:lnTo>
                  <a:pt x="156" y="156"/>
                </a:lnTo>
                <a:lnTo>
                  <a:pt x="156" y="172"/>
                </a:lnTo>
                <a:lnTo>
                  <a:pt x="156" y="188"/>
                </a:lnTo>
                <a:lnTo>
                  <a:pt x="156" y="204"/>
                </a:lnTo>
                <a:lnTo>
                  <a:pt x="156" y="216"/>
                </a:lnTo>
                <a:lnTo>
                  <a:pt x="152" y="232"/>
                </a:lnTo>
                <a:lnTo>
                  <a:pt x="148" y="252"/>
                </a:lnTo>
                <a:lnTo>
                  <a:pt x="140" y="264"/>
                </a:lnTo>
                <a:lnTo>
                  <a:pt x="136" y="276"/>
                </a:lnTo>
                <a:lnTo>
                  <a:pt x="124" y="284"/>
                </a:lnTo>
                <a:lnTo>
                  <a:pt x="116" y="292"/>
                </a:lnTo>
                <a:lnTo>
                  <a:pt x="104" y="300"/>
                </a:lnTo>
                <a:lnTo>
                  <a:pt x="96" y="304"/>
                </a:lnTo>
                <a:lnTo>
                  <a:pt x="88" y="304"/>
                </a:lnTo>
                <a:lnTo>
                  <a:pt x="80" y="308"/>
                </a:lnTo>
                <a:lnTo>
                  <a:pt x="76" y="304"/>
                </a:lnTo>
                <a:lnTo>
                  <a:pt x="68" y="304"/>
                </a:lnTo>
                <a:lnTo>
                  <a:pt x="64" y="300"/>
                </a:lnTo>
                <a:lnTo>
                  <a:pt x="64" y="292"/>
                </a:lnTo>
                <a:lnTo>
                  <a:pt x="60" y="284"/>
                </a:lnTo>
                <a:lnTo>
                  <a:pt x="52" y="280"/>
                </a:lnTo>
                <a:lnTo>
                  <a:pt x="40" y="272"/>
                </a:lnTo>
                <a:lnTo>
                  <a:pt x="28" y="264"/>
                </a:lnTo>
                <a:lnTo>
                  <a:pt x="20" y="264"/>
                </a:lnTo>
                <a:lnTo>
                  <a:pt x="16" y="260"/>
                </a:lnTo>
                <a:lnTo>
                  <a:pt x="8" y="256"/>
                </a:lnTo>
                <a:lnTo>
                  <a:pt x="4" y="252"/>
                </a:lnTo>
                <a:lnTo>
                  <a:pt x="0" y="248"/>
                </a:lnTo>
                <a:lnTo>
                  <a:pt x="0" y="240"/>
                </a:lnTo>
                <a:lnTo>
                  <a:pt x="0" y="240"/>
                </a:lnTo>
                <a:lnTo>
                  <a:pt x="0" y="236"/>
                </a:lnTo>
                <a:lnTo>
                  <a:pt x="4" y="236"/>
                </a:lnTo>
                <a:lnTo>
                  <a:pt x="8" y="236"/>
                </a:lnTo>
                <a:lnTo>
                  <a:pt x="12" y="236"/>
                </a:lnTo>
                <a:lnTo>
                  <a:pt x="20" y="236"/>
                </a:lnTo>
                <a:lnTo>
                  <a:pt x="28" y="236"/>
                </a:lnTo>
                <a:lnTo>
                  <a:pt x="36" y="236"/>
                </a:lnTo>
                <a:lnTo>
                  <a:pt x="44" y="240"/>
                </a:lnTo>
                <a:lnTo>
                  <a:pt x="56" y="240"/>
                </a:lnTo>
                <a:lnTo>
                  <a:pt x="60" y="240"/>
                </a:lnTo>
                <a:lnTo>
                  <a:pt x="68" y="240"/>
                </a:lnTo>
                <a:lnTo>
                  <a:pt x="72" y="240"/>
                </a:lnTo>
                <a:lnTo>
                  <a:pt x="76" y="240"/>
                </a:lnTo>
                <a:lnTo>
                  <a:pt x="80" y="240"/>
                </a:lnTo>
                <a:lnTo>
                  <a:pt x="80" y="240"/>
                </a:lnTo>
                <a:lnTo>
                  <a:pt x="80" y="240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3" name="Freeform 488">
            <a:extLst>
              <a:ext uri="{FF2B5EF4-FFF2-40B4-BE49-F238E27FC236}">
                <a16:creationId xmlns:a16="http://schemas.microsoft.com/office/drawing/2014/main" id="{29C4D46F-8BB6-4EBE-B3F6-02BB4F7700F9}"/>
              </a:ext>
            </a:extLst>
          </p:cNvPr>
          <p:cNvSpPr>
            <a:spLocks/>
          </p:cNvSpPr>
          <p:nvPr/>
        </p:nvSpPr>
        <p:spPr bwMode="auto">
          <a:xfrm>
            <a:off x="4985605" y="5402630"/>
            <a:ext cx="912697" cy="711638"/>
          </a:xfrm>
          <a:custGeom>
            <a:avLst/>
            <a:gdLst>
              <a:gd name="T0" fmla="*/ 228 w 236"/>
              <a:gd name="T1" fmla="*/ 0 h 140"/>
              <a:gd name="T2" fmla="*/ 236 w 236"/>
              <a:gd name="T3" fmla="*/ 20 h 140"/>
              <a:gd name="T4" fmla="*/ 216 w 236"/>
              <a:gd name="T5" fmla="*/ 36 h 140"/>
              <a:gd name="T6" fmla="*/ 192 w 236"/>
              <a:gd name="T7" fmla="*/ 52 h 140"/>
              <a:gd name="T8" fmla="*/ 172 w 236"/>
              <a:gd name="T9" fmla="*/ 68 h 140"/>
              <a:gd name="T10" fmla="*/ 152 w 236"/>
              <a:gd name="T11" fmla="*/ 80 h 140"/>
              <a:gd name="T12" fmla="*/ 132 w 236"/>
              <a:gd name="T13" fmla="*/ 92 h 140"/>
              <a:gd name="T14" fmla="*/ 112 w 236"/>
              <a:gd name="T15" fmla="*/ 100 h 140"/>
              <a:gd name="T16" fmla="*/ 92 w 236"/>
              <a:gd name="T17" fmla="*/ 108 h 140"/>
              <a:gd name="T18" fmla="*/ 76 w 236"/>
              <a:gd name="T19" fmla="*/ 116 h 140"/>
              <a:gd name="T20" fmla="*/ 56 w 236"/>
              <a:gd name="T21" fmla="*/ 124 h 140"/>
              <a:gd name="T22" fmla="*/ 44 w 236"/>
              <a:gd name="T23" fmla="*/ 128 h 140"/>
              <a:gd name="T24" fmla="*/ 28 w 236"/>
              <a:gd name="T25" fmla="*/ 132 h 140"/>
              <a:gd name="T26" fmla="*/ 20 w 236"/>
              <a:gd name="T27" fmla="*/ 136 h 140"/>
              <a:gd name="T28" fmla="*/ 8 w 236"/>
              <a:gd name="T29" fmla="*/ 136 h 140"/>
              <a:gd name="T30" fmla="*/ 4 w 236"/>
              <a:gd name="T31" fmla="*/ 140 h 140"/>
              <a:gd name="T32" fmla="*/ 0 w 236"/>
              <a:gd name="T33" fmla="*/ 140 h 140"/>
              <a:gd name="T34" fmla="*/ 0 w 236"/>
              <a:gd name="T35" fmla="*/ 140 h 140"/>
              <a:gd name="T36" fmla="*/ 0 w 236"/>
              <a:gd name="T37" fmla="*/ 140 h 140"/>
              <a:gd name="T38" fmla="*/ 0 w 236"/>
              <a:gd name="T39" fmla="*/ 140 h 140"/>
              <a:gd name="T40" fmla="*/ 4 w 236"/>
              <a:gd name="T41" fmla="*/ 140 h 140"/>
              <a:gd name="T42" fmla="*/ 8 w 236"/>
              <a:gd name="T43" fmla="*/ 136 h 140"/>
              <a:gd name="T44" fmla="*/ 16 w 236"/>
              <a:gd name="T45" fmla="*/ 136 h 140"/>
              <a:gd name="T46" fmla="*/ 24 w 236"/>
              <a:gd name="T47" fmla="*/ 132 h 140"/>
              <a:gd name="T48" fmla="*/ 32 w 236"/>
              <a:gd name="T49" fmla="*/ 128 h 140"/>
              <a:gd name="T50" fmla="*/ 40 w 236"/>
              <a:gd name="T51" fmla="*/ 124 h 140"/>
              <a:gd name="T52" fmla="*/ 60 w 236"/>
              <a:gd name="T53" fmla="*/ 116 h 140"/>
              <a:gd name="T54" fmla="*/ 84 w 236"/>
              <a:gd name="T55" fmla="*/ 104 h 140"/>
              <a:gd name="T56" fmla="*/ 108 w 236"/>
              <a:gd name="T57" fmla="*/ 92 h 140"/>
              <a:gd name="T58" fmla="*/ 132 w 236"/>
              <a:gd name="T59" fmla="*/ 80 h 140"/>
              <a:gd name="T60" fmla="*/ 160 w 236"/>
              <a:gd name="T61" fmla="*/ 64 h 140"/>
              <a:gd name="T62" fmla="*/ 184 w 236"/>
              <a:gd name="T63" fmla="*/ 44 h 140"/>
              <a:gd name="T64" fmla="*/ 208 w 236"/>
              <a:gd name="T65" fmla="*/ 24 h 140"/>
              <a:gd name="T66" fmla="*/ 228 w 236"/>
              <a:gd name="T67" fmla="*/ 0 h 140"/>
              <a:gd name="T68" fmla="*/ 228 w 236"/>
              <a:gd name="T69" fmla="*/ 0 h 1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236" h="140">
                <a:moveTo>
                  <a:pt x="228" y="0"/>
                </a:moveTo>
                <a:lnTo>
                  <a:pt x="236" y="20"/>
                </a:lnTo>
                <a:lnTo>
                  <a:pt x="216" y="36"/>
                </a:lnTo>
                <a:lnTo>
                  <a:pt x="192" y="52"/>
                </a:lnTo>
                <a:lnTo>
                  <a:pt x="172" y="68"/>
                </a:lnTo>
                <a:lnTo>
                  <a:pt x="152" y="80"/>
                </a:lnTo>
                <a:lnTo>
                  <a:pt x="132" y="92"/>
                </a:lnTo>
                <a:lnTo>
                  <a:pt x="112" y="100"/>
                </a:lnTo>
                <a:lnTo>
                  <a:pt x="92" y="108"/>
                </a:lnTo>
                <a:lnTo>
                  <a:pt x="76" y="116"/>
                </a:lnTo>
                <a:lnTo>
                  <a:pt x="56" y="124"/>
                </a:lnTo>
                <a:lnTo>
                  <a:pt x="44" y="128"/>
                </a:lnTo>
                <a:lnTo>
                  <a:pt x="28" y="132"/>
                </a:lnTo>
                <a:lnTo>
                  <a:pt x="20" y="136"/>
                </a:lnTo>
                <a:lnTo>
                  <a:pt x="8" y="136"/>
                </a:lnTo>
                <a:lnTo>
                  <a:pt x="4" y="140"/>
                </a:lnTo>
                <a:lnTo>
                  <a:pt x="0" y="140"/>
                </a:lnTo>
                <a:lnTo>
                  <a:pt x="0" y="140"/>
                </a:lnTo>
                <a:lnTo>
                  <a:pt x="0" y="140"/>
                </a:lnTo>
                <a:lnTo>
                  <a:pt x="0" y="140"/>
                </a:lnTo>
                <a:lnTo>
                  <a:pt x="4" y="140"/>
                </a:lnTo>
                <a:lnTo>
                  <a:pt x="8" y="136"/>
                </a:lnTo>
                <a:lnTo>
                  <a:pt x="16" y="136"/>
                </a:lnTo>
                <a:lnTo>
                  <a:pt x="24" y="132"/>
                </a:lnTo>
                <a:lnTo>
                  <a:pt x="32" y="128"/>
                </a:lnTo>
                <a:lnTo>
                  <a:pt x="40" y="124"/>
                </a:lnTo>
                <a:lnTo>
                  <a:pt x="60" y="116"/>
                </a:lnTo>
                <a:lnTo>
                  <a:pt x="84" y="104"/>
                </a:lnTo>
                <a:lnTo>
                  <a:pt x="108" y="92"/>
                </a:lnTo>
                <a:lnTo>
                  <a:pt x="132" y="80"/>
                </a:lnTo>
                <a:lnTo>
                  <a:pt x="160" y="64"/>
                </a:lnTo>
                <a:lnTo>
                  <a:pt x="184" y="44"/>
                </a:lnTo>
                <a:lnTo>
                  <a:pt x="208" y="24"/>
                </a:lnTo>
                <a:lnTo>
                  <a:pt x="228" y="0"/>
                </a:lnTo>
                <a:lnTo>
                  <a:pt x="228" y="0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5" name="Freeform 490">
            <a:extLst>
              <a:ext uri="{FF2B5EF4-FFF2-40B4-BE49-F238E27FC236}">
                <a16:creationId xmlns:a16="http://schemas.microsoft.com/office/drawing/2014/main" id="{7C7B65F9-D726-4B5A-82FE-17AD24DB5AF8}"/>
              </a:ext>
            </a:extLst>
          </p:cNvPr>
          <p:cNvSpPr>
            <a:spLocks/>
          </p:cNvSpPr>
          <p:nvPr/>
        </p:nvSpPr>
        <p:spPr bwMode="auto">
          <a:xfrm>
            <a:off x="8505661" y="4590801"/>
            <a:ext cx="340326" cy="1016626"/>
          </a:xfrm>
          <a:custGeom>
            <a:avLst/>
            <a:gdLst>
              <a:gd name="T0" fmla="*/ 8 w 88"/>
              <a:gd name="T1" fmla="*/ 28 h 200"/>
              <a:gd name="T2" fmla="*/ 4 w 88"/>
              <a:gd name="T3" fmla="*/ 24 h 200"/>
              <a:gd name="T4" fmla="*/ 0 w 88"/>
              <a:gd name="T5" fmla="*/ 20 h 200"/>
              <a:gd name="T6" fmla="*/ 0 w 88"/>
              <a:gd name="T7" fmla="*/ 12 h 200"/>
              <a:gd name="T8" fmla="*/ 0 w 88"/>
              <a:gd name="T9" fmla="*/ 8 h 200"/>
              <a:gd name="T10" fmla="*/ 4 w 88"/>
              <a:gd name="T11" fmla="*/ 4 h 200"/>
              <a:gd name="T12" fmla="*/ 8 w 88"/>
              <a:gd name="T13" fmla="*/ 0 h 200"/>
              <a:gd name="T14" fmla="*/ 16 w 88"/>
              <a:gd name="T15" fmla="*/ 0 h 200"/>
              <a:gd name="T16" fmla="*/ 24 w 88"/>
              <a:gd name="T17" fmla="*/ 0 h 200"/>
              <a:gd name="T18" fmla="*/ 36 w 88"/>
              <a:gd name="T19" fmla="*/ 0 h 200"/>
              <a:gd name="T20" fmla="*/ 44 w 88"/>
              <a:gd name="T21" fmla="*/ 4 h 200"/>
              <a:gd name="T22" fmla="*/ 52 w 88"/>
              <a:gd name="T23" fmla="*/ 4 h 200"/>
              <a:gd name="T24" fmla="*/ 60 w 88"/>
              <a:gd name="T25" fmla="*/ 8 h 200"/>
              <a:gd name="T26" fmla="*/ 64 w 88"/>
              <a:gd name="T27" fmla="*/ 8 h 200"/>
              <a:gd name="T28" fmla="*/ 64 w 88"/>
              <a:gd name="T29" fmla="*/ 12 h 200"/>
              <a:gd name="T30" fmla="*/ 68 w 88"/>
              <a:gd name="T31" fmla="*/ 16 h 200"/>
              <a:gd name="T32" fmla="*/ 72 w 88"/>
              <a:gd name="T33" fmla="*/ 20 h 200"/>
              <a:gd name="T34" fmla="*/ 76 w 88"/>
              <a:gd name="T35" fmla="*/ 28 h 200"/>
              <a:gd name="T36" fmla="*/ 80 w 88"/>
              <a:gd name="T37" fmla="*/ 36 h 200"/>
              <a:gd name="T38" fmla="*/ 80 w 88"/>
              <a:gd name="T39" fmla="*/ 48 h 200"/>
              <a:gd name="T40" fmla="*/ 84 w 88"/>
              <a:gd name="T41" fmla="*/ 60 h 200"/>
              <a:gd name="T42" fmla="*/ 84 w 88"/>
              <a:gd name="T43" fmla="*/ 84 h 200"/>
              <a:gd name="T44" fmla="*/ 88 w 88"/>
              <a:gd name="T45" fmla="*/ 108 h 200"/>
              <a:gd name="T46" fmla="*/ 88 w 88"/>
              <a:gd name="T47" fmla="*/ 128 h 200"/>
              <a:gd name="T48" fmla="*/ 88 w 88"/>
              <a:gd name="T49" fmla="*/ 148 h 200"/>
              <a:gd name="T50" fmla="*/ 88 w 88"/>
              <a:gd name="T51" fmla="*/ 164 h 200"/>
              <a:gd name="T52" fmla="*/ 88 w 88"/>
              <a:gd name="T53" fmla="*/ 172 h 200"/>
              <a:gd name="T54" fmla="*/ 88 w 88"/>
              <a:gd name="T55" fmla="*/ 180 h 200"/>
              <a:gd name="T56" fmla="*/ 88 w 88"/>
              <a:gd name="T57" fmla="*/ 184 h 200"/>
              <a:gd name="T58" fmla="*/ 84 w 88"/>
              <a:gd name="T59" fmla="*/ 188 h 200"/>
              <a:gd name="T60" fmla="*/ 84 w 88"/>
              <a:gd name="T61" fmla="*/ 188 h 200"/>
              <a:gd name="T62" fmla="*/ 84 w 88"/>
              <a:gd name="T63" fmla="*/ 192 h 200"/>
              <a:gd name="T64" fmla="*/ 80 w 88"/>
              <a:gd name="T65" fmla="*/ 196 h 200"/>
              <a:gd name="T66" fmla="*/ 76 w 88"/>
              <a:gd name="T67" fmla="*/ 196 h 200"/>
              <a:gd name="T68" fmla="*/ 64 w 88"/>
              <a:gd name="T69" fmla="*/ 200 h 200"/>
              <a:gd name="T70" fmla="*/ 60 w 88"/>
              <a:gd name="T71" fmla="*/ 196 h 200"/>
              <a:gd name="T72" fmla="*/ 56 w 88"/>
              <a:gd name="T73" fmla="*/ 192 h 200"/>
              <a:gd name="T74" fmla="*/ 52 w 88"/>
              <a:gd name="T75" fmla="*/ 184 h 200"/>
              <a:gd name="T76" fmla="*/ 48 w 88"/>
              <a:gd name="T77" fmla="*/ 172 h 200"/>
              <a:gd name="T78" fmla="*/ 44 w 88"/>
              <a:gd name="T79" fmla="*/ 160 h 200"/>
              <a:gd name="T80" fmla="*/ 40 w 88"/>
              <a:gd name="T81" fmla="*/ 148 h 200"/>
              <a:gd name="T82" fmla="*/ 40 w 88"/>
              <a:gd name="T83" fmla="*/ 140 h 200"/>
              <a:gd name="T84" fmla="*/ 40 w 88"/>
              <a:gd name="T85" fmla="*/ 132 h 200"/>
              <a:gd name="T86" fmla="*/ 36 w 88"/>
              <a:gd name="T87" fmla="*/ 124 h 200"/>
              <a:gd name="T88" fmla="*/ 36 w 88"/>
              <a:gd name="T89" fmla="*/ 112 h 200"/>
              <a:gd name="T90" fmla="*/ 32 w 88"/>
              <a:gd name="T91" fmla="*/ 96 h 200"/>
              <a:gd name="T92" fmla="*/ 32 w 88"/>
              <a:gd name="T93" fmla="*/ 76 h 200"/>
              <a:gd name="T94" fmla="*/ 28 w 88"/>
              <a:gd name="T95" fmla="*/ 68 h 200"/>
              <a:gd name="T96" fmla="*/ 24 w 88"/>
              <a:gd name="T97" fmla="*/ 60 h 200"/>
              <a:gd name="T98" fmla="*/ 24 w 88"/>
              <a:gd name="T99" fmla="*/ 52 h 200"/>
              <a:gd name="T100" fmla="*/ 20 w 88"/>
              <a:gd name="T101" fmla="*/ 44 h 200"/>
              <a:gd name="T102" fmla="*/ 16 w 88"/>
              <a:gd name="T103" fmla="*/ 36 h 200"/>
              <a:gd name="T104" fmla="*/ 8 w 88"/>
              <a:gd name="T105" fmla="*/ 28 h 200"/>
              <a:gd name="T106" fmla="*/ 8 w 88"/>
              <a:gd name="T107" fmla="*/ 28 h 2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88" h="200">
                <a:moveTo>
                  <a:pt x="8" y="28"/>
                </a:moveTo>
                <a:lnTo>
                  <a:pt x="4" y="24"/>
                </a:lnTo>
                <a:lnTo>
                  <a:pt x="0" y="20"/>
                </a:lnTo>
                <a:lnTo>
                  <a:pt x="0" y="12"/>
                </a:lnTo>
                <a:lnTo>
                  <a:pt x="0" y="8"/>
                </a:lnTo>
                <a:lnTo>
                  <a:pt x="4" y="4"/>
                </a:lnTo>
                <a:lnTo>
                  <a:pt x="8" y="0"/>
                </a:lnTo>
                <a:lnTo>
                  <a:pt x="16" y="0"/>
                </a:lnTo>
                <a:lnTo>
                  <a:pt x="24" y="0"/>
                </a:lnTo>
                <a:lnTo>
                  <a:pt x="36" y="0"/>
                </a:lnTo>
                <a:lnTo>
                  <a:pt x="44" y="4"/>
                </a:lnTo>
                <a:lnTo>
                  <a:pt x="52" y="4"/>
                </a:lnTo>
                <a:lnTo>
                  <a:pt x="60" y="8"/>
                </a:lnTo>
                <a:lnTo>
                  <a:pt x="64" y="8"/>
                </a:lnTo>
                <a:lnTo>
                  <a:pt x="64" y="12"/>
                </a:lnTo>
                <a:lnTo>
                  <a:pt x="68" y="16"/>
                </a:lnTo>
                <a:lnTo>
                  <a:pt x="72" y="20"/>
                </a:lnTo>
                <a:lnTo>
                  <a:pt x="76" y="28"/>
                </a:lnTo>
                <a:lnTo>
                  <a:pt x="80" y="36"/>
                </a:lnTo>
                <a:lnTo>
                  <a:pt x="80" y="48"/>
                </a:lnTo>
                <a:lnTo>
                  <a:pt x="84" y="60"/>
                </a:lnTo>
                <a:lnTo>
                  <a:pt x="84" y="84"/>
                </a:lnTo>
                <a:lnTo>
                  <a:pt x="88" y="108"/>
                </a:lnTo>
                <a:lnTo>
                  <a:pt x="88" y="128"/>
                </a:lnTo>
                <a:lnTo>
                  <a:pt x="88" y="148"/>
                </a:lnTo>
                <a:lnTo>
                  <a:pt x="88" y="164"/>
                </a:lnTo>
                <a:lnTo>
                  <a:pt x="88" y="172"/>
                </a:lnTo>
                <a:lnTo>
                  <a:pt x="88" y="180"/>
                </a:lnTo>
                <a:lnTo>
                  <a:pt x="88" y="184"/>
                </a:lnTo>
                <a:lnTo>
                  <a:pt x="84" y="188"/>
                </a:lnTo>
                <a:lnTo>
                  <a:pt x="84" y="188"/>
                </a:lnTo>
                <a:lnTo>
                  <a:pt x="84" y="192"/>
                </a:lnTo>
                <a:lnTo>
                  <a:pt x="80" y="196"/>
                </a:lnTo>
                <a:lnTo>
                  <a:pt x="76" y="196"/>
                </a:lnTo>
                <a:lnTo>
                  <a:pt x="64" y="200"/>
                </a:lnTo>
                <a:lnTo>
                  <a:pt x="60" y="196"/>
                </a:lnTo>
                <a:lnTo>
                  <a:pt x="56" y="192"/>
                </a:lnTo>
                <a:lnTo>
                  <a:pt x="52" y="184"/>
                </a:lnTo>
                <a:lnTo>
                  <a:pt x="48" y="172"/>
                </a:lnTo>
                <a:lnTo>
                  <a:pt x="44" y="160"/>
                </a:lnTo>
                <a:lnTo>
                  <a:pt x="40" y="148"/>
                </a:lnTo>
                <a:lnTo>
                  <a:pt x="40" y="140"/>
                </a:lnTo>
                <a:lnTo>
                  <a:pt x="40" y="132"/>
                </a:lnTo>
                <a:lnTo>
                  <a:pt x="36" y="124"/>
                </a:lnTo>
                <a:lnTo>
                  <a:pt x="36" y="112"/>
                </a:lnTo>
                <a:lnTo>
                  <a:pt x="32" y="96"/>
                </a:lnTo>
                <a:lnTo>
                  <a:pt x="32" y="76"/>
                </a:lnTo>
                <a:lnTo>
                  <a:pt x="28" y="68"/>
                </a:lnTo>
                <a:lnTo>
                  <a:pt x="24" y="60"/>
                </a:lnTo>
                <a:lnTo>
                  <a:pt x="24" y="52"/>
                </a:lnTo>
                <a:lnTo>
                  <a:pt x="20" y="44"/>
                </a:lnTo>
                <a:lnTo>
                  <a:pt x="16" y="36"/>
                </a:lnTo>
                <a:lnTo>
                  <a:pt x="8" y="28"/>
                </a:lnTo>
                <a:lnTo>
                  <a:pt x="8" y="28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6" name="Freeform 491">
            <a:extLst>
              <a:ext uri="{FF2B5EF4-FFF2-40B4-BE49-F238E27FC236}">
                <a16:creationId xmlns:a16="http://schemas.microsoft.com/office/drawing/2014/main" id="{C1A8FE5D-B9FE-4FCD-83E0-52D2CF544237}"/>
              </a:ext>
            </a:extLst>
          </p:cNvPr>
          <p:cNvSpPr>
            <a:spLocks/>
          </p:cNvSpPr>
          <p:nvPr/>
        </p:nvSpPr>
        <p:spPr bwMode="auto">
          <a:xfrm>
            <a:off x="8709729" y="4529802"/>
            <a:ext cx="773470" cy="670973"/>
          </a:xfrm>
          <a:custGeom>
            <a:avLst/>
            <a:gdLst>
              <a:gd name="T0" fmla="*/ 144 w 200"/>
              <a:gd name="T1" fmla="*/ 0 h 132"/>
              <a:gd name="T2" fmla="*/ 144 w 200"/>
              <a:gd name="T3" fmla="*/ 0 h 132"/>
              <a:gd name="T4" fmla="*/ 152 w 200"/>
              <a:gd name="T5" fmla="*/ 4 h 132"/>
              <a:gd name="T6" fmla="*/ 164 w 200"/>
              <a:gd name="T7" fmla="*/ 8 h 132"/>
              <a:gd name="T8" fmla="*/ 176 w 200"/>
              <a:gd name="T9" fmla="*/ 12 h 132"/>
              <a:gd name="T10" fmla="*/ 184 w 200"/>
              <a:gd name="T11" fmla="*/ 16 h 132"/>
              <a:gd name="T12" fmla="*/ 192 w 200"/>
              <a:gd name="T13" fmla="*/ 20 h 132"/>
              <a:gd name="T14" fmla="*/ 196 w 200"/>
              <a:gd name="T15" fmla="*/ 24 h 132"/>
              <a:gd name="T16" fmla="*/ 200 w 200"/>
              <a:gd name="T17" fmla="*/ 28 h 132"/>
              <a:gd name="T18" fmla="*/ 196 w 200"/>
              <a:gd name="T19" fmla="*/ 28 h 132"/>
              <a:gd name="T20" fmla="*/ 192 w 200"/>
              <a:gd name="T21" fmla="*/ 32 h 132"/>
              <a:gd name="T22" fmla="*/ 188 w 200"/>
              <a:gd name="T23" fmla="*/ 32 h 132"/>
              <a:gd name="T24" fmla="*/ 184 w 200"/>
              <a:gd name="T25" fmla="*/ 32 h 132"/>
              <a:gd name="T26" fmla="*/ 180 w 200"/>
              <a:gd name="T27" fmla="*/ 36 h 132"/>
              <a:gd name="T28" fmla="*/ 172 w 200"/>
              <a:gd name="T29" fmla="*/ 40 h 132"/>
              <a:gd name="T30" fmla="*/ 168 w 200"/>
              <a:gd name="T31" fmla="*/ 48 h 132"/>
              <a:gd name="T32" fmla="*/ 164 w 200"/>
              <a:gd name="T33" fmla="*/ 60 h 132"/>
              <a:gd name="T34" fmla="*/ 156 w 200"/>
              <a:gd name="T35" fmla="*/ 72 h 132"/>
              <a:gd name="T36" fmla="*/ 152 w 200"/>
              <a:gd name="T37" fmla="*/ 88 h 132"/>
              <a:gd name="T38" fmla="*/ 144 w 200"/>
              <a:gd name="T39" fmla="*/ 108 h 132"/>
              <a:gd name="T40" fmla="*/ 136 w 200"/>
              <a:gd name="T41" fmla="*/ 128 h 132"/>
              <a:gd name="T42" fmla="*/ 124 w 200"/>
              <a:gd name="T43" fmla="*/ 128 h 132"/>
              <a:gd name="T44" fmla="*/ 112 w 200"/>
              <a:gd name="T45" fmla="*/ 132 h 132"/>
              <a:gd name="T46" fmla="*/ 120 w 200"/>
              <a:gd name="T47" fmla="*/ 112 h 132"/>
              <a:gd name="T48" fmla="*/ 124 w 200"/>
              <a:gd name="T49" fmla="*/ 96 h 132"/>
              <a:gd name="T50" fmla="*/ 128 w 200"/>
              <a:gd name="T51" fmla="*/ 84 h 132"/>
              <a:gd name="T52" fmla="*/ 132 w 200"/>
              <a:gd name="T53" fmla="*/ 72 h 132"/>
              <a:gd name="T54" fmla="*/ 132 w 200"/>
              <a:gd name="T55" fmla="*/ 60 h 132"/>
              <a:gd name="T56" fmla="*/ 136 w 200"/>
              <a:gd name="T57" fmla="*/ 52 h 132"/>
              <a:gd name="T58" fmla="*/ 136 w 200"/>
              <a:gd name="T59" fmla="*/ 48 h 132"/>
              <a:gd name="T60" fmla="*/ 136 w 200"/>
              <a:gd name="T61" fmla="*/ 44 h 132"/>
              <a:gd name="T62" fmla="*/ 136 w 200"/>
              <a:gd name="T63" fmla="*/ 36 h 132"/>
              <a:gd name="T64" fmla="*/ 136 w 200"/>
              <a:gd name="T65" fmla="*/ 32 h 132"/>
              <a:gd name="T66" fmla="*/ 132 w 200"/>
              <a:gd name="T67" fmla="*/ 24 h 132"/>
              <a:gd name="T68" fmla="*/ 120 w 200"/>
              <a:gd name="T69" fmla="*/ 20 h 132"/>
              <a:gd name="T70" fmla="*/ 108 w 200"/>
              <a:gd name="T71" fmla="*/ 20 h 132"/>
              <a:gd name="T72" fmla="*/ 96 w 200"/>
              <a:gd name="T73" fmla="*/ 20 h 132"/>
              <a:gd name="T74" fmla="*/ 88 w 200"/>
              <a:gd name="T75" fmla="*/ 20 h 132"/>
              <a:gd name="T76" fmla="*/ 76 w 200"/>
              <a:gd name="T77" fmla="*/ 24 h 132"/>
              <a:gd name="T78" fmla="*/ 64 w 200"/>
              <a:gd name="T79" fmla="*/ 28 h 132"/>
              <a:gd name="T80" fmla="*/ 48 w 200"/>
              <a:gd name="T81" fmla="*/ 28 h 132"/>
              <a:gd name="T82" fmla="*/ 32 w 200"/>
              <a:gd name="T83" fmla="*/ 32 h 132"/>
              <a:gd name="T84" fmla="*/ 20 w 200"/>
              <a:gd name="T85" fmla="*/ 32 h 132"/>
              <a:gd name="T86" fmla="*/ 4 w 200"/>
              <a:gd name="T87" fmla="*/ 32 h 132"/>
              <a:gd name="T88" fmla="*/ 0 w 200"/>
              <a:gd name="T89" fmla="*/ 28 h 132"/>
              <a:gd name="T90" fmla="*/ 20 w 200"/>
              <a:gd name="T91" fmla="*/ 28 h 132"/>
              <a:gd name="T92" fmla="*/ 40 w 200"/>
              <a:gd name="T93" fmla="*/ 24 h 132"/>
              <a:gd name="T94" fmla="*/ 60 w 200"/>
              <a:gd name="T95" fmla="*/ 24 h 132"/>
              <a:gd name="T96" fmla="*/ 80 w 200"/>
              <a:gd name="T97" fmla="*/ 20 h 132"/>
              <a:gd name="T98" fmla="*/ 88 w 200"/>
              <a:gd name="T99" fmla="*/ 16 h 132"/>
              <a:gd name="T100" fmla="*/ 96 w 200"/>
              <a:gd name="T101" fmla="*/ 12 h 132"/>
              <a:gd name="T102" fmla="*/ 108 w 200"/>
              <a:gd name="T103" fmla="*/ 8 h 132"/>
              <a:gd name="T104" fmla="*/ 120 w 200"/>
              <a:gd name="T105" fmla="*/ 8 h 132"/>
              <a:gd name="T106" fmla="*/ 128 w 200"/>
              <a:gd name="T107" fmla="*/ 4 h 132"/>
              <a:gd name="T108" fmla="*/ 136 w 200"/>
              <a:gd name="T109" fmla="*/ 0 h 132"/>
              <a:gd name="T110" fmla="*/ 140 w 200"/>
              <a:gd name="T111" fmla="*/ 0 h 132"/>
              <a:gd name="T112" fmla="*/ 144 w 200"/>
              <a:gd name="T113" fmla="*/ 0 h 132"/>
              <a:gd name="T114" fmla="*/ 144 w 200"/>
              <a:gd name="T115" fmla="*/ 0 h 1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200" h="132">
                <a:moveTo>
                  <a:pt x="144" y="0"/>
                </a:moveTo>
                <a:lnTo>
                  <a:pt x="144" y="0"/>
                </a:lnTo>
                <a:lnTo>
                  <a:pt x="152" y="4"/>
                </a:lnTo>
                <a:lnTo>
                  <a:pt x="164" y="8"/>
                </a:lnTo>
                <a:lnTo>
                  <a:pt x="176" y="12"/>
                </a:lnTo>
                <a:lnTo>
                  <a:pt x="184" y="16"/>
                </a:lnTo>
                <a:lnTo>
                  <a:pt x="192" y="20"/>
                </a:lnTo>
                <a:lnTo>
                  <a:pt x="196" y="24"/>
                </a:lnTo>
                <a:lnTo>
                  <a:pt x="200" y="28"/>
                </a:lnTo>
                <a:lnTo>
                  <a:pt x="196" y="28"/>
                </a:lnTo>
                <a:lnTo>
                  <a:pt x="192" y="32"/>
                </a:lnTo>
                <a:lnTo>
                  <a:pt x="188" y="32"/>
                </a:lnTo>
                <a:lnTo>
                  <a:pt x="184" y="32"/>
                </a:lnTo>
                <a:lnTo>
                  <a:pt x="180" y="36"/>
                </a:lnTo>
                <a:lnTo>
                  <a:pt x="172" y="40"/>
                </a:lnTo>
                <a:lnTo>
                  <a:pt x="168" y="48"/>
                </a:lnTo>
                <a:lnTo>
                  <a:pt x="164" y="60"/>
                </a:lnTo>
                <a:lnTo>
                  <a:pt x="156" y="72"/>
                </a:lnTo>
                <a:lnTo>
                  <a:pt x="152" y="88"/>
                </a:lnTo>
                <a:lnTo>
                  <a:pt x="144" y="108"/>
                </a:lnTo>
                <a:lnTo>
                  <a:pt x="136" y="128"/>
                </a:lnTo>
                <a:lnTo>
                  <a:pt x="124" y="128"/>
                </a:lnTo>
                <a:lnTo>
                  <a:pt x="112" y="132"/>
                </a:lnTo>
                <a:lnTo>
                  <a:pt x="120" y="112"/>
                </a:lnTo>
                <a:lnTo>
                  <a:pt x="124" y="96"/>
                </a:lnTo>
                <a:lnTo>
                  <a:pt x="128" y="84"/>
                </a:lnTo>
                <a:lnTo>
                  <a:pt x="132" y="72"/>
                </a:lnTo>
                <a:lnTo>
                  <a:pt x="132" y="60"/>
                </a:lnTo>
                <a:lnTo>
                  <a:pt x="136" y="52"/>
                </a:lnTo>
                <a:lnTo>
                  <a:pt x="136" y="48"/>
                </a:lnTo>
                <a:lnTo>
                  <a:pt x="136" y="44"/>
                </a:lnTo>
                <a:lnTo>
                  <a:pt x="136" y="36"/>
                </a:lnTo>
                <a:lnTo>
                  <a:pt x="136" y="32"/>
                </a:lnTo>
                <a:lnTo>
                  <a:pt x="132" y="24"/>
                </a:lnTo>
                <a:lnTo>
                  <a:pt x="120" y="20"/>
                </a:lnTo>
                <a:lnTo>
                  <a:pt x="108" y="20"/>
                </a:lnTo>
                <a:lnTo>
                  <a:pt x="96" y="20"/>
                </a:lnTo>
                <a:lnTo>
                  <a:pt x="88" y="20"/>
                </a:lnTo>
                <a:lnTo>
                  <a:pt x="76" y="24"/>
                </a:lnTo>
                <a:lnTo>
                  <a:pt x="64" y="28"/>
                </a:lnTo>
                <a:lnTo>
                  <a:pt x="48" y="28"/>
                </a:lnTo>
                <a:lnTo>
                  <a:pt x="32" y="32"/>
                </a:lnTo>
                <a:lnTo>
                  <a:pt x="20" y="32"/>
                </a:lnTo>
                <a:lnTo>
                  <a:pt x="4" y="32"/>
                </a:lnTo>
                <a:lnTo>
                  <a:pt x="0" y="28"/>
                </a:lnTo>
                <a:lnTo>
                  <a:pt x="20" y="28"/>
                </a:lnTo>
                <a:lnTo>
                  <a:pt x="40" y="24"/>
                </a:lnTo>
                <a:lnTo>
                  <a:pt x="60" y="24"/>
                </a:lnTo>
                <a:lnTo>
                  <a:pt x="80" y="20"/>
                </a:lnTo>
                <a:lnTo>
                  <a:pt x="88" y="16"/>
                </a:lnTo>
                <a:lnTo>
                  <a:pt x="96" y="12"/>
                </a:lnTo>
                <a:lnTo>
                  <a:pt x="108" y="8"/>
                </a:lnTo>
                <a:lnTo>
                  <a:pt x="120" y="8"/>
                </a:lnTo>
                <a:lnTo>
                  <a:pt x="128" y="4"/>
                </a:lnTo>
                <a:lnTo>
                  <a:pt x="136" y="0"/>
                </a:lnTo>
                <a:lnTo>
                  <a:pt x="140" y="0"/>
                </a:lnTo>
                <a:lnTo>
                  <a:pt x="144" y="0"/>
                </a:lnTo>
                <a:lnTo>
                  <a:pt x="144" y="0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7" name="Freeform 492">
            <a:extLst>
              <a:ext uri="{FF2B5EF4-FFF2-40B4-BE49-F238E27FC236}">
                <a16:creationId xmlns:a16="http://schemas.microsoft.com/office/drawing/2014/main" id="{262CED18-4507-4CA2-8DF6-BD930B66D00F}"/>
              </a:ext>
            </a:extLst>
          </p:cNvPr>
          <p:cNvSpPr>
            <a:spLocks/>
          </p:cNvSpPr>
          <p:nvPr/>
        </p:nvSpPr>
        <p:spPr bwMode="auto">
          <a:xfrm>
            <a:off x="8693899" y="5099113"/>
            <a:ext cx="711593" cy="284655"/>
          </a:xfrm>
          <a:custGeom>
            <a:avLst/>
            <a:gdLst>
              <a:gd name="T0" fmla="*/ 0 w 184"/>
              <a:gd name="T1" fmla="*/ 24 h 56"/>
              <a:gd name="T2" fmla="*/ 8 w 184"/>
              <a:gd name="T3" fmla="*/ 20 h 56"/>
              <a:gd name="T4" fmla="*/ 16 w 184"/>
              <a:gd name="T5" fmla="*/ 20 h 56"/>
              <a:gd name="T6" fmla="*/ 24 w 184"/>
              <a:gd name="T7" fmla="*/ 20 h 56"/>
              <a:gd name="T8" fmla="*/ 36 w 184"/>
              <a:gd name="T9" fmla="*/ 20 h 56"/>
              <a:gd name="T10" fmla="*/ 48 w 184"/>
              <a:gd name="T11" fmla="*/ 16 h 56"/>
              <a:gd name="T12" fmla="*/ 64 w 184"/>
              <a:gd name="T13" fmla="*/ 16 h 56"/>
              <a:gd name="T14" fmla="*/ 80 w 184"/>
              <a:gd name="T15" fmla="*/ 12 h 56"/>
              <a:gd name="T16" fmla="*/ 100 w 184"/>
              <a:gd name="T17" fmla="*/ 8 h 56"/>
              <a:gd name="T18" fmla="*/ 116 w 184"/>
              <a:gd name="T19" fmla="*/ 4 h 56"/>
              <a:gd name="T20" fmla="*/ 132 w 184"/>
              <a:gd name="T21" fmla="*/ 4 h 56"/>
              <a:gd name="T22" fmla="*/ 148 w 184"/>
              <a:gd name="T23" fmla="*/ 4 h 56"/>
              <a:gd name="T24" fmla="*/ 160 w 184"/>
              <a:gd name="T25" fmla="*/ 0 h 56"/>
              <a:gd name="T26" fmla="*/ 168 w 184"/>
              <a:gd name="T27" fmla="*/ 0 h 56"/>
              <a:gd name="T28" fmla="*/ 176 w 184"/>
              <a:gd name="T29" fmla="*/ 4 h 56"/>
              <a:gd name="T30" fmla="*/ 180 w 184"/>
              <a:gd name="T31" fmla="*/ 4 h 56"/>
              <a:gd name="T32" fmla="*/ 180 w 184"/>
              <a:gd name="T33" fmla="*/ 8 h 56"/>
              <a:gd name="T34" fmla="*/ 184 w 184"/>
              <a:gd name="T35" fmla="*/ 12 h 56"/>
              <a:gd name="T36" fmla="*/ 184 w 184"/>
              <a:gd name="T37" fmla="*/ 20 h 56"/>
              <a:gd name="T38" fmla="*/ 180 w 184"/>
              <a:gd name="T39" fmla="*/ 24 h 56"/>
              <a:gd name="T40" fmla="*/ 176 w 184"/>
              <a:gd name="T41" fmla="*/ 28 h 56"/>
              <a:gd name="T42" fmla="*/ 172 w 184"/>
              <a:gd name="T43" fmla="*/ 28 h 56"/>
              <a:gd name="T44" fmla="*/ 172 w 184"/>
              <a:gd name="T45" fmla="*/ 32 h 56"/>
              <a:gd name="T46" fmla="*/ 164 w 184"/>
              <a:gd name="T47" fmla="*/ 32 h 56"/>
              <a:gd name="T48" fmla="*/ 160 w 184"/>
              <a:gd name="T49" fmla="*/ 36 h 56"/>
              <a:gd name="T50" fmla="*/ 152 w 184"/>
              <a:gd name="T51" fmla="*/ 36 h 56"/>
              <a:gd name="T52" fmla="*/ 144 w 184"/>
              <a:gd name="T53" fmla="*/ 36 h 56"/>
              <a:gd name="T54" fmla="*/ 136 w 184"/>
              <a:gd name="T55" fmla="*/ 40 h 56"/>
              <a:gd name="T56" fmla="*/ 128 w 184"/>
              <a:gd name="T57" fmla="*/ 40 h 56"/>
              <a:gd name="T58" fmla="*/ 116 w 184"/>
              <a:gd name="T59" fmla="*/ 44 h 56"/>
              <a:gd name="T60" fmla="*/ 104 w 184"/>
              <a:gd name="T61" fmla="*/ 44 h 56"/>
              <a:gd name="T62" fmla="*/ 88 w 184"/>
              <a:gd name="T63" fmla="*/ 44 h 56"/>
              <a:gd name="T64" fmla="*/ 76 w 184"/>
              <a:gd name="T65" fmla="*/ 48 h 56"/>
              <a:gd name="T66" fmla="*/ 60 w 184"/>
              <a:gd name="T67" fmla="*/ 48 h 56"/>
              <a:gd name="T68" fmla="*/ 40 w 184"/>
              <a:gd name="T69" fmla="*/ 52 h 56"/>
              <a:gd name="T70" fmla="*/ 24 w 184"/>
              <a:gd name="T71" fmla="*/ 52 h 56"/>
              <a:gd name="T72" fmla="*/ 4 w 184"/>
              <a:gd name="T73" fmla="*/ 56 h 56"/>
              <a:gd name="T74" fmla="*/ 0 w 184"/>
              <a:gd name="T75" fmla="*/ 24 h 56"/>
              <a:gd name="T76" fmla="*/ 0 w 184"/>
              <a:gd name="T77" fmla="*/ 24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84" h="56">
                <a:moveTo>
                  <a:pt x="0" y="24"/>
                </a:moveTo>
                <a:lnTo>
                  <a:pt x="8" y="20"/>
                </a:lnTo>
                <a:lnTo>
                  <a:pt x="16" y="20"/>
                </a:lnTo>
                <a:lnTo>
                  <a:pt x="24" y="20"/>
                </a:lnTo>
                <a:lnTo>
                  <a:pt x="36" y="20"/>
                </a:lnTo>
                <a:lnTo>
                  <a:pt x="48" y="16"/>
                </a:lnTo>
                <a:lnTo>
                  <a:pt x="64" y="16"/>
                </a:lnTo>
                <a:lnTo>
                  <a:pt x="80" y="12"/>
                </a:lnTo>
                <a:lnTo>
                  <a:pt x="100" y="8"/>
                </a:lnTo>
                <a:lnTo>
                  <a:pt x="116" y="4"/>
                </a:lnTo>
                <a:lnTo>
                  <a:pt x="132" y="4"/>
                </a:lnTo>
                <a:lnTo>
                  <a:pt x="148" y="4"/>
                </a:lnTo>
                <a:lnTo>
                  <a:pt x="160" y="0"/>
                </a:lnTo>
                <a:lnTo>
                  <a:pt x="168" y="0"/>
                </a:lnTo>
                <a:lnTo>
                  <a:pt x="176" y="4"/>
                </a:lnTo>
                <a:lnTo>
                  <a:pt x="180" y="4"/>
                </a:lnTo>
                <a:lnTo>
                  <a:pt x="180" y="8"/>
                </a:lnTo>
                <a:lnTo>
                  <a:pt x="184" y="12"/>
                </a:lnTo>
                <a:lnTo>
                  <a:pt x="184" y="20"/>
                </a:lnTo>
                <a:lnTo>
                  <a:pt x="180" y="24"/>
                </a:lnTo>
                <a:lnTo>
                  <a:pt x="176" y="28"/>
                </a:lnTo>
                <a:lnTo>
                  <a:pt x="172" y="28"/>
                </a:lnTo>
                <a:lnTo>
                  <a:pt x="172" y="32"/>
                </a:lnTo>
                <a:lnTo>
                  <a:pt x="164" y="32"/>
                </a:lnTo>
                <a:lnTo>
                  <a:pt x="160" y="36"/>
                </a:lnTo>
                <a:lnTo>
                  <a:pt x="152" y="36"/>
                </a:lnTo>
                <a:lnTo>
                  <a:pt x="144" y="36"/>
                </a:lnTo>
                <a:lnTo>
                  <a:pt x="136" y="40"/>
                </a:lnTo>
                <a:lnTo>
                  <a:pt x="128" y="40"/>
                </a:lnTo>
                <a:lnTo>
                  <a:pt x="116" y="44"/>
                </a:lnTo>
                <a:lnTo>
                  <a:pt x="104" y="44"/>
                </a:lnTo>
                <a:lnTo>
                  <a:pt x="88" y="44"/>
                </a:lnTo>
                <a:lnTo>
                  <a:pt x="76" y="48"/>
                </a:lnTo>
                <a:lnTo>
                  <a:pt x="60" y="48"/>
                </a:lnTo>
                <a:lnTo>
                  <a:pt x="40" y="52"/>
                </a:lnTo>
                <a:lnTo>
                  <a:pt x="24" y="52"/>
                </a:lnTo>
                <a:lnTo>
                  <a:pt x="4" y="56"/>
                </a:lnTo>
                <a:lnTo>
                  <a:pt x="0" y="24"/>
                </a:lnTo>
                <a:lnTo>
                  <a:pt x="0" y="24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8" name="Freeform 493">
            <a:extLst>
              <a:ext uri="{FF2B5EF4-FFF2-40B4-BE49-F238E27FC236}">
                <a16:creationId xmlns:a16="http://schemas.microsoft.com/office/drawing/2014/main" id="{35964828-FEBB-4857-8EF1-3BC603781FBB}"/>
              </a:ext>
            </a:extLst>
          </p:cNvPr>
          <p:cNvSpPr>
            <a:spLocks/>
          </p:cNvSpPr>
          <p:nvPr/>
        </p:nvSpPr>
        <p:spPr bwMode="auto">
          <a:xfrm>
            <a:off x="9611664" y="4428140"/>
            <a:ext cx="881757" cy="914964"/>
          </a:xfrm>
          <a:custGeom>
            <a:avLst/>
            <a:gdLst>
              <a:gd name="T0" fmla="*/ 88 w 228"/>
              <a:gd name="T1" fmla="*/ 84 h 180"/>
              <a:gd name="T2" fmla="*/ 84 w 228"/>
              <a:gd name="T3" fmla="*/ 100 h 180"/>
              <a:gd name="T4" fmla="*/ 80 w 228"/>
              <a:gd name="T5" fmla="*/ 112 h 180"/>
              <a:gd name="T6" fmla="*/ 80 w 228"/>
              <a:gd name="T7" fmla="*/ 116 h 180"/>
              <a:gd name="T8" fmla="*/ 80 w 228"/>
              <a:gd name="T9" fmla="*/ 116 h 180"/>
              <a:gd name="T10" fmla="*/ 88 w 228"/>
              <a:gd name="T11" fmla="*/ 116 h 180"/>
              <a:gd name="T12" fmla="*/ 100 w 228"/>
              <a:gd name="T13" fmla="*/ 112 h 180"/>
              <a:gd name="T14" fmla="*/ 120 w 228"/>
              <a:gd name="T15" fmla="*/ 108 h 180"/>
              <a:gd name="T16" fmla="*/ 156 w 228"/>
              <a:gd name="T17" fmla="*/ 100 h 180"/>
              <a:gd name="T18" fmla="*/ 204 w 228"/>
              <a:gd name="T19" fmla="*/ 96 h 180"/>
              <a:gd name="T20" fmla="*/ 228 w 228"/>
              <a:gd name="T21" fmla="*/ 124 h 180"/>
              <a:gd name="T22" fmla="*/ 128 w 228"/>
              <a:gd name="T23" fmla="*/ 140 h 180"/>
              <a:gd name="T24" fmla="*/ 104 w 228"/>
              <a:gd name="T25" fmla="*/ 148 h 180"/>
              <a:gd name="T26" fmla="*/ 84 w 228"/>
              <a:gd name="T27" fmla="*/ 152 h 180"/>
              <a:gd name="T28" fmla="*/ 72 w 228"/>
              <a:gd name="T29" fmla="*/ 160 h 180"/>
              <a:gd name="T30" fmla="*/ 64 w 228"/>
              <a:gd name="T31" fmla="*/ 164 h 180"/>
              <a:gd name="T32" fmla="*/ 36 w 228"/>
              <a:gd name="T33" fmla="*/ 180 h 180"/>
              <a:gd name="T34" fmla="*/ 24 w 228"/>
              <a:gd name="T35" fmla="*/ 176 h 180"/>
              <a:gd name="T36" fmla="*/ 12 w 228"/>
              <a:gd name="T37" fmla="*/ 168 h 180"/>
              <a:gd name="T38" fmla="*/ 4 w 228"/>
              <a:gd name="T39" fmla="*/ 156 h 180"/>
              <a:gd name="T40" fmla="*/ 0 w 228"/>
              <a:gd name="T41" fmla="*/ 144 h 180"/>
              <a:gd name="T42" fmla="*/ 4 w 228"/>
              <a:gd name="T43" fmla="*/ 140 h 180"/>
              <a:gd name="T44" fmla="*/ 12 w 228"/>
              <a:gd name="T45" fmla="*/ 128 h 180"/>
              <a:gd name="T46" fmla="*/ 24 w 228"/>
              <a:gd name="T47" fmla="*/ 116 h 180"/>
              <a:gd name="T48" fmla="*/ 32 w 228"/>
              <a:gd name="T49" fmla="*/ 100 h 180"/>
              <a:gd name="T50" fmla="*/ 36 w 228"/>
              <a:gd name="T51" fmla="*/ 80 h 180"/>
              <a:gd name="T52" fmla="*/ 36 w 228"/>
              <a:gd name="T53" fmla="*/ 56 h 180"/>
              <a:gd name="T54" fmla="*/ 32 w 228"/>
              <a:gd name="T55" fmla="*/ 32 h 180"/>
              <a:gd name="T56" fmla="*/ 28 w 228"/>
              <a:gd name="T57" fmla="*/ 20 h 180"/>
              <a:gd name="T58" fmla="*/ 20 w 228"/>
              <a:gd name="T59" fmla="*/ 12 h 180"/>
              <a:gd name="T60" fmla="*/ 28 w 228"/>
              <a:gd name="T61" fmla="*/ 4 h 180"/>
              <a:gd name="T62" fmla="*/ 44 w 228"/>
              <a:gd name="T63" fmla="*/ 0 h 180"/>
              <a:gd name="T64" fmla="*/ 68 w 228"/>
              <a:gd name="T65" fmla="*/ 8 h 180"/>
              <a:gd name="T66" fmla="*/ 80 w 228"/>
              <a:gd name="T67" fmla="*/ 12 h 180"/>
              <a:gd name="T68" fmla="*/ 92 w 228"/>
              <a:gd name="T69" fmla="*/ 16 h 180"/>
              <a:gd name="T70" fmla="*/ 100 w 228"/>
              <a:gd name="T71" fmla="*/ 28 h 180"/>
              <a:gd name="T72" fmla="*/ 96 w 228"/>
              <a:gd name="T73" fmla="*/ 44 h 180"/>
              <a:gd name="T74" fmla="*/ 88 w 228"/>
              <a:gd name="T75" fmla="*/ 76 h 1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228" h="180">
                <a:moveTo>
                  <a:pt x="88" y="76"/>
                </a:moveTo>
                <a:lnTo>
                  <a:pt x="88" y="84"/>
                </a:lnTo>
                <a:lnTo>
                  <a:pt x="84" y="92"/>
                </a:lnTo>
                <a:lnTo>
                  <a:pt x="84" y="100"/>
                </a:lnTo>
                <a:lnTo>
                  <a:pt x="84" y="108"/>
                </a:lnTo>
                <a:lnTo>
                  <a:pt x="80" y="112"/>
                </a:lnTo>
                <a:lnTo>
                  <a:pt x="80" y="112"/>
                </a:lnTo>
                <a:lnTo>
                  <a:pt x="80" y="116"/>
                </a:lnTo>
                <a:lnTo>
                  <a:pt x="80" y="116"/>
                </a:lnTo>
                <a:lnTo>
                  <a:pt x="80" y="116"/>
                </a:lnTo>
                <a:lnTo>
                  <a:pt x="84" y="116"/>
                </a:lnTo>
                <a:lnTo>
                  <a:pt x="88" y="116"/>
                </a:lnTo>
                <a:lnTo>
                  <a:pt x="92" y="112"/>
                </a:lnTo>
                <a:lnTo>
                  <a:pt x="100" y="112"/>
                </a:lnTo>
                <a:lnTo>
                  <a:pt x="112" y="108"/>
                </a:lnTo>
                <a:lnTo>
                  <a:pt x="120" y="108"/>
                </a:lnTo>
                <a:lnTo>
                  <a:pt x="132" y="104"/>
                </a:lnTo>
                <a:lnTo>
                  <a:pt x="156" y="100"/>
                </a:lnTo>
                <a:lnTo>
                  <a:pt x="180" y="96"/>
                </a:lnTo>
                <a:lnTo>
                  <a:pt x="204" y="96"/>
                </a:lnTo>
                <a:lnTo>
                  <a:pt x="228" y="96"/>
                </a:lnTo>
                <a:lnTo>
                  <a:pt x="228" y="124"/>
                </a:lnTo>
                <a:lnTo>
                  <a:pt x="176" y="132"/>
                </a:lnTo>
                <a:lnTo>
                  <a:pt x="128" y="140"/>
                </a:lnTo>
                <a:lnTo>
                  <a:pt x="116" y="144"/>
                </a:lnTo>
                <a:lnTo>
                  <a:pt x="104" y="148"/>
                </a:lnTo>
                <a:lnTo>
                  <a:pt x="92" y="152"/>
                </a:lnTo>
                <a:lnTo>
                  <a:pt x="84" y="152"/>
                </a:lnTo>
                <a:lnTo>
                  <a:pt x="76" y="156"/>
                </a:lnTo>
                <a:lnTo>
                  <a:pt x="72" y="160"/>
                </a:lnTo>
                <a:lnTo>
                  <a:pt x="68" y="164"/>
                </a:lnTo>
                <a:lnTo>
                  <a:pt x="64" y="164"/>
                </a:lnTo>
                <a:lnTo>
                  <a:pt x="48" y="172"/>
                </a:lnTo>
                <a:lnTo>
                  <a:pt x="36" y="180"/>
                </a:lnTo>
                <a:lnTo>
                  <a:pt x="32" y="180"/>
                </a:lnTo>
                <a:lnTo>
                  <a:pt x="24" y="176"/>
                </a:lnTo>
                <a:lnTo>
                  <a:pt x="20" y="172"/>
                </a:lnTo>
                <a:lnTo>
                  <a:pt x="12" y="168"/>
                </a:lnTo>
                <a:lnTo>
                  <a:pt x="8" y="160"/>
                </a:lnTo>
                <a:lnTo>
                  <a:pt x="4" y="156"/>
                </a:lnTo>
                <a:lnTo>
                  <a:pt x="0" y="152"/>
                </a:lnTo>
                <a:lnTo>
                  <a:pt x="0" y="144"/>
                </a:lnTo>
                <a:lnTo>
                  <a:pt x="0" y="140"/>
                </a:lnTo>
                <a:lnTo>
                  <a:pt x="4" y="140"/>
                </a:lnTo>
                <a:lnTo>
                  <a:pt x="8" y="136"/>
                </a:lnTo>
                <a:lnTo>
                  <a:pt x="12" y="128"/>
                </a:lnTo>
                <a:lnTo>
                  <a:pt x="20" y="124"/>
                </a:lnTo>
                <a:lnTo>
                  <a:pt x="24" y="116"/>
                </a:lnTo>
                <a:lnTo>
                  <a:pt x="28" y="108"/>
                </a:lnTo>
                <a:lnTo>
                  <a:pt x="32" y="100"/>
                </a:lnTo>
                <a:lnTo>
                  <a:pt x="32" y="92"/>
                </a:lnTo>
                <a:lnTo>
                  <a:pt x="36" y="80"/>
                </a:lnTo>
                <a:lnTo>
                  <a:pt x="36" y="68"/>
                </a:lnTo>
                <a:lnTo>
                  <a:pt x="36" y="56"/>
                </a:lnTo>
                <a:lnTo>
                  <a:pt x="36" y="44"/>
                </a:lnTo>
                <a:lnTo>
                  <a:pt x="32" y="32"/>
                </a:lnTo>
                <a:lnTo>
                  <a:pt x="32" y="24"/>
                </a:lnTo>
                <a:lnTo>
                  <a:pt x="28" y="20"/>
                </a:lnTo>
                <a:lnTo>
                  <a:pt x="24" y="16"/>
                </a:lnTo>
                <a:lnTo>
                  <a:pt x="20" y="12"/>
                </a:lnTo>
                <a:lnTo>
                  <a:pt x="24" y="8"/>
                </a:lnTo>
                <a:lnTo>
                  <a:pt x="28" y="4"/>
                </a:lnTo>
                <a:lnTo>
                  <a:pt x="32" y="0"/>
                </a:lnTo>
                <a:lnTo>
                  <a:pt x="44" y="0"/>
                </a:lnTo>
                <a:lnTo>
                  <a:pt x="56" y="4"/>
                </a:lnTo>
                <a:lnTo>
                  <a:pt x="68" y="8"/>
                </a:lnTo>
                <a:lnTo>
                  <a:pt x="76" y="8"/>
                </a:lnTo>
                <a:lnTo>
                  <a:pt x="80" y="12"/>
                </a:lnTo>
                <a:lnTo>
                  <a:pt x="88" y="16"/>
                </a:lnTo>
                <a:lnTo>
                  <a:pt x="92" y="16"/>
                </a:lnTo>
                <a:lnTo>
                  <a:pt x="96" y="20"/>
                </a:lnTo>
                <a:lnTo>
                  <a:pt x="100" y="28"/>
                </a:lnTo>
                <a:lnTo>
                  <a:pt x="96" y="32"/>
                </a:lnTo>
                <a:lnTo>
                  <a:pt x="96" y="44"/>
                </a:lnTo>
                <a:lnTo>
                  <a:pt x="92" y="60"/>
                </a:lnTo>
                <a:lnTo>
                  <a:pt x="88" y="76"/>
                </a:lnTo>
                <a:lnTo>
                  <a:pt x="88" y="76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9" name="Freeform 494">
            <a:extLst>
              <a:ext uri="{FF2B5EF4-FFF2-40B4-BE49-F238E27FC236}">
                <a16:creationId xmlns:a16="http://schemas.microsoft.com/office/drawing/2014/main" id="{CA7F4310-7333-4D6B-9121-B174C235CAA0}"/>
              </a:ext>
            </a:extLst>
          </p:cNvPr>
          <p:cNvSpPr>
            <a:spLocks/>
          </p:cNvSpPr>
          <p:nvPr/>
        </p:nvSpPr>
        <p:spPr bwMode="auto">
          <a:xfrm>
            <a:off x="10261959" y="3899495"/>
            <a:ext cx="355797" cy="2663560"/>
          </a:xfrm>
          <a:custGeom>
            <a:avLst/>
            <a:gdLst>
              <a:gd name="T0" fmla="*/ 4 w 92"/>
              <a:gd name="T1" fmla="*/ 20 h 524"/>
              <a:gd name="T2" fmla="*/ 0 w 92"/>
              <a:gd name="T3" fmla="*/ 8 h 524"/>
              <a:gd name="T4" fmla="*/ 8 w 92"/>
              <a:gd name="T5" fmla="*/ 4 h 524"/>
              <a:gd name="T6" fmla="*/ 24 w 92"/>
              <a:gd name="T7" fmla="*/ 0 h 524"/>
              <a:gd name="T8" fmla="*/ 52 w 92"/>
              <a:gd name="T9" fmla="*/ 12 h 524"/>
              <a:gd name="T10" fmla="*/ 76 w 92"/>
              <a:gd name="T11" fmla="*/ 24 h 524"/>
              <a:gd name="T12" fmla="*/ 88 w 92"/>
              <a:gd name="T13" fmla="*/ 36 h 524"/>
              <a:gd name="T14" fmla="*/ 92 w 92"/>
              <a:gd name="T15" fmla="*/ 44 h 524"/>
              <a:gd name="T16" fmla="*/ 88 w 92"/>
              <a:gd name="T17" fmla="*/ 52 h 524"/>
              <a:gd name="T18" fmla="*/ 88 w 92"/>
              <a:gd name="T19" fmla="*/ 56 h 524"/>
              <a:gd name="T20" fmla="*/ 84 w 92"/>
              <a:gd name="T21" fmla="*/ 68 h 524"/>
              <a:gd name="T22" fmla="*/ 84 w 92"/>
              <a:gd name="T23" fmla="*/ 80 h 524"/>
              <a:gd name="T24" fmla="*/ 84 w 92"/>
              <a:gd name="T25" fmla="*/ 100 h 524"/>
              <a:gd name="T26" fmla="*/ 84 w 92"/>
              <a:gd name="T27" fmla="*/ 120 h 524"/>
              <a:gd name="T28" fmla="*/ 84 w 92"/>
              <a:gd name="T29" fmla="*/ 148 h 524"/>
              <a:gd name="T30" fmla="*/ 84 w 92"/>
              <a:gd name="T31" fmla="*/ 180 h 524"/>
              <a:gd name="T32" fmla="*/ 84 w 92"/>
              <a:gd name="T33" fmla="*/ 220 h 524"/>
              <a:gd name="T34" fmla="*/ 84 w 92"/>
              <a:gd name="T35" fmla="*/ 288 h 524"/>
              <a:gd name="T36" fmla="*/ 80 w 92"/>
              <a:gd name="T37" fmla="*/ 344 h 524"/>
              <a:gd name="T38" fmla="*/ 80 w 92"/>
              <a:gd name="T39" fmla="*/ 384 h 524"/>
              <a:gd name="T40" fmla="*/ 80 w 92"/>
              <a:gd name="T41" fmla="*/ 408 h 524"/>
              <a:gd name="T42" fmla="*/ 72 w 92"/>
              <a:gd name="T43" fmla="*/ 464 h 524"/>
              <a:gd name="T44" fmla="*/ 64 w 92"/>
              <a:gd name="T45" fmla="*/ 496 h 524"/>
              <a:gd name="T46" fmla="*/ 56 w 92"/>
              <a:gd name="T47" fmla="*/ 512 h 524"/>
              <a:gd name="T48" fmla="*/ 52 w 92"/>
              <a:gd name="T49" fmla="*/ 520 h 524"/>
              <a:gd name="T50" fmla="*/ 44 w 92"/>
              <a:gd name="T51" fmla="*/ 524 h 524"/>
              <a:gd name="T52" fmla="*/ 40 w 92"/>
              <a:gd name="T53" fmla="*/ 524 h 524"/>
              <a:gd name="T54" fmla="*/ 32 w 92"/>
              <a:gd name="T55" fmla="*/ 516 h 524"/>
              <a:gd name="T56" fmla="*/ 28 w 92"/>
              <a:gd name="T57" fmla="*/ 504 h 524"/>
              <a:gd name="T58" fmla="*/ 24 w 92"/>
              <a:gd name="T59" fmla="*/ 484 h 524"/>
              <a:gd name="T60" fmla="*/ 24 w 92"/>
              <a:gd name="T61" fmla="*/ 464 h 524"/>
              <a:gd name="T62" fmla="*/ 24 w 92"/>
              <a:gd name="T63" fmla="*/ 448 h 524"/>
              <a:gd name="T64" fmla="*/ 20 w 92"/>
              <a:gd name="T65" fmla="*/ 428 h 524"/>
              <a:gd name="T66" fmla="*/ 20 w 92"/>
              <a:gd name="T67" fmla="*/ 400 h 524"/>
              <a:gd name="T68" fmla="*/ 20 w 92"/>
              <a:gd name="T69" fmla="*/ 372 h 524"/>
              <a:gd name="T70" fmla="*/ 20 w 92"/>
              <a:gd name="T71" fmla="*/ 336 h 524"/>
              <a:gd name="T72" fmla="*/ 24 w 92"/>
              <a:gd name="T73" fmla="*/ 296 h 524"/>
              <a:gd name="T74" fmla="*/ 24 w 92"/>
              <a:gd name="T75" fmla="*/ 252 h 524"/>
              <a:gd name="T76" fmla="*/ 24 w 92"/>
              <a:gd name="T77" fmla="*/ 204 h 524"/>
              <a:gd name="T78" fmla="*/ 24 w 92"/>
              <a:gd name="T79" fmla="*/ 164 h 524"/>
              <a:gd name="T80" fmla="*/ 24 w 92"/>
              <a:gd name="T81" fmla="*/ 128 h 524"/>
              <a:gd name="T82" fmla="*/ 24 w 92"/>
              <a:gd name="T83" fmla="*/ 96 h 524"/>
              <a:gd name="T84" fmla="*/ 20 w 92"/>
              <a:gd name="T85" fmla="*/ 72 h 524"/>
              <a:gd name="T86" fmla="*/ 20 w 92"/>
              <a:gd name="T87" fmla="*/ 52 h 524"/>
              <a:gd name="T88" fmla="*/ 16 w 92"/>
              <a:gd name="T89" fmla="*/ 36 h 524"/>
              <a:gd name="T90" fmla="*/ 12 w 92"/>
              <a:gd name="T91" fmla="*/ 28 h 524"/>
              <a:gd name="T92" fmla="*/ 8 w 92"/>
              <a:gd name="T93" fmla="*/ 24 h 5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92" h="524">
                <a:moveTo>
                  <a:pt x="8" y="24"/>
                </a:moveTo>
                <a:lnTo>
                  <a:pt x="4" y="20"/>
                </a:lnTo>
                <a:lnTo>
                  <a:pt x="0" y="16"/>
                </a:lnTo>
                <a:lnTo>
                  <a:pt x="0" y="8"/>
                </a:lnTo>
                <a:lnTo>
                  <a:pt x="4" y="4"/>
                </a:lnTo>
                <a:lnTo>
                  <a:pt x="8" y="4"/>
                </a:lnTo>
                <a:lnTo>
                  <a:pt x="12" y="0"/>
                </a:lnTo>
                <a:lnTo>
                  <a:pt x="24" y="0"/>
                </a:lnTo>
                <a:lnTo>
                  <a:pt x="36" y="4"/>
                </a:lnTo>
                <a:lnTo>
                  <a:pt x="52" y="12"/>
                </a:lnTo>
                <a:lnTo>
                  <a:pt x="68" y="16"/>
                </a:lnTo>
                <a:lnTo>
                  <a:pt x="76" y="24"/>
                </a:lnTo>
                <a:lnTo>
                  <a:pt x="84" y="28"/>
                </a:lnTo>
                <a:lnTo>
                  <a:pt x="88" y="36"/>
                </a:lnTo>
                <a:lnTo>
                  <a:pt x="88" y="40"/>
                </a:lnTo>
                <a:lnTo>
                  <a:pt x="92" y="44"/>
                </a:lnTo>
                <a:lnTo>
                  <a:pt x="88" y="48"/>
                </a:lnTo>
                <a:lnTo>
                  <a:pt x="88" y="52"/>
                </a:lnTo>
                <a:lnTo>
                  <a:pt x="88" y="56"/>
                </a:lnTo>
                <a:lnTo>
                  <a:pt x="88" y="56"/>
                </a:lnTo>
                <a:lnTo>
                  <a:pt x="88" y="60"/>
                </a:lnTo>
                <a:lnTo>
                  <a:pt x="84" y="68"/>
                </a:lnTo>
                <a:lnTo>
                  <a:pt x="84" y="72"/>
                </a:lnTo>
                <a:lnTo>
                  <a:pt x="84" y="80"/>
                </a:lnTo>
                <a:lnTo>
                  <a:pt x="84" y="88"/>
                </a:lnTo>
                <a:lnTo>
                  <a:pt x="84" y="100"/>
                </a:lnTo>
                <a:lnTo>
                  <a:pt x="84" y="108"/>
                </a:lnTo>
                <a:lnTo>
                  <a:pt x="84" y="120"/>
                </a:lnTo>
                <a:lnTo>
                  <a:pt x="84" y="136"/>
                </a:lnTo>
                <a:lnTo>
                  <a:pt x="84" y="148"/>
                </a:lnTo>
                <a:lnTo>
                  <a:pt x="84" y="164"/>
                </a:lnTo>
                <a:lnTo>
                  <a:pt x="84" y="180"/>
                </a:lnTo>
                <a:lnTo>
                  <a:pt x="84" y="200"/>
                </a:lnTo>
                <a:lnTo>
                  <a:pt x="84" y="220"/>
                </a:lnTo>
                <a:lnTo>
                  <a:pt x="84" y="256"/>
                </a:lnTo>
                <a:lnTo>
                  <a:pt x="84" y="288"/>
                </a:lnTo>
                <a:lnTo>
                  <a:pt x="80" y="320"/>
                </a:lnTo>
                <a:lnTo>
                  <a:pt x="80" y="344"/>
                </a:lnTo>
                <a:lnTo>
                  <a:pt x="80" y="364"/>
                </a:lnTo>
                <a:lnTo>
                  <a:pt x="80" y="384"/>
                </a:lnTo>
                <a:lnTo>
                  <a:pt x="80" y="396"/>
                </a:lnTo>
                <a:lnTo>
                  <a:pt x="80" y="408"/>
                </a:lnTo>
                <a:lnTo>
                  <a:pt x="76" y="444"/>
                </a:lnTo>
                <a:lnTo>
                  <a:pt x="72" y="464"/>
                </a:lnTo>
                <a:lnTo>
                  <a:pt x="68" y="488"/>
                </a:lnTo>
                <a:lnTo>
                  <a:pt x="64" y="496"/>
                </a:lnTo>
                <a:lnTo>
                  <a:pt x="60" y="504"/>
                </a:lnTo>
                <a:lnTo>
                  <a:pt x="56" y="512"/>
                </a:lnTo>
                <a:lnTo>
                  <a:pt x="56" y="516"/>
                </a:lnTo>
                <a:lnTo>
                  <a:pt x="52" y="520"/>
                </a:lnTo>
                <a:lnTo>
                  <a:pt x="48" y="524"/>
                </a:lnTo>
                <a:lnTo>
                  <a:pt x="44" y="524"/>
                </a:lnTo>
                <a:lnTo>
                  <a:pt x="40" y="524"/>
                </a:lnTo>
                <a:lnTo>
                  <a:pt x="40" y="524"/>
                </a:lnTo>
                <a:lnTo>
                  <a:pt x="36" y="520"/>
                </a:lnTo>
                <a:lnTo>
                  <a:pt x="32" y="516"/>
                </a:lnTo>
                <a:lnTo>
                  <a:pt x="32" y="508"/>
                </a:lnTo>
                <a:lnTo>
                  <a:pt x="28" y="504"/>
                </a:lnTo>
                <a:lnTo>
                  <a:pt x="28" y="496"/>
                </a:lnTo>
                <a:lnTo>
                  <a:pt x="24" y="484"/>
                </a:lnTo>
                <a:lnTo>
                  <a:pt x="24" y="472"/>
                </a:lnTo>
                <a:lnTo>
                  <a:pt x="24" y="464"/>
                </a:lnTo>
                <a:lnTo>
                  <a:pt x="24" y="456"/>
                </a:lnTo>
                <a:lnTo>
                  <a:pt x="24" y="448"/>
                </a:lnTo>
                <a:lnTo>
                  <a:pt x="20" y="440"/>
                </a:lnTo>
                <a:lnTo>
                  <a:pt x="20" y="428"/>
                </a:lnTo>
                <a:lnTo>
                  <a:pt x="20" y="416"/>
                </a:lnTo>
                <a:lnTo>
                  <a:pt x="20" y="400"/>
                </a:lnTo>
                <a:lnTo>
                  <a:pt x="20" y="388"/>
                </a:lnTo>
                <a:lnTo>
                  <a:pt x="20" y="372"/>
                </a:lnTo>
                <a:lnTo>
                  <a:pt x="20" y="356"/>
                </a:lnTo>
                <a:lnTo>
                  <a:pt x="20" y="336"/>
                </a:lnTo>
                <a:lnTo>
                  <a:pt x="20" y="316"/>
                </a:lnTo>
                <a:lnTo>
                  <a:pt x="24" y="296"/>
                </a:lnTo>
                <a:lnTo>
                  <a:pt x="24" y="276"/>
                </a:lnTo>
                <a:lnTo>
                  <a:pt x="24" y="252"/>
                </a:lnTo>
                <a:lnTo>
                  <a:pt x="24" y="228"/>
                </a:lnTo>
                <a:lnTo>
                  <a:pt x="24" y="204"/>
                </a:lnTo>
                <a:lnTo>
                  <a:pt x="24" y="184"/>
                </a:lnTo>
                <a:lnTo>
                  <a:pt x="24" y="164"/>
                </a:lnTo>
                <a:lnTo>
                  <a:pt x="24" y="144"/>
                </a:lnTo>
                <a:lnTo>
                  <a:pt x="24" y="128"/>
                </a:lnTo>
                <a:lnTo>
                  <a:pt x="24" y="112"/>
                </a:lnTo>
                <a:lnTo>
                  <a:pt x="24" y="96"/>
                </a:lnTo>
                <a:lnTo>
                  <a:pt x="20" y="84"/>
                </a:lnTo>
                <a:lnTo>
                  <a:pt x="20" y="72"/>
                </a:lnTo>
                <a:lnTo>
                  <a:pt x="20" y="60"/>
                </a:lnTo>
                <a:lnTo>
                  <a:pt x="20" y="52"/>
                </a:lnTo>
                <a:lnTo>
                  <a:pt x="16" y="44"/>
                </a:lnTo>
                <a:lnTo>
                  <a:pt x="16" y="36"/>
                </a:lnTo>
                <a:lnTo>
                  <a:pt x="12" y="32"/>
                </a:lnTo>
                <a:lnTo>
                  <a:pt x="12" y="28"/>
                </a:lnTo>
                <a:lnTo>
                  <a:pt x="8" y="24"/>
                </a:lnTo>
                <a:lnTo>
                  <a:pt x="8" y="24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402758489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" name="Freeform 9">
            <a:extLst>
              <a:ext uri="{FF2B5EF4-FFF2-40B4-BE49-F238E27FC236}">
                <a16:creationId xmlns:a16="http://schemas.microsoft.com/office/drawing/2014/main" id="{AC0291FB-BB47-4D24-A583-6C55EDAD9DB8}"/>
              </a:ext>
            </a:extLst>
          </p:cNvPr>
          <p:cNvSpPr>
            <a:spLocks/>
          </p:cNvSpPr>
          <p:nvPr/>
        </p:nvSpPr>
        <p:spPr bwMode="auto">
          <a:xfrm>
            <a:off x="1138494" y="565728"/>
            <a:ext cx="1463245" cy="1658522"/>
          </a:xfrm>
          <a:custGeom>
            <a:avLst/>
            <a:gdLst>
              <a:gd name="T0" fmla="*/ 100 w 396"/>
              <a:gd name="T1" fmla="*/ 268 h 348"/>
              <a:gd name="T2" fmla="*/ 152 w 396"/>
              <a:gd name="T3" fmla="*/ 228 h 348"/>
              <a:gd name="T4" fmla="*/ 212 w 396"/>
              <a:gd name="T5" fmla="*/ 176 h 348"/>
              <a:gd name="T6" fmla="*/ 260 w 396"/>
              <a:gd name="T7" fmla="*/ 124 h 348"/>
              <a:gd name="T8" fmla="*/ 296 w 396"/>
              <a:gd name="T9" fmla="*/ 80 h 348"/>
              <a:gd name="T10" fmla="*/ 308 w 396"/>
              <a:gd name="T11" fmla="*/ 56 h 348"/>
              <a:gd name="T12" fmla="*/ 316 w 396"/>
              <a:gd name="T13" fmla="*/ 40 h 348"/>
              <a:gd name="T14" fmla="*/ 320 w 396"/>
              <a:gd name="T15" fmla="*/ 28 h 348"/>
              <a:gd name="T16" fmla="*/ 316 w 396"/>
              <a:gd name="T17" fmla="*/ 20 h 348"/>
              <a:gd name="T18" fmla="*/ 312 w 396"/>
              <a:gd name="T19" fmla="*/ 12 h 348"/>
              <a:gd name="T20" fmla="*/ 312 w 396"/>
              <a:gd name="T21" fmla="*/ 8 h 348"/>
              <a:gd name="T22" fmla="*/ 324 w 396"/>
              <a:gd name="T23" fmla="*/ 0 h 348"/>
              <a:gd name="T24" fmla="*/ 344 w 396"/>
              <a:gd name="T25" fmla="*/ 0 h 348"/>
              <a:gd name="T26" fmla="*/ 368 w 396"/>
              <a:gd name="T27" fmla="*/ 12 h 348"/>
              <a:gd name="T28" fmla="*/ 388 w 396"/>
              <a:gd name="T29" fmla="*/ 28 h 348"/>
              <a:gd name="T30" fmla="*/ 396 w 396"/>
              <a:gd name="T31" fmla="*/ 32 h 348"/>
              <a:gd name="T32" fmla="*/ 396 w 396"/>
              <a:gd name="T33" fmla="*/ 44 h 348"/>
              <a:gd name="T34" fmla="*/ 388 w 396"/>
              <a:gd name="T35" fmla="*/ 56 h 348"/>
              <a:gd name="T36" fmla="*/ 380 w 396"/>
              <a:gd name="T37" fmla="*/ 68 h 348"/>
              <a:gd name="T38" fmla="*/ 368 w 396"/>
              <a:gd name="T39" fmla="*/ 84 h 348"/>
              <a:gd name="T40" fmla="*/ 352 w 396"/>
              <a:gd name="T41" fmla="*/ 104 h 348"/>
              <a:gd name="T42" fmla="*/ 332 w 396"/>
              <a:gd name="T43" fmla="*/ 128 h 348"/>
              <a:gd name="T44" fmla="*/ 280 w 396"/>
              <a:gd name="T45" fmla="*/ 180 h 348"/>
              <a:gd name="T46" fmla="*/ 224 w 396"/>
              <a:gd name="T47" fmla="*/ 232 h 348"/>
              <a:gd name="T48" fmla="*/ 160 w 396"/>
              <a:gd name="T49" fmla="*/ 276 h 348"/>
              <a:gd name="T50" fmla="*/ 84 w 396"/>
              <a:gd name="T51" fmla="*/ 320 h 348"/>
              <a:gd name="T52" fmla="*/ 48 w 396"/>
              <a:gd name="T53" fmla="*/ 336 h 348"/>
              <a:gd name="T54" fmla="*/ 24 w 396"/>
              <a:gd name="T55" fmla="*/ 344 h 348"/>
              <a:gd name="T56" fmla="*/ 4 w 396"/>
              <a:gd name="T57" fmla="*/ 348 h 348"/>
              <a:gd name="T58" fmla="*/ 0 w 396"/>
              <a:gd name="T59" fmla="*/ 344 h 348"/>
              <a:gd name="T60" fmla="*/ 0 w 396"/>
              <a:gd name="T61" fmla="*/ 336 h 348"/>
              <a:gd name="T62" fmla="*/ 16 w 396"/>
              <a:gd name="T63" fmla="*/ 324 h 348"/>
              <a:gd name="T64" fmla="*/ 40 w 396"/>
              <a:gd name="T65" fmla="*/ 308 h 348"/>
              <a:gd name="T66" fmla="*/ 80 w 396"/>
              <a:gd name="T67" fmla="*/ 284 h 3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396" h="348">
                <a:moveTo>
                  <a:pt x="80" y="284"/>
                </a:moveTo>
                <a:lnTo>
                  <a:pt x="100" y="268"/>
                </a:lnTo>
                <a:lnTo>
                  <a:pt x="116" y="256"/>
                </a:lnTo>
                <a:lnTo>
                  <a:pt x="152" y="228"/>
                </a:lnTo>
                <a:lnTo>
                  <a:pt x="184" y="204"/>
                </a:lnTo>
                <a:lnTo>
                  <a:pt x="212" y="176"/>
                </a:lnTo>
                <a:lnTo>
                  <a:pt x="240" y="148"/>
                </a:lnTo>
                <a:lnTo>
                  <a:pt x="260" y="124"/>
                </a:lnTo>
                <a:lnTo>
                  <a:pt x="280" y="100"/>
                </a:lnTo>
                <a:lnTo>
                  <a:pt x="296" y="80"/>
                </a:lnTo>
                <a:lnTo>
                  <a:pt x="304" y="68"/>
                </a:lnTo>
                <a:lnTo>
                  <a:pt x="308" y="56"/>
                </a:lnTo>
                <a:lnTo>
                  <a:pt x="312" y="48"/>
                </a:lnTo>
                <a:lnTo>
                  <a:pt x="316" y="40"/>
                </a:lnTo>
                <a:lnTo>
                  <a:pt x="320" y="32"/>
                </a:lnTo>
                <a:lnTo>
                  <a:pt x="320" y="28"/>
                </a:lnTo>
                <a:lnTo>
                  <a:pt x="320" y="24"/>
                </a:lnTo>
                <a:lnTo>
                  <a:pt x="316" y="20"/>
                </a:lnTo>
                <a:lnTo>
                  <a:pt x="316" y="16"/>
                </a:lnTo>
                <a:lnTo>
                  <a:pt x="312" y="12"/>
                </a:lnTo>
                <a:lnTo>
                  <a:pt x="312" y="8"/>
                </a:lnTo>
                <a:lnTo>
                  <a:pt x="312" y="8"/>
                </a:lnTo>
                <a:lnTo>
                  <a:pt x="316" y="4"/>
                </a:lnTo>
                <a:lnTo>
                  <a:pt x="324" y="0"/>
                </a:lnTo>
                <a:lnTo>
                  <a:pt x="332" y="0"/>
                </a:lnTo>
                <a:lnTo>
                  <a:pt x="344" y="0"/>
                </a:lnTo>
                <a:lnTo>
                  <a:pt x="356" y="4"/>
                </a:lnTo>
                <a:lnTo>
                  <a:pt x="368" y="12"/>
                </a:lnTo>
                <a:lnTo>
                  <a:pt x="380" y="20"/>
                </a:lnTo>
                <a:lnTo>
                  <a:pt x="388" y="28"/>
                </a:lnTo>
                <a:lnTo>
                  <a:pt x="392" y="32"/>
                </a:lnTo>
                <a:lnTo>
                  <a:pt x="396" y="32"/>
                </a:lnTo>
                <a:lnTo>
                  <a:pt x="396" y="36"/>
                </a:lnTo>
                <a:lnTo>
                  <a:pt x="396" y="44"/>
                </a:lnTo>
                <a:lnTo>
                  <a:pt x="392" y="48"/>
                </a:lnTo>
                <a:lnTo>
                  <a:pt x="388" y="56"/>
                </a:lnTo>
                <a:lnTo>
                  <a:pt x="384" y="60"/>
                </a:lnTo>
                <a:lnTo>
                  <a:pt x="380" y="68"/>
                </a:lnTo>
                <a:lnTo>
                  <a:pt x="376" y="76"/>
                </a:lnTo>
                <a:lnTo>
                  <a:pt x="368" y="84"/>
                </a:lnTo>
                <a:lnTo>
                  <a:pt x="360" y="92"/>
                </a:lnTo>
                <a:lnTo>
                  <a:pt x="352" y="104"/>
                </a:lnTo>
                <a:lnTo>
                  <a:pt x="344" y="116"/>
                </a:lnTo>
                <a:lnTo>
                  <a:pt x="332" y="128"/>
                </a:lnTo>
                <a:lnTo>
                  <a:pt x="308" y="156"/>
                </a:lnTo>
                <a:lnTo>
                  <a:pt x="280" y="180"/>
                </a:lnTo>
                <a:lnTo>
                  <a:pt x="256" y="208"/>
                </a:lnTo>
                <a:lnTo>
                  <a:pt x="224" y="232"/>
                </a:lnTo>
                <a:lnTo>
                  <a:pt x="192" y="256"/>
                </a:lnTo>
                <a:lnTo>
                  <a:pt x="160" y="276"/>
                </a:lnTo>
                <a:lnTo>
                  <a:pt x="124" y="296"/>
                </a:lnTo>
                <a:lnTo>
                  <a:pt x="84" y="320"/>
                </a:lnTo>
                <a:lnTo>
                  <a:pt x="64" y="328"/>
                </a:lnTo>
                <a:lnTo>
                  <a:pt x="48" y="336"/>
                </a:lnTo>
                <a:lnTo>
                  <a:pt x="36" y="340"/>
                </a:lnTo>
                <a:lnTo>
                  <a:pt x="24" y="344"/>
                </a:lnTo>
                <a:lnTo>
                  <a:pt x="12" y="348"/>
                </a:lnTo>
                <a:lnTo>
                  <a:pt x="4" y="348"/>
                </a:lnTo>
                <a:lnTo>
                  <a:pt x="0" y="348"/>
                </a:lnTo>
                <a:lnTo>
                  <a:pt x="0" y="344"/>
                </a:lnTo>
                <a:lnTo>
                  <a:pt x="0" y="340"/>
                </a:lnTo>
                <a:lnTo>
                  <a:pt x="0" y="336"/>
                </a:lnTo>
                <a:lnTo>
                  <a:pt x="8" y="332"/>
                </a:lnTo>
                <a:lnTo>
                  <a:pt x="16" y="324"/>
                </a:lnTo>
                <a:lnTo>
                  <a:pt x="28" y="316"/>
                </a:lnTo>
                <a:lnTo>
                  <a:pt x="40" y="308"/>
                </a:lnTo>
                <a:lnTo>
                  <a:pt x="60" y="296"/>
                </a:lnTo>
                <a:lnTo>
                  <a:pt x="80" y="284"/>
                </a:lnTo>
                <a:lnTo>
                  <a:pt x="80" y="284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1" name="Freeform 10">
            <a:extLst>
              <a:ext uri="{FF2B5EF4-FFF2-40B4-BE49-F238E27FC236}">
                <a16:creationId xmlns:a16="http://schemas.microsoft.com/office/drawing/2014/main" id="{1B6C40AE-0E3C-4BBF-B6C2-3D38F8203D48}"/>
              </a:ext>
            </a:extLst>
          </p:cNvPr>
          <p:cNvSpPr>
            <a:spLocks/>
          </p:cNvSpPr>
          <p:nvPr/>
        </p:nvSpPr>
        <p:spPr bwMode="auto">
          <a:xfrm>
            <a:off x="2335694" y="756362"/>
            <a:ext cx="1537146" cy="1239126"/>
          </a:xfrm>
          <a:custGeom>
            <a:avLst/>
            <a:gdLst>
              <a:gd name="T0" fmla="*/ 264 w 416"/>
              <a:gd name="T1" fmla="*/ 256 h 260"/>
              <a:gd name="T2" fmla="*/ 248 w 416"/>
              <a:gd name="T3" fmla="*/ 248 h 260"/>
              <a:gd name="T4" fmla="*/ 232 w 416"/>
              <a:gd name="T5" fmla="*/ 232 h 260"/>
              <a:gd name="T6" fmla="*/ 208 w 416"/>
              <a:gd name="T7" fmla="*/ 212 h 260"/>
              <a:gd name="T8" fmla="*/ 168 w 416"/>
              <a:gd name="T9" fmla="*/ 176 h 260"/>
              <a:gd name="T10" fmla="*/ 132 w 416"/>
              <a:gd name="T11" fmla="*/ 144 h 260"/>
              <a:gd name="T12" fmla="*/ 116 w 416"/>
              <a:gd name="T13" fmla="*/ 128 h 260"/>
              <a:gd name="T14" fmla="*/ 100 w 416"/>
              <a:gd name="T15" fmla="*/ 116 h 260"/>
              <a:gd name="T16" fmla="*/ 80 w 416"/>
              <a:gd name="T17" fmla="*/ 96 h 260"/>
              <a:gd name="T18" fmla="*/ 52 w 416"/>
              <a:gd name="T19" fmla="*/ 72 h 260"/>
              <a:gd name="T20" fmla="*/ 20 w 416"/>
              <a:gd name="T21" fmla="*/ 40 h 260"/>
              <a:gd name="T22" fmla="*/ 20 w 416"/>
              <a:gd name="T23" fmla="*/ 0 h 260"/>
              <a:gd name="T24" fmla="*/ 72 w 416"/>
              <a:gd name="T25" fmla="*/ 40 h 260"/>
              <a:gd name="T26" fmla="*/ 120 w 416"/>
              <a:gd name="T27" fmla="*/ 76 h 260"/>
              <a:gd name="T28" fmla="*/ 164 w 416"/>
              <a:gd name="T29" fmla="*/ 108 h 260"/>
              <a:gd name="T30" fmla="*/ 204 w 416"/>
              <a:gd name="T31" fmla="*/ 136 h 260"/>
              <a:gd name="T32" fmla="*/ 240 w 416"/>
              <a:gd name="T33" fmla="*/ 160 h 260"/>
              <a:gd name="T34" fmla="*/ 276 w 416"/>
              <a:gd name="T35" fmla="*/ 176 h 260"/>
              <a:gd name="T36" fmla="*/ 304 w 416"/>
              <a:gd name="T37" fmla="*/ 192 h 260"/>
              <a:gd name="T38" fmla="*/ 328 w 416"/>
              <a:gd name="T39" fmla="*/ 200 h 260"/>
              <a:gd name="T40" fmla="*/ 364 w 416"/>
              <a:gd name="T41" fmla="*/ 216 h 260"/>
              <a:gd name="T42" fmla="*/ 392 w 416"/>
              <a:gd name="T43" fmla="*/ 224 h 260"/>
              <a:gd name="T44" fmla="*/ 412 w 416"/>
              <a:gd name="T45" fmla="*/ 232 h 260"/>
              <a:gd name="T46" fmla="*/ 416 w 416"/>
              <a:gd name="T47" fmla="*/ 240 h 260"/>
              <a:gd name="T48" fmla="*/ 412 w 416"/>
              <a:gd name="T49" fmla="*/ 244 h 260"/>
              <a:gd name="T50" fmla="*/ 400 w 416"/>
              <a:gd name="T51" fmla="*/ 252 h 260"/>
              <a:gd name="T52" fmla="*/ 380 w 416"/>
              <a:gd name="T53" fmla="*/ 252 h 260"/>
              <a:gd name="T54" fmla="*/ 352 w 416"/>
              <a:gd name="T55" fmla="*/ 256 h 260"/>
              <a:gd name="T56" fmla="*/ 320 w 416"/>
              <a:gd name="T57" fmla="*/ 260 h 260"/>
              <a:gd name="T58" fmla="*/ 296 w 416"/>
              <a:gd name="T59" fmla="*/ 260 h 260"/>
              <a:gd name="T60" fmla="*/ 280 w 416"/>
              <a:gd name="T61" fmla="*/ 260 h 260"/>
              <a:gd name="T62" fmla="*/ 268 w 416"/>
              <a:gd name="T63" fmla="*/ 260 h 2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416" h="260">
                <a:moveTo>
                  <a:pt x="268" y="260"/>
                </a:moveTo>
                <a:lnTo>
                  <a:pt x="264" y="256"/>
                </a:lnTo>
                <a:lnTo>
                  <a:pt x="256" y="252"/>
                </a:lnTo>
                <a:lnTo>
                  <a:pt x="248" y="248"/>
                </a:lnTo>
                <a:lnTo>
                  <a:pt x="240" y="240"/>
                </a:lnTo>
                <a:lnTo>
                  <a:pt x="232" y="232"/>
                </a:lnTo>
                <a:lnTo>
                  <a:pt x="220" y="224"/>
                </a:lnTo>
                <a:lnTo>
                  <a:pt x="208" y="212"/>
                </a:lnTo>
                <a:lnTo>
                  <a:pt x="196" y="200"/>
                </a:lnTo>
                <a:lnTo>
                  <a:pt x="168" y="176"/>
                </a:lnTo>
                <a:lnTo>
                  <a:pt x="144" y="152"/>
                </a:lnTo>
                <a:lnTo>
                  <a:pt x="132" y="144"/>
                </a:lnTo>
                <a:lnTo>
                  <a:pt x="124" y="136"/>
                </a:lnTo>
                <a:lnTo>
                  <a:pt x="116" y="128"/>
                </a:lnTo>
                <a:lnTo>
                  <a:pt x="108" y="120"/>
                </a:lnTo>
                <a:lnTo>
                  <a:pt x="100" y="116"/>
                </a:lnTo>
                <a:lnTo>
                  <a:pt x="92" y="104"/>
                </a:lnTo>
                <a:lnTo>
                  <a:pt x="80" y="96"/>
                </a:lnTo>
                <a:lnTo>
                  <a:pt x="64" y="84"/>
                </a:lnTo>
                <a:lnTo>
                  <a:pt x="52" y="72"/>
                </a:lnTo>
                <a:lnTo>
                  <a:pt x="36" y="56"/>
                </a:lnTo>
                <a:lnTo>
                  <a:pt x="20" y="40"/>
                </a:lnTo>
                <a:lnTo>
                  <a:pt x="0" y="20"/>
                </a:lnTo>
                <a:lnTo>
                  <a:pt x="20" y="0"/>
                </a:lnTo>
                <a:lnTo>
                  <a:pt x="48" y="20"/>
                </a:lnTo>
                <a:lnTo>
                  <a:pt x="72" y="40"/>
                </a:lnTo>
                <a:lnTo>
                  <a:pt x="96" y="60"/>
                </a:lnTo>
                <a:lnTo>
                  <a:pt x="120" y="76"/>
                </a:lnTo>
                <a:lnTo>
                  <a:pt x="144" y="92"/>
                </a:lnTo>
                <a:lnTo>
                  <a:pt x="164" y="108"/>
                </a:lnTo>
                <a:lnTo>
                  <a:pt x="184" y="124"/>
                </a:lnTo>
                <a:lnTo>
                  <a:pt x="204" y="136"/>
                </a:lnTo>
                <a:lnTo>
                  <a:pt x="224" y="148"/>
                </a:lnTo>
                <a:lnTo>
                  <a:pt x="240" y="160"/>
                </a:lnTo>
                <a:lnTo>
                  <a:pt x="260" y="168"/>
                </a:lnTo>
                <a:lnTo>
                  <a:pt x="276" y="176"/>
                </a:lnTo>
                <a:lnTo>
                  <a:pt x="288" y="184"/>
                </a:lnTo>
                <a:lnTo>
                  <a:pt x="304" y="192"/>
                </a:lnTo>
                <a:lnTo>
                  <a:pt x="316" y="196"/>
                </a:lnTo>
                <a:lnTo>
                  <a:pt x="328" y="200"/>
                </a:lnTo>
                <a:lnTo>
                  <a:pt x="348" y="208"/>
                </a:lnTo>
                <a:lnTo>
                  <a:pt x="364" y="216"/>
                </a:lnTo>
                <a:lnTo>
                  <a:pt x="380" y="220"/>
                </a:lnTo>
                <a:lnTo>
                  <a:pt x="392" y="224"/>
                </a:lnTo>
                <a:lnTo>
                  <a:pt x="404" y="228"/>
                </a:lnTo>
                <a:lnTo>
                  <a:pt x="412" y="232"/>
                </a:lnTo>
                <a:lnTo>
                  <a:pt x="416" y="236"/>
                </a:lnTo>
                <a:lnTo>
                  <a:pt x="416" y="240"/>
                </a:lnTo>
                <a:lnTo>
                  <a:pt x="416" y="244"/>
                </a:lnTo>
                <a:lnTo>
                  <a:pt x="412" y="244"/>
                </a:lnTo>
                <a:lnTo>
                  <a:pt x="408" y="248"/>
                </a:lnTo>
                <a:lnTo>
                  <a:pt x="400" y="252"/>
                </a:lnTo>
                <a:lnTo>
                  <a:pt x="392" y="252"/>
                </a:lnTo>
                <a:lnTo>
                  <a:pt x="380" y="252"/>
                </a:lnTo>
                <a:lnTo>
                  <a:pt x="368" y="256"/>
                </a:lnTo>
                <a:lnTo>
                  <a:pt x="352" y="256"/>
                </a:lnTo>
                <a:lnTo>
                  <a:pt x="336" y="256"/>
                </a:lnTo>
                <a:lnTo>
                  <a:pt x="320" y="260"/>
                </a:lnTo>
                <a:lnTo>
                  <a:pt x="308" y="260"/>
                </a:lnTo>
                <a:lnTo>
                  <a:pt x="296" y="260"/>
                </a:lnTo>
                <a:lnTo>
                  <a:pt x="288" y="260"/>
                </a:lnTo>
                <a:lnTo>
                  <a:pt x="280" y="260"/>
                </a:lnTo>
                <a:lnTo>
                  <a:pt x="272" y="260"/>
                </a:lnTo>
                <a:lnTo>
                  <a:pt x="268" y="260"/>
                </a:lnTo>
                <a:lnTo>
                  <a:pt x="268" y="260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2" name="Freeform 11">
            <a:extLst>
              <a:ext uri="{FF2B5EF4-FFF2-40B4-BE49-F238E27FC236}">
                <a16:creationId xmlns:a16="http://schemas.microsoft.com/office/drawing/2014/main" id="{1BC4D186-FD69-4C38-B702-313A3BD05107}"/>
              </a:ext>
            </a:extLst>
          </p:cNvPr>
          <p:cNvSpPr>
            <a:spLocks/>
          </p:cNvSpPr>
          <p:nvPr/>
        </p:nvSpPr>
        <p:spPr bwMode="auto">
          <a:xfrm>
            <a:off x="2173112" y="1576093"/>
            <a:ext cx="443408" cy="343143"/>
          </a:xfrm>
          <a:custGeom>
            <a:avLst/>
            <a:gdLst>
              <a:gd name="T0" fmla="*/ 0 w 120"/>
              <a:gd name="T1" fmla="*/ 8 h 72"/>
              <a:gd name="T2" fmla="*/ 4 w 120"/>
              <a:gd name="T3" fmla="*/ 4 h 72"/>
              <a:gd name="T4" fmla="*/ 8 w 120"/>
              <a:gd name="T5" fmla="*/ 0 h 72"/>
              <a:gd name="T6" fmla="*/ 16 w 120"/>
              <a:gd name="T7" fmla="*/ 0 h 72"/>
              <a:gd name="T8" fmla="*/ 24 w 120"/>
              <a:gd name="T9" fmla="*/ 0 h 72"/>
              <a:gd name="T10" fmla="*/ 36 w 120"/>
              <a:gd name="T11" fmla="*/ 0 h 72"/>
              <a:gd name="T12" fmla="*/ 48 w 120"/>
              <a:gd name="T13" fmla="*/ 0 h 72"/>
              <a:gd name="T14" fmla="*/ 60 w 120"/>
              <a:gd name="T15" fmla="*/ 0 h 72"/>
              <a:gd name="T16" fmla="*/ 72 w 120"/>
              <a:gd name="T17" fmla="*/ 0 h 72"/>
              <a:gd name="T18" fmla="*/ 84 w 120"/>
              <a:gd name="T19" fmla="*/ 4 h 72"/>
              <a:gd name="T20" fmla="*/ 92 w 120"/>
              <a:gd name="T21" fmla="*/ 8 h 72"/>
              <a:gd name="T22" fmla="*/ 100 w 120"/>
              <a:gd name="T23" fmla="*/ 12 h 72"/>
              <a:gd name="T24" fmla="*/ 108 w 120"/>
              <a:gd name="T25" fmla="*/ 16 h 72"/>
              <a:gd name="T26" fmla="*/ 112 w 120"/>
              <a:gd name="T27" fmla="*/ 20 h 72"/>
              <a:gd name="T28" fmla="*/ 116 w 120"/>
              <a:gd name="T29" fmla="*/ 28 h 72"/>
              <a:gd name="T30" fmla="*/ 120 w 120"/>
              <a:gd name="T31" fmla="*/ 36 h 72"/>
              <a:gd name="T32" fmla="*/ 120 w 120"/>
              <a:gd name="T33" fmla="*/ 44 h 72"/>
              <a:gd name="T34" fmla="*/ 120 w 120"/>
              <a:gd name="T35" fmla="*/ 52 h 72"/>
              <a:gd name="T36" fmla="*/ 120 w 120"/>
              <a:gd name="T37" fmla="*/ 60 h 72"/>
              <a:gd name="T38" fmla="*/ 116 w 120"/>
              <a:gd name="T39" fmla="*/ 64 h 72"/>
              <a:gd name="T40" fmla="*/ 116 w 120"/>
              <a:gd name="T41" fmla="*/ 68 h 72"/>
              <a:gd name="T42" fmla="*/ 104 w 120"/>
              <a:gd name="T43" fmla="*/ 72 h 72"/>
              <a:gd name="T44" fmla="*/ 96 w 120"/>
              <a:gd name="T45" fmla="*/ 72 h 72"/>
              <a:gd name="T46" fmla="*/ 88 w 120"/>
              <a:gd name="T47" fmla="*/ 72 h 72"/>
              <a:gd name="T48" fmla="*/ 84 w 120"/>
              <a:gd name="T49" fmla="*/ 68 h 72"/>
              <a:gd name="T50" fmla="*/ 76 w 120"/>
              <a:gd name="T51" fmla="*/ 64 h 72"/>
              <a:gd name="T52" fmla="*/ 68 w 120"/>
              <a:gd name="T53" fmla="*/ 60 h 72"/>
              <a:gd name="T54" fmla="*/ 60 w 120"/>
              <a:gd name="T55" fmla="*/ 56 h 72"/>
              <a:gd name="T56" fmla="*/ 52 w 120"/>
              <a:gd name="T57" fmla="*/ 48 h 72"/>
              <a:gd name="T58" fmla="*/ 44 w 120"/>
              <a:gd name="T59" fmla="*/ 40 h 72"/>
              <a:gd name="T60" fmla="*/ 36 w 120"/>
              <a:gd name="T61" fmla="*/ 36 h 72"/>
              <a:gd name="T62" fmla="*/ 24 w 120"/>
              <a:gd name="T63" fmla="*/ 28 h 72"/>
              <a:gd name="T64" fmla="*/ 20 w 120"/>
              <a:gd name="T65" fmla="*/ 24 h 72"/>
              <a:gd name="T66" fmla="*/ 12 w 120"/>
              <a:gd name="T67" fmla="*/ 20 h 72"/>
              <a:gd name="T68" fmla="*/ 8 w 120"/>
              <a:gd name="T69" fmla="*/ 16 h 72"/>
              <a:gd name="T70" fmla="*/ 4 w 120"/>
              <a:gd name="T71" fmla="*/ 12 h 72"/>
              <a:gd name="T72" fmla="*/ 4 w 120"/>
              <a:gd name="T73" fmla="*/ 8 h 72"/>
              <a:gd name="T74" fmla="*/ 0 w 120"/>
              <a:gd name="T75" fmla="*/ 8 h 72"/>
              <a:gd name="T76" fmla="*/ 0 w 120"/>
              <a:gd name="T77" fmla="*/ 8 h 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20" h="72">
                <a:moveTo>
                  <a:pt x="0" y="8"/>
                </a:moveTo>
                <a:lnTo>
                  <a:pt x="4" y="4"/>
                </a:lnTo>
                <a:lnTo>
                  <a:pt x="8" y="0"/>
                </a:lnTo>
                <a:lnTo>
                  <a:pt x="16" y="0"/>
                </a:lnTo>
                <a:lnTo>
                  <a:pt x="24" y="0"/>
                </a:lnTo>
                <a:lnTo>
                  <a:pt x="36" y="0"/>
                </a:lnTo>
                <a:lnTo>
                  <a:pt x="48" y="0"/>
                </a:lnTo>
                <a:lnTo>
                  <a:pt x="60" y="0"/>
                </a:lnTo>
                <a:lnTo>
                  <a:pt x="72" y="0"/>
                </a:lnTo>
                <a:lnTo>
                  <a:pt x="84" y="4"/>
                </a:lnTo>
                <a:lnTo>
                  <a:pt x="92" y="8"/>
                </a:lnTo>
                <a:lnTo>
                  <a:pt x="100" y="12"/>
                </a:lnTo>
                <a:lnTo>
                  <a:pt x="108" y="16"/>
                </a:lnTo>
                <a:lnTo>
                  <a:pt x="112" y="20"/>
                </a:lnTo>
                <a:lnTo>
                  <a:pt x="116" y="28"/>
                </a:lnTo>
                <a:lnTo>
                  <a:pt x="120" y="36"/>
                </a:lnTo>
                <a:lnTo>
                  <a:pt x="120" y="44"/>
                </a:lnTo>
                <a:lnTo>
                  <a:pt x="120" y="52"/>
                </a:lnTo>
                <a:lnTo>
                  <a:pt x="120" y="60"/>
                </a:lnTo>
                <a:lnTo>
                  <a:pt x="116" y="64"/>
                </a:lnTo>
                <a:lnTo>
                  <a:pt x="116" y="68"/>
                </a:lnTo>
                <a:lnTo>
                  <a:pt x="104" y="72"/>
                </a:lnTo>
                <a:lnTo>
                  <a:pt x="96" y="72"/>
                </a:lnTo>
                <a:lnTo>
                  <a:pt x="88" y="72"/>
                </a:lnTo>
                <a:lnTo>
                  <a:pt x="84" y="68"/>
                </a:lnTo>
                <a:lnTo>
                  <a:pt x="76" y="64"/>
                </a:lnTo>
                <a:lnTo>
                  <a:pt x="68" y="60"/>
                </a:lnTo>
                <a:lnTo>
                  <a:pt x="60" y="56"/>
                </a:lnTo>
                <a:lnTo>
                  <a:pt x="52" y="48"/>
                </a:lnTo>
                <a:lnTo>
                  <a:pt x="44" y="40"/>
                </a:lnTo>
                <a:lnTo>
                  <a:pt x="36" y="36"/>
                </a:lnTo>
                <a:lnTo>
                  <a:pt x="24" y="28"/>
                </a:lnTo>
                <a:lnTo>
                  <a:pt x="20" y="24"/>
                </a:lnTo>
                <a:lnTo>
                  <a:pt x="12" y="20"/>
                </a:lnTo>
                <a:lnTo>
                  <a:pt x="8" y="16"/>
                </a:lnTo>
                <a:lnTo>
                  <a:pt x="4" y="12"/>
                </a:lnTo>
                <a:lnTo>
                  <a:pt x="4" y="8"/>
                </a:lnTo>
                <a:lnTo>
                  <a:pt x="0" y="8"/>
                </a:lnTo>
                <a:lnTo>
                  <a:pt x="0" y="8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3" name="Freeform 12">
            <a:extLst>
              <a:ext uri="{FF2B5EF4-FFF2-40B4-BE49-F238E27FC236}">
                <a16:creationId xmlns:a16="http://schemas.microsoft.com/office/drawing/2014/main" id="{214FC36C-B681-4F90-B2ED-26FAAFD09789}"/>
              </a:ext>
            </a:extLst>
          </p:cNvPr>
          <p:cNvSpPr>
            <a:spLocks/>
          </p:cNvSpPr>
          <p:nvPr/>
        </p:nvSpPr>
        <p:spPr bwMode="auto">
          <a:xfrm>
            <a:off x="1670583" y="1995489"/>
            <a:ext cx="1345003" cy="1200999"/>
          </a:xfrm>
          <a:custGeom>
            <a:avLst/>
            <a:gdLst>
              <a:gd name="T0" fmla="*/ 268 w 364"/>
              <a:gd name="T1" fmla="*/ 168 h 252"/>
              <a:gd name="T2" fmla="*/ 248 w 364"/>
              <a:gd name="T3" fmla="*/ 200 h 252"/>
              <a:gd name="T4" fmla="*/ 236 w 364"/>
              <a:gd name="T5" fmla="*/ 224 h 252"/>
              <a:gd name="T6" fmla="*/ 228 w 364"/>
              <a:gd name="T7" fmla="*/ 236 h 252"/>
              <a:gd name="T8" fmla="*/ 216 w 364"/>
              <a:gd name="T9" fmla="*/ 244 h 252"/>
              <a:gd name="T10" fmla="*/ 208 w 364"/>
              <a:gd name="T11" fmla="*/ 252 h 252"/>
              <a:gd name="T12" fmla="*/ 192 w 364"/>
              <a:gd name="T13" fmla="*/ 248 h 252"/>
              <a:gd name="T14" fmla="*/ 184 w 364"/>
              <a:gd name="T15" fmla="*/ 240 h 252"/>
              <a:gd name="T16" fmla="*/ 172 w 364"/>
              <a:gd name="T17" fmla="*/ 228 h 252"/>
              <a:gd name="T18" fmla="*/ 168 w 364"/>
              <a:gd name="T19" fmla="*/ 216 h 252"/>
              <a:gd name="T20" fmla="*/ 168 w 364"/>
              <a:gd name="T21" fmla="*/ 208 h 252"/>
              <a:gd name="T22" fmla="*/ 176 w 364"/>
              <a:gd name="T23" fmla="*/ 200 h 252"/>
              <a:gd name="T24" fmla="*/ 184 w 364"/>
              <a:gd name="T25" fmla="*/ 192 h 252"/>
              <a:gd name="T26" fmla="*/ 196 w 364"/>
              <a:gd name="T27" fmla="*/ 180 h 252"/>
              <a:gd name="T28" fmla="*/ 208 w 364"/>
              <a:gd name="T29" fmla="*/ 160 h 252"/>
              <a:gd name="T30" fmla="*/ 224 w 364"/>
              <a:gd name="T31" fmla="*/ 136 h 252"/>
              <a:gd name="T32" fmla="*/ 244 w 364"/>
              <a:gd name="T33" fmla="*/ 104 h 252"/>
              <a:gd name="T34" fmla="*/ 260 w 364"/>
              <a:gd name="T35" fmla="*/ 80 h 252"/>
              <a:gd name="T36" fmla="*/ 268 w 364"/>
              <a:gd name="T37" fmla="*/ 64 h 252"/>
              <a:gd name="T38" fmla="*/ 272 w 364"/>
              <a:gd name="T39" fmla="*/ 56 h 252"/>
              <a:gd name="T40" fmla="*/ 268 w 364"/>
              <a:gd name="T41" fmla="*/ 52 h 252"/>
              <a:gd name="T42" fmla="*/ 260 w 364"/>
              <a:gd name="T43" fmla="*/ 52 h 252"/>
              <a:gd name="T44" fmla="*/ 256 w 364"/>
              <a:gd name="T45" fmla="*/ 52 h 252"/>
              <a:gd name="T46" fmla="*/ 244 w 364"/>
              <a:gd name="T47" fmla="*/ 52 h 252"/>
              <a:gd name="T48" fmla="*/ 220 w 364"/>
              <a:gd name="T49" fmla="*/ 56 h 252"/>
              <a:gd name="T50" fmla="*/ 184 w 364"/>
              <a:gd name="T51" fmla="*/ 64 h 252"/>
              <a:gd name="T52" fmla="*/ 144 w 364"/>
              <a:gd name="T53" fmla="*/ 72 h 252"/>
              <a:gd name="T54" fmla="*/ 108 w 364"/>
              <a:gd name="T55" fmla="*/ 80 h 252"/>
              <a:gd name="T56" fmla="*/ 84 w 364"/>
              <a:gd name="T57" fmla="*/ 80 h 252"/>
              <a:gd name="T58" fmla="*/ 64 w 364"/>
              <a:gd name="T59" fmla="*/ 84 h 252"/>
              <a:gd name="T60" fmla="*/ 52 w 364"/>
              <a:gd name="T61" fmla="*/ 80 h 252"/>
              <a:gd name="T62" fmla="*/ 36 w 364"/>
              <a:gd name="T63" fmla="*/ 76 h 252"/>
              <a:gd name="T64" fmla="*/ 16 w 364"/>
              <a:gd name="T65" fmla="*/ 68 h 252"/>
              <a:gd name="T66" fmla="*/ 4 w 364"/>
              <a:gd name="T67" fmla="*/ 56 h 252"/>
              <a:gd name="T68" fmla="*/ 0 w 364"/>
              <a:gd name="T69" fmla="*/ 48 h 252"/>
              <a:gd name="T70" fmla="*/ 4 w 364"/>
              <a:gd name="T71" fmla="*/ 44 h 252"/>
              <a:gd name="T72" fmla="*/ 12 w 364"/>
              <a:gd name="T73" fmla="*/ 40 h 252"/>
              <a:gd name="T74" fmla="*/ 32 w 364"/>
              <a:gd name="T75" fmla="*/ 40 h 252"/>
              <a:gd name="T76" fmla="*/ 60 w 364"/>
              <a:gd name="T77" fmla="*/ 40 h 252"/>
              <a:gd name="T78" fmla="*/ 88 w 364"/>
              <a:gd name="T79" fmla="*/ 40 h 252"/>
              <a:gd name="T80" fmla="*/ 104 w 364"/>
              <a:gd name="T81" fmla="*/ 40 h 252"/>
              <a:gd name="T82" fmla="*/ 124 w 364"/>
              <a:gd name="T83" fmla="*/ 36 h 252"/>
              <a:gd name="T84" fmla="*/ 144 w 364"/>
              <a:gd name="T85" fmla="*/ 32 h 252"/>
              <a:gd name="T86" fmla="*/ 172 w 364"/>
              <a:gd name="T87" fmla="*/ 32 h 252"/>
              <a:gd name="T88" fmla="*/ 204 w 364"/>
              <a:gd name="T89" fmla="*/ 24 h 252"/>
              <a:gd name="T90" fmla="*/ 228 w 364"/>
              <a:gd name="T91" fmla="*/ 20 h 252"/>
              <a:gd name="T92" fmla="*/ 248 w 364"/>
              <a:gd name="T93" fmla="*/ 16 h 252"/>
              <a:gd name="T94" fmla="*/ 260 w 364"/>
              <a:gd name="T95" fmla="*/ 12 h 252"/>
              <a:gd name="T96" fmla="*/ 272 w 364"/>
              <a:gd name="T97" fmla="*/ 4 h 252"/>
              <a:gd name="T98" fmla="*/ 284 w 364"/>
              <a:gd name="T99" fmla="*/ 0 h 252"/>
              <a:gd name="T100" fmla="*/ 300 w 364"/>
              <a:gd name="T101" fmla="*/ 4 h 252"/>
              <a:gd name="T102" fmla="*/ 320 w 364"/>
              <a:gd name="T103" fmla="*/ 12 h 252"/>
              <a:gd name="T104" fmla="*/ 340 w 364"/>
              <a:gd name="T105" fmla="*/ 20 h 252"/>
              <a:gd name="T106" fmla="*/ 352 w 364"/>
              <a:gd name="T107" fmla="*/ 28 h 252"/>
              <a:gd name="T108" fmla="*/ 360 w 364"/>
              <a:gd name="T109" fmla="*/ 36 h 252"/>
              <a:gd name="T110" fmla="*/ 360 w 364"/>
              <a:gd name="T111" fmla="*/ 44 h 252"/>
              <a:gd name="T112" fmla="*/ 352 w 364"/>
              <a:gd name="T113" fmla="*/ 52 h 252"/>
              <a:gd name="T114" fmla="*/ 344 w 364"/>
              <a:gd name="T115" fmla="*/ 64 h 252"/>
              <a:gd name="T116" fmla="*/ 328 w 364"/>
              <a:gd name="T117" fmla="*/ 76 h 252"/>
              <a:gd name="T118" fmla="*/ 312 w 364"/>
              <a:gd name="T119" fmla="*/ 100 h 252"/>
              <a:gd name="T120" fmla="*/ 292 w 364"/>
              <a:gd name="T121" fmla="*/ 132 h 252"/>
              <a:gd name="T122" fmla="*/ 280 w 364"/>
              <a:gd name="T123" fmla="*/ 152 h 2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364" h="252">
                <a:moveTo>
                  <a:pt x="280" y="152"/>
                </a:moveTo>
                <a:lnTo>
                  <a:pt x="268" y="168"/>
                </a:lnTo>
                <a:lnTo>
                  <a:pt x="260" y="188"/>
                </a:lnTo>
                <a:lnTo>
                  <a:pt x="248" y="200"/>
                </a:lnTo>
                <a:lnTo>
                  <a:pt x="240" y="212"/>
                </a:lnTo>
                <a:lnTo>
                  <a:pt x="236" y="224"/>
                </a:lnTo>
                <a:lnTo>
                  <a:pt x="232" y="232"/>
                </a:lnTo>
                <a:lnTo>
                  <a:pt x="228" y="236"/>
                </a:lnTo>
                <a:lnTo>
                  <a:pt x="224" y="240"/>
                </a:lnTo>
                <a:lnTo>
                  <a:pt x="216" y="244"/>
                </a:lnTo>
                <a:lnTo>
                  <a:pt x="212" y="248"/>
                </a:lnTo>
                <a:lnTo>
                  <a:pt x="208" y="252"/>
                </a:lnTo>
                <a:lnTo>
                  <a:pt x="200" y="252"/>
                </a:lnTo>
                <a:lnTo>
                  <a:pt x="192" y="248"/>
                </a:lnTo>
                <a:lnTo>
                  <a:pt x="188" y="248"/>
                </a:lnTo>
                <a:lnTo>
                  <a:pt x="184" y="240"/>
                </a:lnTo>
                <a:lnTo>
                  <a:pt x="180" y="236"/>
                </a:lnTo>
                <a:lnTo>
                  <a:pt x="172" y="228"/>
                </a:lnTo>
                <a:lnTo>
                  <a:pt x="172" y="220"/>
                </a:lnTo>
                <a:lnTo>
                  <a:pt x="168" y="216"/>
                </a:lnTo>
                <a:lnTo>
                  <a:pt x="168" y="212"/>
                </a:lnTo>
                <a:lnTo>
                  <a:pt x="168" y="208"/>
                </a:lnTo>
                <a:lnTo>
                  <a:pt x="172" y="204"/>
                </a:lnTo>
                <a:lnTo>
                  <a:pt x="176" y="200"/>
                </a:lnTo>
                <a:lnTo>
                  <a:pt x="184" y="192"/>
                </a:lnTo>
                <a:lnTo>
                  <a:pt x="184" y="192"/>
                </a:lnTo>
                <a:lnTo>
                  <a:pt x="192" y="184"/>
                </a:lnTo>
                <a:lnTo>
                  <a:pt x="196" y="180"/>
                </a:lnTo>
                <a:lnTo>
                  <a:pt x="204" y="172"/>
                </a:lnTo>
                <a:lnTo>
                  <a:pt x="208" y="160"/>
                </a:lnTo>
                <a:lnTo>
                  <a:pt x="216" y="148"/>
                </a:lnTo>
                <a:lnTo>
                  <a:pt x="224" y="136"/>
                </a:lnTo>
                <a:lnTo>
                  <a:pt x="236" y="120"/>
                </a:lnTo>
                <a:lnTo>
                  <a:pt x="244" y="104"/>
                </a:lnTo>
                <a:lnTo>
                  <a:pt x="252" y="92"/>
                </a:lnTo>
                <a:lnTo>
                  <a:pt x="260" y="80"/>
                </a:lnTo>
                <a:lnTo>
                  <a:pt x="264" y="72"/>
                </a:lnTo>
                <a:lnTo>
                  <a:pt x="268" y="64"/>
                </a:lnTo>
                <a:lnTo>
                  <a:pt x="272" y="60"/>
                </a:lnTo>
                <a:lnTo>
                  <a:pt x="272" y="56"/>
                </a:lnTo>
                <a:lnTo>
                  <a:pt x="272" y="52"/>
                </a:lnTo>
                <a:lnTo>
                  <a:pt x="268" y="52"/>
                </a:lnTo>
                <a:lnTo>
                  <a:pt x="264" y="52"/>
                </a:lnTo>
                <a:lnTo>
                  <a:pt x="260" y="52"/>
                </a:lnTo>
                <a:lnTo>
                  <a:pt x="260" y="52"/>
                </a:lnTo>
                <a:lnTo>
                  <a:pt x="256" y="52"/>
                </a:lnTo>
                <a:lnTo>
                  <a:pt x="252" y="52"/>
                </a:lnTo>
                <a:lnTo>
                  <a:pt x="244" y="52"/>
                </a:lnTo>
                <a:lnTo>
                  <a:pt x="232" y="56"/>
                </a:lnTo>
                <a:lnTo>
                  <a:pt x="220" y="56"/>
                </a:lnTo>
                <a:lnTo>
                  <a:pt x="204" y="60"/>
                </a:lnTo>
                <a:lnTo>
                  <a:pt x="184" y="64"/>
                </a:lnTo>
                <a:lnTo>
                  <a:pt x="164" y="68"/>
                </a:lnTo>
                <a:lnTo>
                  <a:pt x="144" y="72"/>
                </a:lnTo>
                <a:lnTo>
                  <a:pt x="124" y="76"/>
                </a:lnTo>
                <a:lnTo>
                  <a:pt x="108" y="80"/>
                </a:lnTo>
                <a:lnTo>
                  <a:pt x="92" y="80"/>
                </a:lnTo>
                <a:lnTo>
                  <a:pt x="84" y="80"/>
                </a:lnTo>
                <a:lnTo>
                  <a:pt x="72" y="84"/>
                </a:lnTo>
                <a:lnTo>
                  <a:pt x="64" y="84"/>
                </a:lnTo>
                <a:lnTo>
                  <a:pt x="60" y="84"/>
                </a:lnTo>
                <a:lnTo>
                  <a:pt x="52" y="80"/>
                </a:lnTo>
                <a:lnTo>
                  <a:pt x="44" y="80"/>
                </a:lnTo>
                <a:lnTo>
                  <a:pt x="36" y="76"/>
                </a:lnTo>
                <a:lnTo>
                  <a:pt x="24" y="72"/>
                </a:lnTo>
                <a:lnTo>
                  <a:pt x="16" y="68"/>
                </a:lnTo>
                <a:lnTo>
                  <a:pt x="8" y="60"/>
                </a:lnTo>
                <a:lnTo>
                  <a:pt x="4" y="56"/>
                </a:lnTo>
                <a:lnTo>
                  <a:pt x="4" y="52"/>
                </a:lnTo>
                <a:lnTo>
                  <a:pt x="0" y="48"/>
                </a:lnTo>
                <a:lnTo>
                  <a:pt x="0" y="44"/>
                </a:lnTo>
                <a:lnTo>
                  <a:pt x="4" y="44"/>
                </a:lnTo>
                <a:lnTo>
                  <a:pt x="8" y="40"/>
                </a:lnTo>
                <a:lnTo>
                  <a:pt x="12" y="40"/>
                </a:lnTo>
                <a:lnTo>
                  <a:pt x="20" y="40"/>
                </a:lnTo>
                <a:lnTo>
                  <a:pt x="32" y="40"/>
                </a:lnTo>
                <a:lnTo>
                  <a:pt x="48" y="40"/>
                </a:lnTo>
                <a:lnTo>
                  <a:pt x="60" y="40"/>
                </a:lnTo>
                <a:lnTo>
                  <a:pt x="76" y="40"/>
                </a:lnTo>
                <a:lnTo>
                  <a:pt x="88" y="40"/>
                </a:lnTo>
                <a:lnTo>
                  <a:pt x="100" y="40"/>
                </a:lnTo>
                <a:lnTo>
                  <a:pt x="104" y="40"/>
                </a:lnTo>
                <a:lnTo>
                  <a:pt x="112" y="36"/>
                </a:lnTo>
                <a:lnTo>
                  <a:pt x="124" y="36"/>
                </a:lnTo>
                <a:lnTo>
                  <a:pt x="132" y="36"/>
                </a:lnTo>
                <a:lnTo>
                  <a:pt x="144" y="32"/>
                </a:lnTo>
                <a:lnTo>
                  <a:pt x="156" y="32"/>
                </a:lnTo>
                <a:lnTo>
                  <a:pt x="172" y="32"/>
                </a:lnTo>
                <a:lnTo>
                  <a:pt x="188" y="28"/>
                </a:lnTo>
                <a:lnTo>
                  <a:pt x="204" y="24"/>
                </a:lnTo>
                <a:lnTo>
                  <a:pt x="216" y="24"/>
                </a:lnTo>
                <a:lnTo>
                  <a:pt x="228" y="20"/>
                </a:lnTo>
                <a:lnTo>
                  <a:pt x="240" y="20"/>
                </a:lnTo>
                <a:lnTo>
                  <a:pt x="248" y="16"/>
                </a:lnTo>
                <a:lnTo>
                  <a:pt x="256" y="12"/>
                </a:lnTo>
                <a:lnTo>
                  <a:pt x="260" y="12"/>
                </a:lnTo>
                <a:lnTo>
                  <a:pt x="264" y="8"/>
                </a:lnTo>
                <a:lnTo>
                  <a:pt x="272" y="4"/>
                </a:lnTo>
                <a:lnTo>
                  <a:pt x="280" y="0"/>
                </a:lnTo>
                <a:lnTo>
                  <a:pt x="284" y="0"/>
                </a:lnTo>
                <a:lnTo>
                  <a:pt x="292" y="0"/>
                </a:lnTo>
                <a:lnTo>
                  <a:pt x="300" y="4"/>
                </a:lnTo>
                <a:lnTo>
                  <a:pt x="308" y="8"/>
                </a:lnTo>
                <a:lnTo>
                  <a:pt x="320" y="12"/>
                </a:lnTo>
                <a:lnTo>
                  <a:pt x="332" y="20"/>
                </a:lnTo>
                <a:lnTo>
                  <a:pt x="340" y="20"/>
                </a:lnTo>
                <a:lnTo>
                  <a:pt x="348" y="24"/>
                </a:lnTo>
                <a:lnTo>
                  <a:pt x="352" y="28"/>
                </a:lnTo>
                <a:lnTo>
                  <a:pt x="356" y="32"/>
                </a:lnTo>
                <a:lnTo>
                  <a:pt x="360" y="36"/>
                </a:lnTo>
                <a:lnTo>
                  <a:pt x="364" y="40"/>
                </a:lnTo>
                <a:lnTo>
                  <a:pt x="360" y="44"/>
                </a:lnTo>
                <a:lnTo>
                  <a:pt x="360" y="48"/>
                </a:lnTo>
                <a:lnTo>
                  <a:pt x="352" y="52"/>
                </a:lnTo>
                <a:lnTo>
                  <a:pt x="348" y="60"/>
                </a:lnTo>
                <a:lnTo>
                  <a:pt x="344" y="64"/>
                </a:lnTo>
                <a:lnTo>
                  <a:pt x="336" y="68"/>
                </a:lnTo>
                <a:lnTo>
                  <a:pt x="328" y="76"/>
                </a:lnTo>
                <a:lnTo>
                  <a:pt x="320" y="88"/>
                </a:lnTo>
                <a:lnTo>
                  <a:pt x="312" y="100"/>
                </a:lnTo>
                <a:lnTo>
                  <a:pt x="304" y="116"/>
                </a:lnTo>
                <a:lnTo>
                  <a:pt x="292" y="132"/>
                </a:lnTo>
                <a:lnTo>
                  <a:pt x="280" y="152"/>
                </a:lnTo>
                <a:lnTo>
                  <a:pt x="280" y="152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5" name="Freeform 14">
            <a:extLst>
              <a:ext uri="{FF2B5EF4-FFF2-40B4-BE49-F238E27FC236}">
                <a16:creationId xmlns:a16="http://schemas.microsoft.com/office/drawing/2014/main" id="{AD247595-B4A0-4D68-A0FA-0BC5551056DD}"/>
              </a:ext>
            </a:extLst>
          </p:cNvPr>
          <p:cNvSpPr>
            <a:spLocks/>
          </p:cNvSpPr>
          <p:nvPr/>
        </p:nvSpPr>
        <p:spPr bwMode="auto">
          <a:xfrm>
            <a:off x="5328696" y="820703"/>
            <a:ext cx="1300663" cy="362206"/>
          </a:xfrm>
          <a:custGeom>
            <a:avLst/>
            <a:gdLst>
              <a:gd name="T0" fmla="*/ 48 w 352"/>
              <a:gd name="T1" fmla="*/ 76 h 76"/>
              <a:gd name="T2" fmla="*/ 28 w 352"/>
              <a:gd name="T3" fmla="*/ 72 h 76"/>
              <a:gd name="T4" fmla="*/ 16 w 352"/>
              <a:gd name="T5" fmla="*/ 64 h 76"/>
              <a:gd name="T6" fmla="*/ 4 w 352"/>
              <a:gd name="T7" fmla="*/ 56 h 76"/>
              <a:gd name="T8" fmla="*/ 0 w 352"/>
              <a:gd name="T9" fmla="*/ 48 h 76"/>
              <a:gd name="T10" fmla="*/ 4 w 352"/>
              <a:gd name="T11" fmla="*/ 48 h 76"/>
              <a:gd name="T12" fmla="*/ 12 w 352"/>
              <a:gd name="T13" fmla="*/ 44 h 76"/>
              <a:gd name="T14" fmla="*/ 24 w 352"/>
              <a:gd name="T15" fmla="*/ 40 h 76"/>
              <a:gd name="T16" fmla="*/ 40 w 352"/>
              <a:gd name="T17" fmla="*/ 36 h 76"/>
              <a:gd name="T18" fmla="*/ 60 w 352"/>
              <a:gd name="T19" fmla="*/ 32 h 76"/>
              <a:gd name="T20" fmla="*/ 84 w 352"/>
              <a:gd name="T21" fmla="*/ 28 h 76"/>
              <a:gd name="T22" fmla="*/ 112 w 352"/>
              <a:gd name="T23" fmla="*/ 24 h 76"/>
              <a:gd name="T24" fmla="*/ 156 w 352"/>
              <a:gd name="T25" fmla="*/ 16 h 76"/>
              <a:gd name="T26" fmla="*/ 208 w 352"/>
              <a:gd name="T27" fmla="*/ 8 h 76"/>
              <a:gd name="T28" fmla="*/ 248 w 352"/>
              <a:gd name="T29" fmla="*/ 4 h 76"/>
              <a:gd name="T30" fmla="*/ 276 w 352"/>
              <a:gd name="T31" fmla="*/ 0 h 76"/>
              <a:gd name="T32" fmla="*/ 304 w 352"/>
              <a:gd name="T33" fmla="*/ 0 h 76"/>
              <a:gd name="T34" fmla="*/ 328 w 352"/>
              <a:gd name="T35" fmla="*/ 4 h 76"/>
              <a:gd name="T36" fmla="*/ 340 w 352"/>
              <a:gd name="T37" fmla="*/ 12 h 76"/>
              <a:gd name="T38" fmla="*/ 348 w 352"/>
              <a:gd name="T39" fmla="*/ 20 h 76"/>
              <a:gd name="T40" fmla="*/ 348 w 352"/>
              <a:gd name="T41" fmla="*/ 24 h 76"/>
              <a:gd name="T42" fmla="*/ 344 w 352"/>
              <a:gd name="T43" fmla="*/ 28 h 76"/>
              <a:gd name="T44" fmla="*/ 336 w 352"/>
              <a:gd name="T45" fmla="*/ 32 h 76"/>
              <a:gd name="T46" fmla="*/ 324 w 352"/>
              <a:gd name="T47" fmla="*/ 36 h 76"/>
              <a:gd name="T48" fmla="*/ 308 w 352"/>
              <a:gd name="T49" fmla="*/ 40 h 76"/>
              <a:gd name="T50" fmla="*/ 288 w 352"/>
              <a:gd name="T51" fmla="*/ 44 h 76"/>
              <a:gd name="T52" fmla="*/ 260 w 352"/>
              <a:gd name="T53" fmla="*/ 48 h 76"/>
              <a:gd name="T54" fmla="*/ 232 w 352"/>
              <a:gd name="T55" fmla="*/ 52 h 76"/>
              <a:gd name="T56" fmla="*/ 184 w 352"/>
              <a:gd name="T57" fmla="*/ 60 h 76"/>
              <a:gd name="T58" fmla="*/ 128 w 352"/>
              <a:gd name="T59" fmla="*/ 68 h 76"/>
              <a:gd name="T60" fmla="*/ 88 w 352"/>
              <a:gd name="T61" fmla="*/ 72 h 76"/>
              <a:gd name="T62" fmla="*/ 64 w 352"/>
              <a:gd name="T63" fmla="*/ 72 h 76"/>
              <a:gd name="T64" fmla="*/ 56 w 352"/>
              <a:gd name="T65" fmla="*/ 72 h 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352" h="76">
                <a:moveTo>
                  <a:pt x="56" y="72"/>
                </a:moveTo>
                <a:lnTo>
                  <a:pt x="48" y="76"/>
                </a:lnTo>
                <a:lnTo>
                  <a:pt x="36" y="72"/>
                </a:lnTo>
                <a:lnTo>
                  <a:pt x="28" y="72"/>
                </a:lnTo>
                <a:lnTo>
                  <a:pt x="24" y="68"/>
                </a:lnTo>
                <a:lnTo>
                  <a:pt x="16" y="64"/>
                </a:lnTo>
                <a:lnTo>
                  <a:pt x="8" y="60"/>
                </a:lnTo>
                <a:lnTo>
                  <a:pt x="4" y="56"/>
                </a:lnTo>
                <a:lnTo>
                  <a:pt x="0" y="48"/>
                </a:lnTo>
                <a:lnTo>
                  <a:pt x="0" y="48"/>
                </a:lnTo>
                <a:lnTo>
                  <a:pt x="4" y="48"/>
                </a:lnTo>
                <a:lnTo>
                  <a:pt x="4" y="48"/>
                </a:lnTo>
                <a:lnTo>
                  <a:pt x="8" y="44"/>
                </a:lnTo>
                <a:lnTo>
                  <a:pt x="12" y="44"/>
                </a:lnTo>
                <a:lnTo>
                  <a:pt x="16" y="44"/>
                </a:lnTo>
                <a:lnTo>
                  <a:pt x="24" y="40"/>
                </a:lnTo>
                <a:lnTo>
                  <a:pt x="32" y="40"/>
                </a:lnTo>
                <a:lnTo>
                  <a:pt x="40" y="36"/>
                </a:lnTo>
                <a:lnTo>
                  <a:pt x="48" y="36"/>
                </a:lnTo>
                <a:lnTo>
                  <a:pt x="60" y="32"/>
                </a:lnTo>
                <a:lnTo>
                  <a:pt x="68" y="32"/>
                </a:lnTo>
                <a:lnTo>
                  <a:pt x="84" y="28"/>
                </a:lnTo>
                <a:lnTo>
                  <a:pt x="96" y="28"/>
                </a:lnTo>
                <a:lnTo>
                  <a:pt x="112" y="24"/>
                </a:lnTo>
                <a:lnTo>
                  <a:pt x="124" y="20"/>
                </a:lnTo>
                <a:lnTo>
                  <a:pt x="156" y="16"/>
                </a:lnTo>
                <a:lnTo>
                  <a:pt x="184" y="12"/>
                </a:lnTo>
                <a:lnTo>
                  <a:pt x="208" y="8"/>
                </a:lnTo>
                <a:lnTo>
                  <a:pt x="232" y="4"/>
                </a:lnTo>
                <a:lnTo>
                  <a:pt x="248" y="4"/>
                </a:lnTo>
                <a:lnTo>
                  <a:pt x="264" y="0"/>
                </a:lnTo>
                <a:lnTo>
                  <a:pt x="276" y="0"/>
                </a:lnTo>
                <a:lnTo>
                  <a:pt x="288" y="0"/>
                </a:lnTo>
                <a:lnTo>
                  <a:pt x="304" y="0"/>
                </a:lnTo>
                <a:lnTo>
                  <a:pt x="316" y="0"/>
                </a:lnTo>
                <a:lnTo>
                  <a:pt x="328" y="4"/>
                </a:lnTo>
                <a:lnTo>
                  <a:pt x="336" y="8"/>
                </a:lnTo>
                <a:lnTo>
                  <a:pt x="340" y="12"/>
                </a:lnTo>
                <a:lnTo>
                  <a:pt x="348" y="16"/>
                </a:lnTo>
                <a:lnTo>
                  <a:pt x="348" y="20"/>
                </a:lnTo>
                <a:lnTo>
                  <a:pt x="352" y="24"/>
                </a:lnTo>
                <a:lnTo>
                  <a:pt x="348" y="24"/>
                </a:lnTo>
                <a:lnTo>
                  <a:pt x="348" y="28"/>
                </a:lnTo>
                <a:lnTo>
                  <a:pt x="344" y="28"/>
                </a:lnTo>
                <a:lnTo>
                  <a:pt x="340" y="28"/>
                </a:lnTo>
                <a:lnTo>
                  <a:pt x="336" y="32"/>
                </a:lnTo>
                <a:lnTo>
                  <a:pt x="332" y="32"/>
                </a:lnTo>
                <a:lnTo>
                  <a:pt x="324" y="36"/>
                </a:lnTo>
                <a:lnTo>
                  <a:pt x="316" y="36"/>
                </a:lnTo>
                <a:lnTo>
                  <a:pt x="308" y="40"/>
                </a:lnTo>
                <a:lnTo>
                  <a:pt x="296" y="40"/>
                </a:lnTo>
                <a:lnTo>
                  <a:pt x="288" y="44"/>
                </a:lnTo>
                <a:lnTo>
                  <a:pt x="276" y="44"/>
                </a:lnTo>
                <a:lnTo>
                  <a:pt x="260" y="48"/>
                </a:lnTo>
                <a:lnTo>
                  <a:pt x="248" y="52"/>
                </a:lnTo>
                <a:lnTo>
                  <a:pt x="232" y="52"/>
                </a:lnTo>
                <a:lnTo>
                  <a:pt x="216" y="56"/>
                </a:lnTo>
                <a:lnTo>
                  <a:pt x="184" y="60"/>
                </a:lnTo>
                <a:lnTo>
                  <a:pt x="152" y="64"/>
                </a:lnTo>
                <a:lnTo>
                  <a:pt x="128" y="68"/>
                </a:lnTo>
                <a:lnTo>
                  <a:pt x="108" y="68"/>
                </a:lnTo>
                <a:lnTo>
                  <a:pt x="88" y="72"/>
                </a:lnTo>
                <a:lnTo>
                  <a:pt x="76" y="72"/>
                </a:lnTo>
                <a:lnTo>
                  <a:pt x="64" y="72"/>
                </a:lnTo>
                <a:lnTo>
                  <a:pt x="56" y="72"/>
                </a:lnTo>
                <a:lnTo>
                  <a:pt x="56" y="72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6" name="Freeform 15">
            <a:extLst>
              <a:ext uri="{FF2B5EF4-FFF2-40B4-BE49-F238E27FC236}">
                <a16:creationId xmlns:a16="http://schemas.microsoft.com/office/drawing/2014/main" id="{4F69F820-BFB8-495A-BBCB-7A0C2B823A07}"/>
              </a:ext>
            </a:extLst>
          </p:cNvPr>
          <p:cNvSpPr>
            <a:spLocks/>
          </p:cNvSpPr>
          <p:nvPr/>
        </p:nvSpPr>
        <p:spPr bwMode="auto">
          <a:xfrm>
            <a:off x="4840947" y="1011339"/>
            <a:ext cx="1241542" cy="1925412"/>
          </a:xfrm>
          <a:custGeom>
            <a:avLst/>
            <a:gdLst>
              <a:gd name="T0" fmla="*/ 188 w 336"/>
              <a:gd name="T1" fmla="*/ 268 h 404"/>
              <a:gd name="T2" fmla="*/ 216 w 336"/>
              <a:gd name="T3" fmla="*/ 228 h 404"/>
              <a:gd name="T4" fmla="*/ 232 w 336"/>
              <a:gd name="T5" fmla="*/ 200 h 404"/>
              <a:gd name="T6" fmla="*/ 244 w 336"/>
              <a:gd name="T7" fmla="*/ 168 h 404"/>
              <a:gd name="T8" fmla="*/ 252 w 336"/>
              <a:gd name="T9" fmla="*/ 128 h 404"/>
              <a:gd name="T10" fmla="*/ 260 w 336"/>
              <a:gd name="T11" fmla="*/ 84 h 404"/>
              <a:gd name="T12" fmla="*/ 268 w 336"/>
              <a:gd name="T13" fmla="*/ 32 h 404"/>
              <a:gd name="T14" fmla="*/ 280 w 336"/>
              <a:gd name="T15" fmla="*/ 4 h 404"/>
              <a:gd name="T16" fmla="*/ 300 w 336"/>
              <a:gd name="T17" fmla="*/ 8 h 404"/>
              <a:gd name="T18" fmla="*/ 316 w 336"/>
              <a:gd name="T19" fmla="*/ 12 h 404"/>
              <a:gd name="T20" fmla="*/ 328 w 336"/>
              <a:gd name="T21" fmla="*/ 16 h 404"/>
              <a:gd name="T22" fmla="*/ 336 w 336"/>
              <a:gd name="T23" fmla="*/ 24 h 404"/>
              <a:gd name="T24" fmla="*/ 336 w 336"/>
              <a:gd name="T25" fmla="*/ 40 h 404"/>
              <a:gd name="T26" fmla="*/ 332 w 336"/>
              <a:gd name="T27" fmla="*/ 56 h 404"/>
              <a:gd name="T28" fmla="*/ 328 w 336"/>
              <a:gd name="T29" fmla="*/ 72 h 404"/>
              <a:gd name="T30" fmla="*/ 324 w 336"/>
              <a:gd name="T31" fmla="*/ 96 h 404"/>
              <a:gd name="T32" fmla="*/ 316 w 336"/>
              <a:gd name="T33" fmla="*/ 124 h 404"/>
              <a:gd name="T34" fmla="*/ 308 w 336"/>
              <a:gd name="T35" fmla="*/ 160 h 404"/>
              <a:gd name="T36" fmla="*/ 300 w 336"/>
              <a:gd name="T37" fmla="*/ 192 h 404"/>
              <a:gd name="T38" fmla="*/ 288 w 336"/>
              <a:gd name="T39" fmla="*/ 220 h 404"/>
              <a:gd name="T40" fmla="*/ 276 w 336"/>
              <a:gd name="T41" fmla="*/ 240 h 404"/>
              <a:gd name="T42" fmla="*/ 256 w 336"/>
              <a:gd name="T43" fmla="*/ 268 h 404"/>
              <a:gd name="T44" fmla="*/ 220 w 336"/>
              <a:gd name="T45" fmla="*/ 308 h 404"/>
              <a:gd name="T46" fmla="*/ 172 w 336"/>
              <a:gd name="T47" fmla="*/ 344 h 404"/>
              <a:gd name="T48" fmla="*/ 112 w 336"/>
              <a:gd name="T49" fmla="*/ 372 h 404"/>
              <a:gd name="T50" fmla="*/ 60 w 336"/>
              <a:gd name="T51" fmla="*/ 392 h 404"/>
              <a:gd name="T52" fmla="*/ 32 w 336"/>
              <a:gd name="T53" fmla="*/ 400 h 404"/>
              <a:gd name="T54" fmla="*/ 12 w 336"/>
              <a:gd name="T55" fmla="*/ 404 h 404"/>
              <a:gd name="T56" fmla="*/ 4 w 336"/>
              <a:gd name="T57" fmla="*/ 400 h 404"/>
              <a:gd name="T58" fmla="*/ 0 w 336"/>
              <a:gd name="T59" fmla="*/ 396 h 404"/>
              <a:gd name="T60" fmla="*/ 8 w 336"/>
              <a:gd name="T61" fmla="*/ 388 h 404"/>
              <a:gd name="T62" fmla="*/ 20 w 336"/>
              <a:gd name="T63" fmla="*/ 380 h 404"/>
              <a:gd name="T64" fmla="*/ 44 w 336"/>
              <a:gd name="T65" fmla="*/ 368 h 404"/>
              <a:gd name="T66" fmla="*/ 84 w 336"/>
              <a:gd name="T67" fmla="*/ 348 h 404"/>
              <a:gd name="T68" fmla="*/ 140 w 336"/>
              <a:gd name="T69" fmla="*/ 316 h 404"/>
              <a:gd name="T70" fmla="*/ 164 w 336"/>
              <a:gd name="T71" fmla="*/ 292 h 4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336" h="404">
                <a:moveTo>
                  <a:pt x="164" y="292"/>
                </a:moveTo>
                <a:lnTo>
                  <a:pt x="188" y="268"/>
                </a:lnTo>
                <a:lnTo>
                  <a:pt x="208" y="240"/>
                </a:lnTo>
                <a:lnTo>
                  <a:pt x="216" y="228"/>
                </a:lnTo>
                <a:lnTo>
                  <a:pt x="224" y="212"/>
                </a:lnTo>
                <a:lnTo>
                  <a:pt x="232" y="200"/>
                </a:lnTo>
                <a:lnTo>
                  <a:pt x="236" y="184"/>
                </a:lnTo>
                <a:lnTo>
                  <a:pt x="244" y="168"/>
                </a:lnTo>
                <a:lnTo>
                  <a:pt x="248" y="148"/>
                </a:lnTo>
                <a:lnTo>
                  <a:pt x="252" y="128"/>
                </a:lnTo>
                <a:lnTo>
                  <a:pt x="256" y="108"/>
                </a:lnTo>
                <a:lnTo>
                  <a:pt x="260" y="84"/>
                </a:lnTo>
                <a:lnTo>
                  <a:pt x="264" y="60"/>
                </a:lnTo>
                <a:lnTo>
                  <a:pt x="268" y="32"/>
                </a:lnTo>
                <a:lnTo>
                  <a:pt x="268" y="0"/>
                </a:lnTo>
                <a:lnTo>
                  <a:pt x="280" y="4"/>
                </a:lnTo>
                <a:lnTo>
                  <a:pt x="292" y="4"/>
                </a:lnTo>
                <a:lnTo>
                  <a:pt x="300" y="8"/>
                </a:lnTo>
                <a:lnTo>
                  <a:pt x="308" y="12"/>
                </a:lnTo>
                <a:lnTo>
                  <a:pt x="316" y="12"/>
                </a:lnTo>
                <a:lnTo>
                  <a:pt x="324" y="16"/>
                </a:lnTo>
                <a:lnTo>
                  <a:pt x="328" y="16"/>
                </a:lnTo>
                <a:lnTo>
                  <a:pt x="332" y="20"/>
                </a:lnTo>
                <a:lnTo>
                  <a:pt x="336" y="24"/>
                </a:lnTo>
                <a:lnTo>
                  <a:pt x="336" y="32"/>
                </a:lnTo>
                <a:lnTo>
                  <a:pt x="336" y="40"/>
                </a:lnTo>
                <a:lnTo>
                  <a:pt x="336" y="48"/>
                </a:lnTo>
                <a:lnTo>
                  <a:pt x="332" y="56"/>
                </a:lnTo>
                <a:lnTo>
                  <a:pt x="332" y="64"/>
                </a:lnTo>
                <a:lnTo>
                  <a:pt x="328" y="72"/>
                </a:lnTo>
                <a:lnTo>
                  <a:pt x="328" y="84"/>
                </a:lnTo>
                <a:lnTo>
                  <a:pt x="324" y="96"/>
                </a:lnTo>
                <a:lnTo>
                  <a:pt x="320" y="112"/>
                </a:lnTo>
                <a:lnTo>
                  <a:pt x="316" y="124"/>
                </a:lnTo>
                <a:lnTo>
                  <a:pt x="312" y="144"/>
                </a:lnTo>
                <a:lnTo>
                  <a:pt x="308" y="160"/>
                </a:lnTo>
                <a:lnTo>
                  <a:pt x="304" y="176"/>
                </a:lnTo>
                <a:lnTo>
                  <a:pt x="300" y="192"/>
                </a:lnTo>
                <a:lnTo>
                  <a:pt x="296" y="204"/>
                </a:lnTo>
                <a:lnTo>
                  <a:pt x="288" y="220"/>
                </a:lnTo>
                <a:lnTo>
                  <a:pt x="284" y="228"/>
                </a:lnTo>
                <a:lnTo>
                  <a:pt x="276" y="240"/>
                </a:lnTo>
                <a:lnTo>
                  <a:pt x="268" y="248"/>
                </a:lnTo>
                <a:lnTo>
                  <a:pt x="256" y="268"/>
                </a:lnTo>
                <a:lnTo>
                  <a:pt x="240" y="288"/>
                </a:lnTo>
                <a:lnTo>
                  <a:pt x="220" y="308"/>
                </a:lnTo>
                <a:lnTo>
                  <a:pt x="196" y="324"/>
                </a:lnTo>
                <a:lnTo>
                  <a:pt x="172" y="344"/>
                </a:lnTo>
                <a:lnTo>
                  <a:pt x="144" y="360"/>
                </a:lnTo>
                <a:lnTo>
                  <a:pt x="112" y="372"/>
                </a:lnTo>
                <a:lnTo>
                  <a:pt x="76" y="384"/>
                </a:lnTo>
                <a:lnTo>
                  <a:pt x="60" y="392"/>
                </a:lnTo>
                <a:lnTo>
                  <a:pt x="44" y="396"/>
                </a:lnTo>
                <a:lnTo>
                  <a:pt x="32" y="400"/>
                </a:lnTo>
                <a:lnTo>
                  <a:pt x="20" y="400"/>
                </a:lnTo>
                <a:lnTo>
                  <a:pt x="12" y="404"/>
                </a:lnTo>
                <a:lnTo>
                  <a:pt x="8" y="404"/>
                </a:lnTo>
                <a:lnTo>
                  <a:pt x="4" y="400"/>
                </a:lnTo>
                <a:lnTo>
                  <a:pt x="0" y="400"/>
                </a:lnTo>
                <a:lnTo>
                  <a:pt x="0" y="396"/>
                </a:lnTo>
                <a:lnTo>
                  <a:pt x="4" y="392"/>
                </a:lnTo>
                <a:lnTo>
                  <a:pt x="8" y="388"/>
                </a:lnTo>
                <a:lnTo>
                  <a:pt x="12" y="384"/>
                </a:lnTo>
                <a:lnTo>
                  <a:pt x="20" y="380"/>
                </a:lnTo>
                <a:lnTo>
                  <a:pt x="32" y="376"/>
                </a:lnTo>
                <a:lnTo>
                  <a:pt x="44" y="368"/>
                </a:lnTo>
                <a:lnTo>
                  <a:pt x="56" y="364"/>
                </a:lnTo>
                <a:lnTo>
                  <a:pt x="84" y="348"/>
                </a:lnTo>
                <a:lnTo>
                  <a:pt x="112" y="332"/>
                </a:lnTo>
                <a:lnTo>
                  <a:pt x="140" y="316"/>
                </a:lnTo>
                <a:lnTo>
                  <a:pt x="164" y="292"/>
                </a:lnTo>
                <a:lnTo>
                  <a:pt x="164" y="292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7" name="Freeform 16">
            <a:extLst>
              <a:ext uri="{FF2B5EF4-FFF2-40B4-BE49-F238E27FC236}">
                <a16:creationId xmlns:a16="http://schemas.microsoft.com/office/drawing/2014/main" id="{409C33DA-0E27-4F43-A073-5082CF337440}"/>
              </a:ext>
            </a:extLst>
          </p:cNvPr>
          <p:cNvSpPr>
            <a:spLocks/>
          </p:cNvSpPr>
          <p:nvPr/>
        </p:nvSpPr>
        <p:spPr bwMode="auto">
          <a:xfrm>
            <a:off x="5106992" y="1487925"/>
            <a:ext cx="1714509" cy="419397"/>
          </a:xfrm>
          <a:custGeom>
            <a:avLst/>
            <a:gdLst>
              <a:gd name="T0" fmla="*/ 4 w 464"/>
              <a:gd name="T1" fmla="*/ 68 h 88"/>
              <a:gd name="T2" fmla="*/ 0 w 464"/>
              <a:gd name="T3" fmla="*/ 60 h 88"/>
              <a:gd name="T4" fmla="*/ 8 w 464"/>
              <a:gd name="T5" fmla="*/ 56 h 88"/>
              <a:gd name="T6" fmla="*/ 24 w 464"/>
              <a:gd name="T7" fmla="*/ 52 h 88"/>
              <a:gd name="T8" fmla="*/ 48 w 464"/>
              <a:gd name="T9" fmla="*/ 48 h 88"/>
              <a:gd name="T10" fmla="*/ 76 w 464"/>
              <a:gd name="T11" fmla="*/ 48 h 88"/>
              <a:gd name="T12" fmla="*/ 112 w 464"/>
              <a:gd name="T13" fmla="*/ 44 h 88"/>
              <a:gd name="T14" fmla="*/ 164 w 464"/>
              <a:gd name="T15" fmla="*/ 36 h 88"/>
              <a:gd name="T16" fmla="*/ 220 w 464"/>
              <a:gd name="T17" fmla="*/ 28 h 88"/>
              <a:gd name="T18" fmla="*/ 272 w 464"/>
              <a:gd name="T19" fmla="*/ 20 h 88"/>
              <a:gd name="T20" fmla="*/ 312 w 464"/>
              <a:gd name="T21" fmla="*/ 12 h 88"/>
              <a:gd name="T22" fmla="*/ 340 w 464"/>
              <a:gd name="T23" fmla="*/ 8 h 88"/>
              <a:gd name="T24" fmla="*/ 368 w 464"/>
              <a:gd name="T25" fmla="*/ 4 h 88"/>
              <a:gd name="T26" fmla="*/ 392 w 464"/>
              <a:gd name="T27" fmla="*/ 0 h 88"/>
              <a:gd name="T28" fmla="*/ 408 w 464"/>
              <a:gd name="T29" fmla="*/ 0 h 88"/>
              <a:gd name="T30" fmla="*/ 428 w 464"/>
              <a:gd name="T31" fmla="*/ 4 h 88"/>
              <a:gd name="T32" fmla="*/ 448 w 464"/>
              <a:gd name="T33" fmla="*/ 16 h 88"/>
              <a:gd name="T34" fmla="*/ 460 w 464"/>
              <a:gd name="T35" fmla="*/ 24 h 88"/>
              <a:gd name="T36" fmla="*/ 464 w 464"/>
              <a:gd name="T37" fmla="*/ 32 h 88"/>
              <a:gd name="T38" fmla="*/ 456 w 464"/>
              <a:gd name="T39" fmla="*/ 36 h 88"/>
              <a:gd name="T40" fmla="*/ 448 w 464"/>
              <a:gd name="T41" fmla="*/ 40 h 88"/>
              <a:gd name="T42" fmla="*/ 432 w 464"/>
              <a:gd name="T43" fmla="*/ 40 h 88"/>
              <a:gd name="T44" fmla="*/ 412 w 464"/>
              <a:gd name="T45" fmla="*/ 44 h 88"/>
              <a:gd name="T46" fmla="*/ 380 w 464"/>
              <a:gd name="T47" fmla="*/ 48 h 88"/>
              <a:gd name="T48" fmla="*/ 348 w 464"/>
              <a:gd name="T49" fmla="*/ 52 h 88"/>
              <a:gd name="T50" fmla="*/ 304 w 464"/>
              <a:gd name="T51" fmla="*/ 56 h 88"/>
              <a:gd name="T52" fmla="*/ 256 w 464"/>
              <a:gd name="T53" fmla="*/ 64 h 88"/>
              <a:gd name="T54" fmla="*/ 212 w 464"/>
              <a:gd name="T55" fmla="*/ 68 h 88"/>
              <a:gd name="T56" fmla="*/ 172 w 464"/>
              <a:gd name="T57" fmla="*/ 72 h 88"/>
              <a:gd name="T58" fmla="*/ 136 w 464"/>
              <a:gd name="T59" fmla="*/ 76 h 88"/>
              <a:gd name="T60" fmla="*/ 104 w 464"/>
              <a:gd name="T61" fmla="*/ 80 h 88"/>
              <a:gd name="T62" fmla="*/ 80 w 464"/>
              <a:gd name="T63" fmla="*/ 84 h 88"/>
              <a:gd name="T64" fmla="*/ 60 w 464"/>
              <a:gd name="T65" fmla="*/ 88 h 88"/>
              <a:gd name="T66" fmla="*/ 44 w 464"/>
              <a:gd name="T67" fmla="*/ 88 h 88"/>
              <a:gd name="T68" fmla="*/ 28 w 464"/>
              <a:gd name="T69" fmla="*/ 84 h 88"/>
              <a:gd name="T70" fmla="*/ 12 w 464"/>
              <a:gd name="T71" fmla="*/ 72 h 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464" h="88">
                <a:moveTo>
                  <a:pt x="12" y="72"/>
                </a:moveTo>
                <a:lnTo>
                  <a:pt x="4" y="68"/>
                </a:lnTo>
                <a:lnTo>
                  <a:pt x="4" y="64"/>
                </a:lnTo>
                <a:lnTo>
                  <a:pt x="0" y="60"/>
                </a:lnTo>
                <a:lnTo>
                  <a:pt x="4" y="56"/>
                </a:lnTo>
                <a:lnTo>
                  <a:pt x="8" y="56"/>
                </a:lnTo>
                <a:lnTo>
                  <a:pt x="12" y="52"/>
                </a:lnTo>
                <a:lnTo>
                  <a:pt x="24" y="52"/>
                </a:lnTo>
                <a:lnTo>
                  <a:pt x="40" y="52"/>
                </a:lnTo>
                <a:lnTo>
                  <a:pt x="48" y="48"/>
                </a:lnTo>
                <a:lnTo>
                  <a:pt x="60" y="48"/>
                </a:lnTo>
                <a:lnTo>
                  <a:pt x="76" y="48"/>
                </a:lnTo>
                <a:lnTo>
                  <a:pt x="92" y="44"/>
                </a:lnTo>
                <a:lnTo>
                  <a:pt x="112" y="44"/>
                </a:lnTo>
                <a:lnTo>
                  <a:pt x="136" y="40"/>
                </a:lnTo>
                <a:lnTo>
                  <a:pt x="164" y="36"/>
                </a:lnTo>
                <a:lnTo>
                  <a:pt x="192" y="32"/>
                </a:lnTo>
                <a:lnTo>
                  <a:pt x="220" y="28"/>
                </a:lnTo>
                <a:lnTo>
                  <a:pt x="248" y="24"/>
                </a:lnTo>
                <a:lnTo>
                  <a:pt x="272" y="20"/>
                </a:lnTo>
                <a:lnTo>
                  <a:pt x="292" y="16"/>
                </a:lnTo>
                <a:lnTo>
                  <a:pt x="312" y="12"/>
                </a:lnTo>
                <a:lnTo>
                  <a:pt x="328" y="8"/>
                </a:lnTo>
                <a:lnTo>
                  <a:pt x="340" y="8"/>
                </a:lnTo>
                <a:lnTo>
                  <a:pt x="352" y="4"/>
                </a:lnTo>
                <a:lnTo>
                  <a:pt x="368" y="4"/>
                </a:lnTo>
                <a:lnTo>
                  <a:pt x="380" y="0"/>
                </a:lnTo>
                <a:lnTo>
                  <a:pt x="392" y="0"/>
                </a:lnTo>
                <a:lnTo>
                  <a:pt x="400" y="0"/>
                </a:lnTo>
                <a:lnTo>
                  <a:pt x="408" y="0"/>
                </a:lnTo>
                <a:lnTo>
                  <a:pt x="420" y="4"/>
                </a:lnTo>
                <a:lnTo>
                  <a:pt x="428" y="4"/>
                </a:lnTo>
                <a:lnTo>
                  <a:pt x="440" y="8"/>
                </a:lnTo>
                <a:lnTo>
                  <a:pt x="448" y="16"/>
                </a:lnTo>
                <a:lnTo>
                  <a:pt x="456" y="20"/>
                </a:lnTo>
                <a:lnTo>
                  <a:pt x="460" y="24"/>
                </a:lnTo>
                <a:lnTo>
                  <a:pt x="464" y="28"/>
                </a:lnTo>
                <a:lnTo>
                  <a:pt x="464" y="32"/>
                </a:lnTo>
                <a:lnTo>
                  <a:pt x="460" y="32"/>
                </a:lnTo>
                <a:lnTo>
                  <a:pt x="456" y="36"/>
                </a:lnTo>
                <a:lnTo>
                  <a:pt x="452" y="36"/>
                </a:lnTo>
                <a:lnTo>
                  <a:pt x="448" y="40"/>
                </a:lnTo>
                <a:lnTo>
                  <a:pt x="440" y="40"/>
                </a:lnTo>
                <a:lnTo>
                  <a:pt x="432" y="40"/>
                </a:lnTo>
                <a:lnTo>
                  <a:pt x="424" y="44"/>
                </a:lnTo>
                <a:lnTo>
                  <a:pt x="412" y="44"/>
                </a:lnTo>
                <a:lnTo>
                  <a:pt x="396" y="48"/>
                </a:lnTo>
                <a:lnTo>
                  <a:pt x="380" y="48"/>
                </a:lnTo>
                <a:lnTo>
                  <a:pt x="364" y="52"/>
                </a:lnTo>
                <a:lnTo>
                  <a:pt x="348" y="52"/>
                </a:lnTo>
                <a:lnTo>
                  <a:pt x="324" y="56"/>
                </a:lnTo>
                <a:lnTo>
                  <a:pt x="304" y="56"/>
                </a:lnTo>
                <a:lnTo>
                  <a:pt x="280" y="60"/>
                </a:lnTo>
                <a:lnTo>
                  <a:pt x="256" y="64"/>
                </a:lnTo>
                <a:lnTo>
                  <a:pt x="232" y="64"/>
                </a:lnTo>
                <a:lnTo>
                  <a:pt x="212" y="68"/>
                </a:lnTo>
                <a:lnTo>
                  <a:pt x="192" y="68"/>
                </a:lnTo>
                <a:lnTo>
                  <a:pt x="172" y="72"/>
                </a:lnTo>
                <a:lnTo>
                  <a:pt x="156" y="72"/>
                </a:lnTo>
                <a:lnTo>
                  <a:pt x="136" y="76"/>
                </a:lnTo>
                <a:lnTo>
                  <a:pt x="120" y="80"/>
                </a:lnTo>
                <a:lnTo>
                  <a:pt x="104" y="80"/>
                </a:lnTo>
                <a:lnTo>
                  <a:pt x="92" y="84"/>
                </a:lnTo>
                <a:lnTo>
                  <a:pt x="80" y="84"/>
                </a:lnTo>
                <a:lnTo>
                  <a:pt x="68" y="88"/>
                </a:lnTo>
                <a:lnTo>
                  <a:pt x="60" y="88"/>
                </a:lnTo>
                <a:lnTo>
                  <a:pt x="52" y="88"/>
                </a:lnTo>
                <a:lnTo>
                  <a:pt x="44" y="88"/>
                </a:lnTo>
                <a:lnTo>
                  <a:pt x="40" y="88"/>
                </a:lnTo>
                <a:lnTo>
                  <a:pt x="28" y="84"/>
                </a:lnTo>
                <a:lnTo>
                  <a:pt x="12" y="72"/>
                </a:lnTo>
                <a:lnTo>
                  <a:pt x="12" y="72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8" name="Freeform 17">
            <a:extLst>
              <a:ext uri="{FF2B5EF4-FFF2-40B4-BE49-F238E27FC236}">
                <a16:creationId xmlns:a16="http://schemas.microsoft.com/office/drawing/2014/main" id="{7D369A72-3298-44D5-AC52-CFAD7C0C3C1C}"/>
              </a:ext>
            </a:extLst>
          </p:cNvPr>
          <p:cNvSpPr>
            <a:spLocks/>
          </p:cNvSpPr>
          <p:nvPr/>
        </p:nvSpPr>
        <p:spPr bwMode="auto">
          <a:xfrm>
            <a:off x="5772103" y="1697623"/>
            <a:ext cx="1625828" cy="1296317"/>
          </a:xfrm>
          <a:custGeom>
            <a:avLst/>
            <a:gdLst>
              <a:gd name="T0" fmla="*/ 260 w 440"/>
              <a:gd name="T1" fmla="*/ 268 h 272"/>
              <a:gd name="T2" fmla="*/ 248 w 440"/>
              <a:gd name="T3" fmla="*/ 268 h 272"/>
              <a:gd name="T4" fmla="*/ 236 w 440"/>
              <a:gd name="T5" fmla="*/ 260 h 272"/>
              <a:gd name="T6" fmla="*/ 224 w 440"/>
              <a:gd name="T7" fmla="*/ 252 h 272"/>
              <a:gd name="T8" fmla="*/ 212 w 440"/>
              <a:gd name="T9" fmla="*/ 240 h 272"/>
              <a:gd name="T10" fmla="*/ 204 w 440"/>
              <a:gd name="T11" fmla="*/ 236 h 272"/>
              <a:gd name="T12" fmla="*/ 196 w 440"/>
              <a:gd name="T13" fmla="*/ 228 h 272"/>
              <a:gd name="T14" fmla="*/ 188 w 440"/>
              <a:gd name="T15" fmla="*/ 216 h 272"/>
              <a:gd name="T16" fmla="*/ 176 w 440"/>
              <a:gd name="T17" fmla="*/ 208 h 272"/>
              <a:gd name="T18" fmla="*/ 164 w 440"/>
              <a:gd name="T19" fmla="*/ 196 h 272"/>
              <a:gd name="T20" fmla="*/ 152 w 440"/>
              <a:gd name="T21" fmla="*/ 180 h 272"/>
              <a:gd name="T22" fmla="*/ 136 w 440"/>
              <a:gd name="T23" fmla="*/ 168 h 272"/>
              <a:gd name="T24" fmla="*/ 120 w 440"/>
              <a:gd name="T25" fmla="*/ 152 h 272"/>
              <a:gd name="T26" fmla="*/ 88 w 440"/>
              <a:gd name="T27" fmla="*/ 116 h 272"/>
              <a:gd name="T28" fmla="*/ 60 w 440"/>
              <a:gd name="T29" fmla="*/ 88 h 272"/>
              <a:gd name="T30" fmla="*/ 28 w 440"/>
              <a:gd name="T31" fmla="*/ 56 h 272"/>
              <a:gd name="T32" fmla="*/ 0 w 440"/>
              <a:gd name="T33" fmla="*/ 28 h 272"/>
              <a:gd name="T34" fmla="*/ 16 w 440"/>
              <a:gd name="T35" fmla="*/ 0 h 272"/>
              <a:gd name="T36" fmla="*/ 28 w 440"/>
              <a:gd name="T37" fmla="*/ 12 h 272"/>
              <a:gd name="T38" fmla="*/ 40 w 440"/>
              <a:gd name="T39" fmla="*/ 24 h 272"/>
              <a:gd name="T40" fmla="*/ 56 w 440"/>
              <a:gd name="T41" fmla="*/ 36 h 272"/>
              <a:gd name="T42" fmla="*/ 72 w 440"/>
              <a:gd name="T43" fmla="*/ 48 h 272"/>
              <a:gd name="T44" fmla="*/ 92 w 440"/>
              <a:gd name="T45" fmla="*/ 64 h 272"/>
              <a:gd name="T46" fmla="*/ 112 w 440"/>
              <a:gd name="T47" fmla="*/ 76 h 272"/>
              <a:gd name="T48" fmla="*/ 132 w 440"/>
              <a:gd name="T49" fmla="*/ 96 h 272"/>
              <a:gd name="T50" fmla="*/ 152 w 440"/>
              <a:gd name="T51" fmla="*/ 112 h 272"/>
              <a:gd name="T52" fmla="*/ 176 w 440"/>
              <a:gd name="T53" fmla="*/ 132 h 272"/>
              <a:gd name="T54" fmla="*/ 200 w 440"/>
              <a:gd name="T55" fmla="*/ 148 h 272"/>
              <a:gd name="T56" fmla="*/ 220 w 440"/>
              <a:gd name="T57" fmla="*/ 160 h 272"/>
              <a:gd name="T58" fmla="*/ 244 w 440"/>
              <a:gd name="T59" fmla="*/ 176 h 272"/>
              <a:gd name="T60" fmla="*/ 268 w 440"/>
              <a:gd name="T61" fmla="*/ 184 h 272"/>
              <a:gd name="T62" fmla="*/ 292 w 440"/>
              <a:gd name="T63" fmla="*/ 196 h 272"/>
              <a:gd name="T64" fmla="*/ 316 w 440"/>
              <a:gd name="T65" fmla="*/ 204 h 272"/>
              <a:gd name="T66" fmla="*/ 344 w 440"/>
              <a:gd name="T67" fmla="*/ 212 h 272"/>
              <a:gd name="T68" fmla="*/ 364 w 440"/>
              <a:gd name="T69" fmla="*/ 216 h 272"/>
              <a:gd name="T70" fmla="*/ 384 w 440"/>
              <a:gd name="T71" fmla="*/ 220 h 272"/>
              <a:gd name="T72" fmla="*/ 400 w 440"/>
              <a:gd name="T73" fmla="*/ 228 h 272"/>
              <a:gd name="T74" fmla="*/ 416 w 440"/>
              <a:gd name="T75" fmla="*/ 232 h 272"/>
              <a:gd name="T76" fmla="*/ 428 w 440"/>
              <a:gd name="T77" fmla="*/ 236 h 272"/>
              <a:gd name="T78" fmla="*/ 432 w 440"/>
              <a:gd name="T79" fmla="*/ 240 h 272"/>
              <a:gd name="T80" fmla="*/ 440 w 440"/>
              <a:gd name="T81" fmla="*/ 244 h 272"/>
              <a:gd name="T82" fmla="*/ 440 w 440"/>
              <a:gd name="T83" fmla="*/ 244 h 272"/>
              <a:gd name="T84" fmla="*/ 440 w 440"/>
              <a:gd name="T85" fmla="*/ 248 h 272"/>
              <a:gd name="T86" fmla="*/ 436 w 440"/>
              <a:gd name="T87" fmla="*/ 252 h 272"/>
              <a:gd name="T88" fmla="*/ 428 w 440"/>
              <a:gd name="T89" fmla="*/ 252 h 272"/>
              <a:gd name="T90" fmla="*/ 420 w 440"/>
              <a:gd name="T91" fmla="*/ 256 h 272"/>
              <a:gd name="T92" fmla="*/ 408 w 440"/>
              <a:gd name="T93" fmla="*/ 260 h 272"/>
              <a:gd name="T94" fmla="*/ 396 w 440"/>
              <a:gd name="T95" fmla="*/ 260 h 272"/>
              <a:gd name="T96" fmla="*/ 380 w 440"/>
              <a:gd name="T97" fmla="*/ 264 h 272"/>
              <a:gd name="T98" fmla="*/ 360 w 440"/>
              <a:gd name="T99" fmla="*/ 264 h 272"/>
              <a:gd name="T100" fmla="*/ 340 w 440"/>
              <a:gd name="T101" fmla="*/ 268 h 272"/>
              <a:gd name="T102" fmla="*/ 324 w 440"/>
              <a:gd name="T103" fmla="*/ 268 h 272"/>
              <a:gd name="T104" fmla="*/ 308 w 440"/>
              <a:gd name="T105" fmla="*/ 268 h 272"/>
              <a:gd name="T106" fmla="*/ 296 w 440"/>
              <a:gd name="T107" fmla="*/ 272 h 272"/>
              <a:gd name="T108" fmla="*/ 284 w 440"/>
              <a:gd name="T109" fmla="*/ 272 h 272"/>
              <a:gd name="T110" fmla="*/ 276 w 440"/>
              <a:gd name="T111" fmla="*/ 272 h 272"/>
              <a:gd name="T112" fmla="*/ 268 w 440"/>
              <a:gd name="T113" fmla="*/ 272 h 272"/>
              <a:gd name="T114" fmla="*/ 260 w 440"/>
              <a:gd name="T115" fmla="*/ 268 h 272"/>
              <a:gd name="T116" fmla="*/ 260 w 440"/>
              <a:gd name="T117" fmla="*/ 268 h 2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440" h="272">
                <a:moveTo>
                  <a:pt x="260" y="268"/>
                </a:moveTo>
                <a:lnTo>
                  <a:pt x="248" y="268"/>
                </a:lnTo>
                <a:lnTo>
                  <a:pt x="236" y="260"/>
                </a:lnTo>
                <a:lnTo>
                  <a:pt x="224" y="252"/>
                </a:lnTo>
                <a:lnTo>
                  <a:pt x="212" y="240"/>
                </a:lnTo>
                <a:lnTo>
                  <a:pt x="204" y="236"/>
                </a:lnTo>
                <a:lnTo>
                  <a:pt x="196" y="228"/>
                </a:lnTo>
                <a:lnTo>
                  <a:pt x="188" y="216"/>
                </a:lnTo>
                <a:lnTo>
                  <a:pt x="176" y="208"/>
                </a:lnTo>
                <a:lnTo>
                  <a:pt x="164" y="196"/>
                </a:lnTo>
                <a:lnTo>
                  <a:pt x="152" y="180"/>
                </a:lnTo>
                <a:lnTo>
                  <a:pt x="136" y="168"/>
                </a:lnTo>
                <a:lnTo>
                  <a:pt x="120" y="152"/>
                </a:lnTo>
                <a:lnTo>
                  <a:pt x="88" y="116"/>
                </a:lnTo>
                <a:lnTo>
                  <a:pt x="60" y="88"/>
                </a:lnTo>
                <a:lnTo>
                  <a:pt x="28" y="56"/>
                </a:lnTo>
                <a:lnTo>
                  <a:pt x="0" y="28"/>
                </a:lnTo>
                <a:lnTo>
                  <a:pt x="16" y="0"/>
                </a:lnTo>
                <a:lnTo>
                  <a:pt x="28" y="12"/>
                </a:lnTo>
                <a:lnTo>
                  <a:pt x="40" y="24"/>
                </a:lnTo>
                <a:lnTo>
                  <a:pt x="56" y="36"/>
                </a:lnTo>
                <a:lnTo>
                  <a:pt x="72" y="48"/>
                </a:lnTo>
                <a:lnTo>
                  <a:pt x="92" y="64"/>
                </a:lnTo>
                <a:lnTo>
                  <a:pt x="112" y="76"/>
                </a:lnTo>
                <a:lnTo>
                  <a:pt x="132" y="96"/>
                </a:lnTo>
                <a:lnTo>
                  <a:pt x="152" y="112"/>
                </a:lnTo>
                <a:lnTo>
                  <a:pt x="176" y="132"/>
                </a:lnTo>
                <a:lnTo>
                  <a:pt x="200" y="148"/>
                </a:lnTo>
                <a:lnTo>
                  <a:pt x="220" y="160"/>
                </a:lnTo>
                <a:lnTo>
                  <a:pt x="244" y="176"/>
                </a:lnTo>
                <a:lnTo>
                  <a:pt x="268" y="184"/>
                </a:lnTo>
                <a:lnTo>
                  <a:pt x="292" y="196"/>
                </a:lnTo>
                <a:lnTo>
                  <a:pt x="316" y="204"/>
                </a:lnTo>
                <a:lnTo>
                  <a:pt x="344" y="212"/>
                </a:lnTo>
                <a:lnTo>
                  <a:pt x="364" y="216"/>
                </a:lnTo>
                <a:lnTo>
                  <a:pt x="384" y="220"/>
                </a:lnTo>
                <a:lnTo>
                  <a:pt x="400" y="228"/>
                </a:lnTo>
                <a:lnTo>
                  <a:pt x="416" y="232"/>
                </a:lnTo>
                <a:lnTo>
                  <a:pt x="428" y="236"/>
                </a:lnTo>
                <a:lnTo>
                  <a:pt x="432" y="240"/>
                </a:lnTo>
                <a:lnTo>
                  <a:pt x="440" y="244"/>
                </a:lnTo>
                <a:lnTo>
                  <a:pt x="440" y="244"/>
                </a:lnTo>
                <a:lnTo>
                  <a:pt x="440" y="248"/>
                </a:lnTo>
                <a:lnTo>
                  <a:pt x="436" y="252"/>
                </a:lnTo>
                <a:lnTo>
                  <a:pt x="428" y="252"/>
                </a:lnTo>
                <a:lnTo>
                  <a:pt x="420" y="256"/>
                </a:lnTo>
                <a:lnTo>
                  <a:pt x="408" y="260"/>
                </a:lnTo>
                <a:lnTo>
                  <a:pt x="396" y="260"/>
                </a:lnTo>
                <a:lnTo>
                  <a:pt x="380" y="264"/>
                </a:lnTo>
                <a:lnTo>
                  <a:pt x="360" y="264"/>
                </a:lnTo>
                <a:lnTo>
                  <a:pt x="340" y="268"/>
                </a:lnTo>
                <a:lnTo>
                  <a:pt x="324" y="268"/>
                </a:lnTo>
                <a:lnTo>
                  <a:pt x="308" y="268"/>
                </a:lnTo>
                <a:lnTo>
                  <a:pt x="296" y="272"/>
                </a:lnTo>
                <a:lnTo>
                  <a:pt x="284" y="272"/>
                </a:lnTo>
                <a:lnTo>
                  <a:pt x="276" y="272"/>
                </a:lnTo>
                <a:lnTo>
                  <a:pt x="268" y="272"/>
                </a:lnTo>
                <a:lnTo>
                  <a:pt x="260" y="268"/>
                </a:lnTo>
                <a:lnTo>
                  <a:pt x="260" y="268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9" name="Freeform 22">
            <a:extLst>
              <a:ext uri="{FF2B5EF4-FFF2-40B4-BE49-F238E27FC236}">
                <a16:creationId xmlns:a16="http://schemas.microsoft.com/office/drawing/2014/main" id="{7349D4FE-E2D7-4609-8C69-09A16E060030}"/>
              </a:ext>
            </a:extLst>
          </p:cNvPr>
          <p:cNvSpPr>
            <a:spLocks/>
          </p:cNvSpPr>
          <p:nvPr/>
        </p:nvSpPr>
        <p:spPr bwMode="auto">
          <a:xfrm>
            <a:off x="8927607" y="692337"/>
            <a:ext cx="1522366" cy="381270"/>
          </a:xfrm>
          <a:custGeom>
            <a:avLst/>
            <a:gdLst>
              <a:gd name="T0" fmla="*/ 76 w 412"/>
              <a:gd name="T1" fmla="*/ 40 h 80"/>
              <a:gd name="T2" fmla="*/ 112 w 412"/>
              <a:gd name="T3" fmla="*/ 36 h 80"/>
              <a:gd name="T4" fmla="*/ 152 w 412"/>
              <a:gd name="T5" fmla="*/ 28 h 80"/>
              <a:gd name="T6" fmla="*/ 216 w 412"/>
              <a:gd name="T7" fmla="*/ 16 h 80"/>
              <a:gd name="T8" fmla="*/ 260 w 412"/>
              <a:gd name="T9" fmla="*/ 8 h 80"/>
              <a:gd name="T10" fmla="*/ 292 w 412"/>
              <a:gd name="T11" fmla="*/ 4 h 80"/>
              <a:gd name="T12" fmla="*/ 320 w 412"/>
              <a:gd name="T13" fmla="*/ 0 h 80"/>
              <a:gd name="T14" fmla="*/ 340 w 412"/>
              <a:gd name="T15" fmla="*/ 0 h 80"/>
              <a:gd name="T16" fmla="*/ 368 w 412"/>
              <a:gd name="T17" fmla="*/ 0 h 80"/>
              <a:gd name="T18" fmla="*/ 392 w 412"/>
              <a:gd name="T19" fmla="*/ 8 h 80"/>
              <a:gd name="T20" fmla="*/ 408 w 412"/>
              <a:gd name="T21" fmla="*/ 20 h 80"/>
              <a:gd name="T22" fmla="*/ 412 w 412"/>
              <a:gd name="T23" fmla="*/ 28 h 80"/>
              <a:gd name="T24" fmla="*/ 408 w 412"/>
              <a:gd name="T25" fmla="*/ 36 h 80"/>
              <a:gd name="T26" fmla="*/ 396 w 412"/>
              <a:gd name="T27" fmla="*/ 40 h 80"/>
              <a:gd name="T28" fmla="*/ 376 w 412"/>
              <a:gd name="T29" fmla="*/ 48 h 80"/>
              <a:gd name="T30" fmla="*/ 344 w 412"/>
              <a:gd name="T31" fmla="*/ 48 h 80"/>
              <a:gd name="T32" fmla="*/ 324 w 412"/>
              <a:gd name="T33" fmla="*/ 48 h 80"/>
              <a:gd name="T34" fmla="*/ 288 w 412"/>
              <a:gd name="T35" fmla="*/ 48 h 80"/>
              <a:gd name="T36" fmla="*/ 244 w 412"/>
              <a:gd name="T37" fmla="*/ 56 h 80"/>
              <a:gd name="T38" fmla="*/ 188 w 412"/>
              <a:gd name="T39" fmla="*/ 64 h 80"/>
              <a:gd name="T40" fmla="*/ 132 w 412"/>
              <a:gd name="T41" fmla="*/ 72 h 80"/>
              <a:gd name="T42" fmla="*/ 92 w 412"/>
              <a:gd name="T43" fmla="*/ 76 h 80"/>
              <a:gd name="T44" fmla="*/ 64 w 412"/>
              <a:gd name="T45" fmla="*/ 80 h 80"/>
              <a:gd name="T46" fmla="*/ 52 w 412"/>
              <a:gd name="T47" fmla="*/ 80 h 80"/>
              <a:gd name="T48" fmla="*/ 36 w 412"/>
              <a:gd name="T49" fmla="*/ 80 h 80"/>
              <a:gd name="T50" fmla="*/ 16 w 412"/>
              <a:gd name="T51" fmla="*/ 72 h 80"/>
              <a:gd name="T52" fmla="*/ 4 w 412"/>
              <a:gd name="T53" fmla="*/ 64 h 80"/>
              <a:gd name="T54" fmla="*/ 0 w 412"/>
              <a:gd name="T55" fmla="*/ 56 h 80"/>
              <a:gd name="T56" fmla="*/ 4 w 412"/>
              <a:gd name="T57" fmla="*/ 52 h 80"/>
              <a:gd name="T58" fmla="*/ 16 w 412"/>
              <a:gd name="T59" fmla="*/ 48 h 80"/>
              <a:gd name="T60" fmla="*/ 36 w 412"/>
              <a:gd name="T61" fmla="*/ 44 h 80"/>
              <a:gd name="T62" fmla="*/ 64 w 412"/>
              <a:gd name="T63" fmla="*/ 44 h 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412" h="80">
                <a:moveTo>
                  <a:pt x="64" y="44"/>
                </a:moveTo>
                <a:lnTo>
                  <a:pt x="76" y="40"/>
                </a:lnTo>
                <a:lnTo>
                  <a:pt x="92" y="40"/>
                </a:lnTo>
                <a:lnTo>
                  <a:pt x="112" y="36"/>
                </a:lnTo>
                <a:lnTo>
                  <a:pt x="132" y="32"/>
                </a:lnTo>
                <a:lnTo>
                  <a:pt x="152" y="28"/>
                </a:lnTo>
                <a:lnTo>
                  <a:pt x="172" y="28"/>
                </a:lnTo>
                <a:lnTo>
                  <a:pt x="216" y="16"/>
                </a:lnTo>
                <a:lnTo>
                  <a:pt x="240" y="12"/>
                </a:lnTo>
                <a:lnTo>
                  <a:pt x="260" y="8"/>
                </a:lnTo>
                <a:lnTo>
                  <a:pt x="276" y="8"/>
                </a:lnTo>
                <a:lnTo>
                  <a:pt x="292" y="4"/>
                </a:lnTo>
                <a:lnTo>
                  <a:pt x="308" y="0"/>
                </a:lnTo>
                <a:lnTo>
                  <a:pt x="320" y="0"/>
                </a:lnTo>
                <a:lnTo>
                  <a:pt x="332" y="0"/>
                </a:lnTo>
                <a:lnTo>
                  <a:pt x="340" y="0"/>
                </a:lnTo>
                <a:lnTo>
                  <a:pt x="356" y="0"/>
                </a:lnTo>
                <a:lnTo>
                  <a:pt x="368" y="0"/>
                </a:lnTo>
                <a:lnTo>
                  <a:pt x="380" y="4"/>
                </a:lnTo>
                <a:lnTo>
                  <a:pt x="392" y="8"/>
                </a:lnTo>
                <a:lnTo>
                  <a:pt x="400" y="12"/>
                </a:lnTo>
                <a:lnTo>
                  <a:pt x="408" y="20"/>
                </a:lnTo>
                <a:lnTo>
                  <a:pt x="408" y="24"/>
                </a:lnTo>
                <a:lnTo>
                  <a:pt x="412" y="28"/>
                </a:lnTo>
                <a:lnTo>
                  <a:pt x="408" y="32"/>
                </a:lnTo>
                <a:lnTo>
                  <a:pt x="408" y="36"/>
                </a:lnTo>
                <a:lnTo>
                  <a:pt x="400" y="36"/>
                </a:lnTo>
                <a:lnTo>
                  <a:pt x="396" y="40"/>
                </a:lnTo>
                <a:lnTo>
                  <a:pt x="388" y="44"/>
                </a:lnTo>
                <a:lnTo>
                  <a:pt x="376" y="48"/>
                </a:lnTo>
                <a:lnTo>
                  <a:pt x="364" y="48"/>
                </a:lnTo>
                <a:lnTo>
                  <a:pt x="344" y="48"/>
                </a:lnTo>
                <a:lnTo>
                  <a:pt x="336" y="48"/>
                </a:lnTo>
                <a:lnTo>
                  <a:pt x="324" y="48"/>
                </a:lnTo>
                <a:lnTo>
                  <a:pt x="308" y="48"/>
                </a:lnTo>
                <a:lnTo>
                  <a:pt x="288" y="48"/>
                </a:lnTo>
                <a:lnTo>
                  <a:pt x="268" y="52"/>
                </a:lnTo>
                <a:lnTo>
                  <a:pt x="244" y="56"/>
                </a:lnTo>
                <a:lnTo>
                  <a:pt x="216" y="60"/>
                </a:lnTo>
                <a:lnTo>
                  <a:pt x="188" y="64"/>
                </a:lnTo>
                <a:lnTo>
                  <a:pt x="156" y="68"/>
                </a:lnTo>
                <a:lnTo>
                  <a:pt x="132" y="72"/>
                </a:lnTo>
                <a:lnTo>
                  <a:pt x="108" y="76"/>
                </a:lnTo>
                <a:lnTo>
                  <a:pt x="92" y="76"/>
                </a:lnTo>
                <a:lnTo>
                  <a:pt x="76" y="80"/>
                </a:lnTo>
                <a:lnTo>
                  <a:pt x="64" y="80"/>
                </a:lnTo>
                <a:lnTo>
                  <a:pt x="56" y="80"/>
                </a:lnTo>
                <a:lnTo>
                  <a:pt x="52" y="80"/>
                </a:lnTo>
                <a:lnTo>
                  <a:pt x="44" y="80"/>
                </a:lnTo>
                <a:lnTo>
                  <a:pt x="36" y="80"/>
                </a:lnTo>
                <a:lnTo>
                  <a:pt x="28" y="76"/>
                </a:lnTo>
                <a:lnTo>
                  <a:pt x="16" y="72"/>
                </a:lnTo>
                <a:lnTo>
                  <a:pt x="8" y="68"/>
                </a:lnTo>
                <a:lnTo>
                  <a:pt x="4" y="64"/>
                </a:lnTo>
                <a:lnTo>
                  <a:pt x="0" y="60"/>
                </a:lnTo>
                <a:lnTo>
                  <a:pt x="0" y="56"/>
                </a:lnTo>
                <a:lnTo>
                  <a:pt x="4" y="52"/>
                </a:lnTo>
                <a:lnTo>
                  <a:pt x="4" y="52"/>
                </a:lnTo>
                <a:lnTo>
                  <a:pt x="12" y="52"/>
                </a:lnTo>
                <a:lnTo>
                  <a:pt x="16" y="48"/>
                </a:lnTo>
                <a:lnTo>
                  <a:pt x="28" y="48"/>
                </a:lnTo>
                <a:lnTo>
                  <a:pt x="36" y="44"/>
                </a:lnTo>
                <a:lnTo>
                  <a:pt x="48" y="44"/>
                </a:lnTo>
                <a:lnTo>
                  <a:pt x="64" y="44"/>
                </a:lnTo>
                <a:lnTo>
                  <a:pt x="64" y="44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0" name="Freeform 23">
            <a:extLst>
              <a:ext uri="{FF2B5EF4-FFF2-40B4-BE49-F238E27FC236}">
                <a16:creationId xmlns:a16="http://schemas.microsoft.com/office/drawing/2014/main" id="{692DC68E-0F19-41B9-A199-3A49F101BBB8}"/>
              </a:ext>
            </a:extLst>
          </p:cNvPr>
          <p:cNvSpPr>
            <a:spLocks/>
          </p:cNvSpPr>
          <p:nvPr/>
        </p:nvSpPr>
        <p:spPr bwMode="auto">
          <a:xfrm>
            <a:off x="8720683" y="959226"/>
            <a:ext cx="827695" cy="1944474"/>
          </a:xfrm>
          <a:custGeom>
            <a:avLst/>
            <a:gdLst>
              <a:gd name="T0" fmla="*/ 220 w 224"/>
              <a:gd name="T1" fmla="*/ 164 h 408"/>
              <a:gd name="T2" fmla="*/ 208 w 224"/>
              <a:gd name="T3" fmla="*/ 208 h 408"/>
              <a:gd name="T4" fmla="*/ 188 w 224"/>
              <a:gd name="T5" fmla="*/ 256 h 408"/>
              <a:gd name="T6" fmla="*/ 164 w 224"/>
              <a:gd name="T7" fmla="*/ 300 h 408"/>
              <a:gd name="T8" fmla="*/ 132 w 224"/>
              <a:gd name="T9" fmla="*/ 336 h 408"/>
              <a:gd name="T10" fmla="*/ 88 w 224"/>
              <a:gd name="T11" fmla="*/ 368 h 408"/>
              <a:gd name="T12" fmla="*/ 44 w 224"/>
              <a:gd name="T13" fmla="*/ 392 h 408"/>
              <a:gd name="T14" fmla="*/ 24 w 224"/>
              <a:gd name="T15" fmla="*/ 404 h 408"/>
              <a:gd name="T16" fmla="*/ 8 w 224"/>
              <a:gd name="T17" fmla="*/ 408 h 408"/>
              <a:gd name="T18" fmla="*/ 0 w 224"/>
              <a:gd name="T19" fmla="*/ 408 h 408"/>
              <a:gd name="T20" fmla="*/ 0 w 224"/>
              <a:gd name="T21" fmla="*/ 404 h 408"/>
              <a:gd name="T22" fmla="*/ 4 w 224"/>
              <a:gd name="T23" fmla="*/ 396 h 408"/>
              <a:gd name="T24" fmla="*/ 12 w 224"/>
              <a:gd name="T25" fmla="*/ 384 h 408"/>
              <a:gd name="T26" fmla="*/ 28 w 224"/>
              <a:gd name="T27" fmla="*/ 372 h 408"/>
              <a:gd name="T28" fmla="*/ 56 w 224"/>
              <a:gd name="T29" fmla="*/ 348 h 408"/>
              <a:gd name="T30" fmla="*/ 92 w 224"/>
              <a:gd name="T31" fmla="*/ 312 h 408"/>
              <a:gd name="T32" fmla="*/ 120 w 224"/>
              <a:gd name="T33" fmla="*/ 272 h 408"/>
              <a:gd name="T34" fmla="*/ 140 w 224"/>
              <a:gd name="T35" fmla="*/ 228 h 408"/>
              <a:gd name="T36" fmla="*/ 152 w 224"/>
              <a:gd name="T37" fmla="*/ 184 h 408"/>
              <a:gd name="T38" fmla="*/ 160 w 224"/>
              <a:gd name="T39" fmla="*/ 128 h 408"/>
              <a:gd name="T40" fmla="*/ 164 w 224"/>
              <a:gd name="T41" fmla="*/ 84 h 408"/>
              <a:gd name="T42" fmla="*/ 160 w 224"/>
              <a:gd name="T43" fmla="*/ 60 h 408"/>
              <a:gd name="T44" fmla="*/ 160 w 224"/>
              <a:gd name="T45" fmla="*/ 40 h 408"/>
              <a:gd name="T46" fmla="*/ 152 w 224"/>
              <a:gd name="T47" fmla="*/ 28 h 408"/>
              <a:gd name="T48" fmla="*/ 144 w 224"/>
              <a:gd name="T49" fmla="*/ 20 h 408"/>
              <a:gd name="T50" fmla="*/ 144 w 224"/>
              <a:gd name="T51" fmla="*/ 8 h 408"/>
              <a:gd name="T52" fmla="*/ 148 w 224"/>
              <a:gd name="T53" fmla="*/ 4 h 408"/>
              <a:gd name="T54" fmla="*/ 152 w 224"/>
              <a:gd name="T55" fmla="*/ 0 h 408"/>
              <a:gd name="T56" fmla="*/ 172 w 224"/>
              <a:gd name="T57" fmla="*/ 0 h 408"/>
              <a:gd name="T58" fmla="*/ 196 w 224"/>
              <a:gd name="T59" fmla="*/ 8 h 408"/>
              <a:gd name="T60" fmla="*/ 208 w 224"/>
              <a:gd name="T61" fmla="*/ 16 h 408"/>
              <a:gd name="T62" fmla="*/ 220 w 224"/>
              <a:gd name="T63" fmla="*/ 24 h 408"/>
              <a:gd name="T64" fmla="*/ 224 w 224"/>
              <a:gd name="T65" fmla="*/ 36 h 408"/>
              <a:gd name="T66" fmla="*/ 224 w 224"/>
              <a:gd name="T67" fmla="*/ 56 h 408"/>
              <a:gd name="T68" fmla="*/ 224 w 224"/>
              <a:gd name="T69" fmla="*/ 104 h 408"/>
              <a:gd name="T70" fmla="*/ 220 w 224"/>
              <a:gd name="T71" fmla="*/ 144 h 4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224" h="408">
                <a:moveTo>
                  <a:pt x="220" y="144"/>
                </a:moveTo>
                <a:lnTo>
                  <a:pt x="220" y="164"/>
                </a:lnTo>
                <a:lnTo>
                  <a:pt x="212" y="184"/>
                </a:lnTo>
                <a:lnTo>
                  <a:pt x="208" y="208"/>
                </a:lnTo>
                <a:lnTo>
                  <a:pt x="196" y="232"/>
                </a:lnTo>
                <a:lnTo>
                  <a:pt x="188" y="256"/>
                </a:lnTo>
                <a:lnTo>
                  <a:pt x="176" y="280"/>
                </a:lnTo>
                <a:lnTo>
                  <a:pt x="164" y="300"/>
                </a:lnTo>
                <a:lnTo>
                  <a:pt x="148" y="316"/>
                </a:lnTo>
                <a:lnTo>
                  <a:pt x="132" y="336"/>
                </a:lnTo>
                <a:lnTo>
                  <a:pt x="112" y="352"/>
                </a:lnTo>
                <a:lnTo>
                  <a:pt x="88" y="368"/>
                </a:lnTo>
                <a:lnTo>
                  <a:pt x="60" y="384"/>
                </a:lnTo>
                <a:lnTo>
                  <a:pt x="44" y="392"/>
                </a:lnTo>
                <a:lnTo>
                  <a:pt x="36" y="396"/>
                </a:lnTo>
                <a:lnTo>
                  <a:pt x="24" y="404"/>
                </a:lnTo>
                <a:lnTo>
                  <a:pt x="16" y="404"/>
                </a:lnTo>
                <a:lnTo>
                  <a:pt x="8" y="408"/>
                </a:lnTo>
                <a:lnTo>
                  <a:pt x="4" y="408"/>
                </a:lnTo>
                <a:lnTo>
                  <a:pt x="0" y="408"/>
                </a:lnTo>
                <a:lnTo>
                  <a:pt x="0" y="404"/>
                </a:lnTo>
                <a:lnTo>
                  <a:pt x="0" y="404"/>
                </a:lnTo>
                <a:lnTo>
                  <a:pt x="0" y="400"/>
                </a:lnTo>
                <a:lnTo>
                  <a:pt x="4" y="396"/>
                </a:lnTo>
                <a:lnTo>
                  <a:pt x="8" y="392"/>
                </a:lnTo>
                <a:lnTo>
                  <a:pt x="12" y="384"/>
                </a:lnTo>
                <a:lnTo>
                  <a:pt x="20" y="380"/>
                </a:lnTo>
                <a:lnTo>
                  <a:pt x="28" y="372"/>
                </a:lnTo>
                <a:lnTo>
                  <a:pt x="36" y="364"/>
                </a:lnTo>
                <a:lnTo>
                  <a:pt x="56" y="348"/>
                </a:lnTo>
                <a:lnTo>
                  <a:pt x="72" y="332"/>
                </a:lnTo>
                <a:lnTo>
                  <a:pt x="92" y="312"/>
                </a:lnTo>
                <a:lnTo>
                  <a:pt x="108" y="292"/>
                </a:lnTo>
                <a:lnTo>
                  <a:pt x="120" y="272"/>
                </a:lnTo>
                <a:lnTo>
                  <a:pt x="132" y="252"/>
                </a:lnTo>
                <a:lnTo>
                  <a:pt x="140" y="228"/>
                </a:lnTo>
                <a:lnTo>
                  <a:pt x="148" y="208"/>
                </a:lnTo>
                <a:lnTo>
                  <a:pt x="152" y="184"/>
                </a:lnTo>
                <a:lnTo>
                  <a:pt x="160" y="156"/>
                </a:lnTo>
                <a:lnTo>
                  <a:pt x="160" y="128"/>
                </a:lnTo>
                <a:lnTo>
                  <a:pt x="164" y="100"/>
                </a:lnTo>
                <a:lnTo>
                  <a:pt x="164" y="84"/>
                </a:lnTo>
                <a:lnTo>
                  <a:pt x="160" y="72"/>
                </a:lnTo>
                <a:lnTo>
                  <a:pt x="160" y="60"/>
                </a:lnTo>
                <a:lnTo>
                  <a:pt x="160" y="52"/>
                </a:lnTo>
                <a:lnTo>
                  <a:pt x="160" y="40"/>
                </a:lnTo>
                <a:lnTo>
                  <a:pt x="156" y="36"/>
                </a:lnTo>
                <a:lnTo>
                  <a:pt x="152" y="28"/>
                </a:lnTo>
                <a:lnTo>
                  <a:pt x="152" y="24"/>
                </a:lnTo>
                <a:lnTo>
                  <a:pt x="144" y="20"/>
                </a:lnTo>
                <a:lnTo>
                  <a:pt x="144" y="16"/>
                </a:lnTo>
                <a:lnTo>
                  <a:pt x="144" y="8"/>
                </a:lnTo>
                <a:lnTo>
                  <a:pt x="144" y="4"/>
                </a:lnTo>
                <a:lnTo>
                  <a:pt x="148" y="4"/>
                </a:lnTo>
                <a:lnTo>
                  <a:pt x="148" y="0"/>
                </a:lnTo>
                <a:lnTo>
                  <a:pt x="152" y="0"/>
                </a:lnTo>
                <a:lnTo>
                  <a:pt x="156" y="0"/>
                </a:lnTo>
                <a:lnTo>
                  <a:pt x="172" y="0"/>
                </a:lnTo>
                <a:lnTo>
                  <a:pt x="188" y="4"/>
                </a:lnTo>
                <a:lnTo>
                  <a:pt x="196" y="8"/>
                </a:lnTo>
                <a:lnTo>
                  <a:pt x="200" y="12"/>
                </a:lnTo>
                <a:lnTo>
                  <a:pt x="208" y="16"/>
                </a:lnTo>
                <a:lnTo>
                  <a:pt x="212" y="16"/>
                </a:lnTo>
                <a:lnTo>
                  <a:pt x="220" y="24"/>
                </a:lnTo>
                <a:lnTo>
                  <a:pt x="224" y="28"/>
                </a:lnTo>
                <a:lnTo>
                  <a:pt x="224" y="36"/>
                </a:lnTo>
                <a:lnTo>
                  <a:pt x="224" y="44"/>
                </a:lnTo>
                <a:lnTo>
                  <a:pt x="224" y="56"/>
                </a:lnTo>
                <a:lnTo>
                  <a:pt x="224" y="72"/>
                </a:lnTo>
                <a:lnTo>
                  <a:pt x="224" y="104"/>
                </a:lnTo>
                <a:lnTo>
                  <a:pt x="224" y="124"/>
                </a:lnTo>
                <a:lnTo>
                  <a:pt x="220" y="144"/>
                </a:lnTo>
                <a:lnTo>
                  <a:pt x="220" y="144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1" name="Freeform 24">
            <a:extLst>
              <a:ext uri="{FF2B5EF4-FFF2-40B4-BE49-F238E27FC236}">
                <a16:creationId xmlns:a16="http://schemas.microsoft.com/office/drawing/2014/main" id="{123A05A9-561F-4E96-AB00-5DCA685E793D}"/>
              </a:ext>
            </a:extLst>
          </p:cNvPr>
          <p:cNvSpPr>
            <a:spLocks/>
          </p:cNvSpPr>
          <p:nvPr/>
        </p:nvSpPr>
        <p:spPr bwMode="auto">
          <a:xfrm>
            <a:off x="9799641" y="844846"/>
            <a:ext cx="325166" cy="2325744"/>
          </a:xfrm>
          <a:custGeom>
            <a:avLst/>
            <a:gdLst>
              <a:gd name="T0" fmla="*/ 80 w 88"/>
              <a:gd name="T1" fmla="*/ 184 h 488"/>
              <a:gd name="T2" fmla="*/ 80 w 88"/>
              <a:gd name="T3" fmla="*/ 264 h 488"/>
              <a:gd name="T4" fmla="*/ 80 w 88"/>
              <a:gd name="T5" fmla="*/ 308 h 488"/>
              <a:gd name="T6" fmla="*/ 80 w 88"/>
              <a:gd name="T7" fmla="*/ 352 h 488"/>
              <a:gd name="T8" fmla="*/ 76 w 88"/>
              <a:gd name="T9" fmla="*/ 392 h 488"/>
              <a:gd name="T10" fmla="*/ 76 w 88"/>
              <a:gd name="T11" fmla="*/ 420 h 488"/>
              <a:gd name="T12" fmla="*/ 72 w 88"/>
              <a:gd name="T13" fmla="*/ 448 h 488"/>
              <a:gd name="T14" fmla="*/ 68 w 88"/>
              <a:gd name="T15" fmla="*/ 464 h 488"/>
              <a:gd name="T16" fmla="*/ 60 w 88"/>
              <a:gd name="T17" fmla="*/ 480 h 488"/>
              <a:gd name="T18" fmla="*/ 56 w 88"/>
              <a:gd name="T19" fmla="*/ 488 h 488"/>
              <a:gd name="T20" fmla="*/ 48 w 88"/>
              <a:gd name="T21" fmla="*/ 488 h 488"/>
              <a:gd name="T22" fmla="*/ 40 w 88"/>
              <a:gd name="T23" fmla="*/ 484 h 488"/>
              <a:gd name="T24" fmla="*/ 36 w 88"/>
              <a:gd name="T25" fmla="*/ 472 h 488"/>
              <a:gd name="T26" fmla="*/ 32 w 88"/>
              <a:gd name="T27" fmla="*/ 452 h 488"/>
              <a:gd name="T28" fmla="*/ 28 w 88"/>
              <a:gd name="T29" fmla="*/ 424 h 488"/>
              <a:gd name="T30" fmla="*/ 24 w 88"/>
              <a:gd name="T31" fmla="*/ 352 h 488"/>
              <a:gd name="T32" fmla="*/ 24 w 88"/>
              <a:gd name="T33" fmla="*/ 272 h 488"/>
              <a:gd name="T34" fmla="*/ 24 w 88"/>
              <a:gd name="T35" fmla="*/ 184 h 488"/>
              <a:gd name="T36" fmla="*/ 20 w 88"/>
              <a:gd name="T37" fmla="*/ 108 h 488"/>
              <a:gd name="T38" fmla="*/ 16 w 88"/>
              <a:gd name="T39" fmla="*/ 72 h 488"/>
              <a:gd name="T40" fmla="*/ 12 w 88"/>
              <a:gd name="T41" fmla="*/ 48 h 488"/>
              <a:gd name="T42" fmla="*/ 8 w 88"/>
              <a:gd name="T43" fmla="*/ 32 h 488"/>
              <a:gd name="T44" fmla="*/ 4 w 88"/>
              <a:gd name="T45" fmla="*/ 24 h 488"/>
              <a:gd name="T46" fmla="*/ 0 w 88"/>
              <a:gd name="T47" fmla="*/ 24 h 488"/>
              <a:gd name="T48" fmla="*/ 0 w 88"/>
              <a:gd name="T49" fmla="*/ 8 h 488"/>
              <a:gd name="T50" fmla="*/ 24 w 88"/>
              <a:gd name="T51" fmla="*/ 8 h 488"/>
              <a:gd name="T52" fmla="*/ 52 w 88"/>
              <a:gd name="T53" fmla="*/ 20 h 488"/>
              <a:gd name="T54" fmla="*/ 72 w 88"/>
              <a:gd name="T55" fmla="*/ 32 h 488"/>
              <a:gd name="T56" fmla="*/ 84 w 88"/>
              <a:gd name="T57" fmla="*/ 40 h 488"/>
              <a:gd name="T58" fmla="*/ 88 w 88"/>
              <a:gd name="T59" fmla="*/ 48 h 488"/>
              <a:gd name="T60" fmla="*/ 84 w 88"/>
              <a:gd name="T61" fmla="*/ 64 h 488"/>
              <a:gd name="T62" fmla="*/ 80 w 88"/>
              <a:gd name="T63" fmla="*/ 72 h 488"/>
              <a:gd name="T64" fmla="*/ 76 w 88"/>
              <a:gd name="T65" fmla="*/ 84 h 488"/>
              <a:gd name="T66" fmla="*/ 76 w 88"/>
              <a:gd name="T67" fmla="*/ 104 h 488"/>
              <a:gd name="T68" fmla="*/ 76 w 88"/>
              <a:gd name="T69" fmla="*/ 132 h 488"/>
              <a:gd name="T70" fmla="*/ 76 w 88"/>
              <a:gd name="T71" fmla="*/ 148 h 4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88" h="488">
                <a:moveTo>
                  <a:pt x="76" y="148"/>
                </a:moveTo>
                <a:lnTo>
                  <a:pt x="80" y="184"/>
                </a:lnTo>
                <a:lnTo>
                  <a:pt x="80" y="220"/>
                </a:lnTo>
                <a:lnTo>
                  <a:pt x="80" y="264"/>
                </a:lnTo>
                <a:lnTo>
                  <a:pt x="80" y="284"/>
                </a:lnTo>
                <a:lnTo>
                  <a:pt x="80" y="308"/>
                </a:lnTo>
                <a:lnTo>
                  <a:pt x="80" y="332"/>
                </a:lnTo>
                <a:lnTo>
                  <a:pt x="80" y="352"/>
                </a:lnTo>
                <a:lnTo>
                  <a:pt x="80" y="372"/>
                </a:lnTo>
                <a:lnTo>
                  <a:pt x="76" y="392"/>
                </a:lnTo>
                <a:lnTo>
                  <a:pt x="76" y="408"/>
                </a:lnTo>
                <a:lnTo>
                  <a:pt x="76" y="420"/>
                </a:lnTo>
                <a:lnTo>
                  <a:pt x="72" y="436"/>
                </a:lnTo>
                <a:lnTo>
                  <a:pt x="72" y="448"/>
                </a:lnTo>
                <a:lnTo>
                  <a:pt x="68" y="456"/>
                </a:lnTo>
                <a:lnTo>
                  <a:pt x="68" y="464"/>
                </a:lnTo>
                <a:lnTo>
                  <a:pt x="64" y="472"/>
                </a:lnTo>
                <a:lnTo>
                  <a:pt x="60" y="480"/>
                </a:lnTo>
                <a:lnTo>
                  <a:pt x="56" y="484"/>
                </a:lnTo>
                <a:lnTo>
                  <a:pt x="56" y="488"/>
                </a:lnTo>
                <a:lnTo>
                  <a:pt x="52" y="488"/>
                </a:lnTo>
                <a:lnTo>
                  <a:pt x="48" y="488"/>
                </a:lnTo>
                <a:lnTo>
                  <a:pt x="44" y="488"/>
                </a:lnTo>
                <a:lnTo>
                  <a:pt x="40" y="484"/>
                </a:lnTo>
                <a:lnTo>
                  <a:pt x="40" y="480"/>
                </a:lnTo>
                <a:lnTo>
                  <a:pt x="36" y="472"/>
                </a:lnTo>
                <a:lnTo>
                  <a:pt x="36" y="464"/>
                </a:lnTo>
                <a:lnTo>
                  <a:pt x="32" y="452"/>
                </a:lnTo>
                <a:lnTo>
                  <a:pt x="32" y="440"/>
                </a:lnTo>
                <a:lnTo>
                  <a:pt x="28" y="424"/>
                </a:lnTo>
                <a:lnTo>
                  <a:pt x="28" y="392"/>
                </a:lnTo>
                <a:lnTo>
                  <a:pt x="24" y="352"/>
                </a:lnTo>
                <a:lnTo>
                  <a:pt x="24" y="312"/>
                </a:lnTo>
                <a:lnTo>
                  <a:pt x="24" y="272"/>
                </a:lnTo>
                <a:lnTo>
                  <a:pt x="24" y="228"/>
                </a:lnTo>
                <a:lnTo>
                  <a:pt x="24" y="184"/>
                </a:lnTo>
                <a:lnTo>
                  <a:pt x="20" y="144"/>
                </a:lnTo>
                <a:lnTo>
                  <a:pt x="20" y="108"/>
                </a:lnTo>
                <a:lnTo>
                  <a:pt x="16" y="88"/>
                </a:lnTo>
                <a:lnTo>
                  <a:pt x="16" y="72"/>
                </a:lnTo>
                <a:lnTo>
                  <a:pt x="12" y="60"/>
                </a:lnTo>
                <a:lnTo>
                  <a:pt x="12" y="48"/>
                </a:lnTo>
                <a:lnTo>
                  <a:pt x="8" y="40"/>
                </a:lnTo>
                <a:lnTo>
                  <a:pt x="8" y="32"/>
                </a:lnTo>
                <a:lnTo>
                  <a:pt x="4" y="28"/>
                </a:lnTo>
                <a:lnTo>
                  <a:pt x="4" y="24"/>
                </a:lnTo>
                <a:lnTo>
                  <a:pt x="0" y="24"/>
                </a:lnTo>
                <a:lnTo>
                  <a:pt x="0" y="24"/>
                </a:lnTo>
                <a:lnTo>
                  <a:pt x="0" y="16"/>
                </a:lnTo>
                <a:lnTo>
                  <a:pt x="0" y="8"/>
                </a:lnTo>
                <a:lnTo>
                  <a:pt x="8" y="0"/>
                </a:lnTo>
                <a:lnTo>
                  <a:pt x="24" y="8"/>
                </a:lnTo>
                <a:lnTo>
                  <a:pt x="40" y="16"/>
                </a:lnTo>
                <a:lnTo>
                  <a:pt x="52" y="20"/>
                </a:lnTo>
                <a:lnTo>
                  <a:pt x="64" y="28"/>
                </a:lnTo>
                <a:lnTo>
                  <a:pt x="72" y="32"/>
                </a:lnTo>
                <a:lnTo>
                  <a:pt x="80" y="36"/>
                </a:lnTo>
                <a:lnTo>
                  <a:pt x="84" y="40"/>
                </a:lnTo>
                <a:lnTo>
                  <a:pt x="88" y="44"/>
                </a:lnTo>
                <a:lnTo>
                  <a:pt x="88" y="48"/>
                </a:lnTo>
                <a:lnTo>
                  <a:pt x="88" y="56"/>
                </a:lnTo>
                <a:lnTo>
                  <a:pt x="84" y="64"/>
                </a:lnTo>
                <a:lnTo>
                  <a:pt x="84" y="68"/>
                </a:lnTo>
                <a:lnTo>
                  <a:pt x="80" y="72"/>
                </a:lnTo>
                <a:lnTo>
                  <a:pt x="80" y="76"/>
                </a:lnTo>
                <a:lnTo>
                  <a:pt x="76" y="84"/>
                </a:lnTo>
                <a:lnTo>
                  <a:pt x="76" y="92"/>
                </a:lnTo>
                <a:lnTo>
                  <a:pt x="76" y="104"/>
                </a:lnTo>
                <a:lnTo>
                  <a:pt x="76" y="116"/>
                </a:lnTo>
                <a:lnTo>
                  <a:pt x="76" y="132"/>
                </a:lnTo>
                <a:lnTo>
                  <a:pt x="76" y="148"/>
                </a:lnTo>
                <a:lnTo>
                  <a:pt x="76" y="148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2" name="Freeform 25">
            <a:extLst>
              <a:ext uri="{FF2B5EF4-FFF2-40B4-BE49-F238E27FC236}">
                <a16:creationId xmlns:a16="http://schemas.microsoft.com/office/drawing/2014/main" id="{EDD46379-7CAF-4507-BFA5-EE7DF577BF9D}"/>
              </a:ext>
            </a:extLst>
          </p:cNvPr>
          <p:cNvSpPr>
            <a:spLocks/>
          </p:cNvSpPr>
          <p:nvPr/>
        </p:nvSpPr>
        <p:spPr bwMode="auto">
          <a:xfrm>
            <a:off x="8484199" y="1378623"/>
            <a:ext cx="2453522" cy="495650"/>
          </a:xfrm>
          <a:custGeom>
            <a:avLst/>
            <a:gdLst>
              <a:gd name="T0" fmla="*/ 640 w 664"/>
              <a:gd name="T1" fmla="*/ 16 h 104"/>
              <a:gd name="T2" fmla="*/ 660 w 664"/>
              <a:gd name="T3" fmla="*/ 28 h 104"/>
              <a:gd name="T4" fmla="*/ 664 w 664"/>
              <a:gd name="T5" fmla="*/ 32 h 104"/>
              <a:gd name="T6" fmla="*/ 664 w 664"/>
              <a:gd name="T7" fmla="*/ 44 h 104"/>
              <a:gd name="T8" fmla="*/ 664 w 664"/>
              <a:gd name="T9" fmla="*/ 48 h 104"/>
              <a:gd name="T10" fmla="*/ 656 w 664"/>
              <a:gd name="T11" fmla="*/ 52 h 104"/>
              <a:gd name="T12" fmla="*/ 636 w 664"/>
              <a:gd name="T13" fmla="*/ 56 h 104"/>
              <a:gd name="T14" fmla="*/ 608 w 664"/>
              <a:gd name="T15" fmla="*/ 56 h 104"/>
              <a:gd name="T16" fmla="*/ 568 w 664"/>
              <a:gd name="T17" fmla="*/ 56 h 104"/>
              <a:gd name="T18" fmla="*/ 520 w 664"/>
              <a:gd name="T19" fmla="*/ 56 h 104"/>
              <a:gd name="T20" fmla="*/ 456 w 664"/>
              <a:gd name="T21" fmla="*/ 60 h 104"/>
              <a:gd name="T22" fmla="*/ 376 w 664"/>
              <a:gd name="T23" fmla="*/ 68 h 104"/>
              <a:gd name="T24" fmla="*/ 284 w 664"/>
              <a:gd name="T25" fmla="*/ 80 h 104"/>
              <a:gd name="T26" fmla="*/ 236 w 664"/>
              <a:gd name="T27" fmla="*/ 84 h 104"/>
              <a:gd name="T28" fmla="*/ 196 w 664"/>
              <a:gd name="T29" fmla="*/ 92 h 104"/>
              <a:gd name="T30" fmla="*/ 160 w 664"/>
              <a:gd name="T31" fmla="*/ 96 h 104"/>
              <a:gd name="T32" fmla="*/ 128 w 664"/>
              <a:gd name="T33" fmla="*/ 100 h 104"/>
              <a:gd name="T34" fmla="*/ 104 w 664"/>
              <a:gd name="T35" fmla="*/ 100 h 104"/>
              <a:gd name="T36" fmla="*/ 88 w 664"/>
              <a:gd name="T37" fmla="*/ 104 h 104"/>
              <a:gd name="T38" fmla="*/ 76 w 664"/>
              <a:gd name="T39" fmla="*/ 104 h 104"/>
              <a:gd name="T40" fmla="*/ 68 w 664"/>
              <a:gd name="T41" fmla="*/ 104 h 104"/>
              <a:gd name="T42" fmla="*/ 52 w 664"/>
              <a:gd name="T43" fmla="*/ 100 h 104"/>
              <a:gd name="T44" fmla="*/ 28 w 664"/>
              <a:gd name="T45" fmla="*/ 92 h 104"/>
              <a:gd name="T46" fmla="*/ 8 w 664"/>
              <a:gd name="T47" fmla="*/ 84 h 104"/>
              <a:gd name="T48" fmla="*/ 0 w 664"/>
              <a:gd name="T49" fmla="*/ 72 h 104"/>
              <a:gd name="T50" fmla="*/ 4 w 664"/>
              <a:gd name="T51" fmla="*/ 68 h 104"/>
              <a:gd name="T52" fmla="*/ 12 w 664"/>
              <a:gd name="T53" fmla="*/ 68 h 104"/>
              <a:gd name="T54" fmla="*/ 36 w 664"/>
              <a:gd name="T55" fmla="*/ 64 h 104"/>
              <a:gd name="T56" fmla="*/ 56 w 664"/>
              <a:gd name="T57" fmla="*/ 64 h 104"/>
              <a:gd name="T58" fmla="*/ 84 w 664"/>
              <a:gd name="T59" fmla="*/ 64 h 104"/>
              <a:gd name="T60" fmla="*/ 120 w 664"/>
              <a:gd name="T61" fmla="*/ 60 h 104"/>
              <a:gd name="T62" fmla="*/ 160 w 664"/>
              <a:gd name="T63" fmla="*/ 56 h 104"/>
              <a:gd name="T64" fmla="*/ 252 w 664"/>
              <a:gd name="T65" fmla="*/ 44 h 104"/>
              <a:gd name="T66" fmla="*/ 328 w 664"/>
              <a:gd name="T67" fmla="*/ 32 h 104"/>
              <a:gd name="T68" fmla="*/ 404 w 664"/>
              <a:gd name="T69" fmla="*/ 24 h 104"/>
              <a:gd name="T70" fmla="*/ 476 w 664"/>
              <a:gd name="T71" fmla="*/ 12 h 104"/>
              <a:gd name="T72" fmla="*/ 512 w 664"/>
              <a:gd name="T73" fmla="*/ 8 h 104"/>
              <a:gd name="T74" fmla="*/ 536 w 664"/>
              <a:gd name="T75" fmla="*/ 4 h 104"/>
              <a:gd name="T76" fmla="*/ 556 w 664"/>
              <a:gd name="T77" fmla="*/ 4 h 104"/>
              <a:gd name="T78" fmla="*/ 572 w 664"/>
              <a:gd name="T79" fmla="*/ 0 h 104"/>
              <a:gd name="T80" fmla="*/ 596 w 664"/>
              <a:gd name="T81" fmla="*/ 4 h 104"/>
              <a:gd name="T82" fmla="*/ 624 w 664"/>
              <a:gd name="T83" fmla="*/ 12 h 1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664" h="104">
                <a:moveTo>
                  <a:pt x="624" y="12"/>
                </a:moveTo>
                <a:lnTo>
                  <a:pt x="640" y="16"/>
                </a:lnTo>
                <a:lnTo>
                  <a:pt x="652" y="24"/>
                </a:lnTo>
                <a:lnTo>
                  <a:pt x="660" y="28"/>
                </a:lnTo>
                <a:lnTo>
                  <a:pt x="660" y="28"/>
                </a:lnTo>
                <a:lnTo>
                  <a:pt x="664" y="32"/>
                </a:lnTo>
                <a:lnTo>
                  <a:pt x="664" y="36"/>
                </a:lnTo>
                <a:lnTo>
                  <a:pt x="664" y="44"/>
                </a:lnTo>
                <a:lnTo>
                  <a:pt x="664" y="48"/>
                </a:lnTo>
                <a:lnTo>
                  <a:pt x="664" y="48"/>
                </a:lnTo>
                <a:lnTo>
                  <a:pt x="660" y="52"/>
                </a:lnTo>
                <a:lnTo>
                  <a:pt x="656" y="52"/>
                </a:lnTo>
                <a:lnTo>
                  <a:pt x="644" y="52"/>
                </a:lnTo>
                <a:lnTo>
                  <a:pt x="636" y="56"/>
                </a:lnTo>
                <a:lnTo>
                  <a:pt x="624" y="56"/>
                </a:lnTo>
                <a:lnTo>
                  <a:pt x="608" y="56"/>
                </a:lnTo>
                <a:lnTo>
                  <a:pt x="588" y="56"/>
                </a:lnTo>
                <a:lnTo>
                  <a:pt x="568" y="56"/>
                </a:lnTo>
                <a:lnTo>
                  <a:pt x="548" y="56"/>
                </a:lnTo>
                <a:lnTo>
                  <a:pt x="520" y="56"/>
                </a:lnTo>
                <a:lnTo>
                  <a:pt x="488" y="60"/>
                </a:lnTo>
                <a:lnTo>
                  <a:pt x="456" y="60"/>
                </a:lnTo>
                <a:lnTo>
                  <a:pt x="416" y="64"/>
                </a:lnTo>
                <a:lnTo>
                  <a:pt x="376" y="68"/>
                </a:lnTo>
                <a:lnTo>
                  <a:pt x="332" y="76"/>
                </a:lnTo>
                <a:lnTo>
                  <a:pt x="284" y="80"/>
                </a:lnTo>
                <a:lnTo>
                  <a:pt x="260" y="84"/>
                </a:lnTo>
                <a:lnTo>
                  <a:pt x="236" y="84"/>
                </a:lnTo>
                <a:lnTo>
                  <a:pt x="216" y="88"/>
                </a:lnTo>
                <a:lnTo>
                  <a:pt x="196" y="92"/>
                </a:lnTo>
                <a:lnTo>
                  <a:pt x="176" y="92"/>
                </a:lnTo>
                <a:lnTo>
                  <a:pt x="160" y="96"/>
                </a:lnTo>
                <a:lnTo>
                  <a:pt x="144" y="96"/>
                </a:lnTo>
                <a:lnTo>
                  <a:pt x="128" y="100"/>
                </a:lnTo>
                <a:lnTo>
                  <a:pt x="116" y="100"/>
                </a:lnTo>
                <a:lnTo>
                  <a:pt x="104" y="100"/>
                </a:lnTo>
                <a:lnTo>
                  <a:pt x="96" y="100"/>
                </a:lnTo>
                <a:lnTo>
                  <a:pt x="88" y="104"/>
                </a:lnTo>
                <a:lnTo>
                  <a:pt x="80" y="104"/>
                </a:lnTo>
                <a:lnTo>
                  <a:pt x="76" y="104"/>
                </a:lnTo>
                <a:lnTo>
                  <a:pt x="72" y="104"/>
                </a:lnTo>
                <a:lnTo>
                  <a:pt x="68" y="104"/>
                </a:lnTo>
                <a:lnTo>
                  <a:pt x="64" y="104"/>
                </a:lnTo>
                <a:lnTo>
                  <a:pt x="52" y="100"/>
                </a:lnTo>
                <a:lnTo>
                  <a:pt x="40" y="96"/>
                </a:lnTo>
                <a:lnTo>
                  <a:pt x="28" y="92"/>
                </a:lnTo>
                <a:lnTo>
                  <a:pt x="16" y="88"/>
                </a:lnTo>
                <a:lnTo>
                  <a:pt x="8" y="84"/>
                </a:lnTo>
                <a:lnTo>
                  <a:pt x="4" y="76"/>
                </a:lnTo>
                <a:lnTo>
                  <a:pt x="0" y="72"/>
                </a:lnTo>
                <a:lnTo>
                  <a:pt x="4" y="72"/>
                </a:lnTo>
                <a:lnTo>
                  <a:pt x="4" y="68"/>
                </a:lnTo>
                <a:lnTo>
                  <a:pt x="8" y="68"/>
                </a:lnTo>
                <a:lnTo>
                  <a:pt x="12" y="68"/>
                </a:lnTo>
                <a:lnTo>
                  <a:pt x="20" y="68"/>
                </a:lnTo>
                <a:lnTo>
                  <a:pt x="36" y="64"/>
                </a:lnTo>
                <a:lnTo>
                  <a:pt x="44" y="64"/>
                </a:lnTo>
                <a:lnTo>
                  <a:pt x="56" y="64"/>
                </a:lnTo>
                <a:lnTo>
                  <a:pt x="68" y="64"/>
                </a:lnTo>
                <a:lnTo>
                  <a:pt x="84" y="64"/>
                </a:lnTo>
                <a:lnTo>
                  <a:pt x="100" y="60"/>
                </a:lnTo>
                <a:lnTo>
                  <a:pt x="120" y="60"/>
                </a:lnTo>
                <a:lnTo>
                  <a:pt x="140" y="56"/>
                </a:lnTo>
                <a:lnTo>
                  <a:pt x="160" y="56"/>
                </a:lnTo>
                <a:lnTo>
                  <a:pt x="208" y="48"/>
                </a:lnTo>
                <a:lnTo>
                  <a:pt x="252" y="44"/>
                </a:lnTo>
                <a:lnTo>
                  <a:pt x="292" y="40"/>
                </a:lnTo>
                <a:lnTo>
                  <a:pt x="328" y="32"/>
                </a:lnTo>
                <a:lnTo>
                  <a:pt x="368" y="28"/>
                </a:lnTo>
                <a:lnTo>
                  <a:pt x="404" y="24"/>
                </a:lnTo>
                <a:lnTo>
                  <a:pt x="440" y="16"/>
                </a:lnTo>
                <a:lnTo>
                  <a:pt x="476" y="12"/>
                </a:lnTo>
                <a:lnTo>
                  <a:pt x="496" y="8"/>
                </a:lnTo>
                <a:lnTo>
                  <a:pt x="512" y="8"/>
                </a:lnTo>
                <a:lnTo>
                  <a:pt x="524" y="4"/>
                </a:lnTo>
                <a:lnTo>
                  <a:pt x="536" y="4"/>
                </a:lnTo>
                <a:lnTo>
                  <a:pt x="548" y="4"/>
                </a:lnTo>
                <a:lnTo>
                  <a:pt x="556" y="4"/>
                </a:lnTo>
                <a:lnTo>
                  <a:pt x="564" y="4"/>
                </a:lnTo>
                <a:lnTo>
                  <a:pt x="572" y="0"/>
                </a:lnTo>
                <a:lnTo>
                  <a:pt x="584" y="4"/>
                </a:lnTo>
                <a:lnTo>
                  <a:pt x="596" y="4"/>
                </a:lnTo>
                <a:lnTo>
                  <a:pt x="612" y="8"/>
                </a:lnTo>
                <a:lnTo>
                  <a:pt x="624" y="12"/>
                </a:lnTo>
                <a:lnTo>
                  <a:pt x="624" y="12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6" name="Freeform 52">
            <a:extLst>
              <a:ext uri="{FF2B5EF4-FFF2-40B4-BE49-F238E27FC236}">
                <a16:creationId xmlns:a16="http://schemas.microsoft.com/office/drawing/2014/main" id="{E5EF1DC3-3C27-48CE-A534-B5960F97907F}"/>
              </a:ext>
            </a:extLst>
          </p:cNvPr>
          <p:cNvSpPr>
            <a:spLocks/>
          </p:cNvSpPr>
          <p:nvPr/>
        </p:nvSpPr>
        <p:spPr bwMode="auto">
          <a:xfrm>
            <a:off x="8515546" y="4850051"/>
            <a:ext cx="842475" cy="324079"/>
          </a:xfrm>
          <a:custGeom>
            <a:avLst/>
            <a:gdLst>
              <a:gd name="T0" fmla="*/ 12 w 228"/>
              <a:gd name="T1" fmla="*/ 64 h 68"/>
              <a:gd name="T2" fmla="*/ 4 w 228"/>
              <a:gd name="T3" fmla="*/ 60 h 68"/>
              <a:gd name="T4" fmla="*/ 0 w 228"/>
              <a:gd name="T5" fmla="*/ 56 h 68"/>
              <a:gd name="T6" fmla="*/ 0 w 228"/>
              <a:gd name="T7" fmla="*/ 52 h 68"/>
              <a:gd name="T8" fmla="*/ 0 w 228"/>
              <a:gd name="T9" fmla="*/ 44 h 68"/>
              <a:gd name="T10" fmla="*/ 20 w 228"/>
              <a:gd name="T11" fmla="*/ 40 h 68"/>
              <a:gd name="T12" fmla="*/ 40 w 228"/>
              <a:gd name="T13" fmla="*/ 36 h 68"/>
              <a:gd name="T14" fmla="*/ 60 w 228"/>
              <a:gd name="T15" fmla="*/ 32 h 68"/>
              <a:gd name="T16" fmla="*/ 76 w 228"/>
              <a:gd name="T17" fmla="*/ 24 h 68"/>
              <a:gd name="T18" fmla="*/ 96 w 228"/>
              <a:gd name="T19" fmla="*/ 20 h 68"/>
              <a:gd name="T20" fmla="*/ 108 w 228"/>
              <a:gd name="T21" fmla="*/ 16 h 68"/>
              <a:gd name="T22" fmla="*/ 124 w 228"/>
              <a:gd name="T23" fmla="*/ 16 h 68"/>
              <a:gd name="T24" fmla="*/ 136 w 228"/>
              <a:gd name="T25" fmla="*/ 12 h 68"/>
              <a:gd name="T26" fmla="*/ 148 w 228"/>
              <a:gd name="T27" fmla="*/ 8 h 68"/>
              <a:gd name="T28" fmla="*/ 160 w 228"/>
              <a:gd name="T29" fmla="*/ 8 h 68"/>
              <a:gd name="T30" fmla="*/ 168 w 228"/>
              <a:gd name="T31" fmla="*/ 4 h 68"/>
              <a:gd name="T32" fmla="*/ 176 w 228"/>
              <a:gd name="T33" fmla="*/ 4 h 68"/>
              <a:gd name="T34" fmla="*/ 180 w 228"/>
              <a:gd name="T35" fmla="*/ 4 h 68"/>
              <a:gd name="T36" fmla="*/ 188 w 228"/>
              <a:gd name="T37" fmla="*/ 0 h 68"/>
              <a:gd name="T38" fmla="*/ 192 w 228"/>
              <a:gd name="T39" fmla="*/ 0 h 68"/>
              <a:gd name="T40" fmla="*/ 192 w 228"/>
              <a:gd name="T41" fmla="*/ 0 h 68"/>
              <a:gd name="T42" fmla="*/ 204 w 228"/>
              <a:gd name="T43" fmla="*/ 0 h 68"/>
              <a:gd name="T44" fmla="*/ 208 w 228"/>
              <a:gd name="T45" fmla="*/ 4 h 68"/>
              <a:gd name="T46" fmla="*/ 216 w 228"/>
              <a:gd name="T47" fmla="*/ 4 h 68"/>
              <a:gd name="T48" fmla="*/ 220 w 228"/>
              <a:gd name="T49" fmla="*/ 4 h 68"/>
              <a:gd name="T50" fmla="*/ 224 w 228"/>
              <a:gd name="T51" fmla="*/ 12 h 68"/>
              <a:gd name="T52" fmla="*/ 224 w 228"/>
              <a:gd name="T53" fmla="*/ 16 h 68"/>
              <a:gd name="T54" fmla="*/ 228 w 228"/>
              <a:gd name="T55" fmla="*/ 20 h 68"/>
              <a:gd name="T56" fmla="*/ 224 w 228"/>
              <a:gd name="T57" fmla="*/ 24 h 68"/>
              <a:gd name="T58" fmla="*/ 224 w 228"/>
              <a:gd name="T59" fmla="*/ 24 h 68"/>
              <a:gd name="T60" fmla="*/ 220 w 228"/>
              <a:gd name="T61" fmla="*/ 28 h 68"/>
              <a:gd name="T62" fmla="*/ 216 w 228"/>
              <a:gd name="T63" fmla="*/ 28 h 68"/>
              <a:gd name="T64" fmla="*/ 208 w 228"/>
              <a:gd name="T65" fmla="*/ 32 h 68"/>
              <a:gd name="T66" fmla="*/ 192 w 228"/>
              <a:gd name="T67" fmla="*/ 40 h 68"/>
              <a:gd name="T68" fmla="*/ 160 w 228"/>
              <a:gd name="T69" fmla="*/ 48 h 68"/>
              <a:gd name="T70" fmla="*/ 120 w 228"/>
              <a:gd name="T71" fmla="*/ 60 h 68"/>
              <a:gd name="T72" fmla="*/ 100 w 228"/>
              <a:gd name="T73" fmla="*/ 64 h 68"/>
              <a:gd name="T74" fmla="*/ 84 w 228"/>
              <a:gd name="T75" fmla="*/ 68 h 68"/>
              <a:gd name="T76" fmla="*/ 64 w 228"/>
              <a:gd name="T77" fmla="*/ 68 h 68"/>
              <a:gd name="T78" fmla="*/ 48 w 228"/>
              <a:gd name="T79" fmla="*/ 68 h 68"/>
              <a:gd name="T80" fmla="*/ 36 w 228"/>
              <a:gd name="T81" fmla="*/ 68 h 68"/>
              <a:gd name="T82" fmla="*/ 24 w 228"/>
              <a:gd name="T83" fmla="*/ 68 h 68"/>
              <a:gd name="T84" fmla="*/ 16 w 228"/>
              <a:gd name="T85" fmla="*/ 64 h 68"/>
              <a:gd name="T86" fmla="*/ 12 w 228"/>
              <a:gd name="T87" fmla="*/ 64 h 68"/>
              <a:gd name="T88" fmla="*/ 12 w 228"/>
              <a:gd name="T89" fmla="*/ 64 h 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228" h="68">
                <a:moveTo>
                  <a:pt x="12" y="64"/>
                </a:moveTo>
                <a:lnTo>
                  <a:pt x="4" y="60"/>
                </a:lnTo>
                <a:lnTo>
                  <a:pt x="0" y="56"/>
                </a:lnTo>
                <a:lnTo>
                  <a:pt x="0" y="52"/>
                </a:lnTo>
                <a:lnTo>
                  <a:pt x="0" y="44"/>
                </a:lnTo>
                <a:lnTo>
                  <a:pt x="20" y="40"/>
                </a:lnTo>
                <a:lnTo>
                  <a:pt x="40" y="36"/>
                </a:lnTo>
                <a:lnTo>
                  <a:pt x="60" y="32"/>
                </a:lnTo>
                <a:lnTo>
                  <a:pt x="76" y="24"/>
                </a:lnTo>
                <a:lnTo>
                  <a:pt x="96" y="20"/>
                </a:lnTo>
                <a:lnTo>
                  <a:pt x="108" y="16"/>
                </a:lnTo>
                <a:lnTo>
                  <a:pt x="124" y="16"/>
                </a:lnTo>
                <a:lnTo>
                  <a:pt x="136" y="12"/>
                </a:lnTo>
                <a:lnTo>
                  <a:pt x="148" y="8"/>
                </a:lnTo>
                <a:lnTo>
                  <a:pt x="160" y="8"/>
                </a:lnTo>
                <a:lnTo>
                  <a:pt x="168" y="4"/>
                </a:lnTo>
                <a:lnTo>
                  <a:pt x="176" y="4"/>
                </a:lnTo>
                <a:lnTo>
                  <a:pt x="180" y="4"/>
                </a:lnTo>
                <a:lnTo>
                  <a:pt x="188" y="0"/>
                </a:lnTo>
                <a:lnTo>
                  <a:pt x="192" y="0"/>
                </a:lnTo>
                <a:lnTo>
                  <a:pt x="192" y="0"/>
                </a:lnTo>
                <a:lnTo>
                  <a:pt x="204" y="0"/>
                </a:lnTo>
                <a:lnTo>
                  <a:pt x="208" y="4"/>
                </a:lnTo>
                <a:lnTo>
                  <a:pt x="216" y="4"/>
                </a:lnTo>
                <a:lnTo>
                  <a:pt x="220" y="4"/>
                </a:lnTo>
                <a:lnTo>
                  <a:pt x="224" y="12"/>
                </a:lnTo>
                <a:lnTo>
                  <a:pt x="224" y="16"/>
                </a:lnTo>
                <a:lnTo>
                  <a:pt x="228" y="20"/>
                </a:lnTo>
                <a:lnTo>
                  <a:pt x="224" y="24"/>
                </a:lnTo>
                <a:lnTo>
                  <a:pt x="224" y="24"/>
                </a:lnTo>
                <a:lnTo>
                  <a:pt x="220" y="28"/>
                </a:lnTo>
                <a:lnTo>
                  <a:pt x="216" y="28"/>
                </a:lnTo>
                <a:lnTo>
                  <a:pt x="208" y="32"/>
                </a:lnTo>
                <a:lnTo>
                  <a:pt x="192" y="40"/>
                </a:lnTo>
                <a:lnTo>
                  <a:pt x="160" y="48"/>
                </a:lnTo>
                <a:lnTo>
                  <a:pt x="120" y="60"/>
                </a:lnTo>
                <a:lnTo>
                  <a:pt x="100" y="64"/>
                </a:lnTo>
                <a:lnTo>
                  <a:pt x="84" y="68"/>
                </a:lnTo>
                <a:lnTo>
                  <a:pt x="64" y="68"/>
                </a:lnTo>
                <a:lnTo>
                  <a:pt x="48" y="68"/>
                </a:lnTo>
                <a:lnTo>
                  <a:pt x="36" y="68"/>
                </a:lnTo>
                <a:lnTo>
                  <a:pt x="24" y="68"/>
                </a:lnTo>
                <a:lnTo>
                  <a:pt x="16" y="64"/>
                </a:lnTo>
                <a:lnTo>
                  <a:pt x="12" y="64"/>
                </a:lnTo>
                <a:lnTo>
                  <a:pt x="12" y="64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7" name="Freeform 53">
            <a:extLst>
              <a:ext uri="{FF2B5EF4-FFF2-40B4-BE49-F238E27FC236}">
                <a16:creationId xmlns:a16="http://schemas.microsoft.com/office/drawing/2014/main" id="{B06BCA57-AD9F-4295-A6CE-A63C0E089A0D}"/>
              </a:ext>
            </a:extLst>
          </p:cNvPr>
          <p:cNvSpPr>
            <a:spLocks/>
          </p:cNvSpPr>
          <p:nvPr/>
        </p:nvSpPr>
        <p:spPr bwMode="auto">
          <a:xfrm>
            <a:off x="8796372" y="4259083"/>
            <a:ext cx="310386" cy="1486951"/>
          </a:xfrm>
          <a:custGeom>
            <a:avLst/>
            <a:gdLst>
              <a:gd name="T0" fmla="*/ 72 w 84"/>
              <a:gd name="T1" fmla="*/ 124 h 312"/>
              <a:gd name="T2" fmla="*/ 72 w 84"/>
              <a:gd name="T3" fmla="*/ 144 h 312"/>
              <a:gd name="T4" fmla="*/ 72 w 84"/>
              <a:gd name="T5" fmla="*/ 160 h 312"/>
              <a:gd name="T6" fmla="*/ 72 w 84"/>
              <a:gd name="T7" fmla="*/ 180 h 312"/>
              <a:gd name="T8" fmla="*/ 72 w 84"/>
              <a:gd name="T9" fmla="*/ 204 h 312"/>
              <a:gd name="T10" fmla="*/ 72 w 84"/>
              <a:gd name="T11" fmla="*/ 224 h 312"/>
              <a:gd name="T12" fmla="*/ 72 w 84"/>
              <a:gd name="T13" fmla="*/ 248 h 312"/>
              <a:gd name="T14" fmla="*/ 72 w 84"/>
              <a:gd name="T15" fmla="*/ 276 h 312"/>
              <a:gd name="T16" fmla="*/ 72 w 84"/>
              <a:gd name="T17" fmla="*/ 300 h 312"/>
              <a:gd name="T18" fmla="*/ 20 w 84"/>
              <a:gd name="T19" fmla="*/ 312 h 312"/>
              <a:gd name="T20" fmla="*/ 20 w 84"/>
              <a:gd name="T21" fmla="*/ 280 h 312"/>
              <a:gd name="T22" fmla="*/ 24 w 84"/>
              <a:gd name="T23" fmla="*/ 252 h 312"/>
              <a:gd name="T24" fmla="*/ 24 w 84"/>
              <a:gd name="T25" fmla="*/ 224 h 312"/>
              <a:gd name="T26" fmla="*/ 24 w 84"/>
              <a:gd name="T27" fmla="*/ 200 h 312"/>
              <a:gd name="T28" fmla="*/ 24 w 84"/>
              <a:gd name="T29" fmla="*/ 172 h 312"/>
              <a:gd name="T30" fmla="*/ 24 w 84"/>
              <a:gd name="T31" fmla="*/ 152 h 312"/>
              <a:gd name="T32" fmla="*/ 24 w 84"/>
              <a:gd name="T33" fmla="*/ 128 h 312"/>
              <a:gd name="T34" fmla="*/ 24 w 84"/>
              <a:gd name="T35" fmla="*/ 108 h 312"/>
              <a:gd name="T36" fmla="*/ 24 w 84"/>
              <a:gd name="T37" fmla="*/ 88 h 312"/>
              <a:gd name="T38" fmla="*/ 20 w 84"/>
              <a:gd name="T39" fmla="*/ 72 h 312"/>
              <a:gd name="T40" fmla="*/ 20 w 84"/>
              <a:gd name="T41" fmla="*/ 60 h 312"/>
              <a:gd name="T42" fmla="*/ 20 w 84"/>
              <a:gd name="T43" fmla="*/ 48 h 312"/>
              <a:gd name="T44" fmla="*/ 16 w 84"/>
              <a:gd name="T45" fmla="*/ 40 h 312"/>
              <a:gd name="T46" fmla="*/ 16 w 84"/>
              <a:gd name="T47" fmla="*/ 32 h 312"/>
              <a:gd name="T48" fmla="*/ 12 w 84"/>
              <a:gd name="T49" fmla="*/ 24 h 312"/>
              <a:gd name="T50" fmla="*/ 8 w 84"/>
              <a:gd name="T51" fmla="*/ 24 h 312"/>
              <a:gd name="T52" fmla="*/ 4 w 84"/>
              <a:gd name="T53" fmla="*/ 20 h 312"/>
              <a:gd name="T54" fmla="*/ 0 w 84"/>
              <a:gd name="T55" fmla="*/ 16 h 312"/>
              <a:gd name="T56" fmla="*/ 0 w 84"/>
              <a:gd name="T57" fmla="*/ 12 h 312"/>
              <a:gd name="T58" fmla="*/ 4 w 84"/>
              <a:gd name="T59" fmla="*/ 8 h 312"/>
              <a:gd name="T60" fmla="*/ 8 w 84"/>
              <a:gd name="T61" fmla="*/ 0 h 312"/>
              <a:gd name="T62" fmla="*/ 16 w 84"/>
              <a:gd name="T63" fmla="*/ 0 h 312"/>
              <a:gd name="T64" fmla="*/ 28 w 84"/>
              <a:gd name="T65" fmla="*/ 0 h 312"/>
              <a:gd name="T66" fmla="*/ 40 w 84"/>
              <a:gd name="T67" fmla="*/ 0 h 312"/>
              <a:gd name="T68" fmla="*/ 56 w 84"/>
              <a:gd name="T69" fmla="*/ 8 h 312"/>
              <a:gd name="T70" fmla="*/ 64 w 84"/>
              <a:gd name="T71" fmla="*/ 12 h 312"/>
              <a:gd name="T72" fmla="*/ 72 w 84"/>
              <a:gd name="T73" fmla="*/ 16 h 312"/>
              <a:gd name="T74" fmla="*/ 80 w 84"/>
              <a:gd name="T75" fmla="*/ 16 h 312"/>
              <a:gd name="T76" fmla="*/ 84 w 84"/>
              <a:gd name="T77" fmla="*/ 24 h 312"/>
              <a:gd name="T78" fmla="*/ 84 w 84"/>
              <a:gd name="T79" fmla="*/ 28 h 312"/>
              <a:gd name="T80" fmla="*/ 84 w 84"/>
              <a:gd name="T81" fmla="*/ 32 h 312"/>
              <a:gd name="T82" fmla="*/ 84 w 84"/>
              <a:gd name="T83" fmla="*/ 40 h 312"/>
              <a:gd name="T84" fmla="*/ 80 w 84"/>
              <a:gd name="T85" fmla="*/ 44 h 312"/>
              <a:gd name="T86" fmla="*/ 80 w 84"/>
              <a:gd name="T87" fmla="*/ 52 h 312"/>
              <a:gd name="T88" fmla="*/ 80 w 84"/>
              <a:gd name="T89" fmla="*/ 60 h 312"/>
              <a:gd name="T90" fmla="*/ 80 w 84"/>
              <a:gd name="T91" fmla="*/ 68 h 312"/>
              <a:gd name="T92" fmla="*/ 76 w 84"/>
              <a:gd name="T93" fmla="*/ 80 h 312"/>
              <a:gd name="T94" fmla="*/ 76 w 84"/>
              <a:gd name="T95" fmla="*/ 92 h 312"/>
              <a:gd name="T96" fmla="*/ 76 w 84"/>
              <a:gd name="T97" fmla="*/ 108 h 312"/>
              <a:gd name="T98" fmla="*/ 72 w 84"/>
              <a:gd name="T99" fmla="*/ 124 h 312"/>
              <a:gd name="T100" fmla="*/ 72 w 84"/>
              <a:gd name="T101" fmla="*/ 124 h 3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84" h="312">
                <a:moveTo>
                  <a:pt x="72" y="124"/>
                </a:moveTo>
                <a:lnTo>
                  <a:pt x="72" y="144"/>
                </a:lnTo>
                <a:lnTo>
                  <a:pt x="72" y="160"/>
                </a:lnTo>
                <a:lnTo>
                  <a:pt x="72" y="180"/>
                </a:lnTo>
                <a:lnTo>
                  <a:pt x="72" y="204"/>
                </a:lnTo>
                <a:lnTo>
                  <a:pt x="72" y="224"/>
                </a:lnTo>
                <a:lnTo>
                  <a:pt x="72" y="248"/>
                </a:lnTo>
                <a:lnTo>
                  <a:pt x="72" y="276"/>
                </a:lnTo>
                <a:lnTo>
                  <a:pt x="72" y="300"/>
                </a:lnTo>
                <a:lnTo>
                  <a:pt x="20" y="312"/>
                </a:lnTo>
                <a:lnTo>
                  <a:pt x="20" y="280"/>
                </a:lnTo>
                <a:lnTo>
                  <a:pt x="24" y="252"/>
                </a:lnTo>
                <a:lnTo>
                  <a:pt x="24" y="224"/>
                </a:lnTo>
                <a:lnTo>
                  <a:pt x="24" y="200"/>
                </a:lnTo>
                <a:lnTo>
                  <a:pt x="24" y="172"/>
                </a:lnTo>
                <a:lnTo>
                  <a:pt x="24" y="152"/>
                </a:lnTo>
                <a:lnTo>
                  <a:pt x="24" y="128"/>
                </a:lnTo>
                <a:lnTo>
                  <a:pt x="24" y="108"/>
                </a:lnTo>
                <a:lnTo>
                  <a:pt x="24" y="88"/>
                </a:lnTo>
                <a:lnTo>
                  <a:pt x="20" y="72"/>
                </a:lnTo>
                <a:lnTo>
                  <a:pt x="20" y="60"/>
                </a:lnTo>
                <a:lnTo>
                  <a:pt x="20" y="48"/>
                </a:lnTo>
                <a:lnTo>
                  <a:pt x="16" y="40"/>
                </a:lnTo>
                <a:lnTo>
                  <a:pt x="16" y="32"/>
                </a:lnTo>
                <a:lnTo>
                  <a:pt x="12" y="24"/>
                </a:lnTo>
                <a:lnTo>
                  <a:pt x="8" y="24"/>
                </a:lnTo>
                <a:lnTo>
                  <a:pt x="4" y="20"/>
                </a:lnTo>
                <a:lnTo>
                  <a:pt x="0" y="16"/>
                </a:lnTo>
                <a:lnTo>
                  <a:pt x="0" y="12"/>
                </a:lnTo>
                <a:lnTo>
                  <a:pt x="4" y="8"/>
                </a:lnTo>
                <a:lnTo>
                  <a:pt x="8" y="0"/>
                </a:lnTo>
                <a:lnTo>
                  <a:pt x="16" y="0"/>
                </a:lnTo>
                <a:lnTo>
                  <a:pt x="28" y="0"/>
                </a:lnTo>
                <a:lnTo>
                  <a:pt x="40" y="0"/>
                </a:lnTo>
                <a:lnTo>
                  <a:pt x="56" y="8"/>
                </a:lnTo>
                <a:lnTo>
                  <a:pt x="64" y="12"/>
                </a:lnTo>
                <a:lnTo>
                  <a:pt x="72" y="16"/>
                </a:lnTo>
                <a:lnTo>
                  <a:pt x="80" y="16"/>
                </a:lnTo>
                <a:lnTo>
                  <a:pt x="84" y="24"/>
                </a:lnTo>
                <a:lnTo>
                  <a:pt x="84" y="28"/>
                </a:lnTo>
                <a:lnTo>
                  <a:pt x="84" y="32"/>
                </a:lnTo>
                <a:lnTo>
                  <a:pt x="84" y="40"/>
                </a:lnTo>
                <a:lnTo>
                  <a:pt x="80" y="44"/>
                </a:lnTo>
                <a:lnTo>
                  <a:pt x="80" y="52"/>
                </a:lnTo>
                <a:lnTo>
                  <a:pt x="80" y="60"/>
                </a:lnTo>
                <a:lnTo>
                  <a:pt x="80" y="68"/>
                </a:lnTo>
                <a:lnTo>
                  <a:pt x="76" y="80"/>
                </a:lnTo>
                <a:lnTo>
                  <a:pt x="76" y="92"/>
                </a:lnTo>
                <a:lnTo>
                  <a:pt x="76" y="108"/>
                </a:lnTo>
                <a:lnTo>
                  <a:pt x="72" y="124"/>
                </a:lnTo>
                <a:lnTo>
                  <a:pt x="72" y="124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8" name="Freeform 54">
            <a:extLst>
              <a:ext uri="{FF2B5EF4-FFF2-40B4-BE49-F238E27FC236}">
                <a16:creationId xmlns:a16="http://schemas.microsoft.com/office/drawing/2014/main" id="{E07D9670-DB39-4A14-9519-93A3A602BF0B}"/>
              </a:ext>
            </a:extLst>
          </p:cNvPr>
          <p:cNvSpPr>
            <a:spLocks/>
          </p:cNvSpPr>
          <p:nvPr/>
        </p:nvSpPr>
        <p:spPr bwMode="auto">
          <a:xfrm>
            <a:off x="8426865" y="5326639"/>
            <a:ext cx="1005057" cy="724413"/>
          </a:xfrm>
          <a:custGeom>
            <a:avLst/>
            <a:gdLst>
              <a:gd name="T0" fmla="*/ 60 w 272"/>
              <a:gd name="T1" fmla="*/ 152 h 152"/>
              <a:gd name="T2" fmla="*/ 52 w 272"/>
              <a:gd name="T3" fmla="*/ 152 h 152"/>
              <a:gd name="T4" fmla="*/ 44 w 272"/>
              <a:gd name="T5" fmla="*/ 148 h 152"/>
              <a:gd name="T6" fmla="*/ 32 w 272"/>
              <a:gd name="T7" fmla="*/ 144 h 152"/>
              <a:gd name="T8" fmla="*/ 24 w 272"/>
              <a:gd name="T9" fmla="*/ 136 h 152"/>
              <a:gd name="T10" fmla="*/ 12 w 272"/>
              <a:gd name="T11" fmla="*/ 128 h 152"/>
              <a:gd name="T12" fmla="*/ 4 w 272"/>
              <a:gd name="T13" fmla="*/ 120 h 152"/>
              <a:gd name="T14" fmla="*/ 0 w 272"/>
              <a:gd name="T15" fmla="*/ 112 h 152"/>
              <a:gd name="T16" fmla="*/ 0 w 272"/>
              <a:gd name="T17" fmla="*/ 108 h 152"/>
              <a:gd name="T18" fmla="*/ 0 w 272"/>
              <a:gd name="T19" fmla="*/ 104 h 152"/>
              <a:gd name="T20" fmla="*/ 4 w 272"/>
              <a:gd name="T21" fmla="*/ 100 h 152"/>
              <a:gd name="T22" fmla="*/ 12 w 272"/>
              <a:gd name="T23" fmla="*/ 96 h 152"/>
              <a:gd name="T24" fmla="*/ 20 w 272"/>
              <a:gd name="T25" fmla="*/ 96 h 152"/>
              <a:gd name="T26" fmla="*/ 32 w 272"/>
              <a:gd name="T27" fmla="*/ 96 h 152"/>
              <a:gd name="T28" fmla="*/ 36 w 272"/>
              <a:gd name="T29" fmla="*/ 96 h 152"/>
              <a:gd name="T30" fmla="*/ 44 w 272"/>
              <a:gd name="T31" fmla="*/ 96 h 152"/>
              <a:gd name="T32" fmla="*/ 48 w 272"/>
              <a:gd name="T33" fmla="*/ 96 h 152"/>
              <a:gd name="T34" fmla="*/ 48 w 272"/>
              <a:gd name="T35" fmla="*/ 96 h 152"/>
              <a:gd name="T36" fmla="*/ 56 w 272"/>
              <a:gd name="T37" fmla="*/ 96 h 152"/>
              <a:gd name="T38" fmla="*/ 64 w 272"/>
              <a:gd name="T39" fmla="*/ 92 h 152"/>
              <a:gd name="T40" fmla="*/ 72 w 272"/>
              <a:gd name="T41" fmla="*/ 88 h 152"/>
              <a:gd name="T42" fmla="*/ 88 w 272"/>
              <a:gd name="T43" fmla="*/ 80 h 152"/>
              <a:gd name="T44" fmla="*/ 104 w 272"/>
              <a:gd name="T45" fmla="*/ 72 h 152"/>
              <a:gd name="T46" fmla="*/ 124 w 272"/>
              <a:gd name="T47" fmla="*/ 64 h 152"/>
              <a:gd name="T48" fmla="*/ 144 w 272"/>
              <a:gd name="T49" fmla="*/ 52 h 152"/>
              <a:gd name="T50" fmla="*/ 168 w 272"/>
              <a:gd name="T51" fmla="*/ 40 h 152"/>
              <a:gd name="T52" fmla="*/ 184 w 272"/>
              <a:gd name="T53" fmla="*/ 32 h 152"/>
              <a:gd name="T54" fmla="*/ 204 w 272"/>
              <a:gd name="T55" fmla="*/ 24 h 152"/>
              <a:gd name="T56" fmla="*/ 216 w 272"/>
              <a:gd name="T57" fmla="*/ 16 h 152"/>
              <a:gd name="T58" fmla="*/ 228 w 272"/>
              <a:gd name="T59" fmla="*/ 12 h 152"/>
              <a:gd name="T60" fmla="*/ 240 w 272"/>
              <a:gd name="T61" fmla="*/ 8 h 152"/>
              <a:gd name="T62" fmla="*/ 248 w 272"/>
              <a:gd name="T63" fmla="*/ 4 h 152"/>
              <a:gd name="T64" fmla="*/ 252 w 272"/>
              <a:gd name="T65" fmla="*/ 4 h 152"/>
              <a:gd name="T66" fmla="*/ 260 w 272"/>
              <a:gd name="T67" fmla="*/ 0 h 152"/>
              <a:gd name="T68" fmla="*/ 264 w 272"/>
              <a:gd name="T69" fmla="*/ 0 h 152"/>
              <a:gd name="T70" fmla="*/ 268 w 272"/>
              <a:gd name="T71" fmla="*/ 4 h 152"/>
              <a:gd name="T72" fmla="*/ 272 w 272"/>
              <a:gd name="T73" fmla="*/ 4 h 152"/>
              <a:gd name="T74" fmla="*/ 272 w 272"/>
              <a:gd name="T75" fmla="*/ 8 h 152"/>
              <a:gd name="T76" fmla="*/ 268 w 272"/>
              <a:gd name="T77" fmla="*/ 16 h 152"/>
              <a:gd name="T78" fmla="*/ 260 w 272"/>
              <a:gd name="T79" fmla="*/ 20 h 152"/>
              <a:gd name="T80" fmla="*/ 248 w 272"/>
              <a:gd name="T81" fmla="*/ 28 h 152"/>
              <a:gd name="T82" fmla="*/ 236 w 272"/>
              <a:gd name="T83" fmla="*/ 40 h 152"/>
              <a:gd name="T84" fmla="*/ 220 w 272"/>
              <a:gd name="T85" fmla="*/ 52 h 152"/>
              <a:gd name="T86" fmla="*/ 200 w 272"/>
              <a:gd name="T87" fmla="*/ 68 h 152"/>
              <a:gd name="T88" fmla="*/ 176 w 272"/>
              <a:gd name="T89" fmla="*/ 84 h 152"/>
              <a:gd name="T90" fmla="*/ 152 w 272"/>
              <a:gd name="T91" fmla="*/ 100 h 152"/>
              <a:gd name="T92" fmla="*/ 132 w 272"/>
              <a:gd name="T93" fmla="*/ 112 h 152"/>
              <a:gd name="T94" fmla="*/ 112 w 272"/>
              <a:gd name="T95" fmla="*/ 124 h 152"/>
              <a:gd name="T96" fmla="*/ 96 w 272"/>
              <a:gd name="T97" fmla="*/ 136 h 152"/>
              <a:gd name="T98" fmla="*/ 84 w 272"/>
              <a:gd name="T99" fmla="*/ 144 h 152"/>
              <a:gd name="T100" fmla="*/ 72 w 272"/>
              <a:gd name="T101" fmla="*/ 148 h 152"/>
              <a:gd name="T102" fmla="*/ 68 w 272"/>
              <a:gd name="T103" fmla="*/ 152 h 152"/>
              <a:gd name="T104" fmla="*/ 60 w 272"/>
              <a:gd name="T105" fmla="*/ 152 h 152"/>
              <a:gd name="T106" fmla="*/ 60 w 272"/>
              <a:gd name="T107" fmla="*/ 152 h 1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72" h="152">
                <a:moveTo>
                  <a:pt x="60" y="152"/>
                </a:moveTo>
                <a:lnTo>
                  <a:pt x="52" y="152"/>
                </a:lnTo>
                <a:lnTo>
                  <a:pt x="44" y="148"/>
                </a:lnTo>
                <a:lnTo>
                  <a:pt x="32" y="144"/>
                </a:lnTo>
                <a:lnTo>
                  <a:pt x="24" y="136"/>
                </a:lnTo>
                <a:lnTo>
                  <a:pt x="12" y="128"/>
                </a:lnTo>
                <a:lnTo>
                  <a:pt x="4" y="120"/>
                </a:lnTo>
                <a:lnTo>
                  <a:pt x="0" y="112"/>
                </a:lnTo>
                <a:lnTo>
                  <a:pt x="0" y="108"/>
                </a:lnTo>
                <a:lnTo>
                  <a:pt x="0" y="104"/>
                </a:lnTo>
                <a:lnTo>
                  <a:pt x="4" y="100"/>
                </a:lnTo>
                <a:lnTo>
                  <a:pt x="12" y="96"/>
                </a:lnTo>
                <a:lnTo>
                  <a:pt x="20" y="96"/>
                </a:lnTo>
                <a:lnTo>
                  <a:pt x="32" y="96"/>
                </a:lnTo>
                <a:lnTo>
                  <a:pt x="36" y="96"/>
                </a:lnTo>
                <a:lnTo>
                  <a:pt x="44" y="96"/>
                </a:lnTo>
                <a:lnTo>
                  <a:pt x="48" y="96"/>
                </a:lnTo>
                <a:lnTo>
                  <a:pt x="48" y="96"/>
                </a:lnTo>
                <a:lnTo>
                  <a:pt x="56" y="96"/>
                </a:lnTo>
                <a:lnTo>
                  <a:pt x="64" y="92"/>
                </a:lnTo>
                <a:lnTo>
                  <a:pt x="72" y="88"/>
                </a:lnTo>
                <a:lnTo>
                  <a:pt x="88" y="80"/>
                </a:lnTo>
                <a:lnTo>
                  <a:pt x="104" y="72"/>
                </a:lnTo>
                <a:lnTo>
                  <a:pt x="124" y="64"/>
                </a:lnTo>
                <a:lnTo>
                  <a:pt x="144" y="52"/>
                </a:lnTo>
                <a:lnTo>
                  <a:pt x="168" y="40"/>
                </a:lnTo>
                <a:lnTo>
                  <a:pt x="184" y="32"/>
                </a:lnTo>
                <a:lnTo>
                  <a:pt x="204" y="24"/>
                </a:lnTo>
                <a:lnTo>
                  <a:pt x="216" y="16"/>
                </a:lnTo>
                <a:lnTo>
                  <a:pt x="228" y="12"/>
                </a:lnTo>
                <a:lnTo>
                  <a:pt x="240" y="8"/>
                </a:lnTo>
                <a:lnTo>
                  <a:pt x="248" y="4"/>
                </a:lnTo>
                <a:lnTo>
                  <a:pt x="252" y="4"/>
                </a:lnTo>
                <a:lnTo>
                  <a:pt x="260" y="0"/>
                </a:lnTo>
                <a:lnTo>
                  <a:pt x="264" y="0"/>
                </a:lnTo>
                <a:lnTo>
                  <a:pt x="268" y="4"/>
                </a:lnTo>
                <a:lnTo>
                  <a:pt x="272" y="4"/>
                </a:lnTo>
                <a:lnTo>
                  <a:pt x="272" y="8"/>
                </a:lnTo>
                <a:lnTo>
                  <a:pt x="268" y="16"/>
                </a:lnTo>
                <a:lnTo>
                  <a:pt x="260" y="20"/>
                </a:lnTo>
                <a:lnTo>
                  <a:pt x="248" y="28"/>
                </a:lnTo>
                <a:lnTo>
                  <a:pt x="236" y="40"/>
                </a:lnTo>
                <a:lnTo>
                  <a:pt x="220" y="52"/>
                </a:lnTo>
                <a:lnTo>
                  <a:pt x="200" y="68"/>
                </a:lnTo>
                <a:lnTo>
                  <a:pt x="176" y="84"/>
                </a:lnTo>
                <a:lnTo>
                  <a:pt x="152" y="100"/>
                </a:lnTo>
                <a:lnTo>
                  <a:pt x="132" y="112"/>
                </a:lnTo>
                <a:lnTo>
                  <a:pt x="112" y="124"/>
                </a:lnTo>
                <a:lnTo>
                  <a:pt x="96" y="136"/>
                </a:lnTo>
                <a:lnTo>
                  <a:pt x="84" y="144"/>
                </a:lnTo>
                <a:lnTo>
                  <a:pt x="72" y="148"/>
                </a:lnTo>
                <a:lnTo>
                  <a:pt x="68" y="152"/>
                </a:lnTo>
                <a:lnTo>
                  <a:pt x="60" y="152"/>
                </a:lnTo>
                <a:lnTo>
                  <a:pt x="60" y="152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9" name="Freeform 55">
            <a:extLst>
              <a:ext uri="{FF2B5EF4-FFF2-40B4-BE49-F238E27FC236}">
                <a16:creationId xmlns:a16="http://schemas.microsoft.com/office/drawing/2014/main" id="{38EE4D10-1365-456D-8B74-AD81235D76C1}"/>
              </a:ext>
            </a:extLst>
          </p:cNvPr>
          <p:cNvSpPr>
            <a:spLocks/>
          </p:cNvSpPr>
          <p:nvPr/>
        </p:nvSpPr>
        <p:spPr bwMode="auto">
          <a:xfrm>
            <a:off x="9402362" y="4678480"/>
            <a:ext cx="1123299" cy="762539"/>
          </a:xfrm>
          <a:custGeom>
            <a:avLst/>
            <a:gdLst>
              <a:gd name="T0" fmla="*/ 260 w 304"/>
              <a:gd name="T1" fmla="*/ 108 h 160"/>
              <a:gd name="T2" fmla="*/ 252 w 304"/>
              <a:gd name="T3" fmla="*/ 140 h 160"/>
              <a:gd name="T4" fmla="*/ 200 w 304"/>
              <a:gd name="T5" fmla="*/ 160 h 160"/>
              <a:gd name="T6" fmla="*/ 200 w 304"/>
              <a:gd name="T7" fmla="*/ 140 h 160"/>
              <a:gd name="T8" fmla="*/ 208 w 304"/>
              <a:gd name="T9" fmla="*/ 112 h 160"/>
              <a:gd name="T10" fmla="*/ 212 w 304"/>
              <a:gd name="T11" fmla="*/ 84 h 160"/>
              <a:gd name="T12" fmla="*/ 216 w 304"/>
              <a:gd name="T13" fmla="*/ 64 h 160"/>
              <a:gd name="T14" fmla="*/ 220 w 304"/>
              <a:gd name="T15" fmla="*/ 48 h 160"/>
              <a:gd name="T16" fmla="*/ 216 w 304"/>
              <a:gd name="T17" fmla="*/ 44 h 160"/>
              <a:gd name="T18" fmla="*/ 212 w 304"/>
              <a:gd name="T19" fmla="*/ 44 h 160"/>
              <a:gd name="T20" fmla="*/ 196 w 304"/>
              <a:gd name="T21" fmla="*/ 44 h 160"/>
              <a:gd name="T22" fmla="*/ 172 w 304"/>
              <a:gd name="T23" fmla="*/ 48 h 160"/>
              <a:gd name="T24" fmla="*/ 140 w 304"/>
              <a:gd name="T25" fmla="*/ 56 h 160"/>
              <a:gd name="T26" fmla="*/ 104 w 304"/>
              <a:gd name="T27" fmla="*/ 64 h 160"/>
              <a:gd name="T28" fmla="*/ 80 w 304"/>
              <a:gd name="T29" fmla="*/ 68 h 160"/>
              <a:gd name="T30" fmla="*/ 56 w 304"/>
              <a:gd name="T31" fmla="*/ 72 h 160"/>
              <a:gd name="T32" fmla="*/ 44 w 304"/>
              <a:gd name="T33" fmla="*/ 76 h 160"/>
              <a:gd name="T34" fmla="*/ 24 w 304"/>
              <a:gd name="T35" fmla="*/ 72 h 160"/>
              <a:gd name="T36" fmla="*/ 8 w 304"/>
              <a:gd name="T37" fmla="*/ 60 h 160"/>
              <a:gd name="T38" fmla="*/ 0 w 304"/>
              <a:gd name="T39" fmla="*/ 48 h 160"/>
              <a:gd name="T40" fmla="*/ 0 w 304"/>
              <a:gd name="T41" fmla="*/ 44 h 160"/>
              <a:gd name="T42" fmla="*/ 12 w 304"/>
              <a:gd name="T43" fmla="*/ 40 h 160"/>
              <a:gd name="T44" fmla="*/ 28 w 304"/>
              <a:gd name="T45" fmla="*/ 40 h 160"/>
              <a:gd name="T46" fmla="*/ 40 w 304"/>
              <a:gd name="T47" fmla="*/ 40 h 160"/>
              <a:gd name="T48" fmla="*/ 60 w 304"/>
              <a:gd name="T49" fmla="*/ 36 h 160"/>
              <a:gd name="T50" fmla="*/ 84 w 304"/>
              <a:gd name="T51" fmla="*/ 32 h 160"/>
              <a:gd name="T52" fmla="*/ 120 w 304"/>
              <a:gd name="T53" fmla="*/ 28 h 160"/>
              <a:gd name="T54" fmla="*/ 152 w 304"/>
              <a:gd name="T55" fmla="*/ 20 h 160"/>
              <a:gd name="T56" fmla="*/ 176 w 304"/>
              <a:gd name="T57" fmla="*/ 16 h 160"/>
              <a:gd name="T58" fmla="*/ 196 w 304"/>
              <a:gd name="T59" fmla="*/ 12 h 160"/>
              <a:gd name="T60" fmla="*/ 204 w 304"/>
              <a:gd name="T61" fmla="*/ 4 h 160"/>
              <a:gd name="T62" fmla="*/ 228 w 304"/>
              <a:gd name="T63" fmla="*/ 0 h 160"/>
              <a:gd name="T64" fmla="*/ 248 w 304"/>
              <a:gd name="T65" fmla="*/ 4 h 160"/>
              <a:gd name="T66" fmla="*/ 276 w 304"/>
              <a:gd name="T67" fmla="*/ 12 h 160"/>
              <a:gd name="T68" fmla="*/ 288 w 304"/>
              <a:gd name="T69" fmla="*/ 16 h 160"/>
              <a:gd name="T70" fmla="*/ 296 w 304"/>
              <a:gd name="T71" fmla="*/ 20 h 160"/>
              <a:gd name="T72" fmla="*/ 304 w 304"/>
              <a:gd name="T73" fmla="*/ 28 h 160"/>
              <a:gd name="T74" fmla="*/ 304 w 304"/>
              <a:gd name="T75" fmla="*/ 32 h 160"/>
              <a:gd name="T76" fmla="*/ 296 w 304"/>
              <a:gd name="T77" fmla="*/ 48 h 160"/>
              <a:gd name="T78" fmla="*/ 284 w 304"/>
              <a:gd name="T79" fmla="*/ 56 h 160"/>
              <a:gd name="T80" fmla="*/ 272 w 304"/>
              <a:gd name="T81" fmla="*/ 76 h 160"/>
              <a:gd name="T82" fmla="*/ 268 w 304"/>
              <a:gd name="T83" fmla="*/ 92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304" h="160">
                <a:moveTo>
                  <a:pt x="268" y="92"/>
                </a:moveTo>
                <a:lnTo>
                  <a:pt x="260" y="108"/>
                </a:lnTo>
                <a:lnTo>
                  <a:pt x="256" y="124"/>
                </a:lnTo>
                <a:lnTo>
                  <a:pt x="252" y="140"/>
                </a:lnTo>
                <a:lnTo>
                  <a:pt x="248" y="160"/>
                </a:lnTo>
                <a:lnTo>
                  <a:pt x="200" y="160"/>
                </a:lnTo>
                <a:lnTo>
                  <a:pt x="200" y="152"/>
                </a:lnTo>
                <a:lnTo>
                  <a:pt x="200" y="140"/>
                </a:lnTo>
                <a:lnTo>
                  <a:pt x="204" y="124"/>
                </a:lnTo>
                <a:lnTo>
                  <a:pt x="208" y="112"/>
                </a:lnTo>
                <a:lnTo>
                  <a:pt x="212" y="96"/>
                </a:lnTo>
                <a:lnTo>
                  <a:pt x="212" y="84"/>
                </a:lnTo>
                <a:lnTo>
                  <a:pt x="216" y="72"/>
                </a:lnTo>
                <a:lnTo>
                  <a:pt x="216" y="64"/>
                </a:lnTo>
                <a:lnTo>
                  <a:pt x="220" y="56"/>
                </a:lnTo>
                <a:lnTo>
                  <a:pt x="220" y="48"/>
                </a:lnTo>
                <a:lnTo>
                  <a:pt x="220" y="48"/>
                </a:lnTo>
                <a:lnTo>
                  <a:pt x="216" y="44"/>
                </a:lnTo>
                <a:lnTo>
                  <a:pt x="216" y="44"/>
                </a:lnTo>
                <a:lnTo>
                  <a:pt x="212" y="44"/>
                </a:lnTo>
                <a:lnTo>
                  <a:pt x="204" y="44"/>
                </a:lnTo>
                <a:lnTo>
                  <a:pt x="196" y="44"/>
                </a:lnTo>
                <a:lnTo>
                  <a:pt x="184" y="48"/>
                </a:lnTo>
                <a:lnTo>
                  <a:pt x="172" y="48"/>
                </a:lnTo>
                <a:lnTo>
                  <a:pt x="156" y="52"/>
                </a:lnTo>
                <a:lnTo>
                  <a:pt x="140" y="56"/>
                </a:lnTo>
                <a:lnTo>
                  <a:pt x="124" y="60"/>
                </a:lnTo>
                <a:lnTo>
                  <a:pt x="104" y="64"/>
                </a:lnTo>
                <a:lnTo>
                  <a:pt x="92" y="68"/>
                </a:lnTo>
                <a:lnTo>
                  <a:pt x="80" y="68"/>
                </a:lnTo>
                <a:lnTo>
                  <a:pt x="68" y="72"/>
                </a:lnTo>
                <a:lnTo>
                  <a:pt x="56" y="72"/>
                </a:lnTo>
                <a:lnTo>
                  <a:pt x="48" y="72"/>
                </a:lnTo>
                <a:lnTo>
                  <a:pt x="44" y="76"/>
                </a:lnTo>
                <a:lnTo>
                  <a:pt x="32" y="76"/>
                </a:lnTo>
                <a:lnTo>
                  <a:pt x="24" y="72"/>
                </a:lnTo>
                <a:lnTo>
                  <a:pt x="16" y="68"/>
                </a:lnTo>
                <a:lnTo>
                  <a:pt x="8" y="60"/>
                </a:lnTo>
                <a:lnTo>
                  <a:pt x="0" y="56"/>
                </a:lnTo>
                <a:lnTo>
                  <a:pt x="0" y="48"/>
                </a:lnTo>
                <a:lnTo>
                  <a:pt x="0" y="48"/>
                </a:lnTo>
                <a:lnTo>
                  <a:pt x="0" y="44"/>
                </a:lnTo>
                <a:lnTo>
                  <a:pt x="4" y="44"/>
                </a:lnTo>
                <a:lnTo>
                  <a:pt x="12" y="40"/>
                </a:lnTo>
                <a:lnTo>
                  <a:pt x="16" y="40"/>
                </a:lnTo>
                <a:lnTo>
                  <a:pt x="28" y="40"/>
                </a:lnTo>
                <a:lnTo>
                  <a:pt x="32" y="40"/>
                </a:lnTo>
                <a:lnTo>
                  <a:pt x="40" y="40"/>
                </a:lnTo>
                <a:lnTo>
                  <a:pt x="48" y="36"/>
                </a:lnTo>
                <a:lnTo>
                  <a:pt x="60" y="36"/>
                </a:lnTo>
                <a:lnTo>
                  <a:pt x="72" y="36"/>
                </a:lnTo>
                <a:lnTo>
                  <a:pt x="84" y="32"/>
                </a:lnTo>
                <a:lnTo>
                  <a:pt x="100" y="28"/>
                </a:lnTo>
                <a:lnTo>
                  <a:pt x="120" y="28"/>
                </a:lnTo>
                <a:lnTo>
                  <a:pt x="136" y="24"/>
                </a:lnTo>
                <a:lnTo>
                  <a:pt x="152" y="20"/>
                </a:lnTo>
                <a:lnTo>
                  <a:pt x="168" y="20"/>
                </a:lnTo>
                <a:lnTo>
                  <a:pt x="176" y="16"/>
                </a:lnTo>
                <a:lnTo>
                  <a:pt x="188" y="12"/>
                </a:lnTo>
                <a:lnTo>
                  <a:pt x="196" y="12"/>
                </a:lnTo>
                <a:lnTo>
                  <a:pt x="200" y="8"/>
                </a:lnTo>
                <a:lnTo>
                  <a:pt x="204" y="4"/>
                </a:lnTo>
                <a:lnTo>
                  <a:pt x="216" y="0"/>
                </a:lnTo>
                <a:lnTo>
                  <a:pt x="228" y="0"/>
                </a:lnTo>
                <a:lnTo>
                  <a:pt x="236" y="0"/>
                </a:lnTo>
                <a:lnTo>
                  <a:pt x="248" y="4"/>
                </a:lnTo>
                <a:lnTo>
                  <a:pt x="260" y="4"/>
                </a:lnTo>
                <a:lnTo>
                  <a:pt x="276" y="12"/>
                </a:lnTo>
                <a:lnTo>
                  <a:pt x="284" y="12"/>
                </a:lnTo>
                <a:lnTo>
                  <a:pt x="288" y="16"/>
                </a:lnTo>
                <a:lnTo>
                  <a:pt x="296" y="20"/>
                </a:lnTo>
                <a:lnTo>
                  <a:pt x="296" y="20"/>
                </a:lnTo>
                <a:lnTo>
                  <a:pt x="300" y="24"/>
                </a:lnTo>
                <a:lnTo>
                  <a:pt x="304" y="28"/>
                </a:lnTo>
                <a:lnTo>
                  <a:pt x="304" y="28"/>
                </a:lnTo>
                <a:lnTo>
                  <a:pt x="304" y="32"/>
                </a:lnTo>
                <a:lnTo>
                  <a:pt x="296" y="44"/>
                </a:lnTo>
                <a:lnTo>
                  <a:pt x="296" y="48"/>
                </a:lnTo>
                <a:lnTo>
                  <a:pt x="292" y="52"/>
                </a:lnTo>
                <a:lnTo>
                  <a:pt x="284" y="56"/>
                </a:lnTo>
                <a:lnTo>
                  <a:pt x="280" y="64"/>
                </a:lnTo>
                <a:lnTo>
                  <a:pt x="272" y="76"/>
                </a:lnTo>
                <a:lnTo>
                  <a:pt x="268" y="92"/>
                </a:lnTo>
                <a:lnTo>
                  <a:pt x="268" y="92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0" name="Freeform 56">
            <a:extLst>
              <a:ext uri="{FF2B5EF4-FFF2-40B4-BE49-F238E27FC236}">
                <a16:creationId xmlns:a16="http://schemas.microsoft.com/office/drawing/2014/main" id="{CB2A30EA-85B8-47AF-A9CF-D0F4EDC29E17}"/>
              </a:ext>
            </a:extLst>
          </p:cNvPr>
          <p:cNvSpPr>
            <a:spLocks/>
          </p:cNvSpPr>
          <p:nvPr/>
        </p:nvSpPr>
        <p:spPr bwMode="auto">
          <a:xfrm>
            <a:off x="8958954" y="4049385"/>
            <a:ext cx="1049398" cy="2382935"/>
          </a:xfrm>
          <a:custGeom>
            <a:avLst/>
            <a:gdLst>
              <a:gd name="T0" fmla="*/ 276 w 284"/>
              <a:gd name="T1" fmla="*/ 52 h 500"/>
              <a:gd name="T2" fmla="*/ 276 w 284"/>
              <a:gd name="T3" fmla="*/ 64 h 500"/>
              <a:gd name="T4" fmla="*/ 272 w 284"/>
              <a:gd name="T5" fmla="*/ 84 h 500"/>
              <a:gd name="T6" fmla="*/ 272 w 284"/>
              <a:gd name="T7" fmla="*/ 112 h 500"/>
              <a:gd name="T8" fmla="*/ 268 w 284"/>
              <a:gd name="T9" fmla="*/ 164 h 500"/>
              <a:gd name="T10" fmla="*/ 264 w 284"/>
              <a:gd name="T11" fmla="*/ 232 h 500"/>
              <a:gd name="T12" fmla="*/ 248 w 284"/>
              <a:gd name="T13" fmla="*/ 292 h 500"/>
              <a:gd name="T14" fmla="*/ 228 w 284"/>
              <a:gd name="T15" fmla="*/ 348 h 500"/>
              <a:gd name="T16" fmla="*/ 196 w 284"/>
              <a:gd name="T17" fmla="*/ 392 h 500"/>
              <a:gd name="T18" fmla="*/ 164 w 284"/>
              <a:gd name="T19" fmla="*/ 432 h 500"/>
              <a:gd name="T20" fmla="*/ 124 w 284"/>
              <a:gd name="T21" fmla="*/ 456 h 500"/>
              <a:gd name="T22" fmla="*/ 80 w 284"/>
              <a:gd name="T23" fmla="*/ 476 h 500"/>
              <a:gd name="T24" fmla="*/ 44 w 284"/>
              <a:gd name="T25" fmla="*/ 492 h 500"/>
              <a:gd name="T26" fmla="*/ 24 w 284"/>
              <a:gd name="T27" fmla="*/ 496 h 500"/>
              <a:gd name="T28" fmla="*/ 12 w 284"/>
              <a:gd name="T29" fmla="*/ 500 h 500"/>
              <a:gd name="T30" fmla="*/ 4 w 284"/>
              <a:gd name="T31" fmla="*/ 496 h 500"/>
              <a:gd name="T32" fmla="*/ 0 w 284"/>
              <a:gd name="T33" fmla="*/ 492 h 500"/>
              <a:gd name="T34" fmla="*/ 4 w 284"/>
              <a:gd name="T35" fmla="*/ 484 h 500"/>
              <a:gd name="T36" fmla="*/ 20 w 284"/>
              <a:gd name="T37" fmla="*/ 476 h 500"/>
              <a:gd name="T38" fmla="*/ 40 w 284"/>
              <a:gd name="T39" fmla="*/ 460 h 500"/>
              <a:gd name="T40" fmla="*/ 84 w 284"/>
              <a:gd name="T41" fmla="*/ 436 h 500"/>
              <a:gd name="T42" fmla="*/ 124 w 284"/>
              <a:gd name="T43" fmla="*/ 404 h 500"/>
              <a:gd name="T44" fmla="*/ 148 w 284"/>
              <a:gd name="T45" fmla="*/ 380 h 500"/>
              <a:gd name="T46" fmla="*/ 164 w 284"/>
              <a:gd name="T47" fmla="*/ 348 h 500"/>
              <a:gd name="T48" fmla="*/ 180 w 284"/>
              <a:gd name="T49" fmla="*/ 320 h 500"/>
              <a:gd name="T50" fmla="*/ 196 w 284"/>
              <a:gd name="T51" fmla="*/ 272 h 500"/>
              <a:gd name="T52" fmla="*/ 208 w 284"/>
              <a:gd name="T53" fmla="*/ 172 h 500"/>
              <a:gd name="T54" fmla="*/ 208 w 284"/>
              <a:gd name="T55" fmla="*/ 104 h 500"/>
              <a:gd name="T56" fmla="*/ 208 w 284"/>
              <a:gd name="T57" fmla="*/ 72 h 500"/>
              <a:gd name="T58" fmla="*/ 208 w 284"/>
              <a:gd name="T59" fmla="*/ 48 h 500"/>
              <a:gd name="T60" fmla="*/ 204 w 284"/>
              <a:gd name="T61" fmla="*/ 32 h 500"/>
              <a:gd name="T62" fmla="*/ 200 w 284"/>
              <a:gd name="T63" fmla="*/ 20 h 500"/>
              <a:gd name="T64" fmla="*/ 192 w 284"/>
              <a:gd name="T65" fmla="*/ 12 h 500"/>
              <a:gd name="T66" fmla="*/ 200 w 284"/>
              <a:gd name="T67" fmla="*/ 4 h 500"/>
              <a:gd name="T68" fmla="*/ 212 w 284"/>
              <a:gd name="T69" fmla="*/ 0 h 500"/>
              <a:gd name="T70" fmla="*/ 228 w 284"/>
              <a:gd name="T71" fmla="*/ 0 h 500"/>
              <a:gd name="T72" fmla="*/ 244 w 284"/>
              <a:gd name="T73" fmla="*/ 8 h 500"/>
              <a:gd name="T74" fmla="*/ 264 w 284"/>
              <a:gd name="T75" fmla="*/ 16 h 500"/>
              <a:gd name="T76" fmla="*/ 276 w 284"/>
              <a:gd name="T77" fmla="*/ 20 h 500"/>
              <a:gd name="T78" fmla="*/ 280 w 284"/>
              <a:gd name="T79" fmla="*/ 24 h 500"/>
              <a:gd name="T80" fmla="*/ 284 w 284"/>
              <a:gd name="T81" fmla="*/ 32 h 500"/>
              <a:gd name="T82" fmla="*/ 280 w 284"/>
              <a:gd name="T83" fmla="*/ 40 h 500"/>
              <a:gd name="T84" fmla="*/ 276 w 284"/>
              <a:gd name="T85" fmla="*/ 48 h 5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284" h="500">
                <a:moveTo>
                  <a:pt x="276" y="48"/>
                </a:moveTo>
                <a:lnTo>
                  <a:pt x="276" y="52"/>
                </a:lnTo>
                <a:lnTo>
                  <a:pt x="276" y="56"/>
                </a:lnTo>
                <a:lnTo>
                  <a:pt x="276" y="64"/>
                </a:lnTo>
                <a:lnTo>
                  <a:pt x="272" y="72"/>
                </a:lnTo>
                <a:lnTo>
                  <a:pt x="272" y="84"/>
                </a:lnTo>
                <a:lnTo>
                  <a:pt x="272" y="96"/>
                </a:lnTo>
                <a:lnTo>
                  <a:pt x="272" y="112"/>
                </a:lnTo>
                <a:lnTo>
                  <a:pt x="272" y="128"/>
                </a:lnTo>
                <a:lnTo>
                  <a:pt x="268" y="164"/>
                </a:lnTo>
                <a:lnTo>
                  <a:pt x="268" y="200"/>
                </a:lnTo>
                <a:lnTo>
                  <a:pt x="264" y="232"/>
                </a:lnTo>
                <a:lnTo>
                  <a:pt x="256" y="264"/>
                </a:lnTo>
                <a:lnTo>
                  <a:pt x="248" y="292"/>
                </a:lnTo>
                <a:lnTo>
                  <a:pt x="240" y="320"/>
                </a:lnTo>
                <a:lnTo>
                  <a:pt x="228" y="348"/>
                </a:lnTo>
                <a:lnTo>
                  <a:pt x="212" y="372"/>
                </a:lnTo>
                <a:lnTo>
                  <a:pt x="196" y="392"/>
                </a:lnTo>
                <a:lnTo>
                  <a:pt x="180" y="412"/>
                </a:lnTo>
                <a:lnTo>
                  <a:pt x="164" y="432"/>
                </a:lnTo>
                <a:lnTo>
                  <a:pt x="144" y="444"/>
                </a:lnTo>
                <a:lnTo>
                  <a:pt x="124" y="456"/>
                </a:lnTo>
                <a:lnTo>
                  <a:pt x="104" y="468"/>
                </a:lnTo>
                <a:lnTo>
                  <a:pt x="80" y="476"/>
                </a:lnTo>
                <a:lnTo>
                  <a:pt x="56" y="488"/>
                </a:lnTo>
                <a:lnTo>
                  <a:pt x="44" y="492"/>
                </a:lnTo>
                <a:lnTo>
                  <a:pt x="36" y="496"/>
                </a:lnTo>
                <a:lnTo>
                  <a:pt x="24" y="496"/>
                </a:lnTo>
                <a:lnTo>
                  <a:pt x="16" y="500"/>
                </a:lnTo>
                <a:lnTo>
                  <a:pt x="12" y="500"/>
                </a:lnTo>
                <a:lnTo>
                  <a:pt x="4" y="500"/>
                </a:lnTo>
                <a:lnTo>
                  <a:pt x="4" y="496"/>
                </a:lnTo>
                <a:lnTo>
                  <a:pt x="0" y="496"/>
                </a:lnTo>
                <a:lnTo>
                  <a:pt x="0" y="492"/>
                </a:lnTo>
                <a:lnTo>
                  <a:pt x="0" y="488"/>
                </a:lnTo>
                <a:lnTo>
                  <a:pt x="4" y="484"/>
                </a:lnTo>
                <a:lnTo>
                  <a:pt x="12" y="480"/>
                </a:lnTo>
                <a:lnTo>
                  <a:pt x="20" y="476"/>
                </a:lnTo>
                <a:lnTo>
                  <a:pt x="28" y="468"/>
                </a:lnTo>
                <a:lnTo>
                  <a:pt x="40" y="460"/>
                </a:lnTo>
                <a:lnTo>
                  <a:pt x="56" y="452"/>
                </a:lnTo>
                <a:lnTo>
                  <a:pt x="84" y="436"/>
                </a:lnTo>
                <a:lnTo>
                  <a:pt x="112" y="416"/>
                </a:lnTo>
                <a:lnTo>
                  <a:pt x="124" y="404"/>
                </a:lnTo>
                <a:lnTo>
                  <a:pt x="136" y="392"/>
                </a:lnTo>
                <a:lnTo>
                  <a:pt x="148" y="380"/>
                </a:lnTo>
                <a:lnTo>
                  <a:pt x="156" y="364"/>
                </a:lnTo>
                <a:lnTo>
                  <a:pt x="164" y="348"/>
                </a:lnTo>
                <a:lnTo>
                  <a:pt x="176" y="336"/>
                </a:lnTo>
                <a:lnTo>
                  <a:pt x="180" y="320"/>
                </a:lnTo>
                <a:lnTo>
                  <a:pt x="188" y="304"/>
                </a:lnTo>
                <a:lnTo>
                  <a:pt x="196" y="272"/>
                </a:lnTo>
                <a:lnTo>
                  <a:pt x="204" y="240"/>
                </a:lnTo>
                <a:lnTo>
                  <a:pt x="208" y="172"/>
                </a:lnTo>
                <a:lnTo>
                  <a:pt x="208" y="136"/>
                </a:lnTo>
                <a:lnTo>
                  <a:pt x="208" y="104"/>
                </a:lnTo>
                <a:lnTo>
                  <a:pt x="208" y="84"/>
                </a:lnTo>
                <a:lnTo>
                  <a:pt x="208" y="72"/>
                </a:lnTo>
                <a:lnTo>
                  <a:pt x="208" y="56"/>
                </a:lnTo>
                <a:lnTo>
                  <a:pt x="208" y="48"/>
                </a:lnTo>
                <a:lnTo>
                  <a:pt x="204" y="36"/>
                </a:lnTo>
                <a:lnTo>
                  <a:pt x="204" y="32"/>
                </a:lnTo>
                <a:lnTo>
                  <a:pt x="200" y="24"/>
                </a:lnTo>
                <a:lnTo>
                  <a:pt x="200" y="20"/>
                </a:lnTo>
                <a:lnTo>
                  <a:pt x="192" y="16"/>
                </a:lnTo>
                <a:lnTo>
                  <a:pt x="192" y="12"/>
                </a:lnTo>
                <a:lnTo>
                  <a:pt x="192" y="8"/>
                </a:lnTo>
                <a:lnTo>
                  <a:pt x="200" y="4"/>
                </a:lnTo>
                <a:lnTo>
                  <a:pt x="204" y="0"/>
                </a:lnTo>
                <a:lnTo>
                  <a:pt x="212" y="0"/>
                </a:lnTo>
                <a:lnTo>
                  <a:pt x="220" y="0"/>
                </a:lnTo>
                <a:lnTo>
                  <a:pt x="228" y="0"/>
                </a:lnTo>
                <a:lnTo>
                  <a:pt x="236" y="4"/>
                </a:lnTo>
                <a:lnTo>
                  <a:pt x="244" y="8"/>
                </a:lnTo>
                <a:lnTo>
                  <a:pt x="256" y="12"/>
                </a:lnTo>
                <a:lnTo>
                  <a:pt x="264" y="16"/>
                </a:lnTo>
                <a:lnTo>
                  <a:pt x="268" y="16"/>
                </a:lnTo>
                <a:lnTo>
                  <a:pt x="276" y="20"/>
                </a:lnTo>
                <a:lnTo>
                  <a:pt x="280" y="24"/>
                </a:lnTo>
                <a:lnTo>
                  <a:pt x="280" y="24"/>
                </a:lnTo>
                <a:lnTo>
                  <a:pt x="284" y="28"/>
                </a:lnTo>
                <a:lnTo>
                  <a:pt x="284" y="32"/>
                </a:lnTo>
                <a:lnTo>
                  <a:pt x="284" y="36"/>
                </a:lnTo>
                <a:lnTo>
                  <a:pt x="280" y="40"/>
                </a:lnTo>
                <a:lnTo>
                  <a:pt x="276" y="48"/>
                </a:lnTo>
                <a:lnTo>
                  <a:pt x="276" y="48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1" name="Freeform 57">
            <a:extLst>
              <a:ext uri="{FF2B5EF4-FFF2-40B4-BE49-F238E27FC236}">
                <a16:creationId xmlns:a16="http://schemas.microsoft.com/office/drawing/2014/main" id="{C97CE676-6D87-454D-BACA-6237A7387DDC}"/>
              </a:ext>
            </a:extLst>
          </p:cNvPr>
          <p:cNvSpPr>
            <a:spLocks/>
          </p:cNvSpPr>
          <p:nvPr/>
        </p:nvSpPr>
        <p:spPr bwMode="auto">
          <a:xfrm>
            <a:off x="9697966" y="5460083"/>
            <a:ext cx="1300663" cy="972238"/>
          </a:xfrm>
          <a:custGeom>
            <a:avLst/>
            <a:gdLst>
              <a:gd name="T0" fmla="*/ 168 w 352"/>
              <a:gd name="T1" fmla="*/ 188 h 204"/>
              <a:gd name="T2" fmla="*/ 160 w 352"/>
              <a:gd name="T3" fmla="*/ 180 h 204"/>
              <a:gd name="T4" fmla="*/ 152 w 352"/>
              <a:gd name="T5" fmla="*/ 172 h 204"/>
              <a:gd name="T6" fmla="*/ 140 w 352"/>
              <a:gd name="T7" fmla="*/ 160 h 204"/>
              <a:gd name="T8" fmla="*/ 124 w 352"/>
              <a:gd name="T9" fmla="*/ 144 h 204"/>
              <a:gd name="T10" fmla="*/ 116 w 352"/>
              <a:gd name="T11" fmla="*/ 136 h 204"/>
              <a:gd name="T12" fmla="*/ 104 w 352"/>
              <a:gd name="T13" fmla="*/ 124 h 204"/>
              <a:gd name="T14" fmla="*/ 92 w 352"/>
              <a:gd name="T15" fmla="*/ 112 h 204"/>
              <a:gd name="T16" fmla="*/ 80 w 352"/>
              <a:gd name="T17" fmla="*/ 96 h 204"/>
              <a:gd name="T18" fmla="*/ 60 w 352"/>
              <a:gd name="T19" fmla="*/ 80 h 204"/>
              <a:gd name="T20" fmla="*/ 44 w 352"/>
              <a:gd name="T21" fmla="*/ 60 h 204"/>
              <a:gd name="T22" fmla="*/ 24 w 352"/>
              <a:gd name="T23" fmla="*/ 40 h 204"/>
              <a:gd name="T24" fmla="*/ 0 w 352"/>
              <a:gd name="T25" fmla="*/ 16 h 204"/>
              <a:gd name="T26" fmla="*/ 16 w 352"/>
              <a:gd name="T27" fmla="*/ 0 h 204"/>
              <a:gd name="T28" fmla="*/ 72 w 352"/>
              <a:gd name="T29" fmla="*/ 40 h 204"/>
              <a:gd name="T30" fmla="*/ 124 w 352"/>
              <a:gd name="T31" fmla="*/ 80 h 204"/>
              <a:gd name="T32" fmla="*/ 136 w 352"/>
              <a:gd name="T33" fmla="*/ 92 h 204"/>
              <a:gd name="T34" fmla="*/ 152 w 352"/>
              <a:gd name="T35" fmla="*/ 100 h 204"/>
              <a:gd name="T36" fmla="*/ 168 w 352"/>
              <a:gd name="T37" fmla="*/ 112 h 204"/>
              <a:gd name="T38" fmla="*/ 188 w 352"/>
              <a:gd name="T39" fmla="*/ 120 h 204"/>
              <a:gd name="T40" fmla="*/ 204 w 352"/>
              <a:gd name="T41" fmla="*/ 128 h 204"/>
              <a:gd name="T42" fmla="*/ 224 w 352"/>
              <a:gd name="T43" fmla="*/ 136 h 204"/>
              <a:gd name="T44" fmla="*/ 248 w 352"/>
              <a:gd name="T45" fmla="*/ 144 h 204"/>
              <a:gd name="T46" fmla="*/ 268 w 352"/>
              <a:gd name="T47" fmla="*/ 152 h 204"/>
              <a:gd name="T48" fmla="*/ 292 w 352"/>
              <a:gd name="T49" fmla="*/ 160 h 204"/>
              <a:gd name="T50" fmla="*/ 308 w 352"/>
              <a:gd name="T51" fmla="*/ 164 h 204"/>
              <a:gd name="T52" fmla="*/ 324 w 352"/>
              <a:gd name="T53" fmla="*/ 172 h 204"/>
              <a:gd name="T54" fmla="*/ 336 w 352"/>
              <a:gd name="T55" fmla="*/ 176 h 204"/>
              <a:gd name="T56" fmla="*/ 344 w 352"/>
              <a:gd name="T57" fmla="*/ 180 h 204"/>
              <a:gd name="T58" fmla="*/ 352 w 352"/>
              <a:gd name="T59" fmla="*/ 184 h 204"/>
              <a:gd name="T60" fmla="*/ 352 w 352"/>
              <a:gd name="T61" fmla="*/ 188 h 204"/>
              <a:gd name="T62" fmla="*/ 352 w 352"/>
              <a:gd name="T63" fmla="*/ 192 h 204"/>
              <a:gd name="T64" fmla="*/ 348 w 352"/>
              <a:gd name="T65" fmla="*/ 192 h 204"/>
              <a:gd name="T66" fmla="*/ 344 w 352"/>
              <a:gd name="T67" fmla="*/ 196 h 204"/>
              <a:gd name="T68" fmla="*/ 340 w 352"/>
              <a:gd name="T69" fmla="*/ 196 h 204"/>
              <a:gd name="T70" fmla="*/ 332 w 352"/>
              <a:gd name="T71" fmla="*/ 200 h 204"/>
              <a:gd name="T72" fmla="*/ 324 w 352"/>
              <a:gd name="T73" fmla="*/ 200 h 204"/>
              <a:gd name="T74" fmla="*/ 312 w 352"/>
              <a:gd name="T75" fmla="*/ 200 h 204"/>
              <a:gd name="T76" fmla="*/ 300 w 352"/>
              <a:gd name="T77" fmla="*/ 200 h 204"/>
              <a:gd name="T78" fmla="*/ 288 w 352"/>
              <a:gd name="T79" fmla="*/ 204 h 204"/>
              <a:gd name="T80" fmla="*/ 272 w 352"/>
              <a:gd name="T81" fmla="*/ 204 h 204"/>
              <a:gd name="T82" fmla="*/ 260 w 352"/>
              <a:gd name="T83" fmla="*/ 204 h 204"/>
              <a:gd name="T84" fmla="*/ 248 w 352"/>
              <a:gd name="T85" fmla="*/ 204 h 204"/>
              <a:gd name="T86" fmla="*/ 240 w 352"/>
              <a:gd name="T87" fmla="*/ 204 h 204"/>
              <a:gd name="T88" fmla="*/ 228 w 352"/>
              <a:gd name="T89" fmla="*/ 204 h 204"/>
              <a:gd name="T90" fmla="*/ 220 w 352"/>
              <a:gd name="T91" fmla="*/ 204 h 204"/>
              <a:gd name="T92" fmla="*/ 212 w 352"/>
              <a:gd name="T93" fmla="*/ 204 h 204"/>
              <a:gd name="T94" fmla="*/ 208 w 352"/>
              <a:gd name="T95" fmla="*/ 204 h 204"/>
              <a:gd name="T96" fmla="*/ 196 w 352"/>
              <a:gd name="T97" fmla="*/ 200 h 204"/>
              <a:gd name="T98" fmla="*/ 188 w 352"/>
              <a:gd name="T99" fmla="*/ 196 h 204"/>
              <a:gd name="T100" fmla="*/ 176 w 352"/>
              <a:gd name="T101" fmla="*/ 192 h 204"/>
              <a:gd name="T102" fmla="*/ 168 w 352"/>
              <a:gd name="T103" fmla="*/ 188 h 204"/>
              <a:gd name="T104" fmla="*/ 168 w 352"/>
              <a:gd name="T105" fmla="*/ 188 h 2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352" h="204">
                <a:moveTo>
                  <a:pt x="168" y="188"/>
                </a:moveTo>
                <a:lnTo>
                  <a:pt x="160" y="180"/>
                </a:lnTo>
                <a:lnTo>
                  <a:pt x="152" y="172"/>
                </a:lnTo>
                <a:lnTo>
                  <a:pt x="140" y="160"/>
                </a:lnTo>
                <a:lnTo>
                  <a:pt x="124" y="144"/>
                </a:lnTo>
                <a:lnTo>
                  <a:pt x="116" y="136"/>
                </a:lnTo>
                <a:lnTo>
                  <a:pt x="104" y="124"/>
                </a:lnTo>
                <a:lnTo>
                  <a:pt x="92" y="112"/>
                </a:lnTo>
                <a:lnTo>
                  <a:pt x="80" y="96"/>
                </a:lnTo>
                <a:lnTo>
                  <a:pt x="60" y="80"/>
                </a:lnTo>
                <a:lnTo>
                  <a:pt x="44" y="60"/>
                </a:lnTo>
                <a:lnTo>
                  <a:pt x="24" y="40"/>
                </a:lnTo>
                <a:lnTo>
                  <a:pt x="0" y="16"/>
                </a:lnTo>
                <a:lnTo>
                  <a:pt x="16" y="0"/>
                </a:lnTo>
                <a:lnTo>
                  <a:pt x="72" y="40"/>
                </a:lnTo>
                <a:lnTo>
                  <a:pt x="124" y="80"/>
                </a:lnTo>
                <a:lnTo>
                  <a:pt x="136" y="92"/>
                </a:lnTo>
                <a:lnTo>
                  <a:pt x="152" y="100"/>
                </a:lnTo>
                <a:lnTo>
                  <a:pt x="168" y="112"/>
                </a:lnTo>
                <a:lnTo>
                  <a:pt x="188" y="120"/>
                </a:lnTo>
                <a:lnTo>
                  <a:pt x="204" y="128"/>
                </a:lnTo>
                <a:lnTo>
                  <a:pt x="224" y="136"/>
                </a:lnTo>
                <a:lnTo>
                  <a:pt x="248" y="144"/>
                </a:lnTo>
                <a:lnTo>
                  <a:pt x="268" y="152"/>
                </a:lnTo>
                <a:lnTo>
                  <a:pt x="292" y="160"/>
                </a:lnTo>
                <a:lnTo>
                  <a:pt x="308" y="164"/>
                </a:lnTo>
                <a:lnTo>
                  <a:pt x="324" y="172"/>
                </a:lnTo>
                <a:lnTo>
                  <a:pt x="336" y="176"/>
                </a:lnTo>
                <a:lnTo>
                  <a:pt x="344" y="180"/>
                </a:lnTo>
                <a:lnTo>
                  <a:pt x="352" y="184"/>
                </a:lnTo>
                <a:lnTo>
                  <a:pt x="352" y="188"/>
                </a:lnTo>
                <a:lnTo>
                  <a:pt x="352" y="192"/>
                </a:lnTo>
                <a:lnTo>
                  <a:pt x="348" y="192"/>
                </a:lnTo>
                <a:lnTo>
                  <a:pt x="344" y="196"/>
                </a:lnTo>
                <a:lnTo>
                  <a:pt x="340" y="196"/>
                </a:lnTo>
                <a:lnTo>
                  <a:pt x="332" y="200"/>
                </a:lnTo>
                <a:lnTo>
                  <a:pt x="324" y="200"/>
                </a:lnTo>
                <a:lnTo>
                  <a:pt x="312" y="200"/>
                </a:lnTo>
                <a:lnTo>
                  <a:pt x="300" y="200"/>
                </a:lnTo>
                <a:lnTo>
                  <a:pt x="288" y="204"/>
                </a:lnTo>
                <a:lnTo>
                  <a:pt x="272" y="204"/>
                </a:lnTo>
                <a:lnTo>
                  <a:pt x="260" y="204"/>
                </a:lnTo>
                <a:lnTo>
                  <a:pt x="248" y="204"/>
                </a:lnTo>
                <a:lnTo>
                  <a:pt x="240" y="204"/>
                </a:lnTo>
                <a:lnTo>
                  <a:pt x="228" y="204"/>
                </a:lnTo>
                <a:lnTo>
                  <a:pt x="220" y="204"/>
                </a:lnTo>
                <a:lnTo>
                  <a:pt x="212" y="204"/>
                </a:lnTo>
                <a:lnTo>
                  <a:pt x="208" y="204"/>
                </a:lnTo>
                <a:lnTo>
                  <a:pt x="196" y="200"/>
                </a:lnTo>
                <a:lnTo>
                  <a:pt x="188" y="196"/>
                </a:lnTo>
                <a:lnTo>
                  <a:pt x="176" y="192"/>
                </a:lnTo>
                <a:lnTo>
                  <a:pt x="168" y="188"/>
                </a:lnTo>
                <a:lnTo>
                  <a:pt x="168" y="188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2" name="Freeform 58">
            <a:extLst>
              <a:ext uri="{FF2B5EF4-FFF2-40B4-BE49-F238E27FC236}">
                <a16:creationId xmlns:a16="http://schemas.microsoft.com/office/drawing/2014/main" id="{FE0939AC-4CB2-4225-8ECD-3EAF95AF19B0}"/>
              </a:ext>
            </a:extLst>
          </p:cNvPr>
          <p:cNvSpPr>
            <a:spLocks/>
          </p:cNvSpPr>
          <p:nvPr/>
        </p:nvSpPr>
        <p:spPr bwMode="auto">
          <a:xfrm>
            <a:off x="9313681" y="5231321"/>
            <a:ext cx="1522366" cy="400333"/>
          </a:xfrm>
          <a:custGeom>
            <a:avLst/>
            <a:gdLst>
              <a:gd name="T0" fmla="*/ 240 w 412"/>
              <a:gd name="T1" fmla="*/ 20 h 84"/>
              <a:gd name="T2" fmla="*/ 260 w 412"/>
              <a:gd name="T3" fmla="*/ 12 h 84"/>
              <a:gd name="T4" fmla="*/ 280 w 412"/>
              <a:gd name="T5" fmla="*/ 12 h 84"/>
              <a:gd name="T6" fmla="*/ 296 w 412"/>
              <a:gd name="T7" fmla="*/ 8 h 84"/>
              <a:gd name="T8" fmla="*/ 312 w 412"/>
              <a:gd name="T9" fmla="*/ 4 h 84"/>
              <a:gd name="T10" fmla="*/ 324 w 412"/>
              <a:gd name="T11" fmla="*/ 4 h 84"/>
              <a:gd name="T12" fmla="*/ 332 w 412"/>
              <a:gd name="T13" fmla="*/ 4 h 84"/>
              <a:gd name="T14" fmla="*/ 340 w 412"/>
              <a:gd name="T15" fmla="*/ 0 h 84"/>
              <a:gd name="T16" fmla="*/ 348 w 412"/>
              <a:gd name="T17" fmla="*/ 0 h 84"/>
              <a:gd name="T18" fmla="*/ 364 w 412"/>
              <a:gd name="T19" fmla="*/ 4 h 84"/>
              <a:gd name="T20" fmla="*/ 384 w 412"/>
              <a:gd name="T21" fmla="*/ 8 h 84"/>
              <a:gd name="T22" fmla="*/ 392 w 412"/>
              <a:gd name="T23" fmla="*/ 16 h 84"/>
              <a:gd name="T24" fmla="*/ 400 w 412"/>
              <a:gd name="T25" fmla="*/ 20 h 84"/>
              <a:gd name="T26" fmla="*/ 408 w 412"/>
              <a:gd name="T27" fmla="*/ 24 h 84"/>
              <a:gd name="T28" fmla="*/ 412 w 412"/>
              <a:gd name="T29" fmla="*/ 32 h 84"/>
              <a:gd name="T30" fmla="*/ 412 w 412"/>
              <a:gd name="T31" fmla="*/ 36 h 84"/>
              <a:gd name="T32" fmla="*/ 408 w 412"/>
              <a:gd name="T33" fmla="*/ 40 h 84"/>
              <a:gd name="T34" fmla="*/ 404 w 412"/>
              <a:gd name="T35" fmla="*/ 44 h 84"/>
              <a:gd name="T36" fmla="*/ 396 w 412"/>
              <a:gd name="T37" fmla="*/ 48 h 84"/>
              <a:gd name="T38" fmla="*/ 384 w 412"/>
              <a:gd name="T39" fmla="*/ 48 h 84"/>
              <a:gd name="T40" fmla="*/ 372 w 412"/>
              <a:gd name="T41" fmla="*/ 48 h 84"/>
              <a:gd name="T42" fmla="*/ 360 w 412"/>
              <a:gd name="T43" fmla="*/ 52 h 84"/>
              <a:gd name="T44" fmla="*/ 348 w 412"/>
              <a:gd name="T45" fmla="*/ 52 h 84"/>
              <a:gd name="T46" fmla="*/ 340 w 412"/>
              <a:gd name="T47" fmla="*/ 52 h 84"/>
              <a:gd name="T48" fmla="*/ 332 w 412"/>
              <a:gd name="T49" fmla="*/ 52 h 84"/>
              <a:gd name="T50" fmla="*/ 324 w 412"/>
              <a:gd name="T51" fmla="*/ 52 h 84"/>
              <a:gd name="T52" fmla="*/ 316 w 412"/>
              <a:gd name="T53" fmla="*/ 52 h 84"/>
              <a:gd name="T54" fmla="*/ 304 w 412"/>
              <a:gd name="T55" fmla="*/ 52 h 84"/>
              <a:gd name="T56" fmla="*/ 292 w 412"/>
              <a:gd name="T57" fmla="*/ 52 h 84"/>
              <a:gd name="T58" fmla="*/ 264 w 412"/>
              <a:gd name="T59" fmla="*/ 52 h 84"/>
              <a:gd name="T60" fmla="*/ 232 w 412"/>
              <a:gd name="T61" fmla="*/ 56 h 84"/>
              <a:gd name="T62" fmla="*/ 200 w 412"/>
              <a:gd name="T63" fmla="*/ 60 h 84"/>
              <a:gd name="T64" fmla="*/ 164 w 412"/>
              <a:gd name="T65" fmla="*/ 64 h 84"/>
              <a:gd name="T66" fmla="*/ 128 w 412"/>
              <a:gd name="T67" fmla="*/ 72 h 84"/>
              <a:gd name="T68" fmla="*/ 112 w 412"/>
              <a:gd name="T69" fmla="*/ 72 h 84"/>
              <a:gd name="T70" fmla="*/ 96 w 412"/>
              <a:gd name="T71" fmla="*/ 76 h 84"/>
              <a:gd name="T72" fmla="*/ 80 w 412"/>
              <a:gd name="T73" fmla="*/ 76 h 84"/>
              <a:gd name="T74" fmla="*/ 72 w 412"/>
              <a:gd name="T75" fmla="*/ 80 h 84"/>
              <a:gd name="T76" fmla="*/ 60 w 412"/>
              <a:gd name="T77" fmla="*/ 80 h 84"/>
              <a:gd name="T78" fmla="*/ 56 w 412"/>
              <a:gd name="T79" fmla="*/ 80 h 84"/>
              <a:gd name="T80" fmla="*/ 48 w 412"/>
              <a:gd name="T81" fmla="*/ 80 h 84"/>
              <a:gd name="T82" fmla="*/ 44 w 412"/>
              <a:gd name="T83" fmla="*/ 84 h 84"/>
              <a:gd name="T84" fmla="*/ 32 w 412"/>
              <a:gd name="T85" fmla="*/ 80 h 84"/>
              <a:gd name="T86" fmla="*/ 20 w 412"/>
              <a:gd name="T87" fmla="*/ 76 h 84"/>
              <a:gd name="T88" fmla="*/ 12 w 412"/>
              <a:gd name="T89" fmla="*/ 72 h 84"/>
              <a:gd name="T90" fmla="*/ 4 w 412"/>
              <a:gd name="T91" fmla="*/ 68 h 84"/>
              <a:gd name="T92" fmla="*/ 0 w 412"/>
              <a:gd name="T93" fmla="*/ 60 h 84"/>
              <a:gd name="T94" fmla="*/ 0 w 412"/>
              <a:gd name="T95" fmla="*/ 52 h 84"/>
              <a:gd name="T96" fmla="*/ 36 w 412"/>
              <a:gd name="T97" fmla="*/ 48 h 84"/>
              <a:gd name="T98" fmla="*/ 72 w 412"/>
              <a:gd name="T99" fmla="*/ 44 h 84"/>
              <a:gd name="T100" fmla="*/ 104 w 412"/>
              <a:gd name="T101" fmla="*/ 40 h 84"/>
              <a:gd name="T102" fmla="*/ 136 w 412"/>
              <a:gd name="T103" fmla="*/ 36 h 84"/>
              <a:gd name="T104" fmla="*/ 164 w 412"/>
              <a:gd name="T105" fmla="*/ 28 h 84"/>
              <a:gd name="T106" fmla="*/ 192 w 412"/>
              <a:gd name="T107" fmla="*/ 24 h 84"/>
              <a:gd name="T108" fmla="*/ 216 w 412"/>
              <a:gd name="T109" fmla="*/ 20 h 84"/>
              <a:gd name="T110" fmla="*/ 240 w 412"/>
              <a:gd name="T111" fmla="*/ 20 h 84"/>
              <a:gd name="T112" fmla="*/ 240 w 412"/>
              <a:gd name="T113" fmla="*/ 20 h 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412" h="84">
                <a:moveTo>
                  <a:pt x="240" y="20"/>
                </a:moveTo>
                <a:lnTo>
                  <a:pt x="260" y="12"/>
                </a:lnTo>
                <a:lnTo>
                  <a:pt x="280" y="12"/>
                </a:lnTo>
                <a:lnTo>
                  <a:pt x="296" y="8"/>
                </a:lnTo>
                <a:lnTo>
                  <a:pt x="312" y="4"/>
                </a:lnTo>
                <a:lnTo>
                  <a:pt x="324" y="4"/>
                </a:lnTo>
                <a:lnTo>
                  <a:pt x="332" y="4"/>
                </a:lnTo>
                <a:lnTo>
                  <a:pt x="340" y="0"/>
                </a:lnTo>
                <a:lnTo>
                  <a:pt x="348" y="0"/>
                </a:lnTo>
                <a:lnTo>
                  <a:pt x="364" y="4"/>
                </a:lnTo>
                <a:lnTo>
                  <a:pt x="384" y="8"/>
                </a:lnTo>
                <a:lnTo>
                  <a:pt x="392" y="16"/>
                </a:lnTo>
                <a:lnTo>
                  <a:pt x="400" y="20"/>
                </a:lnTo>
                <a:lnTo>
                  <a:pt x="408" y="24"/>
                </a:lnTo>
                <a:lnTo>
                  <a:pt x="412" y="32"/>
                </a:lnTo>
                <a:lnTo>
                  <a:pt x="412" y="36"/>
                </a:lnTo>
                <a:lnTo>
                  <a:pt x="408" y="40"/>
                </a:lnTo>
                <a:lnTo>
                  <a:pt x="404" y="44"/>
                </a:lnTo>
                <a:lnTo>
                  <a:pt x="396" y="48"/>
                </a:lnTo>
                <a:lnTo>
                  <a:pt x="384" y="48"/>
                </a:lnTo>
                <a:lnTo>
                  <a:pt x="372" y="48"/>
                </a:lnTo>
                <a:lnTo>
                  <a:pt x="360" y="52"/>
                </a:lnTo>
                <a:lnTo>
                  <a:pt x="348" y="52"/>
                </a:lnTo>
                <a:lnTo>
                  <a:pt x="340" y="52"/>
                </a:lnTo>
                <a:lnTo>
                  <a:pt x="332" y="52"/>
                </a:lnTo>
                <a:lnTo>
                  <a:pt x="324" y="52"/>
                </a:lnTo>
                <a:lnTo>
                  <a:pt x="316" y="52"/>
                </a:lnTo>
                <a:lnTo>
                  <a:pt x="304" y="52"/>
                </a:lnTo>
                <a:lnTo>
                  <a:pt x="292" y="52"/>
                </a:lnTo>
                <a:lnTo>
                  <a:pt x="264" y="52"/>
                </a:lnTo>
                <a:lnTo>
                  <a:pt x="232" y="56"/>
                </a:lnTo>
                <a:lnTo>
                  <a:pt x="200" y="60"/>
                </a:lnTo>
                <a:lnTo>
                  <a:pt x="164" y="64"/>
                </a:lnTo>
                <a:lnTo>
                  <a:pt x="128" y="72"/>
                </a:lnTo>
                <a:lnTo>
                  <a:pt x="112" y="72"/>
                </a:lnTo>
                <a:lnTo>
                  <a:pt x="96" y="76"/>
                </a:lnTo>
                <a:lnTo>
                  <a:pt x="80" y="76"/>
                </a:lnTo>
                <a:lnTo>
                  <a:pt x="72" y="80"/>
                </a:lnTo>
                <a:lnTo>
                  <a:pt x="60" y="80"/>
                </a:lnTo>
                <a:lnTo>
                  <a:pt x="56" y="80"/>
                </a:lnTo>
                <a:lnTo>
                  <a:pt x="48" y="80"/>
                </a:lnTo>
                <a:lnTo>
                  <a:pt x="44" y="84"/>
                </a:lnTo>
                <a:lnTo>
                  <a:pt x="32" y="80"/>
                </a:lnTo>
                <a:lnTo>
                  <a:pt x="20" y="76"/>
                </a:lnTo>
                <a:lnTo>
                  <a:pt x="12" y="72"/>
                </a:lnTo>
                <a:lnTo>
                  <a:pt x="4" y="68"/>
                </a:lnTo>
                <a:lnTo>
                  <a:pt x="0" y="60"/>
                </a:lnTo>
                <a:lnTo>
                  <a:pt x="0" y="52"/>
                </a:lnTo>
                <a:lnTo>
                  <a:pt x="36" y="48"/>
                </a:lnTo>
                <a:lnTo>
                  <a:pt x="72" y="44"/>
                </a:lnTo>
                <a:lnTo>
                  <a:pt x="104" y="40"/>
                </a:lnTo>
                <a:lnTo>
                  <a:pt x="136" y="36"/>
                </a:lnTo>
                <a:lnTo>
                  <a:pt x="164" y="28"/>
                </a:lnTo>
                <a:lnTo>
                  <a:pt x="192" y="24"/>
                </a:lnTo>
                <a:lnTo>
                  <a:pt x="216" y="20"/>
                </a:lnTo>
                <a:lnTo>
                  <a:pt x="240" y="20"/>
                </a:lnTo>
                <a:lnTo>
                  <a:pt x="240" y="20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4" name="Freeform 207">
            <a:extLst>
              <a:ext uri="{FF2B5EF4-FFF2-40B4-BE49-F238E27FC236}">
                <a16:creationId xmlns:a16="http://schemas.microsoft.com/office/drawing/2014/main" id="{C302B180-F78D-4741-9CF1-E1BF1F5538FB}"/>
              </a:ext>
            </a:extLst>
          </p:cNvPr>
          <p:cNvSpPr>
            <a:spLocks/>
          </p:cNvSpPr>
          <p:nvPr/>
        </p:nvSpPr>
        <p:spPr bwMode="auto">
          <a:xfrm>
            <a:off x="1347028" y="4264179"/>
            <a:ext cx="297199" cy="1426784"/>
          </a:xfrm>
          <a:custGeom>
            <a:avLst/>
            <a:gdLst>
              <a:gd name="T0" fmla="*/ 60 w 72"/>
              <a:gd name="T1" fmla="*/ 260 h 288"/>
              <a:gd name="T2" fmla="*/ 56 w 72"/>
              <a:gd name="T3" fmla="*/ 272 h 288"/>
              <a:gd name="T4" fmla="*/ 48 w 72"/>
              <a:gd name="T5" fmla="*/ 280 h 288"/>
              <a:gd name="T6" fmla="*/ 44 w 72"/>
              <a:gd name="T7" fmla="*/ 284 h 288"/>
              <a:gd name="T8" fmla="*/ 32 w 72"/>
              <a:gd name="T9" fmla="*/ 284 h 288"/>
              <a:gd name="T10" fmla="*/ 20 w 72"/>
              <a:gd name="T11" fmla="*/ 272 h 288"/>
              <a:gd name="T12" fmla="*/ 12 w 72"/>
              <a:gd name="T13" fmla="*/ 252 h 288"/>
              <a:gd name="T14" fmla="*/ 8 w 72"/>
              <a:gd name="T15" fmla="*/ 240 h 288"/>
              <a:gd name="T16" fmla="*/ 8 w 72"/>
              <a:gd name="T17" fmla="*/ 228 h 288"/>
              <a:gd name="T18" fmla="*/ 12 w 72"/>
              <a:gd name="T19" fmla="*/ 212 h 288"/>
              <a:gd name="T20" fmla="*/ 16 w 72"/>
              <a:gd name="T21" fmla="*/ 192 h 288"/>
              <a:gd name="T22" fmla="*/ 16 w 72"/>
              <a:gd name="T23" fmla="*/ 172 h 288"/>
              <a:gd name="T24" fmla="*/ 16 w 72"/>
              <a:gd name="T25" fmla="*/ 148 h 288"/>
              <a:gd name="T26" fmla="*/ 16 w 72"/>
              <a:gd name="T27" fmla="*/ 120 h 288"/>
              <a:gd name="T28" fmla="*/ 16 w 72"/>
              <a:gd name="T29" fmla="*/ 88 h 288"/>
              <a:gd name="T30" fmla="*/ 12 w 72"/>
              <a:gd name="T31" fmla="*/ 60 h 288"/>
              <a:gd name="T32" fmla="*/ 12 w 72"/>
              <a:gd name="T33" fmla="*/ 40 h 288"/>
              <a:gd name="T34" fmla="*/ 8 w 72"/>
              <a:gd name="T35" fmla="*/ 28 h 288"/>
              <a:gd name="T36" fmla="*/ 4 w 72"/>
              <a:gd name="T37" fmla="*/ 20 h 288"/>
              <a:gd name="T38" fmla="*/ 0 w 72"/>
              <a:gd name="T39" fmla="*/ 12 h 288"/>
              <a:gd name="T40" fmla="*/ 0 w 72"/>
              <a:gd name="T41" fmla="*/ 4 h 288"/>
              <a:gd name="T42" fmla="*/ 8 w 72"/>
              <a:gd name="T43" fmla="*/ 0 h 288"/>
              <a:gd name="T44" fmla="*/ 28 w 72"/>
              <a:gd name="T45" fmla="*/ 4 h 288"/>
              <a:gd name="T46" fmla="*/ 52 w 72"/>
              <a:gd name="T47" fmla="*/ 8 h 288"/>
              <a:gd name="T48" fmla="*/ 72 w 72"/>
              <a:gd name="T49" fmla="*/ 36 h 288"/>
              <a:gd name="T50" fmla="*/ 68 w 72"/>
              <a:gd name="T51" fmla="*/ 80 h 288"/>
              <a:gd name="T52" fmla="*/ 68 w 72"/>
              <a:gd name="T53" fmla="*/ 120 h 288"/>
              <a:gd name="T54" fmla="*/ 68 w 72"/>
              <a:gd name="T55" fmla="*/ 156 h 288"/>
              <a:gd name="T56" fmla="*/ 68 w 72"/>
              <a:gd name="T57" fmla="*/ 184 h 288"/>
              <a:gd name="T58" fmla="*/ 64 w 72"/>
              <a:gd name="T59" fmla="*/ 212 h 288"/>
              <a:gd name="T60" fmla="*/ 64 w 72"/>
              <a:gd name="T61" fmla="*/ 232 h 288"/>
              <a:gd name="T62" fmla="*/ 64 w 72"/>
              <a:gd name="T63" fmla="*/ 244 h 288"/>
              <a:gd name="T64" fmla="*/ 60 w 72"/>
              <a:gd name="T65" fmla="*/ 252 h 2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72" h="288">
                <a:moveTo>
                  <a:pt x="60" y="252"/>
                </a:moveTo>
                <a:lnTo>
                  <a:pt x="60" y="260"/>
                </a:lnTo>
                <a:lnTo>
                  <a:pt x="56" y="268"/>
                </a:lnTo>
                <a:lnTo>
                  <a:pt x="56" y="272"/>
                </a:lnTo>
                <a:lnTo>
                  <a:pt x="52" y="276"/>
                </a:lnTo>
                <a:lnTo>
                  <a:pt x="48" y="280"/>
                </a:lnTo>
                <a:lnTo>
                  <a:pt x="48" y="284"/>
                </a:lnTo>
                <a:lnTo>
                  <a:pt x="44" y="284"/>
                </a:lnTo>
                <a:lnTo>
                  <a:pt x="40" y="288"/>
                </a:lnTo>
                <a:lnTo>
                  <a:pt x="32" y="284"/>
                </a:lnTo>
                <a:lnTo>
                  <a:pt x="28" y="280"/>
                </a:lnTo>
                <a:lnTo>
                  <a:pt x="20" y="272"/>
                </a:lnTo>
                <a:lnTo>
                  <a:pt x="16" y="264"/>
                </a:lnTo>
                <a:lnTo>
                  <a:pt x="12" y="252"/>
                </a:lnTo>
                <a:lnTo>
                  <a:pt x="12" y="244"/>
                </a:lnTo>
                <a:lnTo>
                  <a:pt x="8" y="240"/>
                </a:lnTo>
                <a:lnTo>
                  <a:pt x="8" y="232"/>
                </a:lnTo>
                <a:lnTo>
                  <a:pt x="8" y="228"/>
                </a:lnTo>
                <a:lnTo>
                  <a:pt x="8" y="220"/>
                </a:lnTo>
                <a:lnTo>
                  <a:pt x="12" y="212"/>
                </a:lnTo>
                <a:lnTo>
                  <a:pt x="12" y="200"/>
                </a:lnTo>
                <a:lnTo>
                  <a:pt x="16" y="192"/>
                </a:lnTo>
                <a:lnTo>
                  <a:pt x="16" y="184"/>
                </a:lnTo>
                <a:lnTo>
                  <a:pt x="16" y="172"/>
                </a:lnTo>
                <a:lnTo>
                  <a:pt x="16" y="160"/>
                </a:lnTo>
                <a:lnTo>
                  <a:pt x="16" y="148"/>
                </a:lnTo>
                <a:lnTo>
                  <a:pt x="16" y="136"/>
                </a:lnTo>
                <a:lnTo>
                  <a:pt x="16" y="120"/>
                </a:lnTo>
                <a:lnTo>
                  <a:pt x="16" y="104"/>
                </a:lnTo>
                <a:lnTo>
                  <a:pt x="16" y="88"/>
                </a:lnTo>
                <a:lnTo>
                  <a:pt x="16" y="72"/>
                </a:lnTo>
                <a:lnTo>
                  <a:pt x="12" y="60"/>
                </a:lnTo>
                <a:lnTo>
                  <a:pt x="12" y="48"/>
                </a:lnTo>
                <a:lnTo>
                  <a:pt x="12" y="40"/>
                </a:lnTo>
                <a:lnTo>
                  <a:pt x="12" y="32"/>
                </a:lnTo>
                <a:lnTo>
                  <a:pt x="8" y="28"/>
                </a:lnTo>
                <a:lnTo>
                  <a:pt x="8" y="24"/>
                </a:lnTo>
                <a:lnTo>
                  <a:pt x="4" y="20"/>
                </a:lnTo>
                <a:lnTo>
                  <a:pt x="0" y="16"/>
                </a:lnTo>
                <a:lnTo>
                  <a:pt x="0" y="12"/>
                </a:lnTo>
                <a:lnTo>
                  <a:pt x="0" y="4"/>
                </a:lnTo>
                <a:lnTo>
                  <a:pt x="0" y="4"/>
                </a:lnTo>
                <a:lnTo>
                  <a:pt x="4" y="4"/>
                </a:lnTo>
                <a:lnTo>
                  <a:pt x="8" y="0"/>
                </a:lnTo>
                <a:lnTo>
                  <a:pt x="16" y="0"/>
                </a:lnTo>
                <a:lnTo>
                  <a:pt x="28" y="4"/>
                </a:lnTo>
                <a:lnTo>
                  <a:pt x="40" y="4"/>
                </a:lnTo>
                <a:lnTo>
                  <a:pt x="52" y="8"/>
                </a:lnTo>
                <a:lnTo>
                  <a:pt x="72" y="12"/>
                </a:lnTo>
                <a:lnTo>
                  <a:pt x="72" y="36"/>
                </a:lnTo>
                <a:lnTo>
                  <a:pt x="68" y="60"/>
                </a:lnTo>
                <a:lnTo>
                  <a:pt x="68" y="80"/>
                </a:lnTo>
                <a:lnTo>
                  <a:pt x="68" y="100"/>
                </a:lnTo>
                <a:lnTo>
                  <a:pt x="68" y="120"/>
                </a:lnTo>
                <a:lnTo>
                  <a:pt x="68" y="140"/>
                </a:lnTo>
                <a:lnTo>
                  <a:pt x="68" y="156"/>
                </a:lnTo>
                <a:lnTo>
                  <a:pt x="68" y="172"/>
                </a:lnTo>
                <a:lnTo>
                  <a:pt x="68" y="184"/>
                </a:lnTo>
                <a:lnTo>
                  <a:pt x="68" y="200"/>
                </a:lnTo>
                <a:lnTo>
                  <a:pt x="64" y="212"/>
                </a:lnTo>
                <a:lnTo>
                  <a:pt x="64" y="220"/>
                </a:lnTo>
                <a:lnTo>
                  <a:pt x="64" y="232"/>
                </a:lnTo>
                <a:lnTo>
                  <a:pt x="64" y="240"/>
                </a:lnTo>
                <a:lnTo>
                  <a:pt x="64" y="244"/>
                </a:lnTo>
                <a:lnTo>
                  <a:pt x="60" y="252"/>
                </a:lnTo>
                <a:lnTo>
                  <a:pt x="60" y="252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5" name="Freeform 208">
            <a:extLst>
              <a:ext uri="{FF2B5EF4-FFF2-40B4-BE49-F238E27FC236}">
                <a16:creationId xmlns:a16="http://schemas.microsoft.com/office/drawing/2014/main" id="{3783E209-6F22-4547-99E2-9A9B3A78672B}"/>
              </a:ext>
            </a:extLst>
          </p:cNvPr>
          <p:cNvSpPr>
            <a:spLocks/>
          </p:cNvSpPr>
          <p:nvPr/>
        </p:nvSpPr>
        <p:spPr bwMode="auto">
          <a:xfrm>
            <a:off x="1495628" y="4165097"/>
            <a:ext cx="842065" cy="1545682"/>
          </a:xfrm>
          <a:custGeom>
            <a:avLst/>
            <a:gdLst>
              <a:gd name="T0" fmla="*/ 124 w 204"/>
              <a:gd name="T1" fmla="*/ 4 h 312"/>
              <a:gd name="T2" fmla="*/ 132 w 204"/>
              <a:gd name="T3" fmla="*/ 0 h 312"/>
              <a:gd name="T4" fmla="*/ 144 w 204"/>
              <a:gd name="T5" fmla="*/ 0 h 312"/>
              <a:gd name="T6" fmla="*/ 164 w 204"/>
              <a:gd name="T7" fmla="*/ 12 h 312"/>
              <a:gd name="T8" fmla="*/ 192 w 204"/>
              <a:gd name="T9" fmla="*/ 28 h 312"/>
              <a:gd name="T10" fmla="*/ 204 w 204"/>
              <a:gd name="T11" fmla="*/ 40 h 312"/>
              <a:gd name="T12" fmla="*/ 200 w 204"/>
              <a:gd name="T13" fmla="*/ 48 h 312"/>
              <a:gd name="T14" fmla="*/ 192 w 204"/>
              <a:gd name="T15" fmla="*/ 56 h 312"/>
              <a:gd name="T16" fmla="*/ 188 w 204"/>
              <a:gd name="T17" fmla="*/ 60 h 312"/>
              <a:gd name="T18" fmla="*/ 188 w 204"/>
              <a:gd name="T19" fmla="*/ 72 h 312"/>
              <a:gd name="T20" fmla="*/ 184 w 204"/>
              <a:gd name="T21" fmla="*/ 84 h 312"/>
              <a:gd name="T22" fmla="*/ 184 w 204"/>
              <a:gd name="T23" fmla="*/ 124 h 312"/>
              <a:gd name="T24" fmla="*/ 184 w 204"/>
              <a:gd name="T25" fmla="*/ 172 h 312"/>
              <a:gd name="T26" fmla="*/ 184 w 204"/>
              <a:gd name="T27" fmla="*/ 212 h 312"/>
              <a:gd name="T28" fmla="*/ 184 w 204"/>
              <a:gd name="T29" fmla="*/ 240 h 312"/>
              <a:gd name="T30" fmla="*/ 180 w 204"/>
              <a:gd name="T31" fmla="*/ 260 h 312"/>
              <a:gd name="T32" fmla="*/ 176 w 204"/>
              <a:gd name="T33" fmla="*/ 276 h 312"/>
              <a:gd name="T34" fmla="*/ 168 w 204"/>
              <a:gd name="T35" fmla="*/ 296 h 312"/>
              <a:gd name="T36" fmla="*/ 160 w 204"/>
              <a:gd name="T37" fmla="*/ 304 h 312"/>
              <a:gd name="T38" fmla="*/ 152 w 204"/>
              <a:gd name="T39" fmla="*/ 312 h 312"/>
              <a:gd name="T40" fmla="*/ 144 w 204"/>
              <a:gd name="T41" fmla="*/ 312 h 312"/>
              <a:gd name="T42" fmla="*/ 136 w 204"/>
              <a:gd name="T43" fmla="*/ 308 h 312"/>
              <a:gd name="T44" fmla="*/ 132 w 204"/>
              <a:gd name="T45" fmla="*/ 300 h 312"/>
              <a:gd name="T46" fmla="*/ 128 w 204"/>
              <a:gd name="T47" fmla="*/ 280 h 312"/>
              <a:gd name="T48" fmla="*/ 128 w 204"/>
              <a:gd name="T49" fmla="*/ 260 h 312"/>
              <a:gd name="T50" fmla="*/ 128 w 204"/>
              <a:gd name="T51" fmla="*/ 200 h 312"/>
              <a:gd name="T52" fmla="*/ 128 w 204"/>
              <a:gd name="T53" fmla="*/ 132 h 312"/>
              <a:gd name="T54" fmla="*/ 128 w 204"/>
              <a:gd name="T55" fmla="*/ 100 h 312"/>
              <a:gd name="T56" fmla="*/ 128 w 204"/>
              <a:gd name="T57" fmla="*/ 76 h 312"/>
              <a:gd name="T58" fmla="*/ 124 w 204"/>
              <a:gd name="T59" fmla="*/ 56 h 312"/>
              <a:gd name="T60" fmla="*/ 120 w 204"/>
              <a:gd name="T61" fmla="*/ 48 h 312"/>
              <a:gd name="T62" fmla="*/ 104 w 204"/>
              <a:gd name="T63" fmla="*/ 48 h 312"/>
              <a:gd name="T64" fmla="*/ 76 w 204"/>
              <a:gd name="T65" fmla="*/ 52 h 312"/>
              <a:gd name="T66" fmla="*/ 40 w 204"/>
              <a:gd name="T67" fmla="*/ 56 h 312"/>
              <a:gd name="T68" fmla="*/ 0 w 204"/>
              <a:gd name="T69" fmla="*/ 32 h 312"/>
              <a:gd name="T70" fmla="*/ 24 w 204"/>
              <a:gd name="T71" fmla="*/ 28 h 312"/>
              <a:gd name="T72" fmla="*/ 56 w 204"/>
              <a:gd name="T73" fmla="*/ 24 h 312"/>
              <a:gd name="T74" fmla="*/ 76 w 204"/>
              <a:gd name="T75" fmla="*/ 20 h 312"/>
              <a:gd name="T76" fmla="*/ 96 w 204"/>
              <a:gd name="T77" fmla="*/ 16 h 312"/>
              <a:gd name="T78" fmla="*/ 108 w 204"/>
              <a:gd name="T79" fmla="*/ 12 h 312"/>
              <a:gd name="T80" fmla="*/ 116 w 204"/>
              <a:gd name="T81" fmla="*/ 8 h 312"/>
              <a:gd name="T82" fmla="*/ 120 w 204"/>
              <a:gd name="T83" fmla="*/ 8 h 3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204" h="312">
                <a:moveTo>
                  <a:pt x="120" y="8"/>
                </a:moveTo>
                <a:lnTo>
                  <a:pt x="124" y="4"/>
                </a:lnTo>
                <a:lnTo>
                  <a:pt x="128" y="0"/>
                </a:lnTo>
                <a:lnTo>
                  <a:pt x="132" y="0"/>
                </a:lnTo>
                <a:lnTo>
                  <a:pt x="136" y="0"/>
                </a:lnTo>
                <a:lnTo>
                  <a:pt x="144" y="0"/>
                </a:lnTo>
                <a:lnTo>
                  <a:pt x="152" y="4"/>
                </a:lnTo>
                <a:lnTo>
                  <a:pt x="164" y="12"/>
                </a:lnTo>
                <a:lnTo>
                  <a:pt x="180" y="20"/>
                </a:lnTo>
                <a:lnTo>
                  <a:pt x="192" y="28"/>
                </a:lnTo>
                <a:lnTo>
                  <a:pt x="200" y="32"/>
                </a:lnTo>
                <a:lnTo>
                  <a:pt x="204" y="40"/>
                </a:lnTo>
                <a:lnTo>
                  <a:pt x="204" y="44"/>
                </a:lnTo>
                <a:lnTo>
                  <a:pt x="200" y="48"/>
                </a:lnTo>
                <a:lnTo>
                  <a:pt x="196" y="52"/>
                </a:lnTo>
                <a:lnTo>
                  <a:pt x="192" y="56"/>
                </a:lnTo>
                <a:lnTo>
                  <a:pt x="192" y="56"/>
                </a:lnTo>
                <a:lnTo>
                  <a:pt x="188" y="60"/>
                </a:lnTo>
                <a:lnTo>
                  <a:pt x="188" y="64"/>
                </a:lnTo>
                <a:lnTo>
                  <a:pt x="188" y="72"/>
                </a:lnTo>
                <a:lnTo>
                  <a:pt x="184" y="76"/>
                </a:lnTo>
                <a:lnTo>
                  <a:pt x="184" y="84"/>
                </a:lnTo>
                <a:lnTo>
                  <a:pt x="184" y="100"/>
                </a:lnTo>
                <a:lnTo>
                  <a:pt x="184" y="124"/>
                </a:lnTo>
                <a:lnTo>
                  <a:pt x="184" y="148"/>
                </a:lnTo>
                <a:lnTo>
                  <a:pt x="184" y="172"/>
                </a:lnTo>
                <a:lnTo>
                  <a:pt x="184" y="200"/>
                </a:lnTo>
                <a:lnTo>
                  <a:pt x="184" y="212"/>
                </a:lnTo>
                <a:lnTo>
                  <a:pt x="184" y="228"/>
                </a:lnTo>
                <a:lnTo>
                  <a:pt x="184" y="240"/>
                </a:lnTo>
                <a:lnTo>
                  <a:pt x="180" y="252"/>
                </a:lnTo>
                <a:lnTo>
                  <a:pt x="180" y="260"/>
                </a:lnTo>
                <a:lnTo>
                  <a:pt x="180" y="268"/>
                </a:lnTo>
                <a:lnTo>
                  <a:pt x="176" y="276"/>
                </a:lnTo>
                <a:lnTo>
                  <a:pt x="172" y="284"/>
                </a:lnTo>
                <a:lnTo>
                  <a:pt x="168" y="296"/>
                </a:lnTo>
                <a:lnTo>
                  <a:pt x="164" y="300"/>
                </a:lnTo>
                <a:lnTo>
                  <a:pt x="160" y="304"/>
                </a:lnTo>
                <a:lnTo>
                  <a:pt x="156" y="308"/>
                </a:lnTo>
                <a:lnTo>
                  <a:pt x="152" y="312"/>
                </a:lnTo>
                <a:lnTo>
                  <a:pt x="148" y="312"/>
                </a:lnTo>
                <a:lnTo>
                  <a:pt x="144" y="312"/>
                </a:lnTo>
                <a:lnTo>
                  <a:pt x="140" y="312"/>
                </a:lnTo>
                <a:lnTo>
                  <a:pt x="136" y="308"/>
                </a:lnTo>
                <a:lnTo>
                  <a:pt x="132" y="304"/>
                </a:lnTo>
                <a:lnTo>
                  <a:pt x="132" y="300"/>
                </a:lnTo>
                <a:lnTo>
                  <a:pt x="128" y="292"/>
                </a:lnTo>
                <a:lnTo>
                  <a:pt x="128" y="280"/>
                </a:lnTo>
                <a:lnTo>
                  <a:pt x="128" y="272"/>
                </a:lnTo>
                <a:lnTo>
                  <a:pt x="128" y="260"/>
                </a:lnTo>
                <a:lnTo>
                  <a:pt x="128" y="232"/>
                </a:lnTo>
                <a:lnTo>
                  <a:pt x="128" y="200"/>
                </a:lnTo>
                <a:lnTo>
                  <a:pt x="128" y="168"/>
                </a:lnTo>
                <a:lnTo>
                  <a:pt x="128" y="132"/>
                </a:lnTo>
                <a:lnTo>
                  <a:pt x="128" y="116"/>
                </a:lnTo>
                <a:lnTo>
                  <a:pt x="128" y="100"/>
                </a:lnTo>
                <a:lnTo>
                  <a:pt x="128" y="84"/>
                </a:lnTo>
                <a:lnTo>
                  <a:pt x="128" y="76"/>
                </a:lnTo>
                <a:lnTo>
                  <a:pt x="124" y="64"/>
                </a:lnTo>
                <a:lnTo>
                  <a:pt x="124" y="56"/>
                </a:lnTo>
                <a:lnTo>
                  <a:pt x="120" y="52"/>
                </a:lnTo>
                <a:lnTo>
                  <a:pt x="120" y="48"/>
                </a:lnTo>
                <a:lnTo>
                  <a:pt x="112" y="48"/>
                </a:lnTo>
                <a:lnTo>
                  <a:pt x="104" y="48"/>
                </a:lnTo>
                <a:lnTo>
                  <a:pt x="92" y="48"/>
                </a:lnTo>
                <a:lnTo>
                  <a:pt x="76" y="52"/>
                </a:lnTo>
                <a:lnTo>
                  <a:pt x="56" y="56"/>
                </a:lnTo>
                <a:lnTo>
                  <a:pt x="40" y="56"/>
                </a:lnTo>
                <a:lnTo>
                  <a:pt x="0" y="60"/>
                </a:lnTo>
                <a:lnTo>
                  <a:pt x="0" y="32"/>
                </a:lnTo>
                <a:lnTo>
                  <a:pt x="12" y="32"/>
                </a:lnTo>
                <a:lnTo>
                  <a:pt x="24" y="28"/>
                </a:lnTo>
                <a:lnTo>
                  <a:pt x="44" y="24"/>
                </a:lnTo>
                <a:lnTo>
                  <a:pt x="56" y="24"/>
                </a:lnTo>
                <a:lnTo>
                  <a:pt x="68" y="20"/>
                </a:lnTo>
                <a:lnTo>
                  <a:pt x="76" y="20"/>
                </a:lnTo>
                <a:lnTo>
                  <a:pt x="88" y="16"/>
                </a:lnTo>
                <a:lnTo>
                  <a:pt x="96" y="16"/>
                </a:lnTo>
                <a:lnTo>
                  <a:pt x="100" y="16"/>
                </a:lnTo>
                <a:lnTo>
                  <a:pt x="108" y="12"/>
                </a:lnTo>
                <a:lnTo>
                  <a:pt x="112" y="12"/>
                </a:lnTo>
                <a:lnTo>
                  <a:pt x="116" y="8"/>
                </a:lnTo>
                <a:lnTo>
                  <a:pt x="120" y="8"/>
                </a:lnTo>
                <a:lnTo>
                  <a:pt x="120" y="8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6" name="Freeform 209">
            <a:extLst>
              <a:ext uri="{FF2B5EF4-FFF2-40B4-BE49-F238E27FC236}">
                <a16:creationId xmlns:a16="http://schemas.microsoft.com/office/drawing/2014/main" id="{164938B4-66CB-4BE8-9738-3D996EBC2533}"/>
              </a:ext>
            </a:extLst>
          </p:cNvPr>
          <p:cNvSpPr>
            <a:spLocks/>
          </p:cNvSpPr>
          <p:nvPr/>
        </p:nvSpPr>
        <p:spPr bwMode="auto">
          <a:xfrm>
            <a:off x="1495628" y="4759590"/>
            <a:ext cx="511843" cy="198164"/>
          </a:xfrm>
          <a:custGeom>
            <a:avLst/>
            <a:gdLst>
              <a:gd name="T0" fmla="*/ 56 w 124"/>
              <a:gd name="T1" fmla="*/ 4 h 40"/>
              <a:gd name="T2" fmla="*/ 64 w 124"/>
              <a:gd name="T3" fmla="*/ 0 h 40"/>
              <a:gd name="T4" fmla="*/ 72 w 124"/>
              <a:gd name="T5" fmla="*/ 0 h 40"/>
              <a:gd name="T6" fmla="*/ 80 w 124"/>
              <a:gd name="T7" fmla="*/ 0 h 40"/>
              <a:gd name="T8" fmla="*/ 84 w 124"/>
              <a:gd name="T9" fmla="*/ 0 h 40"/>
              <a:gd name="T10" fmla="*/ 88 w 124"/>
              <a:gd name="T11" fmla="*/ 0 h 40"/>
              <a:gd name="T12" fmla="*/ 96 w 124"/>
              <a:gd name="T13" fmla="*/ 0 h 40"/>
              <a:gd name="T14" fmla="*/ 108 w 124"/>
              <a:gd name="T15" fmla="*/ 4 h 40"/>
              <a:gd name="T16" fmla="*/ 112 w 124"/>
              <a:gd name="T17" fmla="*/ 4 h 40"/>
              <a:gd name="T18" fmla="*/ 120 w 124"/>
              <a:gd name="T19" fmla="*/ 8 h 40"/>
              <a:gd name="T20" fmla="*/ 120 w 124"/>
              <a:gd name="T21" fmla="*/ 12 h 40"/>
              <a:gd name="T22" fmla="*/ 124 w 124"/>
              <a:gd name="T23" fmla="*/ 16 h 40"/>
              <a:gd name="T24" fmla="*/ 120 w 124"/>
              <a:gd name="T25" fmla="*/ 24 h 40"/>
              <a:gd name="T26" fmla="*/ 116 w 124"/>
              <a:gd name="T27" fmla="*/ 28 h 40"/>
              <a:gd name="T28" fmla="*/ 112 w 124"/>
              <a:gd name="T29" fmla="*/ 28 h 40"/>
              <a:gd name="T30" fmla="*/ 108 w 124"/>
              <a:gd name="T31" fmla="*/ 32 h 40"/>
              <a:gd name="T32" fmla="*/ 100 w 124"/>
              <a:gd name="T33" fmla="*/ 32 h 40"/>
              <a:gd name="T34" fmla="*/ 92 w 124"/>
              <a:gd name="T35" fmla="*/ 36 h 40"/>
              <a:gd name="T36" fmla="*/ 76 w 124"/>
              <a:gd name="T37" fmla="*/ 36 h 40"/>
              <a:gd name="T38" fmla="*/ 64 w 124"/>
              <a:gd name="T39" fmla="*/ 40 h 40"/>
              <a:gd name="T40" fmla="*/ 56 w 124"/>
              <a:gd name="T41" fmla="*/ 40 h 40"/>
              <a:gd name="T42" fmla="*/ 44 w 124"/>
              <a:gd name="T43" fmla="*/ 40 h 40"/>
              <a:gd name="T44" fmla="*/ 28 w 124"/>
              <a:gd name="T45" fmla="*/ 40 h 40"/>
              <a:gd name="T46" fmla="*/ 16 w 124"/>
              <a:gd name="T47" fmla="*/ 40 h 40"/>
              <a:gd name="T48" fmla="*/ 0 w 124"/>
              <a:gd name="T49" fmla="*/ 40 h 40"/>
              <a:gd name="T50" fmla="*/ 0 w 124"/>
              <a:gd name="T51" fmla="*/ 12 h 40"/>
              <a:gd name="T52" fmla="*/ 16 w 124"/>
              <a:gd name="T53" fmla="*/ 8 h 40"/>
              <a:gd name="T54" fmla="*/ 28 w 124"/>
              <a:gd name="T55" fmla="*/ 8 h 40"/>
              <a:gd name="T56" fmla="*/ 44 w 124"/>
              <a:gd name="T57" fmla="*/ 4 h 40"/>
              <a:gd name="T58" fmla="*/ 56 w 124"/>
              <a:gd name="T59" fmla="*/ 4 h 40"/>
              <a:gd name="T60" fmla="*/ 56 w 124"/>
              <a:gd name="T61" fmla="*/ 4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124" h="40">
                <a:moveTo>
                  <a:pt x="56" y="4"/>
                </a:moveTo>
                <a:lnTo>
                  <a:pt x="64" y="0"/>
                </a:lnTo>
                <a:lnTo>
                  <a:pt x="72" y="0"/>
                </a:lnTo>
                <a:lnTo>
                  <a:pt x="80" y="0"/>
                </a:lnTo>
                <a:lnTo>
                  <a:pt x="84" y="0"/>
                </a:lnTo>
                <a:lnTo>
                  <a:pt x="88" y="0"/>
                </a:lnTo>
                <a:lnTo>
                  <a:pt x="96" y="0"/>
                </a:lnTo>
                <a:lnTo>
                  <a:pt x="108" y="4"/>
                </a:lnTo>
                <a:lnTo>
                  <a:pt x="112" y="4"/>
                </a:lnTo>
                <a:lnTo>
                  <a:pt x="120" y="8"/>
                </a:lnTo>
                <a:lnTo>
                  <a:pt x="120" y="12"/>
                </a:lnTo>
                <a:lnTo>
                  <a:pt x="124" y="16"/>
                </a:lnTo>
                <a:lnTo>
                  <a:pt x="120" y="24"/>
                </a:lnTo>
                <a:lnTo>
                  <a:pt x="116" y="28"/>
                </a:lnTo>
                <a:lnTo>
                  <a:pt x="112" y="28"/>
                </a:lnTo>
                <a:lnTo>
                  <a:pt x="108" y="32"/>
                </a:lnTo>
                <a:lnTo>
                  <a:pt x="100" y="32"/>
                </a:lnTo>
                <a:lnTo>
                  <a:pt x="92" y="36"/>
                </a:lnTo>
                <a:lnTo>
                  <a:pt x="76" y="36"/>
                </a:lnTo>
                <a:lnTo>
                  <a:pt x="64" y="40"/>
                </a:lnTo>
                <a:lnTo>
                  <a:pt x="56" y="40"/>
                </a:lnTo>
                <a:lnTo>
                  <a:pt x="44" y="40"/>
                </a:lnTo>
                <a:lnTo>
                  <a:pt x="28" y="40"/>
                </a:lnTo>
                <a:lnTo>
                  <a:pt x="16" y="40"/>
                </a:lnTo>
                <a:lnTo>
                  <a:pt x="0" y="40"/>
                </a:lnTo>
                <a:lnTo>
                  <a:pt x="0" y="12"/>
                </a:lnTo>
                <a:lnTo>
                  <a:pt x="16" y="8"/>
                </a:lnTo>
                <a:lnTo>
                  <a:pt x="28" y="8"/>
                </a:lnTo>
                <a:lnTo>
                  <a:pt x="44" y="4"/>
                </a:lnTo>
                <a:lnTo>
                  <a:pt x="56" y="4"/>
                </a:lnTo>
                <a:lnTo>
                  <a:pt x="56" y="4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7" name="Freeform 210">
            <a:extLst>
              <a:ext uri="{FF2B5EF4-FFF2-40B4-BE49-F238E27FC236}">
                <a16:creationId xmlns:a16="http://schemas.microsoft.com/office/drawing/2014/main" id="{A8CF23FB-EA3B-4EDA-8F09-347E0C18E6F6}"/>
              </a:ext>
            </a:extLst>
          </p:cNvPr>
          <p:cNvSpPr>
            <a:spLocks/>
          </p:cNvSpPr>
          <p:nvPr/>
        </p:nvSpPr>
        <p:spPr bwMode="auto">
          <a:xfrm>
            <a:off x="1528650" y="5334267"/>
            <a:ext cx="561377" cy="79266"/>
          </a:xfrm>
          <a:custGeom>
            <a:avLst/>
            <a:gdLst>
              <a:gd name="T0" fmla="*/ 136 w 136"/>
              <a:gd name="T1" fmla="*/ 12 h 16"/>
              <a:gd name="T2" fmla="*/ 128 w 136"/>
              <a:gd name="T3" fmla="*/ 12 h 16"/>
              <a:gd name="T4" fmla="*/ 120 w 136"/>
              <a:gd name="T5" fmla="*/ 12 h 16"/>
              <a:gd name="T6" fmla="*/ 108 w 136"/>
              <a:gd name="T7" fmla="*/ 12 h 16"/>
              <a:gd name="T8" fmla="*/ 92 w 136"/>
              <a:gd name="T9" fmla="*/ 16 h 16"/>
              <a:gd name="T10" fmla="*/ 72 w 136"/>
              <a:gd name="T11" fmla="*/ 16 h 16"/>
              <a:gd name="T12" fmla="*/ 52 w 136"/>
              <a:gd name="T13" fmla="*/ 16 h 16"/>
              <a:gd name="T14" fmla="*/ 28 w 136"/>
              <a:gd name="T15" fmla="*/ 16 h 16"/>
              <a:gd name="T16" fmla="*/ 0 w 136"/>
              <a:gd name="T17" fmla="*/ 16 h 16"/>
              <a:gd name="T18" fmla="*/ 0 w 136"/>
              <a:gd name="T19" fmla="*/ 8 h 16"/>
              <a:gd name="T20" fmla="*/ 136 w 136"/>
              <a:gd name="T21" fmla="*/ 0 h 16"/>
              <a:gd name="T22" fmla="*/ 136 w 136"/>
              <a:gd name="T23" fmla="*/ 12 h 16"/>
              <a:gd name="T24" fmla="*/ 136 w 136"/>
              <a:gd name="T25" fmla="*/ 12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36" h="16">
                <a:moveTo>
                  <a:pt x="136" y="12"/>
                </a:moveTo>
                <a:lnTo>
                  <a:pt x="128" y="12"/>
                </a:lnTo>
                <a:lnTo>
                  <a:pt x="120" y="12"/>
                </a:lnTo>
                <a:lnTo>
                  <a:pt x="108" y="12"/>
                </a:lnTo>
                <a:lnTo>
                  <a:pt x="92" y="16"/>
                </a:lnTo>
                <a:lnTo>
                  <a:pt x="72" y="16"/>
                </a:lnTo>
                <a:lnTo>
                  <a:pt x="52" y="16"/>
                </a:lnTo>
                <a:lnTo>
                  <a:pt x="28" y="16"/>
                </a:lnTo>
                <a:lnTo>
                  <a:pt x="0" y="16"/>
                </a:lnTo>
                <a:lnTo>
                  <a:pt x="0" y="8"/>
                </a:lnTo>
                <a:lnTo>
                  <a:pt x="136" y="0"/>
                </a:lnTo>
                <a:lnTo>
                  <a:pt x="136" y="12"/>
                </a:lnTo>
                <a:lnTo>
                  <a:pt x="136" y="12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8" name="Freeform 211">
            <a:extLst>
              <a:ext uri="{FF2B5EF4-FFF2-40B4-BE49-F238E27FC236}">
                <a16:creationId xmlns:a16="http://schemas.microsoft.com/office/drawing/2014/main" id="{9B1BB95F-A7BE-4FF5-9606-6927C2C0F3B7}"/>
              </a:ext>
            </a:extLst>
          </p:cNvPr>
          <p:cNvSpPr>
            <a:spLocks/>
          </p:cNvSpPr>
          <p:nvPr/>
        </p:nvSpPr>
        <p:spPr bwMode="auto">
          <a:xfrm>
            <a:off x="1891894" y="4046198"/>
            <a:ext cx="974154" cy="2417606"/>
          </a:xfrm>
          <a:custGeom>
            <a:avLst/>
            <a:gdLst>
              <a:gd name="T0" fmla="*/ 168 w 236"/>
              <a:gd name="T1" fmla="*/ 372 h 488"/>
              <a:gd name="T2" fmla="*/ 140 w 236"/>
              <a:gd name="T3" fmla="*/ 408 h 488"/>
              <a:gd name="T4" fmla="*/ 112 w 236"/>
              <a:gd name="T5" fmla="*/ 436 h 488"/>
              <a:gd name="T6" fmla="*/ 72 w 236"/>
              <a:gd name="T7" fmla="*/ 460 h 488"/>
              <a:gd name="T8" fmla="*/ 40 w 236"/>
              <a:gd name="T9" fmla="*/ 476 h 488"/>
              <a:gd name="T10" fmla="*/ 24 w 236"/>
              <a:gd name="T11" fmla="*/ 484 h 488"/>
              <a:gd name="T12" fmla="*/ 8 w 236"/>
              <a:gd name="T13" fmla="*/ 488 h 488"/>
              <a:gd name="T14" fmla="*/ 0 w 236"/>
              <a:gd name="T15" fmla="*/ 488 h 488"/>
              <a:gd name="T16" fmla="*/ 0 w 236"/>
              <a:gd name="T17" fmla="*/ 484 h 488"/>
              <a:gd name="T18" fmla="*/ 0 w 236"/>
              <a:gd name="T19" fmla="*/ 476 h 488"/>
              <a:gd name="T20" fmla="*/ 8 w 236"/>
              <a:gd name="T21" fmla="*/ 468 h 488"/>
              <a:gd name="T22" fmla="*/ 20 w 236"/>
              <a:gd name="T23" fmla="*/ 456 h 488"/>
              <a:gd name="T24" fmla="*/ 64 w 236"/>
              <a:gd name="T25" fmla="*/ 420 h 488"/>
              <a:gd name="T26" fmla="*/ 96 w 236"/>
              <a:gd name="T27" fmla="*/ 388 h 488"/>
              <a:gd name="T28" fmla="*/ 120 w 236"/>
              <a:gd name="T29" fmla="*/ 348 h 488"/>
              <a:gd name="T30" fmla="*/ 144 w 236"/>
              <a:gd name="T31" fmla="*/ 308 h 488"/>
              <a:gd name="T32" fmla="*/ 160 w 236"/>
              <a:gd name="T33" fmla="*/ 260 h 488"/>
              <a:gd name="T34" fmla="*/ 172 w 236"/>
              <a:gd name="T35" fmla="*/ 208 h 488"/>
              <a:gd name="T36" fmla="*/ 176 w 236"/>
              <a:gd name="T37" fmla="*/ 128 h 488"/>
              <a:gd name="T38" fmla="*/ 176 w 236"/>
              <a:gd name="T39" fmla="*/ 88 h 488"/>
              <a:gd name="T40" fmla="*/ 176 w 236"/>
              <a:gd name="T41" fmla="*/ 64 h 488"/>
              <a:gd name="T42" fmla="*/ 176 w 236"/>
              <a:gd name="T43" fmla="*/ 48 h 488"/>
              <a:gd name="T44" fmla="*/ 172 w 236"/>
              <a:gd name="T45" fmla="*/ 36 h 488"/>
              <a:gd name="T46" fmla="*/ 168 w 236"/>
              <a:gd name="T47" fmla="*/ 24 h 488"/>
              <a:gd name="T48" fmla="*/ 164 w 236"/>
              <a:gd name="T49" fmla="*/ 12 h 488"/>
              <a:gd name="T50" fmla="*/ 164 w 236"/>
              <a:gd name="T51" fmla="*/ 4 h 488"/>
              <a:gd name="T52" fmla="*/ 172 w 236"/>
              <a:gd name="T53" fmla="*/ 0 h 488"/>
              <a:gd name="T54" fmla="*/ 184 w 236"/>
              <a:gd name="T55" fmla="*/ 0 h 488"/>
              <a:gd name="T56" fmla="*/ 200 w 236"/>
              <a:gd name="T57" fmla="*/ 4 h 488"/>
              <a:gd name="T58" fmla="*/ 236 w 236"/>
              <a:gd name="T59" fmla="*/ 8 h 488"/>
              <a:gd name="T60" fmla="*/ 236 w 236"/>
              <a:gd name="T61" fmla="*/ 28 h 488"/>
              <a:gd name="T62" fmla="*/ 236 w 236"/>
              <a:gd name="T63" fmla="*/ 52 h 488"/>
              <a:gd name="T64" fmla="*/ 236 w 236"/>
              <a:gd name="T65" fmla="*/ 80 h 488"/>
              <a:gd name="T66" fmla="*/ 236 w 236"/>
              <a:gd name="T67" fmla="*/ 112 h 488"/>
              <a:gd name="T68" fmla="*/ 232 w 236"/>
              <a:gd name="T69" fmla="*/ 188 h 488"/>
              <a:gd name="T70" fmla="*/ 224 w 236"/>
              <a:gd name="T71" fmla="*/ 248 h 488"/>
              <a:gd name="T72" fmla="*/ 208 w 236"/>
              <a:gd name="T73" fmla="*/ 304 h 488"/>
              <a:gd name="T74" fmla="*/ 184 w 236"/>
              <a:gd name="T75" fmla="*/ 352 h 4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236" h="488">
                <a:moveTo>
                  <a:pt x="184" y="352"/>
                </a:moveTo>
                <a:lnTo>
                  <a:pt x="168" y="372"/>
                </a:lnTo>
                <a:lnTo>
                  <a:pt x="156" y="392"/>
                </a:lnTo>
                <a:lnTo>
                  <a:pt x="140" y="408"/>
                </a:lnTo>
                <a:lnTo>
                  <a:pt x="128" y="424"/>
                </a:lnTo>
                <a:lnTo>
                  <a:pt x="112" y="436"/>
                </a:lnTo>
                <a:lnTo>
                  <a:pt x="92" y="448"/>
                </a:lnTo>
                <a:lnTo>
                  <a:pt x="72" y="460"/>
                </a:lnTo>
                <a:lnTo>
                  <a:pt x="52" y="472"/>
                </a:lnTo>
                <a:lnTo>
                  <a:pt x="40" y="476"/>
                </a:lnTo>
                <a:lnTo>
                  <a:pt x="32" y="480"/>
                </a:lnTo>
                <a:lnTo>
                  <a:pt x="24" y="484"/>
                </a:lnTo>
                <a:lnTo>
                  <a:pt x="16" y="488"/>
                </a:lnTo>
                <a:lnTo>
                  <a:pt x="8" y="488"/>
                </a:lnTo>
                <a:lnTo>
                  <a:pt x="4" y="488"/>
                </a:lnTo>
                <a:lnTo>
                  <a:pt x="0" y="488"/>
                </a:lnTo>
                <a:lnTo>
                  <a:pt x="0" y="488"/>
                </a:lnTo>
                <a:lnTo>
                  <a:pt x="0" y="484"/>
                </a:lnTo>
                <a:lnTo>
                  <a:pt x="0" y="480"/>
                </a:lnTo>
                <a:lnTo>
                  <a:pt x="0" y="476"/>
                </a:lnTo>
                <a:lnTo>
                  <a:pt x="4" y="472"/>
                </a:lnTo>
                <a:lnTo>
                  <a:pt x="8" y="468"/>
                </a:lnTo>
                <a:lnTo>
                  <a:pt x="16" y="464"/>
                </a:lnTo>
                <a:lnTo>
                  <a:pt x="20" y="456"/>
                </a:lnTo>
                <a:lnTo>
                  <a:pt x="28" y="452"/>
                </a:lnTo>
                <a:lnTo>
                  <a:pt x="64" y="420"/>
                </a:lnTo>
                <a:lnTo>
                  <a:pt x="80" y="404"/>
                </a:lnTo>
                <a:lnTo>
                  <a:pt x="96" y="388"/>
                </a:lnTo>
                <a:lnTo>
                  <a:pt x="108" y="368"/>
                </a:lnTo>
                <a:lnTo>
                  <a:pt x="120" y="348"/>
                </a:lnTo>
                <a:lnTo>
                  <a:pt x="132" y="328"/>
                </a:lnTo>
                <a:lnTo>
                  <a:pt x="144" y="308"/>
                </a:lnTo>
                <a:lnTo>
                  <a:pt x="152" y="284"/>
                </a:lnTo>
                <a:lnTo>
                  <a:pt x="160" y="260"/>
                </a:lnTo>
                <a:lnTo>
                  <a:pt x="168" y="232"/>
                </a:lnTo>
                <a:lnTo>
                  <a:pt x="172" y="208"/>
                </a:lnTo>
                <a:lnTo>
                  <a:pt x="176" y="152"/>
                </a:lnTo>
                <a:lnTo>
                  <a:pt x="176" y="128"/>
                </a:lnTo>
                <a:lnTo>
                  <a:pt x="176" y="100"/>
                </a:lnTo>
                <a:lnTo>
                  <a:pt x="176" y="88"/>
                </a:lnTo>
                <a:lnTo>
                  <a:pt x="176" y="76"/>
                </a:lnTo>
                <a:lnTo>
                  <a:pt x="176" y="64"/>
                </a:lnTo>
                <a:lnTo>
                  <a:pt x="176" y="56"/>
                </a:lnTo>
                <a:lnTo>
                  <a:pt x="176" y="48"/>
                </a:lnTo>
                <a:lnTo>
                  <a:pt x="172" y="40"/>
                </a:lnTo>
                <a:lnTo>
                  <a:pt x="172" y="36"/>
                </a:lnTo>
                <a:lnTo>
                  <a:pt x="172" y="32"/>
                </a:lnTo>
                <a:lnTo>
                  <a:pt x="168" y="24"/>
                </a:lnTo>
                <a:lnTo>
                  <a:pt x="164" y="20"/>
                </a:lnTo>
                <a:lnTo>
                  <a:pt x="164" y="12"/>
                </a:lnTo>
                <a:lnTo>
                  <a:pt x="164" y="8"/>
                </a:lnTo>
                <a:lnTo>
                  <a:pt x="164" y="4"/>
                </a:lnTo>
                <a:lnTo>
                  <a:pt x="168" y="0"/>
                </a:lnTo>
                <a:lnTo>
                  <a:pt x="172" y="0"/>
                </a:lnTo>
                <a:lnTo>
                  <a:pt x="180" y="0"/>
                </a:lnTo>
                <a:lnTo>
                  <a:pt x="184" y="0"/>
                </a:lnTo>
                <a:lnTo>
                  <a:pt x="188" y="0"/>
                </a:lnTo>
                <a:lnTo>
                  <a:pt x="200" y="4"/>
                </a:lnTo>
                <a:lnTo>
                  <a:pt x="216" y="4"/>
                </a:lnTo>
                <a:lnTo>
                  <a:pt x="236" y="8"/>
                </a:lnTo>
                <a:lnTo>
                  <a:pt x="236" y="16"/>
                </a:lnTo>
                <a:lnTo>
                  <a:pt x="236" y="28"/>
                </a:lnTo>
                <a:lnTo>
                  <a:pt x="236" y="36"/>
                </a:lnTo>
                <a:lnTo>
                  <a:pt x="236" y="52"/>
                </a:lnTo>
                <a:lnTo>
                  <a:pt x="236" y="64"/>
                </a:lnTo>
                <a:lnTo>
                  <a:pt x="236" y="80"/>
                </a:lnTo>
                <a:lnTo>
                  <a:pt x="236" y="96"/>
                </a:lnTo>
                <a:lnTo>
                  <a:pt x="236" y="112"/>
                </a:lnTo>
                <a:lnTo>
                  <a:pt x="236" y="152"/>
                </a:lnTo>
                <a:lnTo>
                  <a:pt x="232" y="188"/>
                </a:lnTo>
                <a:lnTo>
                  <a:pt x="228" y="220"/>
                </a:lnTo>
                <a:lnTo>
                  <a:pt x="224" y="248"/>
                </a:lnTo>
                <a:lnTo>
                  <a:pt x="216" y="280"/>
                </a:lnTo>
                <a:lnTo>
                  <a:pt x="208" y="304"/>
                </a:lnTo>
                <a:lnTo>
                  <a:pt x="196" y="328"/>
                </a:lnTo>
                <a:lnTo>
                  <a:pt x="184" y="352"/>
                </a:lnTo>
                <a:lnTo>
                  <a:pt x="184" y="352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9" name="Freeform 212">
            <a:extLst>
              <a:ext uri="{FF2B5EF4-FFF2-40B4-BE49-F238E27FC236}">
                <a16:creationId xmlns:a16="http://schemas.microsoft.com/office/drawing/2014/main" id="{4AA1B2EB-F28B-47EB-8404-41077BD0D5F9}"/>
              </a:ext>
            </a:extLst>
          </p:cNvPr>
          <p:cNvSpPr>
            <a:spLocks/>
          </p:cNvSpPr>
          <p:nvPr/>
        </p:nvSpPr>
        <p:spPr bwMode="auto">
          <a:xfrm>
            <a:off x="2700936" y="4561426"/>
            <a:ext cx="610910" cy="217981"/>
          </a:xfrm>
          <a:custGeom>
            <a:avLst/>
            <a:gdLst>
              <a:gd name="T0" fmla="*/ 60 w 148"/>
              <a:gd name="T1" fmla="*/ 8 h 44"/>
              <a:gd name="T2" fmla="*/ 72 w 148"/>
              <a:gd name="T3" fmla="*/ 4 h 44"/>
              <a:gd name="T4" fmla="*/ 80 w 148"/>
              <a:gd name="T5" fmla="*/ 4 h 44"/>
              <a:gd name="T6" fmla="*/ 84 w 148"/>
              <a:gd name="T7" fmla="*/ 4 h 44"/>
              <a:gd name="T8" fmla="*/ 92 w 148"/>
              <a:gd name="T9" fmla="*/ 4 h 44"/>
              <a:gd name="T10" fmla="*/ 100 w 148"/>
              <a:gd name="T11" fmla="*/ 0 h 44"/>
              <a:gd name="T12" fmla="*/ 108 w 148"/>
              <a:gd name="T13" fmla="*/ 0 h 44"/>
              <a:gd name="T14" fmla="*/ 112 w 148"/>
              <a:gd name="T15" fmla="*/ 0 h 44"/>
              <a:gd name="T16" fmla="*/ 120 w 148"/>
              <a:gd name="T17" fmla="*/ 0 h 44"/>
              <a:gd name="T18" fmla="*/ 132 w 148"/>
              <a:gd name="T19" fmla="*/ 4 h 44"/>
              <a:gd name="T20" fmla="*/ 136 w 148"/>
              <a:gd name="T21" fmla="*/ 8 h 44"/>
              <a:gd name="T22" fmla="*/ 144 w 148"/>
              <a:gd name="T23" fmla="*/ 12 h 44"/>
              <a:gd name="T24" fmla="*/ 144 w 148"/>
              <a:gd name="T25" fmla="*/ 16 h 44"/>
              <a:gd name="T26" fmla="*/ 148 w 148"/>
              <a:gd name="T27" fmla="*/ 20 h 44"/>
              <a:gd name="T28" fmla="*/ 144 w 148"/>
              <a:gd name="T29" fmla="*/ 24 h 44"/>
              <a:gd name="T30" fmla="*/ 140 w 148"/>
              <a:gd name="T31" fmla="*/ 28 h 44"/>
              <a:gd name="T32" fmla="*/ 132 w 148"/>
              <a:gd name="T33" fmla="*/ 32 h 44"/>
              <a:gd name="T34" fmla="*/ 120 w 148"/>
              <a:gd name="T35" fmla="*/ 36 h 44"/>
              <a:gd name="T36" fmla="*/ 112 w 148"/>
              <a:gd name="T37" fmla="*/ 36 h 44"/>
              <a:gd name="T38" fmla="*/ 104 w 148"/>
              <a:gd name="T39" fmla="*/ 40 h 44"/>
              <a:gd name="T40" fmla="*/ 92 w 148"/>
              <a:gd name="T41" fmla="*/ 40 h 44"/>
              <a:gd name="T42" fmla="*/ 76 w 148"/>
              <a:gd name="T43" fmla="*/ 40 h 44"/>
              <a:gd name="T44" fmla="*/ 60 w 148"/>
              <a:gd name="T45" fmla="*/ 44 h 44"/>
              <a:gd name="T46" fmla="*/ 40 w 148"/>
              <a:gd name="T47" fmla="*/ 44 h 44"/>
              <a:gd name="T48" fmla="*/ 20 w 148"/>
              <a:gd name="T49" fmla="*/ 44 h 44"/>
              <a:gd name="T50" fmla="*/ 0 w 148"/>
              <a:gd name="T51" fmla="*/ 44 h 44"/>
              <a:gd name="T52" fmla="*/ 0 w 148"/>
              <a:gd name="T53" fmla="*/ 16 h 44"/>
              <a:gd name="T54" fmla="*/ 12 w 148"/>
              <a:gd name="T55" fmla="*/ 16 h 44"/>
              <a:gd name="T56" fmla="*/ 24 w 148"/>
              <a:gd name="T57" fmla="*/ 12 h 44"/>
              <a:gd name="T58" fmla="*/ 44 w 148"/>
              <a:gd name="T59" fmla="*/ 12 h 44"/>
              <a:gd name="T60" fmla="*/ 60 w 148"/>
              <a:gd name="T61" fmla="*/ 8 h 44"/>
              <a:gd name="T62" fmla="*/ 60 w 148"/>
              <a:gd name="T63" fmla="*/ 8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48" h="44">
                <a:moveTo>
                  <a:pt x="60" y="8"/>
                </a:moveTo>
                <a:lnTo>
                  <a:pt x="72" y="4"/>
                </a:lnTo>
                <a:lnTo>
                  <a:pt x="80" y="4"/>
                </a:lnTo>
                <a:lnTo>
                  <a:pt x="84" y="4"/>
                </a:lnTo>
                <a:lnTo>
                  <a:pt x="92" y="4"/>
                </a:lnTo>
                <a:lnTo>
                  <a:pt x="100" y="0"/>
                </a:lnTo>
                <a:lnTo>
                  <a:pt x="108" y="0"/>
                </a:lnTo>
                <a:lnTo>
                  <a:pt x="112" y="0"/>
                </a:lnTo>
                <a:lnTo>
                  <a:pt x="120" y="0"/>
                </a:lnTo>
                <a:lnTo>
                  <a:pt x="132" y="4"/>
                </a:lnTo>
                <a:lnTo>
                  <a:pt x="136" y="8"/>
                </a:lnTo>
                <a:lnTo>
                  <a:pt x="144" y="12"/>
                </a:lnTo>
                <a:lnTo>
                  <a:pt x="144" y="16"/>
                </a:lnTo>
                <a:lnTo>
                  <a:pt x="148" y="20"/>
                </a:lnTo>
                <a:lnTo>
                  <a:pt x="144" y="24"/>
                </a:lnTo>
                <a:lnTo>
                  <a:pt x="140" y="28"/>
                </a:lnTo>
                <a:lnTo>
                  <a:pt x="132" y="32"/>
                </a:lnTo>
                <a:lnTo>
                  <a:pt x="120" y="36"/>
                </a:lnTo>
                <a:lnTo>
                  <a:pt x="112" y="36"/>
                </a:lnTo>
                <a:lnTo>
                  <a:pt x="104" y="40"/>
                </a:lnTo>
                <a:lnTo>
                  <a:pt x="92" y="40"/>
                </a:lnTo>
                <a:lnTo>
                  <a:pt x="76" y="40"/>
                </a:lnTo>
                <a:lnTo>
                  <a:pt x="60" y="44"/>
                </a:lnTo>
                <a:lnTo>
                  <a:pt x="40" y="44"/>
                </a:lnTo>
                <a:lnTo>
                  <a:pt x="20" y="44"/>
                </a:lnTo>
                <a:lnTo>
                  <a:pt x="0" y="44"/>
                </a:lnTo>
                <a:lnTo>
                  <a:pt x="0" y="16"/>
                </a:lnTo>
                <a:lnTo>
                  <a:pt x="12" y="16"/>
                </a:lnTo>
                <a:lnTo>
                  <a:pt x="24" y="12"/>
                </a:lnTo>
                <a:lnTo>
                  <a:pt x="44" y="12"/>
                </a:lnTo>
                <a:lnTo>
                  <a:pt x="60" y="8"/>
                </a:lnTo>
                <a:lnTo>
                  <a:pt x="60" y="8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0" name="Freeform 213">
            <a:extLst>
              <a:ext uri="{FF2B5EF4-FFF2-40B4-BE49-F238E27FC236}">
                <a16:creationId xmlns:a16="http://schemas.microsoft.com/office/drawing/2014/main" id="{B3B10767-104B-451B-A87C-6D7934559DAC}"/>
              </a:ext>
            </a:extLst>
          </p:cNvPr>
          <p:cNvSpPr>
            <a:spLocks/>
          </p:cNvSpPr>
          <p:nvPr/>
        </p:nvSpPr>
        <p:spPr bwMode="auto">
          <a:xfrm>
            <a:off x="2667914" y="5096470"/>
            <a:ext cx="693465" cy="217981"/>
          </a:xfrm>
          <a:custGeom>
            <a:avLst/>
            <a:gdLst>
              <a:gd name="T0" fmla="*/ 144 w 168"/>
              <a:gd name="T1" fmla="*/ 36 h 44"/>
              <a:gd name="T2" fmla="*/ 136 w 168"/>
              <a:gd name="T3" fmla="*/ 40 h 44"/>
              <a:gd name="T4" fmla="*/ 124 w 168"/>
              <a:gd name="T5" fmla="*/ 40 h 44"/>
              <a:gd name="T6" fmla="*/ 112 w 168"/>
              <a:gd name="T7" fmla="*/ 40 h 44"/>
              <a:gd name="T8" fmla="*/ 96 w 168"/>
              <a:gd name="T9" fmla="*/ 40 h 44"/>
              <a:gd name="T10" fmla="*/ 76 w 168"/>
              <a:gd name="T11" fmla="*/ 40 h 44"/>
              <a:gd name="T12" fmla="*/ 56 w 168"/>
              <a:gd name="T13" fmla="*/ 40 h 44"/>
              <a:gd name="T14" fmla="*/ 28 w 168"/>
              <a:gd name="T15" fmla="*/ 40 h 44"/>
              <a:gd name="T16" fmla="*/ 0 w 168"/>
              <a:gd name="T17" fmla="*/ 44 h 44"/>
              <a:gd name="T18" fmla="*/ 0 w 168"/>
              <a:gd name="T19" fmla="*/ 16 h 44"/>
              <a:gd name="T20" fmla="*/ 28 w 168"/>
              <a:gd name="T21" fmla="*/ 12 h 44"/>
              <a:gd name="T22" fmla="*/ 52 w 168"/>
              <a:gd name="T23" fmla="*/ 8 h 44"/>
              <a:gd name="T24" fmla="*/ 72 w 168"/>
              <a:gd name="T25" fmla="*/ 8 h 44"/>
              <a:gd name="T26" fmla="*/ 88 w 168"/>
              <a:gd name="T27" fmla="*/ 4 h 44"/>
              <a:gd name="T28" fmla="*/ 100 w 168"/>
              <a:gd name="T29" fmla="*/ 4 h 44"/>
              <a:gd name="T30" fmla="*/ 112 w 168"/>
              <a:gd name="T31" fmla="*/ 4 h 44"/>
              <a:gd name="T32" fmla="*/ 120 w 168"/>
              <a:gd name="T33" fmla="*/ 4 h 44"/>
              <a:gd name="T34" fmla="*/ 124 w 168"/>
              <a:gd name="T35" fmla="*/ 0 h 44"/>
              <a:gd name="T36" fmla="*/ 140 w 168"/>
              <a:gd name="T37" fmla="*/ 4 h 44"/>
              <a:gd name="T38" fmla="*/ 152 w 168"/>
              <a:gd name="T39" fmla="*/ 8 h 44"/>
              <a:gd name="T40" fmla="*/ 156 w 168"/>
              <a:gd name="T41" fmla="*/ 12 h 44"/>
              <a:gd name="T42" fmla="*/ 164 w 168"/>
              <a:gd name="T43" fmla="*/ 12 h 44"/>
              <a:gd name="T44" fmla="*/ 164 w 168"/>
              <a:gd name="T45" fmla="*/ 16 h 44"/>
              <a:gd name="T46" fmla="*/ 168 w 168"/>
              <a:gd name="T47" fmla="*/ 20 h 44"/>
              <a:gd name="T48" fmla="*/ 164 w 168"/>
              <a:gd name="T49" fmla="*/ 24 h 44"/>
              <a:gd name="T50" fmla="*/ 160 w 168"/>
              <a:gd name="T51" fmla="*/ 28 h 44"/>
              <a:gd name="T52" fmla="*/ 152 w 168"/>
              <a:gd name="T53" fmla="*/ 32 h 44"/>
              <a:gd name="T54" fmla="*/ 144 w 168"/>
              <a:gd name="T55" fmla="*/ 36 h 44"/>
              <a:gd name="T56" fmla="*/ 144 w 168"/>
              <a:gd name="T57" fmla="*/ 36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68" h="44">
                <a:moveTo>
                  <a:pt x="144" y="36"/>
                </a:moveTo>
                <a:lnTo>
                  <a:pt x="136" y="40"/>
                </a:lnTo>
                <a:lnTo>
                  <a:pt x="124" y="40"/>
                </a:lnTo>
                <a:lnTo>
                  <a:pt x="112" y="40"/>
                </a:lnTo>
                <a:lnTo>
                  <a:pt x="96" y="40"/>
                </a:lnTo>
                <a:lnTo>
                  <a:pt x="76" y="40"/>
                </a:lnTo>
                <a:lnTo>
                  <a:pt x="56" y="40"/>
                </a:lnTo>
                <a:lnTo>
                  <a:pt x="28" y="40"/>
                </a:lnTo>
                <a:lnTo>
                  <a:pt x="0" y="44"/>
                </a:lnTo>
                <a:lnTo>
                  <a:pt x="0" y="16"/>
                </a:lnTo>
                <a:lnTo>
                  <a:pt x="28" y="12"/>
                </a:lnTo>
                <a:lnTo>
                  <a:pt x="52" y="8"/>
                </a:lnTo>
                <a:lnTo>
                  <a:pt x="72" y="8"/>
                </a:lnTo>
                <a:lnTo>
                  <a:pt x="88" y="4"/>
                </a:lnTo>
                <a:lnTo>
                  <a:pt x="100" y="4"/>
                </a:lnTo>
                <a:lnTo>
                  <a:pt x="112" y="4"/>
                </a:lnTo>
                <a:lnTo>
                  <a:pt x="120" y="4"/>
                </a:lnTo>
                <a:lnTo>
                  <a:pt x="124" y="0"/>
                </a:lnTo>
                <a:lnTo>
                  <a:pt x="140" y="4"/>
                </a:lnTo>
                <a:lnTo>
                  <a:pt x="152" y="8"/>
                </a:lnTo>
                <a:lnTo>
                  <a:pt x="156" y="12"/>
                </a:lnTo>
                <a:lnTo>
                  <a:pt x="164" y="12"/>
                </a:lnTo>
                <a:lnTo>
                  <a:pt x="164" y="16"/>
                </a:lnTo>
                <a:lnTo>
                  <a:pt x="168" y="20"/>
                </a:lnTo>
                <a:lnTo>
                  <a:pt x="164" y="24"/>
                </a:lnTo>
                <a:lnTo>
                  <a:pt x="160" y="28"/>
                </a:lnTo>
                <a:lnTo>
                  <a:pt x="152" y="32"/>
                </a:lnTo>
                <a:lnTo>
                  <a:pt x="144" y="36"/>
                </a:lnTo>
                <a:lnTo>
                  <a:pt x="144" y="36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1" name="Freeform 214">
            <a:extLst>
              <a:ext uri="{FF2B5EF4-FFF2-40B4-BE49-F238E27FC236}">
                <a16:creationId xmlns:a16="http://schemas.microsoft.com/office/drawing/2014/main" id="{D8BEBFC8-ACDE-4D4E-BB8E-E156FF828CD0}"/>
              </a:ext>
            </a:extLst>
          </p:cNvPr>
          <p:cNvSpPr>
            <a:spLocks/>
          </p:cNvSpPr>
          <p:nvPr/>
        </p:nvSpPr>
        <p:spPr bwMode="auto">
          <a:xfrm>
            <a:off x="2700936" y="3947116"/>
            <a:ext cx="957642" cy="2496872"/>
          </a:xfrm>
          <a:custGeom>
            <a:avLst/>
            <a:gdLst>
              <a:gd name="T0" fmla="*/ 128 w 232"/>
              <a:gd name="T1" fmla="*/ 408 h 504"/>
              <a:gd name="T2" fmla="*/ 144 w 232"/>
              <a:gd name="T3" fmla="*/ 412 h 504"/>
              <a:gd name="T4" fmla="*/ 152 w 232"/>
              <a:gd name="T5" fmla="*/ 412 h 504"/>
              <a:gd name="T6" fmla="*/ 156 w 232"/>
              <a:gd name="T7" fmla="*/ 412 h 504"/>
              <a:gd name="T8" fmla="*/ 160 w 232"/>
              <a:gd name="T9" fmla="*/ 396 h 504"/>
              <a:gd name="T10" fmla="*/ 164 w 232"/>
              <a:gd name="T11" fmla="*/ 380 h 504"/>
              <a:gd name="T12" fmla="*/ 164 w 232"/>
              <a:gd name="T13" fmla="*/ 356 h 504"/>
              <a:gd name="T14" fmla="*/ 164 w 232"/>
              <a:gd name="T15" fmla="*/ 328 h 504"/>
              <a:gd name="T16" fmla="*/ 164 w 232"/>
              <a:gd name="T17" fmla="*/ 292 h 504"/>
              <a:gd name="T18" fmla="*/ 164 w 232"/>
              <a:gd name="T19" fmla="*/ 228 h 504"/>
              <a:gd name="T20" fmla="*/ 164 w 232"/>
              <a:gd name="T21" fmla="*/ 148 h 504"/>
              <a:gd name="T22" fmla="*/ 160 w 232"/>
              <a:gd name="T23" fmla="*/ 100 h 504"/>
              <a:gd name="T24" fmla="*/ 160 w 232"/>
              <a:gd name="T25" fmla="*/ 76 h 504"/>
              <a:gd name="T26" fmla="*/ 156 w 232"/>
              <a:gd name="T27" fmla="*/ 60 h 504"/>
              <a:gd name="T28" fmla="*/ 152 w 232"/>
              <a:gd name="T29" fmla="*/ 52 h 504"/>
              <a:gd name="T30" fmla="*/ 148 w 232"/>
              <a:gd name="T31" fmla="*/ 48 h 504"/>
              <a:gd name="T32" fmla="*/ 140 w 232"/>
              <a:gd name="T33" fmla="*/ 48 h 504"/>
              <a:gd name="T34" fmla="*/ 124 w 232"/>
              <a:gd name="T35" fmla="*/ 48 h 504"/>
              <a:gd name="T36" fmla="*/ 104 w 232"/>
              <a:gd name="T37" fmla="*/ 48 h 504"/>
              <a:gd name="T38" fmla="*/ 64 w 232"/>
              <a:gd name="T39" fmla="*/ 52 h 504"/>
              <a:gd name="T40" fmla="*/ 20 w 232"/>
              <a:gd name="T41" fmla="*/ 52 h 504"/>
              <a:gd name="T42" fmla="*/ 0 w 232"/>
              <a:gd name="T43" fmla="*/ 24 h 504"/>
              <a:gd name="T44" fmla="*/ 88 w 232"/>
              <a:gd name="T45" fmla="*/ 16 h 504"/>
              <a:gd name="T46" fmla="*/ 112 w 232"/>
              <a:gd name="T47" fmla="*/ 16 h 504"/>
              <a:gd name="T48" fmla="*/ 124 w 232"/>
              <a:gd name="T49" fmla="*/ 12 h 504"/>
              <a:gd name="T50" fmla="*/ 132 w 232"/>
              <a:gd name="T51" fmla="*/ 8 h 504"/>
              <a:gd name="T52" fmla="*/ 136 w 232"/>
              <a:gd name="T53" fmla="*/ 4 h 504"/>
              <a:gd name="T54" fmla="*/ 148 w 232"/>
              <a:gd name="T55" fmla="*/ 0 h 504"/>
              <a:gd name="T56" fmla="*/ 160 w 232"/>
              <a:gd name="T57" fmla="*/ 0 h 504"/>
              <a:gd name="T58" fmla="*/ 184 w 232"/>
              <a:gd name="T59" fmla="*/ 8 h 504"/>
              <a:gd name="T60" fmla="*/ 212 w 232"/>
              <a:gd name="T61" fmla="*/ 20 h 504"/>
              <a:gd name="T62" fmla="*/ 228 w 232"/>
              <a:gd name="T63" fmla="*/ 28 h 504"/>
              <a:gd name="T64" fmla="*/ 232 w 232"/>
              <a:gd name="T65" fmla="*/ 32 h 504"/>
              <a:gd name="T66" fmla="*/ 232 w 232"/>
              <a:gd name="T67" fmla="*/ 40 h 504"/>
              <a:gd name="T68" fmla="*/ 228 w 232"/>
              <a:gd name="T69" fmla="*/ 48 h 504"/>
              <a:gd name="T70" fmla="*/ 224 w 232"/>
              <a:gd name="T71" fmla="*/ 56 h 504"/>
              <a:gd name="T72" fmla="*/ 220 w 232"/>
              <a:gd name="T73" fmla="*/ 72 h 504"/>
              <a:gd name="T74" fmla="*/ 216 w 232"/>
              <a:gd name="T75" fmla="*/ 96 h 504"/>
              <a:gd name="T76" fmla="*/ 216 w 232"/>
              <a:gd name="T77" fmla="*/ 132 h 504"/>
              <a:gd name="T78" fmla="*/ 216 w 232"/>
              <a:gd name="T79" fmla="*/ 216 h 504"/>
              <a:gd name="T80" fmla="*/ 220 w 232"/>
              <a:gd name="T81" fmla="*/ 268 h 504"/>
              <a:gd name="T82" fmla="*/ 220 w 232"/>
              <a:gd name="T83" fmla="*/ 320 h 504"/>
              <a:gd name="T84" fmla="*/ 220 w 232"/>
              <a:gd name="T85" fmla="*/ 368 h 504"/>
              <a:gd name="T86" fmla="*/ 220 w 232"/>
              <a:gd name="T87" fmla="*/ 408 h 504"/>
              <a:gd name="T88" fmla="*/ 220 w 232"/>
              <a:gd name="T89" fmla="*/ 436 h 504"/>
              <a:gd name="T90" fmla="*/ 216 w 232"/>
              <a:gd name="T91" fmla="*/ 456 h 504"/>
              <a:gd name="T92" fmla="*/ 200 w 232"/>
              <a:gd name="T93" fmla="*/ 476 h 504"/>
              <a:gd name="T94" fmla="*/ 188 w 232"/>
              <a:gd name="T95" fmla="*/ 492 h 504"/>
              <a:gd name="T96" fmla="*/ 176 w 232"/>
              <a:gd name="T97" fmla="*/ 500 h 504"/>
              <a:gd name="T98" fmla="*/ 160 w 232"/>
              <a:gd name="T99" fmla="*/ 504 h 504"/>
              <a:gd name="T100" fmla="*/ 148 w 232"/>
              <a:gd name="T101" fmla="*/ 496 h 504"/>
              <a:gd name="T102" fmla="*/ 140 w 232"/>
              <a:gd name="T103" fmla="*/ 480 h 504"/>
              <a:gd name="T104" fmla="*/ 136 w 232"/>
              <a:gd name="T105" fmla="*/ 468 h 504"/>
              <a:gd name="T106" fmla="*/ 116 w 232"/>
              <a:gd name="T107" fmla="*/ 448 h 504"/>
              <a:gd name="T108" fmla="*/ 92 w 232"/>
              <a:gd name="T109" fmla="*/ 428 h 504"/>
              <a:gd name="T110" fmla="*/ 80 w 232"/>
              <a:gd name="T111" fmla="*/ 420 h 504"/>
              <a:gd name="T112" fmla="*/ 72 w 232"/>
              <a:gd name="T113" fmla="*/ 412 h 504"/>
              <a:gd name="T114" fmla="*/ 68 w 232"/>
              <a:gd name="T115" fmla="*/ 408 h 504"/>
              <a:gd name="T116" fmla="*/ 72 w 232"/>
              <a:gd name="T117" fmla="*/ 400 h 504"/>
              <a:gd name="T118" fmla="*/ 80 w 232"/>
              <a:gd name="T119" fmla="*/ 400 h 504"/>
              <a:gd name="T120" fmla="*/ 92 w 232"/>
              <a:gd name="T121" fmla="*/ 400 h 504"/>
              <a:gd name="T122" fmla="*/ 112 w 232"/>
              <a:gd name="T123" fmla="*/ 404 h 5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232" h="504">
                <a:moveTo>
                  <a:pt x="112" y="404"/>
                </a:moveTo>
                <a:lnTo>
                  <a:pt x="128" y="408"/>
                </a:lnTo>
                <a:lnTo>
                  <a:pt x="140" y="412"/>
                </a:lnTo>
                <a:lnTo>
                  <a:pt x="144" y="412"/>
                </a:lnTo>
                <a:lnTo>
                  <a:pt x="148" y="412"/>
                </a:lnTo>
                <a:lnTo>
                  <a:pt x="152" y="412"/>
                </a:lnTo>
                <a:lnTo>
                  <a:pt x="152" y="412"/>
                </a:lnTo>
                <a:lnTo>
                  <a:pt x="156" y="412"/>
                </a:lnTo>
                <a:lnTo>
                  <a:pt x="156" y="404"/>
                </a:lnTo>
                <a:lnTo>
                  <a:pt x="160" y="396"/>
                </a:lnTo>
                <a:lnTo>
                  <a:pt x="160" y="384"/>
                </a:lnTo>
                <a:lnTo>
                  <a:pt x="164" y="380"/>
                </a:lnTo>
                <a:lnTo>
                  <a:pt x="164" y="368"/>
                </a:lnTo>
                <a:lnTo>
                  <a:pt x="164" y="356"/>
                </a:lnTo>
                <a:lnTo>
                  <a:pt x="164" y="344"/>
                </a:lnTo>
                <a:lnTo>
                  <a:pt x="164" y="328"/>
                </a:lnTo>
                <a:lnTo>
                  <a:pt x="164" y="312"/>
                </a:lnTo>
                <a:lnTo>
                  <a:pt x="164" y="292"/>
                </a:lnTo>
                <a:lnTo>
                  <a:pt x="164" y="268"/>
                </a:lnTo>
                <a:lnTo>
                  <a:pt x="164" y="228"/>
                </a:lnTo>
                <a:lnTo>
                  <a:pt x="164" y="184"/>
                </a:lnTo>
                <a:lnTo>
                  <a:pt x="164" y="148"/>
                </a:lnTo>
                <a:lnTo>
                  <a:pt x="160" y="116"/>
                </a:lnTo>
                <a:lnTo>
                  <a:pt x="160" y="100"/>
                </a:lnTo>
                <a:lnTo>
                  <a:pt x="160" y="88"/>
                </a:lnTo>
                <a:lnTo>
                  <a:pt x="160" y="76"/>
                </a:lnTo>
                <a:lnTo>
                  <a:pt x="156" y="68"/>
                </a:lnTo>
                <a:lnTo>
                  <a:pt x="156" y="60"/>
                </a:lnTo>
                <a:lnTo>
                  <a:pt x="156" y="56"/>
                </a:lnTo>
                <a:lnTo>
                  <a:pt x="152" y="52"/>
                </a:lnTo>
                <a:lnTo>
                  <a:pt x="152" y="48"/>
                </a:lnTo>
                <a:lnTo>
                  <a:pt x="148" y="48"/>
                </a:lnTo>
                <a:lnTo>
                  <a:pt x="144" y="48"/>
                </a:lnTo>
                <a:lnTo>
                  <a:pt x="140" y="48"/>
                </a:lnTo>
                <a:lnTo>
                  <a:pt x="132" y="48"/>
                </a:lnTo>
                <a:lnTo>
                  <a:pt x="124" y="48"/>
                </a:lnTo>
                <a:lnTo>
                  <a:pt x="116" y="48"/>
                </a:lnTo>
                <a:lnTo>
                  <a:pt x="104" y="48"/>
                </a:lnTo>
                <a:lnTo>
                  <a:pt x="92" y="48"/>
                </a:lnTo>
                <a:lnTo>
                  <a:pt x="64" y="52"/>
                </a:lnTo>
                <a:lnTo>
                  <a:pt x="40" y="52"/>
                </a:lnTo>
                <a:lnTo>
                  <a:pt x="20" y="52"/>
                </a:lnTo>
                <a:lnTo>
                  <a:pt x="0" y="56"/>
                </a:lnTo>
                <a:lnTo>
                  <a:pt x="0" y="24"/>
                </a:lnTo>
                <a:lnTo>
                  <a:pt x="44" y="24"/>
                </a:lnTo>
                <a:lnTo>
                  <a:pt x="88" y="16"/>
                </a:lnTo>
                <a:lnTo>
                  <a:pt x="104" y="16"/>
                </a:lnTo>
                <a:lnTo>
                  <a:pt x="112" y="16"/>
                </a:lnTo>
                <a:lnTo>
                  <a:pt x="120" y="12"/>
                </a:lnTo>
                <a:lnTo>
                  <a:pt x="124" y="12"/>
                </a:lnTo>
                <a:lnTo>
                  <a:pt x="128" y="8"/>
                </a:lnTo>
                <a:lnTo>
                  <a:pt x="132" y="8"/>
                </a:lnTo>
                <a:lnTo>
                  <a:pt x="136" y="4"/>
                </a:lnTo>
                <a:lnTo>
                  <a:pt x="136" y="4"/>
                </a:lnTo>
                <a:lnTo>
                  <a:pt x="140" y="0"/>
                </a:lnTo>
                <a:lnTo>
                  <a:pt x="148" y="0"/>
                </a:lnTo>
                <a:lnTo>
                  <a:pt x="152" y="0"/>
                </a:lnTo>
                <a:lnTo>
                  <a:pt x="160" y="0"/>
                </a:lnTo>
                <a:lnTo>
                  <a:pt x="172" y="4"/>
                </a:lnTo>
                <a:lnTo>
                  <a:pt x="184" y="8"/>
                </a:lnTo>
                <a:lnTo>
                  <a:pt x="200" y="12"/>
                </a:lnTo>
                <a:lnTo>
                  <a:pt x="212" y="20"/>
                </a:lnTo>
                <a:lnTo>
                  <a:pt x="224" y="24"/>
                </a:lnTo>
                <a:lnTo>
                  <a:pt x="228" y="28"/>
                </a:lnTo>
                <a:lnTo>
                  <a:pt x="228" y="32"/>
                </a:lnTo>
                <a:lnTo>
                  <a:pt x="232" y="32"/>
                </a:lnTo>
                <a:lnTo>
                  <a:pt x="232" y="36"/>
                </a:lnTo>
                <a:lnTo>
                  <a:pt x="232" y="40"/>
                </a:lnTo>
                <a:lnTo>
                  <a:pt x="232" y="44"/>
                </a:lnTo>
                <a:lnTo>
                  <a:pt x="228" y="48"/>
                </a:lnTo>
                <a:lnTo>
                  <a:pt x="224" y="52"/>
                </a:lnTo>
                <a:lnTo>
                  <a:pt x="224" y="56"/>
                </a:lnTo>
                <a:lnTo>
                  <a:pt x="220" y="64"/>
                </a:lnTo>
                <a:lnTo>
                  <a:pt x="220" y="72"/>
                </a:lnTo>
                <a:lnTo>
                  <a:pt x="220" y="84"/>
                </a:lnTo>
                <a:lnTo>
                  <a:pt x="216" y="96"/>
                </a:lnTo>
                <a:lnTo>
                  <a:pt x="216" y="112"/>
                </a:lnTo>
                <a:lnTo>
                  <a:pt x="216" y="132"/>
                </a:lnTo>
                <a:lnTo>
                  <a:pt x="216" y="172"/>
                </a:lnTo>
                <a:lnTo>
                  <a:pt x="216" y="216"/>
                </a:lnTo>
                <a:lnTo>
                  <a:pt x="220" y="240"/>
                </a:lnTo>
                <a:lnTo>
                  <a:pt x="220" y="268"/>
                </a:lnTo>
                <a:lnTo>
                  <a:pt x="220" y="292"/>
                </a:lnTo>
                <a:lnTo>
                  <a:pt x="220" y="320"/>
                </a:lnTo>
                <a:lnTo>
                  <a:pt x="220" y="344"/>
                </a:lnTo>
                <a:lnTo>
                  <a:pt x="220" y="368"/>
                </a:lnTo>
                <a:lnTo>
                  <a:pt x="220" y="392"/>
                </a:lnTo>
                <a:lnTo>
                  <a:pt x="220" y="408"/>
                </a:lnTo>
                <a:lnTo>
                  <a:pt x="220" y="424"/>
                </a:lnTo>
                <a:lnTo>
                  <a:pt x="220" y="436"/>
                </a:lnTo>
                <a:lnTo>
                  <a:pt x="216" y="448"/>
                </a:lnTo>
                <a:lnTo>
                  <a:pt x="216" y="456"/>
                </a:lnTo>
                <a:lnTo>
                  <a:pt x="208" y="468"/>
                </a:lnTo>
                <a:lnTo>
                  <a:pt x="200" y="476"/>
                </a:lnTo>
                <a:lnTo>
                  <a:pt x="196" y="484"/>
                </a:lnTo>
                <a:lnTo>
                  <a:pt x="188" y="492"/>
                </a:lnTo>
                <a:lnTo>
                  <a:pt x="180" y="496"/>
                </a:lnTo>
                <a:lnTo>
                  <a:pt x="176" y="500"/>
                </a:lnTo>
                <a:lnTo>
                  <a:pt x="168" y="500"/>
                </a:lnTo>
                <a:lnTo>
                  <a:pt x="160" y="504"/>
                </a:lnTo>
                <a:lnTo>
                  <a:pt x="156" y="500"/>
                </a:lnTo>
                <a:lnTo>
                  <a:pt x="148" y="496"/>
                </a:lnTo>
                <a:lnTo>
                  <a:pt x="144" y="488"/>
                </a:lnTo>
                <a:lnTo>
                  <a:pt x="140" y="480"/>
                </a:lnTo>
                <a:lnTo>
                  <a:pt x="140" y="476"/>
                </a:lnTo>
                <a:lnTo>
                  <a:pt x="136" y="468"/>
                </a:lnTo>
                <a:lnTo>
                  <a:pt x="128" y="460"/>
                </a:lnTo>
                <a:lnTo>
                  <a:pt x="116" y="448"/>
                </a:lnTo>
                <a:lnTo>
                  <a:pt x="104" y="436"/>
                </a:lnTo>
                <a:lnTo>
                  <a:pt x="92" y="428"/>
                </a:lnTo>
                <a:lnTo>
                  <a:pt x="88" y="424"/>
                </a:lnTo>
                <a:lnTo>
                  <a:pt x="80" y="420"/>
                </a:lnTo>
                <a:lnTo>
                  <a:pt x="76" y="416"/>
                </a:lnTo>
                <a:lnTo>
                  <a:pt x="72" y="412"/>
                </a:lnTo>
                <a:lnTo>
                  <a:pt x="72" y="408"/>
                </a:lnTo>
                <a:lnTo>
                  <a:pt x="68" y="408"/>
                </a:lnTo>
                <a:lnTo>
                  <a:pt x="68" y="404"/>
                </a:lnTo>
                <a:lnTo>
                  <a:pt x="72" y="400"/>
                </a:lnTo>
                <a:lnTo>
                  <a:pt x="76" y="400"/>
                </a:lnTo>
                <a:lnTo>
                  <a:pt x="80" y="400"/>
                </a:lnTo>
                <a:lnTo>
                  <a:pt x="88" y="400"/>
                </a:lnTo>
                <a:lnTo>
                  <a:pt x="92" y="400"/>
                </a:lnTo>
                <a:lnTo>
                  <a:pt x="100" y="404"/>
                </a:lnTo>
                <a:lnTo>
                  <a:pt x="112" y="404"/>
                </a:lnTo>
                <a:lnTo>
                  <a:pt x="112" y="404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8" name="Freeform 587">
            <a:extLst>
              <a:ext uri="{FF2B5EF4-FFF2-40B4-BE49-F238E27FC236}">
                <a16:creationId xmlns:a16="http://schemas.microsoft.com/office/drawing/2014/main" id="{4F886483-A676-40FA-A83D-63246130E7DD}"/>
              </a:ext>
            </a:extLst>
          </p:cNvPr>
          <p:cNvSpPr>
            <a:spLocks/>
          </p:cNvSpPr>
          <p:nvPr/>
        </p:nvSpPr>
        <p:spPr bwMode="auto">
          <a:xfrm>
            <a:off x="4840947" y="4466948"/>
            <a:ext cx="300664" cy="1439900"/>
          </a:xfrm>
          <a:custGeom>
            <a:avLst/>
            <a:gdLst>
              <a:gd name="T0" fmla="*/ 4 w 72"/>
              <a:gd name="T1" fmla="*/ 24 h 296"/>
              <a:gd name="T2" fmla="*/ 4 w 72"/>
              <a:gd name="T3" fmla="*/ 20 h 296"/>
              <a:gd name="T4" fmla="*/ 0 w 72"/>
              <a:gd name="T5" fmla="*/ 16 h 296"/>
              <a:gd name="T6" fmla="*/ 0 w 72"/>
              <a:gd name="T7" fmla="*/ 8 h 296"/>
              <a:gd name="T8" fmla="*/ 4 w 72"/>
              <a:gd name="T9" fmla="*/ 4 h 296"/>
              <a:gd name="T10" fmla="*/ 8 w 72"/>
              <a:gd name="T11" fmla="*/ 4 h 296"/>
              <a:gd name="T12" fmla="*/ 12 w 72"/>
              <a:gd name="T13" fmla="*/ 0 h 296"/>
              <a:gd name="T14" fmla="*/ 16 w 72"/>
              <a:gd name="T15" fmla="*/ 0 h 296"/>
              <a:gd name="T16" fmla="*/ 24 w 72"/>
              <a:gd name="T17" fmla="*/ 0 h 296"/>
              <a:gd name="T18" fmla="*/ 32 w 72"/>
              <a:gd name="T19" fmla="*/ 4 h 296"/>
              <a:gd name="T20" fmla="*/ 40 w 72"/>
              <a:gd name="T21" fmla="*/ 4 h 296"/>
              <a:gd name="T22" fmla="*/ 48 w 72"/>
              <a:gd name="T23" fmla="*/ 8 h 296"/>
              <a:gd name="T24" fmla="*/ 60 w 72"/>
              <a:gd name="T25" fmla="*/ 8 h 296"/>
              <a:gd name="T26" fmla="*/ 72 w 72"/>
              <a:gd name="T27" fmla="*/ 12 h 296"/>
              <a:gd name="T28" fmla="*/ 72 w 72"/>
              <a:gd name="T29" fmla="*/ 40 h 296"/>
              <a:gd name="T30" fmla="*/ 72 w 72"/>
              <a:gd name="T31" fmla="*/ 68 h 296"/>
              <a:gd name="T32" fmla="*/ 72 w 72"/>
              <a:gd name="T33" fmla="*/ 96 h 296"/>
              <a:gd name="T34" fmla="*/ 72 w 72"/>
              <a:gd name="T35" fmla="*/ 120 h 296"/>
              <a:gd name="T36" fmla="*/ 72 w 72"/>
              <a:gd name="T37" fmla="*/ 144 h 296"/>
              <a:gd name="T38" fmla="*/ 72 w 72"/>
              <a:gd name="T39" fmla="*/ 164 h 296"/>
              <a:gd name="T40" fmla="*/ 72 w 72"/>
              <a:gd name="T41" fmla="*/ 184 h 296"/>
              <a:gd name="T42" fmla="*/ 72 w 72"/>
              <a:gd name="T43" fmla="*/ 200 h 296"/>
              <a:gd name="T44" fmla="*/ 68 w 72"/>
              <a:gd name="T45" fmla="*/ 216 h 296"/>
              <a:gd name="T46" fmla="*/ 68 w 72"/>
              <a:gd name="T47" fmla="*/ 228 h 296"/>
              <a:gd name="T48" fmla="*/ 68 w 72"/>
              <a:gd name="T49" fmla="*/ 240 h 296"/>
              <a:gd name="T50" fmla="*/ 68 w 72"/>
              <a:gd name="T51" fmla="*/ 252 h 296"/>
              <a:gd name="T52" fmla="*/ 68 w 72"/>
              <a:gd name="T53" fmla="*/ 260 h 296"/>
              <a:gd name="T54" fmla="*/ 64 w 72"/>
              <a:gd name="T55" fmla="*/ 268 h 296"/>
              <a:gd name="T56" fmla="*/ 64 w 72"/>
              <a:gd name="T57" fmla="*/ 272 h 296"/>
              <a:gd name="T58" fmla="*/ 64 w 72"/>
              <a:gd name="T59" fmla="*/ 276 h 296"/>
              <a:gd name="T60" fmla="*/ 60 w 72"/>
              <a:gd name="T61" fmla="*/ 280 h 296"/>
              <a:gd name="T62" fmla="*/ 56 w 72"/>
              <a:gd name="T63" fmla="*/ 288 h 296"/>
              <a:gd name="T64" fmla="*/ 48 w 72"/>
              <a:gd name="T65" fmla="*/ 292 h 296"/>
              <a:gd name="T66" fmla="*/ 44 w 72"/>
              <a:gd name="T67" fmla="*/ 296 h 296"/>
              <a:gd name="T68" fmla="*/ 36 w 72"/>
              <a:gd name="T69" fmla="*/ 296 h 296"/>
              <a:gd name="T70" fmla="*/ 32 w 72"/>
              <a:gd name="T71" fmla="*/ 292 h 296"/>
              <a:gd name="T72" fmla="*/ 24 w 72"/>
              <a:gd name="T73" fmla="*/ 288 h 296"/>
              <a:gd name="T74" fmla="*/ 24 w 72"/>
              <a:gd name="T75" fmla="*/ 280 h 296"/>
              <a:gd name="T76" fmla="*/ 20 w 72"/>
              <a:gd name="T77" fmla="*/ 272 h 296"/>
              <a:gd name="T78" fmla="*/ 20 w 72"/>
              <a:gd name="T79" fmla="*/ 264 h 296"/>
              <a:gd name="T80" fmla="*/ 20 w 72"/>
              <a:gd name="T81" fmla="*/ 252 h 296"/>
              <a:gd name="T82" fmla="*/ 20 w 72"/>
              <a:gd name="T83" fmla="*/ 240 h 296"/>
              <a:gd name="T84" fmla="*/ 20 w 72"/>
              <a:gd name="T85" fmla="*/ 220 h 296"/>
              <a:gd name="T86" fmla="*/ 16 w 72"/>
              <a:gd name="T87" fmla="*/ 200 h 296"/>
              <a:gd name="T88" fmla="*/ 16 w 72"/>
              <a:gd name="T89" fmla="*/ 176 h 296"/>
              <a:gd name="T90" fmla="*/ 16 w 72"/>
              <a:gd name="T91" fmla="*/ 152 h 296"/>
              <a:gd name="T92" fmla="*/ 16 w 72"/>
              <a:gd name="T93" fmla="*/ 128 h 296"/>
              <a:gd name="T94" fmla="*/ 16 w 72"/>
              <a:gd name="T95" fmla="*/ 104 h 296"/>
              <a:gd name="T96" fmla="*/ 16 w 72"/>
              <a:gd name="T97" fmla="*/ 84 h 296"/>
              <a:gd name="T98" fmla="*/ 16 w 72"/>
              <a:gd name="T99" fmla="*/ 68 h 296"/>
              <a:gd name="T100" fmla="*/ 12 w 72"/>
              <a:gd name="T101" fmla="*/ 52 h 296"/>
              <a:gd name="T102" fmla="*/ 12 w 72"/>
              <a:gd name="T103" fmla="*/ 40 h 296"/>
              <a:gd name="T104" fmla="*/ 8 w 72"/>
              <a:gd name="T105" fmla="*/ 32 h 296"/>
              <a:gd name="T106" fmla="*/ 4 w 72"/>
              <a:gd name="T107" fmla="*/ 24 h 296"/>
              <a:gd name="T108" fmla="*/ 4 w 72"/>
              <a:gd name="T109" fmla="*/ 24 h 2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72" h="296">
                <a:moveTo>
                  <a:pt x="4" y="24"/>
                </a:moveTo>
                <a:lnTo>
                  <a:pt x="4" y="20"/>
                </a:lnTo>
                <a:lnTo>
                  <a:pt x="0" y="16"/>
                </a:lnTo>
                <a:lnTo>
                  <a:pt x="0" y="8"/>
                </a:lnTo>
                <a:lnTo>
                  <a:pt x="4" y="4"/>
                </a:lnTo>
                <a:lnTo>
                  <a:pt x="8" y="4"/>
                </a:lnTo>
                <a:lnTo>
                  <a:pt x="12" y="0"/>
                </a:lnTo>
                <a:lnTo>
                  <a:pt x="16" y="0"/>
                </a:lnTo>
                <a:lnTo>
                  <a:pt x="24" y="0"/>
                </a:lnTo>
                <a:lnTo>
                  <a:pt x="32" y="4"/>
                </a:lnTo>
                <a:lnTo>
                  <a:pt x="40" y="4"/>
                </a:lnTo>
                <a:lnTo>
                  <a:pt x="48" y="8"/>
                </a:lnTo>
                <a:lnTo>
                  <a:pt x="60" y="8"/>
                </a:lnTo>
                <a:lnTo>
                  <a:pt x="72" y="12"/>
                </a:lnTo>
                <a:lnTo>
                  <a:pt x="72" y="40"/>
                </a:lnTo>
                <a:lnTo>
                  <a:pt x="72" y="68"/>
                </a:lnTo>
                <a:lnTo>
                  <a:pt x="72" y="96"/>
                </a:lnTo>
                <a:lnTo>
                  <a:pt x="72" y="120"/>
                </a:lnTo>
                <a:lnTo>
                  <a:pt x="72" y="144"/>
                </a:lnTo>
                <a:lnTo>
                  <a:pt x="72" y="164"/>
                </a:lnTo>
                <a:lnTo>
                  <a:pt x="72" y="184"/>
                </a:lnTo>
                <a:lnTo>
                  <a:pt x="72" y="200"/>
                </a:lnTo>
                <a:lnTo>
                  <a:pt x="68" y="216"/>
                </a:lnTo>
                <a:lnTo>
                  <a:pt x="68" y="228"/>
                </a:lnTo>
                <a:lnTo>
                  <a:pt x="68" y="240"/>
                </a:lnTo>
                <a:lnTo>
                  <a:pt x="68" y="252"/>
                </a:lnTo>
                <a:lnTo>
                  <a:pt x="68" y="260"/>
                </a:lnTo>
                <a:lnTo>
                  <a:pt x="64" y="268"/>
                </a:lnTo>
                <a:lnTo>
                  <a:pt x="64" y="272"/>
                </a:lnTo>
                <a:lnTo>
                  <a:pt x="64" y="276"/>
                </a:lnTo>
                <a:lnTo>
                  <a:pt x="60" y="280"/>
                </a:lnTo>
                <a:lnTo>
                  <a:pt x="56" y="288"/>
                </a:lnTo>
                <a:lnTo>
                  <a:pt x="48" y="292"/>
                </a:lnTo>
                <a:lnTo>
                  <a:pt x="44" y="296"/>
                </a:lnTo>
                <a:lnTo>
                  <a:pt x="36" y="296"/>
                </a:lnTo>
                <a:lnTo>
                  <a:pt x="32" y="292"/>
                </a:lnTo>
                <a:lnTo>
                  <a:pt x="24" y="288"/>
                </a:lnTo>
                <a:lnTo>
                  <a:pt x="24" y="280"/>
                </a:lnTo>
                <a:lnTo>
                  <a:pt x="20" y="272"/>
                </a:lnTo>
                <a:lnTo>
                  <a:pt x="20" y="264"/>
                </a:lnTo>
                <a:lnTo>
                  <a:pt x="20" y="252"/>
                </a:lnTo>
                <a:lnTo>
                  <a:pt x="20" y="240"/>
                </a:lnTo>
                <a:lnTo>
                  <a:pt x="20" y="220"/>
                </a:lnTo>
                <a:lnTo>
                  <a:pt x="16" y="200"/>
                </a:lnTo>
                <a:lnTo>
                  <a:pt x="16" y="176"/>
                </a:lnTo>
                <a:lnTo>
                  <a:pt x="16" y="152"/>
                </a:lnTo>
                <a:lnTo>
                  <a:pt x="16" y="128"/>
                </a:lnTo>
                <a:lnTo>
                  <a:pt x="16" y="104"/>
                </a:lnTo>
                <a:lnTo>
                  <a:pt x="16" y="84"/>
                </a:lnTo>
                <a:lnTo>
                  <a:pt x="16" y="68"/>
                </a:lnTo>
                <a:lnTo>
                  <a:pt x="12" y="52"/>
                </a:lnTo>
                <a:lnTo>
                  <a:pt x="12" y="40"/>
                </a:lnTo>
                <a:lnTo>
                  <a:pt x="8" y="32"/>
                </a:lnTo>
                <a:lnTo>
                  <a:pt x="4" y="24"/>
                </a:lnTo>
                <a:lnTo>
                  <a:pt x="4" y="24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9" name="Freeform 588">
            <a:extLst>
              <a:ext uri="{FF2B5EF4-FFF2-40B4-BE49-F238E27FC236}">
                <a16:creationId xmlns:a16="http://schemas.microsoft.com/office/drawing/2014/main" id="{FC9A925A-9F44-489D-811F-652DC192B620}"/>
              </a:ext>
            </a:extLst>
          </p:cNvPr>
          <p:cNvSpPr>
            <a:spLocks/>
          </p:cNvSpPr>
          <p:nvPr/>
        </p:nvSpPr>
        <p:spPr bwMode="auto">
          <a:xfrm>
            <a:off x="4941168" y="4408574"/>
            <a:ext cx="801770" cy="1556648"/>
          </a:xfrm>
          <a:custGeom>
            <a:avLst/>
            <a:gdLst>
              <a:gd name="T0" fmla="*/ 100 w 192"/>
              <a:gd name="T1" fmla="*/ 244 h 320"/>
              <a:gd name="T2" fmla="*/ 112 w 192"/>
              <a:gd name="T3" fmla="*/ 244 h 320"/>
              <a:gd name="T4" fmla="*/ 116 w 192"/>
              <a:gd name="T5" fmla="*/ 240 h 320"/>
              <a:gd name="T6" fmla="*/ 120 w 192"/>
              <a:gd name="T7" fmla="*/ 240 h 320"/>
              <a:gd name="T8" fmla="*/ 124 w 192"/>
              <a:gd name="T9" fmla="*/ 232 h 320"/>
              <a:gd name="T10" fmla="*/ 124 w 192"/>
              <a:gd name="T11" fmla="*/ 220 h 320"/>
              <a:gd name="T12" fmla="*/ 124 w 192"/>
              <a:gd name="T13" fmla="*/ 196 h 320"/>
              <a:gd name="T14" fmla="*/ 124 w 192"/>
              <a:gd name="T15" fmla="*/ 160 h 320"/>
              <a:gd name="T16" fmla="*/ 124 w 192"/>
              <a:gd name="T17" fmla="*/ 116 h 320"/>
              <a:gd name="T18" fmla="*/ 120 w 192"/>
              <a:gd name="T19" fmla="*/ 80 h 320"/>
              <a:gd name="T20" fmla="*/ 120 w 192"/>
              <a:gd name="T21" fmla="*/ 56 h 320"/>
              <a:gd name="T22" fmla="*/ 116 w 192"/>
              <a:gd name="T23" fmla="*/ 44 h 320"/>
              <a:gd name="T24" fmla="*/ 112 w 192"/>
              <a:gd name="T25" fmla="*/ 40 h 320"/>
              <a:gd name="T26" fmla="*/ 108 w 192"/>
              <a:gd name="T27" fmla="*/ 40 h 320"/>
              <a:gd name="T28" fmla="*/ 96 w 192"/>
              <a:gd name="T29" fmla="*/ 40 h 320"/>
              <a:gd name="T30" fmla="*/ 80 w 192"/>
              <a:gd name="T31" fmla="*/ 44 h 320"/>
              <a:gd name="T32" fmla="*/ 52 w 192"/>
              <a:gd name="T33" fmla="*/ 44 h 320"/>
              <a:gd name="T34" fmla="*/ 16 w 192"/>
              <a:gd name="T35" fmla="*/ 48 h 320"/>
              <a:gd name="T36" fmla="*/ 0 w 192"/>
              <a:gd name="T37" fmla="*/ 20 h 320"/>
              <a:gd name="T38" fmla="*/ 36 w 192"/>
              <a:gd name="T39" fmla="*/ 20 h 320"/>
              <a:gd name="T40" fmla="*/ 68 w 192"/>
              <a:gd name="T41" fmla="*/ 16 h 320"/>
              <a:gd name="T42" fmla="*/ 92 w 192"/>
              <a:gd name="T43" fmla="*/ 8 h 320"/>
              <a:gd name="T44" fmla="*/ 104 w 192"/>
              <a:gd name="T45" fmla="*/ 4 h 320"/>
              <a:gd name="T46" fmla="*/ 120 w 192"/>
              <a:gd name="T47" fmla="*/ 0 h 320"/>
              <a:gd name="T48" fmla="*/ 132 w 192"/>
              <a:gd name="T49" fmla="*/ 0 h 320"/>
              <a:gd name="T50" fmla="*/ 152 w 192"/>
              <a:gd name="T51" fmla="*/ 8 h 320"/>
              <a:gd name="T52" fmla="*/ 176 w 192"/>
              <a:gd name="T53" fmla="*/ 20 h 320"/>
              <a:gd name="T54" fmla="*/ 188 w 192"/>
              <a:gd name="T55" fmla="*/ 28 h 320"/>
              <a:gd name="T56" fmla="*/ 192 w 192"/>
              <a:gd name="T57" fmla="*/ 40 h 320"/>
              <a:gd name="T58" fmla="*/ 188 w 192"/>
              <a:gd name="T59" fmla="*/ 48 h 320"/>
              <a:gd name="T60" fmla="*/ 184 w 192"/>
              <a:gd name="T61" fmla="*/ 60 h 320"/>
              <a:gd name="T62" fmla="*/ 180 w 192"/>
              <a:gd name="T63" fmla="*/ 80 h 320"/>
              <a:gd name="T64" fmla="*/ 176 w 192"/>
              <a:gd name="T65" fmla="*/ 120 h 320"/>
              <a:gd name="T66" fmla="*/ 176 w 192"/>
              <a:gd name="T67" fmla="*/ 168 h 320"/>
              <a:gd name="T68" fmla="*/ 176 w 192"/>
              <a:gd name="T69" fmla="*/ 220 h 320"/>
              <a:gd name="T70" fmla="*/ 172 w 192"/>
              <a:gd name="T71" fmla="*/ 260 h 320"/>
              <a:gd name="T72" fmla="*/ 168 w 192"/>
              <a:gd name="T73" fmla="*/ 284 h 320"/>
              <a:gd name="T74" fmla="*/ 164 w 192"/>
              <a:gd name="T75" fmla="*/ 300 h 320"/>
              <a:gd name="T76" fmla="*/ 148 w 192"/>
              <a:gd name="T77" fmla="*/ 316 h 320"/>
              <a:gd name="T78" fmla="*/ 132 w 192"/>
              <a:gd name="T79" fmla="*/ 320 h 320"/>
              <a:gd name="T80" fmla="*/ 124 w 192"/>
              <a:gd name="T81" fmla="*/ 316 h 320"/>
              <a:gd name="T82" fmla="*/ 120 w 192"/>
              <a:gd name="T83" fmla="*/ 300 h 320"/>
              <a:gd name="T84" fmla="*/ 112 w 192"/>
              <a:gd name="T85" fmla="*/ 276 h 320"/>
              <a:gd name="T86" fmla="*/ 96 w 192"/>
              <a:gd name="T87" fmla="*/ 252 h 320"/>
              <a:gd name="T88" fmla="*/ 88 w 192"/>
              <a:gd name="T89" fmla="*/ 244 h 3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192" h="320">
                <a:moveTo>
                  <a:pt x="88" y="244"/>
                </a:moveTo>
                <a:lnTo>
                  <a:pt x="100" y="244"/>
                </a:lnTo>
                <a:lnTo>
                  <a:pt x="108" y="244"/>
                </a:lnTo>
                <a:lnTo>
                  <a:pt x="112" y="244"/>
                </a:lnTo>
                <a:lnTo>
                  <a:pt x="116" y="244"/>
                </a:lnTo>
                <a:lnTo>
                  <a:pt x="116" y="240"/>
                </a:lnTo>
                <a:lnTo>
                  <a:pt x="120" y="240"/>
                </a:lnTo>
                <a:lnTo>
                  <a:pt x="120" y="240"/>
                </a:lnTo>
                <a:lnTo>
                  <a:pt x="120" y="236"/>
                </a:lnTo>
                <a:lnTo>
                  <a:pt x="124" y="232"/>
                </a:lnTo>
                <a:lnTo>
                  <a:pt x="124" y="228"/>
                </a:lnTo>
                <a:lnTo>
                  <a:pt x="124" y="220"/>
                </a:lnTo>
                <a:lnTo>
                  <a:pt x="124" y="208"/>
                </a:lnTo>
                <a:lnTo>
                  <a:pt x="124" y="196"/>
                </a:lnTo>
                <a:lnTo>
                  <a:pt x="124" y="180"/>
                </a:lnTo>
                <a:lnTo>
                  <a:pt x="124" y="160"/>
                </a:lnTo>
                <a:lnTo>
                  <a:pt x="124" y="140"/>
                </a:lnTo>
                <a:lnTo>
                  <a:pt x="124" y="116"/>
                </a:lnTo>
                <a:lnTo>
                  <a:pt x="124" y="96"/>
                </a:lnTo>
                <a:lnTo>
                  <a:pt x="120" y="80"/>
                </a:lnTo>
                <a:lnTo>
                  <a:pt x="120" y="68"/>
                </a:lnTo>
                <a:lnTo>
                  <a:pt x="120" y="56"/>
                </a:lnTo>
                <a:lnTo>
                  <a:pt x="116" y="48"/>
                </a:lnTo>
                <a:lnTo>
                  <a:pt x="116" y="44"/>
                </a:lnTo>
                <a:lnTo>
                  <a:pt x="116" y="40"/>
                </a:lnTo>
                <a:lnTo>
                  <a:pt x="112" y="40"/>
                </a:lnTo>
                <a:lnTo>
                  <a:pt x="112" y="40"/>
                </a:lnTo>
                <a:lnTo>
                  <a:pt x="108" y="40"/>
                </a:lnTo>
                <a:lnTo>
                  <a:pt x="104" y="40"/>
                </a:lnTo>
                <a:lnTo>
                  <a:pt x="96" y="40"/>
                </a:lnTo>
                <a:lnTo>
                  <a:pt x="88" y="44"/>
                </a:lnTo>
                <a:lnTo>
                  <a:pt x="80" y="44"/>
                </a:lnTo>
                <a:lnTo>
                  <a:pt x="72" y="44"/>
                </a:lnTo>
                <a:lnTo>
                  <a:pt x="52" y="44"/>
                </a:lnTo>
                <a:lnTo>
                  <a:pt x="32" y="48"/>
                </a:lnTo>
                <a:lnTo>
                  <a:pt x="16" y="48"/>
                </a:lnTo>
                <a:lnTo>
                  <a:pt x="0" y="48"/>
                </a:lnTo>
                <a:lnTo>
                  <a:pt x="0" y="20"/>
                </a:lnTo>
                <a:lnTo>
                  <a:pt x="16" y="20"/>
                </a:lnTo>
                <a:lnTo>
                  <a:pt x="36" y="20"/>
                </a:lnTo>
                <a:lnTo>
                  <a:pt x="52" y="16"/>
                </a:lnTo>
                <a:lnTo>
                  <a:pt x="68" y="16"/>
                </a:lnTo>
                <a:lnTo>
                  <a:pt x="80" y="12"/>
                </a:lnTo>
                <a:lnTo>
                  <a:pt x="92" y="8"/>
                </a:lnTo>
                <a:lnTo>
                  <a:pt x="100" y="8"/>
                </a:lnTo>
                <a:lnTo>
                  <a:pt x="104" y="4"/>
                </a:lnTo>
                <a:lnTo>
                  <a:pt x="112" y="0"/>
                </a:lnTo>
                <a:lnTo>
                  <a:pt x="120" y="0"/>
                </a:lnTo>
                <a:lnTo>
                  <a:pt x="124" y="0"/>
                </a:lnTo>
                <a:lnTo>
                  <a:pt x="132" y="0"/>
                </a:lnTo>
                <a:lnTo>
                  <a:pt x="140" y="4"/>
                </a:lnTo>
                <a:lnTo>
                  <a:pt x="152" y="8"/>
                </a:lnTo>
                <a:lnTo>
                  <a:pt x="164" y="12"/>
                </a:lnTo>
                <a:lnTo>
                  <a:pt x="176" y="20"/>
                </a:lnTo>
                <a:lnTo>
                  <a:pt x="184" y="24"/>
                </a:lnTo>
                <a:lnTo>
                  <a:pt x="188" y="28"/>
                </a:lnTo>
                <a:lnTo>
                  <a:pt x="192" y="36"/>
                </a:lnTo>
                <a:lnTo>
                  <a:pt x="192" y="40"/>
                </a:lnTo>
                <a:lnTo>
                  <a:pt x="188" y="44"/>
                </a:lnTo>
                <a:lnTo>
                  <a:pt x="188" y="48"/>
                </a:lnTo>
                <a:lnTo>
                  <a:pt x="184" y="52"/>
                </a:lnTo>
                <a:lnTo>
                  <a:pt x="184" y="60"/>
                </a:lnTo>
                <a:lnTo>
                  <a:pt x="180" y="68"/>
                </a:lnTo>
                <a:lnTo>
                  <a:pt x="180" y="80"/>
                </a:lnTo>
                <a:lnTo>
                  <a:pt x="180" y="100"/>
                </a:lnTo>
                <a:lnTo>
                  <a:pt x="176" y="120"/>
                </a:lnTo>
                <a:lnTo>
                  <a:pt x="176" y="140"/>
                </a:lnTo>
                <a:lnTo>
                  <a:pt x="176" y="168"/>
                </a:lnTo>
                <a:lnTo>
                  <a:pt x="176" y="196"/>
                </a:lnTo>
                <a:lnTo>
                  <a:pt x="176" y="220"/>
                </a:lnTo>
                <a:lnTo>
                  <a:pt x="176" y="240"/>
                </a:lnTo>
                <a:lnTo>
                  <a:pt x="172" y="260"/>
                </a:lnTo>
                <a:lnTo>
                  <a:pt x="172" y="272"/>
                </a:lnTo>
                <a:lnTo>
                  <a:pt x="168" y="284"/>
                </a:lnTo>
                <a:lnTo>
                  <a:pt x="164" y="292"/>
                </a:lnTo>
                <a:lnTo>
                  <a:pt x="164" y="300"/>
                </a:lnTo>
                <a:lnTo>
                  <a:pt x="156" y="308"/>
                </a:lnTo>
                <a:lnTo>
                  <a:pt x="148" y="316"/>
                </a:lnTo>
                <a:lnTo>
                  <a:pt x="140" y="320"/>
                </a:lnTo>
                <a:lnTo>
                  <a:pt x="132" y="320"/>
                </a:lnTo>
                <a:lnTo>
                  <a:pt x="128" y="320"/>
                </a:lnTo>
                <a:lnTo>
                  <a:pt x="124" y="316"/>
                </a:lnTo>
                <a:lnTo>
                  <a:pt x="120" y="308"/>
                </a:lnTo>
                <a:lnTo>
                  <a:pt x="120" y="300"/>
                </a:lnTo>
                <a:lnTo>
                  <a:pt x="116" y="288"/>
                </a:lnTo>
                <a:lnTo>
                  <a:pt x="112" y="276"/>
                </a:lnTo>
                <a:lnTo>
                  <a:pt x="104" y="260"/>
                </a:lnTo>
                <a:lnTo>
                  <a:pt x="96" y="252"/>
                </a:lnTo>
                <a:lnTo>
                  <a:pt x="88" y="244"/>
                </a:lnTo>
                <a:lnTo>
                  <a:pt x="88" y="244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0" name="Freeform 589">
            <a:extLst>
              <a:ext uri="{FF2B5EF4-FFF2-40B4-BE49-F238E27FC236}">
                <a16:creationId xmlns:a16="http://schemas.microsoft.com/office/drawing/2014/main" id="{0F5231ED-BED7-43B4-A1C9-E5273A96B1FA}"/>
              </a:ext>
            </a:extLst>
          </p:cNvPr>
          <p:cNvSpPr>
            <a:spLocks/>
          </p:cNvSpPr>
          <p:nvPr/>
        </p:nvSpPr>
        <p:spPr bwMode="auto">
          <a:xfrm>
            <a:off x="4974575" y="5011775"/>
            <a:ext cx="484403" cy="194581"/>
          </a:xfrm>
          <a:custGeom>
            <a:avLst/>
            <a:gdLst>
              <a:gd name="T0" fmla="*/ 104 w 116"/>
              <a:gd name="T1" fmla="*/ 4 h 40"/>
              <a:gd name="T2" fmla="*/ 108 w 116"/>
              <a:gd name="T3" fmla="*/ 8 h 40"/>
              <a:gd name="T4" fmla="*/ 112 w 116"/>
              <a:gd name="T5" fmla="*/ 12 h 40"/>
              <a:gd name="T6" fmla="*/ 116 w 116"/>
              <a:gd name="T7" fmla="*/ 16 h 40"/>
              <a:gd name="T8" fmla="*/ 116 w 116"/>
              <a:gd name="T9" fmla="*/ 20 h 40"/>
              <a:gd name="T10" fmla="*/ 116 w 116"/>
              <a:gd name="T11" fmla="*/ 24 h 40"/>
              <a:gd name="T12" fmla="*/ 108 w 116"/>
              <a:gd name="T13" fmla="*/ 28 h 40"/>
              <a:gd name="T14" fmla="*/ 100 w 116"/>
              <a:gd name="T15" fmla="*/ 32 h 40"/>
              <a:gd name="T16" fmla="*/ 92 w 116"/>
              <a:gd name="T17" fmla="*/ 32 h 40"/>
              <a:gd name="T18" fmla="*/ 84 w 116"/>
              <a:gd name="T19" fmla="*/ 36 h 40"/>
              <a:gd name="T20" fmla="*/ 76 w 116"/>
              <a:gd name="T21" fmla="*/ 36 h 40"/>
              <a:gd name="T22" fmla="*/ 64 w 116"/>
              <a:gd name="T23" fmla="*/ 36 h 40"/>
              <a:gd name="T24" fmla="*/ 56 w 116"/>
              <a:gd name="T25" fmla="*/ 40 h 40"/>
              <a:gd name="T26" fmla="*/ 44 w 116"/>
              <a:gd name="T27" fmla="*/ 40 h 40"/>
              <a:gd name="T28" fmla="*/ 28 w 116"/>
              <a:gd name="T29" fmla="*/ 40 h 40"/>
              <a:gd name="T30" fmla="*/ 16 w 116"/>
              <a:gd name="T31" fmla="*/ 40 h 40"/>
              <a:gd name="T32" fmla="*/ 0 w 116"/>
              <a:gd name="T33" fmla="*/ 40 h 40"/>
              <a:gd name="T34" fmla="*/ 0 w 116"/>
              <a:gd name="T35" fmla="*/ 8 h 40"/>
              <a:gd name="T36" fmla="*/ 16 w 116"/>
              <a:gd name="T37" fmla="*/ 8 h 40"/>
              <a:gd name="T38" fmla="*/ 28 w 116"/>
              <a:gd name="T39" fmla="*/ 8 h 40"/>
              <a:gd name="T40" fmla="*/ 40 w 116"/>
              <a:gd name="T41" fmla="*/ 4 h 40"/>
              <a:gd name="T42" fmla="*/ 52 w 116"/>
              <a:gd name="T43" fmla="*/ 4 h 40"/>
              <a:gd name="T44" fmla="*/ 64 w 116"/>
              <a:gd name="T45" fmla="*/ 0 h 40"/>
              <a:gd name="T46" fmla="*/ 72 w 116"/>
              <a:gd name="T47" fmla="*/ 0 h 40"/>
              <a:gd name="T48" fmla="*/ 76 w 116"/>
              <a:gd name="T49" fmla="*/ 0 h 40"/>
              <a:gd name="T50" fmla="*/ 80 w 116"/>
              <a:gd name="T51" fmla="*/ 0 h 40"/>
              <a:gd name="T52" fmla="*/ 84 w 116"/>
              <a:gd name="T53" fmla="*/ 0 h 40"/>
              <a:gd name="T54" fmla="*/ 88 w 116"/>
              <a:gd name="T55" fmla="*/ 0 h 40"/>
              <a:gd name="T56" fmla="*/ 96 w 116"/>
              <a:gd name="T57" fmla="*/ 0 h 40"/>
              <a:gd name="T58" fmla="*/ 104 w 116"/>
              <a:gd name="T59" fmla="*/ 4 h 40"/>
              <a:gd name="T60" fmla="*/ 104 w 116"/>
              <a:gd name="T61" fmla="*/ 4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116" h="40">
                <a:moveTo>
                  <a:pt x="104" y="4"/>
                </a:moveTo>
                <a:lnTo>
                  <a:pt x="108" y="8"/>
                </a:lnTo>
                <a:lnTo>
                  <a:pt x="112" y="12"/>
                </a:lnTo>
                <a:lnTo>
                  <a:pt x="116" y="16"/>
                </a:lnTo>
                <a:lnTo>
                  <a:pt x="116" y="20"/>
                </a:lnTo>
                <a:lnTo>
                  <a:pt x="116" y="24"/>
                </a:lnTo>
                <a:lnTo>
                  <a:pt x="108" y="28"/>
                </a:lnTo>
                <a:lnTo>
                  <a:pt x="100" y="32"/>
                </a:lnTo>
                <a:lnTo>
                  <a:pt x="92" y="32"/>
                </a:lnTo>
                <a:lnTo>
                  <a:pt x="84" y="36"/>
                </a:lnTo>
                <a:lnTo>
                  <a:pt x="76" y="36"/>
                </a:lnTo>
                <a:lnTo>
                  <a:pt x="64" y="36"/>
                </a:lnTo>
                <a:lnTo>
                  <a:pt x="56" y="40"/>
                </a:lnTo>
                <a:lnTo>
                  <a:pt x="44" y="40"/>
                </a:lnTo>
                <a:lnTo>
                  <a:pt x="28" y="40"/>
                </a:lnTo>
                <a:lnTo>
                  <a:pt x="16" y="40"/>
                </a:lnTo>
                <a:lnTo>
                  <a:pt x="0" y="40"/>
                </a:lnTo>
                <a:lnTo>
                  <a:pt x="0" y="8"/>
                </a:lnTo>
                <a:lnTo>
                  <a:pt x="16" y="8"/>
                </a:lnTo>
                <a:lnTo>
                  <a:pt x="28" y="8"/>
                </a:lnTo>
                <a:lnTo>
                  <a:pt x="40" y="4"/>
                </a:lnTo>
                <a:lnTo>
                  <a:pt x="52" y="4"/>
                </a:lnTo>
                <a:lnTo>
                  <a:pt x="64" y="0"/>
                </a:lnTo>
                <a:lnTo>
                  <a:pt x="72" y="0"/>
                </a:lnTo>
                <a:lnTo>
                  <a:pt x="76" y="0"/>
                </a:lnTo>
                <a:lnTo>
                  <a:pt x="80" y="0"/>
                </a:lnTo>
                <a:lnTo>
                  <a:pt x="84" y="0"/>
                </a:lnTo>
                <a:lnTo>
                  <a:pt x="88" y="0"/>
                </a:lnTo>
                <a:lnTo>
                  <a:pt x="96" y="0"/>
                </a:lnTo>
                <a:lnTo>
                  <a:pt x="104" y="4"/>
                </a:lnTo>
                <a:lnTo>
                  <a:pt x="104" y="4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1" name="Freeform 590">
            <a:extLst>
              <a:ext uri="{FF2B5EF4-FFF2-40B4-BE49-F238E27FC236}">
                <a16:creationId xmlns:a16="http://schemas.microsoft.com/office/drawing/2014/main" id="{0E05E146-C2BF-4254-97D0-9C3507D2EEBB}"/>
              </a:ext>
            </a:extLst>
          </p:cNvPr>
          <p:cNvSpPr>
            <a:spLocks/>
          </p:cNvSpPr>
          <p:nvPr/>
        </p:nvSpPr>
        <p:spPr bwMode="auto">
          <a:xfrm>
            <a:off x="5041390" y="5595518"/>
            <a:ext cx="400885" cy="77832"/>
          </a:xfrm>
          <a:custGeom>
            <a:avLst/>
            <a:gdLst>
              <a:gd name="T0" fmla="*/ 96 w 96"/>
              <a:gd name="T1" fmla="*/ 12 h 16"/>
              <a:gd name="T2" fmla="*/ 88 w 96"/>
              <a:gd name="T3" fmla="*/ 12 h 16"/>
              <a:gd name="T4" fmla="*/ 80 w 96"/>
              <a:gd name="T5" fmla="*/ 12 h 16"/>
              <a:gd name="T6" fmla="*/ 68 w 96"/>
              <a:gd name="T7" fmla="*/ 12 h 16"/>
              <a:gd name="T8" fmla="*/ 60 w 96"/>
              <a:gd name="T9" fmla="*/ 12 h 16"/>
              <a:gd name="T10" fmla="*/ 44 w 96"/>
              <a:gd name="T11" fmla="*/ 16 h 16"/>
              <a:gd name="T12" fmla="*/ 32 w 96"/>
              <a:gd name="T13" fmla="*/ 16 h 16"/>
              <a:gd name="T14" fmla="*/ 16 w 96"/>
              <a:gd name="T15" fmla="*/ 16 h 16"/>
              <a:gd name="T16" fmla="*/ 0 w 96"/>
              <a:gd name="T17" fmla="*/ 16 h 16"/>
              <a:gd name="T18" fmla="*/ 0 w 96"/>
              <a:gd name="T19" fmla="*/ 8 h 16"/>
              <a:gd name="T20" fmla="*/ 20 w 96"/>
              <a:gd name="T21" fmla="*/ 8 h 16"/>
              <a:gd name="T22" fmla="*/ 44 w 96"/>
              <a:gd name="T23" fmla="*/ 4 h 16"/>
              <a:gd name="T24" fmla="*/ 56 w 96"/>
              <a:gd name="T25" fmla="*/ 0 h 16"/>
              <a:gd name="T26" fmla="*/ 72 w 96"/>
              <a:gd name="T27" fmla="*/ 0 h 16"/>
              <a:gd name="T28" fmla="*/ 76 w 96"/>
              <a:gd name="T29" fmla="*/ 0 h 16"/>
              <a:gd name="T30" fmla="*/ 84 w 96"/>
              <a:gd name="T31" fmla="*/ 0 h 16"/>
              <a:gd name="T32" fmla="*/ 92 w 96"/>
              <a:gd name="T33" fmla="*/ 4 h 16"/>
              <a:gd name="T34" fmla="*/ 96 w 96"/>
              <a:gd name="T35" fmla="*/ 12 h 16"/>
              <a:gd name="T36" fmla="*/ 96 w 96"/>
              <a:gd name="T37" fmla="*/ 12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96" h="16">
                <a:moveTo>
                  <a:pt x="96" y="12"/>
                </a:moveTo>
                <a:lnTo>
                  <a:pt x="88" y="12"/>
                </a:lnTo>
                <a:lnTo>
                  <a:pt x="80" y="12"/>
                </a:lnTo>
                <a:lnTo>
                  <a:pt x="68" y="12"/>
                </a:lnTo>
                <a:lnTo>
                  <a:pt x="60" y="12"/>
                </a:lnTo>
                <a:lnTo>
                  <a:pt x="44" y="16"/>
                </a:lnTo>
                <a:lnTo>
                  <a:pt x="32" y="16"/>
                </a:lnTo>
                <a:lnTo>
                  <a:pt x="16" y="16"/>
                </a:lnTo>
                <a:lnTo>
                  <a:pt x="0" y="16"/>
                </a:lnTo>
                <a:lnTo>
                  <a:pt x="0" y="8"/>
                </a:lnTo>
                <a:lnTo>
                  <a:pt x="20" y="8"/>
                </a:lnTo>
                <a:lnTo>
                  <a:pt x="44" y="4"/>
                </a:lnTo>
                <a:lnTo>
                  <a:pt x="56" y="0"/>
                </a:lnTo>
                <a:lnTo>
                  <a:pt x="72" y="0"/>
                </a:lnTo>
                <a:lnTo>
                  <a:pt x="76" y="0"/>
                </a:lnTo>
                <a:lnTo>
                  <a:pt x="84" y="0"/>
                </a:lnTo>
                <a:lnTo>
                  <a:pt x="92" y="4"/>
                </a:lnTo>
                <a:lnTo>
                  <a:pt x="96" y="12"/>
                </a:lnTo>
                <a:lnTo>
                  <a:pt x="96" y="12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2" name="Freeform 591">
            <a:extLst>
              <a:ext uri="{FF2B5EF4-FFF2-40B4-BE49-F238E27FC236}">
                <a16:creationId xmlns:a16="http://schemas.microsoft.com/office/drawing/2014/main" id="{1A8476D4-6A51-4F8A-815D-574BAC758C12}"/>
              </a:ext>
            </a:extLst>
          </p:cNvPr>
          <p:cNvSpPr>
            <a:spLocks/>
          </p:cNvSpPr>
          <p:nvPr/>
        </p:nvSpPr>
        <p:spPr bwMode="auto">
          <a:xfrm>
            <a:off x="5676124" y="3922121"/>
            <a:ext cx="868585" cy="1225860"/>
          </a:xfrm>
          <a:custGeom>
            <a:avLst/>
            <a:gdLst>
              <a:gd name="T0" fmla="*/ 0 w 208"/>
              <a:gd name="T1" fmla="*/ 252 h 252"/>
              <a:gd name="T2" fmla="*/ 0 w 208"/>
              <a:gd name="T3" fmla="*/ 248 h 252"/>
              <a:gd name="T4" fmla="*/ 0 w 208"/>
              <a:gd name="T5" fmla="*/ 244 h 252"/>
              <a:gd name="T6" fmla="*/ 4 w 208"/>
              <a:gd name="T7" fmla="*/ 240 h 252"/>
              <a:gd name="T8" fmla="*/ 4 w 208"/>
              <a:gd name="T9" fmla="*/ 232 h 252"/>
              <a:gd name="T10" fmla="*/ 12 w 208"/>
              <a:gd name="T11" fmla="*/ 224 h 252"/>
              <a:gd name="T12" fmla="*/ 16 w 208"/>
              <a:gd name="T13" fmla="*/ 212 h 252"/>
              <a:gd name="T14" fmla="*/ 28 w 208"/>
              <a:gd name="T15" fmla="*/ 204 h 252"/>
              <a:gd name="T16" fmla="*/ 36 w 208"/>
              <a:gd name="T17" fmla="*/ 192 h 252"/>
              <a:gd name="T18" fmla="*/ 56 w 208"/>
              <a:gd name="T19" fmla="*/ 164 h 252"/>
              <a:gd name="T20" fmla="*/ 72 w 208"/>
              <a:gd name="T21" fmla="*/ 140 h 252"/>
              <a:gd name="T22" fmla="*/ 88 w 208"/>
              <a:gd name="T23" fmla="*/ 120 h 252"/>
              <a:gd name="T24" fmla="*/ 100 w 208"/>
              <a:gd name="T25" fmla="*/ 100 h 252"/>
              <a:gd name="T26" fmla="*/ 112 w 208"/>
              <a:gd name="T27" fmla="*/ 84 h 252"/>
              <a:gd name="T28" fmla="*/ 120 w 208"/>
              <a:gd name="T29" fmla="*/ 68 h 252"/>
              <a:gd name="T30" fmla="*/ 128 w 208"/>
              <a:gd name="T31" fmla="*/ 52 h 252"/>
              <a:gd name="T32" fmla="*/ 132 w 208"/>
              <a:gd name="T33" fmla="*/ 44 h 252"/>
              <a:gd name="T34" fmla="*/ 136 w 208"/>
              <a:gd name="T35" fmla="*/ 36 h 252"/>
              <a:gd name="T36" fmla="*/ 136 w 208"/>
              <a:gd name="T37" fmla="*/ 28 h 252"/>
              <a:gd name="T38" fmla="*/ 132 w 208"/>
              <a:gd name="T39" fmla="*/ 20 h 252"/>
              <a:gd name="T40" fmla="*/ 132 w 208"/>
              <a:gd name="T41" fmla="*/ 16 h 252"/>
              <a:gd name="T42" fmla="*/ 128 w 208"/>
              <a:gd name="T43" fmla="*/ 12 h 252"/>
              <a:gd name="T44" fmla="*/ 128 w 208"/>
              <a:gd name="T45" fmla="*/ 8 h 252"/>
              <a:gd name="T46" fmla="*/ 132 w 208"/>
              <a:gd name="T47" fmla="*/ 4 h 252"/>
              <a:gd name="T48" fmla="*/ 136 w 208"/>
              <a:gd name="T49" fmla="*/ 0 h 252"/>
              <a:gd name="T50" fmla="*/ 144 w 208"/>
              <a:gd name="T51" fmla="*/ 0 h 252"/>
              <a:gd name="T52" fmla="*/ 152 w 208"/>
              <a:gd name="T53" fmla="*/ 0 h 252"/>
              <a:gd name="T54" fmla="*/ 164 w 208"/>
              <a:gd name="T55" fmla="*/ 4 h 252"/>
              <a:gd name="T56" fmla="*/ 176 w 208"/>
              <a:gd name="T57" fmla="*/ 8 h 252"/>
              <a:gd name="T58" fmla="*/ 188 w 208"/>
              <a:gd name="T59" fmla="*/ 12 h 252"/>
              <a:gd name="T60" fmla="*/ 196 w 208"/>
              <a:gd name="T61" fmla="*/ 20 h 252"/>
              <a:gd name="T62" fmla="*/ 204 w 208"/>
              <a:gd name="T63" fmla="*/ 24 h 252"/>
              <a:gd name="T64" fmla="*/ 208 w 208"/>
              <a:gd name="T65" fmla="*/ 32 h 252"/>
              <a:gd name="T66" fmla="*/ 208 w 208"/>
              <a:gd name="T67" fmla="*/ 36 h 252"/>
              <a:gd name="T68" fmla="*/ 204 w 208"/>
              <a:gd name="T69" fmla="*/ 48 h 252"/>
              <a:gd name="T70" fmla="*/ 196 w 208"/>
              <a:gd name="T71" fmla="*/ 56 h 252"/>
              <a:gd name="T72" fmla="*/ 188 w 208"/>
              <a:gd name="T73" fmla="*/ 72 h 252"/>
              <a:gd name="T74" fmla="*/ 176 w 208"/>
              <a:gd name="T75" fmla="*/ 84 h 252"/>
              <a:gd name="T76" fmla="*/ 164 w 208"/>
              <a:gd name="T77" fmla="*/ 104 h 252"/>
              <a:gd name="T78" fmla="*/ 144 w 208"/>
              <a:gd name="T79" fmla="*/ 124 h 252"/>
              <a:gd name="T80" fmla="*/ 128 w 208"/>
              <a:gd name="T81" fmla="*/ 148 h 252"/>
              <a:gd name="T82" fmla="*/ 108 w 208"/>
              <a:gd name="T83" fmla="*/ 172 h 252"/>
              <a:gd name="T84" fmla="*/ 88 w 208"/>
              <a:gd name="T85" fmla="*/ 196 h 252"/>
              <a:gd name="T86" fmla="*/ 68 w 208"/>
              <a:gd name="T87" fmla="*/ 212 h 252"/>
              <a:gd name="T88" fmla="*/ 52 w 208"/>
              <a:gd name="T89" fmla="*/ 228 h 252"/>
              <a:gd name="T90" fmla="*/ 40 w 208"/>
              <a:gd name="T91" fmla="*/ 236 h 252"/>
              <a:gd name="T92" fmla="*/ 32 w 208"/>
              <a:gd name="T93" fmla="*/ 244 h 252"/>
              <a:gd name="T94" fmla="*/ 24 w 208"/>
              <a:gd name="T95" fmla="*/ 248 h 252"/>
              <a:gd name="T96" fmla="*/ 20 w 208"/>
              <a:gd name="T97" fmla="*/ 252 h 252"/>
              <a:gd name="T98" fmla="*/ 12 w 208"/>
              <a:gd name="T99" fmla="*/ 252 h 252"/>
              <a:gd name="T100" fmla="*/ 8 w 208"/>
              <a:gd name="T101" fmla="*/ 252 h 252"/>
              <a:gd name="T102" fmla="*/ 4 w 208"/>
              <a:gd name="T103" fmla="*/ 252 h 252"/>
              <a:gd name="T104" fmla="*/ 0 w 208"/>
              <a:gd name="T105" fmla="*/ 252 h 252"/>
              <a:gd name="T106" fmla="*/ 0 w 208"/>
              <a:gd name="T107" fmla="*/ 252 h 2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08" h="252">
                <a:moveTo>
                  <a:pt x="0" y="252"/>
                </a:moveTo>
                <a:lnTo>
                  <a:pt x="0" y="248"/>
                </a:lnTo>
                <a:lnTo>
                  <a:pt x="0" y="244"/>
                </a:lnTo>
                <a:lnTo>
                  <a:pt x="4" y="240"/>
                </a:lnTo>
                <a:lnTo>
                  <a:pt x="4" y="232"/>
                </a:lnTo>
                <a:lnTo>
                  <a:pt x="12" y="224"/>
                </a:lnTo>
                <a:lnTo>
                  <a:pt x="16" y="212"/>
                </a:lnTo>
                <a:lnTo>
                  <a:pt x="28" y="204"/>
                </a:lnTo>
                <a:lnTo>
                  <a:pt x="36" y="192"/>
                </a:lnTo>
                <a:lnTo>
                  <a:pt x="56" y="164"/>
                </a:lnTo>
                <a:lnTo>
                  <a:pt x="72" y="140"/>
                </a:lnTo>
                <a:lnTo>
                  <a:pt x="88" y="120"/>
                </a:lnTo>
                <a:lnTo>
                  <a:pt x="100" y="100"/>
                </a:lnTo>
                <a:lnTo>
                  <a:pt x="112" y="84"/>
                </a:lnTo>
                <a:lnTo>
                  <a:pt x="120" y="68"/>
                </a:lnTo>
                <a:lnTo>
                  <a:pt x="128" y="52"/>
                </a:lnTo>
                <a:lnTo>
                  <a:pt x="132" y="44"/>
                </a:lnTo>
                <a:lnTo>
                  <a:pt x="136" y="36"/>
                </a:lnTo>
                <a:lnTo>
                  <a:pt x="136" y="28"/>
                </a:lnTo>
                <a:lnTo>
                  <a:pt x="132" y="20"/>
                </a:lnTo>
                <a:lnTo>
                  <a:pt x="132" y="16"/>
                </a:lnTo>
                <a:lnTo>
                  <a:pt x="128" y="12"/>
                </a:lnTo>
                <a:lnTo>
                  <a:pt x="128" y="8"/>
                </a:lnTo>
                <a:lnTo>
                  <a:pt x="132" y="4"/>
                </a:lnTo>
                <a:lnTo>
                  <a:pt x="136" y="0"/>
                </a:lnTo>
                <a:lnTo>
                  <a:pt x="144" y="0"/>
                </a:lnTo>
                <a:lnTo>
                  <a:pt x="152" y="0"/>
                </a:lnTo>
                <a:lnTo>
                  <a:pt x="164" y="4"/>
                </a:lnTo>
                <a:lnTo>
                  <a:pt x="176" y="8"/>
                </a:lnTo>
                <a:lnTo>
                  <a:pt x="188" y="12"/>
                </a:lnTo>
                <a:lnTo>
                  <a:pt x="196" y="20"/>
                </a:lnTo>
                <a:lnTo>
                  <a:pt x="204" y="24"/>
                </a:lnTo>
                <a:lnTo>
                  <a:pt x="208" y="32"/>
                </a:lnTo>
                <a:lnTo>
                  <a:pt x="208" y="36"/>
                </a:lnTo>
                <a:lnTo>
                  <a:pt x="204" y="48"/>
                </a:lnTo>
                <a:lnTo>
                  <a:pt x="196" y="56"/>
                </a:lnTo>
                <a:lnTo>
                  <a:pt x="188" y="72"/>
                </a:lnTo>
                <a:lnTo>
                  <a:pt x="176" y="84"/>
                </a:lnTo>
                <a:lnTo>
                  <a:pt x="164" y="104"/>
                </a:lnTo>
                <a:lnTo>
                  <a:pt x="144" y="124"/>
                </a:lnTo>
                <a:lnTo>
                  <a:pt x="128" y="148"/>
                </a:lnTo>
                <a:lnTo>
                  <a:pt x="108" y="172"/>
                </a:lnTo>
                <a:lnTo>
                  <a:pt x="88" y="196"/>
                </a:lnTo>
                <a:lnTo>
                  <a:pt x="68" y="212"/>
                </a:lnTo>
                <a:lnTo>
                  <a:pt x="52" y="228"/>
                </a:lnTo>
                <a:lnTo>
                  <a:pt x="40" y="236"/>
                </a:lnTo>
                <a:lnTo>
                  <a:pt x="32" y="244"/>
                </a:lnTo>
                <a:lnTo>
                  <a:pt x="24" y="248"/>
                </a:lnTo>
                <a:lnTo>
                  <a:pt x="20" y="252"/>
                </a:lnTo>
                <a:lnTo>
                  <a:pt x="12" y="252"/>
                </a:lnTo>
                <a:lnTo>
                  <a:pt x="8" y="252"/>
                </a:lnTo>
                <a:lnTo>
                  <a:pt x="4" y="252"/>
                </a:lnTo>
                <a:lnTo>
                  <a:pt x="0" y="252"/>
                </a:lnTo>
                <a:lnTo>
                  <a:pt x="0" y="252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3" name="Freeform 592">
            <a:extLst>
              <a:ext uri="{FF2B5EF4-FFF2-40B4-BE49-F238E27FC236}">
                <a16:creationId xmlns:a16="http://schemas.microsoft.com/office/drawing/2014/main" id="{1821D1DB-6280-477A-85ED-9D078D5578D8}"/>
              </a:ext>
            </a:extLst>
          </p:cNvPr>
          <p:cNvSpPr>
            <a:spLocks/>
          </p:cNvSpPr>
          <p:nvPr/>
        </p:nvSpPr>
        <p:spPr bwMode="auto">
          <a:xfrm>
            <a:off x="5993492" y="4447490"/>
            <a:ext cx="1369691" cy="350246"/>
          </a:xfrm>
          <a:custGeom>
            <a:avLst/>
            <a:gdLst>
              <a:gd name="T0" fmla="*/ 12 w 328"/>
              <a:gd name="T1" fmla="*/ 40 h 72"/>
              <a:gd name="T2" fmla="*/ 32 w 328"/>
              <a:gd name="T3" fmla="*/ 40 h 72"/>
              <a:gd name="T4" fmla="*/ 52 w 328"/>
              <a:gd name="T5" fmla="*/ 40 h 72"/>
              <a:gd name="T6" fmla="*/ 56 w 328"/>
              <a:gd name="T7" fmla="*/ 36 h 72"/>
              <a:gd name="T8" fmla="*/ 64 w 328"/>
              <a:gd name="T9" fmla="*/ 36 h 72"/>
              <a:gd name="T10" fmla="*/ 76 w 328"/>
              <a:gd name="T11" fmla="*/ 32 h 72"/>
              <a:gd name="T12" fmla="*/ 88 w 328"/>
              <a:gd name="T13" fmla="*/ 32 h 72"/>
              <a:gd name="T14" fmla="*/ 104 w 328"/>
              <a:gd name="T15" fmla="*/ 28 h 72"/>
              <a:gd name="T16" fmla="*/ 120 w 328"/>
              <a:gd name="T17" fmla="*/ 24 h 72"/>
              <a:gd name="T18" fmla="*/ 140 w 328"/>
              <a:gd name="T19" fmla="*/ 20 h 72"/>
              <a:gd name="T20" fmla="*/ 160 w 328"/>
              <a:gd name="T21" fmla="*/ 16 h 72"/>
              <a:gd name="T22" fmla="*/ 180 w 328"/>
              <a:gd name="T23" fmla="*/ 12 h 72"/>
              <a:gd name="T24" fmla="*/ 196 w 328"/>
              <a:gd name="T25" fmla="*/ 12 h 72"/>
              <a:gd name="T26" fmla="*/ 216 w 328"/>
              <a:gd name="T27" fmla="*/ 8 h 72"/>
              <a:gd name="T28" fmla="*/ 228 w 328"/>
              <a:gd name="T29" fmla="*/ 4 h 72"/>
              <a:gd name="T30" fmla="*/ 244 w 328"/>
              <a:gd name="T31" fmla="*/ 4 h 72"/>
              <a:gd name="T32" fmla="*/ 252 w 328"/>
              <a:gd name="T33" fmla="*/ 4 h 72"/>
              <a:gd name="T34" fmla="*/ 264 w 328"/>
              <a:gd name="T35" fmla="*/ 0 h 72"/>
              <a:gd name="T36" fmla="*/ 272 w 328"/>
              <a:gd name="T37" fmla="*/ 0 h 72"/>
              <a:gd name="T38" fmla="*/ 284 w 328"/>
              <a:gd name="T39" fmla="*/ 0 h 72"/>
              <a:gd name="T40" fmla="*/ 296 w 328"/>
              <a:gd name="T41" fmla="*/ 4 h 72"/>
              <a:gd name="T42" fmla="*/ 304 w 328"/>
              <a:gd name="T43" fmla="*/ 4 h 72"/>
              <a:gd name="T44" fmla="*/ 316 w 328"/>
              <a:gd name="T45" fmla="*/ 8 h 72"/>
              <a:gd name="T46" fmla="*/ 324 w 328"/>
              <a:gd name="T47" fmla="*/ 12 h 72"/>
              <a:gd name="T48" fmla="*/ 328 w 328"/>
              <a:gd name="T49" fmla="*/ 16 h 72"/>
              <a:gd name="T50" fmla="*/ 328 w 328"/>
              <a:gd name="T51" fmla="*/ 20 h 72"/>
              <a:gd name="T52" fmla="*/ 328 w 328"/>
              <a:gd name="T53" fmla="*/ 28 h 72"/>
              <a:gd name="T54" fmla="*/ 328 w 328"/>
              <a:gd name="T55" fmla="*/ 28 h 72"/>
              <a:gd name="T56" fmla="*/ 324 w 328"/>
              <a:gd name="T57" fmla="*/ 28 h 72"/>
              <a:gd name="T58" fmla="*/ 316 w 328"/>
              <a:gd name="T59" fmla="*/ 32 h 72"/>
              <a:gd name="T60" fmla="*/ 308 w 328"/>
              <a:gd name="T61" fmla="*/ 32 h 72"/>
              <a:gd name="T62" fmla="*/ 296 w 328"/>
              <a:gd name="T63" fmla="*/ 36 h 72"/>
              <a:gd name="T64" fmla="*/ 280 w 328"/>
              <a:gd name="T65" fmla="*/ 36 h 72"/>
              <a:gd name="T66" fmla="*/ 264 w 328"/>
              <a:gd name="T67" fmla="*/ 40 h 72"/>
              <a:gd name="T68" fmla="*/ 244 w 328"/>
              <a:gd name="T69" fmla="*/ 44 h 72"/>
              <a:gd name="T70" fmla="*/ 224 w 328"/>
              <a:gd name="T71" fmla="*/ 44 h 72"/>
              <a:gd name="T72" fmla="*/ 200 w 328"/>
              <a:gd name="T73" fmla="*/ 48 h 72"/>
              <a:gd name="T74" fmla="*/ 172 w 328"/>
              <a:gd name="T75" fmla="*/ 52 h 72"/>
              <a:gd name="T76" fmla="*/ 144 w 328"/>
              <a:gd name="T77" fmla="*/ 56 h 72"/>
              <a:gd name="T78" fmla="*/ 112 w 328"/>
              <a:gd name="T79" fmla="*/ 60 h 72"/>
              <a:gd name="T80" fmla="*/ 76 w 328"/>
              <a:gd name="T81" fmla="*/ 64 h 72"/>
              <a:gd name="T82" fmla="*/ 40 w 328"/>
              <a:gd name="T83" fmla="*/ 68 h 72"/>
              <a:gd name="T84" fmla="*/ 0 w 328"/>
              <a:gd name="T85" fmla="*/ 72 h 72"/>
              <a:gd name="T86" fmla="*/ 12 w 328"/>
              <a:gd name="T87" fmla="*/ 40 h 72"/>
              <a:gd name="T88" fmla="*/ 12 w 328"/>
              <a:gd name="T89" fmla="*/ 40 h 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328" h="72">
                <a:moveTo>
                  <a:pt x="12" y="40"/>
                </a:moveTo>
                <a:lnTo>
                  <a:pt x="32" y="40"/>
                </a:lnTo>
                <a:lnTo>
                  <a:pt x="52" y="40"/>
                </a:lnTo>
                <a:lnTo>
                  <a:pt x="56" y="36"/>
                </a:lnTo>
                <a:lnTo>
                  <a:pt x="64" y="36"/>
                </a:lnTo>
                <a:lnTo>
                  <a:pt x="76" y="32"/>
                </a:lnTo>
                <a:lnTo>
                  <a:pt x="88" y="32"/>
                </a:lnTo>
                <a:lnTo>
                  <a:pt x="104" y="28"/>
                </a:lnTo>
                <a:lnTo>
                  <a:pt x="120" y="24"/>
                </a:lnTo>
                <a:lnTo>
                  <a:pt x="140" y="20"/>
                </a:lnTo>
                <a:lnTo>
                  <a:pt x="160" y="16"/>
                </a:lnTo>
                <a:lnTo>
                  <a:pt x="180" y="12"/>
                </a:lnTo>
                <a:lnTo>
                  <a:pt x="196" y="12"/>
                </a:lnTo>
                <a:lnTo>
                  <a:pt x="216" y="8"/>
                </a:lnTo>
                <a:lnTo>
                  <a:pt x="228" y="4"/>
                </a:lnTo>
                <a:lnTo>
                  <a:pt x="244" y="4"/>
                </a:lnTo>
                <a:lnTo>
                  <a:pt x="252" y="4"/>
                </a:lnTo>
                <a:lnTo>
                  <a:pt x="264" y="0"/>
                </a:lnTo>
                <a:lnTo>
                  <a:pt x="272" y="0"/>
                </a:lnTo>
                <a:lnTo>
                  <a:pt x="284" y="0"/>
                </a:lnTo>
                <a:lnTo>
                  <a:pt x="296" y="4"/>
                </a:lnTo>
                <a:lnTo>
                  <a:pt x="304" y="4"/>
                </a:lnTo>
                <a:lnTo>
                  <a:pt x="316" y="8"/>
                </a:lnTo>
                <a:lnTo>
                  <a:pt x="324" y="12"/>
                </a:lnTo>
                <a:lnTo>
                  <a:pt x="328" y="16"/>
                </a:lnTo>
                <a:lnTo>
                  <a:pt x="328" y="20"/>
                </a:lnTo>
                <a:lnTo>
                  <a:pt x="328" y="28"/>
                </a:lnTo>
                <a:lnTo>
                  <a:pt x="328" y="28"/>
                </a:lnTo>
                <a:lnTo>
                  <a:pt x="324" y="28"/>
                </a:lnTo>
                <a:lnTo>
                  <a:pt x="316" y="32"/>
                </a:lnTo>
                <a:lnTo>
                  <a:pt x="308" y="32"/>
                </a:lnTo>
                <a:lnTo>
                  <a:pt x="296" y="36"/>
                </a:lnTo>
                <a:lnTo>
                  <a:pt x="280" y="36"/>
                </a:lnTo>
                <a:lnTo>
                  <a:pt x="264" y="40"/>
                </a:lnTo>
                <a:lnTo>
                  <a:pt x="244" y="44"/>
                </a:lnTo>
                <a:lnTo>
                  <a:pt x="224" y="44"/>
                </a:lnTo>
                <a:lnTo>
                  <a:pt x="200" y="48"/>
                </a:lnTo>
                <a:lnTo>
                  <a:pt x="172" y="52"/>
                </a:lnTo>
                <a:lnTo>
                  <a:pt x="144" y="56"/>
                </a:lnTo>
                <a:lnTo>
                  <a:pt x="112" y="60"/>
                </a:lnTo>
                <a:lnTo>
                  <a:pt x="76" y="64"/>
                </a:lnTo>
                <a:lnTo>
                  <a:pt x="40" y="68"/>
                </a:lnTo>
                <a:lnTo>
                  <a:pt x="0" y="72"/>
                </a:lnTo>
                <a:lnTo>
                  <a:pt x="12" y="40"/>
                </a:lnTo>
                <a:lnTo>
                  <a:pt x="12" y="40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4" name="Freeform 593">
            <a:extLst>
              <a:ext uri="{FF2B5EF4-FFF2-40B4-BE49-F238E27FC236}">
                <a16:creationId xmlns:a16="http://schemas.microsoft.com/office/drawing/2014/main" id="{BB2C4C2F-2A75-4500-A2B2-F47208386B04}"/>
              </a:ext>
            </a:extLst>
          </p:cNvPr>
          <p:cNvSpPr>
            <a:spLocks/>
          </p:cNvSpPr>
          <p:nvPr/>
        </p:nvSpPr>
        <p:spPr bwMode="auto">
          <a:xfrm>
            <a:off x="6193935" y="4661529"/>
            <a:ext cx="334071" cy="1926352"/>
          </a:xfrm>
          <a:custGeom>
            <a:avLst/>
            <a:gdLst>
              <a:gd name="T0" fmla="*/ 76 w 80"/>
              <a:gd name="T1" fmla="*/ 48 h 396"/>
              <a:gd name="T2" fmla="*/ 76 w 80"/>
              <a:gd name="T3" fmla="*/ 60 h 396"/>
              <a:gd name="T4" fmla="*/ 76 w 80"/>
              <a:gd name="T5" fmla="*/ 68 h 396"/>
              <a:gd name="T6" fmla="*/ 72 w 80"/>
              <a:gd name="T7" fmla="*/ 88 h 396"/>
              <a:gd name="T8" fmla="*/ 68 w 80"/>
              <a:gd name="T9" fmla="*/ 104 h 396"/>
              <a:gd name="T10" fmla="*/ 68 w 80"/>
              <a:gd name="T11" fmla="*/ 132 h 396"/>
              <a:gd name="T12" fmla="*/ 68 w 80"/>
              <a:gd name="T13" fmla="*/ 172 h 396"/>
              <a:gd name="T14" fmla="*/ 64 w 80"/>
              <a:gd name="T15" fmla="*/ 228 h 396"/>
              <a:gd name="T16" fmla="*/ 64 w 80"/>
              <a:gd name="T17" fmla="*/ 280 h 396"/>
              <a:gd name="T18" fmla="*/ 64 w 80"/>
              <a:gd name="T19" fmla="*/ 308 h 396"/>
              <a:gd name="T20" fmla="*/ 60 w 80"/>
              <a:gd name="T21" fmla="*/ 336 h 396"/>
              <a:gd name="T22" fmla="*/ 60 w 80"/>
              <a:gd name="T23" fmla="*/ 356 h 396"/>
              <a:gd name="T24" fmla="*/ 56 w 80"/>
              <a:gd name="T25" fmla="*/ 372 h 396"/>
              <a:gd name="T26" fmla="*/ 56 w 80"/>
              <a:gd name="T27" fmla="*/ 388 h 396"/>
              <a:gd name="T28" fmla="*/ 52 w 80"/>
              <a:gd name="T29" fmla="*/ 396 h 396"/>
              <a:gd name="T30" fmla="*/ 48 w 80"/>
              <a:gd name="T31" fmla="*/ 396 h 396"/>
              <a:gd name="T32" fmla="*/ 40 w 80"/>
              <a:gd name="T33" fmla="*/ 396 h 396"/>
              <a:gd name="T34" fmla="*/ 24 w 80"/>
              <a:gd name="T35" fmla="*/ 384 h 396"/>
              <a:gd name="T36" fmla="*/ 12 w 80"/>
              <a:gd name="T37" fmla="*/ 368 h 396"/>
              <a:gd name="T38" fmla="*/ 4 w 80"/>
              <a:gd name="T39" fmla="*/ 356 h 396"/>
              <a:gd name="T40" fmla="*/ 0 w 80"/>
              <a:gd name="T41" fmla="*/ 344 h 396"/>
              <a:gd name="T42" fmla="*/ 4 w 80"/>
              <a:gd name="T43" fmla="*/ 324 h 396"/>
              <a:gd name="T44" fmla="*/ 8 w 80"/>
              <a:gd name="T45" fmla="*/ 304 h 396"/>
              <a:gd name="T46" fmla="*/ 8 w 80"/>
              <a:gd name="T47" fmla="*/ 288 h 396"/>
              <a:gd name="T48" fmla="*/ 12 w 80"/>
              <a:gd name="T49" fmla="*/ 264 h 396"/>
              <a:gd name="T50" fmla="*/ 12 w 80"/>
              <a:gd name="T51" fmla="*/ 236 h 396"/>
              <a:gd name="T52" fmla="*/ 16 w 80"/>
              <a:gd name="T53" fmla="*/ 200 h 396"/>
              <a:gd name="T54" fmla="*/ 16 w 80"/>
              <a:gd name="T55" fmla="*/ 168 h 396"/>
              <a:gd name="T56" fmla="*/ 16 w 80"/>
              <a:gd name="T57" fmla="*/ 140 h 396"/>
              <a:gd name="T58" fmla="*/ 16 w 80"/>
              <a:gd name="T59" fmla="*/ 116 h 396"/>
              <a:gd name="T60" fmla="*/ 16 w 80"/>
              <a:gd name="T61" fmla="*/ 96 h 396"/>
              <a:gd name="T62" fmla="*/ 12 w 80"/>
              <a:gd name="T63" fmla="*/ 60 h 396"/>
              <a:gd name="T64" fmla="*/ 4 w 80"/>
              <a:gd name="T65" fmla="*/ 0 h 396"/>
              <a:gd name="T66" fmla="*/ 32 w 80"/>
              <a:gd name="T67" fmla="*/ 16 h 396"/>
              <a:gd name="T68" fmla="*/ 56 w 80"/>
              <a:gd name="T69" fmla="*/ 28 h 396"/>
              <a:gd name="T70" fmla="*/ 72 w 80"/>
              <a:gd name="T71" fmla="*/ 40 h 396"/>
              <a:gd name="T72" fmla="*/ 76 w 80"/>
              <a:gd name="T73" fmla="*/ 44 h 3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80" h="396">
                <a:moveTo>
                  <a:pt x="76" y="44"/>
                </a:moveTo>
                <a:lnTo>
                  <a:pt x="76" y="48"/>
                </a:lnTo>
                <a:lnTo>
                  <a:pt x="80" y="56"/>
                </a:lnTo>
                <a:lnTo>
                  <a:pt x="76" y="60"/>
                </a:lnTo>
                <a:lnTo>
                  <a:pt x="76" y="64"/>
                </a:lnTo>
                <a:lnTo>
                  <a:pt x="76" y="68"/>
                </a:lnTo>
                <a:lnTo>
                  <a:pt x="72" y="76"/>
                </a:lnTo>
                <a:lnTo>
                  <a:pt x="72" y="88"/>
                </a:lnTo>
                <a:lnTo>
                  <a:pt x="72" y="100"/>
                </a:lnTo>
                <a:lnTo>
                  <a:pt x="68" y="104"/>
                </a:lnTo>
                <a:lnTo>
                  <a:pt x="68" y="116"/>
                </a:lnTo>
                <a:lnTo>
                  <a:pt x="68" y="132"/>
                </a:lnTo>
                <a:lnTo>
                  <a:pt x="68" y="152"/>
                </a:lnTo>
                <a:lnTo>
                  <a:pt x="68" y="172"/>
                </a:lnTo>
                <a:lnTo>
                  <a:pt x="68" y="200"/>
                </a:lnTo>
                <a:lnTo>
                  <a:pt x="64" y="228"/>
                </a:lnTo>
                <a:lnTo>
                  <a:pt x="64" y="260"/>
                </a:lnTo>
                <a:lnTo>
                  <a:pt x="64" y="280"/>
                </a:lnTo>
                <a:lnTo>
                  <a:pt x="64" y="296"/>
                </a:lnTo>
                <a:lnTo>
                  <a:pt x="64" y="308"/>
                </a:lnTo>
                <a:lnTo>
                  <a:pt x="60" y="324"/>
                </a:lnTo>
                <a:lnTo>
                  <a:pt x="60" y="336"/>
                </a:lnTo>
                <a:lnTo>
                  <a:pt x="60" y="348"/>
                </a:lnTo>
                <a:lnTo>
                  <a:pt x="60" y="356"/>
                </a:lnTo>
                <a:lnTo>
                  <a:pt x="56" y="364"/>
                </a:lnTo>
                <a:lnTo>
                  <a:pt x="56" y="372"/>
                </a:lnTo>
                <a:lnTo>
                  <a:pt x="56" y="380"/>
                </a:lnTo>
                <a:lnTo>
                  <a:pt x="56" y="388"/>
                </a:lnTo>
                <a:lnTo>
                  <a:pt x="52" y="392"/>
                </a:lnTo>
                <a:lnTo>
                  <a:pt x="52" y="396"/>
                </a:lnTo>
                <a:lnTo>
                  <a:pt x="52" y="396"/>
                </a:lnTo>
                <a:lnTo>
                  <a:pt x="48" y="396"/>
                </a:lnTo>
                <a:lnTo>
                  <a:pt x="48" y="396"/>
                </a:lnTo>
                <a:lnTo>
                  <a:pt x="40" y="396"/>
                </a:lnTo>
                <a:lnTo>
                  <a:pt x="32" y="392"/>
                </a:lnTo>
                <a:lnTo>
                  <a:pt x="24" y="384"/>
                </a:lnTo>
                <a:lnTo>
                  <a:pt x="16" y="376"/>
                </a:lnTo>
                <a:lnTo>
                  <a:pt x="12" y="368"/>
                </a:lnTo>
                <a:lnTo>
                  <a:pt x="8" y="360"/>
                </a:lnTo>
                <a:lnTo>
                  <a:pt x="4" y="356"/>
                </a:lnTo>
                <a:lnTo>
                  <a:pt x="4" y="348"/>
                </a:lnTo>
                <a:lnTo>
                  <a:pt x="0" y="344"/>
                </a:lnTo>
                <a:lnTo>
                  <a:pt x="4" y="336"/>
                </a:lnTo>
                <a:lnTo>
                  <a:pt x="4" y="324"/>
                </a:lnTo>
                <a:lnTo>
                  <a:pt x="8" y="312"/>
                </a:lnTo>
                <a:lnTo>
                  <a:pt x="8" y="304"/>
                </a:lnTo>
                <a:lnTo>
                  <a:pt x="8" y="296"/>
                </a:lnTo>
                <a:lnTo>
                  <a:pt x="8" y="288"/>
                </a:lnTo>
                <a:lnTo>
                  <a:pt x="12" y="276"/>
                </a:lnTo>
                <a:lnTo>
                  <a:pt x="12" y="264"/>
                </a:lnTo>
                <a:lnTo>
                  <a:pt x="12" y="252"/>
                </a:lnTo>
                <a:lnTo>
                  <a:pt x="12" y="236"/>
                </a:lnTo>
                <a:lnTo>
                  <a:pt x="16" y="216"/>
                </a:lnTo>
                <a:lnTo>
                  <a:pt x="16" y="200"/>
                </a:lnTo>
                <a:lnTo>
                  <a:pt x="16" y="184"/>
                </a:lnTo>
                <a:lnTo>
                  <a:pt x="16" y="168"/>
                </a:lnTo>
                <a:lnTo>
                  <a:pt x="16" y="152"/>
                </a:lnTo>
                <a:lnTo>
                  <a:pt x="16" y="140"/>
                </a:lnTo>
                <a:lnTo>
                  <a:pt x="16" y="128"/>
                </a:lnTo>
                <a:lnTo>
                  <a:pt x="16" y="116"/>
                </a:lnTo>
                <a:lnTo>
                  <a:pt x="16" y="108"/>
                </a:lnTo>
                <a:lnTo>
                  <a:pt x="16" y="96"/>
                </a:lnTo>
                <a:lnTo>
                  <a:pt x="16" y="84"/>
                </a:lnTo>
                <a:lnTo>
                  <a:pt x="12" y="60"/>
                </a:lnTo>
                <a:lnTo>
                  <a:pt x="8" y="32"/>
                </a:lnTo>
                <a:lnTo>
                  <a:pt x="4" y="0"/>
                </a:lnTo>
                <a:lnTo>
                  <a:pt x="20" y="8"/>
                </a:lnTo>
                <a:lnTo>
                  <a:pt x="32" y="16"/>
                </a:lnTo>
                <a:lnTo>
                  <a:pt x="44" y="24"/>
                </a:lnTo>
                <a:lnTo>
                  <a:pt x="56" y="28"/>
                </a:lnTo>
                <a:lnTo>
                  <a:pt x="64" y="32"/>
                </a:lnTo>
                <a:lnTo>
                  <a:pt x="72" y="40"/>
                </a:lnTo>
                <a:lnTo>
                  <a:pt x="76" y="44"/>
                </a:lnTo>
                <a:lnTo>
                  <a:pt x="76" y="44"/>
                </a:lnTo>
                <a:lnTo>
                  <a:pt x="76" y="44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5" name="Freeform 594">
            <a:extLst>
              <a:ext uri="{FF2B5EF4-FFF2-40B4-BE49-F238E27FC236}">
                <a16:creationId xmlns:a16="http://schemas.microsoft.com/office/drawing/2014/main" id="{7D846AD0-3171-4F11-89DD-AADA84C6BBA6}"/>
              </a:ext>
            </a:extLst>
          </p:cNvPr>
          <p:cNvSpPr>
            <a:spLocks/>
          </p:cNvSpPr>
          <p:nvPr/>
        </p:nvSpPr>
        <p:spPr bwMode="auto">
          <a:xfrm>
            <a:off x="6310859" y="5011775"/>
            <a:ext cx="835177" cy="252955"/>
          </a:xfrm>
          <a:custGeom>
            <a:avLst/>
            <a:gdLst>
              <a:gd name="T0" fmla="*/ 88 w 200"/>
              <a:gd name="T1" fmla="*/ 12 h 52"/>
              <a:gd name="T2" fmla="*/ 104 w 200"/>
              <a:gd name="T3" fmla="*/ 8 h 52"/>
              <a:gd name="T4" fmla="*/ 116 w 200"/>
              <a:gd name="T5" fmla="*/ 8 h 52"/>
              <a:gd name="T6" fmla="*/ 128 w 200"/>
              <a:gd name="T7" fmla="*/ 4 h 52"/>
              <a:gd name="T8" fmla="*/ 136 w 200"/>
              <a:gd name="T9" fmla="*/ 4 h 52"/>
              <a:gd name="T10" fmla="*/ 144 w 200"/>
              <a:gd name="T11" fmla="*/ 4 h 52"/>
              <a:gd name="T12" fmla="*/ 152 w 200"/>
              <a:gd name="T13" fmla="*/ 0 h 52"/>
              <a:gd name="T14" fmla="*/ 164 w 200"/>
              <a:gd name="T15" fmla="*/ 0 h 52"/>
              <a:gd name="T16" fmla="*/ 172 w 200"/>
              <a:gd name="T17" fmla="*/ 0 h 52"/>
              <a:gd name="T18" fmla="*/ 180 w 200"/>
              <a:gd name="T19" fmla="*/ 4 h 52"/>
              <a:gd name="T20" fmla="*/ 188 w 200"/>
              <a:gd name="T21" fmla="*/ 4 h 52"/>
              <a:gd name="T22" fmla="*/ 192 w 200"/>
              <a:gd name="T23" fmla="*/ 8 h 52"/>
              <a:gd name="T24" fmla="*/ 196 w 200"/>
              <a:gd name="T25" fmla="*/ 12 h 52"/>
              <a:gd name="T26" fmla="*/ 200 w 200"/>
              <a:gd name="T27" fmla="*/ 16 h 52"/>
              <a:gd name="T28" fmla="*/ 200 w 200"/>
              <a:gd name="T29" fmla="*/ 20 h 52"/>
              <a:gd name="T30" fmla="*/ 200 w 200"/>
              <a:gd name="T31" fmla="*/ 24 h 52"/>
              <a:gd name="T32" fmla="*/ 200 w 200"/>
              <a:gd name="T33" fmla="*/ 28 h 52"/>
              <a:gd name="T34" fmla="*/ 196 w 200"/>
              <a:gd name="T35" fmla="*/ 28 h 52"/>
              <a:gd name="T36" fmla="*/ 192 w 200"/>
              <a:gd name="T37" fmla="*/ 32 h 52"/>
              <a:gd name="T38" fmla="*/ 184 w 200"/>
              <a:gd name="T39" fmla="*/ 36 h 52"/>
              <a:gd name="T40" fmla="*/ 176 w 200"/>
              <a:gd name="T41" fmla="*/ 36 h 52"/>
              <a:gd name="T42" fmla="*/ 164 w 200"/>
              <a:gd name="T43" fmla="*/ 40 h 52"/>
              <a:gd name="T44" fmla="*/ 152 w 200"/>
              <a:gd name="T45" fmla="*/ 40 h 52"/>
              <a:gd name="T46" fmla="*/ 140 w 200"/>
              <a:gd name="T47" fmla="*/ 44 h 52"/>
              <a:gd name="T48" fmla="*/ 108 w 200"/>
              <a:gd name="T49" fmla="*/ 48 h 52"/>
              <a:gd name="T50" fmla="*/ 72 w 200"/>
              <a:gd name="T51" fmla="*/ 52 h 52"/>
              <a:gd name="T52" fmla="*/ 40 w 200"/>
              <a:gd name="T53" fmla="*/ 52 h 52"/>
              <a:gd name="T54" fmla="*/ 0 w 200"/>
              <a:gd name="T55" fmla="*/ 52 h 52"/>
              <a:gd name="T56" fmla="*/ 0 w 200"/>
              <a:gd name="T57" fmla="*/ 24 h 52"/>
              <a:gd name="T58" fmla="*/ 20 w 200"/>
              <a:gd name="T59" fmla="*/ 24 h 52"/>
              <a:gd name="T60" fmla="*/ 40 w 200"/>
              <a:gd name="T61" fmla="*/ 20 h 52"/>
              <a:gd name="T62" fmla="*/ 64 w 200"/>
              <a:gd name="T63" fmla="*/ 16 h 52"/>
              <a:gd name="T64" fmla="*/ 88 w 200"/>
              <a:gd name="T65" fmla="*/ 12 h 52"/>
              <a:gd name="T66" fmla="*/ 88 w 200"/>
              <a:gd name="T67" fmla="*/ 12 h 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200" h="52">
                <a:moveTo>
                  <a:pt x="88" y="12"/>
                </a:moveTo>
                <a:lnTo>
                  <a:pt x="104" y="8"/>
                </a:lnTo>
                <a:lnTo>
                  <a:pt x="116" y="8"/>
                </a:lnTo>
                <a:lnTo>
                  <a:pt x="128" y="4"/>
                </a:lnTo>
                <a:lnTo>
                  <a:pt x="136" y="4"/>
                </a:lnTo>
                <a:lnTo>
                  <a:pt x="144" y="4"/>
                </a:lnTo>
                <a:lnTo>
                  <a:pt x="152" y="0"/>
                </a:lnTo>
                <a:lnTo>
                  <a:pt x="164" y="0"/>
                </a:lnTo>
                <a:lnTo>
                  <a:pt x="172" y="0"/>
                </a:lnTo>
                <a:lnTo>
                  <a:pt x="180" y="4"/>
                </a:lnTo>
                <a:lnTo>
                  <a:pt x="188" y="4"/>
                </a:lnTo>
                <a:lnTo>
                  <a:pt x="192" y="8"/>
                </a:lnTo>
                <a:lnTo>
                  <a:pt x="196" y="12"/>
                </a:lnTo>
                <a:lnTo>
                  <a:pt x="200" y="16"/>
                </a:lnTo>
                <a:lnTo>
                  <a:pt x="200" y="20"/>
                </a:lnTo>
                <a:lnTo>
                  <a:pt x="200" y="24"/>
                </a:lnTo>
                <a:lnTo>
                  <a:pt x="200" y="28"/>
                </a:lnTo>
                <a:lnTo>
                  <a:pt x="196" y="28"/>
                </a:lnTo>
                <a:lnTo>
                  <a:pt x="192" y="32"/>
                </a:lnTo>
                <a:lnTo>
                  <a:pt x="184" y="36"/>
                </a:lnTo>
                <a:lnTo>
                  <a:pt x="176" y="36"/>
                </a:lnTo>
                <a:lnTo>
                  <a:pt x="164" y="40"/>
                </a:lnTo>
                <a:lnTo>
                  <a:pt x="152" y="40"/>
                </a:lnTo>
                <a:lnTo>
                  <a:pt x="140" y="44"/>
                </a:lnTo>
                <a:lnTo>
                  <a:pt x="108" y="48"/>
                </a:lnTo>
                <a:lnTo>
                  <a:pt x="72" y="52"/>
                </a:lnTo>
                <a:lnTo>
                  <a:pt x="40" y="52"/>
                </a:lnTo>
                <a:lnTo>
                  <a:pt x="0" y="52"/>
                </a:lnTo>
                <a:lnTo>
                  <a:pt x="0" y="24"/>
                </a:lnTo>
                <a:lnTo>
                  <a:pt x="20" y="24"/>
                </a:lnTo>
                <a:lnTo>
                  <a:pt x="40" y="20"/>
                </a:lnTo>
                <a:lnTo>
                  <a:pt x="64" y="16"/>
                </a:lnTo>
                <a:lnTo>
                  <a:pt x="88" y="12"/>
                </a:lnTo>
                <a:lnTo>
                  <a:pt x="88" y="12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6" name="Freeform 595">
            <a:extLst>
              <a:ext uri="{FF2B5EF4-FFF2-40B4-BE49-F238E27FC236}">
                <a16:creationId xmlns:a16="http://schemas.microsoft.com/office/drawing/2014/main" id="{AA36DE67-819E-478D-853F-4F017650F4B9}"/>
              </a:ext>
            </a:extLst>
          </p:cNvPr>
          <p:cNvSpPr>
            <a:spLocks/>
          </p:cNvSpPr>
          <p:nvPr/>
        </p:nvSpPr>
        <p:spPr bwMode="auto">
          <a:xfrm>
            <a:off x="6310859" y="5478769"/>
            <a:ext cx="935399" cy="272413"/>
          </a:xfrm>
          <a:custGeom>
            <a:avLst/>
            <a:gdLst>
              <a:gd name="T0" fmla="*/ 88 w 224"/>
              <a:gd name="T1" fmla="*/ 12 h 56"/>
              <a:gd name="T2" fmla="*/ 104 w 224"/>
              <a:gd name="T3" fmla="*/ 8 h 56"/>
              <a:gd name="T4" fmla="*/ 120 w 224"/>
              <a:gd name="T5" fmla="*/ 4 h 56"/>
              <a:gd name="T6" fmla="*/ 132 w 224"/>
              <a:gd name="T7" fmla="*/ 4 h 56"/>
              <a:gd name="T8" fmla="*/ 144 w 224"/>
              <a:gd name="T9" fmla="*/ 4 h 56"/>
              <a:gd name="T10" fmla="*/ 156 w 224"/>
              <a:gd name="T11" fmla="*/ 0 h 56"/>
              <a:gd name="T12" fmla="*/ 164 w 224"/>
              <a:gd name="T13" fmla="*/ 0 h 56"/>
              <a:gd name="T14" fmla="*/ 172 w 224"/>
              <a:gd name="T15" fmla="*/ 0 h 56"/>
              <a:gd name="T16" fmla="*/ 180 w 224"/>
              <a:gd name="T17" fmla="*/ 0 h 56"/>
              <a:gd name="T18" fmla="*/ 192 w 224"/>
              <a:gd name="T19" fmla="*/ 0 h 56"/>
              <a:gd name="T20" fmla="*/ 204 w 224"/>
              <a:gd name="T21" fmla="*/ 0 h 56"/>
              <a:gd name="T22" fmla="*/ 208 w 224"/>
              <a:gd name="T23" fmla="*/ 4 h 56"/>
              <a:gd name="T24" fmla="*/ 216 w 224"/>
              <a:gd name="T25" fmla="*/ 8 h 56"/>
              <a:gd name="T26" fmla="*/ 220 w 224"/>
              <a:gd name="T27" fmla="*/ 8 h 56"/>
              <a:gd name="T28" fmla="*/ 220 w 224"/>
              <a:gd name="T29" fmla="*/ 12 h 56"/>
              <a:gd name="T30" fmla="*/ 224 w 224"/>
              <a:gd name="T31" fmla="*/ 16 h 56"/>
              <a:gd name="T32" fmla="*/ 224 w 224"/>
              <a:gd name="T33" fmla="*/ 24 h 56"/>
              <a:gd name="T34" fmla="*/ 224 w 224"/>
              <a:gd name="T35" fmla="*/ 24 h 56"/>
              <a:gd name="T36" fmla="*/ 220 w 224"/>
              <a:gd name="T37" fmla="*/ 28 h 56"/>
              <a:gd name="T38" fmla="*/ 216 w 224"/>
              <a:gd name="T39" fmla="*/ 28 h 56"/>
              <a:gd name="T40" fmla="*/ 208 w 224"/>
              <a:gd name="T41" fmla="*/ 32 h 56"/>
              <a:gd name="T42" fmla="*/ 196 w 224"/>
              <a:gd name="T43" fmla="*/ 36 h 56"/>
              <a:gd name="T44" fmla="*/ 184 w 224"/>
              <a:gd name="T45" fmla="*/ 36 h 56"/>
              <a:gd name="T46" fmla="*/ 172 w 224"/>
              <a:gd name="T47" fmla="*/ 40 h 56"/>
              <a:gd name="T48" fmla="*/ 152 w 224"/>
              <a:gd name="T49" fmla="*/ 44 h 56"/>
              <a:gd name="T50" fmla="*/ 116 w 224"/>
              <a:gd name="T51" fmla="*/ 48 h 56"/>
              <a:gd name="T52" fmla="*/ 80 w 224"/>
              <a:gd name="T53" fmla="*/ 52 h 56"/>
              <a:gd name="T54" fmla="*/ 40 w 224"/>
              <a:gd name="T55" fmla="*/ 52 h 56"/>
              <a:gd name="T56" fmla="*/ 0 w 224"/>
              <a:gd name="T57" fmla="*/ 56 h 56"/>
              <a:gd name="T58" fmla="*/ 0 w 224"/>
              <a:gd name="T59" fmla="*/ 24 h 56"/>
              <a:gd name="T60" fmla="*/ 8 w 224"/>
              <a:gd name="T61" fmla="*/ 24 h 56"/>
              <a:gd name="T62" fmla="*/ 16 w 224"/>
              <a:gd name="T63" fmla="*/ 24 h 56"/>
              <a:gd name="T64" fmla="*/ 24 w 224"/>
              <a:gd name="T65" fmla="*/ 24 h 56"/>
              <a:gd name="T66" fmla="*/ 36 w 224"/>
              <a:gd name="T67" fmla="*/ 20 h 56"/>
              <a:gd name="T68" fmla="*/ 48 w 224"/>
              <a:gd name="T69" fmla="*/ 20 h 56"/>
              <a:gd name="T70" fmla="*/ 60 w 224"/>
              <a:gd name="T71" fmla="*/ 16 h 56"/>
              <a:gd name="T72" fmla="*/ 72 w 224"/>
              <a:gd name="T73" fmla="*/ 12 h 56"/>
              <a:gd name="T74" fmla="*/ 88 w 224"/>
              <a:gd name="T75" fmla="*/ 12 h 56"/>
              <a:gd name="T76" fmla="*/ 88 w 224"/>
              <a:gd name="T77" fmla="*/ 12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224" h="56">
                <a:moveTo>
                  <a:pt x="88" y="12"/>
                </a:moveTo>
                <a:lnTo>
                  <a:pt x="104" y="8"/>
                </a:lnTo>
                <a:lnTo>
                  <a:pt x="120" y="4"/>
                </a:lnTo>
                <a:lnTo>
                  <a:pt x="132" y="4"/>
                </a:lnTo>
                <a:lnTo>
                  <a:pt x="144" y="4"/>
                </a:lnTo>
                <a:lnTo>
                  <a:pt x="156" y="0"/>
                </a:lnTo>
                <a:lnTo>
                  <a:pt x="164" y="0"/>
                </a:lnTo>
                <a:lnTo>
                  <a:pt x="172" y="0"/>
                </a:lnTo>
                <a:lnTo>
                  <a:pt x="180" y="0"/>
                </a:lnTo>
                <a:lnTo>
                  <a:pt x="192" y="0"/>
                </a:lnTo>
                <a:lnTo>
                  <a:pt x="204" y="0"/>
                </a:lnTo>
                <a:lnTo>
                  <a:pt x="208" y="4"/>
                </a:lnTo>
                <a:lnTo>
                  <a:pt x="216" y="8"/>
                </a:lnTo>
                <a:lnTo>
                  <a:pt x="220" y="8"/>
                </a:lnTo>
                <a:lnTo>
                  <a:pt x="220" y="12"/>
                </a:lnTo>
                <a:lnTo>
                  <a:pt x="224" y="16"/>
                </a:lnTo>
                <a:lnTo>
                  <a:pt x="224" y="24"/>
                </a:lnTo>
                <a:lnTo>
                  <a:pt x="224" y="24"/>
                </a:lnTo>
                <a:lnTo>
                  <a:pt x="220" y="28"/>
                </a:lnTo>
                <a:lnTo>
                  <a:pt x="216" y="28"/>
                </a:lnTo>
                <a:lnTo>
                  <a:pt x="208" y="32"/>
                </a:lnTo>
                <a:lnTo>
                  <a:pt x="196" y="36"/>
                </a:lnTo>
                <a:lnTo>
                  <a:pt x="184" y="36"/>
                </a:lnTo>
                <a:lnTo>
                  <a:pt x="172" y="40"/>
                </a:lnTo>
                <a:lnTo>
                  <a:pt x="152" y="44"/>
                </a:lnTo>
                <a:lnTo>
                  <a:pt x="116" y="48"/>
                </a:lnTo>
                <a:lnTo>
                  <a:pt x="80" y="52"/>
                </a:lnTo>
                <a:lnTo>
                  <a:pt x="40" y="52"/>
                </a:lnTo>
                <a:lnTo>
                  <a:pt x="0" y="56"/>
                </a:lnTo>
                <a:lnTo>
                  <a:pt x="0" y="24"/>
                </a:lnTo>
                <a:lnTo>
                  <a:pt x="8" y="24"/>
                </a:lnTo>
                <a:lnTo>
                  <a:pt x="16" y="24"/>
                </a:lnTo>
                <a:lnTo>
                  <a:pt x="24" y="24"/>
                </a:lnTo>
                <a:lnTo>
                  <a:pt x="36" y="20"/>
                </a:lnTo>
                <a:lnTo>
                  <a:pt x="48" y="20"/>
                </a:lnTo>
                <a:lnTo>
                  <a:pt x="60" y="16"/>
                </a:lnTo>
                <a:lnTo>
                  <a:pt x="72" y="12"/>
                </a:lnTo>
                <a:lnTo>
                  <a:pt x="88" y="12"/>
                </a:lnTo>
                <a:lnTo>
                  <a:pt x="88" y="12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491352763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" name="Freeform 37">
            <a:extLst>
              <a:ext uri="{FF2B5EF4-FFF2-40B4-BE49-F238E27FC236}">
                <a16:creationId xmlns:a16="http://schemas.microsoft.com/office/drawing/2014/main" id="{D5C7E221-55E6-410F-968C-B3A36A1EC24A}"/>
              </a:ext>
            </a:extLst>
          </p:cNvPr>
          <p:cNvSpPr>
            <a:spLocks/>
          </p:cNvSpPr>
          <p:nvPr/>
        </p:nvSpPr>
        <p:spPr bwMode="auto">
          <a:xfrm>
            <a:off x="1976552" y="3887346"/>
            <a:ext cx="1167640" cy="438461"/>
          </a:xfrm>
          <a:custGeom>
            <a:avLst/>
            <a:gdLst>
              <a:gd name="T0" fmla="*/ 140 w 316"/>
              <a:gd name="T1" fmla="*/ 84 h 92"/>
              <a:gd name="T2" fmla="*/ 116 w 316"/>
              <a:gd name="T3" fmla="*/ 84 h 92"/>
              <a:gd name="T4" fmla="*/ 88 w 316"/>
              <a:gd name="T5" fmla="*/ 88 h 92"/>
              <a:gd name="T6" fmla="*/ 64 w 316"/>
              <a:gd name="T7" fmla="*/ 88 h 92"/>
              <a:gd name="T8" fmla="*/ 44 w 316"/>
              <a:gd name="T9" fmla="*/ 88 h 92"/>
              <a:gd name="T10" fmla="*/ 32 w 316"/>
              <a:gd name="T11" fmla="*/ 92 h 92"/>
              <a:gd name="T12" fmla="*/ 24 w 316"/>
              <a:gd name="T13" fmla="*/ 92 h 92"/>
              <a:gd name="T14" fmla="*/ 16 w 316"/>
              <a:gd name="T15" fmla="*/ 92 h 92"/>
              <a:gd name="T16" fmla="*/ 8 w 316"/>
              <a:gd name="T17" fmla="*/ 88 h 92"/>
              <a:gd name="T18" fmla="*/ 4 w 316"/>
              <a:gd name="T19" fmla="*/ 88 h 92"/>
              <a:gd name="T20" fmla="*/ 0 w 316"/>
              <a:gd name="T21" fmla="*/ 88 h 92"/>
              <a:gd name="T22" fmla="*/ 0 w 316"/>
              <a:gd name="T23" fmla="*/ 84 h 92"/>
              <a:gd name="T24" fmla="*/ 0 w 316"/>
              <a:gd name="T25" fmla="*/ 84 h 92"/>
              <a:gd name="T26" fmla="*/ 0 w 316"/>
              <a:gd name="T27" fmla="*/ 80 h 92"/>
              <a:gd name="T28" fmla="*/ 0 w 316"/>
              <a:gd name="T29" fmla="*/ 76 h 92"/>
              <a:gd name="T30" fmla="*/ 4 w 316"/>
              <a:gd name="T31" fmla="*/ 76 h 92"/>
              <a:gd name="T32" fmla="*/ 12 w 316"/>
              <a:gd name="T33" fmla="*/ 72 h 92"/>
              <a:gd name="T34" fmla="*/ 16 w 316"/>
              <a:gd name="T35" fmla="*/ 72 h 92"/>
              <a:gd name="T36" fmla="*/ 24 w 316"/>
              <a:gd name="T37" fmla="*/ 68 h 92"/>
              <a:gd name="T38" fmla="*/ 36 w 316"/>
              <a:gd name="T39" fmla="*/ 68 h 92"/>
              <a:gd name="T40" fmla="*/ 44 w 316"/>
              <a:gd name="T41" fmla="*/ 64 h 92"/>
              <a:gd name="T42" fmla="*/ 72 w 316"/>
              <a:gd name="T43" fmla="*/ 60 h 92"/>
              <a:gd name="T44" fmla="*/ 96 w 316"/>
              <a:gd name="T45" fmla="*/ 56 h 92"/>
              <a:gd name="T46" fmla="*/ 124 w 316"/>
              <a:gd name="T47" fmla="*/ 48 h 92"/>
              <a:gd name="T48" fmla="*/ 152 w 316"/>
              <a:gd name="T49" fmla="*/ 44 h 92"/>
              <a:gd name="T50" fmla="*/ 164 w 316"/>
              <a:gd name="T51" fmla="*/ 40 h 92"/>
              <a:gd name="T52" fmla="*/ 180 w 316"/>
              <a:gd name="T53" fmla="*/ 36 h 92"/>
              <a:gd name="T54" fmla="*/ 188 w 316"/>
              <a:gd name="T55" fmla="*/ 36 h 92"/>
              <a:gd name="T56" fmla="*/ 200 w 316"/>
              <a:gd name="T57" fmla="*/ 32 h 92"/>
              <a:gd name="T58" fmla="*/ 208 w 316"/>
              <a:gd name="T59" fmla="*/ 28 h 92"/>
              <a:gd name="T60" fmla="*/ 216 w 316"/>
              <a:gd name="T61" fmla="*/ 28 h 92"/>
              <a:gd name="T62" fmla="*/ 220 w 316"/>
              <a:gd name="T63" fmla="*/ 24 h 92"/>
              <a:gd name="T64" fmla="*/ 224 w 316"/>
              <a:gd name="T65" fmla="*/ 24 h 92"/>
              <a:gd name="T66" fmla="*/ 232 w 316"/>
              <a:gd name="T67" fmla="*/ 20 h 92"/>
              <a:gd name="T68" fmla="*/ 236 w 316"/>
              <a:gd name="T69" fmla="*/ 16 h 92"/>
              <a:gd name="T70" fmla="*/ 240 w 316"/>
              <a:gd name="T71" fmla="*/ 12 h 92"/>
              <a:gd name="T72" fmla="*/ 240 w 316"/>
              <a:gd name="T73" fmla="*/ 8 h 92"/>
              <a:gd name="T74" fmla="*/ 240 w 316"/>
              <a:gd name="T75" fmla="*/ 4 h 92"/>
              <a:gd name="T76" fmla="*/ 244 w 316"/>
              <a:gd name="T77" fmla="*/ 0 h 92"/>
              <a:gd name="T78" fmla="*/ 248 w 316"/>
              <a:gd name="T79" fmla="*/ 0 h 92"/>
              <a:gd name="T80" fmla="*/ 256 w 316"/>
              <a:gd name="T81" fmla="*/ 0 h 92"/>
              <a:gd name="T82" fmla="*/ 264 w 316"/>
              <a:gd name="T83" fmla="*/ 0 h 92"/>
              <a:gd name="T84" fmla="*/ 276 w 316"/>
              <a:gd name="T85" fmla="*/ 4 h 92"/>
              <a:gd name="T86" fmla="*/ 284 w 316"/>
              <a:gd name="T87" fmla="*/ 8 h 92"/>
              <a:gd name="T88" fmla="*/ 296 w 316"/>
              <a:gd name="T89" fmla="*/ 12 h 92"/>
              <a:gd name="T90" fmla="*/ 308 w 316"/>
              <a:gd name="T91" fmla="*/ 20 h 92"/>
              <a:gd name="T92" fmla="*/ 312 w 316"/>
              <a:gd name="T93" fmla="*/ 24 h 92"/>
              <a:gd name="T94" fmla="*/ 316 w 316"/>
              <a:gd name="T95" fmla="*/ 32 h 92"/>
              <a:gd name="T96" fmla="*/ 316 w 316"/>
              <a:gd name="T97" fmla="*/ 40 h 92"/>
              <a:gd name="T98" fmla="*/ 316 w 316"/>
              <a:gd name="T99" fmla="*/ 44 h 92"/>
              <a:gd name="T100" fmla="*/ 312 w 316"/>
              <a:gd name="T101" fmla="*/ 48 h 92"/>
              <a:gd name="T102" fmla="*/ 308 w 316"/>
              <a:gd name="T103" fmla="*/ 48 h 92"/>
              <a:gd name="T104" fmla="*/ 304 w 316"/>
              <a:gd name="T105" fmla="*/ 52 h 92"/>
              <a:gd name="T106" fmla="*/ 292 w 316"/>
              <a:gd name="T107" fmla="*/ 56 h 92"/>
              <a:gd name="T108" fmla="*/ 284 w 316"/>
              <a:gd name="T109" fmla="*/ 60 h 92"/>
              <a:gd name="T110" fmla="*/ 272 w 316"/>
              <a:gd name="T111" fmla="*/ 60 h 92"/>
              <a:gd name="T112" fmla="*/ 256 w 316"/>
              <a:gd name="T113" fmla="*/ 64 h 92"/>
              <a:gd name="T114" fmla="*/ 224 w 316"/>
              <a:gd name="T115" fmla="*/ 68 h 92"/>
              <a:gd name="T116" fmla="*/ 192 w 316"/>
              <a:gd name="T117" fmla="*/ 76 h 92"/>
              <a:gd name="T118" fmla="*/ 164 w 316"/>
              <a:gd name="T119" fmla="*/ 80 h 92"/>
              <a:gd name="T120" fmla="*/ 140 w 316"/>
              <a:gd name="T121" fmla="*/ 84 h 92"/>
              <a:gd name="T122" fmla="*/ 140 w 316"/>
              <a:gd name="T123" fmla="*/ 84 h 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316" h="92">
                <a:moveTo>
                  <a:pt x="140" y="84"/>
                </a:moveTo>
                <a:lnTo>
                  <a:pt x="116" y="84"/>
                </a:lnTo>
                <a:lnTo>
                  <a:pt x="88" y="88"/>
                </a:lnTo>
                <a:lnTo>
                  <a:pt x="64" y="88"/>
                </a:lnTo>
                <a:lnTo>
                  <a:pt x="44" y="88"/>
                </a:lnTo>
                <a:lnTo>
                  <a:pt x="32" y="92"/>
                </a:lnTo>
                <a:lnTo>
                  <a:pt x="24" y="92"/>
                </a:lnTo>
                <a:lnTo>
                  <a:pt x="16" y="92"/>
                </a:lnTo>
                <a:lnTo>
                  <a:pt x="8" y="88"/>
                </a:lnTo>
                <a:lnTo>
                  <a:pt x="4" y="88"/>
                </a:lnTo>
                <a:lnTo>
                  <a:pt x="0" y="88"/>
                </a:lnTo>
                <a:lnTo>
                  <a:pt x="0" y="84"/>
                </a:lnTo>
                <a:lnTo>
                  <a:pt x="0" y="84"/>
                </a:lnTo>
                <a:lnTo>
                  <a:pt x="0" y="80"/>
                </a:lnTo>
                <a:lnTo>
                  <a:pt x="0" y="76"/>
                </a:lnTo>
                <a:lnTo>
                  <a:pt x="4" y="76"/>
                </a:lnTo>
                <a:lnTo>
                  <a:pt x="12" y="72"/>
                </a:lnTo>
                <a:lnTo>
                  <a:pt x="16" y="72"/>
                </a:lnTo>
                <a:lnTo>
                  <a:pt x="24" y="68"/>
                </a:lnTo>
                <a:lnTo>
                  <a:pt x="36" y="68"/>
                </a:lnTo>
                <a:lnTo>
                  <a:pt x="44" y="64"/>
                </a:lnTo>
                <a:lnTo>
                  <a:pt x="72" y="60"/>
                </a:lnTo>
                <a:lnTo>
                  <a:pt x="96" y="56"/>
                </a:lnTo>
                <a:lnTo>
                  <a:pt x="124" y="48"/>
                </a:lnTo>
                <a:lnTo>
                  <a:pt x="152" y="44"/>
                </a:lnTo>
                <a:lnTo>
                  <a:pt x="164" y="40"/>
                </a:lnTo>
                <a:lnTo>
                  <a:pt x="180" y="36"/>
                </a:lnTo>
                <a:lnTo>
                  <a:pt x="188" y="36"/>
                </a:lnTo>
                <a:lnTo>
                  <a:pt x="200" y="32"/>
                </a:lnTo>
                <a:lnTo>
                  <a:pt x="208" y="28"/>
                </a:lnTo>
                <a:lnTo>
                  <a:pt x="216" y="28"/>
                </a:lnTo>
                <a:lnTo>
                  <a:pt x="220" y="24"/>
                </a:lnTo>
                <a:lnTo>
                  <a:pt x="224" y="24"/>
                </a:lnTo>
                <a:lnTo>
                  <a:pt x="232" y="20"/>
                </a:lnTo>
                <a:lnTo>
                  <a:pt x="236" y="16"/>
                </a:lnTo>
                <a:lnTo>
                  <a:pt x="240" y="12"/>
                </a:lnTo>
                <a:lnTo>
                  <a:pt x="240" y="8"/>
                </a:lnTo>
                <a:lnTo>
                  <a:pt x="240" y="4"/>
                </a:lnTo>
                <a:lnTo>
                  <a:pt x="244" y="0"/>
                </a:lnTo>
                <a:lnTo>
                  <a:pt x="248" y="0"/>
                </a:lnTo>
                <a:lnTo>
                  <a:pt x="256" y="0"/>
                </a:lnTo>
                <a:lnTo>
                  <a:pt x="264" y="0"/>
                </a:lnTo>
                <a:lnTo>
                  <a:pt x="276" y="4"/>
                </a:lnTo>
                <a:lnTo>
                  <a:pt x="284" y="8"/>
                </a:lnTo>
                <a:lnTo>
                  <a:pt x="296" y="12"/>
                </a:lnTo>
                <a:lnTo>
                  <a:pt x="308" y="20"/>
                </a:lnTo>
                <a:lnTo>
                  <a:pt x="312" y="24"/>
                </a:lnTo>
                <a:lnTo>
                  <a:pt x="316" y="32"/>
                </a:lnTo>
                <a:lnTo>
                  <a:pt x="316" y="40"/>
                </a:lnTo>
                <a:lnTo>
                  <a:pt x="316" y="44"/>
                </a:lnTo>
                <a:lnTo>
                  <a:pt x="312" y="48"/>
                </a:lnTo>
                <a:lnTo>
                  <a:pt x="308" y="48"/>
                </a:lnTo>
                <a:lnTo>
                  <a:pt x="304" y="52"/>
                </a:lnTo>
                <a:lnTo>
                  <a:pt x="292" y="56"/>
                </a:lnTo>
                <a:lnTo>
                  <a:pt x="284" y="60"/>
                </a:lnTo>
                <a:lnTo>
                  <a:pt x="272" y="60"/>
                </a:lnTo>
                <a:lnTo>
                  <a:pt x="256" y="64"/>
                </a:lnTo>
                <a:lnTo>
                  <a:pt x="224" y="68"/>
                </a:lnTo>
                <a:lnTo>
                  <a:pt x="192" y="76"/>
                </a:lnTo>
                <a:lnTo>
                  <a:pt x="164" y="80"/>
                </a:lnTo>
                <a:lnTo>
                  <a:pt x="140" y="84"/>
                </a:lnTo>
                <a:lnTo>
                  <a:pt x="140" y="84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2" name="Freeform 38">
            <a:extLst>
              <a:ext uri="{FF2B5EF4-FFF2-40B4-BE49-F238E27FC236}">
                <a16:creationId xmlns:a16="http://schemas.microsoft.com/office/drawing/2014/main" id="{85616E30-7263-4EAE-A6C1-F678989DDC2E}"/>
              </a:ext>
            </a:extLst>
          </p:cNvPr>
          <p:cNvSpPr>
            <a:spLocks/>
          </p:cNvSpPr>
          <p:nvPr/>
        </p:nvSpPr>
        <p:spPr bwMode="auto">
          <a:xfrm>
            <a:off x="1991333" y="4382996"/>
            <a:ext cx="1152859" cy="324079"/>
          </a:xfrm>
          <a:custGeom>
            <a:avLst/>
            <a:gdLst>
              <a:gd name="T0" fmla="*/ 4 w 312"/>
              <a:gd name="T1" fmla="*/ 56 h 68"/>
              <a:gd name="T2" fmla="*/ 0 w 312"/>
              <a:gd name="T3" fmla="*/ 48 h 68"/>
              <a:gd name="T4" fmla="*/ 8 w 312"/>
              <a:gd name="T5" fmla="*/ 44 h 68"/>
              <a:gd name="T6" fmla="*/ 16 w 312"/>
              <a:gd name="T7" fmla="*/ 40 h 68"/>
              <a:gd name="T8" fmla="*/ 28 w 312"/>
              <a:gd name="T9" fmla="*/ 40 h 68"/>
              <a:gd name="T10" fmla="*/ 48 w 312"/>
              <a:gd name="T11" fmla="*/ 36 h 68"/>
              <a:gd name="T12" fmla="*/ 80 w 312"/>
              <a:gd name="T13" fmla="*/ 32 h 68"/>
              <a:gd name="T14" fmla="*/ 120 w 312"/>
              <a:gd name="T15" fmla="*/ 24 h 68"/>
              <a:gd name="T16" fmla="*/ 168 w 312"/>
              <a:gd name="T17" fmla="*/ 16 h 68"/>
              <a:gd name="T18" fmla="*/ 212 w 312"/>
              <a:gd name="T19" fmla="*/ 8 h 68"/>
              <a:gd name="T20" fmla="*/ 240 w 312"/>
              <a:gd name="T21" fmla="*/ 4 h 68"/>
              <a:gd name="T22" fmla="*/ 260 w 312"/>
              <a:gd name="T23" fmla="*/ 0 h 68"/>
              <a:gd name="T24" fmla="*/ 284 w 312"/>
              <a:gd name="T25" fmla="*/ 0 h 68"/>
              <a:gd name="T26" fmla="*/ 300 w 312"/>
              <a:gd name="T27" fmla="*/ 4 h 68"/>
              <a:gd name="T28" fmla="*/ 308 w 312"/>
              <a:gd name="T29" fmla="*/ 12 h 68"/>
              <a:gd name="T30" fmla="*/ 312 w 312"/>
              <a:gd name="T31" fmla="*/ 20 h 68"/>
              <a:gd name="T32" fmla="*/ 308 w 312"/>
              <a:gd name="T33" fmla="*/ 28 h 68"/>
              <a:gd name="T34" fmla="*/ 292 w 312"/>
              <a:gd name="T35" fmla="*/ 32 h 68"/>
              <a:gd name="T36" fmla="*/ 272 w 312"/>
              <a:gd name="T37" fmla="*/ 40 h 68"/>
              <a:gd name="T38" fmla="*/ 260 w 312"/>
              <a:gd name="T39" fmla="*/ 40 h 68"/>
              <a:gd name="T40" fmla="*/ 252 w 312"/>
              <a:gd name="T41" fmla="*/ 40 h 68"/>
              <a:gd name="T42" fmla="*/ 240 w 312"/>
              <a:gd name="T43" fmla="*/ 44 h 68"/>
              <a:gd name="T44" fmla="*/ 224 w 312"/>
              <a:gd name="T45" fmla="*/ 44 h 68"/>
              <a:gd name="T46" fmla="*/ 200 w 312"/>
              <a:gd name="T47" fmla="*/ 48 h 68"/>
              <a:gd name="T48" fmla="*/ 120 w 312"/>
              <a:gd name="T49" fmla="*/ 60 h 68"/>
              <a:gd name="T50" fmla="*/ 84 w 312"/>
              <a:gd name="T51" fmla="*/ 64 h 68"/>
              <a:gd name="T52" fmla="*/ 64 w 312"/>
              <a:gd name="T53" fmla="*/ 68 h 68"/>
              <a:gd name="T54" fmla="*/ 48 w 312"/>
              <a:gd name="T55" fmla="*/ 68 h 68"/>
              <a:gd name="T56" fmla="*/ 40 w 312"/>
              <a:gd name="T57" fmla="*/ 68 h 68"/>
              <a:gd name="T58" fmla="*/ 32 w 312"/>
              <a:gd name="T59" fmla="*/ 68 h 68"/>
              <a:gd name="T60" fmla="*/ 20 w 312"/>
              <a:gd name="T61" fmla="*/ 64 h 68"/>
              <a:gd name="T62" fmla="*/ 12 w 312"/>
              <a:gd name="T63" fmla="*/ 60 h 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312" h="68">
                <a:moveTo>
                  <a:pt x="12" y="60"/>
                </a:moveTo>
                <a:lnTo>
                  <a:pt x="4" y="56"/>
                </a:lnTo>
                <a:lnTo>
                  <a:pt x="0" y="52"/>
                </a:lnTo>
                <a:lnTo>
                  <a:pt x="0" y="48"/>
                </a:lnTo>
                <a:lnTo>
                  <a:pt x="4" y="44"/>
                </a:lnTo>
                <a:lnTo>
                  <a:pt x="8" y="44"/>
                </a:lnTo>
                <a:lnTo>
                  <a:pt x="12" y="44"/>
                </a:lnTo>
                <a:lnTo>
                  <a:pt x="16" y="40"/>
                </a:lnTo>
                <a:lnTo>
                  <a:pt x="24" y="40"/>
                </a:lnTo>
                <a:lnTo>
                  <a:pt x="28" y="40"/>
                </a:lnTo>
                <a:lnTo>
                  <a:pt x="36" y="36"/>
                </a:lnTo>
                <a:lnTo>
                  <a:pt x="48" y="36"/>
                </a:lnTo>
                <a:lnTo>
                  <a:pt x="60" y="32"/>
                </a:lnTo>
                <a:lnTo>
                  <a:pt x="80" y="32"/>
                </a:lnTo>
                <a:lnTo>
                  <a:pt x="96" y="28"/>
                </a:lnTo>
                <a:lnTo>
                  <a:pt x="120" y="24"/>
                </a:lnTo>
                <a:lnTo>
                  <a:pt x="144" y="20"/>
                </a:lnTo>
                <a:lnTo>
                  <a:pt x="168" y="16"/>
                </a:lnTo>
                <a:lnTo>
                  <a:pt x="192" y="12"/>
                </a:lnTo>
                <a:lnTo>
                  <a:pt x="212" y="8"/>
                </a:lnTo>
                <a:lnTo>
                  <a:pt x="228" y="4"/>
                </a:lnTo>
                <a:lnTo>
                  <a:pt x="240" y="4"/>
                </a:lnTo>
                <a:lnTo>
                  <a:pt x="252" y="0"/>
                </a:lnTo>
                <a:lnTo>
                  <a:pt x="260" y="0"/>
                </a:lnTo>
                <a:lnTo>
                  <a:pt x="268" y="0"/>
                </a:lnTo>
                <a:lnTo>
                  <a:pt x="284" y="0"/>
                </a:lnTo>
                <a:lnTo>
                  <a:pt x="292" y="4"/>
                </a:lnTo>
                <a:lnTo>
                  <a:pt x="300" y="4"/>
                </a:lnTo>
                <a:lnTo>
                  <a:pt x="304" y="8"/>
                </a:lnTo>
                <a:lnTo>
                  <a:pt x="308" y="12"/>
                </a:lnTo>
                <a:lnTo>
                  <a:pt x="312" y="16"/>
                </a:lnTo>
                <a:lnTo>
                  <a:pt x="312" y="20"/>
                </a:lnTo>
                <a:lnTo>
                  <a:pt x="312" y="24"/>
                </a:lnTo>
                <a:lnTo>
                  <a:pt x="308" y="28"/>
                </a:lnTo>
                <a:lnTo>
                  <a:pt x="304" y="32"/>
                </a:lnTo>
                <a:lnTo>
                  <a:pt x="292" y="32"/>
                </a:lnTo>
                <a:lnTo>
                  <a:pt x="284" y="36"/>
                </a:lnTo>
                <a:lnTo>
                  <a:pt x="272" y="40"/>
                </a:lnTo>
                <a:lnTo>
                  <a:pt x="264" y="40"/>
                </a:lnTo>
                <a:lnTo>
                  <a:pt x="260" y="40"/>
                </a:lnTo>
                <a:lnTo>
                  <a:pt x="256" y="40"/>
                </a:lnTo>
                <a:lnTo>
                  <a:pt x="252" y="40"/>
                </a:lnTo>
                <a:lnTo>
                  <a:pt x="248" y="40"/>
                </a:lnTo>
                <a:lnTo>
                  <a:pt x="240" y="44"/>
                </a:lnTo>
                <a:lnTo>
                  <a:pt x="232" y="44"/>
                </a:lnTo>
                <a:lnTo>
                  <a:pt x="224" y="44"/>
                </a:lnTo>
                <a:lnTo>
                  <a:pt x="212" y="44"/>
                </a:lnTo>
                <a:lnTo>
                  <a:pt x="200" y="48"/>
                </a:lnTo>
                <a:lnTo>
                  <a:pt x="144" y="56"/>
                </a:lnTo>
                <a:lnTo>
                  <a:pt x="120" y="60"/>
                </a:lnTo>
                <a:lnTo>
                  <a:pt x="96" y="60"/>
                </a:lnTo>
                <a:lnTo>
                  <a:pt x="84" y="64"/>
                </a:lnTo>
                <a:lnTo>
                  <a:pt x="72" y="64"/>
                </a:lnTo>
                <a:lnTo>
                  <a:pt x="64" y="68"/>
                </a:lnTo>
                <a:lnTo>
                  <a:pt x="56" y="68"/>
                </a:lnTo>
                <a:lnTo>
                  <a:pt x="48" y="68"/>
                </a:lnTo>
                <a:lnTo>
                  <a:pt x="44" y="68"/>
                </a:lnTo>
                <a:lnTo>
                  <a:pt x="40" y="68"/>
                </a:lnTo>
                <a:lnTo>
                  <a:pt x="36" y="68"/>
                </a:lnTo>
                <a:lnTo>
                  <a:pt x="32" y="68"/>
                </a:lnTo>
                <a:lnTo>
                  <a:pt x="24" y="68"/>
                </a:lnTo>
                <a:lnTo>
                  <a:pt x="20" y="64"/>
                </a:lnTo>
                <a:lnTo>
                  <a:pt x="12" y="60"/>
                </a:lnTo>
                <a:lnTo>
                  <a:pt x="12" y="60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3" name="Freeform 39">
            <a:extLst>
              <a:ext uri="{FF2B5EF4-FFF2-40B4-BE49-F238E27FC236}">
                <a16:creationId xmlns:a16="http://schemas.microsoft.com/office/drawing/2014/main" id="{5C0CC494-53E5-475E-AB42-D9A823682E9D}"/>
              </a:ext>
            </a:extLst>
          </p:cNvPr>
          <p:cNvSpPr>
            <a:spLocks/>
          </p:cNvSpPr>
          <p:nvPr/>
        </p:nvSpPr>
        <p:spPr bwMode="auto">
          <a:xfrm>
            <a:off x="1429683" y="4688012"/>
            <a:ext cx="2320500" cy="495650"/>
          </a:xfrm>
          <a:custGeom>
            <a:avLst/>
            <a:gdLst>
              <a:gd name="T0" fmla="*/ 472 w 628"/>
              <a:gd name="T1" fmla="*/ 8 h 104"/>
              <a:gd name="T2" fmla="*/ 508 w 628"/>
              <a:gd name="T3" fmla="*/ 4 h 104"/>
              <a:gd name="T4" fmla="*/ 544 w 628"/>
              <a:gd name="T5" fmla="*/ 0 h 104"/>
              <a:gd name="T6" fmla="*/ 576 w 628"/>
              <a:gd name="T7" fmla="*/ 4 h 104"/>
              <a:gd name="T8" fmla="*/ 600 w 628"/>
              <a:gd name="T9" fmla="*/ 12 h 104"/>
              <a:gd name="T10" fmla="*/ 620 w 628"/>
              <a:gd name="T11" fmla="*/ 24 h 104"/>
              <a:gd name="T12" fmla="*/ 628 w 628"/>
              <a:gd name="T13" fmla="*/ 36 h 104"/>
              <a:gd name="T14" fmla="*/ 624 w 628"/>
              <a:gd name="T15" fmla="*/ 40 h 104"/>
              <a:gd name="T16" fmla="*/ 616 w 628"/>
              <a:gd name="T17" fmla="*/ 44 h 104"/>
              <a:gd name="T18" fmla="*/ 600 w 628"/>
              <a:gd name="T19" fmla="*/ 48 h 104"/>
              <a:gd name="T20" fmla="*/ 576 w 628"/>
              <a:gd name="T21" fmla="*/ 48 h 104"/>
              <a:gd name="T22" fmla="*/ 520 w 628"/>
              <a:gd name="T23" fmla="*/ 48 h 104"/>
              <a:gd name="T24" fmla="*/ 476 w 628"/>
              <a:gd name="T25" fmla="*/ 52 h 104"/>
              <a:gd name="T26" fmla="*/ 444 w 628"/>
              <a:gd name="T27" fmla="*/ 52 h 104"/>
              <a:gd name="T28" fmla="*/ 408 w 628"/>
              <a:gd name="T29" fmla="*/ 56 h 104"/>
              <a:gd name="T30" fmla="*/ 360 w 628"/>
              <a:gd name="T31" fmla="*/ 64 h 104"/>
              <a:gd name="T32" fmla="*/ 308 w 628"/>
              <a:gd name="T33" fmla="*/ 68 h 104"/>
              <a:gd name="T34" fmla="*/ 248 w 628"/>
              <a:gd name="T35" fmla="*/ 76 h 104"/>
              <a:gd name="T36" fmla="*/ 200 w 628"/>
              <a:gd name="T37" fmla="*/ 80 h 104"/>
              <a:gd name="T38" fmla="*/ 156 w 628"/>
              <a:gd name="T39" fmla="*/ 88 h 104"/>
              <a:gd name="T40" fmla="*/ 120 w 628"/>
              <a:gd name="T41" fmla="*/ 92 h 104"/>
              <a:gd name="T42" fmla="*/ 92 w 628"/>
              <a:gd name="T43" fmla="*/ 96 h 104"/>
              <a:gd name="T44" fmla="*/ 68 w 628"/>
              <a:gd name="T45" fmla="*/ 100 h 104"/>
              <a:gd name="T46" fmla="*/ 52 w 628"/>
              <a:gd name="T47" fmla="*/ 104 h 104"/>
              <a:gd name="T48" fmla="*/ 48 w 628"/>
              <a:gd name="T49" fmla="*/ 104 h 104"/>
              <a:gd name="T50" fmla="*/ 36 w 628"/>
              <a:gd name="T51" fmla="*/ 100 h 104"/>
              <a:gd name="T52" fmla="*/ 16 w 628"/>
              <a:gd name="T53" fmla="*/ 92 h 104"/>
              <a:gd name="T54" fmla="*/ 0 w 628"/>
              <a:gd name="T55" fmla="*/ 84 h 104"/>
              <a:gd name="T56" fmla="*/ 0 w 628"/>
              <a:gd name="T57" fmla="*/ 72 h 104"/>
              <a:gd name="T58" fmla="*/ 4 w 628"/>
              <a:gd name="T59" fmla="*/ 72 h 104"/>
              <a:gd name="T60" fmla="*/ 16 w 628"/>
              <a:gd name="T61" fmla="*/ 68 h 104"/>
              <a:gd name="T62" fmla="*/ 32 w 628"/>
              <a:gd name="T63" fmla="*/ 68 h 104"/>
              <a:gd name="T64" fmla="*/ 52 w 628"/>
              <a:gd name="T65" fmla="*/ 64 h 104"/>
              <a:gd name="T66" fmla="*/ 84 w 628"/>
              <a:gd name="T67" fmla="*/ 60 h 104"/>
              <a:gd name="T68" fmla="*/ 124 w 628"/>
              <a:gd name="T69" fmla="*/ 56 h 104"/>
              <a:gd name="T70" fmla="*/ 180 w 628"/>
              <a:gd name="T71" fmla="*/ 48 h 104"/>
              <a:gd name="T72" fmla="*/ 248 w 628"/>
              <a:gd name="T73" fmla="*/ 40 h 104"/>
              <a:gd name="T74" fmla="*/ 320 w 628"/>
              <a:gd name="T75" fmla="*/ 28 h 104"/>
              <a:gd name="T76" fmla="*/ 380 w 628"/>
              <a:gd name="T77" fmla="*/ 20 h 104"/>
              <a:gd name="T78" fmla="*/ 424 w 628"/>
              <a:gd name="T79" fmla="*/ 16 h 104"/>
              <a:gd name="T80" fmla="*/ 460 w 628"/>
              <a:gd name="T81" fmla="*/ 8 h 1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628" h="104">
                <a:moveTo>
                  <a:pt x="460" y="8"/>
                </a:moveTo>
                <a:lnTo>
                  <a:pt x="472" y="8"/>
                </a:lnTo>
                <a:lnTo>
                  <a:pt x="488" y="4"/>
                </a:lnTo>
                <a:lnTo>
                  <a:pt x="508" y="4"/>
                </a:lnTo>
                <a:lnTo>
                  <a:pt x="528" y="0"/>
                </a:lnTo>
                <a:lnTo>
                  <a:pt x="544" y="0"/>
                </a:lnTo>
                <a:lnTo>
                  <a:pt x="560" y="0"/>
                </a:lnTo>
                <a:lnTo>
                  <a:pt x="576" y="4"/>
                </a:lnTo>
                <a:lnTo>
                  <a:pt x="588" y="8"/>
                </a:lnTo>
                <a:lnTo>
                  <a:pt x="600" y="12"/>
                </a:lnTo>
                <a:lnTo>
                  <a:pt x="612" y="16"/>
                </a:lnTo>
                <a:lnTo>
                  <a:pt x="620" y="24"/>
                </a:lnTo>
                <a:lnTo>
                  <a:pt x="628" y="32"/>
                </a:lnTo>
                <a:lnTo>
                  <a:pt x="628" y="36"/>
                </a:lnTo>
                <a:lnTo>
                  <a:pt x="628" y="40"/>
                </a:lnTo>
                <a:lnTo>
                  <a:pt x="624" y="40"/>
                </a:lnTo>
                <a:lnTo>
                  <a:pt x="620" y="44"/>
                </a:lnTo>
                <a:lnTo>
                  <a:pt x="616" y="44"/>
                </a:lnTo>
                <a:lnTo>
                  <a:pt x="608" y="44"/>
                </a:lnTo>
                <a:lnTo>
                  <a:pt x="600" y="48"/>
                </a:lnTo>
                <a:lnTo>
                  <a:pt x="588" y="48"/>
                </a:lnTo>
                <a:lnTo>
                  <a:pt x="576" y="48"/>
                </a:lnTo>
                <a:lnTo>
                  <a:pt x="548" y="48"/>
                </a:lnTo>
                <a:lnTo>
                  <a:pt x="520" y="48"/>
                </a:lnTo>
                <a:lnTo>
                  <a:pt x="496" y="48"/>
                </a:lnTo>
                <a:lnTo>
                  <a:pt x="476" y="52"/>
                </a:lnTo>
                <a:lnTo>
                  <a:pt x="460" y="52"/>
                </a:lnTo>
                <a:lnTo>
                  <a:pt x="444" y="52"/>
                </a:lnTo>
                <a:lnTo>
                  <a:pt x="428" y="56"/>
                </a:lnTo>
                <a:lnTo>
                  <a:pt x="408" y="56"/>
                </a:lnTo>
                <a:lnTo>
                  <a:pt x="384" y="60"/>
                </a:lnTo>
                <a:lnTo>
                  <a:pt x="360" y="64"/>
                </a:lnTo>
                <a:lnTo>
                  <a:pt x="336" y="64"/>
                </a:lnTo>
                <a:lnTo>
                  <a:pt x="308" y="68"/>
                </a:lnTo>
                <a:lnTo>
                  <a:pt x="276" y="72"/>
                </a:lnTo>
                <a:lnTo>
                  <a:pt x="248" y="76"/>
                </a:lnTo>
                <a:lnTo>
                  <a:pt x="224" y="80"/>
                </a:lnTo>
                <a:lnTo>
                  <a:pt x="200" y="80"/>
                </a:lnTo>
                <a:lnTo>
                  <a:pt x="176" y="84"/>
                </a:lnTo>
                <a:lnTo>
                  <a:pt x="156" y="88"/>
                </a:lnTo>
                <a:lnTo>
                  <a:pt x="136" y="92"/>
                </a:lnTo>
                <a:lnTo>
                  <a:pt x="120" y="92"/>
                </a:lnTo>
                <a:lnTo>
                  <a:pt x="104" y="96"/>
                </a:lnTo>
                <a:lnTo>
                  <a:pt x="92" y="96"/>
                </a:lnTo>
                <a:lnTo>
                  <a:pt x="80" y="100"/>
                </a:lnTo>
                <a:lnTo>
                  <a:pt x="68" y="100"/>
                </a:lnTo>
                <a:lnTo>
                  <a:pt x="60" y="104"/>
                </a:lnTo>
                <a:lnTo>
                  <a:pt x="52" y="104"/>
                </a:lnTo>
                <a:lnTo>
                  <a:pt x="48" y="104"/>
                </a:lnTo>
                <a:lnTo>
                  <a:pt x="48" y="104"/>
                </a:lnTo>
                <a:lnTo>
                  <a:pt x="40" y="104"/>
                </a:lnTo>
                <a:lnTo>
                  <a:pt x="36" y="100"/>
                </a:lnTo>
                <a:lnTo>
                  <a:pt x="28" y="96"/>
                </a:lnTo>
                <a:lnTo>
                  <a:pt x="16" y="92"/>
                </a:lnTo>
                <a:lnTo>
                  <a:pt x="8" y="88"/>
                </a:lnTo>
                <a:lnTo>
                  <a:pt x="0" y="84"/>
                </a:lnTo>
                <a:lnTo>
                  <a:pt x="0" y="76"/>
                </a:lnTo>
                <a:lnTo>
                  <a:pt x="0" y="72"/>
                </a:lnTo>
                <a:lnTo>
                  <a:pt x="0" y="72"/>
                </a:lnTo>
                <a:lnTo>
                  <a:pt x="4" y="72"/>
                </a:lnTo>
                <a:lnTo>
                  <a:pt x="8" y="72"/>
                </a:lnTo>
                <a:lnTo>
                  <a:pt x="16" y="68"/>
                </a:lnTo>
                <a:lnTo>
                  <a:pt x="20" y="68"/>
                </a:lnTo>
                <a:lnTo>
                  <a:pt x="32" y="68"/>
                </a:lnTo>
                <a:lnTo>
                  <a:pt x="40" y="64"/>
                </a:lnTo>
                <a:lnTo>
                  <a:pt x="52" y="64"/>
                </a:lnTo>
                <a:lnTo>
                  <a:pt x="64" y="64"/>
                </a:lnTo>
                <a:lnTo>
                  <a:pt x="84" y="60"/>
                </a:lnTo>
                <a:lnTo>
                  <a:pt x="104" y="60"/>
                </a:lnTo>
                <a:lnTo>
                  <a:pt x="124" y="56"/>
                </a:lnTo>
                <a:lnTo>
                  <a:pt x="152" y="52"/>
                </a:lnTo>
                <a:lnTo>
                  <a:pt x="180" y="48"/>
                </a:lnTo>
                <a:lnTo>
                  <a:pt x="212" y="44"/>
                </a:lnTo>
                <a:lnTo>
                  <a:pt x="248" y="40"/>
                </a:lnTo>
                <a:lnTo>
                  <a:pt x="288" y="32"/>
                </a:lnTo>
                <a:lnTo>
                  <a:pt x="320" y="28"/>
                </a:lnTo>
                <a:lnTo>
                  <a:pt x="352" y="24"/>
                </a:lnTo>
                <a:lnTo>
                  <a:pt x="380" y="20"/>
                </a:lnTo>
                <a:lnTo>
                  <a:pt x="404" y="16"/>
                </a:lnTo>
                <a:lnTo>
                  <a:pt x="424" y="16"/>
                </a:lnTo>
                <a:lnTo>
                  <a:pt x="444" y="12"/>
                </a:lnTo>
                <a:lnTo>
                  <a:pt x="460" y="8"/>
                </a:lnTo>
                <a:lnTo>
                  <a:pt x="460" y="8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5" name="Freeform 40">
            <a:extLst>
              <a:ext uri="{FF2B5EF4-FFF2-40B4-BE49-F238E27FC236}">
                <a16:creationId xmlns:a16="http://schemas.microsoft.com/office/drawing/2014/main" id="{8B0CE514-8F6B-4010-9565-680A4C03D4D6}"/>
              </a:ext>
            </a:extLst>
          </p:cNvPr>
          <p:cNvSpPr>
            <a:spLocks/>
          </p:cNvSpPr>
          <p:nvPr/>
        </p:nvSpPr>
        <p:spPr bwMode="auto">
          <a:xfrm>
            <a:off x="2257377" y="5240853"/>
            <a:ext cx="73901" cy="1181936"/>
          </a:xfrm>
          <a:custGeom>
            <a:avLst/>
            <a:gdLst>
              <a:gd name="T0" fmla="*/ 4 w 20"/>
              <a:gd name="T1" fmla="*/ 4 h 248"/>
              <a:gd name="T2" fmla="*/ 4 w 20"/>
              <a:gd name="T3" fmla="*/ 0 h 248"/>
              <a:gd name="T4" fmla="*/ 8 w 20"/>
              <a:gd name="T5" fmla="*/ 4 h 248"/>
              <a:gd name="T6" fmla="*/ 12 w 20"/>
              <a:gd name="T7" fmla="*/ 4 h 248"/>
              <a:gd name="T8" fmla="*/ 20 w 20"/>
              <a:gd name="T9" fmla="*/ 8 h 248"/>
              <a:gd name="T10" fmla="*/ 20 w 20"/>
              <a:gd name="T11" fmla="*/ 48 h 248"/>
              <a:gd name="T12" fmla="*/ 20 w 20"/>
              <a:gd name="T13" fmla="*/ 88 h 248"/>
              <a:gd name="T14" fmla="*/ 20 w 20"/>
              <a:gd name="T15" fmla="*/ 124 h 248"/>
              <a:gd name="T16" fmla="*/ 16 w 20"/>
              <a:gd name="T17" fmla="*/ 164 h 248"/>
              <a:gd name="T18" fmla="*/ 16 w 20"/>
              <a:gd name="T19" fmla="*/ 180 h 248"/>
              <a:gd name="T20" fmla="*/ 16 w 20"/>
              <a:gd name="T21" fmla="*/ 196 h 248"/>
              <a:gd name="T22" fmla="*/ 16 w 20"/>
              <a:gd name="T23" fmla="*/ 208 h 248"/>
              <a:gd name="T24" fmla="*/ 16 w 20"/>
              <a:gd name="T25" fmla="*/ 220 h 248"/>
              <a:gd name="T26" fmla="*/ 12 w 20"/>
              <a:gd name="T27" fmla="*/ 228 h 248"/>
              <a:gd name="T28" fmla="*/ 12 w 20"/>
              <a:gd name="T29" fmla="*/ 236 h 248"/>
              <a:gd name="T30" fmla="*/ 12 w 20"/>
              <a:gd name="T31" fmla="*/ 240 h 248"/>
              <a:gd name="T32" fmla="*/ 12 w 20"/>
              <a:gd name="T33" fmla="*/ 244 h 248"/>
              <a:gd name="T34" fmla="*/ 8 w 20"/>
              <a:gd name="T35" fmla="*/ 248 h 248"/>
              <a:gd name="T36" fmla="*/ 8 w 20"/>
              <a:gd name="T37" fmla="*/ 248 h 248"/>
              <a:gd name="T38" fmla="*/ 8 w 20"/>
              <a:gd name="T39" fmla="*/ 248 h 248"/>
              <a:gd name="T40" fmla="*/ 4 w 20"/>
              <a:gd name="T41" fmla="*/ 244 h 248"/>
              <a:gd name="T42" fmla="*/ 4 w 20"/>
              <a:gd name="T43" fmla="*/ 240 h 248"/>
              <a:gd name="T44" fmla="*/ 0 w 20"/>
              <a:gd name="T45" fmla="*/ 236 h 248"/>
              <a:gd name="T46" fmla="*/ 0 w 20"/>
              <a:gd name="T47" fmla="*/ 236 h 248"/>
              <a:gd name="T48" fmla="*/ 0 w 20"/>
              <a:gd name="T49" fmla="*/ 232 h 248"/>
              <a:gd name="T50" fmla="*/ 0 w 20"/>
              <a:gd name="T51" fmla="*/ 232 h 248"/>
              <a:gd name="T52" fmla="*/ 0 w 20"/>
              <a:gd name="T53" fmla="*/ 228 h 248"/>
              <a:gd name="T54" fmla="*/ 0 w 20"/>
              <a:gd name="T55" fmla="*/ 220 h 248"/>
              <a:gd name="T56" fmla="*/ 0 w 20"/>
              <a:gd name="T57" fmla="*/ 212 h 248"/>
              <a:gd name="T58" fmla="*/ 4 w 20"/>
              <a:gd name="T59" fmla="*/ 204 h 248"/>
              <a:gd name="T60" fmla="*/ 4 w 20"/>
              <a:gd name="T61" fmla="*/ 188 h 248"/>
              <a:gd name="T62" fmla="*/ 8 w 20"/>
              <a:gd name="T63" fmla="*/ 176 h 248"/>
              <a:gd name="T64" fmla="*/ 8 w 20"/>
              <a:gd name="T65" fmla="*/ 160 h 248"/>
              <a:gd name="T66" fmla="*/ 8 w 20"/>
              <a:gd name="T67" fmla="*/ 144 h 248"/>
              <a:gd name="T68" fmla="*/ 12 w 20"/>
              <a:gd name="T69" fmla="*/ 128 h 248"/>
              <a:gd name="T70" fmla="*/ 12 w 20"/>
              <a:gd name="T71" fmla="*/ 116 h 248"/>
              <a:gd name="T72" fmla="*/ 12 w 20"/>
              <a:gd name="T73" fmla="*/ 104 h 248"/>
              <a:gd name="T74" fmla="*/ 12 w 20"/>
              <a:gd name="T75" fmla="*/ 92 h 248"/>
              <a:gd name="T76" fmla="*/ 12 w 20"/>
              <a:gd name="T77" fmla="*/ 84 h 248"/>
              <a:gd name="T78" fmla="*/ 12 w 20"/>
              <a:gd name="T79" fmla="*/ 72 h 248"/>
              <a:gd name="T80" fmla="*/ 16 w 20"/>
              <a:gd name="T81" fmla="*/ 68 h 248"/>
              <a:gd name="T82" fmla="*/ 8 w 20"/>
              <a:gd name="T83" fmla="*/ 44 h 248"/>
              <a:gd name="T84" fmla="*/ 4 w 20"/>
              <a:gd name="T85" fmla="*/ 24 h 248"/>
              <a:gd name="T86" fmla="*/ 4 w 20"/>
              <a:gd name="T87" fmla="*/ 16 h 248"/>
              <a:gd name="T88" fmla="*/ 0 w 20"/>
              <a:gd name="T89" fmla="*/ 12 h 248"/>
              <a:gd name="T90" fmla="*/ 0 w 20"/>
              <a:gd name="T91" fmla="*/ 4 h 248"/>
              <a:gd name="T92" fmla="*/ 4 w 20"/>
              <a:gd name="T93" fmla="*/ 4 h 248"/>
              <a:gd name="T94" fmla="*/ 4 w 20"/>
              <a:gd name="T95" fmla="*/ 4 h 2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20" h="248">
                <a:moveTo>
                  <a:pt x="4" y="4"/>
                </a:moveTo>
                <a:lnTo>
                  <a:pt x="4" y="0"/>
                </a:lnTo>
                <a:lnTo>
                  <a:pt x="8" y="4"/>
                </a:lnTo>
                <a:lnTo>
                  <a:pt x="12" y="4"/>
                </a:lnTo>
                <a:lnTo>
                  <a:pt x="20" y="8"/>
                </a:lnTo>
                <a:lnTo>
                  <a:pt x="20" y="48"/>
                </a:lnTo>
                <a:lnTo>
                  <a:pt x="20" y="88"/>
                </a:lnTo>
                <a:lnTo>
                  <a:pt x="20" y="124"/>
                </a:lnTo>
                <a:lnTo>
                  <a:pt x="16" y="164"/>
                </a:lnTo>
                <a:lnTo>
                  <a:pt x="16" y="180"/>
                </a:lnTo>
                <a:lnTo>
                  <a:pt x="16" y="196"/>
                </a:lnTo>
                <a:lnTo>
                  <a:pt x="16" y="208"/>
                </a:lnTo>
                <a:lnTo>
                  <a:pt x="16" y="220"/>
                </a:lnTo>
                <a:lnTo>
                  <a:pt x="12" y="228"/>
                </a:lnTo>
                <a:lnTo>
                  <a:pt x="12" y="236"/>
                </a:lnTo>
                <a:lnTo>
                  <a:pt x="12" y="240"/>
                </a:lnTo>
                <a:lnTo>
                  <a:pt x="12" y="244"/>
                </a:lnTo>
                <a:lnTo>
                  <a:pt x="8" y="248"/>
                </a:lnTo>
                <a:lnTo>
                  <a:pt x="8" y="248"/>
                </a:lnTo>
                <a:lnTo>
                  <a:pt x="8" y="248"/>
                </a:lnTo>
                <a:lnTo>
                  <a:pt x="4" y="244"/>
                </a:lnTo>
                <a:lnTo>
                  <a:pt x="4" y="240"/>
                </a:lnTo>
                <a:lnTo>
                  <a:pt x="0" y="236"/>
                </a:lnTo>
                <a:lnTo>
                  <a:pt x="0" y="236"/>
                </a:lnTo>
                <a:lnTo>
                  <a:pt x="0" y="232"/>
                </a:lnTo>
                <a:lnTo>
                  <a:pt x="0" y="232"/>
                </a:lnTo>
                <a:lnTo>
                  <a:pt x="0" y="228"/>
                </a:lnTo>
                <a:lnTo>
                  <a:pt x="0" y="220"/>
                </a:lnTo>
                <a:lnTo>
                  <a:pt x="0" y="212"/>
                </a:lnTo>
                <a:lnTo>
                  <a:pt x="4" y="204"/>
                </a:lnTo>
                <a:lnTo>
                  <a:pt x="4" y="188"/>
                </a:lnTo>
                <a:lnTo>
                  <a:pt x="8" y="176"/>
                </a:lnTo>
                <a:lnTo>
                  <a:pt x="8" y="160"/>
                </a:lnTo>
                <a:lnTo>
                  <a:pt x="8" y="144"/>
                </a:lnTo>
                <a:lnTo>
                  <a:pt x="12" y="128"/>
                </a:lnTo>
                <a:lnTo>
                  <a:pt x="12" y="116"/>
                </a:lnTo>
                <a:lnTo>
                  <a:pt x="12" y="104"/>
                </a:lnTo>
                <a:lnTo>
                  <a:pt x="12" y="92"/>
                </a:lnTo>
                <a:lnTo>
                  <a:pt x="12" y="84"/>
                </a:lnTo>
                <a:lnTo>
                  <a:pt x="12" y="72"/>
                </a:lnTo>
                <a:lnTo>
                  <a:pt x="16" y="68"/>
                </a:lnTo>
                <a:lnTo>
                  <a:pt x="8" y="44"/>
                </a:lnTo>
                <a:lnTo>
                  <a:pt x="4" y="24"/>
                </a:lnTo>
                <a:lnTo>
                  <a:pt x="4" y="16"/>
                </a:lnTo>
                <a:lnTo>
                  <a:pt x="0" y="12"/>
                </a:lnTo>
                <a:lnTo>
                  <a:pt x="0" y="4"/>
                </a:lnTo>
                <a:lnTo>
                  <a:pt x="4" y="4"/>
                </a:lnTo>
                <a:lnTo>
                  <a:pt x="4" y="4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6" name="Freeform 41">
            <a:extLst>
              <a:ext uri="{FF2B5EF4-FFF2-40B4-BE49-F238E27FC236}">
                <a16:creationId xmlns:a16="http://schemas.microsoft.com/office/drawing/2014/main" id="{672726DB-95B3-4113-876B-0956042466DD}"/>
              </a:ext>
            </a:extLst>
          </p:cNvPr>
          <p:cNvSpPr>
            <a:spLocks/>
          </p:cNvSpPr>
          <p:nvPr/>
        </p:nvSpPr>
        <p:spPr bwMode="auto">
          <a:xfrm>
            <a:off x="2286937" y="5450551"/>
            <a:ext cx="605990" cy="209698"/>
          </a:xfrm>
          <a:custGeom>
            <a:avLst/>
            <a:gdLst>
              <a:gd name="T0" fmla="*/ 68 w 164"/>
              <a:gd name="T1" fmla="*/ 8 h 44"/>
              <a:gd name="T2" fmla="*/ 80 w 164"/>
              <a:gd name="T3" fmla="*/ 4 h 44"/>
              <a:gd name="T4" fmla="*/ 88 w 164"/>
              <a:gd name="T5" fmla="*/ 4 h 44"/>
              <a:gd name="T6" fmla="*/ 96 w 164"/>
              <a:gd name="T7" fmla="*/ 4 h 44"/>
              <a:gd name="T8" fmla="*/ 104 w 164"/>
              <a:gd name="T9" fmla="*/ 0 h 44"/>
              <a:gd name="T10" fmla="*/ 116 w 164"/>
              <a:gd name="T11" fmla="*/ 0 h 44"/>
              <a:gd name="T12" fmla="*/ 124 w 164"/>
              <a:gd name="T13" fmla="*/ 0 h 44"/>
              <a:gd name="T14" fmla="*/ 128 w 164"/>
              <a:gd name="T15" fmla="*/ 0 h 44"/>
              <a:gd name="T16" fmla="*/ 136 w 164"/>
              <a:gd name="T17" fmla="*/ 0 h 44"/>
              <a:gd name="T18" fmla="*/ 144 w 164"/>
              <a:gd name="T19" fmla="*/ 4 h 44"/>
              <a:gd name="T20" fmla="*/ 152 w 164"/>
              <a:gd name="T21" fmla="*/ 4 h 44"/>
              <a:gd name="T22" fmla="*/ 156 w 164"/>
              <a:gd name="T23" fmla="*/ 8 h 44"/>
              <a:gd name="T24" fmla="*/ 160 w 164"/>
              <a:gd name="T25" fmla="*/ 8 h 44"/>
              <a:gd name="T26" fmla="*/ 164 w 164"/>
              <a:gd name="T27" fmla="*/ 12 h 44"/>
              <a:gd name="T28" fmla="*/ 164 w 164"/>
              <a:gd name="T29" fmla="*/ 16 h 44"/>
              <a:gd name="T30" fmla="*/ 164 w 164"/>
              <a:gd name="T31" fmla="*/ 16 h 44"/>
              <a:gd name="T32" fmla="*/ 164 w 164"/>
              <a:gd name="T33" fmla="*/ 20 h 44"/>
              <a:gd name="T34" fmla="*/ 160 w 164"/>
              <a:gd name="T35" fmla="*/ 20 h 44"/>
              <a:gd name="T36" fmla="*/ 156 w 164"/>
              <a:gd name="T37" fmla="*/ 24 h 44"/>
              <a:gd name="T38" fmla="*/ 148 w 164"/>
              <a:gd name="T39" fmla="*/ 24 h 44"/>
              <a:gd name="T40" fmla="*/ 140 w 164"/>
              <a:gd name="T41" fmla="*/ 28 h 44"/>
              <a:gd name="T42" fmla="*/ 132 w 164"/>
              <a:gd name="T43" fmla="*/ 28 h 44"/>
              <a:gd name="T44" fmla="*/ 120 w 164"/>
              <a:gd name="T45" fmla="*/ 32 h 44"/>
              <a:gd name="T46" fmla="*/ 108 w 164"/>
              <a:gd name="T47" fmla="*/ 36 h 44"/>
              <a:gd name="T48" fmla="*/ 96 w 164"/>
              <a:gd name="T49" fmla="*/ 36 h 44"/>
              <a:gd name="T50" fmla="*/ 84 w 164"/>
              <a:gd name="T51" fmla="*/ 40 h 44"/>
              <a:gd name="T52" fmla="*/ 68 w 164"/>
              <a:gd name="T53" fmla="*/ 40 h 44"/>
              <a:gd name="T54" fmla="*/ 36 w 164"/>
              <a:gd name="T55" fmla="*/ 40 h 44"/>
              <a:gd name="T56" fmla="*/ 0 w 164"/>
              <a:gd name="T57" fmla="*/ 44 h 44"/>
              <a:gd name="T58" fmla="*/ 0 w 164"/>
              <a:gd name="T59" fmla="*/ 16 h 44"/>
              <a:gd name="T60" fmla="*/ 12 w 164"/>
              <a:gd name="T61" fmla="*/ 16 h 44"/>
              <a:gd name="T62" fmla="*/ 28 w 164"/>
              <a:gd name="T63" fmla="*/ 12 h 44"/>
              <a:gd name="T64" fmla="*/ 48 w 164"/>
              <a:gd name="T65" fmla="*/ 12 h 44"/>
              <a:gd name="T66" fmla="*/ 56 w 164"/>
              <a:gd name="T67" fmla="*/ 8 h 44"/>
              <a:gd name="T68" fmla="*/ 68 w 164"/>
              <a:gd name="T69" fmla="*/ 8 h 44"/>
              <a:gd name="T70" fmla="*/ 68 w 164"/>
              <a:gd name="T71" fmla="*/ 8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64" h="44">
                <a:moveTo>
                  <a:pt x="68" y="8"/>
                </a:moveTo>
                <a:lnTo>
                  <a:pt x="80" y="4"/>
                </a:lnTo>
                <a:lnTo>
                  <a:pt x="88" y="4"/>
                </a:lnTo>
                <a:lnTo>
                  <a:pt x="96" y="4"/>
                </a:lnTo>
                <a:lnTo>
                  <a:pt x="104" y="0"/>
                </a:lnTo>
                <a:lnTo>
                  <a:pt x="116" y="0"/>
                </a:lnTo>
                <a:lnTo>
                  <a:pt x="124" y="0"/>
                </a:lnTo>
                <a:lnTo>
                  <a:pt x="128" y="0"/>
                </a:lnTo>
                <a:lnTo>
                  <a:pt x="136" y="0"/>
                </a:lnTo>
                <a:lnTo>
                  <a:pt x="144" y="4"/>
                </a:lnTo>
                <a:lnTo>
                  <a:pt x="152" y="4"/>
                </a:lnTo>
                <a:lnTo>
                  <a:pt x="156" y="8"/>
                </a:lnTo>
                <a:lnTo>
                  <a:pt x="160" y="8"/>
                </a:lnTo>
                <a:lnTo>
                  <a:pt x="164" y="12"/>
                </a:lnTo>
                <a:lnTo>
                  <a:pt x="164" y="16"/>
                </a:lnTo>
                <a:lnTo>
                  <a:pt x="164" y="16"/>
                </a:lnTo>
                <a:lnTo>
                  <a:pt x="164" y="20"/>
                </a:lnTo>
                <a:lnTo>
                  <a:pt x="160" y="20"/>
                </a:lnTo>
                <a:lnTo>
                  <a:pt x="156" y="24"/>
                </a:lnTo>
                <a:lnTo>
                  <a:pt x="148" y="24"/>
                </a:lnTo>
                <a:lnTo>
                  <a:pt x="140" y="28"/>
                </a:lnTo>
                <a:lnTo>
                  <a:pt x="132" y="28"/>
                </a:lnTo>
                <a:lnTo>
                  <a:pt x="120" y="32"/>
                </a:lnTo>
                <a:lnTo>
                  <a:pt x="108" y="36"/>
                </a:lnTo>
                <a:lnTo>
                  <a:pt x="96" y="36"/>
                </a:lnTo>
                <a:lnTo>
                  <a:pt x="84" y="40"/>
                </a:lnTo>
                <a:lnTo>
                  <a:pt x="68" y="40"/>
                </a:lnTo>
                <a:lnTo>
                  <a:pt x="36" y="40"/>
                </a:lnTo>
                <a:lnTo>
                  <a:pt x="0" y="44"/>
                </a:lnTo>
                <a:lnTo>
                  <a:pt x="0" y="16"/>
                </a:lnTo>
                <a:lnTo>
                  <a:pt x="12" y="16"/>
                </a:lnTo>
                <a:lnTo>
                  <a:pt x="28" y="12"/>
                </a:lnTo>
                <a:lnTo>
                  <a:pt x="48" y="12"/>
                </a:lnTo>
                <a:lnTo>
                  <a:pt x="56" y="8"/>
                </a:lnTo>
                <a:lnTo>
                  <a:pt x="68" y="8"/>
                </a:lnTo>
                <a:lnTo>
                  <a:pt x="68" y="8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7" name="Freeform 42">
            <a:extLst>
              <a:ext uri="{FF2B5EF4-FFF2-40B4-BE49-F238E27FC236}">
                <a16:creationId xmlns:a16="http://schemas.microsoft.com/office/drawing/2014/main" id="{1223F9F9-3624-4FF3-B105-223D80CB5707}"/>
              </a:ext>
            </a:extLst>
          </p:cNvPr>
          <p:cNvSpPr>
            <a:spLocks/>
          </p:cNvSpPr>
          <p:nvPr/>
        </p:nvSpPr>
        <p:spPr bwMode="auto">
          <a:xfrm>
            <a:off x="2286937" y="5755567"/>
            <a:ext cx="635551" cy="209698"/>
          </a:xfrm>
          <a:custGeom>
            <a:avLst/>
            <a:gdLst>
              <a:gd name="T0" fmla="*/ 136 w 172"/>
              <a:gd name="T1" fmla="*/ 36 h 44"/>
              <a:gd name="T2" fmla="*/ 128 w 172"/>
              <a:gd name="T3" fmla="*/ 36 h 44"/>
              <a:gd name="T4" fmla="*/ 116 w 172"/>
              <a:gd name="T5" fmla="*/ 40 h 44"/>
              <a:gd name="T6" fmla="*/ 100 w 172"/>
              <a:gd name="T7" fmla="*/ 40 h 44"/>
              <a:gd name="T8" fmla="*/ 84 w 172"/>
              <a:gd name="T9" fmla="*/ 40 h 44"/>
              <a:gd name="T10" fmla="*/ 68 w 172"/>
              <a:gd name="T11" fmla="*/ 40 h 44"/>
              <a:gd name="T12" fmla="*/ 48 w 172"/>
              <a:gd name="T13" fmla="*/ 40 h 44"/>
              <a:gd name="T14" fmla="*/ 24 w 172"/>
              <a:gd name="T15" fmla="*/ 40 h 44"/>
              <a:gd name="T16" fmla="*/ 0 w 172"/>
              <a:gd name="T17" fmla="*/ 44 h 44"/>
              <a:gd name="T18" fmla="*/ 0 w 172"/>
              <a:gd name="T19" fmla="*/ 16 h 44"/>
              <a:gd name="T20" fmla="*/ 28 w 172"/>
              <a:gd name="T21" fmla="*/ 12 h 44"/>
              <a:gd name="T22" fmla="*/ 48 w 172"/>
              <a:gd name="T23" fmla="*/ 8 h 44"/>
              <a:gd name="T24" fmla="*/ 68 w 172"/>
              <a:gd name="T25" fmla="*/ 8 h 44"/>
              <a:gd name="T26" fmla="*/ 88 w 172"/>
              <a:gd name="T27" fmla="*/ 4 h 44"/>
              <a:gd name="T28" fmla="*/ 100 w 172"/>
              <a:gd name="T29" fmla="*/ 4 h 44"/>
              <a:gd name="T30" fmla="*/ 112 w 172"/>
              <a:gd name="T31" fmla="*/ 4 h 44"/>
              <a:gd name="T32" fmla="*/ 120 w 172"/>
              <a:gd name="T33" fmla="*/ 0 h 44"/>
              <a:gd name="T34" fmla="*/ 128 w 172"/>
              <a:gd name="T35" fmla="*/ 0 h 44"/>
              <a:gd name="T36" fmla="*/ 136 w 172"/>
              <a:gd name="T37" fmla="*/ 4 h 44"/>
              <a:gd name="T38" fmla="*/ 144 w 172"/>
              <a:gd name="T39" fmla="*/ 4 h 44"/>
              <a:gd name="T40" fmla="*/ 148 w 172"/>
              <a:gd name="T41" fmla="*/ 4 h 44"/>
              <a:gd name="T42" fmla="*/ 156 w 172"/>
              <a:gd name="T43" fmla="*/ 8 h 44"/>
              <a:gd name="T44" fmla="*/ 164 w 172"/>
              <a:gd name="T45" fmla="*/ 12 h 44"/>
              <a:gd name="T46" fmla="*/ 168 w 172"/>
              <a:gd name="T47" fmla="*/ 12 h 44"/>
              <a:gd name="T48" fmla="*/ 172 w 172"/>
              <a:gd name="T49" fmla="*/ 16 h 44"/>
              <a:gd name="T50" fmla="*/ 172 w 172"/>
              <a:gd name="T51" fmla="*/ 20 h 44"/>
              <a:gd name="T52" fmla="*/ 172 w 172"/>
              <a:gd name="T53" fmla="*/ 24 h 44"/>
              <a:gd name="T54" fmla="*/ 168 w 172"/>
              <a:gd name="T55" fmla="*/ 24 h 44"/>
              <a:gd name="T56" fmla="*/ 168 w 172"/>
              <a:gd name="T57" fmla="*/ 28 h 44"/>
              <a:gd name="T58" fmla="*/ 164 w 172"/>
              <a:gd name="T59" fmla="*/ 28 h 44"/>
              <a:gd name="T60" fmla="*/ 156 w 172"/>
              <a:gd name="T61" fmla="*/ 32 h 44"/>
              <a:gd name="T62" fmla="*/ 152 w 172"/>
              <a:gd name="T63" fmla="*/ 32 h 44"/>
              <a:gd name="T64" fmla="*/ 144 w 172"/>
              <a:gd name="T65" fmla="*/ 32 h 44"/>
              <a:gd name="T66" fmla="*/ 136 w 172"/>
              <a:gd name="T67" fmla="*/ 36 h 44"/>
              <a:gd name="T68" fmla="*/ 136 w 172"/>
              <a:gd name="T69" fmla="*/ 36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72" h="44">
                <a:moveTo>
                  <a:pt x="136" y="36"/>
                </a:moveTo>
                <a:lnTo>
                  <a:pt x="128" y="36"/>
                </a:lnTo>
                <a:lnTo>
                  <a:pt x="116" y="40"/>
                </a:lnTo>
                <a:lnTo>
                  <a:pt x="100" y="40"/>
                </a:lnTo>
                <a:lnTo>
                  <a:pt x="84" y="40"/>
                </a:lnTo>
                <a:lnTo>
                  <a:pt x="68" y="40"/>
                </a:lnTo>
                <a:lnTo>
                  <a:pt x="48" y="40"/>
                </a:lnTo>
                <a:lnTo>
                  <a:pt x="24" y="40"/>
                </a:lnTo>
                <a:lnTo>
                  <a:pt x="0" y="44"/>
                </a:lnTo>
                <a:lnTo>
                  <a:pt x="0" y="16"/>
                </a:lnTo>
                <a:lnTo>
                  <a:pt x="28" y="12"/>
                </a:lnTo>
                <a:lnTo>
                  <a:pt x="48" y="8"/>
                </a:lnTo>
                <a:lnTo>
                  <a:pt x="68" y="8"/>
                </a:lnTo>
                <a:lnTo>
                  <a:pt x="88" y="4"/>
                </a:lnTo>
                <a:lnTo>
                  <a:pt x="100" y="4"/>
                </a:lnTo>
                <a:lnTo>
                  <a:pt x="112" y="4"/>
                </a:lnTo>
                <a:lnTo>
                  <a:pt x="120" y="0"/>
                </a:lnTo>
                <a:lnTo>
                  <a:pt x="128" y="0"/>
                </a:lnTo>
                <a:lnTo>
                  <a:pt x="136" y="4"/>
                </a:lnTo>
                <a:lnTo>
                  <a:pt x="144" y="4"/>
                </a:lnTo>
                <a:lnTo>
                  <a:pt x="148" y="4"/>
                </a:lnTo>
                <a:lnTo>
                  <a:pt x="156" y="8"/>
                </a:lnTo>
                <a:lnTo>
                  <a:pt x="164" y="12"/>
                </a:lnTo>
                <a:lnTo>
                  <a:pt x="168" y="12"/>
                </a:lnTo>
                <a:lnTo>
                  <a:pt x="172" y="16"/>
                </a:lnTo>
                <a:lnTo>
                  <a:pt x="172" y="20"/>
                </a:lnTo>
                <a:lnTo>
                  <a:pt x="172" y="24"/>
                </a:lnTo>
                <a:lnTo>
                  <a:pt x="168" y="24"/>
                </a:lnTo>
                <a:lnTo>
                  <a:pt x="168" y="28"/>
                </a:lnTo>
                <a:lnTo>
                  <a:pt x="164" y="28"/>
                </a:lnTo>
                <a:lnTo>
                  <a:pt x="156" y="32"/>
                </a:lnTo>
                <a:lnTo>
                  <a:pt x="152" y="32"/>
                </a:lnTo>
                <a:lnTo>
                  <a:pt x="144" y="32"/>
                </a:lnTo>
                <a:lnTo>
                  <a:pt x="136" y="36"/>
                </a:lnTo>
                <a:lnTo>
                  <a:pt x="136" y="36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8" name="Freeform 43">
            <a:extLst>
              <a:ext uri="{FF2B5EF4-FFF2-40B4-BE49-F238E27FC236}">
                <a16:creationId xmlns:a16="http://schemas.microsoft.com/office/drawing/2014/main" id="{C6E1FD43-8B1A-49FA-9770-457F500CDECA}"/>
              </a:ext>
            </a:extLst>
          </p:cNvPr>
          <p:cNvSpPr>
            <a:spLocks/>
          </p:cNvSpPr>
          <p:nvPr/>
        </p:nvSpPr>
        <p:spPr bwMode="auto">
          <a:xfrm>
            <a:off x="2286937" y="5088345"/>
            <a:ext cx="1005057" cy="1506015"/>
          </a:xfrm>
          <a:custGeom>
            <a:avLst/>
            <a:gdLst>
              <a:gd name="T0" fmla="*/ 20 w 272"/>
              <a:gd name="T1" fmla="*/ 28 h 316"/>
              <a:gd name="T2" fmla="*/ 56 w 272"/>
              <a:gd name="T3" fmla="*/ 24 h 316"/>
              <a:gd name="T4" fmla="*/ 88 w 272"/>
              <a:gd name="T5" fmla="*/ 20 h 316"/>
              <a:gd name="T6" fmla="*/ 116 w 272"/>
              <a:gd name="T7" fmla="*/ 16 h 316"/>
              <a:gd name="T8" fmla="*/ 140 w 272"/>
              <a:gd name="T9" fmla="*/ 12 h 316"/>
              <a:gd name="T10" fmla="*/ 156 w 272"/>
              <a:gd name="T11" fmla="*/ 8 h 316"/>
              <a:gd name="T12" fmla="*/ 168 w 272"/>
              <a:gd name="T13" fmla="*/ 8 h 316"/>
              <a:gd name="T14" fmla="*/ 176 w 272"/>
              <a:gd name="T15" fmla="*/ 4 h 316"/>
              <a:gd name="T16" fmla="*/ 180 w 272"/>
              <a:gd name="T17" fmla="*/ 4 h 316"/>
              <a:gd name="T18" fmla="*/ 188 w 272"/>
              <a:gd name="T19" fmla="*/ 0 h 316"/>
              <a:gd name="T20" fmla="*/ 200 w 272"/>
              <a:gd name="T21" fmla="*/ 0 h 316"/>
              <a:gd name="T22" fmla="*/ 224 w 272"/>
              <a:gd name="T23" fmla="*/ 8 h 316"/>
              <a:gd name="T24" fmla="*/ 252 w 272"/>
              <a:gd name="T25" fmla="*/ 20 h 316"/>
              <a:gd name="T26" fmla="*/ 268 w 272"/>
              <a:gd name="T27" fmla="*/ 28 h 316"/>
              <a:gd name="T28" fmla="*/ 272 w 272"/>
              <a:gd name="T29" fmla="*/ 36 h 316"/>
              <a:gd name="T30" fmla="*/ 272 w 272"/>
              <a:gd name="T31" fmla="*/ 44 h 316"/>
              <a:gd name="T32" fmla="*/ 268 w 272"/>
              <a:gd name="T33" fmla="*/ 48 h 316"/>
              <a:gd name="T34" fmla="*/ 260 w 272"/>
              <a:gd name="T35" fmla="*/ 52 h 316"/>
              <a:gd name="T36" fmla="*/ 260 w 272"/>
              <a:gd name="T37" fmla="*/ 64 h 316"/>
              <a:gd name="T38" fmla="*/ 260 w 272"/>
              <a:gd name="T39" fmla="*/ 88 h 316"/>
              <a:gd name="T40" fmla="*/ 260 w 272"/>
              <a:gd name="T41" fmla="*/ 116 h 316"/>
              <a:gd name="T42" fmla="*/ 264 w 272"/>
              <a:gd name="T43" fmla="*/ 156 h 316"/>
              <a:gd name="T44" fmla="*/ 268 w 272"/>
              <a:gd name="T45" fmla="*/ 192 h 316"/>
              <a:gd name="T46" fmla="*/ 268 w 272"/>
              <a:gd name="T47" fmla="*/ 220 h 316"/>
              <a:gd name="T48" fmla="*/ 268 w 272"/>
              <a:gd name="T49" fmla="*/ 240 h 316"/>
              <a:gd name="T50" fmla="*/ 264 w 272"/>
              <a:gd name="T51" fmla="*/ 264 h 316"/>
              <a:gd name="T52" fmla="*/ 252 w 272"/>
              <a:gd name="T53" fmla="*/ 288 h 316"/>
              <a:gd name="T54" fmla="*/ 236 w 272"/>
              <a:gd name="T55" fmla="*/ 308 h 316"/>
              <a:gd name="T56" fmla="*/ 220 w 272"/>
              <a:gd name="T57" fmla="*/ 316 h 316"/>
              <a:gd name="T58" fmla="*/ 204 w 272"/>
              <a:gd name="T59" fmla="*/ 312 h 316"/>
              <a:gd name="T60" fmla="*/ 196 w 272"/>
              <a:gd name="T61" fmla="*/ 304 h 316"/>
              <a:gd name="T62" fmla="*/ 196 w 272"/>
              <a:gd name="T63" fmla="*/ 292 h 316"/>
              <a:gd name="T64" fmla="*/ 188 w 272"/>
              <a:gd name="T65" fmla="*/ 276 h 316"/>
              <a:gd name="T66" fmla="*/ 176 w 272"/>
              <a:gd name="T67" fmla="*/ 260 h 316"/>
              <a:gd name="T68" fmla="*/ 160 w 272"/>
              <a:gd name="T69" fmla="*/ 236 h 316"/>
              <a:gd name="T70" fmla="*/ 160 w 272"/>
              <a:gd name="T71" fmla="*/ 224 h 316"/>
              <a:gd name="T72" fmla="*/ 180 w 272"/>
              <a:gd name="T73" fmla="*/ 224 h 316"/>
              <a:gd name="T74" fmla="*/ 196 w 272"/>
              <a:gd name="T75" fmla="*/ 224 h 316"/>
              <a:gd name="T76" fmla="*/ 204 w 272"/>
              <a:gd name="T77" fmla="*/ 224 h 316"/>
              <a:gd name="T78" fmla="*/ 204 w 272"/>
              <a:gd name="T79" fmla="*/ 220 h 316"/>
              <a:gd name="T80" fmla="*/ 204 w 272"/>
              <a:gd name="T81" fmla="*/ 208 h 316"/>
              <a:gd name="T82" fmla="*/ 208 w 272"/>
              <a:gd name="T83" fmla="*/ 184 h 316"/>
              <a:gd name="T84" fmla="*/ 208 w 272"/>
              <a:gd name="T85" fmla="*/ 160 h 316"/>
              <a:gd name="T86" fmla="*/ 204 w 272"/>
              <a:gd name="T87" fmla="*/ 132 h 316"/>
              <a:gd name="T88" fmla="*/ 200 w 272"/>
              <a:gd name="T89" fmla="*/ 96 h 316"/>
              <a:gd name="T90" fmla="*/ 196 w 272"/>
              <a:gd name="T91" fmla="*/ 76 h 316"/>
              <a:gd name="T92" fmla="*/ 196 w 272"/>
              <a:gd name="T93" fmla="*/ 60 h 316"/>
              <a:gd name="T94" fmla="*/ 192 w 272"/>
              <a:gd name="T95" fmla="*/ 52 h 316"/>
              <a:gd name="T96" fmla="*/ 188 w 272"/>
              <a:gd name="T97" fmla="*/ 44 h 316"/>
              <a:gd name="T98" fmla="*/ 180 w 272"/>
              <a:gd name="T99" fmla="*/ 40 h 316"/>
              <a:gd name="T100" fmla="*/ 164 w 272"/>
              <a:gd name="T101" fmla="*/ 40 h 316"/>
              <a:gd name="T102" fmla="*/ 148 w 272"/>
              <a:gd name="T103" fmla="*/ 44 h 316"/>
              <a:gd name="T104" fmla="*/ 120 w 272"/>
              <a:gd name="T105" fmla="*/ 48 h 316"/>
              <a:gd name="T106" fmla="*/ 80 w 272"/>
              <a:gd name="T107" fmla="*/ 52 h 316"/>
              <a:gd name="T108" fmla="*/ 28 w 272"/>
              <a:gd name="T109" fmla="*/ 56 h 316"/>
              <a:gd name="T110" fmla="*/ 0 w 272"/>
              <a:gd name="T111" fmla="*/ 32 h 3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272" h="316">
                <a:moveTo>
                  <a:pt x="0" y="32"/>
                </a:moveTo>
                <a:lnTo>
                  <a:pt x="20" y="28"/>
                </a:lnTo>
                <a:lnTo>
                  <a:pt x="40" y="28"/>
                </a:lnTo>
                <a:lnTo>
                  <a:pt x="56" y="24"/>
                </a:lnTo>
                <a:lnTo>
                  <a:pt x="76" y="24"/>
                </a:lnTo>
                <a:lnTo>
                  <a:pt x="88" y="20"/>
                </a:lnTo>
                <a:lnTo>
                  <a:pt x="104" y="20"/>
                </a:lnTo>
                <a:lnTo>
                  <a:pt x="116" y="16"/>
                </a:lnTo>
                <a:lnTo>
                  <a:pt x="128" y="16"/>
                </a:lnTo>
                <a:lnTo>
                  <a:pt x="140" y="12"/>
                </a:lnTo>
                <a:lnTo>
                  <a:pt x="148" y="12"/>
                </a:lnTo>
                <a:lnTo>
                  <a:pt x="156" y="8"/>
                </a:lnTo>
                <a:lnTo>
                  <a:pt x="164" y="8"/>
                </a:lnTo>
                <a:lnTo>
                  <a:pt x="168" y="8"/>
                </a:lnTo>
                <a:lnTo>
                  <a:pt x="172" y="4"/>
                </a:lnTo>
                <a:lnTo>
                  <a:pt x="176" y="4"/>
                </a:lnTo>
                <a:lnTo>
                  <a:pt x="176" y="4"/>
                </a:lnTo>
                <a:lnTo>
                  <a:pt x="180" y="4"/>
                </a:lnTo>
                <a:lnTo>
                  <a:pt x="184" y="0"/>
                </a:lnTo>
                <a:lnTo>
                  <a:pt x="188" y="0"/>
                </a:lnTo>
                <a:lnTo>
                  <a:pt x="196" y="0"/>
                </a:lnTo>
                <a:lnTo>
                  <a:pt x="200" y="0"/>
                </a:lnTo>
                <a:lnTo>
                  <a:pt x="212" y="4"/>
                </a:lnTo>
                <a:lnTo>
                  <a:pt x="224" y="8"/>
                </a:lnTo>
                <a:lnTo>
                  <a:pt x="240" y="12"/>
                </a:lnTo>
                <a:lnTo>
                  <a:pt x="252" y="20"/>
                </a:lnTo>
                <a:lnTo>
                  <a:pt x="264" y="28"/>
                </a:lnTo>
                <a:lnTo>
                  <a:pt x="268" y="28"/>
                </a:lnTo>
                <a:lnTo>
                  <a:pt x="268" y="32"/>
                </a:lnTo>
                <a:lnTo>
                  <a:pt x="272" y="36"/>
                </a:lnTo>
                <a:lnTo>
                  <a:pt x="272" y="36"/>
                </a:lnTo>
                <a:lnTo>
                  <a:pt x="272" y="44"/>
                </a:lnTo>
                <a:lnTo>
                  <a:pt x="268" y="48"/>
                </a:lnTo>
                <a:lnTo>
                  <a:pt x="268" y="48"/>
                </a:lnTo>
                <a:lnTo>
                  <a:pt x="264" y="52"/>
                </a:lnTo>
                <a:lnTo>
                  <a:pt x="260" y="52"/>
                </a:lnTo>
                <a:lnTo>
                  <a:pt x="260" y="60"/>
                </a:lnTo>
                <a:lnTo>
                  <a:pt x="260" y="64"/>
                </a:lnTo>
                <a:lnTo>
                  <a:pt x="260" y="76"/>
                </a:lnTo>
                <a:lnTo>
                  <a:pt x="260" y="88"/>
                </a:lnTo>
                <a:lnTo>
                  <a:pt x="260" y="100"/>
                </a:lnTo>
                <a:lnTo>
                  <a:pt x="260" y="116"/>
                </a:lnTo>
                <a:lnTo>
                  <a:pt x="264" y="136"/>
                </a:lnTo>
                <a:lnTo>
                  <a:pt x="264" y="156"/>
                </a:lnTo>
                <a:lnTo>
                  <a:pt x="264" y="176"/>
                </a:lnTo>
                <a:lnTo>
                  <a:pt x="268" y="192"/>
                </a:lnTo>
                <a:lnTo>
                  <a:pt x="268" y="204"/>
                </a:lnTo>
                <a:lnTo>
                  <a:pt x="268" y="220"/>
                </a:lnTo>
                <a:lnTo>
                  <a:pt x="268" y="228"/>
                </a:lnTo>
                <a:lnTo>
                  <a:pt x="268" y="240"/>
                </a:lnTo>
                <a:lnTo>
                  <a:pt x="268" y="248"/>
                </a:lnTo>
                <a:lnTo>
                  <a:pt x="264" y="264"/>
                </a:lnTo>
                <a:lnTo>
                  <a:pt x="256" y="276"/>
                </a:lnTo>
                <a:lnTo>
                  <a:pt x="252" y="288"/>
                </a:lnTo>
                <a:lnTo>
                  <a:pt x="244" y="300"/>
                </a:lnTo>
                <a:lnTo>
                  <a:pt x="236" y="308"/>
                </a:lnTo>
                <a:lnTo>
                  <a:pt x="228" y="312"/>
                </a:lnTo>
                <a:lnTo>
                  <a:pt x="220" y="316"/>
                </a:lnTo>
                <a:lnTo>
                  <a:pt x="208" y="316"/>
                </a:lnTo>
                <a:lnTo>
                  <a:pt x="204" y="312"/>
                </a:lnTo>
                <a:lnTo>
                  <a:pt x="196" y="312"/>
                </a:lnTo>
                <a:lnTo>
                  <a:pt x="196" y="304"/>
                </a:lnTo>
                <a:lnTo>
                  <a:pt x="196" y="296"/>
                </a:lnTo>
                <a:lnTo>
                  <a:pt x="196" y="292"/>
                </a:lnTo>
                <a:lnTo>
                  <a:pt x="192" y="284"/>
                </a:lnTo>
                <a:lnTo>
                  <a:pt x="188" y="276"/>
                </a:lnTo>
                <a:lnTo>
                  <a:pt x="184" y="268"/>
                </a:lnTo>
                <a:lnTo>
                  <a:pt x="176" y="260"/>
                </a:lnTo>
                <a:lnTo>
                  <a:pt x="168" y="248"/>
                </a:lnTo>
                <a:lnTo>
                  <a:pt x="160" y="236"/>
                </a:lnTo>
                <a:lnTo>
                  <a:pt x="148" y="224"/>
                </a:lnTo>
                <a:lnTo>
                  <a:pt x="160" y="224"/>
                </a:lnTo>
                <a:lnTo>
                  <a:pt x="172" y="224"/>
                </a:lnTo>
                <a:lnTo>
                  <a:pt x="180" y="224"/>
                </a:lnTo>
                <a:lnTo>
                  <a:pt x="188" y="224"/>
                </a:lnTo>
                <a:lnTo>
                  <a:pt x="196" y="224"/>
                </a:lnTo>
                <a:lnTo>
                  <a:pt x="200" y="224"/>
                </a:lnTo>
                <a:lnTo>
                  <a:pt x="204" y="224"/>
                </a:lnTo>
                <a:lnTo>
                  <a:pt x="204" y="224"/>
                </a:lnTo>
                <a:lnTo>
                  <a:pt x="204" y="220"/>
                </a:lnTo>
                <a:lnTo>
                  <a:pt x="204" y="216"/>
                </a:lnTo>
                <a:lnTo>
                  <a:pt x="204" y="208"/>
                </a:lnTo>
                <a:lnTo>
                  <a:pt x="208" y="200"/>
                </a:lnTo>
                <a:lnTo>
                  <a:pt x="208" y="184"/>
                </a:lnTo>
                <a:lnTo>
                  <a:pt x="208" y="172"/>
                </a:lnTo>
                <a:lnTo>
                  <a:pt x="208" y="160"/>
                </a:lnTo>
                <a:lnTo>
                  <a:pt x="208" y="148"/>
                </a:lnTo>
                <a:lnTo>
                  <a:pt x="204" y="132"/>
                </a:lnTo>
                <a:lnTo>
                  <a:pt x="204" y="116"/>
                </a:lnTo>
                <a:lnTo>
                  <a:pt x="200" y="96"/>
                </a:lnTo>
                <a:lnTo>
                  <a:pt x="200" y="84"/>
                </a:lnTo>
                <a:lnTo>
                  <a:pt x="196" y="76"/>
                </a:lnTo>
                <a:lnTo>
                  <a:pt x="196" y="68"/>
                </a:lnTo>
                <a:lnTo>
                  <a:pt x="196" y="60"/>
                </a:lnTo>
                <a:lnTo>
                  <a:pt x="192" y="56"/>
                </a:lnTo>
                <a:lnTo>
                  <a:pt x="192" y="52"/>
                </a:lnTo>
                <a:lnTo>
                  <a:pt x="192" y="48"/>
                </a:lnTo>
                <a:lnTo>
                  <a:pt x="188" y="44"/>
                </a:lnTo>
                <a:lnTo>
                  <a:pt x="184" y="44"/>
                </a:lnTo>
                <a:lnTo>
                  <a:pt x="180" y="40"/>
                </a:lnTo>
                <a:lnTo>
                  <a:pt x="172" y="40"/>
                </a:lnTo>
                <a:lnTo>
                  <a:pt x="164" y="40"/>
                </a:lnTo>
                <a:lnTo>
                  <a:pt x="156" y="44"/>
                </a:lnTo>
                <a:lnTo>
                  <a:pt x="148" y="44"/>
                </a:lnTo>
                <a:lnTo>
                  <a:pt x="136" y="44"/>
                </a:lnTo>
                <a:lnTo>
                  <a:pt x="120" y="48"/>
                </a:lnTo>
                <a:lnTo>
                  <a:pt x="100" y="48"/>
                </a:lnTo>
                <a:lnTo>
                  <a:pt x="80" y="52"/>
                </a:lnTo>
                <a:lnTo>
                  <a:pt x="56" y="56"/>
                </a:lnTo>
                <a:lnTo>
                  <a:pt x="28" y="56"/>
                </a:lnTo>
                <a:lnTo>
                  <a:pt x="0" y="60"/>
                </a:lnTo>
                <a:lnTo>
                  <a:pt x="0" y="32"/>
                </a:lnTo>
                <a:lnTo>
                  <a:pt x="0" y="32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9" name="Freeform 44">
            <a:extLst>
              <a:ext uri="{FF2B5EF4-FFF2-40B4-BE49-F238E27FC236}">
                <a16:creationId xmlns:a16="http://schemas.microsoft.com/office/drawing/2014/main" id="{8AE9E247-1529-4969-A5F7-BD80F7474898}"/>
              </a:ext>
            </a:extLst>
          </p:cNvPr>
          <p:cNvSpPr>
            <a:spLocks/>
          </p:cNvSpPr>
          <p:nvPr/>
        </p:nvSpPr>
        <p:spPr bwMode="auto">
          <a:xfrm>
            <a:off x="2331279" y="6155899"/>
            <a:ext cx="605990" cy="95318"/>
          </a:xfrm>
          <a:custGeom>
            <a:avLst/>
            <a:gdLst>
              <a:gd name="T0" fmla="*/ 156 w 164"/>
              <a:gd name="T1" fmla="*/ 4 h 20"/>
              <a:gd name="T2" fmla="*/ 160 w 164"/>
              <a:gd name="T3" fmla="*/ 8 h 20"/>
              <a:gd name="T4" fmla="*/ 164 w 164"/>
              <a:gd name="T5" fmla="*/ 8 h 20"/>
              <a:gd name="T6" fmla="*/ 164 w 164"/>
              <a:gd name="T7" fmla="*/ 8 h 20"/>
              <a:gd name="T8" fmla="*/ 164 w 164"/>
              <a:gd name="T9" fmla="*/ 12 h 20"/>
              <a:gd name="T10" fmla="*/ 164 w 164"/>
              <a:gd name="T11" fmla="*/ 12 h 20"/>
              <a:gd name="T12" fmla="*/ 164 w 164"/>
              <a:gd name="T13" fmla="*/ 16 h 20"/>
              <a:gd name="T14" fmla="*/ 164 w 164"/>
              <a:gd name="T15" fmla="*/ 16 h 20"/>
              <a:gd name="T16" fmla="*/ 160 w 164"/>
              <a:gd name="T17" fmla="*/ 16 h 20"/>
              <a:gd name="T18" fmla="*/ 160 w 164"/>
              <a:gd name="T19" fmla="*/ 16 h 20"/>
              <a:gd name="T20" fmla="*/ 152 w 164"/>
              <a:gd name="T21" fmla="*/ 16 h 20"/>
              <a:gd name="T22" fmla="*/ 148 w 164"/>
              <a:gd name="T23" fmla="*/ 16 h 20"/>
              <a:gd name="T24" fmla="*/ 140 w 164"/>
              <a:gd name="T25" fmla="*/ 16 h 20"/>
              <a:gd name="T26" fmla="*/ 132 w 164"/>
              <a:gd name="T27" fmla="*/ 16 h 20"/>
              <a:gd name="T28" fmla="*/ 124 w 164"/>
              <a:gd name="T29" fmla="*/ 16 h 20"/>
              <a:gd name="T30" fmla="*/ 112 w 164"/>
              <a:gd name="T31" fmla="*/ 16 h 20"/>
              <a:gd name="T32" fmla="*/ 100 w 164"/>
              <a:gd name="T33" fmla="*/ 16 h 20"/>
              <a:gd name="T34" fmla="*/ 88 w 164"/>
              <a:gd name="T35" fmla="*/ 20 h 20"/>
              <a:gd name="T36" fmla="*/ 72 w 164"/>
              <a:gd name="T37" fmla="*/ 20 h 20"/>
              <a:gd name="T38" fmla="*/ 56 w 164"/>
              <a:gd name="T39" fmla="*/ 20 h 20"/>
              <a:gd name="T40" fmla="*/ 40 w 164"/>
              <a:gd name="T41" fmla="*/ 20 h 20"/>
              <a:gd name="T42" fmla="*/ 20 w 164"/>
              <a:gd name="T43" fmla="*/ 20 h 20"/>
              <a:gd name="T44" fmla="*/ 0 w 164"/>
              <a:gd name="T45" fmla="*/ 20 h 20"/>
              <a:gd name="T46" fmla="*/ 0 w 164"/>
              <a:gd name="T47" fmla="*/ 12 h 20"/>
              <a:gd name="T48" fmla="*/ 24 w 164"/>
              <a:gd name="T49" fmla="*/ 8 h 20"/>
              <a:gd name="T50" fmla="*/ 48 w 164"/>
              <a:gd name="T51" fmla="*/ 4 h 20"/>
              <a:gd name="T52" fmla="*/ 68 w 164"/>
              <a:gd name="T53" fmla="*/ 4 h 20"/>
              <a:gd name="T54" fmla="*/ 84 w 164"/>
              <a:gd name="T55" fmla="*/ 4 h 20"/>
              <a:gd name="T56" fmla="*/ 100 w 164"/>
              <a:gd name="T57" fmla="*/ 0 h 20"/>
              <a:gd name="T58" fmla="*/ 112 w 164"/>
              <a:gd name="T59" fmla="*/ 0 h 20"/>
              <a:gd name="T60" fmla="*/ 120 w 164"/>
              <a:gd name="T61" fmla="*/ 0 h 20"/>
              <a:gd name="T62" fmla="*/ 128 w 164"/>
              <a:gd name="T63" fmla="*/ 0 h 20"/>
              <a:gd name="T64" fmla="*/ 136 w 164"/>
              <a:gd name="T65" fmla="*/ 0 h 20"/>
              <a:gd name="T66" fmla="*/ 144 w 164"/>
              <a:gd name="T67" fmla="*/ 4 h 20"/>
              <a:gd name="T68" fmla="*/ 152 w 164"/>
              <a:gd name="T69" fmla="*/ 4 h 20"/>
              <a:gd name="T70" fmla="*/ 156 w 164"/>
              <a:gd name="T71" fmla="*/ 4 h 20"/>
              <a:gd name="T72" fmla="*/ 156 w 164"/>
              <a:gd name="T73" fmla="*/ 4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64" h="20">
                <a:moveTo>
                  <a:pt x="156" y="4"/>
                </a:moveTo>
                <a:lnTo>
                  <a:pt x="160" y="8"/>
                </a:lnTo>
                <a:lnTo>
                  <a:pt x="164" y="8"/>
                </a:lnTo>
                <a:lnTo>
                  <a:pt x="164" y="8"/>
                </a:lnTo>
                <a:lnTo>
                  <a:pt x="164" y="12"/>
                </a:lnTo>
                <a:lnTo>
                  <a:pt x="164" y="12"/>
                </a:lnTo>
                <a:lnTo>
                  <a:pt x="164" y="16"/>
                </a:lnTo>
                <a:lnTo>
                  <a:pt x="164" y="16"/>
                </a:lnTo>
                <a:lnTo>
                  <a:pt x="160" y="16"/>
                </a:lnTo>
                <a:lnTo>
                  <a:pt x="160" y="16"/>
                </a:lnTo>
                <a:lnTo>
                  <a:pt x="152" y="16"/>
                </a:lnTo>
                <a:lnTo>
                  <a:pt x="148" y="16"/>
                </a:lnTo>
                <a:lnTo>
                  <a:pt x="140" y="16"/>
                </a:lnTo>
                <a:lnTo>
                  <a:pt x="132" y="16"/>
                </a:lnTo>
                <a:lnTo>
                  <a:pt x="124" y="16"/>
                </a:lnTo>
                <a:lnTo>
                  <a:pt x="112" y="16"/>
                </a:lnTo>
                <a:lnTo>
                  <a:pt x="100" y="16"/>
                </a:lnTo>
                <a:lnTo>
                  <a:pt x="88" y="20"/>
                </a:lnTo>
                <a:lnTo>
                  <a:pt x="72" y="20"/>
                </a:lnTo>
                <a:lnTo>
                  <a:pt x="56" y="20"/>
                </a:lnTo>
                <a:lnTo>
                  <a:pt x="40" y="20"/>
                </a:lnTo>
                <a:lnTo>
                  <a:pt x="20" y="20"/>
                </a:lnTo>
                <a:lnTo>
                  <a:pt x="0" y="20"/>
                </a:lnTo>
                <a:lnTo>
                  <a:pt x="0" y="12"/>
                </a:lnTo>
                <a:lnTo>
                  <a:pt x="24" y="8"/>
                </a:lnTo>
                <a:lnTo>
                  <a:pt x="48" y="4"/>
                </a:lnTo>
                <a:lnTo>
                  <a:pt x="68" y="4"/>
                </a:lnTo>
                <a:lnTo>
                  <a:pt x="84" y="4"/>
                </a:lnTo>
                <a:lnTo>
                  <a:pt x="100" y="0"/>
                </a:lnTo>
                <a:lnTo>
                  <a:pt x="112" y="0"/>
                </a:lnTo>
                <a:lnTo>
                  <a:pt x="120" y="0"/>
                </a:lnTo>
                <a:lnTo>
                  <a:pt x="128" y="0"/>
                </a:lnTo>
                <a:lnTo>
                  <a:pt x="136" y="0"/>
                </a:lnTo>
                <a:lnTo>
                  <a:pt x="144" y="4"/>
                </a:lnTo>
                <a:lnTo>
                  <a:pt x="152" y="4"/>
                </a:lnTo>
                <a:lnTo>
                  <a:pt x="156" y="4"/>
                </a:lnTo>
                <a:lnTo>
                  <a:pt x="156" y="4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0" name="Freeform 45">
            <a:extLst>
              <a:ext uri="{FF2B5EF4-FFF2-40B4-BE49-F238E27FC236}">
                <a16:creationId xmlns:a16="http://schemas.microsoft.com/office/drawing/2014/main" id="{EEF44613-9428-4AC8-87B2-B419C0308790}"/>
              </a:ext>
            </a:extLst>
          </p:cNvPr>
          <p:cNvSpPr>
            <a:spLocks/>
          </p:cNvSpPr>
          <p:nvPr/>
        </p:nvSpPr>
        <p:spPr bwMode="auto">
          <a:xfrm>
            <a:off x="1267100" y="4135171"/>
            <a:ext cx="1389344" cy="2154173"/>
          </a:xfrm>
          <a:custGeom>
            <a:avLst/>
            <a:gdLst>
              <a:gd name="T0" fmla="*/ 280 w 376"/>
              <a:gd name="T1" fmla="*/ 244 h 452"/>
              <a:gd name="T2" fmla="*/ 256 w 376"/>
              <a:gd name="T3" fmla="*/ 272 h 452"/>
              <a:gd name="T4" fmla="*/ 232 w 376"/>
              <a:gd name="T5" fmla="*/ 296 h 452"/>
              <a:gd name="T6" fmla="*/ 208 w 376"/>
              <a:gd name="T7" fmla="*/ 324 h 452"/>
              <a:gd name="T8" fmla="*/ 184 w 376"/>
              <a:gd name="T9" fmla="*/ 348 h 452"/>
              <a:gd name="T10" fmla="*/ 160 w 376"/>
              <a:gd name="T11" fmla="*/ 368 h 452"/>
              <a:gd name="T12" fmla="*/ 132 w 376"/>
              <a:gd name="T13" fmla="*/ 388 h 452"/>
              <a:gd name="T14" fmla="*/ 104 w 376"/>
              <a:gd name="T15" fmla="*/ 408 h 452"/>
              <a:gd name="T16" fmla="*/ 72 w 376"/>
              <a:gd name="T17" fmla="*/ 424 h 452"/>
              <a:gd name="T18" fmla="*/ 56 w 376"/>
              <a:gd name="T19" fmla="*/ 432 h 452"/>
              <a:gd name="T20" fmla="*/ 44 w 376"/>
              <a:gd name="T21" fmla="*/ 440 h 452"/>
              <a:gd name="T22" fmla="*/ 32 w 376"/>
              <a:gd name="T23" fmla="*/ 444 h 452"/>
              <a:gd name="T24" fmla="*/ 20 w 376"/>
              <a:gd name="T25" fmla="*/ 448 h 452"/>
              <a:gd name="T26" fmla="*/ 12 w 376"/>
              <a:gd name="T27" fmla="*/ 448 h 452"/>
              <a:gd name="T28" fmla="*/ 8 w 376"/>
              <a:gd name="T29" fmla="*/ 452 h 452"/>
              <a:gd name="T30" fmla="*/ 4 w 376"/>
              <a:gd name="T31" fmla="*/ 452 h 452"/>
              <a:gd name="T32" fmla="*/ 0 w 376"/>
              <a:gd name="T33" fmla="*/ 448 h 452"/>
              <a:gd name="T34" fmla="*/ 0 w 376"/>
              <a:gd name="T35" fmla="*/ 448 h 452"/>
              <a:gd name="T36" fmla="*/ 4 w 376"/>
              <a:gd name="T37" fmla="*/ 444 h 452"/>
              <a:gd name="T38" fmla="*/ 8 w 376"/>
              <a:gd name="T39" fmla="*/ 440 h 452"/>
              <a:gd name="T40" fmla="*/ 12 w 376"/>
              <a:gd name="T41" fmla="*/ 436 h 452"/>
              <a:gd name="T42" fmla="*/ 20 w 376"/>
              <a:gd name="T43" fmla="*/ 428 h 452"/>
              <a:gd name="T44" fmla="*/ 28 w 376"/>
              <a:gd name="T45" fmla="*/ 420 h 452"/>
              <a:gd name="T46" fmla="*/ 40 w 376"/>
              <a:gd name="T47" fmla="*/ 412 h 452"/>
              <a:gd name="T48" fmla="*/ 52 w 376"/>
              <a:gd name="T49" fmla="*/ 404 h 452"/>
              <a:gd name="T50" fmla="*/ 80 w 376"/>
              <a:gd name="T51" fmla="*/ 384 h 452"/>
              <a:gd name="T52" fmla="*/ 104 w 376"/>
              <a:gd name="T53" fmla="*/ 360 h 452"/>
              <a:gd name="T54" fmla="*/ 132 w 376"/>
              <a:gd name="T55" fmla="*/ 336 h 452"/>
              <a:gd name="T56" fmla="*/ 160 w 376"/>
              <a:gd name="T57" fmla="*/ 308 h 452"/>
              <a:gd name="T58" fmla="*/ 188 w 376"/>
              <a:gd name="T59" fmla="*/ 276 h 452"/>
              <a:gd name="T60" fmla="*/ 208 w 376"/>
              <a:gd name="T61" fmla="*/ 248 h 452"/>
              <a:gd name="T62" fmla="*/ 228 w 376"/>
              <a:gd name="T63" fmla="*/ 220 h 452"/>
              <a:gd name="T64" fmla="*/ 248 w 376"/>
              <a:gd name="T65" fmla="*/ 196 h 452"/>
              <a:gd name="T66" fmla="*/ 260 w 376"/>
              <a:gd name="T67" fmla="*/ 168 h 452"/>
              <a:gd name="T68" fmla="*/ 272 w 376"/>
              <a:gd name="T69" fmla="*/ 148 h 452"/>
              <a:gd name="T70" fmla="*/ 284 w 376"/>
              <a:gd name="T71" fmla="*/ 124 h 452"/>
              <a:gd name="T72" fmla="*/ 292 w 376"/>
              <a:gd name="T73" fmla="*/ 100 h 452"/>
              <a:gd name="T74" fmla="*/ 296 w 376"/>
              <a:gd name="T75" fmla="*/ 80 h 452"/>
              <a:gd name="T76" fmla="*/ 300 w 376"/>
              <a:gd name="T77" fmla="*/ 56 h 452"/>
              <a:gd name="T78" fmla="*/ 304 w 376"/>
              <a:gd name="T79" fmla="*/ 28 h 452"/>
              <a:gd name="T80" fmla="*/ 304 w 376"/>
              <a:gd name="T81" fmla="*/ 0 h 452"/>
              <a:gd name="T82" fmla="*/ 324 w 376"/>
              <a:gd name="T83" fmla="*/ 4 h 452"/>
              <a:gd name="T84" fmla="*/ 340 w 376"/>
              <a:gd name="T85" fmla="*/ 12 h 452"/>
              <a:gd name="T86" fmla="*/ 352 w 376"/>
              <a:gd name="T87" fmla="*/ 16 h 452"/>
              <a:gd name="T88" fmla="*/ 360 w 376"/>
              <a:gd name="T89" fmla="*/ 20 h 452"/>
              <a:gd name="T90" fmla="*/ 368 w 376"/>
              <a:gd name="T91" fmla="*/ 28 h 452"/>
              <a:gd name="T92" fmla="*/ 372 w 376"/>
              <a:gd name="T93" fmla="*/ 32 h 452"/>
              <a:gd name="T94" fmla="*/ 376 w 376"/>
              <a:gd name="T95" fmla="*/ 36 h 452"/>
              <a:gd name="T96" fmla="*/ 376 w 376"/>
              <a:gd name="T97" fmla="*/ 40 h 452"/>
              <a:gd name="T98" fmla="*/ 376 w 376"/>
              <a:gd name="T99" fmla="*/ 44 h 452"/>
              <a:gd name="T100" fmla="*/ 376 w 376"/>
              <a:gd name="T101" fmla="*/ 48 h 452"/>
              <a:gd name="T102" fmla="*/ 372 w 376"/>
              <a:gd name="T103" fmla="*/ 56 h 452"/>
              <a:gd name="T104" fmla="*/ 368 w 376"/>
              <a:gd name="T105" fmla="*/ 64 h 452"/>
              <a:gd name="T106" fmla="*/ 368 w 376"/>
              <a:gd name="T107" fmla="*/ 76 h 452"/>
              <a:gd name="T108" fmla="*/ 360 w 376"/>
              <a:gd name="T109" fmla="*/ 88 h 452"/>
              <a:gd name="T110" fmla="*/ 356 w 376"/>
              <a:gd name="T111" fmla="*/ 100 h 452"/>
              <a:gd name="T112" fmla="*/ 352 w 376"/>
              <a:gd name="T113" fmla="*/ 116 h 452"/>
              <a:gd name="T114" fmla="*/ 336 w 376"/>
              <a:gd name="T115" fmla="*/ 148 h 452"/>
              <a:gd name="T116" fmla="*/ 320 w 376"/>
              <a:gd name="T117" fmla="*/ 180 h 452"/>
              <a:gd name="T118" fmla="*/ 300 w 376"/>
              <a:gd name="T119" fmla="*/ 212 h 452"/>
              <a:gd name="T120" fmla="*/ 280 w 376"/>
              <a:gd name="T121" fmla="*/ 244 h 452"/>
              <a:gd name="T122" fmla="*/ 280 w 376"/>
              <a:gd name="T123" fmla="*/ 244 h 4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376" h="452">
                <a:moveTo>
                  <a:pt x="280" y="244"/>
                </a:moveTo>
                <a:lnTo>
                  <a:pt x="256" y="272"/>
                </a:lnTo>
                <a:lnTo>
                  <a:pt x="232" y="296"/>
                </a:lnTo>
                <a:lnTo>
                  <a:pt x="208" y="324"/>
                </a:lnTo>
                <a:lnTo>
                  <a:pt x="184" y="348"/>
                </a:lnTo>
                <a:lnTo>
                  <a:pt x="160" y="368"/>
                </a:lnTo>
                <a:lnTo>
                  <a:pt x="132" y="388"/>
                </a:lnTo>
                <a:lnTo>
                  <a:pt x="104" y="408"/>
                </a:lnTo>
                <a:lnTo>
                  <a:pt x="72" y="424"/>
                </a:lnTo>
                <a:lnTo>
                  <a:pt x="56" y="432"/>
                </a:lnTo>
                <a:lnTo>
                  <a:pt x="44" y="440"/>
                </a:lnTo>
                <a:lnTo>
                  <a:pt x="32" y="444"/>
                </a:lnTo>
                <a:lnTo>
                  <a:pt x="20" y="448"/>
                </a:lnTo>
                <a:lnTo>
                  <a:pt x="12" y="448"/>
                </a:lnTo>
                <a:lnTo>
                  <a:pt x="8" y="452"/>
                </a:lnTo>
                <a:lnTo>
                  <a:pt x="4" y="452"/>
                </a:lnTo>
                <a:lnTo>
                  <a:pt x="0" y="448"/>
                </a:lnTo>
                <a:lnTo>
                  <a:pt x="0" y="448"/>
                </a:lnTo>
                <a:lnTo>
                  <a:pt x="4" y="444"/>
                </a:lnTo>
                <a:lnTo>
                  <a:pt x="8" y="440"/>
                </a:lnTo>
                <a:lnTo>
                  <a:pt x="12" y="436"/>
                </a:lnTo>
                <a:lnTo>
                  <a:pt x="20" y="428"/>
                </a:lnTo>
                <a:lnTo>
                  <a:pt x="28" y="420"/>
                </a:lnTo>
                <a:lnTo>
                  <a:pt x="40" y="412"/>
                </a:lnTo>
                <a:lnTo>
                  <a:pt x="52" y="404"/>
                </a:lnTo>
                <a:lnTo>
                  <a:pt x="80" y="384"/>
                </a:lnTo>
                <a:lnTo>
                  <a:pt x="104" y="360"/>
                </a:lnTo>
                <a:lnTo>
                  <a:pt x="132" y="336"/>
                </a:lnTo>
                <a:lnTo>
                  <a:pt x="160" y="308"/>
                </a:lnTo>
                <a:lnTo>
                  <a:pt x="188" y="276"/>
                </a:lnTo>
                <a:lnTo>
                  <a:pt x="208" y="248"/>
                </a:lnTo>
                <a:lnTo>
                  <a:pt x="228" y="220"/>
                </a:lnTo>
                <a:lnTo>
                  <a:pt x="248" y="196"/>
                </a:lnTo>
                <a:lnTo>
                  <a:pt x="260" y="168"/>
                </a:lnTo>
                <a:lnTo>
                  <a:pt x="272" y="148"/>
                </a:lnTo>
                <a:lnTo>
                  <a:pt x="284" y="124"/>
                </a:lnTo>
                <a:lnTo>
                  <a:pt x="292" y="100"/>
                </a:lnTo>
                <a:lnTo>
                  <a:pt x="296" y="80"/>
                </a:lnTo>
                <a:lnTo>
                  <a:pt x="300" y="56"/>
                </a:lnTo>
                <a:lnTo>
                  <a:pt x="304" y="28"/>
                </a:lnTo>
                <a:lnTo>
                  <a:pt x="304" y="0"/>
                </a:lnTo>
                <a:lnTo>
                  <a:pt x="324" y="4"/>
                </a:lnTo>
                <a:lnTo>
                  <a:pt x="340" y="12"/>
                </a:lnTo>
                <a:lnTo>
                  <a:pt x="352" y="16"/>
                </a:lnTo>
                <a:lnTo>
                  <a:pt x="360" y="20"/>
                </a:lnTo>
                <a:lnTo>
                  <a:pt x="368" y="28"/>
                </a:lnTo>
                <a:lnTo>
                  <a:pt x="372" y="32"/>
                </a:lnTo>
                <a:lnTo>
                  <a:pt x="376" y="36"/>
                </a:lnTo>
                <a:lnTo>
                  <a:pt x="376" y="40"/>
                </a:lnTo>
                <a:lnTo>
                  <a:pt x="376" y="44"/>
                </a:lnTo>
                <a:lnTo>
                  <a:pt x="376" y="48"/>
                </a:lnTo>
                <a:lnTo>
                  <a:pt x="372" y="56"/>
                </a:lnTo>
                <a:lnTo>
                  <a:pt x="368" y="64"/>
                </a:lnTo>
                <a:lnTo>
                  <a:pt x="368" y="76"/>
                </a:lnTo>
                <a:lnTo>
                  <a:pt x="360" y="88"/>
                </a:lnTo>
                <a:lnTo>
                  <a:pt x="356" y="100"/>
                </a:lnTo>
                <a:lnTo>
                  <a:pt x="352" y="116"/>
                </a:lnTo>
                <a:lnTo>
                  <a:pt x="336" y="148"/>
                </a:lnTo>
                <a:lnTo>
                  <a:pt x="320" y="180"/>
                </a:lnTo>
                <a:lnTo>
                  <a:pt x="300" y="212"/>
                </a:lnTo>
                <a:lnTo>
                  <a:pt x="280" y="244"/>
                </a:lnTo>
                <a:lnTo>
                  <a:pt x="280" y="244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5" name="Freeform 47">
            <a:extLst>
              <a:ext uri="{FF2B5EF4-FFF2-40B4-BE49-F238E27FC236}">
                <a16:creationId xmlns:a16="http://schemas.microsoft.com/office/drawing/2014/main" id="{191FD30F-640A-4D93-981F-4F9526DB2231}"/>
              </a:ext>
            </a:extLst>
          </p:cNvPr>
          <p:cNvSpPr>
            <a:spLocks/>
          </p:cNvSpPr>
          <p:nvPr/>
        </p:nvSpPr>
        <p:spPr bwMode="auto">
          <a:xfrm>
            <a:off x="5386461" y="4230488"/>
            <a:ext cx="266045" cy="1296317"/>
          </a:xfrm>
          <a:custGeom>
            <a:avLst/>
            <a:gdLst>
              <a:gd name="T0" fmla="*/ 12 w 72"/>
              <a:gd name="T1" fmla="*/ 0 h 272"/>
              <a:gd name="T2" fmla="*/ 16 w 72"/>
              <a:gd name="T3" fmla="*/ 0 h 272"/>
              <a:gd name="T4" fmla="*/ 20 w 72"/>
              <a:gd name="T5" fmla="*/ 0 h 272"/>
              <a:gd name="T6" fmla="*/ 28 w 72"/>
              <a:gd name="T7" fmla="*/ 0 h 272"/>
              <a:gd name="T8" fmla="*/ 36 w 72"/>
              <a:gd name="T9" fmla="*/ 0 h 272"/>
              <a:gd name="T10" fmla="*/ 52 w 72"/>
              <a:gd name="T11" fmla="*/ 4 h 272"/>
              <a:gd name="T12" fmla="*/ 72 w 72"/>
              <a:gd name="T13" fmla="*/ 12 h 272"/>
              <a:gd name="T14" fmla="*/ 72 w 72"/>
              <a:gd name="T15" fmla="*/ 32 h 272"/>
              <a:gd name="T16" fmla="*/ 72 w 72"/>
              <a:gd name="T17" fmla="*/ 52 h 272"/>
              <a:gd name="T18" fmla="*/ 72 w 72"/>
              <a:gd name="T19" fmla="*/ 88 h 272"/>
              <a:gd name="T20" fmla="*/ 72 w 72"/>
              <a:gd name="T21" fmla="*/ 120 h 272"/>
              <a:gd name="T22" fmla="*/ 72 w 72"/>
              <a:gd name="T23" fmla="*/ 148 h 272"/>
              <a:gd name="T24" fmla="*/ 68 w 72"/>
              <a:gd name="T25" fmla="*/ 172 h 272"/>
              <a:gd name="T26" fmla="*/ 68 w 72"/>
              <a:gd name="T27" fmla="*/ 192 h 272"/>
              <a:gd name="T28" fmla="*/ 68 w 72"/>
              <a:gd name="T29" fmla="*/ 212 h 272"/>
              <a:gd name="T30" fmla="*/ 64 w 72"/>
              <a:gd name="T31" fmla="*/ 224 h 272"/>
              <a:gd name="T32" fmla="*/ 64 w 72"/>
              <a:gd name="T33" fmla="*/ 236 h 272"/>
              <a:gd name="T34" fmla="*/ 60 w 72"/>
              <a:gd name="T35" fmla="*/ 244 h 272"/>
              <a:gd name="T36" fmla="*/ 60 w 72"/>
              <a:gd name="T37" fmla="*/ 252 h 272"/>
              <a:gd name="T38" fmla="*/ 56 w 72"/>
              <a:gd name="T39" fmla="*/ 260 h 272"/>
              <a:gd name="T40" fmla="*/ 52 w 72"/>
              <a:gd name="T41" fmla="*/ 264 h 272"/>
              <a:gd name="T42" fmla="*/ 48 w 72"/>
              <a:gd name="T43" fmla="*/ 268 h 272"/>
              <a:gd name="T44" fmla="*/ 44 w 72"/>
              <a:gd name="T45" fmla="*/ 272 h 272"/>
              <a:gd name="T46" fmla="*/ 44 w 72"/>
              <a:gd name="T47" fmla="*/ 272 h 272"/>
              <a:gd name="T48" fmla="*/ 36 w 72"/>
              <a:gd name="T49" fmla="*/ 272 h 272"/>
              <a:gd name="T50" fmla="*/ 28 w 72"/>
              <a:gd name="T51" fmla="*/ 268 h 272"/>
              <a:gd name="T52" fmla="*/ 24 w 72"/>
              <a:gd name="T53" fmla="*/ 260 h 272"/>
              <a:gd name="T54" fmla="*/ 20 w 72"/>
              <a:gd name="T55" fmla="*/ 252 h 272"/>
              <a:gd name="T56" fmla="*/ 12 w 72"/>
              <a:gd name="T57" fmla="*/ 244 h 272"/>
              <a:gd name="T58" fmla="*/ 8 w 72"/>
              <a:gd name="T59" fmla="*/ 236 h 272"/>
              <a:gd name="T60" fmla="*/ 8 w 72"/>
              <a:gd name="T61" fmla="*/ 228 h 272"/>
              <a:gd name="T62" fmla="*/ 8 w 72"/>
              <a:gd name="T63" fmla="*/ 220 h 272"/>
              <a:gd name="T64" fmla="*/ 4 w 72"/>
              <a:gd name="T65" fmla="*/ 216 h 272"/>
              <a:gd name="T66" fmla="*/ 8 w 72"/>
              <a:gd name="T67" fmla="*/ 208 h 272"/>
              <a:gd name="T68" fmla="*/ 8 w 72"/>
              <a:gd name="T69" fmla="*/ 196 h 272"/>
              <a:gd name="T70" fmla="*/ 8 w 72"/>
              <a:gd name="T71" fmla="*/ 184 h 272"/>
              <a:gd name="T72" fmla="*/ 12 w 72"/>
              <a:gd name="T73" fmla="*/ 172 h 272"/>
              <a:gd name="T74" fmla="*/ 12 w 72"/>
              <a:gd name="T75" fmla="*/ 156 h 272"/>
              <a:gd name="T76" fmla="*/ 16 w 72"/>
              <a:gd name="T77" fmla="*/ 136 h 272"/>
              <a:gd name="T78" fmla="*/ 16 w 72"/>
              <a:gd name="T79" fmla="*/ 112 h 272"/>
              <a:gd name="T80" fmla="*/ 16 w 72"/>
              <a:gd name="T81" fmla="*/ 92 h 272"/>
              <a:gd name="T82" fmla="*/ 12 w 72"/>
              <a:gd name="T83" fmla="*/ 72 h 272"/>
              <a:gd name="T84" fmla="*/ 12 w 72"/>
              <a:gd name="T85" fmla="*/ 52 h 272"/>
              <a:gd name="T86" fmla="*/ 8 w 72"/>
              <a:gd name="T87" fmla="*/ 36 h 272"/>
              <a:gd name="T88" fmla="*/ 4 w 72"/>
              <a:gd name="T89" fmla="*/ 28 h 272"/>
              <a:gd name="T90" fmla="*/ 4 w 72"/>
              <a:gd name="T91" fmla="*/ 20 h 272"/>
              <a:gd name="T92" fmla="*/ 0 w 72"/>
              <a:gd name="T93" fmla="*/ 16 h 272"/>
              <a:gd name="T94" fmla="*/ 4 w 72"/>
              <a:gd name="T95" fmla="*/ 12 h 272"/>
              <a:gd name="T96" fmla="*/ 4 w 72"/>
              <a:gd name="T97" fmla="*/ 4 h 272"/>
              <a:gd name="T98" fmla="*/ 12 w 72"/>
              <a:gd name="T99" fmla="*/ 0 h 272"/>
              <a:gd name="T100" fmla="*/ 12 w 72"/>
              <a:gd name="T101" fmla="*/ 0 h 2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72" h="272">
                <a:moveTo>
                  <a:pt x="12" y="0"/>
                </a:moveTo>
                <a:lnTo>
                  <a:pt x="16" y="0"/>
                </a:lnTo>
                <a:lnTo>
                  <a:pt x="20" y="0"/>
                </a:lnTo>
                <a:lnTo>
                  <a:pt x="28" y="0"/>
                </a:lnTo>
                <a:lnTo>
                  <a:pt x="36" y="0"/>
                </a:lnTo>
                <a:lnTo>
                  <a:pt x="52" y="4"/>
                </a:lnTo>
                <a:lnTo>
                  <a:pt x="72" y="12"/>
                </a:lnTo>
                <a:lnTo>
                  <a:pt x="72" y="32"/>
                </a:lnTo>
                <a:lnTo>
                  <a:pt x="72" y="52"/>
                </a:lnTo>
                <a:lnTo>
                  <a:pt x="72" y="88"/>
                </a:lnTo>
                <a:lnTo>
                  <a:pt x="72" y="120"/>
                </a:lnTo>
                <a:lnTo>
                  <a:pt x="72" y="148"/>
                </a:lnTo>
                <a:lnTo>
                  <a:pt x="68" y="172"/>
                </a:lnTo>
                <a:lnTo>
                  <a:pt x="68" y="192"/>
                </a:lnTo>
                <a:lnTo>
                  <a:pt x="68" y="212"/>
                </a:lnTo>
                <a:lnTo>
                  <a:pt x="64" y="224"/>
                </a:lnTo>
                <a:lnTo>
                  <a:pt x="64" y="236"/>
                </a:lnTo>
                <a:lnTo>
                  <a:pt x="60" y="244"/>
                </a:lnTo>
                <a:lnTo>
                  <a:pt x="60" y="252"/>
                </a:lnTo>
                <a:lnTo>
                  <a:pt x="56" y="260"/>
                </a:lnTo>
                <a:lnTo>
                  <a:pt x="52" y="264"/>
                </a:lnTo>
                <a:lnTo>
                  <a:pt x="48" y="268"/>
                </a:lnTo>
                <a:lnTo>
                  <a:pt x="44" y="272"/>
                </a:lnTo>
                <a:lnTo>
                  <a:pt x="44" y="272"/>
                </a:lnTo>
                <a:lnTo>
                  <a:pt x="36" y="272"/>
                </a:lnTo>
                <a:lnTo>
                  <a:pt x="28" y="268"/>
                </a:lnTo>
                <a:lnTo>
                  <a:pt x="24" y="260"/>
                </a:lnTo>
                <a:lnTo>
                  <a:pt x="20" y="252"/>
                </a:lnTo>
                <a:lnTo>
                  <a:pt x="12" y="244"/>
                </a:lnTo>
                <a:lnTo>
                  <a:pt x="8" y="236"/>
                </a:lnTo>
                <a:lnTo>
                  <a:pt x="8" y="228"/>
                </a:lnTo>
                <a:lnTo>
                  <a:pt x="8" y="220"/>
                </a:lnTo>
                <a:lnTo>
                  <a:pt x="4" y="216"/>
                </a:lnTo>
                <a:lnTo>
                  <a:pt x="8" y="208"/>
                </a:lnTo>
                <a:lnTo>
                  <a:pt x="8" y="196"/>
                </a:lnTo>
                <a:lnTo>
                  <a:pt x="8" y="184"/>
                </a:lnTo>
                <a:lnTo>
                  <a:pt x="12" y="172"/>
                </a:lnTo>
                <a:lnTo>
                  <a:pt x="12" y="156"/>
                </a:lnTo>
                <a:lnTo>
                  <a:pt x="16" y="136"/>
                </a:lnTo>
                <a:lnTo>
                  <a:pt x="16" y="112"/>
                </a:lnTo>
                <a:lnTo>
                  <a:pt x="16" y="92"/>
                </a:lnTo>
                <a:lnTo>
                  <a:pt x="12" y="72"/>
                </a:lnTo>
                <a:lnTo>
                  <a:pt x="12" y="52"/>
                </a:lnTo>
                <a:lnTo>
                  <a:pt x="8" y="36"/>
                </a:lnTo>
                <a:lnTo>
                  <a:pt x="4" y="28"/>
                </a:lnTo>
                <a:lnTo>
                  <a:pt x="4" y="20"/>
                </a:lnTo>
                <a:lnTo>
                  <a:pt x="0" y="16"/>
                </a:lnTo>
                <a:lnTo>
                  <a:pt x="4" y="12"/>
                </a:lnTo>
                <a:lnTo>
                  <a:pt x="4" y="4"/>
                </a:lnTo>
                <a:lnTo>
                  <a:pt x="12" y="0"/>
                </a:lnTo>
                <a:lnTo>
                  <a:pt x="12" y="0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3" name="Freeform 48">
            <a:extLst>
              <a:ext uri="{FF2B5EF4-FFF2-40B4-BE49-F238E27FC236}">
                <a16:creationId xmlns:a16="http://schemas.microsoft.com/office/drawing/2014/main" id="{11D72A6B-EDD0-4FAB-B36D-5FA828C7626B}"/>
              </a:ext>
            </a:extLst>
          </p:cNvPr>
          <p:cNvSpPr>
            <a:spLocks/>
          </p:cNvSpPr>
          <p:nvPr/>
        </p:nvSpPr>
        <p:spPr bwMode="auto">
          <a:xfrm>
            <a:off x="5504703" y="4077981"/>
            <a:ext cx="1182420" cy="1467888"/>
          </a:xfrm>
          <a:custGeom>
            <a:avLst/>
            <a:gdLst>
              <a:gd name="T0" fmla="*/ 92 w 320"/>
              <a:gd name="T1" fmla="*/ 68 h 308"/>
              <a:gd name="T2" fmla="*/ 32 w 320"/>
              <a:gd name="T3" fmla="*/ 72 h 308"/>
              <a:gd name="T4" fmla="*/ 0 w 320"/>
              <a:gd name="T5" fmla="*/ 44 h 308"/>
              <a:gd name="T6" fmla="*/ 16 w 320"/>
              <a:gd name="T7" fmla="*/ 40 h 308"/>
              <a:gd name="T8" fmla="*/ 44 w 320"/>
              <a:gd name="T9" fmla="*/ 40 h 308"/>
              <a:gd name="T10" fmla="*/ 80 w 320"/>
              <a:gd name="T11" fmla="*/ 36 h 308"/>
              <a:gd name="T12" fmla="*/ 124 w 320"/>
              <a:gd name="T13" fmla="*/ 28 h 308"/>
              <a:gd name="T14" fmla="*/ 160 w 320"/>
              <a:gd name="T15" fmla="*/ 24 h 308"/>
              <a:gd name="T16" fmla="*/ 192 w 320"/>
              <a:gd name="T17" fmla="*/ 16 h 308"/>
              <a:gd name="T18" fmla="*/ 212 w 320"/>
              <a:gd name="T19" fmla="*/ 12 h 308"/>
              <a:gd name="T20" fmla="*/ 224 w 320"/>
              <a:gd name="T21" fmla="*/ 8 h 308"/>
              <a:gd name="T22" fmla="*/ 236 w 320"/>
              <a:gd name="T23" fmla="*/ 0 h 308"/>
              <a:gd name="T24" fmla="*/ 248 w 320"/>
              <a:gd name="T25" fmla="*/ 0 h 308"/>
              <a:gd name="T26" fmla="*/ 264 w 320"/>
              <a:gd name="T27" fmla="*/ 8 h 308"/>
              <a:gd name="T28" fmla="*/ 292 w 320"/>
              <a:gd name="T29" fmla="*/ 20 h 308"/>
              <a:gd name="T30" fmla="*/ 304 w 320"/>
              <a:gd name="T31" fmla="*/ 28 h 308"/>
              <a:gd name="T32" fmla="*/ 312 w 320"/>
              <a:gd name="T33" fmla="*/ 36 h 308"/>
              <a:gd name="T34" fmla="*/ 320 w 320"/>
              <a:gd name="T35" fmla="*/ 48 h 308"/>
              <a:gd name="T36" fmla="*/ 316 w 320"/>
              <a:gd name="T37" fmla="*/ 56 h 308"/>
              <a:gd name="T38" fmla="*/ 304 w 320"/>
              <a:gd name="T39" fmla="*/ 64 h 308"/>
              <a:gd name="T40" fmla="*/ 300 w 320"/>
              <a:gd name="T41" fmla="*/ 72 h 308"/>
              <a:gd name="T42" fmla="*/ 296 w 320"/>
              <a:gd name="T43" fmla="*/ 88 h 308"/>
              <a:gd name="T44" fmla="*/ 296 w 320"/>
              <a:gd name="T45" fmla="*/ 112 h 308"/>
              <a:gd name="T46" fmla="*/ 292 w 320"/>
              <a:gd name="T47" fmla="*/ 148 h 308"/>
              <a:gd name="T48" fmla="*/ 292 w 320"/>
              <a:gd name="T49" fmla="*/ 180 h 308"/>
              <a:gd name="T50" fmla="*/ 292 w 320"/>
              <a:gd name="T51" fmla="*/ 212 h 308"/>
              <a:gd name="T52" fmla="*/ 292 w 320"/>
              <a:gd name="T53" fmla="*/ 264 h 308"/>
              <a:gd name="T54" fmla="*/ 288 w 320"/>
              <a:gd name="T55" fmla="*/ 284 h 308"/>
              <a:gd name="T56" fmla="*/ 284 w 320"/>
              <a:gd name="T57" fmla="*/ 296 h 308"/>
              <a:gd name="T58" fmla="*/ 276 w 320"/>
              <a:gd name="T59" fmla="*/ 304 h 308"/>
              <a:gd name="T60" fmla="*/ 272 w 320"/>
              <a:gd name="T61" fmla="*/ 308 h 308"/>
              <a:gd name="T62" fmla="*/ 256 w 320"/>
              <a:gd name="T63" fmla="*/ 300 h 308"/>
              <a:gd name="T64" fmla="*/ 240 w 320"/>
              <a:gd name="T65" fmla="*/ 280 h 308"/>
              <a:gd name="T66" fmla="*/ 232 w 320"/>
              <a:gd name="T67" fmla="*/ 260 h 308"/>
              <a:gd name="T68" fmla="*/ 228 w 320"/>
              <a:gd name="T69" fmla="*/ 248 h 308"/>
              <a:gd name="T70" fmla="*/ 228 w 320"/>
              <a:gd name="T71" fmla="*/ 244 h 308"/>
              <a:gd name="T72" fmla="*/ 232 w 320"/>
              <a:gd name="T73" fmla="*/ 232 h 308"/>
              <a:gd name="T74" fmla="*/ 232 w 320"/>
              <a:gd name="T75" fmla="*/ 220 h 308"/>
              <a:gd name="T76" fmla="*/ 236 w 320"/>
              <a:gd name="T77" fmla="*/ 204 h 308"/>
              <a:gd name="T78" fmla="*/ 236 w 320"/>
              <a:gd name="T79" fmla="*/ 164 h 308"/>
              <a:gd name="T80" fmla="*/ 236 w 320"/>
              <a:gd name="T81" fmla="*/ 112 h 308"/>
              <a:gd name="T82" fmla="*/ 236 w 320"/>
              <a:gd name="T83" fmla="*/ 84 h 308"/>
              <a:gd name="T84" fmla="*/ 236 w 320"/>
              <a:gd name="T85" fmla="*/ 68 h 308"/>
              <a:gd name="T86" fmla="*/ 232 w 320"/>
              <a:gd name="T87" fmla="*/ 56 h 308"/>
              <a:gd name="T88" fmla="*/ 232 w 320"/>
              <a:gd name="T89" fmla="*/ 52 h 308"/>
              <a:gd name="T90" fmla="*/ 220 w 320"/>
              <a:gd name="T91" fmla="*/ 48 h 308"/>
              <a:gd name="T92" fmla="*/ 196 w 320"/>
              <a:gd name="T93" fmla="*/ 52 h 308"/>
              <a:gd name="T94" fmla="*/ 164 w 320"/>
              <a:gd name="T95" fmla="*/ 56 h 308"/>
              <a:gd name="T96" fmla="*/ 120 w 320"/>
              <a:gd name="T97" fmla="*/ 64 h 3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320" h="308">
                <a:moveTo>
                  <a:pt x="120" y="64"/>
                </a:moveTo>
                <a:lnTo>
                  <a:pt x="92" y="68"/>
                </a:lnTo>
                <a:lnTo>
                  <a:pt x="64" y="72"/>
                </a:lnTo>
                <a:lnTo>
                  <a:pt x="32" y="72"/>
                </a:lnTo>
                <a:lnTo>
                  <a:pt x="0" y="72"/>
                </a:lnTo>
                <a:lnTo>
                  <a:pt x="0" y="44"/>
                </a:lnTo>
                <a:lnTo>
                  <a:pt x="8" y="40"/>
                </a:lnTo>
                <a:lnTo>
                  <a:pt x="16" y="40"/>
                </a:lnTo>
                <a:lnTo>
                  <a:pt x="32" y="40"/>
                </a:lnTo>
                <a:lnTo>
                  <a:pt x="44" y="40"/>
                </a:lnTo>
                <a:lnTo>
                  <a:pt x="60" y="36"/>
                </a:lnTo>
                <a:lnTo>
                  <a:pt x="80" y="36"/>
                </a:lnTo>
                <a:lnTo>
                  <a:pt x="100" y="32"/>
                </a:lnTo>
                <a:lnTo>
                  <a:pt x="124" y="28"/>
                </a:lnTo>
                <a:lnTo>
                  <a:pt x="144" y="24"/>
                </a:lnTo>
                <a:lnTo>
                  <a:pt x="160" y="24"/>
                </a:lnTo>
                <a:lnTo>
                  <a:pt x="176" y="20"/>
                </a:lnTo>
                <a:lnTo>
                  <a:pt x="192" y="16"/>
                </a:lnTo>
                <a:lnTo>
                  <a:pt x="204" y="16"/>
                </a:lnTo>
                <a:lnTo>
                  <a:pt x="212" y="12"/>
                </a:lnTo>
                <a:lnTo>
                  <a:pt x="220" y="8"/>
                </a:lnTo>
                <a:lnTo>
                  <a:pt x="224" y="8"/>
                </a:lnTo>
                <a:lnTo>
                  <a:pt x="228" y="4"/>
                </a:lnTo>
                <a:lnTo>
                  <a:pt x="236" y="0"/>
                </a:lnTo>
                <a:lnTo>
                  <a:pt x="244" y="0"/>
                </a:lnTo>
                <a:lnTo>
                  <a:pt x="248" y="0"/>
                </a:lnTo>
                <a:lnTo>
                  <a:pt x="256" y="4"/>
                </a:lnTo>
                <a:lnTo>
                  <a:pt x="264" y="8"/>
                </a:lnTo>
                <a:lnTo>
                  <a:pt x="276" y="12"/>
                </a:lnTo>
                <a:lnTo>
                  <a:pt x="292" y="20"/>
                </a:lnTo>
                <a:lnTo>
                  <a:pt x="300" y="24"/>
                </a:lnTo>
                <a:lnTo>
                  <a:pt x="304" y="28"/>
                </a:lnTo>
                <a:lnTo>
                  <a:pt x="308" y="32"/>
                </a:lnTo>
                <a:lnTo>
                  <a:pt x="312" y="36"/>
                </a:lnTo>
                <a:lnTo>
                  <a:pt x="320" y="40"/>
                </a:lnTo>
                <a:lnTo>
                  <a:pt x="320" y="48"/>
                </a:lnTo>
                <a:lnTo>
                  <a:pt x="320" y="52"/>
                </a:lnTo>
                <a:lnTo>
                  <a:pt x="316" y="56"/>
                </a:lnTo>
                <a:lnTo>
                  <a:pt x="312" y="60"/>
                </a:lnTo>
                <a:lnTo>
                  <a:pt x="304" y="64"/>
                </a:lnTo>
                <a:lnTo>
                  <a:pt x="304" y="68"/>
                </a:lnTo>
                <a:lnTo>
                  <a:pt x="300" y="72"/>
                </a:lnTo>
                <a:lnTo>
                  <a:pt x="296" y="80"/>
                </a:lnTo>
                <a:lnTo>
                  <a:pt x="296" y="88"/>
                </a:lnTo>
                <a:lnTo>
                  <a:pt x="296" y="100"/>
                </a:lnTo>
                <a:lnTo>
                  <a:pt x="296" y="112"/>
                </a:lnTo>
                <a:lnTo>
                  <a:pt x="292" y="128"/>
                </a:lnTo>
                <a:lnTo>
                  <a:pt x="292" y="148"/>
                </a:lnTo>
                <a:lnTo>
                  <a:pt x="292" y="164"/>
                </a:lnTo>
                <a:lnTo>
                  <a:pt x="292" y="180"/>
                </a:lnTo>
                <a:lnTo>
                  <a:pt x="292" y="196"/>
                </a:lnTo>
                <a:lnTo>
                  <a:pt x="292" y="212"/>
                </a:lnTo>
                <a:lnTo>
                  <a:pt x="292" y="240"/>
                </a:lnTo>
                <a:lnTo>
                  <a:pt x="292" y="264"/>
                </a:lnTo>
                <a:lnTo>
                  <a:pt x="288" y="272"/>
                </a:lnTo>
                <a:lnTo>
                  <a:pt x="288" y="284"/>
                </a:lnTo>
                <a:lnTo>
                  <a:pt x="288" y="292"/>
                </a:lnTo>
                <a:lnTo>
                  <a:pt x="284" y="296"/>
                </a:lnTo>
                <a:lnTo>
                  <a:pt x="280" y="300"/>
                </a:lnTo>
                <a:lnTo>
                  <a:pt x="276" y="304"/>
                </a:lnTo>
                <a:lnTo>
                  <a:pt x="276" y="308"/>
                </a:lnTo>
                <a:lnTo>
                  <a:pt x="272" y="308"/>
                </a:lnTo>
                <a:lnTo>
                  <a:pt x="260" y="308"/>
                </a:lnTo>
                <a:lnTo>
                  <a:pt x="256" y="300"/>
                </a:lnTo>
                <a:lnTo>
                  <a:pt x="248" y="292"/>
                </a:lnTo>
                <a:lnTo>
                  <a:pt x="240" y="280"/>
                </a:lnTo>
                <a:lnTo>
                  <a:pt x="236" y="268"/>
                </a:lnTo>
                <a:lnTo>
                  <a:pt x="232" y="260"/>
                </a:lnTo>
                <a:lnTo>
                  <a:pt x="228" y="252"/>
                </a:lnTo>
                <a:lnTo>
                  <a:pt x="228" y="248"/>
                </a:lnTo>
                <a:lnTo>
                  <a:pt x="228" y="244"/>
                </a:lnTo>
                <a:lnTo>
                  <a:pt x="228" y="244"/>
                </a:lnTo>
                <a:lnTo>
                  <a:pt x="232" y="240"/>
                </a:lnTo>
                <a:lnTo>
                  <a:pt x="232" y="232"/>
                </a:lnTo>
                <a:lnTo>
                  <a:pt x="232" y="228"/>
                </a:lnTo>
                <a:lnTo>
                  <a:pt x="232" y="220"/>
                </a:lnTo>
                <a:lnTo>
                  <a:pt x="232" y="212"/>
                </a:lnTo>
                <a:lnTo>
                  <a:pt x="236" y="204"/>
                </a:lnTo>
                <a:lnTo>
                  <a:pt x="236" y="184"/>
                </a:lnTo>
                <a:lnTo>
                  <a:pt x="236" y="164"/>
                </a:lnTo>
                <a:lnTo>
                  <a:pt x="236" y="140"/>
                </a:lnTo>
                <a:lnTo>
                  <a:pt x="236" y="112"/>
                </a:lnTo>
                <a:lnTo>
                  <a:pt x="236" y="96"/>
                </a:lnTo>
                <a:lnTo>
                  <a:pt x="236" y="84"/>
                </a:lnTo>
                <a:lnTo>
                  <a:pt x="236" y="76"/>
                </a:lnTo>
                <a:lnTo>
                  <a:pt x="236" y="68"/>
                </a:lnTo>
                <a:lnTo>
                  <a:pt x="236" y="60"/>
                </a:lnTo>
                <a:lnTo>
                  <a:pt x="232" y="56"/>
                </a:lnTo>
                <a:lnTo>
                  <a:pt x="232" y="52"/>
                </a:lnTo>
                <a:lnTo>
                  <a:pt x="232" y="52"/>
                </a:lnTo>
                <a:lnTo>
                  <a:pt x="228" y="52"/>
                </a:lnTo>
                <a:lnTo>
                  <a:pt x="220" y="48"/>
                </a:lnTo>
                <a:lnTo>
                  <a:pt x="208" y="52"/>
                </a:lnTo>
                <a:lnTo>
                  <a:pt x="196" y="52"/>
                </a:lnTo>
                <a:lnTo>
                  <a:pt x="180" y="52"/>
                </a:lnTo>
                <a:lnTo>
                  <a:pt x="164" y="56"/>
                </a:lnTo>
                <a:lnTo>
                  <a:pt x="144" y="60"/>
                </a:lnTo>
                <a:lnTo>
                  <a:pt x="120" y="64"/>
                </a:lnTo>
                <a:lnTo>
                  <a:pt x="120" y="64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4" name="Freeform 49">
            <a:extLst>
              <a:ext uri="{FF2B5EF4-FFF2-40B4-BE49-F238E27FC236}">
                <a16:creationId xmlns:a16="http://schemas.microsoft.com/office/drawing/2014/main" id="{74FC96D7-2842-4F89-A1DD-355F82CA3370}"/>
              </a:ext>
            </a:extLst>
          </p:cNvPr>
          <p:cNvSpPr>
            <a:spLocks/>
          </p:cNvSpPr>
          <p:nvPr/>
        </p:nvSpPr>
        <p:spPr bwMode="auto">
          <a:xfrm>
            <a:off x="6007232" y="5298044"/>
            <a:ext cx="1359784" cy="1105682"/>
          </a:xfrm>
          <a:custGeom>
            <a:avLst/>
            <a:gdLst>
              <a:gd name="T0" fmla="*/ 304 w 368"/>
              <a:gd name="T1" fmla="*/ 88 h 232"/>
              <a:gd name="T2" fmla="*/ 308 w 368"/>
              <a:gd name="T3" fmla="*/ 72 h 232"/>
              <a:gd name="T4" fmla="*/ 316 w 368"/>
              <a:gd name="T5" fmla="*/ 60 h 232"/>
              <a:gd name="T6" fmla="*/ 320 w 368"/>
              <a:gd name="T7" fmla="*/ 56 h 232"/>
              <a:gd name="T8" fmla="*/ 328 w 368"/>
              <a:gd name="T9" fmla="*/ 56 h 232"/>
              <a:gd name="T10" fmla="*/ 336 w 368"/>
              <a:gd name="T11" fmla="*/ 60 h 232"/>
              <a:gd name="T12" fmla="*/ 344 w 368"/>
              <a:gd name="T13" fmla="*/ 72 h 232"/>
              <a:gd name="T14" fmla="*/ 348 w 368"/>
              <a:gd name="T15" fmla="*/ 92 h 232"/>
              <a:gd name="T16" fmla="*/ 352 w 368"/>
              <a:gd name="T17" fmla="*/ 112 h 232"/>
              <a:gd name="T18" fmla="*/ 356 w 368"/>
              <a:gd name="T19" fmla="*/ 136 h 232"/>
              <a:gd name="T20" fmla="*/ 360 w 368"/>
              <a:gd name="T21" fmla="*/ 152 h 232"/>
              <a:gd name="T22" fmla="*/ 364 w 368"/>
              <a:gd name="T23" fmla="*/ 160 h 232"/>
              <a:gd name="T24" fmla="*/ 368 w 368"/>
              <a:gd name="T25" fmla="*/ 172 h 232"/>
              <a:gd name="T26" fmla="*/ 368 w 368"/>
              <a:gd name="T27" fmla="*/ 180 h 232"/>
              <a:gd name="T28" fmla="*/ 364 w 368"/>
              <a:gd name="T29" fmla="*/ 184 h 232"/>
              <a:gd name="T30" fmla="*/ 356 w 368"/>
              <a:gd name="T31" fmla="*/ 192 h 232"/>
              <a:gd name="T32" fmla="*/ 336 w 368"/>
              <a:gd name="T33" fmla="*/ 204 h 232"/>
              <a:gd name="T34" fmla="*/ 300 w 368"/>
              <a:gd name="T35" fmla="*/ 216 h 232"/>
              <a:gd name="T36" fmla="*/ 260 w 368"/>
              <a:gd name="T37" fmla="*/ 228 h 232"/>
              <a:gd name="T38" fmla="*/ 208 w 368"/>
              <a:gd name="T39" fmla="*/ 232 h 232"/>
              <a:gd name="T40" fmla="*/ 144 w 368"/>
              <a:gd name="T41" fmla="*/ 232 h 232"/>
              <a:gd name="T42" fmla="*/ 116 w 368"/>
              <a:gd name="T43" fmla="*/ 232 h 232"/>
              <a:gd name="T44" fmla="*/ 92 w 368"/>
              <a:gd name="T45" fmla="*/ 228 h 232"/>
              <a:gd name="T46" fmla="*/ 76 w 368"/>
              <a:gd name="T47" fmla="*/ 224 h 232"/>
              <a:gd name="T48" fmla="*/ 44 w 368"/>
              <a:gd name="T49" fmla="*/ 212 h 232"/>
              <a:gd name="T50" fmla="*/ 24 w 368"/>
              <a:gd name="T51" fmla="*/ 192 h 232"/>
              <a:gd name="T52" fmla="*/ 12 w 368"/>
              <a:gd name="T53" fmla="*/ 176 h 232"/>
              <a:gd name="T54" fmla="*/ 8 w 368"/>
              <a:gd name="T55" fmla="*/ 156 h 232"/>
              <a:gd name="T56" fmla="*/ 8 w 368"/>
              <a:gd name="T57" fmla="*/ 132 h 232"/>
              <a:gd name="T58" fmla="*/ 8 w 368"/>
              <a:gd name="T59" fmla="*/ 100 h 232"/>
              <a:gd name="T60" fmla="*/ 8 w 368"/>
              <a:gd name="T61" fmla="*/ 72 h 232"/>
              <a:gd name="T62" fmla="*/ 8 w 368"/>
              <a:gd name="T63" fmla="*/ 52 h 232"/>
              <a:gd name="T64" fmla="*/ 8 w 368"/>
              <a:gd name="T65" fmla="*/ 36 h 232"/>
              <a:gd name="T66" fmla="*/ 4 w 368"/>
              <a:gd name="T67" fmla="*/ 28 h 232"/>
              <a:gd name="T68" fmla="*/ 0 w 368"/>
              <a:gd name="T69" fmla="*/ 16 h 232"/>
              <a:gd name="T70" fmla="*/ 0 w 368"/>
              <a:gd name="T71" fmla="*/ 8 h 232"/>
              <a:gd name="T72" fmla="*/ 12 w 368"/>
              <a:gd name="T73" fmla="*/ 0 h 232"/>
              <a:gd name="T74" fmla="*/ 32 w 368"/>
              <a:gd name="T75" fmla="*/ 4 h 232"/>
              <a:gd name="T76" fmla="*/ 52 w 368"/>
              <a:gd name="T77" fmla="*/ 12 h 232"/>
              <a:gd name="T78" fmla="*/ 60 w 368"/>
              <a:gd name="T79" fmla="*/ 20 h 232"/>
              <a:gd name="T80" fmla="*/ 64 w 368"/>
              <a:gd name="T81" fmla="*/ 36 h 232"/>
              <a:gd name="T82" fmla="*/ 64 w 368"/>
              <a:gd name="T83" fmla="*/ 60 h 232"/>
              <a:gd name="T84" fmla="*/ 56 w 368"/>
              <a:gd name="T85" fmla="*/ 104 h 232"/>
              <a:gd name="T86" fmla="*/ 56 w 368"/>
              <a:gd name="T87" fmla="*/ 136 h 232"/>
              <a:gd name="T88" fmla="*/ 64 w 368"/>
              <a:gd name="T89" fmla="*/ 156 h 232"/>
              <a:gd name="T90" fmla="*/ 72 w 368"/>
              <a:gd name="T91" fmla="*/ 168 h 232"/>
              <a:gd name="T92" fmla="*/ 88 w 368"/>
              <a:gd name="T93" fmla="*/ 176 h 232"/>
              <a:gd name="T94" fmla="*/ 116 w 368"/>
              <a:gd name="T95" fmla="*/ 184 h 232"/>
              <a:gd name="T96" fmla="*/ 148 w 368"/>
              <a:gd name="T97" fmla="*/ 184 h 232"/>
              <a:gd name="T98" fmla="*/ 188 w 368"/>
              <a:gd name="T99" fmla="*/ 184 h 232"/>
              <a:gd name="T100" fmla="*/ 224 w 368"/>
              <a:gd name="T101" fmla="*/ 180 h 232"/>
              <a:gd name="T102" fmla="*/ 256 w 368"/>
              <a:gd name="T103" fmla="*/ 172 h 232"/>
              <a:gd name="T104" fmla="*/ 276 w 368"/>
              <a:gd name="T105" fmla="*/ 160 h 232"/>
              <a:gd name="T106" fmla="*/ 292 w 368"/>
              <a:gd name="T107" fmla="*/ 148 h 232"/>
              <a:gd name="T108" fmla="*/ 296 w 368"/>
              <a:gd name="T109" fmla="*/ 136 h 232"/>
              <a:gd name="T110" fmla="*/ 300 w 368"/>
              <a:gd name="T111" fmla="*/ 120 h 232"/>
              <a:gd name="T112" fmla="*/ 304 w 368"/>
              <a:gd name="T113" fmla="*/ 100 h 2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368" h="232">
                <a:moveTo>
                  <a:pt x="304" y="100"/>
                </a:moveTo>
                <a:lnTo>
                  <a:pt x="304" y="88"/>
                </a:lnTo>
                <a:lnTo>
                  <a:pt x="304" y="80"/>
                </a:lnTo>
                <a:lnTo>
                  <a:pt x="308" y="72"/>
                </a:lnTo>
                <a:lnTo>
                  <a:pt x="312" y="64"/>
                </a:lnTo>
                <a:lnTo>
                  <a:pt x="316" y="60"/>
                </a:lnTo>
                <a:lnTo>
                  <a:pt x="316" y="56"/>
                </a:lnTo>
                <a:lnTo>
                  <a:pt x="320" y="56"/>
                </a:lnTo>
                <a:lnTo>
                  <a:pt x="328" y="56"/>
                </a:lnTo>
                <a:lnTo>
                  <a:pt x="328" y="56"/>
                </a:lnTo>
                <a:lnTo>
                  <a:pt x="332" y="56"/>
                </a:lnTo>
                <a:lnTo>
                  <a:pt x="336" y="60"/>
                </a:lnTo>
                <a:lnTo>
                  <a:pt x="340" y="68"/>
                </a:lnTo>
                <a:lnTo>
                  <a:pt x="344" y="72"/>
                </a:lnTo>
                <a:lnTo>
                  <a:pt x="344" y="80"/>
                </a:lnTo>
                <a:lnTo>
                  <a:pt x="348" y="92"/>
                </a:lnTo>
                <a:lnTo>
                  <a:pt x="348" y="100"/>
                </a:lnTo>
                <a:lnTo>
                  <a:pt x="352" y="112"/>
                </a:lnTo>
                <a:lnTo>
                  <a:pt x="356" y="124"/>
                </a:lnTo>
                <a:lnTo>
                  <a:pt x="356" y="136"/>
                </a:lnTo>
                <a:lnTo>
                  <a:pt x="360" y="144"/>
                </a:lnTo>
                <a:lnTo>
                  <a:pt x="360" y="152"/>
                </a:lnTo>
                <a:lnTo>
                  <a:pt x="364" y="156"/>
                </a:lnTo>
                <a:lnTo>
                  <a:pt x="364" y="160"/>
                </a:lnTo>
                <a:lnTo>
                  <a:pt x="368" y="168"/>
                </a:lnTo>
                <a:lnTo>
                  <a:pt x="368" y="172"/>
                </a:lnTo>
                <a:lnTo>
                  <a:pt x="368" y="176"/>
                </a:lnTo>
                <a:lnTo>
                  <a:pt x="368" y="180"/>
                </a:lnTo>
                <a:lnTo>
                  <a:pt x="368" y="184"/>
                </a:lnTo>
                <a:lnTo>
                  <a:pt x="364" y="184"/>
                </a:lnTo>
                <a:lnTo>
                  <a:pt x="360" y="188"/>
                </a:lnTo>
                <a:lnTo>
                  <a:pt x="356" y="192"/>
                </a:lnTo>
                <a:lnTo>
                  <a:pt x="348" y="196"/>
                </a:lnTo>
                <a:lnTo>
                  <a:pt x="336" y="204"/>
                </a:lnTo>
                <a:lnTo>
                  <a:pt x="320" y="212"/>
                </a:lnTo>
                <a:lnTo>
                  <a:pt x="300" y="216"/>
                </a:lnTo>
                <a:lnTo>
                  <a:pt x="280" y="224"/>
                </a:lnTo>
                <a:lnTo>
                  <a:pt x="260" y="228"/>
                </a:lnTo>
                <a:lnTo>
                  <a:pt x="236" y="232"/>
                </a:lnTo>
                <a:lnTo>
                  <a:pt x="208" y="232"/>
                </a:lnTo>
                <a:lnTo>
                  <a:pt x="176" y="232"/>
                </a:lnTo>
                <a:lnTo>
                  <a:pt x="144" y="232"/>
                </a:lnTo>
                <a:lnTo>
                  <a:pt x="128" y="232"/>
                </a:lnTo>
                <a:lnTo>
                  <a:pt x="116" y="232"/>
                </a:lnTo>
                <a:lnTo>
                  <a:pt x="104" y="228"/>
                </a:lnTo>
                <a:lnTo>
                  <a:pt x="92" y="228"/>
                </a:lnTo>
                <a:lnTo>
                  <a:pt x="84" y="228"/>
                </a:lnTo>
                <a:lnTo>
                  <a:pt x="76" y="224"/>
                </a:lnTo>
                <a:lnTo>
                  <a:pt x="60" y="220"/>
                </a:lnTo>
                <a:lnTo>
                  <a:pt x="44" y="212"/>
                </a:lnTo>
                <a:lnTo>
                  <a:pt x="32" y="204"/>
                </a:lnTo>
                <a:lnTo>
                  <a:pt x="24" y="192"/>
                </a:lnTo>
                <a:lnTo>
                  <a:pt x="16" y="184"/>
                </a:lnTo>
                <a:lnTo>
                  <a:pt x="12" y="176"/>
                </a:lnTo>
                <a:lnTo>
                  <a:pt x="12" y="168"/>
                </a:lnTo>
                <a:lnTo>
                  <a:pt x="8" y="156"/>
                </a:lnTo>
                <a:lnTo>
                  <a:pt x="8" y="144"/>
                </a:lnTo>
                <a:lnTo>
                  <a:pt x="8" y="132"/>
                </a:lnTo>
                <a:lnTo>
                  <a:pt x="8" y="116"/>
                </a:lnTo>
                <a:lnTo>
                  <a:pt x="8" y="100"/>
                </a:lnTo>
                <a:lnTo>
                  <a:pt x="8" y="88"/>
                </a:lnTo>
                <a:lnTo>
                  <a:pt x="8" y="72"/>
                </a:lnTo>
                <a:lnTo>
                  <a:pt x="8" y="60"/>
                </a:lnTo>
                <a:lnTo>
                  <a:pt x="8" y="52"/>
                </a:lnTo>
                <a:lnTo>
                  <a:pt x="8" y="44"/>
                </a:lnTo>
                <a:lnTo>
                  <a:pt x="8" y="36"/>
                </a:lnTo>
                <a:lnTo>
                  <a:pt x="4" y="32"/>
                </a:lnTo>
                <a:lnTo>
                  <a:pt x="4" y="28"/>
                </a:lnTo>
                <a:lnTo>
                  <a:pt x="4" y="24"/>
                </a:lnTo>
                <a:lnTo>
                  <a:pt x="0" y="16"/>
                </a:lnTo>
                <a:lnTo>
                  <a:pt x="0" y="12"/>
                </a:lnTo>
                <a:lnTo>
                  <a:pt x="0" y="8"/>
                </a:lnTo>
                <a:lnTo>
                  <a:pt x="4" y="4"/>
                </a:lnTo>
                <a:lnTo>
                  <a:pt x="12" y="0"/>
                </a:lnTo>
                <a:lnTo>
                  <a:pt x="20" y="0"/>
                </a:lnTo>
                <a:lnTo>
                  <a:pt x="32" y="4"/>
                </a:lnTo>
                <a:lnTo>
                  <a:pt x="40" y="8"/>
                </a:lnTo>
                <a:lnTo>
                  <a:pt x="52" y="12"/>
                </a:lnTo>
                <a:lnTo>
                  <a:pt x="56" y="16"/>
                </a:lnTo>
                <a:lnTo>
                  <a:pt x="60" y="20"/>
                </a:lnTo>
                <a:lnTo>
                  <a:pt x="64" y="28"/>
                </a:lnTo>
                <a:lnTo>
                  <a:pt x="64" y="36"/>
                </a:lnTo>
                <a:lnTo>
                  <a:pt x="64" y="48"/>
                </a:lnTo>
                <a:lnTo>
                  <a:pt x="64" y="60"/>
                </a:lnTo>
                <a:lnTo>
                  <a:pt x="60" y="88"/>
                </a:lnTo>
                <a:lnTo>
                  <a:pt x="56" y="104"/>
                </a:lnTo>
                <a:lnTo>
                  <a:pt x="56" y="120"/>
                </a:lnTo>
                <a:lnTo>
                  <a:pt x="56" y="136"/>
                </a:lnTo>
                <a:lnTo>
                  <a:pt x="60" y="148"/>
                </a:lnTo>
                <a:lnTo>
                  <a:pt x="64" y="156"/>
                </a:lnTo>
                <a:lnTo>
                  <a:pt x="68" y="164"/>
                </a:lnTo>
                <a:lnTo>
                  <a:pt x="72" y="168"/>
                </a:lnTo>
                <a:lnTo>
                  <a:pt x="80" y="172"/>
                </a:lnTo>
                <a:lnTo>
                  <a:pt x="88" y="176"/>
                </a:lnTo>
                <a:lnTo>
                  <a:pt x="100" y="180"/>
                </a:lnTo>
                <a:lnTo>
                  <a:pt x="116" y="184"/>
                </a:lnTo>
                <a:lnTo>
                  <a:pt x="128" y="184"/>
                </a:lnTo>
                <a:lnTo>
                  <a:pt x="148" y="184"/>
                </a:lnTo>
                <a:lnTo>
                  <a:pt x="168" y="184"/>
                </a:lnTo>
                <a:lnTo>
                  <a:pt x="188" y="184"/>
                </a:lnTo>
                <a:lnTo>
                  <a:pt x="204" y="184"/>
                </a:lnTo>
                <a:lnTo>
                  <a:pt x="224" y="180"/>
                </a:lnTo>
                <a:lnTo>
                  <a:pt x="240" y="176"/>
                </a:lnTo>
                <a:lnTo>
                  <a:pt x="256" y="172"/>
                </a:lnTo>
                <a:lnTo>
                  <a:pt x="268" y="164"/>
                </a:lnTo>
                <a:lnTo>
                  <a:pt x="276" y="160"/>
                </a:lnTo>
                <a:lnTo>
                  <a:pt x="284" y="156"/>
                </a:lnTo>
                <a:lnTo>
                  <a:pt x="292" y="148"/>
                </a:lnTo>
                <a:lnTo>
                  <a:pt x="292" y="140"/>
                </a:lnTo>
                <a:lnTo>
                  <a:pt x="296" y="136"/>
                </a:lnTo>
                <a:lnTo>
                  <a:pt x="296" y="128"/>
                </a:lnTo>
                <a:lnTo>
                  <a:pt x="300" y="120"/>
                </a:lnTo>
                <a:lnTo>
                  <a:pt x="300" y="112"/>
                </a:lnTo>
                <a:lnTo>
                  <a:pt x="304" y="100"/>
                </a:lnTo>
                <a:lnTo>
                  <a:pt x="304" y="100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5" name="Freeform 50">
            <a:extLst>
              <a:ext uri="{FF2B5EF4-FFF2-40B4-BE49-F238E27FC236}">
                <a16:creationId xmlns:a16="http://schemas.microsoft.com/office/drawing/2014/main" id="{46AC5B12-9B01-481E-9CCD-D7D157748E94}"/>
              </a:ext>
            </a:extLst>
          </p:cNvPr>
          <p:cNvSpPr>
            <a:spLocks/>
          </p:cNvSpPr>
          <p:nvPr/>
        </p:nvSpPr>
        <p:spPr bwMode="auto">
          <a:xfrm>
            <a:off x="4810032" y="4516440"/>
            <a:ext cx="1300663" cy="1868221"/>
          </a:xfrm>
          <a:custGeom>
            <a:avLst/>
            <a:gdLst>
              <a:gd name="T0" fmla="*/ 284 w 352"/>
              <a:gd name="T1" fmla="*/ 252 h 392"/>
              <a:gd name="T2" fmla="*/ 248 w 352"/>
              <a:gd name="T3" fmla="*/ 292 h 392"/>
              <a:gd name="T4" fmla="*/ 200 w 352"/>
              <a:gd name="T5" fmla="*/ 328 h 392"/>
              <a:gd name="T6" fmla="*/ 152 w 352"/>
              <a:gd name="T7" fmla="*/ 352 h 392"/>
              <a:gd name="T8" fmla="*/ 104 w 352"/>
              <a:gd name="T9" fmla="*/ 372 h 392"/>
              <a:gd name="T10" fmla="*/ 60 w 352"/>
              <a:gd name="T11" fmla="*/ 384 h 392"/>
              <a:gd name="T12" fmla="*/ 32 w 352"/>
              <a:gd name="T13" fmla="*/ 392 h 392"/>
              <a:gd name="T14" fmla="*/ 16 w 352"/>
              <a:gd name="T15" fmla="*/ 392 h 392"/>
              <a:gd name="T16" fmla="*/ 8 w 352"/>
              <a:gd name="T17" fmla="*/ 392 h 392"/>
              <a:gd name="T18" fmla="*/ 0 w 352"/>
              <a:gd name="T19" fmla="*/ 388 h 392"/>
              <a:gd name="T20" fmla="*/ 4 w 352"/>
              <a:gd name="T21" fmla="*/ 384 h 392"/>
              <a:gd name="T22" fmla="*/ 16 w 352"/>
              <a:gd name="T23" fmla="*/ 376 h 392"/>
              <a:gd name="T24" fmla="*/ 40 w 352"/>
              <a:gd name="T25" fmla="*/ 364 h 392"/>
              <a:gd name="T26" fmla="*/ 76 w 352"/>
              <a:gd name="T27" fmla="*/ 348 h 392"/>
              <a:gd name="T28" fmla="*/ 144 w 352"/>
              <a:gd name="T29" fmla="*/ 316 h 392"/>
              <a:gd name="T30" fmla="*/ 176 w 352"/>
              <a:gd name="T31" fmla="*/ 296 h 392"/>
              <a:gd name="T32" fmla="*/ 200 w 352"/>
              <a:gd name="T33" fmla="*/ 272 h 392"/>
              <a:gd name="T34" fmla="*/ 224 w 352"/>
              <a:gd name="T35" fmla="*/ 248 h 392"/>
              <a:gd name="T36" fmla="*/ 256 w 352"/>
              <a:gd name="T37" fmla="*/ 196 h 392"/>
              <a:gd name="T38" fmla="*/ 276 w 352"/>
              <a:gd name="T39" fmla="*/ 140 h 392"/>
              <a:gd name="T40" fmla="*/ 284 w 352"/>
              <a:gd name="T41" fmla="*/ 92 h 392"/>
              <a:gd name="T42" fmla="*/ 284 w 352"/>
              <a:gd name="T43" fmla="*/ 60 h 392"/>
              <a:gd name="T44" fmla="*/ 284 w 352"/>
              <a:gd name="T45" fmla="*/ 48 h 392"/>
              <a:gd name="T46" fmla="*/ 280 w 352"/>
              <a:gd name="T47" fmla="*/ 32 h 392"/>
              <a:gd name="T48" fmla="*/ 272 w 352"/>
              <a:gd name="T49" fmla="*/ 24 h 392"/>
              <a:gd name="T50" fmla="*/ 272 w 352"/>
              <a:gd name="T51" fmla="*/ 12 h 392"/>
              <a:gd name="T52" fmla="*/ 272 w 352"/>
              <a:gd name="T53" fmla="*/ 4 h 392"/>
              <a:gd name="T54" fmla="*/ 284 w 352"/>
              <a:gd name="T55" fmla="*/ 0 h 392"/>
              <a:gd name="T56" fmla="*/ 312 w 352"/>
              <a:gd name="T57" fmla="*/ 4 h 392"/>
              <a:gd name="T58" fmla="*/ 336 w 352"/>
              <a:gd name="T59" fmla="*/ 12 h 392"/>
              <a:gd name="T60" fmla="*/ 348 w 352"/>
              <a:gd name="T61" fmla="*/ 20 h 392"/>
              <a:gd name="T62" fmla="*/ 348 w 352"/>
              <a:gd name="T63" fmla="*/ 28 h 392"/>
              <a:gd name="T64" fmla="*/ 352 w 352"/>
              <a:gd name="T65" fmla="*/ 40 h 392"/>
              <a:gd name="T66" fmla="*/ 348 w 352"/>
              <a:gd name="T67" fmla="*/ 56 h 392"/>
              <a:gd name="T68" fmla="*/ 344 w 352"/>
              <a:gd name="T69" fmla="*/ 104 h 392"/>
              <a:gd name="T70" fmla="*/ 332 w 352"/>
              <a:gd name="T71" fmla="*/ 164 h 392"/>
              <a:gd name="T72" fmla="*/ 312 w 352"/>
              <a:gd name="T73" fmla="*/ 208 h 392"/>
              <a:gd name="T74" fmla="*/ 300 w 352"/>
              <a:gd name="T75" fmla="*/ 232 h 3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352" h="392">
                <a:moveTo>
                  <a:pt x="300" y="232"/>
                </a:moveTo>
                <a:lnTo>
                  <a:pt x="284" y="252"/>
                </a:lnTo>
                <a:lnTo>
                  <a:pt x="268" y="276"/>
                </a:lnTo>
                <a:lnTo>
                  <a:pt x="248" y="292"/>
                </a:lnTo>
                <a:lnTo>
                  <a:pt x="224" y="312"/>
                </a:lnTo>
                <a:lnTo>
                  <a:pt x="200" y="328"/>
                </a:lnTo>
                <a:lnTo>
                  <a:pt x="176" y="340"/>
                </a:lnTo>
                <a:lnTo>
                  <a:pt x="152" y="352"/>
                </a:lnTo>
                <a:lnTo>
                  <a:pt x="128" y="364"/>
                </a:lnTo>
                <a:lnTo>
                  <a:pt x="104" y="372"/>
                </a:lnTo>
                <a:lnTo>
                  <a:pt x="80" y="380"/>
                </a:lnTo>
                <a:lnTo>
                  <a:pt x="60" y="384"/>
                </a:lnTo>
                <a:lnTo>
                  <a:pt x="40" y="388"/>
                </a:lnTo>
                <a:lnTo>
                  <a:pt x="32" y="392"/>
                </a:lnTo>
                <a:lnTo>
                  <a:pt x="24" y="392"/>
                </a:lnTo>
                <a:lnTo>
                  <a:pt x="16" y="392"/>
                </a:lnTo>
                <a:lnTo>
                  <a:pt x="12" y="392"/>
                </a:lnTo>
                <a:lnTo>
                  <a:pt x="8" y="392"/>
                </a:lnTo>
                <a:lnTo>
                  <a:pt x="4" y="392"/>
                </a:lnTo>
                <a:lnTo>
                  <a:pt x="0" y="388"/>
                </a:lnTo>
                <a:lnTo>
                  <a:pt x="0" y="388"/>
                </a:lnTo>
                <a:lnTo>
                  <a:pt x="4" y="384"/>
                </a:lnTo>
                <a:lnTo>
                  <a:pt x="8" y="380"/>
                </a:lnTo>
                <a:lnTo>
                  <a:pt x="16" y="376"/>
                </a:lnTo>
                <a:lnTo>
                  <a:pt x="28" y="368"/>
                </a:lnTo>
                <a:lnTo>
                  <a:pt x="40" y="364"/>
                </a:lnTo>
                <a:lnTo>
                  <a:pt x="56" y="356"/>
                </a:lnTo>
                <a:lnTo>
                  <a:pt x="76" y="348"/>
                </a:lnTo>
                <a:lnTo>
                  <a:pt x="112" y="332"/>
                </a:lnTo>
                <a:lnTo>
                  <a:pt x="144" y="316"/>
                </a:lnTo>
                <a:lnTo>
                  <a:pt x="160" y="304"/>
                </a:lnTo>
                <a:lnTo>
                  <a:pt x="176" y="296"/>
                </a:lnTo>
                <a:lnTo>
                  <a:pt x="188" y="284"/>
                </a:lnTo>
                <a:lnTo>
                  <a:pt x="200" y="272"/>
                </a:lnTo>
                <a:lnTo>
                  <a:pt x="212" y="260"/>
                </a:lnTo>
                <a:lnTo>
                  <a:pt x="224" y="248"/>
                </a:lnTo>
                <a:lnTo>
                  <a:pt x="240" y="224"/>
                </a:lnTo>
                <a:lnTo>
                  <a:pt x="256" y="196"/>
                </a:lnTo>
                <a:lnTo>
                  <a:pt x="268" y="168"/>
                </a:lnTo>
                <a:lnTo>
                  <a:pt x="276" y="140"/>
                </a:lnTo>
                <a:lnTo>
                  <a:pt x="284" y="116"/>
                </a:lnTo>
                <a:lnTo>
                  <a:pt x="284" y="92"/>
                </a:lnTo>
                <a:lnTo>
                  <a:pt x="288" y="72"/>
                </a:lnTo>
                <a:lnTo>
                  <a:pt x="284" y="60"/>
                </a:lnTo>
                <a:lnTo>
                  <a:pt x="284" y="52"/>
                </a:lnTo>
                <a:lnTo>
                  <a:pt x="284" y="48"/>
                </a:lnTo>
                <a:lnTo>
                  <a:pt x="284" y="40"/>
                </a:lnTo>
                <a:lnTo>
                  <a:pt x="280" y="32"/>
                </a:lnTo>
                <a:lnTo>
                  <a:pt x="276" y="28"/>
                </a:lnTo>
                <a:lnTo>
                  <a:pt x="272" y="24"/>
                </a:lnTo>
                <a:lnTo>
                  <a:pt x="272" y="20"/>
                </a:lnTo>
                <a:lnTo>
                  <a:pt x="272" y="12"/>
                </a:lnTo>
                <a:lnTo>
                  <a:pt x="272" y="8"/>
                </a:lnTo>
                <a:lnTo>
                  <a:pt x="272" y="4"/>
                </a:lnTo>
                <a:lnTo>
                  <a:pt x="276" y="4"/>
                </a:lnTo>
                <a:lnTo>
                  <a:pt x="284" y="0"/>
                </a:lnTo>
                <a:lnTo>
                  <a:pt x="296" y="0"/>
                </a:lnTo>
                <a:lnTo>
                  <a:pt x="312" y="4"/>
                </a:lnTo>
                <a:lnTo>
                  <a:pt x="324" y="8"/>
                </a:lnTo>
                <a:lnTo>
                  <a:pt x="336" y="12"/>
                </a:lnTo>
                <a:lnTo>
                  <a:pt x="344" y="16"/>
                </a:lnTo>
                <a:lnTo>
                  <a:pt x="348" y="20"/>
                </a:lnTo>
                <a:lnTo>
                  <a:pt x="348" y="24"/>
                </a:lnTo>
                <a:lnTo>
                  <a:pt x="348" y="28"/>
                </a:lnTo>
                <a:lnTo>
                  <a:pt x="348" y="32"/>
                </a:lnTo>
                <a:lnTo>
                  <a:pt x="352" y="40"/>
                </a:lnTo>
                <a:lnTo>
                  <a:pt x="352" y="48"/>
                </a:lnTo>
                <a:lnTo>
                  <a:pt x="348" y="56"/>
                </a:lnTo>
                <a:lnTo>
                  <a:pt x="348" y="64"/>
                </a:lnTo>
                <a:lnTo>
                  <a:pt x="344" y="104"/>
                </a:lnTo>
                <a:lnTo>
                  <a:pt x="336" y="144"/>
                </a:lnTo>
                <a:lnTo>
                  <a:pt x="332" y="164"/>
                </a:lnTo>
                <a:lnTo>
                  <a:pt x="324" y="184"/>
                </a:lnTo>
                <a:lnTo>
                  <a:pt x="312" y="208"/>
                </a:lnTo>
                <a:lnTo>
                  <a:pt x="300" y="232"/>
                </a:lnTo>
                <a:lnTo>
                  <a:pt x="300" y="232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7" name="Freeform 82">
            <a:extLst>
              <a:ext uri="{FF2B5EF4-FFF2-40B4-BE49-F238E27FC236}">
                <a16:creationId xmlns:a16="http://schemas.microsoft.com/office/drawing/2014/main" id="{B1EAFB32-0A99-4458-9781-1D43425F6FA9}"/>
              </a:ext>
            </a:extLst>
          </p:cNvPr>
          <p:cNvSpPr>
            <a:spLocks/>
          </p:cNvSpPr>
          <p:nvPr/>
        </p:nvSpPr>
        <p:spPr bwMode="auto">
          <a:xfrm>
            <a:off x="8815046" y="4049530"/>
            <a:ext cx="1702588" cy="872874"/>
          </a:xfrm>
          <a:custGeom>
            <a:avLst/>
            <a:gdLst>
              <a:gd name="T0" fmla="*/ 368 w 472"/>
              <a:gd name="T1" fmla="*/ 0 h 188"/>
              <a:gd name="T2" fmla="*/ 384 w 472"/>
              <a:gd name="T3" fmla="*/ 0 h 188"/>
              <a:gd name="T4" fmla="*/ 400 w 472"/>
              <a:gd name="T5" fmla="*/ 8 h 188"/>
              <a:gd name="T6" fmla="*/ 424 w 472"/>
              <a:gd name="T7" fmla="*/ 20 h 188"/>
              <a:gd name="T8" fmla="*/ 452 w 472"/>
              <a:gd name="T9" fmla="*/ 36 h 188"/>
              <a:gd name="T10" fmla="*/ 468 w 472"/>
              <a:gd name="T11" fmla="*/ 48 h 188"/>
              <a:gd name="T12" fmla="*/ 472 w 472"/>
              <a:gd name="T13" fmla="*/ 52 h 188"/>
              <a:gd name="T14" fmla="*/ 472 w 472"/>
              <a:gd name="T15" fmla="*/ 60 h 188"/>
              <a:gd name="T16" fmla="*/ 468 w 472"/>
              <a:gd name="T17" fmla="*/ 64 h 188"/>
              <a:gd name="T18" fmla="*/ 456 w 472"/>
              <a:gd name="T19" fmla="*/ 68 h 188"/>
              <a:gd name="T20" fmla="*/ 444 w 472"/>
              <a:gd name="T21" fmla="*/ 72 h 188"/>
              <a:gd name="T22" fmla="*/ 424 w 472"/>
              <a:gd name="T23" fmla="*/ 76 h 188"/>
              <a:gd name="T24" fmla="*/ 392 w 472"/>
              <a:gd name="T25" fmla="*/ 92 h 188"/>
              <a:gd name="T26" fmla="*/ 344 w 472"/>
              <a:gd name="T27" fmla="*/ 120 h 188"/>
              <a:gd name="T28" fmla="*/ 284 w 472"/>
              <a:gd name="T29" fmla="*/ 160 h 188"/>
              <a:gd name="T30" fmla="*/ 220 w 472"/>
              <a:gd name="T31" fmla="*/ 164 h 188"/>
              <a:gd name="T32" fmla="*/ 252 w 472"/>
              <a:gd name="T33" fmla="*/ 140 h 188"/>
              <a:gd name="T34" fmla="*/ 276 w 472"/>
              <a:gd name="T35" fmla="*/ 116 h 188"/>
              <a:gd name="T36" fmla="*/ 300 w 472"/>
              <a:gd name="T37" fmla="*/ 96 h 188"/>
              <a:gd name="T38" fmla="*/ 320 w 472"/>
              <a:gd name="T39" fmla="*/ 80 h 188"/>
              <a:gd name="T40" fmla="*/ 336 w 472"/>
              <a:gd name="T41" fmla="*/ 64 h 188"/>
              <a:gd name="T42" fmla="*/ 344 w 472"/>
              <a:gd name="T43" fmla="*/ 56 h 188"/>
              <a:gd name="T44" fmla="*/ 352 w 472"/>
              <a:gd name="T45" fmla="*/ 52 h 188"/>
              <a:gd name="T46" fmla="*/ 352 w 472"/>
              <a:gd name="T47" fmla="*/ 48 h 188"/>
              <a:gd name="T48" fmla="*/ 344 w 472"/>
              <a:gd name="T49" fmla="*/ 48 h 188"/>
              <a:gd name="T50" fmla="*/ 336 w 472"/>
              <a:gd name="T51" fmla="*/ 48 h 188"/>
              <a:gd name="T52" fmla="*/ 324 w 472"/>
              <a:gd name="T53" fmla="*/ 52 h 188"/>
              <a:gd name="T54" fmla="*/ 304 w 472"/>
              <a:gd name="T55" fmla="*/ 56 h 188"/>
              <a:gd name="T56" fmla="*/ 276 w 472"/>
              <a:gd name="T57" fmla="*/ 60 h 188"/>
              <a:gd name="T58" fmla="*/ 224 w 472"/>
              <a:gd name="T59" fmla="*/ 68 h 188"/>
              <a:gd name="T60" fmla="*/ 156 w 472"/>
              <a:gd name="T61" fmla="*/ 80 h 188"/>
              <a:gd name="T62" fmla="*/ 116 w 472"/>
              <a:gd name="T63" fmla="*/ 88 h 188"/>
              <a:gd name="T64" fmla="*/ 92 w 472"/>
              <a:gd name="T65" fmla="*/ 92 h 188"/>
              <a:gd name="T66" fmla="*/ 76 w 472"/>
              <a:gd name="T67" fmla="*/ 92 h 188"/>
              <a:gd name="T68" fmla="*/ 64 w 472"/>
              <a:gd name="T69" fmla="*/ 92 h 188"/>
              <a:gd name="T70" fmla="*/ 52 w 472"/>
              <a:gd name="T71" fmla="*/ 92 h 188"/>
              <a:gd name="T72" fmla="*/ 36 w 472"/>
              <a:gd name="T73" fmla="*/ 84 h 188"/>
              <a:gd name="T74" fmla="*/ 16 w 472"/>
              <a:gd name="T75" fmla="*/ 76 h 188"/>
              <a:gd name="T76" fmla="*/ 0 w 472"/>
              <a:gd name="T77" fmla="*/ 60 h 188"/>
              <a:gd name="T78" fmla="*/ 36 w 472"/>
              <a:gd name="T79" fmla="*/ 48 h 188"/>
              <a:gd name="T80" fmla="*/ 104 w 472"/>
              <a:gd name="T81" fmla="*/ 44 h 188"/>
              <a:gd name="T82" fmla="*/ 160 w 472"/>
              <a:gd name="T83" fmla="*/ 36 h 188"/>
              <a:gd name="T84" fmla="*/ 204 w 472"/>
              <a:gd name="T85" fmla="*/ 32 h 188"/>
              <a:gd name="T86" fmla="*/ 240 w 472"/>
              <a:gd name="T87" fmla="*/ 28 h 188"/>
              <a:gd name="T88" fmla="*/ 268 w 472"/>
              <a:gd name="T89" fmla="*/ 24 h 188"/>
              <a:gd name="T90" fmla="*/ 304 w 472"/>
              <a:gd name="T91" fmla="*/ 20 h 188"/>
              <a:gd name="T92" fmla="*/ 336 w 472"/>
              <a:gd name="T93" fmla="*/ 16 h 188"/>
              <a:gd name="T94" fmla="*/ 360 w 472"/>
              <a:gd name="T95" fmla="*/ 8 h 188"/>
              <a:gd name="T96" fmla="*/ 364 w 472"/>
              <a:gd name="T97" fmla="*/ 4 h 1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472" h="188">
                <a:moveTo>
                  <a:pt x="364" y="4"/>
                </a:moveTo>
                <a:lnTo>
                  <a:pt x="368" y="0"/>
                </a:lnTo>
                <a:lnTo>
                  <a:pt x="376" y="0"/>
                </a:lnTo>
                <a:lnTo>
                  <a:pt x="384" y="0"/>
                </a:lnTo>
                <a:lnTo>
                  <a:pt x="392" y="0"/>
                </a:lnTo>
                <a:lnTo>
                  <a:pt x="400" y="8"/>
                </a:lnTo>
                <a:lnTo>
                  <a:pt x="412" y="12"/>
                </a:lnTo>
                <a:lnTo>
                  <a:pt x="424" y="20"/>
                </a:lnTo>
                <a:lnTo>
                  <a:pt x="440" y="28"/>
                </a:lnTo>
                <a:lnTo>
                  <a:pt x="452" y="36"/>
                </a:lnTo>
                <a:lnTo>
                  <a:pt x="464" y="44"/>
                </a:lnTo>
                <a:lnTo>
                  <a:pt x="468" y="48"/>
                </a:lnTo>
                <a:lnTo>
                  <a:pt x="468" y="52"/>
                </a:lnTo>
                <a:lnTo>
                  <a:pt x="472" y="52"/>
                </a:lnTo>
                <a:lnTo>
                  <a:pt x="472" y="56"/>
                </a:lnTo>
                <a:lnTo>
                  <a:pt x="472" y="60"/>
                </a:lnTo>
                <a:lnTo>
                  <a:pt x="468" y="60"/>
                </a:lnTo>
                <a:lnTo>
                  <a:pt x="468" y="64"/>
                </a:lnTo>
                <a:lnTo>
                  <a:pt x="464" y="64"/>
                </a:lnTo>
                <a:lnTo>
                  <a:pt x="456" y="68"/>
                </a:lnTo>
                <a:lnTo>
                  <a:pt x="452" y="68"/>
                </a:lnTo>
                <a:lnTo>
                  <a:pt x="444" y="72"/>
                </a:lnTo>
                <a:lnTo>
                  <a:pt x="436" y="72"/>
                </a:lnTo>
                <a:lnTo>
                  <a:pt x="424" y="76"/>
                </a:lnTo>
                <a:lnTo>
                  <a:pt x="408" y="84"/>
                </a:lnTo>
                <a:lnTo>
                  <a:pt x="392" y="92"/>
                </a:lnTo>
                <a:lnTo>
                  <a:pt x="368" y="104"/>
                </a:lnTo>
                <a:lnTo>
                  <a:pt x="344" y="120"/>
                </a:lnTo>
                <a:lnTo>
                  <a:pt x="316" y="140"/>
                </a:lnTo>
                <a:lnTo>
                  <a:pt x="284" y="160"/>
                </a:lnTo>
                <a:lnTo>
                  <a:pt x="248" y="188"/>
                </a:lnTo>
                <a:lnTo>
                  <a:pt x="220" y="164"/>
                </a:lnTo>
                <a:lnTo>
                  <a:pt x="236" y="152"/>
                </a:lnTo>
                <a:lnTo>
                  <a:pt x="252" y="140"/>
                </a:lnTo>
                <a:lnTo>
                  <a:pt x="264" y="124"/>
                </a:lnTo>
                <a:lnTo>
                  <a:pt x="276" y="116"/>
                </a:lnTo>
                <a:lnTo>
                  <a:pt x="288" y="104"/>
                </a:lnTo>
                <a:lnTo>
                  <a:pt x="300" y="96"/>
                </a:lnTo>
                <a:lnTo>
                  <a:pt x="312" y="84"/>
                </a:lnTo>
                <a:lnTo>
                  <a:pt x="320" y="80"/>
                </a:lnTo>
                <a:lnTo>
                  <a:pt x="328" y="72"/>
                </a:lnTo>
                <a:lnTo>
                  <a:pt x="336" y="64"/>
                </a:lnTo>
                <a:lnTo>
                  <a:pt x="340" y="60"/>
                </a:lnTo>
                <a:lnTo>
                  <a:pt x="344" y="56"/>
                </a:lnTo>
                <a:lnTo>
                  <a:pt x="348" y="52"/>
                </a:lnTo>
                <a:lnTo>
                  <a:pt x="352" y="52"/>
                </a:lnTo>
                <a:lnTo>
                  <a:pt x="352" y="52"/>
                </a:lnTo>
                <a:lnTo>
                  <a:pt x="352" y="48"/>
                </a:lnTo>
                <a:lnTo>
                  <a:pt x="348" y="48"/>
                </a:lnTo>
                <a:lnTo>
                  <a:pt x="344" y="48"/>
                </a:lnTo>
                <a:lnTo>
                  <a:pt x="340" y="48"/>
                </a:lnTo>
                <a:lnTo>
                  <a:pt x="336" y="48"/>
                </a:lnTo>
                <a:lnTo>
                  <a:pt x="332" y="52"/>
                </a:lnTo>
                <a:lnTo>
                  <a:pt x="324" y="52"/>
                </a:lnTo>
                <a:lnTo>
                  <a:pt x="316" y="52"/>
                </a:lnTo>
                <a:lnTo>
                  <a:pt x="304" y="56"/>
                </a:lnTo>
                <a:lnTo>
                  <a:pt x="292" y="56"/>
                </a:lnTo>
                <a:lnTo>
                  <a:pt x="276" y="60"/>
                </a:lnTo>
                <a:lnTo>
                  <a:pt x="260" y="60"/>
                </a:lnTo>
                <a:lnTo>
                  <a:pt x="224" y="68"/>
                </a:lnTo>
                <a:lnTo>
                  <a:pt x="188" y="76"/>
                </a:lnTo>
                <a:lnTo>
                  <a:pt x="156" y="80"/>
                </a:lnTo>
                <a:lnTo>
                  <a:pt x="128" y="84"/>
                </a:lnTo>
                <a:lnTo>
                  <a:pt x="116" y="88"/>
                </a:lnTo>
                <a:lnTo>
                  <a:pt x="104" y="88"/>
                </a:lnTo>
                <a:lnTo>
                  <a:pt x="92" y="92"/>
                </a:lnTo>
                <a:lnTo>
                  <a:pt x="84" y="92"/>
                </a:lnTo>
                <a:lnTo>
                  <a:pt x="76" y="92"/>
                </a:lnTo>
                <a:lnTo>
                  <a:pt x="72" y="92"/>
                </a:lnTo>
                <a:lnTo>
                  <a:pt x="64" y="92"/>
                </a:lnTo>
                <a:lnTo>
                  <a:pt x="60" y="92"/>
                </a:lnTo>
                <a:lnTo>
                  <a:pt x="52" y="92"/>
                </a:lnTo>
                <a:lnTo>
                  <a:pt x="44" y="88"/>
                </a:lnTo>
                <a:lnTo>
                  <a:pt x="36" y="84"/>
                </a:lnTo>
                <a:lnTo>
                  <a:pt x="24" y="80"/>
                </a:lnTo>
                <a:lnTo>
                  <a:pt x="16" y="76"/>
                </a:lnTo>
                <a:lnTo>
                  <a:pt x="8" y="68"/>
                </a:lnTo>
                <a:lnTo>
                  <a:pt x="0" y="60"/>
                </a:lnTo>
                <a:lnTo>
                  <a:pt x="0" y="48"/>
                </a:lnTo>
                <a:lnTo>
                  <a:pt x="36" y="48"/>
                </a:lnTo>
                <a:lnTo>
                  <a:pt x="72" y="44"/>
                </a:lnTo>
                <a:lnTo>
                  <a:pt x="104" y="44"/>
                </a:lnTo>
                <a:lnTo>
                  <a:pt x="136" y="40"/>
                </a:lnTo>
                <a:lnTo>
                  <a:pt x="160" y="36"/>
                </a:lnTo>
                <a:lnTo>
                  <a:pt x="184" y="36"/>
                </a:lnTo>
                <a:lnTo>
                  <a:pt x="204" y="32"/>
                </a:lnTo>
                <a:lnTo>
                  <a:pt x="224" y="32"/>
                </a:lnTo>
                <a:lnTo>
                  <a:pt x="240" y="28"/>
                </a:lnTo>
                <a:lnTo>
                  <a:pt x="256" y="28"/>
                </a:lnTo>
                <a:lnTo>
                  <a:pt x="268" y="24"/>
                </a:lnTo>
                <a:lnTo>
                  <a:pt x="280" y="24"/>
                </a:lnTo>
                <a:lnTo>
                  <a:pt x="304" y="20"/>
                </a:lnTo>
                <a:lnTo>
                  <a:pt x="324" y="20"/>
                </a:lnTo>
                <a:lnTo>
                  <a:pt x="336" y="16"/>
                </a:lnTo>
                <a:lnTo>
                  <a:pt x="348" y="12"/>
                </a:lnTo>
                <a:lnTo>
                  <a:pt x="360" y="8"/>
                </a:lnTo>
                <a:lnTo>
                  <a:pt x="364" y="4"/>
                </a:lnTo>
                <a:lnTo>
                  <a:pt x="364" y="4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8" name="Freeform 83">
            <a:extLst>
              <a:ext uri="{FF2B5EF4-FFF2-40B4-BE49-F238E27FC236}">
                <a16:creationId xmlns:a16="http://schemas.microsoft.com/office/drawing/2014/main" id="{944EA622-C33E-42F0-8EAB-3C6D5CFEA483}"/>
              </a:ext>
            </a:extLst>
          </p:cNvPr>
          <p:cNvSpPr>
            <a:spLocks/>
          </p:cNvSpPr>
          <p:nvPr/>
        </p:nvSpPr>
        <p:spPr bwMode="auto">
          <a:xfrm>
            <a:off x="9204621" y="4699543"/>
            <a:ext cx="678149" cy="1652889"/>
          </a:xfrm>
          <a:custGeom>
            <a:avLst/>
            <a:gdLst>
              <a:gd name="T0" fmla="*/ 32 w 188"/>
              <a:gd name="T1" fmla="*/ 288 h 356"/>
              <a:gd name="T2" fmla="*/ 16 w 188"/>
              <a:gd name="T3" fmla="*/ 280 h 356"/>
              <a:gd name="T4" fmla="*/ 4 w 188"/>
              <a:gd name="T5" fmla="*/ 272 h 356"/>
              <a:gd name="T6" fmla="*/ 0 w 188"/>
              <a:gd name="T7" fmla="*/ 264 h 356"/>
              <a:gd name="T8" fmla="*/ 0 w 188"/>
              <a:gd name="T9" fmla="*/ 260 h 356"/>
              <a:gd name="T10" fmla="*/ 8 w 188"/>
              <a:gd name="T11" fmla="*/ 256 h 356"/>
              <a:gd name="T12" fmla="*/ 20 w 188"/>
              <a:gd name="T13" fmla="*/ 256 h 356"/>
              <a:gd name="T14" fmla="*/ 40 w 188"/>
              <a:gd name="T15" fmla="*/ 256 h 356"/>
              <a:gd name="T16" fmla="*/ 64 w 188"/>
              <a:gd name="T17" fmla="*/ 260 h 356"/>
              <a:gd name="T18" fmla="*/ 84 w 188"/>
              <a:gd name="T19" fmla="*/ 264 h 356"/>
              <a:gd name="T20" fmla="*/ 100 w 188"/>
              <a:gd name="T21" fmla="*/ 264 h 356"/>
              <a:gd name="T22" fmla="*/ 108 w 188"/>
              <a:gd name="T23" fmla="*/ 264 h 356"/>
              <a:gd name="T24" fmla="*/ 116 w 188"/>
              <a:gd name="T25" fmla="*/ 260 h 356"/>
              <a:gd name="T26" fmla="*/ 120 w 188"/>
              <a:gd name="T27" fmla="*/ 244 h 356"/>
              <a:gd name="T28" fmla="*/ 124 w 188"/>
              <a:gd name="T29" fmla="*/ 232 h 356"/>
              <a:gd name="T30" fmla="*/ 128 w 188"/>
              <a:gd name="T31" fmla="*/ 196 h 356"/>
              <a:gd name="T32" fmla="*/ 124 w 188"/>
              <a:gd name="T33" fmla="*/ 152 h 356"/>
              <a:gd name="T34" fmla="*/ 120 w 188"/>
              <a:gd name="T35" fmla="*/ 108 h 356"/>
              <a:gd name="T36" fmla="*/ 116 w 188"/>
              <a:gd name="T37" fmla="*/ 76 h 356"/>
              <a:gd name="T38" fmla="*/ 108 w 188"/>
              <a:gd name="T39" fmla="*/ 52 h 356"/>
              <a:gd name="T40" fmla="*/ 96 w 188"/>
              <a:gd name="T41" fmla="*/ 32 h 356"/>
              <a:gd name="T42" fmla="*/ 84 w 188"/>
              <a:gd name="T43" fmla="*/ 16 h 356"/>
              <a:gd name="T44" fmla="*/ 84 w 188"/>
              <a:gd name="T45" fmla="*/ 4 h 356"/>
              <a:gd name="T46" fmla="*/ 96 w 188"/>
              <a:gd name="T47" fmla="*/ 0 h 356"/>
              <a:gd name="T48" fmla="*/ 112 w 188"/>
              <a:gd name="T49" fmla="*/ 4 h 356"/>
              <a:gd name="T50" fmla="*/ 132 w 188"/>
              <a:gd name="T51" fmla="*/ 12 h 356"/>
              <a:gd name="T52" fmla="*/ 152 w 188"/>
              <a:gd name="T53" fmla="*/ 24 h 356"/>
              <a:gd name="T54" fmla="*/ 164 w 188"/>
              <a:gd name="T55" fmla="*/ 36 h 356"/>
              <a:gd name="T56" fmla="*/ 168 w 188"/>
              <a:gd name="T57" fmla="*/ 52 h 356"/>
              <a:gd name="T58" fmla="*/ 176 w 188"/>
              <a:gd name="T59" fmla="*/ 76 h 356"/>
              <a:gd name="T60" fmla="*/ 180 w 188"/>
              <a:gd name="T61" fmla="*/ 112 h 356"/>
              <a:gd name="T62" fmla="*/ 184 w 188"/>
              <a:gd name="T63" fmla="*/ 152 h 356"/>
              <a:gd name="T64" fmla="*/ 188 w 188"/>
              <a:gd name="T65" fmla="*/ 184 h 356"/>
              <a:gd name="T66" fmla="*/ 188 w 188"/>
              <a:gd name="T67" fmla="*/ 212 h 356"/>
              <a:gd name="T68" fmla="*/ 188 w 188"/>
              <a:gd name="T69" fmla="*/ 236 h 356"/>
              <a:gd name="T70" fmla="*/ 184 w 188"/>
              <a:gd name="T71" fmla="*/ 276 h 356"/>
              <a:gd name="T72" fmla="*/ 172 w 188"/>
              <a:gd name="T73" fmla="*/ 312 h 356"/>
              <a:gd name="T74" fmla="*/ 156 w 188"/>
              <a:gd name="T75" fmla="*/ 332 h 356"/>
              <a:gd name="T76" fmla="*/ 136 w 188"/>
              <a:gd name="T77" fmla="*/ 348 h 356"/>
              <a:gd name="T78" fmla="*/ 120 w 188"/>
              <a:gd name="T79" fmla="*/ 356 h 356"/>
              <a:gd name="T80" fmla="*/ 108 w 188"/>
              <a:gd name="T81" fmla="*/ 356 h 356"/>
              <a:gd name="T82" fmla="*/ 100 w 188"/>
              <a:gd name="T83" fmla="*/ 344 h 356"/>
              <a:gd name="T84" fmla="*/ 96 w 188"/>
              <a:gd name="T85" fmla="*/ 332 h 356"/>
              <a:gd name="T86" fmla="*/ 88 w 188"/>
              <a:gd name="T87" fmla="*/ 320 h 356"/>
              <a:gd name="T88" fmla="*/ 76 w 188"/>
              <a:gd name="T89" fmla="*/ 312 h 356"/>
              <a:gd name="T90" fmla="*/ 56 w 188"/>
              <a:gd name="T91" fmla="*/ 300 h 356"/>
              <a:gd name="T92" fmla="*/ 44 w 188"/>
              <a:gd name="T93" fmla="*/ 296 h 3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88" h="356">
                <a:moveTo>
                  <a:pt x="44" y="296"/>
                </a:moveTo>
                <a:lnTo>
                  <a:pt x="32" y="288"/>
                </a:lnTo>
                <a:lnTo>
                  <a:pt x="24" y="284"/>
                </a:lnTo>
                <a:lnTo>
                  <a:pt x="16" y="280"/>
                </a:lnTo>
                <a:lnTo>
                  <a:pt x="8" y="276"/>
                </a:lnTo>
                <a:lnTo>
                  <a:pt x="4" y="272"/>
                </a:lnTo>
                <a:lnTo>
                  <a:pt x="0" y="268"/>
                </a:lnTo>
                <a:lnTo>
                  <a:pt x="0" y="264"/>
                </a:lnTo>
                <a:lnTo>
                  <a:pt x="0" y="260"/>
                </a:lnTo>
                <a:lnTo>
                  <a:pt x="0" y="260"/>
                </a:lnTo>
                <a:lnTo>
                  <a:pt x="4" y="256"/>
                </a:lnTo>
                <a:lnTo>
                  <a:pt x="8" y="256"/>
                </a:lnTo>
                <a:lnTo>
                  <a:pt x="12" y="256"/>
                </a:lnTo>
                <a:lnTo>
                  <a:pt x="20" y="256"/>
                </a:lnTo>
                <a:lnTo>
                  <a:pt x="28" y="256"/>
                </a:lnTo>
                <a:lnTo>
                  <a:pt x="40" y="256"/>
                </a:lnTo>
                <a:lnTo>
                  <a:pt x="52" y="260"/>
                </a:lnTo>
                <a:lnTo>
                  <a:pt x="64" y="260"/>
                </a:lnTo>
                <a:lnTo>
                  <a:pt x="76" y="260"/>
                </a:lnTo>
                <a:lnTo>
                  <a:pt x="84" y="264"/>
                </a:lnTo>
                <a:lnTo>
                  <a:pt x="92" y="264"/>
                </a:lnTo>
                <a:lnTo>
                  <a:pt x="100" y="264"/>
                </a:lnTo>
                <a:lnTo>
                  <a:pt x="104" y="264"/>
                </a:lnTo>
                <a:lnTo>
                  <a:pt x="108" y="264"/>
                </a:lnTo>
                <a:lnTo>
                  <a:pt x="112" y="264"/>
                </a:lnTo>
                <a:lnTo>
                  <a:pt x="116" y="260"/>
                </a:lnTo>
                <a:lnTo>
                  <a:pt x="120" y="252"/>
                </a:lnTo>
                <a:lnTo>
                  <a:pt x="120" y="244"/>
                </a:lnTo>
                <a:lnTo>
                  <a:pt x="124" y="236"/>
                </a:lnTo>
                <a:lnTo>
                  <a:pt x="124" y="232"/>
                </a:lnTo>
                <a:lnTo>
                  <a:pt x="124" y="212"/>
                </a:lnTo>
                <a:lnTo>
                  <a:pt x="128" y="196"/>
                </a:lnTo>
                <a:lnTo>
                  <a:pt x="124" y="172"/>
                </a:lnTo>
                <a:lnTo>
                  <a:pt x="124" y="152"/>
                </a:lnTo>
                <a:lnTo>
                  <a:pt x="120" y="128"/>
                </a:lnTo>
                <a:lnTo>
                  <a:pt x="120" y="108"/>
                </a:lnTo>
                <a:lnTo>
                  <a:pt x="116" y="92"/>
                </a:lnTo>
                <a:lnTo>
                  <a:pt x="116" y="76"/>
                </a:lnTo>
                <a:lnTo>
                  <a:pt x="112" y="64"/>
                </a:lnTo>
                <a:lnTo>
                  <a:pt x="108" y="52"/>
                </a:lnTo>
                <a:lnTo>
                  <a:pt x="100" y="40"/>
                </a:lnTo>
                <a:lnTo>
                  <a:pt x="96" y="32"/>
                </a:lnTo>
                <a:lnTo>
                  <a:pt x="88" y="24"/>
                </a:lnTo>
                <a:lnTo>
                  <a:pt x="84" y="16"/>
                </a:lnTo>
                <a:lnTo>
                  <a:pt x="84" y="12"/>
                </a:lnTo>
                <a:lnTo>
                  <a:pt x="84" y="4"/>
                </a:lnTo>
                <a:lnTo>
                  <a:pt x="88" y="0"/>
                </a:lnTo>
                <a:lnTo>
                  <a:pt x="96" y="0"/>
                </a:lnTo>
                <a:lnTo>
                  <a:pt x="104" y="0"/>
                </a:lnTo>
                <a:lnTo>
                  <a:pt x="112" y="4"/>
                </a:lnTo>
                <a:lnTo>
                  <a:pt x="120" y="4"/>
                </a:lnTo>
                <a:lnTo>
                  <a:pt x="132" y="12"/>
                </a:lnTo>
                <a:lnTo>
                  <a:pt x="144" y="16"/>
                </a:lnTo>
                <a:lnTo>
                  <a:pt x="152" y="24"/>
                </a:lnTo>
                <a:lnTo>
                  <a:pt x="160" y="32"/>
                </a:lnTo>
                <a:lnTo>
                  <a:pt x="164" y="36"/>
                </a:lnTo>
                <a:lnTo>
                  <a:pt x="164" y="44"/>
                </a:lnTo>
                <a:lnTo>
                  <a:pt x="168" y="52"/>
                </a:lnTo>
                <a:lnTo>
                  <a:pt x="172" y="64"/>
                </a:lnTo>
                <a:lnTo>
                  <a:pt x="176" y="76"/>
                </a:lnTo>
                <a:lnTo>
                  <a:pt x="180" y="92"/>
                </a:lnTo>
                <a:lnTo>
                  <a:pt x="180" y="112"/>
                </a:lnTo>
                <a:lnTo>
                  <a:pt x="184" y="132"/>
                </a:lnTo>
                <a:lnTo>
                  <a:pt x="184" y="152"/>
                </a:lnTo>
                <a:lnTo>
                  <a:pt x="184" y="168"/>
                </a:lnTo>
                <a:lnTo>
                  <a:pt x="188" y="184"/>
                </a:lnTo>
                <a:lnTo>
                  <a:pt x="188" y="200"/>
                </a:lnTo>
                <a:lnTo>
                  <a:pt x="188" y="212"/>
                </a:lnTo>
                <a:lnTo>
                  <a:pt x="188" y="224"/>
                </a:lnTo>
                <a:lnTo>
                  <a:pt x="188" y="236"/>
                </a:lnTo>
                <a:lnTo>
                  <a:pt x="188" y="244"/>
                </a:lnTo>
                <a:lnTo>
                  <a:pt x="184" y="276"/>
                </a:lnTo>
                <a:lnTo>
                  <a:pt x="176" y="300"/>
                </a:lnTo>
                <a:lnTo>
                  <a:pt x="172" y="312"/>
                </a:lnTo>
                <a:lnTo>
                  <a:pt x="164" y="324"/>
                </a:lnTo>
                <a:lnTo>
                  <a:pt x="156" y="332"/>
                </a:lnTo>
                <a:lnTo>
                  <a:pt x="148" y="340"/>
                </a:lnTo>
                <a:lnTo>
                  <a:pt x="136" y="348"/>
                </a:lnTo>
                <a:lnTo>
                  <a:pt x="128" y="352"/>
                </a:lnTo>
                <a:lnTo>
                  <a:pt x="120" y="356"/>
                </a:lnTo>
                <a:lnTo>
                  <a:pt x="116" y="356"/>
                </a:lnTo>
                <a:lnTo>
                  <a:pt x="108" y="356"/>
                </a:lnTo>
                <a:lnTo>
                  <a:pt x="104" y="352"/>
                </a:lnTo>
                <a:lnTo>
                  <a:pt x="100" y="344"/>
                </a:lnTo>
                <a:lnTo>
                  <a:pt x="96" y="336"/>
                </a:lnTo>
                <a:lnTo>
                  <a:pt x="96" y="332"/>
                </a:lnTo>
                <a:lnTo>
                  <a:pt x="92" y="328"/>
                </a:lnTo>
                <a:lnTo>
                  <a:pt x="88" y="320"/>
                </a:lnTo>
                <a:lnTo>
                  <a:pt x="80" y="316"/>
                </a:lnTo>
                <a:lnTo>
                  <a:pt x="76" y="312"/>
                </a:lnTo>
                <a:lnTo>
                  <a:pt x="64" y="304"/>
                </a:lnTo>
                <a:lnTo>
                  <a:pt x="56" y="300"/>
                </a:lnTo>
                <a:lnTo>
                  <a:pt x="44" y="296"/>
                </a:lnTo>
                <a:lnTo>
                  <a:pt x="44" y="296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0" name="Freeform 60">
            <a:extLst>
              <a:ext uri="{FF2B5EF4-FFF2-40B4-BE49-F238E27FC236}">
                <a16:creationId xmlns:a16="http://schemas.microsoft.com/office/drawing/2014/main" id="{61525A6C-1147-4516-907E-8A6A3309FF04}"/>
              </a:ext>
            </a:extLst>
          </p:cNvPr>
          <p:cNvSpPr>
            <a:spLocks/>
          </p:cNvSpPr>
          <p:nvPr/>
        </p:nvSpPr>
        <p:spPr bwMode="auto">
          <a:xfrm>
            <a:off x="1345475" y="1861166"/>
            <a:ext cx="981152" cy="947161"/>
          </a:xfrm>
          <a:custGeom>
            <a:avLst/>
            <a:gdLst>
              <a:gd name="T0" fmla="*/ 68 w 272"/>
              <a:gd name="T1" fmla="*/ 168 h 204"/>
              <a:gd name="T2" fmla="*/ 100 w 272"/>
              <a:gd name="T3" fmla="*/ 152 h 204"/>
              <a:gd name="T4" fmla="*/ 128 w 272"/>
              <a:gd name="T5" fmla="*/ 132 h 204"/>
              <a:gd name="T6" fmla="*/ 156 w 272"/>
              <a:gd name="T7" fmla="*/ 112 h 204"/>
              <a:gd name="T8" fmla="*/ 180 w 272"/>
              <a:gd name="T9" fmla="*/ 92 h 204"/>
              <a:gd name="T10" fmla="*/ 204 w 272"/>
              <a:gd name="T11" fmla="*/ 72 h 204"/>
              <a:gd name="T12" fmla="*/ 224 w 272"/>
              <a:gd name="T13" fmla="*/ 52 h 204"/>
              <a:gd name="T14" fmla="*/ 244 w 272"/>
              <a:gd name="T15" fmla="*/ 24 h 204"/>
              <a:gd name="T16" fmla="*/ 260 w 272"/>
              <a:gd name="T17" fmla="*/ 0 h 204"/>
              <a:gd name="T18" fmla="*/ 272 w 272"/>
              <a:gd name="T19" fmla="*/ 24 h 204"/>
              <a:gd name="T20" fmla="*/ 260 w 272"/>
              <a:gd name="T21" fmla="*/ 40 h 204"/>
              <a:gd name="T22" fmla="*/ 244 w 272"/>
              <a:gd name="T23" fmla="*/ 60 h 204"/>
              <a:gd name="T24" fmla="*/ 228 w 272"/>
              <a:gd name="T25" fmla="*/ 76 h 204"/>
              <a:gd name="T26" fmla="*/ 208 w 272"/>
              <a:gd name="T27" fmla="*/ 92 h 204"/>
              <a:gd name="T28" fmla="*/ 188 w 272"/>
              <a:gd name="T29" fmla="*/ 108 h 204"/>
              <a:gd name="T30" fmla="*/ 168 w 272"/>
              <a:gd name="T31" fmla="*/ 124 h 204"/>
              <a:gd name="T32" fmla="*/ 148 w 272"/>
              <a:gd name="T33" fmla="*/ 136 h 204"/>
              <a:gd name="T34" fmla="*/ 124 w 272"/>
              <a:gd name="T35" fmla="*/ 152 h 204"/>
              <a:gd name="T36" fmla="*/ 100 w 272"/>
              <a:gd name="T37" fmla="*/ 164 h 204"/>
              <a:gd name="T38" fmla="*/ 80 w 272"/>
              <a:gd name="T39" fmla="*/ 172 h 204"/>
              <a:gd name="T40" fmla="*/ 60 w 272"/>
              <a:gd name="T41" fmla="*/ 180 h 204"/>
              <a:gd name="T42" fmla="*/ 40 w 272"/>
              <a:gd name="T43" fmla="*/ 188 h 204"/>
              <a:gd name="T44" fmla="*/ 32 w 272"/>
              <a:gd name="T45" fmla="*/ 192 h 204"/>
              <a:gd name="T46" fmla="*/ 24 w 272"/>
              <a:gd name="T47" fmla="*/ 196 h 204"/>
              <a:gd name="T48" fmla="*/ 16 w 272"/>
              <a:gd name="T49" fmla="*/ 196 h 204"/>
              <a:gd name="T50" fmla="*/ 12 w 272"/>
              <a:gd name="T51" fmla="*/ 200 h 204"/>
              <a:gd name="T52" fmla="*/ 8 w 272"/>
              <a:gd name="T53" fmla="*/ 200 h 204"/>
              <a:gd name="T54" fmla="*/ 4 w 272"/>
              <a:gd name="T55" fmla="*/ 200 h 204"/>
              <a:gd name="T56" fmla="*/ 4 w 272"/>
              <a:gd name="T57" fmla="*/ 204 h 204"/>
              <a:gd name="T58" fmla="*/ 0 w 272"/>
              <a:gd name="T59" fmla="*/ 204 h 204"/>
              <a:gd name="T60" fmla="*/ 0 w 272"/>
              <a:gd name="T61" fmla="*/ 204 h 204"/>
              <a:gd name="T62" fmla="*/ 4 w 272"/>
              <a:gd name="T63" fmla="*/ 200 h 204"/>
              <a:gd name="T64" fmla="*/ 8 w 272"/>
              <a:gd name="T65" fmla="*/ 196 h 204"/>
              <a:gd name="T66" fmla="*/ 16 w 272"/>
              <a:gd name="T67" fmla="*/ 196 h 204"/>
              <a:gd name="T68" fmla="*/ 24 w 272"/>
              <a:gd name="T69" fmla="*/ 188 h 204"/>
              <a:gd name="T70" fmla="*/ 36 w 272"/>
              <a:gd name="T71" fmla="*/ 184 h 204"/>
              <a:gd name="T72" fmla="*/ 52 w 272"/>
              <a:gd name="T73" fmla="*/ 176 h 204"/>
              <a:gd name="T74" fmla="*/ 68 w 272"/>
              <a:gd name="T75" fmla="*/ 168 h 204"/>
              <a:gd name="T76" fmla="*/ 68 w 272"/>
              <a:gd name="T77" fmla="*/ 168 h 2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272" h="204">
                <a:moveTo>
                  <a:pt x="68" y="168"/>
                </a:moveTo>
                <a:lnTo>
                  <a:pt x="100" y="152"/>
                </a:lnTo>
                <a:lnTo>
                  <a:pt x="128" y="132"/>
                </a:lnTo>
                <a:lnTo>
                  <a:pt x="156" y="112"/>
                </a:lnTo>
                <a:lnTo>
                  <a:pt x="180" y="92"/>
                </a:lnTo>
                <a:lnTo>
                  <a:pt x="204" y="72"/>
                </a:lnTo>
                <a:lnTo>
                  <a:pt x="224" y="52"/>
                </a:lnTo>
                <a:lnTo>
                  <a:pt x="244" y="24"/>
                </a:lnTo>
                <a:lnTo>
                  <a:pt x="260" y="0"/>
                </a:lnTo>
                <a:lnTo>
                  <a:pt x="272" y="24"/>
                </a:lnTo>
                <a:lnTo>
                  <a:pt x="260" y="40"/>
                </a:lnTo>
                <a:lnTo>
                  <a:pt x="244" y="60"/>
                </a:lnTo>
                <a:lnTo>
                  <a:pt x="228" y="76"/>
                </a:lnTo>
                <a:lnTo>
                  <a:pt x="208" y="92"/>
                </a:lnTo>
                <a:lnTo>
                  <a:pt x="188" y="108"/>
                </a:lnTo>
                <a:lnTo>
                  <a:pt x="168" y="124"/>
                </a:lnTo>
                <a:lnTo>
                  <a:pt x="148" y="136"/>
                </a:lnTo>
                <a:lnTo>
                  <a:pt x="124" y="152"/>
                </a:lnTo>
                <a:lnTo>
                  <a:pt x="100" y="164"/>
                </a:lnTo>
                <a:lnTo>
                  <a:pt x="80" y="172"/>
                </a:lnTo>
                <a:lnTo>
                  <a:pt x="60" y="180"/>
                </a:lnTo>
                <a:lnTo>
                  <a:pt x="40" y="188"/>
                </a:lnTo>
                <a:lnTo>
                  <a:pt x="32" y="192"/>
                </a:lnTo>
                <a:lnTo>
                  <a:pt x="24" y="196"/>
                </a:lnTo>
                <a:lnTo>
                  <a:pt x="16" y="196"/>
                </a:lnTo>
                <a:lnTo>
                  <a:pt x="12" y="200"/>
                </a:lnTo>
                <a:lnTo>
                  <a:pt x="8" y="200"/>
                </a:lnTo>
                <a:lnTo>
                  <a:pt x="4" y="200"/>
                </a:lnTo>
                <a:lnTo>
                  <a:pt x="4" y="204"/>
                </a:lnTo>
                <a:lnTo>
                  <a:pt x="0" y="204"/>
                </a:lnTo>
                <a:lnTo>
                  <a:pt x="0" y="204"/>
                </a:lnTo>
                <a:lnTo>
                  <a:pt x="4" y="200"/>
                </a:lnTo>
                <a:lnTo>
                  <a:pt x="8" y="196"/>
                </a:lnTo>
                <a:lnTo>
                  <a:pt x="16" y="196"/>
                </a:lnTo>
                <a:lnTo>
                  <a:pt x="24" y="188"/>
                </a:lnTo>
                <a:lnTo>
                  <a:pt x="36" y="184"/>
                </a:lnTo>
                <a:lnTo>
                  <a:pt x="52" y="176"/>
                </a:lnTo>
                <a:lnTo>
                  <a:pt x="68" y="168"/>
                </a:lnTo>
                <a:lnTo>
                  <a:pt x="68" y="168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1" name="Freeform 61">
            <a:extLst>
              <a:ext uri="{FF2B5EF4-FFF2-40B4-BE49-F238E27FC236}">
                <a16:creationId xmlns:a16="http://schemas.microsoft.com/office/drawing/2014/main" id="{200C9E3B-D2F9-4D2B-8E45-BAC1F15F1D41}"/>
              </a:ext>
            </a:extLst>
          </p:cNvPr>
          <p:cNvSpPr>
            <a:spLocks/>
          </p:cNvSpPr>
          <p:nvPr/>
        </p:nvSpPr>
        <p:spPr bwMode="auto">
          <a:xfrm>
            <a:off x="1792765" y="1359728"/>
            <a:ext cx="317432" cy="390008"/>
          </a:xfrm>
          <a:custGeom>
            <a:avLst/>
            <a:gdLst>
              <a:gd name="T0" fmla="*/ 80 w 88"/>
              <a:gd name="T1" fmla="*/ 80 h 84"/>
              <a:gd name="T2" fmla="*/ 72 w 88"/>
              <a:gd name="T3" fmla="*/ 84 h 84"/>
              <a:gd name="T4" fmla="*/ 64 w 88"/>
              <a:gd name="T5" fmla="*/ 84 h 84"/>
              <a:gd name="T6" fmla="*/ 60 w 88"/>
              <a:gd name="T7" fmla="*/ 84 h 84"/>
              <a:gd name="T8" fmla="*/ 52 w 88"/>
              <a:gd name="T9" fmla="*/ 80 h 84"/>
              <a:gd name="T10" fmla="*/ 44 w 88"/>
              <a:gd name="T11" fmla="*/ 72 h 84"/>
              <a:gd name="T12" fmla="*/ 36 w 88"/>
              <a:gd name="T13" fmla="*/ 64 h 84"/>
              <a:gd name="T14" fmla="*/ 24 w 88"/>
              <a:gd name="T15" fmla="*/ 52 h 84"/>
              <a:gd name="T16" fmla="*/ 16 w 88"/>
              <a:gd name="T17" fmla="*/ 40 h 84"/>
              <a:gd name="T18" fmla="*/ 8 w 88"/>
              <a:gd name="T19" fmla="*/ 20 h 84"/>
              <a:gd name="T20" fmla="*/ 0 w 88"/>
              <a:gd name="T21" fmla="*/ 0 h 84"/>
              <a:gd name="T22" fmla="*/ 24 w 88"/>
              <a:gd name="T23" fmla="*/ 4 h 84"/>
              <a:gd name="T24" fmla="*/ 44 w 88"/>
              <a:gd name="T25" fmla="*/ 8 h 84"/>
              <a:gd name="T26" fmla="*/ 52 w 88"/>
              <a:gd name="T27" fmla="*/ 12 h 84"/>
              <a:gd name="T28" fmla="*/ 60 w 88"/>
              <a:gd name="T29" fmla="*/ 12 h 84"/>
              <a:gd name="T30" fmla="*/ 64 w 88"/>
              <a:gd name="T31" fmla="*/ 16 h 84"/>
              <a:gd name="T32" fmla="*/ 68 w 88"/>
              <a:gd name="T33" fmla="*/ 20 h 84"/>
              <a:gd name="T34" fmla="*/ 76 w 88"/>
              <a:gd name="T35" fmla="*/ 24 h 84"/>
              <a:gd name="T36" fmla="*/ 80 w 88"/>
              <a:gd name="T37" fmla="*/ 32 h 84"/>
              <a:gd name="T38" fmla="*/ 84 w 88"/>
              <a:gd name="T39" fmla="*/ 40 h 84"/>
              <a:gd name="T40" fmla="*/ 88 w 88"/>
              <a:gd name="T41" fmla="*/ 48 h 84"/>
              <a:gd name="T42" fmla="*/ 88 w 88"/>
              <a:gd name="T43" fmla="*/ 60 h 84"/>
              <a:gd name="T44" fmla="*/ 84 w 88"/>
              <a:gd name="T45" fmla="*/ 68 h 84"/>
              <a:gd name="T46" fmla="*/ 84 w 88"/>
              <a:gd name="T47" fmla="*/ 72 h 84"/>
              <a:gd name="T48" fmla="*/ 80 w 88"/>
              <a:gd name="T49" fmla="*/ 80 h 84"/>
              <a:gd name="T50" fmla="*/ 80 w 88"/>
              <a:gd name="T51" fmla="*/ 80 h 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88" h="84">
                <a:moveTo>
                  <a:pt x="80" y="80"/>
                </a:moveTo>
                <a:lnTo>
                  <a:pt x="72" y="84"/>
                </a:lnTo>
                <a:lnTo>
                  <a:pt x="64" y="84"/>
                </a:lnTo>
                <a:lnTo>
                  <a:pt x="60" y="84"/>
                </a:lnTo>
                <a:lnTo>
                  <a:pt x="52" y="80"/>
                </a:lnTo>
                <a:lnTo>
                  <a:pt x="44" y="72"/>
                </a:lnTo>
                <a:lnTo>
                  <a:pt x="36" y="64"/>
                </a:lnTo>
                <a:lnTo>
                  <a:pt x="24" y="52"/>
                </a:lnTo>
                <a:lnTo>
                  <a:pt x="16" y="40"/>
                </a:lnTo>
                <a:lnTo>
                  <a:pt x="8" y="20"/>
                </a:lnTo>
                <a:lnTo>
                  <a:pt x="0" y="0"/>
                </a:lnTo>
                <a:lnTo>
                  <a:pt x="24" y="4"/>
                </a:lnTo>
                <a:lnTo>
                  <a:pt x="44" y="8"/>
                </a:lnTo>
                <a:lnTo>
                  <a:pt x="52" y="12"/>
                </a:lnTo>
                <a:lnTo>
                  <a:pt x="60" y="12"/>
                </a:lnTo>
                <a:lnTo>
                  <a:pt x="64" y="16"/>
                </a:lnTo>
                <a:lnTo>
                  <a:pt x="68" y="20"/>
                </a:lnTo>
                <a:lnTo>
                  <a:pt x="76" y="24"/>
                </a:lnTo>
                <a:lnTo>
                  <a:pt x="80" y="32"/>
                </a:lnTo>
                <a:lnTo>
                  <a:pt x="84" y="40"/>
                </a:lnTo>
                <a:lnTo>
                  <a:pt x="88" y="48"/>
                </a:lnTo>
                <a:lnTo>
                  <a:pt x="88" y="60"/>
                </a:lnTo>
                <a:lnTo>
                  <a:pt x="84" y="68"/>
                </a:lnTo>
                <a:lnTo>
                  <a:pt x="84" y="72"/>
                </a:lnTo>
                <a:lnTo>
                  <a:pt x="80" y="80"/>
                </a:lnTo>
                <a:lnTo>
                  <a:pt x="80" y="80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2" name="Freeform 62">
            <a:extLst>
              <a:ext uri="{FF2B5EF4-FFF2-40B4-BE49-F238E27FC236}">
                <a16:creationId xmlns:a16="http://schemas.microsoft.com/office/drawing/2014/main" id="{C6278C4E-BA50-4491-BFAE-1AA5B8EF0EDD}"/>
              </a:ext>
            </a:extLst>
          </p:cNvPr>
          <p:cNvSpPr>
            <a:spLocks/>
          </p:cNvSpPr>
          <p:nvPr/>
        </p:nvSpPr>
        <p:spPr bwMode="auto">
          <a:xfrm>
            <a:off x="1432047" y="1638304"/>
            <a:ext cx="1919019" cy="408579"/>
          </a:xfrm>
          <a:custGeom>
            <a:avLst/>
            <a:gdLst>
              <a:gd name="T0" fmla="*/ 8 w 532"/>
              <a:gd name="T1" fmla="*/ 76 h 88"/>
              <a:gd name="T2" fmla="*/ 0 w 532"/>
              <a:gd name="T3" fmla="*/ 60 h 88"/>
              <a:gd name="T4" fmla="*/ 8 w 532"/>
              <a:gd name="T5" fmla="*/ 52 h 88"/>
              <a:gd name="T6" fmla="*/ 28 w 532"/>
              <a:gd name="T7" fmla="*/ 52 h 88"/>
              <a:gd name="T8" fmla="*/ 52 w 532"/>
              <a:gd name="T9" fmla="*/ 52 h 88"/>
              <a:gd name="T10" fmla="*/ 80 w 532"/>
              <a:gd name="T11" fmla="*/ 48 h 88"/>
              <a:gd name="T12" fmla="*/ 116 w 532"/>
              <a:gd name="T13" fmla="*/ 40 h 88"/>
              <a:gd name="T14" fmla="*/ 160 w 532"/>
              <a:gd name="T15" fmla="*/ 36 h 88"/>
              <a:gd name="T16" fmla="*/ 208 w 532"/>
              <a:gd name="T17" fmla="*/ 28 h 88"/>
              <a:gd name="T18" fmla="*/ 268 w 532"/>
              <a:gd name="T19" fmla="*/ 20 h 88"/>
              <a:gd name="T20" fmla="*/ 332 w 532"/>
              <a:gd name="T21" fmla="*/ 12 h 88"/>
              <a:gd name="T22" fmla="*/ 384 w 532"/>
              <a:gd name="T23" fmla="*/ 4 h 88"/>
              <a:gd name="T24" fmla="*/ 428 w 532"/>
              <a:gd name="T25" fmla="*/ 0 h 88"/>
              <a:gd name="T26" fmla="*/ 456 w 532"/>
              <a:gd name="T27" fmla="*/ 0 h 88"/>
              <a:gd name="T28" fmla="*/ 480 w 532"/>
              <a:gd name="T29" fmla="*/ 0 h 88"/>
              <a:gd name="T30" fmla="*/ 504 w 532"/>
              <a:gd name="T31" fmla="*/ 4 h 88"/>
              <a:gd name="T32" fmla="*/ 524 w 532"/>
              <a:gd name="T33" fmla="*/ 16 h 88"/>
              <a:gd name="T34" fmla="*/ 532 w 532"/>
              <a:gd name="T35" fmla="*/ 24 h 88"/>
              <a:gd name="T36" fmla="*/ 532 w 532"/>
              <a:gd name="T37" fmla="*/ 32 h 88"/>
              <a:gd name="T38" fmla="*/ 524 w 532"/>
              <a:gd name="T39" fmla="*/ 36 h 88"/>
              <a:gd name="T40" fmla="*/ 512 w 532"/>
              <a:gd name="T41" fmla="*/ 40 h 88"/>
              <a:gd name="T42" fmla="*/ 492 w 532"/>
              <a:gd name="T43" fmla="*/ 40 h 88"/>
              <a:gd name="T44" fmla="*/ 452 w 532"/>
              <a:gd name="T45" fmla="*/ 40 h 88"/>
              <a:gd name="T46" fmla="*/ 404 w 532"/>
              <a:gd name="T47" fmla="*/ 40 h 88"/>
              <a:gd name="T48" fmla="*/ 356 w 532"/>
              <a:gd name="T49" fmla="*/ 44 h 88"/>
              <a:gd name="T50" fmla="*/ 300 w 532"/>
              <a:gd name="T51" fmla="*/ 52 h 88"/>
              <a:gd name="T52" fmla="*/ 136 w 532"/>
              <a:gd name="T53" fmla="*/ 76 h 88"/>
              <a:gd name="T54" fmla="*/ 104 w 532"/>
              <a:gd name="T55" fmla="*/ 80 h 88"/>
              <a:gd name="T56" fmla="*/ 80 w 532"/>
              <a:gd name="T57" fmla="*/ 84 h 88"/>
              <a:gd name="T58" fmla="*/ 64 w 532"/>
              <a:gd name="T59" fmla="*/ 88 h 88"/>
              <a:gd name="T60" fmla="*/ 56 w 532"/>
              <a:gd name="T61" fmla="*/ 88 h 88"/>
              <a:gd name="T62" fmla="*/ 40 w 532"/>
              <a:gd name="T63" fmla="*/ 84 h 88"/>
              <a:gd name="T64" fmla="*/ 20 w 532"/>
              <a:gd name="T65" fmla="*/ 80 h 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532" h="88">
                <a:moveTo>
                  <a:pt x="20" y="80"/>
                </a:moveTo>
                <a:lnTo>
                  <a:pt x="8" y="76"/>
                </a:lnTo>
                <a:lnTo>
                  <a:pt x="4" y="68"/>
                </a:lnTo>
                <a:lnTo>
                  <a:pt x="0" y="60"/>
                </a:lnTo>
                <a:lnTo>
                  <a:pt x="0" y="52"/>
                </a:lnTo>
                <a:lnTo>
                  <a:pt x="8" y="52"/>
                </a:lnTo>
                <a:lnTo>
                  <a:pt x="16" y="52"/>
                </a:lnTo>
                <a:lnTo>
                  <a:pt x="28" y="52"/>
                </a:lnTo>
                <a:lnTo>
                  <a:pt x="40" y="52"/>
                </a:lnTo>
                <a:lnTo>
                  <a:pt x="52" y="52"/>
                </a:lnTo>
                <a:lnTo>
                  <a:pt x="68" y="48"/>
                </a:lnTo>
                <a:lnTo>
                  <a:pt x="80" y="48"/>
                </a:lnTo>
                <a:lnTo>
                  <a:pt x="100" y="44"/>
                </a:lnTo>
                <a:lnTo>
                  <a:pt x="116" y="40"/>
                </a:lnTo>
                <a:lnTo>
                  <a:pt x="136" y="40"/>
                </a:lnTo>
                <a:lnTo>
                  <a:pt x="160" y="36"/>
                </a:lnTo>
                <a:lnTo>
                  <a:pt x="184" y="32"/>
                </a:lnTo>
                <a:lnTo>
                  <a:pt x="208" y="28"/>
                </a:lnTo>
                <a:lnTo>
                  <a:pt x="236" y="24"/>
                </a:lnTo>
                <a:lnTo>
                  <a:pt x="268" y="20"/>
                </a:lnTo>
                <a:lnTo>
                  <a:pt x="300" y="16"/>
                </a:lnTo>
                <a:lnTo>
                  <a:pt x="332" y="12"/>
                </a:lnTo>
                <a:lnTo>
                  <a:pt x="360" y="8"/>
                </a:lnTo>
                <a:lnTo>
                  <a:pt x="384" y="4"/>
                </a:lnTo>
                <a:lnTo>
                  <a:pt x="408" y="4"/>
                </a:lnTo>
                <a:lnTo>
                  <a:pt x="428" y="0"/>
                </a:lnTo>
                <a:lnTo>
                  <a:pt x="444" y="0"/>
                </a:lnTo>
                <a:lnTo>
                  <a:pt x="456" y="0"/>
                </a:lnTo>
                <a:lnTo>
                  <a:pt x="464" y="0"/>
                </a:lnTo>
                <a:lnTo>
                  <a:pt x="480" y="0"/>
                </a:lnTo>
                <a:lnTo>
                  <a:pt x="492" y="0"/>
                </a:lnTo>
                <a:lnTo>
                  <a:pt x="504" y="4"/>
                </a:lnTo>
                <a:lnTo>
                  <a:pt x="516" y="8"/>
                </a:lnTo>
                <a:lnTo>
                  <a:pt x="524" y="16"/>
                </a:lnTo>
                <a:lnTo>
                  <a:pt x="528" y="20"/>
                </a:lnTo>
                <a:lnTo>
                  <a:pt x="532" y="24"/>
                </a:lnTo>
                <a:lnTo>
                  <a:pt x="532" y="28"/>
                </a:lnTo>
                <a:lnTo>
                  <a:pt x="532" y="32"/>
                </a:lnTo>
                <a:lnTo>
                  <a:pt x="528" y="36"/>
                </a:lnTo>
                <a:lnTo>
                  <a:pt x="524" y="36"/>
                </a:lnTo>
                <a:lnTo>
                  <a:pt x="520" y="36"/>
                </a:lnTo>
                <a:lnTo>
                  <a:pt x="512" y="40"/>
                </a:lnTo>
                <a:lnTo>
                  <a:pt x="504" y="40"/>
                </a:lnTo>
                <a:lnTo>
                  <a:pt x="492" y="40"/>
                </a:lnTo>
                <a:lnTo>
                  <a:pt x="480" y="40"/>
                </a:lnTo>
                <a:lnTo>
                  <a:pt x="452" y="40"/>
                </a:lnTo>
                <a:lnTo>
                  <a:pt x="428" y="40"/>
                </a:lnTo>
                <a:lnTo>
                  <a:pt x="404" y="40"/>
                </a:lnTo>
                <a:lnTo>
                  <a:pt x="380" y="40"/>
                </a:lnTo>
                <a:lnTo>
                  <a:pt x="356" y="44"/>
                </a:lnTo>
                <a:lnTo>
                  <a:pt x="328" y="48"/>
                </a:lnTo>
                <a:lnTo>
                  <a:pt x="300" y="52"/>
                </a:lnTo>
                <a:lnTo>
                  <a:pt x="268" y="52"/>
                </a:lnTo>
                <a:lnTo>
                  <a:pt x="136" y="76"/>
                </a:lnTo>
                <a:lnTo>
                  <a:pt x="116" y="76"/>
                </a:lnTo>
                <a:lnTo>
                  <a:pt x="104" y="80"/>
                </a:lnTo>
                <a:lnTo>
                  <a:pt x="88" y="84"/>
                </a:lnTo>
                <a:lnTo>
                  <a:pt x="80" y="84"/>
                </a:lnTo>
                <a:lnTo>
                  <a:pt x="68" y="84"/>
                </a:lnTo>
                <a:lnTo>
                  <a:pt x="64" y="88"/>
                </a:lnTo>
                <a:lnTo>
                  <a:pt x="56" y="88"/>
                </a:lnTo>
                <a:lnTo>
                  <a:pt x="56" y="88"/>
                </a:lnTo>
                <a:lnTo>
                  <a:pt x="48" y="88"/>
                </a:lnTo>
                <a:lnTo>
                  <a:pt x="40" y="84"/>
                </a:lnTo>
                <a:lnTo>
                  <a:pt x="28" y="84"/>
                </a:lnTo>
                <a:lnTo>
                  <a:pt x="20" y="80"/>
                </a:lnTo>
                <a:lnTo>
                  <a:pt x="20" y="80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3" name="Freeform 63">
            <a:extLst>
              <a:ext uri="{FF2B5EF4-FFF2-40B4-BE49-F238E27FC236}">
                <a16:creationId xmlns:a16="http://schemas.microsoft.com/office/drawing/2014/main" id="{D0D6DF09-34B4-42E3-A734-1152AE0FFD91}"/>
              </a:ext>
            </a:extLst>
          </p:cNvPr>
          <p:cNvSpPr>
            <a:spLocks/>
          </p:cNvSpPr>
          <p:nvPr/>
        </p:nvSpPr>
        <p:spPr bwMode="auto">
          <a:xfrm>
            <a:off x="1778336" y="932576"/>
            <a:ext cx="1183154" cy="315720"/>
          </a:xfrm>
          <a:custGeom>
            <a:avLst/>
            <a:gdLst>
              <a:gd name="T0" fmla="*/ 132 w 328"/>
              <a:gd name="T1" fmla="*/ 20 h 68"/>
              <a:gd name="T2" fmla="*/ 160 w 328"/>
              <a:gd name="T3" fmla="*/ 16 h 68"/>
              <a:gd name="T4" fmla="*/ 180 w 328"/>
              <a:gd name="T5" fmla="*/ 12 h 68"/>
              <a:gd name="T6" fmla="*/ 200 w 328"/>
              <a:gd name="T7" fmla="*/ 8 h 68"/>
              <a:gd name="T8" fmla="*/ 220 w 328"/>
              <a:gd name="T9" fmla="*/ 8 h 68"/>
              <a:gd name="T10" fmla="*/ 236 w 328"/>
              <a:gd name="T11" fmla="*/ 4 h 68"/>
              <a:gd name="T12" fmla="*/ 248 w 328"/>
              <a:gd name="T13" fmla="*/ 4 h 68"/>
              <a:gd name="T14" fmla="*/ 260 w 328"/>
              <a:gd name="T15" fmla="*/ 0 h 68"/>
              <a:gd name="T16" fmla="*/ 268 w 328"/>
              <a:gd name="T17" fmla="*/ 0 h 68"/>
              <a:gd name="T18" fmla="*/ 284 w 328"/>
              <a:gd name="T19" fmla="*/ 0 h 68"/>
              <a:gd name="T20" fmla="*/ 296 w 328"/>
              <a:gd name="T21" fmla="*/ 4 h 68"/>
              <a:gd name="T22" fmla="*/ 304 w 328"/>
              <a:gd name="T23" fmla="*/ 4 h 68"/>
              <a:gd name="T24" fmla="*/ 312 w 328"/>
              <a:gd name="T25" fmla="*/ 8 h 68"/>
              <a:gd name="T26" fmla="*/ 320 w 328"/>
              <a:gd name="T27" fmla="*/ 8 h 68"/>
              <a:gd name="T28" fmla="*/ 324 w 328"/>
              <a:gd name="T29" fmla="*/ 12 h 68"/>
              <a:gd name="T30" fmla="*/ 328 w 328"/>
              <a:gd name="T31" fmla="*/ 16 h 68"/>
              <a:gd name="T32" fmla="*/ 328 w 328"/>
              <a:gd name="T33" fmla="*/ 20 h 68"/>
              <a:gd name="T34" fmla="*/ 328 w 328"/>
              <a:gd name="T35" fmla="*/ 24 h 68"/>
              <a:gd name="T36" fmla="*/ 324 w 328"/>
              <a:gd name="T37" fmla="*/ 24 h 68"/>
              <a:gd name="T38" fmla="*/ 320 w 328"/>
              <a:gd name="T39" fmla="*/ 28 h 68"/>
              <a:gd name="T40" fmla="*/ 316 w 328"/>
              <a:gd name="T41" fmla="*/ 28 h 68"/>
              <a:gd name="T42" fmla="*/ 308 w 328"/>
              <a:gd name="T43" fmla="*/ 32 h 68"/>
              <a:gd name="T44" fmla="*/ 300 w 328"/>
              <a:gd name="T45" fmla="*/ 36 h 68"/>
              <a:gd name="T46" fmla="*/ 292 w 328"/>
              <a:gd name="T47" fmla="*/ 36 h 68"/>
              <a:gd name="T48" fmla="*/ 280 w 328"/>
              <a:gd name="T49" fmla="*/ 40 h 68"/>
              <a:gd name="T50" fmla="*/ 256 w 328"/>
              <a:gd name="T51" fmla="*/ 44 h 68"/>
              <a:gd name="T52" fmla="*/ 224 w 328"/>
              <a:gd name="T53" fmla="*/ 48 h 68"/>
              <a:gd name="T54" fmla="*/ 192 w 328"/>
              <a:gd name="T55" fmla="*/ 56 h 68"/>
              <a:gd name="T56" fmla="*/ 156 w 328"/>
              <a:gd name="T57" fmla="*/ 60 h 68"/>
              <a:gd name="T58" fmla="*/ 140 w 328"/>
              <a:gd name="T59" fmla="*/ 60 h 68"/>
              <a:gd name="T60" fmla="*/ 124 w 328"/>
              <a:gd name="T61" fmla="*/ 64 h 68"/>
              <a:gd name="T62" fmla="*/ 108 w 328"/>
              <a:gd name="T63" fmla="*/ 64 h 68"/>
              <a:gd name="T64" fmla="*/ 96 w 328"/>
              <a:gd name="T65" fmla="*/ 64 h 68"/>
              <a:gd name="T66" fmla="*/ 84 w 328"/>
              <a:gd name="T67" fmla="*/ 68 h 68"/>
              <a:gd name="T68" fmla="*/ 76 w 328"/>
              <a:gd name="T69" fmla="*/ 68 h 68"/>
              <a:gd name="T70" fmla="*/ 68 w 328"/>
              <a:gd name="T71" fmla="*/ 68 h 68"/>
              <a:gd name="T72" fmla="*/ 60 w 328"/>
              <a:gd name="T73" fmla="*/ 68 h 68"/>
              <a:gd name="T74" fmla="*/ 44 w 328"/>
              <a:gd name="T75" fmla="*/ 68 h 68"/>
              <a:gd name="T76" fmla="*/ 32 w 328"/>
              <a:gd name="T77" fmla="*/ 64 h 68"/>
              <a:gd name="T78" fmla="*/ 24 w 328"/>
              <a:gd name="T79" fmla="*/ 60 h 68"/>
              <a:gd name="T80" fmla="*/ 12 w 328"/>
              <a:gd name="T81" fmla="*/ 60 h 68"/>
              <a:gd name="T82" fmla="*/ 8 w 328"/>
              <a:gd name="T83" fmla="*/ 52 h 68"/>
              <a:gd name="T84" fmla="*/ 0 w 328"/>
              <a:gd name="T85" fmla="*/ 48 h 68"/>
              <a:gd name="T86" fmla="*/ 0 w 328"/>
              <a:gd name="T87" fmla="*/ 40 h 68"/>
              <a:gd name="T88" fmla="*/ 8 w 328"/>
              <a:gd name="T89" fmla="*/ 40 h 68"/>
              <a:gd name="T90" fmla="*/ 16 w 328"/>
              <a:gd name="T91" fmla="*/ 40 h 68"/>
              <a:gd name="T92" fmla="*/ 28 w 328"/>
              <a:gd name="T93" fmla="*/ 36 h 68"/>
              <a:gd name="T94" fmla="*/ 44 w 328"/>
              <a:gd name="T95" fmla="*/ 36 h 68"/>
              <a:gd name="T96" fmla="*/ 64 w 328"/>
              <a:gd name="T97" fmla="*/ 32 h 68"/>
              <a:gd name="T98" fmla="*/ 84 w 328"/>
              <a:gd name="T99" fmla="*/ 28 h 68"/>
              <a:gd name="T100" fmla="*/ 108 w 328"/>
              <a:gd name="T101" fmla="*/ 24 h 68"/>
              <a:gd name="T102" fmla="*/ 132 w 328"/>
              <a:gd name="T103" fmla="*/ 20 h 68"/>
              <a:gd name="T104" fmla="*/ 132 w 328"/>
              <a:gd name="T105" fmla="*/ 20 h 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328" h="68">
                <a:moveTo>
                  <a:pt x="132" y="20"/>
                </a:moveTo>
                <a:lnTo>
                  <a:pt x="160" y="16"/>
                </a:lnTo>
                <a:lnTo>
                  <a:pt x="180" y="12"/>
                </a:lnTo>
                <a:lnTo>
                  <a:pt x="200" y="8"/>
                </a:lnTo>
                <a:lnTo>
                  <a:pt x="220" y="8"/>
                </a:lnTo>
                <a:lnTo>
                  <a:pt x="236" y="4"/>
                </a:lnTo>
                <a:lnTo>
                  <a:pt x="248" y="4"/>
                </a:lnTo>
                <a:lnTo>
                  <a:pt x="260" y="0"/>
                </a:lnTo>
                <a:lnTo>
                  <a:pt x="268" y="0"/>
                </a:lnTo>
                <a:lnTo>
                  <a:pt x="284" y="0"/>
                </a:lnTo>
                <a:lnTo>
                  <a:pt x="296" y="4"/>
                </a:lnTo>
                <a:lnTo>
                  <a:pt x="304" y="4"/>
                </a:lnTo>
                <a:lnTo>
                  <a:pt x="312" y="8"/>
                </a:lnTo>
                <a:lnTo>
                  <a:pt x="320" y="8"/>
                </a:lnTo>
                <a:lnTo>
                  <a:pt x="324" y="12"/>
                </a:lnTo>
                <a:lnTo>
                  <a:pt x="328" y="16"/>
                </a:lnTo>
                <a:lnTo>
                  <a:pt x="328" y="20"/>
                </a:lnTo>
                <a:lnTo>
                  <a:pt x="328" y="24"/>
                </a:lnTo>
                <a:lnTo>
                  <a:pt x="324" y="24"/>
                </a:lnTo>
                <a:lnTo>
                  <a:pt x="320" y="28"/>
                </a:lnTo>
                <a:lnTo>
                  <a:pt x="316" y="28"/>
                </a:lnTo>
                <a:lnTo>
                  <a:pt x="308" y="32"/>
                </a:lnTo>
                <a:lnTo>
                  <a:pt x="300" y="36"/>
                </a:lnTo>
                <a:lnTo>
                  <a:pt x="292" y="36"/>
                </a:lnTo>
                <a:lnTo>
                  <a:pt x="280" y="40"/>
                </a:lnTo>
                <a:lnTo>
                  <a:pt x="256" y="44"/>
                </a:lnTo>
                <a:lnTo>
                  <a:pt x="224" y="48"/>
                </a:lnTo>
                <a:lnTo>
                  <a:pt x="192" y="56"/>
                </a:lnTo>
                <a:lnTo>
                  <a:pt x="156" y="60"/>
                </a:lnTo>
                <a:lnTo>
                  <a:pt x="140" y="60"/>
                </a:lnTo>
                <a:lnTo>
                  <a:pt x="124" y="64"/>
                </a:lnTo>
                <a:lnTo>
                  <a:pt x="108" y="64"/>
                </a:lnTo>
                <a:lnTo>
                  <a:pt x="96" y="64"/>
                </a:lnTo>
                <a:lnTo>
                  <a:pt x="84" y="68"/>
                </a:lnTo>
                <a:lnTo>
                  <a:pt x="76" y="68"/>
                </a:lnTo>
                <a:lnTo>
                  <a:pt x="68" y="68"/>
                </a:lnTo>
                <a:lnTo>
                  <a:pt x="60" y="68"/>
                </a:lnTo>
                <a:lnTo>
                  <a:pt x="44" y="68"/>
                </a:lnTo>
                <a:lnTo>
                  <a:pt x="32" y="64"/>
                </a:lnTo>
                <a:lnTo>
                  <a:pt x="24" y="60"/>
                </a:lnTo>
                <a:lnTo>
                  <a:pt x="12" y="60"/>
                </a:lnTo>
                <a:lnTo>
                  <a:pt x="8" y="52"/>
                </a:lnTo>
                <a:lnTo>
                  <a:pt x="0" y="48"/>
                </a:lnTo>
                <a:lnTo>
                  <a:pt x="0" y="40"/>
                </a:lnTo>
                <a:lnTo>
                  <a:pt x="8" y="40"/>
                </a:lnTo>
                <a:lnTo>
                  <a:pt x="16" y="40"/>
                </a:lnTo>
                <a:lnTo>
                  <a:pt x="28" y="36"/>
                </a:lnTo>
                <a:lnTo>
                  <a:pt x="44" y="36"/>
                </a:lnTo>
                <a:lnTo>
                  <a:pt x="64" y="32"/>
                </a:lnTo>
                <a:lnTo>
                  <a:pt x="84" y="28"/>
                </a:lnTo>
                <a:lnTo>
                  <a:pt x="108" y="24"/>
                </a:lnTo>
                <a:lnTo>
                  <a:pt x="132" y="20"/>
                </a:lnTo>
                <a:lnTo>
                  <a:pt x="132" y="20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4" name="Freeform 64">
            <a:extLst>
              <a:ext uri="{FF2B5EF4-FFF2-40B4-BE49-F238E27FC236}">
                <a16:creationId xmlns:a16="http://schemas.microsoft.com/office/drawing/2014/main" id="{60A37FB1-688B-4ABA-AB46-CA48EC78DF8F}"/>
              </a:ext>
            </a:extLst>
          </p:cNvPr>
          <p:cNvSpPr>
            <a:spLocks/>
          </p:cNvSpPr>
          <p:nvPr/>
        </p:nvSpPr>
        <p:spPr bwMode="auto">
          <a:xfrm>
            <a:off x="2196769" y="523997"/>
            <a:ext cx="317432" cy="2674338"/>
          </a:xfrm>
          <a:custGeom>
            <a:avLst/>
            <a:gdLst>
              <a:gd name="T0" fmla="*/ 80 w 88"/>
              <a:gd name="T1" fmla="*/ 128 h 576"/>
              <a:gd name="T2" fmla="*/ 76 w 88"/>
              <a:gd name="T3" fmla="*/ 148 h 576"/>
              <a:gd name="T4" fmla="*/ 76 w 88"/>
              <a:gd name="T5" fmla="*/ 172 h 576"/>
              <a:gd name="T6" fmla="*/ 76 w 88"/>
              <a:gd name="T7" fmla="*/ 200 h 576"/>
              <a:gd name="T8" fmla="*/ 72 w 88"/>
              <a:gd name="T9" fmla="*/ 232 h 576"/>
              <a:gd name="T10" fmla="*/ 72 w 88"/>
              <a:gd name="T11" fmla="*/ 268 h 576"/>
              <a:gd name="T12" fmla="*/ 72 w 88"/>
              <a:gd name="T13" fmla="*/ 308 h 576"/>
              <a:gd name="T14" fmla="*/ 72 w 88"/>
              <a:gd name="T15" fmla="*/ 352 h 576"/>
              <a:gd name="T16" fmla="*/ 68 w 88"/>
              <a:gd name="T17" fmla="*/ 400 h 576"/>
              <a:gd name="T18" fmla="*/ 68 w 88"/>
              <a:gd name="T19" fmla="*/ 444 h 576"/>
              <a:gd name="T20" fmla="*/ 68 w 88"/>
              <a:gd name="T21" fmla="*/ 480 h 576"/>
              <a:gd name="T22" fmla="*/ 64 w 88"/>
              <a:gd name="T23" fmla="*/ 512 h 576"/>
              <a:gd name="T24" fmla="*/ 64 w 88"/>
              <a:gd name="T25" fmla="*/ 536 h 576"/>
              <a:gd name="T26" fmla="*/ 60 w 88"/>
              <a:gd name="T27" fmla="*/ 556 h 576"/>
              <a:gd name="T28" fmla="*/ 60 w 88"/>
              <a:gd name="T29" fmla="*/ 568 h 576"/>
              <a:gd name="T30" fmla="*/ 56 w 88"/>
              <a:gd name="T31" fmla="*/ 576 h 576"/>
              <a:gd name="T32" fmla="*/ 52 w 88"/>
              <a:gd name="T33" fmla="*/ 576 h 576"/>
              <a:gd name="T34" fmla="*/ 40 w 88"/>
              <a:gd name="T35" fmla="*/ 572 h 576"/>
              <a:gd name="T36" fmla="*/ 24 w 88"/>
              <a:gd name="T37" fmla="*/ 560 h 576"/>
              <a:gd name="T38" fmla="*/ 16 w 88"/>
              <a:gd name="T39" fmla="*/ 544 h 576"/>
              <a:gd name="T40" fmla="*/ 8 w 88"/>
              <a:gd name="T41" fmla="*/ 524 h 576"/>
              <a:gd name="T42" fmla="*/ 8 w 88"/>
              <a:gd name="T43" fmla="*/ 500 h 576"/>
              <a:gd name="T44" fmla="*/ 12 w 88"/>
              <a:gd name="T45" fmla="*/ 468 h 576"/>
              <a:gd name="T46" fmla="*/ 16 w 88"/>
              <a:gd name="T47" fmla="*/ 428 h 576"/>
              <a:gd name="T48" fmla="*/ 16 w 88"/>
              <a:gd name="T49" fmla="*/ 388 h 576"/>
              <a:gd name="T50" fmla="*/ 20 w 88"/>
              <a:gd name="T51" fmla="*/ 352 h 576"/>
              <a:gd name="T52" fmla="*/ 20 w 88"/>
              <a:gd name="T53" fmla="*/ 300 h 576"/>
              <a:gd name="T54" fmla="*/ 24 w 88"/>
              <a:gd name="T55" fmla="*/ 236 h 576"/>
              <a:gd name="T56" fmla="*/ 24 w 88"/>
              <a:gd name="T57" fmla="*/ 176 h 576"/>
              <a:gd name="T58" fmla="*/ 24 w 88"/>
              <a:gd name="T59" fmla="*/ 140 h 576"/>
              <a:gd name="T60" fmla="*/ 20 w 88"/>
              <a:gd name="T61" fmla="*/ 112 h 576"/>
              <a:gd name="T62" fmla="*/ 20 w 88"/>
              <a:gd name="T63" fmla="*/ 84 h 576"/>
              <a:gd name="T64" fmla="*/ 20 w 88"/>
              <a:gd name="T65" fmla="*/ 64 h 576"/>
              <a:gd name="T66" fmla="*/ 16 w 88"/>
              <a:gd name="T67" fmla="*/ 48 h 576"/>
              <a:gd name="T68" fmla="*/ 16 w 88"/>
              <a:gd name="T69" fmla="*/ 36 h 576"/>
              <a:gd name="T70" fmla="*/ 12 w 88"/>
              <a:gd name="T71" fmla="*/ 28 h 576"/>
              <a:gd name="T72" fmla="*/ 4 w 88"/>
              <a:gd name="T73" fmla="*/ 24 h 576"/>
              <a:gd name="T74" fmla="*/ 0 w 88"/>
              <a:gd name="T75" fmla="*/ 12 h 576"/>
              <a:gd name="T76" fmla="*/ 4 w 88"/>
              <a:gd name="T77" fmla="*/ 4 h 576"/>
              <a:gd name="T78" fmla="*/ 8 w 88"/>
              <a:gd name="T79" fmla="*/ 0 h 576"/>
              <a:gd name="T80" fmla="*/ 16 w 88"/>
              <a:gd name="T81" fmla="*/ 0 h 576"/>
              <a:gd name="T82" fmla="*/ 28 w 88"/>
              <a:gd name="T83" fmla="*/ 0 h 576"/>
              <a:gd name="T84" fmla="*/ 52 w 88"/>
              <a:gd name="T85" fmla="*/ 4 h 576"/>
              <a:gd name="T86" fmla="*/ 76 w 88"/>
              <a:gd name="T87" fmla="*/ 12 h 576"/>
              <a:gd name="T88" fmla="*/ 84 w 88"/>
              <a:gd name="T89" fmla="*/ 20 h 576"/>
              <a:gd name="T90" fmla="*/ 88 w 88"/>
              <a:gd name="T91" fmla="*/ 32 h 576"/>
              <a:gd name="T92" fmla="*/ 88 w 88"/>
              <a:gd name="T93" fmla="*/ 44 h 576"/>
              <a:gd name="T94" fmla="*/ 84 w 88"/>
              <a:gd name="T95" fmla="*/ 56 h 576"/>
              <a:gd name="T96" fmla="*/ 84 w 88"/>
              <a:gd name="T97" fmla="*/ 76 h 576"/>
              <a:gd name="T98" fmla="*/ 80 w 88"/>
              <a:gd name="T99" fmla="*/ 104 h 576"/>
              <a:gd name="T100" fmla="*/ 80 w 88"/>
              <a:gd name="T101" fmla="*/ 120 h 5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88" h="576">
                <a:moveTo>
                  <a:pt x="80" y="120"/>
                </a:moveTo>
                <a:lnTo>
                  <a:pt x="80" y="128"/>
                </a:lnTo>
                <a:lnTo>
                  <a:pt x="76" y="140"/>
                </a:lnTo>
                <a:lnTo>
                  <a:pt x="76" y="148"/>
                </a:lnTo>
                <a:lnTo>
                  <a:pt x="76" y="160"/>
                </a:lnTo>
                <a:lnTo>
                  <a:pt x="76" y="172"/>
                </a:lnTo>
                <a:lnTo>
                  <a:pt x="76" y="188"/>
                </a:lnTo>
                <a:lnTo>
                  <a:pt x="76" y="200"/>
                </a:lnTo>
                <a:lnTo>
                  <a:pt x="76" y="216"/>
                </a:lnTo>
                <a:lnTo>
                  <a:pt x="72" y="232"/>
                </a:lnTo>
                <a:lnTo>
                  <a:pt x="72" y="252"/>
                </a:lnTo>
                <a:lnTo>
                  <a:pt x="72" y="268"/>
                </a:lnTo>
                <a:lnTo>
                  <a:pt x="72" y="288"/>
                </a:lnTo>
                <a:lnTo>
                  <a:pt x="72" y="308"/>
                </a:lnTo>
                <a:lnTo>
                  <a:pt x="72" y="332"/>
                </a:lnTo>
                <a:lnTo>
                  <a:pt x="72" y="352"/>
                </a:lnTo>
                <a:lnTo>
                  <a:pt x="68" y="376"/>
                </a:lnTo>
                <a:lnTo>
                  <a:pt x="68" y="400"/>
                </a:lnTo>
                <a:lnTo>
                  <a:pt x="68" y="424"/>
                </a:lnTo>
                <a:lnTo>
                  <a:pt x="68" y="444"/>
                </a:lnTo>
                <a:lnTo>
                  <a:pt x="68" y="464"/>
                </a:lnTo>
                <a:lnTo>
                  <a:pt x="68" y="480"/>
                </a:lnTo>
                <a:lnTo>
                  <a:pt x="64" y="496"/>
                </a:lnTo>
                <a:lnTo>
                  <a:pt x="64" y="512"/>
                </a:lnTo>
                <a:lnTo>
                  <a:pt x="64" y="524"/>
                </a:lnTo>
                <a:lnTo>
                  <a:pt x="64" y="536"/>
                </a:lnTo>
                <a:lnTo>
                  <a:pt x="60" y="548"/>
                </a:lnTo>
                <a:lnTo>
                  <a:pt x="60" y="556"/>
                </a:lnTo>
                <a:lnTo>
                  <a:pt x="60" y="564"/>
                </a:lnTo>
                <a:lnTo>
                  <a:pt x="60" y="568"/>
                </a:lnTo>
                <a:lnTo>
                  <a:pt x="56" y="572"/>
                </a:lnTo>
                <a:lnTo>
                  <a:pt x="56" y="576"/>
                </a:lnTo>
                <a:lnTo>
                  <a:pt x="56" y="576"/>
                </a:lnTo>
                <a:lnTo>
                  <a:pt x="52" y="576"/>
                </a:lnTo>
                <a:lnTo>
                  <a:pt x="44" y="576"/>
                </a:lnTo>
                <a:lnTo>
                  <a:pt x="40" y="572"/>
                </a:lnTo>
                <a:lnTo>
                  <a:pt x="32" y="568"/>
                </a:lnTo>
                <a:lnTo>
                  <a:pt x="24" y="560"/>
                </a:lnTo>
                <a:lnTo>
                  <a:pt x="20" y="552"/>
                </a:lnTo>
                <a:lnTo>
                  <a:pt x="16" y="544"/>
                </a:lnTo>
                <a:lnTo>
                  <a:pt x="12" y="536"/>
                </a:lnTo>
                <a:lnTo>
                  <a:pt x="8" y="524"/>
                </a:lnTo>
                <a:lnTo>
                  <a:pt x="8" y="512"/>
                </a:lnTo>
                <a:lnTo>
                  <a:pt x="8" y="500"/>
                </a:lnTo>
                <a:lnTo>
                  <a:pt x="8" y="484"/>
                </a:lnTo>
                <a:lnTo>
                  <a:pt x="12" y="468"/>
                </a:lnTo>
                <a:lnTo>
                  <a:pt x="12" y="448"/>
                </a:lnTo>
                <a:lnTo>
                  <a:pt x="16" y="428"/>
                </a:lnTo>
                <a:lnTo>
                  <a:pt x="16" y="404"/>
                </a:lnTo>
                <a:lnTo>
                  <a:pt x="16" y="388"/>
                </a:lnTo>
                <a:lnTo>
                  <a:pt x="20" y="372"/>
                </a:lnTo>
                <a:lnTo>
                  <a:pt x="20" y="352"/>
                </a:lnTo>
                <a:lnTo>
                  <a:pt x="20" y="328"/>
                </a:lnTo>
                <a:lnTo>
                  <a:pt x="20" y="300"/>
                </a:lnTo>
                <a:lnTo>
                  <a:pt x="24" y="268"/>
                </a:lnTo>
                <a:lnTo>
                  <a:pt x="24" y="236"/>
                </a:lnTo>
                <a:lnTo>
                  <a:pt x="24" y="196"/>
                </a:lnTo>
                <a:lnTo>
                  <a:pt x="24" y="176"/>
                </a:lnTo>
                <a:lnTo>
                  <a:pt x="24" y="160"/>
                </a:lnTo>
                <a:lnTo>
                  <a:pt x="24" y="140"/>
                </a:lnTo>
                <a:lnTo>
                  <a:pt x="20" y="124"/>
                </a:lnTo>
                <a:lnTo>
                  <a:pt x="20" y="112"/>
                </a:lnTo>
                <a:lnTo>
                  <a:pt x="20" y="96"/>
                </a:lnTo>
                <a:lnTo>
                  <a:pt x="20" y="84"/>
                </a:lnTo>
                <a:lnTo>
                  <a:pt x="20" y="76"/>
                </a:lnTo>
                <a:lnTo>
                  <a:pt x="20" y="64"/>
                </a:lnTo>
                <a:lnTo>
                  <a:pt x="20" y="56"/>
                </a:lnTo>
                <a:lnTo>
                  <a:pt x="16" y="48"/>
                </a:lnTo>
                <a:lnTo>
                  <a:pt x="16" y="44"/>
                </a:lnTo>
                <a:lnTo>
                  <a:pt x="16" y="36"/>
                </a:lnTo>
                <a:lnTo>
                  <a:pt x="12" y="32"/>
                </a:lnTo>
                <a:lnTo>
                  <a:pt x="12" y="28"/>
                </a:lnTo>
                <a:lnTo>
                  <a:pt x="12" y="28"/>
                </a:lnTo>
                <a:lnTo>
                  <a:pt x="4" y="24"/>
                </a:lnTo>
                <a:lnTo>
                  <a:pt x="4" y="16"/>
                </a:lnTo>
                <a:lnTo>
                  <a:pt x="0" y="12"/>
                </a:lnTo>
                <a:lnTo>
                  <a:pt x="0" y="8"/>
                </a:lnTo>
                <a:lnTo>
                  <a:pt x="4" y="4"/>
                </a:lnTo>
                <a:lnTo>
                  <a:pt x="4" y="4"/>
                </a:lnTo>
                <a:lnTo>
                  <a:pt x="8" y="0"/>
                </a:lnTo>
                <a:lnTo>
                  <a:pt x="12" y="0"/>
                </a:lnTo>
                <a:lnTo>
                  <a:pt x="16" y="0"/>
                </a:lnTo>
                <a:lnTo>
                  <a:pt x="20" y="0"/>
                </a:lnTo>
                <a:lnTo>
                  <a:pt x="28" y="0"/>
                </a:lnTo>
                <a:lnTo>
                  <a:pt x="36" y="0"/>
                </a:lnTo>
                <a:lnTo>
                  <a:pt x="52" y="4"/>
                </a:lnTo>
                <a:lnTo>
                  <a:pt x="68" y="8"/>
                </a:lnTo>
                <a:lnTo>
                  <a:pt x="76" y="12"/>
                </a:lnTo>
                <a:lnTo>
                  <a:pt x="80" y="16"/>
                </a:lnTo>
                <a:lnTo>
                  <a:pt x="84" y="20"/>
                </a:lnTo>
                <a:lnTo>
                  <a:pt x="88" y="28"/>
                </a:lnTo>
                <a:lnTo>
                  <a:pt x="88" y="32"/>
                </a:lnTo>
                <a:lnTo>
                  <a:pt x="88" y="40"/>
                </a:lnTo>
                <a:lnTo>
                  <a:pt x="88" y="44"/>
                </a:lnTo>
                <a:lnTo>
                  <a:pt x="84" y="48"/>
                </a:lnTo>
                <a:lnTo>
                  <a:pt x="84" y="56"/>
                </a:lnTo>
                <a:lnTo>
                  <a:pt x="84" y="68"/>
                </a:lnTo>
                <a:lnTo>
                  <a:pt x="84" y="76"/>
                </a:lnTo>
                <a:lnTo>
                  <a:pt x="80" y="92"/>
                </a:lnTo>
                <a:lnTo>
                  <a:pt x="80" y="104"/>
                </a:lnTo>
                <a:lnTo>
                  <a:pt x="80" y="120"/>
                </a:lnTo>
                <a:lnTo>
                  <a:pt x="80" y="120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5" name="Freeform 65">
            <a:extLst>
              <a:ext uri="{FF2B5EF4-FFF2-40B4-BE49-F238E27FC236}">
                <a16:creationId xmlns:a16="http://schemas.microsoft.com/office/drawing/2014/main" id="{F145B331-3DD4-4E64-A1C0-116481FA0772}"/>
              </a:ext>
            </a:extLst>
          </p:cNvPr>
          <p:cNvSpPr>
            <a:spLocks/>
          </p:cNvSpPr>
          <p:nvPr/>
        </p:nvSpPr>
        <p:spPr bwMode="auto">
          <a:xfrm>
            <a:off x="2543058" y="1192582"/>
            <a:ext cx="476147" cy="501438"/>
          </a:xfrm>
          <a:custGeom>
            <a:avLst/>
            <a:gdLst>
              <a:gd name="T0" fmla="*/ 104 w 132"/>
              <a:gd name="T1" fmla="*/ 60 h 108"/>
              <a:gd name="T2" fmla="*/ 72 w 132"/>
              <a:gd name="T3" fmla="*/ 80 h 108"/>
              <a:gd name="T4" fmla="*/ 40 w 132"/>
              <a:gd name="T5" fmla="*/ 96 h 108"/>
              <a:gd name="T6" fmla="*/ 28 w 132"/>
              <a:gd name="T7" fmla="*/ 104 h 108"/>
              <a:gd name="T8" fmla="*/ 16 w 132"/>
              <a:gd name="T9" fmla="*/ 108 h 108"/>
              <a:gd name="T10" fmla="*/ 8 w 132"/>
              <a:gd name="T11" fmla="*/ 108 h 108"/>
              <a:gd name="T12" fmla="*/ 0 w 132"/>
              <a:gd name="T13" fmla="*/ 104 h 108"/>
              <a:gd name="T14" fmla="*/ 0 w 132"/>
              <a:gd name="T15" fmla="*/ 104 h 108"/>
              <a:gd name="T16" fmla="*/ 0 w 132"/>
              <a:gd name="T17" fmla="*/ 100 h 108"/>
              <a:gd name="T18" fmla="*/ 0 w 132"/>
              <a:gd name="T19" fmla="*/ 100 h 108"/>
              <a:gd name="T20" fmla="*/ 0 w 132"/>
              <a:gd name="T21" fmla="*/ 96 h 108"/>
              <a:gd name="T22" fmla="*/ 4 w 132"/>
              <a:gd name="T23" fmla="*/ 88 h 108"/>
              <a:gd name="T24" fmla="*/ 16 w 132"/>
              <a:gd name="T25" fmla="*/ 80 h 108"/>
              <a:gd name="T26" fmla="*/ 24 w 132"/>
              <a:gd name="T27" fmla="*/ 68 h 108"/>
              <a:gd name="T28" fmla="*/ 36 w 132"/>
              <a:gd name="T29" fmla="*/ 60 h 108"/>
              <a:gd name="T30" fmla="*/ 44 w 132"/>
              <a:gd name="T31" fmla="*/ 52 h 108"/>
              <a:gd name="T32" fmla="*/ 52 w 132"/>
              <a:gd name="T33" fmla="*/ 44 h 108"/>
              <a:gd name="T34" fmla="*/ 56 w 132"/>
              <a:gd name="T35" fmla="*/ 36 h 108"/>
              <a:gd name="T36" fmla="*/ 56 w 132"/>
              <a:gd name="T37" fmla="*/ 32 h 108"/>
              <a:gd name="T38" fmla="*/ 56 w 132"/>
              <a:gd name="T39" fmla="*/ 28 h 108"/>
              <a:gd name="T40" fmla="*/ 52 w 132"/>
              <a:gd name="T41" fmla="*/ 20 h 108"/>
              <a:gd name="T42" fmla="*/ 52 w 132"/>
              <a:gd name="T43" fmla="*/ 16 h 108"/>
              <a:gd name="T44" fmla="*/ 52 w 132"/>
              <a:gd name="T45" fmla="*/ 16 h 108"/>
              <a:gd name="T46" fmla="*/ 56 w 132"/>
              <a:gd name="T47" fmla="*/ 8 h 108"/>
              <a:gd name="T48" fmla="*/ 60 w 132"/>
              <a:gd name="T49" fmla="*/ 4 h 108"/>
              <a:gd name="T50" fmla="*/ 64 w 132"/>
              <a:gd name="T51" fmla="*/ 4 h 108"/>
              <a:gd name="T52" fmla="*/ 72 w 132"/>
              <a:gd name="T53" fmla="*/ 0 h 108"/>
              <a:gd name="T54" fmla="*/ 84 w 132"/>
              <a:gd name="T55" fmla="*/ 4 h 108"/>
              <a:gd name="T56" fmla="*/ 96 w 132"/>
              <a:gd name="T57" fmla="*/ 8 h 108"/>
              <a:gd name="T58" fmla="*/ 104 w 132"/>
              <a:gd name="T59" fmla="*/ 12 h 108"/>
              <a:gd name="T60" fmla="*/ 112 w 132"/>
              <a:gd name="T61" fmla="*/ 12 h 108"/>
              <a:gd name="T62" fmla="*/ 120 w 132"/>
              <a:gd name="T63" fmla="*/ 20 h 108"/>
              <a:gd name="T64" fmla="*/ 128 w 132"/>
              <a:gd name="T65" fmla="*/ 24 h 108"/>
              <a:gd name="T66" fmla="*/ 132 w 132"/>
              <a:gd name="T67" fmla="*/ 32 h 108"/>
              <a:gd name="T68" fmla="*/ 132 w 132"/>
              <a:gd name="T69" fmla="*/ 32 h 108"/>
              <a:gd name="T70" fmla="*/ 132 w 132"/>
              <a:gd name="T71" fmla="*/ 36 h 108"/>
              <a:gd name="T72" fmla="*/ 128 w 132"/>
              <a:gd name="T73" fmla="*/ 40 h 108"/>
              <a:gd name="T74" fmla="*/ 124 w 132"/>
              <a:gd name="T75" fmla="*/ 44 h 108"/>
              <a:gd name="T76" fmla="*/ 124 w 132"/>
              <a:gd name="T77" fmla="*/ 48 h 108"/>
              <a:gd name="T78" fmla="*/ 116 w 132"/>
              <a:gd name="T79" fmla="*/ 52 h 108"/>
              <a:gd name="T80" fmla="*/ 112 w 132"/>
              <a:gd name="T81" fmla="*/ 56 h 108"/>
              <a:gd name="T82" fmla="*/ 104 w 132"/>
              <a:gd name="T83" fmla="*/ 60 h 108"/>
              <a:gd name="T84" fmla="*/ 104 w 132"/>
              <a:gd name="T85" fmla="*/ 60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132" h="108">
                <a:moveTo>
                  <a:pt x="104" y="60"/>
                </a:moveTo>
                <a:lnTo>
                  <a:pt x="72" y="80"/>
                </a:lnTo>
                <a:lnTo>
                  <a:pt x="40" y="96"/>
                </a:lnTo>
                <a:lnTo>
                  <a:pt x="28" y="104"/>
                </a:lnTo>
                <a:lnTo>
                  <a:pt x="16" y="108"/>
                </a:lnTo>
                <a:lnTo>
                  <a:pt x="8" y="108"/>
                </a:lnTo>
                <a:lnTo>
                  <a:pt x="0" y="104"/>
                </a:lnTo>
                <a:lnTo>
                  <a:pt x="0" y="104"/>
                </a:lnTo>
                <a:lnTo>
                  <a:pt x="0" y="100"/>
                </a:lnTo>
                <a:lnTo>
                  <a:pt x="0" y="100"/>
                </a:lnTo>
                <a:lnTo>
                  <a:pt x="0" y="96"/>
                </a:lnTo>
                <a:lnTo>
                  <a:pt x="4" y="88"/>
                </a:lnTo>
                <a:lnTo>
                  <a:pt x="16" y="80"/>
                </a:lnTo>
                <a:lnTo>
                  <a:pt x="24" y="68"/>
                </a:lnTo>
                <a:lnTo>
                  <a:pt x="36" y="60"/>
                </a:lnTo>
                <a:lnTo>
                  <a:pt x="44" y="52"/>
                </a:lnTo>
                <a:lnTo>
                  <a:pt x="52" y="44"/>
                </a:lnTo>
                <a:lnTo>
                  <a:pt x="56" y="36"/>
                </a:lnTo>
                <a:lnTo>
                  <a:pt x="56" y="32"/>
                </a:lnTo>
                <a:lnTo>
                  <a:pt x="56" y="28"/>
                </a:lnTo>
                <a:lnTo>
                  <a:pt x="52" y="20"/>
                </a:lnTo>
                <a:lnTo>
                  <a:pt x="52" y="16"/>
                </a:lnTo>
                <a:lnTo>
                  <a:pt x="52" y="16"/>
                </a:lnTo>
                <a:lnTo>
                  <a:pt x="56" y="8"/>
                </a:lnTo>
                <a:lnTo>
                  <a:pt x="60" y="4"/>
                </a:lnTo>
                <a:lnTo>
                  <a:pt x="64" y="4"/>
                </a:lnTo>
                <a:lnTo>
                  <a:pt x="72" y="0"/>
                </a:lnTo>
                <a:lnTo>
                  <a:pt x="84" y="4"/>
                </a:lnTo>
                <a:lnTo>
                  <a:pt x="96" y="8"/>
                </a:lnTo>
                <a:lnTo>
                  <a:pt x="104" y="12"/>
                </a:lnTo>
                <a:lnTo>
                  <a:pt x="112" y="12"/>
                </a:lnTo>
                <a:lnTo>
                  <a:pt x="120" y="20"/>
                </a:lnTo>
                <a:lnTo>
                  <a:pt x="128" y="24"/>
                </a:lnTo>
                <a:lnTo>
                  <a:pt x="132" y="32"/>
                </a:lnTo>
                <a:lnTo>
                  <a:pt x="132" y="32"/>
                </a:lnTo>
                <a:lnTo>
                  <a:pt x="132" y="36"/>
                </a:lnTo>
                <a:lnTo>
                  <a:pt x="128" y="40"/>
                </a:lnTo>
                <a:lnTo>
                  <a:pt x="124" y="44"/>
                </a:lnTo>
                <a:lnTo>
                  <a:pt x="124" y="48"/>
                </a:lnTo>
                <a:lnTo>
                  <a:pt x="116" y="52"/>
                </a:lnTo>
                <a:lnTo>
                  <a:pt x="112" y="56"/>
                </a:lnTo>
                <a:lnTo>
                  <a:pt x="104" y="60"/>
                </a:lnTo>
                <a:lnTo>
                  <a:pt x="104" y="60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6" name="Freeform 66">
            <a:extLst>
              <a:ext uri="{FF2B5EF4-FFF2-40B4-BE49-F238E27FC236}">
                <a16:creationId xmlns:a16="http://schemas.microsoft.com/office/drawing/2014/main" id="{C8CF9B76-6C50-459D-B603-B9A66FF9CDC6}"/>
              </a:ext>
            </a:extLst>
          </p:cNvPr>
          <p:cNvSpPr>
            <a:spLocks/>
          </p:cNvSpPr>
          <p:nvPr/>
        </p:nvSpPr>
        <p:spPr bwMode="auto">
          <a:xfrm>
            <a:off x="2312199" y="1786879"/>
            <a:ext cx="1486157" cy="947161"/>
          </a:xfrm>
          <a:custGeom>
            <a:avLst/>
            <a:gdLst>
              <a:gd name="T0" fmla="*/ 412 w 412"/>
              <a:gd name="T1" fmla="*/ 180 h 204"/>
              <a:gd name="T2" fmla="*/ 412 w 412"/>
              <a:gd name="T3" fmla="*/ 180 h 204"/>
              <a:gd name="T4" fmla="*/ 408 w 412"/>
              <a:gd name="T5" fmla="*/ 184 h 204"/>
              <a:gd name="T6" fmla="*/ 404 w 412"/>
              <a:gd name="T7" fmla="*/ 188 h 204"/>
              <a:gd name="T8" fmla="*/ 396 w 412"/>
              <a:gd name="T9" fmla="*/ 188 h 204"/>
              <a:gd name="T10" fmla="*/ 384 w 412"/>
              <a:gd name="T11" fmla="*/ 192 h 204"/>
              <a:gd name="T12" fmla="*/ 372 w 412"/>
              <a:gd name="T13" fmla="*/ 192 h 204"/>
              <a:gd name="T14" fmla="*/ 360 w 412"/>
              <a:gd name="T15" fmla="*/ 196 h 204"/>
              <a:gd name="T16" fmla="*/ 344 w 412"/>
              <a:gd name="T17" fmla="*/ 196 h 204"/>
              <a:gd name="T18" fmla="*/ 324 w 412"/>
              <a:gd name="T19" fmla="*/ 200 h 204"/>
              <a:gd name="T20" fmla="*/ 308 w 412"/>
              <a:gd name="T21" fmla="*/ 200 h 204"/>
              <a:gd name="T22" fmla="*/ 296 w 412"/>
              <a:gd name="T23" fmla="*/ 200 h 204"/>
              <a:gd name="T24" fmla="*/ 284 w 412"/>
              <a:gd name="T25" fmla="*/ 204 h 204"/>
              <a:gd name="T26" fmla="*/ 272 w 412"/>
              <a:gd name="T27" fmla="*/ 204 h 204"/>
              <a:gd name="T28" fmla="*/ 260 w 412"/>
              <a:gd name="T29" fmla="*/ 204 h 204"/>
              <a:gd name="T30" fmla="*/ 252 w 412"/>
              <a:gd name="T31" fmla="*/ 204 h 204"/>
              <a:gd name="T32" fmla="*/ 248 w 412"/>
              <a:gd name="T33" fmla="*/ 204 h 204"/>
              <a:gd name="T34" fmla="*/ 240 w 412"/>
              <a:gd name="T35" fmla="*/ 200 h 204"/>
              <a:gd name="T36" fmla="*/ 232 w 412"/>
              <a:gd name="T37" fmla="*/ 200 h 204"/>
              <a:gd name="T38" fmla="*/ 228 w 412"/>
              <a:gd name="T39" fmla="*/ 196 h 204"/>
              <a:gd name="T40" fmla="*/ 220 w 412"/>
              <a:gd name="T41" fmla="*/ 192 h 204"/>
              <a:gd name="T42" fmla="*/ 212 w 412"/>
              <a:gd name="T43" fmla="*/ 188 h 204"/>
              <a:gd name="T44" fmla="*/ 200 w 412"/>
              <a:gd name="T45" fmla="*/ 184 h 204"/>
              <a:gd name="T46" fmla="*/ 184 w 412"/>
              <a:gd name="T47" fmla="*/ 168 h 204"/>
              <a:gd name="T48" fmla="*/ 172 w 412"/>
              <a:gd name="T49" fmla="*/ 160 h 204"/>
              <a:gd name="T50" fmla="*/ 156 w 412"/>
              <a:gd name="T51" fmla="*/ 148 h 204"/>
              <a:gd name="T52" fmla="*/ 136 w 412"/>
              <a:gd name="T53" fmla="*/ 132 h 204"/>
              <a:gd name="T54" fmla="*/ 116 w 412"/>
              <a:gd name="T55" fmla="*/ 116 h 204"/>
              <a:gd name="T56" fmla="*/ 92 w 412"/>
              <a:gd name="T57" fmla="*/ 96 h 204"/>
              <a:gd name="T58" fmla="*/ 64 w 412"/>
              <a:gd name="T59" fmla="*/ 76 h 204"/>
              <a:gd name="T60" fmla="*/ 32 w 412"/>
              <a:gd name="T61" fmla="*/ 48 h 204"/>
              <a:gd name="T62" fmla="*/ 0 w 412"/>
              <a:gd name="T63" fmla="*/ 20 h 204"/>
              <a:gd name="T64" fmla="*/ 16 w 412"/>
              <a:gd name="T65" fmla="*/ 0 h 204"/>
              <a:gd name="T66" fmla="*/ 48 w 412"/>
              <a:gd name="T67" fmla="*/ 20 h 204"/>
              <a:gd name="T68" fmla="*/ 80 w 412"/>
              <a:gd name="T69" fmla="*/ 40 h 204"/>
              <a:gd name="T70" fmla="*/ 140 w 412"/>
              <a:gd name="T71" fmla="*/ 80 h 204"/>
              <a:gd name="T72" fmla="*/ 156 w 412"/>
              <a:gd name="T73" fmla="*/ 88 h 204"/>
              <a:gd name="T74" fmla="*/ 176 w 412"/>
              <a:gd name="T75" fmla="*/ 96 h 204"/>
              <a:gd name="T76" fmla="*/ 196 w 412"/>
              <a:gd name="T77" fmla="*/ 108 h 204"/>
              <a:gd name="T78" fmla="*/ 216 w 412"/>
              <a:gd name="T79" fmla="*/ 116 h 204"/>
              <a:gd name="T80" fmla="*/ 236 w 412"/>
              <a:gd name="T81" fmla="*/ 120 h 204"/>
              <a:gd name="T82" fmla="*/ 260 w 412"/>
              <a:gd name="T83" fmla="*/ 128 h 204"/>
              <a:gd name="T84" fmla="*/ 284 w 412"/>
              <a:gd name="T85" fmla="*/ 136 h 204"/>
              <a:gd name="T86" fmla="*/ 308 w 412"/>
              <a:gd name="T87" fmla="*/ 144 h 204"/>
              <a:gd name="T88" fmla="*/ 332 w 412"/>
              <a:gd name="T89" fmla="*/ 148 h 204"/>
              <a:gd name="T90" fmla="*/ 356 w 412"/>
              <a:gd name="T91" fmla="*/ 156 h 204"/>
              <a:gd name="T92" fmla="*/ 372 w 412"/>
              <a:gd name="T93" fmla="*/ 160 h 204"/>
              <a:gd name="T94" fmla="*/ 388 w 412"/>
              <a:gd name="T95" fmla="*/ 164 h 204"/>
              <a:gd name="T96" fmla="*/ 400 w 412"/>
              <a:gd name="T97" fmla="*/ 168 h 204"/>
              <a:gd name="T98" fmla="*/ 408 w 412"/>
              <a:gd name="T99" fmla="*/ 172 h 204"/>
              <a:gd name="T100" fmla="*/ 412 w 412"/>
              <a:gd name="T101" fmla="*/ 176 h 204"/>
              <a:gd name="T102" fmla="*/ 412 w 412"/>
              <a:gd name="T103" fmla="*/ 180 h 204"/>
              <a:gd name="T104" fmla="*/ 412 w 412"/>
              <a:gd name="T105" fmla="*/ 180 h 2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412" h="204">
                <a:moveTo>
                  <a:pt x="412" y="180"/>
                </a:moveTo>
                <a:lnTo>
                  <a:pt x="412" y="180"/>
                </a:lnTo>
                <a:lnTo>
                  <a:pt x="408" y="184"/>
                </a:lnTo>
                <a:lnTo>
                  <a:pt x="404" y="188"/>
                </a:lnTo>
                <a:lnTo>
                  <a:pt x="396" y="188"/>
                </a:lnTo>
                <a:lnTo>
                  <a:pt x="384" y="192"/>
                </a:lnTo>
                <a:lnTo>
                  <a:pt x="372" y="192"/>
                </a:lnTo>
                <a:lnTo>
                  <a:pt x="360" y="196"/>
                </a:lnTo>
                <a:lnTo>
                  <a:pt x="344" y="196"/>
                </a:lnTo>
                <a:lnTo>
                  <a:pt x="324" y="200"/>
                </a:lnTo>
                <a:lnTo>
                  <a:pt x="308" y="200"/>
                </a:lnTo>
                <a:lnTo>
                  <a:pt x="296" y="200"/>
                </a:lnTo>
                <a:lnTo>
                  <a:pt x="284" y="204"/>
                </a:lnTo>
                <a:lnTo>
                  <a:pt x="272" y="204"/>
                </a:lnTo>
                <a:lnTo>
                  <a:pt x="260" y="204"/>
                </a:lnTo>
                <a:lnTo>
                  <a:pt x="252" y="204"/>
                </a:lnTo>
                <a:lnTo>
                  <a:pt x="248" y="204"/>
                </a:lnTo>
                <a:lnTo>
                  <a:pt x="240" y="200"/>
                </a:lnTo>
                <a:lnTo>
                  <a:pt x="232" y="200"/>
                </a:lnTo>
                <a:lnTo>
                  <a:pt x="228" y="196"/>
                </a:lnTo>
                <a:lnTo>
                  <a:pt x="220" y="192"/>
                </a:lnTo>
                <a:lnTo>
                  <a:pt x="212" y="188"/>
                </a:lnTo>
                <a:lnTo>
                  <a:pt x="200" y="184"/>
                </a:lnTo>
                <a:lnTo>
                  <a:pt x="184" y="168"/>
                </a:lnTo>
                <a:lnTo>
                  <a:pt x="172" y="160"/>
                </a:lnTo>
                <a:lnTo>
                  <a:pt x="156" y="148"/>
                </a:lnTo>
                <a:lnTo>
                  <a:pt x="136" y="132"/>
                </a:lnTo>
                <a:lnTo>
                  <a:pt x="116" y="116"/>
                </a:lnTo>
                <a:lnTo>
                  <a:pt x="92" y="96"/>
                </a:lnTo>
                <a:lnTo>
                  <a:pt x="64" y="76"/>
                </a:lnTo>
                <a:lnTo>
                  <a:pt x="32" y="48"/>
                </a:lnTo>
                <a:lnTo>
                  <a:pt x="0" y="20"/>
                </a:lnTo>
                <a:lnTo>
                  <a:pt x="16" y="0"/>
                </a:lnTo>
                <a:lnTo>
                  <a:pt x="48" y="20"/>
                </a:lnTo>
                <a:lnTo>
                  <a:pt x="80" y="40"/>
                </a:lnTo>
                <a:lnTo>
                  <a:pt x="140" y="80"/>
                </a:lnTo>
                <a:lnTo>
                  <a:pt x="156" y="88"/>
                </a:lnTo>
                <a:lnTo>
                  <a:pt x="176" y="96"/>
                </a:lnTo>
                <a:lnTo>
                  <a:pt x="196" y="108"/>
                </a:lnTo>
                <a:lnTo>
                  <a:pt x="216" y="116"/>
                </a:lnTo>
                <a:lnTo>
                  <a:pt x="236" y="120"/>
                </a:lnTo>
                <a:lnTo>
                  <a:pt x="260" y="128"/>
                </a:lnTo>
                <a:lnTo>
                  <a:pt x="284" y="136"/>
                </a:lnTo>
                <a:lnTo>
                  <a:pt x="308" y="144"/>
                </a:lnTo>
                <a:lnTo>
                  <a:pt x="332" y="148"/>
                </a:lnTo>
                <a:lnTo>
                  <a:pt x="356" y="156"/>
                </a:lnTo>
                <a:lnTo>
                  <a:pt x="372" y="160"/>
                </a:lnTo>
                <a:lnTo>
                  <a:pt x="388" y="164"/>
                </a:lnTo>
                <a:lnTo>
                  <a:pt x="400" y="168"/>
                </a:lnTo>
                <a:lnTo>
                  <a:pt x="408" y="172"/>
                </a:lnTo>
                <a:lnTo>
                  <a:pt x="412" y="176"/>
                </a:lnTo>
                <a:lnTo>
                  <a:pt x="412" y="180"/>
                </a:lnTo>
                <a:lnTo>
                  <a:pt x="412" y="180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8" name="Freeform 68">
            <a:extLst>
              <a:ext uri="{FF2B5EF4-FFF2-40B4-BE49-F238E27FC236}">
                <a16:creationId xmlns:a16="http://schemas.microsoft.com/office/drawing/2014/main" id="{F5E56A06-11F2-470F-9FE2-073327A35ACF}"/>
              </a:ext>
            </a:extLst>
          </p:cNvPr>
          <p:cNvSpPr>
            <a:spLocks/>
          </p:cNvSpPr>
          <p:nvPr/>
        </p:nvSpPr>
        <p:spPr bwMode="auto">
          <a:xfrm>
            <a:off x="5760639" y="619995"/>
            <a:ext cx="317432" cy="1170023"/>
          </a:xfrm>
          <a:custGeom>
            <a:avLst/>
            <a:gdLst>
              <a:gd name="T0" fmla="*/ 80 w 88"/>
              <a:gd name="T1" fmla="*/ 92 h 252"/>
              <a:gd name="T2" fmla="*/ 76 w 88"/>
              <a:gd name="T3" fmla="*/ 104 h 252"/>
              <a:gd name="T4" fmla="*/ 76 w 88"/>
              <a:gd name="T5" fmla="*/ 116 h 252"/>
              <a:gd name="T6" fmla="*/ 76 w 88"/>
              <a:gd name="T7" fmla="*/ 132 h 252"/>
              <a:gd name="T8" fmla="*/ 76 w 88"/>
              <a:gd name="T9" fmla="*/ 152 h 252"/>
              <a:gd name="T10" fmla="*/ 76 w 88"/>
              <a:gd name="T11" fmla="*/ 172 h 252"/>
              <a:gd name="T12" fmla="*/ 76 w 88"/>
              <a:gd name="T13" fmla="*/ 196 h 252"/>
              <a:gd name="T14" fmla="*/ 76 w 88"/>
              <a:gd name="T15" fmla="*/ 224 h 252"/>
              <a:gd name="T16" fmla="*/ 76 w 88"/>
              <a:gd name="T17" fmla="*/ 252 h 252"/>
              <a:gd name="T18" fmla="*/ 24 w 88"/>
              <a:gd name="T19" fmla="*/ 252 h 252"/>
              <a:gd name="T20" fmla="*/ 24 w 88"/>
              <a:gd name="T21" fmla="*/ 208 h 252"/>
              <a:gd name="T22" fmla="*/ 24 w 88"/>
              <a:gd name="T23" fmla="*/ 188 h 252"/>
              <a:gd name="T24" fmla="*/ 24 w 88"/>
              <a:gd name="T25" fmla="*/ 168 h 252"/>
              <a:gd name="T26" fmla="*/ 24 w 88"/>
              <a:gd name="T27" fmla="*/ 148 h 252"/>
              <a:gd name="T28" fmla="*/ 20 w 88"/>
              <a:gd name="T29" fmla="*/ 132 h 252"/>
              <a:gd name="T30" fmla="*/ 20 w 88"/>
              <a:gd name="T31" fmla="*/ 116 h 252"/>
              <a:gd name="T32" fmla="*/ 20 w 88"/>
              <a:gd name="T33" fmla="*/ 100 h 252"/>
              <a:gd name="T34" fmla="*/ 20 w 88"/>
              <a:gd name="T35" fmla="*/ 84 h 252"/>
              <a:gd name="T36" fmla="*/ 16 w 88"/>
              <a:gd name="T37" fmla="*/ 72 h 252"/>
              <a:gd name="T38" fmla="*/ 16 w 88"/>
              <a:gd name="T39" fmla="*/ 60 h 252"/>
              <a:gd name="T40" fmla="*/ 16 w 88"/>
              <a:gd name="T41" fmla="*/ 52 h 252"/>
              <a:gd name="T42" fmla="*/ 12 w 88"/>
              <a:gd name="T43" fmla="*/ 44 h 252"/>
              <a:gd name="T44" fmla="*/ 12 w 88"/>
              <a:gd name="T45" fmla="*/ 36 h 252"/>
              <a:gd name="T46" fmla="*/ 12 w 88"/>
              <a:gd name="T47" fmla="*/ 32 h 252"/>
              <a:gd name="T48" fmla="*/ 8 w 88"/>
              <a:gd name="T49" fmla="*/ 28 h 252"/>
              <a:gd name="T50" fmla="*/ 4 w 88"/>
              <a:gd name="T51" fmla="*/ 24 h 252"/>
              <a:gd name="T52" fmla="*/ 0 w 88"/>
              <a:gd name="T53" fmla="*/ 20 h 252"/>
              <a:gd name="T54" fmla="*/ 0 w 88"/>
              <a:gd name="T55" fmla="*/ 12 h 252"/>
              <a:gd name="T56" fmla="*/ 0 w 88"/>
              <a:gd name="T57" fmla="*/ 8 h 252"/>
              <a:gd name="T58" fmla="*/ 4 w 88"/>
              <a:gd name="T59" fmla="*/ 0 h 252"/>
              <a:gd name="T60" fmla="*/ 8 w 88"/>
              <a:gd name="T61" fmla="*/ 0 h 252"/>
              <a:gd name="T62" fmla="*/ 12 w 88"/>
              <a:gd name="T63" fmla="*/ 0 h 252"/>
              <a:gd name="T64" fmla="*/ 20 w 88"/>
              <a:gd name="T65" fmla="*/ 0 h 252"/>
              <a:gd name="T66" fmla="*/ 28 w 88"/>
              <a:gd name="T67" fmla="*/ 0 h 252"/>
              <a:gd name="T68" fmla="*/ 36 w 88"/>
              <a:gd name="T69" fmla="*/ 0 h 252"/>
              <a:gd name="T70" fmla="*/ 44 w 88"/>
              <a:gd name="T71" fmla="*/ 4 h 252"/>
              <a:gd name="T72" fmla="*/ 60 w 88"/>
              <a:gd name="T73" fmla="*/ 8 h 252"/>
              <a:gd name="T74" fmla="*/ 72 w 88"/>
              <a:gd name="T75" fmla="*/ 12 h 252"/>
              <a:gd name="T76" fmla="*/ 76 w 88"/>
              <a:gd name="T77" fmla="*/ 16 h 252"/>
              <a:gd name="T78" fmla="*/ 80 w 88"/>
              <a:gd name="T79" fmla="*/ 16 h 252"/>
              <a:gd name="T80" fmla="*/ 84 w 88"/>
              <a:gd name="T81" fmla="*/ 20 h 252"/>
              <a:gd name="T82" fmla="*/ 84 w 88"/>
              <a:gd name="T83" fmla="*/ 20 h 252"/>
              <a:gd name="T84" fmla="*/ 88 w 88"/>
              <a:gd name="T85" fmla="*/ 28 h 252"/>
              <a:gd name="T86" fmla="*/ 84 w 88"/>
              <a:gd name="T87" fmla="*/ 40 h 252"/>
              <a:gd name="T88" fmla="*/ 84 w 88"/>
              <a:gd name="T89" fmla="*/ 44 h 252"/>
              <a:gd name="T90" fmla="*/ 84 w 88"/>
              <a:gd name="T91" fmla="*/ 48 h 252"/>
              <a:gd name="T92" fmla="*/ 80 w 88"/>
              <a:gd name="T93" fmla="*/ 52 h 252"/>
              <a:gd name="T94" fmla="*/ 80 w 88"/>
              <a:gd name="T95" fmla="*/ 60 h 252"/>
              <a:gd name="T96" fmla="*/ 80 w 88"/>
              <a:gd name="T97" fmla="*/ 72 h 252"/>
              <a:gd name="T98" fmla="*/ 80 w 88"/>
              <a:gd name="T99" fmla="*/ 92 h 252"/>
              <a:gd name="T100" fmla="*/ 80 w 88"/>
              <a:gd name="T101" fmla="*/ 92 h 2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88" h="252">
                <a:moveTo>
                  <a:pt x="80" y="92"/>
                </a:moveTo>
                <a:lnTo>
                  <a:pt x="76" y="104"/>
                </a:lnTo>
                <a:lnTo>
                  <a:pt x="76" y="116"/>
                </a:lnTo>
                <a:lnTo>
                  <a:pt x="76" y="132"/>
                </a:lnTo>
                <a:lnTo>
                  <a:pt x="76" y="152"/>
                </a:lnTo>
                <a:lnTo>
                  <a:pt x="76" y="172"/>
                </a:lnTo>
                <a:lnTo>
                  <a:pt x="76" y="196"/>
                </a:lnTo>
                <a:lnTo>
                  <a:pt x="76" y="224"/>
                </a:lnTo>
                <a:lnTo>
                  <a:pt x="76" y="252"/>
                </a:lnTo>
                <a:lnTo>
                  <a:pt x="24" y="252"/>
                </a:lnTo>
                <a:lnTo>
                  <a:pt x="24" y="208"/>
                </a:lnTo>
                <a:lnTo>
                  <a:pt x="24" y="188"/>
                </a:lnTo>
                <a:lnTo>
                  <a:pt x="24" y="168"/>
                </a:lnTo>
                <a:lnTo>
                  <a:pt x="24" y="148"/>
                </a:lnTo>
                <a:lnTo>
                  <a:pt x="20" y="132"/>
                </a:lnTo>
                <a:lnTo>
                  <a:pt x="20" y="116"/>
                </a:lnTo>
                <a:lnTo>
                  <a:pt x="20" y="100"/>
                </a:lnTo>
                <a:lnTo>
                  <a:pt x="20" y="84"/>
                </a:lnTo>
                <a:lnTo>
                  <a:pt x="16" y="72"/>
                </a:lnTo>
                <a:lnTo>
                  <a:pt x="16" y="60"/>
                </a:lnTo>
                <a:lnTo>
                  <a:pt x="16" y="52"/>
                </a:lnTo>
                <a:lnTo>
                  <a:pt x="12" y="44"/>
                </a:lnTo>
                <a:lnTo>
                  <a:pt x="12" y="36"/>
                </a:lnTo>
                <a:lnTo>
                  <a:pt x="12" y="32"/>
                </a:lnTo>
                <a:lnTo>
                  <a:pt x="8" y="28"/>
                </a:lnTo>
                <a:lnTo>
                  <a:pt x="4" y="24"/>
                </a:lnTo>
                <a:lnTo>
                  <a:pt x="0" y="20"/>
                </a:lnTo>
                <a:lnTo>
                  <a:pt x="0" y="12"/>
                </a:lnTo>
                <a:lnTo>
                  <a:pt x="0" y="8"/>
                </a:lnTo>
                <a:lnTo>
                  <a:pt x="4" y="0"/>
                </a:lnTo>
                <a:lnTo>
                  <a:pt x="8" y="0"/>
                </a:lnTo>
                <a:lnTo>
                  <a:pt x="12" y="0"/>
                </a:lnTo>
                <a:lnTo>
                  <a:pt x="20" y="0"/>
                </a:lnTo>
                <a:lnTo>
                  <a:pt x="28" y="0"/>
                </a:lnTo>
                <a:lnTo>
                  <a:pt x="36" y="0"/>
                </a:lnTo>
                <a:lnTo>
                  <a:pt x="44" y="4"/>
                </a:lnTo>
                <a:lnTo>
                  <a:pt x="60" y="8"/>
                </a:lnTo>
                <a:lnTo>
                  <a:pt x="72" y="12"/>
                </a:lnTo>
                <a:lnTo>
                  <a:pt x="76" y="16"/>
                </a:lnTo>
                <a:lnTo>
                  <a:pt x="80" y="16"/>
                </a:lnTo>
                <a:lnTo>
                  <a:pt x="84" y="20"/>
                </a:lnTo>
                <a:lnTo>
                  <a:pt x="84" y="20"/>
                </a:lnTo>
                <a:lnTo>
                  <a:pt x="88" y="28"/>
                </a:lnTo>
                <a:lnTo>
                  <a:pt x="84" y="40"/>
                </a:lnTo>
                <a:lnTo>
                  <a:pt x="84" y="44"/>
                </a:lnTo>
                <a:lnTo>
                  <a:pt x="84" y="48"/>
                </a:lnTo>
                <a:lnTo>
                  <a:pt x="80" y="52"/>
                </a:lnTo>
                <a:lnTo>
                  <a:pt x="80" y="60"/>
                </a:lnTo>
                <a:lnTo>
                  <a:pt x="80" y="72"/>
                </a:lnTo>
                <a:lnTo>
                  <a:pt x="80" y="92"/>
                </a:lnTo>
                <a:lnTo>
                  <a:pt x="80" y="92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9" name="Freeform 69">
            <a:extLst>
              <a:ext uri="{FF2B5EF4-FFF2-40B4-BE49-F238E27FC236}">
                <a16:creationId xmlns:a16="http://schemas.microsoft.com/office/drawing/2014/main" id="{CF7CB232-2AD3-4A84-88B1-82B6D65E08CD}"/>
              </a:ext>
            </a:extLst>
          </p:cNvPr>
          <p:cNvSpPr>
            <a:spLocks/>
          </p:cNvSpPr>
          <p:nvPr/>
        </p:nvSpPr>
        <p:spPr bwMode="auto">
          <a:xfrm>
            <a:off x="4952631" y="917143"/>
            <a:ext cx="1861304" cy="1912895"/>
          </a:xfrm>
          <a:custGeom>
            <a:avLst/>
            <a:gdLst>
              <a:gd name="T0" fmla="*/ 168 w 516"/>
              <a:gd name="T1" fmla="*/ 352 h 412"/>
              <a:gd name="T2" fmla="*/ 104 w 516"/>
              <a:gd name="T3" fmla="*/ 380 h 412"/>
              <a:gd name="T4" fmla="*/ 52 w 516"/>
              <a:gd name="T5" fmla="*/ 400 h 412"/>
              <a:gd name="T6" fmla="*/ 28 w 516"/>
              <a:gd name="T7" fmla="*/ 408 h 412"/>
              <a:gd name="T8" fmla="*/ 12 w 516"/>
              <a:gd name="T9" fmla="*/ 412 h 412"/>
              <a:gd name="T10" fmla="*/ 0 w 516"/>
              <a:gd name="T11" fmla="*/ 408 h 412"/>
              <a:gd name="T12" fmla="*/ 0 w 516"/>
              <a:gd name="T13" fmla="*/ 404 h 412"/>
              <a:gd name="T14" fmla="*/ 8 w 516"/>
              <a:gd name="T15" fmla="*/ 392 h 412"/>
              <a:gd name="T16" fmla="*/ 32 w 516"/>
              <a:gd name="T17" fmla="*/ 380 h 412"/>
              <a:gd name="T18" fmla="*/ 68 w 516"/>
              <a:gd name="T19" fmla="*/ 360 h 412"/>
              <a:gd name="T20" fmla="*/ 136 w 516"/>
              <a:gd name="T21" fmla="*/ 324 h 412"/>
              <a:gd name="T22" fmla="*/ 224 w 516"/>
              <a:gd name="T23" fmla="*/ 268 h 412"/>
              <a:gd name="T24" fmla="*/ 284 w 516"/>
              <a:gd name="T25" fmla="*/ 220 h 412"/>
              <a:gd name="T26" fmla="*/ 316 w 516"/>
              <a:gd name="T27" fmla="*/ 192 h 412"/>
              <a:gd name="T28" fmla="*/ 344 w 516"/>
              <a:gd name="T29" fmla="*/ 164 h 412"/>
              <a:gd name="T30" fmla="*/ 368 w 516"/>
              <a:gd name="T31" fmla="*/ 136 h 412"/>
              <a:gd name="T32" fmla="*/ 392 w 516"/>
              <a:gd name="T33" fmla="*/ 104 h 412"/>
              <a:gd name="T34" fmla="*/ 420 w 516"/>
              <a:gd name="T35" fmla="*/ 64 h 412"/>
              <a:gd name="T36" fmla="*/ 436 w 516"/>
              <a:gd name="T37" fmla="*/ 36 h 412"/>
              <a:gd name="T38" fmla="*/ 440 w 516"/>
              <a:gd name="T39" fmla="*/ 16 h 412"/>
              <a:gd name="T40" fmla="*/ 436 w 516"/>
              <a:gd name="T41" fmla="*/ 8 h 412"/>
              <a:gd name="T42" fmla="*/ 440 w 516"/>
              <a:gd name="T43" fmla="*/ 0 h 412"/>
              <a:gd name="T44" fmla="*/ 456 w 516"/>
              <a:gd name="T45" fmla="*/ 0 h 412"/>
              <a:gd name="T46" fmla="*/ 480 w 516"/>
              <a:gd name="T47" fmla="*/ 4 h 412"/>
              <a:gd name="T48" fmla="*/ 500 w 516"/>
              <a:gd name="T49" fmla="*/ 20 h 412"/>
              <a:gd name="T50" fmla="*/ 512 w 516"/>
              <a:gd name="T51" fmla="*/ 32 h 412"/>
              <a:gd name="T52" fmla="*/ 512 w 516"/>
              <a:gd name="T53" fmla="*/ 44 h 412"/>
              <a:gd name="T54" fmla="*/ 504 w 516"/>
              <a:gd name="T55" fmla="*/ 56 h 412"/>
              <a:gd name="T56" fmla="*/ 492 w 516"/>
              <a:gd name="T57" fmla="*/ 64 h 412"/>
              <a:gd name="T58" fmla="*/ 480 w 516"/>
              <a:gd name="T59" fmla="*/ 80 h 412"/>
              <a:gd name="T60" fmla="*/ 464 w 516"/>
              <a:gd name="T61" fmla="*/ 100 h 412"/>
              <a:gd name="T62" fmla="*/ 444 w 516"/>
              <a:gd name="T63" fmla="*/ 124 h 412"/>
              <a:gd name="T64" fmla="*/ 404 w 516"/>
              <a:gd name="T65" fmla="*/ 172 h 412"/>
              <a:gd name="T66" fmla="*/ 348 w 516"/>
              <a:gd name="T67" fmla="*/ 228 h 412"/>
              <a:gd name="T68" fmla="*/ 288 w 516"/>
              <a:gd name="T69" fmla="*/ 276 h 412"/>
              <a:gd name="T70" fmla="*/ 228 w 516"/>
              <a:gd name="T71" fmla="*/ 316 h 412"/>
              <a:gd name="T72" fmla="*/ 196 w 516"/>
              <a:gd name="T73" fmla="*/ 332 h 4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516" h="412">
                <a:moveTo>
                  <a:pt x="196" y="332"/>
                </a:moveTo>
                <a:lnTo>
                  <a:pt x="168" y="352"/>
                </a:lnTo>
                <a:lnTo>
                  <a:pt x="136" y="368"/>
                </a:lnTo>
                <a:lnTo>
                  <a:pt x="104" y="380"/>
                </a:lnTo>
                <a:lnTo>
                  <a:pt x="68" y="392"/>
                </a:lnTo>
                <a:lnTo>
                  <a:pt x="52" y="400"/>
                </a:lnTo>
                <a:lnTo>
                  <a:pt x="40" y="404"/>
                </a:lnTo>
                <a:lnTo>
                  <a:pt x="28" y="408"/>
                </a:lnTo>
                <a:lnTo>
                  <a:pt x="20" y="408"/>
                </a:lnTo>
                <a:lnTo>
                  <a:pt x="12" y="412"/>
                </a:lnTo>
                <a:lnTo>
                  <a:pt x="4" y="412"/>
                </a:lnTo>
                <a:lnTo>
                  <a:pt x="0" y="408"/>
                </a:lnTo>
                <a:lnTo>
                  <a:pt x="0" y="408"/>
                </a:lnTo>
                <a:lnTo>
                  <a:pt x="0" y="404"/>
                </a:lnTo>
                <a:lnTo>
                  <a:pt x="4" y="400"/>
                </a:lnTo>
                <a:lnTo>
                  <a:pt x="8" y="392"/>
                </a:lnTo>
                <a:lnTo>
                  <a:pt x="20" y="388"/>
                </a:lnTo>
                <a:lnTo>
                  <a:pt x="32" y="380"/>
                </a:lnTo>
                <a:lnTo>
                  <a:pt x="48" y="368"/>
                </a:lnTo>
                <a:lnTo>
                  <a:pt x="68" y="360"/>
                </a:lnTo>
                <a:lnTo>
                  <a:pt x="92" y="348"/>
                </a:lnTo>
                <a:lnTo>
                  <a:pt x="136" y="324"/>
                </a:lnTo>
                <a:lnTo>
                  <a:pt x="180" y="296"/>
                </a:lnTo>
                <a:lnTo>
                  <a:pt x="224" y="268"/>
                </a:lnTo>
                <a:lnTo>
                  <a:pt x="264" y="236"/>
                </a:lnTo>
                <a:lnTo>
                  <a:pt x="284" y="220"/>
                </a:lnTo>
                <a:lnTo>
                  <a:pt x="300" y="204"/>
                </a:lnTo>
                <a:lnTo>
                  <a:pt x="316" y="192"/>
                </a:lnTo>
                <a:lnTo>
                  <a:pt x="332" y="176"/>
                </a:lnTo>
                <a:lnTo>
                  <a:pt x="344" y="164"/>
                </a:lnTo>
                <a:lnTo>
                  <a:pt x="356" y="148"/>
                </a:lnTo>
                <a:lnTo>
                  <a:pt x="368" y="136"/>
                </a:lnTo>
                <a:lnTo>
                  <a:pt x="376" y="124"/>
                </a:lnTo>
                <a:lnTo>
                  <a:pt x="392" y="104"/>
                </a:lnTo>
                <a:lnTo>
                  <a:pt x="408" y="84"/>
                </a:lnTo>
                <a:lnTo>
                  <a:pt x="420" y="64"/>
                </a:lnTo>
                <a:lnTo>
                  <a:pt x="428" y="48"/>
                </a:lnTo>
                <a:lnTo>
                  <a:pt x="436" y="36"/>
                </a:lnTo>
                <a:lnTo>
                  <a:pt x="440" y="28"/>
                </a:lnTo>
                <a:lnTo>
                  <a:pt x="440" y="16"/>
                </a:lnTo>
                <a:lnTo>
                  <a:pt x="440" y="12"/>
                </a:lnTo>
                <a:lnTo>
                  <a:pt x="436" y="8"/>
                </a:lnTo>
                <a:lnTo>
                  <a:pt x="436" y="4"/>
                </a:lnTo>
                <a:lnTo>
                  <a:pt x="440" y="0"/>
                </a:lnTo>
                <a:lnTo>
                  <a:pt x="448" y="0"/>
                </a:lnTo>
                <a:lnTo>
                  <a:pt x="456" y="0"/>
                </a:lnTo>
                <a:lnTo>
                  <a:pt x="468" y="0"/>
                </a:lnTo>
                <a:lnTo>
                  <a:pt x="480" y="4"/>
                </a:lnTo>
                <a:lnTo>
                  <a:pt x="492" y="12"/>
                </a:lnTo>
                <a:lnTo>
                  <a:pt x="500" y="20"/>
                </a:lnTo>
                <a:lnTo>
                  <a:pt x="508" y="24"/>
                </a:lnTo>
                <a:lnTo>
                  <a:pt x="512" y="32"/>
                </a:lnTo>
                <a:lnTo>
                  <a:pt x="516" y="36"/>
                </a:lnTo>
                <a:lnTo>
                  <a:pt x="512" y="44"/>
                </a:lnTo>
                <a:lnTo>
                  <a:pt x="508" y="48"/>
                </a:lnTo>
                <a:lnTo>
                  <a:pt x="504" y="56"/>
                </a:lnTo>
                <a:lnTo>
                  <a:pt x="496" y="60"/>
                </a:lnTo>
                <a:lnTo>
                  <a:pt x="492" y="64"/>
                </a:lnTo>
                <a:lnTo>
                  <a:pt x="488" y="72"/>
                </a:lnTo>
                <a:lnTo>
                  <a:pt x="480" y="80"/>
                </a:lnTo>
                <a:lnTo>
                  <a:pt x="472" y="88"/>
                </a:lnTo>
                <a:lnTo>
                  <a:pt x="464" y="100"/>
                </a:lnTo>
                <a:lnTo>
                  <a:pt x="456" y="112"/>
                </a:lnTo>
                <a:lnTo>
                  <a:pt x="444" y="124"/>
                </a:lnTo>
                <a:lnTo>
                  <a:pt x="428" y="140"/>
                </a:lnTo>
                <a:lnTo>
                  <a:pt x="404" y="172"/>
                </a:lnTo>
                <a:lnTo>
                  <a:pt x="376" y="200"/>
                </a:lnTo>
                <a:lnTo>
                  <a:pt x="348" y="228"/>
                </a:lnTo>
                <a:lnTo>
                  <a:pt x="316" y="252"/>
                </a:lnTo>
                <a:lnTo>
                  <a:pt x="288" y="276"/>
                </a:lnTo>
                <a:lnTo>
                  <a:pt x="260" y="296"/>
                </a:lnTo>
                <a:lnTo>
                  <a:pt x="228" y="316"/>
                </a:lnTo>
                <a:lnTo>
                  <a:pt x="196" y="332"/>
                </a:lnTo>
                <a:lnTo>
                  <a:pt x="196" y="332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0" name="Freeform 70">
            <a:extLst>
              <a:ext uri="{FF2B5EF4-FFF2-40B4-BE49-F238E27FC236}">
                <a16:creationId xmlns:a16="http://schemas.microsoft.com/office/drawing/2014/main" id="{AD795B42-19FC-4CBC-8FB6-84808B7D131D}"/>
              </a:ext>
            </a:extLst>
          </p:cNvPr>
          <p:cNvSpPr>
            <a:spLocks/>
          </p:cNvSpPr>
          <p:nvPr/>
        </p:nvSpPr>
        <p:spPr bwMode="auto">
          <a:xfrm>
            <a:off x="5717352" y="2012879"/>
            <a:ext cx="1197583" cy="1058592"/>
          </a:xfrm>
          <a:custGeom>
            <a:avLst/>
            <a:gdLst>
              <a:gd name="T0" fmla="*/ 292 w 332"/>
              <a:gd name="T1" fmla="*/ 84 h 228"/>
              <a:gd name="T2" fmla="*/ 300 w 332"/>
              <a:gd name="T3" fmla="*/ 88 h 228"/>
              <a:gd name="T4" fmla="*/ 308 w 332"/>
              <a:gd name="T5" fmla="*/ 104 h 228"/>
              <a:gd name="T6" fmla="*/ 312 w 332"/>
              <a:gd name="T7" fmla="*/ 132 h 228"/>
              <a:gd name="T8" fmla="*/ 320 w 332"/>
              <a:gd name="T9" fmla="*/ 160 h 228"/>
              <a:gd name="T10" fmla="*/ 332 w 332"/>
              <a:gd name="T11" fmla="*/ 176 h 228"/>
              <a:gd name="T12" fmla="*/ 332 w 332"/>
              <a:gd name="T13" fmla="*/ 188 h 228"/>
              <a:gd name="T14" fmla="*/ 320 w 332"/>
              <a:gd name="T15" fmla="*/ 196 h 228"/>
              <a:gd name="T16" fmla="*/ 296 w 332"/>
              <a:gd name="T17" fmla="*/ 208 h 228"/>
              <a:gd name="T18" fmla="*/ 268 w 332"/>
              <a:gd name="T19" fmla="*/ 216 h 228"/>
              <a:gd name="T20" fmla="*/ 244 w 332"/>
              <a:gd name="T21" fmla="*/ 220 h 228"/>
              <a:gd name="T22" fmla="*/ 216 w 332"/>
              <a:gd name="T23" fmla="*/ 224 h 228"/>
              <a:gd name="T24" fmla="*/ 180 w 332"/>
              <a:gd name="T25" fmla="*/ 224 h 228"/>
              <a:gd name="T26" fmla="*/ 144 w 332"/>
              <a:gd name="T27" fmla="*/ 228 h 228"/>
              <a:gd name="T28" fmla="*/ 108 w 332"/>
              <a:gd name="T29" fmla="*/ 224 h 228"/>
              <a:gd name="T30" fmla="*/ 84 w 332"/>
              <a:gd name="T31" fmla="*/ 224 h 228"/>
              <a:gd name="T32" fmla="*/ 64 w 332"/>
              <a:gd name="T33" fmla="*/ 216 h 228"/>
              <a:gd name="T34" fmla="*/ 44 w 332"/>
              <a:gd name="T35" fmla="*/ 204 h 228"/>
              <a:gd name="T36" fmla="*/ 28 w 332"/>
              <a:gd name="T37" fmla="*/ 184 h 228"/>
              <a:gd name="T38" fmla="*/ 20 w 332"/>
              <a:gd name="T39" fmla="*/ 160 h 228"/>
              <a:gd name="T40" fmla="*/ 16 w 332"/>
              <a:gd name="T41" fmla="*/ 128 h 228"/>
              <a:gd name="T42" fmla="*/ 16 w 332"/>
              <a:gd name="T43" fmla="*/ 92 h 228"/>
              <a:gd name="T44" fmla="*/ 16 w 332"/>
              <a:gd name="T45" fmla="*/ 60 h 228"/>
              <a:gd name="T46" fmla="*/ 12 w 332"/>
              <a:gd name="T47" fmla="*/ 40 h 228"/>
              <a:gd name="T48" fmla="*/ 8 w 332"/>
              <a:gd name="T49" fmla="*/ 28 h 228"/>
              <a:gd name="T50" fmla="*/ 0 w 332"/>
              <a:gd name="T51" fmla="*/ 20 h 228"/>
              <a:gd name="T52" fmla="*/ 0 w 332"/>
              <a:gd name="T53" fmla="*/ 12 h 228"/>
              <a:gd name="T54" fmla="*/ 4 w 332"/>
              <a:gd name="T55" fmla="*/ 0 h 228"/>
              <a:gd name="T56" fmla="*/ 20 w 332"/>
              <a:gd name="T57" fmla="*/ 0 h 228"/>
              <a:gd name="T58" fmla="*/ 36 w 332"/>
              <a:gd name="T59" fmla="*/ 4 h 228"/>
              <a:gd name="T60" fmla="*/ 48 w 332"/>
              <a:gd name="T61" fmla="*/ 8 h 228"/>
              <a:gd name="T62" fmla="*/ 64 w 332"/>
              <a:gd name="T63" fmla="*/ 12 h 228"/>
              <a:gd name="T64" fmla="*/ 68 w 332"/>
              <a:gd name="T65" fmla="*/ 20 h 228"/>
              <a:gd name="T66" fmla="*/ 68 w 332"/>
              <a:gd name="T67" fmla="*/ 28 h 228"/>
              <a:gd name="T68" fmla="*/ 68 w 332"/>
              <a:gd name="T69" fmla="*/ 44 h 228"/>
              <a:gd name="T70" fmla="*/ 68 w 332"/>
              <a:gd name="T71" fmla="*/ 68 h 228"/>
              <a:gd name="T72" fmla="*/ 68 w 332"/>
              <a:gd name="T73" fmla="*/ 96 h 228"/>
              <a:gd name="T74" fmla="*/ 68 w 332"/>
              <a:gd name="T75" fmla="*/ 120 h 228"/>
              <a:gd name="T76" fmla="*/ 68 w 332"/>
              <a:gd name="T77" fmla="*/ 140 h 228"/>
              <a:gd name="T78" fmla="*/ 72 w 332"/>
              <a:gd name="T79" fmla="*/ 152 h 228"/>
              <a:gd name="T80" fmla="*/ 76 w 332"/>
              <a:gd name="T81" fmla="*/ 164 h 228"/>
              <a:gd name="T82" fmla="*/ 88 w 332"/>
              <a:gd name="T83" fmla="*/ 172 h 228"/>
              <a:gd name="T84" fmla="*/ 108 w 332"/>
              <a:gd name="T85" fmla="*/ 176 h 228"/>
              <a:gd name="T86" fmla="*/ 132 w 332"/>
              <a:gd name="T87" fmla="*/ 180 h 228"/>
              <a:gd name="T88" fmla="*/ 184 w 332"/>
              <a:gd name="T89" fmla="*/ 176 h 228"/>
              <a:gd name="T90" fmla="*/ 228 w 332"/>
              <a:gd name="T91" fmla="*/ 168 h 228"/>
              <a:gd name="T92" fmla="*/ 244 w 332"/>
              <a:gd name="T93" fmla="*/ 160 h 228"/>
              <a:gd name="T94" fmla="*/ 260 w 332"/>
              <a:gd name="T95" fmla="*/ 140 h 228"/>
              <a:gd name="T96" fmla="*/ 268 w 332"/>
              <a:gd name="T97" fmla="*/ 116 h 228"/>
              <a:gd name="T98" fmla="*/ 272 w 332"/>
              <a:gd name="T99" fmla="*/ 100 h 228"/>
              <a:gd name="T100" fmla="*/ 280 w 332"/>
              <a:gd name="T101" fmla="*/ 88 h 228"/>
              <a:gd name="T102" fmla="*/ 284 w 332"/>
              <a:gd name="T103" fmla="*/ 84 h 228"/>
              <a:gd name="T104" fmla="*/ 288 w 332"/>
              <a:gd name="T105" fmla="*/ 84 h 2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332" h="228">
                <a:moveTo>
                  <a:pt x="288" y="84"/>
                </a:moveTo>
                <a:lnTo>
                  <a:pt x="292" y="84"/>
                </a:lnTo>
                <a:lnTo>
                  <a:pt x="296" y="84"/>
                </a:lnTo>
                <a:lnTo>
                  <a:pt x="300" y="88"/>
                </a:lnTo>
                <a:lnTo>
                  <a:pt x="300" y="92"/>
                </a:lnTo>
                <a:lnTo>
                  <a:pt x="308" y="104"/>
                </a:lnTo>
                <a:lnTo>
                  <a:pt x="308" y="116"/>
                </a:lnTo>
                <a:lnTo>
                  <a:pt x="312" y="132"/>
                </a:lnTo>
                <a:lnTo>
                  <a:pt x="316" y="148"/>
                </a:lnTo>
                <a:lnTo>
                  <a:pt x="320" y="160"/>
                </a:lnTo>
                <a:lnTo>
                  <a:pt x="328" y="168"/>
                </a:lnTo>
                <a:lnTo>
                  <a:pt x="332" y="176"/>
                </a:lnTo>
                <a:lnTo>
                  <a:pt x="332" y="180"/>
                </a:lnTo>
                <a:lnTo>
                  <a:pt x="332" y="188"/>
                </a:lnTo>
                <a:lnTo>
                  <a:pt x="328" y="192"/>
                </a:lnTo>
                <a:lnTo>
                  <a:pt x="320" y="196"/>
                </a:lnTo>
                <a:lnTo>
                  <a:pt x="308" y="200"/>
                </a:lnTo>
                <a:lnTo>
                  <a:pt x="296" y="208"/>
                </a:lnTo>
                <a:lnTo>
                  <a:pt x="280" y="212"/>
                </a:lnTo>
                <a:lnTo>
                  <a:pt x="268" y="216"/>
                </a:lnTo>
                <a:lnTo>
                  <a:pt x="256" y="216"/>
                </a:lnTo>
                <a:lnTo>
                  <a:pt x="244" y="220"/>
                </a:lnTo>
                <a:lnTo>
                  <a:pt x="232" y="220"/>
                </a:lnTo>
                <a:lnTo>
                  <a:pt x="216" y="224"/>
                </a:lnTo>
                <a:lnTo>
                  <a:pt x="200" y="224"/>
                </a:lnTo>
                <a:lnTo>
                  <a:pt x="180" y="224"/>
                </a:lnTo>
                <a:lnTo>
                  <a:pt x="160" y="228"/>
                </a:lnTo>
                <a:lnTo>
                  <a:pt x="144" y="228"/>
                </a:lnTo>
                <a:lnTo>
                  <a:pt x="124" y="228"/>
                </a:lnTo>
                <a:lnTo>
                  <a:pt x="108" y="224"/>
                </a:lnTo>
                <a:lnTo>
                  <a:pt x="96" y="224"/>
                </a:lnTo>
                <a:lnTo>
                  <a:pt x="84" y="224"/>
                </a:lnTo>
                <a:lnTo>
                  <a:pt x="72" y="220"/>
                </a:lnTo>
                <a:lnTo>
                  <a:pt x="64" y="216"/>
                </a:lnTo>
                <a:lnTo>
                  <a:pt x="56" y="212"/>
                </a:lnTo>
                <a:lnTo>
                  <a:pt x="44" y="204"/>
                </a:lnTo>
                <a:lnTo>
                  <a:pt x="32" y="192"/>
                </a:lnTo>
                <a:lnTo>
                  <a:pt x="28" y="184"/>
                </a:lnTo>
                <a:lnTo>
                  <a:pt x="24" y="172"/>
                </a:lnTo>
                <a:lnTo>
                  <a:pt x="20" y="160"/>
                </a:lnTo>
                <a:lnTo>
                  <a:pt x="20" y="144"/>
                </a:lnTo>
                <a:lnTo>
                  <a:pt x="16" y="128"/>
                </a:lnTo>
                <a:lnTo>
                  <a:pt x="16" y="108"/>
                </a:lnTo>
                <a:lnTo>
                  <a:pt x="16" y="92"/>
                </a:lnTo>
                <a:lnTo>
                  <a:pt x="16" y="76"/>
                </a:lnTo>
                <a:lnTo>
                  <a:pt x="16" y="60"/>
                </a:lnTo>
                <a:lnTo>
                  <a:pt x="12" y="52"/>
                </a:lnTo>
                <a:lnTo>
                  <a:pt x="12" y="40"/>
                </a:lnTo>
                <a:lnTo>
                  <a:pt x="8" y="32"/>
                </a:lnTo>
                <a:lnTo>
                  <a:pt x="8" y="28"/>
                </a:lnTo>
                <a:lnTo>
                  <a:pt x="4" y="20"/>
                </a:lnTo>
                <a:lnTo>
                  <a:pt x="0" y="20"/>
                </a:lnTo>
                <a:lnTo>
                  <a:pt x="0" y="16"/>
                </a:lnTo>
                <a:lnTo>
                  <a:pt x="0" y="12"/>
                </a:lnTo>
                <a:lnTo>
                  <a:pt x="4" y="4"/>
                </a:lnTo>
                <a:lnTo>
                  <a:pt x="4" y="0"/>
                </a:lnTo>
                <a:lnTo>
                  <a:pt x="12" y="0"/>
                </a:lnTo>
                <a:lnTo>
                  <a:pt x="20" y="0"/>
                </a:lnTo>
                <a:lnTo>
                  <a:pt x="28" y="0"/>
                </a:lnTo>
                <a:lnTo>
                  <a:pt x="36" y="4"/>
                </a:lnTo>
                <a:lnTo>
                  <a:pt x="40" y="4"/>
                </a:lnTo>
                <a:lnTo>
                  <a:pt x="48" y="8"/>
                </a:lnTo>
                <a:lnTo>
                  <a:pt x="56" y="12"/>
                </a:lnTo>
                <a:lnTo>
                  <a:pt x="64" y="12"/>
                </a:lnTo>
                <a:lnTo>
                  <a:pt x="68" y="16"/>
                </a:lnTo>
                <a:lnTo>
                  <a:pt x="68" y="20"/>
                </a:lnTo>
                <a:lnTo>
                  <a:pt x="68" y="24"/>
                </a:lnTo>
                <a:lnTo>
                  <a:pt x="68" y="28"/>
                </a:lnTo>
                <a:lnTo>
                  <a:pt x="68" y="36"/>
                </a:lnTo>
                <a:lnTo>
                  <a:pt x="68" y="44"/>
                </a:lnTo>
                <a:lnTo>
                  <a:pt x="68" y="56"/>
                </a:lnTo>
                <a:lnTo>
                  <a:pt x="68" y="68"/>
                </a:lnTo>
                <a:lnTo>
                  <a:pt x="68" y="80"/>
                </a:lnTo>
                <a:lnTo>
                  <a:pt x="68" y="96"/>
                </a:lnTo>
                <a:lnTo>
                  <a:pt x="68" y="108"/>
                </a:lnTo>
                <a:lnTo>
                  <a:pt x="68" y="120"/>
                </a:lnTo>
                <a:lnTo>
                  <a:pt x="68" y="128"/>
                </a:lnTo>
                <a:lnTo>
                  <a:pt x="68" y="140"/>
                </a:lnTo>
                <a:lnTo>
                  <a:pt x="68" y="144"/>
                </a:lnTo>
                <a:lnTo>
                  <a:pt x="72" y="152"/>
                </a:lnTo>
                <a:lnTo>
                  <a:pt x="72" y="156"/>
                </a:lnTo>
                <a:lnTo>
                  <a:pt x="76" y="164"/>
                </a:lnTo>
                <a:lnTo>
                  <a:pt x="80" y="168"/>
                </a:lnTo>
                <a:lnTo>
                  <a:pt x="88" y="172"/>
                </a:lnTo>
                <a:lnTo>
                  <a:pt x="96" y="172"/>
                </a:lnTo>
                <a:lnTo>
                  <a:pt x="108" y="176"/>
                </a:lnTo>
                <a:lnTo>
                  <a:pt x="120" y="176"/>
                </a:lnTo>
                <a:lnTo>
                  <a:pt x="132" y="180"/>
                </a:lnTo>
                <a:lnTo>
                  <a:pt x="148" y="180"/>
                </a:lnTo>
                <a:lnTo>
                  <a:pt x="184" y="176"/>
                </a:lnTo>
                <a:lnTo>
                  <a:pt x="220" y="172"/>
                </a:lnTo>
                <a:lnTo>
                  <a:pt x="228" y="168"/>
                </a:lnTo>
                <a:lnTo>
                  <a:pt x="236" y="164"/>
                </a:lnTo>
                <a:lnTo>
                  <a:pt x="244" y="160"/>
                </a:lnTo>
                <a:lnTo>
                  <a:pt x="248" y="156"/>
                </a:lnTo>
                <a:lnTo>
                  <a:pt x="260" y="140"/>
                </a:lnTo>
                <a:lnTo>
                  <a:pt x="264" y="124"/>
                </a:lnTo>
                <a:lnTo>
                  <a:pt x="268" y="116"/>
                </a:lnTo>
                <a:lnTo>
                  <a:pt x="272" y="108"/>
                </a:lnTo>
                <a:lnTo>
                  <a:pt x="272" y="100"/>
                </a:lnTo>
                <a:lnTo>
                  <a:pt x="276" y="96"/>
                </a:lnTo>
                <a:lnTo>
                  <a:pt x="280" y="88"/>
                </a:lnTo>
                <a:lnTo>
                  <a:pt x="284" y="88"/>
                </a:lnTo>
                <a:lnTo>
                  <a:pt x="284" y="84"/>
                </a:lnTo>
                <a:lnTo>
                  <a:pt x="288" y="84"/>
                </a:lnTo>
                <a:lnTo>
                  <a:pt x="288" y="84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1" name="Freeform 71">
            <a:extLst>
              <a:ext uri="{FF2B5EF4-FFF2-40B4-BE49-F238E27FC236}">
                <a16:creationId xmlns:a16="http://schemas.microsoft.com/office/drawing/2014/main" id="{0AECF9B0-0E9D-4CC7-9B40-DE84438184B7}"/>
              </a:ext>
            </a:extLst>
          </p:cNvPr>
          <p:cNvSpPr>
            <a:spLocks/>
          </p:cNvSpPr>
          <p:nvPr/>
        </p:nvSpPr>
        <p:spPr bwMode="auto">
          <a:xfrm>
            <a:off x="5414350" y="1158577"/>
            <a:ext cx="1010010" cy="260005"/>
          </a:xfrm>
          <a:custGeom>
            <a:avLst/>
            <a:gdLst>
              <a:gd name="T0" fmla="*/ 280 w 280"/>
              <a:gd name="T1" fmla="*/ 20 h 56"/>
              <a:gd name="T2" fmla="*/ 280 w 280"/>
              <a:gd name="T3" fmla="*/ 20 h 56"/>
              <a:gd name="T4" fmla="*/ 276 w 280"/>
              <a:gd name="T5" fmla="*/ 24 h 56"/>
              <a:gd name="T6" fmla="*/ 268 w 280"/>
              <a:gd name="T7" fmla="*/ 28 h 56"/>
              <a:gd name="T8" fmla="*/ 260 w 280"/>
              <a:gd name="T9" fmla="*/ 32 h 56"/>
              <a:gd name="T10" fmla="*/ 248 w 280"/>
              <a:gd name="T11" fmla="*/ 32 h 56"/>
              <a:gd name="T12" fmla="*/ 236 w 280"/>
              <a:gd name="T13" fmla="*/ 36 h 56"/>
              <a:gd name="T14" fmla="*/ 220 w 280"/>
              <a:gd name="T15" fmla="*/ 40 h 56"/>
              <a:gd name="T16" fmla="*/ 200 w 280"/>
              <a:gd name="T17" fmla="*/ 44 h 56"/>
              <a:gd name="T18" fmla="*/ 180 w 280"/>
              <a:gd name="T19" fmla="*/ 44 h 56"/>
              <a:gd name="T20" fmla="*/ 160 w 280"/>
              <a:gd name="T21" fmla="*/ 48 h 56"/>
              <a:gd name="T22" fmla="*/ 140 w 280"/>
              <a:gd name="T23" fmla="*/ 52 h 56"/>
              <a:gd name="T24" fmla="*/ 124 w 280"/>
              <a:gd name="T25" fmla="*/ 52 h 56"/>
              <a:gd name="T26" fmla="*/ 112 w 280"/>
              <a:gd name="T27" fmla="*/ 56 h 56"/>
              <a:gd name="T28" fmla="*/ 100 w 280"/>
              <a:gd name="T29" fmla="*/ 56 h 56"/>
              <a:gd name="T30" fmla="*/ 88 w 280"/>
              <a:gd name="T31" fmla="*/ 56 h 56"/>
              <a:gd name="T32" fmla="*/ 76 w 280"/>
              <a:gd name="T33" fmla="*/ 56 h 56"/>
              <a:gd name="T34" fmla="*/ 56 w 280"/>
              <a:gd name="T35" fmla="*/ 56 h 56"/>
              <a:gd name="T36" fmla="*/ 40 w 280"/>
              <a:gd name="T37" fmla="*/ 52 h 56"/>
              <a:gd name="T38" fmla="*/ 20 w 280"/>
              <a:gd name="T39" fmla="*/ 44 h 56"/>
              <a:gd name="T40" fmla="*/ 0 w 280"/>
              <a:gd name="T41" fmla="*/ 36 h 56"/>
              <a:gd name="T42" fmla="*/ 28 w 280"/>
              <a:gd name="T43" fmla="*/ 32 h 56"/>
              <a:gd name="T44" fmla="*/ 52 w 280"/>
              <a:gd name="T45" fmla="*/ 28 h 56"/>
              <a:gd name="T46" fmla="*/ 80 w 280"/>
              <a:gd name="T47" fmla="*/ 24 h 56"/>
              <a:gd name="T48" fmla="*/ 100 w 280"/>
              <a:gd name="T49" fmla="*/ 20 h 56"/>
              <a:gd name="T50" fmla="*/ 124 w 280"/>
              <a:gd name="T51" fmla="*/ 16 h 56"/>
              <a:gd name="T52" fmla="*/ 144 w 280"/>
              <a:gd name="T53" fmla="*/ 12 h 56"/>
              <a:gd name="T54" fmla="*/ 160 w 280"/>
              <a:gd name="T55" fmla="*/ 8 h 56"/>
              <a:gd name="T56" fmla="*/ 176 w 280"/>
              <a:gd name="T57" fmla="*/ 8 h 56"/>
              <a:gd name="T58" fmla="*/ 192 w 280"/>
              <a:gd name="T59" fmla="*/ 4 h 56"/>
              <a:gd name="T60" fmla="*/ 208 w 280"/>
              <a:gd name="T61" fmla="*/ 4 h 56"/>
              <a:gd name="T62" fmla="*/ 220 w 280"/>
              <a:gd name="T63" fmla="*/ 4 h 56"/>
              <a:gd name="T64" fmla="*/ 228 w 280"/>
              <a:gd name="T65" fmla="*/ 0 h 56"/>
              <a:gd name="T66" fmla="*/ 236 w 280"/>
              <a:gd name="T67" fmla="*/ 0 h 56"/>
              <a:gd name="T68" fmla="*/ 244 w 280"/>
              <a:gd name="T69" fmla="*/ 0 h 56"/>
              <a:gd name="T70" fmla="*/ 252 w 280"/>
              <a:gd name="T71" fmla="*/ 0 h 56"/>
              <a:gd name="T72" fmla="*/ 256 w 280"/>
              <a:gd name="T73" fmla="*/ 0 h 56"/>
              <a:gd name="T74" fmla="*/ 268 w 280"/>
              <a:gd name="T75" fmla="*/ 4 h 56"/>
              <a:gd name="T76" fmla="*/ 276 w 280"/>
              <a:gd name="T77" fmla="*/ 8 h 56"/>
              <a:gd name="T78" fmla="*/ 280 w 280"/>
              <a:gd name="T79" fmla="*/ 12 h 56"/>
              <a:gd name="T80" fmla="*/ 280 w 280"/>
              <a:gd name="T81" fmla="*/ 20 h 56"/>
              <a:gd name="T82" fmla="*/ 280 w 280"/>
              <a:gd name="T83" fmla="*/ 20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280" h="56">
                <a:moveTo>
                  <a:pt x="280" y="20"/>
                </a:moveTo>
                <a:lnTo>
                  <a:pt x="280" y="20"/>
                </a:lnTo>
                <a:lnTo>
                  <a:pt x="276" y="24"/>
                </a:lnTo>
                <a:lnTo>
                  <a:pt x="268" y="28"/>
                </a:lnTo>
                <a:lnTo>
                  <a:pt x="260" y="32"/>
                </a:lnTo>
                <a:lnTo>
                  <a:pt x="248" y="32"/>
                </a:lnTo>
                <a:lnTo>
                  <a:pt x="236" y="36"/>
                </a:lnTo>
                <a:lnTo>
                  <a:pt x="220" y="40"/>
                </a:lnTo>
                <a:lnTo>
                  <a:pt x="200" y="44"/>
                </a:lnTo>
                <a:lnTo>
                  <a:pt x="180" y="44"/>
                </a:lnTo>
                <a:lnTo>
                  <a:pt x="160" y="48"/>
                </a:lnTo>
                <a:lnTo>
                  <a:pt x="140" y="52"/>
                </a:lnTo>
                <a:lnTo>
                  <a:pt x="124" y="52"/>
                </a:lnTo>
                <a:lnTo>
                  <a:pt x="112" y="56"/>
                </a:lnTo>
                <a:lnTo>
                  <a:pt x="100" y="56"/>
                </a:lnTo>
                <a:lnTo>
                  <a:pt x="88" y="56"/>
                </a:lnTo>
                <a:lnTo>
                  <a:pt x="76" y="56"/>
                </a:lnTo>
                <a:lnTo>
                  <a:pt x="56" y="56"/>
                </a:lnTo>
                <a:lnTo>
                  <a:pt x="40" y="52"/>
                </a:lnTo>
                <a:lnTo>
                  <a:pt x="20" y="44"/>
                </a:lnTo>
                <a:lnTo>
                  <a:pt x="0" y="36"/>
                </a:lnTo>
                <a:lnTo>
                  <a:pt x="28" y="32"/>
                </a:lnTo>
                <a:lnTo>
                  <a:pt x="52" y="28"/>
                </a:lnTo>
                <a:lnTo>
                  <a:pt x="80" y="24"/>
                </a:lnTo>
                <a:lnTo>
                  <a:pt x="100" y="20"/>
                </a:lnTo>
                <a:lnTo>
                  <a:pt x="124" y="16"/>
                </a:lnTo>
                <a:lnTo>
                  <a:pt x="144" y="12"/>
                </a:lnTo>
                <a:lnTo>
                  <a:pt x="160" y="8"/>
                </a:lnTo>
                <a:lnTo>
                  <a:pt x="176" y="8"/>
                </a:lnTo>
                <a:lnTo>
                  <a:pt x="192" y="4"/>
                </a:lnTo>
                <a:lnTo>
                  <a:pt x="208" y="4"/>
                </a:lnTo>
                <a:lnTo>
                  <a:pt x="220" y="4"/>
                </a:lnTo>
                <a:lnTo>
                  <a:pt x="228" y="0"/>
                </a:lnTo>
                <a:lnTo>
                  <a:pt x="236" y="0"/>
                </a:lnTo>
                <a:lnTo>
                  <a:pt x="244" y="0"/>
                </a:lnTo>
                <a:lnTo>
                  <a:pt x="252" y="0"/>
                </a:lnTo>
                <a:lnTo>
                  <a:pt x="256" y="0"/>
                </a:lnTo>
                <a:lnTo>
                  <a:pt x="268" y="4"/>
                </a:lnTo>
                <a:lnTo>
                  <a:pt x="276" y="8"/>
                </a:lnTo>
                <a:lnTo>
                  <a:pt x="280" y="12"/>
                </a:lnTo>
                <a:lnTo>
                  <a:pt x="280" y="20"/>
                </a:lnTo>
                <a:lnTo>
                  <a:pt x="280" y="20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2" name="Freeform 72">
            <a:extLst>
              <a:ext uri="{FF2B5EF4-FFF2-40B4-BE49-F238E27FC236}">
                <a16:creationId xmlns:a16="http://schemas.microsoft.com/office/drawing/2014/main" id="{2D5BDBB0-E86A-4559-AFD3-94B265C197C8}"/>
              </a:ext>
            </a:extLst>
          </p:cNvPr>
          <p:cNvSpPr>
            <a:spLocks/>
          </p:cNvSpPr>
          <p:nvPr/>
        </p:nvSpPr>
        <p:spPr bwMode="auto">
          <a:xfrm>
            <a:off x="4851630" y="1492869"/>
            <a:ext cx="2438452" cy="557154"/>
          </a:xfrm>
          <a:custGeom>
            <a:avLst/>
            <a:gdLst>
              <a:gd name="T0" fmla="*/ 52 w 676"/>
              <a:gd name="T1" fmla="*/ 120 h 120"/>
              <a:gd name="T2" fmla="*/ 40 w 676"/>
              <a:gd name="T3" fmla="*/ 112 h 120"/>
              <a:gd name="T4" fmla="*/ 28 w 676"/>
              <a:gd name="T5" fmla="*/ 104 h 120"/>
              <a:gd name="T6" fmla="*/ 8 w 676"/>
              <a:gd name="T7" fmla="*/ 88 h 120"/>
              <a:gd name="T8" fmla="*/ 8 w 676"/>
              <a:gd name="T9" fmla="*/ 80 h 120"/>
              <a:gd name="T10" fmla="*/ 24 w 676"/>
              <a:gd name="T11" fmla="*/ 80 h 120"/>
              <a:gd name="T12" fmla="*/ 44 w 676"/>
              <a:gd name="T13" fmla="*/ 76 h 120"/>
              <a:gd name="T14" fmla="*/ 84 w 676"/>
              <a:gd name="T15" fmla="*/ 72 h 120"/>
              <a:gd name="T16" fmla="*/ 116 w 676"/>
              <a:gd name="T17" fmla="*/ 68 h 120"/>
              <a:gd name="T18" fmla="*/ 152 w 676"/>
              <a:gd name="T19" fmla="*/ 64 h 120"/>
              <a:gd name="T20" fmla="*/ 196 w 676"/>
              <a:gd name="T21" fmla="*/ 56 h 120"/>
              <a:gd name="T22" fmla="*/ 248 w 676"/>
              <a:gd name="T23" fmla="*/ 52 h 120"/>
              <a:gd name="T24" fmla="*/ 300 w 676"/>
              <a:gd name="T25" fmla="*/ 44 h 120"/>
              <a:gd name="T26" fmla="*/ 340 w 676"/>
              <a:gd name="T27" fmla="*/ 36 h 120"/>
              <a:gd name="T28" fmla="*/ 380 w 676"/>
              <a:gd name="T29" fmla="*/ 32 h 120"/>
              <a:gd name="T30" fmla="*/ 412 w 676"/>
              <a:gd name="T31" fmla="*/ 24 h 120"/>
              <a:gd name="T32" fmla="*/ 460 w 676"/>
              <a:gd name="T33" fmla="*/ 16 h 120"/>
              <a:gd name="T34" fmla="*/ 508 w 676"/>
              <a:gd name="T35" fmla="*/ 4 h 120"/>
              <a:gd name="T36" fmla="*/ 548 w 676"/>
              <a:gd name="T37" fmla="*/ 0 h 120"/>
              <a:gd name="T38" fmla="*/ 616 w 676"/>
              <a:gd name="T39" fmla="*/ 0 h 120"/>
              <a:gd name="T40" fmla="*/ 648 w 676"/>
              <a:gd name="T41" fmla="*/ 4 h 120"/>
              <a:gd name="T42" fmla="*/ 668 w 676"/>
              <a:gd name="T43" fmla="*/ 12 h 120"/>
              <a:gd name="T44" fmla="*/ 676 w 676"/>
              <a:gd name="T45" fmla="*/ 24 h 120"/>
              <a:gd name="T46" fmla="*/ 676 w 676"/>
              <a:gd name="T47" fmla="*/ 36 h 120"/>
              <a:gd name="T48" fmla="*/ 668 w 676"/>
              <a:gd name="T49" fmla="*/ 40 h 120"/>
              <a:gd name="T50" fmla="*/ 656 w 676"/>
              <a:gd name="T51" fmla="*/ 44 h 120"/>
              <a:gd name="T52" fmla="*/ 644 w 676"/>
              <a:gd name="T53" fmla="*/ 48 h 120"/>
              <a:gd name="T54" fmla="*/ 624 w 676"/>
              <a:gd name="T55" fmla="*/ 48 h 120"/>
              <a:gd name="T56" fmla="*/ 596 w 676"/>
              <a:gd name="T57" fmla="*/ 48 h 120"/>
              <a:gd name="T58" fmla="*/ 548 w 676"/>
              <a:gd name="T59" fmla="*/ 48 h 120"/>
              <a:gd name="T60" fmla="*/ 484 w 676"/>
              <a:gd name="T61" fmla="*/ 52 h 120"/>
              <a:gd name="T62" fmla="*/ 444 w 676"/>
              <a:gd name="T63" fmla="*/ 56 h 120"/>
              <a:gd name="T64" fmla="*/ 412 w 676"/>
              <a:gd name="T65" fmla="*/ 60 h 120"/>
              <a:gd name="T66" fmla="*/ 372 w 676"/>
              <a:gd name="T67" fmla="*/ 64 h 120"/>
              <a:gd name="T68" fmla="*/ 324 w 676"/>
              <a:gd name="T69" fmla="*/ 72 h 120"/>
              <a:gd name="T70" fmla="*/ 272 w 676"/>
              <a:gd name="T71" fmla="*/ 80 h 120"/>
              <a:gd name="T72" fmla="*/ 224 w 676"/>
              <a:gd name="T73" fmla="*/ 92 h 120"/>
              <a:gd name="T74" fmla="*/ 180 w 676"/>
              <a:gd name="T75" fmla="*/ 100 h 120"/>
              <a:gd name="T76" fmla="*/ 144 w 676"/>
              <a:gd name="T77" fmla="*/ 104 h 120"/>
              <a:gd name="T78" fmla="*/ 116 w 676"/>
              <a:gd name="T79" fmla="*/ 112 h 120"/>
              <a:gd name="T80" fmla="*/ 92 w 676"/>
              <a:gd name="T81" fmla="*/ 116 h 120"/>
              <a:gd name="T82" fmla="*/ 72 w 676"/>
              <a:gd name="T83" fmla="*/ 120 h 120"/>
              <a:gd name="T84" fmla="*/ 60 w 676"/>
              <a:gd name="T85" fmla="*/ 120 h 120"/>
              <a:gd name="T86" fmla="*/ 56 w 676"/>
              <a:gd name="T87" fmla="*/ 120 h 1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676" h="120">
                <a:moveTo>
                  <a:pt x="56" y="120"/>
                </a:moveTo>
                <a:lnTo>
                  <a:pt x="52" y="120"/>
                </a:lnTo>
                <a:lnTo>
                  <a:pt x="48" y="116"/>
                </a:lnTo>
                <a:lnTo>
                  <a:pt x="40" y="112"/>
                </a:lnTo>
                <a:lnTo>
                  <a:pt x="36" y="108"/>
                </a:lnTo>
                <a:lnTo>
                  <a:pt x="28" y="104"/>
                </a:lnTo>
                <a:lnTo>
                  <a:pt x="20" y="96"/>
                </a:lnTo>
                <a:lnTo>
                  <a:pt x="8" y="88"/>
                </a:lnTo>
                <a:lnTo>
                  <a:pt x="0" y="80"/>
                </a:lnTo>
                <a:lnTo>
                  <a:pt x="8" y="80"/>
                </a:lnTo>
                <a:lnTo>
                  <a:pt x="12" y="80"/>
                </a:lnTo>
                <a:lnTo>
                  <a:pt x="24" y="80"/>
                </a:lnTo>
                <a:lnTo>
                  <a:pt x="32" y="76"/>
                </a:lnTo>
                <a:lnTo>
                  <a:pt x="44" y="76"/>
                </a:lnTo>
                <a:lnTo>
                  <a:pt x="56" y="76"/>
                </a:lnTo>
                <a:lnTo>
                  <a:pt x="84" y="72"/>
                </a:lnTo>
                <a:lnTo>
                  <a:pt x="96" y="72"/>
                </a:lnTo>
                <a:lnTo>
                  <a:pt x="116" y="68"/>
                </a:lnTo>
                <a:lnTo>
                  <a:pt x="132" y="64"/>
                </a:lnTo>
                <a:lnTo>
                  <a:pt x="152" y="64"/>
                </a:lnTo>
                <a:lnTo>
                  <a:pt x="172" y="60"/>
                </a:lnTo>
                <a:lnTo>
                  <a:pt x="196" y="56"/>
                </a:lnTo>
                <a:lnTo>
                  <a:pt x="220" y="56"/>
                </a:lnTo>
                <a:lnTo>
                  <a:pt x="248" y="52"/>
                </a:lnTo>
                <a:lnTo>
                  <a:pt x="272" y="48"/>
                </a:lnTo>
                <a:lnTo>
                  <a:pt x="300" y="44"/>
                </a:lnTo>
                <a:lnTo>
                  <a:pt x="320" y="40"/>
                </a:lnTo>
                <a:lnTo>
                  <a:pt x="340" y="36"/>
                </a:lnTo>
                <a:lnTo>
                  <a:pt x="360" y="32"/>
                </a:lnTo>
                <a:lnTo>
                  <a:pt x="380" y="32"/>
                </a:lnTo>
                <a:lnTo>
                  <a:pt x="396" y="28"/>
                </a:lnTo>
                <a:lnTo>
                  <a:pt x="412" y="24"/>
                </a:lnTo>
                <a:lnTo>
                  <a:pt x="436" y="20"/>
                </a:lnTo>
                <a:lnTo>
                  <a:pt x="460" y="16"/>
                </a:lnTo>
                <a:lnTo>
                  <a:pt x="484" y="12"/>
                </a:lnTo>
                <a:lnTo>
                  <a:pt x="508" y="4"/>
                </a:lnTo>
                <a:lnTo>
                  <a:pt x="528" y="4"/>
                </a:lnTo>
                <a:lnTo>
                  <a:pt x="548" y="0"/>
                </a:lnTo>
                <a:lnTo>
                  <a:pt x="592" y="0"/>
                </a:lnTo>
                <a:lnTo>
                  <a:pt x="616" y="0"/>
                </a:lnTo>
                <a:lnTo>
                  <a:pt x="632" y="0"/>
                </a:lnTo>
                <a:lnTo>
                  <a:pt x="648" y="4"/>
                </a:lnTo>
                <a:lnTo>
                  <a:pt x="660" y="8"/>
                </a:lnTo>
                <a:lnTo>
                  <a:pt x="668" y="12"/>
                </a:lnTo>
                <a:lnTo>
                  <a:pt x="672" y="20"/>
                </a:lnTo>
                <a:lnTo>
                  <a:pt x="676" y="24"/>
                </a:lnTo>
                <a:lnTo>
                  <a:pt x="676" y="28"/>
                </a:lnTo>
                <a:lnTo>
                  <a:pt x="676" y="36"/>
                </a:lnTo>
                <a:lnTo>
                  <a:pt x="672" y="40"/>
                </a:lnTo>
                <a:lnTo>
                  <a:pt x="668" y="40"/>
                </a:lnTo>
                <a:lnTo>
                  <a:pt x="660" y="44"/>
                </a:lnTo>
                <a:lnTo>
                  <a:pt x="656" y="44"/>
                </a:lnTo>
                <a:lnTo>
                  <a:pt x="652" y="44"/>
                </a:lnTo>
                <a:lnTo>
                  <a:pt x="644" y="48"/>
                </a:lnTo>
                <a:lnTo>
                  <a:pt x="632" y="48"/>
                </a:lnTo>
                <a:lnTo>
                  <a:pt x="624" y="48"/>
                </a:lnTo>
                <a:lnTo>
                  <a:pt x="608" y="48"/>
                </a:lnTo>
                <a:lnTo>
                  <a:pt x="596" y="48"/>
                </a:lnTo>
                <a:lnTo>
                  <a:pt x="580" y="48"/>
                </a:lnTo>
                <a:lnTo>
                  <a:pt x="548" y="48"/>
                </a:lnTo>
                <a:lnTo>
                  <a:pt x="516" y="52"/>
                </a:lnTo>
                <a:lnTo>
                  <a:pt x="484" y="52"/>
                </a:lnTo>
                <a:lnTo>
                  <a:pt x="456" y="52"/>
                </a:lnTo>
                <a:lnTo>
                  <a:pt x="444" y="56"/>
                </a:lnTo>
                <a:lnTo>
                  <a:pt x="428" y="56"/>
                </a:lnTo>
                <a:lnTo>
                  <a:pt x="412" y="60"/>
                </a:lnTo>
                <a:lnTo>
                  <a:pt x="392" y="60"/>
                </a:lnTo>
                <a:lnTo>
                  <a:pt x="372" y="64"/>
                </a:lnTo>
                <a:lnTo>
                  <a:pt x="348" y="68"/>
                </a:lnTo>
                <a:lnTo>
                  <a:pt x="324" y="72"/>
                </a:lnTo>
                <a:lnTo>
                  <a:pt x="300" y="76"/>
                </a:lnTo>
                <a:lnTo>
                  <a:pt x="272" y="80"/>
                </a:lnTo>
                <a:lnTo>
                  <a:pt x="248" y="84"/>
                </a:lnTo>
                <a:lnTo>
                  <a:pt x="224" y="92"/>
                </a:lnTo>
                <a:lnTo>
                  <a:pt x="200" y="96"/>
                </a:lnTo>
                <a:lnTo>
                  <a:pt x="180" y="100"/>
                </a:lnTo>
                <a:lnTo>
                  <a:pt x="164" y="100"/>
                </a:lnTo>
                <a:lnTo>
                  <a:pt x="144" y="104"/>
                </a:lnTo>
                <a:lnTo>
                  <a:pt x="132" y="108"/>
                </a:lnTo>
                <a:lnTo>
                  <a:pt x="116" y="112"/>
                </a:lnTo>
                <a:lnTo>
                  <a:pt x="104" y="116"/>
                </a:lnTo>
                <a:lnTo>
                  <a:pt x="92" y="116"/>
                </a:lnTo>
                <a:lnTo>
                  <a:pt x="80" y="120"/>
                </a:lnTo>
                <a:lnTo>
                  <a:pt x="72" y="120"/>
                </a:lnTo>
                <a:lnTo>
                  <a:pt x="64" y="120"/>
                </a:lnTo>
                <a:lnTo>
                  <a:pt x="60" y="120"/>
                </a:lnTo>
                <a:lnTo>
                  <a:pt x="56" y="120"/>
                </a:lnTo>
                <a:lnTo>
                  <a:pt x="56" y="120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3" name="Freeform 73">
            <a:extLst>
              <a:ext uri="{FF2B5EF4-FFF2-40B4-BE49-F238E27FC236}">
                <a16:creationId xmlns:a16="http://schemas.microsoft.com/office/drawing/2014/main" id="{B3F6AACF-1500-4F85-8C6E-D9D074ED9154}"/>
              </a:ext>
            </a:extLst>
          </p:cNvPr>
          <p:cNvSpPr>
            <a:spLocks/>
          </p:cNvSpPr>
          <p:nvPr/>
        </p:nvSpPr>
        <p:spPr bwMode="auto">
          <a:xfrm>
            <a:off x="5832782" y="1957164"/>
            <a:ext cx="894580" cy="612869"/>
          </a:xfrm>
          <a:custGeom>
            <a:avLst/>
            <a:gdLst>
              <a:gd name="T0" fmla="*/ 148 w 248"/>
              <a:gd name="T1" fmla="*/ 44 h 132"/>
              <a:gd name="T2" fmla="*/ 156 w 248"/>
              <a:gd name="T3" fmla="*/ 40 h 132"/>
              <a:gd name="T4" fmla="*/ 164 w 248"/>
              <a:gd name="T5" fmla="*/ 36 h 132"/>
              <a:gd name="T6" fmla="*/ 168 w 248"/>
              <a:gd name="T7" fmla="*/ 32 h 132"/>
              <a:gd name="T8" fmla="*/ 172 w 248"/>
              <a:gd name="T9" fmla="*/ 28 h 132"/>
              <a:gd name="T10" fmla="*/ 176 w 248"/>
              <a:gd name="T11" fmla="*/ 24 h 132"/>
              <a:gd name="T12" fmla="*/ 176 w 248"/>
              <a:gd name="T13" fmla="*/ 20 h 132"/>
              <a:gd name="T14" fmla="*/ 176 w 248"/>
              <a:gd name="T15" fmla="*/ 16 h 132"/>
              <a:gd name="T16" fmla="*/ 176 w 248"/>
              <a:gd name="T17" fmla="*/ 16 h 132"/>
              <a:gd name="T18" fmla="*/ 176 w 248"/>
              <a:gd name="T19" fmla="*/ 12 h 132"/>
              <a:gd name="T20" fmla="*/ 176 w 248"/>
              <a:gd name="T21" fmla="*/ 8 h 132"/>
              <a:gd name="T22" fmla="*/ 176 w 248"/>
              <a:gd name="T23" fmla="*/ 4 h 132"/>
              <a:gd name="T24" fmla="*/ 180 w 248"/>
              <a:gd name="T25" fmla="*/ 4 h 132"/>
              <a:gd name="T26" fmla="*/ 184 w 248"/>
              <a:gd name="T27" fmla="*/ 0 h 132"/>
              <a:gd name="T28" fmla="*/ 188 w 248"/>
              <a:gd name="T29" fmla="*/ 0 h 132"/>
              <a:gd name="T30" fmla="*/ 200 w 248"/>
              <a:gd name="T31" fmla="*/ 0 h 132"/>
              <a:gd name="T32" fmla="*/ 208 w 248"/>
              <a:gd name="T33" fmla="*/ 4 h 132"/>
              <a:gd name="T34" fmla="*/ 220 w 248"/>
              <a:gd name="T35" fmla="*/ 8 h 132"/>
              <a:gd name="T36" fmla="*/ 232 w 248"/>
              <a:gd name="T37" fmla="*/ 16 h 132"/>
              <a:gd name="T38" fmla="*/ 236 w 248"/>
              <a:gd name="T39" fmla="*/ 24 h 132"/>
              <a:gd name="T40" fmla="*/ 244 w 248"/>
              <a:gd name="T41" fmla="*/ 32 h 132"/>
              <a:gd name="T42" fmla="*/ 248 w 248"/>
              <a:gd name="T43" fmla="*/ 36 h 132"/>
              <a:gd name="T44" fmla="*/ 248 w 248"/>
              <a:gd name="T45" fmla="*/ 40 h 132"/>
              <a:gd name="T46" fmla="*/ 248 w 248"/>
              <a:gd name="T47" fmla="*/ 44 h 132"/>
              <a:gd name="T48" fmla="*/ 244 w 248"/>
              <a:gd name="T49" fmla="*/ 44 h 132"/>
              <a:gd name="T50" fmla="*/ 240 w 248"/>
              <a:gd name="T51" fmla="*/ 48 h 132"/>
              <a:gd name="T52" fmla="*/ 236 w 248"/>
              <a:gd name="T53" fmla="*/ 52 h 132"/>
              <a:gd name="T54" fmla="*/ 228 w 248"/>
              <a:gd name="T55" fmla="*/ 56 h 132"/>
              <a:gd name="T56" fmla="*/ 216 w 248"/>
              <a:gd name="T57" fmla="*/ 64 h 132"/>
              <a:gd name="T58" fmla="*/ 204 w 248"/>
              <a:gd name="T59" fmla="*/ 68 h 132"/>
              <a:gd name="T60" fmla="*/ 192 w 248"/>
              <a:gd name="T61" fmla="*/ 76 h 132"/>
              <a:gd name="T62" fmla="*/ 176 w 248"/>
              <a:gd name="T63" fmla="*/ 80 h 132"/>
              <a:gd name="T64" fmla="*/ 160 w 248"/>
              <a:gd name="T65" fmla="*/ 88 h 132"/>
              <a:gd name="T66" fmla="*/ 140 w 248"/>
              <a:gd name="T67" fmla="*/ 96 h 132"/>
              <a:gd name="T68" fmla="*/ 116 w 248"/>
              <a:gd name="T69" fmla="*/ 104 h 132"/>
              <a:gd name="T70" fmla="*/ 92 w 248"/>
              <a:gd name="T71" fmla="*/ 108 h 132"/>
              <a:gd name="T72" fmla="*/ 68 w 248"/>
              <a:gd name="T73" fmla="*/ 116 h 132"/>
              <a:gd name="T74" fmla="*/ 40 w 248"/>
              <a:gd name="T75" fmla="*/ 124 h 132"/>
              <a:gd name="T76" fmla="*/ 8 w 248"/>
              <a:gd name="T77" fmla="*/ 132 h 132"/>
              <a:gd name="T78" fmla="*/ 0 w 248"/>
              <a:gd name="T79" fmla="*/ 108 h 132"/>
              <a:gd name="T80" fmla="*/ 28 w 248"/>
              <a:gd name="T81" fmla="*/ 100 h 132"/>
              <a:gd name="T82" fmla="*/ 52 w 248"/>
              <a:gd name="T83" fmla="*/ 88 h 132"/>
              <a:gd name="T84" fmla="*/ 76 w 248"/>
              <a:gd name="T85" fmla="*/ 80 h 132"/>
              <a:gd name="T86" fmla="*/ 96 w 248"/>
              <a:gd name="T87" fmla="*/ 72 h 132"/>
              <a:gd name="T88" fmla="*/ 112 w 248"/>
              <a:gd name="T89" fmla="*/ 64 h 132"/>
              <a:gd name="T90" fmla="*/ 128 w 248"/>
              <a:gd name="T91" fmla="*/ 56 h 132"/>
              <a:gd name="T92" fmla="*/ 140 w 248"/>
              <a:gd name="T93" fmla="*/ 52 h 132"/>
              <a:gd name="T94" fmla="*/ 148 w 248"/>
              <a:gd name="T95" fmla="*/ 44 h 132"/>
              <a:gd name="T96" fmla="*/ 148 w 248"/>
              <a:gd name="T97" fmla="*/ 44 h 1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48" h="132">
                <a:moveTo>
                  <a:pt x="148" y="44"/>
                </a:moveTo>
                <a:lnTo>
                  <a:pt x="156" y="40"/>
                </a:lnTo>
                <a:lnTo>
                  <a:pt x="164" y="36"/>
                </a:lnTo>
                <a:lnTo>
                  <a:pt x="168" y="32"/>
                </a:lnTo>
                <a:lnTo>
                  <a:pt x="172" y="28"/>
                </a:lnTo>
                <a:lnTo>
                  <a:pt x="176" y="24"/>
                </a:lnTo>
                <a:lnTo>
                  <a:pt x="176" y="20"/>
                </a:lnTo>
                <a:lnTo>
                  <a:pt x="176" y="16"/>
                </a:lnTo>
                <a:lnTo>
                  <a:pt x="176" y="16"/>
                </a:lnTo>
                <a:lnTo>
                  <a:pt x="176" y="12"/>
                </a:lnTo>
                <a:lnTo>
                  <a:pt x="176" y="8"/>
                </a:lnTo>
                <a:lnTo>
                  <a:pt x="176" y="4"/>
                </a:lnTo>
                <a:lnTo>
                  <a:pt x="180" y="4"/>
                </a:lnTo>
                <a:lnTo>
                  <a:pt x="184" y="0"/>
                </a:lnTo>
                <a:lnTo>
                  <a:pt x="188" y="0"/>
                </a:lnTo>
                <a:lnTo>
                  <a:pt x="200" y="0"/>
                </a:lnTo>
                <a:lnTo>
                  <a:pt x="208" y="4"/>
                </a:lnTo>
                <a:lnTo>
                  <a:pt x="220" y="8"/>
                </a:lnTo>
                <a:lnTo>
                  <a:pt x="232" y="16"/>
                </a:lnTo>
                <a:lnTo>
                  <a:pt x="236" y="24"/>
                </a:lnTo>
                <a:lnTo>
                  <a:pt x="244" y="32"/>
                </a:lnTo>
                <a:lnTo>
                  <a:pt x="248" y="36"/>
                </a:lnTo>
                <a:lnTo>
                  <a:pt x="248" y="40"/>
                </a:lnTo>
                <a:lnTo>
                  <a:pt x="248" y="44"/>
                </a:lnTo>
                <a:lnTo>
                  <a:pt x="244" y="44"/>
                </a:lnTo>
                <a:lnTo>
                  <a:pt x="240" y="48"/>
                </a:lnTo>
                <a:lnTo>
                  <a:pt x="236" y="52"/>
                </a:lnTo>
                <a:lnTo>
                  <a:pt x="228" y="56"/>
                </a:lnTo>
                <a:lnTo>
                  <a:pt x="216" y="64"/>
                </a:lnTo>
                <a:lnTo>
                  <a:pt x="204" y="68"/>
                </a:lnTo>
                <a:lnTo>
                  <a:pt x="192" y="76"/>
                </a:lnTo>
                <a:lnTo>
                  <a:pt x="176" y="80"/>
                </a:lnTo>
                <a:lnTo>
                  <a:pt x="160" y="88"/>
                </a:lnTo>
                <a:lnTo>
                  <a:pt x="140" y="96"/>
                </a:lnTo>
                <a:lnTo>
                  <a:pt x="116" y="104"/>
                </a:lnTo>
                <a:lnTo>
                  <a:pt x="92" y="108"/>
                </a:lnTo>
                <a:lnTo>
                  <a:pt x="68" y="116"/>
                </a:lnTo>
                <a:lnTo>
                  <a:pt x="40" y="124"/>
                </a:lnTo>
                <a:lnTo>
                  <a:pt x="8" y="132"/>
                </a:lnTo>
                <a:lnTo>
                  <a:pt x="0" y="108"/>
                </a:lnTo>
                <a:lnTo>
                  <a:pt x="28" y="100"/>
                </a:lnTo>
                <a:lnTo>
                  <a:pt x="52" y="88"/>
                </a:lnTo>
                <a:lnTo>
                  <a:pt x="76" y="80"/>
                </a:lnTo>
                <a:lnTo>
                  <a:pt x="96" y="72"/>
                </a:lnTo>
                <a:lnTo>
                  <a:pt x="112" y="64"/>
                </a:lnTo>
                <a:lnTo>
                  <a:pt x="128" y="56"/>
                </a:lnTo>
                <a:lnTo>
                  <a:pt x="140" y="52"/>
                </a:lnTo>
                <a:lnTo>
                  <a:pt x="148" y="44"/>
                </a:lnTo>
                <a:lnTo>
                  <a:pt x="148" y="44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5" name="Freeform 75">
            <a:extLst>
              <a:ext uri="{FF2B5EF4-FFF2-40B4-BE49-F238E27FC236}">
                <a16:creationId xmlns:a16="http://schemas.microsoft.com/office/drawing/2014/main" id="{B6691F63-43C1-4B47-BD9F-994E2FF6FD06}"/>
              </a:ext>
            </a:extLst>
          </p:cNvPr>
          <p:cNvSpPr>
            <a:spLocks/>
          </p:cNvSpPr>
          <p:nvPr/>
        </p:nvSpPr>
        <p:spPr bwMode="auto">
          <a:xfrm>
            <a:off x="9421051" y="784003"/>
            <a:ext cx="1313013" cy="315720"/>
          </a:xfrm>
          <a:custGeom>
            <a:avLst/>
            <a:gdLst>
              <a:gd name="T0" fmla="*/ 328 w 364"/>
              <a:gd name="T1" fmla="*/ 40 h 68"/>
              <a:gd name="T2" fmla="*/ 256 w 364"/>
              <a:gd name="T3" fmla="*/ 48 h 68"/>
              <a:gd name="T4" fmla="*/ 248 w 364"/>
              <a:gd name="T5" fmla="*/ 48 h 68"/>
              <a:gd name="T6" fmla="*/ 236 w 364"/>
              <a:gd name="T7" fmla="*/ 48 h 68"/>
              <a:gd name="T8" fmla="*/ 224 w 364"/>
              <a:gd name="T9" fmla="*/ 52 h 68"/>
              <a:gd name="T10" fmla="*/ 208 w 364"/>
              <a:gd name="T11" fmla="*/ 52 h 68"/>
              <a:gd name="T12" fmla="*/ 196 w 364"/>
              <a:gd name="T13" fmla="*/ 56 h 68"/>
              <a:gd name="T14" fmla="*/ 180 w 364"/>
              <a:gd name="T15" fmla="*/ 56 h 68"/>
              <a:gd name="T16" fmla="*/ 160 w 364"/>
              <a:gd name="T17" fmla="*/ 60 h 68"/>
              <a:gd name="T18" fmla="*/ 144 w 364"/>
              <a:gd name="T19" fmla="*/ 60 h 68"/>
              <a:gd name="T20" fmla="*/ 124 w 364"/>
              <a:gd name="T21" fmla="*/ 64 h 68"/>
              <a:gd name="T22" fmla="*/ 108 w 364"/>
              <a:gd name="T23" fmla="*/ 64 h 68"/>
              <a:gd name="T24" fmla="*/ 92 w 364"/>
              <a:gd name="T25" fmla="*/ 68 h 68"/>
              <a:gd name="T26" fmla="*/ 80 w 364"/>
              <a:gd name="T27" fmla="*/ 68 h 68"/>
              <a:gd name="T28" fmla="*/ 68 w 364"/>
              <a:gd name="T29" fmla="*/ 68 h 68"/>
              <a:gd name="T30" fmla="*/ 60 w 364"/>
              <a:gd name="T31" fmla="*/ 68 h 68"/>
              <a:gd name="T32" fmla="*/ 52 w 364"/>
              <a:gd name="T33" fmla="*/ 68 h 68"/>
              <a:gd name="T34" fmla="*/ 48 w 364"/>
              <a:gd name="T35" fmla="*/ 68 h 68"/>
              <a:gd name="T36" fmla="*/ 36 w 364"/>
              <a:gd name="T37" fmla="*/ 68 h 68"/>
              <a:gd name="T38" fmla="*/ 32 w 364"/>
              <a:gd name="T39" fmla="*/ 68 h 68"/>
              <a:gd name="T40" fmla="*/ 24 w 364"/>
              <a:gd name="T41" fmla="*/ 64 h 68"/>
              <a:gd name="T42" fmla="*/ 20 w 364"/>
              <a:gd name="T43" fmla="*/ 60 h 68"/>
              <a:gd name="T44" fmla="*/ 12 w 364"/>
              <a:gd name="T45" fmla="*/ 56 h 68"/>
              <a:gd name="T46" fmla="*/ 8 w 364"/>
              <a:gd name="T47" fmla="*/ 52 h 68"/>
              <a:gd name="T48" fmla="*/ 4 w 364"/>
              <a:gd name="T49" fmla="*/ 44 h 68"/>
              <a:gd name="T50" fmla="*/ 0 w 364"/>
              <a:gd name="T51" fmla="*/ 36 h 68"/>
              <a:gd name="T52" fmla="*/ 24 w 364"/>
              <a:gd name="T53" fmla="*/ 36 h 68"/>
              <a:gd name="T54" fmla="*/ 52 w 364"/>
              <a:gd name="T55" fmla="*/ 32 h 68"/>
              <a:gd name="T56" fmla="*/ 84 w 364"/>
              <a:gd name="T57" fmla="*/ 28 h 68"/>
              <a:gd name="T58" fmla="*/ 100 w 364"/>
              <a:gd name="T59" fmla="*/ 28 h 68"/>
              <a:gd name="T60" fmla="*/ 120 w 364"/>
              <a:gd name="T61" fmla="*/ 24 h 68"/>
              <a:gd name="T62" fmla="*/ 136 w 364"/>
              <a:gd name="T63" fmla="*/ 24 h 68"/>
              <a:gd name="T64" fmla="*/ 156 w 364"/>
              <a:gd name="T65" fmla="*/ 20 h 68"/>
              <a:gd name="T66" fmla="*/ 172 w 364"/>
              <a:gd name="T67" fmla="*/ 20 h 68"/>
              <a:gd name="T68" fmla="*/ 184 w 364"/>
              <a:gd name="T69" fmla="*/ 20 h 68"/>
              <a:gd name="T70" fmla="*/ 200 w 364"/>
              <a:gd name="T71" fmla="*/ 16 h 68"/>
              <a:gd name="T72" fmla="*/ 212 w 364"/>
              <a:gd name="T73" fmla="*/ 12 h 68"/>
              <a:gd name="T74" fmla="*/ 232 w 364"/>
              <a:gd name="T75" fmla="*/ 8 h 68"/>
              <a:gd name="T76" fmla="*/ 252 w 364"/>
              <a:gd name="T77" fmla="*/ 4 h 68"/>
              <a:gd name="T78" fmla="*/ 268 w 364"/>
              <a:gd name="T79" fmla="*/ 0 h 68"/>
              <a:gd name="T80" fmla="*/ 288 w 364"/>
              <a:gd name="T81" fmla="*/ 0 h 68"/>
              <a:gd name="T82" fmla="*/ 304 w 364"/>
              <a:gd name="T83" fmla="*/ 0 h 68"/>
              <a:gd name="T84" fmla="*/ 316 w 364"/>
              <a:gd name="T85" fmla="*/ 0 h 68"/>
              <a:gd name="T86" fmla="*/ 332 w 364"/>
              <a:gd name="T87" fmla="*/ 0 h 68"/>
              <a:gd name="T88" fmla="*/ 340 w 364"/>
              <a:gd name="T89" fmla="*/ 4 h 68"/>
              <a:gd name="T90" fmla="*/ 352 w 364"/>
              <a:gd name="T91" fmla="*/ 8 h 68"/>
              <a:gd name="T92" fmla="*/ 356 w 364"/>
              <a:gd name="T93" fmla="*/ 12 h 68"/>
              <a:gd name="T94" fmla="*/ 360 w 364"/>
              <a:gd name="T95" fmla="*/ 16 h 68"/>
              <a:gd name="T96" fmla="*/ 364 w 364"/>
              <a:gd name="T97" fmla="*/ 20 h 68"/>
              <a:gd name="T98" fmla="*/ 364 w 364"/>
              <a:gd name="T99" fmla="*/ 24 h 68"/>
              <a:gd name="T100" fmla="*/ 364 w 364"/>
              <a:gd name="T101" fmla="*/ 28 h 68"/>
              <a:gd name="T102" fmla="*/ 364 w 364"/>
              <a:gd name="T103" fmla="*/ 32 h 68"/>
              <a:gd name="T104" fmla="*/ 360 w 364"/>
              <a:gd name="T105" fmla="*/ 32 h 68"/>
              <a:gd name="T106" fmla="*/ 356 w 364"/>
              <a:gd name="T107" fmla="*/ 36 h 68"/>
              <a:gd name="T108" fmla="*/ 352 w 364"/>
              <a:gd name="T109" fmla="*/ 36 h 68"/>
              <a:gd name="T110" fmla="*/ 344 w 364"/>
              <a:gd name="T111" fmla="*/ 36 h 68"/>
              <a:gd name="T112" fmla="*/ 336 w 364"/>
              <a:gd name="T113" fmla="*/ 40 h 68"/>
              <a:gd name="T114" fmla="*/ 328 w 364"/>
              <a:gd name="T115" fmla="*/ 40 h 68"/>
              <a:gd name="T116" fmla="*/ 328 w 364"/>
              <a:gd name="T117" fmla="*/ 40 h 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364" h="68">
                <a:moveTo>
                  <a:pt x="328" y="40"/>
                </a:moveTo>
                <a:lnTo>
                  <a:pt x="256" y="48"/>
                </a:lnTo>
                <a:lnTo>
                  <a:pt x="248" y="48"/>
                </a:lnTo>
                <a:lnTo>
                  <a:pt x="236" y="48"/>
                </a:lnTo>
                <a:lnTo>
                  <a:pt x="224" y="52"/>
                </a:lnTo>
                <a:lnTo>
                  <a:pt x="208" y="52"/>
                </a:lnTo>
                <a:lnTo>
                  <a:pt x="196" y="56"/>
                </a:lnTo>
                <a:lnTo>
                  <a:pt x="180" y="56"/>
                </a:lnTo>
                <a:lnTo>
                  <a:pt x="160" y="60"/>
                </a:lnTo>
                <a:lnTo>
                  <a:pt x="144" y="60"/>
                </a:lnTo>
                <a:lnTo>
                  <a:pt x="124" y="64"/>
                </a:lnTo>
                <a:lnTo>
                  <a:pt x="108" y="64"/>
                </a:lnTo>
                <a:lnTo>
                  <a:pt x="92" y="68"/>
                </a:lnTo>
                <a:lnTo>
                  <a:pt x="80" y="68"/>
                </a:lnTo>
                <a:lnTo>
                  <a:pt x="68" y="68"/>
                </a:lnTo>
                <a:lnTo>
                  <a:pt x="60" y="68"/>
                </a:lnTo>
                <a:lnTo>
                  <a:pt x="52" y="68"/>
                </a:lnTo>
                <a:lnTo>
                  <a:pt x="48" y="68"/>
                </a:lnTo>
                <a:lnTo>
                  <a:pt x="36" y="68"/>
                </a:lnTo>
                <a:lnTo>
                  <a:pt x="32" y="68"/>
                </a:lnTo>
                <a:lnTo>
                  <a:pt x="24" y="64"/>
                </a:lnTo>
                <a:lnTo>
                  <a:pt x="20" y="60"/>
                </a:lnTo>
                <a:lnTo>
                  <a:pt x="12" y="56"/>
                </a:lnTo>
                <a:lnTo>
                  <a:pt x="8" y="52"/>
                </a:lnTo>
                <a:lnTo>
                  <a:pt x="4" y="44"/>
                </a:lnTo>
                <a:lnTo>
                  <a:pt x="0" y="36"/>
                </a:lnTo>
                <a:lnTo>
                  <a:pt x="24" y="36"/>
                </a:lnTo>
                <a:lnTo>
                  <a:pt x="52" y="32"/>
                </a:lnTo>
                <a:lnTo>
                  <a:pt x="84" y="28"/>
                </a:lnTo>
                <a:lnTo>
                  <a:pt x="100" y="28"/>
                </a:lnTo>
                <a:lnTo>
                  <a:pt x="120" y="24"/>
                </a:lnTo>
                <a:lnTo>
                  <a:pt x="136" y="24"/>
                </a:lnTo>
                <a:lnTo>
                  <a:pt x="156" y="20"/>
                </a:lnTo>
                <a:lnTo>
                  <a:pt x="172" y="20"/>
                </a:lnTo>
                <a:lnTo>
                  <a:pt x="184" y="20"/>
                </a:lnTo>
                <a:lnTo>
                  <a:pt x="200" y="16"/>
                </a:lnTo>
                <a:lnTo>
                  <a:pt x="212" y="12"/>
                </a:lnTo>
                <a:lnTo>
                  <a:pt x="232" y="8"/>
                </a:lnTo>
                <a:lnTo>
                  <a:pt x="252" y="4"/>
                </a:lnTo>
                <a:lnTo>
                  <a:pt x="268" y="0"/>
                </a:lnTo>
                <a:lnTo>
                  <a:pt x="288" y="0"/>
                </a:lnTo>
                <a:lnTo>
                  <a:pt x="304" y="0"/>
                </a:lnTo>
                <a:lnTo>
                  <a:pt x="316" y="0"/>
                </a:lnTo>
                <a:lnTo>
                  <a:pt x="332" y="0"/>
                </a:lnTo>
                <a:lnTo>
                  <a:pt x="340" y="4"/>
                </a:lnTo>
                <a:lnTo>
                  <a:pt x="352" y="8"/>
                </a:lnTo>
                <a:lnTo>
                  <a:pt x="356" y="12"/>
                </a:lnTo>
                <a:lnTo>
                  <a:pt x="360" y="16"/>
                </a:lnTo>
                <a:lnTo>
                  <a:pt x="364" y="20"/>
                </a:lnTo>
                <a:lnTo>
                  <a:pt x="364" y="24"/>
                </a:lnTo>
                <a:lnTo>
                  <a:pt x="364" y="28"/>
                </a:lnTo>
                <a:lnTo>
                  <a:pt x="364" y="32"/>
                </a:lnTo>
                <a:lnTo>
                  <a:pt x="360" y="32"/>
                </a:lnTo>
                <a:lnTo>
                  <a:pt x="356" y="36"/>
                </a:lnTo>
                <a:lnTo>
                  <a:pt x="352" y="36"/>
                </a:lnTo>
                <a:lnTo>
                  <a:pt x="344" y="36"/>
                </a:lnTo>
                <a:lnTo>
                  <a:pt x="336" y="40"/>
                </a:lnTo>
                <a:lnTo>
                  <a:pt x="328" y="40"/>
                </a:lnTo>
                <a:lnTo>
                  <a:pt x="328" y="40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6" name="Freeform 76">
            <a:extLst>
              <a:ext uri="{FF2B5EF4-FFF2-40B4-BE49-F238E27FC236}">
                <a16:creationId xmlns:a16="http://schemas.microsoft.com/office/drawing/2014/main" id="{88673A5D-7016-4378-A6D5-55479AD2486B}"/>
              </a:ext>
            </a:extLst>
          </p:cNvPr>
          <p:cNvSpPr>
            <a:spLocks/>
          </p:cNvSpPr>
          <p:nvPr/>
        </p:nvSpPr>
        <p:spPr bwMode="auto">
          <a:xfrm>
            <a:off x="9464338" y="1378300"/>
            <a:ext cx="202002" cy="872874"/>
          </a:xfrm>
          <a:custGeom>
            <a:avLst/>
            <a:gdLst>
              <a:gd name="T0" fmla="*/ 0 w 56"/>
              <a:gd name="T1" fmla="*/ 120 h 188"/>
              <a:gd name="T2" fmla="*/ 4 w 56"/>
              <a:gd name="T3" fmla="*/ 96 h 188"/>
              <a:gd name="T4" fmla="*/ 8 w 56"/>
              <a:gd name="T5" fmla="*/ 84 h 188"/>
              <a:gd name="T6" fmla="*/ 8 w 56"/>
              <a:gd name="T7" fmla="*/ 68 h 188"/>
              <a:gd name="T8" fmla="*/ 8 w 56"/>
              <a:gd name="T9" fmla="*/ 56 h 188"/>
              <a:gd name="T10" fmla="*/ 4 w 56"/>
              <a:gd name="T11" fmla="*/ 44 h 188"/>
              <a:gd name="T12" fmla="*/ 4 w 56"/>
              <a:gd name="T13" fmla="*/ 32 h 188"/>
              <a:gd name="T14" fmla="*/ 0 w 56"/>
              <a:gd name="T15" fmla="*/ 24 h 188"/>
              <a:gd name="T16" fmla="*/ 0 w 56"/>
              <a:gd name="T17" fmla="*/ 16 h 188"/>
              <a:gd name="T18" fmla="*/ 0 w 56"/>
              <a:gd name="T19" fmla="*/ 8 h 188"/>
              <a:gd name="T20" fmla="*/ 0 w 56"/>
              <a:gd name="T21" fmla="*/ 4 h 188"/>
              <a:gd name="T22" fmla="*/ 4 w 56"/>
              <a:gd name="T23" fmla="*/ 0 h 188"/>
              <a:gd name="T24" fmla="*/ 8 w 56"/>
              <a:gd name="T25" fmla="*/ 0 h 188"/>
              <a:gd name="T26" fmla="*/ 12 w 56"/>
              <a:gd name="T27" fmla="*/ 0 h 188"/>
              <a:gd name="T28" fmla="*/ 16 w 56"/>
              <a:gd name="T29" fmla="*/ 4 h 188"/>
              <a:gd name="T30" fmla="*/ 24 w 56"/>
              <a:gd name="T31" fmla="*/ 4 h 188"/>
              <a:gd name="T32" fmla="*/ 28 w 56"/>
              <a:gd name="T33" fmla="*/ 4 h 188"/>
              <a:gd name="T34" fmla="*/ 36 w 56"/>
              <a:gd name="T35" fmla="*/ 8 h 188"/>
              <a:gd name="T36" fmla="*/ 48 w 56"/>
              <a:gd name="T37" fmla="*/ 12 h 188"/>
              <a:gd name="T38" fmla="*/ 56 w 56"/>
              <a:gd name="T39" fmla="*/ 12 h 188"/>
              <a:gd name="T40" fmla="*/ 56 w 56"/>
              <a:gd name="T41" fmla="*/ 36 h 188"/>
              <a:gd name="T42" fmla="*/ 56 w 56"/>
              <a:gd name="T43" fmla="*/ 60 h 188"/>
              <a:gd name="T44" fmla="*/ 56 w 56"/>
              <a:gd name="T45" fmla="*/ 80 h 188"/>
              <a:gd name="T46" fmla="*/ 56 w 56"/>
              <a:gd name="T47" fmla="*/ 96 h 188"/>
              <a:gd name="T48" fmla="*/ 56 w 56"/>
              <a:gd name="T49" fmla="*/ 116 h 188"/>
              <a:gd name="T50" fmla="*/ 52 w 56"/>
              <a:gd name="T51" fmla="*/ 128 h 188"/>
              <a:gd name="T52" fmla="*/ 52 w 56"/>
              <a:gd name="T53" fmla="*/ 140 h 188"/>
              <a:gd name="T54" fmla="*/ 52 w 56"/>
              <a:gd name="T55" fmla="*/ 152 h 188"/>
              <a:gd name="T56" fmla="*/ 48 w 56"/>
              <a:gd name="T57" fmla="*/ 160 h 188"/>
              <a:gd name="T58" fmla="*/ 48 w 56"/>
              <a:gd name="T59" fmla="*/ 168 h 188"/>
              <a:gd name="T60" fmla="*/ 44 w 56"/>
              <a:gd name="T61" fmla="*/ 176 h 188"/>
              <a:gd name="T62" fmla="*/ 40 w 56"/>
              <a:gd name="T63" fmla="*/ 180 h 188"/>
              <a:gd name="T64" fmla="*/ 36 w 56"/>
              <a:gd name="T65" fmla="*/ 184 h 188"/>
              <a:gd name="T66" fmla="*/ 36 w 56"/>
              <a:gd name="T67" fmla="*/ 188 h 188"/>
              <a:gd name="T68" fmla="*/ 32 w 56"/>
              <a:gd name="T69" fmla="*/ 188 h 188"/>
              <a:gd name="T70" fmla="*/ 28 w 56"/>
              <a:gd name="T71" fmla="*/ 188 h 188"/>
              <a:gd name="T72" fmla="*/ 20 w 56"/>
              <a:gd name="T73" fmla="*/ 188 h 188"/>
              <a:gd name="T74" fmla="*/ 12 w 56"/>
              <a:gd name="T75" fmla="*/ 180 h 188"/>
              <a:gd name="T76" fmla="*/ 8 w 56"/>
              <a:gd name="T77" fmla="*/ 176 h 188"/>
              <a:gd name="T78" fmla="*/ 4 w 56"/>
              <a:gd name="T79" fmla="*/ 164 h 188"/>
              <a:gd name="T80" fmla="*/ 0 w 56"/>
              <a:gd name="T81" fmla="*/ 152 h 188"/>
              <a:gd name="T82" fmla="*/ 0 w 56"/>
              <a:gd name="T83" fmla="*/ 140 h 188"/>
              <a:gd name="T84" fmla="*/ 0 w 56"/>
              <a:gd name="T85" fmla="*/ 128 h 188"/>
              <a:gd name="T86" fmla="*/ 0 w 56"/>
              <a:gd name="T87" fmla="*/ 120 h 188"/>
              <a:gd name="T88" fmla="*/ 0 w 56"/>
              <a:gd name="T89" fmla="*/ 120 h 1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56" h="188">
                <a:moveTo>
                  <a:pt x="0" y="120"/>
                </a:moveTo>
                <a:lnTo>
                  <a:pt x="4" y="96"/>
                </a:lnTo>
                <a:lnTo>
                  <a:pt x="8" y="84"/>
                </a:lnTo>
                <a:lnTo>
                  <a:pt x="8" y="68"/>
                </a:lnTo>
                <a:lnTo>
                  <a:pt x="8" y="56"/>
                </a:lnTo>
                <a:lnTo>
                  <a:pt x="4" y="44"/>
                </a:lnTo>
                <a:lnTo>
                  <a:pt x="4" y="32"/>
                </a:lnTo>
                <a:lnTo>
                  <a:pt x="0" y="24"/>
                </a:lnTo>
                <a:lnTo>
                  <a:pt x="0" y="16"/>
                </a:lnTo>
                <a:lnTo>
                  <a:pt x="0" y="8"/>
                </a:lnTo>
                <a:lnTo>
                  <a:pt x="0" y="4"/>
                </a:lnTo>
                <a:lnTo>
                  <a:pt x="4" y="0"/>
                </a:lnTo>
                <a:lnTo>
                  <a:pt x="8" y="0"/>
                </a:lnTo>
                <a:lnTo>
                  <a:pt x="12" y="0"/>
                </a:lnTo>
                <a:lnTo>
                  <a:pt x="16" y="4"/>
                </a:lnTo>
                <a:lnTo>
                  <a:pt x="24" y="4"/>
                </a:lnTo>
                <a:lnTo>
                  <a:pt x="28" y="4"/>
                </a:lnTo>
                <a:lnTo>
                  <a:pt x="36" y="8"/>
                </a:lnTo>
                <a:lnTo>
                  <a:pt x="48" y="12"/>
                </a:lnTo>
                <a:lnTo>
                  <a:pt x="56" y="12"/>
                </a:lnTo>
                <a:lnTo>
                  <a:pt x="56" y="36"/>
                </a:lnTo>
                <a:lnTo>
                  <a:pt x="56" y="60"/>
                </a:lnTo>
                <a:lnTo>
                  <a:pt x="56" y="80"/>
                </a:lnTo>
                <a:lnTo>
                  <a:pt x="56" y="96"/>
                </a:lnTo>
                <a:lnTo>
                  <a:pt x="56" y="116"/>
                </a:lnTo>
                <a:lnTo>
                  <a:pt x="52" y="128"/>
                </a:lnTo>
                <a:lnTo>
                  <a:pt x="52" y="140"/>
                </a:lnTo>
                <a:lnTo>
                  <a:pt x="52" y="152"/>
                </a:lnTo>
                <a:lnTo>
                  <a:pt x="48" y="160"/>
                </a:lnTo>
                <a:lnTo>
                  <a:pt x="48" y="168"/>
                </a:lnTo>
                <a:lnTo>
                  <a:pt x="44" y="176"/>
                </a:lnTo>
                <a:lnTo>
                  <a:pt x="40" y="180"/>
                </a:lnTo>
                <a:lnTo>
                  <a:pt x="36" y="184"/>
                </a:lnTo>
                <a:lnTo>
                  <a:pt x="36" y="188"/>
                </a:lnTo>
                <a:lnTo>
                  <a:pt x="32" y="188"/>
                </a:lnTo>
                <a:lnTo>
                  <a:pt x="28" y="188"/>
                </a:lnTo>
                <a:lnTo>
                  <a:pt x="20" y="188"/>
                </a:lnTo>
                <a:lnTo>
                  <a:pt x="12" y="180"/>
                </a:lnTo>
                <a:lnTo>
                  <a:pt x="8" y="176"/>
                </a:lnTo>
                <a:lnTo>
                  <a:pt x="4" y="164"/>
                </a:lnTo>
                <a:lnTo>
                  <a:pt x="0" y="152"/>
                </a:lnTo>
                <a:lnTo>
                  <a:pt x="0" y="140"/>
                </a:lnTo>
                <a:lnTo>
                  <a:pt x="0" y="128"/>
                </a:lnTo>
                <a:lnTo>
                  <a:pt x="0" y="120"/>
                </a:lnTo>
                <a:lnTo>
                  <a:pt x="0" y="120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7" name="Freeform 77">
            <a:extLst>
              <a:ext uri="{FF2B5EF4-FFF2-40B4-BE49-F238E27FC236}">
                <a16:creationId xmlns:a16="http://schemas.microsoft.com/office/drawing/2014/main" id="{34E22075-D1A5-48A1-9CF6-98492DE21528}"/>
              </a:ext>
            </a:extLst>
          </p:cNvPr>
          <p:cNvSpPr>
            <a:spLocks/>
          </p:cNvSpPr>
          <p:nvPr/>
        </p:nvSpPr>
        <p:spPr bwMode="auto">
          <a:xfrm>
            <a:off x="9868342" y="951149"/>
            <a:ext cx="245288" cy="2191471"/>
          </a:xfrm>
          <a:custGeom>
            <a:avLst/>
            <a:gdLst>
              <a:gd name="T0" fmla="*/ 64 w 68"/>
              <a:gd name="T1" fmla="*/ 260 h 472"/>
              <a:gd name="T2" fmla="*/ 64 w 68"/>
              <a:gd name="T3" fmla="*/ 324 h 472"/>
              <a:gd name="T4" fmla="*/ 64 w 68"/>
              <a:gd name="T5" fmla="*/ 376 h 472"/>
              <a:gd name="T6" fmla="*/ 60 w 68"/>
              <a:gd name="T7" fmla="*/ 412 h 472"/>
              <a:gd name="T8" fmla="*/ 60 w 68"/>
              <a:gd name="T9" fmla="*/ 436 h 472"/>
              <a:gd name="T10" fmla="*/ 56 w 68"/>
              <a:gd name="T11" fmla="*/ 456 h 472"/>
              <a:gd name="T12" fmla="*/ 52 w 68"/>
              <a:gd name="T13" fmla="*/ 468 h 472"/>
              <a:gd name="T14" fmla="*/ 48 w 68"/>
              <a:gd name="T15" fmla="*/ 472 h 472"/>
              <a:gd name="T16" fmla="*/ 36 w 68"/>
              <a:gd name="T17" fmla="*/ 468 h 472"/>
              <a:gd name="T18" fmla="*/ 32 w 68"/>
              <a:gd name="T19" fmla="*/ 460 h 472"/>
              <a:gd name="T20" fmla="*/ 24 w 68"/>
              <a:gd name="T21" fmla="*/ 448 h 472"/>
              <a:gd name="T22" fmla="*/ 20 w 68"/>
              <a:gd name="T23" fmla="*/ 432 h 472"/>
              <a:gd name="T24" fmla="*/ 16 w 68"/>
              <a:gd name="T25" fmla="*/ 404 h 472"/>
              <a:gd name="T26" fmla="*/ 12 w 68"/>
              <a:gd name="T27" fmla="*/ 364 h 472"/>
              <a:gd name="T28" fmla="*/ 12 w 68"/>
              <a:gd name="T29" fmla="*/ 312 h 472"/>
              <a:gd name="T30" fmla="*/ 12 w 68"/>
              <a:gd name="T31" fmla="*/ 244 h 472"/>
              <a:gd name="T32" fmla="*/ 12 w 68"/>
              <a:gd name="T33" fmla="*/ 176 h 472"/>
              <a:gd name="T34" fmla="*/ 8 w 68"/>
              <a:gd name="T35" fmla="*/ 124 h 472"/>
              <a:gd name="T36" fmla="*/ 8 w 68"/>
              <a:gd name="T37" fmla="*/ 84 h 472"/>
              <a:gd name="T38" fmla="*/ 4 w 68"/>
              <a:gd name="T39" fmla="*/ 60 h 472"/>
              <a:gd name="T40" fmla="*/ 0 w 68"/>
              <a:gd name="T41" fmla="*/ 16 h 472"/>
              <a:gd name="T42" fmla="*/ 20 w 68"/>
              <a:gd name="T43" fmla="*/ 8 h 472"/>
              <a:gd name="T44" fmla="*/ 44 w 68"/>
              <a:gd name="T45" fmla="*/ 12 h 472"/>
              <a:gd name="T46" fmla="*/ 56 w 68"/>
              <a:gd name="T47" fmla="*/ 16 h 472"/>
              <a:gd name="T48" fmla="*/ 64 w 68"/>
              <a:gd name="T49" fmla="*/ 24 h 472"/>
              <a:gd name="T50" fmla="*/ 68 w 68"/>
              <a:gd name="T51" fmla="*/ 32 h 472"/>
              <a:gd name="T52" fmla="*/ 68 w 68"/>
              <a:gd name="T53" fmla="*/ 44 h 472"/>
              <a:gd name="T54" fmla="*/ 68 w 68"/>
              <a:gd name="T55" fmla="*/ 60 h 472"/>
              <a:gd name="T56" fmla="*/ 64 w 68"/>
              <a:gd name="T57" fmla="*/ 68 h 472"/>
              <a:gd name="T58" fmla="*/ 64 w 68"/>
              <a:gd name="T59" fmla="*/ 80 h 472"/>
              <a:gd name="T60" fmla="*/ 64 w 68"/>
              <a:gd name="T61" fmla="*/ 96 h 472"/>
              <a:gd name="T62" fmla="*/ 64 w 68"/>
              <a:gd name="T63" fmla="*/ 116 h 472"/>
              <a:gd name="T64" fmla="*/ 64 w 68"/>
              <a:gd name="T65" fmla="*/ 140 h 472"/>
              <a:gd name="T66" fmla="*/ 64 w 68"/>
              <a:gd name="T67" fmla="*/ 168 h 472"/>
              <a:gd name="T68" fmla="*/ 64 w 68"/>
              <a:gd name="T69" fmla="*/ 204 h 472"/>
              <a:gd name="T70" fmla="*/ 64 w 68"/>
              <a:gd name="T71" fmla="*/ 224 h 4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68" h="472">
                <a:moveTo>
                  <a:pt x="64" y="224"/>
                </a:moveTo>
                <a:lnTo>
                  <a:pt x="64" y="260"/>
                </a:lnTo>
                <a:lnTo>
                  <a:pt x="64" y="292"/>
                </a:lnTo>
                <a:lnTo>
                  <a:pt x="64" y="324"/>
                </a:lnTo>
                <a:lnTo>
                  <a:pt x="64" y="352"/>
                </a:lnTo>
                <a:lnTo>
                  <a:pt x="64" y="376"/>
                </a:lnTo>
                <a:lnTo>
                  <a:pt x="64" y="396"/>
                </a:lnTo>
                <a:lnTo>
                  <a:pt x="60" y="412"/>
                </a:lnTo>
                <a:lnTo>
                  <a:pt x="60" y="428"/>
                </a:lnTo>
                <a:lnTo>
                  <a:pt x="60" y="436"/>
                </a:lnTo>
                <a:lnTo>
                  <a:pt x="60" y="448"/>
                </a:lnTo>
                <a:lnTo>
                  <a:pt x="56" y="456"/>
                </a:lnTo>
                <a:lnTo>
                  <a:pt x="56" y="460"/>
                </a:lnTo>
                <a:lnTo>
                  <a:pt x="52" y="468"/>
                </a:lnTo>
                <a:lnTo>
                  <a:pt x="48" y="468"/>
                </a:lnTo>
                <a:lnTo>
                  <a:pt x="48" y="472"/>
                </a:lnTo>
                <a:lnTo>
                  <a:pt x="44" y="472"/>
                </a:lnTo>
                <a:lnTo>
                  <a:pt x="36" y="468"/>
                </a:lnTo>
                <a:lnTo>
                  <a:pt x="32" y="464"/>
                </a:lnTo>
                <a:lnTo>
                  <a:pt x="32" y="460"/>
                </a:lnTo>
                <a:lnTo>
                  <a:pt x="28" y="456"/>
                </a:lnTo>
                <a:lnTo>
                  <a:pt x="24" y="448"/>
                </a:lnTo>
                <a:lnTo>
                  <a:pt x="20" y="440"/>
                </a:lnTo>
                <a:lnTo>
                  <a:pt x="20" y="432"/>
                </a:lnTo>
                <a:lnTo>
                  <a:pt x="16" y="420"/>
                </a:lnTo>
                <a:lnTo>
                  <a:pt x="16" y="404"/>
                </a:lnTo>
                <a:lnTo>
                  <a:pt x="16" y="388"/>
                </a:lnTo>
                <a:lnTo>
                  <a:pt x="12" y="364"/>
                </a:lnTo>
                <a:lnTo>
                  <a:pt x="12" y="340"/>
                </a:lnTo>
                <a:lnTo>
                  <a:pt x="12" y="312"/>
                </a:lnTo>
                <a:lnTo>
                  <a:pt x="12" y="280"/>
                </a:lnTo>
                <a:lnTo>
                  <a:pt x="12" y="244"/>
                </a:lnTo>
                <a:lnTo>
                  <a:pt x="12" y="208"/>
                </a:lnTo>
                <a:lnTo>
                  <a:pt x="12" y="176"/>
                </a:lnTo>
                <a:lnTo>
                  <a:pt x="8" y="148"/>
                </a:lnTo>
                <a:lnTo>
                  <a:pt x="8" y="124"/>
                </a:lnTo>
                <a:lnTo>
                  <a:pt x="8" y="100"/>
                </a:lnTo>
                <a:lnTo>
                  <a:pt x="8" y="84"/>
                </a:lnTo>
                <a:lnTo>
                  <a:pt x="4" y="72"/>
                </a:lnTo>
                <a:lnTo>
                  <a:pt x="4" y="60"/>
                </a:lnTo>
                <a:lnTo>
                  <a:pt x="0" y="28"/>
                </a:lnTo>
                <a:lnTo>
                  <a:pt x="0" y="16"/>
                </a:lnTo>
                <a:lnTo>
                  <a:pt x="0" y="0"/>
                </a:lnTo>
                <a:lnTo>
                  <a:pt x="20" y="8"/>
                </a:lnTo>
                <a:lnTo>
                  <a:pt x="36" y="12"/>
                </a:lnTo>
                <a:lnTo>
                  <a:pt x="44" y="12"/>
                </a:lnTo>
                <a:lnTo>
                  <a:pt x="48" y="16"/>
                </a:lnTo>
                <a:lnTo>
                  <a:pt x="56" y="16"/>
                </a:lnTo>
                <a:lnTo>
                  <a:pt x="56" y="16"/>
                </a:lnTo>
                <a:lnTo>
                  <a:pt x="64" y="24"/>
                </a:lnTo>
                <a:lnTo>
                  <a:pt x="68" y="28"/>
                </a:lnTo>
                <a:lnTo>
                  <a:pt x="68" y="32"/>
                </a:lnTo>
                <a:lnTo>
                  <a:pt x="68" y="36"/>
                </a:lnTo>
                <a:lnTo>
                  <a:pt x="68" y="44"/>
                </a:lnTo>
                <a:lnTo>
                  <a:pt x="68" y="56"/>
                </a:lnTo>
                <a:lnTo>
                  <a:pt x="68" y="60"/>
                </a:lnTo>
                <a:lnTo>
                  <a:pt x="64" y="60"/>
                </a:lnTo>
                <a:lnTo>
                  <a:pt x="64" y="68"/>
                </a:lnTo>
                <a:lnTo>
                  <a:pt x="64" y="72"/>
                </a:lnTo>
                <a:lnTo>
                  <a:pt x="64" y="80"/>
                </a:lnTo>
                <a:lnTo>
                  <a:pt x="64" y="84"/>
                </a:lnTo>
                <a:lnTo>
                  <a:pt x="64" y="96"/>
                </a:lnTo>
                <a:lnTo>
                  <a:pt x="64" y="104"/>
                </a:lnTo>
                <a:lnTo>
                  <a:pt x="64" y="116"/>
                </a:lnTo>
                <a:lnTo>
                  <a:pt x="64" y="128"/>
                </a:lnTo>
                <a:lnTo>
                  <a:pt x="64" y="140"/>
                </a:lnTo>
                <a:lnTo>
                  <a:pt x="64" y="156"/>
                </a:lnTo>
                <a:lnTo>
                  <a:pt x="64" y="168"/>
                </a:lnTo>
                <a:lnTo>
                  <a:pt x="64" y="188"/>
                </a:lnTo>
                <a:lnTo>
                  <a:pt x="64" y="204"/>
                </a:lnTo>
                <a:lnTo>
                  <a:pt x="64" y="224"/>
                </a:lnTo>
                <a:lnTo>
                  <a:pt x="64" y="224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8" name="Freeform 78">
            <a:extLst>
              <a:ext uri="{FF2B5EF4-FFF2-40B4-BE49-F238E27FC236}">
                <a16:creationId xmlns:a16="http://schemas.microsoft.com/office/drawing/2014/main" id="{FDE6D0C9-4188-4C9C-89F3-55C684538BF6}"/>
              </a:ext>
            </a:extLst>
          </p:cNvPr>
          <p:cNvSpPr>
            <a:spLocks/>
          </p:cNvSpPr>
          <p:nvPr/>
        </p:nvSpPr>
        <p:spPr bwMode="auto">
          <a:xfrm>
            <a:off x="8641901" y="1062580"/>
            <a:ext cx="259717" cy="1077164"/>
          </a:xfrm>
          <a:custGeom>
            <a:avLst/>
            <a:gdLst>
              <a:gd name="T0" fmla="*/ 8 w 72"/>
              <a:gd name="T1" fmla="*/ 24 h 232"/>
              <a:gd name="T2" fmla="*/ 4 w 72"/>
              <a:gd name="T3" fmla="*/ 20 h 232"/>
              <a:gd name="T4" fmla="*/ 0 w 72"/>
              <a:gd name="T5" fmla="*/ 16 h 232"/>
              <a:gd name="T6" fmla="*/ 0 w 72"/>
              <a:gd name="T7" fmla="*/ 12 h 232"/>
              <a:gd name="T8" fmla="*/ 4 w 72"/>
              <a:gd name="T9" fmla="*/ 4 h 232"/>
              <a:gd name="T10" fmla="*/ 4 w 72"/>
              <a:gd name="T11" fmla="*/ 0 h 232"/>
              <a:gd name="T12" fmla="*/ 8 w 72"/>
              <a:gd name="T13" fmla="*/ 0 h 232"/>
              <a:gd name="T14" fmla="*/ 16 w 72"/>
              <a:gd name="T15" fmla="*/ 0 h 232"/>
              <a:gd name="T16" fmla="*/ 28 w 72"/>
              <a:gd name="T17" fmla="*/ 0 h 232"/>
              <a:gd name="T18" fmla="*/ 40 w 72"/>
              <a:gd name="T19" fmla="*/ 4 h 232"/>
              <a:gd name="T20" fmla="*/ 52 w 72"/>
              <a:gd name="T21" fmla="*/ 8 h 232"/>
              <a:gd name="T22" fmla="*/ 60 w 72"/>
              <a:gd name="T23" fmla="*/ 12 h 232"/>
              <a:gd name="T24" fmla="*/ 64 w 72"/>
              <a:gd name="T25" fmla="*/ 16 h 232"/>
              <a:gd name="T26" fmla="*/ 64 w 72"/>
              <a:gd name="T27" fmla="*/ 20 h 232"/>
              <a:gd name="T28" fmla="*/ 68 w 72"/>
              <a:gd name="T29" fmla="*/ 24 h 232"/>
              <a:gd name="T30" fmla="*/ 68 w 72"/>
              <a:gd name="T31" fmla="*/ 32 h 232"/>
              <a:gd name="T32" fmla="*/ 68 w 72"/>
              <a:gd name="T33" fmla="*/ 36 h 232"/>
              <a:gd name="T34" fmla="*/ 68 w 72"/>
              <a:gd name="T35" fmla="*/ 44 h 232"/>
              <a:gd name="T36" fmla="*/ 68 w 72"/>
              <a:gd name="T37" fmla="*/ 52 h 232"/>
              <a:gd name="T38" fmla="*/ 68 w 72"/>
              <a:gd name="T39" fmla="*/ 64 h 232"/>
              <a:gd name="T40" fmla="*/ 72 w 72"/>
              <a:gd name="T41" fmla="*/ 76 h 232"/>
              <a:gd name="T42" fmla="*/ 68 w 72"/>
              <a:gd name="T43" fmla="*/ 100 h 232"/>
              <a:gd name="T44" fmla="*/ 68 w 72"/>
              <a:gd name="T45" fmla="*/ 120 h 232"/>
              <a:gd name="T46" fmla="*/ 68 w 72"/>
              <a:gd name="T47" fmla="*/ 140 h 232"/>
              <a:gd name="T48" fmla="*/ 68 w 72"/>
              <a:gd name="T49" fmla="*/ 156 h 232"/>
              <a:gd name="T50" fmla="*/ 64 w 72"/>
              <a:gd name="T51" fmla="*/ 172 h 232"/>
              <a:gd name="T52" fmla="*/ 64 w 72"/>
              <a:gd name="T53" fmla="*/ 188 h 232"/>
              <a:gd name="T54" fmla="*/ 60 w 72"/>
              <a:gd name="T55" fmla="*/ 200 h 232"/>
              <a:gd name="T56" fmla="*/ 56 w 72"/>
              <a:gd name="T57" fmla="*/ 212 h 232"/>
              <a:gd name="T58" fmla="*/ 52 w 72"/>
              <a:gd name="T59" fmla="*/ 220 h 232"/>
              <a:gd name="T60" fmla="*/ 48 w 72"/>
              <a:gd name="T61" fmla="*/ 228 h 232"/>
              <a:gd name="T62" fmla="*/ 40 w 72"/>
              <a:gd name="T63" fmla="*/ 232 h 232"/>
              <a:gd name="T64" fmla="*/ 36 w 72"/>
              <a:gd name="T65" fmla="*/ 232 h 232"/>
              <a:gd name="T66" fmla="*/ 28 w 72"/>
              <a:gd name="T67" fmla="*/ 232 h 232"/>
              <a:gd name="T68" fmla="*/ 24 w 72"/>
              <a:gd name="T69" fmla="*/ 228 h 232"/>
              <a:gd name="T70" fmla="*/ 20 w 72"/>
              <a:gd name="T71" fmla="*/ 220 h 232"/>
              <a:gd name="T72" fmla="*/ 12 w 72"/>
              <a:gd name="T73" fmla="*/ 208 h 232"/>
              <a:gd name="T74" fmla="*/ 12 w 72"/>
              <a:gd name="T75" fmla="*/ 196 h 232"/>
              <a:gd name="T76" fmla="*/ 8 w 72"/>
              <a:gd name="T77" fmla="*/ 184 h 232"/>
              <a:gd name="T78" fmla="*/ 8 w 72"/>
              <a:gd name="T79" fmla="*/ 168 h 232"/>
              <a:gd name="T80" fmla="*/ 12 w 72"/>
              <a:gd name="T81" fmla="*/ 156 h 232"/>
              <a:gd name="T82" fmla="*/ 12 w 72"/>
              <a:gd name="T83" fmla="*/ 140 h 232"/>
              <a:gd name="T84" fmla="*/ 16 w 72"/>
              <a:gd name="T85" fmla="*/ 124 h 232"/>
              <a:gd name="T86" fmla="*/ 16 w 72"/>
              <a:gd name="T87" fmla="*/ 104 h 232"/>
              <a:gd name="T88" fmla="*/ 16 w 72"/>
              <a:gd name="T89" fmla="*/ 80 h 232"/>
              <a:gd name="T90" fmla="*/ 16 w 72"/>
              <a:gd name="T91" fmla="*/ 72 h 232"/>
              <a:gd name="T92" fmla="*/ 16 w 72"/>
              <a:gd name="T93" fmla="*/ 60 h 232"/>
              <a:gd name="T94" fmla="*/ 16 w 72"/>
              <a:gd name="T95" fmla="*/ 52 h 232"/>
              <a:gd name="T96" fmla="*/ 16 w 72"/>
              <a:gd name="T97" fmla="*/ 44 h 232"/>
              <a:gd name="T98" fmla="*/ 12 w 72"/>
              <a:gd name="T99" fmla="*/ 36 h 232"/>
              <a:gd name="T100" fmla="*/ 12 w 72"/>
              <a:gd name="T101" fmla="*/ 32 h 232"/>
              <a:gd name="T102" fmla="*/ 12 w 72"/>
              <a:gd name="T103" fmla="*/ 28 h 232"/>
              <a:gd name="T104" fmla="*/ 8 w 72"/>
              <a:gd name="T105" fmla="*/ 24 h 232"/>
              <a:gd name="T106" fmla="*/ 8 w 72"/>
              <a:gd name="T107" fmla="*/ 24 h 2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72" h="232">
                <a:moveTo>
                  <a:pt x="8" y="24"/>
                </a:moveTo>
                <a:lnTo>
                  <a:pt x="4" y="20"/>
                </a:lnTo>
                <a:lnTo>
                  <a:pt x="0" y="16"/>
                </a:lnTo>
                <a:lnTo>
                  <a:pt x="0" y="12"/>
                </a:lnTo>
                <a:lnTo>
                  <a:pt x="4" y="4"/>
                </a:lnTo>
                <a:lnTo>
                  <a:pt x="4" y="0"/>
                </a:lnTo>
                <a:lnTo>
                  <a:pt x="8" y="0"/>
                </a:lnTo>
                <a:lnTo>
                  <a:pt x="16" y="0"/>
                </a:lnTo>
                <a:lnTo>
                  <a:pt x="28" y="0"/>
                </a:lnTo>
                <a:lnTo>
                  <a:pt x="40" y="4"/>
                </a:lnTo>
                <a:lnTo>
                  <a:pt x="52" y="8"/>
                </a:lnTo>
                <a:lnTo>
                  <a:pt x="60" y="12"/>
                </a:lnTo>
                <a:lnTo>
                  <a:pt x="64" y="16"/>
                </a:lnTo>
                <a:lnTo>
                  <a:pt x="64" y="20"/>
                </a:lnTo>
                <a:lnTo>
                  <a:pt x="68" y="24"/>
                </a:lnTo>
                <a:lnTo>
                  <a:pt x="68" y="32"/>
                </a:lnTo>
                <a:lnTo>
                  <a:pt x="68" y="36"/>
                </a:lnTo>
                <a:lnTo>
                  <a:pt x="68" y="44"/>
                </a:lnTo>
                <a:lnTo>
                  <a:pt x="68" y="52"/>
                </a:lnTo>
                <a:lnTo>
                  <a:pt x="68" y="64"/>
                </a:lnTo>
                <a:lnTo>
                  <a:pt x="72" y="76"/>
                </a:lnTo>
                <a:lnTo>
                  <a:pt x="68" y="100"/>
                </a:lnTo>
                <a:lnTo>
                  <a:pt x="68" y="120"/>
                </a:lnTo>
                <a:lnTo>
                  <a:pt x="68" y="140"/>
                </a:lnTo>
                <a:lnTo>
                  <a:pt x="68" y="156"/>
                </a:lnTo>
                <a:lnTo>
                  <a:pt x="64" y="172"/>
                </a:lnTo>
                <a:lnTo>
                  <a:pt x="64" y="188"/>
                </a:lnTo>
                <a:lnTo>
                  <a:pt x="60" y="200"/>
                </a:lnTo>
                <a:lnTo>
                  <a:pt x="56" y="212"/>
                </a:lnTo>
                <a:lnTo>
                  <a:pt x="52" y="220"/>
                </a:lnTo>
                <a:lnTo>
                  <a:pt x="48" y="228"/>
                </a:lnTo>
                <a:lnTo>
                  <a:pt x="40" y="232"/>
                </a:lnTo>
                <a:lnTo>
                  <a:pt x="36" y="232"/>
                </a:lnTo>
                <a:lnTo>
                  <a:pt x="28" y="232"/>
                </a:lnTo>
                <a:lnTo>
                  <a:pt x="24" y="228"/>
                </a:lnTo>
                <a:lnTo>
                  <a:pt x="20" y="220"/>
                </a:lnTo>
                <a:lnTo>
                  <a:pt x="12" y="208"/>
                </a:lnTo>
                <a:lnTo>
                  <a:pt x="12" y="196"/>
                </a:lnTo>
                <a:lnTo>
                  <a:pt x="8" y="184"/>
                </a:lnTo>
                <a:lnTo>
                  <a:pt x="8" y="168"/>
                </a:lnTo>
                <a:lnTo>
                  <a:pt x="12" y="156"/>
                </a:lnTo>
                <a:lnTo>
                  <a:pt x="12" y="140"/>
                </a:lnTo>
                <a:lnTo>
                  <a:pt x="16" y="124"/>
                </a:lnTo>
                <a:lnTo>
                  <a:pt x="16" y="104"/>
                </a:lnTo>
                <a:lnTo>
                  <a:pt x="16" y="80"/>
                </a:lnTo>
                <a:lnTo>
                  <a:pt x="16" y="72"/>
                </a:lnTo>
                <a:lnTo>
                  <a:pt x="16" y="60"/>
                </a:lnTo>
                <a:lnTo>
                  <a:pt x="16" y="52"/>
                </a:lnTo>
                <a:lnTo>
                  <a:pt x="16" y="44"/>
                </a:lnTo>
                <a:lnTo>
                  <a:pt x="12" y="36"/>
                </a:lnTo>
                <a:lnTo>
                  <a:pt x="12" y="32"/>
                </a:lnTo>
                <a:lnTo>
                  <a:pt x="12" y="28"/>
                </a:lnTo>
                <a:lnTo>
                  <a:pt x="8" y="24"/>
                </a:lnTo>
                <a:lnTo>
                  <a:pt x="8" y="24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9" name="Freeform 79">
            <a:extLst>
              <a:ext uri="{FF2B5EF4-FFF2-40B4-BE49-F238E27FC236}">
                <a16:creationId xmlns:a16="http://schemas.microsoft.com/office/drawing/2014/main" id="{B69C0909-E04F-4455-8B02-36AF2CE1147D}"/>
              </a:ext>
            </a:extLst>
          </p:cNvPr>
          <p:cNvSpPr>
            <a:spLocks/>
          </p:cNvSpPr>
          <p:nvPr/>
        </p:nvSpPr>
        <p:spPr bwMode="auto">
          <a:xfrm>
            <a:off x="8526471" y="635428"/>
            <a:ext cx="808008" cy="2191471"/>
          </a:xfrm>
          <a:custGeom>
            <a:avLst/>
            <a:gdLst>
              <a:gd name="T0" fmla="*/ 220 w 224"/>
              <a:gd name="T1" fmla="*/ 28 h 472"/>
              <a:gd name="T2" fmla="*/ 224 w 224"/>
              <a:gd name="T3" fmla="*/ 44 h 472"/>
              <a:gd name="T4" fmla="*/ 224 w 224"/>
              <a:gd name="T5" fmla="*/ 72 h 472"/>
              <a:gd name="T6" fmla="*/ 224 w 224"/>
              <a:gd name="T7" fmla="*/ 108 h 472"/>
              <a:gd name="T8" fmla="*/ 220 w 224"/>
              <a:gd name="T9" fmla="*/ 156 h 472"/>
              <a:gd name="T10" fmla="*/ 216 w 224"/>
              <a:gd name="T11" fmla="*/ 196 h 472"/>
              <a:gd name="T12" fmla="*/ 212 w 224"/>
              <a:gd name="T13" fmla="*/ 236 h 472"/>
              <a:gd name="T14" fmla="*/ 204 w 224"/>
              <a:gd name="T15" fmla="*/ 268 h 472"/>
              <a:gd name="T16" fmla="*/ 192 w 224"/>
              <a:gd name="T17" fmla="*/ 308 h 472"/>
              <a:gd name="T18" fmla="*/ 164 w 224"/>
              <a:gd name="T19" fmla="*/ 356 h 472"/>
              <a:gd name="T20" fmla="*/ 128 w 224"/>
              <a:gd name="T21" fmla="*/ 404 h 472"/>
              <a:gd name="T22" fmla="*/ 84 w 224"/>
              <a:gd name="T23" fmla="*/ 436 h 472"/>
              <a:gd name="T24" fmla="*/ 48 w 224"/>
              <a:gd name="T25" fmla="*/ 456 h 472"/>
              <a:gd name="T26" fmla="*/ 28 w 224"/>
              <a:gd name="T27" fmla="*/ 468 h 472"/>
              <a:gd name="T28" fmla="*/ 12 w 224"/>
              <a:gd name="T29" fmla="*/ 472 h 472"/>
              <a:gd name="T30" fmla="*/ 4 w 224"/>
              <a:gd name="T31" fmla="*/ 472 h 472"/>
              <a:gd name="T32" fmla="*/ 0 w 224"/>
              <a:gd name="T33" fmla="*/ 468 h 472"/>
              <a:gd name="T34" fmla="*/ 4 w 224"/>
              <a:gd name="T35" fmla="*/ 464 h 472"/>
              <a:gd name="T36" fmla="*/ 12 w 224"/>
              <a:gd name="T37" fmla="*/ 456 h 472"/>
              <a:gd name="T38" fmla="*/ 24 w 224"/>
              <a:gd name="T39" fmla="*/ 444 h 472"/>
              <a:gd name="T40" fmla="*/ 52 w 224"/>
              <a:gd name="T41" fmla="*/ 420 h 472"/>
              <a:gd name="T42" fmla="*/ 88 w 224"/>
              <a:gd name="T43" fmla="*/ 384 h 472"/>
              <a:gd name="T44" fmla="*/ 120 w 224"/>
              <a:gd name="T45" fmla="*/ 340 h 472"/>
              <a:gd name="T46" fmla="*/ 140 w 224"/>
              <a:gd name="T47" fmla="*/ 288 h 472"/>
              <a:gd name="T48" fmla="*/ 156 w 224"/>
              <a:gd name="T49" fmla="*/ 228 h 472"/>
              <a:gd name="T50" fmla="*/ 164 w 224"/>
              <a:gd name="T51" fmla="*/ 156 h 472"/>
              <a:gd name="T52" fmla="*/ 164 w 224"/>
              <a:gd name="T53" fmla="*/ 96 h 472"/>
              <a:gd name="T54" fmla="*/ 164 w 224"/>
              <a:gd name="T55" fmla="*/ 64 h 472"/>
              <a:gd name="T56" fmla="*/ 160 w 224"/>
              <a:gd name="T57" fmla="*/ 40 h 472"/>
              <a:gd name="T58" fmla="*/ 156 w 224"/>
              <a:gd name="T59" fmla="*/ 24 h 472"/>
              <a:gd name="T60" fmla="*/ 148 w 224"/>
              <a:gd name="T61" fmla="*/ 20 h 472"/>
              <a:gd name="T62" fmla="*/ 148 w 224"/>
              <a:gd name="T63" fmla="*/ 12 h 472"/>
              <a:gd name="T64" fmla="*/ 156 w 224"/>
              <a:gd name="T65" fmla="*/ 4 h 472"/>
              <a:gd name="T66" fmla="*/ 172 w 224"/>
              <a:gd name="T67" fmla="*/ 0 h 472"/>
              <a:gd name="T68" fmla="*/ 192 w 224"/>
              <a:gd name="T69" fmla="*/ 8 h 472"/>
              <a:gd name="T70" fmla="*/ 212 w 224"/>
              <a:gd name="T71" fmla="*/ 20 h 472"/>
              <a:gd name="T72" fmla="*/ 220 w 224"/>
              <a:gd name="T73" fmla="*/ 28 h 4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224" h="472">
                <a:moveTo>
                  <a:pt x="220" y="28"/>
                </a:moveTo>
                <a:lnTo>
                  <a:pt x="220" y="28"/>
                </a:lnTo>
                <a:lnTo>
                  <a:pt x="224" y="36"/>
                </a:lnTo>
                <a:lnTo>
                  <a:pt x="224" y="44"/>
                </a:lnTo>
                <a:lnTo>
                  <a:pt x="224" y="56"/>
                </a:lnTo>
                <a:lnTo>
                  <a:pt x="224" y="72"/>
                </a:lnTo>
                <a:lnTo>
                  <a:pt x="224" y="88"/>
                </a:lnTo>
                <a:lnTo>
                  <a:pt x="224" y="108"/>
                </a:lnTo>
                <a:lnTo>
                  <a:pt x="224" y="132"/>
                </a:lnTo>
                <a:lnTo>
                  <a:pt x="220" y="156"/>
                </a:lnTo>
                <a:lnTo>
                  <a:pt x="220" y="176"/>
                </a:lnTo>
                <a:lnTo>
                  <a:pt x="216" y="196"/>
                </a:lnTo>
                <a:lnTo>
                  <a:pt x="216" y="216"/>
                </a:lnTo>
                <a:lnTo>
                  <a:pt x="212" y="236"/>
                </a:lnTo>
                <a:lnTo>
                  <a:pt x="208" y="252"/>
                </a:lnTo>
                <a:lnTo>
                  <a:pt x="204" y="268"/>
                </a:lnTo>
                <a:lnTo>
                  <a:pt x="204" y="280"/>
                </a:lnTo>
                <a:lnTo>
                  <a:pt x="192" y="308"/>
                </a:lnTo>
                <a:lnTo>
                  <a:pt x="180" y="332"/>
                </a:lnTo>
                <a:lnTo>
                  <a:pt x="164" y="356"/>
                </a:lnTo>
                <a:lnTo>
                  <a:pt x="148" y="380"/>
                </a:lnTo>
                <a:lnTo>
                  <a:pt x="128" y="404"/>
                </a:lnTo>
                <a:lnTo>
                  <a:pt x="108" y="420"/>
                </a:lnTo>
                <a:lnTo>
                  <a:pt x="84" y="436"/>
                </a:lnTo>
                <a:lnTo>
                  <a:pt x="60" y="452"/>
                </a:lnTo>
                <a:lnTo>
                  <a:pt x="48" y="456"/>
                </a:lnTo>
                <a:lnTo>
                  <a:pt x="36" y="464"/>
                </a:lnTo>
                <a:lnTo>
                  <a:pt x="28" y="468"/>
                </a:lnTo>
                <a:lnTo>
                  <a:pt x="20" y="468"/>
                </a:lnTo>
                <a:lnTo>
                  <a:pt x="12" y="472"/>
                </a:lnTo>
                <a:lnTo>
                  <a:pt x="8" y="472"/>
                </a:lnTo>
                <a:lnTo>
                  <a:pt x="4" y="472"/>
                </a:lnTo>
                <a:lnTo>
                  <a:pt x="0" y="472"/>
                </a:lnTo>
                <a:lnTo>
                  <a:pt x="0" y="468"/>
                </a:lnTo>
                <a:lnTo>
                  <a:pt x="0" y="468"/>
                </a:lnTo>
                <a:lnTo>
                  <a:pt x="4" y="464"/>
                </a:lnTo>
                <a:lnTo>
                  <a:pt x="8" y="460"/>
                </a:lnTo>
                <a:lnTo>
                  <a:pt x="12" y="456"/>
                </a:lnTo>
                <a:lnTo>
                  <a:pt x="16" y="448"/>
                </a:lnTo>
                <a:lnTo>
                  <a:pt x="24" y="444"/>
                </a:lnTo>
                <a:lnTo>
                  <a:pt x="36" y="436"/>
                </a:lnTo>
                <a:lnTo>
                  <a:pt x="52" y="420"/>
                </a:lnTo>
                <a:lnTo>
                  <a:pt x="72" y="404"/>
                </a:lnTo>
                <a:lnTo>
                  <a:pt x="88" y="384"/>
                </a:lnTo>
                <a:lnTo>
                  <a:pt x="104" y="360"/>
                </a:lnTo>
                <a:lnTo>
                  <a:pt x="120" y="340"/>
                </a:lnTo>
                <a:lnTo>
                  <a:pt x="132" y="316"/>
                </a:lnTo>
                <a:lnTo>
                  <a:pt x="140" y="288"/>
                </a:lnTo>
                <a:lnTo>
                  <a:pt x="148" y="260"/>
                </a:lnTo>
                <a:lnTo>
                  <a:pt x="156" y="228"/>
                </a:lnTo>
                <a:lnTo>
                  <a:pt x="160" y="192"/>
                </a:lnTo>
                <a:lnTo>
                  <a:pt x="164" y="156"/>
                </a:lnTo>
                <a:lnTo>
                  <a:pt x="164" y="116"/>
                </a:lnTo>
                <a:lnTo>
                  <a:pt x="164" y="96"/>
                </a:lnTo>
                <a:lnTo>
                  <a:pt x="164" y="80"/>
                </a:lnTo>
                <a:lnTo>
                  <a:pt x="164" y="64"/>
                </a:lnTo>
                <a:lnTo>
                  <a:pt x="160" y="52"/>
                </a:lnTo>
                <a:lnTo>
                  <a:pt x="160" y="40"/>
                </a:lnTo>
                <a:lnTo>
                  <a:pt x="156" y="32"/>
                </a:lnTo>
                <a:lnTo>
                  <a:pt x="156" y="24"/>
                </a:lnTo>
                <a:lnTo>
                  <a:pt x="152" y="20"/>
                </a:lnTo>
                <a:lnTo>
                  <a:pt x="148" y="20"/>
                </a:lnTo>
                <a:lnTo>
                  <a:pt x="148" y="16"/>
                </a:lnTo>
                <a:lnTo>
                  <a:pt x="148" y="12"/>
                </a:lnTo>
                <a:lnTo>
                  <a:pt x="148" y="8"/>
                </a:lnTo>
                <a:lnTo>
                  <a:pt x="156" y="4"/>
                </a:lnTo>
                <a:lnTo>
                  <a:pt x="164" y="0"/>
                </a:lnTo>
                <a:lnTo>
                  <a:pt x="172" y="0"/>
                </a:lnTo>
                <a:lnTo>
                  <a:pt x="180" y="4"/>
                </a:lnTo>
                <a:lnTo>
                  <a:pt x="192" y="8"/>
                </a:lnTo>
                <a:lnTo>
                  <a:pt x="204" y="12"/>
                </a:lnTo>
                <a:lnTo>
                  <a:pt x="212" y="20"/>
                </a:lnTo>
                <a:lnTo>
                  <a:pt x="216" y="24"/>
                </a:lnTo>
                <a:lnTo>
                  <a:pt x="220" y="28"/>
                </a:lnTo>
                <a:lnTo>
                  <a:pt x="220" y="28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0" name="Freeform 80">
            <a:extLst>
              <a:ext uri="{FF2B5EF4-FFF2-40B4-BE49-F238E27FC236}">
                <a16:creationId xmlns:a16="http://schemas.microsoft.com/office/drawing/2014/main" id="{C055A05C-40E2-45B5-9693-D46251CE2FA1}"/>
              </a:ext>
            </a:extLst>
          </p:cNvPr>
          <p:cNvSpPr>
            <a:spLocks/>
          </p:cNvSpPr>
          <p:nvPr/>
        </p:nvSpPr>
        <p:spPr bwMode="auto">
          <a:xfrm>
            <a:off x="9550910" y="1266869"/>
            <a:ext cx="1183154" cy="1095736"/>
          </a:xfrm>
          <a:custGeom>
            <a:avLst/>
            <a:gdLst>
              <a:gd name="T0" fmla="*/ 272 w 328"/>
              <a:gd name="T1" fmla="*/ 228 h 236"/>
              <a:gd name="T2" fmla="*/ 256 w 328"/>
              <a:gd name="T3" fmla="*/ 236 h 236"/>
              <a:gd name="T4" fmla="*/ 240 w 328"/>
              <a:gd name="T5" fmla="*/ 232 h 236"/>
              <a:gd name="T6" fmla="*/ 228 w 328"/>
              <a:gd name="T7" fmla="*/ 224 h 236"/>
              <a:gd name="T8" fmla="*/ 228 w 328"/>
              <a:gd name="T9" fmla="*/ 208 h 236"/>
              <a:gd name="T10" fmla="*/ 216 w 328"/>
              <a:gd name="T11" fmla="*/ 200 h 236"/>
              <a:gd name="T12" fmla="*/ 208 w 328"/>
              <a:gd name="T13" fmla="*/ 192 h 236"/>
              <a:gd name="T14" fmla="*/ 192 w 328"/>
              <a:gd name="T15" fmla="*/ 184 h 236"/>
              <a:gd name="T16" fmla="*/ 180 w 328"/>
              <a:gd name="T17" fmla="*/ 180 h 236"/>
              <a:gd name="T18" fmla="*/ 176 w 328"/>
              <a:gd name="T19" fmla="*/ 172 h 236"/>
              <a:gd name="T20" fmla="*/ 172 w 328"/>
              <a:gd name="T21" fmla="*/ 168 h 236"/>
              <a:gd name="T22" fmla="*/ 176 w 328"/>
              <a:gd name="T23" fmla="*/ 160 h 236"/>
              <a:gd name="T24" fmla="*/ 192 w 328"/>
              <a:gd name="T25" fmla="*/ 160 h 236"/>
              <a:gd name="T26" fmla="*/ 204 w 328"/>
              <a:gd name="T27" fmla="*/ 160 h 236"/>
              <a:gd name="T28" fmla="*/ 220 w 328"/>
              <a:gd name="T29" fmla="*/ 160 h 236"/>
              <a:gd name="T30" fmla="*/ 236 w 328"/>
              <a:gd name="T31" fmla="*/ 164 h 236"/>
              <a:gd name="T32" fmla="*/ 240 w 328"/>
              <a:gd name="T33" fmla="*/ 160 h 236"/>
              <a:gd name="T34" fmla="*/ 240 w 328"/>
              <a:gd name="T35" fmla="*/ 152 h 236"/>
              <a:gd name="T36" fmla="*/ 244 w 328"/>
              <a:gd name="T37" fmla="*/ 144 h 236"/>
              <a:gd name="T38" fmla="*/ 248 w 328"/>
              <a:gd name="T39" fmla="*/ 132 h 236"/>
              <a:gd name="T40" fmla="*/ 248 w 328"/>
              <a:gd name="T41" fmla="*/ 100 h 236"/>
              <a:gd name="T42" fmla="*/ 248 w 328"/>
              <a:gd name="T43" fmla="*/ 80 h 236"/>
              <a:gd name="T44" fmla="*/ 248 w 328"/>
              <a:gd name="T45" fmla="*/ 60 h 236"/>
              <a:gd name="T46" fmla="*/ 244 w 328"/>
              <a:gd name="T47" fmla="*/ 52 h 236"/>
              <a:gd name="T48" fmla="*/ 236 w 328"/>
              <a:gd name="T49" fmla="*/ 48 h 236"/>
              <a:gd name="T50" fmla="*/ 224 w 328"/>
              <a:gd name="T51" fmla="*/ 48 h 236"/>
              <a:gd name="T52" fmla="*/ 208 w 328"/>
              <a:gd name="T53" fmla="*/ 48 h 236"/>
              <a:gd name="T54" fmla="*/ 184 w 328"/>
              <a:gd name="T55" fmla="*/ 52 h 236"/>
              <a:gd name="T56" fmla="*/ 160 w 328"/>
              <a:gd name="T57" fmla="*/ 56 h 236"/>
              <a:gd name="T58" fmla="*/ 124 w 328"/>
              <a:gd name="T59" fmla="*/ 56 h 236"/>
              <a:gd name="T60" fmla="*/ 68 w 328"/>
              <a:gd name="T61" fmla="*/ 64 h 236"/>
              <a:gd name="T62" fmla="*/ 0 w 328"/>
              <a:gd name="T63" fmla="*/ 72 h 236"/>
              <a:gd name="T64" fmla="*/ 72 w 328"/>
              <a:gd name="T65" fmla="*/ 28 h 236"/>
              <a:gd name="T66" fmla="*/ 148 w 328"/>
              <a:gd name="T67" fmla="*/ 20 h 236"/>
              <a:gd name="T68" fmla="*/ 184 w 328"/>
              <a:gd name="T69" fmla="*/ 16 h 236"/>
              <a:gd name="T70" fmla="*/ 208 w 328"/>
              <a:gd name="T71" fmla="*/ 16 h 236"/>
              <a:gd name="T72" fmla="*/ 224 w 328"/>
              <a:gd name="T73" fmla="*/ 12 h 236"/>
              <a:gd name="T74" fmla="*/ 232 w 328"/>
              <a:gd name="T75" fmla="*/ 8 h 236"/>
              <a:gd name="T76" fmla="*/ 240 w 328"/>
              <a:gd name="T77" fmla="*/ 4 h 236"/>
              <a:gd name="T78" fmla="*/ 252 w 328"/>
              <a:gd name="T79" fmla="*/ 4 h 236"/>
              <a:gd name="T80" fmla="*/ 268 w 328"/>
              <a:gd name="T81" fmla="*/ 8 h 236"/>
              <a:gd name="T82" fmla="*/ 296 w 328"/>
              <a:gd name="T83" fmla="*/ 16 h 236"/>
              <a:gd name="T84" fmla="*/ 320 w 328"/>
              <a:gd name="T85" fmla="*/ 28 h 236"/>
              <a:gd name="T86" fmla="*/ 328 w 328"/>
              <a:gd name="T87" fmla="*/ 32 h 236"/>
              <a:gd name="T88" fmla="*/ 328 w 328"/>
              <a:gd name="T89" fmla="*/ 36 h 236"/>
              <a:gd name="T90" fmla="*/ 328 w 328"/>
              <a:gd name="T91" fmla="*/ 48 h 236"/>
              <a:gd name="T92" fmla="*/ 320 w 328"/>
              <a:gd name="T93" fmla="*/ 56 h 236"/>
              <a:gd name="T94" fmla="*/ 316 w 328"/>
              <a:gd name="T95" fmla="*/ 76 h 236"/>
              <a:gd name="T96" fmla="*/ 312 w 328"/>
              <a:gd name="T97" fmla="*/ 108 h 236"/>
              <a:gd name="T98" fmla="*/ 308 w 328"/>
              <a:gd name="T99" fmla="*/ 144 h 236"/>
              <a:gd name="T100" fmla="*/ 300 w 328"/>
              <a:gd name="T101" fmla="*/ 180 h 236"/>
              <a:gd name="T102" fmla="*/ 288 w 328"/>
              <a:gd name="T103" fmla="*/ 208 h 236"/>
              <a:gd name="T104" fmla="*/ 280 w 328"/>
              <a:gd name="T105" fmla="*/ 220 h 2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328" h="236">
                <a:moveTo>
                  <a:pt x="280" y="220"/>
                </a:moveTo>
                <a:lnTo>
                  <a:pt x="272" y="228"/>
                </a:lnTo>
                <a:lnTo>
                  <a:pt x="264" y="232"/>
                </a:lnTo>
                <a:lnTo>
                  <a:pt x="256" y="236"/>
                </a:lnTo>
                <a:lnTo>
                  <a:pt x="248" y="236"/>
                </a:lnTo>
                <a:lnTo>
                  <a:pt x="240" y="232"/>
                </a:lnTo>
                <a:lnTo>
                  <a:pt x="232" y="232"/>
                </a:lnTo>
                <a:lnTo>
                  <a:pt x="228" y="224"/>
                </a:lnTo>
                <a:lnTo>
                  <a:pt x="228" y="220"/>
                </a:lnTo>
                <a:lnTo>
                  <a:pt x="228" y="208"/>
                </a:lnTo>
                <a:lnTo>
                  <a:pt x="220" y="204"/>
                </a:lnTo>
                <a:lnTo>
                  <a:pt x="216" y="200"/>
                </a:lnTo>
                <a:lnTo>
                  <a:pt x="212" y="196"/>
                </a:lnTo>
                <a:lnTo>
                  <a:pt x="208" y="192"/>
                </a:lnTo>
                <a:lnTo>
                  <a:pt x="200" y="188"/>
                </a:lnTo>
                <a:lnTo>
                  <a:pt x="192" y="184"/>
                </a:lnTo>
                <a:lnTo>
                  <a:pt x="184" y="180"/>
                </a:lnTo>
                <a:lnTo>
                  <a:pt x="180" y="180"/>
                </a:lnTo>
                <a:lnTo>
                  <a:pt x="176" y="176"/>
                </a:lnTo>
                <a:lnTo>
                  <a:pt x="176" y="172"/>
                </a:lnTo>
                <a:lnTo>
                  <a:pt x="172" y="172"/>
                </a:lnTo>
                <a:lnTo>
                  <a:pt x="172" y="168"/>
                </a:lnTo>
                <a:lnTo>
                  <a:pt x="172" y="168"/>
                </a:lnTo>
                <a:lnTo>
                  <a:pt x="176" y="160"/>
                </a:lnTo>
                <a:lnTo>
                  <a:pt x="184" y="160"/>
                </a:lnTo>
                <a:lnTo>
                  <a:pt x="192" y="160"/>
                </a:lnTo>
                <a:lnTo>
                  <a:pt x="196" y="160"/>
                </a:lnTo>
                <a:lnTo>
                  <a:pt x="204" y="160"/>
                </a:lnTo>
                <a:lnTo>
                  <a:pt x="212" y="160"/>
                </a:lnTo>
                <a:lnTo>
                  <a:pt x="220" y="160"/>
                </a:lnTo>
                <a:lnTo>
                  <a:pt x="228" y="164"/>
                </a:lnTo>
                <a:lnTo>
                  <a:pt x="236" y="164"/>
                </a:lnTo>
                <a:lnTo>
                  <a:pt x="236" y="160"/>
                </a:lnTo>
                <a:lnTo>
                  <a:pt x="240" y="160"/>
                </a:lnTo>
                <a:lnTo>
                  <a:pt x="240" y="156"/>
                </a:lnTo>
                <a:lnTo>
                  <a:pt x="240" y="152"/>
                </a:lnTo>
                <a:lnTo>
                  <a:pt x="244" y="148"/>
                </a:lnTo>
                <a:lnTo>
                  <a:pt x="244" y="144"/>
                </a:lnTo>
                <a:lnTo>
                  <a:pt x="244" y="136"/>
                </a:lnTo>
                <a:lnTo>
                  <a:pt x="248" y="132"/>
                </a:lnTo>
                <a:lnTo>
                  <a:pt x="248" y="116"/>
                </a:lnTo>
                <a:lnTo>
                  <a:pt x="248" y="100"/>
                </a:lnTo>
                <a:lnTo>
                  <a:pt x="248" y="88"/>
                </a:lnTo>
                <a:lnTo>
                  <a:pt x="248" y="80"/>
                </a:lnTo>
                <a:lnTo>
                  <a:pt x="248" y="68"/>
                </a:lnTo>
                <a:lnTo>
                  <a:pt x="248" y="60"/>
                </a:lnTo>
                <a:lnTo>
                  <a:pt x="244" y="56"/>
                </a:lnTo>
                <a:lnTo>
                  <a:pt x="244" y="52"/>
                </a:lnTo>
                <a:lnTo>
                  <a:pt x="240" y="52"/>
                </a:lnTo>
                <a:lnTo>
                  <a:pt x="236" y="48"/>
                </a:lnTo>
                <a:lnTo>
                  <a:pt x="232" y="48"/>
                </a:lnTo>
                <a:lnTo>
                  <a:pt x="224" y="48"/>
                </a:lnTo>
                <a:lnTo>
                  <a:pt x="220" y="48"/>
                </a:lnTo>
                <a:lnTo>
                  <a:pt x="208" y="48"/>
                </a:lnTo>
                <a:lnTo>
                  <a:pt x="200" y="52"/>
                </a:lnTo>
                <a:lnTo>
                  <a:pt x="184" y="52"/>
                </a:lnTo>
                <a:lnTo>
                  <a:pt x="176" y="52"/>
                </a:lnTo>
                <a:lnTo>
                  <a:pt x="160" y="56"/>
                </a:lnTo>
                <a:lnTo>
                  <a:pt x="144" y="56"/>
                </a:lnTo>
                <a:lnTo>
                  <a:pt x="124" y="56"/>
                </a:lnTo>
                <a:lnTo>
                  <a:pt x="96" y="60"/>
                </a:lnTo>
                <a:lnTo>
                  <a:pt x="68" y="64"/>
                </a:lnTo>
                <a:lnTo>
                  <a:pt x="36" y="68"/>
                </a:lnTo>
                <a:lnTo>
                  <a:pt x="0" y="72"/>
                </a:lnTo>
                <a:lnTo>
                  <a:pt x="0" y="32"/>
                </a:lnTo>
                <a:lnTo>
                  <a:pt x="72" y="28"/>
                </a:lnTo>
                <a:lnTo>
                  <a:pt x="112" y="24"/>
                </a:lnTo>
                <a:lnTo>
                  <a:pt x="148" y="20"/>
                </a:lnTo>
                <a:lnTo>
                  <a:pt x="168" y="20"/>
                </a:lnTo>
                <a:lnTo>
                  <a:pt x="184" y="16"/>
                </a:lnTo>
                <a:lnTo>
                  <a:pt x="196" y="16"/>
                </a:lnTo>
                <a:lnTo>
                  <a:pt x="208" y="16"/>
                </a:lnTo>
                <a:lnTo>
                  <a:pt x="216" y="12"/>
                </a:lnTo>
                <a:lnTo>
                  <a:pt x="224" y="12"/>
                </a:lnTo>
                <a:lnTo>
                  <a:pt x="228" y="8"/>
                </a:lnTo>
                <a:lnTo>
                  <a:pt x="232" y="8"/>
                </a:lnTo>
                <a:lnTo>
                  <a:pt x="236" y="4"/>
                </a:lnTo>
                <a:lnTo>
                  <a:pt x="240" y="4"/>
                </a:lnTo>
                <a:lnTo>
                  <a:pt x="244" y="0"/>
                </a:lnTo>
                <a:lnTo>
                  <a:pt x="252" y="4"/>
                </a:lnTo>
                <a:lnTo>
                  <a:pt x="260" y="4"/>
                </a:lnTo>
                <a:lnTo>
                  <a:pt x="268" y="8"/>
                </a:lnTo>
                <a:lnTo>
                  <a:pt x="284" y="12"/>
                </a:lnTo>
                <a:lnTo>
                  <a:pt x="296" y="16"/>
                </a:lnTo>
                <a:lnTo>
                  <a:pt x="312" y="24"/>
                </a:lnTo>
                <a:lnTo>
                  <a:pt x="320" y="28"/>
                </a:lnTo>
                <a:lnTo>
                  <a:pt x="324" y="32"/>
                </a:lnTo>
                <a:lnTo>
                  <a:pt x="328" y="32"/>
                </a:lnTo>
                <a:lnTo>
                  <a:pt x="328" y="36"/>
                </a:lnTo>
                <a:lnTo>
                  <a:pt x="328" y="36"/>
                </a:lnTo>
                <a:lnTo>
                  <a:pt x="328" y="44"/>
                </a:lnTo>
                <a:lnTo>
                  <a:pt x="328" y="48"/>
                </a:lnTo>
                <a:lnTo>
                  <a:pt x="324" y="52"/>
                </a:lnTo>
                <a:lnTo>
                  <a:pt x="320" y="56"/>
                </a:lnTo>
                <a:lnTo>
                  <a:pt x="316" y="64"/>
                </a:lnTo>
                <a:lnTo>
                  <a:pt x="316" y="76"/>
                </a:lnTo>
                <a:lnTo>
                  <a:pt x="316" y="92"/>
                </a:lnTo>
                <a:lnTo>
                  <a:pt x="312" y="108"/>
                </a:lnTo>
                <a:lnTo>
                  <a:pt x="312" y="124"/>
                </a:lnTo>
                <a:lnTo>
                  <a:pt x="308" y="144"/>
                </a:lnTo>
                <a:lnTo>
                  <a:pt x="304" y="160"/>
                </a:lnTo>
                <a:lnTo>
                  <a:pt x="300" y="180"/>
                </a:lnTo>
                <a:lnTo>
                  <a:pt x="296" y="196"/>
                </a:lnTo>
                <a:lnTo>
                  <a:pt x="288" y="208"/>
                </a:lnTo>
                <a:lnTo>
                  <a:pt x="280" y="220"/>
                </a:lnTo>
                <a:lnTo>
                  <a:pt x="280" y="220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221191891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" name="Freeform 85">
            <a:extLst>
              <a:ext uri="{FF2B5EF4-FFF2-40B4-BE49-F238E27FC236}">
                <a16:creationId xmlns:a16="http://schemas.microsoft.com/office/drawing/2014/main" id="{23934CF0-4710-47AD-9A1A-5FA444AC5815}"/>
              </a:ext>
            </a:extLst>
          </p:cNvPr>
          <p:cNvSpPr>
            <a:spLocks/>
          </p:cNvSpPr>
          <p:nvPr/>
        </p:nvSpPr>
        <p:spPr bwMode="auto">
          <a:xfrm>
            <a:off x="1582082" y="520457"/>
            <a:ext cx="1101427" cy="1633009"/>
          </a:xfrm>
          <a:custGeom>
            <a:avLst/>
            <a:gdLst>
              <a:gd name="T0" fmla="*/ 136 w 280"/>
              <a:gd name="T1" fmla="*/ 260 h 356"/>
              <a:gd name="T2" fmla="*/ 108 w 280"/>
              <a:gd name="T3" fmla="*/ 284 h 356"/>
              <a:gd name="T4" fmla="*/ 76 w 280"/>
              <a:gd name="T5" fmla="*/ 316 h 356"/>
              <a:gd name="T6" fmla="*/ 44 w 280"/>
              <a:gd name="T7" fmla="*/ 340 h 356"/>
              <a:gd name="T8" fmla="*/ 28 w 280"/>
              <a:gd name="T9" fmla="*/ 348 h 356"/>
              <a:gd name="T10" fmla="*/ 16 w 280"/>
              <a:gd name="T11" fmla="*/ 352 h 356"/>
              <a:gd name="T12" fmla="*/ 8 w 280"/>
              <a:gd name="T13" fmla="*/ 356 h 356"/>
              <a:gd name="T14" fmla="*/ 0 w 280"/>
              <a:gd name="T15" fmla="*/ 352 h 356"/>
              <a:gd name="T16" fmla="*/ 4 w 280"/>
              <a:gd name="T17" fmla="*/ 348 h 356"/>
              <a:gd name="T18" fmla="*/ 12 w 280"/>
              <a:gd name="T19" fmla="*/ 336 h 356"/>
              <a:gd name="T20" fmla="*/ 24 w 280"/>
              <a:gd name="T21" fmla="*/ 316 h 356"/>
              <a:gd name="T22" fmla="*/ 52 w 280"/>
              <a:gd name="T23" fmla="*/ 288 h 356"/>
              <a:gd name="T24" fmla="*/ 96 w 280"/>
              <a:gd name="T25" fmla="*/ 236 h 356"/>
              <a:gd name="T26" fmla="*/ 140 w 280"/>
              <a:gd name="T27" fmla="*/ 176 h 356"/>
              <a:gd name="T28" fmla="*/ 172 w 280"/>
              <a:gd name="T29" fmla="*/ 116 h 356"/>
              <a:gd name="T30" fmla="*/ 192 w 280"/>
              <a:gd name="T31" fmla="*/ 72 h 356"/>
              <a:gd name="T32" fmla="*/ 200 w 280"/>
              <a:gd name="T33" fmla="*/ 48 h 356"/>
              <a:gd name="T34" fmla="*/ 200 w 280"/>
              <a:gd name="T35" fmla="*/ 32 h 356"/>
              <a:gd name="T36" fmla="*/ 200 w 280"/>
              <a:gd name="T37" fmla="*/ 20 h 356"/>
              <a:gd name="T38" fmla="*/ 196 w 280"/>
              <a:gd name="T39" fmla="*/ 16 h 356"/>
              <a:gd name="T40" fmla="*/ 192 w 280"/>
              <a:gd name="T41" fmla="*/ 12 h 356"/>
              <a:gd name="T42" fmla="*/ 200 w 280"/>
              <a:gd name="T43" fmla="*/ 0 h 356"/>
              <a:gd name="T44" fmla="*/ 220 w 280"/>
              <a:gd name="T45" fmla="*/ 0 h 356"/>
              <a:gd name="T46" fmla="*/ 244 w 280"/>
              <a:gd name="T47" fmla="*/ 4 h 356"/>
              <a:gd name="T48" fmla="*/ 260 w 280"/>
              <a:gd name="T49" fmla="*/ 12 h 356"/>
              <a:gd name="T50" fmla="*/ 276 w 280"/>
              <a:gd name="T51" fmla="*/ 24 h 356"/>
              <a:gd name="T52" fmla="*/ 280 w 280"/>
              <a:gd name="T53" fmla="*/ 32 h 356"/>
              <a:gd name="T54" fmla="*/ 276 w 280"/>
              <a:gd name="T55" fmla="*/ 48 h 356"/>
              <a:gd name="T56" fmla="*/ 268 w 280"/>
              <a:gd name="T57" fmla="*/ 68 h 356"/>
              <a:gd name="T58" fmla="*/ 252 w 280"/>
              <a:gd name="T59" fmla="*/ 96 h 356"/>
              <a:gd name="T60" fmla="*/ 224 w 280"/>
              <a:gd name="T61" fmla="*/ 148 h 356"/>
              <a:gd name="T62" fmla="*/ 176 w 280"/>
              <a:gd name="T63" fmla="*/ 212 h 356"/>
              <a:gd name="T64" fmla="*/ 148 w 280"/>
              <a:gd name="T65" fmla="*/ 244 h 3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80" h="356">
                <a:moveTo>
                  <a:pt x="148" y="244"/>
                </a:moveTo>
                <a:lnTo>
                  <a:pt x="136" y="260"/>
                </a:lnTo>
                <a:lnTo>
                  <a:pt x="120" y="272"/>
                </a:lnTo>
                <a:lnTo>
                  <a:pt x="108" y="284"/>
                </a:lnTo>
                <a:lnTo>
                  <a:pt x="96" y="296"/>
                </a:lnTo>
                <a:lnTo>
                  <a:pt x="76" y="316"/>
                </a:lnTo>
                <a:lnTo>
                  <a:pt x="52" y="332"/>
                </a:lnTo>
                <a:lnTo>
                  <a:pt x="44" y="340"/>
                </a:lnTo>
                <a:lnTo>
                  <a:pt x="36" y="344"/>
                </a:lnTo>
                <a:lnTo>
                  <a:pt x="28" y="348"/>
                </a:lnTo>
                <a:lnTo>
                  <a:pt x="20" y="352"/>
                </a:lnTo>
                <a:lnTo>
                  <a:pt x="16" y="352"/>
                </a:lnTo>
                <a:lnTo>
                  <a:pt x="12" y="356"/>
                </a:lnTo>
                <a:lnTo>
                  <a:pt x="8" y="356"/>
                </a:lnTo>
                <a:lnTo>
                  <a:pt x="4" y="356"/>
                </a:lnTo>
                <a:lnTo>
                  <a:pt x="0" y="352"/>
                </a:lnTo>
                <a:lnTo>
                  <a:pt x="0" y="352"/>
                </a:lnTo>
                <a:lnTo>
                  <a:pt x="4" y="348"/>
                </a:lnTo>
                <a:lnTo>
                  <a:pt x="8" y="340"/>
                </a:lnTo>
                <a:lnTo>
                  <a:pt x="12" y="336"/>
                </a:lnTo>
                <a:lnTo>
                  <a:pt x="16" y="328"/>
                </a:lnTo>
                <a:lnTo>
                  <a:pt x="24" y="316"/>
                </a:lnTo>
                <a:lnTo>
                  <a:pt x="32" y="308"/>
                </a:lnTo>
                <a:lnTo>
                  <a:pt x="52" y="288"/>
                </a:lnTo>
                <a:lnTo>
                  <a:pt x="72" y="260"/>
                </a:lnTo>
                <a:lnTo>
                  <a:pt x="96" y="236"/>
                </a:lnTo>
                <a:lnTo>
                  <a:pt x="120" y="204"/>
                </a:lnTo>
                <a:lnTo>
                  <a:pt x="140" y="176"/>
                </a:lnTo>
                <a:lnTo>
                  <a:pt x="160" y="144"/>
                </a:lnTo>
                <a:lnTo>
                  <a:pt x="172" y="116"/>
                </a:lnTo>
                <a:lnTo>
                  <a:pt x="188" y="84"/>
                </a:lnTo>
                <a:lnTo>
                  <a:pt x="192" y="72"/>
                </a:lnTo>
                <a:lnTo>
                  <a:pt x="196" y="60"/>
                </a:lnTo>
                <a:lnTo>
                  <a:pt x="200" y="48"/>
                </a:lnTo>
                <a:lnTo>
                  <a:pt x="200" y="40"/>
                </a:lnTo>
                <a:lnTo>
                  <a:pt x="200" y="32"/>
                </a:lnTo>
                <a:lnTo>
                  <a:pt x="200" y="24"/>
                </a:lnTo>
                <a:lnTo>
                  <a:pt x="200" y="20"/>
                </a:lnTo>
                <a:lnTo>
                  <a:pt x="200" y="16"/>
                </a:lnTo>
                <a:lnTo>
                  <a:pt x="196" y="16"/>
                </a:lnTo>
                <a:lnTo>
                  <a:pt x="192" y="16"/>
                </a:lnTo>
                <a:lnTo>
                  <a:pt x="192" y="12"/>
                </a:lnTo>
                <a:lnTo>
                  <a:pt x="196" y="8"/>
                </a:lnTo>
                <a:lnTo>
                  <a:pt x="200" y="0"/>
                </a:lnTo>
                <a:lnTo>
                  <a:pt x="208" y="0"/>
                </a:lnTo>
                <a:lnTo>
                  <a:pt x="220" y="0"/>
                </a:lnTo>
                <a:lnTo>
                  <a:pt x="232" y="0"/>
                </a:lnTo>
                <a:lnTo>
                  <a:pt x="244" y="4"/>
                </a:lnTo>
                <a:lnTo>
                  <a:pt x="252" y="8"/>
                </a:lnTo>
                <a:lnTo>
                  <a:pt x="260" y="12"/>
                </a:lnTo>
                <a:lnTo>
                  <a:pt x="268" y="16"/>
                </a:lnTo>
                <a:lnTo>
                  <a:pt x="276" y="24"/>
                </a:lnTo>
                <a:lnTo>
                  <a:pt x="280" y="28"/>
                </a:lnTo>
                <a:lnTo>
                  <a:pt x="280" y="32"/>
                </a:lnTo>
                <a:lnTo>
                  <a:pt x="276" y="40"/>
                </a:lnTo>
                <a:lnTo>
                  <a:pt x="276" y="48"/>
                </a:lnTo>
                <a:lnTo>
                  <a:pt x="272" y="56"/>
                </a:lnTo>
                <a:lnTo>
                  <a:pt x="268" y="68"/>
                </a:lnTo>
                <a:lnTo>
                  <a:pt x="260" y="80"/>
                </a:lnTo>
                <a:lnTo>
                  <a:pt x="252" y="96"/>
                </a:lnTo>
                <a:lnTo>
                  <a:pt x="244" y="112"/>
                </a:lnTo>
                <a:lnTo>
                  <a:pt x="224" y="148"/>
                </a:lnTo>
                <a:lnTo>
                  <a:pt x="200" y="184"/>
                </a:lnTo>
                <a:lnTo>
                  <a:pt x="176" y="212"/>
                </a:lnTo>
                <a:lnTo>
                  <a:pt x="148" y="244"/>
                </a:lnTo>
                <a:lnTo>
                  <a:pt x="148" y="244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1" name="Freeform 86">
            <a:extLst>
              <a:ext uri="{FF2B5EF4-FFF2-40B4-BE49-F238E27FC236}">
                <a16:creationId xmlns:a16="http://schemas.microsoft.com/office/drawing/2014/main" id="{54D9F689-1325-4CB6-807E-1FF87C620303}"/>
              </a:ext>
            </a:extLst>
          </p:cNvPr>
          <p:cNvSpPr>
            <a:spLocks/>
          </p:cNvSpPr>
          <p:nvPr/>
        </p:nvSpPr>
        <p:spPr bwMode="auto">
          <a:xfrm>
            <a:off x="2368815" y="832380"/>
            <a:ext cx="1510529" cy="1045860"/>
          </a:xfrm>
          <a:custGeom>
            <a:avLst/>
            <a:gdLst>
              <a:gd name="T0" fmla="*/ 244 w 384"/>
              <a:gd name="T1" fmla="*/ 228 h 228"/>
              <a:gd name="T2" fmla="*/ 232 w 384"/>
              <a:gd name="T3" fmla="*/ 224 h 228"/>
              <a:gd name="T4" fmla="*/ 220 w 384"/>
              <a:gd name="T5" fmla="*/ 220 h 228"/>
              <a:gd name="T6" fmla="*/ 204 w 384"/>
              <a:gd name="T7" fmla="*/ 208 h 228"/>
              <a:gd name="T8" fmla="*/ 188 w 384"/>
              <a:gd name="T9" fmla="*/ 196 h 228"/>
              <a:gd name="T10" fmla="*/ 176 w 384"/>
              <a:gd name="T11" fmla="*/ 188 h 228"/>
              <a:gd name="T12" fmla="*/ 164 w 384"/>
              <a:gd name="T13" fmla="*/ 176 h 228"/>
              <a:gd name="T14" fmla="*/ 144 w 384"/>
              <a:gd name="T15" fmla="*/ 160 h 228"/>
              <a:gd name="T16" fmla="*/ 124 w 384"/>
              <a:gd name="T17" fmla="*/ 140 h 228"/>
              <a:gd name="T18" fmla="*/ 96 w 384"/>
              <a:gd name="T19" fmla="*/ 116 h 228"/>
              <a:gd name="T20" fmla="*/ 68 w 384"/>
              <a:gd name="T21" fmla="*/ 88 h 228"/>
              <a:gd name="T22" fmla="*/ 36 w 384"/>
              <a:gd name="T23" fmla="*/ 56 h 228"/>
              <a:gd name="T24" fmla="*/ 0 w 384"/>
              <a:gd name="T25" fmla="*/ 20 h 228"/>
              <a:gd name="T26" fmla="*/ 20 w 384"/>
              <a:gd name="T27" fmla="*/ 0 h 228"/>
              <a:gd name="T28" fmla="*/ 44 w 384"/>
              <a:gd name="T29" fmla="*/ 20 h 228"/>
              <a:gd name="T30" fmla="*/ 72 w 384"/>
              <a:gd name="T31" fmla="*/ 40 h 228"/>
              <a:gd name="T32" fmla="*/ 92 w 384"/>
              <a:gd name="T33" fmla="*/ 56 h 228"/>
              <a:gd name="T34" fmla="*/ 116 w 384"/>
              <a:gd name="T35" fmla="*/ 72 h 228"/>
              <a:gd name="T36" fmla="*/ 136 w 384"/>
              <a:gd name="T37" fmla="*/ 88 h 228"/>
              <a:gd name="T38" fmla="*/ 152 w 384"/>
              <a:gd name="T39" fmla="*/ 100 h 228"/>
              <a:gd name="T40" fmla="*/ 168 w 384"/>
              <a:gd name="T41" fmla="*/ 108 h 228"/>
              <a:gd name="T42" fmla="*/ 184 w 384"/>
              <a:gd name="T43" fmla="*/ 120 h 228"/>
              <a:gd name="T44" fmla="*/ 212 w 384"/>
              <a:gd name="T45" fmla="*/ 136 h 228"/>
              <a:gd name="T46" fmla="*/ 244 w 384"/>
              <a:gd name="T47" fmla="*/ 152 h 228"/>
              <a:gd name="T48" fmla="*/ 276 w 384"/>
              <a:gd name="T49" fmla="*/ 164 h 228"/>
              <a:gd name="T50" fmla="*/ 312 w 384"/>
              <a:gd name="T51" fmla="*/ 172 h 228"/>
              <a:gd name="T52" fmla="*/ 328 w 384"/>
              <a:gd name="T53" fmla="*/ 180 h 228"/>
              <a:gd name="T54" fmla="*/ 344 w 384"/>
              <a:gd name="T55" fmla="*/ 184 h 228"/>
              <a:gd name="T56" fmla="*/ 356 w 384"/>
              <a:gd name="T57" fmla="*/ 188 h 228"/>
              <a:gd name="T58" fmla="*/ 364 w 384"/>
              <a:gd name="T59" fmla="*/ 192 h 228"/>
              <a:gd name="T60" fmla="*/ 372 w 384"/>
              <a:gd name="T61" fmla="*/ 196 h 228"/>
              <a:gd name="T62" fmla="*/ 376 w 384"/>
              <a:gd name="T63" fmla="*/ 200 h 228"/>
              <a:gd name="T64" fmla="*/ 380 w 384"/>
              <a:gd name="T65" fmla="*/ 200 h 228"/>
              <a:gd name="T66" fmla="*/ 384 w 384"/>
              <a:gd name="T67" fmla="*/ 204 h 228"/>
              <a:gd name="T68" fmla="*/ 380 w 384"/>
              <a:gd name="T69" fmla="*/ 208 h 228"/>
              <a:gd name="T70" fmla="*/ 380 w 384"/>
              <a:gd name="T71" fmla="*/ 208 h 228"/>
              <a:gd name="T72" fmla="*/ 372 w 384"/>
              <a:gd name="T73" fmla="*/ 212 h 228"/>
              <a:gd name="T74" fmla="*/ 368 w 384"/>
              <a:gd name="T75" fmla="*/ 212 h 228"/>
              <a:gd name="T76" fmla="*/ 360 w 384"/>
              <a:gd name="T77" fmla="*/ 216 h 228"/>
              <a:gd name="T78" fmla="*/ 348 w 384"/>
              <a:gd name="T79" fmla="*/ 216 h 228"/>
              <a:gd name="T80" fmla="*/ 336 w 384"/>
              <a:gd name="T81" fmla="*/ 220 h 228"/>
              <a:gd name="T82" fmla="*/ 324 w 384"/>
              <a:gd name="T83" fmla="*/ 220 h 228"/>
              <a:gd name="T84" fmla="*/ 308 w 384"/>
              <a:gd name="T85" fmla="*/ 224 h 228"/>
              <a:gd name="T86" fmla="*/ 296 w 384"/>
              <a:gd name="T87" fmla="*/ 224 h 228"/>
              <a:gd name="T88" fmla="*/ 284 w 384"/>
              <a:gd name="T89" fmla="*/ 224 h 228"/>
              <a:gd name="T90" fmla="*/ 276 w 384"/>
              <a:gd name="T91" fmla="*/ 224 h 228"/>
              <a:gd name="T92" fmla="*/ 264 w 384"/>
              <a:gd name="T93" fmla="*/ 228 h 228"/>
              <a:gd name="T94" fmla="*/ 256 w 384"/>
              <a:gd name="T95" fmla="*/ 228 h 228"/>
              <a:gd name="T96" fmla="*/ 248 w 384"/>
              <a:gd name="T97" fmla="*/ 228 h 228"/>
              <a:gd name="T98" fmla="*/ 244 w 384"/>
              <a:gd name="T99" fmla="*/ 228 h 228"/>
              <a:gd name="T100" fmla="*/ 244 w 384"/>
              <a:gd name="T101" fmla="*/ 228 h 2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384" h="228">
                <a:moveTo>
                  <a:pt x="244" y="228"/>
                </a:moveTo>
                <a:lnTo>
                  <a:pt x="232" y="224"/>
                </a:lnTo>
                <a:lnTo>
                  <a:pt x="220" y="220"/>
                </a:lnTo>
                <a:lnTo>
                  <a:pt x="204" y="208"/>
                </a:lnTo>
                <a:lnTo>
                  <a:pt x="188" y="196"/>
                </a:lnTo>
                <a:lnTo>
                  <a:pt x="176" y="188"/>
                </a:lnTo>
                <a:lnTo>
                  <a:pt x="164" y="176"/>
                </a:lnTo>
                <a:lnTo>
                  <a:pt x="144" y="160"/>
                </a:lnTo>
                <a:lnTo>
                  <a:pt x="124" y="140"/>
                </a:lnTo>
                <a:lnTo>
                  <a:pt x="96" y="116"/>
                </a:lnTo>
                <a:lnTo>
                  <a:pt x="68" y="88"/>
                </a:lnTo>
                <a:lnTo>
                  <a:pt x="36" y="56"/>
                </a:lnTo>
                <a:lnTo>
                  <a:pt x="0" y="20"/>
                </a:lnTo>
                <a:lnTo>
                  <a:pt x="20" y="0"/>
                </a:lnTo>
                <a:lnTo>
                  <a:pt x="44" y="20"/>
                </a:lnTo>
                <a:lnTo>
                  <a:pt x="72" y="40"/>
                </a:lnTo>
                <a:lnTo>
                  <a:pt x="92" y="56"/>
                </a:lnTo>
                <a:lnTo>
                  <a:pt x="116" y="72"/>
                </a:lnTo>
                <a:lnTo>
                  <a:pt x="136" y="88"/>
                </a:lnTo>
                <a:lnTo>
                  <a:pt x="152" y="100"/>
                </a:lnTo>
                <a:lnTo>
                  <a:pt x="168" y="108"/>
                </a:lnTo>
                <a:lnTo>
                  <a:pt x="184" y="120"/>
                </a:lnTo>
                <a:lnTo>
                  <a:pt x="212" y="136"/>
                </a:lnTo>
                <a:lnTo>
                  <a:pt x="244" y="152"/>
                </a:lnTo>
                <a:lnTo>
                  <a:pt x="276" y="164"/>
                </a:lnTo>
                <a:lnTo>
                  <a:pt x="312" y="172"/>
                </a:lnTo>
                <a:lnTo>
                  <a:pt x="328" y="180"/>
                </a:lnTo>
                <a:lnTo>
                  <a:pt x="344" y="184"/>
                </a:lnTo>
                <a:lnTo>
                  <a:pt x="356" y="188"/>
                </a:lnTo>
                <a:lnTo>
                  <a:pt x="364" y="192"/>
                </a:lnTo>
                <a:lnTo>
                  <a:pt x="372" y="196"/>
                </a:lnTo>
                <a:lnTo>
                  <a:pt x="376" y="200"/>
                </a:lnTo>
                <a:lnTo>
                  <a:pt x="380" y="200"/>
                </a:lnTo>
                <a:lnTo>
                  <a:pt x="384" y="204"/>
                </a:lnTo>
                <a:lnTo>
                  <a:pt x="380" y="208"/>
                </a:lnTo>
                <a:lnTo>
                  <a:pt x="380" y="208"/>
                </a:lnTo>
                <a:lnTo>
                  <a:pt x="372" y="212"/>
                </a:lnTo>
                <a:lnTo>
                  <a:pt x="368" y="212"/>
                </a:lnTo>
                <a:lnTo>
                  <a:pt x="360" y="216"/>
                </a:lnTo>
                <a:lnTo>
                  <a:pt x="348" y="216"/>
                </a:lnTo>
                <a:lnTo>
                  <a:pt x="336" y="220"/>
                </a:lnTo>
                <a:lnTo>
                  <a:pt x="324" y="220"/>
                </a:lnTo>
                <a:lnTo>
                  <a:pt x="308" y="224"/>
                </a:lnTo>
                <a:lnTo>
                  <a:pt x="296" y="224"/>
                </a:lnTo>
                <a:lnTo>
                  <a:pt x="284" y="224"/>
                </a:lnTo>
                <a:lnTo>
                  <a:pt x="276" y="224"/>
                </a:lnTo>
                <a:lnTo>
                  <a:pt x="264" y="228"/>
                </a:lnTo>
                <a:lnTo>
                  <a:pt x="256" y="228"/>
                </a:lnTo>
                <a:lnTo>
                  <a:pt x="248" y="228"/>
                </a:lnTo>
                <a:lnTo>
                  <a:pt x="244" y="228"/>
                </a:lnTo>
                <a:lnTo>
                  <a:pt x="244" y="228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2" name="Freeform 87">
            <a:extLst>
              <a:ext uri="{FF2B5EF4-FFF2-40B4-BE49-F238E27FC236}">
                <a16:creationId xmlns:a16="http://schemas.microsoft.com/office/drawing/2014/main" id="{C81D38BC-9487-406D-9005-E3D7B4CD6B43}"/>
              </a:ext>
            </a:extLst>
          </p:cNvPr>
          <p:cNvSpPr>
            <a:spLocks/>
          </p:cNvSpPr>
          <p:nvPr/>
        </p:nvSpPr>
        <p:spPr bwMode="auto">
          <a:xfrm>
            <a:off x="1298857" y="942471"/>
            <a:ext cx="472040" cy="385317"/>
          </a:xfrm>
          <a:custGeom>
            <a:avLst/>
            <a:gdLst>
              <a:gd name="T0" fmla="*/ 0 w 120"/>
              <a:gd name="T1" fmla="*/ 0 h 84"/>
              <a:gd name="T2" fmla="*/ 28 w 120"/>
              <a:gd name="T3" fmla="*/ 4 h 84"/>
              <a:gd name="T4" fmla="*/ 52 w 120"/>
              <a:gd name="T5" fmla="*/ 8 h 84"/>
              <a:gd name="T6" fmla="*/ 72 w 120"/>
              <a:gd name="T7" fmla="*/ 12 h 84"/>
              <a:gd name="T8" fmla="*/ 92 w 120"/>
              <a:gd name="T9" fmla="*/ 20 h 84"/>
              <a:gd name="T10" fmla="*/ 96 w 120"/>
              <a:gd name="T11" fmla="*/ 24 h 84"/>
              <a:gd name="T12" fmla="*/ 104 w 120"/>
              <a:gd name="T13" fmla="*/ 28 h 84"/>
              <a:gd name="T14" fmla="*/ 108 w 120"/>
              <a:gd name="T15" fmla="*/ 32 h 84"/>
              <a:gd name="T16" fmla="*/ 112 w 120"/>
              <a:gd name="T17" fmla="*/ 36 h 84"/>
              <a:gd name="T18" fmla="*/ 116 w 120"/>
              <a:gd name="T19" fmla="*/ 44 h 84"/>
              <a:gd name="T20" fmla="*/ 120 w 120"/>
              <a:gd name="T21" fmla="*/ 56 h 84"/>
              <a:gd name="T22" fmla="*/ 120 w 120"/>
              <a:gd name="T23" fmla="*/ 64 h 84"/>
              <a:gd name="T24" fmla="*/ 116 w 120"/>
              <a:gd name="T25" fmla="*/ 72 h 84"/>
              <a:gd name="T26" fmla="*/ 116 w 120"/>
              <a:gd name="T27" fmla="*/ 76 h 84"/>
              <a:gd name="T28" fmla="*/ 112 w 120"/>
              <a:gd name="T29" fmla="*/ 76 h 84"/>
              <a:gd name="T30" fmla="*/ 108 w 120"/>
              <a:gd name="T31" fmla="*/ 80 h 84"/>
              <a:gd name="T32" fmla="*/ 104 w 120"/>
              <a:gd name="T33" fmla="*/ 80 h 84"/>
              <a:gd name="T34" fmla="*/ 92 w 120"/>
              <a:gd name="T35" fmla="*/ 84 h 84"/>
              <a:gd name="T36" fmla="*/ 84 w 120"/>
              <a:gd name="T37" fmla="*/ 80 h 84"/>
              <a:gd name="T38" fmla="*/ 76 w 120"/>
              <a:gd name="T39" fmla="*/ 80 h 84"/>
              <a:gd name="T40" fmla="*/ 72 w 120"/>
              <a:gd name="T41" fmla="*/ 76 h 84"/>
              <a:gd name="T42" fmla="*/ 64 w 120"/>
              <a:gd name="T43" fmla="*/ 72 h 84"/>
              <a:gd name="T44" fmla="*/ 56 w 120"/>
              <a:gd name="T45" fmla="*/ 64 h 84"/>
              <a:gd name="T46" fmla="*/ 48 w 120"/>
              <a:gd name="T47" fmla="*/ 60 h 84"/>
              <a:gd name="T48" fmla="*/ 40 w 120"/>
              <a:gd name="T49" fmla="*/ 52 h 84"/>
              <a:gd name="T50" fmla="*/ 32 w 120"/>
              <a:gd name="T51" fmla="*/ 44 h 84"/>
              <a:gd name="T52" fmla="*/ 24 w 120"/>
              <a:gd name="T53" fmla="*/ 36 h 84"/>
              <a:gd name="T54" fmla="*/ 16 w 120"/>
              <a:gd name="T55" fmla="*/ 32 h 84"/>
              <a:gd name="T56" fmla="*/ 12 w 120"/>
              <a:gd name="T57" fmla="*/ 24 h 84"/>
              <a:gd name="T58" fmla="*/ 8 w 120"/>
              <a:gd name="T59" fmla="*/ 20 h 84"/>
              <a:gd name="T60" fmla="*/ 4 w 120"/>
              <a:gd name="T61" fmla="*/ 12 h 84"/>
              <a:gd name="T62" fmla="*/ 4 w 120"/>
              <a:gd name="T63" fmla="*/ 4 h 84"/>
              <a:gd name="T64" fmla="*/ 0 w 120"/>
              <a:gd name="T65" fmla="*/ 0 h 84"/>
              <a:gd name="T66" fmla="*/ 0 w 120"/>
              <a:gd name="T67" fmla="*/ 0 h 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20" h="84">
                <a:moveTo>
                  <a:pt x="0" y="0"/>
                </a:moveTo>
                <a:lnTo>
                  <a:pt x="28" y="4"/>
                </a:lnTo>
                <a:lnTo>
                  <a:pt x="52" y="8"/>
                </a:lnTo>
                <a:lnTo>
                  <a:pt x="72" y="12"/>
                </a:lnTo>
                <a:lnTo>
                  <a:pt x="92" y="20"/>
                </a:lnTo>
                <a:lnTo>
                  <a:pt x="96" y="24"/>
                </a:lnTo>
                <a:lnTo>
                  <a:pt x="104" y="28"/>
                </a:lnTo>
                <a:lnTo>
                  <a:pt x="108" y="32"/>
                </a:lnTo>
                <a:lnTo>
                  <a:pt x="112" y="36"/>
                </a:lnTo>
                <a:lnTo>
                  <a:pt x="116" y="44"/>
                </a:lnTo>
                <a:lnTo>
                  <a:pt x="120" y="56"/>
                </a:lnTo>
                <a:lnTo>
                  <a:pt x="120" y="64"/>
                </a:lnTo>
                <a:lnTo>
                  <a:pt x="116" y="72"/>
                </a:lnTo>
                <a:lnTo>
                  <a:pt x="116" y="76"/>
                </a:lnTo>
                <a:lnTo>
                  <a:pt x="112" y="76"/>
                </a:lnTo>
                <a:lnTo>
                  <a:pt x="108" y="80"/>
                </a:lnTo>
                <a:lnTo>
                  <a:pt x="104" y="80"/>
                </a:lnTo>
                <a:lnTo>
                  <a:pt x="92" y="84"/>
                </a:lnTo>
                <a:lnTo>
                  <a:pt x="84" y="80"/>
                </a:lnTo>
                <a:lnTo>
                  <a:pt x="76" y="80"/>
                </a:lnTo>
                <a:lnTo>
                  <a:pt x="72" y="76"/>
                </a:lnTo>
                <a:lnTo>
                  <a:pt x="64" y="72"/>
                </a:lnTo>
                <a:lnTo>
                  <a:pt x="56" y="64"/>
                </a:lnTo>
                <a:lnTo>
                  <a:pt x="48" y="60"/>
                </a:lnTo>
                <a:lnTo>
                  <a:pt x="40" y="52"/>
                </a:lnTo>
                <a:lnTo>
                  <a:pt x="32" y="44"/>
                </a:lnTo>
                <a:lnTo>
                  <a:pt x="24" y="36"/>
                </a:lnTo>
                <a:lnTo>
                  <a:pt x="16" y="32"/>
                </a:lnTo>
                <a:lnTo>
                  <a:pt x="12" y="24"/>
                </a:lnTo>
                <a:lnTo>
                  <a:pt x="8" y="20"/>
                </a:lnTo>
                <a:lnTo>
                  <a:pt x="4" y="12"/>
                </a:lnTo>
                <a:lnTo>
                  <a:pt x="4" y="4"/>
                </a:lnTo>
                <a:lnTo>
                  <a:pt x="0" y="0"/>
                </a:lnTo>
                <a:lnTo>
                  <a:pt x="0" y="0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3" name="Freeform 88">
            <a:extLst>
              <a:ext uri="{FF2B5EF4-FFF2-40B4-BE49-F238E27FC236}">
                <a16:creationId xmlns:a16="http://schemas.microsoft.com/office/drawing/2014/main" id="{8AD19571-6B14-4336-937C-1152703E0891}"/>
              </a:ext>
            </a:extLst>
          </p:cNvPr>
          <p:cNvSpPr>
            <a:spLocks/>
          </p:cNvSpPr>
          <p:nvPr/>
        </p:nvSpPr>
        <p:spPr bwMode="auto">
          <a:xfrm>
            <a:off x="1125776" y="1401181"/>
            <a:ext cx="723795" cy="1045860"/>
          </a:xfrm>
          <a:custGeom>
            <a:avLst/>
            <a:gdLst>
              <a:gd name="T0" fmla="*/ 132 w 184"/>
              <a:gd name="T1" fmla="*/ 120 h 228"/>
              <a:gd name="T2" fmla="*/ 116 w 184"/>
              <a:gd name="T3" fmla="*/ 148 h 228"/>
              <a:gd name="T4" fmla="*/ 104 w 184"/>
              <a:gd name="T5" fmla="*/ 168 h 228"/>
              <a:gd name="T6" fmla="*/ 92 w 184"/>
              <a:gd name="T7" fmla="*/ 188 h 228"/>
              <a:gd name="T8" fmla="*/ 80 w 184"/>
              <a:gd name="T9" fmla="*/ 204 h 228"/>
              <a:gd name="T10" fmla="*/ 72 w 184"/>
              <a:gd name="T11" fmla="*/ 216 h 228"/>
              <a:gd name="T12" fmla="*/ 64 w 184"/>
              <a:gd name="T13" fmla="*/ 224 h 228"/>
              <a:gd name="T14" fmla="*/ 60 w 184"/>
              <a:gd name="T15" fmla="*/ 228 h 228"/>
              <a:gd name="T16" fmla="*/ 56 w 184"/>
              <a:gd name="T17" fmla="*/ 228 h 228"/>
              <a:gd name="T18" fmla="*/ 52 w 184"/>
              <a:gd name="T19" fmla="*/ 228 h 228"/>
              <a:gd name="T20" fmla="*/ 44 w 184"/>
              <a:gd name="T21" fmla="*/ 228 h 228"/>
              <a:gd name="T22" fmla="*/ 40 w 184"/>
              <a:gd name="T23" fmla="*/ 228 h 228"/>
              <a:gd name="T24" fmla="*/ 36 w 184"/>
              <a:gd name="T25" fmla="*/ 224 h 228"/>
              <a:gd name="T26" fmla="*/ 32 w 184"/>
              <a:gd name="T27" fmla="*/ 220 h 228"/>
              <a:gd name="T28" fmla="*/ 28 w 184"/>
              <a:gd name="T29" fmla="*/ 216 h 228"/>
              <a:gd name="T30" fmla="*/ 20 w 184"/>
              <a:gd name="T31" fmla="*/ 208 h 228"/>
              <a:gd name="T32" fmla="*/ 16 w 184"/>
              <a:gd name="T33" fmla="*/ 200 h 228"/>
              <a:gd name="T34" fmla="*/ 12 w 184"/>
              <a:gd name="T35" fmla="*/ 192 h 228"/>
              <a:gd name="T36" fmla="*/ 8 w 184"/>
              <a:gd name="T37" fmla="*/ 188 h 228"/>
              <a:gd name="T38" fmla="*/ 4 w 184"/>
              <a:gd name="T39" fmla="*/ 176 h 228"/>
              <a:gd name="T40" fmla="*/ 0 w 184"/>
              <a:gd name="T41" fmla="*/ 164 h 228"/>
              <a:gd name="T42" fmla="*/ 0 w 184"/>
              <a:gd name="T43" fmla="*/ 160 h 228"/>
              <a:gd name="T44" fmla="*/ 4 w 184"/>
              <a:gd name="T45" fmla="*/ 152 h 228"/>
              <a:gd name="T46" fmla="*/ 8 w 184"/>
              <a:gd name="T47" fmla="*/ 152 h 228"/>
              <a:gd name="T48" fmla="*/ 12 w 184"/>
              <a:gd name="T49" fmla="*/ 148 h 228"/>
              <a:gd name="T50" fmla="*/ 16 w 184"/>
              <a:gd name="T51" fmla="*/ 148 h 228"/>
              <a:gd name="T52" fmla="*/ 24 w 184"/>
              <a:gd name="T53" fmla="*/ 152 h 228"/>
              <a:gd name="T54" fmla="*/ 28 w 184"/>
              <a:gd name="T55" fmla="*/ 152 h 228"/>
              <a:gd name="T56" fmla="*/ 32 w 184"/>
              <a:gd name="T57" fmla="*/ 152 h 228"/>
              <a:gd name="T58" fmla="*/ 32 w 184"/>
              <a:gd name="T59" fmla="*/ 148 h 228"/>
              <a:gd name="T60" fmla="*/ 36 w 184"/>
              <a:gd name="T61" fmla="*/ 148 h 228"/>
              <a:gd name="T62" fmla="*/ 40 w 184"/>
              <a:gd name="T63" fmla="*/ 144 h 228"/>
              <a:gd name="T64" fmla="*/ 44 w 184"/>
              <a:gd name="T65" fmla="*/ 136 h 228"/>
              <a:gd name="T66" fmla="*/ 52 w 184"/>
              <a:gd name="T67" fmla="*/ 128 h 228"/>
              <a:gd name="T68" fmla="*/ 60 w 184"/>
              <a:gd name="T69" fmla="*/ 120 h 228"/>
              <a:gd name="T70" fmla="*/ 72 w 184"/>
              <a:gd name="T71" fmla="*/ 104 h 228"/>
              <a:gd name="T72" fmla="*/ 88 w 184"/>
              <a:gd name="T73" fmla="*/ 88 h 228"/>
              <a:gd name="T74" fmla="*/ 100 w 184"/>
              <a:gd name="T75" fmla="*/ 72 h 228"/>
              <a:gd name="T76" fmla="*/ 116 w 184"/>
              <a:gd name="T77" fmla="*/ 52 h 228"/>
              <a:gd name="T78" fmla="*/ 132 w 184"/>
              <a:gd name="T79" fmla="*/ 36 h 228"/>
              <a:gd name="T80" fmla="*/ 144 w 184"/>
              <a:gd name="T81" fmla="*/ 24 h 228"/>
              <a:gd name="T82" fmla="*/ 156 w 184"/>
              <a:gd name="T83" fmla="*/ 16 h 228"/>
              <a:gd name="T84" fmla="*/ 164 w 184"/>
              <a:gd name="T85" fmla="*/ 8 h 228"/>
              <a:gd name="T86" fmla="*/ 172 w 184"/>
              <a:gd name="T87" fmla="*/ 4 h 228"/>
              <a:gd name="T88" fmla="*/ 176 w 184"/>
              <a:gd name="T89" fmla="*/ 0 h 228"/>
              <a:gd name="T90" fmla="*/ 180 w 184"/>
              <a:gd name="T91" fmla="*/ 0 h 228"/>
              <a:gd name="T92" fmla="*/ 184 w 184"/>
              <a:gd name="T93" fmla="*/ 4 h 228"/>
              <a:gd name="T94" fmla="*/ 184 w 184"/>
              <a:gd name="T95" fmla="*/ 12 h 228"/>
              <a:gd name="T96" fmla="*/ 180 w 184"/>
              <a:gd name="T97" fmla="*/ 24 h 228"/>
              <a:gd name="T98" fmla="*/ 176 w 184"/>
              <a:gd name="T99" fmla="*/ 36 h 228"/>
              <a:gd name="T100" fmla="*/ 168 w 184"/>
              <a:gd name="T101" fmla="*/ 52 h 228"/>
              <a:gd name="T102" fmla="*/ 156 w 184"/>
              <a:gd name="T103" fmla="*/ 72 h 228"/>
              <a:gd name="T104" fmla="*/ 144 w 184"/>
              <a:gd name="T105" fmla="*/ 96 h 228"/>
              <a:gd name="T106" fmla="*/ 132 w 184"/>
              <a:gd name="T107" fmla="*/ 120 h 228"/>
              <a:gd name="T108" fmla="*/ 132 w 184"/>
              <a:gd name="T109" fmla="*/ 120 h 2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184" h="228">
                <a:moveTo>
                  <a:pt x="132" y="120"/>
                </a:moveTo>
                <a:lnTo>
                  <a:pt x="116" y="148"/>
                </a:lnTo>
                <a:lnTo>
                  <a:pt x="104" y="168"/>
                </a:lnTo>
                <a:lnTo>
                  <a:pt x="92" y="188"/>
                </a:lnTo>
                <a:lnTo>
                  <a:pt x="80" y="204"/>
                </a:lnTo>
                <a:lnTo>
                  <a:pt x="72" y="216"/>
                </a:lnTo>
                <a:lnTo>
                  <a:pt x="64" y="224"/>
                </a:lnTo>
                <a:lnTo>
                  <a:pt x="60" y="228"/>
                </a:lnTo>
                <a:lnTo>
                  <a:pt x="56" y="228"/>
                </a:lnTo>
                <a:lnTo>
                  <a:pt x="52" y="228"/>
                </a:lnTo>
                <a:lnTo>
                  <a:pt x="44" y="228"/>
                </a:lnTo>
                <a:lnTo>
                  <a:pt x="40" y="228"/>
                </a:lnTo>
                <a:lnTo>
                  <a:pt x="36" y="224"/>
                </a:lnTo>
                <a:lnTo>
                  <a:pt x="32" y="220"/>
                </a:lnTo>
                <a:lnTo>
                  <a:pt x="28" y="216"/>
                </a:lnTo>
                <a:lnTo>
                  <a:pt x="20" y="208"/>
                </a:lnTo>
                <a:lnTo>
                  <a:pt x="16" y="200"/>
                </a:lnTo>
                <a:lnTo>
                  <a:pt x="12" y="192"/>
                </a:lnTo>
                <a:lnTo>
                  <a:pt x="8" y="188"/>
                </a:lnTo>
                <a:lnTo>
                  <a:pt x="4" y="176"/>
                </a:lnTo>
                <a:lnTo>
                  <a:pt x="0" y="164"/>
                </a:lnTo>
                <a:lnTo>
                  <a:pt x="0" y="160"/>
                </a:lnTo>
                <a:lnTo>
                  <a:pt x="4" y="152"/>
                </a:lnTo>
                <a:lnTo>
                  <a:pt x="8" y="152"/>
                </a:lnTo>
                <a:lnTo>
                  <a:pt x="12" y="148"/>
                </a:lnTo>
                <a:lnTo>
                  <a:pt x="16" y="148"/>
                </a:lnTo>
                <a:lnTo>
                  <a:pt x="24" y="152"/>
                </a:lnTo>
                <a:lnTo>
                  <a:pt x="28" y="152"/>
                </a:lnTo>
                <a:lnTo>
                  <a:pt x="32" y="152"/>
                </a:lnTo>
                <a:lnTo>
                  <a:pt x="32" y="148"/>
                </a:lnTo>
                <a:lnTo>
                  <a:pt x="36" y="148"/>
                </a:lnTo>
                <a:lnTo>
                  <a:pt x="40" y="144"/>
                </a:lnTo>
                <a:lnTo>
                  <a:pt x="44" y="136"/>
                </a:lnTo>
                <a:lnTo>
                  <a:pt x="52" y="128"/>
                </a:lnTo>
                <a:lnTo>
                  <a:pt x="60" y="120"/>
                </a:lnTo>
                <a:lnTo>
                  <a:pt x="72" y="104"/>
                </a:lnTo>
                <a:lnTo>
                  <a:pt x="88" y="88"/>
                </a:lnTo>
                <a:lnTo>
                  <a:pt x="100" y="72"/>
                </a:lnTo>
                <a:lnTo>
                  <a:pt x="116" y="52"/>
                </a:lnTo>
                <a:lnTo>
                  <a:pt x="132" y="36"/>
                </a:lnTo>
                <a:lnTo>
                  <a:pt x="144" y="24"/>
                </a:lnTo>
                <a:lnTo>
                  <a:pt x="156" y="16"/>
                </a:lnTo>
                <a:lnTo>
                  <a:pt x="164" y="8"/>
                </a:lnTo>
                <a:lnTo>
                  <a:pt x="172" y="4"/>
                </a:lnTo>
                <a:lnTo>
                  <a:pt x="176" y="0"/>
                </a:lnTo>
                <a:lnTo>
                  <a:pt x="180" y="0"/>
                </a:lnTo>
                <a:lnTo>
                  <a:pt x="184" y="4"/>
                </a:lnTo>
                <a:lnTo>
                  <a:pt x="184" y="12"/>
                </a:lnTo>
                <a:lnTo>
                  <a:pt x="180" y="24"/>
                </a:lnTo>
                <a:lnTo>
                  <a:pt x="176" y="36"/>
                </a:lnTo>
                <a:lnTo>
                  <a:pt x="168" y="52"/>
                </a:lnTo>
                <a:lnTo>
                  <a:pt x="156" y="72"/>
                </a:lnTo>
                <a:lnTo>
                  <a:pt x="144" y="96"/>
                </a:lnTo>
                <a:lnTo>
                  <a:pt x="132" y="120"/>
                </a:lnTo>
                <a:lnTo>
                  <a:pt x="132" y="120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4" name="Freeform 89">
            <a:extLst>
              <a:ext uri="{FF2B5EF4-FFF2-40B4-BE49-F238E27FC236}">
                <a16:creationId xmlns:a16="http://schemas.microsoft.com/office/drawing/2014/main" id="{3942688E-3AE9-464F-B35D-04B587E2CD91}"/>
              </a:ext>
            </a:extLst>
          </p:cNvPr>
          <p:cNvSpPr>
            <a:spLocks/>
          </p:cNvSpPr>
          <p:nvPr/>
        </p:nvSpPr>
        <p:spPr bwMode="auto">
          <a:xfrm>
            <a:off x="2148530" y="2447041"/>
            <a:ext cx="597918" cy="623846"/>
          </a:xfrm>
          <a:custGeom>
            <a:avLst/>
            <a:gdLst>
              <a:gd name="T0" fmla="*/ 148 w 152"/>
              <a:gd name="T1" fmla="*/ 84 h 136"/>
              <a:gd name="T2" fmla="*/ 152 w 152"/>
              <a:gd name="T3" fmla="*/ 92 h 136"/>
              <a:gd name="T4" fmla="*/ 152 w 152"/>
              <a:gd name="T5" fmla="*/ 100 h 136"/>
              <a:gd name="T6" fmla="*/ 148 w 152"/>
              <a:gd name="T7" fmla="*/ 108 h 136"/>
              <a:gd name="T8" fmla="*/ 144 w 152"/>
              <a:gd name="T9" fmla="*/ 116 h 136"/>
              <a:gd name="T10" fmla="*/ 140 w 152"/>
              <a:gd name="T11" fmla="*/ 124 h 136"/>
              <a:gd name="T12" fmla="*/ 136 w 152"/>
              <a:gd name="T13" fmla="*/ 132 h 136"/>
              <a:gd name="T14" fmla="*/ 128 w 152"/>
              <a:gd name="T15" fmla="*/ 132 h 136"/>
              <a:gd name="T16" fmla="*/ 124 w 152"/>
              <a:gd name="T17" fmla="*/ 136 h 136"/>
              <a:gd name="T18" fmla="*/ 116 w 152"/>
              <a:gd name="T19" fmla="*/ 132 h 136"/>
              <a:gd name="T20" fmla="*/ 104 w 152"/>
              <a:gd name="T21" fmla="*/ 128 h 136"/>
              <a:gd name="T22" fmla="*/ 96 w 152"/>
              <a:gd name="T23" fmla="*/ 120 h 136"/>
              <a:gd name="T24" fmla="*/ 84 w 152"/>
              <a:gd name="T25" fmla="*/ 108 h 136"/>
              <a:gd name="T26" fmla="*/ 72 w 152"/>
              <a:gd name="T27" fmla="*/ 96 h 136"/>
              <a:gd name="T28" fmla="*/ 60 w 152"/>
              <a:gd name="T29" fmla="*/ 80 h 136"/>
              <a:gd name="T30" fmla="*/ 44 w 152"/>
              <a:gd name="T31" fmla="*/ 68 h 136"/>
              <a:gd name="T32" fmla="*/ 32 w 152"/>
              <a:gd name="T33" fmla="*/ 52 h 136"/>
              <a:gd name="T34" fmla="*/ 24 w 152"/>
              <a:gd name="T35" fmla="*/ 44 h 136"/>
              <a:gd name="T36" fmla="*/ 16 w 152"/>
              <a:gd name="T37" fmla="*/ 36 h 136"/>
              <a:gd name="T38" fmla="*/ 12 w 152"/>
              <a:gd name="T39" fmla="*/ 32 h 136"/>
              <a:gd name="T40" fmla="*/ 8 w 152"/>
              <a:gd name="T41" fmla="*/ 24 h 136"/>
              <a:gd name="T42" fmla="*/ 4 w 152"/>
              <a:gd name="T43" fmla="*/ 12 h 136"/>
              <a:gd name="T44" fmla="*/ 0 w 152"/>
              <a:gd name="T45" fmla="*/ 0 h 136"/>
              <a:gd name="T46" fmla="*/ 32 w 152"/>
              <a:gd name="T47" fmla="*/ 8 h 136"/>
              <a:gd name="T48" fmla="*/ 56 w 152"/>
              <a:gd name="T49" fmla="*/ 16 h 136"/>
              <a:gd name="T50" fmla="*/ 80 w 152"/>
              <a:gd name="T51" fmla="*/ 28 h 136"/>
              <a:gd name="T52" fmla="*/ 100 w 152"/>
              <a:gd name="T53" fmla="*/ 40 h 136"/>
              <a:gd name="T54" fmla="*/ 112 w 152"/>
              <a:gd name="T55" fmla="*/ 44 h 136"/>
              <a:gd name="T56" fmla="*/ 120 w 152"/>
              <a:gd name="T57" fmla="*/ 52 h 136"/>
              <a:gd name="T58" fmla="*/ 128 w 152"/>
              <a:gd name="T59" fmla="*/ 56 h 136"/>
              <a:gd name="T60" fmla="*/ 132 w 152"/>
              <a:gd name="T61" fmla="*/ 64 h 136"/>
              <a:gd name="T62" fmla="*/ 144 w 152"/>
              <a:gd name="T63" fmla="*/ 72 h 136"/>
              <a:gd name="T64" fmla="*/ 148 w 152"/>
              <a:gd name="T65" fmla="*/ 84 h 136"/>
              <a:gd name="T66" fmla="*/ 148 w 152"/>
              <a:gd name="T67" fmla="*/ 84 h 1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52" h="136">
                <a:moveTo>
                  <a:pt x="148" y="84"/>
                </a:moveTo>
                <a:lnTo>
                  <a:pt x="152" y="92"/>
                </a:lnTo>
                <a:lnTo>
                  <a:pt x="152" y="100"/>
                </a:lnTo>
                <a:lnTo>
                  <a:pt x="148" y="108"/>
                </a:lnTo>
                <a:lnTo>
                  <a:pt x="144" y="116"/>
                </a:lnTo>
                <a:lnTo>
                  <a:pt x="140" y="124"/>
                </a:lnTo>
                <a:lnTo>
                  <a:pt x="136" y="132"/>
                </a:lnTo>
                <a:lnTo>
                  <a:pt x="128" y="132"/>
                </a:lnTo>
                <a:lnTo>
                  <a:pt x="124" y="136"/>
                </a:lnTo>
                <a:lnTo>
                  <a:pt x="116" y="132"/>
                </a:lnTo>
                <a:lnTo>
                  <a:pt x="104" y="128"/>
                </a:lnTo>
                <a:lnTo>
                  <a:pt x="96" y="120"/>
                </a:lnTo>
                <a:lnTo>
                  <a:pt x="84" y="108"/>
                </a:lnTo>
                <a:lnTo>
                  <a:pt x="72" y="96"/>
                </a:lnTo>
                <a:lnTo>
                  <a:pt x="60" y="80"/>
                </a:lnTo>
                <a:lnTo>
                  <a:pt x="44" y="68"/>
                </a:lnTo>
                <a:lnTo>
                  <a:pt x="32" y="52"/>
                </a:lnTo>
                <a:lnTo>
                  <a:pt x="24" y="44"/>
                </a:lnTo>
                <a:lnTo>
                  <a:pt x="16" y="36"/>
                </a:lnTo>
                <a:lnTo>
                  <a:pt x="12" y="32"/>
                </a:lnTo>
                <a:lnTo>
                  <a:pt x="8" y="24"/>
                </a:lnTo>
                <a:lnTo>
                  <a:pt x="4" y="12"/>
                </a:lnTo>
                <a:lnTo>
                  <a:pt x="0" y="0"/>
                </a:lnTo>
                <a:lnTo>
                  <a:pt x="32" y="8"/>
                </a:lnTo>
                <a:lnTo>
                  <a:pt x="56" y="16"/>
                </a:lnTo>
                <a:lnTo>
                  <a:pt x="80" y="28"/>
                </a:lnTo>
                <a:lnTo>
                  <a:pt x="100" y="40"/>
                </a:lnTo>
                <a:lnTo>
                  <a:pt x="112" y="44"/>
                </a:lnTo>
                <a:lnTo>
                  <a:pt x="120" y="52"/>
                </a:lnTo>
                <a:lnTo>
                  <a:pt x="128" y="56"/>
                </a:lnTo>
                <a:lnTo>
                  <a:pt x="132" y="64"/>
                </a:lnTo>
                <a:lnTo>
                  <a:pt x="144" y="72"/>
                </a:lnTo>
                <a:lnTo>
                  <a:pt x="148" y="84"/>
                </a:lnTo>
                <a:lnTo>
                  <a:pt x="148" y="84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5" name="Freeform 90">
            <a:extLst>
              <a:ext uri="{FF2B5EF4-FFF2-40B4-BE49-F238E27FC236}">
                <a16:creationId xmlns:a16="http://schemas.microsoft.com/office/drawing/2014/main" id="{F6A59852-B903-4C0F-9012-6937D83FF32B}"/>
              </a:ext>
            </a:extLst>
          </p:cNvPr>
          <p:cNvSpPr>
            <a:spLocks/>
          </p:cNvSpPr>
          <p:nvPr/>
        </p:nvSpPr>
        <p:spPr bwMode="auto">
          <a:xfrm>
            <a:off x="2274407" y="1584665"/>
            <a:ext cx="409102" cy="348620"/>
          </a:xfrm>
          <a:custGeom>
            <a:avLst/>
            <a:gdLst>
              <a:gd name="T0" fmla="*/ 104 w 104"/>
              <a:gd name="T1" fmla="*/ 36 h 76"/>
              <a:gd name="T2" fmla="*/ 104 w 104"/>
              <a:gd name="T3" fmla="*/ 44 h 76"/>
              <a:gd name="T4" fmla="*/ 104 w 104"/>
              <a:gd name="T5" fmla="*/ 48 h 76"/>
              <a:gd name="T6" fmla="*/ 100 w 104"/>
              <a:gd name="T7" fmla="*/ 56 h 76"/>
              <a:gd name="T8" fmla="*/ 96 w 104"/>
              <a:gd name="T9" fmla="*/ 64 h 76"/>
              <a:gd name="T10" fmla="*/ 92 w 104"/>
              <a:gd name="T11" fmla="*/ 68 h 76"/>
              <a:gd name="T12" fmla="*/ 88 w 104"/>
              <a:gd name="T13" fmla="*/ 76 h 76"/>
              <a:gd name="T14" fmla="*/ 84 w 104"/>
              <a:gd name="T15" fmla="*/ 76 h 76"/>
              <a:gd name="T16" fmla="*/ 80 w 104"/>
              <a:gd name="T17" fmla="*/ 76 h 76"/>
              <a:gd name="T18" fmla="*/ 76 w 104"/>
              <a:gd name="T19" fmla="*/ 76 h 76"/>
              <a:gd name="T20" fmla="*/ 68 w 104"/>
              <a:gd name="T21" fmla="*/ 72 h 76"/>
              <a:gd name="T22" fmla="*/ 60 w 104"/>
              <a:gd name="T23" fmla="*/ 68 h 76"/>
              <a:gd name="T24" fmla="*/ 52 w 104"/>
              <a:gd name="T25" fmla="*/ 60 h 76"/>
              <a:gd name="T26" fmla="*/ 44 w 104"/>
              <a:gd name="T27" fmla="*/ 48 h 76"/>
              <a:gd name="T28" fmla="*/ 32 w 104"/>
              <a:gd name="T29" fmla="*/ 36 h 76"/>
              <a:gd name="T30" fmla="*/ 16 w 104"/>
              <a:gd name="T31" fmla="*/ 20 h 76"/>
              <a:gd name="T32" fmla="*/ 0 w 104"/>
              <a:gd name="T33" fmla="*/ 0 h 76"/>
              <a:gd name="T34" fmla="*/ 24 w 104"/>
              <a:gd name="T35" fmla="*/ 0 h 76"/>
              <a:gd name="T36" fmla="*/ 44 w 104"/>
              <a:gd name="T37" fmla="*/ 4 h 76"/>
              <a:gd name="T38" fmla="*/ 64 w 104"/>
              <a:gd name="T39" fmla="*/ 8 h 76"/>
              <a:gd name="T40" fmla="*/ 80 w 104"/>
              <a:gd name="T41" fmla="*/ 12 h 76"/>
              <a:gd name="T42" fmla="*/ 88 w 104"/>
              <a:gd name="T43" fmla="*/ 16 h 76"/>
              <a:gd name="T44" fmla="*/ 96 w 104"/>
              <a:gd name="T45" fmla="*/ 24 h 76"/>
              <a:gd name="T46" fmla="*/ 100 w 104"/>
              <a:gd name="T47" fmla="*/ 28 h 76"/>
              <a:gd name="T48" fmla="*/ 104 w 104"/>
              <a:gd name="T49" fmla="*/ 36 h 76"/>
              <a:gd name="T50" fmla="*/ 104 w 104"/>
              <a:gd name="T51" fmla="*/ 36 h 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04" h="76">
                <a:moveTo>
                  <a:pt x="104" y="36"/>
                </a:moveTo>
                <a:lnTo>
                  <a:pt x="104" y="44"/>
                </a:lnTo>
                <a:lnTo>
                  <a:pt x="104" y="48"/>
                </a:lnTo>
                <a:lnTo>
                  <a:pt x="100" y="56"/>
                </a:lnTo>
                <a:lnTo>
                  <a:pt x="96" y="64"/>
                </a:lnTo>
                <a:lnTo>
                  <a:pt x="92" y="68"/>
                </a:lnTo>
                <a:lnTo>
                  <a:pt x="88" y="76"/>
                </a:lnTo>
                <a:lnTo>
                  <a:pt x="84" y="76"/>
                </a:lnTo>
                <a:lnTo>
                  <a:pt x="80" y="76"/>
                </a:lnTo>
                <a:lnTo>
                  <a:pt x="76" y="76"/>
                </a:lnTo>
                <a:lnTo>
                  <a:pt x="68" y="72"/>
                </a:lnTo>
                <a:lnTo>
                  <a:pt x="60" y="68"/>
                </a:lnTo>
                <a:lnTo>
                  <a:pt x="52" y="60"/>
                </a:lnTo>
                <a:lnTo>
                  <a:pt x="44" y="48"/>
                </a:lnTo>
                <a:lnTo>
                  <a:pt x="32" y="36"/>
                </a:lnTo>
                <a:lnTo>
                  <a:pt x="16" y="20"/>
                </a:lnTo>
                <a:lnTo>
                  <a:pt x="0" y="0"/>
                </a:lnTo>
                <a:lnTo>
                  <a:pt x="24" y="0"/>
                </a:lnTo>
                <a:lnTo>
                  <a:pt x="44" y="4"/>
                </a:lnTo>
                <a:lnTo>
                  <a:pt x="64" y="8"/>
                </a:lnTo>
                <a:lnTo>
                  <a:pt x="80" y="12"/>
                </a:lnTo>
                <a:lnTo>
                  <a:pt x="88" y="16"/>
                </a:lnTo>
                <a:lnTo>
                  <a:pt x="96" y="24"/>
                </a:lnTo>
                <a:lnTo>
                  <a:pt x="100" y="28"/>
                </a:lnTo>
                <a:lnTo>
                  <a:pt x="104" y="36"/>
                </a:lnTo>
                <a:lnTo>
                  <a:pt x="104" y="36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6" name="Freeform 91">
            <a:extLst>
              <a:ext uri="{FF2B5EF4-FFF2-40B4-BE49-F238E27FC236}">
                <a16:creationId xmlns:a16="http://schemas.microsoft.com/office/drawing/2014/main" id="{54D86B82-C463-4793-9DBF-2165825D26A3}"/>
              </a:ext>
            </a:extLst>
          </p:cNvPr>
          <p:cNvSpPr>
            <a:spLocks/>
          </p:cNvSpPr>
          <p:nvPr/>
        </p:nvSpPr>
        <p:spPr bwMode="auto">
          <a:xfrm>
            <a:off x="1786632" y="1951634"/>
            <a:ext cx="1384651" cy="733937"/>
          </a:xfrm>
          <a:custGeom>
            <a:avLst/>
            <a:gdLst>
              <a:gd name="T0" fmla="*/ 316 w 352"/>
              <a:gd name="T1" fmla="*/ 64 h 160"/>
              <a:gd name="T2" fmla="*/ 288 w 352"/>
              <a:gd name="T3" fmla="*/ 80 h 160"/>
              <a:gd name="T4" fmla="*/ 256 w 352"/>
              <a:gd name="T5" fmla="*/ 104 h 160"/>
              <a:gd name="T6" fmla="*/ 220 w 352"/>
              <a:gd name="T7" fmla="*/ 128 h 160"/>
              <a:gd name="T8" fmla="*/ 160 w 352"/>
              <a:gd name="T9" fmla="*/ 160 h 160"/>
              <a:gd name="T10" fmla="*/ 148 w 352"/>
              <a:gd name="T11" fmla="*/ 136 h 160"/>
              <a:gd name="T12" fmla="*/ 176 w 352"/>
              <a:gd name="T13" fmla="*/ 112 h 160"/>
              <a:gd name="T14" fmla="*/ 196 w 352"/>
              <a:gd name="T15" fmla="*/ 96 h 160"/>
              <a:gd name="T16" fmla="*/ 212 w 352"/>
              <a:gd name="T17" fmla="*/ 80 h 160"/>
              <a:gd name="T18" fmla="*/ 228 w 352"/>
              <a:gd name="T19" fmla="*/ 64 h 160"/>
              <a:gd name="T20" fmla="*/ 240 w 352"/>
              <a:gd name="T21" fmla="*/ 52 h 160"/>
              <a:gd name="T22" fmla="*/ 240 w 352"/>
              <a:gd name="T23" fmla="*/ 48 h 160"/>
              <a:gd name="T24" fmla="*/ 228 w 352"/>
              <a:gd name="T25" fmla="*/ 48 h 160"/>
              <a:gd name="T26" fmla="*/ 204 w 352"/>
              <a:gd name="T27" fmla="*/ 52 h 160"/>
              <a:gd name="T28" fmla="*/ 172 w 352"/>
              <a:gd name="T29" fmla="*/ 56 h 160"/>
              <a:gd name="T30" fmla="*/ 132 w 352"/>
              <a:gd name="T31" fmla="*/ 68 h 160"/>
              <a:gd name="T32" fmla="*/ 100 w 352"/>
              <a:gd name="T33" fmla="*/ 72 h 160"/>
              <a:gd name="T34" fmla="*/ 76 w 352"/>
              <a:gd name="T35" fmla="*/ 76 h 160"/>
              <a:gd name="T36" fmla="*/ 60 w 352"/>
              <a:gd name="T37" fmla="*/ 80 h 160"/>
              <a:gd name="T38" fmla="*/ 52 w 352"/>
              <a:gd name="T39" fmla="*/ 76 h 160"/>
              <a:gd name="T40" fmla="*/ 36 w 352"/>
              <a:gd name="T41" fmla="*/ 72 h 160"/>
              <a:gd name="T42" fmla="*/ 16 w 352"/>
              <a:gd name="T43" fmla="*/ 60 h 160"/>
              <a:gd name="T44" fmla="*/ 4 w 352"/>
              <a:gd name="T45" fmla="*/ 44 h 160"/>
              <a:gd name="T46" fmla="*/ 32 w 352"/>
              <a:gd name="T47" fmla="*/ 36 h 160"/>
              <a:gd name="T48" fmla="*/ 88 w 352"/>
              <a:gd name="T49" fmla="*/ 36 h 160"/>
              <a:gd name="T50" fmla="*/ 128 w 352"/>
              <a:gd name="T51" fmla="*/ 32 h 160"/>
              <a:gd name="T52" fmla="*/ 176 w 352"/>
              <a:gd name="T53" fmla="*/ 24 h 160"/>
              <a:gd name="T54" fmla="*/ 216 w 352"/>
              <a:gd name="T55" fmla="*/ 16 h 160"/>
              <a:gd name="T56" fmla="*/ 232 w 352"/>
              <a:gd name="T57" fmla="*/ 12 h 160"/>
              <a:gd name="T58" fmla="*/ 248 w 352"/>
              <a:gd name="T59" fmla="*/ 8 h 160"/>
              <a:gd name="T60" fmla="*/ 260 w 352"/>
              <a:gd name="T61" fmla="*/ 8 h 160"/>
              <a:gd name="T62" fmla="*/ 268 w 352"/>
              <a:gd name="T63" fmla="*/ 4 h 160"/>
              <a:gd name="T64" fmla="*/ 284 w 352"/>
              <a:gd name="T65" fmla="*/ 0 h 160"/>
              <a:gd name="T66" fmla="*/ 304 w 352"/>
              <a:gd name="T67" fmla="*/ 4 h 160"/>
              <a:gd name="T68" fmla="*/ 328 w 352"/>
              <a:gd name="T69" fmla="*/ 16 h 160"/>
              <a:gd name="T70" fmla="*/ 348 w 352"/>
              <a:gd name="T71" fmla="*/ 32 h 160"/>
              <a:gd name="T72" fmla="*/ 352 w 352"/>
              <a:gd name="T73" fmla="*/ 44 h 160"/>
              <a:gd name="T74" fmla="*/ 348 w 352"/>
              <a:gd name="T75" fmla="*/ 52 h 160"/>
              <a:gd name="T76" fmla="*/ 328 w 352"/>
              <a:gd name="T77" fmla="*/ 56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352" h="160">
                <a:moveTo>
                  <a:pt x="328" y="56"/>
                </a:moveTo>
                <a:lnTo>
                  <a:pt x="316" y="64"/>
                </a:lnTo>
                <a:lnTo>
                  <a:pt x="304" y="68"/>
                </a:lnTo>
                <a:lnTo>
                  <a:pt x="288" y="80"/>
                </a:lnTo>
                <a:lnTo>
                  <a:pt x="268" y="96"/>
                </a:lnTo>
                <a:lnTo>
                  <a:pt x="256" y="104"/>
                </a:lnTo>
                <a:lnTo>
                  <a:pt x="244" y="112"/>
                </a:lnTo>
                <a:lnTo>
                  <a:pt x="220" y="128"/>
                </a:lnTo>
                <a:lnTo>
                  <a:pt x="192" y="144"/>
                </a:lnTo>
                <a:lnTo>
                  <a:pt x="160" y="160"/>
                </a:lnTo>
                <a:lnTo>
                  <a:pt x="132" y="148"/>
                </a:lnTo>
                <a:lnTo>
                  <a:pt x="148" y="136"/>
                </a:lnTo>
                <a:lnTo>
                  <a:pt x="160" y="124"/>
                </a:lnTo>
                <a:lnTo>
                  <a:pt x="176" y="112"/>
                </a:lnTo>
                <a:lnTo>
                  <a:pt x="188" y="104"/>
                </a:lnTo>
                <a:lnTo>
                  <a:pt x="196" y="96"/>
                </a:lnTo>
                <a:lnTo>
                  <a:pt x="208" y="84"/>
                </a:lnTo>
                <a:lnTo>
                  <a:pt x="212" y="80"/>
                </a:lnTo>
                <a:lnTo>
                  <a:pt x="220" y="72"/>
                </a:lnTo>
                <a:lnTo>
                  <a:pt x="228" y="64"/>
                </a:lnTo>
                <a:lnTo>
                  <a:pt x="236" y="56"/>
                </a:lnTo>
                <a:lnTo>
                  <a:pt x="240" y="52"/>
                </a:lnTo>
                <a:lnTo>
                  <a:pt x="240" y="48"/>
                </a:lnTo>
                <a:lnTo>
                  <a:pt x="240" y="48"/>
                </a:lnTo>
                <a:lnTo>
                  <a:pt x="232" y="48"/>
                </a:lnTo>
                <a:lnTo>
                  <a:pt x="228" y="48"/>
                </a:lnTo>
                <a:lnTo>
                  <a:pt x="216" y="48"/>
                </a:lnTo>
                <a:lnTo>
                  <a:pt x="204" y="52"/>
                </a:lnTo>
                <a:lnTo>
                  <a:pt x="188" y="56"/>
                </a:lnTo>
                <a:lnTo>
                  <a:pt x="172" y="56"/>
                </a:lnTo>
                <a:lnTo>
                  <a:pt x="152" y="64"/>
                </a:lnTo>
                <a:lnTo>
                  <a:pt x="132" y="68"/>
                </a:lnTo>
                <a:lnTo>
                  <a:pt x="116" y="68"/>
                </a:lnTo>
                <a:lnTo>
                  <a:pt x="100" y="72"/>
                </a:lnTo>
                <a:lnTo>
                  <a:pt x="88" y="76"/>
                </a:lnTo>
                <a:lnTo>
                  <a:pt x="76" y="76"/>
                </a:lnTo>
                <a:lnTo>
                  <a:pt x="68" y="76"/>
                </a:lnTo>
                <a:lnTo>
                  <a:pt x="60" y="80"/>
                </a:lnTo>
                <a:lnTo>
                  <a:pt x="56" y="80"/>
                </a:lnTo>
                <a:lnTo>
                  <a:pt x="52" y="76"/>
                </a:lnTo>
                <a:lnTo>
                  <a:pt x="44" y="76"/>
                </a:lnTo>
                <a:lnTo>
                  <a:pt x="36" y="72"/>
                </a:lnTo>
                <a:lnTo>
                  <a:pt x="24" y="64"/>
                </a:lnTo>
                <a:lnTo>
                  <a:pt x="16" y="60"/>
                </a:lnTo>
                <a:lnTo>
                  <a:pt x="8" y="52"/>
                </a:lnTo>
                <a:lnTo>
                  <a:pt x="4" y="44"/>
                </a:lnTo>
                <a:lnTo>
                  <a:pt x="0" y="40"/>
                </a:lnTo>
                <a:lnTo>
                  <a:pt x="32" y="36"/>
                </a:lnTo>
                <a:lnTo>
                  <a:pt x="60" y="36"/>
                </a:lnTo>
                <a:lnTo>
                  <a:pt x="88" y="36"/>
                </a:lnTo>
                <a:lnTo>
                  <a:pt x="108" y="32"/>
                </a:lnTo>
                <a:lnTo>
                  <a:pt x="128" y="32"/>
                </a:lnTo>
                <a:lnTo>
                  <a:pt x="152" y="28"/>
                </a:lnTo>
                <a:lnTo>
                  <a:pt x="176" y="24"/>
                </a:lnTo>
                <a:lnTo>
                  <a:pt x="204" y="20"/>
                </a:lnTo>
                <a:lnTo>
                  <a:pt x="216" y="16"/>
                </a:lnTo>
                <a:lnTo>
                  <a:pt x="224" y="16"/>
                </a:lnTo>
                <a:lnTo>
                  <a:pt x="232" y="12"/>
                </a:lnTo>
                <a:lnTo>
                  <a:pt x="244" y="12"/>
                </a:lnTo>
                <a:lnTo>
                  <a:pt x="248" y="8"/>
                </a:lnTo>
                <a:lnTo>
                  <a:pt x="256" y="8"/>
                </a:lnTo>
                <a:lnTo>
                  <a:pt x="260" y="8"/>
                </a:lnTo>
                <a:lnTo>
                  <a:pt x="260" y="4"/>
                </a:lnTo>
                <a:lnTo>
                  <a:pt x="268" y="4"/>
                </a:lnTo>
                <a:lnTo>
                  <a:pt x="272" y="0"/>
                </a:lnTo>
                <a:lnTo>
                  <a:pt x="284" y="0"/>
                </a:lnTo>
                <a:lnTo>
                  <a:pt x="292" y="0"/>
                </a:lnTo>
                <a:lnTo>
                  <a:pt x="304" y="4"/>
                </a:lnTo>
                <a:lnTo>
                  <a:pt x="312" y="8"/>
                </a:lnTo>
                <a:lnTo>
                  <a:pt x="328" y="16"/>
                </a:lnTo>
                <a:lnTo>
                  <a:pt x="340" y="24"/>
                </a:lnTo>
                <a:lnTo>
                  <a:pt x="348" y="32"/>
                </a:lnTo>
                <a:lnTo>
                  <a:pt x="352" y="36"/>
                </a:lnTo>
                <a:lnTo>
                  <a:pt x="352" y="44"/>
                </a:lnTo>
                <a:lnTo>
                  <a:pt x="352" y="48"/>
                </a:lnTo>
                <a:lnTo>
                  <a:pt x="348" y="52"/>
                </a:lnTo>
                <a:lnTo>
                  <a:pt x="340" y="56"/>
                </a:lnTo>
                <a:lnTo>
                  <a:pt x="328" y="56"/>
                </a:lnTo>
                <a:lnTo>
                  <a:pt x="328" y="56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8" name="Freeform 93">
            <a:extLst>
              <a:ext uri="{FF2B5EF4-FFF2-40B4-BE49-F238E27FC236}">
                <a16:creationId xmlns:a16="http://schemas.microsoft.com/office/drawing/2014/main" id="{56B8A8D7-C4B8-4FED-ACD9-76D62F4AFE91}"/>
              </a:ext>
            </a:extLst>
          </p:cNvPr>
          <p:cNvSpPr>
            <a:spLocks/>
          </p:cNvSpPr>
          <p:nvPr/>
        </p:nvSpPr>
        <p:spPr bwMode="auto">
          <a:xfrm>
            <a:off x="5268116" y="942471"/>
            <a:ext cx="409102" cy="1045860"/>
          </a:xfrm>
          <a:custGeom>
            <a:avLst/>
            <a:gdLst>
              <a:gd name="T0" fmla="*/ 80 w 104"/>
              <a:gd name="T1" fmla="*/ 8 h 228"/>
              <a:gd name="T2" fmla="*/ 80 w 104"/>
              <a:gd name="T3" fmla="*/ 28 h 228"/>
              <a:gd name="T4" fmla="*/ 84 w 104"/>
              <a:gd name="T5" fmla="*/ 48 h 228"/>
              <a:gd name="T6" fmla="*/ 84 w 104"/>
              <a:gd name="T7" fmla="*/ 68 h 228"/>
              <a:gd name="T8" fmla="*/ 88 w 104"/>
              <a:gd name="T9" fmla="*/ 84 h 228"/>
              <a:gd name="T10" fmla="*/ 92 w 104"/>
              <a:gd name="T11" fmla="*/ 100 h 228"/>
              <a:gd name="T12" fmla="*/ 92 w 104"/>
              <a:gd name="T13" fmla="*/ 116 h 228"/>
              <a:gd name="T14" fmla="*/ 96 w 104"/>
              <a:gd name="T15" fmla="*/ 128 h 228"/>
              <a:gd name="T16" fmla="*/ 96 w 104"/>
              <a:gd name="T17" fmla="*/ 140 h 228"/>
              <a:gd name="T18" fmla="*/ 96 w 104"/>
              <a:gd name="T19" fmla="*/ 152 h 228"/>
              <a:gd name="T20" fmla="*/ 100 w 104"/>
              <a:gd name="T21" fmla="*/ 164 h 228"/>
              <a:gd name="T22" fmla="*/ 100 w 104"/>
              <a:gd name="T23" fmla="*/ 172 h 228"/>
              <a:gd name="T24" fmla="*/ 100 w 104"/>
              <a:gd name="T25" fmla="*/ 180 h 228"/>
              <a:gd name="T26" fmla="*/ 100 w 104"/>
              <a:gd name="T27" fmla="*/ 188 h 228"/>
              <a:gd name="T28" fmla="*/ 100 w 104"/>
              <a:gd name="T29" fmla="*/ 192 h 228"/>
              <a:gd name="T30" fmla="*/ 100 w 104"/>
              <a:gd name="T31" fmla="*/ 196 h 228"/>
              <a:gd name="T32" fmla="*/ 104 w 104"/>
              <a:gd name="T33" fmla="*/ 200 h 228"/>
              <a:gd name="T34" fmla="*/ 100 w 104"/>
              <a:gd name="T35" fmla="*/ 212 h 228"/>
              <a:gd name="T36" fmla="*/ 96 w 104"/>
              <a:gd name="T37" fmla="*/ 224 h 228"/>
              <a:gd name="T38" fmla="*/ 92 w 104"/>
              <a:gd name="T39" fmla="*/ 228 h 228"/>
              <a:gd name="T40" fmla="*/ 84 w 104"/>
              <a:gd name="T41" fmla="*/ 228 h 228"/>
              <a:gd name="T42" fmla="*/ 76 w 104"/>
              <a:gd name="T43" fmla="*/ 228 h 228"/>
              <a:gd name="T44" fmla="*/ 68 w 104"/>
              <a:gd name="T45" fmla="*/ 228 h 228"/>
              <a:gd name="T46" fmla="*/ 64 w 104"/>
              <a:gd name="T47" fmla="*/ 224 h 228"/>
              <a:gd name="T48" fmla="*/ 60 w 104"/>
              <a:gd name="T49" fmla="*/ 220 h 228"/>
              <a:gd name="T50" fmla="*/ 60 w 104"/>
              <a:gd name="T51" fmla="*/ 216 h 228"/>
              <a:gd name="T52" fmla="*/ 60 w 104"/>
              <a:gd name="T53" fmla="*/ 212 h 228"/>
              <a:gd name="T54" fmla="*/ 56 w 104"/>
              <a:gd name="T55" fmla="*/ 204 h 228"/>
              <a:gd name="T56" fmla="*/ 56 w 104"/>
              <a:gd name="T57" fmla="*/ 196 h 228"/>
              <a:gd name="T58" fmla="*/ 52 w 104"/>
              <a:gd name="T59" fmla="*/ 188 h 228"/>
              <a:gd name="T60" fmla="*/ 52 w 104"/>
              <a:gd name="T61" fmla="*/ 180 h 228"/>
              <a:gd name="T62" fmla="*/ 48 w 104"/>
              <a:gd name="T63" fmla="*/ 168 h 228"/>
              <a:gd name="T64" fmla="*/ 44 w 104"/>
              <a:gd name="T65" fmla="*/ 156 h 228"/>
              <a:gd name="T66" fmla="*/ 40 w 104"/>
              <a:gd name="T67" fmla="*/ 136 h 228"/>
              <a:gd name="T68" fmla="*/ 36 w 104"/>
              <a:gd name="T69" fmla="*/ 112 h 228"/>
              <a:gd name="T70" fmla="*/ 32 w 104"/>
              <a:gd name="T71" fmla="*/ 96 h 228"/>
              <a:gd name="T72" fmla="*/ 32 w 104"/>
              <a:gd name="T73" fmla="*/ 76 h 228"/>
              <a:gd name="T74" fmla="*/ 28 w 104"/>
              <a:gd name="T75" fmla="*/ 64 h 228"/>
              <a:gd name="T76" fmla="*/ 24 w 104"/>
              <a:gd name="T77" fmla="*/ 52 h 228"/>
              <a:gd name="T78" fmla="*/ 20 w 104"/>
              <a:gd name="T79" fmla="*/ 44 h 228"/>
              <a:gd name="T80" fmla="*/ 12 w 104"/>
              <a:gd name="T81" fmla="*/ 36 h 228"/>
              <a:gd name="T82" fmla="*/ 8 w 104"/>
              <a:gd name="T83" fmla="*/ 28 h 228"/>
              <a:gd name="T84" fmla="*/ 4 w 104"/>
              <a:gd name="T85" fmla="*/ 20 h 228"/>
              <a:gd name="T86" fmla="*/ 0 w 104"/>
              <a:gd name="T87" fmla="*/ 16 h 228"/>
              <a:gd name="T88" fmla="*/ 0 w 104"/>
              <a:gd name="T89" fmla="*/ 8 h 228"/>
              <a:gd name="T90" fmla="*/ 0 w 104"/>
              <a:gd name="T91" fmla="*/ 4 h 228"/>
              <a:gd name="T92" fmla="*/ 4 w 104"/>
              <a:gd name="T93" fmla="*/ 0 h 228"/>
              <a:gd name="T94" fmla="*/ 8 w 104"/>
              <a:gd name="T95" fmla="*/ 0 h 228"/>
              <a:gd name="T96" fmla="*/ 12 w 104"/>
              <a:gd name="T97" fmla="*/ 0 h 228"/>
              <a:gd name="T98" fmla="*/ 16 w 104"/>
              <a:gd name="T99" fmla="*/ 4 h 228"/>
              <a:gd name="T100" fmla="*/ 24 w 104"/>
              <a:gd name="T101" fmla="*/ 4 h 228"/>
              <a:gd name="T102" fmla="*/ 28 w 104"/>
              <a:gd name="T103" fmla="*/ 4 h 228"/>
              <a:gd name="T104" fmla="*/ 36 w 104"/>
              <a:gd name="T105" fmla="*/ 4 h 228"/>
              <a:gd name="T106" fmla="*/ 44 w 104"/>
              <a:gd name="T107" fmla="*/ 8 h 228"/>
              <a:gd name="T108" fmla="*/ 56 w 104"/>
              <a:gd name="T109" fmla="*/ 8 h 228"/>
              <a:gd name="T110" fmla="*/ 80 w 104"/>
              <a:gd name="T111" fmla="*/ 8 h 228"/>
              <a:gd name="T112" fmla="*/ 80 w 104"/>
              <a:gd name="T113" fmla="*/ 8 h 2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04" h="228">
                <a:moveTo>
                  <a:pt x="80" y="8"/>
                </a:moveTo>
                <a:lnTo>
                  <a:pt x="80" y="28"/>
                </a:lnTo>
                <a:lnTo>
                  <a:pt x="84" y="48"/>
                </a:lnTo>
                <a:lnTo>
                  <a:pt x="84" y="68"/>
                </a:lnTo>
                <a:lnTo>
                  <a:pt x="88" y="84"/>
                </a:lnTo>
                <a:lnTo>
                  <a:pt x="92" y="100"/>
                </a:lnTo>
                <a:lnTo>
                  <a:pt x="92" y="116"/>
                </a:lnTo>
                <a:lnTo>
                  <a:pt x="96" y="128"/>
                </a:lnTo>
                <a:lnTo>
                  <a:pt x="96" y="140"/>
                </a:lnTo>
                <a:lnTo>
                  <a:pt x="96" y="152"/>
                </a:lnTo>
                <a:lnTo>
                  <a:pt x="100" y="164"/>
                </a:lnTo>
                <a:lnTo>
                  <a:pt x="100" y="172"/>
                </a:lnTo>
                <a:lnTo>
                  <a:pt x="100" y="180"/>
                </a:lnTo>
                <a:lnTo>
                  <a:pt x="100" y="188"/>
                </a:lnTo>
                <a:lnTo>
                  <a:pt x="100" y="192"/>
                </a:lnTo>
                <a:lnTo>
                  <a:pt x="100" y="196"/>
                </a:lnTo>
                <a:lnTo>
                  <a:pt x="104" y="200"/>
                </a:lnTo>
                <a:lnTo>
                  <a:pt x="100" y="212"/>
                </a:lnTo>
                <a:lnTo>
                  <a:pt x="96" y="224"/>
                </a:lnTo>
                <a:lnTo>
                  <a:pt x="92" y="228"/>
                </a:lnTo>
                <a:lnTo>
                  <a:pt x="84" y="228"/>
                </a:lnTo>
                <a:lnTo>
                  <a:pt x="76" y="228"/>
                </a:lnTo>
                <a:lnTo>
                  <a:pt x="68" y="228"/>
                </a:lnTo>
                <a:lnTo>
                  <a:pt x="64" y="224"/>
                </a:lnTo>
                <a:lnTo>
                  <a:pt x="60" y="220"/>
                </a:lnTo>
                <a:lnTo>
                  <a:pt x="60" y="216"/>
                </a:lnTo>
                <a:lnTo>
                  <a:pt x="60" y="212"/>
                </a:lnTo>
                <a:lnTo>
                  <a:pt x="56" y="204"/>
                </a:lnTo>
                <a:lnTo>
                  <a:pt x="56" y="196"/>
                </a:lnTo>
                <a:lnTo>
                  <a:pt x="52" y="188"/>
                </a:lnTo>
                <a:lnTo>
                  <a:pt x="52" y="180"/>
                </a:lnTo>
                <a:lnTo>
                  <a:pt x="48" y="168"/>
                </a:lnTo>
                <a:lnTo>
                  <a:pt x="44" y="156"/>
                </a:lnTo>
                <a:lnTo>
                  <a:pt x="40" y="136"/>
                </a:lnTo>
                <a:lnTo>
                  <a:pt x="36" y="112"/>
                </a:lnTo>
                <a:lnTo>
                  <a:pt x="32" y="96"/>
                </a:lnTo>
                <a:lnTo>
                  <a:pt x="32" y="76"/>
                </a:lnTo>
                <a:lnTo>
                  <a:pt x="28" y="64"/>
                </a:lnTo>
                <a:lnTo>
                  <a:pt x="24" y="52"/>
                </a:lnTo>
                <a:lnTo>
                  <a:pt x="20" y="44"/>
                </a:lnTo>
                <a:lnTo>
                  <a:pt x="12" y="36"/>
                </a:lnTo>
                <a:lnTo>
                  <a:pt x="8" y="28"/>
                </a:lnTo>
                <a:lnTo>
                  <a:pt x="4" y="20"/>
                </a:lnTo>
                <a:lnTo>
                  <a:pt x="0" y="16"/>
                </a:lnTo>
                <a:lnTo>
                  <a:pt x="0" y="8"/>
                </a:lnTo>
                <a:lnTo>
                  <a:pt x="0" y="4"/>
                </a:lnTo>
                <a:lnTo>
                  <a:pt x="4" y="0"/>
                </a:lnTo>
                <a:lnTo>
                  <a:pt x="8" y="0"/>
                </a:lnTo>
                <a:lnTo>
                  <a:pt x="12" y="0"/>
                </a:lnTo>
                <a:lnTo>
                  <a:pt x="16" y="4"/>
                </a:lnTo>
                <a:lnTo>
                  <a:pt x="24" y="4"/>
                </a:lnTo>
                <a:lnTo>
                  <a:pt x="28" y="4"/>
                </a:lnTo>
                <a:lnTo>
                  <a:pt x="36" y="4"/>
                </a:lnTo>
                <a:lnTo>
                  <a:pt x="44" y="8"/>
                </a:lnTo>
                <a:lnTo>
                  <a:pt x="56" y="8"/>
                </a:lnTo>
                <a:lnTo>
                  <a:pt x="80" y="8"/>
                </a:lnTo>
                <a:lnTo>
                  <a:pt x="80" y="8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9" name="Freeform 94">
            <a:extLst>
              <a:ext uri="{FF2B5EF4-FFF2-40B4-BE49-F238E27FC236}">
                <a16:creationId xmlns:a16="http://schemas.microsoft.com/office/drawing/2014/main" id="{8E9A6EAA-2093-48A3-9830-C0BFB73FB374}"/>
              </a:ext>
            </a:extLst>
          </p:cNvPr>
          <p:cNvSpPr>
            <a:spLocks/>
          </p:cNvSpPr>
          <p:nvPr/>
        </p:nvSpPr>
        <p:spPr bwMode="auto">
          <a:xfrm>
            <a:off x="5362524" y="814032"/>
            <a:ext cx="1667875" cy="1137602"/>
          </a:xfrm>
          <a:custGeom>
            <a:avLst/>
            <a:gdLst>
              <a:gd name="T0" fmla="*/ 400 w 424"/>
              <a:gd name="T1" fmla="*/ 28 h 248"/>
              <a:gd name="T2" fmla="*/ 412 w 424"/>
              <a:gd name="T3" fmla="*/ 36 h 248"/>
              <a:gd name="T4" fmla="*/ 420 w 424"/>
              <a:gd name="T5" fmla="*/ 44 h 248"/>
              <a:gd name="T6" fmla="*/ 424 w 424"/>
              <a:gd name="T7" fmla="*/ 48 h 248"/>
              <a:gd name="T8" fmla="*/ 420 w 424"/>
              <a:gd name="T9" fmla="*/ 56 h 248"/>
              <a:gd name="T10" fmla="*/ 412 w 424"/>
              <a:gd name="T11" fmla="*/ 64 h 248"/>
              <a:gd name="T12" fmla="*/ 404 w 424"/>
              <a:gd name="T13" fmla="*/ 68 h 248"/>
              <a:gd name="T14" fmla="*/ 400 w 424"/>
              <a:gd name="T15" fmla="*/ 76 h 248"/>
              <a:gd name="T16" fmla="*/ 396 w 424"/>
              <a:gd name="T17" fmla="*/ 92 h 248"/>
              <a:gd name="T18" fmla="*/ 388 w 424"/>
              <a:gd name="T19" fmla="*/ 112 h 248"/>
              <a:gd name="T20" fmla="*/ 376 w 424"/>
              <a:gd name="T21" fmla="*/ 152 h 248"/>
              <a:gd name="T22" fmla="*/ 360 w 424"/>
              <a:gd name="T23" fmla="*/ 188 h 248"/>
              <a:gd name="T24" fmla="*/ 340 w 424"/>
              <a:gd name="T25" fmla="*/ 216 h 248"/>
              <a:gd name="T26" fmla="*/ 328 w 424"/>
              <a:gd name="T27" fmla="*/ 232 h 248"/>
              <a:gd name="T28" fmla="*/ 312 w 424"/>
              <a:gd name="T29" fmla="*/ 244 h 248"/>
              <a:gd name="T30" fmla="*/ 304 w 424"/>
              <a:gd name="T31" fmla="*/ 248 h 248"/>
              <a:gd name="T32" fmla="*/ 296 w 424"/>
              <a:gd name="T33" fmla="*/ 244 h 248"/>
              <a:gd name="T34" fmla="*/ 284 w 424"/>
              <a:gd name="T35" fmla="*/ 232 h 248"/>
              <a:gd name="T36" fmla="*/ 272 w 424"/>
              <a:gd name="T37" fmla="*/ 220 h 248"/>
              <a:gd name="T38" fmla="*/ 256 w 424"/>
              <a:gd name="T39" fmla="*/ 200 h 248"/>
              <a:gd name="T40" fmla="*/ 276 w 424"/>
              <a:gd name="T41" fmla="*/ 192 h 248"/>
              <a:gd name="T42" fmla="*/ 292 w 424"/>
              <a:gd name="T43" fmla="*/ 180 h 248"/>
              <a:gd name="T44" fmla="*/ 296 w 424"/>
              <a:gd name="T45" fmla="*/ 172 h 248"/>
              <a:gd name="T46" fmla="*/ 304 w 424"/>
              <a:gd name="T47" fmla="*/ 160 h 248"/>
              <a:gd name="T48" fmla="*/ 312 w 424"/>
              <a:gd name="T49" fmla="*/ 140 h 248"/>
              <a:gd name="T50" fmla="*/ 320 w 424"/>
              <a:gd name="T51" fmla="*/ 116 h 248"/>
              <a:gd name="T52" fmla="*/ 328 w 424"/>
              <a:gd name="T53" fmla="*/ 92 h 248"/>
              <a:gd name="T54" fmla="*/ 332 w 424"/>
              <a:gd name="T55" fmla="*/ 76 h 248"/>
              <a:gd name="T56" fmla="*/ 336 w 424"/>
              <a:gd name="T57" fmla="*/ 64 h 248"/>
              <a:gd name="T58" fmla="*/ 336 w 424"/>
              <a:gd name="T59" fmla="*/ 56 h 248"/>
              <a:gd name="T60" fmla="*/ 328 w 424"/>
              <a:gd name="T61" fmla="*/ 52 h 248"/>
              <a:gd name="T62" fmla="*/ 320 w 424"/>
              <a:gd name="T63" fmla="*/ 48 h 248"/>
              <a:gd name="T64" fmla="*/ 292 w 424"/>
              <a:gd name="T65" fmla="*/ 44 h 248"/>
              <a:gd name="T66" fmla="*/ 288 w 424"/>
              <a:gd name="T67" fmla="*/ 44 h 248"/>
              <a:gd name="T68" fmla="*/ 268 w 424"/>
              <a:gd name="T69" fmla="*/ 44 h 248"/>
              <a:gd name="T70" fmla="*/ 244 w 424"/>
              <a:gd name="T71" fmla="*/ 48 h 248"/>
              <a:gd name="T72" fmla="*/ 212 w 424"/>
              <a:gd name="T73" fmla="*/ 52 h 248"/>
              <a:gd name="T74" fmla="*/ 172 w 424"/>
              <a:gd name="T75" fmla="*/ 56 h 248"/>
              <a:gd name="T76" fmla="*/ 120 w 424"/>
              <a:gd name="T77" fmla="*/ 60 h 248"/>
              <a:gd name="T78" fmla="*/ 64 w 424"/>
              <a:gd name="T79" fmla="*/ 64 h 248"/>
              <a:gd name="T80" fmla="*/ 0 w 424"/>
              <a:gd name="T81" fmla="*/ 72 h 248"/>
              <a:gd name="T82" fmla="*/ 36 w 424"/>
              <a:gd name="T83" fmla="*/ 36 h 248"/>
              <a:gd name="T84" fmla="*/ 100 w 424"/>
              <a:gd name="T85" fmla="*/ 28 h 248"/>
              <a:gd name="T86" fmla="*/ 124 w 424"/>
              <a:gd name="T87" fmla="*/ 28 h 248"/>
              <a:gd name="T88" fmla="*/ 180 w 424"/>
              <a:gd name="T89" fmla="*/ 24 h 248"/>
              <a:gd name="T90" fmla="*/ 244 w 424"/>
              <a:gd name="T91" fmla="*/ 16 h 248"/>
              <a:gd name="T92" fmla="*/ 272 w 424"/>
              <a:gd name="T93" fmla="*/ 12 h 248"/>
              <a:gd name="T94" fmla="*/ 296 w 424"/>
              <a:gd name="T95" fmla="*/ 8 h 248"/>
              <a:gd name="T96" fmla="*/ 312 w 424"/>
              <a:gd name="T97" fmla="*/ 4 h 248"/>
              <a:gd name="T98" fmla="*/ 320 w 424"/>
              <a:gd name="T99" fmla="*/ 0 h 248"/>
              <a:gd name="T100" fmla="*/ 332 w 424"/>
              <a:gd name="T101" fmla="*/ 0 h 248"/>
              <a:gd name="T102" fmla="*/ 344 w 424"/>
              <a:gd name="T103" fmla="*/ 0 h 248"/>
              <a:gd name="T104" fmla="*/ 364 w 424"/>
              <a:gd name="T105" fmla="*/ 8 h 248"/>
              <a:gd name="T106" fmla="*/ 392 w 424"/>
              <a:gd name="T107" fmla="*/ 24 h 2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424" h="248">
                <a:moveTo>
                  <a:pt x="392" y="24"/>
                </a:moveTo>
                <a:lnTo>
                  <a:pt x="400" y="28"/>
                </a:lnTo>
                <a:lnTo>
                  <a:pt x="408" y="32"/>
                </a:lnTo>
                <a:lnTo>
                  <a:pt x="412" y="36"/>
                </a:lnTo>
                <a:lnTo>
                  <a:pt x="416" y="40"/>
                </a:lnTo>
                <a:lnTo>
                  <a:pt x="420" y="44"/>
                </a:lnTo>
                <a:lnTo>
                  <a:pt x="424" y="44"/>
                </a:lnTo>
                <a:lnTo>
                  <a:pt x="424" y="48"/>
                </a:lnTo>
                <a:lnTo>
                  <a:pt x="424" y="52"/>
                </a:lnTo>
                <a:lnTo>
                  <a:pt x="420" y="56"/>
                </a:lnTo>
                <a:lnTo>
                  <a:pt x="420" y="60"/>
                </a:lnTo>
                <a:lnTo>
                  <a:pt x="412" y="64"/>
                </a:lnTo>
                <a:lnTo>
                  <a:pt x="408" y="64"/>
                </a:lnTo>
                <a:lnTo>
                  <a:pt x="404" y="68"/>
                </a:lnTo>
                <a:lnTo>
                  <a:pt x="404" y="72"/>
                </a:lnTo>
                <a:lnTo>
                  <a:pt x="400" y="76"/>
                </a:lnTo>
                <a:lnTo>
                  <a:pt x="396" y="84"/>
                </a:lnTo>
                <a:lnTo>
                  <a:pt x="396" y="92"/>
                </a:lnTo>
                <a:lnTo>
                  <a:pt x="392" y="100"/>
                </a:lnTo>
                <a:lnTo>
                  <a:pt x="388" y="112"/>
                </a:lnTo>
                <a:lnTo>
                  <a:pt x="380" y="132"/>
                </a:lnTo>
                <a:lnTo>
                  <a:pt x="376" y="152"/>
                </a:lnTo>
                <a:lnTo>
                  <a:pt x="368" y="168"/>
                </a:lnTo>
                <a:lnTo>
                  <a:pt x="360" y="188"/>
                </a:lnTo>
                <a:lnTo>
                  <a:pt x="348" y="200"/>
                </a:lnTo>
                <a:lnTo>
                  <a:pt x="340" y="216"/>
                </a:lnTo>
                <a:lnTo>
                  <a:pt x="332" y="224"/>
                </a:lnTo>
                <a:lnTo>
                  <a:pt x="328" y="232"/>
                </a:lnTo>
                <a:lnTo>
                  <a:pt x="320" y="240"/>
                </a:lnTo>
                <a:lnTo>
                  <a:pt x="312" y="244"/>
                </a:lnTo>
                <a:lnTo>
                  <a:pt x="308" y="244"/>
                </a:lnTo>
                <a:lnTo>
                  <a:pt x="304" y="248"/>
                </a:lnTo>
                <a:lnTo>
                  <a:pt x="300" y="244"/>
                </a:lnTo>
                <a:lnTo>
                  <a:pt x="296" y="244"/>
                </a:lnTo>
                <a:lnTo>
                  <a:pt x="288" y="240"/>
                </a:lnTo>
                <a:lnTo>
                  <a:pt x="284" y="232"/>
                </a:lnTo>
                <a:lnTo>
                  <a:pt x="280" y="228"/>
                </a:lnTo>
                <a:lnTo>
                  <a:pt x="272" y="220"/>
                </a:lnTo>
                <a:lnTo>
                  <a:pt x="264" y="208"/>
                </a:lnTo>
                <a:lnTo>
                  <a:pt x="256" y="200"/>
                </a:lnTo>
                <a:lnTo>
                  <a:pt x="264" y="196"/>
                </a:lnTo>
                <a:lnTo>
                  <a:pt x="276" y="192"/>
                </a:lnTo>
                <a:lnTo>
                  <a:pt x="284" y="188"/>
                </a:lnTo>
                <a:lnTo>
                  <a:pt x="292" y="180"/>
                </a:lnTo>
                <a:lnTo>
                  <a:pt x="292" y="180"/>
                </a:lnTo>
                <a:lnTo>
                  <a:pt x="296" y="172"/>
                </a:lnTo>
                <a:lnTo>
                  <a:pt x="300" y="168"/>
                </a:lnTo>
                <a:lnTo>
                  <a:pt x="304" y="160"/>
                </a:lnTo>
                <a:lnTo>
                  <a:pt x="304" y="152"/>
                </a:lnTo>
                <a:lnTo>
                  <a:pt x="312" y="140"/>
                </a:lnTo>
                <a:lnTo>
                  <a:pt x="316" y="128"/>
                </a:lnTo>
                <a:lnTo>
                  <a:pt x="320" y="116"/>
                </a:lnTo>
                <a:lnTo>
                  <a:pt x="324" y="104"/>
                </a:lnTo>
                <a:lnTo>
                  <a:pt x="328" y="92"/>
                </a:lnTo>
                <a:lnTo>
                  <a:pt x="332" y="84"/>
                </a:lnTo>
                <a:lnTo>
                  <a:pt x="332" y="76"/>
                </a:lnTo>
                <a:lnTo>
                  <a:pt x="336" y="68"/>
                </a:lnTo>
                <a:lnTo>
                  <a:pt x="336" y="64"/>
                </a:lnTo>
                <a:lnTo>
                  <a:pt x="336" y="60"/>
                </a:lnTo>
                <a:lnTo>
                  <a:pt x="336" y="56"/>
                </a:lnTo>
                <a:lnTo>
                  <a:pt x="332" y="52"/>
                </a:lnTo>
                <a:lnTo>
                  <a:pt x="328" y="52"/>
                </a:lnTo>
                <a:lnTo>
                  <a:pt x="324" y="48"/>
                </a:lnTo>
                <a:lnTo>
                  <a:pt x="320" y="48"/>
                </a:lnTo>
                <a:lnTo>
                  <a:pt x="308" y="44"/>
                </a:lnTo>
                <a:lnTo>
                  <a:pt x="292" y="44"/>
                </a:lnTo>
                <a:lnTo>
                  <a:pt x="292" y="44"/>
                </a:lnTo>
                <a:lnTo>
                  <a:pt x="288" y="44"/>
                </a:lnTo>
                <a:lnTo>
                  <a:pt x="280" y="44"/>
                </a:lnTo>
                <a:lnTo>
                  <a:pt x="268" y="44"/>
                </a:lnTo>
                <a:lnTo>
                  <a:pt x="260" y="48"/>
                </a:lnTo>
                <a:lnTo>
                  <a:pt x="244" y="48"/>
                </a:lnTo>
                <a:lnTo>
                  <a:pt x="232" y="48"/>
                </a:lnTo>
                <a:lnTo>
                  <a:pt x="212" y="52"/>
                </a:lnTo>
                <a:lnTo>
                  <a:pt x="192" y="52"/>
                </a:lnTo>
                <a:lnTo>
                  <a:pt x="172" y="56"/>
                </a:lnTo>
                <a:lnTo>
                  <a:pt x="148" y="56"/>
                </a:lnTo>
                <a:lnTo>
                  <a:pt x="120" y="60"/>
                </a:lnTo>
                <a:lnTo>
                  <a:pt x="92" y="60"/>
                </a:lnTo>
                <a:lnTo>
                  <a:pt x="64" y="64"/>
                </a:lnTo>
                <a:lnTo>
                  <a:pt x="32" y="68"/>
                </a:lnTo>
                <a:lnTo>
                  <a:pt x="0" y="72"/>
                </a:lnTo>
                <a:lnTo>
                  <a:pt x="0" y="36"/>
                </a:lnTo>
                <a:lnTo>
                  <a:pt x="36" y="36"/>
                </a:lnTo>
                <a:lnTo>
                  <a:pt x="68" y="32"/>
                </a:lnTo>
                <a:lnTo>
                  <a:pt x="100" y="28"/>
                </a:lnTo>
                <a:lnTo>
                  <a:pt x="112" y="28"/>
                </a:lnTo>
                <a:lnTo>
                  <a:pt x="124" y="28"/>
                </a:lnTo>
                <a:lnTo>
                  <a:pt x="152" y="24"/>
                </a:lnTo>
                <a:lnTo>
                  <a:pt x="180" y="24"/>
                </a:lnTo>
                <a:lnTo>
                  <a:pt x="208" y="20"/>
                </a:lnTo>
                <a:lnTo>
                  <a:pt x="244" y="16"/>
                </a:lnTo>
                <a:lnTo>
                  <a:pt x="260" y="12"/>
                </a:lnTo>
                <a:lnTo>
                  <a:pt x="272" y="12"/>
                </a:lnTo>
                <a:lnTo>
                  <a:pt x="284" y="12"/>
                </a:lnTo>
                <a:lnTo>
                  <a:pt x="296" y="8"/>
                </a:lnTo>
                <a:lnTo>
                  <a:pt x="304" y="8"/>
                </a:lnTo>
                <a:lnTo>
                  <a:pt x="312" y="4"/>
                </a:lnTo>
                <a:lnTo>
                  <a:pt x="316" y="4"/>
                </a:lnTo>
                <a:lnTo>
                  <a:pt x="320" y="0"/>
                </a:lnTo>
                <a:lnTo>
                  <a:pt x="324" y="0"/>
                </a:lnTo>
                <a:lnTo>
                  <a:pt x="332" y="0"/>
                </a:lnTo>
                <a:lnTo>
                  <a:pt x="336" y="0"/>
                </a:lnTo>
                <a:lnTo>
                  <a:pt x="344" y="0"/>
                </a:lnTo>
                <a:lnTo>
                  <a:pt x="352" y="0"/>
                </a:lnTo>
                <a:lnTo>
                  <a:pt x="364" y="8"/>
                </a:lnTo>
                <a:lnTo>
                  <a:pt x="376" y="12"/>
                </a:lnTo>
                <a:lnTo>
                  <a:pt x="392" y="24"/>
                </a:lnTo>
                <a:lnTo>
                  <a:pt x="392" y="24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0" name="Freeform 95">
            <a:extLst>
              <a:ext uri="{FF2B5EF4-FFF2-40B4-BE49-F238E27FC236}">
                <a16:creationId xmlns:a16="http://schemas.microsoft.com/office/drawing/2014/main" id="{78687ABC-B4B4-4011-9919-E1394DD5357D}"/>
              </a:ext>
            </a:extLst>
          </p:cNvPr>
          <p:cNvSpPr>
            <a:spLocks/>
          </p:cNvSpPr>
          <p:nvPr/>
        </p:nvSpPr>
        <p:spPr bwMode="auto">
          <a:xfrm>
            <a:off x="5645748" y="1291091"/>
            <a:ext cx="849672" cy="220181"/>
          </a:xfrm>
          <a:custGeom>
            <a:avLst/>
            <a:gdLst>
              <a:gd name="T0" fmla="*/ 8 w 216"/>
              <a:gd name="T1" fmla="*/ 24 h 48"/>
              <a:gd name="T2" fmla="*/ 12 w 216"/>
              <a:gd name="T3" fmla="*/ 24 h 48"/>
              <a:gd name="T4" fmla="*/ 20 w 216"/>
              <a:gd name="T5" fmla="*/ 20 h 48"/>
              <a:gd name="T6" fmla="*/ 28 w 216"/>
              <a:gd name="T7" fmla="*/ 20 h 48"/>
              <a:gd name="T8" fmla="*/ 36 w 216"/>
              <a:gd name="T9" fmla="*/ 20 h 48"/>
              <a:gd name="T10" fmla="*/ 48 w 216"/>
              <a:gd name="T11" fmla="*/ 16 h 48"/>
              <a:gd name="T12" fmla="*/ 60 w 216"/>
              <a:gd name="T13" fmla="*/ 16 h 48"/>
              <a:gd name="T14" fmla="*/ 76 w 216"/>
              <a:gd name="T15" fmla="*/ 12 h 48"/>
              <a:gd name="T16" fmla="*/ 92 w 216"/>
              <a:gd name="T17" fmla="*/ 8 h 48"/>
              <a:gd name="T18" fmla="*/ 108 w 216"/>
              <a:gd name="T19" fmla="*/ 8 h 48"/>
              <a:gd name="T20" fmla="*/ 120 w 216"/>
              <a:gd name="T21" fmla="*/ 4 h 48"/>
              <a:gd name="T22" fmla="*/ 132 w 216"/>
              <a:gd name="T23" fmla="*/ 4 h 48"/>
              <a:gd name="T24" fmla="*/ 144 w 216"/>
              <a:gd name="T25" fmla="*/ 0 h 48"/>
              <a:gd name="T26" fmla="*/ 152 w 216"/>
              <a:gd name="T27" fmla="*/ 0 h 48"/>
              <a:gd name="T28" fmla="*/ 160 w 216"/>
              <a:gd name="T29" fmla="*/ 0 h 48"/>
              <a:gd name="T30" fmla="*/ 168 w 216"/>
              <a:gd name="T31" fmla="*/ 0 h 48"/>
              <a:gd name="T32" fmla="*/ 172 w 216"/>
              <a:gd name="T33" fmla="*/ 0 h 48"/>
              <a:gd name="T34" fmla="*/ 184 w 216"/>
              <a:gd name="T35" fmla="*/ 0 h 48"/>
              <a:gd name="T36" fmla="*/ 192 w 216"/>
              <a:gd name="T37" fmla="*/ 4 h 48"/>
              <a:gd name="T38" fmla="*/ 200 w 216"/>
              <a:gd name="T39" fmla="*/ 4 h 48"/>
              <a:gd name="T40" fmla="*/ 208 w 216"/>
              <a:gd name="T41" fmla="*/ 8 h 48"/>
              <a:gd name="T42" fmla="*/ 212 w 216"/>
              <a:gd name="T43" fmla="*/ 8 h 48"/>
              <a:gd name="T44" fmla="*/ 216 w 216"/>
              <a:gd name="T45" fmla="*/ 12 h 48"/>
              <a:gd name="T46" fmla="*/ 216 w 216"/>
              <a:gd name="T47" fmla="*/ 20 h 48"/>
              <a:gd name="T48" fmla="*/ 216 w 216"/>
              <a:gd name="T49" fmla="*/ 24 h 48"/>
              <a:gd name="T50" fmla="*/ 212 w 216"/>
              <a:gd name="T51" fmla="*/ 28 h 48"/>
              <a:gd name="T52" fmla="*/ 208 w 216"/>
              <a:gd name="T53" fmla="*/ 32 h 48"/>
              <a:gd name="T54" fmla="*/ 200 w 216"/>
              <a:gd name="T55" fmla="*/ 32 h 48"/>
              <a:gd name="T56" fmla="*/ 196 w 216"/>
              <a:gd name="T57" fmla="*/ 32 h 48"/>
              <a:gd name="T58" fmla="*/ 188 w 216"/>
              <a:gd name="T59" fmla="*/ 36 h 48"/>
              <a:gd name="T60" fmla="*/ 180 w 216"/>
              <a:gd name="T61" fmla="*/ 36 h 48"/>
              <a:gd name="T62" fmla="*/ 168 w 216"/>
              <a:gd name="T63" fmla="*/ 36 h 48"/>
              <a:gd name="T64" fmla="*/ 156 w 216"/>
              <a:gd name="T65" fmla="*/ 40 h 48"/>
              <a:gd name="T66" fmla="*/ 144 w 216"/>
              <a:gd name="T67" fmla="*/ 40 h 48"/>
              <a:gd name="T68" fmla="*/ 128 w 216"/>
              <a:gd name="T69" fmla="*/ 40 h 48"/>
              <a:gd name="T70" fmla="*/ 108 w 216"/>
              <a:gd name="T71" fmla="*/ 44 h 48"/>
              <a:gd name="T72" fmla="*/ 92 w 216"/>
              <a:gd name="T73" fmla="*/ 44 h 48"/>
              <a:gd name="T74" fmla="*/ 76 w 216"/>
              <a:gd name="T75" fmla="*/ 44 h 48"/>
              <a:gd name="T76" fmla="*/ 60 w 216"/>
              <a:gd name="T77" fmla="*/ 48 h 48"/>
              <a:gd name="T78" fmla="*/ 48 w 216"/>
              <a:gd name="T79" fmla="*/ 48 h 48"/>
              <a:gd name="T80" fmla="*/ 40 w 216"/>
              <a:gd name="T81" fmla="*/ 48 h 48"/>
              <a:gd name="T82" fmla="*/ 32 w 216"/>
              <a:gd name="T83" fmla="*/ 48 h 48"/>
              <a:gd name="T84" fmla="*/ 24 w 216"/>
              <a:gd name="T85" fmla="*/ 48 h 48"/>
              <a:gd name="T86" fmla="*/ 20 w 216"/>
              <a:gd name="T87" fmla="*/ 48 h 48"/>
              <a:gd name="T88" fmla="*/ 16 w 216"/>
              <a:gd name="T89" fmla="*/ 48 h 48"/>
              <a:gd name="T90" fmla="*/ 8 w 216"/>
              <a:gd name="T91" fmla="*/ 48 h 48"/>
              <a:gd name="T92" fmla="*/ 4 w 216"/>
              <a:gd name="T93" fmla="*/ 44 h 48"/>
              <a:gd name="T94" fmla="*/ 4 w 216"/>
              <a:gd name="T95" fmla="*/ 36 h 48"/>
              <a:gd name="T96" fmla="*/ 0 w 216"/>
              <a:gd name="T97" fmla="*/ 32 h 48"/>
              <a:gd name="T98" fmla="*/ 0 w 216"/>
              <a:gd name="T99" fmla="*/ 28 h 48"/>
              <a:gd name="T100" fmla="*/ 4 w 216"/>
              <a:gd name="T101" fmla="*/ 24 h 48"/>
              <a:gd name="T102" fmla="*/ 8 w 216"/>
              <a:gd name="T103" fmla="*/ 24 h 48"/>
              <a:gd name="T104" fmla="*/ 8 w 216"/>
              <a:gd name="T105" fmla="*/ 24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216" h="48">
                <a:moveTo>
                  <a:pt x="8" y="24"/>
                </a:moveTo>
                <a:lnTo>
                  <a:pt x="12" y="24"/>
                </a:lnTo>
                <a:lnTo>
                  <a:pt x="20" y="20"/>
                </a:lnTo>
                <a:lnTo>
                  <a:pt x="28" y="20"/>
                </a:lnTo>
                <a:lnTo>
                  <a:pt x="36" y="20"/>
                </a:lnTo>
                <a:lnTo>
                  <a:pt x="48" y="16"/>
                </a:lnTo>
                <a:lnTo>
                  <a:pt x="60" y="16"/>
                </a:lnTo>
                <a:lnTo>
                  <a:pt x="76" y="12"/>
                </a:lnTo>
                <a:lnTo>
                  <a:pt x="92" y="8"/>
                </a:lnTo>
                <a:lnTo>
                  <a:pt x="108" y="8"/>
                </a:lnTo>
                <a:lnTo>
                  <a:pt x="120" y="4"/>
                </a:lnTo>
                <a:lnTo>
                  <a:pt x="132" y="4"/>
                </a:lnTo>
                <a:lnTo>
                  <a:pt x="144" y="0"/>
                </a:lnTo>
                <a:lnTo>
                  <a:pt x="152" y="0"/>
                </a:lnTo>
                <a:lnTo>
                  <a:pt x="160" y="0"/>
                </a:lnTo>
                <a:lnTo>
                  <a:pt x="168" y="0"/>
                </a:lnTo>
                <a:lnTo>
                  <a:pt x="172" y="0"/>
                </a:lnTo>
                <a:lnTo>
                  <a:pt x="184" y="0"/>
                </a:lnTo>
                <a:lnTo>
                  <a:pt x="192" y="4"/>
                </a:lnTo>
                <a:lnTo>
                  <a:pt x="200" y="4"/>
                </a:lnTo>
                <a:lnTo>
                  <a:pt x="208" y="8"/>
                </a:lnTo>
                <a:lnTo>
                  <a:pt x="212" y="8"/>
                </a:lnTo>
                <a:lnTo>
                  <a:pt x="216" y="12"/>
                </a:lnTo>
                <a:lnTo>
                  <a:pt x="216" y="20"/>
                </a:lnTo>
                <a:lnTo>
                  <a:pt x="216" y="24"/>
                </a:lnTo>
                <a:lnTo>
                  <a:pt x="212" y="28"/>
                </a:lnTo>
                <a:lnTo>
                  <a:pt x="208" y="32"/>
                </a:lnTo>
                <a:lnTo>
                  <a:pt x="200" y="32"/>
                </a:lnTo>
                <a:lnTo>
                  <a:pt x="196" y="32"/>
                </a:lnTo>
                <a:lnTo>
                  <a:pt x="188" y="36"/>
                </a:lnTo>
                <a:lnTo>
                  <a:pt x="180" y="36"/>
                </a:lnTo>
                <a:lnTo>
                  <a:pt x="168" y="36"/>
                </a:lnTo>
                <a:lnTo>
                  <a:pt x="156" y="40"/>
                </a:lnTo>
                <a:lnTo>
                  <a:pt x="144" y="40"/>
                </a:lnTo>
                <a:lnTo>
                  <a:pt x="128" y="40"/>
                </a:lnTo>
                <a:lnTo>
                  <a:pt x="108" y="44"/>
                </a:lnTo>
                <a:lnTo>
                  <a:pt x="92" y="44"/>
                </a:lnTo>
                <a:lnTo>
                  <a:pt x="76" y="44"/>
                </a:lnTo>
                <a:lnTo>
                  <a:pt x="60" y="48"/>
                </a:lnTo>
                <a:lnTo>
                  <a:pt x="48" y="48"/>
                </a:lnTo>
                <a:lnTo>
                  <a:pt x="40" y="48"/>
                </a:lnTo>
                <a:lnTo>
                  <a:pt x="32" y="48"/>
                </a:lnTo>
                <a:lnTo>
                  <a:pt x="24" y="48"/>
                </a:lnTo>
                <a:lnTo>
                  <a:pt x="20" y="48"/>
                </a:lnTo>
                <a:lnTo>
                  <a:pt x="16" y="48"/>
                </a:lnTo>
                <a:lnTo>
                  <a:pt x="8" y="48"/>
                </a:lnTo>
                <a:lnTo>
                  <a:pt x="4" y="44"/>
                </a:lnTo>
                <a:lnTo>
                  <a:pt x="4" y="36"/>
                </a:lnTo>
                <a:lnTo>
                  <a:pt x="0" y="32"/>
                </a:lnTo>
                <a:lnTo>
                  <a:pt x="0" y="28"/>
                </a:lnTo>
                <a:lnTo>
                  <a:pt x="4" y="24"/>
                </a:lnTo>
                <a:lnTo>
                  <a:pt x="8" y="24"/>
                </a:lnTo>
                <a:lnTo>
                  <a:pt x="8" y="24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1" name="Freeform 96">
            <a:extLst>
              <a:ext uri="{FF2B5EF4-FFF2-40B4-BE49-F238E27FC236}">
                <a16:creationId xmlns:a16="http://schemas.microsoft.com/office/drawing/2014/main" id="{7751996F-D457-400F-806C-CCD8308E52F8}"/>
              </a:ext>
            </a:extLst>
          </p:cNvPr>
          <p:cNvSpPr>
            <a:spLocks/>
          </p:cNvSpPr>
          <p:nvPr/>
        </p:nvSpPr>
        <p:spPr bwMode="auto">
          <a:xfrm>
            <a:off x="5976177" y="1034213"/>
            <a:ext cx="157347" cy="1651358"/>
          </a:xfrm>
          <a:custGeom>
            <a:avLst/>
            <a:gdLst>
              <a:gd name="T0" fmla="*/ 36 w 40"/>
              <a:gd name="T1" fmla="*/ 24 h 360"/>
              <a:gd name="T2" fmla="*/ 36 w 40"/>
              <a:gd name="T3" fmla="*/ 28 h 360"/>
              <a:gd name="T4" fmla="*/ 36 w 40"/>
              <a:gd name="T5" fmla="*/ 32 h 360"/>
              <a:gd name="T6" fmla="*/ 36 w 40"/>
              <a:gd name="T7" fmla="*/ 44 h 360"/>
              <a:gd name="T8" fmla="*/ 32 w 40"/>
              <a:gd name="T9" fmla="*/ 56 h 360"/>
              <a:gd name="T10" fmla="*/ 32 w 40"/>
              <a:gd name="T11" fmla="*/ 68 h 360"/>
              <a:gd name="T12" fmla="*/ 32 w 40"/>
              <a:gd name="T13" fmla="*/ 88 h 360"/>
              <a:gd name="T14" fmla="*/ 32 w 40"/>
              <a:gd name="T15" fmla="*/ 108 h 360"/>
              <a:gd name="T16" fmla="*/ 32 w 40"/>
              <a:gd name="T17" fmla="*/ 128 h 360"/>
              <a:gd name="T18" fmla="*/ 28 w 40"/>
              <a:gd name="T19" fmla="*/ 180 h 360"/>
              <a:gd name="T20" fmla="*/ 28 w 40"/>
              <a:gd name="T21" fmla="*/ 236 h 360"/>
              <a:gd name="T22" fmla="*/ 28 w 40"/>
              <a:gd name="T23" fmla="*/ 264 h 360"/>
              <a:gd name="T24" fmla="*/ 28 w 40"/>
              <a:gd name="T25" fmla="*/ 296 h 360"/>
              <a:gd name="T26" fmla="*/ 28 w 40"/>
              <a:gd name="T27" fmla="*/ 328 h 360"/>
              <a:gd name="T28" fmla="*/ 28 w 40"/>
              <a:gd name="T29" fmla="*/ 360 h 360"/>
              <a:gd name="T30" fmla="*/ 12 w 40"/>
              <a:gd name="T31" fmla="*/ 360 h 360"/>
              <a:gd name="T32" fmla="*/ 12 w 40"/>
              <a:gd name="T33" fmla="*/ 320 h 360"/>
              <a:gd name="T34" fmla="*/ 12 w 40"/>
              <a:gd name="T35" fmla="*/ 284 h 360"/>
              <a:gd name="T36" fmla="*/ 12 w 40"/>
              <a:gd name="T37" fmla="*/ 248 h 360"/>
              <a:gd name="T38" fmla="*/ 12 w 40"/>
              <a:gd name="T39" fmla="*/ 220 h 360"/>
              <a:gd name="T40" fmla="*/ 12 w 40"/>
              <a:gd name="T41" fmla="*/ 192 h 360"/>
              <a:gd name="T42" fmla="*/ 12 w 40"/>
              <a:gd name="T43" fmla="*/ 168 h 360"/>
              <a:gd name="T44" fmla="*/ 12 w 40"/>
              <a:gd name="T45" fmla="*/ 148 h 360"/>
              <a:gd name="T46" fmla="*/ 12 w 40"/>
              <a:gd name="T47" fmla="*/ 132 h 360"/>
              <a:gd name="T48" fmla="*/ 8 w 40"/>
              <a:gd name="T49" fmla="*/ 100 h 360"/>
              <a:gd name="T50" fmla="*/ 8 w 40"/>
              <a:gd name="T51" fmla="*/ 68 h 360"/>
              <a:gd name="T52" fmla="*/ 4 w 40"/>
              <a:gd name="T53" fmla="*/ 36 h 360"/>
              <a:gd name="T54" fmla="*/ 0 w 40"/>
              <a:gd name="T55" fmla="*/ 0 h 360"/>
              <a:gd name="T56" fmla="*/ 8 w 40"/>
              <a:gd name="T57" fmla="*/ 0 h 360"/>
              <a:gd name="T58" fmla="*/ 24 w 40"/>
              <a:gd name="T59" fmla="*/ 4 h 360"/>
              <a:gd name="T60" fmla="*/ 28 w 40"/>
              <a:gd name="T61" fmla="*/ 4 h 360"/>
              <a:gd name="T62" fmla="*/ 32 w 40"/>
              <a:gd name="T63" fmla="*/ 8 h 360"/>
              <a:gd name="T64" fmla="*/ 36 w 40"/>
              <a:gd name="T65" fmla="*/ 8 h 360"/>
              <a:gd name="T66" fmla="*/ 36 w 40"/>
              <a:gd name="T67" fmla="*/ 12 h 360"/>
              <a:gd name="T68" fmla="*/ 40 w 40"/>
              <a:gd name="T69" fmla="*/ 12 h 360"/>
              <a:gd name="T70" fmla="*/ 40 w 40"/>
              <a:gd name="T71" fmla="*/ 16 h 360"/>
              <a:gd name="T72" fmla="*/ 40 w 40"/>
              <a:gd name="T73" fmla="*/ 20 h 360"/>
              <a:gd name="T74" fmla="*/ 36 w 40"/>
              <a:gd name="T75" fmla="*/ 24 h 360"/>
              <a:gd name="T76" fmla="*/ 36 w 40"/>
              <a:gd name="T77" fmla="*/ 24 h 3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40" h="360">
                <a:moveTo>
                  <a:pt x="36" y="24"/>
                </a:moveTo>
                <a:lnTo>
                  <a:pt x="36" y="28"/>
                </a:lnTo>
                <a:lnTo>
                  <a:pt x="36" y="32"/>
                </a:lnTo>
                <a:lnTo>
                  <a:pt x="36" y="44"/>
                </a:lnTo>
                <a:lnTo>
                  <a:pt x="32" y="56"/>
                </a:lnTo>
                <a:lnTo>
                  <a:pt x="32" y="68"/>
                </a:lnTo>
                <a:lnTo>
                  <a:pt x="32" y="88"/>
                </a:lnTo>
                <a:lnTo>
                  <a:pt x="32" y="108"/>
                </a:lnTo>
                <a:lnTo>
                  <a:pt x="32" y="128"/>
                </a:lnTo>
                <a:lnTo>
                  <a:pt x="28" y="180"/>
                </a:lnTo>
                <a:lnTo>
                  <a:pt x="28" y="236"/>
                </a:lnTo>
                <a:lnTo>
                  <a:pt x="28" y="264"/>
                </a:lnTo>
                <a:lnTo>
                  <a:pt x="28" y="296"/>
                </a:lnTo>
                <a:lnTo>
                  <a:pt x="28" y="328"/>
                </a:lnTo>
                <a:lnTo>
                  <a:pt x="28" y="360"/>
                </a:lnTo>
                <a:lnTo>
                  <a:pt x="12" y="360"/>
                </a:lnTo>
                <a:lnTo>
                  <a:pt x="12" y="320"/>
                </a:lnTo>
                <a:lnTo>
                  <a:pt x="12" y="284"/>
                </a:lnTo>
                <a:lnTo>
                  <a:pt x="12" y="248"/>
                </a:lnTo>
                <a:lnTo>
                  <a:pt x="12" y="220"/>
                </a:lnTo>
                <a:lnTo>
                  <a:pt x="12" y="192"/>
                </a:lnTo>
                <a:lnTo>
                  <a:pt x="12" y="168"/>
                </a:lnTo>
                <a:lnTo>
                  <a:pt x="12" y="148"/>
                </a:lnTo>
                <a:lnTo>
                  <a:pt x="12" y="132"/>
                </a:lnTo>
                <a:lnTo>
                  <a:pt x="8" y="100"/>
                </a:lnTo>
                <a:lnTo>
                  <a:pt x="8" y="68"/>
                </a:lnTo>
                <a:lnTo>
                  <a:pt x="4" y="36"/>
                </a:lnTo>
                <a:lnTo>
                  <a:pt x="0" y="0"/>
                </a:lnTo>
                <a:lnTo>
                  <a:pt x="8" y="0"/>
                </a:lnTo>
                <a:lnTo>
                  <a:pt x="24" y="4"/>
                </a:lnTo>
                <a:lnTo>
                  <a:pt x="28" y="4"/>
                </a:lnTo>
                <a:lnTo>
                  <a:pt x="32" y="8"/>
                </a:lnTo>
                <a:lnTo>
                  <a:pt x="36" y="8"/>
                </a:lnTo>
                <a:lnTo>
                  <a:pt x="36" y="12"/>
                </a:lnTo>
                <a:lnTo>
                  <a:pt x="40" y="12"/>
                </a:lnTo>
                <a:lnTo>
                  <a:pt x="40" y="16"/>
                </a:lnTo>
                <a:lnTo>
                  <a:pt x="40" y="20"/>
                </a:lnTo>
                <a:lnTo>
                  <a:pt x="36" y="24"/>
                </a:lnTo>
                <a:lnTo>
                  <a:pt x="36" y="24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2" name="Freeform 97">
            <a:extLst>
              <a:ext uri="{FF2B5EF4-FFF2-40B4-BE49-F238E27FC236}">
                <a16:creationId xmlns:a16="http://schemas.microsoft.com/office/drawing/2014/main" id="{39B0F616-2418-4822-98E0-5660E29E6935}"/>
              </a:ext>
            </a:extLst>
          </p:cNvPr>
          <p:cNvSpPr>
            <a:spLocks/>
          </p:cNvSpPr>
          <p:nvPr/>
        </p:nvSpPr>
        <p:spPr bwMode="auto">
          <a:xfrm>
            <a:off x="5472667" y="2098422"/>
            <a:ext cx="1195835" cy="275226"/>
          </a:xfrm>
          <a:custGeom>
            <a:avLst/>
            <a:gdLst>
              <a:gd name="T0" fmla="*/ 48 w 304"/>
              <a:gd name="T1" fmla="*/ 60 h 60"/>
              <a:gd name="T2" fmla="*/ 44 w 304"/>
              <a:gd name="T3" fmla="*/ 60 h 60"/>
              <a:gd name="T4" fmla="*/ 36 w 304"/>
              <a:gd name="T5" fmla="*/ 60 h 60"/>
              <a:gd name="T6" fmla="*/ 28 w 304"/>
              <a:gd name="T7" fmla="*/ 56 h 60"/>
              <a:gd name="T8" fmla="*/ 20 w 304"/>
              <a:gd name="T9" fmla="*/ 52 h 60"/>
              <a:gd name="T10" fmla="*/ 12 w 304"/>
              <a:gd name="T11" fmla="*/ 48 h 60"/>
              <a:gd name="T12" fmla="*/ 8 w 304"/>
              <a:gd name="T13" fmla="*/ 44 h 60"/>
              <a:gd name="T14" fmla="*/ 4 w 304"/>
              <a:gd name="T15" fmla="*/ 40 h 60"/>
              <a:gd name="T16" fmla="*/ 0 w 304"/>
              <a:gd name="T17" fmla="*/ 36 h 60"/>
              <a:gd name="T18" fmla="*/ 0 w 304"/>
              <a:gd name="T19" fmla="*/ 32 h 60"/>
              <a:gd name="T20" fmla="*/ 0 w 304"/>
              <a:gd name="T21" fmla="*/ 32 h 60"/>
              <a:gd name="T22" fmla="*/ 0 w 304"/>
              <a:gd name="T23" fmla="*/ 32 h 60"/>
              <a:gd name="T24" fmla="*/ 4 w 304"/>
              <a:gd name="T25" fmla="*/ 28 h 60"/>
              <a:gd name="T26" fmla="*/ 8 w 304"/>
              <a:gd name="T27" fmla="*/ 28 h 60"/>
              <a:gd name="T28" fmla="*/ 12 w 304"/>
              <a:gd name="T29" fmla="*/ 28 h 60"/>
              <a:gd name="T30" fmla="*/ 20 w 304"/>
              <a:gd name="T31" fmla="*/ 28 h 60"/>
              <a:gd name="T32" fmla="*/ 28 w 304"/>
              <a:gd name="T33" fmla="*/ 24 h 60"/>
              <a:gd name="T34" fmla="*/ 36 w 304"/>
              <a:gd name="T35" fmla="*/ 24 h 60"/>
              <a:gd name="T36" fmla="*/ 44 w 304"/>
              <a:gd name="T37" fmla="*/ 24 h 60"/>
              <a:gd name="T38" fmla="*/ 56 w 304"/>
              <a:gd name="T39" fmla="*/ 24 h 60"/>
              <a:gd name="T40" fmla="*/ 68 w 304"/>
              <a:gd name="T41" fmla="*/ 20 h 60"/>
              <a:gd name="T42" fmla="*/ 84 w 304"/>
              <a:gd name="T43" fmla="*/ 20 h 60"/>
              <a:gd name="T44" fmla="*/ 100 w 304"/>
              <a:gd name="T45" fmla="*/ 16 h 60"/>
              <a:gd name="T46" fmla="*/ 120 w 304"/>
              <a:gd name="T47" fmla="*/ 16 h 60"/>
              <a:gd name="T48" fmla="*/ 140 w 304"/>
              <a:gd name="T49" fmla="*/ 12 h 60"/>
              <a:gd name="T50" fmla="*/ 164 w 304"/>
              <a:gd name="T51" fmla="*/ 8 h 60"/>
              <a:gd name="T52" fmla="*/ 184 w 304"/>
              <a:gd name="T53" fmla="*/ 8 h 60"/>
              <a:gd name="T54" fmla="*/ 200 w 304"/>
              <a:gd name="T55" fmla="*/ 4 h 60"/>
              <a:gd name="T56" fmla="*/ 216 w 304"/>
              <a:gd name="T57" fmla="*/ 4 h 60"/>
              <a:gd name="T58" fmla="*/ 232 w 304"/>
              <a:gd name="T59" fmla="*/ 0 h 60"/>
              <a:gd name="T60" fmla="*/ 244 w 304"/>
              <a:gd name="T61" fmla="*/ 0 h 60"/>
              <a:gd name="T62" fmla="*/ 252 w 304"/>
              <a:gd name="T63" fmla="*/ 0 h 60"/>
              <a:gd name="T64" fmla="*/ 264 w 304"/>
              <a:gd name="T65" fmla="*/ 0 h 60"/>
              <a:gd name="T66" fmla="*/ 276 w 304"/>
              <a:gd name="T67" fmla="*/ 0 h 60"/>
              <a:gd name="T68" fmla="*/ 288 w 304"/>
              <a:gd name="T69" fmla="*/ 0 h 60"/>
              <a:gd name="T70" fmla="*/ 296 w 304"/>
              <a:gd name="T71" fmla="*/ 4 h 60"/>
              <a:gd name="T72" fmla="*/ 300 w 304"/>
              <a:gd name="T73" fmla="*/ 8 h 60"/>
              <a:gd name="T74" fmla="*/ 304 w 304"/>
              <a:gd name="T75" fmla="*/ 12 h 60"/>
              <a:gd name="T76" fmla="*/ 304 w 304"/>
              <a:gd name="T77" fmla="*/ 16 h 60"/>
              <a:gd name="T78" fmla="*/ 304 w 304"/>
              <a:gd name="T79" fmla="*/ 20 h 60"/>
              <a:gd name="T80" fmla="*/ 300 w 304"/>
              <a:gd name="T81" fmla="*/ 24 h 60"/>
              <a:gd name="T82" fmla="*/ 300 w 304"/>
              <a:gd name="T83" fmla="*/ 28 h 60"/>
              <a:gd name="T84" fmla="*/ 296 w 304"/>
              <a:gd name="T85" fmla="*/ 32 h 60"/>
              <a:gd name="T86" fmla="*/ 288 w 304"/>
              <a:gd name="T87" fmla="*/ 32 h 60"/>
              <a:gd name="T88" fmla="*/ 284 w 304"/>
              <a:gd name="T89" fmla="*/ 36 h 60"/>
              <a:gd name="T90" fmla="*/ 268 w 304"/>
              <a:gd name="T91" fmla="*/ 40 h 60"/>
              <a:gd name="T92" fmla="*/ 252 w 304"/>
              <a:gd name="T93" fmla="*/ 44 h 60"/>
              <a:gd name="T94" fmla="*/ 240 w 304"/>
              <a:gd name="T95" fmla="*/ 44 h 60"/>
              <a:gd name="T96" fmla="*/ 228 w 304"/>
              <a:gd name="T97" fmla="*/ 44 h 60"/>
              <a:gd name="T98" fmla="*/ 216 w 304"/>
              <a:gd name="T99" fmla="*/ 48 h 60"/>
              <a:gd name="T100" fmla="*/ 200 w 304"/>
              <a:gd name="T101" fmla="*/ 48 h 60"/>
              <a:gd name="T102" fmla="*/ 184 w 304"/>
              <a:gd name="T103" fmla="*/ 52 h 60"/>
              <a:gd name="T104" fmla="*/ 168 w 304"/>
              <a:gd name="T105" fmla="*/ 52 h 60"/>
              <a:gd name="T106" fmla="*/ 132 w 304"/>
              <a:gd name="T107" fmla="*/ 52 h 60"/>
              <a:gd name="T108" fmla="*/ 116 w 304"/>
              <a:gd name="T109" fmla="*/ 56 h 60"/>
              <a:gd name="T110" fmla="*/ 100 w 304"/>
              <a:gd name="T111" fmla="*/ 56 h 60"/>
              <a:gd name="T112" fmla="*/ 84 w 304"/>
              <a:gd name="T113" fmla="*/ 60 h 60"/>
              <a:gd name="T114" fmla="*/ 72 w 304"/>
              <a:gd name="T115" fmla="*/ 60 h 60"/>
              <a:gd name="T116" fmla="*/ 64 w 304"/>
              <a:gd name="T117" fmla="*/ 60 h 60"/>
              <a:gd name="T118" fmla="*/ 56 w 304"/>
              <a:gd name="T119" fmla="*/ 60 h 60"/>
              <a:gd name="T120" fmla="*/ 52 w 304"/>
              <a:gd name="T121" fmla="*/ 60 h 60"/>
              <a:gd name="T122" fmla="*/ 48 w 304"/>
              <a:gd name="T123" fmla="*/ 60 h 60"/>
              <a:gd name="T124" fmla="*/ 48 w 304"/>
              <a:gd name="T125" fmla="*/ 60 h 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4" h="60">
                <a:moveTo>
                  <a:pt x="48" y="60"/>
                </a:moveTo>
                <a:lnTo>
                  <a:pt x="44" y="60"/>
                </a:lnTo>
                <a:lnTo>
                  <a:pt x="36" y="60"/>
                </a:lnTo>
                <a:lnTo>
                  <a:pt x="28" y="56"/>
                </a:lnTo>
                <a:lnTo>
                  <a:pt x="20" y="52"/>
                </a:lnTo>
                <a:lnTo>
                  <a:pt x="12" y="48"/>
                </a:lnTo>
                <a:lnTo>
                  <a:pt x="8" y="44"/>
                </a:lnTo>
                <a:lnTo>
                  <a:pt x="4" y="40"/>
                </a:lnTo>
                <a:lnTo>
                  <a:pt x="0" y="36"/>
                </a:lnTo>
                <a:lnTo>
                  <a:pt x="0" y="32"/>
                </a:lnTo>
                <a:lnTo>
                  <a:pt x="0" y="32"/>
                </a:lnTo>
                <a:lnTo>
                  <a:pt x="0" y="32"/>
                </a:lnTo>
                <a:lnTo>
                  <a:pt x="4" y="28"/>
                </a:lnTo>
                <a:lnTo>
                  <a:pt x="8" y="28"/>
                </a:lnTo>
                <a:lnTo>
                  <a:pt x="12" y="28"/>
                </a:lnTo>
                <a:lnTo>
                  <a:pt x="20" y="28"/>
                </a:lnTo>
                <a:lnTo>
                  <a:pt x="28" y="24"/>
                </a:lnTo>
                <a:lnTo>
                  <a:pt x="36" y="24"/>
                </a:lnTo>
                <a:lnTo>
                  <a:pt x="44" y="24"/>
                </a:lnTo>
                <a:lnTo>
                  <a:pt x="56" y="24"/>
                </a:lnTo>
                <a:lnTo>
                  <a:pt x="68" y="20"/>
                </a:lnTo>
                <a:lnTo>
                  <a:pt x="84" y="20"/>
                </a:lnTo>
                <a:lnTo>
                  <a:pt x="100" y="16"/>
                </a:lnTo>
                <a:lnTo>
                  <a:pt x="120" y="16"/>
                </a:lnTo>
                <a:lnTo>
                  <a:pt x="140" y="12"/>
                </a:lnTo>
                <a:lnTo>
                  <a:pt x="164" y="8"/>
                </a:lnTo>
                <a:lnTo>
                  <a:pt x="184" y="8"/>
                </a:lnTo>
                <a:lnTo>
                  <a:pt x="200" y="4"/>
                </a:lnTo>
                <a:lnTo>
                  <a:pt x="216" y="4"/>
                </a:lnTo>
                <a:lnTo>
                  <a:pt x="232" y="0"/>
                </a:lnTo>
                <a:lnTo>
                  <a:pt x="244" y="0"/>
                </a:lnTo>
                <a:lnTo>
                  <a:pt x="252" y="0"/>
                </a:lnTo>
                <a:lnTo>
                  <a:pt x="264" y="0"/>
                </a:lnTo>
                <a:lnTo>
                  <a:pt x="276" y="0"/>
                </a:lnTo>
                <a:lnTo>
                  <a:pt x="288" y="0"/>
                </a:lnTo>
                <a:lnTo>
                  <a:pt x="296" y="4"/>
                </a:lnTo>
                <a:lnTo>
                  <a:pt x="300" y="8"/>
                </a:lnTo>
                <a:lnTo>
                  <a:pt x="304" y="12"/>
                </a:lnTo>
                <a:lnTo>
                  <a:pt x="304" y="16"/>
                </a:lnTo>
                <a:lnTo>
                  <a:pt x="304" y="20"/>
                </a:lnTo>
                <a:lnTo>
                  <a:pt x="300" y="24"/>
                </a:lnTo>
                <a:lnTo>
                  <a:pt x="300" y="28"/>
                </a:lnTo>
                <a:lnTo>
                  <a:pt x="296" y="32"/>
                </a:lnTo>
                <a:lnTo>
                  <a:pt x="288" y="32"/>
                </a:lnTo>
                <a:lnTo>
                  <a:pt x="284" y="36"/>
                </a:lnTo>
                <a:lnTo>
                  <a:pt x="268" y="40"/>
                </a:lnTo>
                <a:lnTo>
                  <a:pt x="252" y="44"/>
                </a:lnTo>
                <a:lnTo>
                  <a:pt x="240" y="44"/>
                </a:lnTo>
                <a:lnTo>
                  <a:pt x="228" y="44"/>
                </a:lnTo>
                <a:lnTo>
                  <a:pt x="216" y="48"/>
                </a:lnTo>
                <a:lnTo>
                  <a:pt x="200" y="48"/>
                </a:lnTo>
                <a:lnTo>
                  <a:pt x="184" y="52"/>
                </a:lnTo>
                <a:lnTo>
                  <a:pt x="168" y="52"/>
                </a:lnTo>
                <a:lnTo>
                  <a:pt x="132" y="52"/>
                </a:lnTo>
                <a:lnTo>
                  <a:pt x="116" y="56"/>
                </a:lnTo>
                <a:lnTo>
                  <a:pt x="100" y="56"/>
                </a:lnTo>
                <a:lnTo>
                  <a:pt x="84" y="60"/>
                </a:lnTo>
                <a:lnTo>
                  <a:pt x="72" y="60"/>
                </a:lnTo>
                <a:lnTo>
                  <a:pt x="64" y="60"/>
                </a:lnTo>
                <a:lnTo>
                  <a:pt x="56" y="60"/>
                </a:lnTo>
                <a:lnTo>
                  <a:pt x="52" y="60"/>
                </a:lnTo>
                <a:lnTo>
                  <a:pt x="48" y="60"/>
                </a:lnTo>
                <a:lnTo>
                  <a:pt x="48" y="60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3" name="Freeform 98">
            <a:extLst>
              <a:ext uri="{FF2B5EF4-FFF2-40B4-BE49-F238E27FC236}">
                <a16:creationId xmlns:a16="http://schemas.microsoft.com/office/drawing/2014/main" id="{00BAFA6B-9853-415D-9B2C-4B4141F62887}"/>
              </a:ext>
            </a:extLst>
          </p:cNvPr>
          <p:cNvSpPr>
            <a:spLocks/>
          </p:cNvSpPr>
          <p:nvPr/>
        </p:nvSpPr>
        <p:spPr bwMode="auto">
          <a:xfrm>
            <a:off x="4780341" y="2502087"/>
            <a:ext cx="2627691" cy="403665"/>
          </a:xfrm>
          <a:custGeom>
            <a:avLst/>
            <a:gdLst>
              <a:gd name="T0" fmla="*/ 112 w 668"/>
              <a:gd name="T1" fmla="*/ 84 h 88"/>
              <a:gd name="T2" fmla="*/ 92 w 668"/>
              <a:gd name="T3" fmla="*/ 88 h 88"/>
              <a:gd name="T4" fmla="*/ 72 w 668"/>
              <a:gd name="T5" fmla="*/ 88 h 88"/>
              <a:gd name="T6" fmla="*/ 60 w 668"/>
              <a:gd name="T7" fmla="*/ 88 h 88"/>
              <a:gd name="T8" fmla="*/ 48 w 668"/>
              <a:gd name="T9" fmla="*/ 84 h 88"/>
              <a:gd name="T10" fmla="*/ 36 w 668"/>
              <a:gd name="T11" fmla="*/ 80 h 88"/>
              <a:gd name="T12" fmla="*/ 20 w 668"/>
              <a:gd name="T13" fmla="*/ 68 h 88"/>
              <a:gd name="T14" fmla="*/ 0 w 668"/>
              <a:gd name="T15" fmla="*/ 52 h 88"/>
              <a:gd name="T16" fmla="*/ 20 w 668"/>
              <a:gd name="T17" fmla="*/ 48 h 88"/>
              <a:gd name="T18" fmla="*/ 44 w 668"/>
              <a:gd name="T19" fmla="*/ 48 h 88"/>
              <a:gd name="T20" fmla="*/ 76 w 668"/>
              <a:gd name="T21" fmla="*/ 44 h 88"/>
              <a:gd name="T22" fmla="*/ 116 w 668"/>
              <a:gd name="T23" fmla="*/ 40 h 88"/>
              <a:gd name="T24" fmla="*/ 164 w 668"/>
              <a:gd name="T25" fmla="*/ 36 h 88"/>
              <a:gd name="T26" fmla="*/ 224 w 668"/>
              <a:gd name="T27" fmla="*/ 32 h 88"/>
              <a:gd name="T28" fmla="*/ 296 w 668"/>
              <a:gd name="T29" fmla="*/ 28 h 88"/>
              <a:gd name="T30" fmla="*/ 380 w 668"/>
              <a:gd name="T31" fmla="*/ 20 h 88"/>
              <a:gd name="T32" fmla="*/ 420 w 668"/>
              <a:gd name="T33" fmla="*/ 16 h 88"/>
              <a:gd name="T34" fmla="*/ 460 w 668"/>
              <a:gd name="T35" fmla="*/ 12 h 88"/>
              <a:gd name="T36" fmla="*/ 488 w 668"/>
              <a:gd name="T37" fmla="*/ 8 h 88"/>
              <a:gd name="T38" fmla="*/ 516 w 668"/>
              <a:gd name="T39" fmla="*/ 8 h 88"/>
              <a:gd name="T40" fmla="*/ 540 w 668"/>
              <a:gd name="T41" fmla="*/ 4 h 88"/>
              <a:gd name="T42" fmla="*/ 556 w 668"/>
              <a:gd name="T43" fmla="*/ 4 h 88"/>
              <a:gd name="T44" fmla="*/ 564 w 668"/>
              <a:gd name="T45" fmla="*/ 4 h 88"/>
              <a:gd name="T46" fmla="*/ 572 w 668"/>
              <a:gd name="T47" fmla="*/ 0 h 88"/>
              <a:gd name="T48" fmla="*/ 588 w 668"/>
              <a:gd name="T49" fmla="*/ 0 h 88"/>
              <a:gd name="T50" fmla="*/ 608 w 668"/>
              <a:gd name="T51" fmla="*/ 8 h 88"/>
              <a:gd name="T52" fmla="*/ 628 w 668"/>
              <a:gd name="T53" fmla="*/ 16 h 88"/>
              <a:gd name="T54" fmla="*/ 652 w 668"/>
              <a:gd name="T55" fmla="*/ 32 h 88"/>
              <a:gd name="T56" fmla="*/ 664 w 668"/>
              <a:gd name="T57" fmla="*/ 44 h 88"/>
              <a:gd name="T58" fmla="*/ 668 w 668"/>
              <a:gd name="T59" fmla="*/ 52 h 88"/>
              <a:gd name="T60" fmla="*/ 664 w 668"/>
              <a:gd name="T61" fmla="*/ 60 h 88"/>
              <a:gd name="T62" fmla="*/ 652 w 668"/>
              <a:gd name="T63" fmla="*/ 60 h 88"/>
              <a:gd name="T64" fmla="*/ 636 w 668"/>
              <a:gd name="T65" fmla="*/ 60 h 88"/>
              <a:gd name="T66" fmla="*/ 608 w 668"/>
              <a:gd name="T67" fmla="*/ 60 h 88"/>
              <a:gd name="T68" fmla="*/ 572 w 668"/>
              <a:gd name="T69" fmla="*/ 56 h 88"/>
              <a:gd name="T70" fmla="*/ 528 w 668"/>
              <a:gd name="T71" fmla="*/ 56 h 88"/>
              <a:gd name="T72" fmla="*/ 488 w 668"/>
              <a:gd name="T73" fmla="*/ 56 h 88"/>
              <a:gd name="T74" fmla="*/ 460 w 668"/>
              <a:gd name="T75" fmla="*/ 52 h 88"/>
              <a:gd name="T76" fmla="*/ 436 w 668"/>
              <a:gd name="T77" fmla="*/ 52 h 88"/>
              <a:gd name="T78" fmla="*/ 412 w 668"/>
              <a:gd name="T79" fmla="*/ 52 h 88"/>
              <a:gd name="T80" fmla="*/ 376 w 668"/>
              <a:gd name="T81" fmla="*/ 56 h 88"/>
              <a:gd name="T82" fmla="*/ 328 w 668"/>
              <a:gd name="T83" fmla="*/ 60 h 88"/>
              <a:gd name="T84" fmla="*/ 272 w 668"/>
              <a:gd name="T85" fmla="*/ 64 h 88"/>
              <a:gd name="T86" fmla="*/ 212 w 668"/>
              <a:gd name="T87" fmla="*/ 72 h 88"/>
              <a:gd name="T88" fmla="*/ 152 w 668"/>
              <a:gd name="T89" fmla="*/ 80 h 88"/>
              <a:gd name="T90" fmla="*/ 124 w 668"/>
              <a:gd name="T91" fmla="*/ 84 h 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668" h="88">
                <a:moveTo>
                  <a:pt x="124" y="84"/>
                </a:moveTo>
                <a:lnTo>
                  <a:pt x="112" y="84"/>
                </a:lnTo>
                <a:lnTo>
                  <a:pt x="100" y="84"/>
                </a:lnTo>
                <a:lnTo>
                  <a:pt x="92" y="88"/>
                </a:lnTo>
                <a:lnTo>
                  <a:pt x="80" y="88"/>
                </a:lnTo>
                <a:lnTo>
                  <a:pt x="72" y="88"/>
                </a:lnTo>
                <a:lnTo>
                  <a:pt x="68" y="88"/>
                </a:lnTo>
                <a:lnTo>
                  <a:pt x="60" y="88"/>
                </a:lnTo>
                <a:lnTo>
                  <a:pt x="56" y="88"/>
                </a:lnTo>
                <a:lnTo>
                  <a:pt x="48" y="84"/>
                </a:lnTo>
                <a:lnTo>
                  <a:pt x="40" y="84"/>
                </a:lnTo>
                <a:lnTo>
                  <a:pt x="36" y="80"/>
                </a:lnTo>
                <a:lnTo>
                  <a:pt x="28" y="72"/>
                </a:lnTo>
                <a:lnTo>
                  <a:pt x="20" y="68"/>
                </a:lnTo>
                <a:lnTo>
                  <a:pt x="12" y="60"/>
                </a:lnTo>
                <a:lnTo>
                  <a:pt x="0" y="52"/>
                </a:lnTo>
                <a:lnTo>
                  <a:pt x="8" y="52"/>
                </a:lnTo>
                <a:lnTo>
                  <a:pt x="20" y="48"/>
                </a:lnTo>
                <a:lnTo>
                  <a:pt x="32" y="48"/>
                </a:lnTo>
                <a:lnTo>
                  <a:pt x="44" y="48"/>
                </a:lnTo>
                <a:lnTo>
                  <a:pt x="60" y="48"/>
                </a:lnTo>
                <a:lnTo>
                  <a:pt x="76" y="44"/>
                </a:lnTo>
                <a:lnTo>
                  <a:pt x="96" y="44"/>
                </a:lnTo>
                <a:lnTo>
                  <a:pt x="116" y="40"/>
                </a:lnTo>
                <a:lnTo>
                  <a:pt x="140" y="40"/>
                </a:lnTo>
                <a:lnTo>
                  <a:pt x="164" y="36"/>
                </a:lnTo>
                <a:lnTo>
                  <a:pt x="192" y="36"/>
                </a:lnTo>
                <a:lnTo>
                  <a:pt x="224" y="32"/>
                </a:lnTo>
                <a:lnTo>
                  <a:pt x="260" y="28"/>
                </a:lnTo>
                <a:lnTo>
                  <a:pt x="296" y="28"/>
                </a:lnTo>
                <a:lnTo>
                  <a:pt x="336" y="24"/>
                </a:lnTo>
                <a:lnTo>
                  <a:pt x="380" y="20"/>
                </a:lnTo>
                <a:lnTo>
                  <a:pt x="400" y="16"/>
                </a:lnTo>
                <a:lnTo>
                  <a:pt x="420" y="16"/>
                </a:lnTo>
                <a:lnTo>
                  <a:pt x="440" y="12"/>
                </a:lnTo>
                <a:lnTo>
                  <a:pt x="460" y="12"/>
                </a:lnTo>
                <a:lnTo>
                  <a:pt x="476" y="12"/>
                </a:lnTo>
                <a:lnTo>
                  <a:pt x="488" y="8"/>
                </a:lnTo>
                <a:lnTo>
                  <a:pt x="504" y="8"/>
                </a:lnTo>
                <a:lnTo>
                  <a:pt x="516" y="8"/>
                </a:lnTo>
                <a:lnTo>
                  <a:pt x="528" y="8"/>
                </a:lnTo>
                <a:lnTo>
                  <a:pt x="540" y="4"/>
                </a:lnTo>
                <a:lnTo>
                  <a:pt x="548" y="4"/>
                </a:lnTo>
                <a:lnTo>
                  <a:pt x="556" y="4"/>
                </a:lnTo>
                <a:lnTo>
                  <a:pt x="560" y="4"/>
                </a:lnTo>
                <a:lnTo>
                  <a:pt x="564" y="4"/>
                </a:lnTo>
                <a:lnTo>
                  <a:pt x="568" y="4"/>
                </a:lnTo>
                <a:lnTo>
                  <a:pt x="572" y="0"/>
                </a:lnTo>
                <a:lnTo>
                  <a:pt x="580" y="0"/>
                </a:lnTo>
                <a:lnTo>
                  <a:pt x="588" y="0"/>
                </a:lnTo>
                <a:lnTo>
                  <a:pt x="596" y="4"/>
                </a:lnTo>
                <a:lnTo>
                  <a:pt x="608" y="8"/>
                </a:lnTo>
                <a:lnTo>
                  <a:pt x="616" y="12"/>
                </a:lnTo>
                <a:lnTo>
                  <a:pt x="628" y="16"/>
                </a:lnTo>
                <a:lnTo>
                  <a:pt x="644" y="24"/>
                </a:lnTo>
                <a:lnTo>
                  <a:pt x="652" y="32"/>
                </a:lnTo>
                <a:lnTo>
                  <a:pt x="656" y="36"/>
                </a:lnTo>
                <a:lnTo>
                  <a:pt x="664" y="44"/>
                </a:lnTo>
                <a:lnTo>
                  <a:pt x="668" y="48"/>
                </a:lnTo>
                <a:lnTo>
                  <a:pt x="668" y="52"/>
                </a:lnTo>
                <a:lnTo>
                  <a:pt x="668" y="56"/>
                </a:lnTo>
                <a:lnTo>
                  <a:pt x="664" y="60"/>
                </a:lnTo>
                <a:lnTo>
                  <a:pt x="656" y="60"/>
                </a:lnTo>
                <a:lnTo>
                  <a:pt x="652" y="60"/>
                </a:lnTo>
                <a:lnTo>
                  <a:pt x="644" y="60"/>
                </a:lnTo>
                <a:lnTo>
                  <a:pt x="636" y="60"/>
                </a:lnTo>
                <a:lnTo>
                  <a:pt x="624" y="60"/>
                </a:lnTo>
                <a:lnTo>
                  <a:pt x="608" y="60"/>
                </a:lnTo>
                <a:lnTo>
                  <a:pt x="592" y="56"/>
                </a:lnTo>
                <a:lnTo>
                  <a:pt x="572" y="56"/>
                </a:lnTo>
                <a:lnTo>
                  <a:pt x="552" y="56"/>
                </a:lnTo>
                <a:lnTo>
                  <a:pt x="528" y="56"/>
                </a:lnTo>
                <a:lnTo>
                  <a:pt x="508" y="56"/>
                </a:lnTo>
                <a:lnTo>
                  <a:pt x="488" y="56"/>
                </a:lnTo>
                <a:lnTo>
                  <a:pt x="472" y="52"/>
                </a:lnTo>
                <a:lnTo>
                  <a:pt x="460" y="52"/>
                </a:lnTo>
                <a:lnTo>
                  <a:pt x="448" y="52"/>
                </a:lnTo>
                <a:lnTo>
                  <a:pt x="436" y="52"/>
                </a:lnTo>
                <a:lnTo>
                  <a:pt x="428" y="52"/>
                </a:lnTo>
                <a:lnTo>
                  <a:pt x="412" y="52"/>
                </a:lnTo>
                <a:lnTo>
                  <a:pt x="392" y="52"/>
                </a:lnTo>
                <a:lnTo>
                  <a:pt x="376" y="56"/>
                </a:lnTo>
                <a:lnTo>
                  <a:pt x="352" y="56"/>
                </a:lnTo>
                <a:lnTo>
                  <a:pt x="328" y="60"/>
                </a:lnTo>
                <a:lnTo>
                  <a:pt x="300" y="60"/>
                </a:lnTo>
                <a:lnTo>
                  <a:pt x="272" y="64"/>
                </a:lnTo>
                <a:lnTo>
                  <a:pt x="244" y="68"/>
                </a:lnTo>
                <a:lnTo>
                  <a:pt x="212" y="72"/>
                </a:lnTo>
                <a:lnTo>
                  <a:pt x="180" y="76"/>
                </a:lnTo>
                <a:lnTo>
                  <a:pt x="152" y="80"/>
                </a:lnTo>
                <a:lnTo>
                  <a:pt x="124" y="84"/>
                </a:lnTo>
                <a:lnTo>
                  <a:pt x="124" y="84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4" name="Freeform 99">
            <a:extLst>
              <a:ext uri="{FF2B5EF4-FFF2-40B4-BE49-F238E27FC236}">
                <a16:creationId xmlns:a16="http://schemas.microsoft.com/office/drawing/2014/main" id="{6502AE02-D6DC-4F85-B57F-386099DCED9D}"/>
              </a:ext>
            </a:extLst>
          </p:cNvPr>
          <p:cNvSpPr>
            <a:spLocks/>
          </p:cNvSpPr>
          <p:nvPr/>
        </p:nvSpPr>
        <p:spPr bwMode="auto">
          <a:xfrm>
            <a:off x="5630014" y="1749802"/>
            <a:ext cx="881142" cy="110091"/>
          </a:xfrm>
          <a:custGeom>
            <a:avLst/>
            <a:gdLst>
              <a:gd name="T0" fmla="*/ 0 w 224"/>
              <a:gd name="T1" fmla="*/ 20 h 24"/>
              <a:gd name="T2" fmla="*/ 20 w 224"/>
              <a:gd name="T3" fmla="*/ 20 h 24"/>
              <a:gd name="T4" fmla="*/ 40 w 224"/>
              <a:gd name="T5" fmla="*/ 16 h 24"/>
              <a:gd name="T6" fmla="*/ 56 w 224"/>
              <a:gd name="T7" fmla="*/ 16 h 24"/>
              <a:gd name="T8" fmla="*/ 76 w 224"/>
              <a:gd name="T9" fmla="*/ 12 h 24"/>
              <a:gd name="T10" fmla="*/ 92 w 224"/>
              <a:gd name="T11" fmla="*/ 12 h 24"/>
              <a:gd name="T12" fmla="*/ 104 w 224"/>
              <a:gd name="T13" fmla="*/ 8 h 24"/>
              <a:gd name="T14" fmla="*/ 120 w 224"/>
              <a:gd name="T15" fmla="*/ 8 h 24"/>
              <a:gd name="T16" fmla="*/ 132 w 224"/>
              <a:gd name="T17" fmla="*/ 8 h 24"/>
              <a:gd name="T18" fmla="*/ 144 w 224"/>
              <a:gd name="T19" fmla="*/ 4 h 24"/>
              <a:gd name="T20" fmla="*/ 152 w 224"/>
              <a:gd name="T21" fmla="*/ 4 h 24"/>
              <a:gd name="T22" fmla="*/ 160 w 224"/>
              <a:gd name="T23" fmla="*/ 4 h 24"/>
              <a:gd name="T24" fmla="*/ 168 w 224"/>
              <a:gd name="T25" fmla="*/ 4 h 24"/>
              <a:gd name="T26" fmla="*/ 172 w 224"/>
              <a:gd name="T27" fmla="*/ 4 h 24"/>
              <a:gd name="T28" fmla="*/ 180 w 224"/>
              <a:gd name="T29" fmla="*/ 0 h 24"/>
              <a:gd name="T30" fmla="*/ 184 w 224"/>
              <a:gd name="T31" fmla="*/ 0 h 24"/>
              <a:gd name="T32" fmla="*/ 184 w 224"/>
              <a:gd name="T33" fmla="*/ 0 h 24"/>
              <a:gd name="T34" fmla="*/ 192 w 224"/>
              <a:gd name="T35" fmla="*/ 4 h 24"/>
              <a:gd name="T36" fmla="*/ 200 w 224"/>
              <a:gd name="T37" fmla="*/ 4 h 24"/>
              <a:gd name="T38" fmla="*/ 212 w 224"/>
              <a:gd name="T39" fmla="*/ 8 h 24"/>
              <a:gd name="T40" fmla="*/ 224 w 224"/>
              <a:gd name="T41" fmla="*/ 12 h 24"/>
              <a:gd name="T42" fmla="*/ 200 w 224"/>
              <a:gd name="T43" fmla="*/ 12 h 24"/>
              <a:gd name="T44" fmla="*/ 172 w 224"/>
              <a:gd name="T45" fmla="*/ 16 h 24"/>
              <a:gd name="T46" fmla="*/ 148 w 224"/>
              <a:gd name="T47" fmla="*/ 16 h 24"/>
              <a:gd name="T48" fmla="*/ 120 w 224"/>
              <a:gd name="T49" fmla="*/ 16 h 24"/>
              <a:gd name="T50" fmla="*/ 92 w 224"/>
              <a:gd name="T51" fmla="*/ 16 h 24"/>
              <a:gd name="T52" fmla="*/ 64 w 224"/>
              <a:gd name="T53" fmla="*/ 20 h 24"/>
              <a:gd name="T54" fmla="*/ 32 w 224"/>
              <a:gd name="T55" fmla="*/ 20 h 24"/>
              <a:gd name="T56" fmla="*/ 0 w 224"/>
              <a:gd name="T57" fmla="*/ 24 h 24"/>
              <a:gd name="T58" fmla="*/ 0 w 224"/>
              <a:gd name="T59" fmla="*/ 20 h 24"/>
              <a:gd name="T60" fmla="*/ 0 w 224"/>
              <a:gd name="T61" fmla="*/ 20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224" h="24">
                <a:moveTo>
                  <a:pt x="0" y="20"/>
                </a:moveTo>
                <a:lnTo>
                  <a:pt x="20" y="20"/>
                </a:lnTo>
                <a:lnTo>
                  <a:pt x="40" y="16"/>
                </a:lnTo>
                <a:lnTo>
                  <a:pt x="56" y="16"/>
                </a:lnTo>
                <a:lnTo>
                  <a:pt x="76" y="12"/>
                </a:lnTo>
                <a:lnTo>
                  <a:pt x="92" y="12"/>
                </a:lnTo>
                <a:lnTo>
                  <a:pt x="104" y="8"/>
                </a:lnTo>
                <a:lnTo>
                  <a:pt x="120" y="8"/>
                </a:lnTo>
                <a:lnTo>
                  <a:pt x="132" y="8"/>
                </a:lnTo>
                <a:lnTo>
                  <a:pt x="144" y="4"/>
                </a:lnTo>
                <a:lnTo>
                  <a:pt x="152" y="4"/>
                </a:lnTo>
                <a:lnTo>
                  <a:pt x="160" y="4"/>
                </a:lnTo>
                <a:lnTo>
                  <a:pt x="168" y="4"/>
                </a:lnTo>
                <a:lnTo>
                  <a:pt x="172" y="4"/>
                </a:lnTo>
                <a:lnTo>
                  <a:pt x="180" y="0"/>
                </a:lnTo>
                <a:lnTo>
                  <a:pt x="184" y="0"/>
                </a:lnTo>
                <a:lnTo>
                  <a:pt x="184" y="0"/>
                </a:lnTo>
                <a:lnTo>
                  <a:pt x="192" y="4"/>
                </a:lnTo>
                <a:lnTo>
                  <a:pt x="200" y="4"/>
                </a:lnTo>
                <a:lnTo>
                  <a:pt x="212" y="8"/>
                </a:lnTo>
                <a:lnTo>
                  <a:pt x="224" y="12"/>
                </a:lnTo>
                <a:lnTo>
                  <a:pt x="200" y="12"/>
                </a:lnTo>
                <a:lnTo>
                  <a:pt x="172" y="16"/>
                </a:lnTo>
                <a:lnTo>
                  <a:pt x="148" y="16"/>
                </a:lnTo>
                <a:lnTo>
                  <a:pt x="120" y="16"/>
                </a:lnTo>
                <a:lnTo>
                  <a:pt x="92" y="16"/>
                </a:lnTo>
                <a:lnTo>
                  <a:pt x="64" y="20"/>
                </a:lnTo>
                <a:lnTo>
                  <a:pt x="32" y="20"/>
                </a:lnTo>
                <a:lnTo>
                  <a:pt x="0" y="24"/>
                </a:lnTo>
                <a:lnTo>
                  <a:pt x="0" y="20"/>
                </a:lnTo>
                <a:lnTo>
                  <a:pt x="0" y="20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0" name="Freeform 120">
            <a:extLst>
              <a:ext uri="{FF2B5EF4-FFF2-40B4-BE49-F238E27FC236}">
                <a16:creationId xmlns:a16="http://schemas.microsoft.com/office/drawing/2014/main" id="{AB3FE450-90D8-4BC0-BED9-75BAB71D4DA8}"/>
              </a:ext>
            </a:extLst>
          </p:cNvPr>
          <p:cNvSpPr>
            <a:spLocks/>
          </p:cNvSpPr>
          <p:nvPr/>
        </p:nvSpPr>
        <p:spPr bwMode="auto">
          <a:xfrm>
            <a:off x="4996789" y="5126771"/>
            <a:ext cx="2264120" cy="441633"/>
          </a:xfrm>
          <a:custGeom>
            <a:avLst/>
            <a:gdLst>
              <a:gd name="T0" fmla="*/ 584 w 592"/>
              <a:gd name="T1" fmla="*/ 32 h 96"/>
              <a:gd name="T2" fmla="*/ 592 w 592"/>
              <a:gd name="T3" fmla="*/ 40 h 96"/>
              <a:gd name="T4" fmla="*/ 588 w 592"/>
              <a:gd name="T5" fmla="*/ 48 h 96"/>
              <a:gd name="T6" fmla="*/ 572 w 592"/>
              <a:gd name="T7" fmla="*/ 52 h 96"/>
              <a:gd name="T8" fmla="*/ 548 w 592"/>
              <a:gd name="T9" fmla="*/ 52 h 96"/>
              <a:gd name="T10" fmla="*/ 512 w 592"/>
              <a:gd name="T11" fmla="*/ 52 h 96"/>
              <a:gd name="T12" fmla="*/ 468 w 592"/>
              <a:gd name="T13" fmla="*/ 56 h 96"/>
              <a:gd name="T14" fmla="*/ 428 w 592"/>
              <a:gd name="T15" fmla="*/ 56 h 96"/>
              <a:gd name="T16" fmla="*/ 392 w 592"/>
              <a:gd name="T17" fmla="*/ 56 h 96"/>
              <a:gd name="T18" fmla="*/ 344 w 592"/>
              <a:gd name="T19" fmla="*/ 60 h 96"/>
              <a:gd name="T20" fmla="*/ 312 w 592"/>
              <a:gd name="T21" fmla="*/ 64 h 96"/>
              <a:gd name="T22" fmla="*/ 272 w 592"/>
              <a:gd name="T23" fmla="*/ 68 h 96"/>
              <a:gd name="T24" fmla="*/ 228 w 592"/>
              <a:gd name="T25" fmla="*/ 76 h 96"/>
              <a:gd name="T26" fmla="*/ 176 w 592"/>
              <a:gd name="T27" fmla="*/ 84 h 96"/>
              <a:gd name="T28" fmla="*/ 128 w 592"/>
              <a:gd name="T29" fmla="*/ 92 h 96"/>
              <a:gd name="T30" fmla="*/ 88 w 592"/>
              <a:gd name="T31" fmla="*/ 96 h 96"/>
              <a:gd name="T32" fmla="*/ 64 w 592"/>
              <a:gd name="T33" fmla="*/ 96 h 96"/>
              <a:gd name="T34" fmla="*/ 48 w 592"/>
              <a:gd name="T35" fmla="*/ 96 h 96"/>
              <a:gd name="T36" fmla="*/ 28 w 592"/>
              <a:gd name="T37" fmla="*/ 84 h 96"/>
              <a:gd name="T38" fmla="*/ 0 w 592"/>
              <a:gd name="T39" fmla="*/ 60 h 96"/>
              <a:gd name="T40" fmla="*/ 56 w 592"/>
              <a:gd name="T41" fmla="*/ 56 h 96"/>
              <a:gd name="T42" fmla="*/ 112 w 592"/>
              <a:gd name="T43" fmla="*/ 52 h 96"/>
              <a:gd name="T44" fmla="*/ 200 w 592"/>
              <a:gd name="T45" fmla="*/ 44 h 96"/>
              <a:gd name="T46" fmla="*/ 240 w 592"/>
              <a:gd name="T47" fmla="*/ 36 h 96"/>
              <a:gd name="T48" fmla="*/ 272 w 592"/>
              <a:gd name="T49" fmla="*/ 32 h 96"/>
              <a:gd name="T50" fmla="*/ 312 w 592"/>
              <a:gd name="T51" fmla="*/ 24 h 96"/>
              <a:gd name="T52" fmla="*/ 356 w 592"/>
              <a:gd name="T53" fmla="*/ 20 h 96"/>
              <a:gd name="T54" fmla="*/ 408 w 592"/>
              <a:gd name="T55" fmla="*/ 12 h 96"/>
              <a:gd name="T56" fmla="*/ 448 w 592"/>
              <a:gd name="T57" fmla="*/ 8 h 96"/>
              <a:gd name="T58" fmla="*/ 480 w 592"/>
              <a:gd name="T59" fmla="*/ 4 h 96"/>
              <a:gd name="T60" fmla="*/ 500 w 592"/>
              <a:gd name="T61" fmla="*/ 4 h 96"/>
              <a:gd name="T62" fmla="*/ 524 w 592"/>
              <a:gd name="T63" fmla="*/ 4 h 96"/>
              <a:gd name="T64" fmla="*/ 544 w 592"/>
              <a:gd name="T65" fmla="*/ 8 h 96"/>
              <a:gd name="T66" fmla="*/ 564 w 592"/>
              <a:gd name="T67" fmla="*/ 20 h 96"/>
              <a:gd name="T68" fmla="*/ 580 w 592"/>
              <a:gd name="T69" fmla="*/ 28 h 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592" h="96">
                <a:moveTo>
                  <a:pt x="580" y="28"/>
                </a:moveTo>
                <a:lnTo>
                  <a:pt x="584" y="32"/>
                </a:lnTo>
                <a:lnTo>
                  <a:pt x="588" y="36"/>
                </a:lnTo>
                <a:lnTo>
                  <a:pt x="592" y="40"/>
                </a:lnTo>
                <a:lnTo>
                  <a:pt x="588" y="44"/>
                </a:lnTo>
                <a:lnTo>
                  <a:pt x="588" y="48"/>
                </a:lnTo>
                <a:lnTo>
                  <a:pt x="580" y="48"/>
                </a:lnTo>
                <a:lnTo>
                  <a:pt x="572" y="52"/>
                </a:lnTo>
                <a:lnTo>
                  <a:pt x="564" y="52"/>
                </a:lnTo>
                <a:lnTo>
                  <a:pt x="548" y="52"/>
                </a:lnTo>
                <a:lnTo>
                  <a:pt x="532" y="52"/>
                </a:lnTo>
                <a:lnTo>
                  <a:pt x="512" y="52"/>
                </a:lnTo>
                <a:lnTo>
                  <a:pt x="492" y="56"/>
                </a:lnTo>
                <a:lnTo>
                  <a:pt x="468" y="56"/>
                </a:lnTo>
                <a:lnTo>
                  <a:pt x="448" y="56"/>
                </a:lnTo>
                <a:lnTo>
                  <a:pt x="428" y="56"/>
                </a:lnTo>
                <a:lnTo>
                  <a:pt x="408" y="56"/>
                </a:lnTo>
                <a:lnTo>
                  <a:pt x="392" y="56"/>
                </a:lnTo>
                <a:lnTo>
                  <a:pt x="376" y="56"/>
                </a:lnTo>
                <a:lnTo>
                  <a:pt x="344" y="60"/>
                </a:lnTo>
                <a:lnTo>
                  <a:pt x="328" y="60"/>
                </a:lnTo>
                <a:lnTo>
                  <a:pt x="312" y="64"/>
                </a:lnTo>
                <a:lnTo>
                  <a:pt x="292" y="64"/>
                </a:lnTo>
                <a:lnTo>
                  <a:pt x="272" y="68"/>
                </a:lnTo>
                <a:lnTo>
                  <a:pt x="252" y="72"/>
                </a:lnTo>
                <a:lnTo>
                  <a:pt x="228" y="76"/>
                </a:lnTo>
                <a:lnTo>
                  <a:pt x="204" y="80"/>
                </a:lnTo>
                <a:lnTo>
                  <a:pt x="176" y="84"/>
                </a:lnTo>
                <a:lnTo>
                  <a:pt x="148" y="88"/>
                </a:lnTo>
                <a:lnTo>
                  <a:pt x="128" y="92"/>
                </a:lnTo>
                <a:lnTo>
                  <a:pt x="108" y="92"/>
                </a:lnTo>
                <a:lnTo>
                  <a:pt x="88" y="96"/>
                </a:lnTo>
                <a:lnTo>
                  <a:pt x="76" y="96"/>
                </a:lnTo>
                <a:lnTo>
                  <a:pt x="64" y="96"/>
                </a:lnTo>
                <a:lnTo>
                  <a:pt x="56" y="96"/>
                </a:lnTo>
                <a:lnTo>
                  <a:pt x="48" y="96"/>
                </a:lnTo>
                <a:lnTo>
                  <a:pt x="36" y="92"/>
                </a:lnTo>
                <a:lnTo>
                  <a:pt x="28" y="84"/>
                </a:lnTo>
                <a:lnTo>
                  <a:pt x="16" y="72"/>
                </a:lnTo>
                <a:lnTo>
                  <a:pt x="0" y="60"/>
                </a:lnTo>
                <a:lnTo>
                  <a:pt x="28" y="60"/>
                </a:lnTo>
                <a:lnTo>
                  <a:pt x="56" y="56"/>
                </a:lnTo>
                <a:lnTo>
                  <a:pt x="84" y="56"/>
                </a:lnTo>
                <a:lnTo>
                  <a:pt x="112" y="52"/>
                </a:lnTo>
                <a:lnTo>
                  <a:pt x="172" y="48"/>
                </a:lnTo>
                <a:lnTo>
                  <a:pt x="200" y="44"/>
                </a:lnTo>
                <a:lnTo>
                  <a:pt x="224" y="36"/>
                </a:lnTo>
                <a:lnTo>
                  <a:pt x="240" y="36"/>
                </a:lnTo>
                <a:lnTo>
                  <a:pt x="256" y="32"/>
                </a:lnTo>
                <a:lnTo>
                  <a:pt x="272" y="32"/>
                </a:lnTo>
                <a:lnTo>
                  <a:pt x="292" y="28"/>
                </a:lnTo>
                <a:lnTo>
                  <a:pt x="312" y="24"/>
                </a:lnTo>
                <a:lnTo>
                  <a:pt x="336" y="24"/>
                </a:lnTo>
                <a:lnTo>
                  <a:pt x="356" y="20"/>
                </a:lnTo>
                <a:lnTo>
                  <a:pt x="384" y="16"/>
                </a:lnTo>
                <a:lnTo>
                  <a:pt x="408" y="12"/>
                </a:lnTo>
                <a:lnTo>
                  <a:pt x="428" y="8"/>
                </a:lnTo>
                <a:lnTo>
                  <a:pt x="448" y="8"/>
                </a:lnTo>
                <a:lnTo>
                  <a:pt x="464" y="4"/>
                </a:lnTo>
                <a:lnTo>
                  <a:pt x="480" y="4"/>
                </a:lnTo>
                <a:lnTo>
                  <a:pt x="492" y="4"/>
                </a:lnTo>
                <a:lnTo>
                  <a:pt x="500" y="4"/>
                </a:lnTo>
                <a:lnTo>
                  <a:pt x="508" y="0"/>
                </a:lnTo>
                <a:lnTo>
                  <a:pt x="524" y="4"/>
                </a:lnTo>
                <a:lnTo>
                  <a:pt x="536" y="4"/>
                </a:lnTo>
                <a:lnTo>
                  <a:pt x="544" y="8"/>
                </a:lnTo>
                <a:lnTo>
                  <a:pt x="556" y="12"/>
                </a:lnTo>
                <a:lnTo>
                  <a:pt x="564" y="20"/>
                </a:lnTo>
                <a:lnTo>
                  <a:pt x="572" y="24"/>
                </a:lnTo>
                <a:lnTo>
                  <a:pt x="580" y="28"/>
                </a:lnTo>
                <a:lnTo>
                  <a:pt x="580" y="28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1" name="Freeform 121">
            <a:extLst>
              <a:ext uri="{FF2B5EF4-FFF2-40B4-BE49-F238E27FC236}">
                <a16:creationId xmlns:a16="http://schemas.microsoft.com/office/drawing/2014/main" id="{61891671-8AE1-4BC1-82C8-4145D1B76560}"/>
              </a:ext>
            </a:extLst>
          </p:cNvPr>
          <p:cNvSpPr>
            <a:spLocks/>
          </p:cNvSpPr>
          <p:nvPr/>
        </p:nvSpPr>
        <p:spPr bwMode="auto">
          <a:xfrm>
            <a:off x="5119174" y="4427519"/>
            <a:ext cx="1300339" cy="1913741"/>
          </a:xfrm>
          <a:custGeom>
            <a:avLst/>
            <a:gdLst>
              <a:gd name="T0" fmla="*/ 212 w 340"/>
              <a:gd name="T1" fmla="*/ 332 h 416"/>
              <a:gd name="T2" fmla="*/ 172 w 340"/>
              <a:gd name="T3" fmla="*/ 356 h 416"/>
              <a:gd name="T4" fmla="*/ 128 w 340"/>
              <a:gd name="T5" fmla="*/ 380 h 416"/>
              <a:gd name="T6" fmla="*/ 80 w 340"/>
              <a:gd name="T7" fmla="*/ 400 h 416"/>
              <a:gd name="T8" fmla="*/ 44 w 340"/>
              <a:gd name="T9" fmla="*/ 412 h 416"/>
              <a:gd name="T10" fmla="*/ 24 w 340"/>
              <a:gd name="T11" fmla="*/ 412 h 416"/>
              <a:gd name="T12" fmla="*/ 12 w 340"/>
              <a:gd name="T13" fmla="*/ 416 h 416"/>
              <a:gd name="T14" fmla="*/ 4 w 340"/>
              <a:gd name="T15" fmla="*/ 416 h 416"/>
              <a:gd name="T16" fmla="*/ 0 w 340"/>
              <a:gd name="T17" fmla="*/ 408 h 416"/>
              <a:gd name="T18" fmla="*/ 4 w 340"/>
              <a:gd name="T19" fmla="*/ 404 h 416"/>
              <a:gd name="T20" fmla="*/ 16 w 340"/>
              <a:gd name="T21" fmla="*/ 396 h 416"/>
              <a:gd name="T22" fmla="*/ 32 w 340"/>
              <a:gd name="T23" fmla="*/ 388 h 416"/>
              <a:gd name="T24" fmla="*/ 60 w 340"/>
              <a:gd name="T25" fmla="*/ 376 h 416"/>
              <a:gd name="T26" fmla="*/ 104 w 340"/>
              <a:gd name="T27" fmla="*/ 352 h 416"/>
              <a:gd name="T28" fmla="*/ 144 w 340"/>
              <a:gd name="T29" fmla="*/ 328 h 416"/>
              <a:gd name="T30" fmla="*/ 176 w 340"/>
              <a:gd name="T31" fmla="*/ 296 h 416"/>
              <a:gd name="T32" fmla="*/ 200 w 340"/>
              <a:gd name="T33" fmla="*/ 264 h 416"/>
              <a:gd name="T34" fmla="*/ 224 w 340"/>
              <a:gd name="T35" fmla="*/ 224 h 416"/>
              <a:gd name="T36" fmla="*/ 244 w 340"/>
              <a:gd name="T37" fmla="*/ 180 h 416"/>
              <a:gd name="T38" fmla="*/ 256 w 340"/>
              <a:gd name="T39" fmla="*/ 128 h 416"/>
              <a:gd name="T40" fmla="*/ 264 w 340"/>
              <a:gd name="T41" fmla="*/ 84 h 416"/>
              <a:gd name="T42" fmla="*/ 264 w 340"/>
              <a:gd name="T43" fmla="*/ 60 h 416"/>
              <a:gd name="T44" fmla="*/ 264 w 340"/>
              <a:gd name="T45" fmla="*/ 40 h 416"/>
              <a:gd name="T46" fmla="*/ 260 w 340"/>
              <a:gd name="T47" fmla="*/ 28 h 416"/>
              <a:gd name="T48" fmla="*/ 252 w 340"/>
              <a:gd name="T49" fmla="*/ 20 h 416"/>
              <a:gd name="T50" fmla="*/ 252 w 340"/>
              <a:gd name="T51" fmla="*/ 12 h 416"/>
              <a:gd name="T52" fmla="*/ 260 w 340"/>
              <a:gd name="T53" fmla="*/ 0 h 416"/>
              <a:gd name="T54" fmla="*/ 280 w 340"/>
              <a:gd name="T55" fmla="*/ 0 h 416"/>
              <a:gd name="T56" fmla="*/ 308 w 340"/>
              <a:gd name="T57" fmla="*/ 8 h 416"/>
              <a:gd name="T58" fmla="*/ 332 w 340"/>
              <a:gd name="T59" fmla="*/ 16 h 416"/>
              <a:gd name="T60" fmla="*/ 336 w 340"/>
              <a:gd name="T61" fmla="*/ 24 h 416"/>
              <a:gd name="T62" fmla="*/ 340 w 340"/>
              <a:gd name="T63" fmla="*/ 28 h 416"/>
              <a:gd name="T64" fmla="*/ 336 w 340"/>
              <a:gd name="T65" fmla="*/ 44 h 416"/>
              <a:gd name="T66" fmla="*/ 336 w 340"/>
              <a:gd name="T67" fmla="*/ 52 h 416"/>
              <a:gd name="T68" fmla="*/ 332 w 340"/>
              <a:gd name="T69" fmla="*/ 64 h 416"/>
              <a:gd name="T70" fmla="*/ 328 w 340"/>
              <a:gd name="T71" fmla="*/ 80 h 416"/>
              <a:gd name="T72" fmla="*/ 324 w 340"/>
              <a:gd name="T73" fmla="*/ 104 h 416"/>
              <a:gd name="T74" fmla="*/ 316 w 340"/>
              <a:gd name="T75" fmla="*/ 148 h 416"/>
              <a:gd name="T76" fmla="*/ 300 w 340"/>
              <a:gd name="T77" fmla="*/ 204 h 416"/>
              <a:gd name="T78" fmla="*/ 276 w 340"/>
              <a:gd name="T79" fmla="*/ 256 h 416"/>
              <a:gd name="T80" fmla="*/ 248 w 340"/>
              <a:gd name="T81" fmla="*/ 300 h 416"/>
              <a:gd name="T82" fmla="*/ 228 w 340"/>
              <a:gd name="T83" fmla="*/ 316 h 4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340" h="416">
                <a:moveTo>
                  <a:pt x="228" y="316"/>
                </a:moveTo>
                <a:lnTo>
                  <a:pt x="212" y="332"/>
                </a:lnTo>
                <a:lnTo>
                  <a:pt x="192" y="344"/>
                </a:lnTo>
                <a:lnTo>
                  <a:pt x="172" y="356"/>
                </a:lnTo>
                <a:lnTo>
                  <a:pt x="148" y="368"/>
                </a:lnTo>
                <a:lnTo>
                  <a:pt x="128" y="380"/>
                </a:lnTo>
                <a:lnTo>
                  <a:pt x="104" y="392"/>
                </a:lnTo>
                <a:lnTo>
                  <a:pt x="80" y="400"/>
                </a:lnTo>
                <a:lnTo>
                  <a:pt x="56" y="408"/>
                </a:lnTo>
                <a:lnTo>
                  <a:pt x="44" y="412"/>
                </a:lnTo>
                <a:lnTo>
                  <a:pt x="32" y="412"/>
                </a:lnTo>
                <a:lnTo>
                  <a:pt x="24" y="412"/>
                </a:lnTo>
                <a:lnTo>
                  <a:pt x="16" y="416"/>
                </a:lnTo>
                <a:lnTo>
                  <a:pt x="12" y="416"/>
                </a:lnTo>
                <a:lnTo>
                  <a:pt x="8" y="416"/>
                </a:lnTo>
                <a:lnTo>
                  <a:pt x="4" y="416"/>
                </a:lnTo>
                <a:lnTo>
                  <a:pt x="0" y="412"/>
                </a:lnTo>
                <a:lnTo>
                  <a:pt x="0" y="408"/>
                </a:lnTo>
                <a:lnTo>
                  <a:pt x="4" y="408"/>
                </a:lnTo>
                <a:lnTo>
                  <a:pt x="4" y="404"/>
                </a:lnTo>
                <a:lnTo>
                  <a:pt x="8" y="400"/>
                </a:lnTo>
                <a:lnTo>
                  <a:pt x="16" y="396"/>
                </a:lnTo>
                <a:lnTo>
                  <a:pt x="20" y="392"/>
                </a:lnTo>
                <a:lnTo>
                  <a:pt x="32" y="388"/>
                </a:lnTo>
                <a:lnTo>
                  <a:pt x="40" y="384"/>
                </a:lnTo>
                <a:lnTo>
                  <a:pt x="60" y="376"/>
                </a:lnTo>
                <a:lnTo>
                  <a:pt x="80" y="364"/>
                </a:lnTo>
                <a:lnTo>
                  <a:pt x="104" y="352"/>
                </a:lnTo>
                <a:lnTo>
                  <a:pt x="124" y="340"/>
                </a:lnTo>
                <a:lnTo>
                  <a:pt x="144" y="328"/>
                </a:lnTo>
                <a:lnTo>
                  <a:pt x="160" y="312"/>
                </a:lnTo>
                <a:lnTo>
                  <a:pt x="176" y="296"/>
                </a:lnTo>
                <a:lnTo>
                  <a:pt x="192" y="284"/>
                </a:lnTo>
                <a:lnTo>
                  <a:pt x="200" y="264"/>
                </a:lnTo>
                <a:lnTo>
                  <a:pt x="212" y="248"/>
                </a:lnTo>
                <a:lnTo>
                  <a:pt x="224" y="224"/>
                </a:lnTo>
                <a:lnTo>
                  <a:pt x="236" y="204"/>
                </a:lnTo>
                <a:lnTo>
                  <a:pt x="244" y="180"/>
                </a:lnTo>
                <a:lnTo>
                  <a:pt x="252" y="152"/>
                </a:lnTo>
                <a:lnTo>
                  <a:pt x="256" y="128"/>
                </a:lnTo>
                <a:lnTo>
                  <a:pt x="260" y="96"/>
                </a:lnTo>
                <a:lnTo>
                  <a:pt x="264" y="84"/>
                </a:lnTo>
                <a:lnTo>
                  <a:pt x="264" y="68"/>
                </a:lnTo>
                <a:lnTo>
                  <a:pt x="264" y="60"/>
                </a:lnTo>
                <a:lnTo>
                  <a:pt x="264" y="48"/>
                </a:lnTo>
                <a:lnTo>
                  <a:pt x="264" y="40"/>
                </a:lnTo>
                <a:lnTo>
                  <a:pt x="260" y="32"/>
                </a:lnTo>
                <a:lnTo>
                  <a:pt x="260" y="28"/>
                </a:lnTo>
                <a:lnTo>
                  <a:pt x="256" y="24"/>
                </a:lnTo>
                <a:lnTo>
                  <a:pt x="252" y="20"/>
                </a:lnTo>
                <a:lnTo>
                  <a:pt x="252" y="16"/>
                </a:lnTo>
                <a:lnTo>
                  <a:pt x="252" y="12"/>
                </a:lnTo>
                <a:lnTo>
                  <a:pt x="252" y="4"/>
                </a:lnTo>
                <a:lnTo>
                  <a:pt x="260" y="0"/>
                </a:lnTo>
                <a:lnTo>
                  <a:pt x="268" y="0"/>
                </a:lnTo>
                <a:lnTo>
                  <a:pt x="280" y="0"/>
                </a:lnTo>
                <a:lnTo>
                  <a:pt x="292" y="4"/>
                </a:lnTo>
                <a:lnTo>
                  <a:pt x="308" y="8"/>
                </a:lnTo>
                <a:lnTo>
                  <a:pt x="320" y="12"/>
                </a:lnTo>
                <a:lnTo>
                  <a:pt x="332" y="16"/>
                </a:lnTo>
                <a:lnTo>
                  <a:pt x="332" y="20"/>
                </a:lnTo>
                <a:lnTo>
                  <a:pt x="336" y="24"/>
                </a:lnTo>
                <a:lnTo>
                  <a:pt x="340" y="24"/>
                </a:lnTo>
                <a:lnTo>
                  <a:pt x="340" y="28"/>
                </a:lnTo>
                <a:lnTo>
                  <a:pt x="340" y="40"/>
                </a:lnTo>
                <a:lnTo>
                  <a:pt x="336" y="44"/>
                </a:lnTo>
                <a:lnTo>
                  <a:pt x="336" y="48"/>
                </a:lnTo>
                <a:lnTo>
                  <a:pt x="336" y="52"/>
                </a:lnTo>
                <a:lnTo>
                  <a:pt x="332" y="56"/>
                </a:lnTo>
                <a:lnTo>
                  <a:pt x="332" y="64"/>
                </a:lnTo>
                <a:lnTo>
                  <a:pt x="328" y="72"/>
                </a:lnTo>
                <a:lnTo>
                  <a:pt x="328" y="80"/>
                </a:lnTo>
                <a:lnTo>
                  <a:pt x="324" y="92"/>
                </a:lnTo>
                <a:lnTo>
                  <a:pt x="324" y="104"/>
                </a:lnTo>
                <a:lnTo>
                  <a:pt x="320" y="120"/>
                </a:lnTo>
                <a:lnTo>
                  <a:pt x="316" y="148"/>
                </a:lnTo>
                <a:lnTo>
                  <a:pt x="308" y="176"/>
                </a:lnTo>
                <a:lnTo>
                  <a:pt x="300" y="204"/>
                </a:lnTo>
                <a:lnTo>
                  <a:pt x="288" y="232"/>
                </a:lnTo>
                <a:lnTo>
                  <a:pt x="276" y="256"/>
                </a:lnTo>
                <a:lnTo>
                  <a:pt x="264" y="280"/>
                </a:lnTo>
                <a:lnTo>
                  <a:pt x="248" y="300"/>
                </a:lnTo>
                <a:lnTo>
                  <a:pt x="228" y="316"/>
                </a:lnTo>
                <a:lnTo>
                  <a:pt x="228" y="316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2" name="Freeform 122">
            <a:extLst>
              <a:ext uri="{FF2B5EF4-FFF2-40B4-BE49-F238E27FC236}">
                <a16:creationId xmlns:a16="http://schemas.microsoft.com/office/drawing/2014/main" id="{887AB1AB-2C1A-4026-98BD-232F29AC6B5E}"/>
              </a:ext>
            </a:extLst>
          </p:cNvPr>
          <p:cNvSpPr>
            <a:spLocks/>
          </p:cNvSpPr>
          <p:nvPr/>
        </p:nvSpPr>
        <p:spPr bwMode="auto">
          <a:xfrm>
            <a:off x="5379241" y="4942757"/>
            <a:ext cx="413049" cy="257619"/>
          </a:xfrm>
          <a:custGeom>
            <a:avLst/>
            <a:gdLst>
              <a:gd name="T0" fmla="*/ 0 w 108"/>
              <a:gd name="T1" fmla="*/ 0 h 56"/>
              <a:gd name="T2" fmla="*/ 16 w 108"/>
              <a:gd name="T3" fmla="*/ 0 h 56"/>
              <a:gd name="T4" fmla="*/ 32 w 108"/>
              <a:gd name="T5" fmla="*/ 0 h 56"/>
              <a:gd name="T6" fmla="*/ 48 w 108"/>
              <a:gd name="T7" fmla="*/ 0 h 56"/>
              <a:gd name="T8" fmla="*/ 60 w 108"/>
              <a:gd name="T9" fmla="*/ 4 h 56"/>
              <a:gd name="T10" fmla="*/ 68 w 108"/>
              <a:gd name="T11" fmla="*/ 4 h 56"/>
              <a:gd name="T12" fmla="*/ 80 w 108"/>
              <a:gd name="T13" fmla="*/ 8 h 56"/>
              <a:gd name="T14" fmla="*/ 88 w 108"/>
              <a:gd name="T15" fmla="*/ 8 h 56"/>
              <a:gd name="T16" fmla="*/ 92 w 108"/>
              <a:gd name="T17" fmla="*/ 12 h 56"/>
              <a:gd name="T18" fmla="*/ 100 w 108"/>
              <a:gd name="T19" fmla="*/ 16 h 56"/>
              <a:gd name="T20" fmla="*/ 104 w 108"/>
              <a:gd name="T21" fmla="*/ 20 h 56"/>
              <a:gd name="T22" fmla="*/ 108 w 108"/>
              <a:gd name="T23" fmla="*/ 28 h 56"/>
              <a:gd name="T24" fmla="*/ 108 w 108"/>
              <a:gd name="T25" fmla="*/ 36 h 56"/>
              <a:gd name="T26" fmla="*/ 108 w 108"/>
              <a:gd name="T27" fmla="*/ 48 h 56"/>
              <a:gd name="T28" fmla="*/ 108 w 108"/>
              <a:gd name="T29" fmla="*/ 52 h 56"/>
              <a:gd name="T30" fmla="*/ 104 w 108"/>
              <a:gd name="T31" fmla="*/ 52 h 56"/>
              <a:gd name="T32" fmla="*/ 100 w 108"/>
              <a:gd name="T33" fmla="*/ 56 h 56"/>
              <a:gd name="T34" fmla="*/ 96 w 108"/>
              <a:gd name="T35" fmla="*/ 56 h 56"/>
              <a:gd name="T36" fmla="*/ 88 w 108"/>
              <a:gd name="T37" fmla="*/ 56 h 56"/>
              <a:gd name="T38" fmla="*/ 80 w 108"/>
              <a:gd name="T39" fmla="*/ 56 h 56"/>
              <a:gd name="T40" fmla="*/ 72 w 108"/>
              <a:gd name="T41" fmla="*/ 52 h 56"/>
              <a:gd name="T42" fmla="*/ 64 w 108"/>
              <a:gd name="T43" fmla="*/ 48 h 56"/>
              <a:gd name="T44" fmla="*/ 44 w 108"/>
              <a:gd name="T45" fmla="*/ 40 h 56"/>
              <a:gd name="T46" fmla="*/ 28 w 108"/>
              <a:gd name="T47" fmla="*/ 28 h 56"/>
              <a:gd name="T48" fmla="*/ 12 w 108"/>
              <a:gd name="T49" fmla="*/ 16 h 56"/>
              <a:gd name="T50" fmla="*/ 0 w 108"/>
              <a:gd name="T51" fmla="*/ 0 h 56"/>
              <a:gd name="T52" fmla="*/ 0 w 108"/>
              <a:gd name="T53" fmla="*/ 0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08" h="56">
                <a:moveTo>
                  <a:pt x="0" y="0"/>
                </a:moveTo>
                <a:lnTo>
                  <a:pt x="16" y="0"/>
                </a:lnTo>
                <a:lnTo>
                  <a:pt x="32" y="0"/>
                </a:lnTo>
                <a:lnTo>
                  <a:pt x="48" y="0"/>
                </a:lnTo>
                <a:lnTo>
                  <a:pt x="60" y="4"/>
                </a:lnTo>
                <a:lnTo>
                  <a:pt x="68" y="4"/>
                </a:lnTo>
                <a:lnTo>
                  <a:pt x="80" y="8"/>
                </a:lnTo>
                <a:lnTo>
                  <a:pt x="88" y="8"/>
                </a:lnTo>
                <a:lnTo>
                  <a:pt x="92" y="12"/>
                </a:lnTo>
                <a:lnTo>
                  <a:pt x="100" y="16"/>
                </a:lnTo>
                <a:lnTo>
                  <a:pt x="104" y="20"/>
                </a:lnTo>
                <a:lnTo>
                  <a:pt x="108" y="28"/>
                </a:lnTo>
                <a:lnTo>
                  <a:pt x="108" y="36"/>
                </a:lnTo>
                <a:lnTo>
                  <a:pt x="108" y="48"/>
                </a:lnTo>
                <a:lnTo>
                  <a:pt x="108" y="52"/>
                </a:lnTo>
                <a:lnTo>
                  <a:pt x="104" y="52"/>
                </a:lnTo>
                <a:lnTo>
                  <a:pt x="100" y="56"/>
                </a:lnTo>
                <a:lnTo>
                  <a:pt x="96" y="56"/>
                </a:lnTo>
                <a:lnTo>
                  <a:pt x="88" y="56"/>
                </a:lnTo>
                <a:lnTo>
                  <a:pt x="80" y="56"/>
                </a:lnTo>
                <a:lnTo>
                  <a:pt x="72" y="52"/>
                </a:lnTo>
                <a:lnTo>
                  <a:pt x="64" y="48"/>
                </a:lnTo>
                <a:lnTo>
                  <a:pt x="44" y="40"/>
                </a:lnTo>
                <a:lnTo>
                  <a:pt x="28" y="28"/>
                </a:lnTo>
                <a:lnTo>
                  <a:pt x="12" y="16"/>
                </a:lnTo>
                <a:lnTo>
                  <a:pt x="0" y="0"/>
                </a:lnTo>
                <a:lnTo>
                  <a:pt x="0" y="0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3" name="Freeform 123">
            <a:extLst>
              <a:ext uri="{FF2B5EF4-FFF2-40B4-BE49-F238E27FC236}">
                <a16:creationId xmlns:a16="http://schemas.microsoft.com/office/drawing/2014/main" id="{79017B8E-9632-471C-B31D-34DFD30E5123}"/>
              </a:ext>
            </a:extLst>
          </p:cNvPr>
          <p:cNvSpPr>
            <a:spLocks/>
          </p:cNvSpPr>
          <p:nvPr/>
        </p:nvSpPr>
        <p:spPr bwMode="auto">
          <a:xfrm>
            <a:off x="5516924" y="4593131"/>
            <a:ext cx="382453" cy="276020"/>
          </a:xfrm>
          <a:custGeom>
            <a:avLst/>
            <a:gdLst>
              <a:gd name="T0" fmla="*/ 0 w 100"/>
              <a:gd name="T1" fmla="*/ 0 h 60"/>
              <a:gd name="T2" fmla="*/ 16 w 100"/>
              <a:gd name="T3" fmla="*/ 0 h 60"/>
              <a:gd name="T4" fmla="*/ 28 w 100"/>
              <a:gd name="T5" fmla="*/ 0 h 60"/>
              <a:gd name="T6" fmla="*/ 40 w 100"/>
              <a:gd name="T7" fmla="*/ 0 h 60"/>
              <a:gd name="T8" fmla="*/ 52 w 100"/>
              <a:gd name="T9" fmla="*/ 0 h 60"/>
              <a:gd name="T10" fmla="*/ 64 w 100"/>
              <a:gd name="T11" fmla="*/ 4 h 60"/>
              <a:gd name="T12" fmla="*/ 72 w 100"/>
              <a:gd name="T13" fmla="*/ 4 h 60"/>
              <a:gd name="T14" fmla="*/ 80 w 100"/>
              <a:gd name="T15" fmla="*/ 8 h 60"/>
              <a:gd name="T16" fmla="*/ 84 w 100"/>
              <a:gd name="T17" fmla="*/ 8 h 60"/>
              <a:gd name="T18" fmla="*/ 92 w 100"/>
              <a:gd name="T19" fmla="*/ 16 h 60"/>
              <a:gd name="T20" fmla="*/ 96 w 100"/>
              <a:gd name="T21" fmla="*/ 24 h 60"/>
              <a:gd name="T22" fmla="*/ 100 w 100"/>
              <a:gd name="T23" fmla="*/ 32 h 60"/>
              <a:gd name="T24" fmla="*/ 100 w 100"/>
              <a:gd name="T25" fmla="*/ 40 h 60"/>
              <a:gd name="T26" fmla="*/ 100 w 100"/>
              <a:gd name="T27" fmla="*/ 48 h 60"/>
              <a:gd name="T28" fmla="*/ 96 w 100"/>
              <a:gd name="T29" fmla="*/ 56 h 60"/>
              <a:gd name="T30" fmla="*/ 92 w 100"/>
              <a:gd name="T31" fmla="*/ 60 h 60"/>
              <a:gd name="T32" fmla="*/ 88 w 100"/>
              <a:gd name="T33" fmla="*/ 60 h 60"/>
              <a:gd name="T34" fmla="*/ 80 w 100"/>
              <a:gd name="T35" fmla="*/ 60 h 60"/>
              <a:gd name="T36" fmla="*/ 68 w 100"/>
              <a:gd name="T37" fmla="*/ 56 h 60"/>
              <a:gd name="T38" fmla="*/ 56 w 100"/>
              <a:gd name="T39" fmla="*/ 48 h 60"/>
              <a:gd name="T40" fmla="*/ 44 w 100"/>
              <a:gd name="T41" fmla="*/ 40 h 60"/>
              <a:gd name="T42" fmla="*/ 28 w 100"/>
              <a:gd name="T43" fmla="*/ 32 h 60"/>
              <a:gd name="T44" fmla="*/ 16 w 100"/>
              <a:gd name="T45" fmla="*/ 24 h 60"/>
              <a:gd name="T46" fmla="*/ 8 w 100"/>
              <a:gd name="T47" fmla="*/ 12 h 60"/>
              <a:gd name="T48" fmla="*/ 0 w 100"/>
              <a:gd name="T49" fmla="*/ 0 h 60"/>
              <a:gd name="T50" fmla="*/ 0 w 100"/>
              <a:gd name="T51" fmla="*/ 0 h 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00" h="60">
                <a:moveTo>
                  <a:pt x="0" y="0"/>
                </a:moveTo>
                <a:lnTo>
                  <a:pt x="16" y="0"/>
                </a:lnTo>
                <a:lnTo>
                  <a:pt x="28" y="0"/>
                </a:lnTo>
                <a:lnTo>
                  <a:pt x="40" y="0"/>
                </a:lnTo>
                <a:lnTo>
                  <a:pt x="52" y="0"/>
                </a:lnTo>
                <a:lnTo>
                  <a:pt x="64" y="4"/>
                </a:lnTo>
                <a:lnTo>
                  <a:pt x="72" y="4"/>
                </a:lnTo>
                <a:lnTo>
                  <a:pt x="80" y="8"/>
                </a:lnTo>
                <a:lnTo>
                  <a:pt x="84" y="8"/>
                </a:lnTo>
                <a:lnTo>
                  <a:pt x="92" y="16"/>
                </a:lnTo>
                <a:lnTo>
                  <a:pt x="96" y="24"/>
                </a:lnTo>
                <a:lnTo>
                  <a:pt x="100" y="32"/>
                </a:lnTo>
                <a:lnTo>
                  <a:pt x="100" y="40"/>
                </a:lnTo>
                <a:lnTo>
                  <a:pt x="100" y="48"/>
                </a:lnTo>
                <a:lnTo>
                  <a:pt x="96" y="56"/>
                </a:lnTo>
                <a:lnTo>
                  <a:pt x="92" y="60"/>
                </a:lnTo>
                <a:lnTo>
                  <a:pt x="88" y="60"/>
                </a:lnTo>
                <a:lnTo>
                  <a:pt x="80" y="60"/>
                </a:lnTo>
                <a:lnTo>
                  <a:pt x="68" y="56"/>
                </a:lnTo>
                <a:lnTo>
                  <a:pt x="56" y="48"/>
                </a:lnTo>
                <a:lnTo>
                  <a:pt x="44" y="40"/>
                </a:lnTo>
                <a:lnTo>
                  <a:pt x="28" y="32"/>
                </a:lnTo>
                <a:lnTo>
                  <a:pt x="16" y="24"/>
                </a:lnTo>
                <a:lnTo>
                  <a:pt x="8" y="12"/>
                </a:lnTo>
                <a:lnTo>
                  <a:pt x="0" y="0"/>
                </a:lnTo>
                <a:lnTo>
                  <a:pt x="0" y="0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4" name="Freeform 124">
            <a:extLst>
              <a:ext uri="{FF2B5EF4-FFF2-40B4-BE49-F238E27FC236}">
                <a16:creationId xmlns:a16="http://schemas.microsoft.com/office/drawing/2014/main" id="{DDD8DFE9-7D7E-43DA-B9D8-50F8B2A3C3EF}"/>
              </a:ext>
            </a:extLst>
          </p:cNvPr>
          <p:cNvSpPr>
            <a:spLocks/>
          </p:cNvSpPr>
          <p:nvPr/>
        </p:nvSpPr>
        <p:spPr bwMode="auto">
          <a:xfrm>
            <a:off x="6220637" y="5642009"/>
            <a:ext cx="871992" cy="699252"/>
          </a:xfrm>
          <a:custGeom>
            <a:avLst/>
            <a:gdLst>
              <a:gd name="T0" fmla="*/ 228 w 228"/>
              <a:gd name="T1" fmla="*/ 128 h 152"/>
              <a:gd name="T2" fmla="*/ 224 w 228"/>
              <a:gd name="T3" fmla="*/ 136 h 152"/>
              <a:gd name="T4" fmla="*/ 220 w 228"/>
              <a:gd name="T5" fmla="*/ 144 h 152"/>
              <a:gd name="T6" fmla="*/ 216 w 228"/>
              <a:gd name="T7" fmla="*/ 148 h 152"/>
              <a:gd name="T8" fmla="*/ 212 w 228"/>
              <a:gd name="T9" fmla="*/ 152 h 152"/>
              <a:gd name="T10" fmla="*/ 204 w 228"/>
              <a:gd name="T11" fmla="*/ 148 h 152"/>
              <a:gd name="T12" fmla="*/ 192 w 228"/>
              <a:gd name="T13" fmla="*/ 144 h 152"/>
              <a:gd name="T14" fmla="*/ 180 w 228"/>
              <a:gd name="T15" fmla="*/ 140 h 152"/>
              <a:gd name="T16" fmla="*/ 164 w 228"/>
              <a:gd name="T17" fmla="*/ 128 h 152"/>
              <a:gd name="T18" fmla="*/ 156 w 228"/>
              <a:gd name="T19" fmla="*/ 124 h 152"/>
              <a:gd name="T20" fmla="*/ 144 w 228"/>
              <a:gd name="T21" fmla="*/ 112 h 152"/>
              <a:gd name="T22" fmla="*/ 128 w 228"/>
              <a:gd name="T23" fmla="*/ 100 h 152"/>
              <a:gd name="T24" fmla="*/ 108 w 228"/>
              <a:gd name="T25" fmla="*/ 84 h 152"/>
              <a:gd name="T26" fmla="*/ 88 w 228"/>
              <a:gd name="T27" fmla="*/ 68 h 152"/>
              <a:gd name="T28" fmla="*/ 60 w 228"/>
              <a:gd name="T29" fmla="*/ 48 h 152"/>
              <a:gd name="T30" fmla="*/ 32 w 228"/>
              <a:gd name="T31" fmla="*/ 28 h 152"/>
              <a:gd name="T32" fmla="*/ 0 w 228"/>
              <a:gd name="T33" fmla="*/ 0 h 152"/>
              <a:gd name="T34" fmla="*/ 12 w 228"/>
              <a:gd name="T35" fmla="*/ 0 h 152"/>
              <a:gd name="T36" fmla="*/ 24 w 228"/>
              <a:gd name="T37" fmla="*/ 0 h 152"/>
              <a:gd name="T38" fmla="*/ 52 w 228"/>
              <a:gd name="T39" fmla="*/ 4 h 152"/>
              <a:gd name="T40" fmla="*/ 64 w 228"/>
              <a:gd name="T41" fmla="*/ 8 h 152"/>
              <a:gd name="T42" fmla="*/ 84 w 228"/>
              <a:gd name="T43" fmla="*/ 12 h 152"/>
              <a:gd name="T44" fmla="*/ 96 w 228"/>
              <a:gd name="T45" fmla="*/ 16 h 152"/>
              <a:gd name="T46" fmla="*/ 108 w 228"/>
              <a:gd name="T47" fmla="*/ 20 h 152"/>
              <a:gd name="T48" fmla="*/ 120 w 228"/>
              <a:gd name="T49" fmla="*/ 28 h 152"/>
              <a:gd name="T50" fmla="*/ 132 w 228"/>
              <a:gd name="T51" fmla="*/ 32 h 152"/>
              <a:gd name="T52" fmla="*/ 160 w 228"/>
              <a:gd name="T53" fmla="*/ 44 h 152"/>
              <a:gd name="T54" fmla="*/ 180 w 228"/>
              <a:gd name="T55" fmla="*/ 56 h 152"/>
              <a:gd name="T56" fmla="*/ 188 w 228"/>
              <a:gd name="T57" fmla="*/ 64 h 152"/>
              <a:gd name="T58" fmla="*/ 196 w 228"/>
              <a:gd name="T59" fmla="*/ 68 h 152"/>
              <a:gd name="T60" fmla="*/ 204 w 228"/>
              <a:gd name="T61" fmla="*/ 76 h 152"/>
              <a:gd name="T62" fmla="*/ 212 w 228"/>
              <a:gd name="T63" fmla="*/ 84 h 152"/>
              <a:gd name="T64" fmla="*/ 220 w 228"/>
              <a:gd name="T65" fmla="*/ 96 h 152"/>
              <a:gd name="T66" fmla="*/ 224 w 228"/>
              <a:gd name="T67" fmla="*/ 108 h 152"/>
              <a:gd name="T68" fmla="*/ 228 w 228"/>
              <a:gd name="T69" fmla="*/ 120 h 152"/>
              <a:gd name="T70" fmla="*/ 228 w 228"/>
              <a:gd name="T71" fmla="*/ 128 h 152"/>
              <a:gd name="T72" fmla="*/ 228 w 228"/>
              <a:gd name="T73" fmla="*/ 128 h 1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228" h="152">
                <a:moveTo>
                  <a:pt x="228" y="128"/>
                </a:moveTo>
                <a:lnTo>
                  <a:pt x="224" y="136"/>
                </a:lnTo>
                <a:lnTo>
                  <a:pt x="220" y="144"/>
                </a:lnTo>
                <a:lnTo>
                  <a:pt x="216" y="148"/>
                </a:lnTo>
                <a:lnTo>
                  <a:pt x="212" y="152"/>
                </a:lnTo>
                <a:lnTo>
                  <a:pt x="204" y="148"/>
                </a:lnTo>
                <a:lnTo>
                  <a:pt x="192" y="144"/>
                </a:lnTo>
                <a:lnTo>
                  <a:pt x="180" y="140"/>
                </a:lnTo>
                <a:lnTo>
                  <a:pt x="164" y="128"/>
                </a:lnTo>
                <a:lnTo>
                  <a:pt x="156" y="124"/>
                </a:lnTo>
                <a:lnTo>
                  <a:pt x="144" y="112"/>
                </a:lnTo>
                <a:lnTo>
                  <a:pt x="128" y="100"/>
                </a:lnTo>
                <a:lnTo>
                  <a:pt x="108" y="84"/>
                </a:lnTo>
                <a:lnTo>
                  <a:pt x="88" y="68"/>
                </a:lnTo>
                <a:lnTo>
                  <a:pt x="60" y="48"/>
                </a:lnTo>
                <a:lnTo>
                  <a:pt x="32" y="28"/>
                </a:lnTo>
                <a:lnTo>
                  <a:pt x="0" y="0"/>
                </a:lnTo>
                <a:lnTo>
                  <a:pt x="12" y="0"/>
                </a:lnTo>
                <a:lnTo>
                  <a:pt x="24" y="0"/>
                </a:lnTo>
                <a:lnTo>
                  <a:pt x="52" y="4"/>
                </a:lnTo>
                <a:lnTo>
                  <a:pt x="64" y="8"/>
                </a:lnTo>
                <a:lnTo>
                  <a:pt x="84" y="12"/>
                </a:lnTo>
                <a:lnTo>
                  <a:pt x="96" y="16"/>
                </a:lnTo>
                <a:lnTo>
                  <a:pt x="108" y="20"/>
                </a:lnTo>
                <a:lnTo>
                  <a:pt x="120" y="28"/>
                </a:lnTo>
                <a:lnTo>
                  <a:pt x="132" y="32"/>
                </a:lnTo>
                <a:lnTo>
                  <a:pt x="160" y="44"/>
                </a:lnTo>
                <a:lnTo>
                  <a:pt x="180" y="56"/>
                </a:lnTo>
                <a:lnTo>
                  <a:pt x="188" y="64"/>
                </a:lnTo>
                <a:lnTo>
                  <a:pt x="196" y="68"/>
                </a:lnTo>
                <a:lnTo>
                  <a:pt x="204" y="76"/>
                </a:lnTo>
                <a:lnTo>
                  <a:pt x="212" y="84"/>
                </a:lnTo>
                <a:lnTo>
                  <a:pt x="220" y="96"/>
                </a:lnTo>
                <a:lnTo>
                  <a:pt x="224" y="108"/>
                </a:lnTo>
                <a:lnTo>
                  <a:pt x="228" y="120"/>
                </a:lnTo>
                <a:lnTo>
                  <a:pt x="228" y="128"/>
                </a:lnTo>
                <a:lnTo>
                  <a:pt x="228" y="128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5" name="Freeform 125">
            <a:extLst>
              <a:ext uri="{FF2B5EF4-FFF2-40B4-BE49-F238E27FC236}">
                <a16:creationId xmlns:a16="http://schemas.microsoft.com/office/drawing/2014/main" id="{96311FF9-FE91-42D8-8CA7-9E0BEE27109D}"/>
              </a:ext>
            </a:extLst>
          </p:cNvPr>
          <p:cNvSpPr>
            <a:spLocks/>
          </p:cNvSpPr>
          <p:nvPr/>
        </p:nvSpPr>
        <p:spPr bwMode="auto">
          <a:xfrm>
            <a:off x="5210962" y="4041091"/>
            <a:ext cx="1912263" cy="570442"/>
          </a:xfrm>
          <a:custGeom>
            <a:avLst/>
            <a:gdLst>
              <a:gd name="T0" fmla="*/ 364 w 500"/>
              <a:gd name="T1" fmla="*/ 120 h 124"/>
              <a:gd name="T2" fmla="*/ 360 w 500"/>
              <a:gd name="T3" fmla="*/ 116 h 124"/>
              <a:gd name="T4" fmla="*/ 364 w 500"/>
              <a:gd name="T5" fmla="*/ 100 h 124"/>
              <a:gd name="T6" fmla="*/ 376 w 500"/>
              <a:gd name="T7" fmla="*/ 76 h 124"/>
              <a:gd name="T8" fmla="*/ 380 w 500"/>
              <a:gd name="T9" fmla="*/ 60 h 124"/>
              <a:gd name="T10" fmla="*/ 372 w 500"/>
              <a:gd name="T11" fmla="*/ 52 h 124"/>
              <a:gd name="T12" fmla="*/ 348 w 500"/>
              <a:gd name="T13" fmla="*/ 52 h 124"/>
              <a:gd name="T14" fmla="*/ 316 w 500"/>
              <a:gd name="T15" fmla="*/ 56 h 124"/>
              <a:gd name="T16" fmla="*/ 256 w 500"/>
              <a:gd name="T17" fmla="*/ 64 h 124"/>
              <a:gd name="T18" fmla="*/ 204 w 500"/>
              <a:gd name="T19" fmla="*/ 72 h 124"/>
              <a:gd name="T20" fmla="*/ 144 w 500"/>
              <a:gd name="T21" fmla="*/ 80 h 124"/>
              <a:gd name="T22" fmla="*/ 112 w 500"/>
              <a:gd name="T23" fmla="*/ 88 h 124"/>
              <a:gd name="T24" fmla="*/ 88 w 500"/>
              <a:gd name="T25" fmla="*/ 88 h 124"/>
              <a:gd name="T26" fmla="*/ 68 w 500"/>
              <a:gd name="T27" fmla="*/ 92 h 124"/>
              <a:gd name="T28" fmla="*/ 56 w 500"/>
              <a:gd name="T29" fmla="*/ 92 h 124"/>
              <a:gd name="T30" fmla="*/ 44 w 500"/>
              <a:gd name="T31" fmla="*/ 92 h 124"/>
              <a:gd name="T32" fmla="*/ 24 w 500"/>
              <a:gd name="T33" fmla="*/ 84 h 124"/>
              <a:gd name="T34" fmla="*/ 12 w 500"/>
              <a:gd name="T35" fmla="*/ 72 h 124"/>
              <a:gd name="T36" fmla="*/ 0 w 500"/>
              <a:gd name="T37" fmla="*/ 52 h 124"/>
              <a:gd name="T38" fmla="*/ 52 w 500"/>
              <a:gd name="T39" fmla="*/ 52 h 124"/>
              <a:gd name="T40" fmla="*/ 116 w 500"/>
              <a:gd name="T41" fmla="*/ 44 h 124"/>
              <a:gd name="T42" fmla="*/ 188 w 500"/>
              <a:gd name="T43" fmla="*/ 36 h 124"/>
              <a:gd name="T44" fmla="*/ 272 w 500"/>
              <a:gd name="T45" fmla="*/ 28 h 124"/>
              <a:gd name="T46" fmla="*/ 312 w 500"/>
              <a:gd name="T47" fmla="*/ 20 h 124"/>
              <a:gd name="T48" fmla="*/ 340 w 500"/>
              <a:gd name="T49" fmla="*/ 16 h 124"/>
              <a:gd name="T50" fmla="*/ 364 w 500"/>
              <a:gd name="T51" fmla="*/ 12 h 124"/>
              <a:gd name="T52" fmla="*/ 376 w 500"/>
              <a:gd name="T53" fmla="*/ 8 h 124"/>
              <a:gd name="T54" fmla="*/ 392 w 500"/>
              <a:gd name="T55" fmla="*/ 4 h 124"/>
              <a:gd name="T56" fmla="*/ 408 w 500"/>
              <a:gd name="T57" fmla="*/ 4 h 124"/>
              <a:gd name="T58" fmla="*/ 424 w 500"/>
              <a:gd name="T59" fmla="*/ 12 h 124"/>
              <a:gd name="T60" fmla="*/ 448 w 500"/>
              <a:gd name="T61" fmla="*/ 24 h 124"/>
              <a:gd name="T62" fmla="*/ 464 w 500"/>
              <a:gd name="T63" fmla="*/ 36 h 124"/>
              <a:gd name="T64" fmla="*/ 480 w 500"/>
              <a:gd name="T65" fmla="*/ 44 h 124"/>
              <a:gd name="T66" fmla="*/ 492 w 500"/>
              <a:gd name="T67" fmla="*/ 56 h 124"/>
              <a:gd name="T68" fmla="*/ 496 w 500"/>
              <a:gd name="T69" fmla="*/ 64 h 124"/>
              <a:gd name="T70" fmla="*/ 496 w 500"/>
              <a:gd name="T71" fmla="*/ 68 h 124"/>
              <a:gd name="T72" fmla="*/ 492 w 500"/>
              <a:gd name="T73" fmla="*/ 72 h 124"/>
              <a:gd name="T74" fmla="*/ 484 w 500"/>
              <a:gd name="T75" fmla="*/ 76 h 124"/>
              <a:gd name="T76" fmla="*/ 472 w 500"/>
              <a:gd name="T77" fmla="*/ 80 h 124"/>
              <a:gd name="T78" fmla="*/ 440 w 500"/>
              <a:gd name="T79" fmla="*/ 88 h 124"/>
              <a:gd name="T80" fmla="*/ 408 w 500"/>
              <a:gd name="T81" fmla="*/ 104 h 124"/>
              <a:gd name="T82" fmla="*/ 392 w 500"/>
              <a:gd name="T83" fmla="*/ 116 h 124"/>
              <a:gd name="T84" fmla="*/ 380 w 500"/>
              <a:gd name="T85" fmla="*/ 120 h 124"/>
              <a:gd name="T86" fmla="*/ 364 w 500"/>
              <a:gd name="T87" fmla="*/ 124 h 1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500" h="124">
                <a:moveTo>
                  <a:pt x="364" y="124"/>
                </a:moveTo>
                <a:lnTo>
                  <a:pt x="364" y="120"/>
                </a:lnTo>
                <a:lnTo>
                  <a:pt x="360" y="120"/>
                </a:lnTo>
                <a:lnTo>
                  <a:pt x="360" y="116"/>
                </a:lnTo>
                <a:lnTo>
                  <a:pt x="360" y="112"/>
                </a:lnTo>
                <a:lnTo>
                  <a:pt x="364" y="100"/>
                </a:lnTo>
                <a:lnTo>
                  <a:pt x="372" y="88"/>
                </a:lnTo>
                <a:lnTo>
                  <a:pt x="376" y="76"/>
                </a:lnTo>
                <a:lnTo>
                  <a:pt x="380" y="64"/>
                </a:lnTo>
                <a:lnTo>
                  <a:pt x="380" y="60"/>
                </a:lnTo>
                <a:lnTo>
                  <a:pt x="376" y="56"/>
                </a:lnTo>
                <a:lnTo>
                  <a:pt x="372" y="52"/>
                </a:lnTo>
                <a:lnTo>
                  <a:pt x="360" y="52"/>
                </a:lnTo>
                <a:lnTo>
                  <a:pt x="348" y="52"/>
                </a:lnTo>
                <a:lnTo>
                  <a:pt x="332" y="52"/>
                </a:lnTo>
                <a:lnTo>
                  <a:pt x="316" y="56"/>
                </a:lnTo>
                <a:lnTo>
                  <a:pt x="296" y="56"/>
                </a:lnTo>
                <a:lnTo>
                  <a:pt x="256" y="64"/>
                </a:lnTo>
                <a:lnTo>
                  <a:pt x="232" y="68"/>
                </a:lnTo>
                <a:lnTo>
                  <a:pt x="204" y="72"/>
                </a:lnTo>
                <a:lnTo>
                  <a:pt x="176" y="76"/>
                </a:lnTo>
                <a:lnTo>
                  <a:pt x="144" y="80"/>
                </a:lnTo>
                <a:lnTo>
                  <a:pt x="128" y="84"/>
                </a:lnTo>
                <a:lnTo>
                  <a:pt x="112" y="88"/>
                </a:lnTo>
                <a:lnTo>
                  <a:pt x="96" y="88"/>
                </a:lnTo>
                <a:lnTo>
                  <a:pt x="88" y="88"/>
                </a:lnTo>
                <a:lnTo>
                  <a:pt x="76" y="92"/>
                </a:lnTo>
                <a:lnTo>
                  <a:pt x="68" y="92"/>
                </a:lnTo>
                <a:lnTo>
                  <a:pt x="60" y="92"/>
                </a:lnTo>
                <a:lnTo>
                  <a:pt x="56" y="92"/>
                </a:lnTo>
                <a:lnTo>
                  <a:pt x="52" y="92"/>
                </a:lnTo>
                <a:lnTo>
                  <a:pt x="44" y="92"/>
                </a:lnTo>
                <a:lnTo>
                  <a:pt x="32" y="88"/>
                </a:lnTo>
                <a:lnTo>
                  <a:pt x="24" y="84"/>
                </a:lnTo>
                <a:lnTo>
                  <a:pt x="16" y="76"/>
                </a:lnTo>
                <a:lnTo>
                  <a:pt x="12" y="72"/>
                </a:lnTo>
                <a:lnTo>
                  <a:pt x="4" y="64"/>
                </a:lnTo>
                <a:lnTo>
                  <a:pt x="0" y="52"/>
                </a:lnTo>
                <a:lnTo>
                  <a:pt x="24" y="52"/>
                </a:lnTo>
                <a:lnTo>
                  <a:pt x="52" y="52"/>
                </a:lnTo>
                <a:lnTo>
                  <a:pt x="84" y="48"/>
                </a:lnTo>
                <a:lnTo>
                  <a:pt x="116" y="44"/>
                </a:lnTo>
                <a:lnTo>
                  <a:pt x="152" y="40"/>
                </a:lnTo>
                <a:lnTo>
                  <a:pt x="188" y="36"/>
                </a:lnTo>
                <a:lnTo>
                  <a:pt x="232" y="32"/>
                </a:lnTo>
                <a:lnTo>
                  <a:pt x="272" y="28"/>
                </a:lnTo>
                <a:lnTo>
                  <a:pt x="292" y="24"/>
                </a:lnTo>
                <a:lnTo>
                  <a:pt x="312" y="20"/>
                </a:lnTo>
                <a:lnTo>
                  <a:pt x="328" y="20"/>
                </a:lnTo>
                <a:lnTo>
                  <a:pt x="340" y="16"/>
                </a:lnTo>
                <a:lnTo>
                  <a:pt x="352" y="12"/>
                </a:lnTo>
                <a:lnTo>
                  <a:pt x="364" y="12"/>
                </a:lnTo>
                <a:lnTo>
                  <a:pt x="372" y="8"/>
                </a:lnTo>
                <a:lnTo>
                  <a:pt x="376" y="8"/>
                </a:lnTo>
                <a:lnTo>
                  <a:pt x="384" y="4"/>
                </a:lnTo>
                <a:lnTo>
                  <a:pt x="392" y="4"/>
                </a:lnTo>
                <a:lnTo>
                  <a:pt x="400" y="0"/>
                </a:lnTo>
                <a:lnTo>
                  <a:pt x="408" y="4"/>
                </a:lnTo>
                <a:lnTo>
                  <a:pt x="416" y="8"/>
                </a:lnTo>
                <a:lnTo>
                  <a:pt x="424" y="12"/>
                </a:lnTo>
                <a:lnTo>
                  <a:pt x="440" y="20"/>
                </a:lnTo>
                <a:lnTo>
                  <a:pt x="448" y="24"/>
                </a:lnTo>
                <a:lnTo>
                  <a:pt x="456" y="28"/>
                </a:lnTo>
                <a:lnTo>
                  <a:pt x="464" y="36"/>
                </a:lnTo>
                <a:lnTo>
                  <a:pt x="472" y="40"/>
                </a:lnTo>
                <a:lnTo>
                  <a:pt x="480" y="44"/>
                </a:lnTo>
                <a:lnTo>
                  <a:pt x="484" y="52"/>
                </a:lnTo>
                <a:lnTo>
                  <a:pt x="492" y="56"/>
                </a:lnTo>
                <a:lnTo>
                  <a:pt x="492" y="60"/>
                </a:lnTo>
                <a:lnTo>
                  <a:pt x="496" y="64"/>
                </a:lnTo>
                <a:lnTo>
                  <a:pt x="500" y="68"/>
                </a:lnTo>
                <a:lnTo>
                  <a:pt x="496" y="68"/>
                </a:lnTo>
                <a:lnTo>
                  <a:pt x="496" y="72"/>
                </a:lnTo>
                <a:lnTo>
                  <a:pt x="492" y="72"/>
                </a:lnTo>
                <a:lnTo>
                  <a:pt x="488" y="76"/>
                </a:lnTo>
                <a:lnTo>
                  <a:pt x="484" y="76"/>
                </a:lnTo>
                <a:lnTo>
                  <a:pt x="480" y="76"/>
                </a:lnTo>
                <a:lnTo>
                  <a:pt x="472" y="80"/>
                </a:lnTo>
                <a:lnTo>
                  <a:pt x="456" y="80"/>
                </a:lnTo>
                <a:lnTo>
                  <a:pt x="440" y="88"/>
                </a:lnTo>
                <a:lnTo>
                  <a:pt x="424" y="96"/>
                </a:lnTo>
                <a:lnTo>
                  <a:pt x="408" y="104"/>
                </a:lnTo>
                <a:lnTo>
                  <a:pt x="400" y="112"/>
                </a:lnTo>
                <a:lnTo>
                  <a:pt x="392" y="116"/>
                </a:lnTo>
                <a:lnTo>
                  <a:pt x="388" y="120"/>
                </a:lnTo>
                <a:lnTo>
                  <a:pt x="380" y="120"/>
                </a:lnTo>
                <a:lnTo>
                  <a:pt x="372" y="124"/>
                </a:lnTo>
                <a:lnTo>
                  <a:pt x="364" y="124"/>
                </a:lnTo>
                <a:lnTo>
                  <a:pt x="364" y="124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7" name="Freeform 127">
            <a:extLst>
              <a:ext uri="{FF2B5EF4-FFF2-40B4-BE49-F238E27FC236}">
                <a16:creationId xmlns:a16="http://schemas.microsoft.com/office/drawing/2014/main" id="{F7CAF4A7-B42D-4C5B-8EB7-05442FAF7ABE}"/>
              </a:ext>
            </a:extLst>
          </p:cNvPr>
          <p:cNvSpPr>
            <a:spLocks/>
          </p:cNvSpPr>
          <p:nvPr/>
        </p:nvSpPr>
        <p:spPr bwMode="auto">
          <a:xfrm>
            <a:off x="8545949" y="4353913"/>
            <a:ext cx="749607" cy="1968946"/>
          </a:xfrm>
          <a:custGeom>
            <a:avLst/>
            <a:gdLst>
              <a:gd name="T0" fmla="*/ 164 w 196"/>
              <a:gd name="T1" fmla="*/ 384 h 428"/>
              <a:gd name="T2" fmla="*/ 140 w 196"/>
              <a:gd name="T3" fmla="*/ 412 h 428"/>
              <a:gd name="T4" fmla="*/ 120 w 196"/>
              <a:gd name="T5" fmla="*/ 424 h 428"/>
              <a:gd name="T6" fmla="*/ 108 w 196"/>
              <a:gd name="T7" fmla="*/ 428 h 428"/>
              <a:gd name="T8" fmla="*/ 96 w 196"/>
              <a:gd name="T9" fmla="*/ 424 h 428"/>
              <a:gd name="T10" fmla="*/ 92 w 196"/>
              <a:gd name="T11" fmla="*/ 408 h 428"/>
              <a:gd name="T12" fmla="*/ 84 w 196"/>
              <a:gd name="T13" fmla="*/ 388 h 428"/>
              <a:gd name="T14" fmla="*/ 68 w 196"/>
              <a:gd name="T15" fmla="*/ 368 h 428"/>
              <a:gd name="T16" fmla="*/ 56 w 196"/>
              <a:gd name="T17" fmla="*/ 356 h 428"/>
              <a:gd name="T18" fmla="*/ 48 w 196"/>
              <a:gd name="T19" fmla="*/ 348 h 428"/>
              <a:gd name="T20" fmla="*/ 48 w 196"/>
              <a:gd name="T21" fmla="*/ 340 h 428"/>
              <a:gd name="T22" fmla="*/ 48 w 196"/>
              <a:gd name="T23" fmla="*/ 336 h 428"/>
              <a:gd name="T24" fmla="*/ 60 w 196"/>
              <a:gd name="T25" fmla="*/ 332 h 428"/>
              <a:gd name="T26" fmla="*/ 84 w 196"/>
              <a:gd name="T27" fmla="*/ 336 h 428"/>
              <a:gd name="T28" fmla="*/ 108 w 196"/>
              <a:gd name="T29" fmla="*/ 344 h 428"/>
              <a:gd name="T30" fmla="*/ 120 w 196"/>
              <a:gd name="T31" fmla="*/ 340 h 428"/>
              <a:gd name="T32" fmla="*/ 124 w 196"/>
              <a:gd name="T33" fmla="*/ 336 h 428"/>
              <a:gd name="T34" fmla="*/ 124 w 196"/>
              <a:gd name="T35" fmla="*/ 324 h 428"/>
              <a:gd name="T36" fmla="*/ 128 w 196"/>
              <a:gd name="T37" fmla="*/ 312 h 428"/>
              <a:gd name="T38" fmla="*/ 136 w 196"/>
              <a:gd name="T39" fmla="*/ 292 h 428"/>
              <a:gd name="T40" fmla="*/ 136 w 196"/>
              <a:gd name="T41" fmla="*/ 244 h 428"/>
              <a:gd name="T42" fmla="*/ 136 w 196"/>
              <a:gd name="T43" fmla="*/ 204 h 428"/>
              <a:gd name="T44" fmla="*/ 128 w 196"/>
              <a:gd name="T45" fmla="*/ 160 h 428"/>
              <a:gd name="T46" fmla="*/ 116 w 196"/>
              <a:gd name="T47" fmla="*/ 128 h 428"/>
              <a:gd name="T48" fmla="*/ 108 w 196"/>
              <a:gd name="T49" fmla="*/ 108 h 428"/>
              <a:gd name="T50" fmla="*/ 92 w 196"/>
              <a:gd name="T51" fmla="*/ 92 h 428"/>
              <a:gd name="T52" fmla="*/ 72 w 196"/>
              <a:gd name="T53" fmla="*/ 72 h 428"/>
              <a:gd name="T54" fmla="*/ 48 w 196"/>
              <a:gd name="T55" fmla="*/ 52 h 428"/>
              <a:gd name="T56" fmla="*/ 24 w 196"/>
              <a:gd name="T57" fmla="*/ 36 h 428"/>
              <a:gd name="T58" fmla="*/ 12 w 196"/>
              <a:gd name="T59" fmla="*/ 20 h 428"/>
              <a:gd name="T60" fmla="*/ 4 w 196"/>
              <a:gd name="T61" fmla="*/ 12 h 428"/>
              <a:gd name="T62" fmla="*/ 0 w 196"/>
              <a:gd name="T63" fmla="*/ 4 h 428"/>
              <a:gd name="T64" fmla="*/ 8 w 196"/>
              <a:gd name="T65" fmla="*/ 0 h 428"/>
              <a:gd name="T66" fmla="*/ 24 w 196"/>
              <a:gd name="T67" fmla="*/ 4 h 428"/>
              <a:gd name="T68" fmla="*/ 48 w 196"/>
              <a:gd name="T69" fmla="*/ 8 h 428"/>
              <a:gd name="T70" fmla="*/ 92 w 196"/>
              <a:gd name="T71" fmla="*/ 36 h 428"/>
              <a:gd name="T72" fmla="*/ 124 w 196"/>
              <a:gd name="T73" fmla="*/ 60 h 428"/>
              <a:gd name="T74" fmla="*/ 148 w 196"/>
              <a:gd name="T75" fmla="*/ 88 h 428"/>
              <a:gd name="T76" fmla="*/ 172 w 196"/>
              <a:gd name="T77" fmla="*/ 124 h 428"/>
              <a:gd name="T78" fmla="*/ 188 w 196"/>
              <a:gd name="T79" fmla="*/ 172 h 428"/>
              <a:gd name="T80" fmla="*/ 192 w 196"/>
              <a:gd name="T81" fmla="*/ 220 h 428"/>
              <a:gd name="T82" fmla="*/ 196 w 196"/>
              <a:gd name="T83" fmla="*/ 272 h 428"/>
              <a:gd name="T84" fmla="*/ 188 w 196"/>
              <a:gd name="T85" fmla="*/ 324 h 428"/>
              <a:gd name="T86" fmla="*/ 184 w 196"/>
              <a:gd name="T87" fmla="*/ 352 h 428"/>
              <a:gd name="T88" fmla="*/ 176 w 196"/>
              <a:gd name="T89" fmla="*/ 368 h 428"/>
              <a:gd name="T90" fmla="*/ 172 w 196"/>
              <a:gd name="T91" fmla="*/ 372 h 4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196" h="428">
                <a:moveTo>
                  <a:pt x="172" y="372"/>
                </a:moveTo>
                <a:lnTo>
                  <a:pt x="164" y="384"/>
                </a:lnTo>
                <a:lnTo>
                  <a:pt x="156" y="392"/>
                </a:lnTo>
                <a:lnTo>
                  <a:pt x="140" y="412"/>
                </a:lnTo>
                <a:lnTo>
                  <a:pt x="132" y="420"/>
                </a:lnTo>
                <a:lnTo>
                  <a:pt x="120" y="424"/>
                </a:lnTo>
                <a:lnTo>
                  <a:pt x="116" y="428"/>
                </a:lnTo>
                <a:lnTo>
                  <a:pt x="108" y="428"/>
                </a:lnTo>
                <a:lnTo>
                  <a:pt x="100" y="424"/>
                </a:lnTo>
                <a:lnTo>
                  <a:pt x="96" y="424"/>
                </a:lnTo>
                <a:lnTo>
                  <a:pt x="92" y="416"/>
                </a:lnTo>
                <a:lnTo>
                  <a:pt x="92" y="408"/>
                </a:lnTo>
                <a:lnTo>
                  <a:pt x="88" y="400"/>
                </a:lnTo>
                <a:lnTo>
                  <a:pt x="84" y="388"/>
                </a:lnTo>
                <a:lnTo>
                  <a:pt x="76" y="380"/>
                </a:lnTo>
                <a:lnTo>
                  <a:pt x="68" y="368"/>
                </a:lnTo>
                <a:lnTo>
                  <a:pt x="60" y="360"/>
                </a:lnTo>
                <a:lnTo>
                  <a:pt x="56" y="356"/>
                </a:lnTo>
                <a:lnTo>
                  <a:pt x="52" y="352"/>
                </a:lnTo>
                <a:lnTo>
                  <a:pt x="48" y="348"/>
                </a:lnTo>
                <a:lnTo>
                  <a:pt x="48" y="344"/>
                </a:lnTo>
                <a:lnTo>
                  <a:pt x="48" y="340"/>
                </a:lnTo>
                <a:lnTo>
                  <a:pt x="48" y="336"/>
                </a:lnTo>
                <a:lnTo>
                  <a:pt x="48" y="336"/>
                </a:lnTo>
                <a:lnTo>
                  <a:pt x="52" y="332"/>
                </a:lnTo>
                <a:lnTo>
                  <a:pt x="60" y="332"/>
                </a:lnTo>
                <a:lnTo>
                  <a:pt x="72" y="332"/>
                </a:lnTo>
                <a:lnTo>
                  <a:pt x="84" y="336"/>
                </a:lnTo>
                <a:lnTo>
                  <a:pt x="96" y="340"/>
                </a:lnTo>
                <a:lnTo>
                  <a:pt x="108" y="344"/>
                </a:lnTo>
                <a:lnTo>
                  <a:pt x="112" y="344"/>
                </a:lnTo>
                <a:lnTo>
                  <a:pt x="120" y="340"/>
                </a:lnTo>
                <a:lnTo>
                  <a:pt x="120" y="340"/>
                </a:lnTo>
                <a:lnTo>
                  <a:pt x="124" y="336"/>
                </a:lnTo>
                <a:lnTo>
                  <a:pt x="124" y="332"/>
                </a:lnTo>
                <a:lnTo>
                  <a:pt x="124" y="324"/>
                </a:lnTo>
                <a:lnTo>
                  <a:pt x="128" y="320"/>
                </a:lnTo>
                <a:lnTo>
                  <a:pt x="128" y="312"/>
                </a:lnTo>
                <a:lnTo>
                  <a:pt x="132" y="300"/>
                </a:lnTo>
                <a:lnTo>
                  <a:pt x="136" y="292"/>
                </a:lnTo>
                <a:lnTo>
                  <a:pt x="136" y="268"/>
                </a:lnTo>
                <a:lnTo>
                  <a:pt x="136" y="244"/>
                </a:lnTo>
                <a:lnTo>
                  <a:pt x="140" y="224"/>
                </a:lnTo>
                <a:lnTo>
                  <a:pt x="136" y="204"/>
                </a:lnTo>
                <a:lnTo>
                  <a:pt x="132" y="180"/>
                </a:lnTo>
                <a:lnTo>
                  <a:pt x="128" y="160"/>
                </a:lnTo>
                <a:lnTo>
                  <a:pt x="124" y="144"/>
                </a:lnTo>
                <a:lnTo>
                  <a:pt x="116" y="128"/>
                </a:lnTo>
                <a:lnTo>
                  <a:pt x="112" y="120"/>
                </a:lnTo>
                <a:lnTo>
                  <a:pt x="108" y="108"/>
                </a:lnTo>
                <a:lnTo>
                  <a:pt x="100" y="100"/>
                </a:lnTo>
                <a:lnTo>
                  <a:pt x="92" y="92"/>
                </a:lnTo>
                <a:lnTo>
                  <a:pt x="84" y="84"/>
                </a:lnTo>
                <a:lnTo>
                  <a:pt x="72" y="72"/>
                </a:lnTo>
                <a:lnTo>
                  <a:pt x="60" y="64"/>
                </a:lnTo>
                <a:lnTo>
                  <a:pt x="48" y="52"/>
                </a:lnTo>
                <a:lnTo>
                  <a:pt x="36" y="44"/>
                </a:lnTo>
                <a:lnTo>
                  <a:pt x="24" y="36"/>
                </a:lnTo>
                <a:lnTo>
                  <a:pt x="16" y="28"/>
                </a:lnTo>
                <a:lnTo>
                  <a:pt x="12" y="20"/>
                </a:lnTo>
                <a:lnTo>
                  <a:pt x="4" y="16"/>
                </a:lnTo>
                <a:lnTo>
                  <a:pt x="4" y="12"/>
                </a:lnTo>
                <a:lnTo>
                  <a:pt x="0" y="8"/>
                </a:lnTo>
                <a:lnTo>
                  <a:pt x="0" y="4"/>
                </a:lnTo>
                <a:lnTo>
                  <a:pt x="4" y="4"/>
                </a:lnTo>
                <a:lnTo>
                  <a:pt x="8" y="0"/>
                </a:lnTo>
                <a:lnTo>
                  <a:pt x="16" y="0"/>
                </a:lnTo>
                <a:lnTo>
                  <a:pt x="24" y="4"/>
                </a:lnTo>
                <a:lnTo>
                  <a:pt x="36" y="4"/>
                </a:lnTo>
                <a:lnTo>
                  <a:pt x="48" y="8"/>
                </a:lnTo>
                <a:lnTo>
                  <a:pt x="68" y="20"/>
                </a:lnTo>
                <a:lnTo>
                  <a:pt x="92" y="36"/>
                </a:lnTo>
                <a:lnTo>
                  <a:pt x="112" y="52"/>
                </a:lnTo>
                <a:lnTo>
                  <a:pt x="124" y="60"/>
                </a:lnTo>
                <a:lnTo>
                  <a:pt x="136" y="72"/>
                </a:lnTo>
                <a:lnTo>
                  <a:pt x="148" y="88"/>
                </a:lnTo>
                <a:lnTo>
                  <a:pt x="160" y="104"/>
                </a:lnTo>
                <a:lnTo>
                  <a:pt x="172" y="124"/>
                </a:lnTo>
                <a:lnTo>
                  <a:pt x="180" y="148"/>
                </a:lnTo>
                <a:lnTo>
                  <a:pt x="188" y="172"/>
                </a:lnTo>
                <a:lnTo>
                  <a:pt x="192" y="196"/>
                </a:lnTo>
                <a:lnTo>
                  <a:pt x="192" y="220"/>
                </a:lnTo>
                <a:lnTo>
                  <a:pt x="192" y="244"/>
                </a:lnTo>
                <a:lnTo>
                  <a:pt x="196" y="272"/>
                </a:lnTo>
                <a:lnTo>
                  <a:pt x="192" y="296"/>
                </a:lnTo>
                <a:lnTo>
                  <a:pt x="188" y="324"/>
                </a:lnTo>
                <a:lnTo>
                  <a:pt x="184" y="344"/>
                </a:lnTo>
                <a:lnTo>
                  <a:pt x="184" y="352"/>
                </a:lnTo>
                <a:lnTo>
                  <a:pt x="180" y="360"/>
                </a:lnTo>
                <a:lnTo>
                  <a:pt x="176" y="368"/>
                </a:lnTo>
                <a:lnTo>
                  <a:pt x="172" y="372"/>
                </a:lnTo>
                <a:lnTo>
                  <a:pt x="172" y="372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8" name="Freeform 128">
            <a:extLst>
              <a:ext uri="{FF2B5EF4-FFF2-40B4-BE49-F238E27FC236}">
                <a16:creationId xmlns:a16="http://schemas.microsoft.com/office/drawing/2014/main" id="{26ACA0D2-7B9B-4190-99F7-0798C100613A}"/>
              </a:ext>
            </a:extLst>
          </p:cNvPr>
          <p:cNvSpPr>
            <a:spLocks/>
          </p:cNvSpPr>
          <p:nvPr/>
        </p:nvSpPr>
        <p:spPr bwMode="auto">
          <a:xfrm>
            <a:off x="8530651" y="4151498"/>
            <a:ext cx="871992" cy="975272"/>
          </a:xfrm>
          <a:custGeom>
            <a:avLst/>
            <a:gdLst>
              <a:gd name="T0" fmla="*/ 4 w 228"/>
              <a:gd name="T1" fmla="*/ 212 h 212"/>
              <a:gd name="T2" fmla="*/ 0 w 228"/>
              <a:gd name="T3" fmla="*/ 208 h 212"/>
              <a:gd name="T4" fmla="*/ 0 w 228"/>
              <a:gd name="T5" fmla="*/ 204 h 212"/>
              <a:gd name="T6" fmla="*/ 0 w 228"/>
              <a:gd name="T7" fmla="*/ 200 h 212"/>
              <a:gd name="T8" fmla="*/ 4 w 228"/>
              <a:gd name="T9" fmla="*/ 196 h 212"/>
              <a:gd name="T10" fmla="*/ 12 w 228"/>
              <a:gd name="T11" fmla="*/ 192 h 212"/>
              <a:gd name="T12" fmla="*/ 16 w 228"/>
              <a:gd name="T13" fmla="*/ 184 h 212"/>
              <a:gd name="T14" fmla="*/ 28 w 228"/>
              <a:gd name="T15" fmla="*/ 176 h 212"/>
              <a:gd name="T16" fmla="*/ 36 w 228"/>
              <a:gd name="T17" fmla="*/ 164 h 212"/>
              <a:gd name="T18" fmla="*/ 48 w 228"/>
              <a:gd name="T19" fmla="*/ 156 h 212"/>
              <a:gd name="T20" fmla="*/ 60 w 228"/>
              <a:gd name="T21" fmla="*/ 148 h 212"/>
              <a:gd name="T22" fmla="*/ 80 w 228"/>
              <a:gd name="T23" fmla="*/ 132 h 212"/>
              <a:gd name="T24" fmla="*/ 92 w 228"/>
              <a:gd name="T25" fmla="*/ 116 h 212"/>
              <a:gd name="T26" fmla="*/ 104 w 228"/>
              <a:gd name="T27" fmla="*/ 104 h 212"/>
              <a:gd name="T28" fmla="*/ 128 w 228"/>
              <a:gd name="T29" fmla="*/ 80 h 212"/>
              <a:gd name="T30" fmla="*/ 144 w 228"/>
              <a:gd name="T31" fmla="*/ 56 h 212"/>
              <a:gd name="T32" fmla="*/ 148 w 228"/>
              <a:gd name="T33" fmla="*/ 44 h 212"/>
              <a:gd name="T34" fmla="*/ 152 w 228"/>
              <a:gd name="T35" fmla="*/ 36 h 212"/>
              <a:gd name="T36" fmla="*/ 156 w 228"/>
              <a:gd name="T37" fmla="*/ 28 h 212"/>
              <a:gd name="T38" fmla="*/ 152 w 228"/>
              <a:gd name="T39" fmla="*/ 20 h 212"/>
              <a:gd name="T40" fmla="*/ 152 w 228"/>
              <a:gd name="T41" fmla="*/ 16 h 212"/>
              <a:gd name="T42" fmla="*/ 152 w 228"/>
              <a:gd name="T43" fmla="*/ 12 h 212"/>
              <a:gd name="T44" fmla="*/ 156 w 228"/>
              <a:gd name="T45" fmla="*/ 8 h 212"/>
              <a:gd name="T46" fmla="*/ 160 w 228"/>
              <a:gd name="T47" fmla="*/ 0 h 212"/>
              <a:gd name="T48" fmla="*/ 168 w 228"/>
              <a:gd name="T49" fmla="*/ 0 h 212"/>
              <a:gd name="T50" fmla="*/ 176 w 228"/>
              <a:gd name="T51" fmla="*/ 4 h 212"/>
              <a:gd name="T52" fmla="*/ 188 w 228"/>
              <a:gd name="T53" fmla="*/ 8 h 212"/>
              <a:gd name="T54" fmla="*/ 200 w 228"/>
              <a:gd name="T55" fmla="*/ 12 h 212"/>
              <a:gd name="T56" fmla="*/ 212 w 228"/>
              <a:gd name="T57" fmla="*/ 24 h 212"/>
              <a:gd name="T58" fmla="*/ 220 w 228"/>
              <a:gd name="T59" fmla="*/ 28 h 212"/>
              <a:gd name="T60" fmla="*/ 224 w 228"/>
              <a:gd name="T61" fmla="*/ 36 h 212"/>
              <a:gd name="T62" fmla="*/ 228 w 228"/>
              <a:gd name="T63" fmla="*/ 44 h 212"/>
              <a:gd name="T64" fmla="*/ 228 w 228"/>
              <a:gd name="T65" fmla="*/ 44 h 212"/>
              <a:gd name="T66" fmla="*/ 224 w 228"/>
              <a:gd name="T67" fmla="*/ 48 h 212"/>
              <a:gd name="T68" fmla="*/ 220 w 228"/>
              <a:gd name="T69" fmla="*/ 52 h 212"/>
              <a:gd name="T70" fmla="*/ 216 w 228"/>
              <a:gd name="T71" fmla="*/ 60 h 212"/>
              <a:gd name="T72" fmla="*/ 212 w 228"/>
              <a:gd name="T73" fmla="*/ 64 h 212"/>
              <a:gd name="T74" fmla="*/ 208 w 228"/>
              <a:gd name="T75" fmla="*/ 72 h 212"/>
              <a:gd name="T76" fmla="*/ 200 w 228"/>
              <a:gd name="T77" fmla="*/ 80 h 212"/>
              <a:gd name="T78" fmla="*/ 192 w 228"/>
              <a:gd name="T79" fmla="*/ 88 h 212"/>
              <a:gd name="T80" fmla="*/ 168 w 228"/>
              <a:gd name="T81" fmla="*/ 108 h 212"/>
              <a:gd name="T82" fmla="*/ 144 w 228"/>
              <a:gd name="T83" fmla="*/ 132 h 212"/>
              <a:gd name="T84" fmla="*/ 116 w 228"/>
              <a:gd name="T85" fmla="*/ 152 h 212"/>
              <a:gd name="T86" fmla="*/ 84 w 228"/>
              <a:gd name="T87" fmla="*/ 172 h 212"/>
              <a:gd name="T88" fmla="*/ 68 w 228"/>
              <a:gd name="T89" fmla="*/ 184 h 212"/>
              <a:gd name="T90" fmla="*/ 52 w 228"/>
              <a:gd name="T91" fmla="*/ 192 h 212"/>
              <a:gd name="T92" fmla="*/ 40 w 228"/>
              <a:gd name="T93" fmla="*/ 200 h 212"/>
              <a:gd name="T94" fmla="*/ 28 w 228"/>
              <a:gd name="T95" fmla="*/ 204 h 212"/>
              <a:gd name="T96" fmla="*/ 20 w 228"/>
              <a:gd name="T97" fmla="*/ 208 h 212"/>
              <a:gd name="T98" fmla="*/ 12 w 228"/>
              <a:gd name="T99" fmla="*/ 208 h 212"/>
              <a:gd name="T100" fmla="*/ 8 w 228"/>
              <a:gd name="T101" fmla="*/ 212 h 212"/>
              <a:gd name="T102" fmla="*/ 4 w 228"/>
              <a:gd name="T103" fmla="*/ 212 h 212"/>
              <a:gd name="T104" fmla="*/ 4 w 228"/>
              <a:gd name="T105" fmla="*/ 212 h 2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228" h="212">
                <a:moveTo>
                  <a:pt x="4" y="212"/>
                </a:moveTo>
                <a:lnTo>
                  <a:pt x="0" y="208"/>
                </a:lnTo>
                <a:lnTo>
                  <a:pt x="0" y="204"/>
                </a:lnTo>
                <a:lnTo>
                  <a:pt x="0" y="200"/>
                </a:lnTo>
                <a:lnTo>
                  <a:pt x="4" y="196"/>
                </a:lnTo>
                <a:lnTo>
                  <a:pt x="12" y="192"/>
                </a:lnTo>
                <a:lnTo>
                  <a:pt x="16" y="184"/>
                </a:lnTo>
                <a:lnTo>
                  <a:pt x="28" y="176"/>
                </a:lnTo>
                <a:lnTo>
                  <a:pt x="36" y="164"/>
                </a:lnTo>
                <a:lnTo>
                  <a:pt x="48" y="156"/>
                </a:lnTo>
                <a:lnTo>
                  <a:pt x="60" y="148"/>
                </a:lnTo>
                <a:lnTo>
                  <a:pt x="80" y="132"/>
                </a:lnTo>
                <a:lnTo>
                  <a:pt x="92" y="116"/>
                </a:lnTo>
                <a:lnTo>
                  <a:pt x="104" y="104"/>
                </a:lnTo>
                <a:lnTo>
                  <a:pt x="128" y="80"/>
                </a:lnTo>
                <a:lnTo>
                  <a:pt x="144" y="56"/>
                </a:lnTo>
                <a:lnTo>
                  <a:pt x="148" y="44"/>
                </a:lnTo>
                <a:lnTo>
                  <a:pt x="152" y="36"/>
                </a:lnTo>
                <a:lnTo>
                  <a:pt x="156" y="28"/>
                </a:lnTo>
                <a:lnTo>
                  <a:pt x="152" y="20"/>
                </a:lnTo>
                <a:lnTo>
                  <a:pt x="152" y="16"/>
                </a:lnTo>
                <a:lnTo>
                  <a:pt x="152" y="12"/>
                </a:lnTo>
                <a:lnTo>
                  <a:pt x="156" y="8"/>
                </a:lnTo>
                <a:lnTo>
                  <a:pt x="160" y="0"/>
                </a:lnTo>
                <a:lnTo>
                  <a:pt x="168" y="0"/>
                </a:lnTo>
                <a:lnTo>
                  <a:pt x="176" y="4"/>
                </a:lnTo>
                <a:lnTo>
                  <a:pt x="188" y="8"/>
                </a:lnTo>
                <a:lnTo>
                  <a:pt x="200" y="12"/>
                </a:lnTo>
                <a:lnTo>
                  <a:pt x="212" y="24"/>
                </a:lnTo>
                <a:lnTo>
                  <a:pt x="220" y="28"/>
                </a:lnTo>
                <a:lnTo>
                  <a:pt x="224" y="36"/>
                </a:lnTo>
                <a:lnTo>
                  <a:pt x="228" y="44"/>
                </a:lnTo>
                <a:lnTo>
                  <a:pt x="228" y="44"/>
                </a:lnTo>
                <a:lnTo>
                  <a:pt x="224" y="48"/>
                </a:lnTo>
                <a:lnTo>
                  <a:pt x="220" y="52"/>
                </a:lnTo>
                <a:lnTo>
                  <a:pt x="216" y="60"/>
                </a:lnTo>
                <a:lnTo>
                  <a:pt x="212" y="64"/>
                </a:lnTo>
                <a:lnTo>
                  <a:pt x="208" y="72"/>
                </a:lnTo>
                <a:lnTo>
                  <a:pt x="200" y="80"/>
                </a:lnTo>
                <a:lnTo>
                  <a:pt x="192" y="88"/>
                </a:lnTo>
                <a:lnTo>
                  <a:pt x="168" y="108"/>
                </a:lnTo>
                <a:lnTo>
                  <a:pt x="144" y="132"/>
                </a:lnTo>
                <a:lnTo>
                  <a:pt x="116" y="152"/>
                </a:lnTo>
                <a:lnTo>
                  <a:pt x="84" y="172"/>
                </a:lnTo>
                <a:lnTo>
                  <a:pt x="68" y="184"/>
                </a:lnTo>
                <a:lnTo>
                  <a:pt x="52" y="192"/>
                </a:lnTo>
                <a:lnTo>
                  <a:pt x="40" y="200"/>
                </a:lnTo>
                <a:lnTo>
                  <a:pt x="28" y="204"/>
                </a:lnTo>
                <a:lnTo>
                  <a:pt x="20" y="208"/>
                </a:lnTo>
                <a:lnTo>
                  <a:pt x="12" y="208"/>
                </a:lnTo>
                <a:lnTo>
                  <a:pt x="8" y="212"/>
                </a:lnTo>
                <a:lnTo>
                  <a:pt x="4" y="212"/>
                </a:lnTo>
                <a:lnTo>
                  <a:pt x="4" y="212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9" name="Freeform 129">
            <a:extLst>
              <a:ext uri="{FF2B5EF4-FFF2-40B4-BE49-F238E27FC236}">
                <a16:creationId xmlns:a16="http://schemas.microsoft.com/office/drawing/2014/main" id="{5766DE87-DD19-4769-B798-9AD80DFE509C}"/>
              </a:ext>
            </a:extLst>
          </p:cNvPr>
          <p:cNvSpPr>
            <a:spLocks/>
          </p:cNvSpPr>
          <p:nvPr/>
        </p:nvSpPr>
        <p:spPr bwMode="auto">
          <a:xfrm>
            <a:off x="8392968" y="4979560"/>
            <a:ext cx="749607" cy="828061"/>
          </a:xfrm>
          <a:custGeom>
            <a:avLst/>
            <a:gdLst>
              <a:gd name="T0" fmla="*/ 0 w 196"/>
              <a:gd name="T1" fmla="*/ 180 h 180"/>
              <a:gd name="T2" fmla="*/ 0 w 196"/>
              <a:gd name="T3" fmla="*/ 180 h 180"/>
              <a:gd name="T4" fmla="*/ 4 w 196"/>
              <a:gd name="T5" fmla="*/ 176 h 180"/>
              <a:gd name="T6" fmla="*/ 8 w 196"/>
              <a:gd name="T7" fmla="*/ 176 h 180"/>
              <a:gd name="T8" fmla="*/ 12 w 196"/>
              <a:gd name="T9" fmla="*/ 168 h 180"/>
              <a:gd name="T10" fmla="*/ 20 w 196"/>
              <a:gd name="T11" fmla="*/ 164 h 180"/>
              <a:gd name="T12" fmla="*/ 32 w 196"/>
              <a:gd name="T13" fmla="*/ 156 h 180"/>
              <a:gd name="T14" fmla="*/ 44 w 196"/>
              <a:gd name="T15" fmla="*/ 148 h 180"/>
              <a:gd name="T16" fmla="*/ 60 w 196"/>
              <a:gd name="T17" fmla="*/ 136 h 180"/>
              <a:gd name="T18" fmla="*/ 76 w 196"/>
              <a:gd name="T19" fmla="*/ 124 h 180"/>
              <a:gd name="T20" fmla="*/ 88 w 196"/>
              <a:gd name="T21" fmla="*/ 108 h 180"/>
              <a:gd name="T22" fmla="*/ 104 w 196"/>
              <a:gd name="T23" fmla="*/ 96 h 180"/>
              <a:gd name="T24" fmla="*/ 120 w 196"/>
              <a:gd name="T25" fmla="*/ 80 h 180"/>
              <a:gd name="T26" fmla="*/ 136 w 196"/>
              <a:gd name="T27" fmla="*/ 60 h 180"/>
              <a:gd name="T28" fmla="*/ 152 w 196"/>
              <a:gd name="T29" fmla="*/ 44 h 180"/>
              <a:gd name="T30" fmla="*/ 168 w 196"/>
              <a:gd name="T31" fmla="*/ 20 h 180"/>
              <a:gd name="T32" fmla="*/ 188 w 196"/>
              <a:gd name="T33" fmla="*/ 0 h 180"/>
              <a:gd name="T34" fmla="*/ 196 w 196"/>
              <a:gd name="T35" fmla="*/ 28 h 180"/>
              <a:gd name="T36" fmla="*/ 188 w 196"/>
              <a:gd name="T37" fmla="*/ 40 h 180"/>
              <a:gd name="T38" fmla="*/ 172 w 196"/>
              <a:gd name="T39" fmla="*/ 52 h 180"/>
              <a:gd name="T40" fmla="*/ 160 w 196"/>
              <a:gd name="T41" fmla="*/ 68 h 180"/>
              <a:gd name="T42" fmla="*/ 140 w 196"/>
              <a:gd name="T43" fmla="*/ 84 h 180"/>
              <a:gd name="T44" fmla="*/ 124 w 196"/>
              <a:gd name="T45" fmla="*/ 100 h 180"/>
              <a:gd name="T46" fmla="*/ 100 w 196"/>
              <a:gd name="T47" fmla="*/ 116 h 180"/>
              <a:gd name="T48" fmla="*/ 80 w 196"/>
              <a:gd name="T49" fmla="*/ 132 h 180"/>
              <a:gd name="T50" fmla="*/ 52 w 196"/>
              <a:gd name="T51" fmla="*/ 148 h 180"/>
              <a:gd name="T52" fmla="*/ 40 w 196"/>
              <a:gd name="T53" fmla="*/ 156 h 180"/>
              <a:gd name="T54" fmla="*/ 28 w 196"/>
              <a:gd name="T55" fmla="*/ 164 h 180"/>
              <a:gd name="T56" fmla="*/ 20 w 196"/>
              <a:gd name="T57" fmla="*/ 168 h 180"/>
              <a:gd name="T58" fmla="*/ 12 w 196"/>
              <a:gd name="T59" fmla="*/ 172 h 180"/>
              <a:gd name="T60" fmla="*/ 8 w 196"/>
              <a:gd name="T61" fmla="*/ 176 h 180"/>
              <a:gd name="T62" fmla="*/ 4 w 196"/>
              <a:gd name="T63" fmla="*/ 180 h 180"/>
              <a:gd name="T64" fmla="*/ 0 w 196"/>
              <a:gd name="T65" fmla="*/ 180 h 180"/>
              <a:gd name="T66" fmla="*/ 0 w 196"/>
              <a:gd name="T67" fmla="*/ 180 h 180"/>
              <a:gd name="T68" fmla="*/ 0 w 196"/>
              <a:gd name="T69" fmla="*/ 180 h 1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96" h="180">
                <a:moveTo>
                  <a:pt x="0" y="180"/>
                </a:moveTo>
                <a:lnTo>
                  <a:pt x="0" y="180"/>
                </a:lnTo>
                <a:lnTo>
                  <a:pt x="4" y="176"/>
                </a:lnTo>
                <a:lnTo>
                  <a:pt x="8" y="176"/>
                </a:lnTo>
                <a:lnTo>
                  <a:pt x="12" y="168"/>
                </a:lnTo>
                <a:lnTo>
                  <a:pt x="20" y="164"/>
                </a:lnTo>
                <a:lnTo>
                  <a:pt x="32" y="156"/>
                </a:lnTo>
                <a:lnTo>
                  <a:pt x="44" y="148"/>
                </a:lnTo>
                <a:lnTo>
                  <a:pt x="60" y="136"/>
                </a:lnTo>
                <a:lnTo>
                  <a:pt x="76" y="124"/>
                </a:lnTo>
                <a:lnTo>
                  <a:pt x="88" y="108"/>
                </a:lnTo>
                <a:lnTo>
                  <a:pt x="104" y="96"/>
                </a:lnTo>
                <a:lnTo>
                  <a:pt x="120" y="80"/>
                </a:lnTo>
                <a:lnTo>
                  <a:pt x="136" y="60"/>
                </a:lnTo>
                <a:lnTo>
                  <a:pt x="152" y="44"/>
                </a:lnTo>
                <a:lnTo>
                  <a:pt x="168" y="20"/>
                </a:lnTo>
                <a:lnTo>
                  <a:pt x="188" y="0"/>
                </a:lnTo>
                <a:lnTo>
                  <a:pt x="196" y="28"/>
                </a:lnTo>
                <a:lnTo>
                  <a:pt x="188" y="40"/>
                </a:lnTo>
                <a:lnTo>
                  <a:pt x="172" y="52"/>
                </a:lnTo>
                <a:lnTo>
                  <a:pt x="160" y="68"/>
                </a:lnTo>
                <a:lnTo>
                  <a:pt x="140" y="84"/>
                </a:lnTo>
                <a:lnTo>
                  <a:pt x="124" y="100"/>
                </a:lnTo>
                <a:lnTo>
                  <a:pt x="100" y="116"/>
                </a:lnTo>
                <a:lnTo>
                  <a:pt x="80" y="132"/>
                </a:lnTo>
                <a:lnTo>
                  <a:pt x="52" y="148"/>
                </a:lnTo>
                <a:lnTo>
                  <a:pt x="40" y="156"/>
                </a:lnTo>
                <a:lnTo>
                  <a:pt x="28" y="164"/>
                </a:lnTo>
                <a:lnTo>
                  <a:pt x="20" y="168"/>
                </a:lnTo>
                <a:lnTo>
                  <a:pt x="12" y="172"/>
                </a:lnTo>
                <a:lnTo>
                  <a:pt x="8" y="176"/>
                </a:lnTo>
                <a:lnTo>
                  <a:pt x="4" y="180"/>
                </a:lnTo>
                <a:lnTo>
                  <a:pt x="0" y="180"/>
                </a:lnTo>
                <a:lnTo>
                  <a:pt x="0" y="180"/>
                </a:lnTo>
                <a:lnTo>
                  <a:pt x="0" y="180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0" name="Freeform 130">
            <a:extLst>
              <a:ext uri="{FF2B5EF4-FFF2-40B4-BE49-F238E27FC236}">
                <a16:creationId xmlns:a16="http://schemas.microsoft.com/office/drawing/2014/main" id="{96E57421-75C8-424B-B61E-B2E23C90FD7E}"/>
              </a:ext>
            </a:extLst>
          </p:cNvPr>
          <p:cNvSpPr>
            <a:spLocks/>
          </p:cNvSpPr>
          <p:nvPr/>
        </p:nvSpPr>
        <p:spPr bwMode="auto">
          <a:xfrm>
            <a:off x="9540326" y="4261907"/>
            <a:ext cx="336558" cy="846463"/>
          </a:xfrm>
          <a:custGeom>
            <a:avLst/>
            <a:gdLst>
              <a:gd name="T0" fmla="*/ 8 w 88"/>
              <a:gd name="T1" fmla="*/ 24 h 184"/>
              <a:gd name="T2" fmla="*/ 0 w 88"/>
              <a:gd name="T3" fmla="*/ 20 h 184"/>
              <a:gd name="T4" fmla="*/ 0 w 88"/>
              <a:gd name="T5" fmla="*/ 16 h 184"/>
              <a:gd name="T6" fmla="*/ 0 w 88"/>
              <a:gd name="T7" fmla="*/ 12 h 184"/>
              <a:gd name="T8" fmla="*/ 0 w 88"/>
              <a:gd name="T9" fmla="*/ 8 h 184"/>
              <a:gd name="T10" fmla="*/ 4 w 88"/>
              <a:gd name="T11" fmla="*/ 8 h 184"/>
              <a:gd name="T12" fmla="*/ 12 w 88"/>
              <a:gd name="T13" fmla="*/ 4 h 184"/>
              <a:gd name="T14" fmla="*/ 20 w 88"/>
              <a:gd name="T15" fmla="*/ 0 h 184"/>
              <a:gd name="T16" fmla="*/ 32 w 88"/>
              <a:gd name="T17" fmla="*/ 0 h 184"/>
              <a:gd name="T18" fmla="*/ 44 w 88"/>
              <a:gd name="T19" fmla="*/ 4 h 184"/>
              <a:gd name="T20" fmla="*/ 60 w 88"/>
              <a:gd name="T21" fmla="*/ 8 h 184"/>
              <a:gd name="T22" fmla="*/ 68 w 88"/>
              <a:gd name="T23" fmla="*/ 12 h 184"/>
              <a:gd name="T24" fmla="*/ 76 w 88"/>
              <a:gd name="T25" fmla="*/ 16 h 184"/>
              <a:gd name="T26" fmla="*/ 80 w 88"/>
              <a:gd name="T27" fmla="*/ 20 h 184"/>
              <a:gd name="T28" fmla="*/ 84 w 88"/>
              <a:gd name="T29" fmla="*/ 20 h 184"/>
              <a:gd name="T30" fmla="*/ 84 w 88"/>
              <a:gd name="T31" fmla="*/ 24 h 184"/>
              <a:gd name="T32" fmla="*/ 84 w 88"/>
              <a:gd name="T33" fmla="*/ 32 h 184"/>
              <a:gd name="T34" fmla="*/ 84 w 88"/>
              <a:gd name="T35" fmla="*/ 40 h 184"/>
              <a:gd name="T36" fmla="*/ 84 w 88"/>
              <a:gd name="T37" fmla="*/ 48 h 184"/>
              <a:gd name="T38" fmla="*/ 88 w 88"/>
              <a:gd name="T39" fmla="*/ 60 h 184"/>
              <a:gd name="T40" fmla="*/ 88 w 88"/>
              <a:gd name="T41" fmla="*/ 76 h 184"/>
              <a:gd name="T42" fmla="*/ 88 w 88"/>
              <a:gd name="T43" fmla="*/ 88 h 184"/>
              <a:gd name="T44" fmla="*/ 84 w 88"/>
              <a:gd name="T45" fmla="*/ 104 h 184"/>
              <a:gd name="T46" fmla="*/ 84 w 88"/>
              <a:gd name="T47" fmla="*/ 120 h 184"/>
              <a:gd name="T48" fmla="*/ 84 w 88"/>
              <a:gd name="T49" fmla="*/ 132 h 184"/>
              <a:gd name="T50" fmla="*/ 84 w 88"/>
              <a:gd name="T51" fmla="*/ 144 h 184"/>
              <a:gd name="T52" fmla="*/ 84 w 88"/>
              <a:gd name="T53" fmla="*/ 152 h 184"/>
              <a:gd name="T54" fmla="*/ 84 w 88"/>
              <a:gd name="T55" fmla="*/ 160 h 184"/>
              <a:gd name="T56" fmla="*/ 80 w 88"/>
              <a:gd name="T57" fmla="*/ 164 h 184"/>
              <a:gd name="T58" fmla="*/ 80 w 88"/>
              <a:gd name="T59" fmla="*/ 168 h 184"/>
              <a:gd name="T60" fmla="*/ 80 w 88"/>
              <a:gd name="T61" fmla="*/ 176 h 184"/>
              <a:gd name="T62" fmla="*/ 76 w 88"/>
              <a:gd name="T63" fmla="*/ 180 h 184"/>
              <a:gd name="T64" fmla="*/ 72 w 88"/>
              <a:gd name="T65" fmla="*/ 180 h 184"/>
              <a:gd name="T66" fmla="*/ 68 w 88"/>
              <a:gd name="T67" fmla="*/ 184 h 184"/>
              <a:gd name="T68" fmla="*/ 56 w 88"/>
              <a:gd name="T69" fmla="*/ 180 h 184"/>
              <a:gd name="T70" fmla="*/ 56 w 88"/>
              <a:gd name="T71" fmla="*/ 180 h 184"/>
              <a:gd name="T72" fmla="*/ 52 w 88"/>
              <a:gd name="T73" fmla="*/ 176 h 184"/>
              <a:gd name="T74" fmla="*/ 48 w 88"/>
              <a:gd name="T75" fmla="*/ 172 h 184"/>
              <a:gd name="T76" fmla="*/ 48 w 88"/>
              <a:gd name="T77" fmla="*/ 172 h 184"/>
              <a:gd name="T78" fmla="*/ 44 w 88"/>
              <a:gd name="T79" fmla="*/ 164 h 184"/>
              <a:gd name="T80" fmla="*/ 44 w 88"/>
              <a:gd name="T81" fmla="*/ 160 h 184"/>
              <a:gd name="T82" fmla="*/ 40 w 88"/>
              <a:gd name="T83" fmla="*/ 152 h 184"/>
              <a:gd name="T84" fmla="*/ 40 w 88"/>
              <a:gd name="T85" fmla="*/ 144 h 184"/>
              <a:gd name="T86" fmla="*/ 36 w 88"/>
              <a:gd name="T87" fmla="*/ 132 h 184"/>
              <a:gd name="T88" fmla="*/ 36 w 88"/>
              <a:gd name="T89" fmla="*/ 124 h 184"/>
              <a:gd name="T90" fmla="*/ 32 w 88"/>
              <a:gd name="T91" fmla="*/ 100 h 184"/>
              <a:gd name="T92" fmla="*/ 28 w 88"/>
              <a:gd name="T93" fmla="*/ 84 h 184"/>
              <a:gd name="T94" fmla="*/ 28 w 88"/>
              <a:gd name="T95" fmla="*/ 68 h 184"/>
              <a:gd name="T96" fmla="*/ 24 w 88"/>
              <a:gd name="T97" fmla="*/ 52 h 184"/>
              <a:gd name="T98" fmla="*/ 24 w 88"/>
              <a:gd name="T99" fmla="*/ 44 h 184"/>
              <a:gd name="T100" fmla="*/ 20 w 88"/>
              <a:gd name="T101" fmla="*/ 36 h 184"/>
              <a:gd name="T102" fmla="*/ 12 w 88"/>
              <a:gd name="T103" fmla="*/ 28 h 184"/>
              <a:gd name="T104" fmla="*/ 8 w 88"/>
              <a:gd name="T105" fmla="*/ 24 h 184"/>
              <a:gd name="T106" fmla="*/ 8 w 88"/>
              <a:gd name="T107" fmla="*/ 24 h 1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88" h="184">
                <a:moveTo>
                  <a:pt x="8" y="24"/>
                </a:moveTo>
                <a:lnTo>
                  <a:pt x="0" y="20"/>
                </a:lnTo>
                <a:lnTo>
                  <a:pt x="0" y="16"/>
                </a:lnTo>
                <a:lnTo>
                  <a:pt x="0" y="12"/>
                </a:lnTo>
                <a:lnTo>
                  <a:pt x="0" y="8"/>
                </a:lnTo>
                <a:lnTo>
                  <a:pt x="4" y="8"/>
                </a:lnTo>
                <a:lnTo>
                  <a:pt x="12" y="4"/>
                </a:lnTo>
                <a:lnTo>
                  <a:pt x="20" y="0"/>
                </a:lnTo>
                <a:lnTo>
                  <a:pt x="32" y="0"/>
                </a:lnTo>
                <a:lnTo>
                  <a:pt x="44" y="4"/>
                </a:lnTo>
                <a:lnTo>
                  <a:pt x="60" y="8"/>
                </a:lnTo>
                <a:lnTo>
                  <a:pt x="68" y="12"/>
                </a:lnTo>
                <a:lnTo>
                  <a:pt x="76" y="16"/>
                </a:lnTo>
                <a:lnTo>
                  <a:pt x="80" y="20"/>
                </a:lnTo>
                <a:lnTo>
                  <a:pt x="84" y="20"/>
                </a:lnTo>
                <a:lnTo>
                  <a:pt x="84" y="24"/>
                </a:lnTo>
                <a:lnTo>
                  <a:pt x="84" y="32"/>
                </a:lnTo>
                <a:lnTo>
                  <a:pt x="84" y="40"/>
                </a:lnTo>
                <a:lnTo>
                  <a:pt x="84" y="48"/>
                </a:lnTo>
                <a:lnTo>
                  <a:pt x="88" y="60"/>
                </a:lnTo>
                <a:lnTo>
                  <a:pt x="88" y="76"/>
                </a:lnTo>
                <a:lnTo>
                  <a:pt x="88" y="88"/>
                </a:lnTo>
                <a:lnTo>
                  <a:pt x="84" y="104"/>
                </a:lnTo>
                <a:lnTo>
                  <a:pt x="84" y="120"/>
                </a:lnTo>
                <a:lnTo>
                  <a:pt x="84" y="132"/>
                </a:lnTo>
                <a:lnTo>
                  <a:pt x="84" y="144"/>
                </a:lnTo>
                <a:lnTo>
                  <a:pt x="84" y="152"/>
                </a:lnTo>
                <a:lnTo>
                  <a:pt x="84" y="160"/>
                </a:lnTo>
                <a:lnTo>
                  <a:pt x="80" y="164"/>
                </a:lnTo>
                <a:lnTo>
                  <a:pt x="80" y="168"/>
                </a:lnTo>
                <a:lnTo>
                  <a:pt x="80" y="176"/>
                </a:lnTo>
                <a:lnTo>
                  <a:pt x="76" y="180"/>
                </a:lnTo>
                <a:lnTo>
                  <a:pt x="72" y="180"/>
                </a:lnTo>
                <a:lnTo>
                  <a:pt x="68" y="184"/>
                </a:lnTo>
                <a:lnTo>
                  <a:pt x="56" y="180"/>
                </a:lnTo>
                <a:lnTo>
                  <a:pt x="56" y="180"/>
                </a:lnTo>
                <a:lnTo>
                  <a:pt x="52" y="176"/>
                </a:lnTo>
                <a:lnTo>
                  <a:pt x="48" y="172"/>
                </a:lnTo>
                <a:lnTo>
                  <a:pt x="48" y="172"/>
                </a:lnTo>
                <a:lnTo>
                  <a:pt x="44" y="164"/>
                </a:lnTo>
                <a:lnTo>
                  <a:pt x="44" y="160"/>
                </a:lnTo>
                <a:lnTo>
                  <a:pt x="40" y="152"/>
                </a:lnTo>
                <a:lnTo>
                  <a:pt x="40" y="144"/>
                </a:lnTo>
                <a:lnTo>
                  <a:pt x="36" y="132"/>
                </a:lnTo>
                <a:lnTo>
                  <a:pt x="36" y="124"/>
                </a:lnTo>
                <a:lnTo>
                  <a:pt x="32" y="100"/>
                </a:lnTo>
                <a:lnTo>
                  <a:pt x="28" y="84"/>
                </a:lnTo>
                <a:lnTo>
                  <a:pt x="28" y="68"/>
                </a:lnTo>
                <a:lnTo>
                  <a:pt x="24" y="52"/>
                </a:lnTo>
                <a:lnTo>
                  <a:pt x="24" y="44"/>
                </a:lnTo>
                <a:lnTo>
                  <a:pt x="20" y="36"/>
                </a:lnTo>
                <a:lnTo>
                  <a:pt x="12" y="28"/>
                </a:lnTo>
                <a:lnTo>
                  <a:pt x="8" y="24"/>
                </a:lnTo>
                <a:lnTo>
                  <a:pt x="8" y="24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1" name="Freeform 131">
            <a:extLst>
              <a:ext uri="{FF2B5EF4-FFF2-40B4-BE49-F238E27FC236}">
                <a16:creationId xmlns:a16="http://schemas.microsoft.com/office/drawing/2014/main" id="{FBCCED7E-F6B6-4F43-A84F-D6C6C1E4760B}"/>
              </a:ext>
            </a:extLst>
          </p:cNvPr>
          <p:cNvSpPr>
            <a:spLocks/>
          </p:cNvSpPr>
          <p:nvPr/>
        </p:nvSpPr>
        <p:spPr bwMode="auto">
          <a:xfrm>
            <a:off x="10121654" y="4077893"/>
            <a:ext cx="428347" cy="993673"/>
          </a:xfrm>
          <a:custGeom>
            <a:avLst/>
            <a:gdLst>
              <a:gd name="T0" fmla="*/ 40 w 112"/>
              <a:gd name="T1" fmla="*/ 60 h 216"/>
              <a:gd name="T2" fmla="*/ 40 w 112"/>
              <a:gd name="T3" fmla="*/ 44 h 216"/>
              <a:gd name="T4" fmla="*/ 40 w 112"/>
              <a:gd name="T5" fmla="*/ 36 h 216"/>
              <a:gd name="T6" fmla="*/ 36 w 112"/>
              <a:gd name="T7" fmla="*/ 28 h 216"/>
              <a:gd name="T8" fmla="*/ 32 w 112"/>
              <a:gd name="T9" fmla="*/ 20 h 216"/>
              <a:gd name="T10" fmla="*/ 28 w 112"/>
              <a:gd name="T11" fmla="*/ 16 h 216"/>
              <a:gd name="T12" fmla="*/ 28 w 112"/>
              <a:gd name="T13" fmla="*/ 16 h 216"/>
              <a:gd name="T14" fmla="*/ 28 w 112"/>
              <a:gd name="T15" fmla="*/ 12 h 216"/>
              <a:gd name="T16" fmla="*/ 28 w 112"/>
              <a:gd name="T17" fmla="*/ 8 h 216"/>
              <a:gd name="T18" fmla="*/ 36 w 112"/>
              <a:gd name="T19" fmla="*/ 4 h 216"/>
              <a:gd name="T20" fmla="*/ 44 w 112"/>
              <a:gd name="T21" fmla="*/ 0 h 216"/>
              <a:gd name="T22" fmla="*/ 52 w 112"/>
              <a:gd name="T23" fmla="*/ 0 h 216"/>
              <a:gd name="T24" fmla="*/ 60 w 112"/>
              <a:gd name="T25" fmla="*/ 0 h 216"/>
              <a:gd name="T26" fmla="*/ 72 w 112"/>
              <a:gd name="T27" fmla="*/ 4 h 216"/>
              <a:gd name="T28" fmla="*/ 84 w 112"/>
              <a:gd name="T29" fmla="*/ 12 h 216"/>
              <a:gd name="T30" fmla="*/ 96 w 112"/>
              <a:gd name="T31" fmla="*/ 16 h 216"/>
              <a:gd name="T32" fmla="*/ 104 w 112"/>
              <a:gd name="T33" fmla="*/ 20 h 216"/>
              <a:gd name="T34" fmla="*/ 108 w 112"/>
              <a:gd name="T35" fmla="*/ 24 h 216"/>
              <a:gd name="T36" fmla="*/ 112 w 112"/>
              <a:gd name="T37" fmla="*/ 32 h 216"/>
              <a:gd name="T38" fmla="*/ 112 w 112"/>
              <a:gd name="T39" fmla="*/ 40 h 216"/>
              <a:gd name="T40" fmla="*/ 108 w 112"/>
              <a:gd name="T41" fmla="*/ 48 h 216"/>
              <a:gd name="T42" fmla="*/ 104 w 112"/>
              <a:gd name="T43" fmla="*/ 60 h 216"/>
              <a:gd name="T44" fmla="*/ 92 w 112"/>
              <a:gd name="T45" fmla="*/ 88 h 216"/>
              <a:gd name="T46" fmla="*/ 84 w 112"/>
              <a:gd name="T47" fmla="*/ 100 h 216"/>
              <a:gd name="T48" fmla="*/ 80 w 112"/>
              <a:gd name="T49" fmla="*/ 116 h 216"/>
              <a:gd name="T50" fmla="*/ 72 w 112"/>
              <a:gd name="T51" fmla="*/ 132 h 216"/>
              <a:gd name="T52" fmla="*/ 64 w 112"/>
              <a:gd name="T53" fmla="*/ 148 h 216"/>
              <a:gd name="T54" fmla="*/ 56 w 112"/>
              <a:gd name="T55" fmla="*/ 168 h 216"/>
              <a:gd name="T56" fmla="*/ 44 w 112"/>
              <a:gd name="T57" fmla="*/ 184 h 216"/>
              <a:gd name="T58" fmla="*/ 36 w 112"/>
              <a:gd name="T59" fmla="*/ 192 h 216"/>
              <a:gd name="T60" fmla="*/ 32 w 112"/>
              <a:gd name="T61" fmla="*/ 200 h 216"/>
              <a:gd name="T62" fmla="*/ 28 w 112"/>
              <a:gd name="T63" fmla="*/ 204 h 216"/>
              <a:gd name="T64" fmla="*/ 20 w 112"/>
              <a:gd name="T65" fmla="*/ 212 h 216"/>
              <a:gd name="T66" fmla="*/ 16 w 112"/>
              <a:gd name="T67" fmla="*/ 216 h 216"/>
              <a:gd name="T68" fmla="*/ 12 w 112"/>
              <a:gd name="T69" fmla="*/ 216 h 216"/>
              <a:gd name="T70" fmla="*/ 8 w 112"/>
              <a:gd name="T71" fmla="*/ 216 h 216"/>
              <a:gd name="T72" fmla="*/ 4 w 112"/>
              <a:gd name="T73" fmla="*/ 216 h 216"/>
              <a:gd name="T74" fmla="*/ 0 w 112"/>
              <a:gd name="T75" fmla="*/ 216 h 216"/>
              <a:gd name="T76" fmla="*/ 0 w 112"/>
              <a:gd name="T77" fmla="*/ 208 h 216"/>
              <a:gd name="T78" fmla="*/ 0 w 112"/>
              <a:gd name="T79" fmla="*/ 204 h 216"/>
              <a:gd name="T80" fmla="*/ 0 w 112"/>
              <a:gd name="T81" fmla="*/ 200 h 216"/>
              <a:gd name="T82" fmla="*/ 4 w 112"/>
              <a:gd name="T83" fmla="*/ 192 h 216"/>
              <a:gd name="T84" fmla="*/ 4 w 112"/>
              <a:gd name="T85" fmla="*/ 184 h 216"/>
              <a:gd name="T86" fmla="*/ 16 w 112"/>
              <a:gd name="T87" fmla="*/ 156 h 216"/>
              <a:gd name="T88" fmla="*/ 28 w 112"/>
              <a:gd name="T89" fmla="*/ 124 h 216"/>
              <a:gd name="T90" fmla="*/ 32 w 112"/>
              <a:gd name="T91" fmla="*/ 92 h 216"/>
              <a:gd name="T92" fmla="*/ 40 w 112"/>
              <a:gd name="T93" fmla="*/ 60 h 216"/>
              <a:gd name="T94" fmla="*/ 40 w 112"/>
              <a:gd name="T95" fmla="*/ 60 h 2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12" h="216">
                <a:moveTo>
                  <a:pt x="40" y="60"/>
                </a:moveTo>
                <a:lnTo>
                  <a:pt x="40" y="44"/>
                </a:lnTo>
                <a:lnTo>
                  <a:pt x="40" y="36"/>
                </a:lnTo>
                <a:lnTo>
                  <a:pt x="36" y="28"/>
                </a:lnTo>
                <a:lnTo>
                  <a:pt x="32" y="20"/>
                </a:lnTo>
                <a:lnTo>
                  <a:pt x="28" y="16"/>
                </a:lnTo>
                <a:lnTo>
                  <a:pt x="28" y="16"/>
                </a:lnTo>
                <a:lnTo>
                  <a:pt x="28" y="12"/>
                </a:lnTo>
                <a:lnTo>
                  <a:pt x="28" y="8"/>
                </a:lnTo>
                <a:lnTo>
                  <a:pt x="36" y="4"/>
                </a:lnTo>
                <a:lnTo>
                  <a:pt x="44" y="0"/>
                </a:lnTo>
                <a:lnTo>
                  <a:pt x="52" y="0"/>
                </a:lnTo>
                <a:lnTo>
                  <a:pt x="60" y="0"/>
                </a:lnTo>
                <a:lnTo>
                  <a:pt x="72" y="4"/>
                </a:lnTo>
                <a:lnTo>
                  <a:pt x="84" y="12"/>
                </a:lnTo>
                <a:lnTo>
                  <a:pt x="96" y="16"/>
                </a:lnTo>
                <a:lnTo>
                  <a:pt x="104" y="20"/>
                </a:lnTo>
                <a:lnTo>
                  <a:pt x="108" y="24"/>
                </a:lnTo>
                <a:lnTo>
                  <a:pt x="112" y="32"/>
                </a:lnTo>
                <a:lnTo>
                  <a:pt x="112" y="40"/>
                </a:lnTo>
                <a:lnTo>
                  <a:pt x="108" y="48"/>
                </a:lnTo>
                <a:lnTo>
                  <a:pt x="104" y="60"/>
                </a:lnTo>
                <a:lnTo>
                  <a:pt x="92" y="88"/>
                </a:lnTo>
                <a:lnTo>
                  <a:pt x="84" y="100"/>
                </a:lnTo>
                <a:lnTo>
                  <a:pt x="80" y="116"/>
                </a:lnTo>
                <a:lnTo>
                  <a:pt x="72" y="132"/>
                </a:lnTo>
                <a:lnTo>
                  <a:pt x="64" y="148"/>
                </a:lnTo>
                <a:lnTo>
                  <a:pt x="56" y="168"/>
                </a:lnTo>
                <a:lnTo>
                  <a:pt x="44" y="184"/>
                </a:lnTo>
                <a:lnTo>
                  <a:pt x="36" y="192"/>
                </a:lnTo>
                <a:lnTo>
                  <a:pt x="32" y="200"/>
                </a:lnTo>
                <a:lnTo>
                  <a:pt x="28" y="204"/>
                </a:lnTo>
                <a:lnTo>
                  <a:pt x="20" y="212"/>
                </a:lnTo>
                <a:lnTo>
                  <a:pt x="16" y="216"/>
                </a:lnTo>
                <a:lnTo>
                  <a:pt x="12" y="216"/>
                </a:lnTo>
                <a:lnTo>
                  <a:pt x="8" y="216"/>
                </a:lnTo>
                <a:lnTo>
                  <a:pt x="4" y="216"/>
                </a:lnTo>
                <a:lnTo>
                  <a:pt x="0" y="216"/>
                </a:lnTo>
                <a:lnTo>
                  <a:pt x="0" y="208"/>
                </a:lnTo>
                <a:lnTo>
                  <a:pt x="0" y="204"/>
                </a:lnTo>
                <a:lnTo>
                  <a:pt x="0" y="200"/>
                </a:lnTo>
                <a:lnTo>
                  <a:pt x="4" y="192"/>
                </a:lnTo>
                <a:lnTo>
                  <a:pt x="4" y="184"/>
                </a:lnTo>
                <a:lnTo>
                  <a:pt x="16" y="156"/>
                </a:lnTo>
                <a:lnTo>
                  <a:pt x="28" y="124"/>
                </a:lnTo>
                <a:lnTo>
                  <a:pt x="32" y="92"/>
                </a:lnTo>
                <a:lnTo>
                  <a:pt x="40" y="60"/>
                </a:lnTo>
                <a:lnTo>
                  <a:pt x="40" y="60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2" name="Freeform 132">
            <a:extLst>
              <a:ext uri="{FF2B5EF4-FFF2-40B4-BE49-F238E27FC236}">
                <a16:creationId xmlns:a16="http://schemas.microsoft.com/office/drawing/2014/main" id="{38CF8C83-CB50-42E8-9307-4698AC51A8CD}"/>
              </a:ext>
            </a:extLst>
          </p:cNvPr>
          <p:cNvSpPr>
            <a:spLocks/>
          </p:cNvSpPr>
          <p:nvPr/>
        </p:nvSpPr>
        <p:spPr bwMode="auto">
          <a:xfrm>
            <a:off x="9372047" y="5108369"/>
            <a:ext cx="290664" cy="1012075"/>
          </a:xfrm>
          <a:custGeom>
            <a:avLst/>
            <a:gdLst>
              <a:gd name="T0" fmla="*/ 4 w 76"/>
              <a:gd name="T1" fmla="*/ 24 h 220"/>
              <a:gd name="T2" fmla="*/ 0 w 76"/>
              <a:gd name="T3" fmla="*/ 20 h 220"/>
              <a:gd name="T4" fmla="*/ 0 w 76"/>
              <a:gd name="T5" fmla="*/ 12 h 220"/>
              <a:gd name="T6" fmla="*/ 0 w 76"/>
              <a:gd name="T7" fmla="*/ 8 h 220"/>
              <a:gd name="T8" fmla="*/ 8 w 76"/>
              <a:gd name="T9" fmla="*/ 4 h 220"/>
              <a:gd name="T10" fmla="*/ 12 w 76"/>
              <a:gd name="T11" fmla="*/ 0 h 220"/>
              <a:gd name="T12" fmla="*/ 16 w 76"/>
              <a:gd name="T13" fmla="*/ 0 h 220"/>
              <a:gd name="T14" fmla="*/ 20 w 76"/>
              <a:gd name="T15" fmla="*/ 0 h 220"/>
              <a:gd name="T16" fmla="*/ 28 w 76"/>
              <a:gd name="T17" fmla="*/ 0 h 220"/>
              <a:gd name="T18" fmla="*/ 36 w 76"/>
              <a:gd name="T19" fmla="*/ 4 h 220"/>
              <a:gd name="T20" fmla="*/ 48 w 76"/>
              <a:gd name="T21" fmla="*/ 4 h 220"/>
              <a:gd name="T22" fmla="*/ 56 w 76"/>
              <a:gd name="T23" fmla="*/ 8 h 220"/>
              <a:gd name="T24" fmla="*/ 68 w 76"/>
              <a:gd name="T25" fmla="*/ 8 h 220"/>
              <a:gd name="T26" fmla="*/ 68 w 76"/>
              <a:gd name="T27" fmla="*/ 32 h 220"/>
              <a:gd name="T28" fmla="*/ 68 w 76"/>
              <a:gd name="T29" fmla="*/ 52 h 220"/>
              <a:gd name="T30" fmla="*/ 72 w 76"/>
              <a:gd name="T31" fmla="*/ 68 h 220"/>
              <a:gd name="T32" fmla="*/ 72 w 76"/>
              <a:gd name="T33" fmla="*/ 88 h 220"/>
              <a:gd name="T34" fmla="*/ 72 w 76"/>
              <a:gd name="T35" fmla="*/ 104 h 220"/>
              <a:gd name="T36" fmla="*/ 72 w 76"/>
              <a:gd name="T37" fmla="*/ 120 h 220"/>
              <a:gd name="T38" fmla="*/ 72 w 76"/>
              <a:gd name="T39" fmla="*/ 132 h 220"/>
              <a:gd name="T40" fmla="*/ 72 w 76"/>
              <a:gd name="T41" fmla="*/ 144 h 220"/>
              <a:gd name="T42" fmla="*/ 72 w 76"/>
              <a:gd name="T43" fmla="*/ 156 h 220"/>
              <a:gd name="T44" fmla="*/ 72 w 76"/>
              <a:gd name="T45" fmla="*/ 168 h 220"/>
              <a:gd name="T46" fmla="*/ 76 w 76"/>
              <a:gd name="T47" fmla="*/ 176 h 220"/>
              <a:gd name="T48" fmla="*/ 76 w 76"/>
              <a:gd name="T49" fmla="*/ 184 h 220"/>
              <a:gd name="T50" fmla="*/ 76 w 76"/>
              <a:gd name="T51" fmla="*/ 192 h 220"/>
              <a:gd name="T52" fmla="*/ 76 w 76"/>
              <a:gd name="T53" fmla="*/ 196 h 220"/>
              <a:gd name="T54" fmla="*/ 76 w 76"/>
              <a:gd name="T55" fmla="*/ 200 h 220"/>
              <a:gd name="T56" fmla="*/ 76 w 76"/>
              <a:gd name="T57" fmla="*/ 204 h 220"/>
              <a:gd name="T58" fmla="*/ 72 w 76"/>
              <a:gd name="T59" fmla="*/ 208 h 220"/>
              <a:gd name="T60" fmla="*/ 72 w 76"/>
              <a:gd name="T61" fmla="*/ 216 h 220"/>
              <a:gd name="T62" fmla="*/ 64 w 76"/>
              <a:gd name="T63" fmla="*/ 216 h 220"/>
              <a:gd name="T64" fmla="*/ 56 w 76"/>
              <a:gd name="T65" fmla="*/ 220 h 220"/>
              <a:gd name="T66" fmla="*/ 48 w 76"/>
              <a:gd name="T67" fmla="*/ 216 h 220"/>
              <a:gd name="T68" fmla="*/ 40 w 76"/>
              <a:gd name="T69" fmla="*/ 212 h 220"/>
              <a:gd name="T70" fmla="*/ 36 w 76"/>
              <a:gd name="T71" fmla="*/ 208 h 220"/>
              <a:gd name="T72" fmla="*/ 32 w 76"/>
              <a:gd name="T73" fmla="*/ 200 h 220"/>
              <a:gd name="T74" fmla="*/ 32 w 76"/>
              <a:gd name="T75" fmla="*/ 192 h 220"/>
              <a:gd name="T76" fmla="*/ 28 w 76"/>
              <a:gd name="T77" fmla="*/ 180 h 220"/>
              <a:gd name="T78" fmla="*/ 28 w 76"/>
              <a:gd name="T79" fmla="*/ 168 h 220"/>
              <a:gd name="T80" fmla="*/ 24 w 76"/>
              <a:gd name="T81" fmla="*/ 156 h 220"/>
              <a:gd name="T82" fmla="*/ 24 w 76"/>
              <a:gd name="T83" fmla="*/ 140 h 220"/>
              <a:gd name="T84" fmla="*/ 20 w 76"/>
              <a:gd name="T85" fmla="*/ 124 h 220"/>
              <a:gd name="T86" fmla="*/ 20 w 76"/>
              <a:gd name="T87" fmla="*/ 104 h 220"/>
              <a:gd name="T88" fmla="*/ 20 w 76"/>
              <a:gd name="T89" fmla="*/ 80 h 220"/>
              <a:gd name="T90" fmla="*/ 16 w 76"/>
              <a:gd name="T91" fmla="*/ 72 h 220"/>
              <a:gd name="T92" fmla="*/ 16 w 76"/>
              <a:gd name="T93" fmla="*/ 60 h 220"/>
              <a:gd name="T94" fmla="*/ 16 w 76"/>
              <a:gd name="T95" fmla="*/ 52 h 220"/>
              <a:gd name="T96" fmla="*/ 12 w 76"/>
              <a:gd name="T97" fmla="*/ 44 h 220"/>
              <a:gd name="T98" fmla="*/ 12 w 76"/>
              <a:gd name="T99" fmla="*/ 36 h 220"/>
              <a:gd name="T100" fmla="*/ 8 w 76"/>
              <a:gd name="T101" fmla="*/ 32 h 220"/>
              <a:gd name="T102" fmla="*/ 8 w 76"/>
              <a:gd name="T103" fmla="*/ 28 h 220"/>
              <a:gd name="T104" fmla="*/ 4 w 76"/>
              <a:gd name="T105" fmla="*/ 24 h 220"/>
              <a:gd name="T106" fmla="*/ 4 w 76"/>
              <a:gd name="T107" fmla="*/ 24 h 2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76" h="220">
                <a:moveTo>
                  <a:pt x="4" y="24"/>
                </a:moveTo>
                <a:lnTo>
                  <a:pt x="0" y="20"/>
                </a:lnTo>
                <a:lnTo>
                  <a:pt x="0" y="12"/>
                </a:lnTo>
                <a:lnTo>
                  <a:pt x="0" y="8"/>
                </a:lnTo>
                <a:lnTo>
                  <a:pt x="8" y="4"/>
                </a:lnTo>
                <a:lnTo>
                  <a:pt x="12" y="0"/>
                </a:lnTo>
                <a:lnTo>
                  <a:pt x="16" y="0"/>
                </a:lnTo>
                <a:lnTo>
                  <a:pt x="20" y="0"/>
                </a:lnTo>
                <a:lnTo>
                  <a:pt x="28" y="0"/>
                </a:lnTo>
                <a:lnTo>
                  <a:pt x="36" y="4"/>
                </a:lnTo>
                <a:lnTo>
                  <a:pt x="48" y="4"/>
                </a:lnTo>
                <a:lnTo>
                  <a:pt x="56" y="8"/>
                </a:lnTo>
                <a:lnTo>
                  <a:pt x="68" y="8"/>
                </a:lnTo>
                <a:lnTo>
                  <a:pt x="68" y="32"/>
                </a:lnTo>
                <a:lnTo>
                  <a:pt x="68" y="52"/>
                </a:lnTo>
                <a:lnTo>
                  <a:pt x="72" y="68"/>
                </a:lnTo>
                <a:lnTo>
                  <a:pt x="72" y="88"/>
                </a:lnTo>
                <a:lnTo>
                  <a:pt x="72" y="104"/>
                </a:lnTo>
                <a:lnTo>
                  <a:pt x="72" y="120"/>
                </a:lnTo>
                <a:lnTo>
                  <a:pt x="72" y="132"/>
                </a:lnTo>
                <a:lnTo>
                  <a:pt x="72" y="144"/>
                </a:lnTo>
                <a:lnTo>
                  <a:pt x="72" y="156"/>
                </a:lnTo>
                <a:lnTo>
                  <a:pt x="72" y="168"/>
                </a:lnTo>
                <a:lnTo>
                  <a:pt x="76" y="176"/>
                </a:lnTo>
                <a:lnTo>
                  <a:pt x="76" y="184"/>
                </a:lnTo>
                <a:lnTo>
                  <a:pt x="76" y="192"/>
                </a:lnTo>
                <a:lnTo>
                  <a:pt x="76" y="196"/>
                </a:lnTo>
                <a:lnTo>
                  <a:pt x="76" y="200"/>
                </a:lnTo>
                <a:lnTo>
                  <a:pt x="76" y="204"/>
                </a:lnTo>
                <a:lnTo>
                  <a:pt x="72" y="208"/>
                </a:lnTo>
                <a:lnTo>
                  <a:pt x="72" y="216"/>
                </a:lnTo>
                <a:lnTo>
                  <a:pt x="64" y="216"/>
                </a:lnTo>
                <a:lnTo>
                  <a:pt x="56" y="220"/>
                </a:lnTo>
                <a:lnTo>
                  <a:pt x="48" y="216"/>
                </a:lnTo>
                <a:lnTo>
                  <a:pt x="40" y="212"/>
                </a:lnTo>
                <a:lnTo>
                  <a:pt x="36" y="208"/>
                </a:lnTo>
                <a:lnTo>
                  <a:pt x="32" y="200"/>
                </a:lnTo>
                <a:lnTo>
                  <a:pt x="32" y="192"/>
                </a:lnTo>
                <a:lnTo>
                  <a:pt x="28" y="180"/>
                </a:lnTo>
                <a:lnTo>
                  <a:pt x="28" y="168"/>
                </a:lnTo>
                <a:lnTo>
                  <a:pt x="24" y="156"/>
                </a:lnTo>
                <a:lnTo>
                  <a:pt x="24" y="140"/>
                </a:lnTo>
                <a:lnTo>
                  <a:pt x="20" y="124"/>
                </a:lnTo>
                <a:lnTo>
                  <a:pt x="20" y="104"/>
                </a:lnTo>
                <a:lnTo>
                  <a:pt x="20" y="80"/>
                </a:lnTo>
                <a:lnTo>
                  <a:pt x="16" y="72"/>
                </a:lnTo>
                <a:lnTo>
                  <a:pt x="16" y="60"/>
                </a:lnTo>
                <a:lnTo>
                  <a:pt x="16" y="52"/>
                </a:lnTo>
                <a:lnTo>
                  <a:pt x="12" y="44"/>
                </a:lnTo>
                <a:lnTo>
                  <a:pt x="12" y="36"/>
                </a:lnTo>
                <a:lnTo>
                  <a:pt x="8" y="32"/>
                </a:lnTo>
                <a:lnTo>
                  <a:pt x="8" y="28"/>
                </a:lnTo>
                <a:lnTo>
                  <a:pt x="4" y="24"/>
                </a:lnTo>
                <a:lnTo>
                  <a:pt x="4" y="24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3" name="Freeform 133">
            <a:extLst>
              <a:ext uri="{FF2B5EF4-FFF2-40B4-BE49-F238E27FC236}">
                <a16:creationId xmlns:a16="http://schemas.microsoft.com/office/drawing/2014/main" id="{8BD9BDFA-7EE2-4221-BA40-6C435735DB71}"/>
              </a:ext>
            </a:extLst>
          </p:cNvPr>
          <p:cNvSpPr>
            <a:spLocks/>
          </p:cNvSpPr>
          <p:nvPr/>
        </p:nvSpPr>
        <p:spPr bwMode="auto">
          <a:xfrm>
            <a:off x="9463835" y="4997961"/>
            <a:ext cx="1407426" cy="1232891"/>
          </a:xfrm>
          <a:custGeom>
            <a:avLst/>
            <a:gdLst>
              <a:gd name="T0" fmla="*/ 32 w 368"/>
              <a:gd name="T1" fmla="*/ 32 h 268"/>
              <a:gd name="T2" fmla="*/ 96 w 368"/>
              <a:gd name="T3" fmla="*/ 28 h 268"/>
              <a:gd name="T4" fmla="*/ 152 w 368"/>
              <a:gd name="T5" fmla="*/ 24 h 268"/>
              <a:gd name="T6" fmla="*/ 196 w 368"/>
              <a:gd name="T7" fmla="*/ 20 h 268"/>
              <a:gd name="T8" fmla="*/ 232 w 368"/>
              <a:gd name="T9" fmla="*/ 12 h 268"/>
              <a:gd name="T10" fmla="*/ 256 w 368"/>
              <a:gd name="T11" fmla="*/ 8 h 268"/>
              <a:gd name="T12" fmla="*/ 276 w 368"/>
              <a:gd name="T13" fmla="*/ 0 h 268"/>
              <a:gd name="T14" fmla="*/ 288 w 368"/>
              <a:gd name="T15" fmla="*/ 0 h 268"/>
              <a:gd name="T16" fmla="*/ 308 w 368"/>
              <a:gd name="T17" fmla="*/ 8 h 268"/>
              <a:gd name="T18" fmla="*/ 336 w 368"/>
              <a:gd name="T19" fmla="*/ 20 h 268"/>
              <a:gd name="T20" fmla="*/ 360 w 368"/>
              <a:gd name="T21" fmla="*/ 36 h 268"/>
              <a:gd name="T22" fmla="*/ 364 w 368"/>
              <a:gd name="T23" fmla="*/ 40 h 268"/>
              <a:gd name="T24" fmla="*/ 368 w 368"/>
              <a:gd name="T25" fmla="*/ 44 h 268"/>
              <a:gd name="T26" fmla="*/ 356 w 368"/>
              <a:gd name="T27" fmla="*/ 56 h 268"/>
              <a:gd name="T28" fmla="*/ 352 w 368"/>
              <a:gd name="T29" fmla="*/ 64 h 268"/>
              <a:gd name="T30" fmla="*/ 348 w 368"/>
              <a:gd name="T31" fmla="*/ 88 h 268"/>
              <a:gd name="T32" fmla="*/ 340 w 368"/>
              <a:gd name="T33" fmla="*/ 124 h 268"/>
              <a:gd name="T34" fmla="*/ 332 w 368"/>
              <a:gd name="T35" fmla="*/ 168 h 268"/>
              <a:gd name="T36" fmla="*/ 316 w 368"/>
              <a:gd name="T37" fmla="*/ 216 h 268"/>
              <a:gd name="T38" fmla="*/ 304 w 368"/>
              <a:gd name="T39" fmla="*/ 232 h 268"/>
              <a:gd name="T40" fmla="*/ 292 w 368"/>
              <a:gd name="T41" fmla="*/ 244 h 268"/>
              <a:gd name="T42" fmla="*/ 272 w 368"/>
              <a:gd name="T43" fmla="*/ 260 h 268"/>
              <a:gd name="T44" fmla="*/ 256 w 368"/>
              <a:gd name="T45" fmla="*/ 268 h 268"/>
              <a:gd name="T46" fmla="*/ 244 w 368"/>
              <a:gd name="T47" fmla="*/ 260 h 268"/>
              <a:gd name="T48" fmla="*/ 244 w 368"/>
              <a:gd name="T49" fmla="*/ 248 h 268"/>
              <a:gd name="T50" fmla="*/ 240 w 368"/>
              <a:gd name="T51" fmla="*/ 236 h 268"/>
              <a:gd name="T52" fmla="*/ 236 w 368"/>
              <a:gd name="T53" fmla="*/ 224 h 268"/>
              <a:gd name="T54" fmla="*/ 212 w 368"/>
              <a:gd name="T55" fmla="*/ 188 h 268"/>
              <a:gd name="T56" fmla="*/ 244 w 368"/>
              <a:gd name="T57" fmla="*/ 188 h 268"/>
              <a:gd name="T58" fmla="*/ 252 w 368"/>
              <a:gd name="T59" fmla="*/ 184 h 268"/>
              <a:gd name="T60" fmla="*/ 260 w 368"/>
              <a:gd name="T61" fmla="*/ 184 h 268"/>
              <a:gd name="T62" fmla="*/ 264 w 368"/>
              <a:gd name="T63" fmla="*/ 180 h 268"/>
              <a:gd name="T64" fmla="*/ 268 w 368"/>
              <a:gd name="T65" fmla="*/ 168 h 268"/>
              <a:gd name="T66" fmla="*/ 268 w 368"/>
              <a:gd name="T67" fmla="*/ 156 h 268"/>
              <a:gd name="T68" fmla="*/ 272 w 368"/>
              <a:gd name="T69" fmla="*/ 140 h 268"/>
              <a:gd name="T70" fmla="*/ 276 w 368"/>
              <a:gd name="T71" fmla="*/ 104 h 268"/>
              <a:gd name="T72" fmla="*/ 280 w 368"/>
              <a:gd name="T73" fmla="*/ 76 h 268"/>
              <a:gd name="T74" fmla="*/ 276 w 368"/>
              <a:gd name="T75" fmla="*/ 56 h 268"/>
              <a:gd name="T76" fmla="*/ 276 w 368"/>
              <a:gd name="T77" fmla="*/ 44 h 268"/>
              <a:gd name="T78" fmla="*/ 268 w 368"/>
              <a:gd name="T79" fmla="*/ 44 h 268"/>
              <a:gd name="T80" fmla="*/ 264 w 368"/>
              <a:gd name="T81" fmla="*/ 40 h 268"/>
              <a:gd name="T82" fmla="*/ 260 w 368"/>
              <a:gd name="T83" fmla="*/ 40 h 268"/>
              <a:gd name="T84" fmla="*/ 244 w 368"/>
              <a:gd name="T85" fmla="*/ 44 h 268"/>
              <a:gd name="T86" fmla="*/ 224 w 368"/>
              <a:gd name="T87" fmla="*/ 44 h 268"/>
              <a:gd name="T88" fmla="*/ 196 w 368"/>
              <a:gd name="T89" fmla="*/ 48 h 268"/>
              <a:gd name="T90" fmla="*/ 160 w 368"/>
              <a:gd name="T91" fmla="*/ 48 h 268"/>
              <a:gd name="T92" fmla="*/ 112 w 368"/>
              <a:gd name="T93" fmla="*/ 56 h 268"/>
              <a:gd name="T94" fmla="*/ 60 w 368"/>
              <a:gd name="T95" fmla="*/ 60 h 268"/>
              <a:gd name="T96" fmla="*/ 0 w 368"/>
              <a:gd name="T97" fmla="*/ 64 h 268"/>
              <a:gd name="T98" fmla="*/ 0 w 368"/>
              <a:gd name="T99" fmla="*/ 32 h 2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368" h="268">
                <a:moveTo>
                  <a:pt x="0" y="32"/>
                </a:moveTo>
                <a:lnTo>
                  <a:pt x="32" y="32"/>
                </a:lnTo>
                <a:lnTo>
                  <a:pt x="64" y="32"/>
                </a:lnTo>
                <a:lnTo>
                  <a:pt x="96" y="28"/>
                </a:lnTo>
                <a:lnTo>
                  <a:pt x="124" y="28"/>
                </a:lnTo>
                <a:lnTo>
                  <a:pt x="152" y="24"/>
                </a:lnTo>
                <a:lnTo>
                  <a:pt x="176" y="20"/>
                </a:lnTo>
                <a:lnTo>
                  <a:pt x="196" y="20"/>
                </a:lnTo>
                <a:lnTo>
                  <a:pt x="216" y="16"/>
                </a:lnTo>
                <a:lnTo>
                  <a:pt x="232" y="12"/>
                </a:lnTo>
                <a:lnTo>
                  <a:pt x="244" y="8"/>
                </a:lnTo>
                <a:lnTo>
                  <a:pt x="256" y="8"/>
                </a:lnTo>
                <a:lnTo>
                  <a:pt x="264" y="4"/>
                </a:lnTo>
                <a:lnTo>
                  <a:pt x="276" y="0"/>
                </a:lnTo>
                <a:lnTo>
                  <a:pt x="284" y="0"/>
                </a:lnTo>
                <a:lnTo>
                  <a:pt x="288" y="0"/>
                </a:lnTo>
                <a:lnTo>
                  <a:pt x="296" y="4"/>
                </a:lnTo>
                <a:lnTo>
                  <a:pt x="308" y="8"/>
                </a:lnTo>
                <a:lnTo>
                  <a:pt x="320" y="12"/>
                </a:lnTo>
                <a:lnTo>
                  <a:pt x="336" y="20"/>
                </a:lnTo>
                <a:lnTo>
                  <a:pt x="348" y="28"/>
                </a:lnTo>
                <a:lnTo>
                  <a:pt x="360" y="36"/>
                </a:lnTo>
                <a:lnTo>
                  <a:pt x="364" y="36"/>
                </a:lnTo>
                <a:lnTo>
                  <a:pt x="364" y="40"/>
                </a:lnTo>
                <a:lnTo>
                  <a:pt x="368" y="40"/>
                </a:lnTo>
                <a:lnTo>
                  <a:pt x="368" y="44"/>
                </a:lnTo>
                <a:lnTo>
                  <a:pt x="364" y="52"/>
                </a:lnTo>
                <a:lnTo>
                  <a:pt x="356" y="56"/>
                </a:lnTo>
                <a:lnTo>
                  <a:pt x="352" y="60"/>
                </a:lnTo>
                <a:lnTo>
                  <a:pt x="352" y="64"/>
                </a:lnTo>
                <a:lnTo>
                  <a:pt x="348" y="76"/>
                </a:lnTo>
                <a:lnTo>
                  <a:pt x="348" y="88"/>
                </a:lnTo>
                <a:lnTo>
                  <a:pt x="344" y="104"/>
                </a:lnTo>
                <a:lnTo>
                  <a:pt x="340" y="124"/>
                </a:lnTo>
                <a:lnTo>
                  <a:pt x="336" y="144"/>
                </a:lnTo>
                <a:lnTo>
                  <a:pt x="332" y="168"/>
                </a:lnTo>
                <a:lnTo>
                  <a:pt x="324" y="196"/>
                </a:lnTo>
                <a:lnTo>
                  <a:pt x="316" y="216"/>
                </a:lnTo>
                <a:lnTo>
                  <a:pt x="308" y="224"/>
                </a:lnTo>
                <a:lnTo>
                  <a:pt x="304" y="232"/>
                </a:lnTo>
                <a:lnTo>
                  <a:pt x="300" y="240"/>
                </a:lnTo>
                <a:lnTo>
                  <a:pt x="292" y="244"/>
                </a:lnTo>
                <a:lnTo>
                  <a:pt x="280" y="256"/>
                </a:lnTo>
                <a:lnTo>
                  <a:pt x="272" y="260"/>
                </a:lnTo>
                <a:lnTo>
                  <a:pt x="264" y="264"/>
                </a:lnTo>
                <a:lnTo>
                  <a:pt x="256" y="268"/>
                </a:lnTo>
                <a:lnTo>
                  <a:pt x="248" y="264"/>
                </a:lnTo>
                <a:lnTo>
                  <a:pt x="244" y="260"/>
                </a:lnTo>
                <a:lnTo>
                  <a:pt x="244" y="256"/>
                </a:lnTo>
                <a:lnTo>
                  <a:pt x="244" y="248"/>
                </a:lnTo>
                <a:lnTo>
                  <a:pt x="244" y="244"/>
                </a:lnTo>
                <a:lnTo>
                  <a:pt x="240" y="236"/>
                </a:lnTo>
                <a:lnTo>
                  <a:pt x="236" y="232"/>
                </a:lnTo>
                <a:lnTo>
                  <a:pt x="236" y="224"/>
                </a:lnTo>
                <a:lnTo>
                  <a:pt x="224" y="208"/>
                </a:lnTo>
                <a:lnTo>
                  <a:pt x="212" y="188"/>
                </a:lnTo>
                <a:lnTo>
                  <a:pt x="228" y="188"/>
                </a:lnTo>
                <a:lnTo>
                  <a:pt x="244" y="188"/>
                </a:lnTo>
                <a:lnTo>
                  <a:pt x="248" y="188"/>
                </a:lnTo>
                <a:lnTo>
                  <a:pt x="252" y="184"/>
                </a:lnTo>
                <a:lnTo>
                  <a:pt x="256" y="184"/>
                </a:lnTo>
                <a:lnTo>
                  <a:pt x="260" y="184"/>
                </a:lnTo>
                <a:lnTo>
                  <a:pt x="260" y="180"/>
                </a:lnTo>
                <a:lnTo>
                  <a:pt x="264" y="180"/>
                </a:lnTo>
                <a:lnTo>
                  <a:pt x="264" y="176"/>
                </a:lnTo>
                <a:lnTo>
                  <a:pt x="268" y="168"/>
                </a:lnTo>
                <a:lnTo>
                  <a:pt x="268" y="164"/>
                </a:lnTo>
                <a:lnTo>
                  <a:pt x="268" y="156"/>
                </a:lnTo>
                <a:lnTo>
                  <a:pt x="272" y="148"/>
                </a:lnTo>
                <a:lnTo>
                  <a:pt x="272" y="140"/>
                </a:lnTo>
                <a:lnTo>
                  <a:pt x="276" y="120"/>
                </a:lnTo>
                <a:lnTo>
                  <a:pt x="276" y="104"/>
                </a:lnTo>
                <a:lnTo>
                  <a:pt x="276" y="88"/>
                </a:lnTo>
                <a:lnTo>
                  <a:pt x="280" y="76"/>
                </a:lnTo>
                <a:lnTo>
                  <a:pt x="280" y="64"/>
                </a:lnTo>
                <a:lnTo>
                  <a:pt x="276" y="56"/>
                </a:lnTo>
                <a:lnTo>
                  <a:pt x="276" y="48"/>
                </a:lnTo>
                <a:lnTo>
                  <a:pt x="276" y="44"/>
                </a:lnTo>
                <a:lnTo>
                  <a:pt x="272" y="44"/>
                </a:lnTo>
                <a:lnTo>
                  <a:pt x="268" y="44"/>
                </a:lnTo>
                <a:lnTo>
                  <a:pt x="268" y="40"/>
                </a:lnTo>
                <a:lnTo>
                  <a:pt x="264" y="40"/>
                </a:lnTo>
                <a:lnTo>
                  <a:pt x="260" y="40"/>
                </a:lnTo>
                <a:lnTo>
                  <a:pt x="260" y="40"/>
                </a:lnTo>
                <a:lnTo>
                  <a:pt x="252" y="40"/>
                </a:lnTo>
                <a:lnTo>
                  <a:pt x="244" y="44"/>
                </a:lnTo>
                <a:lnTo>
                  <a:pt x="236" y="44"/>
                </a:lnTo>
                <a:lnTo>
                  <a:pt x="224" y="44"/>
                </a:lnTo>
                <a:lnTo>
                  <a:pt x="212" y="44"/>
                </a:lnTo>
                <a:lnTo>
                  <a:pt x="196" y="48"/>
                </a:lnTo>
                <a:lnTo>
                  <a:pt x="176" y="48"/>
                </a:lnTo>
                <a:lnTo>
                  <a:pt x="160" y="48"/>
                </a:lnTo>
                <a:lnTo>
                  <a:pt x="136" y="52"/>
                </a:lnTo>
                <a:lnTo>
                  <a:pt x="112" y="56"/>
                </a:lnTo>
                <a:lnTo>
                  <a:pt x="88" y="56"/>
                </a:lnTo>
                <a:lnTo>
                  <a:pt x="60" y="60"/>
                </a:lnTo>
                <a:lnTo>
                  <a:pt x="32" y="60"/>
                </a:lnTo>
                <a:lnTo>
                  <a:pt x="0" y="64"/>
                </a:lnTo>
                <a:lnTo>
                  <a:pt x="0" y="32"/>
                </a:lnTo>
                <a:lnTo>
                  <a:pt x="0" y="32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4" name="Freeform 134">
            <a:extLst>
              <a:ext uri="{FF2B5EF4-FFF2-40B4-BE49-F238E27FC236}">
                <a16:creationId xmlns:a16="http://schemas.microsoft.com/office/drawing/2014/main" id="{C0179AC0-57E8-45A1-9353-B291E35D144D}"/>
              </a:ext>
            </a:extLst>
          </p:cNvPr>
          <p:cNvSpPr>
            <a:spLocks/>
          </p:cNvSpPr>
          <p:nvPr/>
        </p:nvSpPr>
        <p:spPr bwMode="auto">
          <a:xfrm>
            <a:off x="9678009" y="5384389"/>
            <a:ext cx="780203" cy="257619"/>
          </a:xfrm>
          <a:custGeom>
            <a:avLst/>
            <a:gdLst>
              <a:gd name="T0" fmla="*/ 120 w 204"/>
              <a:gd name="T1" fmla="*/ 44 h 56"/>
              <a:gd name="T2" fmla="*/ 100 w 204"/>
              <a:gd name="T3" fmla="*/ 44 h 56"/>
              <a:gd name="T4" fmla="*/ 84 w 204"/>
              <a:gd name="T5" fmla="*/ 48 h 56"/>
              <a:gd name="T6" fmla="*/ 68 w 204"/>
              <a:gd name="T7" fmla="*/ 48 h 56"/>
              <a:gd name="T8" fmla="*/ 56 w 204"/>
              <a:gd name="T9" fmla="*/ 52 h 56"/>
              <a:gd name="T10" fmla="*/ 48 w 204"/>
              <a:gd name="T11" fmla="*/ 52 h 56"/>
              <a:gd name="T12" fmla="*/ 40 w 204"/>
              <a:gd name="T13" fmla="*/ 52 h 56"/>
              <a:gd name="T14" fmla="*/ 32 w 204"/>
              <a:gd name="T15" fmla="*/ 56 h 56"/>
              <a:gd name="T16" fmla="*/ 32 w 204"/>
              <a:gd name="T17" fmla="*/ 56 h 56"/>
              <a:gd name="T18" fmla="*/ 24 w 204"/>
              <a:gd name="T19" fmla="*/ 52 h 56"/>
              <a:gd name="T20" fmla="*/ 20 w 204"/>
              <a:gd name="T21" fmla="*/ 52 h 56"/>
              <a:gd name="T22" fmla="*/ 12 w 204"/>
              <a:gd name="T23" fmla="*/ 48 h 56"/>
              <a:gd name="T24" fmla="*/ 8 w 204"/>
              <a:gd name="T25" fmla="*/ 44 h 56"/>
              <a:gd name="T26" fmla="*/ 0 w 204"/>
              <a:gd name="T27" fmla="*/ 36 h 56"/>
              <a:gd name="T28" fmla="*/ 0 w 204"/>
              <a:gd name="T29" fmla="*/ 32 h 56"/>
              <a:gd name="T30" fmla="*/ 0 w 204"/>
              <a:gd name="T31" fmla="*/ 28 h 56"/>
              <a:gd name="T32" fmla="*/ 0 w 204"/>
              <a:gd name="T33" fmla="*/ 24 h 56"/>
              <a:gd name="T34" fmla="*/ 4 w 204"/>
              <a:gd name="T35" fmla="*/ 24 h 56"/>
              <a:gd name="T36" fmla="*/ 8 w 204"/>
              <a:gd name="T37" fmla="*/ 20 h 56"/>
              <a:gd name="T38" fmla="*/ 20 w 204"/>
              <a:gd name="T39" fmla="*/ 20 h 56"/>
              <a:gd name="T40" fmla="*/ 32 w 204"/>
              <a:gd name="T41" fmla="*/ 20 h 56"/>
              <a:gd name="T42" fmla="*/ 44 w 204"/>
              <a:gd name="T43" fmla="*/ 16 h 56"/>
              <a:gd name="T44" fmla="*/ 60 w 204"/>
              <a:gd name="T45" fmla="*/ 16 h 56"/>
              <a:gd name="T46" fmla="*/ 80 w 204"/>
              <a:gd name="T47" fmla="*/ 12 h 56"/>
              <a:gd name="T48" fmla="*/ 100 w 204"/>
              <a:gd name="T49" fmla="*/ 8 h 56"/>
              <a:gd name="T50" fmla="*/ 120 w 204"/>
              <a:gd name="T51" fmla="*/ 4 h 56"/>
              <a:gd name="T52" fmla="*/ 140 w 204"/>
              <a:gd name="T53" fmla="*/ 0 h 56"/>
              <a:gd name="T54" fmla="*/ 156 w 204"/>
              <a:gd name="T55" fmla="*/ 0 h 56"/>
              <a:gd name="T56" fmla="*/ 172 w 204"/>
              <a:gd name="T57" fmla="*/ 0 h 56"/>
              <a:gd name="T58" fmla="*/ 184 w 204"/>
              <a:gd name="T59" fmla="*/ 4 h 56"/>
              <a:gd name="T60" fmla="*/ 192 w 204"/>
              <a:gd name="T61" fmla="*/ 8 h 56"/>
              <a:gd name="T62" fmla="*/ 200 w 204"/>
              <a:gd name="T63" fmla="*/ 12 h 56"/>
              <a:gd name="T64" fmla="*/ 204 w 204"/>
              <a:gd name="T65" fmla="*/ 16 h 56"/>
              <a:gd name="T66" fmla="*/ 204 w 204"/>
              <a:gd name="T67" fmla="*/ 20 h 56"/>
              <a:gd name="T68" fmla="*/ 204 w 204"/>
              <a:gd name="T69" fmla="*/ 24 h 56"/>
              <a:gd name="T70" fmla="*/ 200 w 204"/>
              <a:gd name="T71" fmla="*/ 28 h 56"/>
              <a:gd name="T72" fmla="*/ 192 w 204"/>
              <a:gd name="T73" fmla="*/ 28 h 56"/>
              <a:gd name="T74" fmla="*/ 184 w 204"/>
              <a:gd name="T75" fmla="*/ 32 h 56"/>
              <a:gd name="T76" fmla="*/ 172 w 204"/>
              <a:gd name="T77" fmla="*/ 36 h 56"/>
              <a:gd name="T78" fmla="*/ 160 w 204"/>
              <a:gd name="T79" fmla="*/ 36 h 56"/>
              <a:gd name="T80" fmla="*/ 140 w 204"/>
              <a:gd name="T81" fmla="*/ 40 h 56"/>
              <a:gd name="T82" fmla="*/ 120 w 204"/>
              <a:gd name="T83" fmla="*/ 44 h 56"/>
              <a:gd name="T84" fmla="*/ 120 w 204"/>
              <a:gd name="T85" fmla="*/ 44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204" h="56">
                <a:moveTo>
                  <a:pt x="120" y="44"/>
                </a:moveTo>
                <a:lnTo>
                  <a:pt x="100" y="44"/>
                </a:lnTo>
                <a:lnTo>
                  <a:pt x="84" y="48"/>
                </a:lnTo>
                <a:lnTo>
                  <a:pt x="68" y="48"/>
                </a:lnTo>
                <a:lnTo>
                  <a:pt x="56" y="52"/>
                </a:lnTo>
                <a:lnTo>
                  <a:pt x="48" y="52"/>
                </a:lnTo>
                <a:lnTo>
                  <a:pt x="40" y="52"/>
                </a:lnTo>
                <a:lnTo>
                  <a:pt x="32" y="56"/>
                </a:lnTo>
                <a:lnTo>
                  <a:pt x="32" y="56"/>
                </a:lnTo>
                <a:lnTo>
                  <a:pt x="24" y="52"/>
                </a:lnTo>
                <a:lnTo>
                  <a:pt x="20" y="52"/>
                </a:lnTo>
                <a:lnTo>
                  <a:pt x="12" y="48"/>
                </a:lnTo>
                <a:lnTo>
                  <a:pt x="8" y="44"/>
                </a:lnTo>
                <a:lnTo>
                  <a:pt x="0" y="36"/>
                </a:lnTo>
                <a:lnTo>
                  <a:pt x="0" y="32"/>
                </a:lnTo>
                <a:lnTo>
                  <a:pt x="0" y="28"/>
                </a:lnTo>
                <a:lnTo>
                  <a:pt x="0" y="24"/>
                </a:lnTo>
                <a:lnTo>
                  <a:pt x="4" y="24"/>
                </a:lnTo>
                <a:lnTo>
                  <a:pt x="8" y="20"/>
                </a:lnTo>
                <a:lnTo>
                  <a:pt x="20" y="20"/>
                </a:lnTo>
                <a:lnTo>
                  <a:pt x="32" y="20"/>
                </a:lnTo>
                <a:lnTo>
                  <a:pt x="44" y="16"/>
                </a:lnTo>
                <a:lnTo>
                  <a:pt x="60" y="16"/>
                </a:lnTo>
                <a:lnTo>
                  <a:pt x="80" y="12"/>
                </a:lnTo>
                <a:lnTo>
                  <a:pt x="100" y="8"/>
                </a:lnTo>
                <a:lnTo>
                  <a:pt x="120" y="4"/>
                </a:lnTo>
                <a:lnTo>
                  <a:pt x="140" y="0"/>
                </a:lnTo>
                <a:lnTo>
                  <a:pt x="156" y="0"/>
                </a:lnTo>
                <a:lnTo>
                  <a:pt x="172" y="0"/>
                </a:lnTo>
                <a:lnTo>
                  <a:pt x="184" y="4"/>
                </a:lnTo>
                <a:lnTo>
                  <a:pt x="192" y="8"/>
                </a:lnTo>
                <a:lnTo>
                  <a:pt x="200" y="12"/>
                </a:lnTo>
                <a:lnTo>
                  <a:pt x="204" y="16"/>
                </a:lnTo>
                <a:lnTo>
                  <a:pt x="204" y="20"/>
                </a:lnTo>
                <a:lnTo>
                  <a:pt x="204" y="24"/>
                </a:lnTo>
                <a:lnTo>
                  <a:pt x="200" y="28"/>
                </a:lnTo>
                <a:lnTo>
                  <a:pt x="192" y="28"/>
                </a:lnTo>
                <a:lnTo>
                  <a:pt x="184" y="32"/>
                </a:lnTo>
                <a:lnTo>
                  <a:pt x="172" y="36"/>
                </a:lnTo>
                <a:lnTo>
                  <a:pt x="160" y="36"/>
                </a:lnTo>
                <a:lnTo>
                  <a:pt x="140" y="40"/>
                </a:lnTo>
                <a:lnTo>
                  <a:pt x="120" y="44"/>
                </a:lnTo>
                <a:lnTo>
                  <a:pt x="120" y="44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5" name="Freeform 135">
            <a:extLst>
              <a:ext uri="{FF2B5EF4-FFF2-40B4-BE49-F238E27FC236}">
                <a16:creationId xmlns:a16="http://schemas.microsoft.com/office/drawing/2014/main" id="{6A5BC814-D0FE-4255-95AC-85DE1F8EB1A4}"/>
              </a:ext>
            </a:extLst>
          </p:cNvPr>
          <p:cNvSpPr>
            <a:spLocks/>
          </p:cNvSpPr>
          <p:nvPr/>
        </p:nvSpPr>
        <p:spPr bwMode="auto">
          <a:xfrm>
            <a:off x="9586220" y="5862825"/>
            <a:ext cx="826098" cy="92007"/>
          </a:xfrm>
          <a:custGeom>
            <a:avLst/>
            <a:gdLst>
              <a:gd name="T0" fmla="*/ 0 w 216"/>
              <a:gd name="T1" fmla="*/ 12 h 20"/>
              <a:gd name="T2" fmla="*/ 20 w 216"/>
              <a:gd name="T3" fmla="*/ 12 h 20"/>
              <a:gd name="T4" fmla="*/ 40 w 216"/>
              <a:gd name="T5" fmla="*/ 8 h 20"/>
              <a:gd name="T6" fmla="*/ 64 w 216"/>
              <a:gd name="T7" fmla="*/ 8 h 20"/>
              <a:gd name="T8" fmla="*/ 88 w 216"/>
              <a:gd name="T9" fmla="*/ 4 h 20"/>
              <a:gd name="T10" fmla="*/ 108 w 216"/>
              <a:gd name="T11" fmla="*/ 4 h 20"/>
              <a:gd name="T12" fmla="*/ 132 w 216"/>
              <a:gd name="T13" fmla="*/ 0 h 20"/>
              <a:gd name="T14" fmla="*/ 148 w 216"/>
              <a:gd name="T15" fmla="*/ 0 h 20"/>
              <a:gd name="T16" fmla="*/ 168 w 216"/>
              <a:gd name="T17" fmla="*/ 0 h 20"/>
              <a:gd name="T18" fmla="*/ 180 w 216"/>
              <a:gd name="T19" fmla="*/ 0 h 20"/>
              <a:gd name="T20" fmla="*/ 192 w 216"/>
              <a:gd name="T21" fmla="*/ 4 h 20"/>
              <a:gd name="T22" fmla="*/ 204 w 216"/>
              <a:gd name="T23" fmla="*/ 4 h 20"/>
              <a:gd name="T24" fmla="*/ 216 w 216"/>
              <a:gd name="T25" fmla="*/ 8 h 20"/>
              <a:gd name="T26" fmla="*/ 196 w 216"/>
              <a:gd name="T27" fmla="*/ 12 h 20"/>
              <a:gd name="T28" fmla="*/ 172 w 216"/>
              <a:gd name="T29" fmla="*/ 12 h 20"/>
              <a:gd name="T30" fmla="*/ 148 w 216"/>
              <a:gd name="T31" fmla="*/ 12 h 20"/>
              <a:gd name="T32" fmla="*/ 120 w 216"/>
              <a:gd name="T33" fmla="*/ 12 h 20"/>
              <a:gd name="T34" fmla="*/ 92 w 216"/>
              <a:gd name="T35" fmla="*/ 16 h 20"/>
              <a:gd name="T36" fmla="*/ 64 w 216"/>
              <a:gd name="T37" fmla="*/ 16 h 20"/>
              <a:gd name="T38" fmla="*/ 32 w 216"/>
              <a:gd name="T39" fmla="*/ 20 h 20"/>
              <a:gd name="T40" fmla="*/ 0 w 216"/>
              <a:gd name="T41" fmla="*/ 20 h 20"/>
              <a:gd name="T42" fmla="*/ 0 w 216"/>
              <a:gd name="T43" fmla="*/ 12 h 20"/>
              <a:gd name="T44" fmla="*/ 0 w 216"/>
              <a:gd name="T45" fmla="*/ 12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216" h="20">
                <a:moveTo>
                  <a:pt x="0" y="12"/>
                </a:moveTo>
                <a:lnTo>
                  <a:pt x="20" y="12"/>
                </a:lnTo>
                <a:lnTo>
                  <a:pt x="40" y="8"/>
                </a:lnTo>
                <a:lnTo>
                  <a:pt x="64" y="8"/>
                </a:lnTo>
                <a:lnTo>
                  <a:pt x="88" y="4"/>
                </a:lnTo>
                <a:lnTo>
                  <a:pt x="108" y="4"/>
                </a:lnTo>
                <a:lnTo>
                  <a:pt x="132" y="0"/>
                </a:lnTo>
                <a:lnTo>
                  <a:pt x="148" y="0"/>
                </a:lnTo>
                <a:lnTo>
                  <a:pt x="168" y="0"/>
                </a:lnTo>
                <a:lnTo>
                  <a:pt x="180" y="0"/>
                </a:lnTo>
                <a:lnTo>
                  <a:pt x="192" y="4"/>
                </a:lnTo>
                <a:lnTo>
                  <a:pt x="204" y="4"/>
                </a:lnTo>
                <a:lnTo>
                  <a:pt x="216" y="8"/>
                </a:lnTo>
                <a:lnTo>
                  <a:pt x="196" y="12"/>
                </a:lnTo>
                <a:lnTo>
                  <a:pt x="172" y="12"/>
                </a:lnTo>
                <a:lnTo>
                  <a:pt x="148" y="12"/>
                </a:lnTo>
                <a:lnTo>
                  <a:pt x="120" y="12"/>
                </a:lnTo>
                <a:lnTo>
                  <a:pt x="92" y="16"/>
                </a:lnTo>
                <a:lnTo>
                  <a:pt x="64" y="16"/>
                </a:lnTo>
                <a:lnTo>
                  <a:pt x="32" y="20"/>
                </a:lnTo>
                <a:lnTo>
                  <a:pt x="0" y="20"/>
                </a:lnTo>
                <a:lnTo>
                  <a:pt x="0" y="12"/>
                </a:lnTo>
                <a:lnTo>
                  <a:pt x="0" y="12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6" name="Freeform 136">
            <a:extLst>
              <a:ext uri="{FF2B5EF4-FFF2-40B4-BE49-F238E27FC236}">
                <a16:creationId xmlns:a16="http://schemas.microsoft.com/office/drawing/2014/main" id="{324FA51B-4CAE-4BC1-BEB3-64E4F73A2DC4}"/>
              </a:ext>
            </a:extLst>
          </p:cNvPr>
          <p:cNvSpPr>
            <a:spLocks/>
          </p:cNvSpPr>
          <p:nvPr/>
        </p:nvSpPr>
        <p:spPr bwMode="auto">
          <a:xfrm>
            <a:off x="9968673" y="5200376"/>
            <a:ext cx="91789" cy="662449"/>
          </a:xfrm>
          <a:custGeom>
            <a:avLst/>
            <a:gdLst>
              <a:gd name="T0" fmla="*/ 0 w 24"/>
              <a:gd name="T1" fmla="*/ 0 h 144"/>
              <a:gd name="T2" fmla="*/ 8 w 24"/>
              <a:gd name="T3" fmla="*/ 4 h 144"/>
              <a:gd name="T4" fmla="*/ 16 w 24"/>
              <a:gd name="T5" fmla="*/ 8 h 144"/>
              <a:gd name="T6" fmla="*/ 20 w 24"/>
              <a:gd name="T7" fmla="*/ 12 h 144"/>
              <a:gd name="T8" fmla="*/ 24 w 24"/>
              <a:gd name="T9" fmla="*/ 16 h 144"/>
              <a:gd name="T10" fmla="*/ 24 w 24"/>
              <a:gd name="T11" fmla="*/ 20 h 144"/>
              <a:gd name="T12" fmla="*/ 24 w 24"/>
              <a:gd name="T13" fmla="*/ 24 h 144"/>
              <a:gd name="T14" fmla="*/ 24 w 24"/>
              <a:gd name="T15" fmla="*/ 32 h 144"/>
              <a:gd name="T16" fmla="*/ 24 w 24"/>
              <a:gd name="T17" fmla="*/ 36 h 144"/>
              <a:gd name="T18" fmla="*/ 24 w 24"/>
              <a:gd name="T19" fmla="*/ 44 h 144"/>
              <a:gd name="T20" fmla="*/ 20 w 24"/>
              <a:gd name="T21" fmla="*/ 52 h 144"/>
              <a:gd name="T22" fmla="*/ 20 w 24"/>
              <a:gd name="T23" fmla="*/ 68 h 144"/>
              <a:gd name="T24" fmla="*/ 20 w 24"/>
              <a:gd name="T25" fmla="*/ 80 h 144"/>
              <a:gd name="T26" fmla="*/ 20 w 24"/>
              <a:gd name="T27" fmla="*/ 100 h 144"/>
              <a:gd name="T28" fmla="*/ 20 w 24"/>
              <a:gd name="T29" fmla="*/ 120 h 144"/>
              <a:gd name="T30" fmla="*/ 20 w 24"/>
              <a:gd name="T31" fmla="*/ 144 h 144"/>
              <a:gd name="T32" fmla="*/ 12 w 24"/>
              <a:gd name="T33" fmla="*/ 144 h 144"/>
              <a:gd name="T34" fmla="*/ 8 w 24"/>
              <a:gd name="T35" fmla="*/ 104 h 144"/>
              <a:gd name="T36" fmla="*/ 8 w 24"/>
              <a:gd name="T37" fmla="*/ 68 h 144"/>
              <a:gd name="T38" fmla="*/ 4 w 24"/>
              <a:gd name="T39" fmla="*/ 32 h 144"/>
              <a:gd name="T40" fmla="*/ 0 w 24"/>
              <a:gd name="T41" fmla="*/ 0 h 144"/>
              <a:gd name="T42" fmla="*/ 0 w 24"/>
              <a:gd name="T43" fmla="*/ 0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24" h="144">
                <a:moveTo>
                  <a:pt x="0" y="0"/>
                </a:moveTo>
                <a:lnTo>
                  <a:pt x="8" y="4"/>
                </a:lnTo>
                <a:lnTo>
                  <a:pt x="16" y="8"/>
                </a:lnTo>
                <a:lnTo>
                  <a:pt x="20" y="12"/>
                </a:lnTo>
                <a:lnTo>
                  <a:pt x="24" y="16"/>
                </a:lnTo>
                <a:lnTo>
                  <a:pt x="24" y="20"/>
                </a:lnTo>
                <a:lnTo>
                  <a:pt x="24" y="24"/>
                </a:lnTo>
                <a:lnTo>
                  <a:pt x="24" y="32"/>
                </a:lnTo>
                <a:lnTo>
                  <a:pt x="24" y="36"/>
                </a:lnTo>
                <a:lnTo>
                  <a:pt x="24" y="44"/>
                </a:lnTo>
                <a:lnTo>
                  <a:pt x="20" y="52"/>
                </a:lnTo>
                <a:lnTo>
                  <a:pt x="20" y="68"/>
                </a:lnTo>
                <a:lnTo>
                  <a:pt x="20" y="80"/>
                </a:lnTo>
                <a:lnTo>
                  <a:pt x="20" y="100"/>
                </a:lnTo>
                <a:lnTo>
                  <a:pt x="20" y="120"/>
                </a:lnTo>
                <a:lnTo>
                  <a:pt x="20" y="144"/>
                </a:lnTo>
                <a:lnTo>
                  <a:pt x="12" y="144"/>
                </a:lnTo>
                <a:lnTo>
                  <a:pt x="8" y="104"/>
                </a:lnTo>
                <a:lnTo>
                  <a:pt x="8" y="68"/>
                </a:lnTo>
                <a:lnTo>
                  <a:pt x="4" y="32"/>
                </a:lnTo>
                <a:lnTo>
                  <a:pt x="0" y="0"/>
                </a:lnTo>
                <a:lnTo>
                  <a:pt x="0" y="0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7" name="Freeform 137">
            <a:extLst>
              <a:ext uri="{FF2B5EF4-FFF2-40B4-BE49-F238E27FC236}">
                <a16:creationId xmlns:a16="http://schemas.microsoft.com/office/drawing/2014/main" id="{2DA8FEDE-223F-4F56-9EEE-2E584B1F356A}"/>
              </a:ext>
            </a:extLst>
          </p:cNvPr>
          <p:cNvSpPr>
            <a:spLocks/>
          </p:cNvSpPr>
          <p:nvPr/>
        </p:nvSpPr>
        <p:spPr bwMode="auto">
          <a:xfrm>
            <a:off x="9356749" y="4464321"/>
            <a:ext cx="1529810" cy="331224"/>
          </a:xfrm>
          <a:custGeom>
            <a:avLst/>
            <a:gdLst>
              <a:gd name="T0" fmla="*/ 140 w 400"/>
              <a:gd name="T1" fmla="*/ 28 h 72"/>
              <a:gd name="T2" fmla="*/ 180 w 400"/>
              <a:gd name="T3" fmla="*/ 24 h 72"/>
              <a:gd name="T4" fmla="*/ 220 w 400"/>
              <a:gd name="T5" fmla="*/ 16 h 72"/>
              <a:gd name="T6" fmla="*/ 252 w 400"/>
              <a:gd name="T7" fmla="*/ 12 h 72"/>
              <a:gd name="T8" fmla="*/ 292 w 400"/>
              <a:gd name="T9" fmla="*/ 4 h 72"/>
              <a:gd name="T10" fmla="*/ 324 w 400"/>
              <a:gd name="T11" fmla="*/ 0 h 72"/>
              <a:gd name="T12" fmla="*/ 340 w 400"/>
              <a:gd name="T13" fmla="*/ 0 h 72"/>
              <a:gd name="T14" fmla="*/ 356 w 400"/>
              <a:gd name="T15" fmla="*/ 0 h 72"/>
              <a:gd name="T16" fmla="*/ 376 w 400"/>
              <a:gd name="T17" fmla="*/ 4 h 72"/>
              <a:gd name="T18" fmla="*/ 392 w 400"/>
              <a:gd name="T19" fmla="*/ 12 h 72"/>
              <a:gd name="T20" fmla="*/ 400 w 400"/>
              <a:gd name="T21" fmla="*/ 20 h 72"/>
              <a:gd name="T22" fmla="*/ 400 w 400"/>
              <a:gd name="T23" fmla="*/ 24 h 72"/>
              <a:gd name="T24" fmla="*/ 396 w 400"/>
              <a:gd name="T25" fmla="*/ 28 h 72"/>
              <a:gd name="T26" fmla="*/ 384 w 400"/>
              <a:gd name="T27" fmla="*/ 32 h 72"/>
              <a:gd name="T28" fmla="*/ 368 w 400"/>
              <a:gd name="T29" fmla="*/ 36 h 72"/>
              <a:gd name="T30" fmla="*/ 348 w 400"/>
              <a:gd name="T31" fmla="*/ 40 h 72"/>
              <a:gd name="T32" fmla="*/ 320 w 400"/>
              <a:gd name="T33" fmla="*/ 44 h 72"/>
              <a:gd name="T34" fmla="*/ 288 w 400"/>
              <a:gd name="T35" fmla="*/ 48 h 72"/>
              <a:gd name="T36" fmla="*/ 252 w 400"/>
              <a:gd name="T37" fmla="*/ 52 h 72"/>
              <a:gd name="T38" fmla="*/ 212 w 400"/>
              <a:gd name="T39" fmla="*/ 56 h 72"/>
              <a:gd name="T40" fmla="*/ 172 w 400"/>
              <a:gd name="T41" fmla="*/ 60 h 72"/>
              <a:gd name="T42" fmla="*/ 140 w 400"/>
              <a:gd name="T43" fmla="*/ 64 h 72"/>
              <a:gd name="T44" fmla="*/ 112 w 400"/>
              <a:gd name="T45" fmla="*/ 68 h 72"/>
              <a:gd name="T46" fmla="*/ 88 w 400"/>
              <a:gd name="T47" fmla="*/ 72 h 72"/>
              <a:gd name="T48" fmla="*/ 72 w 400"/>
              <a:gd name="T49" fmla="*/ 72 h 72"/>
              <a:gd name="T50" fmla="*/ 56 w 400"/>
              <a:gd name="T51" fmla="*/ 72 h 72"/>
              <a:gd name="T52" fmla="*/ 48 w 400"/>
              <a:gd name="T53" fmla="*/ 72 h 72"/>
              <a:gd name="T54" fmla="*/ 28 w 400"/>
              <a:gd name="T55" fmla="*/ 72 h 72"/>
              <a:gd name="T56" fmla="*/ 12 w 400"/>
              <a:gd name="T57" fmla="*/ 68 h 72"/>
              <a:gd name="T58" fmla="*/ 4 w 400"/>
              <a:gd name="T59" fmla="*/ 60 h 72"/>
              <a:gd name="T60" fmla="*/ 0 w 400"/>
              <a:gd name="T61" fmla="*/ 56 h 72"/>
              <a:gd name="T62" fmla="*/ 0 w 400"/>
              <a:gd name="T63" fmla="*/ 48 h 72"/>
              <a:gd name="T64" fmla="*/ 12 w 400"/>
              <a:gd name="T65" fmla="*/ 44 h 72"/>
              <a:gd name="T66" fmla="*/ 20 w 400"/>
              <a:gd name="T67" fmla="*/ 44 h 72"/>
              <a:gd name="T68" fmla="*/ 40 w 400"/>
              <a:gd name="T69" fmla="*/ 40 h 72"/>
              <a:gd name="T70" fmla="*/ 72 w 400"/>
              <a:gd name="T71" fmla="*/ 36 h 72"/>
              <a:gd name="T72" fmla="*/ 116 w 400"/>
              <a:gd name="T73" fmla="*/ 32 h 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400" h="72">
                <a:moveTo>
                  <a:pt x="116" y="32"/>
                </a:moveTo>
                <a:lnTo>
                  <a:pt x="140" y="28"/>
                </a:lnTo>
                <a:lnTo>
                  <a:pt x="160" y="24"/>
                </a:lnTo>
                <a:lnTo>
                  <a:pt x="180" y="24"/>
                </a:lnTo>
                <a:lnTo>
                  <a:pt x="200" y="20"/>
                </a:lnTo>
                <a:lnTo>
                  <a:pt x="220" y="16"/>
                </a:lnTo>
                <a:lnTo>
                  <a:pt x="236" y="16"/>
                </a:lnTo>
                <a:lnTo>
                  <a:pt x="252" y="12"/>
                </a:lnTo>
                <a:lnTo>
                  <a:pt x="268" y="8"/>
                </a:lnTo>
                <a:lnTo>
                  <a:pt x="292" y="4"/>
                </a:lnTo>
                <a:lnTo>
                  <a:pt x="312" y="4"/>
                </a:lnTo>
                <a:lnTo>
                  <a:pt x="324" y="0"/>
                </a:lnTo>
                <a:lnTo>
                  <a:pt x="332" y="0"/>
                </a:lnTo>
                <a:lnTo>
                  <a:pt x="340" y="0"/>
                </a:lnTo>
                <a:lnTo>
                  <a:pt x="344" y="0"/>
                </a:lnTo>
                <a:lnTo>
                  <a:pt x="356" y="0"/>
                </a:lnTo>
                <a:lnTo>
                  <a:pt x="364" y="4"/>
                </a:lnTo>
                <a:lnTo>
                  <a:pt x="376" y="4"/>
                </a:lnTo>
                <a:lnTo>
                  <a:pt x="384" y="8"/>
                </a:lnTo>
                <a:lnTo>
                  <a:pt x="392" y="12"/>
                </a:lnTo>
                <a:lnTo>
                  <a:pt x="396" y="16"/>
                </a:lnTo>
                <a:lnTo>
                  <a:pt x="400" y="20"/>
                </a:lnTo>
                <a:lnTo>
                  <a:pt x="400" y="24"/>
                </a:lnTo>
                <a:lnTo>
                  <a:pt x="400" y="24"/>
                </a:lnTo>
                <a:lnTo>
                  <a:pt x="396" y="28"/>
                </a:lnTo>
                <a:lnTo>
                  <a:pt x="396" y="28"/>
                </a:lnTo>
                <a:lnTo>
                  <a:pt x="392" y="32"/>
                </a:lnTo>
                <a:lnTo>
                  <a:pt x="384" y="32"/>
                </a:lnTo>
                <a:lnTo>
                  <a:pt x="376" y="32"/>
                </a:lnTo>
                <a:lnTo>
                  <a:pt x="368" y="36"/>
                </a:lnTo>
                <a:lnTo>
                  <a:pt x="360" y="36"/>
                </a:lnTo>
                <a:lnTo>
                  <a:pt x="348" y="40"/>
                </a:lnTo>
                <a:lnTo>
                  <a:pt x="336" y="40"/>
                </a:lnTo>
                <a:lnTo>
                  <a:pt x="320" y="44"/>
                </a:lnTo>
                <a:lnTo>
                  <a:pt x="304" y="48"/>
                </a:lnTo>
                <a:lnTo>
                  <a:pt x="288" y="48"/>
                </a:lnTo>
                <a:lnTo>
                  <a:pt x="272" y="52"/>
                </a:lnTo>
                <a:lnTo>
                  <a:pt x="252" y="52"/>
                </a:lnTo>
                <a:lnTo>
                  <a:pt x="232" y="56"/>
                </a:lnTo>
                <a:lnTo>
                  <a:pt x="212" y="56"/>
                </a:lnTo>
                <a:lnTo>
                  <a:pt x="192" y="60"/>
                </a:lnTo>
                <a:lnTo>
                  <a:pt x="172" y="60"/>
                </a:lnTo>
                <a:lnTo>
                  <a:pt x="156" y="64"/>
                </a:lnTo>
                <a:lnTo>
                  <a:pt x="140" y="64"/>
                </a:lnTo>
                <a:lnTo>
                  <a:pt x="124" y="68"/>
                </a:lnTo>
                <a:lnTo>
                  <a:pt x="112" y="68"/>
                </a:lnTo>
                <a:lnTo>
                  <a:pt x="100" y="68"/>
                </a:lnTo>
                <a:lnTo>
                  <a:pt x="88" y="72"/>
                </a:lnTo>
                <a:lnTo>
                  <a:pt x="80" y="72"/>
                </a:lnTo>
                <a:lnTo>
                  <a:pt x="72" y="72"/>
                </a:lnTo>
                <a:lnTo>
                  <a:pt x="64" y="72"/>
                </a:lnTo>
                <a:lnTo>
                  <a:pt x="56" y="72"/>
                </a:lnTo>
                <a:lnTo>
                  <a:pt x="52" y="72"/>
                </a:lnTo>
                <a:lnTo>
                  <a:pt x="48" y="72"/>
                </a:lnTo>
                <a:lnTo>
                  <a:pt x="48" y="72"/>
                </a:lnTo>
                <a:lnTo>
                  <a:pt x="28" y="72"/>
                </a:lnTo>
                <a:lnTo>
                  <a:pt x="20" y="68"/>
                </a:lnTo>
                <a:lnTo>
                  <a:pt x="12" y="68"/>
                </a:lnTo>
                <a:lnTo>
                  <a:pt x="8" y="64"/>
                </a:lnTo>
                <a:lnTo>
                  <a:pt x="4" y="60"/>
                </a:lnTo>
                <a:lnTo>
                  <a:pt x="0" y="60"/>
                </a:lnTo>
                <a:lnTo>
                  <a:pt x="0" y="56"/>
                </a:lnTo>
                <a:lnTo>
                  <a:pt x="0" y="52"/>
                </a:lnTo>
                <a:lnTo>
                  <a:pt x="0" y="48"/>
                </a:lnTo>
                <a:lnTo>
                  <a:pt x="4" y="48"/>
                </a:lnTo>
                <a:lnTo>
                  <a:pt x="12" y="44"/>
                </a:lnTo>
                <a:lnTo>
                  <a:pt x="16" y="44"/>
                </a:lnTo>
                <a:lnTo>
                  <a:pt x="20" y="44"/>
                </a:lnTo>
                <a:lnTo>
                  <a:pt x="28" y="40"/>
                </a:lnTo>
                <a:lnTo>
                  <a:pt x="40" y="40"/>
                </a:lnTo>
                <a:lnTo>
                  <a:pt x="56" y="40"/>
                </a:lnTo>
                <a:lnTo>
                  <a:pt x="72" y="36"/>
                </a:lnTo>
                <a:lnTo>
                  <a:pt x="96" y="32"/>
                </a:lnTo>
                <a:lnTo>
                  <a:pt x="116" y="32"/>
                </a:lnTo>
                <a:lnTo>
                  <a:pt x="116" y="32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4" name="Freeform 374">
            <a:extLst>
              <a:ext uri="{FF2B5EF4-FFF2-40B4-BE49-F238E27FC236}">
                <a16:creationId xmlns:a16="http://schemas.microsoft.com/office/drawing/2014/main" id="{23369C9D-5505-41A4-8B6B-A4CE63179D92}"/>
              </a:ext>
            </a:extLst>
          </p:cNvPr>
          <p:cNvSpPr>
            <a:spLocks/>
          </p:cNvSpPr>
          <p:nvPr/>
        </p:nvSpPr>
        <p:spPr bwMode="auto">
          <a:xfrm>
            <a:off x="8562760" y="779268"/>
            <a:ext cx="983802" cy="946159"/>
          </a:xfrm>
          <a:custGeom>
            <a:avLst/>
            <a:gdLst>
              <a:gd name="T0" fmla="*/ 120 w 252"/>
              <a:gd name="T1" fmla="*/ 96 h 192"/>
              <a:gd name="T2" fmla="*/ 132 w 252"/>
              <a:gd name="T3" fmla="*/ 84 h 192"/>
              <a:gd name="T4" fmla="*/ 140 w 252"/>
              <a:gd name="T5" fmla="*/ 76 h 192"/>
              <a:gd name="T6" fmla="*/ 148 w 252"/>
              <a:gd name="T7" fmla="*/ 68 h 192"/>
              <a:gd name="T8" fmla="*/ 156 w 252"/>
              <a:gd name="T9" fmla="*/ 60 h 192"/>
              <a:gd name="T10" fmla="*/ 164 w 252"/>
              <a:gd name="T11" fmla="*/ 56 h 192"/>
              <a:gd name="T12" fmla="*/ 168 w 252"/>
              <a:gd name="T13" fmla="*/ 48 h 192"/>
              <a:gd name="T14" fmla="*/ 172 w 252"/>
              <a:gd name="T15" fmla="*/ 44 h 192"/>
              <a:gd name="T16" fmla="*/ 172 w 252"/>
              <a:gd name="T17" fmla="*/ 40 h 192"/>
              <a:gd name="T18" fmla="*/ 176 w 252"/>
              <a:gd name="T19" fmla="*/ 32 h 192"/>
              <a:gd name="T20" fmla="*/ 180 w 252"/>
              <a:gd name="T21" fmla="*/ 24 h 192"/>
              <a:gd name="T22" fmla="*/ 180 w 252"/>
              <a:gd name="T23" fmla="*/ 16 h 192"/>
              <a:gd name="T24" fmla="*/ 180 w 252"/>
              <a:gd name="T25" fmla="*/ 8 h 192"/>
              <a:gd name="T26" fmla="*/ 180 w 252"/>
              <a:gd name="T27" fmla="*/ 4 h 192"/>
              <a:gd name="T28" fmla="*/ 180 w 252"/>
              <a:gd name="T29" fmla="*/ 0 h 192"/>
              <a:gd name="T30" fmla="*/ 188 w 252"/>
              <a:gd name="T31" fmla="*/ 0 h 192"/>
              <a:gd name="T32" fmla="*/ 196 w 252"/>
              <a:gd name="T33" fmla="*/ 0 h 192"/>
              <a:gd name="T34" fmla="*/ 200 w 252"/>
              <a:gd name="T35" fmla="*/ 0 h 192"/>
              <a:gd name="T36" fmla="*/ 212 w 252"/>
              <a:gd name="T37" fmla="*/ 4 h 192"/>
              <a:gd name="T38" fmla="*/ 220 w 252"/>
              <a:gd name="T39" fmla="*/ 8 h 192"/>
              <a:gd name="T40" fmla="*/ 232 w 252"/>
              <a:gd name="T41" fmla="*/ 16 h 192"/>
              <a:gd name="T42" fmla="*/ 240 w 252"/>
              <a:gd name="T43" fmla="*/ 20 h 192"/>
              <a:gd name="T44" fmla="*/ 248 w 252"/>
              <a:gd name="T45" fmla="*/ 28 h 192"/>
              <a:gd name="T46" fmla="*/ 252 w 252"/>
              <a:gd name="T47" fmla="*/ 32 h 192"/>
              <a:gd name="T48" fmla="*/ 252 w 252"/>
              <a:gd name="T49" fmla="*/ 40 h 192"/>
              <a:gd name="T50" fmla="*/ 252 w 252"/>
              <a:gd name="T51" fmla="*/ 44 h 192"/>
              <a:gd name="T52" fmla="*/ 248 w 252"/>
              <a:gd name="T53" fmla="*/ 48 h 192"/>
              <a:gd name="T54" fmla="*/ 240 w 252"/>
              <a:gd name="T55" fmla="*/ 52 h 192"/>
              <a:gd name="T56" fmla="*/ 236 w 252"/>
              <a:gd name="T57" fmla="*/ 60 h 192"/>
              <a:gd name="T58" fmla="*/ 224 w 252"/>
              <a:gd name="T59" fmla="*/ 68 h 192"/>
              <a:gd name="T60" fmla="*/ 216 w 252"/>
              <a:gd name="T61" fmla="*/ 76 h 192"/>
              <a:gd name="T62" fmla="*/ 204 w 252"/>
              <a:gd name="T63" fmla="*/ 88 h 192"/>
              <a:gd name="T64" fmla="*/ 188 w 252"/>
              <a:gd name="T65" fmla="*/ 100 h 192"/>
              <a:gd name="T66" fmla="*/ 156 w 252"/>
              <a:gd name="T67" fmla="*/ 124 h 192"/>
              <a:gd name="T68" fmla="*/ 128 w 252"/>
              <a:gd name="T69" fmla="*/ 144 h 192"/>
              <a:gd name="T70" fmla="*/ 96 w 252"/>
              <a:gd name="T71" fmla="*/ 160 h 192"/>
              <a:gd name="T72" fmla="*/ 68 w 252"/>
              <a:gd name="T73" fmla="*/ 172 h 192"/>
              <a:gd name="T74" fmla="*/ 56 w 252"/>
              <a:gd name="T75" fmla="*/ 180 h 192"/>
              <a:gd name="T76" fmla="*/ 44 w 252"/>
              <a:gd name="T77" fmla="*/ 184 h 192"/>
              <a:gd name="T78" fmla="*/ 32 w 252"/>
              <a:gd name="T79" fmla="*/ 188 h 192"/>
              <a:gd name="T80" fmla="*/ 24 w 252"/>
              <a:gd name="T81" fmla="*/ 188 h 192"/>
              <a:gd name="T82" fmla="*/ 16 w 252"/>
              <a:gd name="T83" fmla="*/ 192 h 192"/>
              <a:gd name="T84" fmla="*/ 8 w 252"/>
              <a:gd name="T85" fmla="*/ 192 h 192"/>
              <a:gd name="T86" fmla="*/ 4 w 252"/>
              <a:gd name="T87" fmla="*/ 192 h 192"/>
              <a:gd name="T88" fmla="*/ 0 w 252"/>
              <a:gd name="T89" fmla="*/ 192 h 192"/>
              <a:gd name="T90" fmla="*/ 0 w 252"/>
              <a:gd name="T91" fmla="*/ 192 h 192"/>
              <a:gd name="T92" fmla="*/ 0 w 252"/>
              <a:gd name="T93" fmla="*/ 188 h 192"/>
              <a:gd name="T94" fmla="*/ 0 w 252"/>
              <a:gd name="T95" fmla="*/ 188 h 192"/>
              <a:gd name="T96" fmla="*/ 4 w 252"/>
              <a:gd name="T97" fmla="*/ 184 h 192"/>
              <a:gd name="T98" fmla="*/ 8 w 252"/>
              <a:gd name="T99" fmla="*/ 180 h 192"/>
              <a:gd name="T100" fmla="*/ 16 w 252"/>
              <a:gd name="T101" fmla="*/ 172 h 192"/>
              <a:gd name="T102" fmla="*/ 24 w 252"/>
              <a:gd name="T103" fmla="*/ 168 h 192"/>
              <a:gd name="T104" fmla="*/ 36 w 252"/>
              <a:gd name="T105" fmla="*/ 160 h 192"/>
              <a:gd name="T106" fmla="*/ 80 w 252"/>
              <a:gd name="T107" fmla="*/ 128 h 192"/>
              <a:gd name="T108" fmla="*/ 100 w 252"/>
              <a:gd name="T109" fmla="*/ 112 h 192"/>
              <a:gd name="T110" fmla="*/ 120 w 252"/>
              <a:gd name="T111" fmla="*/ 96 h 192"/>
              <a:gd name="T112" fmla="*/ 120 w 252"/>
              <a:gd name="T113" fmla="*/ 96 h 1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252" h="192">
                <a:moveTo>
                  <a:pt x="120" y="96"/>
                </a:moveTo>
                <a:lnTo>
                  <a:pt x="132" y="84"/>
                </a:lnTo>
                <a:lnTo>
                  <a:pt x="140" y="76"/>
                </a:lnTo>
                <a:lnTo>
                  <a:pt x="148" y="68"/>
                </a:lnTo>
                <a:lnTo>
                  <a:pt x="156" y="60"/>
                </a:lnTo>
                <a:lnTo>
                  <a:pt x="164" y="56"/>
                </a:lnTo>
                <a:lnTo>
                  <a:pt x="168" y="48"/>
                </a:lnTo>
                <a:lnTo>
                  <a:pt x="172" y="44"/>
                </a:lnTo>
                <a:lnTo>
                  <a:pt x="172" y="40"/>
                </a:lnTo>
                <a:lnTo>
                  <a:pt x="176" y="32"/>
                </a:lnTo>
                <a:lnTo>
                  <a:pt x="180" y="24"/>
                </a:lnTo>
                <a:lnTo>
                  <a:pt x="180" y="16"/>
                </a:lnTo>
                <a:lnTo>
                  <a:pt x="180" y="8"/>
                </a:lnTo>
                <a:lnTo>
                  <a:pt x="180" y="4"/>
                </a:lnTo>
                <a:lnTo>
                  <a:pt x="180" y="0"/>
                </a:lnTo>
                <a:lnTo>
                  <a:pt x="188" y="0"/>
                </a:lnTo>
                <a:lnTo>
                  <a:pt x="196" y="0"/>
                </a:lnTo>
                <a:lnTo>
                  <a:pt x="200" y="0"/>
                </a:lnTo>
                <a:lnTo>
                  <a:pt x="212" y="4"/>
                </a:lnTo>
                <a:lnTo>
                  <a:pt x="220" y="8"/>
                </a:lnTo>
                <a:lnTo>
                  <a:pt x="232" y="16"/>
                </a:lnTo>
                <a:lnTo>
                  <a:pt x="240" y="20"/>
                </a:lnTo>
                <a:lnTo>
                  <a:pt x="248" y="28"/>
                </a:lnTo>
                <a:lnTo>
                  <a:pt x="252" y="32"/>
                </a:lnTo>
                <a:lnTo>
                  <a:pt x="252" y="40"/>
                </a:lnTo>
                <a:lnTo>
                  <a:pt x="252" y="44"/>
                </a:lnTo>
                <a:lnTo>
                  <a:pt x="248" y="48"/>
                </a:lnTo>
                <a:lnTo>
                  <a:pt x="240" y="52"/>
                </a:lnTo>
                <a:lnTo>
                  <a:pt x="236" y="60"/>
                </a:lnTo>
                <a:lnTo>
                  <a:pt x="224" y="68"/>
                </a:lnTo>
                <a:lnTo>
                  <a:pt x="216" y="76"/>
                </a:lnTo>
                <a:lnTo>
                  <a:pt x="204" y="88"/>
                </a:lnTo>
                <a:lnTo>
                  <a:pt x="188" y="100"/>
                </a:lnTo>
                <a:lnTo>
                  <a:pt x="156" y="124"/>
                </a:lnTo>
                <a:lnTo>
                  <a:pt x="128" y="144"/>
                </a:lnTo>
                <a:lnTo>
                  <a:pt x="96" y="160"/>
                </a:lnTo>
                <a:lnTo>
                  <a:pt x="68" y="172"/>
                </a:lnTo>
                <a:lnTo>
                  <a:pt x="56" y="180"/>
                </a:lnTo>
                <a:lnTo>
                  <a:pt x="44" y="184"/>
                </a:lnTo>
                <a:lnTo>
                  <a:pt x="32" y="188"/>
                </a:lnTo>
                <a:lnTo>
                  <a:pt x="24" y="188"/>
                </a:lnTo>
                <a:lnTo>
                  <a:pt x="16" y="192"/>
                </a:lnTo>
                <a:lnTo>
                  <a:pt x="8" y="192"/>
                </a:lnTo>
                <a:lnTo>
                  <a:pt x="4" y="192"/>
                </a:lnTo>
                <a:lnTo>
                  <a:pt x="0" y="192"/>
                </a:lnTo>
                <a:lnTo>
                  <a:pt x="0" y="192"/>
                </a:lnTo>
                <a:lnTo>
                  <a:pt x="0" y="188"/>
                </a:lnTo>
                <a:lnTo>
                  <a:pt x="0" y="188"/>
                </a:lnTo>
                <a:lnTo>
                  <a:pt x="4" y="184"/>
                </a:lnTo>
                <a:lnTo>
                  <a:pt x="8" y="180"/>
                </a:lnTo>
                <a:lnTo>
                  <a:pt x="16" y="172"/>
                </a:lnTo>
                <a:lnTo>
                  <a:pt x="24" y="168"/>
                </a:lnTo>
                <a:lnTo>
                  <a:pt x="36" y="160"/>
                </a:lnTo>
                <a:lnTo>
                  <a:pt x="80" y="128"/>
                </a:lnTo>
                <a:lnTo>
                  <a:pt x="100" y="112"/>
                </a:lnTo>
                <a:lnTo>
                  <a:pt x="120" y="96"/>
                </a:lnTo>
                <a:lnTo>
                  <a:pt x="120" y="96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5" name="Freeform 375">
            <a:extLst>
              <a:ext uri="{FF2B5EF4-FFF2-40B4-BE49-F238E27FC236}">
                <a16:creationId xmlns:a16="http://schemas.microsoft.com/office/drawing/2014/main" id="{22FB9F29-F7F9-42C5-9F99-9429F307218B}"/>
              </a:ext>
            </a:extLst>
          </p:cNvPr>
          <p:cNvSpPr>
            <a:spLocks/>
          </p:cNvSpPr>
          <p:nvPr/>
        </p:nvSpPr>
        <p:spPr bwMode="auto">
          <a:xfrm>
            <a:off x="8718114" y="936962"/>
            <a:ext cx="655869" cy="2050011"/>
          </a:xfrm>
          <a:custGeom>
            <a:avLst/>
            <a:gdLst>
              <a:gd name="T0" fmla="*/ 156 w 168"/>
              <a:gd name="T1" fmla="*/ 340 h 416"/>
              <a:gd name="T2" fmla="*/ 148 w 168"/>
              <a:gd name="T3" fmla="*/ 364 h 416"/>
              <a:gd name="T4" fmla="*/ 140 w 168"/>
              <a:gd name="T5" fmla="*/ 380 h 416"/>
              <a:gd name="T6" fmla="*/ 132 w 168"/>
              <a:gd name="T7" fmla="*/ 396 h 416"/>
              <a:gd name="T8" fmla="*/ 116 w 168"/>
              <a:gd name="T9" fmla="*/ 408 h 416"/>
              <a:gd name="T10" fmla="*/ 96 w 168"/>
              <a:gd name="T11" fmla="*/ 416 h 416"/>
              <a:gd name="T12" fmla="*/ 84 w 168"/>
              <a:gd name="T13" fmla="*/ 416 h 416"/>
              <a:gd name="T14" fmla="*/ 72 w 168"/>
              <a:gd name="T15" fmla="*/ 404 h 416"/>
              <a:gd name="T16" fmla="*/ 64 w 168"/>
              <a:gd name="T17" fmla="*/ 388 h 416"/>
              <a:gd name="T18" fmla="*/ 52 w 168"/>
              <a:gd name="T19" fmla="*/ 372 h 416"/>
              <a:gd name="T20" fmla="*/ 32 w 168"/>
              <a:gd name="T21" fmla="*/ 356 h 416"/>
              <a:gd name="T22" fmla="*/ 24 w 168"/>
              <a:gd name="T23" fmla="*/ 344 h 416"/>
              <a:gd name="T24" fmla="*/ 24 w 168"/>
              <a:gd name="T25" fmla="*/ 336 h 416"/>
              <a:gd name="T26" fmla="*/ 40 w 168"/>
              <a:gd name="T27" fmla="*/ 336 h 416"/>
              <a:gd name="T28" fmla="*/ 60 w 168"/>
              <a:gd name="T29" fmla="*/ 340 h 416"/>
              <a:gd name="T30" fmla="*/ 76 w 168"/>
              <a:gd name="T31" fmla="*/ 340 h 416"/>
              <a:gd name="T32" fmla="*/ 84 w 168"/>
              <a:gd name="T33" fmla="*/ 340 h 416"/>
              <a:gd name="T34" fmla="*/ 92 w 168"/>
              <a:gd name="T35" fmla="*/ 340 h 416"/>
              <a:gd name="T36" fmla="*/ 96 w 168"/>
              <a:gd name="T37" fmla="*/ 332 h 416"/>
              <a:gd name="T38" fmla="*/ 96 w 168"/>
              <a:gd name="T39" fmla="*/ 324 h 416"/>
              <a:gd name="T40" fmla="*/ 100 w 168"/>
              <a:gd name="T41" fmla="*/ 312 h 416"/>
              <a:gd name="T42" fmla="*/ 104 w 168"/>
              <a:gd name="T43" fmla="*/ 296 h 416"/>
              <a:gd name="T44" fmla="*/ 108 w 168"/>
              <a:gd name="T45" fmla="*/ 264 h 416"/>
              <a:gd name="T46" fmla="*/ 108 w 168"/>
              <a:gd name="T47" fmla="*/ 212 h 416"/>
              <a:gd name="T48" fmla="*/ 100 w 168"/>
              <a:gd name="T49" fmla="*/ 152 h 416"/>
              <a:gd name="T50" fmla="*/ 80 w 168"/>
              <a:gd name="T51" fmla="*/ 100 h 416"/>
              <a:gd name="T52" fmla="*/ 56 w 168"/>
              <a:gd name="T53" fmla="*/ 64 h 416"/>
              <a:gd name="T54" fmla="*/ 32 w 168"/>
              <a:gd name="T55" fmla="*/ 36 h 416"/>
              <a:gd name="T56" fmla="*/ 12 w 168"/>
              <a:gd name="T57" fmla="*/ 24 h 416"/>
              <a:gd name="T58" fmla="*/ 4 w 168"/>
              <a:gd name="T59" fmla="*/ 16 h 416"/>
              <a:gd name="T60" fmla="*/ 0 w 168"/>
              <a:gd name="T61" fmla="*/ 8 h 416"/>
              <a:gd name="T62" fmla="*/ 0 w 168"/>
              <a:gd name="T63" fmla="*/ 4 h 416"/>
              <a:gd name="T64" fmla="*/ 4 w 168"/>
              <a:gd name="T65" fmla="*/ 0 h 416"/>
              <a:gd name="T66" fmla="*/ 12 w 168"/>
              <a:gd name="T67" fmla="*/ 0 h 416"/>
              <a:gd name="T68" fmla="*/ 28 w 168"/>
              <a:gd name="T69" fmla="*/ 4 h 416"/>
              <a:gd name="T70" fmla="*/ 44 w 168"/>
              <a:gd name="T71" fmla="*/ 12 h 416"/>
              <a:gd name="T72" fmla="*/ 72 w 168"/>
              <a:gd name="T73" fmla="*/ 28 h 416"/>
              <a:gd name="T74" fmla="*/ 108 w 168"/>
              <a:gd name="T75" fmla="*/ 56 h 416"/>
              <a:gd name="T76" fmla="*/ 132 w 168"/>
              <a:gd name="T77" fmla="*/ 88 h 416"/>
              <a:gd name="T78" fmla="*/ 148 w 168"/>
              <a:gd name="T79" fmla="*/ 124 h 416"/>
              <a:gd name="T80" fmla="*/ 160 w 168"/>
              <a:gd name="T81" fmla="*/ 164 h 416"/>
              <a:gd name="T82" fmla="*/ 168 w 168"/>
              <a:gd name="T83" fmla="*/ 224 h 416"/>
              <a:gd name="T84" fmla="*/ 168 w 168"/>
              <a:gd name="T85" fmla="*/ 272 h 416"/>
              <a:gd name="T86" fmla="*/ 156 w 168"/>
              <a:gd name="T87" fmla="*/ 328 h 4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68" h="416">
                <a:moveTo>
                  <a:pt x="156" y="328"/>
                </a:moveTo>
                <a:lnTo>
                  <a:pt x="156" y="340"/>
                </a:lnTo>
                <a:lnTo>
                  <a:pt x="152" y="352"/>
                </a:lnTo>
                <a:lnTo>
                  <a:pt x="148" y="364"/>
                </a:lnTo>
                <a:lnTo>
                  <a:pt x="144" y="372"/>
                </a:lnTo>
                <a:lnTo>
                  <a:pt x="140" y="380"/>
                </a:lnTo>
                <a:lnTo>
                  <a:pt x="136" y="388"/>
                </a:lnTo>
                <a:lnTo>
                  <a:pt x="132" y="396"/>
                </a:lnTo>
                <a:lnTo>
                  <a:pt x="124" y="400"/>
                </a:lnTo>
                <a:lnTo>
                  <a:pt x="116" y="408"/>
                </a:lnTo>
                <a:lnTo>
                  <a:pt x="104" y="412"/>
                </a:lnTo>
                <a:lnTo>
                  <a:pt x="96" y="416"/>
                </a:lnTo>
                <a:lnTo>
                  <a:pt x="88" y="416"/>
                </a:lnTo>
                <a:lnTo>
                  <a:pt x="84" y="416"/>
                </a:lnTo>
                <a:lnTo>
                  <a:pt x="76" y="412"/>
                </a:lnTo>
                <a:lnTo>
                  <a:pt x="72" y="404"/>
                </a:lnTo>
                <a:lnTo>
                  <a:pt x="68" y="396"/>
                </a:lnTo>
                <a:lnTo>
                  <a:pt x="64" y="388"/>
                </a:lnTo>
                <a:lnTo>
                  <a:pt x="60" y="380"/>
                </a:lnTo>
                <a:lnTo>
                  <a:pt x="52" y="372"/>
                </a:lnTo>
                <a:lnTo>
                  <a:pt x="40" y="364"/>
                </a:lnTo>
                <a:lnTo>
                  <a:pt x="32" y="356"/>
                </a:lnTo>
                <a:lnTo>
                  <a:pt x="24" y="352"/>
                </a:lnTo>
                <a:lnTo>
                  <a:pt x="24" y="344"/>
                </a:lnTo>
                <a:lnTo>
                  <a:pt x="24" y="340"/>
                </a:lnTo>
                <a:lnTo>
                  <a:pt x="24" y="336"/>
                </a:lnTo>
                <a:lnTo>
                  <a:pt x="32" y="336"/>
                </a:lnTo>
                <a:lnTo>
                  <a:pt x="40" y="336"/>
                </a:lnTo>
                <a:lnTo>
                  <a:pt x="48" y="336"/>
                </a:lnTo>
                <a:lnTo>
                  <a:pt x="60" y="340"/>
                </a:lnTo>
                <a:lnTo>
                  <a:pt x="68" y="340"/>
                </a:lnTo>
                <a:lnTo>
                  <a:pt x="76" y="340"/>
                </a:lnTo>
                <a:lnTo>
                  <a:pt x="80" y="340"/>
                </a:lnTo>
                <a:lnTo>
                  <a:pt x="84" y="340"/>
                </a:lnTo>
                <a:lnTo>
                  <a:pt x="88" y="340"/>
                </a:lnTo>
                <a:lnTo>
                  <a:pt x="92" y="340"/>
                </a:lnTo>
                <a:lnTo>
                  <a:pt x="92" y="336"/>
                </a:lnTo>
                <a:lnTo>
                  <a:pt x="96" y="332"/>
                </a:lnTo>
                <a:lnTo>
                  <a:pt x="96" y="328"/>
                </a:lnTo>
                <a:lnTo>
                  <a:pt x="96" y="324"/>
                </a:lnTo>
                <a:lnTo>
                  <a:pt x="96" y="320"/>
                </a:lnTo>
                <a:lnTo>
                  <a:pt x="100" y="312"/>
                </a:lnTo>
                <a:lnTo>
                  <a:pt x="100" y="304"/>
                </a:lnTo>
                <a:lnTo>
                  <a:pt x="104" y="296"/>
                </a:lnTo>
                <a:lnTo>
                  <a:pt x="104" y="288"/>
                </a:lnTo>
                <a:lnTo>
                  <a:pt x="108" y="264"/>
                </a:lnTo>
                <a:lnTo>
                  <a:pt x="108" y="240"/>
                </a:lnTo>
                <a:lnTo>
                  <a:pt x="108" y="212"/>
                </a:lnTo>
                <a:lnTo>
                  <a:pt x="104" y="180"/>
                </a:lnTo>
                <a:lnTo>
                  <a:pt x="100" y="152"/>
                </a:lnTo>
                <a:lnTo>
                  <a:pt x="92" y="124"/>
                </a:lnTo>
                <a:lnTo>
                  <a:pt x="80" y="100"/>
                </a:lnTo>
                <a:lnTo>
                  <a:pt x="68" y="80"/>
                </a:lnTo>
                <a:lnTo>
                  <a:pt x="56" y="64"/>
                </a:lnTo>
                <a:lnTo>
                  <a:pt x="44" y="52"/>
                </a:lnTo>
                <a:lnTo>
                  <a:pt x="32" y="36"/>
                </a:lnTo>
                <a:lnTo>
                  <a:pt x="20" y="28"/>
                </a:lnTo>
                <a:lnTo>
                  <a:pt x="12" y="24"/>
                </a:lnTo>
                <a:lnTo>
                  <a:pt x="8" y="20"/>
                </a:lnTo>
                <a:lnTo>
                  <a:pt x="4" y="16"/>
                </a:lnTo>
                <a:lnTo>
                  <a:pt x="4" y="12"/>
                </a:lnTo>
                <a:lnTo>
                  <a:pt x="0" y="8"/>
                </a:lnTo>
                <a:lnTo>
                  <a:pt x="0" y="4"/>
                </a:lnTo>
                <a:lnTo>
                  <a:pt x="0" y="4"/>
                </a:lnTo>
                <a:lnTo>
                  <a:pt x="4" y="0"/>
                </a:lnTo>
                <a:lnTo>
                  <a:pt x="4" y="0"/>
                </a:lnTo>
                <a:lnTo>
                  <a:pt x="8" y="0"/>
                </a:lnTo>
                <a:lnTo>
                  <a:pt x="12" y="0"/>
                </a:lnTo>
                <a:lnTo>
                  <a:pt x="20" y="0"/>
                </a:lnTo>
                <a:lnTo>
                  <a:pt x="28" y="4"/>
                </a:lnTo>
                <a:lnTo>
                  <a:pt x="36" y="4"/>
                </a:lnTo>
                <a:lnTo>
                  <a:pt x="44" y="12"/>
                </a:lnTo>
                <a:lnTo>
                  <a:pt x="56" y="16"/>
                </a:lnTo>
                <a:lnTo>
                  <a:pt x="72" y="28"/>
                </a:lnTo>
                <a:lnTo>
                  <a:pt x="92" y="40"/>
                </a:lnTo>
                <a:lnTo>
                  <a:pt x="108" y="56"/>
                </a:lnTo>
                <a:lnTo>
                  <a:pt x="124" y="72"/>
                </a:lnTo>
                <a:lnTo>
                  <a:pt x="132" y="88"/>
                </a:lnTo>
                <a:lnTo>
                  <a:pt x="140" y="108"/>
                </a:lnTo>
                <a:lnTo>
                  <a:pt x="148" y="124"/>
                </a:lnTo>
                <a:lnTo>
                  <a:pt x="156" y="144"/>
                </a:lnTo>
                <a:lnTo>
                  <a:pt x="160" y="164"/>
                </a:lnTo>
                <a:lnTo>
                  <a:pt x="160" y="184"/>
                </a:lnTo>
                <a:lnTo>
                  <a:pt x="168" y="224"/>
                </a:lnTo>
                <a:lnTo>
                  <a:pt x="168" y="248"/>
                </a:lnTo>
                <a:lnTo>
                  <a:pt x="168" y="272"/>
                </a:lnTo>
                <a:lnTo>
                  <a:pt x="164" y="300"/>
                </a:lnTo>
                <a:lnTo>
                  <a:pt x="156" y="328"/>
                </a:lnTo>
                <a:lnTo>
                  <a:pt x="156" y="328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6" name="Freeform 376">
            <a:extLst>
              <a:ext uri="{FF2B5EF4-FFF2-40B4-BE49-F238E27FC236}">
                <a16:creationId xmlns:a16="http://schemas.microsoft.com/office/drawing/2014/main" id="{140E50EF-B240-4BD9-AA8E-BA13816CFDF1}"/>
              </a:ext>
            </a:extLst>
          </p:cNvPr>
          <p:cNvSpPr>
            <a:spLocks/>
          </p:cNvSpPr>
          <p:nvPr/>
        </p:nvSpPr>
        <p:spPr bwMode="auto">
          <a:xfrm>
            <a:off x="9409452" y="700422"/>
            <a:ext cx="874492" cy="1064429"/>
          </a:xfrm>
          <a:custGeom>
            <a:avLst/>
            <a:gdLst>
              <a:gd name="T0" fmla="*/ 148 w 224"/>
              <a:gd name="T1" fmla="*/ 128 h 216"/>
              <a:gd name="T2" fmla="*/ 124 w 224"/>
              <a:gd name="T3" fmla="*/ 152 h 216"/>
              <a:gd name="T4" fmla="*/ 100 w 224"/>
              <a:gd name="T5" fmla="*/ 168 h 216"/>
              <a:gd name="T6" fmla="*/ 80 w 224"/>
              <a:gd name="T7" fmla="*/ 184 h 216"/>
              <a:gd name="T8" fmla="*/ 56 w 224"/>
              <a:gd name="T9" fmla="*/ 196 h 216"/>
              <a:gd name="T10" fmla="*/ 44 w 224"/>
              <a:gd name="T11" fmla="*/ 204 h 216"/>
              <a:gd name="T12" fmla="*/ 32 w 224"/>
              <a:gd name="T13" fmla="*/ 208 h 216"/>
              <a:gd name="T14" fmla="*/ 24 w 224"/>
              <a:gd name="T15" fmla="*/ 212 h 216"/>
              <a:gd name="T16" fmla="*/ 16 w 224"/>
              <a:gd name="T17" fmla="*/ 216 h 216"/>
              <a:gd name="T18" fmla="*/ 12 w 224"/>
              <a:gd name="T19" fmla="*/ 216 h 216"/>
              <a:gd name="T20" fmla="*/ 8 w 224"/>
              <a:gd name="T21" fmla="*/ 216 h 216"/>
              <a:gd name="T22" fmla="*/ 4 w 224"/>
              <a:gd name="T23" fmla="*/ 216 h 216"/>
              <a:gd name="T24" fmla="*/ 0 w 224"/>
              <a:gd name="T25" fmla="*/ 216 h 216"/>
              <a:gd name="T26" fmla="*/ 0 w 224"/>
              <a:gd name="T27" fmla="*/ 212 h 216"/>
              <a:gd name="T28" fmla="*/ 0 w 224"/>
              <a:gd name="T29" fmla="*/ 212 h 216"/>
              <a:gd name="T30" fmla="*/ 0 w 224"/>
              <a:gd name="T31" fmla="*/ 208 h 216"/>
              <a:gd name="T32" fmla="*/ 4 w 224"/>
              <a:gd name="T33" fmla="*/ 204 h 216"/>
              <a:gd name="T34" fmla="*/ 8 w 224"/>
              <a:gd name="T35" fmla="*/ 200 h 216"/>
              <a:gd name="T36" fmla="*/ 12 w 224"/>
              <a:gd name="T37" fmla="*/ 196 h 216"/>
              <a:gd name="T38" fmla="*/ 20 w 224"/>
              <a:gd name="T39" fmla="*/ 188 h 216"/>
              <a:gd name="T40" fmla="*/ 24 w 224"/>
              <a:gd name="T41" fmla="*/ 184 h 216"/>
              <a:gd name="T42" fmla="*/ 40 w 224"/>
              <a:gd name="T43" fmla="*/ 168 h 216"/>
              <a:gd name="T44" fmla="*/ 60 w 224"/>
              <a:gd name="T45" fmla="*/ 152 h 216"/>
              <a:gd name="T46" fmla="*/ 76 w 224"/>
              <a:gd name="T47" fmla="*/ 132 h 216"/>
              <a:gd name="T48" fmla="*/ 96 w 224"/>
              <a:gd name="T49" fmla="*/ 112 h 216"/>
              <a:gd name="T50" fmla="*/ 104 w 224"/>
              <a:gd name="T51" fmla="*/ 100 h 216"/>
              <a:gd name="T52" fmla="*/ 112 w 224"/>
              <a:gd name="T53" fmla="*/ 88 h 216"/>
              <a:gd name="T54" fmla="*/ 120 w 224"/>
              <a:gd name="T55" fmla="*/ 80 h 216"/>
              <a:gd name="T56" fmla="*/ 128 w 224"/>
              <a:gd name="T57" fmla="*/ 72 h 216"/>
              <a:gd name="T58" fmla="*/ 132 w 224"/>
              <a:gd name="T59" fmla="*/ 64 h 216"/>
              <a:gd name="T60" fmla="*/ 136 w 224"/>
              <a:gd name="T61" fmla="*/ 60 h 216"/>
              <a:gd name="T62" fmla="*/ 136 w 224"/>
              <a:gd name="T63" fmla="*/ 52 h 216"/>
              <a:gd name="T64" fmla="*/ 140 w 224"/>
              <a:gd name="T65" fmla="*/ 48 h 216"/>
              <a:gd name="T66" fmla="*/ 140 w 224"/>
              <a:gd name="T67" fmla="*/ 40 h 216"/>
              <a:gd name="T68" fmla="*/ 144 w 224"/>
              <a:gd name="T69" fmla="*/ 32 h 216"/>
              <a:gd name="T70" fmla="*/ 144 w 224"/>
              <a:gd name="T71" fmla="*/ 24 h 216"/>
              <a:gd name="T72" fmla="*/ 144 w 224"/>
              <a:gd name="T73" fmla="*/ 20 h 216"/>
              <a:gd name="T74" fmla="*/ 140 w 224"/>
              <a:gd name="T75" fmla="*/ 12 h 216"/>
              <a:gd name="T76" fmla="*/ 144 w 224"/>
              <a:gd name="T77" fmla="*/ 8 h 216"/>
              <a:gd name="T78" fmla="*/ 144 w 224"/>
              <a:gd name="T79" fmla="*/ 4 h 216"/>
              <a:gd name="T80" fmla="*/ 152 w 224"/>
              <a:gd name="T81" fmla="*/ 0 h 216"/>
              <a:gd name="T82" fmla="*/ 160 w 224"/>
              <a:gd name="T83" fmla="*/ 0 h 216"/>
              <a:gd name="T84" fmla="*/ 168 w 224"/>
              <a:gd name="T85" fmla="*/ 4 h 216"/>
              <a:gd name="T86" fmla="*/ 180 w 224"/>
              <a:gd name="T87" fmla="*/ 4 h 216"/>
              <a:gd name="T88" fmla="*/ 192 w 224"/>
              <a:gd name="T89" fmla="*/ 12 h 216"/>
              <a:gd name="T90" fmla="*/ 204 w 224"/>
              <a:gd name="T91" fmla="*/ 16 h 216"/>
              <a:gd name="T92" fmla="*/ 212 w 224"/>
              <a:gd name="T93" fmla="*/ 20 h 216"/>
              <a:gd name="T94" fmla="*/ 216 w 224"/>
              <a:gd name="T95" fmla="*/ 28 h 216"/>
              <a:gd name="T96" fmla="*/ 220 w 224"/>
              <a:gd name="T97" fmla="*/ 32 h 216"/>
              <a:gd name="T98" fmla="*/ 224 w 224"/>
              <a:gd name="T99" fmla="*/ 40 h 216"/>
              <a:gd name="T100" fmla="*/ 220 w 224"/>
              <a:gd name="T101" fmla="*/ 48 h 216"/>
              <a:gd name="T102" fmla="*/ 216 w 224"/>
              <a:gd name="T103" fmla="*/ 52 h 216"/>
              <a:gd name="T104" fmla="*/ 208 w 224"/>
              <a:gd name="T105" fmla="*/ 60 h 216"/>
              <a:gd name="T106" fmla="*/ 208 w 224"/>
              <a:gd name="T107" fmla="*/ 68 h 216"/>
              <a:gd name="T108" fmla="*/ 200 w 224"/>
              <a:gd name="T109" fmla="*/ 72 h 216"/>
              <a:gd name="T110" fmla="*/ 196 w 224"/>
              <a:gd name="T111" fmla="*/ 80 h 216"/>
              <a:gd name="T112" fmla="*/ 188 w 224"/>
              <a:gd name="T113" fmla="*/ 88 h 216"/>
              <a:gd name="T114" fmla="*/ 180 w 224"/>
              <a:gd name="T115" fmla="*/ 96 h 216"/>
              <a:gd name="T116" fmla="*/ 172 w 224"/>
              <a:gd name="T117" fmla="*/ 104 h 216"/>
              <a:gd name="T118" fmla="*/ 160 w 224"/>
              <a:gd name="T119" fmla="*/ 116 h 216"/>
              <a:gd name="T120" fmla="*/ 148 w 224"/>
              <a:gd name="T121" fmla="*/ 128 h 216"/>
              <a:gd name="T122" fmla="*/ 148 w 224"/>
              <a:gd name="T123" fmla="*/ 128 h 2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224" h="216">
                <a:moveTo>
                  <a:pt x="148" y="128"/>
                </a:moveTo>
                <a:lnTo>
                  <a:pt x="124" y="152"/>
                </a:lnTo>
                <a:lnTo>
                  <a:pt x="100" y="168"/>
                </a:lnTo>
                <a:lnTo>
                  <a:pt x="80" y="184"/>
                </a:lnTo>
                <a:lnTo>
                  <a:pt x="56" y="196"/>
                </a:lnTo>
                <a:lnTo>
                  <a:pt x="44" y="204"/>
                </a:lnTo>
                <a:lnTo>
                  <a:pt x="32" y="208"/>
                </a:lnTo>
                <a:lnTo>
                  <a:pt x="24" y="212"/>
                </a:lnTo>
                <a:lnTo>
                  <a:pt x="16" y="216"/>
                </a:lnTo>
                <a:lnTo>
                  <a:pt x="12" y="216"/>
                </a:lnTo>
                <a:lnTo>
                  <a:pt x="8" y="216"/>
                </a:lnTo>
                <a:lnTo>
                  <a:pt x="4" y="216"/>
                </a:lnTo>
                <a:lnTo>
                  <a:pt x="0" y="216"/>
                </a:lnTo>
                <a:lnTo>
                  <a:pt x="0" y="212"/>
                </a:lnTo>
                <a:lnTo>
                  <a:pt x="0" y="212"/>
                </a:lnTo>
                <a:lnTo>
                  <a:pt x="0" y="208"/>
                </a:lnTo>
                <a:lnTo>
                  <a:pt x="4" y="204"/>
                </a:lnTo>
                <a:lnTo>
                  <a:pt x="8" y="200"/>
                </a:lnTo>
                <a:lnTo>
                  <a:pt x="12" y="196"/>
                </a:lnTo>
                <a:lnTo>
                  <a:pt x="20" y="188"/>
                </a:lnTo>
                <a:lnTo>
                  <a:pt x="24" y="184"/>
                </a:lnTo>
                <a:lnTo>
                  <a:pt x="40" y="168"/>
                </a:lnTo>
                <a:lnTo>
                  <a:pt x="60" y="152"/>
                </a:lnTo>
                <a:lnTo>
                  <a:pt x="76" y="132"/>
                </a:lnTo>
                <a:lnTo>
                  <a:pt x="96" y="112"/>
                </a:lnTo>
                <a:lnTo>
                  <a:pt x="104" y="100"/>
                </a:lnTo>
                <a:lnTo>
                  <a:pt x="112" y="88"/>
                </a:lnTo>
                <a:lnTo>
                  <a:pt x="120" y="80"/>
                </a:lnTo>
                <a:lnTo>
                  <a:pt x="128" y="72"/>
                </a:lnTo>
                <a:lnTo>
                  <a:pt x="132" y="64"/>
                </a:lnTo>
                <a:lnTo>
                  <a:pt x="136" y="60"/>
                </a:lnTo>
                <a:lnTo>
                  <a:pt x="136" y="52"/>
                </a:lnTo>
                <a:lnTo>
                  <a:pt x="140" y="48"/>
                </a:lnTo>
                <a:lnTo>
                  <a:pt x="140" y="40"/>
                </a:lnTo>
                <a:lnTo>
                  <a:pt x="144" y="32"/>
                </a:lnTo>
                <a:lnTo>
                  <a:pt x="144" y="24"/>
                </a:lnTo>
                <a:lnTo>
                  <a:pt x="144" y="20"/>
                </a:lnTo>
                <a:lnTo>
                  <a:pt x="140" y="12"/>
                </a:lnTo>
                <a:lnTo>
                  <a:pt x="144" y="8"/>
                </a:lnTo>
                <a:lnTo>
                  <a:pt x="144" y="4"/>
                </a:lnTo>
                <a:lnTo>
                  <a:pt x="152" y="0"/>
                </a:lnTo>
                <a:lnTo>
                  <a:pt x="160" y="0"/>
                </a:lnTo>
                <a:lnTo>
                  <a:pt x="168" y="4"/>
                </a:lnTo>
                <a:lnTo>
                  <a:pt x="180" y="4"/>
                </a:lnTo>
                <a:lnTo>
                  <a:pt x="192" y="12"/>
                </a:lnTo>
                <a:lnTo>
                  <a:pt x="204" y="16"/>
                </a:lnTo>
                <a:lnTo>
                  <a:pt x="212" y="20"/>
                </a:lnTo>
                <a:lnTo>
                  <a:pt x="216" y="28"/>
                </a:lnTo>
                <a:lnTo>
                  <a:pt x="220" y="32"/>
                </a:lnTo>
                <a:lnTo>
                  <a:pt x="224" y="40"/>
                </a:lnTo>
                <a:lnTo>
                  <a:pt x="220" y="48"/>
                </a:lnTo>
                <a:lnTo>
                  <a:pt x="216" y="52"/>
                </a:lnTo>
                <a:lnTo>
                  <a:pt x="208" y="60"/>
                </a:lnTo>
                <a:lnTo>
                  <a:pt x="208" y="68"/>
                </a:lnTo>
                <a:lnTo>
                  <a:pt x="200" y="72"/>
                </a:lnTo>
                <a:lnTo>
                  <a:pt x="196" y="80"/>
                </a:lnTo>
                <a:lnTo>
                  <a:pt x="188" y="88"/>
                </a:lnTo>
                <a:lnTo>
                  <a:pt x="180" y="96"/>
                </a:lnTo>
                <a:lnTo>
                  <a:pt x="172" y="104"/>
                </a:lnTo>
                <a:lnTo>
                  <a:pt x="160" y="116"/>
                </a:lnTo>
                <a:lnTo>
                  <a:pt x="148" y="128"/>
                </a:lnTo>
                <a:lnTo>
                  <a:pt x="148" y="128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7" name="Freeform 377">
            <a:extLst>
              <a:ext uri="{FF2B5EF4-FFF2-40B4-BE49-F238E27FC236}">
                <a16:creationId xmlns:a16="http://schemas.microsoft.com/office/drawing/2014/main" id="{FD03B185-28FA-44B4-ABD3-F59414524060}"/>
              </a:ext>
            </a:extLst>
          </p:cNvPr>
          <p:cNvSpPr>
            <a:spLocks/>
          </p:cNvSpPr>
          <p:nvPr/>
        </p:nvSpPr>
        <p:spPr bwMode="auto">
          <a:xfrm>
            <a:off x="9406823" y="1784563"/>
            <a:ext cx="312317" cy="670196"/>
          </a:xfrm>
          <a:custGeom>
            <a:avLst/>
            <a:gdLst>
              <a:gd name="T0" fmla="*/ 8 w 80"/>
              <a:gd name="T1" fmla="*/ 28 h 136"/>
              <a:gd name="T2" fmla="*/ 4 w 80"/>
              <a:gd name="T3" fmla="*/ 28 h 136"/>
              <a:gd name="T4" fmla="*/ 0 w 80"/>
              <a:gd name="T5" fmla="*/ 24 h 136"/>
              <a:gd name="T6" fmla="*/ 0 w 80"/>
              <a:gd name="T7" fmla="*/ 20 h 136"/>
              <a:gd name="T8" fmla="*/ 0 w 80"/>
              <a:gd name="T9" fmla="*/ 16 h 136"/>
              <a:gd name="T10" fmla="*/ 4 w 80"/>
              <a:gd name="T11" fmla="*/ 12 h 136"/>
              <a:gd name="T12" fmla="*/ 8 w 80"/>
              <a:gd name="T13" fmla="*/ 8 h 136"/>
              <a:gd name="T14" fmla="*/ 12 w 80"/>
              <a:gd name="T15" fmla="*/ 4 h 136"/>
              <a:gd name="T16" fmla="*/ 16 w 80"/>
              <a:gd name="T17" fmla="*/ 4 h 136"/>
              <a:gd name="T18" fmla="*/ 24 w 80"/>
              <a:gd name="T19" fmla="*/ 0 h 136"/>
              <a:gd name="T20" fmla="*/ 36 w 80"/>
              <a:gd name="T21" fmla="*/ 4 h 136"/>
              <a:gd name="T22" fmla="*/ 48 w 80"/>
              <a:gd name="T23" fmla="*/ 8 h 136"/>
              <a:gd name="T24" fmla="*/ 56 w 80"/>
              <a:gd name="T25" fmla="*/ 12 h 136"/>
              <a:gd name="T26" fmla="*/ 68 w 80"/>
              <a:gd name="T27" fmla="*/ 12 h 136"/>
              <a:gd name="T28" fmla="*/ 68 w 80"/>
              <a:gd name="T29" fmla="*/ 28 h 136"/>
              <a:gd name="T30" fmla="*/ 72 w 80"/>
              <a:gd name="T31" fmla="*/ 44 h 136"/>
              <a:gd name="T32" fmla="*/ 76 w 80"/>
              <a:gd name="T33" fmla="*/ 60 h 136"/>
              <a:gd name="T34" fmla="*/ 76 w 80"/>
              <a:gd name="T35" fmla="*/ 72 h 136"/>
              <a:gd name="T36" fmla="*/ 80 w 80"/>
              <a:gd name="T37" fmla="*/ 80 h 136"/>
              <a:gd name="T38" fmla="*/ 80 w 80"/>
              <a:gd name="T39" fmla="*/ 92 h 136"/>
              <a:gd name="T40" fmla="*/ 80 w 80"/>
              <a:gd name="T41" fmla="*/ 100 h 136"/>
              <a:gd name="T42" fmla="*/ 80 w 80"/>
              <a:gd name="T43" fmla="*/ 104 h 136"/>
              <a:gd name="T44" fmla="*/ 80 w 80"/>
              <a:gd name="T45" fmla="*/ 116 h 136"/>
              <a:gd name="T46" fmla="*/ 80 w 80"/>
              <a:gd name="T47" fmla="*/ 124 h 136"/>
              <a:gd name="T48" fmla="*/ 76 w 80"/>
              <a:gd name="T49" fmla="*/ 132 h 136"/>
              <a:gd name="T50" fmla="*/ 68 w 80"/>
              <a:gd name="T51" fmla="*/ 136 h 136"/>
              <a:gd name="T52" fmla="*/ 64 w 80"/>
              <a:gd name="T53" fmla="*/ 136 h 136"/>
              <a:gd name="T54" fmla="*/ 56 w 80"/>
              <a:gd name="T55" fmla="*/ 132 h 136"/>
              <a:gd name="T56" fmla="*/ 52 w 80"/>
              <a:gd name="T57" fmla="*/ 128 h 136"/>
              <a:gd name="T58" fmla="*/ 44 w 80"/>
              <a:gd name="T59" fmla="*/ 120 h 136"/>
              <a:gd name="T60" fmla="*/ 40 w 80"/>
              <a:gd name="T61" fmla="*/ 112 h 136"/>
              <a:gd name="T62" fmla="*/ 36 w 80"/>
              <a:gd name="T63" fmla="*/ 108 h 136"/>
              <a:gd name="T64" fmla="*/ 36 w 80"/>
              <a:gd name="T65" fmla="*/ 100 h 136"/>
              <a:gd name="T66" fmla="*/ 36 w 80"/>
              <a:gd name="T67" fmla="*/ 96 h 136"/>
              <a:gd name="T68" fmla="*/ 32 w 80"/>
              <a:gd name="T69" fmla="*/ 92 h 136"/>
              <a:gd name="T70" fmla="*/ 28 w 80"/>
              <a:gd name="T71" fmla="*/ 84 h 136"/>
              <a:gd name="T72" fmla="*/ 28 w 80"/>
              <a:gd name="T73" fmla="*/ 72 h 136"/>
              <a:gd name="T74" fmla="*/ 24 w 80"/>
              <a:gd name="T75" fmla="*/ 60 h 136"/>
              <a:gd name="T76" fmla="*/ 20 w 80"/>
              <a:gd name="T77" fmla="*/ 48 h 136"/>
              <a:gd name="T78" fmla="*/ 16 w 80"/>
              <a:gd name="T79" fmla="*/ 40 h 136"/>
              <a:gd name="T80" fmla="*/ 12 w 80"/>
              <a:gd name="T81" fmla="*/ 32 h 136"/>
              <a:gd name="T82" fmla="*/ 8 w 80"/>
              <a:gd name="T83" fmla="*/ 28 h 136"/>
              <a:gd name="T84" fmla="*/ 8 w 80"/>
              <a:gd name="T85" fmla="*/ 28 h 1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80" h="136">
                <a:moveTo>
                  <a:pt x="8" y="28"/>
                </a:moveTo>
                <a:lnTo>
                  <a:pt x="4" y="28"/>
                </a:lnTo>
                <a:lnTo>
                  <a:pt x="0" y="24"/>
                </a:lnTo>
                <a:lnTo>
                  <a:pt x="0" y="20"/>
                </a:lnTo>
                <a:lnTo>
                  <a:pt x="0" y="16"/>
                </a:lnTo>
                <a:lnTo>
                  <a:pt x="4" y="12"/>
                </a:lnTo>
                <a:lnTo>
                  <a:pt x="8" y="8"/>
                </a:lnTo>
                <a:lnTo>
                  <a:pt x="12" y="4"/>
                </a:lnTo>
                <a:lnTo>
                  <a:pt x="16" y="4"/>
                </a:lnTo>
                <a:lnTo>
                  <a:pt x="24" y="0"/>
                </a:lnTo>
                <a:lnTo>
                  <a:pt x="36" y="4"/>
                </a:lnTo>
                <a:lnTo>
                  <a:pt x="48" y="8"/>
                </a:lnTo>
                <a:lnTo>
                  <a:pt x="56" y="12"/>
                </a:lnTo>
                <a:lnTo>
                  <a:pt x="68" y="12"/>
                </a:lnTo>
                <a:lnTo>
                  <a:pt x="68" y="28"/>
                </a:lnTo>
                <a:lnTo>
                  <a:pt x="72" y="44"/>
                </a:lnTo>
                <a:lnTo>
                  <a:pt x="76" y="60"/>
                </a:lnTo>
                <a:lnTo>
                  <a:pt x="76" y="72"/>
                </a:lnTo>
                <a:lnTo>
                  <a:pt x="80" y="80"/>
                </a:lnTo>
                <a:lnTo>
                  <a:pt x="80" y="92"/>
                </a:lnTo>
                <a:lnTo>
                  <a:pt x="80" y="100"/>
                </a:lnTo>
                <a:lnTo>
                  <a:pt x="80" y="104"/>
                </a:lnTo>
                <a:lnTo>
                  <a:pt x="80" y="116"/>
                </a:lnTo>
                <a:lnTo>
                  <a:pt x="80" y="124"/>
                </a:lnTo>
                <a:lnTo>
                  <a:pt x="76" y="132"/>
                </a:lnTo>
                <a:lnTo>
                  <a:pt x="68" y="136"/>
                </a:lnTo>
                <a:lnTo>
                  <a:pt x="64" y="136"/>
                </a:lnTo>
                <a:lnTo>
                  <a:pt x="56" y="132"/>
                </a:lnTo>
                <a:lnTo>
                  <a:pt x="52" y="128"/>
                </a:lnTo>
                <a:lnTo>
                  <a:pt x="44" y="120"/>
                </a:lnTo>
                <a:lnTo>
                  <a:pt x="40" y="112"/>
                </a:lnTo>
                <a:lnTo>
                  <a:pt x="36" y="108"/>
                </a:lnTo>
                <a:lnTo>
                  <a:pt x="36" y="100"/>
                </a:lnTo>
                <a:lnTo>
                  <a:pt x="36" y="96"/>
                </a:lnTo>
                <a:lnTo>
                  <a:pt x="32" y="92"/>
                </a:lnTo>
                <a:lnTo>
                  <a:pt x="28" y="84"/>
                </a:lnTo>
                <a:lnTo>
                  <a:pt x="28" y="72"/>
                </a:lnTo>
                <a:lnTo>
                  <a:pt x="24" y="60"/>
                </a:lnTo>
                <a:lnTo>
                  <a:pt x="20" y="48"/>
                </a:lnTo>
                <a:lnTo>
                  <a:pt x="16" y="40"/>
                </a:lnTo>
                <a:lnTo>
                  <a:pt x="12" y="32"/>
                </a:lnTo>
                <a:lnTo>
                  <a:pt x="8" y="28"/>
                </a:lnTo>
                <a:lnTo>
                  <a:pt x="8" y="28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8" name="Freeform 378">
            <a:extLst>
              <a:ext uri="{FF2B5EF4-FFF2-40B4-BE49-F238E27FC236}">
                <a16:creationId xmlns:a16="http://schemas.microsoft.com/office/drawing/2014/main" id="{57BF93C5-1BFC-40DE-8631-96CE911C907F}"/>
              </a:ext>
            </a:extLst>
          </p:cNvPr>
          <p:cNvSpPr>
            <a:spLocks/>
          </p:cNvSpPr>
          <p:nvPr/>
        </p:nvSpPr>
        <p:spPr bwMode="auto">
          <a:xfrm>
            <a:off x="9580934" y="1804274"/>
            <a:ext cx="640251" cy="413945"/>
          </a:xfrm>
          <a:custGeom>
            <a:avLst/>
            <a:gdLst>
              <a:gd name="T0" fmla="*/ 100 w 164"/>
              <a:gd name="T1" fmla="*/ 4 h 84"/>
              <a:gd name="T2" fmla="*/ 108 w 164"/>
              <a:gd name="T3" fmla="*/ 4 h 84"/>
              <a:gd name="T4" fmla="*/ 112 w 164"/>
              <a:gd name="T5" fmla="*/ 4 h 84"/>
              <a:gd name="T6" fmla="*/ 116 w 164"/>
              <a:gd name="T7" fmla="*/ 0 h 84"/>
              <a:gd name="T8" fmla="*/ 120 w 164"/>
              <a:gd name="T9" fmla="*/ 0 h 84"/>
              <a:gd name="T10" fmla="*/ 124 w 164"/>
              <a:gd name="T11" fmla="*/ 0 h 84"/>
              <a:gd name="T12" fmla="*/ 128 w 164"/>
              <a:gd name="T13" fmla="*/ 4 h 84"/>
              <a:gd name="T14" fmla="*/ 136 w 164"/>
              <a:gd name="T15" fmla="*/ 4 h 84"/>
              <a:gd name="T16" fmla="*/ 144 w 164"/>
              <a:gd name="T17" fmla="*/ 8 h 84"/>
              <a:gd name="T18" fmla="*/ 156 w 164"/>
              <a:gd name="T19" fmla="*/ 16 h 84"/>
              <a:gd name="T20" fmla="*/ 160 w 164"/>
              <a:gd name="T21" fmla="*/ 16 h 84"/>
              <a:gd name="T22" fmla="*/ 164 w 164"/>
              <a:gd name="T23" fmla="*/ 20 h 84"/>
              <a:gd name="T24" fmla="*/ 164 w 164"/>
              <a:gd name="T25" fmla="*/ 24 h 84"/>
              <a:gd name="T26" fmla="*/ 164 w 164"/>
              <a:gd name="T27" fmla="*/ 24 h 84"/>
              <a:gd name="T28" fmla="*/ 164 w 164"/>
              <a:gd name="T29" fmla="*/ 24 h 84"/>
              <a:gd name="T30" fmla="*/ 160 w 164"/>
              <a:gd name="T31" fmla="*/ 28 h 84"/>
              <a:gd name="T32" fmla="*/ 156 w 164"/>
              <a:gd name="T33" fmla="*/ 28 h 84"/>
              <a:gd name="T34" fmla="*/ 152 w 164"/>
              <a:gd name="T35" fmla="*/ 28 h 84"/>
              <a:gd name="T36" fmla="*/ 148 w 164"/>
              <a:gd name="T37" fmla="*/ 32 h 84"/>
              <a:gd name="T38" fmla="*/ 144 w 164"/>
              <a:gd name="T39" fmla="*/ 36 h 84"/>
              <a:gd name="T40" fmla="*/ 140 w 164"/>
              <a:gd name="T41" fmla="*/ 44 h 84"/>
              <a:gd name="T42" fmla="*/ 132 w 164"/>
              <a:gd name="T43" fmla="*/ 52 h 84"/>
              <a:gd name="T44" fmla="*/ 128 w 164"/>
              <a:gd name="T45" fmla="*/ 60 h 84"/>
              <a:gd name="T46" fmla="*/ 120 w 164"/>
              <a:gd name="T47" fmla="*/ 72 h 84"/>
              <a:gd name="T48" fmla="*/ 112 w 164"/>
              <a:gd name="T49" fmla="*/ 84 h 84"/>
              <a:gd name="T50" fmla="*/ 100 w 164"/>
              <a:gd name="T51" fmla="*/ 84 h 84"/>
              <a:gd name="T52" fmla="*/ 108 w 164"/>
              <a:gd name="T53" fmla="*/ 64 h 84"/>
              <a:gd name="T54" fmla="*/ 112 w 164"/>
              <a:gd name="T55" fmla="*/ 44 h 84"/>
              <a:gd name="T56" fmla="*/ 112 w 164"/>
              <a:gd name="T57" fmla="*/ 36 h 84"/>
              <a:gd name="T58" fmla="*/ 112 w 164"/>
              <a:gd name="T59" fmla="*/ 32 h 84"/>
              <a:gd name="T60" fmla="*/ 108 w 164"/>
              <a:gd name="T61" fmla="*/ 24 h 84"/>
              <a:gd name="T62" fmla="*/ 108 w 164"/>
              <a:gd name="T63" fmla="*/ 20 h 84"/>
              <a:gd name="T64" fmla="*/ 104 w 164"/>
              <a:gd name="T65" fmla="*/ 20 h 84"/>
              <a:gd name="T66" fmla="*/ 100 w 164"/>
              <a:gd name="T67" fmla="*/ 20 h 84"/>
              <a:gd name="T68" fmla="*/ 88 w 164"/>
              <a:gd name="T69" fmla="*/ 16 h 84"/>
              <a:gd name="T70" fmla="*/ 76 w 164"/>
              <a:gd name="T71" fmla="*/ 16 h 84"/>
              <a:gd name="T72" fmla="*/ 60 w 164"/>
              <a:gd name="T73" fmla="*/ 16 h 84"/>
              <a:gd name="T74" fmla="*/ 44 w 164"/>
              <a:gd name="T75" fmla="*/ 20 h 84"/>
              <a:gd name="T76" fmla="*/ 24 w 164"/>
              <a:gd name="T77" fmla="*/ 20 h 84"/>
              <a:gd name="T78" fmla="*/ 0 w 164"/>
              <a:gd name="T79" fmla="*/ 24 h 84"/>
              <a:gd name="T80" fmla="*/ 0 w 164"/>
              <a:gd name="T81" fmla="*/ 16 h 84"/>
              <a:gd name="T82" fmla="*/ 20 w 164"/>
              <a:gd name="T83" fmla="*/ 16 h 84"/>
              <a:gd name="T84" fmla="*/ 40 w 164"/>
              <a:gd name="T85" fmla="*/ 12 h 84"/>
              <a:gd name="T86" fmla="*/ 56 w 164"/>
              <a:gd name="T87" fmla="*/ 12 h 84"/>
              <a:gd name="T88" fmla="*/ 72 w 164"/>
              <a:gd name="T89" fmla="*/ 8 h 84"/>
              <a:gd name="T90" fmla="*/ 84 w 164"/>
              <a:gd name="T91" fmla="*/ 8 h 84"/>
              <a:gd name="T92" fmla="*/ 92 w 164"/>
              <a:gd name="T93" fmla="*/ 8 h 84"/>
              <a:gd name="T94" fmla="*/ 96 w 164"/>
              <a:gd name="T95" fmla="*/ 8 h 84"/>
              <a:gd name="T96" fmla="*/ 100 w 164"/>
              <a:gd name="T97" fmla="*/ 4 h 84"/>
              <a:gd name="T98" fmla="*/ 100 w 164"/>
              <a:gd name="T99" fmla="*/ 4 h 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64" h="84">
                <a:moveTo>
                  <a:pt x="100" y="4"/>
                </a:moveTo>
                <a:lnTo>
                  <a:pt x="108" y="4"/>
                </a:lnTo>
                <a:lnTo>
                  <a:pt x="112" y="4"/>
                </a:lnTo>
                <a:lnTo>
                  <a:pt x="116" y="0"/>
                </a:lnTo>
                <a:lnTo>
                  <a:pt x="120" y="0"/>
                </a:lnTo>
                <a:lnTo>
                  <a:pt x="124" y="0"/>
                </a:lnTo>
                <a:lnTo>
                  <a:pt x="128" y="4"/>
                </a:lnTo>
                <a:lnTo>
                  <a:pt x="136" y="4"/>
                </a:lnTo>
                <a:lnTo>
                  <a:pt x="144" y="8"/>
                </a:lnTo>
                <a:lnTo>
                  <a:pt x="156" y="16"/>
                </a:lnTo>
                <a:lnTo>
                  <a:pt x="160" y="16"/>
                </a:lnTo>
                <a:lnTo>
                  <a:pt x="164" y="20"/>
                </a:lnTo>
                <a:lnTo>
                  <a:pt x="164" y="24"/>
                </a:lnTo>
                <a:lnTo>
                  <a:pt x="164" y="24"/>
                </a:lnTo>
                <a:lnTo>
                  <a:pt x="164" y="24"/>
                </a:lnTo>
                <a:lnTo>
                  <a:pt x="160" y="28"/>
                </a:lnTo>
                <a:lnTo>
                  <a:pt x="156" y="28"/>
                </a:lnTo>
                <a:lnTo>
                  <a:pt x="152" y="28"/>
                </a:lnTo>
                <a:lnTo>
                  <a:pt x="148" y="32"/>
                </a:lnTo>
                <a:lnTo>
                  <a:pt x="144" y="36"/>
                </a:lnTo>
                <a:lnTo>
                  <a:pt x="140" y="44"/>
                </a:lnTo>
                <a:lnTo>
                  <a:pt x="132" y="52"/>
                </a:lnTo>
                <a:lnTo>
                  <a:pt x="128" y="60"/>
                </a:lnTo>
                <a:lnTo>
                  <a:pt x="120" y="72"/>
                </a:lnTo>
                <a:lnTo>
                  <a:pt x="112" y="84"/>
                </a:lnTo>
                <a:lnTo>
                  <a:pt x="100" y="84"/>
                </a:lnTo>
                <a:lnTo>
                  <a:pt x="108" y="64"/>
                </a:lnTo>
                <a:lnTo>
                  <a:pt x="112" y="44"/>
                </a:lnTo>
                <a:lnTo>
                  <a:pt x="112" y="36"/>
                </a:lnTo>
                <a:lnTo>
                  <a:pt x="112" y="32"/>
                </a:lnTo>
                <a:lnTo>
                  <a:pt x="108" y="24"/>
                </a:lnTo>
                <a:lnTo>
                  <a:pt x="108" y="20"/>
                </a:lnTo>
                <a:lnTo>
                  <a:pt x="104" y="20"/>
                </a:lnTo>
                <a:lnTo>
                  <a:pt x="100" y="20"/>
                </a:lnTo>
                <a:lnTo>
                  <a:pt x="88" y="16"/>
                </a:lnTo>
                <a:lnTo>
                  <a:pt x="76" y="16"/>
                </a:lnTo>
                <a:lnTo>
                  <a:pt x="60" y="16"/>
                </a:lnTo>
                <a:lnTo>
                  <a:pt x="44" y="20"/>
                </a:lnTo>
                <a:lnTo>
                  <a:pt x="24" y="20"/>
                </a:lnTo>
                <a:lnTo>
                  <a:pt x="0" y="24"/>
                </a:lnTo>
                <a:lnTo>
                  <a:pt x="0" y="16"/>
                </a:lnTo>
                <a:lnTo>
                  <a:pt x="20" y="16"/>
                </a:lnTo>
                <a:lnTo>
                  <a:pt x="40" y="12"/>
                </a:lnTo>
                <a:lnTo>
                  <a:pt x="56" y="12"/>
                </a:lnTo>
                <a:lnTo>
                  <a:pt x="72" y="8"/>
                </a:lnTo>
                <a:lnTo>
                  <a:pt x="84" y="8"/>
                </a:lnTo>
                <a:lnTo>
                  <a:pt x="92" y="8"/>
                </a:lnTo>
                <a:lnTo>
                  <a:pt x="96" y="8"/>
                </a:lnTo>
                <a:lnTo>
                  <a:pt x="100" y="4"/>
                </a:lnTo>
                <a:lnTo>
                  <a:pt x="100" y="4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9" name="Freeform 379">
            <a:extLst>
              <a:ext uri="{FF2B5EF4-FFF2-40B4-BE49-F238E27FC236}">
                <a16:creationId xmlns:a16="http://schemas.microsoft.com/office/drawing/2014/main" id="{DF9844AE-DAEE-4E60-A7BE-29931A193BE9}"/>
              </a:ext>
            </a:extLst>
          </p:cNvPr>
          <p:cNvSpPr>
            <a:spLocks/>
          </p:cNvSpPr>
          <p:nvPr/>
        </p:nvSpPr>
        <p:spPr bwMode="auto">
          <a:xfrm>
            <a:off x="9674263" y="2218219"/>
            <a:ext cx="468479" cy="59135"/>
          </a:xfrm>
          <a:custGeom>
            <a:avLst/>
            <a:gdLst>
              <a:gd name="T0" fmla="*/ 0 w 120"/>
              <a:gd name="T1" fmla="*/ 4 h 12"/>
              <a:gd name="T2" fmla="*/ 16 w 120"/>
              <a:gd name="T3" fmla="*/ 4 h 12"/>
              <a:gd name="T4" fmla="*/ 32 w 120"/>
              <a:gd name="T5" fmla="*/ 4 h 12"/>
              <a:gd name="T6" fmla="*/ 44 w 120"/>
              <a:gd name="T7" fmla="*/ 0 h 12"/>
              <a:gd name="T8" fmla="*/ 56 w 120"/>
              <a:gd name="T9" fmla="*/ 0 h 12"/>
              <a:gd name="T10" fmla="*/ 64 w 120"/>
              <a:gd name="T11" fmla="*/ 0 h 12"/>
              <a:gd name="T12" fmla="*/ 76 w 120"/>
              <a:gd name="T13" fmla="*/ 0 h 12"/>
              <a:gd name="T14" fmla="*/ 80 w 120"/>
              <a:gd name="T15" fmla="*/ 0 h 12"/>
              <a:gd name="T16" fmla="*/ 88 w 120"/>
              <a:gd name="T17" fmla="*/ 0 h 12"/>
              <a:gd name="T18" fmla="*/ 96 w 120"/>
              <a:gd name="T19" fmla="*/ 0 h 12"/>
              <a:gd name="T20" fmla="*/ 100 w 120"/>
              <a:gd name="T21" fmla="*/ 0 h 12"/>
              <a:gd name="T22" fmla="*/ 108 w 120"/>
              <a:gd name="T23" fmla="*/ 0 h 12"/>
              <a:gd name="T24" fmla="*/ 112 w 120"/>
              <a:gd name="T25" fmla="*/ 0 h 12"/>
              <a:gd name="T26" fmla="*/ 116 w 120"/>
              <a:gd name="T27" fmla="*/ 4 h 12"/>
              <a:gd name="T28" fmla="*/ 116 w 120"/>
              <a:gd name="T29" fmla="*/ 4 h 12"/>
              <a:gd name="T30" fmla="*/ 120 w 120"/>
              <a:gd name="T31" fmla="*/ 4 h 12"/>
              <a:gd name="T32" fmla="*/ 116 w 120"/>
              <a:gd name="T33" fmla="*/ 4 h 12"/>
              <a:gd name="T34" fmla="*/ 116 w 120"/>
              <a:gd name="T35" fmla="*/ 4 h 12"/>
              <a:gd name="T36" fmla="*/ 108 w 120"/>
              <a:gd name="T37" fmla="*/ 8 h 12"/>
              <a:gd name="T38" fmla="*/ 104 w 120"/>
              <a:gd name="T39" fmla="*/ 8 h 12"/>
              <a:gd name="T40" fmla="*/ 100 w 120"/>
              <a:gd name="T41" fmla="*/ 8 h 12"/>
              <a:gd name="T42" fmla="*/ 92 w 120"/>
              <a:gd name="T43" fmla="*/ 8 h 12"/>
              <a:gd name="T44" fmla="*/ 84 w 120"/>
              <a:gd name="T45" fmla="*/ 12 h 12"/>
              <a:gd name="T46" fmla="*/ 72 w 120"/>
              <a:gd name="T47" fmla="*/ 12 h 12"/>
              <a:gd name="T48" fmla="*/ 56 w 120"/>
              <a:gd name="T49" fmla="*/ 12 h 12"/>
              <a:gd name="T50" fmla="*/ 40 w 120"/>
              <a:gd name="T51" fmla="*/ 12 h 12"/>
              <a:gd name="T52" fmla="*/ 20 w 120"/>
              <a:gd name="T53" fmla="*/ 12 h 12"/>
              <a:gd name="T54" fmla="*/ 0 w 120"/>
              <a:gd name="T55" fmla="*/ 12 h 12"/>
              <a:gd name="T56" fmla="*/ 0 w 120"/>
              <a:gd name="T57" fmla="*/ 4 h 12"/>
              <a:gd name="T58" fmla="*/ 0 w 120"/>
              <a:gd name="T59" fmla="*/ 4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20" h="12">
                <a:moveTo>
                  <a:pt x="0" y="4"/>
                </a:moveTo>
                <a:lnTo>
                  <a:pt x="16" y="4"/>
                </a:lnTo>
                <a:lnTo>
                  <a:pt x="32" y="4"/>
                </a:lnTo>
                <a:lnTo>
                  <a:pt x="44" y="0"/>
                </a:lnTo>
                <a:lnTo>
                  <a:pt x="56" y="0"/>
                </a:lnTo>
                <a:lnTo>
                  <a:pt x="64" y="0"/>
                </a:lnTo>
                <a:lnTo>
                  <a:pt x="76" y="0"/>
                </a:lnTo>
                <a:lnTo>
                  <a:pt x="80" y="0"/>
                </a:lnTo>
                <a:lnTo>
                  <a:pt x="88" y="0"/>
                </a:lnTo>
                <a:lnTo>
                  <a:pt x="96" y="0"/>
                </a:lnTo>
                <a:lnTo>
                  <a:pt x="100" y="0"/>
                </a:lnTo>
                <a:lnTo>
                  <a:pt x="108" y="0"/>
                </a:lnTo>
                <a:lnTo>
                  <a:pt x="112" y="0"/>
                </a:lnTo>
                <a:lnTo>
                  <a:pt x="116" y="4"/>
                </a:lnTo>
                <a:lnTo>
                  <a:pt x="116" y="4"/>
                </a:lnTo>
                <a:lnTo>
                  <a:pt x="120" y="4"/>
                </a:lnTo>
                <a:lnTo>
                  <a:pt x="116" y="4"/>
                </a:lnTo>
                <a:lnTo>
                  <a:pt x="116" y="4"/>
                </a:lnTo>
                <a:lnTo>
                  <a:pt x="108" y="8"/>
                </a:lnTo>
                <a:lnTo>
                  <a:pt x="104" y="8"/>
                </a:lnTo>
                <a:lnTo>
                  <a:pt x="100" y="8"/>
                </a:lnTo>
                <a:lnTo>
                  <a:pt x="92" y="8"/>
                </a:lnTo>
                <a:lnTo>
                  <a:pt x="84" y="12"/>
                </a:lnTo>
                <a:lnTo>
                  <a:pt x="72" y="12"/>
                </a:lnTo>
                <a:lnTo>
                  <a:pt x="56" y="12"/>
                </a:lnTo>
                <a:lnTo>
                  <a:pt x="40" y="12"/>
                </a:lnTo>
                <a:lnTo>
                  <a:pt x="20" y="12"/>
                </a:lnTo>
                <a:lnTo>
                  <a:pt x="0" y="12"/>
                </a:lnTo>
                <a:lnTo>
                  <a:pt x="0" y="4"/>
                </a:lnTo>
                <a:lnTo>
                  <a:pt x="0" y="4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0" name="Freeform 380">
            <a:extLst>
              <a:ext uri="{FF2B5EF4-FFF2-40B4-BE49-F238E27FC236}">
                <a16:creationId xmlns:a16="http://schemas.microsoft.com/office/drawing/2014/main" id="{35AB7D96-2992-4121-8CE1-653F32393549}"/>
              </a:ext>
            </a:extLst>
          </p:cNvPr>
          <p:cNvSpPr>
            <a:spLocks/>
          </p:cNvSpPr>
          <p:nvPr/>
        </p:nvSpPr>
        <p:spPr bwMode="auto">
          <a:xfrm>
            <a:off x="9724695" y="1232637"/>
            <a:ext cx="1186809" cy="1833183"/>
          </a:xfrm>
          <a:custGeom>
            <a:avLst/>
            <a:gdLst>
              <a:gd name="T0" fmla="*/ 192 w 304"/>
              <a:gd name="T1" fmla="*/ 368 h 372"/>
              <a:gd name="T2" fmla="*/ 176 w 304"/>
              <a:gd name="T3" fmla="*/ 372 h 372"/>
              <a:gd name="T4" fmla="*/ 164 w 304"/>
              <a:gd name="T5" fmla="*/ 372 h 372"/>
              <a:gd name="T6" fmla="*/ 152 w 304"/>
              <a:gd name="T7" fmla="*/ 364 h 372"/>
              <a:gd name="T8" fmla="*/ 148 w 304"/>
              <a:gd name="T9" fmla="*/ 344 h 372"/>
              <a:gd name="T10" fmla="*/ 128 w 304"/>
              <a:gd name="T11" fmla="*/ 324 h 372"/>
              <a:gd name="T12" fmla="*/ 108 w 304"/>
              <a:gd name="T13" fmla="*/ 308 h 372"/>
              <a:gd name="T14" fmla="*/ 96 w 304"/>
              <a:gd name="T15" fmla="*/ 300 h 372"/>
              <a:gd name="T16" fmla="*/ 92 w 304"/>
              <a:gd name="T17" fmla="*/ 292 h 372"/>
              <a:gd name="T18" fmla="*/ 88 w 304"/>
              <a:gd name="T19" fmla="*/ 288 h 372"/>
              <a:gd name="T20" fmla="*/ 92 w 304"/>
              <a:gd name="T21" fmla="*/ 280 h 372"/>
              <a:gd name="T22" fmla="*/ 104 w 304"/>
              <a:gd name="T23" fmla="*/ 276 h 372"/>
              <a:gd name="T24" fmla="*/ 120 w 304"/>
              <a:gd name="T25" fmla="*/ 280 h 372"/>
              <a:gd name="T26" fmla="*/ 140 w 304"/>
              <a:gd name="T27" fmla="*/ 288 h 372"/>
              <a:gd name="T28" fmla="*/ 160 w 304"/>
              <a:gd name="T29" fmla="*/ 292 h 372"/>
              <a:gd name="T30" fmla="*/ 176 w 304"/>
              <a:gd name="T31" fmla="*/ 292 h 372"/>
              <a:gd name="T32" fmla="*/ 188 w 304"/>
              <a:gd name="T33" fmla="*/ 284 h 372"/>
              <a:gd name="T34" fmla="*/ 192 w 304"/>
              <a:gd name="T35" fmla="*/ 276 h 372"/>
              <a:gd name="T36" fmla="*/ 196 w 304"/>
              <a:gd name="T37" fmla="*/ 260 h 372"/>
              <a:gd name="T38" fmla="*/ 200 w 304"/>
              <a:gd name="T39" fmla="*/ 240 h 372"/>
              <a:gd name="T40" fmla="*/ 208 w 304"/>
              <a:gd name="T41" fmla="*/ 196 h 372"/>
              <a:gd name="T42" fmla="*/ 216 w 304"/>
              <a:gd name="T43" fmla="*/ 116 h 372"/>
              <a:gd name="T44" fmla="*/ 216 w 304"/>
              <a:gd name="T45" fmla="*/ 92 h 372"/>
              <a:gd name="T46" fmla="*/ 216 w 304"/>
              <a:gd name="T47" fmla="*/ 76 h 372"/>
              <a:gd name="T48" fmla="*/ 216 w 304"/>
              <a:gd name="T49" fmla="*/ 60 h 372"/>
              <a:gd name="T50" fmla="*/ 216 w 304"/>
              <a:gd name="T51" fmla="*/ 56 h 372"/>
              <a:gd name="T52" fmla="*/ 208 w 304"/>
              <a:gd name="T53" fmla="*/ 48 h 372"/>
              <a:gd name="T54" fmla="*/ 200 w 304"/>
              <a:gd name="T55" fmla="*/ 44 h 372"/>
              <a:gd name="T56" fmla="*/ 188 w 304"/>
              <a:gd name="T57" fmla="*/ 44 h 372"/>
              <a:gd name="T58" fmla="*/ 172 w 304"/>
              <a:gd name="T59" fmla="*/ 48 h 372"/>
              <a:gd name="T60" fmla="*/ 152 w 304"/>
              <a:gd name="T61" fmla="*/ 52 h 372"/>
              <a:gd name="T62" fmla="*/ 128 w 304"/>
              <a:gd name="T63" fmla="*/ 52 h 372"/>
              <a:gd name="T64" fmla="*/ 100 w 304"/>
              <a:gd name="T65" fmla="*/ 56 h 372"/>
              <a:gd name="T66" fmla="*/ 64 w 304"/>
              <a:gd name="T67" fmla="*/ 56 h 372"/>
              <a:gd name="T68" fmla="*/ 20 w 304"/>
              <a:gd name="T69" fmla="*/ 60 h 372"/>
              <a:gd name="T70" fmla="*/ 0 w 304"/>
              <a:gd name="T71" fmla="*/ 32 h 372"/>
              <a:gd name="T72" fmla="*/ 44 w 304"/>
              <a:gd name="T73" fmla="*/ 32 h 372"/>
              <a:gd name="T74" fmla="*/ 104 w 304"/>
              <a:gd name="T75" fmla="*/ 24 h 372"/>
              <a:gd name="T76" fmla="*/ 132 w 304"/>
              <a:gd name="T77" fmla="*/ 20 h 372"/>
              <a:gd name="T78" fmla="*/ 156 w 304"/>
              <a:gd name="T79" fmla="*/ 16 h 372"/>
              <a:gd name="T80" fmla="*/ 172 w 304"/>
              <a:gd name="T81" fmla="*/ 12 h 372"/>
              <a:gd name="T82" fmla="*/ 184 w 304"/>
              <a:gd name="T83" fmla="*/ 8 h 372"/>
              <a:gd name="T84" fmla="*/ 196 w 304"/>
              <a:gd name="T85" fmla="*/ 4 h 372"/>
              <a:gd name="T86" fmla="*/ 212 w 304"/>
              <a:gd name="T87" fmla="*/ 4 h 372"/>
              <a:gd name="T88" fmla="*/ 232 w 304"/>
              <a:gd name="T89" fmla="*/ 8 h 372"/>
              <a:gd name="T90" fmla="*/ 264 w 304"/>
              <a:gd name="T91" fmla="*/ 20 h 372"/>
              <a:gd name="T92" fmla="*/ 280 w 304"/>
              <a:gd name="T93" fmla="*/ 28 h 372"/>
              <a:gd name="T94" fmla="*/ 292 w 304"/>
              <a:gd name="T95" fmla="*/ 36 h 372"/>
              <a:gd name="T96" fmla="*/ 304 w 304"/>
              <a:gd name="T97" fmla="*/ 44 h 372"/>
              <a:gd name="T98" fmla="*/ 300 w 304"/>
              <a:gd name="T99" fmla="*/ 48 h 372"/>
              <a:gd name="T100" fmla="*/ 292 w 304"/>
              <a:gd name="T101" fmla="*/ 56 h 372"/>
              <a:gd name="T102" fmla="*/ 288 w 304"/>
              <a:gd name="T103" fmla="*/ 64 h 372"/>
              <a:gd name="T104" fmla="*/ 284 w 304"/>
              <a:gd name="T105" fmla="*/ 80 h 372"/>
              <a:gd name="T106" fmla="*/ 280 w 304"/>
              <a:gd name="T107" fmla="*/ 104 h 372"/>
              <a:gd name="T108" fmla="*/ 280 w 304"/>
              <a:gd name="T109" fmla="*/ 136 h 372"/>
              <a:gd name="T110" fmla="*/ 276 w 304"/>
              <a:gd name="T111" fmla="*/ 172 h 372"/>
              <a:gd name="T112" fmla="*/ 272 w 304"/>
              <a:gd name="T113" fmla="*/ 204 h 372"/>
              <a:gd name="T114" fmla="*/ 272 w 304"/>
              <a:gd name="T115" fmla="*/ 228 h 372"/>
              <a:gd name="T116" fmla="*/ 268 w 304"/>
              <a:gd name="T117" fmla="*/ 252 h 372"/>
              <a:gd name="T118" fmla="*/ 256 w 304"/>
              <a:gd name="T119" fmla="*/ 288 h 372"/>
              <a:gd name="T120" fmla="*/ 240 w 304"/>
              <a:gd name="T121" fmla="*/ 320 h 372"/>
              <a:gd name="T122" fmla="*/ 220 w 304"/>
              <a:gd name="T123" fmla="*/ 344 h 372"/>
              <a:gd name="T124" fmla="*/ 200 w 304"/>
              <a:gd name="T125" fmla="*/ 364 h 3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4" h="372">
                <a:moveTo>
                  <a:pt x="200" y="364"/>
                </a:moveTo>
                <a:lnTo>
                  <a:pt x="192" y="368"/>
                </a:lnTo>
                <a:lnTo>
                  <a:pt x="180" y="372"/>
                </a:lnTo>
                <a:lnTo>
                  <a:pt x="176" y="372"/>
                </a:lnTo>
                <a:lnTo>
                  <a:pt x="168" y="372"/>
                </a:lnTo>
                <a:lnTo>
                  <a:pt x="164" y="372"/>
                </a:lnTo>
                <a:lnTo>
                  <a:pt x="156" y="368"/>
                </a:lnTo>
                <a:lnTo>
                  <a:pt x="152" y="364"/>
                </a:lnTo>
                <a:lnTo>
                  <a:pt x="152" y="352"/>
                </a:lnTo>
                <a:lnTo>
                  <a:pt x="148" y="344"/>
                </a:lnTo>
                <a:lnTo>
                  <a:pt x="140" y="332"/>
                </a:lnTo>
                <a:lnTo>
                  <a:pt x="128" y="324"/>
                </a:lnTo>
                <a:lnTo>
                  <a:pt x="116" y="312"/>
                </a:lnTo>
                <a:lnTo>
                  <a:pt x="108" y="308"/>
                </a:lnTo>
                <a:lnTo>
                  <a:pt x="104" y="304"/>
                </a:lnTo>
                <a:lnTo>
                  <a:pt x="96" y="300"/>
                </a:lnTo>
                <a:lnTo>
                  <a:pt x="92" y="296"/>
                </a:lnTo>
                <a:lnTo>
                  <a:pt x="92" y="292"/>
                </a:lnTo>
                <a:lnTo>
                  <a:pt x="88" y="292"/>
                </a:lnTo>
                <a:lnTo>
                  <a:pt x="88" y="288"/>
                </a:lnTo>
                <a:lnTo>
                  <a:pt x="88" y="284"/>
                </a:lnTo>
                <a:lnTo>
                  <a:pt x="92" y="280"/>
                </a:lnTo>
                <a:lnTo>
                  <a:pt x="100" y="280"/>
                </a:lnTo>
                <a:lnTo>
                  <a:pt x="104" y="276"/>
                </a:lnTo>
                <a:lnTo>
                  <a:pt x="112" y="280"/>
                </a:lnTo>
                <a:lnTo>
                  <a:pt x="120" y="280"/>
                </a:lnTo>
                <a:lnTo>
                  <a:pt x="128" y="280"/>
                </a:lnTo>
                <a:lnTo>
                  <a:pt x="140" y="288"/>
                </a:lnTo>
                <a:lnTo>
                  <a:pt x="152" y="292"/>
                </a:lnTo>
                <a:lnTo>
                  <a:pt x="160" y="292"/>
                </a:lnTo>
                <a:lnTo>
                  <a:pt x="168" y="292"/>
                </a:lnTo>
                <a:lnTo>
                  <a:pt x="176" y="292"/>
                </a:lnTo>
                <a:lnTo>
                  <a:pt x="184" y="288"/>
                </a:lnTo>
                <a:lnTo>
                  <a:pt x="188" y="284"/>
                </a:lnTo>
                <a:lnTo>
                  <a:pt x="188" y="280"/>
                </a:lnTo>
                <a:lnTo>
                  <a:pt x="192" y="276"/>
                </a:lnTo>
                <a:lnTo>
                  <a:pt x="192" y="268"/>
                </a:lnTo>
                <a:lnTo>
                  <a:pt x="196" y="260"/>
                </a:lnTo>
                <a:lnTo>
                  <a:pt x="196" y="252"/>
                </a:lnTo>
                <a:lnTo>
                  <a:pt x="200" y="240"/>
                </a:lnTo>
                <a:lnTo>
                  <a:pt x="204" y="228"/>
                </a:lnTo>
                <a:lnTo>
                  <a:pt x="208" y="196"/>
                </a:lnTo>
                <a:lnTo>
                  <a:pt x="212" y="172"/>
                </a:lnTo>
                <a:lnTo>
                  <a:pt x="216" y="116"/>
                </a:lnTo>
                <a:lnTo>
                  <a:pt x="216" y="104"/>
                </a:lnTo>
                <a:lnTo>
                  <a:pt x="216" y="92"/>
                </a:lnTo>
                <a:lnTo>
                  <a:pt x="216" y="84"/>
                </a:lnTo>
                <a:lnTo>
                  <a:pt x="216" y="76"/>
                </a:lnTo>
                <a:lnTo>
                  <a:pt x="216" y="68"/>
                </a:lnTo>
                <a:lnTo>
                  <a:pt x="216" y="60"/>
                </a:lnTo>
                <a:lnTo>
                  <a:pt x="216" y="56"/>
                </a:lnTo>
                <a:lnTo>
                  <a:pt x="216" y="56"/>
                </a:lnTo>
                <a:lnTo>
                  <a:pt x="212" y="48"/>
                </a:lnTo>
                <a:lnTo>
                  <a:pt x="208" y="48"/>
                </a:lnTo>
                <a:lnTo>
                  <a:pt x="204" y="44"/>
                </a:lnTo>
                <a:lnTo>
                  <a:pt x="200" y="44"/>
                </a:lnTo>
                <a:lnTo>
                  <a:pt x="196" y="44"/>
                </a:lnTo>
                <a:lnTo>
                  <a:pt x="188" y="44"/>
                </a:lnTo>
                <a:lnTo>
                  <a:pt x="180" y="48"/>
                </a:lnTo>
                <a:lnTo>
                  <a:pt x="172" y="48"/>
                </a:lnTo>
                <a:lnTo>
                  <a:pt x="164" y="48"/>
                </a:lnTo>
                <a:lnTo>
                  <a:pt x="152" y="52"/>
                </a:lnTo>
                <a:lnTo>
                  <a:pt x="140" y="52"/>
                </a:lnTo>
                <a:lnTo>
                  <a:pt x="128" y="52"/>
                </a:lnTo>
                <a:lnTo>
                  <a:pt x="116" y="56"/>
                </a:lnTo>
                <a:lnTo>
                  <a:pt x="100" y="56"/>
                </a:lnTo>
                <a:lnTo>
                  <a:pt x="80" y="56"/>
                </a:lnTo>
                <a:lnTo>
                  <a:pt x="64" y="56"/>
                </a:lnTo>
                <a:lnTo>
                  <a:pt x="40" y="60"/>
                </a:lnTo>
                <a:lnTo>
                  <a:pt x="20" y="60"/>
                </a:lnTo>
                <a:lnTo>
                  <a:pt x="0" y="60"/>
                </a:lnTo>
                <a:lnTo>
                  <a:pt x="0" y="32"/>
                </a:lnTo>
                <a:lnTo>
                  <a:pt x="20" y="32"/>
                </a:lnTo>
                <a:lnTo>
                  <a:pt x="44" y="32"/>
                </a:lnTo>
                <a:lnTo>
                  <a:pt x="72" y="28"/>
                </a:lnTo>
                <a:lnTo>
                  <a:pt x="104" y="24"/>
                </a:lnTo>
                <a:lnTo>
                  <a:pt x="120" y="24"/>
                </a:lnTo>
                <a:lnTo>
                  <a:pt x="132" y="20"/>
                </a:lnTo>
                <a:lnTo>
                  <a:pt x="144" y="20"/>
                </a:lnTo>
                <a:lnTo>
                  <a:pt x="156" y="16"/>
                </a:lnTo>
                <a:lnTo>
                  <a:pt x="164" y="12"/>
                </a:lnTo>
                <a:lnTo>
                  <a:pt x="172" y="12"/>
                </a:lnTo>
                <a:lnTo>
                  <a:pt x="180" y="8"/>
                </a:lnTo>
                <a:lnTo>
                  <a:pt x="184" y="8"/>
                </a:lnTo>
                <a:lnTo>
                  <a:pt x="188" y="4"/>
                </a:lnTo>
                <a:lnTo>
                  <a:pt x="196" y="4"/>
                </a:lnTo>
                <a:lnTo>
                  <a:pt x="204" y="0"/>
                </a:lnTo>
                <a:lnTo>
                  <a:pt x="212" y="4"/>
                </a:lnTo>
                <a:lnTo>
                  <a:pt x="220" y="4"/>
                </a:lnTo>
                <a:lnTo>
                  <a:pt x="232" y="8"/>
                </a:lnTo>
                <a:lnTo>
                  <a:pt x="248" y="16"/>
                </a:lnTo>
                <a:lnTo>
                  <a:pt x="264" y="20"/>
                </a:lnTo>
                <a:lnTo>
                  <a:pt x="272" y="24"/>
                </a:lnTo>
                <a:lnTo>
                  <a:pt x="280" y="28"/>
                </a:lnTo>
                <a:lnTo>
                  <a:pt x="288" y="32"/>
                </a:lnTo>
                <a:lnTo>
                  <a:pt x="292" y="36"/>
                </a:lnTo>
                <a:lnTo>
                  <a:pt x="300" y="40"/>
                </a:lnTo>
                <a:lnTo>
                  <a:pt x="304" y="44"/>
                </a:lnTo>
                <a:lnTo>
                  <a:pt x="304" y="48"/>
                </a:lnTo>
                <a:lnTo>
                  <a:pt x="300" y="48"/>
                </a:lnTo>
                <a:lnTo>
                  <a:pt x="296" y="52"/>
                </a:lnTo>
                <a:lnTo>
                  <a:pt x="292" y="56"/>
                </a:lnTo>
                <a:lnTo>
                  <a:pt x="292" y="60"/>
                </a:lnTo>
                <a:lnTo>
                  <a:pt x="288" y="64"/>
                </a:lnTo>
                <a:lnTo>
                  <a:pt x="288" y="72"/>
                </a:lnTo>
                <a:lnTo>
                  <a:pt x="284" y="80"/>
                </a:lnTo>
                <a:lnTo>
                  <a:pt x="284" y="92"/>
                </a:lnTo>
                <a:lnTo>
                  <a:pt x="280" y="104"/>
                </a:lnTo>
                <a:lnTo>
                  <a:pt x="280" y="120"/>
                </a:lnTo>
                <a:lnTo>
                  <a:pt x="280" y="136"/>
                </a:lnTo>
                <a:lnTo>
                  <a:pt x="280" y="156"/>
                </a:lnTo>
                <a:lnTo>
                  <a:pt x="276" y="172"/>
                </a:lnTo>
                <a:lnTo>
                  <a:pt x="276" y="188"/>
                </a:lnTo>
                <a:lnTo>
                  <a:pt x="272" y="204"/>
                </a:lnTo>
                <a:lnTo>
                  <a:pt x="272" y="216"/>
                </a:lnTo>
                <a:lnTo>
                  <a:pt x="272" y="228"/>
                </a:lnTo>
                <a:lnTo>
                  <a:pt x="268" y="240"/>
                </a:lnTo>
                <a:lnTo>
                  <a:pt x="268" y="252"/>
                </a:lnTo>
                <a:lnTo>
                  <a:pt x="264" y="268"/>
                </a:lnTo>
                <a:lnTo>
                  <a:pt x="256" y="288"/>
                </a:lnTo>
                <a:lnTo>
                  <a:pt x="248" y="304"/>
                </a:lnTo>
                <a:lnTo>
                  <a:pt x="240" y="320"/>
                </a:lnTo>
                <a:lnTo>
                  <a:pt x="232" y="332"/>
                </a:lnTo>
                <a:lnTo>
                  <a:pt x="220" y="344"/>
                </a:lnTo>
                <a:lnTo>
                  <a:pt x="212" y="356"/>
                </a:lnTo>
                <a:lnTo>
                  <a:pt x="200" y="364"/>
                </a:lnTo>
                <a:lnTo>
                  <a:pt x="200" y="364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1" name="Freeform 381">
            <a:extLst>
              <a:ext uri="{FF2B5EF4-FFF2-40B4-BE49-F238E27FC236}">
                <a16:creationId xmlns:a16="http://schemas.microsoft.com/office/drawing/2014/main" id="{AF9D9EBF-19C8-4F93-BC9A-BF986F95CCBC}"/>
              </a:ext>
            </a:extLst>
          </p:cNvPr>
          <p:cNvSpPr>
            <a:spLocks/>
          </p:cNvSpPr>
          <p:nvPr/>
        </p:nvSpPr>
        <p:spPr bwMode="auto">
          <a:xfrm>
            <a:off x="8389228" y="1607157"/>
            <a:ext cx="780795" cy="867313"/>
          </a:xfrm>
          <a:custGeom>
            <a:avLst/>
            <a:gdLst>
              <a:gd name="T0" fmla="*/ 196 w 200"/>
              <a:gd name="T1" fmla="*/ 44 h 176"/>
              <a:gd name="T2" fmla="*/ 192 w 200"/>
              <a:gd name="T3" fmla="*/ 44 h 176"/>
              <a:gd name="T4" fmla="*/ 188 w 200"/>
              <a:gd name="T5" fmla="*/ 48 h 176"/>
              <a:gd name="T6" fmla="*/ 184 w 200"/>
              <a:gd name="T7" fmla="*/ 56 h 176"/>
              <a:gd name="T8" fmla="*/ 176 w 200"/>
              <a:gd name="T9" fmla="*/ 60 h 176"/>
              <a:gd name="T10" fmla="*/ 168 w 200"/>
              <a:gd name="T11" fmla="*/ 68 h 176"/>
              <a:gd name="T12" fmla="*/ 160 w 200"/>
              <a:gd name="T13" fmla="*/ 72 h 176"/>
              <a:gd name="T14" fmla="*/ 152 w 200"/>
              <a:gd name="T15" fmla="*/ 84 h 176"/>
              <a:gd name="T16" fmla="*/ 140 w 200"/>
              <a:gd name="T17" fmla="*/ 92 h 176"/>
              <a:gd name="T18" fmla="*/ 116 w 200"/>
              <a:gd name="T19" fmla="*/ 112 h 176"/>
              <a:gd name="T20" fmla="*/ 92 w 200"/>
              <a:gd name="T21" fmla="*/ 128 h 176"/>
              <a:gd name="T22" fmla="*/ 68 w 200"/>
              <a:gd name="T23" fmla="*/ 144 h 176"/>
              <a:gd name="T24" fmla="*/ 44 w 200"/>
              <a:gd name="T25" fmla="*/ 156 h 176"/>
              <a:gd name="T26" fmla="*/ 36 w 200"/>
              <a:gd name="T27" fmla="*/ 160 h 176"/>
              <a:gd name="T28" fmla="*/ 24 w 200"/>
              <a:gd name="T29" fmla="*/ 164 h 176"/>
              <a:gd name="T30" fmla="*/ 20 w 200"/>
              <a:gd name="T31" fmla="*/ 168 h 176"/>
              <a:gd name="T32" fmla="*/ 12 w 200"/>
              <a:gd name="T33" fmla="*/ 172 h 176"/>
              <a:gd name="T34" fmla="*/ 8 w 200"/>
              <a:gd name="T35" fmla="*/ 172 h 176"/>
              <a:gd name="T36" fmla="*/ 4 w 200"/>
              <a:gd name="T37" fmla="*/ 176 h 176"/>
              <a:gd name="T38" fmla="*/ 0 w 200"/>
              <a:gd name="T39" fmla="*/ 176 h 176"/>
              <a:gd name="T40" fmla="*/ 0 w 200"/>
              <a:gd name="T41" fmla="*/ 176 h 176"/>
              <a:gd name="T42" fmla="*/ 0 w 200"/>
              <a:gd name="T43" fmla="*/ 176 h 176"/>
              <a:gd name="T44" fmla="*/ 4 w 200"/>
              <a:gd name="T45" fmla="*/ 172 h 176"/>
              <a:gd name="T46" fmla="*/ 4 w 200"/>
              <a:gd name="T47" fmla="*/ 172 h 176"/>
              <a:gd name="T48" fmla="*/ 8 w 200"/>
              <a:gd name="T49" fmla="*/ 168 h 176"/>
              <a:gd name="T50" fmla="*/ 16 w 200"/>
              <a:gd name="T51" fmla="*/ 164 h 176"/>
              <a:gd name="T52" fmla="*/ 24 w 200"/>
              <a:gd name="T53" fmla="*/ 160 h 176"/>
              <a:gd name="T54" fmla="*/ 32 w 200"/>
              <a:gd name="T55" fmla="*/ 156 h 176"/>
              <a:gd name="T56" fmla="*/ 44 w 200"/>
              <a:gd name="T57" fmla="*/ 148 h 176"/>
              <a:gd name="T58" fmla="*/ 64 w 200"/>
              <a:gd name="T59" fmla="*/ 132 h 176"/>
              <a:gd name="T60" fmla="*/ 84 w 200"/>
              <a:gd name="T61" fmla="*/ 120 h 176"/>
              <a:gd name="T62" fmla="*/ 108 w 200"/>
              <a:gd name="T63" fmla="*/ 100 h 176"/>
              <a:gd name="T64" fmla="*/ 128 w 200"/>
              <a:gd name="T65" fmla="*/ 84 h 176"/>
              <a:gd name="T66" fmla="*/ 144 w 200"/>
              <a:gd name="T67" fmla="*/ 64 h 176"/>
              <a:gd name="T68" fmla="*/ 164 w 200"/>
              <a:gd name="T69" fmla="*/ 44 h 176"/>
              <a:gd name="T70" fmla="*/ 176 w 200"/>
              <a:gd name="T71" fmla="*/ 24 h 176"/>
              <a:gd name="T72" fmla="*/ 192 w 200"/>
              <a:gd name="T73" fmla="*/ 0 h 176"/>
              <a:gd name="T74" fmla="*/ 196 w 200"/>
              <a:gd name="T75" fmla="*/ 8 h 176"/>
              <a:gd name="T76" fmla="*/ 196 w 200"/>
              <a:gd name="T77" fmla="*/ 16 h 176"/>
              <a:gd name="T78" fmla="*/ 200 w 200"/>
              <a:gd name="T79" fmla="*/ 28 h 176"/>
              <a:gd name="T80" fmla="*/ 196 w 200"/>
              <a:gd name="T81" fmla="*/ 36 h 176"/>
              <a:gd name="T82" fmla="*/ 196 w 200"/>
              <a:gd name="T83" fmla="*/ 44 h 176"/>
              <a:gd name="T84" fmla="*/ 196 w 200"/>
              <a:gd name="T85" fmla="*/ 4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200" h="176">
                <a:moveTo>
                  <a:pt x="196" y="44"/>
                </a:moveTo>
                <a:lnTo>
                  <a:pt x="192" y="44"/>
                </a:lnTo>
                <a:lnTo>
                  <a:pt x="188" y="48"/>
                </a:lnTo>
                <a:lnTo>
                  <a:pt x="184" y="56"/>
                </a:lnTo>
                <a:lnTo>
                  <a:pt x="176" y="60"/>
                </a:lnTo>
                <a:lnTo>
                  <a:pt x="168" y="68"/>
                </a:lnTo>
                <a:lnTo>
                  <a:pt x="160" y="72"/>
                </a:lnTo>
                <a:lnTo>
                  <a:pt x="152" y="84"/>
                </a:lnTo>
                <a:lnTo>
                  <a:pt x="140" y="92"/>
                </a:lnTo>
                <a:lnTo>
                  <a:pt x="116" y="112"/>
                </a:lnTo>
                <a:lnTo>
                  <a:pt x="92" y="128"/>
                </a:lnTo>
                <a:lnTo>
                  <a:pt x="68" y="144"/>
                </a:lnTo>
                <a:lnTo>
                  <a:pt x="44" y="156"/>
                </a:lnTo>
                <a:lnTo>
                  <a:pt x="36" y="160"/>
                </a:lnTo>
                <a:lnTo>
                  <a:pt x="24" y="164"/>
                </a:lnTo>
                <a:lnTo>
                  <a:pt x="20" y="168"/>
                </a:lnTo>
                <a:lnTo>
                  <a:pt x="12" y="172"/>
                </a:lnTo>
                <a:lnTo>
                  <a:pt x="8" y="172"/>
                </a:lnTo>
                <a:lnTo>
                  <a:pt x="4" y="176"/>
                </a:lnTo>
                <a:lnTo>
                  <a:pt x="0" y="176"/>
                </a:lnTo>
                <a:lnTo>
                  <a:pt x="0" y="176"/>
                </a:lnTo>
                <a:lnTo>
                  <a:pt x="0" y="176"/>
                </a:lnTo>
                <a:lnTo>
                  <a:pt x="4" y="172"/>
                </a:lnTo>
                <a:lnTo>
                  <a:pt x="4" y="172"/>
                </a:lnTo>
                <a:lnTo>
                  <a:pt x="8" y="168"/>
                </a:lnTo>
                <a:lnTo>
                  <a:pt x="16" y="164"/>
                </a:lnTo>
                <a:lnTo>
                  <a:pt x="24" y="160"/>
                </a:lnTo>
                <a:lnTo>
                  <a:pt x="32" y="156"/>
                </a:lnTo>
                <a:lnTo>
                  <a:pt x="44" y="148"/>
                </a:lnTo>
                <a:lnTo>
                  <a:pt x="64" y="132"/>
                </a:lnTo>
                <a:lnTo>
                  <a:pt x="84" y="120"/>
                </a:lnTo>
                <a:lnTo>
                  <a:pt x="108" y="100"/>
                </a:lnTo>
                <a:lnTo>
                  <a:pt x="128" y="84"/>
                </a:lnTo>
                <a:lnTo>
                  <a:pt x="144" y="64"/>
                </a:lnTo>
                <a:lnTo>
                  <a:pt x="164" y="44"/>
                </a:lnTo>
                <a:lnTo>
                  <a:pt x="176" y="24"/>
                </a:lnTo>
                <a:lnTo>
                  <a:pt x="192" y="0"/>
                </a:lnTo>
                <a:lnTo>
                  <a:pt x="196" y="8"/>
                </a:lnTo>
                <a:lnTo>
                  <a:pt x="196" y="16"/>
                </a:lnTo>
                <a:lnTo>
                  <a:pt x="200" y="28"/>
                </a:lnTo>
                <a:lnTo>
                  <a:pt x="196" y="36"/>
                </a:lnTo>
                <a:lnTo>
                  <a:pt x="196" y="44"/>
                </a:lnTo>
                <a:lnTo>
                  <a:pt x="196" y="44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72" name="Freeform 391">
            <a:extLst>
              <a:ext uri="{FF2B5EF4-FFF2-40B4-BE49-F238E27FC236}">
                <a16:creationId xmlns:a16="http://schemas.microsoft.com/office/drawing/2014/main" id="{957401E3-1913-47A4-B64B-124C835E88B3}"/>
              </a:ext>
            </a:extLst>
          </p:cNvPr>
          <p:cNvSpPr>
            <a:spLocks/>
          </p:cNvSpPr>
          <p:nvPr/>
        </p:nvSpPr>
        <p:spPr bwMode="auto">
          <a:xfrm>
            <a:off x="1518887" y="3965363"/>
            <a:ext cx="528707" cy="1947907"/>
          </a:xfrm>
          <a:custGeom>
            <a:avLst/>
            <a:gdLst>
              <a:gd name="T0" fmla="*/ 116 w 128"/>
              <a:gd name="T1" fmla="*/ 212 h 388"/>
              <a:gd name="T2" fmla="*/ 116 w 128"/>
              <a:gd name="T3" fmla="*/ 264 h 388"/>
              <a:gd name="T4" fmla="*/ 116 w 128"/>
              <a:gd name="T5" fmla="*/ 304 h 388"/>
              <a:gd name="T6" fmla="*/ 116 w 128"/>
              <a:gd name="T7" fmla="*/ 332 h 388"/>
              <a:gd name="T8" fmla="*/ 112 w 128"/>
              <a:gd name="T9" fmla="*/ 356 h 388"/>
              <a:gd name="T10" fmla="*/ 104 w 128"/>
              <a:gd name="T11" fmla="*/ 372 h 388"/>
              <a:gd name="T12" fmla="*/ 92 w 128"/>
              <a:gd name="T13" fmla="*/ 384 h 388"/>
              <a:gd name="T14" fmla="*/ 76 w 128"/>
              <a:gd name="T15" fmla="*/ 388 h 388"/>
              <a:gd name="T16" fmla="*/ 64 w 128"/>
              <a:gd name="T17" fmla="*/ 388 h 388"/>
              <a:gd name="T18" fmla="*/ 56 w 128"/>
              <a:gd name="T19" fmla="*/ 380 h 388"/>
              <a:gd name="T20" fmla="*/ 52 w 128"/>
              <a:gd name="T21" fmla="*/ 364 h 388"/>
              <a:gd name="T22" fmla="*/ 36 w 128"/>
              <a:gd name="T23" fmla="*/ 352 h 388"/>
              <a:gd name="T24" fmla="*/ 12 w 128"/>
              <a:gd name="T25" fmla="*/ 340 h 388"/>
              <a:gd name="T26" fmla="*/ 0 w 128"/>
              <a:gd name="T27" fmla="*/ 328 h 388"/>
              <a:gd name="T28" fmla="*/ 0 w 128"/>
              <a:gd name="T29" fmla="*/ 320 h 388"/>
              <a:gd name="T30" fmla="*/ 4 w 128"/>
              <a:gd name="T31" fmla="*/ 316 h 388"/>
              <a:gd name="T32" fmla="*/ 16 w 128"/>
              <a:gd name="T33" fmla="*/ 316 h 388"/>
              <a:gd name="T34" fmla="*/ 44 w 128"/>
              <a:gd name="T35" fmla="*/ 320 h 388"/>
              <a:gd name="T36" fmla="*/ 64 w 128"/>
              <a:gd name="T37" fmla="*/ 324 h 388"/>
              <a:gd name="T38" fmla="*/ 68 w 128"/>
              <a:gd name="T39" fmla="*/ 320 h 388"/>
              <a:gd name="T40" fmla="*/ 68 w 128"/>
              <a:gd name="T41" fmla="*/ 316 h 388"/>
              <a:gd name="T42" fmla="*/ 68 w 128"/>
              <a:gd name="T43" fmla="*/ 300 h 388"/>
              <a:gd name="T44" fmla="*/ 72 w 128"/>
              <a:gd name="T45" fmla="*/ 280 h 388"/>
              <a:gd name="T46" fmla="*/ 76 w 128"/>
              <a:gd name="T47" fmla="*/ 236 h 388"/>
              <a:gd name="T48" fmla="*/ 76 w 128"/>
              <a:gd name="T49" fmla="*/ 200 h 388"/>
              <a:gd name="T50" fmla="*/ 76 w 128"/>
              <a:gd name="T51" fmla="*/ 164 h 388"/>
              <a:gd name="T52" fmla="*/ 72 w 128"/>
              <a:gd name="T53" fmla="*/ 120 h 388"/>
              <a:gd name="T54" fmla="*/ 72 w 128"/>
              <a:gd name="T55" fmla="*/ 84 h 388"/>
              <a:gd name="T56" fmla="*/ 68 w 128"/>
              <a:gd name="T57" fmla="*/ 56 h 388"/>
              <a:gd name="T58" fmla="*/ 60 w 128"/>
              <a:gd name="T59" fmla="*/ 36 h 388"/>
              <a:gd name="T60" fmla="*/ 56 w 128"/>
              <a:gd name="T61" fmla="*/ 24 h 388"/>
              <a:gd name="T62" fmla="*/ 48 w 128"/>
              <a:gd name="T63" fmla="*/ 16 h 388"/>
              <a:gd name="T64" fmla="*/ 56 w 128"/>
              <a:gd name="T65" fmla="*/ 8 h 388"/>
              <a:gd name="T66" fmla="*/ 68 w 128"/>
              <a:gd name="T67" fmla="*/ 0 h 388"/>
              <a:gd name="T68" fmla="*/ 88 w 128"/>
              <a:gd name="T69" fmla="*/ 4 h 388"/>
              <a:gd name="T70" fmla="*/ 108 w 128"/>
              <a:gd name="T71" fmla="*/ 12 h 388"/>
              <a:gd name="T72" fmla="*/ 120 w 128"/>
              <a:gd name="T73" fmla="*/ 20 h 388"/>
              <a:gd name="T74" fmla="*/ 128 w 128"/>
              <a:gd name="T75" fmla="*/ 28 h 388"/>
              <a:gd name="T76" fmla="*/ 128 w 128"/>
              <a:gd name="T77" fmla="*/ 36 h 388"/>
              <a:gd name="T78" fmla="*/ 124 w 128"/>
              <a:gd name="T79" fmla="*/ 52 h 388"/>
              <a:gd name="T80" fmla="*/ 120 w 128"/>
              <a:gd name="T81" fmla="*/ 80 h 388"/>
              <a:gd name="T82" fmla="*/ 120 w 128"/>
              <a:gd name="T83" fmla="*/ 120 h 388"/>
              <a:gd name="T84" fmla="*/ 116 w 128"/>
              <a:gd name="T85" fmla="*/ 180 h 3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128" h="388">
                <a:moveTo>
                  <a:pt x="116" y="180"/>
                </a:moveTo>
                <a:lnTo>
                  <a:pt x="116" y="212"/>
                </a:lnTo>
                <a:lnTo>
                  <a:pt x="116" y="240"/>
                </a:lnTo>
                <a:lnTo>
                  <a:pt x="116" y="264"/>
                </a:lnTo>
                <a:lnTo>
                  <a:pt x="116" y="288"/>
                </a:lnTo>
                <a:lnTo>
                  <a:pt x="116" y="304"/>
                </a:lnTo>
                <a:lnTo>
                  <a:pt x="116" y="320"/>
                </a:lnTo>
                <a:lnTo>
                  <a:pt x="116" y="332"/>
                </a:lnTo>
                <a:lnTo>
                  <a:pt x="116" y="340"/>
                </a:lnTo>
                <a:lnTo>
                  <a:pt x="112" y="356"/>
                </a:lnTo>
                <a:lnTo>
                  <a:pt x="108" y="364"/>
                </a:lnTo>
                <a:lnTo>
                  <a:pt x="104" y="372"/>
                </a:lnTo>
                <a:lnTo>
                  <a:pt x="100" y="380"/>
                </a:lnTo>
                <a:lnTo>
                  <a:pt x="92" y="384"/>
                </a:lnTo>
                <a:lnTo>
                  <a:pt x="84" y="388"/>
                </a:lnTo>
                <a:lnTo>
                  <a:pt x="76" y="388"/>
                </a:lnTo>
                <a:lnTo>
                  <a:pt x="68" y="388"/>
                </a:lnTo>
                <a:lnTo>
                  <a:pt x="64" y="388"/>
                </a:lnTo>
                <a:lnTo>
                  <a:pt x="60" y="384"/>
                </a:lnTo>
                <a:lnTo>
                  <a:pt x="56" y="380"/>
                </a:lnTo>
                <a:lnTo>
                  <a:pt x="56" y="372"/>
                </a:lnTo>
                <a:lnTo>
                  <a:pt x="52" y="364"/>
                </a:lnTo>
                <a:lnTo>
                  <a:pt x="44" y="356"/>
                </a:lnTo>
                <a:lnTo>
                  <a:pt x="36" y="352"/>
                </a:lnTo>
                <a:lnTo>
                  <a:pt x="24" y="344"/>
                </a:lnTo>
                <a:lnTo>
                  <a:pt x="12" y="340"/>
                </a:lnTo>
                <a:lnTo>
                  <a:pt x="4" y="332"/>
                </a:lnTo>
                <a:lnTo>
                  <a:pt x="0" y="328"/>
                </a:lnTo>
                <a:lnTo>
                  <a:pt x="0" y="324"/>
                </a:lnTo>
                <a:lnTo>
                  <a:pt x="0" y="320"/>
                </a:lnTo>
                <a:lnTo>
                  <a:pt x="0" y="320"/>
                </a:lnTo>
                <a:lnTo>
                  <a:pt x="4" y="316"/>
                </a:lnTo>
                <a:lnTo>
                  <a:pt x="8" y="316"/>
                </a:lnTo>
                <a:lnTo>
                  <a:pt x="16" y="316"/>
                </a:lnTo>
                <a:lnTo>
                  <a:pt x="32" y="316"/>
                </a:lnTo>
                <a:lnTo>
                  <a:pt x="44" y="320"/>
                </a:lnTo>
                <a:lnTo>
                  <a:pt x="56" y="320"/>
                </a:lnTo>
                <a:lnTo>
                  <a:pt x="64" y="324"/>
                </a:lnTo>
                <a:lnTo>
                  <a:pt x="68" y="324"/>
                </a:lnTo>
                <a:lnTo>
                  <a:pt x="68" y="320"/>
                </a:lnTo>
                <a:lnTo>
                  <a:pt x="68" y="320"/>
                </a:lnTo>
                <a:lnTo>
                  <a:pt x="68" y="316"/>
                </a:lnTo>
                <a:lnTo>
                  <a:pt x="68" y="308"/>
                </a:lnTo>
                <a:lnTo>
                  <a:pt x="68" y="300"/>
                </a:lnTo>
                <a:lnTo>
                  <a:pt x="72" y="292"/>
                </a:lnTo>
                <a:lnTo>
                  <a:pt x="72" y="280"/>
                </a:lnTo>
                <a:lnTo>
                  <a:pt x="72" y="264"/>
                </a:lnTo>
                <a:lnTo>
                  <a:pt x="76" y="236"/>
                </a:lnTo>
                <a:lnTo>
                  <a:pt x="76" y="220"/>
                </a:lnTo>
                <a:lnTo>
                  <a:pt x="76" y="200"/>
                </a:lnTo>
                <a:lnTo>
                  <a:pt x="76" y="184"/>
                </a:lnTo>
                <a:lnTo>
                  <a:pt x="76" y="164"/>
                </a:lnTo>
                <a:lnTo>
                  <a:pt x="72" y="144"/>
                </a:lnTo>
                <a:lnTo>
                  <a:pt x="72" y="120"/>
                </a:lnTo>
                <a:lnTo>
                  <a:pt x="72" y="100"/>
                </a:lnTo>
                <a:lnTo>
                  <a:pt x="72" y="84"/>
                </a:lnTo>
                <a:lnTo>
                  <a:pt x="68" y="68"/>
                </a:lnTo>
                <a:lnTo>
                  <a:pt x="68" y="56"/>
                </a:lnTo>
                <a:lnTo>
                  <a:pt x="64" y="44"/>
                </a:lnTo>
                <a:lnTo>
                  <a:pt x="60" y="36"/>
                </a:lnTo>
                <a:lnTo>
                  <a:pt x="60" y="28"/>
                </a:lnTo>
                <a:lnTo>
                  <a:pt x="56" y="24"/>
                </a:lnTo>
                <a:lnTo>
                  <a:pt x="52" y="20"/>
                </a:lnTo>
                <a:lnTo>
                  <a:pt x="48" y="16"/>
                </a:lnTo>
                <a:lnTo>
                  <a:pt x="52" y="12"/>
                </a:lnTo>
                <a:lnTo>
                  <a:pt x="56" y="8"/>
                </a:lnTo>
                <a:lnTo>
                  <a:pt x="60" y="4"/>
                </a:lnTo>
                <a:lnTo>
                  <a:pt x="68" y="0"/>
                </a:lnTo>
                <a:lnTo>
                  <a:pt x="76" y="0"/>
                </a:lnTo>
                <a:lnTo>
                  <a:pt x="88" y="4"/>
                </a:lnTo>
                <a:lnTo>
                  <a:pt x="100" y="8"/>
                </a:lnTo>
                <a:lnTo>
                  <a:pt x="108" y="12"/>
                </a:lnTo>
                <a:lnTo>
                  <a:pt x="116" y="16"/>
                </a:lnTo>
                <a:lnTo>
                  <a:pt x="120" y="20"/>
                </a:lnTo>
                <a:lnTo>
                  <a:pt x="124" y="24"/>
                </a:lnTo>
                <a:lnTo>
                  <a:pt x="128" y="28"/>
                </a:lnTo>
                <a:lnTo>
                  <a:pt x="128" y="32"/>
                </a:lnTo>
                <a:lnTo>
                  <a:pt x="128" y="36"/>
                </a:lnTo>
                <a:lnTo>
                  <a:pt x="124" y="40"/>
                </a:lnTo>
                <a:lnTo>
                  <a:pt x="124" y="52"/>
                </a:lnTo>
                <a:lnTo>
                  <a:pt x="124" y="64"/>
                </a:lnTo>
                <a:lnTo>
                  <a:pt x="120" y="80"/>
                </a:lnTo>
                <a:lnTo>
                  <a:pt x="120" y="100"/>
                </a:lnTo>
                <a:lnTo>
                  <a:pt x="120" y="120"/>
                </a:lnTo>
                <a:lnTo>
                  <a:pt x="120" y="148"/>
                </a:lnTo>
                <a:lnTo>
                  <a:pt x="116" y="180"/>
                </a:lnTo>
                <a:lnTo>
                  <a:pt x="116" y="180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73" name="Freeform 392">
            <a:extLst>
              <a:ext uri="{FF2B5EF4-FFF2-40B4-BE49-F238E27FC236}">
                <a16:creationId xmlns:a16="http://schemas.microsoft.com/office/drawing/2014/main" id="{ADBB54BE-0F46-4ACD-9249-3BD9D7026F5B}"/>
              </a:ext>
            </a:extLst>
          </p:cNvPr>
          <p:cNvSpPr>
            <a:spLocks/>
          </p:cNvSpPr>
          <p:nvPr/>
        </p:nvSpPr>
        <p:spPr bwMode="auto">
          <a:xfrm>
            <a:off x="1386710" y="4487482"/>
            <a:ext cx="941760" cy="301223"/>
          </a:xfrm>
          <a:custGeom>
            <a:avLst/>
            <a:gdLst>
              <a:gd name="T0" fmla="*/ 212 w 228"/>
              <a:gd name="T1" fmla="*/ 32 h 60"/>
              <a:gd name="T2" fmla="*/ 208 w 228"/>
              <a:gd name="T3" fmla="*/ 36 h 60"/>
              <a:gd name="T4" fmla="*/ 200 w 228"/>
              <a:gd name="T5" fmla="*/ 36 h 60"/>
              <a:gd name="T6" fmla="*/ 196 w 228"/>
              <a:gd name="T7" fmla="*/ 36 h 60"/>
              <a:gd name="T8" fmla="*/ 188 w 228"/>
              <a:gd name="T9" fmla="*/ 40 h 60"/>
              <a:gd name="T10" fmla="*/ 176 w 228"/>
              <a:gd name="T11" fmla="*/ 40 h 60"/>
              <a:gd name="T12" fmla="*/ 168 w 228"/>
              <a:gd name="T13" fmla="*/ 44 h 60"/>
              <a:gd name="T14" fmla="*/ 156 w 228"/>
              <a:gd name="T15" fmla="*/ 48 h 60"/>
              <a:gd name="T16" fmla="*/ 140 w 228"/>
              <a:gd name="T17" fmla="*/ 48 h 60"/>
              <a:gd name="T18" fmla="*/ 112 w 228"/>
              <a:gd name="T19" fmla="*/ 56 h 60"/>
              <a:gd name="T20" fmla="*/ 100 w 228"/>
              <a:gd name="T21" fmla="*/ 56 h 60"/>
              <a:gd name="T22" fmla="*/ 92 w 228"/>
              <a:gd name="T23" fmla="*/ 60 h 60"/>
              <a:gd name="T24" fmla="*/ 80 w 228"/>
              <a:gd name="T25" fmla="*/ 60 h 60"/>
              <a:gd name="T26" fmla="*/ 72 w 228"/>
              <a:gd name="T27" fmla="*/ 60 h 60"/>
              <a:gd name="T28" fmla="*/ 64 w 228"/>
              <a:gd name="T29" fmla="*/ 60 h 60"/>
              <a:gd name="T30" fmla="*/ 56 w 228"/>
              <a:gd name="T31" fmla="*/ 60 h 60"/>
              <a:gd name="T32" fmla="*/ 44 w 228"/>
              <a:gd name="T33" fmla="*/ 60 h 60"/>
              <a:gd name="T34" fmla="*/ 32 w 228"/>
              <a:gd name="T35" fmla="*/ 60 h 60"/>
              <a:gd name="T36" fmla="*/ 24 w 228"/>
              <a:gd name="T37" fmla="*/ 56 h 60"/>
              <a:gd name="T38" fmla="*/ 12 w 228"/>
              <a:gd name="T39" fmla="*/ 52 h 60"/>
              <a:gd name="T40" fmla="*/ 8 w 228"/>
              <a:gd name="T41" fmla="*/ 48 h 60"/>
              <a:gd name="T42" fmla="*/ 4 w 228"/>
              <a:gd name="T43" fmla="*/ 48 h 60"/>
              <a:gd name="T44" fmla="*/ 4 w 228"/>
              <a:gd name="T45" fmla="*/ 44 h 60"/>
              <a:gd name="T46" fmla="*/ 0 w 228"/>
              <a:gd name="T47" fmla="*/ 44 h 60"/>
              <a:gd name="T48" fmla="*/ 0 w 228"/>
              <a:gd name="T49" fmla="*/ 40 h 60"/>
              <a:gd name="T50" fmla="*/ 4 w 228"/>
              <a:gd name="T51" fmla="*/ 40 h 60"/>
              <a:gd name="T52" fmla="*/ 8 w 228"/>
              <a:gd name="T53" fmla="*/ 36 h 60"/>
              <a:gd name="T54" fmla="*/ 12 w 228"/>
              <a:gd name="T55" fmla="*/ 36 h 60"/>
              <a:gd name="T56" fmla="*/ 16 w 228"/>
              <a:gd name="T57" fmla="*/ 32 h 60"/>
              <a:gd name="T58" fmla="*/ 24 w 228"/>
              <a:gd name="T59" fmla="*/ 32 h 60"/>
              <a:gd name="T60" fmla="*/ 28 w 228"/>
              <a:gd name="T61" fmla="*/ 32 h 60"/>
              <a:gd name="T62" fmla="*/ 40 w 228"/>
              <a:gd name="T63" fmla="*/ 28 h 60"/>
              <a:gd name="T64" fmla="*/ 48 w 228"/>
              <a:gd name="T65" fmla="*/ 28 h 60"/>
              <a:gd name="T66" fmla="*/ 56 w 228"/>
              <a:gd name="T67" fmla="*/ 24 h 60"/>
              <a:gd name="T68" fmla="*/ 68 w 228"/>
              <a:gd name="T69" fmla="*/ 20 h 60"/>
              <a:gd name="T70" fmla="*/ 92 w 228"/>
              <a:gd name="T71" fmla="*/ 16 h 60"/>
              <a:gd name="T72" fmla="*/ 112 w 228"/>
              <a:gd name="T73" fmla="*/ 16 h 60"/>
              <a:gd name="T74" fmla="*/ 132 w 228"/>
              <a:gd name="T75" fmla="*/ 12 h 60"/>
              <a:gd name="T76" fmla="*/ 148 w 228"/>
              <a:gd name="T77" fmla="*/ 8 h 60"/>
              <a:gd name="T78" fmla="*/ 164 w 228"/>
              <a:gd name="T79" fmla="*/ 4 h 60"/>
              <a:gd name="T80" fmla="*/ 176 w 228"/>
              <a:gd name="T81" fmla="*/ 0 h 60"/>
              <a:gd name="T82" fmla="*/ 184 w 228"/>
              <a:gd name="T83" fmla="*/ 0 h 60"/>
              <a:gd name="T84" fmla="*/ 188 w 228"/>
              <a:gd name="T85" fmla="*/ 0 h 60"/>
              <a:gd name="T86" fmla="*/ 188 w 228"/>
              <a:gd name="T87" fmla="*/ 0 h 60"/>
              <a:gd name="T88" fmla="*/ 192 w 228"/>
              <a:gd name="T89" fmla="*/ 0 h 60"/>
              <a:gd name="T90" fmla="*/ 192 w 228"/>
              <a:gd name="T91" fmla="*/ 0 h 60"/>
              <a:gd name="T92" fmla="*/ 200 w 228"/>
              <a:gd name="T93" fmla="*/ 0 h 60"/>
              <a:gd name="T94" fmla="*/ 204 w 228"/>
              <a:gd name="T95" fmla="*/ 4 h 60"/>
              <a:gd name="T96" fmla="*/ 212 w 228"/>
              <a:gd name="T97" fmla="*/ 4 h 60"/>
              <a:gd name="T98" fmla="*/ 216 w 228"/>
              <a:gd name="T99" fmla="*/ 8 h 60"/>
              <a:gd name="T100" fmla="*/ 220 w 228"/>
              <a:gd name="T101" fmla="*/ 8 h 60"/>
              <a:gd name="T102" fmla="*/ 224 w 228"/>
              <a:gd name="T103" fmla="*/ 12 h 60"/>
              <a:gd name="T104" fmla="*/ 228 w 228"/>
              <a:gd name="T105" fmla="*/ 16 h 60"/>
              <a:gd name="T106" fmla="*/ 224 w 228"/>
              <a:gd name="T107" fmla="*/ 20 h 60"/>
              <a:gd name="T108" fmla="*/ 220 w 228"/>
              <a:gd name="T109" fmla="*/ 24 h 60"/>
              <a:gd name="T110" fmla="*/ 216 w 228"/>
              <a:gd name="T111" fmla="*/ 28 h 60"/>
              <a:gd name="T112" fmla="*/ 212 w 228"/>
              <a:gd name="T113" fmla="*/ 32 h 60"/>
              <a:gd name="T114" fmla="*/ 212 w 228"/>
              <a:gd name="T115" fmla="*/ 32 h 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228" h="60">
                <a:moveTo>
                  <a:pt x="212" y="32"/>
                </a:moveTo>
                <a:lnTo>
                  <a:pt x="208" y="36"/>
                </a:lnTo>
                <a:lnTo>
                  <a:pt x="200" y="36"/>
                </a:lnTo>
                <a:lnTo>
                  <a:pt x="196" y="36"/>
                </a:lnTo>
                <a:lnTo>
                  <a:pt x="188" y="40"/>
                </a:lnTo>
                <a:lnTo>
                  <a:pt x="176" y="40"/>
                </a:lnTo>
                <a:lnTo>
                  <a:pt x="168" y="44"/>
                </a:lnTo>
                <a:lnTo>
                  <a:pt x="156" y="48"/>
                </a:lnTo>
                <a:lnTo>
                  <a:pt x="140" y="48"/>
                </a:lnTo>
                <a:lnTo>
                  <a:pt x="112" y="56"/>
                </a:lnTo>
                <a:lnTo>
                  <a:pt x="100" y="56"/>
                </a:lnTo>
                <a:lnTo>
                  <a:pt x="92" y="60"/>
                </a:lnTo>
                <a:lnTo>
                  <a:pt x="80" y="60"/>
                </a:lnTo>
                <a:lnTo>
                  <a:pt x="72" y="60"/>
                </a:lnTo>
                <a:lnTo>
                  <a:pt x="64" y="60"/>
                </a:lnTo>
                <a:lnTo>
                  <a:pt x="56" y="60"/>
                </a:lnTo>
                <a:lnTo>
                  <a:pt x="44" y="60"/>
                </a:lnTo>
                <a:lnTo>
                  <a:pt x="32" y="60"/>
                </a:lnTo>
                <a:lnTo>
                  <a:pt x="24" y="56"/>
                </a:lnTo>
                <a:lnTo>
                  <a:pt x="12" y="52"/>
                </a:lnTo>
                <a:lnTo>
                  <a:pt x="8" y="48"/>
                </a:lnTo>
                <a:lnTo>
                  <a:pt x="4" y="48"/>
                </a:lnTo>
                <a:lnTo>
                  <a:pt x="4" y="44"/>
                </a:lnTo>
                <a:lnTo>
                  <a:pt x="0" y="44"/>
                </a:lnTo>
                <a:lnTo>
                  <a:pt x="0" y="40"/>
                </a:lnTo>
                <a:lnTo>
                  <a:pt x="4" y="40"/>
                </a:lnTo>
                <a:lnTo>
                  <a:pt x="8" y="36"/>
                </a:lnTo>
                <a:lnTo>
                  <a:pt x="12" y="36"/>
                </a:lnTo>
                <a:lnTo>
                  <a:pt x="16" y="32"/>
                </a:lnTo>
                <a:lnTo>
                  <a:pt x="24" y="32"/>
                </a:lnTo>
                <a:lnTo>
                  <a:pt x="28" y="32"/>
                </a:lnTo>
                <a:lnTo>
                  <a:pt x="40" y="28"/>
                </a:lnTo>
                <a:lnTo>
                  <a:pt x="48" y="28"/>
                </a:lnTo>
                <a:lnTo>
                  <a:pt x="56" y="24"/>
                </a:lnTo>
                <a:lnTo>
                  <a:pt x="68" y="20"/>
                </a:lnTo>
                <a:lnTo>
                  <a:pt x="92" y="16"/>
                </a:lnTo>
                <a:lnTo>
                  <a:pt x="112" y="16"/>
                </a:lnTo>
                <a:lnTo>
                  <a:pt x="132" y="12"/>
                </a:lnTo>
                <a:lnTo>
                  <a:pt x="148" y="8"/>
                </a:lnTo>
                <a:lnTo>
                  <a:pt x="164" y="4"/>
                </a:lnTo>
                <a:lnTo>
                  <a:pt x="176" y="0"/>
                </a:lnTo>
                <a:lnTo>
                  <a:pt x="184" y="0"/>
                </a:lnTo>
                <a:lnTo>
                  <a:pt x="188" y="0"/>
                </a:lnTo>
                <a:lnTo>
                  <a:pt x="188" y="0"/>
                </a:lnTo>
                <a:lnTo>
                  <a:pt x="192" y="0"/>
                </a:lnTo>
                <a:lnTo>
                  <a:pt x="192" y="0"/>
                </a:lnTo>
                <a:lnTo>
                  <a:pt x="200" y="0"/>
                </a:lnTo>
                <a:lnTo>
                  <a:pt x="204" y="4"/>
                </a:lnTo>
                <a:lnTo>
                  <a:pt x="212" y="4"/>
                </a:lnTo>
                <a:lnTo>
                  <a:pt x="216" y="8"/>
                </a:lnTo>
                <a:lnTo>
                  <a:pt x="220" y="8"/>
                </a:lnTo>
                <a:lnTo>
                  <a:pt x="224" y="12"/>
                </a:lnTo>
                <a:lnTo>
                  <a:pt x="228" y="16"/>
                </a:lnTo>
                <a:lnTo>
                  <a:pt x="224" y="20"/>
                </a:lnTo>
                <a:lnTo>
                  <a:pt x="220" y="24"/>
                </a:lnTo>
                <a:lnTo>
                  <a:pt x="216" y="28"/>
                </a:lnTo>
                <a:lnTo>
                  <a:pt x="212" y="32"/>
                </a:lnTo>
                <a:lnTo>
                  <a:pt x="212" y="32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74" name="Freeform 393">
            <a:extLst>
              <a:ext uri="{FF2B5EF4-FFF2-40B4-BE49-F238E27FC236}">
                <a16:creationId xmlns:a16="http://schemas.microsoft.com/office/drawing/2014/main" id="{620876AA-C9E6-41F7-9EE2-BE67977E4D8C}"/>
              </a:ext>
            </a:extLst>
          </p:cNvPr>
          <p:cNvSpPr>
            <a:spLocks/>
          </p:cNvSpPr>
          <p:nvPr/>
        </p:nvSpPr>
        <p:spPr bwMode="auto">
          <a:xfrm>
            <a:off x="2047594" y="3905118"/>
            <a:ext cx="842627" cy="1967989"/>
          </a:xfrm>
          <a:custGeom>
            <a:avLst/>
            <a:gdLst>
              <a:gd name="T0" fmla="*/ 124 w 204"/>
              <a:gd name="T1" fmla="*/ 16 h 392"/>
              <a:gd name="T2" fmla="*/ 124 w 204"/>
              <a:gd name="T3" fmla="*/ 12 h 392"/>
              <a:gd name="T4" fmla="*/ 128 w 204"/>
              <a:gd name="T5" fmla="*/ 4 h 392"/>
              <a:gd name="T6" fmla="*/ 140 w 204"/>
              <a:gd name="T7" fmla="*/ 0 h 392"/>
              <a:gd name="T8" fmla="*/ 164 w 204"/>
              <a:gd name="T9" fmla="*/ 0 h 392"/>
              <a:gd name="T10" fmla="*/ 184 w 204"/>
              <a:gd name="T11" fmla="*/ 8 h 392"/>
              <a:gd name="T12" fmla="*/ 200 w 204"/>
              <a:gd name="T13" fmla="*/ 16 h 392"/>
              <a:gd name="T14" fmla="*/ 204 w 204"/>
              <a:gd name="T15" fmla="*/ 24 h 392"/>
              <a:gd name="T16" fmla="*/ 204 w 204"/>
              <a:gd name="T17" fmla="*/ 32 h 392"/>
              <a:gd name="T18" fmla="*/ 200 w 204"/>
              <a:gd name="T19" fmla="*/ 36 h 392"/>
              <a:gd name="T20" fmla="*/ 200 w 204"/>
              <a:gd name="T21" fmla="*/ 44 h 392"/>
              <a:gd name="T22" fmla="*/ 196 w 204"/>
              <a:gd name="T23" fmla="*/ 56 h 392"/>
              <a:gd name="T24" fmla="*/ 196 w 204"/>
              <a:gd name="T25" fmla="*/ 76 h 392"/>
              <a:gd name="T26" fmla="*/ 192 w 204"/>
              <a:gd name="T27" fmla="*/ 108 h 392"/>
              <a:gd name="T28" fmla="*/ 188 w 204"/>
              <a:gd name="T29" fmla="*/ 156 h 392"/>
              <a:gd name="T30" fmla="*/ 172 w 204"/>
              <a:gd name="T31" fmla="*/ 208 h 392"/>
              <a:gd name="T32" fmla="*/ 148 w 204"/>
              <a:gd name="T33" fmla="*/ 264 h 392"/>
              <a:gd name="T34" fmla="*/ 116 w 204"/>
              <a:gd name="T35" fmla="*/ 316 h 392"/>
              <a:gd name="T36" fmla="*/ 76 w 204"/>
              <a:gd name="T37" fmla="*/ 356 h 392"/>
              <a:gd name="T38" fmla="*/ 44 w 204"/>
              <a:gd name="T39" fmla="*/ 376 h 392"/>
              <a:gd name="T40" fmla="*/ 28 w 204"/>
              <a:gd name="T41" fmla="*/ 388 h 392"/>
              <a:gd name="T42" fmla="*/ 12 w 204"/>
              <a:gd name="T43" fmla="*/ 392 h 392"/>
              <a:gd name="T44" fmla="*/ 4 w 204"/>
              <a:gd name="T45" fmla="*/ 392 h 392"/>
              <a:gd name="T46" fmla="*/ 4 w 204"/>
              <a:gd name="T47" fmla="*/ 392 h 392"/>
              <a:gd name="T48" fmla="*/ 4 w 204"/>
              <a:gd name="T49" fmla="*/ 384 h 392"/>
              <a:gd name="T50" fmla="*/ 8 w 204"/>
              <a:gd name="T51" fmla="*/ 376 h 392"/>
              <a:gd name="T52" fmla="*/ 16 w 204"/>
              <a:gd name="T53" fmla="*/ 364 h 392"/>
              <a:gd name="T54" fmla="*/ 40 w 204"/>
              <a:gd name="T55" fmla="*/ 344 h 392"/>
              <a:gd name="T56" fmla="*/ 68 w 204"/>
              <a:gd name="T57" fmla="*/ 308 h 392"/>
              <a:gd name="T58" fmla="*/ 92 w 204"/>
              <a:gd name="T59" fmla="*/ 268 h 392"/>
              <a:gd name="T60" fmla="*/ 116 w 204"/>
              <a:gd name="T61" fmla="*/ 224 h 392"/>
              <a:gd name="T62" fmla="*/ 128 w 204"/>
              <a:gd name="T63" fmla="*/ 176 h 392"/>
              <a:gd name="T64" fmla="*/ 136 w 204"/>
              <a:gd name="T65" fmla="*/ 120 h 392"/>
              <a:gd name="T66" fmla="*/ 140 w 204"/>
              <a:gd name="T67" fmla="*/ 76 h 392"/>
              <a:gd name="T68" fmla="*/ 140 w 204"/>
              <a:gd name="T69" fmla="*/ 52 h 392"/>
              <a:gd name="T70" fmla="*/ 136 w 204"/>
              <a:gd name="T71" fmla="*/ 32 h 392"/>
              <a:gd name="T72" fmla="*/ 132 w 204"/>
              <a:gd name="T73" fmla="*/ 20 h 392"/>
              <a:gd name="T74" fmla="*/ 128 w 204"/>
              <a:gd name="T75" fmla="*/ 20 h 3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204" h="392">
                <a:moveTo>
                  <a:pt x="128" y="20"/>
                </a:moveTo>
                <a:lnTo>
                  <a:pt x="124" y="16"/>
                </a:lnTo>
                <a:lnTo>
                  <a:pt x="124" y="12"/>
                </a:lnTo>
                <a:lnTo>
                  <a:pt x="124" y="12"/>
                </a:lnTo>
                <a:lnTo>
                  <a:pt x="124" y="8"/>
                </a:lnTo>
                <a:lnTo>
                  <a:pt x="128" y="4"/>
                </a:lnTo>
                <a:lnTo>
                  <a:pt x="132" y="0"/>
                </a:lnTo>
                <a:lnTo>
                  <a:pt x="140" y="0"/>
                </a:lnTo>
                <a:lnTo>
                  <a:pt x="152" y="0"/>
                </a:lnTo>
                <a:lnTo>
                  <a:pt x="164" y="0"/>
                </a:lnTo>
                <a:lnTo>
                  <a:pt x="176" y="0"/>
                </a:lnTo>
                <a:lnTo>
                  <a:pt x="184" y="8"/>
                </a:lnTo>
                <a:lnTo>
                  <a:pt x="192" y="12"/>
                </a:lnTo>
                <a:lnTo>
                  <a:pt x="200" y="16"/>
                </a:lnTo>
                <a:lnTo>
                  <a:pt x="200" y="20"/>
                </a:lnTo>
                <a:lnTo>
                  <a:pt x="204" y="24"/>
                </a:lnTo>
                <a:lnTo>
                  <a:pt x="204" y="28"/>
                </a:lnTo>
                <a:lnTo>
                  <a:pt x="204" y="32"/>
                </a:lnTo>
                <a:lnTo>
                  <a:pt x="200" y="36"/>
                </a:lnTo>
                <a:lnTo>
                  <a:pt x="200" y="36"/>
                </a:lnTo>
                <a:lnTo>
                  <a:pt x="200" y="40"/>
                </a:lnTo>
                <a:lnTo>
                  <a:pt x="200" y="44"/>
                </a:lnTo>
                <a:lnTo>
                  <a:pt x="196" y="52"/>
                </a:lnTo>
                <a:lnTo>
                  <a:pt x="196" y="56"/>
                </a:lnTo>
                <a:lnTo>
                  <a:pt x="196" y="64"/>
                </a:lnTo>
                <a:lnTo>
                  <a:pt x="196" y="76"/>
                </a:lnTo>
                <a:lnTo>
                  <a:pt x="196" y="84"/>
                </a:lnTo>
                <a:lnTo>
                  <a:pt x="192" y="108"/>
                </a:lnTo>
                <a:lnTo>
                  <a:pt x="192" y="132"/>
                </a:lnTo>
                <a:lnTo>
                  <a:pt x="188" y="156"/>
                </a:lnTo>
                <a:lnTo>
                  <a:pt x="180" y="184"/>
                </a:lnTo>
                <a:lnTo>
                  <a:pt x="172" y="208"/>
                </a:lnTo>
                <a:lnTo>
                  <a:pt x="164" y="236"/>
                </a:lnTo>
                <a:lnTo>
                  <a:pt x="148" y="264"/>
                </a:lnTo>
                <a:lnTo>
                  <a:pt x="132" y="288"/>
                </a:lnTo>
                <a:lnTo>
                  <a:pt x="116" y="316"/>
                </a:lnTo>
                <a:lnTo>
                  <a:pt x="96" y="336"/>
                </a:lnTo>
                <a:lnTo>
                  <a:pt x="76" y="356"/>
                </a:lnTo>
                <a:lnTo>
                  <a:pt x="56" y="368"/>
                </a:lnTo>
                <a:lnTo>
                  <a:pt x="44" y="376"/>
                </a:lnTo>
                <a:lnTo>
                  <a:pt x="36" y="384"/>
                </a:lnTo>
                <a:lnTo>
                  <a:pt x="28" y="388"/>
                </a:lnTo>
                <a:lnTo>
                  <a:pt x="20" y="388"/>
                </a:lnTo>
                <a:lnTo>
                  <a:pt x="12" y="392"/>
                </a:lnTo>
                <a:lnTo>
                  <a:pt x="8" y="392"/>
                </a:lnTo>
                <a:lnTo>
                  <a:pt x="4" y="392"/>
                </a:lnTo>
                <a:lnTo>
                  <a:pt x="4" y="392"/>
                </a:lnTo>
                <a:lnTo>
                  <a:pt x="4" y="392"/>
                </a:lnTo>
                <a:lnTo>
                  <a:pt x="0" y="388"/>
                </a:lnTo>
                <a:lnTo>
                  <a:pt x="4" y="384"/>
                </a:lnTo>
                <a:lnTo>
                  <a:pt x="4" y="380"/>
                </a:lnTo>
                <a:lnTo>
                  <a:pt x="8" y="376"/>
                </a:lnTo>
                <a:lnTo>
                  <a:pt x="12" y="372"/>
                </a:lnTo>
                <a:lnTo>
                  <a:pt x="16" y="364"/>
                </a:lnTo>
                <a:lnTo>
                  <a:pt x="24" y="356"/>
                </a:lnTo>
                <a:lnTo>
                  <a:pt x="40" y="344"/>
                </a:lnTo>
                <a:lnTo>
                  <a:pt x="52" y="328"/>
                </a:lnTo>
                <a:lnTo>
                  <a:pt x="68" y="308"/>
                </a:lnTo>
                <a:lnTo>
                  <a:pt x="80" y="288"/>
                </a:lnTo>
                <a:lnTo>
                  <a:pt x="92" y="268"/>
                </a:lnTo>
                <a:lnTo>
                  <a:pt x="104" y="244"/>
                </a:lnTo>
                <a:lnTo>
                  <a:pt x="116" y="224"/>
                </a:lnTo>
                <a:lnTo>
                  <a:pt x="124" y="200"/>
                </a:lnTo>
                <a:lnTo>
                  <a:pt x="128" y="176"/>
                </a:lnTo>
                <a:lnTo>
                  <a:pt x="132" y="148"/>
                </a:lnTo>
                <a:lnTo>
                  <a:pt x="136" y="120"/>
                </a:lnTo>
                <a:lnTo>
                  <a:pt x="140" y="88"/>
                </a:lnTo>
                <a:lnTo>
                  <a:pt x="140" y="76"/>
                </a:lnTo>
                <a:lnTo>
                  <a:pt x="140" y="64"/>
                </a:lnTo>
                <a:lnTo>
                  <a:pt x="140" y="52"/>
                </a:lnTo>
                <a:lnTo>
                  <a:pt x="140" y="40"/>
                </a:lnTo>
                <a:lnTo>
                  <a:pt x="136" y="32"/>
                </a:lnTo>
                <a:lnTo>
                  <a:pt x="136" y="28"/>
                </a:lnTo>
                <a:lnTo>
                  <a:pt x="132" y="20"/>
                </a:lnTo>
                <a:lnTo>
                  <a:pt x="128" y="20"/>
                </a:lnTo>
                <a:lnTo>
                  <a:pt x="128" y="20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75" name="Freeform 394">
            <a:extLst>
              <a:ext uri="{FF2B5EF4-FFF2-40B4-BE49-F238E27FC236}">
                <a16:creationId xmlns:a16="http://schemas.microsoft.com/office/drawing/2014/main" id="{B39CF5E5-B632-47DF-908B-474AA54C554E}"/>
              </a:ext>
            </a:extLst>
          </p:cNvPr>
          <p:cNvSpPr>
            <a:spLocks/>
          </p:cNvSpPr>
          <p:nvPr/>
        </p:nvSpPr>
        <p:spPr bwMode="auto">
          <a:xfrm>
            <a:off x="2361514" y="4989520"/>
            <a:ext cx="512185" cy="481956"/>
          </a:xfrm>
          <a:custGeom>
            <a:avLst/>
            <a:gdLst>
              <a:gd name="T0" fmla="*/ 0 w 124"/>
              <a:gd name="T1" fmla="*/ 8 h 96"/>
              <a:gd name="T2" fmla="*/ 4 w 124"/>
              <a:gd name="T3" fmla="*/ 4 h 96"/>
              <a:gd name="T4" fmla="*/ 12 w 124"/>
              <a:gd name="T5" fmla="*/ 0 h 96"/>
              <a:gd name="T6" fmla="*/ 24 w 124"/>
              <a:gd name="T7" fmla="*/ 0 h 96"/>
              <a:gd name="T8" fmla="*/ 36 w 124"/>
              <a:gd name="T9" fmla="*/ 0 h 96"/>
              <a:gd name="T10" fmla="*/ 52 w 124"/>
              <a:gd name="T11" fmla="*/ 8 h 96"/>
              <a:gd name="T12" fmla="*/ 68 w 124"/>
              <a:gd name="T13" fmla="*/ 12 h 96"/>
              <a:gd name="T14" fmla="*/ 80 w 124"/>
              <a:gd name="T15" fmla="*/ 20 h 96"/>
              <a:gd name="T16" fmla="*/ 96 w 124"/>
              <a:gd name="T17" fmla="*/ 28 h 96"/>
              <a:gd name="T18" fmla="*/ 108 w 124"/>
              <a:gd name="T19" fmla="*/ 36 h 96"/>
              <a:gd name="T20" fmla="*/ 116 w 124"/>
              <a:gd name="T21" fmla="*/ 48 h 96"/>
              <a:gd name="T22" fmla="*/ 124 w 124"/>
              <a:gd name="T23" fmla="*/ 60 h 96"/>
              <a:gd name="T24" fmla="*/ 124 w 124"/>
              <a:gd name="T25" fmla="*/ 72 h 96"/>
              <a:gd name="T26" fmla="*/ 124 w 124"/>
              <a:gd name="T27" fmla="*/ 80 h 96"/>
              <a:gd name="T28" fmla="*/ 124 w 124"/>
              <a:gd name="T29" fmla="*/ 92 h 96"/>
              <a:gd name="T30" fmla="*/ 120 w 124"/>
              <a:gd name="T31" fmla="*/ 96 h 96"/>
              <a:gd name="T32" fmla="*/ 116 w 124"/>
              <a:gd name="T33" fmla="*/ 96 h 96"/>
              <a:gd name="T34" fmla="*/ 108 w 124"/>
              <a:gd name="T35" fmla="*/ 96 h 96"/>
              <a:gd name="T36" fmla="*/ 96 w 124"/>
              <a:gd name="T37" fmla="*/ 92 h 96"/>
              <a:gd name="T38" fmla="*/ 88 w 124"/>
              <a:gd name="T39" fmla="*/ 84 h 96"/>
              <a:gd name="T40" fmla="*/ 76 w 124"/>
              <a:gd name="T41" fmla="*/ 76 h 96"/>
              <a:gd name="T42" fmla="*/ 64 w 124"/>
              <a:gd name="T43" fmla="*/ 68 h 96"/>
              <a:gd name="T44" fmla="*/ 52 w 124"/>
              <a:gd name="T45" fmla="*/ 60 h 96"/>
              <a:gd name="T46" fmla="*/ 40 w 124"/>
              <a:gd name="T47" fmla="*/ 48 h 96"/>
              <a:gd name="T48" fmla="*/ 24 w 124"/>
              <a:gd name="T49" fmla="*/ 36 h 96"/>
              <a:gd name="T50" fmla="*/ 12 w 124"/>
              <a:gd name="T51" fmla="*/ 24 h 96"/>
              <a:gd name="T52" fmla="*/ 4 w 124"/>
              <a:gd name="T53" fmla="*/ 16 h 96"/>
              <a:gd name="T54" fmla="*/ 4 w 124"/>
              <a:gd name="T55" fmla="*/ 16 h 96"/>
              <a:gd name="T56" fmla="*/ 0 w 124"/>
              <a:gd name="T57" fmla="*/ 12 h 96"/>
              <a:gd name="T58" fmla="*/ 0 w 124"/>
              <a:gd name="T59" fmla="*/ 8 h 96"/>
              <a:gd name="T60" fmla="*/ 0 w 124"/>
              <a:gd name="T61" fmla="*/ 8 h 96"/>
              <a:gd name="T62" fmla="*/ 0 w 124"/>
              <a:gd name="T63" fmla="*/ 8 h 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24" h="96">
                <a:moveTo>
                  <a:pt x="0" y="8"/>
                </a:moveTo>
                <a:lnTo>
                  <a:pt x="4" y="4"/>
                </a:lnTo>
                <a:lnTo>
                  <a:pt x="12" y="0"/>
                </a:lnTo>
                <a:lnTo>
                  <a:pt x="24" y="0"/>
                </a:lnTo>
                <a:lnTo>
                  <a:pt x="36" y="0"/>
                </a:lnTo>
                <a:lnTo>
                  <a:pt x="52" y="8"/>
                </a:lnTo>
                <a:lnTo>
                  <a:pt x="68" y="12"/>
                </a:lnTo>
                <a:lnTo>
                  <a:pt x="80" y="20"/>
                </a:lnTo>
                <a:lnTo>
                  <a:pt x="96" y="28"/>
                </a:lnTo>
                <a:lnTo>
                  <a:pt x="108" y="36"/>
                </a:lnTo>
                <a:lnTo>
                  <a:pt x="116" y="48"/>
                </a:lnTo>
                <a:lnTo>
                  <a:pt x="124" y="60"/>
                </a:lnTo>
                <a:lnTo>
                  <a:pt x="124" y="72"/>
                </a:lnTo>
                <a:lnTo>
                  <a:pt x="124" y="80"/>
                </a:lnTo>
                <a:lnTo>
                  <a:pt x="124" y="92"/>
                </a:lnTo>
                <a:lnTo>
                  <a:pt x="120" y="96"/>
                </a:lnTo>
                <a:lnTo>
                  <a:pt x="116" y="96"/>
                </a:lnTo>
                <a:lnTo>
                  <a:pt x="108" y="96"/>
                </a:lnTo>
                <a:lnTo>
                  <a:pt x="96" y="92"/>
                </a:lnTo>
                <a:lnTo>
                  <a:pt x="88" y="84"/>
                </a:lnTo>
                <a:lnTo>
                  <a:pt x="76" y="76"/>
                </a:lnTo>
                <a:lnTo>
                  <a:pt x="64" y="68"/>
                </a:lnTo>
                <a:lnTo>
                  <a:pt x="52" y="60"/>
                </a:lnTo>
                <a:lnTo>
                  <a:pt x="40" y="48"/>
                </a:lnTo>
                <a:lnTo>
                  <a:pt x="24" y="36"/>
                </a:lnTo>
                <a:lnTo>
                  <a:pt x="12" y="24"/>
                </a:lnTo>
                <a:lnTo>
                  <a:pt x="4" y="16"/>
                </a:lnTo>
                <a:lnTo>
                  <a:pt x="4" y="16"/>
                </a:lnTo>
                <a:lnTo>
                  <a:pt x="0" y="12"/>
                </a:lnTo>
                <a:lnTo>
                  <a:pt x="0" y="8"/>
                </a:lnTo>
                <a:lnTo>
                  <a:pt x="0" y="8"/>
                </a:lnTo>
                <a:lnTo>
                  <a:pt x="0" y="8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76" name="Freeform 395">
            <a:extLst>
              <a:ext uri="{FF2B5EF4-FFF2-40B4-BE49-F238E27FC236}">
                <a16:creationId xmlns:a16="http://schemas.microsoft.com/office/drawing/2014/main" id="{56480F0C-AAD6-47EB-A520-C4AA83AA603B}"/>
              </a:ext>
            </a:extLst>
          </p:cNvPr>
          <p:cNvSpPr>
            <a:spLocks/>
          </p:cNvSpPr>
          <p:nvPr/>
        </p:nvSpPr>
        <p:spPr bwMode="auto">
          <a:xfrm>
            <a:off x="2493691" y="5853025"/>
            <a:ext cx="396530" cy="461875"/>
          </a:xfrm>
          <a:custGeom>
            <a:avLst/>
            <a:gdLst>
              <a:gd name="T0" fmla="*/ 92 w 96"/>
              <a:gd name="T1" fmla="*/ 76 h 92"/>
              <a:gd name="T2" fmla="*/ 88 w 96"/>
              <a:gd name="T3" fmla="*/ 84 h 92"/>
              <a:gd name="T4" fmla="*/ 84 w 96"/>
              <a:gd name="T5" fmla="*/ 88 h 92"/>
              <a:gd name="T6" fmla="*/ 76 w 96"/>
              <a:gd name="T7" fmla="*/ 92 h 92"/>
              <a:gd name="T8" fmla="*/ 72 w 96"/>
              <a:gd name="T9" fmla="*/ 92 h 92"/>
              <a:gd name="T10" fmla="*/ 72 w 96"/>
              <a:gd name="T11" fmla="*/ 92 h 92"/>
              <a:gd name="T12" fmla="*/ 68 w 96"/>
              <a:gd name="T13" fmla="*/ 88 h 92"/>
              <a:gd name="T14" fmla="*/ 64 w 96"/>
              <a:gd name="T15" fmla="*/ 88 h 92"/>
              <a:gd name="T16" fmla="*/ 56 w 96"/>
              <a:gd name="T17" fmla="*/ 80 h 92"/>
              <a:gd name="T18" fmla="*/ 52 w 96"/>
              <a:gd name="T19" fmla="*/ 76 h 92"/>
              <a:gd name="T20" fmla="*/ 48 w 96"/>
              <a:gd name="T21" fmla="*/ 72 h 92"/>
              <a:gd name="T22" fmla="*/ 40 w 96"/>
              <a:gd name="T23" fmla="*/ 64 h 92"/>
              <a:gd name="T24" fmla="*/ 32 w 96"/>
              <a:gd name="T25" fmla="*/ 52 h 92"/>
              <a:gd name="T26" fmla="*/ 24 w 96"/>
              <a:gd name="T27" fmla="*/ 44 h 92"/>
              <a:gd name="T28" fmla="*/ 16 w 96"/>
              <a:gd name="T29" fmla="*/ 36 h 92"/>
              <a:gd name="T30" fmla="*/ 12 w 96"/>
              <a:gd name="T31" fmla="*/ 32 h 92"/>
              <a:gd name="T32" fmla="*/ 4 w 96"/>
              <a:gd name="T33" fmla="*/ 24 h 92"/>
              <a:gd name="T34" fmla="*/ 4 w 96"/>
              <a:gd name="T35" fmla="*/ 20 h 92"/>
              <a:gd name="T36" fmla="*/ 0 w 96"/>
              <a:gd name="T37" fmla="*/ 16 h 92"/>
              <a:gd name="T38" fmla="*/ 0 w 96"/>
              <a:gd name="T39" fmla="*/ 12 h 92"/>
              <a:gd name="T40" fmla="*/ 0 w 96"/>
              <a:gd name="T41" fmla="*/ 12 h 92"/>
              <a:gd name="T42" fmla="*/ 0 w 96"/>
              <a:gd name="T43" fmla="*/ 8 h 92"/>
              <a:gd name="T44" fmla="*/ 4 w 96"/>
              <a:gd name="T45" fmla="*/ 4 h 92"/>
              <a:gd name="T46" fmla="*/ 8 w 96"/>
              <a:gd name="T47" fmla="*/ 4 h 92"/>
              <a:gd name="T48" fmla="*/ 16 w 96"/>
              <a:gd name="T49" fmla="*/ 0 h 92"/>
              <a:gd name="T50" fmla="*/ 28 w 96"/>
              <a:gd name="T51" fmla="*/ 0 h 92"/>
              <a:gd name="T52" fmla="*/ 36 w 96"/>
              <a:gd name="T53" fmla="*/ 0 h 92"/>
              <a:gd name="T54" fmla="*/ 48 w 96"/>
              <a:gd name="T55" fmla="*/ 4 h 92"/>
              <a:gd name="T56" fmla="*/ 60 w 96"/>
              <a:gd name="T57" fmla="*/ 12 h 92"/>
              <a:gd name="T58" fmla="*/ 68 w 96"/>
              <a:gd name="T59" fmla="*/ 16 h 92"/>
              <a:gd name="T60" fmla="*/ 76 w 96"/>
              <a:gd name="T61" fmla="*/ 24 h 92"/>
              <a:gd name="T62" fmla="*/ 84 w 96"/>
              <a:gd name="T63" fmla="*/ 32 h 92"/>
              <a:gd name="T64" fmla="*/ 92 w 96"/>
              <a:gd name="T65" fmla="*/ 40 h 92"/>
              <a:gd name="T66" fmla="*/ 96 w 96"/>
              <a:gd name="T67" fmla="*/ 48 h 92"/>
              <a:gd name="T68" fmla="*/ 96 w 96"/>
              <a:gd name="T69" fmla="*/ 56 h 92"/>
              <a:gd name="T70" fmla="*/ 96 w 96"/>
              <a:gd name="T71" fmla="*/ 64 h 92"/>
              <a:gd name="T72" fmla="*/ 92 w 96"/>
              <a:gd name="T73" fmla="*/ 76 h 92"/>
              <a:gd name="T74" fmla="*/ 92 w 96"/>
              <a:gd name="T75" fmla="*/ 76 h 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96" h="92">
                <a:moveTo>
                  <a:pt x="92" y="76"/>
                </a:moveTo>
                <a:lnTo>
                  <a:pt x="88" y="84"/>
                </a:lnTo>
                <a:lnTo>
                  <a:pt x="84" y="88"/>
                </a:lnTo>
                <a:lnTo>
                  <a:pt x="76" y="92"/>
                </a:lnTo>
                <a:lnTo>
                  <a:pt x="72" y="92"/>
                </a:lnTo>
                <a:lnTo>
                  <a:pt x="72" y="92"/>
                </a:lnTo>
                <a:lnTo>
                  <a:pt x="68" y="88"/>
                </a:lnTo>
                <a:lnTo>
                  <a:pt x="64" y="88"/>
                </a:lnTo>
                <a:lnTo>
                  <a:pt x="56" y="80"/>
                </a:lnTo>
                <a:lnTo>
                  <a:pt x="52" y="76"/>
                </a:lnTo>
                <a:lnTo>
                  <a:pt x="48" y="72"/>
                </a:lnTo>
                <a:lnTo>
                  <a:pt x="40" y="64"/>
                </a:lnTo>
                <a:lnTo>
                  <a:pt x="32" y="52"/>
                </a:lnTo>
                <a:lnTo>
                  <a:pt x="24" y="44"/>
                </a:lnTo>
                <a:lnTo>
                  <a:pt x="16" y="36"/>
                </a:lnTo>
                <a:lnTo>
                  <a:pt x="12" y="32"/>
                </a:lnTo>
                <a:lnTo>
                  <a:pt x="4" y="24"/>
                </a:lnTo>
                <a:lnTo>
                  <a:pt x="4" y="20"/>
                </a:lnTo>
                <a:lnTo>
                  <a:pt x="0" y="16"/>
                </a:lnTo>
                <a:lnTo>
                  <a:pt x="0" y="12"/>
                </a:lnTo>
                <a:lnTo>
                  <a:pt x="0" y="12"/>
                </a:lnTo>
                <a:lnTo>
                  <a:pt x="0" y="8"/>
                </a:lnTo>
                <a:lnTo>
                  <a:pt x="4" y="4"/>
                </a:lnTo>
                <a:lnTo>
                  <a:pt x="8" y="4"/>
                </a:lnTo>
                <a:lnTo>
                  <a:pt x="16" y="0"/>
                </a:lnTo>
                <a:lnTo>
                  <a:pt x="28" y="0"/>
                </a:lnTo>
                <a:lnTo>
                  <a:pt x="36" y="0"/>
                </a:lnTo>
                <a:lnTo>
                  <a:pt x="48" y="4"/>
                </a:lnTo>
                <a:lnTo>
                  <a:pt x="60" y="12"/>
                </a:lnTo>
                <a:lnTo>
                  <a:pt x="68" y="16"/>
                </a:lnTo>
                <a:lnTo>
                  <a:pt x="76" y="24"/>
                </a:lnTo>
                <a:lnTo>
                  <a:pt x="84" y="32"/>
                </a:lnTo>
                <a:lnTo>
                  <a:pt x="92" y="40"/>
                </a:lnTo>
                <a:lnTo>
                  <a:pt x="96" y="48"/>
                </a:lnTo>
                <a:lnTo>
                  <a:pt x="96" y="56"/>
                </a:lnTo>
                <a:lnTo>
                  <a:pt x="96" y="64"/>
                </a:lnTo>
                <a:lnTo>
                  <a:pt x="92" y="76"/>
                </a:lnTo>
                <a:lnTo>
                  <a:pt x="92" y="76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77" name="Freeform 396">
            <a:extLst>
              <a:ext uri="{FF2B5EF4-FFF2-40B4-BE49-F238E27FC236}">
                <a16:creationId xmlns:a16="http://schemas.microsoft.com/office/drawing/2014/main" id="{12852CC6-C5C3-43D4-8BDD-7FC6E58CB4C5}"/>
              </a:ext>
            </a:extLst>
          </p:cNvPr>
          <p:cNvSpPr>
            <a:spLocks/>
          </p:cNvSpPr>
          <p:nvPr/>
        </p:nvSpPr>
        <p:spPr bwMode="auto">
          <a:xfrm>
            <a:off x="3071964" y="5893188"/>
            <a:ext cx="594796" cy="582364"/>
          </a:xfrm>
          <a:custGeom>
            <a:avLst/>
            <a:gdLst>
              <a:gd name="T0" fmla="*/ 80 w 144"/>
              <a:gd name="T1" fmla="*/ 20 h 116"/>
              <a:gd name="T2" fmla="*/ 92 w 144"/>
              <a:gd name="T3" fmla="*/ 24 h 116"/>
              <a:gd name="T4" fmla="*/ 100 w 144"/>
              <a:gd name="T5" fmla="*/ 28 h 116"/>
              <a:gd name="T6" fmla="*/ 108 w 144"/>
              <a:gd name="T7" fmla="*/ 36 h 116"/>
              <a:gd name="T8" fmla="*/ 116 w 144"/>
              <a:gd name="T9" fmla="*/ 40 h 116"/>
              <a:gd name="T10" fmla="*/ 124 w 144"/>
              <a:gd name="T11" fmla="*/ 44 h 116"/>
              <a:gd name="T12" fmla="*/ 128 w 144"/>
              <a:gd name="T13" fmla="*/ 48 h 116"/>
              <a:gd name="T14" fmla="*/ 132 w 144"/>
              <a:gd name="T15" fmla="*/ 48 h 116"/>
              <a:gd name="T16" fmla="*/ 132 w 144"/>
              <a:gd name="T17" fmla="*/ 52 h 116"/>
              <a:gd name="T18" fmla="*/ 136 w 144"/>
              <a:gd name="T19" fmla="*/ 60 h 116"/>
              <a:gd name="T20" fmla="*/ 140 w 144"/>
              <a:gd name="T21" fmla="*/ 68 h 116"/>
              <a:gd name="T22" fmla="*/ 144 w 144"/>
              <a:gd name="T23" fmla="*/ 76 h 116"/>
              <a:gd name="T24" fmla="*/ 144 w 144"/>
              <a:gd name="T25" fmla="*/ 88 h 116"/>
              <a:gd name="T26" fmla="*/ 144 w 144"/>
              <a:gd name="T27" fmla="*/ 96 h 116"/>
              <a:gd name="T28" fmla="*/ 140 w 144"/>
              <a:gd name="T29" fmla="*/ 104 h 116"/>
              <a:gd name="T30" fmla="*/ 140 w 144"/>
              <a:gd name="T31" fmla="*/ 112 h 116"/>
              <a:gd name="T32" fmla="*/ 136 w 144"/>
              <a:gd name="T33" fmla="*/ 112 h 116"/>
              <a:gd name="T34" fmla="*/ 128 w 144"/>
              <a:gd name="T35" fmla="*/ 116 h 116"/>
              <a:gd name="T36" fmla="*/ 124 w 144"/>
              <a:gd name="T37" fmla="*/ 116 h 116"/>
              <a:gd name="T38" fmla="*/ 124 w 144"/>
              <a:gd name="T39" fmla="*/ 116 h 116"/>
              <a:gd name="T40" fmla="*/ 116 w 144"/>
              <a:gd name="T41" fmla="*/ 116 h 116"/>
              <a:gd name="T42" fmla="*/ 108 w 144"/>
              <a:gd name="T43" fmla="*/ 112 h 116"/>
              <a:gd name="T44" fmla="*/ 100 w 144"/>
              <a:gd name="T45" fmla="*/ 104 h 116"/>
              <a:gd name="T46" fmla="*/ 88 w 144"/>
              <a:gd name="T47" fmla="*/ 96 h 116"/>
              <a:gd name="T48" fmla="*/ 76 w 144"/>
              <a:gd name="T49" fmla="*/ 88 h 116"/>
              <a:gd name="T50" fmla="*/ 64 w 144"/>
              <a:gd name="T51" fmla="*/ 76 h 116"/>
              <a:gd name="T52" fmla="*/ 48 w 144"/>
              <a:gd name="T53" fmla="*/ 64 h 116"/>
              <a:gd name="T54" fmla="*/ 32 w 144"/>
              <a:gd name="T55" fmla="*/ 48 h 116"/>
              <a:gd name="T56" fmla="*/ 20 w 144"/>
              <a:gd name="T57" fmla="*/ 32 h 116"/>
              <a:gd name="T58" fmla="*/ 8 w 144"/>
              <a:gd name="T59" fmla="*/ 20 h 116"/>
              <a:gd name="T60" fmla="*/ 4 w 144"/>
              <a:gd name="T61" fmla="*/ 16 h 116"/>
              <a:gd name="T62" fmla="*/ 4 w 144"/>
              <a:gd name="T63" fmla="*/ 12 h 116"/>
              <a:gd name="T64" fmla="*/ 0 w 144"/>
              <a:gd name="T65" fmla="*/ 12 h 116"/>
              <a:gd name="T66" fmla="*/ 0 w 144"/>
              <a:gd name="T67" fmla="*/ 8 h 116"/>
              <a:gd name="T68" fmla="*/ 4 w 144"/>
              <a:gd name="T69" fmla="*/ 4 h 116"/>
              <a:gd name="T70" fmla="*/ 4 w 144"/>
              <a:gd name="T71" fmla="*/ 0 h 116"/>
              <a:gd name="T72" fmla="*/ 12 w 144"/>
              <a:gd name="T73" fmla="*/ 0 h 116"/>
              <a:gd name="T74" fmla="*/ 20 w 144"/>
              <a:gd name="T75" fmla="*/ 0 h 116"/>
              <a:gd name="T76" fmla="*/ 32 w 144"/>
              <a:gd name="T77" fmla="*/ 0 h 116"/>
              <a:gd name="T78" fmla="*/ 44 w 144"/>
              <a:gd name="T79" fmla="*/ 4 h 116"/>
              <a:gd name="T80" fmla="*/ 64 w 144"/>
              <a:gd name="T81" fmla="*/ 12 h 116"/>
              <a:gd name="T82" fmla="*/ 80 w 144"/>
              <a:gd name="T83" fmla="*/ 20 h 116"/>
              <a:gd name="T84" fmla="*/ 80 w 144"/>
              <a:gd name="T85" fmla="*/ 20 h 1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144" h="116">
                <a:moveTo>
                  <a:pt x="80" y="20"/>
                </a:moveTo>
                <a:lnTo>
                  <a:pt x="92" y="24"/>
                </a:lnTo>
                <a:lnTo>
                  <a:pt x="100" y="28"/>
                </a:lnTo>
                <a:lnTo>
                  <a:pt x="108" y="36"/>
                </a:lnTo>
                <a:lnTo>
                  <a:pt x="116" y="40"/>
                </a:lnTo>
                <a:lnTo>
                  <a:pt x="124" y="44"/>
                </a:lnTo>
                <a:lnTo>
                  <a:pt x="128" y="48"/>
                </a:lnTo>
                <a:lnTo>
                  <a:pt x="132" y="48"/>
                </a:lnTo>
                <a:lnTo>
                  <a:pt x="132" y="52"/>
                </a:lnTo>
                <a:lnTo>
                  <a:pt x="136" y="60"/>
                </a:lnTo>
                <a:lnTo>
                  <a:pt x="140" y="68"/>
                </a:lnTo>
                <a:lnTo>
                  <a:pt x="144" y="76"/>
                </a:lnTo>
                <a:lnTo>
                  <a:pt x="144" y="88"/>
                </a:lnTo>
                <a:lnTo>
                  <a:pt x="144" y="96"/>
                </a:lnTo>
                <a:lnTo>
                  <a:pt x="140" y="104"/>
                </a:lnTo>
                <a:lnTo>
                  <a:pt x="140" y="112"/>
                </a:lnTo>
                <a:lnTo>
                  <a:pt x="136" y="112"/>
                </a:lnTo>
                <a:lnTo>
                  <a:pt x="128" y="116"/>
                </a:lnTo>
                <a:lnTo>
                  <a:pt x="124" y="116"/>
                </a:lnTo>
                <a:lnTo>
                  <a:pt x="124" y="116"/>
                </a:lnTo>
                <a:lnTo>
                  <a:pt x="116" y="116"/>
                </a:lnTo>
                <a:lnTo>
                  <a:pt x="108" y="112"/>
                </a:lnTo>
                <a:lnTo>
                  <a:pt x="100" y="104"/>
                </a:lnTo>
                <a:lnTo>
                  <a:pt x="88" y="96"/>
                </a:lnTo>
                <a:lnTo>
                  <a:pt x="76" y="88"/>
                </a:lnTo>
                <a:lnTo>
                  <a:pt x="64" y="76"/>
                </a:lnTo>
                <a:lnTo>
                  <a:pt x="48" y="64"/>
                </a:lnTo>
                <a:lnTo>
                  <a:pt x="32" y="48"/>
                </a:lnTo>
                <a:lnTo>
                  <a:pt x="20" y="32"/>
                </a:lnTo>
                <a:lnTo>
                  <a:pt x="8" y="20"/>
                </a:lnTo>
                <a:lnTo>
                  <a:pt x="4" y="16"/>
                </a:lnTo>
                <a:lnTo>
                  <a:pt x="4" y="12"/>
                </a:lnTo>
                <a:lnTo>
                  <a:pt x="0" y="12"/>
                </a:lnTo>
                <a:lnTo>
                  <a:pt x="0" y="8"/>
                </a:lnTo>
                <a:lnTo>
                  <a:pt x="4" y="4"/>
                </a:lnTo>
                <a:lnTo>
                  <a:pt x="4" y="0"/>
                </a:lnTo>
                <a:lnTo>
                  <a:pt x="12" y="0"/>
                </a:lnTo>
                <a:lnTo>
                  <a:pt x="20" y="0"/>
                </a:lnTo>
                <a:lnTo>
                  <a:pt x="32" y="0"/>
                </a:lnTo>
                <a:lnTo>
                  <a:pt x="44" y="4"/>
                </a:lnTo>
                <a:lnTo>
                  <a:pt x="64" y="12"/>
                </a:lnTo>
                <a:lnTo>
                  <a:pt x="80" y="20"/>
                </a:lnTo>
                <a:lnTo>
                  <a:pt x="80" y="20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78" name="Freeform 397">
            <a:extLst>
              <a:ext uri="{FF2B5EF4-FFF2-40B4-BE49-F238E27FC236}">
                <a16:creationId xmlns:a16="http://schemas.microsoft.com/office/drawing/2014/main" id="{2D48A564-5CEC-4C8C-899D-32FFCBA96A72}"/>
              </a:ext>
            </a:extLst>
          </p:cNvPr>
          <p:cNvSpPr>
            <a:spLocks/>
          </p:cNvSpPr>
          <p:nvPr/>
        </p:nvSpPr>
        <p:spPr bwMode="auto">
          <a:xfrm>
            <a:off x="1915417" y="5893188"/>
            <a:ext cx="413053" cy="441793"/>
          </a:xfrm>
          <a:custGeom>
            <a:avLst/>
            <a:gdLst>
              <a:gd name="T0" fmla="*/ 0 w 100"/>
              <a:gd name="T1" fmla="*/ 4 h 88"/>
              <a:gd name="T2" fmla="*/ 4 w 100"/>
              <a:gd name="T3" fmla="*/ 0 h 88"/>
              <a:gd name="T4" fmla="*/ 12 w 100"/>
              <a:gd name="T5" fmla="*/ 0 h 88"/>
              <a:gd name="T6" fmla="*/ 20 w 100"/>
              <a:gd name="T7" fmla="*/ 0 h 88"/>
              <a:gd name="T8" fmla="*/ 32 w 100"/>
              <a:gd name="T9" fmla="*/ 0 h 88"/>
              <a:gd name="T10" fmla="*/ 44 w 100"/>
              <a:gd name="T11" fmla="*/ 4 h 88"/>
              <a:gd name="T12" fmla="*/ 56 w 100"/>
              <a:gd name="T13" fmla="*/ 8 h 88"/>
              <a:gd name="T14" fmla="*/ 68 w 100"/>
              <a:gd name="T15" fmla="*/ 12 h 88"/>
              <a:gd name="T16" fmla="*/ 76 w 100"/>
              <a:gd name="T17" fmla="*/ 20 h 88"/>
              <a:gd name="T18" fmla="*/ 88 w 100"/>
              <a:gd name="T19" fmla="*/ 28 h 88"/>
              <a:gd name="T20" fmla="*/ 92 w 100"/>
              <a:gd name="T21" fmla="*/ 36 h 88"/>
              <a:gd name="T22" fmla="*/ 100 w 100"/>
              <a:gd name="T23" fmla="*/ 44 h 88"/>
              <a:gd name="T24" fmla="*/ 100 w 100"/>
              <a:gd name="T25" fmla="*/ 48 h 88"/>
              <a:gd name="T26" fmla="*/ 100 w 100"/>
              <a:gd name="T27" fmla="*/ 56 h 88"/>
              <a:gd name="T28" fmla="*/ 100 w 100"/>
              <a:gd name="T29" fmla="*/ 60 h 88"/>
              <a:gd name="T30" fmla="*/ 96 w 100"/>
              <a:gd name="T31" fmla="*/ 68 h 88"/>
              <a:gd name="T32" fmla="*/ 92 w 100"/>
              <a:gd name="T33" fmla="*/ 72 h 88"/>
              <a:gd name="T34" fmla="*/ 88 w 100"/>
              <a:gd name="T35" fmla="*/ 80 h 88"/>
              <a:gd name="T36" fmla="*/ 84 w 100"/>
              <a:gd name="T37" fmla="*/ 84 h 88"/>
              <a:gd name="T38" fmla="*/ 76 w 100"/>
              <a:gd name="T39" fmla="*/ 88 h 88"/>
              <a:gd name="T40" fmla="*/ 72 w 100"/>
              <a:gd name="T41" fmla="*/ 88 h 88"/>
              <a:gd name="T42" fmla="*/ 68 w 100"/>
              <a:gd name="T43" fmla="*/ 88 h 88"/>
              <a:gd name="T44" fmla="*/ 64 w 100"/>
              <a:gd name="T45" fmla="*/ 84 h 88"/>
              <a:gd name="T46" fmla="*/ 60 w 100"/>
              <a:gd name="T47" fmla="*/ 84 h 88"/>
              <a:gd name="T48" fmla="*/ 56 w 100"/>
              <a:gd name="T49" fmla="*/ 80 h 88"/>
              <a:gd name="T50" fmla="*/ 48 w 100"/>
              <a:gd name="T51" fmla="*/ 72 h 88"/>
              <a:gd name="T52" fmla="*/ 44 w 100"/>
              <a:gd name="T53" fmla="*/ 68 h 88"/>
              <a:gd name="T54" fmla="*/ 36 w 100"/>
              <a:gd name="T55" fmla="*/ 60 h 88"/>
              <a:gd name="T56" fmla="*/ 32 w 100"/>
              <a:gd name="T57" fmla="*/ 48 h 88"/>
              <a:gd name="T58" fmla="*/ 24 w 100"/>
              <a:gd name="T59" fmla="*/ 40 h 88"/>
              <a:gd name="T60" fmla="*/ 16 w 100"/>
              <a:gd name="T61" fmla="*/ 32 h 88"/>
              <a:gd name="T62" fmla="*/ 12 w 100"/>
              <a:gd name="T63" fmla="*/ 24 h 88"/>
              <a:gd name="T64" fmla="*/ 8 w 100"/>
              <a:gd name="T65" fmla="*/ 20 h 88"/>
              <a:gd name="T66" fmla="*/ 4 w 100"/>
              <a:gd name="T67" fmla="*/ 16 h 88"/>
              <a:gd name="T68" fmla="*/ 0 w 100"/>
              <a:gd name="T69" fmla="*/ 12 h 88"/>
              <a:gd name="T70" fmla="*/ 0 w 100"/>
              <a:gd name="T71" fmla="*/ 8 h 88"/>
              <a:gd name="T72" fmla="*/ 0 w 100"/>
              <a:gd name="T73" fmla="*/ 4 h 88"/>
              <a:gd name="T74" fmla="*/ 0 w 100"/>
              <a:gd name="T75" fmla="*/ 4 h 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00" h="88">
                <a:moveTo>
                  <a:pt x="0" y="4"/>
                </a:moveTo>
                <a:lnTo>
                  <a:pt x="4" y="0"/>
                </a:lnTo>
                <a:lnTo>
                  <a:pt x="12" y="0"/>
                </a:lnTo>
                <a:lnTo>
                  <a:pt x="20" y="0"/>
                </a:lnTo>
                <a:lnTo>
                  <a:pt x="32" y="0"/>
                </a:lnTo>
                <a:lnTo>
                  <a:pt x="44" y="4"/>
                </a:lnTo>
                <a:lnTo>
                  <a:pt x="56" y="8"/>
                </a:lnTo>
                <a:lnTo>
                  <a:pt x="68" y="12"/>
                </a:lnTo>
                <a:lnTo>
                  <a:pt x="76" y="20"/>
                </a:lnTo>
                <a:lnTo>
                  <a:pt x="88" y="28"/>
                </a:lnTo>
                <a:lnTo>
                  <a:pt x="92" y="36"/>
                </a:lnTo>
                <a:lnTo>
                  <a:pt x="100" y="44"/>
                </a:lnTo>
                <a:lnTo>
                  <a:pt x="100" y="48"/>
                </a:lnTo>
                <a:lnTo>
                  <a:pt x="100" y="56"/>
                </a:lnTo>
                <a:lnTo>
                  <a:pt x="100" y="60"/>
                </a:lnTo>
                <a:lnTo>
                  <a:pt x="96" y="68"/>
                </a:lnTo>
                <a:lnTo>
                  <a:pt x="92" y="72"/>
                </a:lnTo>
                <a:lnTo>
                  <a:pt x="88" y="80"/>
                </a:lnTo>
                <a:lnTo>
                  <a:pt x="84" y="84"/>
                </a:lnTo>
                <a:lnTo>
                  <a:pt x="76" y="88"/>
                </a:lnTo>
                <a:lnTo>
                  <a:pt x="72" y="88"/>
                </a:lnTo>
                <a:lnTo>
                  <a:pt x="68" y="88"/>
                </a:lnTo>
                <a:lnTo>
                  <a:pt x="64" y="84"/>
                </a:lnTo>
                <a:lnTo>
                  <a:pt x="60" y="84"/>
                </a:lnTo>
                <a:lnTo>
                  <a:pt x="56" y="80"/>
                </a:lnTo>
                <a:lnTo>
                  <a:pt x="48" y="72"/>
                </a:lnTo>
                <a:lnTo>
                  <a:pt x="44" y="68"/>
                </a:lnTo>
                <a:lnTo>
                  <a:pt x="36" y="60"/>
                </a:lnTo>
                <a:lnTo>
                  <a:pt x="32" y="48"/>
                </a:lnTo>
                <a:lnTo>
                  <a:pt x="24" y="40"/>
                </a:lnTo>
                <a:lnTo>
                  <a:pt x="16" y="32"/>
                </a:lnTo>
                <a:lnTo>
                  <a:pt x="12" y="24"/>
                </a:lnTo>
                <a:lnTo>
                  <a:pt x="8" y="20"/>
                </a:lnTo>
                <a:lnTo>
                  <a:pt x="4" y="16"/>
                </a:lnTo>
                <a:lnTo>
                  <a:pt x="0" y="12"/>
                </a:lnTo>
                <a:lnTo>
                  <a:pt x="0" y="8"/>
                </a:lnTo>
                <a:lnTo>
                  <a:pt x="0" y="4"/>
                </a:lnTo>
                <a:lnTo>
                  <a:pt x="0" y="4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79" name="Freeform 398">
            <a:extLst>
              <a:ext uri="{FF2B5EF4-FFF2-40B4-BE49-F238E27FC236}">
                <a16:creationId xmlns:a16="http://schemas.microsoft.com/office/drawing/2014/main" id="{0D803C2E-8109-4B1C-8833-CBF555F2AE40}"/>
              </a:ext>
            </a:extLst>
          </p:cNvPr>
          <p:cNvSpPr>
            <a:spLocks/>
          </p:cNvSpPr>
          <p:nvPr/>
        </p:nvSpPr>
        <p:spPr bwMode="auto">
          <a:xfrm>
            <a:off x="1221489" y="5812862"/>
            <a:ext cx="413053" cy="682772"/>
          </a:xfrm>
          <a:custGeom>
            <a:avLst/>
            <a:gdLst>
              <a:gd name="T0" fmla="*/ 68 w 100"/>
              <a:gd name="T1" fmla="*/ 116 h 136"/>
              <a:gd name="T2" fmla="*/ 56 w 100"/>
              <a:gd name="T3" fmla="*/ 128 h 136"/>
              <a:gd name="T4" fmla="*/ 44 w 100"/>
              <a:gd name="T5" fmla="*/ 132 h 136"/>
              <a:gd name="T6" fmla="*/ 36 w 100"/>
              <a:gd name="T7" fmla="*/ 136 h 136"/>
              <a:gd name="T8" fmla="*/ 28 w 100"/>
              <a:gd name="T9" fmla="*/ 136 h 136"/>
              <a:gd name="T10" fmla="*/ 24 w 100"/>
              <a:gd name="T11" fmla="*/ 136 h 136"/>
              <a:gd name="T12" fmla="*/ 20 w 100"/>
              <a:gd name="T13" fmla="*/ 132 h 136"/>
              <a:gd name="T14" fmla="*/ 12 w 100"/>
              <a:gd name="T15" fmla="*/ 124 h 136"/>
              <a:gd name="T16" fmla="*/ 8 w 100"/>
              <a:gd name="T17" fmla="*/ 120 h 136"/>
              <a:gd name="T18" fmla="*/ 4 w 100"/>
              <a:gd name="T19" fmla="*/ 112 h 136"/>
              <a:gd name="T20" fmla="*/ 4 w 100"/>
              <a:gd name="T21" fmla="*/ 104 h 136"/>
              <a:gd name="T22" fmla="*/ 0 w 100"/>
              <a:gd name="T23" fmla="*/ 100 h 136"/>
              <a:gd name="T24" fmla="*/ 4 w 100"/>
              <a:gd name="T25" fmla="*/ 96 h 136"/>
              <a:gd name="T26" fmla="*/ 4 w 100"/>
              <a:gd name="T27" fmla="*/ 92 h 136"/>
              <a:gd name="T28" fmla="*/ 8 w 100"/>
              <a:gd name="T29" fmla="*/ 84 h 136"/>
              <a:gd name="T30" fmla="*/ 16 w 100"/>
              <a:gd name="T31" fmla="*/ 80 h 136"/>
              <a:gd name="T32" fmla="*/ 24 w 100"/>
              <a:gd name="T33" fmla="*/ 72 h 136"/>
              <a:gd name="T34" fmla="*/ 28 w 100"/>
              <a:gd name="T35" fmla="*/ 68 h 136"/>
              <a:gd name="T36" fmla="*/ 32 w 100"/>
              <a:gd name="T37" fmla="*/ 64 h 136"/>
              <a:gd name="T38" fmla="*/ 40 w 100"/>
              <a:gd name="T39" fmla="*/ 56 h 136"/>
              <a:gd name="T40" fmla="*/ 48 w 100"/>
              <a:gd name="T41" fmla="*/ 48 h 136"/>
              <a:gd name="T42" fmla="*/ 52 w 100"/>
              <a:gd name="T43" fmla="*/ 40 h 136"/>
              <a:gd name="T44" fmla="*/ 60 w 100"/>
              <a:gd name="T45" fmla="*/ 28 h 136"/>
              <a:gd name="T46" fmla="*/ 68 w 100"/>
              <a:gd name="T47" fmla="*/ 12 h 136"/>
              <a:gd name="T48" fmla="*/ 76 w 100"/>
              <a:gd name="T49" fmla="*/ 0 h 136"/>
              <a:gd name="T50" fmla="*/ 88 w 100"/>
              <a:gd name="T51" fmla="*/ 16 h 136"/>
              <a:gd name="T52" fmla="*/ 96 w 100"/>
              <a:gd name="T53" fmla="*/ 28 h 136"/>
              <a:gd name="T54" fmla="*/ 100 w 100"/>
              <a:gd name="T55" fmla="*/ 36 h 136"/>
              <a:gd name="T56" fmla="*/ 100 w 100"/>
              <a:gd name="T57" fmla="*/ 44 h 136"/>
              <a:gd name="T58" fmla="*/ 100 w 100"/>
              <a:gd name="T59" fmla="*/ 48 h 136"/>
              <a:gd name="T60" fmla="*/ 100 w 100"/>
              <a:gd name="T61" fmla="*/ 56 h 136"/>
              <a:gd name="T62" fmla="*/ 100 w 100"/>
              <a:gd name="T63" fmla="*/ 64 h 136"/>
              <a:gd name="T64" fmla="*/ 96 w 100"/>
              <a:gd name="T65" fmla="*/ 72 h 136"/>
              <a:gd name="T66" fmla="*/ 96 w 100"/>
              <a:gd name="T67" fmla="*/ 80 h 136"/>
              <a:gd name="T68" fmla="*/ 88 w 100"/>
              <a:gd name="T69" fmla="*/ 92 h 136"/>
              <a:gd name="T70" fmla="*/ 80 w 100"/>
              <a:gd name="T71" fmla="*/ 104 h 136"/>
              <a:gd name="T72" fmla="*/ 68 w 100"/>
              <a:gd name="T73" fmla="*/ 116 h 136"/>
              <a:gd name="T74" fmla="*/ 68 w 100"/>
              <a:gd name="T75" fmla="*/ 116 h 1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00" h="136">
                <a:moveTo>
                  <a:pt x="68" y="116"/>
                </a:moveTo>
                <a:lnTo>
                  <a:pt x="56" y="128"/>
                </a:lnTo>
                <a:lnTo>
                  <a:pt x="44" y="132"/>
                </a:lnTo>
                <a:lnTo>
                  <a:pt x="36" y="136"/>
                </a:lnTo>
                <a:lnTo>
                  <a:pt x="28" y="136"/>
                </a:lnTo>
                <a:lnTo>
                  <a:pt x="24" y="136"/>
                </a:lnTo>
                <a:lnTo>
                  <a:pt x="20" y="132"/>
                </a:lnTo>
                <a:lnTo>
                  <a:pt x="12" y="124"/>
                </a:lnTo>
                <a:lnTo>
                  <a:pt x="8" y="120"/>
                </a:lnTo>
                <a:lnTo>
                  <a:pt x="4" y="112"/>
                </a:lnTo>
                <a:lnTo>
                  <a:pt x="4" y="104"/>
                </a:lnTo>
                <a:lnTo>
                  <a:pt x="0" y="100"/>
                </a:lnTo>
                <a:lnTo>
                  <a:pt x="4" y="96"/>
                </a:lnTo>
                <a:lnTo>
                  <a:pt x="4" y="92"/>
                </a:lnTo>
                <a:lnTo>
                  <a:pt x="8" y="84"/>
                </a:lnTo>
                <a:lnTo>
                  <a:pt x="16" y="80"/>
                </a:lnTo>
                <a:lnTo>
                  <a:pt x="24" y="72"/>
                </a:lnTo>
                <a:lnTo>
                  <a:pt x="28" y="68"/>
                </a:lnTo>
                <a:lnTo>
                  <a:pt x="32" y="64"/>
                </a:lnTo>
                <a:lnTo>
                  <a:pt x="40" y="56"/>
                </a:lnTo>
                <a:lnTo>
                  <a:pt x="48" y="48"/>
                </a:lnTo>
                <a:lnTo>
                  <a:pt x="52" y="40"/>
                </a:lnTo>
                <a:lnTo>
                  <a:pt x="60" y="28"/>
                </a:lnTo>
                <a:lnTo>
                  <a:pt x="68" y="12"/>
                </a:lnTo>
                <a:lnTo>
                  <a:pt x="76" y="0"/>
                </a:lnTo>
                <a:lnTo>
                  <a:pt x="88" y="16"/>
                </a:lnTo>
                <a:lnTo>
                  <a:pt x="96" y="28"/>
                </a:lnTo>
                <a:lnTo>
                  <a:pt x="100" y="36"/>
                </a:lnTo>
                <a:lnTo>
                  <a:pt x="100" y="44"/>
                </a:lnTo>
                <a:lnTo>
                  <a:pt x="100" y="48"/>
                </a:lnTo>
                <a:lnTo>
                  <a:pt x="100" y="56"/>
                </a:lnTo>
                <a:lnTo>
                  <a:pt x="100" y="64"/>
                </a:lnTo>
                <a:lnTo>
                  <a:pt x="96" y="72"/>
                </a:lnTo>
                <a:lnTo>
                  <a:pt x="96" y="80"/>
                </a:lnTo>
                <a:lnTo>
                  <a:pt x="88" y="92"/>
                </a:lnTo>
                <a:lnTo>
                  <a:pt x="80" y="104"/>
                </a:lnTo>
                <a:lnTo>
                  <a:pt x="68" y="116"/>
                </a:lnTo>
                <a:lnTo>
                  <a:pt x="68" y="116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0" name="Freeform 399">
            <a:extLst>
              <a:ext uri="{FF2B5EF4-FFF2-40B4-BE49-F238E27FC236}">
                <a16:creationId xmlns:a16="http://schemas.microsoft.com/office/drawing/2014/main" id="{9E734F30-09B0-48C7-9478-1EA1D6EFE1E9}"/>
              </a:ext>
            </a:extLst>
          </p:cNvPr>
          <p:cNvSpPr>
            <a:spLocks/>
          </p:cNvSpPr>
          <p:nvPr/>
        </p:nvSpPr>
        <p:spPr bwMode="auto">
          <a:xfrm>
            <a:off x="1105834" y="4909194"/>
            <a:ext cx="1173069" cy="602446"/>
          </a:xfrm>
          <a:custGeom>
            <a:avLst/>
            <a:gdLst>
              <a:gd name="T0" fmla="*/ 160 w 284"/>
              <a:gd name="T1" fmla="*/ 32 h 120"/>
              <a:gd name="T2" fmla="*/ 188 w 284"/>
              <a:gd name="T3" fmla="*/ 24 h 120"/>
              <a:gd name="T4" fmla="*/ 212 w 284"/>
              <a:gd name="T5" fmla="*/ 16 h 120"/>
              <a:gd name="T6" fmla="*/ 232 w 284"/>
              <a:gd name="T7" fmla="*/ 8 h 120"/>
              <a:gd name="T8" fmla="*/ 248 w 284"/>
              <a:gd name="T9" fmla="*/ 4 h 120"/>
              <a:gd name="T10" fmla="*/ 264 w 284"/>
              <a:gd name="T11" fmla="*/ 0 h 120"/>
              <a:gd name="T12" fmla="*/ 272 w 284"/>
              <a:gd name="T13" fmla="*/ 0 h 120"/>
              <a:gd name="T14" fmla="*/ 280 w 284"/>
              <a:gd name="T15" fmla="*/ 0 h 120"/>
              <a:gd name="T16" fmla="*/ 284 w 284"/>
              <a:gd name="T17" fmla="*/ 0 h 120"/>
              <a:gd name="T18" fmla="*/ 280 w 284"/>
              <a:gd name="T19" fmla="*/ 4 h 120"/>
              <a:gd name="T20" fmla="*/ 276 w 284"/>
              <a:gd name="T21" fmla="*/ 8 h 120"/>
              <a:gd name="T22" fmla="*/ 268 w 284"/>
              <a:gd name="T23" fmla="*/ 16 h 120"/>
              <a:gd name="T24" fmla="*/ 256 w 284"/>
              <a:gd name="T25" fmla="*/ 24 h 120"/>
              <a:gd name="T26" fmla="*/ 244 w 284"/>
              <a:gd name="T27" fmla="*/ 32 h 120"/>
              <a:gd name="T28" fmla="*/ 224 w 284"/>
              <a:gd name="T29" fmla="*/ 40 h 120"/>
              <a:gd name="T30" fmla="*/ 200 w 284"/>
              <a:gd name="T31" fmla="*/ 52 h 120"/>
              <a:gd name="T32" fmla="*/ 176 w 284"/>
              <a:gd name="T33" fmla="*/ 64 h 120"/>
              <a:gd name="T34" fmla="*/ 148 w 284"/>
              <a:gd name="T35" fmla="*/ 80 h 120"/>
              <a:gd name="T36" fmla="*/ 128 w 284"/>
              <a:gd name="T37" fmla="*/ 88 h 120"/>
              <a:gd name="T38" fmla="*/ 108 w 284"/>
              <a:gd name="T39" fmla="*/ 100 h 120"/>
              <a:gd name="T40" fmla="*/ 88 w 284"/>
              <a:gd name="T41" fmla="*/ 108 h 120"/>
              <a:gd name="T42" fmla="*/ 76 w 284"/>
              <a:gd name="T43" fmla="*/ 112 h 120"/>
              <a:gd name="T44" fmla="*/ 64 w 284"/>
              <a:gd name="T45" fmla="*/ 116 h 120"/>
              <a:gd name="T46" fmla="*/ 56 w 284"/>
              <a:gd name="T47" fmla="*/ 120 h 120"/>
              <a:gd name="T48" fmla="*/ 52 w 284"/>
              <a:gd name="T49" fmla="*/ 120 h 120"/>
              <a:gd name="T50" fmla="*/ 44 w 284"/>
              <a:gd name="T51" fmla="*/ 120 h 120"/>
              <a:gd name="T52" fmla="*/ 36 w 284"/>
              <a:gd name="T53" fmla="*/ 116 h 120"/>
              <a:gd name="T54" fmla="*/ 28 w 284"/>
              <a:gd name="T55" fmla="*/ 112 h 120"/>
              <a:gd name="T56" fmla="*/ 20 w 284"/>
              <a:gd name="T57" fmla="*/ 104 h 120"/>
              <a:gd name="T58" fmla="*/ 8 w 284"/>
              <a:gd name="T59" fmla="*/ 100 h 120"/>
              <a:gd name="T60" fmla="*/ 4 w 284"/>
              <a:gd name="T61" fmla="*/ 92 h 120"/>
              <a:gd name="T62" fmla="*/ 0 w 284"/>
              <a:gd name="T63" fmla="*/ 84 h 120"/>
              <a:gd name="T64" fmla="*/ 0 w 284"/>
              <a:gd name="T65" fmla="*/ 84 h 120"/>
              <a:gd name="T66" fmla="*/ 0 w 284"/>
              <a:gd name="T67" fmla="*/ 80 h 120"/>
              <a:gd name="T68" fmla="*/ 0 w 284"/>
              <a:gd name="T69" fmla="*/ 76 h 120"/>
              <a:gd name="T70" fmla="*/ 4 w 284"/>
              <a:gd name="T71" fmla="*/ 72 h 120"/>
              <a:gd name="T72" fmla="*/ 12 w 284"/>
              <a:gd name="T73" fmla="*/ 68 h 120"/>
              <a:gd name="T74" fmla="*/ 20 w 284"/>
              <a:gd name="T75" fmla="*/ 72 h 120"/>
              <a:gd name="T76" fmla="*/ 24 w 284"/>
              <a:gd name="T77" fmla="*/ 72 h 120"/>
              <a:gd name="T78" fmla="*/ 32 w 284"/>
              <a:gd name="T79" fmla="*/ 72 h 120"/>
              <a:gd name="T80" fmla="*/ 36 w 284"/>
              <a:gd name="T81" fmla="*/ 72 h 120"/>
              <a:gd name="T82" fmla="*/ 40 w 284"/>
              <a:gd name="T83" fmla="*/ 72 h 120"/>
              <a:gd name="T84" fmla="*/ 44 w 284"/>
              <a:gd name="T85" fmla="*/ 72 h 120"/>
              <a:gd name="T86" fmla="*/ 48 w 284"/>
              <a:gd name="T87" fmla="*/ 72 h 120"/>
              <a:gd name="T88" fmla="*/ 60 w 284"/>
              <a:gd name="T89" fmla="*/ 68 h 120"/>
              <a:gd name="T90" fmla="*/ 72 w 284"/>
              <a:gd name="T91" fmla="*/ 64 h 120"/>
              <a:gd name="T92" fmla="*/ 88 w 284"/>
              <a:gd name="T93" fmla="*/ 56 h 120"/>
              <a:gd name="T94" fmla="*/ 112 w 284"/>
              <a:gd name="T95" fmla="*/ 48 h 120"/>
              <a:gd name="T96" fmla="*/ 132 w 284"/>
              <a:gd name="T97" fmla="*/ 40 h 120"/>
              <a:gd name="T98" fmla="*/ 160 w 284"/>
              <a:gd name="T99" fmla="*/ 32 h 120"/>
              <a:gd name="T100" fmla="*/ 160 w 284"/>
              <a:gd name="T101" fmla="*/ 32 h 1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284" h="120">
                <a:moveTo>
                  <a:pt x="160" y="32"/>
                </a:moveTo>
                <a:lnTo>
                  <a:pt x="188" y="24"/>
                </a:lnTo>
                <a:lnTo>
                  <a:pt x="212" y="16"/>
                </a:lnTo>
                <a:lnTo>
                  <a:pt x="232" y="8"/>
                </a:lnTo>
                <a:lnTo>
                  <a:pt x="248" y="4"/>
                </a:lnTo>
                <a:lnTo>
                  <a:pt x="264" y="0"/>
                </a:lnTo>
                <a:lnTo>
                  <a:pt x="272" y="0"/>
                </a:lnTo>
                <a:lnTo>
                  <a:pt x="280" y="0"/>
                </a:lnTo>
                <a:lnTo>
                  <a:pt x="284" y="0"/>
                </a:lnTo>
                <a:lnTo>
                  <a:pt x="280" y="4"/>
                </a:lnTo>
                <a:lnTo>
                  <a:pt x="276" y="8"/>
                </a:lnTo>
                <a:lnTo>
                  <a:pt x="268" y="16"/>
                </a:lnTo>
                <a:lnTo>
                  <a:pt x="256" y="24"/>
                </a:lnTo>
                <a:lnTo>
                  <a:pt x="244" y="32"/>
                </a:lnTo>
                <a:lnTo>
                  <a:pt x="224" y="40"/>
                </a:lnTo>
                <a:lnTo>
                  <a:pt x="200" y="52"/>
                </a:lnTo>
                <a:lnTo>
                  <a:pt x="176" y="64"/>
                </a:lnTo>
                <a:lnTo>
                  <a:pt x="148" y="80"/>
                </a:lnTo>
                <a:lnTo>
                  <a:pt x="128" y="88"/>
                </a:lnTo>
                <a:lnTo>
                  <a:pt x="108" y="100"/>
                </a:lnTo>
                <a:lnTo>
                  <a:pt x="88" y="108"/>
                </a:lnTo>
                <a:lnTo>
                  <a:pt x="76" y="112"/>
                </a:lnTo>
                <a:lnTo>
                  <a:pt x="64" y="116"/>
                </a:lnTo>
                <a:lnTo>
                  <a:pt x="56" y="120"/>
                </a:lnTo>
                <a:lnTo>
                  <a:pt x="52" y="120"/>
                </a:lnTo>
                <a:lnTo>
                  <a:pt x="44" y="120"/>
                </a:lnTo>
                <a:lnTo>
                  <a:pt x="36" y="116"/>
                </a:lnTo>
                <a:lnTo>
                  <a:pt x="28" y="112"/>
                </a:lnTo>
                <a:lnTo>
                  <a:pt x="20" y="104"/>
                </a:lnTo>
                <a:lnTo>
                  <a:pt x="8" y="100"/>
                </a:lnTo>
                <a:lnTo>
                  <a:pt x="4" y="92"/>
                </a:lnTo>
                <a:lnTo>
                  <a:pt x="0" y="84"/>
                </a:lnTo>
                <a:lnTo>
                  <a:pt x="0" y="84"/>
                </a:lnTo>
                <a:lnTo>
                  <a:pt x="0" y="80"/>
                </a:lnTo>
                <a:lnTo>
                  <a:pt x="0" y="76"/>
                </a:lnTo>
                <a:lnTo>
                  <a:pt x="4" y="72"/>
                </a:lnTo>
                <a:lnTo>
                  <a:pt x="12" y="68"/>
                </a:lnTo>
                <a:lnTo>
                  <a:pt x="20" y="72"/>
                </a:lnTo>
                <a:lnTo>
                  <a:pt x="24" y="72"/>
                </a:lnTo>
                <a:lnTo>
                  <a:pt x="32" y="72"/>
                </a:lnTo>
                <a:lnTo>
                  <a:pt x="36" y="72"/>
                </a:lnTo>
                <a:lnTo>
                  <a:pt x="40" y="72"/>
                </a:lnTo>
                <a:lnTo>
                  <a:pt x="44" y="72"/>
                </a:lnTo>
                <a:lnTo>
                  <a:pt x="48" y="72"/>
                </a:lnTo>
                <a:lnTo>
                  <a:pt x="60" y="68"/>
                </a:lnTo>
                <a:lnTo>
                  <a:pt x="72" y="64"/>
                </a:lnTo>
                <a:lnTo>
                  <a:pt x="88" y="56"/>
                </a:lnTo>
                <a:lnTo>
                  <a:pt x="112" y="48"/>
                </a:lnTo>
                <a:lnTo>
                  <a:pt x="132" y="40"/>
                </a:lnTo>
                <a:lnTo>
                  <a:pt x="160" y="32"/>
                </a:lnTo>
                <a:lnTo>
                  <a:pt x="160" y="32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1" name="Freeform 400">
            <a:extLst>
              <a:ext uri="{FF2B5EF4-FFF2-40B4-BE49-F238E27FC236}">
                <a16:creationId xmlns:a16="http://schemas.microsoft.com/office/drawing/2014/main" id="{BD015461-2448-40FF-AC56-BDA74E30F600}"/>
              </a:ext>
            </a:extLst>
          </p:cNvPr>
          <p:cNvSpPr>
            <a:spLocks/>
          </p:cNvSpPr>
          <p:nvPr/>
        </p:nvSpPr>
        <p:spPr bwMode="auto">
          <a:xfrm>
            <a:off x="2229337" y="4366993"/>
            <a:ext cx="1470467" cy="1486032"/>
          </a:xfrm>
          <a:custGeom>
            <a:avLst/>
            <a:gdLst>
              <a:gd name="T0" fmla="*/ 272 w 356"/>
              <a:gd name="T1" fmla="*/ 232 h 296"/>
              <a:gd name="T2" fmla="*/ 288 w 356"/>
              <a:gd name="T3" fmla="*/ 236 h 296"/>
              <a:gd name="T4" fmla="*/ 296 w 356"/>
              <a:gd name="T5" fmla="*/ 224 h 296"/>
              <a:gd name="T6" fmla="*/ 304 w 356"/>
              <a:gd name="T7" fmla="*/ 208 h 296"/>
              <a:gd name="T8" fmla="*/ 324 w 356"/>
              <a:gd name="T9" fmla="*/ 180 h 296"/>
              <a:gd name="T10" fmla="*/ 336 w 356"/>
              <a:gd name="T11" fmla="*/ 180 h 296"/>
              <a:gd name="T12" fmla="*/ 344 w 356"/>
              <a:gd name="T13" fmla="*/ 192 h 296"/>
              <a:gd name="T14" fmla="*/ 344 w 356"/>
              <a:gd name="T15" fmla="*/ 212 h 296"/>
              <a:gd name="T16" fmla="*/ 348 w 356"/>
              <a:gd name="T17" fmla="*/ 256 h 296"/>
              <a:gd name="T18" fmla="*/ 356 w 356"/>
              <a:gd name="T19" fmla="*/ 280 h 296"/>
              <a:gd name="T20" fmla="*/ 352 w 356"/>
              <a:gd name="T21" fmla="*/ 292 h 296"/>
              <a:gd name="T22" fmla="*/ 332 w 356"/>
              <a:gd name="T23" fmla="*/ 296 h 296"/>
              <a:gd name="T24" fmla="*/ 276 w 356"/>
              <a:gd name="T25" fmla="*/ 284 h 296"/>
              <a:gd name="T26" fmla="*/ 236 w 356"/>
              <a:gd name="T27" fmla="*/ 260 h 296"/>
              <a:gd name="T28" fmla="*/ 204 w 356"/>
              <a:gd name="T29" fmla="*/ 228 h 296"/>
              <a:gd name="T30" fmla="*/ 184 w 356"/>
              <a:gd name="T31" fmla="*/ 188 h 296"/>
              <a:gd name="T32" fmla="*/ 180 w 356"/>
              <a:gd name="T33" fmla="*/ 140 h 296"/>
              <a:gd name="T34" fmla="*/ 188 w 356"/>
              <a:gd name="T35" fmla="*/ 84 h 296"/>
              <a:gd name="T36" fmla="*/ 192 w 356"/>
              <a:gd name="T37" fmla="*/ 64 h 296"/>
              <a:gd name="T38" fmla="*/ 196 w 356"/>
              <a:gd name="T39" fmla="*/ 48 h 296"/>
              <a:gd name="T40" fmla="*/ 184 w 356"/>
              <a:gd name="T41" fmla="*/ 52 h 296"/>
              <a:gd name="T42" fmla="*/ 156 w 356"/>
              <a:gd name="T43" fmla="*/ 60 h 296"/>
              <a:gd name="T44" fmla="*/ 112 w 356"/>
              <a:gd name="T45" fmla="*/ 76 h 296"/>
              <a:gd name="T46" fmla="*/ 76 w 356"/>
              <a:gd name="T47" fmla="*/ 84 h 296"/>
              <a:gd name="T48" fmla="*/ 52 w 356"/>
              <a:gd name="T49" fmla="*/ 92 h 296"/>
              <a:gd name="T50" fmla="*/ 32 w 356"/>
              <a:gd name="T51" fmla="*/ 92 h 296"/>
              <a:gd name="T52" fmla="*/ 12 w 356"/>
              <a:gd name="T53" fmla="*/ 80 h 296"/>
              <a:gd name="T54" fmla="*/ 0 w 356"/>
              <a:gd name="T55" fmla="*/ 64 h 296"/>
              <a:gd name="T56" fmla="*/ 44 w 356"/>
              <a:gd name="T57" fmla="*/ 56 h 296"/>
              <a:gd name="T58" fmla="*/ 68 w 356"/>
              <a:gd name="T59" fmla="*/ 48 h 296"/>
              <a:gd name="T60" fmla="*/ 100 w 356"/>
              <a:gd name="T61" fmla="*/ 40 h 296"/>
              <a:gd name="T62" fmla="*/ 152 w 356"/>
              <a:gd name="T63" fmla="*/ 28 h 296"/>
              <a:gd name="T64" fmla="*/ 180 w 356"/>
              <a:gd name="T65" fmla="*/ 20 h 296"/>
              <a:gd name="T66" fmla="*/ 196 w 356"/>
              <a:gd name="T67" fmla="*/ 8 h 296"/>
              <a:gd name="T68" fmla="*/ 208 w 356"/>
              <a:gd name="T69" fmla="*/ 0 h 296"/>
              <a:gd name="T70" fmla="*/ 228 w 356"/>
              <a:gd name="T71" fmla="*/ 4 h 296"/>
              <a:gd name="T72" fmla="*/ 256 w 356"/>
              <a:gd name="T73" fmla="*/ 16 h 296"/>
              <a:gd name="T74" fmla="*/ 276 w 356"/>
              <a:gd name="T75" fmla="*/ 32 h 296"/>
              <a:gd name="T76" fmla="*/ 272 w 356"/>
              <a:gd name="T77" fmla="*/ 44 h 296"/>
              <a:gd name="T78" fmla="*/ 244 w 356"/>
              <a:gd name="T79" fmla="*/ 76 h 296"/>
              <a:gd name="T80" fmla="*/ 232 w 356"/>
              <a:gd name="T81" fmla="*/ 132 h 296"/>
              <a:gd name="T82" fmla="*/ 236 w 356"/>
              <a:gd name="T83" fmla="*/ 188 h 296"/>
              <a:gd name="T84" fmla="*/ 252 w 356"/>
              <a:gd name="T85" fmla="*/ 208 h 2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356" h="296">
                <a:moveTo>
                  <a:pt x="252" y="208"/>
                </a:moveTo>
                <a:lnTo>
                  <a:pt x="264" y="220"/>
                </a:lnTo>
                <a:lnTo>
                  <a:pt x="272" y="232"/>
                </a:lnTo>
                <a:lnTo>
                  <a:pt x="280" y="236"/>
                </a:lnTo>
                <a:lnTo>
                  <a:pt x="284" y="236"/>
                </a:lnTo>
                <a:lnTo>
                  <a:pt x="288" y="236"/>
                </a:lnTo>
                <a:lnTo>
                  <a:pt x="292" y="232"/>
                </a:lnTo>
                <a:lnTo>
                  <a:pt x="292" y="232"/>
                </a:lnTo>
                <a:lnTo>
                  <a:pt x="296" y="224"/>
                </a:lnTo>
                <a:lnTo>
                  <a:pt x="300" y="220"/>
                </a:lnTo>
                <a:lnTo>
                  <a:pt x="304" y="216"/>
                </a:lnTo>
                <a:lnTo>
                  <a:pt x="304" y="208"/>
                </a:lnTo>
                <a:lnTo>
                  <a:pt x="312" y="196"/>
                </a:lnTo>
                <a:lnTo>
                  <a:pt x="320" y="184"/>
                </a:lnTo>
                <a:lnTo>
                  <a:pt x="324" y="180"/>
                </a:lnTo>
                <a:lnTo>
                  <a:pt x="332" y="180"/>
                </a:lnTo>
                <a:lnTo>
                  <a:pt x="336" y="180"/>
                </a:lnTo>
                <a:lnTo>
                  <a:pt x="336" y="180"/>
                </a:lnTo>
                <a:lnTo>
                  <a:pt x="340" y="184"/>
                </a:lnTo>
                <a:lnTo>
                  <a:pt x="340" y="188"/>
                </a:lnTo>
                <a:lnTo>
                  <a:pt x="344" y="192"/>
                </a:lnTo>
                <a:lnTo>
                  <a:pt x="344" y="200"/>
                </a:lnTo>
                <a:lnTo>
                  <a:pt x="344" y="204"/>
                </a:lnTo>
                <a:lnTo>
                  <a:pt x="344" y="212"/>
                </a:lnTo>
                <a:lnTo>
                  <a:pt x="344" y="232"/>
                </a:lnTo>
                <a:lnTo>
                  <a:pt x="348" y="248"/>
                </a:lnTo>
                <a:lnTo>
                  <a:pt x="348" y="256"/>
                </a:lnTo>
                <a:lnTo>
                  <a:pt x="352" y="264"/>
                </a:lnTo>
                <a:lnTo>
                  <a:pt x="356" y="272"/>
                </a:lnTo>
                <a:lnTo>
                  <a:pt x="356" y="280"/>
                </a:lnTo>
                <a:lnTo>
                  <a:pt x="356" y="284"/>
                </a:lnTo>
                <a:lnTo>
                  <a:pt x="356" y="288"/>
                </a:lnTo>
                <a:lnTo>
                  <a:pt x="352" y="292"/>
                </a:lnTo>
                <a:lnTo>
                  <a:pt x="348" y="296"/>
                </a:lnTo>
                <a:lnTo>
                  <a:pt x="340" y="296"/>
                </a:lnTo>
                <a:lnTo>
                  <a:pt x="332" y="296"/>
                </a:lnTo>
                <a:lnTo>
                  <a:pt x="308" y="296"/>
                </a:lnTo>
                <a:lnTo>
                  <a:pt x="288" y="288"/>
                </a:lnTo>
                <a:lnTo>
                  <a:pt x="276" y="284"/>
                </a:lnTo>
                <a:lnTo>
                  <a:pt x="260" y="280"/>
                </a:lnTo>
                <a:lnTo>
                  <a:pt x="248" y="272"/>
                </a:lnTo>
                <a:lnTo>
                  <a:pt x="236" y="260"/>
                </a:lnTo>
                <a:lnTo>
                  <a:pt x="224" y="252"/>
                </a:lnTo>
                <a:lnTo>
                  <a:pt x="212" y="240"/>
                </a:lnTo>
                <a:lnTo>
                  <a:pt x="204" y="228"/>
                </a:lnTo>
                <a:lnTo>
                  <a:pt x="196" y="216"/>
                </a:lnTo>
                <a:lnTo>
                  <a:pt x="192" y="204"/>
                </a:lnTo>
                <a:lnTo>
                  <a:pt x="184" y="188"/>
                </a:lnTo>
                <a:lnTo>
                  <a:pt x="184" y="172"/>
                </a:lnTo>
                <a:lnTo>
                  <a:pt x="180" y="156"/>
                </a:lnTo>
                <a:lnTo>
                  <a:pt x="180" y="140"/>
                </a:lnTo>
                <a:lnTo>
                  <a:pt x="180" y="124"/>
                </a:lnTo>
                <a:lnTo>
                  <a:pt x="184" y="104"/>
                </a:lnTo>
                <a:lnTo>
                  <a:pt x="188" y="84"/>
                </a:lnTo>
                <a:lnTo>
                  <a:pt x="188" y="76"/>
                </a:lnTo>
                <a:lnTo>
                  <a:pt x="192" y="72"/>
                </a:lnTo>
                <a:lnTo>
                  <a:pt x="192" y="64"/>
                </a:lnTo>
                <a:lnTo>
                  <a:pt x="196" y="60"/>
                </a:lnTo>
                <a:lnTo>
                  <a:pt x="196" y="52"/>
                </a:lnTo>
                <a:lnTo>
                  <a:pt x="196" y="48"/>
                </a:lnTo>
                <a:lnTo>
                  <a:pt x="196" y="48"/>
                </a:lnTo>
                <a:lnTo>
                  <a:pt x="192" y="48"/>
                </a:lnTo>
                <a:lnTo>
                  <a:pt x="184" y="52"/>
                </a:lnTo>
                <a:lnTo>
                  <a:pt x="176" y="52"/>
                </a:lnTo>
                <a:lnTo>
                  <a:pt x="168" y="56"/>
                </a:lnTo>
                <a:lnTo>
                  <a:pt x="156" y="60"/>
                </a:lnTo>
                <a:lnTo>
                  <a:pt x="144" y="64"/>
                </a:lnTo>
                <a:lnTo>
                  <a:pt x="128" y="68"/>
                </a:lnTo>
                <a:lnTo>
                  <a:pt x="112" y="76"/>
                </a:lnTo>
                <a:lnTo>
                  <a:pt x="100" y="80"/>
                </a:lnTo>
                <a:lnTo>
                  <a:pt x="88" y="84"/>
                </a:lnTo>
                <a:lnTo>
                  <a:pt x="76" y="84"/>
                </a:lnTo>
                <a:lnTo>
                  <a:pt x="68" y="88"/>
                </a:lnTo>
                <a:lnTo>
                  <a:pt x="60" y="92"/>
                </a:lnTo>
                <a:lnTo>
                  <a:pt x="52" y="92"/>
                </a:lnTo>
                <a:lnTo>
                  <a:pt x="48" y="92"/>
                </a:lnTo>
                <a:lnTo>
                  <a:pt x="40" y="92"/>
                </a:lnTo>
                <a:lnTo>
                  <a:pt x="32" y="92"/>
                </a:lnTo>
                <a:lnTo>
                  <a:pt x="28" y="92"/>
                </a:lnTo>
                <a:lnTo>
                  <a:pt x="20" y="84"/>
                </a:lnTo>
                <a:lnTo>
                  <a:pt x="12" y="80"/>
                </a:lnTo>
                <a:lnTo>
                  <a:pt x="4" y="76"/>
                </a:lnTo>
                <a:lnTo>
                  <a:pt x="4" y="68"/>
                </a:lnTo>
                <a:lnTo>
                  <a:pt x="0" y="64"/>
                </a:lnTo>
                <a:lnTo>
                  <a:pt x="16" y="64"/>
                </a:lnTo>
                <a:lnTo>
                  <a:pt x="32" y="60"/>
                </a:lnTo>
                <a:lnTo>
                  <a:pt x="44" y="56"/>
                </a:lnTo>
                <a:lnTo>
                  <a:pt x="56" y="52"/>
                </a:lnTo>
                <a:lnTo>
                  <a:pt x="60" y="52"/>
                </a:lnTo>
                <a:lnTo>
                  <a:pt x="68" y="48"/>
                </a:lnTo>
                <a:lnTo>
                  <a:pt x="76" y="48"/>
                </a:lnTo>
                <a:lnTo>
                  <a:pt x="88" y="44"/>
                </a:lnTo>
                <a:lnTo>
                  <a:pt x="100" y="40"/>
                </a:lnTo>
                <a:lnTo>
                  <a:pt x="112" y="36"/>
                </a:lnTo>
                <a:lnTo>
                  <a:pt x="136" y="32"/>
                </a:lnTo>
                <a:lnTo>
                  <a:pt x="152" y="28"/>
                </a:lnTo>
                <a:lnTo>
                  <a:pt x="164" y="24"/>
                </a:lnTo>
                <a:lnTo>
                  <a:pt x="172" y="20"/>
                </a:lnTo>
                <a:lnTo>
                  <a:pt x="180" y="20"/>
                </a:lnTo>
                <a:lnTo>
                  <a:pt x="188" y="16"/>
                </a:lnTo>
                <a:lnTo>
                  <a:pt x="192" y="12"/>
                </a:lnTo>
                <a:lnTo>
                  <a:pt x="196" y="8"/>
                </a:lnTo>
                <a:lnTo>
                  <a:pt x="200" y="8"/>
                </a:lnTo>
                <a:lnTo>
                  <a:pt x="204" y="4"/>
                </a:lnTo>
                <a:lnTo>
                  <a:pt x="208" y="0"/>
                </a:lnTo>
                <a:lnTo>
                  <a:pt x="212" y="0"/>
                </a:lnTo>
                <a:lnTo>
                  <a:pt x="220" y="0"/>
                </a:lnTo>
                <a:lnTo>
                  <a:pt x="228" y="4"/>
                </a:lnTo>
                <a:lnTo>
                  <a:pt x="236" y="4"/>
                </a:lnTo>
                <a:lnTo>
                  <a:pt x="244" y="8"/>
                </a:lnTo>
                <a:lnTo>
                  <a:pt x="256" y="16"/>
                </a:lnTo>
                <a:lnTo>
                  <a:pt x="264" y="20"/>
                </a:lnTo>
                <a:lnTo>
                  <a:pt x="272" y="28"/>
                </a:lnTo>
                <a:lnTo>
                  <a:pt x="276" y="32"/>
                </a:lnTo>
                <a:lnTo>
                  <a:pt x="276" y="32"/>
                </a:lnTo>
                <a:lnTo>
                  <a:pt x="276" y="36"/>
                </a:lnTo>
                <a:lnTo>
                  <a:pt x="272" y="44"/>
                </a:lnTo>
                <a:lnTo>
                  <a:pt x="264" y="52"/>
                </a:lnTo>
                <a:lnTo>
                  <a:pt x="256" y="60"/>
                </a:lnTo>
                <a:lnTo>
                  <a:pt x="244" y="76"/>
                </a:lnTo>
                <a:lnTo>
                  <a:pt x="240" y="92"/>
                </a:lnTo>
                <a:lnTo>
                  <a:pt x="236" y="112"/>
                </a:lnTo>
                <a:lnTo>
                  <a:pt x="232" y="132"/>
                </a:lnTo>
                <a:lnTo>
                  <a:pt x="232" y="156"/>
                </a:lnTo>
                <a:lnTo>
                  <a:pt x="236" y="176"/>
                </a:lnTo>
                <a:lnTo>
                  <a:pt x="236" y="188"/>
                </a:lnTo>
                <a:lnTo>
                  <a:pt x="240" y="196"/>
                </a:lnTo>
                <a:lnTo>
                  <a:pt x="248" y="204"/>
                </a:lnTo>
                <a:lnTo>
                  <a:pt x="252" y="208"/>
                </a:lnTo>
                <a:lnTo>
                  <a:pt x="252" y="208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447330942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1" name="Freeform 393">
            <a:extLst>
              <a:ext uri="{FF2B5EF4-FFF2-40B4-BE49-F238E27FC236}">
                <a16:creationId xmlns:a16="http://schemas.microsoft.com/office/drawing/2014/main" id="{A250A90C-DCB5-4B18-9730-E281C1AF39DB}"/>
              </a:ext>
            </a:extLst>
          </p:cNvPr>
          <p:cNvSpPr>
            <a:spLocks/>
          </p:cNvSpPr>
          <p:nvPr/>
        </p:nvSpPr>
        <p:spPr bwMode="auto">
          <a:xfrm>
            <a:off x="1153007" y="1651482"/>
            <a:ext cx="2600172" cy="420050"/>
          </a:xfrm>
          <a:custGeom>
            <a:avLst/>
            <a:gdLst>
              <a:gd name="T0" fmla="*/ 648 w 676"/>
              <a:gd name="T1" fmla="*/ 20 h 88"/>
              <a:gd name="T2" fmla="*/ 668 w 676"/>
              <a:gd name="T3" fmla="*/ 32 h 88"/>
              <a:gd name="T4" fmla="*/ 676 w 676"/>
              <a:gd name="T5" fmla="*/ 48 h 88"/>
              <a:gd name="T6" fmla="*/ 672 w 676"/>
              <a:gd name="T7" fmla="*/ 56 h 88"/>
              <a:gd name="T8" fmla="*/ 664 w 676"/>
              <a:gd name="T9" fmla="*/ 60 h 88"/>
              <a:gd name="T10" fmla="*/ 652 w 676"/>
              <a:gd name="T11" fmla="*/ 60 h 88"/>
              <a:gd name="T12" fmla="*/ 636 w 676"/>
              <a:gd name="T13" fmla="*/ 60 h 88"/>
              <a:gd name="T14" fmla="*/ 612 w 676"/>
              <a:gd name="T15" fmla="*/ 56 h 88"/>
              <a:gd name="T16" fmla="*/ 576 w 676"/>
              <a:gd name="T17" fmla="*/ 56 h 88"/>
              <a:gd name="T18" fmla="*/ 532 w 676"/>
              <a:gd name="T19" fmla="*/ 56 h 88"/>
              <a:gd name="T20" fmla="*/ 504 w 676"/>
              <a:gd name="T21" fmla="*/ 56 h 88"/>
              <a:gd name="T22" fmla="*/ 476 w 676"/>
              <a:gd name="T23" fmla="*/ 56 h 88"/>
              <a:gd name="T24" fmla="*/ 444 w 676"/>
              <a:gd name="T25" fmla="*/ 56 h 88"/>
              <a:gd name="T26" fmla="*/ 400 w 676"/>
              <a:gd name="T27" fmla="*/ 60 h 88"/>
              <a:gd name="T28" fmla="*/ 352 w 676"/>
              <a:gd name="T29" fmla="*/ 64 h 88"/>
              <a:gd name="T30" fmla="*/ 308 w 676"/>
              <a:gd name="T31" fmla="*/ 68 h 88"/>
              <a:gd name="T32" fmla="*/ 268 w 676"/>
              <a:gd name="T33" fmla="*/ 68 h 88"/>
              <a:gd name="T34" fmla="*/ 236 w 676"/>
              <a:gd name="T35" fmla="*/ 72 h 88"/>
              <a:gd name="T36" fmla="*/ 192 w 676"/>
              <a:gd name="T37" fmla="*/ 76 h 88"/>
              <a:gd name="T38" fmla="*/ 144 w 676"/>
              <a:gd name="T39" fmla="*/ 80 h 88"/>
              <a:gd name="T40" fmla="*/ 104 w 676"/>
              <a:gd name="T41" fmla="*/ 84 h 88"/>
              <a:gd name="T42" fmla="*/ 80 w 676"/>
              <a:gd name="T43" fmla="*/ 88 h 88"/>
              <a:gd name="T44" fmla="*/ 64 w 676"/>
              <a:gd name="T45" fmla="*/ 84 h 88"/>
              <a:gd name="T46" fmla="*/ 44 w 676"/>
              <a:gd name="T47" fmla="*/ 80 h 88"/>
              <a:gd name="T48" fmla="*/ 24 w 676"/>
              <a:gd name="T49" fmla="*/ 68 h 88"/>
              <a:gd name="T50" fmla="*/ 12 w 676"/>
              <a:gd name="T51" fmla="*/ 64 h 88"/>
              <a:gd name="T52" fmla="*/ 4 w 676"/>
              <a:gd name="T53" fmla="*/ 56 h 88"/>
              <a:gd name="T54" fmla="*/ 4 w 676"/>
              <a:gd name="T55" fmla="*/ 52 h 88"/>
              <a:gd name="T56" fmla="*/ 16 w 676"/>
              <a:gd name="T57" fmla="*/ 48 h 88"/>
              <a:gd name="T58" fmla="*/ 44 w 676"/>
              <a:gd name="T59" fmla="*/ 44 h 88"/>
              <a:gd name="T60" fmla="*/ 84 w 676"/>
              <a:gd name="T61" fmla="*/ 40 h 88"/>
              <a:gd name="T62" fmla="*/ 136 w 676"/>
              <a:gd name="T63" fmla="*/ 36 h 88"/>
              <a:gd name="T64" fmla="*/ 188 w 676"/>
              <a:gd name="T65" fmla="*/ 32 h 88"/>
              <a:gd name="T66" fmla="*/ 256 w 676"/>
              <a:gd name="T67" fmla="*/ 28 h 88"/>
              <a:gd name="T68" fmla="*/ 336 w 676"/>
              <a:gd name="T69" fmla="*/ 20 h 88"/>
              <a:gd name="T70" fmla="*/ 420 w 676"/>
              <a:gd name="T71" fmla="*/ 12 h 88"/>
              <a:gd name="T72" fmla="*/ 484 w 676"/>
              <a:gd name="T73" fmla="*/ 4 h 88"/>
              <a:gd name="T74" fmla="*/ 520 w 676"/>
              <a:gd name="T75" fmla="*/ 4 h 88"/>
              <a:gd name="T76" fmla="*/ 548 w 676"/>
              <a:gd name="T77" fmla="*/ 0 h 88"/>
              <a:gd name="T78" fmla="*/ 572 w 676"/>
              <a:gd name="T79" fmla="*/ 0 h 88"/>
              <a:gd name="T80" fmla="*/ 588 w 676"/>
              <a:gd name="T81" fmla="*/ 0 h 88"/>
              <a:gd name="T82" fmla="*/ 616 w 676"/>
              <a:gd name="T83" fmla="*/ 8 h 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676" h="88">
                <a:moveTo>
                  <a:pt x="632" y="12"/>
                </a:moveTo>
                <a:lnTo>
                  <a:pt x="648" y="20"/>
                </a:lnTo>
                <a:lnTo>
                  <a:pt x="660" y="24"/>
                </a:lnTo>
                <a:lnTo>
                  <a:pt x="668" y="32"/>
                </a:lnTo>
                <a:lnTo>
                  <a:pt x="676" y="40"/>
                </a:lnTo>
                <a:lnTo>
                  <a:pt x="676" y="48"/>
                </a:lnTo>
                <a:lnTo>
                  <a:pt x="676" y="56"/>
                </a:lnTo>
                <a:lnTo>
                  <a:pt x="672" y="56"/>
                </a:lnTo>
                <a:lnTo>
                  <a:pt x="668" y="60"/>
                </a:lnTo>
                <a:lnTo>
                  <a:pt x="664" y="60"/>
                </a:lnTo>
                <a:lnTo>
                  <a:pt x="660" y="60"/>
                </a:lnTo>
                <a:lnTo>
                  <a:pt x="652" y="60"/>
                </a:lnTo>
                <a:lnTo>
                  <a:pt x="644" y="60"/>
                </a:lnTo>
                <a:lnTo>
                  <a:pt x="636" y="60"/>
                </a:lnTo>
                <a:lnTo>
                  <a:pt x="624" y="60"/>
                </a:lnTo>
                <a:lnTo>
                  <a:pt x="612" y="56"/>
                </a:lnTo>
                <a:lnTo>
                  <a:pt x="600" y="56"/>
                </a:lnTo>
                <a:lnTo>
                  <a:pt x="576" y="56"/>
                </a:lnTo>
                <a:lnTo>
                  <a:pt x="552" y="56"/>
                </a:lnTo>
                <a:lnTo>
                  <a:pt x="532" y="56"/>
                </a:lnTo>
                <a:lnTo>
                  <a:pt x="512" y="56"/>
                </a:lnTo>
                <a:lnTo>
                  <a:pt x="504" y="56"/>
                </a:lnTo>
                <a:lnTo>
                  <a:pt x="492" y="56"/>
                </a:lnTo>
                <a:lnTo>
                  <a:pt x="476" y="56"/>
                </a:lnTo>
                <a:lnTo>
                  <a:pt x="460" y="56"/>
                </a:lnTo>
                <a:lnTo>
                  <a:pt x="444" y="56"/>
                </a:lnTo>
                <a:lnTo>
                  <a:pt x="424" y="60"/>
                </a:lnTo>
                <a:lnTo>
                  <a:pt x="400" y="60"/>
                </a:lnTo>
                <a:lnTo>
                  <a:pt x="376" y="60"/>
                </a:lnTo>
                <a:lnTo>
                  <a:pt x="352" y="64"/>
                </a:lnTo>
                <a:lnTo>
                  <a:pt x="328" y="64"/>
                </a:lnTo>
                <a:lnTo>
                  <a:pt x="308" y="68"/>
                </a:lnTo>
                <a:lnTo>
                  <a:pt x="284" y="68"/>
                </a:lnTo>
                <a:lnTo>
                  <a:pt x="268" y="68"/>
                </a:lnTo>
                <a:lnTo>
                  <a:pt x="252" y="72"/>
                </a:lnTo>
                <a:lnTo>
                  <a:pt x="236" y="72"/>
                </a:lnTo>
                <a:lnTo>
                  <a:pt x="220" y="72"/>
                </a:lnTo>
                <a:lnTo>
                  <a:pt x="192" y="76"/>
                </a:lnTo>
                <a:lnTo>
                  <a:pt x="168" y="80"/>
                </a:lnTo>
                <a:lnTo>
                  <a:pt x="144" y="80"/>
                </a:lnTo>
                <a:lnTo>
                  <a:pt x="124" y="80"/>
                </a:lnTo>
                <a:lnTo>
                  <a:pt x="104" y="84"/>
                </a:lnTo>
                <a:lnTo>
                  <a:pt x="92" y="84"/>
                </a:lnTo>
                <a:lnTo>
                  <a:pt x="80" y="88"/>
                </a:lnTo>
                <a:lnTo>
                  <a:pt x="72" y="88"/>
                </a:lnTo>
                <a:lnTo>
                  <a:pt x="64" y="84"/>
                </a:lnTo>
                <a:lnTo>
                  <a:pt x="52" y="84"/>
                </a:lnTo>
                <a:lnTo>
                  <a:pt x="44" y="80"/>
                </a:lnTo>
                <a:lnTo>
                  <a:pt x="32" y="72"/>
                </a:lnTo>
                <a:lnTo>
                  <a:pt x="24" y="68"/>
                </a:lnTo>
                <a:lnTo>
                  <a:pt x="16" y="68"/>
                </a:lnTo>
                <a:lnTo>
                  <a:pt x="12" y="64"/>
                </a:lnTo>
                <a:lnTo>
                  <a:pt x="8" y="60"/>
                </a:lnTo>
                <a:lnTo>
                  <a:pt x="4" y="56"/>
                </a:lnTo>
                <a:lnTo>
                  <a:pt x="0" y="52"/>
                </a:lnTo>
                <a:lnTo>
                  <a:pt x="4" y="52"/>
                </a:lnTo>
                <a:lnTo>
                  <a:pt x="8" y="48"/>
                </a:lnTo>
                <a:lnTo>
                  <a:pt x="16" y="48"/>
                </a:lnTo>
                <a:lnTo>
                  <a:pt x="28" y="44"/>
                </a:lnTo>
                <a:lnTo>
                  <a:pt x="44" y="44"/>
                </a:lnTo>
                <a:lnTo>
                  <a:pt x="60" y="40"/>
                </a:lnTo>
                <a:lnTo>
                  <a:pt x="84" y="40"/>
                </a:lnTo>
                <a:lnTo>
                  <a:pt x="108" y="40"/>
                </a:lnTo>
                <a:lnTo>
                  <a:pt x="136" y="36"/>
                </a:lnTo>
                <a:lnTo>
                  <a:pt x="164" y="36"/>
                </a:lnTo>
                <a:lnTo>
                  <a:pt x="188" y="32"/>
                </a:lnTo>
                <a:lnTo>
                  <a:pt x="212" y="32"/>
                </a:lnTo>
                <a:lnTo>
                  <a:pt x="256" y="28"/>
                </a:lnTo>
                <a:lnTo>
                  <a:pt x="296" y="24"/>
                </a:lnTo>
                <a:lnTo>
                  <a:pt x="336" y="20"/>
                </a:lnTo>
                <a:lnTo>
                  <a:pt x="376" y="20"/>
                </a:lnTo>
                <a:lnTo>
                  <a:pt x="420" y="12"/>
                </a:lnTo>
                <a:lnTo>
                  <a:pt x="464" y="8"/>
                </a:lnTo>
                <a:lnTo>
                  <a:pt x="484" y="4"/>
                </a:lnTo>
                <a:lnTo>
                  <a:pt x="504" y="4"/>
                </a:lnTo>
                <a:lnTo>
                  <a:pt x="520" y="4"/>
                </a:lnTo>
                <a:lnTo>
                  <a:pt x="536" y="0"/>
                </a:lnTo>
                <a:lnTo>
                  <a:pt x="548" y="0"/>
                </a:lnTo>
                <a:lnTo>
                  <a:pt x="560" y="0"/>
                </a:lnTo>
                <a:lnTo>
                  <a:pt x="572" y="0"/>
                </a:lnTo>
                <a:lnTo>
                  <a:pt x="576" y="0"/>
                </a:lnTo>
                <a:lnTo>
                  <a:pt x="588" y="0"/>
                </a:lnTo>
                <a:lnTo>
                  <a:pt x="604" y="4"/>
                </a:lnTo>
                <a:lnTo>
                  <a:pt x="616" y="8"/>
                </a:lnTo>
                <a:lnTo>
                  <a:pt x="632" y="12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64" name="Freeform 294">
            <a:extLst>
              <a:ext uri="{FF2B5EF4-FFF2-40B4-BE49-F238E27FC236}">
                <a16:creationId xmlns:a16="http://schemas.microsoft.com/office/drawing/2014/main" id="{E2414059-AEDB-45C0-B403-6A0897348130}"/>
              </a:ext>
            </a:extLst>
          </p:cNvPr>
          <p:cNvSpPr>
            <a:spLocks/>
          </p:cNvSpPr>
          <p:nvPr/>
        </p:nvSpPr>
        <p:spPr bwMode="auto">
          <a:xfrm>
            <a:off x="5477503" y="997744"/>
            <a:ext cx="1415923" cy="446330"/>
          </a:xfrm>
          <a:custGeom>
            <a:avLst/>
            <a:gdLst>
              <a:gd name="T0" fmla="*/ 240 w 392"/>
              <a:gd name="T1" fmla="*/ 8 h 80"/>
              <a:gd name="T2" fmla="*/ 260 w 392"/>
              <a:gd name="T3" fmla="*/ 4 h 80"/>
              <a:gd name="T4" fmla="*/ 280 w 392"/>
              <a:gd name="T5" fmla="*/ 0 h 80"/>
              <a:gd name="T6" fmla="*/ 300 w 392"/>
              <a:gd name="T7" fmla="*/ 0 h 80"/>
              <a:gd name="T8" fmla="*/ 316 w 392"/>
              <a:gd name="T9" fmla="*/ 0 h 80"/>
              <a:gd name="T10" fmla="*/ 328 w 392"/>
              <a:gd name="T11" fmla="*/ 0 h 80"/>
              <a:gd name="T12" fmla="*/ 340 w 392"/>
              <a:gd name="T13" fmla="*/ 0 h 80"/>
              <a:gd name="T14" fmla="*/ 352 w 392"/>
              <a:gd name="T15" fmla="*/ 4 h 80"/>
              <a:gd name="T16" fmla="*/ 364 w 392"/>
              <a:gd name="T17" fmla="*/ 8 h 80"/>
              <a:gd name="T18" fmla="*/ 376 w 392"/>
              <a:gd name="T19" fmla="*/ 16 h 80"/>
              <a:gd name="T20" fmla="*/ 384 w 392"/>
              <a:gd name="T21" fmla="*/ 20 h 80"/>
              <a:gd name="T22" fmla="*/ 388 w 392"/>
              <a:gd name="T23" fmla="*/ 24 h 80"/>
              <a:gd name="T24" fmla="*/ 392 w 392"/>
              <a:gd name="T25" fmla="*/ 32 h 80"/>
              <a:gd name="T26" fmla="*/ 388 w 392"/>
              <a:gd name="T27" fmla="*/ 36 h 80"/>
              <a:gd name="T28" fmla="*/ 384 w 392"/>
              <a:gd name="T29" fmla="*/ 40 h 80"/>
              <a:gd name="T30" fmla="*/ 376 w 392"/>
              <a:gd name="T31" fmla="*/ 44 h 80"/>
              <a:gd name="T32" fmla="*/ 368 w 392"/>
              <a:gd name="T33" fmla="*/ 48 h 80"/>
              <a:gd name="T34" fmla="*/ 360 w 392"/>
              <a:gd name="T35" fmla="*/ 48 h 80"/>
              <a:gd name="T36" fmla="*/ 348 w 392"/>
              <a:gd name="T37" fmla="*/ 48 h 80"/>
              <a:gd name="T38" fmla="*/ 332 w 392"/>
              <a:gd name="T39" fmla="*/ 52 h 80"/>
              <a:gd name="T40" fmla="*/ 316 w 392"/>
              <a:gd name="T41" fmla="*/ 52 h 80"/>
              <a:gd name="T42" fmla="*/ 296 w 392"/>
              <a:gd name="T43" fmla="*/ 56 h 80"/>
              <a:gd name="T44" fmla="*/ 272 w 392"/>
              <a:gd name="T45" fmla="*/ 60 h 80"/>
              <a:gd name="T46" fmla="*/ 248 w 392"/>
              <a:gd name="T47" fmla="*/ 60 h 80"/>
              <a:gd name="T48" fmla="*/ 216 w 392"/>
              <a:gd name="T49" fmla="*/ 64 h 80"/>
              <a:gd name="T50" fmla="*/ 188 w 392"/>
              <a:gd name="T51" fmla="*/ 68 h 80"/>
              <a:gd name="T52" fmla="*/ 164 w 392"/>
              <a:gd name="T53" fmla="*/ 72 h 80"/>
              <a:gd name="T54" fmla="*/ 140 w 392"/>
              <a:gd name="T55" fmla="*/ 72 h 80"/>
              <a:gd name="T56" fmla="*/ 120 w 392"/>
              <a:gd name="T57" fmla="*/ 76 h 80"/>
              <a:gd name="T58" fmla="*/ 104 w 392"/>
              <a:gd name="T59" fmla="*/ 76 h 80"/>
              <a:gd name="T60" fmla="*/ 92 w 392"/>
              <a:gd name="T61" fmla="*/ 76 h 80"/>
              <a:gd name="T62" fmla="*/ 80 w 392"/>
              <a:gd name="T63" fmla="*/ 76 h 80"/>
              <a:gd name="T64" fmla="*/ 76 w 392"/>
              <a:gd name="T65" fmla="*/ 80 h 80"/>
              <a:gd name="T66" fmla="*/ 64 w 392"/>
              <a:gd name="T67" fmla="*/ 76 h 80"/>
              <a:gd name="T68" fmla="*/ 52 w 392"/>
              <a:gd name="T69" fmla="*/ 76 h 80"/>
              <a:gd name="T70" fmla="*/ 36 w 392"/>
              <a:gd name="T71" fmla="*/ 72 h 80"/>
              <a:gd name="T72" fmla="*/ 24 w 392"/>
              <a:gd name="T73" fmla="*/ 68 h 80"/>
              <a:gd name="T74" fmla="*/ 16 w 392"/>
              <a:gd name="T75" fmla="*/ 64 h 80"/>
              <a:gd name="T76" fmla="*/ 12 w 392"/>
              <a:gd name="T77" fmla="*/ 60 h 80"/>
              <a:gd name="T78" fmla="*/ 8 w 392"/>
              <a:gd name="T79" fmla="*/ 60 h 80"/>
              <a:gd name="T80" fmla="*/ 4 w 392"/>
              <a:gd name="T81" fmla="*/ 56 h 80"/>
              <a:gd name="T82" fmla="*/ 0 w 392"/>
              <a:gd name="T83" fmla="*/ 56 h 80"/>
              <a:gd name="T84" fmla="*/ 0 w 392"/>
              <a:gd name="T85" fmla="*/ 52 h 80"/>
              <a:gd name="T86" fmla="*/ 0 w 392"/>
              <a:gd name="T87" fmla="*/ 48 h 80"/>
              <a:gd name="T88" fmla="*/ 4 w 392"/>
              <a:gd name="T89" fmla="*/ 48 h 80"/>
              <a:gd name="T90" fmla="*/ 8 w 392"/>
              <a:gd name="T91" fmla="*/ 44 h 80"/>
              <a:gd name="T92" fmla="*/ 16 w 392"/>
              <a:gd name="T93" fmla="*/ 44 h 80"/>
              <a:gd name="T94" fmla="*/ 28 w 392"/>
              <a:gd name="T95" fmla="*/ 40 h 80"/>
              <a:gd name="T96" fmla="*/ 40 w 392"/>
              <a:gd name="T97" fmla="*/ 40 h 80"/>
              <a:gd name="T98" fmla="*/ 56 w 392"/>
              <a:gd name="T99" fmla="*/ 36 h 80"/>
              <a:gd name="T100" fmla="*/ 76 w 392"/>
              <a:gd name="T101" fmla="*/ 32 h 80"/>
              <a:gd name="T102" fmla="*/ 96 w 392"/>
              <a:gd name="T103" fmla="*/ 32 h 80"/>
              <a:gd name="T104" fmla="*/ 120 w 392"/>
              <a:gd name="T105" fmla="*/ 28 h 80"/>
              <a:gd name="T106" fmla="*/ 140 w 392"/>
              <a:gd name="T107" fmla="*/ 24 h 80"/>
              <a:gd name="T108" fmla="*/ 160 w 392"/>
              <a:gd name="T109" fmla="*/ 24 h 80"/>
              <a:gd name="T110" fmla="*/ 180 w 392"/>
              <a:gd name="T111" fmla="*/ 20 h 80"/>
              <a:gd name="T112" fmla="*/ 196 w 392"/>
              <a:gd name="T113" fmla="*/ 16 h 80"/>
              <a:gd name="T114" fmla="*/ 212 w 392"/>
              <a:gd name="T115" fmla="*/ 16 h 80"/>
              <a:gd name="T116" fmla="*/ 224 w 392"/>
              <a:gd name="T117" fmla="*/ 12 h 80"/>
              <a:gd name="T118" fmla="*/ 240 w 392"/>
              <a:gd name="T119" fmla="*/ 8 h 80"/>
              <a:gd name="T120" fmla="*/ 240 w 392"/>
              <a:gd name="T121" fmla="*/ 8 h 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392" h="80">
                <a:moveTo>
                  <a:pt x="240" y="8"/>
                </a:moveTo>
                <a:lnTo>
                  <a:pt x="260" y="4"/>
                </a:lnTo>
                <a:lnTo>
                  <a:pt x="280" y="0"/>
                </a:lnTo>
                <a:lnTo>
                  <a:pt x="300" y="0"/>
                </a:lnTo>
                <a:lnTo>
                  <a:pt x="316" y="0"/>
                </a:lnTo>
                <a:lnTo>
                  <a:pt x="328" y="0"/>
                </a:lnTo>
                <a:lnTo>
                  <a:pt x="340" y="0"/>
                </a:lnTo>
                <a:lnTo>
                  <a:pt x="352" y="4"/>
                </a:lnTo>
                <a:lnTo>
                  <a:pt x="364" y="8"/>
                </a:lnTo>
                <a:lnTo>
                  <a:pt x="376" y="16"/>
                </a:lnTo>
                <a:lnTo>
                  <a:pt x="384" y="20"/>
                </a:lnTo>
                <a:lnTo>
                  <a:pt x="388" y="24"/>
                </a:lnTo>
                <a:lnTo>
                  <a:pt x="392" y="32"/>
                </a:lnTo>
                <a:lnTo>
                  <a:pt x="388" y="36"/>
                </a:lnTo>
                <a:lnTo>
                  <a:pt x="384" y="40"/>
                </a:lnTo>
                <a:lnTo>
                  <a:pt x="376" y="44"/>
                </a:lnTo>
                <a:lnTo>
                  <a:pt x="368" y="48"/>
                </a:lnTo>
                <a:lnTo>
                  <a:pt x="360" y="48"/>
                </a:lnTo>
                <a:lnTo>
                  <a:pt x="348" y="48"/>
                </a:lnTo>
                <a:lnTo>
                  <a:pt x="332" y="52"/>
                </a:lnTo>
                <a:lnTo>
                  <a:pt x="316" y="52"/>
                </a:lnTo>
                <a:lnTo>
                  <a:pt x="296" y="56"/>
                </a:lnTo>
                <a:lnTo>
                  <a:pt x="272" y="60"/>
                </a:lnTo>
                <a:lnTo>
                  <a:pt x="248" y="60"/>
                </a:lnTo>
                <a:lnTo>
                  <a:pt x="216" y="64"/>
                </a:lnTo>
                <a:lnTo>
                  <a:pt x="188" y="68"/>
                </a:lnTo>
                <a:lnTo>
                  <a:pt x="164" y="72"/>
                </a:lnTo>
                <a:lnTo>
                  <a:pt x="140" y="72"/>
                </a:lnTo>
                <a:lnTo>
                  <a:pt x="120" y="76"/>
                </a:lnTo>
                <a:lnTo>
                  <a:pt x="104" y="76"/>
                </a:lnTo>
                <a:lnTo>
                  <a:pt x="92" y="76"/>
                </a:lnTo>
                <a:lnTo>
                  <a:pt x="80" y="76"/>
                </a:lnTo>
                <a:lnTo>
                  <a:pt x="76" y="80"/>
                </a:lnTo>
                <a:lnTo>
                  <a:pt x="64" y="76"/>
                </a:lnTo>
                <a:lnTo>
                  <a:pt x="52" y="76"/>
                </a:lnTo>
                <a:lnTo>
                  <a:pt x="36" y="72"/>
                </a:lnTo>
                <a:lnTo>
                  <a:pt x="24" y="68"/>
                </a:lnTo>
                <a:lnTo>
                  <a:pt x="16" y="64"/>
                </a:lnTo>
                <a:lnTo>
                  <a:pt x="12" y="60"/>
                </a:lnTo>
                <a:lnTo>
                  <a:pt x="8" y="60"/>
                </a:lnTo>
                <a:lnTo>
                  <a:pt x="4" y="56"/>
                </a:lnTo>
                <a:lnTo>
                  <a:pt x="0" y="56"/>
                </a:lnTo>
                <a:lnTo>
                  <a:pt x="0" y="52"/>
                </a:lnTo>
                <a:lnTo>
                  <a:pt x="0" y="48"/>
                </a:lnTo>
                <a:lnTo>
                  <a:pt x="4" y="48"/>
                </a:lnTo>
                <a:lnTo>
                  <a:pt x="8" y="44"/>
                </a:lnTo>
                <a:lnTo>
                  <a:pt x="16" y="44"/>
                </a:lnTo>
                <a:lnTo>
                  <a:pt x="28" y="40"/>
                </a:lnTo>
                <a:lnTo>
                  <a:pt x="40" y="40"/>
                </a:lnTo>
                <a:lnTo>
                  <a:pt x="56" y="36"/>
                </a:lnTo>
                <a:lnTo>
                  <a:pt x="76" y="32"/>
                </a:lnTo>
                <a:lnTo>
                  <a:pt x="96" y="32"/>
                </a:lnTo>
                <a:lnTo>
                  <a:pt x="120" y="28"/>
                </a:lnTo>
                <a:lnTo>
                  <a:pt x="140" y="24"/>
                </a:lnTo>
                <a:lnTo>
                  <a:pt x="160" y="24"/>
                </a:lnTo>
                <a:lnTo>
                  <a:pt x="180" y="20"/>
                </a:lnTo>
                <a:lnTo>
                  <a:pt x="196" y="16"/>
                </a:lnTo>
                <a:lnTo>
                  <a:pt x="212" y="16"/>
                </a:lnTo>
                <a:lnTo>
                  <a:pt x="224" y="12"/>
                </a:lnTo>
                <a:lnTo>
                  <a:pt x="240" y="8"/>
                </a:lnTo>
                <a:lnTo>
                  <a:pt x="240" y="8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65" name="Freeform 295">
            <a:extLst>
              <a:ext uri="{FF2B5EF4-FFF2-40B4-BE49-F238E27FC236}">
                <a16:creationId xmlns:a16="http://schemas.microsoft.com/office/drawing/2014/main" id="{E211BCDC-C333-45F2-B1B6-AB8CB807B3BD}"/>
              </a:ext>
            </a:extLst>
          </p:cNvPr>
          <p:cNvSpPr>
            <a:spLocks/>
          </p:cNvSpPr>
          <p:nvPr/>
        </p:nvSpPr>
        <p:spPr bwMode="auto">
          <a:xfrm>
            <a:off x="4829499" y="2269783"/>
            <a:ext cx="2528436" cy="513279"/>
          </a:xfrm>
          <a:custGeom>
            <a:avLst/>
            <a:gdLst>
              <a:gd name="T0" fmla="*/ 296 w 700"/>
              <a:gd name="T1" fmla="*/ 72 h 92"/>
              <a:gd name="T2" fmla="*/ 244 w 700"/>
              <a:gd name="T3" fmla="*/ 76 h 92"/>
              <a:gd name="T4" fmla="*/ 172 w 700"/>
              <a:gd name="T5" fmla="*/ 84 h 92"/>
              <a:gd name="T6" fmla="*/ 108 w 700"/>
              <a:gd name="T7" fmla="*/ 88 h 92"/>
              <a:gd name="T8" fmla="*/ 88 w 700"/>
              <a:gd name="T9" fmla="*/ 88 h 92"/>
              <a:gd name="T10" fmla="*/ 72 w 700"/>
              <a:gd name="T11" fmla="*/ 92 h 92"/>
              <a:gd name="T12" fmla="*/ 64 w 700"/>
              <a:gd name="T13" fmla="*/ 92 h 92"/>
              <a:gd name="T14" fmla="*/ 56 w 700"/>
              <a:gd name="T15" fmla="*/ 92 h 92"/>
              <a:gd name="T16" fmla="*/ 36 w 700"/>
              <a:gd name="T17" fmla="*/ 84 h 92"/>
              <a:gd name="T18" fmla="*/ 16 w 700"/>
              <a:gd name="T19" fmla="*/ 72 h 92"/>
              <a:gd name="T20" fmla="*/ 0 w 700"/>
              <a:gd name="T21" fmla="*/ 60 h 92"/>
              <a:gd name="T22" fmla="*/ 0 w 700"/>
              <a:gd name="T23" fmla="*/ 52 h 92"/>
              <a:gd name="T24" fmla="*/ 8 w 700"/>
              <a:gd name="T25" fmla="*/ 48 h 92"/>
              <a:gd name="T26" fmla="*/ 24 w 700"/>
              <a:gd name="T27" fmla="*/ 48 h 92"/>
              <a:gd name="T28" fmla="*/ 48 w 700"/>
              <a:gd name="T29" fmla="*/ 44 h 92"/>
              <a:gd name="T30" fmla="*/ 72 w 700"/>
              <a:gd name="T31" fmla="*/ 44 h 92"/>
              <a:gd name="T32" fmla="*/ 92 w 700"/>
              <a:gd name="T33" fmla="*/ 44 h 92"/>
              <a:gd name="T34" fmla="*/ 116 w 700"/>
              <a:gd name="T35" fmla="*/ 44 h 92"/>
              <a:gd name="T36" fmla="*/ 144 w 700"/>
              <a:gd name="T37" fmla="*/ 40 h 92"/>
              <a:gd name="T38" fmla="*/ 180 w 700"/>
              <a:gd name="T39" fmla="*/ 40 h 92"/>
              <a:gd name="T40" fmla="*/ 216 w 700"/>
              <a:gd name="T41" fmla="*/ 36 h 92"/>
              <a:gd name="T42" fmla="*/ 260 w 700"/>
              <a:gd name="T43" fmla="*/ 36 h 92"/>
              <a:gd name="T44" fmla="*/ 304 w 700"/>
              <a:gd name="T45" fmla="*/ 32 h 92"/>
              <a:gd name="T46" fmla="*/ 356 w 700"/>
              <a:gd name="T47" fmla="*/ 28 h 92"/>
              <a:gd name="T48" fmla="*/ 400 w 700"/>
              <a:gd name="T49" fmla="*/ 24 h 92"/>
              <a:gd name="T50" fmla="*/ 440 w 700"/>
              <a:gd name="T51" fmla="*/ 20 h 92"/>
              <a:gd name="T52" fmla="*/ 476 w 700"/>
              <a:gd name="T53" fmla="*/ 16 h 92"/>
              <a:gd name="T54" fmla="*/ 504 w 700"/>
              <a:gd name="T55" fmla="*/ 12 h 92"/>
              <a:gd name="T56" fmla="*/ 532 w 700"/>
              <a:gd name="T57" fmla="*/ 12 h 92"/>
              <a:gd name="T58" fmla="*/ 552 w 700"/>
              <a:gd name="T59" fmla="*/ 8 h 92"/>
              <a:gd name="T60" fmla="*/ 564 w 700"/>
              <a:gd name="T61" fmla="*/ 8 h 92"/>
              <a:gd name="T62" fmla="*/ 588 w 700"/>
              <a:gd name="T63" fmla="*/ 4 h 92"/>
              <a:gd name="T64" fmla="*/ 616 w 700"/>
              <a:gd name="T65" fmla="*/ 0 h 92"/>
              <a:gd name="T66" fmla="*/ 636 w 700"/>
              <a:gd name="T67" fmla="*/ 4 h 92"/>
              <a:gd name="T68" fmla="*/ 668 w 700"/>
              <a:gd name="T69" fmla="*/ 16 h 92"/>
              <a:gd name="T70" fmla="*/ 688 w 700"/>
              <a:gd name="T71" fmla="*/ 28 h 92"/>
              <a:gd name="T72" fmla="*/ 696 w 700"/>
              <a:gd name="T73" fmla="*/ 36 h 92"/>
              <a:gd name="T74" fmla="*/ 700 w 700"/>
              <a:gd name="T75" fmla="*/ 48 h 92"/>
              <a:gd name="T76" fmla="*/ 696 w 700"/>
              <a:gd name="T77" fmla="*/ 52 h 92"/>
              <a:gd name="T78" fmla="*/ 688 w 700"/>
              <a:gd name="T79" fmla="*/ 56 h 92"/>
              <a:gd name="T80" fmla="*/ 672 w 700"/>
              <a:gd name="T81" fmla="*/ 60 h 92"/>
              <a:gd name="T82" fmla="*/ 640 w 700"/>
              <a:gd name="T83" fmla="*/ 60 h 92"/>
              <a:gd name="T84" fmla="*/ 604 w 700"/>
              <a:gd name="T85" fmla="*/ 56 h 92"/>
              <a:gd name="T86" fmla="*/ 520 w 700"/>
              <a:gd name="T87" fmla="*/ 56 h 92"/>
              <a:gd name="T88" fmla="*/ 452 w 700"/>
              <a:gd name="T89" fmla="*/ 56 h 92"/>
              <a:gd name="T90" fmla="*/ 328 w 700"/>
              <a:gd name="T91" fmla="*/ 68 h 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700" h="92">
                <a:moveTo>
                  <a:pt x="328" y="68"/>
                </a:moveTo>
                <a:lnTo>
                  <a:pt x="296" y="72"/>
                </a:lnTo>
                <a:lnTo>
                  <a:pt x="268" y="72"/>
                </a:lnTo>
                <a:lnTo>
                  <a:pt x="244" y="76"/>
                </a:lnTo>
                <a:lnTo>
                  <a:pt x="220" y="76"/>
                </a:lnTo>
                <a:lnTo>
                  <a:pt x="172" y="84"/>
                </a:lnTo>
                <a:lnTo>
                  <a:pt x="124" y="88"/>
                </a:lnTo>
                <a:lnTo>
                  <a:pt x="108" y="88"/>
                </a:lnTo>
                <a:lnTo>
                  <a:pt x="100" y="88"/>
                </a:lnTo>
                <a:lnTo>
                  <a:pt x="88" y="88"/>
                </a:lnTo>
                <a:lnTo>
                  <a:pt x="80" y="92"/>
                </a:lnTo>
                <a:lnTo>
                  <a:pt x="72" y="92"/>
                </a:lnTo>
                <a:lnTo>
                  <a:pt x="68" y="92"/>
                </a:lnTo>
                <a:lnTo>
                  <a:pt x="64" y="92"/>
                </a:lnTo>
                <a:lnTo>
                  <a:pt x="60" y="92"/>
                </a:lnTo>
                <a:lnTo>
                  <a:pt x="56" y="92"/>
                </a:lnTo>
                <a:lnTo>
                  <a:pt x="48" y="88"/>
                </a:lnTo>
                <a:lnTo>
                  <a:pt x="36" y="84"/>
                </a:lnTo>
                <a:lnTo>
                  <a:pt x="24" y="76"/>
                </a:lnTo>
                <a:lnTo>
                  <a:pt x="16" y="72"/>
                </a:lnTo>
                <a:lnTo>
                  <a:pt x="4" y="68"/>
                </a:lnTo>
                <a:lnTo>
                  <a:pt x="0" y="60"/>
                </a:lnTo>
                <a:lnTo>
                  <a:pt x="0" y="56"/>
                </a:lnTo>
                <a:lnTo>
                  <a:pt x="0" y="52"/>
                </a:lnTo>
                <a:lnTo>
                  <a:pt x="4" y="52"/>
                </a:lnTo>
                <a:lnTo>
                  <a:pt x="8" y="48"/>
                </a:lnTo>
                <a:lnTo>
                  <a:pt x="16" y="48"/>
                </a:lnTo>
                <a:lnTo>
                  <a:pt x="24" y="48"/>
                </a:lnTo>
                <a:lnTo>
                  <a:pt x="36" y="44"/>
                </a:lnTo>
                <a:lnTo>
                  <a:pt x="48" y="44"/>
                </a:lnTo>
                <a:lnTo>
                  <a:pt x="64" y="44"/>
                </a:lnTo>
                <a:lnTo>
                  <a:pt x="72" y="44"/>
                </a:lnTo>
                <a:lnTo>
                  <a:pt x="80" y="44"/>
                </a:lnTo>
                <a:lnTo>
                  <a:pt x="92" y="44"/>
                </a:lnTo>
                <a:lnTo>
                  <a:pt x="104" y="44"/>
                </a:lnTo>
                <a:lnTo>
                  <a:pt x="116" y="44"/>
                </a:lnTo>
                <a:lnTo>
                  <a:pt x="128" y="44"/>
                </a:lnTo>
                <a:lnTo>
                  <a:pt x="144" y="40"/>
                </a:lnTo>
                <a:lnTo>
                  <a:pt x="160" y="40"/>
                </a:lnTo>
                <a:lnTo>
                  <a:pt x="180" y="40"/>
                </a:lnTo>
                <a:lnTo>
                  <a:pt x="196" y="40"/>
                </a:lnTo>
                <a:lnTo>
                  <a:pt x="216" y="36"/>
                </a:lnTo>
                <a:lnTo>
                  <a:pt x="236" y="36"/>
                </a:lnTo>
                <a:lnTo>
                  <a:pt x="260" y="36"/>
                </a:lnTo>
                <a:lnTo>
                  <a:pt x="280" y="32"/>
                </a:lnTo>
                <a:lnTo>
                  <a:pt x="304" y="32"/>
                </a:lnTo>
                <a:lnTo>
                  <a:pt x="332" y="28"/>
                </a:lnTo>
                <a:lnTo>
                  <a:pt x="356" y="28"/>
                </a:lnTo>
                <a:lnTo>
                  <a:pt x="380" y="24"/>
                </a:lnTo>
                <a:lnTo>
                  <a:pt x="400" y="24"/>
                </a:lnTo>
                <a:lnTo>
                  <a:pt x="420" y="20"/>
                </a:lnTo>
                <a:lnTo>
                  <a:pt x="440" y="20"/>
                </a:lnTo>
                <a:lnTo>
                  <a:pt x="460" y="16"/>
                </a:lnTo>
                <a:lnTo>
                  <a:pt x="476" y="16"/>
                </a:lnTo>
                <a:lnTo>
                  <a:pt x="492" y="16"/>
                </a:lnTo>
                <a:lnTo>
                  <a:pt x="504" y="12"/>
                </a:lnTo>
                <a:lnTo>
                  <a:pt x="520" y="12"/>
                </a:lnTo>
                <a:lnTo>
                  <a:pt x="532" y="12"/>
                </a:lnTo>
                <a:lnTo>
                  <a:pt x="540" y="12"/>
                </a:lnTo>
                <a:lnTo>
                  <a:pt x="552" y="8"/>
                </a:lnTo>
                <a:lnTo>
                  <a:pt x="560" y="8"/>
                </a:lnTo>
                <a:lnTo>
                  <a:pt x="564" y="8"/>
                </a:lnTo>
                <a:lnTo>
                  <a:pt x="572" y="8"/>
                </a:lnTo>
                <a:lnTo>
                  <a:pt x="588" y="4"/>
                </a:lnTo>
                <a:lnTo>
                  <a:pt x="600" y="0"/>
                </a:lnTo>
                <a:lnTo>
                  <a:pt x="616" y="0"/>
                </a:lnTo>
                <a:lnTo>
                  <a:pt x="628" y="0"/>
                </a:lnTo>
                <a:lnTo>
                  <a:pt x="636" y="4"/>
                </a:lnTo>
                <a:lnTo>
                  <a:pt x="644" y="8"/>
                </a:lnTo>
                <a:lnTo>
                  <a:pt x="668" y="16"/>
                </a:lnTo>
                <a:lnTo>
                  <a:pt x="676" y="24"/>
                </a:lnTo>
                <a:lnTo>
                  <a:pt x="688" y="28"/>
                </a:lnTo>
                <a:lnTo>
                  <a:pt x="692" y="32"/>
                </a:lnTo>
                <a:lnTo>
                  <a:pt x="696" y="36"/>
                </a:lnTo>
                <a:lnTo>
                  <a:pt x="700" y="44"/>
                </a:lnTo>
                <a:lnTo>
                  <a:pt x="700" y="48"/>
                </a:lnTo>
                <a:lnTo>
                  <a:pt x="700" y="52"/>
                </a:lnTo>
                <a:lnTo>
                  <a:pt x="696" y="52"/>
                </a:lnTo>
                <a:lnTo>
                  <a:pt x="696" y="56"/>
                </a:lnTo>
                <a:lnTo>
                  <a:pt x="688" y="56"/>
                </a:lnTo>
                <a:lnTo>
                  <a:pt x="680" y="60"/>
                </a:lnTo>
                <a:lnTo>
                  <a:pt x="672" y="60"/>
                </a:lnTo>
                <a:lnTo>
                  <a:pt x="656" y="60"/>
                </a:lnTo>
                <a:lnTo>
                  <a:pt x="640" y="60"/>
                </a:lnTo>
                <a:lnTo>
                  <a:pt x="624" y="60"/>
                </a:lnTo>
                <a:lnTo>
                  <a:pt x="604" y="56"/>
                </a:lnTo>
                <a:lnTo>
                  <a:pt x="560" y="56"/>
                </a:lnTo>
                <a:lnTo>
                  <a:pt x="520" y="56"/>
                </a:lnTo>
                <a:lnTo>
                  <a:pt x="484" y="56"/>
                </a:lnTo>
                <a:lnTo>
                  <a:pt x="452" y="56"/>
                </a:lnTo>
                <a:lnTo>
                  <a:pt x="392" y="64"/>
                </a:lnTo>
                <a:lnTo>
                  <a:pt x="328" y="68"/>
                </a:lnTo>
                <a:lnTo>
                  <a:pt x="328" y="68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68" name="Freeform 419">
            <a:extLst>
              <a:ext uri="{FF2B5EF4-FFF2-40B4-BE49-F238E27FC236}">
                <a16:creationId xmlns:a16="http://schemas.microsoft.com/office/drawing/2014/main" id="{20231BC3-4365-4913-9A56-A5679231CB7A}"/>
              </a:ext>
            </a:extLst>
          </p:cNvPr>
          <p:cNvSpPr>
            <a:spLocks/>
          </p:cNvSpPr>
          <p:nvPr/>
        </p:nvSpPr>
        <p:spPr bwMode="auto">
          <a:xfrm>
            <a:off x="9077281" y="1479899"/>
            <a:ext cx="1215464" cy="305491"/>
          </a:xfrm>
          <a:custGeom>
            <a:avLst/>
            <a:gdLst>
              <a:gd name="T0" fmla="*/ 248 w 316"/>
              <a:gd name="T1" fmla="*/ 0 h 64"/>
              <a:gd name="T2" fmla="*/ 256 w 316"/>
              <a:gd name="T3" fmla="*/ 0 h 64"/>
              <a:gd name="T4" fmla="*/ 264 w 316"/>
              <a:gd name="T5" fmla="*/ 0 h 64"/>
              <a:gd name="T6" fmla="*/ 276 w 316"/>
              <a:gd name="T7" fmla="*/ 4 h 64"/>
              <a:gd name="T8" fmla="*/ 292 w 316"/>
              <a:gd name="T9" fmla="*/ 8 h 64"/>
              <a:gd name="T10" fmla="*/ 304 w 316"/>
              <a:gd name="T11" fmla="*/ 12 h 64"/>
              <a:gd name="T12" fmla="*/ 312 w 316"/>
              <a:gd name="T13" fmla="*/ 20 h 64"/>
              <a:gd name="T14" fmla="*/ 316 w 316"/>
              <a:gd name="T15" fmla="*/ 24 h 64"/>
              <a:gd name="T16" fmla="*/ 316 w 316"/>
              <a:gd name="T17" fmla="*/ 28 h 64"/>
              <a:gd name="T18" fmla="*/ 316 w 316"/>
              <a:gd name="T19" fmla="*/ 32 h 64"/>
              <a:gd name="T20" fmla="*/ 312 w 316"/>
              <a:gd name="T21" fmla="*/ 36 h 64"/>
              <a:gd name="T22" fmla="*/ 308 w 316"/>
              <a:gd name="T23" fmla="*/ 40 h 64"/>
              <a:gd name="T24" fmla="*/ 304 w 316"/>
              <a:gd name="T25" fmla="*/ 44 h 64"/>
              <a:gd name="T26" fmla="*/ 288 w 316"/>
              <a:gd name="T27" fmla="*/ 44 h 64"/>
              <a:gd name="T28" fmla="*/ 272 w 316"/>
              <a:gd name="T29" fmla="*/ 48 h 64"/>
              <a:gd name="T30" fmla="*/ 248 w 316"/>
              <a:gd name="T31" fmla="*/ 48 h 64"/>
              <a:gd name="T32" fmla="*/ 236 w 316"/>
              <a:gd name="T33" fmla="*/ 48 h 64"/>
              <a:gd name="T34" fmla="*/ 224 w 316"/>
              <a:gd name="T35" fmla="*/ 48 h 64"/>
              <a:gd name="T36" fmla="*/ 216 w 316"/>
              <a:gd name="T37" fmla="*/ 52 h 64"/>
              <a:gd name="T38" fmla="*/ 208 w 316"/>
              <a:gd name="T39" fmla="*/ 52 h 64"/>
              <a:gd name="T40" fmla="*/ 200 w 316"/>
              <a:gd name="T41" fmla="*/ 52 h 64"/>
              <a:gd name="T42" fmla="*/ 188 w 316"/>
              <a:gd name="T43" fmla="*/ 52 h 64"/>
              <a:gd name="T44" fmla="*/ 164 w 316"/>
              <a:gd name="T45" fmla="*/ 56 h 64"/>
              <a:gd name="T46" fmla="*/ 136 w 316"/>
              <a:gd name="T47" fmla="*/ 60 h 64"/>
              <a:gd name="T48" fmla="*/ 124 w 316"/>
              <a:gd name="T49" fmla="*/ 60 h 64"/>
              <a:gd name="T50" fmla="*/ 112 w 316"/>
              <a:gd name="T51" fmla="*/ 60 h 64"/>
              <a:gd name="T52" fmla="*/ 100 w 316"/>
              <a:gd name="T53" fmla="*/ 64 h 64"/>
              <a:gd name="T54" fmla="*/ 92 w 316"/>
              <a:gd name="T55" fmla="*/ 64 h 64"/>
              <a:gd name="T56" fmla="*/ 84 w 316"/>
              <a:gd name="T57" fmla="*/ 64 h 64"/>
              <a:gd name="T58" fmla="*/ 76 w 316"/>
              <a:gd name="T59" fmla="*/ 64 h 64"/>
              <a:gd name="T60" fmla="*/ 72 w 316"/>
              <a:gd name="T61" fmla="*/ 64 h 64"/>
              <a:gd name="T62" fmla="*/ 68 w 316"/>
              <a:gd name="T63" fmla="*/ 64 h 64"/>
              <a:gd name="T64" fmla="*/ 60 w 316"/>
              <a:gd name="T65" fmla="*/ 64 h 64"/>
              <a:gd name="T66" fmla="*/ 52 w 316"/>
              <a:gd name="T67" fmla="*/ 64 h 64"/>
              <a:gd name="T68" fmla="*/ 40 w 316"/>
              <a:gd name="T69" fmla="*/ 60 h 64"/>
              <a:gd name="T70" fmla="*/ 32 w 316"/>
              <a:gd name="T71" fmla="*/ 60 h 64"/>
              <a:gd name="T72" fmla="*/ 20 w 316"/>
              <a:gd name="T73" fmla="*/ 56 h 64"/>
              <a:gd name="T74" fmla="*/ 12 w 316"/>
              <a:gd name="T75" fmla="*/ 52 h 64"/>
              <a:gd name="T76" fmla="*/ 4 w 316"/>
              <a:gd name="T77" fmla="*/ 48 h 64"/>
              <a:gd name="T78" fmla="*/ 0 w 316"/>
              <a:gd name="T79" fmla="*/ 44 h 64"/>
              <a:gd name="T80" fmla="*/ 4 w 316"/>
              <a:gd name="T81" fmla="*/ 44 h 64"/>
              <a:gd name="T82" fmla="*/ 8 w 316"/>
              <a:gd name="T83" fmla="*/ 40 h 64"/>
              <a:gd name="T84" fmla="*/ 16 w 316"/>
              <a:gd name="T85" fmla="*/ 36 h 64"/>
              <a:gd name="T86" fmla="*/ 28 w 316"/>
              <a:gd name="T87" fmla="*/ 32 h 64"/>
              <a:gd name="T88" fmla="*/ 44 w 316"/>
              <a:gd name="T89" fmla="*/ 32 h 64"/>
              <a:gd name="T90" fmla="*/ 64 w 316"/>
              <a:gd name="T91" fmla="*/ 28 h 64"/>
              <a:gd name="T92" fmla="*/ 88 w 316"/>
              <a:gd name="T93" fmla="*/ 24 h 64"/>
              <a:gd name="T94" fmla="*/ 112 w 316"/>
              <a:gd name="T95" fmla="*/ 20 h 64"/>
              <a:gd name="T96" fmla="*/ 140 w 316"/>
              <a:gd name="T97" fmla="*/ 12 h 64"/>
              <a:gd name="T98" fmla="*/ 164 w 316"/>
              <a:gd name="T99" fmla="*/ 12 h 64"/>
              <a:gd name="T100" fmla="*/ 188 w 316"/>
              <a:gd name="T101" fmla="*/ 8 h 64"/>
              <a:gd name="T102" fmla="*/ 204 w 316"/>
              <a:gd name="T103" fmla="*/ 4 h 64"/>
              <a:gd name="T104" fmla="*/ 220 w 316"/>
              <a:gd name="T105" fmla="*/ 0 h 64"/>
              <a:gd name="T106" fmla="*/ 232 w 316"/>
              <a:gd name="T107" fmla="*/ 0 h 64"/>
              <a:gd name="T108" fmla="*/ 240 w 316"/>
              <a:gd name="T109" fmla="*/ 0 h 64"/>
              <a:gd name="T110" fmla="*/ 248 w 316"/>
              <a:gd name="T111" fmla="*/ 0 h 64"/>
              <a:gd name="T112" fmla="*/ 248 w 316"/>
              <a:gd name="T113" fmla="*/ 0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316" h="64">
                <a:moveTo>
                  <a:pt x="248" y="0"/>
                </a:moveTo>
                <a:lnTo>
                  <a:pt x="256" y="0"/>
                </a:lnTo>
                <a:lnTo>
                  <a:pt x="264" y="0"/>
                </a:lnTo>
                <a:lnTo>
                  <a:pt x="276" y="4"/>
                </a:lnTo>
                <a:lnTo>
                  <a:pt x="292" y="8"/>
                </a:lnTo>
                <a:lnTo>
                  <a:pt x="304" y="12"/>
                </a:lnTo>
                <a:lnTo>
                  <a:pt x="312" y="20"/>
                </a:lnTo>
                <a:lnTo>
                  <a:pt x="316" y="24"/>
                </a:lnTo>
                <a:lnTo>
                  <a:pt x="316" y="28"/>
                </a:lnTo>
                <a:lnTo>
                  <a:pt x="316" y="32"/>
                </a:lnTo>
                <a:lnTo>
                  <a:pt x="312" y="36"/>
                </a:lnTo>
                <a:lnTo>
                  <a:pt x="308" y="40"/>
                </a:lnTo>
                <a:lnTo>
                  <a:pt x="304" y="44"/>
                </a:lnTo>
                <a:lnTo>
                  <a:pt x="288" y="44"/>
                </a:lnTo>
                <a:lnTo>
                  <a:pt x="272" y="48"/>
                </a:lnTo>
                <a:lnTo>
                  <a:pt x="248" y="48"/>
                </a:lnTo>
                <a:lnTo>
                  <a:pt x="236" y="48"/>
                </a:lnTo>
                <a:lnTo>
                  <a:pt x="224" y="48"/>
                </a:lnTo>
                <a:lnTo>
                  <a:pt x="216" y="52"/>
                </a:lnTo>
                <a:lnTo>
                  <a:pt x="208" y="52"/>
                </a:lnTo>
                <a:lnTo>
                  <a:pt x="200" y="52"/>
                </a:lnTo>
                <a:lnTo>
                  <a:pt x="188" y="52"/>
                </a:lnTo>
                <a:lnTo>
                  <a:pt x="164" y="56"/>
                </a:lnTo>
                <a:lnTo>
                  <a:pt x="136" y="60"/>
                </a:lnTo>
                <a:lnTo>
                  <a:pt x="124" y="60"/>
                </a:lnTo>
                <a:lnTo>
                  <a:pt x="112" y="60"/>
                </a:lnTo>
                <a:lnTo>
                  <a:pt x="100" y="64"/>
                </a:lnTo>
                <a:lnTo>
                  <a:pt x="92" y="64"/>
                </a:lnTo>
                <a:lnTo>
                  <a:pt x="84" y="64"/>
                </a:lnTo>
                <a:lnTo>
                  <a:pt x="76" y="64"/>
                </a:lnTo>
                <a:lnTo>
                  <a:pt x="72" y="64"/>
                </a:lnTo>
                <a:lnTo>
                  <a:pt x="68" y="64"/>
                </a:lnTo>
                <a:lnTo>
                  <a:pt x="60" y="64"/>
                </a:lnTo>
                <a:lnTo>
                  <a:pt x="52" y="64"/>
                </a:lnTo>
                <a:lnTo>
                  <a:pt x="40" y="60"/>
                </a:lnTo>
                <a:lnTo>
                  <a:pt x="32" y="60"/>
                </a:lnTo>
                <a:lnTo>
                  <a:pt x="20" y="56"/>
                </a:lnTo>
                <a:lnTo>
                  <a:pt x="12" y="52"/>
                </a:lnTo>
                <a:lnTo>
                  <a:pt x="4" y="48"/>
                </a:lnTo>
                <a:lnTo>
                  <a:pt x="0" y="44"/>
                </a:lnTo>
                <a:lnTo>
                  <a:pt x="4" y="44"/>
                </a:lnTo>
                <a:lnTo>
                  <a:pt x="8" y="40"/>
                </a:lnTo>
                <a:lnTo>
                  <a:pt x="16" y="36"/>
                </a:lnTo>
                <a:lnTo>
                  <a:pt x="28" y="32"/>
                </a:lnTo>
                <a:lnTo>
                  <a:pt x="44" y="32"/>
                </a:lnTo>
                <a:lnTo>
                  <a:pt x="64" y="28"/>
                </a:lnTo>
                <a:lnTo>
                  <a:pt x="88" y="24"/>
                </a:lnTo>
                <a:lnTo>
                  <a:pt x="112" y="20"/>
                </a:lnTo>
                <a:lnTo>
                  <a:pt x="140" y="12"/>
                </a:lnTo>
                <a:lnTo>
                  <a:pt x="164" y="12"/>
                </a:lnTo>
                <a:lnTo>
                  <a:pt x="188" y="8"/>
                </a:lnTo>
                <a:lnTo>
                  <a:pt x="204" y="4"/>
                </a:lnTo>
                <a:lnTo>
                  <a:pt x="220" y="0"/>
                </a:lnTo>
                <a:lnTo>
                  <a:pt x="232" y="0"/>
                </a:lnTo>
                <a:lnTo>
                  <a:pt x="240" y="0"/>
                </a:lnTo>
                <a:lnTo>
                  <a:pt x="248" y="0"/>
                </a:lnTo>
                <a:lnTo>
                  <a:pt x="248" y="0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69" name="Freeform 420">
            <a:extLst>
              <a:ext uri="{FF2B5EF4-FFF2-40B4-BE49-F238E27FC236}">
                <a16:creationId xmlns:a16="http://schemas.microsoft.com/office/drawing/2014/main" id="{EFFBA29B-D0FE-4E47-812B-DE9242A32FF2}"/>
              </a:ext>
            </a:extLst>
          </p:cNvPr>
          <p:cNvSpPr>
            <a:spLocks/>
          </p:cNvSpPr>
          <p:nvPr/>
        </p:nvSpPr>
        <p:spPr bwMode="auto">
          <a:xfrm>
            <a:off x="9046510" y="754358"/>
            <a:ext cx="1353935" cy="362771"/>
          </a:xfrm>
          <a:custGeom>
            <a:avLst/>
            <a:gdLst>
              <a:gd name="T0" fmla="*/ 96 w 352"/>
              <a:gd name="T1" fmla="*/ 36 h 76"/>
              <a:gd name="T2" fmla="*/ 160 w 352"/>
              <a:gd name="T3" fmla="*/ 24 h 76"/>
              <a:gd name="T4" fmla="*/ 212 w 352"/>
              <a:gd name="T5" fmla="*/ 12 h 76"/>
              <a:gd name="T6" fmla="*/ 240 w 352"/>
              <a:gd name="T7" fmla="*/ 8 h 76"/>
              <a:gd name="T8" fmla="*/ 260 w 352"/>
              <a:gd name="T9" fmla="*/ 4 h 76"/>
              <a:gd name="T10" fmla="*/ 276 w 352"/>
              <a:gd name="T11" fmla="*/ 0 h 76"/>
              <a:gd name="T12" fmla="*/ 304 w 352"/>
              <a:gd name="T13" fmla="*/ 0 h 76"/>
              <a:gd name="T14" fmla="*/ 324 w 352"/>
              <a:gd name="T15" fmla="*/ 4 h 76"/>
              <a:gd name="T16" fmla="*/ 344 w 352"/>
              <a:gd name="T17" fmla="*/ 8 h 76"/>
              <a:gd name="T18" fmla="*/ 352 w 352"/>
              <a:gd name="T19" fmla="*/ 16 h 76"/>
              <a:gd name="T20" fmla="*/ 352 w 352"/>
              <a:gd name="T21" fmla="*/ 24 h 76"/>
              <a:gd name="T22" fmla="*/ 348 w 352"/>
              <a:gd name="T23" fmla="*/ 32 h 76"/>
              <a:gd name="T24" fmla="*/ 332 w 352"/>
              <a:gd name="T25" fmla="*/ 40 h 76"/>
              <a:gd name="T26" fmla="*/ 312 w 352"/>
              <a:gd name="T27" fmla="*/ 44 h 76"/>
              <a:gd name="T28" fmla="*/ 292 w 352"/>
              <a:gd name="T29" fmla="*/ 48 h 76"/>
              <a:gd name="T30" fmla="*/ 268 w 352"/>
              <a:gd name="T31" fmla="*/ 52 h 76"/>
              <a:gd name="T32" fmla="*/ 232 w 352"/>
              <a:gd name="T33" fmla="*/ 56 h 76"/>
              <a:gd name="T34" fmla="*/ 188 w 352"/>
              <a:gd name="T35" fmla="*/ 64 h 76"/>
              <a:gd name="T36" fmla="*/ 140 w 352"/>
              <a:gd name="T37" fmla="*/ 68 h 76"/>
              <a:gd name="T38" fmla="*/ 104 w 352"/>
              <a:gd name="T39" fmla="*/ 76 h 76"/>
              <a:gd name="T40" fmla="*/ 76 w 352"/>
              <a:gd name="T41" fmla="*/ 76 h 76"/>
              <a:gd name="T42" fmla="*/ 60 w 352"/>
              <a:gd name="T43" fmla="*/ 76 h 76"/>
              <a:gd name="T44" fmla="*/ 32 w 352"/>
              <a:gd name="T45" fmla="*/ 72 h 76"/>
              <a:gd name="T46" fmla="*/ 12 w 352"/>
              <a:gd name="T47" fmla="*/ 60 h 76"/>
              <a:gd name="T48" fmla="*/ 4 w 352"/>
              <a:gd name="T49" fmla="*/ 56 h 76"/>
              <a:gd name="T50" fmla="*/ 0 w 352"/>
              <a:gd name="T51" fmla="*/ 48 h 76"/>
              <a:gd name="T52" fmla="*/ 0 w 352"/>
              <a:gd name="T53" fmla="*/ 48 h 76"/>
              <a:gd name="T54" fmla="*/ 4 w 352"/>
              <a:gd name="T55" fmla="*/ 44 h 76"/>
              <a:gd name="T56" fmla="*/ 12 w 352"/>
              <a:gd name="T57" fmla="*/ 44 h 76"/>
              <a:gd name="T58" fmla="*/ 24 w 352"/>
              <a:gd name="T59" fmla="*/ 40 h 76"/>
              <a:gd name="T60" fmla="*/ 44 w 352"/>
              <a:gd name="T61" fmla="*/ 40 h 76"/>
              <a:gd name="T62" fmla="*/ 68 w 352"/>
              <a:gd name="T63" fmla="*/ 36 h 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352" h="76">
                <a:moveTo>
                  <a:pt x="68" y="36"/>
                </a:moveTo>
                <a:lnTo>
                  <a:pt x="96" y="36"/>
                </a:lnTo>
                <a:lnTo>
                  <a:pt x="128" y="28"/>
                </a:lnTo>
                <a:lnTo>
                  <a:pt x="160" y="24"/>
                </a:lnTo>
                <a:lnTo>
                  <a:pt x="196" y="16"/>
                </a:lnTo>
                <a:lnTo>
                  <a:pt x="212" y="12"/>
                </a:lnTo>
                <a:lnTo>
                  <a:pt x="224" y="8"/>
                </a:lnTo>
                <a:lnTo>
                  <a:pt x="240" y="8"/>
                </a:lnTo>
                <a:lnTo>
                  <a:pt x="252" y="4"/>
                </a:lnTo>
                <a:lnTo>
                  <a:pt x="260" y="4"/>
                </a:lnTo>
                <a:lnTo>
                  <a:pt x="272" y="4"/>
                </a:lnTo>
                <a:lnTo>
                  <a:pt x="276" y="0"/>
                </a:lnTo>
                <a:lnTo>
                  <a:pt x="284" y="0"/>
                </a:lnTo>
                <a:lnTo>
                  <a:pt x="304" y="0"/>
                </a:lnTo>
                <a:lnTo>
                  <a:pt x="316" y="4"/>
                </a:lnTo>
                <a:lnTo>
                  <a:pt x="324" y="4"/>
                </a:lnTo>
                <a:lnTo>
                  <a:pt x="336" y="8"/>
                </a:lnTo>
                <a:lnTo>
                  <a:pt x="344" y="8"/>
                </a:lnTo>
                <a:lnTo>
                  <a:pt x="348" y="12"/>
                </a:lnTo>
                <a:lnTo>
                  <a:pt x="352" y="16"/>
                </a:lnTo>
                <a:lnTo>
                  <a:pt x="352" y="20"/>
                </a:lnTo>
                <a:lnTo>
                  <a:pt x="352" y="24"/>
                </a:lnTo>
                <a:lnTo>
                  <a:pt x="352" y="28"/>
                </a:lnTo>
                <a:lnTo>
                  <a:pt x="348" y="32"/>
                </a:lnTo>
                <a:lnTo>
                  <a:pt x="340" y="36"/>
                </a:lnTo>
                <a:lnTo>
                  <a:pt x="332" y="40"/>
                </a:lnTo>
                <a:lnTo>
                  <a:pt x="324" y="44"/>
                </a:lnTo>
                <a:lnTo>
                  <a:pt x="312" y="44"/>
                </a:lnTo>
                <a:lnTo>
                  <a:pt x="304" y="44"/>
                </a:lnTo>
                <a:lnTo>
                  <a:pt x="292" y="48"/>
                </a:lnTo>
                <a:lnTo>
                  <a:pt x="280" y="48"/>
                </a:lnTo>
                <a:lnTo>
                  <a:pt x="268" y="52"/>
                </a:lnTo>
                <a:lnTo>
                  <a:pt x="248" y="52"/>
                </a:lnTo>
                <a:lnTo>
                  <a:pt x="232" y="56"/>
                </a:lnTo>
                <a:lnTo>
                  <a:pt x="208" y="60"/>
                </a:lnTo>
                <a:lnTo>
                  <a:pt x="188" y="64"/>
                </a:lnTo>
                <a:lnTo>
                  <a:pt x="164" y="68"/>
                </a:lnTo>
                <a:lnTo>
                  <a:pt x="140" y="68"/>
                </a:lnTo>
                <a:lnTo>
                  <a:pt x="120" y="72"/>
                </a:lnTo>
                <a:lnTo>
                  <a:pt x="104" y="76"/>
                </a:lnTo>
                <a:lnTo>
                  <a:pt x="88" y="76"/>
                </a:lnTo>
                <a:lnTo>
                  <a:pt x="76" y="76"/>
                </a:lnTo>
                <a:lnTo>
                  <a:pt x="68" y="76"/>
                </a:lnTo>
                <a:lnTo>
                  <a:pt x="60" y="76"/>
                </a:lnTo>
                <a:lnTo>
                  <a:pt x="44" y="76"/>
                </a:lnTo>
                <a:lnTo>
                  <a:pt x="32" y="72"/>
                </a:lnTo>
                <a:lnTo>
                  <a:pt x="20" y="68"/>
                </a:lnTo>
                <a:lnTo>
                  <a:pt x="12" y="60"/>
                </a:lnTo>
                <a:lnTo>
                  <a:pt x="8" y="56"/>
                </a:lnTo>
                <a:lnTo>
                  <a:pt x="4" y="56"/>
                </a:lnTo>
                <a:lnTo>
                  <a:pt x="0" y="52"/>
                </a:lnTo>
                <a:lnTo>
                  <a:pt x="0" y="48"/>
                </a:lnTo>
                <a:lnTo>
                  <a:pt x="0" y="48"/>
                </a:lnTo>
                <a:lnTo>
                  <a:pt x="0" y="48"/>
                </a:lnTo>
                <a:lnTo>
                  <a:pt x="0" y="44"/>
                </a:lnTo>
                <a:lnTo>
                  <a:pt x="4" y="44"/>
                </a:lnTo>
                <a:lnTo>
                  <a:pt x="8" y="44"/>
                </a:lnTo>
                <a:lnTo>
                  <a:pt x="12" y="44"/>
                </a:lnTo>
                <a:lnTo>
                  <a:pt x="20" y="40"/>
                </a:lnTo>
                <a:lnTo>
                  <a:pt x="24" y="40"/>
                </a:lnTo>
                <a:lnTo>
                  <a:pt x="36" y="40"/>
                </a:lnTo>
                <a:lnTo>
                  <a:pt x="44" y="40"/>
                </a:lnTo>
                <a:lnTo>
                  <a:pt x="56" y="36"/>
                </a:lnTo>
                <a:lnTo>
                  <a:pt x="68" y="36"/>
                </a:lnTo>
                <a:lnTo>
                  <a:pt x="68" y="36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70" name="Freeform 421">
            <a:extLst>
              <a:ext uri="{FF2B5EF4-FFF2-40B4-BE49-F238E27FC236}">
                <a16:creationId xmlns:a16="http://schemas.microsoft.com/office/drawing/2014/main" id="{BD9470C1-DB55-4C43-99B0-CF932740B3AE}"/>
              </a:ext>
            </a:extLst>
          </p:cNvPr>
          <p:cNvSpPr>
            <a:spLocks/>
          </p:cNvSpPr>
          <p:nvPr/>
        </p:nvSpPr>
        <p:spPr bwMode="auto">
          <a:xfrm>
            <a:off x="8384928" y="2167254"/>
            <a:ext cx="2600170" cy="439144"/>
          </a:xfrm>
          <a:custGeom>
            <a:avLst/>
            <a:gdLst>
              <a:gd name="T0" fmla="*/ 504 w 676"/>
              <a:gd name="T1" fmla="*/ 56 h 92"/>
              <a:gd name="T2" fmla="*/ 480 w 676"/>
              <a:gd name="T3" fmla="*/ 56 h 92"/>
              <a:gd name="T4" fmla="*/ 448 w 676"/>
              <a:gd name="T5" fmla="*/ 56 h 92"/>
              <a:gd name="T6" fmla="*/ 416 w 676"/>
              <a:gd name="T7" fmla="*/ 60 h 92"/>
              <a:gd name="T8" fmla="*/ 340 w 676"/>
              <a:gd name="T9" fmla="*/ 64 h 92"/>
              <a:gd name="T10" fmla="*/ 276 w 676"/>
              <a:gd name="T11" fmla="*/ 68 h 92"/>
              <a:gd name="T12" fmla="*/ 136 w 676"/>
              <a:gd name="T13" fmla="*/ 84 h 92"/>
              <a:gd name="T14" fmla="*/ 112 w 676"/>
              <a:gd name="T15" fmla="*/ 88 h 92"/>
              <a:gd name="T16" fmla="*/ 96 w 676"/>
              <a:gd name="T17" fmla="*/ 92 h 92"/>
              <a:gd name="T18" fmla="*/ 84 w 676"/>
              <a:gd name="T19" fmla="*/ 92 h 92"/>
              <a:gd name="T20" fmla="*/ 72 w 676"/>
              <a:gd name="T21" fmla="*/ 92 h 92"/>
              <a:gd name="T22" fmla="*/ 52 w 676"/>
              <a:gd name="T23" fmla="*/ 84 h 92"/>
              <a:gd name="T24" fmla="*/ 28 w 676"/>
              <a:gd name="T25" fmla="*/ 76 h 92"/>
              <a:gd name="T26" fmla="*/ 16 w 676"/>
              <a:gd name="T27" fmla="*/ 68 h 92"/>
              <a:gd name="T28" fmla="*/ 8 w 676"/>
              <a:gd name="T29" fmla="*/ 64 h 92"/>
              <a:gd name="T30" fmla="*/ 0 w 676"/>
              <a:gd name="T31" fmla="*/ 56 h 92"/>
              <a:gd name="T32" fmla="*/ 0 w 676"/>
              <a:gd name="T33" fmla="*/ 52 h 92"/>
              <a:gd name="T34" fmla="*/ 4 w 676"/>
              <a:gd name="T35" fmla="*/ 52 h 92"/>
              <a:gd name="T36" fmla="*/ 20 w 676"/>
              <a:gd name="T37" fmla="*/ 48 h 92"/>
              <a:gd name="T38" fmla="*/ 44 w 676"/>
              <a:gd name="T39" fmla="*/ 48 h 92"/>
              <a:gd name="T40" fmla="*/ 68 w 676"/>
              <a:gd name="T41" fmla="*/ 44 h 92"/>
              <a:gd name="T42" fmla="*/ 108 w 676"/>
              <a:gd name="T43" fmla="*/ 44 h 92"/>
              <a:gd name="T44" fmla="*/ 156 w 676"/>
              <a:gd name="T45" fmla="*/ 40 h 92"/>
              <a:gd name="T46" fmla="*/ 244 w 676"/>
              <a:gd name="T47" fmla="*/ 28 h 92"/>
              <a:gd name="T48" fmla="*/ 368 w 676"/>
              <a:gd name="T49" fmla="*/ 16 h 92"/>
              <a:gd name="T50" fmla="*/ 460 w 676"/>
              <a:gd name="T51" fmla="*/ 8 h 92"/>
              <a:gd name="T52" fmla="*/ 508 w 676"/>
              <a:gd name="T53" fmla="*/ 4 h 92"/>
              <a:gd name="T54" fmla="*/ 544 w 676"/>
              <a:gd name="T55" fmla="*/ 0 h 92"/>
              <a:gd name="T56" fmla="*/ 564 w 676"/>
              <a:gd name="T57" fmla="*/ 0 h 92"/>
              <a:gd name="T58" fmla="*/ 572 w 676"/>
              <a:gd name="T59" fmla="*/ 0 h 92"/>
              <a:gd name="T60" fmla="*/ 584 w 676"/>
              <a:gd name="T61" fmla="*/ 4 h 92"/>
              <a:gd name="T62" fmla="*/ 600 w 676"/>
              <a:gd name="T63" fmla="*/ 4 h 92"/>
              <a:gd name="T64" fmla="*/ 620 w 676"/>
              <a:gd name="T65" fmla="*/ 12 h 92"/>
              <a:gd name="T66" fmla="*/ 640 w 676"/>
              <a:gd name="T67" fmla="*/ 20 h 92"/>
              <a:gd name="T68" fmla="*/ 660 w 676"/>
              <a:gd name="T69" fmla="*/ 28 h 92"/>
              <a:gd name="T70" fmla="*/ 672 w 676"/>
              <a:gd name="T71" fmla="*/ 36 h 92"/>
              <a:gd name="T72" fmla="*/ 676 w 676"/>
              <a:gd name="T73" fmla="*/ 44 h 92"/>
              <a:gd name="T74" fmla="*/ 676 w 676"/>
              <a:gd name="T75" fmla="*/ 52 h 92"/>
              <a:gd name="T76" fmla="*/ 668 w 676"/>
              <a:gd name="T77" fmla="*/ 56 h 92"/>
              <a:gd name="T78" fmla="*/ 656 w 676"/>
              <a:gd name="T79" fmla="*/ 60 h 92"/>
              <a:gd name="T80" fmla="*/ 636 w 676"/>
              <a:gd name="T81" fmla="*/ 64 h 92"/>
              <a:gd name="T82" fmla="*/ 592 w 676"/>
              <a:gd name="T83" fmla="*/ 60 h 92"/>
              <a:gd name="T84" fmla="*/ 548 w 676"/>
              <a:gd name="T85" fmla="*/ 56 h 92"/>
              <a:gd name="T86" fmla="*/ 528 w 676"/>
              <a:gd name="T87" fmla="*/ 56 h 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676" h="92">
                <a:moveTo>
                  <a:pt x="528" y="56"/>
                </a:moveTo>
                <a:lnTo>
                  <a:pt x="504" y="56"/>
                </a:lnTo>
                <a:lnTo>
                  <a:pt x="492" y="56"/>
                </a:lnTo>
                <a:lnTo>
                  <a:pt x="480" y="56"/>
                </a:lnTo>
                <a:lnTo>
                  <a:pt x="464" y="56"/>
                </a:lnTo>
                <a:lnTo>
                  <a:pt x="448" y="56"/>
                </a:lnTo>
                <a:lnTo>
                  <a:pt x="432" y="60"/>
                </a:lnTo>
                <a:lnTo>
                  <a:pt x="416" y="60"/>
                </a:lnTo>
                <a:lnTo>
                  <a:pt x="376" y="60"/>
                </a:lnTo>
                <a:lnTo>
                  <a:pt x="340" y="64"/>
                </a:lnTo>
                <a:lnTo>
                  <a:pt x="308" y="64"/>
                </a:lnTo>
                <a:lnTo>
                  <a:pt x="276" y="68"/>
                </a:lnTo>
                <a:lnTo>
                  <a:pt x="152" y="84"/>
                </a:lnTo>
                <a:lnTo>
                  <a:pt x="136" y="84"/>
                </a:lnTo>
                <a:lnTo>
                  <a:pt x="124" y="88"/>
                </a:lnTo>
                <a:lnTo>
                  <a:pt x="112" y="88"/>
                </a:lnTo>
                <a:lnTo>
                  <a:pt x="104" y="92"/>
                </a:lnTo>
                <a:lnTo>
                  <a:pt x="96" y="92"/>
                </a:lnTo>
                <a:lnTo>
                  <a:pt x="88" y="92"/>
                </a:lnTo>
                <a:lnTo>
                  <a:pt x="84" y="92"/>
                </a:lnTo>
                <a:lnTo>
                  <a:pt x="80" y="92"/>
                </a:lnTo>
                <a:lnTo>
                  <a:pt x="72" y="92"/>
                </a:lnTo>
                <a:lnTo>
                  <a:pt x="64" y="88"/>
                </a:lnTo>
                <a:lnTo>
                  <a:pt x="52" y="84"/>
                </a:lnTo>
                <a:lnTo>
                  <a:pt x="36" y="80"/>
                </a:lnTo>
                <a:lnTo>
                  <a:pt x="28" y="76"/>
                </a:lnTo>
                <a:lnTo>
                  <a:pt x="20" y="72"/>
                </a:lnTo>
                <a:lnTo>
                  <a:pt x="16" y="68"/>
                </a:lnTo>
                <a:lnTo>
                  <a:pt x="12" y="64"/>
                </a:lnTo>
                <a:lnTo>
                  <a:pt x="8" y="64"/>
                </a:lnTo>
                <a:lnTo>
                  <a:pt x="4" y="60"/>
                </a:lnTo>
                <a:lnTo>
                  <a:pt x="0" y="56"/>
                </a:lnTo>
                <a:lnTo>
                  <a:pt x="0" y="56"/>
                </a:lnTo>
                <a:lnTo>
                  <a:pt x="0" y="52"/>
                </a:lnTo>
                <a:lnTo>
                  <a:pt x="4" y="52"/>
                </a:lnTo>
                <a:lnTo>
                  <a:pt x="4" y="52"/>
                </a:lnTo>
                <a:lnTo>
                  <a:pt x="8" y="48"/>
                </a:lnTo>
                <a:lnTo>
                  <a:pt x="20" y="48"/>
                </a:lnTo>
                <a:lnTo>
                  <a:pt x="32" y="48"/>
                </a:lnTo>
                <a:lnTo>
                  <a:pt x="44" y="48"/>
                </a:lnTo>
                <a:lnTo>
                  <a:pt x="56" y="48"/>
                </a:lnTo>
                <a:lnTo>
                  <a:pt x="68" y="44"/>
                </a:lnTo>
                <a:lnTo>
                  <a:pt x="88" y="44"/>
                </a:lnTo>
                <a:lnTo>
                  <a:pt x="108" y="44"/>
                </a:lnTo>
                <a:lnTo>
                  <a:pt x="128" y="40"/>
                </a:lnTo>
                <a:lnTo>
                  <a:pt x="156" y="40"/>
                </a:lnTo>
                <a:lnTo>
                  <a:pt x="184" y="36"/>
                </a:lnTo>
                <a:lnTo>
                  <a:pt x="244" y="28"/>
                </a:lnTo>
                <a:lnTo>
                  <a:pt x="304" y="24"/>
                </a:lnTo>
                <a:lnTo>
                  <a:pt x="368" y="16"/>
                </a:lnTo>
                <a:lnTo>
                  <a:pt x="428" y="12"/>
                </a:lnTo>
                <a:lnTo>
                  <a:pt x="460" y="8"/>
                </a:lnTo>
                <a:lnTo>
                  <a:pt x="484" y="8"/>
                </a:lnTo>
                <a:lnTo>
                  <a:pt x="508" y="4"/>
                </a:lnTo>
                <a:lnTo>
                  <a:pt x="528" y="4"/>
                </a:lnTo>
                <a:lnTo>
                  <a:pt x="544" y="0"/>
                </a:lnTo>
                <a:lnTo>
                  <a:pt x="556" y="0"/>
                </a:lnTo>
                <a:lnTo>
                  <a:pt x="564" y="0"/>
                </a:lnTo>
                <a:lnTo>
                  <a:pt x="568" y="0"/>
                </a:lnTo>
                <a:lnTo>
                  <a:pt x="572" y="0"/>
                </a:lnTo>
                <a:lnTo>
                  <a:pt x="576" y="0"/>
                </a:lnTo>
                <a:lnTo>
                  <a:pt x="584" y="4"/>
                </a:lnTo>
                <a:lnTo>
                  <a:pt x="592" y="4"/>
                </a:lnTo>
                <a:lnTo>
                  <a:pt x="600" y="4"/>
                </a:lnTo>
                <a:lnTo>
                  <a:pt x="608" y="8"/>
                </a:lnTo>
                <a:lnTo>
                  <a:pt x="620" y="12"/>
                </a:lnTo>
                <a:lnTo>
                  <a:pt x="632" y="16"/>
                </a:lnTo>
                <a:lnTo>
                  <a:pt x="640" y="20"/>
                </a:lnTo>
                <a:lnTo>
                  <a:pt x="652" y="24"/>
                </a:lnTo>
                <a:lnTo>
                  <a:pt x="660" y="28"/>
                </a:lnTo>
                <a:lnTo>
                  <a:pt x="668" y="32"/>
                </a:lnTo>
                <a:lnTo>
                  <a:pt x="672" y="36"/>
                </a:lnTo>
                <a:lnTo>
                  <a:pt x="676" y="40"/>
                </a:lnTo>
                <a:lnTo>
                  <a:pt x="676" y="44"/>
                </a:lnTo>
                <a:lnTo>
                  <a:pt x="676" y="48"/>
                </a:lnTo>
                <a:lnTo>
                  <a:pt x="676" y="52"/>
                </a:lnTo>
                <a:lnTo>
                  <a:pt x="676" y="56"/>
                </a:lnTo>
                <a:lnTo>
                  <a:pt x="668" y="56"/>
                </a:lnTo>
                <a:lnTo>
                  <a:pt x="664" y="60"/>
                </a:lnTo>
                <a:lnTo>
                  <a:pt x="656" y="60"/>
                </a:lnTo>
                <a:lnTo>
                  <a:pt x="648" y="64"/>
                </a:lnTo>
                <a:lnTo>
                  <a:pt x="636" y="64"/>
                </a:lnTo>
                <a:lnTo>
                  <a:pt x="620" y="60"/>
                </a:lnTo>
                <a:lnTo>
                  <a:pt x="592" y="60"/>
                </a:lnTo>
                <a:lnTo>
                  <a:pt x="568" y="60"/>
                </a:lnTo>
                <a:lnTo>
                  <a:pt x="548" y="56"/>
                </a:lnTo>
                <a:lnTo>
                  <a:pt x="528" y="56"/>
                </a:lnTo>
                <a:lnTo>
                  <a:pt x="528" y="56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72" name="Freeform 103">
            <a:extLst>
              <a:ext uri="{FF2B5EF4-FFF2-40B4-BE49-F238E27FC236}">
                <a16:creationId xmlns:a16="http://schemas.microsoft.com/office/drawing/2014/main" id="{0F984ED9-6F53-47C3-B8AC-63B321BA9AED}"/>
              </a:ext>
            </a:extLst>
          </p:cNvPr>
          <p:cNvSpPr>
            <a:spLocks/>
          </p:cNvSpPr>
          <p:nvPr/>
        </p:nvSpPr>
        <p:spPr bwMode="auto">
          <a:xfrm>
            <a:off x="3236168" y="4527333"/>
            <a:ext cx="415413" cy="1393806"/>
          </a:xfrm>
          <a:custGeom>
            <a:avLst/>
            <a:gdLst>
              <a:gd name="T0" fmla="*/ 8 w 108"/>
              <a:gd name="T1" fmla="*/ 28 h 292"/>
              <a:gd name="T2" fmla="*/ 4 w 108"/>
              <a:gd name="T3" fmla="*/ 20 h 292"/>
              <a:gd name="T4" fmla="*/ 0 w 108"/>
              <a:gd name="T5" fmla="*/ 12 h 292"/>
              <a:gd name="T6" fmla="*/ 0 w 108"/>
              <a:gd name="T7" fmla="*/ 8 h 292"/>
              <a:gd name="T8" fmla="*/ 4 w 108"/>
              <a:gd name="T9" fmla="*/ 4 h 292"/>
              <a:gd name="T10" fmla="*/ 8 w 108"/>
              <a:gd name="T11" fmla="*/ 4 h 292"/>
              <a:gd name="T12" fmla="*/ 12 w 108"/>
              <a:gd name="T13" fmla="*/ 0 h 292"/>
              <a:gd name="T14" fmla="*/ 16 w 108"/>
              <a:gd name="T15" fmla="*/ 0 h 292"/>
              <a:gd name="T16" fmla="*/ 20 w 108"/>
              <a:gd name="T17" fmla="*/ 0 h 292"/>
              <a:gd name="T18" fmla="*/ 24 w 108"/>
              <a:gd name="T19" fmla="*/ 0 h 292"/>
              <a:gd name="T20" fmla="*/ 32 w 108"/>
              <a:gd name="T21" fmla="*/ 0 h 292"/>
              <a:gd name="T22" fmla="*/ 44 w 108"/>
              <a:gd name="T23" fmla="*/ 4 h 292"/>
              <a:gd name="T24" fmla="*/ 52 w 108"/>
              <a:gd name="T25" fmla="*/ 4 h 292"/>
              <a:gd name="T26" fmla="*/ 76 w 108"/>
              <a:gd name="T27" fmla="*/ 12 h 292"/>
              <a:gd name="T28" fmla="*/ 76 w 108"/>
              <a:gd name="T29" fmla="*/ 24 h 292"/>
              <a:gd name="T30" fmla="*/ 80 w 108"/>
              <a:gd name="T31" fmla="*/ 40 h 292"/>
              <a:gd name="T32" fmla="*/ 84 w 108"/>
              <a:gd name="T33" fmla="*/ 56 h 292"/>
              <a:gd name="T34" fmla="*/ 88 w 108"/>
              <a:gd name="T35" fmla="*/ 72 h 292"/>
              <a:gd name="T36" fmla="*/ 92 w 108"/>
              <a:gd name="T37" fmla="*/ 92 h 292"/>
              <a:gd name="T38" fmla="*/ 96 w 108"/>
              <a:gd name="T39" fmla="*/ 116 h 292"/>
              <a:gd name="T40" fmla="*/ 96 w 108"/>
              <a:gd name="T41" fmla="*/ 140 h 292"/>
              <a:gd name="T42" fmla="*/ 100 w 108"/>
              <a:gd name="T43" fmla="*/ 168 h 292"/>
              <a:gd name="T44" fmla="*/ 104 w 108"/>
              <a:gd name="T45" fmla="*/ 192 h 292"/>
              <a:gd name="T46" fmla="*/ 104 w 108"/>
              <a:gd name="T47" fmla="*/ 216 h 292"/>
              <a:gd name="T48" fmla="*/ 108 w 108"/>
              <a:gd name="T49" fmla="*/ 236 h 292"/>
              <a:gd name="T50" fmla="*/ 108 w 108"/>
              <a:gd name="T51" fmla="*/ 252 h 292"/>
              <a:gd name="T52" fmla="*/ 108 w 108"/>
              <a:gd name="T53" fmla="*/ 264 h 292"/>
              <a:gd name="T54" fmla="*/ 108 w 108"/>
              <a:gd name="T55" fmla="*/ 276 h 292"/>
              <a:gd name="T56" fmla="*/ 108 w 108"/>
              <a:gd name="T57" fmla="*/ 280 h 292"/>
              <a:gd name="T58" fmla="*/ 108 w 108"/>
              <a:gd name="T59" fmla="*/ 284 h 292"/>
              <a:gd name="T60" fmla="*/ 104 w 108"/>
              <a:gd name="T61" fmla="*/ 288 h 292"/>
              <a:gd name="T62" fmla="*/ 96 w 108"/>
              <a:gd name="T63" fmla="*/ 292 h 292"/>
              <a:gd name="T64" fmla="*/ 92 w 108"/>
              <a:gd name="T65" fmla="*/ 292 h 292"/>
              <a:gd name="T66" fmla="*/ 88 w 108"/>
              <a:gd name="T67" fmla="*/ 292 h 292"/>
              <a:gd name="T68" fmla="*/ 84 w 108"/>
              <a:gd name="T69" fmla="*/ 292 h 292"/>
              <a:gd name="T70" fmla="*/ 80 w 108"/>
              <a:gd name="T71" fmla="*/ 288 h 292"/>
              <a:gd name="T72" fmla="*/ 76 w 108"/>
              <a:gd name="T73" fmla="*/ 288 h 292"/>
              <a:gd name="T74" fmla="*/ 72 w 108"/>
              <a:gd name="T75" fmla="*/ 280 h 292"/>
              <a:gd name="T76" fmla="*/ 72 w 108"/>
              <a:gd name="T77" fmla="*/ 276 h 292"/>
              <a:gd name="T78" fmla="*/ 68 w 108"/>
              <a:gd name="T79" fmla="*/ 268 h 292"/>
              <a:gd name="T80" fmla="*/ 64 w 108"/>
              <a:gd name="T81" fmla="*/ 260 h 292"/>
              <a:gd name="T82" fmla="*/ 64 w 108"/>
              <a:gd name="T83" fmla="*/ 252 h 292"/>
              <a:gd name="T84" fmla="*/ 56 w 108"/>
              <a:gd name="T85" fmla="*/ 232 h 292"/>
              <a:gd name="T86" fmla="*/ 52 w 108"/>
              <a:gd name="T87" fmla="*/ 212 h 292"/>
              <a:gd name="T88" fmla="*/ 48 w 108"/>
              <a:gd name="T89" fmla="*/ 192 h 292"/>
              <a:gd name="T90" fmla="*/ 44 w 108"/>
              <a:gd name="T91" fmla="*/ 176 h 292"/>
              <a:gd name="T92" fmla="*/ 44 w 108"/>
              <a:gd name="T93" fmla="*/ 156 h 292"/>
              <a:gd name="T94" fmla="*/ 40 w 108"/>
              <a:gd name="T95" fmla="*/ 136 h 292"/>
              <a:gd name="T96" fmla="*/ 36 w 108"/>
              <a:gd name="T97" fmla="*/ 116 h 292"/>
              <a:gd name="T98" fmla="*/ 32 w 108"/>
              <a:gd name="T99" fmla="*/ 96 h 292"/>
              <a:gd name="T100" fmla="*/ 24 w 108"/>
              <a:gd name="T101" fmla="*/ 76 h 292"/>
              <a:gd name="T102" fmla="*/ 20 w 108"/>
              <a:gd name="T103" fmla="*/ 56 h 292"/>
              <a:gd name="T104" fmla="*/ 12 w 108"/>
              <a:gd name="T105" fmla="*/ 40 h 292"/>
              <a:gd name="T106" fmla="*/ 8 w 108"/>
              <a:gd name="T107" fmla="*/ 28 h 292"/>
              <a:gd name="T108" fmla="*/ 8 w 108"/>
              <a:gd name="T109" fmla="*/ 28 h 2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108" h="292">
                <a:moveTo>
                  <a:pt x="8" y="28"/>
                </a:moveTo>
                <a:lnTo>
                  <a:pt x="4" y="20"/>
                </a:lnTo>
                <a:lnTo>
                  <a:pt x="0" y="12"/>
                </a:lnTo>
                <a:lnTo>
                  <a:pt x="0" y="8"/>
                </a:lnTo>
                <a:lnTo>
                  <a:pt x="4" y="4"/>
                </a:lnTo>
                <a:lnTo>
                  <a:pt x="8" y="4"/>
                </a:lnTo>
                <a:lnTo>
                  <a:pt x="12" y="0"/>
                </a:lnTo>
                <a:lnTo>
                  <a:pt x="16" y="0"/>
                </a:lnTo>
                <a:lnTo>
                  <a:pt x="20" y="0"/>
                </a:lnTo>
                <a:lnTo>
                  <a:pt x="24" y="0"/>
                </a:lnTo>
                <a:lnTo>
                  <a:pt x="32" y="0"/>
                </a:lnTo>
                <a:lnTo>
                  <a:pt x="44" y="4"/>
                </a:lnTo>
                <a:lnTo>
                  <a:pt x="52" y="4"/>
                </a:lnTo>
                <a:lnTo>
                  <a:pt x="76" y="12"/>
                </a:lnTo>
                <a:lnTo>
                  <a:pt x="76" y="24"/>
                </a:lnTo>
                <a:lnTo>
                  <a:pt x="80" y="40"/>
                </a:lnTo>
                <a:lnTo>
                  <a:pt x="84" y="56"/>
                </a:lnTo>
                <a:lnTo>
                  <a:pt x="88" y="72"/>
                </a:lnTo>
                <a:lnTo>
                  <a:pt x="92" y="92"/>
                </a:lnTo>
                <a:lnTo>
                  <a:pt x="96" y="116"/>
                </a:lnTo>
                <a:lnTo>
                  <a:pt x="96" y="140"/>
                </a:lnTo>
                <a:lnTo>
                  <a:pt x="100" y="168"/>
                </a:lnTo>
                <a:lnTo>
                  <a:pt x="104" y="192"/>
                </a:lnTo>
                <a:lnTo>
                  <a:pt x="104" y="216"/>
                </a:lnTo>
                <a:lnTo>
                  <a:pt x="108" y="236"/>
                </a:lnTo>
                <a:lnTo>
                  <a:pt x="108" y="252"/>
                </a:lnTo>
                <a:lnTo>
                  <a:pt x="108" y="264"/>
                </a:lnTo>
                <a:lnTo>
                  <a:pt x="108" y="276"/>
                </a:lnTo>
                <a:lnTo>
                  <a:pt x="108" y="280"/>
                </a:lnTo>
                <a:lnTo>
                  <a:pt x="108" y="284"/>
                </a:lnTo>
                <a:lnTo>
                  <a:pt x="104" y="288"/>
                </a:lnTo>
                <a:lnTo>
                  <a:pt x="96" y="292"/>
                </a:lnTo>
                <a:lnTo>
                  <a:pt x="92" y="292"/>
                </a:lnTo>
                <a:lnTo>
                  <a:pt x="88" y="292"/>
                </a:lnTo>
                <a:lnTo>
                  <a:pt x="84" y="292"/>
                </a:lnTo>
                <a:lnTo>
                  <a:pt x="80" y="288"/>
                </a:lnTo>
                <a:lnTo>
                  <a:pt x="76" y="288"/>
                </a:lnTo>
                <a:lnTo>
                  <a:pt x="72" y="280"/>
                </a:lnTo>
                <a:lnTo>
                  <a:pt x="72" y="276"/>
                </a:lnTo>
                <a:lnTo>
                  <a:pt x="68" y="268"/>
                </a:lnTo>
                <a:lnTo>
                  <a:pt x="64" y="260"/>
                </a:lnTo>
                <a:lnTo>
                  <a:pt x="64" y="252"/>
                </a:lnTo>
                <a:lnTo>
                  <a:pt x="56" y="232"/>
                </a:lnTo>
                <a:lnTo>
                  <a:pt x="52" y="212"/>
                </a:lnTo>
                <a:lnTo>
                  <a:pt x="48" y="192"/>
                </a:lnTo>
                <a:lnTo>
                  <a:pt x="44" y="176"/>
                </a:lnTo>
                <a:lnTo>
                  <a:pt x="44" y="156"/>
                </a:lnTo>
                <a:lnTo>
                  <a:pt x="40" y="136"/>
                </a:lnTo>
                <a:lnTo>
                  <a:pt x="36" y="116"/>
                </a:lnTo>
                <a:lnTo>
                  <a:pt x="32" y="96"/>
                </a:lnTo>
                <a:lnTo>
                  <a:pt x="24" y="76"/>
                </a:lnTo>
                <a:lnTo>
                  <a:pt x="20" y="56"/>
                </a:lnTo>
                <a:lnTo>
                  <a:pt x="12" y="40"/>
                </a:lnTo>
                <a:lnTo>
                  <a:pt x="8" y="28"/>
                </a:lnTo>
                <a:lnTo>
                  <a:pt x="8" y="28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73" name="Freeform 104">
            <a:extLst>
              <a:ext uri="{FF2B5EF4-FFF2-40B4-BE49-F238E27FC236}">
                <a16:creationId xmlns:a16="http://schemas.microsoft.com/office/drawing/2014/main" id="{508C555E-F54B-406A-9B5F-00ED0CFDBA3B}"/>
              </a:ext>
            </a:extLst>
          </p:cNvPr>
          <p:cNvSpPr>
            <a:spLocks/>
          </p:cNvSpPr>
          <p:nvPr/>
        </p:nvSpPr>
        <p:spPr bwMode="auto">
          <a:xfrm>
            <a:off x="3666966" y="4565520"/>
            <a:ext cx="538498" cy="954662"/>
          </a:xfrm>
          <a:custGeom>
            <a:avLst/>
            <a:gdLst>
              <a:gd name="T0" fmla="*/ 104 w 140"/>
              <a:gd name="T1" fmla="*/ 124 h 200"/>
              <a:gd name="T2" fmla="*/ 96 w 140"/>
              <a:gd name="T3" fmla="*/ 140 h 200"/>
              <a:gd name="T4" fmla="*/ 80 w 140"/>
              <a:gd name="T5" fmla="*/ 156 h 200"/>
              <a:gd name="T6" fmla="*/ 64 w 140"/>
              <a:gd name="T7" fmla="*/ 168 h 200"/>
              <a:gd name="T8" fmla="*/ 48 w 140"/>
              <a:gd name="T9" fmla="*/ 184 h 200"/>
              <a:gd name="T10" fmla="*/ 40 w 140"/>
              <a:gd name="T11" fmla="*/ 188 h 200"/>
              <a:gd name="T12" fmla="*/ 28 w 140"/>
              <a:gd name="T13" fmla="*/ 192 h 200"/>
              <a:gd name="T14" fmla="*/ 24 w 140"/>
              <a:gd name="T15" fmla="*/ 196 h 200"/>
              <a:gd name="T16" fmla="*/ 16 w 140"/>
              <a:gd name="T17" fmla="*/ 200 h 200"/>
              <a:gd name="T18" fmla="*/ 12 w 140"/>
              <a:gd name="T19" fmla="*/ 200 h 200"/>
              <a:gd name="T20" fmla="*/ 8 w 140"/>
              <a:gd name="T21" fmla="*/ 200 h 200"/>
              <a:gd name="T22" fmla="*/ 4 w 140"/>
              <a:gd name="T23" fmla="*/ 200 h 200"/>
              <a:gd name="T24" fmla="*/ 0 w 140"/>
              <a:gd name="T25" fmla="*/ 200 h 200"/>
              <a:gd name="T26" fmla="*/ 0 w 140"/>
              <a:gd name="T27" fmla="*/ 196 h 200"/>
              <a:gd name="T28" fmla="*/ 0 w 140"/>
              <a:gd name="T29" fmla="*/ 192 h 200"/>
              <a:gd name="T30" fmla="*/ 0 w 140"/>
              <a:gd name="T31" fmla="*/ 192 h 200"/>
              <a:gd name="T32" fmla="*/ 0 w 140"/>
              <a:gd name="T33" fmla="*/ 188 h 200"/>
              <a:gd name="T34" fmla="*/ 4 w 140"/>
              <a:gd name="T35" fmla="*/ 180 h 200"/>
              <a:gd name="T36" fmla="*/ 8 w 140"/>
              <a:gd name="T37" fmla="*/ 176 h 200"/>
              <a:gd name="T38" fmla="*/ 12 w 140"/>
              <a:gd name="T39" fmla="*/ 168 h 200"/>
              <a:gd name="T40" fmla="*/ 20 w 140"/>
              <a:gd name="T41" fmla="*/ 160 h 200"/>
              <a:gd name="T42" fmla="*/ 36 w 140"/>
              <a:gd name="T43" fmla="*/ 148 h 200"/>
              <a:gd name="T44" fmla="*/ 48 w 140"/>
              <a:gd name="T45" fmla="*/ 132 h 200"/>
              <a:gd name="T46" fmla="*/ 56 w 140"/>
              <a:gd name="T47" fmla="*/ 112 h 200"/>
              <a:gd name="T48" fmla="*/ 64 w 140"/>
              <a:gd name="T49" fmla="*/ 96 h 200"/>
              <a:gd name="T50" fmla="*/ 72 w 140"/>
              <a:gd name="T51" fmla="*/ 76 h 200"/>
              <a:gd name="T52" fmla="*/ 72 w 140"/>
              <a:gd name="T53" fmla="*/ 52 h 200"/>
              <a:gd name="T54" fmla="*/ 76 w 140"/>
              <a:gd name="T55" fmla="*/ 28 h 200"/>
              <a:gd name="T56" fmla="*/ 72 w 140"/>
              <a:gd name="T57" fmla="*/ 0 h 200"/>
              <a:gd name="T58" fmla="*/ 88 w 140"/>
              <a:gd name="T59" fmla="*/ 8 h 200"/>
              <a:gd name="T60" fmla="*/ 100 w 140"/>
              <a:gd name="T61" fmla="*/ 12 h 200"/>
              <a:gd name="T62" fmla="*/ 112 w 140"/>
              <a:gd name="T63" fmla="*/ 16 h 200"/>
              <a:gd name="T64" fmla="*/ 120 w 140"/>
              <a:gd name="T65" fmla="*/ 20 h 200"/>
              <a:gd name="T66" fmla="*/ 128 w 140"/>
              <a:gd name="T67" fmla="*/ 24 h 200"/>
              <a:gd name="T68" fmla="*/ 132 w 140"/>
              <a:gd name="T69" fmla="*/ 28 h 200"/>
              <a:gd name="T70" fmla="*/ 136 w 140"/>
              <a:gd name="T71" fmla="*/ 32 h 200"/>
              <a:gd name="T72" fmla="*/ 140 w 140"/>
              <a:gd name="T73" fmla="*/ 36 h 200"/>
              <a:gd name="T74" fmla="*/ 140 w 140"/>
              <a:gd name="T75" fmla="*/ 40 h 200"/>
              <a:gd name="T76" fmla="*/ 140 w 140"/>
              <a:gd name="T77" fmla="*/ 48 h 200"/>
              <a:gd name="T78" fmla="*/ 136 w 140"/>
              <a:gd name="T79" fmla="*/ 56 h 200"/>
              <a:gd name="T80" fmla="*/ 136 w 140"/>
              <a:gd name="T81" fmla="*/ 64 h 200"/>
              <a:gd name="T82" fmla="*/ 132 w 140"/>
              <a:gd name="T83" fmla="*/ 76 h 200"/>
              <a:gd name="T84" fmla="*/ 124 w 140"/>
              <a:gd name="T85" fmla="*/ 92 h 200"/>
              <a:gd name="T86" fmla="*/ 116 w 140"/>
              <a:gd name="T87" fmla="*/ 104 h 200"/>
              <a:gd name="T88" fmla="*/ 104 w 140"/>
              <a:gd name="T89" fmla="*/ 124 h 200"/>
              <a:gd name="T90" fmla="*/ 104 w 140"/>
              <a:gd name="T91" fmla="*/ 124 h 2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140" h="200">
                <a:moveTo>
                  <a:pt x="104" y="124"/>
                </a:moveTo>
                <a:lnTo>
                  <a:pt x="96" y="140"/>
                </a:lnTo>
                <a:lnTo>
                  <a:pt x="80" y="156"/>
                </a:lnTo>
                <a:lnTo>
                  <a:pt x="64" y="168"/>
                </a:lnTo>
                <a:lnTo>
                  <a:pt x="48" y="184"/>
                </a:lnTo>
                <a:lnTo>
                  <a:pt x="40" y="188"/>
                </a:lnTo>
                <a:lnTo>
                  <a:pt x="28" y="192"/>
                </a:lnTo>
                <a:lnTo>
                  <a:pt x="24" y="196"/>
                </a:lnTo>
                <a:lnTo>
                  <a:pt x="16" y="200"/>
                </a:lnTo>
                <a:lnTo>
                  <a:pt x="12" y="200"/>
                </a:lnTo>
                <a:lnTo>
                  <a:pt x="8" y="200"/>
                </a:lnTo>
                <a:lnTo>
                  <a:pt x="4" y="200"/>
                </a:lnTo>
                <a:lnTo>
                  <a:pt x="0" y="200"/>
                </a:lnTo>
                <a:lnTo>
                  <a:pt x="0" y="196"/>
                </a:lnTo>
                <a:lnTo>
                  <a:pt x="0" y="192"/>
                </a:lnTo>
                <a:lnTo>
                  <a:pt x="0" y="192"/>
                </a:lnTo>
                <a:lnTo>
                  <a:pt x="0" y="188"/>
                </a:lnTo>
                <a:lnTo>
                  <a:pt x="4" y="180"/>
                </a:lnTo>
                <a:lnTo>
                  <a:pt x="8" y="176"/>
                </a:lnTo>
                <a:lnTo>
                  <a:pt x="12" y="168"/>
                </a:lnTo>
                <a:lnTo>
                  <a:pt x="20" y="160"/>
                </a:lnTo>
                <a:lnTo>
                  <a:pt x="36" y="148"/>
                </a:lnTo>
                <a:lnTo>
                  <a:pt x="48" y="132"/>
                </a:lnTo>
                <a:lnTo>
                  <a:pt x="56" y="112"/>
                </a:lnTo>
                <a:lnTo>
                  <a:pt x="64" y="96"/>
                </a:lnTo>
                <a:lnTo>
                  <a:pt x="72" y="76"/>
                </a:lnTo>
                <a:lnTo>
                  <a:pt x="72" y="52"/>
                </a:lnTo>
                <a:lnTo>
                  <a:pt x="76" y="28"/>
                </a:lnTo>
                <a:lnTo>
                  <a:pt x="72" y="0"/>
                </a:lnTo>
                <a:lnTo>
                  <a:pt x="88" y="8"/>
                </a:lnTo>
                <a:lnTo>
                  <a:pt x="100" y="12"/>
                </a:lnTo>
                <a:lnTo>
                  <a:pt x="112" y="16"/>
                </a:lnTo>
                <a:lnTo>
                  <a:pt x="120" y="20"/>
                </a:lnTo>
                <a:lnTo>
                  <a:pt x="128" y="24"/>
                </a:lnTo>
                <a:lnTo>
                  <a:pt x="132" y="28"/>
                </a:lnTo>
                <a:lnTo>
                  <a:pt x="136" y="32"/>
                </a:lnTo>
                <a:lnTo>
                  <a:pt x="140" y="36"/>
                </a:lnTo>
                <a:lnTo>
                  <a:pt x="140" y="40"/>
                </a:lnTo>
                <a:lnTo>
                  <a:pt x="140" y="48"/>
                </a:lnTo>
                <a:lnTo>
                  <a:pt x="136" y="56"/>
                </a:lnTo>
                <a:lnTo>
                  <a:pt x="136" y="64"/>
                </a:lnTo>
                <a:lnTo>
                  <a:pt x="132" y="76"/>
                </a:lnTo>
                <a:lnTo>
                  <a:pt x="124" y="92"/>
                </a:lnTo>
                <a:lnTo>
                  <a:pt x="116" y="104"/>
                </a:lnTo>
                <a:lnTo>
                  <a:pt x="104" y="124"/>
                </a:lnTo>
                <a:lnTo>
                  <a:pt x="104" y="124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74" name="Freeform 105">
            <a:extLst>
              <a:ext uri="{FF2B5EF4-FFF2-40B4-BE49-F238E27FC236}">
                <a16:creationId xmlns:a16="http://schemas.microsoft.com/office/drawing/2014/main" id="{202192B5-4EE7-44DD-B399-D7DF863D6B50}"/>
              </a:ext>
            </a:extLst>
          </p:cNvPr>
          <p:cNvSpPr>
            <a:spLocks/>
          </p:cNvSpPr>
          <p:nvPr/>
        </p:nvSpPr>
        <p:spPr bwMode="auto">
          <a:xfrm>
            <a:off x="4436249" y="4508240"/>
            <a:ext cx="707740" cy="801916"/>
          </a:xfrm>
          <a:custGeom>
            <a:avLst/>
            <a:gdLst>
              <a:gd name="T0" fmla="*/ 64 w 184"/>
              <a:gd name="T1" fmla="*/ 40 h 168"/>
              <a:gd name="T2" fmla="*/ 64 w 184"/>
              <a:gd name="T3" fmla="*/ 52 h 168"/>
              <a:gd name="T4" fmla="*/ 64 w 184"/>
              <a:gd name="T5" fmla="*/ 56 h 168"/>
              <a:gd name="T6" fmla="*/ 60 w 184"/>
              <a:gd name="T7" fmla="*/ 64 h 168"/>
              <a:gd name="T8" fmla="*/ 60 w 184"/>
              <a:gd name="T9" fmla="*/ 76 h 168"/>
              <a:gd name="T10" fmla="*/ 60 w 184"/>
              <a:gd name="T11" fmla="*/ 84 h 168"/>
              <a:gd name="T12" fmla="*/ 60 w 184"/>
              <a:gd name="T13" fmla="*/ 92 h 168"/>
              <a:gd name="T14" fmla="*/ 60 w 184"/>
              <a:gd name="T15" fmla="*/ 100 h 168"/>
              <a:gd name="T16" fmla="*/ 60 w 184"/>
              <a:gd name="T17" fmla="*/ 108 h 168"/>
              <a:gd name="T18" fmla="*/ 64 w 184"/>
              <a:gd name="T19" fmla="*/ 116 h 168"/>
              <a:gd name="T20" fmla="*/ 68 w 184"/>
              <a:gd name="T21" fmla="*/ 120 h 168"/>
              <a:gd name="T22" fmla="*/ 68 w 184"/>
              <a:gd name="T23" fmla="*/ 124 h 168"/>
              <a:gd name="T24" fmla="*/ 72 w 184"/>
              <a:gd name="T25" fmla="*/ 124 h 168"/>
              <a:gd name="T26" fmla="*/ 80 w 184"/>
              <a:gd name="T27" fmla="*/ 124 h 168"/>
              <a:gd name="T28" fmla="*/ 88 w 184"/>
              <a:gd name="T29" fmla="*/ 124 h 168"/>
              <a:gd name="T30" fmla="*/ 100 w 184"/>
              <a:gd name="T31" fmla="*/ 124 h 168"/>
              <a:gd name="T32" fmla="*/ 108 w 184"/>
              <a:gd name="T33" fmla="*/ 120 h 168"/>
              <a:gd name="T34" fmla="*/ 120 w 184"/>
              <a:gd name="T35" fmla="*/ 120 h 168"/>
              <a:gd name="T36" fmla="*/ 128 w 184"/>
              <a:gd name="T37" fmla="*/ 120 h 168"/>
              <a:gd name="T38" fmla="*/ 136 w 184"/>
              <a:gd name="T39" fmla="*/ 120 h 168"/>
              <a:gd name="T40" fmla="*/ 140 w 184"/>
              <a:gd name="T41" fmla="*/ 120 h 168"/>
              <a:gd name="T42" fmla="*/ 148 w 184"/>
              <a:gd name="T43" fmla="*/ 124 h 168"/>
              <a:gd name="T44" fmla="*/ 156 w 184"/>
              <a:gd name="T45" fmla="*/ 124 h 168"/>
              <a:gd name="T46" fmla="*/ 168 w 184"/>
              <a:gd name="T47" fmla="*/ 128 h 168"/>
              <a:gd name="T48" fmla="*/ 176 w 184"/>
              <a:gd name="T49" fmla="*/ 132 h 168"/>
              <a:gd name="T50" fmla="*/ 180 w 184"/>
              <a:gd name="T51" fmla="*/ 136 h 168"/>
              <a:gd name="T52" fmla="*/ 184 w 184"/>
              <a:gd name="T53" fmla="*/ 140 h 168"/>
              <a:gd name="T54" fmla="*/ 184 w 184"/>
              <a:gd name="T55" fmla="*/ 144 h 168"/>
              <a:gd name="T56" fmla="*/ 184 w 184"/>
              <a:gd name="T57" fmla="*/ 152 h 168"/>
              <a:gd name="T58" fmla="*/ 176 w 184"/>
              <a:gd name="T59" fmla="*/ 156 h 168"/>
              <a:gd name="T60" fmla="*/ 168 w 184"/>
              <a:gd name="T61" fmla="*/ 160 h 168"/>
              <a:gd name="T62" fmla="*/ 160 w 184"/>
              <a:gd name="T63" fmla="*/ 160 h 168"/>
              <a:gd name="T64" fmla="*/ 156 w 184"/>
              <a:gd name="T65" fmla="*/ 164 h 168"/>
              <a:gd name="T66" fmla="*/ 140 w 184"/>
              <a:gd name="T67" fmla="*/ 168 h 168"/>
              <a:gd name="T68" fmla="*/ 124 w 184"/>
              <a:gd name="T69" fmla="*/ 168 h 168"/>
              <a:gd name="T70" fmla="*/ 108 w 184"/>
              <a:gd name="T71" fmla="*/ 168 h 168"/>
              <a:gd name="T72" fmla="*/ 88 w 184"/>
              <a:gd name="T73" fmla="*/ 168 h 168"/>
              <a:gd name="T74" fmla="*/ 68 w 184"/>
              <a:gd name="T75" fmla="*/ 168 h 168"/>
              <a:gd name="T76" fmla="*/ 52 w 184"/>
              <a:gd name="T77" fmla="*/ 164 h 168"/>
              <a:gd name="T78" fmla="*/ 40 w 184"/>
              <a:gd name="T79" fmla="*/ 160 h 168"/>
              <a:gd name="T80" fmla="*/ 28 w 184"/>
              <a:gd name="T81" fmla="*/ 156 h 168"/>
              <a:gd name="T82" fmla="*/ 20 w 184"/>
              <a:gd name="T83" fmla="*/ 148 h 168"/>
              <a:gd name="T84" fmla="*/ 16 w 184"/>
              <a:gd name="T85" fmla="*/ 140 h 168"/>
              <a:gd name="T86" fmla="*/ 12 w 184"/>
              <a:gd name="T87" fmla="*/ 124 h 168"/>
              <a:gd name="T88" fmla="*/ 8 w 184"/>
              <a:gd name="T89" fmla="*/ 108 h 168"/>
              <a:gd name="T90" fmla="*/ 8 w 184"/>
              <a:gd name="T91" fmla="*/ 100 h 168"/>
              <a:gd name="T92" fmla="*/ 8 w 184"/>
              <a:gd name="T93" fmla="*/ 92 h 168"/>
              <a:gd name="T94" fmla="*/ 4 w 184"/>
              <a:gd name="T95" fmla="*/ 80 h 168"/>
              <a:gd name="T96" fmla="*/ 4 w 184"/>
              <a:gd name="T97" fmla="*/ 64 h 168"/>
              <a:gd name="T98" fmla="*/ 4 w 184"/>
              <a:gd name="T99" fmla="*/ 52 h 168"/>
              <a:gd name="T100" fmla="*/ 0 w 184"/>
              <a:gd name="T101" fmla="*/ 36 h 168"/>
              <a:gd name="T102" fmla="*/ 0 w 184"/>
              <a:gd name="T103" fmla="*/ 16 h 168"/>
              <a:gd name="T104" fmla="*/ 0 w 184"/>
              <a:gd name="T105" fmla="*/ 0 h 168"/>
              <a:gd name="T106" fmla="*/ 16 w 184"/>
              <a:gd name="T107" fmla="*/ 4 h 168"/>
              <a:gd name="T108" fmla="*/ 28 w 184"/>
              <a:gd name="T109" fmla="*/ 12 h 168"/>
              <a:gd name="T110" fmla="*/ 40 w 184"/>
              <a:gd name="T111" fmla="*/ 20 h 168"/>
              <a:gd name="T112" fmla="*/ 48 w 184"/>
              <a:gd name="T113" fmla="*/ 24 h 168"/>
              <a:gd name="T114" fmla="*/ 56 w 184"/>
              <a:gd name="T115" fmla="*/ 28 h 168"/>
              <a:gd name="T116" fmla="*/ 60 w 184"/>
              <a:gd name="T117" fmla="*/ 32 h 168"/>
              <a:gd name="T118" fmla="*/ 64 w 184"/>
              <a:gd name="T119" fmla="*/ 36 h 168"/>
              <a:gd name="T120" fmla="*/ 64 w 184"/>
              <a:gd name="T121" fmla="*/ 40 h 168"/>
              <a:gd name="T122" fmla="*/ 64 w 184"/>
              <a:gd name="T123" fmla="*/ 40 h 1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84" h="168">
                <a:moveTo>
                  <a:pt x="64" y="40"/>
                </a:moveTo>
                <a:lnTo>
                  <a:pt x="64" y="52"/>
                </a:lnTo>
                <a:lnTo>
                  <a:pt x="64" y="56"/>
                </a:lnTo>
                <a:lnTo>
                  <a:pt x="60" y="64"/>
                </a:lnTo>
                <a:lnTo>
                  <a:pt x="60" y="76"/>
                </a:lnTo>
                <a:lnTo>
                  <a:pt x="60" y="84"/>
                </a:lnTo>
                <a:lnTo>
                  <a:pt x="60" y="92"/>
                </a:lnTo>
                <a:lnTo>
                  <a:pt x="60" y="100"/>
                </a:lnTo>
                <a:lnTo>
                  <a:pt x="60" y="108"/>
                </a:lnTo>
                <a:lnTo>
                  <a:pt x="64" y="116"/>
                </a:lnTo>
                <a:lnTo>
                  <a:pt x="68" y="120"/>
                </a:lnTo>
                <a:lnTo>
                  <a:pt x="68" y="124"/>
                </a:lnTo>
                <a:lnTo>
                  <a:pt x="72" y="124"/>
                </a:lnTo>
                <a:lnTo>
                  <a:pt x="80" y="124"/>
                </a:lnTo>
                <a:lnTo>
                  <a:pt x="88" y="124"/>
                </a:lnTo>
                <a:lnTo>
                  <a:pt x="100" y="124"/>
                </a:lnTo>
                <a:lnTo>
                  <a:pt x="108" y="120"/>
                </a:lnTo>
                <a:lnTo>
                  <a:pt x="120" y="120"/>
                </a:lnTo>
                <a:lnTo>
                  <a:pt x="128" y="120"/>
                </a:lnTo>
                <a:lnTo>
                  <a:pt x="136" y="120"/>
                </a:lnTo>
                <a:lnTo>
                  <a:pt x="140" y="120"/>
                </a:lnTo>
                <a:lnTo>
                  <a:pt x="148" y="124"/>
                </a:lnTo>
                <a:lnTo>
                  <a:pt x="156" y="124"/>
                </a:lnTo>
                <a:lnTo>
                  <a:pt x="168" y="128"/>
                </a:lnTo>
                <a:lnTo>
                  <a:pt x="176" y="132"/>
                </a:lnTo>
                <a:lnTo>
                  <a:pt x="180" y="136"/>
                </a:lnTo>
                <a:lnTo>
                  <a:pt x="184" y="140"/>
                </a:lnTo>
                <a:lnTo>
                  <a:pt x="184" y="144"/>
                </a:lnTo>
                <a:lnTo>
                  <a:pt x="184" y="152"/>
                </a:lnTo>
                <a:lnTo>
                  <a:pt x="176" y="156"/>
                </a:lnTo>
                <a:lnTo>
                  <a:pt x="168" y="160"/>
                </a:lnTo>
                <a:lnTo>
                  <a:pt x="160" y="160"/>
                </a:lnTo>
                <a:lnTo>
                  <a:pt x="156" y="164"/>
                </a:lnTo>
                <a:lnTo>
                  <a:pt x="140" y="168"/>
                </a:lnTo>
                <a:lnTo>
                  <a:pt x="124" y="168"/>
                </a:lnTo>
                <a:lnTo>
                  <a:pt x="108" y="168"/>
                </a:lnTo>
                <a:lnTo>
                  <a:pt x="88" y="168"/>
                </a:lnTo>
                <a:lnTo>
                  <a:pt x="68" y="168"/>
                </a:lnTo>
                <a:lnTo>
                  <a:pt x="52" y="164"/>
                </a:lnTo>
                <a:lnTo>
                  <a:pt x="40" y="160"/>
                </a:lnTo>
                <a:lnTo>
                  <a:pt x="28" y="156"/>
                </a:lnTo>
                <a:lnTo>
                  <a:pt x="20" y="148"/>
                </a:lnTo>
                <a:lnTo>
                  <a:pt x="16" y="140"/>
                </a:lnTo>
                <a:lnTo>
                  <a:pt x="12" y="124"/>
                </a:lnTo>
                <a:lnTo>
                  <a:pt x="8" y="108"/>
                </a:lnTo>
                <a:lnTo>
                  <a:pt x="8" y="100"/>
                </a:lnTo>
                <a:lnTo>
                  <a:pt x="8" y="92"/>
                </a:lnTo>
                <a:lnTo>
                  <a:pt x="4" y="80"/>
                </a:lnTo>
                <a:lnTo>
                  <a:pt x="4" y="64"/>
                </a:lnTo>
                <a:lnTo>
                  <a:pt x="4" y="52"/>
                </a:lnTo>
                <a:lnTo>
                  <a:pt x="0" y="36"/>
                </a:lnTo>
                <a:lnTo>
                  <a:pt x="0" y="16"/>
                </a:lnTo>
                <a:lnTo>
                  <a:pt x="0" y="0"/>
                </a:lnTo>
                <a:lnTo>
                  <a:pt x="16" y="4"/>
                </a:lnTo>
                <a:lnTo>
                  <a:pt x="28" y="12"/>
                </a:lnTo>
                <a:lnTo>
                  <a:pt x="40" y="20"/>
                </a:lnTo>
                <a:lnTo>
                  <a:pt x="48" y="24"/>
                </a:lnTo>
                <a:lnTo>
                  <a:pt x="56" y="28"/>
                </a:lnTo>
                <a:lnTo>
                  <a:pt x="60" y="32"/>
                </a:lnTo>
                <a:lnTo>
                  <a:pt x="64" y="36"/>
                </a:lnTo>
                <a:lnTo>
                  <a:pt x="64" y="40"/>
                </a:lnTo>
                <a:lnTo>
                  <a:pt x="64" y="40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75" name="Freeform 106">
            <a:extLst>
              <a:ext uri="{FF2B5EF4-FFF2-40B4-BE49-F238E27FC236}">
                <a16:creationId xmlns:a16="http://schemas.microsoft.com/office/drawing/2014/main" id="{55103E45-87DB-444C-83ED-5C87608273A4}"/>
              </a:ext>
            </a:extLst>
          </p:cNvPr>
          <p:cNvSpPr>
            <a:spLocks/>
          </p:cNvSpPr>
          <p:nvPr/>
        </p:nvSpPr>
        <p:spPr bwMode="auto">
          <a:xfrm>
            <a:off x="3605424" y="5615647"/>
            <a:ext cx="1384708" cy="133653"/>
          </a:xfrm>
          <a:custGeom>
            <a:avLst/>
            <a:gdLst>
              <a:gd name="T0" fmla="*/ 144 w 360"/>
              <a:gd name="T1" fmla="*/ 8 h 28"/>
              <a:gd name="T2" fmla="*/ 168 w 360"/>
              <a:gd name="T3" fmla="*/ 8 h 28"/>
              <a:gd name="T4" fmla="*/ 192 w 360"/>
              <a:gd name="T5" fmla="*/ 4 h 28"/>
              <a:gd name="T6" fmla="*/ 216 w 360"/>
              <a:gd name="T7" fmla="*/ 4 h 28"/>
              <a:gd name="T8" fmla="*/ 236 w 360"/>
              <a:gd name="T9" fmla="*/ 0 h 28"/>
              <a:gd name="T10" fmla="*/ 256 w 360"/>
              <a:gd name="T11" fmla="*/ 0 h 28"/>
              <a:gd name="T12" fmla="*/ 272 w 360"/>
              <a:gd name="T13" fmla="*/ 0 h 28"/>
              <a:gd name="T14" fmla="*/ 284 w 360"/>
              <a:gd name="T15" fmla="*/ 0 h 28"/>
              <a:gd name="T16" fmla="*/ 296 w 360"/>
              <a:gd name="T17" fmla="*/ 0 h 28"/>
              <a:gd name="T18" fmla="*/ 312 w 360"/>
              <a:gd name="T19" fmla="*/ 0 h 28"/>
              <a:gd name="T20" fmla="*/ 332 w 360"/>
              <a:gd name="T21" fmla="*/ 4 h 28"/>
              <a:gd name="T22" fmla="*/ 344 w 360"/>
              <a:gd name="T23" fmla="*/ 8 h 28"/>
              <a:gd name="T24" fmla="*/ 360 w 360"/>
              <a:gd name="T25" fmla="*/ 12 h 28"/>
              <a:gd name="T26" fmla="*/ 336 w 360"/>
              <a:gd name="T27" fmla="*/ 12 h 28"/>
              <a:gd name="T28" fmla="*/ 316 w 360"/>
              <a:gd name="T29" fmla="*/ 12 h 28"/>
              <a:gd name="T30" fmla="*/ 292 w 360"/>
              <a:gd name="T31" fmla="*/ 12 h 28"/>
              <a:gd name="T32" fmla="*/ 268 w 360"/>
              <a:gd name="T33" fmla="*/ 12 h 28"/>
              <a:gd name="T34" fmla="*/ 240 w 360"/>
              <a:gd name="T35" fmla="*/ 12 h 28"/>
              <a:gd name="T36" fmla="*/ 212 w 360"/>
              <a:gd name="T37" fmla="*/ 16 h 28"/>
              <a:gd name="T38" fmla="*/ 184 w 360"/>
              <a:gd name="T39" fmla="*/ 16 h 28"/>
              <a:gd name="T40" fmla="*/ 156 w 360"/>
              <a:gd name="T41" fmla="*/ 20 h 28"/>
              <a:gd name="T42" fmla="*/ 124 w 360"/>
              <a:gd name="T43" fmla="*/ 24 h 28"/>
              <a:gd name="T44" fmla="*/ 96 w 360"/>
              <a:gd name="T45" fmla="*/ 24 h 28"/>
              <a:gd name="T46" fmla="*/ 72 w 360"/>
              <a:gd name="T47" fmla="*/ 24 h 28"/>
              <a:gd name="T48" fmla="*/ 52 w 360"/>
              <a:gd name="T49" fmla="*/ 28 h 28"/>
              <a:gd name="T50" fmla="*/ 36 w 360"/>
              <a:gd name="T51" fmla="*/ 28 h 28"/>
              <a:gd name="T52" fmla="*/ 20 w 360"/>
              <a:gd name="T53" fmla="*/ 28 h 28"/>
              <a:gd name="T54" fmla="*/ 8 w 360"/>
              <a:gd name="T55" fmla="*/ 28 h 28"/>
              <a:gd name="T56" fmla="*/ 0 w 360"/>
              <a:gd name="T57" fmla="*/ 28 h 28"/>
              <a:gd name="T58" fmla="*/ 0 w 360"/>
              <a:gd name="T59" fmla="*/ 20 h 28"/>
              <a:gd name="T60" fmla="*/ 12 w 360"/>
              <a:gd name="T61" fmla="*/ 20 h 28"/>
              <a:gd name="T62" fmla="*/ 24 w 360"/>
              <a:gd name="T63" fmla="*/ 20 h 28"/>
              <a:gd name="T64" fmla="*/ 36 w 360"/>
              <a:gd name="T65" fmla="*/ 20 h 28"/>
              <a:gd name="T66" fmla="*/ 52 w 360"/>
              <a:gd name="T67" fmla="*/ 16 h 28"/>
              <a:gd name="T68" fmla="*/ 72 w 360"/>
              <a:gd name="T69" fmla="*/ 16 h 28"/>
              <a:gd name="T70" fmla="*/ 92 w 360"/>
              <a:gd name="T71" fmla="*/ 12 h 28"/>
              <a:gd name="T72" fmla="*/ 116 w 360"/>
              <a:gd name="T73" fmla="*/ 12 h 28"/>
              <a:gd name="T74" fmla="*/ 144 w 360"/>
              <a:gd name="T75" fmla="*/ 8 h 28"/>
              <a:gd name="T76" fmla="*/ 144 w 360"/>
              <a:gd name="T77" fmla="*/ 8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360" h="28">
                <a:moveTo>
                  <a:pt x="144" y="8"/>
                </a:moveTo>
                <a:lnTo>
                  <a:pt x="168" y="8"/>
                </a:lnTo>
                <a:lnTo>
                  <a:pt x="192" y="4"/>
                </a:lnTo>
                <a:lnTo>
                  <a:pt x="216" y="4"/>
                </a:lnTo>
                <a:lnTo>
                  <a:pt x="236" y="0"/>
                </a:lnTo>
                <a:lnTo>
                  <a:pt x="256" y="0"/>
                </a:lnTo>
                <a:lnTo>
                  <a:pt x="272" y="0"/>
                </a:lnTo>
                <a:lnTo>
                  <a:pt x="284" y="0"/>
                </a:lnTo>
                <a:lnTo>
                  <a:pt x="296" y="0"/>
                </a:lnTo>
                <a:lnTo>
                  <a:pt x="312" y="0"/>
                </a:lnTo>
                <a:lnTo>
                  <a:pt x="332" y="4"/>
                </a:lnTo>
                <a:lnTo>
                  <a:pt x="344" y="8"/>
                </a:lnTo>
                <a:lnTo>
                  <a:pt x="360" y="12"/>
                </a:lnTo>
                <a:lnTo>
                  <a:pt x="336" y="12"/>
                </a:lnTo>
                <a:lnTo>
                  <a:pt x="316" y="12"/>
                </a:lnTo>
                <a:lnTo>
                  <a:pt x="292" y="12"/>
                </a:lnTo>
                <a:lnTo>
                  <a:pt x="268" y="12"/>
                </a:lnTo>
                <a:lnTo>
                  <a:pt x="240" y="12"/>
                </a:lnTo>
                <a:lnTo>
                  <a:pt x="212" y="16"/>
                </a:lnTo>
                <a:lnTo>
                  <a:pt x="184" y="16"/>
                </a:lnTo>
                <a:lnTo>
                  <a:pt x="156" y="20"/>
                </a:lnTo>
                <a:lnTo>
                  <a:pt x="124" y="24"/>
                </a:lnTo>
                <a:lnTo>
                  <a:pt x="96" y="24"/>
                </a:lnTo>
                <a:lnTo>
                  <a:pt x="72" y="24"/>
                </a:lnTo>
                <a:lnTo>
                  <a:pt x="52" y="28"/>
                </a:lnTo>
                <a:lnTo>
                  <a:pt x="36" y="28"/>
                </a:lnTo>
                <a:lnTo>
                  <a:pt x="20" y="28"/>
                </a:lnTo>
                <a:lnTo>
                  <a:pt x="8" y="28"/>
                </a:lnTo>
                <a:lnTo>
                  <a:pt x="0" y="28"/>
                </a:lnTo>
                <a:lnTo>
                  <a:pt x="0" y="20"/>
                </a:lnTo>
                <a:lnTo>
                  <a:pt x="12" y="20"/>
                </a:lnTo>
                <a:lnTo>
                  <a:pt x="24" y="20"/>
                </a:lnTo>
                <a:lnTo>
                  <a:pt x="36" y="20"/>
                </a:lnTo>
                <a:lnTo>
                  <a:pt x="52" y="16"/>
                </a:lnTo>
                <a:lnTo>
                  <a:pt x="72" y="16"/>
                </a:lnTo>
                <a:lnTo>
                  <a:pt x="92" y="12"/>
                </a:lnTo>
                <a:lnTo>
                  <a:pt x="116" y="12"/>
                </a:lnTo>
                <a:lnTo>
                  <a:pt x="144" y="8"/>
                </a:lnTo>
                <a:lnTo>
                  <a:pt x="144" y="8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76" name="Freeform 107">
            <a:extLst>
              <a:ext uri="{FF2B5EF4-FFF2-40B4-BE49-F238E27FC236}">
                <a16:creationId xmlns:a16="http://schemas.microsoft.com/office/drawing/2014/main" id="{49C06DA7-17D1-4A12-AAEE-671AE9C5E1B0}"/>
              </a:ext>
            </a:extLst>
          </p:cNvPr>
          <p:cNvSpPr>
            <a:spLocks/>
          </p:cNvSpPr>
          <p:nvPr/>
        </p:nvSpPr>
        <p:spPr bwMode="auto">
          <a:xfrm>
            <a:off x="3359253" y="4355494"/>
            <a:ext cx="2246305" cy="1737484"/>
          </a:xfrm>
          <a:custGeom>
            <a:avLst/>
            <a:gdLst>
              <a:gd name="T0" fmla="*/ 580 w 584"/>
              <a:gd name="T1" fmla="*/ 60 h 364"/>
              <a:gd name="T2" fmla="*/ 568 w 584"/>
              <a:gd name="T3" fmla="*/ 72 h 364"/>
              <a:gd name="T4" fmla="*/ 552 w 584"/>
              <a:gd name="T5" fmla="*/ 108 h 364"/>
              <a:gd name="T6" fmla="*/ 544 w 584"/>
              <a:gd name="T7" fmla="*/ 140 h 364"/>
              <a:gd name="T8" fmla="*/ 532 w 584"/>
              <a:gd name="T9" fmla="*/ 188 h 364"/>
              <a:gd name="T10" fmla="*/ 516 w 584"/>
              <a:gd name="T11" fmla="*/ 248 h 364"/>
              <a:gd name="T12" fmla="*/ 500 w 584"/>
              <a:gd name="T13" fmla="*/ 296 h 364"/>
              <a:gd name="T14" fmla="*/ 484 w 584"/>
              <a:gd name="T15" fmla="*/ 328 h 364"/>
              <a:gd name="T16" fmla="*/ 456 w 584"/>
              <a:gd name="T17" fmla="*/ 360 h 364"/>
              <a:gd name="T18" fmla="*/ 428 w 584"/>
              <a:gd name="T19" fmla="*/ 364 h 364"/>
              <a:gd name="T20" fmla="*/ 416 w 584"/>
              <a:gd name="T21" fmla="*/ 352 h 364"/>
              <a:gd name="T22" fmla="*/ 416 w 584"/>
              <a:gd name="T23" fmla="*/ 328 h 364"/>
              <a:gd name="T24" fmla="*/ 404 w 584"/>
              <a:gd name="T25" fmla="*/ 300 h 364"/>
              <a:gd name="T26" fmla="*/ 380 w 584"/>
              <a:gd name="T27" fmla="*/ 260 h 364"/>
              <a:gd name="T28" fmla="*/ 412 w 584"/>
              <a:gd name="T29" fmla="*/ 268 h 364"/>
              <a:gd name="T30" fmla="*/ 432 w 584"/>
              <a:gd name="T31" fmla="*/ 268 h 364"/>
              <a:gd name="T32" fmla="*/ 440 w 584"/>
              <a:gd name="T33" fmla="*/ 260 h 364"/>
              <a:gd name="T34" fmla="*/ 448 w 584"/>
              <a:gd name="T35" fmla="*/ 236 h 364"/>
              <a:gd name="T36" fmla="*/ 460 w 584"/>
              <a:gd name="T37" fmla="*/ 192 h 364"/>
              <a:gd name="T38" fmla="*/ 472 w 584"/>
              <a:gd name="T39" fmla="*/ 136 h 364"/>
              <a:gd name="T40" fmla="*/ 480 w 584"/>
              <a:gd name="T41" fmla="*/ 96 h 364"/>
              <a:gd name="T42" fmla="*/ 484 w 584"/>
              <a:gd name="T43" fmla="*/ 76 h 364"/>
              <a:gd name="T44" fmla="*/ 480 w 584"/>
              <a:gd name="T45" fmla="*/ 56 h 364"/>
              <a:gd name="T46" fmla="*/ 464 w 584"/>
              <a:gd name="T47" fmla="*/ 48 h 364"/>
              <a:gd name="T48" fmla="*/ 444 w 584"/>
              <a:gd name="T49" fmla="*/ 44 h 364"/>
              <a:gd name="T50" fmla="*/ 416 w 584"/>
              <a:gd name="T51" fmla="*/ 48 h 364"/>
              <a:gd name="T52" fmla="*/ 356 w 584"/>
              <a:gd name="T53" fmla="*/ 52 h 364"/>
              <a:gd name="T54" fmla="*/ 268 w 584"/>
              <a:gd name="T55" fmla="*/ 56 h 364"/>
              <a:gd name="T56" fmla="*/ 148 w 584"/>
              <a:gd name="T57" fmla="*/ 68 h 364"/>
              <a:gd name="T58" fmla="*/ 0 w 584"/>
              <a:gd name="T59" fmla="*/ 80 h 364"/>
              <a:gd name="T60" fmla="*/ 32 w 584"/>
              <a:gd name="T61" fmla="*/ 44 h 364"/>
              <a:gd name="T62" fmla="*/ 104 w 584"/>
              <a:gd name="T63" fmla="*/ 40 h 364"/>
              <a:gd name="T64" fmla="*/ 200 w 584"/>
              <a:gd name="T65" fmla="*/ 32 h 364"/>
              <a:gd name="T66" fmla="*/ 296 w 584"/>
              <a:gd name="T67" fmla="*/ 24 h 364"/>
              <a:gd name="T68" fmla="*/ 364 w 584"/>
              <a:gd name="T69" fmla="*/ 20 h 364"/>
              <a:gd name="T70" fmla="*/ 408 w 584"/>
              <a:gd name="T71" fmla="*/ 12 h 364"/>
              <a:gd name="T72" fmla="*/ 436 w 584"/>
              <a:gd name="T73" fmla="*/ 8 h 364"/>
              <a:gd name="T74" fmla="*/ 456 w 584"/>
              <a:gd name="T75" fmla="*/ 4 h 364"/>
              <a:gd name="T76" fmla="*/ 480 w 584"/>
              <a:gd name="T77" fmla="*/ 0 h 364"/>
              <a:gd name="T78" fmla="*/ 496 w 584"/>
              <a:gd name="T79" fmla="*/ 4 h 364"/>
              <a:gd name="T80" fmla="*/ 540 w 584"/>
              <a:gd name="T81" fmla="*/ 20 h 364"/>
              <a:gd name="T82" fmla="*/ 564 w 584"/>
              <a:gd name="T83" fmla="*/ 32 h 364"/>
              <a:gd name="T84" fmla="*/ 580 w 584"/>
              <a:gd name="T85" fmla="*/ 44 h 364"/>
              <a:gd name="T86" fmla="*/ 580 w 584"/>
              <a:gd name="T87" fmla="*/ 48 h 3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584" h="364">
                <a:moveTo>
                  <a:pt x="580" y="48"/>
                </a:moveTo>
                <a:lnTo>
                  <a:pt x="584" y="56"/>
                </a:lnTo>
                <a:lnTo>
                  <a:pt x="580" y="60"/>
                </a:lnTo>
                <a:lnTo>
                  <a:pt x="576" y="64"/>
                </a:lnTo>
                <a:lnTo>
                  <a:pt x="572" y="68"/>
                </a:lnTo>
                <a:lnTo>
                  <a:pt x="568" y="72"/>
                </a:lnTo>
                <a:lnTo>
                  <a:pt x="560" y="80"/>
                </a:lnTo>
                <a:lnTo>
                  <a:pt x="556" y="92"/>
                </a:lnTo>
                <a:lnTo>
                  <a:pt x="552" y="108"/>
                </a:lnTo>
                <a:lnTo>
                  <a:pt x="548" y="120"/>
                </a:lnTo>
                <a:lnTo>
                  <a:pt x="548" y="128"/>
                </a:lnTo>
                <a:lnTo>
                  <a:pt x="544" y="140"/>
                </a:lnTo>
                <a:lnTo>
                  <a:pt x="540" y="156"/>
                </a:lnTo>
                <a:lnTo>
                  <a:pt x="536" y="172"/>
                </a:lnTo>
                <a:lnTo>
                  <a:pt x="532" y="188"/>
                </a:lnTo>
                <a:lnTo>
                  <a:pt x="528" y="208"/>
                </a:lnTo>
                <a:lnTo>
                  <a:pt x="524" y="228"/>
                </a:lnTo>
                <a:lnTo>
                  <a:pt x="516" y="248"/>
                </a:lnTo>
                <a:lnTo>
                  <a:pt x="512" y="264"/>
                </a:lnTo>
                <a:lnTo>
                  <a:pt x="508" y="284"/>
                </a:lnTo>
                <a:lnTo>
                  <a:pt x="500" y="296"/>
                </a:lnTo>
                <a:lnTo>
                  <a:pt x="496" y="312"/>
                </a:lnTo>
                <a:lnTo>
                  <a:pt x="488" y="320"/>
                </a:lnTo>
                <a:lnTo>
                  <a:pt x="484" y="328"/>
                </a:lnTo>
                <a:lnTo>
                  <a:pt x="480" y="336"/>
                </a:lnTo>
                <a:lnTo>
                  <a:pt x="468" y="348"/>
                </a:lnTo>
                <a:lnTo>
                  <a:pt x="456" y="360"/>
                </a:lnTo>
                <a:lnTo>
                  <a:pt x="444" y="364"/>
                </a:lnTo>
                <a:lnTo>
                  <a:pt x="432" y="364"/>
                </a:lnTo>
                <a:lnTo>
                  <a:pt x="428" y="364"/>
                </a:lnTo>
                <a:lnTo>
                  <a:pt x="424" y="364"/>
                </a:lnTo>
                <a:lnTo>
                  <a:pt x="416" y="360"/>
                </a:lnTo>
                <a:lnTo>
                  <a:pt x="416" y="352"/>
                </a:lnTo>
                <a:lnTo>
                  <a:pt x="416" y="340"/>
                </a:lnTo>
                <a:lnTo>
                  <a:pt x="416" y="336"/>
                </a:lnTo>
                <a:lnTo>
                  <a:pt x="416" y="328"/>
                </a:lnTo>
                <a:lnTo>
                  <a:pt x="416" y="320"/>
                </a:lnTo>
                <a:lnTo>
                  <a:pt x="412" y="312"/>
                </a:lnTo>
                <a:lnTo>
                  <a:pt x="404" y="300"/>
                </a:lnTo>
                <a:lnTo>
                  <a:pt x="400" y="288"/>
                </a:lnTo>
                <a:lnTo>
                  <a:pt x="392" y="272"/>
                </a:lnTo>
                <a:lnTo>
                  <a:pt x="380" y="260"/>
                </a:lnTo>
                <a:lnTo>
                  <a:pt x="392" y="264"/>
                </a:lnTo>
                <a:lnTo>
                  <a:pt x="404" y="264"/>
                </a:lnTo>
                <a:lnTo>
                  <a:pt x="412" y="268"/>
                </a:lnTo>
                <a:lnTo>
                  <a:pt x="420" y="268"/>
                </a:lnTo>
                <a:lnTo>
                  <a:pt x="428" y="268"/>
                </a:lnTo>
                <a:lnTo>
                  <a:pt x="432" y="268"/>
                </a:lnTo>
                <a:lnTo>
                  <a:pt x="436" y="268"/>
                </a:lnTo>
                <a:lnTo>
                  <a:pt x="440" y="264"/>
                </a:lnTo>
                <a:lnTo>
                  <a:pt x="440" y="260"/>
                </a:lnTo>
                <a:lnTo>
                  <a:pt x="444" y="256"/>
                </a:lnTo>
                <a:lnTo>
                  <a:pt x="448" y="248"/>
                </a:lnTo>
                <a:lnTo>
                  <a:pt x="448" y="236"/>
                </a:lnTo>
                <a:lnTo>
                  <a:pt x="452" y="224"/>
                </a:lnTo>
                <a:lnTo>
                  <a:pt x="456" y="208"/>
                </a:lnTo>
                <a:lnTo>
                  <a:pt x="460" y="192"/>
                </a:lnTo>
                <a:lnTo>
                  <a:pt x="464" y="172"/>
                </a:lnTo>
                <a:lnTo>
                  <a:pt x="468" y="156"/>
                </a:lnTo>
                <a:lnTo>
                  <a:pt x="472" y="136"/>
                </a:lnTo>
                <a:lnTo>
                  <a:pt x="476" y="120"/>
                </a:lnTo>
                <a:lnTo>
                  <a:pt x="476" y="108"/>
                </a:lnTo>
                <a:lnTo>
                  <a:pt x="480" y="96"/>
                </a:lnTo>
                <a:lnTo>
                  <a:pt x="480" y="88"/>
                </a:lnTo>
                <a:lnTo>
                  <a:pt x="484" y="80"/>
                </a:lnTo>
                <a:lnTo>
                  <a:pt x="484" y="76"/>
                </a:lnTo>
                <a:lnTo>
                  <a:pt x="484" y="68"/>
                </a:lnTo>
                <a:lnTo>
                  <a:pt x="484" y="60"/>
                </a:lnTo>
                <a:lnTo>
                  <a:pt x="480" y="56"/>
                </a:lnTo>
                <a:lnTo>
                  <a:pt x="476" y="52"/>
                </a:lnTo>
                <a:lnTo>
                  <a:pt x="472" y="48"/>
                </a:lnTo>
                <a:lnTo>
                  <a:pt x="464" y="48"/>
                </a:lnTo>
                <a:lnTo>
                  <a:pt x="456" y="48"/>
                </a:lnTo>
                <a:lnTo>
                  <a:pt x="448" y="44"/>
                </a:lnTo>
                <a:lnTo>
                  <a:pt x="444" y="44"/>
                </a:lnTo>
                <a:lnTo>
                  <a:pt x="440" y="44"/>
                </a:lnTo>
                <a:lnTo>
                  <a:pt x="428" y="44"/>
                </a:lnTo>
                <a:lnTo>
                  <a:pt x="416" y="48"/>
                </a:lnTo>
                <a:lnTo>
                  <a:pt x="400" y="48"/>
                </a:lnTo>
                <a:lnTo>
                  <a:pt x="380" y="48"/>
                </a:lnTo>
                <a:lnTo>
                  <a:pt x="356" y="52"/>
                </a:lnTo>
                <a:lnTo>
                  <a:pt x="328" y="52"/>
                </a:lnTo>
                <a:lnTo>
                  <a:pt x="300" y="56"/>
                </a:lnTo>
                <a:lnTo>
                  <a:pt x="268" y="56"/>
                </a:lnTo>
                <a:lnTo>
                  <a:pt x="232" y="60"/>
                </a:lnTo>
                <a:lnTo>
                  <a:pt x="192" y="64"/>
                </a:lnTo>
                <a:lnTo>
                  <a:pt x="148" y="68"/>
                </a:lnTo>
                <a:lnTo>
                  <a:pt x="104" y="72"/>
                </a:lnTo>
                <a:lnTo>
                  <a:pt x="52" y="76"/>
                </a:lnTo>
                <a:lnTo>
                  <a:pt x="0" y="80"/>
                </a:lnTo>
                <a:lnTo>
                  <a:pt x="0" y="44"/>
                </a:lnTo>
                <a:lnTo>
                  <a:pt x="16" y="44"/>
                </a:lnTo>
                <a:lnTo>
                  <a:pt x="32" y="44"/>
                </a:lnTo>
                <a:lnTo>
                  <a:pt x="56" y="44"/>
                </a:lnTo>
                <a:lnTo>
                  <a:pt x="76" y="40"/>
                </a:lnTo>
                <a:lnTo>
                  <a:pt x="104" y="40"/>
                </a:lnTo>
                <a:lnTo>
                  <a:pt x="132" y="36"/>
                </a:lnTo>
                <a:lnTo>
                  <a:pt x="164" y="36"/>
                </a:lnTo>
                <a:lnTo>
                  <a:pt x="200" y="32"/>
                </a:lnTo>
                <a:lnTo>
                  <a:pt x="236" y="32"/>
                </a:lnTo>
                <a:lnTo>
                  <a:pt x="268" y="28"/>
                </a:lnTo>
                <a:lnTo>
                  <a:pt x="296" y="24"/>
                </a:lnTo>
                <a:lnTo>
                  <a:pt x="320" y="24"/>
                </a:lnTo>
                <a:lnTo>
                  <a:pt x="344" y="20"/>
                </a:lnTo>
                <a:lnTo>
                  <a:pt x="364" y="20"/>
                </a:lnTo>
                <a:lnTo>
                  <a:pt x="384" y="16"/>
                </a:lnTo>
                <a:lnTo>
                  <a:pt x="396" y="16"/>
                </a:lnTo>
                <a:lnTo>
                  <a:pt x="408" y="12"/>
                </a:lnTo>
                <a:lnTo>
                  <a:pt x="420" y="12"/>
                </a:lnTo>
                <a:lnTo>
                  <a:pt x="428" y="8"/>
                </a:lnTo>
                <a:lnTo>
                  <a:pt x="436" y="8"/>
                </a:lnTo>
                <a:lnTo>
                  <a:pt x="444" y="4"/>
                </a:lnTo>
                <a:lnTo>
                  <a:pt x="448" y="4"/>
                </a:lnTo>
                <a:lnTo>
                  <a:pt x="456" y="4"/>
                </a:lnTo>
                <a:lnTo>
                  <a:pt x="460" y="0"/>
                </a:lnTo>
                <a:lnTo>
                  <a:pt x="468" y="0"/>
                </a:lnTo>
                <a:lnTo>
                  <a:pt x="480" y="0"/>
                </a:lnTo>
                <a:lnTo>
                  <a:pt x="484" y="0"/>
                </a:lnTo>
                <a:lnTo>
                  <a:pt x="492" y="4"/>
                </a:lnTo>
                <a:lnTo>
                  <a:pt x="496" y="4"/>
                </a:lnTo>
                <a:lnTo>
                  <a:pt x="504" y="8"/>
                </a:lnTo>
                <a:lnTo>
                  <a:pt x="520" y="12"/>
                </a:lnTo>
                <a:lnTo>
                  <a:pt x="540" y="20"/>
                </a:lnTo>
                <a:lnTo>
                  <a:pt x="548" y="24"/>
                </a:lnTo>
                <a:lnTo>
                  <a:pt x="556" y="28"/>
                </a:lnTo>
                <a:lnTo>
                  <a:pt x="564" y="32"/>
                </a:lnTo>
                <a:lnTo>
                  <a:pt x="572" y="36"/>
                </a:lnTo>
                <a:lnTo>
                  <a:pt x="576" y="40"/>
                </a:lnTo>
                <a:lnTo>
                  <a:pt x="580" y="44"/>
                </a:lnTo>
                <a:lnTo>
                  <a:pt x="580" y="48"/>
                </a:lnTo>
                <a:lnTo>
                  <a:pt x="580" y="48"/>
                </a:lnTo>
                <a:lnTo>
                  <a:pt x="580" y="48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79" name="Freeform 195">
            <a:extLst>
              <a:ext uri="{FF2B5EF4-FFF2-40B4-BE49-F238E27FC236}">
                <a16:creationId xmlns:a16="http://schemas.microsoft.com/office/drawing/2014/main" id="{5709F7E4-483E-45F8-8C57-15A1F13296CB}"/>
              </a:ext>
            </a:extLst>
          </p:cNvPr>
          <p:cNvSpPr>
            <a:spLocks/>
          </p:cNvSpPr>
          <p:nvPr/>
        </p:nvSpPr>
        <p:spPr bwMode="auto">
          <a:xfrm>
            <a:off x="7334286" y="4221843"/>
            <a:ext cx="1400091" cy="343678"/>
          </a:xfrm>
          <a:custGeom>
            <a:avLst/>
            <a:gdLst>
              <a:gd name="T0" fmla="*/ 204 w 364"/>
              <a:gd name="T1" fmla="*/ 12 h 72"/>
              <a:gd name="T2" fmla="*/ 240 w 364"/>
              <a:gd name="T3" fmla="*/ 4 h 72"/>
              <a:gd name="T4" fmla="*/ 268 w 364"/>
              <a:gd name="T5" fmla="*/ 0 h 72"/>
              <a:gd name="T6" fmla="*/ 288 w 364"/>
              <a:gd name="T7" fmla="*/ 0 h 72"/>
              <a:gd name="T8" fmla="*/ 304 w 364"/>
              <a:gd name="T9" fmla="*/ 0 h 72"/>
              <a:gd name="T10" fmla="*/ 328 w 364"/>
              <a:gd name="T11" fmla="*/ 4 h 72"/>
              <a:gd name="T12" fmla="*/ 352 w 364"/>
              <a:gd name="T13" fmla="*/ 16 h 72"/>
              <a:gd name="T14" fmla="*/ 364 w 364"/>
              <a:gd name="T15" fmla="*/ 24 h 72"/>
              <a:gd name="T16" fmla="*/ 364 w 364"/>
              <a:gd name="T17" fmla="*/ 32 h 72"/>
              <a:gd name="T18" fmla="*/ 360 w 364"/>
              <a:gd name="T19" fmla="*/ 36 h 72"/>
              <a:gd name="T20" fmla="*/ 348 w 364"/>
              <a:gd name="T21" fmla="*/ 40 h 72"/>
              <a:gd name="T22" fmla="*/ 328 w 364"/>
              <a:gd name="T23" fmla="*/ 44 h 72"/>
              <a:gd name="T24" fmla="*/ 304 w 364"/>
              <a:gd name="T25" fmla="*/ 48 h 72"/>
              <a:gd name="T26" fmla="*/ 272 w 364"/>
              <a:gd name="T27" fmla="*/ 52 h 72"/>
              <a:gd name="T28" fmla="*/ 236 w 364"/>
              <a:gd name="T29" fmla="*/ 56 h 72"/>
              <a:gd name="T30" fmla="*/ 192 w 364"/>
              <a:gd name="T31" fmla="*/ 64 h 72"/>
              <a:gd name="T32" fmla="*/ 148 w 364"/>
              <a:gd name="T33" fmla="*/ 68 h 72"/>
              <a:gd name="T34" fmla="*/ 108 w 364"/>
              <a:gd name="T35" fmla="*/ 72 h 72"/>
              <a:gd name="T36" fmla="*/ 84 w 364"/>
              <a:gd name="T37" fmla="*/ 72 h 72"/>
              <a:gd name="T38" fmla="*/ 68 w 364"/>
              <a:gd name="T39" fmla="*/ 72 h 72"/>
              <a:gd name="T40" fmla="*/ 60 w 364"/>
              <a:gd name="T41" fmla="*/ 72 h 72"/>
              <a:gd name="T42" fmla="*/ 44 w 364"/>
              <a:gd name="T43" fmla="*/ 68 h 72"/>
              <a:gd name="T44" fmla="*/ 20 w 364"/>
              <a:gd name="T45" fmla="*/ 60 h 72"/>
              <a:gd name="T46" fmla="*/ 4 w 364"/>
              <a:gd name="T47" fmla="*/ 52 h 72"/>
              <a:gd name="T48" fmla="*/ 0 w 364"/>
              <a:gd name="T49" fmla="*/ 44 h 72"/>
              <a:gd name="T50" fmla="*/ 0 w 364"/>
              <a:gd name="T51" fmla="*/ 40 h 72"/>
              <a:gd name="T52" fmla="*/ 8 w 364"/>
              <a:gd name="T53" fmla="*/ 36 h 72"/>
              <a:gd name="T54" fmla="*/ 20 w 364"/>
              <a:gd name="T55" fmla="*/ 36 h 72"/>
              <a:gd name="T56" fmla="*/ 44 w 364"/>
              <a:gd name="T57" fmla="*/ 36 h 72"/>
              <a:gd name="T58" fmla="*/ 72 w 364"/>
              <a:gd name="T59" fmla="*/ 36 h 72"/>
              <a:gd name="T60" fmla="*/ 88 w 364"/>
              <a:gd name="T61" fmla="*/ 32 h 72"/>
              <a:gd name="T62" fmla="*/ 108 w 364"/>
              <a:gd name="T63" fmla="*/ 28 h 72"/>
              <a:gd name="T64" fmla="*/ 132 w 364"/>
              <a:gd name="T65" fmla="*/ 24 h 72"/>
              <a:gd name="T66" fmla="*/ 164 w 364"/>
              <a:gd name="T67" fmla="*/ 16 h 72"/>
              <a:gd name="T68" fmla="*/ 184 w 364"/>
              <a:gd name="T69" fmla="*/ 12 h 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364" h="72">
                <a:moveTo>
                  <a:pt x="184" y="12"/>
                </a:moveTo>
                <a:lnTo>
                  <a:pt x="204" y="12"/>
                </a:lnTo>
                <a:lnTo>
                  <a:pt x="224" y="8"/>
                </a:lnTo>
                <a:lnTo>
                  <a:pt x="240" y="4"/>
                </a:lnTo>
                <a:lnTo>
                  <a:pt x="252" y="4"/>
                </a:lnTo>
                <a:lnTo>
                  <a:pt x="268" y="0"/>
                </a:lnTo>
                <a:lnTo>
                  <a:pt x="276" y="0"/>
                </a:lnTo>
                <a:lnTo>
                  <a:pt x="288" y="0"/>
                </a:lnTo>
                <a:lnTo>
                  <a:pt x="292" y="0"/>
                </a:lnTo>
                <a:lnTo>
                  <a:pt x="304" y="0"/>
                </a:lnTo>
                <a:lnTo>
                  <a:pt x="316" y="4"/>
                </a:lnTo>
                <a:lnTo>
                  <a:pt x="328" y="4"/>
                </a:lnTo>
                <a:lnTo>
                  <a:pt x="340" y="8"/>
                </a:lnTo>
                <a:lnTo>
                  <a:pt x="352" y="16"/>
                </a:lnTo>
                <a:lnTo>
                  <a:pt x="360" y="20"/>
                </a:lnTo>
                <a:lnTo>
                  <a:pt x="364" y="24"/>
                </a:lnTo>
                <a:lnTo>
                  <a:pt x="364" y="28"/>
                </a:lnTo>
                <a:lnTo>
                  <a:pt x="364" y="32"/>
                </a:lnTo>
                <a:lnTo>
                  <a:pt x="364" y="36"/>
                </a:lnTo>
                <a:lnTo>
                  <a:pt x="360" y="36"/>
                </a:lnTo>
                <a:lnTo>
                  <a:pt x="352" y="40"/>
                </a:lnTo>
                <a:lnTo>
                  <a:pt x="348" y="40"/>
                </a:lnTo>
                <a:lnTo>
                  <a:pt x="336" y="44"/>
                </a:lnTo>
                <a:lnTo>
                  <a:pt x="328" y="44"/>
                </a:lnTo>
                <a:lnTo>
                  <a:pt x="316" y="48"/>
                </a:lnTo>
                <a:lnTo>
                  <a:pt x="304" y="48"/>
                </a:lnTo>
                <a:lnTo>
                  <a:pt x="288" y="52"/>
                </a:lnTo>
                <a:lnTo>
                  <a:pt x="272" y="52"/>
                </a:lnTo>
                <a:lnTo>
                  <a:pt x="256" y="56"/>
                </a:lnTo>
                <a:lnTo>
                  <a:pt x="236" y="56"/>
                </a:lnTo>
                <a:lnTo>
                  <a:pt x="216" y="60"/>
                </a:lnTo>
                <a:lnTo>
                  <a:pt x="192" y="64"/>
                </a:lnTo>
                <a:lnTo>
                  <a:pt x="168" y="64"/>
                </a:lnTo>
                <a:lnTo>
                  <a:pt x="148" y="68"/>
                </a:lnTo>
                <a:lnTo>
                  <a:pt x="128" y="68"/>
                </a:lnTo>
                <a:lnTo>
                  <a:pt x="108" y="72"/>
                </a:lnTo>
                <a:lnTo>
                  <a:pt x="96" y="72"/>
                </a:lnTo>
                <a:lnTo>
                  <a:pt x="84" y="72"/>
                </a:lnTo>
                <a:lnTo>
                  <a:pt x="76" y="72"/>
                </a:lnTo>
                <a:lnTo>
                  <a:pt x="68" y="72"/>
                </a:lnTo>
                <a:lnTo>
                  <a:pt x="64" y="72"/>
                </a:lnTo>
                <a:lnTo>
                  <a:pt x="60" y="72"/>
                </a:lnTo>
                <a:lnTo>
                  <a:pt x="52" y="72"/>
                </a:lnTo>
                <a:lnTo>
                  <a:pt x="44" y="68"/>
                </a:lnTo>
                <a:lnTo>
                  <a:pt x="32" y="64"/>
                </a:lnTo>
                <a:lnTo>
                  <a:pt x="20" y="60"/>
                </a:lnTo>
                <a:lnTo>
                  <a:pt x="12" y="56"/>
                </a:lnTo>
                <a:lnTo>
                  <a:pt x="4" y="52"/>
                </a:lnTo>
                <a:lnTo>
                  <a:pt x="0" y="48"/>
                </a:lnTo>
                <a:lnTo>
                  <a:pt x="0" y="44"/>
                </a:lnTo>
                <a:lnTo>
                  <a:pt x="0" y="40"/>
                </a:lnTo>
                <a:lnTo>
                  <a:pt x="0" y="40"/>
                </a:lnTo>
                <a:lnTo>
                  <a:pt x="4" y="40"/>
                </a:lnTo>
                <a:lnTo>
                  <a:pt x="8" y="36"/>
                </a:lnTo>
                <a:lnTo>
                  <a:pt x="16" y="36"/>
                </a:lnTo>
                <a:lnTo>
                  <a:pt x="20" y="36"/>
                </a:lnTo>
                <a:lnTo>
                  <a:pt x="28" y="36"/>
                </a:lnTo>
                <a:lnTo>
                  <a:pt x="44" y="36"/>
                </a:lnTo>
                <a:lnTo>
                  <a:pt x="56" y="36"/>
                </a:lnTo>
                <a:lnTo>
                  <a:pt x="72" y="36"/>
                </a:lnTo>
                <a:lnTo>
                  <a:pt x="84" y="32"/>
                </a:lnTo>
                <a:lnTo>
                  <a:pt x="88" y="32"/>
                </a:lnTo>
                <a:lnTo>
                  <a:pt x="96" y="32"/>
                </a:lnTo>
                <a:lnTo>
                  <a:pt x="108" y="28"/>
                </a:lnTo>
                <a:lnTo>
                  <a:pt x="116" y="28"/>
                </a:lnTo>
                <a:lnTo>
                  <a:pt x="132" y="24"/>
                </a:lnTo>
                <a:lnTo>
                  <a:pt x="148" y="20"/>
                </a:lnTo>
                <a:lnTo>
                  <a:pt x="164" y="16"/>
                </a:lnTo>
                <a:lnTo>
                  <a:pt x="184" y="12"/>
                </a:lnTo>
                <a:lnTo>
                  <a:pt x="184" y="12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80" name="Freeform 196">
            <a:extLst>
              <a:ext uri="{FF2B5EF4-FFF2-40B4-BE49-F238E27FC236}">
                <a16:creationId xmlns:a16="http://schemas.microsoft.com/office/drawing/2014/main" id="{C09B3E48-A4DB-4CBC-B1BE-29F75706C752}"/>
              </a:ext>
            </a:extLst>
          </p:cNvPr>
          <p:cNvSpPr>
            <a:spLocks/>
          </p:cNvSpPr>
          <p:nvPr/>
        </p:nvSpPr>
        <p:spPr bwMode="auto">
          <a:xfrm>
            <a:off x="7488142" y="4450961"/>
            <a:ext cx="492340" cy="1527456"/>
          </a:xfrm>
          <a:custGeom>
            <a:avLst/>
            <a:gdLst>
              <a:gd name="T0" fmla="*/ 120 w 128"/>
              <a:gd name="T1" fmla="*/ 64 h 320"/>
              <a:gd name="T2" fmla="*/ 120 w 128"/>
              <a:gd name="T3" fmla="*/ 68 h 320"/>
              <a:gd name="T4" fmla="*/ 116 w 128"/>
              <a:gd name="T5" fmla="*/ 76 h 320"/>
              <a:gd name="T6" fmla="*/ 112 w 128"/>
              <a:gd name="T7" fmla="*/ 84 h 320"/>
              <a:gd name="T8" fmla="*/ 108 w 128"/>
              <a:gd name="T9" fmla="*/ 92 h 320"/>
              <a:gd name="T10" fmla="*/ 104 w 128"/>
              <a:gd name="T11" fmla="*/ 104 h 320"/>
              <a:gd name="T12" fmla="*/ 100 w 128"/>
              <a:gd name="T13" fmla="*/ 116 h 320"/>
              <a:gd name="T14" fmla="*/ 96 w 128"/>
              <a:gd name="T15" fmla="*/ 128 h 320"/>
              <a:gd name="T16" fmla="*/ 88 w 128"/>
              <a:gd name="T17" fmla="*/ 144 h 320"/>
              <a:gd name="T18" fmla="*/ 80 w 128"/>
              <a:gd name="T19" fmla="*/ 160 h 320"/>
              <a:gd name="T20" fmla="*/ 72 w 128"/>
              <a:gd name="T21" fmla="*/ 180 h 320"/>
              <a:gd name="T22" fmla="*/ 64 w 128"/>
              <a:gd name="T23" fmla="*/ 200 h 320"/>
              <a:gd name="T24" fmla="*/ 56 w 128"/>
              <a:gd name="T25" fmla="*/ 220 h 320"/>
              <a:gd name="T26" fmla="*/ 48 w 128"/>
              <a:gd name="T27" fmla="*/ 244 h 320"/>
              <a:gd name="T28" fmla="*/ 36 w 128"/>
              <a:gd name="T29" fmla="*/ 268 h 320"/>
              <a:gd name="T30" fmla="*/ 28 w 128"/>
              <a:gd name="T31" fmla="*/ 292 h 320"/>
              <a:gd name="T32" fmla="*/ 16 w 128"/>
              <a:gd name="T33" fmla="*/ 320 h 320"/>
              <a:gd name="T34" fmla="*/ 0 w 128"/>
              <a:gd name="T35" fmla="*/ 320 h 320"/>
              <a:gd name="T36" fmla="*/ 0 w 128"/>
              <a:gd name="T37" fmla="*/ 316 h 320"/>
              <a:gd name="T38" fmla="*/ 4 w 128"/>
              <a:gd name="T39" fmla="*/ 312 h 320"/>
              <a:gd name="T40" fmla="*/ 8 w 128"/>
              <a:gd name="T41" fmla="*/ 304 h 320"/>
              <a:gd name="T42" fmla="*/ 12 w 128"/>
              <a:gd name="T43" fmla="*/ 292 h 320"/>
              <a:gd name="T44" fmla="*/ 16 w 128"/>
              <a:gd name="T45" fmla="*/ 280 h 320"/>
              <a:gd name="T46" fmla="*/ 24 w 128"/>
              <a:gd name="T47" fmla="*/ 264 h 320"/>
              <a:gd name="T48" fmla="*/ 28 w 128"/>
              <a:gd name="T49" fmla="*/ 248 h 320"/>
              <a:gd name="T50" fmla="*/ 36 w 128"/>
              <a:gd name="T51" fmla="*/ 228 h 320"/>
              <a:gd name="T52" fmla="*/ 44 w 128"/>
              <a:gd name="T53" fmla="*/ 208 h 320"/>
              <a:gd name="T54" fmla="*/ 52 w 128"/>
              <a:gd name="T55" fmla="*/ 192 h 320"/>
              <a:gd name="T56" fmla="*/ 56 w 128"/>
              <a:gd name="T57" fmla="*/ 172 h 320"/>
              <a:gd name="T58" fmla="*/ 64 w 128"/>
              <a:gd name="T59" fmla="*/ 156 h 320"/>
              <a:gd name="T60" fmla="*/ 68 w 128"/>
              <a:gd name="T61" fmla="*/ 144 h 320"/>
              <a:gd name="T62" fmla="*/ 72 w 128"/>
              <a:gd name="T63" fmla="*/ 128 h 320"/>
              <a:gd name="T64" fmla="*/ 76 w 128"/>
              <a:gd name="T65" fmla="*/ 116 h 320"/>
              <a:gd name="T66" fmla="*/ 80 w 128"/>
              <a:gd name="T67" fmla="*/ 104 h 320"/>
              <a:gd name="T68" fmla="*/ 84 w 128"/>
              <a:gd name="T69" fmla="*/ 80 h 320"/>
              <a:gd name="T70" fmla="*/ 88 w 128"/>
              <a:gd name="T71" fmla="*/ 56 h 320"/>
              <a:gd name="T72" fmla="*/ 92 w 128"/>
              <a:gd name="T73" fmla="*/ 28 h 320"/>
              <a:gd name="T74" fmla="*/ 92 w 128"/>
              <a:gd name="T75" fmla="*/ 0 h 320"/>
              <a:gd name="T76" fmla="*/ 104 w 128"/>
              <a:gd name="T77" fmla="*/ 12 h 320"/>
              <a:gd name="T78" fmla="*/ 116 w 128"/>
              <a:gd name="T79" fmla="*/ 20 h 320"/>
              <a:gd name="T80" fmla="*/ 124 w 128"/>
              <a:gd name="T81" fmla="*/ 24 h 320"/>
              <a:gd name="T82" fmla="*/ 128 w 128"/>
              <a:gd name="T83" fmla="*/ 28 h 320"/>
              <a:gd name="T84" fmla="*/ 128 w 128"/>
              <a:gd name="T85" fmla="*/ 28 h 320"/>
              <a:gd name="T86" fmla="*/ 128 w 128"/>
              <a:gd name="T87" fmla="*/ 32 h 320"/>
              <a:gd name="T88" fmla="*/ 128 w 128"/>
              <a:gd name="T89" fmla="*/ 40 h 320"/>
              <a:gd name="T90" fmla="*/ 124 w 128"/>
              <a:gd name="T91" fmla="*/ 52 h 320"/>
              <a:gd name="T92" fmla="*/ 120 w 128"/>
              <a:gd name="T93" fmla="*/ 64 h 320"/>
              <a:gd name="T94" fmla="*/ 120 w 128"/>
              <a:gd name="T95" fmla="*/ 64 h 3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28" h="320">
                <a:moveTo>
                  <a:pt x="120" y="64"/>
                </a:moveTo>
                <a:lnTo>
                  <a:pt x="120" y="68"/>
                </a:lnTo>
                <a:lnTo>
                  <a:pt x="116" y="76"/>
                </a:lnTo>
                <a:lnTo>
                  <a:pt x="112" y="84"/>
                </a:lnTo>
                <a:lnTo>
                  <a:pt x="108" y="92"/>
                </a:lnTo>
                <a:lnTo>
                  <a:pt x="104" y="104"/>
                </a:lnTo>
                <a:lnTo>
                  <a:pt x="100" y="116"/>
                </a:lnTo>
                <a:lnTo>
                  <a:pt x="96" y="128"/>
                </a:lnTo>
                <a:lnTo>
                  <a:pt x="88" y="144"/>
                </a:lnTo>
                <a:lnTo>
                  <a:pt x="80" y="160"/>
                </a:lnTo>
                <a:lnTo>
                  <a:pt x="72" y="180"/>
                </a:lnTo>
                <a:lnTo>
                  <a:pt x="64" y="200"/>
                </a:lnTo>
                <a:lnTo>
                  <a:pt x="56" y="220"/>
                </a:lnTo>
                <a:lnTo>
                  <a:pt x="48" y="244"/>
                </a:lnTo>
                <a:lnTo>
                  <a:pt x="36" y="268"/>
                </a:lnTo>
                <a:lnTo>
                  <a:pt x="28" y="292"/>
                </a:lnTo>
                <a:lnTo>
                  <a:pt x="16" y="320"/>
                </a:lnTo>
                <a:lnTo>
                  <a:pt x="0" y="320"/>
                </a:lnTo>
                <a:lnTo>
                  <a:pt x="0" y="316"/>
                </a:lnTo>
                <a:lnTo>
                  <a:pt x="4" y="312"/>
                </a:lnTo>
                <a:lnTo>
                  <a:pt x="8" y="304"/>
                </a:lnTo>
                <a:lnTo>
                  <a:pt x="12" y="292"/>
                </a:lnTo>
                <a:lnTo>
                  <a:pt x="16" y="280"/>
                </a:lnTo>
                <a:lnTo>
                  <a:pt x="24" y="264"/>
                </a:lnTo>
                <a:lnTo>
                  <a:pt x="28" y="248"/>
                </a:lnTo>
                <a:lnTo>
                  <a:pt x="36" y="228"/>
                </a:lnTo>
                <a:lnTo>
                  <a:pt x="44" y="208"/>
                </a:lnTo>
                <a:lnTo>
                  <a:pt x="52" y="192"/>
                </a:lnTo>
                <a:lnTo>
                  <a:pt x="56" y="172"/>
                </a:lnTo>
                <a:lnTo>
                  <a:pt x="64" y="156"/>
                </a:lnTo>
                <a:lnTo>
                  <a:pt x="68" y="144"/>
                </a:lnTo>
                <a:lnTo>
                  <a:pt x="72" y="128"/>
                </a:lnTo>
                <a:lnTo>
                  <a:pt x="76" y="116"/>
                </a:lnTo>
                <a:lnTo>
                  <a:pt x="80" y="104"/>
                </a:lnTo>
                <a:lnTo>
                  <a:pt x="84" y="80"/>
                </a:lnTo>
                <a:lnTo>
                  <a:pt x="88" y="56"/>
                </a:lnTo>
                <a:lnTo>
                  <a:pt x="92" y="28"/>
                </a:lnTo>
                <a:lnTo>
                  <a:pt x="92" y="0"/>
                </a:lnTo>
                <a:lnTo>
                  <a:pt x="104" y="12"/>
                </a:lnTo>
                <a:lnTo>
                  <a:pt x="116" y="20"/>
                </a:lnTo>
                <a:lnTo>
                  <a:pt x="124" y="24"/>
                </a:lnTo>
                <a:lnTo>
                  <a:pt x="128" y="28"/>
                </a:lnTo>
                <a:lnTo>
                  <a:pt x="128" y="28"/>
                </a:lnTo>
                <a:lnTo>
                  <a:pt x="128" y="32"/>
                </a:lnTo>
                <a:lnTo>
                  <a:pt x="128" y="40"/>
                </a:lnTo>
                <a:lnTo>
                  <a:pt x="124" y="52"/>
                </a:lnTo>
                <a:lnTo>
                  <a:pt x="120" y="64"/>
                </a:lnTo>
                <a:lnTo>
                  <a:pt x="120" y="64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81" name="Freeform 197">
            <a:extLst>
              <a:ext uri="{FF2B5EF4-FFF2-40B4-BE49-F238E27FC236}">
                <a16:creationId xmlns:a16="http://schemas.microsoft.com/office/drawing/2014/main" id="{6B6E0DCA-C076-45D1-ACE5-AEFBC811DA6E}"/>
              </a:ext>
            </a:extLst>
          </p:cNvPr>
          <p:cNvSpPr>
            <a:spLocks/>
          </p:cNvSpPr>
          <p:nvPr/>
        </p:nvSpPr>
        <p:spPr bwMode="auto">
          <a:xfrm>
            <a:off x="7149659" y="4985571"/>
            <a:ext cx="1492404" cy="1031033"/>
          </a:xfrm>
          <a:custGeom>
            <a:avLst/>
            <a:gdLst>
              <a:gd name="T0" fmla="*/ 320 w 388"/>
              <a:gd name="T1" fmla="*/ 164 h 216"/>
              <a:gd name="T2" fmla="*/ 252 w 388"/>
              <a:gd name="T3" fmla="*/ 216 h 216"/>
              <a:gd name="T4" fmla="*/ 260 w 388"/>
              <a:gd name="T5" fmla="*/ 176 h 216"/>
              <a:gd name="T6" fmla="*/ 268 w 388"/>
              <a:gd name="T7" fmla="*/ 140 h 216"/>
              <a:gd name="T8" fmla="*/ 276 w 388"/>
              <a:gd name="T9" fmla="*/ 112 h 216"/>
              <a:gd name="T10" fmla="*/ 284 w 388"/>
              <a:gd name="T11" fmla="*/ 88 h 216"/>
              <a:gd name="T12" fmla="*/ 288 w 388"/>
              <a:gd name="T13" fmla="*/ 72 h 216"/>
              <a:gd name="T14" fmla="*/ 292 w 388"/>
              <a:gd name="T15" fmla="*/ 56 h 216"/>
              <a:gd name="T16" fmla="*/ 292 w 388"/>
              <a:gd name="T17" fmla="*/ 48 h 216"/>
              <a:gd name="T18" fmla="*/ 292 w 388"/>
              <a:gd name="T19" fmla="*/ 44 h 216"/>
              <a:gd name="T20" fmla="*/ 284 w 388"/>
              <a:gd name="T21" fmla="*/ 44 h 216"/>
              <a:gd name="T22" fmla="*/ 276 w 388"/>
              <a:gd name="T23" fmla="*/ 44 h 216"/>
              <a:gd name="T24" fmla="*/ 264 w 388"/>
              <a:gd name="T25" fmla="*/ 48 h 216"/>
              <a:gd name="T26" fmla="*/ 240 w 388"/>
              <a:gd name="T27" fmla="*/ 48 h 216"/>
              <a:gd name="T28" fmla="*/ 192 w 388"/>
              <a:gd name="T29" fmla="*/ 60 h 216"/>
              <a:gd name="T30" fmla="*/ 140 w 388"/>
              <a:gd name="T31" fmla="*/ 68 h 216"/>
              <a:gd name="T32" fmla="*/ 112 w 388"/>
              <a:gd name="T33" fmla="*/ 72 h 216"/>
              <a:gd name="T34" fmla="*/ 92 w 388"/>
              <a:gd name="T35" fmla="*/ 76 h 216"/>
              <a:gd name="T36" fmla="*/ 76 w 388"/>
              <a:gd name="T37" fmla="*/ 80 h 216"/>
              <a:gd name="T38" fmla="*/ 52 w 388"/>
              <a:gd name="T39" fmla="*/ 80 h 216"/>
              <a:gd name="T40" fmla="*/ 32 w 388"/>
              <a:gd name="T41" fmla="*/ 76 h 216"/>
              <a:gd name="T42" fmla="*/ 12 w 388"/>
              <a:gd name="T43" fmla="*/ 64 h 216"/>
              <a:gd name="T44" fmla="*/ 4 w 388"/>
              <a:gd name="T45" fmla="*/ 56 h 216"/>
              <a:gd name="T46" fmla="*/ 4 w 388"/>
              <a:gd name="T47" fmla="*/ 52 h 216"/>
              <a:gd name="T48" fmla="*/ 8 w 388"/>
              <a:gd name="T49" fmla="*/ 48 h 216"/>
              <a:gd name="T50" fmla="*/ 20 w 388"/>
              <a:gd name="T51" fmla="*/ 48 h 216"/>
              <a:gd name="T52" fmla="*/ 36 w 388"/>
              <a:gd name="T53" fmla="*/ 44 h 216"/>
              <a:gd name="T54" fmla="*/ 64 w 388"/>
              <a:gd name="T55" fmla="*/ 40 h 216"/>
              <a:gd name="T56" fmla="*/ 108 w 388"/>
              <a:gd name="T57" fmla="*/ 36 h 216"/>
              <a:gd name="T58" fmla="*/ 156 w 388"/>
              <a:gd name="T59" fmla="*/ 32 h 216"/>
              <a:gd name="T60" fmla="*/ 204 w 388"/>
              <a:gd name="T61" fmla="*/ 24 h 216"/>
              <a:gd name="T62" fmla="*/ 244 w 388"/>
              <a:gd name="T63" fmla="*/ 16 h 216"/>
              <a:gd name="T64" fmla="*/ 264 w 388"/>
              <a:gd name="T65" fmla="*/ 12 h 216"/>
              <a:gd name="T66" fmla="*/ 280 w 388"/>
              <a:gd name="T67" fmla="*/ 8 h 216"/>
              <a:gd name="T68" fmla="*/ 288 w 388"/>
              <a:gd name="T69" fmla="*/ 4 h 216"/>
              <a:gd name="T70" fmla="*/ 292 w 388"/>
              <a:gd name="T71" fmla="*/ 4 h 216"/>
              <a:gd name="T72" fmla="*/ 304 w 388"/>
              <a:gd name="T73" fmla="*/ 0 h 216"/>
              <a:gd name="T74" fmla="*/ 316 w 388"/>
              <a:gd name="T75" fmla="*/ 0 h 216"/>
              <a:gd name="T76" fmla="*/ 340 w 388"/>
              <a:gd name="T77" fmla="*/ 8 h 216"/>
              <a:gd name="T78" fmla="*/ 368 w 388"/>
              <a:gd name="T79" fmla="*/ 20 h 216"/>
              <a:gd name="T80" fmla="*/ 384 w 388"/>
              <a:gd name="T81" fmla="*/ 28 h 216"/>
              <a:gd name="T82" fmla="*/ 388 w 388"/>
              <a:gd name="T83" fmla="*/ 32 h 216"/>
              <a:gd name="T84" fmla="*/ 388 w 388"/>
              <a:gd name="T85" fmla="*/ 36 h 216"/>
              <a:gd name="T86" fmla="*/ 380 w 388"/>
              <a:gd name="T87" fmla="*/ 48 h 216"/>
              <a:gd name="T88" fmla="*/ 368 w 388"/>
              <a:gd name="T89" fmla="*/ 56 h 216"/>
              <a:gd name="T90" fmla="*/ 360 w 388"/>
              <a:gd name="T91" fmla="*/ 64 h 216"/>
              <a:gd name="T92" fmla="*/ 352 w 388"/>
              <a:gd name="T93" fmla="*/ 80 h 216"/>
              <a:gd name="T94" fmla="*/ 344 w 388"/>
              <a:gd name="T95" fmla="*/ 104 h 216"/>
              <a:gd name="T96" fmla="*/ 336 w 388"/>
              <a:gd name="T97" fmla="*/ 116 h 2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388" h="216">
                <a:moveTo>
                  <a:pt x="336" y="116"/>
                </a:moveTo>
                <a:lnTo>
                  <a:pt x="320" y="164"/>
                </a:lnTo>
                <a:lnTo>
                  <a:pt x="304" y="216"/>
                </a:lnTo>
                <a:lnTo>
                  <a:pt x="252" y="216"/>
                </a:lnTo>
                <a:lnTo>
                  <a:pt x="256" y="196"/>
                </a:lnTo>
                <a:lnTo>
                  <a:pt x="260" y="176"/>
                </a:lnTo>
                <a:lnTo>
                  <a:pt x="264" y="160"/>
                </a:lnTo>
                <a:lnTo>
                  <a:pt x="268" y="140"/>
                </a:lnTo>
                <a:lnTo>
                  <a:pt x="272" y="128"/>
                </a:lnTo>
                <a:lnTo>
                  <a:pt x="276" y="112"/>
                </a:lnTo>
                <a:lnTo>
                  <a:pt x="280" y="100"/>
                </a:lnTo>
                <a:lnTo>
                  <a:pt x="284" y="88"/>
                </a:lnTo>
                <a:lnTo>
                  <a:pt x="284" y="80"/>
                </a:lnTo>
                <a:lnTo>
                  <a:pt x="288" y="72"/>
                </a:lnTo>
                <a:lnTo>
                  <a:pt x="288" y="64"/>
                </a:lnTo>
                <a:lnTo>
                  <a:pt x="292" y="56"/>
                </a:lnTo>
                <a:lnTo>
                  <a:pt x="292" y="52"/>
                </a:lnTo>
                <a:lnTo>
                  <a:pt x="292" y="48"/>
                </a:lnTo>
                <a:lnTo>
                  <a:pt x="292" y="48"/>
                </a:lnTo>
                <a:lnTo>
                  <a:pt x="292" y="44"/>
                </a:lnTo>
                <a:lnTo>
                  <a:pt x="284" y="44"/>
                </a:lnTo>
                <a:lnTo>
                  <a:pt x="284" y="44"/>
                </a:lnTo>
                <a:lnTo>
                  <a:pt x="280" y="44"/>
                </a:lnTo>
                <a:lnTo>
                  <a:pt x="276" y="44"/>
                </a:lnTo>
                <a:lnTo>
                  <a:pt x="272" y="48"/>
                </a:lnTo>
                <a:lnTo>
                  <a:pt x="264" y="48"/>
                </a:lnTo>
                <a:lnTo>
                  <a:pt x="256" y="48"/>
                </a:lnTo>
                <a:lnTo>
                  <a:pt x="240" y="48"/>
                </a:lnTo>
                <a:lnTo>
                  <a:pt x="216" y="52"/>
                </a:lnTo>
                <a:lnTo>
                  <a:pt x="192" y="60"/>
                </a:lnTo>
                <a:lnTo>
                  <a:pt x="168" y="64"/>
                </a:lnTo>
                <a:lnTo>
                  <a:pt x="140" y="68"/>
                </a:lnTo>
                <a:lnTo>
                  <a:pt x="124" y="72"/>
                </a:lnTo>
                <a:lnTo>
                  <a:pt x="112" y="72"/>
                </a:lnTo>
                <a:lnTo>
                  <a:pt x="100" y="76"/>
                </a:lnTo>
                <a:lnTo>
                  <a:pt x="92" y="76"/>
                </a:lnTo>
                <a:lnTo>
                  <a:pt x="84" y="80"/>
                </a:lnTo>
                <a:lnTo>
                  <a:pt x="76" y="80"/>
                </a:lnTo>
                <a:lnTo>
                  <a:pt x="64" y="80"/>
                </a:lnTo>
                <a:lnTo>
                  <a:pt x="52" y="80"/>
                </a:lnTo>
                <a:lnTo>
                  <a:pt x="40" y="76"/>
                </a:lnTo>
                <a:lnTo>
                  <a:pt x="32" y="76"/>
                </a:lnTo>
                <a:lnTo>
                  <a:pt x="20" y="72"/>
                </a:lnTo>
                <a:lnTo>
                  <a:pt x="12" y="64"/>
                </a:lnTo>
                <a:lnTo>
                  <a:pt x="8" y="60"/>
                </a:lnTo>
                <a:lnTo>
                  <a:pt x="4" y="56"/>
                </a:lnTo>
                <a:lnTo>
                  <a:pt x="0" y="56"/>
                </a:lnTo>
                <a:lnTo>
                  <a:pt x="4" y="52"/>
                </a:lnTo>
                <a:lnTo>
                  <a:pt x="4" y="52"/>
                </a:lnTo>
                <a:lnTo>
                  <a:pt x="8" y="48"/>
                </a:lnTo>
                <a:lnTo>
                  <a:pt x="12" y="48"/>
                </a:lnTo>
                <a:lnTo>
                  <a:pt x="20" y="48"/>
                </a:lnTo>
                <a:lnTo>
                  <a:pt x="24" y="44"/>
                </a:lnTo>
                <a:lnTo>
                  <a:pt x="36" y="44"/>
                </a:lnTo>
                <a:lnTo>
                  <a:pt x="44" y="44"/>
                </a:lnTo>
                <a:lnTo>
                  <a:pt x="64" y="40"/>
                </a:lnTo>
                <a:lnTo>
                  <a:pt x="88" y="40"/>
                </a:lnTo>
                <a:lnTo>
                  <a:pt x="108" y="36"/>
                </a:lnTo>
                <a:lnTo>
                  <a:pt x="132" y="32"/>
                </a:lnTo>
                <a:lnTo>
                  <a:pt x="156" y="32"/>
                </a:lnTo>
                <a:lnTo>
                  <a:pt x="180" y="28"/>
                </a:lnTo>
                <a:lnTo>
                  <a:pt x="204" y="24"/>
                </a:lnTo>
                <a:lnTo>
                  <a:pt x="232" y="20"/>
                </a:lnTo>
                <a:lnTo>
                  <a:pt x="244" y="16"/>
                </a:lnTo>
                <a:lnTo>
                  <a:pt x="256" y="16"/>
                </a:lnTo>
                <a:lnTo>
                  <a:pt x="264" y="12"/>
                </a:lnTo>
                <a:lnTo>
                  <a:pt x="272" y="12"/>
                </a:lnTo>
                <a:lnTo>
                  <a:pt x="280" y="8"/>
                </a:lnTo>
                <a:lnTo>
                  <a:pt x="284" y="8"/>
                </a:lnTo>
                <a:lnTo>
                  <a:pt x="288" y="4"/>
                </a:lnTo>
                <a:lnTo>
                  <a:pt x="292" y="4"/>
                </a:lnTo>
                <a:lnTo>
                  <a:pt x="292" y="4"/>
                </a:lnTo>
                <a:lnTo>
                  <a:pt x="296" y="0"/>
                </a:lnTo>
                <a:lnTo>
                  <a:pt x="304" y="0"/>
                </a:lnTo>
                <a:lnTo>
                  <a:pt x="308" y="0"/>
                </a:lnTo>
                <a:lnTo>
                  <a:pt x="316" y="0"/>
                </a:lnTo>
                <a:lnTo>
                  <a:pt x="328" y="4"/>
                </a:lnTo>
                <a:lnTo>
                  <a:pt x="340" y="8"/>
                </a:lnTo>
                <a:lnTo>
                  <a:pt x="356" y="12"/>
                </a:lnTo>
                <a:lnTo>
                  <a:pt x="368" y="20"/>
                </a:lnTo>
                <a:lnTo>
                  <a:pt x="380" y="24"/>
                </a:lnTo>
                <a:lnTo>
                  <a:pt x="384" y="28"/>
                </a:lnTo>
                <a:lnTo>
                  <a:pt x="384" y="28"/>
                </a:lnTo>
                <a:lnTo>
                  <a:pt x="388" y="32"/>
                </a:lnTo>
                <a:lnTo>
                  <a:pt x="388" y="32"/>
                </a:lnTo>
                <a:lnTo>
                  <a:pt x="388" y="36"/>
                </a:lnTo>
                <a:lnTo>
                  <a:pt x="384" y="44"/>
                </a:lnTo>
                <a:lnTo>
                  <a:pt x="380" y="48"/>
                </a:lnTo>
                <a:lnTo>
                  <a:pt x="372" y="52"/>
                </a:lnTo>
                <a:lnTo>
                  <a:pt x="368" y="56"/>
                </a:lnTo>
                <a:lnTo>
                  <a:pt x="364" y="60"/>
                </a:lnTo>
                <a:lnTo>
                  <a:pt x="360" y="64"/>
                </a:lnTo>
                <a:lnTo>
                  <a:pt x="356" y="72"/>
                </a:lnTo>
                <a:lnTo>
                  <a:pt x="352" y="80"/>
                </a:lnTo>
                <a:lnTo>
                  <a:pt x="348" y="92"/>
                </a:lnTo>
                <a:lnTo>
                  <a:pt x="344" y="104"/>
                </a:lnTo>
                <a:lnTo>
                  <a:pt x="336" y="116"/>
                </a:lnTo>
                <a:lnTo>
                  <a:pt x="336" y="116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82" name="Freeform 198">
            <a:extLst>
              <a:ext uri="{FF2B5EF4-FFF2-40B4-BE49-F238E27FC236}">
                <a16:creationId xmlns:a16="http://schemas.microsoft.com/office/drawing/2014/main" id="{D2878744-EB27-40BE-9407-AF3C15632F1F}"/>
              </a:ext>
            </a:extLst>
          </p:cNvPr>
          <p:cNvSpPr>
            <a:spLocks/>
          </p:cNvSpPr>
          <p:nvPr/>
        </p:nvSpPr>
        <p:spPr bwMode="auto">
          <a:xfrm>
            <a:off x="6626548" y="5825672"/>
            <a:ext cx="2615554" cy="400957"/>
          </a:xfrm>
          <a:custGeom>
            <a:avLst/>
            <a:gdLst>
              <a:gd name="T0" fmla="*/ 648 w 680"/>
              <a:gd name="T1" fmla="*/ 16 h 84"/>
              <a:gd name="T2" fmla="*/ 664 w 680"/>
              <a:gd name="T3" fmla="*/ 28 h 84"/>
              <a:gd name="T4" fmla="*/ 676 w 680"/>
              <a:gd name="T5" fmla="*/ 44 h 84"/>
              <a:gd name="T6" fmla="*/ 680 w 680"/>
              <a:gd name="T7" fmla="*/ 56 h 84"/>
              <a:gd name="T8" fmla="*/ 672 w 680"/>
              <a:gd name="T9" fmla="*/ 56 h 84"/>
              <a:gd name="T10" fmla="*/ 660 w 680"/>
              <a:gd name="T11" fmla="*/ 56 h 84"/>
              <a:gd name="T12" fmla="*/ 644 w 680"/>
              <a:gd name="T13" fmla="*/ 56 h 84"/>
              <a:gd name="T14" fmla="*/ 620 w 680"/>
              <a:gd name="T15" fmla="*/ 56 h 84"/>
              <a:gd name="T16" fmla="*/ 572 w 680"/>
              <a:gd name="T17" fmla="*/ 52 h 84"/>
              <a:gd name="T18" fmla="*/ 516 w 680"/>
              <a:gd name="T19" fmla="*/ 52 h 84"/>
              <a:gd name="T20" fmla="*/ 476 w 680"/>
              <a:gd name="T21" fmla="*/ 52 h 84"/>
              <a:gd name="T22" fmla="*/ 408 w 680"/>
              <a:gd name="T23" fmla="*/ 52 h 84"/>
              <a:gd name="T24" fmla="*/ 328 w 680"/>
              <a:gd name="T25" fmla="*/ 56 h 84"/>
              <a:gd name="T26" fmla="*/ 256 w 680"/>
              <a:gd name="T27" fmla="*/ 60 h 84"/>
              <a:gd name="T28" fmla="*/ 184 w 680"/>
              <a:gd name="T29" fmla="*/ 68 h 84"/>
              <a:gd name="T30" fmla="*/ 124 w 680"/>
              <a:gd name="T31" fmla="*/ 76 h 84"/>
              <a:gd name="T32" fmla="*/ 92 w 680"/>
              <a:gd name="T33" fmla="*/ 84 h 84"/>
              <a:gd name="T34" fmla="*/ 68 w 680"/>
              <a:gd name="T35" fmla="*/ 84 h 84"/>
              <a:gd name="T36" fmla="*/ 52 w 680"/>
              <a:gd name="T37" fmla="*/ 84 h 84"/>
              <a:gd name="T38" fmla="*/ 36 w 680"/>
              <a:gd name="T39" fmla="*/ 80 h 84"/>
              <a:gd name="T40" fmla="*/ 20 w 680"/>
              <a:gd name="T41" fmla="*/ 72 h 84"/>
              <a:gd name="T42" fmla="*/ 8 w 680"/>
              <a:gd name="T43" fmla="*/ 64 h 84"/>
              <a:gd name="T44" fmla="*/ 0 w 680"/>
              <a:gd name="T45" fmla="*/ 52 h 84"/>
              <a:gd name="T46" fmla="*/ 24 w 680"/>
              <a:gd name="T47" fmla="*/ 44 h 84"/>
              <a:gd name="T48" fmla="*/ 76 w 680"/>
              <a:gd name="T49" fmla="*/ 40 h 84"/>
              <a:gd name="T50" fmla="*/ 136 w 680"/>
              <a:gd name="T51" fmla="*/ 36 h 84"/>
              <a:gd name="T52" fmla="*/ 204 w 680"/>
              <a:gd name="T53" fmla="*/ 28 h 84"/>
              <a:gd name="T54" fmla="*/ 276 w 680"/>
              <a:gd name="T55" fmla="*/ 24 h 84"/>
              <a:gd name="T56" fmla="*/ 344 w 680"/>
              <a:gd name="T57" fmla="*/ 20 h 84"/>
              <a:gd name="T58" fmla="*/ 404 w 680"/>
              <a:gd name="T59" fmla="*/ 12 h 84"/>
              <a:gd name="T60" fmla="*/ 456 w 680"/>
              <a:gd name="T61" fmla="*/ 8 h 84"/>
              <a:gd name="T62" fmla="*/ 500 w 680"/>
              <a:gd name="T63" fmla="*/ 4 h 84"/>
              <a:gd name="T64" fmla="*/ 540 w 680"/>
              <a:gd name="T65" fmla="*/ 0 h 84"/>
              <a:gd name="T66" fmla="*/ 564 w 680"/>
              <a:gd name="T67" fmla="*/ 0 h 84"/>
              <a:gd name="T68" fmla="*/ 584 w 680"/>
              <a:gd name="T69" fmla="*/ 0 h 84"/>
              <a:gd name="T70" fmla="*/ 600 w 680"/>
              <a:gd name="T71" fmla="*/ 0 h 84"/>
              <a:gd name="T72" fmla="*/ 624 w 680"/>
              <a:gd name="T73" fmla="*/ 4 h 84"/>
              <a:gd name="T74" fmla="*/ 636 w 680"/>
              <a:gd name="T75" fmla="*/ 8 h 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680" h="84">
                <a:moveTo>
                  <a:pt x="636" y="8"/>
                </a:moveTo>
                <a:lnTo>
                  <a:pt x="648" y="16"/>
                </a:lnTo>
                <a:lnTo>
                  <a:pt x="656" y="24"/>
                </a:lnTo>
                <a:lnTo>
                  <a:pt x="664" y="28"/>
                </a:lnTo>
                <a:lnTo>
                  <a:pt x="672" y="36"/>
                </a:lnTo>
                <a:lnTo>
                  <a:pt x="676" y="44"/>
                </a:lnTo>
                <a:lnTo>
                  <a:pt x="680" y="52"/>
                </a:lnTo>
                <a:lnTo>
                  <a:pt x="680" y="56"/>
                </a:lnTo>
                <a:lnTo>
                  <a:pt x="676" y="56"/>
                </a:lnTo>
                <a:lnTo>
                  <a:pt x="672" y="56"/>
                </a:lnTo>
                <a:lnTo>
                  <a:pt x="668" y="56"/>
                </a:lnTo>
                <a:lnTo>
                  <a:pt x="660" y="56"/>
                </a:lnTo>
                <a:lnTo>
                  <a:pt x="652" y="56"/>
                </a:lnTo>
                <a:lnTo>
                  <a:pt x="644" y="56"/>
                </a:lnTo>
                <a:lnTo>
                  <a:pt x="632" y="56"/>
                </a:lnTo>
                <a:lnTo>
                  <a:pt x="620" y="56"/>
                </a:lnTo>
                <a:lnTo>
                  <a:pt x="604" y="52"/>
                </a:lnTo>
                <a:lnTo>
                  <a:pt x="572" y="52"/>
                </a:lnTo>
                <a:lnTo>
                  <a:pt x="536" y="52"/>
                </a:lnTo>
                <a:lnTo>
                  <a:pt x="516" y="52"/>
                </a:lnTo>
                <a:lnTo>
                  <a:pt x="496" y="52"/>
                </a:lnTo>
                <a:lnTo>
                  <a:pt x="476" y="52"/>
                </a:lnTo>
                <a:lnTo>
                  <a:pt x="452" y="52"/>
                </a:lnTo>
                <a:lnTo>
                  <a:pt x="408" y="52"/>
                </a:lnTo>
                <a:lnTo>
                  <a:pt x="368" y="52"/>
                </a:lnTo>
                <a:lnTo>
                  <a:pt x="328" y="56"/>
                </a:lnTo>
                <a:lnTo>
                  <a:pt x="292" y="56"/>
                </a:lnTo>
                <a:lnTo>
                  <a:pt x="256" y="60"/>
                </a:lnTo>
                <a:lnTo>
                  <a:pt x="220" y="64"/>
                </a:lnTo>
                <a:lnTo>
                  <a:pt x="184" y="68"/>
                </a:lnTo>
                <a:lnTo>
                  <a:pt x="144" y="76"/>
                </a:lnTo>
                <a:lnTo>
                  <a:pt x="124" y="76"/>
                </a:lnTo>
                <a:lnTo>
                  <a:pt x="108" y="80"/>
                </a:lnTo>
                <a:lnTo>
                  <a:pt x="92" y="84"/>
                </a:lnTo>
                <a:lnTo>
                  <a:pt x="80" y="84"/>
                </a:lnTo>
                <a:lnTo>
                  <a:pt x="68" y="84"/>
                </a:lnTo>
                <a:lnTo>
                  <a:pt x="60" y="84"/>
                </a:lnTo>
                <a:lnTo>
                  <a:pt x="52" y="84"/>
                </a:lnTo>
                <a:lnTo>
                  <a:pt x="48" y="84"/>
                </a:lnTo>
                <a:lnTo>
                  <a:pt x="36" y="80"/>
                </a:lnTo>
                <a:lnTo>
                  <a:pt x="28" y="76"/>
                </a:lnTo>
                <a:lnTo>
                  <a:pt x="20" y="72"/>
                </a:lnTo>
                <a:lnTo>
                  <a:pt x="16" y="68"/>
                </a:lnTo>
                <a:lnTo>
                  <a:pt x="8" y="64"/>
                </a:lnTo>
                <a:lnTo>
                  <a:pt x="4" y="56"/>
                </a:lnTo>
                <a:lnTo>
                  <a:pt x="0" y="52"/>
                </a:lnTo>
                <a:lnTo>
                  <a:pt x="0" y="44"/>
                </a:lnTo>
                <a:lnTo>
                  <a:pt x="24" y="44"/>
                </a:lnTo>
                <a:lnTo>
                  <a:pt x="48" y="40"/>
                </a:lnTo>
                <a:lnTo>
                  <a:pt x="76" y="40"/>
                </a:lnTo>
                <a:lnTo>
                  <a:pt x="104" y="36"/>
                </a:lnTo>
                <a:lnTo>
                  <a:pt x="136" y="36"/>
                </a:lnTo>
                <a:lnTo>
                  <a:pt x="168" y="32"/>
                </a:lnTo>
                <a:lnTo>
                  <a:pt x="204" y="28"/>
                </a:lnTo>
                <a:lnTo>
                  <a:pt x="240" y="24"/>
                </a:lnTo>
                <a:lnTo>
                  <a:pt x="276" y="24"/>
                </a:lnTo>
                <a:lnTo>
                  <a:pt x="312" y="20"/>
                </a:lnTo>
                <a:lnTo>
                  <a:pt x="344" y="20"/>
                </a:lnTo>
                <a:lnTo>
                  <a:pt x="376" y="16"/>
                </a:lnTo>
                <a:lnTo>
                  <a:pt x="404" y="12"/>
                </a:lnTo>
                <a:lnTo>
                  <a:pt x="432" y="12"/>
                </a:lnTo>
                <a:lnTo>
                  <a:pt x="456" y="8"/>
                </a:lnTo>
                <a:lnTo>
                  <a:pt x="480" y="4"/>
                </a:lnTo>
                <a:lnTo>
                  <a:pt x="500" y="4"/>
                </a:lnTo>
                <a:lnTo>
                  <a:pt x="520" y="4"/>
                </a:lnTo>
                <a:lnTo>
                  <a:pt x="540" y="0"/>
                </a:lnTo>
                <a:lnTo>
                  <a:pt x="552" y="0"/>
                </a:lnTo>
                <a:lnTo>
                  <a:pt x="564" y="0"/>
                </a:lnTo>
                <a:lnTo>
                  <a:pt x="576" y="0"/>
                </a:lnTo>
                <a:lnTo>
                  <a:pt x="584" y="0"/>
                </a:lnTo>
                <a:lnTo>
                  <a:pt x="592" y="0"/>
                </a:lnTo>
                <a:lnTo>
                  <a:pt x="600" y="0"/>
                </a:lnTo>
                <a:lnTo>
                  <a:pt x="612" y="0"/>
                </a:lnTo>
                <a:lnTo>
                  <a:pt x="624" y="4"/>
                </a:lnTo>
                <a:lnTo>
                  <a:pt x="636" y="8"/>
                </a:lnTo>
                <a:lnTo>
                  <a:pt x="636" y="8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898233155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Freeform 21">
            <a:extLst>
              <a:ext uri="{FF2B5EF4-FFF2-40B4-BE49-F238E27FC236}">
                <a16:creationId xmlns:a16="http://schemas.microsoft.com/office/drawing/2014/main" id="{D1380F31-7868-49C0-8F87-4A7F19864224}"/>
              </a:ext>
            </a:extLst>
          </p:cNvPr>
          <p:cNvSpPr>
            <a:spLocks/>
          </p:cNvSpPr>
          <p:nvPr/>
        </p:nvSpPr>
        <p:spPr bwMode="auto">
          <a:xfrm>
            <a:off x="8389912" y="1677855"/>
            <a:ext cx="958579" cy="1178972"/>
          </a:xfrm>
          <a:custGeom>
            <a:avLst/>
            <a:gdLst>
              <a:gd name="T0" fmla="*/ 353 w 361"/>
              <a:gd name="T1" fmla="*/ 59 h 444"/>
              <a:gd name="T2" fmla="*/ 357 w 361"/>
              <a:gd name="T3" fmla="*/ 75 h 444"/>
              <a:gd name="T4" fmla="*/ 357 w 361"/>
              <a:gd name="T5" fmla="*/ 87 h 444"/>
              <a:gd name="T6" fmla="*/ 349 w 361"/>
              <a:gd name="T7" fmla="*/ 107 h 444"/>
              <a:gd name="T8" fmla="*/ 334 w 361"/>
              <a:gd name="T9" fmla="*/ 135 h 444"/>
              <a:gd name="T10" fmla="*/ 310 w 361"/>
              <a:gd name="T11" fmla="*/ 171 h 444"/>
              <a:gd name="T12" fmla="*/ 278 w 361"/>
              <a:gd name="T13" fmla="*/ 214 h 444"/>
              <a:gd name="T14" fmla="*/ 246 w 361"/>
              <a:gd name="T15" fmla="*/ 258 h 444"/>
              <a:gd name="T16" fmla="*/ 214 w 361"/>
              <a:gd name="T17" fmla="*/ 298 h 444"/>
              <a:gd name="T18" fmla="*/ 183 w 361"/>
              <a:gd name="T19" fmla="*/ 329 h 444"/>
              <a:gd name="T20" fmla="*/ 155 w 361"/>
              <a:gd name="T21" fmla="*/ 357 h 444"/>
              <a:gd name="T22" fmla="*/ 127 w 361"/>
              <a:gd name="T23" fmla="*/ 381 h 444"/>
              <a:gd name="T24" fmla="*/ 83 w 361"/>
              <a:gd name="T25" fmla="*/ 409 h 444"/>
              <a:gd name="T26" fmla="*/ 44 w 361"/>
              <a:gd name="T27" fmla="*/ 429 h 444"/>
              <a:gd name="T28" fmla="*/ 24 w 361"/>
              <a:gd name="T29" fmla="*/ 440 h 444"/>
              <a:gd name="T30" fmla="*/ 12 w 361"/>
              <a:gd name="T31" fmla="*/ 444 h 444"/>
              <a:gd name="T32" fmla="*/ 4 w 361"/>
              <a:gd name="T33" fmla="*/ 440 h 444"/>
              <a:gd name="T34" fmla="*/ 0 w 361"/>
              <a:gd name="T35" fmla="*/ 436 h 444"/>
              <a:gd name="T36" fmla="*/ 8 w 361"/>
              <a:gd name="T37" fmla="*/ 421 h 444"/>
              <a:gd name="T38" fmla="*/ 28 w 361"/>
              <a:gd name="T39" fmla="*/ 393 h 444"/>
              <a:gd name="T40" fmla="*/ 56 w 361"/>
              <a:gd name="T41" fmla="*/ 357 h 444"/>
              <a:gd name="T42" fmla="*/ 95 w 361"/>
              <a:gd name="T43" fmla="*/ 317 h 444"/>
              <a:gd name="T44" fmla="*/ 131 w 361"/>
              <a:gd name="T45" fmla="*/ 278 h 444"/>
              <a:gd name="T46" fmla="*/ 159 w 361"/>
              <a:gd name="T47" fmla="*/ 238 h 444"/>
              <a:gd name="T48" fmla="*/ 187 w 361"/>
              <a:gd name="T49" fmla="*/ 206 h 444"/>
              <a:gd name="T50" fmla="*/ 214 w 361"/>
              <a:gd name="T51" fmla="*/ 159 h 444"/>
              <a:gd name="T52" fmla="*/ 226 w 361"/>
              <a:gd name="T53" fmla="*/ 131 h 444"/>
              <a:gd name="T54" fmla="*/ 238 w 361"/>
              <a:gd name="T55" fmla="*/ 107 h 444"/>
              <a:gd name="T56" fmla="*/ 250 w 361"/>
              <a:gd name="T57" fmla="*/ 91 h 444"/>
              <a:gd name="T58" fmla="*/ 254 w 361"/>
              <a:gd name="T59" fmla="*/ 59 h 444"/>
              <a:gd name="T60" fmla="*/ 254 w 361"/>
              <a:gd name="T61" fmla="*/ 28 h 444"/>
              <a:gd name="T62" fmla="*/ 250 w 361"/>
              <a:gd name="T63" fmla="*/ 16 h 444"/>
              <a:gd name="T64" fmla="*/ 250 w 361"/>
              <a:gd name="T65" fmla="*/ 8 h 444"/>
              <a:gd name="T66" fmla="*/ 258 w 361"/>
              <a:gd name="T67" fmla="*/ 4 h 444"/>
              <a:gd name="T68" fmla="*/ 270 w 361"/>
              <a:gd name="T69" fmla="*/ 0 h 444"/>
              <a:gd name="T70" fmla="*/ 290 w 361"/>
              <a:gd name="T71" fmla="*/ 4 h 444"/>
              <a:gd name="T72" fmla="*/ 314 w 361"/>
              <a:gd name="T73" fmla="*/ 16 h 444"/>
              <a:gd name="T74" fmla="*/ 330 w 361"/>
              <a:gd name="T75" fmla="*/ 32 h 444"/>
              <a:gd name="T76" fmla="*/ 345 w 361"/>
              <a:gd name="T77" fmla="*/ 48 h 4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361" h="444">
                <a:moveTo>
                  <a:pt x="345" y="48"/>
                </a:moveTo>
                <a:lnTo>
                  <a:pt x="353" y="59"/>
                </a:lnTo>
                <a:lnTo>
                  <a:pt x="357" y="67"/>
                </a:lnTo>
                <a:lnTo>
                  <a:pt x="357" y="75"/>
                </a:lnTo>
                <a:lnTo>
                  <a:pt x="361" y="83"/>
                </a:lnTo>
                <a:lnTo>
                  <a:pt x="357" y="87"/>
                </a:lnTo>
                <a:lnTo>
                  <a:pt x="357" y="95"/>
                </a:lnTo>
                <a:lnTo>
                  <a:pt x="349" y="107"/>
                </a:lnTo>
                <a:lnTo>
                  <a:pt x="345" y="119"/>
                </a:lnTo>
                <a:lnTo>
                  <a:pt x="334" y="135"/>
                </a:lnTo>
                <a:lnTo>
                  <a:pt x="326" y="151"/>
                </a:lnTo>
                <a:lnTo>
                  <a:pt x="310" y="171"/>
                </a:lnTo>
                <a:lnTo>
                  <a:pt x="298" y="194"/>
                </a:lnTo>
                <a:lnTo>
                  <a:pt x="278" y="214"/>
                </a:lnTo>
                <a:lnTo>
                  <a:pt x="262" y="238"/>
                </a:lnTo>
                <a:lnTo>
                  <a:pt x="246" y="258"/>
                </a:lnTo>
                <a:lnTo>
                  <a:pt x="230" y="278"/>
                </a:lnTo>
                <a:lnTo>
                  <a:pt x="214" y="298"/>
                </a:lnTo>
                <a:lnTo>
                  <a:pt x="199" y="313"/>
                </a:lnTo>
                <a:lnTo>
                  <a:pt x="183" y="329"/>
                </a:lnTo>
                <a:lnTo>
                  <a:pt x="167" y="341"/>
                </a:lnTo>
                <a:lnTo>
                  <a:pt x="155" y="357"/>
                </a:lnTo>
                <a:lnTo>
                  <a:pt x="139" y="369"/>
                </a:lnTo>
                <a:lnTo>
                  <a:pt x="127" y="381"/>
                </a:lnTo>
                <a:lnTo>
                  <a:pt x="111" y="389"/>
                </a:lnTo>
                <a:lnTo>
                  <a:pt x="83" y="409"/>
                </a:lnTo>
                <a:lnTo>
                  <a:pt x="56" y="421"/>
                </a:lnTo>
                <a:lnTo>
                  <a:pt x="44" y="429"/>
                </a:lnTo>
                <a:lnTo>
                  <a:pt x="32" y="436"/>
                </a:lnTo>
                <a:lnTo>
                  <a:pt x="24" y="440"/>
                </a:lnTo>
                <a:lnTo>
                  <a:pt x="16" y="440"/>
                </a:lnTo>
                <a:lnTo>
                  <a:pt x="12" y="444"/>
                </a:lnTo>
                <a:lnTo>
                  <a:pt x="8" y="444"/>
                </a:lnTo>
                <a:lnTo>
                  <a:pt x="4" y="440"/>
                </a:lnTo>
                <a:lnTo>
                  <a:pt x="0" y="440"/>
                </a:lnTo>
                <a:lnTo>
                  <a:pt x="0" y="436"/>
                </a:lnTo>
                <a:lnTo>
                  <a:pt x="4" y="429"/>
                </a:lnTo>
                <a:lnTo>
                  <a:pt x="8" y="421"/>
                </a:lnTo>
                <a:lnTo>
                  <a:pt x="16" y="409"/>
                </a:lnTo>
                <a:lnTo>
                  <a:pt x="28" y="393"/>
                </a:lnTo>
                <a:lnTo>
                  <a:pt x="40" y="377"/>
                </a:lnTo>
                <a:lnTo>
                  <a:pt x="56" y="357"/>
                </a:lnTo>
                <a:lnTo>
                  <a:pt x="75" y="337"/>
                </a:lnTo>
                <a:lnTo>
                  <a:pt x="95" y="317"/>
                </a:lnTo>
                <a:lnTo>
                  <a:pt x="115" y="298"/>
                </a:lnTo>
                <a:lnTo>
                  <a:pt x="131" y="278"/>
                </a:lnTo>
                <a:lnTo>
                  <a:pt x="147" y="258"/>
                </a:lnTo>
                <a:lnTo>
                  <a:pt x="159" y="238"/>
                </a:lnTo>
                <a:lnTo>
                  <a:pt x="175" y="222"/>
                </a:lnTo>
                <a:lnTo>
                  <a:pt x="187" y="206"/>
                </a:lnTo>
                <a:lnTo>
                  <a:pt x="195" y="190"/>
                </a:lnTo>
                <a:lnTo>
                  <a:pt x="214" y="159"/>
                </a:lnTo>
                <a:lnTo>
                  <a:pt x="218" y="143"/>
                </a:lnTo>
                <a:lnTo>
                  <a:pt x="226" y="131"/>
                </a:lnTo>
                <a:lnTo>
                  <a:pt x="234" y="119"/>
                </a:lnTo>
                <a:lnTo>
                  <a:pt x="238" y="107"/>
                </a:lnTo>
                <a:lnTo>
                  <a:pt x="242" y="99"/>
                </a:lnTo>
                <a:lnTo>
                  <a:pt x="250" y="91"/>
                </a:lnTo>
                <a:lnTo>
                  <a:pt x="254" y="75"/>
                </a:lnTo>
                <a:lnTo>
                  <a:pt x="254" y="59"/>
                </a:lnTo>
                <a:lnTo>
                  <a:pt x="254" y="44"/>
                </a:lnTo>
                <a:lnTo>
                  <a:pt x="254" y="28"/>
                </a:lnTo>
                <a:lnTo>
                  <a:pt x="250" y="20"/>
                </a:lnTo>
                <a:lnTo>
                  <a:pt x="250" y="16"/>
                </a:lnTo>
                <a:lnTo>
                  <a:pt x="250" y="12"/>
                </a:lnTo>
                <a:lnTo>
                  <a:pt x="250" y="8"/>
                </a:lnTo>
                <a:lnTo>
                  <a:pt x="254" y="4"/>
                </a:lnTo>
                <a:lnTo>
                  <a:pt x="258" y="4"/>
                </a:lnTo>
                <a:lnTo>
                  <a:pt x="262" y="4"/>
                </a:lnTo>
                <a:lnTo>
                  <a:pt x="270" y="0"/>
                </a:lnTo>
                <a:lnTo>
                  <a:pt x="282" y="4"/>
                </a:lnTo>
                <a:lnTo>
                  <a:pt x="290" y="4"/>
                </a:lnTo>
                <a:lnTo>
                  <a:pt x="302" y="8"/>
                </a:lnTo>
                <a:lnTo>
                  <a:pt x="314" y="16"/>
                </a:lnTo>
                <a:lnTo>
                  <a:pt x="322" y="24"/>
                </a:lnTo>
                <a:lnTo>
                  <a:pt x="330" y="32"/>
                </a:lnTo>
                <a:lnTo>
                  <a:pt x="338" y="40"/>
                </a:lnTo>
                <a:lnTo>
                  <a:pt x="345" y="48"/>
                </a:lnTo>
                <a:lnTo>
                  <a:pt x="345" y="48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" name="Freeform 22">
            <a:extLst>
              <a:ext uri="{FF2B5EF4-FFF2-40B4-BE49-F238E27FC236}">
                <a16:creationId xmlns:a16="http://schemas.microsoft.com/office/drawing/2014/main" id="{8EC01690-03FB-4104-9E09-4137BEC9AC91}"/>
              </a:ext>
            </a:extLst>
          </p:cNvPr>
          <p:cNvSpPr>
            <a:spLocks/>
          </p:cNvSpPr>
          <p:nvPr/>
        </p:nvSpPr>
        <p:spPr bwMode="auto">
          <a:xfrm>
            <a:off x="9223689" y="1130854"/>
            <a:ext cx="1771114" cy="1611793"/>
          </a:xfrm>
          <a:custGeom>
            <a:avLst/>
            <a:gdLst>
              <a:gd name="T0" fmla="*/ 584 w 667"/>
              <a:gd name="T1" fmla="*/ 515 h 607"/>
              <a:gd name="T2" fmla="*/ 623 w 667"/>
              <a:gd name="T3" fmla="*/ 539 h 607"/>
              <a:gd name="T4" fmla="*/ 651 w 667"/>
              <a:gd name="T5" fmla="*/ 559 h 607"/>
              <a:gd name="T6" fmla="*/ 667 w 667"/>
              <a:gd name="T7" fmla="*/ 571 h 607"/>
              <a:gd name="T8" fmla="*/ 667 w 667"/>
              <a:gd name="T9" fmla="*/ 583 h 607"/>
              <a:gd name="T10" fmla="*/ 655 w 667"/>
              <a:gd name="T11" fmla="*/ 591 h 607"/>
              <a:gd name="T12" fmla="*/ 635 w 667"/>
              <a:gd name="T13" fmla="*/ 595 h 607"/>
              <a:gd name="T14" fmla="*/ 608 w 667"/>
              <a:gd name="T15" fmla="*/ 603 h 607"/>
              <a:gd name="T16" fmla="*/ 568 w 667"/>
              <a:gd name="T17" fmla="*/ 603 h 607"/>
              <a:gd name="T18" fmla="*/ 532 w 667"/>
              <a:gd name="T19" fmla="*/ 607 h 607"/>
              <a:gd name="T20" fmla="*/ 504 w 667"/>
              <a:gd name="T21" fmla="*/ 607 h 607"/>
              <a:gd name="T22" fmla="*/ 480 w 667"/>
              <a:gd name="T23" fmla="*/ 607 h 607"/>
              <a:gd name="T24" fmla="*/ 464 w 667"/>
              <a:gd name="T25" fmla="*/ 607 h 607"/>
              <a:gd name="T26" fmla="*/ 449 w 667"/>
              <a:gd name="T27" fmla="*/ 603 h 607"/>
              <a:gd name="T28" fmla="*/ 433 w 667"/>
              <a:gd name="T29" fmla="*/ 591 h 607"/>
              <a:gd name="T30" fmla="*/ 413 w 667"/>
              <a:gd name="T31" fmla="*/ 579 h 607"/>
              <a:gd name="T32" fmla="*/ 401 w 667"/>
              <a:gd name="T33" fmla="*/ 563 h 607"/>
              <a:gd name="T34" fmla="*/ 389 w 667"/>
              <a:gd name="T35" fmla="*/ 547 h 607"/>
              <a:gd name="T36" fmla="*/ 373 w 667"/>
              <a:gd name="T37" fmla="*/ 531 h 607"/>
              <a:gd name="T38" fmla="*/ 357 w 667"/>
              <a:gd name="T39" fmla="*/ 508 h 607"/>
              <a:gd name="T40" fmla="*/ 337 w 667"/>
              <a:gd name="T41" fmla="*/ 476 h 607"/>
              <a:gd name="T42" fmla="*/ 314 w 667"/>
              <a:gd name="T43" fmla="*/ 444 h 607"/>
              <a:gd name="T44" fmla="*/ 290 w 667"/>
              <a:gd name="T45" fmla="*/ 404 h 607"/>
              <a:gd name="T46" fmla="*/ 262 w 667"/>
              <a:gd name="T47" fmla="*/ 361 h 607"/>
              <a:gd name="T48" fmla="*/ 230 w 667"/>
              <a:gd name="T49" fmla="*/ 309 h 607"/>
              <a:gd name="T50" fmla="*/ 202 w 667"/>
              <a:gd name="T51" fmla="*/ 265 h 607"/>
              <a:gd name="T52" fmla="*/ 178 w 667"/>
              <a:gd name="T53" fmla="*/ 226 h 607"/>
              <a:gd name="T54" fmla="*/ 155 w 667"/>
              <a:gd name="T55" fmla="*/ 194 h 607"/>
              <a:gd name="T56" fmla="*/ 135 w 667"/>
              <a:gd name="T57" fmla="*/ 162 h 607"/>
              <a:gd name="T58" fmla="*/ 119 w 667"/>
              <a:gd name="T59" fmla="*/ 138 h 607"/>
              <a:gd name="T60" fmla="*/ 103 w 667"/>
              <a:gd name="T61" fmla="*/ 119 h 607"/>
              <a:gd name="T62" fmla="*/ 95 w 667"/>
              <a:gd name="T63" fmla="*/ 103 h 607"/>
              <a:gd name="T64" fmla="*/ 71 w 667"/>
              <a:gd name="T65" fmla="*/ 79 h 607"/>
              <a:gd name="T66" fmla="*/ 39 w 667"/>
              <a:gd name="T67" fmla="*/ 55 h 607"/>
              <a:gd name="T68" fmla="*/ 20 w 667"/>
              <a:gd name="T69" fmla="*/ 43 h 607"/>
              <a:gd name="T70" fmla="*/ 8 w 667"/>
              <a:gd name="T71" fmla="*/ 39 h 607"/>
              <a:gd name="T72" fmla="*/ 0 w 667"/>
              <a:gd name="T73" fmla="*/ 27 h 607"/>
              <a:gd name="T74" fmla="*/ 0 w 667"/>
              <a:gd name="T75" fmla="*/ 11 h 607"/>
              <a:gd name="T76" fmla="*/ 4 w 667"/>
              <a:gd name="T77" fmla="*/ 7 h 607"/>
              <a:gd name="T78" fmla="*/ 16 w 667"/>
              <a:gd name="T79" fmla="*/ 4 h 607"/>
              <a:gd name="T80" fmla="*/ 35 w 667"/>
              <a:gd name="T81" fmla="*/ 0 h 607"/>
              <a:gd name="T82" fmla="*/ 67 w 667"/>
              <a:gd name="T83" fmla="*/ 0 h 607"/>
              <a:gd name="T84" fmla="*/ 99 w 667"/>
              <a:gd name="T85" fmla="*/ 7 h 607"/>
              <a:gd name="T86" fmla="*/ 123 w 667"/>
              <a:gd name="T87" fmla="*/ 27 h 607"/>
              <a:gd name="T88" fmla="*/ 139 w 667"/>
              <a:gd name="T89" fmla="*/ 47 h 607"/>
              <a:gd name="T90" fmla="*/ 147 w 667"/>
              <a:gd name="T91" fmla="*/ 67 h 607"/>
              <a:gd name="T92" fmla="*/ 159 w 667"/>
              <a:gd name="T93" fmla="*/ 87 h 607"/>
              <a:gd name="T94" fmla="*/ 178 w 667"/>
              <a:gd name="T95" fmla="*/ 115 h 607"/>
              <a:gd name="T96" fmla="*/ 206 w 667"/>
              <a:gd name="T97" fmla="*/ 150 h 607"/>
              <a:gd name="T98" fmla="*/ 254 w 667"/>
              <a:gd name="T99" fmla="*/ 222 h 607"/>
              <a:gd name="T100" fmla="*/ 329 w 667"/>
              <a:gd name="T101" fmla="*/ 313 h 607"/>
              <a:gd name="T102" fmla="*/ 389 w 667"/>
              <a:gd name="T103" fmla="*/ 377 h 607"/>
              <a:gd name="T104" fmla="*/ 433 w 667"/>
              <a:gd name="T105" fmla="*/ 416 h 607"/>
              <a:gd name="T106" fmla="*/ 480 w 667"/>
              <a:gd name="T107" fmla="*/ 452 h 607"/>
              <a:gd name="T108" fmla="*/ 556 w 667"/>
              <a:gd name="T109" fmla="*/ 500 h 6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667" h="607">
                <a:moveTo>
                  <a:pt x="556" y="500"/>
                </a:moveTo>
                <a:lnTo>
                  <a:pt x="584" y="515"/>
                </a:lnTo>
                <a:lnTo>
                  <a:pt x="608" y="527"/>
                </a:lnTo>
                <a:lnTo>
                  <a:pt x="623" y="539"/>
                </a:lnTo>
                <a:lnTo>
                  <a:pt x="639" y="547"/>
                </a:lnTo>
                <a:lnTo>
                  <a:pt x="651" y="559"/>
                </a:lnTo>
                <a:lnTo>
                  <a:pt x="663" y="567"/>
                </a:lnTo>
                <a:lnTo>
                  <a:pt x="667" y="571"/>
                </a:lnTo>
                <a:lnTo>
                  <a:pt x="667" y="579"/>
                </a:lnTo>
                <a:lnTo>
                  <a:pt x="667" y="583"/>
                </a:lnTo>
                <a:lnTo>
                  <a:pt x="663" y="587"/>
                </a:lnTo>
                <a:lnTo>
                  <a:pt x="655" y="591"/>
                </a:lnTo>
                <a:lnTo>
                  <a:pt x="647" y="595"/>
                </a:lnTo>
                <a:lnTo>
                  <a:pt x="635" y="595"/>
                </a:lnTo>
                <a:lnTo>
                  <a:pt x="623" y="599"/>
                </a:lnTo>
                <a:lnTo>
                  <a:pt x="608" y="603"/>
                </a:lnTo>
                <a:lnTo>
                  <a:pt x="588" y="603"/>
                </a:lnTo>
                <a:lnTo>
                  <a:pt x="568" y="603"/>
                </a:lnTo>
                <a:lnTo>
                  <a:pt x="548" y="607"/>
                </a:lnTo>
                <a:lnTo>
                  <a:pt x="532" y="607"/>
                </a:lnTo>
                <a:lnTo>
                  <a:pt x="516" y="607"/>
                </a:lnTo>
                <a:lnTo>
                  <a:pt x="504" y="607"/>
                </a:lnTo>
                <a:lnTo>
                  <a:pt x="492" y="607"/>
                </a:lnTo>
                <a:lnTo>
                  <a:pt x="480" y="607"/>
                </a:lnTo>
                <a:lnTo>
                  <a:pt x="472" y="607"/>
                </a:lnTo>
                <a:lnTo>
                  <a:pt x="464" y="607"/>
                </a:lnTo>
                <a:lnTo>
                  <a:pt x="457" y="603"/>
                </a:lnTo>
                <a:lnTo>
                  <a:pt x="449" y="603"/>
                </a:lnTo>
                <a:lnTo>
                  <a:pt x="441" y="599"/>
                </a:lnTo>
                <a:lnTo>
                  <a:pt x="433" y="591"/>
                </a:lnTo>
                <a:lnTo>
                  <a:pt x="421" y="587"/>
                </a:lnTo>
                <a:lnTo>
                  <a:pt x="413" y="579"/>
                </a:lnTo>
                <a:lnTo>
                  <a:pt x="405" y="567"/>
                </a:lnTo>
                <a:lnTo>
                  <a:pt x="401" y="563"/>
                </a:lnTo>
                <a:lnTo>
                  <a:pt x="393" y="555"/>
                </a:lnTo>
                <a:lnTo>
                  <a:pt x="389" y="547"/>
                </a:lnTo>
                <a:lnTo>
                  <a:pt x="381" y="539"/>
                </a:lnTo>
                <a:lnTo>
                  <a:pt x="373" y="531"/>
                </a:lnTo>
                <a:lnTo>
                  <a:pt x="365" y="519"/>
                </a:lnTo>
                <a:lnTo>
                  <a:pt x="357" y="508"/>
                </a:lnTo>
                <a:lnTo>
                  <a:pt x="345" y="492"/>
                </a:lnTo>
                <a:lnTo>
                  <a:pt x="337" y="476"/>
                </a:lnTo>
                <a:lnTo>
                  <a:pt x="325" y="460"/>
                </a:lnTo>
                <a:lnTo>
                  <a:pt x="314" y="444"/>
                </a:lnTo>
                <a:lnTo>
                  <a:pt x="302" y="424"/>
                </a:lnTo>
                <a:lnTo>
                  <a:pt x="290" y="404"/>
                </a:lnTo>
                <a:lnTo>
                  <a:pt x="274" y="381"/>
                </a:lnTo>
                <a:lnTo>
                  <a:pt x="262" y="361"/>
                </a:lnTo>
                <a:lnTo>
                  <a:pt x="246" y="337"/>
                </a:lnTo>
                <a:lnTo>
                  <a:pt x="230" y="309"/>
                </a:lnTo>
                <a:lnTo>
                  <a:pt x="214" y="289"/>
                </a:lnTo>
                <a:lnTo>
                  <a:pt x="202" y="265"/>
                </a:lnTo>
                <a:lnTo>
                  <a:pt x="190" y="246"/>
                </a:lnTo>
                <a:lnTo>
                  <a:pt x="178" y="226"/>
                </a:lnTo>
                <a:lnTo>
                  <a:pt x="167" y="210"/>
                </a:lnTo>
                <a:lnTo>
                  <a:pt x="155" y="194"/>
                </a:lnTo>
                <a:lnTo>
                  <a:pt x="143" y="178"/>
                </a:lnTo>
                <a:lnTo>
                  <a:pt x="135" y="162"/>
                </a:lnTo>
                <a:lnTo>
                  <a:pt x="127" y="150"/>
                </a:lnTo>
                <a:lnTo>
                  <a:pt x="119" y="138"/>
                </a:lnTo>
                <a:lnTo>
                  <a:pt x="111" y="127"/>
                </a:lnTo>
                <a:lnTo>
                  <a:pt x="103" y="119"/>
                </a:lnTo>
                <a:lnTo>
                  <a:pt x="99" y="111"/>
                </a:lnTo>
                <a:lnTo>
                  <a:pt x="95" y="103"/>
                </a:lnTo>
                <a:lnTo>
                  <a:pt x="91" y="99"/>
                </a:lnTo>
                <a:lnTo>
                  <a:pt x="71" y="79"/>
                </a:lnTo>
                <a:lnTo>
                  <a:pt x="55" y="67"/>
                </a:lnTo>
                <a:lnTo>
                  <a:pt x="39" y="55"/>
                </a:lnTo>
                <a:lnTo>
                  <a:pt x="28" y="47"/>
                </a:lnTo>
                <a:lnTo>
                  <a:pt x="20" y="43"/>
                </a:lnTo>
                <a:lnTo>
                  <a:pt x="12" y="43"/>
                </a:lnTo>
                <a:lnTo>
                  <a:pt x="8" y="39"/>
                </a:lnTo>
                <a:lnTo>
                  <a:pt x="4" y="35"/>
                </a:lnTo>
                <a:lnTo>
                  <a:pt x="0" y="27"/>
                </a:lnTo>
                <a:lnTo>
                  <a:pt x="0" y="15"/>
                </a:lnTo>
                <a:lnTo>
                  <a:pt x="0" y="11"/>
                </a:lnTo>
                <a:lnTo>
                  <a:pt x="0" y="7"/>
                </a:lnTo>
                <a:lnTo>
                  <a:pt x="4" y="7"/>
                </a:lnTo>
                <a:lnTo>
                  <a:pt x="12" y="4"/>
                </a:lnTo>
                <a:lnTo>
                  <a:pt x="16" y="4"/>
                </a:lnTo>
                <a:lnTo>
                  <a:pt x="24" y="0"/>
                </a:lnTo>
                <a:lnTo>
                  <a:pt x="35" y="0"/>
                </a:lnTo>
                <a:lnTo>
                  <a:pt x="47" y="0"/>
                </a:lnTo>
                <a:lnTo>
                  <a:pt x="67" y="0"/>
                </a:lnTo>
                <a:lnTo>
                  <a:pt x="83" y="4"/>
                </a:lnTo>
                <a:lnTo>
                  <a:pt x="99" y="7"/>
                </a:lnTo>
                <a:lnTo>
                  <a:pt x="115" y="15"/>
                </a:lnTo>
                <a:lnTo>
                  <a:pt x="123" y="27"/>
                </a:lnTo>
                <a:lnTo>
                  <a:pt x="131" y="39"/>
                </a:lnTo>
                <a:lnTo>
                  <a:pt x="139" y="47"/>
                </a:lnTo>
                <a:lnTo>
                  <a:pt x="147" y="59"/>
                </a:lnTo>
                <a:lnTo>
                  <a:pt x="147" y="67"/>
                </a:lnTo>
                <a:lnTo>
                  <a:pt x="155" y="75"/>
                </a:lnTo>
                <a:lnTo>
                  <a:pt x="159" y="87"/>
                </a:lnTo>
                <a:lnTo>
                  <a:pt x="171" y="99"/>
                </a:lnTo>
                <a:lnTo>
                  <a:pt x="178" y="115"/>
                </a:lnTo>
                <a:lnTo>
                  <a:pt x="190" y="134"/>
                </a:lnTo>
                <a:lnTo>
                  <a:pt x="206" y="150"/>
                </a:lnTo>
                <a:lnTo>
                  <a:pt x="222" y="174"/>
                </a:lnTo>
                <a:lnTo>
                  <a:pt x="254" y="222"/>
                </a:lnTo>
                <a:lnTo>
                  <a:pt x="294" y="265"/>
                </a:lnTo>
                <a:lnTo>
                  <a:pt x="329" y="313"/>
                </a:lnTo>
                <a:lnTo>
                  <a:pt x="369" y="357"/>
                </a:lnTo>
                <a:lnTo>
                  <a:pt x="389" y="377"/>
                </a:lnTo>
                <a:lnTo>
                  <a:pt x="409" y="400"/>
                </a:lnTo>
                <a:lnTo>
                  <a:pt x="433" y="416"/>
                </a:lnTo>
                <a:lnTo>
                  <a:pt x="457" y="436"/>
                </a:lnTo>
                <a:lnTo>
                  <a:pt x="480" y="452"/>
                </a:lnTo>
                <a:lnTo>
                  <a:pt x="504" y="472"/>
                </a:lnTo>
                <a:lnTo>
                  <a:pt x="556" y="500"/>
                </a:lnTo>
                <a:lnTo>
                  <a:pt x="556" y="500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" name="Freeform 19">
            <a:extLst>
              <a:ext uri="{FF2B5EF4-FFF2-40B4-BE49-F238E27FC236}">
                <a16:creationId xmlns:a16="http://schemas.microsoft.com/office/drawing/2014/main" id="{ED223533-6726-4315-AD97-CD785F5555F1}"/>
              </a:ext>
            </a:extLst>
          </p:cNvPr>
          <p:cNvSpPr>
            <a:spLocks/>
          </p:cNvSpPr>
          <p:nvPr/>
        </p:nvSpPr>
        <p:spPr bwMode="auto">
          <a:xfrm>
            <a:off x="3113733" y="4526591"/>
            <a:ext cx="2528242" cy="1774210"/>
          </a:xfrm>
          <a:custGeom>
            <a:avLst/>
            <a:gdLst>
              <a:gd name="T0" fmla="*/ 452 w 660"/>
              <a:gd name="T1" fmla="*/ 360 h 364"/>
              <a:gd name="T2" fmla="*/ 388 w 660"/>
              <a:gd name="T3" fmla="*/ 348 h 364"/>
              <a:gd name="T4" fmla="*/ 344 w 660"/>
              <a:gd name="T5" fmla="*/ 320 h 364"/>
              <a:gd name="T6" fmla="*/ 324 w 660"/>
              <a:gd name="T7" fmla="*/ 280 h 364"/>
              <a:gd name="T8" fmla="*/ 320 w 660"/>
              <a:gd name="T9" fmla="*/ 232 h 364"/>
              <a:gd name="T10" fmla="*/ 324 w 660"/>
              <a:gd name="T11" fmla="*/ 200 h 364"/>
              <a:gd name="T12" fmla="*/ 328 w 660"/>
              <a:gd name="T13" fmla="*/ 172 h 364"/>
              <a:gd name="T14" fmla="*/ 340 w 660"/>
              <a:gd name="T15" fmla="*/ 132 h 364"/>
              <a:gd name="T16" fmla="*/ 348 w 660"/>
              <a:gd name="T17" fmla="*/ 92 h 364"/>
              <a:gd name="T18" fmla="*/ 356 w 660"/>
              <a:gd name="T19" fmla="*/ 64 h 364"/>
              <a:gd name="T20" fmla="*/ 356 w 660"/>
              <a:gd name="T21" fmla="*/ 56 h 364"/>
              <a:gd name="T22" fmla="*/ 348 w 660"/>
              <a:gd name="T23" fmla="*/ 56 h 364"/>
              <a:gd name="T24" fmla="*/ 320 w 660"/>
              <a:gd name="T25" fmla="*/ 64 h 364"/>
              <a:gd name="T26" fmla="*/ 256 w 660"/>
              <a:gd name="T27" fmla="*/ 80 h 364"/>
              <a:gd name="T28" fmla="*/ 144 w 660"/>
              <a:gd name="T29" fmla="*/ 112 h 364"/>
              <a:gd name="T30" fmla="*/ 96 w 660"/>
              <a:gd name="T31" fmla="*/ 124 h 364"/>
              <a:gd name="T32" fmla="*/ 64 w 660"/>
              <a:gd name="T33" fmla="*/ 132 h 364"/>
              <a:gd name="T34" fmla="*/ 48 w 660"/>
              <a:gd name="T35" fmla="*/ 132 h 364"/>
              <a:gd name="T36" fmla="*/ 24 w 660"/>
              <a:gd name="T37" fmla="*/ 120 h 364"/>
              <a:gd name="T38" fmla="*/ 4 w 660"/>
              <a:gd name="T39" fmla="*/ 100 h 364"/>
              <a:gd name="T40" fmla="*/ 28 w 660"/>
              <a:gd name="T41" fmla="*/ 92 h 364"/>
              <a:gd name="T42" fmla="*/ 80 w 660"/>
              <a:gd name="T43" fmla="*/ 84 h 364"/>
              <a:gd name="T44" fmla="*/ 152 w 660"/>
              <a:gd name="T45" fmla="*/ 68 h 364"/>
              <a:gd name="T46" fmla="*/ 224 w 660"/>
              <a:gd name="T47" fmla="*/ 52 h 364"/>
              <a:gd name="T48" fmla="*/ 280 w 660"/>
              <a:gd name="T49" fmla="*/ 40 h 364"/>
              <a:gd name="T50" fmla="*/ 316 w 660"/>
              <a:gd name="T51" fmla="*/ 32 h 364"/>
              <a:gd name="T52" fmla="*/ 340 w 660"/>
              <a:gd name="T53" fmla="*/ 20 h 364"/>
              <a:gd name="T54" fmla="*/ 368 w 660"/>
              <a:gd name="T55" fmla="*/ 4 h 364"/>
              <a:gd name="T56" fmla="*/ 388 w 660"/>
              <a:gd name="T57" fmla="*/ 0 h 364"/>
              <a:gd name="T58" fmla="*/ 416 w 660"/>
              <a:gd name="T59" fmla="*/ 8 h 364"/>
              <a:gd name="T60" fmla="*/ 444 w 660"/>
              <a:gd name="T61" fmla="*/ 28 h 364"/>
              <a:gd name="T62" fmla="*/ 448 w 660"/>
              <a:gd name="T63" fmla="*/ 44 h 364"/>
              <a:gd name="T64" fmla="*/ 436 w 660"/>
              <a:gd name="T65" fmla="*/ 56 h 364"/>
              <a:gd name="T66" fmla="*/ 416 w 660"/>
              <a:gd name="T67" fmla="*/ 76 h 364"/>
              <a:gd name="T68" fmla="*/ 396 w 660"/>
              <a:gd name="T69" fmla="*/ 116 h 364"/>
              <a:gd name="T70" fmla="*/ 380 w 660"/>
              <a:gd name="T71" fmla="*/ 172 h 364"/>
              <a:gd name="T72" fmla="*/ 372 w 660"/>
              <a:gd name="T73" fmla="*/ 224 h 364"/>
              <a:gd name="T74" fmla="*/ 372 w 660"/>
              <a:gd name="T75" fmla="*/ 264 h 364"/>
              <a:gd name="T76" fmla="*/ 384 w 660"/>
              <a:gd name="T77" fmla="*/ 288 h 364"/>
              <a:gd name="T78" fmla="*/ 408 w 660"/>
              <a:gd name="T79" fmla="*/ 304 h 364"/>
              <a:gd name="T80" fmla="*/ 448 w 660"/>
              <a:gd name="T81" fmla="*/ 312 h 364"/>
              <a:gd name="T82" fmla="*/ 500 w 660"/>
              <a:gd name="T83" fmla="*/ 312 h 364"/>
              <a:gd name="T84" fmla="*/ 552 w 660"/>
              <a:gd name="T85" fmla="*/ 300 h 364"/>
              <a:gd name="T86" fmla="*/ 572 w 660"/>
              <a:gd name="T87" fmla="*/ 288 h 364"/>
              <a:gd name="T88" fmla="*/ 584 w 660"/>
              <a:gd name="T89" fmla="*/ 268 h 364"/>
              <a:gd name="T90" fmla="*/ 592 w 660"/>
              <a:gd name="T91" fmla="*/ 244 h 364"/>
              <a:gd name="T92" fmla="*/ 600 w 660"/>
              <a:gd name="T93" fmla="*/ 212 h 364"/>
              <a:gd name="T94" fmla="*/ 608 w 660"/>
              <a:gd name="T95" fmla="*/ 196 h 364"/>
              <a:gd name="T96" fmla="*/ 620 w 660"/>
              <a:gd name="T97" fmla="*/ 188 h 364"/>
              <a:gd name="T98" fmla="*/ 632 w 660"/>
              <a:gd name="T99" fmla="*/ 196 h 364"/>
              <a:gd name="T100" fmla="*/ 640 w 660"/>
              <a:gd name="T101" fmla="*/ 216 h 364"/>
              <a:gd name="T102" fmla="*/ 644 w 660"/>
              <a:gd name="T103" fmla="*/ 256 h 364"/>
              <a:gd name="T104" fmla="*/ 660 w 660"/>
              <a:gd name="T105" fmla="*/ 300 h 364"/>
              <a:gd name="T106" fmla="*/ 660 w 660"/>
              <a:gd name="T107" fmla="*/ 320 h 364"/>
              <a:gd name="T108" fmla="*/ 640 w 660"/>
              <a:gd name="T109" fmla="*/ 332 h 364"/>
              <a:gd name="T110" fmla="*/ 584 w 660"/>
              <a:gd name="T111" fmla="*/ 348 h 364"/>
              <a:gd name="T112" fmla="*/ 500 w 660"/>
              <a:gd name="T113" fmla="*/ 364 h 3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660" h="364">
                <a:moveTo>
                  <a:pt x="500" y="364"/>
                </a:moveTo>
                <a:lnTo>
                  <a:pt x="476" y="364"/>
                </a:lnTo>
                <a:lnTo>
                  <a:pt x="452" y="360"/>
                </a:lnTo>
                <a:lnTo>
                  <a:pt x="428" y="360"/>
                </a:lnTo>
                <a:lnTo>
                  <a:pt x="408" y="352"/>
                </a:lnTo>
                <a:lnTo>
                  <a:pt x="388" y="348"/>
                </a:lnTo>
                <a:lnTo>
                  <a:pt x="372" y="340"/>
                </a:lnTo>
                <a:lnTo>
                  <a:pt x="360" y="332"/>
                </a:lnTo>
                <a:lnTo>
                  <a:pt x="344" y="320"/>
                </a:lnTo>
                <a:lnTo>
                  <a:pt x="336" y="308"/>
                </a:lnTo>
                <a:lnTo>
                  <a:pt x="328" y="292"/>
                </a:lnTo>
                <a:lnTo>
                  <a:pt x="324" y="280"/>
                </a:lnTo>
                <a:lnTo>
                  <a:pt x="320" y="264"/>
                </a:lnTo>
                <a:lnTo>
                  <a:pt x="320" y="248"/>
                </a:lnTo>
                <a:lnTo>
                  <a:pt x="320" y="232"/>
                </a:lnTo>
                <a:lnTo>
                  <a:pt x="320" y="220"/>
                </a:lnTo>
                <a:lnTo>
                  <a:pt x="324" y="208"/>
                </a:lnTo>
                <a:lnTo>
                  <a:pt x="324" y="200"/>
                </a:lnTo>
                <a:lnTo>
                  <a:pt x="324" y="192"/>
                </a:lnTo>
                <a:lnTo>
                  <a:pt x="328" y="184"/>
                </a:lnTo>
                <a:lnTo>
                  <a:pt x="328" y="172"/>
                </a:lnTo>
                <a:lnTo>
                  <a:pt x="332" y="160"/>
                </a:lnTo>
                <a:lnTo>
                  <a:pt x="336" y="148"/>
                </a:lnTo>
                <a:lnTo>
                  <a:pt x="340" y="132"/>
                </a:lnTo>
                <a:lnTo>
                  <a:pt x="344" y="120"/>
                </a:lnTo>
                <a:lnTo>
                  <a:pt x="348" y="104"/>
                </a:lnTo>
                <a:lnTo>
                  <a:pt x="348" y="92"/>
                </a:lnTo>
                <a:lnTo>
                  <a:pt x="352" y="80"/>
                </a:lnTo>
                <a:lnTo>
                  <a:pt x="352" y="72"/>
                </a:lnTo>
                <a:lnTo>
                  <a:pt x="356" y="64"/>
                </a:lnTo>
                <a:lnTo>
                  <a:pt x="356" y="60"/>
                </a:lnTo>
                <a:lnTo>
                  <a:pt x="356" y="56"/>
                </a:lnTo>
                <a:lnTo>
                  <a:pt x="356" y="56"/>
                </a:lnTo>
                <a:lnTo>
                  <a:pt x="356" y="56"/>
                </a:lnTo>
                <a:lnTo>
                  <a:pt x="352" y="56"/>
                </a:lnTo>
                <a:lnTo>
                  <a:pt x="348" y="56"/>
                </a:lnTo>
                <a:lnTo>
                  <a:pt x="340" y="60"/>
                </a:lnTo>
                <a:lnTo>
                  <a:pt x="328" y="60"/>
                </a:lnTo>
                <a:lnTo>
                  <a:pt x="320" y="64"/>
                </a:lnTo>
                <a:lnTo>
                  <a:pt x="304" y="68"/>
                </a:lnTo>
                <a:lnTo>
                  <a:pt x="288" y="72"/>
                </a:lnTo>
                <a:lnTo>
                  <a:pt x="256" y="80"/>
                </a:lnTo>
                <a:lnTo>
                  <a:pt x="220" y="92"/>
                </a:lnTo>
                <a:lnTo>
                  <a:pt x="184" y="100"/>
                </a:lnTo>
                <a:lnTo>
                  <a:pt x="144" y="112"/>
                </a:lnTo>
                <a:lnTo>
                  <a:pt x="128" y="116"/>
                </a:lnTo>
                <a:lnTo>
                  <a:pt x="108" y="120"/>
                </a:lnTo>
                <a:lnTo>
                  <a:pt x="96" y="124"/>
                </a:lnTo>
                <a:lnTo>
                  <a:pt x="84" y="128"/>
                </a:lnTo>
                <a:lnTo>
                  <a:pt x="72" y="128"/>
                </a:lnTo>
                <a:lnTo>
                  <a:pt x="64" y="132"/>
                </a:lnTo>
                <a:lnTo>
                  <a:pt x="60" y="132"/>
                </a:lnTo>
                <a:lnTo>
                  <a:pt x="56" y="132"/>
                </a:lnTo>
                <a:lnTo>
                  <a:pt x="48" y="132"/>
                </a:lnTo>
                <a:lnTo>
                  <a:pt x="44" y="128"/>
                </a:lnTo>
                <a:lnTo>
                  <a:pt x="32" y="124"/>
                </a:lnTo>
                <a:lnTo>
                  <a:pt x="24" y="120"/>
                </a:lnTo>
                <a:lnTo>
                  <a:pt x="16" y="112"/>
                </a:lnTo>
                <a:lnTo>
                  <a:pt x="8" y="108"/>
                </a:lnTo>
                <a:lnTo>
                  <a:pt x="4" y="100"/>
                </a:lnTo>
                <a:lnTo>
                  <a:pt x="0" y="92"/>
                </a:lnTo>
                <a:lnTo>
                  <a:pt x="12" y="92"/>
                </a:lnTo>
                <a:lnTo>
                  <a:pt x="28" y="92"/>
                </a:lnTo>
                <a:lnTo>
                  <a:pt x="44" y="88"/>
                </a:lnTo>
                <a:lnTo>
                  <a:pt x="60" y="88"/>
                </a:lnTo>
                <a:lnTo>
                  <a:pt x="80" y="84"/>
                </a:lnTo>
                <a:lnTo>
                  <a:pt x="104" y="80"/>
                </a:lnTo>
                <a:lnTo>
                  <a:pt x="128" y="76"/>
                </a:lnTo>
                <a:lnTo>
                  <a:pt x="152" y="68"/>
                </a:lnTo>
                <a:lnTo>
                  <a:pt x="180" y="64"/>
                </a:lnTo>
                <a:lnTo>
                  <a:pt x="204" y="56"/>
                </a:lnTo>
                <a:lnTo>
                  <a:pt x="224" y="52"/>
                </a:lnTo>
                <a:lnTo>
                  <a:pt x="244" y="48"/>
                </a:lnTo>
                <a:lnTo>
                  <a:pt x="264" y="44"/>
                </a:lnTo>
                <a:lnTo>
                  <a:pt x="280" y="40"/>
                </a:lnTo>
                <a:lnTo>
                  <a:pt x="292" y="36"/>
                </a:lnTo>
                <a:lnTo>
                  <a:pt x="304" y="32"/>
                </a:lnTo>
                <a:lnTo>
                  <a:pt x="316" y="32"/>
                </a:lnTo>
                <a:lnTo>
                  <a:pt x="324" y="28"/>
                </a:lnTo>
                <a:lnTo>
                  <a:pt x="332" y="24"/>
                </a:lnTo>
                <a:lnTo>
                  <a:pt x="340" y="20"/>
                </a:lnTo>
                <a:lnTo>
                  <a:pt x="352" y="16"/>
                </a:lnTo>
                <a:lnTo>
                  <a:pt x="360" y="8"/>
                </a:lnTo>
                <a:lnTo>
                  <a:pt x="368" y="4"/>
                </a:lnTo>
                <a:lnTo>
                  <a:pt x="372" y="0"/>
                </a:lnTo>
                <a:lnTo>
                  <a:pt x="380" y="0"/>
                </a:lnTo>
                <a:lnTo>
                  <a:pt x="388" y="0"/>
                </a:lnTo>
                <a:lnTo>
                  <a:pt x="396" y="0"/>
                </a:lnTo>
                <a:lnTo>
                  <a:pt x="404" y="4"/>
                </a:lnTo>
                <a:lnTo>
                  <a:pt x="416" y="8"/>
                </a:lnTo>
                <a:lnTo>
                  <a:pt x="424" y="16"/>
                </a:lnTo>
                <a:lnTo>
                  <a:pt x="436" y="24"/>
                </a:lnTo>
                <a:lnTo>
                  <a:pt x="444" y="28"/>
                </a:lnTo>
                <a:lnTo>
                  <a:pt x="448" y="36"/>
                </a:lnTo>
                <a:lnTo>
                  <a:pt x="448" y="40"/>
                </a:lnTo>
                <a:lnTo>
                  <a:pt x="448" y="44"/>
                </a:lnTo>
                <a:lnTo>
                  <a:pt x="448" y="48"/>
                </a:lnTo>
                <a:lnTo>
                  <a:pt x="444" y="52"/>
                </a:lnTo>
                <a:lnTo>
                  <a:pt x="436" y="56"/>
                </a:lnTo>
                <a:lnTo>
                  <a:pt x="432" y="60"/>
                </a:lnTo>
                <a:lnTo>
                  <a:pt x="424" y="68"/>
                </a:lnTo>
                <a:lnTo>
                  <a:pt x="416" y="76"/>
                </a:lnTo>
                <a:lnTo>
                  <a:pt x="412" y="88"/>
                </a:lnTo>
                <a:lnTo>
                  <a:pt x="404" y="100"/>
                </a:lnTo>
                <a:lnTo>
                  <a:pt x="396" y="116"/>
                </a:lnTo>
                <a:lnTo>
                  <a:pt x="392" y="136"/>
                </a:lnTo>
                <a:lnTo>
                  <a:pt x="388" y="156"/>
                </a:lnTo>
                <a:lnTo>
                  <a:pt x="380" y="172"/>
                </a:lnTo>
                <a:lnTo>
                  <a:pt x="376" y="192"/>
                </a:lnTo>
                <a:lnTo>
                  <a:pt x="376" y="208"/>
                </a:lnTo>
                <a:lnTo>
                  <a:pt x="372" y="224"/>
                </a:lnTo>
                <a:lnTo>
                  <a:pt x="372" y="240"/>
                </a:lnTo>
                <a:lnTo>
                  <a:pt x="372" y="252"/>
                </a:lnTo>
                <a:lnTo>
                  <a:pt x="372" y="264"/>
                </a:lnTo>
                <a:lnTo>
                  <a:pt x="376" y="272"/>
                </a:lnTo>
                <a:lnTo>
                  <a:pt x="380" y="280"/>
                </a:lnTo>
                <a:lnTo>
                  <a:pt x="384" y="288"/>
                </a:lnTo>
                <a:lnTo>
                  <a:pt x="388" y="292"/>
                </a:lnTo>
                <a:lnTo>
                  <a:pt x="400" y="300"/>
                </a:lnTo>
                <a:lnTo>
                  <a:pt x="408" y="304"/>
                </a:lnTo>
                <a:lnTo>
                  <a:pt x="420" y="308"/>
                </a:lnTo>
                <a:lnTo>
                  <a:pt x="436" y="308"/>
                </a:lnTo>
                <a:lnTo>
                  <a:pt x="448" y="312"/>
                </a:lnTo>
                <a:lnTo>
                  <a:pt x="464" y="312"/>
                </a:lnTo>
                <a:lnTo>
                  <a:pt x="484" y="312"/>
                </a:lnTo>
                <a:lnTo>
                  <a:pt x="500" y="312"/>
                </a:lnTo>
                <a:lnTo>
                  <a:pt x="520" y="308"/>
                </a:lnTo>
                <a:lnTo>
                  <a:pt x="536" y="304"/>
                </a:lnTo>
                <a:lnTo>
                  <a:pt x="552" y="300"/>
                </a:lnTo>
                <a:lnTo>
                  <a:pt x="564" y="296"/>
                </a:lnTo>
                <a:lnTo>
                  <a:pt x="572" y="288"/>
                </a:lnTo>
                <a:lnTo>
                  <a:pt x="572" y="288"/>
                </a:lnTo>
                <a:lnTo>
                  <a:pt x="576" y="280"/>
                </a:lnTo>
                <a:lnTo>
                  <a:pt x="580" y="276"/>
                </a:lnTo>
                <a:lnTo>
                  <a:pt x="584" y="268"/>
                </a:lnTo>
                <a:lnTo>
                  <a:pt x="588" y="264"/>
                </a:lnTo>
                <a:lnTo>
                  <a:pt x="588" y="252"/>
                </a:lnTo>
                <a:lnTo>
                  <a:pt x="592" y="244"/>
                </a:lnTo>
                <a:lnTo>
                  <a:pt x="592" y="232"/>
                </a:lnTo>
                <a:lnTo>
                  <a:pt x="596" y="220"/>
                </a:lnTo>
                <a:lnTo>
                  <a:pt x="600" y="212"/>
                </a:lnTo>
                <a:lnTo>
                  <a:pt x="600" y="204"/>
                </a:lnTo>
                <a:lnTo>
                  <a:pt x="604" y="200"/>
                </a:lnTo>
                <a:lnTo>
                  <a:pt x="608" y="196"/>
                </a:lnTo>
                <a:lnTo>
                  <a:pt x="612" y="192"/>
                </a:lnTo>
                <a:lnTo>
                  <a:pt x="616" y="188"/>
                </a:lnTo>
                <a:lnTo>
                  <a:pt x="620" y="188"/>
                </a:lnTo>
                <a:lnTo>
                  <a:pt x="624" y="192"/>
                </a:lnTo>
                <a:lnTo>
                  <a:pt x="628" y="192"/>
                </a:lnTo>
                <a:lnTo>
                  <a:pt x="632" y="196"/>
                </a:lnTo>
                <a:lnTo>
                  <a:pt x="636" y="204"/>
                </a:lnTo>
                <a:lnTo>
                  <a:pt x="636" y="208"/>
                </a:lnTo>
                <a:lnTo>
                  <a:pt x="640" y="216"/>
                </a:lnTo>
                <a:lnTo>
                  <a:pt x="640" y="224"/>
                </a:lnTo>
                <a:lnTo>
                  <a:pt x="640" y="236"/>
                </a:lnTo>
                <a:lnTo>
                  <a:pt x="644" y="256"/>
                </a:lnTo>
                <a:lnTo>
                  <a:pt x="648" y="276"/>
                </a:lnTo>
                <a:lnTo>
                  <a:pt x="652" y="288"/>
                </a:lnTo>
                <a:lnTo>
                  <a:pt x="660" y="300"/>
                </a:lnTo>
                <a:lnTo>
                  <a:pt x="660" y="308"/>
                </a:lnTo>
                <a:lnTo>
                  <a:pt x="660" y="312"/>
                </a:lnTo>
                <a:lnTo>
                  <a:pt x="660" y="320"/>
                </a:lnTo>
                <a:lnTo>
                  <a:pt x="656" y="324"/>
                </a:lnTo>
                <a:lnTo>
                  <a:pt x="648" y="328"/>
                </a:lnTo>
                <a:lnTo>
                  <a:pt x="640" y="332"/>
                </a:lnTo>
                <a:lnTo>
                  <a:pt x="628" y="336"/>
                </a:lnTo>
                <a:lnTo>
                  <a:pt x="616" y="340"/>
                </a:lnTo>
                <a:lnTo>
                  <a:pt x="584" y="348"/>
                </a:lnTo>
                <a:lnTo>
                  <a:pt x="556" y="356"/>
                </a:lnTo>
                <a:lnTo>
                  <a:pt x="528" y="360"/>
                </a:lnTo>
                <a:lnTo>
                  <a:pt x="500" y="364"/>
                </a:lnTo>
                <a:lnTo>
                  <a:pt x="500" y="364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2" name="Freeform 20">
            <a:extLst>
              <a:ext uri="{FF2B5EF4-FFF2-40B4-BE49-F238E27FC236}">
                <a16:creationId xmlns:a16="http://schemas.microsoft.com/office/drawing/2014/main" id="{6B0A53DA-6C41-427C-985C-B1AEE774EBC1}"/>
              </a:ext>
            </a:extLst>
          </p:cNvPr>
          <p:cNvSpPr>
            <a:spLocks/>
          </p:cNvSpPr>
          <p:nvPr/>
        </p:nvSpPr>
        <p:spPr bwMode="auto">
          <a:xfrm>
            <a:off x="2960506" y="3961183"/>
            <a:ext cx="1317750" cy="2300624"/>
          </a:xfrm>
          <a:custGeom>
            <a:avLst/>
            <a:gdLst>
              <a:gd name="T0" fmla="*/ 244 w 344"/>
              <a:gd name="T1" fmla="*/ 304 h 472"/>
              <a:gd name="T2" fmla="*/ 196 w 344"/>
              <a:gd name="T3" fmla="*/ 360 h 472"/>
              <a:gd name="T4" fmla="*/ 144 w 344"/>
              <a:gd name="T5" fmla="*/ 408 h 472"/>
              <a:gd name="T6" fmla="*/ 92 w 344"/>
              <a:gd name="T7" fmla="*/ 444 h 472"/>
              <a:gd name="T8" fmla="*/ 52 w 344"/>
              <a:gd name="T9" fmla="*/ 460 h 472"/>
              <a:gd name="T10" fmla="*/ 28 w 344"/>
              <a:gd name="T11" fmla="*/ 468 h 472"/>
              <a:gd name="T12" fmla="*/ 12 w 344"/>
              <a:gd name="T13" fmla="*/ 472 h 472"/>
              <a:gd name="T14" fmla="*/ 4 w 344"/>
              <a:gd name="T15" fmla="*/ 472 h 472"/>
              <a:gd name="T16" fmla="*/ 0 w 344"/>
              <a:gd name="T17" fmla="*/ 472 h 472"/>
              <a:gd name="T18" fmla="*/ 4 w 344"/>
              <a:gd name="T19" fmla="*/ 464 h 472"/>
              <a:gd name="T20" fmla="*/ 12 w 344"/>
              <a:gd name="T21" fmla="*/ 456 h 472"/>
              <a:gd name="T22" fmla="*/ 28 w 344"/>
              <a:gd name="T23" fmla="*/ 444 h 472"/>
              <a:gd name="T24" fmla="*/ 64 w 344"/>
              <a:gd name="T25" fmla="*/ 424 h 472"/>
              <a:gd name="T26" fmla="*/ 112 w 344"/>
              <a:gd name="T27" fmla="*/ 384 h 472"/>
              <a:gd name="T28" fmla="*/ 160 w 344"/>
              <a:gd name="T29" fmla="*/ 336 h 472"/>
              <a:gd name="T30" fmla="*/ 200 w 344"/>
              <a:gd name="T31" fmla="*/ 276 h 472"/>
              <a:gd name="T32" fmla="*/ 228 w 344"/>
              <a:gd name="T33" fmla="*/ 208 h 472"/>
              <a:gd name="T34" fmla="*/ 248 w 344"/>
              <a:gd name="T35" fmla="*/ 156 h 472"/>
              <a:gd name="T36" fmla="*/ 260 w 344"/>
              <a:gd name="T37" fmla="*/ 108 h 472"/>
              <a:gd name="T38" fmla="*/ 264 w 344"/>
              <a:gd name="T39" fmla="*/ 72 h 472"/>
              <a:gd name="T40" fmla="*/ 264 w 344"/>
              <a:gd name="T41" fmla="*/ 44 h 472"/>
              <a:gd name="T42" fmla="*/ 260 w 344"/>
              <a:gd name="T43" fmla="*/ 28 h 472"/>
              <a:gd name="T44" fmla="*/ 252 w 344"/>
              <a:gd name="T45" fmla="*/ 20 h 472"/>
              <a:gd name="T46" fmla="*/ 252 w 344"/>
              <a:gd name="T47" fmla="*/ 12 h 472"/>
              <a:gd name="T48" fmla="*/ 264 w 344"/>
              <a:gd name="T49" fmla="*/ 4 h 472"/>
              <a:gd name="T50" fmla="*/ 280 w 344"/>
              <a:gd name="T51" fmla="*/ 0 h 472"/>
              <a:gd name="T52" fmla="*/ 300 w 344"/>
              <a:gd name="T53" fmla="*/ 4 h 472"/>
              <a:gd name="T54" fmla="*/ 320 w 344"/>
              <a:gd name="T55" fmla="*/ 12 h 472"/>
              <a:gd name="T56" fmla="*/ 332 w 344"/>
              <a:gd name="T57" fmla="*/ 20 h 472"/>
              <a:gd name="T58" fmla="*/ 340 w 344"/>
              <a:gd name="T59" fmla="*/ 24 h 472"/>
              <a:gd name="T60" fmla="*/ 344 w 344"/>
              <a:gd name="T61" fmla="*/ 32 h 472"/>
              <a:gd name="T62" fmla="*/ 340 w 344"/>
              <a:gd name="T63" fmla="*/ 48 h 472"/>
              <a:gd name="T64" fmla="*/ 336 w 344"/>
              <a:gd name="T65" fmla="*/ 64 h 472"/>
              <a:gd name="T66" fmla="*/ 332 w 344"/>
              <a:gd name="T67" fmla="*/ 80 h 472"/>
              <a:gd name="T68" fmla="*/ 328 w 344"/>
              <a:gd name="T69" fmla="*/ 104 h 472"/>
              <a:gd name="T70" fmla="*/ 320 w 344"/>
              <a:gd name="T71" fmla="*/ 128 h 472"/>
              <a:gd name="T72" fmla="*/ 308 w 344"/>
              <a:gd name="T73" fmla="*/ 172 h 472"/>
              <a:gd name="T74" fmla="*/ 284 w 344"/>
              <a:gd name="T75" fmla="*/ 236 h 472"/>
              <a:gd name="T76" fmla="*/ 264 w 344"/>
              <a:gd name="T77" fmla="*/ 272 h 4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344" h="472">
                <a:moveTo>
                  <a:pt x="264" y="272"/>
                </a:moveTo>
                <a:lnTo>
                  <a:pt x="244" y="304"/>
                </a:lnTo>
                <a:lnTo>
                  <a:pt x="220" y="332"/>
                </a:lnTo>
                <a:lnTo>
                  <a:pt x="196" y="360"/>
                </a:lnTo>
                <a:lnTo>
                  <a:pt x="172" y="388"/>
                </a:lnTo>
                <a:lnTo>
                  <a:pt x="144" y="408"/>
                </a:lnTo>
                <a:lnTo>
                  <a:pt x="116" y="428"/>
                </a:lnTo>
                <a:lnTo>
                  <a:pt x="92" y="444"/>
                </a:lnTo>
                <a:lnTo>
                  <a:pt x="64" y="456"/>
                </a:lnTo>
                <a:lnTo>
                  <a:pt x="52" y="460"/>
                </a:lnTo>
                <a:lnTo>
                  <a:pt x="40" y="464"/>
                </a:lnTo>
                <a:lnTo>
                  <a:pt x="28" y="468"/>
                </a:lnTo>
                <a:lnTo>
                  <a:pt x="20" y="472"/>
                </a:lnTo>
                <a:lnTo>
                  <a:pt x="12" y="472"/>
                </a:lnTo>
                <a:lnTo>
                  <a:pt x="8" y="472"/>
                </a:lnTo>
                <a:lnTo>
                  <a:pt x="4" y="472"/>
                </a:lnTo>
                <a:lnTo>
                  <a:pt x="0" y="472"/>
                </a:lnTo>
                <a:lnTo>
                  <a:pt x="0" y="472"/>
                </a:lnTo>
                <a:lnTo>
                  <a:pt x="0" y="468"/>
                </a:lnTo>
                <a:lnTo>
                  <a:pt x="4" y="464"/>
                </a:lnTo>
                <a:lnTo>
                  <a:pt x="8" y="460"/>
                </a:lnTo>
                <a:lnTo>
                  <a:pt x="12" y="456"/>
                </a:lnTo>
                <a:lnTo>
                  <a:pt x="20" y="452"/>
                </a:lnTo>
                <a:lnTo>
                  <a:pt x="28" y="444"/>
                </a:lnTo>
                <a:lnTo>
                  <a:pt x="40" y="440"/>
                </a:lnTo>
                <a:lnTo>
                  <a:pt x="64" y="424"/>
                </a:lnTo>
                <a:lnTo>
                  <a:pt x="88" y="404"/>
                </a:lnTo>
                <a:lnTo>
                  <a:pt x="112" y="384"/>
                </a:lnTo>
                <a:lnTo>
                  <a:pt x="136" y="360"/>
                </a:lnTo>
                <a:lnTo>
                  <a:pt x="160" y="336"/>
                </a:lnTo>
                <a:lnTo>
                  <a:pt x="180" y="304"/>
                </a:lnTo>
                <a:lnTo>
                  <a:pt x="200" y="276"/>
                </a:lnTo>
                <a:lnTo>
                  <a:pt x="216" y="240"/>
                </a:lnTo>
                <a:lnTo>
                  <a:pt x="228" y="208"/>
                </a:lnTo>
                <a:lnTo>
                  <a:pt x="240" y="180"/>
                </a:lnTo>
                <a:lnTo>
                  <a:pt x="248" y="156"/>
                </a:lnTo>
                <a:lnTo>
                  <a:pt x="256" y="132"/>
                </a:lnTo>
                <a:lnTo>
                  <a:pt x="260" y="108"/>
                </a:lnTo>
                <a:lnTo>
                  <a:pt x="260" y="88"/>
                </a:lnTo>
                <a:lnTo>
                  <a:pt x="264" y="72"/>
                </a:lnTo>
                <a:lnTo>
                  <a:pt x="264" y="56"/>
                </a:lnTo>
                <a:lnTo>
                  <a:pt x="264" y="44"/>
                </a:lnTo>
                <a:lnTo>
                  <a:pt x="264" y="36"/>
                </a:lnTo>
                <a:lnTo>
                  <a:pt x="260" y="28"/>
                </a:lnTo>
                <a:lnTo>
                  <a:pt x="256" y="24"/>
                </a:lnTo>
                <a:lnTo>
                  <a:pt x="252" y="20"/>
                </a:lnTo>
                <a:lnTo>
                  <a:pt x="252" y="16"/>
                </a:lnTo>
                <a:lnTo>
                  <a:pt x="252" y="12"/>
                </a:lnTo>
                <a:lnTo>
                  <a:pt x="260" y="8"/>
                </a:lnTo>
                <a:lnTo>
                  <a:pt x="264" y="4"/>
                </a:lnTo>
                <a:lnTo>
                  <a:pt x="272" y="0"/>
                </a:lnTo>
                <a:lnTo>
                  <a:pt x="280" y="0"/>
                </a:lnTo>
                <a:lnTo>
                  <a:pt x="292" y="0"/>
                </a:lnTo>
                <a:lnTo>
                  <a:pt x="300" y="4"/>
                </a:lnTo>
                <a:lnTo>
                  <a:pt x="312" y="8"/>
                </a:lnTo>
                <a:lnTo>
                  <a:pt x="320" y="12"/>
                </a:lnTo>
                <a:lnTo>
                  <a:pt x="328" y="16"/>
                </a:lnTo>
                <a:lnTo>
                  <a:pt x="332" y="20"/>
                </a:lnTo>
                <a:lnTo>
                  <a:pt x="336" y="24"/>
                </a:lnTo>
                <a:lnTo>
                  <a:pt x="340" y="24"/>
                </a:lnTo>
                <a:lnTo>
                  <a:pt x="344" y="28"/>
                </a:lnTo>
                <a:lnTo>
                  <a:pt x="344" y="32"/>
                </a:lnTo>
                <a:lnTo>
                  <a:pt x="344" y="40"/>
                </a:lnTo>
                <a:lnTo>
                  <a:pt x="340" y="48"/>
                </a:lnTo>
                <a:lnTo>
                  <a:pt x="340" y="60"/>
                </a:lnTo>
                <a:lnTo>
                  <a:pt x="336" y="64"/>
                </a:lnTo>
                <a:lnTo>
                  <a:pt x="336" y="72"/>
                </a:lnTo>
                <a:lnTo>
                  <a:pt x="332" y="80"/>
                </a:lnTo>
                <a:lnTo>
                  <a:pt x="332" y="92"/>
                </a:lnTo>
                <a:lnTo>
                  <a:pt x="328" y="104"/>
                </a:lnTo>
                <a:lnTo>
                  <a:pt x="324" y="116"/>
                </a:lnTo>
                <a:lnTo>
                  <a:pt x="320" y="128"/>
                </a:lnTo>
                <a:lnTo>
                  <a:pt x="320" y="140"/>
                </a:lnTo>
                <a:lnTo>
                  <a:pt x="308" y="172"/>
                </a:lnTo>
                <a:lnTo>
                  <a:pt x="296" y="204"/>
                </a:lnTo>
                <a:lnTo>
                  <a:pt x="284" y="236"/>
                </a:lnTo>
                <a:lnTo>
                  <a:pt x="264" y="272"/>
                </a:lnTo>
                <a:lnTo>
                  <a:pt x="264" y="272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" name="Freeform 101">
            <a:extLst>
              <a:ext uri="{FF2B5EF4-FFF2-40B4-BE49-F238E27FC236}">
                <a16:creationId xmlns:a16="http://schemas.microsoft.com/office/drawing/2014/main" id="{8AF23D6B-4E30-420B-A290-94BDDE4310C0}"/>
              </a:ext>
            </a:extLst>
          </p:cNvPr>
          <p:cNvSpPr>
            <a:spLocks/>
          </p:cNvSpPr>
          <p:nvPr/>
        </p:nvSpPr>
        <p:spPr bwMode="auto">
          <a:xfrm>
            <a:off x="2167653" y="870088"/>
            <a:ext cx="570738" cy="461081"/>
          </a:xfrm>
          <a:custGeom>
            <a:avLst/>
            <a:gdLst>
              <a:gd name="T0" fmla="*/ 148 w 148"/>
              <a:gd name="T1" fmla="*/ 64 h 92"/>
              <a:gd name="T2" fmla="*/ 144 w 148"/>
              <a:gd name="T3" fmla="*/ 76 h 92"/>
              <a:gd name="T4" fmla="*/ 144 w 148"/>
              <a:gd name="T5" fmla="*/ 84 h 92"/>
              <a:gd name="T6" fmla="*/ 136 w 148"/>
              <a:gd name="T7" fmla="*/ 88 h 92"/>
              <a:gd name="T8" fmla="*/ 128 w 148"/>
              <a:gd name="T9" fmla="*/ 92 h 92"/>
              <a:gd name="T10" fmla="*/ 124 w 148"/>
              <a:gd name="T11" fmla="*/ 92 h 92"/>
              <a:gd name="T12" fmla="*/ 120 w 148"/>
              <a:gd name="T13" fmla="*/ 92 h 92"/>
              <a:gd name="T14" fmla="*/ 112 w 148"/>
              <a:gd name="T15" fmla="*/ 88 h 92"/>
              <a:gd name="T16" fmla="*/ 104 w 148"/>
              <a:gd name="T17" fmla="*/ 84 h 92"/>
              <a:gd name="T18" fmla="*/ 92 w 148"/>
              <a:gd name="T19" fmla="*/ 80 h 92"/>
              <a:gd name="T20" fmla="*/ 80 w 148"/>
              <a:gd name="T21" fmla="*/ 72 h 92"/>
              <a:gd name="T22" fmla="*/ 68 w 148"/>
              <a:gd name="T23" fmla="*/ 64 h 92"/>
              <a:gd name="T24" fmla="*/ 56 w 148"/>
              <a:gd name="T25" fmla="*/ 56 h 92"/>
              <a:gd name="T26" fmla="*/ 44 w 148"/>
              <a:gd name="T27" fmla="*/ 44 h 92"/>
              <a:gd name="T28" fmla="*/ 32 w 148"/>
              <a:gd name="T29" fmla="*/ 36 h 92"/>
              <a:gd name="T30" fmla="*/ 20 w 148"/>
              <a:gd name="T31" fmla="*/ 28 h 92"/>
              <a:gd name="T32" fmla="*/ 12 w 148"/>
              <a:gd name="T33" fmla="*/ 20 h 92"/>
              <a:gd name="T34" fmla="*/ 8 w 148"/>
              <a:gd name="T35" fmla="*/ 16 h 92"/>
              <a:gd name="T36" fmla="*/ 4 w 148"/>
              <a:gd name="T37" fmla="*/ 8 h 92"/>
              <a:gd name="T38" fmla="*/ 0 w 148"/>
              <a:gd name="T39" fmla="*/ 4 h 92"/>
              <a:gd name="T40" fmla="*/ 0 w 148"/>
              <a:gd name="T41" fmla="*/ 0 h 92"/>
              <a:gd name="T42" fmla="*/ 20 w 148"/>
              <a:gd name="T43" fmla="*/ 0 h 92"/>
              <a:gd name="T44" fmla="*/ 40 w 148"/>
              <a:gd name="T45" fmla="*/ 0 h 92"/>
              <a:gd name="T46" fmla="*/ 60 w 148"/>
              <a:gd name="T47" fmla="*/ 0 h 92"/>
              <a:gd name="T48" fmla="*/ 80 w 148"/>
              <a:gd name="T49" fmla="*/ 4 h 92"/>
              <a:gd name="T50" fmla="*/ 96 w 148"/>
              <a:gd name="T51" fmla="*/ 8 h 92"/>
              <a:gd name="T52" fmla="*/ 112 w 148"/>
              <a:gd name="T53" fmla="*/ 12 h 92"/>
              <a:gd name="T54" fmla="*/ 124 w 148"/>
              <a:gd name="T55" fmla="*/ 16 h 92"/>
              <a:gd name="T56" fmla="*/ 132 w 148"/>
              <a:gd name="T57" fmla="*/ 24 h 92"/>
              <a:gd name="T58" fmla="*/ 140 w 148"/>
              <a:gd name="T59" fmla="*/ 32 h 92"/>
              <a:gd name="T60" fmla="*/ 144 w 148"/>
              <a:gd name="T61" fmla="*/ 44 h 92"/>
              <a:gd name="T62" fmla="*/ 148 w 148"/>
              <a:gd name="T63" fmla="*/ 52 h 92"/>
              <a:gd name="T64" fmla="*/ 148 w 148"/>
              <a:gd name="T65" fmla="*/ 64 h 92"/>
              <a:gd name="T66" fmla="*/ 148 w 148"/>
              <a:gd name="T67" fmla="*/ 64 h 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48" h="92">
                <a:moveTo>
                  <a:pt x="148" y="64"/>
                </a:moveTo>
                <a:lnTo>
                  <a:pt x="144" y="76"/>
                </a:lnTo>
                <a:lnTo>
                  <a:pt x="144" y="84"/>
                </a:lnTo>
                <a:lnTo>
                  <a:pt x="136" y="88"/>
                </a:lnTo>
                <a:lnTo>
                  <a:pt x="128" y="92"/>
                </a:lnTo>
                <a:lnTo>
                  <a:pt x="124" y="92"/>
                </a:lnTo>
                <a:lnTo>
                  <a:pt x="120" y="92"/>
                </a:lnTo>
                <a:lnTo>
                  <a:pt x="112" y="88"/>
                </a:lnTo>
                <a:lnTo>
                  <a:pt x="104" y="84"/>
                </a:lnTo>
                <a:lnTo>
                  <a:pt x="92" y="80"/>
                </a:lnTo>
                <a:lnTo>
                  <a:pt x="80" y="72"/>
                </a:lnTo>
                <a:lnTo>
                  <a:pt x="68" y="64"/>
                </a:lnTo>
                <a:lnTo>
                  <a:pt x="56" y="56"/>
                </a:lnTo>
                <a:lnTo>
                  <a:pt x="44" y="44"/>
                </a:lnTo>
                <a:lnTo>
                  <a:pt x="32" y="36"/>
                </a:lnTo>
                <a:lnTo>
                  <a:pt x="20" y="28"/>
                </a:lnTo>
                <a:lnTo>
                  <a:pt x="12" y="20"/>
                </a:lnTo>
                <a:lnTo>
                  <a:pt x="8" y="16"/>
                </a:lnTo>
                <a:lnTo>
                  <a:pt x="4" y="8"/>
                </a:lnTo>
                <a:lnTo>
                  <a:pt x="0" y="4"/>
                </a:lnTo>
                <a:lnTo>
                  <a:pt x="0" y="0"/>
                </a:lnTo>
                <a:lnTo>
                  <a:pt x="20" y="0"/>
                </a:lnTo>
                <a:lnTo>
                  <a:pt x="40" y="0"/>
                </a:lnTo>
                <a:lnTo>
                  <a:pt x="60" y="0"/>
                </a:lnTo>
                <a:lnTo>
                  <a:pt x="80" y="4"/>
                </a:lnTo>
                <a:lnTo>
                  <a:pt x="96" y="8"/>
                </a:lnTo>
                <a:lnTo>
                  <a:pt x="112" y="12"/>
                </a:lnTo>
                <a:lnTo>
                  <a:pt x="124" y="16"/>
                </a:lnTo>
                <a:lnTo>
                  <a:pt x="132" y="24"/>
                </a:lnTo>
                <a:lnTo>
                  <a:pt x="140" y="32"/>
                </a:lnTo>
                <a:lnTo>
                  <a:pt x="144" y="44"/>
                </a:lnTo>
                <a:lnTo>
                  <a:pt x="148" y="52"/>
                </a:lnTo>
                <a:lnTo>
                  <a:pt x="148" y="64"/>
                </a:lnTo>
                <a:lnTo>
                  <a:pt x="148" y="64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6" name="Freeform 102">
            <a:extLst>
              <a:ext uri="{FF2B5EF4-FFF2-40B4-BE49-F238E27FC236}">
                <a16:creationId xmlns:a16="http://schemas.microsoft.com/office/drawing/2014/main" id="{82A92364-1A07-4D3E-91EA-2933C1E79E92}"/>
              </a:ext>
            </a:extLst>
          </p:cNvPr>
          <p:cNvSpPr>
            <a:spLocks/>
          </p:cNvSpPr>
          <p:nvPr/>
        </p:nvSpPr>
        <p:spPr bwMode="auto">
          <a:xfrm>
            <a:off x="2614988" y="2012768"/>
            <a:ext cx="740417" cy="902115"/>
          </a:xfrm>
          <a:custGeom>
            <a:avLst/>
            <a:gdLst>
              <a:gd name="T0" fmla="*/ 96 w 192"/>
              <a:gd name="T1" fmla="*/ 32 h 180"/>
              <a:gd name="T2" fmla="*/ 116 w 192"/>
              <a:gd name="T3" fmla="*/ 48 h 180"/>
              <a:gd name="T4" fmla="*/ 132 w 192"/>
              <a:gd name="T5" fmla="*/ 60 h 180"/>
              <a:gd name="T6" fmla="*/ 152 w 192"/>
              <a:gd name="T7" fmla="*/ 76 h 180"/>
              <a:gd name="T8" fmla="*/ 168 w 192"/>
              <a:gd name="T9" fmla="*/ 92 h 180"/>
              <a:gd name="T10" fmla="*/ 180 w 192"/>
              <a:gd name="T11" fmla="*/ 108 h 180"/>
              <a:gd name="T12" fmla="*/ 188 w 192"/>
              <a:gd name="T13" fmla="*/ 120 h 180"/>
              <a:gd name="T14" fmla="*/ 192 w 192"/>
              <a:gd name="T15" fmla="*/ 132 h 180"/>
              <a:gd name="T16" fmla="*/ 192 w 192"/>
              <a:gd name="T17" fmla="*/ 144 h 180"/>
              <a:gd name="T18" fmla="*/ 192 w 192"/>
              <a:gd name="T19" fmla="*/ 156 h 180"/>
              <a:gd name="T20" fmla="*/ 192 w 192"/>
              <a:gd name="T21" fmla="*/ 164 h 180"/>
              <a:gd name="T22" fmla="*/ 188 w 192"/>
              <a:gd name="T23" fmla="*/ 172 h 180"/>
              <a:gd name="T24" fmla="*/ 180 w 192"/>
              <a:gd name="T25" fmla="*/ 180 h 180"/>
              <a:gd name="T26" fmla="*/ 180 w 192"/>
              <a:gd name="T27" fmla="*/ 180 h 180"/>
              <a:gd name="T28" fmla="*/ 172 w 192"/>
              <a:gd name="T29" fmla="*/ 180 h 180"/>
              <a:gd name="T30" fmla="*/ 168 w 192"/>
              <a:gd name="T31" fmla="*/ 180 h 180"/>
              <a:gd name="T32" fmla="*/ 164 w 192"/>
              <a:gd name="T33" fmla="*/ 180 h 180"/>
              <a:gd name="T34" fmla="*/ 160 w 192"/>
              <a:gd name="T35" fmla="*/ 176 h 180"/>
              <a:gd name="T36" fmla="*/ 152 w 192"/>
              <a:gd name="T37" fmla="*/ 172 h 180"/>
              <a:gd name="T38" fmla="*/ 144 w 192"/>
              <a:gd name="T39" fmla="*/ 164 h 180"/>
              <a:gd name="T40" fmla="*/ 136 w 192"/>
              <a:gd name="T41" fmla="*/ 156 h 180"/>
              <a:gd name="T42" fmla="*/ 120 w 192"/>
              <a:gd name="T43" fmla="*/ 140 h 180"/>
              <a:gd name="T44" fmla="*/ 96 w 192"/>
              <a:gd name="T45" fmla="*/ 124 h 180"/>
              <a:gd name="T46" fmla="*/ 76 w 192"/>
              <a:gd name="T47" fmla="*/ 100 h 180"/>
              <a:gd name="T48" fmla="*/ 52 w 192"/>
              <a:gd name="T49" fmla="*/ 76 h 180"/>
              <a:gd name="T50" fmla="*/ 40 w 192"/>
              <a:gd name="T51" fmla="*/ 64 h 180"/>
              <a:gd name="T52" fmla="*/ 32 w 192"/>
              <a:gd name="T53" fmla="*/ 52 h 180"/>
              <a:gd name="T54" fmla="*/ 20 w 192"/>
              <a:gd name="T55" fmla="*/ 44 h 180"/>
              <a:gd name="T56" fmla="*/ 16 w 192"/>
              <a:gd name="T57" fmla="*/ 32 h 180"/>
              <a:gd name="T58" fmla="*/ 8 w 192"/>
              <a:gd name="T59" fmla="*/ 24 h 180"/>
              <a:gd name="T60" fmla="*/ 4 w 192"/>
              <a:gd name="T61" fmla="*/ 20 h 180"/>
              <a:gd name="T62" fmla="*/ 4 w 192"/>
              <a:gd name="T63" fmla="*/ 16 h 180"/>
              <a:gd name="T64" fmla="*/ 0 w 192"/>
              <a:gd name="T65" fmla="*/ 8 h 180"/>
              <a:gd name="T66" fmla="*/ 0 w 192"/>
              <a:gd name="T67" fmla="*/ 8 h 180"/>
              <a:gd name="T68" fmla="*/ 0 w 192"/>
              <a:gd name="T69" fmla="*/ 4 h 180"/>
              <a:gd name="T70" fmla="*/ 4 w 192"/>
              <a:gd name="T71" fmla="*/ 4 h 180"/>
              <a:gd name="T72" fmla="*/ 4 w 192"/>
              <a:gd name="T73" fmla="*/ 4 h 180"/>
              <a:gd name="T74" fmla="*/ 12 w 192"/>
              <a:gd name="T75" fmla="*/ 0 h 180"/>
              <a:gd name="T76" fmla="*/ 24 w 192"/>
              <a:gd name="T77" fmla="*/ 4 h 180"/>
              <a:gd name="T78" fmla="*/ 40 w 192"/>
              <a:gd name="T79" fmla="*/ 8 h 180"/>
              <a:gd name="T80" fmla="*/ 56 w 192"/>
              <a:gd name="T81" fmla="*/ 12 h 180"/>
              <a:gd name="T82" fmla="*/ 76 w 192"/>
              <a:gd name="T83" fmla="*/ 24 h 180"/>
              <a:gd name="T84" fmla="*/ 96 w 192"/>
              <a:gd name="T85" fmla="*/ 32 h 180"/>
              <a:gd name="T86" fmla="*/ 96 w 192"/>
              <a:gd name="T87" fmla="*/ 32 h 1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92" h="180">
                <a:moveTo>
                  <a:pt x="96" y="32"/>
                </a:moveTo>
                <a:lnTo>
                  <a:pt x="116" y="48"/>
                </a:lnTo>
                <a:lnTo>
                  <a:pt x="132" y="60"/>
                </a:lnTo>
                <a:lnTo>
                  <a:pt x="152" y="76"/>
                </a:lnTo>
                <a:lnTo>
                  <a:pt x="168" y="92"/>
                </a:lnTo>
                <a:lnTo>
                  <a:pt x="180" y="108"/>
                </a:lnTo>
                <a:lnTo>
                  <a:pt x="188" y="120"/>
                </a:lnTo>
                <a:lnTo>
                  <a:pt x="192" y="132"/>
                </a:lnTo>
                <a:lnTo>
                  <a:pt x="192" y="144"/>
                </a:lnTo>
                <a:lnTo>
                  <a:pt x="192" y="156"/>
                </a:lnTo>
                <a:lnTo>
                  <a:pt x="192" y="164"/>
                </a:lnTo>
                <a:lnTo>
                  <a:pt x="188" y="172"/>
                </a:lnTo>
                <a:lnTo>
                  <a:pt x="180" y="180"/>
                </a:lnTo>
                <a:lnTo>
                  <a:pt x="180" y="180"/>
                </a:lnTo>
                <a:lnTo>
                  <a:pt x="172" y="180"/>
                </a:lnTo>
                <a:lnTo>
                  <a:pt x="168" y="180"/>
                </a:lnTo>
                <a:lnTo>
                  <a:pt x="164" y="180"/>
                </a:lnTo>
                <a:lnTo>
                  <a:pt x="160" y="176"/>
                </a:lnTo>
                <a:lnTo>
                  <a:pt x="152" y="172"/>
                </a:lnTo>
                <a:lnTo>
                  <a:pt x="144" y="164"/>
                </a:lnTo>
                <a:lnTo>
                  <a:pt x="136" y="156"/>
                </a:lnTo>
                <a:lnTo>
                  <a:pt x="120" y="140"/>
                </a:lnTo>
                <a:lnTo>
                  <a:pt x="96" y="124"/>
                </a:lnTo>
                <a:lnTo>
                  <a:pt x="76" y="100"/>
                </a:lnTo>
                <a:lnTo>
                  <a:pt x="52" y="76"/>
                </a:lnTo>
                <a:lnTo>
                  <a:pt x="40" y="64"/>
                </a:lnTo>
                <a:lnTo>
                  <a:pt x="32" y="52"/>
                </a:lnTo>
                <a:lnTo>
                  <a:pt x="20" y="44"/>
                </a:lnTo>
                <a:lnTo>
                  <a:pt x="16" y="32"/>
                </a:lnTo>
                <a:lnTo>
                  <a:pt x="8" y="24"/>
                </a:lnTo>
                <a:lnTo>
                  <a:pt x="4" y="20"/>
                </a:lnTo>
                <a:lnTo>
                  <a:pt x="4" y="16"/>
                </a:lnTo>
                <a:lnTo>
                  <a:pt x="0" y="8"/>
                </a:lnTo>
                <a:lnTo>
                  <a:pt x="0" y="8"/>
                </a:lnTo>
                <a:lnTo>
                  <a:pt x="0" y="4"/>
                </a:lnTo>
                <a:lnTo>
                  <a:pt x="4" y="4"/>
                </a:lnTo>
                <a:lnTo>
                  <a:pt x="4" y="4"/>
                </a:lnTo>
                <a:lnTo>
                  <a:pt x="12" y="0"/>
                </a:lnTo>
                <a:lnTo>
                  <a:pt x="24" y="4"/>
                </a:lnTo>
                <a:lnTo>
                  <a:pt x="40" y="8"/>
                </a:lnTo>
                <a:lnTo>
                  <a:pt x="56" y="12"/>
                </a:lnTo>
                <a:lnTo>
                  <a:pt x="76" y="24"/>
                </a:lnTo>
                <a:lnTo>
                  <a:pt x="96" y="32"/>
                </a:lnTo>
                <a:lnTo>
                  <a:pt x="96" y="32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7" name="Freeform 103">
            <a:extLst>
              <a:ext uri="{FF2B5EF4-FFF2-40B4-BE49-F238E27FC236}">
                <a16:creationId xmlns:a16="http://schemas.microsoft.com/office/drawing/2014/main" id="{B80113B4-DB61-4822-8B6E-A1D9E8DD0FE4}"/>
              </a:ext>
            </a:extLst>
          </p:cNvPr>
          <p:cNvSpPr>
            <a:spLocks/>
          </p:cNvSpPr>
          <p:nvPr/>
        </p:nvSpPr>
        <p:spPr bwMode="auto">
          <a:xfrm>
            <a:off x="1442661" y="2052862"/>
            <a:ext cx="894671" cy="862021"/>
          </a:xfrm>
          <a:custGeom>
            <a:avLst/>
            <a:gdLst>
              <a:gd name="T0" fmla="*/ 80 w 232"/>
              <a:gd name="T1" fmla="*/ 144 h 172"/>
              <a:gd name="T2" fmla="*/ 64 w 232"/>
              <a:gd name="T3" fmla="*/ 152 h 172"/>
              <a:gd name="T4" fmla="*/ 48 w 232"/>
              <a:gd name="T5" fmla="*/ 160 h 172"/>
              <a:gd name="T6" fmla="*/ 36 w 232"/>
              <a:gd name="T7" fmla="*/ 164 h 172"/>
              <a:gd name="T8" fmla="*/ 24 w 232"/>
              <a:gd name="T9" fmla="*/ 168 h 172"/>
              <a:gd name="T10" fmla="*/ 16 w 232"/>
              <a:gd name="T11" fmla="*/ 168 h 172"/>
              <a:gd name="T12" fmla="*/ 8 w 232"/>
              <a:gd name="T13" fmla="*/ 172 h 172"/>
              <a:gd name="T14" fmla="*/ 4 w 232"/>
              <a:gd name="T15" fmla="*/ 172 h 172"/>
              <a:gd name="T16" fmla="*/ 0 w 232"/>
              <a:gd name="T17" fmla="*/ 172 h 172"/>
              <a:gd name="T18" fmla="*/ 0 w 232"/>
              <a:gd name="T19" fmla="*/ 168 h 172"/>
              <a:gd name="T20" fmla="*/ 0 w 232"/>
              <a:gd name="T21" fmla="*/ 164 h 172"/>
              <a:gd name="T22" fmla="*/ 4 w 232"/>
              <a:gd name="T23" fmla="*/ 160 h 172"/>
              <a:gd name="T24" fmla="*/ 12 w 232"/>
              <a:gd name="T25" fmla="*/ 156 h 172"/>
              <a:gd name="T26" fmla="*/ 20 w 232"/>
              <a:gd name="T27" fmla="*/ 148 h 172"/>
              <a:gd name="T28" fmla="*/ 28 w 232"/>
              <a:gd name="T29" fmla="*/ 140 h 172"/>
              <a:gd name="T30" fmla="*/ 40 w 232"/>
              <a:gd name="T31" fmla="*/ 132 h 172"/>
              <a:gd name="T32" fmla="*/ 56 w 232"/>
              <a:gd name="T33" fmla="*/ 124 h 172"/>
              <a:gd name="T34" fmla="*/ 80 w 232"/>
              <a:gd name="T35" fmla="*/ 104 h 172"/>
              <a:gd name="T36" fmla="*/ 104 w 232"/>
              <a:gd name="T37" fmla="*/ 88 h 172"/>
              <a:gd name="T38" fmla="*/ 116 w 232"/>
              <a:gd name="T39" fmla="*/ 80 h 172"/>
              <a:gd name="T40" fmla="*/ 124 w 232"/>
              <a:gd name="T41" fmla="*/ 72 h 172"/>
              <a:gd name="T42" fmla="*/ 132 w 232"/>
              <a:gd name="T43" fmla="*/ 64 h 172"/>
              <a:gd name="T44" fmla="*/ 140 w 232"/>
              <a:gd name="T45" fmla="*/ 56 h 172"/>
              <a:gd name="T46" fmla="*/ 148 w 232"/>
              <a:gd name="T47" fmla="*/ 44 h 172"/>
              <a:gd name="T48" fmla="*/ 156 w 232"/>
              <a:gd name="T49" fmla="*/ 32 h 172"/>
              <a:gd name="T50" fmla="*/ 156 w 232"/>
              <a:gd name="T51" fmla="*/ 28 h 172"/>
              <a:gd name="T52" fmla="*/ 156 w 232"/>
              <a:gd name="T53" fmla="*/ 24 h 172"/>
              <a:gd name="T54" fmla="*/ 156 w 232"/>
              <a:gd name="T55" fmla="*/ 20 h 172"/>
              <a:gd name="T56" fmla="*/ 156 w 232"/>
              <a:gd name="T57" fmla="*/ 16 h 172"/>
              <a:gd name="T58" fmla="*/ 152 w 232"/>
              <a:gd name="T59" fmla="*/ 12 h 172"/>
              <a:gd name="T60" fmla="*/ 152 w 232"/>
              <a:gd name="T61" fmla="*/ 8 h 172"/>
              <a:gd name="T62" fmla="*/ 156 w 232"/>
              <a:gd name="T63" fmla="*/ 4 h 172"/>
              <a:gd name="T64" fmla="*/ 164 w 232"/>
              <a:gd name="T65" fmla="*/ 0 h 172"/>
              <a:gd name="T66" fmla="*/ 172 w 232"/>
              <a:gd name="T67" fmla="*/ 0 h 172"/>
              <a:gd name="T68" fmla="*/ 180 w 232"/>
              <a:gd name="T69" fmla="*/ 0 h 172"/>
              <a:gd name="T70" fmla="*/ 192 w 232"/>
              <a:gd name="T71" fmla="*/ 4 h 172"/>
              <a:gd name="T72" fmla="*/ 204 w 232"/>
              <a:gd name="T73" fmla="*/ 12 h 172"/>
              <a:gd name="T74" fmla="*/ 216 w 232"/>
              <a:gd name="T75" fmla="*/ 20 h 172"/>
              <a:gd name="T76" fmla="*/ 224 w 232"/>
              <a:gd name="T77" fmla="*/ 28 h 172"/>
              <a:gd name="T78" fmla="*/ 228 w 232"/>
              <a:gd name="T79" fmla="*/ 36 h 172"/>
              <a:gd name="T80" fmla="*/ 232 w 232"/>
              <a:gd name="T81" fmla="*/ 44 h 172"/>
              <a:gd name="T82" fmla="*/ 232 w 232"/>
              <a:gd name="T83" fmla="*/ 44 h 172"/>
              <a:gd name="T84" fmla="*/ 228 w 232"/>
              <a:gd name="T85" fmla="*/ 52 h 172"/>
              <a:gd name="T86" fmla="*/ 228 w 232"/>
              <a:gd name="T87" fmla="*/ 56 h 172"/>
              <a:gd name="T88" fmla="*/ 224 w 232"/>
              <a:gd name="T89" fmla="*/ 60 h 172"/>
              <a:gd name="T90" fmla="*/ 216 w 232"/>
              <a:gd name="T91" fmla="*/ 64 h 172"/>
              <a:gd name="T92" fmla="*/ 212 w 232"/>
              <a:gd name="T93" fmla="*/ 72 h 172"/>
              <a:gd name="T94" fmla="*/ 204 w 232"/>
              <a:gd name="T95" fmla="*/ 76 h 172"/>
              <a:gd name="T96" fmla="*/ 196 w 232"/>
              <a:gd name="T97" fmla="*/ 84 h 172"/>
              <a:gd name="T98" fmla="*/ 184 w 232"/>
              <a:gd name="T99" fmla="*/ 88 h 172"/>
              <a:gd name="T100" fmla="*/ 176 w 232"/>
              <a:gd name="T101" fmla="*/ 96 h 172"/>
              <a:gd name="T102" fmla="*/ 160 w 232"/>
              <a:gd name="T103" fmla="*/ 104 h 172"/>
              <a:gd name="T104" fmla="*/ 148 w 232"/>
              <a:gd name="T105" fmla="*/ 112 h 172"/>
              <a:gd name="T106" fmla="*/ 132 w 232"/>
              <a:gd name="T107" fmla="*/ 120 h 172"/>
              <a:gd name="T108" fmla="*/ 116 w 232"/>
              <a:gd name="T109" fmla="*/ 128 h 172"/>
              <a:gd name="T110" fmla="*/ 100 w 232"/>
              <a:gd name="T111" fmla="*/ 136 h 172"/>
              <a:gd name="T112" fmla="*/ 80 w 232"/>
              <a:gd name="T113" fmla="*/ 144 h 172"/>
              <a:gd name="T114" fmla="*/ 80 w 232"/>
              <a:gd name="T115" fmla="*/ 144 h 1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232" h="172">
                <a:moveTo>
                  <a:pt x="80" y="144"/>
                </a:moveTo>
                <a:lnTo>
                  <a:pt x="64" y="152"/>
                </a:lnTo>
                <a:lnTo>
                  <a:pt x="48" y="160"/>
                </a:lnTo>
                <a:lnTo>
                  <a:pt x="36" y="164"/>
                </a:lnTo>
                <a:lnTo>
                  <a:pt x="24" y="168"/>
                </a:lnTo>
                <a:lnTo>
                  <a:pt x="16" y="168"/>
                </a:lnTo>
                <a:lnTo>
                  <a:pt x="8" y="172"/>
                </a:lnTo>
                <a:lnTo>
                  <a:pt x="4" y="172"/>
                </a:lnTo>
                <a:lnTo>
                  <a:pt x="0" y="172"/>
                </a:lnTo>
                <a:lnTo>
                  <a:pt x="0" y="168"/>
                </a:lnTo>
                <a:lnTo>
                  <a:pt x="0" y="164"/>
                </a:lnTo>
                <a:lnTo>
                  <a:pt x="4" y="160"/>
                </a:lnTo>
                <a:lnTo>
                  <a:pt x="12" y="156"/>
                </a:lnTo>
                <a:lnTo>
                  <a:pt x="20" y="148"/>
                </a:lnTo>
                <a:lnTo>
                  <a:pt x="28" y="140"/>
                </a:lnTo>
                <a:lnTo>
                  <a:pt x="40" y="132"/>
                </a:lnTo>
                <a:lnTo>
                  <a:pt x="56" y="124"/>
                </a:lnTo>
                <a:lnTo>
                  <a:pt x="80" y="104"/>
                </a:lnTo>
                <a:lnTo>
                  <a:pt x="104" y="88"/>
                </a:lnTo>
                <a:lnTo>
                  <a:pt x="116" y="80"/>
                </a:lnTo>
                <a:lnTo>
                  <a:pt x="124" y="72"/>
                </a:lnTo>
                <a:lnTo>
                  <a:pt x="132" y="64"/>
                </a:lnTo>
                <a:lnTo>
                  <a:pt x="140" y="56"/>
                </a:lnTo>
                <a:lnTo>
                  <a:pt x="148" y="44"/>
                </a:lnTo>
                <a:lnTo>
                  <a:pt x="156" y="32"/>
                </a:lnTo>
                <a:lnTo>
                  <a:pt x="156" y="28"/>
                </a:lnTo>
                <a:lnTo>
                  <a:pt x="156" y="24"/>
                </a:lnTo>
                <a:lnTo>
                  <a:pt x="156" y="20"/>
                </a:lnTo>
                <a:lnTo>
                  <a:pt x="156" y="16"/>
                </a:lnTo>
                <a:lnTo>
                  <a:pt x="152" y="12"/>
                </a:lnTo>
                <a:lnTo>
                  <a:pt x="152" y="8"/>
                </a:lnTo>
                <a:lnTo>
                  <a:pt x="156" y="4"/>
                </a:lnTo>
                <a:lnTo>
                  <a:pt x="164" y="0"/>
                </a:lnTo>
                <a:lnTo>
                  <a:pt x="172" y="0"/>
                </a:lnTo>
                <a:lnTo>
                  <a:pt x="180" y="0"/>
                </a:lnTo>
                <a:lnTo>
                  <a:pt x="192" y="4"/>
                </a:lnTo>
                <a:lnTo>
                  <a:pt x="204" y="12"/>
                </a:lnTo>
                <a:lnTo>
                  <a:pt x="216" y="20"/>
                </a:lnTo>
                <a:lnTo>
                  <a:pt x="224" y="28"/>
                </a:lnTo>
                <a:lnTo>
                  <a:pt x="228" y="36"/>
                </a:lnTo>
                <a:lnTo>
                  <a:pt x="232" y="44"/>
                </a:lnTo>
                <a:lnTo>
                  <a:pt x="232" y="44"/>
                </a:lnTo>
                <a:lnTo>
                  <a:pt x="228" y="52"/>
                </a:lnTo>
                <a:lnTo>
                  <a:pt x="228" y="56"/>
                </a:lnTo>
                <a:lnTo>
                  <a:pt x="224" y="60"/>
                </a:lnTo>
                <a:lnTo>
                  <a:pt x="216" y="64"/>
                </a:lnTo>
                <a:lnTo>
                  <a:pt x="212" y="72"/>
                </a:lnTo>
                <a:lnTo>
                  <a:pt x="204" y="76"/>
                </a:lnTo>
                <a:lnTo>
                  <a:pt x="196" y="84"/>
                </a:lnTo>
                <a:lnTo>
                  <a:pt x="184" y="88"/>
                </a:lnTo>
                <a:lnTo>
                  <a:pt x="176" y="96"/>
                </a:lnTo>
                <a:lnTo>
                  <a:pt x="160" y="104"/>
                </a:lnTo>
                <a:lnTo>
                  <a:pt x="148" y="112"/>
                </a:lnTo>
                <a:lnTo>
                  <a:pt x="132" y="120"/>
                </a:lnTo>
                <a:lnTo>
                  <a:pt x="116" y="128"/>
                </a:lnTo>
                <a:lnTo>
                  <a:pt x="100" y="136"/>
                </a:lnTo>
                <a:lnTo>
                  <a:pt x="80" y="144"/>
                </a:lnTo>
                <a:lnTo>
                  <a:pt x="80" y="144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8" name="Freeform 104">
            <a:extLst>
              <a:ext uri="{FF2B5EF4-FFF2-40B4-BE49-F238E27FC236}">
                <a16:creationId xmlns:a16="http://schemas.microsoft.com/office/drawing/2014/main" id="{10563C9C-4DA0-4CB2-8C01-927166E7E044}"/>
              </a:ext>
            </a:extLst>
          </p:cNvPr>
          <p:cNvSpPr>
            <a:spLocks/>
          </p:cNvSpPr>
          <p:nvPr/>
        </p:nvSpPr>
        <p:spPr bwMode="auto">
          <a:xfrm>
            <a:off x="1272982" y="1471498"/>
            <a:ext cx="2483482" cy="501175"/>
          </a:xfrm>
          <a:custGeom>
            <a:avLst/>
            <a:gdLst>
              <a:gd name="T0" fmla="*/ 60 w 644"/>
              <a:gd name="T1" fmla="*/ 100 h 100"/>
              <a:gd name="T2" fmla="*/ 36 w 644"/>
              <a:gd name="T3" fmla="*/ 92 h 100"/>
              <a:gd name="T4" fmla="*/ 12 w 644"/>
              <a:gd name="T5" fmla="*/ 84 h 100"/>
              <a:gd name="T6" fmla="*/ 0 w 644"/>
              <a:gd name="T7" fmla="*/ 72 h 100"/>
              <a:gd name="T8" fmla="*/ 0 w 644"/>
              <a:gd name="T9" fmla="*/ 64 h 100"/>
              <a:gd name="T10" fmla="*/ 8 w 644"/>
              <a:gd name="T11" fmla="*/ 60 h 100"/>
              <a:gd name="T12" fmla="*/ 24 w 644"/>
              <a:gd name="T13" fmla="*/ 60 h 100"/>
              <a:gd name="T14" fmla="*/ 48 w 644"/>
              <a:gd name="T15" fmla="*/ 56 h 100"/>
              <a:gd name="T16" fmla="*/ 80 w 644"/>
              <a:gd name="T17" fmla="*/ 52 h 100"/>
              <a:gd name="T18" fmla="*/ 124 w 644"/>
              <a:gd name="T19" fmla="*/ 48 h 100"/>
              <a:gd name="T20" fmla="*/ 176 w 644"/>
              <a:gd name="T21" fmla="*/ 40 h 100"/>
              <a:gd name="T22" fmla="*/ 224 w 644"/>
              <a:gd name="T23" fmla="*/ 36 h 100"/>
              <a:gd name="T24" fmla="*/ 272 w 644"/>
              <a:gd name="T25" fmla="*/ 32 h 100"/>
              <a:gd name="T26" fmla="*/ 332 w 644"/>
              <a:gd name="T27" fmla="*/ 24 h 100"/>
              <a:gd name="T28" fmla="*/ 396 w 644"/>
              <a:gd name="T29" fmla="*/ 20 h 100"/>
              <a:gd name="T30" fmla="*/ 452 w 644"/>
              <a:gd name="T31" fmla="*/ 12 h 100"/>
              <a:gd name="T32" fmla="*/ 552 w 644"/>
              <a:gd name="T33" fmla="*/ 0 h 100"/>
              <a:gd name="T34" fmla="*/ 592 w 644"/>
              <a:gd name="T35" fmla="*/ 4 h 100"/>
              <a:gd name="T36" fmla="*/ 624 w 644"/>
              <a:gd name="T37" fmla="*/ 16 h 100"/>
              <a:gd name="T38" fmla="*/ 636 w 644"/>
              <a:gd name="T39" fmla="*/ 24 h 100"/>
              <a:gd name="T40" fmla="*/ 644 w 644"/>
              <a:gd name="T41" fmla="*/ 32 h 100"/>
              <a:gd name="T42" fmla="*/ 644 w 644"/>
              <a:gd name="T43" fmla="*/ 44 h 100"/>
              <a:gd name="T44" fmla="*/ 636 w 644"/>
              <a:gd name="T45" fmla="*/ 52 h 100"/>
              <a:gd name="T46" fmla="*/ 624 w 644"/>
              <a:gd name="T47" fmla="*/ 60 h 100"/>
              <a:gd name="T48" fmla="*/ 604 w 644"/>
              <a:gd name="T49" fmla="*/ 60 h 100"/>
              <a:gd name="T50" fmla="*/ 572 w 644"/>
              <a:gd name="T51" fmla="*/ 60 h 100"/>
              <a:gd name="T52" fmla="*/ 524 w 644"/>
              <a:gd name="T53" fmla="*/ 60 h 100"/>
              <a:gd name="T54" fmla="*/ 472 w 644"/>
              <a:gd name="T55" fmla="*/ 60 h 100"/>
              <a:gd name="T56" fmla="*/ 416 w 644"/>
              <a:gd name="T57" fmla="*/ 60 h 100"/>
              <a:gd name="T58" fmla="*/ 368 w 644"/>
              <a:gd name="T59" fmla="*/ 60 h 100"/>
              <a:gd name="T60" fmla="*/ 312 w 644"/>
              <a:gd name="T61" fmla="*/ 64 h 100"/>
              <a:gd name="T62" fmla="*/ 264 w 644"/>
              <a:gd name="T63" fmla="*/ 68 h 100"/>
              <a:gd name="T64" fmla="*/ 228 w 644"/>
              <a:gd name="T65" fmla="*/ 72 h 100"/>
              <a:gd name="T66" fmla="*/ 180 w 644"/>
              <a:gd name="T67" fmla="*/ 80 h 100"/>
              <a:gd name="T68" fmla="*/ 124 w 644"/>
              <a:gd name="T69" fmla="*/ 88 h 100"/>
              <a:gd name="T70" fmla="*/ 104 w 644"/>
              <a:gd name="T71" fmla="*/ 92 h 100"/>
              <a:gd name="T72" fmla="*/ 88 w 644"/>
              <a:gd name="T73" fmla="*/ 96 h 100"/>
              <a:gd name="T74" fmla="*/ 76 w 644"/>
              <a:gd name="T75" fmla="*/ 100 h 100"/>
              <a:gd name="T76" fmla="*/ 68 w 644"/>
              <a:gd name="T77" fmla="*/ 100 h 1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644" h="100">
                <a:moveTo>
                  <a:pt x="68" y="100"/>
                </a:moveTo>
                <a:lnTo>
                  <a:pt x="60" y="100"/>
                </a:lnTo>
                <a:lnTo>
                  <a:pt x="48" y="96"/>
                </a:lnTo>
                <a:lnTo>
                  <a:pt x="36" y="92"/>
                </a:lnTo>
                <a:lnTo>
                  <a:pt x="24" y="88"/>
                </a:lnTo>
                <a:lnTo>
                  <a:pt x="12" y="84"/>
                </a:lnTo>
                <a:lnTo>
                  <a:pt x="4" y="76"/>
                </a:lnTo>
                <a:lnTo>
                  <a:pt x="0" y="72"/>
                </a:lnTo>
                <a:lnTo>
                  <a:pt x="0" y="68"/>
                </a:lnTo>
                <a:lnTo>
                  <a:pt x="0" y="64"/>
                </a:lnTo>
                <a:lnTo>
                  <a:pt x="4" y="60"/>
                </a:lnTo>
                <a:lnTo>
                  <a:pt x="8" y="60"/>
                </a:lnTo>
                <a:lnTo>
                  <a:pt x="20" y="60"/>
                </a:lnTo>
                <a:lnTo>
                  <a:pt x="24" y="60"/>
                </a:lnTo>
                <a:lnTo>
                  <a:pt x="36" y="56"/>
                </a:lnTo>
                <a:lnTo>
                  <a:pt x="48" y="56"/>
                </a:lnTo>
                <a:lnTo>
                  <a:pt x="60" y="56"/>
                </a:lnTo>
                <a:lnTo>
                  <a:pt x="80" y="52"/>
                </a:lnTo>
                <a:lnTo>
                  <a:pt x="100" y="52"/>
                </a:lnTo>
                <a:lnTo>
                  <a:pt x="124" y="48"/>
                </a:lnTo>
                <a:lnTo>
                  <a:pt x="148" y="44"/>
                </a:lnTo>
                <a:lnTo>
                  <a:pt x="176" y="40"/>
                </a:lnTo>
                <a:lnTo>
                  <a:pt x="200" y="40"/>
                </a:lnTo>
                <a:lnTo>
                  <a:pt x="224" y="36"/>
                </a:lnTo>
                <a:lnTo>
                  <a:pt x="248" y="32"/>
                </a:lnTo>
                <a:lnTo>
                  <a:pt x="272" y="32"/>
                </a:lnTo>
                <a:lnTo>
                  <a:pt x="292" y="28"/>
                </a:lnTo>
                <a:lnTo>
                  <a:pt x="332" y="24"/>
                </a:lnTo>
                <a:lnTo>
                  <a:pt x="368" y="20"/>
                </a:lnTo>
                <a:lnTo>
                  <a:pt x="396" y="20"/>
                </a:lnTo>
                <a:lnTo>
                  <a:pt x="428" y="16"/>
                </a:lnTo>
                <a:lnTo>
                  <a:pt x="452" y="12"/>
                </a:lnTo>
                <a:lnTo>
                  <a:pt x="500" y="4"/>
                </a:lnTo>
                <a:lnTo>
                  <a:pt x="552" y="0"/>
                </a:lnTo>
                <a:lnTo>
                  <a:pt x="572" y="0"/>
                </a:lnTo>
                <a:lnTo>
                  <a:pt x="592" y="4"/>
                </a:lnTo>
                <a:lnTo>
                  <a:pt x="608" y="8"/>
                </a:lnTo>
                <a:lnTo>
                  <a:pt x="624" y="16"/>
                </a:lnTo>
                <a:lnTo>
                  <a:pt x="632" y="20"/>
                </a:lnTo>
                <a:lnTo>
                  <a:pt x="636" y="24"/>
                </a:lnTo>
                <a:lnTo>
                  <a:pt x="640" y="28"/>
                </a:lnTo>
                <a:lnTo>
                  <a:pt x="644" y="32"/>
                </a:lnTo>
                <a:lnTo>
                  <a:pt x="644" y="40"/>
                </a:lnTo>
                <a:lnTo>
                  <a:pt x="644" y="44"/>
                </a:lnTo>
                <a:lnTo>
                  <a:pt x="640" y="48"/>
                </a:lnTo>
                <a:lnTo>
                  <a:pt x="636" y="52"/>
                </a:lnTo>
                <a:lnTo>
                  <a:pt x="632" y="56"/>
                </a:lnTo>
                <a:lnTo>
                  <a:pt x="624" y="60"/>
                </a:lnTo>
                <a:lnTo>
                  <a:pt x="616" y="60"/>
                </a:lnTo>
                <a:lnTo>
                  <a:pt x="604" y="60"/>
                </a:lnTo>
                <a:lnTo>
                  <a:pt x="588" y="60"/>
                </a:lnTo>
                <a:lnTo>
                  <a:pt x="572" y="60"/>
                </a:lnTo>
                <a:lnTo>
                  <a:pt x="548" y="60"/>
                </a:lnTo>
                <a:lnTo>
                  <a:pt x="524" y="60"/>
                </a:lnTo>
                <a:lnTo>
                  <a:pt x="500" y="60"/>
                </a:lnTo>
                <a:lnTo>
                  <a:pt x="472" y="60"/>
                </a:lnTo>
                <a:lnTo>
                  <a:pt x="444" y="60"/>
                </a:lnTo>
                <a:lnTo>
                  <a:pt x="416" y="60"/>
                </a:lnTo>
                <a:lnTo>
                  <a:pt x="392" y="60"/>
                </a:lnTo>
                <a:lnTo>
                  <a:pt x="368" y="60"/>
                </a:lnTo>
                <a:lnTo>
                  <a:pt x="340" y="64"/>
                </a:lnTo>
                <a:lnTo>
                  <a:pt x="312" y="64"/>
                </a:lnTo>
                <a:lnTo>
                  <a:pt x="280" y="68"/>
                </a:lnTo>
                <a:lnTo>
                  <a:pt x="264" y="68"/>
                </a:lnTo>
                <a:lnTo>
                  <a:pt x="248" y="72"/>
                </a:lnTo>
                <a:lnTo>
                  <a:pt x="228" y="72"/>
                </a:lnTo>
                <a:lnTo>
                  <a:pt x="212" y="76"/>
                </a:lnTo>
                <a:lnTo>
                  <a:pt x="180" y="80"/>
                </a:lnTo>
                <a:lnTo>
                  <a:pt x="152" y="84"/>
                </a:lnTo>
                <a:lnTo>
                  <a:pt x="124" y="88"/>
                </a:lnTo>
                <a:lnTo>
                  <a:pt x="112" y="92"/>
                </a:lnTo>
                <a:lnTo>
                  <a:pt x="104" y="92"/>
                </a:lnTo>
                <a:lnTo>
                  <a:pt x="96" y="96"/>
                </a:lnTo>
                <a:lnTo>
                  <a:pt x="88" y="96"/>
                </a:lnTo>
                <a:lnTo>
                  <a:pt x="80" y="96"/>
                </a:lnTo>
                <a:lnTo>
                  <a:pt x="76" y="100"/>
                </a:lnTo>
                <a:lnTo>
                  <a:pt x="68" y="100"/>
                </a:lnTo>
                <a:lnTo>
                  <a:pt x="68" y="100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1" name="Freeform 340">
            <a:extLst>
              <a:ext uri="{FF2B5EF4-FFF2-40B4-BE49-F238E27FC236}">
                <a16:creationId xmlns:a16="http://schemas.microsoft.com/office/drawing/2014/main" id="{1640D434-D1E4-41E3-ABDB-8F4BE97E52E3}"/>
              </a:ext>
            </a:extLst>
          </p:cNvPr>
          <p:cNvSpPr>
            <a:spLocks/>
          </p:cNvSpPr>
          <p:nvPr/>
        </p:nvSpPr>
        <p:spPr bwMode="auto">
          <a:xfrm>
            <a:off x="4882704" y="1528532"/>
            <a:ext cx="2483482" cy="882068"/>
          </a:xfrm>
          <a:custGeom>
            <a:avLst/>
            <a:gdLst>
              <a:gd name="T0" fmla="*/ 544 w 644"/>
              <a:gd name="T1" fmla="*/ 8 h 176"/>
              <a:gd name="T2" fmla="*/ 568 w 644"/>
              <a:gd name="T3" fmla="*/ 0 h 176"/>
              <a:gd name="T4" fmla="*/ 588 w 644"/>
              <a:gd name="T5" fmla="*/ 0 h 176"/>
              <a:gd name="T6" fmla="*/ 608 w 644"/>
              <a:gd name="T7" fmla="*/ 4 h 176"/>
              <a:gd name="T8" fmla="*/ 632 w 644"/>
              <a:gd name="T9" fmla="*/ 16 h 176"/>
              <a:gd name="T10" fmla="*/ 644 w 644"/>
              <a:gd name="T11" fmla="*/ 24 h 176"/>
              <a:gd name="T12" fmla="*/ 644 w 644"/>
              <a:gd name="T13" fmla="*/ 32 h 176"/>
              <a:gd name="T14" fmla="*/ 636 w 644"/>
              <a:gd name="T15" fmla="*/ 40 h 176"/>
              <a:gd name="T16" fmla="*/ 624 w 644"/>
              <a:gd name="T17" fmla="*/ 44 h 176"/>
              <a:gd name="T18" fmla="*/ 600 w 644"/>
              <a:gd name="T19" fmla="*/ 48 h 176"/>
              <a:gd name="T20" fmla="*/ 572 w 644"/>
              <a:gd name="T21" fmla="*/ 52 h 176"/>
              <a:gd name="T22" fmla="*/ 532 w 644"/>
              <a:gd name="T23" fmla="*/ 60 h 176"/>
              <a:gd name="T24" fmla="*/ 488 w 644"/>
              <a:gd name="T25" fmla="*/ 68 h 176"/>
              <a:gd name="T26" fmla="*/ 436 w 644"/>
              <a:gd name="T27" fmla="*/ 80 h 176"/>
              <a:gd name="T28" fmla="*/ 348 w 644"/>
              <a:gd name="T29" fmla="*/ 100 h 176"/>
              <a:gd name="T30" fmla="*/ 240 w 644"/>
              <a:gd name="T31" fmla="*/ 132 h 176"/>
              <a:gd name="T32" fmla="*/ 172 w 644"/>
              <a:gd name="T33" fmla="*/ 156 h 176"/>
              <a:gd name="T34" fmla="*/ 136 w 644"/>
              <a:gd name="T35" fmla="*/ 168 h 176"/>
              <a:gd name="T36" fmla="*/ 108 w 644"/>
              <a:gd name="T37" fmla="*/ 172 h 176"/>
              <a:gd name="T38" fmla="*/ 92 w 644"/>
              <a:gd name="T39" fmla="*/ 176 h 176"/>
              <a:gd name="T40" fmla="*/ 72 w 644"/>
              <a:gd name="T41" fmla="*/ 176 h 176"/>
              <a:gd name="T42" fmla="*/ 48 w 644"/>
              <a:gd name="T43" fmla="*/ 172 h 176"/>
              <a:gd name="T44" fmla="*/ 28 w 644"/>
              <a:gd name="T45" fmla="*/ 168 h 176"/>
              <a:gd name="T46" fmla="*/ 12 w 644"/>
              <a:gd name="T47" fmla="*/ 164 h 176"/>
              <a:gd name="T48" fmla="*/ 0 w 644"/>
              <a:gd name="T49" fmla="*/ 156 h 176"/>
              <a:gd name="T50" fmla="*/ 4 w 644"/>
              <a:gd name="T51" fmla="*/ 152 h 176"/>
              <a:gd name="T52" fmla="*/ 8 w 644"/>
              <a:gd name="T53" fmla="*/ 148 h 176"/>
              <a:gd name="T54" fmla="*/ 20 w 644"/>
              <a:gd name="T55" fmla="*/ 144 h 176"/>
              <a:gd name="T56" fmla="*/ 36 w 644"/>
              <a:gd name="T57" fmla="*/ 140 h 176"/>
              <a:gd name="T58" fmla="*/ 48 w 644"/>
              <a:gd name="T59" fmla="*/ 140 h 176"/>
              <a:gd name="T60" fmla="*/ 68 w 644"/>
              <a:gd name="T61" fmla="*/ 136 h 176"/>
              <a:gd name="T62" fmla="*/ 92 w 644"/>
              <a:gd name="T63" fmla="*/ 132 h 176"/>
              <a:gd name="T64" fmla="*/ 120 w 644"/>
              <a:gd name="T65" fmla="*/ 124 h 176"/>
              <a:gd name="T66" fmla="*/ 152 w 644"/>
              <a:gd name="T67" fmla="*/ 116 h 176"/>
              <a:gd name="T68" fmla="*/ 192 w 644"/>
              <a:gd name="T69" fmla="*/ 104 h 176"/>
              <a:gd name="T70" fmla="*/ 236 w 644"/>
              <a:gd name="T71" fmla="*/ 92 h 176"/>
              <a:gd name="T72" fmla="*/ 288 w 644"/>
              <a:gd name="T73" fmla="*/ 76 h 176"/>
              <a:gd name="T74" fmla="*/ 340 w 644"/>
              <a:gd name="T75" fmla="*/ 64 h 176"/>
              <a:gd name="T76" fmla="*/ 384 w 644"/>
              <a:gd name="T77" fmla="*/ 52 h 176"/>
              <a:gd name="T78" fmla="*/ 420 w 644"/>
              <a:gd name="T79" fmla="*/ 40 h 176"/>
              <a:gd name="T80" fmla="*/ 456 w 644"/>
              <a:gd name="T81" fmla="*/ 32 h 176"/>
              <a:gd name="T82" fmla="*/ 480 w 644"/>
              <a:gd name="T83" fmla="*/ 24 h 176"/>
              <a:gd name="T84" fmla="*/ 504 w 644"/>
              <a:gd name="T85" fmla="*/ 20 h 176"/>
              <a:gd name="T86" fmla="*/ 520 w 644"/>
              <a:gd name="T87" fmla="*/ 16 h 176"/>
              <a:gd name="T88" fmla="*/ 528 w 644"/>
              <a:gd name="T89" fmla="*/ 12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644" h="176">
                <a:moveTo>
                  <a:pt x="528" y="12"/>
                </a:moveTo>
                <a:lnTo>
                  <a:pt x="544" y="8"/>
                </a:lnTo>
                <a:lnTo>
                  <a:pt x="556" y="4"/>
                </a:lnTo>
                <a:lnTo>
                  <a:pt x="568" y="0"/>
                </a:lnTo>
                <a:lnTo>
                  <a:pt x="576" y="0"/>
                </a:lnTo>
                <a:lnTo>
                  <a:pt x="588" y="0"/>
                </a:lnTo>
                <a:lnTo>
                  <a:pt x="596" y="0"/>
                </a:lnTo>
                <a:lnTo>
                  <a:pt x="608" y="4"/>
                </a:lnTo>
                <a:lnTo>
                  <a:pt x="624" y="8"/>
                </a:lnTo>
                <a:lnTo>
                  <a:pt x="632" y="16"/>
                </a:lnTo>
                <a:lnTo>
                  <a:pt x="640" y="20"/>
                </a:lnTo>
                <a:lnTo>
                  <a:pt x="644" y="24"/>
                </a:lnTo>
                <a:lnTo>
                  <a:pt x="644" y="32"/>
                </a:lnTo>
                <a:lnTo>
                  <a:pt x="644" y="32"/>
                </a:lnTo>
                <a:lnTo>
                  <a:pt x="640" y="36"/>
                </a:lnTo>
                <a:lnTo>
                  <a:pt x="636" y="40"/>
                </a:lnTo>
                <a:lnTo>
                  <a:pt x="632" y="40"/>
                </a:lnTo>
                <a:lnTo>
                  <a:pt x="624" y="44"/>
                </a:lnTo>
                <a:lnTo>
                  <a:pt x="612" y="44"/>
                </a:lnTo>
                <a:lnTo>
                  <a:pt x="600" y="48"/>
                </a:lnTo>
                <a:lnTo>
                  <a:pt x="588" y="48"/>
                </a:lnTo>
                <a:lnTo>
                  <a:pt x="572" y="52"/>
                </a:lnTo>
                <a:lnTo>
                  <a:pt x="552" y="56"/>
                </a:lnTo>
                <a:lnTo>
                  <a:pt x="532" y="60"/>
                </a:lnTo>
                <a:lnTo>
                  <a:pt x="512" y="64"/>
                </a:lnTo>
                <a:lnTo>
                  <a:pt x="488" y="68"/>
                </a:lnTo>
                <a:lnTo>
                  <a:pt x="464" y="76"/>
                </a:lnTo>
                <a:lnTo>
                  <a:pt x="436" y="80"/>
                </a:lnTo>
                <a:lnTo>
                  <a:pt x="408" y="88"/>
                </a:lnTo>
                <a:lnTo>
                  <a:pt x="348" y="100"/>
                </a:lnTo>
                <a:lnTo>
                  <a:pt x="292" y="116"/>
                </a:lnTo>
                <a:lnTo>
                  <a:pt x="240" y="132"/>
                </a:lnTo>
                <a:lnTo>
                  <a:pt x="192" y="148"/>
                </a:lnTo>
                <a:lnTo>
                  <a:pt x="172" y="156"/>
                </a:lnTo>
                <a:lnTo>
                  <a:pt x="152" y="160"/>
                </a:lnTo>
                <a:lnTo>
                  <a:pt x="136" y="168"/>
                </a:lnTo>
                <a:lnTo>
                  <a:pt x="120" y="172"/>
                </a:lnTo>
                <a:lnTo>
                  <a:pt x="108" y="172"/>
                </a:lnTo>
                <a:lnTo>
                  <a:pt x="96" y="176"/>
                </a:lnTo>
                <a:lnTo>
                  <a:pt x="92" y="176"/>
                </a:lnTo>
                <a:lnTo>
                  <a:pt x="84" y="176"/>
                </a:lnTo>
                <a:lnTo>
                  <a:pt x="72" y="176"/>
                </a:lnTo>
                <a:lnTo>
                  <a:pt x="60" y="176"/>
                </a:lnTo>
                <a:lnTo>
                  <a:pt x="48" y="172"/>
                </a:lnTo>
                <a:lnTo>
                  <a:pt x="36" y="172"/>
                </a:lnTo>
                <a:lnTo>
                  <a:pt x="28" y="168"/>
                </a:lnTo>
                <a:lnTo>
                  <a:pt x="20" y="168"/>
                </a:lnTo>
                <a:lnTo>
                  <a:pt x="12" y="164"/>
                </a:lnTo>
                <a:lnTo>
                  <a:pt x="4" y="160"/>
                </a:lnTo>
                <a:lnTo>
                  <a:pt x="0" y="156"/>
                </a:lnTo>
                <a:lnTo>
                  <a:pt x="0" y="152"/>
                </a:lnTo>
                <a:lnTo>
                  <a:pt x="4" y="152"/>
                </a:lnTo>
                <a:lnTo>
                  <a:pt x="4" y="148"/>
                </a:lnTo>
                <a:lnTo>
                  <a:pt x="8" y="148"/>
                </a:lnTo>
                <a:lnTo>
                  <a:pt x="12" y="144"/>
                </a:lnTo>
                <a:lnTo>
                  <a:pt x="20" y="144"/>
                </a:lnTo>
                <a:lnTo>
                  <a:pt x="28" y="144"/>
                </a:lnTo>
                <a:lnTo>
                  <a:pt x="36" y="140"/>
                </a:lnTo>
                <a:lnTo>
                  <a:pt x="44" y="140"/>
                </a:lnTo>
                <a:lnTo>
                  <a:pt x="48" y="140"/>
                </a:lnTo>
                <a:lnTo>
                  <a:pt x="60" y="140"/>
                </a:lnTo>
                <a:lnTo>
                  <a:pt x="68" y="136"/>
                </a:lnTo>
                <a:lnTo>
                  <a:pt x="80" y="136"/>
                </a:lnTo>
                <a:lnTo>
                  <a:pt x="92" y="132"/>
                </a:lnTo>
                <a:lnTo>
                  <a:pt x="104" y="128"/>
                </a:lnTo>
                <a:lnTo>
                  <a:pt x="120" y="124"/>
                </a:lnTo>
                <a:lnTo>
                  <a:pt x="136" y="120"/>
                </a:lnTo>
                <a:lnTo>
                  <a:pt x="152" y="116"/>
                </a:lnTo>
                <a:lnTo>
                  <a:pt x="172" y="112"/>
                </a:lnTo>
                <a:lnTo>
                  <a:pt x="192" y="104"/>
                </a:lnTo>
                <a:lnTo>
                  <a:pt x="216" y="100"/>
                </a:lnTo>
                <a:lnTo>
                  <a:pt x="236" y="92"/>
                </a:lnTo>
                <a:lnTo>
                  <a:pt x="264" y="84"/>
                </a:lnTo>
                <a:lnTo>
                  <a:pt x="288" y="76"/>
                </a:lnTo>
                <a:lnTo>
                  <a:pt x="316" y="72"/>
                </a:lnTo>
                <a:lnTo>
                  <a:pt x="340" y="64"/>
                </a:lnTo>
                <a:lnTo>
                  <a:pt x="360" y="56"/>
                </a:lnTo>
                <a:lnTo>
                  <a:pt x="384" y="52"/>
                </a:lnTo>
                <a:lnTo>
                  <a:pt x="404" y="48"/>
                </a:lnTo>
                <a:lnTo>
                  <a:pt x="420" y="40"/>
                </a:lnTo>
                <a:lnTo>
                  <a:pt x="440" y="36"/>
                </a:lnTo>
                <a:lnTo>
                  <a:pt x="456" y="32"/>
                </a:lnTo>
                <a:lnTo>
                  <a:pt x="468" y="28"/>
                </a:lnTo>
                <a:lnTo>
                  <a:pt x="480" y="24"/>
                </a:lnTo>
                <a:lnTo>
                  <a:pt x="492" y="24"/>
                </a:lnTo>
                <a:lnTo>
                  <a:pt x="504" y="20"/>
                </a:lnTo>
                <a:lnTo>
                  <a:pt x="512" y="16"/>
                </a:lnTo>
                <a:lnTo>
                  <a:pt x="520" y="16"/>
                </a:lnTo>
                <a:lnTo>
                  <a:pt x="524" y="12"/>
                </a:lnTo>
                <a:lnTo>
                  <a:pt x="528" y="12"/>
                </a:lnTo>
                <a:lnTo>
                  <a:pt x="528" y="12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2" name="Freeform 341">
            <a:extLst>
              <a:ext uri="{FF2B5EF4-FFF2-40B4-BE49-F238E27FC236}">
                <a16:creationId xmlns:a16="http://schemas.microsoft.com/office/drawing/2014/main" id="{AAA0D761-6495-4D19-B994-834440D06BBC}"/>
              </a:ext>
            </a:extLst>
          </p:cNvPr>
          <p:cNvSpPr>
            <a:spLocks/>
          </p:cNvSpPr>
          <p:nvPr/>
        </p:nvSpPr>
        <p:spPr bwMode="auto">
          <a:xfrm>
            <a:off x="5839076" y="746699"/>
            <a:ext cx="1496259" cy="2225217"/>
          </a:xfrm>
          <a:custGeom>
            <a:avLst/>
            <a:gdLst>
              <a:gd name="T0" fmla="*/ 152 w 388"/>
              <a:gd name="T1" fmla="*/ 440 h 444"/>
              <a:gd name="T2" fmla="*/ 120 w 388"/>
              <a:gd name="T3" fmla="*/ 436 h 444"/>
              <a:gd name="T4" fmla="*/ 80 w 388"/>
              <a:gd name="T5" fmla="*/ 420 h 444"/>
              <a:gd name="T6" fmla="*/ 48 w 388"/>
              <a:gd name="T7" fmla="*/ 384 h 444"/>
              <a:gd name="T8" fmla="*/ 32 w 388"/>
              <a:gd name="T9" fmla="*/ 340 h 444"/>
              <a:gd name="T10" fmla="*/ 28 w 388"/>
              <a:gd name="T11" fmla="*/ 300 h 444"/>
              <a:gd name="T12" fmla="*/ 24 w 388"/>
              <a:gd name="T13" fmla="*/ 232 h 444"/>
              <a:gd name="T14" fmla="*/ 24 w 388"/>
              <a:gd name="T15" fmla="*/ 140 h 444"/>
              <a:gd name="T16" fmla="*/ 24 w 388"/>
              <a:gd name="T17" fmla="*/ 72 h 444"/>
              <a:gd name="T18" fmla="*/ 16 w 388"/>
              <a:gd name="T19" fmla="*/ 36 h 444"/>
              <a:gd name="T20" fmla="*/ 4 w 388"/>
              <a:gd name="T21" fmla="*/ 20 h 444"/>
              <a:gd name="T22" fmla="*/ 4 w 388"/>
              <a:gd name="T23" fmla="*/ 4 h 444"/>
              <a:gd name="T24" fmla="*/ 20 w 388"/>
              <a:gd name="T25" fmla="*/ 0 h 444"/>
              <a:gd name="T26" fmla="*/ 44 w 388"/>
              <a:gd name="T27" fmla="*/ 4 h 444"/>
              <a:gd name="T28" fmla="*/ 68 w 388"/>
              <a:gd name="T29" fmla="*/ 12 h 444"/>
              <a:gd name="T30" fmla="*/ 84 w 388"/>
              <a:gd name="T31" fmla="*/ 20 h 444"/>
              <a:gd name="T32" fmla="*/ 88 w 388"/>
              <a:gd name="T33" fmla="*/ 32 h 444"/>
              <a:gd name="T34" fmla="*/ 88 w 388"/>
              <a:gd name="T35" fmla="*/ 48 h 444"/>
              <a:gd name="T36" fmla="*/ 84 w 388"/>
              <a:gd name="T37" fmla="*/ 72 h 444"/>
              <a:gd name="T38" fmla="*/ 80 w 388"/>
              <a:gd name="T39" fmla="*/ 116 h 444"/>
              <a:gd name="T40" fmla="*/ 80 w 388"/>
              <a:gd name="T41" fmla="*/ 180 h 444"/>
              <a:gd name="T42" fmla="*/ 80 w 388"/>
              <a:gd name="T43" fmla="*/ 236 h 444"/>
              <a:gd name="T44" fmla="*/ 80 w 388"/>
              <a:gd name="T45" fmla="*/ 272 h 444"/>
              <a:gd name="T46" fmla="*/ 84 w 388"/>
              <a:gd name="T47" fmla="*/ 308 h 444"/>
              <a:gd name="T48" fmla="*/ 92 w 388"/>
              <a:gd name="T49" fmla="*/ 348 h 444"/>
              <a:gd name="T50" fmla="*/ 112 w 388"/>
              <a:gd name="T51" fmla="*/ 372 h 444"/>
              <a:gd name="T52" fmla="*/ 140 w 388"/>
              <a:gd name="T53" fmla="*/ 384 h 444"/>
              <a:gd name="T54" fmla="*/ 188 w 388"/>
              <a:gd name="T55" fmla="*/ 392 h 444"/>
              <a:gd name="T56" fmla="*/ 240 w 388"/>
              <a:gd name="T57" fmla="*/ 392 h 444"/>
              <a:gd name="T58" fmla="*/ 284 w 388"/>
              <a:gd name="T59" fmla="*/ 384 h 444"/>
              <a:gd name="T60" fmla="*/ 300 w 388"/>
              <a:gd name="T61" fmla="*/ 372 h 444"/>
              <a:gd name="T62" fmla="*/ 316 w 388"/>
              <a:gd name="T63" fmla="*/ 352 h 444"/>
              <a:gd name="T64" fmla="*/ 328 w 388"/>
              <a:gd name="T65" fmla="*/ 324 h 444"/>
              <a:gd name="T66" fmla="*/ 336 w 388"/>
              <a:gd name="T67" fmla="*/ 300 h 444"/>
              <a:gd name="T68" fmla="*/ 348 w 388"/>
              <a:gd name="T69" fmla="*/ 292 h 444"/>
              <a:gd name="T70" fmla="*/ 356 w 388"/>
              <a:gd name="T71" fmla="*/ 292 h 444"/>
              <a:gd name="T72" fmla="*/ 364 w 388"/>
              <a:gd name="T73" fmla="*/ 308 h 444"/>
              <a:gd name="T74" fmla="*/ 368 w 388"/>
              <a:gd name="T75" fmla="*/ 332 h 444"/>
              <a:gd name="T76" fmla="*/ 380 w 388"/>
              <a:gd name="T77" fmla="*/ 380 h 444"/>
              <a:gd name="T78" fmla="*/ 388 w 388"/>
              <a:gd name="T79" fmla="*/ 404 h 444"/>
              <a:gd name="T80" fmla="*/ 364 w 388"/>
              <a:gd name="T81" fmla="*/ 420 h 444"/>
              <a:gd name="T82" fmla="*/ 312 w 388"/>
              <a:gd name="T83" fmla="*/ 436 h 444"/>
              <a:gd name="T84" fmla="*/ 236 w 388"/>
              <a:gd name="T85" fmla="*/ 444 h 4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388" h="444">
                <a:moveTo>
                  <a:pt x="204" y="444"/>
                </a:moveTo>
                <a:lnTo>
                  <a:pt x="176" y="444"/>
                </a:lnTo>
                <a:lnTo>
                  <a:pt x="152" y="440"/>
                </a:lnTo>
                <a:lnTo>
                  <a:pt x="140" y="440"/>
                </a:lnTo>
                <a:lnTo>
                  <a:pt x="128" y="440"/>
                </a:lnTo>
                <a:lnTo>
                  <a:pt x="120" y="436"/>
                </a:lnTo>
                <a:lnTo>
                  <a:pt x="112" y="432"/>
                </a:lnTo>
                <a:lnTo>
                  <a:pt x="96" y="428"/>
                </a:lnTo>
                <a:lnTo>
                  <a:pt x="80" y="420"/>
                </a:lnTo>
                <a:lnTo>
                  <a:pt x="68" y="408"/>
                </a:lnTo>
                <a:lnTo>
                  <a:pt x="56" y="396"/>
                </a:lnTo>
                <a:lnTo>
                  <a:pt x="48" y="384"/>
                </a:lnTo>
                <a:lnTo>
                  <a:pt x="40" y="372"/>
                </a:lnTo>
                <a:lnTo>
                  <a:pt x="36" y="356"/>
                </a:lnTo>
                <a:lnTo>
                  <a:pt x="32" y="340"/>
                </a:lnTo>
                <a:lnTo>
                  <a:pt x="32" y="332"/>
                </a:lnTo>
                <a:lnTo>
                  <a:pt x="28" y="320"/>
                </a:lnTo>
                <a:lnTo>
                  <a:pt x="28" y="300"/>
                </a:lnTo>
                <a:lnTo>
                  <a:pt x="28" y="284"/>
                </a:lnTo>
                <a:lnTo>
                  <a:pt x="28" y="260"/>
                </a:lnTo>
                <a:lnTo>
                  <a:pt x="24" y="232"/>
                </a:lnTo>
                <a:lnTo>
                  <a:pt x="24" y="204"/>
                </a:lnTo>
                <a:lnTo>
                  <a:pt x="24" y="172"/>
                </a:lnTo>
                <a:lnTo>
                  <a:pt x="24" y="140"/>
                </a:lnTo>
                <a:lnTo>
                  <a:pt x="24" y="112"/>
                </a:lnTo>
                <a:lnTo>
                  <a:pt x="24" y="92"/>
                </a:lnTo>
                <a:lnTo>
                  <a:pt x="24" y="72"/>
                </a:lnTo>
                <a:lnTo>
                  <a:pt x="20" y="56"/>
                </a:lnTo>
                <a:lnTo>
                  <a:pt x="20" y="44"/>
                </a:lnTo>
                <a:lnTo>
                  <a:pt x="16" y="36"/>
                </a:lnTo>
                <a:lnTo>
                  <a:pt x="12" y="28"/>
                </a:lnTo>
                <a:lnTo>
                  <a:pt x="8" y="24"/>
                </a:lnTo>
                <a:lnTo>
                  <a:pt x="4" y="20"/>
                </a:lnTo>
                <a:lnTo>
                  <a:pt x="0" y="12"/>
                </a:lnTo>
                <a:lnTo>
                  <a:pt x="0" y="8"/>
                </a:lnTo>
                <a:lnTo>
                  <a:pt x="4" y="4"/>
                </a:lnTo>
                <a:lnTo>
                  <a:pt x="8" y="4"/>
                </a:lnTo>
                <a:lnTo>
                  <a:pt x="12" y="0"/>
                </a:lnTo>
                <a:lnTo>
                  <a:pt x="20" y="0"/>
                </a:lnTo>
                <a:lnTo>
                  <a:pt x="24" y="4"/>
                </a:lnTo>
                <a:lnTo>
                  <a:pt x="32" y="4"/>
                </a:lnTo>
                <a:lnTo>
                  <a:pt x="44" y="4"/>
                </a:lnTo>
                <a:lnTo>
                  <a:pt x="52" y="8"/>
                </a:lnTo>
                <a:lnTo>
                  <a:pt x="60" y="12"/>
                </a:lnTo>
                <a:lnTo>
                  <a:pt x="68" y="12"/>
                </a:lnTo>
                <a:lnTo>
                  <a:pt x="76" y="16"/>
                </a:lnTo>
                <a:lnTo>
                  <a:pt x="80" y="16"/>
                </a:lnTo>
                <a:lnTo>
                  <a:pt x="84" y="20"/>
                </a:lnTo>
                <a:lnTo>
                  <a:pt x="84" y="24"/>
                </a:lnTo>
                <a:lnTo>
                  <a:pt x="88" y="24"/>
                </a:lnTo>
                <a:lnTo>
                  <a:pt x="88" y="32"/>
                </a:lnTo>
                <a:lnTo>
                  <a:pt x="88" y="36"/>
                </a:lnTo>
                <a:lnTo>
                  <a:pt x="88" y="40"/>
                </a:lnTo>
                <a:lnTo>
                  <a:pt x="88" y="48"/>
                </a:lnTo>
                <a:lnTo>
                  <a:pt x="84" y="52"/>
                </a:lnTo>
                <a:lnTo>
                  <a:pt x="84" y="60"/>
                </a:lnTo>
                <a:lnTo>
                  <a:pt x="84" y="72"/>
                </a:lnTo>
                <a:lnTo>
                  <a:pt x="80" y="84"/>
                </a:lnTo>
                <a:lnTo>
                  <a:pt x="80" y="96"/>
                </a:lnTo>
                <a:lnTo>
                  <a:pt x="80" y="116"/>
                </a:lnTo>
                <a:lnTo>
                  <a:pt x="80" y="136"/>
                </a:lnTo>
                <a:lnTo>
                  <a:pt x="80" y="156"/>
                </a:lnTo>
                <a:lnTo>
                  <a:pt x="80" y="180"/>
                </a:lnTo>
                <a:lnTo>
                  <a:pt x="80" y="200"/>
                </a:lnTo>
                <a:lnTo>
                  <a:pt x="80" y="220"/>
                </a:lnTo>
                <a:lnTo>
                  <a:pt x="80" y="236"/>
                </a:lnTo>
                <a:lnTo>
                  <a:pt x="80" y="252"/>
                </a:lnTo>
                <a:lnTo>
                  <a:pt x="80" y="264"/>
                </a:lnTo>
                <a:lnTo>
                  <a:pt x="80" y="272"/>
                </a:lnTo>
                <a:lnTo>
                  <a:pt x="80" y="280"/>
                </a:lnTo>
                <a:lnTo>
                  <a:pt x="84" y="296"/>
                </a:lnTo>
                <a:lnTo>
                  <a:pt x="84" y="308"/>
                </a:lnTo>
                <a:lnTo>
                  <a:pt x="88" y="320"/>
                </a:lnTo>
                <a:lnTo>
                  <a:pt x="92" y="332"/>
                </a:lnTo>
                <a:lnTo>
                  <a:pt x="92" y="348"/>
                </a:lnTo>
                <a:lnTo>
                  <a:pt x="100" y="356"/>
                </a:lnTo>
                <a:lnTo>
                  <a:pt x="104" y="364"/>
                </a:lnTo>
                <a:lnTo>
                  <a:pt x="112" y="372"/>
                </a:lnTo>
                <a:lnTo>
                  <a:pt x="120" y="376"/>
                </a:lnTo>
                <a:lnTo>
                  <a:pt x="128" y="380"/>
                </a:lnTo>
                <a:lnTo>
                  <a:pt x="140" y="384"/>
                </a:lnTo>
                <a:lnTo>
                  <a:pt x="156" y="384"/>
                </a:lnTo>
                <a:lnTo>
                  <a:pt x="172" y="388"/>
                </a:lnTo>
                <a:lnTo>
                  <a:pt x="188" y="392"/>
                </a:lnTo>
                <a:lnTo>
                  <a:pt x="204" y="392"/>
                </a:lnTo>
                <a:lnTo>
                  <a:pt x="224" y="392"/>
                </a:lnTo>
                <a:lnTo>
                  <a:pt x="240" y="392"/>
                </a:lnTo>
                <a:lnTo>
                  <a:pt x="256" y="388"/>
                </a:lnTo>
                <a:lnTo>
                  <a:pt x="272" y="388"/>
                </a:lnTo>
                <a:lnTo>
                  <a:pt x="284" y="384"/>
                </a:lnTo>
                <a:lnTo>
                  <a:pt x="292" y="380"/>
                </a:lnTo>
                <a:lnTo>
                  <a:pt x="296" y="376"/>
                </a:lnTo>
                <a:lnTo>
                  <a:pt x="300" y="372"/>
                </a:lnTo>
                <a:lnTo>
                  <a:pt x="308" y="368"/>
                </a:lnTo>
                <a:lnTo>
                  <a:pt x="312" y="360"/>
                </a:lnTo>
                <a:lnTo>
                  <a:pt x="316" y="352"/>
                </a:lnTo>
                <a:lnTo>
                  <a:pt x="320" y="344"/>
                </a:lnTo>
                <a:lnTo>
                  <a:pt x="324" y="332"/>
                </a:lnTo>
                <a:lnTo>
                  <a:pt x="328" y="324"/>
                </a:lnTo>
                <a:lnTo>
                  <a:pt x="332" y="316"/>
                </a:lnTo>
                <a:lnTo>
                  <a:pt x="332" y="308"/>
                </a:lnTo>
                <a:lnTo>
                  <a:pt x="336" y="300"/>
                </a:lnTo>
                <a:lnTo>
                  <a:pt x="340" y="296"/>
                </a:lnTo>
                <a:lnTo>
                  <a:pt x="344" y="292"/>
                </a:lnTo>
                <a:lnTo>
                  <a:pt x="348" y="292"/>
                </a:lnTo>
                <a:lnTo>
                  <a:pt x="352" y="292"/>
                </a:lnTo>
                <a:lnTo>
                  <a:pt x="352" y="292"/>
                </a:lnTo>
                <a:lnTo>
                  <a:pt x="356" y="292"/>
                </a:lnTo>
                <a:lnTo>
                  <a:pt x="360" y="296"/>
                </a:lnTo>
                <a:lnTo>
                  <a:pt x="360" y="300"/>
                </a:lnTo>
                <a:lnTo>
                  <a:pt x="364" y="308"/>
                </a:lnTo>
                <a:lnTo>
                  <a:pt x="364" y="316"/>
                </a:lnTo>
                <a:lnTo>
                  <a:pt x="368" y="324"/>
                </a:lnTo>
                <a:lnTo>
                  <a:pt x="368" y="332"/>
                </a:lnTo>
                <a:lnTo>
                  <a:pt x="372" y="352"/>
                </a:lnTo>
                <a:lnTo>
                  <a:pt x="376" y="368"/>
                </a:lnTo>
                <a:lnTo>
                  <a:pt x="380" y="380"/>
                </a:lnTo>
                <a:lnTo>
                  <a:pt x="384" y="392"/>
                </a:lnTo>
                <a:lnTo>
                  <a:pt x="388" y="396"/>
                </a:lnTo>
                <a:lnTo>
                  <a:pt x="388" y="404"/>
                </a:lnTo>
                <a:lnTo>
                  <a:pt x="384" y="408"/>
                </a:lnTo>
                <a:lnTo>
                  <a:pt x="376" y="416"/>
                </a:lnTo>
                <a:lnTo>
                  <a:pt x="364" y="420"/>
                </a:lnTo>
                <a:lnTo>
                  <a:pt x="352" y="424"/>
                </a:lnTo>
                <a:lnTo>
                  <a:pt x="332" y="432"/>
                </a:lnTo>
                <a:lnTo>
                  <a:pt x="312" y="436"/>
                </a:lnTo>
                <a:lnTo>
                  <a:pt x="288" y="440"/>
                </a:lnTo>
                <a:lnTo>
                  <a:pt x="264" y="444"/>
                </a:lnTo>
                <a:lnTo>
                  <a:pt x="236" y="444"/>
                </a:lnTo>
                <a:lnTo>
                  <a:pt x="204" y="444"/>
                </a:lnTo>
                <a:lnTo>
                  <a:pt x="204" y="444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5" name="Freeform 18">
            <a:extLst>
              <a:ext uri="{FF2B5EF4-FFF2-40B4-BE49-F238E27FC236}">
                <a16:creationId xmlns:a16="http://schemas.microsoft.com/office/drawing/2014/main" id="{7F38A138-7E94-42E5-A437-DCF5C34FBF09}"/>
              </a:ext>
            </a:extLst>
          </p:cNvPr>
          <p:cNvSpPr>
            <a:spLocks/>
          </p:cNvSpPr>
          <p:nvPr/>
        </p:nvSpPr>
        <p:spPr bwMode="auto">
          <a:xfrm>
            <a:off x="7849921" y="4054561"/>
            <a:ext cx="354783" cy="2586063"/>
          </a:xfrm>
          <a:custGeom>
            <a:avLst/>
            <a:gdLst>
              <a:gd name="T0" fmla="*/ 92 w 92"/>
              <a:gd name="T1" fmla="*/ 28 h 516"/>
              <a:gd name="T2" fmla="*/ 92 w 92"/>
              <a:gd name="T3" fmla="*/ 40 h 516"/>
              <a:gd name="T4" fmla="*/ 88 w 92"/>
              <a:gd name="T5" fmla="*/ 48 h 516"/>
              <a:gd name="T6" fmla="*/ 88 w 92"/>
              <a:gd name="T7" fmla="*/ 60 h 516"/>
              <a:gd name="T8" fmla="*/ 84 w 92"/>
              <a:gd name="T9" fmla="*/ 80 h 516"/>
              <a:gd name="T10" fmla="*/ 84 w 92"/>
              <a:gd name="T11" fmla="*/ 108 h 516"/>
              <a:gd name="T12" fmla="*/ 84 w 92"/>
              <a:gd name="T13" fmla="*/ 144 h 516"/>
              <a:gd name="T14" fmla="*/ 84 w 92"/>
              <a:gd name="T15" fmla="*/ 184 h 516"/>
              <a:gd name="T16" fmla="*/ 84 w 92"/>
              <a:gd name="T17" fmla="*/ 232 h 516"/>
              <a:gd name="T18" fmla="*/ 84 w 92"/>
              <a:gd name="T19" fmla="*/ 280 h 516"/>
              <a:gd name="T20" fmla="*/ 84 w 92"/>
              <a:gd name="T21" fmla="*/ 332 h 516"/>
              <a:gd name="T22" fmla="*/ 80 w 92"/>
              <a:gd name="T23" fmla="*/ 380 h 516"/>
              <a:gd name="T24" fmla="*/ 80 w 92"/>
              <a:gd name="T25" fmla="*/ 420 h 516"/>
              <a:gd name="T26" fmla="*/ 76 w 92"/>
              <a:gd name="T27" fmla="*/ 452 h 516"/>
              <a:gd name="T28" fmla="*/ 76 w 92"/>
              <a:gd name="T29" fmla="*/ 480 h 516"/>
              <a:gd name="T30" fmla="*/ 72 w 92"/>
              <a:gd name="T31" fmla="*/ 500 h 516"/>
              <a:gd name="T32" fmla="*/ 64 w 92"/>
              <a:gd name="T33" fmla="*/ 512 h 516"/>
              <a:gd name="T34" fmla="*/ 60 w 92"/>
              <a:gd name="T35" fmla="*/ 516 h 516"/>
              <a:gd name="T36" fmla="*/ 52 w 92"/>
              <a:gd name="T37" fmla="*/ 516 h 516"/>
              <a:gd name="T38" fmla="*/ 44 w 92"/>
              <a:gd name="T39" fmla="*/ 512 h 516"/>
              <a:gd name="T40" fmla="*/ 36 w 92"/>
              <a:gd name="T41" fmla="*/ 500 h 516"/>
              <a:gd name="T42" fmla="*/ 28 w 92"/>
              <a:gd name="T43" fmla="*/ 480 h 516"/>
              <a:gd name="T44" fmla="*/ 24 w 92"/>
              <a:gd name="T45" fmla="*/ 464 h 516"/>
              <a:gd name="T46" fmla="*/ 20 w 92"/>
              <a:gd name="T47" fmla="*/ 448 h 516"/>
              <a:gd name="T48" fmla="*/ 20 w 92"/>
              <a:gd name="T49" fmla="*/ 424 h 516"/>
              <a:gd name="T50" fmla="*/ 16 w 92"/>
              <a:gd name="T51" fmla="*/ 400 h 516"/>
              <a:gd name="T52" fmla="*/ 16 w 92"/>
              <a:gd name="T53" fmla="*/ 368 h 516"/>
              <a:gd name="T54" fmla="*/ 16 w 92"/>
              <a:gd name="T55" fmla="*/ 336 h 516"/>
              <a:gd name="T56" fmla="*/ 16 w 92"/>
              <a:gd name="T57" fmla="*/ 296 h 516"/>
              <a:gd name="T58" fmla="*/ 16 w 92"/>
              <a:gd name="T59" fmla="*/ 252 h 516"/>
              <a:gd name="T60" fmla="*/ 16 w 92"/>
              <a:gd name="T61" fmla="*/ 204 h 516"/>
              <a:gd name="T62" fmla="*/ 20 w 92"/>
              <a:gd name="T63" fmla="*/ 164 h 516"/>
              <a:gd name="T64" fmla="*/ 20 w 92"/>
              <a:gd name="T65" fmla="*/ 128 h 516"/>
              <a:gd name="T66" fmla="*/ 16 w 92"/>
              <a:gd name="T67" fmla="*/ 96 h 516"/>
              <a:gd name="T68" fmla="*/ 16 w 92"/>
              <a:gd name="T69" fmla="*/ 72 h 516"/>
              <a:gd name="T70" fmla="*/ 16 w 92"/>
              <a:gd name="T71" fmla="*/ 52 h 516"/>
              <a:gd name="T72" fmla="*/ 12 w 92"/>
              <a:gd name="T73" fmla="*/ 36 h 516"/>
              <a:gd name="T74" fmla="*/ 12 w 92"/>
              <a:gd name="T75" fmla="*/ 28 h 516"/>
              <a:gd name="T76" fmla="*/ 4 w 92"/>
              <a:gd name="T77" fmla="*/ 20 h 516"/>
              <a:gd name="T78" fmla="*/ 0 w 92"/>
              <a:gd name="T79" fmla="*/ 12 h 516"/>
              <a:gd name="T80" fmla="*/ 8 w 92"/>
              <a:gd name="T81" fmla="*/ 0 h 516"/>
              <a:gd name="T82" fmla="*/ 16 w 92"/>
              <a:gd name="T83" fmla="*/ 0 h 516"/>
              <a:gd name="T84" fmla="*/ 28 w 92"/>
              <a:gd name="T85" fmla="*/ 0 h 516"/>
              <a:gd name="T86" fmla="*/ 44 w 92"/>
              <a:gd name="T87" fmla="*/ 4 h 516"/>
              <a:gd name="T88" fmla="*/ 60 w 92"/>
              <a:gd name="T89" fmla="*/ 8 h 516"/>
              <a:gd name="T90" fmla="*/ 76 w 92"/>
              <a:gd name="T91" fmla="*/ 16 h 516"/>
              <a:gd name="T92" fmla="*/ 92 w 92"/>
              <a:gd name="T93" fmla="*/ 24 h 5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92" h="516">
                <a:moveTo>
                  <a:pt x="92" y="24"/>
                </a:moveTo>
                <a:lnTo>
                  <a:pt x="92" y="28"/>
                </a:lnTo>
                <a:lnTo>
                  <a:pt x="92" y="32"/>
                </a:lnTo>
                <a:lnTo>
                  <a:pt x="92" y="40"/>
                </a:lnTo>
                <a:lnTo>
                  <a:pt x="92" y="44"/>
                </a:lnTo>
                <a:lnTo>
                  <a:pt x="88" y="48"/>
                </a:lnTo>
                <a:lnTo>
                  <a:pt x="88" y="52"/>
                </a:lnTo>
                <a:lnTo>
                  <a:pt x="88" y="60"/>
                </a:lnTo>
                <a:lnTo>
                  <a:pt x="88" y="68"/>
                </a:lnTo>
                <a:lnTo>
                  <a:pt x="84" y="80"/>
                </a:lnTo>
                <a:lnTo>
                  <a:pt x="84" y="92"/>
                </a:lnTo>
                <a:lnTo>
                  <a:pt x="84" y="108"/>
                </a:lnTo>
                <a:lnTo>
                  <a:pt x="84" y="128"/>
                </a:lnTo>
                <a:lnTo>
                  <a:pt x="84" y="144"/>
                </a:lnTo>
                <a:lnTo>
                  <a:pt x="84" y="164"/>
                </a:lnTo>
                <a:lnTo>
                  <a:pt x="84" y="184"/>
                </a:lnTo>
                <a:lnTo>
                  <a:pt x="84" y="208"/>
                </a:lnTo>
                <a:lnTo>
                  <a:pt x="84" y="232"/>
                </a:lnTo>
                <a:lnTo>
                  <a:pt x="84" y="256"/>
                </a:lnTo>
                <a:lnTo>
                  <a:pt x="84" y="280"/>
                </a:lnTo>
                <a:lnTo>
                  <a:pt x="84" y="304"/>
                </a:lnTo>
                <a:lnTo>
                  <a:pt x="84" y="332"/>
                </a:lnTo>
                <a:lnTo>
                  <a:pt x="84" y="356"/>
                </a:lnTo>
                <a:lnTo>
                  <a:pt x="80" y="380"/>
                </a:lnTo>
                <a:lnTo>
                  <a:pt x="80" y="400"/>
                </a:lnTo>
                <a:lnTo>
                  <a:pt x="80" y="420"/>
                </a:lnTo>
                <a:lnTo>
                  <a:pt x="80" y="436"/>
                </a:lnTo>
                <a:lnTo>
                  <a:pt x="76" y="452"/>
                </a:lnTo>
                <a:lnTo>
                  <a:pt x="76" y="468"/>
                </a:lnTo>
                <a:lnTo>
                  <a:pt x="76" y="480"/>
                </a:lnTo>
                <a:lnTo>
                  <a:pt x="72" y="488"/>
                </a:lnTo>
                <a:lnTo>
                  <a:pt x="72" y="500"/>
                </a:lnTo>
                <a:lnTo>
                  <a:pt x="68" y="504"/>
                </a:lnTo>
                <a:lnTo>
                  <a:pt x="64" y="512"/>
                </a:lnTo>
                <a:lnTo>
                  <a:pt x="60" y="516"/>
                </a:lnTo>
                <a:lnTo>
                  <a:pt x="60" y="516"/>
                </a:lnTo>
                <a:lnTo>
                  <a:pt x="56" y="516"/>
                </a:lnTo>
                <a:lnTo>
                  <a:pt x="52" y="516"/>
                </a:lnTo>
                <a:lnTo>
                  <a:pt x="48" y="516"/>
                </a:lnTo>
                <a:lnTo>
                  <a:pt x="44" y="512"/>
                </a:lnTo>
                <a:lnTo>
                  <a:pt x="40" y="504"/>
                </a:lnTo>
                <a:lnTo>
                  <a:pt x="36" y="500"/>
                </a:lnTo>
                <a:lnTo>
                  <a:pt x="32" y="492"/>
                </a:lnTo>
                <a:lnTo>
                  <a:pt x="28" y="480"/>
                </a:lnTo>
                <a:lnTo>
                  <a:pt x="28" y="468"/>
                </a:lnTo>
                <a:lnTo>
                  <a:pt x="24" y="464"/>
                </a:lnTo>
                <a:lnTo>
                  <a:pt x="24" y="456"/>
                </a:lnTo>
                <a:lnTo>
                  <a:pt x="20" y="448"/>
                </a:lnTo>
                <a:lnTo>
                  <a:pt x="20" y="436"/>
                </a:lnTo>
                <a:lnTo>
                  <a:pt x="20" y="424"/>
                </a:lnTo>
                <a:lnTo>
                  <a:pt x="20" y="412"/>
                </a:lnTo>
                <a:lnTo>
                  <a:pt x="16" y="400"/>
                </a:lnTo>
                <a:lnTo>
                  <a:pt x="16" y="384"/>
                </a:lnTo>
                <a:lnTo>
                  <a:pt x="16" y="368"/>
                </a:lnTo>
                <a:lnTo>
                  <a:pt x="16" y="352"/>
                </a:lnTo>
                <a:lnTo>
                  <a:pt x="16" y="336"/>
                </a:lnTo>
                <a:lnTo>
                  <a:pt x="16" y="316"/>
                </a:lnTo>
                <a:lnTo>
                  <a:pt x="16" y="296"/>
                </a:lnTo>
                <a:lnTo>
                  <a:pt x="16" y="272"/>
                </a:lnTo>
                <a:lnTo>
                  <a:pt x="16" y="252"/>
                </a:lnTo>
                <a:lnTo>
                  <a:pt x="16" y="228"/>
                </a:lnTo>
                <a:lnTo>
                  <a:pt x="16" y="204"/>
                </a:lnTo>
                <a:lnTo>
                  <a:pt x="20" y="184"/>
                </a:lnTo>
                <a:lnTo>
                  <a:pt x="20" y="164"/>
                </a:lnTo>
                <a:lnTo>
                  <a:pt x="20" y="144"/>
                </a:lnTo>
                <a:lnTo>
                  <a:pt x="20" y="128"/>
                </a:lnTo>
                <a:lnTo>
                  <a:pt x="20" y="112"/>
                </a:lnTo>
                <a:lnTo>
                  <a:pt x="16" y="96"/>
                </a:lnTo>
                <a:lnTo>
                  <a:pt x="16" y="84"/>
                </a:lnTo>
                <a:lnTo>
                  <a:pt x="16" y="72"/>
                </a:lnTo>
                <a:lnTo>
                  <a:pt x="16" y="60"/>
                </a:lnTo>
                <a:lnTo>
                  <a:pt x="16" y="52"/>
                </a:lnTo>
                <a:lnTo>
                  <a:pt x="12" y="44"/>
                </a:lnTo>
                <a:lnTo>
                  <a:pt x="12" y="36"/>
                </a:lnTo>
                <a:lnTo>
                  <a:pt x="12" y="32"/>
                </a:lnTo>
                <a:lnTo>
                  <a:pt x="12" y="28"/>
                </a:lnTo>
                <a:lnTo>
                  <a:pt x="8" y="28"/>
                </a:lnTo>
                <a:lnTo>
                  <a:pt x="4" y="20"/>
                </a:lnTo>
                <a:lnTo>
                  <a:pt x="0" y="16"/>
                </a:lnTo>
                <a:lnTo>
                  <a:pt x="0" y="12"/>
                </a:lnTo>
                <a:lnTo>
                  <a:pt x="4" y="8"/>
                </a:lnTo>
                <a:lnTo>
                  <a:pt x="8" y="0"/>
                </a:lnTo>
                <a:lnTo>
                  <a:pt x="8" y="0"/>
                </a:lnTo>
                <a:lnTo>
                  <a:pt x="16" y="0"/>
                </a:lnTo>
                <a:lnTo>
                  <a:pt x="20" y="0"/>
                </a:lnTo>
                <a:lnTo>
                  <a:pt x="28" y="0"/>
                </a:lnTo>
                <a:lnTo>
                  <a:pt x="36" y="0"/>
                </a:lnTo>
                <a:lnTo>
                  <a:pt x="44" y="4"/>
                </a:lnTo>
                <a:lnTo>
                  <a:pt x="52" y="8"/>
                </a:lnTo>
                <a:lnTo>
                  <a:pt x="60" y="8"/>
                </a:lnTo>
                <a:lnTo>
                  <a:pt x="68" y="12"/>
                </a:lnTo>
                <a:lnTo>
                  <a:pt x="76" y="16"/>
                </a:lnTo>
                <a:lnTo>
                  <a:pt x="84" y="20"/>
                </a:lnTo>
                <a:lnTo>
                  <a:pt x="92" y="24"/>
                </a:lnTo>
                <a:lnTo>
                  <a:pt x="92" y="24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6" name="Freeform 19">
            <a:extLst>
              <a:ext uri="{FF2B5EF4-FFF2-40B4-BE49-F238E27FC236}">
                <a16:creationId xmlns:a16="http://schemas.microsoft.com/office/drawing/2014/main" id="{9F427831-C2A4-4359-99EA-749A6DAB3D89}"/>
              </a:ext>
            </a:extLst>
          </p:cNvPr>
          <p:cNvSpPr>
            <a:spLocks/>
          </p:cNvSpPr>
          <p:nvPr/>
        </p:nvSpPr>
        <p:spPr bwMode="auto">
          <a:xfrm>
            <a:off x="6800997" y="4796300"/>
            <a:ext cx="2437206" cy="501175"/>
          </a:xfrm>
          <a:custGeom>
            <a:avLst/>
            <a:gdLst>
              <a:gd name="T0" fmla="*/ 156 w 632"/>
              <a:gd name="T1" fmla="*/ 88 h 100"/>
              <a:gd name="T2" fmla="*/ 116 w 632"/>
              <a:gd name="T3" fmla="*/ 96 h 100"/>
              <a:gd name="T4" fmla="*/ 92 w 632"/>
              <a:gd name="T5" fmla="*/ 100 h 100"/>
              <a:gd name="T6" fmla="*/ 76 w 632"/>
              <a:gd name="T7" fmla="*/ 100 h 100"/>
              <a:gd name="T8" fmla="*/ 64 w 632"/>
              <a:gd name="T9" fmla="*/ 100 h 100"/>
              <a:gd name="T10" fmla="*/ 44 w 632"/>
              <a:gd name="T11" fmla="*/ 96 h 100"/>
              <a:gd name="T12" fmla="*/ 24 w 632"/>
              <a:gd name="T13" fmla="*/ 88 h 100"/>
              <a:gd name="T14" fmla="*/ 8 w 632"/>
              <a:gd name="T15" fmla="*/ 76 h 100"/>
              <a:gd name="T16" fmla="*/ 0 w 632"/>
              <a:gd name="T17" fmla="*/ 72 h 100"/>
              <a:gd name="T18" fmla="*/ 0 w 632"/>
              <a:gd name="T19" fmla="*/ 64 h 100"/>
              <a:gd name="T20" fmla="*/ 4 w 632"/>
              <a:gd name="T21" fmla="*/ 64 h 100"/>
              <a:gd name="T22" fmla="*/ 16 w 632"/>
              <a:gd name="T23" fmla="*/ 60 h 100"/>
              <a:gd name="T24" fmla="*/ 48 w 632"/>
              <a:gd name="T25" fmla="*/ 60 h 100"/>
              <a:gd name="T26" fmla="*/ 84 w 632"/>
              <a:gd name="T27" fmla="*/ 56 h 100"/>
              <a:gd name="T28" fmla="*/ 104 w 632"/>
              <a:gd name="T29" fmla="*/ 52 h 100"/>
              <a:gd name="T30" fmla="*/ 128 w 632"/>
              <a:gd name="T31" fmla="*/ 52 h 100"/>
              <a:gd name="T32" fmla="*/ 164 w 632"/>
              <a:gd name="T33" fmla="*/ 48 h 100"/>
              <a:gd name="T34" fmla="*/ 204 w 632"/>
              <a:gd name="T35" fmla="*/ 44 h 100"/>
              <a:gd name="T36" fmla="*/ 252 w 632"/>
              <a:gd name="T37" fmla="*/ 36 h 100"/>
              <a:gd name="T38" fmla="*/ 304 w 632"/>
              <a:gd name="T39" fmla="*/ 28 h 100"/>
              <a:gd name="T40" fmla="*/ 364 w 632"/>
              <a:gd name="T41" fmla="*/ 20 h 100"/>
              <a:gd name="T42" fmla="*/ 428 w 632"/>
              <a:gd name="T43" fmla="*/ 12 h 100"/>
              <a:gd name="T44" fmla="*/ 484 w 632"/>
              <a:gd name="T45" fmla="*/ 4 h 100"/>
              <a:gd name="T46" fmla="*/ 524 w 632"/>
              <a:gd name="T47" fmla="*/ 0 h 100"/>
              <a:gd name="T48" fmla="*/ 552 w 632"/>
              <a:gd name="T49" fmla="*/ 0 h 100"/>
              <a:gd name="T50" fmla="*/ 568 w 632"/>
              <a:gd name="T51" fmla="*/ 4 h 100"/>
              <a:gd name="T52" fmla="*/ 596 w 632"/>
              <a:gd name="T53" fmla="*/ 12 h 100"/>
              <a:gd name="T54" fmla="*/ 616 w 632"/>
              <a:gd name="T55" fmla="*/ 24 h 100"/>
              <a:gd name="T56" fmla="*/ 628 w 632"/>
              <a:gd name="T57" fmla="*/ 36 h 100"/>
              <a:gd name="T58" fmla="*/ 632 w 632"/>
              <a:gd name="T59" fmla="*/ 48 h 100"/>
              <a:gd name="T60" fmla="*/ 632 w 632"/>
              <a:gd name="T61" fmla="*/ 56 h 100"/>
              <a:gd name="T62" fmla="*/ 620 w 632"/>
              <a:gd name="T63" fmla="*/ 56 h 100"/>
              <a:gd name="T64" fmla="*/ 608 w 632"/>
              <a:gd name="T65" fmla="*/ 60 h 100"/>
              <a:gd name="T66" fmla="*/ 588 w 632"/>
              <a:gd name="T67" fmla="*/ 60 h 100"/>
              <a:gd name="T68" fmla="*/ 564 w 632"/>
              <a:gd name="T69" fmla="*/ 56 h 100"/>
              <a:gd name="T70" fmla="*/ 532 w 632"/>
              <a:gd name="T71" fmla="*/ 56 h 100"/>
              <a:gd name="T72" fmla="*/ 500 w 632"/>
              <a:gd name="T73" fmla="*/ 56 h 100"/>
              <a:gd name="T74" fmla="*/ 476 w 632"/>
              <a:gd name="T75" fmla="*/ 56 h 100"/>
              <a:gd name="T76" fmla="*/ 456 w 632"/>
              <a:gd name="T77" fmla="*/ 56 h 100"/>
              <a:gd name="T78" fmla="*/ 440 w 632"/>
              <a:gd name="T79" fmla="*/ 56 h 100"/>
              <a:gd name="T80" fmla="*/ 420 w 632"/>
              <a:gd name="T81" fmla="*/ 56 h 100"/>
              <a:gd name="T82" fmla="*/ 392 w 632"/>
              <a:gd name="T83" fmla="*/ 60 h 100"/>
              <a:gd name="T84" fmla="*/ 360 w 632"/>
              <a:gd name="T85" fmla="*/ 60 h 100"/>
              <a:gd name="T86" fmla="*/ 308 w 632"/>
              <a:gd name="T87" fmla="*/ 68 h 100"/>
              <a:gd name="T88" fmla="*/ 224 w 632"/>
              <a:gd name="T89" fmla="*/ 76 h 100"/>
              <a:gd name="T90" fmla="*/ 180 w 632"/>
              <a:gd name="T91" fmla="*/ 84 h 1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632" h="100">
                <a:moveTo>
                  <a:pt x="180" y="84"/>
                </a:moveTo>
                <a:lnTo>
                  <a:pt x="156" y="88"/>
                </a:lnTo>
                <a:lnTo>
                  <a:pt x="136" y="92"/>
                </a:lnTo>
                <a:lnTo>
                  <a:pt x="116" y="96"/>
                </a:lnTo>
                <a:lnTo>
                  <a:pt x="104" y="96"/>
                </a:lnTo>
                <a:lnTo>
                  <a:pt x="92" y="100"/>
                </a:lnTo>
                <a:lnTo>
                  <a:pt x="80" y="100"/>
                </a:lnTo>
                <a:lnTo>
                  <a:pt x="76" y="100"/>
                </a:lnTo>
                <a:lnTo>
                  <a:pt x="68" y="100"/>
                </a:lnTo>
                <a:lnTo>
                  <a:pt x="64" y="100"/>
                </a:lnTo>
                <a:lnTo>
                  <a:pt x="56" y="100"/>
                </a:lnTo>
                <a:lnTo>
                  <a:pt x="44" y="96"/>
                </a:lnTo>
                <a:lnTo>
                  <a:pt x="36" y="92"/>
                </a:lnTo>
                <a:lnTo>
                  <a:pt x="24" y="88"/>
                </a:lnTo>
                <a:lnTo>
                  <a:pt x="16" y="84"/>
                </a:lnTo>
                <a:lnTo>
                  <a:pt x="8" y="76"/>
                </a:lnTo>
                <a:lnTo>
                  <a:pt x="4" y="72"/>
                </a:lnTo>
                <a:lnTo>
                  <a:pt x="0" y="72"/>
                </a:lnTo>
                <a:lnTo>
                  <a:pt x="0" y="68"/>
                </a:lnTo>
                <a:lnTo>
                  <a:pt x="0" y="64"/>
                </a:lnTo>
                <a:lnTo>
                  <a:pt x="4" y="64"/>
                </a:lnTo>
                <a:lnTo>
                  <a:pt x="4" y="64"/>
                </a:lnTo>
                <a:lnTo>
                  <a:pt x="12" y="60"/>
                </a:lnTo>
                <a:lnTo>
                  <a:pt x="16" y="60"/>
                </a:lnTo>
                <a:lnTo>
                  <a:pt x="24" y="60"/>
                </a:lnTo>
                <a:lnTo>
                  <a:pt x="48" y="60"/>
                </a:lnTo>
                <a:lnTo>
                  <a:pt x="76" y="56"/>
                </a:lnTo>
                <a:lnTo>
                  <a:pt x="84" y="56"/>
                </a:lnTo>
                <a:lnTo>
                  <a:pt x="92" y="56"/>
                </a:lnTo>
                <a:lnTo>
                  <a:pt x="104" y="52"/>
                </a:lnTo>
                <a:lnTo>
                  <a:pt x="116" y="52"/>
                </a:lnTo>
                <a:lnTo>
                  <a:pt x="128" y="52"/>
                </a:lnTo>
                <a:lnTo>
                  <a:pt x="148" y="48"/>
                </a:lnTo>
                <a:lnTo>
                  <a:pt x="164" y="48"/>
                </a:lnTo>
                <a:lnTo>
                  <a:pt x="184" y="44"/>
                </a:lnTo>
                <a:lnTo>
                  <a:pt x="204" y="44"/>
                </a:lnTo>
                <a:lnTo>
                  <a:pt x="228" y="40"/>
                </a:lnTo>
                <a:lnTo>
                  <a:pt x="252" y="36"/>
                </a:lnTo>
                <a:lnTo>
                  <a:pt x="276" y="32"/>
                </a:lnTo>
                <a:lnTo>
                  <a:pt x="304" y="28"/>
                </a:lnTo>
                <a:lnTo>
                  <a:pt x="332" y="24"/>
                </a:lnTo>
                <a:lnTo>
                  <a:pt x="364" y="20"/>
                </a:lnTo>
                <a:lnTo>
                  <a:pt x="396" y="16"/>
                </a:lnTo>
                <a:lnTo>
                  <a:pt x="428" y="12"/>
                </a:lnTo>
                <a:lnTo>
                  <a:pt x="460" y="8"/>
                </a:lnTo>
                <a:lnTo>
                  <a:pt x="484" y="4"/>
                </a:lnTo>
                <a:lnTo>
                  <a:pt x="504" y="4"/>
                </a:lnTo>
                <a:lnTo>
                  <a:pt x="524" y="0"/>
                </a:lnTo>
                <a:lnTo>
                  <a:pt x="540" y="0"/>
                </a:lnTo>
                <a:lnTo>
                  <a:pt x="552" y="0"/>
                </a:lnTo>
                <a:lnTo>
                  <a:pt x="560" y="0"/>
                </a:lnTo>
                <a:lnTo>
                  <a:pt x="568" y="4"/>
                </a:lnTo>
                <a:lnTo>
                  <a:pt x="584" y="8"/>
                </a:lnTo>
                <a:lnTo>
                  <a:pt x="596" y="12"/>
                </a:lnTo>
                <a:lnTo>
                  <a:pt x="604" y="16"/>
                </a:lnTo>
                <a:lnTo>
                  <a:pt x="616" y="24"/>
                </a:lnTo>
                <a:lnTo>
                  <a:pt x="624" y="28"/>
                </a:lnTo>
                <a:lnTo>
                  <a:pt x="628" y="36"/>
                </a:lnTo>
                <a:lnTo>
                  <a:pt x="632" y="40"/>
                </a:lnTo>
                <a:lnTo>
                  <a:pt x="632" y="48"/>
                </a:lnTo>
                <a:lnTo>
                  <a:pt x="632" y="52"/>
                </a:lnTo>
                <a:lnTo>
                  <a:pt x="632" y="56"/>
                </a:lnTo>
                <a:lnTo>
                  <a:pt x="624" y="56"/>
                </a:lnTo>
                <a:lnTo>
                  <a:pt x="620" y="56"/>
                </a:lnTo>
                <a:lnTo>
                  <a:pt x="616" y="56"/>
                </a:lnTo>
                <a:lnTo>
                  <a:pt x="608" y="60"/>
                </a:lnTo>
                <a:lnTo>
                  <a:pt x="600" y="60"/>
                </a:lnTo>
                <a:lnTo>
                  <a:pt x="588" y="60"/>
                </a:lnTo>
                <a:lnTo>
                  <a:pt x="576" y="56"/>
                </a:lnTo>
                <a:lnTo>
                  <a:pt x="564" y="56"/>
                </a:lnTo>
                <a:lnTo>
                  <a:pt x="548" y="56"/>
                </a:lnTo>
                <a:lnTo>
                  <a:pt x="532" y="56"/>
                </a:lnTo>
                <a:lnTo>
                  <a:pt x="516" y="56"/>
                </a:lnTo>
                <a:lnTo>
                  <a:pt x="500" y="56"/>
                </a:lnTo>
                <a:lnTo>
                  <a:pt x="488" y="56"/>
                </a:lnTo>
                <a:lnTo>
                  <a:pt x="476" y="56"/>
                </a:lnTo>
                <a:lnTo>
                  <a:pt x="464" y="56"/>
                </a:lnTo>
                <a:lnTo>
                  <a:pt x="456" y="56"/>
                </a:lnTo>
                <a:lnTo>
                  <a:pt x="448" y="56"/>
                </a:lnTo>
                <a:lnTo>
                  <a:pt x="440" y="56"/>
                </a:lnTo>
                <a:lnTo>
                  <a:pt x="428" y="56"/>
                </a:lnTo>
                <a:lnTo>
                  <a:pt x="420" y="56"/>
                </a:lnTo>
                <a:lnTo>
                  <a:pt x="404" y="56"/>
                </a:lnTo>
                <a:lnTo>
                  <a:pt x="392" y="60"/>
                </a:lnTo>
                <a:lnTo>
                  <a:pt x="376" y="60"/>
                </a:lnTo>
                <a:lnTo>
                  <a:pt x="360" y="60"/>
                </a:lnTo>
                <a:lnTo>
                  <a:pt x="344" y="64"/>
                </a:lnTo>
                <a:lnTo>
                  <a:pt x="308" y="68"/>
                </a:lnTo>
                <a:lnTo>
                  <a:pt x="268" y="72"/>
                </a:lnTo>
                <a:lnTo>
                  <a:pt x="224" y="76"/>
                </a:lnTo>
                <a:lnTo>
                  <a:pt x="180" y="84"/>
                </a:lnTo>
                <a:lnTo>
                  <a:pt x="180" y="84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919702061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" name="Freeform 234">
            <a:extLst>
              <a:ext uri="{FF2B5EF4-FFF2-40B4-BE49-F238E27FC236}">
                <a16:creationId xmlns:a16="http://schemas.microsoft.com/office/drawing/2014/main" id="{6D7A2CD8-24A5-45B7-A9CB-CB7FE8A652D4}"/>
              </a:ext>
            </a:extLst>
          </p:cNvPr>
          <p:cNvSpPr>
            <a:spLocks/>
          </p:cNvSpPr>
          <p:nvPr/>
        </p:nvSpPr>
        <p:spPr bwMode="auto">
          <a:xfrm>
            <a:off x="1275777" y="1617756"/>
            <a:ext cx="1017808" cy="296614"/>
          </a:xfrm>
          <a:custGeom>
            <a:avLst/>
            <a:gdLst>
              <a:gd name="T0" fmla="*/ 128 w 252"/>
              <a:gd name="T1" fmla="*/ 12 h 64"/>
              <a:gd name="T2" fmla="*/ 144 w 252"/>
              <a:gd name="T3" fmla="*/ 12 h 64"/>
              <a:gd name="T4" fmla="*/ 156 w 252"/>
              <a:gd name="T5" fmla="*/ 8 h 64"/>
              <a:gd name="T6" fmla="*/ 172 w 252"/>
              <a:gd name="T7" fmla="*/ 4 h 64"/>
              <a:gd name="T8" fmla="*/ 184 w 252"/>
              <a:gd name="T9" fmla="*/ 4 h 64"/>
              <a:gd name="T10" fmla="*/ 196 w 252"/>
              <a:gd name="T11" fmla="*/ 4 h 64"/>
              <a:gd name="T12" fmla="*/ 204 w 252"/>
              <a:gd name="T13" fmla="*/ 0 h 64"/>
              <a:gd name="T14" fmla="*/ 212 w 252"/>
              <a:gd name="T15" fmla="*/ 0 h 64"/>
              <a:gd name="T16" fmla="*/ 220 w 252"/>
              <a:gd name="T17" fmla="*/ 0 h 64"/>
              <a:gd name="T18" fmla="*/ 232 w 252"/>
              <a:gd name="T19" fmla="*/ 0 h 64"/>
              <a:gd name="T20" fmla="*/ 244 w 252"/>
              <a:gd name="T21" fmla="*/ 4 h 64"/>
              <a:gd name="T22" fmla="*/ 248 w 252"/>
              <a:gd name="T23" fmla="*/ 8 h 64"/>
              <a:gd name="T24" fmla="*/ 252 w 252"/>
              <a:gd name="T25" fmla="*/ 12 h 64"/>
              <a:gd name="T26" fmla="*/ 252 w 252"/>
              <a:gd name="T27" fmla="*/ 16 h 64"/>
              <a:gd name="T28" fmla="*/ 248 w 252"/>
              <a:gd name="T29" fmla="*/ 20 h 64"/>
              <a:gd name="T30" fmla="*/ 240 w 252"/>
              <a:gd name="T31" fmla="*/ 24 h 64"/>
              <a:gd name="T32" fmla="*/ 228 w 252"/>
              <a:gd name="T33" fmla="*/ 28 h 64"/>
              <a:gd name="T34" fmla="*/ 216 w 252"/>
              <a:gd name="T35" fmla="*/ 32 h 64"/>
              <a:gd name="T36" fmla="*/ 196 w 252"/>
              <a:gd name="T37" fmla="*/ 36 h 64"/>
              <a:gd name="T38" fmla="*/ 176 w 252"/>
              <a:gd name="T39" fmla="*/ 40 h 64"/>
              <a:gd name="T40" fmla="*/ 152 w 252"/>
              <a:gd name="T41" fmla="*/ 44 h 64"/>
              <a:gd name="T42" fmla="*/ 128 w 252"/>
              <a:gd name="T43" fmla="*/ 48 h 64"/>
              <a:gd name="T44" fmla="*/ 104 w 252"/>
              <a:gd name="T45" fmla="*/ 52 h 64"/>
              <a:gd name="T46" fmla="*/ 88 w 252"/>
              <a:gd name="T47" fmla="*/ 56 h 64"/>
              <a:gd name="T48" fmla="*/ 72 w 252"/>
              <a:gd name="T49" fmla="*/ 56 h 64"/>
              <a:gd name="T50" fmla="*/ 60 w 252"/>
              <a:gd name="T51" fmla="*/ 60 h 64"/>
              <a:gd name="T52" fmla="*/ 48 w 252"/>
              <a:gd name="T53" fmla="*/ 60 h 64"/>
              <a:gd name="T54" fmla="*/ 44 w 252"/>
              <a:gd name="T55" fmla="*/ 64 h 64"/>
              <a:gd name="T56" fmla="*/ 40 w 252"/>
              <a:gd name="T57" fmla="*/ 64 h 64"/>
              <a:gd name="T58" fmla="*/ 36 w 252"/>
              <a:gd name="T59" fmla="*/ 64 h 64"/>
              <a:gd name="T60" fmla="*/ 32 w 252"/>
              <a:gd name="T61" fmla="*/ 60 h 64"/>
              <a:gd name="T62" fmla="*/ 24 w 252"/>
              <a:gd name="T63" fmla="*/ 56 h 64"/>
              <a:gd name="T64" fmla="*/ 16 w 252"/>
              <a:gd name="T65" fmla="*/ 52 h 64"/>
              <a:gd name="T66" fmla="*/ 8 w 252"/>
              <a:gd name="T67" fmla="*/ 48 h 64"/>
              <a:gd name="T68" fmla="*/ 4 w 252"/>
              <a:gd name="T69" fmla="*/ 44 h 64"/>
              <a:gd name="T70" fmla="*/ 0 w 252"/>
              <a:gd name="T71" fmla="*/ 40 h 64"/>
              <a:gd name="T72" fmla="*/ 0 w 252"/>
              <a:gd name="T73" fmla="*/ 36 h 64"/>
              <a:gd name="T74" fmla="*/ 0 w 252"/>
              <a:gd name="T75" fmla="*/ 36 h 64"/>
              <a:gd name="T76" fmla="*/ 0 w 252"/>
              <a:gd name="T77" fmla="*/ 32 h 64"/>
              <a:gd name="T78" fmla="*/ 4 w 252"/>
              <a:gd name="T79" fmla="*/ 32 h 64"/>
              <a:gd name="T80" fmla="*/ 8 w 252"/>
              <a:gd name="T81" fmla="*/ 28 h 64"/>
              <a:gd name="T82" fmla="*/ 16 w 252"/>
              <a:gd name="T83" fmla="*/ 28 h 64"/>
              <a:gd name="T84" fmla="*/ 32 w 252"/>
              <a:gd name="T85" fmla="*/ 24 h 64"/>
              <a:gd name="T86" fmla="*/ 48 w 252"/>
              <a:gd name="T87" fmla="*/ 24 h 64"/>
              <a:gd name="T88" fmla="*/ 60 w 252"/>
              <a:gd name="T89" fmla="*/ 20 h 64"/>
              <a:gd name="T90" fmla="*/ 72 w 252"/>
              <a:gd name="T91" fmla="*/ 20 h 64"/>
              <a:gd name="T92" fmla="*/ 84 w 252"/>
              <a:gd name="T93" fmla="*/ 20 h 64"/>
              <a:gd name="T94" fmla="*/ 96 w 252"/>
              <a:gd name="T95" fmla="*/ 16 h 64"/>
              <a:gd name="T96" fmla="*/ 112 w 252"/>
              <a:gd name="T97" fmla="*/ 16 h 64"/>
              <a:gd name="T98" fmla="*/ 128 w 252"/>
              <a:gd name="T99" fmla="*/ 12 h 64"/>
              <a:gd name="T100" fmla="*/ 128 w 252"/>
              <a:gd name="T101" fmla="*/ 12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252" h="64">
                <a:moveTo>
                  <a:pt x="128" y="12"/>
                </a:moveTo>
                <a:lnTo>
                  <a:pt x="144" y="12"/>
                </a:lnTo>
                <a:lnTo>
                  <a:pt x="156" y="8"/>
                </a:lnTo>
                <a:lnTo>
                  <a:pt x="172" y="4"/>
                </a:lnTo>
                <a:lnTo>
                  <a:pt x="184" y="4"/>
                </a:lnTo>
                <a:lnTo>
                  <a:pt x="196" y="4"/>
                </a:lnTo>
                <a:lnTo>
                  <a:pt x="204" y="0"/>
                </a:lnTo>
                <a:lnTo>
                  <a:pt x="212" y="0"/>
                </a:lnTo>
                <a:lnTo>
                  <a:pt x="220" y="0"/>
                </a:lnTo>
                <a:lnTo>
                  <a:pt x="232" y="0"/>
                </a:lnTo>
                <a:lnTo>
                  <a:pt x="244" y="4"/>
                </a:lnTo>
                <a:lnTo>
                  <a:pt x="248" y="8"/>
                </a:lnTo>
                <a:lnTo>
                  <a:pt x="252" y="12"/>
                </a:lnTo>
                <a:lnTo>
                  <a:pt x="252" y="16"/>
                </a:lnTo>
                <a:lnTo>
                  <a:pt x="248" y="20"/>
                </a:lnTo>
                <a:lnTo>
                  <a:pt x="240" y="24"/>
                </a:lnTo>
                <a:lnTo>
                  <a:pt x="228" y="28"/>
                </a:lnTo>
                <a:lnTo>
                  <a:pt x="216" y="32"/>
                </a:lnTo>
                <a:lnTo>
                  <a:pt x="196" y="36"/>
                </a:lnTo>
                <a:lnTo>
                  <a:pt x="176" y="40"/>
                </a:lnTo>
                <a:lnTo>
                  <a:pt x="152" y="44"/>
                </a:lnTo>
                <a:lnTo>
                  <a:pt x="128" y="48"/>
                </a:lnTo>
                <a:lnTo>
                  <a:pt x="104" y="52"/>
                </a:lnTo>
                <a:lnTo>
                  <a:pt x="88" y="56"/>
                </a:lnTo>
                <a:lnTo>
                  <a:pt x="72" y="56"/>
                </a:lnTo>
                <a:lnTo>
                  <a:pt x="60" y="60"/>
                </a:lnTo>
                <a:lnTo>
                  <a:pt x="48" y="60"/>
                </a:lnTo>
                <a:lnTo>
                  <a:pt x="44" y="64"/>
                </a:lnTo>
                <a:lnTo>
                  <a:pt x="40" y="64"/>
                </a:lnTo>
                <a:lnTo>
                  <a:pt x="36" y="64"/>
                </a:lnTo>
                <a:lnTo>
                  <a:pt x="32" y="60"/>
                </a:lnTo>
                <a:lnTo>
                  <a:pt x="24" y="56"/>
                </a:lnTo>
                <a:lnTo>
                  <a:pt x="16" y="52"/>
                </a:lnTo>
                <a:lnTo>
                  <a:pt x="8" y="48"/>
                </a:lnTo>
                <a:lnTo>
                  <a:pt x="4" y="44"/>
                </a:lnTo>
                <a:lnTo>
                  <a:pt x="0" y="40"/>
                </a:lnTo>
                <a:lnTo>
                  <a:pt x="0" y="36"/>
                </a:lnTo>
                <a:lnTo>
                  <a:pt x="0" y="36"/>
                </a:lnTo>
                <a:lnTo>
                  <a:pt x="0" y="32"/>
                </a:lnTo>
                <a:lnTo>
                  <a:pt x="4" y="32"/>
                </a:lnTo>
                <a:lnTo>
                  <a:pt x="8" y="28"/>
                </a:lnTo>
                <a:lnTo>
                  <a:pt x="16" y="28"/>
                </a:lnTo>
                <a:lnTo>
                  <a:pt x="32" y="24"/>
                </a:lnTo>
                <a:lnTo>
                  <a:pt x="48" y="24"/>
                </a:lnTo>
                <a:lnTo>
                  <a:pt x="60" y="20"/>
                </a:lnTo>
                <a:lnTo>
                  <a:pt x="72" y="20"/>
                </a:lnTo>
                <a:lnTo>
                  <a:pt x="84" y="20"/>
                </a:lnTo>
                <a:lnTo>
                  <a:pt x="96" y="16"/>
                </a:lnTo>
                <a:lnTo>
                  <a:pt x="112" y="16"/>
                </a:lnTo>
                <a:lnTo>
                  <a:pt x="128" y="12"/>
                </a:lnTo>
                <a:lnTo>
                  <a:pt x="128" y="12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7" name="Freeform 235">
            <a:extLst>
              <a:ext uri="{FF2B5EF4-FFF2-40B4-BE49-F238E27FC236}">
                <a16:creationId xmlns:a16="http://schemas.microsoft.com/office/drawing/2014/main" id="{7B4B1233-BC86-4797-866A-0AF50ED42AD0}"/>
              </a:ext>
            </a:extLst>
          </p:cNvPr>
          <p:cNvSpPr>
            <a:spLocks/>
          </p:cNvSpPr>
          <p:nvPr/>
        </p:nvSpPr>
        <p:spPr bwMode="auto">
          <a:xfrm>
            <a:off x="1421178" y="1209911"/>
            <a:ext cx="856251" cy="278076"/>
          </a:xfrm>
          <a:custGeom>
            <a:avLst/>
            <a:gdLst>
              <a:gd name="T0" fmla="*/ 136 w 212"/>
              <a:gd name="T1" fmla="*/ 44 h 60"/>
              <a:gd name="T2" fmla="*/ 116 w 212"/>
              <a:gd name="T3" fmla="*/ 48 h 60"/>
              <a:gd name="T4" fmla="*/ 100 w 212"/>
              <a:gd name="T5" fmla="*/ 52 h 60"/>
              <a:gd name="T6" fmla="*/ 88 w 212"/>
              <a:gd name="T7" fmla="*/ 56 h 60"/>
              <a:gd name="T8" fmla="*/ 76 w 212"/>
              <a:gd name="T9" fmla="*/ 56 h 60"/>
              <a:gd name="T10" fmla="*/ 64 w 212"/>
              <a:gd name="T11" fmla="*/ 60 h 60"/>
              <a:gd name="T12" fmla="*/ 56 w 212"/>
              <a:gd name="T13" fmla="*/ 60 h 60"/>
              <a:gd name="T14" fmla="*/ 52 w 212"/>
              <a:gd name="T15" fmla="*/ 60 h 60"/>
              <a:gd name="T16" fmla="*/ 48 w 212"/>
              <a:gd name="T17" fmla="*/ 60 h 60"/>
              <a:gd name="T18" fmla="*/ 40 w 212"/>
              <a:gd name="T19" fmla="*/ 60 h 60"/>
              <a:gd name="T20" fmla="*/ 32 w 212"/>
              <a:gd name="T21" fmla="*/ 56 h 60"/>
              <a:gd name="T22" fmla="*/ 16 w 212"/>
              <a:gd name="T23" fmla="*/ 48 h 60"/>
              <a:gd name="T24" fmla="*/ 0 w 212"/>
              <a:gd name="T25" fmla="*/ 36 h 60"/>
              <a:gd name="T26" fmla="*/ 36 w 212"/>
              <a:gd name="T27" fmla="*/ 28 h 60"/>
              <a:gd name="T28" fmla="*/ 68 w 212"/>
              <a:gd name="T29" fmla="*/ 20 h 60"/>
              <a:gd name="T30" fmla="*/ 92 w 212"/>
              <a:gd name="T31" fmla="*/ 16 h 60"/>
              <a:gd name="T32" fmla="*/ 104 w 212"/>
              <a:gd name="T33" fmla="*/ 12 h 60"/>
              <a:gd name="T34" fmla="*/ 116 w 212"/>
              <a:gd name="T35" fmla="*/ 8 h 60"/>
              <a:gd name="T36" fmla="*/ 128 w 212"/>
              <a:gd name="T37" fmla="*/ 8 h 60"/>
              <a:gd name="T38" fmla="*/ 136 w 212"/>
              <a:gd name="T39" fmla="*/ 4 h 60"/>
              <a:gd name="T40" fmla="*/ 144 w 212"/>
              <a:gd name="T41" fmla="*/ 4 h 60"/>
              <a:gd name="T42" fmla="*/ 152 w 212"/>
              <a:gd name="T43" fmla="*/ 4 h 60"/>
              <a:gd name="T44" fmla="*/ 156 w 212"/>
              <a:gd name="T45" fmla="*/ 4 h 60"/>
              <a:gd name="T46" fmla="*/ 160 w 212"/>
              <a:gd name="T47" fmla="*/ 0 h 60"/>
              <a:gd name="T48" fmla="*/ 164 w 212"/>
              <a:gd name="T49" fmla="*/ 0 h 60"/>
              <a:gd name="T50" fmla="*/ 168 w 212"/>
              <a:gd name="T51" fmla="*/ 0 h 60"/>
              <a:gd name="T52" fmla="*/ 176 w 212"/>
              <a:gd name="T53" fmla="*/ 0 h 60"/>
              <a:gd name="T54" fmla="*/ 180 w 212"/>
              <a:gd name="T55" fmla="*/ 0 h 60"/>
              <a:gd name="T56" fmla="*/ 196 w 212"/>
              <a:gd name="T57" fmla="*/ 4 h 60"/>
              <a:gd name="T58" fmla="*/ 204 w 212"/>
              <a:gd name="T59" fmla="*/ 4 h 60"/>
              <a:gd name="T60" fmla="*/ 208 w 212"/>
              <a:gd name="T61" fmla="*/ 8 h 60"/>
              <a:gd name="T62" fmla="*/ 208 w 212"/>
              <a:gd name="T63" fmla="*/ 12 h 60"/>
              <a:gd name="T64" fmla="*/ 212 w 212"/>
              <a:gd name="T65" fmla="*/ 16 h 60"/>
              <a:gd name="T66" fmla="*/ 212 w 212"/>
              <a:gd name="T67" fmla="*/ 20 h 60"/>
              <a:gd name="T68" fmla="*/ 208 w 212"/>
              <a:gd name="T69" fmla="*/ 24 h 60"/>
              <a:gd name="T70" fmla="*/ 204 w 212"/>
              <a:gd name="T71" fmla="*/ 24 h 60"/>
              <a:gd name="T72" fmla="*/ 196 w 212"/>
              <a:gd name="T73" fmla="*/ 28 h 60"/>
              <a:gd name="T74" fmla="*/ 184 w 212"/>
              <a:gd name="T75" fmla="*/ 32 h 60"/>
              <a:gd name="T76" fmla="*/ 168 w 212"/>
              <a:gd name="T77" fmla="*/ 36 h 60"/>
              <a:gd name="T78" fmla="*/ 152 w 212"/>
              <a:gd name="T79" fmla="*/ 40 h 60"/>
              <a:gd name="T80" fmla="*/ 136 w 212"/>
              <a:gd name="T81" fmla="*/ 44 h 60"/>
              <a:gd name="T82" fmla="*/ 136 w 212"/>
              <a:gd name="T83" fmla="*/ 44 h 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212" h="60">
                <a:moveTo>
                  <a:pt x="136" y="44"/>
                </a:moveTo>
                <a:lnTo>
                  <a:pt x="116" y="48"/>
                </a:lnTo>
                <a:lnTo>
                  <a:pt x="100" y="52"/>
                </a:lnTo>
                <a:lnTo>
                  <a:pt x="88" y="56"/>
                </a:lnTo>
                <a:lnTo>
                  <a:pt x="76" y="56"/>
                </a:lnTo>
                <a:lnTo>
                  <a:pt x="64" y="60"/>
                </a:lnTo>
                <a:lnTo>
                  <a:pt x="56" y="60"/>
                </a:lnTo>
                <a:lnTo>
                  <a:pt x="52" y="60"/>
                </a:lnTo>
                <a:lnTo>
                  <a:pt x="48" y="60"/>
                </a:lnTo>
                <a:lnTo>
                  <a:pt x="40" y="60"/>
                </a:lnTo>
                <a:lnTo>
                  <a:pt x="32" y="56"/>
                </a:lnTo>
                <a:lnTo>
                  <a:pt x="16" y="48"/>
                </a:lnTo>
                <a:lnTo>
                  <a:pt x="0" y="36"/>
                </a:lnTo>
                <a:lnTo>
                  <a:pt x="36" y="28"/>
                </a:lnTo>
                <a:lnTo>
                  <a:pt x="68" y="20"/>
                </a:lnTo>
                <a:lnTo>
                  <a:pt x="92" y="16"/>
                </a:lnTo>
                <a:lnTo>
                  <a:pt x="104" y="12"/>
                </a:lnTo>
                <a:lnTo>
                  <a:pt x="116" y="8"/>
                </a:lnTo>
                <a:lnTo>
                  <a:pt x="128" y="8"/>
                </a:lnTo>
                <a:lnTo>
                  <a:pt x="136" y="4"/>
                </a:lnTo>
                <a:lnTo>
                  <a:pt x="144" y="4"/>
                </a:lnTo>
                <a:lnTo>
                  <a:pt x="152" y="4"/>
                </a:lnTo>
                <a:lnTo>
                  <a:pt x="156" y="4"/>
                </a:lnTo>
                <a:lnTo>
                  <a:pt x="160" y="0"/>
                </a:lnTo>
                <a:lnTo>
                  <a:pt x="164" y="0"/>
                </a:lnTo>
                <a:lnTo>
                  <a:pt x="168" y="0"/>
                </a:lnTo>
                <a:lnTo>
                  <a:pt x="176" y="0"/>
                </a:lnTo>
                <a:lnTo>
                  <a:pt x="180" y="0"/>
                </a:lnTo>
                <a:lnTo>
                  <a:pt x="196" y="4"/>
                </a:lnTo>
                <a:lnTo>
                  <a:pt x="204" y="4"/>
                </a:lnTo>
                <a:lnTo>
                  <a:pt x="208" y="8"/>
                </a:lnTo>
                <a:lnTo>
                  <a:pt x="208" y="12"/>
                </a:lnTo>
                <a:lnTo>
                  <a:pt x="212" y="16"/>
                </a:lnTo>
                <a:lnTo>
                  <a:pt x="212" y="20"/>
                </a:lnTo>
                <a:lnTo>
                  <a:pt x="208" y="24"/>
                </a:lnTo>
                <a:lnTo>
                  <a:pt x="204" y="24"/>
                </a:lnTo>
                <a:lnTo>
                  <a:pt x="196" y="28"/>
                </a:lnTo>
                <a:lnTo>
                  <a:pt x="184" y="32"/>
                </a:lnTo>
                <a:lnTo>
                  <a:pt x="168" y="36"/>
                </a:lnTo>
                <a:lnTo>
                  <a:pt x="152" y="40"/>
                </a:lnTo>
                <a:lnTo>
                  <a:pt x="136" y="44"/>
                </a:lnTo>
                <a:lnTo>
                  <a:pt x="136" y="44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8" name="Freeform 236">
            <a:extLst>
              <a:ext uri="{FF2B5EF4-FFF2-40B4-BE49-F238E27FC236}">
                <a16:creationId xmlns:a16="http://schemas.microsoft.com/office/drawing/2014/main" id="{ED1A7B53-E5D3-4A6B-A758-2F2048D4B80A}"/>
              </a:ext>
            </a:extLst>
          </p:cNvPr>
          <p:cNvSpPr>
            <a:spLocks/>
          </p:cNvSpPr>
          <p:nvPr/>
        </p:nvSpPr>
        <p:spPr bwMode="auto">
          <a:xfrm>
            <a:off x="2713633" y="820605"/>
            <a:ext cx="306958" cy="2372915"/>
          </a:xfrm>
          <a:custGeom>
            <a:avLst/>
            <a:gdLst>
              <a:gd name="T0" fmla="*/ 40 w 76"/>
              <a:gd name="T1" fmla="*/ 508 h 512"/>
              <a:gd name="T2" fmla="*/ 36 w 76"/>
              <a:gd name="T3" fmla="*/ 504 h 512"/>
              <a:gd name="T4" fmla="*/ 32 w 76"/>
              <a:gd name="T5" fmla="*/ 488 h 512"/>
              <a:gd name="T6" fmla="*/ 28 w 76"/>
              <a:gd name="T7" fmla="*/ 468 h 512"/>
              <a:gd name="T8" fmla="*/ 28 w 76"/>
              <a:gd name="T9" fmla="*/ 440 h 512"/>
              <a:gd name="T10" fmla="*/ 24 w 76"/>
              <a:gd name="T11" fmla="*/ 404 h 512"/>
              <a:gd name="T12" fmla="*/ 24 w 76"/>
              <a:gd name="T13" fmla="*/ 360 h 512"/>
              <a:gd name="T14" fmla="*/ 24 w 76"/>
              <a:gd name="T15" fmla="*/ 312 h 512"/>
              <a:gd name="T16" fmla="*/ 24 w 76"/>
              <a:gd name="T17" fmla="*/ 256 h 512"/>
              <a:gd name="T18" fmla="*/ 24 w 76"/>
              <a:gd name="T19" fmla="*/ 204 h 512"/>
              <a:gd name="T20" fmla="*/ 24 w 76"/>
              <a:gd name="T21" fmla="*/ 160 h 512"/>
              <a:gd name="T22" fmla="*/ 24 w 76"/>
              <a:gd name="T23" fmla="*/ 120 h 512"/>
              <a:gd name="T24" fmla="*/ 20 w 76"/>
              <a:gd name="T25" fmla="*/ 88 h 512"/>
              <a:gd name="T26" fmla="*/ 20 w 76"/>
              <a:gd name="T27" fmla="*/ 64 h 512"/>
              <a:gd name="T28" fmla="*/ 16 w 76"/>
              <a:gd name="T29" fmla="*/ 48 h 512"/>
              <a:gd name="T30" fmla="*/ 12 w 76"/>
              <a:gd name="T31" fmla="*/ 36 h 512"/>
              <a:gd name="T32" fmla="*/ 8 w 76"/>
              <a:gd name="T33" fmla="*/ 24 h 512"/>
              <a:gd name="T34" fmla="*/ 0 w 76"/>
              <a:gd name="T35" fmla="*/ 12 h 512"/>
              <a:gd name="T36" fmla="*/ 0 w 76"/>
              <a:gd name="T37" fmla="*/ 4 h 512"/>
              <a:gd name="T38" fmla="*/ 12 w 76"/>
              <a:gd name="T39" fmla="*/ 0 h 512"/>
              <a:gd name="T40" fmla="*/ 32 w 76"/>
              <a:gd name="T41" fmla="*/ 0 h 512"/>
              <a:gd name="T42" fmla="*/ 60 w 76"/>
              <a:gd name="T43" fmla="*/ 0 h 512"/>
              <a:gd name="T44" fmla="*/ 76 w 76"/>
              <a:gd name="T45" fmla="*/ 52 h 512"/>
              <a:gd name="T46" fmla="*/ 76 w 76"/>
              <a:gd name="T47" fmla="*/ 136 h 512"/>
              <a:gd name="T48" fmla="*/ 76 w 76"/>
              <a:gd name="T49" fmla="*/ 212 h 512"/>
              <a:gd name="T50" fmla="*/ 76 w 76"/>
              <a:gd name="T51" fmla="*/ 276 h 512"/>
              <a:gd name="T52" fmla="*/ 76 w 76"/>
              <a:gd name="T53" fmla="*/ 332 h 512"/>
              <a:gd name="T54" fmla="*/ 72 w 76"/>
              <a:gd name="T55" fmla="*/ 380 h 512"/>
              <a:gd name="T56" fmla="*/ 72 w 76"/>
              <a:gd name="T57" fmla="*/ 416 h 512"/>
              <a:gd name="T58" fmla="*/ 68 w 76"/>
              <a:gd name="T59" fmla="*/ 440 h 512"/>
              <a:gd name="T60" fmla="*/ 68 w 76"/>
              <a:gd name="T61" fmla="*/ 464 h 512"/>
              <a:gd name="T62" fmla="*/ 60 w 76"/>
              <a:gd name="T63" fmla="*/ 484 h 512"/>
              <a:gd name="T64" fmla="*/ 56 w 76"/>
              <a:gd name="T65" fmla="*/ 500 h 512"/>
              <a:gd name="T66" fmla="*/ 48 w 76"/>
              <a:gd name="T67" fmla="*/ 508 h 512"/>
              <a:gd name="T68" fmla="*/ 40 w 76"/>
              <a:gd name="T69" fmla="*/ 512 h 5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76" h="512">
                <a:moveTo>
                  <a:pt x="40" y="512"/>
                </a:moveTo>
                <a:lnTo>
                  <a:pt x="40" y="508"/>
                </a:lnTo>
                <a:lnTo>
                  <a:pt x="36" y="508"/>
                </a:lnTo>
                <a:lnTo>
                  <a:pt x="36" y="504"/>
                </a:lnTo>
                <a:lnTo>
                  <a:pt x="36" y="496"/>
                </a:lnTo>
                <a:lnTo>
                  <a:pt x="32" y="488"/>
                </a:lnTo>
                <a:lnTo>
                  <a:pt x="32" y="480"/>
                </a:lnTo>
                <a:lnTo>
                  <a:pt x="28" y="468"/>
                </a:lnTo>
                <a:lnTo>
                  <a:pt x="28" y="456"/>
                </a:lnTo>
                <a:lnTo>
                  <a:pt x="28" y="440"/>
                </a:lnTo>
                <a:lnTo>
                  <a:pt x="28" y="424"/>
                </a:lnTo>
                <a:lnTo>
                  <a:pt x="24" y="404"/>
                </a:lnTo>
                <a:lnTo>
                  <a:pt x="24" y="384"/>
                </a:lnTo>
                <a:lnTo>
                  <a:pt x="24" y="360"/>
                </a:lnTo>
                <a:lnTo>
                  <a:pt x="24" y="336"/>
                </a:lnTo>
                <a:lnTo>
                  <a:pt x="24" y="312"/>
                </a:lnTo>
                <a:lnTo>
                  <a:pt x="24" y="284"/>
                </a:lnTo>
                <a:lnTo>
                  <a:pt x="24" y="256"/>
                </a:lnTo>
                <a:lnTo>
                  <a:pt x="24" y="228"/>
                </a:lnTo>
                <a:lnTo>
                  <a:pt x="24" y="204"/>
                </a:lnTo>
                <a:lnTo>
                  <a:pt x="24" y="180"/>
                </a:lnTo>
                <a:lnTo>
                  <a:pt x="24" y="160"/>
                </a:lnTo>
                <a:lnTo>
                  <a:pt x="24" y="140"/>
                </a:lnTo>
                <a:lnTo>
                  <a:pt x="24" y="120"/>
                </a:lnTo>
                <a:lnTo>
                  <a:pt x="20" y="104"/>
                </a:lnTo>
                <a:lnTo>
                  <a:pt x="20" y="88"/>
                </a:lnTo>
                <a:lnTo>
                  <a:pt x="20" y="76"/>
                </a:lnTo>
                <a:lnTo>
                  <a:pt x="20" y="64"/>
                </a:lnTo>
                <a:lnTo>
                  <a:pt x="16" y="56"/>
                </a:lnTo>
                <a:lnTo>
                  <a:pt x="16" y="48"/>
                </a:lnTo>
                <a:lnTo>
                  <a:pt x="16" y="40"/>
                </a:lnTo>
                <a:lnTo>
                  <a:pt x="12" y="36"/>
                </a:lnTo>
                <a:lnTo>
                  <a:pt x="12" y="32"/>
                </a:lnTo>
                <a:lnTo>
                  <a:pt x="8" y="24"/>
                </a:lnTo>
                <a:lnTo>
                  <a:pt x="4" y="16"/>
                </a:lnTo>
                <a:lnTo>
                  <a:pt x="0" y="12"/>
                </a:lnTo>
                <a:lnTo>
                  <a:pt x="0" y="4"/>
                </a:lnTo>
                <a:lnTo>
                  <a:pt x="0" y="4"/>
                </a:lnTo>
                <a:lnTo>
                  <a:pt x="4" y="0"/>
                </a:lnTo>
                <a:lnTo>
                  <a:pt x="12" y="0"/>
                </a:lnTo>
                <a:lnTo>
                  <a:pt x="20" y="0"/>
                </a:lnTo>
                <a:lnTo>
                  <a:pt x="32" y="0"/>
                </a:lnTo>
                <a:lnTo>
                  <a:pt x="44" y="0"/>
                </a:lnTo>
                <a:lnTo>
                  <a:pt x="60" y="0"/>
                </a:lnTo>
                <a:lnTo>
                  <a:pt x="76" y="4"/>
                </a:lnTo>
                <a:lnTo>
                  <a:pt x="76" y="52"/>
                </a:lnTo>
                <a:lnTo>
                  <a:pt x="76" y="96"/>
                </a:lnTo>
                <a:lnTo>
                  <a:pt x="76" y="136"/>
                </a:lnTo>
                <a:lnTo>
                  <a:pt x="76" y="176"/>
                </a:lnTo>
                <a:lnTo>
                  <a:pt x="76" y="212"/>
                </a:lnTo>
                <a:lnTo>
                  <a:pt x="76" y="244"/>
                </a:lnTo>
                <a:lnTo>
                  <a:pt x="76" y="276"/>
                </a:lnTo>
                <a:lnTo>
                  <a:pt x="76" y="308"/>
                </a:lnTo>
                <a:lnTo>
                  <a:pt x="76" y="332"/>
                </a:lnTo>
                <a:lnTo>
                  <a:pt x="72" y="356"/>
                </a:lnTo>
                <a:lnTo>
                  <a:pt x="72" y="380"/>
                </a:lnTo>
                <a:lnTo>
                  <a:pt x="72" y="396"/>
                </a:lnTo>
                <a:lnTo>
                  <a:pt x="72" y="416"/>
                </a:lnTo>
                <a:lnTo>
                  <a:pt x="72" y="428"/>
                </a:lnTo>
                <a:lnTo>
                  <a:pt x="68" y="440"/>
                </a:lnTo>
                <a:lnTo>
                  <a:pt x="68" y="448"/>
                </a:lnTo>
                <a:lnTo>
                  <a:pt x="68" y="464"/>
                </a:lnTo>
                <a:lnTo>
                  <a:pt x="64" y="476"/>
                </a:lnTo>
                <a:lnTo>
                  <a:pt x="60" y="484"/>
                </a:lnTo>
                <a:lnTo>
                  <a:pt x="56" y="496"/>
                </a:lnTo>
                <a:lnTo>
                  <a:pt x="56" y="500"/>
                </a:lnTo>
                <a:lnTo>
                  <a:pt x="52" y="508"/>
                </a:lnTo>
                <a:lnTo>
                  <a:pt x="48" y="508"/>
                </a:lnTo>
                <a:lnTo>
                  <a:pt x="40" y="512"/>
                </a:lnTo>
                <a:lnTo>
                  <a:pt x="40" y="512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9" name="Freeform 237">
            <a:extLst>
              <a:ext uri="{FF2B5EF4-FFF2-40B4-BE49-F238E27FC236}">
                <a16:creationId xmlns:a16="http://schemas.microsoft.com/office/drawing/2014/main" id="{A6A98718-0998-4C81-8FCD-844E1ECA36A7}"/>
              </a:ext>
            </a:extLst>
          </p:cNvPr>
          <p:cNvSpPr>
            <a:spLocks/>
          </p:cNvSpPr>
          <p:nvPr/>
        </p:nvSpPr>
        <p:spPr bwMode="auto">
          <a:xfrm>
            <a:off x="1243466" y="839143"/>
            <a:ext cx="840095" cy="1835301"/>
          </a:xfrm>
          <a:custGeom>
            <a:avLst/>
            <a:gdLst>
              <a:gd name="T0" fmla="*/ 116 w 208"/>
              <a:gd name="T1" fmla="*/ 316 h 396"/>
              <a:gd name="T2" fmla="*/ 100 w 208"/>
              <a:gd name="T3" fmla="*/ 332 h 396"/>
              <a:gd name="T4" fmla="*/ 84 w 208"/>
              <a:gd name="T5" fmla="*/ 348 h 396"/>
              <a:gd name="T6" fmla="*/ 68 w 208"/>
              <a:gd name="T7" fmla="*/ 364 h 396"/>
              <a:gd name="T8" fmla="*/ 48 w 208"/>
              <a:gd name="T9" fmla="*/ 376 h 396"/>
              <a:gd name="T10" fmla="*/ 40 w 208"/>
              <a:gd name="T11" fmla="*/ 380 h 396"/>
              <a:gd name="T12" fmla="*/ 32 w 208"/>
              <a:gd name="T13" fmla="*/ 388 h 396"/>
              <a:gd name="T14" fmla="*/ 24 w 208"/>
              <a:gd name="T15" fmla="*/ 392 h 396"/>
              <a:gd name="T16" fmla="*/ 20 w 208"/>
              <a:gd name="T17" fmla="*/ 392 h 396"/>
              <a:gd name="T18" fmla="*/ 16 w 208"/>
              <a:gd name="T19" fmla="*/ 396 h 396"/>
              <a:gd name="T20" fmla="*/ 12 w 208"/>
              <a:gd name="T21" fmla="*/ 396 h 396"/>
              <a:gd name="T22" fmla="*/ 8 w 208"/>
              <a:gd name="T23" fmla="*/ 396 h 396"/>
              <a:gd name="T24" fmla="*/ 4 w 208"/>
              <a:gd name="T25" fmla="*/ 392 h 396"/>
              <a:gd name="T26" fmla="*/ 0 w 208"/>
              <a:gd name="T27" fmla="*/ 388 h 396"/>
              <a:gd name="T28" fmla="*/ 0 w 208"/>
              <a:gd name="T29" fmla="*/ 388 h 396"/>
              <a:gd name="T30" fmla="*/ 0 w 208"/>
              <a:gd name="T31" fmla="*/ 384 h 396"/>
              <a:gd name="T32" fmla="*/ 4 w 208"/>
              <a:gd name="T33" fmla="*/ 380 h 396"/>
              <a:gd name="T34" fmla="*/ 8 w 208"/>
              <a:gd name="T35" fmla="*/ 376 h 396"/>
              <a:gd name="T36" fmla="*/ 12 w 208"/>
              <a:gd name="T37" fmla="*/ 368 h 396"/>
              <a:gd name="T38" fmla="*/ 16 w 208"/>
              <a:gd name="T39" fmla="*/ 360 h 396"/>
              <a:gd name="T40" fmla="*/ 24 w 208"/>
              <a:gd name="T41" fmla="*/ 356 h 396"/>
              <a:gd name="T42" fmla="*/ 40 w 208"/>
              <a:gd name="T43" fmla="*/ 336 h 396"/>
              <a:gd name="T44" fmla="*/ 56 w 208"/>
              <a:gd name="T45" fmla="*/ 320 h 396"/>
              <a:gd name="T46" fmla="*/ 72 w 208"/>
              <a:gd name="T47" fmla="*/ 296 h 396"/>
              <a:gd name="T48" fmla="*/ 88 w 208"/>
              <a:gd name="T49" fmla="*/ 272 h 396"/>
              <a:gd name="T50" fmla="*/ 100 w 208"/>
              <a:gd name="T51" fmla="*/ 248 h 396"/>
              <a:gd name="T52" fmla="*/ 112 w 208"/>
              <a:gd name="T53" fmla="*/ 220 h 396"/>
              <a:gd name="T54" fmla="*/ 124 w 208"/>
              <a:gd name="T55" fmla="*/ 188 h 396"/>
              <a:gd name="T56" fmla="*/ 132 w 208"/>
              <a:gd name="T57" fmla="*/ 156 h 396"/>
              <a:gd name="T58" fmla="*/ 136 w 208"/>
              <a:gd name="T59" fmla="*/ 120 h 396"/>
              <a:gd name="T60" fmla="*/ 140 w 208"/>
              <a:gd name="T61" fmla="*/ 84 h 396"/>
              <a:gd name="T62" fmla="*/ 144 w 208"/>
              <a:gd name="T63" fmla="*/ 44 h 396"/>
              <a:gd name="T64" fmla="*/ 148 w 208"/>
              <a:gd name="T65" fmla="*/ 0 h 396"/>
              <a:gd name="T66" fmla="*/ 160 w 208"/>
              <a:gd name="T67" fmla="*/ 4 h 396"/>
              <a:gd name="T68" fmla="*/ 172 w 208"/>
              <a:gd name="T69" fmla="*/ 8 h 396"/>
              <a:gd name="T70" fmla="*/ 180 w 208"/>
              <a:gd name="T71" fmla="*/ 12 h 396"/>
              <a:gd name="T72" fmla="*/ 192 w 208"/>
              <a:gd name="T73" fmla="*/ 16 h 396"/>
              <a:gd name="T74" fmla="*/ 196 w 208"/>
              <a:gd name="T75" fmla="*/ 20 h 396"/>
              <a:gd name="T76" fmla="*/ 204 w 208"/>
              <a:gd name="T77" fmla="*/ 24 h 396"/>
              <a:gd name="T78" fmla="*/ 208 w 208"/>
              <a:gd name="T79" fmla="*/ 24 h 396"/>
              <a:gd name="T80" fmla="*/ 208 w 208"/>
              <a:gd name="T81" fmla="*/ 28 h 396"/>
              <a:gd name="T82" fmla="*/ 208 w 208"/>
              <a:gd name="T83" fmla="*/ 32 h 396"/>
              <a:gd name="T84" fmla="*/ 208 w 208"/>
              <a:gd name="T85" fmla="*/ 36 h 396"/>
              <a:gd name="T86" fmla="*/ 208 w 208"/>
              <a:gd name="T87" fmla="*/ 44 h 396"/>
              <a:gd name="T88" fmla="*/ 208 w 208"/>
              <a:gd name="T89" fmla="*/ 52 h 396"/>
              <a:gd name="T90" fmla="*/ 204 w 208"/>
              <a:gd name="T91" fmla="*/ 64 h 396"/>
              <a:gd name="T92" fmla="*/ 204 w 208"/>
              <a:gd name="T93" fmla="*/ 80 h 396"/>
              <a:gd name="T94" fmla="*/ 200 w 208"/>
              <a:gd name="T95" fmla="*/ 96 h 396"/>
              <a:gd name="T96" fmla="*/ 196 w 208"/>
              <a:gd name="T97" fmla="*/ 120 h 396"/>
              <a:gd name="T98" fmla="*/ 192 w 208"/>
              <a:gd name="T99" fmla="*/ 144 h 396"/>
              <a:gd name="T100" fmla="*/ 184 w 208"/>
              <a:gd name="T101" fmla="*/ 168 h 396"/>
              <a:gd name="T102" fmla="*/ 176 w 208"/>
              <a:gd name="T103" fmla="*/ 196 h 396"/>
              <a:gd name="T104" fmla="*/ 168 w 208"/>
              <a:gd name="T105" fmla="*/ 220 h 396"/>
              <a:gd name="T106" fmla="*/ 156 w 208"/>
              <a:gd name="T107" fmla="*/ 248 h 396"/>
              <a:gd name="T108" fmla="*/ 144 w 208"/>
              <a:gd name="T109" fmla="*/ 272 h 396"/>
              <a:gd name="T110" fmla="*/ 132 w 208"/>
              <a:gd name="T111" fmla="*/ 296 h 396"/>
              <a:gd name="T112" fmla="*/ 116 w 208"/>
              <a:gd name="T113" fmla="*/ 316 h 396"/>
              <a:gd name="T114" fmla="*/ 116 w 208"/>
              <a:gd name="T115" fmla="*/ 316 h 3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208" h="396">
                <a:moveTo>
                  <a:pt x="116" y="316"/>
                </a:moveTo>
                <a:lnTo>
                  <a:pt x="100" y="332"/>
                </a:lnTo>
                <a:lnTo>
                  <a:pt x="84" y="348"/>
                </a:lnTo>
                <a:lnTo>
                  <a:pt x="68" y="364"/>
                </a:lnTo>
                <a:lnTo>
                  <a:pt x="48" y="376"/>
                </a:lnTo>
                <a:lnTo>
                  <a:pt x="40" y="380"/>
                </a:lnTo>
                <a:lnTo>
                  <a:pt x="32" y="388"/>
                </a:lnTo>
                <a:lnTo>
                  <a:pt x="24" y="392"/>
                </a:lnTo>
                <a:lnTo>
                  <a:pt x="20" y="392"/>
                </a:lnTo>
                <a:lnTo>
                  <a:pt x="16" y="396"/>
                </a:lnTo>
                <a:lnTo>
                  <a:pt x="12" y="396"/>
                </a:lnTo>
                <a:lnTo>
                  <a:pt x="8" y="396"/>
                </a:lnTo>
                <a:lnTo>
                  <a:pt x="4" y="392"/>
                </a:lnTo>
                <a:lnTo>
                  <a:pt x="0" y="388"/>
                </a:lnTo>
                <a:lnTo>
                  <a:pt x="0" y="388"/>
                </a:lnTo>
                <a:lnTo>
                  <a:pt x="0" y="384"/>
                </a:lnTo>
                <a:lnTo>
                  <a:pt x="4" y="380"/>
                </a:lnTo>
                <a:lnTo>
                  <a:pt x="8" y="376"/>
                </a:lnTo>
                <a:lnTo>
                  <a:pt x="12" y="368"/>
                </a:lnTo>
                <a:lnTo>
                  <a:pt x="16" y="360"/>
                </a:lnTo>
                <a:lnTo>
                  <a:pt x="24" y="356"/>
                </a:lnTo>
                <a:lnTo>
                  <a:pt x="40" y="336"/>
                </a:lnTo>
                <a:lnTo>
                  <a:pt x="56" y="320"/>
                </a:lnTo>
                <a:lnTo>
                  <a:pt x="72" y="296"/>
                </a:lnTo>
                <a:lnTo>
                  <a:pt x="88" y="272"/>
                </a:lnTo>
                <a:lnTo>
                  <a:pt x="100" y="248"/>
                </a:lnTo>
                <a:lnTo>
                  <a:pt x="112" y="220"/>
                </a:lnTo>
                <a:lnTo>
                  <a:pt x="124" y="188"/>
                </a:lnTo>
                <a:lnTo>
                  <a:pt x="132" y="156"/>
                </a:lnTo>
                <a:lnTo>
                  <a:pt x="136" y="120"/>
                </a:lnTo>
                <a:lnTo>
                  <a:pt x="140" y="84"/>
                </a:lnTo>
                <a:lnTo>
                  <a:pt x="144" y="44"/>
                </a:lnTo>
                <a:lnTo>
                  <a:pt x="148" y="0"/>
                </a:lnTo>
                <a:lnTo>
                  <a:pt x="160" y="4"/>
                </a:lnTo>
                <a:lnTo>
                  <a:pt x="172" y="8"/>
                </a:lnTo>
                <a:lnTo>
                  <a:pt x="180" y="12"/>
                </a:lnTo>
                <a:lnTo>
                  <a:pt x="192" y="16"/>
                </a:lnTo>
                <a:lnTo>
                  <a:pt x="196" y="20"/>
                </a:lnTo>
                <a:lnTo>
                  <a:pt x="204" y="24"/>
                </a:lnTo>
                <a:lnTo>
                  <a:pt x="208" y="24"/>
                </a:lnTo>
                <a:lnTo>
                  <a:pt x="208" y="28"/>
                </a:lnTo>
                <a:lnTo>
                  <a:pt x="208" y="32"/>
                </a:lnTo>
                <a:lnTo>
                  <a:pt x="208" y="36"/>
                </a:lnTo>
                <a:lnTo>
                  <a:pt x="208" y="44"/>
                </a:lnTo>
                <a:lnTo>
                  <a:pt x="208" y="52"/>
                </a:lnTo>
                <a:lnTo>
                  <a:pt x="204" y="64"/>
                </a:lnTo>
                <a:lnTo>
                  <a:pt x="204" y="80"/>
                </a:lnTo>
                <a:lnTo>
                  <a:pt x="200" y="96"/>
                </a:lnTo>
                <a:lnTo>
                  <a:pt x="196" y="120"/>
                </a:lnTo>
                <a:lnTo>
                  <a:pt x="192" y="144"/>
                </a:lnTo>
                <a:lnTo>
                  <a:pt x="184" y="168"/>
                </a:lnTo>
                <a:lnTo>
                  <a:pt x="176" y="196"/>
                </a:lnTo>
                <a:lnTo>
                  <a:pt x="168" y="220"/>
                </a:lnTo>
                <a:lnTo>
                  <a:pt x="156" y="248"/>
                </a:lnTo>
                <a:lnTo>
                  <a:pt x="144" y="272"/>
                </a:lnTo>
                <a:lnTo>
                  <a:pt x="132" y="296"/>
                </a:lnTo>
                <a:lnTo>
                  <a:pt x="116" y="316"/>
                </a:lnTo>
                <a:lnTo>
                  <a:pt x="116" y="316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0" name="Freeform 238">
            <a:extLst>
              <a:ext uri="{FF2B5EF4-FFF2-40B4-BE49-F238E27FC236}">
                <a16:creationId xmlns:a16="http://schemas.microsoft.com/office/drawing/2014/main" id="{5B6C0339-75D0-4ECF-B8C9-5B5670411335}"/>
              </a:ext>
            </a:extLst>
          </p:cNvPr>
          <p:cNvSpPr>
            <a:spLocks/>
          </p:cNvSpPr>
          <p:nvPr/>
        </p:nvSpPr>
        <p:spPr bwMode="auto">
          <a:xfrm>
            <a:off x="1501957" y="672297"/>
            <a:ext cx="1195520" cy="1853840"/>
          </a:xfrm>
          <a:custGeom>
            <a:avLst/>
            <a:gdLst>
              <a:gd name="T0" fmla="*/ 184 w 296"/>
              <a:gd name="T1" fmla="*/ 400 h 400"/>
              <a:gd name="T2" fmla="*/ 160 w 296"/>
              <a:gd name="T3" fmla="*/ 400 h 400"/>
              <a:gd name="T4" fmla="*/ 152 w 296"/>
              <a:gd name="T5" fmla="*/ 380 h 400"/>
              <a:gd name="T6" fmla="*/ 148 w 296"/>
              <a:gd name="T7" fmla="*/ 356 h 400"/>
              <a:gd name="T8" fmla="*/ 128 w 296"/>
              <a:gd name="T9" fmla="*/ 328 h 400"/>
              <a:gd name="T10" fmla="*/ 116 w 296"/>
              <a:gd name="T11" fmla="*/ 316 h 400"/>
              <a:gd name="T12" fmla="*/ 112 w 296"/>
              <a:gd name="T13" fmla="*/ 308 h 400"/>
              <a:gd name="T14" fmla="*/ 128 w 296"/>
              <a:gd name="T15" fmla="*/ 304 h 400"/>
              <a:gd name="T16" fmla="*/ 160 w 296"/>
              <a:gd name="T17" fmla="*/ 312 h 400"/>
              <a:gd name="T18" fmla="*/ 184 w 296"/>
              <a:gd name="T19" fmla="*/ 316 h 400"/>
              <a:gd name="T20" fmla="*/ 188 w 296"/>
              <a:gd name="T21" fmla="*/ 308 h 400"/>
              <a:gd name="T22" fmla="*/ 192 w 296"/>
              <a:gd name="T23" fmla="*/ 288 h 400"/>
              <a:gd name="T24" fmla="*/ 200 w 296"/>
              <a:gd name="T25" fmla="*/ 244 h 400"/>
              <a:gd name="T26" fmla="*/ 212 w 296"/>
              <a:gd name="T27" fmla="*/ 160 h 400"/>
              <a:gd name="T28" fmla="*/ 216 w 296"/>
              <a:gd name="T29" fmla="*/ 120 h 400"/>
              <a:gd name="T30" fmla="*/ 216 w 296"/>
              <a:gd name="T31" fmla="*/ 92 h 400"/>
              <a:gd name="T32" fmla="*/ 216 w 296"/>
              <a:gd name="T33" fmla="*/ 68 h 400"/>
              <a:gd name="T34" fmla="*/ 208 w 296"/>
              <a:gd name="T35" fmla="*/ 52 h 400"/>
              <a:gd name="T36" fmla="*/ 196 w 296"/>
              <a:gd name="T37" fmla="*/ 48 h 400"/>
              <a:gd name="T38" fmla="*/ 180 w 296"/>
              <a:gd name="T39" fmla="*/ 52 h 400"/>
              <a:gd name="T40" fmla="*/ 152 w 296"/>
              <a:gd name="T41" fmla="*/ 56 h 400"/>
              <a:gd name="T42" fmla="*/ 104 w 296"/>
              <a:gd name="T43" fmla="*/ 64 h 400"/>
              <a:gd name="T44" fmla="*/ 68 w 296"/>
              <a:gd name="T45" fmla="*/ 68 h 400"/>
              <a:gd name="T46" fmla="*/ 48 w 296"/>
              <a:gd name="T47" fmla="*/ 72 h 400"/>
              <a:gd name="T48" fmla="*/ 28 w 296"/>
              <a:gd name="T49" fmla="*/ 72 h 400"/>
              <a:gd name="T50" fmla="*/ 8 w 296"/>
              <a:gd name="T51" fmla="*/ 60 h 400"/>
              <a:gd name="T52" fmla="*/ 0 w 296"/>
              <a:gd name="T53" fmla="*/ 44 h 400"/>
              <a:gd name="T54" fmla="*/ 88 w 296"/>
              <a:gd name="T55" fmla="*/ 28 h 400"/>
              <a:gd name="T56" fmla="*/ 156 w 296"/>
              <a:gd name="T57" fmla="*/ 20 h 400"/>
              <a:gd name="T58" fmla="*/ 192 w 296"/>
              <a:gd name="T59" fmla="*/ 12 h 400"/>
              <a:gd name="T60" fmla="*/ 208 w 296"/>
              <a:gd name="T61" fmla="*/ 4 h 400"/>
              <a:gd name="T62" fmla="*/ 220 w 296"/>
              <a:gd name="T63" fmla="*/ 0 h 400"/>
              <a:gd name="T64" fmla="*/ 244 w 296"/>
              <a:gd name="T65" fmla="*/ 0 h 400"/>
              <a:gd name="T66" fmla="*/ 280 w 296"/>
              <a:gd name="T67" fmla="*/ 20 h 400"/>
              <a:gd name="T68" fmla="*/ 296 w 296"/>
              <a:gd name="T69" fmla="*/ 36 h 400"/>
              <a:gd name="T70" fmla="*/ 288 w 296"/>
              <a:gd name="T71" fmla="*/ 48 h 400"/>
              <a:gd name="T72" fmla="*/ 280 w 296"/>
              <a:gd name="T73" fmla="*/ 56 h 400"/>
              <a:gd name="T74" fmla="*/ 276 w 296"/>
              <a:gd name="T75" fmla="*/ 76 h 400"/>
              <a:gd name="T76" fmla="*/ 276 w 296"/>
              <a:gd name="T77" fmla="*/ 112 h 400"/>
              <a:gd name="T78" fmla="*/ 268 w 296"/>
              <a:gd name="T79" fmla="*/ 208 h 400"/>
              <a:gd name="T80" fmla="*/ 256 w 296"/>
              <a:gd name="T81" fmla="*/ 272 h 400"/>
              <a:gd name="T82" fmla="*/ 244 w 296"/>
              <a:gd name="T83" fmla="*/ 312 h 400"/>
              <a:gd name="T84" fmla="*/ 236 w 296"/>
              <a:gd name="T85" fmla="*/ 340 h 400"/>
              <a:gd name="T86" fmla="*/ 212 w 296"/>
              <a:gd name="T87" fmla="*/ 380 h 4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296" h="400">
                <a:moveTo>
                  <a:pt x="200" y="388"/>
                </a:moveTo>
                <a:lnTo>
                  <a:pt x="192" y="392"/>
                </a:lnTo>
                <a:lnTo>
                  <a:pt x="184" y="400"/>
                </a:lnTo>
                <a:lnTo>
                  <a:pt x="176" y="400"/>
                </a:lnTo>
                <a:lnTo>
                  <a:pt x="168" y="400"/>
                </a:lnTo>
                <a:lnTo>
                  <a:pt x="160" y="400"/>
                </a:lnTo>
                <a:lnTo>
                  <a:pt x="156" y="396"/>
                </a:lnTo>
                <a:lnTo>
                  <a:pt x="152" y="388"/>
                </a:lnTo>
                <a:lnTo>
                  <a:pt x="152" y="380"/>
                </a:lnTo>
                <a:lnTo>
                  <a:pt x="152" y="372"/>
                </a:lnTo>
                <a:lnTo>
                  <a:pt x="152" y="368"/>
                </a:lnTo>
                <a:lnTo>
                  <a:pt x="148" y="356"/>
                </a:lnTo>
                <a:lnTo>
                  <a:pt x="144" y="344"/>
                </a:lnTo>
                <a:lnTo>
                  <a:pt x="132" y="332"/>
                </a:lnTo>
                <a:lnTo>
                  <a:pt x="128" y="328"/>
                </a:lnTo>
                <a:lnTo>
                  <a:pt x="120" y="324"/>
                </a:lnTo>
                <a:lnTo>
                  <a:pt x="116" y="320"/>
                </a:lnTo>
                <a:lnTo>
                  <a:pt x="116" y="316"/>
                </a:lnTo>
                <a:lnTo>
                  <a:pt x="112" y="312"/>
                </a:lnTo>
                <a:lnTo>
                  <a:pt x="112" y="308"/>
                </a:lnTo>
                <a:lnTo>
                  <a:pt x="112" y="308"/>
                </a:lnTo>
                <a:lnTo>
                  <a:pt x="116" y="304"/>
                </a:lnTo>
                <a:lnTo>
                  <a:pt x="120" y="304"/>
                </a:lnTo>
                <a:lnTo>
                  <a:pt x="128" y="304"/>
                </a:lnTo>
                <a:lnTo>
                  <a:pt x="136" y="304"/>
                </a:lnTo>
                <a:lnTo>
                  <a:pt x="148" y="308"/>
                </a:lnTo>
                <a:lnTo>
                  <a:pt x="160" y="312"/>
                </a:lnTo>
                <a:lnTo>
                  <a:pt x="168" y="316"/>
                </a:lnTo>
                <a:lnTo>
                  <a:pt x="176" y="316"/>
                </a:lnTo>
                <a:lnTo>
                  <a:pt x="184" y="316"/>
                </a:lnTo>
                <a:lnTo>
                  <a:pt x="184" y="312"/>
                </a:lnTo>
                <a:lnTo>
                  <a:pt x="184" y="308"/>
                </a:lnTo>
                <a:lnTo>
                  <a:pt x="188" y="308"/>
                </a:lnTo>
                <a:lnTo>
                  <a:pt x="188" y="300"/>
                </a:lnTo>
                <a:lnTo>
                  <a:pt x="192" y="296"/>
                </a:lnTo>
                <a:lnTo>
                  <a:pt x="192" y="288"/>
                </a:lnTo>
                <a:lnTo>
                  <a:pt x="196" y="276"/>
                </a:lnTo>
                <a:lnTo>
                  <a:pt x="196" y="268"/>
                </a:lnTo>
                <a:lnTo>
                  <a:pt x="200" y="244"/>
                </a:lnTo>
                <a:lnTo>
                  <a:pt x="204" y="216"/>
                </a:lnTo>
                <a:lnTo>
                  <a:pt x="208" y="188"/>
                </a:lnTo>
                <a:lnTo>
                  <a:pt x="212" y="160"/>
                </a:lnTo>
                <a:lnTo>
                  <a:pt x="212" y="144"/>
                </a:lnTo>
                <a:lnTo>
                  <a:pt x="212" y="132"/>
                </a:lnTo>
                <a:lnTo>
                  <a:pt x="216" y="120"/>
                </a:lnTo>
                <a:lnTo>
                  <a:pt x="216" y="108"/>
                </a:lnTo>
                <a:lnTo>
                  <a:pt x="216" y="100"/>
                </a:lnTo>
                <a:lnTo>
                  <a:pt x="216" y="92"/>
                </a:lnTo>
                <a:lnTo>
                  <a:pt x="216" y="84"/>
                </a:lnTo>
                <a:lnTo>
                  <a:pt x="216" y="76"/>
                </a:lnTo>
                <a:lnTo>
                  <a:pt x="216" y="68"/>
                </a:lnTo>
                <a:lnTo>
                  <a:pt x="212" y="60"/>
                </a:lnTo>
                <a:lnTo>
                  <a:pt x="212" y="52"/>
                </a:lnTo>
                <a:lnTo>
                  <a:pt x="208" y="52"/>
                </a:lnTo>
                <a:lnTo>
                  <a:pt x="208" y="48"/>
                </a:lnTo>
                <a:lnTo>
                  <a:pt x="204" y="48"/>
                </a:lnTo>
                <a:lnTo>
                  <a:pt x="196" y="48"/>
                </a:lnTo>
                <a:lnTo>
                  <a:pt x="192" y="48"/>
                </a:lnTo>
                <a:lnTo>
                  <a:pt x="188" y="48"/>
                </a:lnTo>
                <a:lnTo>
                  <a:pt x="180" y="52"/>
                </a:lnTo>
                <a:lnTo>
                  <a:pt x="172" y="52"/>
                </a:lnTo>
                <a:lnTo>
                  <a:pt x="160" y="52"/>
                </a:lnTo>
                <a:lnTo>
                  <a:pt x="152" y="56"/>
                </a:lnTo>
                <a:lnTo>
                  <a:pt x="136" y="56"/>
                </a:lnTo>
                <a:lnTo>
                  <a:pt x="120" y="60"/>
                </a:lnTo>
                <a:lnTo>
                  <a:pt x="104" y="64"/>
                </a:lnTo>
                <a:lnTo>
                  <a:pt x="92" y="64"/>
                </a:lnTo>
                <a:lnTo>
                  <a:pt x="80" y="68"/>
                </a:lnTo>
                <a:lnTo>
                  <a:pt x="68" y="68"/>
                </a:lnTo>
                <a:lnTo>
                  <a:pt x="60" y="72"/>
                </a:lnTo>
                <a:lnTo>
                  <a:pt x="52" y="72"/>
                </a:lnTo>
                <a:lnTo>
                  <a:pt x="48" y="72"/>
                </a:lnTo>
                <a:lnTo>
                  <a:pt x="44" y="72"/>
                </a:lnTo>
                <a:lnTo>
                  <a:pt x="36" y="72"/>
                </a:lnTo>
                <a:lnTo>
                  <a:pt x="28" y="72"/>
                </a:lnTo>
                <a:lnTo>
                  <a:pt x="20" y="68"/>
                </a:lnTo>
                <a:lnTo>
                  <a:pt x="16" y="64"/>
                </a:lnTo>
                <a:lnTo>
                  <a:pt x="8" y="60"/>
                </a:lnTo>
                <a:lnTo>
                  <a:pt x="4" y="56"/>
                </a:lnTo>
                <a:lnTo>
                  <a:pt x="0" y="52"/>
                </a:lnTo>
                <a:lnTo>
                  <a:pt x="0" y="44"/>
                </a:lnTo>
                <a:lnTo>
                  <a:pt x="24" y="40"/>
                </a:lnTo>
                <a:lnTo>
                  <a:pt x="56" y="36"/>
                </a:lnTo>
                <a:lnTo>
                  <a:pt x="88" y="28"/>
                </a:lnTo>
                <a:lnTo>
                  <a:pt x="124" y="24"/>
                </a:lnTo>
                <a:lnTo>
                  <a:pt x="140" y="20"/>
                </a:lnTo>
                <a:lnTo>
                  <a:pt x="156" y="20"/>
                </a:lnTo>
                <a:lnTo>
                  <a:pt x="172" y="16"/>
                </a:lnTo>
                <a:lnTo>
                  <a:pt x="180" y="16"/>
                </a:lnTo>
                <a:lnTo>
                  <a:pt x="192" y="12"/>
                </a:lnTo>
                <a:lnTo>
                  <a:pt x="196" y="8"/>
                </a:lnTo>
                <a:lnTo>
                  <a:pt x="204" y="8"/>
                </a:lnTo>
                <a:lnTo>
                  <a:pt x="208" y="4"/>
                </a:lnTo>
                <a:lnTo>
                  <a:pt x="208" y="4"/>
                </a:lnTo>
                <a:lnTo>
                  <a:pt x="216" y="0"/>
                </a:lnTo>
                <a:lnTo>
                  <a:pt x="220" y="0"/>
                </a:lnTo>
                <a:lnTo>
                  <a:pt x="228" y="0"/>
                </a:lnTo>
                <a:lnTo>
                  <a:pt x="236" y="0"/>
                </a:lnTo>
                <a:lnTo>
                  <a:pt x="244" y="0"/>
                </a:lnTo>
                <a:lnTo>
                  <a:pt x="256" y="8"/>
                </a:lnTo>
                <a:lnTo>
                  <a:pt x="268" y="12"/>
                </a:lnTo>
                <a:lnTo>
                  <a:pt x="280" y="20"/>
                </a:lnTo>
                <a:lnTo>
                  <a:pt x="288" y="24"/>
                </a:lnTo>
                <a:lnTo>
                  <a:pt x="292" y="32"/>
                </a:lnTo>
                <a:lnTo>
                  <a:pt x="296" y="36"/>
                </a:lnTo>
                <a:lnTo>
                  <a:pt x="296" y="40"/>
                </a:lnTo>
                <a:lnTo>
                  <a:pt x="292" y="44"/>
                </a:lnTo>
                <a:lnTo>
                  <a:pt x="288" y="48"/>
                </a:lnTo>
                <a:lnTo>
                  <a:pt x="284" y="52"/>
                </a:lnTo>
                <a:lnTo>
                  <a:pt x="284" y="52"/>
                </a:lnTo>
                <a:lnTo>
                  <a:pt x="280" y="56"/>
                </a:lnTo>
                <a:lnTo>
                  <a:pt x="280" y="60"/>
                </a:lnTo>
                <a:lnTo>
                  <a:pt x="276" y="68"/>
                </a:lnTo>
                <a:lnTo>
                  <a:pt x="276" y="76"/>
                </a:lnTo>
                <a:lnTo>
                  <a:pt x="276" y="88"/>
                </a:lnTo>
                <a:lnTo>
                  <a:pt x="276" y="100"/>
                </a:lnTo>
                <a:lnTo>
                  <a:pt x="276" y="112"/>
                </a:lnTo>
                <a:lnTo>
                  <a:pt x="272" y="144"/>
                </a:lnTo>
                <a:lnTo>
                  <a:pt x="272" y="176"/>
                </a:lnTo>
                <a:lnTo>
                  <a:pt x="268" y="208"/>
                </a:lnTo>
                <a:lnTo>
                  <a:pt x="264" y="240"/>
                </a:lnTo>
                <a:lnTo>
                  <a:pt x="260" y="256"/>
                </a:lnTo>
                <a:lnTo>
                  <a:pt x="256" y="272"/>
                </a:lnTo>
                <a:lnTo>
                  <a:pt x="252" y="288"/>
                </a:lnTo>
                <a:lnTo>
                  <a:pt x="248" y="300"/>
                </a:lnTo>
                <a:lnTo>
                  <a:pt x="244" y="312"/>
                </a:lnTo>
                <a:lnTo>
                  <a:pt x="244" y="320"/>
                </a:lnTo>
                <a:lnTo>
                  <a:pt x="240" y="332"/>
                </a:lnTo>
                <a:lnTo>
                  <a:pt x="236" y="340"/>
                </a:lnTo>
                <a:lnTo>
                  <a:pt x="228" y="356"/>
                </a:lnTo>
                <a:lnTo>
                  <a:pt x="220" y="368"/>
                </a:lnTo>
                <a:lnTo>
                  <a:pt x="212" y="380"/>
                </a:lnTo>
                <a:lnTo>
                  <a:pt x="200" y="388"/>
                </a:lnTo>
                <a:lnTo>
                  <a:pt x="200" y="388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1" name="Freeform 239">
            <a:extLst>
              <a:ext uri="{FF2B5EF4-FFF2-40B4-BE49-F238E27FC236}">
                <a16:creationId xmlns:a16="http://schemas.microsoft.com/office/drawing/2014/main" id="{FF2EA733-7105-451B-B1B9-EBA0AB9897AA}"/>
              </a:ext>
            </a:extLst>
          </p:cNvPr>
          <p:cNvSpPr>
            <a:spLocks/>
          </p:cNvSpPr>
          <p:nvPr/>
        </p:nvSpPr>
        <p:spPr bwMode="auto">
          <a:xfrm>
            <a:off x="2842878" y="672297"/>
            <a:ext cx="953185" cy="1724071"/>
          </a:xfrm>
          <a:custGeom>
            <a:avLst/>
            <a:gdLst>
              <a:gd name="T0" fmla="*/ 220 w 236"/>
              <a:gd name="T1" fmla="*/ 352 h 372"/>
              <a:gd name="T2" fmla="*/ 204 w 236"/>
              <a:gd name="T3" fmla="*/ 368 h 372"/>
              <a:gd name="T4" fmla="*/ 184 w 236"/>
              <a:gd name="T5" fmla="*/ 368 h 372"/>
              <a:gd name="T6" fmla="*/ 168 w 236"/>
              <a:gd name="T7" fmla="*/ 352 h 372"/>
              <a:gd name="T8" fmla="*/ 136 w 236"/>
              <a:gd name="T9" fmla="*/ 324 h 372"/>
              <a:gd name="T10" fmla="*/ 108 w 236"/>
              <a:gd name="T11" fmla="*/ 308 h 372"/>
              <a:gd name="T12" fmla="*/ 88 w 236"/>
              <a:gd name="T13" fmla="*/ 296 h 372"/>
              <a:gd name="T14" fmla="*/ 76 w 236"/>
              <a:gd name="T15" fmla="*/ 288 h 372"/>
              <a:gd name="T16" fmla="*/ 84 w 236"/>
              <a:gd name="T17" fmla="*/ 280 h 372"/>
              <a:gd name="T18" fmla="*/ 104 w 236"/>
              <a:gd name="T19" fmla="*/ 280 h 372"/>
              <a:gd name="T20" fmla="*/ 136 w 236"/>
              <a:gd name="T21" fmla="*/ 288 h 372"/>
              <a:gd name="T22" fmla="*/ 164 w 236"/>
              <a:gd name="T23" fmla="*/ 292 h 372"/>
              <a:gd name="T24" fmla="*/ 168 w 236"/>
              <a:gd name="T25" fmla="*/ 292 h 372"/>
              <a:gd name="T26" fmla="*/ 172 w 236"/>
              <a:gd name="T27" fmla="*/ 284 h 372"/>
              <a:gd name="T28" fmla="*/ 168 w 236"/>
              <a:gd name="T29" fmla="*/ 268 h 372"/>
              <a:gd name="T30" fmla="*/ 148 w 236"/>
              <a:gd name="T31" fmla="*/ 232 h 372"/>
              <a:gd name="T32" fmla="*/ 100 w 236"/>
              <a:gd name="T33" fmla="*/ 192 h 372"/>
              <a:gd name="T34" fmla="*/ 72 w 236"/>
              <a:gd name="T35" fmla="*/ 176 h 372"/>
              <a:gd name="T36" fmla="*/ 60 w 236"/>
              <a:gd name="T37" fmla="*/ 164 h 372"/>
              <a:gd name="T38" fmla="*/ 56 w 236"/>
              <a:gd name="T39" fmla="*/ 160 h 372"/>
              <a:gd name="T40" fmla="*/ 68 w 236"/>
              <a:gd name="T41" fmla="*/ 144 h 372"/>
              <a:gd name="T42" fmla="*/ 84 w 236"/>
              <a:gd name="T43" fmla="*/ 116 h 372"/>
              <a:gd name="T44" fmla="*/ 108 w 236"/>
              <a:gd name="T45" fmla="*/ 80 h 372"/>
              <a:gd name="T46" fmla="*/ 124 w 236"/>
              <a:gd name="T47" fmla="*/ 56 h 372"/>
              <a:gd name="T48" fmla="*/ 128 w 236"/>
              <a:gd name="T49" fmla="*/ 52 h 372"/>
              <a:gd name="T50" fmla="*/ 108 w 236"/>
              <a:gd name="T51" fmla="*/ 52 h 372"/>
              <a:gd name="T52" fmla="*/ 88 w 236"/>
              <a:gd name="T53" fmla="*/ 56 h 372"/>
              <a:gd name="T54" fmla="*/ 56 w 236"/>
              <a:gd name="T55" fmla="*/ 60 h 372"/>
              <a:gd name="T56" fmla="*/ 16 w 236"/>
              <a:gd name="T57" fmla="*/ 64 h 372"/>
              <a:gd name="T58" fmla="*/ 16 w 236"/>
              <a:gd name="T59" fmla="*/ 36 h 372"/>
              <a:gd name="T60" fmla="*/ 80 w 236"/>
              <a:gd name="T61" fmla="*/ 28 h 372"/>
              <a:gd name="T62" fmla="*/ 112 w 236"/>
              <a:gd name="T63" fmla="*/ 20 h 372"/>
              <a:gd name="T64" fmla="*/ 132 w 236"/>
              <a:gd name="T65" fmla="*/ 12 h 372"/>
              <a:gd name="T66" fmla="*/ 144 w 236"/>
              <a:gd name="T67" fmla="*/ 4 h 372"/>
              <a:gd name="T68" fmla="*/ 164 w 236"/>
              <a:gd name="T69" fmla="*/ 0 h 372"/>
              <a:gd name="T70" fmla="*/ 192 w 236"/>
              <a:gd name="T71" fmla="*/ 16 h 372"/>
              <a:gd name="T72" fmla="*/ 224 w 236"/>
              <a:gd name="T73" fmla="*/ 36 h 372"/>
              <a:gd name="T74" fmla="*/ 228 w 236"/>
              <a:gd name="T75" fmla="*/ 52 h 372"/>
              <a:gd name="T76" fmla="*/ 208 w 236"/>
              <a:gd name="T77" fmla="*/ 64 h 372"/>
              <a:gd name="T78" fmla="*/ 184 w 236"/>
              <a:gd name="T79" fmla="*/ 72 h 372"/>
              <a:gd name="T80" fmla="*/ 160 w 236"/>
              <a:gd name="T81" fmla="*/ 88 h 372"/>
              <a:gd name="T82" fmla="*/ 128 w 236"/>
              <a:gd name="T83" fmla="*/ 120 h 372"/>
              <a:gd name="T84" fmla="*/ 112 w 236"/>
              <a:gd name="T85" fmla="*/ 144 h 372"/>
              <a:gd name="T86" fmla="*/ 104 w 236"/>
              <a:gd name="T87" fmla="*/ 152 h 372"/>
              <a:gd name="T88" fmla="*/ 108 w 236"/>
              <a:gd name="T89" fmla="*/ 160 h 372"/>
              <a:gd name="T90" fmla="*/ 132 w 236"/>
              <a:gd name="T91" fmla="*/ 172 h 372"/>
              <a:gd name="T92" fmla="*/ 180 w 236"/>
              <a:gd name="T93" fmla="*/ 200 h 372"/>
              <a:gd name="T94" fmla="*/ 220 w 236"/>
              <a:gd name="T95" fmla="*/ 248 h 372"/>
              <a:gd name="T96" fmla="*/ 236 w 236"/>
              <a:gd name="T97" fmla="*/ 304 h 372"/>
              <a:gd name="T98" fmla="*/ 232 w 236"/>
              <a:gd name="T99" fmla="*/ 332 h 3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236" h="372">
                <a:moveTo>
                  <a:pt x="228" y="340"/>
                </a:moveTo>
                <a:lnTo>
                  <a:pt x="224" y="348"/>
                </a:lnTo>
                <a:lnTo>
                  <a:pt x="220" y="352"/>
                </a:lnTo>
                <a:lnTo>
                  <a:pt x="212" y="360"/>
                </a:lnTo>
                <a:lnTo>
                  <a:pt x="208" y="364"/>
                </a:lnTo>
                <a:lnTo>
                  <a:pt x="204" y="368"/>
                </a:lnTo>
                <a:lnTo>
                  <a:pt x="200" y="368"/>
                </a:lnTo>
                <a:lnTo>
                  <a:pt x="192" y="372"/>
                </a:lnTo>
                <a:lnTo>
                  <a:pt x="184" y="368"/>
                </a:lnTo>
                <a:lnTo>
                  <a:pt x="176" y="368"/>
                </a:lnTo>
                <a:lnTo>
                  <a:pt x="172" y="360"/>
                </a:lnTo>
                <a:lnTo>
                  <a:pt x="168" y="352"/>
                </a:lnTo>
                <a:lnTo>
                  <a:pt x="160" y="344"/>
                </a:lnTo>
                <a:lnTo>
                  <a:pt x="148" y="336"/>
                </a:lnTo>
                <a:lnTo>
                  <a:pt x="136" y="324"/>
                </a:lnTo>
                <a:lnTo>
                  <a:pt x="124" y="320"/>
                </a:lnTo>
                <a:lnTo>
                  <a:pt x="116" y="316"/>
                </a:lnTo>
                <a:lnTo>
                  <a:pt x="108" y="308"/>
                </a:lnTo>
                <a:lnTo>
                  <a:pt x="100" y="304"/>
                </a:lnTo>
                <a:lnTo>
                  <a:pt x="92" y="300"/>
                </a:lnTo>
                <a:lnTo>
                  <a:pt x="88" y="296"/>
                </a:lnTo>
                <a:lnTo>
                  <a:pt x="80" y="292"/>
                </a:lnTo>
                <a:lnTo>
                  <a:pt x="80" y="288"/>
                </a:lnTo>
                <a:lnTo>
                  <a:pt x="76" y="288"/>
                </a:lnTo>
                <a:lnTo>
                  <a:pt x="76" y="284"/>
                </a:lnTo>
                <a:lnTo>
                  <a:pt x="80" y="280"/>
                </a:lnTo>
                <a:lnTo>
                  <a:pt x="84" y="280"/>
                </a:lnTo>
                <a:lnTo>
                  <a:pt x="88" y="280"/>
                </a:lnTo>
                <a:lnTo>
                  <a:pt x="96" y="280"/>
                </a:lnTo>
                <a:lnTo>
                  <a:pt x="104" y="280"/>
                </a:lnTo>
                <a:lnTo>
                  <a:pt x="112" y="280"/>
                </a:lnTo>
                <a:lnTo>
                  <a:pt x="120" y="284"/>
                </a:lnTo>
                <a:lnTo>
                  <a:pt x="136" y="288"/>
                </a:lnTo>
                <a:lnTo>
                  <a:pt x="148" y="288"/>
                </a:lnTo>
                <a:lnTo>
                  <a:pt x="156" y="288"/>
                </a:lnTo>
                <a:lnTo>
                  <a:pt x="164" y="292"/>
                </a:lnTo>
                <a:lnTo>
                  <a:pt x="168" y="292"/>
                </a:lnTo>
                <a:lnTo>
                  <a:pt x="168" y="292"/>
                </a:lnTo>
                <a:lnTo>
                  <a:pt x="168" y="292"/>
                </a:lnTo>
                <a:lnTo>
                  <a:pt x="168" y="288"/>
                </a:lnTo>
                <a:lnTo>
                  <a:pt x="168" y="288"/>
                </a:lnTo>
                <a:lnTo>
                  <a:pt x="172" y="284"/>
                </a:lnTo>
                <a:lnTo>
                  <a:pt x="172" y="280"/>
                </a:lnTo>
                <a:lnTo>
                  <a:pt x="172" y="276"/>
                </a:lnTo>
                <a:lnTo>
                  <a:pt x="168" y="268"/>
                </a:lnTo>
                <a:lnTo>
                  <a:pt x="164" y="256"/>
                </a:lnTo>
                <a:lnTo>
                  <a:pt x="156" y="244"/>
                </a:lnTo>
                <a:lnTo>
                  <a:pt x="148" y="232"/>
                </a:lnTo>
                <a:lnTo>
                  <a:pt x="132" y="220"/>
                </a:lnTo>
                <a:lnTo>
                  <a:pt x="116" y="208"/>
                </a:lnTo>
                <a:lnTo>
                  <a:pt x="100" y="192"/>
                </a:lnTo>
                <a:lnTo>
                  <a:pt x="88" y="188"/>
                </a:lnTo>
                <a:lnTo>
                  <a:pt x="80" y="180"/>
                </a:lnTo>
                <a:lnTo>
                  <a:pt x="72" y="176"/>
                </a:lnTo>
                <a:lnTo>
                  <a:pt x="68" y="172"/>
                </a:lnTo>
                <a:lnTo>
                  <a:pt x="64" y="168"/>
                </a:lnTo>
                <a:lnTo>
                  <a:pt x="60" y="164"/>
                </a:lnTo>
                <a:lnTo>
                  <a:pt x="60" y="160"/>
                </a:lnTo>
                <a:lnTo>
                  <a:pt x="56" y="160"/>
                </a:lnTo>
                <a:lnTo>
                  <a:pt x="56" y="160"/>
                </a:lnTo>
                <a:lnTo>
                  <a:pt x="60" y="156"/>
                </a:lnTo>
                <a:lnTo>
                  <a:pt x="64" y="152"/>
                </a:lnTo>
                <a:lnTo>
                  <a:pt x="68" y="144"/>
                </a:lnTo>
                <a:lnTo>
                  <a:pt x="72" y="136"/>
                </a:lnTo>
                <a:lnTo>
                  <a:pt x="76" y="128"/>
                </a:lnTo>
                <a:lnTo>
                  <a:pt x="84" y="116"/>
                </a:lnTo>
                <a:lnTo>
                  <a:pt x="92" y="104"/>
                </a:lnTo>
                <a:lnTo>
                  <a:pt x="100" y="92"/>
                </a:lnTo>
                <a:lnTo>
                  <a:pt x="108" y="80"/>
                </a:lnTo>
                <a:lnTo>
                  <a:pt x="116" y="72"/>
                </a:lnTo>
                <a:lnTo>
                  <a:pt x="120" y="64"/>
                </a:lnTo>
                <a:lnTo>
                  <a:pt x="124" y="56"/>
                </a:lnTo>
                <a:lnTo>
                  <a:pt x="124" y="52"/>
                </a:lnTo>
                <a:lnTo>
                  <a:pt x="128" y="52"/>
                </a:lnTo>
                <a:lnTo>
                  <a:pt x="128" y="52"/>
                </a:lnTo>
                <a:lnTo>
                  <a:pt x="124" y="52"/>
                </a:lnTo>
                <a:lnTo>
                  <a:pt x="120" y="52"/>
                </a:lnTo>
                <a:lnTo>
                  <a:pt x="108" y="52"/>
                </a:lnTo>
                <a:lnTo>
                  <a:pt x="104" y="56"/>
                </a:lnTo>
                <a:lnTo>
                  <a:pt x="96" y="56"/>
                </a:lnTo>
                <a:lnTo>
                  <a:pt x="88" y="56"/>
                </a:lnTo>
                <a:lnTo>
                  <a:pt x="76" y="60"/>
                </a:lnTo>
                <a:lnTo>
                  <a:pt x="68" y="60"/>
                </a:lnTo>
                <a:lnTo>
                  <a:pt x="56" y="60"/>
                </a:lnTo>
                <a:lnTo>
                  <a:pt x="44" y="60"/>
                </a:lnTo>
                <a:lnTo>
                  <a:pt x="28" y="64"/>
                </a:lnTo>
                <a:lnTo>
                  <a:pt x="16" y="64"/>
                </a:lnTo>
                <a:lnTo>
                  <a:pt x="0" y="64"/>
                </a:lnTo>
                <a:lnTo>
                  <a:pt x="0" y="36"/>
                </a:lnTo>
                <a:lnTo>
                  <a:pt x="16" y="36"/>
                </a:lnTo>
                <a:lnTo>
                  <a:pt x="36" y="36"/>
                </a:lnTo>
                <a:lnTo>
                  <a:pt x="56" y="32"/>
                </a:lnTo>
                <a:lnTo>
                  <a:pt x="80" y="28"/>
                </a:lnTo>
                <a:lnTo>
                  <a:pt x="92" y="24"/>
                </a:lnTo>
                <a:lnTo>
                  <a:pt x="104" y="20"/>
                </a:lnTo>
                <a:lnTo>
                  <a:pt x="112" y="20"/>
                </a:lnTo>
                <a:lnTo>
                  <a:pt x="120" y="16"/>
                </a:lnTo>
                <a:lnTo>
                  <a:pt x="128" y="16"/>
                </a:lnTo>
                <a:lnTo>
                  <a:pt x="132" y="12"/>
                </a:lnTo>
                <a:lnTo>
                  <a:pt x="136" y="12"/>
                </a:lnTo>
                <a:lnTo>
                  <a:pt x="140" y="8"/>
                </a:lnTo>
                <a:lnTo>
                  <a:pt x="144" y="4"/>
                </a:lnTo>
                <a:lnTo>
                  <a:pt x="152" y="0"/>
                </a:lnTo>
                <a:lnTo>
                  <a:pt x="156" y="0"/>
                </a:lnTo>
                <a:lnTo>
                  <a:pt x="164" y="0"/>
                </a:lnTo>
                <a:lnTo>
                  <a:pt x="172" y="4"/>
                </a:lnTo>
                <a:lnTo>
                  <a:pt x="180" y="8"/>
                </a:lnTo>
                <a:lnTo>
                  <a:pt x="192" y="16"/>
                </a:lnTo>
                <a:lnTo>
                  <a:pt x="204" y="24"/>
                </a:lnTo>
                <a:lnTo>
                  <a:pt x="216" y="32"/>
                </a:lnTo>
                <a:lnTo>
                  <a:pt x="224" y="36"/>
                </a:lnTo>
                <a:lnTo>
                  <a:pt x="228" y="44"/>
                </a:lnTo>
                <a:lnTo>
                  <a:pt x="232" y="48"/>
                </a:lnTo>
                <a:lnTo>
                  <a:pt x="228" y="52"/>
                </a:lnTo>
                <a:lnTo>
                  <a:pt x="220" y="56"/>
                </a:lnTo>
                <a:lnTo>
                  <a:pt x="212" y="60"/>
                </a:lnTo>
                <a:lnTo>
                  <a:pt x="208" y="64"/>
                </a:lnTo>
                <a:lnTo>
                  <a:pt x="200" y="64"/>
                </a:lnTo>
                <a:lnTo>
                  <a:pt x="192" y="68"/>
                </a:lnTo>
                <a:lnTo>
                  <a:pt x="184" y="72"/>
                </a:lnTo>
                <a:lnTo>
                  <a:pt x="176" y="76"/>
                </a:lnTo>
                <a:lnTo>
                  <a:pt x="168" y="80"/>
                </a:lnTo>
                <a:lnTo>
                  <a:pt x="160" y="88"/>
                </a:lnTo>
                <a:lnTo>
                  <a:pt x="152" y="96"/>
                </a:lnTo>
                <a:lnTo>
                  <a:pt x="136" y="112"/>
                </a:lnTo>
                <a:lnTo>
                  <a:pt x="128" y="120"/>
                </a:lnTo>
                <a:lnTo>
                  <a:pt x="124" y="128"/>
                </a:lnTo>
                <a:lnTo>
                  <a:pt x="116" y="136"/>
                </a:lnTo>
                <a:lnTo>
                  <a:pt x="112" y="144"/>
                </a:lnTo>
                <a:lnTo>
                  <a:pt x="108" y="148"/>
                </a:lnTo>
                <a:lnTo>
                  <a:pt x="108" y="152"/>
                </a:lnTo>
                <a:lnTo>
                  <a:pt x="104" y="152"/>
                </a:lnTo>
                <a:lnTo>
                  <a:pt x="104" y="156"/>
                </a:lnTo>
                <a:lnTo>
                  <a:pt x="104" y="156"/>
                </a:lnTo>
                <a:lnTo>
                  <a:pt x="108" y="160"/>
                </a:lnTo>
                <a:lnTo>
                  <a:pt x="112" y="160"/>
                </a:lnTo>
                <a:lnTo>
                  <a:pt x="124" y="164"/>
                </a:lnTo>
                <a:lnTo>
                  <a:pt x="132" y="172"/>
                </a:lnTo>
                <a:lnTo>
                  <a:pt x="148" y="180"/>
                </a:lnTo>
                <a:lnTo>
                  <a:pt x="160" y="188"/>
                </a:lnTo>
                <a:lnTo>
                  <a:pt x="180" y="200"/>
                </a:lnTo>
                <a:lnTo>
                  <a:pt x="196" y="212"/>
                </a:lnTo>
                <a:lnTo>
                  <a:pt x="208" y="228"/>
                </a:lnTo>
                <a:lnTo>
                  <a:pt x="220" y="248"/>
                </a:lnTo>
                <a:lnTo>
                  <a:pt x="232" y="268"/>
                </a:lnTo>
                <a:lnTo>
                  <a:pt x="236" y="288"/>
                </a:lnTo>
                <a:lnTo>
                  <a:pt x="236" y="304"/>
                </a:lnTo>
                <a:lnTo>
                  <a:pt x="236" y="316"/>
                </a:lnTo>
                <a:lnTo>
                  <a:pt x="236" y="324"/>
                </a:lnTo>
                <a:lnTo>
                  <a:pt x="232" y="332"/>
                </a:lnTo>
                <a:lnTo>
                  <a:pt x="228" y="340"/>
                </a:lnTo>
                <a:lnTo>
                  <a:pt x="228" y="340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3" name="Freeform 241">
            <a:extLst>
              <a:ext uri="{FF2B5EF4-FFF2-40B4-BE49-F238E27FC236}">
                <a16:creationId xmlns:a16="http://schemas.microsoft.com/office/drawing/2014/main" id="{89071E34-657E-4954-81F4-5988A31C0D4B}"/>
              </a:ext>
            </a:extLst>
          </p:cNvPr>
          <p:cNvSpPr>
            <a:spLocks/>
          </p:cNvSpPr>
          <p:nvPr/>
        </p:nvSpPr>
        <p:spPr bwMode="auto">
          <a:xfrm>
            <a:off x="4693698" y="1164785"/>
            <a:ext cx="355425" cy="945458"/>
          </a:xfrm>
          <a:custGeom>
            <a:avLst/>
            <a:gdLst>
              <a:gd name="T0" fmla="*/ 12 w 88"/>
              <a:gd name="T1" fmla="*/ 28 h 204"/>
              <a:gd name="T2" fmla="*/ 8 w 88"/>
              <a:gd name="T3" fmla="*/ 24 h 204"/>
              <a:gd name="T4" fmla="*/ 4 w 88"/>
              <a:gd name="T5" fmla="*/ 16 h 204"/>
              <a:gd name="T6" fmla="*/ 0 w 88"/>
              <a:gd name="T7" fmla="*/ 12 h 204"/>
              <a:gd name="T8" fmla="*/ 0 w 88"/>
              <a:gd name="T9" fmla="*/ 4 h 204"/>
              <a:gd name="T10" fmla="*/ 4 w 88"/>
              <a:gd name="T11" fmla="*/ 4 h 204"/>
              <a:gd name="T12" fmla="*/ 4 w 88"/>
              <a:gd name="T13" fmla="*/ 0 h 204"/>
              <a:gd name="T14" fmla="*/ 12 w 88"/>
              <a:gd name="T15" fmla="*/ 0 h 204"/>
              <a:gd name="T16" fmla="*/ 20 w 88"/>
              <a:gd name="T17" fmla="*/ 0 h 204"/>
              <a:gd name="T18" fmla="*/ 28 w 88"/>
              <a:gd name="T19" fmla="*/ 0 h 204"/>
              <a:gd name="T20" fmla="*/ 44 w 88"/>
              <a:gd name="T21" fmla="*/ 4 h 204"/>
              <a:gd name="T22" fmla="*/ 56 w 88"/>
              <a:gd name="T23" fmla="*/ 4 h 204"/>
              <a:gd name="T24" fmla="*/ 76 w 88"/>
              <a:gd name="T25" fmla="*/ 8 h 204"/>
              <a:gd name="T26" fmla="*/ 76 w 88"/>
              <a:gd name="T27" fmla="*/ 28 h 204"/>
              <a:gd name="T28" fmla="*/ 80 w 88"/>
              <a:gd name="T29" fmla="*/ 44 h 204"/>
              <a:gd name="T30" fmla="*/ 80 w 88"/>
              <a:gd name="T31" fmla="*/ 60 h 204"/>
              <a:gd name="T32" fmla="*/ 80 w 88"/>
              <a:gd name="T33" fmla="*/ 76 h 204"/>
              <a:gd name="T34" fmla="*/ 84 w 88"/>
              <a:gd name="T35" fmla="*/ 92 h 204"/>
              <a:gd name="T36" fmla="*/ 84 w 88"/>
              <a:gd name="T37" fmla="*/ 104 h 204"/>
              <a:gd name="T38" fmla="*/ 84 w 88"/>
              <a:gd name="T39" fmla="*/ 120 h 204"/>
              <a:gd name="T40" fmla="*/ 84 w 88"/>
              <a:gd name="T41" fmla="*/ 132 h 204"/>
              <a:gd name="T42" fmla="*/ 88 w 88"/>
              <a:gd name="T43" fmla="*/ 140 h 204"/>
              <a:gd name="T44" fmla="*/ 88 w 88"/>
              <a:gd name="T45" fmla="*/ 152 h 204"/>
              <a:gd name="T46" fmla="*/ 88 w 88"/>
              <a:gd name="T47" fmla="*/ 160 h 204"/>
              <a:gd name="T48" fmla="*/ 88 w 88"/>
              <a:gd name="T49" fmla="*/ 164 h 204"/>
              <a:gd name="T50" fmla="*/ 88 w 88"/>
              <a:gd name="T51" fmla="*/ 172 h 204"/>
              <a:gd name="T52" fmla="*/ 88 w 88"/>
              <a:gd name="T53" fmla="*/ 176 h 204"/>
              <a:gd name="T54" fmla="*/ 88 w 88"/>
              <a:gd name="T55" fmla="*/ 180 h 204"/>
              <a:gd name="T56" fmla="*/ 88 w 88"/>
              <a:gd name="T57" fmla="*/ 184 h 204"/>
              <a:gd name="T58" fmla="*/ 84 w 88"/>
              <a:gd name="T59" fmla="*/ 192 h 204"/>
              <a:gd name="T60" fmla="*/ 80 w 88"/>
              <a:gd name="T61" fmla="*/ 196 h 204"/>
              <a:gd name="T62" fmla="*/ 76 w 88"/>
              <a:gd name="T63" fmla="*/ 200 h 204"/>
              <a:gd name="T64" fmla="*/ 68 w 88"/>
              <a:gd name="T65" fmla="*/ 204 h 204"/>
              <a:gd name="T66" fmla="*/ 64 w 88"/>
              <a:gd name="T67" fmla="*/ 200 h 204"/>
              <a:gd name="T68" fmla="*/ 60 w 88"/>
              <a:gd name="T69" fmla="*/ 200 h 204"/>
              <a:gd name="T70" fmla="*/ 56 w 88"/>
              <a:gd name="T71" fmla="*/ 196 h 204"/>
              <a:gd name="T72" fmla="*/ 56 w 88"/>
              <a:gd name="T73" fmla="*/ 192 h 204"/>
              <a:gd name="T74" fmla="*/ 48 w 88"/>
              <a:gd name="T75" fmla="*/ 184 h 204"/>
              <a:gd name="T76" fmla="*/ 44 w 88"/>
              <a:gd name="T77" fmla="*/ 168 h 204"/>
              <a:gd name="T78" fmla="*/ 40 w 88"/>
              <a:gd name="T79" fmla="*/ 152 h 204"/>
              <a:gd name="T80" fmla="*/ 36 w 88"/>
              <a:gd name="T81" fmla="*/ 132 h 204"/>
              <a:gd name="T82" fmla="*/ 32 w 88"/>
              <a:gd name="T83" fmla="*/ 108 h 204"/>
              <a:gd name="T84" fmla="*/ 28 w 88"/>
              <a:gd name="T85" fmla="*/ 84 h 204"/>
              <a:gd name="T86" fmla="*/ 24 w 88"/>
              <a:gd name="T87" fmla="*/ 76 h 204"/>
              <a:gd name="T88" fmla="*/ 24 w 88"/>
              <a:gd name="T89" fmla="*/ 64 h 204"/>
              <a:gd name="T90" fmla="*/ 20 w 88"/>
              <a:gd name="T91" fmla="*/ 56 h 204"/>
              <a:gd name="T92" fmla="*/ 20 w 88"/>
              <a:gd name="T93" fmla="*/ 48 h 204"/>
              <a:gd name="T94" fmla="*/ 16 w 88"/>
              <a:gd name="T95" fmla="*/ 40 h 204"/>
              <a:gd name="T96" fmla="*/ 16 w 88"/>
              <a:gd name="T97" fmla="*/ 36 h 204"/>
              <a:gd name="T98" fmla="*/ 12 w 88"/>
              <a:gd name="T99" fmla="*/ 32 h 204"/>
              <a:gd name="T100" fmla="*/ 12 w 88"/>
              <a:gd name="T101" fmla="*/ 28 h 204"/>
              <a:gd name="T102" fmla="*/ 12 w 88"/>
              <a:gd name="T103" fmla="*/ 28 h 2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88" h="204">
                <a:moveTo>
                  <a:pt x="12" y="28"/>
                </a:moveTo>
                <a:lnTo>
                  <a:pt x="8" y="24"/>
                </a:lnTo>
                <a:lnTo>
                  <a:pt x="4" y="16"/>
                </a:lnTo>
                <a:lnTo>
                  <a:pt x="0" y="12"/>
                </a:lnTo>
                <a:lnTo>
                  <a:pt x="0" y="4"/>
                </a:lnTo>
                <a:lnTo>
                  <a:pt x="4" y="4"/>
                </a:lnTo>
                <a:lnTo>
                  <a:pt x="4" y="0"/>
                </a:lnTo>
                <a:lnTo>
                  <a:pt x="12" y="0"/>
                </a:lnTo>
                <a:lnTo>
                  <a:pt x="20" y="0"/>
                </a:lnTo>
                <a:lnTo>
                  <a:pt x="28" y="0"/>
                </a:lnTo>
                <a:lnTo>
                  <a:pt x="44" y="4"/>
                </a:lnTo>
                <a:lnTo>
                  <a:pt x="56" y="4"/>
                </a:lnTo>
                <a:lnTo>
                  <a:pt x="76" y="8"/>
                </a:lnTo>
                <a:lnTo>
                  <a:pt x="76" y="28"/>
                </a:lnTo>
                <a:lnTo>
                  <a:pt x="80" y="44"/>
                </a:lnTo>
                <a:lnTo>
                  <a:pt x="80" y="60"/>
                </a:lnTo>
                <a:lnTo>
                  <a:pt x="80" y="76"/>
                </a:lnTo>
                <a:lnTo>
                  <a:pt x="84" y="92"/>
                </a:lnTo>
                <a:lnTo>
                  <a:pt x="84" y="104"/>
                </a:lnTo>
                <a:lnTo>
                  <a:pt x="84" y="120"/>
                </a:lnTo>
                <a:lnTo>
                  <a:pt x="84" y="132"/>
                </a:lnTo>
                <a:lnTo>
                  <a:pt x="88" y="140"/>
                </a:lnTo>
                <a:lnTo>
                  <a:pt x="88" y="152"/>
                </a:lnTo>
                <a:lnTo>
                  <a:pt x="88" y="160"/>
                </a:lnTo>
                <a:lnTo>
                  <a:pt x="88" y="164"/>
                </a:lnTo>
                <a:lnTo>
                  <a:pt x="88" y="172"/>
                </a:lnTo>
                <a:lnTo>
                  <a:pt x="88" y="176"/>
                </a:lnTo>
                <a:lnTo>
                  <a:pt x="88" y="180"/>
                </a:lnTo>
                <a:lnTo>
                  <a:pt x="88" y="184"/>
                </a:lnTo>
                <a:lnTo>
                  <a:pt x="84" y="192"/>
                </a:lnTo>
                <a:lnTo>
                  <a:pt x="80" y="196"/>
                </a:lnTo>
                <a:lnTo>
                  <a:pt x="76" y="200"/>
                </a:lnTo>
                <a:lnTo>
                  <a:pt x="68" y="204"/>
                </a:lnTo>
                <a:lnTo>
                  <a:pt x="64" y="200"/>
                </a:lnTo>
                <a:lnTo>
                  <a:pt x="60" y="200"/>
                </a:lnTo>
                <a:lnTo>
                  <a:pt x="56" y="196"/>
                </a:lnTo>
                <a:lnTo>
                  <a:pt x="56" y="192"/>
                </a:lnTo>
                <a:lnTo>
                  <a:pt x="48" y="184"/>
                </a:lnTo>
                <a:lnTo>
                  <a:pt x="44" y="168"/>
                </a:lnTo>
                <a:lnTo>
                  <a:pt x="40" y="152"/>
                </a:lnTo>
                <a:lnTo>
                  <a:pt x="36" y="132"/>
                </a:lnTo>
                <a:lnTo>
                  <a:pt x="32" y="108"/>
                </a:lnTo>
                <a:lnTo>
                  <a:pt x="28" y="84"/>
                </a:lnTo>
                <a:lnTo>
                  <a:pt x="24" y="76"/>
                </a:lnTo>
                <a:lnTo>
                  <a:pt x="24" y="64"/>
                </a:lnTo>
                <a:lnTo>
                  <a:pt x="20" y="56"/>
                </a:lnTo>
                <a:lnTo>
                  <a:pt x="20" y="48"/>
                </a:lnTo>
                <a:lnTo>
                  <a:pt x="16" y="40"/>
                </a:lnTo>
                <a:lnTo>
                  <a:pt x="16" y="36"/>
                </a:lnTo>
                <a:lnTo>
                  <a:pt x="12" y="32"/>
                </a:lnTo>
                <a:lnTo>
                  <a:pt x="12" y="28"/>
                </a:lnTo>
                <a:lnTo>
                  <a:pt x="12" y="28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4" name="Freeform 242">
            <a:extLst>
              <a:ext uri="{FF2B5EF4-FFF2-40B4-BE49-F238E27FC236}">
                <a16:creationId xmlns:a16="http://schemas.microsoft.com/office/drawing/2014/main" id="{F8CBA8E7-1841-4492-B40F-AA235F821807}"/>
              </a:ext>
            </a:extLst>
          </p:cNvPr>
          <p:cNvSpPr>
            <a:spLocks/>
          </p:cNvSpPr>
          <p:nvPr/>
        </p:nvSpPr>
        <p:spPr bwMode="auto">
          <a:xfrm>
            <a:off x="4887566" y="1127709"/>
            <a:ext cx="743161" cy="574690"/>
          </a:xfrm>
          <a:custGeom>
            <a:avLst/>
            <a:gdLst>
              <a:gd name="T0" fmla="*/ 0 w 184"/>
              <a:gd name="T1" fmla="*/ 24 h 124"/>
              <a:gd name="T2" fmla="*/ 24 w 184"/>
              <a:gd name="T3" fmla="*/ 24 h 124"/>
              <a:gd name="T4" fmla="*/ 48 w 184"/>
              <a:gd name="T5" fmla="*/ 20 h 124"/>
              <a:gd name="T6" fmla="*/ 68 w 184"/>
              <a:gd name="T7" fmla="*/ 16 h 124"/>
              <a:gd name="T8" fmla="*/ 84 w 184"/>
              <a:gd name="T9" fmla="*/ 16 h 124"/>
              <a:gd name="T10" fmla="*/ 96 w 184"/>
              <a:gd name="T11" fmla="*/ 12 h 124"/>
              <a:gd name="T12" fmla="*/ 108 w 184"/>
              <a:gd name="T13" fmla="*/ 12 h 124"/>
              <a:gd name="T14" fmla="*/ 112 w 184"/>
              <a:gd name="T15" fmla="*/ 8 h 124"/>
              <a:gd name="T16" fmla="*/ 120 w 184"/>
              <a:gd name="T17" fmla="*/ 4 h 124"/>
              <a:gd name="T18" fmla="*/ 128 w 184"/>
              <a:gd name="T19" fmla="*/ 4 h 124"/>
              <a:gd name="T20" fmla="*/ 136 w 184"/>
              <a:gd name="T21" fmla="*/ 0 h 124"/>
              <a:gd name="T22" fmla="*/ 140 w 184"/>
              <a:gd name="T23" fmla="*/ 4 h 124"/>
              <a:gd name="T24" fmla="*/ 148 w 184"/>
              <a:gd name="T25" fmla="*/ 8 h 124"/>
              <a:gd name="T26" fmla="*/ 156 w 184"/>
              <a:gd name="T27" fmla="*/ 12 h 124"/>
              <a:gd name="T28" fmla="*/ 164 w 184"/>
              <a:gd name="T29" fmla="*/ 16 h 124"/>
              <a:gd name="T30" fmla="*/ 172 w 184"/>
              <a:gd name="T31" fmla="*/ 20 h 124"/>
              <a:gd name="T32" fmla="*/ 180 w 184"/>
              <a:gd name="T33" fmla="*/ 24 h 124"/>
              <a:gd name="T34" fmla="*/ 184 w 184"/>
              <a:gd name="T35" fmla="*/ 28 h 124"/>
              <a:gd name="T36" fmla="*/ 184 w 184"/>
              <a:gd name="T37" fmla="*/ 28 h 124"/>
              <a:gd name="T38" fmla="*/ 184 w 184"/>
              <a:gd name="T39" fmla="*/ 32 h 124"/>
              <a:gd name="T40" fmla="*/ 180 w 184"/>
              <a:gd name="T41" fmla="*/ 32 h 124"/>
              <a:gd name="T42" fmla="*/ 176 w 184"/>
              <a:gd name="T43" fmla="*/ 32 h 124"/>
              <a:gd name="T44" fmla="*/ 172 w 184"/>
              <a:gd name="T45" fmla="*/ 36 h 124"/>
              <a:gd name="T46" fmla="*/ 164 w 184"/>
              <a:gd name="T47" fmla="*/ 40 h 124"/>
              <a:gd name="T48" fmla="*/ 160 w 184"/>
              <a:gd name="T49" fmla="*/ 44 h 124"/>
              <a:gd name="T50" fmla="*/ 152 w 184"/>
              <a:gd name="T51" fmla="*/ 56 h 124"/>
              <a:gd name="T52" fmla="*/ 144 w 184"/>
              <a:gd name="T53" fmla="*/ 72 h 124"/>
              <a:gd name="T54" fmla="*/ 140 w 184"/>
              <a:gd name="T55" fmla="*/ 84 h 124"/>
              <a:gd name="T56" fmla="*/ 136 w 184"/>
              <a:gd name="T57" fmla="*/ 100 h 124"/>
              <a:gd name="T58" fmla="*/ 132 w 184"/>
              <a:gd name="T59" fmla="*/ 112 h 124"/>
              <a:gd name="T60" fmla="*/ 132 w 184"/>
              <a:gd name="T61" fmla="*/ 124 h 124"/>
              <a:gd name="T62" fmla="*/ 116 w 184"/>
              <a:gd name="T63" fmla="*/ 124 h 124"/>
              <a:gd name="T64" fmla="*/ 116 w 184"/>
              <a:gd name="T65" fmla="*/ 108 h 124"/>
              <a:gd name="T66" fmla="*/ 120 w 184"/>
              <a:gd name="T67" fmla="*/ 92 h 124"/>
              <a:gd name="T68" fmla="*/ 120 w 184"/>
              <a:gd name="T69" fmla="*/ 76 h 124"/>
              <a:gd name="T70" fmla="*/ 124 w 184"/>
              <a:gd name="T71" fmla="*/ 68 h 124"/>
              <a:gd name="T72" fmla="*/ 124 w 184"/>
              <a:gd name="T73" fmla="*/ 56 h 124"/>
              <a:gd name="T74" fmla="*/ 124 w 184"/>
              <a:gd name="T75" fmla="*/ 48 h 124"/>
              <a:gd name="T76" fmla="*/ 124 w 184"/>
              <a:gd name="T77" fmla="*/ 44 h 124"/>
              <a:gd name="T78" fmla="*/ 124 w 184"/>
              <a:gd name="T79" fmla="*/ 40 h 124"/>
              <a:gd name="T80" fmla="*/ 124 w 184"/>
              <a:gd name="T81" fmla="*/ 36 h 124"/>
              <a:gd name="T82" fmla="*/ 124 w 184"/>
              <a:gd name="T83" fmla="*/ 32 h 124"/>
              <a:gd name="T84" fmla="*/ 120 w 184"/>
              <a:gd name="T85" fmla="*/ 24 h 124"/>
              <a:gd name="T86" fmla="*/ 116 w 184"/>
              <a:gd name="T87" fmla="*/ 24 h 124"/>
              <a:gd name="T88" fmla="*/ 116 w 184"/>
              <a:gd name="T89" fmla="*/ 24 h 124"/>
              <a:gd name="T90" fmla="*/ 112 w 184"/>
              <a:gd name="T91" fmla="*/ 20 h 124"/>
              <a:gd name="T92" fmla="*/ 104 w 184"/>
              <a:gd name="T93" fmla="*/ 20 h 124"/>
              <a:gd name="T94" fmla="*/ 92 w 184"/>
              <a:gd name="T95" fmla="*/ 20 h 124"/>
              <a:gd name="T96" fmla="*/ 76 w 184"/>
              <a:gd name="T97" fmla="*/ 24 h 124"/>
              <a:gd name="T98" fmla="*/ 56 w 184"/>
              <a:gd name="T99" fmla="*/ 24 h 124"/>
              <a:gd name="T100" fmla="*/ 40 w 184"/>
              <a:gd name="T101" fmla="*/ 28 h 124"/>
              <a:gd name="T102" fmla="*/ 4 w 184"/>
              <a:gd name="T103" fmla="*/ 32 h 124"/>
              <a:gd name="T104" fmla="*/ 0 w 184"/>
              <a:gd name="T105" fmla="*/ 24 h 124"/>
              <a:gd name="T106" fmla="*/ 0 w 184"/>
              <a:gd name="T107" fmla="*/ 24 h 1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84" h="124">
                <a:moveTo>
                  <a:pt x="0" y="24"/>
                </a:moveTo>
                <a:lnTo>
                  <a:pt x="24" y="24"/>
                </a:lnTo>
                <a:lnTo>
                  <a:pt x="48" y="20"/>
                </a:lnTo>
                <a:lnTo>
                  <a:pt x="68" y="16"/>
                </a:lnTo>
                <a:lnTo>
                  <a:pt x="84" y="16"/>
                </a:lnTo>
                <a:lnTo>
                  <a:pt x="96" y="12"/>
                </a:lnTo>
                <a:lnTo>
                  <a:pt x="108" y="12"/>
                </a:lnTo>
                <a:lnTo>
                  <a:pt x="112" y="8"/>
                </a:lnTo>
                <a:lnTo>
                  <a:pt x="120" y="4"/>
                </a:lnTo>
                <a:lnTo>
                  <a:pt x="128" y="4"/>
                </a:lnTo>
                <a:lnTo>
                  <a:pt x="136" y="0"/>
                </a:lnTo>
                <a:lnTo>
                  <a:pt x="140" y="4"/>
                </a:lnTo>
                <a:lnTo>
                  <a:pt x="148" y="8"/>
                </a:lnTo>
                <a:lnTo>
                  <a:pt x="156" y="12"/>
                </a:lnTo>
                <a:lnTo>
                  <a:pt x="164" y="16"/>
                </a:lnTo>
                <a:lnTo>
                  <a:pt x="172" y="20"/>
                </a:lnTo>
                <a:lnTo>
                  <a:pt x="180" y="24"/>
                </a:lnTo>
                <a:lnTo>
                  <a:pt x="184" y="28"/>
                </a:lnTo>
                <a:lnTo>
                  <a:pt x="184" y="28"/>
                </a:lnTo>
                <a:lnTo>
                  <a:pt x="184" y="32"/>
                </a:lnTo>
                <a:lnTo>
                  <a:pt x="180" y="32"/>
                </a:lnTo>
                <a:lnTo>
                  <a:pt x="176" y="32"/>
                </a:lnTo>
                <a:lnTo>
                  <a:pt x="172" y="36"/>
                </a:lnTo>
                <a:lnTo>
                  <a:pt x="164" y="40"/>
                </a:lnTo>
                <a:lnTo>
                  <a:pt x="160" y="44"/>
                </a:lnTo>
                <a:lnTo>
                  <a:pt x="152" y="56"/>
                </a:lnTo>
                <a:lnTo>
                  <a:pt x="144" y="72"/>
                </a:lnTo>
                <a:lnTo>
                  <a:pt x="140" y="84"/>
                </a:lnTo>
                <a:lnTo>
                  <a:pt x="136" y="100"/>
                </a:lnTo>
                <a:lnTo>
                  <a:pt x="132" y="112"/>
                </a:lnTo>
                <a:lnTo>
                  <a:pt x="132" y="124"/>
                </a:lnTo>
                <a:lnTo>
                  <a:pt x="116" y="124"/>
                </a:lnTo>
                <a:lnTo>
                  <a:pt x="116" y="108"/>
                </a:lnTo>
                <a:lnTo>
                  <a:pt x="120" y="92"/>
                </a:lnTo>
                <a:lnTo>
                  <a:pt x="120" y="76"/>
                </a:lnTo>
                <a:lnTo>
                  <a:pt x="124" y="68"/>
                </a:lnTo>
                <a:lnTo>
                  <a:pt x="124" y="56"/>
                </a:lnTo>
                <a:lnTo>
                  <a:pt x="124" y="48"/>
                </a:lnTo>
                <a:lnTo>
                  <a:pt x="124" y="44"/>
                </a:lnTo>
                <a:lnTo>
                  <a:pt x="124" y="40"/>
                </a:lnTo>
                <a:lnTo>
                  <a:pt x="124" y="36"/>
                </a:lnTo>
                <a:lnTo>
                  <a:pt x="124" y="32"/>
                </a:lnTo>
                <a:lnTo>
                  <a:pt x="120" y="24"/>
                </a:lnTo>
                <a:lnTo>
                  <a:pt x="116" y="24"/>
                </a:lnTo>
                <a:lnTo>
                  <a:pt x="116" y="24"/>
                </a:lnTo>
                <a:lnTo>
                  <a:pt x="112" y="20"/>
                </a:lnTo>
                <a:lnTo>
                  <a:pt x="104" y="20"/>
                </a:lnTo>
                <a:lnTo>
                  <a:pt x="92" y="20"/>
                </a:lnTo>
                <a:lnTo>
                  <a:pt x="76" y="24"/>
                </a:lnTo>
                <a:lnTo>
                  <a:pt x="56" y="24"/>
                </a:lnTo>
                <a:lnTo>
                  <a:pt x="40" y="28"/>
                </a:lnTo>
                <a:lnTo>
                  <a:pt x="4" y="32"/>
                </a:lnTo>
                <a:lnTo>
                  <a:pt x="0" y="24"/>
                </a:lnTo>
                <a:lnTo>
                  <a:pt x="0" y="24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5" name="Freeform 243">
            <a:extLst>
              <a:ext uri="{FF2B5EF4-FFF2-40B4-BE49-F238E27FC236}">
                <a16:creationId xmlns:a16="http://schemas.microsoft.com/office/drawing/2014/main" id="{D21C0FDD-5C77-42DC-916D-BA8866431CE4}"/>
              </a:ext>
            </a:extLst>
          </p:cNvPr>
          <p:cNvSpPr>
            <a:spLocks/>
          </p:cNvSpPr>
          <p:nvPr/>
        </p:nvSpPr>
        <p:spPr bwMode="auto">
          <a:xfrm>
            <a:off x="4984500" y="1702399"/>
            <a:ext cx="484670" cy="111230"/>
          </a:xfrm>
          <a:custGeom>
            <a:avLst/>
            <a:gdLst>
              <a:gd name="T0" fmla="*/ 64 w 120"/>
              <a:gd name="T1" fmla="*/ 4 h 24"/>
              <a:gd name="T2" fmla="*/ 72 w 120"/>
              <a:gd name="T3" fmla="*/ 0 h 24"/>
              <a:gd name="T4" fmla="*/ 80 w 120"/>
              <a:gd name="T5" fmla="*/ 0 h 24"/>
              <a:gd name="T6" fmla="*/ 88 w 120"/>
              <a:gd name="T7" fmla="*/ 0 h 24"/>
              <a:gd name="T8" fmla="*/ 96 w 120"/>
              <a:gd name="T9" fmla="*/ 0 h 24"/>
              <a:gd name="T10" fmla="*/ 104 w 120"/>
              <a:gd name="T11" fmla="*/ 0 h 24"/>
              <a:gd name="T12" fmla="*/ 112 w 120"/>
              <a:gd name="T13" fmla="*/ 4 h 24"/>
              <a:gd name="T14" fmla="*/ 116 w 120"/>
              <a:gd name="T15" fmla="*/ 4 h 24"/>
              <a:gd name="T16" fmla="*/ 120 w 120"/>
              <a:gd name="T17" fmla="*/ 4 h 24"/>
              <a:gd name="T18" fmla="*/ 120 w 120"/>
              <a:gd name="T19" fmla="*/ 4 h 24"/>
              <a:gd name="T20" fmla="*/ 120 w 120"/>
              <a:gd name="T21" fmla="*/ 4 h 24"/>
              <a:gd name="T22" fmla="*/ 120 w 120"/>
              <a:gd name="T23" fmla="*/ 8 h 24"/>
              <a:gd name="T24" fmla="*/ 112 w 120"/>
              <a:gd name="T25" fmla="*/ 8 h 24"/>
              <a:gd name="T26" fmla="*/ 104 w 120"/>
              <a:gd name="T27" fmla="*/ 8 h 24"/>
              <a:gd name="T28" fmla="*/ 92 w 120"/>
              <a:gd name="T29" fmla="*/ 12 h 24"/>
              <a:gd name="T30" fmla="*/ 72 w 120"/>
              <a:gd name="T31" fmla="*/ 12 h 24"/>
              <a:gd name="T32" fmla="*/ 52 w 120"/>
              <a:gd name="T33" fmla="*/ 16 h 24"/>
              <a:gd name="T34" fmla="*/ 28 w 120"/>
              <a:gd name="T35" fmla="*/ 20 h 24"/>
              <a:gd name="T36" fmla="*/ 0 w 120"/>
              <a:gd name="T37" fmla="*/ 24 h 24"/>
              <a:gd name="T38" fmla="*/ 0 w 120"/>
              <a:gd name="T39" fmla="*/ 12 h 24"/>
              <a:gd name="T40" fmla="*/ 20 w 120"/>
              <a:gd name="T41" fmla="*/ 8 h 24"/>
              <a:gd name="T42" fmla="*/ 36 w 120"/>
              <a:gd name="T43" fmla="*/ 8 h 24"/>
              <a:gd name="T44" fmla="*/ 48 w 120"/>
              <a:gd name="T45" fmla="*/ 4 h 24"/>
              <a:gd name="T46" fmla="*/ 64 w 120"/>
              <a:gd name="T47" fmla="*/ 4 h 24"/>
              <a:gd name="T48" fmla="*/ 64 w 120"/>
              <a:gd name="T49" fmla="*/ 4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20" h="24">
                <a:moveTo>
                  <a:pt x="64" y="4"/>
                </a:moveTo>
                <a:lnTo>
                  <a:pt x="72" y="0"/>
                </a:lnTo>
                <a:lnTo>
                  <a:pt x="80" y="0"/>
                </a:lnTo>
                <a:lnTo>
                  <a:pt x="88" y="0"/>
                </a:lnTo>
                <a:lnTo>
                  <a:pt x="96" y="0"/>
                </a:lnTo>
                <a:lnTo>
                  <a:pt x="104" y="0"/>
                </a:lnTo>
                <a:lnTo>
                  <a:pt x="112" y="4"/>
                </a:lnTo>
                <a:lnTo>
                  <a:pt x="116" y="4"/>
                </a:lnTo>
                <a:lnTo>
                  <a:pt x="120" y="4"/>
                </a:lnTo>
                <a:lnTo>
                  <a:pt x="120" y="4"/>
                </a:lnTo>
                <a:lnTo>
                  <a:pt x="120" y="4"/>
                </a:lnTo>
                <a:lnTo>
                  <a:pt x="120" y="8"/>
                </a:lnTo>
                <a:lnTo>
                  <a:pt x="112" y="8"/>
                </a:lnTo>
                <a:lnTo>
                  <a:pt x="104" y="8"/>
                </a:lnTo>
                <a:lnTo>
                  <a:pt x="92" y="12"/>
                </a:lnTo>
                <a:lnTo>
                  <a:pt x="72" y="12"/>
                </a:lnTo>
                <a:lnTo>
                  <a:pt x="52" y="16"/>
                </a:lnTo>
                <a:lnTo>
                  <a:pt x="28" y="20"/>
                </a:lnTo>
                <a:lnTo>
                  <a:pt x="0" y="24"/>
                </a:lnTo>
                <a:lnTo>
                  <a:pt x="0" y="12"/>
                </a:lnTo>
                <a:lnTo>
                  <a:pt x="20" y="8"/>
                </a:lnTo>
                <a:lnTo>
                  <a:pt x="36" y="8"/>
                </a:lnTo>
                <a:lnTo>
                  <a:pt x="48" y="4"/>
                </a:lnTo>
                <a:lnTo>
                  <a:pt x="64" y="4"/>
                </a:lnTo>
                <a:lnTo>
                  <a:pt x="64" y="4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6" name="Freeform 244">
            <a:extLst>
              <a:ext uri="{FF2B5EF4-FFF2-40B4-BE49-F238E27FC236}">
                <a16:creationId xmlns:a16="http://schemas.microsoft.com/office/drawing/2014/main" id="{6BDE761E-6399-4A37-A4A9-ED0892D449B7}"/>
              </a:ext>
            </a:extLst>
          </p:cNvPr>
          <p:cNvSpPr>
            <a:spLocks/>
          </p:cNvSpPr>
          <p:nvPr/>
        </p:nvSpPr>
        <p:spPr bwMode="auto">
          <a:xfrm>
            <a:off x="4952189" y="849633"/>
            <a:ext cx="1098586" cy="2057762"/>
          </a:xfrm>
          <a:custGeom>
            <a:avLst/>
            <a:gdLst>
              <a:gd name="T0" fmla="*/ 68 w 272"/>
              <a:gd name="T1" fmla="*/ 416 h 444"/>
              <a:gd name="T2" fmla="*/ 52 w 272"/>
              <a:gd name="T3" fmla="*/ 424 h 444"/>
              <a:gd name="T4" fmla="*/ 40 w 272"/>
              <a:gd name="T5" fmla="*/ 428 h 444"/>
              <a:gd name="T6" fmla="*/ 32 w 272"/>
              <a:gd name="T7" fmla="*/ 436 h 444"/>
              <a:gd name="T8" fmla="*/ 20 w 272"/>
              <a:gd name="T9" fmla="*/ 440 h 444"/>
              <a:gd name="T10" fmla="*/ 12 w 272"/>
              <a:gd name="T11" fmla="*/ 440 h 444"/>
              <a:gd name="T12" fmla="*/ 8 w 272"/>
              <a:gd name="T13" fmla="*/ 444 h 444"/>
              <a:gd name="T14" fmla="*/ 4 w 272"/>
              <a:gd name="T15" fmla="*/ 444 h 444"/>
              <a:gd name="T16" fmla="*/ 4 w 272"/>
              <a:gd name="T17" fmla="*/ 440 h 444"/>
              <a:gd name="T18" fmla="*/ 0 w 272"/>
              <a:gd name="T19" fmla="*/ 440 h 444"/>
              <a:gd name="T20" fmla="*/ 0 w 272"/>
              <a:gd name="T21" fmla="*/ 436 h 444"/>
              <a:gd name="T22" fmla="*/ 0 w 272"/>
              <a:gd name="T23" fmla="*/ 432 h 444"/>
              <a:gd name="T24" fmla="*/ 4 w 272"/>
              <a:gd name="T25" fmla="*/ 432 h 444"/>
              <a:gd name="T26" fmla="*/ 4 w 272"/>
              <a:gd name="T27" fmla="*/ 428 h 444"/>
              <a:gd name="T28" fmla="*/ 12 w 272"/>
              <a:gd name="T29" fmla="*/ 420 h 444"/>
              <a:gd name="T30" fmla="*/ 16 w 272"/>
              <a:gd name="T31" fmla="*/ 416 h 444"/>
              <a:gd name="T32" fmla="*/ 24 w 272"/>
              <a:gd name="T33" fmla="*/ 412 h 444"/>
              <a:gd name="T34" fmla="*/ 40 w 272"/>
              <a:gd name="T35" fmla="*/ 396 h 444"/>
              <a:gd name="T36" fmla="*/ 60 w 272"/>
              <a:gd name="T37" fmla="*/ 380 h 444"/>
              <a:gd name="T38" fmla="*/ 80 w 272"/>
              <a:gd name="T39" fmla="*/ 360 h 444"/>
              <a:gd name="T40" fmla="*/ 104 w 272"/>
              <a:gd name="T41" fmla="*/ 336 h 444"/>
              <a:gd name="T42" fmla="*/ 124 w 272"/>
              <a:gd name="T43" fmla="*/ 312 h 444"/>
              <a:gd name="T44" fmla="*/ 144 w 272"/>
              <a:gd name="T45" fmla="*/ 284 h 444"/>
              <a:gd name="T46" fmla="*/ 164 w 272"/>
              <a:gd name="T47" fmla="*/ 256 h 444"/>
              <a:gd name="T48" fmla="*/ 176 w 272"/>
              <a:gd name="T49" fmla="*/ 228 h 444"/>
              <a:gd name="T50" fmla="*/ 188 w 272"/>
              <a:gd name="T51" fmla="*/ 200 h 444"/>
              <a:gd name="T52" fmla="*/ 196 w 272"/>
              <a:gd name="T53" fmla="*/ 172 h 444"/>
              <a:gd name="T54" fmla="*/ 204 w 272"/>
              <a:gd name="T55" fmla="*/ 148 h 444"/>
              <a:gd name="T56" fmla="*/ 208 w 272"/>
              <a:gd name="T57" fmla="*/ 124 h 444"/>
              <a:gd name="T58" fmla="*/ 212 w 272"/>
              <a:gd name="T59" fmla="*/ 100 h 444"/>
              <a:gd name="T60" fmla="*/ 212 w 272"/>
              <a:gd name="T61" fmla="*/ 80 h 444"/>
              <a:gd name="T62" fmla="*/ 212 w 272"/>
              <a:gd name="T63" fmla="*/ 60 h 444"/>
              <a:gd name="T64" fmla="*/ 208 w 272"/>
              <a:gd name="T65" fmla="*/ 44 h 444"/>
              <a:gd name="T66" fmla="*/ 208 w 272"/>
              <a:gd name="T67" fmla="*/ 28 h 444"/>
              <a:gd name="T68" fmla="*/ 208 w 272"/>
              <a:gd name="T69" fmla="*/ 16 h 444"/>
              <a:gd name="T70" fmla="*/ 208 w 272"/>
              <a:gd name="T71" fmla="*/ 8 h 444"/>
              <a:gd name="T72" fmla="*/ 208 w 272"/>
              <a:gd name="T73" fmla="*/ 4 h 444"/>
              <a:gd name="T74" fmla="*/ 212 w 272"/>
              <a:gd name="T75" fmla="*/ 0 h 444"/>
              <a:gd name="T76" fmla="*/ 216 w 272"/>
              <a:gd name="T77" fmla="*/ 0 h 444"/>
              <a:gd name="T78" fmla="*/ 220 w 272"/>
              <a:gd name="T79" fmla="*/ 4 h 444"/>
              <a:gd name="T80" fmla="*/ 228 w 272"/>
              <a:gd name="T81" fmla="*/ 4 h 444"/>
              <a:gd name="T82" fmla="*/ 236 w 272"/>
              <a:gd name="T83" fmla="*/ 4 h 444"/>
              <a:gd name="T84" fmla="*/ 248 w 272"/>
              <a:gd name="T85" fmla="*/ 8 h 444"/>
              <a:gd name="T86" fmla="*/ 260 w 272"/>
              <a:gd name="T87" fmla="*/ 12 h 444"/>
              <a:gd name="T88" fmla="*/ 272 w 272"/>
              <a:gd name="T89" fmla="*/ 16 h 444"/>
              <a:gd name="T90" fmla="*/ 272 w 272"/>
              <a:gd name="T91" fmla="*/ 32 h 444"/>
              <a:gd name="T92" fmla="*/ 272 w 272"/>
              <a:gd name="T93" fmla="*/ 52 h 444"/>
              <a:gd name="T94" fmla="*/ 272 w 272"/>
              <a:gd name="T95" fmla="*/ 72 h 444"/>
              <a:gd name="T96" fmla="*/ 268 w 272"/>
              <a:gd name="T97" fmla="*/ 96 h 444"/>
              <a:gd name="T98" fmla="*/ 264 w 272"/>
              <a:gd name="T99" fmla="*/ 124 h 444"/>
              <a:gd name="T100" fmla="*/ 260 w 272"/>
              <a:gd name="T101" fmla="*/ 152 h 444"/>
              <a:gd name="T102" fmla="*/ 252 w 272"/>
              <a:gd name="T103" fmla="*/ 180 h 444"/>
              <a:gd name="T104" fmla="*/ 240 w 272"/>
              <a:gd name="T105" fmla="*/ 212 h 444"/>
              <a:gd name="T106" fmla="*/ 228 w 272"/>
              <a:gd name="T107" fmla="*/ 240 h 444"/>
              <a:gd name="T108" fmla="*/ 216 w 272"/>
              <a:gd name="T109" fmla="*/ 268 h 444"/>
              <a:gd name="T110" fmla="*/ 196 w 272"/>
              <a:gd name="T111" fmla="*/ 296 h 444"/>
              <a:gd name="T112" fmla="*/ 172 w 272"/>
              <a:gd name="T113" fmla="*/ 324 h 444"/>
              <a:gd name="T114" fmla="*/ 148 w 272"/>
              <a:gd name="T115" fmla="*/ 352 h 444"/>
              <a:gd name="T116" fmla="*/ 124 w 272"/>
              <a:gd name="T117" fmla="*/ 376 h 444"/>
              <a:gd name="T118" fmla="*/ 96 w 272"/>
              <a:gd name="T119" fmla="*/ 396 h 444"/>
              <a:gd name="T120" fmla="*/ 68 w 272"/>
              <a:gd name="T121" fmla="*/ 416 h 444"/>
              <a:gd name="T122" fmla="*/ 68 w 272"/>
              <a:gd name="T123" fmla="*/ 416 h 4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272" h="444">
                <a:moveTo>
                  <a:pt x="68" y="416"/>
                </a:moveTo>
                <a:lnTo>
                  <a:pt x="52" y="424"/>
                </a:lnTo>
                <a:lnTo>
                  <a:pt x="40" y="428"/>
                </a:lnTo>
                <a:lnTo>
                  <a:pt x="32" y="436"/>
                </a:lnTo>
                <a:lnTo>
                  <a:pt x="20" y="440"/>
                </a:lnTo>
                <a:lnTo>
                  <a:pt x="12" y="440"/>
                </a:lnTo>
                <a:lnTo>
                  <a:pt x="8" y="444"/>
                </a:lnTo>
                <a:lnTo>
                  <a:pt x="4" y="444"/>
                </a:lnTo>
                <a:lnTo>
                  <a:pt x="4" y="440"/>
                </a:lnTo>
                <a:lnTo>
                  <a:pt x="0" y="440"/>
                </a:lnTo>
                <a:lnTo>
                  <a:pt x="0" y="436"/>
                </a:lnTo>
                <a:lnTo>
                  <a:pt x="0" y="432"/>
                </a:lnTo>
                <a:lnTo>
                  <a:pt x="4" y="432"/>
                </a:lnTo>
                <a:lnTo>
                  <a:pt x="4" y="428"/>
                </a:lnTo>
                <a:lnTo>
                  <a:pt x="12" y="420"/>
                </a:lnTo>
                <a:lnTo>
                  <a:pt x="16" y="416"/>
                </a:lnTo>
                <a:lnTo>
                  <a:pt x="24" y="412"/>
                </a:lnTo>
                <a:lnTo>
                  <a:pt x="40" y="396"/>
                </a:lnTo>
                <a:lnTo>
                  <a:pt x="60" y="380"/>
                </a:lnTo>
                <a:lnTo>
                  <a:pt x="80" y="360"/>
                </a:lnTo>
                <a:lnTo>
                  <a:pt x="104" y="336"/>
                </a:lnTo>
                <a:lnTo>
                  <a:pt x="124" y="312"/>
                </a:lnTo>
                <a:lnTo>
                  <a:pt x="144" y="284"/>
                </a:lnTo>
                <a:lnTo>
                  <a:pt x="164" y="256"/>
                </a:lnTo>
                <a:lnTo>
                  <a:pt x="176" y="228"/>
                </a:lnTo>
                <a:lnTo>
                  <a:pt x="188" y="200"/>
                </a:lnTo>
                <a:lnTo>
                  <a:pt x="196" y="172"/>
                </a:lnTo>
                <a:lnTo>
                  <a:pt x="204" y="148"/>
                </a:lnTo>
                <a:lnTo>
                  <a:pt x="208" y="124"/>
                </a:lnTo>
                <a:lnTo>
                  <a:pt x="212" y="100"/>
                </a:lnTo>
                <a:lnTo>
                  <a:pt x="212" y="80"/>
                </a:lnTo>
                <a:lnTo>
                  <a:pt x="212" y="60"/>
                </a:lnTo>
                <a:lnTo>
                  <a:pt x="208" y="44"/>
                </a:lnTo>
                <a:lnTo>
                  <a:pt x="208" y="28"/>
                </a:lnTo>
                <a:lnTo>
                  <a:pt x="208" y="16"/>
                </a:lnTo>
                <a:lnTo>
                  <a:pt x="208" y="8"/>
                </a:lnTo>
                <a:lnTo>
                  <a:pt x="208" y="4"/>
                </a:lnTo>
                <a:lnTo>
                  <a:pt x="212" y="0"/>
                </a:lnTo>
                <a:lnTo>
                  <a:pt x="216" y="0"/>
                </a:lnTo>
                <a:lnTo>
                  <a:pt x="220" y="4"/>
                </a:lnTo>
                <a:lnTo>
                  <a:pt x="228" y="4"/>
                </a:lnTo>
                <a:lnTo>
                  <a:pt x="236" y="4"/>
                </a:lnTo>
                <a:lnTo>
                  <a:pt x="248" y="8"/>
                </a:lnTo>
                <a:lnTo>
                  <a:pt x="260" y="12"/>
                </a:lnTo>
                <a:lnTo>
                  <a:pt x="272" y="16"/>
                </a:lnTo>
                <a:lnTo>
                  <a:pt x="272" y="32"/>
                </a:lnTo>
                <a:lnTo>
                  <a:pt x="272" y="52"/>
                </a:lnTo>
                <a:lnTo>
                  <a:pt x="272" y="72"/>
                </a:lnTo>
                <a:lnTo>
                  <a:pt x="268" y="96"/>
                </a:lnTo>
                <a:lnTo>
                  <a:pt x="264" y="124"/>
                </a:lnTo>
                <a:lnTo>
                  <a:pt x="260" y="152"/>
                </a:lnTo>
                <a:lnTo>
                  <a:pt x="252" y="180"/>
                </a:lnTo>
                <a:lnTo>
                  <a:pt x="240" y="212"/>
                </a:lnTo>
                <a:lnTo>
                  <a:pt x="228" y="240"/>
                </a:lnTo>
                <a:lnTo>
                  <a:pt x="216" y="268"/>
                </a:lnTo>
                <a:lnTo>
                  <a:pt x="196" y="296"/>
                </a:lnTo>
                <a:lnTo>
                  <a:pt x="172" y="324"/>
                </a:lnTo>
                <a:lnTo>
                  <a:pt x="148" y="352"/>
                </a:lnTo>
                <a:lnTo>
                  <a:pt x="124" y="376"/>
                </a:lnTo>
                <a:lnTo>
                  <a:pt x="96" y="396"/>
                </a:lnTo>
                <a:lnTo>
                  <a:pt x="68" y="416"/>
                </a:lnTo>
                <a:lnTo>
                  <a:pt x="68" y="416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7" name="Freeform 245">
            <a:extLst>
              <a:ext uri="{FF2B5EF4-FFF2-40B4-BE49-F238E27FC236}">
                <a16:creationId xmlns:a16="http://schemas.microsoft.com/office/drawing/2014/main" id="{9D6F6F3A-066C-485E-AAEB-9A81646B1837}"/>
              </a:ext>
            </a:extLst>
          </p:cNvPr>
          <p:cNvSpPr>
            <a:spLocks/>
          </p:cNvSpPr>
          <p:nvPr/>
        </p:nvSpPr>
        <p:spPr bwMode="auto">
          <a:xfrm>
            <a:off x="5937686" y="738402"/>
            <a:ext cx="1033963" cy="648844"/>
          </a:xfrm>
          <a:custGeom>
            <a:avLst/>
            <a:gdLst>
              <a:gd name="T0" fmla="*/ 164 w 256"/>
              <a:gd name="T1" fmla="*/ 0 h 140"/>
              <a:gd name="T2" fmla="*/ 172 w 256"/>
              <a:gd name="T3" fmla="*/ 0 h 140"/>
              <a:gd name="T4" fmla="*/ 188 w 256"/>
              <a:gd name="T5" fmla="*/ 4 h 140"/>
              <a:gd name="T6" fmla="*/ 212 w 256"/>
              <a:gd name="T7" fmla="*/ 12 h 140"/>
              <a:gd name="T8" fmla="*/ 236 w 256"/>
              <a:gd name="T9" fmla="*/ 20 h 140"/>
              <a:gd name="T10" fmla="*/ 248 w 256"/>
              <a:gd name="T11" fmla="*/ 28 h 140"/>
              <a:gd name="T12" fmla="*/ 256 w 256"/>
              <a:gd name="T13" fmla="*/ 36 h 140"/>
              <a:gd name="T14" fmla="*/ 256 w 256"/>
              <a:gd name="T15" fmla="*/ 44 h 140"/>
              <a:gd name="T16" fmla="*/ 244 w 256"/>
              <a:gd name="T17" fmla="*/ 52 h 140"/>
              <a:gd name="T18" fmla="*/ 232 w 256"/>
              <a:gd name="T19" fmla="*/ 56 h 140"/>
              <a:gd name="T20" fmla="*/ 220 w 256"/>
              <a:gd name="T21" fmla="*/ 68 h 140"/>
              <a:gd name="T22" fmla="*/ 200 w 256"/>
              <a:gd name="T23" fmla="*/ 88 h 140"/>
              <a:gd name="T24" fmla="*/ 180 w 256"/>
              <a:gd name="T25" fmla="*/ 120 h 140"/>
              <a:gd name="T26" fmla="*/ 124 w 256"/>
              <a:gd name="T27" fmla="*/ 140 h 140"/>
              <a:gd name="T28" fmla="*/ 136 w 256"/>
              <a:gd name="T29" fmla="*/ 100 h 140"/>
              <a:gd name="T30" fmla="*/ 148 w 256"/>
              <a:gd name="T31" fmla="*/ 72 h 140"/>
              <a:gd name="T32" fmla="*/ 152 w 256"/>
              <a:gd name="T33" fmla="*/ 56 h 140"/>
              <a:gd name="T34" fmla="*/ 152 w 256"/>
              <a:gd name="T35" fmla="*/ 48 h 140"/>
              <a:gd name="T36" fmla="*/ 152 w 256"/>
              <a:gd name="T37" fmla="*/ 48 h 140"/>
              <a:gd name="T38" fmla="*/ 144 w 256"/>
              <a:gd name="T39" fmla="*/ 48 h 140"/>
              <a:gd name="T40" fmla="*/ 132 w 256"/>
              <a:gd name="T41" fmla="*/ 52 h 140"/>
              <a:gd name="T42" fmla="*/ 116 w 256"/>
              <a:gd name="T43" fmla="*/ 56 h 140"/>
              <a:gd name="T44" fmla="*/ 96 w 256"/>
              <a:gd name="T45" fmla="*/ 56 h 140"/>
              <a:gd name="T46" fmla="*/ 68 w 256"/>
              <a:gd name="T47" fmla="*/ 64 h 140"/>
              <a:gd name="T48" fmla="*/ 36 w 256"/>
              <a:gd name="T49" fmla="*/ 68 h 140"/>
              <a:gd name="T50" fmla="*/ 0 w 256"/>
              <a:gd name="T51" fmla="*/ 72 h 140"/>
              <a:gd name="T52" fmla="*/ 36 w 256"/>
              <a:gd name="T53" fmla="*/ 32 h 140"/>
              <a:gd name="T54" fmla="*/ 76 w 256"/>
              <a:gd name="T55" fmla="*/ 28 h 140"/>
              <a:gd name="T56" fmla="*/ 104 w 256"/>
              <a:gd name="T57" fmla="*/ 28 h 140"/>
              <a:gd name="T58" fmla="*/ 132 w 256"/>
              <a:gd name="T59" fmla="*/ 20 h 140"/>
              <a:gd name="T60" fmla="*/ 144 w 256"/>
              <a:gd name="T61" fmla="*/ 16 h 140"/>
              <a:gd name="T62" fmla="*/ 156 w 256"/>
              <a:gd name="T63" fmla="*/ 8 h 140"/>
              <a:gd name="T64" fmla="*/ 160 w 256"/>
              <a:gd name="T65" fmla="*/ 4 h 1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6" h="140">
                <a:moveTo>
                  <a:pt x="160" y="4"/>
                </a:moveTo>
                <a:lnTo>
                  <a:pt x="164" y="0"/>
                </a:lnTo>
                <a:lnTo>
                  <a:pt x="168" y="0"/>
                </a:lnTo>
                <a:lnTo>
                  <a:pt x="172" y="0"/>
                </a:lnTo>
                <a:lnTo>
                  <a:pt x="180" y="0"/>
                </a:lnTo>
                <a:lnTo>
                  <a:pt x="188" y="4"/>
                </a:lnTo>
                <a:lnTo>
                  <a:pt x="200" y="8"/>
                </a:lnTo>
                <a:lnTo>
                  <a:pt x="212" y="12"/>
                </a:lnTo>
                <a:lnTo>
                  <a:pt x="228" y="16"/>
                </a:lnTo>
                <a:lnTo>
                  <a:pt x="236" y="20"/>
                </a:lnTo>
                <a:lnTo>
                  <a:pt x="240" y="24"/>
                </a:lnTo>
                <a:lnTo>
                  <a:pt x="248" y="28"/>
                </a:lnTo>
                <a:lnTo>
                  <a:pt x="252" y="28"/>
                </a:lnTo>
                <a:lnTo>
                  <a:pt x="256" y="36"/>
                </a:lnTo>
                <a:lnTo>
                  <a:pt x="256" y="40"/>
                </a:lnTo>
                <a:lnTo>
                  <a:pt x="256" y="44"/>
                </a:lnTo>
                <a:lnTo>
                  <a:pt x="252" y="48"/>
                </a:lnTo>
                <a:lnTo>
                  <a:pt x="244" y="52"/>
                </a:lnTo>
                <a:lnTo>
                  <a:pt x="236" y="56"/>
                </a:lnTo>
                <a:lnTo>
                  <a:pt x="232" y="56"/>
                </a:lnTo>
                <a:lnTo>
                  <a:pt x="224" y="60"/>
                </a:lnTo>
                <a:lnTo>
                  <a:pt x="220" y="68"/>
                </a:lnTo>
                <a:lnTo>
                  <a:pt x="212" y="76"/>
                </a:lnTo>
                <a:lnTo>
                  <a:pt x="200" y="88"/>
                </a:lnTo>
                <a:lnTo>
                  <a:pt x="192" y="104"/>
                </a:lnTo>
                <a:lnTo>
                  <a:pt x="180" y="120"/>
                </a:lnTo>
                <a:lnTo>
                  <a:pt x="168" y="140"/>
                </a:lnTo>
                <a:lnTo>
                  <a:pt x="124" y="140"/>
                </a:lnTo>
                <a:lnTo>
                  <a:pt x="132" y="120"/>
                </a:lnTo>
                <a:lnTo>
                  <a:pt x="136" y="100"/>
                </a:lnTo>
                <a:lnTo>
                  <a:pt x="144" y="84"/>
                </a:lnTo>
                <a:lnTo>
                  <a:pt x="148" y="72"/>
                </a:lnTo>
                <a:lnTo>
                  <a:pt x="148" y="60"/>
                </a:lnTo>
                <a:lnTo>
                  <a:pt x="152" y="56"/>
                </a:lnTo>
                <a:lnTo>
                  <a:pt x="152" y="48"/>
                </a:lnTo>
                <a:lnTo>
                  <a:pt x="152" y="48"/>
                </a:lnTo>
                <a:lnTo>
                  <a:pt x="152" y="48"/>
                </a:lnTo>
                <a:lnTo>
                  <a:pt x="152" y="48"/>
                </a:lnTo>
                <a:lnTo>
                  <a:pt x="148" y="48"/>
                </a:lnTo>
                <a:lnTo>
                  <a:pt x="144" y="48"/>
                </a:lnTo>
                <a:lnTo>
                  <a:pt x="140" y="52"/>
                </a:lnTo>
                <a:lnTo>
                  <a:pt x="132" y="52"/>
                </a:lnTo>
                <a:lnTo>
                  <a:pt x="124" y="52"/>
                </a:lnTo>
                <a:lnTo>
                  <a:pt x="116" y="56"/>
                </a:lnTo>
                <a:lnTo>
                  <a:pt x="104" y="56"/>
                </a:lnTo>
                <a:lnTo>
                  <a:pt x="96" y="56"/>
                </a:lnTo>
                <a:lnTo>
                  <a:pt x="80" y="60"/>
                </a:lnTo>
                <a:lnTo>
                  <a:pt x="68" y="64"/>
                </a:lnTo>
                <a:lnTo>
                  <a:pt x="52" y="64"/>
                </a:lnTo>
                <a:lnTo>
                  <a:pt x="36" y="68"/>
                </a:lnTo>
                <a:lnTo>
                  <a:pt x="20" y="72"/>
                </a:lnTo>
                <a:lnTo>
                  <a:pt x="0" y="72"/>
                </a:lnTo>
                <a:lnTo>
                  <a:pt x="0" y="36"/>
                </a:lnTo>
                <a:lnTo>
                  <a:pt x="36" y="32"/>
                </a:lnTo>
                <a:lnTo>
                  <a:pt x="64" y="32"/>
                </a:lnTo>
                <a:lnTo>
                  <a:pt x="76" y="28"/>
                </a:lnTo>
                <a:lnTo>
                  <a:pt x="92" y="28"/>
                </a:lnTo>
                <a:lnTo>
                  <a:pt x="104" y="28"/>
                </a:lnTo>
                <a:lnTo>
                  <a:pt x="112" y="24"/>
                </a:lnTo>
                <a:lnTo>
                  <a:pt x="132" y="20"/>
                </a:lnTo>
                <a:lnTo>
                  <a:pt x="140" y="16"/>
                </a:lnTo>
                <a:lnTo>
                  <a:pt x="144" y="16"/>
                </a:lnTo>
                <a:lnTo>
                  <a:pt x="152" y="12"/>
                </a:lnTo>
                <a:lnTo>
                  <a:pt x="156" y="8"/>
                </a:lnTo>
                <a:lnTo>
                  <a:pt x="160" y="8"/>
                </a:lnTo>
                <a:lnTo>
                  <a:pt x="160" y="4"/>
                </a:lnTo>
                <a:lnTo>
                  <a:pt x="160" y="4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8" name="Freeform 246">
            <a:extLst>
              <a:ext uri="{FF2B5EF4-FFF2-40B4-BE49-F238E27FC236}">
                <a16:creationId xmlns:a16="http://schemas.microsoft.com/office/drawing/2014/main" id="{E813E642-B147-4AB0-A446-0298DF525529}"/>
              </a:ext>
            </a:extLst>
          </p:cNvPr>
          <p:cNvSpPr>
            <a:spLocks/>
          </p:cNvSpPr>
          <p:nvPr/>
        </p:nvSpPr>
        <p:spPr bwMode="auto">
          <a:xfrm>
            <a:off x="5873063" y="1276016"/>
            <a:ext cx="872407" cy="259538"/>
          </a:xfrm>
          <a:custGeom>
            <a:avLst/>
            <a:gdLst>
              <a:gd name="T0" fmla="*/ 0 w 216"/>
              <a:gd name="T1" fmla="*/ 24 h 56"/>
              <a:gd name="T2" fmla="*/ 32 w 216"/>
              <a:gd name="T3" fmla="*/ 24 h 56"/>
              <a:gd name="T4" fmla="*/ 64 w 216"/>
              <a:gd name="T5" fmla="*/ 20 h 56"/>
              <a:gd name="T6" fmla="*/ 96 w 216"/>
              <a:gd name="T7" fmla="*/ 16 h 56"/>
              <a:gd name="T8" fmla="*/ 128 w 216"/>
              <a:gd name="T9" fmla="*/ 8 h 56"/>
              <a:gd name="T10" fmla="*/ 144 w 216"/>
              <a:gd name="T11" fmla="*/ 8 h 56"/>
              <a:gd name="T12" fmla="*/ 160 w 216"/>
              <a:gd name="T13" fmla="*/ 4 h 56"/>
              <a:gd name="T14" fmla="*/ 172 w 216"/>
              <a:gd name="T15" fmla="*/ 0 h 56"/>
              <a:gd name="T16" fmla="*/ 180 w 216"/>
              <a:gd name="T17" fmla="*/ 0 h 56"/>
              <a:gd name="T18" fmla="*/ 192 w 216"/>
              <a:gd name="T19" fmla="*/ 0 h 56"/>
              <a:gd name="T20" fmla="*/ 200 w 216"/>
              <a:gd name="T21" fmla="*/ 0 h 56"/>
              <a:gd name="T22" fmla="*/ 204 w 216"/>
              <a:gd name="T23" fmla="*/ 0 h 56"/>
              <a:gd name="T24" fmla="*/ 208 w 216"/>
              <a:gd name="T25" fmla="*/ 0 h 56"/>
              <a:gd name="T26" fmla="*/ 212 w 216"/>
              <a:gd name="T27" fmla="*/ 4 h 56"/>
              <a:gd name="T28" fmla="*/ 216 w 216"/>
              <a:gd name="T29" fmla="*/ 8 h 56"/>
              <a:gd name="T30" fmla="*/ 216 w 216"/>
              <a:gd name="T31" fmla="*/ 12 h 56"/>
              <a:gd name="T32" fmla="*/ 216 w 216"/>
              <a:gd name="T33" fmla="*/ 16 h 56"/>
              <a:gd name="T34" fmla="*/ 216 w 216"/>
              <a:gd name="T35" fmla="*/ 20 h 56"/>
              <a:gd name="T36" fmla="*/ 212 w 216"/>
              <a:gd name="T37" fmla="*/ 24 h 56"/>
              <a:gd name="T38" fmla="*/ 208 w 216"/>
              <a:gd name="T39" fmla="*/ 28 h 56"/>
              <a:gd name="T40" fmla="*/ 200 w 216"/>
              <a:gd name="T41" fmla="*/ 28 h 56"/>
              <a:gd name="T42" fmla="*/ 196 w 216"/>
              <a:gd name="T43" fmla="*/ 32 h 56"/>
              <a:gd name="T44" fmla="*/ 188 w 216"/>
              <a:gd name="T45" fmla="*/ 32 h 56"/>
              <a:gd name="T46" fmla="*/ 172 w 216"/>
              <a:gd name="T47" fmla="*/ 40 h 56"/>
              <a:gd name="T48" fmla="*/ 152 w 216"/>
              <a:gd name="T49" fmla="*/ 44 h 56"/>
              <a:gd name="T50" fmla="*/ 132 w 216"/>
              <a:gd name="T51" fmla="*/ 48 h 56"/>
              <a:gd name="T52" fmla="*/ 108 w 216"/>
              <a:gd name="T53" fmla="*/ 48 h 56"/>
              <a:gd name="T54" fmla="*/ 80 w 216"/>
              <a:gd name="T55" fmla="*/ 52 h 56"/>
              <a:gd name="T56" fmla="*/ 56 w 216"/>
              <a:gd name="T57" fmla="*/ 56 h 56"/>
              <a:gd name="T58" fmla="*/ 28 w 216"/>
              <a:gd name="T59" fmla="*/ 56 h 56"/>
              <a:gd name="T60" fmla="*/ 0 w 216"/>
              <a:gd name="T61" fmla="*/ 56 h 56"/>
              <a:gd name="T62" fmla="*/ 0 w 216"/>
              <a:gd name="T63" fmla="*/ 24 h 56"/>
              <a:gd name="T64" fmla="*/ 0 w 216"/>
              <a:gd name="T65" fmla="*/ 24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16" h="56">
                <a:moveTo>
                  <a:pt x="0" y="24"/>
                </a:moveTo>
                <a:lnTo>
                  <a:pt x="32" y="24"/>
                </a:lnTo>
                <a:lnTo>
                  <a:pt x="64" y="20"/>
                </a:lnTo>
                <a:lnTo>
                  <a:pt x="96" y="16"/>
                </a:lnTo>
                <a:lnTo>
                  <a:pt x="128" y="8"/>
                </a:lnTo>
                <a:lnTo>
                  <a:pt x="144" y="8"/>
                </a:lnTo>
                <a:lnTo>
                  <a:pt x="160" y="4"/>
                </a:lnTo>
                <a:lnTo>
                  <a:pt x="172" y="0"/>
                </a:lnTo>
                <a:lnTo>
                  <a:pt x="180" y="0"/>
                </a:lnTo>
                <a:lnTo>
                  <a:pt x="192" y="0"/>
                </a:lnTo>
                <a:lnTo>
                  <a:pt x="200" y="0"/>
                </a:lnTo>
                <a:lnTo>
                  <a:pt x="204" y="0"/>
                </a:lnTo>
                <a:lnTo>
                  <a:pt x="208" y="0"/>
                </a:lnTo>
                <a:lnTo>
                  <a:pt x="212" y="4"/>
                </a:lnTo>
                <a:lnTo>
                  <a:pt x="216" y="8"/>
                </a:lnTo>
                <a:lnTo>
                  <a:pt x="216" y="12"/>
                </a:lnTo>
                <a:lnTo>
                  <a:pt x="216" y="16"/>
                </a:lnTo>
                <a:lnTo>
                  <a:pt x="216" y="20"/>
                </a:lnTo>
                <a:lnTo>
                  <a:pt x="212" y="24"/>
                </a:lnTo>
                <a:lnTo>
                  <a:pt x="208" y="28"/>
                </a:lnTo>
                <a:lnTo>
                  <a:pt x="200" y="28"/>
                </a:lnTo>
                <a:lnTo>
                  <a:pt x="196" y="32"/>
                </a:lnTo>
                <a:lnTo>
                  <a:pt x="188" y="32"/>
                </a:lnTo>
                <a:lnTo>
                  <a:pt x="172" y="40"/>
                </a:lnTo>
                <a:lnTo>
                  <a:pt x="152" y="44"/>
                </a:lnTo>
                <a:lnTo>
                  <a:pt x="132" y="48"/>
                </a:lnTo>
                <a:lnTo>
                  <a:pt x="108" y="48"/>
                </a:lnTo>
                <a:lnTo>
                  <a:pt x="80" y="52"/>
                </a:lnTo>
                <a:lnTo>
                  <a:pt x="56" y="56"/>
                </a:lnTo>
                <a:lnTo>
                  <a:pt x="28" y="56"/>
                </a:lnTo>
                <a:lnTo>
                  <a:pt x="0" y="56"/>
                </a:lnTo>
                <a:lnTo>
                  <a:pt x="0" y="24"/>
                </a:lnTo>
                <a:lnTo>
                  <a:pt x="0" y="24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9" name="Freeform 247">
            <a:extLst>
              <a:ext uri="{FF2B5EF4-FFF2-40B4-BE49-F238E27FC236}">
                <a16:creationId xmlns:a16="http://schemas.microsoft.com/office/drawing/2014/main" id="{83E1BB7E-8FD7-4D2C-9C58-8300079F473B}"/>
              </a:ext>
            </a:extLst>
          </p:cNvPr>
          <p:cNvSpPr>
            <a:spLocks/>
          </p:cNvSpPr>
          <p:nvPr/>
        </p:nvSpPr>
        <p:spPr bwMode="auto">
          <a:xfrm>
            <a:off x="6180021" y="1628245"/>
            <a:ext cx="823940" cy="685921"/>
          </a:xfrm>
          <a:custGeom>
            <a:avLst/>
            <a:gdLst>
              <a:gd name="T0" fmla="*/ 128 w 204"/>
              <a:gd name="T1" fmla="*/ 16 h 148"/>
              <a:gd name="T2" fmla="*/ 128 w 204"/>
              <a:gd name="T3" fmla="*/ 8 h 148"/>
              <a:gd name="T4" fmla="*/ 128 w 204"/>
              <a:gd name="T5" fmla="*/ 4 h 148"/>
              <a:gd name="T6" fmla="*/ 132 w 204"/>
              <a:gd name="T7" fmla="*/ 4 h 148"/>
              <a:gd name="T8" fmla="*/ 140 w 204"/>
              <a:gd name="T9" fmla="*/ 0 h 148"/>
              <a:gd name="T10" fmla="*/ 144 w 204"/>
              <a:gd name="T11" fmla="*/ 0 h 148"/>
              <a:gd name="T12" fmla="*/ 156 w 204"/>
              <a:gd name="T13" fmla="*/ 0 h 148"/>
              <a:gd name="T14" fmla="*/ 164 w 204"/>
              <a:gd name="T15" fmla="*/ 4 h 148"/>
              <a:gd name="T16" fmla="*/ 176 w 204"/>
              <a:gd name="T17" fmla="*/ 12 h 148"/>
              <a:gd name="T18" fmla="*/ 188 w 204"/>
              <a:gd name="T19" fmla="*/ 20 h 148"/>
              <a:gd name="T20" fmla="*/ 196 w 204"/>
              <a:gd name="T21" fmla="*/ 28 h 148"/>
              <a:gd name="T22" fmla="*/ 200 w 204"/>
              <a:gd name="T23" fmla="*/ 36 h 148"/>
              <a:gd name="T24" fmla="*/ 204 w 204"/>
              <a:gd name="T25" fmla="*/ 40 h 148"/>
              <a:gd name="T26" fmla="*/ 204 w 204"/>
              <a:gd name="T27" fmla="*/ 44 h 148"/>
              <a:gd name="T28" fmla="*/ 204 w 204"/>
              <a:gd name="T29" fmla="*/ 48 h 148"/>
              <a:gd name="T30" fmla="*/ 200 w 204"/>
              <a:gd name="T31" fmla="*/ 52 h 148"/>
              <a:gd name="T32" fmla="*/ 196 w 204"/>
              <a:gd name="T33" fmla="*/ 56 h 148"/>
              <a:gd name="T34" fmla="*/ 192 w 204"/>
              <a:gd name="T35" fmla="*/ 60 h 148"/>
              <a:gd name="T36" fmla="*/ 188 w 204"/>
              <a:gd name="T37" fmla="*/ 64 h 148"/>
              <a:gd name="T38" fmla="*/ 180 w 204"/>
              <a:gd name="T39" fmla="*/ 68 h 148"/>
              <a:gd name="T40" fmla="*/ 172 w 204"/>
              <a:gd name="T41" fmla="*/ 72 h 148"/>
              <a:gd name="T42" fmla="*/ 160 w 204"/>
              <a:gd name="T43" fmla="*/ 80 h 148"/>
              <a:gd name="T44" fmla="*/ 148 w 204"/>
              <a:gd name="T45" fmla="*/ 88 h 148"/>
              <a:gd name="T46" fmla="*/ 132 w 204"/>
              <a:gd name="T47" fmla="*/ 96 h 148"/>
              <a:gd name="T48" fmla="*/ 112 w 204"/>
              <a:gd name="T49" fmla="*/ 104 h 148"/>
              <a:gd name="T50" fmla="*/ 88 w 204"/>
              <a:gd name="T51" fmla="*/ 112 h 148"/>
              <a:gd name="T52" fmla="*/ 64 w 204"/>
              <a:gd name="T53" fmla="*/ 124 h 148"/>
              <a:gd name="T54" fmla="*/ 36 w 204"/>
              <a:gd name="T55" fmla="*/ 136 h 148"/>
              <a:gd name="T56" fmla="*/ 4 w 204"/>
              <a:gd name="T57" fmla="*/ 148 h 148"/>
              <a:gd name="T58" fmla="*/ 0 w 204"/>
              <a:gd name="T59" fmla="*/ 124 h 148"/>
              <a:gd name="T60" fmla="*/ 24 w 204"/>
              <a:gd name="T61" fmla="*/ 112 h 148"/>
              <a:gd name="T62" fmla="*/ 44 w 204"/>
              <a:gd name="T63" fmla="*/ 100 h 148"/>
              <a:gd name="T64" fmla="*/ 64 w 204"/>
              <a:gd name="T65" fmla="*/ 88 h 148"/>
              <a:gd name="T66" fmla="*/ 80 w 204"/>
              <a:gd name="T67" fmla="*/ 76 h 148"/>
              <a:gd name="T68" fmla="*/ 92 w 204"/>
              <a:gd name="T69" fmla="*/ 68 h 148"/>
              <a:gd name="T70" fmla="*/ 104 w 204"/>
              <a:gd name="T71" fmla="*/ 60 h 148"/>
              <a:gd name="T72" fmla="*/ 112 w 204"/>
              <a:gd name="T73" fmla="*/ 52 h 148"/>
              <a:gd name="T74" fmla="*/ 120 w 204"/>
              <a:gd name="T75" fmla="*/ 48 h 148"/>
              <a:gd name="T76" fmla="*/ 128 w 204"/>
              <a:gd name="T77" fmla="*/ 40 h 148"/>
              <a:gd name="T78" fmla="*/ 132 w 204"/>
              <a:gd name="T79" fmla="*/ 32 h 148"/>
              <a:gd name="T80" fmla="*/ 132 w 204"/>
              <a:gd name="T81" fmla="*/ 20 h 148"/>
              <a:gd name="T82" fmla="*/ 128 w 204"/>
              <a:gd name="T83" fmla="*/ 16 h 148"/>
              <a:gd name="T84" fmla="*/ 128 w 204"/>
              <a:gd name="T85" fmla="*/ 16 h 1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204" h="148">
                <a:moveTo>
                  <a:pt x="128" y="16"/>
                </a:moveTo>
                <a:lnTo>
                  <a:pt x="128" y="8"/>
                </a:lnTo>
                <a:lnTo>
                  <a:pt x="128" y="4"/>
                </a:lnTo>
                <a:lnTo>
                  <a:pt x="132" y="4"/>
                </a:lnTo>
                <a:lnTo>
                  <a:pt x="140" y="0"/>
                </a:lnTo>
                <a:lnTo>
                  <a:pt x="144" y="0"/>
                </a:lnTo>
                <a:lnTo>
                  <a:pt x="156" y="0"/>
                </a:lnTo>
                <a:lnTo>
                  <a:pt x="164" y="4"/>
                </a:lnTo>
                <a:lnTo>
                  <a:pt x="176" y="12"/>
                </a:lnTo>
                <a:lnTo>
                  <a:pt x="188" y="20"/>
                </a:lnTo>
                <a:lnTo>
                  <a:pt x="196" y="28"/>
                </a:lnTo>
                <a:lnTo>
                  <a:pt x="200" y="36"/>
                </a:lnTo>
                <a:lnTo>
                  <a:pt x="204" y="40"/>
                </a:lnTo>
                <a:lnTo>
                  <a:pt x="204" y="44"/>
                </a:lnTo>
                <a:lnTo>
                  <a:pt x="204" y="48"/>
                </a:lnTo>
                <a:lnTo>
                  <a:pt x="200" y="52"/>
                </a:lnTo>
                <a:lnTo>
                  <a:pt x="196" y="56"/>
                </a:lnTo>
                <a:lnTo>
                  <a:pt x="192" y="60"/>
                </a:lnTo>
                <a:lnTo>
                  <a:pt x="188" y="64"/>
                </a:lnTo>
                <a:lnTo>
                  <a:pt x="180" y="68"/>
                </a:lnTo>
                <a:lnTo>
                  <a:pt x="172" y="72"/>
                </a:lnTo>
                <a:lnTo>
                  <a:pt x="160" y="80"/>
                </a:lnTo>
                <a:lnTo>
                  <a:pt x="148" y="88"/>
                </a:lnTo>
                <a:lnTo>
                  <a:pt x="132" y="96"/>
                </a:lnTo>
                <a:lnTo>
                  <a:pt x="112" y="104"/>
                </a:lnTo>
                <a:lnTo>
                  <a:pt x="88" y="112"/>
                </a:lnTo>
                <a:lnTo>
                  <a:pt x="64" y="124"/>
                </a:lnTo>
                <a:lnTo>
                  <a:pt x="36" y="136"/>
                </a:lnTo>
                <a:lnTo>
                  <a:pt x="4" y="148"/>
                </a:lnTo>
                <a:lnTo>
                  <a:pt x="0" y="124"/>
                </a:lnTo>
                <a:lnTo>
                  <a:pt x="24" y="112"/>
                </a:lnTo>
                <a:lnTo>
                  <a:pt x="44" y="100"/>
                </a:lnTo>
                <a:lnTo>
                  <a:pt x="64" y="88"/>
                </a:lnTo>
                <a:lnTo>
                  <a:pt x="80" y="76"/>
                </a:lnTo>
                <a:lnTo>
                  <a:pt x="92" y="68"/>
                </a:lnTo>
                <a:lnTo>
                  <a:pt x="104" y="60"/>
                </a:lnTo>
                <a:lnTo>
                  <a:pt x="112" y="52"/>
                </a:lnTo>
                <a:lnTo>
                  <a:pt x="120" y="48"/>
                </a:lnTo>
                <a:lnTo>
                  <a:pt x="128" y="40"/>
                </a:lnTo>
                <a:lnTo>
                  <a:pt x="132" y="32"/>
                </a:lnTo>
                <a:lnTo>
                  <a:pt x="132" y="20"/>
                </a:lnTo>
                <a:lnTo>
                  <a:pt x="128" y="16"/>
                </a:lnTo>
                <a:lnTo>
                  <a:pt x="128" y="16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0" name="Freeform 248">
            <a:extLst>
              <a:ext uri="{FF2B5EF4-FFF2-40B4-BE49-F238E27FC236}">
                <a16:creationId xmlns:a16="http://schemas.microsoft.com/office/drawing/2014/main" id="{F1210715-9CB1-484A-8693-0709CA99A142}"/>
              </a:ext>
            </a:extLst>
          </p:cNvPr>
          <p:cNvSpPr>
            <a:spLocks/>
          </p:cNvSpPr>
          <p:nvPr/>
        </p:nvSpPr>
        <p:spPr bwMode="auto">
          <a:xfrm>
            <a:off x="6018464" y="1646784"/>
            <a:ext cx="1437855" cy="1242073"/>
          </a:xfrm>
          <a:custGeom>
            <a:avLst/>
            <a:gdLst>
              <a:gd name="T0" fmla="*/ 96 w 356"/>
              <a:gd name="T1" fmla="*/ 208 h 268"/>
              <a:gd name="T2" fmla="*/ 112 w 356"/>
              <a:gd name="T3" fmla="*/ 212 h 268"/>
              <a:gd name="T4" fmla="*/ 132 w 356"/>
              <a:gd name="T5" fmla="*/ 216 h 268"/>
              <a:gd name="T6" fmla="*/ 156 w 356"/>
              <a:gd name="T7" fmla="*/ 220 h 268"/>
              <a:gd name="T8" fmla="*/ 188 w 356"/>
              <a:gd name="T9" fmla="*/ 220 h 268"/>
              <a:gd name="T10" fmla="*/ 212 w 356"/>
              <a:gd name="T11" fmla="*/ 220 h 268"/>
              <a:gd name="T12" fmla="*/ 236 w 356"/>
              <a:gd name="T13" fmla="*/ 216 h 268"/>
              <a:gd name="T14" fmla="*/ 252 w 356"/>
              <a:gd name="T15" fmla="*/ 212 h 268"/>
              <a:gd name="T16" fmla="*/ 264 w 356"/>
              <a:gd name="T17" fmla="*/ 208 h 268"/>
              <a:gd name="T18" fmla="*/ 272 w 356"/>
              <a:gd name="T19" fmla="*/ 200 h 268"/>
              <a:gd name="T20" fmla="*/ 280 w 356"/>
              <a:gd name="T21" fmla="*/ 184 h 268"/>
              <a:gd name="T22" fmla="*/ 288 w 356"/>
              <a:gd name="T23" fmla="*/ 164 h 268"/>
              <a:gd name="T24" fmla="*/ 292 w 356"/>
              <a:gd name="T25" fmla="*/ 140 h 268"/>
              <a:gd name="T26" fmla="*/ 300 w 356"/>
              <a:gd name="T27" fmla="*/ 124 h 268"/>
              <a:gd name="T28" fmla="*/ 304 w 356"/>
              <a:gd name="T29" fmla="*/ 112 h 268"/>
              <a:gd name="T30" fmla="*/ 312 w 356"/>
              <a:gd name="T31" fmla="*/ 108 h 268"/>
              <a:gd name="T32" fmla="*/ 316 w 356"/>
              <a:gd name="T33" fmla="*/ 108 h 268"/>
              <a:gd name="T34" fmla="*/ 324 w 356"/>
              <a:gd name="T35" fmla="*/ 112 h 268"/>
              <a:gd name="T36" fmla="*/ 328 w 356"/>
              <a:gd name="T37" fmla="*/ 124 h 268"/>
              <a:gd name="T38" fmla="*/ 332 w 356"/>
              <a:gd name="T39" fmla="*/ 140 h 268"/>
              <a:gd name="T40" fmla="*/ 336 w 356"/>
              <a:gd name="T41" fmla="*/ 168 h 268"/>
              <a:gd name="T42" fmla="*/ 348 w 356"/>
              <a:gd name="T43" fmla="*/ 204 h 268"/>
              <a:gd name="T44" fmla="*/ 356 w 356"/>
              <a:gd name="T45" fmla="*/ 220 h 268"/>
              <a:gd name="T46" fmla="*/ 352 w 356"/>
              <a:gd name="T47" fmla="*/ 228 h 268"/>
              <a:gd name="T48" fmla="*/ 344 w 356"/>
              <a:gd name="T49" fmla="*/ 240 h 268"/>
              <a:gd name="T50" fmla="*/ 332 w 356"/>
              <a:gd name="T51" fmla="*/ 248 h 268"/>
              <a:gd name="T52" fmla="*/ 296 w 356"/>
              <a:gd name="T53" fmla="*/ 256 h 268"/>
              <a:gd name="T54" fmla="*/ 240 w 356"/>
              <a:gd name="T55" fmla="*/ 264 h 268"/>
              <a:gd name="T56" fmla="*/ 188 w 356"/>
              <a:gd name="T57" fmla="*/ 268 h 268"/>
              <a:gd name="T58" fmla="*/ 156 w 356"/>
              <a:gd name="T59" fmla="*/ 264 h 268"/>
              <a:gd name="T60" fmla="*/ 128 w 356"/>
              <a:gd name="T61" fmla="*/ 264 h 268"/>
              <a:gd name="T62" fmla="*/ 92 w 356"/>
              <a:gd name="T63" fmla="*/ 256 h 268"/>
              <a:gd name="T64" fmla="*/ 60 w 356"/>
              <a:gd name="T65" fmla="*/ 240 h 268"/>
              <a:gd name="T66" fmla="*/ 32 w 356"/>
              <a:gd name="T67" fmla="*/ 216 h 268"/>
              <a:gd name="T68" fmla="*/ 24 w 356"/>
              <a:gd name="T69" fmla="*/ 196 h 268"/>
              <a:gd name="T70" fmla="*/ 20 w 356"/>
              <a:gd name="T71" fmla="*/ 172 h 268"/>
              <a:gd name="T72" fmla="*/ 16 w 356"/>
              <a:gd name="T73" fmla="*/ 144 h 268"/>
              <a:gd name="T74" fmla="*/ 16 w 356"/>
              <a:gd name="T75" fmla="*/ 112 h 268"/>
              <a:gd name="T76" fmla="*/ 16 w 356"/>
              <a:gd name="T77" fmla="*/ 76 h 268"/>
              <a:gd name="T78" fmla="*/ 12 w 356"/>
              <a:gd name="T79" fmla="*/ 48 h 268"/>
              <a:gd name="T80" fmla="*/ 8 w 356"/>
              <a:gd name="T81" fmla="*/ 32 h 268"/>
              <a:gd name="T82" fmla="*/ 4 w 356"/>
              <a:gd name="T83" fmla="*/ 20 h 268"/>
              <a:gd name="T84" fmla="*/ 0 w 356"/>
              <a:gd name="T85" fmla="*/ 16 h 268"/>
              <a:gd name="T86" fmla="*/ 0 w 356"/>
              <a:gd name="T87" fmla="*/ 4 h 268"/>
              <a:gd name="T88" fmla="*/ 16 w 356"/>
              <a:gd name="T89" fmla="*/ 0 h 268"/>
              <a:gd name="T90" fmla="*/ 36 w 356"/>
              <a:gd name="T91" fmla="*/ 0 h 268"/>
              <a:gd name="T92" fmla="*/ 60 w 356"/>
              <a:gd name="T93" fmla="*/ 12 h 268"/>
              <a:gd name="T94" fmla="*/ 76 w 356"/>
              <a:gd name="T95" fmla="*/ 24 h 268"/>
              <a:gd name="T96" fmla="*/ 80 w 356"/>
              <a:gd name="T97" fmla="*/ 36 h 268"/>
              <a:gd name="T98" fmla="*/ 76 w 356"/>
              <a:gd name="T99" fmla="*/ 44 h 268"/>
              <a:gd name="T100" fmla="*/ 72 w 356"/>
              <a:gd name="T101" fmla="*/ 52 h 268"/>
              <a:gd name="T102" fmla="*/ 68 w 356"/>
              <a:gd name="T103" fmla="*/ 60 h 268"/>
              <a:gd name="T104" fmla="*/ 64 w 356"/>
              <a:gd name="T105" fmla="*/ 84 h 268"/>
              <a:gd name="T106" fmla="*/ 60 w 356"/>
              <a:gd name="T107" fmla="*/ 124 h 268"/>
              <a:gd name="T108" fmla="*/ 64 w 356"/>
              <a:gd name="T109" fmla="*/ 156 h 268"/>
              <a:gd name="T110" fmla="*/ 68 w 356"/>
              <a:gd name="T111" fmla="*/ 180 h 268"/>
              <a:gd name="T112" fmla="*/ 80 w 356"/>
              <a:gd name="T113" fmla="*/ 196 h 268"/>
              <a:gd name="T114" fmla="*/ 88 w 356"/>
              <a:gd name="T115" fmla="*/ 204 h 2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356" h="268">
                <a:moveTo>
                  <a:pt x="88" y="204"/>
                </a:moveTo>
                <a:lnTo>
                  <a:pt x="96" y="208"/>
                </a:lnTo>
                <a:lnTo>
                  <a:pt x="104" y="212"/>
                </a:lnTo>
                <a:lnTo>
                  <a:pt x="112" y="212"/>
                </a:lnTo>
                <a:lnTo>
                  <a:pt x="120" y="216"/>
                </a:lnTo>
                <a:lnTo>
                  <a:pt x="132" y="216"/>
                </a:lnTo>
                <a:lnTo>
                  <a:pt x="144" y="220"/>
                </a:lnTo>
                <a:lnTo>
                  <a:pt x="156" y="220"/>
                </a:lnTo>
                <a:lnTo>
                  <a:pt x="172" y="220"/>
                </a:lnTo>
                <a:lnTo>
                  <a:pt x="188" y="220"/>
                </a:lnTo>
                <a:lnTo>
                  <a:pt x="200" y="220"/>
                </a:lnTo>
                <a:lnTo>
                  <a:pt x="212" y="220"/>
                </a:lnTo>
                <a:lnTo>
                  <a:pt x="224" y="216"/>
                </a:lnTo>
                <a:lnTo>
                  <a:pt x="236" y="216"/>
                </a:lnTo>
                <a:lnTo>
                  <a:pt x="244" y="216"/>
                </a:lnTo>
                <a:lnTo>
                  <a:pt x="252" y="212"/>
                </a:lnTo>
                <a:lnTo>
                  <a:pt x="260" y="208"/>
                </a:lnTo>
                <a:lnTo>
                  <a:pt x="264" y="208"/>
                </a:lnTo>
                <a:lnTo>
                  <a:pt x="268" y="204"/>
                </a:lnTo>
                <a:lnTo>
                  <a:pt x="272" y="200"/>
                </a:lnTo>
                <a:lnTo>
                  <a:pt x="276" y="192"/>
                </a:lnTo>
                <a:lnTo>
                  <a:pt x="280" y="184"/>
                </a:lnTo>
                <a:lnTo>
                  <a:pt x="284" y="176"/>
                </a:lnTo>
                <a:lnTo>
                  <a:pt x="288" y="164"/>
                </a:lnTo>
                <a:lnTo>
                  <a:pt x="292" y="152"/>
                </a:lnTo>
                <a:lnTo>
                  <a:pt x="292" y="140"/>
                </a:lnTo>
                <a:lnTo>
                  <a:pt x="296" y="132"/>
                </a:lnTo>
                <a:lnTo>
                  <a:pt x="300" y="124"/>
                </a:lnTo>
                <a:lnTo>
                  <a:pt x="300" y="116"/>
                </a:lnTo>
                <a:lnTo>
                  <a:pt x="304" y="112"/>
                </a:lnTo>
                <a:lnTo>
                  <a:pt x="308" y="108"/>
                </a:lnTo>
                <a:lnTo>
                  <a:pt x="312" y="108"/>
                </a:lnTo>
                <a:lnTo>
                  <a:pt x="316" y="104"/>
                </a:lnTo>
                <a:lnTo>
                  <a:pt x="316" y="108"/>
                </a:lnTo>
                <a:lnTo>
                  <a:pt x="320" y="108"/>
                </a:lnTo>
                <a:lnTo>
                  <a:pt x="324" y="112"/>
                </a:lnTo>
                <a:lnTo>
                  <a:pt x="328" y="116"/>
                </a:lnTo>
                <a:lnTo>
                  <a:pt x="328" y="124"/>
                </a:lnTo>
                <a:lnTo>
                  <a:pt x="332" y="128"/>
                </a:lnTo>
                <a:lnTo>
                  <a:pt x="332" y="140"/>
                </a:lnTo>
                <a:lnTo>
                  <a:pt x="336" y="148"/>
                </a:lnTo>
                <a:lnTo>
                  <a:pt x="336" y="168"/>
                </a:lnTo>
                <a:lnTo>
                  <a:pt x="340" y="188"/>
                </a:lnTo>
                <a:lnTo>
                  <a:pt x="348" y="204"/>
                </a:lnTo>
                <a:lnTo>
                  <a:pt x="352" y="216"/>
                </a:lnTo>
                <a:lnTo>
                  <a:pt x="356" y="220"/>
                </a:lnTo>
                <a:lnTo>
                  <a:pt x="356" y="224"/>
                </a:lnTo>
                <a:lnTo>
                  <a:pt x="352" y="228"/>
                </a:lnTo>
                <a:lnTo>
                  <a:pt x="352" y="236"/>
                </a:lnTo>
                <a:lnTo>
                  <a:pt x="344" y="240"/>
                </a:lnTo>
                <a:lnTo>
                  <a:pt x="340" y="244"/>
                </a:lnTo>
                <a:lnTo>
                  <a:pt x="332" y="248"/>
                </a:lnTo>
                <a:lnTo>
                  <a:pt x="320" y="252"/>
                </a:lnTo>
                <a:lnTo>
                  <a:pt x="296" y="256"/>
                </a:lnTo>
                <a:lnTo>
                  <a:pt x="268" y="260"/>
                </a:lnTo>
                <a:lnTo>
                  <a:pt x="240" y="264"/>
                </a:lnTo>
                <a:lnTo>
                  <a:pt x="204" y="268"/>
                </a:lnTo>
                <a:lnTo>
                  <a:pt x="188" y="268"/>
                </a:lnTo>
                <a:lnTo>
                  <a:pt x="168" y="268"/>
                </a:lnTo>
                <a:lnTo>
                  <a:pt x="156" y="264"/>
                </a:lnTo>
                <a:lnTo>
                  <a:pt x="140" y="264"/>
                </a:lnTo>
                <a:lnTo>
                  <a:pt x="128" y="264"/>
                </a:lnTo>
                <a:lnTo>
                  <a:pt x="116" y="260"/>
                </a:lnTo>
                <a:lnTo>
                  <a:pt x="92" y="256"/>
                </a:lnTo>
                <a:lnTo>
                  <a:pt x="76" y="248"/>
                </a:lnTo>
                <a:lnTo>
                  <a:pt x="60" y="240"/>
                </a:lnTo>
                <a:lnTo>
                  <a:pt x="44" y="228"/>
                </a:lnTo>
                <a:lnTo>
                  <a:pt x="32" y="216"/>
                </a:lnTo>
                <a:lnTo>
                  <a:pt x="28" y="208"/>
                </a:lnTo>
                <a:lnTo>
                  <a:pt x="24" y="196"/>
                </a:lnTo>
                <a:lnTo>
                  <a:pt x="20" y="188"/>
                </a:lnTo>
                <a:lnTo>
                  <a:pt x="20" y="172"/>
                </a:lnTo>
                <a:lnTo>
                  <a:pt x="16" y="160"/>
                </a:lnTo>
                <a:lnTo>
                  <a:pt x="16" y="144"/>
                </a:lnTo>
                <a:lnTo>
                  <a:pt x="16" y="128"/>
                </a:lnTo>
                <a:lnTo>
                  <a:pt x="16" y="112"/>
                </a:lnTo>
                <a:lnTo>
                  <a:pt x="16" y="92"/>
                </a:lnTo>
                <a:lnTo>
                  <a:pt x="16" y="76"/>
                </a:lnTo>
                <a:lnTo>
                  <a:pt x="16" y="64"/>
                </a:lnTo>
                <a:lnTo>
                  <a:pt x="12" y="48"/>
                </a:lnTo>
                <a:lnTo>
                  <a:pt x="12" y="40"/>
                </a:lnTo>
                <a:lnTo>
                  <a:pt x="8" y="32"/>
                </a:lnTo>
                <a:lnTo>
                  <a:pt x="8" y="24"/>
                </a:lnTo>
                <a:lnTo>
                  <a:pt x="4" y="20"/>
                </a:lnTo>
                <a:lnTo>
                  <a:pt x="0" y="16"/>
                </a:lnTo>
                <a:lnTo>
                  <a:pt x="0" y="16"/>
                </a:lnTo>
                <a:lnTo>
                  <a:pt x="0" y="8"/>
                </a:lnTo>
                <a:lnTo>
                  <a:pt x="0" y="4"/>
                </a:lnTo>
                <a:lnTo>
                  <a:pt x="8" y="0"/>
                </a:lnTo>
                <a:lnTo>
                  <a:pt x="16" y="0"/>
                </a:lnTo>
                <a:lnTo>
                  <a:pt x="24" y="0"/>
                </a:lnTo>
                <a:lnTo>
                  <a:pt x="36" y="0"/>
                </a:lnTo>
                <a:lnTo>
                  <a:pt x="48" y="4"/>
                </a:lnTo>
                <a:lnTo>
                  <a:pt x="60" y="12"/>
                </a:lnTo>
                <a:lnTo>
                  <a:pt x="68" y="20"/>
                </a:lnTo>
                <a:lnTo>
                  <a:pt x="76" y="24"/>
                </a:lnTo>
                <a:lnTo>
                  <a:pt x="76" y="28"/>
                </a:lnTo>
                <a:lnTo>
                  <a:pt x="80" y="36"/>
                </a:lnTo>
                <a:lnTo>
                  <a:pt x="80" y="40"/>
                </a:lnTo>
                <a:lnTo>
                  <a:pt x="76" y="44"/>
                </a:lnTo>
                <a:lnTo>
                  <a:pt x="76" y="48"/>
                </a:lnTo>
                <a:lnTo>
                  <a:pt x="72" y="52"/>
                </a:lnTo>
                <a:lnTo>
                  <a:pt x="72" y="56"/>
                </a:lnTo>
                <a:lnTo>
                  <a:pt x="68" y="60"/>
                </a:lnTo>
                <a:lnTo>
                  <a:pt x="68" y="68"/>
                </a:lnTo>
                <a:lnTo>
                  <a:pt x="64" y="84"/>
                </a:lnTo>
                <a:lnTo>
                  <a:pt x="64" y="104"/>
                </a:lnTo>
                <a:lnTo>
                  <a:pt x="60" y="124"/>
                </a:lnTo>
                <a:lnTo>
                  <a:pt x="64" y="140"/>
                </a:lnTo>
                <a:lnTo>
                  <a:pt x="64" y="156"/>
                </a:lnTo>
                <a:lnTo>
                  <a:pt x="68" y="168"/>
                </a:lnTo>
                <a:lnTo>
                  <a:pt x="68" y="180"/>
                </a:lnTo>
                <a:lnTo>
                  <a:pt x="72" y="188"/>
                </a:lnTo>
                <a:lnTo>
                  <a:pt x="80" y="196"/>
                </a:lnTo>
                <a:lnTo>
                  <a:pt x="88" y="204"/>
                </a:lnTo>
                <a:lnTo>
                  <a:pt x="88" y="204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1" name="Freeform 269">
            <a:extLst>
              <a:ext uri="{FF2B5EF4-FFF2-40B4-BE49-F238E27FC236}">
                <a16:creationId xmlns:a16="http://schemas.microsoft.com/office/drawing/2014/main" id="{EBF05A4C-841D-415E-818C-1BD77B3A4E77}"/>
              </a:ext>
            </a:extLst>
          </p:cNvPr>
          <p:cNvSpPr>
            <a:spLocks/>
          </p:cNvSpPr>
          <p:nvPr/>
        </p:nvSpPr>
        <p:spPr bwMode="auto">
          <a:xfrm>
            <a:off x="1534268" y="3911271"/>
            <a:ext cx="856251" cy="945458"/>
          </a:xfrm>
          <a:custGeom>
            <a:avLst/>
            <a:gdLst>
              <a:gd name="T0" fmla="*/ 104 w 212"/>
              <a:gd name="T1" fmla="*/ 88 h 204"/>
              <a:gd name="T2" fmla="*/ 116 w 212"/>
              <a:gd name="T3" fmla="*/ 72 h 204"/>
              <a:gd name="T4" fmla="*/ 124 w 212"/>
              <a:gd name="T5" fmla="*/ 60 h 204"/>
              <a:gd name="T6" fmla="*/ 132 w 212"/>
              <a:gd name="T7" fmla="*/ 48 h 204"/>
              <a:gd name="T8" fmla="*/ 136 w 212"/>
              <a:gd name="T9" fmla="*/ 40 h 204"/>
              <a:gd name="T10" fmla="*/ 140 w 212"/>
              <a:gd name="T11" fmla="*/ 32 h 204"/>
              <a:gd name="T12" fmla="*/ 140 w 212"/>
              <a:gd name="T13" fmla="*/ 28 h 204"/>
              <a:gd name="T14" fmla="*/ 140 w 212"/>
              <a:gd name="T15" fmla="*/ 20 h 204"/>
              <a:gd name="T16" fmla="*/ 136 w 212"/>
              <a:gd name="T17" fmla="*/ 16 h 204"/>
              <a:gd name="T18" fmla="*/ 132 w 212"/>
              <a:gd name="T19" fmla="*/ 12 h 204"/>
              <a:gd name="T20" fmla="*/ 136 w 212"/>
              <a:gd name="T21" fmla="*/ 8 h 204"/>
              <a:gd name="T22" fmla="*/ 136 w 212"/>
              <a:gd name="T23" fmla="*/ 4 h 204"/>
              <a:gd name="T24" fmla="*/ 144 w 212"/>
              <a:gd name="T25" fmla="*/ 4 h 204"/>
              <a:gd name="T26" fmla="*/ 156 w 212"/>
              <a:gd name="T27" fmla="*/ 0 h 204"/>
              <a:gd name="T28" fmla="*/ 168 w 212"/>
              <a:gd name="T29" fmla="*/ 4 h 204"/>
              <a:gd name="T30" fmla="*/ 184 w 212"/>
              <a:gd name="T31" fmla="*/ 8 h 204"/>
              <a:gd name="T32" fmla="*/ 192 w 212"/>
              <a:gd name="T33" fmla="*/ 12 h 204"/>
              <a:gd name="T34" fmla="*/ 200 w 212"/>
              <a:gd name="T35" fmla="*/ 20 h 204"/>
              <a:gd name="T36" fmla="*/ 204 w 212"/>
              <a:gd name="T37" fmla="*/ 24 h 204"/>
              <a:gd name="T38" fmla="*/ 208 w 212"/>
              <a:gd name="T39" fmla="*/ 28 h 204"/>
              <a:gd name="T40" fmla="*/ 212 w 212"/>
              <a:gd name="T41" fmla="*/ 32 h 204"/>
              <a:gd name="T42" fmla="*/ 212 w 212"/>
              <a:gd name="T43" fmla="*/ 36 h 204"/>
              <a:gd name="T44" fmla="*/ 212 w 212"/>
              <a:gd name="T45" fmla="*/ 44 h 204"/>
              <a:gd name="T46" fmla="*/ 204 w 212"/>
              <a:gd name="T47" fmla="*/ 52 h 204"/>
              <a:gd name="T48" fmla="*/ 196 w 212"/>
              <a:gd name="T49" fmla="*/ 64 h 204"/>
              <a:gd name="T50" fmla="*/ 184 w 212"/>
              <a:gd name="T51" fmla="*/ 80 h 204"/>
              <a:gd name="T52" fmla="*/ 152 w 212"/>
              <a:gd name="T53" fmla="*/ 108 h 204"/>
              <a:gd name="T54" fmla="*/ 136 w 212"/>
              <a:gd name="T55" fmla="*/ 124 h 204"/>
              <a:gd name="T56" fmla="*/ 120 w 212"/>
              <a:gd name="T57" fmla="*/ 136 h 204"/>
              <a:gd name="T58" fmla="*/ 100 w 212"/>
              <a:gd name="T59" fmla="*/ 152 h 204"/>
              <a:gd name="T60" fmla="*/ 84 w 212"/>
              <a:gd name="T61" fmla="*/ 164 h 204"/>
              <a:gd name="T62" fmla="*/ 44 w 212"/>
              <a:gd name="T63" fmla="*/ 188 h 204"/>
              <a:gd name="T64" fmla="*/ 36 w 212"/>
              <a:gd name="T65" fmla="*/ 192 h 204"/>
              <a:gd name="T66" fmla="*/ 28 w 212"/>
              <a:gd name="T67" fmla="*/ 196 h 204"/>
              <a:gd name="T68" fmla="*/ 20 w 212"/>
              <a:gd name="T69" fmla="*/ 200 h 204"/>
              <a:gd name="T70" fmla="*/ 16 w 212"/>
              <a:gd name="T71" fmla="*/ 200 h 204"/>
              <a:gd name="T72" fmla="*/ 8 w 212"/>
              <a:gd name="T73" fmla="*/ 204 h 204"/>
              <a:gd name="T74" fmla="*/ 4 w 212"/>
              <a:gd name="T75" fmla="*/ 204 h 204"/>
              <a:gd name="T76" fmla="*/ 4 w 212"/>
              <a:gd name="T77" fmla="*/ 204 h 204"/>
              <a:gd name="T78" fmla="*/ 0 w 212"/>
              <a:gd name="T79" fmla="*/ 200 h 204"/>
              <a:gd name="T80" fmla="*/ 0 w 212"/>
              <a:gd name="T81" fmla="*/ 200 h 204"/>
              <a:gd name="T82" fmla="*/ 0 w 212"/>
              <a:gd name="T83" fmla="*/ 196 h 204"/>
              <a:gd name="T84" fmla="*/ 0 w 212"/>
              <a:gd name="T85" fmla="*/ 192 h 204"/>
              <a:gd name="T86" fmla="*/ 4 w 212"/>
              <a:gd name="T87" fmla="*/ 188 h 204"/>
              <a:gd name="T88" fmla="*/ 12 w 212"/>
              <a:gd name="T89" fmla="*/ 180 h 204"/>
              <a:gd name="T90" fmla="*/ 16 w 212"/>
              <a:gd name="T91" fmla="*/ 176 h 204"/>
              <a:gd name="T92" fmla="*/ 28 w 212"/>
              <a:gd name="T93" fmla="*/ 164 h 204"/>
              <a:gd name="T94" fmla="*/ 36 w 212"/>
              <a:gd name="T95" fmla="*/ 156 h 204"/>
              <a:gd name="T96" fmla="*/ 56 w 212"/>
              <a:gd name="T97" fmla="*/ 136 h 204"/>
              <a:gd name="T98" fmla="*/ 72 w 212"/>
              <a:gd name="T99" fmla="*/ 120 h 204"/>
              <a:gd name="T100" fmla="*/ 88 w 212"/>
              <a:gd name="T101" fmla="*/ 104 h 204"/>
              <a:gd name="T102" fmla="*/ 104 w 212"/>
              <a:gd name="T103" fmla="*/ 88 h 204"/>
              <a:gd name="T104" fmla="*/ 104 w 212"/>
              <a:gd name="T105" fmla="*/ 88 h 2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212" h="204">
                <a:moveTo>
                  <a:pt x="104" y="88"/>
                </a:moveTo>
                <a:lnTo>
                  <a:pt x="116" y="72"/>
                </a:lnTo>
                <a:lnTo>
                  <a:pt x="124" y="60"/>
                </a:lnTo>
                <a:lnTo>
                  <a:pt x="132" y="48"/>
                </a:lnTo>
                <a:lnTo>
                  <a:pt x="136" y="40"/>
                </a:lnTo>
                <a:lnTo>
                  <a:pt x="140" y="32"/>
                </a:lnTo>
                <a:lnTo>
                  <a:pt x="140" y="28"/>
                </a:lnTo>
                <a:lnTo>
                  <a:pt x="140" y="20"/>
                </a:lnTo>
                <a:lnTo>
                  <a:pt x="136" y="16"/>
                </a:lnTo>
                <a:lnTo>
                  <a:pt x="132" y="12"/>
                </a:lnTo>
                <a:lnTo>
                  <a:pt x="136" y="8"/>
                </a:lnTo>
                <a:lnTo>
                  <a:pt x="136" y="4"/>
                </a:lnTo>
                <a:lnTo>
                  <a:pt x="144" y="4"/>
                </a:lnTo>
                <a:lnTo>
                  <a:pt x="156" y="0"/>
                </a:lnTo>
                <a:lnTo>
                  <a:pt x="168" y="4"/>
                </a:lnTo>
                <a:lnTo>
                  <a:pt x="184" y="8"/>
                </a:lnTo>
                <a:lnTo>
                  <a:pt x="192" y="12"/>
                </a:lnTo>
                <a:lnTo>
                  <a:pt x="200" y="20"/>
                </a:lnTo>
                <a:lnTo>
                  <a:pt x="204" y="24"/>
                </a:lnTo>
                <a:lnTo>
                  <a:pt x="208" y="28"/>
                </a:lnTo>
                <a:lnTo>
                  <a:pt x="212" y="32"/>
                </a:lnTo>
                <a:lnTo>
                  <a:pt x="212" y="36"/>
                </a:lnTo>
                <a:lnTo>
                  <a:pt x="212" y="44"/>
                </a:lnTo>
                <a:lnTo>
                  <a:pt x="204" y="52"/>
                </a:lnTo>
                <a:lnTo>
                  <a:pt x="196" y="64"/>
                </a:lnTo>
                <a:lnTo>
                  <a:pt x="184" y="80"/>
                </a:lnTo>
                <a:lnTo>
                  <a:pt x="152" y="108"/>
                </a:lnTo>
                <a:lnTo>
                  <a:pt x="136" y="124"/>
                </a:lnTo>
                <a:lnTo>
                  <a:pt x="120" y="136"/>
                </a:lnTo>
                <a:lnTo>
                  <a:pt x="100" y="152"/>
                </a:lnTo>
                <a:lnTo>
                  <a:pt x="84" y="164"/>
                </a:lnTo>
                <a:lnTo>
                  <a:pt x="44" y="188"/>
                </a:lnTo>
                <a:lnTo>
                  <a:pt x="36" y="192"/>
                </a:lnTo>
                <a:lnTo>
                  <a:pt x="28" y="196"/>
                </a:lnTo>
                <a:lnTo>
                  <a:pt x="20" y="200"/>
                </a:lnTo>
                <a:lnTo>
                  <a:pt x="16" y="200"/>
                </a:lnTo>
                <a:lnTo>
                  <a:pt x="8" y="204"/>
                </a:lnTo>
                <a:lnTo>
                  <a:pt x="4" y="204"/>
                </a:lnTo>
                <a:lnTo>
                  <a:pt x="4" y="204"/>
                </a:lnTo>
                <a:lnTo>
                  <a:pt x="0" y="200"/>
                </a:lnTo>
                <a:lnTo>
                  <a:pt x="0" y="200"/>
                </a:lnTo>
                <a:lnTo>
                  <a:pt x="0" y="196"/>
                </a:lnTo>
                <a:lnTo>
                  <a:pt x="0" y="192"/>
                </a:lnTo>
                <a:lnTo>
                  <a:pt x="4" y="188"/>
                </a:lnTo>
                <a:lnTo>
                  <a:pt x="12" y="180"/>
                </a:lnTo>
                <a:lnTo>
                  <a:pt x="16" y="176"/>
                </a:lnTo>
                <a:lnTo>
                  <a:pt x="28" y="164"/>
                </a:lnTo>
                <a:lnTo>
                  <a:pt x="36" y="156"/>
                </a:lnTo>
                <a:lnTo>
                  <a:pt x="56" y="136"/>
                </a:lnTo>
                <a:lnTo>
                  <a:pt x="72" y="120"/>
                </a:lnTo>
                <a:lnTo>
                  <a:pt x="88" y="104"/>
                </a:lnTo>
                <a:lnTo>
                  <a:pt x="104" y="88"/>
                </a:lnTo>
                <a:lnTo>
                  <a:pt x="104" y="88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2" name="Freeform 270">
            <a:extLst>
              <a:ext uri="{FF2B5EF4-FFF2-40B4-BE49-F238E27FC236}">
                <a16:creationId xmlns:a16="http://schemas.microsoft.com/office/drawing/2014/main" id="{858B9FF4-72CF-4EE8-9011-5491685B7B21}"/>
              </a:ext>
            </a:extLst>
          </p:cNvPr>
          <p:cNvSpPr>
            <a:spLocks/>
          </p:cNvSpPr>
          <p:nvPr/>
        </p:nvSpPr>
        <p:spPr bwMode="auto">
          <a:xfrm>
            <a:off x="1954316" y="4170809"/>
            <a:ext cx="1243987" cy="315153"/>
          </a:xfrm>
          <a:custGeom>
            <a:avLst/>
            <a:gdLst>
              <a:gd name="T0" fmla="*/ 136 w 308"/>
              <a:gd name="T1" fmla="*/ 20 h 68"/>
              <a:gd name="T2" fmla="*/ 156 w 308"/>
              <a:gd name="T3" fmla="*/ 16 h 68"/>
              <a:gd name="T4" fmla="*/ 176 w 308"/>
              <a:gd name="T5" fmla="*/ 12 h 68"/>
              <a:gd name="T6" fmla="*/ 192 w 308"/>
              <a:gd name="T7" fmla="*/ 8 h 68"/>
              <a:gd name="T8" fmla="*/ 208 w 308"/>
              <a:gd name="T9" fmla="*/ 4 h 68"/>
              <a:gd name="T10" fmla="*/ 224 w 308"/>
              <a:gd name="T11" fmla="*/ 4 h 68"/>
              <a:gd name="T12" fmla="*/ 236 w 308"/>
              <a:gd name="T13" fmla="*/ 4 h 68"/>
              <a:gd name="T14" fmla="*/ 244 w 308"/>
              <a:gd name="T15" fmla="*/ 0 h 68"/>
              <a:gd name="T16" fmla="*/ 256 w 308"/>
              <a:gd name="T17" fmla="*/ 0 h 68"/>
              <a:gd name="T18" fmla="*/ 268 w 308"/>
              <a:gd name="T19" fmla="*/ 0 h 68"/>
              <a:gd name="T20" fmla="*/ 280 w 308"/>
              <a:gd name="T21" fmla="*/ 4 h 68"/>
              <a:gd name="T22" fmla="*/ 288 w 308"/>
              <a:gd name="T23" fmla="*/ 4 h 68"/>
              <a:gd name="T24" fmla="*/ 296 w 308"/>
              <a:gd name="T25" fmla="*/ 4 h 68"/>
              <a:gd name="T26" fmla="*/ 300 w 308"/>
              <a:gd name="T27" fmla="*/ 8 h 68"/>
              <a:gd name="T28" fmla="*/ 304 w 308"/>
              <a:gd name="T29" fmla="*/ 12 h 68"/>
              <a:gd name="T30" fmla="*/ 308 w 308"/>
              <a:gd name="T31" fmla="*/ 16 h 68"/>
              <a:gd name="T32" fmla="*/ 308 w 308"/>
              <a:gd name="T33" fmla="*/ 20 h 68"/>
              <a:gd name="T34" fmla="*/ 304 w 308"/>
              <a:gd name="T35" fmla="*/ 24 h 68"/>
              <a:gd name="T36" fmla="*/ 304 w 308"/>
              <a:gd name="T37" fmla="*/ 24 h 68"/>
              <a:gd name="T38" fmla="*/ 300 w 308"/>
              <a:gd name="T39" fmla="*/ 28 h 68"/>
              <a:gd name="T40" fmla="*/ 292 w 308"/>
              <a:gd name="T41" fmla="*/ 28 h 68"/>
              <a:gd name="T42" fmla="*/ 284 w 308"/>
              <a:gd name="T43" fmla="*/ 32 h 68"/>
              <a:gd name="T44" fmla="*/ 280 w 308"/>
              <a:gd name="T45" fmla="*/ 32 h 68"/>
              <a:gd name="T46" fmla="*/ 260 w 308"/>
              <a:gd name="T47" fmla="*/ 40 h 68"/>
              <a:gd name="T48" fmla="*/ 240 w 308"/>
              <a:gd name="T49" fmla="*/ 44 h 68"/>
              <a:gd name="T50" fmla="*/ 216 w 308"/>
              <a:gd name="T51" fmla="*/ 48 h 68"/>
              <a:gd name="T52" fmla="*/ 192 w 308"/>
              <a:gd name="T53" fmla="*/ 56 h 68"/>
              <a:gd name="T54" fmla="*/ 164 w 308"/>
              <a:gd name="T55" fmla="*/ 60 h 68"/>
              <a:gd name="T56" fmla="*/ 152 w 308"/>
              <a:gd name="T57" fmla="*/ 64 h 68"/>
              <a:gd name="T58" fmla="*/ 132 w 308"/>
              <a:gd name="T59" fmla="*/ 64 h 68"/>
              <a:gd name="T60" fmla="*/ 116 w 308"/>
              <a:gd name="T61" fmla="*/ 68 h 68"/>
              <a:gd name="T62" fmla="*/ 96 w 308"/>
              <a:gd name="T63" fmla="*/ 68 h 68"/>
              <a:gd name="T64" fmla="*/ 76 w 308"/>
              <a:gd name="T65" fmla="*/ 68 h 68"/>
              <a:gd name="T66" fmla="*/ 52 w 308"/>
              <a:gd name="T67" fmla="*/ 68 h 68"/>
              <a:gd name="T68" fmla="*/ 28 w 308"/>
              <a:gd name="T69" fmla="*/ 68 h 68"/>
              <a:gd name="T70" fmla="*/ 0 w 308"/>
              <a:gd name="T71" fmla="*/ 68 h 68"/>
              <a:gd name="T72" fmla="*/ 0 w 308"/>
              <a:gd name="T73" fmla="*/ 40 h 68"/>
              <a:gd name="T74" fmla="*/ 12 w 308"/>
              <a:gd name="T75" fmla="*/ 40 h 68"/>
              <a:gd name="T76" fmla="*/ 24 w 308"/>
              <a:gd name="T77" fmla="*/ 36 h 68"/>
              <a:gd name="T78" fmla="*/ 40 w 308"/>
              <a:gd name="T79" fmla="*/ 36 h 68"/>
              <a:gd name="T80" fmla="*/ 56 w 308"/>
              <a:gd name="T81" fmla="*/ 32 h 68"/>
              <a:gd name="T82" fmla="*/ 72 w 308"/>
              <a:gd name="T83" fmla="*/ 32 h 68"/>
              <a:gd name="T84" fmla="*/ 92 w 308"/>
              <a:gd name="T85" fmla="*/ 28 h 68"/>
              <a:gd name="T86" fmla="*/ 112 w 308"/>
              <a:gd name="T87" fmla="*/ 24 h 68"/>
              <a:gd name="T88" fmla="*/ 136 w 308"/>
              <a:gd name="T89" fmla="*/ 20 h 68"/>
              <a:gd name="T90" fmla="*/ 136 w 308"/>
              <a:gd name="T91" fmla="*/ 20 h 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308" h="68">
                <a:moveTo>
                  <a:pt x="136" y="20"/>
                </a:moveTo>
                <a:lnTo>
                  <a:pt x="156" y="16"/>
                </a:lnTo>
                <a:lnTo>
                  <a:pt x="176" y="12"/>
                </a:lnTo>
                <a:lnTo>
                  <a:pt x="192" y="8"/>
                </a:lnTo>
                <a:lnTo>
                  <a:pt x="208" y="4"/>
                </a:lnTo>
                <a:lnTo>
                  <a:pt x="224" y="4"/>
                </a:lnTo>
                <a:lnTo>
                  <a:pt x="236" y="4"/>
                </a:lnTo>
                <a:lnTo>
                  <a:pt x="244" y="0"/>
                </a:lnTo>
                <a:lnTo>
                  <a:pt x="256" y="0"/>
                </a:lnTo>
                <a:lnTo>
                  <a:pt x="268" y="0"/>
                </a:lnTo>
                <a:lnTo>
                  <a:pt x="280" y="4"/>
                </a:lnTo>
                <a:lnTo>
                  <a:pt x="288" y="4"/>
                </a:lnTo>
                <a:lnTo>
                  <a:pt x="296" y="4"/>
                </a:lnTo>
                <a:lnTo>
                  <a:pt x="300" y="8"/>
                </a:lnTo>
                <a:lnTo>
                  <a:pt x="304" y="12"/>
                </a:lnTo>
                <a:lnTo>
                  <a:pt x="308" y="16"/>
                </a:lnTo>
                <a:lnTo>
                  <a:pt x="308" y="20"/>
                </a:lnTo>
                <a:lnTo>
                  <a:pt x="304" y="24"/>
                </a:lnTo>
                <a:lnTo>
                  <a:pt x="304" y="24"/>
                </a:lnTo>
                <a:lnTo>
                  <a:pt x="300" y="28"/>
                </a:lnTo>
                <a:lnTo>
                  <a:pt x="292" y="28"/>
                </a:lnTo>
                <a:lnTo>
                  <a:pt x="284" y="32"/>
                </a:lnTo>
                <a:lnTo>
                  <a:pt x="280" y="32"/>
                </a:lnTo>
                <a:lnTo>
                  <a:pt x="260" y="40"/>
                </a:lnTo>
                <a:lnTo>
                  <a:pt x="240" y="44"/>
                </a:lnTo>
                <a:lnTo>
                  <a:pt x="216" y="48"/>
                </a:lnTo>
                <a:lnTo>
                  <a:pt x="192" y="56"/>
                </a:lnTo>
                <a:lnTo>
                  <a:pt x="164" y="60"/>
                </a:lnTo>
                <a:lnTo>
                  <a:pt x="152" y="64"/>
                </a:lnTo>
                <a:lnTo>
                  <a:pt x="132" y="64"/>
                </a:lnTo>
                <a:lnTo>
                  <a:pt x="116" y="68"/>
                </a:lnTo>
                <a:lnTo>
                  <a:pt x="96" y="68"/>
                </a:lnTo>
                <a:lnTo>
                  <a:pt x="76" y="68"/>
                </a:lnTo>
                <a:lnTo>
                  <a:pt x="52" y="68"/>
                </a:lnTo>
                <a:lnTo>
                  <a:pt x="28" y="68"/>
                </a:lnTo>
                <a:lnTo>
                  <a:pt x="0" y="68"/>
                </a:lnTo>
                <a:lnTo>
                  <a:pt x="0" y="40"/>
                </a:lnTo>
                <a:lnTo>
                  <a:pt x="12" y="40"/>
                </a:lnTo>
                <a:lnTo>
                  <a:pt x="24" y="36"/>
                </a:lnTo>
                <a:lnTo>
                  <a:pt x="40" y="36"/>
                </a:lnTo>
                <a:lnTo>
                  <a:pt x="56" y="32"/>
                </a:lnTo>
                <a:lnTo>
                  <a:pt x="72" y="32"/>
                </a:lnTo>
                <a:lnTo>
                  <a:pt x="92" y="28"/>
                </a:lnTo>
                <a:lnTo>
                  <a:pt x="112" y="24"/>
                </a:lnTo>
                <a:lnTo>
                  <a:pt x="136" y="20"/>
                </a:lnTo>
                <a:lnTo>
                  <a:pt x="136" y="20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3" name="Freeform 271">
            <a:extLst>
              <a:ext uri="{FF2B5EF4-FFF2-40B4-BE49-F238E27FC236}">
                <a16:creationId xmlns:a16="http://schemas.microsoft.com/office/drawing/2014/main" id="{7DD372AF-D7DB-445D-9F7C-67458D3C3A27}"/>
              </a:ext>
            </a:extLst>
          </p:cNvPr>
          <p:cNvSpPr>
            <a:spLocks/>
          </p:cNvSpPr>
          <p:nvPr/>
        </p:nvSpPr>
        <p:spPr bwMode="auto">
          <a:xfrm>
            <a:off x="2455142" y="4337654"/>
            <a:ext cx="290802" cy="2224608"/>
          </a:xfrm>
          <a:custGeom>
            <a:avLst/>
            <a:gdLst>
              <a:gd name="T0" fmla="*/ 72 w 72"/>
              <a:gd name="T1" fmla="*/ 36 h 480"/>
              <a:gd name="T2" fmla="*/ 72 w 72"/>
              <a:gd name="T3" fmla="*/ 40 h 480"/>
              <a:gd name="T4" fmla="*/ 68 w 72"/>
              <a:gd name="T5" fmla="*/ 48 h 480"/>
              <a:gd name="T6" fmla="*/ 68 w 72"/>
              <a:gd name="T7" fmla="*/ 60 h 480"/>
              <a:gd name="T8" fmla="*/ 68 w 72"/>
              <a:gd name="T9" fmla="*/ 72 h 480"/>
              <a:gd name="T10" fmla="*/ 68 w 72"/>
              <a:gd name="T11" fmla="*/ 84 h 480"/>
              <a:gd name="T12" fmla="*/ 64 w 72"/>
              <a:gd name="T13" fmla="*/ 100 h 480"/>
              <a:gd name="T14" fmla="*/ 64 w 72"/>
              <a:gd name="T15" fmla="*/ 120 h 480"/>
              <a:gd name="T16" fmla="*/ 64 w 72"/>
              <a:gd name="T17" fmla="*/ 140 h 480"/>
              <a:gd name="T18" fmla="*/ 64 w 72"/>
              <a:gd name="T19" fmla="*/ 224 h 480"/>
              <a:gd name="T20" fmla="*/ 64 w 72"/>
              <a:gd name="T21" fmla="*/ 312 h 480"/>
              <a:gd name="T22" fmla="*/ 64 w 72"/>
              <a:gd name="T23" fmla="*/ 332 h 480"/>
              <a:gd name="T24" fmla="*/ 64 w 72"/>
              <a:gd name="T25" fmla="*/ 352 h 480"/>
              <a:gd name="T26" fmla="*/ 60 w 72"/>
              <a:gd name="T27" fmla="*/ 372 h 480"/>
              <a:gd name="T28" fmla="*/ 60 w 72"/>
              <a:gd name="T29" fmla="*/ 388 h 480"/>
              <a:gd name="T30" fmla="*/ 60 w 72"/>
              <a:gd name="T31" fmla="*/ 404 h 480"/>
              <a:gd name="T32" fmla="*/ 60 w 72"/>
              <a:gd name="T33" fmla="*/ 416 h 480"/>
              <a:gd name="T34" fmla="*/ 56 w 72"/>
              <a:gd name="T35" fmla="*/ 428 h 480"/>
              <a:gd name="T36" fmla="*/ 56 w 72"/>
              <a:gd name="T37" fmla="*/ 440 h 480"/>
              <a:gd name="T38" fmla="*/ 56 w 72"/>
              <a:gd name="T39" fmla="*/ 448 h 480"/>
              <a:gd name="T40" fmla="*/ 52 w 72"/>
              <a:gd name="T41" fmla="*/ 456 h 480"/>
              <a:gd name="T42" fmla="*/ 48 w 72"/>
              <a:gd name="T43" fmla="*/ 464 h 480"/>
              <a:gd name="T44" fmla="*/ 48 w 72"/>
              <a:gd name="T45" fmla="*/ 468 h 480"/>
              <a:gd name="T46" fmla="*/ 44 w 72"/>
              <a:gd name="T47" fmla="*/ 476 h 480"/>
              <a:gd name="T48" fmla="*/ 40 w 72"/>
              <a:gd name="T49" fmla="*/ 476 h 480"/>
              <a:gd name="T50" fmla="*/ 40 w 72"/>
              <a:gd name="T51" fmla="*/ 480 h 480"/>
              <a:gd name="T52" fmla="*/ 36 w 72"/>
              <a:gd name="T53" fmla="*/ 480 h 480"/>
              <a:gd name="T54" fmla="*/ 28 w 72"/>
              <a:gd name="T55" fmla="*/ 480 h 480"/>
              <a:gd name="T56" fmla="*/ 24 w 72"/>
              <a:gd name="T57" fmla="*/ 476 h 480"/>
              <a:gd name="T58" fmla="*/ 20 w 72"/>
              <a:gd name="T59" fmla="*/ 468 h 480"/>
              <a:gd name="T60" fmla="*/ 16 w 72"/>
              <a:gd name="T61" fmla="*/ 460 h 480"/>
              <a:gd name="T62" fmla="*/ 16 w 72"/>
              <a:gd name="T63" fmla="*/ 452 h 480"/>
              <a:gd name="T64" fmla="*/ 16 w 72"/>
              <a:gd name="T65" fmla="*/ 444 h 480"/>
              <a:gd name="T66" fmla="*/ 16 w 72"/>
              <a:gd name="T67" fmla="*/ 432 h 480"/>
              <a:gd name="T68" fmla="*/ 12 w 72"/>
              <a:gd name="T69" fmla="*/ 420 h 480"/>
              <a:gd name="T70" fmla="*/ 12 w 72"/>
              <a:gd name="T71" fmla="*/ 408 h 480"/>
              <a:gd name="T72" fmla="*/ 12 w 72"/>
              <a:gd name="T73" fmla="*/ 392 h 480"/>
              <a:gd name="T74" fmla="*/ 12 w 72"/>
              <a:gd name="T75" fmla="*/ 376 h 480"/>
              <a:gd name="T76" fmla="*/ 8 w 72"/>
              <a:gd name="T77" fmla="*/ 356 h 480"/>
              <a:gd name="T78" fmla="*/ 8 w 72"/>
              <a:gd name="T79" fmla="*/ 336 h 480"/>
              <a:gd name="T80" fmla="*/ 8 w 72"/>
              <a:gd name="T81" fmla="*/ 316 h 480"/>
              <a:gd name="T82" fmla="*/ 8 w 72"/>
              <a:gd name="T83" fmla="*/ 296 h 480"/>
              <a:gd name="T84" fmla="*/ 8 w 72"/>
              <a:gd name="T85" fmla="*/ 272 h 480"/>
              <a:gd name="T86" fmla="*/ 8 w 72"/>
              <a:gd name="T87" fmla="*/ 228 h 480"/>
              <a:gd name="T88" fmla="*/ 8 w 72"/>
              <a:gd name="T89" fmla="*/ 176 h 480"/>
              <a:gd name="T90" fmla="*/ 4 w 72"/>
              <a:gd name="T91" fmla="*/ 152 h 480"/>
              <a:gd name="T92" fmla="*/ 4 w 72"/>
              <a:gd name="T93" fmla="*/ 128 h 480"/>
              <a:gd name="T94" fmla="*/ 4 w 72"/>
              <a:gd name="T95" fmla="*/ 80 h 480"/>
              <a:gd name="T96" fmla="*/ 4 w 72"/>
              <a:gd name="T97" fmla="*/ 40 h 480"/>
              <a:gd name="T98" fmla="*/ 0 w 72"/>
              <a:gd name="T99" fmla="*/ 0 h 480"/>
              <a:gd name="T100" fmla="*/ 16 w 72"/>
              <a:gd name="T101" fmla="*/ 4 h 480"/>
              <a:gd name="T102" fmla="*/ 32 w 72"/>
              <a:gd name="T103" fmla="*/ 12 h 480"/>
              <a:gd name="T104" fmla="*/ 44 w 72"/>
              <a:gd name="T105" fmla="*/ 16 h 480"/>
              <a:gd name="T106" fmla="*/ 56 w 72"/>
              <a:gd name="T107" fmla="*/ 20 h 480"/>
              <a:gd name="T108" fmla="*/ 64 w 72"/>
              <a:gd name="T109" fmla="*/ 24 h 480"/>
              <a:gd name="T110" fmla="*/ 68 w 72"/>
              <a:gd name="T111" fmla="*/ 28 h 480"/>
              <a:gd name="T112" fmla="*/ 72 w 72"/>
              <a:gd name="T113" fmla="*/ 32 h 480"/>
              <a:gd name="T114" fmla="*/ 72 w 72"/>
              <a:gd name="T115" fmla="*/ 36 h 480"/>
              <a:gd name="T116" fmla="*/ 72 w 72"/>
              <a:gd name="T117" fmla="*/ 36 h 4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72" h="480">
                <a:moveTo>
                  <a:pt x="72" y="36"/>
                </a:moveTo>
                <a:lnTo>
                  <a:pt x="72" y="40"/>
                </a:lnTo>
                <a:lnTo>
                  <a:pt x="68" y="48"/>
                </a:lnTo>
                <a:lnTo>
                  <a:pt x="68" y="60"/>
                </a:lnTo>
                <a:lnTo>
                  <a:pt x="68" y="72"/>
                </a:lnTo>
                <a:lnTo>
                  <a:pt x="68" y="84"/>
                </a:lnTo>
                <a:lnTo>
                  <a:pt x="64" y="100"/>
                </a:lnTo>
                <a:lnTo>
                  <a:pt x="64" y="120"/>
                </a:lnTo>
                <a:lnTo>
                  <a:pt x="64" y="140"/>
                </a:lnTo>
                <a:lnTo>
                  <a:pt x="64" y="224"/>
                </a:lnTo>
                <a:lnTo>
                  <a:pt x="64" y="312"/>
                </a:lnTo>
                <a:lnTo>
                  <a:pt x="64" y="332"/>
                </a:lnTo>
                <a:lnTo>
                  <a:pt x="64" y="352"/>
                </a:lnTo>
                <a:lnTo>
                  <a:pt x="60" y="372"/>
                </a:lnTo>
                <a:lnTo>
                  <a:pt x="60" y="388"/>
                </a:lnTo>
                <a:lnTo>
                  <a:pt x="60" y="404"/>
                </a:lnTo>
                <a:lnTo>
                  <a:pt x="60" y="416"/>
                </a:lnTo>
                <a:lnTo>
                  <a:pt x="56" y="428"/>
                </a:lnTo>
                <a:lnTo>
                  <a:pt x="56" y="440"/>
                </a:lnTo>
                <a:lnTo>
                  <a:pt x="56" y="448"/>
                </a:lnTo>
                <a:lnTo>
                  <a:pt x="52" y="456"/>
                </a:lnTo>
                <a:lnTo>
                  <a:pt x="48" y="464"/>
                </a:lnTo>
                <a:lnTo>
                  <a:pt x="48" y="468"/>
                </a:lnTo>
                <a:lnTo>
                  <a:pt x="44" y="476"/>
                </a:lnTo>
                <a:lnTo>
                  <a:pt x="40" y="476"/>
                </a:lnTo>
                <a:lnTo>
                  <a:pt x="40" y="480"/>
                </a:lnTo>
                <a:lnTo>
                  <a:pt x="36" y="480"/>
                </a:lnTo>
                <a:lnTo>
                  <a:pt x="28" y="480"/>
                </a:lnTo>
                <a:lnTo>
                  <a:pt x="24" y="476"/>
                </a:lnTo>
                <a:lnTo>
                  <a:pt x="20" y="468"/>
                </a:lnTo>
                <a:lnTo>
                  <a:pt x="16" y="460"/>
                </a:lnTo>
                <a:lnTo>
                  <a:pt x="16" y="452"/>
                </a:lnTo>
                <a:lnTo>
                  <a:pt x="16" y="444"/>
                </a:lnTo>
                <a:lnTo>
                  <a:pt x="16" y="432"/>
                </a:lnTo>
                <a:lnTo>
                  <a:pt x="12" y="420"/>
                </a:lnTo>
                <a:lnTo>
                  <a:pt x="12" y="408"/>
                </a:lnTo>
                <a:lnTo>
                  <a:pt x="12" y="392"/>
                </a:lnTo>
                <a:lnTo>
                  <a:pt x="12" y="376"/>
                </a:lnTo>
                <a:lnTo>
                  <a:pt x="8" y="356"/>
                </a:lnTo>
                <a:lnTo>
                  <a:pt x="8" y="336"/>
                </a:lnTo>
                <a:lnTo>
                  <a:pt x="8" y="316"/>
                </a:lnTo>
                <a:lnTo>
                  <a:pt x="8" y="296"/>
                </a:lnTo>
                <a:lnTo>
                  <a:pt x="8" y="272"/>
                </a:lnTo>
                <a:lnTo>
                  <a:pt x="8" y="228"/>
                </a:lnTo>
                <a:lnTo>
                  <a:pt x="8" y="176"/>
                </a:lnTo>
                <a:lnTo>
                  <a:pt x="4" y="152"/>
                </a:lnTo>
                <a:lnTo>
                  <a:pt x="4" y="128"/>
                </a:lnTo>
                <a:lnTo>
                  <a:pt x="4" y="80"/>
                </a:lnTo>
                <a:lnTo>
                  <a:pt x="4" y="40"/>
                </a:lnTo>
                <a:lnTo>
                  <a:pt x="0" y="0"/>
                </a:lnTo>
                <a:lnTo>
                  <a:pt x="16" y="4"/>
                </a:lnTo>
                <a:lnTo>
                  <a:pt x="32" y="12"/>
                </a:lnTo>
                <a:lnTo>
                  <a:pt x="44" y="16"/>
                </a:lnTo>
                <a:lnTo>
                  <a:pt x="56" y="20"/>
                </a:lnTo>
                <a:lnTo>
                  <a:pt x="64" y="24"/>
                </a:lnTo>
                <a:lnTo>
                  <a:pt x="68" y="28"/>
                </a:lnTo>
                <a:lnTo>
                  <a:pt x="72" y="32"/>
                </a:lnTo>
                <a:lnTo>
                  <a:pt x="72" y="36"/>
                </a:lnTo>
                <a:lnTo>
                  <a:pt x="72" y="36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4" name="Freeform 272">
            <a:extLst>
              <a:ext uri="{FF2B5EF4-FFF2-40B4-BE49-F238E27FC236}">
                <a16:creationId xmlns:a16="http://schemas.microsoft.com/office/drawing/2014/main" id="{1C6D116E-F708-4645-819B-805C9BC2434A}"/>
              </a:ext>
            </a:extLst>
          </p:cNvPr>
          <p:cNvSpPr>
            <a:spLocks/>
          </p:cNvSpPr>
          <p:nvPr/>
        </p:nvSpPr>
        <p:spPr bwMode="auto">
          <a:xfrm>
            <a:off x="1808915" y="4875268"/>
            <a:ext cx="193868" cy="519075"/>
          </a:xfrm>
          <a:custGeom>
            <a:avLst/>
            <a:gdLst>
              <a:gd name="T0" fmla="*/ 40 w 48"/>
              <a:gd name="T1" fmla="*/ 8 h 112"/>
              <a:gd name="T2" fmla="*/ 48 w 48"/>
              <a:gd name="T3" fmla="*/ 112 h 112"/>
              <a:gd name="T4" fmla="*/ 32 w 48"/>
              <a:gd name="T5" fmla="*/ 112 h 112"/>
              <a:gd name="T6" fmla="*/ 28 w 48"/>
              <a:gd name="T7" fmla="*/ 96 h 112"/>
              <a:gd name="T8" fmla="*/ 28 w 48"/>
              <a:gd name="T9" fmla="*/ 80 h 112"/>
              <a:gd name="T10" fmla="*/ 24 w 48"/>
              <a:gd name="T11" fmla="*/ 48 h 112"/>
              <a:gd name="T12" fmla="*/ 20 w 48"/>
              <a:gd name="T13" fmla="*/ 36 h 112"/>
              <a:gd name="T14" fmla="*/ 16 w 48"/>
              <a:gd name="T15" fmla="*/ 28 h 112"/>
              <a:gd name="T16" fmla="*/ 12 w 48"/>
              <a:gd name="T17" fmla="*/ 20 h 112"/>
              <a:gd name="T18" fmla="*/ 8 w 48"/>
              <a:gd name="T19" fmla="*/ 12 h 112"/>
              <a:gd name="T20" fmla="*/ 0 w 48"/>
              <a:gd name="T21" fmla="*/ 8 h 112"/>
              <a:gd name="T22" fmla="*/ 0 w 48"/>
              <a:gd name="T23" fmla="*/ 4 h 112"/>
              <a:gd name="T24" fmla="*/ 0 w 48"/>
              <a:gd name="T25" fmla="*/ 4 h 112"/>
              <a:gd name="T26" fmla="*/ 0 w 48"/>
              <a:gd name="T27" fmla="*/ 0 h 112"/>
              <a:gd name="T28" fmla="*/ 4 w 48"/>
              <a:gd name="T29" fmla="*/ 0 h 112"/>
              <a:gd name="T30" fmla="*/ 4 w 48"/>
              <a:gd name="T31" fmla="*/ 0 h 112"/>
              <a:gd name="T32" fmla="*/ 12 w 48"/>
              <a:gd name="T33" fmla="*/ 4 h 112"/>
              <a:gd name="T34" fmla="*/ 24 w 48"/>
              <a:gd name="T35" fmla="*/ 4 h 112"/>
              <a:gd name="T36" fmla="*/ 40 w 48"/>
              <a:gd name="T37" fmla="*/ 8 h 112"/>
              <a:gd name="T38" fmla="*/ 40 w 48"/>
              <a:gd name="T39" fmla="*/ 8 h 1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48" h="112">
                <a:moveTo>
                  <a:pt x="40" y="8"/>
                </a:moveTo>
                <a:lnTo>
                  <a:pt x="48" y="112"/>
                </a:lnTo>
                <a:lnTo>
                  <a:pt x="32" y="112"/>
                </a:lnTo>
                <a:lnTo>
                  <a:pt x="28" y="96"/>
                </a:lnTo>
                <a:lnTo>
                  <a:pt x="28" y="80"/>
                </a:lnTo>
                <a:lnTo>
                  <a:pt x="24" y="48"/>
                </a:lnTo>
                <a:lnTo>
                  <a:pt x="20" y="36"/>
                </a:lnTo>
                <a:lnTo>
                  <a:pt x="16" y="28"/>
                </a:lnTo>
                <a:lnTo>
                  <a:pt x="12" y="20"/>
                </a:lnTo>
                <a:lnTo>
                  <a:pt x="8" y="12"/>
                </a:lnTo>
                <a:lnTo>
                  <a:pt x="0" y="8"/>
                </a:lnTo>
                <a:lnTo>
                  <a:pt x="0" y="4"/>
                </a:lnTo>
                <a:lnTo>
                  <a:pt x="0" y="4"/>
                </a:lnTo>
                <a:lnTo>
                  <a:pt x="0" y="0"/>
                </a:lnTo>
                <a:lnTo>
                  <a:pt x="4" y="0"/>
                </a:lnTo>
                <a:lnTo>
                  <a:pt x="4" y="0"/>
                </a:lnTo>
                <a:lnTo>
                  <a:pt x="12" y="4"/>
                </a:lnTo>
                <a:lnTo>
                  <a:pt x="24" y="4"/>
                </a:lnTo>
                <a:lnTo>
                  <a:pt x="40" y="8"/>
                </a:lnTo>
                <a:lnTo>
                  <a:pt x="40" y="8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5" name="Freeform 273">
            <a:extLst>
              <a:ext uri="{FF2B5EF4-FFF2-40B4-BE49-F238E27FC236}">
                <a16:creationId xmlns:a16="http://schemas.microsoft.com/office/drawing/2014/main" id="{0D0E95CC-0533-4C69-846F-FBE80E001DAA}"/>
              </a:ext>
            </a:extLst>
          </p:cNvPr>
          <p:cNvSpPr>
            <a:spLocks/>
          </p:cNvSpPr>
          <p:nvPr/>
        </p:nvSpPr>
        <p:spPr bwMode="auto">
          <a:xfrm>
            <a:off x="1857382" y="4652807"/>
            <a:ext cx="1437855" cy="352230"/>
          </a:xfrm>
          <a:custGeom>
            <a:avLst/>
            <a:gdLst>
              <a:gd name="T0" fmla="*/ 0 w 356"/>
              <a:gd name="T1" fmla="*/ 48 h 76"/>
              <a:gd name="T2" fmla="*/ 12 w 356"/>
              <a:gd name="T3" fmla="*/ 48 h 76"/>
              <a:gd name="T4" fmla="*/ 28 w 356"/>
              <a:gd name="T5" fmla="*/ 44 h 76"/>
              <a:gd name="T6" fmla="*/ 44 w 356"/>
              <a:gd name="T7" fmla="*/ 44 h 76"/>
              <a:gd name="T8" fmla="*/ 64 w 356"/>
              <a:gd name="T9" fmla="*/ 40 h 76"/>
              <a:gd name="T10" fmla="*/ 88 w 356"/>
              <a:gd name="T11" fmla="*/ 36 h 76"/>
              <a:gd name="T12" fmla="*/ 112 w 356"/>
              <a:gd name="T13" fmla="*/ 32 h 76"/>
              <a:gd name="T14" fmla="*/ 136 w 356"/>
              <a:gd name="T15" fmla="*/ 28 h 76"/>
              <a:gd name="T16" fmla="*/ 164 w 356"/>
              <a:gd name="T17" fmla="*/ 24 h 76"/>
              <a:gd name="T18" fmla="*/ 196 w 356"/>
              <a:gd name="T19" fmla="*/ 16 h 76"/>
              <a:gd name="T20" fmla="*/ 220 w 356"/>
              <a:gd name="T21" fmla="*/ 12 h 76"/>
              <a:gd name="T22" fmla="*/ 240 w 356"/>
              <a:gd name="T23" fmla="*/ 8 h 76"/>
              <a:gd name="T24" fmla="*/ 260 w 356"/>
              <a:gd name="T25" fmla="*/ 8 h 76"/>
              <a:gd name="T26" fmla="*/ 276 w 356"/>
              <a:gd name="T27" fmla="*/ 4 h 76"/>
              <a:gd name="T28" fmla="*/ 288 w 356"/>
              <a:gd name="T29" fmla="*/ 4 h 76"/>
              <a:gd name="T30" fmla="*/ 300 w 356"/>
              <a:gd name="T31" fmla="*/ 0 h 76"/>
              <a:gd name="T32" fmla="*/ 304 w 356"/>
              <a:gd name="T33" fmla="*/ 0 h 76"/>
              <a:gd name="T34" fmla="*/ 324 w 356"/>
              <a:gd name="T35" fmla="*/ 4 h 76"/>
              <a:gd name="T36" fmla="*/ 340 w 356"/>
              <a:gd name="T37" fmla="*/ 8 h 76"/>
              <a:gd name="T38" fmla="*/ 348 w 356"/>
              <a:gd name="T39" fmla="*/ 12 h 76"/>
              <a:gd name="T40" fmla="*/ 352 w 356"/>
              <a:gd name="T41" fmla="*/ 16 h 76"/>
              <a:gd name="T42" fmla="*/ 356 w 356"/>
              <a:gd name="T43" fmla="*/ 24 h 76"/>
              <a:gd name="T44" fmla="*/ 356 w 356"/>
              <a:gd name="T45" fmla="*/ 28 h 76"/>
              <a:gd name="T46" fmla="*/ 356 w 356"/>
              <a:gd name="T47" fmla="*/ 28 h 76"/>
              <a:gd name="T48" fmla="*/ 356 w 356"/>
              <a:gd name="T49" fmla="*/ 32 h 76"/>
              <a:gd name="T50" fmla="*/ 352 w 356"/>
              <a:gd name="T51" fmla="*/ 32 h 76"/>
              <a:gd name="T52" fmla="*/ 348 w 356"/>
              <a:gd name="T53" fmla="*/ 32 h 76"/>
              <a:gd name="T54" fmla="*/ 344 w 356"/>
              <a:gd name="T55" fmla="*/ 36 h 76"/>
              <a:gd name="T56" fmla="*/ 336 w 356"/>
              <a:gd name="T57" fmla="*/ 36 h 76"/>
              <a:gd name="T58" fmla="*/ 328 w 356"/>
              <a:gd name="T59" fmla="*/ 40 h 76"/>
              <a:gd name="T60" fmla="*/ 320 w 356"/>
              <a:gd name="T61" fmla="*/ 40 h 76"/>
              <a:gd name="T62" fmla="*/ 312 w 356"/>
              <a:gd name="T63" fmla="*/ 40 h 76"/>
              <a:gd name="T64" fmla="*/ 300 w 356"/>
              <a:gd name="T65" fmla="*/ 44 h 76"/>
              <a:gd name="T66" fmla="*/ 288 w 356"/>
              <a:gd name="T67" fmla="*/ 44 h 76"/>
              <a:gd name="T68" fmla="*/ 272 w 356"/>
              <a:gd name="T69" fmla="*/ 48 h 76"/>
              <a:gd name="T70" fmla="*/ 260 w 356"/>
              <a:gd name="T71" fmla="*/ 48 h 76"/>
              <a:gd name="T72" fmla="*/ 244 w 356"/>
              <a:gd name="T73" fmla="*/ 52 h 76"/>
              <a:gd name="T74" fmla="*/ 224 w 356"/>
              <a:gd name="T75" fmla="*/ 52 h 76"/>
              <a:gd name="T76" fmla="*/ 208 w 356"/>
              <a:gd name="T77" fmla="*/ 56 h 76"/>
              <a:gd name="T78" fmla="*/ 172 w 356"/>
              <a:gd name="T79" fmla="*/ 60 h 76"/>
              <a:gd name="T80" fmla="*/ 140 w 356"/>
              <a:gd name="T81" fmla="*/ 64 h 76"/>
              <a:gd name="T82" fmla="*/ 108 w 356"/>
              <a:gd name="T83" fmla="*/ 68 h 76"/>
              <a:gd name="T84" fmla="*/ 80 w 356"/>
              <a:gd name="T85" fmla="*/ 72 h 76"/>
              <a:gd name="T86" fmla="*/ 56 w 356"/>
              <a:gd name="T87" fmla="*/ 72 h 76"/>
              <a:gd name="T88" fmla="*/ 36 w 356"/>
              <a:gd name="T89" fmla="*/ 72 h 76"/>
              <a:gd name="T90" fmla="*/ 16 w 356"/>
              <a:gd name="T91" fmla="*/ 76 h 76"/>
              <a:gd name="T92" fmla="*/ 0 w 356"/>
              <a:gd name="T93" fmla="*/ 76 h 76"/>
              <a:gd name="T94" fmla="*/ 0 w 356"/>
              <a:gd name="T95" fmla="*/ 48 h 76"/>
              <a:gd name="T96" fmla="*/ 0 w 356"/>
              <a:gd name="T97" fmla="*/ 48 h 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356" h="76">
                <a:moveTo>
                  <a:pt x="0" y="48"/>
                </a:moveTo>
                <a:lnTo>
                  <a:pt x="12" y="48"/>
                </a:lnTo>
                <a:lnTo>
                  <a:pt x="28" y="44"/>
                </a:lnTo>
                <a:lnTo>
                  <a:pt x="44" y="44"/>
                </a:lnTo>
                <a:lnTo>
                  <a:pt x="64" y="40"/>
                </a:lnTo>
                <a:lnTo>
                  <a:pt x="88" y="36"/>
                </a:lnTo>
                <a:lnTo>
                  <a:pt x="112" y="32"/>
                </a:lnTo>
                <a:lnTo>
                  <a:pt x="136" y="28"/>
                </a:lnTo>
                <a:lnTo>
                  <a:pt x="164" y="24"/>
                </a:lnTo>
                <a:lnTo>
                  <a:pt x="196" y="16"/>
                </a:lnTo>
                <a:lnTo>
                  <a:pt x="220" y="12"/>
                </a:lnTo>
                <a:lnTo>
                  <a:pt x="240" y="8"/>
                </a:lnTo>
                <a:lnTo>
                  <a:pt x="260" y="8"/>
                </a:lnTo>
                <a:lnTo>
                  <a:pt x="276" y="4"/>
                </a:lnTo>
                <a:lnTo>
                  <a:pt x="288" y="4"/>
                </a:lnTo>
                <a:lnTo>
                  <a:pt x="300" y="0"/>
                </a:lnTo>
                <a:lnTo>
                  <a:pt x="304" y="0"/>
                </a:lnTo>
                <a:lnTo>
                  <a:pt x="324" y="4"/>
                </a:lnTo>
                <a:lnTo>
                  <a:pt x="340" y="8"/>
                </a:lnTo>
                <a:lnTo>
                  <a:pt x="348" y="12"/>
                </a:lnTo>
                <a:lnTo>
                  <a:pt x="352" y="16"/>
                </a:lnTo>
                <a:lnTo>
                  <a:pt x="356" y="24"/>
                </a:lnTo>
                <a:lnTo>
                  <a:pt x="356" y="28"/>
                </a:lnTo>
                <a:lnTo>
                  <a:pt x="356" y="28"/>
                </a:lnTo>
                <a:lnTo>
                  <a:pt x="356" y="32"/>
                </a:lnTo>
                <a:lnTo>
                  <a:pt x="352" y="32"/>
                </a:lnTo>
                <a:lnTo>
                  <a:pt x="348" y="32"/>
                </a:lnTo>
                <a:lnTo>
                  <a:pt x="344" y="36"/>
                </a:lnTo>
                <a:lnTo>
                  <a:pt x="336" y="36"/>
                </a:lnTo>
                <a:lnTo>
                  <a:pt x="328" y="40"/>
                </a:lnTo>
                <a:lnTo>
                  <a:pt x="320" y="40"/>
                </a:lnTo>
                <a:lnTo>
                  <a:pt x="312" y="40"/>
                </a:lnTo>
                <a:lnTo>
                  <a:pt x="300" y="44"/>
                </a:lnTo>
                <a:lnTo>
                  <a:pt x="288" y="44"/>
                </a:lnTo>
                <a:lnTo>
                  <a:pt x="272" y="48"/>
                </a:lnTo>
                <a:lnTo>
                  <a:pt x="260" y="48"/>
                </a:lnTo>
                <a:lnTo>
                  <a:pt x="244" y="52"/>
                </a:lnTo>
                <a:lnTo>
                  <a:pt x="224" y="52"/>
                </a:lnTo>
                <a:lnTo>
                  <a:pt x="208" y="56"/>
                </a:lnTo>
                <a:lnTo>
                  <a:pt x="172" y="60"/>
                </a:lnTo>
                <a:lnTo>
                  <a:pt x="140" y="64"/>
                </a:lnTo>
                <a:lnTo>
                  <a:pt x="108" y="68"/>
                </a:lnTo>
                <a:lnTo>
                  <a:pt x="80" y="72"/>
                </a:lnTo>
                <a:lnTo>
                  <a:pt x="56" y="72"/>
                </a:lnTo>
                <a:lnTo>
                  <a:pt x="36" y="72"/>
                </a:lnTo>
                <a:lnTo>
                  <a:pt x="16" y="76"/>
                </a:lnTo>
                <a:lnTo>
                  <a:pt x="0" y="76"/>
                </a:lnTo>
                <a:lnTo>
                  <a:pt x="0" y="48"/>
                </a:lnTo>
                <a:lnTo>
                  <a:pt x="0" y="48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6" name="Freeform 274">
            <a:extLst>
              <a:ext uri="{FF2B5EF4-FFF2-40B4-BE49-F238E27FC236}">
                <a16:creationId xmlns:a16="http://schemas.microsoft.com/office/drawing/2014/main" id="{5C378974-7E34-471F-A275-25E3D8ACD6D1}"/>
              </a:ext>
            </a:extLst>
          </p:cNvPr>
          <p:cNvSpPr>
            <a:spLocks/>
          </p:cNvSpPr>
          <p:nvPr/>
        </p:nvSpPr>
        <p:spPr bwMode="auto">
          <a:xfrm>
            <a:off x="1033442" y="5134805"/>
            <a:ext cx="2811088" cy="500537"/>
          </a:xfrm>
          <a:custGeom>
            <a:avLst/>
            <a:gdLst>
              <a:gd name="T0" fmla="*/ 388 w 696"/>
              <a:gd name="T1" fmla="*/ 60 h 108"/>
              <a:gd name="T2" fmla="*/ 332 w 696"/>
              <a:gd name="T3" fmla="*/ 64 h 108"/>
              <a:gd name="T4" fmla="*/ 200 w 696"/>
              <a:gd name="T5" fmla="*/ 84 h 108"/>
              <a:gd name="T6" fmla="*/ 124 w 696"/>
              <a:gd name="T7" fmla="*/ 100 h 108"/>
              <a:gd name="T8" fmla="*/ 104 w 696"/>
              <a:gd name="T9" fmla="*/ 104 h 108"/>
              <a:gd name="T10" fmla="*/ 84 w 696"/>
              <a:gd name="T11" fmla="*/ 108 h 108"/>
              <a:gd name="T12" fmla="*/ 72 w 696"/>
              <a:gd name="T13" fmla="*/ 108 h 108"/>
              <a:gd name="T14" fmla="*/ 64 w 696"/>
              <a:gd name="T15" fmla="*/ 108 h 108"/>
              <a:gd name="T16" fmla="*/ 52 w 696"/>
              <a:gd name="T17" fmla="*/ 104 h 108"/>
              <a:gd name="T18" fmla="*/ 32 w 696"/>
              <a:gd name="T19" fmla="*/ 96 h 108"/>
              <a:gd name="T20" fmla="*/ 8 w 696"/>
              <a:gd name="T21" fmla="*/ 88 h 108"/>
              <a:gd name="T22" fmla="*/ 0 w 696"/>
              <a:gd name="T23" fmla="*/ 76 h 108"/>
              <a:gd name="T24" fmla="*/ 0 w 696"/>
              <a:gd name="T25" fmla="*/ 68 h 108"/>
              <a:gd name="T26" fmla="*/ 12 w 696"/>
              <a:gd name="T27" fmla="*/ 64 h 108"/>
              <a:gd name="T28" fmla="*/ 20 w 696"/>
              <a:gd name="T29" fmla="*/ 64 h 108"/>
              <a:gd name="T30" fmla="*/ 36 w 696"/>
              <a:gd name="T31" fmla="*/ 64 h 108"/>
              <a:gd name="T32" fmla="*/ 60 w 696"/>
              <a:gd name="T33" fmla="*/ 60 h 108"/>
              <a:gd name="T34" fmla="*/ 96 w 696"/>
              <a:gd name="T35" fmla="*/ 56 h 108"/>
              <a:gd name="T36" fmla="*/ 136 w 696"/>
              <a:gd name="T37" fmla="*/ 52 h 108"/>
              <a:gd name="T38" fmla="*/ 184 w 696"/>
              <a:gd name="T39" fmla="*/ 48 h 108"/>
              <a:gd name="T40" fmla="*/ 244 w 696"/>
              <a:gd name="T41" fmla="*/ 40 h 108"/>
              <a:gd name="T42" fmla="*/ 312 w 696"/>
              <a:gd name="T43" fmla="*/ 32 h 108"/>
              <a:gd name="T44" fmla="*/ 376 w 696"/>
              <a:gd name="T45" fmla="*/ 24 h 108"/>
              <a:gd name="T46" fmla="*/ 436 w 696"/>
              <a:gd name="T47" fmla="*/ 20 h 108"/>
              <a:gd name="T48" fmla="*/ 484 w 696"/>
              <a:gd name="T49" fmla="*/ 12 h 108"/>
              <a:gd name="T50" fmla="*/ 524 w 696"/>
              <a:gd name="T51" fmla="*/ 8 h 108"/>
              <a:gd name="T52" fmla="*/ 560 w 696"/>
              <a:gd name="T53" fmla="*/ 4 h 108"/>
              <a:gd name="T54" fmla="*/ 584 w 696"/>
              <a:gd name="T55" fmla="*/ 4 h 108"/>
              <a:gd name="T56" fmla="*/ 600 w 696"/>
              <a:gd name="T57" fmla="*/ 4 h 108"/>
              <a:gd name="T58" fmla="*/ 608 w 696"/>
              <a:gd name="T59" fmla="*/ 0 h 108"/>
              <a:gd name="T60" fmla="*/ 628 w 696"/>
              <a:gd name="T61" fmla="*/ 4 h 108"/>
              <a:gd name="T62" fmla="*/ 660 w 696"/>
              <a:gd name="T63" fmla="*/ 16 h 108"/>
              <a:gd name="T64" fmla="*/ 676 w 696"/>
              <a:gd name="T65" fmla="*/ 24 h 108"/>
              <a:gd name="T66" fmla="*/ 684 w 696"/>
              <a:gd name="T67" fmla="*/ 32 h 108"/>
              <a:gd name="T68" fmla="*/ 692 w 696"/>
              <a:gd name="T69" fmla="*/ 36 h 108"/>
              <a:gd name="T70" fmla="*/ 696 w 696"/>
              <a:gd name="T71" fmla="*/ 44 h 108"/>
              <a:gd name="T72" fmla="*/ 692 w 696"/>
              <a:gd name="T73" fmla="*/ 52 h 108"/>
              <a:gd name="T74" fmla="*/ 680 w 696"/>
              <a:gd name="T75" fmla="*/ 60 h 108"/>
              <a:gd name="T76" fmla="*/ 668 w 696"/>
              <a:gd name="T77" fmla="*/ 60 h 108"/>
              <a:gd name="T78" fmla="*/ 652 w 696"/>
              <a:gd name="T79" fmla="*/ 60 h 108"/>
              <a:gd name="T80" fmla="*/ 612 w 696"/>
              <a:gd name="T81" fmla="*/ 60 h 108"/>
              <a:gd name="T82" fmla="*/ 568 w 696"/>
              <a:gd name="T83" fmla="*/ 56 h 108"/>
              <a:gd name="T84" fmla="*/ 532 w 696"/>
              <a:gd name="T85" fmla="*/ 56 h 108"/>
              <a:gd name="T86" fmla="*/ 496 w 696"/>
              <a:gd name="T87" fmla="*/ 56 h 108"/>
              <a:gd name="T88" fmla="*/ 444 w 696"/>
              <a:gd name="T89" fmla="*/ 56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696" h="108">
                <a:moveTo>
                  <a:pt x="444" y="56"/>
                </a:moveTo>
                <a:lnTo>
                  <a:pt x="388" y="60"/>
                </a:lnTo>
                <a:lnTo>
                  <a:pt x="360" y="64"/>
                </a:lnTo>
                <a:lnTo>
                  <a:pt x="332" y="64"/>
                </a:lnTo>
                <a:lnTo>
                  <a:pt x="224" y="80"/>
                </a:lnTo>
                <a:lnTo>
                  <a:pt x="200" y="84"/>
                </a:lnTo>
                <a:lnTo>
                  <a:pt x="176" y="88"/>
                </a:lnTo>
                <a:lnTo>
                  <a:pt x="124" y="100"/>
                </a:lnTo>
                <a:lnTo>
                  <a:pt x="112" y="100"/>
                </a:lnTo>
                <a:lnTo>
                  <a:pt x="104" y="104"/>
                </a:lnTo>
                <a:lnTo>
                  <a:pt x="92" y="104"/>
                </a:lnTo>
                <a:lnTo>
                  <a:pt x="84" y="108"/>
                </a:lnTo>
                <a:lnTo>
                  <a:pt x="80" y="108"/>
                </a:lnTo>
                <a:lnTo>
                  <a:pt x="72" y="108"/>
                </a:lnTo>
                <a:lnTo>
                  <a:pt x="68" y="108"/>
                </a:lnTo>
                <a:lnTo>
                  <a:pt x="64" y="108"/>
                </a:lnTo>
                <a:lnTo>
                  <a:pt x="60" y="108"/>
                </a:lnTo>
                <a:lnTo>
                  <a:pt x="52" y="104"/>
                </a:lnTo>
                <a:lnTo>
                  <a:pt x="40" y="100"/>
                </a:lnTo>
                <a:lnTo>
                  <a:pt x="32" y="96"/>
                </a:lnTo>
                <a:lnTo>
                  <a:pt x="20" y="92"/>
                </a:lnTo>
                <a:lnTo>
                  <a:pt x="8" y="88"/>
                </a:lnTo>
                <a:lnTo>
                  <a:pt x="4" y="80"/>
                </a:lnTo>
                <a:lnTo>
                  <a:pt x="0" y="76"/>
                </a:lnTo>
                <a:lnTo>
                  <a:pt x="0" y="72"/>
                </a:lnTo>
                <a:lnTo>
                  <a:pt x="0" y="68"/>
                </a:lnTo>
                <a:lnTo>
                  <a:pt x="4" y="68"/>
                </a:lnTo>
                <a:lnTo>
                  <a:pt x="12" y="64"/>
                </a:lnTo>
                <a:lnTo>
                  <a:pt x="16" y="64"/>
                </a:lnTo>
                <a:lnTo>
                  <a:pt x="20" y="64"/>
                </a:lnTo>
                <a:lnTo>
                  <a:pt x="28" y="64"/>
                </a:lnTo>
                <a:lnTo>
                  <a:pt x="36" y="64"/>
                </a:lnTo>
                <a:lnTo>
                  <a:pt x="48" y="64"/>
                </a:lnTo>
                <a:lnTo>
                  <a:pt x="60" y="60"/>
                </a:lnTo>
                <a:lnTo>
                  <a:pt x="76" y="60"/>
                </a:lnTo>
                <a:lnTo>
                  <a:pt x="96" y="56"/>
                </a:lnTo>
                <a:lnTo>
                  <a:pt x="112" y="56"/>
                </a:lnTo>
                <a:lnTo>
                  <a:pt x="136" y="52"/>
                </a:lnTo>
                <a:lnTo>
                  <a:pt x="160" y="52"/>
                </a:lnTo>
                <a:lnTo>
                  <a:pt x="184" y="48"/>
                </a:lnTo>
                <a:lnTo>
                  <a:pt x="212" y="44"/>
                </a:lnTo>
                <a:lnTo>
                  <a:pt x="244" y="40"/>
                </a:lnTo>
                <a:lnTo>
                  <a:pt x="276" y="36"/>
                </a:lnTo>
                <a:lnTo>
                  <a:pt x="312" y="32"/>
                </a:lnTo>
                <a:lnTo>
                  <a:pt x="344" y="28"/>
                </a:lnTo>
                <a:lnTo>
                  <a:pt x="376" y="24"/>
                </a:lnTo>
                <a:lnTo>
                  <a:pt x="408" y="20"/>
                </a:lnTo>
                <a:lnTo>
                  <a:pt x="436" y="20"/>
                </a:lnTo>
                <a:lnTo>
                  <a:pt x="460" y="16"/>
                </a:lnTo>
                <a:lnTo>
                  <a:pt x="484" y="12"/>
                </a:lnTo>
                <a:lnTo>
                  <a:pt x="504" y="12"/>
                </a:lnTo>
                <a:lnTo>
                  <a:pt x="524" y="8"/>
                </a:lnTo>
                <a:lnTo>
                  <a:pt x="544" y="8"/>
                </a:lnTo>
                <a:lnTo>
                  <a:pt x="560" y="4"/>
                </a:lnTo>
                <a:lnTo>
                  <a:pt x="572" y="4"/>
                </a:lnTo>
                <a:lnTo>
                  <a:pt x="584" y="4"/>
                </a:lnTo>
                <a:lnTo>
                  <a:pt x="592" y="4"/>
                </a:lnTo>
                <a:lnTo>
                  <a:pt x="600" y="4"/>
                </a:lnTo>
                <a:lnTo>
                  <a:pt x="604" y="4"/>
                </a:lnTo>
                <a:lnTo>
                  <a:pt x="608" y="0"/>
                </a:lnTo>
                <a:lnTo>
                  <a:pt x="616" y="4"/>
                </a:lnTo>
                <a:lnTo>
                  <a:pt x="628" y="4"/>
                </a:lnTo>
                <a:lnTo>
                  <a:pt x="644" y="8"/>
                </a:lnTo>
                <a:lnTo>
                  <a:pt x="660" y="16"/>
                </a:lnTo>
                <a:lnTo>
                  <a:pt x="668" y="20"/>
                </a:lnTo>
                <a:lnTo>
                  <a:pt x="676" y="24"/>
                </a:lnTo>
                <a:lnTo>
                  <a:pt x="680" y="28"/>
                </a:lnTo>
                <a:lnTo>
                  <a:pt x="684" y="32"/>
                </a:lnTo>
                <a:lnTo>
                  <a:pt x="688" y="36"/>
                </a:lnTo>
                <a:lnTo>
                  <a:pt x="692" y="36"/>
                </a:lnTo>
                <a:lnTo>
                  <a:pt x="696" y="40"/>
                </a:lnTo>
                <a:lnTo>
                  <a:pt x="696" y="44"/>
                </a:lnTo>
                <a:lnTo>
                  <a:pt x="692" y="48"/>
                </a:lnTo>
                <a:lnTo>
                  <a:pt x="692" y="52"/>
                </a:lnTo>
                <a:lnTo>
                  <a:pt x="688" y="56"/>
                </a:lnTo>
                <a:lnTo>
                  <a:pt x="680" y="60"/>
                </a:lnTo>
                <a:lnTo>
                  <a:pt x="676" y="60"/>
                </a:lnTo>
                <a:lnTo>
                  <a:pt x="668" y="60"/>
                </a:lnTo>
                <a:lnTo>
                  <a:pt x="660" y="60"/>
                </a:lnTo>
                <a:lnTo>
                  <a:pt x="652" y="60"/>
                </a:lnTo>
                <a:lnTo>
                  <a:pt x="636" y="60"/>
                </a:lnTo>
                <a:lnTo>
                  <a:pt x="612" y="60"/>
                </a:lnTo>
                <a:lnTo>
                  <a:pt x="588" y="56"/>
                </a:lnTo>
                <a:lnTo>
                  <a:pt x="568" y="56"/>
                </a:lnTo>
                <a:lnTo>
                  <a:pt x="548" y="56"/>
                </a:lnTo>
                <a:lnTo>
                  <a:pt x="532" y="56"/>
                </a:lnTo>
                <a:lnTo>
                  <a:pt x="516" y="56"/>
                </a:lnTo>
                <a:lnTo>
                  <a:pt x="496" y="56"/>
                </a:lnTo>
                <a:lnTo>
                  <a:pt x="472" y="56"/>
                </a:lnTo>
                <a:lnTo>
                  <a:pt x="444" y="56"/>
                </a:lnTo>
                <a:lnTo>
                  <a:pt x="444" y="56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2" name="Freeform 113">
            <a:extLst>
              <a:ext uri="{FF2B5EF4-FFF2-40B4-BE49-F238E27FC236}">
                <a16:creationId xmlns:a16="http://schemas.microsoft.com/office/drawing/2014/main" id="{A32DC283-D347-4CD6-862F-3934ECDAA807}"/>
              </a:ext>
            </a:extLst>
          </p:cNvPr>
          <p:cNvSpPr>
            <a:spLocks/>
          </p:cNvSpPr>
          <p:nvPr/>
        </p:nvSpPr>
        <p:spPr bwMode="auto">
          <a:xfrm>
            <a:off x="5813346" y="4065902"/>
            <a:ext cx="1086165" cy="1122483"/>
          </a:xfrm>
          <a:custGeom>
            <a:avLst/>
            <a:gdLst>
              <a:gd name="T0" fmla="*/ 272 w 284"/>
              <a:gd name="T1" fmla="*/ 60 h 244"/>
              <a:gd name="T2" fmla="*/ 268 w 284"/>
              <a:gd name="T3" fmla="*/ 72 h 244"/>
              <a:gd name="T4" fmla="*/ 260 w 284"/>
              <a:gd name="T5" fmla="*/ 92 h 244"/>
              <a:gd name="T6" fmla="*/ 252 w 284"/>
              <a:gd name="T7" fmla="*/ 124 h 244"/>
              <a:gd name="T8" fmla="*/ 240 w 284"/>
              <a:gd name="T9" fmla="*/ 160 h 244"/>
              <a:gd name="T10" fmla="*/ 232 w 284"/>
              <a:gd name="T11" fmla="*/ 192 h 244"/>
              <a:gd name="T12" fmla="*/ 228 w 284"/>
              <a:gd name="T13" fmla="*/ 216 h 244"/>
              <a:gd name="T14" fmla="*/ 224 w 284"/>
              <a:gd name="T15" fmla="*/ 236 h 244"/>
              <a:gd name="T16" fmla="*/ 176 w 284"/>
              <a:gd name="T17" fmla="*/ 244 h 244"/>
              <a:gd name="T18" fmla="*/ 176 w 284"/>
              <a:gd name="T19" fmla="*/ 212 h 244"/>
              <a:gd name="T20" fmla="*/ 180 w 284"/>
              <a:gd name="T21" fmla="*/ 188 h 244"/>
              <a:gd name="T22" fmla="*/ 180 w 284"/>
              <a:gd name="T23" fmla="*/ 180 h 244"/>
              <a:gd name="T24" fmla="*/ 184 w 284"/>
              <a:gd name="T25" fmla="*/ 168 h 244"/>
              <a:gd name="T26" fmla="*/ 188 w 284"/>
              <a:gd name="T27" fmla="*/ 144 h 244"/>
              <a:gd name="T28" fmla="*/ 192 w 284"/>
              <a:gd name="T29" fmla="*/ 116 h 244"/>
              <a:gd name="T30" fmla="*/ 200 w 284"/>
              <a:gd name="T31" fmla="*/ 92 h 244"/>
              <a:gd name="T32" fmla="*/ 204 w 284"/>
              <a:gd name="T33" fmla="*/ 72 h 244"/>
              <a:gd name="T34" fmla="*/ 204 w 284"/>
              <a:gd name="T35" fmla="*/ 60 h 244"/>
              <a:gd name="T36" fmla="*/ 204 w 284"/>
              <a:gd name="T37" fmla="*/ 52 h 244"/>
              <a:gd name="T38" fmla="*/ 196 w 284"/>
              <a:gd name="T39" fmla="*/ 52 h 244"/>
              <a:gd name="T40" fmla="*/ 188 w 284"/>
              <a:gd name="T41" fmla="*/ 52 h 244"/>
              <a:gd name="T42" fmla="*/ 168 w 284"/>
              <a:gd name="T43" fmla="*/ 56 h 244"/>
              <a:gd name="T44" fmla="*/ 140 w 284"/>
              <a:gd name="T45" fmla="*/ 64 h 244"/>
              <a:gd name="T46" fmla="*/ 100 w 284"/>
              <a:gd name="T47" fmla="*/ 68 h 244"/>
              <a:gd name="T48" fmla="*/ 80 w 284"/>
              <a:gd name="T49" fmla="*/ 72 h 244"/>
              <a:gd name="T50" fmla="*/ 64 w 284"/>
              <a:gd name="T51" fmla="*/ 76 h 244"/>
              <a:gd name="T52" fmla="*/ 44 w 284"/>
              <a:gd name="T53" fmla="*/ 76 h 244"/>
              <a:gd name="T54" fmla="*/ 24 w 284"/>
              <a:gd name="T55" fmla="*/ 72 h 244"/>
              <a:gd name="T56" fmla="*/ 12 w 284"/>
              <a:gd name="T57" fmla="*/ 64 h 244"/>
              <a:gd name="T58" fmla="*/ 4 w 284"/>
              <a:gd name="T59" fmla="*/ 52 h 244"/>
              <a:gd name="T60" fmla="*/ 36 w 284"/>
              <a:gd name="T61" fmla="*/ 44 h 244"/>
              <a:gd name="T62" fmla="*/ 100 w 284"/>
              <a:gd name="T63" fmla="*/ 36 h 244"/>
              <a:gd name="T64" fmla="*/ 136 w 284"/>
              <a:gd name="T65" fmla="*/ 28 h 244"/>
              <a:gd name="T66" fmla="*/ 156 w 284"/>
              <a:gd name="T67" fmla="*/ 20 h 244"/>
              <a:gd name="T68" fmla="*/ 172 w 284"/>
              <a:gd name="T69" fmla="*/ 16 h 244"/>
              <a:gd name="T70" fmla="*/ 184 w 284"/>
              <a:gd name="T71" fmla="*/ 12 h 244"/>
              <a:gd name="T72" fmla="*/ 192 w 284"/>
              <a:gd name="T73" fmla="*/ 4 h 244"/>
              <a:gd name="T74" fmla="*/ 204 w 284"/>
              <a:gd name="T75" fmla="*/ 0 h 244"/>
              <a:gd name="T76" fmla="*/ 216 w 284"/>
              <a:gd name="T77" fmla="*/ 0 h 244"/>
              <a:gd name="T78" fmla="*/ 236 w 284"/>
              <a:gd name="T79" fmla="*/ 8 h 244"/>
              <a:gd name="T80" fmla="*/ 264 w 284"/>
              <a:gd name="T81" fmla="*/ 24 h 244"/>
              <a:gd name="T82" fmla="*/ 280 w 284"/>
              <a:gd name="T83" fmla="*/ 36 h 244"/>
              <a:gd name="T84" fmla="*/ 284 w 284"/>
              <a:gd name="T85" fmla="*/ 44 h 244"/>
              <a:gd name="T86" fmla="*/ 280 w 284"/>
              <a:gd name="T87" fmla="*/ 56 h 244"/>
              <a:gd name="T88" fmla="*/ 276 w 284"/>
              <a:gd name="T89" fmla="*/ 56 h 2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284" h="244">
                <a:moveTo>
                  <a:pt x="276" y="56"/>
                </a:moveTo>
                <a:lnTo>
                  <a:pt x="272" y="60"/>
                </a:lnTo>
                <a:lnTo>
                  <a:pt x="272" y="64"/>
                </a:lnTo>
                <a:lnTo>
                  <a:pt x="268" y="72"/>
                </a:lnTo>
                <a:lnTo>
                  <a:pt x="264" y="84"/>
                </a:lnTo>
                <a:lnTo>
                  <a:pt x="260" y="92"/>
                </a:lnTo>
                <a:lnTo>
                  <a:pt x="256" y="108"/>
                </a:lnTo>
                <a:lnTo>
                  <a:pt x="252" y="124"/>
                </a:lnTo>
                <a:lnTo>
                  <a:pt x="248" y="140"/>
                </a:lnTo>
                <a:lnTo>
                  <a:pt x="240" y="160"/>
                </a:lnTo>
                <a:lnTo>
                  <a:pt x="236" y="176"/>
                </a:lnTo>
                <a:lnTo>
                  <a:pt x="232" y="192"/>
                </a:lnTo>
                <a:lnTo>
                  <a:pt x="232" y="204"/>
                </a:lnTo>
                <a:lnTo>
                  <a:pt x="228" y="216"/>
                </a:lnTo>
                <a:lnTo>
                  <a:pt x="228" y="228"/>
                </a:lnTo>
                <a:lnTo>
                  <a:pt x="224" y="236"/>
                </a:lnTo>
                <a:lnTo>
                  <a:pt x="224" y="244"/>
                </a:lnTo>
                <a:lnTo>
                  <a:pt x="176" y="244"/>
                </a:lnTo>
                <a:lnTo>
                  <a:pt x="176" y="228"/>
                </a:lnTo>
                <a:lnTo>
                  <a:pt x="176" y="212"/>
                </a:lnTo>
                <a:lnTo>
                  <a:pt x="176" y="200"/>
                </a:lnTo>
                <a:lnTo>
                  <a:pt x="180" y="188"/>
                </a:lnTo>
                <a:lnTo>
                  <a:pt x="180" y="184"/>
                </a:lnTo>
                <a:lnTo>
                  <a:pt x="180" y="180"/>
                </a:lnTo>
                <a:lnTo>
                  <a:pt x="180" y="176"/>
                </a:lnTo>
                <a:lnTo>
                  <a:pt x="184" y="168"/>
                </a:lnTo>
                <a:lnTo>
                  <a:pt x="184" y="156"/>
                </a:lnTo>
                <a:lnTo>
                  <a:pt x="188" y="144"/>
                </a:lnTo>
                <a:lnTo>
                  <a:pt x="188" y="132"/>
                </a:lnTo>
                <a:lnTo>
                  <a:pt x="192" y="116"/>
                </a:lnTo>
                <a:lnTo>
                  <a:pt x="196" y="104"/>
                </a:lnTo>
                <a:lnTo>
                  <a:pt x="200" y="92"/>
                </a:lnTo>
                <a:lnTo>
                  <a:pt x="200" y="80"/>
                </a:lnTo>
                <a:lnTo>
                  <a:pt x="204" y="72"/>
                </a:lnTo>
                <a:lnTo>
                  <a:pt x="204" y="64"/>
                </a:lnTo>
                <a:lnTo>
                  <a:pt x="204" y="60"/>
                </a:lnTo>
                <a:lnTo>
                  <a:pt x="204" y="56"/>
                </a:lnTo>
                <a:lnTo>
                  <a:pt x="204" y="52"/>
                </a:lnTo>
                <a:lnTo>
                  <a:pt x="200" y="52"/>
                </a:lnTo>
                <a:lnTo>
                  <a:pt x="196" y="52"/>
                </a:lnTo>
                <a:lnTo>
                  <a:pt x="192" y="52"/>
                </a:lnTo>
                <a:lnTo>
                  <a:pt x="188" y="52"/>
                </a:lnTo>
                <a:lnTo>
                  <a:pt x="180" y="52"/>
                </a:lnTo>
                <a:lnTo>
                  <a:pt x="168" y="56"/>
                </a:lnTo>
                <a:lnTo>
                  <a:pt x="156" y="60"/>
                </a:lnTo>
                <a:lnTo>
                  <a:pt x="140" y="64"/>
                </a:lnTo>
                <a:lnTo>
                  <a:pt x="124" y="64"/>
                </a:lnTo>
                <a:lnTo>
                  <a:pt x="100" y="68"/>
                </a:lnTo>
                <a:lnTo>
                  <a:pt x="92" y="72"/>
                </a:lnTo>
                <a:lnTo>
                  <a:pt x="80" y="72"/>
                </a:lnTo>
                <a:lnTo>
                  <a:pt x="72" y="76"/>
                </a:lnTo>
                <a:lnTo>
                  <a:pt x="64" y="76"/>
                </a:lnTo>
                <a:lnTo>
                  <a:pt x="52" y="76"/>
                </a:lnTo>
                <a:lnTo>
                  <a:pt x="44" y="76"/>
                </a:lnTo>
                <a:lnTo>
                  <a:pt x="32" y="76"/>
                </a:lnTo>
                <a:lnTo>
                  <a:pt x="24" y="72"/>
                </a:lnTo>
                <a:lnTo>
                  <a:pt x="20" y="68"/>
                </a:lnTo>
                <a:lnTo>
                  <a:pt x="12" y="64"/>
                </a:lnTo>
                <a:lnTo>
                  <a:pt x="8" y="60"/>
                </a:lnTo>
                <a:lnTo>
                  <a:pt x="4" y="52"/>
                </a:lnTo>
                <a:lnTo>
                  <a:pt x="0" y="44"/>
                </a:lnTo>
                <a:lnTo>
                  <a:pt x="36" y="44"/>
                </a:lnTo>
                <a:lnTo>
                  <a:pt x="68" y="40"/>
                </a:lnTo>
                <a:lnTo>
                  <a:pt x="100" y="36"/>
                </a:lnTo>
                <a:lnTo>
                  <a:pt x="124" y="28"/>
                </a:lnTo>
                <a:lnTo>
                  <a:pt x="136" y="28"/>
                </a:lnTo>
                <a:lnTo>
                  <a:pt x="148" y="24"/>
                </a:lnTo>
                <a:lnTo>
                  <a:pt x="156" y="20"/>
                </a:lnTo>
                <a:lnTo>
                  <a:pt x="164" y="20"/>
                </a:lnTo>
                <a:lnTo>
                  <a:pt x="172" y="16"/>
                </a:lnTo>
                <a:lnTo>
                  <a:pt x="180" y="16"/>
                </a:lnTo>
                <a:lnTo>
                  <a:pt x="184" y="12"/>
                </a:lnTo>
                <a:lnTo>
                  <a:pt x="188" y="8"/>
                </a:lnTo>
                <a:lnTo>
                  <a:pt x="192" y="4"/>
                </a:lnTo>
                <a:lnTo>
                  <a:pt x="200" y="4"/>
                </a:lnTo>
                <a:lnTo>
                  <a:pt x="204" y="0"/>
                </a:lnTo>
                <a:lnTo>
                  <a:pt x="212" y="0"/>
                </a:lnTo>
                <a:lnTo>
                  <a:pt x="216" y="0"/>
                </a:lnTo>
                <a:lnTo>
                  <a:pt x="224" y="4"/>
                </a:lnTo>
                <a:lnTo>
                  <a:pt x="236" y="8"/>
                </a:lnTo>
                <a:lnTo>
                  <a:pt x="248" y="16"/>
                </a:lnTo>
                <a:lnTo>
                  <a:pt x="264" y="24"/>
                </a:lnTo>
                <a:lnTo>
                  <a:pt x="272" y="32"/>
                </a:lnTo>
                <a:lnTo>
                  <a:pt x="280" y="36"/>
                </a:lnTo>
                <a:lnTo>
                  <a:pt x="284" y="40"/>
                </a:lnTo>
                <a:lnTo>
                  <a:pt x="284" y="44"/>
                </a:lnTo>
                <a:lnTo>
                  <a:pt x="284" y="52"/>
                </a:lnTo>
                <a:lnTo>
                  <a:pt x="280" y="56"/>
                </a:lnTo>
                <a:lnTo>
                  <a:pt x="276" y="56"/>
                </a:lnTo>
                <a:lnTo>
                  <a:pt x="276" y="56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3" name="Freeform 114">
            <a:extLst>
              <a:ext uri="{FF2B5EF4-FFF2-40B4-BE49-F238E27FC236}">
                <a16:creationId xmlns:a16="http://schemas.microsoft.com/office/drawing/2014/main" id="{F32E3AF0-0096-4A0A-BE60-DFD6AD4DC82C}"/>
              </a:ext>
            </a:extLst>
          </p:cNvPr>
          <p:cNvSpPr>
            <a:spLocks/>
          </p:cNvSpPr>
          <p:nvPr/>
        </p:nvSpPr>
        <p:spPr bwMode="auto">
          <a:xfrm>
            <a:off x="5843942" y="4470731"/>
            <a:ext cx="1545109" cy="1968946"/>
          </a:xfrm>
          <a:custGeom>
            <a:avLst/>
            <a:gdLst>
              <a:gd name="T0" fmla="*/ 0 w 404"/>
              <a:gd name="T1" fmla="*/ 172 h 428"/>
              <a:gd name="T2" fmla="*/ 16 w 404"/>
              <a:gd name="T3" fmla="*/ 156 h 428"/>
              <a:gd name="T4" fmla="*/ 28 w 404"/>
              <a:gd name="T5" fmla="*/ 128 h 428"/>
              <a:gd name="T6" fmla="*/ 36 w 404"/>
              <a:gd name="T7" fmla="*/ 80 h 428"/>
              <a:gd name="T8" fmla="*/ 36 w 404"/>
              <a:gd name="T9" fmla="*/ 40 h 428"/>
              <a:gd name="T10" fmla="*/ 24 w 404"/>
              <a:gd name="T11" fmla="*/ 20 h 428"/>
              <a:gd name="T12" fmla="*/ 24 w 404"/>
              <a:gd name="T13" fmla="*/ 8 h 428"/>
              <a:gd name="T14" fmla="*/ 36 w 404"/>
              <a:gd name="T15" fmla="*/ 0 h 428"/>
              <a:gd name="T16" fmla="*/ 60 w 404"/>
              <a:gd name="T17" fmla="*/ 4 h 428"/>
              <a:gd name="T18" fmla="*/ 88 w 404"/>
              <a:gd name="T19" fmla="*/ 16 h 428"/>
              <a:gd name="T20" fmla="*/ 96 w 404"/>
              <a:gd name="T21" fmla="*/ 32 h 428"/>
              <a:gd name="T22" fmla="*/ 96 w 404"/>
              <a:gd name="T23" fmla="*/ 52 h 428"/>
              <a:gd name="T24" fmla="*/ 88 w 404"/>
              <a:gd name="T25" fmla="*/ 92 h 428"/>
              <a:gd name="T26" fmla="*/ 80 w 404"/>
              <a:gd name="T27" fmla="*/ 128 h 428"/>
              <a:gd name="T28" fmla="*/ 76 w 404"/>
              <a:gd name="T29" fmla="*/ 144 h 428"/>
              <a:gd name="T30" fmla="*/ 76 w 404"/>
              <a:gd name="T31" fmla="*/ 152 h 428"/>
              <a:gd name="T32" fmla="*/ 84 w 404"/>
              <a:gd name="T33" fmla="*/ 152 h 428"/>
              <a:gd name="T34" fmla="*/ 104 w 404"/>
              <a:gd name="T35" fmla="*/ 148 h 428"/>
              <a:gd name="T36" fmla="*/ 152 w 404"/>
              <a:gd name="T37" fmla="*/ 140 h 428"/>
              <a:gd name="T38" fmla="*/ 224 w 404"/>
              <a:gd name="T39" fmla="*/ 132 h 428"/>
              <a:gd name="T40" fmla="*/ 272 w 404"/>
              <a:gd name="T41" fmla="*/ 124 h 428"/>
              <a:gd name="T42" fmla="*/ 296 w 404"/>
              <a:gd name="T43" fmla="*/ 120 h 428"/>
              <a:gd name="T44" fmla="*/ 308 w 404"/>
              <a:gd name="T45" fmla="*/ 116 h 428"/>
              <a:gd name="T46" fmla="*/ 324 w 404"/>
              <a:gd name="T47" fmla="*/ 112 h 428"/>
              <a:gd name="T48" fmla="*/ 356 w 404"/>
              <a:gd name="T49" fmla="*/ 124 h 428"/>
              <a:gd name="T50" fmla="*/ 388 w 404"/>
              <a:gd name="T51" fmla="*/ 140 h 428"/>
              <a:gd name="T52" fmla="*/ 400 w 404"/>
              <a:gd name="T53" fmla="*/ 152 h 428"/>
              <a:gd name="T54" fmla="*/ 404 w 404"/>
              <a:gd name="T55" fmla="*/ 160 h 428"/>
              <a:gd name="T56" fmla="*/ 396 w 404"/>
              <a:gd name="T57" fmla="*/ 172 h 428"/>
              <a:gd name="T58" fmla="*/ 384 w 404"/>
              <a:gd name="T59" fmla="*/ 184 h 428"/>
              <a:gd name="T60" fmla="*/ 384 w 404"/>
              <a:gd name="T61" fmla="*/ 208 h 428"/>
              <a:gd name="T62" fmla="*/ 376 w 404"/>
              <a:gd name="T63" fmla="*/ 260 h 428"/>
              <a:gd name="T64" fmla="*/ 360 w 404"/>
              <a:gd name="T65" fmla="*/ 320 h 428"/>
              <a:gd name="T66" fmla="*/ 336 w 404"/>
              <a:gd name="T67" fmla="*/ 368 h 428"/>
              <a:gd name="T68" fmla="*/ 320 w 404"/>
              <a:gd name="T69" fmla="*/ 392 h 428"/>
              <a:gd name="T70" fmla="*/ 280 w 404"/>
              <a:gd name="T71" fmla="*/ 420 h 428"/>
              <a:gd name="T72" fmla="*/ 252 w 404"/>
              <a:gd name="T73" fmla="*/ 428 h 428"/>
              <a:gd name="T74" fmla="*/ 240 w 404"/>
              <a:gd name="T75" fmla="*/ 416 h 428"/>
              <a:gd name="T76" fmla="*/ 228 w 404"/>
              <a:gd name="T77" fmla="*/ 388 h 428"/>
              <a:gd name="T78" fmla="*/ 200 w 404"/>
              <a:gd name="T79" fmla="*/ 364 h 428"/>
              <a:gd name="T80" fmla="*/ 188 w 404"/>
              <a:gd name="T81" fmla="*/ 352 h 428"/>
              <a:gd name="T82" fmla="*/ 180 w 404"/>
              <a:gd name="T83" fmla="*/ 340 h 428"/>
              <a:gd name="T84" fmla="*/ 192 w 404"/>
              <a:gd name="T85" fmla="*/ 332 h 428"/>
              <a:gd name="T86" fmla="*/ 212 w 404"/>
              <a:gd name="T87" fmla="*/ 332 h 428"/>
              <a:gd name="T88" fmla="*/ 248 w 404"/>
              <a:gd name="T89" fmla="*/ 344 h 428"/>
              <a:gd name="T90" fmla="*/ 264 w 404"/>
              <a:gd name="T91" fmla="*/ 344 h 428"/>
              <a:gd name="T92" fmla="*/ 280 w 404"/>
              <a:gd name="T93" fmla="*/ 336 h 428"/>
              <a:gd name="T94" fmla="*/ 288 w 404"/>
              <a:gd name="T95" fmla="*/ 320 h 428"/>
              <a:gd name="T96" fmla="*/ 296 w 404"/>
              <a:gd name="T97" fmla="*/ 292 h 428"/>
              <a:gd name="T98" fmla="*/ 308 w 404"/>
              <a:gd name="T99" fmla="*/ 236 h 428"/>
              <a:gd name="T100" fmla="*/ 316 w 404"/>
              <a:gd name="T101" fmla="*/ 184 h 428"/>
              <a:gd name="T102" fmla="*/ 308 w 404"/>
              <a:gd name="T103" fmla="*/ 164 h 428"/>
              <a:gd name="T104" fmla="*/ 288 w 404"/>
              <a:gd name="T105" fmla="*/ 160 h 428"/>
              <a:gd name="T106" fmla="*/ 260 w 404"/>
              <a:gd name="T107" fmla="*/ 160 h 428"/>
              <a:gd name="T108" fmla="*/ 188 w 404"/>
              <a:gd name="T109" fmla="*/ 168 h 428"/>
              <a:gd name="T110" fmla="*/ 128 w 404"/>
              <a:gd name="T111" fmla="*/ 176 h 428"/>
              <a:gd name="T112" fmla="*/ 96 w 404"/>
              <a:gd name="T113" fmla="*/ 188 h 428"/>
              <a:gd name="T114" fmla="*/ 72 w 404"/>
              <a:gd name="T115" fmla="*/ 196 h 428"/>
              <a:gd name="T116" fmla="*/ 44 w 404"/>
              <a:gd name="T117" fmla="*/ 208 h 428"/>
              <a:gd name="T118" fmla="*/ 28 w 404"/>
              <a:gd name="T119" fmla="*/ 204 h 428"/>
              <a:gd name="T120" fmla="*/ 12 w 404"/>
              <a:gd name="T121" fmla="*/ 192 h 428"/>
              <a:gd name="T122" fmla="*/ 0 w 404"/>
              <a:gd name="T123" fmla="*/ 180 h 4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404" h="428">
                <a:moveTo>
                  <a:pt x="0" y="180"/>
                </a:moveTo>
                <a:lnTo>
                  <a:pt x="0" y="176"/>
                </a:lnTo>
                <a:lnTo>
                  <a:pt x="0" y="172"/>
                </a:lnTo>
                <a:lnTo>
                  <a:pt x="4" y="168"/>
                </a:lnTo>
                <a:lnTo>
                  <a:pt x="12" y="160"/>
                </a:lnTo>
                <a:lnTo>
                  <a:pt x="16" y="156"/>
                </a:lnTo>
                <a:lnTo>
                  <a:pt x="20" y="148"/>
                </a:lnTo>
                <a:lnTo>
                  <a:pt x="24" y="140"/>
                </a:lnTo>
                <a:lnTo>
                  <a:pt x="28" y="128"/>
                </a:lnTo>
                <a:lnTo>
                  <a:pt x="32" y="112"/>
                </a:lnTo>
                <a:lnTo>
                  <a:pt x="32" y="100"/>
                </a:lnTo>
                <a:lnTo>
                  <a:pt x="36" y="80"/>
                </a:lnTo>
                <a:lnTo>
                  <a:pt x="36" y="64"/>
                </a:lnTo>
                <a:lnTo>
                  <a:pt x="36" y="48"/>
                </a:lnTo>
                <a:lnTo>
                  <a:pt x="36" y="40"/>
                </a:lnTo>
                <a:lnTo>
                  <a:pt x="32" y="28"/>
                </a:lnTo>
                <a:lnTo>
                  <a:pt x="28" y="24"/>
                </a:lnTo>
                <a:lnTo>
                  <a:pt x="24" y="20"/>
                </a:lnTo>
                <a:lnTo>
                  <a:pt x="24" y="16"/>
                </a:lnTo>
                <a:lnTo>
                  <a:pt x="20" y="12"/>
                </a:lnTo>
                <a:lnTo>
                  <a:pt x="24" y="8"/>
                </a:lnTo>
                <a:lnTo>
                  <a:pt x="24" y="4"/>
                </a:lnTo>
                <a:lnTo>
                  <a:pt x="28" y="4"/>
                </a:lnTo>
                <a:lnTo>
                  <a:pt x="36" y="0"/>
                </a:lnTo>
                <a:lnTo>
                  <a:pt x="44" y="0"/>
                </a:lnTo>
                <a:lnTo>
                  <a:pt x="52" y="0"/>
                </a:lnTo>
                <a:lnTo>
                  <a:pt x="60" y="4"/>
                </a:lnTo>
                <a:lnTo>
                  <a:pt x="68" y="4"/>
                </a:lnTo>
                <a:lnTo>
                  <a:pt x="80" y="8"/>
                </a:lnTo>
                <a:lnTo>
                  <a:pt x="88" y="16"/>
                </a:lnTo>
                <a:lnTo>
                  <a:pt x="92" y="20"/>
                </a:lnTo>
                <a:lnTo>
                  <a:pt x="96" y="24"/>
                </a:lnTo>
                <a:lnTo>
                  <a:pt x="96" y="32"/>
                </a:lnTo>
                <a:lnTo>
                  <a:pt x="96" y="36"/>
                </a:lnTo>
                <a:lnTo>
                  <a:pt x="96" y="44"/>
                </a:lnTo>
                <a:lnTo>
                  <a:pt x="96" y="52"/>
                </a:lnTo>
                <a:lnTo>
                  <a:pt x="92" y="64"/>
                </a:lnTo>
                <a:lnTo>
                  <a:pt x="92" y="76"/>
                </a:lnTo>
                <a:lnTo>
                  <a:pt x="88" y="92"/>
                </a:lnTo>
                <a:lnTo>
                  <a:pt x="84" y="104"/>
                </a:lnTo>
                <a:lnTo>
                  <a:pt x="80" y="120"/>
                </a:lnTo>
                <a:lnTo>
                  <a:pt x="80" y="128"/>
                </a:lnTo>
                <a:lnTo>
                  <a:pt x="76" y="136"/>
                </a:lnTo>
                <a:lnTo>
                  <a:pt x="76" y="140"/>
                </a:lnTo>
                <a:lnTo>
                  <a:pt x="76" y="144"/>
                </a:lnTo>
                <a:lnTo>
                  <a:pt x="76" y="152"/>
                </a:lnTo>
                <a:lnTo>
                  <a:pt x="76" y="152"/>
                </a:lnTo>
                <a:lnTo>
                  <a:pt x="76" y="152"/>
                </a:lnTo>
                <a:lnTo>
                  <a:pt x="76" y="152"/>
                </a:lnTo>
                <a:lnTo>
                  <a:pt x="80" y="152"/>
                </a:lnTo>
                <a:lnTo>
                  <a:pt x="84" y="152"/>
                </a:lnTo>
                <a:lnTo>
                  <a:pt x="92" y="148"/>
                </a:lnTo>
                <a:lnTo>
                  <a:pt x="96" y="148"/>
                </a:lnTo>
                <a:lnTo>
                  <a:pt x="104" y="148"/>
                </a:lnTo>
                <a:lnTo>
                  <a:pt x="116" y="144"/>
                </a:lnTo>
                <a:lnTo>
                  <a:pt x="132" y="144"/>
                </a:lnTo>
                <a:lnTo>
                  <a:pt x="152" y="140"/>
                </a:lnTo>
                <a:lnTo>
                  <a:pt x="176" y="136"/>
                </a:lnTo>
                <a:lnTo>
                  <a:pt x="204" y="132"/>
                </a:lnTo>
                <a:lnTo>
                  <a:pt x="224" y="132"/>
                </a:lnTo>
                <a:lnTo>
                  <a:pt x="248" y="128"/>
                </a:lnTo>
                <a:lnTo>
                  <a:pt x="264" y="124"/>
                </a:lnTo>
                <a:lnTo>
                  <a:pt x="272" y="124"/>
                </a:lnTo>
                <a:lnTo>
                  <a:pt x="276" y="124"/>
                </a:lnTo>
                <a:lnTo>
                  <a:pt x="288" y="124"/>
                </a:lnTo>
                <a:lnTo>
                  <a:pt x="296" y="120"/>
                </a:lnTo>
                <a:lnTo>
                  <a:pt x="304" y="120"/>
                </a:lnTo>
                <a:lnTo>
                  <a:pt x="308" y="116"/>
                </a:lnTo>
                <a:lnTo>
                  <a:pt x="308" y="116"/>
                </a:lnTo>
                <a:lnTo>
                  <a:pt x="312" y="112"/>
                </a:lnTo>
                <a:lnTo>
                  <a:pt x="316" y="112"/>
                </a:lnTo>
                <a:lnTo>
                  <a:pt x="324" y="112"/>
                </a:lnTo>
                <a:lnTo>
                  <a:pt x="332" y="112"/>
                </a:lnTo>
                <a:lnTo>
                  <a:pt x="340" y="116"/>
                </a:lnTo>
                <a:lnTo>
                  <a:pt x="356" y="124"/>
                </a:lnTo>
                <a:lnTo>
                  <a:pt x="372" y="132"/>
                </a:lnTo>
                <a:lnTo>
                  <a:pt x="380" y="136"/>
                </a:lnTo>
                <a:lnTo>
                  <a:pt x="388" y="140"/>
                </a:lnTo>
                <a:lnTo>
                  <a:pt x="392" y="144"/>
                </a:lnTo>
                <a:lnTo>
                  <a:pt x="396" y="148"/>
                </a:lnTo>
                <a:lnTo>
                  <a:pt x="400" y="152"/>
                </a:lnTo>
                <a:lnTo>
                  <a:pt x="404" y="156"/>
                </a:lnTo>
                <a:lnTo>
                  <a:pt x="404" y="160"/>
                </a:lnTo>
                <a:lnTo>
                  <a:pt x="404" y="160"/>
                </a:lnTo>
                <a:lnTo>
                  <a:pt x="400" y="168"/>
                </a:lnTo>
                <a:lnTo>
                  <a:pt x="400" y="172"/>
                </a:lnTo>
                <a:lnTo>
                  <a:pt x="396" y="172"/>
                </a:lnTo>
                <a:lnTo>
                  <a:pt x="392" y="172"/>
                </a:lnTo>
                <a:lnTo>
                  <a:pt x="388" y="176"/>
                </a:lnTo>
                <a:lnTo>
                  <a:pt x="384" y="184"/>
                </a:lnTo>
                <a:lnTo>
                  <a:pt x="384" y="192"/>
                </a:lnTo>
                <a:lnTo>
                  <a:pt x="384" y="200"/>
                </a:lnTo>
                <a:lnTo>
                  <a:pt x="384" y="208"/>
                </a:lnTo>
                <a:lnTo>
                  <a:pt x="380" y="224"/>
                </a:lnTo>
                <a:lnTo>
                  <a:pt x="380" y="244"/>
                </a:lnTo>
                <a:lnTo>
                  <a:pt x="376" y="260"/>
                </a:lnTo>
                <a:lnTo>
                  <a:pt x="372" y="280"/>
                </a:lnTo>
                <a:lnTo>
                  <a:pt x="364" y="300"/>
                </a:lnTo>
                <a:lnTo>
                  <a:pt x="360" y="320"/>
                </a:lnTo>
                <a:lnTo>
                  <a:pt x="352" y="340"/>
                </a:lnTo>
                <a:lnTo>
                  <a:pt x="340" y="360"/>
                </a:lnTo>
                <a:lnTo>
                  <a:pt x="336" y="368"/>
                </a:lnTo>
                <a:lnTo>
                  <a:pt x="332" y="380"/>
                </a:lnTo>
                <a:lnTo>
                  <a:pt x="324" y="388"/>
                </a:lnTo>
                <a:lnTo>
                  <a:pt x="320" y="392"/>
                </a:lnTo>
                <a:lnTo>
                  <a:pt x="308" y="404"/>
                </a:lnTo>
                <a:lnTo>
                  <a:pt x="296" y="412"/>
                </a:lnTo>
                <a:lnTo>
                  <a:pt x="280" y="420"/>
                </a:lnTo>
                <a:lnTo>
                  <a:pt x="268" y="424"/>
                </a:lnTo>
                <a:lnTo>
                  <a:pt x="260" y="428"/>
                </a:lnTo>
                <a:lnTo>
                  <a:pt x="252" y="428"/>
                </a:lnTo>
                <a:lnTo>
                  <a:pt x="248" y="424"/>
                </a:lnTo>
                <a:lnTo>
                  <a:pt x="244" y="420"/>
                </a:lnTo>
                <a:lnTo>
                  <a:pt x="240" y="416"/>
                </a:lnTo>
                <a:lnTo>
                  <a:pt x="240" y="408"/>
                </a:lnTo>
                <a:lnTo>
                  <a:pt x="236" y="400"/>
                </a:lnTo>
                <a:lnTo>
                  <a:pt x="228" y="388"/>
                </a:lnTo>
                <a:lnTo>
                  <a:pt x="220" y="380"/>
                </a:lnTo>
                <a:lnTo>
                  <a:pt x="208" y="368"/>
                </a:lnTo>
                <a:lnTo>
                  <a:pt x="200" y="364"/>
                </a:lnTo>
                <a:lnTo>
                  <a:pt x="196" y="360"/>
                </a:lnTo>
                <a:lnTo>
                  <a:pt x="192" y="356"/>
                </a:lnTo>
                <a:lnTo>
                  <a:pt x="188" y="352"/>
                </a:lnTo>
                <a:lnTo>
                  <a:pt x="184" y="348"/>
                </a:lnTo>
                <a:lnTo>
                  <a:pt x="184" y="344"/>
                </a:lnTo>
                <a:lnTo>
                  <a:pt x="180" y="340"/>
                </a:lnTo>
                <a:lnTo>
                  <a:pt x="180" y="336"/>
                </a:lnTo>
                <a:lnTo>
                  <a:pt x="184" y="332"/>
                </a:lnTo>
                <a:lnTo>
                  <a:pt x="192" y="332"/>
                </a:lnTo>
                <a:lnTo>
                  <a:pt x="200" y="332"/>
                </a:lnTo>
                <a:lnTo>
                  <a:pt x="204" y="332"/>
                </a:lnTo>
                <a:lnTo>
                  <a:pt x="212" y="332"/>
                </a:lnTo>
                <a:lnTo>
                  <a:pt x="220" y="336"/>
                </a:lnTo>
                <a:lnTo>
                  <a:pt x="236" y="340"/>
                </a:lnTo>
                <a:lnTo>
                  <a:pt x="248" y="344"/>
                </a:lnTo>
                <a:lnTo>
                  <a:pt x="256" y="344"/>
                </a:lnTo>
                <a:lnTo>
                  <a:pt x="260" y="344"/>
                </a:lnTo>
                <a:lnTo>
                  <a:pt x="264" y="344"/>
                </a:lnTo>
                <a:lnTo>
                  <a:pt x="268" y="344"/>
                </a:lnTo>
                <a:lnTo>
                  <a:pt x="276" y="336"/>
                </a:lnTo>
                <a:lnTo>
                  <a:pt x="280" y="336"/>
                </a:lnTo>
                <a:lnTo>
                  <a:pt x="280" y="332"/>
                </a:lnTo>
                <a:lnTo>
                  <a:pt x="284" y="328"/>
                </a:lnTo>
                <a:lnTo>
                  <a:pt x="288" y="320"/>
                </a:lnTo>
                <a:lnTo>
                  <a:pt x="292" y="312"/>
                </a:lnTo>
                <a:lnTo>
                  <a:pt x="292" y="304"/>
                </a:lnTo>
                <a:lnTo>
                  <a:pt x="296" y="292"/>
                </a:lnTo>
                <a:lnTo>
                  <a:pt x="300" y="280"/>
                </a:lnTo>
                <a:lnTo>
                  <a:pt x="304" y="256"/>
                </a:lnTo>
                <a:lnTo>
                  <a:pt x="308" y="236"/>
                </a:lnTo>
                <a:lnTo>
                  <a:pt x="312" y="216"/>
                </a:lnTo>
                <a:lnTo>
                  <a:pt x="316" y="200"/>
                </a:lnTo>
                <a:lnTo>
                  <a:pt x="316" y="184"/>
                </a:lnTo>
                <a:lnTo>
                  <a:pt x="312" y="176"/>
                </a:lnTo>
                <a:lnTo>
                  <a:pt x="312" y="168"/>
                </a:lnTo>
                <a:lnTo>
                  <a:pt x="308" y="164"/>
                </a:lnTo>
                <a:lnTo>
                  <a:pt x="304" y="164"/>
                </a:lnTo>
                <a:lnTo>
                  <a:pt x="292" y="160"/>
                </a:lnTo>
                <a:lnTo>
                  <a:pt x="288" y="160"/>
                </a:lnTo>
                <a:lnTo>
                  <a:pt x="280" y="160"/>
                </a:lnTo>
                <a:lnTo>
                  <a:pt x="272" y="160"/>
                </a:lnTo>
                <a:lnTo>
                  <a:pt x="260" y="160"/>
                </a:lnTo>
                <a:lnTo>
                  <a:pt x="240" y="160"/>
                </a:lnTo>
                <a:lnTo>
                  <a:pt x="216" y="164"/>
                </a:lnTo>
                <a:lnTo>
                  <a:pt x="188" y="168"/>
                </a:lnTo>
                <a:lnTo>
                  <a:pt x="160" y="172"/>
                </a:lnTo>
                <a:lnTo>
                  <a:pt x="144" y="176"/>
                </a:lnTo>
                <a:lnTo>
                  <a:pt x="128" y="176"/>
                </a:lnTo>
                <a:lnTo>
                  <a:pt x="116" y="180"/>
                </a:lnTo>
                <a:lnTo>
                  <a:pt x="104" y="184"/>
                </a:lnTo>
                <a:lnTo>
                  <a:pt x="96" y="188"/>
                </a:lnTo>
                <a:lnTo>
                  <a:pt x="88" y="188"/>
                </a:lnTo>
                <a:lnTo>
                  <a:pt x="80" y="192"/>
                </a:lnTo>
                <a:lnTo>
                  <a:pt x="72" y="196"/>
                </a:lnTo>
                <a:lnTo>
                  <a:pt x="64" y="200"/>
                </a:lnTo>
                <a:lnTo>
                  <a:pt x="52" y="204"/>
                </a:lnTo>
                <a:lnTo>
                  <a:pt x="44" y="208"/>
                </a:lnTo>
                <a:lnTo>
                  <a:pt x="40" y="208"/>
                </a:lnTo>
                <a:lnTo>
                  <a:pt x="32" y="208"/>
                </a:lnTo>
                <a:lnTo>
                  <a:pt x="28" y="204"/>
                </a:lnTo>
                <a:lnTo>
                  <a:pt x="24" y="200"/>
                </a:lnTo>
                <a:lnTo>
                  <a:pt x="16" y="196"/>
                </a:lnTo>
                <a:lnTo>
                  <a:pt x="12" y="192"/>
                </a:lnTo>
                <a:lnTo>
                  <a:pt x="8" y="192"/>
                </a:lnTo>
                <a:lnTo>
                  <a:pt x="4" y="184"/>
                </a:lnTo>
                <a:lnTo>
                  <a:pt x="0" y="180"/>
                </a:lnTo>
                <a:lnTo>
                  <a:pt x="0" y="180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4" name="Freeform 115">
            <a:extLst>
              <a:ext uri="{FF2B5EF4-FFF2-40B4-BE49-F238E27FC236}">
                <a16:creationId xmlns:a16="http://schemas.microsoft.com/office/drawing/2014/main" id="{D4CC3B05-C98A-43FC-B7FE-75C205B45A22}"/>
              </a:ext>
            </a:extLst>
          </p:cNvPr>
          <p:cNvSpPr>
            <a:spLocks/>
          </p:cNvSpPr>
          <p:nvPr/>
        </p:nvSpPr>
        <p:spPr bwMode="auto">
          <a:xfrm>
            <a:off x="4849565" y="4599541"/>
            <a:ext cx="321260" cy="920068"/>
          </a:xfrm>
          <a:custGeom>
            <a:avLst/>
            <a:gdLst>
              <a:gd name="T0" fmla="*/ 8 w 84"/>
              <a:gd name="T1" fmla="*/ 24 h 200"/>
              <a:gd name="T2" fmla="*/ 4 w 84"/>
              <a:gd name="T3" fmla="*/ 16 h 200"/>
              <a:gd name="T4" fmla="*/ 0 w 84"/>
              <a:gd name="T5" fmla="*/ 8 h 200"/>
              <a:gd name="T6" fmla="*/ 4 w 84"/>
              <a:gd name="T7" fmla="*/ 4 h 200"/>
              <a:gd name="T8" fmla="*/ 8 w 84"/>
              <a:gd name="T9" fmla="*/ 0 h 200"/>
              <a:gd name="T10" fmla="*/ 12 w 84"/>
              <a:gd name="T11" fmla="*/ 0 h 200"/>
              <a:gd name="T12" fmla="*/ 16 w 84"/>
              <a:gd name="T13" fmla="*/ 0 h 200"/>
              <a:gd name="T14" fmla="*/ 24 w 84"/>
              <a:gd name="T15" fmla="*/ 0 h 200"/>
              <a:gd name="T16" fmla="*/ 32 w 84"/>
              <a:gd name="T17" fmla="*/ 0 h 200"/>
              <a:gd name="T18" fmla="*/ 40 w 84"/>
              <a:gd name="T19" fmla="*/ 4 h 200"/>
              <a:gd name="T20" fmla="*/ 52 w 84"/>
              <a:gd name="T21" fmla="*/ 4 h 200"/>
              <a:gd name="T22" fmla="*/ 64 w 84"/>
              <a:gd name="T23" fmla="*/ 8 h 200"/>
              <a:gd name="T24" fmla="*/ 76 w 84"/>
              <a:gd name="T25" fmla="*/ 12 h 200"/>
              <a:gd name="T26" fmla="*/ 80 w 84"/>
              <a:gd name="T27" fmla="*/ 72 h 200"/>
              <a:gd name="T28" fmla="*/ 84 w 84"/>
              <a:gd name="T29" fmla="*/ 132 h 200"/>
              <a:gd name="T30" fmla="*/ 84 w 84"/>
              <a:gd name="T31" fmla="*/ 144 h 200"/>
              <a:gd name="T32" fmla="*/ 84 w 84"/>
              <a:gd name="T33" fmla="*/ 160 h 200"/>
              <a:gd name="T34" fmla="*/ 84 w 84"/>
              <a:gd name="T35" fmla="*/ 168 h 200"/>
              <a:gd name="T36" fmla="*/ 84 w 84"/>
              <a:gd name="T37" fmla="*/ 176 h 200"/>
              <a:gd name="T38" fmla="*/ 84 w 84"/>
              <a:gd name="T39" fmla="*/ 184 h 200"/>
              <a:gd name="T40" fmla="*/ 84 w 84"/>
              <a:gd name="T41" fmla="*/ 192 h 200"/>
              <a:gd name="T42" fmla="*/ 80 w 84"/>
              <a:gd name="T43" fmla="*/ 192 h 200"/>
              <a:gd name="T44" fmla="*/ 80 w 84"/>
              <a:gd name="T45" fmla="*/ 196 h 200"/>
              <a:gd name="T46" fmla="*/ 76 w 84"/>
              <a:gd name="T47" fmla="*/ 200 h 200"/>
              <a:gd name="T48" fmla="*/ 68 w 84"/>
              <a:gd name="T49" fmla="*/ 200 h 200"/>
              <a:gd name="T50" fmla="*/ 64 w 84"/>
              <a:gd name="T51" fmla="*/ 200 h 200"/>
              <a:gd name="T52" fmla="*/ 60 w 84"/>
              <a:gd name="T53" fmla="*/ 196 h 200"/>
              <a:gd name="T54" fmla="*/ 56 w 84"/>
              <a:gd name="T55" fmla="*/ 196 h 200"/>
              <a:gd name="T56" fmla="*/ 52 w 84"/>
              <a:gd name="T57" fmla="*/ 192 h 200"/>
              <a:gd name="T58" fmla="*/ 48 w 84"/>
              <a:gd name="T59" fmla="*/ 188 h 200"/>
              <a:gd name="T60" fmla="*/ 44 w 84"/>
              <a:gd name="T61" fmla="*/ 180 h 200"/>
              <a:gd name="T62" fmla="*/ 44 w 84"/>
              <a:gd name="T63" fmla="*/ 176 h 200"/>
              <a:gd name="T64" fmla="*/ 40 w 84"/>
              <a:gd name="T65" fmla="*/ 164 h 200"/>
              <a:gd name="T66" fmla="*/ 40 w 84"/>
              <a:gd name="T67" fmla="*/ 152 h 200"/>
              <a:gd name="T68" fmla="*/ 36 w 84"/>
              <a:gd name="T69" fmla="*/ 140 h 200"/>
              <a:gd name="T70" fmla="*/ 32 w 84"/>
              <a:gd name="T71" fmla="*/ 116 h 200"/>
              <a:gd name="T72" fmla="*/ 28 w 84"/>
              <a:gd name="T73" fmla="*/ 96 h 200"/>
              <a:gd name="T74" fmla="*/ 24 w 84"/>
              <a:gd name="T75" fmla="*/ 80 h 200"/>
              <a:gd name="T76" fmla="*/ 24 w 84"/>
              <a:gd name="T77" fmla="*/ 64 h 200"/>
              <a:gd name="T78" fmla="*/ 20 w 84"/>
              <a:gd name="T79" fmla="*/ 52 h 200"/>
              <a:gd name="T80" fmla="*/ 16 w 84"/>
              <a:gd name="T81" fmla="*/ 40 h 200"/>
              <a:gd name="T82" fmla="*/ 12 w 84"/>
              <a:gd name="T83" fmla="*/ 32 h 200"/>
              <a:gd name="T84" fmla="*/ 8 w 84"/>
              <a:gd name="T85" fmla="*/ 24 h 200"/>
              <a:gd name="T86" fmla="*/ 8 w 84"/>
              <a:gd name="T87" fmla="*/ 24 h 2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84" h="200">
                <a:moveTo>
                  <a:pt x="8" y="24"/>
                </a:moveTo>
                <a:lnTo>
                  <a:pt x="4" y="16"/>
                </a:lnTo>
                <a:lnTo>
                  <a:pt x="0" y="8"/>
                </a:lnTo>
                <a:lnTo>
                  <a:pt x="4" y="4"/>
                </a:lnTo>
                <a:lnTo>
                  <a:pt x="8" y="0"/>
                </a:lnTo>
                <a:lnTo>
                  <a:pt x="12" y="0"/>
                </a:lnTo>
                <a:lnTo>
                  <a:pt x="16" y="0"/>
                </a:lnTo>
                <a:lnTo>
                  <a:pt x="24" y="0"/>
                </a:lnTo>
                <a:lnTo>
                  <a:pt x="32" y="0"/>
                </a:lnTo>
                <a:lnTo>
                  <a:pt x="40" y="4"/>
                </a:lnTo>
                <a:lnTo>
                  <a:pt x="52" y="4"/>
                </a:lnTo>
                <a:lnTo>
                  <a:pt x="64" y="8"/>
                </a:lnTo>
                <a:lnTo>
                  <a:pt x="76" y="12"/>
                </a:lnTo>
                <a:lnTo>
                  <a:pt x="80" y="72"/>
                </a:lnTo>
                <a:lnTo>
                  <a:pt x="84" y="132"/>
                </a:lnTo>
                <a:lnTo>
                  <a:pt x="84" y="144"/>
                </a:lnTo>
                <a:lnTo>
                  <a:pt x="84" y="160"/>
                </a:lnTo>
                <a:lnTo>
                  <a:pt x="84" y="168"/>
                </a:lnTo>
                <a:lnTo>
                  <a:pt x="84" y="176"/>
                </a:lnTo>
                <a:lnTo>
                  <a:pt x="84" y="184"/>
                </a:lnTo>
                <a:lnTo>
                  <a:pt x="84" y="192"/>
                </a:lnTo>
                <a:lnTo>
                  <a:pt x="80" y="192"/>
                </a:lnTo>
                <a:lnTo>
                  <a:pt x="80" y="196"/>
                </a:lnTo>
                <a:lnTo>
                  <a:pt x="76" y="200"/>
                </a:lnTo>
                <a:lnTo>
                  <a:pt x="68" y="200"/>
                </a:lnTo>
                <a:lnTo>
                  <a:pt x="64" y="200"/>
                </a:lnTo>
                <a:lnTo>
                  <a:pt x="60" y="196"/>
                </a:lnTo>
                <a:lnTo>
                  <a:pt x="56" y="196"/>
                </a:lnTo>
                <a:lnTo>
                  <a:pt x="52" y="192"/>
                </a:lnTo>
                <a:lnTo>
                  <a:pt x="48" y="188"/>
                </a:lnTo>
                <a:lnTo>
                  <a:pt x="44" y="180"/>
                </a:lnTo>
                <a:lnTo>
                  <a:pt x="44" y="176"/>
                </a:lnTo>
                <a:lnTo>
                  <a:pt x="40" y="164"/>
                </a:lnTo>
                <a:lnTo>
                  <a:pt x="40" y="152"/>
                </a:lnTo>
                <a:lnTo>
                  <a:pt x="36" y="140"/>
                </a:lnTo>
                <a:lnTo>
                  <a:pt x="32" y="116"/>
                </a:lnTo>
                <a:lnTo>
                  <a:pt x="28" y="96"/>
                </a:lnTo>
                <a:lnTo>
                  <a:pt x="24" y="80"/>
                </a:lnTo>
                <a:lnTo>
                  <a:pt x="24" y="64"/>
                </a:lnTo>
                <a:lnTo>
                  <a:pt x="20" y="52"/>
                </a:lnTo>
                <a:lnTo>
                  <a:pt x="16" y="40"/>
                </a:lnTo>
                <a:lnTo>
                  <a:pt x="12" y="32"/>
                </a:lnTo>
                <a:lnTo>
                  <a:pt x="8" y="24"/>
                </a:lnTo>
                <a:lnTo>
                  <a:pt x="8" y="24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5" name="Freeform 116">
            <a:extLst>
              <a:ext uri="{FF2B5EF4-FFF2-40B4-BE49-F238E27FC236}">
                <a16:creationId xmlns:a16="http://schemas.microsoft.com/office/drawing/2014/main" id="{5F1E6D59-2334-4B85-8587-2965FF29C072}"/>
              </a:ext>
            </a:extLst>
          </p:cNvPr>
          <p:cNvSpPr>
            <a:spLocks/>
          </p:cNvSpPr>
          <p:nvPr/>
        </p:nvSpPr>
        <p:spPr bwMode="auto">
          <a:xfrm>
            <a:off x="5063738" y="4581140"/>
            <a:ext cx="642520" cy="607245"/>
          </a:xfrm>
          <a:custGeom>
            <a:avLst/>
            <a:gdLst>
              <a:gd name="T0" fmla="*/ 168 w 168"/>
              <a:gd name="T1" fmla="*/ 28 h 132"/>
              <a:gd name="T2" fmla="*/ 168 w 168"/>
              <a:gd name="T3" fmla="*/ 28 h 132"/>
              <a:gd name="T4" fmla="*/ 164 w 168"/>
              <a:gd name="T5" fmla="*/ 28 h 132"/>
              <a:gd name="T6" fmla="*/ 160 w 168"/>
              <a:gd name="T7" fmla="*/ 28 h 132"/>
              <a:gd name="T8" fmla="*/ 156 w 168"/>
              <a:gd name="T9" fmla="*/ 32 h 132"/>
              <a:gd name="T10" fmla="*/ 148 w 168"/>
              <a:gd name="T11" fmla="*/ 36 h 132"/>
              <a:gd name="T12" fmla="*/ 144 w 168"/>
              <a:gd name="T13" fmla="*/ 40 h 132"/>
              <a:gd name="T14" fmla="*/ 140 w 168"/>
              <a:gd name="T15" fmla="*/ 52 h 132"/>
              <a:gd name="T16" fmla="*/ 132 w 168"/>
              <a:gd name="T17" fmla="*/ 68 h 132"/>
              <a:gd name="T18" fmla="*/ 128 w 168"/>
              <a:gd name="T19" fmla="*/ 84 h 132"/>
              <a:gd name="T20" fmla="*/ 124 w 168"/>
              <a:gd name="T21" fmla="*/ 100 h 132"/>
              <a:gd name="T22" fmla="*/ 120 w 168"/>
              <a:gd name="T23" fmla="*/ 116 h 132"/>
              <a:gd name="T24" fmla="*/ 120 w 168"/>
              <a:gd name="T25" fmla="*/ 132 h 132"/>
              <a:gd name="T26" fmla="*/ 100 w 168"/>
              <a:gd name="T27" fmla="*/ 132 h 132"/>
              <a:gd name="T28" fmla="*/ 104 w 168"/>
              <a:gd name="T29" fmla="*/ 112 h 132"/>
              <a:gd name="T30" fmla="*/ 104 w 168"/>
              <a:gd name="T31" fmla="*/ 96 h 132"/>
              <a:gd name="T32" fmla="*/ 108 w 168"/>
              <a:gd name="T33" fmla="*/ 80 h 132"/>
              <a:gd name="T34" fmla="*/ 112 w 168"/>
              <a:gd name="T35" fmla="*/ 68 h 132"/>
              <a:gd name="T36" fmla="*/ 112 w 168"/>
              <a:gd name="T37" fmla="*/ 56 h 132"/>
              <a:gd name="T38" fmla="*/ 112 w 168"/>
              <a:gd name="T39" fmla="*/ 48 h 132"/>
              <a:gd name="T40" fmla="*/ 116 w 168"/>
              <a:gd name="T41" fmla="*/ 44 h 132"/>
              <a:gd name="T42" fmla="*/ 116 w 168"/>
              <a:gd name="T43" fmla="*/ 40 h 132"/>
              <a:gd name="T44" fmla="*/ 112 w 168"/>
              <a:gd name="T45" fmla="*/ 36 h 132"/>
              <a:gd name="T46" fmla="*/ 112 w 168"/>
              <a:gd name="T47" fmla="*/ 32 h 132"/>
              <a:gd name="T48" fmla="*/ 108 w 168"/>
              <a:gd name="T49" fmla="*/ 24 h 132"/>
              <a:gd name="T50" fmla="*/ 104 w 168"/>
              <a:gd name="T51" fmla="*/ 24 h 132"/>
              <a:gd name="T52" fmla="*/ 100 w 168"/>
              <a:gd name="T53" fmla="*/ 20 h 132"/>
              <a:gd name="T54" fmla="*/ 96 w 168"/>
              <a:gd name="T55" fmla="*/ 20 h 132"/>
              <a:gd name="T56" fmla="*/ 92 w 168"/>
              <a:gd name="T57" fmla="*/ 20 h 132"/>
              <a:gd name="T58" fmla="*/ 76 w 168"/>
              <a:gd name="T59" fmla="*/ 20 h 132"/>
              <a:gd name="T60" fmla="*/ 60 w 168"/>
              <a:gd name="T61" fmla="*/ 24 h 132"/>
              <a:gd name="T62" fmla="*/ 36 w 168"/>
              <a:gd name="T63" fmla="*/ 28 h 132"/>
              <a:gd name="T64" fmla="*/ 20 w 168"/>
              <a:gd name="T65" fmla="*/ 32 h 132"/>
              <a:gd name="T66" fmla="*/ 12 w 168"/>
              <a:gd name="T67" fmla="*/ 32 h 132"/>
              <a:gd name="T68" fmla="*/ 8 w 168"/>
              <a:gd name="T69" fmla="*/ 32 h 132"/>
              <a:gd name="T70" fmla="*/ 4 w 168"/>
              <a:gd name="T71" fmla="*/ 32 h 132"/>
              <a:gd name="T72" fmla="*/ 0 w 168"/>
              <a:gd name="T73" fmla="*/ 32 h 132"/>
              <a:gd name="T74" fmla="*/ 0 w 168"/>
              <a:gd name="T75" fmla="*/ 28 h 132"/>
              <a:gd name="T76" fmla="*/ 12 w 168"/>
              <a:gd name="T77" fmla="*/ 24 h 132"/>
              <a:gd name="T78" fmla="*/ 24 w 168"/>
              <a:gd name="T79" fmla="*/ 24 h 132"/>
              <a:gd name="T80" fmla="*/ 40 w 168"/>
              <a:gd name="T81" fmla="*/ 24 h 132"/>
              <a:gd name="T82" fmla="*/ 60 w 168"/>
              <a:gd name="T83" fmla="*/ 20 h 132"/>
              <a:gd name="T84" fmla="*/ 76 w 168"/>
              <a:gd name="T85" fmla="*/ 16 h 132"/>
              <a:gd name="T86" fmla="*/ 88 w 168"/>
              <a:gd name="T87" fmla="*/ 12 h 132"/>
              <a:gd name="T88" fmla="*/ 96 w 168"/>
              <a:gd name="T89" fmla="*/ 8 h 132"/>
              <a:gd name="T90" fmla="*/ 104 w 168"/>
              <a:gd name="T91" fmla="*/ 4 h 132"/>
              <a:gd name="T92" fmla="*/ 104 w 168"/>
              <a:gd name="T93" fmla="*/ 4 h 132"/>
              <a:gd name="T94" fmla="*/ 108 w 168"/>
              <a:gd name="T95" fmla="*/ 0 h 132"/>
              <a:gd name="T96" fmla="*/ 116 w 168"/>
              <a:gd name="T97" fmla="*/ 0 h 132"/>
              <a:gd name="T98" fmla="*/ 120 w 168"/>
              <a:gd name="T99" fmla="*/ 0 h 132"/>
              <a:gd name="T100" fmla="*/ 128 w 168"/>
              <a:gd name="T101" fmla="*/ 4 h 132"/>
              <a:gd name="T102" fmla="*/ 136 w 168"/>
              <a:gd name="T103" fmla="*/ 8 h 132"/>
              <a:gd name="T104" fmla="*/ 148 w 168"/>
              <a:gd name="T105" fmla="*/ 12 h 132"/>
              <a:gd name="T106" fmla="*/ 156 w 168"/>
              <a:gd name="T107" fmla="*/ 16 h 132"/>
              <a:gd name="T108" fmla="*/ 164 w 168"/>
              <a:gd name="T109" fmla="*/ 20 h 132"/>
              <a:gd name="T110" fmla="*/ 168 w 168"/>
              <a:gd name="T111" fmla="*/ 24 h 132"/>
              <a:gd name="T112" fmla="*/ 168 w 168"/>
              <a:gd name="T113" fmla="*/ 28 h 132"/>
              <a:gd name="T114" fmla="*/ 168 w 168"/>
              <a:gd name="T115" fmla="*/ 28 h 1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68" h="132">
                <a:moveTo>
                  <a:pt x="168" y="28"/>
                </a:moveTo>
                <a:lnTo>
                  <a:pt x="168" y="28"/>
                </a:lnTo>
                <a:lnTo>
                  <a:pt x="164" y="28"/>
                </a:lnTo>
                <a:lnTo>
                  <a:pt x="160" y="28"/>
                </a:lnTo>
                <a:lnTo>
                  <a:pt x="156" y="32"/>
                </a:lnTo>
                <a:lnTo>
                  <a:pt x="148" y="36"/>
                </a:lnTo>
                <a:lnTo>
                  <a:pt x="144" y="40"/>
                </a:lnTo>
                <a:lnTo>
                  <a:pt x="140" y="52"/>
                </a:lnTo>
                <a:lnTo>
                  <a:pt x="132" y="68"/>
                </a:lnTo>
                <a:lnTo>
                  <a:pt x="128" y="84"/>
                </a:lnTo>
                <a:lnTo>
                  <a:pt x="124" y="100"/>
                </a:lnTo>
                <a:lnTo>
                  <a:pt x="120" y="116"/>
                </a:lnTo>
                <a:lnTo>
                  <a:pt x="120" y="132"/>
                </a:lnTo>
                <a:lnTo>
                  <a:pt x="100" y="132"/>
                </a:lnTo>
                <a:lnTo>
                  <a:pt x="104" y="112"/>
                </a:lnTo>
                <a:lnTo>
                  <a:pt x="104" y="96"/>
                </a:lnTo>
                <a:lnTo>
                  <a:pt x="108" y="80"/>
                </a:lnTo>
                <a:lnTo>
                  <a:pt x="112" y="68"/>
                </a:lnTo>
                <a:lnTo>
                  <a:pt x="112" y="56"/>
                </a:lnTo>
                <a:lnTo>
                  <a:pt x="112" y="48"/>
                </a:lnTo>
                <a:lnTo>
                  <a:pt x="116" y="44"/>
                </a:lnTo>
                <a:lnTo>
                  <a:pt x="116" y="40"/>
                </a:lnTo>
                <a:lnTo>
                  <a:pt x="112" y="36"/>
                </a:lnTo>
                <a:lnTo>
                  <a:pt x="112" y="32"/>
                </a:lnTo>
                <a:lnTo>
                  <a:pt x="108" y="24"/>
                </a:lnTo>
                <a:lnTo>
                  <a:pt x="104" y="24"/>
                </a:lnTo>
                <a:lnTo>
                  <a:pt x="100" y="20"/>
                </a:lnTo>
                <a:lnTo>
                  <a:pt x="96" y="20"/>
                </a:lnTo>
                <a:lnTo>
                  <a:pt x="92" y="20"/>
                </a:lnTo>
                <a:lnTo>
                  <a:pt x="76" y="20"/>
                </a:lnTo>
                <a:lnTo>
                  <a:pt x="60" y="24"/>
                </a:lnTo>
                <a:lnTo>
                  <a:pt x="36" y="28"/>
                </a:lnTo>
                <a:lnTo>
                  <a:pt x="20" y="32"/>
                </a:lnTo>
                <a:lnTo>
                  <a:pt x="12" y="32"/>
                </a:lnTo>
                <a:lnTo>
                  <a:pt x="8" y="32"/>
                </a:lnTo>
                <a:lnTo>
                  <a:pt x="4" y="32"/>
                </a:lnTo>
                <a:lnTo>
                  <a:pt x="0" y="32"/>
                </a:lnTo>
                <a:lnTo>
                  <a:pt x="0" y="28"/>
                </a:lnTo>
                <a:lnTo>
                  <a:pt x="12" y="24"/>
                </a:lnTo>
                <a:lnTo>
                  <a:pt x="24" y="24"/>
                </a:lnTo>
                <a:lnTo>
                  <a:pt x="40" y="24"/>
                </a:lnTo>
                <a:lnTo>
                  <a:pt x="60" y="20"/>
                </a:lnTo>
                <a:lnTo>
                  <a:pt x="76" y="16"/>
                </a:lnTo>
                <a:lnTo>
                  <a:pt x="88" y="12"/>
                </a:lnTo>
                <a:lnTo>
                  <a:pt x="96" y="8"/>
                </a:lnTo>
                <a:lnTo>
                  <a:pt x="104" y="4"/>
                </a:lnTo>
                <a:lnTo>
                  <a:pt x="104" y="4"/>
                </a:lnTo>
                <a:lnTo>
                  <a:pt x="108" y="0"/>
                </a:lnTo>
                <a:lnTo>
                  <a:pt x="116" y="0"/>
                </a:lnTo>
                <a:lnTo>
                  <a:pt x="120" y="0"/>
                </a:lnTo>
                <a:lnTo>
                  <a:pt x="128" y="4"/>
                </a:lnTo>
                <a:lnTo>
                  <a:pt x="136" y="8"/>
                </a:lnTo>
                <a:lnTo>
                  <a:pt x="148" y="12"/>
                </a:lnTo>
                <a:lnTo>
                  <a:pt x="156" y="16"/>
                </a:lnTo>
                <a:lnTo>
                  <a:pt x="164" y="20"/>
                </a:lnTo>
                <a:lnTo>
                  <a:pt x="168" y="24"/>
                </a:lnTo>
                <a:lnTo>
                  <a:pt x="168" y="28"/>
                </a:lnTo>
                <a:lnTo>
                  <a:pt x="168" y="28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6" name="Freeform 117">
            <a:extLst>
              <a:ext uri="{FF2B5EF4-FFF2-40B4-BE49-F238E27FC236}">
                <a16:creationId xmlns:a16="http://schemas.microsoft.com/office/drawing/2014/main" id="{8CEA9F42-E88A-4BD3-93A1-DB95377545BD}"/>
              </a:ext>
            </a:extLst>
          </p:cNvPr>
          <p:cNvSpPr>
            <a:spLocks/>
          </p:cNvSpPr>
          <p:nvPr/>
        </p:nvSpPr>
        <p:spPr bwMode="auto">
          <a:xfrm>
            <a:off x="5109633" y="5169983"/>
            <a:ext cx="443645" cy="92007"/>
          </a:xfrm>
          <a:custGeom>
            <a:avLst/>
            <a:gdLst>
              <a:gd name="T0" fmla="*/ 112 w 116"/>
              <a:gd name="T1" fmla="*/ 0 h 20"/>
              <a:gd name="T2" fmla="*/ 112 w 116"/>
              <a:gd name="T3" fmla="*/ 0 h 20"/>
              <a:gd name="T4" fmla="*/ 112 w 116"/>
              <a:gd name="T5" fmla="*/ 0 h 20"/>
              <a:gd name="T6" fmla="*/ 116 w 116"/>
              <a:gd name="T7" fmla="*/ 0 h 20"/>
              <a:gd name="T8" fmla="*/ 116 w 116"/>
              <a:gd name="T9" fmla="*/ 0 h 20"/>
              <a:gd name="T10" fmla="*/ 116 w 116"/>
              <a:gd name="T11" fmla="*/ 4 h 20"/>
              <a:gd name="T12" fmla="*/ 116 w 116"/>
              <a:gd name="T13" fmla="*/ 8 h 20"/>
              <a:gd name="T14" fmla="*/ 116 w 116"/>
              <a:gd name="T15" fmla="*/ 12 h 20"/>
              <a:gd name="T16" fmla="*/ 96 w 116"/>
              <a:gd name="T17" fmla="*/ 16 h 20"/>
              <a:gd name="T18" fmla="*/ 80 w 116"/>
              <a:gd name="T19" fmla="*/ 16 h 20"/>
              <a:gd name="T20" fmla="*/ 64 w 116"/>
              <a:gd name="T21" fmla="*/ 20 h 20"/>
              <a:gd name="T22" fmla="*/ 48 w 116"/>
              <a:gd name="T23" fmla="*/ 20 h 20"/>
              <a:gd name="T24" fmla="*/ 36 w 116"/>
              <a:gd name="T25" fmla="*/ 20 h 20"/>
              <a:gd name="T26" fmla="*/ 24 w 116"/>
              <a:gd name="T27" fmla="*/ 20 h 20"/>
              <a:gd name="T28" fmla="*/ 12 w 116"/>
              <a:gd name="T29" fmla="*/ 20 h 20"/>
              <a:gd name="T30" fmla="*/ 0 w 116"/>
              <a:gd name="T31" fmla="*/ 20 h 20"/>
              <a:gd name="T32" fmla="*/ 0 w 116"/>
              <a:gd name="T33" fmla="*/ 12 h 20"/>
              <a:gd name="T34" fmla="*/ 16 w 116"/>
              <a:gd name="T35" fmla="*/ 12 h 20"/>
              <a:gd name="T36" fmla="*/ 28 w 116"/>
              <a:gd name="T37" fmla="*/ 12 h 20"/>
              <a:gd name="T38" fmla="*/ 48 w 116"/>
              <a:gd name="T39" fmla="*/ 8 h 20"/>
              <a:gd name="T40" fmla="*/ 68 w 116"/>
              <a:gd name="T41" fmla="*/ 4 h 20"/>
              <a:gd name="T42" fmla="*/ 76 w 116"/>
              <a:gd name="T43" fmla="*/ 4 h 20"/>
              <a:gd name="T44" fmla="*/ 84 w 116"/>
              <a:gd name="T45" fmla="*/ 4 h 20"/>
              <a:gd name="T46" fmla="*/ 92 w 116"/>
              <a:gd name="T47" fmla="*/ 4 h 20"/>
              <a:gd name="T48" fmla="*/ 96 w 116"/>
              <a:gd name="T49" fmla="*/ 0 h 20"/>
              <a:gd name="T50" fmla="*/ 104 w 116"/>
              <a:gd name="T51" fmla="*/ 0 h 20"/>
              <a:gd name="T52" fmla="*/ 108 w 116"/>
              <a:gd name="T53" fmla="*/ 0 h 20"/>
              <a:gd name="T54" fmla="*/ 108 w 116"/>
              <a:gd name="T55" fmla="*/ 0 h 20"/>
              <a:gd name="T56" fmla="*/ 112 w 116"/>
              <a:gd name="T57" fmla="*/ 0 h 20"/>
              <a:gd name="T58" fmla="*/ 112 w 116"/>
              <a:gd name="T59" fmla="*/ 0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16" h="20">
                <a:moveTo>
                  <a:pt x="112" y="0"/>
                </a:moveTo>
                <a:lnTo>
                  <a:pt x="112" y="0"/>
                </a:lnTo>
                <a:lnTo>
                  <a:pt x="112" y="0"/>
                </a:lnTo>
                <a:lnTo>
                  <a:pt x="116" y="0"/>
                </a:lnTo>
                <a:lnTo>
                  <a:pt x="116" y="0"/>
                </a:lnTo>
                <a:lnTo>
                  <a:pt x="116" y="4"/>
                </a:lnTo>
                <a:lnTo>
                  <a:pt x="116" y="8"/>
                </a:lnTo>
                <a:lnTo>
                  <a:pt x="116" y="12"/>
                </a:lnTo>
                <a:lnTo>
                  <a:pt x="96" y="16"/>
                </a:lnTo>
                <a:lnTo>
                  <a:pt x="80" y="16"/>
                </a:lnTo>
                <a:lnTo>
                  <a:pt x="64" y="20"/>
                </a:lnTo>
                <a:lnTo>
                  <a:pt x="48" y="20"/>
                </a:lnTo>
                <a:lnTo>
                  <a:pt x="36" y="20"/>
                </a:lnTo>
                <a:lnTo>
                  <a:pt x="24" y="20"/>
                </a:lnTo>
                <a:lnTo>
                  <a:pt x="12" y="20"/>
                </a:lnTo>
                <a:lnTo>
                  <a:pt x="0" y="20"/>
                </a:lnTo>
                <a:lnTo>
                  <a:pt x="0" y="12"/>
                </a:lnTo>
                <a:lnTo>
                  <a:pt x="16" y="12"/>
                </a:lnTo>
                <a:lnTo>
                  <a:pt x="28" y="12"/>
                </a:lnTo>
                <a:lnTo>
                  <a:pt x="48" y="8"/>
                </a:lnTo>
                <a:lnTo>
                  <a:pt x="68" y="4"/>
                </a:lnTo>
                <a:lnTo>
                  <a:pt x="76" y="4"/>
                </a:lnTo>
                <a:lnTo>
                  <a:pt x="84" y="4"/>
                </a:lnTo>
                <a:lnTo>
                  <a:pt x="92" y="4"/>
                </a:lnTo>
                <a:lnTo>
                  <a:pt x="96" y="0"/>
                </a:lnTo>
                <a:lnTo>
                  <a:pt x="104" y="0"/>
                </a:lnTo>
                <a:lnTo>
                  <a:pt x="108" y="0"/>
                </a:lnTo>
                <a:lnTo>
                  <a:pt x="108" y="0"/>
                </a:lnTo>
                <a:lnTo>
                  <a:pt x="112" y="0"/>
                </a:lnTo>
                <a:lnTo>
                  <a:pt x="112" y="0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7" name="Freeform 118">
            <a:extLst>
              <a:ext uri="{FF2B5EF4-FFF2-40B4-BE49-F238E27FC236}">
                <a16:creationId xmlns:a16="http://schemas.microsoft.com/office/drawing/2014/main" id="{AE3F7AF9-AAF7-48C6-AEFB-81CB0D4E8CE1}"/>
              </a:ext>
            </a:extLst>
          </p:cNvPr>
          <p:cNvSpPr>
            <a:spLocks/>
          </p:cNvSpPr>
          <p:nvPr/>
        </p:nvSpPr>
        <p:spPr bwMode="auto">
          <a:xfrm>
            <a:off x="5430893" y="5482806"/>
            <a:ext cx="1483916" cy="331224"/>
          </a:xfrm>
          <a:custGeom>
            <a:avLst/>
            <a:gdLst>
              <a:gd name="T0" fmla="*/ 332 w 388"/>
              <a:gd name="T1" fmla="*/ 48 h 72"/>
              <a:gd name="T2" fmla="*/ 308 w 388"/>
              <a:gd name="T3" fmla="*/ 48 h 72"/>
              <a:gd name="T4" fmla="*/ 280 w 388"/>
              <a:gd name="T5" fmla="*/ 48 h 72"/>
              <a:gd name="T6" fmla="*/ 252 w 388"/>
              <a:gd name="T7" fmla="*/ 48 h 72"/>
              <a:gd name="T8" fmla="*/ 224 w 388"/>
              <a:gd name="T9" fmla="*/ 52 h 72"/>
              <a:gd name="T10" fmla="*/ 192 w 388"/>
              <a:gd name="T11" fmla="*/ 56 h 72"/>
              <a:gd name="T12" fmla="*/ 164 w 388"/>
              <a:gd name="T13" fmla="*/ 60 h 72"/>
              <a:gd name="T14" fmla="*/ 136 w 388"/>
              <a:gd name="T15" fmla="*/ 64 h 72"/>
              <a:gd name="T16" fmla="*/ 108 w 388"/>
              <a:gd name="T17" fmla="*/ 68 h 72"/>
              <a:gd name="T18" fmla="*/ 80 w 388"/>
              <a:gd name="T19" fmla="*/ 72 h 72"/>
              <a:gd name="T20" fmla="*/ 60 w 388"/>
              <a:gd name="T21" fmla="*/ 72 h 72"/>
              <a:gd name="T22" fmla="*/ 44 w 388"/>
              <a:gd name="T23" fmla="*/ 68 h 72"/>
              <a:gd name="T24" fmla="*/ 28 w 388"/>
              <a:gd name="T25" fmla="*/ 64 h 72"/>
              <a:gd name="T26" fmla="*/ 16 w 388"/>
              <a:gd name="T27" fmla="*/ 56 h 72"/>
              <a:gd name="T28" fmla="*/ 8 w 388"/>
              <a:gd name="T29" fmla="*/ 52 h 72"/>
              <a:gd name="T30" fmla="*/ 4 w 388"/>
              <a:gd name="T31" fmla="*/ 44 h 72"/>
              <a:gd name="T32" fmla="*/ 0 w 388"/>
              <a:gd name="T33" fmla="*/ 36 h 72"/>
              <a:gd name="T34" fmla="*/ 20 w 388"/>
              <a:gd name="T35" fmla="*/ 36 h 72"/>
              <a:gd name="T36" fmla="*/ 40 w 388"/>
              <a:gd name="T37" fmla="*/ 32 h 72"/>
              <a:gd name="T38" fmla="*/ 60 w 388"/>
              <a:gd name="T39" fmla="*/ 32 h 72"/>
              <a:gd name="T40" fmla="*/ 84 w 388"/>
              <a:gd name="T41" fmla="*/ 28 h 72"/>
              <a:gd name="T42" fmla="*/ 108 w 388"/>
              <a:gd name="T43" fmla="*/ 28 h 72"/>
              <a:gd name="T44" fmla="*/ 136 w 388"/>
              <a:gd name="T45" fmla="*/ 24 h 72"/>
              <a:gd name="T46" fmla="*/ 164 w 388"/>
              <a:gd name="T47" fmla="*/ 20 h 72"/>
              <a:gd name="T48" fmla="*/ 192 w 388"/>
              <a:gd name="T49" fmla="*/ 16 h 72"/>
              <a:gd name="T50" fmla="*/ 220 w 388"/>
              <a:gd name="T51" fmla="*/ 12 h 72"/>
              <a:gd name="T52" fmla="*/ 244 w 388"/>
              <a:gd name="T53" fmla="*/ 8 h 72"/>
              <a:gd name="T54" fmla="*/ 268 w 388"/>
              <a:gd name="T55" fmla="*/ 4 h 72"/>
              <a:gd name="T56" fmla="*/ 284 w 388"/>
              <a:gd name="T57" fmla="*/ 4 h 72"/>
              <a:gd name="T58" fmla="*/ 296 w 388"/>
              <a:gd name="T59" fmla="*/ 0 h 72"/>
              <a:gd name="T60" fmla="*/ 308 w 388"/>
              <a:gd name="T61" fmla="*/ 0 h 72"/>
              <a:gd name="T62" fmla="*/ 316 w 388"/>
              <a:gd name="T63" fmla="*/ 0 h 72"/>
              <a:gd name="T64" fmla="*/ 320 w 388"/>
              <a:gd name="T65" fmla="*/ 0 h 72"/>
              <a:gd name="T66" fmla="*/ 324 w 388"/>
              <a:gd name="T67" fmla="*/ 0 h 72"/>
              <a:gd name="T68" fmla="*/ 336 w 388"/>
              <a:gd name="T69" fmla="*/ 4 h 72"/>
              <a:gd name="T70" fmla="*/ 348 w 388"/>
              <a:gd name="T71" fmla="*/ 4 h 72"/>
              <a:gd name="T72" fmla="*/ 360 w 388"/>
              <a:gd name="T73" fmla="*/ 12 h 72"/>
              <a:gd name="T74" fmla="*/ 368 w 388"/>
              <a:gd name="T75" fmla="*/ 16 h 72"/>
              <a:gd name="T76" fmla="*/ 376 w 388"/>
              <a:gd name="T77" fmla="*/ 16 h 72"/>
              <a:gd name="T78" fmla="*/ 380 w 388"/>
              <a:gd name="T79" fmla="*/ 20 h 72"/>
              <a:gd name="T80" fmla="*/ 384 w 388"/>
              <a:gd name="T81" fmla="*/ 24 h 72"/>
              <a:gd name="T82" fmla="*/ 384 w 388"/>
              <a:gd name="T83" fmla="*/ 28 h 72"/>
              <a:gd name="T84" fmla="*/ 388 w 388"/>
              <a:gd name="T85" fmla="*/ 28 h 72"/>
              <a:gd name="T86" fmla="*/ 388 w 388"/>
              <a:gd name="T87" fmla="*/ 32 h 72"/>
              <a:gd name="T88" fmla="*/ 388 w 388"/>
              <a:gd name="T89" fmla="*/ 36 h 72"/>
              <a:gd name="T90" fmla="*/ 384 w 388"/>
              <a:gd name="T91" fmla="*/ 36 h 72"/>
              <a:gd name="T92" fmla="*/ 384 w 388"/>
              <a:gd name="T93" fmla="*/ 40 h 72"/>
              <a:gd name="T94" fmla="*/ 376 w 388"/>
              <a:gd name="T95" fmla="*/ 40 h 72"/>
              <a:gd name="T96" fmla="*/ 372 w 388"/>
              <a:gd name="T97" fmla="*/ 44 h 72"/>
              <a:gd name="T98" fmla="*/ 364 w 388"/>
              <a:gd name="T99" fmla="*/ 44 h 72"/>
              <a:gd name="T100" fmla="*/ 356 w 388"/>
              <a:gd name="T101" fmla="*/ 44 h 72"/>
              <a:gd name="T102" fmla="*/ 344 w 388"/>
              <a:gd name="T103" fmla="*/ 48 h 72"/>
              <a:gd name="T104" fmla="*/ 332 w 388"/>
              <a:gd name="T105" fmla="*/ 48 h 72"/>
              <a:gd name="T106" fmla="*/ 332 w 388"/>
              <a:gd name="T107" fmla="*/ 48 h 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388" h="72">
                <a:moveTo>
                  <a:pt x="332" y="48"/>
                </a:moveTo>
                <a:lnTo>
                  <a:pt x="308" y="48"/>
                </a:lnTo>
                <a:lnTo>
                  <a:pt x="280" y="48"/>
                </a:lnTo>
                <a:lnTo>
                  <a:pt x="252" y="48"/>
                </a:lnTo>
                <a:lnTo>
                  <a:pt x="224" y="52"/>
                </a:lnTo>
                <a:lnTo>
                  <a:pt x="192" y="56"/>
                </a:lnTo>
                <a:lnTo>
                  <a:pt x="164" y="60"/>
                </a:lnTo>
                <a:lnTo>
                  <a:pt x="136" y="64"/>
                </a:lnTo>
                <a:lnTo>
                  <a:pt x="108" y="68"/>
                </a:lnTo>
                <a:lnTo>
                  <a:pt x="80" y="72"/>
                </a:lnTo>
                <a:lnTo>
                  <a:pt x="60" y="72"/>
                </a:lnTo>
                <a:lnTo>
                  <a:pt x="44" y="68"/>
                </a:lnTo>
                <a:lnTo>
                  <a:pt x="28" y="64"/>
                </a:lnTo>
                <a:lnTo>
                  <a:pt x="16" y="56"/>
                </a:lnTo>
                <a:lnTo>
                  <a:pt x="8" y="52"/>
                </a:lnTo>
                <a:lnTo>
                  <a:pt x="4" y="44"/>
                </a:lnTo>
                <a:lnTo>
                  <a:pt x="0" y="36"/>
                </a:lnTo>
                <a:lnTo>
                  <a:pt x="20" y="36"/>
                </a:lnTo>
                <a:lnTo>
                  <a:pt x="40" y="32"/>
                </a:lnTo>
                <a:lnTo>
                  <a:pt x="60" y="32"/>
                </a:lnTo>
                <a:lnTo>
                  <a:pt x="84" y="28"/>
                </a:lnTo>
                <a:lnTo>
                  <a:pt x="108" y="28"/>
                </a:lnTo>
                <a:lnTo>
                  <a:pt x="136" y="24"/>
                </a:lnTo>
                <a:lnTo>
                  <a:pt x="164" y="20"/>
                </a:lnTo>
                <a:lnTo>
                  <a:pt x="192" y="16"/>
                </a:lnTo>
                <a:lnTo>
                  <a:pt x="220" y="12"/>
                </a:lnTo>
                <a:lnTo>
                  <a:pt x="244" y="8"/>
                </a:lnTo>
                <a:lnTo>
                  <a:pt x="268" y="4"/>
                </a:lnTo>
                <a:lnTo>
                  <a:pt x="284" y="4"/>
                </a:lnTo>
                <a:lnTo>
                  <a:pt x="296" y="0"/>
                </a:lnTo>
                <a:lnTo>
                  <a:pt x="308" y="0"/>
                </a:lnTo>
                <a:lnTo>
                  <a:pt x="316" y="0"/>
                </a:lnTo>
                <a:lnTo>
                  <a:pt x="320" y="0"/>
                </a:lnTo>
                <a:lnTo>
                  <a:pt x="324" y="0"/>
                </a:lnTo>
                <a:lnTo>
                  <a:pt x="336" y="4"/>
                </a:lnTo>
                <a:lnTo>
                  <a:pt x="348" y="4"/>
                </a:lnTo>
                <a:lnTo>
                  <a:pt x="360" y="12"/>
                </a:lnTo>
                <a:lnTo>
                  <a:pt x="368" y="16"/>
                </a:lnTo>
                <a:lnTo>
                  <a:pt x="376" y="16"/>
                </a:lnTo>
                <a:lnTo>
                  <a:pt x="380" y="20"/>
                </a:lnTo>
                <a:lnTo>
                  <a:pt x="384" y="24"/>
                </a:lnTo>
                <a:lnTo>
                  <a:pt x="384" y="28"/>
                </a:lnTo>
                <a:lnTo>
                  <a:pt x="388" y="28"/>
                </a:lnTo>
                <a:lnTo>
                  <a:pt x="388" y="32"/>
                </a:lnTo>
                <a:lnTo>
                  <a:pt x="388" y="36"/>
                </a:lnTo>
                <a:lnTo>
                  <a:pt x="384" y="36"/>
                </a:lnTo>
                <a:lnTo>
                  <a:pt x="384" y="40"/>
                </a:lnTo>
                <a:lnTo>
                  <a:pt x="376" y="40"/>
                </a:lnTo>
                <a:lnTo>
                  <a:pt x="372" y="44"/>
                </a:lnTo>
                <a:lnTo>
                  <a:pt x="364" y="44"/>
                </a:lnTo>
                <a:lnTo>
                  <a:pt x="356" y="44"/>
                </a:lnTo>
                <a:lnTo>
                  <a:pt x="344" y="48"/>
                </a:lnTo>
                <a:lnTo>
                  <a:pt x="332" y="48"/>
                </a:lnTo>
                <a:lnTo>
                  <a:pt x="332" y="48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8" name="Freeform 221">
            <a:extLst>
              <a:ext uri="{FF2B5EF4-FFF2-40B4-BE49-F238E27FC236}">
                <a16:creationId xmlns:a16="http://schemas.microsoft.com/office/drawing/2014/main" id="{FF21A057-FA61-4019-A9DB-F366D0A65127}"/>
              </a:ext>
            </a:extLst>
          </p:cNvPr>
          <p:cNvSpPr>
            <a:spLocks/>
          </p:cNvSpPr>
          <p:nvPr/>
        </p:nvSpPr>
        <p:spPr bwMode="auto">
          <a:xfrm>
            <a:off x="8314963" y="4523243"/>
            <a:ext cx="281607" cy="866522"/>
          </a:xfrm>
          <a:custGeom>
            <a:avLst/>
            <a:gdLst>
              <a:gd name="T0" fmla="*/ 4 w 72"/>
              <a:gd name="T1" fmla="*/ 24 h 192"/>
              <a:gd name="T2" fmla="*/ 4 w 72"/>
              <a:gd name="T3" fmla="*/ 20 h 192"/>
              <a:gd name="T4" fmla="*/ 0 w 72"/>
              <a:gd name="T5" fmla="*/ 16 h 192"/>
              <a:gd name="T6" fmla="*/ 0 w 72"/>
              <a:gd name="T7" fmla="*/ 12 h 192"/>
              <a:gd name="T8" fmla="*/ 0 w 72"/>
              <a:gd name="T9" fmla="*/ 8 h 192"/>
              <a:gd name="T10" fmla="*/ 4 w 72"/>
              <a:gd name="T11" fmla="*/ 4 h 192"/>
              <a:gd name="T12" fmla="*/ 12 w 72"/>
              <a:gd name="T13" fmla="*/ 0 h 192"/>
              <a:gd name="T14" fmla="*/ 16 w 72"/>
              <a:gd name="T15" fmla="*/ 0 h 192"/>
              <a:gd name="T16" fmla="*/ 20 w 72"/>
              <a:gd name="T17" fmla="*/ 0 h 192"/>
              <a:gd name="T18" fmla="*/ 32 w 72"/>
              <a:gd name="T19" fmla="*/ 0 h 192"/>
              <a:gd name="T20" fmla="*/ 48 w 72"/>
              <a:gd name="T21" fmla="*/ 4 h 192"/>
              <a:gd name="T22" fmla="*/ 68 w 72"/>
              <a:gd name="T23" fmla="*/ 12 h 192"/>
              <a:gd name="T24" fmla="*/ 68 w 72"/>
              <a:gd name="T25" fmla="*/ 64 h 192"/>
              <a:gd name="T26" fmla="*/ 68 w 72"/>
              <a:gd name="T27" fmla="*/ 116 h 192"/>
              <a:gd name="T28" fmla="*/ 72 w 72"/>
              <a:gd name="T29" fmla="*/ 128 h 192"/>
              <a:gd name="T30" fmla="*/ 72 w 72"/>
              <a:gd name="T31" fmla="*/ 140 h 192"/>
              <a:gd name="T32" fmla="*/ 72 w 72"/>
              <a:gd name="T33" fmla="*/ 148 h 192"/>
              <a:gd name="T34" fmla="*/ 72 w 72"/>
              <a:gd name="T35" fmla="*/ 160 h 192"/>
              <a:gd name="T36" fmla="*/ 72 w 72"/>
              <a:gd name="T37" fmla="*/ 168 h 192"/>
              <a:gd name="T38" fmla="*/ 72 w 72"/>
              <a:gd name="T39" fmla="*/ 172 h 192"/>
              <a:gd name="T40" fmla="*/ 72 w 72"/>
              <a:gd name="T41" fmla="*/ 176 h 192"/>
              <a:gd name="T42" fmla="*/ 68 w 72"/>
              <a:gd name="T43" fmla="*/ 180 h 192"/>
              <a:gd name="T44" fmla="*/ 68 w 72"/>
              <a:gd name="T45" fmla="*/ 188 h 192"/>
              <a:gd name="T46" fmla="*/ 60 w 72"/>
              <a:gd name="T47" fmla="*/ 192 h 192"/>
              <a:gd name="T48" fmla="*/ 56 w 72"/>
              <a:gd name="T49" fmla="*/ 192 h 192"/>
              <a:gd name="T50" fmla="*/ 48 w 72"/>
              <a:gd name="T51" fmla="*/ 192 h 192"/>
              <a:gd name="T52" fmla="*/ 40 w 72"/>
              <a:gd name="T53" fmla="*/ 188 h 192"/>
              <a:gd name="T54" fmla="*/ 36 w 72"/>
              <a:gd name="T55" fmla="*/ 184 h 192"/>
              <a:gd name="T56" fmla="*/ 32 w 72"/>
              <a:gd name="T57" fmla="*/ 176 h 192"/>
              <a:gd name="T58" fmla="*/ 28 w 72"/>
              <a:gd name="T59" fmla="*/ 168 h 192"/>
              <a:gd name="T60" fmla="*/ 28 w 72"/>
              <a:gd name="T61" fmla="*/ 156 h 192"/>
              <a:gd name="T62" fmla="*/ 24 w 72"/>
              <a:gd name="T63" fmla="*/ 148 h 192"/>
              <a:gd name="T64" fmla="*/ 24 w 72"/>
              <a:gd name="T65" fmla="*/ 140 h 192"/>
              <a:gd name="T66" fmla="*/ 24 w 72"/>
              <a:gd name="T67" fmla="*/ 128 h 192"/>
              <a:gd name="T68" fmla="*/ 20 w 72"/>
              <a:gd name="T69" fmla="*/ 120 h 192"/>
              <a:gd name="T70" fmla="*/ 20 w 72"/>
              <a:gd name="T71" fmla="*/ 108 h 192"/>
              <a:gd name="T72" fmla="*/ 20 w 72"/>
              <a:gd name="T73" fmla="*/ 96 h 192"/>
              <a:gd name="T74" fmla="*/ 16 w 72"/>
              <a:gd name="T75" fmla="*/ 72 h 192"/>
              <a:gd name="T76" fmla="*/ 16 w 72"/>
              <a:gd name="T77" fmla="*/ 52 h 192"/>
              <a:gd name="T78" fmla="*/ 12 w 72"/>
              <a:gd name="T79" fmla="*/ 44 h 192"/>
              <a:gd name="T80" fmla="*/ 12 w 72"/>
              <a:gd name="T81" fmla="*/ 36 h 192"/>
              <a:gd name="T82" fmla="*/ 8 w 72"/>
              <a:gd name="T83" fmla="*/ 32 h 192"/>
              <a:gd name="T84" fmla="*/ 4 w 72"/>
              <a:gd name="T85" fmla="*/ 24 h 192"/>
              <a:gd name="T86" fmla="*/ 4 w 72"/>
              <a:gd name="T87" fmla="*/ 24 h 1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72" h="192">
                <a:moveTo>
                  <a:pt x="4" y="24"/>
                </a:moveTo>
                <a:lnTo>
                  <a:pt x="4" y="20"/>
                </a:lnTo>
                <a:lnTo>
                  <a:pt x="0" y="16"/>
                </a:lnTo>
                <a:lnTo>
                  <a:pt x="0" y="12"/>
                </a:lnTo>
                <a:lnTo>
                  <a:pt x="0" y="8"/>
                </a:lnTo>
                <a:lnTo>
                  <a:pt x="4" y="4"/>
                </a:lnTo>
                <a:lnTo>
                  <a:pt x="12" y="0"/>
                </a:lnTo>
                <a:lnTo>
                  <a:pt x="16" y="0"/>
                </a:lnTo>
                <a:lnTo>
                  <a:pt x="20" y="0"/>
                </a:lnTo>
                <a:lnTo>
                  <a:pt x="32" y="0"/>
                </a:lnTo>
                <a:lnTo>
                  <a:pt x="48" y="4"/>
                </a:lnTo>
                <a:lnTo>
                  <a:pt x="68" y="12"/>
                </a:lnTo>
                <a:lnTo>
                  <a:pt x="68" y="64"/>
                </a:lnTo>
                <a:lnTo>
                  <a:pt x="68" y="116"/>
                </a:lnTo>
                <a:lnTo>
                  <a:pt x="72" y="128"/>
                </a:lnTo>
                <a:lnTo>
                  <a:pt x="72" y="140"/>
                </a:lnTo>
                <a:lnTo>
                  <a:pt x="72" y="148"/>
                </a:lnTo>
                <a:lnTo>
                  <a:pt x="72" y="160"/>
                </a:lnTo>
                <a:lnTo>
                  <a:pt x="72" y="168"/>
                </a:lnTo>
                <a:lnTo>
                  <a:pt x="72" y="172"/>
                </a:lnTo>
                <a:lnTo>
                  <a:pt x="72" y="176"/>
                </a:lnTo>
                <a:lnTo>
                  <a:pt x="68" y="180"/>
                </a:lnTo>
                <a:lnTo>
                  <a:pt x="68" y="188"/>
                </a:lnTo>
                <a:lnTo>
                  <a:pt x="60" y="192"/>
                </a:lnTo>
                <a:lnTo>
                  <a:pt x="56" y="192"/>
                </a:lnTo>
                <a:lnTo>
                  <a:pt x="48" y="192"/>
                </a:lnTo>
                <a:lnTo>
                  <a:pt x="40" y="188"/>
                </a:lnTo>
                <a:lnTo>
                  <a:pt x="36" y="184"/>
                </a:lnTo>
                <a:lnTo>
                  <a:pt x="32" y="176"/>
                </a:lnTo>
                <a:lnTo>
                  <a:pt x="28" y="168"/>
                </a:lnTo>
                <a:lnTo>
                  <a:pt x="28" y="156"/>
                </a:lnTo>
                <a:lnTo>
                  <a:pt x="24" y="148"/>
                </a:lnTo>
                <a:lnTo>
                  <a:pt x="24" y="140"/>
                </a:lnTo>
                <a:lnTo>
                  <a:pt x="24" y="128"/>
                </a:lnTo>
                <a:lnTo>
                  <a:pt x="20" y="120"/>
                </a:lnTo>
                <a:lnTo>
                  <a:pt x="20" y="108"/>
                </a:lnTo>
                <a:lnTo>
                  <a:pt x="20" y="96"/>
                </a:lnTo>
                <a:lnTo>
                  <a:pt x="16" y="72"/>
                </a:lnTo>
                <a:lnTo>
                  <a:pt x="16" y="52"/>
                </a:lnTo>
                <a:lnTo>
                  <a:pt x="12" y="44"/>
                </a:lnTo>
                <a:lnTo>
                  <a:pt x="12" y="36"/>
                </a:lnTo>
                <a:lnTo>
                  <a:pt x="8" y="32"/>
                </a:lnTo>
                <a:lnTo>
                  <a:pt x="4" y="24"/>
                </a:lnTo>
                <a:lnTo>
                  <a:pt x="4" y="24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9" name="Freeform 222">
            <a:extLst>
              <a:ext uri="{FF2B5EF4-FFF2-40B4-BE49-F238E27FC236}">
                <a16:creationId xmlns:a16="http://schemas.microsoft.com/office/drawing/2014/main" id="{4F03F115-C833-4C98-A5F2-B08964889D78}"/>
              </a:ext>
            </a:extLst>
          </p:cNvPr>
          <p:cNvSpPr>
            <a:spLocks/>
          </p:cNvSpPr>
          <p:nvPr/>
        </p:nvSpPr>
        <p:spPr bwMode="auto">
          <a:xfrm>
            <a:off x="8487056" y="4523243"/>
            <a:ext cx="547569" cy="577681"/>
          </a:xfrm>
          <a:custGeom>
            <a:avLst/>
            <a:gdLst>
              <a:gd name="T0" fmla="*/ 88 w 140"/>
              <a:gd name="T1" fmla="*/ 8 h 128"/>
              <a:gd name="T2" fmla="*/ 92 w 140"/>
              <a:gd name="T3" fmla="*/ 4 h 128"/>
              <a:gd name="T4" fmla="*/ 92 w 140"/>
              <a:gd name="T5" fmla="*/ 4 h 128"/>
              <a:gd name="T6" fmla="*/ 96 w 140"/>
              <a:gd name="T7" fmla="*/ 0 h 128"/>
              <a:gd name="T8" fmla="*/ 100 w 140"/>
              <a:gd name="T9" fmla="*/ 0 h 128"/>
              <a:gd name="T10" fmla="*/ 104 w 140"/>
              <a:gd name="T11" fmla="*/ 0 h 128"/>
              <a:gd name="T12" fmla="*/ 108 w 140"/>
              <a:gd name="T13" fmla="*/ 4 h 128"/>
              <a:gd name="T14" fmla="*/ 112 w 140"/>
              <a:gd name="T15" fmla="*/ 4 h 128"/>
              <a:gd name="T16" fmla="*/ 120 w 140"/>
              <a:gd name="T17" fmla="*/ 8 h 128"/>
              <a:gd name="T18" fmla="*/ 128 w 140"/>
              <a:gd name="T19" fmla="*/ 12 h 128"/>
              <a:gd name="T20" fmla="*/ 132 w 140"/>
              <a:gd name="T21" fmla="*/ 16 h 128"/>
              <a:gd name="T22" fmla="*/ 136 w 140"/>
              <a:gd name="T23" fmla="*/ 16 h 128"/>
              <a:gd name="T24" fmla="*/ 140 w 140"/>
              <a:gd name="T25" fmla="*/ 20 h 128"/>
              <a:gd name="T26" fmla="*/ 136 w 140"/>
              <a:gd name="T27" fmla="*/ 20 h 128"/>
              <a:gd name="T28" fmla="*/ 136 w 140"/>
              <a:gd name="T29" fmla="*/ 20 h 128"/>
              <a:gd name="T30" fmla="*/ 132 w 140"/>
              <a:gd name="T31" fmla="*/ 24 h 128"/>
              <a:gd name="T32" fmla="*/ 128 w 140"/>
              <a:gd name="T33" fmla="*/ 24 h 128"/>
              <a:gd name="T34" fmla="*/ 124 w 140"/>
              <a:gd name="T35" fmla="*/ 32 h 128"/>
              <a:gd name="T36" fmla="*/ 116 w 140"/>
              <a:gd name="T37" fmla="*/ 40 h 128"/>
              <a:gd name="T38" fmla="*/ 112 w 140"/>
              <a:gd name="T39" fmla="*/ 52 h 128"/>
              <a:gd name="T40" fmla="*/ 108 w 140"/>
              <a:gd name="T41" fmla="*/ 68 h 128"/>
              <a:gd name="T42" fmla="*/ 104 w 140"/>
              <a:gd name="T43" fmla="*/ 88 h 128"/>
              <a:gd name="T44" fmla="*/ 100 w 140"/>
              <a:gd name="T45" fmla="*/ 104 h 128"/>
              <a:gd name="T46" fmla="*/ 96 w 140"/>
              <a:gd name="T47" fmla="*/ 116 h 128"/>
              <a:gd name="T48" fmla="*/ 96 w 140"/>
              <a:gd name="T49" fmla="*/ 128 h 128"/>
              <a:gd name="T50" fmla="*/ 84 w 140"/>
              <a:gd name="T51" fmla="*/ 128 h 128"/>
              <a:gd name="T52" fmla="*/ 88 w 140"/>
              <a:gd name="T53" fmla="*/ 108 h 128"/>
              <a:gd name="T54" fmla="*/ 92 w 140"/>
              <a:gd name="T55" fmla="*/ 92 h 128"/>
              <a:gd name="T56" fmla="*/ 92 w 140"/>
              <a:gd name="T57" fmla="*/ 76 h 128"/>
              <a:gd name="T58" fmla="*/ 92 w 140"/>
              <a:gd name="T59" fmla="*/ 60 h 128"/>
              <a:gd name="T60" fmla="*/ 92 w 140"/>
              <a:gd name="T61" fmla="*/ 48 h 128"/>
              <a:gd name="T62" fmla="*/ 92 w 140"/>
              <a:gd name="T63" fmla="*/ 36 h 128"/>
              <a:gd name="T64" fmla="*/ 92 w 140"/>
              <a:gd name="T65" fmla="*/ 32 h 128"/>
              <a:gd name="T66" fmla="*/ 88 w 140"/>
              <a:gd name="T67" fmla="*/ 24 h 128"/>
              <a:gd name="T68" fmla="*/ 80 w 140"/>
              <a:gd name="T69" fmla="*/ 24 h 128"/>
              <a:gd name="T70" fmla="*/ 72 w 140"/>
              <a:gd name="T71" fmla="*/ 20 h 128"/>
              <a:gd name="T72" fmla="*/ 60 w 140"/>
              <a:gd name="T73" fmla="*/ 20 h 128"/>
              <a:gd name="T74" fmla="*/ 44 w 140"/>
              <a:gd name="T75" fmla="*/ 24 h 128"/>
              <a:gd name="T76" fmla="*/ 36 w 140"/>
              <a:gd name="T77" fmla="*/ 24 h 128"/>
              <a:gd name="T78" fmla="*/ 24 w 140"/>
              <a:gd name="T79" fmla="*/ 24 h 128"/>
              <a:gd name="T80" fmla="*/ 20 w 140"/>
              <a:gd name="T81" fmla="*/ 24 h 128"/>
              <a:gd name="T82" fmla="*/ 12 w 140"/>
              <a:gd name="T83" fmla="*/ 28 h 128"/>
              <a:gd name="T84" fmla="*/ 8 w 140"/>
              <a:gd name="T85" fmla="*/ 28 h 128"/>
              <a:gd name="T86" fmla="*/ 4 w 140"/>
              <a:gd name="T87" fmla="*/ 28 h 128"/>
              <a:gd name="T88" fmla="*/ 0 w 140"/>
              <a:gd name="T89" fmla="*/ 28 h 128"/>
              <a:gd name="T90" fmla="*/ 0 w 140"/>
              <a:gd name="T91" fmla="*/ 28 h 128"/>
              <a:gd name="T92" fmla="*/ 0 w 140"/>
              <a:gd name="T93" fmla="*/ 20 h 128"/>
              <a:gd name="T94" fmla="*/ 20 w 140"/>
              <a:gd name="T95" fmla="*/ 20 h 128"/>
              <a:gd name="T96" fmla="*/ 36 w 140"/>
              <a:gd name="T97" fmla="*/ 20 h 128"/>
              <a:gd name="T98" fmla="*/ 48 w 140"/>
              <a:gd name="T99" fmla="*/ 16 h 128"/>
              <a:gd name="T100" fmla="*/ 60 w 140"/>
              <a:gd name="T101" fmla="*/ 16 h 128"/>
              <a:gd name="T102" fmla="*/ 72 w 140"/>
              <a:gd name="T103" fmla="*/ 12 h 128"/>
              <a:gd name="T104" fmla="*/ 80 w 140"/>
              <a:gd name="T105" fmla="*/ 12 h 128"/>
              <a:gd name="T106" fmla="*/ 84 w 140"/>
              <a:gd name="T107" fmla="*/ 12 h 128"/>
              <a:gd name="T108" fmla="*/ 88 w 140"/>
              <a:gd name="T109" fmla="*/ 8 h 128"/>
              <a:gd name="T110" fmla="*/ 88 w 140"/>
              <a:gd name="T111" fmla="*/ 8 h 1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40" h="128">
                <a:moveTo>
                  <a:pt x="88" y="8"/>
                </a:moveTo>
                <a:lnTo>
                  <a:pt x="92" y="4"/>
                </a:lnTo>
                <a:lnTo>
                  <a:pt x="92" y="4"/>
                </a:lnTo>
                <a:lnTo>
                  <a:pt x="96" y="0"/>
                </a:lnTo>
                <a:lnTo>
                  <a:pt x="100" y="0"/>
                </a:lnTo>
                <a:lnTo>
                  <a:pt x="104" y="0"/>
                </a:lnTo>
                <a:lnTo>
                  <a:pt x="108" y="4"/>
                </a:lnTo>
                <a:lnTo>
                  <a:pt x="112" y="4"/>
                </a:lnTo>
                <a:lnTo>
                  <a:pt x="120" y="8"/>
                </a:lnTo>
                <a:lnTo>
                  <a:pt x="128" y="12"/>
                </a:lnTo>
                <a:lnTo>
                  <a:pt x="132" y="16"/>
                </a:lnTo>
                <a:lnTo>
                  <a:pt x="136" y="16"/>
                </a:lnTo>
                <a:lnTo>
                  <a:pt x="140" y="20"/>
                </a:lnTo>
                <a:lnTo>
                  <a:pt x="136" y="20"/>
                </a:lnTo>
                <a:lnTo>
                  <a:pt x="136" y="20"/>
                </a:lnTo>
                <a:lnTo>
                  <a:pt x="132" y="24"/>
                </a:lnTo>
                <a:lnTo>
                  <a:pt x="128" y="24"/>
                </a:lnTo>
                <a:lnTo>
                  <a:pt x="124" y="32"/>
                </a:lnTo>
                <a:lnTo>
                  <a:pt x="116" y="40"/>
                </a:lnTo>
                <a:lnTo>
                  <a:pt x="112" y="52"/>
                </a:lnTo>
                <a:lnTo>
                  <a:pt x="108" y="68"/>
                </a:lnTo>
                <a:lnTo>
                  <a:pt x="104" y="88"/>
                </a:lnTo>
                <a:lnTo>
                  <a:pt x="100" y="104"/>
                </a:lnTo>
                <a:lnTo>
                  <a:pt x="96" y="116"/>
                </a:lnTo>
                <a:lnTo>
                  <a:pt x="96" y="128"/>
                </a:lnTo>
                <a:lnTo>
                  <a:pt x="84" y="128"/>
                </a:lnTo>
                <a:lnTo>
                  <a:pt x="88" y="108"/>
                </a:lnTo>
                <a:lnTo>
                  <a:pt x="92" y="92"/>
                </a:lnTo>
                <a:lnTo>
                  <a:pt x="92" y="76"/>
                </a:lnTo>
                <a:lnTo>
                  <a:pt x="92" y="60"/>
                </a:lnTo>
                <a:lnTo>
                  <a:pt x="92" y="48"/>
                </a:lnTo>
                <a:lnTo>
                  <a:pt x="92" y="36"/>
                </a:lnTo>
                <a:lnTo>
                  <a:pt x="92" y="32"/>
                </a:lnTo>
                <a:lnTo>
                  <a:pt x="88" y="24"/>
                </a:lnTo>
                <a:lnTo>
                  <a:pt x="80" y="24"/>
                </a:lnTo>
                <a:lnTo>
                  <a:pt x="72" y="20"/>
                </a:lnTo>
                <a:lnTo>
                  <a:pt x="60" y="20"/>
                </a:lnTo>
                <a:lnTo>
                  <a:pt x="44" y="24"/>
                </a:lnTo>
                <a:lnTo>
                  <a:pt x="36" y="24"/>
                </a:lnTo>
                <a:lnTo>
                  <a:pt x="24" y="24"/>
                </a:lnTo>
                <a:lnTo>
                  <a:pt x="20" y="24"/>
                </a:lnTo>
                <a:lnTo>
                  <a:pt x="12" y="28"/>
                </a:lnTo>
                <a:lnTo>
                  <a:pt x="8" y="28"/>
                </a:lnTo>
                <a:lnTo>
                  <a:pt x="4" y="28"/>
                </a:lnTo>
                <a:lnTo>
                  <a:pt x="0" y="28"/>
                </a:lnTo>
                <a:lnTo>
                  <a:pt x="0" y="28"/>
                </a:lnTo>
                <a:lnTo>
                  <a:pt x="0" y="20"/>
                </a:lnTo>
                <a:lnTo>
                  <a:pt x="20" y="20"/>
                </a:lnTo>
                <a:lnTo>
                  <a:pt x="36" y="20"/>
                </a:lnTo>
                <a:lnTo>
                  <a:pt x="48" y="16"/>
                </a:lnTo>
                <a:lnTo>
                  <a:pt x="60" y="16"/>
                </a:lnTo>
                <a:lnTo>
                  <a:pt x="72" y="12"/>
                </a:lnTo>
                <a:lnTo>
                  <a:pt x="80" y="12"/>
                </a:lnTo>
                <a:lnTo>
                  <a:pt x="84" y="12"/>
                </a:lnTo>
                <a:lnTo>
                  <a:pt x="88" y="8"/>
                </a:lnTo>
                <a:lnTo>
                  <a:pt x="88" y="8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7" name="Freeform 223">
            <a:extLst>
              <a:ext uri="{FF2B5EF4-FFF2-40B4-BE49-F238E27FC236}">
                <a16:creationId xmlns:a16="http://schemas.microsoft.com/office/drawing/2014/main" id="{EEC66711-1A16-417C-A078-371AC8CAF1AD}"/>
              </a:ext>
            </a:extLst>
          </p:cNvPr>
          <p:cNvSpPr>
            <a:spLocks/>
          </p:cNvSpPr>
          <p:nvPr/>
        </p:nvSpPr>
        <p:spPr bwMode="auto">
          <a:xfrm>
            <a:off x="8549635" y="5100924"/>
            <a:ext cx="375476" cy="108315"/>
          </a:xfrm>
          <a:custGeom>
            <a:avLst/>
            <a:gdLst>
              <a:gd name="T0" fmla="*/ 52 w 96"/>
              <a:gd name="T1" fmla="*/ 4 h 24"/>
              <a:gd name="T2" fmla="*/ 64 w 96"/>
              <a:gd name="T3" fmla="*/ 0 h 24"/>
              <a:gd name="T4" fmla="*/ 76 w 96"/>
              <a:gd name="T5" fmla="*/ 0 h 24"/>
              <a:gd name="T6" fmla="*/ 84 w 96"/>
              <a:gd name="T7" fmla="*/ 0 h 24"/>
              <a:gd name="T8" fmla="*/ 88 w 96"/>
              <a:gd name="T9" fmla="*/ 0 h 24"/>
              <a:gd name="T10" fmla="*/ 92 w 96"/>
              <a:gd name="T11" fmla="*/ 0 h 24"/>
              <a:gd name="T12" fmla="*/ 96 w 96"/>
              <a:gd name="T13" fmla="*/ 4 h 24"/>
              <a:gd name="T14" fmla="*/ 96 w 96"/>
              <a:gd name="T15" fmla="*/ 4 h 24"/>
              <a:gd name="T16" fmla="*/ 96 w 96"/>
              <a:gd name="T17" fmla="*/ 4 h 24"/>
              <a:gd name="T18" fmla="*/ 92 w 96"/>
              <a:gd name="T19" fmla="*/ 4 h 24"/>
              <a:gd name="T20" fmla="*/ 88 w 96"/>
              <a:gd name="T21" fmla="*/ 8 h 24"/>
              <a:gd name="T22" fmla="*/ 84 w 96"/>
              <a:gd name="T23" fmla="*/ 8 h 24"/>
              <a:gd name="T24" fmla="*/ 80 w 96"/>
              <a:gd name="T25" fmla="*/ 8 h 24"/>
              <a:gd name="T26" fmla="*/ 72 w 96"/>
              <a:gd name="T27" fmla="*/ 12 h 24"/>
              <a:gd name="T28" fmla="*/ 64 w 96"/>
              <a:gd name="T29" fmla="*/ 12 h 24"/>
              <a:gd name="T30" fmla="*/ 56 w 96"/>
              <a:gd name="T31" fmla="*/ 12 h 24"/>
              <a:gd name="T32" fmla="*/ 44 w 96"/>
              <a:gd name="T33" fmla="*/ 16 h 24"/>
              <a:gd name="T34" fmla="*/ 36 w 96"/>
              <a:gd name="T35" fmla="*/ 20 h 24"/>
              <a:gd name="T36" fmla="*/ 24 w 96"/>
              <a:gd name="T37" fmla="*/ 20 h 24"/>
              <a:gd name="T38" fmla="*/ 20 w 96"/>
              <a:gd name="T39" fmla="*/ 20 h 24"/>
              <a:gd name="T40" fmla="*/ 8 w 96"/>
              <a:gd name="T41" fmla="*/ 24 h 24"/>
              <a:gd name="T42" fmla="*/ 0 w 96"/>
              <a:gd name="T43" fmla="*/ 24 h 24"/>
              <a:gd name="T44" fmla="*/ 0 w 96"/>
              <a:gd name="T45" fmla="*/ 8 h 24"/>
              <a:gd name="T46" fmla="*/ 8 w 96"/>
              <a:gd name="T47" fmla="*/ 8 h 24"/>
              <a:gd name="T48" fmla="*/ 24 w 96"/>
              <a:gd name="T49" fmla="*/ 8 h 24"/>
              <a:gd name="T50" fmla="*/ 36 w 96"/>
              <a:gd name="T51" fmla="*/ 4 h 24"/>
              <a:gd name="T52" fmla="*/ 52 w 96"/>
              <a:gd name="T53" fmla="*/ 4 h 24"/>
              <a:gd name="T54" fmla="*/ 52 w 96"/>
              <a:gd name="T55" fmla="*/ 4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96" h="24">
                <a:moveTo>
                  <a:pt x="52" y="4"/>
                </a:moveTo>
                <a:lnTo>
                  <a:pt x="64" y="0"/>
                </a:lnTo>
                <a:lnTo>
                  <a:pt x="76" y="0"/>
                </a:lnTo>
                <a:lnTo>
                  <a:pt x="84" y="0"/>
                </a:lnTo>
                <a:lnTo>
                  <a:pt x="88" y="0"/>
                </a:lnTo>
                <a:lnTo>
                  <a:pt x="92" y="0"/>
                </a:lnTo>
                <a:lnTo>
                  <a:pt x="96" y="4"/>
                </a:lnTo>
                <a:lnTo>
                  <a:pt x="96" y="4"/>
                </a:lnTo>
                <a:lnTo>
                  <a:pt x="96" y="4"/>
                </a:lnTo>
                <a:lnTo>
                  <a:pt x="92" y="4"/>
                </a:lnTo>
                <a:lnTo>
                  <a:pt x="88" y="8"/>
                </a:lnTo>
                <a:lnTo>
                  <a:pt x="84" y="8"/>
                </a:lnTo>
                <a:lnTo>
                  <a:pt x="80" y="8"/>
                </a:lnTo>
                <a:lnTo>
                  <a:pt x="72" y="12"/>
                </a:lnTo>
                <a:lnTo>
                  <a:pt x="64" y="12"/>
                </a:lnTo>
                <a:lnTo>
                  <a:pt x="56" y="12"/>
                </a:lnTo>
                <a:lnTo>
                  <a:pt x="44" y="16"/>
                </a:lnTo>
                <a:lnTo>
                  <a:pt x="36" y="20"/>
                </a:lnTo>
                <a:lnTo>
                  <a:pt x="24" y="20"/>
                </a:lnTo>
                <a:lnTo>
                  <a:pt x="20" y="20"/>
                </a:lnTo>
                <a:lnTo>
                  <a:pt x="8" y="24"/>
                </a:lnTo>
                <a:lnTo>
                  <a:pt x="0" y="24"/>
                </a:lnTo>
                <a:lnTo>
                  <a:pt x="0" y="8"/>
                </a:lnTo>
                <a:lnTo>
                  <a:pt x="8" y="8"/>
                </a:lnTo>
                <a:lnTo>
                  <a:pt x="24" y="8"/>
                </a:lnTo>
                <a:lnTo>
                  <a:pt x="36" y="4"/>
                </a:lnTo>
                <a:lnTo>
                  <a:pt x="52" y="4"/>
                </a:lnTo>
                <a:lnTo>
                  <a:pt x="52" y="4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5" name="Freeform 224">
            <a:extLst>
              <a:ext uri="{FF2B5EF4-FFF2-40B4-BE49-F238E27FC236}">
                <a16:creationId xmlns:a16="http://schemas.microsoft.com/office/drawing/2014/main" id="{4C29911E-D0B2-4596-B9EF-520AF7B87793}"/>
              </a:ext>
            </a:extLst>
          </p:cNvPr>
          <p:cNvSpPr>
            <a:spLocks/>
          </p:cNvSpPr>
          <p:nvPr/>
        </p:nvSpPr>
        <p:spPr bwMode="auto">
          <a:xfrm>
            <a:off x="9034625" y="4938451"/>
            <a:ext cx="625793" cy="216631"/>
          </a:xfrm>
          <a:custGeom>
            <a:avLst/>
            <a:gdLst>
              <a:gd name="T0" fmla="*/ 104 w 160"/>
              <a:gd name="T1" fmla="*/ 36 h 48"/>
              <a:gd name="T2" fmla="*/ 96 w 160"/>
              <a:gd name="T3" fmla="*/ 40 h 48"/>
              <a:gd name="T4" fmla="*/ 88 w 160"/>
              <a:gd name="T5" fmla="*/ 40 h 48"/>
              <a:gd name="T6" fmla="*/ 80 w 160"/>
              <a:gd name="T7" fmla="*/ 40 h 48"/>
              <a:gd name="T8" fmla="*/ 68 w 160"/>
              <a:gd name="T9" fmla="*/ 44 h 48"/>
              <a:gd name="T10" fmla="*/ 52 w 160"/>
              <a:gd name="T11" fmla="*/ 44 h 48"/>
              <a:gd name="T12" fmla="*/ 40 w 160"/>
              <a:gd name="T13" fmla="*/ 44 h 48"/>
              <a:gd name="T14" fmla="*/ 32 w 160"/>
              <a:gd name="T15" fmla="*/ 48 h 48"/>
              <a:gd name="T16" fmla="*/ 28 w 160"/>
              <a:gd name="T17" fmla="*/ 48 h 48"/>
              <a:gd name="T18" fmla="*/ 20 w 160"/>
              <a:gd name="T19" fmla="*/ 48 h 48"/>
              <a:gd name="T20" fmla="*/ 16 w 160"/>
              <a:gd name="T21" fmla="*/ 44 h 48"/>
              <a:gd name="T22" fmla="*/ 12 w 160"/>
              <a:gd name="T23" fmla="*/ 40 h 48"/>
              <a:gd name="T24" fmla="*/ 8 w 160"/>
              <a:gd name="T25" fmla="*/ 36 h 48"/>
              <a:gd name="T26" fmla="*/ 4 w 160"/>
              <a:gd name="T27" fmla="*/ 28 h 48"/>
              <a:gd name="T28" fmla="*/ 0 w 160"/>
              <a:gd name="T29" fmla="*/ 24 h 48"/>
              <a:gd name="T30" fmla="*/ 0 w 160"/>
              <a:gd name="T31" fmla="*/ 20 h 48"/>
              <a:gd name="T32" fmla="*/ 8 w 160"/>
              <a:gd name="T33" fmla="*/ 20 h 48"/>
              <a:gd name="T34" fmla="*/ 12 w 160"/>
              <a:gd name="T35" fmla="*/ 20 h 48"/>
              <a:gd name="T36" fmla="*/ 16 w 160"/>
              <a:gd name="T37" fmla="*/ 20 h 48"/>
              <a:gd name="T38" fmla="*/ 24 w 160"/>
              <a:gd name="T39" fmla="*/ 20 h 48"/>
              <a:gd name="T40" fmla="*/ 28 w 160"/>
              <a:gd name="T41" fmla="*/ 16 h 48"/>
              <a:gd name="T42" fmla="*/ 40 w 160"/>
              <a:gd name="T43" fmla="*/ 16 h 48"/>
              <a:gd name="T44" fmla="*/ 48 w 160"/>
              <a:gd name="T45" fmla="*/ 12 h 48"/>
              <a:gd name="T46" fmla="*/ 60 w 160"/>
              <a:gd name="T47" fmla="*/ 12 h 48"/>
              <a:gd name="T48" fmla="*/ 76 w 160"/>
              <a:gd name="T49" fmla="*/ 8 h 48"/>
              <a:gd name="T50" fmla="*/ 88 w 160"/>
              <a:gd name="T51" fmla="*/ 4 h 48"/>
              <a:gd name="T52" fmla="*/ 100 w 160"/>
              <a:gd name="T53" fmla="*/ 4 h 48"/>
              <a:gd name="T54" fmla="*/ 108 w 160"/>
              <a:gd name="T55" fmla="*/ 0 h 48"/>
              <a:gd name="T56" fmla="*/ 120 w 160"/>
              <a:gd name="T57" fmla="*/ 0 h 48"/>
              <a:gd name="T58" fmla="*/ 128 w 160"/>
              <a:gd name="T59" fmla="*/ 0 h 48"/>
              <a:gd name="T60" fmla="*/ 136 w 160"/>
              <a:gd name="T61" fmla="*/ 0 h 48"/>
              <a:gd name="T62" fmla="*/ 140 w 160"/>
              <a:gd name="T63" fmla="*/ 0 h 48"/>
              <a:gd name="T64" fmla="*/ 144 w 160"/>
              <a:gd name="T65" fmla="*/ 0 h 48"/>
              <a:gd name="T66" fmla="*/ 152 w 160"/>
              <a:gd name="T67" fmla="*/ 0 h 48"/>
              <a:gd name="T68" fmla="*/ 156 w 160"/>
              <a:gd name="T69" fmla="*/ 4 h 48"/>
              <a:gd name="T70" fmla="*/ 160 w 160"/>
              <a:gd name="T71" fmla="*/ 8 h 48"/>
              <a:gd name="T72" fmla="*/ 160 w 160"/>
              <a:gd name="T73" fmla="*/ 12 h 48"/>
              <a:gd name="T74" fmla="*/ 160 w 160"/>
              <a:gd name="T75" fmla="*/ 20 h 48"/>
              <a:gd name="T76" fmla="*/ 156 w 160"/>
              <a:gd name="T77" fmla="*/ 24 h 48"/>
              <a:gd name="T78" fmla="*/ 148 w 160"/>
              <a:gd name="T79" fmla="*/ 24 h 48"/>
              <a:gd name="T80" fmla="*/ 140 w 160"/>
              <a:gd name="T81" fmla="*/ 28 h 48"/>
              <a:gd name="T82" fmla="*/ 128 w 160"/>
              <a:gd name="T83" fmla="*/ 32 h 48"/>
              <a:gd name="T84" fmla="*/ 120 w 160"/>
              <a:gd name="T85" fmla="*/ 32 h 48"/>
              <a:gd name="T86" fmla="*/ 112 w 160"/>
              <a:gd name="T87" fmla="*/ 36 h 48"/>
              <a:gd name="T88" fmla="*/ 104 w 160"/>
              <a:gd name="T89" fmla="*/ 36 h 48"/>
              <a:gd name="T90" fmla="*/ 104 w 160"/>
              <a:gd name="T91" fmla="*/ 36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160" h="48">
                <a:moveTo>
                  <a:pt x="104" y="36"/>
                </a:moveTo>
                <a:lnTo>
                  <a:pt x="96" y="40"/>
                </a:lnTo>
                <a:lnTo>
                  <a:pt x="88" y="40"/>
                </a:lnTo>
                <a:lnTo>
                  <a:pt x="80" y="40"/>
                </a:lnTo>
                <a:lnTo>
                  <a:pt x="68" y="44"/>
                </a:lnTo>
                <a:lnTo>
                  <a:pt x="52" y="44"/>
                </a:lnTo>
                <a:lnTo>
                  <a:pt x="40" y="44"/>
                </a:lnTo>
                <a:lnTo>
                  <a:pt x="32" y="48"/>
                </a:lnTo>
                <a:lnTo>
                  <a:pt x="28" y="48"/>
                </a:lnTo>
                <a:lnTo>
                  <a:pt x="20" y="48"/>
                </a:lnTo>
                <a:lnTo>
                  <a:pt x="16" y="44"/>
                </a:lnTo>
                <a:lnTo>
                  <a:pt x="12" y="40"/>
                </a:lnTo>
                <a:lnTo>
                  <a:pt x="8" y="36"/>
                </a:lnTo>
                <a:lnTo>
                  <a:pt x="4" y="28"/>
                </a:lnTo>
                <a:lnTo>
                  <a:pt x="0" y="24"/>
                </a:lnTo>
                <a:lnTo>
                  <a:pt x="0" y="20"/>
                </a:lnTo>
                <a:lnTo>
                  <a:pt x="8" y="20"/>
                </a:lnTo>
                <a:lnTo>
                  <a:pt x="12" y="20"/>
                </a:lnTo>
                <a:lnTo>
                  <a:pt x="16" y="20"/>
                </a:lnTo>
                <a:lnTo>
                  <a:pt x="24" y="20"/>
                </a:lnTo>
                <a:lnTo>
                  <a:pt x="28" y="16"/>
                </a:lnTo>
                <a:lnTo>
                  <a:pt x="40" y="16"/>
                </a:lnTo>
                <a:lnTo>
                  <a:pt x="48" y="12"/>
                </a:lnTo>
                <a:lnTo>
                  <a:pt x="60" y="12"/>
                </a:lnTo>
                <a:lnTo>
                  <a:pt x="76" y="8"/>
                </a:lnTo>
                <a:lnTo>
                  <a:pt x="88" y="4"/>
                </a:lnTo>
                <a:lnTo>
                  <a:pt x="100" y="4"/>
                </a:lnTo>
                <a:lnTo>
                  <a:pt x="108" y="0"/>
                </a:lnTo>
                <a:lnTo>
                  <a:pt x="120" y="0"/>
                </a:lnTo>
                <a:lnTo>
                  <a:pt x="128" y="0"/>
                </a:lnTo>
                <a:lnTo>
                  <a:pt x="136" y="0"/>
                </a:lnTo>
                <a:lnTo>
                  <a:pt x="140" y="0"/>
                </a:lnTo>
                <a:lnTo>
                  <a:pt x="144" y="0"/>
                </a:lnTo>
                <a:lnTo>
                  <a:pt x="152" y="0"/>
                </a:lnTo>
                <a:lnTo>
                  <a:pt x="156" y="4"/>
                </a:lnTo>
                <a:lnTo>
                  <a:pt x="160" y="8"/>
                </a:lnTo>
                <a:lnTo>
                  <a:pt x="160" y="12"/>
                </a:lnTo>
                <a:lnTo>
                  <a:pt x="160" y="20"/>
                </a:lnTo>
                <a:lnTo>
                  <a:pt x="156" y="24"/>
                </a:lnTo>
                <a:lnTo>
                  <a:pt x="148" y="24"/>
                </a:lnTo>
                <a:lnTo>
                  <a:pt x="140" y="28"/>
                </a:lnTo>
                <a:lnTo>
                  <a:pt x="128" y="32"/>
                </a:lnTo>
                <a:lnTo>
                  <a:pt x="120" y="32"/>
                </a:lnTo>
                <a:lnTo>
                  <a:pt x="112" y="36"/>
                </a:lnTo>
                <a:lnTo>
                  <a:pt x="104" y="36"/>
                </a:lnTo>
                <a:lnTo>
                  <a:pt x="104" y="36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2" name="Freeform 225">
            <a:extLst>
              <a:ext uri="{FF2B5EF4-FFF2-40B4-BE49-F238E27FC236}">
                <a16:creationId xmlns:a16="http://schemas.microsoft.com/office/drawing/2014/main" id="{AE2C9265-38A9-48C9-AF56-D23097C2FFD1}"/>
              </a:ext>
            </a:extLst>
          </p:cNvPr>
          <p:cNvSpPr>
            <a:spLocks/>
          </p:cNvSpPr>
          <p:nvPr/>
        </p:nvSpPr>
        <p:spPr bwMode="auto">
          <a:xfrm>
            <a:off x="9050270" y="4577400"/>
            <a:ext cx="641438" cy="252736"/>
          </a:xfrm>
          <a:custGeom>
            <a:avLst/>
            <a:gdLst>
              <a:gd name="T0" fmla="*/ 108 w 164"/>
              <a:gd name="T1" fmla="*/ 4 h 56"/>
              <a:gd name="T2" fmla="*/ 120 w 164"/>
              <a:gd name="T3" fmla="*/ 0 h 56"/>
              <a:gd name="T4" fmla="*/ 132 w 164"/>
              <a:gd name="T5" fmla="*/ 0 h 56"/>
              <a:gd name="T6" fmla="*/ 140 w 164"/>
              <a:gd name="T7" fmla="*/ 0 h 56"/>
              <a:gd name="T8" fmla="*/ 152 w 164"/>
              <a:gd name="T9" fmla="*/ 0 h 56"/>
              <a:gd name="T10" fmla="*/ 156 w 164"/>
              <a:gd name="T11" fmla="*/ 8 h 56"/>
              <a:gd name="T12" fmla="*/ 160 w 164"/>
              <a:gd name="T13" fmla="*/ 12 h 56"/>
              <a:gd name="T14" fmla="*/ 164 w 164"/>
              <a:gd name="T15" fmla="*/ 16 h 56"/>
              <a:gd name="T16" fmla="*/ 164 w 164"/>
              <a:gd name="T17" fmla="*/ 16 h 56"/>
              <a:gd name="T18" fmla="*/ 164 w 164"/>
              <a:gd name="T19" fmla="*/ 20 h 56"/>
              <a:gd name="T20" fmla="*/ 160 w 164"/>
              <a:gd name="T21" fmla="*/ 24 h 56"/>
              <a:gd name="T22" fmla="*/ 156 w 164"/>
              <a:gd name="T23" fmla="*/ 28 h 56"/>
              <a:gd name="T24" fmla="*/ 148 w 164"/>
              <a:gd name="T25" fmla="*/ 28 h 56"/>
              <a:gd name="T26" fmla="*/ 140 w 164"/>
              <a:gd name="T27" fmla="*/ 32 h 56"/>
              <a:gd name="T28" fmla="*/ 132 w 164"/>
              <a:gd name="T29" fmla="*/ 36 h 56"/>
              <a:gd name="T30" fmla="*/ 116 w 164"/>
              <a:gd name="T31" fmla="*/ 40 h 56"/>
              <a:gd name="T32" fmla="*/ 104 w 164"/>
              <a:gd name="T33" fmla="*/ 40 h 56"/>
              <a:gd name="T34" fmla="*/ 88 w 164"/>
              <a:gd name="T35" fmla="*/ 44 h 56"/>
              <a:gd name="T36" fmla="*/ 76 w 164"/>
              <a:gd name="T37" fmla="*/ 48 h 56"/>
              <a:gd name="T38" fmla="*/ 64 w 164"/>
              <a:gd name="T39" fmla="*/ 52 h 56"/>
              <a:gd name="T40" fmla="*/ 52 w 164"/>
              <a:gd name="T41" fmla="*/ 52 h 56"/>
              <a:gd name="T42" fmla="*/ 44 w 164"/>
              <a:gd name="T43" fmla="*/ 56 h 56"/>
              <a:gd name="T44" fmla="*/ 36 w 164"/>
              <a:gd name="T45" fmla="*/ 56 h 56"/>
              <a:gd name="T46" fmla="*/ 32 w 164"/>
              <a:gd name="T47" fmla="*/ 56 h 56"/>
              <a:gd name="T48" fmla="*/ 28 w 164"/>
              <a:gd name="T49" fmla="*/ 56 h 56"/>
              <a:gd name="T50" fmla="*/ 20 w 164"/>
              <a:gd name="T51" fmla="*/ 56 h 56"/>
              <a:gd name="T52" fmla="*/ 12 w 164"/>
              <a:gd name="T53" fmla="*/ 52 h 56"/>
              <a:gd name="T54" fmla="*/ 8 w 164"/>
              <a:gd name="T55" fmla="*/ 44 h 56"/>
              <a:gd name="T56" fmla="*/ 0 w 164"/>
              <a:gd name="T57" fmla="*/ 36 h 56"/>
              <a:gd name="T58" fmla="*/ 16 w 164"/>
              <a:gd name="T59" fmla="*/ 32 h 56"/>
              <a:gd name="T60" fmla="*/ 28 w 164"/>
              <a:gd name="T61" fmla="*/ 28 h 56"/>
              <a:gd name="T62" fmla="*/ 44 w 164"/>
              <a:gd name="T63" fmla="*/ 24 h 56"/>
              <a:gd name="T64" fmla="*/ 52 w 164"/>
              <a:gd name="T65" fmla="*/ 20 h 56"/>
              <a:gd name="T66" fmla="*/ 60 w 164"/>
              <a:gd name="T67" fmla="*/ 16 h 56"/>
              <a:gd name="T68" fmla="*/ 68 w 164"/>
              <a:gd name="T69" fmla="*/ 16 h 56"/>
              <a:gd name="T70" fmla="*/ 72 w 164"/>
              <a:gd name="T71" fmla="*/ 16 h 56"/>
              <a:gd name="T72" fmla="*/ 76 w 164"/>
              <a:gd name="T73" fmla="*/ 12 h 56"/>
              <a:gd name="T74" fmla="*/ 84 w 164"/>
              <a:gd name="T75" fmla="*/ 12 h 56"/>
              <a:gd name="T76" fmla="*/ 88 w 164"/>
              <a:gd name="T77" fmla="*/ 12 h 56"/>
              <a:gd name="T78" fmla="*/ 100 w 164"/>
              <a:gd name="T79" fmla="*/ 8 h 56"/>
              <a:gd name="T80" fmla="*/ 108 w 164"/>
              <a:gd name="T81" fmla="*/ 4 h 56"/>
              <a:gd name="T82" fmla="*/ 108 w 164"/>
              <a:gd name="T83" fmla="*/ 4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64" h="56">
                <a:moveTo>
                  <a:pt x="108" y="4"/>
                </a:moveTo>
                <a:lnTo>
                  <a:pt x="120" y="0"/>
                </a:lnTo>
                <a:lnTo>
                  <a:pt x="132" y="0"/>
                </a:lnTo>
                <a:lnTo>
                  <a:pt x="140" y="0"/>
                </a:lnTo>
                <a:lnTo>
                  <a:pt x="152" y="0"/>
                </a:lnTo>
                <a:lnTo>
                  <a:pt x="156" y="8"/>
                </a:lnTo>
                <a:lnTo>
                  <a:pt x="160" y="12"/>
                </a:lnTo>
                <a:lnTo>
                  <a:pt x="164" y="16"/>
                </a:lnTo>
                <a:lnTo>
                  <a:pt x="164" y="16"/>
                </a:lnTo>
                <a:lnTo>
                  <a:pt x="164" y="20"/>
                </a:lnTo>
                <a:lnTo>
                  <a:pt x="160" y="24"/>
                </a:lnTo>
                <a:lnTo>
                  <a:pt x="156" y="28"/>
                </a:lnTo>
                <a:lnTo>
                  <a:pt x="148" y="28"/>
                </a:lnTo>
                <a:lnTo>
                  <a:pt x="140" y="32"/>
                </a:lnTo>
                <a:lnTo>
                  <a:pt x="132" y="36"/>
                </a:lnTo>
                <a:lnTo>
                  <a:pt x="116" y="40"/>
                </a:lnTo>
                <a:lnTo>
                  <a:pt x="104" y="40"/>
                </a:lnTo>
                <a:lnTo>
                  <a:pt x="88" y="44"/>
                </a:lnTo>
                <a:lnTo>
                  <a:pt x="76" y="48"/>
                </a:lnTo>
                <a:lnTo>
                  <a:pt x="64" y="52"/>
                </a:lnTo>
                <a:lnTo>
                  <a:pt x="52" y="52"/>
                </a:lnTo>
                <a:lnTo>
                  <a:pt x="44" y="56"/>
                </a:lnTo>
                <a:lnTo>
                  <a:pt x="36" y="56"/>
                </a:lnTo>
                <a:lnTo>
                  <a:pt x="32" y="56"/>
                </a:lnTo>
                <a:lnTo>
                  <a:pt x="28" y="56"/>
                </a:lnTo>
                <a:lnTo>
                  <a:pt x="20" y="56"/>
                </a:lnTo>
                <a:lnTo>
                  <a:pt x="12" y="52"/>
                </a:lnTo>
                <a:lnTo>
                  <a:pt x="8" y="44"/>
                </a:lnTo>
                <a:lnTo>
                  <a:pt x="0" y="36"/>
                </a:lnTo>
                <a:lnTo>
                  <a:pt x="16" y="32"/>
                </a:lnTo>
                <a:lnTo>
                  <a:pt x="28" y="28"/>
                </a:lnTo>
                <a:lnTo>
                  <a:pt x="44" y="24"/>
                </a:lnTo>
                <a:lnTo>
                  <a:pt x="52" y="20"/>
                </a:lnTo>
                <a:lnTo>
                  <a:pt x="60" y="16"/>
                </a:lnTo>
                <a:lnTo>
                  <a:pt x="68" y="16"/>
                </a:lnTo>
                <a:lnTo>
                  <a:pt x="72" y="16"/>
                </a:lnTo>
                <a:lnTo>
                  <a:pt x="76" y="12"/>
                </a:lnTo>
                <a:lnTo>
                  <a:pt x="84" y="12"/>
                </a:lnTo>
                <a:lnTo>
                  <a:pt x="88" y="12"/>
                </a:lnTo>
                <a:lnTo>
                  <a:pt x="100" y="8"/>
                </a:lnTo>
                <a:lnTo>
                  <a:pt x="108" y="4"/>
                </a:lnTo>
                <a:lnTo>
                  <a:pt x="108" y="4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9" name="Freeform 226">
            <a:extLst>
              <a:ext uri="{FF2B5EF4-FFF2-40B4-BE49-F238E27FC236}">
                <a16:creationId xmlns:a16="http://schemas.microsoft.com/office/drawing/2014/main" id="{433B7CF5-90E3-40F7-A857-2E584D6AF11B}"/>
              </a:ext>
            </a:extLst>
          </p:cNvPr>
          <p:cNvSpPr>
            <a:spLocks/>
          </p:cNvSpPr>
          <p:nvPr/>
        </p:nvSpPr>
        <p:spPr bwMode="auto">
          <a:xfrm>
            <a:off x="8784308" y="4270507"/>
            <a:ext cx="704017" cy="1696939"/>
          </a:xfrm>
          <a:custGeom>
            <a:avLst/>
            <a:gdLst>
              <a:gd name="T0" fmla="*/ 176 w 180"/>
              <a:gd name="T1" fmla="*/ 0 h 376"/>
              <a:gd name="T2" fmla="*/ 180 w 180"/>
              <a:gd name="T3" fmla="*/ 8 h 376"/>
              <a:gd name="T4" fmla="*/ 180 w 180"/>
              <a:gd name="T5" fmla="*/ 16 h 376"/>
              <a:gd name="T6" fmla="*/ 180 w 180"/>
              <a:gd name="T7" fmla="*/ 24 h 376"/>
              <a:gd name="T8" fmla="*/ 176 w 180"/>
              <a:gd name="T9" fmla="*/ 36 h 376"/>
              <a:gd name="T10" fmla="*/ 176 w 180"/>
              <a:gd name="T11" fmla="*/ 52 h 376"/>
              <a:gd name="T12" fmla="*/ 176 w 180"/>
              <a:gd name="T13" fmla="*/ 64 h 376"/>
              <a:gd name="T14" fmla="*/ 172 w 180"/>
              <a:gd name="T15" fmla="*/ 80 h 376"/>
              <a:gd name="T16" fmla="*/ 172 w 180"/>
              <a:gd name="T17" fmla="*/ 96 h 376"/>
              <a:gd name="T18" fmla="*/ 168 w 180"/>
              <a:gd name="T19" fmla="*/ 128 h 376"/>
              <a:gd name="T20" fmla="*/ 160 w 180"/>
              <a:gd name="T21" fmla="*/ 160 h 376"/>
              <a:gd name="T22" fmla="*/ 156 w 180"/>
              <a:gd name="T23" fmla="*/ 188 h 376"/>
              <a:gd name="T24" fmla="*/ 148 w 180"/>
              <a:gd name="T25" fmla="*/ 216 h 376"/>
              <a:gd name="T26" fmla="*/ 140 w 180"/>
              <a:gd name="T27" fmla="*/ 240 h 376"/>
              <a:gd name="T28" fmla="*/ 132 w 180"/>
              <a:gd name="T29" fmla="*/ 260 h 376"/>
              <a:gd name="T30" fmla="*/ 120 w 180"/>
              <a:gd name="T31" fmla="*/ 280 h 376"/>
              <a:gd name="T32" fmla="*/ 108 w 180"/>
              <a:gd name="T33" fmla="*/ 296 h 376"/>
              <a:gd name="T34" fmla="*/ 92 w 180"/>
              <a:gd name="T35" fmla="*/ 312 h 376"/>
              <a:gd name="T36" fmla="*/ 76 w 180"/>
              <a:gd name="T37" fmla="*/ 328 h 376"/>
              <a:gd name="T38" fmla="*/ 44 w 180"/>
              <a:gd name="T39" fmla="*/ 356 h 376"/>
              <a:gd name="T40" fmla="*/ 28 w 180"/>
              <a:gd name="T41" fmla="*/ 364 h 376"/>
              <a:gd name="T42" fmla="*/ 16 w 180"/>
              <a:gd name="T43" fmla="*/ 372 h 376"/>
              <a:gd name="T44" fmla="*/ 8 w 180"/>
              <a:gd name="T45" fmla="*/ 376 h 376"/>
              <a:gd name="T46" fmla="*/ 0 w 180"/>
              <a:gd name="T47" fmla="*/ 376 h 376"/>
              <a:gd name="T48" fmla="*/ 0 w 180"/>
              <a:gd name="T49" fmla="*/ 376 h 376"/>
              <a:gd name="T50" fmla="*/ 0 w 180"/>
              <a:gd name="T51" fmla="*/ 372 h 376"/>
              <a:gd name="T52" fmla="*/ 0 w 180"/>
              <a:gd name="T53" fmla="*/ 368 h 376"/>
              <a:gd name="T54" fmla="*/ 4 w 180"/>
              <a:gd name="T55" fmla="*/ 364 h 376"/>
              <a:gd name="T56" fmla="*/ 8 w 180"/>
              <a:gd name="T57" fmla="*/ 356 h 376"/>
              <a:gd name="T58" fmla="*/ 12 w 180"/>
              <a:gd name="T59" fmla="*/ 348 h 376"/>
              <a:gd name="T60" fmla="*/ 20 w 180"/>
              <a:gd name="T61" fmla="*/ 340 h 376"/>
              <a:gd name="T62" fmla="*/ 28 w 180"/>
              <a:gd name="T63" fmla="*/ 332 h 376"/>
              <a:gd name="T64" fmla="*/ 40 w 180"/>
              <a:gd name="T65" fmla="*/ 312 h 376"/>
              <a:gd name="T66" fmla="*/ 56 w 180"/>
              <a:gd name="T67" fmla="*/ 292 h 376"/>
              <a:gd name="T68" fmla="*/ 72 w 180"/>
              <a:gd name="T69" fmla="*/ 268 h 376"/>
              <a:gd name="T70" fmla="*/ 84 w 180"/>
              <a:gd name="T71" fmla="*/ 248 h 376"/>
              <a:gd name="T72" fmla="*/ 92 w 180"/>
              <a:gd name="T73" fmla="*/ 224 h 376"/>
              <a:gd name="T74" fmla="*/ 104 w 180"/>
              <a:gd name="T75" fmla="*/ 200 h 376"/>
              <a:gd name="T76" fmla="*/ 112 w 180"/>
              <a:gd name="T77" fmla="*/ 172 h 376"/>
              <a:gd name="T78" fmla="*/ 120 w 180"/>
              <a:gd name="T79" fmla="*/ 140 h 376"/>
              <a:gd name="T80" fmla="*/ 124 w 180"/>
              <a:gd name="T81" fmla="*/ 108 h 376"/>
              <a:gd name="T82" fmla="*/ 128 w 180"/>
              <a:gd name="T83" fmla="*/ 72 h 376"/>
              <a:gd name="T84" fmla="*/ 128 w 180"/>
              <a:gd name="T85" fmla="*/ 40 h 376"/>
              <a:gd name="T86" fmla="*/ 128 w 180"/>
              <a:gd name="T87" fmla="*/ 8 h 376"/>
              <a:gd name="T88" fmla="*/ 176 w 180"/>
              <a:gd name="T89" fmla="*/ 0 h 376"/>
              <a:gd name="T90" fmla="*/ 176 w 180"/>
              <a:gd name="T91" fmla="*/ 0 h 3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180" h="376">
                <a:moveTo>
                  <a:pt x="176" y="0"/>
                </a:moveTo>
                <a:lnTo>
                  <a:pt x="180" y="8"/>
                </a:lnTo>
                <a:lnTo>
                  <a:pt x="180" y="16"/>
                </a:lnTo>
                <a:lnTo>
                  <a:pt x="180" y="24"/>
                </a:lnTo>
                <a:lnTo>
                  <a:pt x="176" y="36"/>
                </a:lnTo>
                <a:lnTo>
                  <a:pt x="176" y="52"/>
                </a:lnTo>
                <a:lnTo>
                  <a:pt x="176" y="64"/>
                </a:lnTo>
                <a:lnTo>
                  <a:pt x="172" y="80"/>
                </a:lnTo>
                <a:lnTo>
                  <a:pt x="172" y="96"/>
                </a:lnTo>
                <a:lnTo>
                  <a:pt x="168" y="128"/>
                </a:lnTo>
                <a:lnTo>
                  <a:pt x="160" y="160"/>
                </a:lnTo>
                <a:lnTo>
                  <a:pt x="156" y="188"/>
                </a:lnTo>
                <a:lnTo>
                  <a:pt x="148" y="216"/>
                </a:lnTo>
                <a:lnTo>
                  <a:pt x="140" y="240"/>
                </a:lnTo>
                <a:lnTo>
                  <a:pt x="132" y="260"/>
                </a:lnTo>
                <a:lnTo>
                  <a:pt x="120" y="280"/>
                </a:lnTo>
                <a:lnTo>
                  <a:pt x="108" y="296"/>
                </a:lnTo>
                <a:lnTo>
                  <a:pt x="92" y="312"/>
                </a:lnTo>
                <a:lnTo>
                  <a:pt x="76" y="328"/>
                </a:lnTo>
                <a:lnTo>
                  <a:pt x="44" y="356"/>
                </a:lnTo>
                <a:lnTo>
                  <a:pt x="28" y="364"/>
                </a:lnTo>
                <a:lnTo>
                  <a:pt x="16" y="372"/>
                </a:lnTo>
                <a:lnTo>
                  <a:pt x="8" y="376"/>
                </a:lnTo>
                <a:lnTo>
                  <a:pt x="0" y="376"/>
                </a:lnTo>
                <a:lnTo>
                  <a:pt x="0" y="376"/>
                </a:lnTo>
                <a:lnTo>
                  <a:pt x="0" y="372"/>
                </a:lnTo>
                <a:lnTo>
                  <a:pt x="0" y="368"/>
                </a:lnTo>
                <a:lnTo>
                  <a:pt x="4" y="364"/>
                </a:lnTo>
                <a:lnTo>
                  <a:pt x="8" y="356"/>
                </a:lnTo>
                <a:lnTo>
                  <a:pt x="12" y="348"/>
                </a:lnTo>
                <a:lnTo>
                  <a:pt x="20" y="340"/>
                </a:lnTo>
                <a:lnTo>
                  <a:pt x="28" y="332"/>
                </a:lnTo>
                <a:lnTo>
                  <a:pt x="40" y="312"/>
                </a:lnTo>
                <a:lnTo>
                  <a:pt x="56" y="292"/>
                </a:lnTo>
                <a:lnTo>
                  <a:pt x="72" y="268"/>
                </a:lnTo>
                <a:lnTo>
                  <a:pt x="84" y="248"/>
                </a:lnTo>
                <a:lnTo>
                  <a:pt x="92" y="224"/>
                </a:lnTo>
                <a:lnTo>
                  <a:pt x="104" y="200"/>
                </a:lnTo>
                <a:lnTo>
                  <a:pt x="112" y="172"/>
                </a:lnTo>
                <a:lnTo>
                  <a:pt x="120" y="140"/>
                </a:lnTo>
                <a:lnTo>
                  <a:pt x="124" y="108"/>
                </a:lnTo>
                <a:lnTo>
                  <a:pt x="128" y="72"/>
                </a:lnTo>
                <a:lnTo>
                  <a:pt x="128" y="40"/>
                </a:lnTo>
                <a:lnTo>
                  <a:pt x="128" y="8"/>
                </a:lnTo>
                <a:lnTo>
                  <a:pt x="176" y="0"/>
                </a:lnTo>
                <a:lnTo>
                  <a:pt x="176" y="0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6" name="Freeform 227">
            <a:extLst>
              <a:ext uri="{FF2B5EF4-FFF2-40B4-BE49-F238E27FC236}">
                <a16:creationId xmlns:a16="http://schemas.microsoft.com/office/drawing/2014/main" id="{C27F6A02-CF22-4EC9-9020-B7F6A9C2A1DC}"/>
              </a:ext>
            </a:extLst>
          </p:cNvPr>
          <p:cNvSpPr>
            <a:spLocks/>
          </p:cNvSpPr>
          <p:nvPr/>
        </p:nvSpPr>
        <p:spPr bwMode="auto">
          <a:xfrm>
            <a:off x="10067184" y="4216349"/>
            <a:ext cx="265962" cy="2238516"/>
          </a:xfrm>
          <a:custGeom>
            <a:avLst/>
            <a:gdLst>
              <a:gd name="T0" fmla="*/ 68 w 68"/>
              <a:gd name="T1" fmla="*/ 56 h 496"/>
              <a:gd name="T2" fmla="*/ 68 w 68"/>
              <a:gd name="T3" fmla="*/ 140 h 496"/>
              <a:gd name="T4" fmla="*/ 68 w 68"/>
              <a:gd name="T5" fmla="*/ 212 h 496"/>
              <a:gd name="T6" fmla="*/ 68 w 68"/>
              <a:gd name="T7" fmla="*/ 272 h 496"/>
              <a:gd name="T8" fmla="*/ 64 w 68"/>
              <a:gd name="T9" fmla="*/ 328 h 496"/>
              <a:gd name="T10" fmla="*/ 64 w 68"/>
              <a:gd name="T11" fmla="*/ 368 h 496"/>
              <a:gd name="T12" fmla="*/ 64 w 68"/>
              <a:gd name="T13" fmla="*/ 404 h 496"/>
              <a:gd name="T14" fmla="*/ 64 w 68"/>
              <a:gd name="T15" fmla="*/ 428 h 496"/>
              <a:gd name="T16" fmla="*/ 60 w 68"/>
              <a:gd name="T17" fmla="*/ 452 h 496"/>
              <a:gd name="T18" fmla="*/ 56 w 68"/>
              <a:gd name="T19" fmla="*/ 476 h 496"/>
              <a:gd name="T20" fmla="*/ 52 w 68"/>
              <a:gd name="T21" fmla="*/ 488 h 496"/>
              <a:gd name="T22" fmla="*/ 44 w 68"/>
              <a:gd name="T23" fmla="*/ 496 h 496"/>
              <a:gd name="T24" fmla="*/ 36 w 68"/>
              <a:gd name="T25" fmla="*/ 492 h 496"/>
              <a:gd name="T26" fmla="*/ 28 w 68"/>
              <a:gd name="T27" fmla="*/ 484 h 496"/>
              <a:gd name="T28" fmla="*/ 24 w 68"/>
              <a:gd name="T29" fmla="*/ 472 h 496"/>
              <a:gd name="T30" fmla="*/ 16 w 68"/>
              <a:gd name="T31" fmla="*/ 456 h 496"/>
              <a:gd name="T32" fmla="*/ 16 w 68"/>
              <a:gd name="T33" fmla="*/ 444 h 496"/>
              <a:gd name="T34" fmla="*/ 12 w 68"/>
              <a:gd name="T35" fmla="*/ 428 h 496"/>
              <a:gd name="T36" fmla="*/ 12 w 68"/>
              <a:gd name="T37" fmla="*/ 408 h 496"/>
              <a:gd name="T38" fmla="*/ 12 w 68"/>
              <a:gd name="T39" fmla="*/ 380 h 496"/>
              <a:gd name="T40" fmla="*/ 12 w 68"/>
              <a:gd name="T41" fmla="*/ 348 h 496"/>
              <a:gd name="T42" fmla="*/ 12 w 68"/>
              <a:gd name="T43" fmla="*/ 316 h 496"/>
              <a:gd name="T44" fmla="*/ 12 w 68"/>
              <a:gd name="T45" fmla="*/ 276 h 496"/>
              <a:gd name="T46" fmla="*/ 12 w 68"/>
              <a:gd name="T47" fmla="*/ 232 h 496"/>
              <a:gd name="T48" fmla="*/ 12 w 68"/>
              <a:gd name="T49" fmla="*/ 188 h 496"/>
              <a:gd name="T50" fmla="*/ 12 w 68"/>
              <a:gd name="T51" fmla="*/ 152 h 496"/>
              <a:gd name="T52" fmla="*/ 12 w 68"/>
              <a:gd name="T53" fmla="*/ 116 h 496"/>
              <a:gd name="T54" fmla="*/ 12 w 68"/>
              <a:gd name="T55" fmla="*/ 92 h 496"/>
              <a:gd name="T56" fmla="*/ 12 w 68"/>
              <a:gd name="T57" fmla="*/ 68 h 496"/>
              <a:gd name="T58" fmla="*/ 8 w 68"/>
              <a:gd name="T59" fmla="*/ 52 h 496"/>
              <a:gd name="T60" fmla="*/ 8 w 68"/>
              <a:gd name="T61" fmla="*/ 40 h 496"/>
              <a:gd name="T62" fmla="*/ 4 w 68"/>
              <a:gd name="T63" fmla="*/ 32 h 496"/>
              <a:gd name="T64" fmla="*/ 0 w 68"/>
              <a:gd name="T65" fmla="*/ 16 h 496"/>
              <a:gd name="T66" fmla="*/ 4 w 68"/>
              <a:gd name="T67" fmla="*/ 4 h 496"/>
              <a:gd name="T68" fmla="*/ 8 w 68"/>
              <a:gd name="T69" fmla="*/ 0 h 496"/>
              <a:gd name="T70" fmla="*/ 24 w 68"/>
              <a:gd name="T71" fmla="*/ 0 h 496"/>
              <a:gd name="T72" fmla="*/ 44 w 68"/>
              <a:gd name="T73" fmla="*/ 4 h 496"/>
              <a:gd name="T74" fmla="*/ 68 w 68"/>
              <a:gd name="T75" fmla="*/ 12 h 4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68" h="496">
                <a:moveTo>
                  <a:pt x="68" y="12"/>
                </a:moveTo>
                <a:lnTo>
                  <a:pt x="68" y="56"/>
                </a:lnTo>
                <a:lnTo>
                  <a:pt x="68" y="100"/>
                </a:lnTo>
                <a:lnTo>
                  <a:pt x="68" y="140"/>
                </a:lnTo>
                <a:lnTo>
                  <a:pt x="68" y="176"/>
                </a:lnTo>
                <a:lnTo>
                  <a:pt x="68" y="212"/>
                </a:lnTo>
                <a:lnTo>
                  <a:pt x="68" y="244"/>
                </a:lnTo>
                <a:lnTo>
                  <a:pt x="68" y="272"/>
                </a:lnTo>
                <a:lnTo>
                  <a:pt x="68" y="300"/>
                </a:lnTo>
                <a:lnTo>
                  <a:pt x="64" y="328"/>
                </a:lnTo>
                <a:lnTo>
                  <a:pt x="64" y="348"/>
                </a:lnTo>
                <a:lnTo>
                  <a:pt x="64" y="368"/>
                </a:lnTo>
                <a:lnTo>
                  <a:pt x="64" y="388"/>
                </a:lnTo>
                <a:lnTo>
                  <a:pt x="64" y="404"/>
                </a:lnTo>
                <a:lnTo>
                  <a:pt x="64" y="416"/>
                </a:lnTo>
                <a:lnTo>
                  <a:pt x="64" y="428"/>
                </a:lnTo>
                <a:lnTo>
                  <a:pt x="60" y="436"/>
                </a:lnTo>
                <a:lnTo>
                  <a:pt x="60" y="452"/>
                </a:lnTo>
                <a:lnTo>
                  <a:pt x="60" y="464"/>
                </a:lnTo>
                <a:lnTo>
                  <a:pt x="56" y="476"/>
                </a:lnTo>
                <a:lnTo>
                  <a:pt x="52" y="484"/>
                </a:lnTo>
                <a:lnTo>
                  <a:pt x="52" y="488"/>
                </a:lnTo>
                <a:lnTo>
                  <a:pt x="48" y="496"/>
                </a:lnTo>
                <a:lnTo>
                  <a:pt x="44" y="496"/>
                </a:lnTo>
                <a:lnTo>
                  <a:pt x="40" y="496"/>
                </a:lnTo>
                <a:lnTo>
                  <a:pt x="36" y="492"/>
                </a:lnTo>
                <a:lnTo>
                  <a:pt x="32" y="488"/>
                </a:lnTo>
                <a:lnTo>
                  <a:pt x="28" y="484"/>
                </a:lnTo>
                <a:lnTo>
                  <a:pt x="24" y="480"/>
                </a:lnTo>
                <a:lnTo>
                  <a:pt x="24" y="472"/>
                </a:lnTo>
                <a:lnTo>
                  <a:pt x="20" y="464"/>
                </a:lnTo>
                <a:lnTo>
                  <a:pt x="16" y="456"/>
                </a:lnTo>
                <a:lnTo>
                  <a:pt x="16" y="452"/>
                </a:lnTo>
                <a:lnTo>
                  <a:pt x="16" y="444"/>
                </a:lnTo>
                <a:lnTo>
                  <a:pt x="16" y="436"/>
                </a:lnTo>
                <a:lnTo>
                  <a:pt x="12" y="428"/>
                </a:lnTo>
                <a:lnTo>
                  <a:pt x="12" y="416"/>
                </a:lnTo>
                <a:lnTo>
                  <a:pt x="12" y="408"/>
                </a:lnTo>
                <a:lnTo>
                  <a:pt x="12" y="392"/>
                </a:lnTo>
                <a:lnTo>
                  <a:pt x="12" y="380"/>
                </a:lnTo>
                <a:lnTo>
                  <a:pt x="12" y="364"/>
                </a:lnTo>
                <a:lnTo>
                  <a:pt x="12" y="348"/>
                </a:lnTo>
                <a:lnTo>
                  <a:pt x="12" y="332"/>
                </a:lnTo>
                <a:lnTo>
                  <a:pt x="12" y="316"/>
                </a:lnTo>
                <a:lnTo>
                  <a:pt x="12" y="296"/>
                </a:lnTo>
                <a:lnTo>
                  <a:pt x="12" y="276"/>
                </a:lnTo>
                <a:lnTo>
                  <a:pt x="12" y="252"/>
                </a:lnTo>
                <a:lnTo>
                  <a:pt x="12" y="232"/>
                </a:lnTo>
                <a:lnTo>
                  <a:pt x="12" y="208"/>
                </a:lnTo>
                <a:lnTo>
                  <a:pt x="12" y="188"/>
                </a:lnTo>
                <a:lnTo>
                  <a:pt x="12" y="168"/>
                </a:lnTo>
                <a:lnTo>
                  <a:pt x="12" y="152"/>
                </a:lnTo>
                <a:lnTo>
                  <a:pt x="12" y="132"/>
                </a:lnTo>
                <a:lnTo>
                  <a:pt x="12" y="116"/>
                </a:lnTo>
                <a:lnTo>
                  <a:pt x="12" y="104"/>
                </a:lnTo>
                <a:lnTo>
                  <a:pt x="12" y="92"/>
                </a:lnTo>
                <a:lnTo>
                  <a:pt x="12" y="80"/>
                </a:lnTo>
                <a:lnTo>
                  <a:pt x="12" y="68"/>
                </a:lnTo>
                <a:lnTo>
                  <a:pt x="12" y="60"/>
                </a:lnTo>
                <a:lnTo>
                  <a:pt x="8" y="52"/>
                </a:lnTo>
                <a:lnTo>
                  <a:pt x="8" y="44"/>
                </a:lnTo>
                <a:lnTo>
                  <a:pt x="8" y="40"/>
                </a:lnTo>
                <a:lnTo>
                  <a:pt x="8" y="36"/>
                </a:lnTo>
                <a:lnTo>
                  <a:pt x="4" y="32"/>
                </a:lnTo>
                <a:lnTo>
                  <a:pt x="0" y="24"/>
                </a:lnTo>
                <a:lnTo>
                  <a:pt x="0" y="16"/>
                </a:lnTo>
                <a:lnTo>
                  <a:pt x="0" y="12"/>
                </a:lnTo>
                <a:lnTo>
                  <a:pt x="4" y="4"/>
                </a:lnTo>
                <a:lnTo>
                  <a:pt x="4" y="4"/>
                </a:lnTo>
                <a:lnTo>
                  <a:pt x="8" y="0"/>
                </a:lnTo>
                <a:lnTo>
                  <a:pt x="16" y="0"/>
                </a:lnTo>
                <a:lnTo>
                  <a:pt x="24" y="0"/>
                </a:lnTo>
                <a:lnTo>
                  <a:pt x="32" y="4"/>
                </a:lnTo>
                <a:lnTo>
                  <a:pt x="44" y="4"/>
                </a:lnTo>
                <a:lnTo>
                  <a:pt x="56" y="8"/>
                </a:lnTo>
                <a:lnTo>
                  <a:pt x="68" y="12"/>
                </a:lnTo>
                <a:lnTo>
                  <a:pt x="68" y="12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8" name="Freeform 228">
            <a:extLst>
              <a:ext uri="{FF2B5EF4-FFF2-40B4-BE49-F238E27FC236}">
                <a16:creationId xmlns:a16="http://schemas.microsoft.com/office/drawing/2014/main" id="{E6860A5C-9446-47E2-95C3-BA266DC39368}"/>
              </a:ext>
            </a:extLst>
          </p:cNvPr>
          <p:cNvSpPr>
            <a:spLocks/>
          </p:cNvSpPr>
          <p:nvPr/>
        </p:nvSpPr>
        <p:spPr bwMode="auto">
          <a:xfrm>
            <a:off x="9050270" y="4144139"/>
            <a:ext cx="938690" cy="1678887"/>
          </a:xfrm>
          <a:custGeom>
            <a:avLst/>
            <a:gdLst>
              <a:gd name="T0" fmla="*/ 224 w 240"/>
              <a:gd name="T1" fmla="*/ 156 h 372"/>
              <a:gd name="T2" fmla="*/ 216 w 240"/>
              <a:gd name="T3" fmla="*/ 228 h 372"/>
              <a:gd name="T4" fmla="*/ 208 w 240"/>
              <a:gd name="T5" fmla="*/ 280 h 372"/>
              <a:gd name="T6" fmla="*/ 200 w 240"/>
              <a:gd name="T7" fmla="*/ 308 h 372"/>
              <a:gd name="T8" fmla="*/ 188 w 240"/>
              <a:gd name="T9" fmla="*/ 332 h 372"/>
              <a:gd name="T10" fmla="*/ 180 w 240"/>
              <a:gd name="T11" fmla="*/ 348 h 372"/>
              <a:gd name="T12" fmla="*/ 164 w 240"/>
              <a:gd name="T13" fmla="*/ 360 h 372"/>
              <a:gd name="T14" fmla="*/ 148 w 240"/>
              <a:gd name="T15" fmla="*/ 372 h 372"/>
              <a:gd name="T16" fmla="*/ 132 w 240"/>
              <a:gd name="T17" fmla="*/ 372 h 372"/>
              <a:gd name="T18" fmla="*/ 124 w 240"/>
              <a:gd name="T19" fmla="*/ 364 h 372"/>
              <a:gd name="T20" fmla="*/ 120 w 240"/>
              <a:gd name="T21" fmla="*/ 348 h 372"/>
              <a:gd name="T22" fmla="*/ 108 w 240"/>
              <a:gd name="T23" fmla="*/ 328 h 372"/>
              <a:gd name="T24" fmla="*/ 92 w 240"/>
              <a:gd name="T25" fmla="*/ 312 h 372"/>
              <a:gd name="T26" fmla="*/ 84 w 240"/>
              <a:gd name="T27" fmla="*/ 304 h 372"/>
              <a:gd name="T28" fmla="*/ 80 w 240"/>
              <a:gd name="T29" fmla="*/ 296 h 372"/>
              <a:gd name="T30" fmla="*/ 80 w 240"/>
              <a:gd name="T31" fmla="*/ 292 h 372"/>
              <a:gd name="T32" fmla="*/ 84 w 240"/>
              <a:gd name="T33" fmla="*/ 288 h 372"/>
              <a:gd name="T34" fmla="*/ 100 w 240"/>
              <a:gd name="T35" fmla="*/ 288 h 372"/>
              <a:gd name="T36" fmla="*/ 124 w 240"/>
              <a:gd name="T37" fmla="*/ 292 h 372"/>
              <a:gd name="T38" fmla="*/ 140 w 240"/>
              <a:gd name="T39" fmla="*/ 292 h 372"/>
              <a:gd name="T40" fmla="*/ 144 w 240"/>
              <a:gd name="T41" fmla="*/ 292 h 372"/>
              <a:gd name="T42" fmla="*/ 148 w 240"/>
              <a:gd name="T43" fmla="*/ 280 h 372"/>
              <a:gd name="T44" fmla="*/ 152 w 240"/>
              <a:gd name="T45" fmla="*/ 260 h 372"/>
              <a:gd name="T46" fmla="*/ 156 w 240"/>
              <a:gd name="T47" fmla="*/ 236 h 372"/>
              <a:gd name="T48" fmla="*/ 164 w 240"/>
              <a:gd name="T49" fmla="*/ 184 h 372"/>
              <a:gd name="T50" fmla="*/ 172 w 240"/>
              <a:gd name="T51" fmla="*/ 124 h 372"/>
              <a:gd name="T52" fmla="*/ 172 w 240"/>
              <a:gd name="T53" fmla="*/ 88 h 372"/>
              <a:gd name="T54" fmla="*/ 172 w 240"/>
              <a:gd name="T55" fmla="*/ 72 h 372"/>
              <a:gd name="T56" fmla="*/ 168 w 240"/>
              <a:gd name="T57" fmla="*/ 56 h 372"/>
              <a:gd name="T58" fmla="*/ 168 w 240"/>
              <a:gd name="T59" fmla="*/ 48 h 372"/>
              <a:gd name="T60" fmla="*/ 164 w 240"/>
              <a:gd name="T61" fmla="*/ 48 h 372"/>
              <a:gd name="T62" fmla="*/ 152 w 240"/>
              <a:gd name="T63" fmla="*/ 44 h 372"/>
              <a:gd name="T64" fmla="*/ 144 w 240"/>
              <a:gd name="T65" fmla="*/ 44 h 372"/>
              <a:gd name="T66" fmla="*/ 132 w 240"/>
              <a:gd name="T67" fmla="*/ 48 h 372"/>
              <a:gd name="T68" fmla="*/ 116 w 240"/>
              <a:gd name="T69" fmla="*/ 52 h 372"/>
              <a:gd name="T70" fmla="*/ 96 w 240"/>
              <a:gd name="T71" fmla="*/ 56 h 372"/>
              <a:gd name="T72" fmla="*/ 60 w 240"/>
              <a:gd name="T73" fmla="*/ 64 h 372"/>
              <a:gd name="T74" fmla="*/ 48 w 240"/>
              <a:gd name="T75" fmla="*/ 64 h 372"/>
              <a:gd name="T76" fmla="*/ 40 w 240"/>
              <a:gd name="T77" fmla="*/ 64 h 372"/>
              <a:gd name="T78" fmla="*/ 24 w 240"/>
              <a:gd name="T79" fmla="*/ 64 h 372"/>
              <a:gd name="T80" fmla="*/ 12 w 240"/>
              <a:gd name="T81" fmla="*/ 56 h 372"/>
              <a:gd name="T82" fmla="*/ 4 w 240"/>
              <a:gd name="T83" fmla="*/ 48 h 372"/>
              <a:gd name="T84" fmla="*/ 0 w 240"/>
              <a:gd name="T85" fmla="*/ 36 h 372"/>
              <a:gd name="T86" fmla="*/ 12 w 240"/>
              <a:gd name="T87" fmla="*/ 36 h 372"/>
              <a:gd name="T88" fmla="*/ 32 w 240"/>
              <a:gd name="T89" fmla="*/ 32 h 372"/>
              <a:gd name="T90" fmla="*/ 56 w 240"/>
              <a:gd name="T91" fmla="*/ 28 h 372"/>
              <a:gd name="T92" fmla="*/ 84 w 240"/>
              <a:gd name="T93" fmla="*/ 24 h 372"/>
              <a:gd name="T94" fmla="*/ 112 w 240"/>
              <a:gd name="T95" fmla="*/ 20 h 372"/>
              <a:gd name="T96" fmla="*/ 132 w 240"/>
              <a:gd name="T97" fmla="*/ 12 h 372"/>
              <a:gd name="T98" fmla="*/ 144 w 240"/>
              <a:gd name="T99" fmla="*/ 8 h 372"/>
              <a:gd name="T100" fmla="*/ 152 w 240"/>
              <a:gd name="T101" fmla="*/ 4 h 372"/>
              <a:gd name="T102" fmla="*/ 156 w 240"/>
              <a:gd name="T103" fmla="*/ 0 h 372"/>
              <a:gd name="T104" fmla="*/ 168 w 240"/>
              <a:gd name="T105" fmla="*/ 0 h 372"/>
              <a:gd name="T106" fmla="*/ 184 w 240"/>
              <a:gd name="T107" fmla="*/ 4 h 372"/>
              <a:gd name="T108" fmla="*/ 208 w 240"/>
              <a:gd name="T109" fmla="*/ 12 h 372"/>
              <a:gd name="T110" fmla="*/ 232 w 240"/>
              <a:gd name="T111" fmla="*/ 24 h 372"/>
              <a:gd name="T112" fmla="*/ 240 w 240"/>
              <a:gd name="T113" fmla="*/ 32 h 372"/>
              <a:gd name="T114" fmla="*/ 240 w 240"/>
              <a:gd name="T115" fmla="*/ 44 h 372"/>
              <a:gd name="T116" fmla="*/ 236 w 240"/>
              <a:gd name="T117" fmla="*/ 48 h 372"/>
              <a:gd name="T118" fmla="*/ 232 w 240"/>
              <a:gd name="T119" fmla="*/ 56 h 372"/>
              <a:gd name="T120" fmla="*/ 228 w 240"/>
              <a:gd name="T121" fmla="*/ 72 h 372"/>
              <a:gd name="T122" fmla="*/ 228 w 240"/>
              <a:gd name="T123" fmla="*/ 92 h 372"/>
              <a:gd name="T124" fmla="*/ 224 w 240"/>
              <a:gd name="T125" fmla="*/ 124 h 3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40" h="372">
                <a:moveTo>
                  <a:pt x="224" y="124"/>
                </a:moveTo>
                <a:lnTo>
                  <a:pt x="224" y="156"/>
                </a:lnTo>
                <a:lnTo>
                  <a:pt x="220" y="192"/>
                </a:lnTo>
                <a:lnTo>
                  <a:pt x="216" y="228"/>
                </a:lnTo>
                <a:lnTo>
                  <a:pt x="208" y="264"/>
                </a:lnTo>
                <a:lnTo>
                  <a:pt x="208" y="280"/>
                </a:lnTo>
                <a:lnTo>
                  <a:pt x="204" y="296"/>
                </a:lnTo>
                <a:lnTo>
                  <a:pt x="200" y="308"/>
                </a:lnTo>
                <a:lnTo>
                  <a:pt x="196" y="324"/>
                </a:lnTo>
                <a:lnTo>
                  <a:pt x="188" y="332"/>
                </a:lnTo>
                <a:lnTo>
                  <a:pt x="184" y="340"/>
                </a:lnTo>
                <a:lnTo>
                  <a:pt x="180" y="348"/>
                </a:lnTo>
                <a:lnTo>
                  <a:pt x="176" y="352"/>
                </a:lnTo>
                <a:lnTo>
                  <a:pt x="164" y="360"/>
                </a:lnTo>
                <a:lnTo>
                  <a:pt x="156" y="368"/>
                </a:lnTo>
                <a:lnTo>
                  <a:pt x="148" y="372"/>
                </a:lnTo>
                <a:lnTo>
                  <a:pt x="140" y="372"/>
                </a:lnTo>
                <a:lnTo>
                  <a:pt x="132" y="372"/>
                </a:lnTo>
                <a:lnTo>
                  <a:pt x="124" y="368"/>
                </a:lnTo>
                <a:lnTo>
                  <a:pt x="124" y="364"/>
                </a:lnTo>
                <a:lnTo>
                  <a:pt x="120" y="356"/>
                </a:lnTo>
                <a:lnTo>
                  <a:pt x="120" y="348"/>
                </a:lnTo>
                <a:lnTo>
                  <a:pt x="116" y="340"/>
                </a:lnTo>
                <a:lnTo>
                  <a:pt x="108" y="328"/>
                </a:lnTo>
                <a:lnTo>
                  <a:pt x="96" y="320"/>
                </a:lnTo>
                <a:lnTo>
                  <a:pt x="92" y="312"/>
                </a:lnTo>
                <a:lnTo>
                  <a:pt x="88" y="308"/>
                </a:lnTo>
                <a:lnTo>
                  <a:pt x="84" y="304"/>
                </a:lnTo>
                <a:lnTo>
                  <a:pt x="80" y="300"/>
                </a:lnTo>
                <a:lnTo>
                  <a:pt x="80" y="296"/>
                </a:lnTo>
                <a:lnTo>
                  <a:pt x="76" y="296"/>
                </a:lnTo>
                <a:lnTo>
                  <a:pt x="80" y="292"/>
                </a:lnTo>
                <a:lnTo>
                  <a:pt x="80" y="288"/>
                </a:lnTo>
                <a:lnTo>
                  <a:pt x="84" y="288"/>
                </a:lnTo>
                <a:lnTo>
                  <a:pt x="92" y="288"/>
                </a:lnTo>
                <a:lnTo>
                  <a:pt x="100" y="288"/>
                </a:lnTo>
                <a:lnTo>
                  <a:pt x="112" y="288"/>
                </a:lnTo>
                <a:lnTo>
                  <a:pt x="124" y="292"/>
                </a:lnTo>
                <a:lnTo>
                  <a:pt x="132" y="292"/>
                </a:lnTo>
                <a:lnTo>
                  <a:pt x="140" y="292"/>
                </a:lnTo>
                <a:lnTo>
                  <a:pt x="140" y="292"/>
                </a:lnTo>
                <a:lnTo>
                  <a:pt x="144" y="292"/>
                </a:lnTo>
                <a:lnTo>
                  <a:pt x="144" y="288"/>
                </a:lnTo>
                <a:lnTo>
                  <a:pt x="148" y="280"/>
                </a:lnTo>
                <a:lnTo>
                  <a:pt x="148" y="272"/>
                </a:lnTo>
                <a:lnTo>
                  <a:pt x="152" y="260"/>
                </a:lnTo>
                <a:lnTo>
                  <a:pt x="152" y="248"/>
                </a:lnTo>
                <a:lnTo>
                  <a:pt x="156" y="236"/>
                </a:lnTo>
                <a:lnTo>
                  <a:pt x="160" y="220"/>
                </a:lnTo>
                <a:lnTo>
                  <a:pt x="164" y="184"/>
                </a:lnTo>
                <a:lnTo>
                  <a:pt x="168" y="152"/>
                </a:lnTo>
                <a:lnTo>
                  <a:pt x="172" y="124"/>
                </a:lnTo>
                <a:lnTo>
                  <a:pt x="172" y="100"/>
                </a:lnTo>
                <a:lnTo>
                  <a:pt x="172" y="88"/>
                </a:lnTo>
                <a:lnTo>
                  <a:pt x="172" y="80"/>
                </a:lnTo>
                <a:lnTo>
                  <a:pt x="172" y="72"/>
                </a:lnTo>
                <a:lnTo>
                  <a:pt x="168" y="64"/>
                </a:lnTo>
                <a:lnTo>
                  <a:pt x="168" y="56"/>
                </a:lnTo>
                <a:lnTo>
                  <a:pt x="168" y="52"/>
                </a:lnTo>
                <a:lnTo>
                  <a:pt x="168" y="48"/>
                </a:lnTo>
                <a:lnTo>
                  <a:pt x="164" y="48"/>
                </a:lnTo>
                <a:lnTo>
                  <a:pt x="164" y="48"/>
                </a:lnTo>
                <a:lnTo>
                  <a:pt x="160" y="44"/>
                </a:lnTo>
                <a:lnTo>
                  <a:pt x="152" y="44"/>
                </a:lnTo>
                <a:lnTo>
                  <a:pt x="148" y="44"/>
                </a:lnTo>
                <a:lnTo>
                  <a:pt x="144" y="44"/>
                </a:lnTo>
                <a:lnTo>
                  <a:pt x="140" y="48"/>
                </a:lnTo>
                <a:lnTo>
                  <a:pt x="132" y="48"/>
                </a:lnTo>
                <a:lnTo>
                  <a:pt x="124" y="48"/>
                </a:lnTo>
                <a:lnTo>
                  <a:pt x="116" y="52"/>
                </a:lnTo>
                <a:lnTo>
                  <a:pt x="108" y="52"/>
                </a:lnTo>
                <a:lnTo>
                  <a:pt x="96" y="56"/>
                </a:lnTo>
                <a:lnTo>
                  <a:pt x="76" y="60"/>
                </a:lnTo>
                <a:lnTo>
                  <a:pt x="60" y="64"/>
                </a:lnTo>
                <a:lnTo>
                  <a:pt x="52" y="64"/>
                </a:lnTo>
                <a:lnTo>
                  <a:pt x="48" y="64"/>
                </a:lnTo>
                <a:lnTo>
                  <a:pt x="44" y="64"/>
                </a:lnTo>
                <a:lnTo>
                  <a:pt x="40" y="64"/>
                </a:lnTo>
                <a:lnTo>
                  <a:pt x="32" y="64"/>
                </a:lnTo>
                <a:lnTo>
                  <a:pt x="24" y="64"/>
                </a:lnTo>
                <a:lnTo>
                  <a:pt x="20" y="60"/>
                </a:lnTo>
                <a:lnTo>
                  <a:pt x="12" y="56"/>
                </a:lnTo>
                <a:lnTo>
                  <a:pt x="8" y="52"/>
                </a:lnTo>
                <a:lnTo>
                  <a:pt x="4" y="48"/>
                </a:lnTo>
                <a:lnTo>
                  <a:pt x="0" y="44"/>
                </a:lnTo>
                <a:lnTo>
                  <a:pt x="0" y="36"/>
                </a:lnTo>
                <a:lnTo>
                  <a:pt x="8" y="36"/>
                </a:lnTo>
                <a:lnTo>
                  <a:pt x="12" y="36"/>
                </a:lnTo>
                <a:lnTo>
                  <a:pt x="24" y="32"/>
                </a:lnTo>
                <a:lnTo>
                  <a:pt x="32" y="32"/>
                </a:lnTo>
                <a:lnTo>
                  <a:pt x="44" y="32"/>
                </a:lnTo>
                <a:lnTo>
                  <a:pt x="56" y="28"/>
                </a:lnTo>
                <a:lnTo>
                  <a:pt x="72" y="28"/>
                </a:lnTo>
                <a:lnTo>
                  <a:pt x="84" y="24"/>
                </a:lnTo>
                <a:lnTo>
                  <a:pt x="100" y="20"/>
                </a:lnTo>
                <a:lnTo>
                  <a:pt x="112" y="20"/>
                </a:lnTo>
                <a:lnTo>
                  <a:pt x="124" y="16"/>
                </a:lnTo>
                <a:lnTo>
                  <a:pt x="132" y="12"/>
                </a:lnTo>
                <a:lnTo>
                  <a:pt x="140" y="12"/>
                </a:lnTo>
                <a:lnTo>
                  <a:pt x="144" y="8"/>
                </a:lnTo>
                <a:lnTo>
                  <a:pt x="148" y="8"/>
                </a:lnTo>
                <a:lnTo>
                  <a:pt x="152" y="4"/>
                </a:lnTo>
                <a:lnTo>
                  <a:pt x="152" y="4"/>
                </a:lnTo>
                <a:lnTo>
                  <a:pt x="156" y="0"/>
                </a:lnTo>
                <a:lnTo>
                  <a:pt x="164" y="0"/>
                </a:lnTo>
                <a:lnTo>
                  <a:pt x="168" y="0"/>
                </a:lnTo>
                <a:lnTo>
                  <a:pt x="176" y="0"/>
                </a:lnTo>
                <a:lnTo>
                  <a:pt x="184" y="4"/>
                </a:lnTo>
                <a:lnTo>
                  <a:pt x="196" y="8"/>
                </a:lnTo>
                <a:lnTo>
                  <a:pt x="208" y="12"/>
                </a:lnTo>
                <a:lnTo>
                  <a:pt x="220" y="20"/>
                </a:lnTo>
                <a:lnTo>
                  <a:pt x="232" y="24"/>
                </a:lnTo>
                <a:lnTo>
                  <a:pt x="236" y="28"/>
                </a:lnTo>
                <a:lnTo>
                  <a:pt x="240" y="32"/>
                </a:lnTo>
                <a:lnTo>
                  <a:pt x="240" y="40"/>
                </a:lnTo>
                <a:lnTo>
                  <a:pt x="240" y="44"/>
                </a:lnTo>
                <a:lnTo>
                  <a:pt x="240" y="44"/>
                </a:lnTo>
                <a:lnTo>
                  <a:pt x="236" y="48"/>
                </a:lnTo>
                <a:lnTo>
                  <a:pt x="236" y="52"/>
                </a:lnTo>
                <a:lnTo>
                  <a:pt x="232" y="56"/>
                </a:lnTo>
                <a:lnTo>
                  <a:pt x="232" y="60"/>
                </a:lnTo>
                <a:lnTo>
                  <a:pt x="228" y="72"/>
                </a:lnTo>
                <a:lnTo>
                  <a:pt x="228" y="80"/>
                </a:lnTo>
                <a:lnTo>
                  <a:pt x="228" y="92"/>
                </a:lnTo>
                <a:lnTo>
                  <a:pt x="224" y="108"/>
                </a:lnTo>
                <a:lnTo>
                  <a:pt x="224" y="124"/>
                </a:lnTo>
                <a:lnTo>
                  <a:pt x="224" y="124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9" name="Freeform 229">
            <a:extLst>
              <a:ext uri="{FF2B5EF4-FFF2-40B4-BE49-F238E27FC236}">
                <a16:creationId xmlns:a16="http://schemas.microsoft.com/office/drawing/2014/main" id="{7208F3D2-542D-4627-8D51-6C0A5D395408}"/>
              </a:ext>
            </a:extLst>
          </p:cNvPr>
          <p:cNvSpPr>
            <a:spLocks/>
          </p:cNvSpPr>
          <p:nvPr/>
        </p:nvSpPr>
        <p:spPr bwMode="auto">
          <a:xfrm>
            <a:off x="10176698" y="4071929"/>
            <a:ext cx="844821" cy="1606677"/>
          </a:xfrm>
          <a:custGeom>
            <a:avLst/>
            <a:gdLst>
              <a:gd name="T0" fmla="*/ 132 w 216"/>
              <a:gd name="T1" fmla="*/ 324 h 356"/>
              <a:gd name="T2" fmla="*/ 116 w 216"/>
              <a:gd name="T3" fmla="*/ 312 h 356"/>
              <a:gd name="T4" fmla="*/ 88 w 216"/>
              <a:gd name="T5" fmla="*/ 296 h 356"/>
              <a:gd name="T6" fmla="*/ 72 w 216"/>
              <a:gd name="T7" fmla="*/ 284 h 356"/>
              <a:gd name="T8" fmla="*/ 64 w 216"/>
              <a:gd name="T9" fmla="*/ 276 h 356"/>
              <a:gd name="T10" fmla="*/ 68 w 216"/>
              <a:gd name="T11" fmla="*/ 268 h 356"/>
              <a:gd name="T12" fmla="*/ 80 w 216"/>
              <a:gd name="T13" fmla="*/ 268 h 356"/>
              <a:gd name="T14" fmla="*/ 104 w 216"/>
              <a:gd name="T15" fmla="*/ 272 h 356"/>
              <a:gd name="T16" fmla="*/ 128 w 216"/>
              <a:gd name="T17" fmla="*/ 276 h 356"/>
              <a:gd name="T18" fmla="*/ 144 w 216"/>
              <a:gd name="T19" fmla="*/ 280 h 356"/>
              <a:gd name="T20" fmla="*/ 144 w 216"/>
              <a:gd name="T21" fmla="*/ 268 h 356"/>
              <a:gd name="T22" fmla="*/ 128 w 216"/>
              <a:gd name="T23" fmla="*/ 232 h 356"/>
              <a:gd name="T24" fmla="*/ 92 w 216"/>
              <a:gd name="T25" fmla="*/ 192 h 356"/>
              <a:gd name="T26" fmla="*/ 64 w 216"/>
              <a:gd name="T27" fmla="*/ 168 h 356"/>
              <a:gd name="T28" fmla="*/ 60 w 216"/>
              <a:gd name="T29" fmla="*/ 160 h 356"/>
              <a:gd name="T30" fmla="*/ 64 w 216"/>
              <a:gd name="T31" fmla="*/ 148 h 356"/>
              <a:gd name="T32" fmla="*/ 76 w 216"/>
              <a:gd name="T33" fmla="*/ 128 h 356"/>
              <a:gd name="T34" fmla="*/ 92 w 216"/>
              <a:gd name="T35" fmla="*/ 96 h 356"/>
              <a:gd name="T36" fmla="*/ 108 w 216"/>
              <a:gd name="T37" fmla="*/ 72 h 356"/>
              <a:gd name="T38" fmla="*/ 112 w 216"/>
              <a:gd name="T39" fmla="*/ 56 h 356"/>
              <a:gd name="T40" fmla="*/ 108 w 216"/>
              <a:gd name="T41" fmla="*/ 56 h 356"/>
              <a:gd name="T42" fmla="*/ 84 w 216"/>
              <a:gd name="T43" fmla="*/ 64 h 356"/>
              <a:gd name="T44" fmla="*/ 56 w 216"/>
              <a:gd name="T45" fmla="*/ 68 h 356"/>
              <a:gd name="T46" fmla="*/ 16 w 216"/>
              <a:gd name="T47" fmla="*/ 68 h 356"/>
              <a:gd name="T48" fmla="*/ 16 w 216"/>
              <a:gd name="T49" fmla="*/ 40 h 356"/>
              <a:gd name="T50" fmla="*/ 72 w 216"/>
              <a:gd name="T51" fmla="*/ 32 h 356"/>
              <a:gd name="T52" fmla="*/ 96 w 216"/>
              <a:gd name="T53" fmla="*/ 24 h 356"/>
              <a:gd name="T54" fmla="*/ 120 w 216"/>
              <a:gd name="T55" fmla="*/ 12 h 356"/>
              <a:gd name="T56" fmla="*/ 136 w 216"/>
              <a:gd name="T57" fmla="*/ 0 h 356"/>
              <a:gd name="T58" fmla="*/ 156 w 216"/>
              <a:gd name="T59" fmla="*/ 8 h 356"/>
              <a:gd name="T60" fmla="*/ 192 w 216"/>
              <a:gd name="T61" fmla="*/ 24 h 356"/>
              <a:gd name="T62" fmla="*/ 212 w 216"/>
              <a:gd name="T63" fmla="*/ 44 h 356"/>
              <a:gd name="T64" fmla="*/ 200 w 216"/>
              <a:gd name="T65" fmla="*/ 56 h 356"/>
              <a:gd name="T66" fmla="*/ 180 w 216"/>
              <a:gd name="T67" fmla="*/ 64 h 356"/>
              <a:gd name="T68" fmla="*/ 160 w 216"/>
              <a:gd name="T69" fmla="*/ 80 h 356"/>
              <a:gd name="T70" fmla="*/ 136 w 216"/>
              <a:gd name="T71" fmla="*/ 108 h 356"/>
              <a:gd name="T72" fmla="*/ 116 w 216"/>
              <a:gd name="T73" fmla="*/ 136 h 356"/>
              <a:gd name="T74" fmla="*/ 104 w 216"/>
              <a:gd name="T75" fmla="*/ 156 h 356"/>
              <a:gd name="T76" fmla="*/ 108 w 216"/>
              <a:gd name="T77" fmla="*/ 160 h 356"/>
              <a:gd name="T78" fmla="*/ 128 w 216"/>
              <a:gd name="T79" fmla="*/ 172 h 356"/>
              <a:gd name="T80" fmla="*/ 160 w 216"/>
              <a:gd name="T81" fmla="*/ 196 h 356"/>
              <a:gd name="T82" fmla="*/ 200 w 216"/>
              <a:gd name="T83" fmla="*/ 240 h 356"/>
              <a:gd name="T84" fmla="*/ 216 w 216"/>
              <a:gd name="T85" fmla="*/ 288 h 356"/>
              <a:gd name="T86" fmla="*/ 204 w 216"/>
              <a:gd name="T87" fmla="*/ 324 h 356"/>
              <a:gd name="T88" fmla="*/ 180 w 216"/>
              <a:gd name="T89" fmla="*/ 348 h 356"/>
              <a:gd name="T90" fmla="*/ 156 w 216"/>
              <a:gd name="T91" fmla="*/ 356 h 356"/>
              <a:gd name="T92" fmla="*/ 140 w 216"/>
              <a:gd name="T93" fmla="*/ 348 h 3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216" h="356">
                <a:moveTo>
                  <a:pt x="140" y="340"/>
                </a:moveTo>
                <a:lnTo>
                  <a:pt x="136" y="328"/>
                </a:lnTo>
                <a:lnTo>
                  <a:pt x="132" y="324"/>
                </a:lnTo>
                <a:lnTo>
                  <a:pt x="128" y="320"/>
                </a:lnTo>
                <a:lnTo>
                  <a:pt x="124" y="316"/>
                </a:lnTo>
                <a:lnTo>
                  <a:pt x="116" y="312"/>
                </a:lnTo>
                <a:lnTo>
                  <a:pt x="108" y="308"/>
                </a:lnTo>
                <a:lnTo>
                  <a:pt x="100" y="300"/>
                </a:lnTo>
                <a:lnTo>
                  <a:pt x="88" y="296"/>
                </a:lnTo>
                <a:lnTo>
                  <a:pt x="80" y="292"/>
                </a:lnTo>
                <a:lnTo>
                  <a:pt x="76" y="288"/>
                </a:lnTo>
                <a:lnTo>
                  <a:pt x="72" y="284"/>
                </a:lnTo>
                <a:lnTo>
                  <a:pt x="68" y="280"/>
                </a:lnTo>
                <a:lnTo>
                  <a:pt x="64" y="280"/>
                </a:lnTo>
                <a:lnTo>
                  <a:pt x="64" y="276"/>
                </a:lnTo>
                <a:lnTo>
                  <a:pt x="64" y="272"/>
                </a:lnTo>
                <a:lnTo>
                  <a:pt x="64" y="272"/>
                </a:lnTo>
                <a:lnTo>
                  <a:pt x="68" y="268"/>
                </a:lnTo>
                <a:lnTo>
                  <a:pt x="68" y="268"/>
                </a:lnTo>
                <a:lnTo>
                  <a:pt x="76" y="268"/>
                </a:lnTo>
                <a:lnTo>
                  <a:pt x="80" y="268"/>
                </a:lnTo>
                <a:lnTo>
                  <a:pt x="88" y="268"/>
                </a:lnTo>
                <a:lnTo>
                  <a:pt x="96" y="268"/>
                </a:lnTo>
                <a:lnTo>
                  <a:pt x="104" y="272"/>
                </a:lnTo>
                <a:lnTo>
                  <a:pt x="116" y="272"/>
                </a:lnTo>
                <a:lnTo>
                  <a:pt x="124" y="276"/>
                </a:lnTo>
                <a:lnTo>
                  <a:pt x="128" y="276"/>
                </a:lnTo>
                <a:lnTo>
                  <a:pt x="136" y="276"/>
                </a:lnTo>
                <a:lnTo>
                  <a:pt x="140" y="276"/>
                </a:lnTo>
                <a:lnTo>
                  <a:pt x="144" y="280"/>
                </a:lnTo>
                <a:lnTo>
                  <a:pt x="148" y="276"/>
                </a:lnTo>
                <a:lnTo>
                  <a:pt x="144" y="276"/>
                </a:lnTo>
                <a:lnTo>
                  <a:pt x="144" y="268"/>
                </a:lnTo>
                <a:lnTo>
                  <a:pt x="140" y="260"/>
                </a:lnTo>
                <a:lnTo>
                  <a:pt x="136" y="248"/>
                </a:lnTo>
                <a:lnTo>
                  <a:pt x="128" y="232"/>
                </a:lnTo>
                <a:lnTo>
                  <a:pt x="120" y="220"/>
                </a:lnTo>
                <a:lnTo>
                  <a:pt x="108" y="204"/>
                </a:lnTo>
                <a:lnTo>
                  <a:pt x="92" y="192"/>
                </a:lnTo>
                <a:lnTo>
                  <a:pt x="80" y="180"/>
                </a:lnTo>
                <a:lnTo>
                  <a:pt x="68" y="172"/>
                </a:lnTo>
                <a:lnTo>
                  <a:pt x="64" y="168"/>
                </a:lnTo>
                <a:lnTo>
                  <a:pt x="64" y="164"/>
                </a:lnTo>
                <a:lnTo>
                  <a:pt x="60" y="160"/>
                </a:lnTo>
                <a:lnTo>
                  <a:pt x="60" y="160"/>
                </a:lnTo>
                <a:lnTo>
                  <a:pt x="60" y="156"/>
                </a:lnTo>
                <a:lnTo>
                  <a:pt x="64" y="152"/>
                </a:lnTo>
                <a:lnTo>
                  <a:pt x="64" y="148"/>
                </a:lnTo>
                <a:lnTo>
                  <a:pt x="68" y="144"/>
                </a:lnTo>
                <a:lnTo>
                  <a:pt x="72" y="136"/>
                </a:lnTo>
                <a:lnTo>
                  <a:pt x="76" y="128"/>
                </a:lnTo>
                <a:lnTo>
                  <a:pt x="80" y="116"/>
                </a:lnTo>
                <a:lnTo>
                  <a:pt x="88" y="108"/>
                </a:lnTo>
                <a:lnTo>
                  <a:pt x="92" y="96"/>
                </a:lnTo>
                <a:lnTo>
                  <a:pt x="100" y="84"/>
                </a:lnTo>
                <a:lnTo>
                  <a:pt x="104" y="76"/>
                </a:lnTo>
                <a:lnTo>
                  <a:pt x="108" y="72"/>
                </a:lnTo>
                <a:lnTo>
                  <a:pt x="108" y="64"/>
                </a:lnTo>
                <a:lnTo>
                  <a:pt x="112" y="60"/>
                </a:lnTo>
                <a:lnTo>
                  <a:pt x="112" y="56"/>
                </a:lnTo>
                <a:lnTo>
                  <a:pt x="112" y="56"/>
                </a:lnTo>
                <a:lnTo>
                  <a:pt x="112" y="56"/>
                </a:lnTo>
                <a:lnTo>
                  <a:pt x="108" y="56"/>
                </a:lnTo>
                <a:lnTo>
                  <a:pt x="100" y="60"/>
                </a:lnTo>
                <a:lnTo>
                  <a:pt x="92" y="60"/>
                </a:lnTo>
                <a:lnTo>
                  <a:pt x="84" y="64"/>
                </a:lnTo>
                <a:lnTo>
                  <a:pt x="76" y="64"/>
                </a:lnTo>
                <a:lnTo>
                  <a:pt x="64" y="64"/>
                </a:lnTo>
                <a:lnTo>
                  <a:pt x="56" y="68"/>
                </a:lnTo>
                <a:lnTo>
                  <a:pt x="44" y="68"/>
                </a:lnTo>
                <a:lnTo>
                  <a:pt x="28" y="68"/>
                </a:lnTo>
                <a:lnTo>
                  <a:pt x="16" y="68"/>
                </a:lnTo>
                <a:lnTo>
                  <a:pt x="0" y="68"/>
                </a:lnTo>
                <a:lnTo>
                  <a:pt x="0" y="40"/>
                </a:lnTo>
                <a:lnTo>
                  <a:pt x="16" y="40"/>
                </a:lnTo>
                <a:lnTo>
                  <a:pt x="32" y="36"/>
                </a:lnTo>
                <a:lnTo>
                  <a:pt x="52" y="36"/>
                </a:lnTo>
                <a:lnTo>
                  <a:pt x="72" y="32"/>
                </a:lnTo>
                <a:lnTo>
                  <a:pt x="80" y="28"/>
                </a:lnTo>
                <a:lnTo>
                  <a:pt x="92" y="28"/>
                </a:lnTo>
                <a:lnTo>
                  <a:pt x="96" y="24"/>
                </a:lnTo>
                <a:lnTo>
                  <a:pt x="104" y="20"/>
                </a:lnTo>
                <a:lnTo>
                  <a:pt x="112" y="16"/>
                </a:lnTo>
                <a:lnTo>
                  <a:pt x="120" y="12"/>
                </a:lnTo>
                <a:lnTo>
                  <a:pt x="124" y="8"/>
                </a:lnTo>
                <a:lnTo>
                  <a:pt x="128" y="4"/>
                </a:lnTo>
                <a:lnTo>
                  <a:pt x="136" y="0"/>
                </a:lnTo>
                <a:lnTo>
                  <a:pt x="140" y="0"/>
                </a:lnTo>
                <a:lnTo>
                  <a:pt x="148" y="4"/>
                </a:lnTo>
                <a:lnTo>
                  <a:pt x="156" y="8"/>
                </a:lnTo>
                <a:lnTo>
                  <a:pt x="168" y="12"/>
                </a:lnTo>
                <a:lnTo>
                  <a:pt x="180" y="20"/>
                </a:lnTo>
                <a:lnTo>
                  <a:pt x="192" y="24"/>
                </a:lnTo>
                <a:lnTo>
                  <a:pt x="200" y="32"/>
                </a:lnTo>
                <a:lnTo>
                  <a:pt x="208" y="36"/>
                </a:lnTo>
                <a:lnTo>
                  <a:pt x="212" y="44"/>
                </a:lnTo>
                <a:lnTo>
                  <a:pt x="212" y="48"/>
                </a:lnTo>
                <a:lnTo>
                  <a:pt x="208" y="52"/>
                </a:lnTo>
                <a:lnTo>
                  <a:pt x="200" y="56"/>
                </a:lnTo>
                <a:lnTo>
                  <a:pt x="192" y="60"/>
                </a:lnTo>
                <a:lnTo>
                  <a:pt x="188" y="60"/>
                </a:lnTo>
                <a:lnTo>
                  <a:pt x="180" y="64"/>
                </a:lnTo>
                <a:lnTo>
                  <a:pt x="176" y="68"/>
                </a:lnTo>
                <a:lnTo>
                  <a:pt x="168" y="72"/>
                </a:lnTo>
                <a:lnTo>
                  <a:pt x="160" y="80"/>
                </a:lnTo>
                <a:lnTo>
                  <a:pt x="152" y="88"/>
                </a:lnTo>
                <a:lnTo>
                  <a:pt x="144" y="96"/>
                </a:lnTo>
                <a:lnTo>
                  <a:pt x="136" y="108"/>
                </a:lnTo>
                <a:lnTo>
                  <a:pt x="128" y="120"/>
                </a:lnTo>
                <a:lnTo>
                  <a:pt x="124" y="128"/>
                </a:lnTo>
                <a:lnTo>
                  <a:pt x="116" y="136"/>
                </a:lnTo>
                <a:lnTo>
                  <a:pt x="112" y="144"/>
                </a:lnTo>
                <a:lnTo>
                  <a:pt x="108" y="148"/>
                </a:lnTo>
                <a:lnTo>
                  <a:pt x="104" y="156"/>
                </a:lnTo>
                <a:lnTo>
                  <a:pt x="104" y="156"/>
                </a:lnTo>
                <a:lnTo>
                  <a:pt x="104" y="160"/>
                </a:lnTo>
                <a:lnTo>
                  <a:pt x="108" y="160"/>
                </a:lnTo>
                <a:lnTo>
                  <a:pt x="116" y="168"/>
                </a:lnTo>
                <a:lnTo>
                  <a:pt x="120" y="168"/>
                </a:lnTo>
                <a:lnTo>
                  <a:pt x="128" y="172"/>
                </a:lnTo>
                <a:lnTo>
                  <a:pt x="136" y="180"/>
                </a:lnTo>
                <a:lnTo>
                  <a:pt x="144" y="184"/>
                </a:lnTo>
                <a:lnTo>
                  <a:pt x="160" y="196"/>
                </a:lnTo>
                <a:lnTo>
                  <a:pt x="176" y="212"/>
                </a:lnTo>
                <a:lnTo>
                  <a:pt x="188" y="224"/>
                </a:lnTo>
                <a:lnTo>
                  <a:pt x="200" y="240"/>
                </a:lnTo>
                <a:lnTo>
                  <a:pt x="208" y="256"/>
                </a:lnTo>
                <a:lnTo>
                  <a:pt x="212" y="272"/>
                </a:lnTo>
                <a:lnTo>
                  <a:pt x="216" y="288"/>
                </a:lnTo>
                <a:lnTo>
                  <a:pt x="216" y="300"/>
                </a:lnTo>
                <a:lnTo>
                  <a:pt x="212" y="312"/>
                </a:lnTo>
                <a:lnTo>
                  <a:pt x="204" y="324"/>
                </a:lnTo>
                <a:lnTo>
                  <a:pt x="200" y="332"/>
                </a:lnTo>
                <a:lnTo>
                  <a:pt x="192" y="340"/>
                </a:lnTo>
                <a:lnTo>
                  <a:pt x="180" y="348"/>
                </a:lnTo>
                <a:lnTo>
                  <a:pt x="172" y="352"/>
                </a:lnTo>
                <a:lnTo>
                  <a:pt x="164" y="356"/>
                </a:lnTo>
                <a:lnTo>
                  <a:pt x="156" y="356"/>
                </a:lnTo>
                <a:lnTo>
                  <a:pt x="148" y="356"/>
                </a:lnTo>
                <a:lnTo>
                  <a:pt x="144" y="352"/>
                </a:lnTo>
                <a:lnTo>
                  <a:pt x="140" y="348"/>
                </a:lnTo>
                <a:lnTo>
                  <a:pt x="140" y="340"/>
                </a:lnTo>
                <a:lnTo>
                  <a:pt x="140" y="340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2" name="Freeform 530">
            <a:extLst>
              <a:ext uri="{FF2B5EF4-FFF2-40B4-BE49-F238E27FC236}">
                <a16:creationId xmlns:a16="http://schemas.microsoft.com/office/drawing/2014/main" id="{B80B628C-1B98-4197-A8A0-5AEA4A018D2D}"/>
              </a:ext>
            </a:extLst>
          </p:cNvPr>
          <p:cNvSpPr>
            <a:spLocks/>
          </p:cNvSpPr>
          <p:nvPr/>
        </p:nvSpPr>
        <p:spPr bwMode="auto">
          <a:xfrm>
            <a:off x="8431816" y="1530297"/>
            <a:ext cx="708101" cy="1136652"/>
          </a:xfrm>
          <a:custGeom>
            <a:avLst/>
            <a:gdLst>
              <a:gd name="T0" fmla="*/ 120 w 188"/>
              <a:gd name="T1" fmla="*/ 208 h 224"/>
              <a:gd name="T2" fmla="*/ 120 w 188"/>
              <a:gd name="T3" fmla="*/ 184 h 224"/>
              <a:gd name="T4" fmla="*/ 116 w 188"/>
              <a:gd name="T5" fmla="*/ 172 h 224"/>
              <a:gd name="T6" fmla="*/ 108 w 188"/>
              <a:gd name="T7" fmla="*/ 152 h 224"/>
              <a:gd name="T8" fmla="*/ 92 w 188"/>
              <a:gd name="T9" fmla="*/ 132 h 224"/>
              <a:gd name="T10" fmla="*/ 84 w 188"/>
              <a:gd name="T11" fmla="*/ 116 h 224"/>
              <a:gd name="T12" fmla="*/ 84 w 188"/>
              <a:gd name="T13" fmla="*/ 108 h 224"/>
              <a:gd name="T14" fmla="*/ 88 w 188"/>
              <a:gd name="T15" fmla="*/ 92 h 224"/>
              <a:gd name="T16" fmla="*/ 100 w 188"/>
              <a:gd name="T17" fmla="*/ 64 h 224"/>
              <a:gd name="T18" fmla="*/ 104 w 188"/>
              <a:gd name="T19" fmla="*/ 52 h 224"/>
              <a:gd name="T20" fmla="*/ 104 w 188"/>
              <a:gd name="T21" fmla="*/ 52 h 224"/>
              <a:gd name="T22" fmla="*/ 92 w 188"/>
              <a:gd name="T23" fmla="*/ 52 h 224"/>
              <a:gd name="T24" fmla="*/ 72 w 188"/>
              <a:gd name="T25" fmla="*/ 56 h 224"/>
              <a:gd name="T26" fmla="*/ 52 w 188"/>
              <a:gd name="T27" fmla="*/ 60 h 224"/>
              <a:gd name="T28" fmla="*/ 32 w 188"/>
              <a:gd name="T29" fmla="*/ 60 h 224"/>
              <a:gd name="T30" fmla="*/ 8 w 188"/>
              <a:gd name="T31" fmla="*/ 48 h 224"/>
              <a:gd name="T32" fmla="*/ 20 w 188"/>
              <a:gd name="T33" fmla="*/ 36 h 224"/>
              <a:gd name="T34" fmla="*/ 56 w 188"/>
              <a:gd name="T35" fmla="*/ 24 h 224"/>
              <a:gd name="T36" fmla="*/ 80 w 188"/>
              <a:gd name="T37" fmla="*/ 16 h 224"/>
              <a:gd name="T38" fmla="*/ 92 w 188"/>
              <a:gd name="T39" fmla="*/ 12 h 224"/>
              <a:gd name="T40" fmla="*/ 100 w 188"/>
              <a:gd name="T41" fmla="*/ 4 h 224"/>
              <a:gd name="T42" fmla="*/ 112 w 188"/>
              <a:gd name="T43" fmla="*/ 4 h 224"/>
              <a:gd name="T44" fmla="*/ 128 w 188"/>
              <a:gd name="T45" fmla="*/ 4 h 224"/>
              <a:gd name="T46" fmla="*/ 148 w 188"/>
              <a:gd name="T47" fmla="*/ 12 h 224"/>
              <a:gd name="T48" fmla="*/ 172 w 188"/>
              <a:gd name="T49" fmla="*/ 24 h 224"/>
              <a:gd name="T50" fmla="*/ 184 w 188"/>
              <a:gd name="T51" fmla="*/ 36 h 224"/>
              <a:gd name="T52" fmla="*/ 184 w 188"/>
              <a:gd name="T53" fmla="*/ 48 h 224"/>
              <a:gd name="T54" fmla="*/ 180 w 188"/>
              <a:gd name="T55" fmla="*/ 52 h 224"/>
              <a:gd name="T56" fmla="*/ 168 w 188"/>
              <a:gd name="T57" fmla="*/ 56 h 224"/>
              <a:gd name="T58" fmla="*/ 152 w 188"/>
              <a:gd name="T59" fmla="*/ 72 h 224"/>
              <a:gd name="T60" fmla="*/ 136 w 188"/>
              <a:gd name="T61" fmla="*/ 92 h 224"/>
              <a:gd name="T62" fmla="*/ 128 w 188"/>
              <a:gd name="T63" fmla="*/ 104 h 224"/>
              <a:gd name="T64" fmla="*/ 128 w 188"/>
              <a:gd name="T65" fmla="*/ 108 h 224"/>
              <a:gd name="T66" fmla="*/ 136 w 188"/>
              <a:gd name="T67" fmla="*/ 120 h 224"/>
              <a:gd name="T68" fmla="*/ 152 w 188"/>
              <a:gd name="T69" fmla="*/ 144 h 224"/>
              <a:gd name="T70" fmla="*/ 164 w 188"/>
              <a:gd name="T71" fmla="*/ 164 h 224"/>
              <a:gd name="T72" fmla="*/ 164 w 188"/>
              <a:gd name="T73" fmla="*/ 180 h 224"/>
              <a:gd name="T74" fmla="*/ 164 w 188"/>
              <a:gd name="T75" fmla="*/ 200 h 224"/>
              <a:gd name="T76" fmla="*/ 156 w 188"/>
              <a:gd name="T77" fmla="*/ 224 h 224"/>
              <a:gd name="T78" fmla="*/ 120 w 188"/>
              <a:gd name="T79" fmla="*/ 224 h 2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88" h="224">
                <a:moveTo>
                  <a:pt x="120" y="224"/>
                </a:moveTo>
                <a:lnTo>
                  <a:pt x="120" y="208"/>
                </a:lnTo>
                <a:lnTo>
                  <a:pt x="120" y="192"/>
                </a:lnTo>
                <a:lnTo>
                  <a:pt x="120" y="184"/>
                </a:lnTo>
                <a:lnTo>
                  <a:pt x="120" y="176"/>
                </a:lnTo>
                <a:lnTo>
                  <a:pt x="116" y="172"/>
                </a:lnTo>
                <a:lnTo>
                  <a:pt x="112" y="164"/>
                </a:lnTo>
                <a:lnTo>
                  <a:pt x="108" y="152"/>
                </a:lnTo>
                <a:lnTo>
                  <a:pt x="100" y="144"/>
                </a:lnTo>
                <a:lnTo>
                  <a:pt x="92" y="132"/>
                </a:lnTo>
                <a:lnTo>
                  <a:pt x="88" y="124"/>
                </a:lnTo>
                <a:lnTo>
                  <a:pt x="84" y="116"/>
                </a:lnTo>
                <a:lnTo>
                  <a:pt x="84" y="112"/>
                </a:lnTo>
                <a:lnTo>
                  <a:pt x="84" y="108"/>
                </a:lnTo>
                <a:lnTo>
                  <a:pt x="88" y="104"/>
                </a:lnTo>
                <a:lnTo>
                  <a:pt x="88" y="92"/>
                </a:lnTo>
                <a:lnTo>
                  <a:pt x="96" y="76"/>
                </a:lnTo>
                <a:lnTo>
                  <a:pt x="100" y="64"/>
                </a:lnTo>
                <a:lnTo>
                  <a:pt x="100" y="56"/>
                </a:lnTo>
                <a:lnTo>
                  <a:pt x="104" y="52"/>
                </a:lnTo>
                <a:lnTo>
                  <a:pt x="104" y="52"/>
                </a:lnTo>
                <a:lnTo>
                  <a:pt x="104" y="52"/>
                </a:lnTo>
                <a:lnTo>
                  <a:pt x="100" y="52"/>
                </a:lnTo>
                <a:lnTo>
                  <a:pt x="92" y="52"/>
                </a:lnTo>
                <a:lnTo>
                  <a:pt x="84" y="56"/>
                </a:lnTo>
                <a:lnTo>
                  <a:pt x="72" y="56"/>
                </a:lnTo>
                <a:lnTo>
                  <a:pt x="64" y="60"/>
                </a:lnTo>
                <a:lnTo>
                  <a:pt x="52" y="60"/>
                </a:lnTo>
                <a:lnTo>
                  <a:pt x="44" y="60"/>
                </a:lnTo>
                <a:lnTo>
                  <a:pt x="32" y="60"/>
                </a:lnTo>
                <a:lnTo>
                  <a:pt x="20" y="56"/>
                </a:lnTo>
                <a:lnTo>
                  <a:pt x="8" y="48"/>
                </a:lnTo>
                <a:lnTo>
                  <a:pt x="0" y="40"/>
                </a:lnTo>
                <a:lnTo>
                  <a:pt x="20" y="36"/>
                </a:lnTo>
                <a:lnTo>
                  <a:pt x="40" y="28"/>
                </a:lnTo>
                <a:lnTo>
                  <a:pt x="56" y="24"/>
                </a:lnTo>
                <a:lnTo>
                  <a:pt x="68" y="20"/>
                </a:lnTo>
                <a:lnTo>
                  <a:pt x="80" y="16"/>
                </a:lnTo>
                <a:lnTo>
                  <a:pt x="88" y="16"/>
                </a:lnTo>
                <a:lnTo>
                  <a:pt x="92" y="12"/>
                </a:lnTo>
                <a:lnTo>
                  <a:pt x="96" y="8"/>
                </a:lnTo>
                <a:lnTo>
                  <a:pt x="100" y="4"/>
                </a:lnTo>
                <a:lnTo>
                  <a:pt x="104" y="4"/>
                </a:lnTo>
                <a:lnTo>
                  <a:pt x="112" y="4"/>
                </a:lnTo>
                <a:lnTo>
                  <a:pt x="120" y="0"/>
                </a:lnTo>
                <a:lnTo>
                  <a:pt x="128" y="4"/>
                </a:lnTo>
                <a:lnTo>
                  <a:pt x="140" y="4"/>
                </a:lnTo>
                <a:lnTo>
                  <a:pt x="148" y="12"/>
                </a:lnTo>
                <a:lnTo>
                  <a:pt x="164" y="16"/>
                </a:lnTo>
                <a:lnTo>
                  <a:pt x="172" y="24"/>
                </a:lnTo>
                <a:lnTo>
                  <a:pt x="180" y="32"/>
                </a:lnTo>
                <a:lnTo>
                  <a:pt x="184" y="36"/>
                </a:lnTo>
                <a:lnTo>
                  <a:pt x="188" y="44"/>
                </a:lnTo>
                <a:lnTo>
                  <a:pt x="184" y="48"/>
                </a:lnTo>
                <a:lnTo>
                  <a:pt x="184" y="52"/>
                </a:lnTo>
                <a:lnTo>
                  <a:pt x="180" y="52"/>
                </a:lnTo>
                <a:lnTo>
                  <a:pt x="176" y="56"/>
                </a:lnTo>
                <a:lnTo>
                  <a:pt x="168" y="56"/>
                </a:lnTo>
                <a:lnTo>
                  <a:pt x="160" y="64"/>
                </a:lnTo>
                <a:lnTo>
                  <a:pt x="152" y="72"/>
                </a:lnTo>
                <a:lnTo>
                  <a:pt x="144" y="80"/>
                </a:lnTo>
                <a:lnTo>
                  <a:pt x="136" y="92"/>
                </a:lnTo>
                <a:lnTo>
                  <a:pt x="128" y="100"/>
                </a:lnTo>
                <a:lnTo>
                  <a:pt x="128" y="104"/>
                </a:lnTo>
                <a:lnTo>
                  <a:pt x="128" y="108"/>
                </a:lnTo>
                <a:lnTo>
                  <a:pt x="128" y="108"/>
                </a:lnTo>
                <a:lnTo>
                  <a:pt x="132" y="112"/>
                </a:lnTo>
                <a:lnTo>
                  <a:pt x="136" y="120"/>
                </a:lnTo>
                <a:lnTo>
                  <a:pt x="144" y="132"/>
                </a:lnTo>
                <a:lnTo>
                  <a:pt x="152" y="144"/>
                </a:lnTo>
                <a:lnTo>
                  <a:pt x="160" y="152"/>
                </a:lnTo>
                <a:lnTo>
                  <a:pt x="164" y="164"/>
                </a:lnTo>
                <a:lnTo>
                  <a:pt x="164" y="172"/>
                </a:lnTo>
                <a:lnTo>
                  <a:pt x="164" y="180"/>
                </a:lnTo>
                <a:lnTo>
                  <a:pt x="164" y="192"/>
                </a:lnTo>
                <a:lnTo>
                  <a:pt x="164" y="200"/>
                </a:lnTo>
                <a:lnTo>
                  <a:pt x="160" y="212"/>
                </a:lnTo>
                <a:lnTo>
                  <a:pt x="156" y="224"/>
                </a:lnTo>
                <a:lnTo>
                  <a:pt x="120" y="224"/>
                </a:lnTo>
                <a:lnTo>
                  <a:pt x="120" y="224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3" name="Freeform 531">
            <a:extLst>
              <a:ext uri="{FF2B5EF4-FFF2-40B4-BE49-F238E27FC236}">
                <a16:creationId xmlns:a16="http://schemas.microsoft.com/office/drawing/2014/main" id="{BB4F8396-6B61-44D1-B92B-CFD5387AED48}"/>
              </a:ext>
            </a:extLst>
          </p:cNvPr>
          <p:cNvSpPr>
            <a:spLocks/>
          </p:cNvSpPr>
          <p:nvPr/>
        </p:nvSpPr>
        <p:spPr bwMode="auto">
          <a:xfrm>
            <a:off x="8687938" y="860484"/>
            <a:ext cx="406782" cy="426244"/>
          </a:xfrm>
          <a:custGeom>
            <a:avLst/>
            <a:gdLst>
              <a:gd name="T0" fmla="*/ 76 w 108"/>
              <a:gd name="T1" fmla="*/ 16 h 84"/>
              <a:gd name="T2" fmla="*/ 92 w 108"/>
              <a:gd name="T3" fmla="*/ 24 h 84"/>
              <a:gd name="T4" fmla="*/ 100 w 108"/>
              <a:gd name="T5" fmla="*/ 32 h 84"/>
              <a:gd name="T6" fmla="*/ 104 w 108"/>
              <a:gd name="T7" fmla="*/ 40 h 84"/>
              <a:gd name="T8" fmla="*/ 108 w 108"/>
              <a:gd name="T9" fmla="*/ 44 h 84"/>
              <a:gd name="T10" fmla="*/ 108 w 108"/>
              <a:gd name="T11" fmla="*/ 48 h 84"/>
              <a:gd name="T12" fmla="*/ 108 w 108"/>
              <a:gd name="T13" fmla="*/ 52 h 84"/>
              <a:gd name="T14" fmla="*/ 108 w 108"/>
              <a:gd name="T15" fmla="*/ 64 h 84"/>
              <a:gd name="T16" fmla="*/ 108 w 108"/>
              <a:gd name="T17" fmla="*/ 72 h 84"/>
              <a:gd name="T18" fmla="*/ 104 w 108"/>
              <a:gd name="T19" fmla="*/ 76 h 84"/>
              <a:gd name="T20" fmla="*/ 96 w 108"/>
              <a:gd name="T21" fmla="*/ 80 h 84"/>
              <a:gd name="T22" fmla="*/ 92 w 108"/>
              <a:gd name="T23" fmla="*/ 84 h 84"/>
              <a:gd name="T24" fmla="*/ 88 w 108"/>
              <a:gd name="T25" fmla="*/ 84 h 84"/>
              <a:gd name="T26" fmla="*/ 84 w 108"/>
              <a:gd name="T27" fmla="*/ 80 h 84"/>
              <a:gd name="T28" fmla="*/ 76 w 108"/>
              <a:gd name="T29" fmla="*/ 80 h 84"/>
              <a:gd name="T30" fmla="*/ 72 w 108"/>
              <a:gd name="T31" fmla="*/ 76 h 84"/>
              <a:gd name="T32" fmla="*/ 64 w 108"/>
              <a:gd name="T33" fmla="*/ 68 h 84"/>
              <a:gd name="T34" fmla="*/ 52 w 108"/>
              <a:gd name="T35" fmla="*/ 60 h 84"/>
              <a:gd name="T36" fmla="*/ 44 w 108"/>
              <a:gd name="T37" fmla="*/ 52 h 84"/>
              <a:gd name="T38" fmla="*/ 36 w 108"/>
              <a:gd name="T39" fmla="*/ 44 h 84"/>
              <a:gd name="T40" fmla="*/ 24 w 108"/>
              <a:gd name="T41" fmla="*/ 36 h 84"/>
              <a:gd name="T42" fmla="*/ 16 w 108"/>
              <a:gd name="T43" fmla="*/ 32 h 84"/>
              <a:gd name="T44" fmla="*/ 12 w 108"/>
              <a:gd name="T45" fmla="*/ 24 h 84"/>
              <a:gd name="T46" fmla="*/ 8 w 108"/>
              <a:gd name="T47" fmla="*/ 20 h 84"/>
              <a:gd name="T48" fmla="*/ 4 w 108"/>
              <a:gd name="T49" fmla="*/ 16 h 84"/>
              <a:gd name="T50" fmla="*/ 0 w 108"/>
              <a:gd name="T51" fmla="*/ 12 h 84"/>
              <a:gd name="T52" fmla="*/ 0 w 108"/>
              <a:gd name="T53" fmla="*/ 8 h 84"/>
              <a:gd name="T54" fmla="*/ 4 w 108"/>
              <a:gd name="T55" fmla="*/ 4 h 84"/>
              <a:gd name="T56" fmla="*/ 8 w 108"/>
              <a:gd name="T57" fmla="*/ 0 h 84"/>
              <a:gd name="T58" fmla="*/ 16 w 108"/>
              <a:gd name="T59" fmla="*/ 0 h 84"/>
              <a:gd name="T60" fmla="*/ 24 w 108"/>
              <a:gd name="T61" fmla="*/ 0 h 84"/>
              <a:gd name="T62" fmla="*/ 36 w 108"/>
              <a:gd name="T63" fmla="*/ 0 h 84"/>
              <a:gd name="T64" fmla="*/ 48 w 108"/>
              <a:gd name="T65" fmla="*/ 4 h 84"/>
              <a:gd name="T66" fmla="*/ 64 w 108"/>
              <a:gd name="T67" fmla="*/ 8 h 84"/>
              <a:gd name="T68" fmla="*/ 76 w 108"/>
              <a:gd name="T69" fmla="*/ 16 h 84"/>
              <a:gd name="T70" fmla="*/ 76 w 108"/>
              <a:gd name="T71" fmla="*/ 16 h 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08" h="84">
                <a:moveTo>
                  <a:pt x="76" y="16"/>
                </a:moveTo>
                <a:lnTo>
                  <a:pt x="92" y="24"/>
                </a:lnTo>
                <a:lnTo>
                  <a:pt x="100" y="32"/>
                </a:lnTo>
                <a:lnTo>
                  <a:pt x="104" y="40"/>
                </a:lnTo>
                <a:lnTo>
                  <a:pt x="108" y="44"/>
                </a:lnTo>
                <a:lnTo>
                  <a:pt x="108" y="48"/>
                </a:lnTo>
                <a:lnTo>
                  <a:pt x="108" y="52"/>
                </a:lnTo>
                <a:lnTo>
                  <a:pt x="108" y="64"/>
                </a:lnTo>
                <a:lnTo>
                  <a:pt x="108" y="72"/>
                </a:lnTo>
                <a:lnTo>
                  <a:pt x="104" y="76"/>
                </a:lnTo>
                <a:lnTo>
                  <a:pt x="96" y="80"/>
                </a:lnTo>
                <a:lnTo>
                  <a:pt x="92" y="84"/>
                </a:lnTo>
                <a:lnTo>
                  <a:pt x="88" y="84"/>
                </a:lnTo>
                <a:lnTo>
                  <a:pt x="84" y="80"/>
                </a:lnTo>
                <a:lnTo>
                  <a:pt x="76" y="80"/>
                </a:lnTo>
                <a:lnTo>
                  <a:pt x="72" y="76"/>
                </a:lnTo>
                <a:lnTo>
                  <a:pt x="64" y="68"/>
                </a:lnTo>
                <a:lnTo>
                  <a:pt x="52" y="60"/>
                </a:lnTo>
                <a:lnTo>
                  <a:pt x="44" y="52"/>
                </a:lnTo>
                <a:lnTo>
                  <a:pt x="36" y="44"/>
                </a:lnTo>
                <a:lnTo>
                  <a:pt x="24" y="36"/>
                </a:lnTo>
                <a:lnTo>
                  <a:pt x="16" y="32"/>
                </a:lnTo>
                <a:lnTo>
                  <a:pt x="12" y="24"/>
                </a:lnTo>
                <a:lnTo>
                  <a:pt x="8" y="20"/>
                </a:lnTo>
                <a:lnTo>
                  <a:pt x="4" y="16"/>
                </a:lnTo>
                <a:lnTo>
                  <a:pt x="0" y="12"/>
                </a:lnTo>
                <a:lnTo>
                  <a:pt x="0" y="8"/>
                </a:lnTo>
                <a:lnTo>
                  <a:pt x="4" y="4"/>
                </a:lnTo>
                <a:lnTo>
                  <a:pt x="8" y="0"/>
                </a:lnTo>
                <a:lnTo>
                  <a:pt x="16" y="0"/>
                </a:lnTo>
                <a:lnTo>
                  <a:pt x="24" y="0"/>
                </a:lnTo>
                <a:lnTo>
                  <a:pt x="36" y="0"/>
                </a:lnTo>
                <a:lnTo>
                  <a:pt x="48" y="4"/>
                </a:lnTo>
                <a:lnTo>
                  <a:pt x="64" y="8"/>
                </a:lnTo>
                <a:lnTo>
                  <a:pt x="76" y="16"/>
                </a:lnTo>
                <a:lnTo>
                  <a:pt x="76" y="16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4" name="Freeform 532">
            <a:extLst>
              <a:ext uri="{FF2B5EF4-FFF2-40B4-BE49-F238E27FC236}">
                <a16:creationId xmlns:a16="http://schemas.microsoft.com/office/drawing/2014/main" id="{03012182-D10F-416E-BAA2-0A4CF9AC4FB5}"/>
              </a:ext>
            </a:extLst>
          </p:cNvPr>
          <p:cNvSpPr>
            <a:spLocks/>
          </p:cNvSpPr>
          <p:nvPr/>
        </p:nvSpPr>
        <p:spPr bwMode="auto">
          <a:xfrm>
            <a:off x="9637095" y="637213"/>
            <a:ext cx="436914" cy="405947"/>
          </a:xfrm>
          <a:custGeom>
            <a:avLst/>
            <a:gdLst>
              <a:gd name="T0" fmla="*/ 0 w 116"/>
              <a:gd name="T1" fmla="*/ 8 h 80"/>
              <a:gd name="T2" fmla="*/ 0 w 116"/>
              <a:gd name="T3" fmla="*/ 8 h 80"/>
              <a:gd name="T4" fmla="*/ 4 w 116"/>
              <a:gd name="T5" fmla="*/ 4 h 80"/>
              <a:gd name="T6" fmla="*/ 4 w 116"/>
              <a:gd name="T7" fmla="*/ 4 h 80"/>
              <a:gd name="T8" fmla="*/ 8 w 116"/>
              <a:gd name="T9" fmla="*/ 4 h 80"/>
              <a:gd name="T10" fmla="*/ 16 w 116"/>
              <a:gd name="T11" fmla="*/ 0 h 80"/>
              <a:gd name="T12" fmla="*/ 20 w 116"/>
              <a:gd name="T13" fmla="*/ 0 h 80"/>
              <a:gd name="T14" fmla="*/ 28 w 116"/>
              <a:gd name="T15" fmla="*/ 0 h 80"/>
              <a:gd name="T16" fmla="*/ 36 w 116"/>
              <a:gd name="T17" fmla="*/ 0 h 80"/>
              <a:gd name="T18" fmla="*/ 52 w 116"/>
              <a:gd name="T19" fmla="*/ 0 h 80"/>
              <a:gd name="T20" fmla="*/ 64 w 116"/>
              <a:gd name="T21" fmla="*/ 4 h 80"/>
              <a:gd name="T22" fmla="*/ 80 w 116"/>
              <a:gd name="T23" fmla="*/ 8 h 80"/>
              <a:gd name="T24" fmla="*/ 96 w 116"/>
              <a:gd name="T25" fmla="*/ 16 h 80"/>
              <a:gd name="T26" fmla="*/ 104 w 116"/>
              <a:gd name="T27" fmla="*/ 24 h 80"/>
              <a:gd name="T28" fmla="*/ 112 w 116"/>
              <a:gd name="T29" fmla="*/ 32 h 80"/>
              <a:gd name="T30" fmla="*/ 116 w 116"/>
              <a:gd name="T31" fmla="*/ 44 h 80"/>
              <a:gd name="T32" fmla="*/ 116 w 116"/>
              <a:gd name="T33" fmla="*/ 52 h 80"/>
              <a:gd name="T34" fmla="*/ 116 w 116"/>
              <a:gd name="T35" fmla="*/ 60 h 80"/>
              <a:gd name="T36" fmla="*/ 116 w 116"/>
              <a:gd name="T37" fmla="*/ 68 h 80"/>
              <a:gd name="T38" fmla="*/ 112 w 116"/>
              <a:gd name="T39" fmla="*/ 72 h 80"/>
              <a:gd name="T40" fmla="*/ 108 w 116"/>
              <a:gd name="T41" fmla="*/ 76 h 80"/>
              <a:gd name="T42" fmla="*/ 100 w 116"/>
              <a:gd name="T43" fmla="*/ 80 h 80"/>
              <a:gd name="T44" fmla="*/ 92 w 116"/>
              <a:gd name="T45" fmla="*/ 80 h 80"/>
              <a:gd name="T46" fmla="*/ 84 w 116"/>
              <a:gd name="T47" fmla="*/ 80 h 80"/>
              <a:gd name="T48" fmla="*/ 76 w 116"/>
              <a:gd name="T49" fmla="*/ 80 h 80"/>
              <a:gd name="T50" fmla="*/ 68 w 116"/>
              <a:gd name="T51" fmla="*/ 72 h 80"/>
              <a:gd name="T52" fmla="*/ 56 w 116"/>
              <a:gd name="T53" fmla="*/ 68 h 80"/>
              <a:gd name="T54" fmla="*/ 44 w 116"/>
              <a:gd name="T55" fmla="*/ 56 h 80"/>
              <a:gd name="T56" fmla="*/ 32 w 116"/>
              <a:gd name="T57" fmla="*/ 44 h 80"/>
              <a:gd name="T58" fmla="*/ 16 w 116"/>
              <a:gd name="T59" fmla="*/ 32 h 80"/>
              <a:gd name="T60" fmla="*/ 12 w 116"/>
              <a:gd name="T61" fmla="*/ 28 h 80"/>
              <a:gd name="T62" fmla="*/ 8 w 116"/>
              <a:gd name="T63" fmla="*/ 20 h 80"/>
              <a:gd name="T64" fmla="*/ 4 w 116"/>
              <a:gd name="T65" fmla="*/ 16 h 80"/>
              <a:gd name="T66" fmla="*/ 0 w 116"/>
              <a:gd name="T67" fmla="*/ 16 h 80"/>
              <a:gd name="T68" fmla="*/ 0 w 116"/>
              <a:gd name="T69" fmla="*/ 12 h 80"/>
              <a:gd name="T70" fmla="*/ 0 w 116"/>
              <a:gd name="T71" fmla="*/ 8 h 80"/>
              <a:gd name="T72" fmla="*/ 0 w 116"/>
              <a:gd name="T73" fmla="*/ 8 h 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16" h="80">
                <a:moveTo>
                  <a:pt x="0" y="8"/>
                </a:moveTo>
                <a:lnTo>
                  <a:pt x="0" y="8"/>
                </a:lnTo>
                <a:lnTo>
                  <a:pt x="4" y="4"/>
                </a:lnTo>
                <a:lnTo>
                  <a:pt x="4" y="4"/>
                </a:lnTo>
                <a:lnTo>
                  <a:pt x="8" y="4"/>
                </a:lnTo>
                <a:lnTo>
                  <a:pt x="16" y="0"/>
                </a:lnTo>
                <a:lnTo>
                  <a:pt x="20" y="0"/>
                </a:lnTo>
                <a:lnTo>
                  <a:pt x="28" y="0"/>
                </a:lnTo>
                <a:lnTo>
                  <a:pt x="36" y="0"/>
                </a:lnTo>
                <a:lnTo>
                  <a:pt x="52" y="0"/>
                </a:lnTo>
                <a:lnTo>
                  <a:pt x="64" y="4"/>
                </a:lnTo>
                <a:lnTo>
                  <a:pt x="80" y="8"/>
                </a:lnTo>
                <a:lnTo>
                  <a:pt x="96" y="16"/>
                </a:lnTo>
                <a:lnTo>
                  <a:pt x="104" y="24"/>
                </a:lnTo>
                <a:lnTo>
                  <a:pt x="112" y="32"/>
                </a:lnTo>
                <a:lnTo>
                  <a:pt x="116" y="44"/>
                </a:lnTo>
                <a:lnTo>
                  <a:pt x="116" y="52"/>
                </a:lnTo>
                <a:lnTo>
                  <a:pt x="116" y="60"/>
                </a:lnTo>
                <a:lnTo>
                  <a:pt x="116" y="68"/>
                </a:lnTo>
                <a:lnTo>
                  <a:pt x="112" y="72"/>
                </a:lnTo>
                <a:lnTo>
                  <a:pt x="108" y="76"/>
                </a:lnTo>
                <a:lnTo>
                  <a:pt x="100" y="80"/>
                </a:lnTo>
                <a:lnTo>
                  <a:pt x="92" y="80"/>
                </a:lnTo>
                <a:lnTo>
                  <a:pt x="84" y="80"/>
                </a:lnTo>
                <a:lnTo>
                  <a:pt x="76" y="80"/>
                </a:lnTo>
                <a:lnTo>
                  <a:pt x="68" y="72"/>
                </a:lnTo>
                <a:lnTo>
                  <a:pt x="56" y="68"/>
                </a:lnTo>
                <a:lnTo>
                  <a:pt x="44" y="56"/>
                </a:lnTo>
                <a:lnTo>
                  <a:pt x="32" y="44"/>
                </a:lnTo>
                <a:lnTo>
                  <a:pt x="16" y="32"/>
                </a:lnTo>
                <a:lnTo>
                  <a:pt x="12" y="28"/>
                </a:lnTo>
                <a:lnTo>
                  <a:pt x="8" y="20"/>
                </a:lnTo>
                <a:lnTo>
                  <a:pt x="4" y="16"/>
                </a:lnTo>
                <a:lnTo>
                  <a:pt x="0" y="16"/>
                </a:lnTo>
                <a:lnTo>
                  <a:pt x="0" y="12"/>
                </a:lnTo>
                <a:lnTo>
                  <a:pt x="0" y="8"/>
                </a:lnTo>
                <a:lnTo>
                  <a:pt x="0" y="8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5" name="Freeform 533">
            <a:extLst>
              <a:ext uri="{FF2B5EF4-FFF2-40B4-BE49-F238E27FC236}">
                <a16:creationId xmlns:a16="http://schemas.microsoft.com/office/drawing/2014/main" id="{FB0160F7-853F-4215-A028-78BE53D368D9}"/>
              </a:ext>
            </a:extLst>
          </p:cNvPr>
          <p:cNvSpPr>
            <a:spLocks/>
          </p:cNvSpPr>
          <p:nvPr/>
        </p:nvSpPr>
        <p:spPr bwMode="auto">
          <a:xfrm>
            <a:off x="9245379" y="1083755"/>
            <a:ext cx="1401137" cy="365352"/>
          </a:xfrm>
          <a:custGeom>
            <a:avLst/>
            <a:gdLst>
              <a:gd name="T0" fmla="*/ 168 w 372"/>
              <a:gd name="T1" fmla="*/ 20 h 72"/>
              <a:gd name="T2" fmla="*/ 200 w 372"/>
              <a:gd name="T3" fmla="*/ 16 h 72"/>
              <a:gd name="T4" fmla="*/ 228 w 372"/>
              <a:gd name="T5" fmla="*/ 12 h 72"/>
              <a:gd name="T6" fmla="*/ 252 w 372"/>
              <a:gd name="T7" fmla="*/ 8 h 72"/>
              <a:gd name="T8" fmla="*/ 268 w 372"/>
              <a:gd name="T9" fmla="*/ 4 h 72"/>
              <a:gd name="T10" fmla="*/ 284 w 372"/>
              <a:gd name="T11" fmla="*/ 0 h 72"/>
              <a:gd name="T12" fmla="*/ 296 w 372"/>
              <a:gd name="T13" fmla="*/ 0 h 72"/>
              <a:gd name="T14" fmla="*/ 304 w 372"/>
              <a:gd name="T15" fmla="*/ 0 h 72"/>
              <a:gd name="T16" fmla="*/ 312 w 372"/>
              <a:gd name="T17" fmla="*/ 0 h 72"/>
              <a:gd name="T18" fmla="*/ 328 w 372"/>
              <a:gd name="T19" fmla="*/ 4 h 72"/>
              <a:gd name="T20" fmla="*/ 352 w 372"/>
              <a:gd name="T21" fmla="*/ 8 h 72"/>
              <a:gd name="T22" fmla="*/ 368 w 372"/>
              <a:gd name="T23" fmla="*/ 16 h 72"/>
              <a:gd name="T24" fmla="*/ 372 w 372"/>
              <a:gd name="T25" fmla="*/ 24 h 72"/>
              <a:gd name="T26" fmla="*/ 368 w 372"/>
              <a:gd name="T27" fmla="*/ 32 h 72"/>
              <a:gd name="T28" fmla="*/ 364 w 372"/>
              <a:gd name="T29" fmla="*/ 36 h 72"/>
              <a:gd name="T30" fmla="*/ 352 w 372"/>
              <a:gd name="T31" fmla="*/ 36 h 72"/>
              <a:gd name="T32" fmla="*/ 336 w 372"/>
              <a:gd name="T33" fmla="*/ 40 h 72"/>
              <a:gd name="T34" fmla="*/ 316 w 372"/>
              <a:gd name="T35" fmla="*/ 44 h 72"/>
              <a:gd name="T36" fmla="*/ 288 w 372"/>
              <a:gd name="T37" fmla="*/ 48 h 72"/>
              <a:gd name="T38" fmla="*/ 252 w 372"/>
              <a:gd name="T39" fmla="*/ 52 h 72"/>
              <a:gd name="T40" fmla="*/ 212 w 372"/>
              <a:gd name="T41" fmla="*/ 56 h 72"/>
              <a:gd name="T42" fmla="*/ 176 w 372"/>
              <a:gd name="T43" fmla="*/ 60 h 72"/>
              <a:gd name="T44" fmla="*/ 144 w 372"/>
              <a:gd name="T45" fmla="*/ 64 h 72"/>
              <a:gd name="T46" fmla="*/ 116 w 372"/>
              <a:gd name="T47" fmla="*/ 68 h 72"/>
              <a:gd name="T48" fmla="*/ 84 w 372"/>
              <a:gd name="T49" fmla="*/ 72 h 72"/>
              <a:gd name="T50" fmla="*/ 48 w 372"/>
              <a:gd name="T51" fmla="*/ 72 h 72"/>
              <a:gd name="T52" fmla="*/ 16 w 372"/>
              <a:gd name="T53" fmla="*/ 64 h 72"/>
              <a:gd name="T54" fmla="*/ 4 w 372"/>
              <a:gd name="T55" fmla="*/ 60 h 72"/>
              <a:gd name="T56" fmla="*/ 0 w 372"/>
              <a:gd name="T57" fmla="*/ 56 h 72"/>
              <a:gd name="T58" fmla="*/ 0 w 372"/>
              <a:gd name="T59" fmla="*/ 56 h 72"/>
              <a:gd name="T60" fmla="*/ 4 w 372"/>
              <a:gd name="T61" fmla="*/ 52 h 72"/>
              <a:gd name="T62" fmla="*/ 12 w 372"/>
              <a:gd name="T63" fmla="*/ 48 h 72"/>
              <a:gd name="T64" fmla="*/ 28 w 372"/>
              <a:gd name="T65" fmla="*/ 44 h 72"/>
              <a:gd name="T66" fmla="*/ 48 w 372"/>
              <a:gd name="T67" fmla="*/ 40 h 72"/>
              <a:gd name="T68" fmla="*/ 68 w 372"/>
              <a:gd name="T69" fmla="*/ 36 h 72"/>
              <a:gd name="T70" fmla="*/ 96 w 372"/>
              <a:gd name="T71" fmla="*/ 32 h 72"/>
              <a:gd name="T72" fmla="*/ 132 w 372"/>
              <a:gd name="T73" fmla="*/ 24 h 72"/>
              <a:gd name="T74" fmla="*/ 148 w 372"/>
              <a:gd name="T75" fmla="*/ 24 h 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372" h="72">
                <a:moveTo>
                  <a:pt x="148" y="24"/>
                </a:moveTo>
                <a:lnTo>
                  <a:pt x="168" y="20"/>
                </a:lnTo>
                <a:lnTo>
                  <a:pt x="184" y="16"/>
                </a:lnTo>
                <a:lnTo>
                  <a:pt x="200" y="16"/>
                </a:lnTo>
                <a:lnTo>
                  <a:pt x="212" y="12"/>
                </a:lnTo>
                <a:lnTo>
                  <a:pt x="228" y="12"/>
                </a:lnTo>
                <a:lnTo>
                  <a:pt x="240" y="8"/>
                </a:lnTo>
                <a:lnTo>
                  <a:pt x="252" y="8"/>
                </a:lnTo>
                <a:lnTo>
                  <a:pt x="260" y="4"/>
                </a:lnTo>
                <a:lnTo>
                  <a:pt x="268" y="4"/>
                </a:lnTo>
                <a:lnTo>
                  <a:pt x="280" y="4"/>
                </a:lnTo>
                <a:lnTo>
                  <a:pt x="284" y="0"/>
                </a:lnTo>
                <a:lnTo>
                  <a:pt x="292" y="0"/>
                </a:lnTo>
                <a:lnTo>
                  <a:pt x="296" y="0"/>
                </a:lnTo>
                <a:lnTo>
                  <a:pt x="300" y="0"/>
                </a:lnTo>
                <a:lnTo>
                  <a:pt x="304" y="0"/>
                </a:lnTo>
                <a:lnTo>
                  <a:pt x="308" y="0"/>
                </a:lnTo>
                <a:lnTo>
                  <a:pt x="312" y="0"/>
                </a:lnTo>
                <a:lnTo>
                  <a:pt x="320" y="0"/>
                </a:lnTo>
                <a:lnTo>
                  <a:pt x="328" y="4"/>
                </a:lnTo>
                <a:lnTo>
                  <a:pt x="340" y="4"/>
                </a:lnTo>
                <a:lnTo>
                  <a:pt x="352" y="8"/>
                </a:lnTo>
                <a:lnTo>
                  <a:pt x="360" y="12"/>
                </a:lnTo>
                <a:lnTo>
                  <a:pt x="368" y="16"/>
                </a:lnTo>
                <a:lnTo>
                  <a:pt x="372" y="24"/>
                </a:lnTo>
                <a:lnTo>
                  <a:pt x="372" y="24"/>
                </a:lnTo>
                <a:lnTo>
                  <a:pt x="372" y="28"/>
                </a:lnTo>
                <a:lnTo>
                  <a:pt x="368" y="32"/>
                </a:lnTo>
                <a:lnTo>
                  <a:pt x="368" y="32"/>
                </a:lnTo>
                <a:lnTo>
                  <a:pt x="364" y="36"/>
                </a:lnTo>
                <a:lnTo>
                  <a:pt x="356" y="36"/>
                </a:lnTo>
                <a:lnTo>
                  <a:pt x="352" y="36"/>
                </a:lnTo>
                <a:lnTo>
                  <a:pt x="344" y="40"/>
                </a:lnTo>
                <a:lnTo>
                  <a:pt x="336" y="40"/>
                </a:lnTo>
                <a:lnTo>
                  <a:pt x="328" y="44"/>
                </a:lnTo>
                <a:lnTo>
                  <a:pt x="316" y="44"/>
                </a:lnTo>
                <a:lnTo>
                  <a:pt x="304" y="48"/>
                </a:lnTo>
                <a:lnTo>
                  <a:pt x="288" y="48"/>
                </a:lnTo>
                <a:lnTo>
                  <a:pt x="272" y="52"/>
                </a:lnTo>
                <a:lnTo>
                  <a:pt x="252" y="52"/>
                </a:lnTo>
                <a:lnTo>
                  <a:pt x="232" y="56"/>
                </a:lnTo>
                <a:lnTo>
                  <a:pt x="212" y="56"/>
                </a:lnTo>
                <a:lnTo>
                  <a:pt x="192" y="60"/>
                </a:lnTo>
                <a:lnTo>
                  <a:pt x="176" y="60"/>
                </a:lnTo>
                <a:lnTo>
                  <a:pt x="160" y="64"/>
                </a:lnTo>
                <a:lnTo>
                  <a:pt x="144" y="64"/>
                </a:lnTo>
                <a:lnTo>
                  <a:pt x="128" y="68"/>
                </a:lnTo>
                <a:lnTo>
                  <a:pt x="116" y="68"/>
                </a:lnTo>
                <a:lnTo>
                  <a:pt x="104" y="68"/>
                </a:lnTo>
                <a:lnTo>
                  <a:pt x="84" y="72"/>
                </a:lnTo>
                <a:lnTo>
                  <a:pt x="64" y="72"/>
                </a:lnTo>
                <a:lnTo>
                  <a:pt x="48" y="72"/>
                </a:lnTo>
                <a:lnTo>
                  <a:pt x="32" y="68"/>
                </a:lnTo>
                <a:lnTo>
                  <a:pt x="16" y="64"/>
                </a:lnTo>
                <a:lnTo>
                  <a:pt x="8" y="60"/>
                </a:lnTo>
                <a:lnTo>
                  <a:pt x="4" y="60"/>
                </a:lnTo>
                <a:lnTo>
                  <a:pt x="0" y="60"/>
                </a:lnTo>
                <a:lnTo>
                  <a:pt x="0" y="56"/>
                </a:lnTo>
                <a:lnTo>
                  <a:pt x="0" y="56"/>
                </a:lnTo>
                <a:lnTo>
                  <a:pt x="0" y="56"/>
                </a:lnTo>
                <a:lnTo>
                  <a:pt x="0" y="52"/>
                </a:lnTo>
                <a:lnTo>
                  <a:pt x="4" y="52"/>
                </a:lnTo>
                <a:lnTo>
                  <a:pt x="8" y="52"/>
                </a:lnTo>
                <a:lnTo>
                  <a:pt x="12" y="48"/>
                </a:lnTo>
                <a:lnTo>
                  <a:pt x="20" y="48"/>
                </a:lnTo>
                <a:lnTo>
                  <a:pt x="28" y="44"/>
                </a:lnTo>
                <a:lnTo>
                  <a:pt x="36" y="44"/>
                </a:lnTo>
                <a:lnTo>
                  <a:pt x="48" y="40"/>
                </a:lnTo>
                <a:lnTo>
                  <a:pt x="56" y="40"/>
                </a:lnTo>
                <a:lnTo>
                  <a:pt x="68" y="36"/>
                </a:lnTo>
                <a:lnTo>
                  <a:pt x="84" y="36"/>
                </a:lnTo>
                <a:lnTo>
                  <a:pt x="96" y="32"/>
                </a:lnTo>
                <a:lnTo>
                  <a:pt x="112" y="28"/>
                </a:lnTo>
                <a:lnTo>
                  <a:pt x="132" y="24"/>
                </a:lnTo>
                <a:lnTo>
                  <a:pt x="148" y="24"/>
                </a:lnTo>
                <a:lnTo>
                  <a:pt x="148" y="24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6" name="Freeform 534">
            <a:extLst>
              <a:ext uri="{FF2B5EF4-FFF2-40B4-BE49-F238E27FC236}">
                <a16:creationId xmlns:a16="http://schemas.microsoft.com/office/drawing/2014/main" id="{AD09934C-F3B4-44EE-B1BB-D16C8E65886C}"/>
              </a:ext>
            </a:extLst>
          </p:cNvPr>
          <p:cNvSpPr>
            <a:spLocks/>
          </p:cNvSpPr>
          <p:nvPr/>
        </p:nvSpPr>
        <p:spPr bwMode="auto">
          <a:xfrm>
            <a:off x="9215247" y="1225836"/>
            <a:ext cx="1009421" cy="1319328"/>
          </a:xfrm>
          <a:custGeom>
            <a:avLst/>
            <a:gdLst>
              <a:gd name="T0" fmla="*/ 268 w 268"/>
              <a:gd name="T1" fmla="*/ 48 h 260"/>
              <a:gd name="T2" fmla="*/ 268 w 268"/>
              <a:gd name="T3" fmla="*/ 52 h 260"/>
              <a:gd name="T4" fmla="*/ 264 w 268"/>
              <a:gd name="T5" fmla="*/ 56 h 260"/>
              <a:gd name="T6" fmla="*/ 264 w 268"/>
              <a:gd name="T7" fmla="*/ 60 h 260"/>
              <a:gd name="T8" fmla="*/ 260 w 268"/>
              <a:gd name="T9" fmla="*/ 68 h 260"/>
              <a:gd name="T10" fmla="*/ 256 w 268"/>
              <a:gd name="T11" fmla="*/ 76 h 260"/>
              <a:gd name="T12" fmla="*/ 252 w 268"/>
              <a:gd name="T13" fmla="*/ 88 h 260"/>
              <a:gd name="T14" fmla="*/ 248 w 268"/>
              <a:gd name="T15" fmla="*/ 96 h 260"/>
              <a:gd name="T16" fmla="*/ 240 w 268"/>
              <a:gd name="T17" fmla="*/ 112 h 260"/>
              <a:gd name="T18" fmla="*/ 228 w 268"/>
              <a:gd name="T19" fmla="*/ 136 h 260"/>
              <a:gd name="T20" fmla="*/ 212 w 268"/>
              <a:gd name="T21" fmla="*/ 156 h 260"/>
              <a:gd name="T22" fmla="*/ 192 w 268"/>
              <a:gd name="T23" fmla="*/ 176 h 260"/>
              <a:gd name="T24" fmla="*/ 172 w 268"/>
              <a:gd name="T25" fmla="*/ 192 h 260"/>
              <a:gd name="T26" fmla="*/ 148 w 268"/>
              <a:gd name="T27" fmla="*/ 208 h 260"/>
              <a:gd name="T28" fmla="*/ 124 w 268"/>
              <a:gd name="T29" fmla="*/ 224 h 260"/>
              <a:gd name="T30" fmla="*/ 96 w 268"/>
              <a:gd name="T31" fmla="*/ 236 h 260"/>
              <a:gd name="T32" fmla="*/ 64 w 268"/>
              <a:gd name="T33" fmla="*/ 248 h 260"/>
              <a:gd name="T34" fmla="*/ 52 w 268"/>
              <a:gd name="T35" fmla="*/ 252 h 260"/>
              <a:gd name="T36" fmla="*/ 36 w 268"/>
              <a:gd name="T37" fmla="*/ 252 h 260"/>
              <a:gd name="T38" fmla="*/ 24 w 268"/>
              <a:gd name="T39" fmla="*/ 256 h 260"/>
              <a:gd name="T40" fmla="*/ 16 w 268"/>
              <a:gd name="T41" fmla="*/ 256 h 260"/>
              <a:gd name="T42" fmla="*/ 8 w 268"/>
              <a:gd name="T43" fmla="*/ 260 h 260"/>
              <a:gd name="T44" fmla="*/ 4 w 268"/>
              <a:gd name="T45" fmla="*/ 260 h 260"/>
              <a:gd name="T46" fmla="*/ 0 w 268"/>
              <a:gd name="T47" fmla="*/ 256 h 260"/>
              <a:gd name="T48" fmla="*/ 0 w 268"/>
              <a:gd name="T49" fmla="*/ 256 h 260"/>
              <a:gd name="T50" fmla="*/ 0 w 268"/>
              <a:gd name="T51" fmla="*/ 252 h 260"/>
              <a:gd name="T52" fmla="*/ 0 w 268"/>
              <a:gd name="T53" fmla="*/ 252 h 260"/>
              <a:gd name="T54" fmla="*/ 4 w 268"/>
              <a:gd name="T55" fmla="*/ 248 h 260"/>
              <a:gd name="T56" fmla="*/ 12 w 268"/>
              <a:gd name="T57" fmla="*/ 244 h 260"/>
              <a:gd name="T58" fmla="*/ 20 w 268"/>
              <a:gd name="T59" fmla="*/ 240 h 260"/>
              <a:gd name="T60" fmla="*/ 32 w 268"/>
              <a:gd name="T61" fmla="*/ 232 h 260"/>
              <a:gd name="T62" fmla="*/ 44 w 268"/>
              <a:gd name="T63" fmla="*/ 224 h 260"/>
              <a:gd name="T64" fmla="*/ 56 w 268"/>
              <a:gd name="T65" fmla="*/ 220 h 260"/>
              <a:gd name="T66" fmla="*/ 72 w 268"/>
              <a:gd name="T67" fmla="*/ 212 h 260"/>
              <a:gd name="T68" fmla="*/ 84 w 268"/>
              <a:gd name="T69" fmla="*/ 204 h 260"/>
              <a:gd name="T70" fmla="*/ 96 w 268"/>
              <a:gd name="T71" fmla="*/ 196 h 260"/>
              <a:gd name="T72" fmla="*/ 108 w 268"/>
              <a:gd name="T73" fmla="*/ 188 h 260"/>
              <a:gd name="T74" fmla="*/ 120 w 268"/>
              <a:gd name="T75" fmla="*/ 180 h 260"/>
              <a:gd name="T76" fmla="*/ 128 w 268"/>
              <a:gd name="T77" fmla="*/ 172 h 260"/>
              <a:gd name="T78" fmla="*/ 136 w 268"/>
              <a:gd name="T79" fmla="*/ 168 h 260"/>
              <a:gd name="T80" fmla="*/ 144 w 268"/>
              <a:gd name="T81" fmla="*/ 160 h 260"/>
              <a:gd name="T82" fmla="*/ 156 w 268"/>
              <a:gd name="T83" fmla="*/ 144 h 260"/>
              <a:gd name="T84" fmla="*/ 168 w 268"/>
              <a:gd name="T85" fmla="*/ 128 h 260"/>
              <a:gd name="T86" fmla="*/ 180 w 268"/>
              <a:gd name="T87" fmla="*/ 108 h 260"/>
              <a:gd name="T88" fmla="*/ 188 w 268"/>
              <a:gd name="T89" fmla="*/ 88 h 260"/>
              <a:gd name="T90" fmla="*/ 196 w 268"/>
              <a:gd name="T91" fmla="*/ 68 h 260"/>
              <a:gd name="T92" fmla="*/ 200 w 268"/>
              <a:gd name="T93" fmla="*/ 48 h 260"/>
              <a:gd name="T94" fmla="*/ 200 w 268"/>
              <a:gd name="T95" fmla="*/ 24 h 260"/>
              <a:gd name="T96" fmla="*/ 200 w 268"/>
              <a:gd name="T97" fmla="*/ 0 h 260"/>
              <a:gd name="T98" fmla="*/ 216 w 268"/>
              <a:gd name="T99" fmla="*/ 12 h 260"/>
              <a:gd name="T100" fmla="*/ 228 w 268"/>
              <a:gd name="T101" fmla="*/ 16 h 260"/>
              <a:gd name="T102" fmla="*/ 240 w 268"/>
              <a:gd name="T103" fmla="*/ 24 h 260"/>
              <a:gd name="T104" fmla="*/ 252 w 268"/>
              <a:gd name="T105" fmla="*/ 32 h 260"/>
              <a:gd name="T106" fmla="*/ 256 w 268"/>
              <a:gd name="T107" fmla="*/ 36 h 260"/>
              <a:gd name="T108" fmla="*/ 264 w 268"/>
              <a:gd name="T109" fmla="*/ 40 h 260"/>
              <a:gd name="T110" fmla="*/ 268 w 268"/>
              <a:gd name="T111" fmla="*/ 44 h 260"/>
              <a:gd name="T112" fmla="*/ 268 w 268"/>
              <a:gd name="T113" fmla="*/ 48 h 260"/>
              <a:gd name="T114" fmla="*/ 268 w 268"/>
              <a:gd name="T115" fmla="*/ 48 h 2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268" h="260">
                <a:moveTo>
                  <a:pt x="268" y="48"/>
                </a:moveTo>
                <a:lnTo>
                  <a:pt x="268" y="52"/>
                </a:lnTo>
                <a:lnTo>
                  <a:pt x="264" y="56"/>
                </a:lnTo>
                <a:lnTo>
                  <a:pt x="264" y="60"/>
                </a:lnTo>
                <a:lnTo>
                  <a:pt x="260" y="68"/>
                </a:lnTo>
                <a:lnTo>
                  <a:pt x="256" y="76"/>
                </a:lnTo>
                <a:lnTo>
                  <a:pt x="252" y="88"/>
                </a:lnTo>
                <a:lnTo>
                  <a:pt x="248" y="96"/>
                </a:lnTo>
                <a:lnTo>
                  <a:pt x="240" y="112"/>
                </a:lnTo>
                <a:lnTo>
                  <a:pt x="228" y="136"/>
                </a:lnTo>
                <a:lnTo>
                  <a:pt x="212" y="156"/>
                </a:lnTo>
                <a:lnTo>
                  <a:pt x="192" y="176"/>
                </a:lnTo>
                <a:lnTo>
                  <a:pt x="172" y="192"/>
                </a:lnTo>
                <a:lnTo>
                  <a:pt x="148" y="208"/>
                </a:lnTo>
                <a:lnTo>
                  <a:pt x="124" y="224"/>
                </a:lnTo>
                <a:lnTo>
                  <a:pt x="96" y="236"/>
                </a:lnTo>
                <a:lnTo>
                  <a:pt x="64" y="248"/>
                </a:lnTo>
                <a:lnTo>
                  <a:pt x="52" y="252"/>
                </a:lnTo>
                <a:lnTo>
                  <a:pt x="36" y="252"/>
                </a:lnTo>
                <a:lnTo>
                  <a:pt x="24" y="256"/>
                </a:lnTo>
                <a:lnTo>
                  <a:pt x="16" y="256"/>
                </a:lnTo>
                <a:lnTo>
                  <a:pt x="8" y="260"/>
                </a:lnTo>
                <a:lnTo>
                  <a:pt x="4" y="260"/>
                </a:lnTo>
                <a:lnTo>
                  <a:pt x="0" y="256"/>
                </a:lnTo>
                <a:lnTo>
                  <a:pt x="0" y="256"/>
                </a:lnTo>
                <a:lnTo>
                  <a:pt x="0" y="252"/>
                </a:lnTo>
                <a:lnTo>
                  <a:pt x="0" y="252"/>
                </a:lnTo>
                <a:lnTo>
                  <a:pt x="4" y="248"/>
                </a:lnTo>
                <a:lnTo>
                  <a:pt x="12" y="244"/>
                </a:lnTo>
                <a:lnTo>
                  <a:pt x="20" y="240"/>
                </a:lnTo>
                <a:lnTo>
                  <a:pt x="32" y="232"/>
                </a:lnTo>
                <a:lnTo>
                  <a:pt x="44" y="224"/>
                </a:lnTo>
                <a:lnTo>
                  <a:pt x="56" y="220"/>
                </a:lnTo>
                <a:lnTo>
                  <a:pt x="72" y="212"/>
                </a:lnTo>
                <a:lnTo>
                  <a:pt x="84" y="204"/>
                </a:lnTo>
                <a:lnTo>
                  <a:pt x="96" y="196"/>
                </a:lnTo>
                <a:lnTo>
                  <a:pt x="108" y="188"/>
                </a:lnTo>
                <a:lnTo>
                  <a:pt x="120" y="180"/>
                </a:lnTo>
                <a:lnTo>
                  <a:pt x="128" y="172"/>
                </a:lnTo>
                <a:lnTo>
                  <a:pt x="136" y="168"/>
                </a:lnTo>
                <a:lnTo>
                  <a:pt x="144" y="160"/>
                </a:lnTo>
                <a:lnTo>
                  <a:pt x="156" y="144"/>
                </a:lnTo>
                <a:lnTo>
                  <a:pt x="168" y="128"/>
                </a:lnTo>
                <a:lnTo>
                  <a:pt x="180" y="108"/>
                </a:lnTo>
                <a:lnTo>
                  <a:pt x="188" y="88"/>
                </a:lnTo>
                <a:lnTo>
                  <a:pt x="196" y="68"/>
                </a:lnTo>
                <a:lnTo>
                  <a:pt x="200" y="48"/>
                </a:lnTo>
                <a:lnTo>
                  <a:pt x="200" y="24"/>
                </a:lnTo>
                <a:lnTo>
                  <a:pt x="200" y="0"/>
                </a:lnTo>
                <a:lnTo>
                  <a:pt x="216" y="12"/>
                </a:lnTo>
                <a:lnTo>
                  <a:pt x="228" y="16"/>
                </a:lnTo>
                <a:lnTo>
                  <a:pt x="240" y="24"/>
                </a:lnTo>
                <a:lnTo>
                  <a:pt x="252" y="32"/>
                </a:lnTo>
                <a:lnTo>
                  <a:pt x="256" y="36"/>
                </a:lnTo>
                <a:lnTo>
                  <a:pt x="264" y="40"/>
                </a:lnTo>
                <a:lnTo>
                  <a:pt x="268" y="44"/>
                </a:lnTo>
                <a:lnTo>
                  <a:pt x="268" y="48"/>
                </a:lnTo>
                <a:lnTo>
                  <a:pt x="268" y="48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7" name="Freeform 535">
            <a:extLst>
              <a:ext uri="{FF2B5EF4-FFF2-40B4-BE49-F238E27FC236}">
                <a16:creationId xmlns:a16="http://schemas.microsoft.com/office/drawing/2014/main" id="{F118BC14-A2FA-4BFF-881D-4EADF23D3B4C}"/>
              </a:ext>
            </a:extLst>
          </p:cNvPr>
          <p:cNvSpPr>
            <a:spLocks/>
          </p:cNvSpPr>
          <p:nvPr/>
        </p:nvSpPr>
        <p:spPr bwMode="auto">
          <a:xfrm>
            <a:off x="8371552" y="2545164"/>
            <a:ext cx="2666680" cy="548029"/>
          </a:xfrm>
          <a:custGeom>
            <a:avLst/>
            <a:gdLst>
              <a:gd name="T0" fmla="*/ 632 w 708"/>
              <a:gd name="T1" fmla="*/ 44 h 108"/>
              <a:gd name="T2" fmla="*/ 668 w 708"/>
              <a:gd name="T3" fmla="*/ 44 h 108"/>
              <a:gd name="T4" fmla="*/ 696 w 708"/>
              <a:gd name="T5" fmla="*/ 44 h 108"/>
              <a:gd name="T6" fmla="*/ 708 w 708"/>
              <a:gd name="T7" fmla="*/ 48 h 108"/>
              <a:gd name="T8" fmla="*/ 708 w 708"/>
              <a:gd name="T9" fmla="*/ 52 h 108"/>
              <a:gd name="T10" fmla="*/ 700 w 708"/>
              <a:gd name="T11" fmla="*/ 60 h 108"/>
              <a:gd name="T12" fmla="*/ 688 w 708"/>
              <a:gd name="T13" fmla="*/ 68 h 108"/>
              <a:gd name="T14" fmla="*/ 668 w 708"/>
              <a:gd name="T15" fmla="*/ 76 h 108"/>
              <a:gd name="T16" fmla="*/ 632 w 708"/>
              <a:gd name="T17" fmla="*/ 88 h 108"/>
              <a:gd name="T18" fmla="*/ 592 w 708"/>
              <a:gd name="T19" fmla="*/ 100 h 108"/>
              <a:gd name="T20" fmla="*/ 564 w 708"/>
              <a:gd name="T21" fmla="*/ 104 h 108"/>
              <a:gd name="T22" fmla="*/ 540 w 708"/>
              <a:gd name="T23" fmla="*/ 108 h 108"/>
              <a:gd name="T24" fmla="*/ 524 w 708"/>
              <a:gd name="T25" fmla="*/ 108 h 108"/>
              <a:gd name="T26" fmla="*/ 508 w 708"/>
              <a:gd name="T27" fmla="*/ 108 h 108"/>
              <a:gd name="T28" fmla="*/ 488 w 708"/>
              <a:gd name="T29" fmla="*/ 104 h 108"/>
              <a:gd name="T30" fmla="*/ 460 w 708"/>
              <a:gd name="T31" fmla="*/ 96 h 108"/>
              <a:gd name="T32" fmla="*/ 424 w 708"/>
              <a:gd name="T33" fmla="*/ 88 h 108"/>
              <a:gd name="T34" fmla="*/ 384 w 708"/>
              <a:gd name="T35" fmla="*/ 80 h 108"/>
              <a:gd name="T36" fmla="*/ 340 w 708"/>
              <a:gd name="T37" fmla="*/ 68 h 108"/>
              <a:gd name="T38" fmla="*/ 292 w 708"/>
              <a:gd name="T39" fmla="*/ 60 h 108"/>
              <a:gd name="T40" fmla="*/ 236 w 708"/>
              <a:gd name="T41" fmla="*/ 48 h 108"/>
              <a:gd name="T42" fmla="*/ 196 w 708"/>
              <a:gd name="T43" fmla="*/ 40 h 108"/>
              <a:gd name="T44" fmla="*/ 164 w 708"/>
              <a:gd name="T45" fmla="*/ 32 h 108"/>
              <a:gd name="T46" fmla="*/ 144 w 708"/>
              <a:gd name="T47" fmla="*/ 28 h 108"/>
              <a:gd name="T48" fmla="*/ 128 w 708"/>
              <a:gd name="T49" fmla="*/ 32 h 108"/>
              <a:gd name="T50" fmla="*/ 100 w 708"/>
              <a:gd name="T51" fmla="*/ 36 h 108"/>
              <a:gd name="T52" fmla="*/ 64 w 708"/>
              <a:gd name="T53" fmla="*/ 48 h 108"/>
              <a:gd name="T54" fmla="*/ 32 w 708"/>
              <a:gd name="T55" fmla="*/ 48 h 108"/>
              <a:gd name="T56" fmla="*/ 12 w 708"/>
              <a:gd name="T57" fmla="*/ 36 h 108"/>
              <a:gd name="T58" fmla="*/ 0 w 708"/>
              <a:gd name="T59" fmla="*/ 20 h 108"/>
              <a:gd name="T60" fmla="*/ 32 w 708"/>
              <a:gd name="T61" fmla="*/ 8 h 108"/>
              <a:gd name="T62" fmla="*/ 76 w 708"/>
              <a:gd name="T63" fmla="*/ 4 h 108"/>
              <a:gd name="T64" fmla="*/ 112 w 708"/>
              <a:gd name="T65" fmla="*/ 0 h 108"/>
              <a:gd name="T66" fmla="*/ 172 w 708"/>
              <a:gd name="T67" fmla="*/ 0 h 108"/>
              <a:gd name="T68" fmla="*/ 208 w 708"/>
              <a:gd name="T69" fmla="*/ 4 h 108"/>
              <a:gd name="T70" fmla="*/ 248 w 708"/>
              <a:gd name="T71" fmla="*/ 12 h 108"/>
              <a:gd name="T72" fmla="*/ 292 w 708"/>
              <a:gd name="T73" fmla="*/ 20 h 108"/>
              <a:gd name="T74" fmla="*/ 340 w 708"/>
              <a:gd name="T75" fmla="*/ 28 h 108"/>
              <a:gd name="T76" fmla="*/ 404 w 708"/>
              <a:gd name="T77" fmla="*/ 36 h 108"/>
              <a:gd name="T78" fmla="*/ 476 w 708"/>
              <a:gd name="T79" fmla="*/ 44 h 108"/>
              <a:gd name="T80" fmla="*/ 536 w 708"/>
              <a:gd name="T81" fmla="*/ 44 h 108"/>
              <a:gd name="T82" fmla="*/ 584 w 708"/>
              <a:gd name="T83" fmla="*/ 44 h 108"/>
              <a:gd name="T84" fmla="*/ 608 w 708"/>
              <a:gd name="T85" fmla="*/ 44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708" h="108">
                <a:moveTo>
                  <a:pt x="608" y="44"/>
                </a:moveTo>
                <a:lnTo>
                  <a:pt x="632" y="44"/>
                </a:lnTo>
                <a:lnTo>
                  <a:pt x="652" y="44"/>
                </a:lnTo>
                <a:lnTo>
                  <a:pt x="668" y="44"/>
                </a:lnTo>
                <a:lnTo>
                  <a:pt x="684" y="44"/>
                </a:lnTo>
                <a:lnTo>
                  <a:pt x="696" y="44"/>
                </a:lnTo>
                <a:lnTo>
                  <a:pt x="704" y="48"/>
                </a:lnTo>
                <a:lnTo>
                  <a:pt x="708" y="48"/>
                </a:lnTo>
                <a:lnTo>
                  <a:pt x="708" y="52"/>
                </a:lnTo>
                <a:lnTo>
                  <a:pt x="708" y="52"/>
                </a:lnTo>
                <a:lnTo>
                  <a:pt x="704" y="56"/>
                </a:lnTo>
                <a:lnTo>
                  <a:pt x="700" y="60"/>
                </a:lnTo>
                <a:lnTo>
                  <a:pt x="696" y="64"/>
                </a:lnTo>
                <a:lnTo>
                  <a:pt x="688" y="68"/>
                </a:lnTo>
                <a:lnTo>
                  <a:pt x="680" y="72"/>
                </a:lnTo>
                <a:lnTo>
                  <a:pt x="668" y="76"/>
                </a:lnTo>
                <a:lnTo>
                  <a:pt x="656" y="80"/>
                </a:lnTo>
                <a:lnTo>
                  <a:pt x="632" y="88"/>
                </a:lnTo>
                <a:lnTo>
                  <a:pt x="608" y="96"/>
                </a:lnTo>
                <a:lnTo>
                  <a:pt x="592" y="100"/>
                </a:lnTo>
                <a:lnTo>
                  <a:pt x="576" y="104"/>
                </a:lnTo>
                <a:lnTo>
                  <a:pt x="564" y="104"/>
                </a:lnTo>
                <a:lnTo>
                  <a:pt x="548" y="108"/>
                </a:lnTo>
                <a:lnTo>
                  <a:pt x="540" y="108"/>
                </a:lnTo>
                <a:lnTo>
                  <a:pt x="528" y="108"/>
                </a:lnTo>
                <a:lnTo>
                  <a:pt x="524" y="108"/>
                </a:lnTo>
                <a:lnTo>
                  <a:pt x="516" y="108"/>
                </a:lnTo>
                <a:lnTo>
                  <a:pt x="508" y="108"/>
                </a:lnTo>
                <a:lnTo>
                  <a:pt x="500" y="104"/>
                </a:lnTo>
                <a:lnTo>
                  <a:pt x="488" y="104"/>
                </a:lnTo>
                <a:lnTo>
                  <a:pt x="472" y="100"/>
                </a:lnTo>
                <a:lnTo>
                  <a:pt x="460" y="96"/>
                </a:lnTo>
                <a:lnTo>
                  <a:pt x="444" y="92"/>
                </a:lnTo>
                <a:lnTo>
                  <a:pt x="424" y="88"/>
                </a:lnTo>
                <a:lnTo>
                  <a:pt x="404" y="84"/>
                </a:lnTo>
                <a:lnTo>
                  <a:pt x="384" y="80"/>
                </a:lnTo>
                <a:lnTo>
                  <a:pt x="364" y="76"/>
                </a:lnTo>
                <a:lnTo>
                  <a:pt x="340" y="68"/>
                </a:lnTo>
                <a:lnTo>
                  <a:pt x="316" y="64"/>
                </a:lnTo>
                <a:lnTo>
                  <a:pt x="292" y="60"/>
                </a:lnTo>
                <a:lnTo>
                  <a:pt x="264" y="52"/>
                </a:lnTo>
                <a:lnTo>
                  <a:pt x="236" y="48"/>
                </a:lnTo>
                <a:lnTo>
                  <a:pt x="216" y="44"/>
                </a:lnTo>
                <a:lnTo>
                  <a:pt x="196" y="40"/>
                </a:lnTo>
                <a:lnTo>
                  <a:pt x="176" y="36"/>
                </a:lnTo>
                <a:lnTo>
                  <a:pt x="164" y="32"/>
                </a:lnTo>
                <a:lnTo>
                  <a:pt x="152" y="32"/>
                </a:lnTo>
                <a:lnTo>
                  <a:pt x="144" y="28"/>
                </a:lnTo>
                <a:lnTo>
                  <a:pt x="136" y="28"/>
                </a:lnTo>
                <a:lnTo>
                  <a:pt x="128" y="32"/>
                </a:lnTo>
                <a:lnTo>
                  <a:pt x="116" y="32"/>
                </a:lnTo>
                <a:lnTo>
                  <a:pt x="100" y="36"/>
                </a:lnTo>
                <a:lnTo>
                  <a:pt x="84" y="40"/>
                </a:lnTo>
                <a:lnTo>
                  <a:pt x="64" y="48"/>
                </a:lnTo>
                <a:lnTo>
                  <a:pt x="48" y="48"/>
                </a:lnTo>
                <a:lnTo>
                  <a:pt x="32" y="48"/>
                </a:lnTo>
                <a:lnTo>
                  <a:pt x="20" y="44"/>
                </a:lnTo>
                <a:lnTo>
                  <a:pt x="12" y="36"/>
                </a:lnTo>
                <a:lnTo>
                  <a:pt x="4" y="32"/>
                </a:lnTo>
                <a:lnTo>
                  <a:pt x="0" y="20"/>
                </a:lnTo>
                <a:lnTo>
                  <a:pt x="0" y="12"/>
                </a:lnTo>
                <a:lnTo>
                  <a:pt x="32" y="8"/>
                </a:lnTo>
                <a:lnTo>
                  <a:pt x="60" y="4"/>
                </a:lnTo>
                <a:lnTo>
                  <a:pt x="76" y="4"/>
                </a:lnTo>
                <a:lnTo>
                  <a:pt x="96" y="0"/>
                </a:lnTo>
                <a:lnTo>
                  <a:pt x="112" y="0"/>
                </a:lnTo>
                <a:lnTo>
                  <a:pt x="132" y="0"/>
                </a:lnTo>
                <a:lnTo>
                  <a:pt x="172" y="0"/>
                </a:lnTo>
                <a:lnTo>
                  <a:pt x="188" y="4"/>
                </a:lnTo>
                <a:lnTo>
                  <a:pt x="208" y="4"/>
                </a:lnTo>
                <a:lnTo>
                  <a:pt x="228" y="8"/>
                </a:lnTo>
                <a:lnTo>
                  <a:pt x="248" y="12"/>
                </a:lnTo>
                <a:lnTo>
                  <a:pt x="276" y="16"/>
                </a:lnTo>
                <a:lnTo>
                  <a:pt x="292" y="20"/>
                </a:lnTo>
                <a:lnTo>
                  <a:pt x="308" y="24"/>
                </a:lnTo>
                <a:lnTo>
                  <a:pt x="340" y="28"/>
                </a:lnTo>
                <a:lnTo>
                  <a:pt x="372" y="32"/>
                </a:lnTo>
                <a:lnTo>
                  <a:pt x="404" y="36"/>
                </a:lnTo>
                <a:lnTo>
                  <a:pt x="440" y="40"/>
                </a:lnTo>
                <a:lnTo>
                  <a:pt x="476" y="44"/>
                </a:lnTo>
                <a:lnTo>
                  <a:pt x="516" y="44"/>
                </a:lnTo>
                <a:lnTo>
                  <a:pt x="536" y="44"/>
                </a:lnTo>
                <a:lnTo>
                  <a:pt x="560" y="44"/>
                </a:lnTo>
                <a:lnTo>
                  <a:pt x="584" y="44"/>
                </a:lnTo>
                <a:lnTo>
                  <a:pt x="608" y="44"/>
                </a:lnTo>
                <a:lnTo>
                  <a:pt x="608" y="44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8" name="Freeform 536">
            <a:extLst>
              <a:ext uri="{FF2B5EF4-FFF2-40B4-BE49-F238E27FC236}">
                <a16:creationId xmlns:a16="http://schemas.microsoft.com/office/drawing/2014/main" id="{6CDA708A-C298-4445-8DD6-27D4E3451129}"/>
              </a:ext>
            </a:extLst>
          </p:cNvPr>
          <p:cNvSpPr>
            <a:spLocks/>
          </p:cNvSpPr>
          <p:nvPr/>
        </p:nvSpPr>
        <p:spPr bwMode="auto">
          <a:xfrm>
            <a:off x="9411105" y="1530297"/>
            <a:ext cx="1054619" cy="1035165"/>
          </a:xfrm>
          <a:custGeom>
            <a:avLst/>
            <a:gdLst>
              <a:gd name="T0" fmla="*/ 0 w 280"/>
              <a:gd name="T1" fmla="*/ 8 h 204"/>
              <a:gd name="T2" fmla="*/ 0 w 280"/>
              <a:gd name="T3" fmla="*/ 4 h 204"/>
              <a:gd name="T4" fmla="*/ 4 w 280"/>
              <a:gd name="T5" fmla="*/ 0 h 204"/>
              <a:gd name="T6" fmla="*/ 12 w 280"/>
              <a:gd name="T7" fmla="*/ 0 h 204"/>
              <a:gd name="T8" fmla="*/ 24 w 280"/>
              <a:gd name="T9" fmla="*/ 0 h 204"/>
              <a:gd name="T10" fmla="*/ 32 w 280"/>
              <a:gd name="T11" fmla="*/ 4 h 204"/>
              <a:gd name="T12" fmla="*/ 40 w 280"/>
              <a:gd name="T13" fmla="*/ 8 h 204"/>
              <a:gd name="T14" fmla="*/ 52 w 280"/>
              <a:gd name="T15" fmla="*/ 12 h 204"/>
              <a:gd name="T16" fmla="*/ 68 w 280"/>
              <a:gd name="T17" fmla="*/ 20 h 204"/>
              <a:gd name="T18" fmla="*/ 84 w 280"/>
              <a:gd name="T19" fmla="*/ 28 h 204"/>
              <a:gd name="T20" fmla="*/ 100 w 280"/>
              <a:gd name="T21" fmla="*/ 36 h 204"/>
              <a:gd name="T22" fmla="*/ 120 w 280"/>
              <a:gd name="T23" fmla="*/ 48 h 204"/>
              <a:gd name="T24" fmla="*/ 144 w 280"/>
              <a:gd name="T25" fmla="*/ 60 h 204"/>
              <a:gd name="T26" fmla="*/ 164 w 280"/>
              <a:gd name="T27" fmla="*/ 76 h 204"/>
              <a:gd name="T28" fmla="*/ 184 w 280"/>
              <a:gd name="T29" fmla="*/ 88 h 204"/>
              <a:gd name="T30" fmla="*/ 204 w 280"/>
              <a:gd name="T31" fmla="*/ 100 h 204"/>
              <a:gd name="T32" fmla="*/ 220 w 280"/>
              <a:gd name="T33" fmla="*/ 112 h 204"/>
              <a:gd name="T34" fmla="*/ 232 w 280"/>
              <a:gd name="T35" fmla="*/ 120 h 204"/>
              <a:gd name="T36" fmla="*/ 244 w 280"/>
              <a:gd name="T37" fmla="*/ 128 h 204"/>
              <a:gd name="T38" fmla="*/ 252 w 280"/>
              <a:gd name="T39" fmla="*/ 136 h 204"/>
              <a:gd name="T40" fmla="*/ 260 w 280"/>
              <a:gd name="T41" fmla="*/ 144 h 204"/>
              <a:gd name="T42" fmla="*/ 268 w 280"/>
              <a:gd name="T43" fmla="*/ 156 h 204"/>
              <a:gd name="T44" fmla="*/ 276 w 280"/>
              <a:gd name="T45" fmla="*/ 164 h 204"/>
              <a:gd name="T46" fmla="*/ 280 w 280"/>
              <a:gd name="T47" fmla="*/ 176 h 204"/>
              <a:gd name="T48" fmla="*/ 280 w 280"/>
              <a:gd name="T49" fmla="*/ 188 h 204"/>
              <a:gd name="T50" fmla="*/ 280 w 280"/>
              <a:gd name="T51" fmla="*/ 192 h 204"/>
              <a:gd name="T52" fmla="*/ 276 w 280"/>
              <a:gd name="T53" fmla="*/ 200 h 204"/>
              <a:gd name="T54" fmla="*/ 272 w 280"/>
              <a:gd name="T55" fmla="*/ 204 h 204"/>
              <a:gd name="T56" fmla="*/ 264 w 280"/>
              <a:gd name="T57" fmla="*/ 204 h 204"/>
              <a:gd name="T58" fmla="*/ 256 w 280"/>
              <a:gd name="T59" fmla="*/ 204 h 204"/>
              <a:gd name="T60" fmla="*/ 248 w 280"/>
              <a:gd name="T61" fmla="*/ 200 h 204"/>
              <a:gd name="T62" fmla="*/ 236 w 280"/>
              <a:gd name="T63" fmla="*/ 192 h 204"/>
              <a:gd name="T64" fmla="*/ 220 w 280"/>
              <a:gd name="T65" fmla="*/ 184 h 204"/>
              <a:gd name="T66" fmla="*/ 200 w 280"/>
              <a:gd name="T67" fmla="*/ 168 h 204"/>
              <a:gd name="T68" fmla="*/ 176 w 280"/>
              <a:gd name="T69" fmla="*/ 152 h 204"/>
              <a:gd name="T70" fmla="*/ 152 w 280"/>
              <a:gd name="T71" fmla="*/ 136 h 204"/>
              <a:gd name="T72" fmla="*/ 124 w 280"/>
              <a:gd name="T73" fmla="*/ 112 h 204"/>
              <a:gd name="T74" fmla="*/ 92 w 280"/>
              <a:gd name="T75" fmla="*/ 92 h 204"/>
              <a:gd name="T76" fmla="*/ 68 w 280"/>
              <a:gd name="T77" fmla="*/ 72 h 204"/>
              <a:gd name="T78" fmla="*/ 48 w 280"/>
              <a:gd name="T79" fmla="*/ 52 h 204"/>
              <a:gd name="T80" fmla="*/ 32 w 280"/>
              <a:gd name="T81" fmla="*/ 40 h 204"/>
              <a:gd name="T82" fmla="*/ 16 w 280"/>
              <a:gd name="T83" fmla="*/ 28 h 204"/>
              <a:gd name="T84" fmla="*/ 8 w 280"/>
              <a:gd name="T85" fmla="*/ 20 h 204"/>
              <a:gd name="T86" fmla="*/ 0 w 280"/>
              <a:gd name="T87" fmla="*/ 12 h 204"/>
              <a:gd name="T88" fmla="*/ 0 w 280"/>
              <a:gd name="T89" fmla="*/ 8 h 204"/>
              <a:gd name="T90" fmla="*/ 0 w 280"/>
              <a:gd name="T91" fmla="*/ 8 h 2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280" h="204">
                <a:moveTo>
                  <a:pt x="0" y="8"/>
                </a:moveTo>
                <a:lnTo>
                  <a:pt x="0" y="4"/>
                </a:lnTo>
                <a:lnTo>
                  <a:pt x="4" y="0"/>
                </a:lnTo>
                <a:lnTo>
                  <a:pt x="12" y="0"/>
                </a:lnTo>
                <a:lnTo>
                  <a:pt x="24" y="0"/>
                </a:lnTo>
                <a:lnTo>
                  <a:pt x="32" y="4"/>
                </a:lnTo>
                <a:lnTo>
                  <a:pt x="40" y="8"/>
                </a:lnTo>
                <a:lnTo>
                  <a:pt x="52" y="12"/>
                </a:lnTo>
                <a:lnTo>
                  <a:pt x="68" y="20"/>
                </a:lnTo>
                <a:lnTo>
                  <a:pt x="84" y="28"/>
                </a:lnTo>
                <a:lnTo>
                  <a:pt x="100" y="36"/>
                </a:lnTo>
                <a:lnTo>
                  <a:pt x="120" y="48"/>
                </a:lnTo>
                <a:lnTo>
                  <a:pt x="144" y="60"/>
                </a:lnTo>
                <a:lnTo>
                  <a:pt x="164" y="76"/>
                </a:lnTo>
                <a:lnTo>
                  <a:pt x="184" y="88"/>
                </a:lnTo>
                <a:lnTo>
                  <a:pt x="204" y="100"/>
                </a:lnTo>
                <a:lnTo>
                  <a:pt x="220" y="112"/>
                </a:lnTo>
                <a:lnTo>
                  <a:pt x="232" y="120"/>
                </a:lnTo>
                <a:lnTo>
                  <a:pt x="244" y="128"/>
                </a:lnTo>
                <a:lnTo>
                  <a:pt x="252" y="136"/>
                </a:lnTo>
                <a:lnTo>
                  <a:pt x="260" y="144"/>
                </a:lnTo>
                <a:lnTo>
                  <a:pt x="268" y="156"/>
                </a:lnTo>
                <a:lnTo>
                  <a:pt x="276" y="164"/>
                </a:lnTo>
                <a:lnTo>
                  <a:pt x="280" y="176"/>
                </a:lnTo>
                <a:lnTo>
                  <a:pt x="280" y="188"/>
                </a:lnTo>
                <a:lnTo>
                  <a:pt x="280" y="192"/>
                </a:lnTo>
                <a:lnTo>
                  <a:pt x="276" y="200"/>
                </a:lnTo>
                <a:lnTo>
                  <a:pt x="272" y="204"/>
                </a:lnTo>
                <a:lnTo>
                  <a:pt x="264" y="204"/>
                </a:lnTo>
                <a:lnTo>
                  <a:pt x="256" y="204"/>
                </a:lnTo>
                <a:lnTo>
                  <a:pt x="248" y="200"/>
                </a:lnTo>
                <a:lnTo>
                  <a:pt x="236" y="192"/>
                </a:lnTo>
                <a:lnTo>
                  <a:pt x="220" y="184"/>
                </a:lnTo>
                <a:lnTo>
                  <a:pt x="200" y="168"/>
                </a:lnTo>
                <a:lnTo>
                  <a:pt x="176" y="152"/>
                </a:lnTo>
                <a:lnTo>
                  <a:pt x="152" y="136"/>
                </a:lnTo>
                <a:lnTo>
                  <a:pt x="124" y="112"/>
                </a:lnTo>
                <a:lnTo>
                  <a:pt x="92" y="92"/>
                </a:lnTo>
                <a:lnTo>
                  <a:pt x="68" y="72"/>
                </a:lnTo>
                <a:lnTo>
                  <a:pt x="48" y="52"/>
                </a:lnTo>
                <a:lnTo>
                  <a:pt x="32" y="40"/>
                </a:lnTo>
                <a:lnTo>
                  <a:pt x="16" y="28"/>
                </a:lnTo>
                <a:lnTo>
                  <a:pt x="8" y="20"/>
                </a:lnTo>
                <a:lnTo>
                  <a:pt x="0" y="12"/>
                </a:lnTo>
                <a:lnTo>
                  <a:pt x="0" y="8"/>
                </a:lnTo>
                <a:lnTo>
                  <a:pt x="0" y="8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323551155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" name="Freeform 283">
            <a:extLst>
              <a:ext uri="{FF2B5EF4-FFF2-40B4-BE49-F238E27FC236}">
                <a16:creationId xmlns:a16="http://schemas.microsoft.com/office/drawing/2014/main" id="{2B3AFB3A-BDE5-4575-9074-60BC1DA57640}"/>
              </a:ext>
            </a:extLst>
          </p:cNvPr>
          <p:cNvSpPr>
            <a:spLocks/>
          </p:cNvSpPr>
          <p:nvPr/>
        </p:nvSpPr>
        <p:spPr bwMode="auto">
          <a:xfrm>
            <a:off x="1251415" y="868591"/>
            <a:ext cx="623255" cy="2054586"/>
          </a:xfrm>
          <a:custGeom>
            <a:avLst/>
            <a:gdLst>
              <a:gd name="T0" fmla="*/ 104 w 164"/>
              <a:gd name="T1" fmla="*/ 352 h 432"/>
              <a:gd name="T2" fmla="*/ 72 w 164"/>
              <a:gd name="T3" fmla="*/ 388 h 432"/>
              <a:gd name="T4" fmla="*/ 44 w 164"/>
              <a:gd name="T5" fmla="*/ 412 h 432"/>
              <a:gd name="T6" fmla="*/ 28 w 164"/>
              <a:gd name="T7" fmla="*/ 424 h 432"/>
              <a:gd name="T8" fmla="*/ 16 w 164"/>
              <a:gd name="T9" fmla="*/ 432 h 432"/>
              <a:gd name="T10" fmla="*/ 4 w 164"/>
              <a:gd name="T11" fmla="*/ 432 h 432"/>
              <a:gd name="T12" fmla="*/ 0 w 164"/>
              <a:gd name="T13" fmla="*/ 432 h 432"/>
              <a:gd name="T14" fmla="*/ 0 w 164"/>
              <a:gd name="T15" fmla="*/ 424 h 432"/>
              <a:gd name="T16" fmla="*/ 8 w 164"/>
              <a:gd name="T17" fmla="*/ 412 h 432"/>
              <a:gd name="T18" fmla="*/ 20 w 164"/>
              <a:gd name="T19" fmla="*/ 396 h 432"/>
              <a:gd name="T20" fmla="*/ 44 w 164"/>
              <a:gd name="T21" fmla="*/ 364 h 432"/>
              <a:gd name="T22" fmla="*/ 72 w 164"/>
              <a:gd name="T23" fmla="*/ 328 h 432"/>
              <a:gd name="T24" fmla="*/ 92 w 164"/>
              <a:gd name="T25" fmla="*/ 292 h 432"/>
              <a:gd name="T26" fmla="*/ 104 w 164"/>
              <a:gd name="T27" fmla="*/ 252 h 432"/>
              <a:gd name="T28" fmla="*/ 112 w 164"/>
              <a:gd name="T29" fmla="*/ 204 h 432"/>
              <a:gd name="T30" fmla="*/ 112 w 164"/>
              <a:gd name="T31" fmla="*/ 160 h 432"/>
              <a:gd name="T32" fmla="*/ 116 w 164"/>
              <a:gd name="T33" fmla="*/ 128 h 432"/>
              <a:gd name="T34" fmla="*/ 116 w 164"/>
              <a:gd name="T35" fmla="*/ 92 h 432"/>
              <a:gd name="T36" fmla="*/ 112 w 164"/>
              <a:gd name="T37" fmla="*/ 64 h 432"/>
              <a:gd name="T38" fmla="*/ 112 w 164"/>
              <a:gd name="T39" fmla="*/ 44 h 432"/>
              <a:gd name="T40" fmla="*/ 112 w 164"/>
              <a:gd name="T41" fmla="*/ 28 h 432"/>
              <a:gd name="T42" fmla="*/ 104 w 164"/>
              <a:gd name="T43" fmla="*/ 16 h 432"/>
              <a:gd name="T44" fmla="*/ 104 w 164"/>
              <a:gd name="T45" fmla="*/ 8 h 432"/>
              <a:gd name="T46" fmla="*/ 116 w 164"/>
              <a:gd name="T47" fmla="*/ 0 h 432"/>
              <a:gd name="T48" fmla="*/ 128 w 164"/>
              <a:gd name="T49" fmla="*/ 0 h 432"/>
              <a:gd name="T50" fmla="*/ 140 w 164"/>
              <a:gd name="T51" fmla="*/ 4 h 432"/>
              <a:gd name="T52" fmla="*/ 156 w 164"/>
              <a:gd name="T53" fmla="*/ 12 h 432"/>
              <a:gd name="T54" fmla="*/ 164 w 164"/>
              <a:gd name="T55" fmla="*/ 36 h 432"/>
              <a:gd name="T56" fmla="*/ 164 w 164"/>
              <a:gd name="T57" fmla="*/ 80 h 432"/>
              <a:gd name="T58" fmla="*/ 164 w 164"/>
              <a:gd name="T59" fmla="*/ 120 h 432"/>
              <a:gd name="T60" fmla="*/ 164 w 164"/>
              <a:gd name="T61" fmla="*/ 152 h 432"/>
              <a:gd name="T62" fmla="*/ 164 w 164"/>
              <a:gd name="T63" fmla="*/ 184 h 432"/>
              <a:gd name="T64" fmla="*/ 160 w 164"/>
              <a:gd name="T65" fmla="*/ 208 h 432"/>
              <a:gd name="T66" fmla="*/ 160 w 164"/>
              <a:gd name="T67" fmla="*/ 228 h 432"/>
              <a:gd name="T68" fmla="*/ 156 w 164"/>
              <a:gd name="T69" fmla="*/ 244 h 432"/>
              <a:gd name="T70" fmla="*/ 152 w 164"/>
              <a:gd name="T71" fmla="*/ 272 h 432"/>
              <a:gd name="T72" fmla="*/ 132 w 164"/>
              <a:gd name="T73" fmla="*/ 312 h 432"/>
              <a:gd name="T74" fmla="*/ 120 w 164"/>
              <a:gd name="T75" fmla="*/ 336 h 4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64" h="432">
                <a:moveTo>
                  <a:pt x="120" y="336"/>
                </a:moveTo>
                <a:lnTo>
                  <a:pt x="104" y="352"/>
                </a:lnTo>
                <a:lnTo>
                  <a:pt x="88" y="372"/>
                </a:lnTo>
                <a:lnTo>
                  <a:pt x="72" y="388"/>
                </a:lnTo>
                <a:lnTo>
                  <a:pt x="52" y="404"/>
                </a:lnTo>
                <a:lnTo>
                  <a:pt x="44" y="412"/>
                </a:lnTo>
                <a:lnTo>
                  <a:pt x="36" y="420"/>
                </a:lnTo>
                <a:lnTo>
                  <a:pt x="28" y="424"/>
                </a:lnTo>
                <a:lnTo>
                  <a:pt x="20" y="428"/>
                </a:lnTo>
                <a:lnTo>
                  <a:pt x="16" y="432"/>
                </a:lnTo>
                <a:lnTo>
                  <a:pt x="8" y="432"/>
                </a:lnTo>
                <a:lnTo>
                  <a:pt x="4" y="432"/>
                </a:lnTo>
                <a:lnTo>
                  <a:pt x="4" y="432"/>
                </a:lnTo>
                <a:lnTo>
                  <a:pt x="0" y="432"/>
                </a:lnTo>
                <a:lnTo>
                  <a:pt x="0" y="428"/>
                </a:lnTo>
                <a:lnTo>
                  <a:pt x="0" y="424"/>
                </a:lnTo>
                <a:lnTo>
                  <a:pt x="4" y="420"/>
                </a:lnTo>
                <a:lnTo>
                  <a:pt x="8" y="412"/>
                </a:lnTo>
                <a:lnTo>
                  <a:pt x="12" y="404"/>
                </a:lnTo>
                <a:lnTo>
                  <a:pt x="20" y="396"/>
                </a:lnTo>
                <a:lnTo>
                  <a:pt x="28" y="384"/>
                </a:lnTo>
                <a:lnTo>
                  <a:pt x="44" y="364"/>
                </a:lnTo>
                <a:lnTo>
                  <a:pt x="56" y="344"/>
                </a:lnTo>
                <a:lnTo>
                  <a:pt x="72" y="328"/>
                </a:lnTo>
                <a:lnTo>
                  <a:pt x="84" y="308"/>
                </a:lnTo>
                <a:lnTo>
                  <a:pt x="92" y="292"/>
                </a:lnTo>
                <a:lnTo>
                  <a:pt x="100" y="272"/>
                </a:lnTo>
                <a:lnTo>
                  <a:pt x="104" y="252"/>
                </a:lnTo>
                <a:lnTo>
                  <a:pt x="108" y="228"/>
                </a:lnTo>
                <a:lnTo>
                  <a:pt x="112" y="204"/>
                </a:lnTo>
                <a:lnTo>
                  <a:pt x="112" y="176"/>
                </a:lnTo>
                <a:lnTo>
                  <a:pt x="112" y="160"/>
                </a:lnTo>
                <a:lnTo>
                  <a:pt x="116" y="144"/>
                </a:lnTo>
                <a:lnTo>
                  <a:pt x="116" y="128"/>
                </a:lnTo>
                <a:lnTo>
                  <a:pt x="116" y="108"/>
                </a:lnTo>
                <a:lnTo>
                  <a:pt x="116" y="92"/>
                </a:lnTo>
                <a:lnTo>
                  <a:pt x="116" y="76"/>
                </a:lnTo>
                <a:lnTo>
                  <a:pt x="112" y="64"/>
                </a:lnTo>
                <a:lnTo>
                  <a:pt x="112" y="52"/>
                </a:lnTo>
                <a:lnTo>
                  <a:pt x="112" y="44"/>
                </a:lnTo>
                <a:lnTo>
                  <a:pt x="112" y="36"/>
                </a:lnTo>
                <a:lnTo>
                  <a:pt x="112" y="28"/>
                </a:lnTo>
                <a:lnTo>
                  <a:pt x="108" y="24"/>
                </a:lnTo>
                <a:lnTo>
                  <a:pt x="104" y="16"/>
                </a:lnTo>
                <a:lnTo>
                  <a:pt x="104" y="12"/>
                </a:lnTo>
                <a:lnTo>
                  <a:pt x="104" y="8"/>
                </a:lnTo>
                <a:lnTo>
                  <a:pt x="108" y="4"/>
                </a:lnTo>
                <a:lnTo>
                  <a:pt x="116" y="0"/>
                </a:lnTo>
                <a:lnTo>
                  <a:pt x="120" y="0"/>
                </a:lnTo>
                <a:lnTo>
                  <a:pt x="128" y="0"/>
                </a:lnTo>
                <a:lnTo>
                  <a:pt x="132" y="0"/>
                </a:lnTo>
                <a:lnTo>
                  <a:pt x="140" y="4"/>
                </a:lnTo>
                <a:lnTo>
                  <a:pt x="148" y="8"/>
                </a:lnTo>
                <a:lnTo>
                  <a:pt x="156" y="12"/>
                </a:lnTo>
                <a:lnTo>
                  <a:pt x="164" y="16"/>
                </a:lnTo>
                <a:lnTo>
                  <a:pt x="164" y="36"/>
                </a:lnTo>
                <a:lnTo>
                  <a:pt x="164" y="60"/>
                </a:lnTo>
                <a:lnTo>
                  <a:pt x="164" y="80"/>
                </a:lnTo>
                <a:lnTo>
                  <a:pt x="164" y="100"/>
                </a:lnTo>
                <a:lnTo>
                  <a:pt x="164" y="120"/>
                </a:lnTo>
                <a:lnTo>
                  <a:pt x="164" y="136"/>
                </a:lnTo>
                <a:lnTo>
                  <a:pt x="164" y="152"/>
                </a:lnTo>
                <a:lnTo>
                  <a:pt x="164" y="168"/>
                </a:lnTo>
                <a:lnTo>
                  <a:pt x="164" y="184"/>
                </a:lnTo>
                <a:lnTo>
                  <a:pt x="160" y="196"/>
                </a:lnTo>
                <a:lnTo>
                  <a:pt x="160" y="208"/>
                </a:lnTo>
                <a:lnTo>
                  <a:pt x="160" y="220"/>
                </a:lnTo>
                <a:lnTo>
                  <a:pt x="160" y="228"/>
                </a:lnTo>
                <a:lnTo>
                  <a:pt x="160" y="236"/>
                </a:lnTo>
                <a:lnTo>
                  <a:pt x="156" y="244"/>
                </a:lnTo>
                <a:lnTo>
                  <a:pt x="156" y="248"/>
                </a:lnTo>
                <a:lnTo>
                  <a:pt x="152" y="272"/>
                </a:lnTo>
                <a:lnTo>
                  <a:pt x="144" y="292"/>
                </a:lnTo>
                <a:lnTo>
                  <a:pt x="132" y="312"/>
                </a:lnTo>
                <a:lnTo>
                  <a:pt x="120" y="336"/>
                </a:lnTo>
                <a:lnTo>
                  <a:pt x="120" y="336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4" name="Freeform 284">
            <a:extLst>
              <a:ext uri="{FF2B5EF4-FFF2-40B4-BE49-F238E27FC236}">
                <a16:creationId xmlns:a16="http://schemas.microsoft.com/office/drawing/2014/main" id="{1301E03E-FC54-4562-AFAF-C51FF51B949C}"/>
              </a:ext>
            </a:extLst>
          </p:cNvPr>
          <p:cNvSpPr>
            <a:spLocks/>
          </p:cNvSpPr>
          <p:nvPr/>
        </p:nvSpPr>
        <p:spPr bwMode="auto">
          <a:xfrm>
            <a:off x="1737858" y="792495"/>
            <a:ext cx="729664" cy="2054586"/>
          </a:xfrm>
          <a:custGeom>
            <a:avLst/>
            <a:gdLst>
              <a:gd name="T0" fmla="*/ 168 w 192"/>
              <a:gd name="T1" fmla="*/ 88 h 432"/>
              <a:gd name="T2" fmla="*/ 168 w 192"/>
              <a:gd name="T3" fmla="*/ 112 h 432"/>
              <a:gd name="T4" fmla="*/ 168 w 192"/>
              <a:gd name="T5" fmla="*/ 148 h 432"/>
              <a:gd name="T6" fmla="*/ 168 w 192"/>
              <a:gd name="T7" fmla="*/ 196 h 432"/>
              <a:gd name="T8" fmla="*/ 168 w 192"/>
              <a:gd name="T9" fmla="*/ 252 h 432"/>
              <a:gd name="T10" fmla="*/ 168 w 192"/>
              <a:gd name="T11" fmla="*/ 296 h 432"/>
              <a:gd name="T12" fmla="*/ 168 w 192"/>
              <a:gd name="T13" fmla="*/ 332 h 432"/>
              <a:gd name="T14" fmla="*/ 164 w 192"/>
              <a:gd name="T15" fmla="*/ 356 h 432"/>
              <a:gd name="T16" fmla="*/ 160 w 192"/>
              <a:gd name="T17" fmla="*/ 376 h 432"/>
              <a:gd name="T18" fmla="*/ 148 w 192"/>
              <a:gd name="T19" fmla="*/ 400 h 432"/>
              <a:gd name="T20" fmla="*/ 128 w 192"/>
              <a:gd name="T21" fmla="*/ 420 h 432"/>
              <a:gd name="T22" fmla="*/ 108 w 192"/>
              <a:gd name="T23" fmla="*/ 432 h 432"/>
              <a:gd name="T24" fmla="*/ 96 w 192"/>
              <a:gd name="T25" fmla="*/ 432 h 432"/>
              <a:gd name="T26" fmla="*/ 84 w 192"/>
              <a:gd name="T27" fmla="*/ 420 h 432"/>
              <a:gd name="T28" fmla="*/ 84 w 192"/>
              <a:gd name="T29" fmla="*/ 400 h 432"/>
              <a:gd name="T30" fmla="*/ 72 w 192"/>
              <a:gd name="T31" fmla="*/ 388 h 432"/>
              <a:gd name="T32" fmla="*/ 64 w 192"/>
              <a:gd name="T33" fmla="*/ 380 h 432"/>
              <a:gd name="T34" fmla="*/ 48 w 192"/>
              <a:gd name="T35" fmla="*/ 372 h 432"/>
              <a:gd name="T36" fmla="*/ 36 w 192"/>
              <a:gd name="T37" fmla="*/ 368 h 432"/>
              <a:gd name="T38" fmla="*/ 32 w 192"/>
              <a:gd name="T39" fmla="*/ 360 h 432"/>
              <a:gd name="T40" fmla="*/ 28 w 192"/>
              <a:gd name="T41" fmla="*/ 352 h 432"/>
              <a:gd name="T42" fmla="*/ 32 w 192"/>
              <a:gd name="T43" fmla="*/ 348 h 432"/>
              <a:gd name="T44" fmla="*/ 40 w 192"/>
              <a:gd name="T45" fmla="*/ 344 h 432"/>
              <a:gd name="T46" fmla="*/ 52 w 192"/>
              <a:gd name="T47" fmla="*/ 344 h 432"/>
              <a:gd name="T48" fmla="*/ 68 w 192"/>
              <a:gd name="T49" fmla="*/ 344 h 432"/>
              <a:gd name="T50" fmla="*/ 100 w 192"/>
              <a:gd name="T51" fmla="*/ 352 h 432"/>
              <a:gd name="T52" fmla="*/ 108 w 192"/>
              <a:gd name="T53" fmla="*/ 352 h 432"/>
              <a:gd name="T54" fmla="*/ 112 w 192"/>
              <a:gd name="T55" fmla="*/ 352 h 432"/>
              <a:gd name="T56" fmla="*/ 112 w 192"/>
              <a:gd name="T57" fmla="*/ 348 h 432"/>
              <a:gd name="T58" fmla="*/ 112 w 192"/>
              <a:gd name="T59" fmla="*/ 340 h 432"/>
              <a:gd name="T60" fmla="*/ 112 w 192"/>
              <a:gd name="T61" fmla="*/ 328 h 432"/>
              <a:gd name="T62" fmla="*/ 116 w 192"/>
              <a:gd name="T63" fmla="*/ 312 h 432"/>
              <a:gd name="T64" fmla="*/ 116 w 192"/>
              <a:gd name="T65" fmla="*/ 288 h 432"/>
              <a:gd name="T66" fmla="*/ 116 w 192"/>
              <a:gd name="T67" fmla="*/ 264 h 432"/>
              <a:gd name="T68" fmla="*/ 116 w 192"/>
              <a:gd name="T69" fmla="*/ 232 h 432"/>
              <a:gd name="T70" fmla="*/ 116 w 192"/>
              <a:gd name="T71" fmla="*/ 200 h 432"/>
              <a:gd name="T72" fmla="*/ 116 w 192"/>
              <a:gd name="T73" fmla="*/ 164 h 432"/>
              <a:gd name="T74" fmla="*/ 120 w 192"/>
              <a:gd name="T75" fmla="*/ 132 h 432"/>
              <a:gd name="T76" fmla="*/ 120 w 192"/>
              <a:gd name="T77" fmla="*/ 108 h 432"/>
              <a:gd name="T78" fmla="*/ 120 w 192"/>
              <a:gd name="T79" fmla="*/ 84 h 432"/>
              <a:gd name="T80" fmla="*/ 120 w 192"/>
              <a:gd name="T81" fmla="*/ 68 h 432"/>
              <a:gd name="T82" fmla="*/ 120 w 192"/>
              <a:gd name="T83" fmla="*/ 56 h 432"/>
              <a:gd name="T84" fmla="*/ 116 w 192"/>
              <a:gd name="T85" fmla="*/ 48 h 432"/>
              <a:gd name="T86" fmla="*/ 116 w 192"/>
              <a:gd name="T87" fmla="*/ 44 h 432"/>
              <a:gd name="T88" fmla="*/ 108 w 192"/>
              <a:gd name="T89" fmla="*/ 44 h 432"/>
              <a:gd name="T90" fmla="*/ 84 w 192"/>
              <a:gd name="T91" fmla="*/ 48 h 432"/>
              <a:gd name="T92" fmla="*/ 52 w 192"/>
              <a:gd name="T93" fmla="*/ 52 h 432"/>
              <a:gd name="T94" fmla="*/ 0 w 192"/>
              <a:gd name="T95" fmla="*/ 60 h 432"/>
              <a:gd name="T96" fmla="*/ 16 w 192"/>
              <a:gd name="T97" fmla="*/ 28 h 432"/>
              <a:gd name="T98" fmla="*/ 52 w 192"/>
              <a:gd name="T99" fmla="*/ 24 h 432"/>
              <a:gd name="T100" fmla="*/ 84 w 192"/>
              <a:gd name="T101" fmla="*/ 16 h 432"/>
              <a:gd name="T102" fmla="*/ 104 w 192"/>
              <a:gd name="T103" fmla="*/ 8 h 432"/>
              <a:gd name="T104" fmla="*/ 116 w 192"/>
              <a:gd name="T105" fmla="*/ 4 h 432"/>
              <a:gd name="T106" fmla="*/ 124 w 192"/>
              <a:gd name="T107" fmla="*/ 0 h 432"/>
              <a:gd name="T108" fmla="*/ 140 w 192"/>
              <a:gd name="T109" fmla="*/ 0 h 432"/>
              <a:gd name="T110" fmla="*/ 156 w 192"/>
              <a:gd name="T111" fmla="*/ 8 h 432"/>
              <a:gd name="T112" fmla="*/ 176 w 192"/>
              <a:gd name="T113" fmla="*/ 20 h 432"/>
              <a:gd name="T114" fmla="*/ 188 w 192"/>
              <a:gd name="T115" fmla="*/ 36 h 432"/>
              <a:gd name="T116" fmla="*/ 192 w 192"/>
              <a:gd name="T117" fmla="*/ 44 h 432"/>
              <a:gd name="T118" fmla="*/ 184 w 192"/>
              <a:gd name="T119" fmla="*/ 48 h 432"/>
              <a:gd name="T120" fmla="*/ 180 w 192"/>
              <a:gd name="T121" fmla="*/ 56 h 432"/>
              <a:gd name="T122" fmla="*/ 172 w 192"/>
              <a:gd name="T123" fmla="*/ 68 h 432"/>
              <a:gd name="T124" fmla="*/ 172 w 192"/>
              <a:gd name="T125" fmla="*/ 80 h 4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92" h="432">
                <a:moveTo>
                  <a:pt x="172" y="80"/>
                </a:moveTo>
                <a:lnTo>
                  <a:pt x="168" y="88"/>
                </a:lnTo>
                <a:lnTo>
                  <a:pt x="168" y="100"/>
                </a:lnTo>
                <a:lnTo>
                  <a:pt x="168" y="112"/>
                </a:lnTo>
                <a:lnTo>
                  <a:pt x="168" y="128"/>
                </a:lnTo>
                <a:lnTo>
                  <a:pt x="168" y="148"/>
                </a:lnTo>
                <a:lnTo>
                  <a:pt x="168" y="168"/>
                </a:lnTo>
                <a:lnTo>
                  <a:pt x="168" y="196"/>
                </a:lnTo>
                <a:lnTo>
                  <a:pt x="168" y="224"/>
                </a:lnTo>
                <a:lnTo>
                  <a:pt x="168" y="252"/>
                </a:lnTo>
                <a:lnTo>
                  <a:pt x="168" y="276"/>
                </a:lnTo>
                <a:lnTo>
                  <a:pt x="168" y="296"/>
                </a:lnTo>
                <a:lnTo>
                  <a:pt x="168" y="316"/>
                </a:lnTo>
                <a:lnTo>
                  <a:pt x="168" y="332"/>
                </a:lnTo>
                <a:lnTo>
                  <a:pt x="164" y="348"/>
                </a:lnTo>
                <a:lnTo>
                  <a:pt x="164" y="356"/>
                </a:lnTo>
                <a:lnTo>
                  <a:pt x="164" y="364"/>
                </a:lnTo>
                <a:lnTo>
                  <a:pt x="160" y="376"/>
                </a:lnTo>
                <a:lnTo>
                  <a:pt x="156" y="388"/>
                </a:lnTo>
                <a:lnTo>
                  <a:pt x="148" y="400"/>
                </a:lnTo>
                <a:lnTo>
                  <a:pt x="136" y="412"/>
                </a:lnTo>
                <a:lnTo>
                  <a:pt x="128" y="420"/>
                </a:lnTo>
                <a:lnTo>
                  <a:pt x="116" y="428"/>
                </a:lnTo>
                <a:lnTo>
                  <a:pt x="108" y="432"/>
                </a:lnTo>
                <a:lnTo>
                  <a:pt x="104" y="432"/>
                </a:lnTo>
                <a:lnTo>
                  <a:pt x="96" y="432"/>
                </a:lnTo>
                <a:lnTo>
                  <a:pt x="88" y="428"/>
                </a:lnTo>
                <a:lnTo>
                  <a:pt x="84" y="420"/>
                </a:lnTo>
                <a:lnTo>
                  <a:pt x="84" y="412"/>
                </a:lnTo>
                <a:lnTo>
                  <a:pt x="84" y="400"/>
                </a:lnTo>
                <a:lnTo>
                  <a:pt x="76" y="392"/>
                </a:lnTo>
                <a:lnTo>
                  <a:pt x="72" y="388"/>
                </a:lnTo>
                <a:lnTo>
                  <a:pt x="68" y="384"/>
                </a:lnTo>
                <a:lnTo>
                  <a:pt x="64" y="380"/>
                </a:lnTo>
                <a:lnTo>
                  <a:pt x="56" y="376"/>
                </a:lnTo>
                <a:lnTo>
                  <a:pt x="48" y="372"/>
                </a:lnTo>
                <a:lnTo>
                  <a:pt x="40" y="368"/>
                </a:lnTo>
                <a:lnTo>
                  <a:pt x="36" y="368"/>
                </a:lnTo>
                <a:lnTo>
                  <a:pt x="32" y="364"/>
                </a:lnTo>
                <a:lnTo>
                  <a:pt x="32" y="360"/>
                </a:lnTo>
                <a:lnTo>
                  <a:pt x="28" y="356"/>
                </a:lnTo>
                <a:lnTo>
                  <a:pt x="28" y="352"/>
                </a:lnTo>
                <a:lnTo>
                  <a:pt x="28" y="352"/>
                </a:lnTo>
                <a:lnTo>
                  <a:pt x="32" y="348"/>
                </a:lnTo>
                <a:lnTo>
                  <a:pt x="36" y="344"/>
                </a:lnTo>
                <a:lnTo>
                  <a:pt x="40" y="344"/>
                </a:lnTo>
                <a:lnTo>
                  <a:pt x="44" y="344"/>
                </a:lnTo>
                <a:lnTo>
                  <a:pt x="52" y="344"/>
                </a:lnTo>
                <a:lnTo>
                  <a:pt x="60" y="344"/>
                </a:lnTo>
                <a:lnTo>
                  <a:pt x="68" y="344"/>
                </a:lnTo>
                <a:lnTo>
                  <a:pt x="84" y="348"/>
                </a:lnTo>
                <a:lnTo>
                  <a:pt x="100" y="352"/>
                </a:lnTo>
                <a:lnTo>
                  <a:pt x="104" y="352"/>
                </a:lnTo>
                <a:lnTo>
                  <a:pt x="108" y="352"/>
                </a:lnTo>
                <a:lnTo>
                  <a:pt x="108" y="352"/>
                </a:lnTo>
                <a:lnTo>
                  <a:pt x="112" y="352"/>
                </a:lnTo>
                <a:lnTo>
                  <a:pt x="112" y="348"/>
                </a:lnTo>
                <a:lnTo>
                  <a:pt x="112" y="348"/>
                </a:lnTo>
                <a:lnTo>
                  <a:pt x="112" y="344"/>
                </a:lnTo>
                <a:lnTo>
                  <a:pt x="112" y="340"/>
                </a:lnTo>
                <a:lnTo>
                  <a:pt x="112" y="336"/>
                </a:lnTo>
                <a:lnTo>
                  <a:pt x="112" y="328"/>
                </a:lnTo>
                <a:lnTo>
                  <a:pt x="112" y="320"/>
                </a:lnTo>
                <a:lnTo>
                  <a:pt x="116" y="312"/>
                </a:lnTo>
                <a:lnTo>
                  <a:pt x="116" y="300"/>
                </a:lnTo>
                <a:lnTo>
                  <a:pt x="116" y="288"/>
                </a:lnTo>
                <a:lnTo>
                  <a:pt x="116" y="276"/>
                </a:lnTo>
                <a:lnTo>
                  <a:pt x="116" y="264"/>
                </a:lnTo>
                <a:lnTo>
                  <a:pt x="116" y="248"/>
                </a:lnTo>
                <a:lnTo>
                  <a:pt x="116" y="232"/>
                </a:lnTo>
                <a:lnTo>
                  <a:pt x="116" y="216"/>
                </a:lnTo>
                <a:lnTo>
                  <a:pt x="116" y="200"/>
                </a:lnTo>
                <a:lnTo>
                  <a:pt x="116" y="180"/>
                </a:lnTo>
                <a:lnTo>
                  <a:pt x="116" y="164"/>
                </a:lnTo>
                <a:lnTo>
                  <a:pt x="120" y="148"/>
                </a:lnTo>
                <a:lnTo>
                  <a:pt x="120" y="132"/>
                </a:lnTo>
                <a:lnTo>
                  <a:pt x="120" y="120"/>
                </a:lnTo>
                <a:lnTo>
                  <a:pt x="120" y="108"/>
                </a:lnTo>
                <a:lnTo>
                  <a:pt x="120" y="96"/>
                </a:lnTo>
                <a:lnTo>
                  <a:pt x="120" y="84"/>
                </a:lnTo>
                <a:lnTo>
                  <a:pt x="120" y="76"/>
                </a:lnTo>
                <a:lnTo>
                  <a:pt x="120" y="68"/>
                </a:lnTo>
                <a:lnTo>
                  <a:pt x="120" y="60"/>
                </a:lnTo>
                <a:lnTo>
                  <a:pt x="120" y="56"/>
                </a:lnTo>
                <a:lnTo>
                  <a:pt x="120" y="52"/>
                </a:lnTo>
                <a:lnTo>
                  <a:pt x="116" y="48"/>
                </a:lnTo>
                <a:lnTo>
                  <a:pt x="116" y="44"/>
                </a:lnTo>
                <a:lnTo>
                  <a:pt x="116" y="44"/>
                </a:lnTo>
                <a:lnTo>
                  <a:pt x="116" y="44"/>
                </a:lnTo>
                <a:lnTo>
                  <a:pt x="108" y="44"/>
                </a:lnTo>
                <a:lnTo>
                  <a:pt x="100" y="44"/>
                </a:lnTo>
                <a:lnTo>
                  <a:pt x="84" y="48"/>
                </a:lnTo>
                <a:lnTo>
                  <a:pt x="68" y="48"/>
                </a:lnTo>
                <a:lnTo>
                  <a:pt x="52" y="52"/>
                </a:lnTo>
                <a:lnTo>
                  <a:pt x="28" y="56"/>
                </a:lnTo>
                <a:lnTo>
                  <a:pt x="0" y="60"/>
                </a:lnTo>
                <a:lnTo>
                  <a:pt x="0" y="28"/>
                </a:lnTo>
                <a:lnTo>
                  <a:pt x="16" y="28"/>
                </a:lnTo>
                <a:lnTo>
                  <a:pt x="36" y="24"/>
                </a:lnTo>
                <a:lnTo>
                  <a:pt x="52" y="24"/>
                </a:lnTo>
                <a:lnTo>
                  <a:pt x="68" y="20"/>
                </a:lnTo>
                <a:lnTo>
                  <a:pt x="84" y="16"/>
                </a:lnTo>
                <a:lnTo>
                  <a:pt x="96" y="12"/>
                </a:lnTo>
                <a:lnTo>
                  <a:pt x="104" y="8"/>
                </a:lnTo>
                <a:lnTo>
                  <a:pt x="112" y="4"/>
                </a:lnTo>
                <a:lnTo>
                  <a:pt x="116" y="4"/>
                </a:lnTo>
                <a:lnTo>
                  <a:pt x="120" y="0"/>
                </a:lnTo>
                <a:lnTo>
                  <a:pt x="124" y="0"/>
                </a:lnTo>
                <a:lnTo>
                  <a:pt x="132" y="0"/>
                </a:lnTo>
                <a:lnTo>
                  <a:pt x="140" y="0"/>
                </a:lnTo>
                <a:lnTo>
                  <a:pt x="148" y="4"/>
                </a:lnTo>
                <a:lnTo>
                  <a:pt x="156" y="8"/>
                </a:lnTo>
                <a:lnTo>
                  <a:pt x="168" y="12"/>
                </a:lnTo>
                <a:lnTo>
                  <a:pt x="176" y="20"/>
                </a:lnTo>
                <a:lnTo>
                  <a:pt x="184" y="28"/>
                </a:lnTo>
                <a:lnTo>
                  <a:pt x="188" y="36"/>
                </a:lnTo>
                <a:lnTo>
                  <a:pt x="192" y="40"/>
                </a:lnTo>
                <a:lnTo>
                  <a:pt x="192" y="44"/>
                </a:lnTo>
                <a:lnTo>
                  <a:pt x="188" y="48"/>
                </a:lnTo>
                <a:lnTo>
                  <a:pt x="184" y="48"/>
                </a:lnTo>
                <a:lnTo>
                  <a:pt x="184" y="52"/>
                </a:lnTo>
                <a:lnTo>
                  <a:pt x="180" y="56"/>
                </a:lnTo>
                <a:lnTo>
                  <a:pt x="176" y="60"/>
                </a:lnTo>
                <a:lnTo>
                  <a:pt x="172" y="68"/>
                </a:lnTo>
                <a:lnTo>
                  <a:pt x="172" y="80"/>
                </a:lnTo>
                <a:lnTo>
                  <a:pt x="172" y="80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5" name="Freeform 285">
            <a:extLst>
              <a:ext uri="{FF2B5EF4-FFF2-40B4-BE49-F238E27FC236}">
                <a16:creationId xmlns:a16="http://schemas.microsoft.com/office/drawing/2014/main" id="{B0D01BEF-8BCC-4A9C-9A70-D0B7A77B9143}"/>
              </a:ext>
            </a:extLst>
          </p:cNvPr>
          <p:cNvSpPr>
            <a:spLocks/>
          </p:cNvSpPr>
          <p:nvPr/>
        </p:nvSpPr>
        <p:spPr bwMode="auto">
          <a:xfrm>
            <a:off x="1737858" y="1800764"/>
            <a:ext cx="440839" cy="190239"/>
          </a:xfrm>
          <a:custGeom>
            <a:avLst/>
            <a:gdLst>
              <a:gd name="T0" fmla="*/ 36 w 116"/>
              <a:gd name="T1" fmla="*/ 4 h 40"/>
              <a:gd name="T2" fmla="*/ 44 w 116"/>
              <a:gd name="T3" fmla="*/ 4 h 40"/>
              <a:gd name="T4" fmla="*/ 56 w 116"/>
              <a:gd name="T5" fmla="*/ 4 h 40"/>
              <a:gd name="T6" fmla="*/ 68 w 116"/>
              <a:gd name="T7" fmla="*/ 0 h 40"/>
              <a:gd name="T8" fmla="*/ 80 w 116"/>
              <a:gd name="T9" fmla="*/ 0 h 40"/>
              <a:gd name="T10" fmla="*/ 96 w 116"/>
              <a:gd name="T11" fmla="*/ 0 h 40"/>
              <a:gd name="T12" fmla="*/ 104 w 116"/>
              <a:gd name="T13" fmla="*/ 4 h 40"/>
              <a:gd name="T14" fmla="*/ 108 w 116"/>
              <a:gd name="T15" fmla="*/ 4 h 40"/>
              <a:gd name="T16" fmla="*/ 112 w 116"/>
              <a:gd name="T17" fmla="*/ 4 h 40"/>
              <a:gd name="T18" fmla="*/ 112 w 116"/>
              <a:gd name="T19" fmla="*/ 8 h 40"/>
              <a:gd name="T20" fmla="*/ 116 w 116"/>
              <a:gd name="T21" fmla="*/ 12 h 40"/>
              <a:gd name="T22" fmla="*/ 112 w 116"/>
              <a:gd name="T23" fmla="*/ 16 h 40"/>
              <a:gd name="T24" fmla="*/ 108 w 116"/>
              <a:gd name="T25" fmla="*/ 20 h 40"/>
              <a:gd name="T26" fmla="*/ 104 w 116"/>
              <a:gd name="T27" fmla="*/ 24 h 40"/>
              <a:gd name="T28" fmla="*/ 92 w 116"/>
              <a:gd name="T29" fmla="*/ 28 h 40"/>
              <a:gd name="T30" fmla="*/ 88 w 116"/>
              <a:gd name="T31" fmla="*/ 32 h 40"/>
              <a:gd name="T32" fmla="*/ 80 w 116"/>
              <a:gd name="T33" fmla="*/ 32 h 40"/>
              <a:gd name="T34" fmla="*/ 68 w 116"/>
              <a:gd name="T35" fmla="*/ 36 h 40"/>
              <a:gd name="T36" fmla="*/ 60 w 116"/>
              <a:gd name="T37" fmla="*/ 36 h 40"/>
              <a:gd name="T38" fmla="*/ 48 w 116"/>
              <a:gd name="T39" fmla="*/ 36 h 40"/>
              <a:gd name="T40" fmla="*/ 32 w 116"/>
              <a:gd name="T41" fmla="*/ 40 h 40"/>
              <a:gd name="T42" fmla="*/ 16 w 116"/>
              <a:gd name="T43" fmla="*/ 40 h 40"/>
              <a:gd name="T44" fmla="*/ 0 w 116"/>
              <a:gd name="T45" fmla="*/ 40 h 40"/>
              <a:gd name="T46" fmla="*/ 0 w 116"/>
              <a:gd name="T47" fmla="*/ 8 h 40"/>
              <a:gd name="T48" fmla="*/ 12 w 116"/>
              <a:gd name="T49" fmla="*/ 8 h 40"/>
              <a:gd name="T50" fmla="*/ 20 w 116"/>
              <a:gd name="T51" fmla="*/ 8 h 40"/>
              <a:gd name="T52" fmla="*/ 32 w 116"/>
              <a:gd name="T53" fmla="*/ 8 h 40"/>
              <a:gd name="T54" fmla="*/ 36 w 116"/>
              <a:gd name="T55" fmla="*/ 4 h 40"/>
              <a:gd name="T56" fmla="*/ 36 w 116"/>
              <a:gd name="T57" fmla="*/ 4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16" h="40">
                <a:moveTo>
                  <a:pt x="36" y="4"/>
                </a:moveTo>
                <a:lnTo>
                  <a:pt x="44" y="4"/>
                </a:lnTo>
                <a:lnTo>
                  <a:pt x="56" y="4"/>
                </a:lnTo>
                <a:lnTo>
                  <a:pt x="68" y="0"/>
                </a:lnTo>
                <a:lnTo>
                  <a:pt x="80" y="0"/>
                </a:lnTo>
                <a:lnTo>
                  <a:pt x="96" y="0"/>
                </a:lnTo>
                <a:lnTo>
                  <a:pt x="104" y="4"/>
                </a:lnTo>
                <a:lnTo>
                  <a:pt x="108" y="4"/>
                </a:lnTo>
                <a:lnTo>
                  <a:pt x="112" y="4"/>
                </a:lnTo>
                <a:lnTo>
                  <a:pt x="112" y="8"/>
                </a:lnTo>
                <a:lnTo>
                  <a:pt x="116" y="12"/>
                </a:lnTo>
                <a:lnTo>
                  <a:pt x="112" y="16"/>
                </a:lnTo>
                <a:lnTo>
                  <a:pt x="108" y="20"/>
                </a:lnTo>
                <a:lnTo>
                  <a:pt x="104" y="24"/>
                </a:lnTo>
                <a:lnTo>
                  <a:pt x="92" y="28"/>
                </a:lnTo>
                <a:lnTo>
                  <a:pt x="88" y="32"/>
                </a:lnTo>
                <a:lnTo>
                  <a:pt x="80" y="32"/>
                </a:lnTo>
                <a:lnTo>
                  <a:pt x="68" y="36"/>
                </a:lnTo>
                <a:lnTo>
                  <a:pt x="60" y="36"/>
                </a:lnTo>
                <a:lnTo>
                  <a:pt x="48" y="36"/>
                </a:lnTo>
                <a:lnTo>
                  <a:pt x="32" y="40"/>
                </a:lnTo>
                <a:lnTo>
                  <a:pt x="16" y="40"/>
                </a:lnTo>
                <a:lnTo>
                  <a:pt x="0" y="40"/>
                </a:lnTo>
                <a:lnTo>
                  <a:pt x="0" y="8"/>
                </a:lnTo>
                <a:lnTo>
                  <a:pt x="12" y="8"/>
                </a:lnTo>
                <a:lnTo>
                  <a:pt x="20" y="8"/>
                </a:lnTo>
                <a:lnTo>
                  <a:pt x="32" y="8"/>
                </a:lnTo>
                <a:lnTo>
                  <a:pt x="36" y="4"/>
                </a:lnTo>
                <a:lnTo>
                  <a:pt x="36" y="4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2" name="Freeform 286">
            <a:extLst>
              <a:ext uri="{FF2B5EF4-FFF2-40B4-BE49-F238E27FC236}">
                <a16:creationId xmlns:a16="http://schemas.microsoft.com/office/drawing/2014/main" id="{69854209-66FE-43E9-B6E6-6AF904426CC2}"/>
              </a:ext>
            </a:extLst>
          </p:cNvPr>
          <p:cNvSpPr>
            <a:spLocks/>
          </p:cNvSpPr>
          <p:nvPr/>
        </p:nvSpPr>
        <p:spPr bwMode="auto">
          <a:xfrm>
            <a:off x="2345912" y="811519"/>
            <a:ext cx="592852" cy="2035562"/>
          </a:xfrm>
          <a:custGeom>
            <a:avLst/>
            <a:gdLst>
              <a:gd name="T0" fmla="*/ 92 w 156"/>
              <a:gd name="T1" fmla="*/ 4 h 428"/>
              <a:gd name="T2" fmla="*/ 100 w 156"/>
              <a:gd name="T3" fmla="*/ 0 h 428"/>
              <a:gd name="T4" fmla="*/ 116 w 156"/>
              <a:gd name="T5" fmla="*/ 0 h 428"/>
              <a:gd name="T6" fmla="*/ 140 w 156"/>
              <a:gd name="T7" fmla="*/ 4 h 428"/>
              <a:gd name="T8" fmla="*/ 156 w 156"/>
              <a:gd name="T9" fmla="*/ 32 h 428"/>
              <a:gd name="T10" fmla="*/ 156 w 156"/>
              <a:gd name="T11" fmla="*/ 72 h 428"/>
              <a:gd name="T12" fmla="*/ 156 w 156"/>
              <a:gd name="T13" fmla="*/ 112 h 428"/>
              <a:gd name="T14" fmla="*/ 156 w 156"/>
              <a:gd name="T15" fmla="*/ 148 h 428"/>
              <a:gd name="T16" fmla="*/ 156 w 156"/>
              <a:gd name="T17" fmla="*/ 176 h 428"/>
              <a:gd name="T18" fmla="*/ 156 w 156"/>
              <a:gd name="T19" fmla="*/ 200 h 428"/>
              <a:gd name="T20" fmla="*/ 152 w 156"/>
              <a:gd name="T21" fmla="*/ 224 h 428"/>
              <a:gd name="T22" fmla="*/ 152 w 156"/>
              <a:gd name="T23" fmla="*/ 240 h 428"/>
              <a:gd name="T24" fmla="*/ 140 w 156"/>
              <a:gd name="T25" fmla="*/ 272 h 428"/>
              <a:gd name="T26" fmla="*/ 124 w 156"/>
              <a:gd name="T27" fmla="*/ 320 h 428"/>
              <a:gd name="T28" fmla="*/ 96 w 156"/>
              <a:gd name="T29" fmla="*/ 360 h 428"/>
              <a:gd name="T30" fmla="*/ 68 w 156"/>
              <a:gd name="T31" fmla="*/ 392 h 428"/>
              <a:gd name="T32" fmla="*/ 44 w 156"/>
              <a:gd name="T33" fmla="*/ 412 h 428"/>
              <a:gd name="T34" fmla="*/ 28 w 156"/>
              <a:gd name="T35" fmla="*/ 424 h 428"/>
              <a:gd name="T36" fmla="*/ 16 w 156"/>
              <a:gd name="T37" fmla="*/ 428 h 428"/>
              <a:gd name="T38" fmla="*/ 8 w 156"/>
              <a:gd name="T39" fmla="*/ 428 h 428"/>
              <a:gd name="T40" fmla="*/ 0 w 156"/>
              <a:gd name="T41" fmla="*/ 424 h 428"/>
              <a:gd name="T42" fmla="*/ 0 w 156"/>
              <a:gd name="T43" fmla="*/ 420 h 428"/>
              <a:gd name="T44" fmla="*/ 4 w 156"/>
              <a:gd name="T45" fmla="*/ 408 h 428"/>
              <a:gd name="T46" fmla="*/ 16 w 156"/>
              <a:gd name="T47" fmla="*/ 396 h 428"/>
              <a:gd name="T48" fmla="*/ 36 w 156"/>
              <a:gd name="T49" fmla="*/ 372 h 428"/>
              <a:gd name="T50" fmla="*/ 64 w 156"/>
              <a:gd name="T51" fmla="*/ 332 h 428"/>
              <a:gd name="T52" fmla="*/ 84 w 156"/>
              <a:gd name="T53" fmla="*/ 284 h 428"/>
              <a:gd name="T54" fmla="*/ 104 w 156"/>
              <a:gd name="T55" fmla="*/ 232 h 428"/>
              <a:gd name="T56" fmla="*/ 108 w 156"/>
              <a:gd name="T57" fmla="*/ 176 h 428"/>
              <a:gd name="T58" fmla="*/ 112 w 156"/>
              <a:gd name="T59" fmla="*/ 120 h 428"/>
              <a:gd name="T60" fmla="*/ 108 w 156"/>
              <a:gd name="T61" fmla="*/ 80 h 428"/>
              <a:gd name="T62" fmla="*/ 108 w 156"/>
              <a:gd name="T63" fmla="*/ 56 h 428"/>
              <a:gd name="T64" fmla="*/ 104 w 156"/>
              <a:gd name="T65" fmla="*/ 40 h 428"/>
              <a:gd name="T66" fmla="*/ 100 w 156"/>
              <a:gd name="T67" fmla="*/ 28 h 428"/>
              <a:gd name="T68" fmla="*/ 96 w 156"/>
              <a:gd name="T69" fmla="*/ 20 h 428"/>
              <a:gd name="T70" fmla="*/ 92 w 156"/>
              <a:gd name="T71" fmla="*/ 12 h 428"/>
              <a:gd name="T72" fmla="*/ 92 w 156"/>
              <a:gd name="T73" fmla="*/ 4 h 4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56" h="428">
                <a:moveTo>
                  <a:pt x="92" y="4"/>
                </a:moveTo>
                <a:lnTo>
                  <a:pt x="92" y="4"/>
                </a:lnTo>
                <a:lnTo>
                  <a:pt x="96" y="0"/>
                </a:lnTo>
                <a:lnTo>
                  <a:pt x="100" y="0"/>
                </a:lnTo>
                <a:lnTo>
                  <a:pt x="108" y="0"/>
                </a:lnTo>
                <a:lnTo>
                  <a:pt x="116" y="0"/>
                </a:lnTo>
                <a:lnTo>
                  <a:pt x="128" y="4"/>
                </a:lnTo>
                <a:lnTo>
                  <a:pt x="140" y="4"/>
                </a:lnTo>
                <a:lnTo>
                  <a:pt x="156" y="8"/>
                </a:lnTo>
                <a:lnTo>
                  <a:pt x="156" y="32"/>
                </a:lnTo>
                <a:lnTo>
                  <a:pt x="156" y="52"/>
                </a:lnTo>
                <a:lnTo>
                  <a:pt x="156" y="72"/>
                </a:lnTo>
                <a:lnTo>
                  <a:pt x="156" y="92"/>
                </a:lnTo>
                <a:lnTo>
                  <a:pt x="156" y="112"/>
                </a:lnTo>
                <a:lnTo>
                  <a:pt x="156" y="128"/>
                </a:lnTo>
                <a:lnTo>
                  <a:pt x="156" y="148"/>
                </a:lnTo>
                <a:lnTo>
                  <a:pt x="156" y="160"/>
                </a:lnTo>
                <a:lnTo>
                  <a:pt x="156" y="176"/>
                </a:lnTo>
                <a:lnTo>
                  <a:pt x="156" y="188"/>
                </a:lnTo>
                <a:lnTo>
                  <a:pt x="156" y="200"/>
                </a:lnTo>
                <a:lnTo>
                  <a:pt x="152" y="212"/>
                </a:lnTo>
                <a:lnTo>
                  <a:pt x="152" y="224"/>
                </a:lnTo>
                <a:lnTo>
                  <a:pt x="152" y="232"/>
                </a:lnTo>
                <a:lnTo>
                  <a:pt x="152" y="240"/>
                </a:lnTo>
                <a:lnTo>
                  <a:pt x="148" y="248"/>
                </a:lnTo>
                <a:lnTo>
                  <a:pt x="140" y="272"/>
                </a:lnTo>
                <a:lnTo>
                  <a:pt x="132" y="296"/>
                </a:lnTo>
                <a:lnTo>
                  <a:pt x="124" y="320"/>
                </a:lnTo>
                <a:lnTo>
                  <a:pt x="112" y="340"/>
                </a:lnTo>
                <a:lnTo>
                  <a:pt x="96" y="360"/>
                </a:lnTo>
                <a:lnTo>
                  <a:pt x="84" y="376"/>
                </a:lnTo>
                <a:lnTo>
                  <a:pt x="68" y="392"/>
                </a:lnTo>
                <a:lnTo>
                  <a:pt x="52" y="408"/>
                </a:lnTo>
                <a:lnTo>
                  <a:pt x="44" y="412"/>
                </a:lnTo>
                <a:lnTo>
                  <a:pt x="36" y="420"/>
                </a:lnTo>
                <a:lnTo>
                  <a:pt x="28" y="424"/>
                </a:lnTo>
                <a:lnTo>
                  <a:pt x="24" y="424"/>
                </a:lnTo>
                <a:lnTo>
                  <a:pt x="16" y="428"/>
                </a:lnTo>
                <a:lnTo>
                  <a:pt x="12" y="428"/>
                </a:lnTo>
                <a:lnTo>
                  <a:pt x="8" y="428"/>
                </a:lnTo>
                <a:lnTo>
                  <a:pt x="4" y="428"/>
                </a:lnTo>
                <a:lnTo>
                  <a:pt x="0" y="424"/>
                </a:lnTo>
                <a:lnTo>
                  <a:pt x="0" y="424"/>
                </a:lnTo>
                <a:lnTo>
                  <a:pt x="0" y="420"/>
                </a:lnTo>
                <a:lnTo>
                  <a:pt x="4" y="416"/>
                </a:lnTo>
                <a:lnTo>
                  <a:pt x="4" y="408"/>
                </a:lnTo>
                <a:lnTo>
                  <a:pt x="8" y="404"/>
                </a:lnTo>
                <a:lnTo>
                  <a:pt x="16" y="396"/>
                </a:lnTo>
                <a:lnTo>
                  <a:pt x="24" y="388"/>
                </a:lnTo>
                <a:lnTo>
                  <a:pt x="36" y="372"/>
                </a:lnTo>
                <a:lnTo>
                  <a:pt x="52" y="352"/>
                </a:lnTo>
                <a:lnTo>
                  <a:pt x="64" y="332"/>
                </a:lnTo>
                <a:lnTo>
                  <a:pt x="76" y="308"/>
                </a:lnTo>
                <a:lnTo>
                  <a:pt x="84" y="284"/>
                </a:lnTo>
                <a:lnTo>
                  <a:pt x="96" y="260"/>
                </a:lnTo>
                <a:lnTo>
                  <a:pt x="104" y="232"/>
                </a:lnTo>
                <a:lnTo>
                  <a:pt x="108" y="204"/>
                </a:lnTo>
                <a:lnTo>
                  <a:pt x="108" y="176"/>
                </a:lnTo>
                <a:lnTo>
                  <a:pt x="112" y="148"/>
                </a:lnTo>
                <a:lnTo>
                  <a:pt x="112" y="120"/>
                </a:lnTo>
                <a:lnTo>
                  <a:pt x="112" y="92"/>
                </a:lnTo>
                <a:lnTo>
                  <a:pt x="108" y="80"/>
                </a:lnTo>
                <a:lnTo>
                  <a:pt x="108" y="68"/>
                </a:lnTo>
                <a:lnTo>
                  <a:pt x="108" y="56"/>
                </a:lnTo>
                <a:lnTo>
                  <a:pt x="104" y="48"/>
                </a:lnTo>
                <a:lnTo>
                  <a:pt x="104" y="40"/>
                </a:lnTo>
                <a:lnTo>
                  <a:pt x="100" y="36"/>
                </a:lnTo>
                <a:lnTo>
                  <a:pt x="100" y="28"/>
                </a:lnTo>
                <a:lnTo>
                  <a:pt x="100" y="28"/>
                </a:lnTo>
                <a:lnTo>
                  <a:pt x="96" y="20"/>
                </a:lnTo>
                <a:lnTo>
                  <a:pt x="92" y="16"/>
                </a:lnTo>
                <a:lnTo>
                  <a:pt x="92" y="12"/>
                </a:lnTo>
                <a:lnTo>
                  <a:pt x="92" y="4"/>
                </a:lnTo>
                <a:lnTo>
                  <a:pt x="92" y="4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1" name="Freeform 287">
            <a:extLst>
              <a:ext uri="{FF2B5EF4-FFF2-40B4-BE49-F238E27FC236}">
                <a16:creationId xmlns:a16="http://schemas.microsoft.com/office/drawing/2014/main" id="{23023537-0BE6-432D-B810-9B07FB73B2CB}"/>
              </a:ext>
            </a:extLst>
          </p:cNvPr>
          <p:cNvSpPr>
            <a:spLocks/>
          </p:cNvSpPr>
          <p:nvPr/>
        </p:nvSpPr>
        <p:spPr bwMode="auto">
          <a:xfrm>
            <a:off x="2847556" y="1306141"/>
            <a:ext cx="456040" cy="190239"/>
          </a:xfrm>
          <a:custGeom>
            <a:avLst/>
            <a:gdLst>
              <a:gd name="T0" fmla="*/ 44 w 120"/>
              <a:gd name="T1" fmla="*/ 8 h 40"/>
              <a:gd name="T2" fmla="*/ 68 w 120"/>
              <a:gd name="T3" fmla="*/ 4 h 40"/>
              <a:gd name="T4" fmla="*/ 80 w 120"/>
              <a:gd name="T5" fmla="*/ 0 h 40"/>
              <a:gd name="T6" fmla="*/ 92 w 120"/>
              <a:gd name="T7" fmla="*/ 0 h 40"/>
              <a:gd name="T8" fmla="*/ 100 w 120"/>
              <a:gd name="T9" fmla="*/ 0 h 40"/>
              <a:gd name="T10" fmla="*/ 112 w 120"/>
              <a:gd name="T11" fmla="*/ 4 h 40"/>
              <a:gd name="T12" fmla="*/ 116 w 120"/>
              <a:gd name="T13" fmla="*/ 4 h 40"/>
              <a:gd name="T14" fmla="*/ 120 w 120"/>
              <a:gd name="T15" fmla="*/ 8 h 40"/>
              <a:gd name="T16" fmla="*/ 120 w 120"/>
              <a:gd name="T17" fmla="*/ 16 h 40"/>
              <a:gd name="T18" fmla="*/ 120 w 120"/>
              <a:gd name="T19" fmla="*/ 20 h 40"/>
              <a:gd name="T20" fmla="*/ 112 w 120"/>
              <a:gd name="T21" fmla="*/ 24 h 40"/>
              <a:gd name="T22" fmla="*/ 104 w 120"/>
              <a:gd name="T23" fmla="*/ 28 h 40"/>
              <a:gd name="T24" fmla="*/ 96 w 120"/>
              <a:gd name="T25" fmla="*/ 32 h 40"/>
              <a:gd name="T26" fmla="*/ 88 w 120"/>
              <a:gd name="T27" fmla="*/ 32 h 40"/>
              <a:gd name="T28" fmla="*/ 76 w 120"/>
              <a:gd name="T29" fmla="*/ 36 h 40"/>
              <a:gd name="T30" fmla="*/ 64 w 120"/>
              <a:gd name="T31" fmla="*/ 36 h 40"/>
              <a:gd name="T32" fmla="*/ 52 w 120"/>
              <a:gd name="T33" fmla="*/ 36 h 40"/>
              <a:gd name="T34" fmla="*/ 36 w 120"/>
              <a:gd name="T35" fmla="*/ 36 h 40"/>
              <a:gd name="T36" fmla="*/ 20 w 120"/>
              <a:gd name="T37" fmla="*/ 40 h 40"/>
              <a:gd name="T38" fmla="*/ 0 w 120"/>
              <a:gd name="T39" fmla="*/ 40 h 40"/>
              <a:gd name="T40" fmla="*/ 0 w 120"/>
              <a:gd name="T41" fmla="*/ 12 h 40"/>
              <a:gd name="T42" fmla="*/ 20 w 120"/>
              <a:gd name="T43" fmla="*/ 12 h 40"/>
              <a:gd name="T44" fmla="*/ 44 w 120"/>
              <a:gd name="T45" fmla="*/ 8 h 40"/>
              <a:gd name="T46" fmla="*/ 44 w 120"/>
              <a:gd name="T47" fmla="*/ 8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20" h="40">
                <a:moveTo>
                  <a:pt x="44" y="8"/>
                </a:moveTo>
                <a:lnTo>
                  <a:pt x="68" y="4"/>
                </a:lnTo>
                <a:lnTo>
                  <a:pt x="80" y="0"/>
                </a:lnTo>
                <a:lnTo>
                  <a:pt x="92" y="0"/>
                </a:lnTo>
                <a:lnTo>
                  <a:pt x="100" y="0"/>
                </a:lnTo>
                <a:lnTo>
                  <a:pt x="112" y="4"/>
                </a:lnTo>
                <a:lnTo>
                  <a:pt x="116" y="4"/>
                </a:lnTo>
                <a:lnTo>
                  <a:pt x="120" y="8"/>
                </a:lnTo>
                <a:lnTo>
                  <a:pt x="120" y="16"/>
                </a:lnTo>
                <a:lnTo>
                  <a:pt x="120" y="20"/>
                </a:lnTo>
                <a:lnTo>
                  <a:pt x="112" y="24"/>
                </a:lnTo>
                <a:lnTo>
                  <a:pt x="104" y="28"/>
                </a:lnTo>
                <a:lnTo>
                  <a:pt x="96" y="32"/>
                </a:lnTo>
                <a:lnTo>
                  <a:pt x="88" y="32"/>
                </a:lnTo>
                <a:lnTo>
                  <a:pt x="76" y="36"/>
                </a:lnTo>
                <a:lnTo>
                  <a:pt x="64" y="36"/>
                </a:lnTo>
                <a:lnTo>
                  <a:pt x="52" y="36"/>
                </a:lnTo>
                <a:lnTo>
                  <a:pt x="36" y="36"/>
                </a:lnTo>
                <a:lnTo>
                  <a:pt x="20" y="40"/>
                </a:lnTo>
                <a:lnTo>
                  <a:pt x="0" y="40"/>
                </a:lnTo>
                <a:lnTo>
                  <a:pt x="0" y="12"/>
                </a:lnTo>
                <a:lnTo>
                  <a:pt x="20" y="12"/>
                </a:lnTo>
                <a:lnTo>
                  <a:pt x="44" y="8"/>
                </a:lnTo>
                <a:lnTo>
                  <a:pt x="44" y="8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2" name="Freeform 288">
            <a:extLst>
              <a:ext uri="{FF2B5EF4-FFF2-40B4-BE49-F238E27FC236}">
                <a16:creationId xmlns:a16="http://schemas.microsoft.com/office/drawing/2014/main" id="{A8560648-9C13-470E-B2D6-76A2285F0BB6}"/>
              </a:ext>
            </a:extLst>
          </p:cNvPr>
          <p:cNvSpPr>
            <a:spLocks/>
          </p:cNvSpPr>
          <p:nvPr/>
        </p:nvSpPr>
        <p:spPr bwMode="auto">
          <a:xfrm>
            <a:off x="2786751" y="716399"/>
            <a:ext cx="820872" cy="2301897"/>
          </a:xfrm>
          <a:custGeom>
            <a:avLst/>
            <a:gdLst>
              <a:gd name="T0" fmla="*/ 164 w 216"/>
              <a:gd name="T1" fmla="*/ 476 h 484"/>
              <a:gd name="T2" fmla="*/ 148 w 216"/>
              <a:gd name="T3" fmla="*/ 484 h 484"/>
              <a:gd name="T4" fmla="*/ 132 w 216"/>
              <a:gd name="T5" fmla="*/ 480 h 484"/>
              <a:gd name="T6" fmla="*/ 128 w 216"/>
              <a:gd name="T7" fmla="*/ 468 h 484"/>
              <a:gd name="T8" fmla="*/ 128 w 216"/>
              <a:gd name="T9" fmla="*/ 452 h 484"/>
              <a:gd name="T10" fmla="*/ 124 w 216"/>
              <a:gd name="T11" fmla="*/ 444 h 484"/>
              <a:gd name="T12" fmla="*/ 108 w 216"/>
              <a:gd name="T13" fmla="*/ 428 h 484"/>
              <a:gd name="T14" fmla="*/ 88 w 216"/>
              <a:gd name="T15" fmla="*/ 416 h 484"/>
              <a:gd name="T16" fmla="*/ 72 w 216"/>
              <a:gd name="T17" fmla="*/ 408 h 484"/>
              <a:gd name="T18" fmla="*/ 64 w 216"/>
              <a:gd name="T19" fmla="*/ 400 h 484"/>
              <a:gd name="T20" fmla="*/ 60 w 216"/>
              <a:gd name="T21" fmla="*/ 392 h 484"/>
              <a:gd name="T22" fmla="*/ 60 w 216"/>
              <a:gd name="T23" fmla="*/ 388 h 484"/>
              <a:gd name="T24" fmla="*/ 64 w 216"/>
              <a:gd name="T25" fmla="*/ 384 h 484"/>
              <a:gd name="T26" fmla="*/ 76 w 216"/>
              <a:gd name="T27" fmla="*/ 384 h 484"/>
              <a:gd name="T28" fmla="*/ 88 w 216"/>
              <a:gd name="T29" fmla="*/ 384 h 484"/>
              <a:gd name="T30" fmla="*/ 116 w 216"/>
              <a:gd name="T31" fmla="*/ 388 h 484"/>
              <a:gd name="T32" fmla="*/ 136 w 216"/>
              <a:gd name="T33" fmla="*/ 388 h 484"/>
              <a:gd name="T34" fmla="*/ 144 w 216"/>
              <a:gd name="T35" fmla="*/ 380 h 484"/>
              <a:gd name="T36" fmla="*/ 144 w 216"/>
              <a:gd name="T37" fmla="*/ 364 h 484"/>
              <a:gd name="T38" fmla="*/ 148 w 216"/>
              <a:gd name="T39" fmla="*/ 332 h 484"/>
              <a:gd name="T40" fmla="*/ 148 w 216"/>
              <a:gd name="T41" fmla="*/ 284 h 484"/>
              <a:gd name="T42" fmla="*/ 148 w 216"/>
              <a:gd name="T43" fmla="*/ 228 h 484"/>
              <a:gd name="T44" fmla="*/ 148 w 216"/>
              <a:gd name="T45" fmla="*/ 176 h 484"/>
              <a:gd name="T46" fmla="*/ 148 w 216"/>
              <a:gd name="T47" fmla="*/ 136 h 484"/>
              <a:gd name="T48" fmla="*/ 148 w 216"/>
              <a:gd name="T49" fmla="*/ 104 h 484"/>
              <a:gd name="T50" fmla="*/ 144 w 216"/>
              <a:gd name="T51" fmla="*/ 80 h 484"/>
              <a:gd name="T52" fmla="*/ 140 w 216"/>
              <a:gd name="T53" fmla="*/ 64 h 484"/>
              <a:gd name="T54" fmla="*/ 136 w 216"/>
              <a:gd name="T55" fmla="*/ 52 h 484"/>
              <a:gd name="T56" fmla="*/ 136 w 216"/>
              <a:gd name="T57" fmla="*/ 44 h 484"/>
              <a:gd name="T58" fmla="*/ 132 w 216"/>
              <a:gd name="T59" fmla="*/ 44 h 484"/>
              <a:gd name="T60" fmla="*/ 112 w 216"/>
              <a:gd name="T61" fmla="*/ 44 h 484"/>
              <a:gd name="T62" fmla="*/ 80 w 216"/>
              <a:gd name="T63" fmla="*/ 48 h 484"/>
              <a:gd name="T64" fmla="*/ 32 w 216"/>
              <a:gd name="T65" fmla="*/ 52 h 484"/>
              <a:gd name="T66" fmla="*/ 0 w 216"/>
              <a:gd name="T67" fmla="*/ 24 h 484"/>
              <a:gd name="T68" fmla="*/ 36 w 216"/>
              <a:gd name="T69" fmla="*/ 24 h 484"/>
              <a:gd name="T70" fmla="*/ 64 w 216"/>
              <a:gd name="T71" fmla="*/ 20 h 484"/>
              <a:gd name="T72" fmla="*/ 84 w 216"/>
              <a:gd name="T73" fmla="*/ 16 h 484"/>
              <a:gd name="T74" fmla="*/ 104 w 216"/>
              <a:gd name="T75" fmla="*/ 12 h 484"/>
              <a:gd name="T76" fmla="*/ 120 w 216"/>
              <a:gd name="T77" fmla="*/ 8 h 484"/>
              <a:gd name="T78" fmla="*/ 132 w 216"/>
              <a:gd name="T79" fmla="*/ 4 h 484"/>
              <a:gd name="T80" fmla="*/ 136 w 216"/>
              <a:gd name="T81" fmla="*/ 0 h 484"/>
              <a:gd name="T82" fmla="*/ 148 w 216"/>
              <a:gd name="T83" fmla="*/ 0 h 484"/>
              <a:gd name="T84" fmla="*/ 164 w 216"/>
              <a:gd name="T85" fmla="*/ 0 h 484"/>
              <a:gd name="T86" fmla="*/ 188 w 216"/>
              <a:gd name="T87" fmla="*/ 12 h 484"/>
              <a:gd name="T88" fmla="*/ 208 w 216"/>
              <a:gd name="T89" fmla="*/ 20 h 484"/>
              <a:gd name="T90" fmla="*/ 216 w 216"/>
              <a:gd name="T91" fmla="*/ 32 h 484"/>
              <a:gd name="T92" fmla="*/ 212 w 216"/>
              <a:gd name="T93" fmla="*/ 40 h 484"/>
              <a:gd name="T94" fmla="*/ 208 w 216"/>
              <a:gd name="T95" fmla="*/ 48 h 484"/>
              <a:gd name="T96" fmla="*/ 200 w 216"/>
              <a:gd name="T97" fmla="*/ 56 h 484"/>
              <a:gd name="T98" fmla="*/ 200 w 216"/>
              <a:gd name="T99" fmla="*/ 68 h 484"/>
              <a:gd name="T100" fmla="*/ 196 w 216"/>
              <a:gd name="T101" fmla="*/ 92 h 484"/>
              <a:gd name="T102" fmla="*/ 200 w 216"/>
              <a:gd name="T103" fmla="*/ 120 h 484"/>
              <a:gd name="T104" fmla="*/ 200 w 216"/>
              <a:gd name="T105" fmla="*/ 156 h 484"/>
              <a:gd name="T106" fmla="*/ 200 w 216"/>
              <a:gd name="T107" fmla="*/ 196 h 484"/>
              <a:gd name="T108" fmla="*/ 200 w 216"/>
              <a:gd name="T109" fmla="*/ 240 h 484"/>
              <a:gd name="T110" fmla="*/ 200 w 216"/>
              <a:gd name="T111" fmla="*/ 292 h 484"/>
              <a:gd name="T112" fmla="*/ 204 w 216"/>
              <a:gd name="T113" fmla="*/ 336 h 484"/>
              <a:gd name="T114" fmla="*/ 204 w 216"/>
              <a:gd name="T115" fmla="*/ 376 h 484"/>
              <a:gd name="T116" fmla="*/ 200 w 216"/>
              <a:gd name="T117" fmla="*/ 404 h 484"/>
              <a:gd name="T118" fmla="*/ 200 w 216"/>
              <a:gd name="T119" fmla="*/ 420 h 484"/>
              <a:gd name="T120" fmla="*/ 188 w 216"/>
              <a:gd name="T121" fmla="*/ 444 h 484"/>
              <a:gd name="T122" fmla="*/ 172 w 216"/>
              <a:gd name="T123" fmla="*/ 468 h 4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216" h="484">
                <a:moveTo>
                  <a:pt x="172" y="468"/>
                </a:moveTo>
                <a:lnTo>
                  <a:pt x="164" y="476"/>
                </a:lnTo>
                <a:lnTo>
                  <a:pt x="156" y="480"/>
                </a:lnTo>
                <a:lnTo>
                  <a:pt x="148" y="484"/>
                </a:lnTo>
                <a:lnTo>
                  <a:pt x="140" y="484"/>
                </a:lnTo>
                <a:lnTo>
                  <a:pt x="132" y="480"/>
                </a:lnTo>
                <a:lnTo>
                  <a:pt x="128" y="476"/>
                </a:lnTo>
                <a:lnTo>
                  <a:pt x="128" y="468"/>
                </a:lnTo>
                <a:lnTo>
                  <a:pt x="128" y="460"/>
                </a:lnTo>
                <a:lnTo>
                  <a:pt x="128" y="452"/>
                </a:lnTo>
                <a:lnTo>
                  <a:pt x="124" y="448"/>
                </a:lnTo>
                <a:lnTo>
                  <a:pt x="124" y="444"/>
                </a:lnTo>
                <a:lnTo>
                  <a:pt x="120" y="436"/>
                </a:lnTo>
                <a:lnTo>
                  <a:pt x="108" y="428"/>
                </a:lnTo>
                <a:lnTo>
                  <a:pt x="96" y="420"/>
                </a:lnTo>
                <a:lnTo>
                  <a:pt x="88" y="416"/>
                </a:lnTo>
                <a:lnTo>
                  <a:pt x="80" y="412"/>
                </a:lnTo>
                <a:lnTo>
                  <a:pt x="72" y="408"/>
                </a:lnTo>
                <a:lnTo>
                  <a:pt x="68" y="404"/>
                </a:lnTo>
                <a:lnTo>
                  <a:pt x="64" y="400"/>
                </a:lnTo>
                <a:lnTo>
                  <a:pt x="60" y="396"/>
                </a:lnTo>
                <a:lnTo>
                  <a:pt x="60" y="392"/>
                </a:lnTo>
                <a:lnTo>
                  <a:pt x="60" y="392"/>
                </a:lnTo>
                <a:lnTo>
                  <a:pt x="60" y="388"/>
                </a:lnTo>
                <a:lnTo>
                  <a:pt x="60" y="388"/>
                </a:lnTo>
                <a:lnTo>
                  <a:pt x="64" y="384"/>
                </a:lnTo>
                <a:lnTo>
                  <a:pt x="68" y="384"/>
                </a:lnTo>
                <a:lnTo>
                  <a:pt x="76" y="384"/>
                </a:lnTo>
                <a:lnTo>
                  <a:pt x="80" y="384"/>
                </a:lnTo>
                <a:lnTo>
                  <a:pt x="88" y="384"/>
                </a:lnTo>
                <a:lnTo>
                  <a:pt x="96" y="384"/>
                </a:lnTo>
                <a:lnTo>
                  <a:pt x="116" y="388"/>
                </a:lnTo>
                <a:lnTo>
                  <a:pt x="128" y="388"/>
                </a:lnTo>
                <a:lnTo>
                  <a:pt x="136" y="388"/>
                </a:lnTo>
                <a:lnTo>
                  <a:pt x="144" y="384"/>
                </a:lnTo>
                <a:lnTo>
                  <a:pt x="144" y="380"/>
                </a:lnTo>
                <a:lnTo>
                  <a:pt x="144" y="376"/>
                </a:lnTo>
                <a:lnTo>
                  <a:pt x="144" y="364"/>
                </a:lnTo>
                <a:lnTo>
                  <a:pt x="148" y="348"/>
                </a:lnTo>
                <a:lnTo>
                  <a:pt x="148" y="332"/>
                </a:lnTo>
                <a:lnTo>
                  <a:pt x="148" y="312"/>
                </a:lnTo>
                <a:lnTo>
                  <a:pt x="148" y="284"/>
                </a:lnTo>
                <a:lnTo>
                  <a:pt x="148" y="256"/>
                </a:lnTo>
                <a:lnTo>
                  <a:pt x="148" y="228"/>
                </a:lnTo>
                <a:lnTo>
                  <a:pt x="148" y="200"/>
                </a:lnTo>
                <a:lnTo>
                  <a:pt x="148" y="176"/>
                </a:lnTo>
                <a:lnTo>
                  <a:pt x="148" y="156"/>
                </a:lnTo>
                <a:lnTo>
                  <a:pt x="148" y="136"/>
                </a:lnTo>
                <a:lnTo>
                  <a:pt x="148" y="120"/>
                </a:lnTo>
                <a:lnTo>
                  <a:pt x="148" y="104"/>
                </a:lnTo>
                <a:lnTo>
                  <a:pt x="144" y="92"/>
                </a:lnTo>
                <a:lnTo>
                  <a:pt x="144" y="80"/>
                </a:lnTo>
                <a:lnTo>
                  <a:pt x="144" y="72"/>
                </a:lnTo>
                <a:lnTo>
                  <a:pt x="140" y="64"/>
                </a:lnTo>
                <a:lnTo>
                  <a:pt x="140" y="56"/>
                </a:lnTo>
                <a:lnTo>
                  <a:pt x="136" y="52"/>
                </a:lnTo>
                <a:lnTo>
                  <a:pt x="136" y="48"/>
                </a:lnTo>
                <a:lnTo>
                  <a:pt x="136" y="44"/>
                </a:lnTo>
                <a:lnTo>
                  <a:pt x="132" y="44"/>
                </a:lnTo>
                <a:lnTo>
                  <a:pt x="132" y="44"/>
                </a:lnTo>
                <a:lnTo>
                  <a:pt x="124" y="44"/>
                </a:lnTo>
                <a:lnTo>
                  <a:pt x="112" y="44"/>
                </a:lnTo>
                <a:lnTo>
                  <a:pt x="96" y="48"/>
                </a:lnTo>
                <a:lnTo>
                  <a:pt x="80" y="48"/>
                </a:lnTo>
                <a:lnTo>
                  <a:pt x="56" y="52"/>
                </a:lnTo>
                <a:lnTo>
                  <a:pt x="32" y="52"/>
                </a:lnTo>
                <a:lnTo>
                  <a:pt x="0" y="56"/>
                </a:lnTo>
                <a:lnTo>
                  <a:pt x="0" y="24"/>
                </a:lnTo>
                <a:lnTo>
                  <a:pt x="20" y="24"/>
                </a:lnTo>
                <a:lnTo>
                  <a:pt x="36" y="24"/>
                </a:lnTo>
                <a:lnTo>
                  <a:pt x="52" y="20"/>
                </a:lnTo>
                <a:lnTo>
                  <a:pt x="64" y="20"/>
                </a:lnTo>
                <a:lnTo>
                  <a:pt x="72" y="20"/>
                </a:lnTo>
                <a:lnTo>
                  <a:pt x="84" y="16"/>
                </a:lnTo>
                <a:lnTo>
                  <a:pt x="92" y="16"/>
                </a:lnTo>
                <a:lnTo>
                  <a:pt x="104" y="12"/>
                </a:lnTo>
                <a:lnTo>
                  <a:pt x="112" y="12"/>
                </a:lnTo>
                <a:lnTo>
                  <a:pt x="120" y="8"/>
                </a:lnTo>
                <a:lnTo>
                  <a:pt x="128" y="8"/>
                </a:lnTo>
                <a:lnTo>
                  <a:pt x="132" y="4"/>
                </a:lnTo>
                <a:lnTo>
                  <a:pt x="132" y="0"/>
                </a:lnTo>
                <a:lnTo>
                  <a:pt x="136" y="0"/>
                </a:lnTo>
                <a:lnTo>
                  <a:pt x="144" y="0"/>
                </a:lnTo>
                <a:lnTo>
                  <a:pt x="148" y="0"/>
                </a:lnTo>
                <a:lnTo>
                  <a:pt x="156" y="0"/>
                </a:lnTo>
                <a:lnTo>
                  <a:pt x="164" y="0"/>
                </a:lnTo>
                <a:lnTo>
                  <a:pt x="176" y="4"/>
                </a:lnTo>
                <a:lnTo>
                  <a:pt x="188" y="12"/>
                </a:lnTo>
                <a:lnTo>
                  <a:pt x="200" y="16"/>
                </a:lnTo>
                <a:lnTo>
                  <a:pt x="208" y="20"/>
                </a:lnTo>
                <a:lnTo>
                  <a:pt x="212" y="28"/>
                </a:lnTo>
                <a:lnTo>
                  <a:pt x="216" y="32"/>
                </a:lnTo>
                <a:lnTo>
                  <a:pt x="216" y="36"/>
                </a:lnTo>
                <a:lnTo>
                  <a:pt x="212" y="40"/>
                </a:lnTo>
                <a:lnTo>
                  <a:pt x="212" y="44"/>
                </a:lnTo>
                <a:lnTo>
                  <a:pt x="208" y="48"/>
                </a:lnTo>
                <a:lnTo>
                  <a:pt x="204" y="52"/>
                </a:lnTo>
                <a:lnTo>
                  <a:pt x="200" y="56"/>
                </a:lnTo>
                <a:lnTo>
                  <a:pt x="200" y="60"/>
                </a:lnTo>
                <a:lnTo>
                  <a:pt x="200" y="68"/>
                </a:lnTo>
                <a:lnTo>
                  <a:pt x="196" y="80"/>
                </a:lnTo>
                <a:lnTo>
                  <a:pt x="196" y="92"/>
                </a:lnTo>
                <a:lnTo>
                  <a:pt x="196" y="104"/>
                </a:lnTo>
                <a:lnTo>
                  <a:pt x="200" y="120"/>
                </a:lnTo>
                <a:lnTo>
                  <a:pt x="200" y="136"/>
                </a:lnTo>
                <a:lnTo>
                  <a:pt x="200" y="156"/>
                </a:lnTo>
                <a:lnTo>
                  <a:pt x="200" y="176"/>
                </a:lnTo>
                <a:lnTo>
                  <a:pt x="200" y="196"/>
                </a:lnTo>
                <a:lnTo>
                  <a:pt x="200" y="220"/>
                </a:lnTo>
                <a:lnTo>
                  <a:pt x="200" y="240"/>
                </a:lnTo>
                <a:lnTo>
                  <a:pt x="200" y="264"/>
                </a:lnTo>
                <a:lnTo>
                  <a:pt x="200" y="292"/>
                </a:lnTo>
                <a:lnTo>
                  <a:pt x="204" y="316"/>
                </a:lnTo>
                <a:lnTo>
                  <a:pt x="204" y="336"/>
                </a:lnTo>
                <a:lnTo>
                  <a:pt x="204" y="356"/>
                </a:lnTo>
                <a:lnTo>
                  <a:pt x="204" y="376"/>
                </a:lnTo>
                <a:lnTo>
                  <a:pt x="200" y="392"/>
                </a:lnTo>
                <a:lnTo>
                  <a:pt x="200" y="404"/>
                </a:lnTo>
                <a:lnTo>
                  <a:pt x="200" y="412"/>
                </a:lnTo>
                <a:lnTo>
                  <a:pt x="200" y="420"/>
                </a:lnTo>
                <a:lnTo>
                  <a:pt x="192" y="432"/>
                </a:lnTo>
                <a:lnTo>
                  <a:pt x="188" y="444"/>
                </a:lnTo>
                <a:lnTo>
                  <a:pt x="180" y="456"/>
                </a:lnTo>
                <a:lnTo>
                  <a:pt x="172" y="468"/>
                </a:lnTo>
                <a:lnTo>
                  <a:pt x="172" y="468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0" name="Freeform 289">
            <a:extLst>
              <a:ext uri="{FF2B5EF4-FFF2-40B4-BE49-F238E27FC236}">
                <a16:creationId xmlns:a16="http://schemas.microsoft.com/office/drawing/2014/main" id="{784E8B90-794C-44CC-8067-B2A6BE380EF3}"/>
              </a:ext>
            </a:extLst>
          </p:cNvPr>
          <p:cNvSpPr>
            <a:spLocks/>
          </p:cNvSpPr>
          <p:nvPr/>
        </p:nvSpPr>
        <p:spPr bwMode="auto">
          <a:xfrm>
            <a:off x="2817154" y="1724668"/>
            <a:ext cx="501644" cy="228287"/>
          </a:xfrm>
          <a:custGeom>
            <a:avLst/>
            <a:gdLst>
              <a:gd name="T0" fmla="*/ 56 w 132"/>
              <a:gd name="T1" fmla="*/ 8 h 48"/>
              <a:gd name="T2" fmla="*/ 72 w 132"/>
              <a:gd name="T3" fmla="*/ 4 h 48"/>
              <a:gd name="T4" fmla="*/ 84 w 132"/>
              <a:gd name="T5" fmla="*/ 0 h 48"/>
              <a:gd name="T6" fmla="*/ 100 w 132"/>
              <a:gd name="T7" fmla="*/ 0 h 48"/>
              <a:gd name="T8" fmla="*/ 112 w 132"/>
              <a:gd name="T9" fmla="*/ 0 h 48"/>
              <a:gd name="T10" fmla="*/ 120 w 132"/>
              <a:gd name="T11" fmla="*/ 4 h 48"/>
              <a:gd name="T12" fmla="*/ 128 w 132"/>
              <a:gd name="T13" fmla="*/ 8 h 48"/>
              <a:gd name="T14" fmla="*/ 132 w 132"/>
              <a:gd name="T15" fmla="*/ 16 h 48"/>
              <a:gd name="T16" fmla="*/ 132 w 132"/>
              <a:gd name="T17" fmla="*/ 20 h 48"/>
              <a:gd name="T18" fmla="*/ 132 w 132"/>
              <a:gd name="T19" fmla="*/ 24 h 48"/>
              <a:gd name="T20" fmla="*/ 128 w 132"/>
              <a:gd name="T21" fmla="*/ 24 h 48"/>
              <a:gd name="T22" fmla="*/ 128 w 132"/>
              <a:gd name="T23" fmla="*/ 28 h 48"/>
              <a:gd name="T24" fmla="*/ 124 w 132"/>
              <a:gd name="T25" fmla="*/ 28 h 48"/>
              <a:gd name="T26" fmla="*/ 120 w 132"/>
              <a:gd name="T27" fmla="*/ 32 h 48"/>
              <a:gd name="T28" fmla="*/ 112 w 132"/>
              <a:gd name="T29" fmla="*/ 32 h 48"/>
              <a:gd name="T30" fmla="*/ 104 w 132"/>
              <a:gd name="T31" fmla="*/ 32 h 48"/>
              <a:gd name="T32" fmla="*/ 100 w 132"/>
              <a:gd name="T33" fmla="*/ 36 h 48"/>
              <a:gd name="T34" fmla="*/ 88 w 132"/>
              <a:gd name="T35" fmla="*/ 36 h 48"/>
              <a:gd name="T36" fmla="*/ 80 w 132"/>
              <a:gd name="T37" fmla="*/ 40 h 48"/>
              <a:gd name="T38" fmla="*/ 68 w 132"/>
              <a:gd name="T39" fmla="*/ 40 h 48"/>
              <a:gd name="T40" fmla="*/ 56 w 132"/>
              <a:gd name="T41" fmla="*/ 44 h 48"/>
              <a:gd name="T42" fmla="*/ 44 w 132"/>
              <a:gd name="T43" fmla="*/ 44 h 48"/>
              <a:gd name="T44" fmla="*/ 28 w 132"/>
              <a:gd name="T45" fmla="*/ 44 h 48"/>
              <a:gd name="T46" fmla="*/ 16 w 132"/>
              <a:gd name="T47" fmla="*/ 48 h 48"/>
              <a:gd name="T48" fmla="*/ 0 w 132"/>
              <a:gd name="T49" fmla="*/ 48 h 48"/>
              <a:gd name="T50" fmla="*/ 0 w 132"/>
              <a:gd name="T51" fmla="*/ 16 h 48"/>
              <a:gd name="T52" fmla="*/ 12 w 132"/>
              <a:gd name="T53" fmla="*/ 16 h 48"/>
              <a:gd name="T54" fmla="*/ 24 w 132"/>
              <a:gd name="T55" fmla="*/ 16 h 48"/>
              <a:gd name="T56" fmla="*/ 36 w 132"/>
              <a:gd name="T57" fmla="*/ 12 h 48"/>
              <a:gd name="T58" fmla="*/ 56 w 132"/>
              <a:gd name="T59" fmla="*/ 8 h 48"/>
              <a:gd name="T60" fmla="*/ 56 w 132"/>
              <a:gd name="T61" fmla="*/ 8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132" h="48">
                <a:moveTo>
                  <a:pt x="56" y="8"/>
                </a:moveTo>
                <a:lnTo>
                  <a:pt x="72" y="4"/>
                </a:lnTo>
                <a:lnTo>
                  <a:pt x="84" y="0"/>
                </a:lnTo>
                <a:lnTo>
                  <a:pt x="100" y="0"/>
                </a:lnTo>
                <a:lnTo>
                  <a:pt x="112" y="0"/>
                </a:lnTo>
                <a:lnTo>
                  <a:pt x="120" y="4"/>
                </a:lnTo>
                <a:lnTo>
                  <a:pt x="128" y="8"/>
                </a:lnTo>
                <a:lnTo>
                  <a:pt x="132" y="16"/>
                </a:lnTo>
                <a:lnTo>
                  <a:pt x="132" y="20"/>
                </a:lnTo>
                <a:lnTo>
                  <a:pt x="132" y="24"/>
                </a:lnTo>
                <a:lnTo>
                  <a:pt x="128" y="24"/>
                </a:lnTo>
                <a:lnTo>
                  <a:pt x="128" y="28"/>
                </a:lnTo>
                <a:lnTo>
                  <a:pt x="124" y="28"/>
                </a:lnTo>
                <a:lnTo>
                  <a:pt x="120" y="32"/>
                </a:lnTo>
                <a:lnTo>
                  <a:pt x="112" y="32"/>
                </a:lnTo>
                <a:lnTo>
                  <a:pt x="104" y="32"/>
                </a:lnTo>
                <a:lnTo>
                  <a:pt x="100" y="36"/>
                </a:lnTo>
                <a:lnTo>
                  <a:pt x="88" y="36"/>
                </a:lnTo>
                <a:lnTo>
                  <a:pt x="80" y="40"/>
                </a:lnTo>
                <a:lnTo>
                  <a:pt x="68" y="40"/>
                </a:lnTo>
                <a:lnTo>
                  <a:pt x="56" y="44"/>
                </a:lnTo>
                <a:lnTo>
                  <a:pt x="44" y="44"/>
                </a:lnTo>
                <a:lnTo>
                  <a:pt x="28" y="44"/>
                </a:lnTo>
                <a:lnTo>
                  <a:pt x="16" y="48"/>
                </a:lnTo>
                <a:lnTo>
                  <a:pt x="0" y="48"/>
                </a:lnTo>
                <a:lnTo>
                  <a:pt x="0" y="16"/>
                </a:lnTo>
                <a:lnTo>
                  <a:pt x="12" y="16"/>
                </a:lnTo>
                <a:lnTo>
                  <a:pt x="24" y="16"/>
                </a:lnTo>
                <a:lnTo>
                  <a:pt x="36" y="12"/>
                </a:lnTo>
                <a:lnTo>
                  <a:pt x="56" y="8"/>
                </a:lnTo>
                <a:lnTo>
                  <a:pt x="56" y="8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7" name="Freeform 290">
            <a:extLst>
              <a:ext uri="{FF2B5EF4-FFF2-40B4-BE49-F238E27FC236}">
                <a16:creationId xmlns:a16="http://schemas.microsoft.com/office/drawing/2014/main" id="{CDACFB09-7472-4862-BCAD-99424C6CF597}"/>
              </a:ext>
            </a:extLst>
          </p:cNvPr>
          <p:cNvSpPr>
            <a:spLocks/>
          </p:cNvSpPr>
          <p:nvPr/>
        </p:nvSpPr>
        <p:spPr bwMode="auto">
          <a:xfrm>
            <a:off x="1737858" y="1363213"/>
            <a:ext cx="440839" cy="209263"/>
          </a:xfrm>
          <a:custGeom>
            <a:avLst/>
            <a:gdLst>
              <a:gd name="T0" fmla="*/ 48 w 116"/>
              <a:gd name="T1" fmla="*/ 8 h 44"/>
              <a:gd name="T2" fmla="*/ 60 w 116"/>
              <a:gd name="T3" fmla="*/ 4 h 44"/>
              <a:gd name="T4" fmla="*/ 68 w 116"/>
              <a:gd name="T5" fmla="*/ 4 h 44"/>
              <a:gd name="T6" fmla="*/ 76 w 116"/>
              <a:gd name="T7" fmla="*/ 0 h 44"/>
              <a:gd name="T8" fmla="*/ 84 w 116"/>
              <a:gd name="T9" fmla="*/ 0 h 44"/>
              <a:gd name="T10" fmla="*/ 96 w 116"/>
              <a:gd name="T11" fmla="*/ 4 h 44"/>
              <a:gd name="T12" fmla="*/ 104 w 116"/>
              <a:gd name="T13" fmla="*/ 4 h 44"/>
              <a:gd name="T14" fmla="*/ 112 w 116"/>
              <a:gd name="T15" fmla="*/ 8 h 44"/>
              <a:gd name="T16" fmla="*/ 112 w 116"/>
              <a:gd name="T17" fmla="*/ 12 h 44"/>
              <a:gd name="T18" fmla="*/ 116 w 116"/>
              <a:gd name="T19" fmla="*/ 12 h 44"/>
              <a:gd name="T20" fmla="*/ 116 w 116"/>
              <a:gd name="T21" fmla="*/ 16 h 44"/>
              <a:gd name="T22" fmla="*/ 112 w 116"/>
              <a:gd name="T23" fmla="*/ 20 h 44"/>
              <a:gd name="T24" fmla="*/ 108 w 116"/>
              <a:gd name="T25" fmla="*/ 28 h 44"/>
              <a:gd name="T26" fmla="*/ 100 w 116"/>
              <a:gd name="T27" fmla="*/ 32 h 44"/>
              <a:gd name="T28" fmla="*/ 92 w 116"/>
              <a:gd name="T29" fmla="*/ 36 h 44"/>
              <a:gd name="T30" fmla="*/ 80 w 116"/>
              <a:gd name="T31" fmla="*/ 40 h 44"/>
              <a:gd name="T32" fmla="*/ 68 w 116"/>
              <a:gd name="T33" fmla="*/ 40 h 44"/>
              <a:gd name="T34" fmla="*/ 56 w 116"/>
              <a:gd name="T35" fmla="*/ 44 h 44"/>
              <a:gd name="T36" fmla="*/ 40 w 116"/>
              <a:gd name="T37" fmla="*/ 44 h 44"/>
              <a:gd name="T38" fmla="*/ 24 w 116"/>
              <a:gd name="T39" fmla="*/ 44 h 44"/>
              <a:gd name="T40" fmla="*/ 0 w 116"/>
              <a:gd name="T41" fmla="*/ 44 h 44"/>
              <a:gd name="T42" fmla="*/ 0 w 116"/>
              <a:gd name="T43" fmla="*/ 12 h 44"/>
              <a:gd name="T44" fmla="*/ 12 w 116"/>
              <a:gd name="T45" fmla="*/ 12 h 44"/>
              <a:gd name="T46" fmla="*/ 24 w 116"/>
              <a:gd name="T47" fmla="*/ 12 h 44"/>
              <a:gd name="T48" fmla="*/ 36 w 116"/>
              <a:gd name="T49" fmla="*/ 8 h 44"/>
              <a:gd name="T50" fmla="*/ 48 w 116"/>
              <a:gd name="T51" fmla="*/ 8 h 44"/>
              <a:gd name="T52" fmla="*/ 48 w 116"/>
              <a:gd name="T53" fmla="*/ 8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16" h="44">
                <a:moveTo>
                  <a:pt x="48" y="8"/>
                </a:moveTo>
                <a:lnTo>
                  <a:pt x="60" y="4"/>
                </a:lnTo>
                <a:lnTo>
                  <a:pt x="68" y="4"/>
                </a:lnTo>
                <a:lnTo>
                  <a:pt x="76" y="0"/>
                </a:lnTo>
                <a:lnTo>
                  <a:pt x="84" y="0"/>
                </a:lnTo>
                <a:lnTo>
                  <a:pt x="96" y="4"/>
                </a:lnTo>
                <a:lnTo>
                  <a:pt x="104" y="4"/>
                </a:lnTo>
                <a:lnTo>
                  <a:pt x="112" y="8"/>
                </a:lnTo>
                <a:lnTo>
                  <a:pt x="112" y="12"/>
                </a:lnTo>
                <a:lnTo>
                  <a:pt x="116" y="12"/>
                </a:lnTo>
                <a:lnTo>
                  <a:pt x="116" y="16"/>
                </a:lnTo>
                <a:lnTo>
                  <a:pt x="112" y="20"/>
                </a:lnTo>
                <a:lnTo>
                  <a:pt x="108" y="28"/>
                </a:lnTo>
                <a:lnTo>
                  <a:pt x="100" y="32"/>
                </a:lnTo>
                <a:lnTo>
                  <a:pt x="92" y="36"/>
                </a:lnTo>
                <a:lnTo>
                  <a:pt x="80" y="40"/>
                </a:lnTo>
                <a:lnTo>
                  <a:pt x="68" y="40"/>
                </a:lnTo>
                <a:lnTo>
                  <a:pt x="56" y="44"/>
                </a:lnTo>
                <a:lnTo>
                  <a:pt x="40" y="44"/>
                </a:lnTo>
                <a:lnTo>
                  <a:pt x="24" y="44"/>
                </a:lnTo>
                <a:lnTo>
                  <a:pt x="0" y="44"/>
                </a:lnTo>
                <a:lnTo>
                  <a:pt x="0" y="12"/>
                </a:lnTo>
                <a:lnTo>
                  <a:pt x="12" y="12"/>
                </a:lnTo>
                <a:lnTo>
                  <a:pt x="24" y="12"/>
                </a:lnTo>
                <a:lnTo>
                  <a:pt x="36" y="8"/>
                </a:lnTo>
                <a:lnTo>
                  <a:pt x="48" y="8"/>
                </a:lnTo>
                <a:lnTo>
                  <a:pt x="48" y="8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2" name="Freeform 292">
            <a:extLst>
              <a:ext uri="{FF2B5EF4-FFF2-40B4-BE49-F238E27FC236}">
                <a16:creationId xmlns:a16="http://schemas.microsoft.com/office/drawing/2014/main" id="{220942A8-2E85-4B00-A6CB-E3E13F50E9AC}"/>
              </a:ext>
            </a:extLst>
          </p:cNvPr>
          <p:cNvSpPr>
            <a:spLocks/>
          </p:cNvSpPr>
          <p:nvPr/>
        </p:nvSpPr>
        <p:spPr bwMode="auto">
          <a:xfrm>
            <a:off x="1128735" y="3970513"/>
            <a:ext cx="1474530" cy="2244825"/>
          </a:xfrm>
          <a:custGeom>
            <a:avLst/>
            <a:gdLst>
              <a:gd name="T0" fmla="*/ 132 w 388"/>
              <a:gd name="T1" fmla="*/ 416 h 472"/>
              <a:gd name="T2" fmla="*/ 84 w 388"/>
              <a:gd name="T3" fmla="*/ 444 h 472"/>
              <a:gd name="T4" fmla="*/ 48 w 388"/>
              <a:gd name="T5" fmla="*/ 460 h 472"/>
              <a:gd name="T6" fmla="*/ 28 w 388"/>
              <a:gd name="T7" fmla="*/ 468 h 472"/>
              <a:gd name="T8" fmla="*/ 12 w 388"/>
              <a:gd name="T9" fmla="*/ 472 h 472"/>
              <a:gd name="T10" fmla="*/ 4 w 388"/>
              <a:gd name="T11" fmla="*/ 472 h 472"/>
              <a:gd name="T12" fmla="*/ 0 w 388"/>
              <a:gd name="T13" fmla="*/ 464 h 472"/>
              <a:gd name="T14" fmla="*/ 8 w 388"/>
              <a:gd name="T15" fmla="*/ 456 h 472"/>
              <a:gd name="T16" fmla="*/ 16 w 388"/>
              <a:gd name="T17" fmla="*/ 448 h 472"/>
              <a:gd name="T18" fmla="*/ 36 w 388"/>
              <a:gd name="T19" fmla="*/ 432 h 472"/>
              <a:gd name="T20" fmla="*/ 72 w 388"/>
              <a:gd name="T21" fmla="*/ 408 h 472"/>
              <a:gd name="T22" fmla="*/ 128 w 388"/>
              <a:gd name="T23" fmla="*/ 364 h 472"/>
              <a:gd name="T24" fmla="*/ 184 w 388"/>
              <a:gd name="T25" fmla="*/ 308 h 472"/>
              <a:gd name="T26" fmla="*/ 228 w 388"/>
              <a:gd name="T27" fmla="*/ 248 h 472"/>
              <a:gd name="T28" fmla="*/ 264 w 388"/>
              <a:gd name="T29" fmla="*/ 188 h 472"/>
              <a:gd name="T30" fmla="*/ 292 w 388"/>
              <a:gd name="T31" fmla="*/ 124 h 472"/>
              <a:gd name="T32" fmla="*/ 304 w 388"/>
              <a:gd name="T33" fmla="*/ 76 h 472"/>
              <a:gd name="T34" fmla="*/ 308 w 388"/>
              <a:gd name="T35" fmla="*/ 52 h 472"/>
              <a:gd name="T36" fmla="*/ 308 w 388"/>
              <a:gd name="T37" fmla="*/ 36 h 472"/>
              <a:gd name="T38" fmla="*/ 308 w 388"/>
              <a:gd name="T39" fmla="*/ 24 h 472"/>
              <a:gd name="T40" fmla="*/ 304 w 388"/>
              <a:gd name="T41" fmla="*/ 20 h 472"/>
              <a:gd name="T42" fmla="*/ 304 w 388"/>
              <a:gd name="T43" fmla="*/ 12 h 472"/>
              <a:gd name="T44" fmla="*/ 316 w 388"/>
              <a:gd name="T45" fmla="*/ 4 h 472"/>
              <a:gd name="T46" fmla="*/ 336 w 388"/>
              <a:gd name="T47" fmla="*/ 4 h 472"/>
              <a:gd name="T48" fmla="*/ 356 w 388"/>
              <a:gd name="T49" fmla="*/ 8 h 472"/>
              <a:gd name="T50" fmla="*/ 376 w 388"/>
              <a:gd name="T51" fmla="*/ 16 h 472"/>
              <a:gd name="T52" fmla="*/ 388 w 388"/>
              <a:gd name="T53" fmla="*/ 28 h 472"/>
              <a:gd name="T54" fmla="*/ 388 w 388"/>
              <a:gd name="T55" fmla="*/ 40 h 472"/>
              <a:gd name="T56" fmla="*/ 384 w 388"/>
              <a:gd name="T57" fmla="*/ 48 h 472"/>
              <a:gd name="T58" fmla="*/ 380 w 388"/>
              <a:gd name="T59" fmla="*/ 60 h 472"/>
              <a:gd name="T60" fmla="*/ 376 w 388"/>
              <a:gd name="T61" fmla="*/ 76 h 472"/>
              <a:gd name="T62" fmla="*/ 368 w 388"/>
              <a:gd name="T63" fmla="*/ 92 h 472"/>
              <a:gd name="T64" fmla="*/ 356 w 388"/>
              <a:gd name="T65" fmla="*/ 128 h 472"/>
              <a:gd name="T66" fmla="*/ 336 w 388"/>
              <a:gd name="T67" fmla="*/ 176 h 472"/>
              <a:gd name="T68" fmla="*/ 312 w 388"/>
              <a:gd name="T69" fmla="*/ 224 h 472"/>
              <a:gd name="T70" fmla="*/ 272 w 388"/>
              <a:gd name="T71" fmla="*/ 280 h 472"/>
              <a:gd name="T72" fmla="*/ 224 w 388"/>
              <a:gd name="T73" fmla="*/ 336 h 472"/>
              <a:gd name="T74" fmla="*/ 180 w 388"/>
              <a:gd name="T75" fmla="*/ 384 h 472"/>
              <a:gd name="T76" fmla="*/ 156 w 388"/>
              <a:gd name="T77" fmla="*/ 400 h 4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388" h="472">
                <a:moveTo>
                  <a:pt x="156" y="400"/>
                </a:moveTo>
                <a:lnTo>
                  <a:pt x="132" y="416"/>
                </a:lnTo>
                <a:lnTo>
                  <a:pt x="108" y="432"/>
                </a:lnTo>
                <a:lnTo>
                  <a:pt x="84" y="444"/>
                </a:lnTo>
                <a:lnTo>
                  <a:pt x="60" y="456"/>
                </a:lnTo>
                <a:lnTo>
                  <a:pt x="48" y="460"/>
                </a:lnTo>
                <a:lnTo>
                  <a:pt x="36" y="468"/>
                </a:lnTo>
                <a:lnTo>
                  <a:pt x="28" y="468"/>
                </a:lnTo>
                <a:lnTo>
                  <a:pt x="20" y="472"/>
                </a:lnTo>
                <a:lnTo>
                  <a:pt x="12" y="472"/>
                </a:lnTo>
                <a:lnTo>
                  <a:pt x="8" y="472"/>
                </a:lnTo>
                <a:lnTo>
                  <a:pt x="4" y="472"/>
                </a:lnTo>
                <a:lnTo>
                  <a:pt x="4" y="468"/>
                </a:lnTo>
                <a:lnTo>
                  <a:pt x="0" y="464"/>
                </a:lnTo>
                <a:lnTo>
                  <a:pt x="4" y="460"/>
                </a:lnTo>
                <a:lnTo>
                  <a:pt x="8" y="456"/>
                </a:lnTo>
                <a:lnTo>
                  <a:pt x="12" y="452"/>
                </a:lnTo>
                <a:lnTo>
                  <a:pt x="16" y="448"/>
                </a:lnTo>
                <a:lnTo>
                  <a:pt x="24" y="440"/>
                </a:lnTo>
                <a:lnTo>
                  <a:pt x="36" y="432"/>
                </a:lnTo>
                <a:lnTo>
                  <a:pt x="48" y="424"/>
                </a:lnTo>
                <a:lnTo>
                  <a:pt x="72" y="408"/>
                </a:lnTo>
                <a:lnTo>
                  <a:pt x="100" y="388"/>
                </a:lnTo>
                <a:lnTo>
                  <a:pt x="128" y="364"/>
                </a:lnTo>
                <a:lnTo>
                  <a:pt x="156" y="336"/>
                </a:lnTo>
                <a:lnTo>
                  <a:pt x="184" y="308"/>
                </a:lnTo>
                <a:lnTo>
                  <a:pt x="208" y="280"/>
                </a:lnTo>
                <a:lnTo>
                  <a:pt x="228" y="248"/>
                </a:lnTo>
                <a:lnTo>
                  <a:pt x="248" y="220"/>
                </a:lnTo>
                <a:lnTo>
                  <a:pt x="264" y="188"/>
                </a:lnTo>
                <a:lnTo>
                  <a:pt x="280" y="156"/>
                </a:lnTo>
                <a:lnTo>
                  <a:pt x="292" y="124"/>
                </a:lnTo>
                <a:lnTo>
                  <a:pt x="300" y="92"/>
                </a:lnTo>
                <a:lnTo>
                  <a:pt x="304" y="76"/>
                </a:lnTo>
                <a:lnTo>
                  <a:pt x="304" y="64"/>
                </a:lnTo>
                <a:lnTo>
                  <a:pt x="308" y="52"/>
                </a:lnTo>
                <a:lnTo>
                  <a:pt x="308" y="44"/>
                </a:lnTo>
                <a:lnTo>
                  <a:pt x="308" y="36"/>
                </a:lnTo>
                <a:lnTo>
                  <a:pt x="308" y="28"/>
                </a:lnTo>
                <a:lnTo>
                  <a:pt x="308" y="24"/>
                </a:lnTo>
                <a:lnTo>
                  <a:pt x="308" y="20"/>
                </a:lnTo>
                <a:lnTo>
                  <a:pt x="304" y="20"/>
                </a:lnTo>
                <a:lnTo>
                  <a:pt x="304" y="16"/>
                </a:lnTo>
                <a:lnTo>
                  <a:pt x="304" y="12"/>
                </a:lnTo>
                <a:lnTo>
                  <a:pt x="308" y="4"/>
                </a:lnTo>
                <a:lnTo>
                  <a:pt x="316" y="4"/>
                </a:lnTo>
                <a:lnTo>
                  <a:pt x="324" y="0"/>
                </a:lnTo>
                <a:lnTo>
                  <a:pt x="336" y="4"/>
                </a:lnTo>
                <a:lnTo>
                  <a:pt x="348" y="4"/>
                </a:lnTo>
                <a:lnTo>
                  <a:pt x="356" y="8"/>
                </a:lnTo>
                <a:lnTo>
                  <a:pt x="368" y="12"/>
                </a:lnTo>
                <a:lnTo>
                  <a:pt x="376" y="16"/>
                </a:lnTo>
                <a:lnTo>
                  <a:pt x="384" y="20"/>
                </a:lnTo>
                <a:lnTo>
                  <a:pt x="388" y="28"/>
                </a:lnTo>
                <a:lnTo>
                  <a:pt x="388" y="32"/>
                </a:lnTo>
                <a:lnTo>
                  <a:pt x="388" y="40"/>
                </a:lnTo>
                <a:lnTo>
                  <a:pt x="384" y="44"/>
                </a:lnTo>
                <a:lnTo>
                  <a:pt x="384" y="48"/>
                </a:lnTo>
                <a:lnTo>
                  <a:pt x="384" y="52"/>
                </a:lnTo>
                <a:lnTo>
                  <a:pt x="380" y="60"/>
                </a:lnTo>
                <a:lnTo>
                  <a:pt x="376" y="68"/>
                </a:lnTo>
                <a:lnTo>
                  <a:pt x="376" y="76"/>
                </a:lnTo>
                <a:lnTo>
                  <a:pt x="372" y="84"/>
                </a:lnTo>
                <a:lnTo>
                  <a:pt x="368" y="92"/>
                </a:lnTo>
                <a:lnTo>
                  <a:pt x="364" y="104"/>
                </a:lnTo>
                <a:lnTo>
                  <a:pt x="356" y="128"/>
                </a:lnTo>
                <a:lnTo>
                  <a:pt x="348" y="152"/>
                </a:lnTo>
                <a:lnTo>
                  <a:pt x="336" y="176"/>
                </a:lnTo>
                <a:lnTo>
                  <a:pt x="328" y="200"/>
                </a:lnTo>
                <a:lnTo>
                  <a:pt x="312" y="224"/>
                </a:lnTo>
                <a:lnTo>
                  <a:pt x="292" y="252"/>
                </a:lnTo>
                <a:lnTo>
                  <a:pt x="272" y="280"/>
                </a:lnTo>
                <a:lnTo>
                  <a:pt x="248" y="308"/>
                </a:lnTo>
                <a:lnTo>
                  <a:pt x="224" y="336"/>
                </a:lnTo>
                <a:lnTo>
                  <a:pt x="200" y="364"/>
                </a:lnTo>
                <a:lnTo>
                  <a:pt x="180" y="384"/>
                </a:lnTo>
                <a:lnTo>
                  <a:pt x="156" y="400"/>
                </a:lnTo>
                <a:lnTo>
                  <a:pt x="156" y="400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3" name="Freeform 293">
            <a:extLst>
              <a:ext uri="{FF2B5EF4-FFF2-40B4-BE49-F238E27FC236}">
                <a16:creationId xmlns:a16="http://schemas.microsoft.com/office/drawing/2014/main" id="{1794BB40-B6AA-476B-B95B-707C25F3C9A5}"/>
              </a:ext>
            </a:extLst>
          </p:cNvPr>
          <p:cNvSpPr>
            <a:spLocks/>
          </p:cNvSpPr>
          <p:nvPr/>
        </p:nvSpPr>
        <p:spPr bwMode="auto">
          <a:xfrm>
            <a:off x="1660782" y="4389040"/>
            <a:ext cx="1672148" cy="437551"/>
          </a:xfrm>
          <a:custGeom>
            <a:avLst/>
            <a:gdLst>
              <a:gd name="T0" fmla="*/ 404 w 440"/>
              <a:gd name="T1" fmla="*/ 40 h 92"/>
              <a:gd name="T2" fmla="*/ 372 w 440"/>
              <a:gd name="T3" fmla="*/ 48 h 92"/>
              <a:gd name="T4" fmla="*/ 328 w 440"/>
              <a:gd name="T5" fmla="*/ 52 h 92"/>
              <a:gd name="T6" fmla="*/ 268 w 440"/>
              <a:gd name="T7" fmla="*/ 60 h 92"/>
              <a:gd name="T8" fmla="*/ 216 w 440"/>
              <a:gd name="T9" fmla="*/ 68 h 92"/>
              <a:gd name="T10" fmla="*/ 180 w 440"/>
              <a:gd name="T11" fmla="*/ 76 h 92"/>
              <a:gd name="T12" fmla="*/ 152 w 440"/>
              <a:gd name="T13" fmla="*/ 80 h 92"/>
              <a:gd name="T14" fmla="*/ 124 w 440"/>
              <a:gd name="T15" fmla="*/ 84 h 92"/>
              <a:gd name="T16" fmla="*/ 104 w 440"/>
              <a:gd name="T17" fmla="*/ 88 h 92"/>
              <a:gd name="T18" fmla="*/ 88 w 440"/>
              <a:gd name="T19" fmla="*/ 88 h 92"/>
              <a:gd name="T20" fmla="*/ 72 w 440"/>
              <a:gd name="T21" fmla="*/ 88 h 92"/>
              <a:gd name="T22" fmla="*/ 60 w 440"/>
              <a:gd name="T23" fmla="*/ 92 h 92"/>
              <a:gd name="T24" fmla="*/ 40 w 440"/>
              <a:gd name="T25" fmla="*/ 88 h 92"/>
              <a:gd name="T26" fmla="*/ 20 w 440"/>
              <a:gd name="T27" fmla="*/ 80 h 92"/>
              <a:gd name="T28" fmla="*/ 4 w 440"/>
              <a:gd name="T29" fmla="*/ 72 h 92"/>
              <a:gd name="T30" fmla="*/ 0 w 440"/>
              <a:gd name="T31" fmla="*/ 60 h 92"/>
              <a:gd name="T32" fmla="*/ 4 w 440"/>
              <a:gd name="T33" fmla="*/ 56 h 92"/>
              <a:gd name="T34" fmla="*/ 20 w 440"/>
              <a:gd name="T35" fmla="*/ 56 h 92"/>
              <a:gd name="T36" fmla="*/ 28 w 440"/>
              <a:gd name="T37" fmla="*/ 56 h 92"/>
              <a:gd name="T38" fmla="*/ 48 w 440"/>
              <a:gd name="T39" fmla="*/ 52 h 92"/>
              <a:gd name="T40" fmla="*/ 72 w 440"/>
              <a:gd name="T41" fmla="*/ 48 h 92"/>
              <a:gd name="T42" fmla="*/ 104 w 440"/>
              <a:gd name="T43" fmla="*/ 44 h 92"/>
              <a:gd name="T44" fmla="*/ 140 w 440"/>
              <a:gd name="T45" fmla="*/ 40 h 92"/>
              <a:gd name="T46" fmla="*/ 220 w 440"/>
              <a:gd name="T47" fmla="*/ 28 h 92"/>
              <a:gd name="T48" fmla="*/ 288 w 440"/>
              <a:gd name="T49" fmla="*/ 16 h 92"/>
              <a:gd name="T50" fmla="*/ 328 w 440"/>
              <a:gd name="T51" fmla="*/ 8 h 92"/>
              <a:gd name="T52" fmla="*/ 356 w 440"/>
              <a:gd name="T53" fmla="*/ 4 h 92"/>
              <a:gd name="T54" fmla="*/ 376 w 440"/>
              <a:gd name="T55" fmla="*/ 0 h 92"/>
              <a:gd name="T56" fmla="*/ 396 w 440"/>
              <a:gd name="T57" fmla="*/ 0 h 92"/>
              <a:gd name="T58" fmla="*/ 416 w 440"/>
              <a:gd name="T59" fmla="*/ 4 h 92"/>
              <a:gd name="T60" fmla="*/ 432 w 440"/>
              <a:gd name="T61" fmla="*/ 16 h 92"/>
              <a:gd name="T62" fmla="*/ 440 w 440"/>
              <a:gd name="T63" fmla="*/ 24 h 92"/>
              <a:gd name="T64" fmla="*/ 440 w 440"/>
              <a:gd name="T65" fmla="*/ 28 h 92"/>
              <a:gd name="T66" fmla="*/ 428 w 440"/>
              <a:gd name="T67" fmla="*/ 36 h 92"/>
              <a:gd name="T68" fmla="*/ 420 w 440"/>
              <a:gd name="T69" fmla="*/ 40 h 92"/>
              <a:gd name="T70" fmla="*/ 412 w 440"/>
              <a:gd name="T71" fmla="*/ 40 h 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440" h="92">
                <a:moveTo>
                  <a:pt x="412" y="40"/>
                </a:moveTo>
                <a:lnTo>
                  <a:pt x="404" y="40"/>
                </a:lnTo>
                <a:lnTo>
                  <a:pt x="392" y="44"/>
                </a:lnTo>
                <a:lnTo>
                  <a:pt x="372" y="48"/>
                </a:lnTo>
                <a:lnTo>
                  <a:pt x="352" y="48"/>
                </a:lnTo>
                <a:lnTo>
                  <a:pt x="328" y="52"/>
                </a:lnTo>
                <a:lnTo>
                  <a:pt x="300" y="56"/>
                </a:lnTo>
                <a:lnTo>
                  <a:pt x="268" y="60"/>
                </a:lnTo>
                <a:lnTo>
                  <a:pt x="236" y="68"/>
                </a:lnTo>
                <a:lnTo>
                  <a:pt x="216" y="68"/>
                </a:lnTo>
                <a:lnTo>
                  <a:pt x="196" y="72"/>
                </a:lnTo>
                <a:lnTo>
                  <a:pt x="180" y="76"/>
                </a:lnTo>
                <a:lnTo>
                  <a:pt x="164" y="76"/>
                </a:lnTo>
                <a:lnTo>
                  <a:pt x="152" y="80"/>
                </a:lnTo>
                <a:lnTo>
                  <a:pt x="136" y="80"/>
                </a:lnTo>
                <a:lnTo>
                  <a:pt x="124" y="84"/>
                </a:lnTo>
                <a:lnTo>
                  <a:pt x="112" y="84"/>
                </a:lnTo>
                <a:lnTo>
                  <a:pt x="104" y="88"/>
                </a:lnTo>
                <a:lnTo>
                  <a:pt x="96" y="88"/>
                </a:lnTo>
                <a:lnTo>
                  <a:pt x="88" y="88"/>
                </a:lnTo>
                <a:lnTo>
                  <a:pt x="80" y="88"/>
                </a:lnTo>
                <a:lnTo>
                  <a:pt x="72" y="88"/>
                </a:lnTo>
                <a:lnTo>
                  <a:pt x="68" y="92"/>
                </a:lnTo>
                <a:lnTo>
                  <a:pt x="60" y="92"/>
                </a:lnTo>
                <a:lnTo>
                  <a:pt x="48" y="92"/>
                </a:lnTo>
                <a:lnTo>
                  <a:pt x="40" y="88"/>
                </a:lnTo>
                <a:lnTo>
                  <a:pt x="32" y="84"/>
                </a:lnTo>
                <a:lnTo>
                  <a:pt x="20" y="80"/>
                </a:lnTo>
                <a:lnTo>
                  <a:pt x="12" y="76"/>
                </a:lnTo>
                <a:lnTo>
                  <a:pt x="4" y="72"/>
                </a:lnTo>
                <a:lnTo>
                  <a:pt x="4" y="68"/>
                </a:lnTo>
                <a:lnTo>
                  <a:pt x="0" y="60"/>
                </a:lnTo>
                <a:lnTo>
                  <a:pt x="0" y="60"/>
                </a:lnTo>
                <a:lnTo>
                  <a:pt x="4" y="56"/>
                </a:lnTo>
                <a:lnTo>
                  <a:pt x="12" y="56"/>
                </a:lnTo>
                <a:lnTo>
                  <a:pt x="20" y="56"/>
                </a:lnTo>
                <a:lnTo>
                  <a:pt x="24" y="56"/>
                </a:lnTo>
                <a:lnTo>
                  <a:pt x="28" y="56"/>
                </a:lnTo>
                <a:lnTo>
                  <a:pt x="36" y="52"/>
                </a:lnTo>
                <a:lnTo>
                  <a:pt x="48" y="52"/>
                </a:lnTo>
                <a:lnTo>
                  <a:pt x="60" y="52"/>
                </a:lnTo>
                <a:lnTo>
                  <a:pt x="72" y="48"/>
                </a:lnTo>
                <a:lnTo>
                  <a:pt x="88" y="48"/>
                </a:lnTo>
                <a:lnTo>
                  <a:pt x="104" y="44"/>
                </a:lnTo>
                <a:lnTo>
                  <a:pt x="120" y="44"/>
                </a:lnTo>
                <a:lnTo>
                  <a:pt x="140" y="40"/>
                </a:lnTo>
                <a:lnTo>
                  <a:pt x="180" y="36"/>
                </a:lnTo>
                <a:lnTo>
                  <a:pt x="220" y="28"/>
                </a:lnTo>
                <a:lnTo>
                  <a:pt x="268" y="20"/>
                </a:lnTo>
                <a:lnTo>
                  <a:pt x="288" y="16"/>
                </a:lnTo>
                <a:lnTo>
                  <a:pt x="308" y="12"/>
                </a:lnTo>
                <a:lnTo>
                  <a:pt x="328" y="8"/>
                </a:lnTo>
                <a:lnTo>
                  <a:pt x="344" y="4"/>
                </a:lnTo>
                <a:lnTo>
                  <a:pt x="356" y="4"/>
                </a:lnTo>
                <a:lnTo>
                  <a:pt x="368" y="0"/>
                </a:lnTo>
                <a:lnTo>
                  <a:pt x="376" y="0"/>
                </a:lnTo>
                <a:lnTo>
                  <a:pt x="384" y="0"/>
                </a:lnTo>
                <a:lnTo>
                  <a:pt x="396" y="0"/>
                </a:lnTo>
                <a:lnTo>
                  <a:pt x="408" y="4"/>
                </a:lnTo>
                <a:lnTo>
                  <a:pt x="416" y="4"/>
                </a:lnTo>
                <a:lnTo>
                  <a:pt x="428" y="8"/>
                </a:lnTo>
                <a:lnTo>
                  <a:pt x="432" y="16"/>
                </a:lnTo>
                <a:lnTo>
                  <a:pt x="436" y="20"/>
                </a:lnTo>
                <a:lnTo>
                  <a:pt x="440" y="24"/>
                </a:lnTo>
                <a:lnTo>
                  <a:pt x="440" y="28"/>
                </a:lnTo>
                <a:lnTo>
                  <a:pt x="440" y="28"/>
                </a:lnTo>
                <a:lnTo>
                  <a:pt x="432" y="32"/>
                </a:lnTo>
                <a:lnTo>
                  <a:pt x="428" y="36"/>
                </a:lnTo>
                <a:lnTo>
                  <a:pt x="424" y="36"/>
                </a:lnTo>
                <a:lnTo>
                  <a:pt x="420" y="40"/>
                </a:lnTo>
                <a:lnTo>
                  <a:pt x="412" y="40"/>
                </a:lnTo>
                <a:lnTo>
                  <a:pt x="412" y="40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4" name="Freeform 294">
            <a:extLst>
              <a:ext uri="{FF2B5EF4-FFF2-40B4-BE49-F238E27FC236}">
                <a16:creationId xmlns:a16="http://schemas.microsoft.com/office/drawing/2014/main" id="{2B9481E7-3127-4ACB-9857-EEFA95B3CFC7}"/>
              </a:ext>
            </a:extLst>
          </p:cNvPr>
          <p:cNvSpPr>
            <a:spLocks/>
          </p:cNvSpPr>
          <p:nvPr/>
        </p:nvSpPr>
        <p:spPr bwMode="auto">
          <a:xfrm>
            <a:off x="1751990" y="4978782"/>
            <a:ext cx="1383322" cy="1350700"/>
          </a:xfrm>
          <a:custGeom>
            <a:avLst/>
            <a:gdLst>
              <a:gd name="T0" fmla="*/ 64 w 364"/>
              <a:gd name="T1" fmla="*/ 276 h 284"/>
              <a:gd name="T2" fmla="*/ 36 w 364"/>
              <a:gd name="T3" fmla="*/ 284 h 284"/>
              <a:gd name="T4" fmla="*/ 12 w 364"/>
              <a:gd name="T5" fmla="*/ 284 h 284"/>
              <a:gd name="T6" fmla="*/ 4 w 364"/>
              <a:gd name="T7" fmla="*/ 284 h 284"/>
              <a:gd name="T8" fmla="*/ 0 w 364"/>
              <a:gd name="T9" fmla="*/ 276 h 284"/>
              <a:gd name="T10" fmla="*/ 4 w 364"/>
              <a:gd name="T11" fmla="*/ 272 h 284"/>
              <a:gd name="T12" fmla="*/ 12 w 364"/>
              <a:gd name="T13" fmla="*/ 264 h 284"/>
              <a:gd name="T14" fmla="*/ 32 w 364"/>
              <a:gd name="T15" fmla="*/ 256 h 284"/>
              <a:gd name="T16" fmla="*/ 64 w 364"/>
              <a:gd name="T17" fmla="*/ 244 h 284"/>
              <a:gd name="T18" fmla="*/ 116 w 364"/>
              <a:gd name="T19" fmla="*/ 220 h 284"/>
              <a:gd name="T20" fmla="*/ 168 w 364"/>
              <a:gd name="T21" fmla="*/ 188 h 284"/>
              <a:gd name="T22" fmla="*/ 212 w 364"/>
              <a:gd name="T23" fmla="*/ 148 h 284"/>
              <a:gd name="T24" fmla="*/ 244 w 364"/>
              <a:gd name="T25" fmla="*/ 112 h 284"/>
              <a:gd name="T26" fmla="*/ 260 w 364"/>
              <a:gd name="T27" fmla="*/ 80 h 284"/>
              <a:gd name="T28" fmla="*/ 268 w 364"/>
              <a:gd name="T29" fmla="*/ 72 h 284"/>
              <a:gd name="T30" fmla="*/ 272 w 364"/>
              <a:gd name="T31" fmla="*/ 60 h 284"/>
              <a:gd name="T32" fmla="*/ 272 w 364"/>
              <a:gd name="T33" fmla="*/ 56 h 284"/>
              <a:gd name="T34" fmla="*/ 264 w 364"/>
              <a:gd name="T35" fmla="*/ 56 h 284"/>
              <a:gd name="T36" fmla="*/ 256 w 364"/>
              <a:gd name="T37" fmla="*/ 56 h 284"/>
              <a:gd name="T38" fmla="*/ 248 w 364"/>
              <a:gd name="T39" fmla="*/ 56 h 284"/>
              <a:gd name="T40" fmla="*/ 236 w 364"/>
              <a:gd name="T41" fmla="*/ 56 h 284"/>
              <a:gd name="T42" fmla="*/ 216 w 364"/>
              <a:gd name="T43" fmla="*/ 60 h 284"/>
              <a:gd name="T44" fmla="*/ 196 w 364"/>
              <a:gd name="T45" fmla="*/ 68 h 284"/>
              <a:gd name="T46" fmla="*/ 176 w 364"/>
              <a:gd name="T47" fmla="*/ 68 h 284"/>
              <a:gd name="T48" fmla="*/ 152 w 364"/>
              <a:gd name="T49" fmla="*/ 72 h 284"/>
              <a:gd name="T50" fmla="*/ 132 w 364"/>
              <a:gd name="T51" fmla="*/ 72 h 284"/>
              <a:gd name="T52" fmla="*/ 112 w 364"/>
              <a:gd name="T53" fmla="*/ 56 h 284"/>
              <a:gd name="T54" fmla="*/ 120 w 364"/>
              <a:gd name="T55" fmla="*/ 44 h 284"/>
              <a:gd name="T56" fmla="*/ 172 w 364"/>
              <a:gd name="T57" fmla="*/ 36 h 284"/>
              <a:gd name="T58" fmla="*/ 212 w 364"/>
              <a:gd name="T59" fmla="*/ 28 h 284"/>
              <a:gd name="T60" fmla="*/ 236 w 364"/>
              <a:gd name="T61" fmla="*/ 24 h 284"/>
              <a:gd name="T62" fmla="*/ 252 w 364"/>
              <a:gd name="T63" fmla="*/ 16 h 284"/>
              <a:gd name="T64" fmla="*/ 268 w 364"/>
              <a:gd name="T65" fmla="*/ 12 h 284"/>
              <a:gd name="T66" fmla="*/ 280 w 364"/>
              <a:gd name="T67" fmla="*/ 4 h 284"/>
              <a:gd name="T68" fmla="*/ 292 w 364"/>
              <a:gd name="T69" fmla="*/ 0 h 284"/>
              <a:gd name="T70" fmla="*/ 304 w 364"/>
              <a:gd name="T71" fmla="*/ 0 h 284"/>
              <a:gd name="T72" fmla="*/ 324 w 364"/>
              <a:gd name="T73" fmla="*/ 8 h 284"/>
              <a:gd name="T74" fmla="*/ 348 w 364"/>
              <a:gd name="T75" fmla="*/ 20 h 284"/>
              <a:gd name="T76" fmla="*/ 360 w 364"/>
              <a:gd name="T77" fmla="*/ 32 h 284"/>
              <a:gd name="T78" fmla="*/ 364 w 364"/>
              <a:gd name="T79" fmla="*/ 40 h 284"/>
              <a:gd name="T80" fmla="*/ 356 w 364"/>
              <a:gd name="T81" fmla="*/ 48 h 284"/>
              <a:gd name="T82" fmla="*/ 348 w 364"/>
              <a:gd name="T83" fmla="*/ 52 h 284"/>
              <a:gd name="T84" fmla="*/ 340 w 364"/>
              <a:gd name="T85" fmla="*/ 60 h 284"/>
              <a:gd name="T86" fmla="*/ 332 w 364"/>
              <a:gd name="T87" fmla="*/ 76 h 284"/>
              <a:gd name="T88" fmla="*/ 320 w 364"/>
              <a:gd name="T89" fmla="*/ 96 h 284"/>
              <a:gd name="T90" fmla="*/ 296 w 364"/>
              <a:gd name="T91" fmla="*/ 136 h 284"/>
              <a:gd name="T92" fmla="*/ 252 w 364"/>
              <a:gd name="T93" fmla="*/ 180 h 284"/>
              <a:gd name="T94" fmla="*/ 192 w 364"/>
              <a:gd name="T95" fmla="*/ 224 h 284"/>
              <a:gd name="T96" fmla="*/ 120 w 364"/>
              <a:gd name="T97" fmla="*/ 256 h 284"/>
              <a:gd name="T98" fmla="*/ 84 w 364"/>
              <a:gd name="T99" fmla="*/ 272 h 2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364" h="284">
                <a:moveTo>
                  <a:pt x="84" y="272"/>
                </a:moveTo>
                <a:lnTo>
                  <a:pt x="64" y="276"/>
                </a:lnTo>
                <a:lnTo>
                  <a:pt x="48" y="280"/>
                </a:lnTo>
                <a:lnTo>
                  <a:pt x="36" y="284"/>
                </a:lnTo>
                <a:lnTo>
                  <a:pt x="24" y="284"/>
                </a:lnTo>
                <a:lnTo>
                  <a:pt x="12" y="284"/>
                </a:lnTo>
                <a:lnTo>
                  <a:pt x="8" y="284"/>
                </a:lnTo>
                <a:lnTo>
                  <a:pt x="4" y="284"/>
                </a:lnTo>
                <a:lnTo>
                  <a:pt x="0" y="280"/>
                </a:lnTo>
                <a:lnTo>
                  <a:pt x="0" y="276"/>
                </a:lnTo>
                <a:lnTo>
                  <a:pt x="0" y="276"/>
                </a:lnTo>
                <a:lnTo>
                  <a:pt x="4" y="272"/>
                </a:lnTo>
                <a:lnTo>
                  <a:pt x="8" y="268"/>
                </a:lnTo>
                <a:lnTo>
                  <a:pt x="12" y="264"/>
                </a:lnTo>
                <a:lnTo>
                  <a:pt x="20" y="260"/>
                </a:lnTo>
                <a:lnTo>
                  <a:pt x="32" y="256"/>
                </a:lnTo>
                <a:lnTo>
                  <a:pt x="40" y="252"/>
                </a:lnTo>
                <a:lnTo>
                  <a:pt x="64" y="244"/>
                </a:lnTo>
                <a:lnTo>
                  <a:pt x="88" y="232"/>
                </a:lnTo>
                <a:lnTo>
                  <a:pt x="116" y="220"/>
                </a:lnTo>
                <a:lnTo>
                  <a:pt x="144" y="204"/>
                </a:lnTo>
                <a:lnTo>
                  <a:pt x="168" y="188"/>
                </a:lnTo>
                <a:lnTo>
                  <a:pt x="192" y="168"/>
                </a:lnTo>
                <a:lnTo>
                  <a:pt x="212" y="148"/>
                </a:lnTo>
                <a:lnTo>
                  <a:pt x="228" y="132"/>
                </a:lnTo>
                <a:lnTo>
                  <a:pt x="244" y="112"/>
                </a:lnTo>
                <a:lnTo>
                  <a:pt x="252" y="96"/>
                </a:lnTo>
                <a:lnTo>
                  <a:pt x="260" y="80"/>
                </a:lnTo>
                <a:lnTo>
                  <a:pt x="264" y="76"/>
                </a:lnTo>
                <a:lnTo>
                  <a:pt x="268" y="72"/>
                </a:lnTo>
                <a:lnTo>
                  <a:pt x="268" y="64"/>
                </a:lnTo>
                <a:lnTo>
                  <a:pt x="272" y="60"/>
                </a:lnTo>
                <a:lnTo>
                  <a:pt x="272" y="56"/>
                </a:lnTo>
                <a:lnTo>
                  <a:pt x="272" y="56"/>
                </a:lnTo>
                <a:lnTo>
                  <a:pt x="268" y="56"/>
                </a:lnTo>
                <a:lnTo>
                  <a:pt x="264" y="56"/>
                </a:lnTo>
                <a:lnTo>
                  <a:pt x="260" y="56"/>
                </a:lnTo>
                <a:lnTo>
                  <a:pt x="256" y="56"/>
                </a:lnTo>
                <a:lnTo>
                  <a:pt x="252" y="56"/>
                </a:lnTo>
                <a:lnTo>
                  <a:pt x="248" y="56"/>
                </a:lnTo>
                <a:lnTo>
                  <a:pt x="244" y="56"/>
                </a:lnTo>
                <a:lnTo>
                  <a:pt x="236" y="56"/>
                </a:lnTo>
                <a:lnTo>
                  <a:pt x="228" y="60"/>
                </a:lnTo>
                <a:lnTo>
                  <a:pt x="216" y="60"/>
                </a:lnTo>
                <a:lnTo>
                  <a:pt x="208" y="64"/>
                </a:lnTo>
                <a:lnTo>
                  <a:pt x="196" y="68"/>
                </a:lnTo>
                <a:lnTo>
                  <a:pt x="184" y="68"/>
                </a:lnTo>
                <a:lnTo>
                  <a:pt x="176" y="68"/>
                </a:lnTo>
                <a:lnTo>
                  <a:pt x="168" y="72"/>
                </a:lnTo>
                <a:lnTo>
                  <a:pt x="152" y="72"/>
                </a:lnTo>
                <a:lnTo>
                  <a:pt x="144" y="72"/>
                </a:lnTo>
                <a:lnTo>
                  <a:pt x="132" y="72"/>
                </a:lnTo>
                <a:lnTo>
                  <a:pt x="124" y="68"/>
                </a:lnTo>
                <a:lnTo>
                  <a:pt x="112" y="56"/>
                </a:lnTo>
                <a:lnTo>
                  <a:pt x="96" y="44"/>
                </a:lnTo>
                <a:lnTo>
                  <a:pt x="120" y="44"/>
                </a:lnTo>
                <a:lnTo>
                  <a:pt x="144" y="40"/>
                </a:lnTo>
                <a:lnTo>
                  <a:pt x="172" y="36"/>
                </a:lnTo>
                <a:lnTo>
                  <a:pt x="200" y="32"/>
                </a:lnTo>
                <a:lnTo>
                  <a:pt x="212" y="28"/>
                </a:lnTo>
                <a:lnTo>
                  <a:pt x="224" y="24"/>
                </a:lnTo>
                <a:lnTo>
                  <a:pt x="236" y="24"/>
                </a:lnTo>
                <a:lnTo>
                  <a:pt x="244" y="20"/>
                </a:lnTo>
                <a:lnTo>
                  <a:pt x="252" y="16"/>
                </a:lnTo>
                <a:lnTo>
                  <a:pt x="260" y="16"/>
                </a:lnTo>
                <a:lnTo>
                  <a:pt x="268" y="12"/>
                </a:lnTo>
                <a:lnTo>
                  <a:pt x="272" y="8"/>
                </a:lnTo>
                <a:lnTo>
                  <a:pt x="280" y="4"/>
                </a:lnTo>
                <a:lnTo>
                  <a:pt x="284" y="0"/>
                </a:lnTo>
                <a:lnTo>
                  <a:pt x="292" y="0"/>
                </a:lnTo>
                <a:lnTo>
                  <a:pt x="300" y="0"/>
                </a:lnTo>
                <a:lnTo>
                  <a:pt x="304" y="0"/>
                </a:lnTo>
                <a:lnTo>
                  <a:pt x="316" y="4"/>
                </a:lnTo>
                <a:lnTo>
                  <a:pt x="324" y="8"/>
                </a:lnTo>
                <a:lnTo>
                  <a:pt x="336" y="12"/>
                </a:lnTo>
                <a:lnTo>
                  <a:pt x="348" y="20"/>
                </a:lnTo>
                <a:lnTo>
                  <a:pt x="356" y="28"/>
                </a:lnTo>
                <a:lnTo>
                  <a:pt x="360" y="32"/>
                </a:lnTo>
                <a:lnTo>
                  <a:pt x="364" y="36"/>
                </a:lnTo>
                <a:lnTo>
                  <a:pt x="364" y="40"/>
                </a:lnTo>
                <a:lnTo>
                  <a:pt x="360" y="44"/>
                </a:lnTo>
                <a:lnTo>
                  <a:pt x="356" y="48"/>
                </a:lnTo>
                <a:lnTo>
                  <a:pt x="352" y="48"/>
                </a:lnTo>
                <a:lnTo>
                  <a:pt x="348" y="52"/>
                </a:lnTo>
                <a:lnTo>
                  <a:pt x="344" y="56"/>
                </a:lnTo>
                <a:lnTo>
                  <a:pt x="340" y="60"/>
                </a:lnTo>
                <a:lnTo>
                  <a:pt x="336" y="68"/>
                </a:lnTo>
                <a:lnTo>
                  <a:pt x="332" y="76"/>
                </a:lnTo>
                <a:lnTo>
                  <a:pt x="324" y="84"/>
                </a:lnTo>
                <a:lnTo>
                  <a:pt x="320" y="96"/>
                </a:lnTo>
                <a:lnTo>
                  <a:pt x="312" y="108"/>
                </a:lnTo>
                <a:lnTo>
                  <a:pt x="296" y="136"/>
                </a:lnTo>
                <a:lnTo>
                  <a:pt x="276" y="160"/>
                </a:lnTo>
                <a:lnTo>
                  <a:pt x="252" y="180"/>
                </a:lnTo>
                <a:lnTo>
                  <a:pt x="224" y="204"/>
                </a:lnTo>
                <a:lnTo>
                  <a:pt x="192" y="224"/>
                </a:lnTo>
                <a:lnTo>
                  <a:pt x="160" y="240"/>
                </a:lnTo>
                <a:lnTo>
                  <a:pt x="120" y="256"/>
                </a:lnTo>
                <a:lnTo>
                  <a:pt x="84" y="272"/>
                </a:lnTo>
                <a:lnTo>
                  <a:pt x="84" y="272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5" name="Freeform 295">
            <a:extLst>
              <a:ext uri="{FF2B5EF4-FFF2-40B4-BE49-F238E27FC236}">
                <a16:creationId xmlns:a16="http://schemas.microsoft.com/office/drawing/2014/main" id="{C4AB01DF-B2DA-4184-8962-EF438A5F5CE1}"/>
              </a:ext>
            </a:extLst>
          </p:cNvPr>
          <p:cNvSpPr>
            <a:spLocks/>
          </p:cNvSpPr>
          <p:nvPr/>
        </p:nvSpPr>
        <p:spPr bwMode="auto">
          <a:xfrm>
            <a:off x="2101621" y="5397309"/>
            <a:ext cx="1778557" cy="1027293"/>
          </a:xfrm>
          <a:custGeom>
            <a:avLst/>
            <a:gdLst>
              <a:gd name="T0" fmla="*/ 40 w 468"/>
              <a:gd name="T1" fmla="*/ 0 h 216"/>
              <a:gd name="T2" fmla="*/ 72 w 468"/>
              <a:gd name="T3" fmla="*/ 12 h 216"/>
              <a:gd name="T4" fmla="*/ 92 w 468"/>
              <a:gd name="T5" fmla="*/ 28 h 216"/>
              <a:gd name="T6" fmla="*/ 116 w 468"/>
              <a:gd name="T7" fmla="*/ 40 h 216"/>
              <a:gd name="T8" fmla="*/ 140 w 468"/>
              <a:gd name="T9" fmla="*/ 56 h 216"/>
              <a:gd name="T10" fmla="*/ 172 w 468"/>
              <a:gd name="T11" fmla="*/ 76 h 216"/>
              <a:gd name="T12" fmla="*/ 220 w 468"/>
              <a:gd name="T13" fmla="*/ 104 h 216"/>
              <a:gd name="T14" fmla="*/ 280 w 468"/>
              <a:gd name="T15" fmla="*/ 132 h 216"/>
              <a:gd name="T16" fmla="*/ 332 w 468"/>
              <a:gd name="T17" fmla="*/ 152 h 216"/>
              <a:gd name="T18" fmla="*/ 384 w 468"/>
              <a:gd name="T19" fmla="*/ 168 h 216"/>
              <a:gd name="T20" fmla="*/ 428 w 468"/>
              <a:gd name="T21" fmla="*/ 180 h 216"/>
              <a:gd name="T22" fmla="*/ 448 w 468"/>
              <a:gd name="T23" fmla="*/ 184 h 216"/>
              <a:gd name="T24" fmla="*/ 460 w 468"/>
              <a:gd name="T25" fmla="*/ 192 h 216"/>
              <a:gd name="T26" fmla="*/ 468 w 468"/>
              <a:gd name="T27" fmla="*/ 196 h 216"/>
              <a:gd name="T28" fmla="*/ 468 w 468"/>
              <a:gd name="T29" fmla="*/ 204 h 216"/>
              <a:gd name="T30" fmla="*/ 460 w 468"/>
              <a:gd name="T31" fmla="*/ 208 h 216"/>
              <a:gd name="T32" fmla="*/ 440 w 468"/>
              <a:gd name="T33" fmla="*/ 212 h 216"/>
              <a:gd name="T34" fmla="*/ 416 w 468"/>
              <a:gd name="T35" fmla="*/ 212 h 216"/>
              <a:gd name="T36" fmla="*/ 380 w 468"/>
              <a:gd name="T37" fmla="*/ 212 h 216"/>
              <a:gd name="T38" fmla="*/ 352 w 468"/>
              <a:gd name="T39" fmla="*/ 216 h 216"/>
              <a:gd name="T40" fmla="*/ 328 w 468"/>
              <a:gd name="T41" fmla="*/ 216 h 216"/>
              <a:gd name="T42" fmla="*/ 312 w 468"/>
              <a:gd name="T43" fmla="*/ 216 h 216"/>
              <a:gd name="T44" fmla="*/ 288 w 468"/>
              <a:gd name="T45" fmla="*/ 212 h 216"/>
              <a:gd name="T46" fmla="*/ 272 w 468"/>
              <a:gd name="T47" fmla="*/ 208 h 216"/>
              <a:gd name="T48" fmla="*/ 256 w 468"/>
              <a:gd name="T49" fmla="*/ 196 h 216"/>
              <a:gd name="T50" fmla="*/ 236 w 468"/>
              <a:gd name="T51" fmla="*/ 184 h 216"/>
              <a:gd name="T52" fmla="*/ 216 w 468"/>
              <a:gd name="T53" fmla="*/ 164 h 216"/>
              <a:gd name="T54" fmla="*/ 188 w 468"/>
              <a:gd name="T55" fmla="*/ 148 h 216"/>
              <a:gd name="T56" fmla="*/ 128 w 468"/>
              <a:gd name="T57" fmla="*/ 100 h 216"/>
              <a:gd name="T58" fmla="*/ 96 w 468"/>
              <a:gd name="T59" fmla="*/ 80 h 216"/>
              <a:gd name="T60" fmla="*/ 72 w 468"/>
              <a:gd name="T61" fmla="*/ 64 h 216"/>
              <a:gd name="T62" fmla="*/ 56 w 468"/>
              <a:gd name="T63" fmla="*/ 48 h 216"/>
              <a:gd name="T64" fmla="*/ 48 w 468"/>
              <a:gd name="T65" fmla="*/ 44 h 216"/>
              <a:gd name="T66" fmla="*/ 24 w 468"/>
              <a:gd name="T67" fmla="*/ 32 h 216"/>
              <a:gd name="T68" fmla="*/ 8 w 468"/>
              <a:gd name="T69" fmla="*/ 24 h 216"/>
              <a:gd name="T70" fmla="*/ 0 w 468"/>
              <a:gd name="T71" fmla="*/ 16 h 216"/>
              <a:gd name="T72" fmla="*/ 0 w 468"/>
              <a:gd name="T73" fmla="*/ 8 h 216"/>
              <a:gd name="T74" fmla="*/ 16 w 468"/>
              <a:gd name="T75" fmla="*/ 0 h 216"/>
              <a:gd name="T76" fmla="*/ 28 w 468"/>
              <a:gd name="T77" fmla="*/ 0 h 2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468" h="216">
                <a:moveTo>
                  <a:pt x="28" y="0"/>
                </a:moveTo>
                <a:lnTo>
                  <a:pt x="40" y="0"/>
                </a:lnTo>
                <a:lnTo>
                  <a:pt x="56" y="4"/>
                </a:lnTo>
                <a:lnTo>
                  <a:pt x="72" y="12"/>
                </a:lnTo>
                <a:lnTo>
                  <a:pt x="84" y="20"/>
                </a:lnTo>
                <a:lnTo>
                  <a:pt x="92" y="28"/>
                </a:lnTo>
                <a:lnTo>
                  <a:pt x="104" y="36"/>
                </a:lnTo>
                <a:lnTo>
                  <a:pt x="116" y="40"/>
                </a:lnTo>
                <a:lnTo>
                  <a:pt x="128" y="48"/>
                </a:lnTo>
                <a:lnTo>
                  <a:pt x="140" y="56"/>
                </a:lnTo>
                <a:lnTo>
                  <a:pt x="156" y="68"/>
                </a:lnTo>
                <a:lnTo>
                  <a:pt x="172" y="76"/>
                </a:lnTo>
                <a:lnTo>
                  <a:pt x="188" y="84"/>
                </a:lnTo>
                <a:lnTo>
                  <a:pt x="220" y="104"/>
                </a:lnTo>
                <a:lnTo>
                  <a:pt x="252" y="120"/>
                </a:lnTo>
                <a:lnTo>
                  <a:pt x="280" y="132"/>
                </a:lnTo>
                <a:lnTo>
                  <a:pt x="308" y="144"/>
                </a:lnTo>
                <a:lnTo>
                  <a:pt x="332" y="152"/>
                </a:lnTo>
                <a:lnTo>
                  <a:pt x="360" y="160"/>
                </a:lnTo>
                <a:lnTo>
                  <a:pt x="384" y="168"/>
                </a:lnTo>
                <a:lnTo>
                  <a:pt x="412" y="176"/>
                </a:lnTo>
                <a:lnTo>
                  <a:pt x="428" y="180"/>
                </a:lnTo>
                <a:lnTo>
                  <a:pt x="440" y="184"/>
                </a:lnTo>
                <a:lnTo>
                  <a:pt x="448" y="184"/>
                </a:lnTo>
                <a:lnTo>
                  <a:pt x="456" y="188"/>
                </a:lnTo>
                <a:lnTo>
                  <a:pt x="460" y="192"/>
                </a:lnTo>
                <a:lnTo>
                  <a:pt x="468" y="196"/>
                </a:lnTo>
                <a:lnTo>
                  <a:pt x="468" y="196"/>
                </a:lnTo>
                <a:lnTo>
                  <a:pt x="468" y="200"/>
                </a:lnTo>
                <a:lnTo>
                  <a:pt x="468" y="204"/>
                </a:lnTo>
                <a:lnTo>
                  <a:pt x="464" y="204"/>
                </a:lnTo>
                <a:lnTo>
                  <a:pt x="460" y="208"/>
                </a:lnTo>
                <a:lnTo>
                  <a:pt x="452" y="208"/>
                </a:lnTo>
                <a:lnTo>
                  <a:pt x="440" y="212"/>
                </a:lnTo>
                <a:lnTo>
                  <a:pt x="428" y="212"/>
                </a:lnTo>
                <a:lnTo>
                  <a:pt x="416" y="212"/>
                </a:lnTo>
                <a:lnTo>
                  <a:pt x="400" y="212"/>
                </a:lnTo>
                <a:lnTo>
                  <a:pt x="380" y="212"/>
                </a:lnTo>
                <a:lnTo>
                  <a:pt x="368" y="216"/>
                </a:lnTo>
                <a:lnTo>
                  <a:pt x="352" y="216"/>
                </a:lnTo>
                <a:lnTo>
                  <a:pt x="340" y="216"/>
                </a:lnTo>
                <a:lnTo>
                  <a:pt x="328" y="216"/>
                </a:lnTo>
                <a:lnTo>
                  <a:pt x="320" y="216"/>
                </a:lnTo>
                <a:lnTo>
                  <a:pt x="312" y="216"/>
                </a:lnTo>
                <a:lnTo>
                  <a:pt x="304" y="216"/>
                </a:lnTo>
                <a:lnTo>
                  <a:pt x="288" y="212"/>
                </a:lnTo>
                <a:lnTo>
                  <a:pt x="280" y="212"/>
                </a:lnTo>
                <a:lnTo>
                  <a:pt x="272" y="208"/>
                </a:lnTo>
                <a:lnTo>
                  <a:pt x="264" y="204"/>
                </a:lnTo>
                <a:lnTo>
                  <a:pt x="256" y="196"/>
                </a:lnTo>
                <a:lnTo>
                  <a:pt x="244" y="192"/>
                </a:lnTo>
                <a:lnTo>
                  <a:pt x="236" y="184"/>
                </a:lnTo>
                <a:lnTo>
                  <a:pt x="224" y="176"/>
                </a:lnTo>
                <a:lnTo>
                  <a:pt x="216" y="164"/>
                </a:lnTo>
                <a:lnTo>
                  <a:pt x="200" y="156"/>
                </a:lnTo>
                <a:lnTo>
                  <a:pt x="188" y="148"/>
                </a:lnTo>
                <a:lnTo>
                  <a:pt x="160" y="124"/>
                </a:lnTo>
                <a:lnTo>
                  <a:pt x="128" y="100"/>
                </a:lnTo>
                <a:lnTo>
                  <a:pt x="112" y="88"/>
                </a:lnTo>
                <a:lnTo>
                  <a:pt x="96" y="80"/>
                </a:lnTo>
                <a:lnTo>
                  <a:pt x="84" y="68"/>
                </a:lnTo>
                <a:lnTo>
                  <a:pt x="72" y="64"/>
                </a:lnTo>
                <a:lnTo>
                  <a:pt x="64" y="56"/>
                </a:lnTo>
                <a:lnTo>
                  <a:pt x="56" y="48"/>
                </a:lnTo>
                <a:lnTo>
                  <a:pt x="52" y="44"/>
                </a:lnTo>
                <a:lnTo>
                  <a:pt x="48" y="44"/>
                </a:lnTo>
                <a:lnTo>
                  <a:pt x="32" y="32"/>
                </a:lnTo>
                <a:lnTo>
                  <a:pt x="24" y="32"/>
                </a:lnTo>
                <a:lnTo>
                  <a:pt x="16" y="28"/>
                </a:lnTo>
                <a:lnTo>
                  <a:pt x="8" y="24"/>
                </a:lnTo>
                <a:lnTo>
                  <a:pt x="4" y="20"/>
                </a:lnTo>
                <a:lnTo>
                  <a:pt x="0" y="16"/>
                </a:lnTo>
                <a:lnTo>
                  <a:pt x="0" y="12"/>
                </a:lnTo>
                <a:lnTo>
                  <a:pt x="0" y="8"/>
                </a:lnTo>
                <a:lnTo>
                  <a:pt x="8" y="4"/>
                </a:lnTo>
                <a:lnTo>
                  <a:pt x="16" y="0"/>
                </a:lnTo>
                <a:lnTo>
                  <a:pt x="28" y="0"/>
                </a:lnTo>
                <a:lnTo>
                  <a:pt x="28" y="0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7" name="Freeform 297">
            <a:extLst>
              <a:ext uri="{FF2B5EF4-FFF2-40B4-BE49-F238E27FC236}">
                <a16:creationId xmlns:a16="http://schemas.microsoft.com/office/drawing/2014/main" id="{AF645B4E-5437-481D-A4DE-DFFFCE0538A0}"/>
              </a:ext>
            </a:extLst>
          </p:cNvPr>
          <p:cNvSpPr>
            <a:spLocks/>
          </p:cNvSpPr>
          <p:nvPr/>
        </p:nvSpPr>
        <p:spPr bwMode="auto">
          <a:xfrm>
            <a:off x="5082153" y="744779"/>
            <a:ext cx="440839" cy="361455"/>
          </a:xfrm>
          <a:custGeom>
            <a:avLst/>
            <a:gdLst>
              <a:gd name="T0" fmla="*/ 112 w 116"/>
              <a:gd name="T1" fmla="*/ 64 h 76"/>
              <a:gd name="T2" fmla="*/ 108 w 116"/>
              <a:gd name="T3" fmla="*/ 72 h 76"/>
              <a:gd name="T4" fmla="*/ 104 w 116"/>
              <a:gd name="T5" fmla="*/ 72 h 76"/>
              <a:gd name="T6" fmla="*/ 100 w 116"/>
              <a:gd name="T7" fmla="*/ 76 h 76"/>
              <a:gd name="T8" fmla="*/ 92 w 116"/>
              <a:gd name="T9" fmla="*/ 76 h 76"/>
              <a:gd name="T10" fmla="*/ 84 w 116"/>
              <a:gd name="T11" fmla="*/ 72 h 76"/>
              <a:gd name="T12" fmla="*/ 80 w 116"/>
              <a:gd name="T13" fmla="*/ 72 h 76"/>
              <a:gd name="T14" fmla="*/ 72 w 116"/>
              <a:gd name="T15" fmla="*/ 68 h 76"/>
              <a:gd name="T16" fmla="*/ 68 w 116"/>
              <a:gd name="T17" fmla="*/ 64 h 76"/>
              <a:gd name="T18" fmla="*/ 60 w 116"/>
              <a:gd name="T19" fmla="*/ 60 h 76"/>
              <a:gd name="T20" fmla="*/ 48 w 116"/>
              <a:gd name="T21" fmla="*/ 52 h 76"/>
              <a:gd name="T22" fmla="*/ 40 w 116"/>
              <a:gd name="T23" fmla="*/ 44 h 76"/>
              <a:gd name="T24" fmla="*/ 32 w 116"/>
              <a:gd name="T25" fmla="*/ 36 h 76"/>
              <a:gd name="T26" fmla="*/ 24 w 116"/>
              <a:gd name="T27" fmla="*/ 32 h 76"/>
              <a:gd name="T28" fmla="*/ 16 w 116"/>
              <a:gd name="T29" fmla="*/ 24 h 76"/>
              <a:gd name="T30" fmla="*/ 8 w 116"/>
              <a:gd name="T31" fmla="*/ 20 h 76"/>
              <a:gd name="T32" fmla="*/ 4 w 116"/>
              <a:gd name="T33" fmla="*/ 16 h 76"/>
              <a:gd name="T34" fmla="*/ 0 w 116"/>
              <a:gd name="T35" fmla="*/ 12 h 76"/>
              <a:gd name="T36" fmla="*/ 0 w 116"/>
              <a:gd name="T37" fmla="*/ 8 h 76"/>
              <a:gd name="T38" fmla="*/ 0 w 116"/>
              <a:gd name="T39" fmla="*/ 8 h 76"/>
              <a:gd name="T40" fmla="*/ 0 w 116"/>
              <a:gd name="T41" fmla="*/ 4 h 76"/>
              <a:gd name="T42" fmla="*/ 0 w 116"/>
              <a:gd name="T43" fmla="*/ 4 h 76"/>
              <a:gd name="T44" fmla="*/ 4 w 116"/>
              <a:gd name="T45" fmla="*/ 0 h 76"/>
              <a:gd name="T46" fmla="*/ 8 w 116"/>
              <a:gd name="T47" fmla="*/ 0 h 76"/>
              <a:gd name="T48" fmla="*/ 16 w 116"/>
              <a:gd name="T49" fmla="*/ 0 h 76"/>
              <a:gd name="T50" fmla="*/ 32 w 116"/>
              <a:gd name="T51" fmla="*/ 0 h 76"/>
              <a:gd name="T52" fmla="*/ 48 w 116"/>
              <a:gd name="T53" fmla="*/ 0 h 76"/>
              <a:gd name="T54" fmla="*/ 60 w 116"/>
              <a:gd name="T55" fmla="*/ 4 h 76"/>
              <a:gd name="T56" fmla="*/ 76 w 116"/>
              <a:gd name="T57" fmla="*/ 8 h 76"/>
              <a:gd name="T58" fmla="*/ 88 w 116"/>
              <a:gd name="T59" fmla="*/ 12 h 76"/>
              <a:gd name="T60" fmla="*/ 96 w 116"/>
              <a:gd name="T61" fmla="*/ 16 h 76"/>
              <a:gd name="T62" fmla="*/ 104 w 116"/>
              <a:gd name="T63" fmla="*/ 24 h 76"/>
              <a:gd name="T64" fmla="*/ 112 w 116"/>
              <a:gd name="T65" fmla="*/ 28 h 76"/>
              <a:gd name="T66" fmla="*/ 116 w 116"/>
              <a:gd name="T67" fmla="*/ 36 h 76"/>
              <a:gd name="T68" fmla="*/ 116 w 116"/>
              <a:gd name="T69" fmla="*/ 44 h 76"/>
              <a:gd name="T70" fmla="*/ 116 w 116"/>
              <a:gd name="T71" fmla="*/ 52 h 76"/>
              <a:gd name="T72" fmla="*/ 116 w 116"/>
              <a:gd name="T73" fmla="*/ 60 h 76"/>
              <a:gd name="T74" fmla="*/ 112 w 116"/>
              <a:gd name="T75" fmla="*/ 64 h 76"/>
              <a:gd name="T76" fmla="*/ 112 w 116"/>
              <a:gd name="T77" fmla="*/ 64 h 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16" h="76">
                <a:moveTo>
                  <a:pt x="112" y="64"/>
                </a:moveTo>
                <a:lnTo>
                  <a:pt x="108" y="72"/>
                </a:lnTo>
                <a:lnTo>
                  <a:pt x="104" y="72"/>
                </a:lnTo>
                <a:lnTo>
                  <a:pt x="100" y="76"/>
                </a:lnTo>
                <a:lnTo>
                  <a:pt x="92" y="76"/>
                </a:lnTo>
                <a:lnTo>
                  <a:pt x="84" y="72"/>
                </a:lnTo>
                <a:lnTo>
                  <a:pt x="80" y="72"/>
                </a:lnTo>
                <a:lnTo>
                  <a:pt x="72" y="68"/>
                </a:lnTo>
                <a:lnTo>
                  <a:pt x="68" y="64"/>
                </a:lnTo>
                <a:lnTo>
                  <a:pt x="60" y="60"/>
                </a:lnTo>
                <a:lnTo>
                  <a:pt x="48" y="52"/>
                </a:lnTo>
                <a:lnTo>
                  <a:pt x="40" y="44"/>
                </a:lnTo>
                <a:lnTo>
                  <a:pt x="32" y="36"/>
                </a:lnTo>
                <a:lnTo>
                  <a:pt x="24" y="32"/>
                </a:lnTo>
                <a:lnTo>
                  <a:pt x="16" y="24"/>
                </a:lnTo>
                <a:lnTo>
                  <a:pt x="8" y="20"/>
                </a:lnTo>
                <a:lnTo>
                  <a:pt x="4" y="16"/>
                </a:lnTo>
                <a:lnTo>
                  <a:pt x="0" y="12"/>
                </a:lnTo>
                <a:lnTo>
                  <a:pt x="0" y="8"/>
                </a:lnTo>
                <a:lnTo>
                  <a:pt x="0" y="8"/>
                </a:lnTo>
                <a:lnTo>
                  <a:pt x="0" y="4"/>
                </a:lnTo>
                <a:lnTo>
                  <a:pt x="0" y="4"/>
                </a:lnTo>
                <a:lnTo>
                  <a:pt x="4" y="0"/>
                </a:lnTo>
                <a:lnTo>
                  <a:pt x="8" y="0"/>
                </a:lnTo>
                <a:lnTo>
                  <a:pt x="16" y="0"/>
                </a:lnTo>
                <a:lnTo>
                  <a:pt x="32" y="0"/>
                </a:lnTo>
                <a:lnTo>
                  <a:pt x="48" y="0"/>
                </a:lnTo>
                <a:lnTo>
                  <a:pt x="60" y="4"/>
                </a:lnTo>
                <a:lnTo>
                  <a:pt x="76" y="8"/>
                </a:lnTo>
                <a:lnTo>
                  <a:pt x="88" y="12"/>
                </a:lnTo>
                <a:lnTo>
                  <a:pt x="96" y="16"/>
                </a:lnTo>
                <a:lnTo>
                  <a:pt x="104" y="24"/>
                </a:lnTo>
                <a:lnTo>
                  <a:pt x="112" y="28"/>
                </a:lnTo>
                <a:lnTo>
                  <a:pt x="116" y="36"/>
                </a:lnTo>
                <a:lnTo>
                  <a:pt x="116" y="44"/>
                </a:lnTo>
                <a:lnTo>
                  <a:pt x="116" y="52"/>
                </a:lnTo>
                <a:lnTo>
                  <a:pt x="116" y="60"/>
                </a:lnTo>
                <a:lnTo>
                  <a:pt x="112" y="64"/>
                </a:lnTo>
                <a:lnTo>
                  <a:pt x="112" y="64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8" name="Freeform 298">
            <a:extLst>
              <a:ext uri="{FF2B5EF4-FFF2-40B4-BE49-F238E27FC236}">
                <a16:creationId xmlns:a16="http://schemas.microsoft.com/office/drawing/2014/main" id="{2A5A8D77-4B88-4DCF-97BB-BEFE29000E20}"/>
              </a:ext>
            </a:extLst>
          </p:cNvPr>
          <p:cNvSpPr>
            <a:spLocks/>
          </p:cNvSpPr>
          <p:nvPr/>
        </p:nvSpPr>
        <p:spPr bwMode="auto">
          <a:xfrm>
            <a:off x="4854133" y="1315497"/>
            <a:ext cx="380034" cy="342431"/>
          </a:xfrm>
          <a:custGeom>
            <a:avLst/>
            <a:gdLst>
              <a:gd name="T0" fmla="*/ 96 w 100"/>
              <a:gd name="T1" fmla="*/ 68 h 72"/>
              <a:gd name="T2" fmla="*/ 92 w 100"/>
              <a:gd name="T3" fmla="*/ 68 h 72"/>
              <a:gd name="T4" fmla="*/ 88 w 100"/>
              <a:gd name="T5" fmla="*/ 72 h 72"/>
              <a:gd name="T6" fmla="*/ 84 w 100"/>
              <a:gd name="T7" fmla="*/ 72 h 72"/>
              <a:gd name="T8" fmla="*/ 76 w 100"/>
              <a:gd name="T9" fmla="*/ 72 h 72"/>
              <a:gd name="T10" fmla="*/ 68 w 100"/>
              <a:gd name="T11" fmla="*/ 72 h 72"/>
              <a:gd name="T12" fmla="*/ 56 w 100"/>
              <a:gd name="T13" fmla="*/ 68 h 72"/>
              <a:gd name="T14" fmla="*/ 44 w 100"/>
              <a:gd name="T15" fmla="*/ 56 h 72"/>
              <a:gd name="T16" fmla="*/ 28 w 100"/>
              <a:gd name="T17" fmla="*/ 44 h 72"/>
              <a:gd name="T18" fmla="*/ 16 w 100"/>
              <a:gd name="T19" fmla="*/ 32 h 72"/>
              <a:gd name="T20" fmla="*/ 12 w 100"/>
              <a:gd name="T21" fmla="*/ 28 h 72"/>
              <a:gd name="T22" fmla="*/ 8 w 100"/>
              <a:gd name="T23" fmla="*/ 24 h 72"/>
              <a:gd name="T24" fmla="*/ 4 w 100"/>
              <a:gd name="T25" fmla="*/ 20 h 72"/>
              <a:gd name="T26" fmla="*/ 0 w 100"/>
              <a:gd name="T27" fmla="*/ 12 h 72"/>
              <a:gd name="T28" fmla="*/ 0 w 100"/>
              <a:gd name="T29" fmla="*/ 12 h 72"/>
              <a:gd name="T30" fmla="*/ 0 w 100"/>
              <a:gd name="T31" fmla="*/ 8 h 72"/>
              <a:gd name="T32" fmla="*/ 0 w 100"/>
              <a:gd name="T33" fmla="*/ 4 h 72"/>
              <a:gd name="T34" fmla="*/ 4 w 100"/>
              <a:gd name="T35" fmla="*/ 4 h 72"/>
              <a:gd name="T36" fmla="*/ 4 w 100"/>
              <a:gd name="T37" fmla="*/ 0 h 72"/>
              <a:gd name="T38" fmla="*/ 8 w 100"/>
              <a:gd name="T39" fmla="*/ 0 h 72"/>
              <a:gd name="T40" fmla="*/ 20 w 100"/>
              <a:gd name="T41" fmla="*/ 0 h 72"/>
              <a:gd name="T42" fmla="*/ 32 w 100"/>
              <a:gd name="T43" fmla="*/ 0 h 72"/>
              <a:gd name="T44" fmla="*/ 48 w 100"/>
              <a:gd name="T45" fmla="*/ 4 h 72"/>
              <a:gd name="T46" fmla="*/ 60 w 100"/>
              <a:gd name="T47" fmla="*/ 4 h 72"/>
              <a:gd name="T48" fmla="*/ 72 w 100"/>
              <a:gd name="T49" fmla="*/ 8 h 72"/>
              <a:gd name="T50" fmla="*/ 84 w 100"/>
              <a:gd name="T51" fmla="*/ 16 h 72"/>
              <a:gd name="T52" fmla="*/ 88 w 100"/>
              <a:gd name="T53" fmla="*/ 20 h 72"/>
              <a:gd name="T54" fmla="*/ 92 w 100"/>
              <a:gd name="T55" fmla="*/ 28 h 72"/>
              <a:gd name="T56" fmla="*/ 96 w 100"/>
              <a:gd name="T57" fmla="*/ 36 h 72"/>
              <a:gd name="T58" fmla="*/ 100 w 100"/>
              <a:gd name="T59" fmla="*/ 44 h 72"/>
              <a:gd name="T60" fmla="*/ 100 w 100"/>
              <a:gd name="T61" fmla="*/ 52 h 72"/>
              <a:gd name="T62" fmla="*/ 100 w 100"/>
              <a:gd name="T63" fmla="*/ 60 h 72"/>
              <a:gd name="T64" fmla="*/ 96 w 100"/>
              <a:gd name="T65" fmla="*/ 64 h 72"/>
              <a:gd name="T66" fmla="*/ 96 w 100"/>
              <a:gd name="T67" fmla="*/ 68 h 72"/>
              <a:gd name="T68" fmla="*/ 96 w 100"/>
              <a:gd name="T69" fmla="*/ 68 h 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00" h="72">
                <a:moveTo>
                  <a:pt x="96" y="68"/>
                </a:moveTo>
                <a:lnTo>
                  <a:pt x="92" y="68"/>
                </a:lnTo>
                <a:lnTo>
                  <a:pt x="88" y="72"/>
                </a:lnTo>
                <a:lnTo>
                  <a:pt x="84" y="72"/>
                </a:lnTo>
                <a:lnTo>
                  <a:pt x="76" y="72"/>
                </a:lnTo>
                <a:lnTo>
                  <a:pt x="68" y="72"/>
                </a:lnTo>
                <a:lnTo>
                  <a:pt x="56" y="68"/>
                </a:lnTo>
                <a:lnTo>
                  <a:pt x="44" y="56"/>
                </a:lnTo>
                <a:lnTo>
                  <a:pt x="28" y="44"/>
                </a:lnTo>
                <a:lnTo>
                  <a:pt x="16" y="32"/>
                </a:lnTo>
                <a:lnTo>
                  <a:pt x="12" y="28"/>
                </a:lnTo>
                <a:lnTo>
                  <a:pt x="8" y="24"/>
                </a:lnTo>
                <a:lnTo>
                  <a:pt x="4" y="20"/>
                </a:lnTo>
                <a:lnTo>
                  <a:pt x="0" y="12"/>
                </a:lnTo>
                <a:lnTo>
                  <a:pt x="0" y="12"/>
                </a:lnTo>
                <a:lnTo>
                  <a:pt x="0" y="8"/>
                </a:lnTo>
                <a:lnTo>
                  <a:pt x="0" y="4"/>
                </a:lnTo>
                <a:lnTo>
                  <a:pt x="4" y="4"/>
                </a:lnTo>
                <a:lnTo>
                  <a:pt x="4" y="0"/>
                </a:lnTo>
                <a:lnTo>
                  <a:pt x="8" y="0"/>
                </a:lnTo>
                <a:lnTo>
                  <a:pt x="20" y="0"/>
                </a:lnTo>
                <a:lnTo>
                  <a:pt x="32" y="0"/>
                </a:lnTo>
                <a:lnTo>
                  <a:pt x="48" y="4"/>
                </a:lnTo>
                <a:lnTo>
                  <a:pt x="60" y="4"/>
                </a:lnTo>
                <a:lnTo>
                  <a:pt x="72" y="8"/>
                </a:lnTo>
                <a:lnTo>
                  <a:pt x="84" y="16"/>
                </a:lnTo>
                <a:lnTo>
                  <a:pt x="88" y="20"/>
                </a:lnTo>
                <a:lnTo>
                  <a:pt x="92" y="28"/>
                </a:lnTo>
                <a:lnTo>
                  <a:pt x="96" y="36"/>
                </a:lnTo>
                <a:lnTo>
                  <a:pt x="100" y="44"/>
                </a:lnTo>
                <a:lnTo>
                  <a:pt x="100" y="52"/>
                </a:lnTo>
                <a:lnTo>
                  <a:pt x="100" y="60"/>
                </a:lnTo>
                <a:lnTo>
                  <a:pt x="96" y="64"/>
                </a:lnTo>
                <a:lnTo>
                  <a:pt x="96" y="68"/>
                </a:lnTo>
                <a:lnTo>
                  <a:pt x="96" y="68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9" name="Freeform 299">
            <a:extLst>
              <a:ext uri="{FF2B5EF4-FFF2-40B4-BE49-F238E27FC236}">
                <a16:creationId xmlns:a16="http://schemas.microsoft.com/office/drawing/2014/main" id="{9DFBCF0E-B620-4866-B538-9B0E82B2B018}"/>
              </a:ext>
            </a:extLst>
          </p:cNvPr>
          <p:cNvSpPr>
            <a:spLocks/>
          </p:cNvSpPr>
          <p:nvPr/>
        </p:nvSpPr>
        <p:spPr bwMode="auto">
          <a:xfrm>
            <a:off x="4823730" y="1638904"/>
            <a:ext cx="638456" cy="1236556"/>
          </a:xfrm>
          <a:custGeom>
            <a:avLst/>
            <a:gdLst>
              <a:gd name="T0" fmla="*/ 16 w 168"/>
              <a:gd name="T1" fmla="*/ 176 h 260"/>
              <a:gd name="T2" fmla="*/ 20 w 168"/>
              <a:gd name="T3" fmla="*/ 176 h 260"/>
              <a:gd name="T4" fmla="*/ 24 w 168"/>
              <a:gd name="T5" fmla="*/ 180 h 260"/>
              <a:gd name="T6" fmla="*/ 28 w 168"/>
              <a:gd name="T7" fmla="*/ 176 h 260"/>
              <a:gd name="T8" fmla="*/ 32 w 168"/>
              <a:gd name="T9" fmla="*/ 176 h 260"/>
              <a:gd name="T10" fmla="*/ 36 w 168"/>
              <a:gd name="T11" fmla="*/ 168 h 260"/>
              <a:gd name="T12" fmla="*/ 40 w 168"/>
              <a:gd name="T13" fmla="*/ 164 h 260"/>
              <a:gd name="T14" fmla="*/ 48 w 168"/>
              <a:gd name="T15" fmla="*/ 152 h 260"/>
              <a:gd name="T16" fmla="*/ 56 w 168"/>
              <a:gd name="T17" fmla="*/ 140 h 260"/>
              <a:gd name="T18" fmla="*/ 64 w 168"/>
              <a:gd name="T19" fmla="*/ 124 h 260"/>
              <a:gd name="T20" fmla="*/ 76 w 168"/>
              <a:gd name="T21" fmla="*/ 104 h 260"/>
              <a:gd name="T22" fmla="*/ 92 w 168"/>
              <a:gd name="T23" fmla="*/ 84 h 260"/>
              <a:gd name="T24" fmla="*/ 104 w 168"/>
              <a:gd name="T25" fmla="*/ 64 h 260"/>
              <a:gd name="T26" fmla="*/ 116 w 168"/>
              <a:gd name="T27" fmla="*/ 44 h 260"/>
              <a:gd name="T28" fmla="*/ 128 w 168"/>
              <a:gd name="T29" fmla="*/ 32 h 260"/>
              <a:gd name="T30" fmla="*/ 136 w 168"/>
              <a:gd name="T31" fmla="*/ 20 h 260"/>
              <a:gd name="T32" fmla="*/ 148 w 168"/>
              <a:gd name="T33" fmla="*/ 8 h 260"/>
              <a:gd name="T34" fmla="*/ 152 w 168"/>
              <a:gd name="T35" fmla="*/ 4 h 260"/>
              <a:gd name="T36" fmla="*/ 160 w 168"/>
              <a:gd name="T37" fmla="*/ 0 h 260"/>
              <a:gd name="T38" fmla="*/ 164 w 168"/>
              <a:gd name="T39" fmla="*/ 0 h 260"/>
              <a:gd name="T40" fmla="*/ 168 w 168"/>
              <a:gd name="T41" fmla="*/ 0 h 260"/>
              <a:gd name="T42" fmla="*/ 168 w 168"/>
              <a:gd name="T43" fmla="*/ 8 h 260"/>
              <a:gd name="T44" fmla="*/ 168 w 168"/>
              <a:gd name="T45" fmla="*/ 16 h 260"/>
              <a:gd name="T46" fmla="*/ 164 w 168"/>
              <a:gd name="T47" fmla="*/ 24 h 260"/>
              <a:gd name="T48" fmla="*/ 160 w 168"/>
              <a:gd name="T49" fmla="*/ 40 h 260"/>
              <a:gd name="T50" fmla="*/ 152 w 168"/>
              <a:gd name="T51" fmla="*/ 56 h 260"/>
              <a:gd name="T52" fmla="*/ 144 w 168"/>
              <a:gd name="T53" fmla="*/ 76 h 260"/>
              <a:gd name="T54" fmla="*/ 136 w 168"/>
              <a:gd name="T55" fmla="*/ 100 h 260"/>
              <a:gd name="T56" fmla="*/ 124 w 168"/>
              <a:gd name="T57" fmla="*/ 124 h 260"/>
              <a:gd name="T58" fmla="*/ 116 w 168"/>
              <a:gd name="T59" fmla="*/ 148 h 260"/>
              <a:gd name="T60" fmla="*/ 108 w 168"/>
              <a:gd name="T61" fmla="*/ 164 h 260"/>
              <a:gd name="T62" fmla="*/ 100 w 168"/>
              <a:gd name="T63" fmla="*/ 184 h 260"/>
              <a:gd name="T64" fmla="*/ 92 w 168"/>
              <a:gd name="T65" fmla="*/ 196 h 260"/>
              <a:gd name="T66" fmla="*/ 88 w 168"/>
              <a:gd name="T67" fmla="*/ 212 h 260"/>
              <a:gd name="T68" fmla="*/ 84 w 168"/>
              <a:gd name="T69" fmla="*/ 220 h 260"/>
              <a:gd name="T70" fmla="*/ 80 w 168"/>
              <a:gd name="T71" fmla="*/ 228 h 260"/>
              <a:gd name="T72" fmla="*/ 76 w 168"/>
              <a:gd name="T73" fmla="*/ 236 h 260"/>
              <a:gd name="T74" fmla="*/ 72 w 168"/>
              <a:gd name="T75" fmla="*/ 244 h 260"/>
              <a:gd name="T76" fmla="*/ 68 w 168"/>
              <a:gd name="T77" fmla="*/ 248 h 260"/>
              <a:gd name="T78" fmla="*/ 64 w 168"/>
              <a:gd name="T79" fmla="*/ 252 h 260"/>
              <a:gd name="T80" fmla="*/ 60 w 168"/>
              <a:gd name="T81" fmla="*/ 260 h 260"/>
              <a:gd name="T82" fmla="*/ 52 w 168"/>
              <a:gd name="T83" fmla="*/ 260 h 260"/>
              <a:gd name="T84" fmla="*/ 44 w 168"/>
              <a:gd name="T85" fmla="*/ 260 h 260"/>
              <a:gd name="T86" fmla="*/ 36 w 168"/>
              <a:gd name="T87" fmla="*/ 252 h 260"/>
              <a:gd name="T88" fmla="*/ 28 w 168"/>
              <a:gd name="T89" fmla="*/ 244 h 260"/>
              <a:gd name="T90" fmla="*/ 16 w 168"/>
              <a:gd name="T91" fmla="*/ 232 h 260"/>
              <a:gd name="T92" fmla="*/ 8 w 168"/>
              <a:gd name="T93" fmla="*/ 216 h 260"/>
              <a:gd name="T94" fmla="*/ 0 w 168"/>
              <a:gd name="T95" fmla="*/ 208 h 260"/>
              <a:gd name="T96" fmla="*/ 0 w 168"/>
              <a:gd name="T97" fmla="*/ 196 h 260"/>
              <a:gd name="T98" fmla="*/ 0 w 168"/>
              <a:gd name="T99" fmla="*/ 188 h 260"/>
              <a:gd name="T100" fmla="*/ 0 w 168"/>
              <a:gd name="T101" fmla="*/ 180 h 260"/>
              <a:gd name="T102" fmla="*/ 4 w 168"/>
              <a:gd name="T103" fmla="*/ 176 h 260"/>
              <a:gd name="T104" fmla="*/ 12 w 168"/>
              <a:gd name="T105" fmla="*/ 176 h 260"/>
              <a:gd name="T106" fmla="*/ 16 w 168"/>
              <a:gd name="T107" fmla="*/ 176 h 260"/>
              <a:gd name="T108" fmla="*/ 16 w 168"/>
              <a:gd name="T109" fmla="*/ 176 h 2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168" h="260">
                <a:moveTo>
                  <a:pt x="16" y="176"/>
                </a:moveTo>
                <a:lnTo>
                  <a:pt x="20" y="176"/>
                </a:lnTo>
                <a:lnTo>
                  <a:pt x="24" y="180"/>
                </a:lnTo>
                <a:lnTo>
                  <a:pt x="28" y="176"/>
                </a:lnTo>
                <a:lnTo>
                  <a:pt x="32" y="176"/>
                </a:lnTo>
                <a:lnTo>
                  <a:pt x="36" y="168"/>
                </a:lnTo>
                <a:lnTo>
                  <a:pt x="40" y="164"/>
                </a:lnTo>
                <a:lnTo>
                  <a:pt x="48" y="152"/>
                </a:lnTo>
                <a:lnTo>
                  <a:pt x="56" y="140"/>
                </a:lnTo>
                <a:lnTo>
                  <a:pt x="64" y="124"/>
                </a:lnTo>
                <a:lnTo>
                  <a:pt x="76" y="104"/>
                </a:lnTo>
                <a:lnTo>
                  <a:pt x="92" y="84"/>
                </a:lnTo>
                <a:lnTo>
                  <a:pt x="104" y="64"/>
                </a:lnTo>
                <a:lnTo>
                  <a:pt x="116" y="44"/>
                </a:lnTo>
                <a:lnTo>
                  <a:pt x="128" y="32"/>
                </a:lnTo>
                <a:lnTo>
                  <a:pt x="136" y="20"/>
                </a:lnTo>
                <a:lnTo>
                  <a:pt x="148" y="8"/>
                </a:lnTo>
                <a:lnTo>
                  <a:pt x="152" y="4"/>
                </a:lnTo>
                <a:lnTo>
                  <a:pt x="160" y="0"/>
                </a:lnTo>
                <a:lnTo>
                  <a:pt x="164" y="0"/>
                </a:lnTo>
                <a:lnTo>
                  <a:pt x="168" y="0"/>
                </a:lnTo>
                <a:lnTo>
                  <a:pt x="168" y="8"/>
                </a:lnTo>
                <a:lnTo>
                  <a:pt x="168" y="16"/>
                </a:lnTo>
                <a:lnTo>
                  <a:pt x="164" y="24"/>
                </a:lnTo>
                <a:lnTo>
                  <a:pt x="160" y="40"/>
                </a:lnTo>
                <a:lnTo>
                  <a:pt x="152" y="56"/>
                </a:lnTo>
                <a:lnTo>
                  <a:pt x="144" y="76"/>
                </a:lnTo>
                <a:lnTo>
                  <a:pt x="136" y="100"/>
                </a:lnTo>
                <a:lnTo>
                  <a:pt x="124" y="124"/>
                </a:lnTo>
                <a:lnTo>
                  <a:pt x="116" y="148"/>
                </a:lnTo>
                <a:lnTo>
                  <a:pt x="108" y="164"/>
                </a:lnTo>
                <a:lnTo>
                  <a:pt x="100" y="184"/>
                </a:lnTo>
                <a:lnTo>
                  <a:pt x="92" y="196"/>
                </a:lnTo>
                <a:lnTo>
                  <a:pt x="88" y="212"/>
                </a:lnTo>
                <a:lnTo>
                  <a:pt x="84" y="220"/>
                </a:lnTo>
                <a:lnTo>
                  <a:pt x="80" y="228"/>
                </a:lnTo>
                <a:lnTo>
                  <a:pt x="76" y="236"/>
                </a:lnTo>
                <a:lnTo>
                  <a:pt x="72" y="244"/>
                </a:lnTo>
                <a:lnTo>
                  <a:pt x="68" y="248"/>
                </a:lnTo>
                <a:lnTo>
                  <a:pt x="64" y="252"/>
                </a:lnTo>
                <a:lnTo>
                  <a:pt x="60" y="260"/>
                </a:lnTo>
                <a:lnTo>
                  <a:pt x="52" y="260"/>
                </a:lnTo>
                <a:lnTo>
                  <a:pt x="44" y="260"/>
                </a:lnTo>
                <a:lnTo>
                  <a:pt x="36" y="252"/>
                </a:lnTo>
                <a:lnTo>
                  <a:pt x="28" y="244"/>
                </a:lnTo>
                <a:lnTo>
                  <a:pt x="16" y="232"/>
                </a:lnTo>
                <a:lnTo>
                  <a:pt x="8" y="216"/>
                </a:lnTo>
                <a:lnTo>
                  <a:pt x="0" y="208"/>
                </a:lnTo>
                <a:lnTo>
                  <a:pt x="0" y="196"/>
                </a:lnTo>
                <a:lnTo>
                  <a:pt x="0" y="188"/>
                </a:lnTo>
                <a:lnTo>
                  <a:pt x="0" y="180"/>
                </a:lnTo>
                <a:lnTo>
                  <a:pt x="4" y="176"/>
                </a:lnTo>
                <a:lnTo>
                  <a:pt x="12" y="176"/>
                </a:lnTo>
                <a:lnTo>
                  <a:pt x="16" y="176"/>
                </a:lnTo>
                <a:lnTo>
                  <a:pt x="16" y="176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0" name="Freeform 300">
            <a:extLst>
              <a:ext uri="{FF2B5EF4-FFF2-40B4-BE49-F238E27FC236}">
                <a16:creationId xmlns:a16="http://schemas.microsoft.com/office/drawing/2014/main" id="{796D0D1E-340B-4774-9FE3-FB267E36FC18}"/>
              </a:ext>
            </a:extLst>
          </p:cNvPr>
          <p:cNvSpPr>
            <a:spLocks/>
          </p:cNvSpPr>
          <p:nvPr/>
        </p:nvSpPr>
        <p:spPr bwMode="auto">
          <a:xfrm>
            <a:off x="6024636" y="801850"/>
            <a:ext cx="91208" cy="741934"/>
          </a:xfrm>
          <a:custGeom>
            <a:avLst/>
            <a:gdLst>
              <a:gd name="T0" fmla="*/ 24 w 24"/>
              <a:gd name="T1" fmla="*/ 156 h 156"/>
              <a:gd name="T2" fmla="*/ 12 w 24"/>
              <a:gd name="T3" fmla="*/ 156 h 156"/>
              <a:gd name="T4" fmla="*/ 12 w 24"/>
              <a:gd name="T5" fmla="*/ 140 h 156"/>
              <a:gd name="T6" fmla="*/ 12 w 24"/>
              <a:gd name="T7" fmla="*/ 124 h 156"/>
              <a:gd name="T8" fmla="*/ 8 w 24"/>
              <a:gd name="T9" fmla="*/ 96 h 156"/>
              <a:gd name="T10" fmla="*/ 8 w 24"/>
              <a:gd name="T11" fmla="*/ 68 h 156"/>
              <a:gd name="T12" fmla="*/ 4 w 24"/>
              <a:gd name="T13" fmla="*/ 48 h 156"/>
              <a:gd name="T14" fmla="*/ 4 w 24"/>
              <a:gd name="T15" fmla="*/ 32 h 156"/>
              <a:gd name="T16" fmla="*/ 0 w 24"/>
              <a:gd name="T17" fmla="*/ 20 h 156"/>
              <a:gd name="T18" fmla="*/ 0 w 24"/>
              <a:gd name="T19" fmla="*/ 8 h 156"/>
              <a:gd name="T20" fmla="*/ 0 w 24"/>
              <a:gd name="T21" fmla="*/ 4 h 156"/>
              <a:gd name="T22" fmla="*/ 16 w 24"/>
              <a:gd name="T23" fmla="*/ 0 h 156"/>
              <a:gd name="T24" fmla="*/ 24 w 24"/>
              <a:gd name="T25" fmla="*/ 156 h 156"/>
              <a:gd name="T26" fmla="*/ 24 w 24"/>
              <a:gd name="T27" fmla="*/ 156 h 1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24" h="156">
                <a:moveTo>
                  <a:pt x="24" y="156"/>
                </a:moveTo>
                <a:lnTo>
                  <a:pt x="12" y="156"/>
                </a:lnTo>
                <a:lnTo>
                  <a:pt x="12" y="140"/>
                </a:lnTo>
                <a:lnTo>
                  <a:pt x="12" y="124"/>
                </a:lnTo>
                <a:lnTo>
                  <a:pt x="8" y="96"/>
                </a:lnTo>
                <a:lnTo>
                  <a:pt x="8" y="68"/>
                </a:lnTo>
                <a:lnTo>
                  <a:pt x="4" y="48"/>
                </a:lnTo>
                <a:lnTo>
                  <a:pt x="4" y="32"/>
                </a:lnTo>
                <a:lnTo>
                  <a:pt x="0" y="20"/>
                </a:lnTo>
                <a:lnTo>
                  <a:pt x="0" y="8"/>
                </a:lnTo>
                <a:lnTo>
                  <a:pt x="0" y="4"/>
                </a:lnTo>
                <a:lnTo>
                  <a:pt x="16" y="0"/>
                </a:lnTo>
                <a:lnTo>
                  <a:pt x="24" y="156"/>
                </a:lnTo>
                <a:lnTo>
                  <a:pt x="24" y="156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1" name="Freeform 301">
            <a:extLst>
              <a:ext uri="{FF2B5EF4-FFF2-40B4-BE49-F238E27FC236}">
                <a16:creationId xmlns:a16="http://schemas.microsoft.com/office/drawing/2014/main" id="{FF06F921-47B3-4CDF-B5A1-F37ACB8D5E08}"/>
              </a:ext>
            </a:extLst>
          </p:cNvPr>
          <p:cNvSpPr>
            <a:spLocks/>
          </p:cNvSpPr>
          <p:nvPr/>
        </p:nvSpPr>
        <p:spPr bwMode="auto">
          <a:xfrm>
            <a:off x="5842220" y="1505736"/>
            <a:ext cx="896879" cy="114144"/>
          </a:xfrm>
          <a:custGeom>
            <a:avLst/>
            <a:gdLst>
              <a:gd name="T0" fmla="*/ 0 w 236"/>
              <a:gd name="T1" fmla="*/ 16 h 24"/>
              <a:gd name="T2" fmla="*/ 40 w 236"/>
              <a:gd name="T3" fmla="*/ 12 h 24"/>
              <a:gd name="T4" fmla="*/ 76 w 236"/>
              <a:gd name="T5" fmla="*/ 8 h 24"/>
              <a:gd name="T6" fmla="*/ 112 w 236"/>
              <a:gd name="T7" fmla="*/ 4 h 24"/>
              <a:gd name="T8" fmla="*/ 140 w 236"/>
              <a:gd name="T9" fmla="*/ 4 h 24"/>
              <a:gd name="T10" fmla="*/ 168 w 236"/>
              <a:gd name="T11" fmla="*/ 0 h 24"/>
              <a:gd name="T12" fmla="*/ 196 w 236"/>
              <a:gd name="T13" fmla="*/ 0 h 24"/>
              <a:gd name="T14" fmla="*/ 216 w 236"/>
              <a:gd name="T15" fmla="*/ 0 h 24"/>
              <a:gd name="T16" fmla="*/ 236 w 236"/>
              <a:gd name="T17" fmla="*/ 0 h 24"/>
              <a:gd name="T18" fmla="*/ 232 w 236"/>
              <a:gd name="T19" fmla="*/ 8 h 24"/>
              <a:gd name="T20" fmla="*/ 216 w 236"/>
              <a:gd name="T21" fmla="*/ 12 h 24"/>
              <a:gd name="T22" fmla="*/ 196 w 236"/>
              <a:gd name="T23" fmla="*/ 12 h 24"/>
              <a:gd name="T24" fmla="*/ 172 w 236"/>
              <a:gd name="T25" fmla="*/ 12 h 24"/>
              <a:gd name="T26" fmla="*/ 148 w 236"/>
              <a:gd name="T27" fmla="*/ 12 h 24"/>
              <a:gd name="T28" fmla="*/ 116 w 236"/>
              <a:gd name="T29" fmla="*/ 16 h 24"/>
              <a:gd name="T30" fmla="*/ 80 w 236"/>
              <a:gd name="T31" fmla="*/ 20 h 24"/>
              <a:gd name="T32" fmla="*/ 44 w 236"/>
              <a:gd name="T33" fmla="*/ 20 h 24"/>
              <a:gd name="T34" fmla="*/ 0 w 236"/>
              <a:gd name="T35" fmla="*/ 24 h 24"/>
              <a:gd name="T36" fmla="*/ 0 w 236"/>
              <a:gd name="T37" fmla="*/ 16 h 24"/>
              <a:gd name="T38" fmla="*/ 0 w 236"/>
              <a:gd name="T39" fmla="*/ 16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236" h="24">
                <a:moveTo>
                  <a:pt x="0" y="16"/>
                </a:moveTo>
                <a:lnTo>
                  <a:pt x="40" y="12"/>
                </a:lnTo>
                <a:lnTo>
                  <a:pt x="76" y="8"/>
                </a:lnTo>
                <a:lnTo>
                  <a:pt x="112" y="4"/>
                </a:lnTo>
                <a:lnTo>
                  <a:pt x="140" y="4"/>
                </a:lnTo>
                <a:lnTo>
                  <a:pt x="168" y="0"/>
                </a:lnTo>
                <a:lnTo>
                  <a:pt x="196" y="0"/>
                </a:lnTo>
                <a:lnTo>
                  <a:pt x="216" y="0"/>
                </a:lnTo>
                <a:lnTo>
                  <a:pt x="236" y="0"/>
                </a:lnTo>
                <a:lnTo>
                  <a:pt x="232" y="8"/>
                </a:lnTo>
                <a:lnTo>
                  <a:pt x="216" y="12"/>
                </a:lnTo>
                <a:lnTo>
                  <a:pt x="196" y="12"/>
                </a:lnTo>
                <a:lnTo>
                  <a:pt x="172" y="12"/>
                </a:lnTo>
                <a:lnTo>
                  <a:pt x="148" y="12"/>
                </a:lnTo>
                <a:lnTo>
                  <a:pt x="116" y="16"/>
                </a:lnTo>
                <a:lnTo>
                  <a:pt x="80" y="20"/>
                </a:lnTo>
                <a:lnTo>
                  <a:pt x="44" y="20"/>
                </a:lnTo>
                <a:lnTo>
                  <a:pt x="0" y="24"/>
                </a:lnTo>
                <a:lnTo>
                  <a:pt x="0" y="16"/>
                </a:lnTo>
                <a:lnTo>
                  <a:pt x="0" y="16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2" name="Freeform 302">
            <a:extLst>
              <a:ext uri="{FF2B5EF4-FFF2-40B4-BE49-F238E27FC236}">
                <a16:creationId xmlns:a16="http://schemas.microsoft.com/office/drawing/2014/main" id="{0D70AB95-E97D-4645-BD8D-03E6E321BC10}"/>
              </a:ext>
            </a:extLst>
          </p:cNvPr>
          <p:cNvSpPr>
            <a:spLocks/>
          </p:cNvSpPr>
          <p:nvPr/>
        </p:nvSpPr>
        <p:spPr bwMode="auto">
          <a:xfrm>
            <a:off x="5538193" y="1163305"/>
            <a:ext cx="334430" cy="551694"/>
          </a:xfrm>
          <a:custGeom>
            <a:avLst/>
            <a:gdLst>
              <a:gd name="T0" fmla="*/ 8 w 88"/>
              <a:gd name="T1" fmla="*/ 24 h 116"/>
              <a:gd name="T2" fmla="*/ 0 w 88"/>
              <a:gd name="T3" fmla="*/ 16 h 116"/>
              <a:gd name="T4" fmla="*/ 0 w 88"/>
              <a:gd name="T5" fmla="*/ 12 h 116"/>
              <a:gd name="T6" fmla="*/ 0 w 88"/>
              <a:gd name="T7" fmla="*/ 4 h 116"/>
              <a:gd name="T8" fmla="*/ 8 w 88"/>
              <a:gd name="T9" fmla="*/ 0 h 116"/>
              <a:gd name="T10" fmla="*/ 12 w 88"/>
              <a:gd name="T11" fmla="*/ 0 h 116"/>
              <a:gd name="T12" fmla="*/ 24 w 88"/>
              <a:gd name="T13" fmla="*/ 0 h 116"/>
              <a:gd name="T14" fmla="*/ 40 w 88"/>
              <a:gd name="T15" fmla="*/ 0 h 116"/>
              <a:gd name="T16" fmla="*/ 48 w 88"/>
              <a:gd name="T17" fmla="*/ 4 h 116"/>
              <a:gd name="T18" fmla="*/ 56 w 88"/>
              <a:gd name="T19" fmla="*/ 8 h 116"/>
              <a:gd name="T20" fmla="*/ 64 w 88"/>
              <a:gd name="T21" fmla="*/ 24 h 116"/>
              <a:gd name="T22" fmla="*/ 72 w 88"/>
              <a:gd name="T23" fmla="*/ 40 h 116"/>
              <a:gd name="T24" fmla="*/ 76 w 88"/>
              <a:gd name="T25" fmla="*/ 56 h 116"/>
              <a:gd name="T26" fmla="*/ 80 w 88"/>
              <a:gd name="T27" fmla="*/ 68 h 116"/>
              <a:gd name="T28" fmla="*/ 84 w 88"/>
              <a:gd name="T29" fmla="*/ 80 h 116"/>
              <a:gd name="T30" fmla="*/ 88 w 88"/>
              <a:gd name="T31" fmla="*/ 88 h 116"/>
              <a:gd name="T32" fmla="*/ 88 w 88"/>
              <a:gd name="T33" fmla="*/ 96 h 116"/>
              <a:gd name="T34" fmla="*/ 88 w 88"/>
              <a:gd name="T35" fmla="*/ 100 h 116"/>
              <a:gd name="T36" fmla="*/ 88 w 88"/>
              <a:gd name="T37" fmla="*/ 108 h 116"/>
              <a:gd name="T38" fmla="*/ 84 w 88"/>
              <a:gd name="T39" fmla="*/ 112 h 116"/>
              <a:gd name="T40" fmla="*/ 80 w 88"/>
              <a:gd name="T41" fmla="*/ 116 h 116"/>
              <a:gd name="T42" fmla="*/ 72 w 88"/>
              <a:gd name="T43" fmla="*/ 116 h 116"/>
              <a:gd name="T44" fmla="*/ 68 w 88"/>
              <a:gd name="T45" fmla="*/ 116 h 116"/>
              <a:gd name="T46" fmla="*/ 64 w 88"/>
              <a:gd name="T47" fmla="*/ 116 h 116"/>
              <a:gd name="T48" fmla="*/ 60 w 88"/>
              <a:gd name="T49" fmla="*/ 112 h 116"/>
              <a:gd name="T50" fmla="*/ 56 w 88"/>
              <a:gd name="T51" fmla="*/ 108 h 116"/>
              <a:gd name="T52" fmla="*/ 52 w 88"/>
              <a:gd name="T53" fmla="*/ 100 h 116"/>
              <a:gd name="T54" fmla="*/ 48 w 88"/>
              <a:gd name="T55" fmla="*/ 96 h 116"/>
              <a:gd name="T56" fmla="*/ 44 w 88"/>
              <a:gd name="T57" fmla="*/ 88 h 116"/>
              <a:gd name="T58" fmla="*/ 40 w 88"/>
              <a:gd name="T59" fmla="*/ 76 h 116"/>
              <a:gd name="T60" fmla="*/ 28 w 88"/>
              <a:gd name="T61" fmla="*/ 60 h 116"/>
              <a:gd name="T62" fmla="*/ 20 w 88"/>
              <a:gd name="T63" fmla="*/ 44 h 116"/>
              <a:gd name="T64" fmla="*/ 12 w 88"/>
              <a:gd name="T65" fmla="*/ 32 h 116"/>
              <a:gd name="T66" fmla="*/ 8 w 88"/>
              <a:gd name="T67" fmla="*/ 24 h 116"/>
              <a:gd name="T68" fmla="*/ 8 w 88"/>
              <a:gd name="T69" fmla="*/ 24 h 1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88" h="116">
                <a:moveTo>
                  <a:pt x="8" y="24"/>
                </a:moveTo>
                <a:lnTo>
                  <a:pt x="0" y="16"/>
                </a:lnTo>
                <a:lnTo>
                  <a:pt x="0" y="12"/>
                </a:lnTo>
                <a:lnTo>
                  <a:pt x="0" y="4"/>
                </a:lnTo>
                <a:lnTo>
                  <a:pt x="8" y="0"/>
                </a:lnTo>
                <a:lnTo>
                  <a:pt x="12" y="0"/>
                </a:lnTo>
                <a:lnTo>
                  <a:pt x="24" y="0"/>
                </a:lnTo>
                <a:lnTo>
                  <a:pt x="40" y="0"/>
                </a:lnTo>
                <a:lnTo>
                  <a:pt x="48" y="4"/>
                </a:lnTo>
                <a:lnTo>
                  <a:pt x="56" y="8"/>
                </a:lnTo>
                <a:lnTo>
                  <a:pt x="64" y="24"/>
                </a:lnTo>
                <a:lnTo>
                  <a:pt x="72" y="40"/>
                </a:lnTo>
                <a:lnTo>
                  <a:pt x="76" y="56"/>
                </a:lnTo>
                <a:lnTo>
                  <a:pt x="80" y="68"/>
                </a:lnTo>
                <a:lnTo>
                  <a:pt x="84" y="80"/>
                </a:lnTo>
                <a:lnTo>
                  <a:pt x="88" y="88"/>
                </a:lnTo>
                <a:lnTo>
                  <a:pt x="88" y="96"/>
                </a:lnTo>
                <a:lnTo>
                  <a:pt x="88" y="100"/>
                </a:lnTo>
                <a:lnTo>
                  <a:pt x="88" y="108"/>
                </a:lnTo>
                <a:lnTo>
                  <a:pt x="84" y="112"/>
                </a:lnTo>
                <a:lnTo>
                  <a:pt x="80" y="116"/>
                </a:lnTo>
                <a:lnTo>
                  <a:pt x="72" y="116"/>
                </a:lnTo>
                <a:lnTo>
                  <a:pt x="68" y="116"/>
                </a:lnTo>
                <a:lnTo>
                  <a:pt x="64" y="116"/>
                </a:lnTo>
                <a:lnTo>
                  <a:pt x="60" y="112"/>
                </a:lnTo>
                <a:lnTo>
                  <a:pt x="56" y="108"/>
                </a:lnTo>
                <a:lnTo>
                  <a:pt x="52" y="100"/>
                </a:lnTo>
                <a:lnTo>
                  <a:pt x="48" y="96"/>
                </a:lnTo>
                <a:lnTo>
                  <a:pt x="44" y="88"/>
                </a:lnTo>
                <a:lnTo>
                  <a:pt x="40" y="76"/>
                </a:lnTo>
                <a:lnTo>
                  <a:pt x="28" y="60"/>
                </a:lnTo>
                <a:lnTo>
                  <a:pt x="20" y="44"/>
                </a:lnTo>
                <a:lnTo>
                  <a:pt x="12" y="32"/>
                </a:lnTo>
                <a:lnTo>
                  <a:pt x="8" y="24"/>
                </a:lnTo>
                <a:lnTo>
                  <a:pt x="8" y="24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3" name="Freeform 303">
            <a:extLst>
              <a:ext uri="{FF2B5EF4-FFF2-40B4-BE49-F238E27FC236}">
                <a16:creationId xmlns:a16="http://schemas.microsoft.com/office/drawing/2014/main" id="{BFCF7FD8-AF03-49B9-B24E-DD43CEE8A7CD}"/>
              </a:ext>
            </a:extLst>
          </p:cNvPr>
          <p:cNvSpPr>
            <a:spLocks/>
          </p:cNvSpPr>
          <p:nvPr/>
        </p:nvSpPr>
        <p:spPr bwMode="auto">
          <a:xfrm>
            <a:off x="5644603" y="992090"/>
            <a:ext cx="1504933" cy="646814"/>
          </a:xfrm>
          <a:custGeom>
            <a:avLst/>
            <a:gdLst>
              <a:gd name="T0" fmla="*/ 380 w 396"/>
              <a:gd name="T1" fmla="*/ 28 h 136"/>
              <a:gd name="T2" fmla="*/ 392 w 396"/>
              <a:gd name="T3" fmla="*/ 40 h 136"/>
              <a:gd name="T4" fmla="*/ 392 w 396"/>
              <a:gd name="T5" fmla="*/ 52 h 136"/>
              <a:gd name="T6" fmla="*/ 384 w 396"/>
              <a:gd name="T7" fmla="*/ 56 h 136"/>
              <a:gd name="T8" fmla="*/ 376 w 396"/>
              <a:gd name="T9" fmla="*/ 56 h 136"/>
              <a:gd name="T10" fmla="*/ 364 w 396"/>
              <a:gd name="T11" fmla="*/ 64 h 136"/>
              <a:gd name="T12" fmla="*/ 356 w 396"/>
              <a:gd name="T13" fmla="*/ 76 h 136"/>
              <a:gd name="T14" fmla="*/ 340 w 396"/>
              <a:gd name="T15" fmla="*/ 88 h 136"/>
              <a:gd name="T16" fmla="*/ 328 w 396"/>
              <a:gd name="T17" fmla="*/ 108 h 136"/>
              <a:gd name="T18" fmla="*/ 312 w 396"/>
              <a:gd name="T19" fmla="*/ 124 h 136"/>
              <a:gd name="T20" fmla="*/ 296 w 396"/>
              <a:gd name="T21" fmla="*/ 132 h 136"/>
              <a:gd name="T22" fmla="*/ 276 w 396"/>
              <a:gd name="T23" fmla="*/ 136 h 136"/>
              <a:gd name="T24" fmla="*/ 276 w 396"/>
              <a:gd name="T25" fmla="*/ 116 h 136"/>
              <a:gd name="T26" fmla="*/ 288 w 396"/>
              <a:gd name="T27" fmla="*/ 88 h 136"/>
              <a:gd name="T28" fmla="*/ 296 w 396"/>
              <a:gd name="T29" fmla="*/ 64 h 136"/>
              <a:gd name="T30" fmla="*/ 300 w 396"/>
              <a:gd name="T31" fmla="*/ 52 h 136"/>
              <a:gd name="T32" fmla="*/ 300 w 396"/>
              <a:gd name="T33" fmla="*/ 44 h 136"/>
              <a:gd name="T34" fmla="*/ 300 w 396"/>
              <a:gd name="T35" fmla="*/ 44 h 136"/>
              <a:gd name="T36" fmla="*/ 288 w 396"/>
              <a:gd name="T37" fmla="*/ 44 h 136"/>
              <a:gd name="T38" fmla="*/ 268 w 396"/>
              <a:gd name="T39" fmla="*/ 44 h 136"/>
              <a:gd name="T40" fmla="*/ 240 w 396"/>
              <a:gd name="T41" fmla="*/ 48 h 136"/>
              <a:gd name="T42" fmla="*/ 204 w 396"/>
              <a:gd name="T43" fmla="*/ 52 h 136"/>
              <a:gd name="T44" fmla="*/ 156 w 396"/>
              <a:gd name="T45" fmla="*/ 56 h 136"/>
              <a:gd name="T46" fmla="*/ 104 w 396"/>
              <a:gd name="T47" fmla="*/ 60 h 136"/>
              <a:gd name="T48" fmla="*/ 36 w 396"/>
              <a:gd name="T49" fmla="*/ 64 h 136"/>
              <a:gd name="T50" fmla="*/ 0 w 396"/>
              <a:gd name="T51" fmla="*/ 44 h 136"/>
              <a:gd name="T52" fmla="*/ 68 w 396"/>
              <a:gd name="T53" fmla="*/ 36 h 136"/>
              <a:gd name="T54" fmla="*/ 136 w 396"/>
              <a:gd name="T55" fmla="*/ 28 h 136"/>
              <a:gd name="T56" fmla="*/ 200 w 396"/>
              <a:gd name="T57" fmla="*/ 20 h 136"/>
              <a:gd name="T58" fmla="*/ 228 w 396"/>
              <a:gd name="T59" fmla="*/ 20 h 136"/>
              <a:gd name="T60" fmla="*/ 248 w 396"/>
              <a:gd name="T61" fmla="*/ 16 h 136"/>
              <a:gd name="T62" fmla="*/ 284 w 396"/>
              <a:gd name="T63" fmla="*/ 12 h 136"/>
              <a:gd name="T64" fmla="*/ 304 w 396"/>
              <a:gd name="T65" fmla="*/ 4 h 136"/>
              <a:gd name="T66" fmla="*/ 316 w 396"/>
              <a:gd name="T67" fmla="*/ 0 h 136"/>
              <a:gd name="T68" fmla="*/ 328 w 396"/>
              <a:gd name="T69" fmla="*/ 0 h 136"/>
              <a:gd name="T70" fmla="*/ 344 w 396"/>
              <a:gd name="T71" fmla="*/ 8 h 136"/>
              <a:gd name="T72" fmla="*/ 368 w 396"/>
              <a:gd name="T73" fmla="*/ 20 h 1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396" h="136">
                <a:moveTo>
                  <a:pt x="368" y="20"/>
                </a:moveTo>
                <a:lnTo>
                  <a:pt x="380" y="28"/>
                </a:lnTo>
                <a:lnTo>
                  <a:pt x="388" y="36"/>
                </a:lnTo>
                <a:lnTo>
                  <a:pt x="392" y="40"/>
                </a:lnTo>
                <a:lnTo>
                  <a:pt x="396" y="48"/>
                </a:lnTo>
                <a:lnTo>
                  <a:pt x="392" y="52"/>
                </a:lnTo>
                <a:lnTo>
                  <a:pt x="392" y="56"/>
                </a:lnTo>
                <a:lnTo>
                  <a:pt x="384" y="56"/>
                </a:lnTo>
                <a:lnTo>
                  <a:pt x="380" y="56"/>
                </a:lnTo>
                <a:lnTo>
                  <a:pt x="376" y="56"/>
                </a:lnTo>
                <a:lnTo>
                  <a:pt x="372" y="60"/>
                </a:lnTo>
                <a:lnTo>
                  <a:pt x="364" y="64"/>
                </a:lnTo>
                <a:lnTo>
                  <a:pt x="360" y="68"/>
                </a:lnTo>
                <a:lnTo>
                  <a:pt x="356" y="76"/>
                </a:lnTo>
                <a:lnTo>
                  <a:pt x="348" y="80"/>
                </a:lnTo>
                <a:lnTo>
                  <a:pt x="340" y="88"/>
                </a:lnTo>
                <a:lnTo>
                  <a:pt x="336" y="100"/>
                </a:lnTo>
                <a:lnTo>
                  <a:pt x="328" y="108"/>
                </a:lnTo>
                <a:lnTo>
                  <a:pt x="320" y="116"/>
                </a:lnTo>
                <a:lnTo>
                  <a:pt x="312" y="124"/>
                </a:lnTo>
                <a:lnTo>
                  <a:pt x="304" y="128"/>
                </a:lnTo>
                <a:lnTo>
                  <a:pt x="296" y="132"/>
                </a:lnTo>
                <a:lnTo>
                  <a:pt x="288" y="136"/>
                </a:lnTo>
                <a:lnTo>
                  <a:pt x="276" y="136"/>
                </a:lnTo>
                <a:lnTo>
                  <a:pt x="268" y="136"/>
                </a:lnTo>
                <a:lnTo>
                  <a:pt x="276" y="116"/>
                </a:lnTo>
                <a:lnTo>
                  <a:pt x="280" y="100"/>
                </a:lnTo>
                <a:lnTo>
                  <a:pt x="288" y="88"/>
                </a:lnTo>
                <a:lnTo>
                  <a:pt x="292" y="76"/>
                </a:lnTo>
                <a:lnTo>
                  <a:pt x="296" y="64"/>
                </a:lnTo>
                <a:lnTo>
                  <a:pt x="296" y="56"/>
                </a:lnTo>
                <a:lnTo>
                  <a:pt x="300" y="52"/>
                </a:lnTo>
                <a:lnTo>
                  <a:pt x="300" y="48"/>
                </a:lnTo>
                <a:lnTo>
                  <a:pt x="300" y="44"/>
                </a:lnTo>
                <a:lnTo>
                  <a:pt x="300" y="44"/>
                </a:lnTo>
                <a:lnTo>
                  <a:pt x="300" y="44"/>
                </a:lnTo>
                <a:lnTo>
                  <a:pt x="296" y="44"/>
                </a:lnTo>
                <a:lnTo>
                  <a:pt x="288" y="44"/>
                </a:lnTo>
                <a:lnTo>
                  <a:pt x="280" y="44"/>
                </a:lnTo>
                <a:lnTo>
                  <a:pt x="268" y="44"/>
                </a:lnTo>
                <a:lnTo>
                  <a:pt x="256" y="44"/>
                </a:lnTo>
                <a:lnTo>
                  <a:pt x="240" y="48"/>
                </a:lnTo>
                <a:lnTo>
                  <a:pt x="224" y="48"/>
                </a:lnTo>
                <a:lnTo>
                  <a:pt x="204" y="52"/>
                </a:lnTo>
                <a:lnTo>
                  <a:pt x="184" y="52"/>
                </a:lnTo>
                <a:lnTo>
                  <a:pt x="156" y="56"/>
                </a:lnTo>
                <a:lnTo>
                  <a:pt x="132" y="56"/>
                </a:lnTo>
                <a:lnTo>
                  <a:pt x="104" y="60"/>
                </a:lnTo>
                <a:lnTo>
                  <a:pt x="72" y="64"/>
                </a:lnTo>
                <a:lnTo>
                  <a:pt x="36" y="64"/>
                </a:lnTo>
                <a:lnTo>
                  <a:pt x="0" y="68"/>
                </a:lnTo>
                <a:lnTo>
                  <a:pt x="0" y="44"/>
                </a:lnTo>
                <a:lnTo>
                  <a:pt x="32" y="40"/>
                </a:lnTo>
                <a:lnTo>
                  <a:pt x="68" y="36"/>
                </a:lnTo>
                <a:lnTo>
                  <a:pt x="100" y="32"/>
                </a:lnTo>
                <a:lnTo>
                  <a:pt x="136" y="28"/>
                </a:lnTo>
                <a:lnTo>
                  <a:pt x="172" y="24"/>
                </a:lnTo>
                <a:lnTo>
                  <a:pt x="200" y="20"/>
                </a:lnTo>
                <a:lnTo>
                  <a:pt x="216" y="20"/>
                </a:lnTo>
                <a:lnTo>
                  <a:pt x="228" y="20"/>
                </a:lnTo>
                <a:lnTo>
                  <a:pt x="240" y="16"/>
                </a:lnTo>
                <a:lnTo>
                  <a:pt x="248" y="16"/>
                </a:lnTo>
                <a:lnTo>
                  <a:pt x="268" y="12"/>
                </a:lnTo>
                <a:lnTo>
                  <a:pt x="284" y="12"/>
                </a:lnTo>
                <a:lnTo>
                  <a:pt x="296" y="8"/>
                </a:lnTo>
                <a:lnTo>
                  <a:pt x="304" y="4"/>
                </a:lnTo>
                <a:lnTo>
                  <a:pt x="308" y="0"/>
                </a:lnTo>
                <a:lnTo>
                  <a:pt x="316" y="0"/>
                </a:lnTo>
                <a:lnTo>
                  <a:pt x="320" y="0"/>
                </a:lnTo>
                <a:lnTo>
                  <a:pt x="328" y="0"/>
                </a:lnTo>
                <a:lnTo>
                  <a:pt x="332" y="4"/>
                </a:lnTo>
                <a:lnTo>
                  <a:pt x="344" y="8"/>
                </a:lnTo>
                <a:lnTo>
                  <a:pt x="356" y="12"/>
                </a:lnTo>
                <a:lnTo>
                  <a:pt x="368" y="20"/>
                </a:lnTo>
                <a:lnTo>
                  <a:pt x="368" y="20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4" name="Freeform 304">
            <a:extLst>
              <a:ext uri="{FF2B5EF4-FFF2-40B4-BE49-F238E27FC236}">
                <a16:creationId xmlns:a16="http://schemas.microsoft.com/office/drawing/2014/main" id="{E70A6BC5-2FBC-4DBE-A3E6-0A1F8731675A}"/>
              </a:ext>
            </a:extLst>
          </p:cNvPr>
          <p:cNvSpPr>
            <a:spLocks/>
          </p:cNvSpPr>
          <p:nvPr/>
        </p:nvSpPr>
        <p:spPr bwMode="auto">
          <a:xfrm>
            <a:off x="5735811" y="1753048"/>
            <a:ext cx="988087" cy="247311"/>
          </a:xfrm>
          <a:custGeom>
            <a:avLst/>
            <a:gdLst>
              <a:gd name="T0" fmla="*/ 88 w 260"/>
              <a:gd name="T1" fmla="*/ 12 h 52"/>
              <a:gd name="T2" fmla="*/ 112 w 260"/>
              <a:gd name="T3" fmla="*/ 8 h 52"/>
              <a:gd name="T4" fmla="*/ 128 w 260"/>
              <a:gd name="T5" fmla="*/ 8 h 52"/>
              <a:gd name="T6" fmla="*/ 144 w 260"/>
              <a:gd name="T7" fmla="*/ 4 h 52"/>
              <a:gd name="T8" fmla="*/ 160 w 260"/>
              <a:gd name="T9" fmla="*/ 0 h 52"/>
              <a:gd name="T10" fmla="*/ 176 w 260"/>
              <a:gd name="T11" fmla="*/ 0 h 52"/>
              <a:gd name="T12" fmla="*/ 188 w 260"/>
              <a:gd name="T13" fmla="*/ 0 h 52"/>
              <a:gd name="T14" fmla="*/ 196 w 260"/>
              <a:gd name="T15" fmla="*/ 0 h 52"/>
              <a:gd name="T16" fmla="*/ 204 w 260"/>
              <a:gd name="T17" fmla="*/ 0 h 52"/>
              <a:gd name="T18" fmla="*/ 220 w 260"/>
              <a:gd name="T19" fmla="*/ 0 h 52"/>
              <a:gd name="T20" fmla="*/ 232 w 260"/>
              <a:gd name="T21" fmla="*/ 0 h 52"/>
              <a:gd name="T22" fmla="*/ 240 w 260"/>
              <a:gd name="T23" fmla="*/ 4 h 52"/>
              <a:gd name="T24" fmla="*/ 248 w 260"/>
              <a:gd name="T25" fmla="*/ 12 h 52"/>
              <a:gd name="T26" fmla="*/ 256 w 260"/>
              <a:gd name="T27" fmla="*/ 16 h 52"/>
              <a:gd name="T28" fmla="*/ 260 w 260"/>
              <a:gd name="T29" fmla="*/ 24 h 52"/>
              <a:gd name="T30" fmla="*/ 260 w 260"/>
              <a:gd name="T31" fmla="*/ 28 h 52"/>
              <a:gd name="T32" fmla="*/ 260 w 260"/>
              <a:gd name="T33" fmla="*/ 28 h 52"/>
              <a:gd name="T34" fmla="*/ 256 w 260"/>
              <a:gd name="T35" fmla="*/ 32 h 52"/>
              <a:gd name="T36" fmla="*/ 252 w 260"/>
              <a:gd name="T37" fmla="*/ 32 h 52"/>
              <a:gd name="T38" fmla="*/ 244 w 260"/>
              <a:gd name="T39" fmla="*/ 32 h 52"/>
              <a:gd name="T40" fmla="*/ 236 w 260"/>
              <a:gd name="T41" fmla="*/ 36 h 52"/>
              <a:gd name="T42" fmla="*/ 224 w 260"/>
              <a:gd name="T43" fmla="*/ 36 h 52"/>
              <a:gd name="T44" fmla="*/ 212 w 260"/>
              <a:gd name="T45" fmla="*/ 36 h 52"/>
              <a:gd name="T46" fmla="*/ 200 w 260"/>
              <a:gd name="T47" fmla="*/ 40 h 52"/>
              <a:gd name="T48" fmla="*/ 184 w 260"/>
              <a:gd name="T49" fmla="*/ 40 h 52"/>
              <a:gd name="T50" fmla="*/ 168 w 260"/>
              <a:gd name="T51" fmla="*/ 44 h 52"/>
              <a:gd name="T52" fmla="*/ 152 w 260"/>
              <a:gd name="T53" fmla="*/ 44 h 52"/>
              <a:gd name="T54" fmla="*/ 140 w 260"/>
              <a:gd name="T55" fmla="*/ 44 h 52"/>
              <a:gd name="T56" fmla="*/ 128 w 260"/>
              <a:gd name="T57" fmla="*/ 48 h 52"/>
              <a:gd name="T58" fmla="*/ 116 w 260"/>
              <a:gd name="T59" fmla="*/ 48 h 52"/>
              <a:gd name="T60" fmla="*/ 108 w 260"/>
              <a:gd name="T61" fmla="*/ 48 h 52"/>
              <a:gd name="T62" fmla="*/ 100 w 260"/>
              <a:gd name="T63" fmla="*/ 48 h 52"/>
              <a:gd name="T64" fmla="*/ 92 w 260"/>
              <a:gd name="T65" fmla="*/ 52 h 52"/>
              <a:gd name="T66" fmla="*/ 80 w 260"/>
              <a:gd name="T67" fmla="*/ 52 h 52"/>
              <a:gd name="T68" fmla="*/ 72 w 260"/>
              <a:gd name="T69" fmla="*/ 52 h 52"/>
              <a:gd name="T70" fmla="*/ 60 w 260"/>
              <a:gd name="T71" fmla="*/ 52 h 52"/>
              <a:gd name="T72" fmla="*/ 56 w 260"/>
              <a:gd name="T73" fmla="*/ 52 h 52"/>
              <a:gd name="T74" fmla="*/ 40 w 260"/>
              <a:gd name="T75" fmla="*/ 52 h 52"/>
              <a:gd name="T76" fmla="*/ 32 w 260"/>
              <a:gd name="T77" fmla="*/ 48 h 52"/>
              <a:gd name="T78" fmla="*/ 20 w 260"/>
              <a:gd name="T79" fmla="*/ 44 h 52"/>
              <a:gd name="T80" fmla="*/ 12 w 260"/>
              <a:gd name="T81" fmla="*/ 44 h 52"/>
              <a:gd name="T82" fmla="*/ 8 w 260"/>
              <a:gd name="T83" fmla="*/ 40 h 52"/>
              <a:gd name="T84" fmla="*/ 4 w 260"/>
              <a:gd name="T85" fmla="*/ 36 h 52"/>
              <a:gd name="T86" fmla="*/ 0 w 260"/>
              <a:gd name="T87" fmla="*/ 32 h 52"/>
              <a:gd name="T88" fmla="*/ 4 w 260"/>
              <a:gd name="T89" fmla="*/ 28 h 52"/>
              <a:gd name="T90" fmla="*/ 8 w 260"/>
              <a:gd name="T91" fmla="*/ 28 h 52"/>
              <a:gd name="T92" fmla="*/ 12 w 260"/>
              <a:gd name="T93" fmla="*/ 24 h 52"/>
              <a:gd name="T94" fmla="*/ 24 w 260"/>
              <a:gd name="T95" fmla="*/ 24 h 52"/>
              <a:gd name="T96" fmla="*/ 36 w 260"/>
              <a:gd name="T97" fmla="*/ 20 h 52"/>
              <a:gd name="T98" fmla="*/ 52 w 260"/>
              <a:gd name="T99" fmla="*/ 16 h 52"/>
              <a:gd name="T100" fmla="*/ 68 w 260"/>
              <a:gd name="T101" fmla="*/ 16 h 52"/>
              <a:gd name="T102" fmla="*/ 88 w 260"/>
              <a:gd name="T103" fmla="*/ 12 h 52"/>
              <a:gd name="T104" fmla="*/ 88 w 260"/>
              <a:gd name="T105" fmla="*/ 12 h 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260" h="52">
                <a:moveTo>
                  <a:pt x="88" y="12"/>
                </a:moveTo>
                <a:lnTo>
                  <a:pt x="112" y="8"/>
                </a:lnTo>
                <a:lnTo>
                  <a:pt x="128" y="8"/>
                </a:lnTo>
                <a:lnTo>
                  <a:pt x="144" y="4"/>
                </a:lnTo>
                <a:lnTo>
                  <a:pt x="160" y="0"/>
                </a:lnTo>
                <a:lnTo>
                  <a:pt x="176" y="0"/>
                </a:lnTo>
                <a:lnTo>
                  <a:pt x="188" y="0"/>
                </a:lnTo>
                <a:lnTo>
                  <a:pt x="196" y="0"/>
                </a:lnTo>
                <a:lnTo>
                  <a:pt x="204" y="0"/>
                </a:lnTo>
                <a:lnTo>
                  <a:pt x="220" y="0"/>
                </a:lnTo>
                <a:lnTo>
                  <a:pt x="232" y="0"/>
                </a:lnTo>
                <a:lnTo>
                  <a:pt x="240" y="4"/>
                </a:lnTo>
                <a:lnTo>
                  <a:pt x="248" y="12"/>
                </a:lnTo>
                <a:lnTo>
                  <a:pt x="256" y="16"/>
                </a:lnTo>
                <a:lnTo>
                  <a:pt x="260" y="24"/>
                </a:lnTo>
                <a:lnTo>
                  <a:pt x="260" y="28"/>
                </a:lnTo>
                <a:lnTo>
                  <a:pt x="260" y="28"/>
                </a:lnTo>
                <a:lnTo>
                  <a:pt x="256" y="32"/>
                </a:lnTo>
                <a:lnTo>
                  <a:pt x="252" y="32"/>
                </a:lnTo>
                <a:lnTo>
                  <a:pt x="244" y="32"/>
                </a:lnTo>
                <a:lnTo>
                  <a:pt x="236" y="36"/>
                </a:lnTo>
                <a:lnTo>
                  <a:pt x="224" y="36"/>
                </a:lnTo>
                <a:lnTo>
                  <a:pt x="212" y="36"/>
                </a:lnTo>
                <a:lnTo>
                  <a:pt x="200" y="40"/>
                </a:lnTo>
                <a:lnTo>
                  <a:pt x="184" y="40"/>
                </a:lnTo>
                <a:lnTo>
                  <a:pt x="168" y="44"/>
                </a:lnTo>
                <a:lnTo>
                  <a:pt x="152" y="44"/>
                </a:lnTo>
                <a:lnTo>
                  <a:pt x="140" y="44"/>
                </a:lnTo>
                <a:lnTo>
                  <a:pt x="128" y="48"/>
                </a:lnTo>
                <a:lnTo>
                  <a:pt x="116" y="48"/>
                </a:lnTo>
                <a:lnTo>
                  <a:pt x="108" y="48"/>
                </a:lnTo>
                <a:lnTo>
                  <a:pt x="100" y="48"/>
                </a:lnTo>
                <a:lnTo>
                  <a:pt x="92" y="52"/>
                </a:lnTo>
                <a:lnTo>
                  <a:pt x="80" y="52"/>
                </a:lnTo>
                <a:lnTo>
                  <a:pt x="72" y="52"/>
                </a:lnTo>
                <a:lnTo>
                  <a:pt x="60" y="52"/>
                </a:lnTo>
                <a:lnTo>
                  <a:pt x="56" y="52"/>
                </a:lnTo>
                <a:lnTo>
                  <a:pt x="40" y="52"/>
                </a:lnTo>
                <a:lnTo>
                  <a:pt x="32" y="48"/>
                </a:lnTo>
                <a:lnTo>
                  <a:pt x="20" y="44"/>
                </a:lnTo>
                <a:lnTo>
                  <a:pt x="12" y="44"/>
                </a:lnTo>
                <a:lnTo>
                  <a:pt x="8" y="40"/>
                </a:lnTo>
                <a:lnTo>
                  <a:pt x="4" y="36"/>
                </a:lnTo>
                <a:lnTo>
                  <a:pt x="0" y="32"/>
                </a:lnTo>
                <a:lnTo>
                  <a:pt x="4" y="28"/>
                </a:lnTo>
                <a:lnTo>
                  <a:pt x="8" y="28"/>
                </a:lnTo>
                <a:lnTo>
                  <a:pt x="12" y="24"/>
                </a:lnTo>
                <a:lnTo>
                  <a:pt x="24" y="24"/>
                </a:lnTo>
                <a:lnTo>
                  <a:pt x="36" y="20"/>
                </a:lnTo>
                <a:lnTo>
                  <a:pt x="52" y="16"/>
                </a:lnTo>
                <a:lnTo>
                  <a:pt x="68" y="16"/>
                </a:lnTo>
                <a:lnTo>
                  <a:pt x="88" y="12"/>
                </a:lnTo>
                <a:lnTo>
                  <a:pt x="88" y="12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5" name="Freeform 305">
            <a:extLst>
              <a:ext uri="{FF2B5EF4-FFF2-40B4-BE49-F238E27FC236}">
                <a16:creationId xmlns:a16="http://schemas.microsoft.com/office/drawing/2014/main" id="{D2EB4A54-C76C-4995-92F9-2705A57B2C81}"/>
              </a:ext>
            </a:extLst>
          </p:cNvPr>
          <p:cNvSpPr>
            <a:spLocks/>
          </p:cNvSpPr>
          <p:nvPr/>
        </p:nvSpPr>
        <p:spPr bwMode="auto">
          <a:xfrm>
            <a:off x="5310173" y="2019383"/>
            <a:ext cx="1976174" cy="342431"/>
          </a:xfrm>
          <a:custGeom>
            <a:avLst/>
            <a:gdLst>
              <a:gd name="T0" fmla="*/ 12 w 520"/>
              <a:gd name="T1" fmla="*/ 60 h 72"/>
              <a:gd name="T2" fmla="*/ 4 w 520"/>
              <a:gd name="T3" fmla="*/ 48 h 72"/>
              <a:gd name="T4" fmla="*/ 4 w 520"/>
              <a:gd name="T5" fmla="*/ 44 h 72"/>
              <a:gd name="T6" fmla="*/ 8 w 520"/>
              <a:gd name="T7" fmla="*/ 40 h 72"/>
              <a:gd name="T8" fmla="*/ 24 w 520"/>
              <a:gd name="T9" fmla="*/ 36 h 72"/>
              <a:gd name="T10" fmla="*/ 48 w 520"/>
              <a:gd name="T11" fmla="*/ 32 h 72"/>
              <a:gd name="T12" fmla="*/ 80 w 520"/>
              <a:gd name="T13" fmla="*/ 32 h 72"/>
              <a:gd name="T14" fmla="*/ 120 w 520"/>
              <a:gd name="T15" fmla="*/ 28 h 72"/>
              <a:gd name="T16" fmla="*/ 172 w 520"/>
              <a:gd name="T17" fmla="*/ 24 h 72"/>
              <a:gd name="T18" fmla="*/ 232 w 520"/>
              <a:gd name="T19" fmla="*/ 16 h 72"/>
              <a:gd name="T20" fmla="*/ 296 w 520"/>
              <a:gd name="T21" fmla="*/ 12 h 72"/>
              <a:gd name="T22" fmla="*/ 352 w 520"/>
              <a:gd name="T23" fmla="*/ 4 h 72"/>
              <a:gd name="T24" fmla="*/ 392 w 520"/>
              <a:gd name="T25" fmla="*/ 0 h 72"/>
              <a:gd name="T26" fmla="*/ 420 w 520"/>
              <a:gd name="T27" fmla="*/ 0 h 72"/>
              <a:gd name="T28" fmla="*/ 452 w 520"/>
              <a:gd name="T29" fmla="*/ 0 h 72"/>
              <a:gd name="T30" fmla="*/ 484 w 520"/>
              <a:gd name="T31" fmla="*/ 4 h 72"/>
              <a:gd name="T32" fmla="*/ 500 w 520"/>
              <a:gd name="T33" fmla="*/ 12 h 72"/>
              <a:gd name="T34" fmla="*/ 516 w 520"/>
              <a:gd name="T35" fmla="*/ 20 h 72"/>
              <a:gd name="T36" fmla="*/ 520 w 520"/>
              <a:gd name="T37" fmla="*/ 32 h 72"/>
              <a:gd name="T38" fmla="*/ 520 w 520"/>
              <a:gd name="T39" fmla="*/ 40 h 72"/>
              <a:gd name="T40" fmla="*/ 504 w 520"/>
              <a:gd name="T41" fmla="*/ 44 h 72"/>
              <a:gd name="T42" fmla="*/ 480 w 520"/>
              <a:gd name="T43" fmla="*/ 48 h 72"/>
              <a:gd name="T44" fmla="*/ 436 w 520"/>
              <a:gd name="T45" fmla="*/ 48 h 72"/>
              <a:gd name="T46" fmla="*/ 360 w 520"/>
              <a:gd name="T47" fmla="*/ 48 h 72"/>
              <a:gd name="T48" fmla="*/ 284 w 520"/>
              <a:gd name="T49" fmla="*/ 52 h 72"/>
              <a:gd name="T50" fmla="*/ 240 w 520"/>
              <a:gd name="T51" fmla="*/ 56 h 72"/>
              <a:gd name="T52" fmla="*/ 200 w 520"/>
              <a:gd name="T53" fmla="*/ 60 h 72"/>
              <a:gd name="T54" fmla="*/ 164 w 520"/>
              <a:gd name="T55" fmla="*/ 60 h 72"/>
              <a:gd name="T56" fmla="*/ 132 w 520"/>
              <a:gd name="T57" fmla="*/ 64 h 72"/>
              <a:gd name="T58" fmla="*/ 108 w 520"/>
              <a:gd name="T59" fmla="*/ 68 h 72"/>
              <a:gd name="T60" fmla="*/ 76 w 520"/>
              <a:gd name="T61" fmla="*/ 68 h 72"/>
              <a:gd name="T62" fmla="*/ 64 w 520"/>
              <a:gd name="T63" fmla="*/ 72 h 72"/>
              <a:gd name="T64" fmla="*/ 52 w 520"/>
              <a:gd name="T65" fmla="*/ 72 h 72"/>
              <a:gd name="T66" fmla="*/ 48 w 520"/>
              <a:gd name="T67" fmla="*/ 72 h 72"/>
              <a:gd name="T68" fmla="*/ 40 w 520"/>
              <a:gd name="T69" fmla="*/ 72 h 72"/>
              <a:gd name="T70" fmla="*/ 20 w 520"/>
              <a:gd name="T71" fmla="*/ 64 h 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520" h="72">
                <a:moveTo>
                  <a:pt x="20" y="64"/>
                </a:moveTo>
                <a:lnTo>
                  <a:pt x="12" y="60"/>
                </a:lnTo>
                <a:lnTo>
                  <a:pt x="4" y="52"/>
                </a:lnTo>
                <a:lnTo>
                  <a:pt x="4" y="48"/>
                </a:lnTo>
                <a:lnTo>
                  <a:pt x="0" y="44"/>
                </a:lnTo>
                <a:lnTo>
                  <a:pt x="4" y="44"/>
                </a:lnTo>
                <a:lnTo>
                  <a:pt x="4" y="40"/>
                </a:lnTo>
                <a:lnTo>
                  <a:pt x="8" y="40"/>
                </a:lnTo>
                <a:lnTo>
                  <a:pt x="16" y="36"/>
                </a:lnTo>
                <a:lnTo>
                  <a:pt x="24" y="36"/>
                </a:lnTo>
                <a:lnTo>
                  <a:pt x="36" y="36"/>
                </a:lnTo>
                <a:lnTo>
                  <a:pt x="48" y="32"/>
                </a:lnTo>
                <a:lnTo>
                  <a:pt x="64" y="32"/>
                </a:lnTo>
                <a:lnTo>
                  <a:pt x="80" y="32"/>
                </a:lnTo>
                <a:lnTo>
                  <a:pt x="100" y="32"/>
                </a:lnTo>
                <a:lnTo>
                  <a:pt x="120" y="28"/>
                </a:lnTo>
                <a:lnTo>
                  <a:pt x="144" y="28"/>
                </a:lnTo>
                <a:lnTo>
                  <a:pt x="172" y="24"/>
                </a:lnTo>
                <a:lnTo>
                  <a:pt x="200" y="20"/>
                </a:lnTo>
                <a:lnTo>
                  <a:pt x="232" y="16"/>
                </a:lnTo>
                <a:lnTo>
                  <a:pt x="264" y="12"/>
                </a:lnTo>
                <a:lnTo>
                  <a:pt x="296" y="12"/>
                </a:lnTo>
                <a:lnTo>
                  <a:pt x="324" y="8"/>
                </a:lnTo>
                <a:lnTo>
                  <a:pt x="352" y="4"/>
                </a:lnTo>
                <a:lnTo>
                  <a:pt x="376" y="4"/>
                </a:lnTo>
                <a:lnTo>
                  <a:pt x="392" y="0"/>
                </a:lnTo>
                <a:lnTo>
                  <a:pt x="408" y="0"/>
                </a:lnTo>
                <a:lnTo>
                  <a:pt x="420" y="0"/>
                </a:lnTo>
                <a:lnTo>
                  <a:pt x="428" y="0"/>
                </a:lnTo>
                <a:lnTo>
                  <a:pt x="452" y="0"/>
                </a:lnTo>
                <a:lnTo>
                  <a:pt x="472" y="0"/>
                </a:lnTo>
                <a:lnTo>
                  <a:pt x="484" y="4"/>
                </a:lnTo>
                <a:lnTo>
                  <a:pt x="492" y="8"/>
                </a:lnTo>
                <a:lnTo>
                  <a:pt x="500" y="12"/>
                </a:lnTo>
                <a:lnTo>
                  <a:pt x="508" y="16"/>
                </a:lnTo>
                <a:lnTo>
                  <a:pt x="516" y="20"/>
                </a:lnTo>
                <a:lnTo>
                  <a:pt x="520" y="28"/>
                </a:lnTo>
                <a:lnTo>
                  <a:pt x="520" y="32"/>
                </a:lnTo>
                <a:lnTo>
                  <a:pt x="520" y="36"/>
                </a:lnTo>
                <a:lnTo>
                  <a:pt x="520" y="40"/>
                </a:lnTo>
                <a:lnTo>
                  <a:pt x="516" y="44"/>
                </a:lnTo>
                <a:lnTo>
                  <a:pt x="504" y="44"/>
                </a:lnTo>
                <a:lnTo>
                  <a:pt x="492" y="48"/>
                </a:lnTo>
                <a:lnTo>
                  <a:pt x="480" y="48"/>
                </a:lnTo>
                <a:lnTo>
                  <a:pt x="460" y="48"/>
                </a:lnTo>
                <a:lnTo>
                  <a:pt x="436" y="48"/>
                </a:lnTo>
                <a:lnTo>
                  <a:pt x="412" y="48"/>
                </a:lnTo>
                <a:lnTo>
                  <a:pt x="360" y="48"/>
                </a:lnTo>
                <a:lnTo>
                  <a:pt x="308" y="52"/>
                </a:lnTo>
                <a:lnTo>
                  <a:pt x="284" y="52"/>
                </a:lnTo>
                <a:lnTo>
                  <a:pt x="260" y="52"/>
                </a:lnTo>
                <a:lnTo>
                  <a:pt x="240" y="56"/>
                </a:lnTo>
                <a:lnTo>
                  <a:pt x="220" y="56"/>
                </a:lnTo>
                <a:lnTo>
                  <a:pt x="200" y="60"/>
                </a:lnTo>
                <a:lnTo>
                  <a:pt x="180" y="60"/>
                </a:lnTo>
                <a:lnTo>
                  <a:pt x="164" y="60"/>
                </a:lnTo>
                <a:lnTo>
                  <a:pt x="148" y="64"/>
                </a:lnTo>
                <a:lnTo>
                  <a:pt x="132" y="64"/>
                </a:lnTo>
                <a:lnTo>
                  <a:pt x="120" y="68"/>
                </a:lnTo>
                <a:lnTo>
                  <a:pt x="108" y="68"/>
                </a:lnTo>
                <a:lnTo>
                  <a:pt x="96" y="68"/>
                </a:lnTo>
                <a:lnTo>
                  <a:pt x="76" y="68"/>
                </a:lnTo>
                <a:lnTo>
                  <a:pt x="68" y="72"/>
                </a:lnTo>
                <a:lnTo>
                  <a:pt x="64" y="72"/>
                </a:lnTo>
                <a:lnTo>
                  <a:pt x="56" y="72"/>
                </a:lnTo>
                <a:lnTo>
                  <a:pt x="52" y="72"/>
                </a:lnTo>
                <a:lnTo>
                  <a:pt x="52" y="72"/>
                </a:lnTo>
                <a:lnTo>
                  <a:pt x="48" y="72"/>
                </a:lnTo>
                <a:lnTo>
                  <a:pt x="44" y="72"/>
                </a:lnTo>
                <a:lnTo>
                  <a:pt x="40" y="72"/>
                </a:lnTo>
                <a:lnTo>
                  <a:pt x="32" y="68"/>
                </a:lnTo>
                <a:lnTo>
                  <a:pt x="20" y="64"/>
                </a:lnTo>
                <a:lnTo>
                  <a:pt x="20" y="64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6" name="Freeform 306">
            <a:extLst>
              <a:ext uri="{FF2B5EF4-FFF2-40B4-BE49-F238E27FC236}">
                <a16:creationId xmlns:a16="http://schemas.microsoft.com/office/drawing/2014/main" id="{7D81E862-DEF7-4B4D-A22A-04B573DD5D7E}"/>
              </a:ext>
            </a:extLst>
          </p:cNvPr>
          <p:cNvSpPr>
            <a:spLocks/>
          </p:cNvSpPr>
          <p:nvPr/>
        </p:nvSpPr>
        <p:spPr bwMode="auto">
          <a:xfrm>
            <a:off x="5431784" y="2361814"/>
            <a:ext cx="364832" cy="551694"/>
          </a:xfrm>
          <a:custGeom>
            <a:avLst/>
            <a:gdLst>
              <a:gd name="T0" fmla="*/ 20 w 96"/>
              <a:gd name="T1" fmla="*/ 56 h 116"/>
              <a:gd name="T2" fmla="*/ 24 w 96"/>
              <a:gd name="T3" fmla="*/ 56 h 116"/>
              <a:gd name="T4" fmla="*/ 28 w 96"/>
              <a:gd name="T5" fmla="*/ 52 h 116"/>
              <a:gd name="T6" fmla="*/ 36 w 96"/>
              <a:gd name="T7" fmla="*/ 44 h 116"/>
              <a:gd name="T8" fmla="*/ 40 w 96"/>
              <a:gd name="T9" fmla="*/ 36 h 116"/>
              <a:gd name="T10" fmla="*/ 48 w 96"/>
              <a:gd name="T11" fmla="*/ 28 h 116"/>
              <a:gd name="T12" fmla="*/ 56 w 96"/>
              <a:gd name="T13" fmla="*/ 20 h 116"/>
              <a:gd name="T14" fmla="*/ 64 w 96"/>
              <a:gd name="T15" fmla="*/ 8 h 116"/>
              <a:gd name="T16" fmla="*/ 72 w 96"/>
              <a:gd name="T17" fmla="*/ 0 h 116"/>
              <a:gd name="T18" fmla="*/ 84 w 96"/>
              <a:gd name="T19" fmla="*/ 4 h 116"/>
              <a:gd name="T20" fmla="*/ 88 w 96"/>
              <a:gd name="T21" fmla="*/ 12 h 116"/>
              <a:gd name="T22" fmla="*/ 96 w 96"/>
              <a:gd name="T23" fmla="*/ 20 h 116"/>
              <a:gd name="T24" fmla="*/ 96 w 96"/>
              <a:gd name="T25" fmla="*/ 36 h 116"/>
              <a:gd name="T26" fmla="*/ 92 w 96"/>
              <a:gd name="T27" fmla="*/ 48 h 116"/>
              <a:gd name="T28" fmla="*/ 88 w 96"/>
              <a:gd name="T29" fmla="*/ 64 h 116"/>
              <a:gd name="T30" fmla="*/ 80 w 96"/>
              <a:gd name="T31" fmla="*/ 76 h 116"/>
              <a:gd name="T32" fmla="*/ 68 w 96"/>
              <a:gd name="T33" fmla="*/ 88 h 116"/>
              <a:gd name="T34" fmla="*/ 56 w 96"/>
              <a:gd name="T35" fmla="*/ 100 h 116"/>
              <a:gd name="T36" fmla="*/ 44 w 96"/>
              <a:gd name="T37" fmla="*/ 112 h 116"/>
              <a:gd name="T38" fmla="*/ 36 w 96"/>
              <a:gd name="T39" fmla="*/ 116 h 116"/>
              <a:gd name="T40" fmla="*/ 28 w 96"/>
              <a:gd name="T41" fmla="*/ 116 h 116"/>
              <a:gd name="T42" fmla="*/ 20 w 96"/>
              <a:gd name="T43" fmla="*/ 116 h 116"/>
              <a:gd name="T44" fmla="*/ 12 w 96"/>
              <a:gd name="T45" fmla="*/ 112 h 116"/>
              <a:gd name="T46" fmla="*/ 8 w 96"/>
              <a:gd name="T47" fmla="*/ 108 h 116"/>
              <a:gd name="T48" fmla="*/ 4 w 96"/>
              <a:gd name="T49" fmla="*/ 100 h 116"/>
              <a:gd name="T50" fmla="*/ 4 w 96"/>
              <a:gd name="T51" fmla="*/ 92 h 116"/>
              <a:gd name="T52" fmla="*/ 0 w 96"/>
              <a:gd name="T53" fmla="*/ 84 h 116"/>
              <a:gd name="T54" fmla="*/ 0 w 96"/>
              <a:gd name="T55" fmla="*/ 80 h 116"/>
              <a:gd name="T56" fmla="*/ 0 w 96"/>
              <a:gd name="T57" fmla="*/ 76 h 116"/>
              <a:gd name="T58" fmla="*/ 0 w 96"/>
              <a:gd name="T59" fmla="*/ 72 h 116"/>
              <a:gd name="T60" fmla="*/ 4 w 96"/>
              <a:gd name="T61" fmla="*/ 68 h 116"/>
              <a:gd name="T62" fmla="*/ 8 w 96"/>
              <a:gd name="T63" fmla="*/ 64 h 116"/>
              <a:gd name="T64" fmla="*/ 20 w 96"/>
              <a:gd name="T65" fmla="*/ 56 h 116"/>
              <a:gd name="T66" fmla="*/ 20 w 96"/>
              <a:gd name="T67" fmla="*/ 56 h 1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96" h="116">
                <a:moveTo>
                  <a:pt x="20" y="56"/>
                </a:moveTo>
                <a:lnTo>
                  <a:pt x="24" y="56"/>
                </a:lnTo>
                <a:lnTo>
                  <a:pt x="28" y="52"/>
                </a:lnTo>
                <a:lnTo>
                  <a:pt x="36" y="44"/>
                </a:lnTo>
                <a:lnTo>
                  <a:pt x="40" y="36"/>
                </a:lnTo>
                <a:lnTo>
                  <a:pt x="48" y="28"/>
                </a:lnTo>
                <a:lnTo>
                  <a:pt x="56" y="20"/>
                </a:lnTo>
                <a:lnTo>
                  <a:pt x="64" y="8"/>
                </a:lnTo>
                <a:lnTo>
                  <a:pt x="72" y="0"/>
                </a:lnTo>
                <a:lnTo>
                  <a:pt x="84" y="4"/>
                </a:lnTo>
                <a:lnTo>
                  <a:pt x="88" y="12"/>
                </a:lnTo>
                <a:lnTo>
                  <a:pt x="96" y="20"/>
                </a:lnTo>
                <a:lnTo>
                  <a:pt x="96" y="36"/>
                </a:lnTo>
                <a:lnTo>
                  <a:pt x="92" y="48"/>
                </a:lnTo>
                <a:lnTo>
                  <a:pt x="88" y="64"/>
                </a:lnTo>
                <a:lnTo>
                  <a:pt x="80" y="76"/>
                </a:lnTo>
                <a:lnTo>
                  <a:pt x="68" y="88"/>
                </a:lnTo>
                <a:lnTo>
                  <a:pt x="56" y="100"/>
                </a:lnTo>
                <a:lnTo>
                  <a:pt x="44" y="112"/>
                </a:lnTo>
                <a:lnTo>
                  <a:pt x="36" y="116"/>
                </a:lnTo>
                <a:lnTo>
                  <a:pt x="28" y="116"/>
                </a:lnTo>
                <a:lnTo>
                  <a:pt x="20" y="116"/>
                </a:lnTo>
                <a:lnTo>
                  <a:pt x="12" y="112"/>
                </a:lnTo>
                <a:lnTo>
                  <a:pt x="8" y="108"/>
                </a:lnTo>
                <a:lnTo>
                  <a:pt x="4" y="100"/>
                </a:lnTo>
                <a:lnTo>
                  <a:pt x="4" y="92"/>
                </a:lnTo>
                <a:lnTo>
                  <a:pt x="0" y="84"/>
                </a:lnTo>
                <a:lnTo>
                  <a:pt x="0" y="80"/>
                </a:lnTo>
                <a:lnTo>
                  <a:pt x="0" y="76"/>
                </a:lnTo>
                <a:lnTo>
                  <a:pt x="0" y="72"/>
                </a:lnTo>
                <a:lnTo>
                  <a:pt x="4" y="68"/>
                </a:lnTo>
                <a:lnTo>
                  <a:pt x="8" y="64"/>
                </a:lnTo>
                <a:lnTo>
                  <a:pt x="20" y="56"/>
                </a:lnTo>
                <a:lnTo>
                  <a:pt x="20" y="56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7" name="Freeform 307">
            <a:extLst>
              <a:ext uri="{FF2B5EF4-FFF2-40B4-BE49-F238E27FC236}">
                <a16:creationId xmlns:a16="http://schemas.microsoft.com/office/drawing/2014/main" id="{B9BADAF6-9B1B-41DA-B934-ED07FBE89F71}"/>
              </a:ext>
            </a:extLst>
          </p:cNvPr>
          <p:cNvSpPr>
            <a:spLocks/>
          </p:cNvSpPr>
          <p:nvPr/>
        </p:nvSpPr>
        <p:spPr bwMode="auto">
          <a:xfrm>
            <a:off x="6511079" y="2399861"/>
            <a:ext cx="562450" cy="475599"/>
          </a:xfrm>
          <a:custGeom>
            <a:avLst/>
            <a:gdLst>
              <a:gd name="T0" fmla="*/ 88 w 148"/>
              <a:gd name="T1" fmla="*/ 16 h 100"/>
              <a:gd name="T2" fmla="*/ 104 w 148"/>
              <a:gd name="T3" fmla="*/ 20 h 100"/>
              <a:gd name="T4" fmla="*/ 120 w 148"/>
              <a:gd name="T5" fmla="*/ 32 h 100"/>
              <a:gd name="T6" fmla="*/ 128 w 148"/>
              <a:gd name="T7" fmla="*/ 40 h 100"/>
              <a:gd name="T8" fmla="*/ 136 w 148"/>
              <a:gd name="T9" fmla="*/ 48 h 100"/>
              <a:gd name="T10" fmla="*/ 144 w 148"/>
              <a:gd name="T11" fmla="*/ 56 h 100"/>
              <a:gd name="T12" fmla="*/ 148 w 148"/>
              <a:gd name="T13" fmla="*/ 64 h 100"/>
              <a:gd name="T14" fmla="*/ 148 w 148"/>
              <a:gd name="T15" fmla="*/ 68 h 100"/>
              <a:gd name="T16" fmla="*/ 148 w 148"/>
              <a:gd name="T17" fmla="*/ 72 h 100"/>
              <a:gd name="T18" fmla="*/ 148 w 148"/>
              <a:gd name="T19" fmla="*/ 76 h 100"/>
              <a:gd name="T20" fmla="*/ 144 w 148"/>
              <a:gd name="T21" fmla="*/ 84 h 100"/>
              <a:gd name="T22" fmla="*/ 144 w 148"/>
              <a:gd name="T23" fmla="*/ 92 h 100"/>
              <a:gd name="T24" fmla="*/ 140 w 148"/>
              <a:gd name="T25" fmla="*/ 96 h 100"/>
              <a:gd name="T26" fmla="*/ 132 w 148"/>
              <a:gd name="T27" fmla="*/ 100 h 100"/>
              <a:gd name="T28" fmla="*/ 124 w 148"/>
              <a:gd name="T29" fmla="*/ 100 h 100"/>
              <a:gd name="T30" fmla="*/ 120 w 148"/>
              <a:gd name="T31" fmla="*/ 100 h 100"/>
              <a:gd name="T32" fmla="*/ 116 w 148"/>
              <a:gd name="T33" fmla="*/ 96 h 100"/>
              <a:gd name="T34" fmla="*/ 108 w 148"/>
              <a:gd name="T35" fmla="*/ 96 h 100"/>
              <a:gd name="T36" fmla="*/ 100 w 148"/>
              <a:gd name="T37" fmla="*/ 88 h 100"/>
              <a:gd name="T38" fmla="*/ 88 w 148"/>
              <a:gd name="T39" fmla="*/ 84 h 100"/>
              <a:gd name="T40" fmla="*/ 80 w 148"/>
              <a:gd name="T41" fmla="*/ 76 h 100"/>
              <a:gd name="T42" fmla="*/ 68 w 148"/>
              <a:gd name="T43" fmla="*/ 68 h 100"/>
              <a:gd name="T44" fmla="*/ 56 w 148"/>
              <a:gd name="T45" fmla="*/ 56 h 100"/>
              <a:gd name="T46" fmla="*/ 40 w 148"/>
              <a:gd name="T47" fmla="*/ 48 h 100"/>
              <a:gd name="T48" fmla="*/ 32 w 148"/>
              <a:gd name="T49" fmla="*/ 40 h 100"/>
              <a:gd name="T50" fmla="*/ 20 w 148"/>
              <a:gd name="T51" fmla="*/ 32 h 100"/>
              <a:gd name="T52" fmla="*/ 16 w 148"/>
              <a:gd name="T53" fmla="*/ 24 h 100"/>
              <a:gd name="T54" fmla="*/ 8 w 148"/>
              <a:gd name="T55" fmla="*/ 20 h 100"/>
              <a:gd name="T56" fmla="*/ 4 w 148"/>
              <a:gd name="T57" fmla="*/ 16 h 100"/>
              <a:gd name="T58" fmla="*/ 0 w 148"/>
              <a:gd name="T59" fmla="*/ 12 h 100"/>
              <a:gd name="T60" fmla="*/ 0 w 148"/>
              <a:gd name="T61" fmla="*/ 8 h 100"/>
              <a:gd name="T62" fmla="*/ 4 w 148"/>
              <a:gd name="T63" fmla="*/ 4 h 100"/>
              <a:gd name="T64" fmla="*/ 8 w 148"/>
              <a:gd name="T65" fmla="*/ 0 h 100"/>
              <a:gd name="T66" fmla="*/ 12 w 148"/>
              <a:gd name="T67" fmla="*/ 0 h 100"/>
              <a:gd name="T68" fmla="*/ 16 w 148"/>
              <a:gd name="T69" fmla="*/ 0 h 100"/>
              <a:gd name="T70" fmla="*/ 24 w 148"/>
              <a:gd name="T71" fmla="*/ 0 h 100"/>
              <a:gd name="T72" fmla="*/ 32 w 148"/>
              <a:gd name="T73" fmla="*/ 0 h 100"/>
              <a:gd name="T74" fmla="*/ 44 w 148"/>
              <a:gd name="T75" fmla="*/ 0 h 100"/>
              <a:gd name="T76" fmla="*/ 60 w 148"/>
              <a:gd name="T77" fmla="*/ 4 h 100"/>
              <a:gd name="T78" fmla="*/ 76 w 148"/>
              <a:gd name="T79" fmla="*/ 8 h 100"/>
              <a:gd name="T80" fmla="*/ 88 w 148"/>
              <a:gd name="T81" fmla="*/ 16 h 100"/>
              <a:gd name="T82" fmla="*/ 88 w 148"/>
              <a:gd name="T83" fmla="*/ 16 h 1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48" h="100">
                <a:moveTo>
                  <a:pt x="88" y="16"/>
                </a:moveTo>
                <a:lnTo>
                  <a:pt x="104" y="20"/>
                </a:lnTo>
                <a:lnTo>
                  <a:pt x="120" y="32"/>
                </a:lnTo>
                <a:lnTo>
                  <a:pt x="128" y="40"/>
                </a:lnTo>
                <a:lnTo>
                  <a:pt x="136" y="48"/>
                </a:lnTo>
                <a:lnTo>
                  <a:pt x="144" y="56"/>
                </a:lnTo>
                <a:lnTo>
                  <a:pt x="148" y="64"/>
                </a:lnTo>
                <a:lnTo>
                  <a:pt x="148" y="68"/>
                </a:lnTo>
                <a:lnTo>
                  <a:pt x="148" y="72"/>
                </a:lnTo>
                <a:lnTo>
                  <a:pt x="148" y="76"/>
                </a:lnTo>
                <a:lnTo>
                  <a:pt x="144" y="84"/>
                </a:lnTo>
                <a:lnTo>
                  <a:pt x="144" y="92"/>
                </a:lnTo>
                <a:lnTo>
                  <a:pt x="140" y="96"/>
                </a:lnTo>
                <a:lnTo>
                  <a:pt x="132" y="100"/>
                </a:lnTo>
                <a:lnTo>
                  <a:pt x="124" y="100"/>
                </a:lnTo>
                <a:lnTo>
                  <a:pt x="120" y="100"/>
                </a:lnTo>
                <a:lnTo>
                  <a:pt x="116" y="96"/>
                </a:lnTo>
                <a:lnTo>
                  <a:pt x="108" y="96"/>
                </a:lnTo>
                <a:lnTo>
                  <a:pt x="100" y="88"/>
                </a:lnTo>
                <a:lnTo>
                  <a:pt x="88" y="84"/>
                </a:lnTo>
                <a:lnTo>
                  <a:pt x="80" y="76"/>
                </a:lnTo>
                <a:lnTo>
                  <a:pt x="68" y="68"/>
                </a:lnTo>
                <a:lnTo>
                  <a:pt x="56" y="56"/>
                </a:lnTo>
                <a:lnTo>
                  <a:pt x="40" y="48"/>
                </a:lnTo>
                <a:lnTo>
                  <a:pt x="32" y="40"/>
                </a:lnTo>
                <a:lnTo>
                  <a:pt x="20" y="32"/>
                </a:lnTo>
                <a:lnTo>
                  <a:pt x="16" y="24"/>
                </a:lnTo>
                <a:lnTo>
                  <a:pt x="8" y="20"/>
                </a:lnTo>
                <a:lnTo>
                  <a:pt x="4" y="16"/>
                </a:lnTo>
                <a:lnTo>
                  <a:pt x="0" y="12"/>
                </a:lnTo>
                <a:lnTo>
                  <a:pt x="0" y="8"/>
                </a:lnTo>
                <a:lnTo>
                  <a:pt x="4" y="4"/>
                </a:lnTo>
                <a:lnTo>
                  <a:pt x="8" y="0"/>
                </a:lnTo>
                <a:lnTo>
                  <a:pt x="12" y="0"/>
                </a:lnTo>
                <a:lnTo>
                  <a:pt x="16" y="0"/>
                </a:lnTo>
                <a:lnTo>
                  <a:pt x="24" y="0"/>
                </a:lnTo>
                <a:lnTo>
                  <a:pt x="32" y="0"/>
                </a:lnTo>
                <a:lnTo>
                  <a:pt x="44" y="0"/>
                </a:lnTo>
                <a:lnTo>
                  <a:pt x="60" y="4"/>
                </a:lnTo>
                <a:lnTo>
                  <a:pt x="76" y="8"/>
                </a:lnTo>
                <a:lnTo>
                  <a:pt x="88" y="16"/>
                </a:lnTo>
                <a:lnTo>
                  <a:pt x="88" y="16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8" name="Freeform 308">
            <a:extLst>
              <a:ext uri="{FF2B5EF4-FFF2-40B4-BE49-F238E27FC236}">
                <a16:creationId xmlns:a16="http://schemas.microsoft.com/office/drawing/2014/main" id="{D492F122-E42C-4E96-9F55-2C5E5E129B1B}"/>
              </a:ext>
            </a:extLst>
          </p:cNvPr>
          <p:cNvSpPr>
            <a:spLocks/>
          </p:cNvSpPr>
          <p:nvPr/>
        </p:nvSpPr>
        <p:spPr bwMode="auto">
          <a:xfrm>
            <a:off x="5857421" y="2171574"/>
            <a:ext cx="532047" cy="989245"/>
          </a:xfrm>
          <a:custGeom>
            <a:avLst/>
            <a:gdLst>
              <a:gd name="T0" fmla="*/ 80 w 140"/>
              <a:gd name="T1" fmla="*/ 208 h 208"/>
              <a:gd name="T2" fmla="*/ 72 w 140"/>
              <a:gd name="T3" fmla="*/ 208 h 208"/>
              <a:gd name="T4" fmla="*/ 64 w 140"/>
              <a:gd name="T5" fmla="*/ 204 h 208"/>
              <a:gd name="T6" fmla="*/ 64 w 140"/>
              <a:gd name="T7" fmla="*/ 200 h 208"/>
              <a:gd name="T8" fmla="*/ 60 w 140"/>
              <a:gd name="T9" fmla="*/ 192 h 208"/>
              <a:gd name="T10" fmla="*/ 60 w 140"/>
              <a:gd name="T11" fmla="*/ 188 h 208"/>
              <a:gd name="T12" fmla="*/ 60 w 140"/>
              <a:gd name="T13" fmla="*/ 184 h 208"/>
              <a:gd name="T14" fmla="*/ 56 w 140"/>
              <a:gd name="T15" fmla="*/ 180 h 208"/>
              <a:gd name="T16" fmla="*/ 52 w 140"/>
              <a:gd name="T17" fmla="*/ 176 h 208"/>
              <a:gd name="T18" fmla="*/ 44 w 140"/>
              <a:gd name="T19" fmla="*/ 168 h 208"/>
              <a:gd name="T20" fmla="*/ 28 w 140"/>
              <a:gd name="T21" fmla="*/ 156 h 208"/>
              <a:gd name="T22" fmla="*/ 16 w 140"/>
              <a:gd name="T23" fmla="*/ 148 h 208"/>
              <a:gd name="T24" fmla="*/ 8 w 140"/>
              <a:gd name="T25" fmla="*/ 144 h 208"/>
              <a:gd name="T26" fmla="*/ 4 w 140"/>
              <a:gd name="T27" fmla="*/ 140 h 208"/>
              <a:gd name="T28" fmla="*/ 0 w 140"/>
              <a:gd name="T29" fmla="*/ 136 h 208"/>
              <a:gd name="T30" fmla="*/ 0 w 140"/>
              <a:gd name="T31" fmla="*/ 136 h 208"/>
              <a:gd name="T32" fmla="*/ 0 w 140"/>
              <a:gd name="T33" fmla="*/ 132 h 208"/>
              <a:gd name="T34" fmla="*/ 0 w 140"/>
              <a:gd name="T35" fmla="*/ 128 h 208"/>
              <a:gd name="T36" fmla="*/ 4 w 140"/>
              <a:gd name="T37" fmla="*/ 124 h 208"/>
              <a:gd name="T38" fmla="*/ 12 w 140"/>
              <a:gd name="T39" fmla="*/ 124 h 208"/>
              <a:gd name="T40" fmla="*/ 16 w 140"/>
              <a:gd name="T41" fmla="*/ 124 h 208"/>
              <a:gd name="T42" fmla="*/ 20 w 140"/>
              <a:gd name="T43" fmla="*/ 124 h 208"/>
              <a:gd name="T44" fmla="*/ 28 w 140"/>
              <a:gd name="T45" fmla="*/ 124 h 208"/>
              <a:gd name="T46" fmla="*/ 36 w 140"/>
              <a:gd name="T47" fmla="*/ 128 h 208"/>
              <a:gd name="T48" fmla="*/ 52 w 140"/>
              <a:gd name="T49" fmla="*/ 132 h 208"/>
              <a:gd name="T50" fmla="*/ 64 w 140"/>
              <a:gd name="T51" fmla="*/ 132 h 208"/>
              <a:gd name="T52" fmla="*/ 72 w 140"/>
              <a:gd name="T53" fmla="*/ 132 h 208"/>
              <a:gd name="T54" fmla="*/ 76 w 140"/>
              <a:gd name="T55" fmla="*/ 132 h 208"/>
              <a:gd name="T56" fmla="*/ 76 w 140"/>
              <a:gd name="T57" fmla="*/ 128 h 208"/>
              <a:gd name="T58" fmla="*/ 76 w 140"/>
              <a:gd name="T59" fmla="*/ 124 h 208"/>
              <a:gd name="T60" fmla="*/ 80 w 140"/>
              <a:gd name="T61" fmla="*/ 120 h 208"/>
              <a:gd name="T62" fmla="*/ 80 w 140"/>
              <a:gd name="T63" fmla="*/ 108 h 208"/>
              <a:gd name="T64" fmla="*/ 80 w 140"/>
              <a:gd name="T65" fmla="*/ 96 h 208"/>
              <a:gd name="T66" fmla="*/ 80 w 140"/>
              <a:gd name="T67" fmla="*/ 88 h 208"/>
              <a:gd name="T68" fmla="*/ 80 w 140"/>
              <a:gd name="T69" fmla="*/ 80 h 208"/>
              <a:gd name="T70" fmla="*/ 80 w 140"/>
              <a:gd name="T71" fmla="*/ 72 h 208"/>
              <a:gd name="T72" fmla="*/ 80 w 140"/>
              <a:gd name="T73" fmla="*/ 60 h 208"/>
              <a:gd name="T74" fmla="*/ 80 w 140"/>
              <a:gd name="T75" fmla="*/ 44 h 208"/>
              <a:gd name="T76" fmla="*/ 76 w 140"/>
              <a:gd name="T77" fmla="*/ 32 h 208"/>
              <a:gd name="T78" fmla="*/ 76 w 140"/>
              <a:gd name="T79" fmla="*/ 16 h 208"/>
              <a:gd name="T80" fmla="*/ 72 w 140"/>
              <a:gd name="T81" fmla="*/ 0 h 208"/>
              <a:gd name="T82" fmla="*/ 132 w 140"/>
              <a:gd name="T83" fmla="*/ 0 h 208"/>
              <a:gd name="T84" fmla="*/ 136 w 140"/>
              <a:gd name="T85" fmla="*/ 28 h 208"/>
              <a:gd name="T86" fmla="*/ 136 w 140"/>
              <a:gd name="T87" fmla="*/ 56 h 208"/>
              <a:gd name="T88" fmla="*/ 140 w 140"/>
              <a:gd name="T89" fmla="*/ 80 h 208"/>
              <a:gd name="T90" fmla="*/ 140 w 140"/>
              <a:gd name="T91" fmla="*/ 100 h 208"/>
              <a:gd name="T92" fmla="*/ 140 w 140"/>
              <a:gd name="T93" fmla="*/ 116 h 208"/>
              <a:gd name="T94" fmla="*/ 140 w 140"/>
              <a:gd name="T95" fmla="*/ 132 h 208"/>
              <a:gd name="T96" fmla="*/ 140 w 140"/>
              <a:gd name="T97" fmla="*/ 140 h 208"/>
              <a:gd name="T98" fmla="*/ 140 w 140"/>
              <a:gd name="T99" fmla="*/ 148 h 208"/>
              <a:gd name="T100" fmla="*/ 136 w 140"/>
              <a:gd name="T101" fmla="*/ 160 h 208"/>
              <a:gd name="T102" fmla="*/ 132 w 140"/>
              <a:gd name="T103" fmla="*/ 172 h 208"/>
              <a:gd name="T104" fmla="*/ 124 w 140"/>
              <a:gd name="T105" fmla="*/ 180 h 208"/>
              <a:gd name="T106" fmla="*/ 116 w 140"/>
              <a:gd name="T107" fmla="*/ 192 h 208"/>
              <a:gd name="T108" fmla="*/ 108 w 140"/>
              <a:gd name="T109" fmla="*/ 200 h 208"/>
              <a:gd name="T110" fmla="*/ 96 w 140"/>
              <a:gd name="T111" fmla="*/ 204 h 208"/>
              <a:gd name="T112" fmla="*/ 88 w 140"/>
              <a:gd name="T113" fmla="*/ 208 h 208"/>
              <a:gd name="T114" fmla="*/ 80 w 140"/>
              <a:gd name="T115" fmla="*/ 208 h 208"/>
              <a:gd name="T116" fmla="*/ 80 w 140"/>
              <a:gd name="T117" fmla="*/ 208 h 2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140" h="208">
                <a:moveTo>
                  <a:pt x="80" y="208"/>
                </a:moveTo>
                <a:lnTo>
                  <a:pt x="72" y="208"/>
                </a:lnTo>
                <a:lnTo>
                  <a:pt x="64" y="204"/>
                </a:lnTo>
                <a:lnTo>
                  <a:pt x="64" y="200"/>
                </a:lnTo>
                <a:lnTo>
                  <a:pt x="60" y="192"/>
                </a:lnTo>
                <a:lnTo>
                  <a:pt x="60" y="188"/>
                </a:lnTo>
                <a:lnTo>
                  <a:pt x="60" y="184"/>
                </a:lnTo>
                <a:lnTo>
                  <a:pt x="56" y="180"/>
                </a:lnTo>
                <a:lnTo>
                  <a:pt x="52" y="176"/>
                </a:lnTo>
                <a:lnTo>
                  <a:pt x="44" y="168"/>
                </a:lnTo>
                <a:lnTo>
                  <a:pt x="28" y="156"/>
                </a:lnTo>
                <a:lnTo>
                  <a:pt x="16" y="148"/>
                </a:lnTo>
                <a:lnTo>
                  <a:pt x="8" y="144"/>
                </a:lnTo>
                <a:lnTo>
                  <a:pt x="4" y="140"/>
                </a:lnTo>
                <a:lnTo>
                  <a:pt x="0" y="136"/>
                </a:lnTo>
                <a:lnTo>
                  <a:pt x="0" y="136"/>
                </a:lnTo>
                <a:lnTo>
                  <a:pt x="0" y="132"/>
                </a:lnTo>
                <a:lnTo>
                  <a:pt x="0" y="128"/>
                </a:lnTo>
                <a:lnTo>
                  <a:pt x="4" y="124"/>
                </a:lnTo>
                <a:lnTo>
                  <a:pt x="12" y="124"/>
                </a:lnTo>
                <a:lnTo>
                  <a:pt x="16" y="124"/>
                </a:lnTo>
                <a:lnTo>
                  <a:pt x="20" y="124"/>
                </a:lnTo>
                <a:lnTo>
                  <a:pt x="28" y="124"/>
                </a:lnTo>
                <a:lnTo>
                  <a:pt x="36" y="128"/>
                </a:lnTo>
                <a:lnTo>
                  <a:pt x="52" y="132"/>
                </a:lnTo>
                <a:lnTo>
                  <a:pt x="64" y="132"/>
                </a:lnTo>
                <a:lnTo>
                  <a:pt x="72" y="132"/>
                </a:lnTo>
                <a:lnTo>
                  <a:pt x="76" y="132"/>
                </a:lnTo>
                <a:lnTo>
                  <a:pt x="76" y="128"/>
                </a:lnTo>
                <a:lnTo>
                  <a:pt x="76" y="124"/>
                </a:lnTo>
                <a:lnTo>
                  <a:pt x="80" y="120"/>
                </a:lnTo>
                <a:lnTo>
                  <a:pt x="80" y="108"/>
                </a:lnTo>
                <a:lnTo>
                  <a:pt x="80" y="96"/>
                </a:lnTo>
                <a:lnTo>
                  <a:pt x="80" y="88"/>
                </a:lnTo>
                <a:lnTo>
                  <a:pt x="80" y="80"/>
                </a:lnTo>
                <a:lnTo>
                  <a:pt x="80" y="72"/>
                </a:lnTo>
                <a:lnTo>
                  <a:pt x="80" y="60"/>
                </a:lnTo>
                <a:lnTo>
                  <a:pt x="80" y="44"/>
                </a:lnTo>
                <a:lnTo>
                  <a:pt x="76" y="32"/>
                </a:lnTo>
                <a:lnTo>
                  <a:pt x="76" y="16"/>
                </a:lnTo>
                <a:lnTo>
                  <a:pt x="72" y="0"/>
                </a:lnTo>
                <a:lnTo>
                  <a:pt x="132" y="0"/>
                </a:lnTo>
                <a:lnTo>
                  <a:pt x="136" y="28"/>
                </a:lnTo>
                <a:lnTo>
                  <a:pt x="136" y="56"/>
                </a:lnTo>
                <a:lnTo>
                  <a:pt x="140" y="80"/>
                </a:lnTo>
                <a:lnTo>
                  <a:pt x="140" y="100"/>
                </a:lnTo>
                <a:lnTo>
                  <a:pt x="140" y="116"/>
                </a:lnTo>
                <a:lnTo>
                  <a:pt x="140" y="132"/>
                </a:lnTo>
                <a:lnTo>
                  <a:pt x="140" y="140"/>
                </a:lnTo>
                <a:lnTo>
                  <a:pt x="140" y="148"/>
                </a:lnTo>
                <a:lnTo>
                  <a:pt x="136" y="160"/>
                </a:lnTo>
                <a:lnTo>
                  <a:pt x="132" y="172"/>
                </a:lnTo>
                <a:lnTo>
                  <a:pt x="124" y="180"/>
                </a:lnTo>
                <a:lnTo>
                  <a:pt x="116" y="192"/>
                </a:lnTo>
                <a:lnTo>
                  <a:pt x="108" y="200"/>
                </a:lnTo>
                <a:lnTo>
                  <a:pt x="96" y="204"/>
                </a:lnTo>
                <a:lnTo>
                  <a:pt x="88" y="208"/>
                </a:lnTo>
                <a:lnTo>
                  <a:pt x="80" y="208"/>
                </a:lnTo>
                <a:lnTo>
                  <a:pt x="80" y="208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9" name="Freeform 309">
            <a:extLst>
              <a:ext uri="{FF2B5EF4-FFF2-40B4-BE49-F238E27FC236}">
                <a16:creationId xmlns:a16="http://schemas.microsoft.com/office/drawing/2014/main" id="{CBE0B3EA-DA91-4648-98E3-23C1A16649B0}"/>
              </a:ext>
            </a:extLst>
          </p:cNvPr>
          <p:cNvSpPr>
            <a:spLocks/>
          </p:cNvSpPr>
          <p:nvPr/>
        </p:nvSpPr>
        <p:spPr bwMode="auto">
          <a:xfrm>
            <a:off x="5751012" y="592587"/>
            <a:ext cx="1140101" cy="285359"/>
          </a:xfrm>
          <a:custGeom>
            <a:avLst/>
            <a:gdLst>
              <a:gd name="T0" fmla="*/ 24 w 300"/>
              <a:gd name="T1" fmla="*/ 60 h 60"/>
              <a:gd name="T2" fmla="*/ 12 w 300"/>
              <a:gd name="T3" fmla="*/ 56 h 60"/>
              <a:gd name="T4" fmla="*/ 8 w 300"/>
              <a:gd name="T5" fmla="*/ 56 h 60"/>
              <a:gd name="T6" fmla="*/ 4 w 300"/>
              <a:gd name="T7" fmla="*/ 52 h 60"/>
              <a:gd name="T8" fmla="*/ 0 w 300"/>
              <a:gd name="T9" fmla="*/ 48 h 60"/>
              <a:gd name="T10" fmla="*/ 4 w 300"/>
              <a:gd name="T11" fmla="*/ 44 h 60"/>
              <a:gd name="T12" fmla="*/ 8 w 300"/>
              <a:gd name="T13" fmla="*/ 44 h 60"/>
              <a:gd name="T14" fmla="*/ 16 w 300"/>
              <a:gd name="T15" fmla="*/ 40 h 60"/>
              <a:gd name="T16" fmla="*/ 28 w 300"/>
              <a:gd name="T17" fmla="*/ 36 h 60"/>
              <a:gd name="T18" fmla="*/ 40 w 300"/>
              <a:gd name="T19" fmla="*/ 32 h 60"/>
              <a:gd name="T20" fmla="*/ 60 w 300"/>
              <a:gd name="T21" fmla="*/ 28 h 60"/>
              <a:gd name="T22" fmla="*/ 80 w 300"/>
              <a:gd name="T23" fmla="*/ 24 h 60"/>
              <a:gd name="T24" fmla="*/ 104 w 300"/>
              <a:gd name="T25" fmla="*/ 20 h 60"/>
              <a:gd name="T26" fmla="*/ 128 w 300"/>
              <a:gd name="T27" fmla="*/ 16 h 60"/>
              <a:gd name="T28" fmla="*/ 152 w 300"/>
              <a:gd name="T29" fmla="*/ 12 h 60"/>
              <a:gd name="T30" fmla="*/ 172 w 300"/>
              <a:gd name="T31" fmla="*/ 8 h 60"/>
              <a:gd name="T32" fmla="*/ 188 w 300"/>
              <a:gd name="T33" fmla="*/ 4 h 60"/>
              <a:gd name="T34" fmla="*/ 204 w 300"/>
              <a:gd name="T35" fmla="*/ 4 h 60"/>
              <a:gd name="T36" fmla="*/ 216 w 300"/>
              <a:gd name="T37" fmla="*/ 0 h 60"/>
              <a:gd name="T38" fmla="*/ 228 w 300"/>
              <a:gd name="T39" fmla="*/ 0 h 60"/>
              <a:gd name="T40" fmla="*/ 236 w 300"/>
              <a:gd name="T41" fmla="*/ 0 h 60"/>
              <a:gd name="T42" fmla="*/ 252 w 300"/>
              <a:gd name="T43" fmla="*/ 0 h 60"/>
              <a:gd name="T44" fmla="*/ 264 w 300"/>
              <a:gd name="T45" fmla="*/ 0 h 60"/>
              <a:gd name="T46" fmla="*/ 276 w 300"/>
              <a:gd name="T47" fmla="*/ 4 h 60"/>
              <a:gd name="T48" fmla="*/ 284 w 300"/>
              <a:gd name="T49" fmla="*/ 4 h 60"/>
              <a:gd name="T50" fmla="*/ 288 w 300"/>
              <a:gd name="T51" fmla="*/ 8 h 60"/>
              <a:gd name="T52" fmla="*/ 296 w 300"/>
              <a:gd name="T53" fmla="*/ 12 h 60"/>
              <a:gd name="T54" fmla="*/ 296 w 300"/>
              <a:gd name="T55" fmla="*/ 16 h 60"/>
              <a:gd name="T56" fmla="*/ 300 w 300"/>
              <a:gd name="T57" fmla="*/ 20 h 60"/>
              <a:gd name="T58" fmla="*/ 296 w 300"/>
              <a:gd name="T59" fmla="*/ 24 h 60"/>
              <a:gd name="T60" fmla="*/ 292 w 300"/>
              <a:gd name="T61" fmla="*/ 28 h 60"/>
              <a:gd name="T62" fmla="*/ 288 w 300"/>
              <a:gd name="T63" fmla="*/ 28 h 60"/>
              <a:gd name="T64" fmla="*/ 284 w 300"/>
              <a:gd name="T65" fmla="*/ 32 h 60"/>
              <a:gd name="T66" fmla="*/ 276 w 300"/>
              <a:gd name="T67" fmla="*/ 32 h 60"/>
              <a:gd name="T68" fmla="*/ 268 w 300"/>
              <a:gd name="T69" fmla="*/ 32 h 60"/>
              <a:gd name="T70" fmla="*/ 252 w 300"/>
              <a:gd name="T71" fmla="*/ 36 h 60"/>
              <a:gd name="T72" fmla="*/ 236 w 300"/>
              <a:gd name="T73" fmla="*/ 40 h 60"/>
              <a:gd name="T74" fmla="*/ 216 w 300"/>
              <a:gd name="T75" fmla="*/ 40 h 60"/>
              <a:gd name="T76" fmla="*/ 196 w 300"/>
              <a:gd name="T77" fmla="*/ 44 h 60"/>
              <a:gd name="T78" fmla="*/ 172 w 300"/>
              <a:gd name="T79" fmla="*/ 48 h 60"/>
              <a:gd name="T80" fmla="*/ 148 w 300"/>
              <a:gd name="T81" fmla="*/ 52 h 60"/>
              <a:gd name="T82" fmla="*/ 100 w 300"/>
              <a:gd name="T83" fmla="*/ 56 h 60"/>
              <a:gd name="T84" fmla="*/ 76 w 300"/>
              <a:gd name="T85" fmla="*/ 60 h 60"/>
              <a:gd name="T86" fmla="*/ 56 w 300"/>
              <a:gd name="T87" fmla="*/ 60 h 60"/>
              <a:gd name="T88" fmla="*/ 44 w 300"/>
              <a:gd name="T89" fmla="*/ 60 h 60"/>
              <a:gd name="T90" fmla="*/ 36 w 300"/>
              <a:gd name="T91" fmla="*/ 60 h 60"/>
              <a:gd name="T92" fmla="*/ 28 w 300"/>
              <a:gd name="T93" fmla="*/ 60 h 60"/>
              <a:gd name="T94" fmla="*/ 24 w 300"/>
              <a:gd name="T95" fmla="*/ 60 h 60"/>
              <a:gd name="T96" fmla="*/ 24 w 300"/>
              <a:gd name="T97" fmla="*/ 60 h 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300" h="60">
                <a:moveTo>
                  <a:pt x="24" y="60"/>
                </a:moveTo>
                <a:lnTo>
                  <a:pt x="12" y="56"/>
                </a:lnTo>
                <a:lnTo>
                  <a:pt x="8" y="56"/>
                </a:lnTo>
                <a:lnTo>
                  <a:pt x="4" y="52"/>
                </a:lnTo>
                <a:lnTo>
                  <a:pt x="0" y="48"/>
                </a:lnTo>
                <a:lnTo>
                  <a:pt x="4" y="44"/>
                </a:lnTo>
                <a:lnTo>
                  <a:pt x="8" y="44"/>
                </a:lnTo>
                <a:lnTo>
                  <a:pt x="16" y="40"/>
                </a:lnTo>
                <a:lnTo>
                  <a:pt x="28" y="36"/>
                </a:lnTo>
                <a:lnTo>
                  <a:pt x="40" y="32"/>
                </a:lnTo>
                <a:lnTo>
                  <a:pt x="60" y="28"/>
                </a:lnTo>
                <a:lnTo>
                  <a:pt x="80" y="24"/>
                </a:lnTo>
                <a:lnTo>
                  <a:pt x="104" y="20"/>
                </a:lnTo>
                <a:lnTo>
                  <a:pt x="128" y="16"/>
                </a:lnTo>
                <a:lnTo>
                  <a:pt x="152" y="12"/>
                </a:lnTo>
                <a:lnTo>
                  <a:pt x="172" y="8"/>
                </a:lnTo>
                <a:lnTo>
                  <a:pt x="188" y="4"/>
                </a:lnTo>
                <a:lnTo>
                  <a:pt x="204" y="4"/>
                </a:lnTo>
                <a:lnTo>
                  <a:pt x="216" y="0"/>
                </a:lnTo>
                <a:lnTo>
                  <a:pt x="228" y="0"/>
                </a:lnTo>
                <a:lnTo>
                  <a:pt x="236" y="0"/>
                </a:lnTo>
                <a:lnTo>
                  <a:pt x="252" y="0"/>
                </a:lnTo>
                <a:lnTo>
                  <a:pt x="264" y="0"/>
                </a:lnTo>
                <a:lnTo>
                  <a:pt x="276" y="4"/>
                </a:lnTo>
                <a:lnTo>
                  <a:pt x="284" y="4"/>
                </a:lnTo>
                <a:lnTo>
                  <a:pt x="288" y="8"/>
                </a:lnTo>
                <a:lnTo>
                  <a:pt x="296" y="12"/>
                </a:lnTo>
                <a:lnTo>
                  <a:pt x="296" y="16"/>
                </a:lnTo>
                <a:lnTo>
                  <a:pt x="300" y="20"/>
                </a:lnTo>
                <a:lnTo>
                  <a:pt x="296" y="24"/>
                </a:lnTo>
                <a:lnTo>
                  <a:pt x="292" y="28"/>
                </a:lnTo>
                <a:lnTo>
                  <a:pt x="288" y="28"/>
                </a:lnTo>
                <a:lnTo>
                  <a:pt x="284" y="32"/>
                </a:lnTo>
                <a:lnTo>
                  <a:pt x="276" y="32"/>
                </a:lnTo>
                <a:lnTo>
                  <a:pt x="268" y="32"/>
                </a:lnTo>
                <a:lnTo>
                  <a:pt x="252" y="36"/>
                </a:lnTo>
                <a:lnTo>
                  <a:pt x="236" y="40"/>
                </a:lnTo>
                <a:lnTo>
                  <a:pt x="216" y="40"/>
                </a:lnTo>
                <a:lnTo>
                  <a:pt x="196" y="44"/>
                </a:lnTo>
                <a:lnTo>
                  <a:pt x="172" y="48"/>
                </a:lnTo>
                <a:lnTo>
                  <a:pt x="148" y="52"/>
                </a:lnTo>
                <a:lnTo>
                  <a:pt x="100" y="56"/>
                </a:lnTo>
                <a:lnTo>
                  <a:pt x="76" y="60"/>
                </a:lnTo>
                <a:lnTo>
                  <a:pt x="56" y="60"/>
                </a:lnTo>
                <a:lnTo>
                  <a:pt x="44" y="60"/>
                </a:lnTo>
                <a:lnTo>
                  <a:pt x="36" y="60"/>
                </a:lnTo>
                <a:lnTo>
                  <a:pt x="28" y="60"/>
                </a:lnTo>
                <a:lnTo>
                  <a:pt x="24" y="60"/>
                </a:lnTo>
                <a:lnTo>
                  <a:pt x="24" y="60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0" name="Freeform 310">
            <a:extLst>
              <a:ext uri="{FF2B5EF4-FFF2-40B4-BE49-F238E27FC236}">
                <a16:creationId xmlns:a16="http://schemas.microsoft.com/office/drawing/2014/main" id="{BBD6E239-19F4-49BC-8DBF-640D2DE1642E}"/>
              </a:ext>
            </a:extLst>
          </p:cNvPr>
          <p:cNvSpPr>
            <a:spLocks/>
          </p:cNvSpPr>
          <p:nvPr/>
        </p:nvSpPr>
        <p:spPr bwMode="auto">
          <a:xfrm>
            <a:off x="6389468" y="744779"/>
            <a:ext cx="152013" cy="779982"/>
          </a:xfrm>
          <a:custGeom>
            <a:avLst/>
            <a:gdLst>
              <a:gd name="T0" fmla="*/ 12 w 40"/>
              <a:gd name="T1" fmla="*/ 164 h 164"/>
              <a:gd name="T2" fmla="*/ 0 w 40"/>
              <a:gd name="T3" fmla="*/ 164 h 164"/>
              <a:gd name="T4" fmla="*/ 4 w 40"/>
              <a:gd name="T5" fmla="*/ 152 h 164"/>
              <a:gd name="T6" fmla="*/ 8 w 40"/>
              <a:gd name="T7" fmla="*/ 144 h 164"/>
              <a:gd name="T8" fmla="*/ 12 w 40"/>
              <a:gd name="T9" fmla="*/ 120 h 164"/>
              <a:gd name="T10" fmla="*/ 12 w 40"/>
              <a:gd name="T11" fmla="*/ 112 h 164"/>
              <a:gd name="T12" fmla="*/ 16 w 40"/>
              <a:gd name="T13" fmla="*/ 104 h 164"/>
              <a:gd name="T14" fmla="*/ 16 w 40"/>
              <a:gd name="T15" fmla="*/ 92 h 164"/>
              <a:gd name="T16" fmla="*/ 16 w 40"/>
              <a:gd name="T17" fmla="*/ 76 h 164"/>
              <a:gd name="T18" fmla="*/ 20 w 40"/>
              <a:gd name="T19" fmla="*/ 60 h 164"/>
              <a:gd name="T20" fmla="*/ 20 w 40"/>
              <a:gd name="T21" fmla="*/ 44 h 164"/>
              <a:gd name="T22" fmla="*/ 20 w 40"/>
              <a:gd name="T23" fmla="*/ 20 h 164"/>
              <a:gd name="T24" fmla="*/ 20 w 40"/>
              <a:gd name="T25" fmla="*/ 0 h 164"/>
              <a:gd name="T26" fmla="*/ 40 w 40"/>
              <a:gd name="T27" fmla="*/ 0 h 164"/>
              <a:gd name="T28" fmla="*/ 40 w 40"/>
              <a:gd name="T29" fmla="*/ 0 h 164"/>
              <a:gd name="T30" fmla="*/ 40 w 40"/>
              <a:gd name="T31" fmla="*/ 4 h 164"/>
              <a:gd name="T32" fmla="*/ 40 w 40"/>
              <a:gd name="T33" fmla="*/ 8 h 164"/>
              <a:gd name="T34" fmla="*/ 40 w 40"/>
              <a:gd name="T35" fmla="*/ 12 h 164"/>
              <a:gd name="T36" fmla="*/ 40 w 40"/>
              <a:gd name="T37" fmla="*/ 20 h 164"/>
              <a:gd name="T38" fmla="*/ 40 w 40"/>
              <a:gd name="T39" fmla="*/ 28 h 164"/>
              <a:gd name="T40" fmla="*/ 36 w 40"/>
              <a:gd name="T41" fmla="*/ 36 h 164"/>
              <a:gd name="T42" fmla="*/ 36 w 40"/>
              <a:gd name="T43" fmla="*/ 44 h 164"/>
              <a:gd name="T44" fmla="*/ 36 w 40"/>
              <a:gd name="T45" fmla="*/ 56 h 164"/>
              <a:gd name="T46" fmla="*/ 32 w 40"/>
              <a:gd name="T47" fmla="*/ 68 h 164"/>
              <a:gd name="T48" fmla="*/ 32 w 40"/>
              <a:gd name="T49" fmla="*/ 80 h 164"/>
              <a:gd name="T50" fmla="*/ 28 w 40"/>
              <a:gd name="T51" fmla="*/ 96 h 164"/>
              <a:gd name="T52" fmla="*/ 24 w 40"/>
              <a:gd name="T53" fmla="*/ 112 h 164"/>
              <a:gd name="T54" fmla="*/ 20 w 40"/>
              <a:gd name="T55" fmla="*/ 128 h 164"/>
              <a:gd name="T56" fmla="*/ 12 w 40"/>
              <a:gd name="T57" fmla="*/ 164 h 164"/>
              <a:gd name="T58" fmla="*/ 12 w 40"/>
              <a:gd name="T59" fmla="*/ 164 h 1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40" h="164">
                <a:moveTo>
                  <a:pt x="12" y="164"/>
                </a:moveTo>
                <a:lnTo>
                  <a:pt x="0" y="164"/>
                </a:lnTo>
                <a:lnTo>
                  <a:pt x="4" y="152"/>
                </a:lnTo>
                <a:lnTo>
                  <a:pt x="8" y="144"/>
                </a:lnTo>
                <a:lnTo>
                  <a:pt x="12" y="120"/>
                </a:lnTo>
                <a:lnTo>
                  <a:pt x="12" y="112"/>
                </a:lnTo>
                <a:lnTo>
                  <a:pt x="16" y="104"/>
                </a:lnTo>
                <a:lnTo>
                  <a:pt x="16" y="92"/>
                </a:lnTo>
                <a:lnTo>
                  <a:pt x="16" y="76"/>
                </a:lnTo>
                <a:lnTo>
                  <a:pt x="20" y="60"/>
                </a:lnTo>
                <a:lnTo>
                  <a:pt x="20" y="44"/>
                </a:lnTo>
                <a:lnTo>
                  <a:pt x="20" y="20"/>
                </a:lnTo>
                <a:lnTo>
                  <a:pt x="20" y="0"/>
                </a:lnTo>
                <a:lnTo>
                  <a:pt x="40" y="0"/>
                </a:lnTo>
                <a:lnTo>
                  <a:pt x="40" y="0"/>
                </a:lnTo>
                <a:lnTo>
                  <a:pt x="40" y="4"/>
                </a:lnTo>
                <a:lnTo>
                  <a:pt x="40" y="8"/>
                </a:lnTo>
                <a:lnTo>
                  <a:pt x="40" y="12"/>
                </a:lnTo>
                <a:lnTo>
                  <a:pt x="40" y="20"/>
                </a:lnTo>
                <a:lnTo>
                  <a:pt x="40" y="28"/>
                </a:lnTo>
                <a:lnTo>
                  <a:pt x="36" y="36"/>
                </a:lnTo>
                <a:lnTo>
                  <a:pt x="36" y="44"/>
                </a:lnTo>
                <a:lnTo>
                  <a:pt x="36" y="56"/>
                </a:lnTo>
                <a:lnTo>
                  <a:pt x="32" y="68"/>
                </a:lnTo>
                <a:lnTo>
                  <a:pt x="32" y="80"/>
                </a:lnTo>
                <a:lnTo>
                  <a:pt x="28" y="96"/>
                </a:lnTo>
                <a:lnTo>
                  <a:pt x="24" y="112"/>
                </a:lnTo>
                <a:lnTo>
                  <a:pt x="20" y="128"/>
                </a:lnTo>
                <a:lnTo>
                  <a:pt x="12" y="164"/>
                </a:lnTo>
                <a:lnTo>
                  <a:pt x="12" y="164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2" name="Freeform 312">
            <a:extLst>
              <a:ext uri="{FF2B5EF4-FFF2-40B4-BE49-F238E27FC236}">
                <a16:creationId xmlns:a16="http://schemas.microsoft.com/office/drawing/2014/main" id="{278A2BF9-65F3-4D3E-A1D6-901FCC9D366D}"/>
              </a:ext>
            </a:extLst>
          </p:cNvPr>
          <p:cNvSpPr>
            <a:spLocks/>
          </p:cNvSpPr>
          <p:nvPr/>
        </p:nvSpPr>
        <p:spPr bwMode="auto">
          <a:xfrm>
            <a:off x="5035479" y="5500764"/>
            <a:ext cx="851275" cy="1027293"/>
          </a:xfrm>
          <a:custGeom>
            <a:avLst/>
            <a:gdLst>
              <a:gd name="T0" fmla="*/ 128 w 224"/>
              <a:gd name="T1" fmla="*/ 176 h 216"/>
              <a:gd name="T2" fmla="*/ 108 w 224"/>
              <a:gd name="T3" fmla="*/ 188 h 216"/>
              <a:gd name="T4" fmla="*/ 88 w 224"/>
              <a:gd name="T5" fmla="*/ 196 h 216"/>
              <a:gd name="T6" fmla="*/ 68 w 224"/>
              <a:gd name="T7" fmla="*/ 204 h 216"/>
              <a:gd name="T8" fmla="*/ 48 w 224"/>
              <a:gd name="T9" fmla="*/ 212 h 216"/>
              <a:gd name="T10" fmla="*/ 36 w 224"/>
              <a:gd name="T11" fmla="*/ 212 h 216"/>
              <a:gd name="T12" fmla="*/ 28 w 224"/>
              <a:gd name="T13" fmla="*/ 216 h 216"/>
              <a:gd name="T14" fmla="*/ 20 w 224"/>
              <a:gd name="T15" fmla="*/ 216 h 216"/>
              <a:gd name="T16" fmla="*/ 12 w 224"/>
              <a:gd name="T17" fmla="*/ 216 h 216"/>
              <a:gd name="T18" fmla="*/ 8 w 224"/>
              <a:gd name="T19" fmla="*/ 216 h 216"/>
              <a:gd name="T20" fmla="*/ 4 w 224"/>
              <a:gd name="T21" fmla="*/ 216 h 216"/>
              <a:gd name="T22" fmla="*/ 0 w 224"/>
              <a:gd name="T23" fmla="*/ 212 h 216"/>
              <a:gd name="T24" fmla="*/ 0 w 224"/>
              <a:gd name="T25" fmla="*/ 212 h 216"/>
              <a:gd name="T26" fmla="*/ 0 w 224"/>
              <a:gd name="T27" fmla="*/ 208 h 216"/>
              <a:gd name="T28" fmla="*/ 0 w 224"/>
              <a:gd name="T29" fmla="*/ 208 h 216"/>
              <a:gd name="T30" fmla="*/ 0 w 224"/>
              <a:gd name="T31" fmla="*/ 204 h 216"/>
              <a:gd name="T32" fmla="*/ 4 w 224"/>
              <a:gd name="T33" fmla="*/ 200 h 216"/>
              <a:gd name="T34" fmla="*/ 12 w 224"/>
              <a:gd name="T35" fmla="*/ 196 h 216"/>
              <a:gd name="T36" fmla="*/ 24 w 224"/>
              <a:gd name="T37" fmla="*/ 192 h 216"/>
              <a:gd name="T38" fmla="*/ 36 w 224"/>
              <a:gd name="T39" fmla="*/ 188 h 216"/>
              <a:gd name="T40" fmla="*/ 52 w 224"/>
              <a:gd name="T41" fmla="*/ 180 h 216"/>
              <a:gd name="T42" fmla="*/ 68 w 224"/>
              <a:gd name="T43" fmla="*/ 172 h 216"/>
              <a:gd name="T44" fmla="*/ 88 w 224"/>
              <a:gd name="T45" fmla="*/ 160 h 216"/>
              <a:gd name="T46" fmla="*/ 104 w 224"/>
              <a:gd name="T47" fmla="*/ 148 h 216"/>
              <a:gd name="T48" fmla="*/ 120 w 224"/>
              <a:gd name="T49" fmla="*/ 136 h 216"/>
              <a:gd name="T50" fmla="*/ 132 w 224"/>
              <a:gd name="T51" fmla="*/ 124 h 216"/>
              <a:gd name="T52" fmla="*/ 140 w 224"/>
              <a:gd name="T53" fmla="*/ 112 h 216"/>
              <a:gd name="T54" fmla="*/ 148 w 224"/>
              <a:gd name="T55" fmla="*/ 100 h 216"/>
              <a:gd name="T56" fmla="*/ 156 w 224"/>
              <a:gd name="T57" fmla="*/ 88 h 216"/>
              <a:gd name="T58" fmla="*/ 160 w 224"/>
              <a:gd name="T59" fmla="*/ 76 h 216"/>
              <a:gd name="T60" fmla="*/ 164 w 224"/>
              <a:gd name="T61" fmla="*/ 60 h 216"/>
              <a:gd name="T62" fmla="*/ 168 w 224"/>
              <a:gd name="T63" fmla="*/ 52 h 216"/>
              <a:gd name="T64" fmla="*/ 168 w 224"/>
              <a:gd name="T65" fmla="*/ 40 h 216"/>
              <a:gd name="T66" fmla="*/ 164 w 224"/>
              <a:gd name="T67" fmla="*/ 32 h 216"/>
              <a:gd name="T68" fmla="*/ 164 w 224"/>
              <a:gd name="T69" fmla="*/ 28 h 216"/>
              <a:gd name="T70" fmla="*/ 160 w 224"/>
              <a:gd name="T71" fmla="*/ 20 h 216"/>
              <a:gd name="T72" fmla="*/ 156 w 224"/>
              <a:gd name="T73" fmla="*/ 16 h 216"/>
              <a:gd name="T74" fmla="*/ 156 w 224"/>
              <a:gd name="T75" fmla="*/ 12 h 216"/>
              <a:gd name="T76" fmla="*/ 160 w 224"/>
              <a:gd name="T77" fmla="*/ 8 h 216"/>
              <a:gd name="T78" fmla="*/ 164 w 224"/>
              <a:gd name="T79" fmla="*/ 4 h 216"/>
              <a:gd name="T80" fmla="*/ 168 w 224"/>
              <a:gd name="T81" fmla="*/ 4 h 216"/>
              <a:gd name="T82" fmla="*/ 180 w 224"/>
              <a:gd name="T83" fmla="*/ 0 h 216"/>
              <a:gd name="T84" fmla="*/ 192 w 224"/>
              <a:gd name="T85" fmla="*/ 4 h 216"/>
              <a:gd name="T86" fmla="*/ 204 w 224"/>
              <a:gd name="T87" fmla="*/ 4 h 216"/>
              <a:gd name="T88" fmla="*/ 212 w 224"/>
              <a:gd name="T89" fmla="*/ 8 h 216"/>
              <a:gd name="T90" fmla="*/ 216 w 224"/>
              <a:gd name="T91" fmla="*/ 12 h 216"/>
              <a:gd name="T92" fmla="*/ 220 w 224"/>
              <a:gd name="T93" fmla="*/ 20 h 216"/>
              <a:gd name="T94" fmla="*/ 224 w 224"/>
              <a:gd name="T95" fmla="*/ 24 h 216"/>
              <a:gd name="T96" fmla="*/ 220 w 224"/>
              <a:gd name="T97" fmla="*/ 36 h 216"/>
              <a:gd name="T98" fmla="*/ 220 w 224"/>
              <a:gd name="T99" fmla="*/ 48 h 216"/>
              <a:gd name="T100" fmla="*/ 220 w 224"/>
              <a:gd name="T101" fmla="*/ 60 h 216"/>
              <a:gd name="T102" fmla="*/ 216 w 224"/>
              <a:gd name="T103" fmla="*/ 76 h 216"/>
              <a:gd name="T104" fmla="*/ 208 w 224"/>
              <a:gd name="T105" fmla="*/ 92 h 216"/>
              <a:gd name="T106" fmla="*/ 200 w 224"/>
              <a:gd name="T107" fmla="*/ 108 h 216"/>
              <a:gd name="T108" fmla="*/ 192 w 224"/>
              <a:gd name="T109" fmla="*/ 124 h 216"/>
              <a:gd name="T110" fmla="*/ 180 w 224"/>
              <a:gd name="T111" fmla="*/ 140 h 216"/>
              <a:gd name="T112" fmla="*/ 164 w 224"/>
              <a:gd name="T113" fmla="*/ 152 h 216"/>
              <a:gd name="T114" fmla="*/ 148 w 224"/>
              <a:gd name="T115" fmla="*/ 164 h 216"/>
              <a:gd name="T116" fmla="*/ 128 w 224"/>
              <a:gd name="T117" fmla="*/ 176 h 216"/>
              <a:gd name="T118" fmla="*/ 128 w 224"/>
              <a:gd name="T119" fmla="*/ 176 h 2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224" h="216">
                <a:moveTo>
                  <a:pt x="128" y="176"/>
                </a:moveTo>
                <a:lnTo>
                  <a:pt x="108" y="188"/>
                </a:lnTo>
                <a:lnTo>
                  <a:pt x="88" y="196"/>
                </a:lnTo>
                <a:lnTo>
                  <a:pt x="68" y="204"/>
                </a:lnTo>
                <a:lnTo>
                  <a:pt x="48" y="212"/>
                </a:lnTo>
                <a:lnTo>
                  <a:pt x="36" y="212"/>
                </a:lnTo>
                <a:lnTo>
                  <a:pt x="28" y="216"/>
                </a:lnTo>
                <a:lnTo>
                  <a:pt x="20" y="216"/>
                </a:lnTo>
                <a:lnTo>
                  <a:pt x="12" y="216"/>
                </a:lnTo>
                <a:lnTo>
                  <a:pt x="8" y="216"/>
                </a:lnTo>
                <a:lnTo>
                  <a:pt x="4" y="216"/>
                </a:lnTo>
                <a:lnTo>
                  <a:pt x="0" y="212"/>
                </a:lnTo>
                <a:lnTo>
                  <a:pt x="0" y="212"/>
                </a:lnTo>
                <a:lnTo>
                  <a:pt x="0" y="208"/>
                </a:lnTo>
                <a:lnTo>
                  <a:pt x="0" y="208"/>
                </a:lnTo>
                <a:lnTo>
                  <a:pt x="0" y="204"/>
                </a:lnTo>
                <a:lnTo>
                  <a:pt x="4" y="200"/>
                </a:lnTo>
                <a:lnTo>
                  <a:pt x="12" y="196"/>
                </a:lnTo>
                <a:lnTo>
                  <a:pt x="24" y="192"/>
                </a:lnTo>
                <a:lnTo>
                  <a:pt x="36" y="188"/>
                </a:lnTo>
                <a:lnTo>
                  <a:pt x="52" y="180"/>
                </a:lnTo>
                <a:lnTo>
                  <a:pt x="68" y="172"/>
                </a:lnTo>
                <a:lnTo>
                  <a:pt x="88" y="160"/>
                </a:lnTo>
                <a:lnTo>
                  <a:pt x="104" y="148"/>
                </a:lnTo>
                <a:lnTo>
                  <a:pt x="120" y="136"/>
                </a:lnTo>
                <a:lnTo>
                  <a:pt x="132" y="124"/>
                </a:lnTo>
                <a:lnTo>
                  <a:pt x="140" y="112"/>
                </a:lnTo>
                <a:lnTo>
                  <a:pt x="148" y="100"/>
                </a:lnTo>
                <a:lnTo>
                  <a:pt x="156" y="88"/>
                </a:lnTo>
                <a:lnTo>
                  <a:pt x="160" y="76"/>
                </a:lnTo>
                <a:lnTo>
                  <a:pt x="164" y="60"/>
                </a:lnTo>
                <a:lnTo>
                  <a:pt x="168" y="52"/>
                </a:lnTo>
                <a:lnTo>
                  <a:pt x="168" y="40"/>
                </a:lnTo>
                <a:lnTo>
                  <a:pt x="164" y="32"/>
                </a:lnTo>
                <a:lnTo>
                  <a:pt x="164" y="28"/>
                </a:lnTo>
                <a:lnTo>
                  <a:pt x="160" y="20"/>
                </a:lnTo>
                <a:lnTo>
                  <a:pt x="156" y="16"/>
                </a:lnTo>
                <a:lnTo>
                  <a:pt x="156" y="12"/>
                </a:lnTo>
                <a:lnTo>
                  <a:pt x="160" y="8"/>
                </a:lnTo>
                <a:lnTo>
                  <a:pt x="164" y="4"/>
                </a:lnTo>
                <a:lnTo>
                  <a:pt x="168" y="4"/>
                </a:lnTo>
                <a:lnTo>
                  <a:pt x="180" y="0"/>
                </a:lnTo>
                <a:lnTo>
                  <a:pt x="192" y="4"/>
                </a:lnTo>
                <a:lnTo>
                  <a:pt x="204" y="4"/>
                </a:lnTo>
                <a:lnTo>
                  <a:pt x="212" y="8"/>
                </a:lnTo>
                <a:lnTo>
                  <a:pt x="216" y="12"/>
                </a:lnTo>
                <a:lnTo>
                  <a:pt x="220" y="20"/>
                </a:lnTo>
                <a:lnTo>
                  <a:pt x="224" y="24"/>
                </a:lnTo>
                <a:lnTo>
                  <a:pt x="220" y="36"/>
                </a:lnTo>
                <a:lnTo>
                  <a:pt x="220" y="48"/>
                </a:lnTo>
                <a:lnTo>
                  <a:pt x="220" y="60"/>
                </a:lnTo>
                <a:lnTo>
                  <a:pt x="216" y="76"/>
                </a:lnTo>
                <a:lnTo>
                  <a:pt x="208" y="92"/>
                </a:lnTo>
                <a:lnTo>
                  <a:pt x="200" y="108"/>
                </a:lnTo>
                <a:lnTo>
                  <a:pt x="192" y="124"/>
                </a:lnTo>
                <a:lnTo>
                  <a:pt x="180" y="140"/>
                </a:lnTo>
                <a:lnTo>
                  <a:pt x="164" y="152"/>
                </a:lnTo>
                <a:lnTo>
                  <a:pt x="148" y="164"/>
                </a:lnTo>
                <a:lnTo>
                  <a:pt x="128" y="176"/>
                </a:lnTo>
                <a:lnTo>
                  <a:pt x="128" y="176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3" name="Freeform 313">
            <a:extLst>
              <a:ext uri="{FF2B5EF4-FFF2-40B4-BE49-F238E27FC236}">
                <a16:creationId xmlns:a16="http://schemas.microsoft.com/office/drawing/2014/main" id="{22D32610-8A7D-4FD8-8730-05449C5A3091}"/>
              </a:ext>
            </a:extLst>
          </p:cNvPr>
          <p:cNvSpPr>
            <a:spLocks/>
          </p:cNvSpPr>
          <p:nvPr/>
        </p:nvSpPr>
        <p:spPr bwMode="auto">
          <a:xfrm>
            <a:off x="4989875" y="5158334"/>
            <a:ext cx="319228" cy="608766"/>
          </a:xfrm>
          <a:custGeom>
            <a:avLst/>
            <a:gdLst>
              <a:gd name="T0" fmla="*/ 16 w 84"/>
              <a:gd name="T1" fmla="*/ 64 h 128"/>
              <a:gd name="T2" fmla="*/ 24 w 84"/>
              <a:gd name="T3" fmla="*/ 56 h 128"/>
              <a:gd name="T4" fmla="*/ 32 w 84"/>
              <a:gd name="T5" fmla="*/ 44 h 128"/>
              <a:gd name="T6" fmla="*/ 36 w 84"/>
              <a:gd name="T7" fmla="*/ 36 h 128"/>
              <a:gd name="T8" fmla="*/ 40 w 84"/>
              <a:gd name="T9" fmla="*/ 24 h 128"/>
              <a:gd name="T10" fmla="*/ 44 w 84"/>
              <a:gd name="T11" fmla="*/ 12 h 128"/>
              <a:gd name="T12" fmla="*/ 52 w 84"/>
              <a:gd name="T13" fmla="*/ 4 h 128"/>
              <a:gd name="T14" fmla="*/ 56 w 84"/>
              <a:gd name="T15" fmla="*/ 0 h 128"/>
              <a:gd name="T16" fmla="*/ 60 w 84"/>
              <a:gd name="T17" fmla="*/ 0 h 128"/>
              <a:gd name="T18" fmla="*/ 60 w 84"/>
              <a:gd name="T19" fmla="*/ 0 h 128"/>
              <a:gd name="T20" fmla="*/ 68 w 84"/>
              <a:gd name="T21" fmla="*/ 0 h 128"/>
              <a:gd name="T22" fmla="*/ 72 w 84"/>
              <a:gd name="T23" fmla="*/ 4 h 128"/>
              <a:gd name="T24" fmla="*/ 76 w 84"/>
              <a:gd name="T25" fmla="*/ 8 h 128"/>
              <a:gd name="T26" fmla="*/ 80 w 84"/>
              <a:gd name="T27" fmla="*/ 12 h 128"/>
              <a:gd name="T28" fmla="*/ 80 w 84"/>
              <a:gd name="T29" fmla="*/ 16 h 128"/>
              <a:gd name="T30" fmla="*/ 84 w 84"/>
              <a:gd name="T31" fmla="*/ 24 h 128"/>
              <a:gd name="T32" fmla="*/ 84 w 84"/>
              <a:gd name="T33" fmla="*/ 32 h 128"/>
              <a:gd name="T34" fmla="*/ 84 w 84"/>
              <a:gd name="T35" fmla="*/ 44 h 128"/>
              <a:gd name="T36" fmla="*/ 84 w 84"/>
              <a:gd name="T37" fmla="*/ 56 h 128"/>
              <a:gd name="T38" fmla="*/ 80 w 84"/>
              <a:gd name="T39" fmla="*/ 68 h 128"/>
              <a:gd name="T40" fmla="*/ 76 w 84"/>
              <a:gd name="T41" fmla="*/ 84 h 128"/>
              <a:gd name="T42" fmla="*/ 64 w 84"/>
              <a:gd name="T43" fmla="*/ 100 h 128"/>
              <a:gd name="T44" fmla="*/ 60 w 84"/>
              <a:gd name="T45" fmla="*/ 104 h 128"/>
              <a:gd name="T46" fmla="*/ 56 w 84"/>
              <a:gd name="T47" fmla="*/ 112 h 128"/>
              <a:gd name="T48" fmla="*/ 48 w 84"/>
              <a:gd name="T49" fmla="*/ 116 h 128"/>
              <a:gd name="T50" fmla="*/ 44 w 84"/>
              <a:gd name="T51" fmla="*/ 120 h 128"/>
              <a:gd name="T52" fmla="*/ 40 w 84"/>
              <a:gd name="T53" fmla="*/ 124 h 128"/>
              <a:gd name="T54" fmla="*/ 36 w 84"/>
              <a:gd name="T55" fmla="*/ 128 h 128"/>
              <a:gd name="T56" fmla="*/ 28 w 84"/>
              <a:gd name="T57" fmla="*/ 128 h 128"/>
              <a:gd name="T58" fmla="*/ 24 w 84"/>
              <a:gd name="T59" fmla="*/ 128 h 128"/>
              <a:gd name="T60" fmla="*/ 16 w 84"/>
              <a:gd name="T61" fmla="*/ 124 h 128"/>
              <a:gd name="T62" fmla="*/ 12 w 84"/>
              <a:gd name="T63" fmla="*/ 120 h 128"/>
              <a:gd name="T64" fmla="*/ 8 w 84"/>
              <a:gd name="T65" fmla="*/ 112 h 128"/>
              <a:gd name="T66" fmla="*/ 4 w 84"/>
              <a:gd name="T67" fmla="*/ 104 h 128"/>
              <a:gd name="T68" fmla="*/ 4 w 84"/>
              <a:gd name="T69" fmla="*/ 96 h 128"/>
              <a:gd name="T70" fmla="*/ 0 w 84"/>
              <a:gd name="T71" fmla="*/ 92 h 128"/>
              <a:gd name="T72" fmla="*/ 0 w 84"/>
              <a:gd name="T73" fmla="*/ 88 h 128"/>
              <a:gd name="T74" fmla="*/ 0 w 84"/>
              <a:gd name="T75" fmla="*/ 84 h 128"/>
              <a:gd name="T76" fmla="*/ 4 w 84"/>
              <a:gd name="T77" fmla="*/ 80 h 128"/>
              <a:gd name="T78" fmla="*/ 8 w 84"/>
              <a:gd name="T79" fmla="*/ 72 h 128"/>
              <a:gd name="T80" fmla="*/ 16 w 84"/>
              <a:gd name="T81" fmla="*/ 64 h 128"/>
              <a:gd name="T82" fmla="*/ 16 w 84"/>
              <a:gd name="T83" fmla="*/ 64 h 1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84" h="128">
                <a:moveTo>
                  <a:pt x="16" y="64"/>
                </a:moveTo>
                <a:lnTo>
                  <a:pt x="24" y="56"/>
                </a:lnTo>
                <a:lnTo>
                  <a:pt x="32" y="44"/>
                </a:lnTo>
                <a:lnTo>
                  <a:pt x="36" y="36"/>
                </a:lnTo>
                <a:lnTo>
                  <a:pt x="40" y="24"/>
                </a:lnTo>
                <a:lnTo>
                  <a:pt x="44" y="12"/>
                </a:lnTo>
                <a:lnTo>
                  <a:pt x="52" y="4"/>
                </a:lnTo>
                <a:lnTo>
                  <a:pt x="56" y="0"/>
                </a:lnTo>
                <a:lnTo>
                  <a:pt x="60" y="0"/>
                </a:lnTo>
                <a:lnTo>
                  <a:pt x="60" y="0"/>
                </a:lnTo>
                <a:lnTo>
                  <a:pt x="68" y="0"/>
                </a:lnTo>
                <a:lnTo>
                  <a:pt x="72" y="4"/>
                </a:lnTo>
                <a:lnTo>
                  <a:pt x="76" y="8"/>
                </a:lnTo>
                <a:lnTo>
                  <a:pt x="80" y="12"/>
                </a:lnTo>
                <a:lnTo>
                  <a:pt x="80" y="16"/>
                </a:lnTo>
                <a:lnTo>
                  <a:pt x="84" y="24"/>
                </a:lnTo>
                <a:lnTo>
                  <a:pt x="84" y="32"/>
                </a:lnTo>
                <a:lnTo>
                  <a:pt x="84" y="44"/>
                </a:lnTo>
                <a:lnTo>
                  <a:pt x="84" y="56"/>
                </a:lnTo>
                <a:lnTo>
                  <a:pt x="80" y="68"/>
                </a:lnTo>
                <a:lnTo>
                  <a:pt x="76" y="84"/>
                </a:lnTo>
                <a:lnTo>
                  <a:pt x="64" y="100"/>
                </a:lnTo>
                <a:lnTo>
                  <a:pt x="60" y="104"/>
                </a:lnTo>
                <a:lnTo>
                  <a:pt x="56" y="112"/>
                </a:lnTo>
                <a:lnTo>
                  <a:pt x="48" y="116"/>
                </a:lnTo>
                <a:lnTo>
                  <a:pt x="44" y="120"/>
                </a:lnTo>
                <a:lnTo>
                  <a:pt x="40" y="124"/>
                </a:lnTo>
                <a:lnTo>
                  <a:pt x="36" y="128"/>
                </a:lnTo>
                <a:lnTo>
                  <a:pt x="28" y="128"/>
                </a:lnTo>
                <a:lnTo>
                  <a:pt x="24" y="128"/>
                </a:lnTo>
                <a:lnTo>
                  <a:pt x="16" y="124"/>
                </a:lnTo>
                <a:lnTo>
                  <a:pt x="12" y="120"/>
                </a:lnTo>
                <a:lnTo>
                  <a:pt x="8" y="112"/>
                </a:lnTo>
                <a:lnTo>
                  <a:pt x="4" y="104"/>
                </a:lnTo>
                <a:lnTo>
                  <a:pt x="4" y="96"/>
                </a:lnTo>
                <a:lnTo>
                  <a:pt x="0" y="92"/>
                </a:lnTo>
                <a:lnTo>
                  <a:pt x="0" y="88"/>
                </a:lnTo>
                <a:lnTo>
                  <a:pt x="0" y="84"/>
                </a:lnTo>
                <a:lnTo>
                  <a:pt x="4" y="80"/>
                </a:lnTo>
                <a:lnTo>
                  <a:pt x="8" y="72"/>
                </a:lnTo>
                <a:lnTo>
                  <a:pt x="16" y="64"/>
                </a:lnTo>
                <a:lnTo>
                  <a:pt x="16" y="64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4" name="Freeform 314">
            <a:extLst>
              <a:ext uri="{FF2B5EF4-FFF2-40B4-BE49-F238E27FC236}">
                <a16:creationId xmlns:a16="http://schemas.microsoft.com/office/drawing/2014/main" id="{E7D1F9F6-24BF-4ACF-8DFF-F8933AB024C4}"/>
              </a:ext>
            </a:extLst>
          </p:cNvPr>
          <p:cNvSpPr>
            <a:spLocks/>
          </p:cNvSpPr>
          <p:nvPr/>
        </p:nvSpPr>
        <p:spPr bwMode="auto">
          <a:xfrm>
            <a:off x="5217895" y="5044190"/>
            <a:ext cx="2036980" cy="494622"/>
          </a:xfrm>
          <a:custGeom>
            <a:avLst/>
            <a:gdLst>
              <a:gd name="T0" fmla="*/ 52 w 536"/>
              <a:gd name="T1" fmla="*/ 44 h 104"/>
              <a:gd name="T2" fmla="*/ 172 w 536"/>
              <a:gd name="T3" fmla="*/ 32 h 104"/>
              <a:gd name="T4" fmla="*/ 268 w 536"/>
              <a:gd name="T5" fmla="*/ 24 h 104"/>
              <a:gd name="T6" fmla="*/ 324 w 536"/>
              <a:gd name="T7" fmla="*/ 20 h 104"/>
              <a:gd name="T8" fmla="*/ 364 w 536"/>
              <a:gd name="T9" fmla="*/ 16 h 104"/>
              <a:gd name="T10" fmla="*/ 388 w 536"/>
              <a:gd name="T11" fmla="*/ 12 h 104"/>
              <a:gd name="T12" fmla="*/ 404 w 536"/>
              <a:gd name="T13" fmla="*/ 12 h 104"/>
              <a:gd name="T14" fmla="*/ 420 w 536"/>
              <a:gd name="T15" fmla="*/ 8 h 104"/>
              <a:gd name="T16" fmla="*/ 428 w 536"/>
              <a:gd name="T17" fmla="*/ 4 h 104"/>
              <a:gd name="T18" fmla="*/ 440 w 536"/>
              <a:gd name="T19" fmla="*/ 0 h 104"/>
              <a:gd name="T20" fmla="*/ 452 w 536"/>
              <a:gd name="T21" fmla="*/ 4 h 104"/>
              <a:gd name="T22" fmla="*/ 468 w 536"/>
              <a:gd name="T23" fmla="*/ 8 h 104"/>
              <a:gd name="T24" fmla="*/ 496 w 536"/>
              <a:gd name="T25" fmla="*/ 24 h 104"/>
              <a:gd name="T26" fmla="*/ 524 w 536"/>
              <a:gd name="T27" fmla="*/ 36 h 104"/>
              <a:gd name="T28" fmla="*/ 532 w 536"/>
              <a:gd name="T29" fmla="*/ 48 h 104"/>
              <a:gd name="T30" fmla="*/ 536 w 536"/>
              <a:gd name="T31" fmla="*/ 56 h 104"/>
              <a:gd name="T32" fmla="*/ 536 w 536"/>
              <a:gd name="T33" fmla="*/ 60 h 104"/>
              <a:gd name="T34" fmla="*/ 524 w 536"/>
              <a:gd name="T35" fmla="*/ 64 h 104"/>
              <a:gd name="T36" fmla="*/ 500 w 536"/>
              <a:gd name="T37" fmla="*/ 68 h 104"/>
              <a:gd name="T38" fmla="*/ 464 w 536"/>
              <a:gd name="T39" fmla="*/ 80 h 104"/>
              <a:gd name="T40" fmla="*/ 428 w 536"/>
              <a:gd name="T41" fmla="*/ 96 h 104"/>
              <a:gd name="T42" fmla="*/ 408 w 536"/>
              <a:gd name="T43" fmla="*/ 104 h 104"/>
              <a:gd name="T44" fmla="*/ 396 w 536"/>
              <a:gd name="T45" fmla="*/ 104 h 104"/>
              <a:gd name="T46" fmla="*/ 392 w 536"/>
              <a:gd name="T47" fmla="*/ 100 h 104"/>
              <a:gd name="T48" fmla="*/ 392 w 536"/>
              <a:gd name="T49" fmla="*/ 96 h 104"/>
              <a:gd name="T50" fmla="*/ 396 w 536"/>
              <a:gd name="T51" fmla="*/ 88 h 104"/>
              <a:gd name="T52" fmla="*/ 408 w 536"/>
              <a:gd name="T53" fmla="*/ 72 h 104"/>
              <a:gd name="T54" fmla="*/ 424 w 536"/>
              <a:gd name="T55" fmla="*/ 52 h 104"/>
              <a:gd name="T56" fmla="*/ 432 w 536"/>
              <a:gd name="T57" fmla="*/ 48 h 104"/>
              <a:gd name="T58" fmla="*/ 420 w 536"/>
              <a:gd name="T59" fmla="*/ 48 h 104"/>
              <a:gd name="T60" fmla="*/ 404 w 536"/>
              <a:gd name="T61" fmla="*/ 48 h 104"/>
              <a:gd name="T62" fmla="*/ 380 w 536"/>
              <a:gd name="T63" fmla="*/ 48 h 104"/>
              <a:gd name="T64" fmla="*/ 340 w 536"/>
              <a:gd name="T65" fmla="*/ 48 h 104"/>
              <a:gd name="T66" fmla="*/ 304 w 536"/>
              <a:gd name="T67" fmla="*/ 52 h 104"/>
              <a:gd name="T68" fmla="*/ 276 w 536"/>
              <a:gd name="T69" fmla="*/ 56 h 104"/>
              <a:gd name="T70" fmla="*/ 240 w 536"/>
              <a:gd name="T71" fmla="*/ 60 h 104"/>
              <a:gd name="T72" fmla="*/ 200 w 536"/>
              <a:gd name="T73" fmla="*/ 64 h 104"/>
              <a:gd name="T74" fmla="*/ 128 w 536"/>
              <a:gd name="T75" fmla="*/ 68 h 104"/>
              <a:gd name="T76" fmla="*/ 40 w 536"/>
              <a:gd name="T77" fmla="*/ 76 h 104"/>
              <a:gd name="T78" fmla="*/ 0 w 536"/>
              <a:gd name="T79" fmla="*/ 48 h 1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536" h="104">
                <a:moveTo>
                  <a:pt x="0" y="48"/>
                </a:moveTo>
                <a:lnTo>
                  <a:pt x="52" y="44"/>
                </a:lnTo>
                <a:lnTo>
                  <a:pt x="112" y="40"/>
                </a:lnTo>
                <a:lnTo>
                  <a:pt x="172" y="32"/>
                </a:lnTo>
                <a:lnTo>
                  <a:pt x="240" y="28"/>
                </a:lnTo>
                <a:lnTo>
                  <a:pt x="268" y="24"/>
                </a:lnTo>
                <a:lnTo>
                  <a:pt x="296" y="24"/>
                </a:lnTo>
                <a:lnTo>
                  <a:pt x="324" y="20"/>
                </a:lnTo>
                <a:lnTo>
                  <a:pt x="344" y="20"/>
                </a:lnTo>
                <a:lnTo>
                  <a:pt x="364" y="16"/>
                </a:lnTo>
                <a:lnTo>
                  <a:pt x="376" y="16"/>
                </a:lnTo>
                <a:lnTo>
                  <a:pt x="388" y="12"/>
                </a:lnTo>
                <a:lnTo>
                  <a:pt x="396" y="12"/>
                </a:lnTo>
                <a:lnTo>
                  <a:pt x="404" y="12"/>
                </a:lnTo>
                <a:lnTo>
                  <a:pt x="416" y="12"/>
                </a:lnTo>
                <a:lnTo>
                  <a:pt x="420" y="8"/>
                </a:lnTo>
                <a:lnTo>
                  <a:pt x="428" y="4"/>
                </a:lnTo>
                <a:lnTo>
                  <a:pt x="428" y="4"/>
                </a:lnTo>
                <a:lnTo>
                  <a:pt x="432" y="0"/>
                </a:lnTo>
                <a:lnTo>
                  <a:pt x="440" y="0"/>
                </a:lnTo>
                <a:lnTo>
                  <a:pt x="444" y="0"/>
                </a:lnTo>
                <a:lnTo>
                  <a:pt x="452" y="4"/>
                </a:lnTo>
                <a:lnTo>
                  <a:pt x="460" y="4"/>
                </a:lnTo>
                <a:lnTo>
                  <a:pt x="468" y="8"/>
                </a:lnTo>
                <a:lnTo>
                  <a:pt x="476" y="12"/>
                </a:lnTo>
                <a:lnTo>
                  <a:pt x="496" y="24"/>
                </a:lnTo>
                <a:lnTo>
                  <a:pt x="516" y="32"/>
                </a:lnTo>
                <a:lnTo>
                  <a:pt x="524" y="36"/>
                </a:lnTo>
                <a:lnTo>
                  <a:pt x="528" y="44"/>
                </a:lnTo>
                <a:lnTo>
                  <a:pt x="532" y="48"/>
                </a:lnTo>
                <a:lnTo>
                  <a:pt x="536" y="52"/>
                </a:lnTo>
                <a:lnTo>
                  <a:pt x="536" y="56"/>
                </a:lnTo>
                <a:lnTo>
                  <a:pt x="536" y="60"/>
                </a:lnTo>
                <a:lnTo>
                  <a:pt x="536" y="60"/>
                </a:lnTo>
                <a:lnTo>
                  <a:pt x="532" y="60"/>
                </a:lnTo>
                <a:lnTo>
                  <a:pt x="524" y="64"/>
                </a:lnTo>
                <a:lnTo>
                  <a:pt x="512" y="64"/>
                </a:lnTo>
                <a:lnTo>
                  <a:pt x="500" y="68"/>
                </a:lnTo>
                <a:lnTo>
                  <a:pt x="484" y="72"/>
                </a:lnTo>
                <a:lnTo>
                  <a:pt x="464" y="80"/>
                </a:lnTo>
                <a:lnTo>
                  <a:pt x="444" y="88"/>
                </a:lnTo>
                <a:lnTo>
                  <a:pt x="428" y="96"/>
                </a:lnTo>
                <a:lnTo>
                  <a:pt x="412" y="100"/>
                </a:lnTo>
                <a:lnTo>
                  <a:pt x="408" y="104"/>
                </a:lnTo>
                <a:lnTo>
                  <a:pt x="400" y="104"/>
                </a:lnTo>
                <a:lnTo>
                  <a:pt x="396" y="104"/>
                </a:lnTo>
                <a:lnTo>
                  <a:pt x="396" y="104"/>
                </a:lnTo>
                <a:lnTo>
                  <a:pt x="392" y="100"/>
                </a:lnTo>
                <a:lnTo>
                  <a:pt x="392" y="100"/>
                </a:lnTo>
                <a:lnTo>
                  <a:pt x="392" y="96"/>
                </a:lnTo>
                <a:lnTo>
                  <a:pt x="392" y="92"/>
                </a:lnTo>
                <a:lnTo>
                  <a:pt x="396" y="88"/>
                </a:lnTo>
                <a:lnTo>
                  <a:pt x="396" y="84"/>
                </a:lnTo>
                <a:lnTo>
                  <a:pt x="408" y="72"/>
                </a:lnTo>
                <a:lnTo>
                  <a:pt x="416" y="60"/>
                </a:lnTo>
                <a:lnTo>
                  <a:pt x="424" y="52"/>
                </a:lnTo>
                <a:lnTo>
                  <a:pt x="428" y="48"/>
                </a:lnTo>
                <a:lnTo>
                  <a:pt x="432" y="48"/>
                </a:lnTo>
                <a:lnTo>
                  <a:pt x="428" y="48"/>
                </a:lnTo>
                <a:lnTo>
                  <a:pt x="420" y="48"/>
                </a:lnTo>
                <a:lnTo>
                  <a:pt x="412" y="48"/>
                </a:lnTo>
                <a:lnTo>
                  <a:pt x="404" y="48"/>
                </a:lnTo>
                <a:lnTo>
                  <a:pt x="396" y="48"/>
                </a:lnTo>
                <a:lnTo>
                  <a:pt x="380" y="48"/>
                </a:lnTo>
                <a:lnTo>
                  <a:pt x="364" y="48"/>
                </a:lnTo>
                <a:lnTo>
                  <a:pt x="340" y="48"/>
                </a:lnTo>
                <a:lnTo>
                  <a:pt x="316" y="52"/>
                </a:lnTo>
                <a:lnTo>
                  <a:pt x="304" y="52"/>
                </a:lnTo>
                <a:lnTo>
                  <a:pt x="292" y="56"/>
                </a:lnTo>
                <a:lnTo>
                  <a:pt x="276" y="56"/>
                </a:lnTo>
                <a:lnTo>
                  <a:pt x="260" y="56"/>
                </a:lnTo>
                <a:lnTo>
                  <a:pt x="240" y="60"/>
                </a:lnTo>
                <a:lnTo>
                  <a:pt x="220" y="60"/>
                </a:lnTo>
                <a:lnTo>
                  <a:pt x="200" y="64"/>
                </a:lnTo>
                <a:lnTo>
                  <a:pt x="176" y="64"/>
                </a:lnTo>
                <a:lnTo>
                  <a:pt x="128" y="68"/>
                </a:lnTo>
                <a:lnTo>
                  <a:pt x="84" y="72"/>
                </a:lnTo>
                <a:lnTo>
                  <a:pt x="40" y="76"/>
                </a:lnTo>
                <a:lnTo>
                  <a:pt x="0" y="80"/>
                </a:lnTo>
                <a:lnTo>
                  <a:pt x="0" y="48"/>
                </a:lnTo>
                <a:lnTo>
                  <a:pt x="0" y="48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5" name="Freeform 315">
            <a:extLst>
              <a:ext uri="{FF2B5EF4-FFF2-40B4-BE49-F238E27FC236}">
                <a16:creationId xmlns:a16="http://schemas.microsoft.com/office/drawing/2014/main" id="{174B7F51-42E0-48DB-A09C-32351022147B}"/>
              </a:ext>
            </a:extLst>
          </p:cNvPr>
          <p:cNvSpPr>
            <a:spLocks/>
          </p:cNvSpPr>
          <p:nvPr/>
        </p:nvSpPr>
        <p:spPr bwMode="auto">
          <a:xfrm>
            <a:off x="5552325" y="4644687"/>
            <a:ext cx="304027" cy="513646"/>
          </a:xfrm>
          <a:custGeom>
            <a:avLst/>
            <a:gdLst>
              <a:gd name="T0" fmla="*/ 32 w 80"/>
              <a:gd name="T1" fmla="*/ 68 h 108"/>
              <a:gd name="T2" fmla="*/ 28 w 80"/>
              <a:gd name="T3" fmla="*/ 52 h 108"/>
              <a:gd name="T4" fmla="*/ 24 w 80"/>
              <a:gd name="T5" fmla="*/ 36 h 108"/>
              <a:gd name="T6" fmla="*/ 20 w 80"/>
              <a:gd name="T7" fmla="*/ 32 h 108"/>
              <a:gd name="T8" fmla="*/ 16 w 80"/>
              <a:gd name="T9" fmla="*/ 28 h 108"/>
              <a:gd name="T10" fmla="*/ 16 w 80"/>
              <a:gd name="T11" fmla="*/ 24 h 108"/>
              <a:gd name="T12" fmla="*/ 12 w 80"/>
              <a:gd name="T13" fmla="*/ 20 h 108"/>
              <a:gd name="T14" fmla="*/ 4 w 80"/>
              <a:gd name="T15" fmla="*/ 20 h 108"/>
              <a:gd name="T16" fmla="*/ 4 w 80"/>
              <a:gd name="T17" fmla="*/ 16 h 108"/>
              <a:gd name="T18" fmla="*/ 0 w 80"/>
              <a:gd name="T19" fmla="*/ 8 h 108"/>
              <a:gd name="T20" fmla="*/ 4 w 80"/>
              <a:gd name="T21" fmla="*/ 4 h 108"/>
              <a:gd name="T22" fmla="*/ 4 w 80"/>
              <a:gd name="T23" fmla="*/ 4 h 108"/>
              <a:gd name="T24" fmla="*/ 8 w 80"/>
              <a:gd name="T25" fmla="*/ 0 h 108"/>
              <a:gd name="T26" fmla="*/ 16 w 80"/>
              <a:gd name="T27" fmla="*/ 0 h 108"/>
              <a:gd name="T28" fmla="*/ 24 w 80"/>
              <a:gd name="T29" fmla="*/ 0 h 108"/>
              <a:gd name="T30" fmla="*/ 32 w 80"/>
              <a:gd name="T31" fmla="*/ 0 h 108"/>
              <a:gd name="T32" fmla="*/ 44 w 80"/>
              <a:gd name="T33" fmla="*/ 4 h 108"/>
              <a:gd name="T34" fmla="*/ 60 w 80"/>
              <a:gd name="T35" fmla="*/ 4 h 108"/>
              <a:gd name="T36" fmla="*/ 76 w 80"/>
              <a:gd name="T37" fmla="*/ 8 h 108"/>
              <a:gd name="T38" fmla="*/ 76 w 80"/>
              <a:gd name="T39" fmla="*/ 40 h 108"/>
              <a:gd name="T40" fmla="*/ 76 w 80"/>
              <a:gd name="T41" fmla="*/ 56 h 108"/>
              <a:gd name="T42" fmla="*/ 80 w 80"/>
              <a:gd name="T43" fmla="*/ 72 h 108"/>
              <a:gd name="T44" fmla="*/ 80 w 80"/>
              <a:gd name="T45" fmla="*/ 80 h 108"/>
              <a:gd name="T46" fmla="*/ 80 w 80"/>
              <a:gd name="T47" fmla="*/ 88 h 108"/>
              <a:gd name="T48" fmla="*/ 80 w 80"/>
              <a:gd name="T49" fmla="*/ 96 h 108"/>
              <a:gd name="T50" fmla="*/ 76 w 80"/>
              <a:gd name="T51" fmla="*/ 100 h 108"/>
              <a:gd name="T52" fmla="*/ 76 w 80"/>
              <a:gd name="T53" fmla="*/ 104 h 108"/>
              <a:gd name="T54" fmla="*/ 72 w 80"/>
              <a:gd name="T55" fmla="*/ 108 h 108"/>
              <a:gd name="T56" fmla="*/ 68 w 80"/>
              <a:gd name="T57" fmla="*/ 108 h 108"/>
              <a:gd name="T58" fmla="*/ 60 w 80"/>
              <a:gd name="T59" fmla="*/ 108 h 108"/>
              <a:gd name="T60" fmla="*/ 56 w 80"/>
              <a:gd name="T61" fmla="*/ 108 h 108"/>
              <a:gd name="T62" fmla="*/ 52 w 80"/>
              <a:gd name="T63" fmla="*/ 108 h 108"/>
              <a:gd name="T64" fmla="*/ 48 w 80"/>
              <a:gd name="T65" fmla="*/ 104 h 108"/>
              <a:gd name="T66" fmla="*/ 44 w 80"/>
              <a:gd name="T67" fmla="*/ 100 h 108"/>
              <a:gd name="T68" fmla="*/ 40 w 80"/>
              <a:gd name="T69" fmla="*/ 92 h 108"/>
              <a:gd name="T70" fmla="*/ 36 w 80"/>
              <a:gd name="T71" fmla="*/ 84 h 108"/>
              <a:gd name="T72" fmla="*/ 36 w 80"/>
              <a:gd name="T73" fmla="*/ 76 h 108"/>
              <a:gd name="T74" fmla="*/ 32 w 80"/>
              <a:gd name="T75" fmla="*/ 68 h 108"/>
              <a:gd name="T76" fmla="*/ 32 w 80"/>
              <a:gd name="T77" fmla="*/ 68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80" h="108">
                <a:moveTo>
                  <a:pt x="32" y="68"/>
                </a:moveTo>
                <a:lnTo>
                  <a:pt x="28" y="52"/>
                </a:lnTo>
                <a:lnTo>
                  <a:pt x="24" y="36"/>
                </a:lnTo>
                <a:lnTo>
                  <a:pt x="20" y="32"/>
                </a:lnTo>
                <a:lnTo>
                  <a:pt x="16" y="28"/>
                </a:lnTo>
                <a:lnTo>
                  <a:pt x="16" y="24"/>
                </a:lnTo>
                <a:lnTo>
                  <a:pt x="12" y="20"/>
                </a:lnTo>
                <a:lnTo>
                  <a:pt x="4" y="20"/>
                </a:lnTo>
                <a:lnTo>
                  <a:pt x="4" y="16"/>
                </a:lnTo>
                <a:lnTo>
                  <a:pt x="0" y="8"/>
                </a:lnTo>
                <a:lnTo>
                  <a:pt x="4" y="4"/>
                </a:lnTo>
                <a:lnTo>
                  <a:pt x="4" y="4"/>
                </a:lnTo>
                <a:lnTo>
                  <a:pt x="8" y="0"/>
                </a:lnTo>
                <a:lnTo>
                  <a:pt x="16" y="0"/>
                </a:lnTo>
                <a:lnTo>
                  <a:pt x="24" y="0"/>
                </a:lnTo>
                <a:lnTo>
                  <a:pt x="32" y="0"/>
                </a:lnTo>
                <a:lnTo>
                  <a:pt x="44" y="4"/>
                </a:lnTo>
                <a:lnTo>
                  <a:pt x="60" y="4"/>
                </a:lnTo>
                <a:lnTo>
                  <a:pt x="76" y="8"/>
                </a:lnTo>
                <a:lnTo>
                  <a:pt x="76" y="40"/>
                </a:lnTo>
                <a:lnTo>
                  <a:pt x="76" y="56"/>
                </a:lnTo>
                <a:lnTo>
                  <a:pt x="80" y="72"/>
                </a:lnTo>
                <a:lnTo>
                  <a:pt x="80" y="80"/>
                </a:lnTo>
                <a:lnTo>
                  <a:pt x="80" y="88"/>
                </a:lnTo>
                <a:lnTo>
                  <a:pt x="80" y="96"/>
                </a:lnTo>
                <a:lnTo>
                  <a:pt x="76" y="100"/>
                </a:lnTo>
                <a:lnTo>
                  <a:pt x="76" y="104"/>
                </a:lnTo>
                <a:lnTo>
                  <a:pt x="72" y="108"/>
                </a:lnTo>
                <a:lnTo>
                  <a:pt x="68" y="108"/>
                </a:lnTo>
                <a:lnTo>
                  <a:pt x="60" y="108"/>
                </a:lnTo>
                <a:lnTo>
                  <a:pt x="56" y="108"/>
                </a:lnTo>
                <a:lnTo>
                  <a:pt x="52" y="108"/>
                </a:lnTo>
                <a:lnTo>
                  <a:pt x="48" y="104"/>
                </a:lnTo>
                <a:lnTo>
                  <a:pt x="44" y="100"/>
                </a:lnTo>
                <a:lnTo>
                  <a:pt x="40" y="92"/>
                </a:lnTo>
                <a:lnTo>
                  <a:pt x="36" y="84"/>
                </a:lnTo>
                <a:lnTo>
                  <a:pt x="36" y="76"/>
                </a:lnTo>
                <a:lnTo>
                  <a:pt x="32" y="68"/>
                </a:lnTo>
                <a:lnTo>
                  <a:pt x="32" y="68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6" name="Freeform 316">
            <a:extLst>
              <a:ext uri="{FF2B5EF4-FFF2-40B4-BE49-F238E27FC236}">
                <a16:creationId xmlns:a16="http://schemas.microsoft.com/office/drawing/2014/main" id="{EFC6B0C9-F183-4BE1-BD9F-EA3EB9E59D77}"/>
              </a:ext>
            </a:extLst>
          </p:cNvPr>
          <p:cNvSpPr>
            <a:spLocks/>
          </p:cNvSpPr>
          <p:nvPr/>
        </p:nvSpPr>
        <p:spPr bwMode="auto">
          <a:xfrm>
            <a:off x="5673936" y="4530543"/>
            <a:ext cx="942483" cy="475599"/>
          </a:xfrm>
          <a:custGeom>
            <a:avLst/>
            <a:gdLst>
              <a:gd name="T0" fmla="*/ 152 w 248"/>
              <a:gd name="T1" fmla="*/ 4 h 100"/>
              <a:gd name="T2" fmla="*/ 156 w 248"/>
              <a:gd name="T3" fmla="*/ 4 h 100"/>
              <a:gd name="T4" fmla="*/ 160 w 248"/>
              <a:gd name="T5" fmla="*/ 0 h 100"/>
              <a:gd name="T6" fmla="*/ 164 w 248"/>
              <a:gd name="T7" fmla="*/ 0 h 100"/>
              <a:gd name="T8" fmla="*/ 172 w 248"/>
              <a:gd name="T9" fmla="*/ 0 h 100"/>
              <a:gd name="T10" fmla="*/ 180 w 248"/>
              <a:gd name="T11" fmla="*/ 0 h 100"/>
              <a:gd name="T12" fmla="*/ 188 w 248"/>
              <a:gd name="T13" fmla="*/ 0 h 100"/>
              <a:gd name="T14" fmla="*/ 200 w 248"/>
              <a:gd name="T15" fmla="*/ 4 h 100"/>
              <a:gd name="T16" fmla="*/ 212 w 248"/>
              <a:gd name="T17" fmla="*/ 8 h 100"/>
              <a:gd name="T18" fmla="*/ 228 w 248"/>
              <a:gd name="T19" fmla="*/ 16 h 100"/>
              <a:gd name="T20" fmla="*/ 236 w 248"/>
              <a:gd name="T21" fmla="*/ 20 h 100"/>
              <a:gd name="T22" fmla="*/ 244 w 248"/>
              <a:gd name="T23" fmla="*/ 24 h 100"/>
              <a:gd name="T24" fmla="*/ 248 w 248"/>
              <a:gd name="T25" fmla="*/ 32 h 100"/>
              <a:gd name="T26" fmla="*/ 248 w 248"/>
              <a:gd name="T27" fmla="*/ 36 h 100"/>
              <a:gd name="T28" fmla="*/ 248 w 248"/>
              <a:gd name="T29" fmla="*/ 40 h 100"/>
              <a:gd name="T30" fmla="*/ 244 w 248"/>
              <a:gd name="T31" fmla="*/ 40 h 100"/>
              <a:gd name="T32" fmla="*/ 236 w 248"/>
              <a:gd name="T33" fmla="*/ 44 h 100"/>
              <a:gd name="T34" fmla="*/ 232 w 248"/>
              <a:gd name="T35" fmla="*/ 44 h 100"/>
              <a:gd name="T36" fmla="*/ 224 w 248"/>
              <a:gd name="T37" fmla="*/ 48 h 100"/>
              <a:gd name="T38" fmla="*/ 220 w 248"/>
              <a:gd name="T39" fmla="*/ 52 h 100"/>
              <a:gd name="T40" fmla="*/ 212 w 248"/>
              <a:gd name="T41" fmla="*/ 60 h 100"/>
              <a:gd name="T42" fmla="*/ 204 w 248"/>
              <a:gd name="T43" fmla="*/ 68 h 100"/>
              <a:gd name="T44" fmla="*/ 196 w 248"/>
              <a:gd name="T45" fmla="*/ 76 h 100"/>
              <a:gd name="T46" fmla="*/ 188 w 248"/>
              <a:gd name="T47" fmla="*/ 88 h 100"/>
              <a:gd name="T48" fmla="*/ 176 w 248"/>
              <a:gd name="T49" fmla="*/ 100 h 100"/>
              <a:gd name="T50" fmla="*/ 140 w 248"/>
              <a:gd name="T51" fmla="*/ 100 h 100"/>
              <a:gd name="T52" fmla="*/ 144 w 248"/>
              <a:gd name="T53" fmla="*/ 84 h 100"/>
              <a:gd name="T54" fmla="*/ 148 w 248"/>
              <a:gd name="T55" fmla="*/ 72 h 100"/>
              <a:gd name="T56" fmla="*/ 152 w 248"/>
              <a:gd name="T57" fmla="*/ 64 h 100"/>
              <a:gd name="T58" fmla="*/ 152 w 248"/>
              <a:gd name="T59" fmla="*/ 56 h 100"/>
              <a:gd name="T60" fmla="*/ 156 w 248"/>
              <a:gd name="T61" fmla="*/ 44 h 100"/>
              <a:gd name="T62" fmla="*/ 156 w 248"/>
              <a:gd name="T63" fmla="*/ 40 h 100"/>
              <a:gd name="T64" fmla="*/ 156 w 248"/>
              <a:gd name="T65" fmla="*/ 40 h 100"/>
              <a:gd name="T66" fmla="*/ 152 w 248"/>
              <a:gd name="T67" fmla="*/ 40 h 100"/>
              <a:gd name="T68" fmla="*/ 148 w 248"/>
              <a:gd name="T69" fmla="*/ 40 h 100"/>
              <a:gd name="T70" fmla="*/ 144 w 248"/>
              <a:gd name="T71" fmla="*/ 40 h 100"/>
              <a:gd name="T72" fmla="*/ 140 w 248"/>
              <a:gd name="T73" fmla="*/ 40 h 100"/>
              <a:gd name="T74" fmla="*/ 132 w 248"/>
              <a:gd name="T75" fmla="*/ 44 h 100"/>
              <a:gd name="T76" fmla="*/ 124 w 248"/>
              <a:gd name="T77" fmla="*/ 44 h 100"/>
              <a:gd name="T78" fmla="*/ 116 w 248"/>
              <a:gd name="T79" fmla="*/ 44 h 100"/>
              <a:gd name="T80" fmla="*/ 104 w 248"/>
              <a:gd name="T81" fmla="*/ 44 h 100"/>
              <a:gd name="T82" fmla="*/ 96 w 248"/>
              <a:gd name="T83" fmla="*/ 48 h 100"/>
              <a:gd name="T84" fmla="*/ 80 w 248"/>
              <a:gd name="T85" fmla="*/ 48 h 100"/>
              <a:gd name="T86" fmla="*/ 68 w 248"/>
              <a:gd name="T87" fmla="*/ 48 h 100"/>
              <a:gd name="T88" fmla="*/ 52 w 248"/>
              <a:gd name="T89" fmla="*/ 52 h 100"/>
              <a:gd name="T90" fmla="*/ 36 w 248"/>
              <a:gd name="T91" fmla="*/ 52 h 100"/>
              <a:gd name="T92" fmla="*/ 20 w 248"/>
              <a:gd name="T93" fmla="*/ 56 h 100"/>
              <a:gd name="T94" fmla="*/ 0 w 248"/>
              <a:gd name="T95" fmla="*/ 56 h 100"/>
              <a:gd name="T96" fmla="*/ 0 w 248"/>
              <a:gd name="T97" fmla="*/ 24 h 100"/>
              <a:gd name="T98" fmla="*/ 20 w 248"/>
              <a:gd name="T99" fmla="*/ 24 h 100"/>
              <a:gd name="T100" fmla="*/ 44 w 248"/>
              <a:gd name="T101" fmla="*/ 24 h 100"/>
              <a:gd name="T102" fmla="*/ 68 w 248"/>
              <a:gd name="T103" fmla="*/ 20 h 100"/>
              <a:gd name="T104" fmla="*/ 96 w 248"/>
              <a:gd name="T105" fmla="*/ 20 h 100"/>
              <a:gd name="T106" fmla="*/ 108 w 248"/>
              <a:gd name="T107" fmla="*/ 16 h 100"/>
              <a:gd name="T108" fmla="*/ 120 w 248"/>
              <a:gd name="T109" fmla="*/ 16 h 100"/>
              <a:gd name="T110" fmla="*/ 128 w 248"/>
              <a:gd name="T111" fmla="*/ 12 h 100"/>
              <a:gd name="T112" fmla="*/ 136 w 248"/>
              <a:gd name="T113" fmla="*/ 12 h 100"/>
              <a:gd name="T114" fmla="*/ 144 w 248"/>
              <a:gd name="T115" fmla="*/ 8 h 100"/>
              <a:gd name="T116" fmla="*/ 148 w 248"/>
              <a:gd name="T117" fmla="*/ 8 h 100"/>
              <a:gd name="T118" fmla="*/ 152 w 248"/>
              <a:gd name="T119" fmla="*/ 8 h 100"/>
              <a:gd name="T120" fmla="*/ 152 w 248"/>
              <a:gd name="T121" fmla="*/ 4 h 100"/>
              <a:gd name="T122" fmla="*/ 152 w 248"/>
              <a:gd name="T123" fmla="*/ 4 h 1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248" h="100">
                <a:moveTo>
                  <a:pt x="152" y="4"/>
                </a:moveTo>
                <a:lnTo>
                  <a:pt x="156" y="4"/>
                </a:lnTo>
                <a:lnTo>
                  <a:pt x="160" y="0"/>
                </a:lnTo>
                <a:lnTo>
                  <a:pt x="164" y="0"/>
                </a:lnTo>
                <a:lnTo>
                  <a:pt x="172" y="0"/>
                </a:lnTo>
                <a:lnTo>
                  <a:pt x="180" y="0"/>
                </a:lnTo>
                <a:lnTo>
                  <a:pt x="188" y="0"/>
                </a:lnTo>
                <a:lnTo>
                  <a:pt x="200" y="4"/>
                </a:lnTo>
                <a:lnTo>
                  <a:pt x="212" y="8"/>
                </a:lnTo>
                <a:lnTo>
                  <a:pt x="228" y="16"/>
                </a:lnTo>
                <a:lnTo>
                  <a:pt x="236" y="20"/>
                </a:lnTo>
                <a:lnTo>
                  <a:pt x="244" y="24"/>
                </a:lnTo>
                <a:lnTo>
                  <a:pt x="248" y="32"/>
                </a:lnTo>
                <a:lnTo>
                  <a:pt x="248" y="36"/>
                </a:lnTo>
                <a:lnTo>
                  <a:pt x="248" y="40"/>
                </a:lnTo>
                <a:lnTo>
                  <a:pt x="244" y="40"/>
                </a:lnTo>
                <a:lnTo>
                  <a:pt x="236" y="44"/>
                </a:lnTo>
                <a:lnTo>
                  <a:pt x="232" y="44"/>
                </a:lnTo>
                <a:lnTo>
                  <a:pt x="224" y="48"/>
                </a:lnTo>
                <a:lnTo>
                  <a:pt x="220" y="52"/>
                </a:lnTo>
                <a:lnTo>
                  <a:pt x="212" y="60"/>
                </a:lnTo>
                <a:lnTo>
                  <a:pt x="204" y="68"/>
                </a:lnTo>
                <a:lnTo>
                  <a:pt x="196" y="76"/>
                </a:lnTo>
                <a:lnTo>
                  <a:pt x="188" y="88"/>
                </a:lnTo>
                <a:lnTo>
                  <a:pt x="176" y="100"/>
                </a:lnTo>
                <a:lnTo>
                  <a:pt x="140" y="100"/>
                </a:lnTo>
                <a:lnTo>
                  <a:pt x="144" y="84"/>
                </a:lnTo>
                <a:lnTo>
                  <a:pt x="148" y="72"/>
                </a:lnTo>
                <a:lnTo>
                  <a:pt x="152" y="64"/>
                </a:lnTo>
                <a:lnTo>
                  <a:pt x="152" y="56"/>
                </a:lnTo>
                <a:lnTo>
                  <a:pt x="156" y="44"/>
                </a:lnTo>
                <a:lnTo>
                  <a:pt x="156" y="40"/>
                </a:lnTo>
                <a:lnTo>
                  <a:pt x="156" y="40"/>
                </a:lnTo>
                <a:lnTo>
                  <a:pt x="152" y="40"/>
                </a:lnTo>
                <a:lnTo>
                  <a:pt x="148" y="40"/>
                </a:lnTo>
                <a:lnTo>
                  <a:pt x="144" y="40"/>
                </a:lnTo>
                <a:lnTo>
                  <a:pt x="140" y="40"/>
                </a:lnTo>
                <a:lnTo>
                  <a:pt x="132" y="44"/>
                </a:lnTo>
                <a:lnTo>
                  <a:pt x="124" y="44"/>
                </a:lnTo>
                <a:lnTo>
                  <a:pt x="116" y="44"/>
                </a:lnTo>
                <a:lnTo>
                  <a:pt x="104" y="44"/>
                </a:lnTo>
                <a:lnTo>
                  <a:pt x="96" y="48"/>
                </a:lnTo>
                <a:lnTo>
                  <a:pt x="80" y="48"/>
                </a:lnTo>
                <a:lnTo>
                  <a:pt x="68" y="48"/>
                </a:lnTo>
                <a:lnTo>
                  <a:pt x="52" y="52"/>
                </a:lnTo>
                <a:lnTo>
                  <a:pt x="36" y="52"/>
                </a:lnTo>
                <a:lnTo>
                  <a:pt x="20" y="56"/>
                </a:lnTo>
                <a:lnTo>
                  <a:pt x="0" y="56"/>
                </a:lnTo>
                <a:lnTo>
                  <a:pt x="0" y="24"/>
                </a:lnTo>
                <a:lnTo>
                  <a:pt x="20" y="24"/>
                </a:lnTo>
                <a:lnTo>
                  <a:pt x="44" y="24"/>
                </a:lnTo>
                <a:lnTo>
                  <a:pt x="68" y="20"/>
                </a:lnTo>
                <a:lnTo>
                  <a:pt x="96" y="20"/>
                </a:lnTo>
                <a:lnTo>
                  <a:pt x="108" y="16"/>
                </a:lnTo>
                <a:lnTo>
                  <a:pt x="120" y="16"/>
                </a:lnTo>
                <a:lnTo>
                  <a:pt x="128" y="12"/>
                </a:lnTo>
                <a:lnTo>
                  <a:pt x="136" y="12"/>
                </a:lnTo>
                <a:lnTo>
                  <a:pt x="144" y="8"/>
                </a:lnTo>
                <a:lnTo>
                  <a:pt x="148" y="8"/>
                </a:lnTo>
                <a:lnTo>
                  <a:pt x="152" y="8"/>
                </a:lnTo>
                <a:lnTo>
                  <a:pt x="152" y="4"/>
                </a:lnTo>
                <a:lnTo>
                  <a:pt x="152" y="4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7" name="Freeform 317">
            <a:extLst>
              <a:ext uri="{FF2B5EF4-FFF2-40B4-BE49-F238E27FC236}">
                <a16:creationId xmlns:a16="http://schemas.microsoft.com/office/drawing/2014/main" id="{C20D25A3-A85D-4B9F-AFCD-8B9D434A6D0D}"/>
              </a:ext>
            </a:extLst>
          </p:cNvPr>
          <p:cNvSpPr>
            <a:spLocks/>
          </p:cNvSpPr>
          <p:nvPr/>
        </p:nvSpPr>
        <p:spPr bwMode="auto">
          <a:xfrm>
            <a:off x="5810748" y="4930046"/>
            <a:ext cx="623255" cy="95120"/>
          </a:xfrm>
          <a:custGeom>
            <a:avLst/>
            <a:gdLst>
              <a:gd name="T0" fmla="*/ 152 w 164"/>
              <a:gd name="T1" fmla="*/ 8 h 20"/>
              <a:gd name="T2" fmla="*/ 144 w 164"/>
              <a:gd name="T3" fmla="*/ 8 h 20"/>
              <a:gd name="T4" fmla="*/ 136 w 164"/>
              <a:gd name="T5" fmla="*/ 12 h 20"/>
              <a:gd name="T6" fmla="*/ 124 w 164"/>
              <a:gd name="T7" fmla="*/ 12 h 20"/>
              <a:gd name="T8" fmla="*/ 104 w 164"/>
              <a:gd name="T9" fmla="*/ 12 h 20"/>
              <a:gd name="T10" fmla="*/ 84 w 164"/>
              <a:gd name="T11" fmla="*/ 12 h 20"/>
              <a:gd name="T12" fmla="*/ 60 w 164"/>
              <a:gd name="T13" fmla="*/ 16 h 20"/>
              <a:gd name="T14" fmla="*/ 32 w 164"/>
              <a:gd name="T15" fmla="*/ 16 h 20"/>
              <a:gd name="T16" fmla="*/ 0 w 164"/>
              <a:gd name="T17" fmla="*/ 20 h 20"/>
              <a:gd name="T18" fmla="*/ 0 w 164"/>
              <a:gd name="T19" fmla="*/ 16 h 20"/>
              <a:gd name="T20" fmla="*/ 12 w 164"/>
              <a:gd name="T21" fmla="*/ 16 h 20"/>
              <a:gd name="T22" fmla="*/ 28 w 164"/>
              <a:gd name="T23" fmla="*/ 12 h 20"/>
              <a:gd name="T24" fmla="*/ 44 w 164"/>
              <a:gd name="T25" fmla="*/ 12 h 20"/>
              <a:gd name="T26" fmla="*/ 56 w 164"/>
              <a:gd name="T27" fmla="*/ 12 h 20"/>
              <a:gd name="T28" fmla="*/ 68 w 164"/>
              <a:gd name="T29" fmla="*/ 8 h 20"/>
              <a:gd name="T30" fmla="*/ 80 w 164"/>
              <a:gd name="T31" fmla="*/ 8 h 20"/>
              <a:gd name="T32" fmla="*/ 88 w 164"/>
              <a:gd name="T33" fmla="*/ 8 h 20"/>
              <a:gd name="T34" fmla="*/ 100 w 164"/>
              <a:gd name="T35" fmla="*/ 4 h 20"/>
              <a:gd name="T36" fmla="*/ 108 w 164"/>
              <a:gd name="T37" fmla="*/ 4 h 20"/>
              <a:gd name="T38" fmla="*/ 120 w 164"/>
              <a:gd name="T39" fmla="*/ 4 h 20"/>
              <a:gd name="T40" fmla="*/ 132 w 164"/>
              <a:gd name="T41" fmla="*/ 0 h 20"/>
              <a:gd name="T42" fmla="*/ 140 w 164"/>
              <a:gd name="T43" fmla="*/ 0 h 20"/>
              <a:gd name="T44" fmla="*/ 148 w 164"/>
              <a:gd name="T45" fmla="*/ 0 h 20"/>
              <a:gd name="T46" fmla="*/ 156 w 164"/>
              <a:gd name="T47" fmla="*/ 4 h 20"/>
              <a:gd name="T48" fmla="*/ 160 w 164"/>
              <a:gd name="T49" fmla="*/ 4 h 20"/>
              <a:gd name="T50" fmla="*/ 164 w 164"/>
              <a:gd name="T51" fmla="*/ 4 h 20"/>
              <a:gd name="T52" fmla="*/ 164 w 164"/>
              <a:gd name="T53" fmla="*/ 4 h 20"/>
              <a:gd name="T54" fmla="*/ 164 w 164"/>
              <a:gd name="T55" fmla="*/ 4 h 20"/>
              <a:gd name="T56" fmla="*/ 164 w 164"/>
              <a:gd name="T57" fmla="*/ 4 h 20"/>
              <a:gd name="T58" fmla="*/ 160 w 164"/>
              <a:gd name="T59" fmla="*/ 8 h 20"/>
              <a:gd name="T60" fmla="*/ 156 w 164"/>
              <a:gd name="T61" fmla="*/ 8 h 20"/>
              <a:gd name="T62" fmla="*/ 152 w 164"/>
              <a:gd name="T63" fmla="*/ 8 h 20"/>
              <a:gd name="T64" fmla="*/ 152 w 164"/>
              <a:gd name="T65" fmla="*/ 8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64" h="20">
                <a:moveTo>
                  <a:pt x="152" y="8"/>
                </a:moveTo>
                <a:lnTo>
                  <a:pt x="144" y="8"/>
                </a:lnTo>
                <a:lnTo>
                  <a:pt x="136" y="12"/>
                </a:lnTo>
                <a:lnTo>
                  <a:pt x="124" y="12"/>
                </a:lnTo>
                <a:lnTo>
                  <a:pt x="104" y="12"/>
                </a:lnTo>
                <a:lnTo>
                  <a:pt x="84" y="12"/>
                </a:lnTo>
                <a:lnTo>
                  <a:pt x="60" y="16"/>
                </a:lnTo>
                <a:lnTo>
                  <a:pt x="32" y="16"/>
                </a:lnTo>
                <a:lnTo>
                  <a:pt x="0" y="20"/>
                </a:lnTo>
                <a:lnTo>
                  <a:pt x="0" y="16"/>
                </a:lnTo>
                <a:lnTo>
                  <a:pt x="12" y="16"/>
                </a:lnTo>
                <a:lnTo>
                  <a:pt x="28" y="12"/>
                </a:lnTo>
                <a:lnTo>
                  <a:pt x="44" y="12"/>
                </a:lnTo>
                <a:lnTo>
                  <a:pt x="56" y="12"/>
                </a:lnTo>
                <a:lnTo>
                  <a:pt x="68" y="8"/>
                </a:lnTo>
                <a:lnTo>
                  <a:pt x="80" y="8"/>
                </a:lnTo>
                <a:lnTo>
                  <a:pt x="88" y="8"/>
                </a:lnTo>
                <a:lnTo>
                  <a:pt x="100" y="4"/>
                </a:lnTo>
                <a:lnTo>
                  <a:pt x="108" y="4"/>
                </a:lnTo>
                <a:lnTo>
                  <a:pt x="120" y="4"/>
                </a:lnTo>
                <a:lnTo>
                  <a:pt x="132" y="0"/>
                </a:lnTo>
                <a:lnTo>
                  <a:pt x="140" y="0"/>
                </a:lnTo>
                <a:lnTo>
                  <a:pt x="148" y="0"/>
                </a:lnTo>
                <a:lnTo>
                  <a:pt x="156" y="4"/>
                </a:lnTo>
                <a:lnTo>
                  <a:pt x="160" y="4"/>
                </a:lnTo>
                <a:lnTo>
                  <a:pt x="164" y="4"/>
                </a:lnTo>
                <a:lnTo>
                  <a:pt x="164" y="4"/>
                </a:lnTo>
                <a:lnTo>
                  <a:pt x="164" y="4"/>
                </a:lnTo>
                <a:lnTo>
                  <a:pt x="164" y="4"/>
                </a:lnTo>
                <a:lnTo>
                  <a:pt x="160" y="8"/>
                </a:lnTo>
                <a:lnTo>
                  <a:pt x="156" y="8"/>
                </a:lnTo>
                <a:lnTo>
                  <a:pt x="152" y="8"/>
                </a:lnTo>
                <a:lnTo>
                  <a:pt x="152" y="8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8" name="Freeform 318">
            <a:extLst>
              <a:ext uri="{FF2B5EF4-FFF2-40B4-BE49-F238E27FC236}">
                <a16:creationId xmlns:a16="http://schemas.microsoft.com/office/drawing/2014/main" id="{1BAAB3FC-A633-4DB0-956D-152CC35AF237}"/>
              </a:ext>
            </a:extLst>
          </p:cNvPr>
          <p:cNvSpPr>
            <a:spLocks/>
          </p:cNvSpPr>
          <p:nvPr/>
        </p:nvSpPr>
        <p:spPr bwMode="auto">
          <a:xfrm>
            <a:off x="5825949" y="3921777"/>
            <a:ext cx="425638" cy="342431"/>
          </a:xfrm>
          <a:custGeom>
            <a:avLst/>
            <a:gdLst>
              <a:gd name="T0" fmla="*/ 0 w 112"/>
              <a:gd name="T1" fmla="*/ 0 h 72"/>
              <a:gd name="T2" fmla="*/ 20 w 112"/>
              <a:gd name="T3" fmla="*/ 0 h 72"/>
              <a:gd name="T4" fmla="*/ 36 w 112"/>
              <a:gd name="T5" fmla="*/ 0 h 72"/>
              <a:gd name="T6" fmla="*/ 52 w 112"/>
              <a:gd name="T7" fmla="*/ 0 h 72"/>
              <a:gd name="T8" fmla="*/ 64 w 112"/>
              <a:gd name="T9" fmla="*/ 4 h 72"/>
              <a:gd name="T10" fmla="*/ 72 w 112"/>
              <a:gd name="T11" fmla="*/ 4 h 72"/>
              <a:gd name="T12" fmla="*/ 84 w 112"/>
              <a:gd name="T13" fmla="*/ 8 h 72"/>
              <a:gd name="T14" fmla="*/ 92 w 112"/>
              <a:gd name="T15" fmla="*/ 12 h 72"/>
              <a:gd name="T16" fmla="*/ 100 w 112"/>
              <a:gd name="T17" fmla="*/ 16 h 72"/>
              <a:gd name="T18" fmla="*/ 104 w 112"/>
              <a:gd name="T19" fmla="*/ 24 h 72"/>
              <a:gd name="T20" fmla="*/ 108 w 112"/>
              <a:gd name="T21" fmla="*/ 28 h 72"/>
              <a:gd name="T22" fmla="*/ 108 w 112"/>
              <a:gd name="T23" fmla="*/ 36 h 72"/>
              <a:gd name="T24" fmla="*/ 112 w 112"/>
              <a:gd name="T25" fmla="*/ 44 h 72"/>
              <a:gd name="T26" fmla="*/ 112 w 112"/>
              <a:gd name="T27" fmla="*/ 52 h 72"/>
              <a:gd name="T28" fmla="*/ 108 w 112"/>
              <a:gd name="T29" fmla="*/ 60 h 72"/>
              <a:gd name="T30" fmla="*/ 108 w 112"/>
              <a:gd name="T31" fmla="*/ 64 h 72"/>
              <a:gd name="T32" fmla="*/ 104 w 112"/>
              <a:gd name="T33" fmla="*/ 68 h 72"/>
              <a:gd name="T34" fmla="*/ 100 w 112"/>
              <a:gd name="T35" fmla="*/ 68 h 72"/>
              <a:gd name="T36" fmla="*/ 96 w 112"/>
              <a:gd name="T37" fmla="*/ 72 h 72"/>
              <a:gd name="T38" fmla="*/ 80 w 112"/>
              <a:gd name="T39" fmla="*/ 72 h 72"/>
              <a:gd name="T40" fmla="*/ 76 w 112"/>
              <a:gd name="T41" fmla="*/ 72 h 72"/>
              <a:gd name="T42" fmla="*/ 72 w 112"/>
              <a:gd name="T43" fmla="*/ 68 h 72"/>
              <a:gd name="T44" fmla="*/ 64 w 112"/>
              <a:gd name="T45" fmla="*/ 64 h 72"/>
              <a:gd name="T46" fmla="*/ 52 w 112"/>
              <a:gd name="T47" fmla="*/ 56 h 72"/>
              <a:gd name="T48" fmla="*/ 40 w 112"/>
              <a:gd name="T49" fmla="*/ 44 h 72"/>
              <a:gd name="T50" fmla="*/ 28 w 112"/>
              <a:gd name="T51" fmla="*/ 32 h 72"/>
              <a:gd name="T52" fmla="*/ 16 w 112"/>
              <a:gd name="T53" fmla="*/ 16 h 72"/>
              <a:gd name="T54" fmla="*/ 0 w 112"/>
              <a:gd name="T55" fmla="*/ 0 h 72"/>
              <a:gd name="T56" fmla="*/ 0 w 112"/>
              <a:gd name="T57" fmla="*/ 0 h 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12" h="72">
                <a:moveTo>
                  <a:pt x="0" y="0"/>
                </a:moveTo>
                <a:lnTo>
                  <a:pt x="20" y="0"/>
                </a:lnTo>
                <a:lnTo>
                  <a:pt x="36" y="0"/>
                </a:lnTo>
                <a:lnTo>
                  <a:pt x="52" y="0"/>
                </a:lnTo>
                <a:lnTo>
                  <a:pt x="64" y="4"/>
                </a:lnTo>
                <a:lnTo>
                  <a:pt x="72" y="4"/>
                </a:lnTo>
                <a:lnTo>
                  <a:pt x="84" y="8"/>
                </a:lnTo>
                <a:lnTo>
                  <a:pt x="92" y="12"/>
                </a:lnTo>
                <a:lnTo>
                  <a:pt x="100" y="16"/>
                </a:lnTo>
                <a:lnTo>
                  <a:pt x="104" y="24"/>
                </a:lnTo>
                <a:lnTo>
                  <a:pt x="108" y="28"/>
                </a:lnTo>
                <a:lnTo>
                  <a:pt x="108" y="36"/>
                </a:lnTo>
                <a:lnTo>
                  <a:pt x="112" y="44"/>
                </a:lnTo>
                <a:lnTo>
                  <a:pt x="112" y="52"/>
                </a:lnTo>
                <a:lnTo>
                  <a:pt x="108" y="60"/>
                </a:lnTo>
                <a:lnTo>
                  <a:pt x="108" y="64"/>
                </a:lnTo>
                <a:lnTo>
                  <a:pt x="104" y="68"/>
                </a:lnTo>
                <a:lnTo>
                  <a:pt x="100" y="68"/>
                </a:lnTo>
                <a:lnTo>
                  <a:pt x="96" y="72"/>
                </a:lnTo>
                <a:lnTo>
                  <a:pt x="80" y="72"/>
                </a:lnTo>
                <a:lnTo>
                  <a:pt x="76" y="72"/>
                </a:lnTo>
                <a:lnTo>
                  <a:pt x="72" y="68"/>
                </a:lnTo>
                <a:lnTo>
                  <a:pt x="64" y="64"/>
                </a:lnTo>
                <a:lnTo>
                  <a:pt x="52" y="56"/>
                </a:lnTo>
                <a:lnTo>
                  <a:pt x="40" y="44"/>
                </a:lnTo>
                <a:lnTo>
                  <a:pt x="28" y="32"/>
                </a:lnTo>
                <a:lnTo>
                  <a:pt x="16" y="16"/>
                </a:lnTo>
                <a:lnTo>
                  <a:pt x="0" y="0"/>
                </a:lnTo>
                <a:lnTo>
                  <a:pt x="0" y="0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9" name="Freeform 319">
            <a:extLst>
              <a:ext uri="{FF2B5EF4-FFF2-40B4-BE49-F238E27FC236}">
                <a16:creationId xmlns:a16="http://schemas.microsoft.com/office/drawing/2014/main" id="{42FEF269-FBC3-4D16-93F3-001B21BDA8C4}"/>
              </a:ext>
            </a:extLst>
          </p:cNvPr>
          <p:cNvSpPr>
            <a:spLocks/>
          </p:cNvSpPr>
          <p:nvPr/>
        </p:nvSpPr>
        <p:spPr bwMode="auto">
          <a:xfrm>
            <a:off x="5157090" y="4226160"/>
            <a:ext cx="1824161" cy="361455"/>
          </a:xfrm>
          <a:custGeom>
            <a:avLst/>
            <a:gdLst>
              <a:gd name="T0" fmla="*/ 108 w 480"/>
              <a:gd name="T1" fmla="*/ 68 h 76"/>
              <a:gd name="T2" fmla="*/ 88 w 480"/>
              <a:gd name="T3" fmla="*/ 72 h 76"/>
              <a:gd name="T4" fmla="*/ 72 w 480"/>
              <a:gd name="T5" fmla="*/ 72 h 76"/>
              <a:gd name="T6" fmla="*/ 60 w 480"/>
              <a:gd name="T7" fmla="*/ 76 h 76"/>
              <a:gd name="T8" fmla="*/ 48 w 480"/>
              <a:gd name="T9" fmla="*/ 72 h 76"/>
              <a:gd name="T10" fmla="*/ 32 w 480"/>
              <a:gd name="T11" fmla="*/ 68 h 76"/>
              <a:gd name="T12" fmla="*/ 12 w 480"/>
              <a:gd name="T13" fmla="*/ 60 h 76"/>
              <a:gd name="T14" fmla="*/ 0 w 480"/>
              <a:gd name="T15" fmla="*/ 56 h 76"/>
              <a:gd name="T16" fmla="*/ 0 w 480"/>
              <a:gd name="T17" fmla="*/ 48 h 76"/>
              <a:gd name="T18" fmla="*/ 8 w 480"/>
              <a:gd name="T19" fmla="*/ 44 h 76"/>
              <a:gd name="T20" fmla="*/ 16 w 480"/>
              <a:gd name="T21" fmla="*/ 40 h 76"/>
              <a:gd name="T22" fmla="*/ 36 w 480"/>
              <a:gd name="T23" fmla="*/ 40 h 76"/>
              <a:gd name="T24" fmla="*/ 56 w 480"/>
              <a:gd name="T25" fmla="*/ 36 h 76"/>
              <a:gd name="T26" fmla="*/ 92 w 480"/>
              <a:gd name="T27" fmla="*/ 32 h 76"/>
              <a:gd name="T28" fmla="*/ 136 w 480"/>
              <a:gd name="T29" fmla="*/ 28 h 76"/>
              <a:gd name="T30" fmla="*/ 196 w 480"/>
              <a:gd name="T31" fmla="*/ 24 h 76"/>
              <a:gd name="T32" fmla="*/ 260 w 480"/>
              <a:gd name="T33" fmla="*/ 16 h 76"/>
              <a:gd name="T34" fmla="*/ 316 w 480"/>
              <a:gd name="T35" fmla="*/ 8 h 76"/>
              <a:gd name="T36" fmla="*/ 360 w 480"/>
              <a:gd name="T37" fmla="*/ 4 h 76"/>
              <a:gd name="T38" fmla="*/ 392 w 480"/>
              <a:gd name="T39" fmla="*/ 0 h 76"/>
              <a:gd name="T40" fmla="*/ 424 w 480"/>
              <a:gd name="T41" fmla="*/ 0 h 76"/>
              <a:gd name="T42" fmla="*/ 452 w 480"/>
              <a:gd name="T43" fmla="*/ 4 h 76"/>
              <a:gd name="T44" fmla="*/ 472 w 480"/>
              <a:gd name="T45" fmla="*/ 12 h 76"/>
              <a:gd name="T46" fmla="*/ 480 w 480"/>
              <a:gd name="T47" fmla="*/ 20 h 76"/>
              <a:gd name="T48" fmla="*/ 480 w 480"/>
              <a:gd name="T49" fmla="*/ 32 h 76"/>
              <a:gd name="T50" fmla="*/ 476 w 480"/>
              <a:gd name="T51" fmla="*/ 40 h 76"/>
              <a:gd name="T52" fmla="*/ 468 w 480"/>
              <a:gd name="T53" fmla="*/ 44 h 76"/>
              <a:gd name="T54" fmla="*/ 452 w 480"/>
              <a:gd name="T55" fmla="*/ 44 h 76"/>
              <a:gd name="T56" fmla="*/ 432 w 480"/>
              <a:gd name="T57" fmla="*/ 44 h 76"/>
              <a:gd name="T58" fmla="*/ 408 w 480"/>
              <a:gd name="T59" fmla="*/ 44 h 76"/>
              <a:gd name="T60" fmla="*/ 376 w 480"/>
              <a:gd name="T61" fmla="*/ 44 h 76"/>
              <a:gd name="T62" fmla="*/ 304 w 480"/>
              <a:gd name="T63" fmla="*/ 48 h 76"/>
              <a:gd name="T64" fmla="*/ 240 w 480"/>
              <a:gd name="T65" fmla="*/ 52 h 76"/>
              <a:gd name="T66" fmla="*/ 200 w 480"/>
              <a:gd name="T67" fmla="*/ 56 h 76"/>
              <a:gd name="T68" fmla="*/ 168 w 480"/>
              <a:gd name="T69" fmla="*/ 60 h 76"/>
              <a:gd name="T70" fmla="*/ 136 w 480"/>
              <a:gd name="T71" fmla="*/ 64 h 76"/>
              <a:gd name="T72" fmla="*/ 120 w 480"/>
              <a:gd name="T73" fmla="*/ 68 h 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480" h="76">
                <a:moveTo>
                  <a:pt x="120" y="68"/>
                </a:moveTo>
                <a:lnTo>
                  <a:pt x="108" y="68"/>
                </a:lnTo>
                <a:lnTo>
                  <a:pt x="96" y="72"/>
                </a:lnTo>
                <a:lnTo>
                  <a:pt x="88" y="72"/>
                </a:lnTo>
                <a:lnTo>
                  <a:pt x="80" y="72"/>
                </a:lnTo>
                <a:lnTo>
                  <a:pt x="72" y="72"/>
                </a:lnTo>
                <a:lnTo>
                  <a:pt x="64" y="76"/>
                </a:lnTo>
                <a:lnTo>
                  <a:pt x="60" y="76"/>
                </a:lnTo>
                <a:lnTo>
                  <a:pt x="56" y="72"/>
                </a:lnTo>
                <a:lnTo>
                  <a:pt x="48" y="72"/>
                </a:lnTo>
                <a:lnTo>
                  <a:pt x="44" y="68"/>
                </a:lnTo>
                <a:lnTo>
                  <a:pt x="32" y="68"/>
                </a:lnTo>
                <a:lnTo>
                  <a:pt x="24" y="64"/>
                </a:lnTo>
                <a:lnTo>
                  <a:pt x="12" y="60"/>
                </a:lnTo>
                <a:lnTo>
                  <a:pt x="8" y="60"/>
                </a:lnTo>
                <a:lnTo>
                  <a:pt x="0" y="56"/>
                </a:lnTo>
                <a:lnTo>
                  <a:pt x="0" y="48"/>
                </a:lnTo>
                <a:lnTo>
                  <a:pt x="0" y="48"/>
                </a:lnTo>
                <a:lnTo>
                  <a:pt x="4" y="48"/>
                </a:lnTo>
                <a:lnTo>
                  <a:pt x="8" y="44"/>
                </a:lnTo>
                <a:lnTo>
                  <a:pt x="12" y="44"/>
                </a:lnTo>
                <a:lnTo>
                  <a:pt x="16" y="40"/>
                </a:lnTo>
                <a:lnTo>
                  <a:pt x="24" y="40"/>
                </a:lnTo>
                <a:lnTo>
                  <a:pt x="36" y="40"/>
                </a:lnTo>
                <a:lnTo>
                  <a:pt x="44" y="36"/>
                </a:lnTo>
                <a:lnTo>
                  <a:pt x="56" y="36"/>
                </a:lnTo>
                <a:lnTo>
                  <a:pt x="72" y="36"/>
                </a:lnTo>
                <a:lnTo>
                  <a:pt x="92" y="32"/>
                </a:lnTo>
                <a:lnTo>
                  <a:pt x="112" y="32"/>
                </a:lnTo>
                <a:lnTo>
                  <a:pt x="136" y="28"/>
                </a:lnTo>
                <a:lnTo>
                  <a:pt x="164" y="28"/>
                </a:lnTo>
                <a:lnTo>
                  <a:pt x="196" y="24"/>
                </a:lnTo>
                <a:lnTo>
                  <a:pt x="228" y="20"/>
                </a:lnTo>
                <a:lnTo>
                  <a:pt x="260" y="16"/>
                </a:lnTo>
                <a:lnTo>
                  <a:pt x="292" y="12"/>
                </a:lnTo>
                <a:lnTo>
                  <a:pt x="316" y="8"/>
                </a:lnTo>
                <a:lnTo>
                  <a:pt x="340" y="8"/>
                </a:lnTo>
                <a:lnTo>
                  <a:pt x="360" y="4"/>
                </a:lnTo>
                <a:lnTo>
                  <a:pt x="380" y="4"/>
                </a:lnTo>
                <a:lnTo>
                  <a:pt x="392" y="0"/>
                </a:lnTo>
                <a:lnTo>
                  <a:pt x="404" y="0"/>
                </a:lnTo>
                <a:lnTo>
                  <a:pt x="424" y="0"/>
                </a:lnTo>
                <a:lnTo>
                  <a:pt x="440" y="0"/>
                </a:lnTo>
                <a:lnTo>
                  <a:pt x="452" y="4"/>
                </a:lnTo>
                <a:lnTo>
                  <a:pt x="464" y="8"/>
                </a:lnTo>
                <a:lnTo>
                  <a:pt x="472" y="12"/>
                </a:lnTo>
                <a:lnTo>
                  <a:pt x="476" y="16"/>
                </a:lnTo>
                <a:lnTo>
                  <a:pt x="480" y="20"/>
                </a:lnTo>
                <a:lnTo>
                  <a:pt x="480" y="24"/>
                </a:lnTo>
                <a:lnTo>
                  <a:pt x="480" y="32"/>
                </a:lnTo>
                <a:lnTo>
                  <a:pt x="480" y="36"/>
                </a:lnTo>
                <a:lnTo>
                  <a:pt x="476" y="40"/>
                </a:lnTo>
                <a:lnTo>
                  <a:pt x="472" y="40"/>
                </a:lnTo>
                <a:lnTo>
                  <a:pt x="468" y="44"/>
                </a:lnTo>
                <a:lnTo>
                  <a:pt x="460" y="44"/>
                </a:lnTo>
                <a:lnTo>
                  <a:pt x="452" y="44"/>
                </a:lnTo>
                <a:lnTo>
                  <a:pt x="444" y="44"/>
                </a:lnTo>
                <a:lnTo>
                  <a:pt x="432" y="44"/>
                </a:lnTo>
                <a:lnTo>
                  <a:pt x="420" y="44"/>
                </a:lnTo>
                <a:lnTo>
                  <a:pt x="408" y="44"/>
                </a:lnTo>
                <a:lnTo>
                  <a:pt x="392" y="44"/>
                </a:lnTo>
                <a:lnTo>
                  <a:pt x="376" y="44"/>
                </a:lnTo>
                <a:lnTo>
                  <a:pt x="344" y="48"/>
                </a:lnTo>
                <a:lnTo>
                  <a:pt x="304" y="48"/>
                </a:lnTo>
                <a:lnTo>
                  <a:pt x="264" y="52"/>
                </a:lnTo>
                <a:lnTo>
                  <a:pt x="240" y="52"/>
                </a:lnTo>
                <a:lnTo>
                  <a:pt x="220" y="56"/>
                </a:lnTo>
                <a:lnTo>
                  <a:pt x="200" y="56"/>
                </a:lnTo>
                <a:lnTo>
                  <a:pt x="184" y="60"/>
                </a:lnTo>
                <a:lnTo>
                  <a:pt x="168" y="60"/>
                </a:lnTo>
                <a:lnTo>
                  <a:pt x="148" y="64"/>
                </a:lnTo>
                <a:lnTo>
                  <a:pt x="136" y="64"/>
                </a:lnTo>
                <a:lnTo>
                  <a:pt x="120" y="68"/>
                </a:lnTo>
                <a:lnTo>
                  <a:pt x="120" y="68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0" name="Freeform 320">
            <a:extLst>
              <a:ext uri="{FF2B5EF4-FFF2-40B4-BE49-F238E27FC236}">
                <a16:creationId xmlns:a16="http://schemas.microsoft.com/office/drawing/2014/main" id="{7E2706BE-FB21-4EC0-B0CE-7F4E61BF41F7}"/>
              </a:ext>
            </a:extLst>
          </p:cNvPr>
          <p:cNvSpPr>
            <a:spLocks/>
          </p:cNvSpPr>
          <p:nvPr/>
        </p:nvSpPr>
        <p:spPr bwMode="auto">
          <a:xfrm>
            <a:off x="5704338" y="5424669"/>
            <a:ext cx="1580939" cy="1084365"/>
          </a:xfrm>
          <a:custGeom>
            <a:avLst/>
            <a:gdLst>
              <a:gd name="T0" fmla="*/ 352 w 416"/>
              <a:gd name="T1" fmla="*/ 96 h 228"/>
              <a:gd name="T2" fmla="*/ 356 w 416"/>
              <a:gd name="T3" fmla="*/ 80 h 228"/>
              <a:gd name="T4" fmla="*/ 364 w 416"/>
              <a:gd name="T5" fmla="*/ 72 h 228"/>
              <a:gd name="T6" fmla="*/ 372 w 416"/>
              <a:gd name="T7" fmla="*/ 68 h 228"/>
              <a:gd name="T8" fmla="*/ 380 w 416"/>
              <a:gd name="T9" fmla="*/ 68 h 228"/>
              <a:gd name="T10" fmla="*/ 384 w 416"/>
              <a:gd name="T11" fmla="*/ 76 h 228"/>
              <a:gd name="T12" fmla="*/ 392 w 416"/>
              <a:gd name="T13" fmla="*/ 88 h 228"/>
              <a:gd name="T14" fmla="*/ 392 w 416"/>
              <a:gd name="T15" fmla="*/ 104 h 228"/>
              <a:gd name="T16" fmla="*/ 400 w 416"/>
              <a:gd name="T17" fmla="*/ 140 h 228"/>
              <a:gd name="T18" fmla="*/ 412 w 416"/>
              <a:gd name="T19" fmla="*/ 164 h 228"/>
              <a:gd name="T20" fmla="*/ 416 w 416"/>
              <a:gd name="T21" fmla="*/ 176 h 228"/>
              <a:gd name="T22" fmla="*/ 408 w 416"/>
              <a:gd name="T23" fmla="*/ 188 h 228"/>
              <a:gd name="T24" fmla="*/ 400 w 416"/>
              <a:gd name="T25" fmla="*/ 196 h 228"/>
              <a:gd name="T26" fmla="*/ 380 w 416"/>
              <a:gd name="T27" fmla="*/ 204 h 228"/>
              <a:gd name="T28" fmla="*/ 340 w 416"/>
              <a:gd name="T29" fmla="*/ 220 h 228"/>
              <a:gd name="T30" fmla="*/ 300 w 416"/>
              <a:gd name="T31" fmla="*/ 224 h 228"/>
              <a:gd name="T32" fmla="*/ 256 w 416"/>
              <a:gd name="T33" fmla="*/ 228 h 228"/>
              <a:gd name="T34" fmla="*/ 220 w 416"/>
              <a:gd name="T35" fmla="*/ 224 h 228"/>
              <a:gd name="T36" fmla="*/ 184 w 416"/>
              <a:gd name="T37" fmla="*/ 220 h 228"/>
              <a:gd name="T38" fmla="*/ 152 w 416"/>
              <a:gd name="T39" fmla="*/ 208 h 228"/>
              <a:gd name="T40" fmla="*/ 128 w 416"/>
              <a:gd name="T41" fmla="*/ 192 h 228"/>
              <a:gd name="T42" fmla="*/ 112 w 416"/>
              <a:gd name="T43" fmla="*/ 168 h 228"/>
              <a:gd name="T44" fmla="*/ 108 w 416"/>
              <a:gd name="T45" fmla="*/ 136 h 228"/>
              <a:gd name="T46" fmla="*/ 108 w 416"/>
              <a:gd name="T47" fmla="*/ 96 h 228"/>
              <a:gd name="T48" fmla="*/ 108 w 416"/>
              <a:gd name="T49" fmla="*/ 76 h 228"/>
              <a:gd name="T50" fmla="*/ 108 w 416"/>
              <a:gd name="T51" fmla="*/ 64 h 228"/>
              <a:gd name="T52" fmla="*/ 108 w 416"/>
              <a:gd name="T53" fmla="*/ 52 h 228"/>
              <a:gd name="T54" fmla="*/ 108 w 416"/>
              <a:gd name="T55" fmla="*/ 48 h 228"/>
              <a:gd name="T56" fmla="*/ 100 w 416"/>
              <a:gd name="T57" fmla="*/ 48 h 228"/>
              <a:gd name="T58" fmla="*/ 80 w 416"/>
              <a:gd name="T59" fmla="*/ 48 h 228"/>
              <a:gd name="T60" fmla="*/ 68 w 416"/>
              <a:gd name="T61" fmla="*/ 52 h 228"/>
              <a:gd name="T62" fmla="*/ 52 w 416"/>
              <a:gd name="T63" fmla="*/ 52 h 228"/>
              <a:gd name="T64" fmla="*/ 4 w 416"/>
              <a:gd name="T65" fmla="*/ 56 h 228"/>
              <a:gd name="T66" fmla="*/ 20 w 416"/>
              <a:gd name="T67" fmla="*/ 24 h 228"/>
              <a:gd name="T68" fmla="*/ 60 w 416"/>
              <a:gd name="T69" fmla="*/ 20 h 228"/>
              <a:gd name="T70" fmla="*/ 88 w 416"/>
              <a:gd name="T71" fmla="*/ 16 h 228"/>
              <a:gd name="T72" fmla="*/ 104 w 416"/>
              <a:gd name="T73" fmla="*/ 8 h 228"/>
              <a:gd name="T74" fmla="*/ 124 w 416"/>
              <a:gd name="T75" fmla="*/ 0 h 228"/>
              <a:gd name="T76" fmla="*/ 132 w 416"/>
              <a:gd name="T77" fmla="*/ 0 h 228"/>
              <a:gd name="T78" fmla="*/ 148 w 416"/>
              <a:gd name="T79" fmla="*/ 4 h 228"/>
              <a:gd name="T80" fmla="*/ 168 w 416"/>
              <a:gd name="T81" fmla="*/ 12 h 228"/>
              <a:gd name="T82" fmla="*/ 184 w 416"/>
              <a:gd name="T83" fmla="*/ 28 h 228"/>
              <a:gd name="T84" fmla="*/ 188 w 416"/>
              <a:gd name="T85" fmla="*/ 36 h 228"/>
              <a:gd name="T86" fmla="*/ 184 w 416"/>
              <a:gd name="T87" fmla="*/ 48 h 228"/>
              <a:gd name="T88" fmla="*/ 176 w 416"/>
              <a:gd name="T89" fmla="*/ 52 h 228"/>
              <a:gd name="T90" fmla="*/ 164 w 416"/>
              <a:gd name="T91" fmla="*/ 60 h 228"/>
              <a:gd name="T92" fmla="*/ 156 w 416"/>
              <a:gd name="T93" fmla="*/ 84 h 228"/>
              <a:gd name="T94" fmla="*/ 156 w 416"/>
              <a:gd name="T95" fmla="*/ 104 h 228"/>
              <a:gd name="T96" fmla="*/ 156 w 416"/>
              <a:gd name="T97" fmla="*/ 124 h 228"/>
              <a:gd name="T98" fmla="*/ 160 w 416"/>
              <a:gd name="T99" fmla="*/ 136 h 228"/>
              <a:gd name="T100" fmla="*/ 168 w 416"/>
              <a:gd name="T101" fmla="*/ 160 h 228"/>
              <a:gd name="T102" fmla="*/ 176 w 416"/>
              <a:gd name="T103" fmla="*/ 168 h 228"/>
              <a:gd name="T104" fmla="*/ 192 w 416"/>
              <a:gd name="T105" fmla="*/ 172 h 228"/>
              <a:gd name="T106" fmla="*/ 220 w 416"/>
              <a:gd name="T107" fmla="*/ 176 h 228"/>
              <a:gd name="T108" fmla="*/ 256 w 416"/>
              <a:gd name="T109" fmla="*/ 176 h 228"/>
              <a:gd name="T110" fmla="*/ 288 w 416"/>
              <a:gd name="T111" fmla="*/ 176 h 228"/>
              <a:gd name="T112" fmla="*/ 308 w 416"/>
              <a:gd name="T113" fmla="*/ 172 h 228"/>
              <a:gd name="T114" fmla="*/ 324 w 416"/>
              <a:gd name="T115" fmla="*/ 164 h 228"/>
              <a:gd name="T116" fmla="*/ 336 w 416"/>
              <a:gd name="T117" fmla="*/ 160 h 228"/>
              <a:gd name="T118" fmla="*/ 340 w 416"/>
              <a:gd name="T119" fmla="*/ 152 h 228"/>
              <a:gd name="T120" fmla="*/ 348 w 416"/>
              <a:gd name="T121" fmla="*/ 132 h 228"/>
              <a:gd name="T122" fmla="*/ 348 w 416"/>
              <a:gd name="T123" fmla="*/ 112 h 2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416" h="228">
                <a:moveTo>
                  <a:pt x="348" y="112"/>
                </a:moveTo>
                <a:lnTo>
                  <a:pt x="352" y="96"/>
                </a:lnTo>
                <a:lnTo>
                  <a:pt x="356" y="88"/>
                </a:lnTo>
                <a:lnTo>
                  <a:pt x="356" y="80"/>
                </a:lnTo>
                <a:lnTo>
                  <a:pt x="360" y="76"/>
                </a:lnTo>
                <a:lnTo>
                  <a:pt x="364" y="72"/>
                </a:lnTo>
                <a:lnTo>
                  <a:pt x="368" y="68"/>
                </a:lnTo>
                <a:lnTo>
                  <a:pt x="372" y="68"/>
                </a:lnTo>
                <a:lnTo>
                  <a:pt x="376" y="68"/>
                </a:lnTo>
                <a:lnTo>
                  <a:pt x="380" y="68"/>
                </a:lnTo>
                <a:lnTo>
                  <a:pt x="384" y="72"/>
                </a:lnTo>
                <a:lnTo>
                  <a:pt x="384" y="76"/>
                </a:lnTo>
                <a:lnTo>
                  <a:pt x="388" y="80"/>
                </a:lnTo>
                <a:lnTo>
                  <a:pt x="392" y="88"/>
                </a:lnTo>
                <a:lnTo>
                  <a:pt x="392" y="96"/>
                </a:lnTo>
                <a:lnTo>
                  <a:pt x="392" y="104"/>
                </a:lnTo>
                <a:lnTo>
                  <a:pt x="396" y="124"/>
                </a:lnTo>
                <a:lnTo>
                  <a:pt x="400" y="140"/>
                </a:lnTo>
                <a:lnTo>
                  <a:pt x="404" y="152"/>
                </a:lnTo>
                <a:lnTo>
                  <a:pt x="412" y="164"/>
                </a:lnTo>
                <a:lnTo>
                  <a:pt x="412" y="172"/>
                </a:lnTo>
                <a:lnTo>
                  <a:pt x="416" y="176"/>
                </a:lnTo>
                <a:lnTo>
                  <a:pt x="412" y="184"/>
                </a:lnTo>
                <a:lnTo>
                  <a:pt x="408" y="188"/>
                </a:lnTo>
                <a:lnTo>
                  <a:pt x="404" y="192"/>
                </a:lnTo>
                <a:lnTo>
                  <a:pt x="400" y="196"/>
                </a:lnTo>
                <a:lnTo>
                  <a:pt x="392" y="200"/>
                </a:lnTo>
                <a:lnTo>
                  <a:pt x="380" y="204"/>
                </a:lnTo>
                <a:lnTo>
                  <a:pt x="360" y="212"/>
                </a:lnTo>
                <a:lnTo>
                  <a:pt x="340" y="220"/>
                </a:lnTo>
                <a:lnTo>
                  <a:pt x="320" y="224"/>
                </a:lnTo>
                <a:lnTo>
                  <a:pt x="300" y="224"/>
                </a:lnTo>
                <a:lnTo>
                  <a:pt x="276" y="228"/>
                </a:lnTo>
                <a:lnTo>
                  <a:pt x="256" y="228"/>
                </a:lnTo>
                <a:lnTo>
                  <a:pt x="236" y="228"/>
                </a:lnTo>
                <a:lnTo>
                  <a:pt x="220" y="224"/>
                </a:lnTo>
                <a:lnTo>
                  <a:pt x="200" y="224"/>
                </a:lnTo>
                <a:lnTo>
                  <a:pt x="184" y="220"/>
                </a:lnTo>
                <a:lnTo>
                  <a:pt x="168" y="216"/>
                </a:lnTo>
                <a:lnTo>
                  <a:pt x="152" y="208"/>
                </a:lnTo>
                <a:lnTo>
                  <a:pt x="136" y="200"/>
                </a:lnTo>
                <a:lnTo>
                  <a:pt x="128" y="192"/>
                </a:lnTo>
                <a:lnTo>
                  <a:pt x="120" y="180"/>
                </a:lnTo>
                <a:lnTo>
                  <a:pt x="112" y="168"/>
                </a:lnTo>
                <a:lnTo>
                  <a:pt x="108" y="156"/>
                </a:lnTo>
                <a:lnTo>
                  <a:pt x="108" y="136"/>
                </a:lnTo>
                <a:lnTo>
                  <a:pt x="108" y="120"/>
                </a:lnTo>
                <a:lnTo>
                  <a:pt x="108" y="96"/>
                </a:lnTo>
                <a:lnTo>
                  <a:pt x="108" y="88"/>
                </a:lnTo>
                <a:lnTo>
                  <a:pt x="108" y="76"/>
                </a:lnTo>
                <a:lnTo>
                  <a:pt x="108" y="68"/>
                </a:lnTo>
                <a:lnTo>
                  <a:pt x="108" y="64"/>
                </a:lnTo>
                <a:lnTo>
                  <a:pt x="108" y="56"/>
                </a:lnTo>
                <a:lnTo>
                  <a:pt x="108" y="52"/>
                </a:lnTo>
                <a:lnTo>
                  <a:pt x="108" y="52"/>
                </a:lnTo>
                <a:lnTo>
                  <a:pt x="108" y="48"/>
                </a:lnTo>
                <a:lnTo>
                  <a:pt x="104" y="48"/>
                </a:lnTo>
                <a:lnTo>
                  <a:pt x="100" y="48"/>
                </a:lnTo>
                <a:lnTo>
                  <a:pt x="92" y="48"/>
                </a:lnTo>
                <a:lnTo>
                  <a:pt x="80" y="48"/>
                </a:lnTo>
                <a:lnTo>
                  <a:pt x="76" y="52"/>
                </a:lnTo>
                <a:lnTo>
                  <a:pt x="68" y="52"/>
                </a:lnTo>
                <a:lnTo>
                  <a:pt x="60" y="52"/>
                </a:lnTo>
                <a:lnTo>
                  <a:pt x="52" y="52"/>
                </a:lnTo>
                <a:lnTo>
                  <a:pt x="28" y="56"/>
                </a:lnTo>
                <a:lnTo>
                  <a:pt x="4" y="56"/>
                </a:lnTo>
                <a:lnTo>
                  <a:pt x="0" y="24"/>
                </a:lnTo>
                <a:lnTo>
                  <a:pt x="20" y="24"/>
                </a:lnTo>
                <a:lnTo>
                  <a:pt x="40" y="24"/>
                </a:lnTo>
                <a:lnTo>
                  <a:pt x="60" y="20"/>
                </a:lnTo>
                <a:lnTo>
                  <a:pt x="76" y="20"/>
                </a:lnTo>
                <a:lnTo>
                  <a:pt x="88" y="16"/>
                </a:lnTo>
                <a:lnTo>
                  <a:pt x="96" y="12"/>
                </a:lnTo>
                <a:lnTo>
                  <a:pt x="104" y="8"/>
                </a:lnTo>
                <a:lnTo>
                  <a:pt x="112" y="4"/>
                </a:lnTo>
                <a:lnTo>
                  <a:pt x="124" y="0"/>
                </a:lnTo>
                <a:lnTo>
                  <a:pt x="128" y="0"/>
                </a:lnTo>
                <a:lnTo>
                  <a:pt x="132" y="0"/>
                </a:lnTo>
                <a:lnTo>
                  <a:pt x="140" y="0"/>
                </a:lnTo>
                <a:lnTo>
                  <a:pt x="148" y="4"/>
                </a:lnTo>
                <a:lnTo>
                  <a:pt x="156" y="8"/>
                </a:lnTo>
                <a:lnTo>
                  <a:pt x="168" y="12"/>
                </a:lnTo>
                <a:lnTo>
                  <a:pt x="176" y="20"/>
                </a:lnTo>
                <a:lnTo>
                  <a:pt x="184" y="28"/>
                </a:lnTo>
                <a:lnTo>
                  <a:pt x="188" y="32"/>
                </a:lnTo>
                <a:lnTo>
                  <a:pt x="188" y="36"/>
                </a:lnTo>
                <a:lnTo>
                  <a:pt x="188" y="44"/>
                </a:lnTo>
                <a:lnTo>
                  <a:pt x="184" y="48"/>
                </a:lnTo>
                <a:lnTo>
                  <a:pt x="180" y="48"/>
                </a:lnTo>
                <a:lnTo>
                  <a:pt x="176" y="52"/>
                </a:lnTo>
                <a:lnTo>
                  <a:pt x="168" y="56"/>
                </a:lnTo>
                <a:lnTo>
                  <a:pt x="164" y="60"/>
                </a:lnTo>
                <a:lnTo>
                  <a:pt x="160" y="72"/>
                </a:lnTo>
                <a:lnTo>
                  <a:pt x="156" y="84"/>
                </a:lnTo>
                <a:lnTo>
                  <a:pt x="156" y="96"/>
                </a:lnTo>
                <a:lnTo>
                  <a:pt x="156" y="104"/>
                </a:lnTo>
                <a:lnTo>
                  <a:pt x="156" y="116"/>
                </a:lnTo>
                <a:lnTo>
                  <a:pt x="156" y="124"/>
                </a:lnTo>
                <a:lnTo>
                  <a:pt x="156" y="132"/>
                </a:lnTo>
                <a:lnTo>
                  <a:pt x="160" y="136"/>
                </a:lnTo>
                <a:lnTo>
                  <a:pt x="164" y="152"/>
                </a:lnTo>
                <a:lnTo>
                  <a:pt x="168" y="160"/>
                </a:lnTo>
                <a:lnTo>
                  <a:pt x="172" y="164"/>
                </a:lnTo>
                <a:lnTo>
                  <a:pt x="176" y="168"/>
                </a:lnTo>
                <a:lnTo>
                  <a:pt x="184" y="172"/>
                </a:lnTo>
                <a:lnTo>
                  <a:pt x="192" y="172"/>
                </a:lnTo>
                <a:lnTo>
                  <a:pt x="204" y="172"/>
                </a:lnTo>
                <a:lnTo>
                  <a:pt x="220" y="176"/>
                </a:lnTo>
                <a:lnTo>
                  <a:pt x="236" y="176"/>
                </a:lnTo>
                <a:lnTo>
                  <a:pt x="256" y="176"/>
                </a:lnTo>
                <a:lnTo>
                  <a:pt x="272" y="176"/>
                </a:lnTo>
                <a:lnTo>
                  <a:pt x="288" y="176"/>
                </a:lnTo>
                <a:lnTo>
                  <a:pt x="300" y="172"/>
                </a:lnTo>
                <a:lnTo>
                  <a:pt x="308" y="172"/>
                </a:lnTo>
                <a:lnTo>
                  <a:pt x="316" y="168"/>
                </a:lnTo>
                <a:lnTo>
                  <a:pt x="324" y="164"/>
                </a:lnTo>
                <a:lnTo>
                  <a:pt x="332" y="160"/>
                </a:lnTo>
                <a:lnTo>
                  <a:pt x="336" y="160"/>
                </a:lnTo>
                <a:lnTo>
                  <a:pt x="336" y="156"/>
                </a:lnTo>
                <a:lnTo>
                  <a:pt x="340" y="152"/>
                </a:lnTo>
                <a:lnTo>
                  <a:pt x="344" y="144"/>
                </a:lnTo>
                <a:lnTo>
                  <a:pt x="348" y="132"/>
                </a:lnTo>
                <a:lnTo>
                  <a:pt x="348" y="112"/>
                </a:lnTo>
                <a:lnTo>
                  <a:pt x="348" y="112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2" name="Freeform 322">
            <a:extLst>
              <a:ext uri="{FF2B5EF4-FFF2-40B4-BE49-F238E27FC236}">
                <a16:creationId xmlns:a16="http://schemas.microsoft.com/office/drawing/2014/main" id="{6C17E195-B6FB-4742-800B-E47921119E66}"/>
              </a:ext>
            </a:extLst>
          </p:cNvPr>
          <p:cNvSpPr>
            <a:spLocks/>
          </p:cNvSpPr>
          <p:nvPr/>
        </p:nvSpPr>
        <p:spPr bwMode="auto">
          <a:xfrm>
            <a:off x="9119525" y="1258425"/>
            <a:ext cx="1231309" cy="285359"/>
          </a:xfrm>
          <a:custGeom>
            <a:avLst/>
            <a:gdLst>
              <a:gd name="T0" fmla="*/ 156 w 324"/>
              <a:gd name="T1" fmla="*/ 12 h 60"/>
              <a:gd name="T2" fmla="*/ 180 w 324"/>
              <a:gd name="T3" fmla="*/ 8 h 60"/>
              <a:gd name="T4" fmla="*/ 200 w 324"/>
              <a:gd name="T5" fmla="*/ 8 h 60"/>
              <a:gd name="T6" fmla="*/ 216 w 324"/>
              <a:gd name="T7" fmla="*/ 4 h 60"/>
              <a:gd name="T8" fmla="*/ 232 w 324"/>
              <a:gd name="T9" fmla="*/ 4 h 60"/>
              <a:gd name="T10" fmla="*/ 248 w 324"/>
              <a:gd name="T11" fmla="*/ 0 h 60"/>
              <a:gd name="T12" fmla="*/ 256 w 324"/>
              <a:gd name="T13" fmla="*/ 0 h 60"/>
              <a:gd name="T14" fmla="*/ 268 w 324"/>
              <a:gd name="T15" fmla="*/ 0 h 60"/>
              <a:gd name="T16" fmla="*/ 272 w 324"/>
              <a:gd name="T17" fmla="*/ 0 h 60"/>
              <a:gd name="T18" fmla="*/ 284 w 324"/>
              <a:gd name="T19" fmla="*/ 0 h 60"/>
              <a:gd name="T20" fmla="*/ 292 w 324"/>
              <a:gd name="T21" fmla="*/ 0 h 60"/>
              <a:gd name="T22" fmla="*/ 300 w 324"/>
              <a:gd name="T23" fmla="*/ 4 h 60"/>
              <a:gd name="T24" fmla="*/ 308 w 324"/>
              <a:gd name="T25" fmla="*/ 4 h 60"/>
              <a:gd name="T26" fmla="*/ 316 w 324"/>
              <a:gd name="T27" fmla="*/ 8 h 60"/>
              <a:gd name="T28" fmla="*/ 320 w 324"/>
              <a:gd name="T29" fmla="*/ 12 h 60"/>
              <a:gd name="T30" fmla="*/ 324 w 324"/>
              <a:gd name="T31" fmla="*/ 16 h 60"/>
              <a:gd name="T32" fmla="*/ 324 w 324"/>
              <a:gd name="T33" fmla="*/ 24 h 60"/>
              <a:gd name="T34" fmla="*/ 320 w 324"/>
              <a:gd name="T35" fmla="*/ 24 h 60"/>
              <a:gd name="T36" fmla="*/ 316 w 324"/>
              <a:gd name="T37" fmla="*/ 28 h 60"/>
              <a:gd name="T38" fmla="*/ 308 w 324"/>
              <a:gd name="T39" fmla="*/ 32 h 60"/>
              <a:gd name="T40" fmla="*/ 296 w 324"/>
              <a:gd name="T41" fmla="*/ 36 h 60"/>
              <a:gd name="T42" fmla="*/ 280 w 324"/>
              <a:gd name="T43" fmla="*/ 36 h 60"/>
              <a:gd name="T44" fmla="*/ 260 w 324"/>
              <a:gd name="T45" fmla="*/ 40 h 60"/>
              <a:gd name="T46" fmla="*/ 236 w 324"/>
              <a:gd name="T47" fmla="*/ 44 h 60"/>
              <a:gd name="T48" fmla="*/ 208 w 324"/>
              <a:gd name="T49" fmla="*/ 48 h 60"/>
              <a:gd name="T50" fmla="*/ 180 w 324"/>
              <a:gd name="T51" fmla="*/ 48 h 60"/>
              <a:gd name="T52" fmla="*/ 156 w 324"/>
              <a:gd name="T53" fmla="*/ 52 h 60"/>
              <a:gd name="T54" fmla="*/ 136 w 324"/>
              <a:gd name="T55" fmla="*/ 56 h 60"/>
              <a:gd name="T56" fmla="*/ 116 w 324"/>
              <a:gd name="T57" fmla="*/ 56 h 60"/>
              <a:gd name="T58" fmla="*/ 100 w 324"/>
              <a:gd name="T59" fmla="*/ 60 h 60"/>
              <a:gd name="T60" fmla="*/ 88 w 324"/>
              <a:gd name="T61" fmla="*/ 60 h 60"/>
              <a:gd name="T62" fmla="*/ 80 w 324"/>
              <a:gd name="T63" fmla="*/ 60 h 60"/>
              <a:gd name="T64" fmla="*/ 72 w 324"/>
              <a:gd name="T65" fmla="*/ 60 h 60"/>
              <a:gd name="T66" fmla="*/ 52 w 324"/>
              <a:gd name="T67" fmla="*/ 60 h 60"/>
              <a:gd name="T68" fmla="*/ 40 w 324"/>
              <a:gd name="T69" fmla="*/ 56 h 60"/>
              <a:gd name="T70" fmla="*/ 24 w 324"/>
              <a:gd name="T71" fmla="*/ 56 h 60"/>
              <a:gd name="T72" fmla="*/ 12 w 324"/>
              <a:gd name="T73" fmla="*/ 52 h 60"/>
              <a:gd name="T74" fmla="*/ 4 w 324"/>
              <a:gd name="T75" fmla="*/ 52 h 60"/>
              <a:gd name="T76" fmla="*/ 0 w 324"/>
              <a:gd name="T77" fmla="*/ 48 h 60"/>
              <a:gd name="T78" fmla="*/ 0 w 324"/>
              <a:gd name="T79" fmla="*/ 40 h 60"/>
              <a:gd name="T80" fmla="*/ 0 w 324"/>
              <a:gd name="T81" fmla="*/ 40 h 60"/>
              <a:gd name="T82" fmla="*/ 0 w 324"/>
              <a:gd name="T83" fmla="*/ 36 h 60"/>
              <a:gd name="T84" fmla="*/ 0 w 324"/>
              <a:gd name="T85" fmla="*/ 36 h 60"/>
              <a:gd name="T86" fmla="*/ 4 w 324"/>
              <a:gd name="T87" fmla="*/ 32 h 60"/>
              <a:gd name="T88" fmla="*/ 8 w 324"/>
              <a:gd name="T89" fmla="*/ 32 h 60"/>
              <a:gd name="T90" fmla="*/ 16 w 324"/>
              <a:gd name="T91" fmla="*/ 28 h 60"/>
              <a:gd name="T92" fmla="*/ 28 w 324"/>
              <a:gd name="T93" fmla="*/ 28 h 60"/>
              <a:gd name="T94" fmla="*/ 36 w 324"/>
              <a:gd name="T95" fmla="*/ 28 h 60"/>
              <a:gd name="T96" fmla="*/ 48 w 324"/>
              <a:gd name="T97" fmla="*/ 28 h 60"/>
              <a:gd name="T98" fmla="*/ 60 w 324"/>
              <a:gd name="T99" fmla="*/ 24 h 60"/>
              <a:gd name="T100" fmla="*/ 76 w 324"/>
              <a:gd name="T101" fmla="*/ 24 h 60"/>
              <a:gd name="T102" fmla="*/ 92 w 324"/>
              <a:gd name="T103" fmla="*/ 20 h 60"/>
              <a:gd name="T104" fmla="*/ 112 w 324"/>
              <a:gd name="T105" fmla="*/ 20 h 60"/>
              <a:gd name="T106" fmla="*/ 132 w 324"/>
              <a:gd name="T107" fmla="*/ 16 h 60"/>
              <a:gd name="T108" fmla="*/ 156 w 324"/>
              <a:gd name="T109" fmla="*/ 12 h 60"/>
              <a:gd name="T110" fmla="*/ 156 w 324"/>
              <a:gd name="T111" fmla="*/ 12 h 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324" h="60">
                <a:moveTo>
                  <a:pt x="156" y="12"/>
                </a:moveTo>
                <a:lnTo>
                  <a:pt x="180" y="8"/>
                </a:lnTo>
                <a:lnTo>
                  <a:pt x="200" y="8"/>
                </a:lnTo>
                <a:lnTo>
                  <a:pt x="216" y="4"/>
                </a:lnTo>
                <a:lnTo>
                  <a:pt x="232" y="4"/>
                </a:lnTo>
                <a:lnTo>
                  <a:pt x="248" y="0"/>
                </a:lnTo>
                <a:lnTo>
                  <a:pt x="256" y="0"/>
                </a:lnTo>
                <a:lnTo>
                  <a:pt x="268" y="0"/>
                </a:lnTo>
                <a:lnTo>
                  <a:pt x="272" y="0"/>
                </a:lnTo>
                <a:lnTo>
                  <a:pt x="284" y="0"/>
                </a:lnTo>
                <a:lnTo>
                  <a:pt x="292" y="0"/>
                </a:lnTo>
                <a:lnTo>
                  <a:pt x="300" y="4"/>
                </a:lnTo>
                <a:lnTo>
                  <a:pt x="308" y="4"/>
                </a:lnTo>
                <a:lnTo>
                  <a:pt x="316" y="8"/>
                </a:lnTo>
                <a:lnTo>
                  <a:pt x="320" y="12"/>
                </a:lnTo>
                <a:lnTo>
                  <a:pt x="324" y="16"/>
                </a:lnTo>
                <a:lnTo>
                  <a:pt x="324" y="24"/>
                </a:lnTo>
                <a:lnTo>
                  <a:pt x="320" y="24"/>
                </a:lnTo>
                <a:lnTo>
                  <a:pt x="316" y="28"/>
                </a:lnTo>
                <a:lnTo>
                  <a:pt x="308" y="32"/>
                </a:lnTo>
                <a:lnTo>
                  <a:pt x="296" y="36"/>
                </a:lnTo>
                <a:lnTo>
                  <a:pt x="280" y="36"/>
                </a:lnTo>
                <a:lnTo>
                  <a:pt x="260" y="40"/>
                </a:lnTo>
                <a:lnTo>
                  <a:pt x="236" y="44"/>
                </a:lnTo>
                <a:lnTo>
                  <a:pt x="208" y="48"/>
                </a:lnTo>
                <a:lnTo>
                  <a:pt x="180" y="48"/>
                </a:lnTo>
                <a:lnTo>
                  <a:pt x="156" y="52"/>
                </a:lnTo>
                <a:lnTo>
                  <a:pt x="136" y="56"/>
                </a:lnTo>
                <a:lnTo>
                  <a:pt x="116" y="56"/>
                </a:lnTo>
                <a:lnTo>
                  <a:pt x="100" y="60"/>
                </a:lnTo>
                <a:lnTo>
                  <a:pt x="88" y="60"/>
                </a:lnTo>
                <a:lnTo>
                  <a:pt x="80" y="60"/>
                </a:lnTo>
                <a:lnTo>
                  <a:pt x="72" y="60"/>
                </a:lnTo>
                <a:lnTo>
                  <a:pt x="52" y="60"/>
                </a:lnTo>
                <a:lnTo>
                  <a:pt x="40" y="56"/>
                </a:lnTo>
                <a:lnTo>
                  <a:pt x="24" y="56"/>
                </a:lnTo>
                <a:lnTo>
                  <a:pt x="12" y="52"/>
                </a:lnTo>
                <a:lnTo>
                  <a:pt x="4" y="52"/>
                </a:lnTo>
                <a:lnTo>
                  <a:pt x="0" y="48"/>
                </a:lnTo>
                <a:lnTo>
                  <a:pt x="0" y="40"/>
                </a:lnTo>
                <a:lnTo>
                  <a:pt x="0" y="40"/>
                </a:lnTo>
                <a:lnTo>
                  <a:pt x="0" y="36"/>
                </a:lnTo>
                <a:lnTo>
                  <a:pt x="0" y="36"/>
                </a:lnTo>
                <a:lnTo>
                  <a:pt x="4" y="32"/>
                </a:lnTo>
                <a:lnTo>
                  <a:pt x="8" y="32"/>
                </a:lnTo>
                <a:lnTo>
                  <a:pt x="16" y="28"/>
                </a:lnTo>
                <a:lnTo>
                  <a:pt x="28" y="28"/>
                </a:lnTo>
                <a:lnTo>
                  <a:pt x="36" y="28"/>
                </a:lnTo>
                <a:lnTo>
                  <a:pt x="48" y="28"/>
                </a:lnTo>
                <a:lnTo>
                  <a:pt x="60" y="24"/>
                </a:lnTo>
                <a:lnTo>
                  <a:pt x="76" y="24"/>
                </a:lnTo>
                <a:lnTo>
                  <a:pt x="92" y="20"/>
                </a:lnTo>
                <a:lnTo>
                  <a:pt x="112" y="20"/>
                </a:lnTo>
                <a:lnTo>
                  <a:pt x="132" y="16"/>
                </a:lnTo>
                <a:lnTo>
                  <a:pt x="156" y="12"/>
                </a:lnTo>
                <a:lnTo>
                  <a:pt x="156" y="12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3" name="Freeform 323">
            <a:extLst>
              <a:ext uri="{FF2B5EF4-FFF2-40B4-BE49-F238E27FC236}">
                <a16:creationId xmlns:a16="http://schemas.microsoft.com/office/drawing/2014/main" id="{64EC8210-5F46-4E0F-9A45-A92CB86D3FF8}"/>
              </a:ext>
            </a:extLst>
          </p:cNvPr>
          <p:cNvSpPr>
            <a:spLocks/>
          </p:cNvSpPr>
          <p:nvPr/>
        </p:nvSpPr>
        <p:spPr bwMode="auto">
          <a:xfrm>
            <a:off x="9043518" y="1695976"/>
            <a:ext cx="334430" cy="342431"/>
          </a:xfrm>
          <a:custGeom>
            <a:avLst/>
            <a:gdLst>
              <a:gd name="T0" fmla="*/ 68 w 88"/>
              <a:gd name="T1" fmla="*/ 72 h 72"/>
              <a:gd name="T2" fmla="*/ 60 w 88"/>
              <a:gd name="T3" fmla="*/ 72 h 72"/>
              <a:gd name="T4" fmla="*/ 52 w 88"/>
              <a:gd name="T5" fmla="*/ 68 h 72"/>
              <a:gd name="T6" fmla="*/ 40 w 88"/>
              <a:gd name="T7" fmla="*/ 64 h 72"/>
              <a:gd name="T8" fmla="*/ 32 w 88"/>
              <a:gd name="T9" fmla="*/ 52 h 72"/>
              <a:gd name="T10" fmla="*/ 20 w 88"/>
              <a:gd name="T11" fmla="*/ 44 h 72"/>
              <a:gd name="T12" fmla="*/ 12 w 88"/>
              <a:gd name="T13" fmla="*/ 36 h 72"/>
              <a:gd name="T14" fmla="*/ 4 w 88"/>
              <a:gd name="T15" fmla="*/ 28 h 72"/>
              <a:gd name="T16" fmla="*/ 0 w 88"/>
              <a:gd name="T17" fmla="*/ 20 h 72"/>
              <a:gd name="T18" fmla="*/ 0 w 88"/>
              <a:gd name="T19" fmla="*/ 12 h 72"/>
              <a:gd name="T20" fmla="*/ 0 w 88"/>
              <a:gd name="T21" fmla="*/ 4 h 72"/>
              <a:gd name="T22" fmla="*/ 4 w 88"/>
              <a:gd name="T23" fmla="*/ 4 h 72"/>
              <a:gd name="T24" fmla="*/ 8 w 88"/>
              <a:gd name="T25" fmla="*/ 0 h 72"/>
              <a:gd name="T26" fmla="*/ 16 w 88"/>
              <a:gd name="T27" fmla="*/ 4 h 72"/>
              <a:gd name="T28" fmla="*/ 28 w 88"/>
              <a:gd name="T29" fmla="*/ 4 h 72"/>
              <a:gd name="T30" fmla="*/ 36 w 88"/>
              <a:gd name="T31" fmla="*/ 4 h 72"/>
              <a:gd name="T32" fmla="*/ 52 w 88"/>
              <a:gd name="T33" fmla="*/ 8 h 72"/>
              <a:gd name="T34" fmla="*/ 64 w 88"/>
              <a:gd name="T35" fmla="*/ 12 h 72"/>
              <a:gd name="T36" fmla="*/ 76 w 88"/>
              <a:gd name="T37" fmla="*/ 16 h 72"/>
              <a:gd name="T38" fmla="*/ 84 w 88"/>
              <a:gd name="T39" fmla="*/ 24 h 72"/>
              <a:gd name="T40" fmla="*/ 88 w 88"/>
              <a:gd name="T41" fmla="*/ 28 h 72"/>
              <a:gd name="T42" fmla="*/ 88 w 88"/>
              <a:gd name="T43" fmla="*/ 36 h 72"/>
              <a:gd name="T44" fmla="*/ 88 w 88"/>
              <a:gd name="T45" fmla="*/ 44 h 72"/>
              <a:gd name="T46" fmla="*/ 88 w 88"/>
              <a:gd name="T47" fmla="*/ 48 h 72"/>
              <a:gd name="T48" fmla="*/ 88 w 88"/>
              <a:gd name="T49" fmla="*/ 56 h 72"/>
              <a:gd name="T50" fmla="*/ 84 w 88"/>
              <a:gd name="T51" fmla="*/ 64 h 72"/>
              <a:gd name="T52" fmla="*/ 76 w 88"/>
              <a:gd name="T53" fmla="*/ 68 h 72"/>
              <a:gd name="T54" fmla="*/ 72 w 88"/>
              <a:gd name="T55" fmla="*/ 72 h 72"/>
              <a:gd name="T56" fmla="*/ 68 w 88"/>
              <a:gd name="T57" fmla="*/ 72 h 72"/>
              <a:gd name="T58" fmla="*/ 68 w 88"/>
              <a:gd name="T59" fmla="*/ 72 h 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88" h="72">
                <a:moveTo>
                  <a:pt x="68" y="72"/>
                </a:moveTo>
                <a:lnTo>
                  <a:pt x="60" y="72"/>
                </a:lnTo>
                <a:lnTo>
                  <a:pt x="52" y="68"/>
                </a:lnTo>
                <a:lnTo>
                  <a:pt x="40" y="64"/>
                </a:lnTo>
                <a:lnTo>
                  <a:pt x="32" y="52"/>
                </a:lnTo>
                <a:lnTo>
                  <a:pt x="20" y="44"/>
                </a:lnTo>
                <a:lnTo>
                  <a:pt x="12" y="36"/>
                </a:lnTo>
                <a:lnTo>
                  <a:pt x="4" y="28"/>
                </a:lnTo>
                <a:lnTo>
                  <a:pt x="0" y="20"/>
                </a:lnTo>
                <a:lnTo>
                  <a:pt x="0" y="12"/>
                </a:lnTo>
                <a:lnTo>
                  <a:pt x="0" y="4"/>
                </a:lnTo>
                <a:lnTo>
                  <a:pt x="4" y="4"/>
                </a:lnTo>
                <a:lnTo>
                  <a:pt x="8" y="0"/>
                </a:lnTo>
                <a:lnTo>
                  <a:pt x="16" y="4"/>
                </a:lnTo>
                <a:lnTo>
                  <a:pt x="28" y="4"/>
                </a:lnTo>
                <a:lnTo>
                  <a:pt x="36" y="4"/>
                </a:lnTo>
                <a:lnTo>
                  <a:pt x="52" y="8"/>
                </a:lnTo>
                <a:lnTo>
                  <a:pt x="64" y="12"/>
                </a:lnTo>
                <a:lnTo>
                  <a:pt x="76" y="16"/>
                </a:lnTo>
                <a:lnTo>
                  <a:pt x="84" y="24"/>
                </a:lnTo>
                <a:lnTo>
                  <a:pt x="88" y="28"/>
                </a:lnTo>
                <a:lnTo>
                  <a:pt x="88" y="36"/>
                </a:lnTo>
                <a:lnTo>
                  <a:pt x="88" y="44"/>
                </a:lnTo>
                <a:lnTo>
                  <a:pt x="88" y="48"/>
                </a:lnTo>
                <a:lnTo>
                  <a:pt x="88" y="56"/>
                </a:lnTo>
                <a:lnTo>
                  <a:pt x="84" y="64"/>
                </a:lnTo>
                <a:lnTo>
                  <a:pt x="76" y="68"/>
                </a:lnTo>
                <a:lnTo>
                  <a:pt x="72" y="72"/>
                </a:lnTo>
                <a:lnTo>
                  <a:pt x="68" y="72"/>
                </a:lnTo>
                <a:lnTo>
                  <a:pt x="68" y="72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4" name="Freeform 324">
            <a:extLst>
              <a:ext uri="{FF2B5EF4-FFF2-40B4-BE49-F238E27FC236}">
                <a16:creationId xmlns:a16="http://schemas.microsoft.com/office/drawing/2014/main" id="{99220EA4-0FB3-4878-A314-1C6D4BD5A698}"/>
              </a:ext>
            </a:extLst>
          </p:cNvPr>
          <p:cNvSpPr>
            <a:spLocks/>
          </p:cNvSpPr>
          <p:nvPr/>
        </p:nvSpPr>
        <p:spPr bwMode="auto">
          <a:xfrm>
            <a:off x="9864390" y="1524760"/>
            <a:ext cx="562450" cy="437551"/>
          </a:xfrm>
          <a:custGeom>
            <a:avLst/>
            <a:gdLst>
              <a:gd name="T0" fmla="*/ 64 w 148"/>
              <a:gd name="T1" fmla="*/ 36 h 92"/>
              <a:gd name="T2" fmla="*/ 68 w 148"/>
              <a:gd name="T3" fmla="*/ 28 h 92"/>
              <a:gd name="T4" fmla="*/ 68 w 148"/>
              <a:gd name="T5" fmla="*/ 24 h 92"/>
              <a:gd name="T6" fmla="*/ 72 w 148"/>
              <a:gd name="T7" fmla="*/ 20 h 92"/>
              <a:gd name="T8" fmla="*/ 68 w 148"/>
              <a:gd name="T9" fmla="*/ 12 h 92"/>
              <a:gd name="T10" fmla="*/ 64 w 148"/>
              <a:gd name="T11" fmla="*/ 8 h 92"/>
              <a:gd name="T12" fmla="*/ 64 w 148"/>
              <a:gd name="T13" fmla="*/ 4 h 92"/>
              <a:gd name="T14" fmla="*/ 68 w 148"/>
              <a:gd name="T15" fmla="*/ 0 h 92"/>
              <a:gd name="T16" fmla="*/ 72 w 148"/>
              <a:gd name="T17" fmla="*/ 0 h 92"/>
              <a:gd name="T18" fmla="*/ 76 w 148"/>
              <a:gd name="T19" fmla="*/ 0 h 92"/>
              <a:gd name="T20" fmla="*/ 84 w 148"/>
              <a:gd name="T21" fmla="*/ 0 h 92"/>
              <a:gd name="T22" fmla="*/ 96 w 148"/>
              <a:gd name="T23" fmla="*/ 0 h 92"/>
              <a:gd name="T24" fmla="*/ 104 w 148"/>
              <a:gd name="T25" fmla="*/ 4 h 92"/>
              <a:gd name="T26" fmla="*/ 112 w 148"/>
              <a:gd name="T27" fmla="*/ 8 h 92"/>
              <a:gd name="T28" fmla="*/ 120 w 148"/>
              <a:gd name="T29" fmla="*/ 12 h 92"/>
              <a:gd name="T30" fmla="*/ 132 w 148"/>
              <a:gd name="T31" fmla="*/ 20 h 92"/>
              <a:gd name="T32" fmla="*/ 140 w 148"/>
              <a:gd name="T33" fmla="*/ 24 h 92"/>
              <a:gd name="T34" fmla="*/ 144 w 148"/>
              <a:gd name="T35" fmla="*/ 28 h 92"/>
              <a:gd name="T36" fmla="*/ 148 w 148"/>
              <a:gd name="T37" fmla="*/ 36 h 92"/>
              <a:gd name="T38" fmla="*/ 148 w 148"/>
              <a:gd name="T39" fmla="*/ 40 h 92"/>
              <a:gd name="T40" fmla="*/ 144 w 148"/>
              <a:gd name="T41" fmla="*/ 44 h 92"/>
              <a:gd name="T42" fmla="*/ 140 w 148"/>
              <a:gd name="T43" fmla="*/ 52 h 92"/>
              <a:gd name="T44" fmla="*/ 128 w 148"/>
              <a:gd name="T45" fmla="*/ 56 h 92"/>
              <a:gd name="T46" fmla="*/ 124 w 148"/>
              <a:gd name="T47" fmla="*/ 60 h 92"/>
              <a:gd name="T48" fmla="*/ 116 w 148"/>
              <a:gd name="T49" fmla="*/ 60 h 92"/>
              <a:gd name="T50" fmla="*/ 100 w 148"/>
              <a:gd name="T51" fmla="*/ 68 h 92"/>
              <a:gd name="T52" fmla="*/ 84 w 148"/>
              <a:gd name="T53" fmla="*/ 76 h 92"/>
              <a:gd name="T54" fmla="*/ 64 w 148"/>
              <a:gd name="T55" fmla="*/ 80 h 92"/>
              <a:gd name="T56" fmla="*/ 44 w 148"/>
              <a:gd name="T57" fmla="*/ 84 h 92"/>
              <a:gd name="T58" fmla="*/ 36 w 148"/>
              <a:gd name="T59" fmla="*/ 88 h 92"/>
              <a:gd name="T60" fmla="*/ 28 w 148"/>
              <a:gd name="T61" fmla="*/ 88 h 92"/>
              <a:gd name="T62" fmla="*/ 20 w 148"/>
              <a:gd name="T63" fmla="*/ 92 h 92"/>
              <a:gd name="T64" fmla="*/ 12 w 148"/>
              <a:gd name="T65" fmla="*/ 92 h 92"/>
              <a:gd name="T66" fmla="*/ 8 w 148"/>
              <a:gd name="T67" fmla="*/ 92 h 92"/>
              <a:gd name="T68" fmla="*/ 4 w 148"/>
              <a:gd name="T69" fmla="*/ 92 h 92"/>
              <a:gd name="T70" fmla="*/ 4 w 148"/>
              <a:gd name="T71" fmla="*/ 88 h 92"/>
              <a:gd name="T72" fmla="*/ 0 w 148"/>
              <a:gd name="T73" fmla="*/ 88 h 92"/>
              <a:gd name="T74" fmla="*/ 0 w 148"/>
              <a:gd name="T75" fmla="*/ 84 h 92"/>
              <a:gd name="T76" fmla="*/ 0 w 148"/>
              <a:gd name="T77" fmla="*/ 80 h 92"/>
              <a:gd name="T78" fmla="*/ 4 w 148"/>
              <a:gd name="T79" fmla="*/ 76 h 92"/>
              <a:gd name="T80" fmla="*/ 8 w 148"/>
              <a:gd name="T81" fmla="*/ 72 h 92"/>
              <a:gd name="T82" fmla="*/ 12 w 148"/>
              <a:gd name="T83" fmla="*/ 68 h 92"/>
              <a:gd name="T84" fmla="*/ 16 w 148"/>
              <a:gd name="T85" fmla="*/ 64 h 92"/>
              <a:gd name="T86" fmla="*/ 24 w 148"/>
              <a:gd name="T87" fmla="*/ 60 h 92"/>
              <a:gd name="T88" fmla="*/ 36 w 148"/>
              <a:gd name="T89" fmla="*/ 52 h 92"/>
              <a:gd name="T90" fmla="*/ 48 w 148"/>
              <a:gd name="T91" fmla="*/ 48 h 92"/>
              <a:gd name="T92" fmla="*/ 56 w 148"/>
              <a:gd name="T93" fmla="*/ 40 h 92"/>
              <a:gd name="T94" fmla="*/ 64 w 148"/>
              <a:gd name="T95" fmla="*/ 36 h 92"/>
              <a:gd name="T96" fmla="*/ 64 w 148"/>
              <a:gd name="T97" fmla="*/ 36 h 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148" h="92">
                <a:moveTo>
                  <a:pt x="64" y="36"/>
                </a:moveTo>
                <a:lnTo>
                  <a:pt x="68" y="28"/>
                </a:lnTo>
                <a:lnTo>
                  <a:pt x="68" y="24"/>
                </a:lnTo>
                <a:lnTo>
                  <a:pt x="72" y="20"/>
                </a:lnTo>
                <a:lnTo>
                  <a:pt x="68" y="12"/>
                </a:lnTo>
                <a:lnTo>
                  <a:pt x="64" y="8"/>
                </a:lnTo>
                <a:lnTo>
                  <a:pt x="64" y="4"/>
                </a:lnTo>
                <a:lnTo>
                  <a:pt x="68" y="0"/>
                </a:lnTo>
                <a:lnTo>
                  <a:pt x="72" y="0"/>
                </a:lnTo>
                <a:lnTo>
                  <a:pt x="76" y="0"/>
                </a:lnTo>
                <a:lnTo>
                  <a:pt x="84" y="0"/>
                </a:lnTo>
                <a:lnTo>
                  <a:pt x="96" y="0"/>
                </a:lnTo>
                <a:lnTo>
                  <a:pt x="104" y="4"/>
                </a:lnTo>
                <a:lnTo>
                  <a:pt x="112" y="8"/>
                </a:lnTo>
                <a:lnTo>
                  <a:pt x="120" y="12"/>
                </a:lnTo>
                <a:lnTo>
                  <a:pt x="132" y="20"/>
                </a:lnTo>
                <a:lnTo>
                  <a:pt x="140" y="24"/>
                </a:lnTo>
                <a:lnTo>
                  <a:pt x="144" y="28"/>
                </a:lnTo>
                <a:lnTo>
                  <a:pt x="148" y="36"/>
                </a:lnTo>
                <a:lnTo>
                  <a:pt x="148" y="40"/>
                </a:lnTo>
                <a:lnTo>
                  <a:pt x="144" y="44"/>
                </a:lnTo>
                <a:lnTo>
                  <a:pt x="140" y="52"/>
                </a:lnTo>
                <a:lnTo>
                  <a:pt x="128" y="56"/>
                </a:lnTo>
                <a:lnTo>
                  <a:pt x="124" y="60"/>
                </a:lnTo>
                <a:lnTo>
                  <a:pt x="116" y="60"/>
                </a:lnTo>
                <a:lnTo>
                  <a:pt x="100" y="68"/>
                </a:lnTo>
                <a:lnTo>
                  <a:pt x="84" y="76"/>
                </a:lnTo>
                <a:lnTo>
                  <a:pt x="64" y="80"/>
                </a:lnTo>
                <a:lnTo>
                  <a:pt x="44" y="84"/>
                </a:lnTo>
                <a:lnTo>
                  <a:pt x="36" y="88"/>
                </a:lnTo>
                <a:lnTo>
                  <a:pt x="28" y="88"/>
                </a:lnTo>
                <a:lnTo>
                  <a:pt x="20" y="92"/>
                </a:lnTo>
                <a:lnTo>
                  <a:pt x="12" y="92"/>
                </a:lnTo>
                <a:lnTo>
                  <a:pt x="8" y="92"/>
                </a:lnTo>
                <a:lnTo>
                  <a:pt x="4" y="92"/>
                </a:lnTo>
                <a:lnTo>
                  <a:pt x="4" y="88"/>
                </a:lnTo>
                <a:lnTo>
                  <a:pt x="0" y="88"/>
                </a:lnTo>
                <a:lnTo>
                  <a:pt x="0" y="84"/>
                </a:lnTo>
                <a:lnTo>
                  <a:pt x="0" y="80"/>
                </a:lnTo>
                <a:lnTo>
                  <a:pt x="4" y="76"/>
                </a:lnTo>
                <a:lnTo>
                  <a:pt x="8" y="72"/>
                </a:lnTo>
                <a:lnTo>
                  <a:pt x="12" y="68"/>
                </a:lnTo>
                <a:lnTo>
                  <a:pt x="16" y="64"/>
                </a:lnTo>
                <a:lnTo>
                  <a:pt x="24" y="60"/>
                </a:lnTo>
                <a:lnTo>
                  <a:pt x="36" y="52"/>
                </a:lnTo>
                <a:lnTo>
                  <a:pt x="48" y="48"/>
                </a:lnTo>
                <a:lnTo>
                  <a:pt x="56" y="40"/>
                </a:lnTo>
                <a:lnTo>
                  <a:pt x="64" y="36"/>
                </a:lnTo>
                <a:lnTo>
                  <a:pt x="64" y="36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5" name="Freeform 325">
            <a:extLst>
              <a:ext uri="{FF2B5EF4-FFF2-40B4-BE49-F238E27FC236}">
                <a16:creationId xmlns:a16="http://schemas.microsoft.com/office/drawing/2014/main" id="{BA904E0A-D445-47E3-9385-FD5E7967BA2B}"/>
              </a:ext>
            </a:extLst>
          </p:cNvPr>
          <p:cNvSpPr>
            <a:spLocks/>
          </p:cNvSpPr>
          <p:nvPr/>
        </p:nvSpPr>
        <p:spPr bwMode="auto">
          <a:xfrm>
            <a:off x="9636370" y="1467688"/>
            <a:ext cx="121611" cy="1731179"/>
          </a:xfrm>
          <a:custGeom>
            <a:avLst/>
            <a:gdLst>
              <a:gd name="T0" fmla="*/ 0 w 32"/>
              <a:gd name="T1" fmla="*/ 156 h 364"/>
              <a:gd name="T2" fmla="*/ 0 w 32"/>
              <a:gd name="T3" fmla="*/ 128 h 364"/>
              <a:gd name="T4" fmla="*/ 0 w 32"/>
              <a:gd name="T5" fmla="*/ 104 h 364"/>
              <a:gd name="T6" fmla="*/ 0 w 32"/>
              <a:gd name="T7" fmla="*/ 80 h 364"/>
              <a:gd name="T8" fmla="*/ 0 w 32"/>
              <a:gd name="T9" fmla="*/ 60 h 364"/>
              <a:gd name="T10" fmla="*/ 0 w 32"/>
              <a:gd name="T11" fmla="*/ 40 h 364"/>
              <a:gd name="T12" fmla="*/ 0 w 32"/>
              <a:gd name="T13" fmla="*/ 24 h 364"/>
              <a:gd name="T14" fmla="*/ 0 w 32"/>
              <a:gd name="T15" fmla="*/ 12 h 364"/>
              <a:gd name="T16" fmla="*/ 0 w 32"/>
              <a:gd name="T17" fmla="*/ 0 h 364"/>
              <a:gd name="T18" fmla="*/ 32 w 32"/>
              <a:gd name="T19" fmla="*/ 0 h 364"/>
              <a:gd name="T20" fmla="*/ 28 w 32"/>
              <a:gd name="T21" fmla="*/ 44 h 364"/>
              <a:gd name="T22" fmla="*/ 24 w 32"/>
              <a:gd name="T23" fmla="*/ 92 h 364"/>
              <a:gd name="T24" fmla="*/ 24 w 32"/>
              <a:gd name="T25" fmla="*/ 140 h 364"/>
              <a:gd name="T26" fmla="*/ 24 w 32"/>
              <a:gd name="T27" fmla="*/ 192 h 364"/>
              <a:gd name="T28" fmla="*/ 24 w 32"/>
              <a:gd name="T29" fmla="*/ 220 h 364"/>
              <a:gd name="T30" fmla="*/ 20 w 32"/>
              <a:gd name="T31" fmla="*/ 244 h 364"/>
              <a:gd name="T32" fmla="*/ 20 w 32"/>
              <a:gd name="T33" fmla="*/ 264 h 364"/>
              <a:gd name="T34" fmla="*/ 20 w 32"/>
              <a:gd name="T35" fmla="*/ 284 h 364"/>
              <a:gd name="T36" fmla="*/ 20 w 32"/>
              <a:gd name="T37" fmla="*/ 300 h 364"/>
              <a:gd name="T38" fmla="*/ 20 w 32"/>
              <a:gd name="T39" fmla="*/ 312 h 364"/>
              <a:gd name="T40" fmla="*/ 16 w 32"/>
              <a:gd name="T41" fmla="*/ 324 h 364"/>
              <a:gd name="T42" fmla="*/ 16 w 32"/>
              <a:gd name="T43" fmla="*/ 336 h 364"/>
              <a:gd name="T44" fmla="*/ 16 w 32"/>
              <a:gd name="T45" fmla="*/ 344 h 364"/>
              <a:gd name="T46" fmla="*/ 12 w 32"/>
              <a:gd name="T47" fmla="*/ 348 h 364"/>
              <a:gd name="T48" fmla="*/ 12 w 32"/>
              <a:gd name="T49" fmla="*/ 352 h 364"/>
              <a:gd name="T50" fmla="*/ 12 w 32"/>
              <a:gd name="T51" fmla="*/ 360 h 364"/>
              <a:gd name="T52" fmla="*/ 8 w 32"/>
              <a:gd name="T53" fmla="*/ 364 h 364"/>
              <a:gd name="T54" fmla="*/ 12 w 32"/>
              <a:gd name="T55" fmla="*/ 364 h 364"/>
              <a:gd name="T56" fmla="*/ 12 w 32"/>
              <a:gd name="T57" fmla="*/ 364 h 364"/>
              <a:gd name="T58" fmla="*/ 12 w 32"/>
              <a:gd name="T59" fmla="*/ 364 h 364"/>
              <a:gd name="T60" fmla="*/ 12 w 32"/>
              <a:gd name="T61" fmla="*/ 360 h 364"/>
              <a:gd name="T62" fmla="*/ 12 w 32"/>
              <a:gd name="T63" fmla="*/ 356 h 364"/>
              <a:gd name="T64" fmla="*/ 8 w 32"/>
              <a:gd name="T65" fmla="*/ 348 h 364"/>
              <a:gd name="T66" fmla="*/ 8 w 32"/>
              <a:gd name="T67" fmla="*/ 340 h 364"/>
              <a:gd name="T68" fmla="*/ 8 w 32"/>
              <a:gd name="T69" fmla="*/ 332 h 364"/>
              <a:gd name="T70" fmla="*/ 8 w 32"/>
              <a:gd name="T71" fmla="*/ 320 h 364"/>
              <a:gd name="T72" fmla="*/ 8 w 32"/>
              <a:gd name="T73" fmla="*/ 308 h 364"/>
              <a:gd name="T74" fmla="*/ 4 w 32"/>
              <a:gd name="T75" fmla="*/ 292 h 364"/>
              <a:gd name="T76" fmla="*/ 4 w 32"/>
              <a:gd name="T77" fmla="*/ 276 h 364"/>
              <a:gd name="T78" fmla="*/ 4 w 32"/>
              <a:gd name="T79" fmla="*/ 256 h 364"/>
              <a:gd name="T80" fmla="*/ 4 w 32"/>
              <a:gd name="T81" fmla="*/ 236 h 364"/>
              <a:gd name="T82" fmla="*/ 4 w 32"/>
              <a:gd name="T83" fmla="*/ 212 h 364"/>
              <a:gd name="T84" fmla="*/ 0 w 32"/>
              <a:gd name="T85" fmla="*/ 184 h 364"/>
              <a:gd name="T86" fmla="*/ 0 w 32"/>
              <a:gd name="T87" fmla="*/ 156 h 364"/>
              <a:gd name="T88" fmla="*/ 0 w 32"/>
              <a:gd name="T89" fmla="*/ 156 h 3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32" h="364">
                <a:moveTo>
                  <a:pt x="0" y="156"/>
                </a:moveTo>
                <a:lnTo>
                  <a:pt x="0" y="128"/>
                </a:lnTo>
                <a:lnTo>
                  <a:pt x="0" y="104"/>
                </a:lnTo>
                <a:lnTo>
                  <a:pt x="0" y="80"/>
                </a:lnTo>
                <a:lnTo>
                  <a:pt x="0" y="60"/>
                </a:lnTo>
                <a:lnTo>
                  <a:pt x="0" y="40"/>
                </a:lnTo>
                <a:lnTo>
                  <a:pt x="0" y="24"/>
                </a:lnTo>
                <a:lnTo>
                  <a:pt x="0" y="12"/>
                </a:lnTo>
                <a:lnTo>
                  <a:pt x="0" y="0"/>
                </a:lnTo>
                <a:lnTo>
                  <a:pt x="32" y="0"/>
                </a:lnTo>
                <a:lnTo>
                  <a:pt x="28" y="44"/>
                </a:lnTo>
                <a:lnTo>
                  <a:pt x="24" y="92"/>
                </a:lnTo>
                <a:lnTo>
                  <a:pt x="24" y="140"/>
                </a:lnTo>
                <a:lnTo>
                  <a:pt x="24" y="192"/>
                </a:lnTo>
                <a:lnTo>
                  <a:pt x="24" y="220"/>
                </a:lnTo>
                <a:lnTo>
                  <a:pt x="20" y="244"/>
                </a:lnTo>
                <a:lnTo>
                  <a:pt x="20" y="264"/>
                </a:lnTo>
                <a:lnTo>
                  <a:pt x="20" y="284"/>
                </a:lnTo>
                <a:lnTo>
                  <a:pt x="20" y="300"/>
                </a:lnTo>
                <a:lnTo>
                  <a:pt x="20" y="312"/>
                </a:lnTo>
                <a:lnTo>
                  <a:pt x="16" y="324"/>
                </a:lnTo>
                <a:lnTo>
                  <a:pt x="16" y="336"/>
                </a:lnTo>
                <a:lnTo>
                  <a:pt x="16" y="344"/>
                </a:lnTo>
                <a:lnTo>
                  <a:pt x="12" y="348"/>
                </a:lnTo>
                <a:lnTo>
                  <a:pt x="12" y="352"/>
                </a:lnTo>
                <a:lnTo>
                  <a:pt x="12" y="360"/>
                </a:lnTo>
                <a:lnTo>
                  <a:pt x="8" y="364"/>
                </a:lnTo>
                <a:lnTo>
                  <a:pt x="12" y="364"/>
                </a:lnTo>
                <a:lnTo>
                  <a:pt x="12" y="364"/>
                </a:lnTo>
                <a:lnTo>
                  <a:pt x="12" y="364"/>
                </a:lnTo>
                <a:lnTo>
                  <a:pt x="12" y="360"/>
                </a:lnTo>
                <a:lnTo>
                  <a:pt x="12" y="356"/>
                </a:lnTo>
                <a:lnTo>
                  <a:pt x="8" y="348"/>
                </a:lnTo>
                <a:lnTo>
                  <a:pt x="8" y="340"/>
                </a:lnTo>
                <a:lnTo>
                  <a:pt x="8" y="332"/>
                </a:lnTo>
                <a:lnTo>
                  <a:pt x="8" y="320"/>
                </a:lnTo>
                <a:lnTo>
                  <a:pt x="8" y="308"/>
                </a:lnTo>
                <a:lnTo>
                  <a:pt x="4" y="292"/>
                </a:lnTo>
                <a:lnTo>
                  <a:pt x="4" y="276"/>
                </a:lnTo>
                <a:lnTo>
                  <a:pt x="4" y="256"/>
                </a:lnTo>
                <a:lnTo>
                  <a:pt x="4" y="236"/>
                </a:lnTo>
                <a:lnTo>
                  <a:pt x="4" y="212"/>
                </a:lnTo>
                <a:lnTo>
                  <a:pt x="0" y="184"/>
                </a:lnTo>
                <a:lnTo>
                  <a:pt x="0" y="156"/>
                </a:lnTo>
                <a:lnTo>
                  <a:pt x="0" y="156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6" name="Freeform 326">
            <a:extLst>
              <a:ext uri="{FF2B5EF4-FFF2-40B4-BE49-F238E27FC236}">
                <a16:creationId xmlns:a16="http://schemas.microsoft.com/office/drawing/2014/main" id="{59CDE211-6628-4494-8828-31C32D2F4C65}"/>
              </a:ext>
            </a:extLst>
          </p:cNvPr>
          <p:cNvSpPr>
            <a:spLocks/>
          </p:cNvSpPr>
          <p:nvPr/>
        </p:nvSpPr>
        <p:spPr bwMode="auto">
          <a:xfrm>
            <a:off x="9894793" y="440396"/>
            <a:ext cx="334430" cy="818029"/>
          </a:xfrm>
          <a:custGeom>
            <a:avLst/>
            <a:gdLst>
              <a:gd name="T0" fmla="*/ 16 w 88"/>
              <a:gd name="T1" fmla="*/ 56 h 172"/>
              <a:gd name="T2" fmla="*/ 16 w 88"/>
              <a:gd name="T3" fmla="*/ 44 h 172"/>
              <a:gd name="T4" fmla="*/ 16 w 88"/>
              <a:gd name="T5" fmla="*/ 32 h 172"/>
              <a:gd name="T6" fmla="*/ 12 w 88"/>
              <a:gd name="T7" fmla="*/ 28 h 172"/>
              <a:gd name="T8" fmla="*/ 8 w 88"/>
              <a:gd name="T9" fmla="*/ 20 h 172"/>
              <a:gd name="T10" fmla="*/ 4 w 88"/>
              <a:gd name="T11" fmla="*/ 20 h 172"/>
              <a:gd name="T12" fmla="*/ 0 w 88"/>
              <a:gd name="T13" fmla="*/ 16 h 172"/>
              <a:gd name="T14" fmla="*/ 0 w 88"/>
              <a:gd name="T15" fmla="*/ 12 h 172"/>
              <a:gd name="T16" fmla="*/ 0 w 88"/>
              <a:gd name="T17" fmla="*/ 8 h 172"/>
              <a:gd name="T18" fmla="*/ 4 w 88"/>
              <a:gd name="T19" fmla="*/ 4 h 172"/>
              <a:gd name="T20" fmla="*/ 12 w 88"/>
              <a:gd name="T21" fmla="*/ 0 h 172"/>
              <a:gd name="T22" fmla="*/ 20 w 88"/>
              <a:gd name="T23" fmla="*/ 0 h 172"/>
              <a:gd name="T24" fmla="*/ 28 w 88"/>
              <a:gd name="T25" fmla="*/ 4 h 172"/>
              <a:gd name="T26" fmla="*/ 40 w 88"/>
              <a:gd name="T27" fmla="*/ 4 h 172"/>
              <a:gd name="T28" fmla="*/ 48 w 88"/>
              <a:gd name="T29" fmla="*/ 8 h 172"/>
              <a:gd name="T30" fmla="*/ 60 w 88"/>
              <a:gd name="T31" fmla="*/ 8 h 172"/>
              <a:gd name="T32" fmla="*/ 68 w 88"/>
              <a:gd name="T33" fmla="*/ 12 h 172"/>
              <a:gd name="T34" fmla="*/ 76 w 88"/>
              <a:gd name="T35" fmla="*/ 16 h 172"/>
              <a:gd name="T36" fmla="*/ 84 w 88"/>
              <a:gd name="T37" fmla="*/ 20 h 172"/>
              <a:gd name="T38" fmla="*/ 84 w 88"/>
              <a:gd name="T39" fmla="*/ 24 h 172"/>
              <a:gd name="T40" fmla="*/ 88 w 88"/>
              <a:gd name="T41" fmla="*/ 28 h 172"/>
              <a:gd name="T42" fmla="*/ 88 w 88"/>
              <a:gd name="T43" fmla="*/ 36 h 172"/>
              <a:gd name="T44" fmla="*/ 84 w 88"/>
              <a:gd name="T45" fmla="*/ 44 h 172"/>
              <a:gd name="T46" fmla="*/ 84 w 88"/>
              <a:gd name="T47" fmla="*/ 56 h 172"/>
              <a:gd name="T48" fmla="*/ 80 w 88"/>
              <a:gd name="T49" fmla="*/ 68 h 172"/>
              <a:gd name="T50" fmla="*/ 72 w 88"/>
              <a:gd name="T51" fmla="*/ 84 h 172"/>
              <a:gd name="T52" fmla="*/ 64 w 88"/>
              <a:gd name="T53" fmla="*/ 100 h 172"/>
              <a:gd name="T54" fmla="*/ 56 w 88"/>
              <a:gd name="T55" fmla="*/ 116 h 172"/>
              <a:gd name="T56" fmla="*/ 44 w 88"/>
              <a:gd name="T57" fmla="*/ 136 h 172"/>
              <a:gd name="T58" fmla="*/ 40 w 88"/>
              <a:gd name="T59" fmla="*/ 144 h 172"/>
              <a:gd name="T60" fmla="*/ 36 w 88"/>
              <a:gd name="T61" fmla="*/ 152 h 172"/>
              <a:gd name="T62" fmla="*/ 32 w 88"/>
              <a:gd name="T63" fmla="*/ 160 h 172"/>
              <a:gd name="T64" fmla="*/ 24 w 88"/>
              <a:gd name="T65" fmla="*/ 164 h 172"/>
              <a:gd name="T66" fmla="*/ 20 w 88"/>
              <a:gd name="T67" fmla="*/ 168 h 172"/>
              <a:gd name="T68" fmla="*/ 16 w 88"/>
              <a:gd name="T69" fmla="*/ 168 h 172"/>
              <a:gd name="T70" fmla="*/ 12 w 88"/>
              <a:gd name="T71" fmla="*/ 172 h 172"/>
              <a:gd name="T72" fmla="*/ 12 w 88"/>
              <a:gd name="T73" fmla="*/ 172 h 172"/>
              <a:gd name="T74" fmla="*/ 8 w 88"/>
              <a:gd name="T75" fmla="*/ 168 h 172"/>
              <a:gd name="T76" fmla="*/ 4 w 88"/>
              <a:gd name="T77" fmla="*/ 168 h 172"/>
              <a:gd name="T78" fmla="*/ 4 w 88"/>
              <a:gd name="T79" fmla="*/ 164 h 172"/>
              <a:gd name="T80" fmla="*/ 4 w 88"/>
              <a:gd name="T81" fmla="*/ 156 h 172"/>
              <a:gd name="T82" fmla="*/ 4 w 88"/>
              <a:gd name="T83" fmla="*/ 152 h 172"/>
              <a:gd name="T84" fmla="*/ 4 w 88"/>
              <a:gd name="T85" fmla="*/ 144 h 172"/>
              <a:gd name="T86" fmla="*/ 4 w 88"/>
              <a:gd name="T87" fmla="*/ 136 h 172"/>
              <a:gd name="T88" fmla="*/ 8 w 88"/>
              <a:gd name="T89" fmla="*/ 124 h 172"/>
              <a:gd name="T90" fmla="*/ 12 w 88"/>
              <a:gd name="T91" fmla="*/ 108 h 172"/>
              <a:gd name="T92" fmla="*/ 16 w 88"/>
              <a:gd name="T93" fmla="*/ 88 h 172"/>
              <a:gd name="T94" fmla="*/ 16 w 88"/>
              <a:gd name="T95" fmla="*/ 72 h 172"/>
              <a:gd name="T96" fmla="*/ 16 w 88"/>
              <a:gd name="T97" fmla="*/ 56 h 172"/>
              <a:gd name="T98" fmla="*/ 16 w 88"/>
              <a:gd name="T99" fmla="*/ 56 h 1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88" h="172">
                <a:moveTo>
                  <a:pt x="16" y="56"/>
                </a:moveTo>
                <a:lnTo>
                  <a:pt x="16" y="44"/>
                </a:lnTo>
                <a:lnTo>
                  <a:pt x="16" y="32"/>
                </a:lnTo>
                <a:lnTo>
                  <a:pt x="12" y="28"/>
                </a:lnTo>
                <a:lnTo>
                  <a:pt x="8" y="20"/>
                </a:lnTo>
                <a:lnTo>
                  <a:pt x="4" y="20"/>
                </a:lnTo>
                <a:lnTo>
                  <a:pt x="0" y="16"/>
                </a:lnTo>
                <a:lnTo>
                  <a:pt x="0" y="12"/>
                </a:lnTo>
                <a:lnTo>
                  <a:pt x="0" y="8"/>
                </a:lnTo>
                <a:lnTo>
                  <a:pt x="4" y="4"/>
                </a:lnTo>
                <a:lnTo>
                  <a:pt x="12" y="0"/>
                </a:lnTo>
                <a:lnTo>
                  <a:pt x="20" y="0"/>
                </a:lnTo>
                <a:lnTo>
                  <a:pt x="28" y="4"/>
                </a:lnTo>
                <a:lnTo>
                  <a:pt x="40" y="4"/>
                </a:lnTo>
                <a:lnTo>
                  <a:pt x="48" y="8"/>
                </a:lnTo>
                <a:lnTo>
                  <a:pt x="60" y="8"/>
                </a:lnTo>
                <a:lnTo>
                  <a:pt x="68" y="12"/>
                </a:lnTo>
                <a:lnTo>
                  <a:pt x="76" y="16"/>
                </a:lnTo>
                <a:lnTo>
                  <a:pt x="84" y="20"/>
                </a:lnTo>
                <a:lnTo>
                  <a:pt x="84" y="24"/>
                </a:lnTo>
                <a:lnTo>
                  <a:pt x="88" y="28"/>
                </a:lnTo>
                <a:lnTo>
                  <a:pt x="88" y="36"/>
                </a:lnTo>
                <a:lnTo>
                  <a:pt x="84" y="44"/>
                </a:lnTo>
                <a:lnTo>
                  <a:pt x="84" y="56"/>
                </a:lnTo>
                <a:lnTo>
                  <a:pt x="80" y="68"/>
                </a:lnTo>
                <a:lnTo>
                  <a:pt x="72" y="84"/>
                </a:lnTo>
                <a:lnTo>
                  <a:pt x="64" y="100"/>
                </a:lnTo>
                <a:lnTo>
                  <a:pt x="56" y="116"/>
                </a:lnTo>
                <a:lnTo>
                  <a:pt x="44" y="136"/>
                </a:lnTo>
                <a:lnTo>
                  <a:pt x="40" y="144"/>
                </a:lnTo>
                <a:lnTo>
                  <a:pt x="36" y="152"/>
                </a:lnTo>
                <a:lnTo>
                  <a:pt x="32" y="160"/>
                </a:lnTo>
                <a:lnTo>
                  <a:pt x="24" y="164"/>
                </a:lnTo>
                <a:lnTo>
                  <a:pt x="20" y="168"/>
                </a:lnTo>
                <a:lnTo>
                  <a:pt x="16" y="168"/>
                </a:lnTo>
                <a:lnTo>
                  <a:pt x="12" y="172"/>
                </a:lnTo>
                <a:lnTo>
                  <a:pt x="12" y="172"/>
                </a:lnTo>
                <a:lnTo>
                  <a:pt x="8" y="168"/>
                </a:lnTo>
                <a:lnTo>
                  <a:pt x="4" y="168"/>
                </a:lnTo>
                <a:lnTo>
                  <a:pt x="4" y="164"/>
                </a:lnTo>
                <a:lnTo>
                  <a:pt x="4" y="156"/>
                </a:lnTo>
                <a:lnTo>
                  <a:pt x="4" y="152"/>
                </a:lnTo>
                <a:lnTo>
                  <a:pt x="4" y="144"/>
                </a:lnTo>
                <a:lnTo>
                  <a:pt x="4" y="136"/>
                </a:lnTo>
                <a:lnTo>
                  <a:pt x="8" y="124"/>
                </a:lnTo>
                <a:lnTo>
                  <a:pt x="12" y="108"/>
                </a:lnTo>
                <a:lnTo>
                  <a:pt x="16" y="88"/>
                </a:lnTo>
                <a:lnTo>
                  <a:pt x="16" y="72"/>
                </a:lnTo>
                <a:lnTo>
                  <a:pt x="16" y="56"/>
                </a:lnTo>
                <a:lnTo>
                  <a:pt x="16" y="56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7" name="Freeform 327">
            <a:extLst>
              <a:ext uri="{FF2B5EF4-FFF2-40B4-BE49-F238E27FC236}">
                <a16:creationId xmlns:a16="http://schemas.microsoft.com/office/drawing/2014/main" id="{E3D4783E-334F-44B8-AFA8-87A5033FC7CE}"/>
              </a:ext>
            </a:extLst>
          </p:cNvPr>
          <p:cNvSpPr>
            <a:spLocks/>
          </p:cNvSpPr>
          <p:nvPr/>
        </p:nvSpPr>
        <p:spPr bwMode="auto">
          <a:xfrm>
            <a:off x="8663484" y="763803"/>
            <a:ext cx="2097785" cy="399503"/>
          </a:xfrm>
          <a:custGeom>
            <a:avLst/>
            <a:gdLst>
              <a:gd name="T0" fmla="*/ 80 w 552"/>
              <a:gd name="T1" fmla="*/ 40 h 84"/>
              <a:gd name="T2" fmla="*/ 120 w 552"/>
              <a:gd name="T3" fmla="*/ 36 h 84"/>
              <a:gd name="T4" fmla="*/ 152 w 552"/>
              <a:gd name="T5" fmla="*/ 32 h 84"/>
              <a:gd name="T6" fmla="*/ 172 w 552"/>
              <a:gd name="T7" fmla="*/ 32 h 84"/>
              <a:gd name="T8" fmla="*/ 196 w 552"/>
              <a:gd name="T9" fmla="*/ 28 h 84"/>
              <a:gd name="T10" fmla="*/ 228 w 552"/>
              <a:gd name="T11" fmla="*/ 24 h 84"/>
              <a:gd name="T12" fmla="*/ 260 w 552"/>
              <a:gd name="T13" fmla="*/ 20 h 84"/>
              <a:gd name="T14" fmla="*/ 300 w 552"/>
              <a:gd name="T15" fmla="*/ 16 h 84"/>
              <a:gd name="T16" fmla="*/ 336 w 552"/>
              <a:gd name="T17" fmla="*/ 12 h 84"/>
              <a:gd name="T18" fmla="*/ 372 w 552"/>
              <a:gd name="T19" fmla="*/ 8 h 84"/>
              <a:gd name="T20" fmla="*/ 400 w 552"/>
              <a:gd name="T21" fmla="*/ 4 h 84"/>
              <a:gd name="T22" fmla="*/ 424 w 552"/>
              <a:gd name="T23" fmla="*/ 4 h 84"/>
              <a:gd name="T24" fmla="*/ 444 w 552"/>
              <a:gd name="T25" fmla="*/ 0 h 84"/>
              <a:gd name="T26" fmla="*/ 460 w 552"/>
              <a:gd name="T27" fmla="*/ 0 h 84"/>
              <a:gd name="T28" fmla="*/ 476 w 552"/>
              <a:gd name="T29" fmla="*/ 0 h 84"/>
              <a:gd name="T30" fmla="*/ 480 w 552"/>
              <a:gd name="T31" fmla="*/ 0 h 84"/>
              <a:gd name="T32" fmla="*/ 528 w 552"/>
              <a:gd name="T33" fmla="*/ 4 h 84"/>
              <a:gd name="T34" fmla="*/ 540 w 552"/>
              <a:gd name="T35" fmla="*/ 16 h 84"/>
              <a:gd name="T36" fmla="*/ 552 w 552"/>
              <a:gd name="T37" fmla="*/ 24 h 84"/>
              <a:gd name="T38" fmla="*/ 552 w 552"/>
              <a:gd name="T39" fmla="*/ 32 h 84"/>
              <a:gd name="T40" fmla="*/ 544 w 552"/>
              <a:gd name="T41" fmla="*/ 36 h 84"/>
              <a:gd name="T42" fmla="*/ 532 w 552"/>
              <a:gd name="T43" fmla="*/ 40 h 84"/>
              <a:gd name="T44" fmla="*/ 512 w 552"/>
              <a:gd name="T45" fmla="*/ 44 h 84"/>
              <a:gd name="T46" fmla="*/ 488 w 552"/>
              <a:gd name="T47" fmla="*/ 48 h 84"/>
              <a:gd name="T48" fmla="*/ 452 w 552"/>
              <a:gd name="T49" fmla="*/ 48 h 84"/>
              <a:gd name="T50" fmla="*/ 392 w 552"/>
              <a:gd name="T51" fmla="*/ 48 h 84"/>
              <a:gd name="T52" fmla="*/ 320 w 552"/>
              <a:gd name="T53" fmla="*/ 52 h 84"/>
              <a:gd name="T54" fmla="*/ 212 w 552"/>
              <a:gd name="T55" fmla="*/ 60 h 84"/>
              <a:gd name="T56" fmla="*/ 124 w 552"/>
              <a:gd name="T57" fmla="*/ 76 h 84"/>
              <a:gd name="T58" fmla="*/ 96 w 552"/>
              <a:gd name="T59" fmla="*/ 80 h 84"/>
              <a:gd name="T60" fmla="*/ 76 w 552"/>
              <a:gd name="T61" fmla="*/ 80 h 84"/>
              <a:gd name="T62" fmla="*/ 60 w 552"/>
              <a:gd name="T63" fmla="*/ 84 h 84"/>
              <a:gd name="T64" fmla="*/ 44 w 552"/>
              <a:gd name="T65" fmla="*/ 84 h 84"/>
              <a:gd name="T66" fmla="*/ 24 w 552"/>
              <a:gd name="T67" fmla="*/ 76 h 84"/>
              <a:gd name="T68" fmla="*/ 12 w 552"/>
              <a:gd name="T69" fmla="*/ 64 h 84"/>
              <a:gd name="T70" fmla="*/ 4 w 552"/>
              <a:gd name="T71" fmla="*/ 56 h 84"/>
              <a:gd name="T72" fmla="*/ 0 w 552"/>
              <a:gd name="T73" fmla="*/ 52 h 84"/>
              <a:gd name="T74" fmla="*/ 4 w 552"/>
              <a:gd name="T75" fmla="*/ 48 h 84"/>
              <a:gd name="T76" fmla="*/ 12 w 552"/>
              <a:gd name="T77" fmla="*/ 44 h 84"/>
              <a:gd name="T78" fmla="*/ 32 w 552"/>
              <a:gd name="T79" fmla="*/ 44 h 84"/>
              <a:gd name="T80" fmla="*/ 48 w 552"/>
              <a:gd name="T81" fmla="*/ 44 h 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552" h="84">
                <a:moveTo>
                  <a:pt x="48" y="44"/>
                </a:moveTo>
                <a:lnTo>
                  <a:pt x="80" y="40"/>
                </a:lnTo>
                <a:lnTo>
                  <a:pt x="108" y="40"/>
                </a:lnTo>
                <a:lnTo>
                  <a:pt x="120" y="36"/>
                </a:lnTo>
                <a:lnTo>
                  <a:pt x="132" y="36"/>
                </a:lnTo>
                <a:lnTo>
                  <a:pt x="152" y="32"/>
                </a:lnTo>
                <a:lnTo>
                  <a:pt x="160" y="32"/>
                </a:lnTo>
                <a:lnTo>
                  <a:pt x="172" y="32"/>
                </a:lnTo>
                <a:lnTo>
                  <a:pt x="184" y="32"/>
                </a:lnTo>
                <a:lnTo>
                  <a:pt x="196" y="28"/>
                </a:lnTo>
                <a:lnTo>
                  <a:pt x="212" y="28"/>
                </a:lnTo>
                <a:lnTo>
                  <a:pt x="228" y="24"/>
                </a:lnTo>
                <a:lnTo>
                  <a:pt x="244" y="24"/>
                </a:lnTo>
                <a:lnTo>
                  <a:pt x="260" y="20"/>
                </a:lnTo>
                <a:lnTo>
                  <a:pt x="280" y="20"/>
                </a:lnTo>
                <a:lnTo>
                  <a:pt x="300" y="16"/>
                </a:lnTo>
                <a:lnTo>
                  <a:pt x="320" y="16"/>
                </a:lnTo>
                <a:lnTo>
                  <a:pt x="336" y="12"/>
                </a:lnTo>
                <a:lnTo>
                  <a:pt x="352" y="12"/>
                </a:lnTo>
                <a:lnTo>
                  <a:pt x="372" y="8"/>
                </a:lnTo>
                <a:lnTo>
                  <a:pt x="384" y="8"/>
                </a:lnTo>
                <a:lnTo>
                  <a:pt x="400" y="4"/>
                </a:lnTo>
                <a:lnTo>
                  <a:pt x="412" y="4"/>
                </a:lnTo>
                <a:lnTo>
                  <a:pt x="424" y="4"/>
                </a:lnTo>
                <a:lnTo>
                  <a:pt x="436" y="0"/>
                </a:lnTo>
                <a:lnTo>
                  <a:pt x="444" y="0"/>
                </a:lnTo>
                <a:lnTo>
                  <a:pt x="456" y="0"/>
                </a:lnTo>
                <a:lnTo>
                  <a:pt x="460" y="0"/>
                </a:lnTo>
                <a:lnTo>
                  <a:pt x="468" y="0"/>
                </a:lnTo>
                <a:lnTo>
                  <a:pt x="476" y="0"/>
                </a:lnTo>
                <a:lnTo>
                  <a:pt x="480" y="0"/>
                </a:lnTo>
                <a:lnTo>
                  <a:pt x="480" y="0"/>
                </a:lnTo>
                <a:lnTo>
                  <a:pt x="504" y="0"/>
                </a:lnTo>
                <a:lnTo>
                  <a:pt x="528" y="4"/>
                </a:lnTo>
                <a:lnTo>
                  <a:pt x="536" y="12"/>
                </a:lnTo>
                <a:lnTo>
                  <a:pt x="540" y="16"/>
                </a:lnTo>
                <a:lnTo>
                  <a:pt x="548" y="20"/>
                </a:lnTo>
                <a:lnTo>
                  <a:pt x="552" y="24"/>
                </a:lnTo>
                <a:lnTo>
                  <a:pt x="552" y="28"/>
                </a:lnTo>
                <a:lnTo>
                  <a:pt x="552" y="32"/>
                </a:lnTo>
                <a:lnTo>
                  <a:pt x="548" y="36"/>
                </a:lnTo>
                <a:lnTo>
                  <a:pt x="544" y="36"/>
                </a:lnTo>
                <a:lnTo>
                  <a:pt x="540" y="40"/>
                </a:lnTo>
                <a:lnTo>
                  <a:pt x="532" y="40"/>
                </a:lnTo>
                <a:lnTo>
                  <a:pt x="524" y="44"/>
                </a:lnTo>
                <a:lnTo>
                  <a:pt x="512" y="44"/>
                </a:lnTo>
                <a:lnTo>
                  <a:pt x="500" y="48"/>
                </a:lnTo>
                <a:lnTo>
                  <a:pt x="488" y="48"/>
                </a:lnTo>
                <a:lnTo>
                  <a:pt x="472" y="48"/>
                </a:lnTo>
                <a:lnTo>
                  <a:pt x="452" y="48"/>
                </a:lnTo>
                <a:lnTo>
                  <a:pt x="436" y="48"/>
                </a:lnTo>
                <a:lnTo>
                  <a:pt x="392" y="48"/>
                </a:lnTo>
                <a:lnTo>
                  <a:pt x="356" y="48"/>
                </a:lnTo>
                <a:lnTo>
                  <a:pt x="320" y="52"/>
                </a:lnTo>
                <a:lnTo>
                  <a:pt x="284" y="52"/>
                </a:lnTo>
                <a:lnTo>
                  <a:pt x="212" y="60"/>
                </a:lnTo>
                <a:lnTo>
                  <a:pt x="144" y="72"/>
                </a:lnTo>
                <a:lnTo>
                  <a:pt x="124" y="76"/>
                </a:lnTo>
                <a:lnTo>
                  <a:pt x="112" y="76"/>
                </a:lnTo>
                <a:lnTo>
                  <a:pt x="96" y="80"/>
                </a:lnTo>
                <a:lnTo>
                  <a:pt x="84" y="80"/>
                </a:lnTo>
                <a:lnTo>
                  <a:pt x="76" y="80"/>
                </a:lnTo>
                <a:lnTo>
                  <a:pt x="68" y="84"/>
                </a:lnTo>
                <a:lnTo>
                  <a:pt x="60" y="84"/>
                </a:lnTo>
                <a:lnTo>
                  <a:pt x="52" y="84"/>
                </a:lnTo>
                <a:lnTo>
                  <a:pt x="44" y="84"/>
                </a:lnTo>
                <a:lnTo>
                  <a:pt x="36" y="80"/>
                </a:lnTo>
                <a:lnTo>
                  <a:pt x="24" y="76"/>
                </a:lnTo>
                <a:lnTo>
                  <a:pt x="16" y="68"/>
                </a:lnTo>
                <a:lnTo>
                  <a:pt x="12" y="64"/>
                </a:lnTo>
                <a:lnTo>
                  <a:pt x="8" y="60"/>
                </a:lnTo>
                <a:lnTo>
                  <a:pt x="4" y="56"/>
                </a:lnTo>
                <a:lnTo>
                  <a:pt x="4" y="52"/>
                </a:lnTo>
                <a:lnTo>
                  <a:pt x="0" y="52"/>
                </a:lnTo>
                <a:lnTo>
                  <a:pt x="4" y="48"/>
                </a:lnTo>
                <a:lnTo>
                  <a:pt x="4" y="48"/>
                </a:lnTo>
                <a:lnTo>
                  <a:pt x="8" y="44"/>
                </a:lnTo>
                <a:lnTo>
                  <a:pt x="12" y="44"/>
                </a:lnTo>
                <a:lnTo>
                  <a:pt x="20" y="44"/>
                </a:lnTo>
                <a:lnTo>
                  <a:pt x="32" y="44"/>
                </a:lnTo>
                <a:lnTo>
                  <a:pt x="48" y="44"/>
                </a:lnTo>
                <a:lnTo>
                  <a:pt x="48" y="44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8" name="Freeform 328">
            <a:extLst>
              <a:ext uri="{FF2B5EF4-FFF2-40B4-BE49-F238E27FC236}">
                <a16:creationId xmlns:a16="http://schemas.microsoft.com/office/drawing/2014/main" id="{173F1245-17E6-4A86-BD01-DCFFA4B0BD2B}"/>
              </a:ext>
            </a:extLst>
          </p:cNvPr>
          <p:cNvSpPr>
            <a:spLocks/>
          </p:cNvSpPr>
          <p:nvPr/>
        </p:nvSpPr>
        <p:spPr bwMode="auto">
          <a:xfrm>
            <a:off x="9149927" y="573563"/>
            <a:ext cx="380034" cy="760958"/>
          </a:xfrm>
          <a:custGeom>
            <a:avLst/>
            <a:gdLst>
              <a:gd name="T0" fmla="*/ 60 w 100"/>
              <a:gd name="T1" fmla="*/ 132 h 160"/>
              <a:gd name="T2" fmla="*/ 48 w 100"/>
              <a:gd name="T3" fmla="*/ 100 h 160"/>
              <a:gd name="T4" fmla="*/ 36 w 100"/>
              <a:gd name="T5" fmla="*/ 68 h 160"/>
              <a:gd name="T6" fmla="*/ 28 w 100"/>
              <a:gd name="T7" fmla="*/ 52 h 160"/>
              <a:gd name="T8" fmla="*/ 20 w 100"/>
              <a:gd name="T9" fmla="*/ 40 h 160"/>
              <a:gd name="T10" fmla="*/ 16 w 100"/>
              <a:gd name="T11" fmla="*/ 32 h 160"/>
              <a:gd name="T12" fmla="*/ 8 w 100"/>
              <a:gd name="T13" fmla="*/ 28 h 160"/>
              <a:gd name="T14" fmla="*/ 4 w 100"/>
              <a:gd name="T15" fmla="*/ 28 h 160"/>
              <a:gd name="T16" fmla="*/ 0 w 100"/>
              <a:gd name="T17" fmla="*/ 20 h 160"/>
              <a:gd name="T18" fmla="*/ 0 w 100"/>
              <a:gd name="T19" fmla="*/ 16 h 160"/>
              <a:gd name="T20" fmla="*/ 4 w 100"/>
              <a:gd name="T21" fmla="*/ 8 h 160"/>
              <a:gd name="T22" fmla="*/ 8 w 100"/>
              <a:gd name="T23" fmla="*/ 4 h 160"/>
              <a:gd name="T24" fmla="*/ 16 w 100"/>
              <a:gd name="T25" fmla="*/ 4 h 160"/>
              <a:gd name="T26" fmla="*/ 20 w 100"/>
              <a:gd name="T27" fmla="*/ 0 h 160"/>
              <a:gd name="T28" fmla="*/ 24 w 100"/>
              <a:gd name="T29" fmla="*/ 0 h 160"/>
              <a:gd name="T30" fmla="*/ 32 w 100"/>
              <a:gd name="T31" fmla="*/ 0 h 160"/>
              <a:gd name="T32" fmla="*/ 40 w 100"/>
              <a:gd name="T33" fmla="*/ 4 h 160"/>
              <a:gd name="T34" fmla="*/ 56 w 100"/>
              <a:gd name="T35" fmla="*/ 8 h 160"/>
              <a:gd name="T36" fmla="*/ 68 w 100"/>
              <a:gd name="T37" fmla="*/ 8 h 160"/>
              <a:gd name="T38" fmla="*/ 76 w 100"/>
              <a:gd name="T39" fmla="*/ 12 h 160"/>
              <a:gd name="T40" fmla="*/ 84 w 100"/>
              <a:gd name="T41" fmla="*/ 16 h 160"/>
              <a:gd name="T42" fmla="*/ 84 w 100"/>
              <a:gd name="T43" fmla="*/ 20 h 160"/>
              <a:gd name="T44" fmla="*/ 84 w 100"/>
              <a:gd name="T45" fmla="*/ 24 h 160"/>
              <a:gd name="T46" fmla="*/ 88 w 100"/>
              <a:gd name="T47" fmla="*/ 28 h 160"/>
              <a:gd name="T48" fmla="*/ 88 w 100"/>
              <a:gd name="T49" fmla="*/ 32 h 160"/>
              <a:gd name="T50" fmla="*/ 88 w 100"/>
              <a:gd name="T51" fmla="*/ 40 h 160"/>
              <a:gd name="T52" fmla="*/ 92 w 100"/>
              <a:gd name="T53" fmla="*/ 48 h 160"/>
              <a:gd name="T54" fmla="*/ 96 w 100"/>
              <a:gd name="T55" fmla="*/ 64 h 160"/>
              <a:gd name="T56" fmla="*/ 96 w 100"/>
              <a:gd name="T57" fmla="*/ 84 h 160"/>
              <a:gd name="T58" fmla="*/ 100 w 100"/>
              <a:gd name="T59" fmla="*/ 104 h 160"/>
              <a:gd name="T60" fmla="*/ 100 w 100"/>
              <a:gd name="T61" fmla="*/ 120 h 160"/>
              <a:gd name="T62" fmla="*/ 100 w 100"/>
              <a:gd name="T63" fmla="*/ 132 h 160"/>
              <a:gd name="T64" fmla="*/ 100 w 100"/>
              <a:gd name="T65" fmla="*/ 144 h 160"/>
              <a:gd name="T66" fmla="*/ 96 w 100"/>
              <a:gd name="T67" fmla="*/ 156 h 160"/>
              <a:gd name="T68" fmla="*/ 92 w 100"/>
              <a:gd name="T69" fmla="*/ 160 h 160"/>
              <a:gd name="T70" fmla="*/ 84 w 100"/>
              <a:gd name="T71" fmla="*/ 160 h 160"/>
              <a:gd name="T72" fmla="*/ 80 w 100"/>
              <a:gd name="T73" fmla="*/ 160 h 160"/>
              <a:gd name="T74" fmla="*/ 76 w 100"/>
              <a:gd name="T75" fmla="*/ 156 h 160"/>
              <a:gd name="T76" fmla="*/ 72 w 100"/>
              <a:gd name="T77" fmla="*/ 156 h 160"/>
              <a:gd name="T78" fmla="*/ 68 w 100"/>
              <a:gd name="T79" fmla="*/ 152 h 160"/>
              <a:gd name="T80" fmla="*/ 64 w 100"/>
              <a:gd name="T81" fmla="*/ 144 h 160"/>
              <a:gd name="T82" fmla="*/ 60 w 100"/>
              <a:gd name="T83" fmla="*/ 140 h 160"/>
              <a:gd name="T84" fmla="*/ 60 w 100"/>
              <a:gd name="T85" fmla="*/ 132 h 160"/>
              <a:gd name="T86" fmla="*/ 60 w 100"/>
              <a:gd name="T87" fmla="*/ 132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00" h="160">
                <a:moveTo>
                  <a:pt x="60" y="132"/>
                </a:moveTo>
                <a:lnTo>
                  <a:pt x="48" y="100"/>
                </a:lnTo>
                <a:lnTo>
                  <a:pt x="36" y="68"/>
                </a:lnTo>
                <a:lnTo>
                  <a:pt x="28" y="52"/>
                </a:lnTo>
                <a:lnTo>
                  <a:pt x="20" y="40"/>
                </a:lnTo>
                <a:lnTo>
                  <a:pt x="16" y="32"/>
                </a:lnTo>
                <a:lnTo>
                  <a:pt x="8" y="28"/>
                </a:lnTo>
                <a:lnTo>
                  <a:pt x="4" y="28"/>
                </a:lnTo>
                <a:lnTo>
                  <a:pt x="0" y="20"/>
                </a:lnTo>
                <a:lnTo>
                  <a:pt x="0" y="16"/>
                </a:lnTo>
                <a:lnTo>
                  <a:pt x="4" y="8"/>
                </a:lnTo>
                <a:lnTo>
                  <a:pt x="8" y="4"/>
                </a:lnTo>
                <a:lnTo>
                  <a:pt x="16" y="4"/>
                </a:lnTo>
                <a:lnTo>
                  <a:pt x="20" y="0"/>
                </a:lnTo>
                <a:lnTo>
                  <a:pt x="24" y="0"/>
                </a:lnTo>
                <a:lnTo>
                  <a:pt x="32" y="0"/>
                </a:lnTo>
                <a:lnTo>
                  <a:pt x="40" y="4"/>
                </a:lnTo>
                <a:lnTo>
                  <a:pt x="56" y="8"/>
                </a:lnTo>
                <a:lnTo>
                  <a:pt x="68" y="8"/>
                </a:lnTo>
                <a:lnTo>
                  <a:pt x="76" y="12"/>
                </a:lnTo>
                <a:lnTo>
                  <a:pt x="84" y="16"/>
                </a:lnTo>
                <a:lnTo>
                  <a:pt x="84" y="20"/>
                </a:lnTo>
                <a:lnTo>
                  <a:pt x="84" y="24"/>
                </a:lnTo>
                <a:lnTo>
                  <a:pt x="88" y="28"/>
                </a:lnTo>
                <a:lnTo>
                  <a:pt x="88" y="32"/>
                </a:lnTo>
                <a:lnTo>
                  <a:pt x="88" y="40"/>
                </a:lnTo>
                <a:lnTo>
                  <a:pt x="92" y="48"/>
                </a:lnTo>
                <a:lnTo>
                  <a:pt x="96" y="64"/>
                </a:lnTo>
                <a:lnTo>
                  <a:pt x="96" y="84"/>
                </a:lnTo>
                <a:lnTo>
                  <a:pt x="100" y="104"/>
                </a:lnTo>
                <a:lnTo>
                  <a:pt x="100" y="120"/>
                </a:lnTo>
                <a:lnTo>
                  <a:pt x="100" y="132"/>
                </a:lnTo>
                <a:lnTo>
                  <a:pt x="100" y="144"/>
                </a:lnTo>
                <a:lnTo>
                  <a:pt x="96" y="156"/>
                </a:lnTo>
                <a:lnTo>
                  <a:pt x="92" y="160"/>
                </a:lnTo>
                <a:lnTo>
                  <a:pt x="84" y="160"/>
                </a:lnTo>
                <a:lnTo>
                  <a:pt x="80" y="160"/>
                </a:lnTo>
                <a:lnTo>
                  <a:pt x="76" y="156"/>
                </a:lnTo>
                <a:lnTo>
                  <a:pt x="72" y="156"/>
                </a:lnTo>
                <a:lnTo>
                  <a:pt x="68" y="152"/>
                </a:lnTo>
                <a:lnTo>
                  <a:pt x="64" y="144"/>
                </a:lnTo>
                <a:lnTo>
                  <a:pt x="60" y="140"/>
                </a:lnTo>
                <a:lnTo>
                  <a:pt x="60" y="132"/>
                </a:lnTo>
                <a:lnTo>
                  <a:pt x="60" y="132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9" name="Freeform 329">
            <a:extLst>
              <a:ext uri="{FF2B5EF4-FFF2-40B4-BE49-F238E27FC236}">
                <a16:creationId xmlns:a16="http://schemas.microsoft.com/office/drawing/2014/main" id="{7ECC3D78-5BCA-4452-AE75-363CC7CA6899}"/>
              </a:ext>
            </a:extLst>
          </p:cNvPr>
          <p:cNvSpPr>
            <a:spLocks/>
          </p:cNvSpPr>
          <p:nvPr/>
        </p:nvSpPr>
        <p:spPr bwMode="auto">
          <a:xfrm>
            <a:off x="8420263" y="1943287"/>
            <a:ext cx="2584228" cy="399503"/>
          </a:xfrm>
          <a:custGeom>
            <a:avLst/>
            <a:gdLst>
              <a:gd name="T0" fmla="*/ 60 w 680"/>
              <a:gd name="T1" fmla="*/ 84 h 84"/>
              <a:gd name="T2" fmla="*/ 40 w 680"/>
              <a:gd name="T3" fmla="*/ 76 h 84"/>
              <a:gd name="T4" fmla="*/ 16 w 680"/>
              <a:gd name="T5" fmla="*/ 68 h 84"/>
              <a:gd name="T6" fmla="*/ 4 w 680"/>
              <a:gd name="T7" fmla="*/ 60 h 84"/>
              <a:gd name="T8" fmla="*/ 0 w 680"/>
              <a:gd name="T9" fmla="*/ 56 h 84"/>
              <a:gd name="T10" fmla="*/ 4 w 680"/>
              <a:gd name="T11" fmla="*/ 52 h 84"/>
              <a:gd name="T12" fmla="*/ 8 w 680"/>
              <a:gd name="T13" fmla="*/ 48 h 84"/>
              <a:gd name="T14" fmla="*/ 28 w 680"/>
              <a:gd name="T15" fmla="*/ 48 h 84"/>
              <a:gd name="T16" fmla="*/ 56 w 680"/>
              <a:gd name="T17" fmla="*/ 44 h 84"/>
              <a:gd name="T18" fmla="*/ 76 w 680"/>
              <a:gd name="T19" fmla="*/ 44 h 84"/>
              <a:gd name="T20" fmla="*/ 88 w 680"/>
              <a:gd name="T21" fmla="*/ 44 h 84"/>
              <a:gd name="T22" fmla="*/ 108 w 680"/>
              <a:gd name="T23" fmla="*/ 44 h 84"/>
              <a:gd name="T24" fmla="*/ 132 w 680"/>
              <a:gd name="T25" fmla="*/ 40 h 84"/>
              <a:gd name="T26" fmla="*/ 168 w 680"/>
              <a:gd name="T27" fmla="*/ 36 h 84"/>
              <a:gd name="T28" fmla="*/ 212 w 680"/>
              <a:gd name="T29" fmla="*/ 32 h 84"/>
              <a:gd name="T30" fmla="*/ 264 w 680"/>
              <a:gd name="T31" fmla="*/ 28 h 84"/>
              <a:gd name="T32" fmla="*/ 324 w 680"/>
              <a:gd name="T33" fmla="*/ 20 h 84"/>
              <a:gd name="T34" fmla="*/ 400 w 680"/>
              <a:gd name="T35" fmla="*/ 12 h 84"/>
              <a:gd name="T36" fmla="*/ 468 w 680"/>
              <a:gd name="T37" fmla="*/ 8 h 84"/>
              <a:gd name="T38" fmla="*/ 524 w 680"/>
              <a:gd name="T39" fmla="*/ 4 h 84"/>
              <a:gd name="T40" fmla="*/ 568 w 680"/>
              <a:gd name="T41" fmla="*/ 0 h 84"/>
              <a:gd name="T42" fmla="*/ 592 w 680"/>
              <a:gd name="T43" fmla="*/ 0 h 84"/>
              <a:gd name="T44" fmla="*/ 632 w 680"/>
              <a:gd name="T45" fmla="*/ 4 h 84"/>
              <a:gd name="T46" fmla="*/ 660 w 680"/>
              <a:gd name="T47" fmla="*/ 12 h 84"/>
              <a:gd name="T48" fmla="*/ 676 w 680"/>
              <a:gd name="T49" fmla="*/ 28 h 84"/>
              <a:gd name="T50" fmla="*/ 680 w 680"/>
              <a:gd name="T51" fmla="*/ 32 h 84"/>
              <a:gd name="T52" fmla="*/ 676 w 680"/>
              <a:gd name="T53" fmla="*/ 36 h 84"/>
              <a:gd name="T54" fmla="*/ 672 w 680"/>
              <a:gd name="T55" fmla="*/ 44 h 84"/>
              <a:gd name="T56" fmla="*/ 656 w 680"/>
              <a:gd name="T57" fmla="*/ 48 h 84"/>
              <a:gd name="T58" fmla="*/ 624 w 680"/>
              <a:gd name="T59" fmla="*/ 48 h 84"/>
              <a:gd name="T60" fmla="*/ 584 w 680"/>
              <a:gd name="T61" fmla="*/ 48 h 84"/>
              <a:gd name="T62" fmla="*/ 504 w 680"/>
              <a:gd name="T63" fmla="*/ 48 h 84"/>
              <a:gd name="T64" fmla="*/ 408 w 680"/>
              <a:gd name="T65" fmla="*/ 52 h 84"/>
              <a:gd name="T66" fmla="*/ 320 w 680"/>
              <a:gd name="T67" fmla="*/ 60 h 84"/>
              <a:gd name="T68" fmla="*/ 228 w 680"/>
              <a:gd name="T69" fmla="*/ 68 h 84"/>
              <a:gd name="T70" fmla="*/ 160 w 680"/>
              <a:gd name="T71" fmla="*/ 76 h 84"/>
              <a:gd name="T72" fmla="*/ 120 w 680"/>
              <a:gd name="T73" fmla="*/ 80 h 84"/>
              <a:gd name="T74" fmla="*/ 92 w 680"/>
              <a:gd name="T75" fmla="*/ 84 h 84"/>
              <a:gd name="T76" fmla="*/ 76 w 680"/>
              <a:gd name="T77" fmla="*/ 84 h 84"/>
              <a:gd name="T78" fmla="*/ 72 w 680"/>
              <a:gd name="T79" fmla="*/ 84 h 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680" h="84">
                <a:moveTo>
                  <a:pt x="72" y="84"/>
                </a:moveTo>
                <a:lnTo>
                  <a:pt x="60" y="84"/>
                </a:lnTo>
                <a:lnTo>
                  <a:pt x="52" y="80"/>
                </a:lnTo>
                <a:lnTo>
                  <a:pt x="40" y="76"/>
                </a:lnTo>
                <a:lnTo>
                  <a:pt x="28" y="72"/>
                </a:lnTo>
                <a:lnTo>
                  <a:pt x="16" y="68"/>
                </a:lnTo>
                <a:lnTo>
                  <a:pt x="8" y="64"/>
                </a:lnTo>
                <a:lnTo>
                  <a:pt x="4" y="60"/>
                </a:lnTo>
                <a:lnTo>
                  <a:pt x="0" y="56"/>
                </a:lnTo>
                <a:lnTo>
                  <a:pt x="0" y="56"/>
                </a:lnTo>
                <a:lnTo>
                  <a:pt x="0" y="52"/>
                </a:lnTo>
                <a:lnTo>
                  <a:pt x="4" y="52"/>
                </a:lnTo>
                <a:lnTo>
                  <a:pt x="4" y="52"/>
                </a:lnTo>
                <a:lnTo>
                  <a:pt x="8" y="48"/>
                </a:lnTo>
                <a:lnTo>
                  <a:pt x="16" y="48"/>
                </a:lnTo>
                <a:lnTo>
                  <a:pt x="28" y="48"/>
                </a:lnTo>
                <a:lnTo>
                  <a:pt x="44" y="44"/>
                </a:lnTo>
                <a:lnTo>
                  <a:pt x="56" y="44"/>
                </a:lnTo>
                <a:lnTo>
                  <a:pt x="68" y="44"/>
                </a:lnTo>
                <a:lnTo>
                  <a:pt x="76" y="44"/>
                </a:lnTo>
                <a:lnTo>
                  <a:pt x="80" y="44"/>
                </a:lnTo>
                <a:lnTo>
                  <a:pt x="88" y="44"/>
                </a:lnTo>
                <a:lnTo>
                  <a:pt x="96" y="44"/>
                </a:lnTo>
                <a:lnTo>
                  <a:pt x="108" y="44"/>
                </a:lnTo>
                <a:lnTo>
                  <a:pt x="120" y="40"/>
                </a:lnTo>
                <a:lnTo>
                  <a:pt x="132" y="40"/>
                </a:lnTo>
                <a:lnTo>
                  <a:pt x="152" y="40"/>
                </a:lnTo>
                <a:lnTo>
                  <a:pt x="168" y="36"/>
                </a:lnTo>
                <a:lnTo>
                  <a:pt x="188" y="36"/>
                </a:lnTo>
                <a:lnTo>
                  <a:pt x="212" y="32"/>
                </a:lnTo>
                <a:lnTo>
                  <a:pt x="236" y="32"/>
                </a:lnTo>
                <a:lnTo>
                  <a:pt x="264" y="28"/>
                </a:lnTo>
                <a:lnTo>
                  <a:pt x="292" y="24"/>
                </a:lnTo>
                <a:lnTo>
                  <a:pt x="324" y="20"/>
                </a:lnTo>
                <a:lnTo>
                  <a:pt x="360" y="20"/>
                </a:lnTo>
                <a:lnTo>
                  <a:pt x="400" y="12"/>
                </a:lnTo>
                <a:lnTo>
                  <a:pt x="436" y="12"/>
                </a:lnTo>
                <a:lnTo>
                  <a:pt x="468" y="8"/>
                </a:lnTo>
                <a:lnTo>
                  <a:pt x="500" y="4"/>
                </a:lnTo>
                <a:lnTo>
                  <a:pt x="524" y="4"/>
                </a:lnTo>
                <a:lnTo>
                  <a:pt x="548" y="0"/>
                </a:lnTo>
                <a:lnTo>
                  <a:pt x="568" y="0"/>
                </a:lnTo>
                <a:lnTo>
                  <a:pt x="580" y="0"/>
                </a:lnTo>
                <a:lnTo>
                  <a:pt x="592" y="0"/>
                </a:lnTo>
                <a:lnTo>
                  <a:pt x="612" y="0"/>
                </a:lnTo>
                <a:lnTo>
                  <a:pt x="632" y="4"/>
                </a:lnTo>
                <a:lnTo>
                  <a:pt x="644" y="8"/>
                </a:lnTo>
                <a:lnTo>
                  <a:pt x="660" y="12"/>
                </a:lnTo>
                <a:lnTo>
                  <a:pt x="668" y="20"/>
                </a:lnTo>
                <a:lnTo>
                  <a:pt x="676" y="28"/>
                </a:lnTo>
                <a:lnTo>
                  <a:pt x="676" y="32"/>
                </a:lnTo>
                <a:lnTo>
                  <a:pt x="680" y="32"/>
                </a:lnTo>
                <a:lnTo>
                  <a:pt x="680" y="36"/>
                </a:lnTo>
                <a:lnTo>
                  <a:pt x="676" y="36"/>
                </a:lnTo>
                <a:lnTo>
                  <a:pt x="672" y="44"/>
                </a:lnTo>
                <a:lnTo>
                  <a:pt x="672" y="44"/>
                </a:lnTo>
                <a:lnTo>
                  <a:pt x="664" y="44"/>
                </a:lnTo>
                <a:lnTo>
                  <a:pt x="656" y="48"/>
                </a:lnTo>
                <a:lnTo>
                  <a:pt x="644" y="48"/>
                </a:lnTo>
                <a:lnTo>
                  <a:pt x="624" y="48"/>
                </a:lnTo>
                <a:lnTo>
                  <a:pt x="608" y="48"/>
                </a:lnTo>
                <a:lnTo>
                  <a:pt x="584" y="48"/>
                </a:lnTo>
                <a:lnTo>
                  <a:pt x="556" y="48"/>
                </a:lnTo>
                <a:lnTo>
                  <a:pt x="504" y="48"/>
                </a:lnTo>
                <a:lnTo>
                  <a:pt x="452" y="52"/>
                </a:lnTo>
                <a:lnTo>
                  <a:pt x="408" y="52"/>
                </a:lnTo>
                <a:lnTo>
                  <a:pt x="364" y="56"/>
                </a:lnTo>
                <a:lnTo>
                  <a:pt x="320" y="60"/>
                </a:lnTo>
                <a:lnTo>
                  <a:pt x="276" y="64"/>
                </a:lnTo>
                <a:lnTo>
                  <a:pt x="228" y="68"/>
                </a:lnTo>
                <a:lnTo>
                  <a:pt x="184" y="72"/>
                </a:lnTo>
                <a:lnTo>
                  <a:pt x="160" y="76"/>
                </a:lnTo>
                <a:lnTo>
                  <a:pt x="140" y="80"/>
                </a:lnTo>
                <a:lnTo>
                  <a:pt x="120" y="80"/>
                </a:lnTo>
                <a:lnTo>
                  <a:pt x="104" y="80"/>
                </a:lnTo>
                <a:lnTo>
                  <a:pt x="92" y="84"/>
                </a:lnTo>
                <a:lnTo>
                  <a:pt x="84" y="84"/>
                </a:lnTo>
                <a:lnTo>
                  <a:pt x="76" y="84"/>
                </a:lnTo>
                <a:lnTo>
                  <a:pt x="72" y="84"/>
                </a:lnTo>
                <a:lnTo>
                  <a:pt x="72" y="84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1" name="Freeform 331">
            <a:extLst>
              <a:ext uri="{FF2B5EF4-FFF2-40B4-BE49-F238E27FC236}">
                <a16:creationId xmlns:a16="http://schemas.microsoft.com/office/drawing/2014/main" id="{1ABFE169-26A5-440A-BEC8-1CA110BCC12D}"/>
              </a:ext>
            </a:extLst>
          </p:cNvPr>
          <p:cNvSpPr>
            <a:spLocks/>
          </p:cNvSpPr>
          <p:nvPr/>
        </p:nvSpPr>
        <p:spPr bwMode="auto">
          <a:xfrm>
            <a:off x="8456850" y="5272476"/>
            <a:ext cx="1018490" cy="875101"/>
          </a:xfrm>
          <a:custGeom>
            <a:avLst/>
            <a:gdLst>
              <a:gd name="T0" fmla="*/ 140 w 268"/>
              <a:gd name="T1" fmla="*/ 120 h 184"/>
              <a:gd name="T2" fmla="*/ 112 w 268"/>
              <a:gd name="T3" fmla="*/ 140 h 184"/>
              <a:gd name="T4" fmla="*/ 84 w 268"/>
              <a:gd name="T5" fmla="*/ 152 h 184"/>
              <a:gd name="T6" fmla="*/ 60 w 268"/>
              <a:gd name="T7" fmla="*/ 164 h 184"/>
              <a:gd name="T8" fmla="*/ 40 w 268"/>
              <a:gd name="T9" fmla="*/ 172 h 184"/>
              <a:gd name="T10" fmla="*/ 32 w 268"/>
              <a:gd name="T11" fmla="*/ 172 h 184"/>
              <a:gd name="T12" fmla="*/ 24 w 268"/>
              <a:gd name="T13" fmla="*/ 176 h 184"/>
              <a:gd name="T14" fmla="*/ 16 w 268"/>
              <a:gd name="T15" fmla="*/ 176 h 184"/>
              <a:gd name="T16" fmla="*/ 12 w 268"/>
              <a:gd name="T17" fmla="*/ 180 h 184"/>
              <a:gd name="T18" fmla="*/ 8 w 268"/>
              <a:gd name="T19" fmla="*/ 180 h 184"/>
              <a:gd name="T20" fmla="*/ 4 w 268"/>
              <a:gd name="T21" fmla="*/ 180 h 184"/>
              <a:gd name="T22" fmla="*/ 0 w 268"/>
              <a:gd name="T23" fmla="*/ 184 h 184"/>
              <a:gd name="T24" fmla="*/ 0 w 268"/>
              <a:gd name="T25" fmla="*/ 184 h 184"/>
              <a:gd name="T26" fmla="*/ 4 w 268"/>
              <a:gd name="T27" fmla="*/ 184 h 184"/>
              <a:gd name="T28" fmla="*/ 4 w 268"/>
              <a:gd name="T29" fmla="*/ 180 h 184"/>
              <a:gd name="T30" fmla="*/ 12 w 268"/>
              <a:gd name="T31" fmla="*/ 180 h 184"/>
              <a:gd name="T32" fmla="*/ 16 w 268"/>
              <a:gd name="T33" fmla="*/ 176 h 184"/>
              <a:gd name="T34" fmla="*/ 28 w 268"/>
              <a:gd name="T35" fmla="*/ 172 h 184"/>
              <a:gd name="T36" fmla="*/ 36 w 268"/>
              <a:gd name="T37" fmla="*/ 164 h 184"/>
              <a:gd name="T38" fmla="*/ 52 w 268"/>
              <a:gd name="T39" fmla="*/ 160 h 184"/>
              <a:gd name="T40" fmla="*/ 68 w 268"/>
              <a:gd name="T41" fmla="*/ 152 h 184"/>
              <a:gd name="T42" fmla="*/ 84 w 268"/>
              <a:gd name="T43" fmla="*/ 140 h 184"/>
              <a:gd name="T44" fmla="*/ 100 w 268"/>
              <a:gd name="T45" fmla="*/ 128 h 184"/>
              <a:gd name="T46" fmla="*/ 120 w 268"/>
              <a:gd name="T47" fmla="*/ 116 h 184"/>
              <a:gd name="T48" fmla="*/ 144 w 268"/>
              <a:gd name="T49" fmla="*/ 100 h 184"/>
              <a:gd name="T50" fmla="*/ 168 w 268"/>
              <a:gd name="T51" fmla="*/ 80 h 184"/>
              <a:gd name="T52" fmla="*/ 196 w 268"/>
              <a:gd name="T53" fmla="*/ 56 h 184"/>
              <a:gd name="T54" fmla="*/ 224 w 268"/>
              <a:gd name="T55" fmla="*/ 32 h 184"/>
              <a:gd name="T56" fmla="*/ 256 w 268"/>
              <a:gd name="T57" fmla="*/ 0 h 184"/>
              <a:gd name="T58" fmla="*/ 268 w 268"/>
              <a:gd name="T59" fmla="*/ 20 h 184"/>
              <a:gd name="T60" fmla="*/ 236 w 268"/>
              <a:gd name="T61" fmla="*/ 48 h 184"/>
              <a:gd name="T62" fmla="*/ 204 w 268"/>
              <a:gd name="T63" fmla="*/ 76 h 184"/>
              <a:gd name="T64" fmla="*/ 172 w 268"/>
              <a:gd name="T65" fmla="*/ 100 h 184"/>
              <a:gd name="T66" fmla="*/ 140 w 268"/>
              <a:gd name="T67" fmla="*/ 120 h 184"/>
              <a:gd name="T68" fmla="*/ 140 w 268"/>
              <a:gd name="T69" fmla="*/ 120 h 1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268" h="184">
                <a:moveTo>
                  <a:pt x="140" y="120"/>
                </a:moveTo>
                <a:lnTo>
                  <a:pt x="112" y="140"/>
                </a:lnTo>
                <a:lnTo>
                  <a:pt x="84" y="152"/>
                </a:lnTo>
                <a:lnTo>
                  <a:pt x="60" y="164"/>
                </a:lnTo>
                <a:lnTo>
                  <a:pt x="40" y="172"/>
                </a:lnTo>
                <a:lnTo>
                  <a:pt x="32" y="172"/>
                </a:lnTo>
                <a:lnTo>
                  <a:pt x="24" y="176"/>
                </a:lnTo>
                <a:lnTo>
                  <a:pt x="16" y="176"/>
                </a:lnTo>
                <a:lnTo>
                  <a:pt x="12" y="180"/>
                </a:lnTo>
                <a:lnTo>
                  <a:pt x="8" y="180"/>
                </a:lnTo>
                <a:lnTo>
                  <a:pt x="4" y="180"/>
                </a:lnTo>
                <a:lnTo>
                  <a:pt x="0" y="184"/>
                </a:lnTo>
                <a:lnTo>
                  <a:pt x="0" y="184"/>
                </a:lnTo>
                <a:lnTo>
                  <a:pt x="4" y="184"/>
                </a:lnTo>
                <a:lnTo>
                  <a:pt x="4" y="180"/>
                </a:lnTo>
                <a:lnTo>
                  <a:pt x="12" y="180"/>
                </a:lnTo>
                <a:lnTo>
                  <a:pt x="16" y="176"/>
                </a:lnTo>
                <a:lnTo>
                  <a:pt x="28" y="172"/>
                </a:lnTo>
                <a:lnTo>
                  <a:pt x="36" y="164"/>
                </a:lnTo>
                <a:lnTo>
                  <a:pt x="52" y="160"/>
                </a:lnTo>
                <a:lnTo>
                  <a:pt x="68" y="152"/>
                </a:lnTo>
                <a:lnTo>
                  <a:pt x="84" y="140"/>
                </a:lnTo>
                <a:lnTo>
                  <a:pt x="100" y="128"/>
                </a:lnTo>
                <a:lnTo>
                  <a:pt x="120" y="116"/>
                </a:lnTo>
                <a:lnTo>
                  <a:pt x="144" y="100"/>
                </a:lnTo>
                <a:lnTo>
                  <a:pt x="168" y="80"/>
                </a:lnTo>
                <a:lnTo>
                  <a:pt x="196" y="56"/>
                </a:lnTo>
                <a:lnTo>
                  <a:pt x="224" y="32"/>
                </a:lnTo>
                <a:lnTo>
                  <a:pt x="256" y="0"/>
                </a:lnTo>
                <a:lnTo>
                  <a:pt x="268" y="20"/>
                </a:lnTo>
                <a:lnTo>
                  <a:pt x="236" y="48"/>
                </a:lnTo>
                <a:lnTo>
                  <a:pt x="204" y="76"/>
                </a:lnTo>
                <a:lnTo>
                  <a:pt x="172" y="100"/>
                </a:lnTo>
                <a:lnTo>
                  <a:pt x="140" y="120"/>
                </a:lnTo>
                <a:lnTo>
                  <a:pt x="140" y="120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2" name="Freeform 332">
            <a:extLst>
              <a:ext uri="{FF2B5EF4-FFF2-40B4-BE49-F238E27FC236}">
                <a16:creationId xmlns:a16="http://schemas.microsoft.com/office/drawing/2014/main" id="{504363C8-96B2-4E67-92F6-136EB5C46CD6}"/>
              </a:ext>
            </a:extLst>
          </p:cNvPr>
          <p:cNvSpPr>
            <a:spLocks/>
          </p:cNvSpPr>
          <p:nvPr/>
        </p:nvSpPr>
        <p:spPr bwMode="auto">
          <a:xfrm>
            <a:off x="9475340" y="5215404"/>
            <a:ext cx="1550537" cy="951197"/>
          </a:xfrm>
          <a:custGeom>
            <a:avLst/>
            <a:gdLst>
              <a:gd name="T0" fmla="*/ 0 w 408"/>
              <a:gd name="T1" fmla="*/ 20 h 200"/>
              <a:gd name="T2" fmla="*/ 20 w 408"/>
              <a:gd name="T3" fmla="*/ 0 h 200"/>
              <a:gd name="T4" fmla="*/ 40 w 408"/>
              <a:gd name="T5" fmla="*/ 16 h 200"/>
              <a:gd name="T6" fmla="*/ 60 w 408"/>
              <a:gd name="T7" fmla="*/ 28 h 200"/>
              <a:gd name="T8" fmla="*/ 80 w 408"/>
              <a:gd name="T9" fmla="*/ 44 h 200"/>
              <a:gd name="T10" fmla="*/ 96 w 408"/>
              <a:gd name="T11" fmla="*/ 56 h 200"/>
              <a:gd name="T12" fmla="*/ 112 w 408"/>
              <a:gd name="T13" fmla="*/ 64 h 200"/>
              <a:gd name="T14" fmla="*/ 128 w 408"/>
              <a:gd name="T15" fmla="*/ 76 h 200"/>
              <a:gd name="T16" fmla="*/ 144 w 408"/>
              <a:gd name="T17" fmla="*/ 84 h 200"/>
              <a:gd name="T18" fmla="*/ 156 w 408"/>
              <a:gd name="T19" fmla="*/ 88 h 200"/>
              <a:gd name="T20" fmla="*/ 168 w 408"/>
              <a:gd name="T21" fmla="*/ 96 h 200"/>
              <a:gd name="T22" fmla="*/ 184 w 408"/>
              <a:gd name="T23" fmla="*/ 104 h 200"/>
              <a:gd name="T24" fmla="*/ 200 w 408"/>
              <a:gd name="T25" fmla="*/ 112 h 200"/>
              <a:gd name="T26" fmla="*/ 216 w 408"/>
              <a:gd name="T27" fmla="*/ 116 h 200"/>
              <a:gd name="T28" fmla="*/ 236 w 408"/>
              <a:gd name="T29" fmla="*/ 124 h 200"/>
              <a:gd name="T30" fmla="*/ 260 w 408"/>
              <a:gd name="T31" fmla="*/ 132 h 200"/>
              <a:gd name="T32" fmla="*/ 280 w 408"/>
              <a:gd name="T33" fmla="*/ 136 h 200"/>
              <a:gd name="T34" fmla="*/ 308 w 408"/>
              <a:gd name="T35" fmla="*/ 144 h 200"/>
              <a:gd name="T36" fmla="*/ 328 w 408"/>
              <a:gd name="T37" fmla="*/ 152 h 200"/>
              <a:gd name="T38" fmla="*/ 352 w 408"/>
              <a:gd name="T39" fmla="*/ 156 h 200"/>
              <a:gd name="T40" fmla="*/ 368 w 408"/>
              <a:gd name="T41" fmla="*/ 164 h 200"/>
              <a:gd name="T42" fmla="*/ 380 w 408"/>
              <a:gd name="T43" fmla="*/ 168 h 200"/>
              <a:gd name="T44" fmla="*/ 392 w 408"/>
              <a:gd name="T45" fmla="*/ 172 h 200"/>
              <a:gd name="T46" fmla="*/ 400 w 408"/>
              <a:gd name="T47" fmla="*/ 176 h 200"/>
              <a:gd name="T48" fmla="*/ 404 w 408"/>
              <a:gd name="T49" fmla="*/ 176 h 200"/>
              <a:gd name="T50" fmla="*/ 408 w 408"/>
              <a:gd name="T51" fmla="*/ 180 h 200"/>
              <a:gd name="T52" fmla="*/ 404 w 408"/>
              <a:gd name="T53" fmla="*/ 180 h 200"/>
              <a:gd name="T54" fmla="*/ 404 w 408"/>
              <a:gd name="T55" fmla="*/ 184 h 200"/>
              <a:gd name="T56" fmla="*/ 400 w 408"/>
              <a:gd name="T57" fmla="*/ 184 h 200"/>
              <a:gd name="T58" fmla="*/ 396 w 408"/>
              <a:gd name="T59" fmla="*/ 188 h 200"/>
              <a:gd name="T60" fmla="*/ 388 w 408"/>
              <a:gd name="T61" fmla="*/ 188 h 200"/>
              <a:gd name="T62" fmla="*/ 380 w 408"/>
              <a:gd name="T63" fmla="*/ 192 h 200"/>
              <a:gd name="T64" fmla="*/ 372 w 408"/>
              <a:gd name="T65" fmla="*/ 192 h 200"/>
              <a:gd name="T66" fmla="*/ 364 w 408"/>
              <a:gd name="T67" fmla="*/ 196 h 200"/>
              <a:gd name="T68" fmla="*/ 316 w 408"/>
              <a:gd name="T69" fmla="*/ 200 h 200"/>
              <a:gd name="T70" fmla="*/ 268 w 408"/>
              <a:gd name="T71" fmla="*/ 200 h 200"/>
              <a:gd name="T72" fmla="*/ 244 w 408"/>
              <a:gd name="T73" fmla="*/ 200 h 200"/>
              <a:gd name="T74" fmla="*/ 224 w 408"/>
              <a:gd name="T75" fmla="*/ 196 h 200"/>
              <a:gd name="T76" fmla="*/ 204 w 408"/>
              <a:gd name="T77" fmla="*/ 192 h 200"/>
              <a:gd name="T78" fmla="*/ 192 w 408"/>
              <a:gd name="T79" fmla="*/ 184 h 200"/>
              <a:gd name="T80" fmla="*/ 188 w 408"/>
              <a:gd name="T81" fmla="*/ 180 h 200"/>
              <a:gd name="T82" fmla="*/ 184 w 408"/>
              <a:gd name="T83" fmla="*/ 176 h 200"/>
              <a:gd name="T84" fmla="*/ 176 w 408"/>
              <a:gd name="T85" fmla="*/ 172 h 200"/>
              <a:gd name="T86" fmla="*/ 168 w 408"/>
              <a:gd name="T87" fmla="*/ 164 h 200"/>
              <a:gd name="T88" fmla="*/ 160 w 408"/>
              <a:gd name="T89" fmla="*/ 160 h 200"/>
              <a:gd name="T90" fmla="*/ 152 w 408"/>
              <a:gd name="T91" fmla="*/ 152 h 200"/>
              <a:gd name="T92" fmla="*/ 140 w 408"/>
              <a:gd name="T93" fmla="*/ 144 h 200"/>
              <a:gd name="T94" fmla="*/ 128 w 408"/>
              <a:gd name="T95" fmla="*/ 136 h 200"/>
              <a:gd name="T96" fmla="*/ 116 w 408"/>
              <a:gd name="T97" fmla="*/ 124 h 200"/>
              <a:gd name="T98" fmla="*/ 104 w 408"/>
              <a:gd name="T99" fmla="*/ 112 h 200"/>
              <a:gd name="T100" fmla="*/ 88 w 408"/>
              <a:gd name="T101" fmla="*/ 100 h 200"/>
              <a:gd name="T102" fmla="*/ 72 w 408"/>
              <a:gd name="T103" fmla="*/ 88 h 200"/>
              <a:gd name="T104" fmla="*/ 56 w 408"/>
              <a:gd name="T105" fmla="*/ 72 h 200"/>
              <a:gd name="T106" fmla="*/ 36 w 408"/>
              <a:gd name="T107" fmla="*/ 56 h 200"/>
              <a:gd name="T108" fmla="*/ 20 w 408"/>
              <a:gd name="T109" fmla="*/ 40 h 200"/>
              <a:gd name="T110" fmla="*/ 0 w 408"/>
              <a:gd name="T111" fmla="*/ 20 h 200"/>
              <a:gd name="T112" fmla="*/ 0 w 408"/>
              <a:gd name="T113" fmla="*/ 20 h 2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408" h="200">
                <a:moveTo>
                  <a:pt x="0" y="20"/>
                </a:moveTo>
                <a:lnTo>
                  <a:pt x="20" y="0"/>
                </a:lnTo>
                <a:lnTo>
                  <a:pt x="40" y="16"/>
                </a:lnTo>
                <a:lnTo>
                  <a:pt x="60" y="28"/>
                </a:lnTo>
                <a:lnTo>
                  <a:pt x="80" y="44"/>
                </a:lnTo>
                <a:lnTo>
                  <a:pt x="96" y="56"/>
                </a:lnTo>
                <a:lnTo>
                  <a:pt x="112" y="64"/>
                </a:lnTo>
                <a:lnTo>
                  <a:pt x="128" y="76"/>
                </a:lnTo>
                <a:lnTo>
                  <a:pt x="144" y="84"/>
                </a:lnTo>
                <a:lnTo>
                  <a:pt x="156" y="88"/>
                </a:lnTo>
                <a:lnTo>
                  <a:pt x="168" y="96"/>
                </a:lnTo>
                <a:lnTo>
                  <a:pt x="184" y="104"/>
                </a:lnTo>
                <a:lnTo>
                  <a:pt x="200" y="112"/>
                </a:lnTo>
                <a:lnTo>
                  <a:pt x="216" y="116"/>
                </a:lnTo>
                <a:lnTo>
                  <a:pt x="236" y="124"/>
                </a:lnTo>
                <a:lnTo>
                  <a:pt x="260" y="132"/>
                </a:lnTo>
                <a:lnTo>
                  <a:pt x="280" y="136"/>
                </a:lnTo>
                <a:lnTo>
                  <a:pt x="308" y="144"/>
                </a:lnTo>
                <a:lnTo>
                  <a:pt x="328" y="152"/>
                </a:lnTo>
                <a:lnTo>
                  <a:pt x="352" y="156"/>
                </a:lnTo>
                <a:lnTo>
                  <a:pt x="368" y="164"/>
                </a:lnTo>
                <a:lnTo>
                  <a:pt x="380" y="168"/>
                </a:lnTo>
                <a:lnTo>
                  <a:pt x="392" y="172"/>
                </a:lnTo>
                <a:lnTo>
                  <a:pt x="400" y="176"/>
                </a:lnTo>
                <a:lnTo>
                  <a:pt x="404" y="176"/>
                </a:lnTo>
                <a:lnTo>
                  <a:pt x="408" y="180"/>
                </a:lnTo>
                <a:lnTo>
                  <a:pt x="404" y="180"/>
                </a:lnTo>
                <a:lnTo>
                  <a:pt x="404" y="184"/>
                </a:lnTo>
                <a:lnTo>
                  <a:pt x="400" y="184"/>
                </a:lnTo>
                <a:lnTo>
                  <a:pt x="396" y="188"/>
                </a:lnTo>
                <a:lnTo>
                  <a:pt x="388" y="188"/>
                </a:lnTo>
                <a:lnTo>
                  <a:pt x="380" y="192"/>
                </a:lnTo>
                <a:lnTo>
                  <a:pt x="372" y="192"/>
                </a:lnTo>
                <a:lnTo>
                  <a:pt x="364" y="196"/>
                </a:lnTo>
                <a:lnTo>
                  <a:pt x="316" y="200"/>
                </a:lnTo>
                <a:lnTo>
                  <a:pt x="268" y="200"/>
                </a:lnTo>
                <a:lnTo>
                  <a:pt x="244" y="200"/>
                </a:lnTo>
                <a:lnTo>
                  <a:pt x="224" y="196"/>
                </a:lnTo>
                <a:lnTo>
                  <a:pt x="204" y="192"/>
                </a:lnTo>
                <a:lnTo>
                  <a:pt x="192" y="184"/>
                </a:lnTo>
                <a:lnTo>
                  <a:pt x="188" y="180"/>
                </a:lnTo>
                <a:lnTo>
                  <a:pt x="184" y="176"/>
                </a:lnTo>
                <a:lnTo>
                  <a:pt x="176" y="172"/>
                </a:lnTo>
                <a:lnTo>
                  <a:pt x="168" y="164"/>
                </a:lnTo>
                <a:lnTo>
                  <a:pt x="160" y="160"/>
                </a:lnTo>
                <a:lnTo>
                  <a:pt x="152" y="152"/>
                </a:lnTo>
                <a:lnTo>
                  <a:pt x="140" y="144"/>
                </a:lnTo>
                <a:lnTo>
                  <a:pt x="128" y="136"/>
                </a:lnTo>
                <a:lnTo>
                  <a:pt x="116" y="124"/>
                </a:lnTo>
                <a:lnTo>
                  <a:pt x="104" y="112"/>
                </a:lnTo>
                <a:lnTo>
                  <a:pt x="88" y="100"/>
                </a:lnTo>
                <a:lnTo>
                  <a:pt x="72" y="88"/>
                </a:lnTo>
                <a:lnTo>
                  <a:pt x="56" y="72"/>
                </a:lnTo>
                <a:lnTo>
                  <a:pt x="36" y="56"/>
                </a:lnTo>
                <a:lnTo>
                  <a:pt x="20" y="40"/>
                </a:lnTo>
                <a:lnTo>
                  <a:pt x="0" y="20"/>
                </a:lnTo>
                <a:lnTo>
                  <a:pt x="0" y="20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3" name="Freeform 333">
            <a:extLst>
              <a:ext uri="{FF2B5EF4-FFF2-40B4-BE49-F238E27FC236}">
                <a16:creationId xmlns:a16="http://schemas.microsoft.com/office/drawing/2014/main" id="{1F6F367E-CB3B-46FC-BAE4-E279BC4992B6}"/>
              </a:ext>
            </a:extLst>
          </p:cNvPr>
          <p:cNvSpPr>
            <a:spLocks/>
          </p:cNvSpPr>
          <p:nvPr/>
        </p:nvSpPr>
        <p:spPr bwMode="auto">
          <a:xfrm>
            <a:off x="8791280" y="4131039"/>
            <a:ext cx="410436" cy="951197"/>
          </a:xfrm>
          <a:custGeom>
            <a:avLst/>
            <a:gdLst>
              <a:gd name="T0" fmla="*/ 12 w 108"/>
              <a:gd name="T1" fmla="*/ 36 h 200"/>
              <a:gd name="T2" fmla="*/ 8 w 108"/>
              <a:gd name="T3" fmla="*/ 32 h 200"/>
              <a:gd name="T4" fmla="*/ 4 w 108"/>
              <a:gd name="T5" fmla="*/ 28 h 200"/>
              <a:gd name="T6" fmla="*/ 0 w 108"/>
              <a:gd name="T7" fmla="*/ 20 h 200"/>
              <a:gd name="T8" fmla="*/ 0 w 108"/>
              <a:gd name="T9" fmla="*/ 16 h 200"/>
              <a:gd name="T10" fmla="*/ 4 w 108"/>
              <a:gd name="T11" fmla="*/ 12 h 200"/>
              <a:gd name="T12" fmla="*/ 4 w 108"/>
              <a:gd name="T13" fmla="*/ 8 h 200"/>
              <a:gd name="T14" fmla="*/ 8 w 108"/>
              <a:gd name="T15" fmla="*/ 4 h 200"/>
              <a:gd name="T16" fmla="*/ 12 w 108"/>
              <a:gd name="T17" fmla="*/ 0 h 200"/>
              <a:gd name="T18" fmla="*/ 16 w 108"/>
              <a:gd name="T19" fmla="*/ 0 h 200"/>
              <a:gd name="T20" fmla="*/ 24 w 108"/>
              <a:gd name="T21" fmla="*/ 0 h 200"/>
              <a:gd name="T22" fmla="*/ 28 w 108"/>
              <a:gd name="T23" fmla="*/ 0 h 200"/>
              <a:gd name="T24" fmla="*/ 40 w 108"/>
              <a:gd name="T25" fmla="*/ 0 h 200"/>
              <a:gd name="T26" fmla="*/ 48 w 108"/>
              <a:gd name="T27" fmla="*/ 4 h 200"/>
              <a:gd name="T28" fmla="*/ 60 w 108"/>
              <a:gd name="T29" fmla="*/ 4 h 200"/>
              <a:gd name="T30" fmla="*/ 72 w 108"/>
              <a:gd name="T31" fmla="*/ 8 h 200"/>
              <a:gd name="T32" fmla="*/ 84 w 108"/>
              <a:gd name="T33" fmla="*/ 8 h 200"/>
              <a:gd name="T34" fmla="*/ 84 w 108"/>
              <a:gd name="T35" fmla="*/ 16 h 200"/>
              <a:gd name="T36" fmla="*/ 84 w 108"/>
              <a:gd name="T37" fmla="*/ 24 h 200"/>
              <a:gd name="T38" fmla="*/ 84 w 108"/>
              <a:gd name="T39" fmla="*/ 36 h 200"/>
              <a:gd name="T40" fmla="*/ 88 w 108"/>
              <a:gd name="T41" fmla="*/ 48 h 200"/>
              <a:gd name="T42" fmla="*/ 92 w 108"/>
              <a:gd name="T43" fmla="*/ 72 h 200"/>
              <a:gd name="T44" fmla="*/ 96 w 108"/>
              <a:gd name="T45" fmla="*/ 100 h 200"/>
              <a:gd name="T46" fmla="*/ 100 w 108"/>
              <a:gd name="T47" fmla="*/ 112 h 200"/>
              <a:gd name="T48" fmla="*/ 100 w 108"/>
              <a:gd name="T49" fmla="*/ 128 h 200"/>
              <a:gd name="T50" fmla="*/ 104 w 108"/>
              <a:gd name="T51" fmla="*/ 140 h 200"/>
              <a:gd name="T52" fmla="*/ 104 w 108"/>
              <a:gd name="T53" fmla="*/ 152 h 200"/>
              <a:gd name="T54" fmla="*/ 108 w 108"/>
              <a:gd name="T55" fmla="*/ 160 h 200"/>
              <a:gd name="T56" fmla="*/ 108 w 108"/>
              <a:gd name="T57" fmla="*/ 168 h 200"/>
              <a:gd name="T58" fmla="*/ 108 w 108"/>
              <a:gd name="T59" fmla="*/ 176 h 200"/>
              <a:gd name="T60" fmla="*/ 108 w 108"/>
              <a:gd name="T61" fmla="*/ 180 h 200"/>
              <a:gd name="T62" fmla="*/ 108 w 108"/>
              <a:gd name="T63" fmla="*/ 188 h 200"/>
              <a:gd name="T64" fmla="*/ 104 w 108"/>
              <a:gd name="T65" fmla="*/ 196 h 200"/>
              <a:gd name="T66" fmla="*/ 96 w 108"/>
              <a:gd name="T67" fmla="*/ 196 h 200"/>
              <a:gd name="T68" fmla="*/ 88 w 108"/>
              <a:gd name="T69" fmla="*/ 200 h 200"/>
              <a:gd name="T70" fmla="*/ 80 w 108"/>
              <a:gd name="T71" fmla="*/ 196 h 200"/>
              <a:gd name="T72" fmla="*/ 76 w 108"/>
              <a:gd name="T73" fmla="*/ 196 h 200"/>
              <a:gd name="T74" fmla="*/ 72 w 108"/>
              <a:gd name="T75" fmla="*/ 188 h 200"/>
              <a:gd name="T76" fmla="*/ 68 w 108"/>
              <a:gd name="T77" fmla="*/ 180 h 200"/>
              <a:gd name="T78" fmla="*/ 64 w 108"/>
              <a:gd name="T79" fmla="*/ 168 h 200"/>
              <a:gd name="T80" fmla="*/ 56 w 108"/>
              <a:gd name="T81" fmla="*/ 156 h 200"/>
              <a:gd name="T82" fmla="*/ 52 w 108"/>
              <a:gd name="T83" fmla="*/ 140 h 200"/>
              <a:gd name="T84" fmla="*/ 48 w 108"/>
              <a:gd name="T85" fmla="*/ 124 h 200"/>
              <a:gd name="T86" fmla="*/ 44 w 108"/>
              <a:gd name="T87" fmla="*/ 104 h 200"/>
              <a:gd name="T88" fmla="*/ 40 w 108"/>
              <a:gd name="T89" fmla="*/ 88 h 200"/>
              <a:gd name="T90" fmla="*/ 36 w 108"/>
              <a:gd name="T91" fmla="*/ 76 h 200"/>
              <a:gd name="T92" fmla="*/ 32 w 108"/>
              <a:gd name="T93" fmla="*/ 64 h 200"/>
              <a:gd name="T94" fmla="*/ 28 w 108"/>
              <a:gd name="T95" fmla="*/ 56 h 200"/>
              <a:gd name="T96" fmla="*/ 24 w 108"/>
              <a:gd name="T97" fmla="*/ 48 h 200"/>
              <a:gd name="T98" fmla="*/ 20 w 108"/>
              <a:gd name="T99" fmla="*/ 40 h 200"/>
              <a:gd name="T100" fmla="*/ 12 w 108"/>
              <a:gd name="T101" fmla="*/ 36 h 200"/>
              <a:gd name="T102" fmla="*/ 12 w 108"/>
              <a:gd name="T103" fmla="*/ 36 h 2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108" h="200">
                <a:moveTo>
                  <a:pt x="12" y="36"/>
                </a:moveTo>
                <a:lnTo>
                  <a:pt x="8" y="32"/>
                </a:lnTo>
                <a:lnTo>
                  <a:pt x="4" y="28"/>
                </a:lnTo>
                <a:lnTo>
                  <a:pt x="0" y="20"/>
                </a:lnTo>
                <a:lnTo>
                  <a:pt x="0" y="16"/>
                </a:lnTo>
                <a:lnTo>
                  <a:pt x="4" y="12"/>
                </a:lnTo>
                <a:lnTo>
                  <a:pt x="4" y="8"/>
                </a:lnTo>
                <a:lnTo>
                  <a:pt x="8" y="4"/>
                </a:lnTo>
                <a:lnTo>
                  <a:pt x="12" y="0"/>
                </a:lnTo>
                <a:lnTo>
                  <a:pt x="16" y="0"/>
                </a:lnTo>
                <a:lnTo>
                  <a:pt x="24" y="0"/>
                </a:lnTo>
                <a:lnTo>
                  <a:pt x="28" y="0"/>
                </a:lnTo>
                <a:lnTo>
                  <a:pt x="40" y="0"/>
                </a:lnTo>
                <a:lnTo>
                  <a:pt x="48" y="4"/>
                </a:lnTo>
                <a:lnTo>
                  <a:pt x="60" y="4"/>
                </a:lnTo>
                <a:lnTo>
                  <a:pt x="72" y="8"/>
                </a:lnTo>
                <a:lnTo>
                  <a:pt x="84" y="8"/>
                </a:lnTo>
                <a:lnTo>
                  <a:pt x="84" y="16"/>
                </a:lnTo>
                <a:lnTo>
                  <a:pt x="84" y="24"/>
                </a:lnTo>
                <a:lnTo>
                  <a:pt x="84" y="36"/>
                </a:lnTo>
                <a:lnTo>
                  <a:pt x="88" y="48"/>
                </a:lnTo>
                <a:lnTo>
                  <a:pt x="92" y="72"/>
                </a:lnTo>
                <a:lnTo>
                  <a:pt x="96" y="100"/>
                </a:lnTo>
                <a:lnTo>
                  <a:pt x="100" y="112"/>
                </a:lnTo>
                <a:lnTo>
                  <a:pt x="100" y="128"/>
                </a:lnTo>
                <a:lnTo>
                  <a:pt x="104" y="140"/>
                </a:lnTo>
                <a:lnTo>
                  <a:pt x="104" y="152"/>
                </a:lnTo>
                <a:lnTo>
                  <a:pt x="108" y="160"/>
                </a:lnTo>
                <a:lnTo>
                  <a:pt x="108" y="168"/>
                </a:lnTo>
                <a:lnTo>
                  <a:pt x="108" y="176"/>
                </a:lnTo>
                <a:lnTo>
                  <a:pt x="108" y="180"/>
                </a:lnTo>
                <a:lnTo>
                  <a:pt x="108" y="188"/>
                </a:lnTo>
                <a:lnTo>
                  <a:pt x="104" y="196"/>
                </a:lnTo>
                <a:lnTo>
                  <a:pt x="96" y="196"/>
                </a:lnTo>
                <a:lnTo>
                  <a:pt x="88" y="200"/>
                </a:lnTo>
                <a:lnTo>
                  <a:pt x="80" y="196"/>
                </a:lnTo>
                <a:lnTo>
                  <a:pt x="76" y="196"/>
                </a:lnTo>
                <a:lnTo>
                  <a:pt x="72" y="188"/>
                </a:lnTo>
                <a:lnTo>
                  <a:pt x="68" y="180"/>
                </a:lnTo>
                <a:lnTo>
                  <a:pt x="64" y="168"/>
                </a:lnTo>
                <a:lnTo>
                  <a:pt x="56" y="156"/>
                </a:lnTo>
                <a:lnTo>
                  <a:pt x="52" y="140"/>
                </a:lnTo>
                <a:lnTo>
                  <a:pt x="48" y="124"/>
                </a:lnTo>
                <a:lnTo>
                  <a:pt x="44" y="104"/>
                </a:lnTo>
                <a:lnTo>
                  <a:pt x="40" y="88"/>
                </a:lnTo>
                <a:lnTo>
                  <a:pt x="36" y="76"/>
                </a:lnTo>
                <a:lnTo>
                  <a:pt x="32" y="64"/>
                </a:lnTo>
                <a:lnTo>
                  <a:pt x="28" y="56"/>
                </a:lnTo>
                <a:lnTo>
                  <a:pt x="24" y="48"/>
                </a:lnTo>
                <a:lnTo>
                  <a:pt x="20" y="40"/>
                </a:lnTo>
                <a:lnTo>
                  <a:pt x="12" y="36"/>
                </a:lnTo>
                <a:lnTo>
                  <a:pt x="12" y="36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4" name="Freeform 334">
            <a:extLst>
              <a:ext uri="{FF2B5EF4-FFF2-40B4-BE49-F238E27FC236}">
                <a16:creationId xmlns:a16="http://schemas.microsoft.com/office/drawing/2014/main" id="{C227E2A1-5132-4C8D-8130-1ECCE410FFB3}"/>
              </a:ext>
            </a:extLst>
          </p:cNvPr>
          <p:cNvSpPr>
            <a:spLocks/>
          </p:cNvSpPr>
          <p:nvPr/>
        </p:nvSpPr>
        <p:spPr bwMode="auto">
          <a:xfrm>
            <a:off x="8928092" y="3997872"/>
            <a:ext cx="1474530" cy="1008269"/>
          </a:xfrm>
          <a:custGeom>
            <a:avLst/>
            <a:gdLst>
              <a:gd name="T0" fmla="*/ 312 w 388"/>
              <a:gd name="T1" fmla="*/ 156 h 212"/>
              <a:gd name="T2" fmla="*/ 296 w 388"/>
              <a:gd name="T3" fmla="*/ 184 h 212"/>
              <a:gd name="T4" fmla="*/ 284 w 388"/>
              <a:gd name="T5" fmla="*/ 200 h 212"/>
              <a:gd name="T6" fmla="*/ 276 w 388"/>
              <a:gd name="T7" fmla="*/ 208 h 212"/>
              <a:gd name="T8" fmla="*/ 268 w 388"/>
              <a:gd name="T9" fmla="*/ 208 h 212"/>
              <a:gd name="T10" fmla="*/ 260 w 388"/>
              <a:gd name="T11" fmla="*/ 204 h 212"/>
              <a:gd name="T12" fmla="*/ 256 w 388"/>
              <a:gd name="T13" fmla="*/ 196 h 212"/>
              <a:gd name="T14" fmla="*/ 256 w 388"/>
              <a:gd name="T15" fmla="*/ 184 h 212"/>
              <a:gd name="T16" fmla="*/ 256 w 388"/>
              <a:gd name="T17" fmla="*/ 172 h 212"/>
              <a:gd name="T18" fmla="*/ 264 w 388"/>
              <a:gd name="T19" fmla="*/ 152 h 212"/>
              <a:gd name="T20" fmla="*/ 268 w 388"/>
              <a:gd name="T21" fmla="*/ 128 h 212"/>
              <a:gd name="T22" fmla="*/ 276 w 388"/>
              <a:gd name="T23" fmla="*/ 100 h 212"/>
              <a:gd name="T24" fmla="*/ 284 w 388"/>
              <a:gd name="T25" fmla="*/ 76 h 212"/>
              <a:gd name="T26" fmla="*/ 288 w 388"/>
              <a:gd name="T27" fmla="*/ 56 h 212"/>
              <a:gd name="T28" fmla="*/ 288 w 388"/>
              <a:gd name="T29" fmla="*/ 48 h 212"/>
              <a:gd name="T30" fmla="*/ 284 w 388"/>
              <a:gd name="T31" fmla="*/ 44 h 212"/>
              <a:gd name="T32" fmla="*/ 280 w 388"/>
              <a:gd name="T33" fmla="*/ 44 h 212"/>
              <a:gd name="T34" fmla="*/ 264 w 388"/>
              <a:gd name="T35" fmla="*/ 48 h 212"/>
              <a:gd name="T36" fmla="*/ 248 w 388"/>
              <a:gd name="T37" fmla="*/ 48 h 212"/>
              <a:gd name="T38" fmla="*/ 228 w 388"/>
              <a:gd name="T39" fmla="*/ 48 h 212"/>
              <a:gd name="T40" fmla="*/ 212 w 388"/>
              <a:gd name="T41" fmla="*/ 52 h 212"/>
              <a:gd name="T42" fmla="*/ 192 w 388"/>
              <a:gd name="T43" fmla="*/ 52 h 212"/>
              <a:gd name="T44" fmla="*/ 168 w 388"/>
              <a:gd name="T45" fmla="*/ 56 h 212"/>
              <a:gd name="T46" fmla="*/ 136 w 388"/>
              <a:gd name="T47" fmla="*/ 56 h 212"/>
              <a:gd name="T48" fmla="*/ 104 w 388"/>
              <a:gd name="T49" fmla="*/ 60 h 212"/>
              <a:gd name="T50" fmla="*/ 64 w 388"/>
              <a:gd name="T51" fmla="*/ 64 h 212"/>
              <a:gd name="T52" fmla="*/ 20 w 388"/>
              <a:gd name="T53" fmla="*/ 68 h 212"/>
              <a:gd name="T54" fmla="*/ 0 w 388"/>
              <a:gd name="T55" fmla="*/ 36 h 212"/>
              <a:gd name="T56" fmla="*/ 32 w 388"/>
              <a:gd name="T57" fmla="*/ 32 h 212"/>
              <a:gd name="T58" fmla="*/ 76 w 388"/>
              <a:gd name="T59" fmla="*/ 32 h 212"/>
              <a:gd name="T60" fmla="*/ 120 w 388"/>
              <a:gd name="T61" fmla="*/ 28 h 212"/>
              <a:gd name="T62" fmla="*/ 172 w 388"/>
              <a:gd name="T63" fmla="*/ 24 h 212"/>
              <a:gd name="T64" fmla="*/ 220 w 388"/>
              <a:gd name="T65" fmla="*/ 16 h 212"/>
              <a:gd name="T66" fmla="*/ 256 w 388"/>
              <a:gd name="T67" fmla="*/ 12 h 212"/>
              <a:gd name="T68" fmla="*/ 280 w 388"/>
              <a:gd name="T69" fmla="*/ 8 h 212"/>
              <a:gd name="T70" fmla="*/ 292 w 388"/>
              <a:gd name="T71" fmla="*/ 4 h 212"/>
              <a:gd name="T72" fmla="*/ 304 w 388"/>
              <a:gd name="T73" fmla="*/ 0 h 212"/>
              <a:gd name="T74" fmla="*/ 312 w 388"/>
              <a:gd name="T75" fmla="*/ 0 h 212"/>
              <a:gd name="T76" fmla="*/ 328 w 388"/>
              <a:gd name="T77" fmla="*/ 8 h 212"/>
              <a:gd name="T78" fmla="*/ 356 w 388"/>
              <a:gd name="T79" fmla="*/ 20 h 212"/>
              <a:gd name="T80" fmla="*/ 380 w 388"/>
              <a:gd name="T81" fmla="*/ 32 h 212"/>
              <a:gd name="T82" fmla="*/ 384 w 388"/>
              <a:gd name="T83" fmla="*/ 36 h 212"/>
              <a:gd name="T84" fmla="*/ 388 w 388"/>
              <a:gd name="T85" fmla="*/ 40 h 212"/>
              <a:gd name="T86" fmla="*/ 384 w 388"/>
              <a:gd name="T87" fmla="*/ 52 h 212"/>
              <a:gd name="T88" fmla="*/ 372 w 388"/>
              <a:gd name="T89" fmla="*/ 60 h 212"/>
              <a:gd name="T90" fmla="*/ 364 w 388"/>
              <a:gd name="T91" fmla="*/ 64 h 212"/>
              <a:gd name="T92" fmla="*/ 352 w 388"/>
              <a:gd name="T93" fmla="*/ 80 h 212"/>
              <a:gd name="T94" fmla="*/ 336 w 388"/>
              <a:gd name="T95" fmla="*/ 104 h 212"/>
              <a:gd name="T96" fmla="*/ 320 w 388"/>
              <a:gd name="T97" fmla="*/ 136 h 2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388" h="212">
                <a:moveTo>
                  <a:pt x="320" y="136"/>
                </a:moveTo>
                <a:lnTo>
                  <a:pt x="312" y="156"/>
                </a:lnTo>
                <a:lnTo>
                  <a:pt x="304" y="168"/>
                </a:lnTo>
                <a:lnTo>
                  <a:pt x="296" y="184"/>
                </a:lnTo>
                <a:lnTo>
                  <a:pt x="288" y="192"/>
                </a:lnTo>
                <a:lnTo>
                  <a:pt x="284" y="200"/>
                </a:lnTo>
                <a:lnTo>
                  <a:pt x="280" y="204"/>
                </a:lnTo>
                <a:lnTo>
                  <a:pt x="276" y="208"/>
                </a:lnTo>
                <a:lnTo>
                  <a:pt x="276" y="212"/>
                </a:lnTo>
                <a:lnTo>
                  <a:pt x="268" y="208"/>
                </a:lnTo>
                <a:lnTo>
                  <a:pt x="264" y="208"/>
                </a:lnTo>
                <a:lnTo>
                  <a:pt x="260" y="204"/>
                </a:lnTo>
                <a:lnTo>
                  <a:pt x="260" y="200"/>
                </a:lnTo>
                <a:lnTo>
                  <a:pt x="256" y="196"/>
                </a:lnTo>
                <a:lnTo>
                  <a:pt x="256" y="188"/>
                </a:lnTo>
                <a:lnTo>
                  <a:pt x="256" y="184"/>
                </a:lnTo>
                <a:lnTo>
                  <a:pt x="256" y="180"/>
                </a:lnTo>
                <a:lnTo>
                  <a:pt x="256" y="172"/>
                </a:lnTo>
                <a:lnTo>
                  <a:pt x="260" y="164"/>
                </a:lnTo>
                <a:lnTo>
                  <a:pt x="264" y="152"/>
                </a:lnTo>
                <a:lnTo>
                  <a:pt x="264" y="140"/>
                </a:lnTo>
                <a:lnTo>
                  <a:pt x="268" y="128"/>
                </a:lnTo>
                <a:lnTo>
                  <a:pt x="272" y="112"/>
                </a:lnTo>
                <a:lnTo>
                  <a:pt x="276" y="100"/>
                </a:lnTo>
                <a:lnTo>
                  <a:pt x="280" y="84"/>
                </a:lnTo>
                <a:lnTo>
                  <a:pt x="284" y="76"/>
                </a:lnTo>
                <a:lnTo>
                  <a:pt x="284" y="64"/>
                </a:lnTo>
                <a:lnTo>
                  <a:pt x="288" y="56"/>
                </a:lnTo>
                <a:lnTo>
                  <a:pt x="288" y="52"/>
                </a:lnTo>
                <a:lnTo>
                  <a:pt x="288" y="48"/>
                </a:lnTo>
                <a:lnTo>
                  <a:pt x="288" y="48"/>
                </a:lnTo>
                <a:lnTo>
                  <a:pt x="284" y="44"/>
                </a:lnTo>
                <a:lnTo>
                  <a:pt x="284" y="44"/>
                </a:lnTo>
                <a:lnTo>
                  <a:pt x="280" y="44"/>
                </a:lnTo>
                <a:lnTo>
                  <a:pt x="272" y="44"/>
                </a:lnTo>
                <a:lnTo>
                  <a:pt x="264" y="48"/>
                </a:lnTo>
                <a:lnTo>
                  <a:pt x="256" y="48"/>
                </a:lnTo>
                <a:lnTo>
                  <a:pt x="248" y="48"/>
                </a:lnTo>
                <a:lnTo>
                  <a:pt x="236" y="48"/>
                </a:lnTo>
                <a:lnTo>
                  <a:pt x="228" y="48"/>
                </a:lnTo>
                <a:lnTo>
                  <a:pt x="220" y="52"/>
                </a:lnTo>
                <a:lnTo>
                  <a:pt x="212" y="52"/>
                </a:lnTo>
                <a:lnTo>
                  <a:pt x="200" y="52"/>
                </a:lnTo>
                <a:lnTo>
                  <a:pt x="192" y="52"/>
                </a:lnTo>
                <a:lnTo>
                  <a:pt x="180" y="52"/>
                </a:lnTo>
                <a:lnTo>
                  <a:pt x="168" y="56"/>
                </a:lnTo>
                <a:lnTo>
                  <a:pt x="152" y="56"/>
                </a:lnTo>
                <a:lnTo>
                  <a:pt x="136" y="56"/>
                </a:lnTo>
                <a:lnTo>
                  <a:pt x="120" y="60"/>
                </a:lnTo>
                <a:lnTo>
                  <a:pt x="104" y="60"/>
                </a:lnTo>
                <a:lnTo>
                  <a:pt x="84" y="60"/>
                </a:lnTo>
                <a:lnTo>
                  <a:pt x="64" y="64"/>
                </a:lnTo>
                <a:lnTo>
                  <a:pt x="44" y="64"/>
                </a:lnTo>
                <a:lnTo>
                  <a:pt x="20" y="68"/>
                </a:lnTo>
                <a:lnTo>
                  <a:pt x="0" y="68"/>
                </a:lnTo>
                <a:lnTo>
                  <a:pt x="0" y="36"/>
                </a:lnTo>
                <a:lnTo>
                  <a:pt x="16" y="36"/>
                </a:lnTo>
                <a:lnTo>
                  <a:pt x="32" y="32"/>
                </a:lnTo>
                <a:lnTo>
                  <a:pt x="52" y="32"/>
                </a:lnTo>
                <a:lnTo>
                  <a:pt x="76" y="32"/>
                </a:lnTo>
                <a:lnTo>
                  <a:pt x="96" y="28"/>
                </a:lnTo>
                <a:lnTo>
                  <a:pt x="120" y="28"/>
                </a:lnTo>
                <a:lnTo>
                  <a:pt x="144" y="24"/>
                </a:lnTo>
                <a:lnTo>
                  <a:pt x="172" y="24"/>
                </a:lnTo>
                <a:lnTo>
                  <a:pt x="196" y="20"/>
                </a:lnTo>
                <a:lnTo>
                  <a:pt x="220" y="16"/>
                </a:lnTo>
                <a:lnTo>
                  <a:pt x="240" y="16"/>
                </a:lnTo>
                <a:lnTo>
                  <a:pt x="256" y="12"/>
                </a:lnTo>
                <a:lnTo>
                  <a:pt x="268" y="12"/>
                </a:lnTo>
                <a:lnTo>
                  <a:pt x="280" y="8"/>
                </a:lnTo>
                <a:lnTo>
                  <a:pt x="284" y="4"/>
                </a:lnTo>
                <a:lnTo>
                  <a:pt x="292" y="4"/>
                </a:lnTo>
                <a:lnTo>
                  <a:pt x="296" y="4"/>
                </a:lnTo>
                <a:lnTo>
                  <a:pt x="304" y="0"/>
                </a:lnTo>
                <a:lnTo>
                  <a:pt x="308" y="0"/>
                </a:lnTo>
                <a:lnTo>
                  <a:pt x="312" y="0"/>
                </a:lnTo>
                <a:lnTo>
                  <a:pt x="316" y="4"/>
                </a:lnTo>
                <a:lnTo>
                  <a:pt x="328" y="8"/>
                </a:lnTo>
                <a:lnTo>
                  <a:pt x="340" y="12"/>
                </a:lnTo>
                <a:lnTo>
                  <a:pt x="356" y="20"/>
                </a:lnTo>
                <a:lnTo>
                  <a:pt x="368" y="24"/>
                </a:lnTo>
                <a:lnTo>
                  <a:pt x="380" y="32"/>
                </a:lnTo>
                <a:lnTo>
                  <a:pt x="384" y="32"/>
                </a:lnTo>
                <a:lnTo>
                  <a:pt x="384" y="36"/>
                </a:lnTo>
                <a:lnTo>
                  <a:pt x="388" y="40"/>
                </a:lnTo>
                <a:lnTo>
                  <a:pt x="388" y="40"/>
                </a:lnTo>
                <a:lnTo>
                  <a:pt x="388" y="48"/>
                </a:lnTo>
                <a:lnTo>
                  <a:pt x="384" y="52"/>
                </a:lnTo>
                <a:lnTo>
                  <a:pt x="380" y="56"/>
                </a:lnTo>
                <a:lnTo>
                  <a:pt x="372" y="60"/>
                </a:lnTo>
                <a:lnTo>
                  <a:pt x="368" y="60"/>
                </a:lnTo>
                <a:lnTo>
                  <a:pt x="364" y="64"/>
                </a:lnTo>
                <a:lnTo>
                  <a:pt x="356" y="72"/>
                </a:lnTo>
                <a:lnTo>
                  <a:pt x="352" y="80"/>
                </a:lnTo>
                <a:lnTo>
                  <a:pt x="344" y="92"/>
                </a:lnTo>
                <a:lnTo>
                  <a:pt x="336" y="104"/>
                </a:lnTo>
                <a:lnTo>
                  <a:pt x="328" y="120"/>
                </a:lnTo>
                <a:lnTo>
                  <a:pt x="320" y="136"/>
                </a:lnTo>
                <a:lnTo>
                  <a:pt x="320" y="136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5" name="Freeform 335">
            <a:extLst>
              <a:ext uri="{FF2B5EF4-FFF2-40B4-BE49-F238E27FC236}">
                <a16:creationId xmlns:a16="http://schemas.microsoft.com/office/drawing/2014/main" id="{C72C3B53-FE2F-47A7-B4C7-327ACA6B4E13}"/>
              </a:ext>
            </a:extLst>
          </p:cNvPr>
          <p:cNvSpPr>
            <a:spLocks/>
          </p:cNvSpPr>
          <p:nvPr/>
        </p:nvSpPr>
        <p:spPr bwMode="auto">
          <a:xfrm>
            <a:off x="9186514" y="4416398"/>
            <a:ext cx="744866" cy="209263"/>
          </a:xfrm>
          <a:custGeom>
            <a:avLst/>
            <a:gdLst>
              <a:gd name="T0" fmla="*/ 8 w 196"/>
              <a:gd name="T1" fmla="*/ 40 h 44"/>
              <a:gd name="T2" fmla="*/ 8 w 196"/>
              <a:gd name="T3" fmla="*/ 36 h 44"/>
              <a:gd name="T4" fmla="*/ 4 w 196"/>
              <a:gd name="T5" fmla="*/ 32 h 44"/>
              <a:gd name="T6" fmla="*/ 0 w 196"/>
              <a:gd name="T7" fmla="*/ 28 h 44"/>
              <a:gd name="T8" fmla="*/ 0 w 196"/>
              <a:gd name="T9" fmla="*/ 24 h 44"/>
              <a:gd name="T10" fmla="*/ 20 w 196"/>
              <a:gd name="T11" fmla="*/ 20 h 44"/>
              <a:gd name="T12" fmla="*/ 40 w 196"/>
              <a:gd name="T13" fmla="*/ 16 h 44"/>
              <a:gd name="T14" fmla="*/ 56 w 196"/>
              <a:gd name="T15" fmla="*/ 12 h 44"/>
              <a:gd name="T16" fmla="*/ 72 w 196"/>
              <a:gd name="T17" fmla="*/ 12 h 44"/>
              <a:gd name="T18" fmla="*/ 88 w 196"/>
              <a:gd name="T19" fmla="*/ 8 h 44"/>
              <a:gd name="T20" fmla="*/ 104 w 196"/>
              <a:gd name="T21" fmla="*/ 8 h 44"/>
              <a:gd name="T22" fmla="*/ 116 w 196"/>
              <a:gd name="T23" fmla="*/ 4 h 44"/>
              <a:gd name="T24" fmla="*/ 128 w 196"/>
              <a:gd name="T25" fmla="*/ 4 h 44"/>
              <a:gd name="T26" fmla="*/ 140 w 196"/>
              <a:gd name="T27" fmla="*/ 0 h 44"/>
              <a:gd name="T28" fmla="*/ 148 w 196"/>
              <a:gd name="T29" fmla="*/ 0 h 44"/>
              <a:gd name="T30" fmla="*/ 156 w 196"/>
              <a:gd name="T31" fmla="*/ 0 h 44"/>
              <a:gd name="T32" fmla="*/ 164 w 196"/>
              <a:gd name="T33" fmla="*/ 0 h 44"/>
              <a:gd name="T34" fmla="*/ 168 w 196"/>
              <a:gd name="T35" fmla="*/ 0 h 44"/>
              <a:gd name="T36" fmla="*/ 176 w 196"/>
              <a:gd name="T37" fmla="*/ 0 h 44"/>
              <a:gd name="T38" fmla="*/ 180 w 196"/>
              <a:gd name="T39" fmla="*/ 0 h 44"/>
              <a:gd name="T40" fmla="*/ 180 w 196"/>
              <a:gd name="T41" fmla="*/ 0 h 44"/>
              <a:gd name="T42" fmla="*/ 188 w 196"/>
              <a:gd name="T43" fmla="*/ 4 h 44"/>
              <a:gd name="T44" fmla="*/ 192 w 196"/>
              <a:gd name="T45" fmla="*/ 8 h 44"/>
              <a:gd name="T46" fmla="*/ 196 w 196"/>
              <a:gd name="T47" fmla="*/ 12 h 44"/>
              <a:gd name="T48" fmla="*/ 196 w 196"/>
              <a:gd name="T49" fmla="*/ 16 h 44"/>
              <a:gd name="T50" fmla="*/ 196 w 196"/>
              <a:gd name="T51" fmla="*/ 20 h 44"/>
              <a:gd name="T52" fmla="*/ 188 w 196"/>
              <a:gd name="T53" fmla="*/ 24 h 44"/>
              <a:gd name="T54" fmla="*/ 180 w 196"/>
              <a:gd name="T55" fmla="*/ 28 h 44"/>
              <a:gd name="T56" fmla="*/ 168 w 196"/>
              <a:gd name="T57" fmla="*/ 32 h 44"/>
              <a:gd name="T58" fmla="*/ 144 w 196"/>
              <a:gd name="T59" fmla="*/ 36 h 44"/>
              <a:gd name="T60" fmla="*/ 132 w 196"/>
              <a:gd name="T61" fmla="*/ 40 h 44"/>
              <a:gd name="T62" fmla="*/ 120 w 196"/>
              <a:gd name="T63" fmla="*/ 40 h 44"/>
              <a:gd name="T64" fmla="*/ 108 w 196"/>
              <a:gd name="T65" fmla="*/ 40 h 44"/>
              <a:gd name="T66" fmla="*/ 92 w 196"/>
              <a:gd name="T67" fmla="*/ 40 h 44"/>
              <a:gd name="T68" fmla="*/ 76 w 196"/>
              <a:gd name="T69" fmla="*/ 44 h 44"/>
              <a:gd name="T70" fmla="*/ 60 w 196"/>
              <a:gd name="T71" fmla="*/ 44 h 44"/>
              <a:gd name="T72" fmla="*/ 52 w 196"/>
              <a:gd name="T73" fmla="*/ 44 h 44"/>
              <a:gd name="T74" fmla="*/ 44 w 196"/>
              <a:gd name="T75" fmla="*/ 44 h 44"/>
              <a:gd name="T76" fmla="*/ 28 w 196"/>
              <a:gd name="T77" fmla="*/ 44 h 44"/>
              <a:gd name="T78" fmla="*/ 16 w 196"/>
              <a:gd name="T79" fmla="*/ 44 h 44"/>
              <a:gd name="T80" fmla="*/ 8 w 196"/>
              <a:gd name="T81" fmla="*/ 40 h 44"/>
              <a:gd name="T82" fmla="*/ 8 w 196"/>
              <a:gd name="T83" fmla="*/ 40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96" h="44">
                <a:moveTo>
                  <a:pt x="8" y="40"/>
                </a:moveTo>
                <a:lnTo>
                  <a:pt x="8" y="36"/>
                </a:lnTo>
                <a:lnTo>
                  <a:pt x="4" y="32"/>
                </a:lnTo>
                <a:lnTo>
                  <a:pt x="0" y="28"/>
                </a:lnTo>
                <a:lnTo>
                  <a:pt x="0" y="24"/>
                </a:lnTo>
                <a:lnTo>
                  <a:pt x="20" y="20"/>
                </a:lnTo>
                <a:lnTo>
                  <a:pt x="40" y="16"/>
                </a:lnTo>
                <a:lnTo>
                  <a:pt x="56" y="12"/>
                </a:lnTo>
                <a:lnTo>
                  <a:pt x="72" y="12"/>
                </a:lnTo>
                <a:lnTo>
                  <a:pt x="88" y="8"/>
                </a:lnTo>
                <a:lnTo>
                  <a:pt x="104" y="8"/>
                </a:lnTo>
                <a:lnTo>
                  <a:pt x="116" y="4"/>
                </a:lnTo>
                <a:lnTo>
                  <a:pt x="128" y="4"/>
                </a:lnTo>
                <a:lnTo>
                  <a:pt x="140" y="0"/>
                </a:lnTo>
                <a:lnTo>
                  <a:pt x="148" y="0"/>
                </a:lnTo>
                <a:lnTo>
                  <a:pt x="156" y="0"/>
                </a:lnTo>
                <a:lnTo>
                  <a:pt x="164" y="0"/>
                </a:lnTo>
                <a:lnTo>
                  <a:pt x="168" y="0"/>
                </a:lnTo>
                <a:lnTo>
                  <a:pt x="176" y="0"/>
                </a:lnTo>
                <a:lnTo>
                  <a:pt x="180" y="0"/>
                </a:lnTo>
                <a:lnTo>
                  <a:pt x="180" y="0"/>
                </a:lnTo>
                <a:lnTo>
                  <a:pt x="188" y="4"/>
                </a:lnTo>
                <a:lnTo>
                  <a:pt x="192" y="8"/>
                </a:lnTo>
                <a:lnTo>
                  <a:pt x="196" y="12"/>
                </a:lnTo>
                <a:lnTo>
                  <a:pt x="196" y="16"/>
                </a:lnTo>
                <a:lnTo>
                  <a:pt x="196" y="20"/>
                </a:lnTo>
                <a:lnTo>
                  <a:pt x="188" y="24"/>
                </a:lnTo>
                <a:lnTo>
                  <a:pt x="180" y="28"/>
                </a:lnTo>
                <a:lnTo>
                  <a:pt x="168" y="32"/>
                </a:lnTo>
                <a:lnTo>
                  <a:pt x="144" y="36"/>
                </a:lnTo>
                <a:lnTo>
                  <a:pt x="132" y="40"/>
                </a:lnTo>
                <a:lnTo>
                  <a:pt x="120" y="40"/>
                </a:lnTo>
                <a:lnTo>
                  <a:pt x="108" y="40"/>
                </a:lnTo>
                <a:lnTo>
                  <a:pt x="92" y="40"/>
                </a:lnTo>
                <a:lnTo>
                  <a:pt x="76" y="44"/>
                </a:lnTo>
                <a:lnTo>
                  <a:pt x="60" y="44"/>
                </a:lnTo>
                <a:lnTo>
                  <a:pt x="52" y="44"/>
                </a:lnTo>
                <a:lnTo>
                  <a:pt x="44" y="44"/>
                </a:lnTo>
                <a:lnTo>
                  <a:pt x="28" y="44"/>
                </a:lnTo>
                <a:lnTo>
                  <a:pt x="16" y="44"/>
                </a:lnTo>
                <a:lnTo>
                  <a:pt x="8" y="40"/>
                </a:lnTo>
                <a:lnTo>
                  <a:pt x="8" y="40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6" name="Freeform 336">
            <a:extLst>
              <a:ext uri="{FF2B5EF4-FFF2-40B4-BE49-F238E27FC236}">
                <a16:creationId xmlns:a16="http://schemas.microsoft.com/office/drawing/2014/main" id="{09ABACAA-AF40-4AA2-BB38-2CDC8CC0B9A7}"/>
              </a:ext>
            </a:extLst>
          </p:cNvPr>
          <p:cNvSpPr>
            <a:spLocks/>
          </p:cNvSpPr>
          <p:nvPr/>
        </p:nvSpPr>
        <p:spPr bwMode="auto">
          <a:xfrm>
            <a:off x="9171313" y="4815901"/>
            <a:ext cx="775268" cy="133168"/>
          </a:xfrm>
          <a:custGeom>
            <a:avLst/>
            <a:gdLst>
              <a:gd name="T0" fmla="*/ 0 w 204"/>
              <a:gd name="T1" fmla="*/ 16 h 28"/>
              <a:gd name="T2" fmla="*/ 8 w 204"/>
              <a:gd name="T3" fmla="*/ 16 h 28"/>
              <a:gd name="T4" fmla="*/ 16 w 204"/>
              <a:gd name="T5" fmla="*/ 16 h 28"/>
              <a:gd name="T6" fmla="*/ 28 w 204"/>
              <a:gd name="T7" fmla="*/ 16 h 28"/>
              <a:gd name="T8" fmla="*/ 40 w 204"/>
              <a:gd name="T9" fmla="*/ 16 h 28"/>
              <a:gd name="T10" fmla="*/ 52 w 204"/>
              <a:gd name="T11" fmla="*/ 12 h 28"/>
              <a:gd name="T12" fmla="*/ 68 w 204"/>
              <a:gd name="T13" fmla="*/ 12 h 28"/>
              <a:gd name="T14" fmla="*/ 84 w 204"/>
              <a:gd name="T15" fmla="*/ 12 h 28"/>
              <a:gd name="T16" fmla="*/ 100 w 204"/>
              <a:gd name="T17" fmla="*/ 8 h 28"/>
              <a:gd name="T18" fmla="*/ 116 w 204"/>
              <a:gd name="T19" fmla="*/ 4 h 28"/>
              <a:gd name="T20" fmla="*/ 128 w 204"/>
              <a:gd name="T21" fmla="*/ 4 h 28"/>
              <a:gd name="T22" fmla="*/ 144 w 204"/>
              <a:gd name="T23" fmla="*/ 0 h 28"/>
              <a:gd name="T24" fmla="*/ 156 w 204"/>
              <a:gd name="T25" fmla="*/ 0 h 28"/>
              <a:gd name="T26" fmla="*/ 164 w 204"/>
              <a:gd name="T27" fmla="*/ 0 h 28"/>
              <a:gd name="T28" fmla="*/ 172 w 204"/>
              <a:gd name="T29" fmla="*/ 0 h 28"/>
              <a:gd name="T30" fmla="*/ 180 w 204"/>
              <a:gd name="T31" fmla="*/ 0 h 28"/>
              <a:gd name="T32" fmla="*/ 184 w 204"/>
              <a:gd name="T33" fmla="*/ 0 h 28"/>
              <a:gd name="T34" fmla="*/ 188 w 204"/>
              <a:gd name="T35" fmla="*/ 0 h 28"/>
              <a:gd name="T36" fmla="*/ 192 w 204"/>
              <a:gd name="T37" fmla="*/ 0 h 28"/>
              <a:gd name="T38" fmla="*/ 200 w 204"/>
              <a:gd name="T39" fmla="*/ 4 h 28"/>
              <a:gd name="T40" fmla="*/ 204 w 204"/>
              <a:gd name="T41" fmla="*/ 8 h 28"/>
              <a:gd name="T42" fmla="*/ 200 w 204"/>
              <a:gd name="T43" fmla="*/ 8 h 28"/>
              <a:gd name="T44" fmla="*/ 196 w 204"/>
              <a:gd name="T45" fmla="*/ 12 h 28"/>
              <a:gd name="T46" fmla="*/ 192 w 204"/>
              <a:gd name="T47" fmla="*/ 12 h 28"/>
              <a:gd name="T48" fmla="*/ 184 w 204"/>
              <a:gd name="T49" fmla="*/ 12 h 28"/>
              <a:gd name="T50" fmla="*/ 176 w 204"/>
              <a:gd name="T51" fmla="*/ 12 h 28"/>
              <a:gd name="T52" fmla="*/ 168 w 204"/>
              <a:gd name="T53" fmla="*/ 12 h 28"/>
              <a:gd name="T54" fmla="*/ 156 w 204"/>
              <a:gd name="T55" fmla="*/ 12 h 28"/>
              <a:gd name="T56" fmla="*/ 144 w 204"/>
              <a:gd name="T57" fmla="*/ 12 h 28"/>
              <a:gd name="T58" fmla="*/ 128 w 204"/>
              <a:gd name="T59" fmla="*/ 16 h 28"/>
              <a:gd name="T60" fmla="*/ 116 w 204"/>
              <a:gd name="T61" fmla="*/ 16 h 28"/>
              <a:gd name="T62" fmla="*/ 100 w 204"/>
              <a:gd name="T63" fmla="*/ 16 h 28"/>
              <a:gd name="T64" fmla="*/ 80 w 204"/>
              <a:gd name="T65" fmla="*/ 20 h 28"/>
              <a:gd name="T66" fmla="*/ 64 w 204"/>
              <a:gd name="T67" fmla="*/ 20 h 28"/>
              <a:gd name="T68" fmla="*/ 44 w 204"/>
              <a:gd name="T69" fmla="*/ 24 h 28"/>
              <a:gd name="T70" fmla="*/ 24 w 204"/>
              <a:gd name="T71" fmla="*/ 24 h 28"/>
              <a:gd name="T72" fmla="*/ 0 w 204"/>
              <a:gd name="T73" fmla="*/ 28 h 28"/>
              <a:gd name="T74" fmla="*/ 0 w 204"/>
              <a:gd name="T75" fmla="*/ 16 h 28"/>
              <a:gd name="T76" fmla="*/ 0 w 204"/>
              <a:gd name="T77" fmla="*/ 16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204" h="28">
                <a:moveTo>
                  <a:pt x="0" y="16"/>
                </a:moveTo>
                <a:lnTo>
                  <a:pt x="8" y="16"/>
                </a:lnTo>
                <a:lnTo>
                  <a:pt x="16" y="16"/>
                </a:lnTo>
                <a:lnTo>
                  <a:pt x="28" y="16"/>
                </a:lnTo>
                <a:lnTo>
                  <a:pt x="40" y="16"/>
                </a:lnTo>
                <a:lnTo>
                  <a:pt x="52" y="12"/>
                </a:lnTo>
                <a:lnTo>
                  <a:pt x="68" y="12"/>
                </a:lnTo>
                <a:lnTo>
                  <a:pt x="84" y="12"/>
                </a:lnTo>
                <a:lnTo>
                  <a:pt x="100" y="8"/>
                </a:lnTo>
                <a:lnTo>
                  <a:pt x="116" y="4"/>
                </a:lnTo>
                <a:lnTo>
                  <a:pt x="128" y="4"/>
                </a:lnTo>
                <a:lnTo>
                  <a:pt x="144" y="0"/>
                </a:lnTo>
                <a:lnTo>
                  <a:pt x="156" y="0"/>
                </a:lnTo>
                <a:lnTo>
                  <a:pt x="164" y="0"/>
                </a:lnTo>
                <a:lnTo>
                  <a:pt x="172" y="0"/>
                </a:lnTo>
                <a:lnTo>
                  <a:pt x="180" y="0"/>
                </a:lnTo>
                <a:lnTo>
                  <a:pt x="184" y="0"/>
                </a:lnTo>
                <a:lnTo>
                  <a:pt x="188" y="0"/>
                </a:lnTo>
                <a:lnTo>
                  <a:pt x="192" y="0"/>
                </a:lnTo>
                <a:lnTo>
                  <a:pt x="200" y="4"/>
                </a:lnTo>
                <a:lnTo>
                  <a:pt x="204" y="8"/>
                </a:lnTo>
                <a:lnTo>
                  <a:pt x="200" y="8"/>
                </a:lnTo>
                <a:lnTo>
                  <a:pt x="196" y="12"/>
                </a:lnTo>
                <a:lnTo>
                  <a:pt x="192" y="12"/>
                </a:lnTo>
                <a:lnTo>
                  <a:pt x="184" y="12"/>
                </a:lnTo>
                <a:lnTo>
                  <a:pt x="176" y="12"/>
                </a:lnTo>
                <a:lnTo>
                  <a:pt x="168" y="12"/>
                </a:lnTo>
                <a:lnTo>
                  <a:pt x="156" y="12"/>
                </a:lnTo>
                <a:lnTo>
                  <a:pt x="144" y="12"/>
                </a:lnTo>
                <a:lnTo>
                  <a:pt x="128" y="16"/>
                </a:lnTo>
                <a:lnTo>
                  <a:pt x="116" y="16"/>
                </a:lnTo>
                <a:lnTo>
                  <a:pt x="100" y="16"/>
                </a:lnTo>
                <a:lnTo>
                  <a:pt x="80" y="20"/>
                </a:lnTo>
                <a:lnTo>
                  <a:pt x="64" y="20"/>
                </a:lnTo>
                <a:lnTo>
                  <a:pt x="44" y="24"/>
                </a:lnTo>
                <a:lnTo>
                  <a:pt x="24" y="24"/>
                </a:lnTo>
                <a:lnTo>
                  <a:pt x="0" y="28"/>
                </a:lnTo>
                <a:lnTo>
                  <a:pt x="0" y="16"/>
                </a:lnTo>
                <a:lnTo>
                  <a:pt x="0" y="16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7" name="Freeform 337">
            <a:extLst>
              <a:ext uri="{FF2B5EF4-FFF2-40B4-BE49-F238E27FC236}">
                <a16:creationId xmlns:a16="http://schemas.microsoft.com/office/drawing/2014/main" id="{3375F8C4-DEA0-4EFE-A7F1-B1F11DF5541C}"/>
              </a:ext>
            </a:extLst>
          </p:cNvPr>
          <p:cNvSpPr>
            <a:spLocks/>
          </p:cNvSpPr>
          <p:nvPr/>
        </p:nvSpPr>
        <p:spPr bwMode="auto">
          <a:xfrm>
            <a:off x="8532857" y="5101260"/>
            <a:ext cx="2021778" cy="380479"/>
          </a:xfrm>
          <a:custGeom>
            <a:avLst/>
            <a:gdLst>
              <a:gd name="T0" fmla="*/ 336 w 532"/>
              <a:gd name="T1" fmla="*/ 40 h 80"/>
              <a:gd name="T2" fmla="*/ 280 w 532"/>
              <a:gd name="T3" fmla="*/ 44 h 80"/>
              <a:gd name="T4" fmla="*/ 188 w 532"/>
              <a:gd name="T5" fmla="*/ 52 h 80"/>
              <a:gd name="T6" fmla="*/ 124 w 532"/>
              <a:gd name="T7" fmla="*/ 64 h 80"/>
              <a:gd name="T8" fmla="*/ 92 w 532"/>
              <a:gd name="T9" fmla="*/ 72 h 80"/>
              <a:gd name="T10" fmla="*/ 72 w 532"/>
              <a:gd name="T11" fmla="*/ 76 h 80"/>
              <a:gd name="T12" fmla="*/ 56 w 532"/>
              <a:gd name="T13" fmla="*/ 76 h 80"/>
              <a:gd name="T14" fmla="*/ 48 w 532"/>
              <a:gd name="T15" fmla="*/ 80 h 80"/>
              <a:gd name="T16" fmla="*/ 36 w 532"/>
              <a:gd name="T17" fmla="*/ 76 h 80"/>
              <a:gd name="T18" fmla="*/ 20 w 532"/>
              <a:gd name="T19" fmla="*/ 68 h 80"/>
              <a:gd name="T20" fmla="*/ 8 w 532"/>
              <a:gd name="T21" fmla="*/ 60 h 80"/>
              <a:gd name="T22" fmla="*/ 0 w 532"/>
              <a:gd name="T23" fmla="*/ 48 h 80"/>
              <a:gd name="T24" fmla="*/ 8 w 532"/>
              <a:gd name="T25" fmla="*/ 44 h 80"/>
              <a:gd name="T26" fmla="*/ 28 w 532"/>
              <a:gd name="T27" fmla="*/ 40 h 80"/>
              <a:gd name="T28" fmla="*/ 60 w 532"/>
              <a:gd name="T29" fmla="*/ 32 h 80"/>
              <a:gd name="T30" fmla="*/ 104 w 532"/>
              <a:gd name="T31" fmla="*/ 28 h 80"/>
              <a:gd name="T32" fmla="*/ 208 w 532"/>
              <a:gd name="T33" fmla="*/ 20 h 80"/>
              <a:gd name="T34" fmla="*/ 304 w 532"/>
              <a:gd name="T35" fmla="*/ 8 h 80"/>
              <a:gd name="T36" fmla="*/ 348 w 532"/>
              <a:gd name="T37" fmla="*/ 4 h 80"/>
              <a:gd name="T38" fmla="*/ 384 w 532"/>
              <a:gd name="T39" fmla="*/ 0 h 80"/>
              <a:gd name="T40" fmla="*/ 416 w 532"/>
              <a:gd name="T41" fmla="*/ 0 h 80"/>
              <a:gd name="T42" fmla="*/ 444 w 532"/>
              <a:gd name="T43" fmla="*/ 0 h 80"/>
              <a:gd name="T44" fmla="*/ 468 w 532"/>
              <a:gd name="T45" fmla="*/ 0 h 80"/>
              <a:gd name="T46" fmla="*/ 484 w 532"/>
              <a:gd name="T47" fmla="*/ 0 h 80"/>
              <a:gd name="T48" fmla="*/ 500 w 532"/>
              <a:gd name="T49" fmla="*/ 4 h 80"/>
              <a:gd name="T50" fmla="*/ 508 w 532"/>
              <a:gd name="T51" fmla="*/ 8 h 80"/>
              <a:gd name="T52" fmla="*/ 524 w 532"/>
              <a:gd name="T53" fmla="*/ 20 h 80"/>
              <a:gd name="T54" fmla="*/ 532 w 532"/>
              <a:gd name="T55" fmla="*/ 28 h 80"/>
              <a:gd name="T56" fmla="*/ 532 w 532"/>
              <a:gd name="T57" fmla="*/ 36 h 80"/>
              <a:gd name="T58" fmla="*/ 524 w 532"/>
              <a:gd name="T59" fmla="*/ 40 h 80"/>
              <a:gd name="T60" fmla="*/ 516 w 532"/>
              <a:gd name="T61" fmla="*/ 40 h 80"/>
              <a:gd name="T62" fmla="*/ 500 w 532"/>
              <a:gd name="T63" fmla="*/ 40 h 80"/>
              <a:gd name="T64" fmla="*/ 480 w 532"/>
              <a:gd name="T65" fmla="*/ 44 h 80"/>
              <a:gd name="T66" fmla="*/ 412 w 532"/>
              <a:gd name="T67" fmla="*/ 44 h 80"/>
              <a:gd name="T68" fmla="*/ 364 w 532"/>
              <a:gd name="T69" fmla="*/ 44 h 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532" h="80">
                <a:moveTo>
                  <a:pt x="364" y="44"/>
                </a:moveTo>
                <a:lnTo>
                  <a:pt x="336" y="40"/>
                </a:lnTo>
                <a:lnTo>
                  <a:pt x="308" y="40"/>
                </a:lnTo>
                <a:lnTo>
                  <a:pt x="280" y="44"/>
                </a:lnTo>
                <a:lnTo>
                  <a:pt x="248" y="44"/>
                </a:lnTo>
                <a:lnTo>
                  <a:pt x="188" y="52"/>
                </a:lnTo>
                <a:lnTo>
                  <a:pt x="156" y="60"/>
                </a:lnTo>
                <a:lnTo>
                  <a:pt x="124" y="64"/>
                </a:lnTo>
                <a:lnTo>
                  <a:pt x="108" y="68"/>
                </a:lnTo>
                <a:lnTo>
                  <a:pt x="92" y="72"/>
                </a:lnTo>
                <a:lnTo>
                  <a:pt x="80" y="72"/>
                </a:lnTo>
                <a:lnTo>
                  <a:pt x="72" y="76"/>
                </a:lnTo>
                <a:lnTo>
                  <a:pt x="64" y="76"/>
                </a:lnTo>
                <a:lnTo>
                  <a:pt x="56" y="76"/>
                </a:lnTo>
                <a:lnTo>
                  <a:pt x="52" y="76"/>
                </a:lnTo>
                <a:lnTo>
                  <a:pt x="48" y="80"/>
                </a:lnTo>
                <a:lnTo>
                  <a:pt x="44" y="76"/>
                </a:lnTo>
                <a:lnTo>
                  <a:pt x="36" y="76"/>
                </a:lnTo>
                <a:lnTo>
                  <a:pt x="28" y="72"/>
                </a:lnTo>
                <a:lnTo>
                  <a:pt x="20" y="68"/>
                </a:lnTo>
                <a:lnTo>
                  <a:pt x="12" y="64"/>
                </a:lnTo>
                <a:lnTo>
                  <a:pt x="8" y="60"/>
                </a:lnTo>
                <a:lnTo>
                  <a:pt x="4" y="56"/>
                </a:lnTo>
                <a:lnTo>
                  <a:pt x="0" y="48"/>
                </a:lnTo>
                <a:lnTo>
                  <a:pt x="4" y="48"/>
                </a:lnTo>
                <a:lnTo>
                  <a:pt x="8" y="44"/>
                </a:lnTo>
                <a:lnTo>
                  <a:pt x="16" y="40"/>
                </a:lnTo>
                <a:lnTo>
                  <a:pt x="28" y="40"/>
                </a:lnTo>
                <a:lnTo>
                  <a:pt x="44" y="36"/>
                </a:lnTo>
                <a:lnTo>
                  <a:pt x="60" y="32"/>
                </a:lnTo>
                <a:lnTo>
                  <a:pt x="80" y="32"/>
                </a:lnTo>
                <a:lnTo>
                  <a:pt x="104" y="28"/>
                </a:lnTo>
                <a:lnTo>
                  <a:pt x="156" y="24"/>
                </a:lnTo>
                <a:lnTo>
                  <a:pt x="208" y="20"/>
                </a:lnTo>
                <a:lnTo>
                  <a:pt x="256" y="16"/>
                </a:lnTo>
                <a:lnTo>
                  <a:pt x="304" y="8"/>
                </a:lnTo>
                <a:lnTo>
                  <a:pt x="324" y="8"/>
                </a:lnTo>
                <a:lnTo>
                  <a:pt x="348" y="4"/>
                </a:lnTo>
                <a:lnTo>
                  <a:pt x="368" y="4"/>
                </a:lnTo>
                <a:lnTo>
                  <a:pt x="384" y="0"/>
                </a:lnTo>
                <a:lnTo>
                  <a:pt x="404" y="0"/>
                </a:lnTo>
                <a:lnTo>
                  <a:pt x="416" y="0"/>
                </a:lnTo>
                <a:lnTo>
                  <a:pt x="432" y="0"/>
                </a:lnTo>
                <a:lnTo>
                  <a:pt x="444" y="0"/>
                </a:lnTo>
                <a:lnTo>
                  <a:pt x="456" y="0"/>
                </a:lnTo>
                <a:lnTo>
                  <a:pt x="468" y="0"/>
                </a:lnTo>
                <a:lnTo>
                  <a:pt x="476" y="0"/>
                </a:lnTo>
                <a:lnTo>
                  <a:pt x="484" y="0"/>
                </a:lnTo>
                <a:lnTo>
                  <a:pt x="492" y="4"/>
                </a:lnTo>
                <a:lnTo>
                  <a:pt x="500" y="4"/>
                </a:lnTo>
                <a:lnTo>
                  <a:pt x="504" y="4"/>
                </a:lnTo>
                <a:lnTo>
                  <a:pt x="508" y="8"/>
                </a:lnTo>
                <a:lnTo>
                  <a:pt x="520" y="16"/>
                </a:lnTo>
                <a:lnTo>
                  <a:pt x="524" y="20"/>
                </a:lnTo>
                <a:lnTo>
                  <a:pt x="532" y="24"/>
                </a:lnTo>
                <a:lnTo>
                  <a:pt x="532" y="28"/>
                </a:lnTo>
                <a:lnTo>
                  <a:pt x="532" y="32"/>
                </a:lnTo>
                <a:lnTo>
                  <a:pt x="532" y="36"/>
                </a:lnTo>
                <a:lnTo>
                  <a:pt x="528" y="36"/>
                </a:lnTo>
                <a:lnTo>
                  <a:pt x="524" y="40"/>
                </a:lnTo>
                <a:lnTo>
                  <a:pt x="520" y="40"/>
                </a:lnTo>
                <a:lnTo>
                  <a:pt x="516" y="40"/>
                </a:lnTo>
                <a:lnTo>
                  <a:pt x="508" y="40"/>
                </a:lnTo>
                <a:lnTo>
                  <a:pt x="500" y="40"/>
                </a:lnTo>
                <a:lnTo>
                  <a:pt x="488" y="44"/>
                </a:lnTo>
                <a:lnTo>
                  <a:pt x="480" y="44"/>
                </a:lnTo>
                <a:lnTo>
                  <a:pt x="464" y="44"/>
                </a:lnTo>
                <a:lnTo>
                  <a:pt x="412" y="44"/>
                </a:lnTo>
                <a:lnTo>
                  <a:pt x="388" y="44"/>
                </a:lnTo>
                <a:lnTo>
                  <a:pt x="364" y="44"/>
                </a:lnTo>
                <a:lnTo>
                  <a:pt x="364" y="44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8" name="Freeform 338">
            <a:extLst>
              <a:ext uri="{FF2B5EF4-FFF2-40B4-BE49-F238E27FC236}">
                <a16:creationId xmlns:a16="http://schemas.microsoft.com/office/drawing/2014/main" id="{D007002E-B29E-4CFC-A079-E98C0D8335BC}"/>
              </a:ext>
            </a:extLst>
          </p:cNvPr>
          <p:cNvSpPr>
            <a:spLocks/>
          </p:cNvSpPr>
          <p:nvPr/>
        </p:nvSpPr>
        <p:spPr bwMode="auto">
          <a:xfrm>
            <a:off x="9444937" y="4226159"/>
            <a:ext cx="121611" cy="2244825"/>
          </a:xfrm>
          <a:custGeom>
            <a:avLst/>
            <a:gdLst>
              <a:gd name="T0" fmla="*/ 8 w 32"/>
              <a:gd name="T1" fmla="*/ 452 h 472"/>
              <a:gd name="T2" fmla="*/ 8 w 32"/>
              <a:gd name="T3" fmla="*/ 444 h 472"/>
              <a:gd name="T4" fmla="*/ 4 w 32"/>
              <a:gd name="T5" fmla="*/ 436 h 472"/>
              <a:gd name="T6" fmla="*/ 0 w 32"/>
              <a:gd name="T7" fmla="*/ 424 h 472"/>
              <a:gd name="T8" fmla="*/ 0 w 32"/>
              <a:gd name="T9" fmla="*/ 416 h 472"/>
              <a:gd name="T10" fmla="*/ 0 w 32"/>
              <a:gd name="T11" fmla="*/ 412 h 472"/>
              <a:gd name="T12" fmla="*/ 0 w 32"/>
              <a:gd name="T13" fmla="*/ 404 h 472"/>
              <a:gd name="T14" fmla="*/ 4 w 32"/>
              <a:gd name="T15" fmla="*/ 396 h 472"/>
              <a:gd name="T16" fmla="*/ 4 w 32"/>
              <a:gd name="T17" fmla="*/ 384 h 472"/>
              <a:gd name="T18" fmla="*/ 4 w 32"/>
              <a:gd name="T19" fmla="*/ 372 h 472"/>
              <a:gd name="T20" fmla="*/ 8 w 32"/>
              <a:gd name="T21" fmla="*/ 356 h 472"/>
              <a:gd name="T22" fmla="*/ 8 w 32"/>
              <a:gd name="T23" fmla="*/ 336 h 472"/>
              <a:gd name="T24" fmla="*/ 8 w 32"/>
              <a:gd name="T25" fmla="*/ 316 h 472"/>
              <a:gd name="T26" fmla="*/ 16 w 32"/>
              <a:gd name="T27" fmla="*/ 224 h 472"/>
              <a:gd name="T28" fmla="*/ 16 w 32"/>
              <a:gd name="T29" fmla="*/ 180 h 472"/>
              <a:gd name="T30" fmla="*/ 16 w 32"/>
              <a:gd name="T31" fmla="*/ 136 h 472"/>
              <a:gd name="T32" fmla="*/ 16 w 32"/>
              <a:gd name="T33" fmla="*/ 116 h 472"/>
              <a:gd name="T34" fmla="*/ 16 w 32"/>
              <a:gd name="T35" fmla="*/ 96 h 472"/>
              <a:gd name="T36" fmla="*/ 16 w 32"/>
              <a:gd name="T37" fmla="*/ 76 h 472"/>
              <a:gd name="T38" fmla="*/ 16 w 32"/>
              <a:gd name="T39" fmla="*/ 56 h 472"/>
              <a:gd name="T40" fmla="*/ 12 w 32"/>
              <a:gd name="T41" fmla="*/ 40 h 472"/>
              <a:gd name="T42" fmla="*/ 12 w 32"/>
              <a:gd name="T43" fmla="*/ 24 h 472"/>
              <a:gd name="T44" fmla="*/ 12 w 32"/>
              <a:gd name="T45" fmla="*/ 12 h 472"/>
              <a:gd name="T46" fmla="*/ 8 w 32"/>
              <a:gd name="T47" fmla="*/ 0 h 472"/>
              <a:gd name="T48" fmla="*/ 32 w 32"/>
              <a:gd name="T49" fmla="*/ 0 h 472"/>
              <a:gd name="T50" fmla="*/ 32 w 32"/>
              <a:gd name="T51" fmla="*/ 44 h 472"/>
              <a:gd name="T52" fmla="*/ 28 w 32"/>
              <a:gd name="T53" fmla="*/ 88 h 472"/>
              <a:gd name="T54" fmla="*/ 28 w 32"/>
              <a:gd name="T55" fmla="*/ 132 h 472"/>
              <a:gd name="T56" fmla="*/ 28 w 32"/>
              <a:gd name="T57" fmla="*/ 168 h 472"/>
              <a:gd name="T58" fmla="*/ 28 w 32"/>
              <a:gd name="T59" fmla="*/ 208 h 472"/>
              <a:gd name="T60" fmla="*/ 24 w 32"/>
              <a:gd name="T61" fmla="*/ 240 h 472"/>
              <a:gd name="T62" fmla="*/ 24 w 32"/>
              <a:gd name="T63" fmla="*/ 276 h 472"/>
              <a:gd name="T64" fmla="*/ 24 w 32"/>
              <a:gd name="T65" fmla="*/ 304 h 472"/>
              <a:gd name="T66" fmla="*/ 24 w 32"/>
              <a:gd name="T67" fmla="*/ 332 h 472"/>
              <a:gd name="T68" fmla="*/ 24 w 32"/>
              <a:gd name="T69" fmla="*/ 360 h 472"/>
              <a:gd name="T70" fmla="*/ 24 w 32"/>
              <a:gd name="T71" fmla="*/ 380 h 472"/>
              <a:gd name="T72" fmla="*/ 24 w 32"/>
              <a:gd name="T73" fmla="*/ 400 h 472"/>
              <a:gd name="T74" fmla="*/ 24 w 32"/>
              <a:gd name="T75" fmla="*/ 416 h 472"/>
              <a:gd name="T76" fmla="*/ 20 w 32"/>
              <a:gd name="T77" fmla="*/ 432 h 472"/>
              <a:gd name="T78" fmla="*/ 20 w 32"/>
              <a:gd name="T79" fmla="*/ 440 h 472"/>
              <a:gd name="T80" fmla="*/ 20 w 32"/>
              <a:gd name="T81" fmla="*/ 448 h 472"/>
              <a:gd name="T82" fmla="*/ 16 w 32"/>
              <a:gd name="T83" fmla="*/ 460 h 472"/>
              <a:gd name="T84" fmla="*/ 16 w 32"/>
              <a:gd name="T85" fmla="*/ 464 h 472"/>
              <a:gd name="T86" fmla="*/ 16 w 32"/>
              <a:gd name="T87" fmla="*/ 468 h 472"/>
              <a:gd name="T88" fmla="*/ 16 w 32"/>
              <a:gd name="T89" fmla="*/ 472 h 472"/>
              <a:gd name="T90" fmla="*/ 16 w 32"/>
              <a:gd name="T91" fmla="*/ 468 h 472"/>
              <a:gd name="T92" fmla="*/ 16 w 32"/>
              <a:gd name="T93" fmla="*/ 468 h 472"/>
              <a:gd name="T94" fmla="*/ 12 w 32"/>
              <a:gd name="T95" fmla="*/ 460 h 472"/>
              <a:gd name="T96" fmla="*/ 8 w 32"/>
              <a:gd name="T97" fmla="*/ 452 h 472"/>
              <a:gd name="T98" fmla="*/ 8 w 32"/>
              <a:gd name="T99" fmla="*/ 452 h 4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32" h="472">
                <a:moveTo>
                  <a:pt x="8" y="452"/>
                </a:moveTo>
                <a:lnTo>
                  <a:pt x="8" y="444"/>
                </a:lnTo>
                <a:lnTo>
                  <a:pt x="4" y="436"/>
                </a:lnTo>
                <a:lnTo>
                  <a:pt x="0" y="424"/>
                </a:lnTo>
                <a:lnTo>
                  <a:pt x="0" y="416"/>
                </a:lnTo>
                <a:lnTo>
                  <a:pt x="0" y="412"/>
                </a:lnTo>
                <a:lnTo>
                  <a:pt x="0" y="404"/>
                </a:lnTo>
                <a:lnTo>
                  <a:pt x="4" y="396"/>
                </a:lnTo>
                <a:lnTo>
                  <a:pt x="4" y="384"/>
                </a:lnTo>
                <a:lnTo>
                  <a:pt x="4" y="372"/>
                </a:lnTo>
                <a:lnTo>
                  <a:pt x="8" y="356"/>
                </a:lnTo>
                <a:lnTo>
                  <a:pt x="8" y="336"/>
                </a:lnTo>
                <a:lnTo>
                  <a:pt x="8" y="316"/>
                </a:lnTo>
                <a:lnTo>
                  <a:pt x="16" y="224"/>
                </a:lnTo>
                <a:lnTo>
                  <a:pt x="16" y="180"/>
                </a:lnTo>
                <a:lnTo>
                  <a:pt x="16" y="136"/>
                </a:lnTo>
                <a:lnTo>
                  <a:pt x="16" y="116"/>
                </a:lnTo>
                <a:lnTo>
                  <a:pt x="16" y="96"/>
                </a:lnTo>
                <a:lnTo>
                  <a:pt x="16" y="76"/>
                </a:lnTo>
                <a:lnTo>
                  <a:pt x="16" y="56"/>
                </a:lnTo>
                <a:lnTo>
                  <a:pt x="12" y="40"/>
                </a:lnTo>
                <a:lnTo>
                  <a:pt x="12" y="24"/>
                </a:lnTo>
                <a:lnTo>
                  <a:pt x="12" y="12"/>
                </a:lnTo>
                <a:lnTo>
                  <a:pt x="8" y="0"/>
                </a:lnTo>
                <a:lnTo>
                  <a:pt x="32" y="0"/>
                </a:lnTo>
                <a:lnTo>
                  <a:pt x="32" y="44"/>
                </a:lnTo>
                <a:lnTo>
                  <a:pt x="28" y="88"/>
                </a:lnTo>
                <a:lnTo>
                  <a:pt x="28" y="132"/>
                </a:lnTo>
                <a:lnTo>
                  <a:pt x="28" y="168"/>
                </a:lnTo>
                <a:lnTo>
                  <a:pt x="28" y="208"/>
                </a:lnTo>
                <a:lnTo>
                  <a:pt x="24" y="240"/>
                </a:lnTo>
                <a:lnTo>
                  <a:pt x="24" y="276"/>
                </a:lnTo>
                <a:lnTo>
                  <a:pt x="24" y="304"/>
                </a:lnTo>
                <a:lnTo>
                  <a:pt x="24" y="332"/>
                </a:lnTo>
                <a:lnTo>
                  <a:pt x="24" y="360"/>
                </a:lnTo>
                <a:lnTo>
                  <a:pt x="24" y="380"/>
                </a:lnTo>
                <a:lnTo>
                  <a:pt x="24" y="400"/>
                </a:lnTo>
                <a:lnTo>
                  <a:pt x="24" y="416"/>
                </a:lnTo>
                <a:lnTo>
                  <a:pt x="20" y="432"/>
                </a:lnTo>
                <a:lnTo>
                  <a:pt x="20" y="440"/>
                </a:lnTo>
                <a:lnTo>
                  <a:pt x="20" y="448"/>
                </a:lnTo>
                <a:lnTo>
                  <a:pt x="16" y="460"/>
                </a:lnTo>
                <a:lnTo>
                  <a:pt x="16" y="464"/>
                </a:lnTo>
                <a:lnTo>
                  <a:pt x="16" y="468"/>
                </a:lnTo>
                <a:lnTo>
                  <a:pt x="16" y="472"/>
                </a:lnTo>
                <a:lnTo>
                  <a:pt x="16" y="468"/>
                </a:lnTo>
                <a:lnTo>
                  <a:pt x="16" y="468"/>
                </a:lnTo>
                <a:lnTo>
                  <a:pt x="12" y="460"/>
                </a:lnTo>
                <a:lnTo>
                  <a:pt x="8" y="452"/>
                </a:lnTo>
                <a:lnTo>
                  <a:pt x="8" y="452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335042162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" name="Freeform 147">
            <a:extLst>
              <a:ext uri="{FF2B5EF4-FFF2-40B4-BE49-F238E27FC236}">
                <a16:creationId xmlns:a16="http://schemas.microsoft.com/office/drawing/2014/main" id="{77DC30D1-629A-443A-889E-73DADFE32558}"/>
              </a:ext>
            </a:extLst>
          </p:cNvPr>
          <p:cNvSpPr>
            <a:spLocks/>
          </p:cNvSpPr>
          <p:nvPr/>
        </p:nvSpPr>
        <p:spPr bwMode="auto">
          <a:xfrm>
            <a:off x="6002981" y="634343"/>
            <a:ext cx="643652" cy="869454"/>
          </a:xfrm>
          <a:custGeom>
            <a:avLst/>
            <a:gdLst>
              <a:gd name="T0" fmla="*/ 80 w 176"/>
              <a:gd name="T1" fmla="*/ 64 h 188"/>
              <a:gd name="T2" fmla="*/ 84 w 176"/>
              <a:gd name="T3" fmla="*/ 48 h 188"/>
              <a:gd name="T4" fmla="*/ 88 w 176"/>
              <a:gd name="T5" fmla="*/ 36 h 188"/>
              <a:gd name="T6" fmla="*/ 92 w 176"/>
              <a:gd name="T7" fmla="*/ 28 h 188"/>
              <a:gd name="T8" fmla="*/ 92 w 176"/>
              <a:gd name="T9" fmla="*/ 20 h 188"/>
              <a:gd name="T10" fmla="*/ 88 w 176"/>
              <a:gd name="T11" fmla="*/ 16 h 188"/>
              <a:gd name="T12" fmla="*/ 92 w 176"/>
              <a:gd name="T13" fmla="*/ 12 h 188"/>
              <a:gd name="T14" fmla="*/ 96 w 176"/>
              <a:gd name="T15" fmla="*/ 8 h 188"/>
              <a:gd name="T16" fmla="*/ 100 w 176"/>
              <a:gd name="T17" fmla="*/ 4 h 188"/>
              <a:gd name="T18" fmla="*/ 108 w 176"/>
              <a:gd name="T19" fmla="*/ 0 h 188"/>
              <a:gd name="T20" fmla="*/ 116 w 176"/>
              <a:gd name="T21" fmla="*/ 4 h 188"/>
              <a:gd name="T22" fmla="*/ 128 w 176"/>
              <a:gd name="T23" fmla="*/ 4 h 188"/>
              <a:gd name="T24" fmla="*/ 140 w 176"/>
              <a:gd name="T25" fmla="*/ 12 h 188"/>
              <a:gd name="T26" fmla="*/ 156 w 176"/>
              <a:gd name="T27" fmla="*/ 20 h 188"/>
              <a:gd name="T28" fmla="*/ 164 w 176"/>
              <a:gd name="T29" fmla="*/ 28 h 188"/>
              <a:gd name="T30" fmla="*/ 172 w 176"/>
              <a:gd name="T31" fmla="*/ 32 h 188"/>
              <a:gd name="T32" fmla="*/ 176 w 176"/>
              <a:gd name="T33" fmla="*/ 36 h 188"/>
              <a:gd name="T34" fmla="*/ 176 w 176"/>
              <a:gd name="T35" fmla="*/ 44 h 188"/>
              <a:gd name="T36" fmla="*/ 176 w 176"/>
              <a:gd name="T37" fmla="*/ 48 h 188"/>
              <a:gd name="T38" fmla="*/ 168 w 176"/>
              <a:gd name="T39" fmla="*/ 56 h 188"/>
              <a:gd name="T40" fmla="*/ 160 w 176"/>
              <a:gd name="T41" fmla="*/ 64 h 188"/>
              <a:gd name="T42" fmla="*/ 152 w 176"/>
              <a:gd name="T43" fmla="*/ 68 h 188"/>
              <a:gd name="T44" fmla="*/ 144 w 176"/>
              <a:gd name="T45" fmla="*/ 80 h 188"/>
              <a:gd name="T46" fmla="*/ 132 w 176"/>
              <a:gd name="T47" fmla="*/ 88 h 188"/>
              <a:gd name="T48" fmla="*/ 116 w 176"/>
              <a:gd name="T49" fmla="*/ 104 h 188"/>
              <a:gd name="T50" fmla="*/ 100 w 176"/>
              <a:gd name="T51" fmla="*/ 120 h 188"/>
              <a:gd name="T52" fmla="*/ 80 w 176"/>
              <a:gd name="T53" fmla="*/ 140 h 188"/>
              <a:gd name="T54" fmla="*/ 60 w 176"/>
              <a:gd name="T55" fmla="*/ 164 h 188"/>
              <a:gd name="T56" fmla="*/ 36 w 176"/>
              <a:gd name="T57" fmla="*/ 188 h 188"/>
              <a:gd name="T58" fmla="*/ 0 w 176"/>
              <a:gd name="T59" fmla="*/ 188 h 188"/>
              <a:gd name="T60" fmla="*/ 16 w 176"/>
              <a:gd name="T61" fmla="*/ 168 h 188"/>
              <a:gd name="T62" fmla="*/ 28 w 176"/>
              <a:gd name="T63" fmla="*/ 148 h 188"/>
              <a:gd name="T64" fmla="*/ 40 w 176"/>
              <a:gd name="T65" fmla="*/ 128 h 188"/>
              <a:gd name="T66" fmla="*/ 52 w 176"/>
              <a:gd name="T67" fmla="*/ 112 h 188"/>
              <a:gd name="T68" fmla="*/ 60 w 176"/>
              <a:gd name="T69" fmla="*/ 96 h 188"/>
              <a:gd name="T70" fmla="*/ 68 w 176"/>
              <a:gd name="T71" fmla="*/ 84 h 188"/>
              <a:gd name="T72" fmla="*/ 72 w 176"/>
              <a:gd name="T73" fmla="*/ 72 h 188"/>
              <a:gd name="T74" fmla="*/ 80 w 176"/>
              <a:gd name="T75" fmla="*/ 64 h 188"/>
              <a:gd name="T76" fmla="*/ 80 w 176"/>
              <a:gd name="T77" fmla="*/ 64 h 1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76" h="188">
                <a:moveTo>
                  <a:pt x="80" y="64"/>
                </a:moveTo>
                <a:lnTo>
                  <a:pt x="84" y="48"/>
                </a:lnTo>
                <a:lnTo>
                  <a:pt x="88" y="36"/>
                </a:lnTo>
                <a:lnTo>
                  <a:pt x="92" y="28"/>
                </a:lnTo>
                <a:lnTo>
                  <a:pt x="92" y="20"/>
                </a:lnTo>
                <a:lnTo>
                  <a:pt x="88" y="16"/>
                </a:lnTo>
                <a:lnTo>
                  <a:pt x="92" y="12"/>
                </a:lnTo>
                <a:lnTo>
                  <a:pt x="96" y="8"/>
                </a:lnTo>
                <a:lnTo>
                  <a:pt x="100" y="4"/>
                </a:lnTo>
                <a:lnTo>
                  <a:pt x="108" y="0"/>
                </a:lnTo>
                <a:lnTo>
                  <a:pt x="116" y="4"/>
                </a:lnTo>
                <a:lnTo>
                  <a:pt x="128" y="4"/>
                </a:lnTo>
                <a:lnTo>
                  <a:pt x="140" y="12"/>
                </a:lnTo>
                <a:lnTo>
                  <a:pt x="156" y="20"/>
                </a:lnTo>
                <a:lnTo>
                  <a:pt x="164" y="28"/>
                </a:lnTo>
                <a:lnTo>
                  <a:pt x="172" y="32"/>
                </a:lnTo>
                <a:lnTo>
                  <a:pt x="176" y="36"/>
                </a:lnTo>
                <a:lnTo>
                  <a:pt x="176" y="44"/>
                </a:lnTo>
                <a:lnTo>
                  <a:pt x="176" y="48"/>
                </a:lnTo>
                <a:lnTo>
                  <a:pt x="168" y="56"/>
                </a:lnTo>
                <a:lnTo>
                  <a:pt x="160" y="64"/>
                </a:lnTo>
                <a:lnTo>
                  <a:pt x="152" y="68"/>
                </a:lnTo>
                <a:lnTo>
                  <a:pt x="144" y="80"/>
                </a:lnTo>
                <a:lnTo>
                  <a:pt x="132" y="88"/>
                </a:lnTo>
                <a:lnTo>
                  <a:pt x="116" y="104"/>
                </a:lnTo>
                <a:lnTo>
                  <a:pt x="100" y="120"/>
                </a:lnTo>
                <a:lnTo>
                  <a:pt x="80" y="140"/>
                </a:lnTo>
                <a:lnTo>
                  <a:pt x="60" y="164"/>
                </a:lnTo>
                <a:lnTo>
                  <a:pt x="36" y="188"/>
                </a:lnTo>
                <a:lnTo>
                  <a:pt x="0" y="188"/>
                </a:lnTo>
                <a:lnTo>
                  <a:pt x="16" y="168"/>
                </a:lnTo>
                <a:lnTo>
                  <a:pt x="28" y="148"/>
                </a:lnTo>
                <a:lnTo>
                  <a:pt x="40" y="128"/>
                </a:lnTo>
                <a:lnTo>
                  <a:pt x="52" y="112"/>
                </a:lnTo>
                <a:lnTo>
                  <a:pt x="60" y="96"/>
                </a:lnTo>
                <a:lnTo>
                  <a:pt x="68" y="84"/>
                </a:lnTo>
                <a:lnTo>
                  <a:pt x="72" y="72"/>
                </a:lnTo>
                <a:lnTo>
                  <a:pt x="80" y="64"/>
                </a:lnTo>
                <a:lnTo>
                  <a:pt x="80" y="64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5" name="Freeform 148">
            <a:extLst>
              <a:ext uri="{FF2B5EF4-FFF2-40B4-BE49-F238E27FC236}">
                <a16:creationId xmlns:a16="http://schemas.microsoft.com/office/drawing/2014/main" id="{E8639257-2FB4-4A2F-8EEE-9821E1336055}"/>
              </a:ext>
            </a:extLst>
          </p:cNvPr>
          <p:cNvSpPr>
            <a:spLocks/>
          </p:cNvSpPr>
          <p:nvPr/>
        </p:nvSpPr>
        <p:spPr bwMode="auto">
          <a:xfrm>
            <a:off x="5315443" y="1337306"/>
            <a:ext cx="1345818" cy="314483"/>
          </a:xfrm>
          <a:custGeom>
            <a:avLst/>
            <a:gdLst>
              <a:gd name="T0" fmla="*/ 216 w 368"/>
              <a:gd name="T1" fmla="*/ 12 h 68"/>
              <a:gd name="T2" fmla="*/ 256 w 368"/>
              <a:gd name="T3" fmla="*/ 4 h 68"/>
              <a:gd name="T4" fmla="*/ 288 w 368"/>
              <a:gd name="T5" fmla="*/ 0 h 68"/>
              <a:gd name="T6" fmla="*/ 312 w 368"/>
              <a:gd name="T7" fmla="*/ 0 h 68"/>
              <a:gd name="T8" fmla="*/ 328 w 368"/>
              <a:gd name="T9" fmla="*/ 0 h 68"/>
              <a:gd name="T10" fmla="*/ 344 w 368"/>
              <a:gd name="T11" fmla="*/ 4 h 68"/>
              <a:gd name="T12" fmla="*/ 360 w 368"/>
              <a:gd name="T13" fmla="*/ 8 h 68"/>
              <a:gd name="T14" fmla="*/ 368 w 368"/>
              <a:gd name="T15" fmla="*/ 12 h 68"/>
              <a:gd name="T16" fmla="*/ 368 w 368"/>
              <a:gd name="T17" fmla="*/ 16 h 68"/>
              <a:gd name="T18" fmla="*/ 364 w 368"/>
              <a:gd name="T19" fmla="*/ 24 h 68"/>
              <a:gd name="T20" fmla="*/ 352 w 368"/>
              <a:gd name="T21" fmla="*/ 32 h 68"/>
              <a:gd name="T22" fmla="*/ 336 w 368"/>
              <a:gd name="T23" fmla="*/ 40 h 68"/>
              <a:gd name="T24" fmla="*/ 328 w 368"/>
              <a:gd name="T25" fmla="*/ 40 h 68"/>
              <a:gd name="T26" fmla="*/ 312 w 368"/>
              <a:gd name="T27" fmla="*/ 44 h 68"/>
              <a:gd name="T28" fmla="*/ 288 w 368"/>
              <a:gd name="T29" fmla="*/ 48 h 68"/>
              <a:gd name="T30" fmla="*/ 260 w 368"/>
              <a:gd name="T31" fmla="*/ 48 h 68"/>
              <a:gd name="T32" fmla="*/ 164 w 368"/>
              <a:gd name="T33" fmla="*/ 60 h 68"/>
              <a:gd name="T34" fmla="*/ 116 w 368"/>
              <a:gd name="T35" fmla="*/ 64 h 68"/>
              <a:gd name="T36" fmla="*/ 88 w 368"/>
              <a:gd name="T37" fmla="*/ 64 h 68"/>
              <a:gd name="T38" fmla="*/ 72 w 368"/>
              <a:gd name="T39" fmla="*/ 68 h 68"/>
              <a:gd name="T40" fmla="*/ 60 w 368"/>
              <a:gd name="T41" fmla="*/ 68 h 68"/>
              <a:gd name="T42" fmla="*/ 48 w 368"/>
              <a:gd name="T43" fmla="*/ 68 h 68"/>
              <a:gd name="T44" fmla="*/ 32 w 368"/>
              <a:gd name="T45" fmla="*/ 64 h 68"/>
              <a:gd name="T46" fmla="*/ 12 w 368"/>
              <a:gd name="T47" fmla="*/ 56 h 68"/>
              <a:gd name="T48" fmla="*/ 4 w 368"/>
              <a:gd name="T49" fmla="*/ 48 h 68"/>
              <a:gd name="T50" fmla="*/ 0 w 368"/>
              <a:gd name="T51" fmla="*/ 44 h 68"/>
              <a:gd name="T52" fmla="*/ 8 w 368"/>
              <a:gd name="T53" fmla="*/ 40 h 68"/>
              <a:gd name="T54" fmla="*/ 16 w 368"/>
              <a:gd name="T55" fmla="*/ 40 h 68"/>
              <a:gd name="T56" fmla="*/ 32 w 368"/>
              <a:gd name="T57" fmla="*/ 36 h 68"/>
              <a:gd name="T58" fmla="*/ 52 w 368"/>
              <a:gd name="T59" fmla="*/ 36 h 68"/>
              <a:gd name="T60" fmla="*/ 84 w 368"/>
              <a:gd name="T61" fmla="*/ 32 h 68"/>
              <a:gd name="T62" fmla="*/ 120 w 368"/>
              <a:gd name="T63" fmla="*/ 28 h 68"/>
              <a:gd name="T64" fmla="*/ 164 w 368"/>
              <a:gd name="T65" fmla="*/ 20 h 68"/>
              <a:gd name="T66" fmla="*/ 192 w 368"/>
              <a:gd name="T67" fmla="*/ 16 h 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368" h="68">
                <a:moveTo>
                  <a:pt x="192" y="16"/>
                </a:moveTo>
                <a:lnTo>
                  <a:pt x="216" y="12"/>
                </a:lnTo>
                <a:lnTo>
                  <a:pt x="236" y="8"/>
                </a:lnTo>
                <a:lnTo>
                  <a:pt x="256" y="4"/>
                </a:lnTo>
                <a:lnTo>
                  <a:pt x="276" y="4"/>
                </a:lnTo>
                <a:lnTo>
                  <a:pt x="288" y="0"/>
                </a:lnTo>
                <a:lnTo>
                  <a:pt x="300" y="0"/>
                </a:lnTo>
                <a:lnTo>
                  <a:pt x="312" y="0"/>
                </a:lnTo>
                <a:lnTo>
                  <a:pt x="316" y="0"/>
                </a:lnTo>
                <a:lnTo>
                  <a:pt x="328" y="0"/>
                </a:lnTo>
                <a:lnTo>
                  <a:pt x="336" y="0"/>
                </a:lnTo>
                <a:lnTo>
                  <a:pt x="344" y="4"/>
                </a:lnTo>
                <a:lnTo>
                  <a:pt x="352" y="4"/>
                </a:lnTo>
                <a:lnTo>
                  <a:pt x="360" y="8"/>
                </a:lnTo>
                <a:lnTo>
                  <a:pt x="364" y="8"/>
                </a:lnTo>
                <a:lnTo>
                  <a:pt x="368" y="12"/>
                </a:lnTo>
                <a:lnTo>
                  <a:pt x="368" y="12"/>
                </a:lnTo>
                <a:lnTo>
                  <a:pt x="368" y="16"/>
                </a:lnTo>
                <a:lnTo>
                  <a:pt x="364" y="20"/>
                </a:lnTo>
                <a:lnTo>
                  <a:pt x="364" y="24"/>
                </a:lnTo>
                <a:lnTo>
                  <a:pt x="360" y="28"/>
                </a:lnTo>
                <a:lnTo>
                  <a:pt x="352" y="32"/>
                </a:lnTo>
                <a:lnTo>
                  <a:pt x="348" y="36"/>
                </a:lnTo>
                <a:lnTo>
                  <a:pt x="336" y="40"/>
                </a:lnTo>
                <a:lnTo>
                  <a:pt x="332" y="40"/>
                </a:lnTo>
                <a:lnTo>
                  <a:pt x="328" y="40"/>
                </a:lnTo>
                <a:lnTo>
                  <a:pt x="320" y="44"/>
                </a:lnTo>
                <a:lnTo>
                  <a:pt x="312" y="44"/>
                </a:lnTo>
                <a:lnTo>
                  <a:pt x="300" y="44"/>
                </a:lnTo>
                <a:lnTo>
                  <a:pt x="288" y="48"/>
                </a:lnTo>
                <a:lnTo>
                  <a:pt x="276" y="48"/>
                </a:lnTo>
                <a:lnTo>
                  <a:pt x="260" y="48"/>
                </a:lnTo>
                <a:lnTo>
                  <a:pt x="196" y="56"/>
                </a:lnTo>
                <a:lnTo>
                  <a:pt x="164" y="60"/>
                </a:lnTo>
                <a:lnTo>
                  <a:pt x="132" y="60"/>
                </a:lnTo>
                <a:lnTo>
                  <a:pt x="116" y="64"/>
                </a:lnTo>
                <a:lnTo>
                  <a:pt x="100" y="64"/>
                </a:lnTo>
                <a:lnTo>
                  <a:pt x="88" y="64"/>
                </a:lnTo>
                <a:lnTo>
                  <a:pt x="80" y="68"/>
                </a:lnTo>
                <a:lnTo>
                  <a:pt x="72" y="68"/>
                </a:lnTo>
                <a:lnTo>
                  <a:pt x="64" y="68"/>
                </a:lnTo>
                <a:lnTo>
                  <a:pt x="60" y="68"/>
                </a:lnTo>
                <a:lnTo>
                  <a:pt x="56" y="68"/>
                </a:lnTo>
                <a:lnTo>
                  <a:pt x="48" y="68"/>
                </a:lnTo>
                <a:lnTo>
                  <a:pt x="40" y="68"/>
                </a:lnTo>
                <a:lnTo>
                  <a:pt x="32" y="64"/>
                </a:lnTo>
                <a:lnTo>
                  <a:pt x="20" y="60"/>
                </a:lnTo>
                <a:lnTo>
                  <a:pt x="12" y="56"/>
                </a:lnTo>
                <a:lnTo>
                  <a:pt x="4" y="56"/>
                </a:lnTo>
                <a:lnTo>
                  <a:pt x="4" y="48"/>
                </a:lnTo>
                <a:lnTo>
                  <a:pt x="0" y="44"/>
                </a:lnTo>
                <a:lnTo>
                  <a:pt x="0" y="44"/>
                </a:lnTo>
                <a:lnTo>
                  <a:pt x="4" y="40"/>
                </a:lnTo>
                <a:lnTo>
                  <a:pt x="8" y="40"/>
                </a:lnTo>
                <a:lnTo>
                  <a:pt x="12" y="40"/>
                </a:lnTo>
                <a:lnTo>
                  <a:pt x="16" y="40"/>
                </a:lnTo>
                <a:lnTo>
                  <a:pt x="24" y="36"/>
                </a:lnTo>
                <a:lnTo>
                  <a:pt x="32" y="36"/>
                </a:lnTo>
                <a:lnTo>
                  <a:pt x="44" y="36"/>
                </a:lnTo>
                <a:lnTo>
                  <a:pt x="52" y="36"/>
                </a:lnTo>
                <a:lnTo>
                  <a:pt x="68" y="32"/>
                </a:lnTo>
                <a:lnTo>
                  <a:pt x="84" y="32"/>
                </a:lnTo>
                <a:lnTo>
                  <a:pt x="100" y="28"/>
                </a:lnTo>
                <a:lnTo>
                  <a:pt x="120" y="28"/>
                </a:lnTo>
                <a:lnTo>
                  <a:pt x="140" y="24"/>
                </a:lnTo>
                <a:lnTo>
                  <a:pt x="164" y="20"/>
                </a:lnTo>
                <a:lnTo>
                  <a:pt x="192" y="16"/>
                </a:lnTo>
                <a:lnTo>
                  <a:pt x="192" y="16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6" name="Freeform 149">
            <a:extLst>
              <a:ext uri="{FF2B5EF4-FFF2-40B4-BE49-F238E27FC236}">
                <a16:creationId xmlns:a16="http://schemas.microsoft.com/office/drawing/2014/main" id="{A84ACC05-F559-4D2F-B408-171F48C2D454}"/>
              </a:ext>
            </a:extLst>
          </p:cNvPr>
          <p:cNvSpPr>
            <a:spLocks/>
          </p:cNvSpPr>
          <p:nvPr/>
        </p:nvSpPr>
        <p:spPr bwMode="auto">
          <a:xfrm>
            <a:off x="5490985" y="856331"/>
            <a:ext cx="351083" cy="499474"/>
          </a:xfrm>
          <a:custGeom>
            <a:avLst/>
            <a:gdLst>
              <a:gd name="T0" fmla="*/ 40 w 96"/>
              <a:gd name="T1" fmla="*/ 8 h 108"/>
              <a:gd name="T2" fmla="*/ 60 w 96"/>
              <a:gd name="T3" fmla="*/ 20 h 108"/>
              <a:gd name="T4" fmla="*/ 72 w 96"/>
              <a:gd name="T5" fmla="*/ 28 h 108"/>
              <a:gd name="T6" fmla="*/ 80 w 96"/>
              <a:gd name="T7" fmla="*/ 36 h 108"/>
              <a:gd name="T8" fmla="*/ 88 w 96"/>
              <a:gd name="T9" fmla="*/ 44 h 108"/>
              <a:gd name="T10" fmla="*/ 92 w 96"/>
              <a:gd name="T11" fmla="*/ 52 h 108"/>
              <a:gd name="T12" fmla="*/ 92 w 96"/>
              <a:gd name="T13" fmla="*/ 64 h 108"/>
              <a:gd name="T14" fmla="*/ 96 w 96"/>
              <a:gd name="T15" fmla="*/ 72 h 108"/>
              <a:gd name="T16" fmla="*/ 96 w 96"/>
              <a:gd name="T17" fmla="*/ 84 h 108"/>
              <a:gd name="T18" fmla="*/ 96 w 96"/>
              <a:gd name="T19" fmla="*/ 92 h 108"/>
              <a:gd name="T20" fmla="*/ 92 w 96"/>
              <a:gd name="T21" fmla="*/ 100 h 108"/>
              <a:gd name="T22" fmla="*/ 92 w 96"/>
              <a:gd name="T23" fmla="*/ 100 h 108"/>
              <a:gd name="T24" fmla="*/ 88 w 96"/>
              <a:gd name="T25" fmla="*/ 104 h 108"/>
              <a:gd name="T26" fmla="*/ 84 w 96"/>
              <a:gd name="T27" fmla="*/ 108 h 108"/>
              <a:gd name="T28" fmla="*/ 76 w 96"/>
              <a:gd name="T29" fmla="*/ 108 h 108"/>
              <a:gd name="T30" fmla="*/ 72 w 96"/>
              <a:gd name="T31" fmla="*/ 108 h 108"/>
              <a:gd name="T32" fmla="*/ 64 w 96"/>
              <a:gd name="T33" fmla="*/ 108 h 108"/>
              <a:gd name="T34" fmla="*/ 56 w 96"/>
              <a:gd name="T35" fmla="*/ 100 h 108"/>
              <a:gd name="T36" fmla="*/ 44 w 96"/>
              <a:gd name="T37" fmla="*/ 92 h 108"/>
              <a:gd name="T38" fmla="*/ 32 w 96"/>
              <a:gd name="T39" fmla="*/ 84 h 108"/>
              <a:gd name="T40" fmla="*/ 24 w 96"/>
              <a:gd name="T41" fmla="*/ 68 h 108"/>
              <a:gd name="T42" fmla="*/ 12 w 96"/>
              <a:gd name="T43" fmla="*/ 56 h 108"/>
              <a:gd name="T44" fmla="*/ 8 w 96"/>
              <a:gd name="T45" fmla="*/ 44 h 108"/>
              <a:gd name="T46" fmla="*/ 4 w 96"/>
              <a:gd name="T47" fmla="*/ 32 h 108"/>
              <a:gd name="T48" fmla="*/ 0 w 96"/>
              <a:gd name="T49" fmla="*/ 20 h 108"/>
              <a:gd name="T50" fmla="*/ 0 w 96"/>
              <a:gd name="T51" fmla="*/ 12 h 108"/>
              <a:gd name="T52" fmla="*/ 0 w 96"/>
              <a:gd name="T53" fmla="*/ 4 h 108"/>
              <a:gd name="T54" fmla="*/ 8 w 96"/>
              <a:gd name="T55" fmla="*/ 0 h 108"/>
              <a:gd name="T56" fmla="*/ 12 w 96"/>
              <a:gd name="T57" fmla="*/ 0 h 108"/>
              <a:gd name="T58" fmla="*/ 20 w 96"/>
              <a:gd name="T59" fmla="*/ 0 h 108"/>
              <a:gd name="T60" fmla="*/ 28 w 96"/>
              <a:gd name="T61" fmla="*/ 4 h 108"/>
              <a:gd name="T62" fmla="*/ 40 w 96"/>
              <a:gd name="T63" fmla="*/ 8 h 108"/>
              <a:gd name="T64" fmla="*/ 40 w 96"/>
              <a:gd name="T65" fmla="*/ 8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96" h="108">
                <a:moveTo>
                  <a:pt x="40" y="8"/>
                </a:moveTo>
                <a:lnTo>
                  <a:pt x="60" y="20"/>
                </a:lnTo>
                <a:lnTo>
                  <a:pt x="72" y="28"/>
                </a:lnTo>
                <a:lnTo>
                  <a:pt x="80" y="36"/>
                </a:lnTo>
                <a:lnTo>
                  <a:pt x="88" y="44"/>
                </a:lnTo>
                <a:lnTo>
                  <a:pt x="92" y="52"/>
                </a:lnTo>
                <a:lnTo>
                  <a:pt x="92" y="64"/>
                </a:lnTo>
                <a:lnTo>
                  <a:pt x="96" y="72"/>
                </a:lnTo>
                <a:lnTo>
                  <a:pt x="96" y="84"/>
                </a:lnTo>
                <a:lnTo>
                  <a:pt x="96" y="92"/>
                </a:lnTo>
                <a:lnTo>
                  <a:pt x="92" y="100"/>
                </a:lnTo>
                <a:lnTo>
                  <a:pt x="92" y="100"/>
                </a:lnTo>
                <a:lnTo>
                  <a:pt x="88" y="104"/>
                </a:lnTo>
                <a:lnTo>
                  <a:pt x="84" y="108"/>
                </a:lnTo>
                <a:lnTo>
                  <a:pt x="76" y="108"/>
                </a:lnTo>
                <a:lnTo>
                  <a:pt x="72" y="108"/>
                </a:lnTo>
                <a:lnTo>
                  <a:pt x="64" y="108"/>
                </a:lnTo>
                <a:lnTo>
                  <a:pt x="56" y="100"/>
                </a:lnTo>
                <a:lnTo>
                  <a:pt x="44" y="92"/>
                </a:lnTo>
                <a:lnTo>
                  <a:pt x="32" y="84"/>
                </a:lnTo>
                <a:lnTo>
                  <a:pt x="24" y="68"/>
                </a:lnTo>
                <a:lnTo>
                  <a:pt x="12" y="56"/>
                </a:lnTo>
                <a:lnTo>
                  <a:pt x="8" y="44"/>
                </a:lnTo>
                <a:lnTo>
                  <a:pt x="4" y="32"/>
                </a:lnTo>
                <a:lnTo>
                  <a:pt x="0" y="20"/>
                </a:lnTo>
                <a:lnTo>
                  <a:pt x="0" y="12"/>
                </a:lnTo>
                <a:lnTo>
                  <a:pt x="0" y="4"/>
                </a:lnTo>
                <a:lnTo>
                  <a:pt x="8" y="0"/>
                </a:lnTo>
                <a:lnTo>
                  <a:pt x="12" y="0"/>
                </a:lnTo>
                <a:lnTo>
                  <a:pt x="20" y="0"/>
                </a:lnTo>
                <a:lnTo>
                  <a:pt x="28" y="4"/>
                </a:lnTo>
                <a:lnTo>
                  <a:pt x="40" y="8"/>
                </a:lnTo>
                <a:lnTo>
                  <a:pt x="40" y="8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7" name="Freeform 150">
            <a:extLst>
              <a:ext uri="{FF2B5EF4-FFF2-40B4-BE49-F238E27FC236}">
                <a16:creationId xmlns:a16="http://schemas.microsoft.com/office/drawing/2014/main" id="{79703E60-ABA1-460D-A5F2-4CCB6F13DFE1}"/>
              </a:ext>
            </a:extLst>
          </p:cNvPr>
          <p:cNvSpPr>
            <a:spLocks/>
          </p:cNvSpPr>
          <p:nvPr/>
        </p:nvSpPr>
        <p:spPr bwMode="auto">
          <a:xfrm>
            <a:off x="4935103" y="1818280"/>
            <a:ext cx="2121127" cy="406978"/>
          </a:xfrm>
          <a:custGeom>
            <a:avLst/>
            <a:gdLst>
              <a:gd name="T0" fmla="*/ 424 w 580"/>
              <a:gd name="T1" fmla="*/ 4 h 88"/>
              <a:gd name="T2" fmla="*/ 492 w 580"/>
              <a:gd name="T3" fmla="*/ 0 h 88"/>
              <a:gd name="T4" fmla="*/ 532 w 580"/>
              <a:gd name="T5" fmla="*/ 4 h 88"/>
              <a:gd name="T6" fmla="*/ 560 w 580"/>
              <a:gd name="T7" fmla="*/ 16 h 88"/>
              <a:gd name="T8" fmla="*/ 576 w 580"/>
              <a:gd name="T9" fmla="*/ 28 h 88"/>
              <a:gd name="T10" fmla="*/ 580 w 580"/>
              <a:gd name="T11" fmla="*/ 40 h 88"/>
              <a:gd name="T12" fmla="*/ 572 w 580"/>
              <a:gd name="T13" fmla="*/ 44 h 88"/>
              <a:gd name="T14" fmla="*/ 552 w 580"/>
              <a:gd name="T15" fmla="*/ 48 h 88"/>
              <a:gd name="T16" fmla="*/ 516 w 580"/>
              <a:gd name="T17" fmla="*/ 48 h 88"/>
              <a:gd name="T18" fmla="*/ 468 w 580"/>
              <a:gd name="T19" fmla="*/ 52 h 88"/>
              <a:gd name="T20" fmla="*/ 412 w 580"/>
              <a:gd name="T21" fmla="*/ 52 h 88"/>
              <a:gd name="T22" fmla="*/ 348 w 580"/>
              <a:gd name="T23" fmla="*/ 56 h 88"/>
              <a:gd name="T24" fmla="*/ 216 w 580"/>
              <a:gd name="T25" fmla="*/ 68 h 88"/>
              <a:gd name="T26" fmla="*/ 180 w 580"/>
              <a:gd name="T27" fmla="*/ 72 h 88"/>
              <a:gd name="T28" fmla="*/ 148 w 580"/>
              <a:gd name="T29" fmla="*/ 76 h 88"/>
              <a:gd name="T30" fmla="*/ 124 w 580"/>
              <a:gd name="T31" fmla="*/ 80 h 88"/>
              <a:gd name="T32" fmla="*/ 100 w 580"/>
              <a:gd name="T33" fmla="*/ 84 h 88"/>
              <a:gd name="T34" fmla="*/ 84 w 580"/>
              <a:gd name="T35" fmla="*/ 84 h 88"/>
              <a:gd name="T36" fmla="*/ 60 w 580"/>
              <a:gd name="T37" fmla="*/ 88 h 88"/>
              <a:gd name="T38" fmla="*/ 44 w 580"/>
              <a:gd name="T39" fmla="*/ 84 h 88"/>
              <a:gd name="T40" fmla="*/ 28 w 580"/>
              <a:gd name="T41" fmla="*/ 80 h 88"/>
              <a:gd name="T42" fmla="*/ 12 w 580"/>
              <a:gd name="T43" fmla="*/ 72 h 88"/>
              <a:gd name="T44" fmla="*/ 4 w 580"/>
              <a:gd name="T45" fmla="*/ 64 h 88"/>
              <a:gd name="T46" fmla="*/ 0 w 580"/>
              <a:gd name="T47" fmla="*/ 56 h 88"/>
              <a:gd name="T48" fmla="*/ 8 w 580"/>
              <a:gd name="T49" fmla="*/ 52 h 88"/>
              <a:gd name="T50" fmla="*/ 20 w 580"/>
              <a:gd name="T51" fmla="*/ 48 h 88"/>
              <a:gd name="T52" fmla="*/ 36 w 580"/>
              <a:gd name="T53" fmla="*/ 48 h 88"/>
              <a:gd name="T54" fmla="*/ 60 w 580"/>
              <a:gd name="T55" fmla="*/ 48 h 88"/>
              <a:gd name="T56" fmla="*/ 92 w 580"/>
              <a:gd name="T57" fmla="*/ 44 h 88"/>
              <a:gd name="T58" fmla="*/ 148 w 580"/>
              <a:gd name="T59" fmla="*/ 40 h 88"/>
              <a:gd name="T60" fmla="*/ 232 w 580"/>
              <a:gd name="T61" fmla="*/ 28 h 88"/>
              <a:gd name="T62" fmla="*/ 292 w 580"/>
              <a:gd name="T63" fmla="*/ 20 h 88"/>
              <a:gd name="T64" fmla="*/ 332 w 580"/>
              <a:gd name="T65" fmla="*/ 16 h 88"/>
              <a:gd name="T66" fmla="*/ 364 w 580"/>
              <a:gd name="T67" fmla="*/ 12 h 88"/>
              <a:gd name="T68" fmla="*/ 388 w 580"/>
              <a:gd name="T69" fmla="*/ 8 h 88"/>
              <a:gd name="T70" fmla="*/ 400 w 580"/>
              <a:gd name="T71" fmla="*/ 8 h 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580" h="88">
                <a:moveTo>
                  <a:pt x="400" y="8"/>
                </a:moveTo>
                <a:lnTo>
                  <a:pt x="424" y="4"/>
                </a:lnTo>
                <a:lnTo>
                  <a:pt x="448" y="0"/>
                </a:lnTo>
                <a:lnTo>
                  <a:pt x="492" y="0"/>
                </a:lnTo>
                <a:lnTo>
                  <a:pt x="512" y="0"/>
                </a:lnTo>
                <a:lnTo>
                  <a:pt x="532" y="4"/>
                </a:lnTo>
                <a:lnTo>
                  <a:pt x="548" y="8"/>
                </a:lnTo>
                <a:lnTo>
                  <a:pt x="560" y="16"/>
                </a:lnTo>
                <a:lnTo>
                  <a:pt x="568" y="24"/>
                </a:lnTo>
                <a:lnTo>
                  <a:pt x="576" y="28"/>
                </a:lnTo>
                <a:lnTo>
                  <a:pt x="580" y="36"/>
                </a:lnTo>
                <a:lnTo>
                  <a:pt x="580" y="40"/>
                </a:lnTo>
                <a:lnTo>
                  <a:pt x="580" y="44"/>
                </a:lnTo>
                <a:lnTo>
                  <a:pt x="572" y="44"/>
                </a:lnTo>
                <a:lnTo>
                  <a:pt x="564" y="48"/>
                </a:lnTo>
                <a:lnTo>
                  <a:pt x="552" y="48"/>
                </a:lnTo>
                <a:lnTo>
                  <a:pt x="536" y="48"/>
                </a:lnTo>
                <a:lnTo>
                  <a:pt x="516" y="48"/>
                </a:lnTo>
                <a:lnTo>
                  <a:pt x="496" y="48"/>
                </a:lnTo>
                <a:lnTo>
                  <a:pt x="468" y="52"/>
                </a:lnTo>
                <a:lnTo>
                  <a:pt x="440" y="52"/>
                </a:lnTo>
                <a:lnTo>
                  <a:pt x="412" y="52"/>
                </a:lnTo>
                <a:lnTo>
                  <a:pt x="380" y="52"/>
                </a:lnTo>
                <a:lnTo>
                  <a:pt x="348" y="56"/>
                </a:lnTo>
                <a:lnTo>
                  <a:pt x="284" y="60"/>
                </a:lnTo>
                <a:lnTo>
                  <a:pt x="216" y="68"/>
                </a:lnTo>
                <a:lnTo>
                  <a:pt x="196" y="72"/>
                </a:lnTo>
                <a:lnTo>
                  <a:pt x="180" y="72"/>
                </a:lnTo>
                <a:lnTo>
                  <a:pt x="164" y="76"/>
                </a:lnTo>
                <a:lnTo>
                  <a:pt x="148" y="76"/>
                </a:lnTo>
                <a:lnTo>
                  <a:pt x="136" y="80"/>
                </a:lnTo>
                <a:lnTo>
                  <a:pt x="124" y="80"/>
                </a:lnTo>
                <a:lnTo>
                  <a:pt x="112" y="80"/>
                </a:lnTo>
                <a:lnTo>
                  <a:pt x="100" y="84"/>
                </a:lnTo>
                <a:lnTo>
                  <a:pt x="92" y="84"/>
                </a:lnTo>
                <a:lnTo>
                  <a:pt x="84" y="84"/>
                </a:lnTo>
                <a:lnTo>
                  <a:pt x="68" y="84"/>
                </a:lnTo>
                <a:lnTo>
                  <a:pt x="60" y="88"/>
                </a:lnTo>
                <a:lnTo>
                  <a:pt x="52" y="84"/>
                </a:lnTo>
                <a:lnTo>
                  <a:pt x="44" y="84"/>
                </a:lnTo>
                <a:lnTo>
                  <a:pt x="36" y="84"/>
                </a:lnTo>
                <a:lnTo>
                  <a:pt x="28" y="80"/>
                </a:lnTo>
                <a:lnTo>
                  <a:pt x="20" y="76"/>
                </a:lnTo>
                <a:lnTo>
                  <a:pt x="12" y="72"/>
                </a:lnTo>
                <a:lnTo>
                  <a:pt x="8" y="68"/>
                </a:lnTo>
                <a:lnTo>
                  <a:pt x="4" y="64"/>
                </a:lnTo>
                <a:lnTo>
                  <a:pt x="0" y="56"/>
                </a:lnTo>
                <a:lnTo>
                  <a:pt x="0" y="56"/>
                </a:lnTo>
                <a:lnTo>
                  <a:pt x="4" y="52"/>
                </a:lnTo>
                <a:lnTo>
                  <a:pt x="8" y="52"/>
                </a:lnTo>
                <a:lnTo>
                  <a:pt x="16" y="52"/>
                </a:lnTo>
                <a:lnTo>
                  <a:pt x="20" y="48"/>
                </a:lnTo>
                <a:lnTo>
                  <a:pt x="28" y="48"/>
                </a:lnTo>
                <a:lnTo>
                  <a:pt x="36" y="48"/>
                </a:lnTo>
                <a:lnTo>
                  <a:pt x="48" y="48"/>
                </a:lnTo>
                <a:lnTo>
                  <a:pt x="60" y="48"/>
                </a:lnTo>
                <a:lnTo>
                  <a:pt x="76" y="48"/>
                </a:lnTo>
                <a:lnTo>
                  <a:pt x="92" y="44"/>
                </a:lnTo>
                <a:lnTo>
                  <a:pt x="112" y="44"/>
                </a:lnTo>
                <a:lnTo>
                  <a:pt x="148" y="40"/>
                </a:lnTo>
                <a:lnTo>
                  <a:pt x="192" y="36"/>
                </a:lnTo>
                <a:lnTo>
                  <a:pt x="232" y="28"/>
                </a:lnTo>
                <a:lnTo>
                  <a:pt x="272" y="24"/>
                </a:lnTo>
                <a:lnTo>
                  <a:pt x="292" y="20"/>
                </a:lnTo>
                <a:lnTo>
                  <a:pt x="312" y="20"/>
                </a:lnTo>
                <a:lnTo>
                  <a:pt x="332" y="16"/>
                </a:lnTo>
                <a:lnTo>
                  <a:pt x="348" y="12"/>
                </a:lnTo>
                <a:lnTo>
                  <a:pt x="364" y="12"/>
                </a:lnTo>
                <a:lnTo>
                  <a:pt x="376" y="8"/>
                </a:lnTo>
                <a:lnTo>
                  <a:pt x="388" y="8"/>
                </a:lnTo>
                <a:lnTo>
                  <a:pt x="400" y="8"/>
                </a:lnTo>
                <a:lnTo>
                  <a:pt x="400" y="8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8" name="Freeform 151">
            <a:extLst>
              <a:ext uri="{FF2B5EF4-FFF2-40B4-BE49-F238E27FC236}">
                <a16:creationId xmlns:a16="http://schemas.microsoft.com/office/drawing/2014/main" id="{F56C5AD6-C472-43AC-8E6B-5F8BD8FBB56A}"/>
              </a:ext>
            </a:extLst>
          </p:cNvPr>
          <p:cNvSpPr>
            <a:spLocks/>
          </p:cNvSpPr>
          <p:nvPr/>
        </p:nvSpPr>
        <p:spPr bwMode="auto">
          <a:xfrm>
            <a:off x="4978989" y="1503797"/>
            <a:ext cx="1111763" cy="1535419"/>
          </a:xfrm>
          <a:custGeom>
            <a:avLst/>
            <a:gdLst>
              <a:gd name="T0" fmla="*/ 168 w 304"/>
              <a:gd name="T1" fmla="*/ 284 h 332"/>
              <a:gd name="T2" fmla="*/ 108 w 304"/>
              <a:gd name="T3" fmla="*/ 308 h 332"/>
              <a:gd name="T4" fmla="*/ 56 w 304"/>
              <a:gd name="T5" fmla="*/ 324 h 332"/>
              <a:gd name="T6" fmla="*/ 28 w 304"/>
              <a:gd name="T7" fmla="*/ 332 h 332"/>
              <a:gd name="T8" fmla="*/ 12 w 304"/>
              <a:gd name="T9" fmla="*/ 332 h 332"/>
              <a:gd name="T10" fmla="*/ 0 w 304"/>
              <a:gd name="T11" fmla="*/ 332 h 332"/>
              <a:gd name="T12" fmla="*/ 0 w 304"/>
              <a:gd name="T13" fmla="*/ 328 h 332"/>
              <a:gd name="T14" fmla="*/ 0 w 304"/>
              <a:gd name="T15" fmla="*/ 324 h 332"/>
              <a:gd name="T16" fmla="*/ 8 w 304"/>
              <a:gd name="T17" fmla="*/ 316 h 332"/>
              <a:gd name="T18" fmla="*/ 28 w 304"/>
              <a:gd name="T19" fmla="*/ 308 h 332"/>
              <a:gd name="T20" fmla="*/ 48 w 304"/>
              <a:gd name="T21" fmla="*/ 300 h 332"/>
              <a:gd name="T22" fmla="*/ 68 w 304"/>
              <a:gd name="T23" fmla="*/ 288 h 332"/>
              <a:gd name="T24" fmla="*/ 124 w 304"/>
              <a:gd name="T25" fmla="*/ 260 h 332"/>
              <a:gd name="T26" fmla="*/ 152 w 304"/>
              <a:gd name="T27" fmla="*/ 240 h 332"/>
              <a:gd name="T28" fmla="*/ 176 w 304"/>
              <a:gd name="T29" fmla="*/ 216 h 332"/>
              <a:gd name="T30" fmla="*/ 196 w 304"/>
              <a:gd name="T31" fmla="*/ 192 h 332"/>
              <a:gd name="T32" fmla="*/ 212 w 304"/>
              <a:gd name="T33" fmla="*/ 164 h 332"/>
              <a:gd name="T34" fmla="*/ 224 w 304"/>
              <a:gd name="T35" fmla="*/ 136 h 332"/>
              <a:gd name="T36" fmla="*/ 232 w 304"/>
              <a:gd name="T37" fmla="*/ 96 h 332"/>
              <a:gd name="T38" fmla="*/ 236 w 304"/>
              <a:gd name="T39" fmla="*/ 52 h 332"/>
              <a:gd name="T40" fmla="*/ 236 w 304"/>
              <a:gd name="T41" fmla="*/ 0 h 332"/>
              <a:gd name="T42" fmla="*/ 260 w 304"/>
              <a:gd name="T43" fmla="*/ 4 h 332"/>
              <a:gd name="T44" fmla="*/ 276 w 304"/>
              <a:gd name="T45" fmla="*/ 8 h 332"/>
              <a:gd name="T46" fmla="*/ 288 w 304"/>
              <a:gd name="T47" fmla="*/ 12 h 332"/>
              <a:gd name="T48" fmla="*/ 296 w 304"/>
              <a:gd name="T49" fmla="*/ 20 h 332"/>
              <a:gd name="T50" fmla="*/ 304 w 304"/>
              <a:gd name="T51" fmla="*/ 28 h 332"/>
              <a:gd name="T52" fmla="*/ 304 w 304"/>
              <a:gd name="T53" fmla="*/ 44 h 332"/>
              <a:gd name="T54" fmla="*/ 304 w 304"/>
              <a:gd name="T55" fmla="*/ 68 h 332"/>
              <a:gd name="T56" fmla="*/ 300 w 304"/>
              <a:gd name="T57" fmla="*/ 100 h 332"/>
              <a:gd name="T58" fmla="*/ 288 w 304"/>
              <a:gd name="T59" fmla="*/ 144 h 332"/>
              <a:gd name="T60" fmla="*/ 268 w 304"/>
              <a:gd name="T61" fmla="*/ 188 h 332"/>
              <a:gd name="T62" fmla="*/ 236 w 304"/>
              <a:gd name="T63" fmla="*/ 236 h 332"/>
              <a:gd name="T64" fmla="*/ 192 w 304"/>
              <a:gd name="T65" fmla="*/ 272 h 3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304" h="332">
                <a:moveTo>
                  <a:pt x="192" y="272"/>
                </a:moveTo>
                <a:lnTo>
                  <a:pt x="168" y="284"/>
                </a:lnTo>
                <a:lnTo>
                  <a:pt x="140" y="296"/>
                </a:lnTo>
                <a:lnTo>
                  <a:pt x="108" y="308"/>
                </a:lnTo>
                <a:lnTo>
                  <a:pt x="76" y="320"/>
                </a:lnTo>
                <a:lnTo>
                  <a:pt x="56" y="324"/>
                </a:lnTo>
                <a:lnTo>
                  <a:pt x="44" y="328"/>
                </a:lnTo>
                <a:lnTo>
                  <a:pt x="28" y="332"/>
                </a:lnTo>
                <a:lnTo>
                  <a:pt x="20" y="332"/>
                </a:lnTo>
                <a:lnTo>
                  <a:pt x="12" y="332"/>
                </a:lnTo>
                <a:lnTo>
                  <a:pt x="4" y="332"/>
                </a:lnTo>
                <a:lnTo>
                  <a:pt x="0" y="332"/>
                </a:lnTo>
                <a:lnTo>
                  <a:pt x="0" y="332"/>
                </a:lnTo>
                <a:lnTo>
                  <a:pt x="0" y="328"/>
                </a:lnTo>
                <a:lnTo>
                  <a:pt x="0" y="328"/>
                </a:lnTo>
                <a:lnTo>
                  <a:pt x="0" y="324"/>
                </a:lnTo>
                <a:lnTo>
                  <a:pt x="4" y="320"/>
                </a:lnTo>
                <a:lnTo>
                  <a:pt x="8" y="316"/>
                </a:lnTo>
                <a:lnTo>
                  <a:pt x="16" y="316"/>
                </a:lnTo>
                <a:lnTo>
                  <a:pt x="28" y="308"/>
                </a:lnTo>
                <a:lnTo>
                  <a:pt x="36" y="304"/>
                </a:lnTo>
                <a:lnTo>
                  <a:pt x="48" y="300"/>
                </a:lnTo>
                <a:lnTo>
                  <a:pt x="56" y="296"/>
                </a:lnTo>
                <a:lnTo>
                  <a:pt x="68" y="288"/>
                </a:lnTo>
                <a:lnTo>
                  <a:pt x="92" y="276"/>
                </a:lnTo>
                <a:lnTo>
                  <a:pt x="124" y="260"/>
                </a:lnTo>
                <a:lnTo>
                  <a:pt x="136" y="248"/>
                </a:lnTo>
                <a:lnTo>
                  <a:pt x="152" y="240"/>
                </a:lnTo>
                <a:lnTo>
                  <a:pt x="164" y="228"/>
                </a:lnTo>
                <a:lnTo>
                  <a:pt x="176" y="216"/>
                </a:lnTo>
                <a:lnTo>
                  <a:pt x="188" y="204"/>
                </a:lnTo>
                <a:lnTo>
                  <a:pt x="196" y="192"/>
                </a:lnTo>
                <a:lnTo>
                  <a:pt x="204" y="180"/>
                </a:lnTo>
                <a:lnTo>
                  <a:pt x="212" y="164"/>
                </a:lnTo>
                <a:lnTo>
                  <a:pt x="216" y="152"/>
                </a:lnTo>
                <a:lnTo>
                  <a:pt x="224" y="136"/>
                </a:lnTo>
                <a:lnTo>
                  <a:pt x="228" y="116"/>
                </a:lnTo>
                <a:lnTo>
                  <a:pt x="232" y="96"/>
                </a:lnTo>
                <a:lnTo>
                  <a:pt x="232" y="76"/>
                </a:lnTo>
                <a:lnTo>
                  <a:pt x="236" y="52"/>
                </a:lnTo>
                <a:lnTo>
                  <a:pt x="236" y="28"/>
                </a:lnTo>
                <a:lnTo>
                  <a:pt x="236" y="0"/>
                </a:lnTo>
                <a:lnTo>
                  <a:pt x="248" y="0"/>
                </a:lnTo>
                <a:lnTo>
                  <a:pt x="260" y="4"/>
                </a:lnTo>
                <a:lnTo>
                  <a:pt x="268" y="8"/>
                </a:lnTo>
                <a:lnTo>
                  <a:pt x="276" y="8"/>
                </a:lnTo>
                <a:lnTo>
                  <a:pt x="284" y="12"/>
                </a:lnTo>
                <a:lnTo>
                  <a:pt x="288" y="12"/>
                </a:lnTo>
                <a:lnTo>
                  <a:pt x="296" y="16"/>
                </a:lnTo>
                <a:lnTo>
                  <a:pt x="296" y="20"/>
                </a:lnTo>
                <a:lnTo>
                  <a:pt x="300" y="24"/>
                </a:lnTo>
                <a:lnTo>
                  <a:pt x="304" y="28"/>
                </a:lnTo>
                <a:lnTo>
                  <a:pt x="304" y="36"/>
                </a:lnTo>
                <a:lnTo>
                  <a:pt x="304" y="44"/>
                </a:lnTo>
                <a:lnTo>
                  <a:pt x="304" y="56"/>
                </a:lnTo>
                <a:lnTo>
                  <a:pt x="304" y="68"/>
                </a:lnTo>
                <a:lnTo>
                  <a:pt x="300" y="84"/>
                </a:lnTo>
                <a:lnTo>
                  <a:pt x="300" y="100"/>
                </a:lnTo>
                <a:lnTo>
                  <a:pt x="296" y="120"/>
                </a:lnTo>
                <a:lnTo>
                  <a:pt x="288" y="144"/>
                </a:lnTo>
                <a:lnTo>
                  <a:pt x="280" y="168"/>
                </a:lnTo>
                <a:lnTo>
                  <a:pt x="268" y="188"/>
                </a:lnTo>
                <a:lnTo>
                  <a:pt x="252" y="212"/>
                </a:lnTo>
                <a:lnTo>
                  <a:pt x="236" y="236"/>
                </a:lnTo>
                <a:lnTo>
                  <a:pt x="216" y="252"/>
                </a:lnTo>
                <a:lnTo>
                  <a:pt x="192" y="272"/>
                </a:lnTo>
                <a:lnTo>
                  <a:pt x="192" y="272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9" name="Freeform 152">
            <a:extLst>
              <a:ext uri="{FF2B5EF4-FFF2-40B4-BE49-F238E27FC236}">
                <a16:creationId xmlns:a16="http://schemas.microsoft.com/office/drawing/2014/main" id="{8131688D-6D7C-4917-8519-BCFB3FAE9D3B}"/>
              </a:ext>
            </a:extLst>
          </p:cNvPr>
          <p:cNvSpPr>
            <a:spLocks/>
          </p:cNvSpPr>
          <p:nvPr/>
        </p:nvSpPr>
        <p:spPr bwMode="auto">
          <a:xfrm>
            <a:off x="5885953" y="2003271"/>
            <a:ext cx="1360447" cy="1017446"/>
          </a:xfrm>
          <a:custGeom>
            <a:avLst/>
            <a:gdLst>
              <a:gd name="T0" fmla="*/ 124 w 372"/>
              <a:gd name="T1" fmla="*/ 160 h 220"/>
              <a:gd name="T2" fmla="*/ 112 w 372"/>
              <a:gd name="T3" fmla="*/ 148 h 220"/>
              <a:gd name="T4" fmla="*/ 100 w 372"/>
              <a:gd name="T5" fmla="*/ 132 h 220"/>
              <a:gd name="T6" fmla="*/ 88 w 372"/>
              <a:gd name="T7" fmla="*/ 116 h 220"/>
              <a:gd name="T8" fmla="*/ 72 w 372"/>
              <a:gd name="T9" fmla="*/ 100 h 220"/>
              <a:gd name="T10" fmla="*/ 56 w 372"/>
              <a:gd name="T11" fmla="*/ 80 h 220"/>
              <a:gd name="T12" fmla="*/ 40 w 372"/>
              <a:gd name="T13" fmla="*/ 60 h 220"/>
              <a:gd name="T14" fmla="*/ 20 w 372"/>
              <a:gd name="T15" fmla="*/ 40 h 220"/>
              <a:gd name="T16" fmla="*/ 0 w 372"/>
              <a:gd name="T17" fmla="*/ 16 h 220"/>
              <a:gd name="T18" fmla="*/ 36 w 372"/>
              <a:gd name="T19" fmla="*/ 0 h 220"/>
              <a:gd name="T20" fmla="*/ 56 w 372"/>
              <a:gd name="T21" fmla="*/ 20 h 220"/>
              <a:gd name="T22" fmla="*/ 76 w 372"/>
              <a:gd name="T23" fmla="*/ 40 h 220"/>
              <a:gd name="T24" fmla="*/ 96 w 372"/>
              <a:gd name="T25" fmla="*/ 60 h 220"/>
              <a:gd name="T26" fmla="*/ 116 w 372"/>
              <a:gd name="T27" fmla="*/ 76 h 220"/>
              <a:gd name="T28" fmla="*/ 132 w 372"/>
              <a:gd name="T29" fmla="*/ 88 h 220"/>
              <a:gd name="T30" fmla="*/ 148 w 372"/>
              <a:gd name="T31" fmla="*/ 104 h 220"/>
              <a:gd name="T32" fmla="*/ 164 w 372"/>
              <a:gd name="T33" fmla="*/ 112 h 220"/>
              <a:gd name="T34" fmla="*/ 176 w 372"/>
              <a:gd name="T35" fmla="*/ 120 h 220"/>
              <a:gd name="T36" fmla="*/ 200 w 372"/>
              <a:gd name="T37" fmla="*/ 136 h 220"/>
              <a:gd name="T38" fmla="*/ 232 w 372"/>
              <a:gd name="T39" fmla="*/ 152 h 220"/>
              <a:gd name="T40" fmla="*/ 264 w 372"/>
              <a:gd name="T41" fmla="*/ 164 h 220"/>
              <a:gd name="T42" fmla="*/ 300 w 372"/>
              <a:gd name="T43" fmla="*/ 176 h 220"/>
              <a:gd name="T44" fmla="*/ 316 w 372"/>
              <a:gd name="T45" fmla="*/ 184 h 220"/>
              <a:gd name="T46" fmla="*/ 332 w 372"/>
              <a:gd name="T47" fmla="*/ 188 h 220"/>
              <a:gd name="T48" fmla="*/ 344 w 372"/>
              <a:gd name="T49" fmla="*/ 192 h 220"/>
              <a:gd name="T50" fmla="*/ 356 w 372"/>
              <a:gd name="T51" fmla="*/ 196 h 220"/>
              <a:gd name="T52" fmla="*/ 364 w 372"/>
              <a:gd name="T53" fmla="*/ 200 h 220"/>
              <a:gd name="T54" fmla="*/ 368 w 372"/>
              <a:gd name="T55" fmla="*/ 204 h 220"/>
              <a:gd name="T56" fmla="*/ 372 w 372"/>
              <a:gd name="T57" fmla="*/ 208 h 220"/>
              <a:gd name="T58" fmla="*/ 372 w 372"/>
              <a:gd name="T59" fmla="*/ 212 h 220"/>
              <a:gd name="T60" fmla="*/ 368 w 372"/>
              <a:gd name="T61" fmla="*/ 216 h 220"/>
              <a:gd name="T62" fmla="*/ 364 w 372"/>
              <a:gd name="T63" fmla="*/ 216 h 220"/>
              <a:gd name="T64" fmla="*/ 356 w 372"/>
              <a:gd name="T65" fmla="*/ 220 h 220"/>
              <a:gd name="T66" fmla="*/ 344 w 372"/>
              <a:gd name="T67" fmla="*/ 220 h 220"/>
              <a:gd name="T68" fmla="*/ 332 w 372"/>
              <a:gd name="T69" fmla="*/ 220 h 220"/>
              <a:gd name="T70" fmla="*/ 316 w 372"/>
              <a:gd name="T71" fmla="*/ 220 h 220"/>
              <a:gd name="T72" fmla="*/ 300 w 372"/>
              <a:gd name="T73" fmla="*/ 220 h 220"/>
              <a:gd name="T74" fmla="*/ 280 w 372"/>
              <a:gd name="T75" fmla="*/ 220 h 220"/>
              <a:gd name="T76" fmla="*/ 260 w 372"/>
              <a:gd name="T77" fmla="*/ 220 h 220"/>
              <a:gd name="T78" fmla="*/ 240 w 372"/>
              <a:gd name="T79" fmla="*/ 220 h 220"/>
              <a:gd name="T80" fmla="*/ 224 w 372"/>
              <a:gd name="T81" fmla="*/ 220 h 220"/>
              <a:gd name="T82" fmla="*/ 212 w 372"/>
              <a:gd name="T83" fmla="*/ 220 h 220"/>
              <a:gd name="T84" fmla="*/ 200 w 372"/>
              <a:gd name="T85" fmla="*/ 220 h 220"/>
              <a:gd name="T86" fmla="*/ 192 w 372"/>
              <a:gd name="T87" fmla="*/ 216 h 220"/>
              <a:gd name="T88" fmla="*/ 184 w 372"/>
              <a:gd name="T89" fmla="*/ 216 h 220"/>
              <a:gd name="T90" fmla="*/ 180 w 372"/>
              <a:gd name="T91" fmla="*/ 216 h 220"/>
              <a:gd name="T92" fmla="*/ 176 w 372"/>
              <a:gd name="T93" fmla="*/ 212 h 220"/>
              <a:gd name="T94" fmla="*/ 168 w 372"/>
              <a:gd name="T95" fmla="*/ 208 h 220"/>
              <a:gd name="T96" fmla="*/ 164 w 372"/>
              <a:gd name="T97" fmla="*/ 204 h 220"/>
              <a:gd name="T98" fmla="*/ 156 w 372"/>
              <a:gd name="T99" fmla="*/ 196 h 220"/>
              <a:gd name="T100" fmla="*/ 148 w 372"/>
              <a:gd name="T101" fmla="*/ 188 h 220"/>
              <a:gd name="T102" fmla="*/ 140 w 372"/>
              <a:gd name="T103" fmla="*/ 180 h 220"/>
              <a:gd name="T104" fmla="*/ 132 w 372"/>
              <a:gd name="T105" fmla="*/ 172 h 220"/>
              <a:gd name="T106" fmla="*/ 124 w 372"/>
              <a:gd name="T107" fmla="*/ 160 h 220"/>
              <a:gd name="T108" fmla="*/ 124 w 372"/>
              <a:gd name="T109" fmla="*/ 160 h 2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72" h="220">
                <a:moveTo>
                  <a:pt x="124" y="160"/>
                </a:moveTo>
                <a:lnTo>
                  <a:pt x="112" y="148"/>
                </a:lnTo>
                <a:lnTo>
                  <a:pt x="100" y="132"/>
                </a:lnTo>
                <a:lnTo>
                  <a:pt x="88" y="116"/>
                </a:lnTo>
                <a:lnTo>
                  <a:pt x="72" y="100"/>
                </a:lnTo>
                <a:lnTo>
                  <a:pt x="56" y="80"/>
                </a:lnTo>
                <a:lnTo>
                  <a:pt x="40" y="60"/>
                </a:lnTo>
                <a:lnTo>
                  <a:pt x="20" y="40"/>
                </a:lnTo>
                <a:lnTo>
                  <a:pt x="0" y="16"/>
                </a:lnTo>
                <a:lnTo>
                  <a:pt x="36" y="0"/>
                </a:lnTo>
                <a:lnTo>
                  <a:pt x="56" y="20"/>
                </a:lnTo>
                <a:lnTo>
                  <a:pt x="76" y="40"/>
                </a:lnTo>
                <a:lnTo>
                  <a:pt x="96" y="60"/>
                </a:lnTo>
                <a:lnTo>
                  <a:pt x="116" y="76"/>
                </a:lnTo>
                <a:lnTo>
                  <a:pt x="132" y="88"/>
                </a:lnTo>
                <a:lnTo>
                  <a:pt x="148" y="104"/>
                </a:lnTo>
                <a:lnTo>
                  <a:pt x="164" y="112"/>
                </a:lnTo>
                <a:lnTo>
                  <a:pt x="176" y="120"/>
                </a:lnTo>
                <a:lnTo>
                  <a:pt x="200" y="136"/>
                </a:lnTo>
                <a:lnTo>
                  <a:pt x="232" y="152"/>
                </a:lnTo>
                <a:lnTo>
                  <a:pt x="264" y="164"/>
                </a:lnTo>
                <a:lnTo>
                  <a:pt x="300" y="176"/>
                </a:lnTo>
                <a:lnTo>
                  <a:pt x="316" y="184"/>
                </a:lnTo>
                <a:lnTo>
                  <a:pt x="332" y="188"/>
                </a:lnTo>
                <a:lnTo>
                  <a:pt x="344" y="192"/>
                </a:lnTo>
                <a:lnTo>
                  <a:pt x="356" y="196"/>
                </a:lnTo>
                <a:lnTo>
                  <a:pt x="364" y="200"/>
                </a:lnTo>
                <a:lnTo>
                  <a:pt x="368" y="204"/>
                </a:lnTo>
                <a:lnTo>
                  <a:pt x="372" y="208"/>
                </a:lnTo>
                <a:lnTo>
                  <a:pt x="372" y="212"/>
                </a:lnTo>
                <a:lnTo>
                  <a:pt x="368" y="216"/>
                </a:lnTo>
                <a:lnTo>
                  <a:pt x="364" y="216"/>
                </a:lnTo>
                <a:lnTo>
                  <a:pt x="356" y="220"/>
                </a:lnTo>
                <a:lnTo>
                  <a:pt x="344" y="220"/>
                </a:lnTo>
                <a:lnTo>
                  <a:pt x="332" y="220"/>
                </a:lnTo>
                <a:lnTo>
                  <a:pt x="316" y="220"/>
                </a:lnTo>
                <a:lnTo>
                  <a:pt x="300" y="220"/>
                </a:lnTo>
                <a:lnTo>
                  <a:pt x="280" y="220"/>
                </a:lnTo>
                <a:lnTo>
                  <a:pt x="260" y="220"/>
                </a:lnTo>
                <a:lnTo>
                  <a:pt x="240" y="220"/>
                </a:lnTo>
                <a:lnTo>
                  <a:pt x="224" y="220"/>
                </a:lnTo>
                <a:lnTo>
                  <a:pt x="212" y="220"/>
                </a:lnTo>
                <a:lnTo>
                  <a:pt x="200" y="220"/>
                </a:lnTo>
                <a:lnTo>
                  <a:pt x="192" y="216"/>
                </a:lnTo>
                <a:lnTo>
                  <a:pt x="184" y="216"/>
                </a:lnTo>
                <a:lnTo>
                  <a:pt x="180" y="216"/>
                </a:lnTo>
                <a:lnTo>
                  <a:pt x="176" y="212"/>
                </a:lnTo>
                <a:lnTo>
                  <a:pt x="168" y="208"/>
                </a:lnTo>
                <a:lnTo>
                  <a:pt x="164" y="204"/>
                </a:lnTo>
                <a:lnTo>
                  <a:pt x="156" y="196"/>
                </a:lnTo>
                <a:lnTo>
                  <a:pt x="148" y="188"/>
                </a:lnTo>
                <a:lnTo>
                  <a:pt x="140" y="180"/>
                </a:lnTo>
                <a:lnTo>
                  <a:pt x="132" y="172"/>
                </a:lnTo>
                <a:lnTo>
                  <a:pt x="124" y="160"/>
                </a:lnTo>
                <a:lnTo>
                  <a:pt x="124" y="160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2" name="Freeform 154">
            <a:extLst>
              <a:ext uri="{FF2B5EF4-FFF2-40B4-BE49-F238E27FC236}">
                <a16:creationId xmlns:a16="http://schemas.microsoft.com/office/drawing/2014/main" id="{E7EFD45B-B743-4408-BCA5-6E48EAD01256}"/>
              </a:ext>
            </a:extLst>
          </p:cNvPr>
          <p:cNvSpPr>
            <a:spLocks/>
          </p:cNvSpPr>
          <p:nvPr/>
        </p:nvSpPr>
        <p:spPr bwMode="auto">
          <a:xfrm>
            <a:off x="5336173" y="3982666"/>
            <a:ext cx="1301933" cy="517973"/>
          </a:xfrm>
          <a:custGeom>
            <a:avLst/>
            <a:gdLst>
              <a:gd name="T0" fmla="*/ 188 w 356"/>
              <a:gd name="T1" fmla="*/ 52 h 112"/>
              <a:gd name="T2" fmla="*/ 220 w 356"/>
              <a:gd name="T3" fmla="*/ 44 h 112"/>
              <a:gd name="T4" fmla="*/ 248 w 356"/>
              <a:gd name="T5" fmla="*/ 36 h 112"/>
              <a:gd name="T6" fmla="*/ 264 w 356"/>
              <a:gd name="T7" fmla="*/ 32 h 112"/>
              <a:gd name="T8" fmla="*/ 276 w 356"/>
              <a:gd name="T9" fmla="*/ 24 h 112"/>
              <a:gd name="T10" fmla="*/ 280 w 356"/>
              <a:gd name="T11" fmla="*/ 16 h 112"/>
              <a:gd name="T12" fmla="*/ 280 w 356"/>
              <a:gd name="T13" fmla="*/ 8 h 112"/>
              <a:gd name="T14" fmla="*/ 284 w 356"/>
              <a:gd name="T15" fmla="*/ 0 h 112"/>
              <a:gd name="T16" fmla="*/ 300 w 356"/>
              <a:gd name="T17" fmla="*/ 4 h 112"/>
              <a:gd name="T18" fmla="*/ 324 w 356"/>
              <a:gd name="T19" fmla="*/ 8 h 112"/>
              <a:gd name="T20" fmla="*/ 344 w 356"/>
              <a:gd name="T21" fmla="*/ 24 h 112"/>
              <a:gd name="T22" fmla="*/ 356 w 356"/>
              <a:gd name="T23" fmla="*/ 36 h 112"/>
              <a:gd name="T24" fmla="*/ 356 w 356"/>
              <a:gd name="T25" fmla="*/ 44 h 112"/>
              <a:gd name="T26" fmla="*/ 352 w 356"/>
              <a:gd name="T27" fmla="*/ 52 h 112"/>
              <a:gd name="T28" fmla="*/ 340 w 356"/>
              <a:gd name="T29" fmla="*/ 56 h 112"/>
              <a:gd name="T30" fmla="*/ 320 w 356"/>
              <a:gd name="T31" fmla="*/ 64 h 112"/>
              <a:gd name="T32" fmla="*/ 296 w 356"/>
              <a:gd name="T33" fmla="*/ 68 h 112"/>
              <a:gd name="T34" fmla="*/ 268 w 356"/>
              <a:gd name="T35" fmla="*/ 76 h 112"/>
              <a:gd name="T36" fmla="*/ 232 w 356"/>
              <a:gd name="T37" fmla="*/ 84 h 112"/>
              <a:gd name="T38" fmla="*/ 172 w 356"/>
              <a:gd name="T39" fmla="*/ 92 h 112"/>
              <a:gd name="T40" fmla="*/ 132 w 356"/>
              <a:gd name="T41" fmla="*/ 100 h 112"/>
              <a:gd name="T42" fmla="*/ 100 w 356"/>
              <a:gd name="T43" fmla="*/ 108 h 112"/>
              <a:gd name="T44" fmla="*/ 68 w 356"/>
              <a:gd name="T45" fmla="*/ 112 h 112"/>
              <a:gd name="T46" fmla="*/ 44 w 356"/>
              <a:gd name="T47" fmla="*/ 112 h 112"/>
              <a:gd name="T48" fmla="*/ 24 w 356"/>
              <a:gd name="T49" fmla="*/ 112 h 112"/>
              <a:gd name="T50" fmla="*/ 12 w 356"/>
              <a:gd name="T51" fmla="*/ 112 h 112"/>
              <a:gd name="T52" fmla="*/ 4 w 356"/>
              <a:gd name="T53" fmla="*/ 112 h 112"/>
              <a:gd name="T54" fmla="*/ 0 w 356"/>
              <a:gd name="T55" fmla="*/ 104 h 112"/>
              <a:gd name="T56" fmla="*/ 4 w 356"/>
              <a:gd name="T57" fmla="*/ 100 h 112"/>
              <a:gd name="T58" fmla="*/ 12 w 356"/>
              <a:gd name="T59" fmla="*/ 96 h 112"/>
              <a:gd name="T60" fmla="*/ 24 w 356"/>
              <a:gd name="T61" fmla="*/ 88 h 112"/>
              <a:gd name="T62" fmla="*/ 48 w 356"/>
              <a:gd name="T63" fmla="*/ 84 h 112"/>
              <a:gd name="T64" fmla="*/ 72 w 356"/>
              <a:gd name="T65" fmla="*/ 80 h 112"/>
              <a:gd name="T66" fmla="*/ 100 w 356"/>
              <a:gd name="T67" fmla="*/ 72 h 112"/>
              <a:gd name="T68" fmla="*/ 132 w 356"/>
              <a:gd name="T69" fmla="*/ 64 h 112"/>
              <a:gd name="T70" fmla="*/ 172 w 356"/>
              <a:gd name="T71" fmla="*/ 56 h 1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356" h="112">
                <a:moveTo>
                  <a:pt x="172" y="56"/>
                </a:moveTo>
                <a:lnTo>
                  <a:pt x="188" y="52"/>
                </a:lnTo>
                <a:lnTo>
                  <a:pt x="208" y="48"/>
                </a:lnTo>
                <a:lnTo>
                  <a:pt x="220" y="44"/>
                </a:lnTo>
                <a:lnTo>
                  <a:pt x="236" y="40"/>
                </a:lnTo>
                <a:lnTo>
                  <a:pt x="248" y="36"/>
                </a:lnTo>
                <a:lnTo>
                  <a:pt x="256" y="32"/>
                </a:lnTo>
                <a:lnTo>
                  <a:pt x="264" y="32"/>
                </a:lnTo>
                <a:lnTo>
                  <a:pt x="268" y="28"/>
                </a:lnTo>
                <a:lnTo>
                  <a:pt x="276" y="24"/>
                </a:lnTo>
                <a:lnTo>
                  <a:pt x="280" y="20"/>
                </a:lnTo>
                <a:lnTo>
                  <a:pt x="280" y="16"/>
                </a:lnTo>
                <a:lnTo>
                  <a:pt x="280" y="12"/>
                </a:lnTo>
                <a:lnTo>
                  <a:pt x="280" y="8"/>
                </a:lnTo>
                <a:lnTo>
                  <a:pt x="280" y="4"/>
                </a:lnTo>
                <a:lnTo>
                  <a:pt x="284" y="0"/>
                </a:lnTo>
                <a:lnTo>
                  <a:pt x="292" y="0"/>
                </a:lnTo>
                <a:lnTo>
                  <a:pt x="300" y="4"/>
                </a:lnTo>
                <a:lnTo>
                  <a:pt x="312" y="4"/>
                </a:lnTo>
                <a:lnTo>
                  <a:pt x="324" y="8"/>
                </a:lnTo>
                <a:lnTo>
                  <a:pt x="332" y="16"/>
                </a:lnTo>
                <a:lnTo>
                  <a:pt x="344" y="24"/>
                </a:lnTo>
                <a:lnTo>
                  <a:pt x="352" y="28"/>
                </a:lnTo>
                <a:lnTo>
                  <a:pt x="356" y="36"/>
                </a:lnTo>
                <a:lnTo>
                  <a:pt x="356" y="40"/>
                </a:lnTo>
                <a:lnTo>
                  <a:pt x="356" y="44"/>
                </a:lnTo>
                <a:lnTo>
                  <a:pt x="356" y="48"/>
                </a:lnTo>
                <a:lnTo>
                  <a:pt x="352" y="52"/>
                </a:lnTo>
                <a:lnTo>
                  <a:pt x="344" y="52"/>
                </a:lnTo>
                <a:lnTo>
                  <a:pt x="340" y="56"/>
                </a:lnTo>
                <a:lnTo>
                  <a:pt x="332" y="60"/>
                </a:lnTo>
                <a:lnTo>
                  <a:pt x="320" y="64"/>
                </a:lnTo>
                <a:lnTo>
                  <a:pt x="308" y="64"/>
                </a:lnTo>
                <a:lnTo>
                  <a:pt x="296" y="68"/>
                </a:lnTo>
                <a:lnTo>
                  <a:pt x="284" y="72"/>
                </a:lnTo>
                <a:lnTo>
                  <a:pt x="268" y="76"/>
                </a:lnTo>
                <a:lnTo>
                  <a:pt x="252" y="80"/>
                </a:lnTo>
                <a:lnTo>
                  <a:pt x="232" y="84"/>
                </a:lnTo>
                <a:lnTo>
                  <a:pt x="216" y="88"/>
                </a:lnTo>
                <a:lnTo>
                  <a:pt x="172" y="92"/>
                </a:lnTo>
                <a:lnTo>
                  <a:pt x="152" y="100"/>
                </a:lnTo>
                <a:lnTo>
                  <a:pt x="132" y="100"/>
                </a:lnTo>
                <a:lnTo>
                  <a:pt x="116" y="104"/>
                </a:lnTo>
                <a:lnTo>
                  <a:pt x="100" y="108"/>
                </a:lnTo>
                <a:lnTo>
                  <a:pt x="84" y="108"/>
                </a:lnTo>
                <a:lnTo>
                  <a:pt x="68" y="112"/>
                </a:lnTo>
                <a:lnTo>
                  <a:pt x="56" y="112"/>
                </a:lnTo>
                <a:lnTo>
                  <a:pt x="44" y="112"/>
                </a:lnTo>
                <a:lnTo>
                  <a:pt x="32" y="112"/>
                </a:lnTo>
                <a:lnTo>
                  <a:pt x="24" y="112"/>
                </a:lnTo>
                <a:lnTo>
                  <a:pt x="16" y="112"/>
                </a:lnTo>
                <a:lnTo>
                  <a:pt x="12" y="112"/>
                </a:lnTo>
                <a:lnTo>
                  <a:pt x="4" y="112"/>
                </a:lnTo>
                <a:lnTo>
                  <a:pt x="4" y="112"/>
                </a:lnTo>
                <a:lnTo>
                  <a:pt x="0" y="108"/>
                </a:lnTo>
                <a:lnTo>
                  <a:pt x="0" y="104"/>
                </a:lnTo>
                <a:lnTo>
                  <a:pt x="0" y="104"/>
                </a:lnTo>
                <a:lnTo>
                  <a:pt x="4" y="100"/>
                </a:lnTo>
                <a:lnTo>
                  <a:pt x="4" y="96"/>
                </a:lnTo>
                <a:lnTo>
                  <a:pt x="12" y="96"/>
                </a:lnTo>
                <a:lnTo>
                  <a:pt x="16" y="92"/>
                </a:lnTo>
                <a:lnTo>
                  <a:pt x="24" y="88"/>
                </a:lnTo>
                <a:lnTo>
                  <a:pt x="36" y="88"/>
                </a:lnTo>
                <a:lnTo>
                  <a:pt x="48" y="84"/>
                </a:lnTo>
                <a:lnTo>
                  <a:pt x="60" y="80"/>
                </a:lnTo>
                <a:lnTo>
                  <a:pt x="72" y="80"/>
                </a:lnTo>
                <a:lnTo>
                  <a:pt x="84" y="76"/>
                </a:lnTo>
                <a:lnTo>
                  <a:pt x="100" y="72"/>
                </a:lnTo>
                <a:lnTo>
                  <a:pt x="116" y="68"/>
                </a:lnTo>
                <a:lnTo>
                  <a:pt x="132" y="64"/>
                </a:lnTo>
                <a:lnTo>
                  <a:pt x="152" y="60"/>
                </a:lnTo>
                <a:lnTo>
                  <a:pt x="172" y="56"/>
                </a:lnTo>
                <a:lnTo>
                  <a:pt x="172" y="56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3" name="Freeform 155">
            <a:extLst>
              <a:ext uri="{FF2B5EF4-FFF2-40B4-BE49-F238E27FC236}">
                <a16:creationId xmlns:a16="http://schemas.microsoft.com/office/drawing/2014/main" id="{E6AFBB30-DEBD-4410-A086-5012BA49717D}"/>
              </a:ext>
            </a:extLst>
          </p:cNvPr>
          <p:cNvSpPr>
            <a:spLocks/>
          </p:cNvSpPr>
          <p:nvPr/>
        </p:nvSpPr>
        <p:spPr bwMode="auto">
          <a:xfrm>
            <a:off x="5467829" y="4334147"/>
            <a:ext cx="789937" cy="739961"/>
          </a:xfrm>
          <a:custGeom>
            <a:avLst/>
            <a:gdLst>
              <a:gd name="T0" fmla="*/ 36 w 216"/>
              <a:gd name="T1" fmla="*/ 120 h 160"/>
              <a:gd name="T2" fmla="*/ 48 w 216"/>
              <a:gd name="T3" fmla="*/ 112 h 160"/>
              <a:gd name="T4" fmla="*/ 68 w 216"/>
              <a:gd name="T5" fmla="*/ 96 h 160"/>
              <a:gd name="T6" fmla="*/ 92 w 216"/>
              <a:gd name="T7" fmla="*/ 80 h 160"/>
              <a:gd name="T8" fmla="*/ 116 w 216"/>
              <a:gd name="T9" fmla="*/ 56 h 160"/>
              <a:gd name="T10" fmla="*/ 136 w 216"/>
              <a:gd name="T11" fmla="*/ 36 h 160"/>
              <a:gd name="T12" fmla="*/ 148 w 216"/>
              <a:gd name="T13" fmla="*/ 24 h 160"/>
              <a:gd name="T14" fmla="*/ 152 w 216"/>
              <a:gd name="T15" fmla="*/ 12 h 160"/>
              <a:gd name="T16" fmla="*/ 152 w 216"/>
              <a:gd name="T17" fmla="*/ 8 h 160"/>
              <a:gd name="T18" fmla="*/ 152 w 216"/>
              <a:gd name="T19" fmla="*/ 0 h 160"/>
              <a:gd name="T20" fmla="*/ 160 w 216"/>
              <a:gd name="T21" fmla="*/ 0 h 160"/>
              <a:gd name="T22" fmla="*/ 168 w 216"/>
              <a:gd name="T23" fmla="*/ 4 h 160"/>
              <a:gd name="T24" fmla="*/ 172 w 216"/>
              <a:gd name="T25" fmla="*/ 12 h 160"/>
              <a:gd name="T26" fmla="*/ 180 w 216"/>
              <a:gd name="T27" fmla="*/ 16 h 160"/>
              <a:gd name="T28" fmla="*/ 180 w 216"/>
              <a:gd name="T29" fmla="*/ 24 h 160"/>
              <a:gd name="T30" fmla="*/ 180 w 216"/>
              <a:gd name="T31" fmla="*/ 32 h 160"/>
              <a:gd name="T32" fmla="*/ 172 w 216"/>
              <a:gd name="T33" fmla="*/ 40 h 160"/>
              <a:gd name="T34" fmla="*/ 152 w 216"/>
              <a:gd name="T35" fmla="*/ 52 h 160"/>
              <a:gd name="T36" fmla="*/ 120 w 216"/>
              <a:gd name="T37" fmla="*/ 72 h 160"/>
              <a:gd name="T38" fmla="*/ 100 w 216"/>
              <a:gd name="T39" fmla="*/ 88 h 160"/>
              <a:gd name="T40" fmla="*/ 80 w 216"/>
              <a:gd name="T41" fmla="*/ 100 h 160"/>
              <a:gd name="T42" fmla="*/ 64 w 216"/>
              <a:gd name="T43" fmla="*/ 112 h 160"/>
              <a:gd name="T44" fmla="*/ 60 w 216"/>
              <a:gd name="T45" fmla="*/ 120 h 160"/>
              <a:gd name="T46" fmla="*/ 60 w 216"/>
              <a:gd name="T47" fmla="*/ 128 h 160"/>
              <a:gd name="T48" fmla="*/ 64 w 216"/>
              <a:gd name="T49" fmla="*/ 128 h 160"/>
              <a:gd name="T50" fmla="*/ 72 w 216"/>
              <a:gd name="T51" fmla="*/ 128 h 160"/>
              <a:gd name="T52" fmla="*/ 84 w 216"/>
              <a:gd name="T53" fmla="*/ 128 h 160"/>
              <a:gd name="T54" fmla="*/ 104 w 216"/>
              <a:gd name="T55" fmla="*/ 128 h 160"/>
              <a:gd name="T56" fmla="*/ 124 w 216"/>
              <a:gd name="T57" fmla="*/ 128 h 160"/>
              <a:gd name="T58" fmla="*/ 148 w 216"/>
              <a:gd name="T59" fmla="*/ 124 h 160"/>
              <a:gd name="T60" fmla="*/ 180 w 216"/>
              <a:gd name="T61" fmla="*/ 124 h 160"/>
              <a:gd name="T62" fmla="*/ 216 w 216"/>
              <a:gd name="T63" fmla="*/ 120 h 160"/>
              <a:gd name="T64" fmla="*/ 192 w 216"/>
              <a:gd name="T65" fmla="*/ 128 h 160"/>
              <a:gd name="T66" fmla="*/ 140 w 216"/>
              <a:gd name="T67" fmla="*/ 136 h 160"/>
              <a:gd name="T68" fmla="*/ 96 w 216"/>
              <a:gd name="T69" fmla="*/ 140 h 160"/>
              <a:gd name="T70" fmla="*/ 76 w 216"/>
              <a:gd name="T71" fmla="*/ 148 h 160"/>
              <a:gd name="T72" fmla="*/ 56 w 216"/>
              <a:gd name="T73" fmla="*/ 148 h 160"/>
              <a:gd name="T74" fmla="*/ 44 w 216"/>
              <a:gd name="T75" fmla="*/ 152 h 160"/>
              <a:gd name="T76" fmla="*/ 36 w 216"/>
              <a:gd name="T77" fmla="*/ 156 h 160"/>
              <a:gd name="T78" fmla="*/ 24 w 216"/>
              <a:gd name="T79" fmla="*/ 160 h 160"/>
              <a:gd name="T80" fmla="*/ 20 w 216"/>
              <a:gd name="T81" fmla="*/ 160 h 160"/>
              <a:gd name="T82" fmla="*/ 12 w 216"/>
              <a:gd name="T83" fmla="*/ 152 h 160"/>
              <a:gd name="T84" fmla="*/ 4 w 216"/>
              <a:gd name="T85" fmla="*/ 144 h 160"/>
              <a:gd name="T86" fmla="*/ 0 w 216"/>
              <a:gd name="T87" fmla="*/ 136 h 160"/>
              <a:gd name="T88" fmla="*/ 4 w 216"/>
              <a:gd name="T89" fmla="*/ 132 h 160"/>
              <a:gd name="T90" fmla="*/ 20 w 216"/>
              <a:gd name="T91" fmla="*/ 124 h 160"/>
              <a:gd name="T92" fmla="*/ 28 w 216"/>
              <a:gd name="T93" fmla="*/ 124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216" h="160">
                <a:moveTo>
                  <a:pt x="28" y="124"/>
                </a:moveTo>
                <a:lnTo>
                  <a:pt x="36" y="120"/>
                </a:lnTo>
                <a:lnTo>
                  <a:pt x="40" y="116"/>
                </a:lnTo>
                <a:lnTo>
                  <a:pt x="48" y="112"/>
                </a:lnTo>
                <a:lnTo>
                  <a:pt x="60" y="104"/>
                </a:lnTo>
                <a:lnTo>
                  <a:pt x="68" y="96"/>
                </a:lnTo>
                <a:lnTo>
                  <a:pt x="80" y="88"/>
                </a:lnTo>
                <a:lnTo>
                  <a:pt x="92" y="80"/>
                </a:lnTo>
                <a:lnTo>
                  <a:pt x="104" y="68"/>
                </a:lnTo>
                <a:lnTo>
                  <a:pt x="116" y="56"/>
                </a:lnTo>
                <a:lnTo>
                  <a:pt x="128" y="48"/>
                </a:lnTo>
                <a:lnTo>
                  <a:pt x="136" y="36"/>
                </a:lnTo>
                <a:lnTo>
                  <a:pt x="144" y="32"/>
                </a:lnTo>
                <a:lnTo>
                  <a:pt x="148" y="24"/>
                </a:lnTo>
                <a:lnTo>
                  <a:pt x="152" y="20"/>
                </a:lnTo>
                <a:lnTo>
                  <a:pt x="152" y="12"/>
                </a:lnTo>
                <a:lnTo>
                  <a:pt x="152" y="12"/>
                </a:lnTo>
                <a:lnTo>
                  <a:pt x="152" y="8"/>
                </a:lnTo>
                <a:lnTo>
                  <a:pt x="152" y="4"/>
                </a:lnTo>
                <a:lnTo>
                  <a:pt x="152" y="0"/>
                </a:lnTo>
                <a:lnTo>
                  <a:pt x="156" y="0"/>
                </a:lnTo>
                <a:lnTo>
                  <a:pt x="160" y="0"/>
                </a:lnTo>
                <a:lnTo>
                  <a:pt x="164" y="0"/>
                </a:lnTo>
                <a:lnTo>
                  <a:pt x="168" y="4"/>
                </a:lnTo>
                <a:lnTo>
                  <a:pt x="168" y="8"/>
                </a:lnTo>
                <a:lnTo>
                  <a:pt x="172" y="12"/>
                </a:lnTo>
                <a:lnTo>
                  <a:pt x="176" y="16"/>
                </a:lnTo>
                <a:lnTo>
                  <a:pt x="180" y="16"/>
                </a:lnTo>
                <a:lnTo>
                  <a:pt x="180" y="24"/>
                </a:lnTo>
                <a:lnTo>
                  <a:pt x="180" y="24"/>
                </a:lnTo>
                <a:lnTo>
                  <a:pt x="184" y="28"/>
                </a:lnTo>
                <a:lnTo>
                  <a:pt x="180" y="32"/>
                </a:lnTo>
                <a:lnTo>
                  <a:pt x="176" y="36"/>
                </a:lnTo>
                <a:lnTo>
                  <a:pt x="172" y="40"/>
                </a:lnTo>
                <a:lnTo>
                  <a:pt x="164" y="44"/>
                </a:lnTo>
                <a:lnTo>
                  <a:pt x="152" y="52"/>
                </a:lnTo>
                <a:lnTo>
                  <a:pt x="140" y="60"/>
                </a:lnTo>
                <a:lnTo>
                  <a:pt x="120" y="72"/>
                </a:lnTo>
                <a:lnTo>
                  <a:pt x="112" y="80"/>
                </a:lnTo>
                <a:lnTo>
                  <a:pt x="100" y="88"/>
                </a:lnTo>
                <a:lnTo>
                  <a:pt x="88" y="96"/>
                </a:lnTo>
                <a:lnTo>
                  <a:pt x="80" y="100"/>
                </a:lnTo>
                <a:lnTo>
                  <a:pt x="72" y="108"/>
                </a:lnTo>
                <a:lnTo>
                  <a:pt x="64" y="112"/>
                </a:lnTo>
                <a:lnTo>
                  <a:pt x="64" y="116"/>
                </a:lnTo>
                <a:lnTo>
                  <a:pt x="60" y="120"/>
                </a:lnTo>
                <a:lnTo>
                  <a:pt x="60" y="124"/>
                </a:lnTo>
                <a:lnTo>
                  <a:pt x="60" y="128"/>
                </a:lnTo>
                <a:lnTo>
                  <a:pt x="64" y="128"/>
                </a:lnTo>
                <a:lnTo>
                  <a:pt x="64" y="128"/>
                </a:lnTo>
                <a:lnTo>
                  <a:pt x="68" y="128"/>
                </a:lnTo>
                <a:lnTo>
                  <a:pt x="72" y="128"/>
                </a:lnTo>
                <a:lnTo>
                  <a:pt x="80" y="128"/>
                </a:lnTo>
                <a:lnTo>
                  <a:pt x="84" y="128"/>
                </a:lnTo>
                <a:lnTo>
                  <a:pt x="92" y="128"/>
                </a:lnTo>
                <a:lnTo>
                  <a:pt x="104" y="128"/>
                </a:lnTo>
                <a:lnTo>
                  <a:pt x="112" y="128"/>
                </a:lnTo>
                <a:lnTo>
                  <a:pt x="124" y="128"/>
                </a:lnTo>
                <a:lnTo>
                  <a:pt x="136" y="128"/>
                </a:lnTo>
                <a:lnTo>
                  <a:pt x="148" y="124"/>
                </a:lnTo>
                <a:lnTo>
                  <a:pt x="164" y="124"/>
                </a:lnTo>
                <a:lnTo>
                  <a:pt x="180" y="124"/>
                </a:lnTo>
                <a:lnTo>
                  <a:pt x="196" y="120"/>
                </a:lnTo>
                <a:lnTo>
                  <a:pt x="216" y="120"/>
                </a:lnTo>
                <a:lnTo>
                  <a:pt x="216" y="128"/>
                </a:lnTo>
                <a:lnTo>
                  <a:pt x="192" y="128"/>
                </a:lnTo>
                <a:lnTo>
                  <a:pt x="164" y="132"/>
                </a:lnTo>
                <a:lnTo>
                  <a:pt x="140" y="136"/>
                </a:lnTo>
                <a:lnTo>
                  <a:pt x="112" y="140"/>
                </a:lnTo>
                <a:lnTo>
                  <a:pt x="96" y="140"/>
                </a:lnTo>
                <a:lnTo>
                  <a:pt x="84" y="144"/>
                </a:lnTo>
                <a:lnTo>
                  <a:pt x="76" y="148"/>
                </a:lnTo>
                <a:lnTo>
                  <a:pt x="64" y="148"/>
                </a:lnTo>
                <a:lnTo>
                  <a:pt x="56" y="148"/>
                </a:lnTo>
                <a:lnTo>
                  <a:pt x="48" y="152"/>
                </a:lnTo>
                <a:lnTo>
                  <a:pt x="44" y="152"/>
                </a:lnTo>
                <a:lnTo>
                  <a:pt x="40" y="152"/>
                </a:lnTo>
                <a:lnTo>
                  <a:pt x="36" y="156"/>
                </a:lnTo>
                <a:lnTo>
                  <a:pt x="28" y="160"/>
                </a:lnTo>
                <a:lnTo>
                  <a:pt x="24" y="160"/>
                </a:lnTo>
                <a:lnTo>
                  <a:pt x="24" y="160"/>
                </a:lnTo>
                <a:lnTo>
                  <a:pt x="20" y="160"/>
                </a:lnTo>
                <a:lnTo>
                  <a:pt x="16" y="156"/>
                </a:lnTo>
                <a:lnTo>
                  <a:pt x="12" y="152"/>
                </a:lnTo>
                <a:lnTo>
                  <a:pt x="8" y="148"/>
                </a:lnTo>
                <a:lnTo>
                  <a:pt x="4" y="144"/>
                </a:lnTo>
                <a:lnTo>
                  <a:pt x="0" y="140"/>
                </a:lnTo>
                <a:lnTo>
                  <a:pt x="0" y="136"/>
                </a:lnTo>
                <a:lnTo>
                  <a:pt x="0" y="132"/>
                </a:lnTo>
                <a:lnTo>
                  <a:pt x="4" y="132"/>
                </a:lnTo>
                <a:lnTo>
                  <a:pt x="12" y="128"/>
                </a:lnTo>
                <a:lnTo>
                  <a:pt x="20" y="124"/>
                </a:lnTo>
                <a:lnTo>
                  <a:pt x="28" y="124"/>
                </a:lnTo>
                <a:lnTo>
                  <a:pt x="28" y="124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4" name="Freeform 156">
            <a:extLst>
              <a:ext uri="{FF2B5EF4-FFF2-40B4-BE49-F238E27FC236}">
                <a16:creationId xmlns:a16="http://schemas.microsoft.com/office/drawing/2014/main" id="{14A75217-AD2D-4CB1-A909-DD1DE33D5DF2}"/>
              </a:ext>
            </a:extLst>
          </p:cNvPr>
          <p:cNvSpPr>
            <a:spLocks/>
          </p:cNvSpPr>
          <p:nvPr/>
        </p:nvSpPr>
        <p:spPr bwMode="auto">
          <a:xfrm>
            <a:off x="5350801" y="4519138"/>
            <a:ext cx="1360447" cy="1202436"/>
          </a:xfrm>
          <a:custGeom>
            <a:avLst/>
            <a:gdLst>
              <a:gd name="T0" fmla="*/ 284 w 372"/>
              <a:gd name="T1" fmla="*/ 36 h 260"/>
              <a:gd name="T2" fmla="*/ 288 w 372"/>
              <a:gd name="T3" fmla="*/ 20 h 260"/>
              <a:gd name="T4" fmla="*/ 292 w 372"/>
              <a:gd name="T5" fmla="*/ 12 h 260"/>
              <a:gd name="T6" fmla="*/ 296 w 372"/>
              <a:gd name="T7" fmla="*/ 4 h 260"/>
              <a:gd name="T8" fmla="*/ 316 w 372"/>
              <a:gd name="T9" fmla="*/ 0 h 260"/>
              <a:gd name="T10" fmla="*/ 332 w 372"/>
              <a:gd name="T11" fmla="*/ 8 h 260"/>
              <a:gd name="T12" fmla="*/ 352 w 372"/>
              <a:gd name="T13" fmla="*/ 24 h 260"/>
              <a:gd name="T14" fmla="*/ 360 w 372"/>
              <a:gd name="T15" fmla="*/ 40 h 260"/>
              <a:gd name="T16" fmla="*/ 360 w 372"/>
              <a:gd name="T17" fmla="*/ 48 h 260"/>
              <a:gd name="T18" fmla="*/ 352 w 372"/>
              <a:gd name="T19" fmla="*/ 60 h 260"/>
              <a:gd name="T20" fmla="*/ 328 w 372"/>
              <a:gd name="T21" fmla="*/ 72 h 260"/>
              <a:gd name="T22" fmla="*/ 312 w 372"/>
              <a:gd name="T23" fmla="*/ 80 h 260"/>
              <a:gd name="T24" fmla="*/ 292 w 372"/>
              <a:gd name="T25" fmla="*/ 92 h 260"/>
              <a:gd name="T26" fmla="*/ 264 w 372"/>
              <a:gd name="T27" fmla="*/ 108 h 260"/>
              <a:gd name="T28" fmla="*/ 208 w 372"/>
              <a:gd name="T29" fmla="*/ 144 h 260"/>
              <a:gd name="T30" fmla="*/ 156 w 372"/>
              <a:gd name="T31" fmla="*/ 172 h 260"/>
              <a:gd name="T32" fmla="*/ 132 w 372"/>
              <a:gd name="T33" fmla="*/ 184 h 260"/>
              <a:gd name="T34" fmla="*/ 112 w 372"/>
              <a:gd name="T35" fmla="*/ 192 h 260"/>
              <a:gd name="T36" fmla="*/ 104 w 372"/>
              <a:gd name="T37" fmla="*/ 200 h 260"/>
              <a:gd name="T38" fmla="*/ 100 w 372"/>
              <a:gd name="T39" fmla="*/ 200 h 260"/>
              <a:gd name="T40" fmla="*/ 104 w 372"/>
              <a:gd name="T41" fmla="*/ 200 h 260"/>
              <a:gd name="T42" fmla="*/ 112 w 372"/>
              <a:gd name="T43" fmla="*/ 196 h 260"/>
              <a:gd name="T44" fmla="*/ 116 w 372"/>
              <a:gd name="T45" fmla="*/ 196 h 260"/>
              <a:gd name="T46" fmla="*/ 128 w 372"/>
              <a:gd name="T47" fmla="*/ 196 h 260"/>
              <a:gd name="T48" fmla="*/ 144 w 372"/>
              <a:gd name="T49" fmla="*/ 192 h 260"/>
              <a:gd name="T50" fmla="*/ 168 w 372"/>
              <a:gd name="T51" fmla="*/ 188 h 260"/>
              <a:gd name="T52" fmla="*/ 196 w 372"/>
              <a:gd name="T53" fmla="*/ 184 h 260"/>
              <a:gd name="T54" fmla="*/ 236 w 372"/>
              <a:gd name="T55" fmla="*/ 176 h 260"/>
              <a:gd name="T56" fmla="*/ 288 w 372"/>
              <a:gd name="T57" fmla="*/ 172 h 260"/>
              <a:gd name="T58" fmla="*/ 348 w 372"/>
              <a:gd name="T59" fmla="*/ 164 h 260"/>
              <a:gd name="T60" fmla="*/ 372 w 372"/>
              <a:gd name="T61" fmla="*/ 188 h 260"/>
              <a:gd name="T62" fmla="*/ 300 w 372"/>
              <a:gd name="T63" fmla="*/ 200 h 260"/>
              <a:gd name="T64" fmla="*/ 240 w 372"/>
              <a:gd name="T65" fmla="*/ 212 h 260"/>
              <a:gd name="T66" fmla="*/ 188 w 372"/>
              <a:gd name="T67" fmla="*/ 220 h 260"/>
              <a:gd name="T68" fmla="*/ 144 w 372"/>
              <a:gd name="T69" fmla="*/ 228 h 260"/>
              <a:gd name="T70" fmla="*/ 112 w 372"/>
              <a:gd name="T71" fmla="*/ 236 h 260"/>
              <a:gd name="T72" fmla="*/ 84 w 372"/>
              <a:gd name="T73" fmla="*/ 240 h 260"/>
              <a:gd name="T74" fmla="*/ 68 w 372"/>
              <a:gd name="T75" fmla="*/ 244 h 260"/>
              <a:gd name="T76" fmla="*/ 60 w 372"/>
              <a:gd name="T77" fmla="*/ 248 h 260"/>
              <a:gd name="T78" fmla="*/ 48 w 372"/>
              <a:gd name="T79" fmla="*/ 256 h 260"/>
              <a:gd name="T80" fmla="*/ 36 w 372"/>
              <a:gd name="T81" fmla="*/ 260 h 260"/>
              <a:gd name="T82" fmla="*/ 24 w 372"/>
              <a:gd name="T83" fmla="*/ 256 h 260"/>
              <a:gd name="T84" fmla="*/ 16 w 372"/>
              <a:gd name="T85" fmla="*/ 248 h 260"/>
              <a:gd name="T86" fmla="*/ 8 w 372"/>
              <a:gd name="T87" fmla="*/ 240 h 260"/>
              <a:gd name="T88" fmla="*/ 0 w 372"/>
              <a:gd name="T89" fmla="*/ 224 h 260"/>
              <a:gd name="T90" fmla="*/ 0 w 372"/>
              <a:gd name="T91" fmla="*/ 212 h 260"/>
              <a:gd name="T92" fmla="*/ 4 w 372"/>
              <a:gd name="T93" fmla="*/ 204 h 260"/>
              <a:gd name="T94" fmla="*/ 12 w 372"/>
              <a:gd name="T95" fmla="*/ 204 h 260"/>
              <a:gd name="T96" fmla="*/ 24 w 372"/>
              <a:gd name="T97" fmla="*/ 200 h 260"/>
              <a:gd name="T98" fmla="*/ 36 w 372"/>
              <a:gd name="T99" fmla="*/ 196 h 260"/>
              <a:gd name="T100" fmla="*/ 52 w 372"/>
              <a:gd name="T101" fmla="*/ 188 h 260"/>
              <a:gd name="T102" fmla="*/ 76 w 372"/>
              <a:gd name="T103" fmla="*/ 172 h 260"/>
              <a:gd name="T104" fmla="*/ 108 w 372"/>
              <a:gd name="T105" fmla="*/ 156 h 260"/>
              <a:gd name="T106" fmla="*/ 168 w 372"/>
              <a:gd name="T107" fmla="*/ 120 h 260"/>
              <a:gd name="T108" fmla="*/ 216 w 372"/>
              <a:gd name="T109" fmla="*/ 84 h 260"/>
              <a:gd name="T110" fmla="*/ 256 w 372"/>
              <a:gd name="T111" fmla="*/ 56 h 260"/>
              <a:gd name="T112" fmla="*/ 268 w 372"/>
              <a:gd name="T113" fmla="*/ 48 h 260"/>
              <a:gd name="T114" fmla="*/ 276 w 372"/>
              <a:gd name="T115" fmla="*/ 40 h 2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372" h="260">
                <a:moveTo>
                  <a:pt x="276" y="40"/>
                </a:moveTo>
                <a:lnTo>
                  <a:pt x="284" y="36"/>
                </a:lnTo>
                <a:lnTo>
                  <a:pt x="288" y="28"/>
                </a:lnTo>
                <a:lnTo>
                  <a:pt x="288" y="20"/>
                </a:lnTo>
                <a:lnTo>
                  <a:pt x="292" y="16"/>
                </a:lnTo>
                <a:lnTo>
                  <a:pt x="292" y="12"/>
                </a:lnTo>
                <a:lnTo>
                  <a:pt x="292" y="8"/>
                </a:lnTo>
                <a:lnTo>
                  <a:pt x="296" y="4"/>
                </a:lnTo>
                <a:lnTo>
                  <a:pt x="304" y="0"/>
                </a:lnTo>
                <a:lnTo>
                  <a:pt x="316" y="0"/>
                </a:lnTo>
                <a:lnTo>
                  <a:pt x="324" y="4"/>
                </a:lnTo>
                <a:lnTo>
                  <a:pt x="332" y="8"/>
                </a:lnTo>
                <a:lnTo>
                  <a:pt x="344" y="16"/>
                </a:lnTo>
                <a:lnTo>
                  <a:pt x="352" y="24"/>
                </a:lnTo>
                <a:lnTo>
                  <a:pt x="356" y="32"/>
                </a:lnTo>
                <a:lnTo>
                  <a:pt x="360" y="40"/>
                </a:lnTo>
                <a:lnTo>
                  <a:pt x="360" y="44"/>
                </a:lnTo>
                <a:lnTo>
                  <a:pt x="360" y="48"/>
                </a:lnTo>
                <a:lnTo>
                  <a:pt x="356" y="56"/>
                </a:lnTo>
                <a:lnTo>
                  <a:pt x="352" y="60"/>
                </a:lnTo>
                <a:lnTo>
                  <a:pt x="340" y="64"/>
                </a:lnTo>
                <a:lnTo>
                  <a:pt x="328" y="72"/>
                </a:lnTo>
                <a:lnTo>
                  <a:pt x="320" y="76"/>
                </a:lnTo>
                <a:lnTo>
                  <a:pt x="312" y="80"/>
                </a:lnTo>
                <a:lnTo>
                  <a:pt x="300" y="84"/>
                </a:lnTo>
                <a:lnTo>
                  <a:pt x="292" y="92"/>
                </a:lnTo>
                <a:lnTo>
                  <a:pt x="280" y="100"/>
                </a:lnTo>
                <a:lnTo>
                  <a:pt x="264" y="108"/>
                </a:lnTo>
                <a:lnTo>
                  <a:pt x="236" y="128"/>
                </a:lnTo>
                <a:lnTo>
                  <a:pt x="208" y="144"/>
                </a:lnTo>
                <a:lnTo>
                  <a:pt x="180" y="160"/>
                </a:lnTo>
                <a:lnTo>
                  <a:pt x="156" y="172"/>
                </a:lnTo>
                <a:lnTo>
                  <a:pt x="140" y="180"/>
                </a:lnTo>
                <a:lnTo>
                  <a:pt x="132" y="184"/>
                </a:lnTo>
                <a:lnTo>
                  <a:pt x="120" y="188"/>
                </a:lnTo>
                <a:lnTo>
                  <a:pt x="112" y="192"/>
                </a:lnTo>
                <a:lnTo>
                  <a:pt x="108" y="196"/>
                </a:lnTo>
                <a:lnTo>
                  <a:pt x="104" y="200"/>
                </a:lnTo>
                <a:lnTo>
                  <a:pt x="100" y="200"/>
                </a:lnTo>
                <a:lnTo>
                  <a:pt x="100" y="200"/>
                </a:lnTo>
                <a:lnTo>
                  <a:pt x="104" y="200"/>
                </a:lnTo>
                <a:lnTo>
                  <a:pt x="104" y="200"/>
                </a:lnTo>
                <a:lnTo>
                  <a:pt x="108" y="196"/>
                </a:lnTo>
                <a:lnTo>
                  <a:pt x="112" y="196"/>
                </a:lnTo>
                <a:lnTo>
                  <a:pt x="112" y="196"/>
                </a:lnTo>
                <a:lnTo>
                  <a:pt x="116" y="196"/>
                </a:lnTo>
                <a:lnTo>
                  <a:pt x="120" y="196"/>
                </a:lnTo>
                <a:lnTo>
                  <a:pt x="128" y="196"/>
                </a:lnTo>
                <a:lnTo>
                  <a:pt x="136" y="192"/>
                </a:lnTo>
                <a:lnTo>
                  <a:pt x="144" y="192"/>
                </a:lnTo>
                <a:lnTo>
                  <a:pt x="156" y="188"/>
                </a:lnTo>
                <a:lnTo>
                  <a:pt x="168" y="188"/>
                </a:lnTo>
                <a:lnTo>
                  <a:pt x="180" y="184"/>
                </a:lnTo>
                <a:lnTo>
                  <a:pt x="196" y="184"/>
                </a:lnTo>
                <a:lnTo>
                  <a:pt x="216" y="180"/>
                </a:lnTo>
                <a:lnTo>
                  <a:pt x="236" y="176"/>
                </a:lnTo>
                <a:lnTo>
                  <a:pt x="260" y="176"/>
                </a:lnTo>
                <a:lnTo>
                  <a:pt x="288" y="172"/>
                </a:lnTo>
                <a:lnTo>
                  <a:pt x="316" y="168"/>
                </a:lnTo>
                <a:lnTo>
                  <a:pt x="348" y="164"/>
                </a:lnTo>
                <a:lnTo>
                  <a:pt x="360" y="176"/>
                </a:lnTo>
                <a:lnTo>
                  <a:pt x="372" y="188"/>
                </a:lnTo>
                <a:lnTo>
                  <a:pt x="336" y="192"/>
                </a:lnTo>
                <a:lnTo>
                  <a:pt x="300" y="200"/>
                </a:lnTo>
                <a:lnTo>
                  <a:pt x="268" y="204"/>
                </a:lnTo>
                <a:lnTo>
                  <a:pt x="240" y="212"/>
                </a:lnTo>
                <a:lnTo>
                  <a:pt x="212" y="216"/>
                </a:lnTo>
                <a:lnTo>
                  <a:pt x="188" y="220"/>
                </a:lnTo>
                <a:lnTo>
                  <a:pt x="164" y="224"/>
                </a:lnTo>
                <a:lnTo>
                  <a:pt x="144" y="228"/>
                </a:lnTo>
                <a:lnTo>
                  <a:pt x="128" y="232"/>
                </a:lnTo>
                <a:lnTo>
                  <a:pt x="112" y="236"/>
                </a:lnTo>
                <a:lnTo>
                  <a:pt x="96" y="240"/>
                </a:lnTo>
                <a:lnTo>
                  <a:pt x="84" y="240"/>
                </a:lnTo>
                <a:lnTo>
                  <a:pt x="76" y="244"/>
                </a:lnTo>
                <a:lnTo>
                  <a:pt x="68" y="244"/>
                </a:lnTo>
                <a:lnTo>
                  <a:pt x="64" y="248"/>
                </a:lnTo>
                <a:lnTo>
                  <a:pt x="60" y="248"/>
                </a:lnTo>
                <a:lnTo>
                  <a:pt x="52" y="252"/>
                </a:lnTo>
                <a:lnTo>
                  <a:pt x="48" y="256"/>
                </a:lnTo>
                <a:lnTo>
                  <a:pt x="40" y="256"/>
                </a:lnTo>
                <a:lnTo>
                  <a:pt x="36" y="260"/>
                </a:lnTo>
                <a:lnTo>
                  <a:pt x="32" y="256"/>
                </a:lnTo>
                <a:lnTo>
                  <a:pt x="24" y="256"/>
                </a:lnTo>
                <a:lnTo>
                  <a:pt x="20" y="252"/>
                </a:lnTo>
                <a:lnTo>
                  <a:pt x="16" y="248"/>
                </a:lnTo>
                <a:lnTo>
                  <a:pt x="12" y="244"/>
                </a:lnTo>
                <a:lnTo>
                  <a:pt x="8" y="240"/>
                </a:lnTo>
                <a:lnTo>
                  <a:pt x="4" y="232"/>
                </a:lnTo>
                <a:lnTo>
                  <a:pt x="0" y="224"/>
                </a:lnTo>
                <a:lnTo>
                  <a:pt x="0" y="220"/>
                </a:lnTo>
                <a:lnTo>
                  <a:pt x="0" y="212"/>
                </a:lnTo>
                <a:lnTo>
                  <a:pt x="0" y="208"/>
                </a:lnTo>
                <a:lnTo>
                  <a:pt x="4" y="204"/>
                </a:lnTo>
                <a:lnTo>
                  <a:pt x="8" y="204"/>
                </a:lnTo>
                <a:lnTo>
                  <a:pt x="12" y="204"/>
                </a:lnTo>
                <a:lnTo>
                  <a:pt x="20" y="200"/>
                </a:lnTo>
                <a:lnTo>
                  <a:pt x="24" y="200"/>
                </a:lnTo>
                <a:lnTo>
                  <a:pt x="28" y="196"/>
                </a:lnTo>
                <a:lnTo>
                  <a:pt x="36" y="196"/>
                </a:lnTo>
                <a:lnTo>
                  <a:pt x="44" y="192"/>
                </a:lnTo>
                <a:lnTo>
                  <a:pt x="52" y="188"/>
                </a:lnTo>
                <a:lnTo>
                  <a:pt x="64" y="180"/>
                </a:lnTo>
                <a:lnTo>
                  <a:pt x="76" y="172"/>
                </a:lnTo>
                <a:lnTo>
                  <a:pt x="92" y="164"/>
                </a:lnTo>
                <a:lnTo>
                  <a:pt x="108" y="156"/>
                </a:lnTo>
                <a:lnTo>
                  <a:pt x="140" y="136"/>
                </a:lnTo>
                <a:lnTo>
                  <a:pt x="168" y="120"/>
                </a:lnTo>
                <a:lnTo>
                  <a:pt x="192" y="100"/>
                </a:lnTo>
                <a:lnTo>
                  <a:pt x="216" y="84"/>
                </a:lnTo>
                <a:lnTo>
                  <a:pt x="236" y="68"/>
                </a:lnTo>
                <a:lnTo>
                  <a:pt x="256" y="56"/>
                </a:lnTo>
                <a:lnTo>
                  <a:pt x="260" y="52"/>
                </a:lnTo>
                <a:lnTo>
                  <a:pt x="268" y="48"/>
                </a:lnTo>
                <a:lnTo>
                  <a:pt x="272" y="44"/>
                </a:lnTo>
                <a:lnTo>
                  <a:pt x="276" y="40"/>
                </a:lnTo>
                <a:lnTo>
                  <a:pt x="276" y="40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5" name="Freeform 157">
            <a:extLst>
              <a:ext uri="{FF2B5EF4-FFF2-40B4-BE49-F238E27FC236}">
                <a16:creationId xmlns:a16="http://schemas.microsoft.com/office/drawing/2014/main" id="{FAB10BFC-3302-4827-A0AD-2CAF10C7C9E9}"/>
              </a:ext>
            </a:extLst>
          </p:cNvPr>
          <p:cNvSpPr>
            <a:spLocks/>
          </p:cNvSpPr>
          <p:nvPr/>
        </p:nvSpPr>
        <p:spPr bwMode="auto">
          <a:xfrm>
            <a:off x="6389422" y="5092607"/>
            <a:ext cx="453482" cy="462476"/>
          </a:xfrm>
          <a:custGeom>
            <a:avLst/>
            <a:gdLst>
              <a:gd name="T0" fmla="*/ 112 w 124"/>
              <a:gd name="T1" fmla="*/ 100 h 100"/>
              <a:gd name="T2" fmla="*/ 108 w 124"/>
              <a:gd name="T3" fmla="*/ 100 h 100"/>
              <a:gd name="T4" fmla="*/ 104 w 124"/>
              <a:gd name="T5" fmla="*/ 100 h 100"/>
              <a:gd name="T6" fmla="*/ 96 w 124"/>
              <a:gd name="T7" fmla="*/ 100 h 100"/>
              <a:gd name="T8" fmla="*/ 88 w 124"/>
              <a:gd name="T9" fmla="*/ 96 h 100"/>
              <a:gd name="T10" fmla="*/ 80 w 124"/>
              <a:gd name="T11" fmla="*/ 92 h 100"/>
              <a:gd name="T12" fmla="*/ 72 w 124"/>
              <a:gd name="T13" fmla="*/ 88 h 100"/>
              <a:gd name="T14" fmla="*/ 60 w 124"/>
              <a:gd name="T15" fmla="*/ 80 h 100"/>
              <a:gd name="T16" fmla="*/ 52 w 124"/>
              <a:gd name="T17" fmla="*/ 72 h 100"/>
              <a:gd name="T18" fmla="*/ 44 w 124"/>
              <a:gd name="T19" fmla="*/ 64 h 100"/>
              <a:gd name="T20" fmla="*/ 36 w 124"/>
              <a:gd name="T21" fmla="*/ 56 h 100"/>
              <a:gd name="T22" fmla="*/ 24 w 124"/>
              <a:gd name="T23" fmla="*/ 40 h 100"/>
              <a:gd name="T24" fmla="*/ 16 w 124"/>
              <a:gd name="T25" fmla="*/ 28 h 100"/>
              <a:gd name="T26" fmla="*/ 8 w 124"/>
              <a:gd name="T27" fmla="*/ 20 h 100"/>
              <a:gd name="T28" fmla="*/ 4 w 124"/>
              <a:gd name="T29" fmla="*/ 12 h 100"/>
              <a:gd name="T30" fmla="*/ 0 w 124"/>
              <a:gd name="T31" fmla="*/ 4 h 100"/>
              <a:gd name="T32" fmla="*/ 4 w 124"/>
              <a:gd name="T33" fmla="*/ 0 h 100"/>
              <a:gd name="T34" fmla="*/ 8 w 124"/>
              <a:gd name="T35" fmla="*/ 0 h 100"/>
              <a:gd name="T36" fmla="*/ 12 w 124"/>
              <a:gd name="T37" fmla="*/ 0 h 100"/>
              <a:gd name="T38" fmla="*/ 16 w 124"/>
              <a:gd name="T39" fmla="*/ 0 h 100"/>
              <a:gd name="T40" fmla="*/ 24 w 124"/>
              <a:gd name="T41" fmla="*/ 0 h 100"/>
              <a:gd name="T42" fmla="*/ 32 w 124"/>
              <a:gd name="T43" fmla="*/ 4 h 100"/>
              <a:gd name="T44" fmla="*/ 44 w 124"/>
              <a:gd name="T45" fmla="*/ 8 h 100"/>
              <a:gd name="T46" fmla="*/ 60 w 124"/>
              <a:gd name="T47" fmla="*/ 12 h 100"/>
              <a:gd name="T48" fmla="*/ 76 w 124"/>
              <a:gd name="T49" fmla="*/ 20 h 100"/>
              <a:gd name="T50" fmla="*/ 88 w 124"/>
              <a:gd name="T51" fmla="*/ 28 h 100"/>
              <a:gd name="T52" fmla="*/ 96 w 124"/>
              <a:gd name="T53" fmla="*/ 32 h 100"/>
              <a:gd name="T54" fmla="*/ 104 w 124"/>
              <a:gd name="T55" fmla="*/ 36 h 100"/>
              <a:gd name="T56" fmla="*/ 112 w 124"/>
              <a:gd name="T57" fmla="*/ 44 h 100"/>
              <a:gd name="T58" fmla="*/ 120 w 124"/>
              <a:gd name="T59" fmla="*/ 56 h 100"/>
              <a:gd name="T60" fmla="*/ 124 w 124"/>
              <a:gd name="T61" fmla="*/ 68 h 100"/>
              <a:gd name="T62" fmla="*/ 120 w 124"/>
              <a:gd name="T63" fmla="*/ 80 h 100"/>
              <a:gd name="T64" fmla="*/ 120 w 124"/>
              <a:gd name="T65" fmla="*/ 88 h 100"/>
              <a:gd name="T66" fmla="*/ 116 w 124"/>
              <a:gd name="T67" fmla="*/ 96 h 100"/>
              <a:gd name="T68" fmla="*/ 112 w 124"/>
              <a:gd name="T69" fmla="*/ 100 h 100"/>
              <a:gd name="T70" fmla="*/ 112 w 124"/>
              <a:gd name="T71" fmla="*/ 100 h 1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24" h="100">
                <a:moveTo>
                  <a:pt x="112" y="100"/>
                </a:moveTo>
                <a:lnTo>
                  <a:pt x="108" y="100"/>
                </a:lnTo>
                <a:lnTo>
                  <a:pt x="104" y="100"/>
                </a:lnTo>
                <a:lnTo>
                  <a:pt x="96" y="100"/>
                </a:lnTo>
                <a:lnTo>
                  <a:pt x="88" y="96"/>
                </a:lnTo>
                <a:lnTo>
                  <a:pt x="80" y="92"/>
                </a:lnTo>
                <a:lnTo>
                  <a:pt x="72" y="88"/>
                </a:lnTo>
                <a:lnTo>
                  <a:pt x="60" y="80"/>
                </a:lnTo>
                <a:lnTo>
                  <a:pt x="52" y="72"/>
                </a:lnTo>
                <a:lnTo>
                  <a:pt x="44" y="64"/>
                </a:lnTo>
                <a:lnTo>
                  <a:pt x="36" y="56"/>
                </a:lnTo>
                <a:lnTo>
                  <a:pt x="24" y="40"/>
                </a:lnTo>
                <a:lnTo>
                  <a:pt x="16" y="28"/>
                </a:lnTo>
                <a:lnTo>
                  <a:pt x="8" y="20"/>
                </a:lnTo>
                <a:lnTo>
                  <a:pt x="4" y="12"/>
                </a:lnTo>
                <a:lnTo>
                  <a:pt x="0" y="4"/>
                </a:lnTo>
                <a:lnTo>
                  <a:pt x="4" y="0"/>
                </a:lnTo>
                <a:lnTo>
                  <a:pt x="8" y="0"/>
                </a:lnTo>
                <a:lnTo>
                  <a:pt x="12" y="0"/>
                </a:lnTo>
                <a:lnTo>
                  <a:pt x="16" y="0"/>
                </a:lnTo>
                <a:lnTo>
                  <a:pt x="24" y="0"/>
                </a:lnTo>
                <a:lnTo>
                  <a:pt x="32" y="4"/>
                </a:lnTo>
                <a:lnTo>
                  <a:pt x="44" y="8"/>
                </a:lnTo>
                <a:lnTo>
                  <a:pt x="60" y="12"/>
                </a:lnTo>
                <a:lnTo>
                  <a:pt x="76" y="20"/>
                </a:lnTo>
                <a:lnTo>
                  <a:pt x="88" y="28"/>
                </a:lnTo>
                <a:lnTo>
                  <a:pt x="96" y="32"/>
                </a:lnTo>
                <a:lnTo>
                  <a:pt x="104" y="36"/>
                </a:lnTo>
                <a:lnTo>
                  <a:pt x="112" y="44"/>
                </a:lnTo>
                <a:lnTo>
                  <a:pt x="120" y="56"/>
                </a:lnTo>
                <a:lnTo>
                  <a:pt x="124" y="68"/>
                </a:lnTo>
                <a:lnTo>
                  <a:pt x="120" y="80"/>
                </a:lnTo>
                <a:lnTo>
                  <a:pt x="120" y="88"/>
                </a:lnTo>
                <a:lnTo>
                  <a:pt x="116" y="96"/>
                </a:lnTo>
                <a:lnTo>
                  <a:pt x="112" y="100"/>
                </a:lnTo>
                <a:lnTo>
                  <a:pt x="112" y="100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6" name="Freeform 158">
            <a:extLst>
              <a:ext uri="{FF2B5EF4-FFF2-40B4-BE49-F238E27FC236}">
                <a16:creationId xmlns:a16="http://schemas.microsoft.com/office/drawing/2014/main" id="{C67813FF-1A63-4F1E-AA40-58DA9DEE7122}"/>
              </a:ext>
            </a:extLst>
          </p:cNvPr>
          <p:cNvSpPr>
            <a:spLocks/>
          </p:cNvSpPr>
          <p:nvPr/>
        </p:nvSpPr>
        <p:spPr bwMode="auto">
          <a:xfrm>
            <a:off x="5760398" y="5407091"/>
            <a:ext cx="497368" cy="1109941"/>
          </a:xfrm>
          <a:custGeom>
            <a:avLst/>
            <a:gdLst>
              <a:gd name="T0" fmla="*/ 20 w 136"/>
              <a:gd name="T1" fmla="*/ 180 h 240"/>
              <a:gd name="T2" fmla="*/ 8 w 136"/>
              <a:gd name="T3" fmla="*/ 172 h 240"/>
              <a:gd name="T4" fmla="*/ 0 w 136"/>
              <a:gd name="T5" fmla="*/ 164 h 240"/>
              <a:gd name="T6" fmla="*/ 0 w 136"/>
              <a:gd name="T7" fmla="*/ 156 h 240"/>
              <a:gd name="T8" fmla="*/ 0 w 136"/>
              <a:gd name="T9" fmla="*/ 152 h 240"/>
              <a:gd name="T10" fmla="*/ 4 w 136"/>
              <a:gd name="T11" fmla="*/ 148 h 240"/>
              <a:gd name="T12" fmla="*/ 12 w 136"/>
              <a:gd name="T13" fmla="*/ 148 h 240"/>
              <a:gd name="T14" fmla="*/ 28 w 136"/>
              <a:gd name="T15" fmla="*/ 148 h 240"/>
              <a:gd name="T16" fmla="*/ 48 w 136"/>
              <a:gd name="T17" fmla="*/ 152 h 240"/>
              <a:gd name="T18" fmla="*/ 60 w 136"/>
              <a:gd name="T19" fmla="*/ 156 h 240"/>
              <a:gd name="T20" fmla="*/ 72 w 136"/>
              <a:gd name="T21" fmla="*/ 156 h 240"/>
              <a:gd name="T22" fmla="*/ 76 w 136"/>
              <a:gd name="T23" fmla="*/ 156 h 240"/>
              <a:gd name="T24" fmla="*/ 76 w 136"/>
              <a:gd name="T25" fmla="*/ 156 h 240"/>
              <a:gd name="T26" fmla="*/ 76 w 136"/>
              <a:gd name="T27" fmla="*/ 152 h 240"/>
              <a:gd name="T28" fmla="*/ 76 w 136"/>
              <a:gd name="T29" fmla="*/ 144 h 240"/>
              <a:gd name="T30" fmla="*/ 76 w 136"/>
              <a:gd name="T31" fmla="*/ 124 h 240"/>
              <a:gd name="T32" fmla="*/ 76 w 136"/>
              <a:gd name="T33" fmla="*/ 76 h 240"/>
              <a:gd name="T34" fmla="*/ 68 w 136"/>
              <a:gd name="T35" fmla="*/ 28 h 240"/>
              <a:gd name="T36" fmla="*/ 80 w 136"/>
              <a:gd name="T37" fmla="*/ 8 h 240"/>
              <a:gd name="T38" fmla="*/ 108 w 136"/>
              <a:gd name="T39" fmla="*/ 16 h 240"/>
              <a:gd name="T40" fmla="*/ 124 w 136"/>
              <a:gd name="T41" fmla="*/ 20 h 240"/>
              <a:gd name="T42" fmla="*/ 136 w 136"/>
              <a:gd name="T43" fmla="*/ 28 h 240"/>
              <a:gd name="T44" fmla="*/ 136 w 136"/>
              <a:gd name="T45" fmla="*/ 40 h 240"/>
              <a:gd name="T46" fmla="*/ 136 w 136"/>
              <a:gd name="T47" fmla="*/ 52 h 240"/>
              <a:gd name="T48" fmla="*/ 132 w 136"/>
              <a:gd name="T49" fmla="*/ 72 h 240"/>
              <a:gd name="T50" fmla="*/ 136 w 136"/>
              <a:gd name="T51" fmla="*/ 108 h 240"/>
              <a:gd name="T52" fmla="*/ 136 w 136"/>
              <a:gd name="T53" fmla="*/ 148 h 240"/>
              <a:gd name="T54" fmla="*/ 136 w 136"/>
              <a:gd name="T55" fmla="*/ 184 h 240"/>
              <a:gd name="T56" fmla="*/ 128 w 136"/>
              <a:gd name="T57" fmla="*/ 208 h 240"/>
              <a:gd name="T58" fmla="*/ 112 w 136"/>
              <a:gd name="T59" fmla="*/ 228 h 240"/>
              <a:gd name="T60" fmla="*/ 96 w 136"/>
              <a:gd name="T61" fmla="*/ 236 h 240"/>
              <a:gd name="T62" fmla="*/ 80 w 136"/>
              <a:gd name="T63" fmla="*/ 240 h 240"/>
              <a:gd name="T64" fmla="*/ 68 w 136"/>
              <a:gd name="T65" fmla="*/ 236 h 240"/>
              <a:gd name="T66" fmla="*/ 60 w 136"/>
              <a:gd name="T67" fmla="*/ 220 h 240"/>
              <a:gd name="T68" fmla="*/ 48 w 136"/>
              <a:gd name="T69" fmla="*/ 200 h 240"/>
              <a:gd name="T70" fmla="*/ 24 w 136"/>
              <a:gd name="T71" fmla="*/ 184 h 2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36" h="240">
                <a:moveTo>
                  <a:pt x="24" y="184"/>
                </a:moveTo>
                <a:lnTo>
                  <a:pt x="20" y="180"/>
                </a:lnTo>
                <a:lnTo>
                  <a:pt x="12" y="172"/>
                </a:lnTo>
                <a:lnTo>
                  <a:pt x="8" y="172"/>
                </a:lnTo>
                <a:lnTo>
                  <a:pt x="4" y="168"/>
                </a:lnTo>
                <a:lnTo>
                  <a:pt x="0" y="164"/>
                </a:lnTo>
                <a:lnTo>
                  <a:pt x="0" y="160"/>
                </a:lnTo>
                <a:lnTo>
                  <a:pt x="0" y="156"/>
                </a:lnTo>
                <a:lnTo>
                  <a:pt x="0" y="152"/>
                </a:lnTo>
                <a:lnTo>
                  <a:pt x="0" y="152"/>
                </a:lnTo>
                <a:lnTo>
                  <a:pt x="0" y="148"/>
                </a:lnTo>
                <a:lnTo>
                  <a:pt x="4" y="148"/>
                </a:lnTo>
                <a:lnTo>
                  <a:pt x="8" y="148"/>
                </a:lnTo>
                <a:lnTo>
                  <a:pt x="12" y="148"/>
                </a:lnTo>
                <a:lnTo>
                  <a:pt x="20" y="148"/>
                </a:lnTo>
                <a:lnTo>
                  <a:pt x="28" y="148"/>
                </a:lnTo>
                <a:lnTo>
                  <a:pt x="36" y="152"/>
                </a:lnTo>
                <a:lnTo>
                  <a:pt x="48" y="152"/>
                </a:lnTo>
                <a:lnTo>
                  <a:pt x="56" y="156"/>
                </a:lnTo>
                <a:lnTo>
                  <a:pt x="60" y="156"/>
                </a:lnTo>
                <a:lnTo>
                  <a:pt x="68" y="156"/>
                </a:lnTo>
                <a:lnTo>
                  <a:pt x="72" y="156"/>
                </a:lnTo>
                <a:lnTo>
                  <a:pt x="72" y="156"/>
                </a:lnTo>
                <a:lnTo>
                  <a:pt x="76" y="156"/>
                </a:lnTo>
                <a:lnTo>
                  <a:pt x="76" y="156"/>
                </a:lnTo>
                <a:lnTo>
                  <a:pt x="76" y="156"/>
                </a:lnTo>
                <a:lnTo>
                  <a:pt x="76" y="156"/>
                </a:lnTo>
                <a:lnTo>
                  <a:pt x="76" y="152"/>
                </a:lnTo>
                <a:lnTo>
                  <a:pt x="76" y="148"/>
                </a:lnTo>
                <a:lnTo>
                  <a:pt x="76" y="144"/>
                </a:lnTo>
                <a:lnTo>
                  <a:pt x="76" y="136"/>
                </a:lnTo>
                <a:lnTo>
                  <a:pt x="76" y="124"/>
                </a:lnTo>
                <a:lnTo>
                  <a:pt x="76" y="92"/>
                </a:lnTo>
                <a:lnTo>
                  <a:pt x="76" y="76"/>
                </a:lnTo>
                <a:lnTo>
                  <a:pt x="72" y="60"/>
                </a:lnTo>
                <a:lnTo>
                  <a:pt x="68" y="28"/>
                </a:lnTo>
                <a:lnTo>
                  <a:pt x="64" y="0"/>
                </a:lnTo>
                <a:lnTo>
                  <a:pt x="80" y="8"/>
                </a:lnTo>
                <a:lnTo>
                  <a:pt x="96" y="12"/>
                </a:lnTo>
                <a:lnTo>
                  <a:pt x="108" y="16"/>
                </a:lnTo>
                <a:lnTo>
                  <a:pt x="116" y="20"/>
                </a:lnTo>
                <a:lnTo>
                  <a:pt x="124" y="20"/>
                </a:lnTo>
                <a:lnTo>
                  <a:pt x="132" y="24"/>
                </a:lnTo>
                <a:lnTo>
                  <a:pt x="136" y="28"/>
                </a:lnTo>
                <a:lnTo>
                  <a:pt x="136" y="32"/>
                </a:lnTo>
                <a:lnTo>
                  <a:pt x="136" y="40"/>
                </a:lnTo>
                <a:lnTo>
                  <a:pt x="136" y="48"/>
                </a:lnTo>
                <a:lnTo>
                  <a:pt x="136" y="52"/>
                </a:lnTo>
                <a:lnTo>
                  <a:pt x="132" y="60"/>
                </a:lnTo>
                <a:lnTo>
                  <a:pt x="132" y="72"/>
                </a:lnTo>
                <a:lnTo>
                  <a:pt x="132" y="88"/>
                </a:lnTo>
                <a:lnTo>
                  <a:pt x="136" y="108"/>
                </a:lnTo>
                <a:lnTo>
                  <a:pt x="136" y="128"/>
                </a:lnTo>
                <a:lnTo>
                  <a:pt x="136" y="148"/>
                </a:lnTo>
                <a:lnTo>
                  <a:pt x="136" y="164"/>
                </a:lnTo>
                <a:lnTo>
                  <a:pt x="136" y="184"/>
                </a:lnTo>
                <a:lnTo>
                  <a:pt x="132" y="196"/>
                </a:lnTo>
                <a:lnTo>
                  <a:pt x="128" y="208"/>
                </a:lnTo>
                <a:lnTo>
                  <a:pt x="120" y="220"/>
                </a:lnTo>
                <a:lnTo>
                  <a:pt x="112" y="228"/>
                </a:lnTo>
                <a:lnTo>
                  <a:pt x="104" y="232"/>
                </a:lnTo>
                <a:lnTo>
                  <a:pt x="96" y="236"/>
                </a:lnTo>
                <a:lnTo>
                  <a:pt x="88" y="240"/>
                </a:lnTo>
                <a:lnTo>
                  <a:pt x="80" y="240"/>
                </a:lnTo>
                <a:lnTo>
                  <a:pt x="76" y="240"/>
                </a:lnTo>
                <a:lnTo>
                  <a:pt x="68" y="236"/>
                </a:lnTo>
                <a:lnTo>
                  <a:pt x="64" y="228"/>
                </a:lnTo>
                <a:lnTo>
                  <a:pt x="60" y="220"/>
                </a:lnTo>
                <a:lnTo>
                  <a:pt x="56" y="212"/>
                </a:lnTo>
                <a:lnTo>
                  <a:pt x="48" y="200"/>
                </a:lnTo>
                <a:lnTo>
                  <a:pt x="40" y="192"/>
                </a:lnTo>
                <a:lnTo>
                  <a:pt x="24" y="184"/>
                </a:lnTo>
                <a:lnTo>
                  <a:pt x="24" y="184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7" name="Freeform 159">
            <a:extLst>
              <a:ext uri="{FF2B5EF4-FFF2-40B4-BE49-F238E27FC236}">
                <a16:creationId xmlns:a16="http://schemas.microsoft.com/office/drawing/2014/main" id="{4DD1FB18-FE4A-483B-906F-422DFB425BC6}"/>
              </a:ext>
            </a:extLst>
          </p:cNvPr>
          <p:cNvSpPr>
            <a:spLocks/>
          </p:cNvSpPr>
          <p:nvPr/>
        </p:nvSpPr>
        <p:spPr bwMode="auto">
          <a:xfrm>
            <a:off x="6433307" y="5684576"/>
            <a:ext cx="614395" cy="462476"/>
          </a:xfrm>
          <a:custGeom>
            <a:avLst/>
            <a:gdLst>
              <a:gd name="T0" fmla="*/ 0 w 168"/>
              <a:gd name="T1" fmla="*/ 8 h 100"/>
              <a:gd name="T2" fmla="*/ 0 w 168"/>
              <a:gd name="T3" fmla="*/ 4 h 100"/>
              <a:gd name="T4" fmla="*/ 4 w 168"/>
              <a:gd name="T5" fmla="*/ 4 h 100"/>
              <a:gd name="T6" fmla="*/ 4 w 168"/>
              <a:gd name="T7" fmla="*/ 4 h 100"/>
              <a:gd name="T8" fmla="*/ 8 w 168"/>
              <a:gd name="T9" fmla="*/ 0 h 100"/>
              <a:gd name="T10" fmla="*/ 20 w 168"/>
              <a:gd name="T11" fmla="*/ 0 h 100"/>
              <a:gd name="T12" fmla="*/ 32 w 168"/>
              <a:gd name="T13" fmla="*/ 0 h 100"/>
              <a:gd name="T14" fmla="*/ 48 w 168"/>
              <a:gd name="T15" fmla="*/ 0 h 100"/>
              <a:gd name="T16" fmla="*/ 64 w 168"/>
              <a:gd name="T17" fmla="*/ 0 h 100"/>
              <a:gd name="T18" fmla="*/ 80 w 168"/>
              <a:gd name="T19" fmla="*/ 4 h 100"/>
              <a:gd name="T20" fmla="*/ 96 w 168"/>
              <a:gd name="T21" fmla="*/ 8 h 100"/>
              <a:gd name="T22" fmla="*/ 108 w 168"/>
              <a:gd name="T23" fmla="*/ 16 h 100"/>
              <a:gd name="T24" fmla="*/ 124 w 168"/>
              <a:gd name="T25" fmla="*/ 20 h 100"/>
              <a:gd name="T26" fmla="*/ 136 w 168"/>
              <a:gd name="T27" fmla="*/ 28 h 100"/>
              <a:gd name="T28" fmla="*/ 144 w 168"/>
              <a:gd name="T29" fmla="*/ 36 h 100"/>
              <a:gd name="T30" fmla="*/ 156 w 168"/>
              <a:gd name="T31" fmla="*/ 44 h 100"/>
              <a:gd name="T32" fmla="*/ 160 w 168"/>
              <a:gd name="T33" fmla="*/ 56 h 100"/>
              <a:gd name="T34" fmla="*/ 164 w 168"/>
              <a:gd name="T35" fmla="*/ 64 h 100"/>
              <a:gd name="T36" fmla="*/ 168 w 168"/>
              <a:gd name="T37" fmla="*/ 76 h 100"/>
              <a:gd name="T38" fmla="*/ 164 w 168"/>
              <a:gd name="T39" fmla="*/ 84 h 100"/>
              <a:gd name="T40" fmla="*/ 160 w 168"/>
              <a:gd name="T41" fmla="*/ 92 h 100"/>
              <a:gd name="T42" fmla="*/ 156 w 168"/>
              <a:gd name="T43" fmla="*/ 96 h 100"/>
              <a:gd name="T44" fmla="*/ 152 w 168"/>
              <a:gd name="T45" fmla="*/ 100 h 100"/>
              <a:gd name="T46" fmla="*/ 148 w 168"/>
              <a:gd name="T47" fmla="*/ 100 h 100"/>
              <a:gd name="T48" fmla="*/ 140 w 168"/>
              <a:gd name="T49" fmla="*/ 96 h 100"/>
              <a:gd name="T50" fmla="*/ 132 w 168"/>
              <a:gd name="T51" fmla="*/ 96 h 100"/>
              <a:gd name="T52" fmla="*/ 124 w 168"/>
              <a:gd name="T53" fmla="*/ 92 h 100"/>
              <a:gd name="T54" fmla="*/ 112 w 168"/>
              <a:gd name="T55" fmla="*/ 84 h 100"/>
              <a:gd name="T56" fmla="*/ 100 w 168"/>
              <a:gd name="T57" fmla="*/ 80 h 100"/>
              <a:gd name="T58" fmla="*/ 84 w 168"/>
              <a:gd name="T59" fmla="*/ 72 h 100"/>
              <a:gd name="T60" fmla="*/ 68 w 168"/>
              <a:gd name="T61" fmla="*/ 60 h 100"/>
              <a:gd name="T62" fmla="*/ 52 w 168"/>
              <a:gd name="T63" fmla="*/ 52 h 100"/>
              <a:gd name="T64" fmla="*/ 40 w 168"/>
              <a:gd name="T65" fmla="*/ 40 h 100"/>
              <a:gd name="T66" fmla="*/ 28 w 168"/>
              <a:gd name="T67" fmla="*/ 32 h 100"/>
              <a:gd name="T68" fmla="*/ 20 w 168"/>
              <a:gd name="T69" fmla="*/ 28 h 100"/>
              <a:gd name="T70" fmla="*/ 12 w 168"/>
              <a:gd name="T71" fmla="*/ 20 h 100"/>
              <a:gd name="T72" fmla="*/ 4 w 168"/>
              <a:gd name="T73" fmla="*/ 16 h 100"/>
              <a:gd name="T74" fmla="*/ 4 w 168"/>
              <a:gd name="T75" fmla="*/ 12 h 100"/>
              <a:gd name="T76" fmla="*/ 0 w 168"/>
              <a:gd name="T77" fmla="*/ 8 h 100"/>
              <a:gd name="T78" fmla="*/ 0 w 168"/>
              <a:gd name="T79" fmla="*/ 8 h 1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68" h="100">
                <a:moveTo>
                  <a:pt x="0" y="8"/>
                </a:moveTo>
                <a:lnTo>
                  <a:pt x="0" y="4"/>
                </a:lnTo>
                <a:lnTo>
                  <a:pt x="4" y="4"/>
                </a:lnTo>
                <a:lnTo>
                  <a:pt x="4" y="4"/>
                </a:lnTo>
                <a:lnTo>
                  <a:pt x="8" y="0"/>
                </a:lnTo>
                <a:lnTo>
                  <a:pt x="20" y="0"/>
                </a:lnTo>
                <a:lnTo>
                  <a:pt x="32" y="0"/>
                </a:lnTo>
                <a:lnTo>
                  <a:pt x="48" y="0"/>
                </a:lnTo>
                <a:lnTo>
                  <a:pt x="64" y="0"/>
                </a:lnTo>
                <a:lnTo>
                  <a:pt x="80" y="4"/>
                </a:lnTo>
                <a:lnTo>
                  <a:pt x="96" y="8"/>
                </a:lnTo>
                <a:lnTo>
                  <a:pt x="108" y="16"/>
                </a:lnTo>
                <a:lnTo>
                  <a:pt x="124" y="20"/>
                </a:lnTo>
                <a:lnTo>
                  <a:pt x="136" y="28"/>
                </a:lnTo>
                <a:lnTo>
                  <a:pt x="144" y="36"/>
                </a:lnTo>
                <a:lnTo>
                  <a:pt x="156" y="44"/>
                </a:lnTo>
                <a:lnTo>
                  <a:pt x="160" y="56"/>
                </a:lnTo>
                <a:lnTo>
                  <a:pt x="164" y="64"/>
                </a:lnTo>
                <a:lnTo>
                  <a:pt x="168" y="76"/>
                </a:lnTo>
                <a:lnTo>
                  <a:pt x="164" y="84"/>
                </a:lnTo>
                <a:lnTo>
                  <a:pt x="160" y="92"/>
                </a:lnTo>
                <a:lnTo>
                  <a:pt x="156" y="96"/>
                </a:lnTo>
                <a:lnTo>
                  <a:pt x="152" y="100"/>
                </a:lnTo>
                <a:lnTo>
                  <a:pt x="148" y="100"/>
                </a:lnTo>
                <a:lnTo>
                  <a:pt x="140" y="96"/>
                </a:lnTo>
                <a:lnTo>
                  <a:pt x="132" y="96"/>
                </a:lnTo>
                <a:lnTo>
                  <a:pt x="124" y="92"/>
                </a:lnTo>
                <a:lnTo>
                  <a:pt x="112" y="84"/>
                </a:lnTo>
                <a:lnTo>
                  <a:pt x="100" y="80"/>
                </a:lnTo>
                <a:lnTo>
                  <a:pt x="84" y="72"/>
                </a:lnTo>
                <a:lnTo>
                  <a:pt x="68" y="60"/>
                </a:lnTo>
                <a:lnTo>
                  <a:pt x="52" y="52"/>
                </a:lnTo>
                <a:lnTo>
                  <a:pt x="40" y="40"/>
                </a:lnTo>
                <a:lnTo>
                  <a:pt x="28" y="32"/>
                </a:lnTo>
                <a:lnTo>
                  <a:pt x="20" y="28"/>
                </a:lnTo>
                <a:lnTo>
                  <a:pt x="12" y="20"/>
                </a:lnTo>
                <a:lnTo>
                  <a:pt x="4" y="16"/>
                </a:lnTo>
                <a:lnTo>
                  <a:pt x="4" y="12"/>
                </a:lnTo>
                <a:lnTo>
                  <a:pt x="0" y="8"/>
                </a:lnTo>
                <a:lnTo>
                  <a:pt x="0" y="8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8" name="Freeform 160">
            <a:extLst>
              <a:ext uri="{FF2B5EF4-FFF2-40B4-BE49-F238E27FC236}">
                <a16:creationId xmlns:a16="http://schemas.microsoft.com/office/drawing/2014/main" id="{2025DFC2-4853-4835-9C53-0CCD0443BC7F}"/>
              </a:ext>
            </a:extLst>
          </p:cNvPr>
          <p:cNvSpPr>
            <a:spLocks/>
          </p:cNvSpPr>
          <p:nvPr/>
        </p:nvSpPr>
        <p:spPr bwMode="auto">
          <a:xfrm>
            <a:off x="5189888" y="5758572"/>
            <a:ext cx="409597" cy="554971"/>
          </a:xfrm>
          <a:custGeom>
            <a:avLst/>
            <a:gdLst>
              <a:gd name="T0" fmla="*/ 68 w 112"/>
              <a:gd name="T1" fmla="*/ 20 h 120"/>
              <a:gd name="T2" fmla="*/ 76 w 112"/>
              <a:gd name="T3" fmla="*/ 16 h 120"/>
              <a:gd name="T4" fmla="*/ 80 w 112"/>
              <a:gd name="T5" fmla="*/ 8 h 120"/>
              <a:gd name="T6" fmla="*/ 88 w 112"/>
              <a:gd name="T7" fmla="*/ 4 h 120"/>
              <a:gd name="T8" fmla="*/ 92 w 112"/>
              <a:gd name="T9" fmla="*/ 0 h 120"/>
              <a:gd name="T10" fmla="*/ 96 w 112"/>
              <a:gd name="T11" fmla="*/ 0 h 120"/>
              <a:gd name="T12" fmla="*/ 100 w 112"/>
              <a:gd name="T13" fmla="*/ 0 h 120"/>
              <a:gd name="T14" fmla="*/ 104 w 112"/>
              <a:gd name="T15" fmla="*/ 0 h 120"/>
              <a:gd name="T16" fmla="*/ 104 w 112"/>
              <a:gd name="T17" fmla="*/ 0 h 120"/>
              <a:gd name="T18" fmla="*/ 108 w 112"/>
              <a:gd name="T19" fmla="*/ 4 h 120"/>
              <a:gd name="T20" fmla="*/ 112 w 112"/>
              <a:gd name="T21" fmla="*/ 12 h 120"/>
              <a:gd name="T22" fmla="*/ 112 w 112"/>
              <a:gd name="T23" fmla="*/ 20 h 120"/>
              <a:gd name="T24" fmla="*/ 112 w 112"/>
              <a:gd name="T25" fmla="*/ 32 h 120"/>
              <a:gd name="T26" fmla="*/ 108 w 112"/>
              <a:gd name="T27" fmla="*/ 44 h 120"/>
              <a:gd name="T28" fmla="*/ 100 w 112"/>
              <a:gd name="T29" fmla="*/ 56 h 120"/>
              <a:gd name="T30" fmla="*/ 92 w 112"/>
              <a:gd name="T31" fmla="*/ 68 h 120"/>
              <a:gd name="T32" fmla="*/ 84 w 112"/>
              <a:gd name="T33" fmla="*/ 76 h 120"/>
              <a:gd name="T34" fmla="*/ 76 w 112"/>
              <a:gd name="T35" fmla="*/ 84 h 120"/>
              <a:gd name="T36" fmla="*/ 64 w 112"/>
              <a:gd name="T37" fmla="*/ 100 h 120"/>
              <a:gd name="T38" fmla="*/ 56 w 112"/>
              <a:gd name="T39" fmla="*/ 104 h 120"/>
              <a:gd name="T40" fmla="*/ 52 w 112"/>
              <a:gd name="T41" fmla="*/ 108 h 120"/>
              <a:gd name="T42" fmla="*/ 44 w 112"/>
              <a:gd name="T43" fmla="*/ 112 h 120"/>
              <a:gd name="T44" fmla="*/ 40 w 112"/>
              <a:gd name="T45" fmla="*/ 116 h 120"/>
              <a:gd name="T46" fmla="*/ 36 w 112"/>
              <a:gd name="T47" fmla="*/ 116 h 120"/>
              <a:gd name="T48" fmla="*/ 32 w 112"/>
              <a:gd name="T49" fmla="*/ 120 h 120"/>
              <a:gd name="T50" fmla="*/ 24 w 112"/>
              <a:gd name="T51" fmla="*/ 116 h 120"/>
              <a:gd name="T52" fmla="*/ 16 w 112"/>
              <a:gd name="T53" fmla="*/ 116 h 120"/>
              <a:gd name="T54" fmla="*/ 12 w 112"/>
              <a:gd name="T55" fmla="*/ 108 h 120"/>
              <a:gd name="T56" fmla="*/ 8 w 112"/>
              <a:gd name="T57" fmla="*/ 100 h 120"/>
              <a:gd name="T58" fmla="*/ 4 w 112"/>
              <a:gd name="T59" fmla="*/ 92 h 120"/>
              <a:gd name="T60" fmla="*/ 4 w 112"/>
              <a:gd name="T61" fmla="*/ 84 h 120"/>
              <a:gd name="T62" fmla="*/ 0 w 112"/>
              <a:gd name="T63" fmla="*/ 80 h 120"/>
              <a:gd name="T64" fmla="*/ 0 w 112"/>
              <a:gd name="T65" fmla="*/ 76 h 120"/>
              <a:gd name="T66" fmla="*/ 4 w 112"/>
              <a:gd name="T67" fmla="*/ 72 h 120"/>
              <a:gd name="T68" fmla="*/ 4 w 112"/>
              <a:gd name="T69" fmla="*/ 68 h 120"/>
              <a:gd name="T70" fmla="*/ 12 w 112"/>
              <a:gd name="T71" fmla="*/ 64 h 120"/>
              <a:gd name="T72" fmla="*/ 20 w 112"/>
              <a:gd name="T73" fmla="*/ 60 h 120"/>
              <a:gd name="T74" fmla="*/ 32 w 112"/>
              <a:gd name="T75" fmla="*/ 52 h 120"/>
              <a:gd name="T76" fmla="*/ 44 w 112"/>
              <a:gd name="T77" fmla="*/ 44 h 120"/>
              <a:gd name="T78" fmla="*/ 56 w 112"/>
              <a:gd name="T79" fmla="*/ 32 h 120"/>
              <a:gd name="T80" fmla="*/ 68 w 112"/>
              <a:gd name="T81" fmla="*/ 20 h 120"/>
              <a:gd name="T82" fmla="*/ 68 w 112"/>
              <a:gd name="T83" fmla="*/ 20 h 1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12" h="120">
                <a:moveTo>
                  <a:pt x="68" y="20"/>
                </a:moveTo>
                <a:lnTo>
                  <a:pt x="76" y="16"/>
                </a:lnTo>
                <a:lnTo>
                  <a:pt x="80" y="8"/>
                </a:lnTo>
                <a:lnTo>
                  <a:pt x="88" y="4"/>
                </a:lnTo>
                <a:lnTo>
                  <a:pt x="92" y="0"/>
                </a:lnTo>
                <a:lnTo>
                  <a:pt x="96" y="0"/>
                </a:lnTo>
                <a:lnTo>
                  <a:pt x="100" y="0"/>
                </a:lnTo>
                <a:lnTo>
                  <a:pt x="104" y="0"/>
                </a:lnTo>
                <a:lnTo>
                  <a:pt x="104" y="0"/>
                </a:lnTo>
                <a:lnTo>
                  <a:pt x="108" y="4"/>
                </a:lnTo>
                <a:lnTo>
                  <a:pt x="112" y="12"/>
                </a:lnTo>
                <a:lnTo>
                  <a:pt x="112" y="20"/>
                </a:lnTo>
                <a:lnTo>
                  <a:pt x="112" y="32"/>
                </a:lnTo>
                <a:lnTo>
                  <a:pt x="108" y="44"/>
                </a:lnTo>
                <a:lnTo>
                  <a:pt x="100" y="56"/>
                </a:lnTo>
                <a:lnTo>
                  <a:pt x="92" y="68"/>
                </a:lnTo>
                <a:lnTo>
                  <a:pt x="84" y="76"/>
                </a:lnTo>
                <a:lnTo>
                  <a:pt x="76" y="84"/>
                </a:lnTo>
                <a:lnTo>
                  <a:pt x="64" y="100"/>
                </a:lnTo>
                <a:lnTo>
                  <a:pt x="56" y="104"/>
                </a:lnTo>
                <a:lnTo>
                  <a:pt x="52" y="108"/>
                </a:lnTo>
                <a:lnTo>
                  <a:pt x="44" y="112"/>
                </a:lnTo>
                <a:lnTo>
                  <a:pt x="40" y="116"/>
                </a:lnTo>
                <a:lnTo>
                  <a:pt x="36" y="116"/>
                </a:lnTo>
                <a:lnTo>
                  <a:pt x="32" y="120"/>
                </a:lnTo>
                <a:lnTo>
                  <a:pt x="24" y="116"/>
                </a:lnTo>
                <a:lnTo>
                  <a:pt x="16" y="116"/>
                </a:lnTo>
                <a:lnTo>
                  <a:pt x="12" y="108"/>
                </a:lnTo>
                <a:lnTo>
                  <a:pt x="8" y="100"/>
                </a:lnTo>
                <a:lnTo>
                  <a:pt x="4" y="92"/>
                </a:lnTo>
                <a:lnTo>
                  <a:pt x="4" y="84"/>
                </a:lnTo>
                <a:lnTo>
                  <a:pt x="0" y="80"/>
                </a:lnTo>
                <a:lnTo>
                  <a:pt x="0" y="76"/>
                </a:lnTo>
                <a:lnTo>
                  <a:pt x="4" y="72"/>
                </a:lnTo>
                <a:lnTo>
                  <a:pt x="4" y="68"/>
                </a:lnTo>
                <a:lnTo>
                  <a:pt x="12" y="64"/>
                </a:lnTo>
                <a:lnTo>
                  <a:pt x="20" y="60"/>
                </a:lnTo>
                <a:lnTo>
                  <a:pt x="32" y="52"/>
                </a:lnTo>
                <a:lnTo>
                  <a:pt x="44" y="44"/>
                </a:lnTo>
                <a:lnTo>
                  <a:pt x="56" y="32"/>
                </a:lnTo>
                <a:lnTo>
                  <a:pt x="68" y="20"/>
                </a:lnTo>
                <a:lnTo>
                  <a:pt x="68" y="20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0" name="Freeform 162">
            <a:extLst>
              <a:ext uri="{FF2B5EF4-FFF2-40B4-BE49-F238E27FC236}">
                <a16:creationId xmlns:a16="http://schemas.microsoft.com/office/drawing/2014/main" id="{CC6DD986-8D30-4FEF-9026-2D0A71BA8226}"/>
              </a:ext>
            </a:extLst>
          </p:cNvPr>
          <p:cNvSpPr>
            <a:spLocks/>
          </p:cNvSpPr>
          <p:nvPr/>
        </p:nvSpPr>
        <p:spPr bwMode="auto">
          <a:xfrm>
            <a:off x="2331238" y="716896"/>
            <a:ext cx="1111763" cy="869454"/>
          </a:xfrm>
          <a:custGeom>
            <a:avLst/>
            <a:gdLst>
              <a:gd name="T0" fmla="*/ 276 w 304"/>
              <a:gd name="T1" fmla="*/ 184 h 188"/>
              <a:gd name="T2" fmla="*/ 252 w 304"/>
              <a:gd name="T3" fmla="*/ 188 h 188"/>
              <a:gd name="T4" fmla="*/ 208 w 304"/>
              <a:gd name="T5" fmla="*/ 188 h 188"/>
              <a:gd name="T6" fmla="*/ 184 w 304"/>
              <a:gd name="T7" fmla="*/ 188 h 188"/>
              <a:gd name="T8" fmla="*/ 164 w 304"/>
              <a:gd name="T9" fmla="*/ 188 h 188"/>
              <a:gd name="T10" fmla="*/ 148 w 304"/>
              <a:gd name="T11" fmla="*/ 184 h 188"/>
              <a:gd name="T12" fmla="*/ 136 w 304"/>
              <a:gd name="T13" fmla="*/ 180 h 188"/>
              <a:gd name="T14" fmla="*/ 124 w 304"/>
              <a:gd name="T15" fmla="*/ 172 h 188"/>
              <a:gd name="T16" fmla="*/ 112 w 304"/>
              <a:gd name="T17" fmla="*/ 156 h 188"/>
              <a:gd name="T18" fmla="*/ 108 w 304"/>
              <a:gd name="T19" fmla="*/ 136 h 188"/>
              <a:gd name="T20" fmla="*/ 108 w 304"/>
              <a:gd name="T21" fmla="*/ 100 h 188"/>
              <a:gd name="T22" fmla="*/ 108 w 304"/>
              <a:gd name="T23" fmla="*/ 84 h 188"/>
              <a:gd name="T24" fmla="*/ 112 w 304"/>
              <a:gd name="T25" fmla="*/ 72 h 188"/>
              <a:gd name="T26" fmla="*/ 108 w 304"/>
              <a:gd name="T27" fmla="*/ 56 h 188"/>
              <a:gd name="T28" fmla="*/ 100 w 304"/>
              <a:gd name="T29" fmla="*/ 56 h 188"/>
              <a:gd name="T30" fmla="*/ 80 w 304"/>
              <a:gd name="T31" fmla="*/ 56 h 188"/>
              <a:gd name="T32" fmla="*/ 48 w 304"/>
              <a:gd name="T33" fmla="*/ 60 h 188"/>
              <a:gd name="T34" fmla="*/ 0 w 304"/>
              <a:gd name="T35" fmla="*/ 64 h 188"/>
              <a:gd name="T36" fmla="*/ 28 w 304"/>
              <a:gd name="T37" fmla="*/ 32 h 188"/>
              <a:gd name="T38" fmla="*/ 56 w 304"/>
              <a:gd name="T39" fmla="*/ 28 h 188"/>
              <a:gd name="T40" fmla="*/ 72 w 304"/>
              <a:gd name="T41" fmla="*/ 28 h 188"/>
              <a:gd name="T42" fmla="*/ 88 w 304"/>
              <a:gd name="T43" fmla="*/ 24 h 188"/>
              <a:gd name="T44" fmla="*/ 108 w 304"/>
              <a:gd name="T45" fmla="*/ 16 h 188"/>
              <a:gd name="T46" fmla="*/ 120 w 304"/>
              <a:gd name="T47" fmla="*/ 8 h 188"/>
              <a:gd name="T48" fmla="*/ 128 w 304"/>
              <a:gd name="T49" fmla="*/ 4 h 188"/>
              <a:gd name="T50" fmla="*/ 140 w 304"/>
              <a:gd name="T51" fmla="*/ 4 h 188"/>
              <a:gd name="T52" fmla="*/ 160 w 304"/>
              <a:gd name="T53" fmla="*/ 8 h 188"/>
              <a:gd name="T54" fmla="*/ 180 w 304"/>
              <a:gd name="T55" fmla="*/ 12 h 188"/>
              <a:gd name="T56" fmla="*/ 192 w 304"/>
              <a:gd name="T57" fmla="*/ 20 h 188"/>
              <a:gd name="T58" fmla="*/ 200 w 304"/>
              <a:gd name="T59" fmla="*/ 24 h 188"/>
              <a:gd name="T60" fmla="*/ 200 w 304"/>
              <a:gd name="T61" fmla="*/ 36 h 188"/>
              <a:gd name="T62" fmla="*/ 192 w 304"/>
              <a:gd name="T63" fmla="*/ 44 h 188"/>
              <a:gd name="T64" fmla="*/ 180 w 304"/>
              <a:gd name="T65" fmla="*/ 56 h 188"/>
              <a:gd name="T66" fmla="*/ 168 w 304"/>
              <a:gd name="T67" fmla="*/ 76 h 188"/>
              <a:gd name="T68" fmla="*/ 156 w 304"/>
              <a:gd name="T69" fmla="*/ 104 h 188"/>
              <a:gd name="T70" fmla="*/ 152 w 304"/>
              <a:gd name="T71" fmla="*/ 124 h 188"/>
              <a:gd name="T72" fmla="*/ 160 w 304"/>
              <a:gd name="T73" fmla="*/ 136 h 188"/>
              <a:gd name="T74" fmla="*/ 172 w 304"/>
              <a:gd name="T75" fmla="*/ 144 h 188"/>
              <a:gd name="T76" fmla="*/ 188 w 304"/>
              <a:gd name="T77" fmla="*/ 144 h 188"/>
              <a:gd name="T78" fmla="*/ 216 w 304"/>
              <a:gd name="T79" fmla="*/ 140 h 188"/>
              <a:gd name="T80" fmla="*/ 252 w 304"/>
              <a:gd name="T81" fmla="*/ 140 h 188"/>
              <a:gd name="T82" fmla="*/ 280 w 304"/>
              <a:gd name="T83" fmla="*/ 144 h 188"/>
              <a:gd name="T84" fmla="*/ 296 w 304"/>
              <a:gd name="T85" fmla="*/ 156 h 188"/>
              <a:gd name="T86" fmla="*/ 304 w 304"/>
              <a:gd name="T87" fmla="*/ 164 h 188"/>
              <a:gd name="T88" fmla="*/ 304 w 304"/>
              <a:gd name="T89" fmla="*/ 172 h 188"/>
              <a:gd name="T90" fmla="*/ 292 w 304"/>
              <a:gd name="T91" fmla="*/ 180 h 188"/>
              <a:gd name="T92" fmla="*/ 284 w 304"/>
              <a:gd name="T93" fmla="*/ 184 h 1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304" h="188">
                <a:moveTo>
                  <a:pt x="284" y="184"/>
                </a:moveTo>
                <a:lnTo>
                  <a:pt x="276" y="184"/>
                </a:lnTo>
                <a:lnTo>
                  <a:pt x="268" y="188"/>
                </a:lnTo>
                <a:lnTo>
                  <a:pt x="252" y="188"/>
                </a:lnTo>
                <a:lnTo>
                  <a:pt x="232" y="188"/>
                </a:lnTo>
                <a:lnTo>
                  <a:pt x="208" y="188"/>
                </a:lnTo>
                <a:lnTo>
                  <a:pt x="196" y="188"/>
                </a:lnTo>
                <a:lnTo>
                  <a:pt x="184" y="188"/>
                </a:lnTo>
                <a:lnTo>
                  <a:pt x="172" y="188"/>
                </a:lnTo>
                <a:lnTo>
                  <a:pt x="164" y="188"/>
                </a:lnTo>
                <a:lnTo>
                  <a:pt x="156" y="188"/>
                </a:lnTo>
                <a:lnTo>
                  <a:pt x="148" y="184"/>
                </a:lnTo>
                <a:lnTo>
                  <a:pt x="144" y="184"/>
                </a:lnTo>
                <a:lnTo>
                  <a:pt x="136" y="180"/>
                </a:lnTo>
                <a:lnTo>
                  <a:pt x="128" y="176"/>
                </a:lnTo>
                <a:lnTo>
                  <a:pt x="124" y="172"/>
                </a:lnTo>
                <a:lnTo>
                  <a:pt x="116" y="164"/>
                </a:lnTo>
                <a:lnTo>
                  <a:pt x="112" y="156"/>
                </a:lnTo>
                <a:lnTo>
                  <a:pt x="112" y="148"/>
                </a:lnTo>
                <a:lnTo>
                  <a:pt x="108" y="136"/>
                </a:lnTo>
                <a:lnTo>
                  <a:pt x="108" y="120"/>
                </a:lnTo>
                <a:lnTo>
                  <a:pt x="108" y="100"/>
                </a:lnTo>
                <a:lnTo>
                  <a:pt x="108" y="92"/>
                </a:lnTo>
                <a:lnTo>
                  <a:pt x="108" y="84"/>
                </a:lnTo>
                <a:lnTo>
                  <a:pt x="112" y="76"/>
                </a:lnTo>
                <a:lnTo>
                  <a:pt x="112" y="72"/>
                </a:lnTo>
                <a:lnTo>
                  <a:pt x="108" y="60"/>
                </a:lnTo>
                <a:lnTo>
                  <a:pt x="108" y="56"/>
                </a:lnTo>
                <a:lnTo>
                  <a:pt x="104" y="56"/>
                </a:lnTo>
                <a:lnTo>
                  <a:pt x="100" y="56"/>
                </a:lnTo>
                <a:lnTo>
                  <a:pt x="92" y="56"/>
                </a:lnTo>
                <a:lnTo>
                  <a:pt x="80" y="56"/>
                </a:lnTo>
                <a:lnTo>
                  <a:pt x="64" y="60"/>
                </a:lnTo>
                <a:lnTo>
                  <a:pt x="48" y="60"/>
                </a:lnTo>
                <a:lnTo>
                  <a:pt x="24" y="64"/>
                </a:lnTo>
                <a:lnTo>
                  <a:pt x="0" y="64"/>
                </a:lnTo>
                <a:lnTo>
                  <a:pt x="0" y="32"/>
                </a:lnTo>
                <a:lnTo>
                  <a:pt x="28" y="32"/>
                </a:lnTo>
                <a:lnTo>
                  <a:pt x="48" y="28"/>
                </a:lnTo>
                <a:lnTo>
                  <a:pt x="56" y="28"/>
                </a:lnTo>
                <a:lnTo>
                  <a:pt x="64" y="28"/>
                </a:lnTo>
                <a:lnTo>
                  <a:pt x="72" y="28"/>
                </a:lnTo>
                <a:lnTo>
                  <a:pt x="80" y="24"/>
                </a:lnTo>
                <a:lnTo>
                  <a:pt x="88" y="24"/>
                </a:lnTo>
                <a:lnTo>
                  <a:pt x="100" y="20"/>
                </a:lnTo>
                <a:lnTo>
                  <a:pt x="108" y="16"/>
                </a:lnTo>
                <a:lnTo>
                  <a:pt x="112" y="12"/>
                </a:lnTo>
                <a:lnTo>
                  <a:pt x="120" y="8"/>
                </a:lnTo>
                <a:lnTo>
                  <a:pt x="124" y="4"/>
                </a:lnTo>
                <a:lnTo>
                  <a:pt x="128" y="4"/>
                </a:lnTo>
                <a:lnTo>
                  <a:pt x="136" y="0"/>
                </a:lnTo>
                <a:lnTo>
                  <a:pt x="140" y="4"/>
                </a:lnTo>
                <a:lnTo>
                  <a:pt x="148" y="4"/>
                </a:lnTo>
                <a:lnTo>
                  <a:pt x="160" y="8"/>
                </a:lnTo>
                <a:lnTo>
                  <a:pt x="172" y="12"/>
                </a:lnTo>
                <a:lnTo>
                  <a:pt x="180" y="12"/>
                </a:lnTo>
                <a:lnTo>
                  <a:pt x="188" y="16"/>
                </a:lnTo>
                <a:lnTo>
                  <a:pt x="192" y="20"/>
                </a:lnTo>
                <a:lnTo>
                  <a:pt x="196" y="20"/>
                </a:lnTo>
                <a:lnTo>
                  <a:pt x="200" y="24"/>
                </a:lnTo>
                <a:lnTo>
                  <a:pt x="204" y="32"/>
                </a:lnTo>
                <a:lnTo>
                  <a:pt x="200" y="36"/>
                </a:lnTo>
                <a:lnTo>
                  <a:pt x="200" y="40"/>
                </a:lnTo>
                <a:lnTo>
                  <a:pt x="192" y="44"/>
                </a:lnTo>
                <a:lnTo>
                  <a:pt x="188" y="48"/>
                </a:lnTo>
                <a:lnTo>
                  <a:pt x="180" y="56"/>
                </a:lnTo>
                <a:lnTo>
                  <a:pt x="172" y="64"/>
                </a:lnTo>
                <a:lnTo>
                  <a:pt x="168" y="76"/>
                </a:lnTo>
                <a:lnTo>
                  <a:pt x="160" y="88"/>
                </a:lnTo>
                <a:lnTo>
                  <a:pt x="156" y="104"/>
                </a:lnTo>
                <a:lnTo>
                  <a:pt x="152" y="116"/>
                </a:lnTo>
                <a:lnTo>
                  <a:pt x="152" y="124"/>
                </a:lnTo>
                <a:lnTo>
                  <a:pt x="156" y="132"/>
                </a:lnTo>
                <a:lnTo>
                  <a:pt x="160" y="136"/>
                </a:lnTo>
                <a:lnTo>
                  <a:pt x="164" y="140"/>
                </a:lnTo>
                <a:lnTo>
                  <a:pt x="172" y="144"/>
                </a:lnTo>
                <a:lnTo>
                  <a:pt x="180" y="144"/>
                </a:lnTo>
                <a:lnTo>
                  <a:pt x="188" y="144"/>
                </a:lnTo>
                <a:lnTo>
                  <a:pt x="200" y="144"/>
                </a:lnTo>
                <a:lnTo>
                  <a:pt x="216" y="140"/>
                </a:lnTo>
                <a:lnTo>
                  <a:pt x="236" y="140"/>
                </a:lnTo>
                <a:lnTo>
                  <a:pt x="252" y="140"/>
                </a:lnTo>
                <a:lnTo>
                  <a:pt x="268" y="140"/>
                </a:lnTo>
                <a:lnTo>
                  <a:pt x="280" y="144"/>
                </a:lnTo>
                <a:lnTo>
                  <a:pt x="288" y="148"/>
                </a:lnTo>
                <a:lnTo>
                  <a:pt x="296" y="156"/>
                </a:lnTo>
                <a:lnTo>
                  <a:pt x="300" y="160"/>
                </a:lnTo>
                <a:lnTo>
                  <a:pt x="304" y="164"/>
                </a:lnTo>
                <a:lnTo>
                  <a:pt x="304" y="168"/>
                </a:lnTo>
                <a:lnTo>
                  <a:pt x="304" y="172"/>
                </a:lnTo>
                <a:lnTo>
                  <a:pt x="300" y="176"/>
                </a:lnTo>
                <a:lnTo>
                  <a:pt x="292" y="180"/>
                </a:lnTo>
                <a:lnTo>
                  <a:pt x="284" y="184"/>
                </a:lnTo>
                <a:lnTo>
                  <a:pt x="284" y="184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1" name="Freeform 163">
            <a:extLst>
              <a:ext uri="{FF2B5EF4-FFF2-40B4-BE49-F238E27FC236}">
                <a16:creationId xmlns:a16="http://schemas.microsoft.com/office/drawing/2014/main" id="{F673970D-98C3-4DFF-A8D8-039089B9F578}"/>
              </a:ext>
            </a:extLst>
          </p:cNvPr>
          <p:cNvSpPr>
            <a:spLocks/>
          </p:cNvSpPr>
          <p:nvPr/>
        </p:nvSpPr>
        <p:spPr bwMode="auto">
          <a:xfrm>
            <a:off x="1526673" y="883387"/>
            <a:ext cx="438854" cy="351481"/>
          </a:xfrm>
          <a:custGeom>
            <a:avLst/>
            <a:gdLst>
              <a:gd name="T0" fmla="*/ 0 w 120"/>
              <a:gd name="T1" fmla="*/ 0 h 76"/>
              <a:gd name="T2" fmla="*/ 20 w 120"/>
              <a:gd name="T3" fmla="*/ 0 h 76"/>
              <a:gd name="T4" fmla="*/ 40 w 120"/>
              <a:gd name="T5" fmla="*/ 0 h 76"/>
              <a:gd name="T6" fmla="*/ 60 w 120"/>
              <a:gd name="T7" fmla="*/ 4 h 76"/>
              <a:gd name="T8" fmla="*/ 76 w 120"/>
              <a:gd name="T9" fmla="*/ 8 h 76"/>
              <a:gd name="T10" fmla="*/ 92 w 120"/>
              <a:gd name="T11" fmla="*/ 16 h 76"/>
              <a:gd name="T12" fmla="*/ 104 w 120"/>
              <a:gd name="T13" fmla="*/ 20 h 76"/>
              <a:gd name="T14" fmla="*/ 112 w 120"/>
              <a:gd name="T15" fmla="*/ 28 h 76"/>
              <a:gd name="T16" fmla="*/ 120 w 120"/>
              <a:gd name="T17" fmla="*/ 36 h 76"/>
              <a:gd name="T18" fmla="*/ 120 w 120"/>
              <a:gd name="T19" fmla="*/ 40 h 76"/>
              <a:gd name="T20" fmla="*/ 120 w 120"/>
              <a:gd name="T21" fmla="*/ 48 h 76"/>
              <a:gd name="T22" fmla="*/ 120 w 120"/>
              <a:gd name="T23" fmla="*/ 56 h 76"/>
              <a:gd name="T24" fmla="*/ 116 w 120"/>
              <a:gd name="T25" fmla="*/ 60 h 76"/>
              <a:gd name="T26" fmla="*/ 112 w 120"/>
              <a:gd name="T27" fmla="*/ 68 h 76"/>
              <a:gd name="T28" fmla="*/ 104 w 120"/>
              <a:gd name="T29" fmla="*/ 72 h 76"/>
              <a:gd name="T30" fmla="*/ 100 w 120"/>
              <a:gd name="T31" fmla="*/ 76 h 76"/>
              <a:gd name="T32" fmla="*/ 92 w 120"/>
              <a:gd name="T33" fmla="*/ 76 h 76"/>
              <a:gd name="T34" fmla="*/ 80 w 120"/>
              <a:gd name="T35" fmla="*/ 72 h 76"/>
              <a:gd name="T36" fmla="*/ 68 w 120"/>
              <a:gd name="T37" fmla="*/ 68 h 76"/>
              <a:gd name="T38" fmla="*/ 56 w 120"/>
              <a:gd name="T39" fmla="*/ 60 h 76"/>
              <a:gd name="T40" fmla="*/ 40 w 120"/>
              <a:gd name="T41" fmla="*/ 48 h 76"/>
              <a:gd name="T42" fmla="*/ 28 w 120"/>
              <a:gd name="T43" fmla="*/ 40 h 76"/>
              <a:gd name="T44" fmla="*/ 20 w 120"/>
              <a:gd name="T45" fmla="*/ 32 h 76"/>
              <a:gd name="T46" fmla="*/ 16 w 120"/>
              <a:gd name="T47" fmla="*/ 28 h 76"/>
              <a:gd name="T48" fmla="*/ 8 w 120"/>
              <a:gd name="T49" fmla="*/ 20 h 76"/>
              <a:gd name="T50" fmla="*/ 4 w 120"/>
              <a:gd name="T51" fmla="*/ 16 h 76"/>
              <a:gd name="T52" fmla="*/ 4 w 120"/>
              <a:gd name="T53" fmla="*/ 8 h 76"/>
              <a:gd name="T54" fmla="*/ 0 w 120"/>
              <a:gd name="T55" fmla="*/ 4 h 76"/>
              <a:gd name="T56" fmla="*/ 0 w 120"/>
              <a:gd name="T57" fmla="*/ 0 h 76"/>
              <a:gd name="T58" fmla="*/ 0 w 120"/>
              <a:gd name="T59" fmla="*/ 0 h 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20" h="76">
                <a:moveTo>
                  <a:pt x="0" y="0"/>
                </a:moveTo>
                <a:lnTo>
                  <a:pt x="20" y="0"/>
                </a:lnTo>
                <a:lnTo>
                  <a:pt x="40" y="0"/>
                </a:lnTo>
                <a:lnTo>
                  <a:pt x="60" y="4"/>
                </a:lnTo>
                <a:lnTo>
                  <a:pt x="76" y="8"/>
                </a:lnTo>
                <a:lnTo>
                  <a:pt x="92" y="16"/>
                </a:lnTo>
                <a:lnTo>
                  <a:pt x="104" y="20"/>
                </a:lnTo>
                <a:lnTo>
                  <a:pt x="112" y="28"/>
                </a:lnTo>
                <a:lnTo>
                  <a:pt x="120" y="36"/>
                </a:lnTo>
                <a:lnTo>
                  <a:pt x="120" y="40"/>
                </a:lnTo>
                <a:lnTo>
                  <a:pt x="120" y="48"/>
                </a:lnTo>
                <a:lnTo>
                  <a:pt x="120" y="56"/>
                </a:lnTo>
                <a:lnTo>
                  <a:pt x="116" y="60"/>
                </a:lnTo>
                <a:lnTo>
                  <a:pt x="112" y="68"/>
                </a:lnTo>
                <a:lnTo>
                  <a:pt x="104" y="72"/>
                </a:lnTo>
                <a:lnTo>
                  <a:pt x="100" y="76"/>
                </a:lnTo>
                <a:lnTo>
                  <a:pt x="92" y="76"/>
                </a:lnTo>
                <a:lnTo>
                  <a:pt x="80" y="72"/>
                </a:lnTo>
                <a:lnTo>
                  <a:pt x="68" y="68"/>
                </a:lnTo>
                <a:lnTo>
                  <a:pt x="56" y="60"/>
                </a:lnTo>
                <a:lnTo>
                  <a:pt x="40" y="48"/>
                </a:lnTo>
                <a:lnTo>
                  <a:pt x="28" y="40"/>
                </a:lnTo>
                <a:lnTo>
                  <a:pt x="20" y="32"/>
                </a:lnTo>
                <a:lnTo>
                  <a:pt x="16" y="28"/>
                </a:lnTo>
                <a:lnTo>
                  <a:pt x="8" y="20"/>
                </a:lnTo>
                <a:lnTo>
                  <a:pt x="4" y="16"/>
                </a:lnTo>
                <a:lnTo>
                  <a:pt x="4" y="8"/>
                </a:lnTo>
                <a:lnTo>
                  <a:pt x="0" y="4"/>
                </a:lnTo>
                <a:lnTo>
                  <a:pt x="0" y="0"/>
                </a:lnTo>
                <a:lnTo>
                  <a:pt x="0" y="0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3" name="Freeform 164">
            <a:extLst>
              <a:ext uri="{FF2B5EF4-FFF2-40B4-BE49-F238E27FC236}">
                <a16:creationId xmlns:a16="http://schemas.microsoft.com/office/drawing/2014/main" id="{439AAC1E-2767-4692-95F9-FE8BC3332154}"/>
              </a:ext>
            </a:extLst>
          </p:cNvPr>
          <p:cNvSpPr>
            <a:spLocks/>
          </p:cNvSpPr>
          <p:nvPr/>
        </p:nvSpPr>
        <p:spPr bwMode="auto">
          <a:xfrm>
            <a:off x="1263360" y="1401360"/>
            <a:ext cx="424225" cy="406978"/>
          </a:xfrm>
          <a:custGeom>
            <a:avLst/>
            <a:gdLst>
              <a:gd name="T0" fmla="*/ 0 w 116"/>
              <a:gd name="T1" fmla="*/ 0 h 88"/>
              <a:gd name="T2" fmla="*/ 20 w 116"/>
              <a:gd name="T3" fmla="*/ 0 h 88"/>
              <a:gd name="T4" fmla="*/ 36 w 116"/>
              <a:gd name="T5" fmla="*/ 0 h 88"/>
              <a:gd name="T6" fmla="*/ 52 w 116"/>
              <a:gd name="T7" fmla="*/ 4 h 88"/>
              <a:gd name="T8" fmla="*/ 68 w 116"/>
              <a:gd name="T9" fmla="*/ 8 h 88"/>
              <a:gd name="T10" fmla="*/ 80 w 116"/>
              <a:gd name="T11" fmla="*/ 12 h 88"/>
              <a:gd name="T12" fmla="*/ 92 w 116"/>
              <a:gd name="T13" fmla="*/ 20 h 88"/>
              <a:gd name="T14" fmla="*/ 104 w 116"/>
              <a:gd name="T15" fmla="*/ 28 h 88"/>
              <a:gd name="T16" fmla="*/ 112 w 116"/>
              <a:gd name="T17" fmla="*/ 36 h 88"/>
              <a:gd name="T18" fmla="*/ 116 w 116"/>
              <a:gd name="T19" fmla="*/ 44 h 88"/>
              <a:gd name="T20" fmla="*/ 116 w 116"/>
              <a:gd name="T21" fmla="*/ 52 h 88"/>
              <a:gd name="T22" fmla="*/ 116 w 116"/>
              <a:gd name="T23" fmla="*/ 60 h 88"/>
              <a:gd name="T24" fmla="*/ 112 w 116"/>
              <a:gd name="T25" fmla="*/ 68 h 88"/>
              <a:gd name="T26" fmla="*/ 104 w 116"/>
              <a:gd name="T27" fmla="*/ 76 h 88"/>
              <a:gd name="T28" fmla="*/ 100 w 116"/>
              <a:gd name="T29" fmla="*/ 84 h 88"/>
              <a:gd name="T30" fmla="*/ 96 w 116"/>
              <a:gd name="T31" fmla="*/ 84 h 88"/>
              <a:gd name="T32" fmla="*/ 88 w 116"/>
              <a:gd name="T33" fmla="*/ 88 h 88"/>
              <a:gd name="T34" fmla="*/ 84 w 116"/>
              <a:gd name="T35" fmla="*/ 84 h 88"/>
              <a:gd name="T36" fmla="*/ 76 w 116"/>
              <a:gd name="T37" fmla="*/ 84 h 88"/>
              <a:gd name="T38" fmla="*/ 68 w 116"/>
              <a:gd name="T39" fmla="*/ 76 h 88"/>
              <a:gd name="T40" fmla="*/ 56 w 116"/>
              <a:gd name="T41" fmla="*/ 68 h 88"/>
              <a:gd name="T42" fmla="*/ 52 w 116"/>
              <a:gd name="T43" fmla="*/ 64 h 88"/>
              <a:gd name="T44" fmla="*/ 44 w 116"/>
              <a:gd name="T45" fmla="*/ 60 h 88"/>
              <a:gd name="T46" fmla="*/ 40 w 116"/>
              <a:gd name="T47" fmla="*/ 52 h 88"/>
              <a:gd name="T48" fmla="*/ 32 w 116"/>
              <a:gd name="T49" fmla="*/ 44 h 88"/>
              <a:gd name="T50" fmla="*/ 24 w 116"/>
              <a:gd name="T51" fmla="*/ 32 h 88"/>
              <a:gd name="T52" fmla="*/ 16 w 116"/>
              <a:gd name="T53" fmla="*/ 24 h 88"/>
              <a:gd name="T54" fmla="*/ 8 w 116"/>
              <a:gd name="T55" fmla="*/ 12 h 88"/>
              <a:gd name="T56" fmla="*/ 0 w 116"/>
              <a:gd name="T57" fmla="*/ 0 h 88"/>
              <a:gd name="T58" fmla="*/ 0 w 116"/>
              <a:gd name="T59" fmla="*/ 0 h 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16" h="88">
                <a:moveTo>
                  <a:pt x="0" y="0"/>
                </a:moveTo>
                <a:lnTo>
                  <a:pt x="20" y="0"/>
                </a:lnTo>
                <a:lnTo>
                  <a:pt x="36" y="0"/>
                </a:lnTo>
                <a:lnTo>
                  <a:pt x="52" y="4"/>
                </a:lnTo>
                <a:lnTo>
                  <a:pt x="68" y="8"/>
                </a:lnTo>
                <a:lnTo>
                  <a:pt x="80" y="12"/>
                </a:lnTo>
                <a:lnTo>
                  <a:pt x="92" y="20"/>
                </a:lnTo>
                <a:lnTo>
                  <a:pt x="104" y="28"/>
                </a:lnTo>
                <a:lnTo>
                  <a:pt x="112" y="36"/>
                </a:lnTo>
                <a:lnTo>
                  <a:pt x="116" y="44"/>
                </a:lnTo>
                <a:lnTo>
                  <a:pt x="116" y="52"/>
                </a:lnTo>
                <a:lnTo>
                  <a:pt x="116" y="60"/>
                </a:lnTo>
                <a:lnTo>
                  <a:pt x="112" y="68"/>
                </a:lnTo>
                <a:lnTo>
                  <a:pt x="104" y="76"/>
                </a:lnTo>
                <a:lnTo>
                  <a:pt x="100" y="84"/>
                </a:lnTo>
                <a:lnTo>
                  <a:pt x="96" y="84"/>
                </a:lnTo>
                <a:lnTo>
                  <a:pt x="88" y="88"/>
                </a:lnTo>
                <a:lnTo>
                  <a:pt x="84" y="84"/>
                </a:lnTo>
                <a:lnTo>
                  <a:pt x="76" y="84"/>
                </a:lnTo>
                <a:lnTo>
                  <a:pt x="68" y="76"/>
                </a:lnTo>
                <a:lnTo>
                  <a:pt x="56" y="68"/>
                </a:lnTo>
                <a:lnTo>
                  <a:pt x="52" y="64"/>
                </a:lnTo>
                <a:lnTo>
                  <a:pt x="44" y="60"/>
                </a:lnTo>
                <a:lnTo>
                  <a:pt x="40" y="52"/>
                </a:lnTo>
                <a:lnTo>
                  <a:pt x="32" y="44"/>
                </a:lnTo>
                <a:lnTo>
                  <a:pt x="24" y="32"/>
                </a:lnTo>
                <a:lnTo>
                  <a:pt x="16" y="24"/>
                </a:lnTo>
                <a:lnTo>
                  <a:pt x="8" y="12"/>
                </a:lnTo>
                <a:lnTo>
                  <a:pt x="0" y="0"/>
                </a:lnTo>
                <a:lnTo>
                  <a:pt x="0" y="0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4" name="Freeform 165">
            <a:extLst>
              <a:ext uri="{FF2B5EF4-FFF2-40B4-BE49-F238E27FC236}">
                <a16:creationId xmlns:a16="http://schemas.microsoft.com/office/drawing/2014/main" id="{626F67DD-5EF2-4B5A-97E2-0B1CE699F7AA}"/>
              </a:ext>
            </a:extLst>
          </p:cNvPr>
          <p:cNvSpPr>
            <a:spLocks/>
          </p:cNvSpPr>
          <p:nvPr/>
        </p:nvSpPr>
        <p:spPr bwMode="auto">
          <a:xfrm>
            <a:off x="1292617" y="1826837"/>
            <a:ext cx="658281" cy="1165438"/>
          </a:xfrm>
          <a:custGeom>
            <a:avLst/>
            <a:gdLst>
              <a:gd name="T0" fmla="*/ 100 w 180"/>
              <a:gd name="T1" fmla="*/ 84 h 252"/>
              <a:gd name="T2" fmla="*/ 112 w 180"/>
              <a:gd name="T3" fmla="*/ 64 h 252"/>
              <a:gd name="T4" fmla="*/ 124 w 180"/>
              <a:gd name="T5" fmla="*/ 44 h 252"/>
              <a:gd name="T6" fmla="*/ 136 w 180"/>
              <a:gd name="T7" fmla="*/ 32 h 252"/>
              <a:gd name="T8" fmla="*/ 148 w 180"/>
              <a:gd name="T9" fmla="*/ 20 h 252"/>
              <a:gd name="T10" fmla="*/ 156 w 180"/>
              <a:gd name="T11" fmla="*/ 12 h 252"/>
              <a:gd name="T12" fmla="*/ 164 w 180"/>
              <a:gd name="T13" fmla="*/ 4 h 252"/>
              <a:gd name="T14" fmla="*/ 168 w 180"/>
              <a:gd name="T15" fmla="*/ 4 h 252"/>
              <a:gd name="T16" fmla="*/ 172 w 180"/>
              <a:gd name="T17" fmla="*/ 0 h 252"/>
              <a:gd name="T18" fmla="*/ 176 w 180"/>
              <a:gd name="T19" fmla="*/ 4 h 252"/>
              <a:gd name="T20" fmla="*/ 180 w 180"/>
              <a:gd name="T21" fmla="*/ 4 h 252"/>
              <a:gd name="T22" fmla="*/ 180 w 180"/>
              <a:gd name="T23" fmla="*/ 12 h 252"/>
              <a:gd name="T24" fmla="*/ 180 w 180"/>
              <a:gd name="T25" fmla="*/ 24 h 252"/>
              <a:gd name="T26" fmla="*/ 172 w 180"/>
              <a:gd name="T27" fmla="*/ 40 h 252"/>
              <a:gd name="T28" fmla="*/ 168 w 180"/>
              <a:gd name="T29" fmla="*/ 48 h 252"/>
              <a:gd name="T30" fmla="*/ 164 w 180"/>
              <a:gd name="T31" fmla="*/ 60 h 252"/>
              <a:gd name="T32" fmla="*/ 160 w 180"/>
              <a:gd name="T33" fmla="*/ 72 h 252"/>
              <a:gd name="T34" fmla="*/ 152 w 180"/>
              <a:gd name="T35" fmla="*/ 84 h 252"/>
              <a:gd name="T36" fmla="*/ 148 w 180"/>
              <a:gd name="T37" fmla="*/ 100 h 252"/>
              <a:gd name="T38" fmla="*/ 140 w 180"/>
              <a:gd name="T39" fmla="*/ 120 h 252"/>
              <a:gd name="T40" fmla="*/ 132 w 180"/>
              <a:gd name="T41" fmla="*/ 136 h 252"/>
              <a:gd name="T42" fmla="*/ 124 w 180"/>
              <a:gd name="T43" fmla="*/ 160 h 252"/>
              <a:gd name="T44" fmla="*/ 112 w 180"/>
              <a:gd name="T45" fmla="*/ 180 h 252"/>
              <a:gd name="T46" fmla="*/ 104 w 180"/>
              <a:gd name="T47" fmla="*/ 196 h 252"/>
              <a:gd name="T48" fmla="*/ 96 w 180"/>
              <a:gd name="T49" fmla="*/ 212 h 252"/>
              <a:gd name="T50" fmla="*/ 92 w 180"/>
              <a:gd name="T51" fmla="*/ 228 h 252"/>
              <a:gd name="T52" fmla="*/ 84 w 180"/>
              <a:gd name="T53" fmla="*/ 236 h 252"/>
              <a:gd name="T54" fmla="*/ 80 w 180"/>
              <a:gd name="T55" fmla="*/ 244 h 252"/>
              <a:gd name="T56" fmla="*/ 72 w 180"/>
              <a:gd name="T57" fmla="*/ 248 h 252"/>
              <a:gd name="T58" fmla="*/ 72 w 180"/>
              <a:gd name="T59" fmla="*/ 252 h 252"/>
              <a:gd name="T60" fmla="*/ 68 w 180"/>
              <a:gd name="T61" fmla="*/ 252 h 252"/>
              <a:gd name="T62" fmla="*/ 64 w 180"/>
              <a:gd name="T63" fmla="*/ 252 h 252"/>
              <a:gd name="T64" fmla="*/ 56 w 180"/>
              <a:gd name="T65" fmla="*/ 248 h 252"/>
              <a:gd name="T66" fmla="*/ 52 w 180"/>
              <a:gd name="T67" fmla="*/ 244 h 252"/>
              <a:gd name="T68" fmla="*/ 48 w 180"/>
              <a:gd name="T69" fmla="*/ 240 h 252"/>
              <a:gd name="T70" fmla="*/ 40 w 180"/>
              <a:gd name="T71" fmla="*/ 236 h 252"/>
              <a:gd name="T72" fmla="*/ 32 w 180"/>
              <a:gd name="T73" fmla="*/ 228 h 252"/>
              <a:gd name="T74" fmla="*/ 24 w 180"/>
              <a:gd name="T75" fmla="*/ 220 h 252"/>
              <a:gd name="T76" fmla="*/ 20 w 180"/>
              <a:gd name="T77" fmla="*/ 212 h 252"/>
              <a:gd name="T78" fmla="*/ 12 w 180"/>
              <a:gd name="T79" fmla="*/ 204 h 252"/>
              <a:gd name="T80" fmla="*/ 8 w 180"/>
              <a:gd name="T81" fmla="*/ 200 h 252"/>
              <a:gd name="T82" fmla="*/ 4 w 180"/>
              <a:gd name="T83" fmla="*/ 192 h 252"/>
              <a:gd name="T84" fmla="*/ 4 w 180"/>
              <a:gd name="T85" fmla="*/ 188 h 252"/>
              <a:gd name="T86" fmla="*/ 0 w 180"/>
              <a:gd name="T87" fmla="*/ 184 h 252"/>
              <a:gd name="T88" fmla="*/ 4 w 180"/>
              <a:gd name="T89" fmla="*/ 176 h 252"/>
              <a:gd name="T90" fmla="*/ 4 w 180"/>
              <a:gd name="T91" fmla="*/ 172 h 252"/>
              <a:gd name="T92" fmla="*/ 8 w 180"/>
              <a:gd name="T93" fmla="*/ 168 h 252"/>
              <a:gd name="T94" fmla="*/ 12 w 180"/>
              <a:gd name="T95" fmla="*/ 164 h 252"/>
              <a:gd name="T96" fmla="*/ 20 w 180"/>
              <a:gd name="T97" fmla="*/ 164 h 252"/>
              <a:gd name="T98" fmla="*/ 24 w 180"/>
              <a:gd name="T99" fmla="*/ 164 h 252"/>
              <a:gd name="T100" fmla="*/ 32 w 180"/>
              <a:gd name="T101" fmla="*/ 164 h 252"/>
              <a:gd name="T102" fmla="*/ 36 w 180"/>
              <a:gd name="T103" fmla="*/ 164 h 252"/>
              <a:gd name="T104" fmla="*/ 36 w 180"/>
              <a:gd name="T105" fmla="*/ 164 h 252"/>
              <a:gd name="T106" fmla="*/ 40 w 180"/>
              <a:gd name="T107" fmla="*/ 164 h 252"/>
              <a:gd name="T108" fmla="*/ 44 w 180"/>
              <a:gd name="T109" fmla="*/ 160 h 252"/>
              <a:gd name="T110" fmla="*/ 48 w 180"/>
              <a:gd name="T111" fmla="*/ 152 h 252"/>
              <a:gd name="T112" fmla="*/ 56 w 180"/>
              <a:gd name="T113" fmla="*/ 144 h 252"/>
              <a:gd name="T114" fmla="*/ 64 w 180"/>
              <a:gd name="T115" fmla="*/ 132 h 252"/>
              <a:gd name="T116" fmla="*/ 76 w 180"/>
              <a:gd name="T117" fmla="*/ 120 h 252"/>
              <a:gd name="T118" fmla="*/ 88 w 180"/>
              <a:gd name="T119" fmla="*/ 100 h 252"/>
              <a:gd name="T120" fmla="*/ 100 w 180"/>
              <a:gd name="T121" fmla="*/ 84 h 252"/>
              <a:gd name="T122" fmla="*/ 100 w 180"/>
              <a:gd name="T123" fmla="*/ 84 h 2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80" h="252">
                <a:moveTo>
                  <a:pt x="100" y="84"/>
                </a:moveTo>
                <a:lnTo>
                  <a:pt x="112" y="64"/>
                </a:lnTo>
                <a:lnTo>
                  <a:pt x="124" y="44"/>
                </a:lnTo>
                <a:lnTo>
                  <a:pt x="136" y="32"/>
                </a:lnTo>
                <a:lnTo>
                  <a:pt x="148" y="20"/>
                </a:lnTo>
                <a:lnTo>
                  <a:pt x="156" y="12"/>
                </a:lnTo>
                <a:lnTo>
                  <a:pt x="164" y="4"/>
                </a:lnTo>
                <a:lnTo>
                  <a:pt x="168" y="4"/>
                </a:lnTo>
                <a:lnTo>
                  <a:pt x="172" y="0"/>
                </a:lnTo>
                <a:lnTo>
                  <a:pt x="176" y="4"/>
                </a:lnTo>
                <a:lnTo>
                  <a:pt x="180" y="4"/>
                </a:lnTo>
                <a:lnTo>
                  <a:pt x="180" y="12"/>
                </a:lnTo>
                <a:lnTo>
                  <a:pt x="180" y="24"/>
                </a:lnTo>
                <a:lnTo>
                  <a:pt x="172" y="40"/>
                </a:lnTo>
                <a:lnTo>
                  <a:pt x="168" y="48"/>
                </a:lnTo>
                <a:lnTo>
                  <a:pt x="164" y="60"/>
                </a:lnTo>
                <a:lnTo>
                  <a:pt x="160" y="72"/>
                </a:lnTo>
                <a:lnTo>
                  <a:pt x="152" y="84"/>
                </a:lnTo>
                <a:lnTo>
                  <a:pt x="148" y="100"/>
                </a:lnTo>
                <a:lnTo>
                  <a:pt x="140" y="120"/>
                </a:lnTo>
                <a:lnTo>
                  <a:pt x="132" y="136"/>
                </a:lnTo>
                <a:lnTo>
                  <a:pt x="124" y="160"/>
                </a:lnTo>
                <a:lnTo>
                  <a:pt x="112" y="180"/>
                </a:lnTo>
                <a:lnTo>
                  <a:pt x="104" y="196"/>
                </a:lnTo>
                <a:lnTo>
                  <a:pt x="96" y="212"/>
                </a:lnTo>
                <a:lnTo>
                  <a:pt x="92" y="228"/>
                </a:lnTo>
                <a:lnTo>
                  <a:pt x="84" y="236"/>
                </a:lnTo>
                <a:lnTo>
                  <a:pt x="80" y="244"/>
                </a:lnTo>
                <a:lnTo>
                  <a:pt x="72" y="248"/>
                </a:lnTo>
                <a:lnTo>
                  <a:pt x="72" y="252"/>
                </a:lnTo>
                <a:lnTo>
                  <a:pt x="68" y="252"/>
                </a:lnTo>
                <a:lnTo>
                  <a:pt x="64" y="252"/>
                </a:lnTo>
                <a:lnTo>
                  <a:pt x="56" y="248"/>
                </a:lnTo>
                <a:lnTo>
                  <a:pt x="52" y="244"/>
                </a:lnTo>
                <a:lnTo>
                  <a:pt x="48" y="240"/>
                </a:lnTo>
                <a:lnTo>
                  <a:pt x="40" y="236"/>
                </a:lnTo>
                <a:lnTo>
                  <a:pt x="32" y="228"/>
                </a:lnTo>
                <a:lnTo>
                  <a:pt x="24" y="220"/>
                </a:lnTo>
                <a:lnTo>
                  <a:pt x="20" y="212"/>
                </a:lnTo>
                <a:lnTo>
                  <a:pt x="12" y="204"/>
                </a:lnTo>
                <a:lnTo>
                  <a:pt x="8" y="200"/>
                </a:lnTo>
                <a:lnTo>
                  <a:pt x="4" y="192"/>
                </a:lnTo>
                <a:lnTo>
                  <a:pt x="4" y="188"/>
                </a:lnTo>
                <a:lnTo>
                  <a:pt x="0" y="184"/>
                </a:lnTo>
                <a:lnTo>
                  <a:pt x="4" y="176"/>
                </a:lnTo>
                <a:lnTo>
                  <a:pt x="4" y="172"/>
                </a:lnTo>
                <a:lnTo>
                  <a:pt x="8" y="168"/>
                </a:lnTo>
                <a:lnTo>
                  <a:pt x="12" y="164"/>
                </a:lnTo>
                <a:lnTo>
                  <a:pt x="20" y="164"/>
                </a:lnTo>
                <a:lnTo>
                  <a:pt x="24" y="164"/>
                </a:lnTo>
                <a:lnTo>
                  <a:pt x="32" y="164"/>
                </a:lnTo>
                <a:lnTo>
                  <a:pt x="36" y="164"/>
                </a:lnTo>
                <a:lnTo>
                  <a:pt x="36" y="164"/>
                </a:lnTo>
                <a:lnTo>
                  <a:pt x="40" y="164"/>
                </a:lnTo>
                <a:lnTo>
                  <a:pt x="44" y="160"/>
                </a:lnTo>
                <a:lnTo>
                  <a:pt x="48" y="152"/>
                </a:lnTo>
                <a:lnTo>
                  <a:pt x="56" y="144"/>
                </a:lnTo>
                <a:lnTo>
                  <a:pt x="64" y="132"/>
                </a:lnTo>
                <a:lnTo>
                  <a:pt x="76" y="120"/>
                </a:lnTo>
                <a:lnTo>
                  <a:pt x="88" y="100"/>
                </a:lnTo>
                <a:lnTo>
                  <a:pt x="100" y="84"/>
                </a:lnTo>
                <a:lnTo>
                  <a:pt x="100" y="84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5" name="Freeform 166">
            <a:extLst>
              <a:ext uri="{FF2B5EF4-FFF2-40B4-BE49-F238E27FC236}">
                <a16:creationId xmlns:a16="http://schemas.microsoft.com/office/drawing/2014/main" id="{AE0841D0-166D-4EB5-9CE9-C3FFC07FD7DC}"/>
              </a:ext>
            </a:extLst>
          </p:cNvPr>
          <p:cNvSpPr>
            <a:spLocks/>
          </p:cNvSpPr>
          <p:nvPr/>
        </p:nvSpPr>
        <p:spPr bwMode="auto">
          <a:xfrm>
            <a:off x="2082554" y="1974830"/>
            <a:ext cx="1726158" cy="1054444"/>
          </a:xfrm>
          <a:custGeom>
            <a:avLst/>
            <a:gdLst>
              <a:gd name="T0" fmla="*/ 4 w 472"/>
              <a:gd name="T1" fmla="*/ 8 h 228"/>
              <a:gd name="T2" fmla="*/ 12 w 472"/>
              <a:gd name="T3" fmla="*/ 0 h 228"/>
              <a:gd name="T4" fmla="*/ 24 w 472"/>
              <a:gd name="T5" fmla="*/ 0 h 228"/>
              <a:gd name="T6" fmla="*/ 36 w 472"/>
              <a:gd name="T7" fmla="*/ 0 h 228"/>
              <a:gd name="T8" fmla="*/ 48 w 472"/>
              <a:gd name="T9" fmla="*/ 4 h 228"/>
              <a:gd name="T10" fmla="*/ 64 w 472"/>
              <a:gd name="T11" fmla="*/ 12 h 228"/>
              <a:gd name="T12" fmla="*/ 88 w 472"/>
              <a:gd name="T13" fmla="*/ 28 h 228"/>
              <a:gd name="T14" fmla="*/ 132 w 472"/>
              <a:gd name="T15" fmla="*/ 56 h 228"/>
              <a:gd name="T16" fmla="*/ 212 w 472"/>
              <a:gd name="T17" fmla="*/ 108 h 228"/>
              <a:gd name="T18" fmla="*/ 240 w 472"/>
              <a:gd name="T19" fmla="*/ 124 h 228"/>
              <a:gd name="T20" fmla="*/ 276 w 472"/>
              <a:gd name="T21" fmla="*/ 140 h 228"/>
              <a:gd name="T22" fmla="*/ 320 w 472"/>
              <a:gd name="T23" fmla="*/ 156 h 228"/>
              <a:gd name="T24" fmla="*/ 368 w 472"/>
              <a:gd name="T25" fmla="*/ 168 h 228"/>
              <a:gd name="T26" fmla="*/ 416 w 472"/>
              <a:gd name="T27" fmla="*/ 184 h 228"/>
              <a:gd name="T28" fmla="*/ 448 w 472"/>
              <a:gd name="T29" fmla="*/ 192 h 228"/>
              <a:gd name="T30" fmla="*/ 468 w 472"/>
              <a:gd name="T31" fmla="*/ 200 h 228"/>
              <a:gd name="T32" fmla="*/ 472 w 472"/>
              <a:gd name="T33" fmla="*/ 208 h 228"/>
              <a:gd name="T34" fmla="*/ 464 w 472"/>
              <a:gd name="T35" fmla="*/ 212 h 228"/>
              <a:gd name="T36" fmla="*/ 452 w 472"/>
              <a:gd name="T37" fmla="*/ 216 h 228"/>
              <a:gd name="T38" fmla="*/ 432 w 472"/>
              <a:gd name="T39" fmla="*/ 220 h 228"/>
              <a:gd name="T40" fmla="*/ 404 w 472"/>
              <a:gd name="T41" fmla="*/ 220 h 228"/>
              <a:gd name="T42" fmla="*/ 372 w 472"/>
              <a:gd name="T43" fmla="*/ 224 h 228"/>
              <a:gd name="T44" fmla="*/ 348 w 472"/>
              <a:gd name="T45" fmla="*/ 224 h 228"/>
              <a:gd name="T46" fmla="*/ 328 w 472"/>
              <a:gd name="T47" fmla="*/ 224 h 228"/>
              <a:gd name="T48" fmla="*/ 316 w 472"/>
              <a:gd name="T49" fmla="*/ 228 h 228"/>
              <a:gd name="T50" fmla="*/ 296 w 472"/>
              <a:gd name="T51" fmla="*/ 224 h 228"/>
              <a:gd name="T52" fmla="*/ 272 w 472"/>
              <a:gd name="T53" fmla="*/ 220 h 228"/>
              <a:gd name="T54" fmla="*/ 256 w 472"/>
              <a:gd name="T55" fmla="*/ 208 h 228"/>
              <a:gd name="T56" fmla="*/ 228 w 472"/>
              <a:gd name="T57" fmla="*/ 188 h 228"/>
              <a:gd name="T58" fmla="*/ 196 w 472"/>
              <a:gd name="T59" fmla="*/ 160 h 228"/>
              <a:gd name="T60" fmla="*/ 160 w 472"/>
              <a:gd name="T61" fmla="*/ 128 h 228"/>
              <a:gd name="T62" fmla="*/ 124 w 472"/>
              <a:gd name="T63" fmla="*/ 100 h 228"/>
              <a:gd name="T64" fmla="*/ 96 w 472"/>
              <a:gd name="T65" fmla="*/ 76 h 228"/>
              <a:gd name="T66" fmla="*/ 72 w 472"/>
              <a:gd name="T67" fmla="*/ 60 h 228"/>
              <a:gd name="T68" fmla="*/ 48 w 472"/>
              <a:gd name="T69" fmla="*/ 44 h 228"/>
              <a:gd name="T70" fmla="*/ 20 w 472"/>
              <a:gd name="T71" fmla="*/ 28 h 228"/>
              <a:gd name="T72" fmla="*/ 8 w 472"/>
              <a:gd name="T73" fmla="*/ 24 h 228"/>
              <a:gd name="T74" fmla="*/ 0 w 472"/>
              <a:gd name="T75" fmla="*/ 20 h 228"/>
              <a:gd name="T76" fmla="*/ 0 w 472"/>
              <a:gd name="T77" fmla="*/ 16 h 2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472" h="228">
                <a:moveTo>
                  <a:pt x="0" y="16"/>
                </a:moveTo>
                <a:lnTo>
                  <a:pt x="4" y="8"/>
                </a:lnTo>
                <a:lnTo>
                  <a:pt x="8" y="4"/>
                </a:lnTo>
                <a:lnTo>
                  <a:pt x="12" y="0"/>
                </a:lnTo>
                <a:lnTo>
                  <a:pt x="16" y="0"/>
                </a:lnTo>
                <a:lnTo>
                  <a:pt x="24" y="0"/>
                </a:lnTo>
                <a:lnTo>
                  <a:pt x="32" y="0"/>
                </a:lnTo>
                <a:lnTo>
                  <a:pt x="36" y="0"/>
                </a:lnTo>
                <a:lnTo>
                  <a:pt x="40" y="0"/>
                </a:lnTo>
                <a:lnTo>
                  <a:pt x="48" y="4"/>
                </a:lnTo>
                <a:lnTo>
                  <a:pt x="56" y="8"/>
                </a:lnTo>
                <a:lnTo>
                  <a:pt x="64" y="12"/>
                </a:lnTo>
                <a:lnTo>
                  <a:pt x="76" y="20"/>
                </a:lnTo>
                <a:lnTo>
                  <a:pt x="88" y="28"/>
                </a:lnTo>
                <a:lnTo>
                  <a:pt x="104" y="36"/>
                </a:lnTo>
                <a:lnTo>
                  <a:pt x="132" y="56"/>
                </a:lnTo>
                <a:lnTo>
                  <a:pt x="156" y="72"/>
                </a:lnTo>
                <a:lnTo>
                  <a:pt x="212" y="108"/>
                </a:lnTo>
                <a:lnTo>
                  <a:pt x="224" y="116"/>
                </a:lnTo>
                <a:lnTo>
                  <a:pt x="240" y="124"/>
                </a:lnTo>
                <a:lnTo>
                  <a:pt x="256" y="132"/>
                </a:lnTo>
                <a:lnTo>
                  <a:pt x="276" y="140"/>
                </a:lnTo>
                <a:lnTo>
                  <a:pt x="296" y="148"/>
                </a:lnTo>
                <a:lnTo>
                  <a:pt x="320" y="156"/>
                </a:lnTo>
                <a:lnTo>
                  <a:pt x="344" y="160"/>
                </a:lnTo>
                <a:lnTo>
                  <a:pt x="368" y="168"/>
                </a:lnTo>
                <a:lnTo>
                  <a:pt x="392" y="176"/>
                </a:lnTo>
                <a:lnTo>
                  <a:pt x="416" y="184"/>
                </a:lnTo>
                <a:lnTo>
                  <a:pt x="432" y="188"/>
                </a:lnTo>
                <a:lnTo>
                  <a:pt x="448" y="192"/>
                </a:lnTo>
                <a:lnTo>
                  <a:pt x="460" y="196"/>
                </a:lnTo>
                <a:lnTo>
                  <a:pt x="468" y="200"/>
                </a:lnTo>
                <a:lnTo>
                  <a:pt x="472" y="204"/>
                </a:lnTo>
                <a:lnTo>
                  <a:pt x="472" y="208"/>
                </a:lnTo>
                <a:lnTo>
                  <a:pt x="468" y="208"/>
                </a:lnTo>
                <a:lnTo>
                  <a:pt x="464" y="212"/>
                </a:lnTo>
                <a:lnTo>
                  <a:pt x="460" y="216"/>
                </a:lnTo>
                <a:lnTo>
                  <a:pt x="452" y="216"/>
                </a:lnTo>
                <a:lnTo>
                  <a:pt x="444" y="216"/>
                </a:lnTo>
                <a:lnTo>
                  <a:pt x="432" y="220"/>
                </a:lnTo>
                <a:lnTo>
                  <a:pt x="420" y="220"/>
                </a:lnTo>
                <a:lnTo>
                  <a:pt x="404" y="220"/>
                </a:lnTo>
                <a:lnTo>
                  <a:pt x="388" y="224"/>
                </a:lnTo>
                <a:lnTo>
                  <a:pt x="372" y="224"/>
                </a:lnTo>
                <a:lnTo>
                  <a:pt x="360" y="224"/>
                </a:lnTo>
                <a:lnTo>
                  <a:pt x="348" y="224"/>
                </a:lnTo>
                <a:lnTo>
                  <a:pt x="336" y="224"/>
                </a:lnTo>
                <a:lnTo>
                  <a:pt x="328" y="224"/>
                </a:lnTo>
                <a:lnTo>
                  <a:pt x="320" y="224"/>
                </a:lnTo>
                <a:lnTo>
                  <a:pt x="316" y="228"/>
                </a:lnTo>
                <a:lnTo>
                  <a:pt x="304" y="224"/>
                </a:lnTo>
                <a:lnTo>
                  <a:pt x="296" y="224"/>
                </a:lnTo>
                <a:lnTo>
                  <a:pt x="276" y="220"/>
                </a:lnTo>
                <a:lnTo>
                  <a:pt x="272" y="220"/>
                </a:lnTo>
                <a:lnTo>
                  <a:pt x="264" y="212"/>
                </a:lnTo>
                <a:lnTo>
                  <a:pt x="256" y="208"/>
                </a:lnTo>
                <a:lnTo>
                  <a:pt x="244" y="200"/>
                </a:lnTo>
                <a:lnTo>
                  <a:pt x="228" y="188"/>
                </a:lnTo>
                <a:lnTo>
                  <a:pt x="216" y="176"/>
                </a:lnTo>
                <a:lnTo>
                  <a:pt x="196" y="160"/>
                </a:lnTo>
                <a:lnTo>
                  <a:pt x="180" y="144"/>
                </a:lnTo>
                <a:lnTo>
                  <a:pt x="160" y="128"/>
                </a:lnTo>
                <a:lnTo>
                  <a:pt x="140" y="112"/>
                </a:lnTo>
                <a:lnTo>
                  <a:pt x="124" y="100"/>
                </a:lnTo>
                <a:lnTo>
                  <a:pt x="108" y="88"/>
                </a:lnTo>
                <a:lnTo>
                  <a:pt x="96" y="76"/>
                </a:lnTo>
                <a:lnTo>
                  <a:pt x="84" y="68"/>
                </a:lnTo>
                <a:lnTo>
                  <a:pt x="72" y="60"/>
                </a:lnTo>
                <a:lnTo>
                  <a:pt x="64" y="52"/>
                </a:lnTo>
                <a:lnTo>
                  <a:pt x="48" y="44"/>
                </a:lnTo>
                <a:lnTo>
                  <a:pt x="32" y="36"/>
                </a:lnTo>
                <a:lnTo>
                  <a:pt x="20" y="28"/>
                </a:lnTo>
                <a:lnTo>
                  <a:pt x="12" y="28"/>
                </a:lnTo>
                <a:lnTo>
                  <a:pt x="8" y="24"/>
                </a:lnTo>
                <a:lnTo>
                  <a:pt x="4" y="20"/>
                </a:lnTo>
                <a:lnTo>
                  <a:pt x="0" y="20"/>
                </a:lnTo>
                <a:lnTo>
                  <a:pt x="0" y="16"/>
                </a:lnTo>
                <a:lnTo>
                  <a:pt x="0" y="16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6" name="Freeform 167">
            <a:extLst>
              <a:ext uri="{FF2B5EF4-FFF2-40B4-BE49-F238E27FC236}">
                <a16:creationId xmlns:a16="http://schemas.microsoft.com/office/drawing/2014/main" id="{47794401-BA57-4466-971E-16AF7D825C2D}"/>
              </a:ext>
            </a:extLst>
          </p:cNvPr>
          <p:cNvSpPr>
            <a:spLocks/>
          </p:cNvSpPr>
          <p:nvPr/>
        </p:nvSpPr>
        <p:spPr bwMode="auto">
          <a:xfrm>
            <a:off x="1833870" y="1715843"/>
            <a:ext cx="1243419" cy="1165438"/>
          </a:xfrm>
          <a:custGeom>
            <a:avLst/>
            <a:gdLst>
              <a:gd name="T0" fmla="*/ 80 w 340"/>
              <a:gd name="T1" fmla="*/ 244 h 252"/>
              <a:gd name="T2" fmla="*/ 40 w 340"/>
              <a:gd name="T3" fmla="*/ 252 h 252"/>
              <a:gd name="T4" fmla="*/ 12 w 340"/>
              <a:gd name="T5" fmla="*/ 252 h 252"/>
              <a:gd name="T6" fmla="*/ 0 w 340"/>
              <a:gd name="T7" fmla="*/ 248 h 252"/>
              <a:gd name="T8" fmla="*/ 0 w 340"/>
              <a:gd name="T9" fmla="*/ 240 h 252"/>
              <a:gd name="T10" fmla="*/ 8 w 340"/>
              <a:gd name="T11" fmla="*/ 232 h 252"/>
              <a:gd name="T12" fmla="*/ 24 w 340"/>
              <a:gd name="T13" fmla="*/ 224 h 252"/>
              <a:gd name="T14" fmla="*/ 48 w 340"/>
              <a:gd name="T15" fmla="*/ 216 h 252"/>
              <a:gd name="T16" fmla="*/ 96 w 340"/>
              <a:gd name="T17" fmla="*/ 204 h 252"/>
              <a:gd name="T18" fmla="*/ 152 w 340"/>
              <a:gd name="T19" fmla="*/ 180 h 252"/>
              <a:gd name="T20" fmla="*/ 188 w 340"/>
              <a:gd name="T21" fmla="*/ 152 h 252"/>
              <a:gd name="T22" fmla="*/ 208 w 340"/>
              <a:gd name="T23" fmla="*/ 132 h 252"/>
              <a:gd name="T24" fmla="*/ 220 w 340"/>
              <a:gd name="T25" fmla="*/ 112 h 252"/>
              <a:gd name="T26" fmla="*/ 236 w 340"/>
              <a:gd name="T27" fmla="*/ 84 h 252"/>
              <a:gd name="T28" fmla="*/ 240 w 340"/>
              <a:gd name="T29" fmla="*/ 64 h 252"/>
              <a:gd name="T30" fmla="*/ 244 w 340"/>
              <a:gd name="T31" fmla="*/ 52 h 252"/>
              <a:gd name="T32" fmla="*/ 248 w 340"/>
              <a:gd name="T33" fmla="*/ 44 h 252"/>
              <a:gd name="T34" fmla="*/ 248 w 340"/>
              <a:gd name="T35" fmla="*/ 40 h 252"/>
              <a:gd name="T36" fmla="*/ 244 w 340"/>
              <a:gd name="T37" fmla="*/ 40 h 252"/>
              <a:gd name="T38" fmla="*/ 232 w 340"/>
              <a:gd name="T39" fmla="*/ 40 h 252"/>
              <a:gd name="T40" fmla="*/ 220 w 340"/>
              <a:gd name="T41" fmla="*/ 44 h 252"/>
              <a:gd name="T42" fmla="*/ 204 w 340"/>
              <a:gd name="T43" fmla="*/ 48 h 252"/>
              <a:gd name="T44" fmla="*/ 184 w 340"/>
              <a:gd name="T45" fmla="*/ 52 h 252"/>
              <a:gd name="T46" fmla="*/ 168 w 340"/>
              <a:gd name="T47" fmla="*/ 56 h 252"/>
              <a:gd name="T48" fmla="*/ 156 w 340"/>
              <a:gd name="T49" fmla="*/ 60 h 252"/>
              <a:gd name="T50" fmla="*/ 148 w 340"/>
              <a:gd name="T51" fmla="*/ 60 h 252"/>
              <a:gd name="T52" fmla="*/ 124 w 340"/>
              <a:gd name="T53" fmla="*/ 56 h 252"/>
              <a:gd name="T54" fmla="*/ 108 w 340"/>
              <a:gd name="T55" fmla="*/ 52 h 252"/>
              <a:gd name="T56" fmla="*/ 104 w 340"/>
              <a:gd name="T57" fmla="*/ 36 h 252"/>
              <a:gd name="T58" fmla="*/ 164 w 340"/>
              <a:gd name="T59" fmla="*/ 24 h 252"/>
              <a:gd name="T60" fmla="*/ 196 w 340"/>
              <a:gd name="T61" fmla="*/ 16 h 252"/>
              <a:gd name="T62" fmla="*/ 216 w 340"/>
              <a:gd name="T63" fmla="*/ 12 h 252"/>
              <a:gd name="T64" fmla="*/ 228 w 340"/>
              <a:gd name="T65" fmla="*/ 8 h 252"/>
              <a:gd name="T66" fmla="*/ 236 w 340"/>
              <a:gd name="T67" fmla="*/ 8 h 252"/>
              <a:gd name="T68" fmla="*/ 244 w 340"/>
              <a:gd name="T69" fmla="*/ 4 h 252"/>
              <a:gd name="T70" fmla="*/ 248 w 340"/>
              <a:gd name="T71" fmla="*/ 4 h 252"/>
              <a:gd name="T72" fmla="*/ 256 w 340"/>
              <a:gd name="T73" fmla="*/ 0 h 252"/>
              <a:gd name="T74" fmla="*/ 268 w 340"/>
              <a:gd name="T75" fmla="*/ 0 h 252"/>
              <a:gd name="T76" fmla="*/ 292 w 340"/>
              <a:gd name="T77" fmla="*/ 8 h 252"/>
              <a:gd name="T78" fmla="*/ 324 w 340"/>
              <a:gd name="T79" fmla="*/ 20 h 252"/>
              <a:gd name="T80" fmla="*/ 336 w 340"/>
              <a:gd name="T81" fmla="*/ 28 h 252"/>
              <a:gd name="T82" fmla="*/ 340 w 340"/>
              <a:gd name="T83" fmla="*/ 32 h 252"/>
              <a:gd name="T84" fmla="*/ 340 w 340"/>
              <a:gd name="T85" fmla="*/ 40 h 252"/>
              <a:gd name="T86" fmla="*/ 336 w 340"/>
              <a:gd name="T87" fmla="*/ 48 h 252"/>
              <a:gd name="T88" fmla="*/ 328 w 340"/>
              <a:gd name="T89" fmla="*/ 52 h 252"/>
              <a:gd name="T90" fmla="*/ 316 w 340"/>
              <a:gd name="T91" fmla="*/ 60 h 252"/>
              <a:gd name="T92" fmla="*/ 308 w 340"/>
              <a:gd name="T93" fmla="*/ 76 h 252"/>
              <a:gd name="T94" fmla="*/ 296 w 340"/>
              <a:gd name="T95" fmla="*/ 96 h 252"/>
              <a:gd name="T96" fmla="*/ 276 w 340"/>
              <a:gd name="T97" fmla="*/ 136 h 252"/>
              <a:gd name="T98" fmla="*/ 236 w 340"/>
              <a:gd name="T99" fmla="*/ 180 h 252"/>
              <a:gd name="T100" fmla="*/ 184 w 340"/>
              <a:gd name="T101" fmla="*/ 212 h 252"/>
              <a:gd name="T102" fmla="*/ 128 w 340"/>
              <a:gd name="T103" fmla="*/ 232 h 252"/>
              <a:gd name="T104" fmla="*/ 104 w 340"/>
              <a:gd name="T105" fmla="*/ 240 h 2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340" h="252">
                <a:moveTo>
                  <a:pt x="104" y="240"/>
                </a:moveTo>
                <a:lnTo>
                  <a:pt x="80" y="244"/>
                </a:lnTo>
                <a:lnTo>
                  <a:pt x="60" y="248"/>
                </a:lnTo>
                <a:lnTo>
                  <a:pt x="40" y="252"/>
                </a:lnTo>
                <a:lnTo>
                  <a:pt x="24" y="252"/>
                </a:lnTo>
                <a:lnTo>
                  <a:pt x="12" y="252"/>
                </a:lnTo>
                <a:lnTo>
                  <a:pt x="4" y="252"/>
                </a:lnTo>
                <a:lnTo>
                  <a:pt x="0" y="248"/>
                </a:lnTo>
                <a:lnTo>
                  <a:pt x="0" y="240"/>
                </a:lnTo>
                <a:lnTo>
                  <a:pt x="0" y="240"/>
                </a:lnTo>
                <a:lnTo>
                  <a:pt x="4" y="236"/>
                </a:lnTo>
                <a:lnTo>
                  <a:pt x="8" y="232"/>
                </a:lnTo>
                <a:lnTo>
                  <a:pt x="16" y="228"/>
                </a:lnTo>
                <a:lnTo>
                  <a:pt x="24" y="224"/>
                </a:lnTo>
                <a:lnTo>
                  <a:pt x="36" y="220"/>
                </a:lnTo>
                <a:lnTo>
                  <a:pt x="48" y="216"/>
                </a:lnTo>
                <a:lnTo>
                  <a:pt x="64" y="212"/>
                </a:lnTo>
                <a:lnTo>
                  <a:pt x="96" y="204"/>
                </a:lnTo>
                <a:lnTo>
                  <a:pt x="124" y="192"/>
                </a:lnTo>
                <a:lnTo>
                  <a:pt x="152" y="180"/>
                </a:lnTo>
                <a:lnTo>
                  <a:pt x="176" y="160"/>
                </a:lnTo>
                <a:lnTo>
                  <a:pt x="188" y="152"/>
                </a:lnTo>
                <a:lnTo>
                  <a:pt x="196" y="144"/>
                </a:lnTo>
                <a:lnTo>
                  <a:pt x="208" y="132"/>
                </a:lnTo>
                <a:lnTo>
                  <a:pt x="216" y="124"/>
                </a:lnTo>
                <a:lnTo>
                  <a:pt x="220" y="112"/>
                </a:lnTo>
                <a:lnTo>
                  <a:pt x="228" y="104"/>
                </a:lnTo>
                <a:lnTo>
                  <a:pt x="236" y="84"/>
                </a:lnTo>
                <a:lnTo>
                  <a:pt x="240" y="72"/>
                </a:lnTo>
                <a:lnTo>
                  <a:pt x="240" y="64"/>
                </a:lnTo>
                <a:lnTo>
                  <a:pt x="244" y="60"/>
                </a:lnTo>
                <a:lnTo>
                  <a:pt x="244" y="52"/>
                </a:lnTo>
                <a:lnTo>
                  <a:pt x="244" y="48"/>
                </a:lnTo>
                <a:lnTo>
                  <a:pt x="248" y="44"/>
                </a:lnTo>
                <a:lnTo>
                  <a:pt x="248" y="40"/>
                </a:lnTo>
                <a:lnTo>
                  <a:pt x="248" y="40"/>
                </a:lnTo>
                <a:lnTo>
                  <a:pt x="244" y="40"/>
                </a:lnTo>
                <a:lnTo>
                  <a:pt x="244" y="40"/>
                </a:lnTo>
                <a:lnTo>
                  <a:pt x="240" y="40"/>
                </a:lnTo>
                <a:lnTo>
                  <a:pt x="232" y="40"/>
                </a:lnTo>
                <a:lnTo>
                  <a:pt x="228" y="44"/>
                </a:lnTo>
                <a:lnTo>
                  <a:pt x="220" y="44"/>
                </a:lnTo>
                <a:lnTo>
                  <a:pt x="212" y="48"/>
                </a:lnTo>
                <a:lnTo>
                  <a:pt x="204" y="48"/>
                </a:lnTo>
                <a:lnTo>
                  <a:pt x="192" y="52"/>
                </a:lnTo>
                <a:lnTo>
                  <a:pt x="184" y="52"/>
                </a:lnTo>
                <a:lnTo>
                  <a:pt x="176" y="56"/>
                </a:lnTo>
                <a:lnTo>
                  <a:pt x="168" y="56"/>
                </a:lnTo>
                <a:lnTo>
                  <a:pt x="160" y="56"/>
                </a:lnTo>
                <a:lnTo>
                  <a:pt x="156" y="60"/>
                </a:lnTo>
                <a:lnTo>
                  <a:pt x="152" y="60"/>
                </a:lnTo>
                <a:lnTo>
                  <a:pt x="148" y="60"/>
                </a:lnTo>
                <a:lnTo>
                  <a:pt x="136" y="60"/>
                </a:lnTo>
                <a:lnTo>
                  <a:pt x="124" y="56"/>
                </a:lnTo>
                <a:lnTo>
                  <a:pt x="116" y="56"/>
                </a:lnTo>
                <a:lnTo>
                  <a:pt x="108" y="52"/>
                </a:lnTo>
                <a:lnTo>
                  <a:pt x="108" y="44"/>
                </a:lnTo>
                <a:lnTo>
                  <a:pt x="104" y="36"/>
                </a:lnTo>
                <a:lnTo>
                  <a:pt x="136" y="32"/>
                </a:lnTo>
                <a:lnTo>
                  <a:pt x="164" y="24"/>
                </a:lnTo>
                <a:lnTo>
                  <a:pt x="188" y="20"/>
                </a:lnTo>
                <a:lnTo>
                  <a:pt x="196" y="16"/>
                </a:lnTo>
                <a:lnTo>
                  <a:pt x="208" y="16"/>
                </a:lnTo>
                <a:lnTo>
                  <a:pt x="216" y="12"/>
                </a:lnTo>
                <a:lnTo>
                  <a:pt x="224" y="12"/>
                </a:lnTo>
                <a:lnTo>
                  <a:pt x="228" y="8"/>
                </a:lnTo>
                <a:lnTo>
                  <a:pt x="232" y="8"/>
                </a:lnTo>
                <a:lnTo>
                  <a:pt x="236" y="8"/>
                </a:lnTo>
                <a:lnTo>
                  <a:pt x="240" y="4"/>
                </a:lnTo>
                <a:lnTo>
                  <a:pt x="244" y="4"/>
                </a:lnTo>
                <a:lnTo>
                  <a:pt x="244" y="4"/>
                </a:lnTo>
                <a:lnTo>
                  <a:pt x="248" y="4"/>
                </a:lnTo>
                <a:lnTo>
                  <a:pt x="252" y="0"/>
                </a:lnTo>
                <a:lnTo>
                  <a:pt x="256" y="0"/>
                </a:lnTo>
                <a:lnTo>
                  <a:pt x="260" y="0"/>
                </a:lnTo>
                <a:lnTo>
                  <a:pt x="268" y="0"/>
                </a:lnTo>
                <a:lnTo>
                  <a:pt x="280" y="4"/>
                </a:lnTo>
                <a:lnTo>
                  <a:pt x="292" y="8"/>
                </a:lnTo>
                <a:lnTo>
                  <a:pt x="308" y="12"/>
                </a:lnTo>
                <a:lnTo>
                  <a:pt x="324" y="20"/>
                </a:lnTo>
                <a:lnTo>
                  <a:pt x="332" y="24"/>
                </a:lnTo>
                <a:lnTo>
                  <a:pt x="336" y="28"/>
                </a:lnTo>
                <a:lnTo>
                  <a:pt x="340" y="28"/>
                </a:lnTo>
                <a:lnTo>
                  <a:pt x="340" y="32"/>
                </a:lnTo>
                <a:lnTo>
                  <a:pt x="340" y="36"/>
                </a:lnTo>
                <a:lnTo>
                  <a:pt x="340" y="40"/>
                </a:lnTo>
                <a:lnTo>
                  <a:pt x="340" y="44"/>
                </a:lnTo>
                <a:lnTo>
                  <a:pt x="336" y="48"/>
                </a:lnTo>
                <a:lnTo>
                  <a:pt x="328" y="48"/>
                </a:lnTo>
                <a:lnTo>
                  <a:pt x="328" y="52"/>
                </a:lnTo>
                <a:lnTo>
                  <a:pt x="320" y="56"/>
                </a:lnTo>
                <a:lnTo>
                  <a:pt x="316" y="60"/>
                </a:lnTo>
                <a:lnTo>
                  <a:pt x="312" y="68"/>
                </a:lnTo>
                <a:lnTo>
                  <a:pt x="308" y="76"/>
                </a:lnTo>
                <a:lnTo>
                  <a:pt x="304" y="84"/>
                </a:lnTo>
                <a:lnTo>
                  <a:pt x="296" y="96"/>
                </a:lnTo>
                <a:lnTo>
                  <a:pt x="292" y="108"/>
                </a:lnTo>
                <a:lnTo>
                  <a:pt x="276" y="136"/>
                </a:lnTo>
                <a:lnTo>
                  <a:pt x="260" y="156"/>
                </a:lnTo>
                <a:lnTo>
                  <a:pt x="236" y="180"/>
                </a:lnTo>
                <a:lnTo>
                  <a:pt x="212" y="196"/>
                </a:lnTo>
                <a:lnTo>
                  <a:pt x="184" y="212"/>
                </a:lnTo>
                <a:lnTo>
                  <a:pt x="156" y="224"/>
                </a:lnTo>
                <a:lnTo>
                  <a:pt x="128" y="232"/>
                </a:lnTo>
                <a:lnTo>
                  <a:pt x="104" y="240"/>
                </a:lnTo>
                <a:lnTo>
                  <a:pt x="104" y="240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7" name="Freeform 168">
            <a:extLst>
              <a:ext uri="{FF2B5EF4-FFF2-40B4-BE49-F238E27FC236}">
                <a16:creationId xmlns:a16="http://schemas.microsoft.com/office/drawing/2014/main" id="{7E6D2690-9293-4E56-BC5B-8647AAC32F3E}"/>
              </a:ext>
            </a:extLst>
          </p:cNvPr>
          <p:cNvSpPr>
            <a:spLocks/>
          </p:cNvSpPr>
          <p:nvPr/>
        </p:nvSpPr>
        <p:spPr bwMode="auto">
          <a:xfrm>
            <a:off x="2024040" y="827890"/>
            <a:ext cx="468111" cy="1017446"/>
          </a:xfrm>
          <a:custGeom>
            <a:avLst/>
            <a:gdLst>
              <a:gd name="T0" fmla="*/ 72 w 128"/>
              <a:gd name="T1" fmla="*/ 72 h 220"/>
              <a:gd name="T2" fmla="*/ 72 w 128"/>
              <a:gd name="T3" fmla="*/ 56 h 220"/>
              <a:gd name="T4" fmla="*/ 68 w 128"/>
              <a:gd name="T5" fmla="*/ 44 h 220"/>
              <a:gd name="T6" fmla="*/ 64 w 128"/>
              <a:gd name="T7" fmla="*/ 32 h 220"/>
              <a:gd name="T8" fmla="*/ 64 w 128"/>
              <a:gd name="T9" fmla="*/ 24 h 220"/>
              <a:gd name="T10" fmla="*/ 60 w 128"/>
              <a:gd name="T11" fmla="*/ 16 h 220"/>
              <a:gd name="T12" fmla="*/ 56 w 128"/>
              <a:gd name="T13" fmla="*/ 8 h 220"/>
              <a:gd name="T14" fmla="*/ 60 w 128"/>
              <a:gd name="T15" fmla="*/ 4 h 220"/>
              <a:gd name="T16" fmla="*/ 64 w 128"/>
              <a:gd name="T17" fmla="*/ 0 h 220"/>
              <a:gd name="T18" fmla="*/ 68 w 128"/>
              <a:gd name="T19" fmla="*/ 0 h 220"/>
              <a:gd name="T20" fmla="*/ 72 w 128"/>
              <a:gd name="T21" fmla="*/ 0 h 220"/>
              <a:gd name="T22" fmla="*/ 80 w 128"/>
              <a:gd name="T23" fmla="*/ 0 h 220"/>
              <a:gd name="T24" fmla="*/ 88 w 128"/>
              <a:gd name="T25" fmla="*/ 4 h 220"/>
              <a:gd name="T26" fmla="*/ 96 w 128"/>
              <a:gd name="T27" fmla="*/ 4 h 220"/>
              <a:gd name="T28" fmla="*/ 104 w 128"/>
              <a:gd name="T29" fmla="*/ 8 h 220"/>
              <a:gd name="T30" fmla="*/ 116 w 128"/>
              <a:gd name="T31" fmla="*/ 8 h 220"/>
              <a:gd name="T32" fmla="*/ 128 w 128"/>
              <a:gd name="T33" fmla="*/ 12 h 220"/>
              <a:gd name="T34" fmla="*/ 128 w 128"/>
              <a:gd name="T35" fmla="*/ 32 h 220"/>
              <a:gd name="T36" fmla="*/ 128 w 128"/>
              <a:gd name="T37" fmla="*/ 48 h 220"/>
              <a:gd name="T38" fmla="*/ 128 w 128"/>
              <a:gd name="T39" fmla="*/ 64 h 220"/>
              <a:gd name="T40" fmla="*/ 128 w 128"/>
              <a:gd name="T41" fmla="*/ 76 h 220"/>
              <a:gd name="T42" fmla="*/ 128 w 128"/>
              <a:gd name="T43" fmla="*/ 88 h 220"/>
              <a:gd name="T44" fmla="*/ 124 w 128"/>
              <a:gd name="T45" fmla="*/ 100 h 220"/>
              <a:gd name="T46" fmla="*/ 124 w 128"/>
              <a:gd name="T47" fmla="*/ 104 h 220"/>
              <a:gd name="T48" fmla="*/ 124 w 128"/>
              <a:gd name="T49" fmla="*/ 112 h 220"/>
              <a:gd name="T50" fmla="*/ 120 w 128"/>
              <a:gd name="T51" fmla="*/ 120 h 220"/>
              <a:gd name="T52" fmla="*/ 116 w 128"/>
              <a:gd name="T53" fmla="*/ 132 h 220"/>
              <a:gd name="T54" fmla="*/ 108 w 128"/>
              <a:gd name="T55" fmla="*/ 144 h 220"/>
              <a:gd name="T56" fmla="*/ 100 w 128"/>
              <a:gd name="T57" fmla="*/ 160 h 220"/>
              <a:gd name="T58" fmla="*/ 88 w 128"/>
              <a:gd name="T59" fmla="*/ 172 h 220"/>
              <a:gd name="T60" fmla="*/ 76 w 128"/>
              <a:gd name="T61" fmla="*/ 188 h 220"/>
              <a:gd name="T62" fmla="*/ 60 w 128"/>
              <a:gd name="T63" fmla="*/ 200 h 220"/>
              <a:gd name="T64" fmla="*/ 44 w 128"/>
              <a:gd name="T65" fmla="*/ 208 h 220"/>
              <a:gd name="T66" fmla="*/ 28 w 128"/>
              <a:gd name="T67" fmla="*/ 216 h 220"/>
              <a:gd name="T68" fmla="*/ 16 w 128"/>
              <a:gd name="T69" fmla="*/ 220 h 220"/>
              <a:gd name="T70" fmla="*/ 12 w 128"/>
              <a:gd name="T71" fmla="*/ 220 h 220"/>
              <a:gd name="T72" fmla="*/ 8 w 128"/>
              <a:gd name="T73" fmla="*/ 220 h 220"/>
              <a:gd name="T74" fmla="*/ 4 w 128"/>
              <a:gd name="T75" fmla="*/ 220 h 220"/>
              <a:gd name="T76" fmla="*/ 4 w 128"/>
              <a:gd name="T77" fmla="*/ 220 h 220"/>
              <a:gd name="T78" fmla="*/ 0 w 128"/>
              <a:gd name="T79" fmla="*/ 220 h 220"/>
              <a:gd name="T80" fmla="*/ 0 w 128"/>
              <a:gd name="T81" fmla="*/ 216 h 220"/>
              <a:gd name="T82" fmla="*/ 0 w 128"/>
              <a:gd name="T83" fmla="*/ 212 h 220"/>
              <a:gd name="T84" fmla="*/ 4 w 128"/>
              <a:gd name="T85" fmla="*/ 208 h 220"/>
              <a:gd name="T86" fmla="*/ 4 w 128"/>
              <a:gd name="T87" fmla="*/ 204 h 220"/>
              <a:gd name="T88" fmla="*/ 8 w 128"/>
              <a:gd name="T89" fmla="*/ 200 h 220"/>
              <a:gd name="T90" fmla="*/ 16 w 128"/>
              <a:gd name="T91" fmla="*/ 192 h 220"/>
              <a:gd name="T92" fmla="*/ 20 w 128"/>
              <a:gd name="T93" fmla="*/ 188 h 220"/>
              <a:gd name="T94" fmla="*/ 32 w 128"/>
              <a:gd name="T95" fmla="*/ 172 h 220"/>
              <a:gd name="T96" fmla="*/ 44 w 128"/>
              <a:gd name="T97" fmla="*/ 160 h 220"/>
              <a:gd name="T98" fmla="*/ 52 w 128"/>
              <a:gd name="T99" fmla="*/ 144 h 220"/>
              <a:gd name="T100" fmla="*/ 60 w 128"/>
              <a:gd name="T101" fmla="*/ 132 h 220"/>
              <a:gd name="T102" fmla="*/ 64 w 128"/>
              <a:gd name="T103" fmla="*/ 120 h 220"/>
              <a:gd name="T104" fmla="*/ 68 w 128"/>
              <a:gd name="T105" fmla="*/ 104 h 220"/>
              <a:gd name="T106" fmla="*/ 68 w 128"/>
              <a:gd name="T107" fmla="*/ 88 h 220"/>
              <a:gd name="T108" fmla="*/ 72 w 128"/>
              <a:gd name="T109" fmla="*/ 72 h 220"/>
              <a:gd name="T110" fmla="*/ 72 w 128"/>
              <a:gd name="T111" fmla="*/ 72 h 2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28" h="220">
                <a:moveTo>
                  <a:pt x="72" y="72"/>
                </a:moveTo>
                <a:lnTo>
                  <a:pt x="72" y="56"/>
                </a:lnTo>
                <a:lnTo>
                  <a:pt x="68" y="44"/>
                </a:lnTo>
                <a:lnTo>
                  <a:pt x="64" y="32"/>
                </a:lnTo>
                <a:lnTo>
                  <a:pt x="64" y="24"/>
                </a:lnTo>
                <a:lnTo>
                  <a:pt x="60" y="16"/>
                </a:lnTo>
                <a:lnTo>
                  <a:pt x="56" y="8"/>
                </a:lnTo>
                <a:lnTo>
                  <a:pt x="60" y="4"/>
                </a:lnTo>
                <a:lnTo>
                  <a:pt x="64" y="0"/>
                </a:lnTo>
                <a:lnTo>
                  <a:pt x="68" y="0"/>
                </a:lnTo>
                <a:lnTo>
                  <a:pt x="72" y="0"/>
                </a:lnTo>
                <a:lnTo>
                  <a:pt x="80" y="0"/>
                </a:lnTo>
                <a:lnTo>
                  <a:pt x="88" y="4"/>
                </a:lnTo>
                <a:lnTo>
                  <a:pt x="96" y="4"/>
                </a:lnTo>
                <a:lnTo>
                  <a:pt x="104" y="8"/>
                </a:lnTo>
                <a:lnTo>
                  <a:pt x="116" y="8"/>
                </a:lnTo>
                <a:lnTo>
                  <a:pt x="128" y="12"/>
                </a:lnTo>
                <a:lnTo>
                  <a:pt x="128" y="32"/>
                </a:lnTo>
                <a:lnTo>
                  <a:pt x="128" y="48"/>
                </a:lnTo>
                <a:lnTo>
                  <a:pt x="128" y="64"/>
                </a:lnTo>
                <a:lnTo>
                  <a:pt x="128" y="76"/>
                </a:lnTo>
                <a:lnTo>
                  <a:pt x="128" y="88"/>
                </a:lnTo>
                <a:lnTo>
                  <a:pt x="124" y="100"/>
                </a:lnTo>
                <a:lnTo>
                  <a:pt x="124" y="104"/>
                </a:lnTo>
                <a:lnTo>
                  <a:pt x="124" y="112"/>
                </a:lnTo>
                <a:lnTo>
                  <a:pt x="120" y="120"/>
                </a:lnTo>
                <a:lnTo>
                  <a:pt x="116" y="132"/>
                </a:lnTo>
                <a:lnTo>
                  <a:pt x="108" y="144"/>
                </a:lnTo>
                <a:lnTo>
                  <a:pt x="100" y="160"/>
                </a:lnTo>
                <a:lnTo>
                  <a:pt x="88" y="172"/>
                </a:lnTo>
                <a:lnTo>
                  <a:pt x="76" y="188"/>
                </a:lnTo>
                <a:lnTo>
                  <a:pt x="60" y="200"/>
                </a:lnTo>
                <a:lnTo>
                  <a:pt x="44" y="208"/>
                </a:lnTo>
                <a:lnTo>
                  <a:pt x="28" y="216"/>
                </a:lnTo>
                <a:lnTo>
                  <a:pt x="16" y="220"/>
                </a:lnTo>
                <a:lnTo>
                  <a:pt x="12" y="220"/>
                </a:lnTo>
                <a:lnTo>
                  <a:pt x="8" y="220"/>
                </a:lnTo>
                <a:lnTo>
                  <a:pt x="4" y="220"/>
                </a:lnTo>
                <a:lnTo>
                  <a:pt x="4" y="220"/>
                </a:lnTo>
                <a:lnTo>
                  <a:pt x="0" y="220"/>
                </a:lnTo>
                <a:lnTo>
                  <a:pt x="0" y="216"/>
                </a:lnTo>
                <a:lnTo>
                  <a:pt x="0" y="212"/>
                </a:lnTo>
                <a:lnTo>
                  <a:pt x="4" y="208"/>
                </a:lnTo>
                <a:lnTo>
                  <a:pt x="4" y="204"/>
                </a:lnTo>
                <a:lnTo>
                  <a:pt x="8" y="200"/>
                </a:lnTo>
                <a:lnTo>
                  <a:pt x="16" y="192"/>
                </a:lnTo>
                <a:lnTo>
                  <a:pt x="20" y="188"/>
                </a:lnTo>
                <a:lnTo>
                  <a:pt x="32" y="172"/>
                </a:lnTo>
                <a:lnTo>
                  <a:pt x="44" y="160"/>
                </a:lnTo>
                <a:lnTo>
                  <a:pt x="52" y="144"/>
                </a:lnTo>
                <a:lnTo>
                  <a:pt x="60" y="132"/>
                </a:lnTo>
                <a:lnTo>
                  <a:pt x="64" y="120"/>
                </a:lnTo>
                <a:lnTo>
                  <a:pt x="68" y="104"/>
                </a:lnTo>
                <a:lnTo>
                  <a:pt x="68" y="88"/>
                </a:lnTo>
                <a:lnTo>
                  <a:pt x="72" y="72"/>
                </a:lnTo>
                <a:lnTo>
                  <a:pt x="72" y="72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9" name="Freeform 170">
            <a:extLst>
              <a:ext uri="{FF2B5EF4-FFF2-40B4-BE49-F238E27FC236}">
                <a16:creationId xmlns:a16="http://schemas.microsoft.com/office/drawing/2014/main" id="{DF450DAA-4F5B-4395-A0F1-74ADD2CB571C}"/>
              </a:ext>
            </a:extLst>
          </p:cNvPr>
          <p:cNvSpPr>
            <a:spLocks/>
          </p:cNvSpPr>
          <p:nvPr/>
        </p:nvSpPr>
        <p:spPr bwMode="auto">
          <a:xfrm>
            <a:off x="1339280" y="4325783"/>
            <a:ext cx="2340554" cy="425477"/>
          </a:xfrm>
          <a:custGeom>
            <a:avLst/>
            <a:gdLst>
              <a:gd name="T0" fmla="*/ 640 w 640"/>
              <a:gd name="T1" fmla="*/ 36 h 92"/>
              <a:gd name="T2" fmla="*/ 636 w 640"/>
              <a:gd name="T3" fmla="*/ 44 h 92"/>
              <a:gd name="T4" fmla="*/ 628 w 640"/>
              <a:gd name="T5" fmla="*/ 48 h 92"/>
              <a:gd name="T6" fmla="*/ 612 w 640"/>
              <a:gd name="T7" fmla="*/ 52 h 92"/>
              <a:gd name="T8" fmla="*/ 588 w 640"/>
              <a:gd name="T9" fmla="*/ 56 h 92"/>
              <a:gd name="T10" fmla="*/ 556 w 640"/>
              <a:gd name="T11" fmla="*/ 56 h 92"/>
              <a:gd name="T12" fmla="*/ 520 w 640"/>
              <a:gd name="T13" fmla="*/ 56 h 92"/>
              <a:gd name="T14" fmla="*/ 476 w 640"/>
              <a:gd name="T15" fmla="*/ 56 h 92"/>
              <a:gd name="T16" fmla="*/ 424 w 640"/>
              <a:gd name="T17" fmla="*/ 56 h 92"/>
              <a:gd name="T18" fmla="*/ 372 w 640"/>
              <a:gd name="T19" fmla="*/ 60 h 92"/>
              <a:gd name="T20" fmla="*/ 312 w 640"/>
              <a:gd name="T21" fmla="*/ 64 h 92"/>
              <a:gd name="T22" fmla="*/ 256 w 640"/>
              <a:gd name="T23" fmla="*/ 72 h 92"/>
              <a:gd name="T24" fmla="*/ 208 w 640"/>
              <a:gd name="T25" fmla="*/ 76 h 92"/>
              <a:gd name="T26" fmla="*/ 160 w 640"/>
              <a:gd name="T27" fmla="*/ 80 h 92"/>
              <a:gd name="T28" fmla="*/ 120 w 640"/>
              <a:gd name="T29" fmla="*/ 88 h 92"/>
              <a:gd name="T30" fmla="*/ 88 w 640"/>
              <a:gd name="T31" fmla="*/ 92 h 92"/>
              <a:gd name="T32" fmla="*/ 64 w 640"/>
              <a:gd name="T33" fmla="*/ 92 h 92"/>
              <a:gd name="T34" fmla="*/ 44 w 640"/>
              <a:gd name="T35" fmla="*/ 92 h 92"/>
              <a:gd name="T36" fmla="*/ 32 w 640"/>
              <a:gd name="T37" fmla="*/ 92 h 92"/>
              <a:gd name="T38" fmla="*/ 12 w 640"/>
              <a:gd name="T39" fmla="*/ 80 h 92"/>
              <a:gd name="T40" fmla="*/ 0 w 640"/>
              <a:gd name="T41" fmla="*/ 68 h 92"/>
              <a:gd name="T42" fmla="*/ 0 w 640"/>
              <a:gd name="T43" fmla="*/ 60 h 92"/>
              <a:gd name="T44" fmla="*/ 0 w 640"/>
              <a:gd name="T45" fmla="*/ 56 h 92"/>
              <a:gd name="T46" fmla="*/ 12 w 640"/>
              <a:gd name="T47" fmla="*/ 52 h 92"/>
              <a:gd name="T48" fmla="*/ 24 w 640"/>
              <a:gd name="T49" fmla="*/ 52 h 92"/>
              <a:gd name="T50" fmla="*/ 48 w 640"/>
              <a:gd name="T51" fmla="*/ 52 h 92"/>
              <a:gd name="T52" fmla="*/ 84 w 640"/>
              <a:gd name="T53" fmla="*/ 48 h 92"/>
              <a:gd name="T54" fmla="*/ 128 w 640"/>
              <a:gd name="T55" fmla="*/ 44 h 92"/>
              <a:gd name="T56" fmla="*/ 180 w 640"/>
              <a:gd name="T57" fmla="*/ 40 h 92"/>
              <a:gd name="T58" fmla="*/ 228 w 640"/>
              <a:gd name="T59" fmla="*/ 36 h 92"/>
              <a:gd name="T60" fmla="*/ 268 w 640"/>
              <a:gd name="T61" fmla="*/ 36 h 92"/>
              <a:gd name="T62" fmla="*/ 304 w 640"/>
              <a:gd name="T63" fmla="*/ 32 h 92"/>
              <a:gd name="T64" fmla="*/ 348 w 640"/>
              <a:gd name="T65" fmla="*/ 28 h 92"/>
              <a:gd name="T66" fmla="*/ 420 w 640"/>
              <a:gd name="T67" fmla="*/ 16 h 92"/>
              <a:gd name="T68" fmla="*/ 480 w 640"/>
              <a:gd name="T69" fmla="*/ 8 h 92"/>
              <a:gd name="T70" fmla="*/ 516 w 640"/>
              <a:gd name="T71" fmla="*/ 4 h 92"/>
              <a:gd name="T72" fmla="*/ 540 w 640"/>
              <a:gd name="T73" fmla="*/ 4 h 92"/>
              <a:gd name="T74" fmla="*/ 556 w 640"/>
              <a:gd name="T75" fmla="*/ 0 h 92"/>
              <a:gd name="T76" fmla="*/ 572 w 640"/>
              <a:gd name="T77" fmla="*/ 0 h 92"/>
              <a:gd name="T78" fmla="*/ 592 w 640"/>
              <a:gd name="T79" fmla="*/ 4 h 92"/>
              <a:gd name="T80" fmla="*/ 612 w 640"/>
              <a:gd name="T81" fmla="*/ 12 h 92"/>
              <a:gd name="T82" fmla="*/ 628 w 640"/>
              <a:gd name="T83" fmla="*/ 24 h 92"/>
              <a:gd name="T84" fmla="*/ 636 w 640"/>
              <a:gd name="T85" fmla="*/ 32 h 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640" h="92">
                <a:moveTo>
                  <a:pt x="636" y="32"/>
                </a:moveTo>
                <a:lnTo>
                  <a:pt x="640" y="36"/>
                </a:lnTo>
                <a:lnTo>
                  <a:pt x="640" y="40"/>
                </a:lnTo>
                <a:lnTo>
                  <a:pt x="636" y="44"/>
                </a:lnTo>
                <a:lnTo>
                  <a:pt x="632" y="48"/>
                </a:lnTo>
                <a:lnTo>
                  <a:pt x="628" y="48"/>
                </a:lnTo>
                <a:lnTo>
                  <a:pt x="620" y="52"/>
                </a:lnTo>
                <a:lnTo>
                  <a:pt x="612" y="52"/>
                </a:lnTo>
                <a:lnTo>
                  <a:pt x="600" y="52"/>
                </a:lnTo>
                <a:lnTo>
                  <a:pt x="588" y="56"/>
                </a:lnTo>
                <a:lnTo>
                  <a:pt x="572" y="56"/>
                </a:lnTo>
                <a:lnTo>
                  <a:pt x="556" y="56"/>
                </a:lnTo>
                <a:lnTo>
                  <a:pt x="540" y="56"/>
                </a:lnTo>
                <a:lnTo>
                  <a:pt x="520" y="56"/>
                </a:lnTo>
                <a:lnTo>
                  <a:pt x="496" y="56"/>
                </a:lnTo>
                <a:lnTo>
                  <a:pt x="476" y="56"/>
                </a:lnTo>
                <a:lnTo>
                  <a:pt x="452" y="56"/>
                </a:lnTo>
                <a:lnTo>
                  <a:pt x="424" y="56"/>
                </a:lnTo>
                <a:lnTo>
                  <a:pt x="400" y="60"/>
                </a:lnTo>
                <a:lnTo>
                  <a:pt x="372" y="60"/>
                </a:lnTo>
                <a:lnTo>
                  <a:pt x="340" y="64"/>
                </a:lnTo>
                <a:lnTo>
                  <a:pt x="312" y="64"/>
                </a:lnTo>
                <a:lnTo>
                  <a:pt x="284" y="68"/>
                </a:lnTo>
                <a:lnTo>
                  <a:pt x="256" y="72"/>
                </a:lnTo>
                <a:lnTo>
                  <a:pt x="232" y="72"/>
                </a:lnTo>
                <a:lnTo>
                  <a:pt x="208" y="76"/>
                </a:lnTo>
                <a:lnTo>
                  <a:pt x="184" y="80"/>
                </a:lnTo>
                <a:lnTo>
                  <a:pt x="160" y="80"/>
                </a:lnTo>
                <a:lnTo>
                  <a:pt x="140" y="84"/>
                </a:lnTo>
                <a:lnTo>
                  <a:pt x="120" y="88"/>
                </a:lnTo>
                <a:lnTo>
                  <a:pt x="104" y="88"/>
                </a:lnTo>
                <a:lnTo>
                  <a:pt x="88" y="92"/>
                </a:lnTo>
                <a:lnTo>
                  <a:pt x="76" y="92"/>
                </a:lnTo>
                <a:lnTo>
                  <a:pt x="64" y="92"/>
                </a:lnTo>
                <a:lnTo>
                  <a:pt x="52" y="92"/>
                </a:lnTo>
                <a:lnTo>
                  <a:pt x="44" y="92"/>
                </a:lnTo>
                <a:lnTo>
                  <a:pt x="40" y="92"/>
                </a:lnTo>
                <a:lnTo>
                  <a:pt x="32" y="92"/>
                </a:lnTo>
                <a:lnTo>
                  <a:pt x="24" y="84"/>
                </a:lnTo>
                <a:lnTo>
                  <a:pt x="12" y="80"/>
                </a:lnTo>
                <a:lnTo>
                  <a:pt x="4" y="72"/>
                </a:lnTo>
                <a:lnTo>
                  <a:pt x="0" y="68"/>
                </a:lnTo>
                <a:lnTo>
                  <a:pt x="0" y="64"/>
                </a:lnTo>
                <a:lnTo>
                  <a:pt x="0" y="60"/>
                </a:lnTo>
                <a:lnTo>
                  <a:pt x="0" y="56"/>
                </a:lnTo>
                <a:lnTo>
                  <a:pt x="0" y="56"/>
                </a:lnTo>
                <a:lnTo>
                  <a:pt x="4" y="52"/>
                </a:lnTo>
                <a:lnTo>
                  <a:pt x="12" y="52"/>
                </a:lnTo>
                <a:lnTo>
                  <a:pt x="16" y="52"/>
                </a:lnTo>
                <a:lnTo>
                  <a:pt x="24" y="52"/>
                </a:lnTo>
                <a:lnTo>
                  <a:pt x="36" y="52"/>
                </a:lnTo>
                <a:lnTo>
                  <a:pt x="48" y="52"/>
                </a:lnTo>
                <a:lnTo>
                  <a:pt x="64" y="52"/>
                </a:lnTo>
                <a:lnTo>
                  <a:pt x="84" y="48"/>
                </a:lnTo>
                <a:lnTo>
                  <a:pt x="104" y="48"/>
                </a:lnTo>
                <a:lnTo>
                  <a:pt x="128" y="44"/>
                </a:lnTo>
                <a:lnTo>
                  <a:pt x="152" y="44"/>
                </a:lnTo>
                <a:lnTo>
                  <a:pt x="180" y="40"/>
                </a:lnTo>
                <a:lnTo>
                  <a:pt x="204" y="40"/>
                </a:lnTo>
                <a:lnTo>
                  <a:pt x="228" y="36"/>
                </a:lnTo>
                <a:lnTo>
                  <a:pt x="248" y="36"/>
                </a:lnTo>
                <a:lnTo>
                  <a:pt x="268" y="36"/>
                </a:lnTo>
                <a:lnTo>
                  <a:pt x="288" y="32"/>
                </a:lnTo>
                <a:lnTo>
                  <a:pt x="304" y="32"/>
                </a:lnTo>
                <a:lnTo>
                  <a:pt x="320" y="28"/>
                </a:lnTo>
                <a:lnTo>
                  <a:pt x="348" y="28"/>
                </a:lnTo>
                <a:lnTo>
                  <a:pt x="384" y="24"/>
                </a:lnTo>
                <a:lnTo>
                  <a:pt x="420" y="16"/>
                </a:lnTo>
                <a:lnTo>
                  <a:pt x="460" y="12"/>
                </a:lnTo>
                <a:lnTo>
                  <a:pt x="480" y="8"/>
                </a:lnTo>
                <a:lnTo>
                  <a:pt x="500" y="8"/>
                </a:lnTo>
                <a:lnTo>
                  <a:pt x="516" y="4"/>
                </a:lnTo>
                <a:lnTo>
                  <a:pt x="528" y="4"/>
                </a:lnTo>
                <a:lnTo>
                  <a:pt x="540" y="4"/>
                </a:lnTo>
                <a:lnTo>
                  <a:pt x="552" y="0"/>
                </a:lnTo>
                <a:lnTo>
                  <a:pt x="556" y="0"/>
                </a:lnTo>
                <a:lnTo>
                  <a:pt x="564" y="0"/>
                </a:lnTo>
                <a:lnTo>
                  <a:pt x="572" y="0"/>
                </a:lnTo>
                <a:lnTo>
                  <a:pt x="580" y="4"/>
                </a:lnTo>
                <a:lnTo>
                  <a:pt x="592" y="4"/>
                </a:lnTo>
                <a:lnTo>
                  <a:pt x="600" y="8"/>
                </a:lnTo>
                <a:lnTo>
                  <a:pt x="612" y="12"/>
                </a:lnTo>
                <a:lnTo>
                  <a:pt x="620" y="20"/>
                </a:lnTo>
                <a:lnTo>
                  <a:pt x="628" y="24"/>
                </a:lnTo>
                <a:lnTo>
                  <a:pt x="636" y="32"/>
                </a:lnTo>
                <a:lnTo>
                  <a:pt x="636" y="32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1" name="Freeform 171">
            <a:extLst>
              <a:ext uri="{FF2B5EF4-FFF2-40B4-BE49-F238E27FC236}">
                <a16:creationId xmlns:a16="http://schemas.microsoft.com/office/drawing/2014/main" id="{FF0ACB0C-F6DF-40A6-8F70-071C43FBD428}"/>
              </a:ext>
            </a:extLst>
          </p:cNvPr>
          <p:cNvSpPr>
            <a:spLocks/>
          </p:cNvSpPr>
          <p:nvPr/>
        </p:nvSpPr>
        <p:spPr bwMode="auto">
          <a:xfrm>
            <a:off x="1207624" y="3918805"/>
            <a:ext cx="1462846" cy="1997894"/>
          </a:xfrm>
          <a:custGeom>
            <a:avLst/>
            <a:gdLst>
              <a:gd name="T0" fmla="*/ 56 w 400"/>
              <a:gd name="T1" fmla="*/ 420 h 432"/>
              <a:gd name="T2" fmla="*/ 28 w 400"/>
              <a:gd name="T3" fmla="*/ 428 h 432"/>
              <a:gd name="T4" fmla="*/ 12 w 400"/>
              <a:gd name="T5" fmla="*/ 432 h 432"/>
              <a:gd name="T6" fmla="*/ 0 w 400"/>
              <a:gd name="T7" fmla="*/ 432 h 432"/>
              <a:gd name="T8" fmla="*/ 0 w 400"/>
              <a:gd name="T9" fmla="*/ 428 h 432"/>
              <a:gd name="T10" fmla="*/ 4 w 400"/>
              <a:gd name="T11" fmla="*/ 420 h 432"/>
              <a:gd name="T12" fmla="*/ 16 w 400"/>
              <a:gd name="T13" fmla="*/ 408 h 432"/>
              <a:gd name="T14" fmla="*/ 36 w 400"/>
              <a:gd name="T15" fmla="*/ 396 h 432"/>
              <a:gd name="T16" fmla="*/ 60 w 400"/>
              <a:gd name="T17" fmla="*/ 380 h 432"/>
              <a:gd name="T18" fmla="*/ 88 w 400"/>
              <a:gd name="T19" fmla="*/ 356 h 432"/>
              <a:gd name="T20" fmla="*/ 120 w 400"/>
              <a:gd name="T21" fmla="*/ 332 h 432"/>
              <a:gd name="T22" fmla="*/ 152 w 400"/>
              <a:gd name="T23" fmla="*/ 300 h 432"/>
              <a:gd name="T24" fmla="*/ 204 w 400"/>
              <a:gd name="T25" fmla="*/ 244 h 432"/>
              <a:gd name="T26" fmla="*/ 260 w 400"/>
              <a:gd name="T27" fmla="*/ 160 h 432"/>
              <a:gd name="T28" fmla="*/ 284 w 400"/>
              <a:gd name="T29" fmla="*/ 116 h 432"/>
              <a:gd name="T30" fmla="*/ 300 w 400"/>
              <a:gd name="T31" fmla="*/ 76 h 432"/>
              <a:gd name="T32" fmla="*/ 316 w 400"/>
              <a:gd name="T33" fmla="*/ 48 h 432"/>
              <a:gd name="T34" fmla="*/ 320 w 400"/>
              <a:gd name="T35" fmla="*/ 28 h 432"/>
              <a:gd name="T36" fmla="*/ 320 w 400"/>
              <a:gd name="T37" fmla="*/ 16 h 432"/>
              <a:gd name="T38" fmla="*/ 316 w 400"/>
              <a:gd name="T39" fmla="*/ 12 h 432"/>
              <a:gd name="T40" fmla="*/ 316 w 400"/>
              <a:gd name="T41" fmla="*/ 4 h 432"/>
              <a:gd name="T42" fmla="*/ 328 w 400"/>
              <a:gd name="T43" fmla="*/ 0 h 432"/>
              <a:gd name="T44" fmla="*/ 352 w 400"/>
              <a:gd name="T45" fmla="*/ 0 h 432"/>
              <a:gd name="T46" fmla="*/ 380 w 400"/>
              <a:gd name="T47" fmla="*/ 16 h 432"/>
              <a:gd name="T48" fmla="*/ 392 w 400"/>
              <a:gd name="T49" fmla="*/ 24 h 432"/>
              <a:gd name="T50" fmla="*/ 396 w 400"/>
              <a:gd name="T51" fmla="*/ 32 h 432"/>
              <a:gd name="T52" fmla="*/ 396 w 400"/>
              <a:gd name="T53" fmla="*/ 40 h 432"/>
              <a:gd name="T54" fmla="*/ 392 w 400"/>
              <a:gd name="T55" fmla="*/ 52 h 432"/>
              <a:gd name="T56" fmla="*/ 384 w 400"/>
              <a:gd name="T57" fmla="*/ 60 h 432"/>
              <a:gd name="T58" fmla="*/ 376 w 400"/>
              <a:gd name="T59" fmla="*/ 80 h 432"/>
              <a:gd name="T60" fmla="*/ 356 w 400"/>
              <a:gd name="T61" fmla="*/ 104 h 432"/>
              <a:gd name="T62" fmla="*/ 336 w 400"/>
              <a:gd name="T63" fmla="*/ 144 h 432"/>
              <a:gd name="T64" fmla="*/ 308 w 400"/>
              <a:gd name="T65" fmla="*/ 192 h 432"/>
              <a:gd name="T66" fmla="*/ 276 w 400"/>
              <a:gd name="T67" fmla="*/ 232 h 432"/>
              <a:gd name="T68" fmla="*/ 248 w 400"/>
              <a:gd name="T69" fmla="*/ 272 h 432"/>
              <a:gd name="T70" fmla="*/ 216 w 400"/>
              <a:gd name="T71" fmla="*/ 308 h 432"/>
              <a:gd name="T72" fmla="*/ 184 w 400"/>
              <a:gd name="T73" fmla="*/ 336 h 432"/>
              <a:gd name="T74" fmla="*/ 152 w 400"/>
              <a:gd name="T75" fmla="*/ 360 h 432"/>
              <a:gd name="T76" fmla="*/ 104 w 400"/>
              <a:gd name="T77" fmla="*/ 392 h 432"/>
              <a:gd name="T78" fmla="*/ 72 w 400"/>
              <a:gd name="T79" fmla="*/ 412 h 4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400" h="432">
                <a:moveTo>
                  <a:pt x="72" y="412"/>
                </a:moveTo>
                <a:lnTo>
                  <a:pt x="56" y="420"/>
                </a:lnTo>
                <a:lnTo>
                  <a:pt x="40" y="424"/>
                </a:lnTo>
                <a:lnTo>
                  <a:pt x="28" y="428"/>
                </a:lnTo>
                <a:lnTo>
                  <a:pt x="20" y="432"/>
                </a:lnTo>
                <a:lnTo>
                  <a:pt x="12" y="432"/>
                </a:lnTo>
                <a:lnTo>
                  <a:pt x="4" y="432"/>
                </a:lnTo>
                <a:lnTo>
                  <a:pt x="0" y="432"/>
                </a:lnTo>
                <a:lnTo>
                  <a:pt x="0" y="432"/>
                </a:lnTo>
                <a:lnTo>
                  <a:pt x="0" y="428"/>
                </a:lnTo>
                <a:lnTo>
                  <a:pt x="0" y="424"/>
                </a:lnTo>
                <a:lnTo>
                  <a:pt x="4" y="420"/>
                </a:lnTo>
                <a:lnTo>
                  <a:pt x="8" y="416"/>
                </a:lnTo>
                <a:lnTo>
                  <a:pt x="16" y="408"/>
                </a:lnTo>
                <a:lnTo>
                  <a:pt x="24" y="404"/>
                </a:lnTo>
                <a:lnTo>
                  <a:pt x="36" y="396"/>
                </a:lnTo>
                <a:lnTo>
                  <a:pt x="48" y="388"/>
                </a:lnTo>
                <a:lnTo>
                  <a:pt x="60" y="380"/>
                </a:lnTo>
                <a:lnTo>
                  <a:pt x="76" y="368"/>
                </a:lnTo>
                <a:lnTo>
                  <a:pt x="88" y="356"/>
                </a:lnTo>
                <a:lnTo>
                  <a:pt x="104" y="344"/>
                </a:lnTo>
                <a:lnTo>
                  <a:pt x="120" y="332"/>
                </a:lnTo>
                <a:lnTo>
                  <a:pt x="136" y="316"/>
                </a:lnTo>
                <a:lnTo>
                  <a:pt x="152" y="300"/>
                </a:lnTo>
                <a:lnTo>
                  <a:pt x="172" y="280"/>
                </a:lnTo>
                <a:lnTo>
                  <a:pt x="204" y="244"/>
                </a:lnTo>
                <a:lnTo>
                  <a:pt x="232" y="204"/>
                </a:lnTo>
                <a:lnTo>
                  <a:pt x="260" y="160"/>
                </a:lnTo>
                <a:lnTo>
                  <a:pt x="272" y="140"/>
                </a:lnTo>
                <a:lnTo>
                  <a:pt x="284" y="116"/>
                </a:lnTo>
                <a:lnTo>
                  <a:pt x="292" y="96"/>
                </a:lnTo>
                <a:lnTo>
                  <a:pt x="300" y="76"/>
                </a:lnTo>
                <a:lnTo>
                  <a:pt x="308" y="60"/>
                </a:lnTo>
                <a:lnTo>
                  <a:pt x="316" y="48"/>
                </a:lnTo>
                <a:lnTo>
                  <a:pt x="316" y="36"/>
                </a:lnTo>
                <a:lnTo>
                  <a:pt x="320" y="28"/>
                </a:lnTo>
                <a:lnTo>
                  <a:pt x="320" y="20"/>
                </a:lnTo>
                <a:lnTo>
                  <a:pt x="320" y="16"/>
                </a:lnTo>
                <a:lnTo>
                  <a:pt x="316" y="16"/>
                </a:lnTo>
                <a:lnTo>
                  <a:pt x="316" y="12"/>
                </a:lnTo>
                <a:lnTo>
                  <a:pt x="312" y="8"/>
                </a:lnTo>
                <a:lnTo>
                  <a:pt x="316" y="4"/>
                </a:lnTo>
                <a:lnTo>
                  <a:pt x="320" y="0"/>
                </a:lnTo>
                <a:lnTo>
                  <a:pt x="328" y="0"/>
                </a:lnTo>
                <a:lnTo>
                  <a:pt x="340" y="0"/>
                </a:lnTo>
                <a:lnTo>
                  <a:pt x="352" y="0"/>
                </a:lnTo>
                <a:lnTo>
                  <a:pt x="368" y="8"/>
                </a:lnTo>
                <a:lnTo>
                  <a:pt x="380" y="16"/>
                </a:lnTo>
                <a:lnTo>
                  <a:pt x="388" y="20"/>
                </a:lnTo>
                <a:lnTo>
                  <a:pt x="392" y="24"/>
                </a:lnTo>
                <a:lnTo>
                  <a:pt x="396" y="28"/>
                </a:lnTo>
                <a:lnTo>
                  <a:pt x="396" y="32"/>
                </a:lnTo>
                <a:lnTo>
                  <a:pt x="400" y="32"/>
                </a:lnTo>
                <a:lnTo>
                  <a:pt x="396" y="40"/>
                </a:lnTo>
                <a:lnTo>
                  <a:pt x="396" y="48"/>
                </a:lnTo>
                <a:lnTo>
                  <a:pt x="392" y="52"/>
                </a:lnTo>
                <a:lnTo>
                  <a:pt x="388" y="56"/>
                </a:lnTo>
                <a:lnTo>
                  <a:pt x="384" y="60"/>
                </a:lnTo>
                <a:lnTo>
                  <a:pt x="380" y="68"/>
                </a:lnTo>
                <a:lnTo>
                  <a:pt x="376" y="80"/>
                </a:lnTo>
                <a:lnTo>
                  <a:pt x="368" y="92"/>
                </a:lnTo>
                <a:lnTo>
                  <a:pt x="356" y="104"/>
                </a:lnTo>
                <a:lnTo>
                  <a:pt x="348" y="124"/>
                </a:lnTo>
                <a:lnTo>
                  <a:pt x="336" y="144"/>
                </a:lnTo>
                <a:lnTo>
                  <a:pt x="320" y="168"/>
                </a:lnTo>
                <a:lnTo>
                  <a:pt x="308" y="192"/>
                </a:lnTo>
                <a:lnTo>
                  <a:pt x="292" y="212"/>
                </a:lnTo>
                <a:lnTo>
                  <a:pt x="276" y="232"/>
                </a:lnTo>
                <a:lnTo>
                  <a:pt x="264" y="252"/>
                </a:lnTo>
                <a:lnTo>
                  <a:pt x="248" y="272"/>
                </a:lnTo>
                <a:lnTo>
                  <a:pt x="232" y="288"/>
                </a:lnTo>
                <a:lnTo>
                  <a:pt x="216" y="308"/>
                </a:lnTo>
                <a:lnTo>
                  <a:pt x="200" y="320"/>
                </a:lnTo>
                <a:lnTo>
                  <a:pt x="184" y="336"/>
                </a:lnTo>
                <a:lnTo>
                  <a:pt x="168" y="348"/>
                </a:lnTo>
                <a:lnTo>
                  <a:pt x="152" y="360"/>
                </a:lnTo>
                <a:lnTo>
                  <a:pt x="136" y="372"/>
                </a:lnTo>
                <a:lnTo>
                  <a:pt x="104" y="392"/>
                </a:lnTo>
                <a:lnTo>
                  <a:pt x="72" y="412"/>
                </a:lnTo>
                <a:lnTo>
                  <a:pt x="72" y="412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2" name="Freeform 172">
            <a:extLst>
              <a:ext uri="{FF2B5EF4-FFF2-40B4-BE49-F238E27FC236}">
                <a16:creationId xmlns:a16="http://schemas.microsoft.com/office/drawing/2014/main" id="{70DCA89E-94D3-40A0-98F8-2696738471AF}"/>
              </a:ext>
            </a:extLst>
          </p:cNvPr>
          <p:cNvSpPr>
            <a:spLocks/>
          </p:cNvSpPr>
          <p:nvPr/>
        </p:nvSpPr>
        <p:spPr bwMode="auto">
          <a:xfrm>
            <a:off x="2099960" y="5047245"/>
            <a:ext cx="146285" cy="1424425"/>
          </a:xfrm>
          <a:custGeom>
            <a:avLst/>
            <a:gdLst>
              <a:gd name="T0" fmla="*/ 20 w 40"/>
              <a:gd name="T1" fmla="*/ 116 h 308"/>
              <a:gd name="T2" fmla="*/ 20 w 40"/>
              <a:gd name="T3" fmla="*/ 96 h 308"/>
              <a:gd name="T4" fmla="*/ 20 w 40"/>
              <a:gd name="T5" fmla="*/ 76 h 308"/>
              <a:gd name="T6" fmla="*/ 20 w 40"/>
              <a:gd name="T7" fmla="*/ 60 h 308"/>
              <a:gd name="T8" fmla="*/ 20 w 40"/>
              <a:gd name="T9" fmla="*/ 44 h 308"/>
              <a:gd name="T10" fmla="*/ 20 w 40"/>
              <a:gd name="T11" fmla="*/ 32 h 308"/>
              <a:gd name="T12" fmla="*/ 16 w 40"/>
              <a:gd name="T13" fmla="*/ 20 h 308"/>
              <a:gd name="T14" fmla="*/ 16 w 40"/>
              <a:gd name="T15" fmla="*/ 8 h 308"/>
              <a:gd name="T16" fmla="*/ 16 w 40"/>
              <a:gd name="T17" fmla="*/ 0 h 308"/>
              <a:gd name="T18" fmla="*/ 40 w 40"/>
              <a:gd name="T19" fmla="*/ 0 h 308"/>
              <a:gd name="T20" fmla="*/ 40 w 40"/>
              <a:gd name="T21" fmla="*/ 20 h 308"/>
              <a:gd name="T22" fmla="*/ 40 w 40"/>
              <a:gd name="T23" fmla="*/ 40 h 308"/>
              <a:gd name="T24" fmla="*/ 40 w 40"/>
              <a:gd name="T25" fmla="*/ 60 h 308"/>
              <a:gd name="T26" fmla="*/ 40 w 40"/>
              <a:gd name="T27" fmla="*/ 76 h 308"/>
              <a:gd name="T28" fmla="*/ 40 w 40"/>
              <a:gd name="T29" fmla="*/ 92 h 308"/>
              <a:gd name="T30" fmla="*/ 40 w 40"/>
              <a:gd name="T31" fmla="*/ 104 h 308"/>
              <a:gd name="T32" fmla="*/ 40 w 40"/>
              <a:gd name="T33" fmla="*/ 120 h 308"/>
              <a:gd name="T34" fmla="*/ 40 w 40"/>
              <a:gd name="T35" fmla="*/ 128 h 308"/>
              <a:gd name="T36" fmla="*/ 36 w 40"/>
              <a:gd name="T37" fmla="*/ 172 h 308"/>
              <a:gd name="T38" fmla="*/ 36 w 40"/>
              <a:gd name="T39" fmla="*/ 192 h 308"/>
              <a:gd name="T40" fmla="*/ 32 w 40"/>
              <a:gd name="T41" fmla="*/ 212 h 308"/>
              <a:gd name="T42" fmla="*/ 32 w 40"/>
              <a:gd name="T43" fmla="*/ 232 h 308"/>
              <a:gd name="T44" fmla="*/ 28 w 40"/>
              <a:gd name="T45" fmla="*/ 248 h 308"/>
              <a:gd name="T46" fmla="*/ 24 w 40"/>
              <a:gd name="T47" fmla="*/ 268 h 308"/>
              <a:gd name="T48" fmla="*/ 20 w 40"/>
              <a:gd name="T49" fmla="*/ 280 h 308"/>
              <a:gd name="T50" fmla="*/ 20 w 40"/>
              <a:gd name="T51" fmla="*/ 292 h 308"/>
              <a:gd name="T52" fmla="*/ 16 w 40"/>
              <a:gd name="T53" fmla="*/ 300 h 308"/>
              <a:gd name="T54" fmla="*/ 16 w 40"/>
              <a:gd name="T55" fmla="*/ 304 h 308"/>
              <a:gd name="T56" fmla="*/ 16 w 40"/>
              <a:gd name="T57" fmla="*/ 308 h 308"/>
              <a:gd name="T58" fmla="*/ 16 w 40"/>
              <a:gd name="T59" fmla="*/ 308 h 308"/>
              <a:gd name="T60" fmla="*/ 12 w 40"/>
              <a:gd name="T61" fmla="*/ 304 h 308"/>
              <a:gd name="T62" fmla="*/ 12 w 40"/>
              <a:gd name="T63" fmla="*/ 296 h 308"/>
              <a:gd name="T64" fmla="*/ 8 w 40"/>
              <a:gd name="T65" fmla="*/ 288 h 308"/>
              <a:gd name="T66" fmla="*/ 4 w 40"/>
              <a:gd name="T67" fmla="*/ 276 h 308"/>
              <a:gd name="T68" fmla="*/ 0 w 40"/>
              <a:gd name="T69" fmla="*/ 268 h 308"/>
              <a:gd name="T70" fmla="*/ 0 w 40"/>
              <a:gd name="T71" fmla="*/ 264 h 308"/>
              <a:gd name="T72" fmla="*/ 0 w 40"/>
              <a:gd name="T73" fmla="*/ 256 h 308"/>
              <a:gd name="T74" fmla="*/ 0 w 40"/>
              <a:gd name="T75" fmla="*/ 256 h 308"/>
              <a:gd name="T76" fmla="*/ 4 w 40"/>
              <a:gd name="T77" fmla="*/ 248 h 308"/>
              <a:gd name="T78" fmla="*/ 4 w 40"/>
              <a:gd name="T79" fmla="*/ 240 h 308"/>
              <a:gd name="T80" fmla="*/ 8 w 40"/>
              <a:gd name="T81" fmla="*/ 228 h 308"/>
              <a:gd name="T82" fmla="*/ 12 w 40"/>
              <a:gd name="T83" fmla="*/ 220 h 308"/>
              <a:gd name="T84" fmla="*/ 12 w 40"/>
              <a:gd name="T85" fmla="*/ 212 h 308"/>
              <a:gd name="T86" fmla="*/ 12 w 40"/>
              <a:gd name="T87" fmla="*/ 200 h 308"/>
              <a:gd name="T88" fmla="*/ 16 w 40"/>
              <a:gd name="T89" fmla="*/ 188 h 308"/>
              <a:gd name="T90" fmla="*/ 16 w 40"/>
              <a:gd name="T91" fmla="*/ 172 h 308"/>
              <a:gd name="T92" fmla="*/ 16 w 40"/>
              <a:gd name="T93" fmla="*/ 156 h 308"/>
              <a:gd name="T94" fmla="*/ 16 w 40"/>
              <a:gd name="T95" fmla="*/ 136 h 308"/>
              <a:gd name="T96" fmla="*/ 20 w 40"/>
              <a:gd name="T97" fmla="*/ 116 h 308"/>
              <a:gd name="T98" fmla="*/ 20 w 40"/>
              <a:gd name="T99" fmla="*/ 116 h 3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40" h="308">
                <a:moveTo>
                  <a:pt x="20" y="116"/>
                </a:moveTo>
                <a:lnTo>
                  <a:pt x="20" y="96"/>
                </a:lnTo>
                <a:lnTo>
                  <a:pt x="20" y="76"/>
                </a:lnTo>
                <a:lnTo>
                  <a:pt x="20" y="60"/>
                </a:lnTo>
                <a:lnTo>
                  <a:pt x="20" y="44"/>
                </a:lnTo>
                <a:lnTo>
                  <a:pt x="20" y="32"/>
                </a:lnTo>
                <a:lnTo>
                  <a:pt x="16" y="20"/>
                </a:lnTo>
                <a:lnTo>
                  <a:pt x="16" y="8"/>
                </a:lnTo>
                <a:lnTo>
                  <a:pt x="16" y="0"/>
                </a:lnTo>
                <a:lnTo>
                  <a:pt x="40" y="0"/>
                </a:lnTo>
                <a:lnTo>
                  <a:pt x="40" y="20"/>
                </a:lnTo>
                <a:lnTo>
                  <a:pt x="40" y="40"/>
                </a:lnTo>
                <a:lnTo>
                  <a:pt x="40" y="60"/>
                </a:lnTo>
                <a:lnTo>
                  <a:pt x="40" y="76"/>
                </a:lnTo>
                <a:lnTo>
                  <a:pt x="40" y="92"/>
                </a:lnTo>
                <a:lnTo>
                  <a:pt x="40" y="104"/>
                </a:lnTo>
                <a:lnTo>
                  <a:pt x="40" y="120"/>
                </a:lnTo>
                <a:lnTo>
                  <a:pt x="40" y="128"/>
                </a:lnTo>
                <a:lnTo>
                  <a:pt x="36" y="172"/>
                </a:lnTo>
                <a:lnTo>
                  <a:pt x="36" y="192"/>
                </a:lnTo>
                <a:lnTo>
                  <a:pt x="32" y="212"/>
                </a:lnTo>
                <a:lnTo>
                  <a:pt x="32" y="232"/>
                </a:lnTo>
                <a:lnTo>
                  <a:pt x="28" y="248"/>
                </a:lnTo>
                <a:lnTo>
                  <a:pt x="24" y="268"/>
                </a:lnTo>
                <a:lnTo>
                  <a:pt x="20" y="280"/>
                </a:lnTo>
                <a:lnTo>
                  <a:pt x="20" y="292"/>
                </a:lnTo>
                <a:lnTo>
                  <a:pt x="16" y="300"/>
                </a:lnTo>
                <a:lnTo>
                  <a:pt x="16" y="304"/>
                </a:lnTo>
                <a:lnTo>
                  <a:pt x="16" y="308"/>
                </a:lnTo>
                <a:lnTo>
                  <a:pt x="16" y="308"/>
                </a:lnTo>
                <a:lnTo>
                  <a:pt x="12" y="304"/>
                </a:lnTo>
                <a:lnTo>
                  <a:pt x="12" y="296"/>
                </a:lnTo>
                <a:lnTo>
                  <a:pt x="8" y="288"/>
                </a:lnTo>
                <a:lnTo>
                  <a:pt x="4" y="276"/>
                </a:lnTo>
                <a:lnTo>
                  <a:pt x="0" y="268"/>
                </a:lnTo>
                <a:lnTo>
                  <a:pt x="0" y="264"/>
                </a:lnTo>
                <a:lnTo>
                  <a:pt x="0" y="256"/>
                </a:lnTo>
                <a:lnTo>
                  <a:pt x="0" y="256"/>
                </a:lnTo>
                <a:lnTo>
                  <a:pt x="4" y="248"/>
                </a:lnTo>
                <a:lnTo>
                  <a:pt x="4" y="240"/>
                </a:lnTo>
                <a:lnTo>
                  <a:pt x="8" y="228"/>
                </a:lnTo>
                <a:lnTo>
                  <a:pt x="12" y="220"/>
                </a:lnTo>
                <a:lnTo>
                  <a:pt x="12" y="212"/>
                </a:lnTo>
                <a:lnTo>
                  <a:pt x="12" y="200"/>
                </a:lnTo>
                <a:lnTo>
                  <a:pt x="16" y="188"/>
                </a:lnTo>
                <a:lnTo>
                  <a:pt x="16" y="172"/>
                </a:lnTo>
                <a:lnTo>
                  <a:pt x="16" y="156"/>
                </a:lnTo>
                <a:lnTo>
                  <a:pt x="16" y="136"/>
                </a:lnTo>
                <a:lnTo>
                  <a:pt x="20" y="116"/>
                </a:lnTo>
                <a:lnTo>
                  <a:pt x="20" y="116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3" name="Freeform 173">
            <a:extLst>
              <a:ext uri="{FF2B5EF4-FFF2-40B4-BE49-F238E27FC236}">
                <a16:creationId xmlns:a16="http://schemas.microsoft.com/office/drawing/2014/main" id="{5E47F4B2-0A90-4FA6-ABCA-64772A75D69A}"/>
              </a:ext>
            </a:extLst>
          </p:cNvPr>
          <p:cNvSpPr>
            <a:spLocks/>
          </p:cNvSpPr>
          <p:nvPr/>
        </p:nvSpPr>
        <p:spPr bwMode="auto">
          <a:xfrm>
            <a:off x="2143846" y="4825257"/>
            <a:ext cx="965478" cy="1794405"/>
          </a:xfrm>
          <a:custGeom>
            <a:avLst/>
            <a:gdLst>
              <a:gd name="T0" fmla="*/ 144 w 264"/>
              <a:gd name="T1" fmla="*/ 320 h 388"/>
              <a:gd name="T2" fmla="*/ 132 w 264"/>
              <a:gd name="T3" fmla="*/ 312 h 388"/>
              <a:gd name="T4" fmla="*/ 128 w 264"/>
              <a:gd name="T5" fmla="*/ 304 h 388"/>
              <a:gd name="T6" fmla="*/ 128 w 264"/>
              <a:gd name="T7" fmla="*/ 300 h 388"/>
              <a:gd name="T8" fmla="*/ 132 w 264"/>
              <a:gd name="T9" fmla="*/ 296 h 388"/>
              <a:gd name="T10" fmla="*/ 152 w 264"/>
              <a:gd name="T11" fmla="*/ 296 h 388"/>
              <a:gd name="T12" fmla="*/ 172 w 264"/>
              <a:gd name="T13" fmla="*/ 300 h 388"/>
              <a:gd name="T14" fmla="*/ 188 w 264"/>
              <a:gd name="T15" fmla="*/ 304 h 388"/>
              <a:gd name="T16" fmla="*/ 192 w 264"/>
              <a:gd name="T17" fmla="*/ 304 h 388"/>
              <a:gd name="T18" fmla="*/ 192 w 264"/>
              <a:gd name="T19" fmla="*/ 292 h 388"/>
              <a:gd name="T20" fmla="*/ 192 w 264"/>
              <a:gd name="T21" fmla="*/ 272 h 388"/>
              <a:gd name="T22" fmla="*/ 192 w 264"/>
              <a:gd name="T23" fmla="*/ 244 h 388"/>
              <a:gd name="T24" fmla="*/ 192 w 264"/>
              <a:gd name="T25" fmla="*/ 188 h 388"/>
              <a:gd name="T26" fmla="*/ 192 w 264"/>
              <a:gd name="T27" fmla="*/ 124 h 388"/>
              <a:gd name="T28" fmla="*/ 188 w 264"/>
              <a:gd name="T29" fmla="*/ 88 h 388"/>
              <a:gd name="T30" fmla="*/ 188 w 264"/>
              <a:gd name="T31" fmla="*/ 72 h 388"/>
              <a:gd name="T32" fmla="*/ 188 w 264"/>
              <a:gd name="T33" fmla="*/ 56 h 388"/>
              <a:gd name="T34" fmla="*/ 184 w 264"/>
              <a:gd name="T35" fmla="*/ 52 h 388"/>
              <a:gd name="T36" fmla="*/ 180 w 264"/>
              <a:gd name="T37" fmla="*/ 48 h 388"/>
              <a:gd name="T38" fmla="*/ 172 w 264"/>
              <a:gd name="T39" fmla="*/ 52 h 388"/>
              <a:gd name="T40" fmla="*/ 156 w 264"/>
              <a:gd name="T41" fmla="*/ 52 h 388"/>
              <a:gd name="T42" fmla="*/ 136 w 264"/>
              <a:gd name="T43" fmla="*/ 56 h 388"/>
              <a:gd name="T44" fmla="*/ 92 w 264"/>
              <a:gd name="T45" fmla="*/ 60 h 388"/>
              <a:gd name="T46" fmla="*/ 32 w 264"/>
              <a:gd name="T47" fmla="*/ 64 h 388"/>
              <a:gd name="T48" fmla="*/ 0 w 264"/>
              <a:gd name="T49" fmla="*/ 36 h 388"/>
              <a:gd name="T50" fmla="*/ 48 w 264"/>
              <a:gd name="T51" fmla="*/ 32 h 388"/>
              <a:gd name="T52" fmla="*/ 104 w 264"/>
              <a:gd name="T53" fmla="*/ 24 h 388"/>
              <a:gd name="T54" fmla="*/ 128 w 264"/>
              <a:gd name="T55" fmla="*/ 20 h 388"/>
              <a:gd name="T56" fmla="*/ 148 w 264"/>
              <a:gd name="T57" fmla="*/ 20 h 388"/>
              <a:gd name="T58" fmla="*/ 160 w 264"/>
              <a:gd name="T59" fmla="*/ 16 h 388"/>
              <a:gd name="T60" fmla="*/ 168 w 264"/>
              <a:gd name="T61" fmla="*/ 12 h 388"/>
              <a:gd name="T62" fmla="*/ 172 w 264"/>
              <a:gd name="T63" fmla="*/ 8 h 388"/>
              <a:gd name="T64" fmla="*/ 184 w 264"/>
              <a:gd name="T65" fmla="*/ 0 h 388"/>
              <a:gd name="T66" fmla="*/ 200 w 264"/>
              <a:gd name="T67" fmla="*/ 4 h 388"/>
              <a:gd name="T68" fmla="*/ 232 w 264"/>
              <a:gd name="T69" fmla="*/ 16 h 388"/>
              <a:gd name="T70" fmla="*/ 256 w 264"/>
              <a:gd name="T71" fmla="*/ 32 h 388"/>
              <a:gd name="T72" fmla="*/ 260 w 264"/>
              <a:gd name="T73" fmla="*/ 40 h 388"/>
              <a:gd name="T74" fmla="*/ 264 w 264"/>
              <a:gd name="T75" fmla="*/ 44 h 388"/>
              <a:gd name="T76" fmla="*/ 260 w 264"/>
              <a:gd name="T77" fmla="*/ 52 h 388"/>
              <a:gd name="T78" fmla="*/ 252 w 264"/>
              <a:gd name="T79" fmla="*/ 68 h 388"/>
              <a:gd name="T80" fmla="*/ 248 w 264"/>
              <a:gd name="T81" fmla="*/ 84 h 388"/>
              <a:gd name="T82" fmla="*/ 248 w 264"/>
              <a:gd name="T83" fmla="*/ 108 h 388"/>
              <a:gd name="T84" fmla="*/ 252 w 264"/>
              <a:gd name="T85" fmla="*/ 128 h 388"/>
              <a:gd name="T86" fmla="*/ 252 w 264"/>
              <a:gd name="T87" fmla="*/ 156 h 388"/>
              <a:gd name="T88" fmla="*/ 252 w 264"/>
              <a:gd name="T89" fmla="*/ 188 h 388"/>
              <a:gd name="T90" fmla="*/ 256 w 264"/>
              <a:gd name="T91" fmla="*/ 224 h 388"/>
              <a:gd name="T92" fmla="*/ 256 w 264"/>
              <a:gd name="T93" fmla="*/ 256 h 388"/>
              <a:gd name="T94" fmla="*/ 256 w 264"/>
              <a:gd name="T95" fmla="*/ 284 h 388"/>
              <a:gd name="T96" fmla="*/ 256 w 264"/>
              <a:gd name="T97" fmla="*/ 304 h 388"/>
              <a:gd name="T98" fmla="*/ 252 w 264"/>
              <a:gd name="T99" fmla="*/ 332 h 388"/>
              <a:gd name="T100" fmla="*/ 240 w 264"/>
              <a:gd name="T101" fmla="*/ 360 h 388"/>
              <a:gd name="T102" fmla="*/ 224 w 264"/>
              <a:gd name="T103" fmla="*/ 376 h 388"/>
              <a:gd name="T104" fmla="*/ 208 w 264"/>
              <a:gd name="T105" fmla="*/ 388 h 388"/>
              <a:gd name="T106" fmla="*/ 188 w 264"/>
              <a:gd name="T107" fmla="*/ 388 h 388"/>
              <a:gd name="T108" fmla="*/ 180 w 264"/>
              <a:gd name="T109" fmla="*/ 376 h 388"/>
              <a:gd name="T110" fmla="*/ 180 w 264"/>
              <a:gd name="T111" fmla="*/ 360 h 388"/>
              <a:gd name="T112" fmla="*/ 168 w 264"/>
              <a:gd name="T113" fmla="*/ 344 h 388"/>
              <a:gd name="T114" fmla="*/ 160 w 264"/>
              <a:gd name="T115" fmla="*/ 332 h 388"/>
              <a:gd name="T116" fmla="*/ 152 w 264"/>
              <a:gd name="T117" fmla="*/ 328 h 3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264" h="388">
                <a:moveTo>
                  <a:pt x="152" y="328"/>
                </a:moveTo>
                <a:lnTo>
                  <a:pt x="144" y="320"/>
                </a:lnTo>
                <a:lnTo>
                  <a:pt x="140" y="316"/>
                </a:lnTo>
                <a:lnTo>
                  <a:pt x="132" y="312"/>
                </a:lnTo>
                <a:lnTo>
                  <a:pt x="128" y="308"/>
                </a:lnTo>
                <a:lnTo>
                  <a:pt x="128" y="304"/>
                </a:lnTo>
                <a:lnTo>
                  <a:pt x="128" y="300"/>
                </a:lnTo>
                <a:lnTo>
                  <a:pt x="128" y="300"/>
                </a:lnTo>
                <a:lnTo>
                  <a:pt x="128" y="300"/>
                </a:lnTo>
                <a:lnTo>
                  <a:pt x="132" y="296"/>
                </a:lnTo>
                <a:lnTo>
                  <a:pt x="140" y="296"/>
                </a:lnTo>
                <a:lnTo>
                  <a:pt x="152" y="296"/>
                </a:lnTo>
                <a:lnTo>
                  <a:pt x="164" y="300"/>
                </a:lnTo>
                <a:lnTo>
                  <a:pt x="172" y="300"/>
                </a:lnTo>
                <a:lnTo>
                  <a:pt x="180" y="304"/>
                </a:lnTo>
                <a:lnTo>
                  <a:pt x="188" y="304"/>
                </a:lnTo>
                <a:lnTo>
                  <a:pt x="188" y="304"/>
                </a:lnTo>
                <a:lnTo>
                  <a:pt x="192" y="304"/>
                </a:lnTo>
                <a:lnTo>
                  <a:pt x="192" y="300"/>
                </a:lnTo>
                <a:lnTo>
                  <a:pt x="192" y="292"/>
                </a:lnTo>
                <a:lnTo>
                  <a:pt x="192" y="284"/>
                </a:lnTo>
                <a:lnTo>
                  <a:pt x="192" y="272"/>
                </a:lnTo>
                <a:lnTo>
                  <a:pt x="192" y="260"/>
                </a:lnTo>
                <a:lnTo>
                  <a:pt x="192" y="244"/>
                </a:lnTo>
                <a:lnTo>
                  <a:pt x="192" y="224"/>
                </a:lnTo>
                <a:lnTo>
                  <a:pt x="192" y="188"/>
                </a:lnTo>
                <a:lnTo>
                  <a:pt x="192" y="156"/>
                </a:lnTo>
                <a:lnTo>
                  <a:pt x="192" y="124"/>
                </a:lnTo>
                <a:lnTo>
                  <a:pt x="188" y="100"/>
                </a:lnTo>
                <a:lnTo>
                  <a:pt x="188" y="88"/>
                </a:lnTo>
                <a:lnTo>
                  <a:pt x="188" y="80"/>
                </a:lnTo>
                <a:lnTo>
                  <a:pt x="188" y="72"/>
                </a:lnTo>
                <a:lnTo>
                  <a:pt x="188" y="64"/>
                </a:lnTo>
                <a:lnTo>
                  <a:pt x="188" y="56"/>
                </a:lnTo>
                <a:lnTo>
                  <a:pt x="184" y="52"/>
                </a:lnTo>
                <a:lnTo>
                  <a:pt x="184" y="52"/>
                </a:lnTo>
                <a:lnTo>
                  <a:pt x="184" y="48"/>
                </a:lnTo>
                <a:lnTo>
                  <a:pt x="180" y="48"/>
                </a:lnTo>
                <a:lnTo>
                  <a:pt x="180" y="48"/>
                </a:lnTo>
                <a:lnTo>
                  <a:pt x="172" y="52"/>
                </a:lnTo>
                <a:lnTo>
                  <a:pt x="168" y="52"/>
                </a:lnTo>
                <a:lnTo>
                  <a:pt x="156" y="52"/>
                </a:lnTo>
                <a:lnTo>
                  <a:pt x="148" y="52"/>
                </a:lnTo>
                <a:lnTo>
                  <a:pt x="136" y="56"/>
                </a:lnTo>
                <a:lnTo>
                  <a:pt x="120" y="56"/>
                </a:lnTo>
                <a:lnTo>
                  <a:pt x="92" y="60"/>
                </a:lnTo>
                <a:lnTo>
                  <a:pt x="64" y="60"/>
                </a:lnTo>
                <a:lnTo>
                  <a:pt x="32" y="64"/>
                </a:lnTo>
                <a:lnTo>
                  <a:pt x="0" y="64"/>
                </a:lnTo>
                <a:lnTo>
                  <a:pt x="0" y="36"/>
                </a:lnTo>
                <a:lnTo>
                  <a:pt x="24" y="36"/>
                </a:lnTo>
                <a:lnTo>
                  <a:pt x="48" y="32"/>
                </a:lnTo>
                <a:lnTo>
                  <a:pt x="76" y="28"/>
                </a:lnTo>
                <a:lnTo>
                  <a:pt x="104" y="24"/>
                </a:lnTo>
                <a:lnTo>
                  <a:pt x="116" y="24"/>
                </a:lnTo>
                <a:lnTo>
                  <a:pt x="128" y="20"/>
                </a:lnTo>
                <a:lnTo>
                  <a:pt x="140" y="20"/>
                </a:lnTo>
                <a:lnTo>
                  <a:pt x="148" y="20"/>
                </a:lnTo>
                <a:lnTo>
                  <a:pt x="156" y="16"/>
                </a:lnTo>
                <a:lnTo>
                  <a:pt x="160" y="16"/>
                </a:lnTo>
                <a:lnTo>
                  <a:pt x="164" y="12"/>
                </a:lnTo>
                <a:lnTo>
                  <a:pt x="168" y="12"/>
                </a:lnTo>
                <a:lnTo>
                  <a:pt x="168" y="8"/>
                </a:lnTo>
                <a:lnTo>
                  <a:pt x="172" y="8"/>
                </a:lnTo>
                <a:lnTo>
                  <a:pt x="176" y="4"/>
                </a:lnTo>
                <a:lnTo>
                  <a:pt x="184" y="0"/>
                </a:lnTo>
                <a:lnTo>
                  <a:pt x="192" y="0"/>
                </a:lnTo>
                <a:lnTo>
                  <a:pt x="200" y="4"/>
                </a:lnTo>
                <a:lnTo>
                  <a:pt x="216" y="8"/>
                </a:lnTo>
                <a:lnTo>
                  <a:pt x="232" y="16"/>
                </a:lnTo>
                <a:lnTo>
                  <a:pt x="244" y="24"/>
                </a:lnTo>
                <a:lnTo>
                  <a:pt x="256" y="32"/>
                </a:lnTo>
                <a:lnTo>
                  <a:pt x="260" y="36"/>
                </a:lnTo>
                <a:lnTo>
                  <a:pt x="260" y="40"/>
                </a:lnTo>
                <a:lnTo>
                  <a:pt x="264" y="40"/>
                </a:lnTo>
                <a:lnTo>
                  <a:pt x="264" y="44"/>
                </a:lnTo>
                <a:lnTo>
                  <a:pt x="264" y="48"/>
                </a:lnTo>
                <a:lnTo>
                  <a:pt x="260" y="52"/>
                </a:lnTo>
                <a:lnTo>
                  <a:pt x="256" y="60"/>
                </a:lnTo>
                <a:lnTo>
                  <a:pt x="252" y="68"/>
                </a:lnTo>
                <a:lnTo>
                  <a:pt x="252" y="72"/>
                </a:lnTo>
                <a:lnTo>
                  <a:pt x="248" y="84"/>
                </a:lnTo>
                <a:lnTo>
                  <a:pt x="248" y="100"/>
                </a:lnTo>
                <a:lnTo>
                  <a:pt x="248" y="108"/>
                </a:lnTo>
                <a:lnTo>
                  <a:pt x="248" y="116"/>
                </a:lnTo>
                <a:lnTo>
                  <a:pt x="252" y="128"/>
                </a:lnTo>
                <a:lnTo>
                  <a:pt x="252" y="140"/>
                </a:lnTo>
                <a:lnTo>
                  <a:pt x="252" y="156"/>
                </a:lnTo>
                <a:lnTo>
                  <a:pt x="252" y="172"/>
                </a:lnTo>
                <a:lnTo>
                  <a:pt x="252" y="188"/>
                </a:lnTo>
                <a:lnTo>
                  <a:pt x="256" y="204"/>
                </a:lnTo>
                <a:lnTo>
                  <a:pt x="256" y="224"/>
                </a:lnTo>
                <a:lnTo>
                  <a:pt x="256" y="240"/>
                </a:lnTo>
                <a:lnTo>
                  <a:pt x="256" y="256"/>
                </a:lnTo>
                <a:lnTo>
                  <a:pt x="256" y="272"/>
                </a:lnTo>
                <a:lnTo>
                  <a:pt x="256" y="284"/>
                </a:lnTo>
                <a:lnTo>
                  <a:pt x="256" y="296"/>
                </a:lnTo>
                <a:lnTo>
                  <a:pt x="256" y="304"/>
                </a:lnTo>
                <a:lnTo>
                  <a:pt x="256" y="316"/>
                </a:lnTo>
                <a:lnTo>
                  <a:pt x="252" y="332"/>
                </a:lnTo>
                <a:lnTo>
                  <a:pt x="248" y="344"/>
                </a:lnTo>
                <a:lnTo>
                  <a:pt x="240" y="360"/>
                </a:lnTo>
                <a:lnTo>
                  <a:pt x="236" y="368"/>
                </a:lnTo>
                <a:lnTo>
                  <a:pt x="224" y="376"/>
                </a:lnTo>
                <a:lnTo>
                  <a:pt x="216" y="384"/>
                </a:lnTo>
                <a:lnTo>
                  <a:pt x="208" y="388"/>
                </a:lnTo>
                <a:lnTo>
                  <a:pt x="200" y="388"/>
                </a:lnTo>
                <a:lnTo>
                  <a:pt x="188" y="388"/>
                </a:lnTo>
                <a:lnTo>
                  <a:pt x="184" y="384"/>
                </a:lnTo>
                <a:lnTo>
                  <a:pt x="180" y="376"/>
                </a:lnTo>
                <a:lnTo>
                  <a:pt x="180" y="368"/>
                </a:lnTo>
                <a:lnTo>
                  <a:pt x="180" y="360"/>
                </a:lnTo>
                <a:lnTo>
                  <a:pt x="172" y="352"/>
                </a:lnTo>
                <a:lnTo>
                  <a:pt x="168" y="344"/>
                </a:lnTo>
                <a:lnTo>
                  <a:pt x="164" y="340"/>
                </a:lnTo>
                <a:lnTo>
                  <a:pt x="160" y="332"/>
                </a:lnTo>
                <a:lnTo>
                  <a:pt x="152" y="328"/>
                </a:lnTo>
                <a:lnTo>
                  <a:pt x="152" y="328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4" name="Freeform 174">
            <a:extLst>
              <a:ext uri="{FF2B5EF4-FFF2-40B4-BE49-F238E27FC236}">
                <a16:creationId xmlns:a16="http://schemas.microsoft.com/office/drawing/2014/main" id="{0C468E77-EFB1-428F-A348-B98E7D136DE3}"/>
              </a:ext>
            </a:extLst>
          </p:cNvPr>
          <p:cNvSpPr>
            <a:spLocks/>
          </p:cNvSpPr>
          <p:nvPr/>
        </p:nvSpPr>
        <p:spPr bwMode="auto">
          <a:xfrm>
            <a:off x="2143846" y="5287732"/>
            <a:ext cx="629024" cy="184990"/>
          </a:xfrm>
          <a:custGeom>
            <a:avLst/>
            <a:gdLst>
              <a:gd name="T0" fmla="*/ 0 w 172"/>
              <a:gd name="T1" fmla="*/ 12 h 40"/>
              <a:gd name="T2" fmla="*/ 32 w 172"/>
              <a:gd name="T3" fmla="*/ 8 h 40"/>
              <a:gd name="T4" fmla="*/ 56 w 172"/>
              <a:gd name="T5" fmla="*/ 8 h 40"/>
              <a:gd name="T6" fmla="*/ 80 w 172"/>
              <a:gd name="T7" fmla="*/ 4 h 40"/>
              <a:gd name="T8" fmla="*/ 100 w 172"/>
              <a:gd name="T9" fmla="*/ 4 h 40"/>
              <a:gd name="T10" fmla="*/ 116 w 172"/>
              <a:gd name="T11" fmla="*/ 0 h 40"/>
              <a:gd name="T12" fmla="*/ 132 w 172"/>
              <a:gd name="T13" fmla="*/ 0 h 40"/>
              <a:gd name="T14" fmla="*/ 140 w 172"/>
              <a:gd name="T15" fmla="*/ 4 h 40"/>
              <a:gd name="T16" fmla="*/ 148 w 172"/>
              <a:gd name="T17" fmla="*/ 4 h 40"/>
              <a:gd name="T18" fmla="*/ 160 w 172"/>
              <a:gd name="T19" fmla="*/ 8 h 40"/>
              <a:gd name="T20" fmla="*/ 164 w 172"/>
              <a:gd name="T21" fmla="*/ 12 h 40"/>
              <a:gd name="T22" fmla="*/ 172 w 172"/>
              <a:gd name="T23" fmla="*/ 16 h 40"/>
              <a:gd name="T24" fmla="*/ 172 w 172"/>
              <a:gd name="T25" fmla="*/ 20 h 40"/>
              <a:gd name="T26" fmla="*/ 172 w 172"/>
              <a:gd name="T27" fmla="*/ 24 h 40"/>
              <a:gd name="T28" fmla="*/ 164 w 172"/>
              <a:gd name="T29" fmla="*/ 28 h 40"/>
              <a:gd name="T30" fmla="*/ 160 w 172"/>
              <a:gd name="T31" fmla="*/ 28 h 40"/>
              <a:gd name="T32" fmla="*/ 156 w 172"/>
              <a:gd name="T33" fmla="*/ 32 h 40"/>
              <a:gd name="T34" fmla="*/ 148 w 172"/>
              <a:gd name="T35" fmla="*/ 32 h 40"/>
              <a:gd name="T36" fmla="*/ 144 w 172"/>
              <a:gd name="T37" fmla="*/ 36 h 40"/>
              <a:gd name="T38" fmla="*/ 132 w 172"/>
              <a:gd name="T39" fmla="*/ 36 h 40"/>
              <a:gd name="T40" fmla="*/ 124 w 172"/>
              <a:gd name="T41" fmla="*/ 36 h 40"/>
              <a:gd name="T42" fmla="*/ 108 w 172"/>
              <a:gd name="T43" fmla="*/ 40 h 40"/>
              <a:gd name="T44" fmla="*/ 92 w 172"/>
              <a:gd name="T45" fmla="*/ 40 h 40"/>
              <a:gd name="T46" fmla="*/ 72 w 172"/>
              <a:gd name="T47" fmla="*/ 40 h 40"/>
              <a:gd name="T48" fmla="*/ 52 w 172"/>
              <a:gd name="T49" fmla="*/ 40 h 40"/>
              <a:gd name="T50" fmla="*/ 28 w 172"/>
              <a:gd name="T51" fmla="*/ 40 h 40"/>
              <a:gd name="T52" fmla="*/ 0 w 172"/>
              <a:gd name="T53" fmla="*/ 40 h 40"/>
              <a:gd name="T54" fmla="*/ 0 w 172"/>
              <a:gd name="T55" fmla="*/ 12 h 40"/>
              <a:gd name="T56" fmla="*/ 0 w 172"/>
              <a:gd name="T57" fmla="*/ 12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72" h="40">
                <a:moveTo>
                  <a:pt x="0" y="12"/>
                </a:moveTo>
                <a:lnTo>
                  <a:pt x="32" y="8"/>
                </a:lnTo>
                <a:lnTo>
                  <a:pt x="56" y="8"/>
                </a:lnTo>
                <a:lnTo>
                  <a:pt x="80" y="4"/>
                </a:lnTo>
                <a:lnTo>
                  <a:pt x="100" y="4"/>
                </a:lnTo>
                <a:lnTo>
                  <a:pt x="116" y="0"/>
                </a:lnTo>
                <a:lnTo>
                  <a:pt x="132" y="0"/>
                </a:lnTo>
                <a:lnTo>
                  <a:pt x="140" y="4"/>
                </a:lnTo>
                <a:lnTo>
                  <a:pt x="148" y="4"/>
                </a:lnTo>
                <a:lnTo>
                  <a:pt x="160" y="8"/>
                </a:lnTo>
                <a:lnTo>
                  <a:pt x="164" y="12"/>
                </a:lnTo>
                <a:lnTo>
                  <a:pt x="172" y="16"/>
                </a:lnTo>
                <a:lnTo>
                  <a:pt x="172" y="20"/>
                </a:lnTo>
                <a:lnTo>
                  <a:pt x="172" y="24"/>
                </a:lnTo>
                <a:lnTo>
                  <a:pt x="164" y="28"/>
                </a:lnTo>
                <a:lnTo>
                  <a:pt x="160" y="28"/>
                </a:lnTo>
                <a:lnTo>
                  <a:pt x="156" y="32"/>
                </a:lnTo>
                <a:lnTo>
                  <a:pt x="148" y="32"/>
                </a:lnTo>
                <a:lnTo>
                  <a:pt x="144" y="36"/>
                </a:lnTo>
                <a:lnTo>
                  <a:pt x="132" y="36"/>
                </a:lnTo>
                <a:lnTo>
                  <a:pt x="124" y="36"/>
                </a:lnTo>
                <a:lnTo>
                  <a:pt x="108" y="40"/>
                </a:lnTo>
                <a:lnTo>
                  <a:pt x="92" y="40"/>
                </a:lnTo>
                <a:lnTo>
                  <a:pt x="72" y="40"/>
                </a:lnTo>
                <a:lnTo>
                  <a:pt x="52" y="40"/>
                </a:lnTo>
                <a:lnTo>
                  <a:pt x="28" y="40"/>
                </a:lnTo>
                <a:lnTo>
                  <a:pt x="0" y="40"/>
                </a:lnTo>
                <a:lnTo>
                  <a:pt x="0" y="12"/>
                </a:lnTo>
                <a:lnTo>
                  <a:pt x="0" y="12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5" name="Freeform 175">
            <a:extLst>
              <a:ext uri="{FF2B5EF4-FFF2-40B4-BE49-F238E27FC236}">
                <a16:creationId xmlns:a16="http://schemas.microsoft.com/office/drawing/2014/main" id="{157A4715-A319-4E01-A453-0889265F0082}"/>
              </a:ext>
            </a:extLst>
          </p:cNvPr>
          <p:cNvSpPr>
            <a:spLocks/>
          </p:cNvSpPr>
          <p:nvPr/>
        </p:nvSpPr>
        <p:spPr bwMode="auto">
          <a:xfrm>
            <a:off x="2129217" y="5694711"/>
            <a:ext cx="658281" cy="203489"/>
          </a:xfrm>
          <a:custGeom>
            <a:avLst/>
            <a:gdLst>
              <a:gd name="T0" fmla="*/ 0 w 180"/>
              <a:gd name="T1" fmla="*/ 12 h 44"/>
              <a:gd name="T2" fmla="*/ 16 w 180"/>
              <a:gd name="T3" fmla="*/ 12 h 44"/>
              <a:gd name="T4" fmla="*/ 36 w 180"/>
              <a:gd name="T5" fmla="*/ 12 h 44"/>
              <a:gd name="T6" fmla="*/ 56 w 180"/>
              <a:gd name="T7" fmla="*/ 8 h 44"/>
              <a:gd name="T8" fmla="*/ 80 w 180"/>
              <a:gd name="T9" fmla="*/ 4 h 44"/>
              <a:gd name="T10" fmla="*/ 104 w 180"/>
              <a:gd name="T11" fmla="*/ 0 h 44"/>
              <a:gd name="T12" fmla="*/ 124 w 180"/>
              <a:gd name="T13" fmla="*/ 0 h 44"/>
              <a:gd name="T14" fmla="*/ 144 w 180"/>
              <a:gd name="T15" fmla="*/ 0 h 44"/>
              <a:gd name="T16" fmla="*/ 148 w 180"/>
              <a:gd name="T17" fmla="*/ 0 h 44"/>
              <a:gd name="T18" fmla="*/ 156 w 180"/>
              <a:gd name="T19" fmla="*/ 0 h 44"/>
              <a:gd name="T20" fmla="*/ 164 w 180"/>
              <a:gd name="T21" fmla="*/ 4 h 44"/>
              <a:gd name="T22" fmla="*/ 172 w 180"/>
              <a:gd name="T23" fmla="*/ 8 h 44"/>
              <a:gd name="T24" fmla="*/ 176 w 180"/>
              <a:gd name="T25" fmla="*/ 16 h 44"/>
              <a:gd name="T26" fmla="*/ 180 w 180"/>
              <a:gd name="T27" fmla="*/ 20 h 44"/>
              <a:gd name="T28" fmla="*/ 180 w 180"/>
              <a:gd name="T29" fmla="*/ 24 h 44"/>
              <a:gd name="T30" fmla="*/ 176 w 180"/>
              <a:gd name="T31" fmla="*/ 24 h 44"/>
              <a:gd name="T32" fmla="*/ 172 w 180"/>
              <a:gd name="T33" fmla="*/ 28 h 44"/>
              <a:gd name="T34" fmla="*/ 168 w 180"/>
              <a:gd name="T35" fmla="*/ 32 h 44"/>
              <a:gd name="T36" fmla="*/ 160 w 180"/>
              <a:gd name="T37" fmla="*/ 32 h 44"/>
              <a:gd name="T38" fmla="*/ 152 w 180"/>
              <a:gd name="T39" fmla="*/ 36 h 44"/>
              <a:gd name="T40" fmla="*/ 144 w 180"/>
              <a:gd name="T41" fmla="*/ 36 h 44"/>
              <a:gd name="T42" fmla="*/ 136 w 180"/>
              <a:gd name="T43" fmla="*/ 36 h 44"/>
              <a:gd name="T44" fmla="*/ 124 w 180"/>
              <a:gd name="T45" fmla="*/ 40 h 44"/>
              <a:gd name="T46" fmla="*/ 108 w 180"/>
              <a:gd name="T47" fmla="*/ 40 h 44"/>
              <a:gd name="T48" fmla="*/ 96 w 180"/>
              <a:gd name="T49" fmla="*/ 40 h 44"/>
              <a:gd name="T50" fmla="*/ 80 w 180"/>
              <a:gd name="T51" fmla="*/ 44 h 44"/>
              <a:gd name="T52" fmla="*/ 60 w 180"/>
              <a:gd name="T53" fmla="*/ 44 h 44"/>
              <a:gd name="T54" fmla="*/ 44 w 180"/>
              <a:gd name="T55" fmla="*/ 44 h 44"/>
              <a:gd name="T56" fmla="*/ 20 w 180"/>
              <a:gd name="T57" fmla="*/ 44 h 44"/>
              <a:gd name="T58" fmla="*/ 0 w 180"/>
              <a:gd name="T59" fmla="*/ 44 h 44"/>
              <a:gd name="T60" fmla="*/ 0 w 180"/>
              <a:gd name="T61" fmla="*/ 12 h 44"/>
              <a:gd name="T62" fmla="*/ 0 w 180"/>
              <a:gd name="T63" fmla="*/ 12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80" h="44">
                <a:moveTo>
                  <a:pt x="0" y="12"/>
                </a:moveTo>
                <a:lnTo>
                  <a:pt x="16" y="12"/>
                </a:lnTo>
                <a:lnTo>
                  <a:pt x="36" y="12"/>
                </a:lnTo>
                <a:lnTo>
                  <a:pt x="56" y="8"/>
                </a:lnTo>
                <a:lnTo>
                  <a:pt x="80" y="4"/>
                </a:lnTo>
                <a:lnTo>
                  <a:pt x="104" y="0"/>
                </a:lnTo>
                <a:lnTo>
                  <a:pt x="124" y="0"/>
                </a:lnTo>
                <a:lnTo>
                  <a:pt x="144" y="0"/>
                </a:lnTo>
                <a:lnTo>
                  <a:pt x="148" y="0"/>
                </a:lnTo>
                <a:lnTo>
                  <a:pt x="156" y="0"/>
                </a:lnTo>
                <a:lnTo>
                  <a:pt x="164" y="4"/>
                </a:lnTo>
                <a:lnTo>
                  <a:pt x="172" y="8"/>
                </a:lnTo>
                <a:lnTo>
                  <a:pt x="176" y="16"/>
                </a:lnTo>
                <a:lnTo>
                  <a:pt x="180" y="20"/>
                </a:lnTo>
                <a:lnTo>
                  <a:pt x="180" y="24"/>
                </a:lnTo>
                <a:lnTo>
                  <a:pt x="176" y="24"/>
                </a:lnTo>
                <a:lnTo>
                  <a:pt x="172" y="28"/>
                </a:lnTo>
                <a:lnTo>
                  <a:pt x="168" y="32"/>
                </a:lnTo>
                <a:lnTo>
                  <a:pt x="160" y="32"/>
                </a:lnTo>
                <a:lnTo>
                  <a:pt x="152" y="36"/>
                </a:lnTo>
                <a:lnTo>
                  <a:pt x="144" y="36"/>
                </a:lnTo>
                <a:lnTo>
                  <a:pt x="136" y="36"/>
                </a:lnTo>
                <a:lnTo>
                  <a:pt x="124" y="40"/>
                </a:lnTo>
                <a:lnTo>
                  <a:pt x="108" y="40"/>
                </a:lnTo>
                <a:lnTo>
                  <a:pt x="96" y="40"/>
                </a:lnTo>
                <a:lnTo>
                  <a:pt x="80" y="44"/>
                </a:lnTo>
                <a:lnTo>
                  <a:pt x="60" y="44"/>
                </a:lnTo>
                <a:lnTo>
                  <a:pt x="44" y="44"/>
                </a:lnTo>
                <a:lnTo>
                  <a:pt x="20" y="44"/>
                </a:lnTo>
                <a:lnTo>
                  <a:pt x="0" y="44"/>
                </a:lnTo>
                <a:lnTo>
                  <a:pt x="0" y="12"/>
                </a:lnTo>
                <a:lnTo>
                  <a:pt x="0" y="12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8" name="Freeform 177">
            <a:extLst>
              <a:ext uri="{FF2B5EF4-FFF2-40B4-BE49-F238E27FC236}">
                <a16:creationId xmlns:a16="http://schemas.microsoft.com/office/drawing/2014/main" id="{96020BEF-8AC6-4357-98E8-5A9F5A3523C7}"/>
              </a:ext>
            </a:extLst>
          </p:cNvPr>
          <p:cNvSpPr>
            <a:spLocks/>
          </p:cNvSpPr>
          <p:nvPr/>
        </p:nvSpPr>
        <p:spPr bwMode="auto">
          <a:xfrm>
            <a:off x="9396784" y="682567"/>
            <a:ext cx="350065" cy="2476731"/>
          </a:xfrm>
          <a:custGeom>
            <a:avLst/>
            <a:gdLst>
              <a:gd name="T0" fmla="*/ 92 w 92"/>
              <a:gd name="T1" fmla="*/ 36 h 544"/>
              <a:gd name="T2" fmla="*/ 88 w 92"/>
              <a:gd name="T3" fmla="*/ 44 h 544"/>
              <a:gd name="T4" fmla="*/ 84 w 92"/>
              <a:gd name="T5" fmla="*/ 52 h 544"/>
              <a:gd name="T6" fmla="*/ 76 w 92"/>
              <a:gd name="T7" fmla="*/ 76 h 544"/>
              <a:gd name="T8" fmla="*/ 72 w 92"/>
              <a:gd name="T9" fmla="*/ 100 h 544"/>
              <a:gd name="T10" fmla="*/ 72 w 92"/>
              <a:gd name="T11" fmla="*/ 124 h 544"/>
              <a:gd name="T12" fmla="*/ 72 w 92"/>
              <a:gd name="T13" fmla="*/ 160 h 544"/>
              <a:gd name="T14" fmla="*/ 68 w 92"/>
              <a:gd name="T15" fmla="*/ 200 h 544"/>
              <a:gd name="T16" fmla="*/ 68 w 92"/>
              <a:gd name="T17" fmla="*/ 272 h 544"/>
              <a:gd name="T18" fmla="*/ 64 w 92"/>
              <a:gd name="T19" fmla="*/ 360 h 544"/>
              <a:gd name="T20" fmla="*/ 68 w 92"/>
              <a:gd name="T21" fmla="*/ 416 h 544"/>
              <a:gd name="T22" fmla="*/ 68 w 92"/>
              <a:gd name="T23" fmla="*/ 448 h 544"/>
              <a:gd name="T24" fmla="*/ 68 w 92"/>
              <a:gd name="T25" fmla="*/ 476 h 544"/>
              <a:gd name="T26" fmla="*/ 68 w 92"/>
              <a:gd name="T27" fmla="*/ 496 h 544"/>
              <a:gd name="T28" fmla="*/ 64 w 92"/>
              <a:gd name="T29" fmla="*/ 520 h 544"/>
              <a:gd name="T30" fmla="*/ 56 w 92"/>
              <a:gd name="T31" fmla="*/ 536 h 544"/>
              <a:gd name="T32" fmla="*/ 52 w 92"/>
              <a:gd name="T33" fmla="*/ 540 h 544"/>
              <a:gd name="T34" fmla="*/ 40 w 92"/>
              <a:gd name="T35" fmla="*/ 544 h 544"/>
              <a:gd name="T36" fmla="*/ 24 w 92"/>
              <a:gd name="T37" fmla="*/ 532 h 544"/>
              <a:gd name="T38" fmla="*/ 12 w 92"/>
              <a:gd name="T39" fmla="*/ 508 h 544"/>
              <a:gd name="T40" fmla="*/ 0 w 92"/>
              <a:gd name="T41" fmla="*/ 496 h 544"/>
              <a:gd name="T42" fmla="*/ 0 w 92"/>
              <a:gd name="T43" fmla="*/ 492 h 544"/>
              <a:gd name="T44" fmla="*/ 0 w 92"/>
              <a:gd name="T45" fmla="*/ 484 h 544"/>
              <a:gd name="T46" fmla="*/ 0 w 92"/>
              <a:gd name="T47" fmla="*/ 472 h 544"/>
              <a:gd name="T48" fmla="*/ 4 w 92"/>
              <a:gd name="T49" fmla="*/ 460 h 544"/>
              <a:gd name="T50" fmla="*/ 4 w 92"/>
              <a:gd name="T51" fmla="*/ 440 h 544"/>
              <a:gd name="T52" fmla="*/ 8 w 92"/>
              <a:gd name="T53" fmla="*/ 412 h 544"/>
              <a:gd name="T54" fmla="*/ 8 w 92"/>
              <a:gd name="T55" fmla="*/ 376 h 544"/>
              <a:gd name="T56" fmla="*/ 12 w 92"/>
              <a:gd name="T57" fmla="*/ 332 h 544"/>
              <a:gd name="T58" fmla="*/ 16 w 92"/>
              <a:gd name="T59" fmla="*/ 280 h 544"/>
              <a:gd name="T60" fmla="*/ 20 w 92"/>
              <a:gd name="T61" fmla="*/ 232 h 544"/>
              <a:gd name="T62" fmla="*/ 20 w 92"/>
              <a:gd name="T63" fmla="*/ 196 h 544"/>
              <a:gd name="T64" fmla="*/ 20 w 92"/>
              <a:gd name="T65" fmla="*/ 164 h 544"/>
              <a:gd name="T66" fmla="*/ 20 w 92"/>
              <a:gd name="T67" fmla="*/ 112 h 544"/>
              <a:gd name="T68" fmla="*/ 16 w 92"/>
              <a:gd name="T69" fmla="*/ 60 h 544"/>
              <a:gd name="T70" fmla="*/ 12 w 92"/>
              <a:gd name="T71" fmla="*/ 40 h 544"/>
              <a:gd name="T72" fmla="*/ 8 w 92"/>
              <a:gd name="T73" fmla="*/ 24 h 544"/>
              <a:gd name="T74" fmla="*/ 4 w 92"/>
              <a:gd name="T75" fmla="*/ 16 h 544"/>
              <a:gd name="T76" fmla="*/ 8 w 92"/>
              <a:gd name="T77" fmla="*/ 4 h 544"/>
              <a:gd name="T78" fmla="*/ 12 w 92"/>
              <a:gd name="T79" fmla="*/ 0 h 544"/>
              <a:gd name="T80" fmla="*/ 20 w 92"/>
              <a:gd name="T81" fmla="*/ 0 h 544"/>
              <a:gd name="T82" fmla="*/ 32 w 92"/>
              <a:gd name="T83" fmla="*/ 0 h 544"/>
              <a:gd name="T84" fmla="*/ 52 w 92"/>
              <a:gd name="T85" fmla="*/ 4 h 544"/>
              <a:gd name="T86" fmla="*/ 68 w 92"/>
              <a:gd name="T87" fmla="*/ 12 h 544"/>
              <a:gd name="T88" fmla="*/ 80 w 92"/>
              <a:gd name="T89" fmla="*/ 16 h 544"/>
              <a:gd name="T90" fmla="*/ 88 w 92"/>
              <a:gd name="T91" fmla="*/ 24 h 544"/>
              <a:gd name="T92" fmla="*/ 88 w 92"/>
              <a:gd name="T93" fmla="*/ 28 h 5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92" h="544">
                <a:moveTo>
                  <a:pt x="88" y="28"/>
                </a:moveTo>
                <a:lnTo>
                  <a:pt x="92" y="36"/>
                </a:lnTo>
                <a:lnTo>
                  <a:pt x="88" y="40"/>
                </a:lnTo>
                <a:lnTo>
                  <a:pt x="88" y="44"/>
                </a:lnTo>
                <a:lnTo>
                  <a:pt x="88" y="48"/>
                </a:lnTo>
                <a:lnTo>
                  <a:pt x="84" y="52"/>
                </a:lnTo>
                <a:lnTo>
                  <a:pt x="80" y="64"/>
                </a:lnTo>
                <a:lnTo>
                  <a:pt x="76" y="76"/>
                </a:lnTo>
                <a:lnTo>
                  <a:pt x="76" y="88"/>
                </a:lnTo>
                <a:lnTo>
                  <a:pt x="72" y="100"/>
                </a:lnTo>
                <a:lnTo>
                  <a:pt x="72" y="112"/>
                </a:lnTo>
                <a:lnTo>
                  <a:pt x="72" y="124"/>
                </a:lnTo>
                <a:lnTo>
                  <a:pt x="72" y="140"/>
                </a:lnTo>
                <a:lnTo>
                  <a:pt x="72" y="160"/>
                </a:lnTo>
                <a:lnTo>
                  <a:pt x="72" y="180"/>
                </a:lnTo>
                <a:lnTo>
                  <a:pt x="68" y="200"/>
                </a:lnTo>
                <a:lnTo>
                  <a:pt x="68" y="224"/>
                </a:lnTo>
                <a:lnTo>
                  <a:pt x="68" y="272"/>
                </a:lnTo>
                <a:lnTo>
                  <a:pt x="64" y="316"/>
                </a:lnTo>
                <a:lnTo>
                  <a:pt x="64" y="360"/>
                </a:lnTo>
                <a:lnTo>
                  <a:pt x="64" y="396"/>
                </a:lnTo>
                <a:lnTo>
                  <a:pt x="68" y="416"/>
                </a:lnTo>
                <a:lnTo>
                  <a:pt x="68" y="432"/>
                </a:lnTo>
                <a:lnTo>
                  <a:pt x="68" y="448"/>
                </a:lnTo>
                <a:lnTo>
                  <a:pt x="68" y="460"/>
                </a:lnTo>
                <a:lnTo>
                  <a:pt x="68" y="476"/>
                </a:lnTo>
                <a:lnTo>
                  <a:pt x="68" y="484"/>
                </a:lnTo>
                <a:lnTo>
                  <a:pt x="68" y="496"/>
                </a:lnTo>
                <a:lnTo>
                  <a:pt x="64" y="504"/>
                </a:lnTo>
                <a:lnTo>
                  <a:pt x="64" y="520"/>
                </a:lnTo>
                <a:lnTo>
                  <a:pt x="60" y="532"/>
                </a:lnTo>
                <a:lnTo>
                  <a:pt x="56" y="536"/>
                </a:lnTo>
                <a:lnTo>
                  <a:pt x="52" y="540"/>
                </a:lnTo>
                <a:lnTo>
                  <a:pt x="52" y="540"/>
                </a:lnTo>
                <a:lnTo>
                  <a:pt x="48" y="544"/>
                </a:lnTo>
                <a:lnTo>
                  <a:pt x="40" y="544"/>
                </a:lnTo>
                <a:lnTo>
                  <a:pt x="32" y="540"/>
                </a:lnTo>
                <a:lnTo>
                  <a:pt x="24" y="532"/>
                </a:lnTo>
                <a:lnTo>
                  <a:pt x="20" y="520"/>
                </a:lnTo>
                <a:lnTo>
                  <a:pt x="12" y="508"/>
                </a:lnTo>
                <a:lnTo>
                  <a:pt x="4" y="500"/>
                </a:lnTo>
                <a:lnTo>
                  <a:pt x="0" y="496"/>
                </a:lnTo>
                <a:lnTo>
                  <a:pt x="0" y="492"/>
                </a:lnTo>
                <a:lnTo>
                  <a:pt x="0" y="492"/>
                </a:lnTo>
                <a:lnTo>
                  <a:pt x="0" y="488"/>
                </a:lnTo>
                <a:lnTo>
                  <a:pt x="0" y="484"/>
                </a:lnTo>
                <a:lnTo>
                  <a:pt x="0" y="480"/>
                </a:lnTo>
                <a:lnTo>
                  <a:pt x="0" y="472"/>
                </a:lnTo>
                <a:lnTo>
                  <a:pt x="0" y="468"/>
                </a:lnTo>
                <a:lnTo>
                  <a:pt x="4" y="460"/>
                </a:lnTo>
                <a:lnTo>
                  <a:pt x="4" y="448"/>
                </a:lnTo>
                <a:lnTo>
                  <a:pt x="4" y="440"/>
                </a:lnTo>
                <a:lnTo>
                  <a:pt x="4" y="428"/>
                </a:lnTo>
                <a:lnTo>
                  <a:pt x="8" y="412"/>
                </a:lnTo>
                <a:lnTo>
                  <a:pt x="8" y="396"/>
                </a:lnTo>
                <a:lnTo>
                  <a:pt x="8" y="376"/>
                </a:lnTo>
                <a:lnTo>
                  <a:pt x="12" y="356"/>
                </a:lnTo>
                <a:lnTo>
                  <a:pt x="12" y="332"/>
                </a:lnTo>
                <a:lnTo>
                  <a:pt x="16" y="304"/>
                </a:lnTo>
                <a:lnTo>
                  <a:pt x="16" y="280"/>
                </a:lnTo>
                <a:lnTo>
                  <a:pt x="16" y="256"/>
                </a:lnTo>
                <a:lnTo>
                  <a:pt x="20" y="232"/>
                </a:lnTo>
                <a:lnTo>
                  <a:pt x="20" y="212"/>
                </a:lnTo>
                <a:lnTo>
                  <a:pt x="20" y="196"/>
                </a:lnTo>
                <a:lnTo>
                  <a:pt x="20" y="180"/>
                </a:lnTo>
                <a:lnTo>
                  <a:pt x="20" y="164"/>
                </a:lnTo>
                <a:lnTo>
                  <a:pt x="20" y="152"/>
                </a:lnTo>
                <a:lnTo>
                  <a:pt x="20" y="112"/>
                </a:lnTo>
                <a:lnTo>
                  <a:pt x="16" y="68"/>
                </a:lnTo>
                <a:lnTo>
                  <a:pt x="16" y="60"/>
                </a:lnTo>
                <a:lnTo>
                  <a:pt x="12" y="52"/>
                </a:lnTo>
                <a:lnTo>
                  <a:pt x="12" y="40"/>
                </a:lnTo>
                <a:lnTo>
                  <a:pt x="8" y="28"/>
                </a:lnTo>
                <a:lnTo>
                  <a:pt x="8" y="24"/>
                </a:lnTo>
                <a:lnTo>
                  <a:pt x="4" y="20"/>
                </a:lnTo>
                <a:lnTo>
                  <a:pt x="4" y="16"/>
                </a:lnTo>
                <a:lnTo>
                  <a:pt x="4" y="12"/>
                </a:lnTo>
                <a:lnTo>
                  <a:pt x="8" y="4"/>
                </a:lnTo>
                <a:lnTo>
                  <a:pt x="8" y="4"/>
                </a:lnTo>
                <a:lnTo>
                  <a:pt x="12" y="0"/>
                </a:lnTo>
                <a:lnTo>
                  <a:pt x="16" y="0"/>
                </a:lnTo>
                <a:lnTo>
                  <a:pt x="20" y="0"/>
                </a:lnTo>
                <a:lnTo>
                  <a:pt x="24" y="0"/>
                </a:lnTo>
                <a:lnTo>
                  <a:pt x="32" y="0"/>
                </a:lnTo>
                <a:lnTo>
                  <a:pt x="40" y="4"/>
                </a:lnTo>
                <a:lnTo>
                  <a:pt x="52" y="4"/>
                </a:lnTo>
                <a:lnTo>
                  <a:pt x="60" y="8"/>
                </a:lnTo>
                <a:lnTo>
                  <a:pt x="68" y="12"/>
                </a:lnTo>
                <a:lnTo>
                  <a:pt x="76" y="12"/>
                </a:lnTo>
                <a:lnTo>
                  <a:pt x="80" y="16"/>
                </a:lnTo>
                <a:lnTo>
                  <a:pt x="84" y="20"/>
                </a:lnTo>
                <a:lnTo>
                  <a:pt x="88" y="24"/>
                </a:lnTo>
                <a:lnTo>
                  <a:pt x="88" y="24"/>
                </a:lnTo>
                <a:lnTo>
                  <a:pt x="88" y="28"/>
                </a:lnTo>
                <a:lnTo>
                  <a:pt x="88" y="28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9" name="Freeform 178">
            <a:extLst>
              <a:ext uri="{FF2B5EF4-FFF2-40B4-BE49-F238E27FC236}">
                <a16:creationId xmlns:a16="http://schemas.microsoft.com/office/drawing/2014/main" id="{248974D4-585C-414E-83B1-A87B50A75DD7}"/>
              </a:ext>
            </a:extLst>
          </p:cNvPr>
          <p:cNvSpPr>
            <a:spLocks/>
          </p:cNvSpPr>
          <p:nvPr/>
        </p:nvSpPr>
        <p:spPr bwMode="auto">
          <a:xfrm>
            <a:off x="8943302" y="1148948"/>
            <a:ext cx="365285" cy="382436"/>
          </a:xfrm>
          <a:custGeom>
            <a:avLst/>
            <a:gdLst>
              <a:gd name="T0" fmla="*/ 36 w 96"/>
              <a:gd name="T1" fmla="*/ 4 h 84"/>
              <a:gd name="T2" fmla="*/ 48 w 96"/>
              <a:gd name="T3" fmla="*/ 8 h 84"/>
              <a:gd name="T4" fmla="*/ 60 w 96"/>
              <a:gd name="T5" fmla="*/ 12 h 84"/>
              <a:gd name="T6" fmla="*/ 68 w 96"/>
              <a:gd name="T7" fmla="*/ 20 h 84"/>
              <a:gd name="T8" fmla="*/ 80 w 96"/>
              <a:gd name="T9" fmla="*/ 28 h 84"/>
              <a:gd name="T10" fmla="*/ 88 w 96"/>
              <a:gd name="T11" fmla="*/ 36 h 84"/>
              <a:gd name="T12" fmla="*/ 92 w 96"/>
              <a:gd name="T13" fmla="*/ 44 h 84"/>
              <a:gd name="T14" fmla="*/ 96 w 96"/>
              <a:gd name="T15" fmla="*/ 56 h 84"/>
              <a:gd name="T16" fmla="*/ 96 w 96"/>
              <a:gd name="T17" fmla="*/ 64 h 84"/>
              <a:gd name="T18" fmla="*/ 96 w 96"/>
              <a:gd name="T19" fmla="*/ 72 h 84"/>
              <a:gd name="T20" fmla="*/ 92 w 96"/>
              <a:gd name="T21" fmla="*/ 76 h 84"/>
              <a:gd name="T22" fmla="*/ 88 w 96"/>
              <a:gd name="T23" fmla="*/ 84 h 84"/>
              <a:gd name="T24" fmla="*/ 84 w 96"/>
              <a:gd name="T25" fmla="*/ 84 h 84"/>
              <a:gd name="T26" fmla="*/ 76 w 96"/>
              <a:gd name="T27" fmla="*/ 84 h 84"/>
              <a:gd name="T28" fmla="*/ 68 w 96"/>
              <a:gd name="T29" fmla="*/ 84 h 84"/>
              <a:gd name="T30" fmla="*/ 60 w 96"/>
              <a:gd name="T31" fmla="*/ 80 h 84"/>
              <a:gd name="T32" fmla="*/ 52 w 96"/>
              <a:gd name="T33" fmla="*/ 76 h 84"/>
              <a:gd name="T34" fmla="*/ 40 w 96"/>
              <a:gd name="T35" fmla="*/ 68 h 84"/>
              <a:gd name="T36" fmla="*/ 28 w 96"/>
              <a:gd name="T37" fmla="*/ 56 h 84"/>
              <a:gd name="T38" fmla="*/ 20 w 96"/>
              <a:gd name="T39" fmla="*/ 48 h 84"/>
              <a:gd name="T40" fmla="*/ 12 w 96"/>
              <a:gd name="T41" fmla="*/ 32 h 84"/>
              <a:gd name="T42" fmla="*/ 4 w 96"/>
              <a:gd name="T43" fmla="*/ 20 h 84"/>
              <a:gd name="T44" fmla="*/ 0 w 96"/>
              <a:gd name="T45" fmla="*/ 12 h 84"/>
              <a:gd name="T46" fmla="*/ 0 w 96"/>
              <a:gd name="T47" fmla="*/ 4 h 84"/>
              <a:gd name="T48" fmla="*/ 4 w 96"/>
              <a:gd name="T49" fmla="*/ 0 h 84"/>
              <a:gd name="T50" fmla="*/ 8 w 96"/>
              <a:gd name="T51" fmla="*/ 0 h 84"/>
              <a:gd name="T52" fmla="*/ 16 w 96"/>
              <a:gd name="T53" fmla="*/ 0 h 84"/>
              <a:gd name="T54" fmla="*/ 24 w 96"/>
              <a:gd name="T55" fmla="*/ 4 h 84"/>
              <a:gd name="T56" fmla="*/ 36 w 96"/>
              <a:gd name="T57" fmla="*/ 4 h 84"/>
              <a:gd name="T58" fmla="*/ 36 w 96"/>
              <a:gd name="T59" fmla="*/ 4 h 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96" h="84">
                <a:moveTo>
                  <a:pt x="36" y="4"/>
                </a:moveTo>
                <a:lnTo>
                  <a:pt x="48" y="8"/>
                </a:lnTo>
                <a:lnTo>
                  <a:pt x="60" y="12"/>
                </a:lnTo>
                <a:lnTo>
                  <a:pt x="68" y="20"/>
                </a:lnTo>
                <a:lnTo>
                  <a:pt x="80" y="28"/>
                </a:lnTo>
                <a:lnTo>
                  <a:pt x="88" y="36"/>
                </a:lnTo>
                <a:lnTo>
                  <a:pt x="92" y="44"/>
                </a:lnTo>
                <a:lnTo>
                  <a:pt x="96" y="56"/>
                </a:lnTo>
                <a:lnTo>
                  <a:pt x="96" y="64"/>
                </a:lnTo>
                <a:lnTo>
                  <a:pt x="96" y="72"/>
                </a:lnTo>
                <a:lnTo>
                  <a:pt x="92" y="76"/>
                </a:lnTo>
                <a:lnTo>
                  <a:pt x="88" y="84"/>
                </a:lnTo>
                <a:lnTo>
                  <a:pt x="84" y="84"/>
                </a:lnTo>
                <a:lnTo>
                  <a:pt x="76" y="84"/>
                </a:lnTo>
                <a:lnTo>
                  <a:pt x="68" y="84"/>
                </a:lnTo>
                <a:lnTo>
                  <a:pt x="60" y="80"/>
                </a:lnTo>
                <a:lnTo>
                  <a:pt x="52" y="76"/>
                </a:lnTo>
                <a:lnTo>
                  <a:pt x="40" y="68"/>
                </a:lnTo>
                <a:lnTo>
                  <a:pt x="28" y="56"/>
                </a:lnTo>
                <a:lnTo>
                  <a:pt x="20" y="48"/>
                </a:lnTo>
                <a:lnTo>
                  <a:pt x="12" y="32"/>
                </a:lnTo>
                <a:lnTo>
                  <a:pt x="4" y="20"/>
                </a:lnTo>
                <a:lnTo>
                  <a:pt x="0" y="12"/>
                </a:lnTo>
                <a:lnTo>
                  <a:pt x="0" y="4"/>
                </a:lnTo>
                <a:lnTo>
                  <a:pt x="4" y="0"/>
                </a:lnTo>
                <a:lnTo>
                  <a:pt x="8" y="0"/>
                </a:lnTo>
                <a:lnTo>
                  <a:pt x="16" y="0"/>
                </a:lnTo>
                <a:lnTo>
                  <a:pt x="24" y="4"/>
                </a:lnTo>
                <a:lnTo>
                  <a:pt x="36" y="4"/>
                </a:lnTo>
                <a:lnTo>
                  <a:pt x="36" y="4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0" name="Freeform 179">
            <a:extLst>
              <a:ext uri="{FF2B5EF4-FFF2-40B4-BE49-F238E27FC236}">
                <a16:creationId xmlns:a16="http://schemas.microsoft.com/office/drawing/2014/main" id="{09A197C5-E63D-4568-A809-55A77D987E80}"/>
              </a:ext>
            </a:extLst>
          </p:cNvPr>
          <p:cNvSpPr>
            <a:spLocks/>
          </p:cNvSpPr>
          <p:nvPr/>
        </p:nvSpPr>
        <p:spPr bwMode="auto">
          <a:xfrm>
            <a:off x="8475191" y="1787697"/>
            <a:ext cx="1080634" cy="1001619"/>
          </a:xfrm>
          <a:custGeom>
            <a:avLst/>
            <a:gdLst>
              <a:gd name="T0" fmla="*/ 76 w 284"/>
              <a:gd name="T1" fmla="*/ 168 h 220"/>
              <a:gd name="T2" fmla="*/ 96 w 284"/>
              <a:gd name="T3" fmla="*/ 156 h 220"/>
              <a:gd name="T4" fmla="*/ 116 w 284"/>
              <a:gd name="T5" fmla="*/ 140 h 220"/>
              <a:gd name="T6" fmla="*/ 136 w 284"/>
              <a:gd name="T7" fmla="*/ 124 h 220"/>
              <a:gd name="T8" fmla="*/ 160 w 284"/>
              <a:gd name="T9" fmla="*/ 104 h 220"/>
              <a:gd name="T10" fmla="*/ 184 w 284"/>
              <a:gd name="T11" fmla="*/ 80 h 220"/>
              <a:gd name="T12" fmla="*/ 208 w 284"/>
              <a:gd name="T13" fmla="*/ 56 h 220"/>
              <a:gd name="T14" fmla="*/ 232 w 284"/>
              <a:gd name="T15" fmla="*/ 28 h 220"/>
              <a:gd name="T16" fmla="*/ 260 w 284"/>
              <a:gd name="T17" fmla="*/ 0 h 220"/>
              <a:gd name="T18" fmla="*/ 284 w 284"/>
              <a:gd name="T19" fmla="*/ 4 h 220"/>
              <a:gd name="T20" fmla="*/ 252 w 284"/>
              <a:gd name="T21" fmla="*/ 40 h 220"/>
              <a:gd name="T22" fmla="*/ 220 w 284"/>
              <a:gd name="T23" fmla="*/ 68 h 220"/>
              <a:gd name="T24" fmla="*/ 192 w 284"/>
              <a:gd name="T25" fmla="*/ 96 h 220"/>
              <a:gd name="T26" fmla="*/ 160 w 284"/>
              <a:gd name="T27" fmla="*/ 124 h 220"/>
              <a:gd name="T28" fmla="*/ 132 w 284"/>
              <a:gd name="T29" fmla="*/ 144 h 220"/>
              <a:gd name="T30" fmla="*/ 104 w 284"/>
              <a:gd name="T31" fmla="*/ 164 h 220"/>
              <a:gd name="T32" fmla="*/ 76 w 284"/>
              <a:gd name="T33" fmla="*/ 184 h 220"/>
              <a:gd name="T34" fmla="*/ 52 w 284"/>
              <a:gd name="T35" fmla="*/ 196 h 220"/>
              <a:gd name="T36" fmla="*/ 40 w 284"/>
              <a:gd name="T37" fmla="*/ 200 h 220"/>
              <a:gd name="T38" fmla="*/ 32 w 284"/>
              <a:gd name="T39" fmla="*/ 208 h 220"/>
              <a:gd name="T40" fmla="*/ 20 w 284"/>
              <a:gd name="T41" fmla="*/ 212 h 220"/>
              <a:gd name="T42" fmla="*/ 16 w 284"/>
              <a:gd name="T43" fmla="*/ 216 h 220"/>
              <a:gd name="T44" fmla="*/ 8 w 284"/>
              <a:gd name="T45" fmla="*/ 216 h 220"/>
              <a:gd name="T46" fmla="*/ 4 w 284"/>
              <a:gd name="T47" fmla="*/ 216 h 220"/>
              <a:gd name="T48" fmla="*/ 4 w 284"/>
              <a:gd name="T49" fmla="*/ 220 h 220"/>
              <a:gd name="T50" fmla="*/ 0 w 284"/>
              <a:gd name="T51" fmla="*/ 216 h 220"/>
              <a:gd name="T52" fmla="*/ 0 w 284"/>
              <a:gd name="T53" fmla="*/ 216 h 220"/>
              <a:gd name="T54" fmla="*/ 4 w 284"/>
              <a:gd name="T55" fmla="*/ 216 h 220"/>
              <a:gd name="T56" fmla="*/ 12 w 284"/>
              <a:gd name="T57" fmla="*/ 212 h 220"/>
              <a:gd name="T58" fmla="*/ 20 w 284"/>
              <a:gd name="T59" fmla="*/ 204 h 220"/>
              <a:gd name="T60" fmla="*/ 28 w 284"/>
              <a:gd name="T61" fmla="*/ 200 h 220"/>
              <a:gd name="T62" fmla="*/ 44 w 284"/>
              <a:gd name="T63" fmla="*/ 192 h 220"/>
              <a:gd name="T64" fmla="*/ 56 w 284"/>
              <a:gd name="T65" fmla="*/ 180 h 220"/>
              <a:gd name="T66" fmla="*/ 76 w 284"/>
              <a:gd name="T67" fmla="*/ 168 h 220"/>
              <a:gd name="T68" fmla="*/ 76 w 284"/>
              <a:gd name="T69" fmla="*/ 168 h 2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284" h="220">
                <a:moveTo>
                  <a:pt x="76" y="168"/>
                </a:moveTo>
                <a:lnTo>
                  <a:pt x="96" y="156"/>
                </a:lnTo>
                <a:lnTo>
                  <a:pt x="116" y="140"/>
                </a:lnTo>
                <a:lnTo>
                  <a:pt x="136" y="124"/>
                </a:lnTo>
                <a:lnTo>
                  <a:pt x="160" y="104"/>
                </a:lnTo>
                <a:lnTo>
                  <a:pt x="184" y="80"/>
                </a:lnTo>
                <a:lnTo>
                  <a:pt x="208" y="56"/>
                </a:lnTo>
                <a:lnTo>
                  <a:pt x="232" y="28"/>
                </a:lnTo>
                <a:lnTo>
                  <a:pt x="260" y="0"/>
                </a:lnTo>
                <a:lnTo>
                  <a:pt x="284" y="4"/>
                </a:lnTo>
                <a:lnTo>
                  <a:pt x="252" y="40"/>
                </a:lnTo>
                <a:lnTo>
                  <a:pt x="220" y="68"/>
                </a:lnTo>
                <a:lnTo>
                  <a:pt x="192" y="96"/>
                </a:lnTo>
                <a:lnTo>
                  <a:pt x="160" y="124"/>
                </a:lnTo>
                <a:lnTo>
                  <a:pt x="132" y="144"/>
                </a:lnTo>
                <a:lnTo>
                  <a:pt x="104" y="164"/>
                </a:lnTo>
                <a:lnTo>
                  <a:pt x="76" y="184"/>
                </a:lnTo>
                <a:lnTo>
                  <a:pt x="52" y="196"/>
                </a:lnTo>
                <a:lnTo>
                  <a:pt x="40" y="200"/>
                </a:lnTo>
                <a:lnTo>
                  <a:pt x="32" y="208"/>
                </a:lnTo>
                <a:lnTo>
                  <a:pt x="20" y="212"/>
                </a:lnTo>
                <a:lnTo>
                  <a:pt x="16" y="216"/>
                </a:lnTo>
                <a:lnTo>
                  <a:pt x="8" y="216"/>
                </a:lnTo>
                <a:lnTo>
                  <a:pt x="4" y="216"/>
                </a:lnTo>
                <a:lnTo>
                  <a:pt x="4" y="220"/>
                </a:lnTo>
                <a:lnTo>
                  <a:pt x="0" y="216"/>
                </a:lnTo>
                <a:lnTo>
                  <a:pt x="0" y="216"/>
                </a:lnTo>
                <a:lnTo>
                  <a:pt x="4" y="216"/>
                </a:lnTo>
                <a:lnTo>
                  <a:pt x="12" y="212"/>
                </a:lnTo>
                <a:lnTo>
                  <a:pt x="20" y="204"/>
                </a:lnTo>
                <a:lnTo>
                  <a:pt x="28" y="200"/>
                </a:lnTo>
                <a:lnTo>
                  <a:pt x="44" y="192"/>
                </a:lnTo>
                <a:lnTo>
                  <a:pt x="56" y="180"/>
                </a:lnTo>
                <a:lnTo>
                  <a:pt x="76" y="168"/>
                </a:lnTo>
                <a:lnTo>
                  <a:pt x="76" y="168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1" name="Freeform 180">
            <a:extLst>
              <a:ext uri="{FF2B5EF4-FFF2-40B4-BE49-F238E27FC236}">
                <a16:creationId xmlns:a16="http://schemas.microsoft.com/office/drawing/2014/main" id="{616F95DB-60CB-401B-AE87-E1644460A40F}"/>
              </a:ext>
            </a:extLst>
          </p:cNvPr>
          <p:cNvSpPr>
            <a:spLocks/>
          </p:cNvSpPr>
          <p:nvPr/>
        </p:nvSpPr>
        <p:spPr bwMode="auto">
          <a:xfrm>
            <a:off x="9513811" y="1713990"/>
            <a:ext cx="1522019" cy="1019830"/>
          </a:xfrm>
          <a:custGeom>
            <a:avLst/>
            <a:gdLst>
              <a:gd name="T0" fmla="*/ 400 w 400"/>
              <a:gd name="T1" fmla="*/ 204 h 224"/>
              <a:gd name="T2" fmla="*/ 400 w 400"/>
              <a:gd name="T3" fmla="*/ 204 h 224"/>
              <a:gd name="T4" fmla="*/ 396 w 400"/>
              <a:gd name="T5" fmla="*/ 208 h 224"/>
              <a:gd name="T6" fmla="*/ 392 w 400"/>
              <a:gd name="T7" fmla="*/ 208 h 224"/>
              <a:gd name="T8" fmla="*/ 388 w 400"/>
              <a:gd name="T9" fmla="*/ 212 h 224"/>
              <a:gd name="T10" fmla="*/ 384 w 400"/>
              <a:gd name="T11" fmla="*/ 212 h 224"/>
              <a:gd name="T12" fmla="*/ 376 w 400"/>
              <a:gd name="T13" fmla="*/ 216 h 224"/>
              <a:gd name="T14" fmla="*/ 364 w 400"/>
              <a:gd name="T15" fmla="*/ 216 h 224"/>
              <a:gd name="T16" fmla="*/ 356 w 400"/>
              <a:gd name="T17" fmla="*/ 216 h 224"/>
              <a:gd name="T18" fmla="*/ 332 w 400"/>
              <a:gd name="T19" fmla="*/ 220 h 224"/>
              <a:gd name="T20" fmla="*/ 312 w 400"/>
              <a:gd name="T21" fmla="*/ 220 h 224"/>
              <a:gd name="T22" fmla="*/ 296 w 400"/>
              <a:gd name="T23" fmla="*/ 220 h 224"/>
              <a:gd name="T24" fmla="*/ 280 w 400"/>
              <a:gd name="T25" fmla="*/ 220 h 224"/>
              <a:gd name="T26" fmla="*/ 264 w 400"/>
              <a:gd name="T27" fmla="*/ 224 h 224"/>
              <a:gd name="T28" fmla="*/ 248 w 400"/>
              <a:gd name="T29" fmla="*/ 224 h 224"/>
              <a:gd name="T30" fmla="*/ 236 w 400"/>
              <a:gd name="T31" fmla="*/ 220 h 224"/>
              <a:gd name="T32" fmla="*/ 224 w 400"/>
              <a:gd name="T33" fmla="*/ 220 h 224"/>
              <a:gd name="T34" fmla="*/ 220 w 400"/>
              <a:gd name="T35" fmla="*/ 216 h 224"/>
              <a:gd name="T36" fmla="*/ 212 w 400"/>
              <a:gd name="T37" fmla="*/ 216 h 224"/>
              <a:gd name="T38" fmla="*/ 204 w 400"/>
              <a:gd name="T39" fmla="*/ 212 h 224"/>
              <a:gd name="T40" fmla="*/ 196 w 400"/>
              <a:gd name="T41" fmla="*/ 208 h 224"/>
              <a:gd name="T42" fmla="*/ 188 w 400"/>
              <a:gd name="T43" fmla="*/ 200 h 224"/>
              <a:gd name="T44" fmla="*/ 180 w 400"/>
              <a:gd name="T45" fmla="*/ 192 h 224"/>
              <a:gd name="T46" fmla="*/ 168 w 400"/>
              <a:gd name="T47" fmla="*/ 184 h 224"/>
              <a:gd name="T48" fmla="*/ 160 w 400"/>
              <a:gd name="T49" fmla="*/ 176 h 224"/>
              <a:gd name="T50" fmla="*/ 148 w 400"/>
              <a:gd name="T51" fmla="*/ 164 h 224"/>
              <a:gd name="T52" fmla="*/ 136 w 400"/>
              <a:gd name="T53" fmla="*/ 152 h 224"/>
              <a:gd name="T54" fmla="*/ 120 w 400"/>
              <a:gd name="T55" fmla="*/ 140 h 224"/>
              <a:gd name="T56" fmla="*/ 100 w 400"/>
              <a:gd name="T57" fmla="*/ 120 h 224"/>
              <a:gd name="T58" fmla="*/ 80 w 400"/>
              <a:gd name="T59" fmla="*/ 104 h 224"/>
              <a:gd name="T60" fmla="*/ 56 w 400"/>
              <a:gd name="T61" fmla="*/ 80 h 224"/>
              <a:gd name="T62" fmla="*/ 28 w 400"/>
              <a:gd name="T63" fmla="*/ 56 h 224"/>
              <a:gd name="T64" fmla="*/ 0 w 400"/>
              <a:gd name="T65" fmla="*/ 32 h 224"/>
              <a:gd name="T66" fmla="*/ 8 w 400"/>
              <a:gd name="T67" fmla="*/ 0 h 224"/>
              <a:gd name="T68" fmla="*/ 48 w 400"/>
              <a:gd name="T69" fmla="*/ 28 h 224"/>
              <a:gd name="T70" fmla="*/ 88 w 400"/>
              <a:gd name="T71" fmla="*/ 56 h 224"/>
              <a:gd name="T72" fmla="*/ 128 w 400"/>
              <a:gd name="T73" fmla="*/ 80 h 224"/>
              <a:gd name="T74" fmla="*/ 164 w 400"/>
              <a:gd name="T75" fmla="*/ 104 h 224"/>
              <a:gd name="T76" fmla="*/ 200 w 400"/>
              <a:gd name="T77" fmla="*/ 124 h 224"/>
              <a:gd name="T78" fmla="*/ 236 w 400"/>
              <a:gd name="T79" fmla="*/ 144 h 224"/>
              <a:gd name="T80" fmla="*/ 276 w 400"/>
              <a:gd name="T81" fmla="*/ 156 h 224"/>
              <a:gd name="T82" fmla="*/ 316 w 400"/>
              <a:gd name="T83" fmla="*/ 168 h 224"/>
              <a:gd name="T84" fmla="*/ 336 w 400"/>
              <a:gd name="T85" fmla="*/ 176 h 224"/>
              <a:gd name="T86" fmla="*/ 352 w 400"/>
              <a:gd name="T87" fmla="*/ 180 h 224"/>
              <a:gd name="T88" fmla="*/ 368 w 400"/>
              <a:gd name="T89" fmla="*/ 184 h 224"/>
              <a:gd name="T90" fmla="*/ 380 w 400"/>
              <a:gd name="T91" fmla="*/ 188 h 224"/>
              <a:gd name="T92" fmla="*/ 388 w 400"/>
              <a:gd name="T93" fmla="*/ 192 h 224"/>
              <a:gd name="T94" fmla="*/ 396 w 400"/>
              <a:gd name="T95" fmla="*/ 196 h 224"/>
              <a:gd name="T96" fmla="*/ 400 w 400"/>
              <a:gd name="T97" fmla="*/ 200 h 224"/>
              <a:gd name="T98" fmla="*/ 400 w 400"/>
              <a:gd name="T99" fmla="*/ 204 h 224"/>
              <a:gd name="T100" fmla="*/ 400 w 400"/>
              <a:gd name="T101" fmla="*/ 204 h 2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400" h="224">
                <a:moveTo>
                  <a:pt x="400" y="204"/>
                </a:moveTo>
                <a:lnTo>
                  <a:pt x="400" y="204"/>
                </a:lnTo>
                <a:lnTo>
                  <a:pt x="396" y="208"/>
                </a:lnTo>
                <a:lnTo>
                  <a:pt x="392" y="208"/>
                </a:lnTo>
                <a:lnTo>
                  <a:pt x="388" y="212"/>
                </a:lnTo>
                <a:lnTo>
                  <a:pt x="384" y="212"/>
                </a:lnTo>
                <a:lnTo>
                  <a:pt x="376" y="216"/>
                </a:lnTo>
                <a:lnTo>
                  <a:pt x="364" y="216"/>
                </a:lnTo>
                <a:lnTo>
                  <a:pt x="356" y="216"/>
                </a:lnTo>
                <a:lnTo>
                  <a:pt x="332" y="220"/>
                </a:lnTo>
                <a:lnTo>
                  <a:pt x="312" y="220"/>
                </a:lnTo>
                <a:lnTo>
                  <a:pt x="296" y="220"/>
                </a:lnTo>
                <a:lnTo>
                  <a:pt x="280" y="220"/>
                </a:lnTo>
                <a:lnTo>
                  <a:pt x="264" y="224"/>
                </a:lnTo>
                <a:lnTo>
                  <a:pt x="248" y="224"/>
                </a:lnTo>
                <a:lnTo>
                  <a:pt x="236" y="220"/>
                </a:lnTo>
                <a:lnTo>
                  <a:pt x="224" y="220"/>
                </a:lnTo>
                <a:lnTo>
                  <a:pt x="220" y="216"/>
                </a:lnTo>
                <a:lnTo>
                  <a:pt x="212" y="216"/>
                </a:lnTo>
                <a:lnTo>
                  <a:pt x="204" y="212"/>
                </a:lnTo>
                <a:lnTo>
                  <a:pt x="196" y="208"/>
                </a:lnTo>
                <a:lnTo>
                  <a:pt x="188" y="200"/>
                </a:lnTo>
                <a:lnTo>
                  <a:pt x="180" y="192"/>
                </a:lnTo>
                <a:lnTo>
                  <a:pt x="168" y="184"/>
                </a:lnTo>
                <a:lnTo>
                  <a:pt x="160" y="176"/>
                </a:lnTo>
                <a:lnTo>
                  <a:pt x="148" y="164"/>
                </a:lnTo>
                <a:lnTo>
                  <a:pt x="136" y="152"/>
                </a:lnTo>
                <a:lnTo>
                  <a:pt x="120" y="140"/>
                </a:lnTo>
                <a:lnTo>
                  <a:pt x="100" y="120"/>
                </a:lnTo>
                <a:lnTo>
                  <a:pt x="80" y="104"/>
                </a:lnTo>
                <a:lnTo>
                  <a:pt x="56" y="80"/>
                </a:lnTo>
                <a:lnTo>
                  <a:pt x="28" y="56"/>
                </a:lnTo>
                <a:lnTo>
                  <a:pt x="0" y="32"/>
                </a:lnTo>
                <a:lnTo>
                  <a:pt x="8" y="0"/>
                </a:lnTo>
                <a:lnTo>
                  <a:pt x="48" y="28"/>
                </a:lnTo>
                <a:lnTo>
                  <a:pt x="88" y="56"/>
                </a:lnTo>
                <a:lnTo>
                  <a:pt x="128" y="80"/>
                </a:lnTo>
                <a:lnTo>
                  <a:pt x="164" y="104"/>
                </a:lnTo>
                <a:lnTo>
                  <a:pt x="200" y="124"/>
                </a:lnTo>
                <a:lnTo>
                  <a:pt x="236" y="144"/>
                </a:lnTo>
                <a:lnTo>
                  <a:pt x="276" y="156"/>
                </a:lnTo>
                <a:lnTo>
                  <a:pt x="316" y="168"/>
                </a:lnTo>
                <a:lnTo>
                  <a:pt x="336" y="176"/>
                </a:lnTo>
                <a:lnTo>
                  <a:pt x="352" y="180"/>
                </a:lnTo>
                <a:lnTo>
                  <a:pt x="368" y="184"/>
                </a:lnTo>
                <a:lnTo>
                  <a:pt x="380" y="188"/>
                </a:lnTo>
                <a:lnTo>
                  <a:pt x="388" y="192"/>
                </a:lnTo>
                <a:lnTo>
                  <a:pt x="396" y="196"/>
                </a:lnTo>
                <a:lnTo>
                  <a:pt x="400" y="200"/>
                </a:lnTo>
                <a:lnTo>
                  <a:pt x="400" y="204"/>
                </a:lnTo>
                <a:lnTo>
                  <a:pt x="400" y="204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6" name="Freeform 181">
            <a:extLst>
              <a:ext uri="{FF2B5EF4-FFF2-40B4-BE49-F238E27FC236}">
                <a16:creationId xmlns:a16="http://schemas.microsoft.com/office/drawing/2014/main" id="{D768546C-735E-4597-A29A-B90252FE1AFB}"/>
              </a:ext>
            </a:extLst>
          </p:cNvPr>
          <p:cNvSpPr>
            <a:spLocks/>
          </p:cNvSpPr>
          <p:nvPr/>
        </p:nvSpPr>
        <p:spPr bwMode="auto">
          <a:xfrm>
            <a:off x="8636104" y="1537714"/>
            <a:ext cx="1872084" cy="400647"/>
          </a:xfrm>
          <a:custGeom>
            <a:avLst/>
            <a:gdLst>
              <a:gd name="T0" fmla="*/ 48 w 492"/>
              <a:gd name="T1" fmla="*/ 84 h 88"/>
              <a:gd name="T2" fmla="*/ 28 w 492"/>
              <a:gd name="T3" fmla="*/ 76 h 88"/>
              <a:gd name="T4" fmla="*/ 12 w 492"/>
              <a:gd name="T5" fmla="*/ 68 h 88"/>
              <a:gd name="T6" fmla="*/ 28 w 492"/>
              <a:gd name="T7" fmla="*/ 56 h 88"/>
              <a:gd name="T8" fmla="*/ 76 w 492"/>
              <a:gd name="T9" fmla="*/ 48 h 88"/>
              <a:gd name="T10" fmla="*/ 120 w 492"/>
              <a:gd name="T11" fmla="*/ 40 h 88"/>
              <a:gd name="T12" fmla="*/ 156 w 492"/>
              <a:gd name="T13" fmla="*/ 36 h 88"/>
              <a:gd name="T14" fmla="*/ 188 w 492"/>
              <a:gd name="T15" fmla="*/ 28 h 88"/>
              <a:gd name="T16" fmla="*/ 224 w 492"/>
              <a:gd name="T17" fmla="*/ 24 h 88"/>
              <a:gd name="T18" fmla="*/ 260 w 492"/>
              <a:gd name="T19" fmla="*/ 16 h 88"/>
              <a:gd name="T20" fmla="*/ 328 w 492"/>
              <a:gd name="T21" fmla="*/ 4 h 88"/>
              <a:gd name="T22" fmla="*/ 368 w 492"/>
              <a:gd name="T23" fmla="*/ 0 h 88"/>
              <a:gd name="T24" fmla="*/ 404 w 492"/>
              <a:gd name="T25" fmla="*/ 0 h 88"/>
              <a:gd name="T26" fmla="*/ 432 w 492"/>
              <a:gd name="T27" fmla="*/ 0 h 88"/>
              <a:gd name="T28" fmla="*/ 456 w 492"/>
              <a:gd name="T29" fmla="*/ 4 h 88"/>
              <a:gd name="T30" fmla="*/ 472 w 492"/>
              <a:gd name="T31" fmla="*/ 8 h 88"/>
              <a:gd name="T32" fmla="*/ 484 w 492"/>
              <a:gd name="T33" fmla="*/ 16 h 88"/>
              <a:gd name="T34" fmla="*/ 488 w 492"/>
              <a:gd name="T35" fmla="*/ 20 h 88"/>
              <a:gd name="T36" fmla="*/ 492 w 492"/>
              <a:gd name="T37" fmla="*/ 24 h 88"/>
              <a:gd name="T38" fmla="*/ 492 w 492"/>
              <a:gd name="T39" fmla="*/ 32 h 88"/>
              <a:gd name="T40" fmla="*/ 484 w 492"/>
              <a:gd name="T41" fmla="*/ 40 h 88"/>
              <a:gd name="T42" fmla="*/ 472 w 492"/>
              <a:gd name="T43" fmla="*/ 40 h 88"/>
              <a:gd name="T44" fmla="*/ 456 w 492"/>
              <a:gd name="T45" fmla="*/ 44 h 88"/>
              <a:gd name="T46" fmla="*/ 432 w 492"/>
              <a:gd name="T47" fmla="*/ 44 h 88"/>
              <a:gd name="T48" fmla="*/ 388 w 492"/>
              <a:gd name="T49" fmla="*/ 44 h 88"/>
              <a:gd name="T50" fmla="*/ 324 w 492"/>
              <a:gd name="T51" fmla="*/ 48 h 88"/>
              <a:gd name="T52" fmla="*/ 256 w 492"/>
              <a:gd name="T53" fmla="*/ 52 h 88"/>
              <a:gd name="T54" fmla="*/ 184 w 492"/>
              <a:gd name="T55" fmla="*/ 60 h 88"/>
              <a:gd name="T56" fmla="*/ 128 w 492"/>
              <a:gd name="T57" fmla="*/ 76 h 88"/>
              <a:gd name="T58" fmla="*/ 100 w 492"/>
              <a:gd name="T59" fmla="*/ 80 h 88"/>
              <a:gd name="T60" fmla="*/ 76 w 492"/>
              <a:gd name="T61" fmla="*/ 84 h 88"/>
              <a:gd name="T62" fmla="*/ 64 w 492"/>
              <a:gd name="T63" fmla="*/ 88 h 88"/>
              <a:gd name="T64" fmla="*/ 56 w 492"/>
              <a:gd name="T65" fmla="*/ 88 h 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492" h="88">
                <a:moveTo>
                  <a:pt x="56" y="88"/>
                </a:moveTo>
                <a:lnTo>
                  <a:pt x="48" y="84"/>
                </a:lnTo>
                <a:lnTo>
                  <a:pt x="36" y="80"/>
                </a:lnTo>
                <a:lnTo>
                  <a:pt x="28" y="76"/>
                </a:lnTo>
                <a:lnTo>
                  <a:pt x="20" y="72"/>
                </a:lnTo>
                <a:lnTo>
                  <a:pt x="12" y="68"/>
                </a:lnTo>
                <a:lnTo>
                  <a:pt x="0" y="60"/>
                </a:lnTo>
                <a:lnTo>
                  <a:pt x="28" y="56"/>
                </a:lnTo>
                <a:lnTo>
                  <a:pt x="52" y="52"/>
                </a:lnTo>
                <a:lnTo>
                  <a:pt x="76" y="48"/>
                </a:lnTo>
                <a:lnTo>
                  <a:pt x="100" y="44"/>
                </a:lnTo>
                <a:lnTo>
                  <a:pt x="120" y="40"/>
                </a:lnTo>
                <a:lnTo>
                  <a:pt x="140" y="36"/>
                </a:lnTo>
                <a:lnTo>
                  <a:pt x="156" y="36"/>
                </a:lnTo>
                <a:lnTo>
                  <a:pt x="172" y="32"/>
                </a:lnTo>
                <a:lnTo>
                  <a:pt x="188" y="28"/>
                </a:lnTo>
                <a:lnTo>
                  <a:pt x="204" y="28"/>
                </a:lnTo>
                <a:lnTo>
                  <a:pt x="224" y="24"/>
                </a:lnTo>
                <a:lnTo>
                  <a:pt x="240" y="20"/>
                </a:lnTo>
                <a:lnTo>
                  <a:pt x="260" y="16"/>
                </a:lnTo>
                <a:lnTo>
                  <a:pt x="280" y="16"/>
                </a:lnTo>
                <a:lnTo>
                  <a:pt x="328" y="4"/>
                </a:lnTo>
                <a:lnTo>
                  <a:pt x="348" y="4"/>
                </a:lnTo>
                <a:lnTo>
                  <a:pt x="368" y="0"/>
                </a:lnTo>
                <a:lnTo>
                  <a:pt x="388" y="0"/>
                </a:lnTo>
                <a:lnTo>
                  <a:pt x="404" y="0"/>
                </a:lnTo>
                <a:lnTo>
                  <a:pt x="420" y="0"/>
                </a:lnTo>
                <a:lnTo>
                  <a:pt x="432" y="0"/>
                </a:lnTo>
                <a:lnTo>
                  <a:pt x="444" y="0"/>
                </a:lnTo>
                <a:lnTo>
                  <a:pt x="456" y="4"/>
                </a:lnTo>
                <a:lnTo>
                  <a:pt x="464" y="8"/>
                </a:lnTo>
                <a:lnTo>
                  <a:pt x="472" y="8"/>
                </a:lnTo>
                <a:lnTo>
                  <a:pt x="480" y="12"/>
                </a:lnTo>
                <a:lnTo>
                  <a:pt x="484" y="16"/>
                </a:lnTo>
                <a:lnTo>
                  <a:pt x="488" y="16"/>
                </a:lnTo>
                <a:lnTo>
                  <a:pt x="488" y="20"/>
                </a:lnTo>
                <a:lnTo>
                  <a:pt x="492" y="20"/>
                </a:lnTo>
                <a:lnTo>
                  <a:pt x="492" y="24"/>
                </a:lnTo>
                <a:lnTo>
                  <a:pt x="492" y="28"/>
                </a:lnTo>
                <a:lnTo>
                  <a:pt x="492" y="32"/>
                </a:lnTo>
                <a:lnTo>
                  <a:pt x="488" y="36"/>
                </a:lnTo>
                <a:lnTo>
                  <a:pt x="484" y="40"/>
                </a:lnTo>
                <a:lnTo>
                  <a:pt x="480" y="40"/>
                </a:lnTo>
                <a:lnTo>
                  <a:pt x="472" y="40"/>
                </a:lnTo>
                <a:lnTo>
                  <a:pt x="464" y="44"/>
                </a:lnTo>
                <a:lnTo>
                  <a:pt x="456" y="44"/>
                </a:lnTo>
                <a:lnTo>
                  <a:pt x="444" y="44"/>
                </a:lnTo>
                <a:lnTo>
                  <a:pt x="432" y="44"/>
                </a:lnTo>
                <a:lnTo>
                  <a:pt x="420" y="44"/>
                </a:lnTo>
                <a:lnTo>
                  <a:pt x="388" y="44"/>
                </a:lnTo>
                <a:lnTo>
                  <a:pt x="356" y="44"/>
                </a:lnTo>
                <a:lnTo>
                  <a:pt x="324" y="48"/>
                </a:lnTo>
                <a:lnTo>
                  <a:pt x="292" y="48"/>
                </a:lnTo>
                <a:lnTo>
                  <a:pt x="256" y="52"/>
                </a:lnTo>
                <a:lnTo>
                  <a:pt x="220" y="56"/>
                </a:lnTo>
                <a:lnTo>
                  <a:pt x="184" y="60"/>
                </a:lnTo>
                <a:lnTo>
                  <a:pt x="148" y="68"/>
                </a:lnTo>
                <a:lnTo>
                  <a:pt x="128" y="76"/>
                </a:lnTo>
                <a:lnTo>
                  <a:pt x="112" y="76"/>
                </a:lnTo>
                <a:lnTo>
                  <a:pt x="100" y="80"/>
                </a:lnTo>
                <a:lnTo>
                  <a:pt x="88" y="84"/>
                </a:lnTo>
                <a:lnTo>
                  <a:pt x="76" y="84"/>
                </a:lnTo>
                <a:lnTo>
                  <a:pt x="68" y="84"/>
                </a:lnTo>
                <a:lnTo>
                  <a:pt x="64" y="88"/>
                </a:lnTo>
                <a:lnTo>
                  <a:pt x="56" y="88"/>
                </a:lnTo>
                <a:lnTo>
                  <a:pt x="56" y="88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1" name="Freeform 182">
            <a:extLst>
              <a:ext uri="{FF2B5EF4-FFF2-40B4-BE49-F238E27FC236}">
                <a16:creationId xmlns:a16="http://schemas.microsoft.com/office/drawing/2014/main" id="{FEF4A1FF-3FE2-407F-A475-123827069F0C}"/>
              </a:ext>
            </a:extLst>
          </p:cNvPr>
          <p:cNvSpPr>
            <a:spLocks/>
          </p:cNvSpPr>
          <p:nvPr/>
        </p:nvSpPr>
        <p:spPr bwMode="auto">
          <a:xfrm>
            <a:off x="9747867" y="966259"/>
            <a:ext cx="578368" cy="528127"/>
          </a:xfrm>
          <a:custGeom>
            <a:avLst/>
            <a:gdLst>
              <a:gd name="T0" fmla="*/ 72 w 152"/>
              <a:gd name="T1" fmla="*/ 16 h 116"/>
              <a:gd name="T2" fmla="*/ 72 w 152"/>
              <a:gd name="T3" fmla="*/ 12 h 116"/>
              <a:gd name="T4" fmla="*/ 72 w 152"/>
              <a:gd name="T5" fmla="*/ 8 h 116"/>
              <a:gd name="T6" fmla="*/ 72 w 152"/>
              <a:gd name="T7" fmla="*/ 4 h 116"/>
              <a:gd name="T8" fmla="*/ 80 w 152"/>
              <a:gd name="T9" fmla="*/ 0 h 116"/>
              <a:gd name="T10" fmla="*/ 88 w 152"/>
              <a:gd name="T11" fmla="*/ 0 h 116"/>
              <a:gd name="T12" fmla="*/ 96 w 152"/>
              <a:gd name="T13" fmla="*/ 0 h 116"/>
              <a:gd name="T14" fmla="*/ 108 w 152"/>
              <a:gd name="T15" fmla="*/ 4 h 116"/>
              <a:gd name="T16" fmla="*/ 124 w 152"/>
              <a:gd name="T17" fmla="*/ 8 h 116"/>
              <a:gd name="T18" fmla="*/ 136 w 152"/>
              <a:gd name="T19" fmla="*/ 16 h 116"/>
              <a:gd name="T20" fmla="*/ 144 w 152"/>
              <a:gd name="T21" fmla="*/ 20 h 116"/>
              <a:gd name="T22" fmla="*/ 148 w 152"/>
              <a:gd name="T23" fmla="*/ 24 h 116"/>
              <a:gd name="T24" fmla="*/ 148 w 152"/>
              <a:gd name="T25" fmla="*/ 28 h 116"/>
              <a:gd name="T26" fmla="*/ 152 w 152"/>
              <a:gd name="T27" fmla="*/ 32 h 116"/>
              <a:gd name="T28" fmla="*/ 152 w 152"/>
              <a:gd name="T29" fmla="*/ 32 h 116"/>
              <a:gd name="T30" fmla="*/ 152 w 152"/>
              <a:gd name="T31" fmla="*/ 36 h 116"/>
              <a:gd name="T32" fmla="*/ 148 w 152"/>
              <a:gd name="T33" fmla="*/ 44 h 116"/>
              <a:gd name="T34" fmla="*/ 144 w 152"/>
              <a:gd name="T35" fmla="*/ 52 h 116"/>
              <a:gd name="T36" fmla="*/ 132 w 152"/>
              <a:gd name="T37" fmla="*/ 60 h 116"/>
              <a:gd name="T38" fmla="*/ 128 w 152"/>
              <a:gd name="T39" fmla="*/ 64 h 116"/>
              <a:gd name="T40" fmla="*/ 120 w 152"/>
              <a:gd name="T41" fmla="*/ 68 h 116"/>
              <a:gd name="T42" fmla="*/ 104 w 152"/>
              <a:gd name="T43" fmla="*/ 76 h 116"/>
              <a:gd name="T44" fmla="*/ 88 w 152"/>
              <a:gd name="T45" fmla="*/ 84 h 116"/>
              <a:gd name="T46" fmla="*/ 68 w 152"/>
              <a:gd name="T47" fmla="*/ 96 h 116"/>
              <a:gd name="T48" fmla="*/ 48 w 152"/>
              <a:gd name="T49" fmla="*/ 104 h 116"/>
              <a:gd name="T50" fmla="*/ 40 w 152"/>
              <a:gd name="T51" fmla="*/ 108 h 116"/>
              <a:gd name="T52" fmla="*/ 32 w 152"/>
              <a:gd name="T53" fmla="*/ 112 h 116"/>
              <a:gd name="T54" fmla="*/ 24 w 152"/>
              <a:gd name="T55" fmla="*/ 112 h 116"/>
              <a:gd name="T56" fmla="*/ 16 w 152"/>
              <a:gd name="T57" fmla="*/ 116 h 116"/>
              <a:gd name="T58" fmla="*/ 8 w 152"/>
              <a:gd name="T59" fmla="*/ 116 h 116"/>
              <a:gd name="T60" fmla="*/ 0 w 152"/>
              <a:gd name="T61" fmla="*/ 116 h 116"/>
              <a:gd name="T62" fmla="*/ 0 w 152"/>
              <a:gd name="T63" fmla="*/ 116 h 116"/>
              <a:gd name="T64" fmla="*/ 0 w 152"/>
              <a:gd name="T65" fmla="*/ 112 h 116"/>
              <a:gd name="T66" fmla="*/ 0 w 152"/>
              <a:gd name="T67" fmla="*/ 108 h 116"/>
              <a:gd name="T68" fmla="*/ 0 w 152"/>
              <a:gd name="T69" fmla="*/ 104 h 116"/>
              <a:gd name="T70" fmla="*/ 4 w 152"/>
              <a:gd name="T71" fmla="*/ 100 h 116"/>
              <a:gd name="T72" fmla="*/ 8 w 152"/>
              <a:gd name="T73" fmla="*/ 96 h 116"/>
              <a:gd name="T74" fmla="*/ 16 w 152"/>
              <a:gd name="T75" fmla="*/ 92 h 116"/>
              <a:gd name="T76" fmla="*/ 24 w 152"/>
              <a:gd name="T77" fmla="*/ 84 h 116"/>
              <a:gd name="T78" fmla="*/ 36 w 152"/>
              <a:gd name="T79" fmla="*/ 72 h 116"/>
              <a:gd name="T80" fmla="*/ 48 w 152"/>
              <a:gd name="T81" fmla="*/ 60 h 116"/>
              <a:gd name="T82" fmla="*/ 60 w 152"/>
              <a:gd name="T83" fmla="*/ 52 h 116"/>
              <a:gd name="T84" fmla="*/ 68 w 152"/>
              <a:gd name="T85" fmla="*/ 40 h 116"/>
              <a:gd name="T86" fmla="*/ 72 w 152"/>
              <a:gd name="T87" fmla="*/ 32 h 116"/>
              <a:gd name="T88" fmla="*/ 76 w 152"/>
              <a:gd name="T89" fmla="*/ 28 h 116"/>
              <a:gd name="T90" fmla="*/ 76 w 152"/>
              <a:gd name="T91" fmla="*/ 20 h 116"/>
              <a:gd name="T92" fmla="*/ 72 w 152"/>
              <a:gd name="T93" fmla="*/ 16 h 116"/>
              <a:gd name="T94" fmla="*/ 72 w 152"/>
              <a:gd name="T95" fmla="*/ 16 h 1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52" h="116">
                <a:moveTo>
                  <a:pt x="72" y="16"/>
                </a:moveTo>
                <a:lnTo>
                  <a:pt x="72" y="12"/>
                </a:lnTo>
                <a:lnTo>
                  <a:pt x="72" y="8"/>
                </a:lnTo>
                <a:lnTo>
                  <a:pt x="72" y="4"/>
                </a:lnTo>
                <a:lnTo>
                  <a:pt x="80" y="0"/>
                </a:lnTo>
                <a:lnTo>
                  <a:pt x="88" y="0"/>
                </a:lnTo>
                <a:lnTo>
                  <a:pt x="96" y="0"/>
                </a:lnTo>
                <a:lnTo>
                  <a:pt x="108" y="4"/>
                </a:lnTo>
                <a:lnTo>
                  <a:pt x="124" y="8"/>
                </a:lnTo>
                <a:lnTo>
                  <a:pt x="136" y="16"/>
                </a:lnTo>
                <a:lnTo>
                  <a:pt x="144" y="20"/>
                </a:lnTo>
                <a:lnTo>
                  <a:pt x="148" y="24"/>
                </a:lnTo>
                <a:lnTo>
                  <a:pt x="148" y="28"/>
                </a:lnTo>
                <a:lnTo>
                  <a:pt x="152" y="32"/>
                </a:lnTo>
                <a:lnTo>
                  <a:pt x="152" y="32"/>
                </a:lnTo>
                <a:lnTo>
                  <a:pt x="152" y="36"/>
                </a:lnTo>
                <a:lnTo>
                  <a:pt x="148" y="44"/>
                </a:lnTo>
                <a:lnTo>
                  <a:pt x="144" y="52"/>
                </a:lnTo>
                <a:lnTo>
                  <a:pt x="132" y="60"/>
                </a:lnTo>
                <a:lnTo>
                  <a:pt x="128" y="64"/>
                </a:lnTo>
                <a:lnTo>
                  <a:pt x="120" y="68"/>
                </a:lnTo>
                <a:lnTo>
                  <a:pt x="104" y="76"/>
                </a:lnTo>
                <a:lnTo>
                  <a:pt x="88" y="84"/>
                </a:lnTo>
                <a:lnTo>
                  <a:pt x="68" y="96"/>
                </a:lnTo>
                <a:lnTo>
                  <a:pt x="48" y="104"/>
                </a:lnTo>
                <a:lnTo>
                  <a:pt x="40" y="108"/>
                </a:lnTo>
                <a:lnTo>
                  <a:pt x="32" y="112"/>
                </a:lnTo>
                <a:lnTo>
                  <a:pt x="24" y="112"/>
                </a:lnTo>
                <a:lnTo>
                  <a:pt x="16" y="116"/>
                </a:lnTo>
                <a:lnTo>
                  <a:pt x="8" y="116"/>
                </a:lnTo>
                <a:lnTo>
                  <a:pt x="0" y="116"/>
                </a:lnTo>
                <a:lnTo>
                  <a:pt x="0" y="116"/>
                </a:lnTo>
                <a:lnTo>
                  <a:pt x="0" y="112"/>
                </a:lnTo>
                <a:lnTo>
                  <a:pt x="0" y="108"/>
                </a:lnTo>
                <a:lnTo>
                  <a:pt x="0" y="104"/>
                </a:lnTo>
                <a:lnTo>
                  <a:pt x="4" y="100"/>
                </a:lnTo>
                <a:lnTo>
                  <a:pt x="8" y="96"/>
                </a:lnTo>
                <a:lnTo>
                  <a:pt x="16" y="92"/>
                </a:lnTo>
                <a:lnTo>
                  <a:pt x="24" y="84"/>
                </a:lnTo>
                <a:lnTo>
                  <a:pt x="36" y="72"/>
                </a:lnTo>
                <a:lnTo>
                  <a:pt x="48" y="60"/>
                </a:lnTo>
                <a:lnTo>
                  <a:pt x="60" y="52"/>
                </a:lnTo>
                <a:lnTo>
                  <a:pt x="68" y="40"/>
                </a:lnTo>
                <a:lnTo>
                  <a:pt x="72" y="32"/>
                </a:lnTo>
                <a:lnTo>
                  <a:pt x="76" y="28"/>
                </a:lnTo>
                <a:lnTo>
                  <a:pt x="76" y="20"/>
                </a:lnTo>
                <a:lnTo>
                  <a:pt x="72" y="16"/>
                </a:lnTo>
                <a:lnTo>
                  <a:pt x="72" y="16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0" name="Freeform 184">
            <a:extLst>
              <a:ext uri="{FF2B5EF4-FFF2-40B4-BE49-F238E27FC236}">
                <a16:creationId xmlns:a16="http://schemas.microsoft.com/office/drawing/2014/main" id="{E9D5A303-DB27-4020-A0DC-38C71CF7BEE3}"/>
              </a:ext>
            </a:extLst>
          </p:cNvPr>
          <p:cNvSpPr>
            <a:spLocks/>
          </p:cNvSpPr>
          <p:nvPr/>
        </p:nvSpPr>
        <p:spPr bwMode="auto">
          <a:xfrm>
            <a:off x="9117630" y="4569576"/>
            <a:ext cx="746051" cy="1738908"/>
          </a:xfrm>
          <a:custGeom>
            <a:avLst/>
            <a:gdLst>
              <a:gd name="T0" fmla="*/ 104 w 204"/>
              <a:gd name="T1" fmla="*/ 312 h 376"/>
              <a:gd name="T2" fmla="*/ 88 w 204"/>
              <a:gd name="T3" fmla="*/ 328 h 376"/>
              <a:gd name="T4" fmla="*/ 72 w 204"/>
              <a:gd name="T5" fmla="*/ 344 h 376"/>
              <a:gd name="T6" fmla="*/ 56 w 204"/>
              <a:gd name="T7" fmla="*/ 352 h 376"/>
              <a:gd name="T8" fmla="*/ 40 w 204"/>
              <a:gd name="T9" fmla="*/ 364 h 376"/>
              <a:gd name="T10" fmla="*/ 28 w 204"/>
              <a:gd name="T11" fmla="*/ 368 h 376"/>
              <a:gd name="T12" fmla="*/ 20 w 204"/>
              <a:gd name="T13" fmla="*/ 372 h 376"/>
              <a:gd name="T14" fmla="*/ 16 w 204"/>
              <a:gd name="T15" fmla="*/ 372 h 376"/>
              <a:gd name="T16" fmla="*/ 12 w 204"/>
              <a:gd name="T17" fmla="*/ 376 h 376"/>
              <a:gd name="T18" fmla="*/ 8 w 204"/>
              <a:gd name="T19" fmla="*/ 376 h 376"/>
              <a:gd name="T20" fmla="*/ 4 w 204"/>
              <a:gd name="T21" fmla="*/ 376 h 376"/>
              <a:gd name="T22" fmla="*/ 0 w 204"/>
              <a:gd name="T23" fmla="*/ 376 h 376"/>
              <a:gd name="T24" fmla="*/ 0 w 204"/>
              <a:gd name="T25" fmla="*/ 372 h 376"/>
              <a:gd name="T26" fmla="*/ 0 w 204"/>
              <a:gd name="T27" fmla="*/ 372 h 376"/>
              <a:gd name="T28" fmla="*/ 4 w 204"/>
              <a:gd name="T29" fmla="*/ 368 h 376"/>
              <a:gd name="T30" fmla="*/ 8 w 204"/>
              <a:gd name="T31" fmla="*/ 364 h 376"/>
              <a:gd name="T32" fmla="*/ 12 w 204"/>
              <a:gd name="T33" fmla="*/ 356 h 376"/>
              <a:gd name="T34" fmla="*/ 16 w 204"/>
              <a:gd name="T35" fmla="*/ 352 h 376"/>
              <a:gd name="T36" fmla="*/ 20 w 204"/>
              <a:gd name="T37" fmla="*/ 344 h 376"/>
              <a:gd name="T38" fmla="*/ 28 w 204"/>
              <a:gd name="T39" fmla="*/ 336 h 376"/>
              <a:gd name="T40" fmla="*/ 40 w 204"/>
              <a:gd name="T41" fmla="*/ 328 h 376"/>
              <a:gd name="T42" fmla="*/ 56 w 204"/>
              <a:gd name="T43" fmla="*/ 312 h 376"/>
              <a:gd name="T44" fmla="*/ 72 w 204"/>
              <a:gd name="T45" fmla="*/ 288 h 376"/>
              <a:gd name="T46" fmla="*/ 88 w 204"/>
              <a:gd name="T47" fmla="*/ 264 h 376"/>
              <a:gd name="T48" fmla="*/ 104 w 204"/>
              <a:gd name="T49" fmla="*/ 236 h 376"/>
              <a:gd name="T50" fmla="*/ 116 w 204"/>
              <a:gd name="T51" fmla="*/ 208 h 376"/>
              <a:gd name="T52" fmla="*/ 128 w 204"/>
              <a:gd name="T53" fmla="*/ 180 h 376"/>
              <a:gd name="T54" fmla="*/ 136 w 204"/>
              <a:gd name="T55" fmla="*/ 148 h 376"/>
              <a:gd name="T56" fmla="*/ 140 w 204"/>
              <a:gd name="T57" fmla="*/ 112 h 376"/>
              <a:gd name="T58" fmla="*/ 140 w 204"/>
              <a:gd name="T59" fmla="*/ 96 h 376"/>
              <a:gd name="T60" fmla="*/ 144 w 204"/>
              <a:gd name="T61" fmla="*/ 80 h 376"/>
              <a:gd name="T62" fmla="*/ 144 w 204"/>
              <a:gd name="T63" fmla="*/ 68 h 376"/>
              <a:gd name="T64" fmla="*/ 144 w 204"/>
              <a:gd name="T65" fmla="*/ 56 h 376"/>
              <a:gd name="T66" fmla="*/ 144 w 204"/>
              <a:gd name="T67" fmla="*/ 48 h 376"/>
              <a:gd name="T68" fmla="*/ 144 w 204"/>
              <a:gd name="T69" fmla="*/ 40 h 376"/>
              <a:gd name="T70" fmla="*/ 140 w 204"/>
              <a:gd name="T71" fmla="*/ 32 h 376"/>
              <a:gd name="T72" fmla="*/ 140 w 204"/>
              <a:gd name="T73" fmla="*/ 28 h 376"/>
              <a:gd name="T74" fmla="*/ 136 w 204"/>
              <a:gd name="T75" fmla="*/ 20 h 376"/>
              <a:gd name="T76" fmla="*/ 136 w 204"/>
              <a:gd name="T77" fmla="*/ 12 h 376"/>
              <a:gd name="T78" fmla="*/ 140 w 204"/>
              <a:gd name="T79" fmla="*/ 8 h 376"/>
              <a:gd name="T80" fmla="*/ 144 w 204"/>
              <a:gd name="T81" fmla="*/ 4 h 376"/>
              <a:gd name="T82" fmla="*/ 148 w 204"/>
              <a:gd name="T83" fmla="*/ 0 h 376"/>
              <a:gd name="T84" fmla="*/ 156 w 204"/>
              <a:gd name="T85" fmla="*/ 0 h 376"/>
              <a:gd name="T86" fmla="*/ 160 w 204"/>
              <a:gd name="T87" fmla="*/ 0 h 376"/>
              <a:gd name="T88" fmla="*/ 168 w 204"/>
              <a:gd name="T89" fmla="*/ 0 h 376"/>
              <a:gd name="T90" fmla="*/ 184 w 204"/>
              <a:gd name="T91" fmla="*/ 4 h 376"/>
              <a:gd name="T92" fmla="*/ 204 w 204"/>
              <a:gd name="T93" fmla="*/ 8 h 376"/>
              <a:gd name="T94" fmla="*/ 204 w 204"/>
              <a:gd name="T95" fmla="*/ 36 h 376"/>
              <a:gd name="T96" fmla="*/ 204 w 204"/>
              <a:gd name="T97" fmla="*/ 68 h 376"/>
              <a:gd name="T98" fmla="*/ 200 w 204"/>
              <a:gd name="T99" fmla="*/ 100 h 376"/>
              <a:gd name="T100" fmla="*/ 196 w 204"/>
              <a:gd name="T101" fmla="*/ 128 h 376"/>
              <a:gd name="T102" fmla="*/ 188 w 204"/>
              <a:gd name="T103" fmla="*/ 160 h 376"/>
              <a:gd name="T104" fmla="*/ 180 w 204"/>
              <a:gd name="T105" fmla="*/ 184 h 376"/>
              <a:gd name="T106" fmla="*/ 172 w 204"/>
              <a:gd name="T107" fmla="*/ 212 h 376"/>
              <a:gd name="T108" fmla="*/ 160 w 204"/>
              <a:gd name="T109" fmla="*/ 236 h 376"/>
              <a:gd name="T110" fmla="*/ 148 w 204"/>
              <a:gd name="T111" fmla="*/ 256 h 376"/>
              <a:gd name="T112" fmla="*/ 136 w 204"/>
              <a:gd name="T113" fmla="*/ 280 h 376"/>
              <a:gd name="T114" fmla="*/ 120 w 204"/>
              <a:gd name="T115" fmla="*/ 296 h 376"/>
              <a:gd name="T116" fmla="*/ 104 w 204"/>
              <a:gd name="T117" fmla="*/ 312 h 376"/>
              <a:gd name="T118" fmla="*/ 104 w 204"/>
              <a:gd name="T119" fmla="*/ 312 h 3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204" h="376">
                <a:moveTo>
                  <a:pt x="104" y="312"/>
                </a:moveTo>
                <a:lnTo>
                  <a:pt x="88" y="328"/>
                </a:lnTo>
                <a:lnTo>
                  <a:pt x="72" y="344"/>
                </a:lnTo>
                <a:lnTo>
                  <a:pt x="56" y="352"/>
                </a:lnTo>
                <a:lnTo>
                  <a:pt x="40" y="364"/>
                </a:lnTo>
                <a:lnTo>
                  <a:pt x="28" y="368"/>
                </a:lnTo>
                <a:lnTo>
                  <a:pt x="20" y="372"/>
                </a:lnTo>
                <a:lnTo>
                  <a:pt x="16" y="372"/>
                </a:lnTo>
                <a:lnTo>
                  <a:pt x="12" y="376"/>
                </a:lnTo>
                <a:lnTo>
                  <a:pt x="8" y="376"/>
                </a:lnTo>
                <a:lnTo>
                  <a:pt x="4" y="376"/>
                </a:lnTo>
                <a:lnTo>
                  <a:pt x="0" y="376"/>
                </a:lnTo>
                <a:lnTo>
                  <a:pt x="0" y="372"/>
                </a:lnTo>
                <a:lnTo>
                  <a:pt x="0" y="372"/>
                </a:lnTo>
                <a:lnTo>
                  <a:pt x="4" y="368"/>
                </a:lnTo>
                <a:lnTo>
                  <a:pt x="8" y="364"/>
                </a:lnTo>
                <a:lnTo>
                  <a:pt x="12" y="356"/>
                </a:lnTo>
                <a:lnTo>
                  <a:pt x="16" y="352"/>
                </a:lnTo>
                <a:lnTo>
                  <a:pt x="20" y="344"/>
                </a:lnTo>
                <a:lnTo>
                  <a:pt x="28" y="336"/>
                </a:lnTo>
                <a:lnTo>
                  <a:pt x="40" y="328"/>
                </a:lnTo>
                <a:lnTo>
                  <a:pt x="56" y="312"/>
                </a:lnTo>
                <a:lnTo>
                  <a:pt x="72" y="288"/>
                </a:lnTo>
                <a:lnTo>
                  <a:pt x="88" y="264"/>
                </a:lnTo>
                <a:lnTo>
                  <a:pt x="104" y="236"/>
                </a:lnTo>
                <a:lnTo>
                  <a:pt x="116" y="208"/>
                </a:lnTo>
                <a:lnTo>
                  <a:pt x="128" y="180"/>
                </a:lnTo>
                <a:lnTo>
                  <a:pt x="136" y="148"/>
                </a:lnTo>
                <a:lnTo>
                  <a:pt x="140" y="112"/>
                </a:lnTo>
                <a:lnTo>
                  <a:pt x="140" y="96"/>
                </a:lnTo>
                <a:lnTo>
                  <a:pt x="144" y="80"/>
                </a:lnTo>
                <a:lnTo>
                  <a:pt x="144" y="68"/>
                </a:lnTo>
                <a:lnTo>
                  <a:pt x="144" y="56"/>
                </a:lnTo>
                <a:lnTo>
                  <a:pt x="144" y="48"/>
                </a:lnTo>
                <a:lnTo>
                  <a:pt x="144" y="40"/>
                </a:lnTo>
                <a:lnTo>
                  <a:pt x="140" y="32"/>
                </a:lnTo>
                <a:lnTo>
                  <a:pt x="140" y="28"/>
                </a:lnTo>
                <a:lnTo>
                  <a:pt x="136" y="20"/>
                </a:lnTo>
                <a:lnTo>
                  <a:pt x="136" y="12"/>
                </a:lnTo>
                <a:lnTo>
                  <a:pt x="140" y="8"/>
                </a:lnTo>
                <a:lnTo>
                  <a:pt x="144" y="4"/>
                </a:lnTo>
                <a:lnTo>
                  <a:pt x="148" y="0"/>
                </a:lnTo>
                <a:lnTo>
                  <a:pt x="156" y="0"/>
                </a:lnTo>
                <a:lnTo>
                  <a:pt x="160" y="0"/>
                </a:lnTo>
                <a:lnTo>
                  <a:pt x="168" y="0"/>
                </a:lnTo>
                <a:lnTo>
                  <a:pt x="184" y="4"/>
                </a:lnTo>
                <a:lnTo>
                  <a:pt x="204" y="8"/>
                </a:lnTo>
                <a:lnTo>
                  <a:pt x="204" y="36"/>
                </a:lnTo>
                <a:lnTo>
                  <a:pt x="204" y="68"/>
                </a:lnTo>
                <a:lnTo>
                  <a:pt x="200" y="100"/>
                </a:lnTo>
                <a:lnTo>
                  <a:pt x="196" y="128"/>
                </a:lnTo>
                <a:lnTo>
                  <a:pt x="188" y="160"/>
                </a:lnTo>
                <a:lnTo>
                  <a:pt x="180" y="184"/>
                </a:lnTo>
                <a:lnTo>
                  <a:pt x="172" y="212"/>
                </a:lnTo>
                <a:lnTo>
                  <a:pt x="160" y="236"/>
                </a:lnTo>
                <a:lnTo>
                  <a:pt x="148" y="256"/>
                </a:lnTo>
                <a:lnTo>
                  <a:pt x="136" y="280"/>
                </a:lnTo>
                <a:lnTo>
                  <a:pt x="120" y="296"/>
                </a:lnTo>
                <a:lnTo>
                  <a:pt x="104" y="312"/>
                </a:lnTo>
                <a:lnTo>
                  <a:pt x="104" y="312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9" name="Freeform 185">
            <a:extLst>
              <a:ext uri="{FF2B5EF4-FFF2-40B4-BE49-F238E27FC236}">
                <a16:creationId xmlns:a16="http://schemas.microsoft.com/office/drawing/2014/main" id="{FE7CBAFB-D47E-4D02-8320-3B0E06FB9983}"/>
              </a:ext>
            </a:extLst>
          </p:cNvPr>
          <p:cNvSpPr>
            <a:spLocks/>
          </p:cNvSpPr>
          <p:nvPr/>
        </p:nvSpPr>
        <p:spPr bwMode="auto">
          <a:xfrm>
            <a:off x="9717397" y="4255092"/>
            <a:ext cx="819194" cy="462476"/>
          </a:xfrm>
          <a:custGeom>
            <a:avLst/>
            <a:gdLst>
              <a:gd name="T0" fmla="*/ 8 w 224"/>
              <a:gd name="T1" fmla="*/ 100 h 100"/>
              <a:gd name="T2" fmla="*/ 0 w 224"/>
              <a:gd name="T3" fmla="*/ 84 h 100"/>
              <a:gd name="T4" fmla="*/ 24 w 224"/>
              <a:gd name="T5" fmla="*/ 76 h 100"/>
              <a:gd name="T6" fmla="*/ 48 w 224"/>
              <a:gd name="T7" fmla="*/ 68 h 100"/>
              <a:gd name="T8" fmla="*/ 68 w 224"/>
              <a:gd name="T9" fmla="*/ 60 h 100"/>
              <a:gd name="T10" fmla="*/ 84 w 224"/>
              <a:gd name="T11" fmla="*/ 52 h 100"/>
              <a:gd name="T12" fmla="*/ 100 w 224"/>
              <a:gd name="T13" fmla="*/ 48 h 100"/>
              <a:gd name="T14" fmla="*/ 112 w 224"/>
              <a:gd name="T15" fmla="*/ 44 h 100"/>
              <a:gd name="T16" fmla="*/ 120 w 224"/>
              <a:gd name="T17" fmla="*/ 40 h 100"/>
              <a:gd name="T18" fmla="*/ 128 w 224"/>
              <a:gd name="T19" fmla="*/ 36 h 100"/>
              <a:gd name="T20" fmla="*/ 132 w 224"/>
              <a:gd name="T21" fmla="*/ 28 h 100"/>
              <a:gd name="T22" fmla="*/ 140 w 224"/>
              <a:gd name="T23" fmla="*/ 24 h 100"/>
              <a:gd name="T24" fmla="*/ 144 w 224"/>
              <a:gd name="T25" fmla="*/ 20 h 100"/>
              <a:gd name="T26" fmla="*/ 144 w 224"/>
              <a:gd name="T27" fmla="*/ 12 h 100"/>
              <a:gd name="T28" fmla="*/ 144 w 224"/>
              <a:gd name="T29" fmla="*/ 8 h 100"/>
              <a:gd name="T30" fmla="*/ 144 w 224"/>
              <a:gd name="T31" fmla="*/ 4 h 100"/>
              <a:gd name="T32" fmla="*/ 148 w 224"/>
              <a:gd name="T33" fmla="*/ 4 h 100"/>
              <a:gd name="T34" fmla="*/ 156 w 224"/>
              <a:gd name="T35" fmla="*/ 0 h 100"/>
              <a:gd name="T36" fmla="*/ 164 w 224"/>
              <a:gd name="T37" fmla="*/ 4 h 100"/>
              <a:gd name="T38" fmla="*/ 172 w 224"/>
              <a:gd name="T39" fmla="*/ 4 h 100"/>
              <a:gd name="T40" fmla="*/ 184 w 224"/>
              <a:gd name="T41" fmla="*/ 8 h 100"/>
              <a:gd name="T42" fmla="*/ 196 w 224"/>
              <a:gd name="T43" fmla="*/ 12 h 100"/>
              <a:gd name="T44" fmla="*/ 204 w 224"/>
              <a:gd name="T45" fmla="*/ 20 h 100"/>
              <a:gd name="T46" fmla="*/ 212 w 224"/>
              <a:gd name="T47" fmla="*/ 24 h 100"/>
              <a:gd name="T48" fmla="*/ 216 w 224"/>
              <a:gd name="T49" fmla="*/ 28 h 100"/>
              <a:gd name="T50" fmla="*/ 220 w 224"/>
              <a:gd name="T51" fmla="*/ 36 h 100"/>
              <a:gd name="T52" fmla="*/ 224 w 224"/>
              <a:gd name="T53" fmla="*/ 40 h 100"/>
              <a:gd name="T54" fmla="*/ 224 w 224"/>
              <a:gd name="T55" fmla="*/ 44 h 100"/>
              <a:gd name="T56" fmla="*/ 220 w 224"/>
              <a:gd name="T57" fmla="*/ 48 h 100"/>
              <a:gd name="T58" fmla="*/ 216 w 224"/>
              <a:gd name="T59" fmla="*/ 52 h 100"/>
              <a:gd name="T60" fmla="*/ 212 w 224"/>
              <a:gd name="T61" fmla="*/ 52 h 100"/>
              <a:gd name="T62" fmla="*/ 208 w 224"/>
              <a:gd name="T63" fmla="*/ 56 h 100"/>
              <a:gd name="T64" fmla="*/ 200 w 224"/>
              <a:gd name="T65" fmla="*/ 60 h 100"/>
              <a:gd name="T66" fmla="*/ 192 w 224"/>
              <a:gd name="T67" fmla="*/ 60 h 100"/>
              <a:gd name="T68" fmla="*/ 184 w 224"/>
              <a:gd name="T69" fmla="*/ 64 h 100"/>
              <a:gd name="T70" fmla="*/ 172 w 224"/>
              <a:gd name="T71" fmla="*/ 68 h 100"/>
              <a:gd name="T72" fmla="*/ 160 w 224"/>
              <a:gd name="T73" fmla="*/ 68 h 100"/>
              <a:gd name="T74" fmla="*/ 144 w 224"/>
              <a:gd name="T75" fmla="*/ 72 h 100"/>
              <a:gd name="T76" fmla="*/ 76 w 224"/>
              <a:gd name="T77" fmla="*/ 88 h 100"/>
              <a:gd name="T78" fmla="*/ 44 w 224"/>
              <a:gd name="T79" fmla="*/ 96 h 100"/>
              <a:gd name="T80" fmla="*/ 8 w 224"/>
              <a:gd name="T81" fmla="*/ 100 h 100"/>
              <a:gd name="T82" fmla="*/ 8 w 224"/>
              <a:gd name="T83" fmla="*/ 100 h 1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224" h="100">
                <a:moveTo>
                  <a:pt x="8" y="100"/>
                </a:moveTo>
                <a:lnTo>
                  <a:pt x="0" y="84"/>
                </a:lnTo>
                <a:lnTo>
                  <a:pt x="24" y="76"/>
                </a:lnTo>
                <a:lnTo>
                  <a:pt x="48" y="68"/>
                </a:lnTo>
                <a:lnTo>
                  <a:pt x="68" y="60"/>
                </a:lnTo>
                <a:lnTo>
                  <a:pt x="84" y="52"/>
                </a:lnTo>
                <a:lnTo>
                  <a:pt x="100" y="48"/>
                </a:lnTo>
                <a:lnTo>
                  <a:pt x="112" y="44"/>
                </a:lnTo>
                <a:lnTo>
                  <a:pt x="120" y="40"/>
                </a:lnTo>
                <a:lnTo>
                  <a:pt x="128" y="36"/>
                </a:lnTo>
                <a:lnTo>
                  <a:pt x="132" y="28"/>
                </a:lnTo>
                <a:lnTo>
                  <a:pt x="140" y="24"/>
                </a:lnTo>
                <a:lnTo>
                  <a:pt x="144" y="20"/>
                </a:lnTo>
                <a:lnTo>
                  <a:pt x="144" y="12"/>
                </a:lnTo>
                <a:lnTo>
                  <a:pt x="144" y="8"/>
                </a:lnTo>
                <a:lnTo>
                  <a:pt x="144" y="4"/>
                </a:lnTo>
                <a:lnTo>
                  <a:pt x="148" y="4"/>
                </a:lnTo>
                <a:lnTo>
                  <a:pt x="156" y="0"/>
                </a:lnTo>
                <a:lnTo>
                  <a:pt x="164" y="4"/>
                </a:lnTo>
                <a:lnTo>
                  <a:pt x="172" y="4"/>
                </a:lnTo>
                <a:lnTo>
                  <a:pt x="184" y="8"/>
                </a:lnTo>
                <a:lnTo>
                  <a:pt x="196" y="12"/>
                </a:lnTo>
                <a:lnTo>
                  <a:pt x="204" y="20"/>
                </a:lnTo>
                <a:lnTo>
                  <a:pt x="212" y="24"/>
                </a:lnTo>
                <a:lnTo>
                  <a:pt x="216" y="28"/>
                </a:lnTo>
                <a:lnTo>
                  <a:pt x="220" y="36"/>
                </a:lnTo>
                <a:lnTo>
                  <a:pt x="224" y="40"/>
                </a:lnTo>
                <a:lnTo>
                  <a:pt x="224" y="44"/>
                </a:lnTo>
                <a:lnTo>
                  <a:pt x="220" y="48"/>
                </a:lnTo>
                <a:lnTo>
                  <a:pt x="216" y="52"/>
                </a:lnTo>
                <a:lnTo>
                  <a:pt x="212" y="52"/>
                </a:lnTo>
                <a:lnTo>
                  <a:pt x="208" y="56"/>
                </a:lnTo>
                <a:lnTo>
                  <a:pt x="200" y="60"/>
                </a:lnTo>
                <a:lnTo>
                  <a:pt x="192" y="60"/>
                </a:lnTo>
                <a:lnTo>
                  <a:pt x="184" y="64"/>
                </a:lnTo>
                <a:lnTo>
                  <a:pt x="172" y="68"/>
                </a:lnTo>
                <a:lnTo>
                  <a:pt x="160" y="68"/>
                </a:lnTo>
                <a:lnTo>
                  <a:pt x="144" y="72"/>
                </a:lnTo>
                <a:lnTo>
                  <a:pt x="76" y="88"/>
                </a:lnTo>
                <a:lnTo>
                  <a:pt x="44" y="96"/>
                </a:lnTo>
                <a:lnTo>
                  <a:pt x="8" y="100"/>
                </a:lnTo>
                <a:lnTo>
                  <a:pt x="8" y="100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0" name="Freeform 186">
            <a:extLst>
              <a:ext uri="{FF2B5EF4-FFF2-40B4-BE49-F238E27FC236}">
                <a16:creationId xmlns:a16="http://schemas.microsoft.com/office/drawing/2014/main" id="{4DAC49B7-48CC-4BD2-9341-1A75AA9357D0}"/>
              </a:ext>
            </a:extLst>
          </p:cNvPr>
          <p:cNvSpPr>
            <a:spLocks/>
          </p:cNvSpPr>
          <p:nvPr/>
        </p:nvSpPr>
        <p:spPr bwMode="auto">
          <a:xfrm>
            <a:off x="9512598" y="4902558"/>
            <a:ext cx="1053249" cy="1313430"/>
          </a:xfrm>
          <a:custGeom>
            <a:avLst/>
            <a:gdLst>
              <a:gd name="T0" fmla="*/ 168 w 288"/>
              <a:gd name="T1" fmla="*/ 124 h 284"/>
              <a:gd name="T2" fmla="*/ 180 w 288"/>
              <a:gd name="T3" fmla="*/ 100 h 284"/>
              <a:gd name="T4" fmla="*/ 188 w 288"/>
              <a:gd name="T5" fmla="*/ 84 h 284"/>
              <a:gd name="T6" fmla="*/ 192 w 288"/>
              <a:gd name="T7" fmla="*/ 72 h 284"/>
              <a:gd name="T8" fmla="*/ 192 w 288"/>
              <a:gd name="T9" fmla="*/ 64 h 284"/>
              <a:gd name="T10" fmla="*/ 192 w 288"/>
              <a:gd name="T11" fmla="*/ 56 h 284"/>
              <a:gd name="T12" fmla="*/ 184 w 288"/>
              <a:gd name="T13" fmla="*/ 56 h 284"/>
              <a:gd name="T14" fmla="*/ 168 w 288"/>
              <a:gd name="T15" fmla="*/ 60 h 284"/>
              <a:gd name="T16" fmla="*/ 152 w 288"/>
              <a:gd name="T17" fmla="*/ 60 h 284"/>
              <a:gd name="T18" fmla="*/ 132 w 288"/>
              <a:gd name="T19" fmla="*/ 60 h 284"/>
              <a:gd name="T20" fmla="*/ 104 w 288"/>
              <a:gd name="T21" fmla="*/ 64 h 284"/>
              <a:gd name="T22" fmla="*/ 72 w 288"/>
              <a:gd name="T23" fmla="*/ 64 h 284"/>
              <a:gd name="T24" fmla="*/ 52 w 288"/>
              <a:gd name="T25" fmla="*/ 36 h 284"/>
              <a:gd name="T26" fmla="*/ 84 w 288"/>
              <a:gd name="T27" fmla="*/ 32 h 284"/>
              <a:gd name="T28" fmla="*/ 132 w 288"/>
              <a:gd name="T29" fmla="*/ 28 h 284"/>
              <a:gd name="T30" fmla="*/ 156 w 288"/>
              <a:gd name="T31" fmla="*/ 24 h 284"/>
              <a:gd name="T32" fmla="*/ 176 w 288"/>
              <a:gd name="T33" fmla="*/ 20 h 284"/>
              <a:gd name="T34" fmla="*/ 192 w 288"/>
              <a:gd name="T35" fmla="*/ 16 h 284"/>
              <a:gd name="T36" fmla="*/ 200 w 288"/>
              <a:gd name="T37" fmla="*/ 12 h 284"/>
              <a:gd name="T38" fmla="*/ 216 w 288"/>
              <a:gd name="T39" fmla="*/ 4 h 284"/>
              <a:gd name="T40" fmla="*/ 228 w 288"/>
              <a:gd name="T41" fmla="*/ 0 h 284"/>
              <a:gd name="T42" fmla="*/ 244 w 288"/>
              <a:gd name="T43" fmla="*/ 8 h 284"/>
              <a:gd name="T44" fmla="*/ 264 w 288"/>
              <a:gd name="T45" fmla="*/ 20 h 284"/>
              <a:gd name="T46" fmla="*/ 284 w 288"/>
              <a:gd name="T47" fmla="*/ 28 h 284"/>
              <a:gd name="T48" fmla="*/ 288 w 288"/>
              <a:gd name="T49" fmla="*/ 36 h 284"/>
              <a:gd name="T50" fmla="*/ 284 w 288"/>
              <a:gd name="T51" fmla="*/ 44 h 284"/>
              <a:gd name="T52" fmla="*/ 276 w 288"/>
              <a:gd name="T53" fmla="*/ 52 h 284"/>
              <a:gd name="T54" fmla="*/ 264 w 288"/>
              <a:gd name="T55" fmla="*/ 64 h 284"/>
              <a:gd name="T56" fmla="*/ 252 w 288"/>
              <a:gd name="T57" fmla="*/ 88 h 284"/>
              <a:gd name="T58" fmla="*/ 240 w 288"/>
              <a:gd name="T59" fmla="*/ 124 h 284"/>
              <a:gd name="T60" fmla="*/ 220 w 288"/>
              <a:gd name="T61" fmla="*/ 160 h 284"/>
              <a:gd name="T62" fmla="*/ 192 w 288"/>
              <a:gd name="T63" fmla="*/ 196 h 284"/>
              <a:gd name="T64" fmla="*/ 156 w 288"/>
              <a:gd name="T65" fmla="*/ 224 h 284"/>
              <a:gd name="T66" fmla="*/ 108 w 288"/>
              <a:gd name="T67" fmla="*/ 252 h 284"/>
              <a:gd name="T68" fmla="*/ 60 w 288"/>
              <a:gd name="T69" fmla="*/ 272 h 284"/>
              <a:gd name="T70" fmla="*/ 36 w 288"/>
              <a:gd name="T71" fmla="*/ 280 h 284"/>
              <a:gd name="T72" fmla="*/ 16 w 288"/>
              <a:gd name="T73" fmla="*/ 284 h 284"/>
              <a:gd name="T74" fmla="*/ 4 w 288"/>
              <a:gd name="T75" fmla="*/ 284 h 284"/>
              <a:gd name="T76" fmla="*/ 0 w 288"/>
              <a:gd name="T77" fmla="*/ 284 h 284"/>
              <a:gd name="T78" fmla="*/ 0 w 288"/>
              <a:gd name="T79" fmla="*/ 276 h 284"/>
              <a:gd name="T80" fmla="*/ 12 w 288"/>
              <a:gd name="T81" fmla="*/ 264 h 284"/>
              <a:gd name="T82" fmla="*/ 32 w 288"/>
              <a:gd name="T83" fmla="*/ 252 h 284"/>
              <a:gd name="T84" fmla="*/ 60 w 288"/>
              <a:gd name="T85" fmla="*/ 236 h 284"/>
              <a:gd name="T86" fmla="*/ 92 w 288"/>
              <a:gd name="T87" fmla="*/ 216 h 284"/>
              <a:gd name="T88" fmla="*/ 120 w 288"/>
              <a:gd name="T89" fmla="*/ 196 h 284"/>
              <a:gd name="T90" fmla="*/ 144 w 288"/>
              <a:gd name="T91" fmla="*/ 168 h 284"/>
              <a:gd name="T92" fmla="*/ 160 w 288"/>
              <a:gd name="T93" fmla="*/ 140 h 2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288" h="284">
                <a:moveTo>
                  <a:pt x="160" y="140"/>
                </a:moveTo>
                <a:lnTo>
                  <a:pt x="168" y="124"/>
                </a:lnTo>
                <a:lnTo>
                  <a:pt x="176" y="112"/>
                </a:lnTo>
                <a:lnTo>
                  <a:pt x="180" y="100"/>
                </a:lnTo>
                <a:lnTo>
                  <a:pt x="184" y="92"/>
                </a:lnTo>
                <a:lnTo>
                  <a:pt x="188" y="84"/>
                </a:lnTo>
                <a:lnTo>
                  <a:pt x="192" y="76"/>
                </a:lnTo>
                <a:lnTo>
                  <a:pt x="192" y="72"/>
                </a:lnTo>
                <a:lnTo>
                  <a:pt x="192" y="68"/>
                </a:lnTo>
                <a:lnTo>
                  <a:pt x="192" y="64"/>
                </a:lnTo>
                <a:lnTo>
                  <a:pt x="192" y="60"/>
                </a:lnTo>
                <a:lnTo>
                  <a:pt x="192" y="56"/>
                </a:lnTo>
                <a:lnTo>
                  <a:pt x="192" y="56"/>
                </a:lnTo>
                <a:lnTo>
                  <a:pt x="184" y="56"/>
                </a:lnTo>
                <a:lnTo>
                  <a:pt x="176" y="56"/>
                </a:lnTo>
                <a:lnTo>
                  <a:pt x="168" y="60"/>
                </a:lnTo>
                <a:lnTo>
                  <a:pt x="160" y="60"/>
                </a:lnTo>
                <a:lnTo>
                  <a:pt x="152" y="60"/>
                </a:lnTo>
                <a:lnTo>
                  <a:pt x="144" y="60"/>
                </a:lnTo>
                <a:lnTo>
                  <a:pt x="132" y="60"/>
                </a:lnTo>
                <a:lnTo>
                  <a:pt x="120" y="64"/>
                </a:lnTo>
                <a:lnTo>
                  <a:pt x="104" y="64"/>
                </a:lnTo>
                <a:lnTo>
                  <a:pt x="88" y="64"/>
                </a:lnTo>
                <a:lnTo>
                  <a:pt x="72" y="64"/>
                </a:lnTo>
                <a:lnTo>
                  <a:pt x="52" y="64"/>
                </a:lnTo>
                <a:lnTo>
                  <a:pt x="52" y="36"/>
                </a:lnTo>
                <a:lnTo>
                  <a:pt x="68" y="36"/>
                </a:lnTo>
                <a:lnTo>
                  <a:pt x="84" y="32"/>
                </a:lnTo>
                <a:lnTo>
                  <a:pt x="108" y="32"/>
                </a:lnTo>
                <a:lnTo>
                  <a:pt x="132" y="28"/>
                </a:lnTo>
                <a:lnTo>
                  <a:pt x="144" y="28"/>
                </a:lnTo>
                <a:lnTo>
                  <a:pt x="156" y="24"/>
                </a:lnTo>
                <a:lnTo>
                  <a:pt x="168" y="24"/>
                </a:lnTo>
                <a:lnTo>
                  <a:pt x="176" y="20"/>
                </a:lnTo>
                <a:lnTo>
                  <a:pt x="184" y="20"/>
                </a:lnTo>
                <a:lnTo>
                  <a:pt x="192" y="16"/>
                </a:lnTo>
                <a:lnTo>
                  <a:pt x="196" y="16"/>
                </a:lnTo>
                <a:lnTo>
                  <a:pt x="200" y="12"/>
                </a:lnTo>
                <a:lnTo>
                  <a:pt x="208" y="8"/>
                </a:lnTo>
                <a:lnTo>
                  <a:pt x="216" y="4"/>
                </a:lnTo>
                <a:lnTo>
                  <a:pt x="224" y="0"/>
                </a:lnTo>
                <a:lnTo>
                  <a:pt x="228" y="0"/>
                </a:lnTo>
                <a:lnTo>
                  <a:pt x="236" y="4"/>
                </a:lnTo>
                <a:lnTo>
                  <a:pt x="244" y="8"/>
                </a:lnTo>
                <a:lnTo>
                  <a:pt x="256" y="12"/>
                </a:lnTo>
                <a:lnTo>
                  <a:pt x="264" y="20"/>
                </a:lnTo>
                <a:lnTo>
                  <a:pt x="276" y="24"/>
                </a:lnTo>
                <a:lnTo>
                  <a:pt x="284" y="28"/>
                </a:lnTo>
                <a:lnTo>
                  <a:pt x="288" y="32"/>
                </a:lnTo>
                <a:lnTo>
                  <a:pt x="288" y="36"/>
                </a:lnTo>
                <a:lnTo>
                  <a:pt x="288" y="40"/>
                </a:lnTo>
                <a:lnTo>
                  <a:pt x="284" y="44"/>
                </a:lnTo>
                <a:lnTo>
                  <a:pt x="284" y="48"/>
                </a:lnTo>
                <a:lnTo>
                  <a:pt x="276" y="52"/>
                </a:lnTo>
                <a:lnTo>
                  <a:pt x="272" y="56"/>
                </a:lnTo>
                <a:lnTo>
                  <a:pt x="264" y="64"/>
                </a:lnTo>
                <a:lnTo>
                  <a:pt x="260" y="76"/>
                </a:lnTo>
                <a:lnTo>
                  <a:pt x="252" y="88"/>
                </a:lnTo>
                <a:lnTo>
                  <a:pt x="248" y="108"/>
                </a:lnTo>
                <a:lnTo>
                  <a:pt x="240" y="124"/>
                </a:lnTo>
                <a:lnTo>
                  <a:pt x="232" y="140"/>
                </a:lnTo>
                <a:lnTo>
                  <a:pt x="220" y="160"/>
                </a:lnTo>
                <a:lnTo>
                  <a:pt x="208" y="176"/>
                </a:lnTo>
                <a:lnTo>
                  <a:pt x="192" y="196"/>
                </a:lnTo>
                <a:lnTo>
                  <a:pt x="176" y="212"/>
                </a:lnTo>
                <a:lnTo>
                  <a:pt x="156" y="224"/>
                </a:lnTo>
                <a:lnTo>
                  <a:pt x="132" y="240"/>
                </a:lnTo>
                <a:lnTo>
                  <a:pt x="108" y="252"/>
                </a:lnTo>
                <a:lnTo>
                  <a:pt x="84" y="264"/>
                </a:lnTo>
                <a:lnTo>
                  <a:pt x="60" y="272"/>
                </a:lnTo>
                <a:lnTo>
                  <a:pt x="44" y="276"/>
                </a:lnTo>
                <a:lnTo>
                  <a:pt x="36" y="280"/>
                </a:lnTo>
                <a:lnTo>
                  <a:pt x="24" y="284"/>
                </a:lnTo>
                <a:lnTo>
                  <a:pt x="16" y="284"/>
                </a:lnTo>
                <a:lnTo>
                  <a:pt x="8" y="284"/>
                </a:lnTo>
                <a:lnTo>
                  <a:pt x="4" y="284"/>
                </a:lnTo>
                <a:lnTo>
                  <a:pt x="0" y="284"/>
                </a:lnTo>
                <a:lnTo>
                  <a:pt x="0" y="284"/>
                </a:lnTo>
                <a:lnTo>
                  <a:pt x="0" y="280"/>
                </a:lnTo>
                <a:lnTo>
                  <a:pt x="0" y="276"/>
                </a:lnTo>
                <a:lnTo>
                  <a:pt x="4" y="272"/>
                </a:lnTo>
                <a:lnTo>
                  <a:pt x="12" y="264"/>
                </a:lnTo>
                <a:lnTo>
                  <a:pt x="20" y="260"/>
                </a:lnTo>
                <a:lnTo>
                  <a:pt x="32" y="252"/>
                </a:lnTo>
                <a:lnTo>
                  <a:pt x="44" y="244"/>
                </a:lnTo>
                <a:lnTo>
                  <a:pt x="60" y="236"/>
                </a:lnTo>
                <a:lnTo>
                  <a:pt x="80" y="228"/>
                </a:lnTo>
                <a:lnTo>
                  <a:pt x="92" y="216"/>
                </a:lnTo>
                <a:lnTo>
                  <a:pt x="108" y="208"/>
                </a:lnTo>
                <a:lnTo>
                  <a:pt x="120" y="196"/>
                </a:lnTo>
                <a:lnTo>
                  <a:pt x="132" y="184"/>
                </a:lnTo>
                <a:lnTo>
                  <a:pt x="144" y="168"/>
                </a:lnTo>
                <a:lnTo>
                  <a:pt x="152" y="156"/>
                </a:lnTo>
                <a:lnTo>
                  <a:pt x="160" y="140"/>
                </a:lnTo>
                <a:lnTo>
                  <a:pt x="160" y="140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1" name="Freeform 187">
            <a:extLst>
              <a:ext uri="{FF2B5EF4-FFF2-40B4-BE49-F238E27FC236}">
                <a16:creationId xmlns:a16="http://schemas.microsoft.com/office/drawing/2014/main" id="{8767EFDE-2B50-457D-AE5E-44614106ED1B}"/>
              </a:ext>
            </a:extLst>
          </p:cNvPr>
          <p:cNvSpPr>
            <a:spLocks/>
          </p:cNvSpPr>
          <p:nvPr/>
        </p:nvSpPr>
        <p:spPr bwMode="auto">
          <a:xfrm>
            <a:off x="9688140" y="5309537"/>
            <a:ext cx="1389704" cy="998947"/>
          </a:xfrm>
          <a:custGeom>
            <a:avLst/>
            <a:gdLst>
              <a:gd name="T0" fmla="*/ 320 w 380"/>
              <a:gd name="T1" fmla="*/ 212 h 216"/>
              <a:gd name="T2" fmla="*/ 308 w 380"/>
              <a:gd name="T3" fmla="*/ 212 h 216"/>
              <a:gd name="T4" fmla="*/ 296 w 380"/>
              <a:gd name="T5" fmla="*/ 212 h 216"/>
              <a:gd name="T6" fmla="*/ 284 w 380"/>
              <a:gd name="T7" fmla="*/ 212 h 216"/>
              <a:gd name="T8" fmla="*/ 272 w 380"/>
              <a:gd name="T9" fmla="*/ 216 h 216"/>
              <a:gd name="T10" fmla="*/ 264 w 380"/>
              <a:gd name="T11" fmla="*/ 216 h 216"/>
              <a:gd name="T12" fmla="*/ 256 w 380"/>
              <a:gd name="T13" fmla="*/ 216 h 216"/>
              <a:gd name="T14" fmla="*/ 252 w 380"/>
              <a:gd name="T15" fmla="*/ 216 h 216"/>
              <a:gd name="T16" fmla="*/ 248 w 380"/>
              <a:gd name="T17" fmla="*/ 216 h 216"/>
              <a:gd name="T18" fmla="*/ 236 w 380"/>
              <a:gd name="T19" fmla="*/ 216 h 216"/>
              <a:gd name="T20" fmla="*/ 228 w 380"/>
              <a:gd name="T21" fmla="*/ 212 h 216"/>
              <a:gd name="T22" fmla="*/ 220 w 380"/>
              <a:gd name="T23" fmla="*/ 212 h 216"/>
              <a:gd name="T24" fmla="*/ 212 w 380"/>
              <a:gd name="T25" fmla="*/ 208 h 216"/>
              <a:gd name="T26" fmla="*/ 204 w 380"/>
              <a:gd name="T27" fmla="*/ 200 h 216"/>
              <a:gd name="T28" fmla="*/ 196 w 380"/>
              <a:gd name="T29" fmla="*/ 192 h 216"/>
              <a:gd name="T30" fmla="*/ 180 w 380"/>
              <a:gd name="T31" fmla="*/ 180 h 216"/>
              <a:gd name="T32" fmla="*/ 164 w 380"/>
              <a:gd name="T33" fmla="*/ 164 h 216"/>
              <a:gd name="T34" fmla="*/ 144 w 380"/>
              <a:gd name="T35" fmla="*/ 144 h 216"/>
              <a:gd name="T36" fmla="*/ 128 w 380"/>
              <a:gd name="T37" fmla="*/ 124 h 216"/>
              <a:gd name="T38" fmla="*/ 88 w 380"/>
              <a:gd name="T39" fmla="*/ 84 h 216"/>
              <a:gd name="T40" fmla="*/ 68 w 380"/>
              <a:gd name="T41" fmla="*/ 64 h 216"/>
              <a:gd name="T42" fmla="*/ 44 w 380"/>
              <a:gd name="T43" fmla="*/ 44 h 216"/>
              <a:gd name="T44" fmla="*/ 24 w 380"/>
              <a:gd name="T45" fmla="*/ 24 h 216"/>
              <a:gd name="T46" fmla="*/ 0 w 380"/>
              <a:gd name="T47" fmla="*/ 0 h 216"/>
              <a:gd name="T48" fmla="*/ 8 w 380"/>
              <a:gd name="T49" fmla="*/ 0 h 216"/>
              <a:gd name="T50" fmla="*/ 20 w 380"/>
              <a:gd name="T51" fmla="*/ 0 h 216"/>
              <a:gd name="T52" fmla="*/ 32 w 380"/>
              <a:gd name="T53" fmla="*/ 4 h 216"/>
              <a:gd name="T54" fmla="*/ 44 w 380"/>
              <a:gd name="T55" fmla="*/ 8 h 216"/>
              <a:gd name="T56" fmla="*/ 52 w 380"/>
              <a:gd name="T57" fmla="*/ 12 h 216"/>
              <a:gd name="T58" fmla="*/ 64 w 380"/>
              <a:gd name="T59" fmla="*/ 20 h 216"/>
              <a:gd name="T60" fmla="*/ 84 w 380"/>
              <a:gd name="T61" fmla="*/ 32 h 216"/>
              <a:gd name="T62" fmla="*/ 104 w 380"/>
              <a:gd name="T63" fmla="*/ 48 h 216"/>
              <a:gd name="T64" fmla="*/ 128 w 380"/>
              <a:gd name="T65" fmla="*/ 68 h 216"/>
              <a:gd name="T66" fmla="*/ 152 w 380"/>
              <a:gd name="T67" fmla="*/ 84 h 216"/>
              <a:gd name="T68" fmla="*/ 176 w 380"/>
              <a:gd name="T69" fmla="*/ 100 h 216"/>
              <a:gd name="T70" fmla="*/ 200 w 380"/>
              <a:gd name="T71" fmla="*/ 120 h 216"/>
              <a:gd name="T72" fmla="*/ 232 w 380"/>
              <a:gd name="T73" fmla="*/ 136 h 216"/>
              <a:gd name="T74" fmla="*/ 248 w 380"/>
              <a:gd name="T75" fmla="*/ 144 h 216"/>
              <a:gd name="T76" fmla="*/ 264 w 380"/>
              <a:gd name="T77" fmla="*/ 152 h 216"/>
              <a:gd name="T78" fmla="*/ 284 w 380"/>
              <a:gd name="T79" fmla="*/ 156 h 216"/>
              <a:gd name="T80" fmla="*/ 304 w 380"/>
              <a:gd name="T81" fmla="*/ 164 h 216"/>
              <a:gd name="T82" fmla="*/ 320 w 380"/>
              <a:gd name="T83" fmla="*/ 168 h 216"/>
              <a:gd name="T84" fmla="*/ 336 w 380"/>
              <a:gd name="T85" fmla="*/ 176 h 216"/>
              <a:gd name="T86" fmla="*/ 348 w 380"/>
              <a:gd name="T87" fmla="*/ 180 h 216"/>
              <a:gd name="T88" fmla="*/ 360 w 380"/>
              <a:gd name="T89" fmla="*/ 184 h 216"/>
              <a:gd name="T90" fmla="*/ 368 w 380"/>
              <a:gd name="T91" fmla="*/ 188 h 216"/>
              <a:gd name="T92" fmla="*/ 376 w 380"/>
              <a:gd name="T93" fmla="*/ 192 h 216"/>
              <a:gd name="T94" fmla="*/ 380 w 380"/>
              <a:gd name="T95" fmla="*/ 196 h 216"/>
              <a:gd name="T96" fmla="*/ 380 w 380"/>
              <a:gd name="T97" fmla="*/ 196 h 216"/>
              <a:gd name="T98" fmla="*/ 380 w 380"/>
              <a:gd name="T99" fmla="*/ 200 h 216"/>
              <a:gd name="T100" fmla="*/ 376 w 380"/>
              <a:gd name="T101" fmla="*/ 200 h 216"/>
              <a:gd name="T102" fmla="*/ 372 w 380"/>
              <a:gd name="T103" fmla="*/ 204 h 216"/>
              <a:gd name="T104" fmla="*/ 364 w 380"/>
              <a:gd name="T105" fmla="*/ 204 h 216"/>
              <a:gd name="T106" fmla="*/ 356 w 380"/>
              <a:gd name="T107" fmla="*/ 208 h 216"/>
              <a:gd name="T108" fmla="*/ 344 w 380"/>
              <a:gd name="T109" fmla="*/ 208 h 216"/>
              <a:gd name="T110" fmla="*/ 332 w 380"/>
              <a:gd name="T111" fmla="*/ 208 h 216"/>
              <a:gd name="T112" fmla="*/ 320 w 380"/>
              <a:gd name="T113" fmla="*/ 212 h 216"/>
              <a:gd name="T114" fmla="*/ 320 w 380"/>
              <a:gd name="T115" fmla="*/ 212 h 2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380" h="216">
                <a:moveTo>
                  <a:pt x="320" y="212"/>
                </a:moveTo>
                <a:lnTo>
                  <a:pt x="308" y="212"/>
                </a:lnTo>
                <a:lnTo>
                  <a:pt x="296" y="212"/>
                </a:lnTo>
                <a:lnTo>
                  <a:pt x="284" y="212"/>
                </a:lnTo>
                <a:lnTo>
                  <a:pt x="272" y="216"/>
                </a:lnTo>
                <a:lnTo>
                  <a:pt x="264" y="216"/>
                </a:lnTo>
                <a:lnTo>
                  <a:pt x="256" y="216"/>
                </a:lnTo>
                <a:lnTo>
                  <a:pt x="252" y="216"/>
                </a:lnTo>
                <a:lnTo>
                  <a:pt x="248" y="216"/>
                </a:lnTo>
                <a:lnTo>
                  <a:pt x="236" y="216"/>
                </a:lnTo>
                <a:lnTo>
                  <a:pt x="228" y="212"/>
                </a:lnTo>
                <a:lnTo>
                  <a:pt x="220" y="212"/>
                </a:lnTo>
                <a:lnTo>
                  <a:pt x="212" y="208"/>
                </a:lnTo>
                <a:lnTo>
                  <a:pt x="204" y="200"/>
                </a:lnTo>
                <a:lnTo>
                  <a:pt x="196" y="192"/>
                </a:lnTo>
                <a:lnTo>
                  <a:pt x="180" y="180"/>
                </a:lnTo>
                <a:lnTo>
                  <a:pt x="164" y="164"/>
                </a:lnTo>
                <a:lnTo>
                  <a:pt x="144" y="144"/>
                </a:lnTo>
                <a:lnTo>
                  <a:pt x="128" y="124"/>
                </a:lnTo>
                <a:lnTo>
                  <a:pt x="88" y="84"/>
                </a:lnTo>
                <a:lnTo>
                  <a:pt x="68" y="64"/>
                </a:lnTo>
                <a:lnTo>
                  <a:pt x="44" y="44"/>
                </a:lnTo>
                <a:lnTo>
                  <a:pt x="24" y="24"/>
                </a:lnTo>
                <a:lnTo>
                  <a:pt x="0" y="0"/>
                </a:lnTo>
                <a:lnTo>
                  <a:pt x="8" y="0"/>
                </a:lnTo>
                <a:lnTo>
                  <a:pt x="20" y="0"/>
                </a:lnTo>
                <a:lnTo>
                  <a:pt x="32" y="4"/>
                </a:lnTo>
                <a:lnTo>
                  <a:pt x="44" y="8"/>
                </a:lnTo>
                <a:lnTo>
                  <a:pt x="52" y="12"/>
                </a:lnTo>
                <a:lnTo>
                  <a:pt x="64" y="20"/>
                </a:lnTo>
                <a:lnTo>
                  <a:pt x="84" y="32"/>
                </a:lnTo>
                <a:lnTo>
                  <a:pt x="104" y="48"/>
                </a:lnTo>
                <a:lnTo>
                  <a:pt x="128" y="68"/>
                </a:lnTo>
                <a:lnTo>
                  <a:pt x="152" y="84"/>
                </a:lnTo>
                <a:lnTo>
                  <a:pt x="176" y="100"/>
                </a:lnTo>
                <a:lnTo>
                  <a:pt x="200" y="120"/>
                </a:lnTo>
                <a:lnTo>
                  <a:pt x="232" y="136"/>
                </a:lnTo>
                <a:lnTo>
                  <a:pt x="248" y="144"/>
                </a:lnTo>
                <a:lnTo>
                  <a:pt x="264" y="152"/>
                </a:lnTo>
                <a:lnTo>
                  <a:pt x="284" y="156"/>
                </a:lnTo>
                <a:lnTo>
                  <a:pt x="304" y="164"/>
                </a:lnTo>
                <a:lnTo>
                  <a:pt x="320" y="168"/>
                </a:lnTo>
                <a:lnTo>
                  <a:pt x="336" y="176"/>
                </a:lnTo>
                <a:lnTo>
                  <a:pt x="348" y="180"/>
                </a:lnTo>
                <a:lnTo>
                  <a:pt x="360" y="184"/>
                </a:lnTo>
                <a:lnTo>
                  <a:pt x="368" y="188"/>
                </a:lnTo>
                <a:lnTo>
                  <a:pt x="376" y="192"/>
                </a:lnTo>
                <a:lnTo>
                  <a:pt x="380" y="196"/>
                </a:lnTo>
                <a:lnTo>
                  <a:pt x="380" y="196"/>
                </a:lnTo>
                <a:lnTo>
                  <a:pt x="380" y="200"/>
                </a:lnTo>
                <a:lnTo>
                  <a:pt x="376" y="200"/>
                </a:lnTo>
                <a:lnTo>
                  <a:pt x="372" y="204"/>
                </a:lnTo>
                <a:lnTo>
                  <a:pt x="364" y="204"/>
                </a:lnTo>
                <a:lnTo>
                  <a:pt x="356" y="208"/>
                </a:lnTo>
                <a:lnTo>
                  <a:pt x="344" y="208"/>
                </a:lnTo>
                <a:lnTo>
                  <a:pt x="332" y="208"/>
                </a:lnTo>
                <a:lnTo>
                  <a:pt x="320" y="212"/>
                </a:lnTo>
                <a:lnTo>
                  <a:pt x="320" y="212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2" name="Freeform 188">
            <a:extLst>
              <a:ext uri="{FF2B5EF4-FFF2-40B4-BE49-F238E27FC236}">
                <a16:creationId xmlns:a16="http://schemas.microsoft.com/office/drawing/2014/main" id="{349DCDDA-7F43-4479-ADA7-33F9102888A4}"/>
              </a:ext>
            </a:extLst>
          </p:cNvPr>
          <p:cNvSpPr>
            <a:spLocks/>
          </p:cNvSpPr>
          <p:nvPr/>
        </p:nvSpPr>
        <p:spPr bwMode="auto">
          <a:xfrm>
            <a:off x="8751918" y="5087548"/>
            <a:ext cx="629024" cy="1220935"/>
          </a:xfrm>
          <a:custGeom>
            <a:avLst/>
            <a:gdLst>
              <a:gd name="T0" fmla="*/ 28 w 172"/>
              <a:gd name="T1" fmla="*/ 20 h 264"/>
              <a:gd name="T2" fmla="*/ 24 w 172"/>
              <a:gd name="T3" fmla="*/ 12 h 264"/>
              <a:gd name="T4" fmla="*/ 24 w 172"/>
              <a:gd name="T5" fmla="*/ 4 h 264"/>
              <a:gd name="T6" fmla="*/ 40 w 172"/>
              <a:gd name="T7" fmla="*/ 0 h 264"/>
              <a:gd name="T8" fmla="*/ 60 w 172"/>
              <a:gd name="T9" fmla="*/ 4 h 264"/>
              <a:gd name="T10" fmla="*/ 80 w 172"/>
              <a:gd name="T11" fmla="*/ 12 h 264"/>
              <a:gd name="T12" fmla="*/ 88 w 172"/>
              <a:gd name="T13" fmla="*/ 20 h 264"/>
              <a:gd name="T14" fmla="*/ 92 w 172"/>
              <a:gd name="T15" fmla="*/ 32 h 264"/>
              <a:gd name="T16" fmla="*/ 88 w 172"/>
              <a:gd name="T17" fmla="*/ 60 h 264"/>
              <a:gd name="T18" fmla="*/ 84 w 172"/>
              <a:gd name="T19" fmla="*/ 100 h 264"/>
              <a:gd name="T20" fmla="*/ 76 w 172"/>
              <a:gd name="T21" fmla="*/ 136 h 264"/>
              <a:gd name="T22" fmla="*/ 76 w 172"/>
              <a:gd name="T23" fmla="*/ 156 h 264"/>
              <a:gd name="T24" fmla="*/ 72 w 172"/>
              <a:gd name="T25" fmla="*/ 168 h 264"/>
              <a:gd name="T26" fmla="*/ 72 w 172"/>
              <a:gd name="T27" fmla="*/ 176 h 264"/>
              <a:gd name="T28" fmla="*/ 72 w 172"/>
              <a:gd name="T29" fmla="*/ 176 h 264"/>
              <a:gd name="T30" fmla="*/ 76 w 172"/>
              <a:gd name="T31" fmla="*/ 172 h 264"/>
              <a:gd name="T32" fmla="*/ 88 w 172"/>
              <a:gd name="T33" fmla="*/ 164 h 264"/>
              <a:gd name="T34" fmla="*/ 104 w 172"/>
              <a:gd name="T35" fmla="*/ 152 h 264"/>
              <a:gd name="T36" fmla="*/ 124 w 172"/>
              <a:gd name="T37" fmla="*/ 140 h 264"/>
              <a:gd name="T38" fmla="*/ 144 w 172"/>
              <a:gd name="T39" fmla="*/ 128 h 264"/>
              <a:gd name="T40" fmla="*/ 156 w 172"/>
              <a:gd name="T41" fmla="*/ 124 h 264"/>
              <a:gd name="T42" fmla="*/ 168 w 172"/>
              <a:gd name="T43" fmla="*/ 124 h 264"/>
              <a:gd name="T44" fmla="*/ 172 w 172"/>
              <a:gd name="T45" fmla="*/ 128 h 264"/>
              <a:gd name="T46" fmla="*/ 168 w 172"/>
              <a:gd name="T47" fmla="*/ 136 h 264"/>
              <a:gd name="T48" fmla="*/ 156 w 172"/>
              <a:gd name="T49" fmla="*/ 152 h 264"/>
              <a:gd name="T50" fmla="*/ 136 w 172"/>
              <a:gd name="T51" fmla="*/ 172 h 264"/>
              <a:gd name="T52" fmla="*/ 112 w 172"/>
              <a:gd name="T53" fmla="*/ 196 h 264"/>
              <a:gd name="T54" fmla="*/ 88 w 172"/>
              <a:gd name="T55" fmla="*/ 216 h 264"/>
              <a:gd name="T56" fmla="*/ 68 w 172"/>
              <a:gd name="T57" fmla="*/ 232 h 264"/>
              <a:gd name="T58" fmla="*/ 56 w 172"/>
              <a:gd name="T59" fmla="*/ 244 h 264"/>
              <a:gd name="T60" fmla="*/ 48 w 172"/>
              <a:gd name="T61" fmla="*/ 256 h 264"/>
              <a:gd name="T62" fmla="*/ 32 w 172"/>
              <a:gd name="T63" fmla="*/ 264 h 264"/>
              <a:gd name="T64" fmla="*/ 20 w 172"/>
              <a:gd name="T65" fmla="*/ 264 h 264"/>
              <a:gd name="T66" fmla="*/ 8 w 172"/>
              <a:gd name="T67" fmla="*/ 256 h 264"/>
              <a:gd name="T68" fmla="*/ 4 w 172"/>
              <a:gd name="T69" fmla="*/ 240 h 264"/>
              <a:gd name="T70" fmla="*/ 0 w 172"/>
              <a:gd name="T71" fmla="*/ 224 h 264"/>
              <a:gd name="T72" fmla="*/ 0 w 172"/>
              <a:gd name="T73" fmla="*/ 208 h 264"/>
              <a:gd name="T74" fmla="*/ 8 w 172"/>
              <a:gd name="T75" fmla="*/ 196 h 264"/>
              <a:gd name="T76" fmla="*/ 20 w 172"/>
              <a:gd name="T77" fmla="*/ 180 h 264"/>
              <a:gd name="T78" fmla="*/ 24 w 172"/>
              <a:gd name="T79" fmla="*/ 164 h 264"/>
              <a:gd name="T80" fmla="*/ 28 w 172"/>
              <a:gd name="T81" fmla="*/ 144 h 264"/>
              <a:gd name="T82" fmla="*/ 36 w 172"/>
              <a:gd name="T83" fmla="*/ 104 h 264"/>
              <a:gd name="T84" fmla="*/ 36 w 172"/>
              <a:gd name="T85" fmla="*/ 68 h 264"/>
              <a:gd name="T86" fmla="*/ 36 w 172"/>
              <a:gd name="T87" fmla="*/ 44 h 264"/>
              <a:gd name="T88" fmla="*/ 28 w 172"/>
              <a:gd name="T89" fmla="*/ 28 h 2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172" h="264">
                <a:moveTo>
                  <a:pt x="28" y="28"/>
                </a:moveTo>
                <a:lnTo>
                  <a:pt x="28" y="20"/>
                </a:lnTo>
                <a:lnTo>
                  <a:pt x="24" y="16"/>
                </a:lnTo>
                <a:lnTo>
                  <a:pt x="24" y="12"/>
                </a:lnTo>
                <a:lnTo>
                  <a:pt x="24" y="8"/>
                </a:lnTo>
                <a:lnTo>
                  <a:pt x="24" y="4"/>
                </a:lnTo>
                <a:lnTo>
                  <a:pt x="32" y="0"/>
                </a:lnTo>
                <a:lnTo>
                  <a:pt x="40" y="0"/>
                </a:lnTo>
                <a:lnTo>
                  <a:pt x="52" y="4"/>
                </a:lnTo>
                <a:lnTo>
                  <a:pt x="60" y="4"/>
                </a:lnTo>
                <a:lnTo>
                  <a:pt x="72" y="8"/>
                </a:lnTo>
                <a:lnTo>
                  <a:pt x="80" y="12"/>
                </a:lnTo>
                <a:lnTo>
                  <a:pt x="88" y="16"/>
                </a:lnTo>
                <a:lnTo>
                  <a:pt x="88" y="20"/>
                </a:lnTo>
                <a:lnTo>
                  <a:pt x="92" y="24"/>
                </a:lnTo>
                <a:lnTo>
                  <a:pt x="92" y="32"/>
                </a:lnTo>
                <a:lnTo>
                  <a:pt x="92" y="44"/>
                </a:lnTo>
                <a:lnTo>
                  <a:pt x="88" y="60"/>
                </a:lnTo>
                <a:lnTo>
                  <a:pt x="88" y="76"/>
                </a:lnTo>
                <a:lnTo>
                  <a:pt x="84" y="100"/>
                </a:lnTo>
                <a:lnTo>
                  <a:pt x="80" y="124"/>
                </a:lnTo>
                <a:lnTo>
                  <a:pt x="76" y="136"/>
                </a:lnTo>
                <a:lnTo>
                  <a:pt x="76" y="148"/>
                </a:lnTo>
                <a:lnTo>
                  <a:pt x="76" y="156"/>
                </a:lnTo>
                <a:lnTo>
                  <a:pt x="72" y="164"/>
                </a:lnTo>
                <a:lnTo>
                  <a:pt x="72" y="168"/>
                </a:lnTo>
                <a:lnTo>
                  <a:pt x="72" y="172"/>
                </a:lnTo>
                <a:lnTo>
                  <a:pt x="72" y="176"/>
                </a:lnTo>
                <a:lnTo>
                  <a:pt x="72" y="176"/>
                </a:lnTo>
                <a:lnTo>
                  <a:pt x="72" y="176"/>
                </a:lnTo>
                <a:lnTo>
                  <a:pt x="72" y="172"/>
                </a:lnTo>
                <a:lnTo>
                  <a:pt x="76" y="172"/>
                </a:lnTo>
                <a:lnTo>
                  <a:pt x="84" y="168"/>
                </a:lnTo>
                <a:lnTo>
                  <a:pt x="88" y="164"/>
                </a:lnTo>
                <a:lnTo>
                  <a:pt x="96" y="160"/>
                </a:lnTo>
                <a:lnTo>
                  <a:pt x="104" y="152"/>
                </a:lnTo>
                <a:lnTo>
                  <a:pt x="116" y="144"/>
                </a:lnTo>
                <a:lnTo>
                  <a:pt x="124" y="140"/>
                </a:lnTo>
                <a:lnTo>
                  <a:pt x="136" y="132"/>
                </a:lnTo>
                <a:lnTo>
                  <a:pt x="144" y="128"/>
                </a:lnTo>
                <a:lnTo>
                  <a:pt x="152" y="124"/>
                </a:lnTo>
                <a:lnTo>
                  <a:pt x="156" y="124"/>
                </a:lnTo>
                <a:lnTo>
                  <a:pt x="164" y="124"/>
                </a:lnTo>
                <a:lnTo>
                  <a:pt x="168" y="124"/>
                </a:lnTo>
                <a:lnTo>
                  <a:pt x="172" y="124"/>
                </a:lnTo>
                <a:lnTo>
                  <a:pt x="172" y="128"/>
                </a:lnTo>
                <a:lnTo>
                  <a:pt x="172" y="132"/>
                </a:lnTo>
                <a:lnTo>
                  <a:pt x="168" y="136"/>
                </a:lnTo>
                <a:lnTo>
                  <a:pt x="164" y="144"/>
                </a:lnTo>
                <a:lnTo>
                  <a:pt x="156" y="152"/>
                </a:lnTo>
                <a:lnTo>
                  <a:pt x="148" y="160"/>
                </a:lnTo>
                <a:lnTo>
                  <a:pt x="136" y="172"/>
                </a:lnTo>
                <a:lnTo>
                  <a:pt x="124" y="184"/>
                </a:lnTo>
                <a:lnTo>
                  <a:pt x="112" y="196"/>
                </a:lnTo>
                <a:lnTo>
                  <a:pt x="100" y="208"/>
                </a:lnTo>
                <a:lnTo>
                  <a:pt x="88" y="216"/>
                </a:lnTo>
                <a:lnTo>
                  <a:pt x="76" y="228"/>
                </a:lnTo>
                <a:lnTo>
                  <a:pt x="68" y="232"/>
                </a:lnTo>
                <a:lnTo>
                  <a:pt x="64" y="240"/>
                </a:lnTo>
                <a:lnTo>
                  <a:pt x="56" y="244"/>
                </a:lnTo>
                <a:lnTo>
                  <a:pt x="52" y="248"/>
                </a:lnTo>
                <a:lnTo>
                  <a:pt x="48" y="256"/>
                </a:lnTo>
                <a:lnTo>
                  <a:pt x="40" y="260"/>
                </a:lnTo>
                <a:lnTo>
                  <a:pt x="32" y="264"/>
                </a:lnTo>
                <a:lnTo>
                  <a:pt x="28" y="264"/>
                </a:lnTo>
                <a:lnTo>
                  <a:pt x="20" y="264"/>
                </a:lnTo>
                <a:lnTo>
                  <a:pt x="16" y="260"/>
                </a:lnTo>
                <a:lnTo>
                  <a:pt x="8" y="256"/>
                </a:lnTo>
                <a:lnTo>
                  <a:pt x="8" y="252"/>
                </a:lnTo>
                <a:lnTo>
                  <a:pt x="4" y="240"/>
                </a:lnTo>
                <a:lnTo>
                  <a:pt x="0" y="232"/>
                </a:lnTo>
                <a:lnTo>
                  <a:pt x="0" y="224"/>
                </a:lnTo>
                <a:lnTo>
                  <a:pt x="0" y="216"/>
                </a:lnTo>
                <a:lnTo>
                  <a:pt x="0" y="208"/>
                </a:lnTo>
                <a:lnTo>
                  <a:pt x="4" y="204"/>
                </a:lnTo>
                <a:lnTo>
                  <a:pt x="8" y="196"/>
                </a:lnTo>
                <a:lnTo>
                  <a:pt x="16" y="188"/>
                </a:lnTo>
                <a:lnTo>
                  <a:pt x="20" y="180"/>
                </a:lnTo>
                <a:lnTo>
                  <a:pt x="24" y="172"/>
                </a:lnTo>
                <a:lnTo>
                  <a:pt x="24" y="164"/>
                </a:lnTo>
                <a:lnTo>
                  <a:pt x="28" y="156"/>
                </a:lnTo>
                <a:lnTo>
                  <a:pt x="28" y="144"/>
                </a:lnTo>
                <a:lnTo>
                  <a:pt x="32" y="124"/>
                </a:lnTo>
                <a:lnTo>
                  <a:pt x="36" y="104"/>
                </a:lnTo>
                <a:lnTo>
                  <a:pt x="36" y="84"/>
                </a:lnTo>
                <a:lnTo>
                  <a:pt x="36" y="68"/>
                </a:lnTo>
                <a:lnTo>
                  <a:pt x="36" y="56"/>
                </a:lnTo>
                <a:lnTo>
                  <a:pt x="36" y="44"/>
                </a:lnTo>
                <a:lnTo>
                  <a:pt x="32" y="32"/>
                </a:lnTo>
                <a:lnTo>
                  <a:pt x="28" y="28"/>
                </a:lnTo>
                <a:lnTo>
                  <a:pt x="28" y="28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3" name="Freeform 189">
            <a:extLst>
              <a:ext uri="{FF2B5EF4-FFF2-40B4-BE49-F238E27FC236}">
                <a16:creationId xmlns:a16="http://schemas.microsoft.com/office/drawing/2014/main" id="{3584E01E-AA9C-45B9-A890-7628EDF91481}"/>
              </a:ext>
            </a:extLst>
          </p:cNvPr>
          <p:cNvSpPr>
            <a:spLocks/>
          </p:cNvSpPr>
          <p:nvPr/>
        </p:nvSpPr>
        <p:spPr bwMode="auto">
          <a:xfrm>
            <a:off x="8356950" y="4125599"/>
            <a:ext cx="848451" cy="1387427"/>
          </a:xfrm>
          <a:custGeom>
            <a:avLst/>
            <a:gdLst>
              <a:gd name="T0" fmla="*/ 192 w 232"/>
              <a:gd name="T1" fmla="*/ 112 h 300"/>
              <a:gd name="T2" fmla="*/ 168 w 232"/>
              <a:gd name="T3" fmla="*/ 144 h 300"/>
              <a:gd name="T4" fmla="*/ 148 w 232"/>
              <a:gd name="T5" fmla="*/ 172 h 300"/>
              <a:gd name="T6" fmla="*/ 128 w 232"/>
              <a:gd name="T7" fmla="*/ 200 h 300"/>
              <a:gd name="T8" fmla="*/ 112 w 232"/>
              <a:gd name="T9" fmla="*/ 220 h 300"/>
              <a:gd name="T10" fmla="*/ 92 w 232"/>
              <a:gd name="T11" fmla="*/ 240 h 300"/>
              <a:gd name="T12" fmla="*/ 76 w 232"/>
              <a:gd name="T13" fmla="*/ 256 h 300"/>
              <a:gd name="T14" fmla="*/ 60 w 232"/>
              <a:gd name="T15" fmla="*/ 268 h 300"/>
              <a:gd name="T16" fmla="*/ 40 w 232"/>
              <a:gd name="T17" fmla="*/ 280 h 300"/>
              <a:gd name="T18" fmla="*/ 32 w 232"/>
              <a:gd name="T19" fmla="*/ 288 h 300"/>
              <a:gd name="T20" fmla="*/ 24 w 232"/>
              <a:gd name="T21" fmla="*/ 292 h 300"/>
              <a:gd name="T22" fmla="*/ 16 w 232"/>
              <a:gd name="T23" fmla="*/ 296 h 300"/>
              <a:gd name="T24" fmla="*/ 12 w 232"/>
              <a:gd name="T25" fmla="*/ 300 h 300"/>
              <a:gd name="T26" fmla="*/ 8 w 232"/>
              <a:gd name="T27" fmla="*/ 300 h 300"/>
              <a:gd name="T28" fmla="*/ 4 w 232"/>
              <a:gd name="T29" fmla="*/ 300 h 300"/>
              <a:gd name="T30" fmla="*/ 0 w 232"/>
              <a:gd name="T31" fmla="*/ 300 h 300"/>
              <a:gd name="T32" fmla="*/ 0 w 232"/>
              <a:gd name="T33" fmla="*/ 300 h 300"/>
              <a:gd name="T34" fmla="*/ 0 w 232"/>
              <a:gd name="T35" fmla="*/ 296 h 300"/>
              <a:gd name="T36" fmla="*/ 0 w 232"/>
              <a:gd name="T37" fmla="*/ 292 h 300"/>
              <a:gd name="T38" fmla="*/ 4 w 232"/>
              <a:gd name="T39" fmla="*/ 288 h 300"/>
              <a:gd name="T40" fmla="*/ 8 w 232"/>
              <a:gd name="T41" fmla="*/ 284 h 300"/>
              <a:gd name="T42" fmla="*/ 12 w 232"/>
              <a:gd name="T43" fmla="*/ 276 h 300"/>
              <a:gd name="T44" fmla="*/ 20 w 232"/>
              <a:gd name="T45" fmla="*/ 264 h 300"/>
              <a:gd name="T46" fmla="*/ 28 w 232"/>
              <a:gd name="T47" fmla="*/ 252 h 300"/>
              <a:gd name="T48" fmla="*/ 40 w 232"/>
              <a:gd name="T49" fmla="*/ 240 h 300"/>
              <a:gd name="T50" fmla="*/ 60 w 232"/>
              <a:gd name="T51" fmla="*/ 216 h 300"/>
              <a:gd name="T52" fmla="*/ 84 w 232"/>
              <a:gd name="T53" fmla="*/ 188 h 300"/>
              <a:gd name="T54" fmla="*/ 100 w 232"/>
              <a:gd name="T55" fmla="*/ 160 h 300"/>
              <a:gd name="T56" fmla="*/ 116 w 232"/>
              <a:gd name="T57" fmla="*/ 132 h 300"/>
              <a:gd name="T58" fmla="*/ 124 w 232"/>
              <a:gd name="T59" fmla="*/ 116 h 300"/>
              <a:gd name="T60" fmla="*/ 132 w 232"/>
              <a:gd name="T61" fmla="*/ 104 h 300"/>
              <a:gd name="T62" fmla="*/ 136 w 232"/>
              <a:gd name="T63" fmla="*/ 92 h 300"/>
              <a:gd name="T64" fmla="*/ 140 w 232"/>
              <a:gd name="T65" fmla="*/ 80 h 300"/>
              <a:gd name="T66" fmla="*/ 144 w 232"/>
              <a:gd name="T67" fmla="*/ 72 h 300"/>
              <a:gd name="T68" fmla="*/ 148 w 232"/>
              <a:gd name="T69" fmla="*/ 64 h 300"/>
              <a:gd name="T70" fmla="*/ 152 w 232"/>
              <a:gd name="T71" fmla="*/ 56 h 300"/>
              <a:gd name="T72" fmla="*/ 152 w 232"/>
              <a:gd name="T73" fmla="*/ 52 h 300"/>
              <a:gd name="T74" fmla="*/ 156 w 232"/>
              <a:gd name="T75" fmla="*/ 40 h 300"/>
              <a:gd name="T76" fmla="*/ 156 w 232"/>
              <a:gd name="T77" fmla="*/ 32 h 300"/>
              <a:gd name="T78" fmla="*/ 156 w 232"/>
              <a:gd name="T79" fmla="*/ 24 h 300"/>
              <a:gd name="T80" fmla="*/ 152 w 232"/>
              <a:gd name="T81" fmla="*/ 20 h 300"/>
              <a:gd name="T82" fmla="*/ 152 w 232"/>
              <a:gd name="T83" fmla="*/ 12 h 300"/>
              <a:gd name="T84" fmla="*/ 152 w 232"/>
              <a:gd name="T85" fmla="*/ 8 h 300"/>
              <a:gd name="T86" fmla="*/ 156 w 232"/>
              <a:gd name="T87" fmla="*/ 4 h 300"/>
              <a:gd name="T88" fmla="*/ 164 w 232"/>
              <a:gd name="T89" fmla="*/ 0 h 300"/>
              <a:gd name="T90" fmla="*/ 172 w 232"/>
              <a:gd name="T91" fmla="*/ 0 h 300"/>
              <a:gd name="T92" fmla="*/ 180 w 232"/>
              <a:gd name="T93" fmla="*/ 4 h 300"/>
              <a:gd name="T94" fmla="*/ 192 w 232"/>
              <a:gd name="T95" fmla="*/ 8 h 300"/>
              <a:gd name="T96" fmla="*/ 204 w 232"/>
              <a:gd name="T97" fmla="*/ 12 h 300"/>
              <a:gd name="T98" fmla="*/ 216 w 232"/>
              <a:gd name="T99" fmla="*/ 20 h 300"/>
              <a:gd name="T100" fmla="*/ 224 w 232"/>
              <a:gd name="T101" fmla="*/ 28 h 300"/>
              <a:gd name="T102" fmla="*/ 228 w 232"/>
              <a:gd name="T103" fmla="*/ 32 h 300"/>
              <a:gd name="T104" fmla="*/ 232 w 232"/>
              <a:gd name="T105" fmla="*/ 36 h 300"/>
              <a:gd name="T106" fmla="*/ 232 w 232"/>
              <a:gd name="T107" fmla="*/ 40 h 300"/>
              <a:gd name="T108" fmla="*/ 228 w 232"/>
              <a:gd name="T109" fmla="*/ 44 h 300"/>
              <a:gd name="T110" fmla="*/ 228 w 232"/>
              <a:gd name="T111" fmla="*/ 52 h 300"/>
              <a:gd name="T112" fmla="*/ 220 w 232"/>
              <a:gd name="T113" fmla="*/ 60 h 300"/>
              <a:gd name="T114" fmla="*/ 216 w 232"/>
              <a:gd name="T115" fmla="*/ 72 h 300"/>
              <a:gd name="T116" fmla="*/ 208 w 232"/>
              <a:gd name="T117" fmla="*/ 84 h 300"/>
              <a:gd name="T118" fmla="*/ 200 w 232"/>
              <a:gd name="T119" fmla="*/ 96 h 300"/>
              <a:gd name="T120" fmla="*/ 192 w 232"/>
              <a:gd name="T121" fmla="*/ 112 h 300"/>
              <a:gd name="T122" fmla="*/ 192 w 232"/>
              <a:gd name="T123" fmla="*/ 112 h 3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232" h="300">
                <a:moveTo>
                  <a:pt x="192" y="112"/>
                </a:moveTo>
                <a:lnTo>
                  <a:pt x="168" y="144"/>
                </a:lnTo>
                <a:lnTo>
                  <a:pt x="148" y="172"/>
                </a:lnTo>
                <a:lnTo>
                  <a:pt x="128" y="200"/>
                </a:lnTo>
                <a:lnTo>
                  <a:pt x="112" y="220"/>
                </a:lnTo>
                <a:lnTo>
                  <a:pt x="92" y="240"/>
                </a:lnTo>
                <a:lnTo>
                  <a:pt x="76" y="256"/>
                </a:lnTo>
                <a:lnTo>
                  <a:pt x="60" y="268"/>
                </a:lnTo>
                <a:lnTo>
                  <a:pt x="40" y="280"/>
                </a:lnTo>
                <a:lnTo>
                  <a:pt x="32" y="288"/>
                </a:lnTo>
                <a:lnTo>
                  <a:pt x="24" y="292"/>
                </a:lnTo>
                <a:lnTo>
                  <a:pt x="16" y="296"/>
                </a:lnTo>
                <a:lnTo>
                  <a:pt x="12" y="300"/>
                </a:lnTo>
                <a:lnTo>
                  <a:pt x="8" y="300"/>
                </a:lnTo>
                <a:lnTo>
                  <a:pt x="4" y="300"/>
                </a:lnTo>
                <a:lnTo>
                  <a:pt x="0" y="300"/>
                </a:lnTo>
                <a:lnTo>
                  <a:pt x="0" y="300"/>
                </a:lnTo>
                <a:lnTo>
                  <a:pt x="0" y="296"/>
                </a:lnTo>
                <a:lnTo>
                  <a:pt x="0" y="292"/>
                </a:lnTo>
                <a:lnTo>
                  <a:pt x="4" y="288"/>
                </a:lnTo>
                <a:lnTo>
                  <a:pt x="8" y="284"/>
                </a:lnTo>
                <a:lnTo>
                  <a:pt x="12" y="276"/>
                </a:lnTo>
                <a:lnTo>
                  <a:pt x="20" y="264"/>
                </a:lnTo>
                <a:lnTo>
                  <a:pt x="28" y="252"/>
                </a:lnTo>
                <a:lnTo>
                  <a:pt x="40" y="240"/>
                </a:lnTo>
                <a:lnTo>
                  <a:pt x="60" y="216"/>
                </a:lnTo>
                <a:lnTo>
                  <a:pt x="84" y="188"/>
                </a:lnTo>
                <a:lnTo>
                  <a:pt x="100" y="160"/>
                </a:lnTo>
                <a:lnTo>
                  <a:pt x="116" y="132"/>
                </a:lnTo>
                <a:lnTo>
                  <a:pt x="124" y="116"/>
                </a:lnTo>
                <a:lnTo>
                  <a:pt x="132" y="104"/>
                </a:lnTo>
                <a:lnTo>
                  <a:pt x="136" y="92"/>
                </a:lnTo>
                <a:lnTo>
                  <a:pt x="140" y="80"/>
                </a:lnTo>
                <a:lnTo>
                  <a:pt x="144" y="72"/>
                </a:lnTo>
                <a:lnTo>
                  <a:pt x="148" y="64"/>
                </a:lnTo>
                <a:lnTo>
                  <a:pt x="152" y="56"/>
                </a:lnTo>
                <a:lnTo>
                  <a:pt x="152" y="52"/>
                </a:lnTo>
                <a:lnTo>
                  <a:pt x="156" y="40"/>
                </a:lnTo>
                <a:lnTo>
                  <a:pt x="156" y="32"/>
                </a:lnTo>
                <a:lnTo>
                  <a:pt x="156" y="24"/>
                </a:lnTo>
                <a:lnTo>
                  <a:pt x="152" y="20"/>
                </a:lnTo>
                <a:lnTo>
                  <a:pt x="152" y="12"/>
                </a:lnTo>
                <a:lnTo>
                  <a:pt x="152" y="8"/>
                </a:lnTo>
                <a:lnTo>
                  <a:pt x="156" y="4"/>
                </a:lnTo>
                <a:lnTo>
                  <a:pt x="164" y="0"/>
                </a:lnTo>
                <a:lnTo>
                  <a:pt x="172" y="0"/>
                </a:lnTo>
                <a:lnTo>
                  <a:pt x="180" y="4"/>
                </a:lnTo>
                <a:lnTo>
                  <a:pt x="192" y="8"/>
                </a:lnTo>
                <a:lnTo>
                  <a:pt x="204" y="12"/>
                </a:lnTo>
                <a:lnTo>
                  <a:pt x="216" y="20"/>
                </a:lnTo>
                <a:lnTo>
                  <a:pt x="224" y="28"/>
                </a:lnTo>
                <a:lnTo>
                  <a:pt x="228" y="32"/>
                </a:lnTo>
                <a:lnTo>
                  <a:pt x="232" y="36"/>
                </a:lnTo>
                <a:lnTo>
                  <a:pt x="232" y="40"/>
                </a:lnTo>
                <a:lnTo>
                  <a:pt x="228" y="44"/>
                </a:lnTo>
                <a:lnTo>
                  <a:pt x="228" y="52"/>
                </a:lnTo>
                <a:lnTo>
                  <a:pt x="220" y="60"/>
                </a:lnTo>
                <a:lnTo>
                  <a:pt x="216" y="72"/>
                </a:lnTo>
                <a:lnTo>
                  <a:pt x="208" y="84"/>
                </a:lnTo>
                <a:lnTo>
                  <a:pt x="200" y="96"/>
                </a:lnTo>
                <a:lnTo>
                  <a:pt x="192" y="112"/>
                </a:lnTo>
                <a:lnTo>
                  <a:pt x="192" y="112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4" name="Freeform 190">
            <a:extLst>
              <a:ext uri="{FF2B5EF4-FFF2-40B4-BE49-F238E27FC236}">
                <a16:creationId xmlns:a16="http://schemas.microsoft.com/office/drawing/2014/main" id="{60DD1080-8467-4A09-83CA-996032C0524A}"/>
              </a:ext>
            </a:extLst>
          </p:cNvPr>
          <p:cNvSpPr>
            <a:spLocks/>
          </p:cNvSpPr>
          <p:nvPr/>
        </p:nvSpPr>
        <p:spPr bwMode="auto">
          <a:xfrm>
            <a:off x="8810432" y="4643572"/>
            <a:ext cx="731423" cy="536472"/>
          </a:xfrm>
          <a:custGeom>
            <a:avLst/>
            <a:gdLst>
              <a:gd name="T0" fmla="*/ 148 w 200"/>
              <a:gd name="T1" fmla="*/ 88 h 116"/>
              <a:gd name="T2" fmla="*/ 140 w 200"/>
              <a:gd name="T3" fmla="*/ 92 h 116"/>
              <a:gd name="T4" fmla="*/ 136 w 200"/>
              <a:gd name="T5" fmla="*/ 100 h 116"/>
              <a:gd name="T6" fmla="*/ 128 w 200"/>
              <a:gd name="T7" fmla="*/ 104 h 116"/>
              <a:gd name="T8" fmla="*/ 124 w 200"/>
              <a:gd name="T9" fmla="*/ 108 h 116"/>
              <a:gd name="T10" fmla="*/ 120 w 200"/>
              <a:gd name="T11" fmla="*/ 112 h 116"/>
              <a:gd name="T12" fmla="*/ 116 w 200"/>
              <a:gd name="T13" fmla="*/ 116 h 116"/>
              <a:gd name="T14" fmla="*/ 112 w 200"/>
              <a:gd name="T15" fmla="*/ 116 h 116"/>
              <a:gd name="T16" fmla="*/ 108 w 200"/>
              <a:gd name="T17" fmla="*/ 116 h 116"/>
              <a:gd name="T18" fmla="*/ 104 w 200"/>
              <a:gd name="T19" fmla="*/ 112 h 116"/>
              <a:gd name="T20" fmla="*/ 104 w 200"/>
              <a:gd name="T21" fmla="*/ 112 h 116"/>
              <a:gd name="T22" fmla="*/ 100 w 200"/>
              <a:gd name="T23" fmla="*/ 104 h 116"/>
              <a:gd name="T24" fmla="*/ 104 w 200"/>
              <a:gd name="T25" fmla="*/ 92 h 116"/>
              <a:gd name="T26" fmla="*/ 108 w 200"/>
              <a:gd name="T27" fmla="*/ 76 h 116"/>
              <a:gd name="T28" fmla="*/ 112 w 200"/>
              <a:gd name="T29" fmla="*/ 68 h 116"/>
              <a:gd name="T30" fmla="*/ 116 w 200"/>
              <a:gd name="T31" fmla="*/ 64 h 116"/>
              <a:gd name="T32" fmla="*/ 116 w 200"/>
              <a:gd name="T33" fmla="*/ 56 h 116"/>
              <a:gd name="T34" fmla="*/ 120 w 200"/>
              <a:gd name="T35" fmla="*/ 52 h 116"/>
              <a:gd name="T36" fmla="*/ 124 w 200"/>
              <a:gd name="T37" fmla="*/ 48 h 116"/>
              <a:gd name="T38" fmla="*/ 124 w 200"/>
              <a:gd name="T39" fmla="*/ 44 h 116"/>
              <a:gd name="T40" fmla="*/ 120 w 200"/>
              <a:gd name="T41" fmla="*/ 44 h 116"/>
              <a:gd name="T42" fmla="*/ 116 w 200"/>
              <a:gd name="T43" fmla="*/ 44 h 116"/>
              <a:gd name="T44" fmla="*/ 108 w 200"/>
              <a:gd name="T45" fmla="*/ 48 h 116"/>
              <a:gd name="T46" fmla="*/ 100 w 200"/>
              <a:gd name="T47" fmla="*/ 52 h 116"/>
              <a:gd name="T48" fmla="*/ 92 w 200"/>
              <a:gd name="T49" fmla="*/ 52 h 116"/>
              <a:gd name="T50" fmla="*/ 84 w 200"/>
              <a:gd name="T51" fmla="*/ 52 h 116"/>
              <a:gd name="T52" fmla="*/ 76 w 200"/>
              <a:gd name="T53" fmla="*/ 56 h 116"/>
              <a:gd name="T54" fmla="*/ 64 w 200"/>
              <a:gd name="T55" fmla="*/ 56 h 116"/>
              <a:gd name="T56" fmla="*/ 52 w 200"/>
              <a:gd name="T57" fmla="*/ 56 h 116"/>
              <a:gd name="T58" fmla="*/ 36 w 200"/>
              <a:gd name="T59" fmla="*/ 56 h 116"/>
              <a:gd name="T60" fmla="*/ 20 w 200"/>
              <a:gd name="T61" fmla="*/ 56 h 116"/>
              <a:gd name="T62" fmla="*/ 0 w 200"/>
              <a:gd name="T63" fmla="*/ 56 h 116"/>
              <a:gd name="T64" fmla="*/ 0 w 200"/>
              <a:gd name="T65" fmla="*/ 32 h 116"/>
              <a:gd name="T66" fmla="*/ 24 w 200"/>
              <a:gd name="T67" fmla="*/ 32 h 116"/>
              <a:gd name="T68" fmla="*/ 44 w 200"/>
              <a:gd name="T69" fmla="*/ 32 h 116"/>
              <a:gd name="T70" fmla="*/ 64 w 200"/>
              <a:gd name="T71" fmla="*/ 28 h 116"/>
              <a:gd name="T72" fmla="*/ 80 w 200"/>
              <a:gd name="T73" fmla="*/ 24 h 116"/>
              <a:gd name="T74" fmla="*/ 88 w 200"/>
              <a:gd name="T75" fmla="*/ 20 h 116"/>
              <a:gd name="T76" fmla="*/ 100 w 200"/>
              <a:gd name="T77" fmla="*/ 16 h 116"/>
              <a:gd name="T78" fmla="*/ 108 w 200"/>
              <a:gd name="T79" fmla="*/ 12 h 116"/>
              <a:gd name="T80" fmla="*/ 116 w 200"/>
              <a:gd name="T81" fmla="*/ 8 h 116"/>
              <a:gd name="T82" fmla="*/ 128 w 200"/>
              <a:gd name="T83" fmla="*/ 4 h 116"/>
              <a:gd name="T84" fmla="*/ 132 w 200"/>
              <a:gd name="T85" fmla="*/ 0 h 116"/>
              <a:gd name="T86" fmla="*/ 136 w 200"/>
              <a:gd name="T87" fmla="*/ 0 h 116"/>
              <a:gd name="T88" fmla="*/ 144 w 200"/>
              <a:gd name="T89" fmla="*/ 0 h 116"/>
              <a:gd name="T90" fmla="*/ 152 w 200"/>
              <a:gd name="T91" fmla="*/ 4 h 116"/>
              <a:gd name="T92" fmla="*/ 164 w 200"/>
              <a:gd name="T93" fmla="*/ 8 h 116"/>
              <a:gd name="T94" fmla="*/ 176 w 200"/>
              <a:gd name="T95" fmla="*/ 16 h 116"/>
              <a:gd name="T96" fmla="*/ 188 w 200"/>
              <a:gd name="T97" fmla="*/ 24 h 116"/>
              <a:gd name="T98" fmla="*/ 192 w 200"/>
              <a:gd name="T99" fmla="*/ 28 h 116"/>
              <a:gd name="T100" fmla="*/ 200 w 200"/>
              <a:gd name="T101" fmla="*/ 32 h 116"/>
              <a:gd name="T102" fmla="*/ 200 w 200"/>
              <a:gd name="T103" fmla="*/ 36 h 116"/>
              <a:gd name="T104" fmla="*/ 200 w 200"/>
              <a:gd name="T105" fmla="*/ 40 h 116"/>
              <a:gd name="T106" fmla="*/ 196 w 200"/>
              <a:gd name="T107" fmla="*/ 44 h 116"/>
              <a:gd name="T108" fmla="*/ 192 w 200"/>
              <a:gd name="T109" fmla="*/ 48 h 116"/>
              <a:gd name="T110" fmla="*/ 188 w 200"/>
              <a:gd name="T111" fmla="*/ 52 h 116"/>
              <a:gd name="T112" fmla="*/ 180 w 200"/>
              <a:gd name="T113" fmla="*/ 56 h 116"/>
              <a:gd name="T114" fmla="*/ 172 w 200"/>
              <a:gd name="T115" fmla="*/ 60 h 116"/>
              <a:gd name="T116" fmla="*/ 160 w 200"/>
              <a:gd name="T117" fmla="*/ 72 h 116"/>
              <a:gd name="T118" fmla="*/ 148 w 200"/>
              <a:gd name="T119" fmla="*/ 88 h 116"/>
              <a:gd name="T120" fmla="*/ 148 w 200"/>
              <a:gd name="T121" fmla="*/ 88 h 1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200" h="116">
                <a:moveTo>
                  <a:pt x="148" y="88"/>
                </a:moveTo>
                <a:lnTo>
                  <a:pt x="140" y="92"/>
                </a:lnTo>
                <a:lnTo>
                  <a:pt x="136" y="100"/>
                </a:lnTo>
                <a:lnTo>
                  <a:pt x="128" y="104"/>
                </a:lnTo>
                <a:lnTo>
                  <a:pt x="124" y="108"/>
                </a:lnTo>
                <a:lnTo>
                  <a:pt x="120" y="112"/>
                </a:lnTo>
                <a:lnTo>
                  <a:pt x="116" y="116"/>
                </a:lnTo>
                <a:lnTo>
                  <a:pt x="112" y="116"/>
                </a:lnTo>
                <a:lnTo>
                  <a:pt x="108" y="116"/>
                </a:lnTo>
                <a:lnTo>
                  <a:pt x="104" y="112"/>
                </a:lnTo>
                <a:lnTo>
                  <a:pt x="104" y="112"/>
                </a:lnTo>
                <a:lnTo>
                  <a:pt x="100" y="104"/>
                </a:lnTo>
                <a:lnTo>
                  <a:pt x="104" y="92"/>
                </a:lnTo>
                <a:lnTo>
                  <a:pt x="108" y="76"/>
                </a:lnTo>
                <a:lnTo>
                  <a:pt x="112" y="68"/>
                </a:lnTo>
                <a:lnTo>
                  <a:pt x="116" y="64"/>
                </a:lnTo>
                <a:lnTo>
                  <a:pt x="116" y="56"/>
                </a:lnTo>
                <a:lnTo>
                  <a:pt x="120" y="52"/>
                </a:lnTo>
                <a:lnTo>
                  <a:pt x="124" y="48"/>
                </a:lnTo>
                <a:lnTo>
                  <a:pt x="124" y="44"/>
                </a:lnTo>
                <a:lnTo>
                  <a:pt x="120" y="44"/>
                </a:lnTo>
                <a:lnTo>
                  <a:pt x="116" y="44"/>
                </a:lnTo>
                <a:lnTo>
                  <a:pt x="108" y="48"/>
                </a:lnTo>
                <a:lnTo>
                  <a:pt x="100" y="52"/>
                </a:lnTo>
                <a:lnTo>
                  <a:pt x="92" y="52"/>
                </a:lnTo>
                <a:lnTo>
                  <a:pt x="84" y="52"/>
                </a:lnTo>
                <a:lnTo>
                  <a:pt x="76" y="56"/>
                </a:lnTo>
                <a:lnTo>
                  <a:pt x="64" y="56"/>
                </a:lnTo>
                <a:lnTo>
                  <a:pt x="52" y="56"/>
                </a:lnTo>
                <a:lnTo>
                  <a:pt x="36" y="56"/>
                </a:lnTo>
                <a:lnTo>
                  <a:pt x="20" y="56"/>
                </a:lnTo>
                <a:lnTo>
                  <a:pt x="0" y="56"/>
                </a:lnTo>
                <a:lnTo>
                  <a:pt x="0" y="32"/>
                </a:lnTo>
                <a:lnTo>
                  <a:pt x="24" y="32"/>
                </a:lnTo>
                <a:lnTo>
                  <a:pt x="44" y="32"/>
                </a:lnTo>
                <a:lnTo>
                  <a:pt x="64" y="28"/>
                </a:lnTo>
                <a:lnTo>
                  <a:pt x="80" y="24"/>
                </a:lnTo>
                <a:lnTo>
                  <a:pt x="88" y="20"/>
                </a:lnTo>
                <a:lnTo>
                  <a:pt x="100" y="16"/>
                </a:lnTo>
                <a:lnTo>
                  <a:pt x="108" y="12"/>
                </a:lnTo>
                <a:lnTo>
                  <a:pt x="116" y="8"/>
                </a:lnTo>
                <a:lnTo>
                  <a:pt x="128" y="4"/>
                </a:lnTo>
                <a:lnTo>
                  <a:pt x="132" y="0"/>
                </a:lnTo>
                <a:lnTo>
                  <a:pt x="136" y="0"/>
                </a:lnTo>
                <a:lnTo>
                  <a:pt x="144" y="0"/>
                </a:lnTo>
                <a:lnTo>
                  <a:pt x="152" y="4"/>
                </a:lnTo>
                <a:lnTo>
                  <a:pt x="164" y="8"/>
                </a:lnTo>
                <a:lnTo>
                  <a:pt x="176" y="16"/>
                </a:lnTo>
                <a:lnTo>
                  <a:pt x="188" y="24"/>
                </a:lnTo>
                <a:lnTo>
                  <a:pt x="192" y="28"/>
                </a:lnTo>
                <a:lnTo>
                  <a:pt x="200" y="32"/>
                </a:lnTo>
                <a:lnTo>
                  <a:pt x="200" y="36"/>
                </a:lnTo>
                <a:lnTo>
                  <a:pt x="200" y="40"/>
                </a:lnTo>
                <a:lnTo>
                  <a:pt x="196" y="44"/>
                </a:lnTo>
                <a:lnTo>
                  <a:pt x="192" y="48"/>
                </a:lnTo>
                <a:lnTo>
                  <a:pt x="188" y="52"/>
                </a:lnTo>
                <a:lnTo>
                  <a:pt x="180" y="56"/>
                </a:lnTo>
                <a:lnTo>
                  <a:pt x="172" y="60"/>
                </a:lnTo>
                <a:lnTo>
                  <a:pt x="160" y="72"/>
                </a:lnTo>
                <a:lnTo>
                  <a:pt x="148" y="88"/>
                </a:lnTo>
                <a:lnTo>
                  <a:pt x="148" y="88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703483360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" name="Freeform 9">
            <a:extLst>
              <a:ext uri="{FF2B5EF4-FFF2-40B4-BE49-F238E27FC236}">
                <a16:creationId xmlns:a16="http://schemas.microsoft.com/office/drawing/2014/main" id="{C903A45C-ED87-4FA3-9BA5-86A8AE42E50E}"/>
              </a:ext>
            </a:extLst>
          </p:cNvPr>
          <p:cNvSpPr>
            <a:spLocks/>
          </p:cNvSpPr>
          <p:nvPr/>
        </p:nvSpPr>
        <p:spPr bwMode="auto">
          <a:xfrm>
            <a:off x="1984954" y="530723"/>
            <a:ext cx="939676" cy="479083"/>
          </a:xfrm>
          <a:custGeom>
            <a:avLst/>
            <a:gdLst>
              <a:gd name="T0" fmla="*/ 136 w 276"/>
              <a:gd name="T1" fmla="*/ 80 h 96"/>
              <a:gd name="T2" fmla="*/ 88 w 276"/>
              <a:gd name="T3" fmla="*/ 88 h 96"/>
              <a:gd name="T4" fmla="*/ 64 w 276"/>
              <a:gd name="T5" fmla="*/ 92 h 96"/>
              <a:gd name="T6" fmla="*/ 44 w 276"/>
              <a:gd name="T7" fmla="*/ 96 h 96"/>
              <a:gd name="T8" fmla="*/ 28 w 276"/>
              <a:gd name="T9" fmla="*/ 96 h 96"/>
              <a:gd name="T10" fmla="*/ 20 w 276"/>
              <a:gd name="T11" fmla="*/ 96 h 96"/>
              <a:gd name="T12" fmla="*/ 8 w 276"/>
              <a:gd name="T13" fmla="*/ 96 h 96"/>
              <a:gd name="T14" fmla="*/ 0 w 276"/>
              <a:gd name="T15" fmla="*/ 88 h 96"/>
              <a:gd name="T16" fmla="*/ 4 w 276"/>
              <a:gd name="T17" fmla="*/ 84 h 96"/>
              <a:gd name="T18" fmla="*/ 16 w 276"/>
              <a:gd name="T19" fmla="*/ 80 h 96"/>
              <a:gd name="T20" fmla="*/ 36 w 276"/>
              <a:gd name="T21" fmla="*/ 72 h 96"/>
              <a:gd name="T22" fmla="*/ 64 w 276"/>
              <a:gd name="T23" fmla="*/ 64 h 96"/>
              <a:gd name="T24" fmla="*/ 96 w 276"/>
              <a:gd name="T25" fmla="*/ 56 h 96"/>
              <a:gd name="T26" fmla="*/ 120 w 276"/>
              <a:gd name="T27" fmla="*/ 48 h 96"/>
              <a:gd name="T28" fmla="*/ 144 w 276"/>
              <a:gd name="T29" fmla="*/ 44 h 96"/>
              <a:gd name="T30" fmla="*/ 160 w 276"/>
              <a:gd name="T31" fmla="*/ 36 h 96"/>
              <a:gd name="T32" fmla="*/ 172 w 276"/>
              <a:gd name="T33" fmla="*/ 28 h 96"/>
              <a:gd name="T34" fmla="*/ 184 w 276"/>
              <a:gd name="T35" fmla="*/ 24 h 96"/>
              <a:gd name="T36" fmla="*/ 188 w 276"/>
              <a:gd name="T37" fmla="*/ 20 h 96"/>
              <a:gd name="T38" fmla="*/ 188 w 276"/>
              <a:gd name="T39" fmla="*/ 12 h 96"/>
              <a:gd name="T40" fmla="*/ 188 w 276"/>
              <a:gd name="T41" fmla="*/ 4 h 96"/>
              <a:gd name="T42" fmla="*/ 196 w 276"/>
              <a:gd name="T43" fmla="*/ 0 h 96"/>
              <a:gd name="T44" fmla="*/ 212 w 276"/>
              <a:gd name="T45" fmla="*/ 0 h 96"/>
              <a:gd name="T46" fmla="*/ 244 w 276"/>
              <a:gd name="T47" fmla="*/ 12 h 96"/>
              <a:gd name="T48" fmla="*/ 264 w 276"/>
              <a:gd name="T49" fmla="*/ 28 h 96"/>
              <a:gd name="T50" fmla="*/ 272 w 276"/>
              <a:gd name="T51" fmla="*/ 32 h 96"/>
              <a:gd name="T52" fmla="*/ 276 w 276"/>
              <a:gd name="T53" fmla="*/ 36 h 96"/>
              <a:gd name="T54" fmla="*/ 268 w 276"/>
              <a:gd name="T55" fmla="*/ 48 h 96"/>
              <a:gd name="T56" fmla="*/ 252 w 276"/>
              <a:gd name="T57" fmla="*/ 52 h 96"/>
              <a:gd name="T58" fmla="*/ 228 w 276"/>
              <a:gd name="T59" fmla="*/ 60 h 96"/>
              <a:gd name="T60" fmla="*/ 196 w 276"/>
              <a:gd name="T61" fmla="*/ 68 h 96"/>
              <a:gd name="T62" fmla="*/ 188 w 276"/>
              <a:gd name="T63" fmla="*/ 72 h 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276" h="96">
                <a:moveTo>
                  <a:pt x="188" y="72"/>
                </a:moveTo>
                <a:lnTo>
                  <a:pt x="136" y="80"/>
                </a:lnTo>
                <a:lnTo>
                  <a:pt x="112" y="84"/>
                </a:lnTo>
                <a:lnTo>
                  <a:pt x="88" y="88"/>
                </a:lnTo>
                <a:lnTo>
                  <a:pt x="76" y="92"/>
                </a:lnTo>
                <a:lnTo>
                  <a:pt x="64" y="92"/>
                </a:lnTo>
                <a:lnTo>
                  <a:pt x="52" y="92"/>
                </a:lnTo>
                <a:lnTo>
                  <a:pt x="44" y="96"/>
                </a:lnTo>
                <a:lnTo>
                  <a:pt x="36" y="96"/>
                </a:lnTo>
                <a:lnTo>
                  <a:pt x="28" y="96"/>
                </a:lnTo>
                <a:lnTo>
                  <a:pt x="24" y="96"/>
                </a:lnTo>
                <a:lnTo>
                  <a:pt x="20" y="96"/>
                </a:lnTo>
                <a:lnTo>
                  <a:pt x="12" y="96"/>
                </a:lnTo>
                <a:lnTo>
                  <a:pt x="8" y="96"/>
                </a:lnTo>
                <a:lnTo>
                  <a:pt x="4" y="92"/>
                </a:lnTo>
                <a:lnTo>
                  <a:pt x="0" y="88"/>
                </a:lnTo>
                <a:lnTo>
                  <a:pt x="0" y="88"/>
                </a:lnTo>
                <a:lnTo>
                  <a:pt x="4" y="84"/>
                </a:lnTo>
                <a:lnTo>
                  <a:pt x="8" y="80"/>
                </a:lnTo>
                <a:lnTo>
                  <a:pt x="16" y="80"/>
                </a:lnTo>
                <a:lnTo>
                  <a:pt x="24" y="76"/>
                </a:lnTo>
                <a:lnTo>
                  <a:pt x="36" y="72"/>
                </a:lnTo>
                <a:lnTo>
                  <a:pt x="48" y="68"/>
                </a:lnTo>
                <a:lnTo>
                  <a:pt x="64" y="64"/>
                </a:lnTo>
                <a:lnTo>
                  <a:pt x="80" y="60"/>
                </a:lnTo>
                <a:lnTo>
                  <a:pt x="96" y="56"/>
                </a:lnTo>
                <a:lnTo>
                  <a:pt x="108" y="52"/>
                </a:lnTo>
                <a:lnTo>
                  <a:pt x="120" y="48"/>
                </a:lnTo>
                <a:lnTo>
                  <a:pt x="132" y="44"/>
                </a:lnTo>
                <a:lnTo>
                  <a:pt x="144" y="44"/>
                </a:lnTo>
                <a:lnTo>
                  <a:pt x="152" y="40"/>
                </a:lnTo>
                <a:lnTo>
                  <a:pt x="160" y="36"/>
                </a:lnTo>
                <a:lnTo>
                  <a:pt x="168" y="32"/>
                </a:lnTo>
                <a:lnTo>
                  <a:pt x="172" y="28"/>
                </a:lnTo>
                <a:lnTo>
                  <a:pt x="180" y="28"/>
                </a:lnTo>
                <a:lnTo>
                  <a:pt x="184" y="24"/>
                </a:lnTo>
                <a:lnTo>
                  <a:pt x="184" y="20"/>
                </a:lnTo>
                <a:lnTo>
                  <a:pt x="188" y="20"/>
                </a:lnTo>
                <a:lnTo>
                  <a:pt x="188" y="16"/>
                </a:lnTo>
                <a:lnTo>
                  <a:pt x="188" y="12"/>
                </a:lnTo>
                <a:lnTo>
                  <a:pt x="184" y="8"/>
                </a:lnTo>
                <a:lnTo>
                  <a:pt x="188" y="4"/>
                </a:lnTo>
                <a:lnTo>
                  <a:pt x="188" y="0"/>
                </a:lnTo>
                <a:lnTo>
                  <a:pt x="196" y="0"/>
                </a:lnTo>
                <a:lnTo>
                  <a:pt x="204" y="0"/>
                </a:lnTo>
                <a:lnTo>
                  <a:pt x="212" y="0"/>
                </a:lnTo>
                <a:lnTo>
                  <a:pt x="228" y="4"/>
                </a:lnTo>
                <a:lnTo>
                  <a:pt x="244" y="12"/>
                </a:lnTo>
                <a:lnTo>
                  <a:pt x="256" y="20"/>
                </a:lnTo>
                <a:lnTo>
                  <a:pt x="264" y="28"/>
                </a:lnTo>
                <a:lnTo>
                  <a:pt x="268" y="28"/>
                </a:lnTo>
                <a:lnTo>
                  <a:pt x="272" y="32"/>
                </a:lnTo>
                <a:lnTo>
                  <a:pt x="272" y="36"/>
                </a:lnTo>
                <a:lnTo>
                  <a:pt x="276" y="36"/>
                </a:lnTo>
                <a:lnTo>
                  <a:pt x="272" y="44"/>
                </a:lnTo>
                <a:lnTo>
                  <a:pt x="268" y="48"/>
                </a:lnTo>
                <a:lnTo>
                  <a:pt x="260" y="52"/>
                </a:lnTo>
                <a:lnTo>
                  <a:pt x="252" y="52"/>
                </a:lnTo>
                <a:lnTo>
                  <a:pt x="240" y="56"/>
                </a:lnTo>
                <a:lnTo>
                  <a:pt x="228" y="60"/>
                </a:lnTo>
                <a:lnTo>
                  <a:pt x="208" y="68"/>
                </a:lnTo>
                <a:lnTo>
                  <a:pt x="196" y="68"/>
                </a:lnTo>
                <a:lnTo>
                  <a:pt x="188" y="72"/>
                </a:lnTo>
                <a:lnTo>
                  <a:pt x="188" y="72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0" name="Freeform 10">
            <a:extLst>
              <a:ext uri="{FF2B5EF4-FFF2-40B4-BE49-F238E27FC236}">
                <a16:creationId xmlns:a16="http://schemas.microsoft.com/office/drawing/2014/main" id="{2EE4FA11-265F-4275-987F-D2C8E3980751}"/>
              </a:ext>
            </a:extLst>
          </p:cNvPr>
          <p:cNvSpPr>
            <a:spLocks/>
          </p:cNvSpPr>
          <p:nvPr/>
        </p:nvSpPr>
        <p:spPr bwMode="auto">
          <a:xfrm>
            <a:off x="1903243" y="1029767"/>
            <a:ext cx="285988" cy="379274"/>
          </a:xfrm>
          <a:custGeom>
            <a:avLst/>
            <a:gdLst>
              <a:gd name="T0" fmla="*/ 4 w 84"/>
              <a:gd name="T1" fmla="*/ 24 h 76"/>
              <a:gd name="T2" fmla="*/ 0 w 84"/>
              <a:gd name="T3" fmla="*/ 12 h 76"/>
              <a:gd name="T4" fmla="*/ 0 w 84"/>
              <a:gd name="T5" fmla="*/ 8 h 76"/>
              <a:gd name="T6" fmla="*/ 4 w 84"/>
              <a:gd name="T7" fmla="*/ 4 h 76"/>
              <a:gd name="T8" fmla="*/ 8 w 84"/>
              <a:gd name="T9" fmla="*/ 0 h 76"/>
              <a:gd name="T10" fmla="*/ 12 w 84"/>
              <a:gd name="T11" fmla="*/ 0 h 76"/>
              <a:gd name="T12" fmla="*/ 20 w 84"/>
              <a:gd name="T13" fmla="*/ 0 h 76"/>
              <a:gd name="T14" fmla="*/ 28 w 84"/>
              <a:gd name="T15" fmla="*/ 0 h 76"/>
              <a:gd name="T16" fmla="*/ 36 w 84"/>
              <a:gd name="T17" fmla="*/ 4 h 76"/>
              <a:gd name="T18" fmla="*/ 48 w 84"/>
              <a:gd name="T19" fmla="*/ 8 h 76"/>
              <a:gd name="T20" fmla="*/ 56 w 84"/>
              <a:gd name="T21" fmla="*/ 12 h 76"/>
              <a:gd name="T22" fmla="*/ 64 w 84"/>
              <a:gd name="T23" fmla="*/ 16 h 76"/>
              <a:gd name="T24" fmla="*/ 72 w 84"/>
              <a:gd name="T25" fmla="*/ 24 h 76"/>
              <a:gd name="T26" fmla="*/ 80 w 84"/>
              <a:gd name="T27" fmla="*/ 32 h 76"/>
              <a:gd name="T28" fmla="*/ 84 w 84"/>
              <a:gd name="T29" fmla="*/ 40 h 76"/>
              <a:gd name="T30" fmla="*/ 84 w 84"/>
              <a:gd name="T31" fmla="*/ 48 h 76"/>
              <a:gd name="T32" fmla="*/ 84 w 84"/>
              <a:gd name="T33" fmla="*/ 56 h 76"/>
              <a:gd name="T34" fmla="*/ 80 w 84"/>
              <a:gd name="T35" fmla="*/ 64 h 76"/>
              <a:gd name="T36" fmla="*/ 76 w 84"/>
              <a:gd name="T37" fmla="*/ 68 h 76"/>
              <a:gd name="T38" fmla="*/ 72 w 84"/>
              <a:gd name="T39" fmla="*/ 72 h 76"/>
              <a:gd name="T40" fmla="*/ 64 w 84"/>
              <a:gd name="T41" fmla="*/ 76 h 76"/>
              <a:gd name="T42" fmla="*/ 56 w 84"/>
              <a:gd name="T43" fmla="*/ 76 h 76"/>
              <a:gd name="T44" fmla="*/ 48 w 84"/>
              <a:gd name="T45" fmla="*/ 72 h 76"/>
              <a:gd name="T46" fmla="*/ 40 w 84"/>
              <a:gd name="T47" fmla="*/ 64 h 76"/>
              <a:gd name="T48" fmla="*/ 28 w 84"/>
              <a:gd name="T49" fmla="*/ 60 h 76"/>
              <a:gd name="T50" fmla="*/ 20 w 84"/>
              <a:gd name="T51" fmla="*/ 48 h 76"/>
              <a:gd name="T52" fmla="*/ 12 w 84"/>
              <a:gd name="T53" fmla="*/ 40 h 76"/>
              <a:gd name="T54" fmla="*/ 4 w 84"/>
              <a:gd name="T55" fmla="*/ 32 h 76"/>
              <a:gd name="T56" fmla="*/ 4 w 84"/>
              <a:gd name="T57" fmla="*/ 24 h 76"/>
              <a:gd name="T58" fmla="*/ 4 w 84"/>
              <a:gd name="T59" fmla="*/ 24 h 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84" h="76">
                <a:moveTo>
                  <a:pt x="4" y="24"/>
                </a:moveTo>
                <a:lnTo>
                  <a:pt x="0" y="12"/>
                </a:lnTo>
                <a:lnTo>
                  <a:pt x="0" y="8"/>
                </a:lnTo>
                <a:lnTo>
                  <a:pt x="4" y="4"/>
                </a:lnTo>
                <a:lnTo>
                  <a:pt x="8" y="0"/>
                </a:lnTo>
                <a:lnTo>
                  <a:pt x="12" y="0"/>
                </a:lnTo>
                <a:lnTo>
                  <a:pt x="20" y="0"/>
                </a:lnTo>
                <a:lnTo>
                  <a:pt x="28" y="0"/>
                </a:lnTo>
                <a:lnTo>
                  <a:pt x="36" y="4"/>
                </a:lnTo>
                <a:lnTo>
                  <a:pt x="48" y="8"/>
                </a:lnTo>
                <a:lnTo>
                  <a:pt x="56" y="12"/>
                </a:lnTo>
                <a:lnTo>
                  <a:pt x="64" y="16"/>
                </a:lnTo>
                <a:lnTo>
                  <a:pt x="72" y="24"/>
                </a:lnTo>
                <a:lnTo>
                  <a:pt x="80" y="32"/>
                </a:lnTo>
                <a:lnTo>
                  <a:pt x="84" y="40"/>
                </a:lnTo>
                <a:lnTo>
                  <a:pt x="84" y="48"/>
                </a:lnTo>
                <a:lnTo>
                  <a:pt x="84" y="56"/>
                </a:lnTo>
                <a:lnTo>
                  <a:pt x="80" y="64"/>
                </a:lnTo>
                <a:lnTo>
                  <a:pt x="76" y="68"/>
                </a:lnTo>
                <a:lnTo>
                  <a:pt x="72" y="72"/>
                </a:lnTo>
                <a:lnTo>
                  <a:pt x="64" y="76"/>
                </a:lnTo>
                <a:lnTo>
                  <a:pt x="56" y="76"/>
                </a:lnTo>
                <a:lnTo>
                  <a:pt x="48" y="72"/>
                </a:lnTo>
                <a:lnTo>
                  <a:pt x="40" y="64"/>
                </a:lnTo>
                <a:lnTo>
                  <a:pt x="28" y="60"/>
                </a:lnTo>
                <a:lnTo>
                  <a:pt x="20" y="48"/>
                </a:lnTo>
                <a:lnTo>
                  <a:pt x="12" y="40"/>
                </a:lnTo>
                <a:lnTo>
                  <a:pt x="4" y="32"/>
                </a:lnTo>
                <a:lnTo>
                  <a:pt x="4" y="24"/>
                </a:lnTo>
                <a:lnTo>
                  <a:pt x="4" y="24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1" name="Freeform 11">
            <a:extLst>
              <a:ext uri="{FF2B5EF4-FFF2-40B4-BE49-F238E27FC236}">
                <a16:creationId xmlns:a16="http://schemas.microsoft.com/office/drawing/2014/main" id="{E21E29BA-DEDF-4291-93CA-2EE5DCFD33A6}"/>
              </a:ext>
            </a:extLst>
          </p:cNvPr>
          <p:cNvSpPr>
            <a:spLocks/>
          </p:cNvSpPr>
          <p:nvPr/>
        </p:nvSpPr>
        <p:spPr bwMode="auto">
          <a:xfrm>
            <a:off x="2284560" y="969882"/>
            <a:ext cx="245133" cy="339350"/>
          </a:xfrm>
          <a:custGeom>
            <a:avLst/>
            <a:gdLst>
              <a:gd name="T0" fmla="*/ 44 w 72"/>
              <a:gd name="T1" fmla="*/ 68 h 68"/>
              <a:gd name="T2" fmla="*/ 44 w 72"/>
              <a:gd name="T3" fmla="*/ 64 h 68"/>
              <a:gd name="T4" fmla="*/ 40 w 72"/>
              <a:gd name="T5" fmla="*/ 64 h 68"/>
              <a:gd name="T6" fmla="*/ 32 w 72"/>
              <a:gd name="T7" fmla="*/ 56 h 68"/>
              <a:gd name="T8" fmla="*/ 24 w 72"/>
              <a:gd name="T9" fmla="*/ 48 h 68"/>
              <a:gd name="T10" fmla="*/ 12 w 72"/>
              <a:gd name="T11" fmla="*/ 36 h 68"/>
              <a:gd name="T12" fmla="*/ 8 w 72"/>
              <a:gd name="T13" fmla="*/ 28 h 68"/>
              <a:gd name="T14" fmla="*/ 4 w 72"/>
              <a:gd name="T15" fmla="*/ 20 h 68"/>
              <a:gd name="T16" fmla="*/ 4 w 72"/>
              <a:gd name="T17" fmla="*/ 16 h 68"/>
              <a:gd name="T18" fmla="*/ 0 w 72"/>
              <a:gd name="T19" fmla="*/ 12 h 68"/>
              <a:gd name="T20" fmla="*/ 0 w 72"/>
              <a:gd name="T21" fmla="*/ 8 h 68"/>
              <a:gd name="T22" fmla="*/ 0 w 72"/>
              <a:gd name="T23" fmla="*/ 4 h 68"/>
              <a:gd name="T24" fmla="*/ 0 w 72"/>
              <a:gd name="T25" fmla="*/ 4 h 68"/>
              <a:gd name="T26" fmla="*/ 4 w 72"/>
              <a:gd name="T27" fmla="*/ 0 h 68"/>
              <a:gd name="T28" fmla="*/ 8 w 72"/>
              <a:gd name="T29" fmla="*/ 0 h 68"/>
              <a:gd name="T30" fmla="*/ 16 w 72"/>
              <a:gd name="T31" fmla="*/ 0 h 68"/>
              <a:gd name="T32" fmla="*/ 24 w 72"/>
              <a:gd name="T33" fmla="*/ 0 h 68"/>
              <a:gd name="T34" fmla="*/ 32 w 72"/>
              <a:gd name="T35" fmla="*/ 0 h 68"/>
              <a:gd name="T36" fmla="*/ 40 w 72"/>
              <a:gd name="T37" fmla="*/ 4 h 68"/>
              <a:gd name="T38" fmla="*/ 44 w 72"/>
              <a:gd name="T39" fmla="*/ 4 h 68"/>
              <a:gd name="T40" fmla="*/ 52 w 72"/>
              <a:gd name="T41" fmla="*/ 8 h 68"/>
              <a:gd name="T42" fmla="*/ 60 w 72"/>
              <a:gd name="T43" fmla="*/ 12 h 68"/>
              <a:gd name="T44" fmla="*/ 64 w 72"/>
              <a:gd name="T45" fmla="*/ 16 h 68"/>
              <a:gd name="T46" fmla="*/ 68 w 72"/>
              <a:gd name="T47" fmla="*/ 24 h 68"/>
              <a:gd name="T48" fmla="*/ 72 w 72"/>
              <a:gd name="T49" fmla="*/ 32 h 68"/>
              <a:gd name="T50" fmla="*/ 72 w 72"/>
              <a:gd name="T51" fmla="*/ 36 h 68"/>
              <a:gd name="T52" fmla="*/ 72 w 72"/>
              <a:gd name="T53" fmla="*/ 44 h 68"/>
              <a:gd name="T54" fmla="*/ 68 w 72"/>
              <a:gd name="T55" fmla="*/ 48 h 68"/>
              <a:gd name="T56" fmla="*/ 68 w 72"/>
              <a:gd name="T57" fmla="*/ 52 h 68"/>
              <a:gd name="T58" fmla="*/ 64 w 72"/>
              <a:gd name="T59" fmla="*/ 56 h 68"/>
              <a:gd name="T60" fmla="*/ 60 w 72"/>
              <a:gd name="T61" fmla="*/ 60 h 68"/>
              <a:gd name="T62" fmla="*/ 56 w 72"/>
              <a:gd name="T63" fmla="*/ 64 h 68"/>
              <a:gd name="T64" fmla="*/ 52 w 72"/>
              <a:gd name="T65" fmla="*/ 64 h 68"/>
              <a:gd name="T66" fmla="*/ 44 w 72"/>
              <a:gd name="T67" fmla="*/ 68 h 68"/>
              <a:gd name="T68" fmla="*/ 44 w 72"/>
              <a:gd name="T69" fmla="*/ 68 h 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72" h="68">
                <a:moveTo>
                  <a:pt x="44" y="68"/>
                </a:moveTo>
                <a:lnTo>
                  <a:pt x="44" y="64"/>
                </a:lnTo>
                <a:lnTo>
                  <a:pt x="40" y="64"/>
                </a:lnTo>
                <a:lnTo>
                  <a:pt x="32" y="56"/>
                </a:lnTo>
                <a:lnTo>
                  <a:pt x="24" y="48"/>
                </a:lnTo>
                <a:lnTo>
                  <a:pt x="12" y="36"/>
                </a:lnTo>
                <a:lnTo>
                  <a:pt x="8" y="28"/>
                </a:lnTo>
                <a:lnTo>
                  <a:pt x="4" y="20"/>
                </a:lnTo>
                <a:lnTo>
                  <a:pt x="4" y="16"/>
                </a:lnTo>
                <a:lnTo>
                  <a:pt x="0" y="12"/>
                </a:lnTo>
                <a:lnTo>
                  <a:pt x="0" y="8"/>
                </a:lnTo>
                <a:lnTo>
                  <a:pt x="0" y="4"/>
                </a:lnTo>
                <a:lnTo>
                  <a:pt x="0" y="4"/>
                </a:lnTo>
                <a:lnTo>
                  <a:pt x="4" y="0"/>
                </a:lnTo>
                <a:lnTo>
                  <a:pt x="8" y="0"/>
                </a:lnTo>
                <a:lnTo>
                  <a:pt x="16" y="0"/>
                </a:lnTo>
                <a:lnTo>
                  <a:pt x="24" y="0"/>
                </a:lnTo>
                <a:lnTo>
                  <a:pt x="32" y="0"/>
                </a:lnTo>
                <a:lnTo>
                  <a:pt x="40" y="4"/>
                </a:lnTo>
                <a:lnTo>
                  <a:pt x="44" y="4"/>
                </a:lnTo>
                <a:lnTo>
                  <a:pt x="52" y="8"/>
                </a:lnTo>
                <a:lnTo>
                  <a:pt x="60" y="12"/>
                </a:lnTo>
                <a:lnTo>
                  <a:pt x="64" y="16"/>
                </a:lnTo>
                <a:lnTo>
                  <a:pt x="68" y="24"/>
                </a:lnTo>
                <a:lnTo>
                  <a:pt x="72" y="32"/>
                </a:lnTo>
                <a:lnTo>
                  <a:pt x="72" y="36"/>
                </a:lnTo>
                <a:lnTo>
                  <a:pt x="72" y="44"/>
                </a:lnTo>
                <a:lnTo>
                  <a:pt x="68" y="48"/>
                </a:lnTo>
                <a:lnTo>
                  <a:pt x="68" y="52"/>
                </a:lnTo>
                <a:lnTo>
                  <a:pt x="64" y="56"/>
                </a:lnTo>
                <a:lnTo>
                  <a:pt x="60" y="60"/>
                </a:lnTo>
                <a:lnTo>
                  <a:pt x="56" y="64"/>
                </a:lnTo>
                <a:lnTo>
                  <a:pt x="52" y="64"/>
                </a:lnTo>
                <a:lnTo>
                  <a:pt x="44" y="68"/>
                </a:lnTo>
                <a:lnTo>
                  <a:pt x="44" y="68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2" name="Freeform 12">
            <a:extLst>
              <a:ext uri="{FF2B5EF4-FFF2-40B4-BE49-F238E27FC236}">
                <a16:creationId xmlns:a16="http://schemas.microsoft.com/office/drawing/2014/main" id="{2C7F41E7-D0F5-4FB2-BCA5-9282C12F9651}"/>
              </a:ext>
            </a:extLst>
          </p:cNvPr>
          <p:cNvSpPr>
            <a:spLocks/>
          </p:cNvSpPr>
          <p:nvPr/>
        </p:nvSpPr>
        <p:spPr bwMode="auto">
          <a:xfrm>
            <a:off x="2611404" y="810188"/>
            <a:ext cx="463029" cy="519006"/>
          </a:xfrm>
          <a:custGeom>
            <a:avLst/>
            <a:gdLst>
              <a:gd name="T0" fmla="*/ 48 w 136"/>
              <a:gd name="T1" fmla="*/ 36 h 104"/>
              <a:gd name="T2" fmla="*/ 52 w 136"/>
              <a:gd name="T3" fmla="*/ 32 h 104"/>
              <a:gd name="T4" fmla="*/ 56 w 136"/>
              <a:gd name="T5" fmla="*/ 28 h 104"/>
              <a:gd name="T6" fmla="*/ 56 w 136"/>
              <a:gd name="T7" fmla="*/ 20 h 104"/>
              <a:gd name="T8" fmla="*/ 60 w 136"/>
              <a:gd name="T9" fmla="*/ 16 h 104"/>
              <a:gd name="T10" fmla="*/ 56 w 136"/>
              <a:gd name="T11" fmla="*/ 12 h 104"/>
              <a:gd name="T12" fmla="*/ 60 w 136"/>
              <a:gd name="T13" fmla="*/ 4 h 104"/>
              <a:gd name="T14" fmla="*/ 64 w 136"/>
              <a:gd name="T15" fmla="*/ 4 h 104"/>
              <a:gd name="T16" fmla="*/ 72 w 136"/>
              <a:gd name="T17" fmla="*/ 0 h 104"/>
              <a:gd name="T18" fmla="*/ 80 w 136"/>
              <a:gd name="T19" fmla="*/ 0 h 104"/>
              <a:gd name="T20" fmla="*/ 84 w 136"/>
              <a:gd name="T21" fmla="*/ 0 h 104"/>
              <a:gd name="T22" fmla="*/ 100 w 136"/>
              <a:gd name="T23" fmla="*/ 0 h 104"/>
              <a:gd name="T24" fmla="*/ 124 w 136"/>
              <a:gd name="T25" fmla="*/ 16 h 104"/>
              <a:gd name="T26" fmla="*/ 132 w 136"/>
              <a:gd name="T27" fmla="*/ 20 h 104"/>
              <a:gd name="T28" fmla="*/ 136 w 136"/>
              <a:gd name="T29" fmla="*/ 24 h 104"/>
              <a:gd name="T30" fmla="*/ 136 w 136"/>
              <a:gd name="T31" fmla="*/ 28 h 104"/>
              <a:gd name="T32" fmla="*/ 136 w 136"/>
              <a:gd name="T33" fmla="*/ 32 h 104"/>
              <a:gd name="T34" fmla="*/ 136 w 136"/>
              <a:gd name="T35" fmla="*/ 36 h 104"/>
              <a:gd name="T36" fmla="*/ 132 w 136"/>
              <a:gd name="T37" fmla="*/ 40 h 104"/>
              <a:gd name="T38" fmla="*/ 124 w 136"/>
              <a:gd name="T39" fmla="*/ 44 h 104"/>
              <a:gd name="T40" fmla="*/ 112 w 136"/>
              <a:gd name="T41" fmla="*/ 52 h 104"/>
              <a:gd name="T42" fmla="*/ 100 w 136"/>
              <a:gd name="T43" fmla="*/ 60 h 104"/>
              <a:gd name="T44" fmla="*/ 88 w 136"/>
              <a:gd name="T45" fmla="*/ 68 h 104"/>
              <a:gd name="T46" fmla="*/ 72 w 136"/>
              <a:gd name="T47" fmla="*/ 76 h 104"/>
              <a:gd name="T48" fmla="*/ 52 w 136"/>
              <a:gd name="T49" fmla="*/ 88 h 104"/>
              <a:gd name="T50" fmla="*/ 36 w 136"/>
              <a:gd name="T51" fmla="*/ 96 h 104"/>
              <a:gd name="T52" fmla="*/ 20 w 136"/>
              <a:gd name="T53" fmla="*/ 104 h 104"/>
              <a:gd name="T54" fmla="*/ 12 w 136"/>
              <a:gd name="T55" fmla="*/ 104 h 104"/>
              <a:gd name="T56" fmla="*/ 8 w 136"/>
              <a:gd name="T57" fmla="*/ 104 h 104"/>
              <a:gd name="T58" fmla="*/ 4 w 136"/>
              <a:gd name="T59" fmla="*/ 104 h 104"/>
              <a:gd name="T60" fmla="*/ 4 w 136"/>
              <a:gd name="T61" fmla="*/ 104 h 104"/>
              <a:gd name="T62" fmla="*/ 0 w 136"/>
              <a:gd name="T63" fmla="*/ 104 h 104"/>
              <a:gd name="T64" fmla="*/ 0 w 136"/>
              <a:gd name="T65" fmla="*/ 100 h 104"/>
              <a:gd name="T66" fmla="*/ 0 w 136"/>
              <a:gd name="T67" fmla="*/ 100 h 104"/>
              <a:gd name="T68" fmla="*/ 0 w 136"/>
              <a:gd name="T69" fmla="*/ 96 h 104"/>
              <a:gd name="T70" fmla="*/ 4 w 136"/>
              <a:gd name="T71" fmla="*/ 92 h 104"/>
              <a:gd name="T72" fmla="*/ 8 w 136"/>
              <a:gd name="T73" fmla="*/ 88 h 104"/>
              <a:gd name="T74" fmla="*/ 12 w 136"/>
              <a:gd name="T75" fmla="*/ 80 h 104"/>
              <a:gd name="T76" fmla="*/ 16 w 136"/>
              <a:gd name="T77" fmla="*/ 76 h 104"/>
              <a:gd name="T78" fmla="*/ 28 w 136"/>
              <a:gd name="T79" fmla="*/ 64 h 104"/>
              <a:gd name="T80" fmla="*/ 40 w 136"/>
              <a:gd name="T81" fmla="*/ 52 h 104"/>
              <a:gd name="T82" fmla="*/ 44 w 136"/>
              <a:gd name="T83" fmla="*/ 44 h 104"/>
              <a:gd name="T84" fmla="*/ 48 w 136"/>
              <a:gd name="T85" fmla="*/ 36 h 104"/>
              <a:gd name="T86" fmla="*/ 48 w 136"/>
              <a:gd name="T87" fmla="*/ 36 h 1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36" h="104">
                <a:moveTo>
                  <a:pt x="48" y="36"/>
                </a:moveTo>
                <a:lnTo>
                  <a:pt x="52" y="32"/>
                </a:lnTo>
                <a:lnTo>
                  <a:pt x="56" y="28"/>
                </a:lnTo>
                <a:lnTo>
                  <a:pt x="56" y="20"/>
                </a:lnTo>
                <a:lnTo>
                  <a:pt x="60" y="16"/>
                </a:lnTo>
                <a:lnTo>
                  <a:pt x="56" y="12"/>
                </a:lnTo>
                <a:lnTo>
                  <a:pt x="60" y="4"/>
                </a:lnTo>
                <a:lnTo>
                  <a:pt x="64" y="4"/>
                </a:lnTo>
                <a:lnTo>
                  <a:pt x="72" y="0"/>
                </a:lnTo>
                <a:lnTo>
                  <a:pt x="80" y="0"/>
                </a:lnTo>
                <a:lnTo>
                  <a:pt x="84" y="0"/>
                </a:lnTo>
                <a:lnTo>
                  <a:pt x="100" y="0"/>
                </a:lnTo>
                <a:lnTo>
                  <a:pt x="124" y="16"/>
                </a:lnTo>
                <a:lnTo>
                  <a:pt x="132" y="20"/>
                </a:lnTo>
                <a:lnTo>
                  <a:pt x="136" y="24"/>
                </a:lnTo>
                <a:lnTo>
                  <a:pt x="136" y="28"/>
                </a:lnTo>
                <a:lnTo>
                  <a:pt x="136" y="32"/>
                </a:lnTo>
                <a:lnTo>
                  <a:pt x="136" y="36"/>
                </a:lnTo>
                <a:lnTo>
                  <a:pt x="132" y="40"/>
                </a:lnTo>
                <a:lnTo>
                  <a:pt x="124" y="44"/>
                </a:lnTo>
                <a:lnTo>
                  <a:pt x="112" y="52"/>
                </a:lnTo>
                <a:lnTo>
                  <a:pt x="100" y="60"/>
                </a:lnTo>
                <a:lnTo>
                  <a:pt x="88" y="68"/>
                </a:lnTo>
                <a:lnTo>
                  <a:pt x="72" y="76"/>
                </a:lnTo>
                <a:lnTo>
                  <a:pt x="52" y="88"/>
                </a:lnTo>
                <a:lnTo>
                  <a:pt x="36" y="96"/>
                </a:lnTo>
                <a:lnTo>
                  <a:pt x="20" y="104"/>
                </a:lnTo>
                <a:lnTo>
                  <a:pt x="12" y="104"/>
                </a:lnTo>
                <a:lnTo>
                  <a:pt x="8" y="104"/>
                </a:lnTo>
                <a:lnTo>
                  <a:pt x="4" y="104"/>
                </a:lnTo>
                <a:lnTo>
                  <a:pt x="4" y="104"/>
                </a:lnTo>
                <a:lnTo>
                  <a:pt x="0" y="104"/>
                </a:lnTo>
                <a:lnTo>
                  <a:pt x="0" y="100"/>
                </a:lnTo>
                <a:lnTo>
                  <a:pt x="0" y="100"/>
                </a:lnTo>
                <a:lnTo>
                  <a:pt x="0" y="96"/>
                </a:lnTo>
                <a:lnTo>
                  <a:pt x="4" y="92"/>
                </a:lnTo>
                <a:lnTo>
                  <a:pt x="8" y="88"/>
                </a:lnTo>
                <a:lnTo>
                  <a:pt x="12" y="80"/>
                </a:lnTo>
                <a:lnTo>
                  <a:pt x="16" y="76"/>
                </a:lnTo>
                <a:lnTo>
                  <a:pt x="28" y="64"/>
                </a:lnTo>
                <a:lnTo>
                  <a:pt x="40" y="52"/>
                </a:lnTo>
                <a:lnTo>
                  <a:pt x="44" y="44"/>
                </a:lnTo>
                <a:lnTo>
                  <a:pt x="48" y="36"/>
                </a:lnTo>
                <a:lnTo>
                  <a:pt x="48" y="36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3" name="Freeform 13">
            <a:extLst>
              <a:ext uri="{FF2B5EF4-FFF2-40B4-BE49-F238E27FC236}">
                <a16:creationId xmlns:a16="http://schemas.microsoft.com/office/drawing/2014/main" id="{06A68908-B081-4E86-BFE5-7C53D5D465DF}"/>
              </a:ext>
            </a:extLst>
          </p:cNvPr>
          <p:cNvSpPr>
            <a:spLocks/>
          </p:cNvSpPr>
          <p:nvPr/>
        </p:nvSpPr>
        <p:spPr bwMode="auto">
          <a:xfrm>
            <a:off x="1521925" y="1369118"/>
            <a:ext cx="272370" cy="598853"/>
          </a:xfrm>
          <a:custGeom>
            <a:avLst/>
            <a:gdLst>
              <a:gd name="T0" fmla="*/ 76 w 80"/>
              <a:gd name="T1" fmla="*/ 12 h 120"/>
              <a:gd name="T2" fmla="*/ 76 w 80"/>
              <a:gd name="T3" fmla="*/ 16 h 120"/>
              <a:gd name="T4" fmla="*/ 80 w 80"/>
              <a:gd name="T5" fmla="*/ 24 h 120"/>
              <a:gd name="T6" fmla="*/ 80 w 80"/>
              <a:gd name="T7" fmla="*/ 32 h 120"/>
              <a:gd name="T8" fmla="*/ 80 w 80"/>
              <a:gd name="T9" fmla="*/ 40 h 120"/>
              <a:gd name="T10" fmla="*/ 80 w 80"/>
              <a:gd name="T11" fmla="*/ 52 h 120"/>
              <a:gd name="T12" fmla="*/ 76 w 80"/>
              <a:gd name="T13" fmla="*/ 64 h 120"/>
              <a:gd name="T14" fmla="*/ 72 w 80"/>
              <a:gd name="T15" fmla="*/ 76 h 120"/>
              <a:gd name="T16" fmla="*/ 68 w 80"/>
              <a:gd name="T17" fmla="*/ 88 h 120"/>
              <a:gd name="T18" fmla="*/ 60 w 80"/>
              <a:gd name="T19" fmla="*/ 100 h 120"/>
              <a:gd name="T20" fmla="*/ 56 w 80"/>
              <a:gd name="T21" fmla="*/ 108 h 120"/>
              <a:gd name="T22" fmla="*/ 48 w 80"/>
              <a:gd name="T23" fmla="*/ 116 h 120"/>
              <a:gd name="T24" fmla="*/ 40 w 80"/>
              <a:gd name="T25" fmla="*/ 120 h 120"/>
              <a:gd name="T26" fmla="*/ 32 w 80"/>
              <a:gd name="T27" fmla="*/ 120 h 120"/>
              <a:gd name="T28" fmla="*/ 24 w 80"/>
              <a:gd name="T29" fmla="*/ 120 h 120"/>
              <a:gd name="T30" fmla="*/ 20 w 80"/>
              <a:gd name="T31" fmla="*/ 116 h 120"/>
              <a:gd name="T32" fmla="*/ 12 w 80"/>
              <a:gd name="T33" fmla="*/ 108 h 120"/>
              <a:gd name="T34" fmla="*/ 4 w 80"/>
              <a:gd name="T35" fmla="*/ 100 h 120"/>
              <a:gd name="T36" fmla="*/ 0 w 80"/>
              <a:gd name="T37" fmla="*/ 96 h 120"/>
              <a:gd name="T38" fmla="*/ 0 w 80"/>
              <a:gd name="T39" fmla="*/ 92 h 120"/>
              <a:gd name="T40" fmla="*/ 0 w 80"/>
              <a:gd name="T41" fmla="*/ 88 h 120"/>
              <a:gd name="T42" fmla="*/ 0 w 80"/>
              <a:gd name="T43" fmla="*/ 84 h 120"/>
              <a:gd name="T44" fmla="*/ 4 w 80"/>
              <a:gd name="T45" fmla="*/ 80 h 120"/>
              <a:gd name="T46" fmla="*/ 8 w 80"/>
              <a:gd name="T47" fmla="*/ 72 h 120"/>
              <a:gd name="T48" fmla="*/ 12 w 80"/>
              <a:gd name="T49" fmla="*/ 68 h 120"/>
              <a:gd name="T50" fmla="*/ 16 w 80"/>
              <a:gd name="T51" fmla="*/ 64 h 120"/>
              <a:gd name="T52" fmla="*/ 24 w 80"/>
              <a:gd name="T53" fmla="*/ 52 h 120"/>
              <a:gd name="T54" fmla="*/ 28 w 80"/>
              <a:gd name="T55" fmla="*/ 44 h 120"/>
              <a:gd name="T56" fmla="*/ 36 w 80"/>
              <a:gd name="T57" fmla="*/ 28 h 120"/>
              <a:gd name="T58" fmla="*/ 40 w 80"/>
              <a:gd name="T59" fmla="*/ 20 h 120"/>
              <a:gd name="T60" fmla="*/ 40 w 80"/>
              <a:gd name="T61" fmla="*/ 16 h 120"/>
              <a:gd name="T62" fmla="*/ 48 w 80"/>
              <a:gd name="T63" fmla="*/ 8 h 120"/>
              <a:gd name="T64" fmla="*/ 56 w 80"/>
              <a:gd name="T65" fmla="*/ 0 h 120"/>
              <a:gd name="T66" fmla="*/ 60 w 80"/>
              <a:gd name="T67" fmla="*/ 0 h 120"/>
              <a:gd name="T68" fmla="*/ 68 w 80"/>
              <a:gd name="T69" fmla="*/ 0 h 120"/>
              <a:gd name="T70" fmla="*/ 72 w 80"/>
              <a:gd name="T71" fmla="*/ 4 h 120"/>
              <a:gd name="T72" fmla="*/ 76 w 80"/>
              <a:gd name="T73" fmla="*/ 8 h 120"/>
              <a:gd name="T74" fmla="*/ 76 w 80"/>
              <a:gd name="T75" fmla="*/ 12 h 120"/>
              <a:gd name="T76" fmla="*/ 76 w 80"/>
              <a:gd name="T77" fmla="*/ 12 h 1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80" h="120">
                <a:moveTo>
                  <a:pt x="76" y="12"/>
                </a:moveTo>
                <a:lnTo>
                  <a:pt x="76" y="16"/>
                </a:lnTo>
                <a:lnTo>
                  <a:pt x="80" y="24"/>
                </a:lnTo>
                <a:lnTo>
                  <a:pt x="80" y="32"/>
                </a:lnTo>
                <a:lnTo>
                  <a:pt x="80" y="40"/>
                </a:lnTo>
                <a:lnTo>
                  <a:pt x="80" y="52"/>
                </a:lnTo>
                <a:lnTo>
                  <a:pt x="76" y="64"/>
                </a:lnTo>
                <a:lnTo>
                  <a:pt x="72" y="76"/>
                </a:lnTo>
                <a:lnTo>
                  <a:pt x="68" y="88"/>
                </a:lnTo>
                <a:lnTo>
                  <a:pt x="60" y="100"/>
                </a:lnTo>
                <a:lnTo>
                  <a:pt x="56" y="108"/>
                </a:lnTo>
                <a:lnTo>
                  <a:pt x="48" y="116"/>
                </a:lnTo>
                <a:lnTo>
                  <a:pt x="40" y="120"/>
                </a:lnTo>
                <a:lnTo>
                  <a:pt x="32" y="120"/>
                </a:lnTo>
                <a:lnTo>
                  <a:pt x="24" y="120"/>
                </a:lnTo>
                <a:lnTo>
                  <a:pt x="20" y="116"/>
                </a:lnTo>
                <a:lnTo>
                  <a:pt x="12" y="108"/>
                </a:lnTo>
                <a:lnTo>
                  <a:pt x="4" y="100"/>
                </a:lnTo>
                <a:lnTo>
                  <a:pt x="0" y="96"/>
                </a:lnTo>
                <a:lnTo>
                  <a:pt x="0" y="92"/>
                </a:lnTo>
                <a:lnTo>
                  <a:pt x="0" y="88"/>
                </a:lnTo>
                <a:lnTo>
                  <a:pt x="0" y="84"/>
                </a:lnTo>
                <a:lnTo>
                  <a:pt x="4" y="80"/>
                </a:lnTo>
                <a:lnTo>
                  <a:pt x="8" y="72"/>
                </a:lnTo>
                <a:lnTo>
                  <a:pt x="12" y="68"/>
                </a:lnTo>
                <a:lnTo>
                  <a:pt x="16" y="64"/>
                </a:lnTo>
                <a:lnTo>
                  <a:pt x="24" y="52"/>
                </a:lnTo>
                <a:lnTo>
                  <a:pt x="28" y="44"/>
                </a:lnTo>
                <a:lnTo>
                  <a:pt x="36" y="28"/>
                </a:lnTo>
                <a:lnTo>
                  <a:pt x="40" y="20"/>
                </a:lnTo>
                <a:lnTo>
                  <a:pt x="40" y="16"/>
                </a:lnTo>
                <a:lnTo>
                  <a:pt x="48" y="8"/>
                </a:lnTo>
                <a:lnTo>
                  <a:pt x="56" y="0"/>
                </a:lnTo>
                <a:lnTo>
                  <a:pt x="60" y="0"/>
                </a:lnTo>
                <a:lnTo>
                  <a:pt x="68" y="0"/>
                </a:lnTo>
                <a:lnTo>
                  <a:pt x="72" y="4"/>
                </a:lnTo>
                <a:lnTo>
                  <a:pt x="76" y="8"/>
                </a:lnTo>
                <a:lnTo>
                  <a:pt x="76" y="12"/>
                </a:lnTo>
                <a:lnTo>
                  <a:pt x="76" y="12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4" name="Freeform 14">
            <a:extLst>
              <a:ext uri="{FF2B5EF4-FFF2-40B4-BE49-F238E27FC236}">
                <a16:creationId xmlns:a16="http://schemas.microsoft.com/office/drawing/2014/main" id="{632339C9-031F-4211-9752-510C8E575E88}"/>
              </a:ext>
            </a:extLst>
          </p:cNvPr>
          <p:cNvSpPr>
            <a:spLocks/>
          </p:cNvSpPr>
          <p:nvPr/>
        </p:nvSpPr>
        <p:spPr bwMode="auto">
          <a:xfrm>
            <a:off x="1658110" y="1249347"/>
            <a:ext cx="1865733" cy="479083"/>
          </a:xfrm>
          <a:custGeom>
            <a:avLst/>
            <a:gdLst>
              <a:gd name="T0" fmla="*/ 408 w 548"/>
              <a:gd name="T1" fmla="*/ 76 h 96"/>
              <a:gd name="T2" fmla="*/ 428 w 548"/>
              <a:gd name="T3" fmla="*/ 60 h 96"/>
              <a:gd name="T4" fmla="*/ 436 w 548"/>
              <a:gd name="T5" fmla="*/ 52 h 96"/>
              <a:gd name="T6" fmla="*/ 440 w 548"/>
              <a:gd name="T7" fmla="*/ 44 h 96"/>
              <a:gd name="T8" fmla="*/ 436 w 548"/>
              <a:gd name="T9" fmla="*/ 44 h 96"/>
              <a:gd name="T10" fmla="*/ 420 w 548"/>
              <a:gd name="T11" fmla="*/ 40 h 96"/>
              <a:gd name="T12" fmla="*/ 400 w 548"/>
              <a:gd name="T13" fmla="*/ 44 h 96"/>
              <a:gd name="T14" fmla="*/ 372 w 548"/>
              <a:gd name="T15" fmla="*/ 44 h 96"/>
              <a:gd name="T16" fmla="*/ 348 w 548"/>
              <a:gd name="T17" fmla="*/ 48 h 96"/>
              <a:gd name="T18" fmla="*/ 328 w 548"/>
              <a:gd name="T19" fmla="*/ 48 h 96"/>
              <a:gd name="T20" fmla="*/ 292 w 548"/>
              <a:gd name="T21" fmla="*/ 52 h 96"/>
              <a:gd name="T22" fmla="*/ 232 w 548"/>
              <a:gd name="T23" fmla="*/ 60 h 96"/>
              <a:gd name="T24" fmla="*/ 176 w 548"/>
              <a:gd name="T25" fmla="*/ 64 h 96"/>
              <a:gd name="T26" fmla="*/ 144 w 548"/>
              <a:gd name="T27" fmla="*/ 68 h 96"/>
              <a:gd name="T28" fmla="*/ 112 w 548"/>
              <a:gd name="T29" fmla="*/ 68 h 96"/>
              <a:gd name="T30" fmla="*/ 76 w 548"/>
              <a:gd name="T31" fmla="*/ 76 h 96"/>
              <a:gd name="T32" fmla="*/ 28 w 548"/>
              <a:gd name="T33" fmla="*/ 80 h 96"/>
              <a:gd name="T34" fmla="*/ 8 w 548"/>
              <a:gd name="T35" fmla="*/ 48 h 96"/>
              <a:gd name="T36" fmla="*/ 36 w 548"/>
              <a:gd name="T37" fmla="*/ 48 h 96"/>
              <a:gd name="T38" fmla="*/ 72 w 548"/>
              <a:gd name="T39" fmla="*/ 44 h 96"/>
              <a:gd name="T40" fmla="*/ 116 w 548"/>
              <a:gd name="T41" fmla="*/ 40 h 96"/>
              <a:gd name="T42" fmla="*/ 168 w 548"/>
              <a:gd name="T43" fmla="*/ 36 h 96"/>
              <a:gd name="T44" fmla="*/ 224 w 548"/>
              <a:gd name="T45" fmla="*/ 28 h 96"/>
              <a:gd name="T46" fmla="*/ 272 w 548"/>
              <a:gd name="T47" fmla="*/ 24 h 96"/>
              <a:gd name="T48" fmla="*/ 320 w 548"/>
              <a:gd name="T49" fmla="*/ 20 h 96"/>
              <a:gd name="T50" fmla="*/ 360 w 548"/>
              <a:gd name="T51" fmla="*/ 16 h 96"/>
              <a:gd name="T52" fmla="*/ 392 w 548"/>
              <a:gd name="T53" fmla="*/ 12 h 96"/>
              <a:gd name="T54" fmla="*/ 420 w 548"/>
              <a:gd name="T55" fmla="*/ 8 h 96"/>
              <a:gd name="T56" fmla="*/ 436 w 548"/>
              <a:gd name="T57" fmla="*/ 4 h 96"/>
              <a:gd name="T58" fmla="*/ 448 w 548"/>
              <a:gd name="T59" fmla="*/ 4 h 96"/>
              <a:gd name="T60" fmla="*/ 456 w 548"/>
              <a:gd name="T61" fmla="*/ 0 h 96"/>
              <a:gd name="T62" fmla="*/ 468 w 548"/>
              <a:gd name="T63" fmla="*/ 0 h 96"/>
              <a:gd name="T64" fmla="*/ 476 w 548"/>
              <a:gd name="T65" fmla="*/ 0 h 96"/>
              <a:gd name="T66" fmla="*/ 488 w 548"/>
              <a:gd name="T67" fmla="*/ 8 h 96"/>
              <a:gd name="T68" fmla="*/ 500 w 548"/>
              <a:gd name="T69" fmla="*/ 16 h 96"/>
              <a:gd name="T70" fmla="*/ 520 w 548"/>
              <a:gd name="T71" fmla="*/ 28 h 96"/>
              <a:gd name="T72" fmla="*/ 532 w 548"/>
              <a:gd name="T73" fmla="*/ 36 h 96"/>
              <a:gd name="T74" fmla="*/ 540 w 548"/>
              <a:gd name="T75" fmla="*/ 44 h 96"/>
              <a:gd name="T76" fmla="*/ 544 w 548"/>
              <a:gd name="T77" fmla="*/ 48 h 96"/>
              <a:gd name="T78" fmla="*/ 544 w 548"/>
              <a:gd name="T79" fmla="*/ 56 h 96"/>
              <a:gd name="T80" fmla="*/ 532 w 548"/>
              <a:gd name="T81" fmla="*/ 64 h 96"/>
              <a:gd name="T82" fmla="*/ 512 w 548"/>
              <a:gd name="T83" fmla="*/ 68 h 96"/>
              <a:gd name="T84" fmla="*/ 488 w 548"/>
              <a:gd name="T85" fmla="*/ 72 h 96"/>
              <a:gd name="T86" fmla="*/ 460 w 548"/>
              <a:gd name="T87" fmla="*/ 80 h 96"/>
              <a:gd name="T88" fmla="*/ 424 w 548"/>
              <a:gd name="T89" fmla="*/ 88 h 96"/>
              <a:gd name="T90" fmla="*/ 400 w 548"/>
              <a:gd name="T91" fmla="*/ 84 h 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548" h="96">
                <a:moveTo>
                  <a:pt x="400" y="84"/>
                </a:moveTo>
                <a:lnTo>
                  <a:pt x="408" y="76"/>
                </a:lnTo>
                <a:lnTo>
                  <a:pt x="420" y="68"/>
                </a:lnTo>
                <a:lnTo>
                  <a:pt x="428" y="60"/>
                </a:lnTo>
                <a:lnTo>
                  <a:pt x="432" y="56"/>
                </a:lnTo>
                <a:lnTo>
                  <a:pt x="436" y="52"/>
                </a:lnTo>
                <a:lnTo>
                  <a:pt x="440" y="48"/>
                </a:lnTo>
                <a:lnTo>
                  <a:pt x="440" y="44"/>
                </a:lnTo>
                <a:lnTo>
                  <a:pt x="440" y="44"/>
                </a:lnTo>
                <a:lnTo>
                  <a:pt x="436" y="44"/>
                </a:lnTo>
                <a:lnTo>
                  <a:pt x="432" y="40"/>
                </a:lnTo>
                <a:lnTo>
                  <a:pt x="420" y="40"/>
                </a:lnTo>
                <a:lnTo>
                  <a:pt x="412" y="40"/>
                </a:lnTo>
                <a:lnTo>
                  <a:pt x="400" y="44"/>
                </a:lnTo>
                <a:lnTo>
                  <a:pt x="384" y="44"/>
                </a:lnTo>
                <a:lnTo>
                  <a:pt x="372" y="44"/>
                </a:lnTo>
                <a:lnTo>
                  <a:pt x="356" y="44"/>
                </a:lnTo>
                <a:lnTo>
                  <a:pt x="348" y="48"/>
                </a:lnTo>
                <a:lnTo>
                  <a:pt x="340" y="48"/>
                </a:lnTo>
                <a:lnTo>
                  <a:pt x="328" y="48"/>
                </a:lnTo>
                <a:lnTo>
                  <a:pt x="316" y="52"/>
                </a:lnTo>
                <a:lnTo>
                  <a:pt x="292" y="52"/>
                </a:lnTo>
                <a:lnTo>
                  <a:pt x="260" y="56"/>
                </a:lnTo>
                <a:lnTo>
                  <a:pt x="232" y="60"/>
                </a:lnTo>
                <a:lnTo>
                  <a:pt x="204" y="64"/>
                </a:lnTo>
                <a:lnTo>
                  <a:pt x="176" y="64"/>
                </a:lnTo>
                <a:lnTo>
                  <a:pt x="156" y="64"/>
                </a:lnTo>
                <a:lnTo>
                  <a:pt x="144" y="68"/>
                </a:lnTo>
                <a:lnTo>
                  <a:pt x="132" y="68"/>
                </a:lnTo>
                <a:lnTo>
                  <a:pt x="112" y="68"/>
                </a:lnTo>
                <a:lnTo>
                  <a:pt x="96" y="72"/>
                </a:lnTo>
                <a:lnTo>
                  <a:pt x="76" y="76"/>
                </a:lnTo>
                <a:lnTo>
                  <a:pt x="52" y="76"/>
                </a:lnTo>
                <a:lnTo>
                  <a:pt x="28" y="80"/>
                </a:lnTo>
                <a:lnTo>
                  <a:pt x="0" y="80"/>
                </a:lnTo>
                <a:lnTo>
                  <a:pt x="8" y="48"/>
                </a:lnTo>
                <a:lnTo>
                  <a:pt x="20" y="48"/>
                </a:lnTo>
                <a:lnTo>
                  <a:pt x="36" y="48"/>
                </a:lnTo>
                <a:lnTo>
                  <a:pt x="52" y="48"/>
                </a:lnTo>
                <a:lnTo>
                  <a:pt x="72" y="44"/>
                </a:lnTo>
                <a:lnTo>
                  <a:pt x="92" y="44"/>
                </a:lnTo>
                <a:lnTo>
                  <a:pt x="116" y="40"/>
                </a:lnTo>
                <a:lnTo>
                  <a:pt x="140" y="36"/>
                </a:lnTo>
                <a:lnTo>
                  <a:pt x="168" y="36"/>
                </a:lnTo>
                <a:lnTo>
                  <a:pt x="196" y="32"/>
                </a:lnTo>
                <a:lnTo>
                  <a:pt x="224" y="28"/>
                </a:lnTo>
                <a:lnTo>
                  <a:pt x="248" y="24"/>
                </a:lnTo>
                <a:lnTo>
                  <a:pt x="272" y="24"/>
                </a:lnTo>
                <a:lnTo>
                  <a:pt x="296" y="20"/>
                </a:lnTo>
                <a:lnTo>
                  <a:pt x="320" y="20"/>
                </a:lnTo>
                <a:lnTo>
                  <a:pt x="340" y="16"/>
                </a:lnTo>
                <a:lnTo>
                  <a:pt x="360" y="16"/>
                </a:lnTo>
                <a:lnTo>
                  <a:pt x="376" y="12"/>
                </a:lnTo>
                <a:lnTo>
                  <a:pt x="392" y="12"/>
                </a:lnTo>
                <a:lnTo>
                  <a:pt x="408" y="8"/>
                </a:lnTo>
                <a:lnTo>
                  <a:pt x="420" y="8"/>
                </a:lnTo>
                <a:lnTo>
                  <a:pt x="428" y="8"/>
                </a:lnTo>
                <a:lnTo>
                  <a:pt x="436" y="4"/>
                </a:lnTo>
                <a:lnTo>
                  <a:pt x="444" y="4"/>
                </a:lnTo>
                <a:lnTo>
                  <a:pt x="448" y="4"/>
                </a:lnTo>
                <a:lnTo>
                  <a:pt x="452" y="0"/>
                </a:lnTo>
                <a:lnTo>
                  <a:pt x="456" y="0"/>
                </a:lnTo>
                <a:lnTo>
                  <a:pt x="468" y="0"/>
                </a:lnTo>
                <a:lnTo>
                  <a:pt x="468" y="0"/>
                </a:lnTo>
                <a:lnTo>
                  <a:pt x="472" y="0"/>
                </a:lnTo>
                <a:lnTo>
                  <a:pt x="476" y="0"/>
                </a:lnTo>
                <a:lnTo>
                  <a:pt x="480" y="4"/>
                </a:lnTo>
                <a:lnTo>
                  <a:pt x="488" y="8"/>
                </a:lnTo>
                <a:lnTo>
                  <a:pt x="492" y="12"/>
                </a:lnTo>
                <a:lnTo>
                  <a:pt x="500" y="16"/>
                </a:lnTo>
                <a:lnTo>
                  <a:pt x="512" y="20"/>
                </a:lnTo>
                <a:lnTo>
                  <a:pt x="520" y="28"/>
                </a:lnTo>
                <a:lnTo>
                  <a:pt x="528" y="32"/>
                </a:lnTo>
                <a:lnTo>
                  <a:pt x="532" y="36"/>
                </a:lnTo>
                <a:lnTo>
                  <a:pt x="536" y="40"/>
                </a:lnTo>
                <a:lnTo>
                  <a:pt x="540" y="44"/>
                </a:lnTo>
                <a:lnTo>
                  <a:pt x="544" y="48"/>
                </a:lnTo>
                <a:lnTo>
                  <a:pt x="544" y="48"/>
                </a:lnTo>
                <a:lnTo>
                  <a:pt x="548" y="52"/>
                </a:lnTo>
                <a:lnTo>
                  <a:pt x="544" y="56"/>
                </a:lnTo>
                <a:lnTo>
                  <a:pt x="540" y="60"/>
                </a:lnTo>
                <a:lnTo>
                  <a:pt x="532" y="64"/>
                </a:lnTo>
                <a:lnTo>
                  <a:pt x="520" y="64"/>
                </a:lnTo>
                <a:lnTo>
                  <a:pt x="512" y="68"/>
                </a:lnTo>
                <a:lnTo>
                  <a:pt x="500" y="68"/>
                </a:lnTo>
                <a:lnTo>
                  <a:pt x="488" y="72"/>
                </a:lnTo>
                <a:lnTo>
                  <a:pt x="476" y="76"/>
                </a:lnTo>
                <a:lnTo>
                  <a:pt x="460" y="80"/>
                </a:lnTo>
                <a:lnTo>
                  <a:pt x="444" y="84"/>
                </a:lnTo>
                <a:lnTo>
                  <a:pt x="424" y="88"/>
                </a:lnTo>
                <a:lnTo>
                  <a:pt x="404" y="96"/>
                </a:lnTo>
                <a:lnTo>
                  <a:pt x="400" y="84"/>
                </a:lnTo>
                <a:lnTo>
                  <a:pt x="400" y="84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5" name="Freeform 15">
            <a:extLst>
              <a:ext uri="{FF2B5EF4-FFF2-40B4-BE49-F238E27FC236}">
                <a16:creationId xmlns:a16="http://schemas.microsoft.com/office/drawing/2014/main" id="{293217C7-7876-4750-97DD-2153ABE8721B}"/>
              </a:ext>
            </a:extLst>
          </p:cNvPr>
          <p:cNvSpPr>
            <a:spLocks/>
          </p:cNvSpPr>
          <p:nvPr/>
        </p:nvSpPr>
        <p:spPr bwMode="auto">
          <a:xfrm>
            <a:off x="1780676" y="1688506"/>
            <a:ext cx="1320994" cy="339350"/>
          </a:xfrm>
          <a:custGeom>
            <a:avLst/>
            <a:gdLst>
              <a:gd name="T0" fmla="*/ 120 w 388"/>
              <a:gd name="T1" fmla="*/ 60 h 68"/>
              <a:gd name="T2" fmla="*/ 88 w 388"/>
              <a:gd name="T3" fmla="*/ 64 h 68"/>
              <a:gd name="T4" fmla="*/ 64 w 388"/>
              <a:gd name="T5" fmla="*/ 68 h 68"/>
              <a:gd name="T6" fmla="*/ 48 w 388"/>
              <a:gd name="T7" fmla="*/ 68 h 68"/>
              <a:gd name="T8" fmla="*/ 32 w 388"/>
              <a:gd name="T9" fmla="*/ 68 h 68"/>
              <a:gd name="T10" fmla="*/ 12 w 388"/>
              <a:gd name="T11" fmla="*/ 64 h 68"/>
              <a:gd name="T12" fmla="*/ 0 w 388"/>
              <a:gd name="T13" fmla="*/ 56 h 68"/>
              <a:gd name="T14" fmla="*/ 0 w 388"/>
              <a:gd name="T15" fmla="*/ 52 h 68"/>
              <a:gd name="T16" fmla="*/ 4 w 388"/>
              <a:gd name="T17" fmla="*/ 48 h 68"/>
              <a:gd name="T18" fmla="*/ 12 w 388"/>
              <a:gd name="T19" fmla="*/ 44 h 68"/>
              <a:gd name="T20" fmla="*/ 24 w 388"/>
              <a:gd name="T21" fmla="*/ 44 h 68"/>
              <a:gd name="T22" fmla="*/ 44 w 388"/>
              <a:gd name="T23" fmla="*/ 40 h 68"/>
              <a:gd name="T24" fmla="*/ 64 w 388"/>
              <a:gd name="T25" fmla="*/ 36 h 68"/>
              <a:gd name="T26" fmla="*/ 88 w 388"/>
              <a:gd name="T27" fmla="*/ 32 h 68"/>
              <a:gd name="T28" fmla="*/ 116 w 388"/>
              <a:gd name="T29" fmla="*/ 28 h 68"/>
              <a:gd name="T30" fmla="*/ 164 w 388"/>
              <a:gd name="T31" fmla="*/ 24 h 68"/>
              <a:gd name="T32" fmla="*/ 212 w 388"/>
              <a:gd name="T33" fmla="*/ 16 h 68"/>
              <a:gd name="T34" fmla="*/ 252 w 388"/>
              <a:gd name="T35" fmla="*/ 12 h 68"/>
              <a:gd name="T36" fmla="*/ 276 w 388"/>
              <a:gd name="T37" fmla="*/ 8 h 68"/>
              <a:gd name="T38" fmla="*/ 296 w 388"/>
              <a:gd name="T39" fmla="*/ 0 h 68"/>
              <a:gd name="T40" fmla="*/ 316 w 388"/>
              <a:gd name="T41" fmla="*/ 0 h 68"/>
              <a:gd name="T42" fmla="*/ 328 w 388"/>
              <a:gd name="T43" fmla="*/ 0 h 68"/>
              <a:gd name="T44" fmla="*/ 348 w 388"/>
              <a:gd name="T45" fmla="*/ 0 h 68"/>
              <a:gd name="T46" fmla="*/ 372 w 388"/>
              <a:gd name="T47" fmla="*/ 8 h 68"/>
              <a:gd name="T48" fmla="*/ 384 w 388"/>
              <a:gd name="T49" fmla="*/ 16 h 68"/>
              <a:gd name="T50" fmla="*/ 384 w 388"/>
              <a:gd name="T51" fmla="*/ 24 h 68"/>
              <a:gd name="T52" fmla="*/ 376 w 388"/>
              <a:gd name="T53" fmla="*/ 32 h 68"/>
              <a:gd name="T54" fmla="*/ 356 w 388"/>
              <a:gd name="T55" fmla="*/ 36 h 68"/>
              <a:gd name="T56" fmla="*/ 328 w 388"/>
              <a:gd name="T57" fmla="*/ 40 h 68"/>
              <a:gd name="T58" fmla="*/ 268 w 388"/>
              <a:gd name="T59" fmla="*/ 44 h 68"/>
              <a:gd name="T60" fmla="*/ 184 w 388"/>
              <a:gd name="T61" fmla="*/ 52 h 68"/>
              <a:gd name="T62" fmla="*/ 140 w 388"/>
              <a:gd name="T63" fmla="*/ 60 h 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388" h="68">
                <a:moveTo>
                  <a:pt x="140" y="60"/>
                </a:moveTo>
                <a:lnTo>
                  <a:pt x="120" y="60"/>
                </a:lnTo>
                <a:lnTo>
                  <a:pt x="104" y="64"/>
                </a:lnTo>
                <a:lnTo>
                  <a:pt x="88" y="64"/>
                </a:lnTo>
                <a:lnTo>
                  <a:pt x="76" y="68"/>
                </a:lnTo>
                <a:lnTo>
                  <a:pt x="64" y="68"/>
                </a:lnTo>
                <a:lnTo>
                  <a:pt x="56" y="68"/>
                </a:lnTo>
                <a:lnTo>
                  <a:pt x="48" y="68"/>
                </a:lnTo>
                <a:lnTo>
                  <a:pt x="44" y="68"/>
                </a:lnTo>
                <a:lnTo>
                  <a:pt x="32" y="68"/>
                </a:lnTo>
                <a:lnTo>
                  <a:pt x="16" y="64"/>
                </a:lnTo>
                <a:lnTo>
                  <a:pt x="12" y="64"/>
                </a:lnTo>
                <a:lnTo>
                  <a:pt x="4" y="60"/>
                </a:lnTo>
                <a:lnTo>
                  <a:pt x="0" y="56"/>
                </a:lnTo>
                <a:lnTo>
                  <a:pt x="0" y="52"/>
                </a:lnTo>
                <a:lnTo>
                  <a:pt x="0" y="52"/>
                </a:lnTo>
                <a:lnTo>
                  <a:pt x="4" y="48"/>
                </a:lnTo>
                <a:lnTo>
                  <a:pt x="4" y="48"/>
                </a:lnTo>
                <a:lnTo>
                  <a:pt x="8" y="48"/>
                </a:lnTo>
                <a:lnTo>
                  <a:pt x="12" y="44"/>
                </a:lnTo>
                <a:lnTo>
                  <a:pt x="20" y="44"/>
                </a:lnTo>
                <a:lnTo>
                  <a:pt x="24" y="44"/>
                </a:lnTo>
                <a:lnTo>
                  <a:pt x="32" y="40"/>
                </a:lnTo>
                <a:lnTo>
                  <a:pt x="44" y="40"/>
                </a:lnTo>
                <a:lnTo>
                  <a:pt x="52" y="40"/>
                </a:lnTo>
                <a:lnTo>
                  <a:pt x="64" y="36"/>
                </a:lnTo>
                <a:lnTo>
                  <a:pt x="76" y="36"/>
                </a:lnTo>
                <a:lnTo>
                  <a:pt x="88" y="32"/>
                </a:lnTo>
                <a:lnTo>
                  <a:pt x="100" y="32"/>
                </a:lnTo>
                <a:lnTo>
                  <a:pt x="116" y="28"/>
                </a:lnTo>
                <a:lnTo>
                  <a:pt x="132" y="28"/>
                </a:lnTo>
                <a:lnTo>
                  <a:pt x="164" y="24"/>
                </a:lnTo>
                <a:lnTo>
                  <a:pt x="188" y="20"/>
                </a:lnTo>
                <a:lnTo>
                  <a:pt x="212" y="16"/>
                </a:lnTo>
                <a:lnTo>
                  <a:pt x="236" y="16"/>
                </a:lnTo>
                <a:lnTo>
                  <a:pt x="252" y="12"/>
                </a:lnTo>
                <a:lnTo>
                  <a:pt x="268" y="8"/>
                </a:lnTo>
                <a:lnTo>
                  <a:pt x="276" y="8"/>
                </a:lnTo>
                <a:lnTo>
                  <a:pt x="284" y="4"/>
                </a:lnTo>
                <a:lnTo>
                  <a:pt x="296" y="0"/>
                </a:lnTo>
                <a:lnTo>
                  <a:pt x="304" y="0"/>
                </a:lnTo>
                <a:lnTo>
                  <a:pt x="316" y="0"/>
                </a:lnTo>
                <a:lnTo>
                  <a:pt x="324" y="0"/>
                </a:lnTo>
                <a:lnTo>
                  <a:pt x="328" y="0"/>
                </a:lnTo>
                <a:lnTo>
                  <a:pt x="340" y="0"/>
                </a:lnTo>
                <a:lnTo>
                  <a:pt x="348" y="0"/>
                </a:lnTo>
                <a:lnTo>
                  <a:pt x="360" y="4"/>
                </a:lnTo>
                <a:lnTo>
                  <a:pt x="372" y="8"/>
                </a:lnTo>
                <a:lnTo>
                  <a:pt x="380" y="12"/>
                </a:lnTo>
                <a:lnTo>
                  <a:pt x="384" y="16"/>
                </a:lnTo>
                <a:lnTo>
                  <a:pt x="388" y="24"/>
                </a:lnTo>
                <a:lnTo>
                  <a:pt x="384" y="24"/>
                </a:lnTo>
                <a:lnTo>
                  <a:pt x="384" y="28"/>
                </a:lnTo>
                <a:lnTo>
                  <a:pt x="376" y="32"/>
                </a:lnTo>
                <a:lnTo>
                  <a:pt x="368" y="32"/>
                </a:lnTo>
                <a:lnTo>
                  <a:pt x="356" y="36"/>
                </a:lnTo>
                <a:lnTo>
                  <a:pt x="344" y="36"/>
                </a:lnTo>
                <a:lnTo>
                  <a:pt x="328" y="40"/>
                </a:lnTo>
                <a:lnTo>
                  <a:pt x="308" y="40"/>
                </a:lnTo>
                <a:lnTo>
                  <a:pt x="268" y="44"/>
                </a:lnTo>
                <a:lnTo>
                  <a:pt x="228" y="48"/>
                </a:lnTo>
                <a:lnTo>
                  <a:pt x="184" y="52"/>
                </a:lnTo>
                <a:lnTo>
                  <a:pt x="140" y="60"/>
                </a:lnTo>
                <a:lnTo>
                  <a:pt x="140" y="60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6" name="Freeform 16">
            <a:extLst>
              <a:ext uri="{FF2B5EF4-FFF2-40B4-BE49-F238E27FC236}">
                <a16:creationId xmlns:a16="http://schemas.microsoft.com/office/drawing/2014/main" id="{EF412D04-0A40-4295-9F0E-BB24209E6C78}"/>
              </a:ext>
            </a:extLst>
          </p:cNvPr>
          <p:cNvSpPr>
            <a:spLocks/>
          </p:cNvSpPr>
          <p:nvPr/>
        </p:nvSpPr>
        <p:spPr bwMode="auto">
          <a:xfrm>
            <a:off x="1385740" y="1548774"/>
            <a:ext cx="1089479" cy="1457210"/>
          </a:xfrm>
          <a:custGeom>
            <a:avLst/>
            <a:gdLst>
              <a:gd name="T0" fmla="*/ 284 w 320"/>
              <a:gd name="T1" fmla="*/ 96 h 292"/>
              <a:gd name="T2" fmla="*/ 260 w 320"/>
              <a:gd name="T3" fmla="*/ 128 h 292"/>
              <a:gd name="T4" fmla="*/ 224 w 320"/>
              <a:gd name="T5" fmla="*/ 168 h 292"/>
              <a:gd name="T6" fmla="*/ 188 w 320"/>
              <a:gd name="T7" fmla="*/ 204 h 292"/>
              <a:gd name="T8" fmla="*/ 148 w 320"/>
              <a:gd name="T9" fmla="*/ 232 h 292"/>
              <a:gd name="T10" fmla="*/ 96 w 320"/>
              <a:gd name="T11" fmla="*/ 260 h 292"/>
              <a:gd name="T12" fmla="*/ 56 w 320"/>
              <a:gd name="T13" fmla="*/ 280 h 292"/>
              <a:gd name="T14" fmla="*/ 32 w 320"/>
              <a:gd name="T15" fmla="*/ 288 h 292"/>
              <a:gd name="T16" fmla="*/ 12 w 320"/>
              <a:gd name="T17" fmla="*/ 292 h 292"/>
              <a:gd name="T18" fmla="*/ 4 w 320"/>
              <a:gd name="T19" fmla="*/ 292 h 292"/>
              <a:gd name="T20" fmla="*/ 0 w 320"/>
              <a:gd name="T21" fmla="*/ 288 h 292"/>
              <a:gd name="T22" fmla="*/ 8 w 320"/>
              <a:gd name="T23" fmla="*/ 284 h 292"/>
              <a:gd name="T24" fmla="*/ 20 w 320"/>
              <a:gd name="T25" fmla="*/ 272 h 292"/>
              <a:gd name="T26" fmla="*/ 40 w 320"/>
              <a:gd name="T27" fmla="*/ 260 h 292"/>
              <a:gd name="T28" fmla="*/ 84 w 320"/>
              <a:gd name="T29" fmla="*/ 232 h 292"/>
              <a:gd name="T30" fmla="*/ 136 w 320"/>
              <a:gd name="T31" fmla="*/ 192 h 292"/>
              <a:gd name="T32" fmla="*/ 180 w 320"/>
              <a:gd name="T33" fmla="*/ 148 h 292"/>
              <a:gd name="T34" fmla="*/ 212 w 320"/>
              <a:gd name="T35" fmla="*/ 108 h 292"/>
              <a:gd name="T36" fmla="*/ 232 w 320"/>
              <a:gd name="T37" fmla="*/ 72 h 292"/>
              <a:gd name="T38" fmla="*/ 244 w 320"/>
              <a:gd name="T39" fmla="*/ 48 h 292"/>
              <a:gd name="T40" fmla="*/ 248 w 320"/>
              <a:gd name="T41" fmla="*/ 36 h 292"/>
              <a:gd name="T42" fmla="*/ 244 w 320"/>
              <a:gd name="T43" fmla="*/ 24 h 292"/>
              <a:gd name="T44" fmla="*/ 240 w 320"/>
              <a:gd name="T45" fmla="*/ 12 h 292"/>
              <a:gd name="T46" fmla="*/ 244 w 320"/>
              <a:gd name="T47" fmla="*/ 4 h 292"/>
              <a:gd name="T48" fmla="*/ 256 w 320"/>
              <a:gd name="T49" fmla="*/ 0 h 292"/>
              <a:gd name="T50" fmla="*/ 276 w 320"/>
              <a:gd name="T51" fmla="*/ 0 h 292"/>
              <a:gd name="T52" fmla="*/ 304 w 320"/>
              <a:gd name="T53" fmla="*/ 12 h 292"/>
              <a:gd name="T54" fmla="*/ 312 w 320"/>
              <a:gd name="T55" fmla="*/ 16 h 292"/>
              <a:gd name="T56" fmla="*/ 316 w 320"/>
              <a:gd name="T57" fmla="*/ 24 h 292"/>
              <a:gd name="T58" fmla="*/ 320 w 320"/>
              <a:gd name="T59" fmla="*/ 28 h 292"/>
              <a:gd name="T60" fmla="*/ 308 w 320"/>
              <a:gd name="T61" fmla="*/ 52 h 292"/>
              <a:gd name="T62" fmla="*/ 296 w 320"/>
              <a:gd name="T63" fmla="*/ 76 h 292"/>
              <a:gd name="T64" fmla="*/ 288 w 320"/>
              <a:gd name="T65" fmla="*/ 88 h 2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320" h="292">
                <a:moveTo>
                  <a:pt x="288" y="88"/>
                </a:moveTo>
                <a:lnTo>
                  <a:pt x="284" y="96"/>
                </a:lnTo>
                <a:lnTo>
                  <a:pt x="272" y="108"/>
                </a:lnTo>
                <a:lnTo>
                  <a:pt x="260" y="128"/>
                </a:lnTo>
                <a:lnTo>
                  <a:pt x="244" y="148"/>
                </a:lnTo>
                <a:lnTo>
                  <a:pt x="224" y="168"/>
                </a:lnTo>
                <a:lnTo>
                  <a:pt x="208" y="184"/>
                </a:lnTo>
                <a:lnTo>
                  <a:pt x="188" y="204"/>
                </a:lnTo>
                <a:lnTo>
                  <a:pt x="168" y="220"/>
                </a:lnTo>
                <a:lnTo>
                  <a:pt x="148" y="232"/>
                </a:lnTo>
                <a:lnTo>
                  <a:pt x="124" y="248"/>
                </a:lnTo>
                <a:lnTo>
                  <a:pt x="96" y="260"/>
                </a:lnTo>
                <a:lnTo>
                  <a:pt x="68" y="272"/>
                </a:lnTo>
                <a:lnTo>
                  <a:pt x="56" y="280"/>
                </a:lnTo>
                <a:lnTo>
                  <a:pt x="44" y="284"/>
                </a:lnTo>
                <a:lnTo>
                  <a:pt x="32" y="288"/>
                </a:lnTo>
                <a:lnTo>
                  <a:pt x="20" y="292"/>
                </a:lnTo>
                <a:lnTo>
                  <a:pt x="12" y="292"/>
                </a:lnTo>
                <a:lnTo>
                  <a:pt x="8" y="292"/>
                </a:lnTo>
                <a:lnTo>
                  <a:pt x="4" y="292"/>
                </a:lnTo>
                <a:lnTo>
                  <a:pt x="0" y="292"/>
                </a:lnTo>
                <a:lnTo>
                  <a:pt x="0" y="288"/>
                </a:lnTo>
                <a:lnTo>
                  <a:pt x="4" y="288"/>
                </a:lnTo>
                <a:lnTo>
                  <a:pt x="8" y="284"/>
                </a:lnTo>
                <a:lnTo>
                  <a:pt x="12" y="280"/>
                </a:lnTo>
                <a:lnTo>
                  <a:pt x="20" y="272"/>
                </a:lnTo>
                <a:lnTo>
                  <a:pt x="32" y="264"/>
                </a:lnTo>
                <a:lnTo>
                  <a:pt x="40" y="260"/>
                </a:lnTo>
                <a:lnTo>
                  <a:pt x="56" y="248"/>
                </a:lnTo>
                <a:lnTo>
                  <a:pt x="84" y="232"/>
                </a:lnTo>
                <a:lnTo>
                  <a:pt x="108" y="212"/>
                </a:lnTo>
                <a:lnTo>
                  <a:pt x="136" y="192"/>
                </a:lnTo>
                <a:lnTo>
                  <a:pt x="160" y="168"/>
                </a:lnTo>
                <a:lnTo>
                  <a:pt x="180" y="148"/>
                </a:lnTo>
                <a:lnTo>
                  <a:pt x="196" y="124"/>
                </a:lnTo>
                <a:lnTo>
                  <a:pt x="212" y="108"/>
                </a:lnTo>
                <a:lnTo>
                  <a:pt x="224" y="88"/>
                </a:lnTo>
                <a:lnTo>
                  <a:pt x="232" y="72"/>
                </a:lnTo>
                <a:lnTo>
                  <a:pt x="240" y="60"/>
                </a:lnTo>
                <a:lnTo>
                  <a:pt x="244" y="48"/>
                </a:lnTo>
                <a:lnTo>
                  <a:pt x="244" y="40"/>
                </a:lnTo>
                <a:lnTo>
                  <a:pt x="248" y="36"/>
                </a:lnTo>
                <a:lnTo>
                  <a:pt x="244" y="28"/>
                </a:lnTo>
                <a:lnTo>
                  <a:pt x="244" y="24"/>
                </a:lnTo>
                <a:lnTo>
                  <a:pt x="244" y="16"/>
                </a:lnTo>
                <a:lnTo>
                  <a:pt x="240" y="12"/>
                </a:lnTo>
                <a:lnTo>
                  <a:pt x="240" y="8"/>
                </a:lnTo>
                <a:lnTo>
                  <a:pt x="244" y="4"/>
                </a:lnTo>
                <a:lnTo>
                  <a:pt x="248" y="0"/>
                </a:lnTo>
                <a:lnTo>
                  <a:pt x="256" y="0"/>
                </a:lnTo>
                <a:lnTo>
                  <a:pt x="264" y="0"/>
                </a:lnTo>
                <a:lnTo>
                  <a:pt x="276" y="0"/>
                </a:lnTo>
                <a:lnTo>
                  <a:pt x="288" y="4"/>
                </a:lnTo>
                <a:lnTo>
                  <a:pt x="304" y="12"/>
                </a:lnTo>
                <a:lnTo>
                  <a:pt x="308" y="16"/>
                </a:lnTo>
                <a:lnTo>
                  <a:pt x="312" y="16"/>
                </a:lnTo>
                <a:lnTo>
                  <a:pt x="316" y="20"/>
                </a:lnTo>
                <a:lnTo>
                  <a:pt x="316" y="24"/>
                </a:lnTo>
                <a:lnTo>
                  <a:pt x="320" y="24"/>
                </a:lnTo>
                <a:lnTo>
                  <a:pt x="320" y="28"/>
                </a:lnTo>
                <a:lnTo>
                  <a:pt x="316" y="40"/>
                </a:lnTo>
                <a:lnTo>
                  <a:pt x="308" y="52"/>
                </a:lnTo>
                <a:lnTo>
                  <a:pt x="300" y="68"/>
                </a:lnTo>
                <a:lnTo>
                  <a:pt x="296" y="76"/>
                </a:lnTo>
                <a:lnTo>
                  <a:pt x="288" y="88"/>
                </a:lnTo>
                <a:lnTo>
                  <a:pt x="288" y="88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7" name="Freeform 17">
            <a:extLst>
              <a:ext uri="{FF2B5EF4-FFF2-40B4-BE49-F238E27FC236}">
                <a16:creationId xmlns:a16="http://schemas.microsoft.com/office/drawing/2014/main" id="{E71ED8C6-06E5-45EC-9FB8-FBF4E66D2963}"/>
              </a:ext>
            </a:extLst>
          </p:cNvPr>
          <p:cNvSpPr>
            <a:spLocks/>
          </p:cNvSpPr>
          <p:nvPr/>
        </p:nvSpPr>
        <p:spPr bwMode="auto">
          <a:xfrm>
            <a:off x="1767058" y="2047818"/>
            <a:ext cx="1198427" cy="958165"/>
          </a:xfrm>
          <a:custGeom>
            <a:avLst/>
            <a:gdLst>
              <a:gd name="T0" fmla="*/ 232 w 352"/>
              <a:gd name="T1" fmla="*/ 136 h 192"/>
              <a:gd name="T2" fmla="*/ 188 w 352"/>
              <a:gd name="T3" fmla="*/ 156 h 192"/>
              <a:gd name="T4" fmla="*/ 132 w 352"/>
              <a:gd name="T5" fmla="*/ 176 h 192"/>
              <a:gd name="T6" fmla="*/ 76 w 352"/>
              <a:gd name="T7" fmla="*/ 184 h 192"/>
              <a:gd name="T8" fmla="*/ 40 w 352"/>
              <a:gd name="T9" fmla="*/ 192 h 192"/>
              <a:gd name="T10" fmla="*/ 20 w 352"/>
              <a:gd name="T11" fmla="*/ 192 h 192"/>
              <a:gd name="T12" fmla="*/ 8 w 352"/>
              <a:gd name="T13" fmla="*/ 192 h 192"/>
              <a:gd name="T14" fmla="*/ 0 w 352"/>
              <a:gd name="T15" fmla="*/ 188 h 192"/>
              <a:gd name="T16" fmla="*/ 0 w 352"/>
              <a:gd name="T17" fmla="*/ 184 h 192"/>
              <a:gd name="T18" fmla="*/ 4 w 352"/>
              <a:gd name="T19" fmla="*/ 180 h 192"/>
              <a:gd name="T20" fmla="*/ 12 w 352"/>
              <a:gd name="T21" fmla="*/ 176 h 192"/>
              <a:gd name="T22" fmla="*/ 28 w 352"/>
              <a:gd name="T23" fmla="*/ 172 h 192"/>
              <a:gd name="T24" fmla="*/ 56 w 352"/>
              <a:gd name="T25" fmla="*/ 164 h 192"/>
              <a:gd name="T26" fmla="*/ 104 w 352"/>
              <a:gd name="T27" fmla="*/ 148 h 192"/>
              <a:gd name="T28" fmla="*/ 160 w 352"/>
              <a:gd name="T29" fmla="*/ 128 h 192"/>
              <a:gd name="T30" fmla="*/ 204 w 352"/>
              <a:gd name="T31" fmla="*/ 104 h 192"/>
              <a:gd name="T32" fmla="*/ 236 w 352"/>
              <a:gd name="T33" fmla="*/ 72 h 192"/>
              <a:gd name="T34" fmla="*/ 256 w 352"/>
              <a:gd name="T35" fmla="*/ 52 h 192"/>
              <a:gd name="T36" fmla="*/ 260 w 352"/>
              <a:gd name="T37" fmla="*/ 48 h 192"/>
              <a:gd name="T38" fmla="*/ 260 w 352"/>
              <a:gd name="T39" fmla="*/ 44 h 192"/>
              <a:gd name="T40" fmla="*/ 256 w 352"/>
              <a:gd name="T41" fmla="*/ 40 h 192"/>
              <a:gd name="T42" fmla="*/ 252 w 352"/>
              <a:gd name="T43" fmla="*/ 40 h 192"/>
              <a:gd name="T44" fmla="*/ 232 w 352"/>
              <a:gd name="T45" fmla="*/ 44 h 192"/>
              <a:gd name="T46" fmla="*/ 208 w 352"/>
              <a:gd name="T47" fmla="*/ 48 h 192"/>
              <a:gd name="T48" fmla="*/ 184 w 352"/>
              <a:gd name="T49" fmla="*/ 48 h 192"/>
              <a:gd name="T50" fmla="*/ 152 w 352"/>
              <a:gd name="T51" fmla="*/ 52 h 192"/>
              <a:gd name="T52" fmla="*/ 116 w 352"/>
              <a:gd name="T53" fmla="*/ 52 h 192"/>
              <a:gd name="T54" fmla="*/ 96 w 352"/>
              <a:gd name="T55" fmla="*/ 24 h 192"/>
              <a:gd name="T56" fmla="*/ 140 w 352"/>
              <a:gd name="T57" fmla="*/ 24 h 192"/>
              <a:gd name="T58" fmla="*/ 212 w 352"/>
              <a:gd name="T59" fmla="*/ 16 h 192"/>
              <a:gd name="T60" fmla="*/ 228 w 352"/>
              <a:gd name="T61" fmla="*/ 12 h 192"/>
              <a:gd name="T62" fmla="*/ 244 w 352"/>
              <a:gd name="T63" fmla="*/ 8 h 192"/>
              <a:gd name="T64" fmla="*/ 252 w 352"/>
              <a:gd name="T65" fmla="*/ 4 h 192"/>
              <a:gd name="T66" fmla="*/ 280 w 352"/>
              <a:gd name="T67" fmla="*/ 0 h 192"/>
              <a:gd name="T68" fmla="*/ 296 w 352"/>
              <a:gd name="T69" fmla="*/ 4 h 192"/>
              <a:gd name="T70" fmla="*/ 320 w 352"/>
              <a:gd name="T71" fmla="*/ 16 h 192"/>
              <a:gd name="T72" fmla="*/ 332 w 352"/>
              <a:gd name="T73" fmla="*/ 24 h 192"/>
              <a:gd name="T74" fmla="*/ 344 w 352"/>
              <a:gd name="T75" fmla="*/ 32 h 192"/>
              <a:gd name="T76" fmla="*/ 352 w 352"/>
              <a:gd name="T77" fmla="*/ 44 h 192"/>
              <a:gd name="T78" fmla="*/ 344 w 352"/>
              <a:gd name="T79" fmla="*/ 52 h 192"/>
              <a:gd name="T80" fmla="*/ 328 w 352"/>
              <a:gd name="T81" fmla="*/ 60 h 192"/>
              <a:gd name="T82" fmla="*/ 312 w 352"/>
              <a:gd name="T83" fmla="*/ 68 h 192"/>
              <a:gd name="T84" fmla="*/ 300 w 352"/>
              <a:gd name="T85" fmla="*/ 80 h 192"/>
              <a:gd name="T86" fmla="*/ 280 w 352"/>
              <a:gd name="T87" fmla="*/ 100 h 192"/>
              <a:gd name="T88" fmla="*/ 252 w 352"/>
              <a:gd name="T89" fmla="*/ 124 h 1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352" h="192">
                <a:moveTo>
                  <a:pt x="252" y="124"/>
                </a:moveTo>
                <a:lnTo>
                  <a:pt x="232" y="136"/>
                </a:lnTo>
                <a:lnTo>
                  <a:pt x="212" y="148"/>
                </a:lnTo>
                <a:lnTo>
                  <a:pt x="188" y="156"/>
                </a:lnTo>
                <a:lnTo>
                  <a:pt x="160" y="164"/>
                </a:lnTo>
                <a:lnTo>
                  <a:pt x="132" y="176"/>
                </a:lnTo>
                <a:lnTo>
                  <a:pt x="104" y="180"/>
                </a:lnTo>
                <a:lnTo>
                  <a:pt x="76" y="184"/>
                </a:lnTo>
                <a:lnTo>
                  <a:pt x="52" y="188"/>
                </a:lnTo>
                <a:lnTo>
                  <a:pt x="40" y="192"/>
                </a:lnTo>
                <a:lnTo>
                  <a:pt x="28" y="192"/>
                </a:lnTo>
                <a:lnTo>
                  <a:pt x="20" y="192"/>
                </a:lnTo>
                <a:lnTo>
                  <a:pt x="12" y="192"/>
                </a:lnTo>
                <a:lnTo>
                  <a:pt x="8" y="192"/>
                </a:lnTo>
                <a:lnTo>
                  <a:pt x="4" y="192"/>
                </a:lnTo>
                <a:lnTo>
                  <a:pt x="0" y="188"/>
                </a:lnTo>
                <a:lnTo>
                  <a:pt x="0" y="188"/>
                </a:lnTo>
                <a:lnTo>
                  <a:pt x="0" y="184"/>
                </a:lnTo>
                <a:lnTo>
                  <a:pt x="0" y="184"/>
                </a:lnTo>
                <a:lnTo>
                  <a:pt x="4" y="180"/>
                </a:lnTo>
                <a:lnTo>
                  <a:pt x="8" y="180"/>
                </a:lnTo>
                <a:lnTo>
                  <a:pt x="12" y="176"/>
                </a:lnTo>
                <a:lnTo>
                  <a:pt x="20" y="176"/>
                </a:lnTo>
                <a:lnTo>
                  <a:pt x="28" y="172"/>
                </a:lnTo>
                <a:lnTo>
                  <a:pt x="36" y="168"/>
                </a:lnTo>
                <a:lnTo>
                  <a:pt x="56" y="164"/>
                </a:lnTo>
                <a:lnTo>
                  <a:pt x="80" y="156"/>
                </a:lnTo>
                <a:lnTo>
                  <a:pt x="104" y="148"/>
                </a:lnTo>
                <a:lnTo>
                  <a:pt x="132" y="140"/>
                </a:lnTo>
                <a:lnTo>
                  <a:pt x="160" y="128"/>
                </a:lnTo>
                <a:lnTo>
                  <a:pt x="184" y="116"/>
                </a:lnTo>
                <a:lnTo>
                  <a:pt x="204" y="104"/>
                </a:lnTo>
                <a:lnTo>
                  <a:pt x="220" y="88"/>
                </a:lnTo>
                <a:lnTo>
                  <a:pt x="236" y="72"/>
                </a:lnTo>
                <a:lnTo>
                  <a:pt x="248" y="60"/>
                </a:lnTo>
                <a:lnTo>
                  <a:pt x="256" y="52"/>
                </a:lnTo>
                <a:lnTo>
                  <a:pt x="256" y="52"/>
                </a:lnTo>
                <a:lnTo>
                  <a:pt x="260" y="48"/>
                </a:lnTo>
                <a:lnTo>
                  <a:pt x="260" y="44"/>
                </a:lnTo>
                <a:lnTo>
                  <a:pt x="260" y="44"/>
                </a:lnTo>
                <a:lnTo>
                  <a:pt x="260" y="40"/>
                </a:lnTo>
                <a:lnTo>
                  <a:pt x="256" y="40"/>
                </a:lnTo>
                <a:lnTo>
                  <a:pt x="256" y="40"/>
                </a:lnTo>
                <a:lnTo>
                  <a:pt x="252" y="40"/>
                </a:lnTo>
                <a:lnTo>
                  <a:pt x="244" y="40"/>
                </a:lnTo>
                <a:lnTo>
                  <a:pt x="232" y="44"/>
                </a:lnTo>
                <a:lnTo>
                  <a:pt x="220" y="44"/>
                </a:lnTo>
                <a:lnTo>
                  <a:pt x="208" y="48"/>
                </a:lnTo>
                <a:lnTo>
                  <a:pt x="200" y="48"/>
                </a:lnTo>
                <a:lnTo>
                  <a:pt x="184" y="48"/>
                </a:lnTo>
                <a:lnTo>
                  <a:pt x="172" y="48"/>
                </a:lnTo>
                <a:lnTo>
                  <a:pt x="152" y="52"/>
                </a:lnTo>
                <a:lnTo>
                  <a:pt x="136" y="52"/>
                </a:lnTo>
                <a:lnTo>
                  <a:pt x="116" y="52"/>
                </a:lnTo>
                <a:lnTo>
                  <a:pt x="92" y="52"/>
                </a:lnTo>
                <a:lnTo>
                  <a:pt x="96" y="24"/>
                </a:lnTo>
                <a:lnTo>
                  <a:pt x="116" y="24"/>
                </a:lnTo>
                <a:lnTo>
                  <a:pt x="140" y="24"/>
                </a:lnTo>
                <a:lnTo>
                  <a:pt x="188" y="16"/>
                </a:lnTo>
                <a:lnTo>
                  <a:pt x="212" y="16"/>
                </a:lnTo>
                <a:lnTo>
                  <a:pt x="220" y="12"/>
                </a:lnTo>
                <a:lnTo>
                  <a:pt x="228" y="12"/>
                </a:lnTo>
                <a:lnTo>
                  <a:pt x="236" y="8"/>
                </a:lnTo>
                <a:lnTo>
                  <a:pt x="244" y="8"/>
                </a:lnTo>
                <a:lnTo>
                  <a:pt x="248" y="4"/>
                </a:lnTo>
                <a:lnTo>
                  <a:pt x="252" y="4"/>
                </a:lnTo>
                <a:lnTo>
                  <a:pt x="268" y="0"/>
                </a:lnTo>
                <a:lnTo>
                  <a:pt x="280" y="0"/>
                </a:lnTo>
                <a:lnTo>
                  <a:pt x="284" y="0"/>
                </a:lnTo>
                <a:lnTo>
                  <a:pt x="296" y="4"/>
                </a:lnTo>
                <a:lnTo>
                  <a:pt x="308" y="12"/>
                </a:lnTo>
                <a:lnTo>
                  <a:pt x="320" y="16"/>
                </a:lnTo>
                <a:lnTo>
                  <a:pt x="328" y="20"/>
                </a:lnTo>
                <a:lnTo>
                  <a:pt x="332" y="24"/>
                </a:lnTo>
                <a:lnTo>
                  <a:pt x="340" y="28"/>
                </a:lnTo>
                <a:lnTo>
                  <a:pt x="344" y="32"/>
                </a:lnTo>
                <a:lnTo>
                  <a:pt x="348" y="40"/>
                </a:lnTo>
                <a:lnTo>
                  <a:pt x="352" y="44"/>
                </a:lnTo>
                <a:lnTo>
                  <a:pt x="348" y="48"/>
                </a:lnTo>
                <a:lnTo>
                  <a:pt x="344" y="52"/>
                </a:lnTo>
                <a:lnTo>
                  <a:pt x="336" y="56"/>
                </a:lnTo>
                <a:lnTo>
                  <a:pt x="328" y="60"/>
                </a:lnTo>
                <a:lnTo>
                  <a:pt x="320" y="64"/>
                </a:lnTo>
                <a:lnTo>
                  <a:pt x="312" y="68"/>
                </a:lnTo>
                <a:lnTo>
                  <a:pt x="308" y="72"/>
                </a:lnTo>
                <a:lnTo>
                  <a:pt x="300" y="80"/>
                </a:lnTo>
                <a:lnTo>
                  <a:pt x="292" y="88"/>
                </a:lnTo>
                <a:lnTo>
                  <a:pt x="280" y="100"/>
                </a:lnTo>
                <a:lnTo>
                  <a:pt x="268" y="112"/>
                </a:lnTo>
                <a:lnTo>
                  <a:pt x="252" y="124"/>
                </a:lnTo>
                <a:lnTo>
                  <a:pt x="252" y="124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8" name="Freeform 18">
            <a:extLst>
              <a:ext uri="{FF2B5EF4-FFF2-40B4-BE49-F238E27FC236}">
                <a16:creationId xmlns:a16="http://schemas.microsoft.com/office/drawing/2014/main" id="{C9432A92-CFD7-4AC5-BA66-D7E39E83C17B}"/>
              </a:ext>
            </a:extLst>
          </p:cNvPr>
          <p:cNvSpPr>
            <a:spLocks/>
          </p:cNvSpPr>
          <p:nvPr/>
        </p:nvSpPr>
        <p:spPr bwMode="auto">
          <a:xfrm>
            <a:off x="1998572" y="2307321"/>
            <a:ext cx="1593363" cy="918242"/>
          </a:xfrm>
          <a:custGeom>
            <a:avLst/>
            <a:gdLst>
              <a:gd name="T0" fmla="*/ 376 w 468"/>
              <a:gd name="T1" fmla="*/ 176 h 184"/>
              <a:gd name="T2" fmla="*/ 360 w 468"/>
              <a:gd name="T3" fmla="*/ 180 h 184"/>
              <a:gd name="T4" fmla="*/ 348 w 468"/>
              <a:gd name="T5" fmla="*/ 180 h 184"/>
              <a:gd name="T6" fmla="*/ 336 w 468"/>
              <a:gd name="T7" fmla="*/ 184 h 184"/>
              <a:gd name="T8" fmla="*/ 324 w 468"/>
              <a:gd name="T9" fmla="*/ 184 h 184"/>
              <a:gd name="T10" fmla="*/ 300 w 468"/>
              <a:gd name="T11" fmla="*/ 180 h 184"/>
              <a:gd name="T12" fmla="*/ 292 w 468"/>
              <a:gd name="T13" fmla="*/ 176 h 184"/>
              <a:gd name="T14" fmla="*/ 284 w 468"/>
              <a:gd name="T15" fmla="*/ 172 h 184"/>
              <a:gd name="T16" fmla="*/ 276 w 468"/>
              <a:gd name="T17" fmla="*/ 168 h 184"/>
              <a:gd name="T18" fmla="*/ 268 w 468"/>
              <a:gd name="T19" fmla="*/ 164 h 184"/>
              <a:gd name="T20" fmla="*/ 260 w 468"/>
              <a:gd name="T21" fmla="*/ 156 h 184"/>
              <a:gd name="T22" fmla="*/ 248 w 468"/>
              <a:gd name="T23" fmla="*/ 148 h 184"/>
              <a:gd name="T24" fmla="*/ 236 w 468"/>
              <a:gd name="T25" fmla="*/ 140 h 184"/>
              <a:gd name="T26" fmla="*/ 220 w 468"/>
              <a:gd name="T27" fmla="*/ 132 h 184"/>
              <a:gd name="T28" fmla="*/ 204 w 468"/>
              <a:gd name="T29" fmla="*/ 120 h 184"/>
              <a:gd name="T30" fmla="*/ 184 w 468"/>
              <a:gd name="T31" fmla="*/ 108 h 184"/>
              <a:gd name="T32" fmla="*/ 140 w 468"/>
              <a:gd name="T33" fmla="*/ 80 h 184"/>
              <a:gd name="T34" fmla="*/ 96 w 468"/>
              <a:gd name="T35" fmla="*/ 60 h 184"/>
              <a:gd name="T36" fmla="*/ 48 w 468"/>
              <a:gd name="T37" fmla="*/ 36 h 184"/>
              <a:gd name="T38" fmla="*/ 0 w 468"/>
              <a:gd name="T39" fmla="*/ 16 h 184"/>
              <a:gd name="T40" fmla="*/ 8 w 468"/>
              <a:gd name="T41" fmla="*/ 8 h 184"/>
              <a:gd name="T42" fmla="*/ 16 w 468"/>
              <a:gd name="T43" fmla="*/ 4 h 184"/>
              <a:gd name="T44" fmla="*/ 24 w 468"/>
              <a:gd name="T45" fmla="*/ 0 h 184"/>
              <a:gd name="T46" fmla="*/ 28 w 468"/>
              <a:gd name="T47" fmla="*/ 0 h 184"/>
              <a:gd name="T48" fmla="*/ 32 w 468"/>
              <a:gd name="T49" fmla="*/ 0 h 184"/>
              <a:gd name="T50" fmla="*/ 40 w 468"/>
              <a:gd name="T51" fmla="*/ 0 h 184"/>
              <a:gd name="T52" fmla="*/ 44 w 468"/>
              <a:gd name="T53" fmla="*/ 0 h 184"/>
              <a:gd name="T54" fmla="*/ 52 w 468"/>
              <a:gd name="T55" fmla="*/ 4 h 184"/>
              <a:gd name="T56" fmla="*/ 56 w 468"/>
              <a:gd name="T57" fmla="*/ 4 h 184"/>
              <a:gd name="T58" fmla="*/ 64 w 468"/>
              <a:gd name="T59" fmla="*/ 8 h 184"/>
              <a:gd name="T60" fmla="*/ 68 w 468"/>
              <a:gd name="T61" fmla="*/ 12 h 184"/>
              <a:gd name="T62" fmla="*/ 76 w 468"/>
              <a:gd name="T63" fmla="*/ 12 h 184"/>
              <a:gd name="T64" fmla="*/ 92 w 468"/>
              <a:gd name="T65" fmla="*/ 20 h 184"/>
              <a:gd name="T66" fmla="*/ 112 w 468"/>
              <a:gd name="T67" fmla="*/ 32 h 184"/>
              <a:gd name="T68" fmla="*/ 156 w 468"/>
              <a:gd name="T69" fmla="*/ 52 h 184"/>
              <a:gd name="T70" fmla="*/ 180 w 468"/>
              <a:gd name="T71" fmla="*/ 60 h 184"/>
              <a:gd name="T72" fmla="*/ 204 w 468"/>
              <a:gd name="T73" fmla="*/ 72 h 184"/>
              <a:gd name="T74" fmla="*/ 228 w 468"/>
              <a:gd name="T75" fmla="*/ 80 h 184"/>
              <a:gd name="T76" fmla="*/ 252 w 468"/>
              <a:gd name="T77" fmla="*/ 92 h 184"/>
              <a:gd name="T78" fmla="*/ 300 w 468"/>
              <a:gd name="T79" fmla="*/ 108 h 184"/>
              <a:gd name="T80" fmla="*/ 324 w 468"/>
              <a:gd name="T81" fmla="*/ 116 h 184"/>
              <a:gd name="T82" fmla="*/ 352 w 468"/>
              <a:gd name="T83" fmla="*/ 124 h 184"/>
              <a:gd name="T84" fmla="*/ 380 w 468"/>
              <a:gd name="T85" fmla="*/ 128 h 184"/>
              <a:gd name="T86" fmla="*/ 408 w 468"/>
              <a:gd name="T87" fmla="*/ 136 h 184"/>
              <a:gd name="T88" fmla="*/ 424 w 468"/>
              <a:gd name="T89" fmla="*/ 136 h 184"/>
              <a:gd name="T90" fmla="*/ 436 w 468"/>
              <a:gd name="T91" fmla="*/ 140 h 184"/>
              <a:gd name="T92" fmla="*/ 444 w 468"/>
              <a:gd name="T93" fmla="*/ 144 h 184"/>
              <a:gd name="T94" fmla="*/ 456 w 468"/>
              <a:gd name="T95" fmla="*/ 144 h 184"/>
              <a:gd name="T96" fmla="*/ 460 w 468"/>
              <a:gd name="T97" fmla="*/ 148 h 184"/>
              <a:gd name="T98" fmla="*/ 464 w 468"/>
              <a:gd name="T99" fmla="*/ 148 h 184"/>
              <a:gd name="T100" fmla="*/ 468 w 468"/>
              <a:gd name="T101" fmla="*/ 152 h 184"/>
              <a:gd name="T102" fmla="*/ 468 w 468"/>
              <a:gd name="T103" fmla="*/ 152 h 184"/>
              <a:gd name="T104" fmla="*/ 468 w 468"/>
              <a:gd name="T105" fmla="*/ 156 h 184"/>
              <a:gd name="T106" fmla="*/ 468 w 468"/>
              <a:gd name="T107" fmla="*/ 160 h 184"/>
              <a:gd name="T108" fmla="*/ 464 w 468"/>
              <a:gd name="T109" fmla="*/ 160 h 184"/>
              <a:gd name="T110" fmla="*/ 460 w 468"/>
              <a:gd name="T111" fmla="*/ 164 h 184"/>
              <a:gd name="T112" fmla="*/ 452 w 468"/>
              <a:gd name="T113" fmla="*/ 164 h 184"/>
              <a:gd name="T114" fmla="*/ 436 w 468"/>
              <a:gd name="T115" fmla="*/ 168 h 184"/>
              <a:gd name="T116" fmla="*/ 408 w 468"/>
              <a:gd name="T117" fmla="*/ 172 h 184"/>
              <a:gd name="T118" fmla="*/ 376 w 468"/>
              <a:gd name="T119" fmla="*/ 176 h 184"/>
              <a:gd name="T120" fmla="*/ 376 w 468"/>
              <a:gd name="T121" fmla="*/ 176 h 1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468" h="184">
                <a:moveTo>
                  <a:pt x="376" y="176"/>
                </a:moveTo>
                <a:lnTo>
                  <a:pt x="360" y="180"/>
                </a:lnTo>
                <a:lnTo>
                  <a:pt x="348" y="180"/>
                </a:lnTo>
                <a:lnTo>
                  <a:pt x="336" y="184"/>
                </a:lnTo>
                <a:lnTo>
                  <a:pt x="324" y="184"/>
                </a:lnTo>
                <a:lnTo>
                  <a:pt x="300" y="180"/>
                </a:lnTo>
                <a:lnTo>
                  <a:pt x="292" y="176"/>
                </a:lnTo>
                <a:lnTo>
                  <a:pt x="284" y="172"/>
                </a:lnTo>
                <a:lnTo>
                  <a:pt x="276" y="168"/>
                </a:lnTo>
                <a:lnTo>
                  <a:pt x="268" y="164"/>
                </a:lnTo>
                <a:lnTo>
                  <a:pt x="260" y="156"/>
                </a:lnTo>
                <a:lnTo>
                  <a:pt x="248" y="148"/>
                </a:lnTo>
                <a:lnTo>
                  <a:pt x="236" y="140"/>
                </a:lnTo>
                <a:lnTo>
                  <a:pt x="220" y="132"/>
                </a:lnTo>
                <a:lnTo>
                  <a:pt x="204" y="120"/>
                </a:lnTo>
                <a:lnTo>
                  <a:pt x="184" y="108"/>
                </a:lnTo>
                <a:lnTo>
                  <a:pt x="140" y="80"/>
                </a:lnTo>
                <a:lnTo>
                  <a:pt x="96" y="60"/>
                </a:lnTo>
                <a:lnTo>
                  <a:pt x="48" y="36"/>
                </a:lnTo>
                <a:lnTo>
                  <a:pt x="0" y="16"/>
                </a:lnTo>
                <a:lnTo>
                  <a:pt x="8" y="8"/>
                </a:lnTo>
                <a:lnTo>
                  <a:pt x="16" y="4"/>
                </a:lnTo>
                <a:lnTo>
                  <a:pt x="24" y="0"/>
                </a:lnTo>
                <a:lnTo>
                  <a:pt x="28" y="0"/>
                </a:lnTo>
                <a:lnTo>
                  <a:pt x="32" y="0"/>
                </a:lnTo>
                <a:lnTo>
                  <a:pt x="40" y="0"/>
                </a:lnTo>
                <a:lnTo>
                  <a:pt x="44" y="0"/>
                </a:lnTo>
                <a:lnTo>
                  <a:pt x="52" y="4"/>
                </a:lnTo>
                <a:lnTo>
                  <a:pt x="56" y="4"/>
                </a:lnTo>
                <a:lnTo>
                  <a:pt x="64" y="8"/>
                </a:lnTo>
                <a:lnTo>
                  <a:pt x="68" y="12"/>
                </a:lnTo>
                <a:lnTo>
                  <a:pt x="76" y="12"/>
                </a:lnTo>
                <a:lnTo>
                  <a:pt x="92" y="20"/>
                </a:lnTo>
                <a:lnTo>
                  <a:pt x="112" y="32"/>
                </a:lnTo>
                <a:lnTo>
                  <a:pt x="156" y="52"/>
                </a:lnTo>
                <a:lnTo>
                  <a:pt x="180" y="60"/>
                </a:lnTo>
                <a:lnTo>
                  <a:pt x="204" y="72"/>
                </a:lnTo>
                <a:lnTo>
                  <a:pt x="228" y="80"/>
                </a:lnTo>
                <a:lnTo>
                  <a:pt x="252" y="92"/>
                </a:lnTo>
                <a:lnTo>
                  <a:pt x="300" y="108"/>
                </a:lnTo>
                <a:lnTo>
                  <a:pt x="324" y="116"/>
                </a:lnTo>
                <a:lnTo>
                  <a:pt x="352" y="124"/>
                </a:lnTo>
                <a:lnTo>
                  <a:pt x="380" y="128"/>
                </a:lnTo>
                <a:lnTo>
                  <a:pt x="408" y="136"/>
                </a:lnTo>
                <a:lnTo>
                  <a:pt x="424" y="136"/>
                </a:lnTo>
                <a:lnTo>
                  <a:pt x="436" y="140"/>
                </a:lnTo>
                <a:lnTo>
                  <a:pt x="444" y="144"/>
                </a:lnTo>
                <a:lnTo>
                  <a:pt x="456" y="144"/>
                </a:lnTo>
                <a:lnTo>
                  <a:pt x="460" y="148"/>
                </a:lnTo>
                <a:lnTo>
                  <a:pt x="464" y="148"/>
                </a:lnTo>
                <a:lnTo>
                  <a:pt x="468" y="152"/>
                </a:lnTo>
                <a:lnTo>
                  <a:pt x="468" y="152"/>
                </a:lnTo>
                <a:lnTo>
                  <a:pt x="468" y="156"/>
                </a:lnTo>
                <a:lnTo>
                  <a:pt x="468" y="160"/>
                </a:lnTo>
                <a:lnTo>
                  <a:pt x="464" y="160"/>
                </a:lnTo>
                <a:lnTo>
                  <a:pt x="460" y="164"/>
                </a:lnTo>
                <a:lnTo>
                  <a:pt x="452" y="164"/>
                </a:lnTo>
                <a:lnTo>
                  <a:pt x="436" y="168"/>
                </a:lnTo>
                <a:lnTo>
                  <a:pt x="408" y="172"/>
                </a:lnTo>
                <a:lnTo>
                  <a:pt x="376" y="176"/>
                </a:lnTo>
                <a:lnTo>
                  <a:pt x="376" y="176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0" name="Freeform 20">
            <a:extLst>
              <a:ext uri="{FF2B5EF4-FFF2-40B4-BE49-F238E27FC236}">
                <a16:creationId xmlns:a16="http://schemas.microsoft.com/office/drawing/2014/main" id="{7859B3DC-CE2C-40B8-9C02-B9DDBC20A6F9}"/>
              </a:ext>
            </a:extLst>
          </p:cNvPr>
          <p:cNvSpPr>
            <a:spLocks/>
          </p:cNvSpPr>
          <p:nvPr/>
        </p:nvSpPr>
        <p:spPr bwMode="auto">
          <a:xfrm>
            <a:off x="5286072" y="1668544"/>
            <a:ext cx="531121" cy="159694"/>
          </a:xfrm>
          <a:custGeom>
            <a:avLst/>
            <a:gdLst>
              <a:gd name="T0" fmla="*/ 156 w 156"/>
              <a:gd name="T1" fmla="*/ 0 h 32"/>
              <a:gd name="T2" fmla="*/ 156 w 156"/>
              <a:gd name="T3" fmla="*/ 16 h 32"/>
              <a:gd name="T4" fmla="*/ 152 w 156"/>
              <a:gd name="T5" fmla="*/ 16 h 32"/>
              <a:gd name="T6" fmla="*/ 148 w 156"/>
              <a:gd name="T7" fmla="*/ 16 h 32"/>
              <a:gd name="T8" fmla="*/ 144 w 156"/>
              <a:gd name="T9" fmla="*/ 16 h 32"/>
              <a:gd name="T10" fmla="*/ 136 w 156"/>
              <a:gd name="T11" fmla="*/ 16 h 32"/>
              <a:gd name="T12" fmla="*/ 132 w 156"/>
              <a:gd name="T13" fmla="*/ 16 h 32"/>
              <a:gd name="T14" fmla="*/ 124 w 156"/>
              <a:gd name="T15" fmla="*/ 20 h 32"/>
              <a:gd name="T16" fmla="*/ 112 w 156"/>
              <a:gd name="T17" fmla="*/ 20 h 32"/>
              <a:gd name="T18" fmla="*/ 104 w 156"/>
              <a:gd name="T19" fmla="*/ 20 h 32"/>
              <a:gd name="T20" fmla="*/ 92 w 156"/>
              <a:gd name="T21" fmla="*/ 24 h 32"/>
              <a:gd name="T22" fmla="*/ 80 w 156"/>
              <a:gd name="T23" fmla="*/ 24 h 32"/>
              <a:gd name="T24" fmla="*/ 64 w 156"/>
              <a:gd name="T25" fmla="*/ 28 h 32"/>
              <a:gd name="T26" fmla="*/ 48 w 156"/>
              <a:gd name="T27" fmla="*/ 28 h 32"/>
              <a:gd name="T28" fmla="*/ 36 w 156"/>
              <a:gd name="T29" fmla="*/ 32 h 32"/>
              <a:gd name="T30" fmla="*/ 24 w 156"/>
              <a:gd name="T31" fmla="*/ 28 h 32"/>
              <a:gd name="T32" fmla="*/ 16 w 156"/>
              <a:gd name="T33" fmla="*/ 28 h 32"/>
              <a:gd name="T34" fmla="*/ 12 w 156"/>
              <a:gd name="T35" fmla="*/ 28 h 32"/>
              <a:gd name="T36" fmla="*/ 4 w 156"/>
              <a:gd name="T37" fmla="*/ 24 h 32"/>
              <a:gd name="T38" fmla="*/ 0 w 156"/>
              <a:gd name="T39" fmla="*/ 20 h 32"/>
              <a:gd name="T40" fmla="*/ 0 w 156"/>
              <a:gd name="T41" fmla="*/ 20 h 32"/>
              <a:gd name="T42" fmla="*/ 0 w 156"/>
              <a:gd name="T43" fmla="*/ 20 h 32"/>
              <a:gd name="T44" fmla="*/ 0 w 156"/>
              <a:gd name="T45" fmla="*/ 16 h 32"/>
              <a:gd name="T46" fmla="*/ 0 w 156"/>
              <a:gd name="T47" fmla="*/ 16 h 32"/>
              <a:gd name="T48" fmla="*/ 4 w 156"/>
              <a:gd name="T49" fmla="*/ 16 h 32"/>
              <a:gd name="T50" fmla="*/ 8 w 156"/>
              <a:gd name="T51" fmla="*/ 16 h 32"/>
              <a:gd name="T52" fmla="*/ 12 w 156"/>
              <a:gd name="T53" fmla="*/ 16 h 32"/>
              <a:gd name="T54" fmla="*/ 20 w 156"/>
              <a:gd name="T55" fmla="*/ 16 h 32"/>
              <a:gd name="T56" fmla="*/ 28 w 156"/>
              <a:gd name="T57" fmla="*/ 12 h 32"/>
              <a:gd name="T58" fmla="*/ 40 w 156"/>
              <a:gd name="T59" fmla="*/ 12 h 32"/>
              <a:gd name="T60" fmla="*/ 48 w 156"/>
              <a:gd name="T61" fmla="*/ 12 h 32"/>
              <a:gd name="T62" fmla="*/ 76 w 156"/>
              <a:gd name="T63" fmla="*/ 12 h 32"/>
              <a:gd name="T64" fmla="*/ 100 w 156"/>
              <a:gd name="T65" fmla="*/ 8 h 32"/>
              <a:gd name="T66" fmla="*/ 128 w 156"/>
              <a:gd name="T67" fmla="*/ 4 h 32"/>
              <a:gd name="T68" fmla="*/ 156 w 156"/>
              <a:gd name="T69" fmla="*/ 0 h 32"/>
              <a:gd name="T70" fmla="*/ 156 w 156"/>
              <a:gd name="T71" fmla="*/ 0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56" h="32">
                <a:moveTo>
                  <a:pt x="156" y="0"/>
                </a:moveTo>
                <a:lnTo>
                  <a:pt x="156" y="16"/>
                </a:lnTo>
                <a:lnTo>
                  <a:pt x="152" y="16"/>
                </a:lnTo>
                <a:lnTo>
                  <a:pt x="148" y="16"/>
                </a:lnTo>
                <a:lnTo>
                  <a:pt x="144" y="16"/>
                </a:lnTo>
                <a:lnTo>
                  <a:pt x="136" y="16"/>
                </a:lnTo>
                <a:lnTo>
                  <a:pt x="132" y="16"/>
                </a:lnTo>
                <a:lnTo>
                  <a:pt x="124" y="20"/>
                </a:lnTo>
                <a:lnTo>
                  <a:pt x="112" y="20"/>
                </a:lnTo>
                <a:lnTo>
                  <a:pt x="104" y="20"/>
                </a:lnTo>
                <a:lnTo>
                  <a:pt x="92" y="24"/>
                </a:lnTo>
                <a:lnTo>
                  <a:pt x="80" y="24"/>
                </a:lnTo>
                <a:lnTo>
                  <a:pt x="64" y="28"/>
                </a:lnTo>
                <a:lnTo>
                  <a:pt x="48" y="28"/>
                </a:lnTo>
                <a:lnTo>
                  <a:pt x="36" y="32"/>
                </a:lnTo>
                <a:lnTo>
                  <a:pt x="24" y="28"/>
                </a:lnTo>
                <a:lnTo>
                  <a:pt x="16" y="28"/>
                </a:lnTo>
                <a:lnTo>
                  <a:pt x="12" y="28"/>
                </a:lnTo>
                <a:lnTo>
                  <a:pt x="4" y="24"/>
                </a:lnTo>
                <a:lnTo>
                  <a:pt x="0" y="20"/>
                </a:lnTo>
                <a:lnTo>
                  <a:pt x="0" y="20"/>
                </a:lnTo>
                <a:lnTo>
                  <a:pt x="0" y="20"/>
                </a:lnTo>
                <a:lnTo>
                  <a:pt x="0" y="16"/>
                </a:lnTo>
                <a:lnTo>
                  <a:pt x="0" y="16"/>
                </a:lnTo>
                <a:lnTo>
                  <a:pt x="4" y="16"/>
                </a:lnTo>
                <a:lnTo>
                  <a:pt x="8" y="16"/>
                </a:lnTo>
                <a:lnTo>
                  <a:pt x="12" y="16"/>
                </a:lnTo>
                <a:lnTo>
                  <a:pt x="20" y="16"/>
                </a:lnTo>
                <a:lnTo>
                  <a:pt x="28" y="12"/>
                </a:lnTo>
                <a:lnTo>
                  <a:pt x="40" y="12"/>
                </a:lnTo>
                <a:lnTo>
                  <a:pt x="48" y="12"/>
                </a:lnTo>
                <a:lnTo>
                  <a:pt x="76" y="12"/>
                </a:lnTo>
                <a:lnTo>
                  <a:pt x="100" y="8"/>
                </a:lnTo>
                <a:lnTo>
                  <a:pt x="128" y="4"/>
                </a:lnTo>
                <a:lnTo>
                  <a:pt x="156" y="0"/>
                </a:lnTo>
                <a:lnTo>
                  <a:pt x="156" y="0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1" name="Freeform 21">
            <a:extLst>
              <a:ext uri="{FF2B5EF4-FFF2-40B4-BE49-F238E27FC236}">
                <a16:creationId xmlns:a16="http://schemas.microsoft.com/office/drawing/2014/main" id="{79F353B0-FCBF-4383-A8BC-6E8D65904A00}"/>
              </a:ext>
            </a:extLst>
          </p:cNvPr>
          <p:cNvSpPr>
            <a:spLocks/>
          </p:cNvSpPr>
          <p:nvPr/>
        </p:nvSpPr>
        <p:spPr bwMode="auto">
          <a:xfrm>
            <a:off x="5122650" y="2267397"/>
            <a:ext cx="667306" cy="439159"/>
          </a:xfrm>
          <a:custGeom>
            <a:avLst/>
            <a:gdLst>
              <a:gd name="T0" fmla="*/ 104 w 196"/>
              <a:gd name="T1" fmla="*/ 40 h 88"/>
              <a:gd name="T2" fmla="*/ 128 w 196"/>
              <a:gd name="T3" fmla="*/ 32 h 88"/>
              <a:gd name="T4" fmla="*/ 152 w 196"/>
              <a:gd name="T5" fmla="*/ 20 h 88"/>
              <a:gd name="T6" fmla="*/ 176 w 196"/>
              <a:gd name="T7" fmla="*/ 12 h 88"/>
              <a:gd name="T8" fmla="*/ 196 w 196"/>
              <a:gd name="T9" fmla="*/ 0 h 88"/>
              <a:gd name="T10" fmla="*/ 196 w 196"/>
              <a:gd name="T11" fmla="*/ 12 h 88"/>
              <a:gd name="T12" fmla="*/ 192 w 196"/>
              <a:gd name="T13" fmla="*/ 12 h 88"/>
              <a:gd name="T14" fmla="*/ 188 w 196"/>
              <a:gd name="T15" fmla="*/ 16 h 88"/>
              <a:gd name="T16" fmla="*/ 176 w 196"/>
              <a:gd name="T17" fmla="*/ 20 h 88"/>
              <a:gd name="T18" fmla="*/ 164 w 196"/>
              <a:gd name="T19" fmla="*/ 28 h 88"/>
              <a:gd name="T20" fmla="*/ 144 w 196"/>
              <a:gd name="T21" fmla="*/ 36 h 88"/>
              <a:gd name="T22" fmla="*/ 128 w 196"/>
              <a:gd name="T23" fmla="*/ 44 h 88"/>
              <a:gd name="T24" fmla="*/ 108 w 196"/>
              <a:gd name="T25" fmla="*/ 56 h 88"/>
              <a:gd name="T26" fmla="*/ 88 w 196"/>
              <a:gd name="T27" fmla="*/ 68 h 88"/>
              <a:gd name="T28" fmla="*/ 80 w 196"/>
              <a:gd name="T29" fmla="*/ 72 h 88"/>
              <a:gd name="T30" fmla="*/ 68 w 196"/>
              <a:gd name="T31" fmla="*/ 76 h 88"/>
              <a:gd name="T32" fmla="*/ 60 w 196"/>
              <a:gd name="T33" fmla="*/ 80 h 88"/>
              <a:gd name="T34" fmla="*/ 56 w 196"/>
              <a:gd name="T35" fmla="*/ 84 h 88"/>
              <a:gd name="T36" fmla="*/ 52 w 196"/>
              <a:gd name="T37" fmla="*/ 88 h 88"/>
              <a:gd name="T38" fmla="*/ 48 w 196"/>
              <a:gd name="T39" fmla="*/ 88 h 88"/>
              <a:gd name="T40" fmla="*/ 44 w 196"/>
              <a:gd name="T41" fmla="*/ 88 h 88"/>
              <a:gd name="T42" fmla="*/ 40 w 196"/>
              <a:gd name="T43" fmla="*/ 88 h 88"/>
              <a:gd name="T44" fmla="*/ 40 w 196"/>
              <a:gd name="T45" fmla="*/ 88 h 88"/>
              <a:gd name="T46" fmla="*/ 32 w 196"/>
              <a:gd name="T47" fmla="*/ 84 h 88"/>
              <a:gd name="T48" fmla="*/ 28 w 196"/>
              <a:gd name="T49" fmla="*/ 84 h 88"/>
              <a:gd name="T50" fmla="*/ 20 w 196"/>
              <a:gd name="T51" fmla="*/ 76 h 88"/>
              <a:gd name="T52" fmla="*/ 8 w 196"/>
              <a:gd name="T53" fmla="*/ 72 h 88"/>
              <a:gd name="T54" fmla="*/ 4 w 196"/>
              <a:gd name="T55" fmla="*/ 68 h 88"/>
              <a:gd name="T56" fmla="*/ 0 w 196"/>
              <a:gd name="T57" fmla="*/ 68 h 88"/>
              <a:gd name="T58" fmla="*/ 0 w 196"/>
              <a:gd name="T59" fmla="*/ 64 h 88"/>
              <a:gd name="T60" fmla="*/ 0 w 196"/>
              <a:gd name="T61" fmla="*/ 64 h 88"/>
              <a:gd name="T62" fmla="*/ 4 w 196"/>
              <a:gd name="T63" fmla="*/ 64 h 88"/>
              <a:gd name="T64" fmla="*/ 8 w 196"/>
              <a:gd name="T65" fmla="*/ 64 h 88"/>
              <a:gd name="T66" fmla="*/ 12 w 196"/>
              <a:gd name="T67" fmla="*/ 64 h 88"/>
              <a:gd name="T68" fmla="*/ 24 w 196"/>
              <a:gd name="T69" fmla="*/ 60 h 88"/>
              <a:gd name="T70" fmla="*/ 40 w 196"/>
              <a:gd name="T71" fmla="*/ 60 h 88"/>
              <a:gd name="T72" fmla="*/ 44 w 196"/>
              <a:gd name="T73" fmla="*/ 60 h 88"/>
              <a:gd name="T74" fmla="*/ 48 w 196"/>
              <a:gd name="T75" fmla="*/ 56 h 88"/>
              <a:gd name="T76" fmla="*/ 56 w 196"/>
              <a:gd name="T77" fmla="*/ 56 h 88"/>
              <a:gd name="T78" fmla="*/ 60 w 196"/>
              <a:gd name="T79" fmla="*/ 52 h 88"/>
              <a:gd name="T80" fmla="*/ 72 w 196"/>
              <a:gd name="T81" fmla="*/ 52 h 88"/>
              <a:gd name="T82" fmla="*/ 80 w 196"/>
              <a:gd name="T83" fmla="*/ 48 h 88"/>
              <a:gd name="T84" fmla="*/ 92 w 196"/>
              <a:gd name="T85" fmla="*/ 44 h 88"/>
              <a:gd name="T86" fmla="*/ 104 w 196"/>
              <a:gd name="T87" fmla="*/ 40 h 88"/>
              <a:gd name="T88" fmla="*/ 104 w 196"/>
              <a:gd name="T89" fmla="*/ 40 h 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196" h="88">
                <a:moveTo>
                  <a:pt x="104" y="40"/>
                </a:moveTo>
                <a:lnTo>
                  <a:pt x="128" y="32"/>
                </a:lnTo>
                <a:lnTo>
                  <a:pt x="152" y="20"/>
                </a:lnTo>
                <a:lnTo>
                  <a:pt x="176" y="12"/>
                </a:lnTo>
                <a:lnTo>
                  <a:pt x="196" y="0"/>
                </a:lnTo>
                <a:lnTo>
                  <a:pt x="196" y="12"/>
                </a:lnTo>
                <a:lnTo>
                  <a:pt x="192" y="12"/>
                </a:lnTo>
                <a:lnTo>
                  <a:pt x="188" y="16"/>
                </a:lnTo>
                <a:lnTo>
                  <a:pt x="176" y="20"/>
                </a:lnTo>
                <a:lnTo>
                  <a:pt x="164" y="28"/>
                </a:lnTo>
                <a:lnTo>
                  <a:pt x="144" y="36"/>
                </a:lnTo>
                <a:lnTo>
                  <a:pt x="128" y="44"/>
                </a:lnTo>
                <a:lnTo>
                  <a:pt x="108" y="56"/>
                </a:lnTo>
                <a:lnTo>
                  <a:pt x="88" y="68"/>
                </a:lnTo>
                <a:lnTo>
                  <a:pt x="80" y="72"/>
                </a:lnTo>
                <a:lnTo>
                  <a:pt x="68" y="76"/>
                </a:lnTo>
                <a:lnTo>
                  <a:pt x="60" y="80"/>
                </a:lnTo>
                <a:lnTo>
                  <a:pt x="56" y="84"/>
                </a:lnTo>
                <a:lnTo>
                  <a:pt x="52" y="88"/>
                </a:lnTo>
                <a:lnTo>
                  <a:pt x="48" y="88"/>
                </a:lnTo>
                <a:lnTo>
                  <a:pt x="44" y="88"/>
                </a:lnTo>
                <a:lnTo>
                  <a:pt x="40" y="88"/>
                </a:lnTo>
                <a:lnTo>
                  <a:pt x="40" y="88"/>
                </a:lnTo>
                <a:lnTo>
                  <a:pt x="32" y="84"/>
                </a:lnTo>
                <a:lnTo>
                  <a:pt x="28" y="84"/>
                </a:lnTo>
                <a:lnTo>
                  <a:pt x="20" y="76"/>
                </a:lnTo>
                <a:lnTo>
                  <a:pt x="8" y="72"/>
                </a:lnTo>
                <a:lnTo>
                  <a:pt x="4" y="68"/>
                </a:lnTo>
                <a:lnTo>
                  <a:pt x="0" y="68"/>
                </a:lnTo>
                <a:lnTo>
                  <a:pt x="0" y="64"/>
                </a:lnTo>
                <a:lnTo>
                  <a:pt x="0" y="64"/>
                </a:lnTo>
                <a:lnTo>
                  <a:pt x="4" y="64"/>
                </a:lnTo>
                <a:lnTo>
                  <a:pt x="8" y="64"/>
                </a:lnTo>
                <a:lnTo>
                  <a:pt x="12" y="64"/>
                </a:lnTo>
                <a:lnTo>
                  <a:pt x="24" y="60"/>
                </a:lnTo>
                <a:lnTo>
                  <a:pt x="40" y="60"/>
                </a:lnTo>
                <a:lnTo>
                  <a:pt x="44" y="60"/>
                </a:lnTo>
                <a:lnTo>
                  <a:pt x="48" y="56"/>
                </a:lnTo>
                <a:lnTo>
                  <a:pt x="56" y="56"/>
                </a:lnTo>
                <a:lnTo>
                  <a:pt x="60" y="52"/>
                </a:lnTo>
                <a:lnTo>
                  <a:pt x="72" y="52"/>
                </a:lnTo>
                <a:lnTo>
                  <a:pt x="80" y="48"/>
                </a:lnTo>
                <a:lnTo>
                  <a:pt x="92" y="44"/>
                </a:lnTo>
                <a:lnTo>
                  <a:pt x="104" y="40"/>
                </a:lnTo>
                <a:lnTo>
                  <a:pt x="104" y="40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2" name="Freeform 22">
            <a:extLst>
              <a:ext uri="{FF2B5EF4-FFF2-40B4-BE49-F238E27FC236}">
                <a16:creationId xmlns:a16="http://schemas.microsoft.com/office/drawing/2014/main" id="{C0B01496-D8B2-4683-A1BD-059DD2AEF398}"/>
              </a:ext>
            </a:extLst>
          </p:cNvPr>
          <p:cNvSpPr>
            <a:spLocks/>
          </p:cNvSpPr>
          <p:nvPr/>
        </p:nvSpPr>
        <p:spPr bwMode="auto">
          <a:xfrm>
            <a:off x="5667390" y="969882"/>
            <a:ext cx="299607" cy="2016140"/>
          </a:xfrm>
          <a:custGeom>
            <a:avLst/>
            <a:gdLst>
              <a:gd name="T0" fmla="*/ 0 w 88"/>
              <a:gd name="T1" fmla="*/ 16 h 404"/>
              <a:gd name="T2" fmla="*/ 0 w 88"/>
              <a:gd name="T3" fmla="*/ 8 h 404"/>
              <a:gd name="T4" fmla="*/ 12 w 88"/>
              <a:gd name="T5" fmla="*/ 0 h 404"/>
              <a:gd name="T6" fmla="*/ 36 w 88"/>
              <a:gd name="T7" fmla="*/ 0 h 404"/>
              <a:gd name="T8" fmla="*/ 60 w 88"/>
              <a:gd name="T9" fmla="*/ 12 h 404"/>
              <a:gd name="T10" fmla="*/ 72 w 88"/>
              <a:gd name="T11" fmla="*/ 16 h 404"/>
              <a:gd name="T12" fmla="*/ 84 w 88"/>
              <a:gd name="T13" fmla="*/ 24 h 404"/>
              <a:gd name="T14" fmla="*/ 88 w 88"/>
              <a:gd name="T15" fmla="*/ 28 h 404"/>
              <a:gd name="T16" fmla="*/ 88 w 88"/>
              <a:gd name="T17" fmla="*/ 36 h 404"/>
              <a:gd name="T18" fmla="*/ 84 w 88"/>
              <a:gd name="T19" fmla="*/ 56 h 404"/>
              <a:gd name="T20" fmla="*/ 84 w 88"/>
              <a:gd name="T21" fmla="*/ 80 h 404"/>
              <a:gd name="T22" fmla="*/ 80 w 88"/>
              <a:gd name="T23" fmla="*/ 104 h 404"/>
              <a:gd name="T24" fmla="*/ 80 w 88"/>
              <a:gd name="T25" fmla="*/ 140 h 404"/>
              <a:gd name="T26" fmla="*/ 80 w 88"/>
              <a:gd name="T27" fmla="*/ 192 h 404"/>
              <a:gd name="T28" fmla="*/ 76 w 88"/>
              <a:gd name="T29" fmla="*/ 248 h 404"/>
              <a:gd name="T30" fmla="*/ 76 w 88"/>
              <a:gd name="T31" fmla="*/ 296 h 404"/>
              <a:gd name="T32" fmla="*/ 76 w 88"/>
              <a:gd name="T33" fmla="*/ 336 h 404"/>
              <a:gd name="T34" fmla="*/ 72 w 88"/>
              <a:gd name="T35" fmla="*/ 364 h 404"/>
              <a:gd name="T36" fmla="*/ 68 w 88"/>
              <a:gd name="T37" fmla="*/ 384 h 404"/>
              <a:gd name="T38" fmla="*/ 56 w 88"/>
              <a:gd name="T39" fmla="*/ 400 h 404"/>
              <a:gd name="T40" fmla="*/ 52 w 88"/>
              <a:gd name="T41" fmla="*/ 404 h 404"/>
              <a:gd name="T42" fmla="*/ 40 w 88"/>
              <a:gd name="T43" fmla="*/ 396 h 404"/>
              <a:gd name="T44" fmla="*/ 28 w 88"/>
              <a:gd name="T45" fmla="*/ 380 h 404"/>
              <a:gd name="T46" fmla="*/ 20 w 88"/>
              <a:gd name="T47" fmla="*/ 356 h 404"/>
              <a:gd name="T48" fmla="*/ 24 w 88"/>
              <a:gd name="T49" fmla="*/ 332 h 404"/>
              <a:gd name="T50" fmla="*/ 24 w 88"/>
              <a:gd name="T51" fmla="*/ 312 h 404"/>
              <a:gd name="T52" fmla="*/ 28 w 88"/>
              <a:gd name="T53" fmla="*/ 284 h 404"/>
              <a:gd name="T54" fmla="*/ 28 w 88"/>
              <a:gd name="T55" fmla="*/ 248 h 404"/>
              <a:gd name="T56" fmla="*/ 28 w 88"/>
              <a:gd name="T57" fmla="*/ 204 h 404"/>
              <a:gd name="T58" fmla="*/ 28 w 88"/>
              <a:gd name="T59" fmla="*/ 160 h 404"/>
              <a:gd name="T60" fmla="*/ 28 w 88"/>
              <a:gd name="T61" fmla="*/ 120 h 404"/>
              <a:gd name="T62" fmla="*/ 28 w 88"/>
              <a:gd name="T63" fmla="*/ 92 h 404"/>
              <a:gd name="T64" fmla="*/ 24 w 88"/>
              <a:gd name="T65" fmla="*/ 68 h 404"/>
              <a:gd name="T66" fmla="*/ 16 w 88"/>
              <a:gd name="T67" fmla="*/ 40 h 404"/>
              <a:gd name="T68" fmla="*/ 4 w 88"/>
              <a:gd name="T69" fmla="*/ 24 h 4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88" h="404">
                <a:moveTo>
                  <a:pt x="4" y="24"/>
                </a:moveTo>
                <a:lnTo>
                  <a:pt x="0" y="16"/>
                </a:lnTo>
                <a:lnTo>
                  <a:pt x="0" y="12"/>
                </a:lnTo>
                <a:lnTo>
                  <a:pt x="0" y="8"/>
                </a:lnTo>
                <a:lnTo>
                  <a:pt x="4" y="4"/>
                </a:lnTo>
                <a:lnTo>
                  <a:pt x="12" y="0"/>
                </a:lnTo>
                <a:lnTo>
                  <a:pt x="24" y="0"/>
                </a:lnTo>
                <a:lnTo>
                  <a:pt x="36" y="0"/>
                </a:lnTo>
                <a:lnTo>
                  <a:pt x="52" y="8"/>
                </a:lnTo>
                <a:lnTo>
                  <a:pt x="60" y="12"/>
                </a:lnTo>
                <a:lnTo>
                  <a:pt x="68" y="16"/>
                </a:lnTo>
                <a:lnTo>
                  <a:pt x="72" y="16"/>
                </a:lnTo>
                <a:lnTo>
                  <a:pt x="80" y="20"/>
                </a:lnTo>
                <a:lnTo>
                  <a:pt x="84" y="24"/>
                </a:lnTo>
                <a:lnTo>
                  <a:pt x="84" y="28"/>
                </a:lnTo>
                <a:lnTo>
                  <a:pt x="88" y="28"/>
                </a:lnTo>
                <a:lnTo>
                  <a:pt x="88" y="32"/>
                </a:lnTo>
                <a:lnTo>
                  <a:pt x="88" y="36"/>
                </a:lnTo>
                <a:lnTo>
                  <a:pt x="88" y="48"/>
                </a:lnTo>
                <a:lnTo>
                  <a:pt x="84" y="56"/>
                </a:lnTo>
                <a:lnTo>
                  <a:pt x="84" y="68"/>
                </a:lnTo>
                <a:lnTo>
                  <a:pt x="84" y="80"/>
                </a:lnTo>
                <a:lnTo>
                  <a:pt x="80" y="88"/>
                </a:lnTo>
                <a:lnTo>
                  <a:pt x="80" y="104"/>
                </a:lnTo>
                <a:lnTo>
                  <a:pt x="80" y="120"/>
                </a:lnTo>
                <a:lnTo>
                  <a:pt x="80" y="140"/>
                </a:lnTo>
                <a:lnTo>
                  <a:pt x="80" y="164"/>
                </a:lnTo>
                <a:lnTo>
                  <a:pt x="80" y="192"/>
                </a:lnTo>
                <a:lnTo>
                  <a:pt x="80" y="220"/>
                </a:lnTo>
                <a:lnTo>
                  <a:pt x="76" y="248"/>
                </a:lnTo>
                <a:lnTo>
                  <a:pt x="76" y="276"/>
                </a:lnTo>
                <a:lnTo>
                  <a:pt x="76" y="296"/>
                </a:lnTo>
                <a:lnTo>
                  <a:pt x="76" y="316"/>
                </a:lnTo>
                <a:lnTo>
                  <a:pt x="76" y="336"/>
                </a:lnTo>
                <a:lnTo>
                  <a:pt x="76" y="352"/>
                </a:lnTo>
                <a:lnTo>
                  <a:pt x="72" y="364"/>
                </a:lnTo>
                <a:lnTo>
                  <a:pt x="72" y="372"/>
                </a:lnTo>
                <a:lnTo>
                  <a:pt x="68" y="384"/>
                </a:lnTo>
                <a:lnTo>
                  <a:pt x="64" y="396"/>
                </a:lnTo>
                <a:lnTo>
                  <a:pt x="56" y="400"/>
                </a:lnTo>
                <a:lnTo>
                  <a:pt x="56" y="400"/>
                </a:lnTo>
                <a:lnTo>
                  <a:pt x="52" y="404"/>
                </a:lnTo>
                <a:lnTo>
                  <a:pt x="44" y="400"/>
                </a:lnTo>
                <a:lnTo>
                  <a:pt x="40" y="396"/>
                </a:lnTo>
                <a:lnTo>
                  <a:pt x="36" y="392"/>
                </a:lnTo>
                <a:lnTo>
                  <a:pt x="28" y="380"/>
                </a:lnTo>
                <a:lnTo>
                  <a:pt x="24" y="368"/>
                </a:lnTo>
                <a:lnTo>
                  <a:pt x="20" y="356"/>
                </a:lnTo>
                <a:lnTo>
                  <a:pt x="20" y="344"/>
                </a:lnTo>
                <a:lnTo>
                  <a:pt x="24" y="332"/>
                </a:lnTo>
                <a:lnTo>
                  <a:pt x="24" y="324"/>
                </a:lnTo>
                <a:lnTo>
                  <a:pt x="24" y="312"/>
                </a:lnTo>
                <a:lnTo>
                  <a:pt x="24" y="300"/>
                </a:lnTo>
                <a:lnTo>
                  <a:pt x="28" y="284"/>
                </a:lnTo>
                <a:lnTo>
                  <a:pt x="28" y="268"/>
                </a:lnTo>
                <a:lnTo>
                  <a:pt x="28" y="248"/>
                </a:lnTo>
                <a:lnTo>
                  <a:pt x="28" y="228"/>
                </a:lnTo>
                <a:lnTo>
                  <a:pt x="28" y="204"/>
                </a:lnTo>
                <a:lnTo>
                  <a:pt x="28" y="180"/>
                </a:lnTo>
                <a:lnTo>
                  <a:pt x="28" y="160"/>
                </a:lnTo>
                <a:lnTo>
                  <a:pt x="28" y="140"/>
                </a:lnTo>
                <a:lnTo>
                  <a:pt x="28" y="120"/>
                </a:lnTo>
                <a:lnTo>
                  <a:pt x="28" y="104"/>
                </a:lnTo>
                <a:lnTo>
                  <a:pt x="28" y="92"/>
                </a:lnTo>
                <a:lnTo>
                  <a:pt x="28" y="80"/>
                </a:lnTo>
                <a:lnTo>
                  <a:pt x="24" y="68"/>
                </a:lnTo>
                <a:lnTo>
                  <a:pt x="24" y="52"/>
                </a:lnTo>
                <a:lnTo>
                  <a:pt x="16" y="40"/>
                </a:lnTo>
                <a:lnTo>
                  <a:pt x="12" y="28"/>
                </a:lnTo>
                <a:lnTo>
                  <a:pt x="4" y="24"/>
                </a:lnTo>
                <a:lnTo>
                  <a:pt x="4" y="24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3" name="Freeform 23">
            <a:extLst>
              <a:ext uri="{FF2B5EF4-FFF2-40B4-BE49-F238E27FC236}">
                <a16:creationId xmlns:a16="http://schemas.microsoft.com/office/drawing/2014/main" id="{B2E5EF29-3E54-48B8-8C6B-A9C1D0773C55}"/>
              </a:ext>
            </a:extLst>
          </p:cNvPr>
          <p:cNvSpPr>
            <a:spLocks/>
          </p:cNvSpPr>
          <p:nvPr/>
        </p:nvSpPr>
        <p:spPr bwMode="auto">
          <a:xfrm>
            <a:off x="6184893" y="710378"/>
            <a:ext cx="1048624" cy="2135910"/>
          </a:xfrm>
          <a:custGeom>
            <a:avLst/>
            <a:gdLst>
              <a:gd name="T0" fmla="*/ 284 w 308"/>
              <a:gd name="T1" fmla="*/ 404 h 428"/>
              <a:gd name="T2" fmla="*/ 252 w 308"/>
              <a:gd name="T3" fmla="*/ 412 h 428"/>
              <a:gd name="T4" fmla="*/ 216 w 308"/>
              <a:gd name="T5" fmla="*/ 424 h 428"/>
              <a:gd name="T6" fmla="*/ 176 w 308"/>
              <a:gd name="T7" fmla="*/ 428 h 428"/>
              <a:gd name="T8" fmla="*/ 140 w 308"/>
              <a:gd name="T9" fmla="*/ 428 h 428"/>
              <a:gd name="T10" fmla="*/ 104 w 308"/>
              <a:gd name="T11" fmla="*/ 424 h 428"/>
              <a:gd name="T12" fmla="*/ 72 w 308"/>
              <a:gd name="T13" fmla="*/ 412 h 428"/>
              <a:gd name="T14" fmla="*/ 40 w 308"/>
              <a:gd name="T15" fmla="*/ 400 h 428"/>
              <a:gd name="T16" fmla="*/ 20 w 308"/>
              <a:gd name="T17" fmla="*/ 380 h 428"/>
              <a:gd name="T18" fmla="*/ 8 w 308"/>
              <a:gd name="T19" fmla="*/ 356 h 428"/>
              <a:gd name="T20" fmla="*/ 4 w 308"/>
              <a:gd name="T21" fmla="*/ 336 h 428"/>
              <a:gd name="T22" fmla="*/ 4 w 308"/>
              <a:gd name="T23" fmla="*/ 312 h 428"/>
              <a:gd name="T24" fmla="*/ 4 w 308"/>
              <a:gd name="T25" fmla="*/ 276 h 428"/>
              <a:gd name="T26" fmla="*/ 8 w 308"/>
              <a:gd name="T27" fmla="*/ 228 h 428"/>
              <a:gd name="T28" fmla="*/ 8 w 308"/>
              <a:gd name="T29" fmla="*/ 172 h 428"/>
              <a:gd name="T30" fmla="*/ 12 w 308"/>
              <a:gd name="T31" fmla="*/ 124 h 428"/>
              <a:gd name="T32" fmla="*/ 12 w 308"/>
              <a:gd name="T33" fmla="*/ 88 h 428"/>
              <a:gd name="T34" fmla="*/ 12 w 308"/>
              <a:gd name="T35" fmla="*/ 64 h 428"/>
              <a:gd name="T36" fmla="*/ 12 w 308"/>
              <a:gd name="T37" fmla="*/ 44 h 428"/>
              <a:gd name="T38" fmla="*/ 8 w 308"/>
              <a:gd name="T39" fmla="*/ 28 h 428"/>
              <a:gd name="T40" fmla="*/ 4 w 308"/>
              <a:gd name="T41" fmla="*/ 20 h 428"/>
              <a:gd name="T42" fmla="*/ 0 w 308"/>
              <a:gd name="T43" fmla="*/ 16 h 428"/>
              <a:gd name="T44" fmla="*/ 8 w 308"/>
              <a:gd name="T45" fmla="*/ 4 h 428"/>
              <a:gd name="T46" fmla="*/ 24 w 308"/>
              <a:gd name="T47" fmla="*/ 0 h 428"/>
              <a:gd name="T48" fmla="*/ 52 w 308"/>
              <a:gd name="T49" fmla="*/ 12 h 428"/>
              <a:gd name="T50" fmla="*/ 76 w 308"/>
              <a:gd name="T51" fmla="*/ 28 h 428"/>
              <a:gd name="T52" fmla="*/ 84 w 308"/>
              <a:gd name="T53" fmla="*/ 32 h 428"/>
              <a:gd name="T54" fmla="*/ 84 w 308"/>
              <a:gd name="T55" fmla="*/ 36 h 428"/>
              <a:gd name="T56" fmla="*/ 84 w 308"/>
              <a:gd name="T57" fmla="*/ 48 h 428"/>
              <a:gd name="T58" fmla="*/ 80 w 308"/>
              <a:gd name="T59" fmla="*/ 64 h 428"/>
              <a:gd name="T60" fmla="*/ 76 w 308"/>
              <a:gd name="T61" fmla="*/ 80 h 428"/>
              <a:gd name="T62" fmla="*/ 72 w 308"/>
              <a:gd name="T63" fmla="*/ 104 h 428"/>
              <a:gd name="T64" fmla="*/ 68 w 308"/>
              <a:gd name="T65" fmla="*/ 136 h 428"/>
              <a:gd name="T66" fmla="*/ 64 w 308"/>
              <a:gd name="T67" fmla="*/ 176 h 428"/>
              <a:gd name="T68" fmla="*/ 60 w 308"/>
              <a:gd name="T69" fmla="*/ 220 h 428"/>
              <a:gd name="T70" fmla="*/ 56 w 308"/>
              <a:gd name="T71" fmla="*/ 252 h 428"/>
              <a:gd name="T72" fmla="*/ 56 w 308"/>
              <a:gd name="T73" fmla="*/ 280 h 428"/>
              <a:gd name="T74" fmla="*/ 56 w 308"/>
              <a:gd name="T75" fmla="*/ 300 h 428"/>
              <a:gd name="T76" fmla="*/ 56 w 308"/>
              <a:gd name="T77" fmla="*/ 332 h 428"/>
              <a:gd name="T78" fmla="*/ 68 w 308"/>
              <a:gd name="T79" fmla="*/ 352 h 428"/>
              <a:gd name="T80" fmla="*/ 84 w 308"/>
              <a:gd name="T81" fmla="*/ 368 h 428"/>
              <a:gd name="T82" fmla="*/ 108 w 308"/>
              <a:gd name="T83" fmla="*/ 376 h 428"/>
              <a:gd name="T84" fmla="*/ 136 w 308"/>
              <a:gd name="T85" fmla="*/ 380 h 428"/>
              <a:gd name="T86" fmla="*/ 168 w 308"/>
              <a:gd name="T87" fmla="*/ 380 h 428"/>
              <a:gd name="T88" fmla="*/ 196 w 308"/>
              <a:gd name="T89" fmla="*/ 372 h 428"/>
              <a:gd name="T90" fmla="*/ 220 w 308"/>
              <a:gd name="T91" fmla="*/ 364 h 428"/>
              <a:gd name="T92" fmla="*/ 236 w 308"/>
              <a:gd name="T93" fmla="*/ 348 h 428"/>
              <a:gd name="T94" fmla="*/ 244 w 308"/>
              <a:gd name="T95" fmla="*/ 320 h 428"/>
              <a:gd name="T96" fmla="*/ 248 w 308"/>
              <a:gd name="T97" fmla="*/ 304 h 428"/>
              <a:gd name="T98" fmla="*/ 256 w 308"/>
              <a:gd name="T99" fmla="*/ 292 h 428"/>
              <a:gd name="T100" fmla="*/ 260 w 308"/>
              <a:gd name="T101" fmla="*/ 284 h 428"/>
              <a:gd name="T102" fmla="*/ 268 w 308"/>
              <a:gd name="T103" fmla="*/ 284 h 428"/>
              <a:gd name="T104" fmla="*/ 276 w 308"/>
              <a:gd name="T105" fmla="*/ 284 h 428"/>
              <a:gd name="T106" fmla="*/ 280 w 308"/>
              <a:gd name="T107" fmla="*/ 292 h 428"/>
              <a:gd name="T108" fmla="*/ 284 w 308"/>
              <a:gd name="T109" fmla="*/ 304 h 428"/>
              <a:gd name="T110" fmla="*/ 288 w 308"/>
              <a:gd name="T111" fmla="*/ 320 h 428"/>
              <a:gd name="T112" fmla="*/ 292 w 308"/>
              <a:gd name="T113" fmla="*/ 352 h 428"/>
              <a:gd name="T114" fmla="*/ 300 w 308"/>
              <a:gd name="T115" fmla="*/ 368 h 428"/>
              <a:gd name="T116" fmla="*/ 308 w 308"/>
              <a:gd name="T117" fmla="*/ 372 h 428"/>
              <a:gd name="T118" fmla="*/ 308 w 308"/>
              <a:gd name="T119" fmla="*/ 380 h 428"/>
              <a:gd name="T120" fmla="*/ 308 w 308"/>
              <a:gd name="T121" fmla="*/ 388 h 428"/>
              <a:gd name="T122" fmla="*/ 300 w 308"/>
              <a:gd name="T123" fmla="*/ 392 h 428"/>
              <a:gd name="T124" fmla="*/ 296 w 308"/>
              <a:gd name="T125" fmla="*/ 396 h 4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8" h="428">
                <a:moveTo>
                  <a:pt x="296" y="396"/>
                </a:moveTo>
                <a:lnTo>
                  <a:pt x="284" y="404"/>
                </a:lnTo>
                <a:lnTo>
                  <a:pt x="268" y="408"/>
                </a:lnTo>
                <a:lnTo>
                  <a:pt x="252" y="412"/>
                </a:lnTo>
                <a:lnTo>
                  <a:pt x="232" y="420"/>
                </a:lnTo>
                <a:lnTo>
                  <a:pt x="216" y="424"/>
                </a:lnTo>
                <a:lnTo>
                  <a:pt x="196" y="424"/>
                </a:lnTo>
                <a:lnTo>
                  <a:pt x="176" y="428"/>
                </a:lnTo>
                <a:lnTo>
                  <a:pt x="156" y="428"/>
                </a:lnTo>
                <a:lnTo>
                  <a:pt x="140" y="428"/>
                </a:lnTo>
                <a:lnTo>
                  <a:pt x="124" y="424"/>
                </a:lnTo>
                <a:lnTo>
                  <a:pt x="104" y="424"/>
                </a:lnTo>
                <a:lnTo>
                  <a:pt x="88" y="420"/>
                </a:lnTo>
                <a:lnTo>
                  <a:pt x="72" y="412"/>
                </a:lnTo>
                <a:lnTo>
                  <a:pt x="56" y="408"/>
                </a:lnTo>
                <a:lnTo>
                  <a:pt x="40" y="400"/>
                </a:lnTo>
                <a:lnTo>
                  <a:pt x="28" y="388"/>
                </a:lnTo>
                <a:lnTo>
                  <a:pt x="20" y="380"/>
                </a:lnTo>
                <a:lnTo>
                  <a:pt x="12" y="368"/>
                </a:lnTo>
                <a:lnTo>
                  <a:pt x="8" y="356"/>
                </a:lnTo>
                <a:lnTo>
                  <a:pt x="4" y="344"/>
                </a:lnTo>
                <a:lnTo>
                  <a:pt x="4" y="336"/>
                </a:lnTo>
                <a:lnTo>
                  <a:pt x="4" y="324"/>
                </a:lnTo>
                <a:lnTo>
                  <a:pt x="4" y="312"/>
                </a:lnTo>
                <a:lnTo>
                  <a:pt x="4" y="292"/>
                </a:lnTo>
                <a:lnTo>
                  <a:pt x="4" y="276"/>
                </a:lnTo>
                <a:lnTo>
                  <a:pt x="8" y="252"/>
                </a:lnTo>
                <a:lnTo>
                  <a:pt x="8" y="228"/>
                </a:lnTo>
                <a:lnTo>
                  <a:pt x="8" y="200"/>
                </a:lnTo>
                <a:lnTo>
                  <a:pt x="8" y="172"/>
                </a:lnTo>
                <a:lnTo>
                  <a:pt x="12" y="148"/>
                </a:lnTo>
                <a:lnTo>
                  <a:pt x="12" y="124"/>
                </a:lnTo>
                <a:lnTo>
                  <a:pt x="12" y="104"/>
                </a:lnTo>
                <a:lnTo>
                  <a:pt x="12" y="88"/>
                </a:lnTo>
                <a:lnTo>
                  <a:pt x="12" y="76"/>
                </a:lnTo>
                <a:lnTo>
                  <a:pt x="12" y="64"/>
                </a:lnTo>
                <a:lnTo>
                  <a:pt x="16" y="56"/>
                </a:lnTo>
                <a:lnTo>
                  <a:pt x="12" y="44"/>
                </a:lnTo>
                <a:lnTo>
                  <a:pt x="12" y="36"/>
                </a:lnTo>
                <a:lnTo>
                  <a:pt x="8" y="28"/>
                </a:lnTo>
                <a:lnTo>
                  <a:pt x="4" y="24"/>
                </a:lnTo>
                <a:lnTo>
                  <a:pt x="4" y="20"/>
                </a:lnTo>
                <a:lnTo>
                  <a:pt x="0" y="20"/>
                </a:lnTo>
                <a:lnTo>
                  <a:pt x="0" y="16"/>
                </a:lnTo>
                <a:lnTo>
                  <a:pt x="4" y="12"/>
                </a:lnTo>
                <a:lnTo>
                  <a:pt x="8" y="4"/>
                </a:lnTo>
                <a:lnTo>
                  <a:pt x="16" y="0"/>
                </a:lnTo>
                <a:lnTo>
                  <a:pt x="24" y="0"/>
                </a:lnTo>
                <a:lnTo>
                  <a:pt x="36" y="4"/>
                </a:lnTo>
                <a:lnTo>
                  <a:pt x="52" y="12"/>
                </a:lnTo>
                <a:lnTo>
                  <a:pt x="64" y="20"/>
                </a:lnTo>
                <a:lnTo>
                  <a:pt x="76" y="28"/>
                </a:lnTo>
                <a:lnTo>
                  <a:pt x="80" y="28"/>
                </a:lnTo>
                <a:lnTo>
                  <a:pt x="84" y="32"/>
                </a:lnTo>
                <a:lnTo>
                  <a:pt x="84" y="36"/>
                </a:lnTo>
                <a:lnTo>
                  <a:pt x="84" y="36"/>
                </a:lnTo>
                <a:lnTo>
                  <a:pt x="84" y="40"/>
                </a:lnTo>
                <a:lnTo>
                  <a:pt x="84" y="48"/>
                </a:lnTo>
                <a:lnTo>
                  <a:pt x="80" y="56"/>
                </a:lnTo>
                <a:lnTo>
                  <a:pt x="80" y="64"/>
                </a:lnTo>
                <a:lnTo>
                  <a:pt x="76" y="72"/>
                </a:lnTo>
                <a:lnTo>
                  <a:pt x="76" y="80"/>
                </a:lnTo>
                <a:lnTo>
                  <a:pt x="72" y="92"/>
                </a:lnTo>
                <a:lnTo>
                  <a:pt x="72" y="104"/>
                </a:lnTo>
                <a:lnTo>
                  <a:pt x="68" y="120"/>
                </a:lnTo>
                <a:lnTo>
                  <a:pt x="68" y="136"/>
                </a:lnTo>
                <a:lnTo>
                  <a:pt x="64" y="156"/>
                </a:lnTo>
                <a:lnTo>
                  <a:pt x="64" y="176"/>
                </a:lnTo>
                <a:lnTo>
                  <a:pt x="60" y="200"/>
                </a:lnTo>
                <a:lnTo>
                  <a:pt x="60" y="220"/>
                </a:lnTo>
                <a:lnTo>
                  <a:pt x="60" y="236"/>
                </a:lnTo>
                <a:lnTo>
                  <a:pt x="56" y="252"/>
                </a:lnTo>
                <a:lnTo>
                  <a:pt x="56" y="268"/>
                </a:lnTo>
                <a:lnTo>
                  <a:pt x="56" y="280"/>
                </a:lnTo>
                <a:lnTo>
                  <a:pt x="56" y="292"/>
                </a:lnTo>
                <a:lnTo>
                  <a:pt x="56" y="300"/>
                </a:lnTo>
                <a:lnTo>
                  <a:pt x="56" y="316"/>
                </a:lnTo>
                <a:lnTo>
                  <a:pt x="56" y="332"/>
                </a:lnTo>
                <a:lnTo>
                  <a:pt x="60" y="344"/>
                </a:lnTo>
                <a:lnTo>
                  <a:pt x="68" y="352"/>
                </a:lnTo>
                <a:lnTo>
                  <a:pt x="76" y="360"/>
                </a:lnTo>
                <a:lnTo>
                  <a:pt x="84" y="368"/>
                </a:lnTo>
                <a:lnTo>
                  <a:pt x="96" y="372"/>
                </a:lnTo>
                <a:lnTo>
                  <a:pt x="108" y="376"/>
                </a:lnTo>
                <a:lnTo>
                  <a:pt x="120" y="376"/>
                </a:lnTo>
                <a:lnTo>
                  <a:pt x="136" y="380"/>
                </a:lnTo>
                <a:lnTo>
                  <a:pt x="152" y="380"/>
                </a:lnTo>
                <a:lnTo>
                  <a:pt x="168" y="380"/>
                </a:lnTo>
                <a:lnTo>
                  <a:pt x="184" y="376"/>
                </a:lnTo>
                <a:lnTo>
                  <a:pt x="196" y="372"/>
                </a:lnTo>
                <a:lnTo>
                  <a:pt x="208" y="368"/>
                </a:lnTo>
                <a:lnTo>
                  <a:pt x="220" y="364"/>
                </a:lnTo>
                <a:lnTo>
                  <a:pt x="228" y="360"/>
                </a:lnTo>
                <a:lnTo>
                  <a:pt x="236" y="348"/>
                </a:lnTo>
                <a:lnTo>
                  <a:pt x="240" y="336"/>
                </a:lnTo>
                <a:lnTo>
                  <a:pt x="244" y="320"/>
                </a:lnTo>
                <a:lnTo>
                  <a:pt x="248" y="308"/>
                </a:lnTo>
                <a:lnTo>
                  <a:pt x="248" y="304"/>
                </a:lnTo>
                <a:lnTo>
                  <a:pt x="252" y="296"/>
                </a:lnTo>
                <a:lnTo>
                  <a:pt x="256" y="292"/>
                </a:lnTo>
                <a:lnTo>
                  <a:pt x="256" y="288"/>
                </a:lnTo>
                <a:lnTo>
                  <a:pt x="260" y="284"/>
                </a:lnTo>
                <a:lnTo>
                  <a:pt x="264" y="284"/>
                </a:lnTo>
                <a:lnTo>
                  <a:pt x="268" y="284"/>
                </a:lnTo>
                <a:lnTo>
                  <a:pt x="272" y="284"/>
                </a:lnTo>
                <a:lnTo>
                  <a:pt x="276" y="284"/>
                </a:lnTo>
                <a:lnTo>
                  <a:pt x="276" y="288"/>
                </a:lnTo>
                <a:lnTo>
                  <a:pt x="280" y="292"/>
                </a:lnTo>
                <a:lnTo>
                  <a:pt x="284" y="296"/>
                </a:lnTo>
                <a:lnTo>
                  <a:pt x="284" y="304"/>
                </a:lnTo>
                <a:lnTo>
                  <a:pt x="284" y="312"/>
                </a:lnTo>
                <a:lnTo>
                  <a:pt x="288" y="320"/>
                </a:lnTo>
                <a:lnTo>
                  <a:pt x="288" y="336"/>
                </a:lnTo>
                <a:lnTo>
                  <a:pt x="292" y="352"/>
                </a:lnTo>
                <a:lnTo>
                  <a:pt x="300" y="364"/>
                </a:lnTo>
                <a:lnTo>
                  <a:pt x="300" y="368"/>
                </a:lnTo>
                <a:lnTo>
                  <a:pt x="304" y="368"/>
                </a:lnTo>
                <a:lnTo>
                  <a:pt x="308" y="372"/>
                </a:lnTo>
                <a:lnTo>
                  <a:pt x="308" y="376"/>
                </a:lnTo>
                <a:lnTo>
                  <a:pt x="308" y="380"/>
                </a:lnTo>
                <a:lnTo>
                  <a:pt x="308" y="384"/>
                </a:lnTo>
                <a:lnTo>
                  <a:pt x="308" y="388"/>
                </a:lnTo>
                <a:lnTo>
                  <a:pt x="304" y="388"/>
                </a:lnTo>
                <a:lnTo>
                  <a:pt x="300" y="392"/>
                </a:lnTo>
                <a:lnTo>
                  <a:pt x="296" y="396"/>
                </a:lnTo>
                <a:lnTo>
                  <a:pt x="296" y="396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4" name="Freeform 24">
            <a:extLst>
              <a:ext uri="{FF2B5EF4-FFF2-40B4-BE49-F238E27FC236}">
                <a16:creationId xmlns:a16="http://schemas.microsoft.com/office/drawing/2014/main" id="{F52DA8C8-00E1-4F0C-AA05-6F334182E6AE}"/>
              </a:ext>
            </a:extLst>
          </p:cNvPr>
          <p:cNvSpPr>
            <a:spLocks/>
          </p:cNvSpPr>
          <p:nvPr/>
        </p:nvSpPr>
        <p:spPr bwMode="auto">
          <a:xfrm>
            <a:off x="6293841" y="1349155"/>
            <a:ext cx="708162" cy="558930"/>
          </a:xfrm>
          <a:custGeom>
            <a:avLst/>
            <a:gdLst>
              <a:gd name="T0" fmla="*/ 152 w 208"/>
              <a:gd name="T1" fmla="*/ 72 h 112"/>
              <a:gd name="T2" fmla="*/ 124 w 208"/>
              <a:gd name="T3" fmla="*/ 80 h 112"/>
              <a:gd name="T4" fmla="*/ 100 w 208"/>
              <a:gd name="T5" fmla="*/ 88 h 112"/>
              <a:gd name="T6" fmla="*/ 72 w 208"/>
              <a:gd name="T7" fmla="*/ 96 h 112"/>
              <a:gd name="T8" fmla="*/ 48 w 208"/>
              <a:gd name="T9" fmla="*/ 104 h 112"/>
              <a:gd name="T10" fmla="*/ 40 w 208"/>
              <a:gd name="T11" fmla="*/ 108 h 112"/>
              <a:gd name="T12" fmla="*/ 28 w 208"/>
              <a:gd name="T13" fmla="*/ 108 h 112"/>
              <a:gd name="T14" fmla="*/ 20 w 208"/>
              <a:gd name="T15" fmla="*/ 112 h 112"/>
              <a:gd name="T16" fmla="*/ 12 w 208"/>
              <a:gd name="T17" fmla="*/ 112 h 112"/>
              <a:gd name="T18" fmla="*/ 8 w 208"/>
              <a:gd name="T19" fmla="*/ 112 h 112"/>
              <a:gd name="T20" fmla="*/ 4 w 208"/>
              <a:gd name="T21" fmla="*/ 112 h 112"/>
              <a:gd name="T22" fmla="*/ 0 w 208"/>
              <a:gd name="T23" fmla="*/ 108 h 112"/>
              <a:gd name="T24" fmla="*/ 0 w 208"/>
              <a:gd name="T25" fmla="*/ 108 h 112"/>
              <a:gd name="T26" fmla="*/ 0 w 208"/>
              <a:gd name="T27" fmla="*/ 104 h 112"/>
              <a:gd name="T28" fmla="*/ 0 w 208"/>
              <a:gd name="T29" fmla="*/ 100 h 112"/>
              <a:gd name="T30" fmla="*/ 4 w 208"/>
              <a:gd name="T31" fmla="*/ 100 h 112"/>
              <a:gd name="T32" fmla="*/ 12 w 208"/>
              <a:gd name="T33" fmla="*/ 96 h 112"/>
              <a:gd name="T34" fmla="*/ 16 w 208"/>
              <a:gd name="T35" fmla="*/ 92 h 112"/>
              <a:gd name="T36" fmla="*/ 28 w 208"/>
              <a:gd name="T37" fmla="*/ 88 h 112"/>
              <a:gd name="T38" fmla="*/ 36 w 208"/>
              <a:gd name="T39" fmla="*/ 80 h 112"/>
              <a:gd name="T40" fmla="*/ 48 w 208"/>
              <a:gd name="T41" fmla="*/ 76 h 112"/>
              <a:gd name="T42" fmla="*/ 64 w 208"/>
              <a:gd name="T43" fmla="*/ 72 h 112"/>
              <a:gd name="T44" fmla="*/ 72 w 208"/>
              <a:gd name="T45" fmla="*/ 64 h 112"/>
              <a:gd name="T46" fmla="*/ 84 w 208"/>
              <a:gd name="T47" fmla="*/ 60 h 112"/>
              <a:gd name="T48" fmla="*/ 92 w 208"/>
              <a:gd name="T49" fmla="*/ 56 h 112"/>
              <a:gd name="T50" fmla="*/ 100 w 208"/>
              <a:gd name="T51" fmla="*/ 52 h 112"/>
              <a:gd name="T52" fmla="*/ 108 w 208"/>
              <a:gd name="T53" fmla="*/ 48 h 112"/>
              <a:gd name="T54" fmla="*/ 112 w 208"/>
              <a:gd name="T55" fmla="*/ 44 h 112"/>
              <a:gd name="T56" fmla="*/ 116 w 208"/>
              <a:gd name="T57" fmla="*/ 40 h 112"/>
              <a:gd name="T58" fmla="*/ 124 w 208"/>
              <a:gd name="T59" fmla="*/ 32 h 112"/>
              <a:gd name="T60" fmla="*/ 128 w 208"/>
              <a:gd name="T61" fmla="*/ 28 h 112"/>
              <a:gd name="T62" fmla="*/ 132 w 208"/>
              <a:gd name="T63" fmla="*/ 20 h 112"/>
              <a:gd name="T64" fmla="*/ 132 w 208"/>
              <a:gd name="T65" fmla="*/ 12 h 112"/>
              <a:gd name="T66" fmla="*/ 132 w 208"/>
              <a:gd name="T67" fmla="*/ 4 h 112"/>
              <a:gd name="T68" fmla="*/ 136 w 208"/>
              <a:gd name="T69" fmla="*/ 0 h 112"/>
              <a:gd name="T70" fmla="*/ 140 w 208"/>
              <a:gd name="T71" fmla="*/ 0 h 112"/>
              <a:gd name="T72" fmla="*/ 148 w 208"/>
              <a:gd name="T73" fmla="*/ 0 h 112"/>
              <a:gd name="T74" fmla="*/ 156 w 208"/>
              <a:gd name="T75" fmla="*/ 0 h 112"/>
              <a:gd name="T76" fmla="*/ 168 w 208"/>
              <a:gd name="T77" fmla="*/ 0 h 112"/>
              <a:gd name="T78" fmla="*/ 176 w 208"/>
              <a:gd name="T79" fmla="*/ 8 h 112"/>
              <a:gd name="T80" fmla="*/ 188 w 208"/>
              <a:gd name="T81" fmla="*/ 12 h 112"/>
              <a:gd name="T82" fmla="*/ 196 w 208"/>
              <a:gd name="T83" fmla="*/ 20 h 112"/>
              <a:gd name="T84" fmla="*/ 204 w 208"/>
              <a:gd name="T85" fmla="*/ 28 h 112"/>
              <a:gd name="T86" fmla="*/ 208 w 208"/>
              <a:gd name="T87" fmla="*/ 32 h 112"/>
              <a:gd name="T88" fmla="*/ 208 w 208"/>
              <a:gd name="T89" fmla="*/ 40 h 112"/>
              <a:gd name="T90" fmla="*/ 208 w 208"/>
              <a:gd name="T91" fmla="*/ 40 h 112"/>
              <a:gd name="T92" fmla="*/ 204 w 208"/>
              <a:gd name="T93" fmla="*/ 44 h 112"/>
              <a:gd name="T94" fmla="*/ 200 w 208"/>
              <a:gd name="T95" fmla="*/ 48 h 112"/>
              <a:gd name="T96" fmla="*/ 192 w 208"/>
              <a:gd name="T97" fmla="*/ 52 h 112"/>
              <a:gd name="T98" fmla="*/ 184 w 208"/>
              <a:gd name="T99" fmla="*/ 56 h 112"/>
              <a:gd name="T100" fmla="*/ 176 w 208"/>
              <a:gd name="T101" fmla="*/ 60 h 112"/>
              <a:gd name="T102" fmla="*/ 164 w 208"/>
              <a:gd name="T103" fmla="*/ 64 h 112"/>
              <a:gd name="T104" fmla="*/ 152 w 208"/>
              <a:gd name="T105" fmla="*/ 72 h 112"/>
              <a:gd name="T106" fmla="*/ 152 w 208"/>
              <a:gd name="T107" fmla="*/ 72 h 1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08" h="112">
                <a:moveTo>
                  <a:pt x="152" y="72"/>
                </a:moveTo>
                <a:lnTo>
                  <a:pt x="124" y="80"/>
                </a:lnTo>
                <a:lnTo>
                  <a:pt x="100" y="88"/>
                </a:lnTo>
                <a:lnTo>
                  <a:pt x="72" y="96"/>
                </a:lnTo>
                <a:lnTo>
                  <a:pt x="48" y="104"/>
                </a:lnTo>
                <a:lnTo>
                  <a:pt x="40" y="108"/>
                </a:lnTo>
                <a:lnTo>
                  <a:pt x="28" y="108"/>
                </a:lnTo>
                <a:lnTo>
                  <a:pt x="20" y="112"/>
                </a:lnTo>
                <a:lnTo>
                  <a:pt x="12" y="112"/>
                </a:lnTo>
                <a:lnTo>
                  <a:pt x="8" y="112"/>
                </a:lnTo>
                <a:lnTo>
                  <a:pt x="4" y="112"/>
                </a:lnTo>
                <a:lnTo>
                  <a:pt x="0" y="108"/>
                </a:lnTo>
                <a:lnTo>
                  <a:pt x="0" y="108"/>
                </a:lnTo>
                <a:lnTo>
                  <a:pt x="0" y="104"/>
                </a:lnTo>
                <a:lnTo>
                  <a:pt x="0" y="100"/>
                </a:lnTo>
                <a:lnTo>
                  <a:pt x="4" y="100"/>
                </a:lnTo>
                <a:lnTo>
                  <a:pt x="12" y="96"/>
                </a:lnTo>
                <a:lnTo>
                  <a:pt x="16" y="92"/>
                </a:lnTo>
                <a:lnTo>
                  <a:pt x="28" y="88"/>
                </a:lnTo>
                <a:lnTo>
                  <a:pt x="36" y="80"/>
                </a:lnTo>
                <a:lnTo>
                  <a:pt x="48" y="76"/>
                </a:lnTo>
                <a:lnTo>
                  <a:pt x="64" y="72"/>
                </a:lnTo>
                <a:lnTo>
                  <a:pt x="72" y="64"/>
                </a:lnTo>
                <a:lnTo>
                  <a:pt x="84" y="60"/>
                </a:lnTo>
                <a:lnTo>
                  <a:pt x="92" y="56"/>
                </a:lnTo>
                <a:lnTo>
                  <a:pt x="100" y="52"/>
                </a:lnTo>
                <a:lnTo>
                  <a:pt x="108" y="48"/>
                </a:lnTo>
                <a:lnTo>
                  <a:pt x="112" y="44"/>
                </a:lnTo>
                <a:lnTo>
                  <a:pt x="116" y="40"/>
                </a:lnTo>
                <a:lnTo>
                  <a:pt x="124" y="32"/>
                </a:lnTo>
                <a:lnTo>
                  <a:pt x="128" y="28"/>
                </a:lnTo>
                <a:lnTo>
                  <a:pt x="132" y="20"/>
                </a:lnTo>
                <a:lnTo>
                  <a:pt x="132" y="12"/>
                </a:lnTo>
                <a:lnTo>
                  <a:pt x="132" y="4"/>
                </a:lnTo>
                <a:lnTo>
                  <a:pt x="136" y="0"/>
                </a:lnTo>
                <a:lnTo>
                  <a:pt x="140" y="0"/>
                </a:lnTo>
                <a:lnTo>
                  <a:pt x="148" y="0"/>
                </a:lnTo>
                <a:lnTo>
                  <a:pt x="156" y="0"/>
                </a:lnTo>
                <a:lnTo>
                  <a:pt x="168" y="0"/>
                </a:lnTo>
                <a:lnTo>
                  <a:pt x="176" y="8"/>
                </a:lnTo>
                <a:lnTo>
                  <a:pt x="188" y="12"/>
                </a:lnTo>
                <a:lnTo>
                  <a:pt x="196" y="20"/>
                </a:lnTo>
                <a:lnTo>
                  <a:pt x="204" y="28"/>
                </a:lnTo>
                <a:lnTo>
                  <a:pt x="208" y="32"/>
                </a:lnTo>
                <a:lnTo>
                  <a:pt x="208" y="40"/>
                </a:lnTo>
                <a:lnTo>
                  <a:pt x="208" y="40"/>
                </a:lnTo>
                <a:lnTo>
                  <a:pt x="204" y="44"/>
                </a:lnTo>
                <a:lnTo>
                  <a:pt x="200" y="48"/>
                </a:lnTo>
                <a:lnTo>
                  <a:pt x="192" y="52"/>
                </a:lnTo>
                <a:lnTo>
                  <a:pt x="184" y="56"/>
                </a:lnTo>
                <a:lnTo>
                  <a:pt x="176" y="60"/>
                </a:lnTo>
                <a:lnTo>
                  <a:pt x="164" y="64"/>
                </a:lnTo>
                <a:lnTo>
                  <a:pt x="152" y="72"/>
                </a:lnTo>
                <a:lnTo>
                  <a:pt x="152" y="72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6" name="Freeform 26">
            <a:extLst>
              <a:ext uri="{FF2B5EF4-FFF2-40B4-BE49-F238E27FC236}">
                <a16:creationId xmlns:a16="http://schemas.microsoft.com/office/drawing/2014/main" id="{1A04043E-5B4C-4790-8358-D92485E0D677}"/>
              </a:ext>
            </a:extLst>
          </p:cNvPr>
          <p:cNvSpPr>
            <a:spLocks/>
          </p:cNvSpPr>
          <p:nvPr/>
        </p:nvSpPr>
        <p:spPr bwMode="auto">
          <a:xfrm>
            <a:off x="9500994" y="530723"/>
            <a:ext cx="463029" cy="419197"/>
          </a:xfrm>
          <a:custGeom>
            <a:avLst/>
            <a:gdLst>
              <a:gd name="T0" fmla="*/ 0 w 136"/>
              <a:gd name="T1" fmla="*/ 8 h 84"/>
              <a:gd name="T2" fmla="*/ 4 w 136"/>
              <a:gd name="T3" fmla="*/ 4 h 84"/>
              <a:gd name="T4" fmla="*/ 8 w 136"/>
              <a:gd name="T5" fmla="*/ 4 h 84"/>
              <a:gd name="T6" fmla="*/ 16 w 136"/>
              <a:gd name="T7" fmla="*/ 0 h 84"/>
              <a:gd name="T8" fmla="*/ 28 w 136"/>
              <a:gd name="T9" fmla="*/ 0 h 84"/>
              <a:gd name="T10" fmla="*/ 40 w 136"/>
              <a:gd name="T11" fmla="*/ 0 h 84"/>
              <a:gd name="T12" fmla="*/ 52 w 136"/>
              <a:gd name="T13" fmla="*/ 0 h 84"/>
              <a:gd name="T14" fmla="*/ 64 w 136"/>
              <a:gd name="T15" fmla="*/ 0 h 84"/>
              <a:gd name="T16" fmla="*/ 76 w 136"/>
              <a:gd name="T17" fmla="*/ 4 h 84"/>
              <a:gd name="T18" fmla="*/ 84 w 136"/>
              <a:gd name="T19" fmla="*/ 4 h 84"/>
              <a:gd name="T20" fmla="*/ 96 w 136"/>
              <a:gd name="T21" fmla="*/ 8 h 84"/>
              <a:gd name="T22" fmla="*/ 104 w 136"/>
              <a:gd name="T23" fmla="*/ 16 h 84"/>
              <a:gd name="T24" fmla="*/ 116 w 136"/>
              <a:gd name="T25" fmla="*/ 24 h 84"/>
              <a:gd name="T26" fmla="*/ 124 w 136"/>
              <a:gd name="T27" fmla="*/ 32 h 84"/>
              <a:gd name="T28" fmla="*/ 132 w 136"/>
              <a:gd name="T29" fmla="*/ 40 h 84"/>
              <a:gd name="T30" fmla="*/ 136 w 136"/>
              <a:gd name="T31" fmla="*/ 48 h 84"/>
              <a:gd name="T32" fmla="*/ 136 w 136"/>
              <a:gd name="T33" fmla="*/ 56 h 84"/>
              <a:gd name="T34" fmla="*/ 136 w 136"/>
              <a:gd name="T35" fmla="*/ 60 h 84"/>
              <a:gd name="T36" fmla="*/ 136 w 136"/>
              <a:gd name="T37" fmla="*/ 68 h 84"/>
              <a:gd name="T38" fmla="*/ 132 w 136"/>
              <a:gd name="T39" fmla="*/ 72 h 84"/>
              <a:gd name="T40" fmla="*/ 128 w 136"/>
              <a:gd name="T41" fmla="*/ 80 h 84"/>
              <a:gd name="T42" fmla="*/ 120 w 136"/>
              <a:gd name="T43" fmla="*/ 84 h 84"/>
              <a:gd name="T44" fmla="*/ 116 w 136"/>
              <a:gd name="T45" fmla="*/ 84 h 84"/>
              <a:gd name="T46" fmla="*/ 108 w 136"/>
              <a:gd name="T47" fmla="*/ 84 h 84"/>
              <a:gd name="T48" fmla="*/ 100 w 136"/>
              <a:gd name="T49" fmla="*/ 84 h 84"/>
              <a:gd name="T50" fmla="*/ 92 w 136"/>
              <a:gd name="T51" fmla="*/ 80 h 84"/>
              <a:gd name="T52" fmla="*/ 76 w 136"/>
              <a:gd name="T53" fmla="*/ 72 h 84"/>
              <a:gd name="T54" fmla="*/ 68 w 136"/>
              <a:gd name="T55" fmla="*/ 68 h 84"/>
              <a:gd name="T56" fmla="*/ 60 w 136"/>
              <a:gd name="T57" fmla="*/ 64 h 84"/>
              <a:gd name="T58" fmla="*/ 52 w 136"/>
              <a:gd name="T59" fmla="*/ 56 h 84"/>
              <a:gd name="T60" fmla="*/ 44 w 136"/>
              <a:gd name="T61" fmla="*/ 48 h 84"/>
              <a:gd name="T62" fmla="*/ 32 w 136"/>
              <a:gd name="T63" fmla="*/ 40 h 84"/>
              <a:gd name="T64" fmla="*/ 24 w 136"/>
              <a:gd name="T65" fmla="*/ 32 h 84"/>
              <a:gd name="T66" fmla="*/ 20 w 136"/>
              <a:gd name="T67" fmla="*/ 28 h 84"/>
              <a:gd name="T68" fmla="*/ 12 w 136"/>
              <a:gd name="T69" fmla="*/ 20 h 84"/>
              <a:gd name="T70" fmla="*/ 8 w 136"/>
              <a:gd name="T71" fmla="*/ 16 h 84"/>
              <a:gd name="T72" fmla="*/ 4 w 136"/>
              <a:gd name="T73" fmla="*/ 12 h 84"/>
              <a:gd name="T74" fmla="*/ 4 w 136"/>
              <a:gd name="T75" fmla="*/ 8 h 84"/>
              <a:gd name="T76" fmla="*/ 0 w 136"/>
              <a:gd name="T77" fmla="*/ 8 h 84"/>
              <a:gd name="T78" fmla="*/ 0 w 136"/>
              <a:gd name="T79" fmla="*/ 8 h 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36" h="84">
                <a:moveTo>
                  <a:pt x="0" y="8"/>
                </a:moveTo>
                <a:lnTo>
                  <a:pt x="4" y="4"/>
                </a:lnTo>
                <a:lnTo>
                  <a:pt x="8" y="4"/>
                </a:lnTo>
                <a:lnTo>
                  <a:pt x="16" y="0"/>
                </a:lnTo>
                <a:lnTo>
                  <a:pt x="28" y="0"/>
                </a:lnTo>
                <a:lnTo>
                  <a:pt x="40" y="0"/>
                </a:lnTo>
                <a:lnTo>
                  <a:pt x="52" y="0"/>
                </a:lnTo>
                <a:lnTo>
                  <a:pt x="64" y="0"/>
                </a:lnTo>
                <a:lnTo>
                  <a:pt x="76" y="4"/>
                </a:lnTo>
                <a:lnTo>
                  <a:pt x="84" y="4"/>
                </a:lnTo>
                <a:lnTo>
                  <a:pt x="96" y="8"/>
                </a:lnTo>
                <a:lnTo>
                  <a:pt x="104" y="16"/>
                </a:lnTo>
                <a:lnTo>
                  <a:pt x="116" y="24"/>
                </a:lnTo>
                <a:lnTo>
                  <a:pt x="124" y="32"/>
                </a:lnTo>
                <a:lnTo>
                  <a:pt x="132" y="40"/>
                </a:lnTo>
                <a:lnTo>
                  <a:pt x="136" y="48"/>
                </a:lnTo>
                <a:lnTo>
                  <a:pt x="136" y="56"/>
                </a:lnTo>
                <a:lnTo>
                  <a:pt x="136" y="60"/>
                </a:lnTo>
                <a:lnTo>
                  <a:pt x="136" y="68"/>
                </a:lnTo>
                <a:lnTo>
                  <a:pt x="132" y="72"/>
                </a:lnTo>
                <a:lnTo>
                  <a:pt x="128" y="80"/>
                </a:lnTo>
                <a:lnTo>
                  <a:pt x="120" y="84"/>
                </a:lnTo>
                <a:lnTo>
                  <a:pt x="116" y="84"/>
                </a:lnTo>
                <a:lnTo>
                  <a:pt x="108" y="84"/>
                </a:lnTo>
                <a:lnTo>
                  <a:pt x="100" y="84"/>
                </a:lnTo>
                <a:lnTo>
                  <a:pt x="92" y="80"/>
                </a:lnTo>
                <a:lnTo>
                  <a:pt x="76" y="72"/>
                </a:lnTo>
                <a:lnTo>
                  <a:pt x="68" y="68"/>
                </a:lnTo>
                <a:lnTo>
                  <a:pt x="60" y="64"/>
                </a:lnTo>
                <a:lnTo>
                  <a:pt x="52" y="56"/>
                </a:lnTo>
                <a:lnTo>
                  <a:pt x="44" y="48"/>
                </a:lnTo>
                <a:lnTo>
                  <a:pt x="32" y="40"/>
                </a:lnTo>
                <a:lnTo>
                  <a:pt x="24" y="32"/>
                </a:lnTo>
                <a:lnTo>
                  <a:pt x="20" y="28"/>
                </a:lnTo>
                <a:lnTo>
                  <a:pt x="12" y="20"/>
                </a:lnTo>
                <a:lnTo>
                  <a:pt x="8" y="16"/>
                </a:lnTo>
                <a:lnTo>
                  <a:pt x="4" y="12"/>
                </a:lnTo>
                <a:lnTo>
                  <a:pt x="4" y="8"/>
                </a:lnTo>
                <a:lnTo>
                  <a:pt x="0" y="8"/>
                </a:lnTo>
                <a:lnTo>
                  <a:pt x="0" y="8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7" name="Freeform 27">
            <a:extLst>
              <a:ext uri="{FF2B5EF4-FFF2-40B4-BE49-F238E27FC236}">
                <a16:creationId xmlns:a16="http://schemas.microsoft.com/office/drawing/2014/main" id="{C9774CAC-5A36-4763-AFF6-82385F4035BD}"/>
              </a:ext>
            </a:extLst>
          </p:cNvPr>
          <p:cNvSpPr>
            <a:spLocks/>
          </p:cNvSpPr>
          <p:nvPr/>
        </p:nvSpPr>
        <p:spPr bwMode="auto">
          <a:xfrm>
            <a:off x="8602174" y="909996"/>
            <a:ext cx="2219814" cy="459121"/>
          </a:xfrm>
          <a:custGeom>
            <a:avLst/>
            <a:gdLst>
              <a:gd name="T0" fmla="*/ 212 w 652"/>
              <a:gd name="T1" fmla="*/ 76 h 92"/>
              <a:gd name="T2" fmla="*/ 176 w 652"/>
              <a:gd name="T3" fmla="*/ 80 h 92"/>
              <a:gd name="T4" fmla="*/ 148 w 652"/>
              <a:gd name="T5" fmla="*/ 84 h 92"/>
              <a:gd name="T6" fmla="*/ 124 w 652"/>
              <a:gd name="T7" fmla="*/ 88 h 92"/>
              <a:gd name="T8" fmla="*/ 104 w 652"/>
              <a:gd name="T9" fmla="*/ 88 h 92"/>
              <a:gd name="T10" fmla="*/ 88 w 652"/>
              <a:gd name="T11" fmla="*/ 92 h 92"/>
              <a:gd name="T12" fmla="*/ 76 w 652"/>
              <a:gd name="T13" fmla="*/ 92 h 92"/>
              <a:gd name="T14" fmla="*/ 68 w 652"/>
              <a:gd name="T15" fmla="*/ 92 h 92"/>
              <a:gd name="T16" fmla="*/ 60 w 652"/>
              <a:gd name="T17" fmla="*/ 92 h 92"/>
              <a:gd name="T18" fmla="*/ 36 w 652"/>
              <a:gd name="T19" fmla="*/ 84 h 92"/>
              <a:gd name="T20" fmla="*/ 12 w 652"/>
              <a:gd name="T21" fmla="*/ 76 h 92"/>
              <a:gd name="T22" fmla="*/ 0 w 652"/>
              <a:gd name="T23" fmla="*/ 68 h 92"/>
              <a:gd name="T24" fmla="*/ 12 w 652"/>
              <a:gd name="T25" fmla="*/ 60 h 92"/>
              <a:gd name="T26" fmla="*/ 44 w 652"/>
              <a:gd name="T27" fmla="*/ 56 h 92"/>
              <a:gd name="T28" fmla="*/ 80 w 652"/>
              <a:gd name="T29" fmla="*/ 52 h 92"/>
              <a:gd name="T30" fmla="*/ 128 w 652"/>
              <a:gd name="T31" fmla="*/ 48 h 92"/>
              <a:gd name="T32" fmla="*/ 176 w 652"/>
              <a:gd name="T33" fmla="*/ 44 h 92"/>
              <a:gd name="T34" fmla="*/ 232 w 652"/>
              <a:gd name="T35" fmla="*/ 36 h 92"/>
              <a:gd name="T36" fmla="*/ 292 w 652"/>
              <a:gd name="T37" fmla="*/ 32 h 92"/>
              <a:gd name="T38" fmla="*/ 360 w 652"/>
              <a:gd name="T39" fmla="*/ 24 h 92"/>
              <a:gd name="T40" fmla="*/ 428 w 652"/>
              <a:gd name="T41" fmla="*/ 16 h 92"/>
              <a:gd name="T42" fmla="*/ 484 w 652"/>
              <a:gd name="T43" fmla="*/ 8 h 92"/>
              <a:gd name="T44" fmla="*/ 528 w 652"/>
              <a:gd name="T45" fmla="*/ 4 h 92"/>
              <a:gd name="T46" fmla="*/ 560 w 652"/>
              <a:gd name="T47" fmla="*/ 0 h 92"/>
              <a:gd name="T48" fmla="*/ 592 w 652"/>
              <a:gd name="T49" fmla="*/ 0 h 92"/>
              <a:gd name="T50" fmla="*/ 624 w 652"/>
              <a:gd name="T51" fmla="*/ 8 h 92"/>
              <a:gd name="T52" fmla="*/ 644 w 652"/>
              <a:gd name="T53" fmla="*/ 24 h 92"/>
              <a:gd name="T54" fmla="*/ 652 w 652"/>
              <a:gd name="T55" fmla="*/ 36 h 92"/>
              <a:gd name="T56" fmla="*/ 652 w 652"/>
              <a:gd name="T57" fmla="*/ 44 h 92"/>
              <a:gd name="T58" fmla="*/ 640 w 652"/>
              <a:gd name="T59" fmla="*/ 48 h 92"/>
              <a:gd name="T60" fmla="*/ 624 w 652"/>
              <a:gd name="T61" fmla="*/ 52 h 92"/>
              <a:gd name="T62" fmla="*/ 596 w 652"/>
              <a:gd name="T63" fmla="*/ 52 h 92"/>
              <a:gd name="T64" fmla="*/ 544 w 652"/>
              <a:gd name="T65" fmla="*/ 48 h 92"/>
              <a:gd name="T66" fmla="*/ 480 w 652"/>
              <a:gd name="T67" fmla="*/ 52 h 92"/>
              <a:gd name="T68" fmla="*/ 428 w 652"/>
              <a:gd name="T69" fmla="*/ 52 h 92"/>
              <a:gd name="T70" fmla="*/ 388 w 652"/>
              <a:gd name="T71" fmla="*/ 56 h 92"/>
              <a:gd name="T72" fmla="*/ 332 w 652"/>
              <a:gd name="T73" fmla="*/ 64 h 92"/>
              <a:gd name="T74" fmla="*/ 268 w 652"/>
              <a:gd name="T75" fmla="*/ 72 h 92"/>
              <a:gd name="T76" fmla="*/ 232 w 652"/>
              <a:gd name="T77" fmla="*/ 76 h 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652" h="92">
                <a:moveTo>
                  <a:pt x="232" y="76"/>
                </a:moveTo>
                <a:lnTo>
                  <a:pt x="212" y="76"/>
                </a:lnTo>
                <a:lnTo>
                  <a:pt x="196" y="80"/>
                </a:lnTo>
                <a:lnTo>
                  <a:pt x="176" y="80"/>
                </a:lnTo>
                <a:lnTo>
                  <a:pt x="164" y="84"/>
                </a:lnTo>
                <a:lnTo>
                  <a:pt x="148" y="84"/>
                </a:lnTo>
                <a:lnTo>
                  <a:pt x="136" y="84"/>
                </a:lnTo>
                <a:lnTo>
                  <a:pt x="124" y="88"/>
                </a:lnTo>
                <a:lnTo>
                  <a:pt x="112" y="88"/>
                </a:lnTo>
                <a:lnTo>
                  <a:pt x="104" y="88"/>
                </a:lnTo>
                <a:lnTo>
                  <a:pt x="96" y="88"/>
                </a:lnTo>
                <a:lnTo>
                  <a:pt x="88" y="92"/>
                </a:lnTo>
                <a:lnTo>
                  <a:pt x="80" y="92"/>
                </a:lnTo>
                <a:lnTo>
                  <a:pt x="76" y="92"/>
                </a:lnTo>
                <a:lnTo>
                  <a:pt x="72" y="92"/>
                </a:lnTo>
                <a:lnTo>
                  <a:pt x="68" y="92"/>
                </a:lnTo>
                <a:lnTo>
                  <a:pt x="68" y="92"/>
                </a:lnTo>
                <a:lnTo>
                  <a:pt x="60" y="92"/>
                </a:lnTo>
                <a:lnTo>
                  <a:pt x="48" y="88"/>
                </a:lnTo>
                <a:lnTo>
                  <a:pt x="36" y="84"/>
                </a:lnTo>
                <a:lnTo>
                  <a:pt x="24" y="80"/>
                </a:lnTo>
                <a:lnTo>
                  <a:pt x="12" y="76"/>
                </a:lnTo>
                <a:lnTo>
                  <a:pt x="4" y="72"/>
                </a:lnTo>
                <a:lnTo>
                  <a:pt x="0" y="68"/>
                </a:lnTo>
                <a:lnTo>
                  <a:pt x="0" y="60"/>
                </a:lnTo>
                <a:lnTo>
                  <a:pt x="12" y="60"/>
                </a:lnTo>
                <a:lnTo>
                  <a:pt x="28" y="60"/>
                </a:lnTo>
                <a:lnTo>
                  <a:pt x="44" y="56"/>
                </a:lnTo>
                <a:lnTo>
                  <a:pt x="60" y="56"/>
                </a:lnTo>
                <a:lnTo>
                  <a:pt x="80" y="52"/>
                </a:lnTo>
                <a:lnTo>
                  <a:pt x="104" y="52"/>
                </a:lnTo>
                <a:lnTo>
                  <a:pt x="128" y="48"/>
                </a:lnTo>
                <a:lnTo>
                  <a:pt x="152" y="44"/>
                </a:lnTo>
                <a:lnTo>
                  <a:pt x="176" y="44"/>
                </a:lnTo>
                <a:lnTo>
                  <a:pt x="204" y="40"/>
                </a:lnTo>
                <a:lnTo>
                  <a:pt x="232" y="36"/>
                </a:lnTo>
                <a:lnTo>
                  <a:pt x="260" y="32"/>
                </a:lnTo>
                <a:lnTo>
                  <a:pt x="292" y="32"/>
                </a:lnTo>
                <a:lnTo>
                  <a:pt x="324" y="28"/>
                </a:lnTo>
                <a:lnTo>
                  <a:pt x="360" y="24"/>
                </a:lnTo>
                <a:lnTo>
                  <a:pt x="396" y="20"/>
                </a:lnTo>
                <a:lnTo>
                  <a:pt x="428" y="16"/>
                </a:lnTo>
                <a:lnTo>
                  <a:pt x="460" y="12"/>
                </a:lnTo>
                <a:lnTo>
                  <a:pt x="484" y="8"/>
                </a:lnTo>
                <a:lnTo>
                  <a:pt x="508" y="4"/>
                </a:lnTo>
                <a:lnTo>
                  <a:pt x="528" y="4"/>
                </a:lnTo>
                <a:lnTo>
                  <a:pt x="548" y="0"/>
                </a:lnTo>
                <a:lnTo>
                  <a:pt x="560" y="0"/>
                </a:lnTo>
                <a:lnTo>
                  <a:pt x="572" y="0"/>
                </a:lnTo>
                <a:lnTo>
                  <a:pt x="592" y="0"/>
                </a:lnTo>
                <a:lnTo>
                  <a:pt x="608" y="4"/>
                </a:lnTo>
                <a:lnTo>
                  <a:pt x="624" y="8"/>
                </a:lnTo>
                <a:lnTo>
                  <a:pt x="636" y="16"/>
                </a:lnTo>
                <a:lnTo>
                  <a:pt x="644" y="24"/>
                </a:lnTo>
                <a:lnTo>
                  <a:pt x="648" y="32"/>
                </a:lnTo>
                <a:lnTo>
                  <a:pt x="652" y="36"/>
                </a:lnTo>
                <a:lnTo>
                  <a:pt x="652" y="44"/>
                </a:lnTo>
                <a:lnTo>
                  <a:pt x="652" y="44"/>
                </a:lnTo>
                <a:lnTo>
                  <a:pt x="648" y="48"/>
                </a:lnTo>
                <a:lnTo>
                  <a:pt x="640" y="48"/>
                </a:lnTo>
                <a:lnTo>
                  <a:pt x="632" y="48"/>
                </a:lnTo>
                <a:lnTo>
                  <a:pt x="624" y="52"/>
                </a:lnTo>
                <a:lnTo>
                  <a:pt x="608" y="52"/>
                </a:lnTo>
                <a:lnTo>
                  <a:pt x="596" y="52"/>
                </a:lnTo>
                <a:lnTo>
                  <a:pt x="580" y="48"/>
                </a:lnTo>
                <a:lnTo>
                  <a:pt x="544" y="48"/>
                </a:lnTo>
                <a:lnTo>
                  <a:pt x="512" y="48"/>
                </a:lnTo>
                <a:lnTo>
                  <a:pt x="480" y="52"/>
                </a:lnTo>
                <a:lnTo>
                  <a:pt x="448" y="52"/>
                </a:lnTo>
                <a:lnTo>
                  <a:pt x="428" y="52"/>
                </a:lnTo>
                <a:lnTo>
                  <a:pt x="408" y="56"/>
                </a:lnTo>
                <a:lnTo>
                  <a:pt x="388" y="56"/>
                </a:lnTo>
                <a:lnTo>
                  <a:pt x="360" y="60"/>
                </a:lnTo>
                <a:lnTo>
                  <a:pt x="332" y="64"/>
                </a:lnTo>
                <a:lnTo>
                  <a:pt x="300" y="68"/>
                </a:lnTo>
                <a:lnTo>
                  <a:pt x="268" y="72"/>
                </a:lnTo>
                <a:lnTo>
                  <a:pt x="232" y="76"/>
                </a:lnTo>
                <a:lnTo>
                  <a:pt x="232" y="76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8" name="Freeform 28">
            <a:extLst>
              <a:ext uri="{FF2B5EF4-FFF2-40B4-BE49-F238E27FC236}">
                <a16:creationId xmlns:a16="http://schemas.microsoft.com/office/drawing/2014/main" id="{1D4386A6-42A4-4296-BC50-CB2E38A96F91}"/>
              </a:ext>
            </a:extLst>
          </p:cNvPr>
          <p:cNvSpPr>
            <a:spLocks/>
          </p:cNvSpPr>
          <p:nvPr/>
        </p:nvSpPr>
        <p:spPr bwMode="auto">
          <a:xfrm>
            <a:off x="8929018" y="2207512"/>
            <a:ext cx="354081" cy="658739"/>
          </a:xfrm>
          <a:custGeom>
            <a:avLst/>
            <a:gdLst>
              <a:gd name="T0" fmla="*/ 32 w 104"/>
              <a:gd name="T1" fmla="*/ 132 h 132"/>
              <a:gd name="T2" fmla="*/ 24 w 104"/>
              <a:gd name="T3" fmla="*/ 132 h 132"/>
              <a:gd name="T4" fmla="*/ 20 w 104"/>
              <a:gd name="T5" fmla="*/ 128 h 132"/>
              <a:gd name="T6" fmla="*/ 16 w 104"/>
              <a:gd name="T7" fmla="*/ 120 h 132"/>
              <a:gd name="T8" fmla="*/ 8 w 104"/>
              <a:gd name="T9" fmla="*/ 112 h 132"/>
              <a:gd name="T10" fmla="*/ 4 w 104"/>
              <a:gd name="T11" fmla="*/ 108 h 132"/>
              <a:gd name="T12" fmla="*/ 0 w 104"/>
              <a:gd name="T13" fmla="*/ 100 h 132"/>
              <a:gd name="T14" fmla="*/ 0 w 104"/>
              <a:gd name="T15" fmla="*/ 92 h 132"/>
              <a:gd name="T16" fmla="*/ 0 w 104"/>
              <a:gd name="T17" fmla="*/ 88 h 132"/>
              <a:gd name="T18" fmla="*/ 0 w 104"/>
              <a:gd name="T19" fmla="*/ 84 h 132"/>
              <a:gd name="T20" fmla="*/ 4 w 104"/>
              <a:gd name="T21" fmla="*/ 80 h 132"/>
              <a:gd name="T22" fmla="*/ 8 w 104"/>
              <a:gd name="T23" fmla="*/ 76 h 132"/>
              <a:gd name="T24" fmla="*/ 16 w 104"/>
              <a:gd name="T25" fmla="*/ 72 h 132"/>
              <a:gd name="T26" fmla="*/ 24 w 104"/>
              <a:gd name="T27" fmla="*/ 64 h 132"/>
              <a:gd name="T28" fmla="*/ 36 w 104"/>
              <a:gd name="T29" fmla="*/ 56 h 132"/>
              <a:gd name="T30" fmla="*/ 44 w 104"/>
              <a:gd name="T31" fmla="*/ 44 h 132"/>
              <a:gd name="T32" fmla="*/ 56 w 104"/>
              <a:gd name="T33" fmla="*/ 28 h 132"/>
              <a:gd name="T34" fmla="*/ 60 w 104"/>
              <a:gd name="T35" fmla="*/ 24 h 132"/>
              <a:gd name="T36" fmla="*/ 64 w 104"/>
              <a:gd name="T37" fmla="*/ 16 h 132"/>
              <a:gd name="T38" fmla="*/ 76 w 104"/>
              <a:gd name="T39" fmla="*/ 8 h 132"/>
              <a:gd name="T40" fmla="*/ 84 w 104"/>
              <a:gd name="T41" fmla="*/ 0 h 132"/>
              <a:gd name="T42" fmla="*/ 92 w 104"/>
              <a:gd name="T43" fmla="*/ 0 h 132"/>
              <a:gd name="T44" fmla="*/ 96 w 104"/>
              <a:gd name="T45" fmla="*/ 0 h 132"/>
              <a:gd name="T46" fmla="*/ 100 w 104"/>
              <a:gd name="T47" fmla="*/ 4 h 132"/>
              <a:gd name="T48" fmla="*/ 100 w 104"/>
              <a:gd name="T49" fmla="*/ 12 h 132"/>
              <a:gd name="T50" fmla="*/ 104 w 104"/>
              <a:gd name="T51" fmla="*/ 16 h 132"/>
              <a:gd name="T52" fmla="*/ 100 w 104"/>
              <a:gd name="T53" fmla="*/ 28 h 132"/>
              <a:gd name="T54" fmla="*/ 100 w 104"/>
              <a:gd name="T55" fmla="*/ 40 h 132"/>
              <a:gd name="T56" fmla="*/ 96 w 104"/>
              <a:gd name="T57" fmla="*/ 64 h 132"/>
              <a:gd name="T58" fmla="*/ 92 w 104"/>
              <a:gd name="T59" fmla="*/ 76 h 132"/>
              <a:gd name="T60" fmla="*/ 88 w 104"/>
              <a:gd name="T61" fmla="*/ 88 h 132"/>
              <a:gd name="T62" fmla="*/ 80 w 104"/>
              <a:gd name="T63" fmla="*/ 100 h 132"/>
              <a:gd name="T64" fmla="*/ 68 w 104"/>
              <a:gd name="T65" fmla="*/ 108 h 132"/>
              <a:gd name="T66" fmla="*/ 60 w 104"/>
              <a:gd name="T67" fmla="*/ 120 h 132"/>
              <a:gd name="T68" fmla="*/ 48 w 104"/>
              <a:gd name="T69" fmla="*/ 128 h 132"/>
              <a:gd name="T70" fmla="*/ 40 w 104"/>
              <a:gd name="T71" fmla="*/ 132 h 132"/>
              <a:gd name="T72" fmla="*/ 32 w 104"/>
              <a:gd name="T73" fmla="*/ 132 h 132"/>
              <a:gd name="T74" fmla="*/ 32 w 104"/>
              <a:gd name="T75" fmla="*/ 132 h 1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04" h="132">
                <a:moveTo>
                  <a:pt x="32" y="132"/>
                </a:moveTo>
                <a:lnTo>
                  <a:pt x="24" y="132"/>
                </a:lnTo>
                <a:lnTo>
                  <a:pt x="20" y="128"/>
                </a:lnTo>
                <a:lnTo>
                  <a:pt x="16" y="120"/>
                </a:lnTo>
                <a:lnTo>
                  <a:pt x="8" y="112"/>
                </a:lnTo>
                <a:lnTo>
                  <a:pt x="4" y="108"/>
                </a:lnTo>
                <a:lnTo>
                  <a:pt x="0" y="100"/>
                </a:lnTo>
                <a:lnTo>
                  <a:pt x="0" y="92"/>
                </a:lnTo>
                <a:lnTo>
                  <a:pt x="0" y="88"/>
                </a:lnTo>
                <a:lnTo>
                  <a:pt x="0" y="84"/>
                </a:lnTo>
                <a:lnTo>
                  <a:pt x="4" y="80"/>
                </a:lnTo>
                <a:lnTo>
                  <a:pt x="8" y="76"/>
                </a:lnTo>
                <a:lnTo>
                  <a:pt x="16" y="72"/>
                </a:lnTo>
                <a:lnTo>
                  <a:pt x="24" y="64"/>
                </a:lnTo>
                <a:lnTo>
                  <a:pt x="36" y="56"/>
                </a:lnTo>
                <a:lnTo>
                  <a:pt x="44" y="44"/>
                </a:lnTo>
                <a:lnTo>
                  <a:pt x="56" y="28"/>
                </a:lnTo>
                <a:lnTo>
                  <a:pt x="60" y="24"/>
                </a:lnTo>
                <a:lnTo>
                  <a:pt x="64" y="16"/>
                </a:lnTo>
                <a:lnTo>
                  <a:pt x="76" y="8"/>
                </a:lnTo>
                <a:lnTo>
                  <a:pt x="84" y="0"/>
                </a:lnTo>
                <a:lnTo>
                  <a:pt x="92" y="0"/>
                </a:lnTo>
                <a:lnTo>
                  <a:pt x="96" y="0"/>
                </a:lnTo>
                <a:lnTo>
                  <a:pt x="100" y="4"/>
                </a:lnTo>
                <a:lnTo>
                  <a:pt x="100" y="12"/>
                </a:lnTo>
                <a:lnTo>
                  <a:pt x="104" y="16"/>
                </a:lnTo>
                <a:lnTo>
                  <a:pt x="100" y="28"/>
                </a:lnTo>
                <a:lnTo>
                  <a:pt x="100" y="40"/>
                </a:lnTo>
                <a:lnTo>
                  <a:pt x="96" y="64"/>
                </a:lnTo>
                <a:lnTo>
                  <a:pt x="92" y="76"/>
                </a:lnTo>
                <a:lnTo>
                  <a:pt x="88" y="88"/>
                </a:lnTo>
                <a:lnTo>
                  <a:pt x="80" y="100"/>
                </a:lnTo>
                <a:lnTo>
                  <a:pt x="68" y="108"/>
                </a:lnTo>
                <a:lnTo>
                  <a:pt x="60" y="120"/>
                </a:lnTo>
                <a:lnTo>
                  <a:pt x="48" y="128"/>
                </a:lnTo>
                <a:lnTo>
                  <a:pt x="40" y="132"/>
                </a:lnTo>
                <a:lnTo>
                  <a:pt x="32" y="132"/>
                </a:lnTo>
                <a:lnTo>
                  <a:pt x="32" y="132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9" name="Freeform 29">
            <a:extLst>
              <a:ext uri="{FF2B5EF4-FFF2-40B4-BE49-F238E27FC236}">
                <a16:creationId xmlns:a16="http://schemas.microsoft.com/office/drawing/2014/main" id="{293B79CD-BAD6-47BB-B764-8C4C0D885F1E}"/>
              </a:ext>
            </a:extLst>
          </p:cNvPr>
          <p:cNvSpPr>
            <a:spLocks/>
          </p:cNvSpPr>
          <p:nvPr/>
        </p:nvSpPr>
        <p:spPr bwMode="auto">
          <a:xfrm>
            <a:off x="10018497" y="2267397"/>
            <a:ext cx="558358" cy="519006"/>
          </a:xfrm>
          <a:custGeom>
            <a:avLst/>
            <a:gdLst>
              <a:gd name="T0" fmla="*/ 0 w 164"/>
              <a:gd name="T1" fmla="*/ 4 h 104"/>
              <a:gd name="T2" fmla="*/ 4 w 164"/>
              <a:gd name="T3" fmla="*/ 4 h 104"/>
              <a:gd name="T4" fmla="*/ 8 w 164"/>
              <a:gd name="T5" fmla="*/ 0 h 104"/>
              <a:gd name="T6" fmla="*/ 16 w 164"/>
              <a:gd name="T7" fmla="*/ 0 h 104"/>
              <a:gd name="T8" fmla="*/ 24 w 164"/>
              <a:gd name="T9" fmla="*/ 0 h 104"/>
              <a:gd name="T10" fmla="*/ 36 w 164"/>
              <a:gd name="T11" fmla="*/ 0 h 104"/>
              <a:gd name="T12" fmla="*/ 48 w 164"/>
              <a:gd name="T13" fmla="*/ 0 h 104"/>
              <a:gd name="T14" fmla="*/ 64 w 164"/>
              <a:gd name="T15" fmla="*/ 0 h 104"/>
              <a:gd name="T16" fmla="*/ 80 w 164"/>
              <a:gd name="T17" fmla="*/ 4 h 104"/>
              <a:gd name="T18" fmla="*/ 96 w 164"/>
              <a:gd name="T19" fmla="*/ 8 h 104"/>
              <a:gd name="T20" fmla="*/ 112 w 164"/>
              <a:gd name="T21" fmla="*/ 12 h 104"/>
              <a:gd name="T22" fmla="*/ 124 w 164"/>
              <a:gd name="T23" fmla="*/ 16 h 104"/>
              <a:gd name="T24" fmla="*/ 136 w 164"/>
              <a:gd name="T25" fmla="*/ 24 h 104"/>
              <a:gd name="T26" fmla="*/ 148 w 164"/>
              <a:gd name="T27" fmla="*/ 32 h 104"/>
              <a:gd name="T28" fmla="*/ 156 w 164"/>
              <a:gd name="T29" fmla="*/ 40 h 104"/>
              <a:gd name="T30" fmla="*/ 160 w 164"/>
              <a:gd name="T31" fmla="*/ 52 h 104"/>
              <a:gd name="T32" fmla="*/ 164 w 164"/>
              <a:gd name="T33" fmla="*/ 64 h 104"/>
              <a:gd name="T34" fmla="*/ 164 w 164"/>
              <a:gd name="T35" fmla="*/ 76 h 104"/>
              <a:gd name="T36" fmla="*/ 164 w 164"/>
              <a:gd name="T37" fmla="*/ 88 h 104"/>
              <a:gd name="T38" fmla="*/ 164 w 164"/>
              <a:gd name="T39" fmla="*/ 96 h 104"/>
              <a:gd name="T40" fmla="*/ 160 w 164"/>
              <a:gd name="T41" fmla="*/ 96 h 104"/>
              <a:gd name="T42" fmla="*/ 156 w 164"/>
              <a:gd name="T43" fmla="*/ 100 h 104"/>
              <a:gd name="T44" fmla="*/ 152 w 164"/>
              <a:gd name="T45" fmla="*/ 104 h 104"/>
              <a:gd name="T46" fmla="*/ 148 w 164"/>
              <a:gd name="T47" fmla="*/ 104 h 104"/>
              <a:gd name="T48" fmla="*/ 140 w 164"/>
              <a:gd name="T49" fmla="*/ 104 h 104"/>
              <a:gd name="T50" fmla="*/ 136 w 164"/>
              <a:gd name="T51" fmla="*/ 104 h 104"/>
              <a:gd name="T52" fmla="*/ 128 w 164"/>
              <a:gd name="T53" fmla="*/ 100 h 104"/>
              <a:gd name="T54" fmla="*/ 120 w 164"/>
              <a:gd name="T55" fmla="*/ 96 h 104"/>
              <a:gd name="T56" fmla="*/ 112 w 164"/>
              <a:gd name="T57" fmla="*/ 92 h 104"/>
              <a:gd name="T58" fmla="*/ 100 w 164"/>
              <a:gd name="T59" fmla="*/ 84 h 104"/>
              <a:gd name="T60" fmla="*/ 88 w 164"/>
              <a:gd name="T61" fmla="*/ 76 h 104"/>
              <a:gd name="T62" fmla="*/ 76 w 164"/>
              <a:gd name="T63" fmla="*/ 68 h 104"/>
              <a:gd name="T64" fmla="*/ 64 w 164"/>
              <a:gd name="T65" fmla="*/ 56 h 104"/>
              <a:gd name="T66" fmla="*/ 48 w 164"/>
              <a:gd name="T67" fmla="*/ 48 h 104"/>
              <a:gd name="T68" fmla="*/ 36 w 164"/>
              <a:gd name="T69" fmla="*/ 36 h 104"/>
              <a:gd name="T70" fmla="*/ 28 w 164"/>
              <a:gd name="T71" fmla="*/ 28 h 104"/>
              <a:gd name="T72" fmla="*/ 16 w 164"/>
              <a:gd name="T73" fmla="*/ 24 h 104"/>
              <a:gd name="T74" fmla="*/ 12 w 164"/>
              <a:gd name="T75" fmla="*/ 16 h 104"/>
              <a:gd name="T76" fmla="*/ 4 w 164"/>
              <a:gd name="T77" fmla="*/ 12 h 104"/>
              <a:gd name="T78" fmla="*/ 4 w 164"/>
              <a:gd name="T79" fmla="*/ 8 h 104"/>
              <a:gd name="T80" fmla="*/ 0 w 164"/>
              <a:gd name="T81" fmla="*/ 4 h 104"/>
              <a:gd name="T82" fmla="*/ 0 w 164"/>
              <a:gd name="T83" fmla="*/ 4 h 1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64" h="104">
                <a:moveTo>
                  <a:pt x="0" y="4"/>
                </a:moveTo>
                <a:lnTo>
                  <a:pt x="4" y="4"/>
                </a:lnTo>
                <a:lnTo>
                  <a:pt x="8" y="0"/>
                </a:lnTo>
                <a:lnTo>
                  <a:pt x="16" y="0"/>
                </a:lnTo>
                <a:lnTo>
                  <a:pt x="24" y="0"/>
                </a:lnTo>
                <a:lnTo>
                  <a:pt x="36" y="0"/>
                </a:lnTo>
                <a:lnTo>
                  <a:pt x="48" y="0"/>
                </a:lnTo>
                <a:lnTo>
                  <a:pt x="64" y="0"/>
                </a:lnTo>
                <a:lnTo>
                  <a:pt x="80" y="4"/>
                </a:lnTo>
                <a:lnTo>
                  <a:pt x="96" y="8"/>
                </a:lnTo>
                <a:lnTo>
                  <a:pt x="112" y="12"/>
                </a:lnTo>
                <a:lnTo>
                  <a:pt x="124" y="16"/>
                </a:lnTo>
                <a:lnTo>
                  <a:pt x="136" y="24"/>
                </a:lnTo>
                <a:lnTo>
                  <a:pt x="148" y="32"/>
                </a:lnTo>
                <a:lnTo>
                  <a:pt x="156" y="40"/>
                </a:lnTo>
                <a:lnTo>
                  <a:pt x="160" y="52"/>
                </a:lnTo>
                <a:lnTo>
                  <a:pt x="164" y="64"/>
                </a:lnTo>
                <a:lnTo>
                  <a:pt x="164" y="76"/>
                </a:lnTo>
                <a:lnTo>
                  <a:pt x="164" y="88"/>
                </a:lnTo>
                <a:lnTo>
                  <a:pt x="164" y="96"/>
                </a:lnTo>
                <a:lnTo>
                  <a:pt x="160" y="96"/>
                </a:lnTo>
                <a:lnTo>
                  <a:pt x="156" y="100"/>
                </a:lnTo>
                <a:lnTo>
                  <a:pt x="152" y="104"/>
                </a:lnTo>
                <a:lnTo>
                  <a:pt x="148" y="104"/>
                </a:lnTo>
                <a:lnTo>
                  <a:pt x="140" y="104"/>
                </a:lnTo>
                <a:lnTo>
                  <a:pt x="136" y="104"/>
                </a:lnTo>
                <a:lnTo>
                  <a:pt x="128" y="100"/>
                </a:lnTo>
                <a:lnTo>
                  <a:pt x="120" y="96"/>
                </a:lnTo>
                <a:lnTo>
                  <a:pt x="112" y="92"/>
                </a:lnTo>
                <a:lnTo>
                  <a:pt x="100" y="84"/>
                </a:lnTo>
                <a:lnTo>
                  <a:pt x="88" y="76"/>
                </a:lnTo>
                <a:lnTo>
                  <a:pt x="76" y="68"/>
                </a:lnTo>
                <a:lnTo>
                  <a:pt x="64" y="56"/>
                </a:lnTo>
                <a:lnTo>
                  <a:pt x="48" y="48"/>
                </a:lnTo>
                <a:lnTo>
                  <a:pt x="36" y="36"/>
                </a:lnTo>
                <a:lnTo>
                  <a:pt x="28" y="28"/>
                </a:lnTo>
                <a:lnTo>
                  <a:pt x="16" y="24"/>
                </a:lnTo>
                <a:lnTo>
                  <a:pt x="12" y="16"/>
                </a:lnTo>
                <a:lnTo>
                  <a:pt x="4" y="12"/>
                </a:lnTo>
                <a:lnTo>
                  <a:pt x="4" y="8"/>
                </a:lnTo>
                <a:lnTo>
                  <a:pt x="0" y="4"/>
                </a:lnTo>
                <a:lnTo>
                  <a:pt x="0" y="4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0" name="Freeform 30">
            <a:extLst>
              <a:ext uri="{FF2B5EF4-FFF2-40B4-BE49-F238E27FC236}">
                <a16:creationId xmlns:a16="http://schemas.microsoft.com/office/drawing/2014/main" id="{33923367-AD6F-46A7-8968-2FCB44FCCDDC}"/>
              </a:ext>
            </a:extLst>
          </p:cNvPr>
          <p:cNvSpPr>
            <a:spLocks/>
          </p:cNvSpPr>
          <p:nvPr/>
        </p:nvSpPr>
        <p:spPr bwMode="auto">
          <a:xfrm>
            <a:off x="9351191" y="1987932"/>
            <a:ext cx="490266" cy="1197707"/>
          </a:xfrm>
          <a:custGeom>
            <a:avLst/>
            <a:gdLst>
              <a:gd name="T0" fmla="*/ 20 w 144"/>
              <a:gd name="T1" fmla="*/ 180 h 240"/>
              <a:gd name="T2" fmla="*/ 8 w 144"/>
              <a:gd name="T3" fmla="*/ 168 h 240"/>
              <a:gd name="T4" fmla="*/ 4 w 144"/>
              <a:gd name="T5" fmla="*/ 164 h 240"/>
              <a:gd name="T6" fmla="*/ 4 w 144"/>
              <a:gd name="T7" fmla="*/ 156 h 240"/>
              <a:gd name="T8" fmla="*/ 8 w 144"/>
              <a:gd name="T9" fmla="*/ 156 h 240"/>
              <a:gd name="T10" fmla="*/ 16 w 144"/>
              <a:gd name="T11" fmla="*/ 156 h 240"/>
              <a:gd name="T12" fmla="*/ 28 w 144"/>
              <a:gd name="T13" fmla="*/ 156 h 240"/>
              <a:gd name="T14" fmla="*/ 52 w 144"/>
              <a:gd name="T15" fmla="*/ 160 h 240"/>
              <a:gd name="T16" fmla="*/ 68 w 144"/>
              <a:gd name="T17" fmla="*/ 164 h 240"/>
              <a:gd name="T18" fmla="*/ 76 w 144"/>
              <a:gd name="T19" fmla="*/ 164 h 240"/>
              <a:gd name="T20" fmla="*/ 80 w 144"/>
              <a:gd name="T21" fmla="*/ 160 h 240"/>
              <a:gd name="T22" fmla="*/ 84 w 144"/>
              <a:gd name="T23" fmla="*/ 152 h 240"/>
              <a:gd name="T24" fmla="*/ 88 w 144"/>
              <a:gd name="T25" fmla="*/ 144 h 240"/>
              <a:gd name="T26" fmla="*/ 88 w 144"/>
              <a:gd name="T27" fmla="*/ 124 h 240"/>
              <a:gd name="T28" fmla="*/ 88 w 144"/>
              <a:gd name="T29" fmla="*/ 88 h 240"/>
              <a:gd name="T30" fmla="*/ 88 w 144"/>
              <a:gd name="T31" fmla="*/ 68 h 240"/>
              <a:gd name="T32" fmla="*/ 84 w 144"/>
              <a:gd name="T33" fmla="*/ 40 h 240"/>
              <a:gd name="T34" fmla="*/ 76 w 144"/>
              <a:gd name="T35" fmla="*/ 24 h 240"/>
              <a:gd name="T36" fmla="*/ 76 w 144"/>
              <a:gd name="T37" fmla="*/ 12 h 240"/>
              <a:gd name="T38" fmla="*/ 80 w 144"/>
              <a:gd name="T39" fmla="*/ 0 h 240"/>
              <a:gd name="T40" fmla="*/ 92 w 144"/>
              <a:gd name="T41" fmla="*/ 0 h 240"/>
              <a:gd name="T42" fmla="*/ 108 w 144"/>
              <a:gd name="T43" fmla="*/ 4 h 240"/>
              <a:gd name="T44" fmla="*/ 128 w 144"/>
              <a:gd name="T45" fmla="*/ 16 h 240"/>
              <a:gd name="T46" fmla="*/ 140 w 144"/>
              <a:gd name="T47" fmla="*/ 24 h 240"/>
              <a:gd name="T48" fmla="*/ 144 w 144"/>
              <a:gd name="T49" fmla="*/ 28 h 240"/>
              <a:gd name="T50" fmla="*/ 144 w 144"/>
              <a:gd name="T51" fmla="*/ 36 h 240"/>
              <a:gd name="T52" fmla="*/ 144 w 144"/>
              <a:gd name="T53" fmla="*/ 44 h 240"/>
              <a:gd name="T54" fmla="*/ 144 w 144"/>
              <a:gd name="T55" fmla="*/ 64 h 240"/>
              <a:gd name="T56" fmla="*/ 144 w 144"/>
              <a:gd name="T57" fmla="*/ 88 h 240"/>
              <a:gd name="T58" fmla="*/ 144 w 144"/>
              <a:gd name="T59" fmla="*/ 124 h 240"/>
              <a:gd name="T60" fmla="*/ 140 w 144"/>
              <a:gd name="T61" fmla="*/ 160 h 240"/>
              <a:gd name="T62" fmla="*/ 136 w 144"/>
              <a:gd name="T63" fmla="*/ 188 h 240"/>
              <a:gd name="T64" fmla="*/ 132 w 144"/>
              <a:gd name="T65" fmla="*/ 212 h 240"/>
              <a:gd name="T66" fmla="*/ 124 w 144"/>
              <a:gd name="T67" fmla="*/ 224 h 240"/>
              <a:gd name="T68" fmla="*/ 104 w 144"/>
              <a:gd name="T69" fmla="*/ 236 h 240"/>
              <a:gd name="T70" fmla="*/ 88 w 144"/>
              <a:gd name="T71" fmla="*/ 240 h 240"/>
              <a:gd name="T72" fmla="*/ 80 w 144"/>
              <a:gd name="T73" fmla="*/ 236 h 240"/>
              <a:gd name="T74" fmla="*/ 72 w 144"/>
              <a:gd name="T75" fmla="*/ 224 h 240"/>
              <a:gd name="T76" fmla="*/ 60 w 144"/>
              <a:gd name="T77" fmla="*/ 204 h 240"/>
              <a:gd name="T78" fmla="*/ 48 w 144"/>
              <a:gd name="T79" fmla="*/ 196 h 240"/>
              <a:gd name="T80" fmla="*/ 32 w 144"/>
              <a:gd name="T81" fmla="*/ 188 h 2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144" h="240">
                <a:moveTo>
                  <a:pt x="32" y="188"/>
                </a:moveTo>
                <a:lnTo>
                  <a:pt x="20" y="180"/>
                </a:lnTo>
                <a:lnTo>
                  <a:pt x="12" y="172"/>
                </a:lnTo>
                <a:lnTo>
                  <a:pt x="8" y="168"/>
                </a:lnTo>
                <a:lnTo>
                  <a:pt x="4" y="164"/>
                </a:lnTo>
                <a:lnTo>
                  <a:pt x="4" y="164"/>
                </a:lnTo>
                <a:lnTo>
                  <a:pt x="0" y="160"/>
                </a:lnTo>
                <a:lnTo>
                  <a:pt x="4" y="156"/>
                </a:lnTo>
                <a:lnTo>
                  <a:pt x="4" y="156"/>
                </a:lnTo>
                <a:lnTo>
                  <a:pt x="8" y="156"/>
                </a:lnTo>
                <a:lnTo>
                  <a:pt x="12" y="156"/>
                </a:lnTo>
                <a:lnTo>
                  <a:pt x="16" y="156"/>
                </a:lnTo>
                <a:lnTo>
                  <a:pt x="20" y="156"/>
                </a:lnTo>
                <a:lnTo>
                  <a:pt x="28" y="156"/>
                </a:lnTo>
                <a:lnTo>
                  <a:pt x="36" y="156"/>
                </a:lnTo>
                <a:lnTo>
                  <a:pt x="52" y="160"/>
                </a:lnTo>
                <a:lnTo>
                  <a:pt x="64" y="164"/>
                </a:lnTo>
                <a:lnTo>
                  <a:pt x="68" y="164"/>
                </a:lnTo>
                <a:lnTo>
                  <a:pt x="72" y="164"/>
                </a:lnTo>
                <a:lnTo>
                  <a:pt x="76" y="164"/>
                </a:lnTo>
                <a:lnTo>
                  <a:pt x="76" y="164"/>
                </a:lnTo>
                <a:lnTo>
                  <a:pt x="80" y="160"/>
                </a:lnTo>
                <a:lnTo>
                  <a:pt x="84" y="156"/>
                </a:lnTo>
                <a:lnTo>
                  <a:pt x="84" y="152"/>
                </a:lnTo>
                <a:lnTo>
                  <a:pt x="88" y="148"/>
                </a:lnTo>
                <a:lnTo>
                  <a:pt x="88" y="144"/>
                </a:lnTo>
                <a:lnTo>
                  <a:pt x="88" y="140"/>
                </a:lnTo>
                <a:lnTo>
                  <a:pt x="88" y="124"/>
                </a:lnTo>
                <a:lnTo>
                  <a:pt x="88" y="108"/>
                </a:lnTo>
                <a:lnTo>
                  <a:pt x="88" y="88"/>
                </a:lnTo>
                <a:lnTo>
                  <a:pt x="88" y="80"/>
                </a:lnTo>
                <a:lnTo>
                  <a:pt x="88" y="68"/>
                </a:lnTo>
                <a:lnTo>
                  <a:pt x="88" y="52"/>
                </a:lnTo>
                <a:lnTo>
                  <a:pt x="84" y="40"/>
                </a:lnTo>
                <a:lnTo>
                  <a:pt x="80" y="32"/>
                </a:lnTo>
                <a:lnTo>
                  <a:pt x="76" y="24"/>
                </a:lnTo>
                <a:lnTo>
                  <a:pt x="72" y="16"/>
                </a:lnTo>
                <a:lnTo>
                  <a:pt x="76" y="12"/>
                </a:lnTo>
                <a:lnTo>
                  <a:pt x="76" y="4"/>
                </a:lnTo>
                <a:lnTo>
                  <a:pt x="80" y="0"/>
                </a:lnTo>
                <a:lnTo>
                  <a:pt x="80" y="0"/>
                </a:lnTo>
                <a:lnTo>
                  <a:pt x="92" y="0"/>
                </a:lnTo>
                <a:lnTo>
                  <a:pt x="100" y="0"/>
                </a:lnTo>
                <a:lnTo>
                  <a:pt x="108" y="4"/>
                </a:lnTo>
                <a:lnTo>
                  <a:pt x="116" y="8"/>
                </a:lnTo>
                <a:lnTo>
                  <a:pt x="128" y="16"/>
                </a:lnTo>
                <a:lnTo>
                  <a:pt x="136" y="20"/>
                </a:lnTo>
                <a:lnTo>
                  <a:pt x="140" y="24"/>
                </a:lnTo>
                <a:lnTo>
                  <a:pt x="144" y="28"/>
                </a:lnTo>
                <a:lnTo>
                  <a:pt x="144" y="28"/>
                </a:lnTo>
                <a:lnTo>
                  <a:pt x="144" y="32"/>
                </a:lnTo>
                <a:lnTo>
                  <a:pt x="144" y="36"/>
                </a:lnTo>
                <a:lnTo>
                  <a:pt x="144" y="40"/>
                </a:lnTo>
                <a:lnTo>
                  <a:pt x="144" y="44"/>
                </a:lnTo>
                <a:lnTo>
                  <a:pt x="144" y="52"/>
                </a:lnTo>
                <a:lnTo>
                  <a:pt x="144" y="64"/>
                </a:lnTo>
                <a:lnTo>
                  <a:pt x="144" y="76"/>
                </a:lnTo>
                <a:lnTo>
                  <a:pt x="144" y="88"/>
                </a:lnTo>
                <a:lnTo>
                  <a:pt x="144" y="108"/>
                </a:lnTo>
                <a:lnTo>
                  <a:pt x="144" y="124"/>
                </a:lnTo>
                <a:lnTo>
                  <a:pt x="140" y="144"/>
                </a:lnTo>
                <a:lnTo>
                  <a:pt x="140" y="160"/>
                </a:lnTo>
                <a:lnTo>
                  <a:pt x="140" y="176"/>
                </a:lnTo>
                <a:lnTo>
                  <a:pt x="136" y="188"/>
                </a:lnTo>
                <a:lnTo>
                  <a:pt x="136" y="200"/>
                </a:lnTo>
                <a:lnTo>
                  <a:pt x="132" y="212"/>
                </a:lnTo>
                <a:lnTo>
                  <a:pt x="128" y="216"/>
                </a:lnTo>
                <a:lnTo>
                  <a:pt x="124" y="224"/>
                </a:lnTo>
                <a:lnTo>
                  <a:pt x="116" y="232"/>
                </a:lnTo>
                <a:lnTo>
                  <a:pt x="104" y="236"/>
                </a:lnTo>
                <a:lnTo>
                  <a:pt x="96" y="240"/>
                </a:lnTo>
                <a:lnTo>
                  <a:pt x="88" y="240"/>
                </a:lnTo>
                <a:lnTo>
                  <a:pt x="84" y="240"/>
                </a:lnTo>
                <a:lnTo>
                  <a:pt x="80" y="236"/>
                </a:lnTo>
                <a:lnTo>
                  <a:pt x="76" y="232"/>
                </a:lnTo>
                <a:lnTo>
                  <a:pt x="72" y="224"/>
                </a:lnTo>
                <a:lnTo>
                  <a:pt x="68" y="212"/>
                </a:lnTo>
                <a:lnTo>
                  <a:pt x="60" y="204"/>
                </a:lnTo>
                <a:lnTo>
                  <a:pt x="56" y="200"/>
                </a:lnTo>
                <a:lnTo>
                  <a:pt x="48" y="196"/>
                </a:lnTo>
                <a:lnTo>
                  <a:pt x="40" y="192"/>
                </a:lnTo>
                <a:lnTo>
                  <a:pt x="32" y="188"/>
                </a:lnTo>
                <a:lnTo>
                  <a:pt x="32" y="188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1" name="Freeform 31">
            <a:extLst>
              <a:ext uri="{FF2B5EF4-FFF2-40B4-BE49-F238E27FC236}">
                <a16:creationId xmlns:a16="http://schemas.microsoft.com/office/drawing/2014/main" id="{70B39418-5267-4468-9440-E6BAB5B71DE4}"/>
              </a:ext>
            </a:extLst>
          </p:cNvPr>
          <p:cNvSpPr>
            <a:spLocks/>
          </p:cNvSpPr>
          <p:nvPr/>
        </p:nvSpPr>
        <p:spPr bwMode="auto">
          <a:xfrm>
            <a:off x="9160532" y="1488888"/>
            <a:ext cx="313225" cy="698662"/>
          </a:xfrm>
          <a:custGeom>
            <a:avLst/>
            <a:gdLst>
              <a:gd name="T0" fmla="*/ 28 w 92"/>
              <a:gd name="T1" fmla="*/ 60 h 140"/>
              <a:gd name="T2" fmla="*/ 24 w 92"/>
              <a:gd name="T3" fmla="*/ 52 h 140"/>
              <a:gd name="T4" fmla="*/ 20 w 92"/>
              <a:gd name="T5" fmla="*/ 40 h 140"/>
              <a:gd name="T6" fmla="*/ 12 w 92"/>
              <a:gd name="T7" fmla="*/ 32 h 140"/>
              <a:gd name="T8" fmla="*/ 8 w 92"/>
              <a:gd name="T9" fmla="*/ 28 h 140"/>
              <a:gd name="T10" fmla="*/ 4 w 92"/>
              <a:gd name="T11" fmla="*/ 24 h 140"/>
              <a:gd name="T12" fmla="*/ 0 w 92"/>
              <a:gd name="T13" fmla="*/ 16 h 140"/>
              <a:gd name="T14" fmla="*/ 0 w 92"/>
              <a:gd name="T15" fmla="*/ 12 h 140"/>
              <a:gd name="T16" fmla="*/ 0 w 92"/>
              <a:gd name="T17" fmla="*/ 8 h 140"/>
              <a:gd name="T18" fmla="*/ 4 w 92"/>
              <a:gd name="T19" fmla="*/ 4 h 140"/>
              <a:gd name="T20" fmla="*/ 12 w 92"/>
              <a:gd name="T21" fmla="*/ 0 h 140"/>
              <a:gd name="T22" fmla="*/ 16 w 92"/>
              <a:gd name="T23" fmla="*/ 0 h 140"/>
              <a:gd name="T24" fmla="*/ 24 w 92"/>
              <a:gd name="T25" fmla="*/ 0 h 140"/>
              <a:gd name="T26" fmla="*/ 32 w 92"/>
              <a:gd name="T27" fmla="*/ 4 h 140"/>
              <a:gd name="T28" fmla="*/ 44 w 92"/>
              <a:gd name="T29" fmla="*/ 4 h 140"/>
              <a:gd name="T30" fmla="*/ 52 w 92"/>
              <a:gd name="T31" fmla="*/ 8 h 140"/>
              <a:gd name="T32" fmla="*/ 68 w 92"/>
              <a:gd name="T33" fmla="*/ 8 h 140"/>
              <a:gd name="T34" fmla="*/ 72 w 92"/>
              <a:gd name="T35" fmla="*/ 28 h 140"/>
              <a:gd name="T36" fmla="*/ 76 w 92"/>
              <a:gd name="T37" fmla="*/ 44 h 140"/>
              <a:gd name="T38" fmla="*/ 84 w 92"/>
              <a:gd name="T39" fmla="*/ 60 h 140"/>
              <a:gd name="T40" fmla="*/ 84 w 92"/>
              <a:gd name="T41" fmla="*/ 72 h 140"/>
              <a:gd name="T42" fmla="*/ 88 w 92"/>
              <a:gd name="T43" fmla="*/ 84 h 140"/>
              <a:gd name="T44" fmla="*/ 92 w 92"/>
              <a:gd name="T45" fmla="*/ 96 h 140"/>
              <a:gd name="T46" fmla="*/ 92 w 92"/>
              <a:gd name="T47" fmla="*/ 104 h 140"/>
              <a:gd name="T48" fmla="*/ 92 w 92"/>
              <a:gd name="T49" fmla="*/ 112 h 140"/>
              <a:gd name="T50" fmla="*/ 92 w 92"/>
              <a:gd name="T51" fmla="*/ 120 h 140"/>
              <a:gd name="T52" fmla="*/ 92 w 92"/>
              <a:gd name="T53" fmla="*/ 124 h 140"/>
              <a:gd name="T54" fmla="*/ 92 w 92"/>
              <a:gd name="T55" fmla="*/ 132 h 140"/>
              <a:gd name="T56" fmla="*/ 88 w 92"/>
              <a:gd name="T57" fmla="*/ 136 h 140"/>
              <a:gd name="T58" fmla="*/ 84 w 92"/>
              <a:gd name="T59" fmla="*/ 140 h 140"/>
              <a:gd name="T60" fmla="*/ 76 w 92"/>
              <a:gd name="T61" fmla="*/ 140 h 140"/>
              <a:gd name="T62" fmla="*/ 68 w 92"/>
              <a:gd name="T63" fmla="*/ 140 h 140"/>
              <a:gd name="T64" fmla="*/ 64 w 92"/>
              <a:gd name="T65" fmla="*/ 140 h 140"/>
              <a:gd name="T66" fmla="*/ 60 w 92"/>
              <a:gd name="T67" fmla="*/ 136 h 140"/>
              <a:gd name="T68" fmla="*/ 56 w 92"/>
              <a:gd name="T69" fmla="*/ 132 h 140"/>
              <a:gd name="T70" fmla="*/ 52 w 92"/>
              <a:gd name="T71" fmla="*/ 124 h 140"/>
              <a:gd name="T72" fmla="*/ 44 w 92"/>
              <a:gd name="T73" fmla="*/ 112 h 140"/>
              <a:gd name="T74" fmla="*/ 40 w 92"/>
              <a:gd name="T75" fmla="*/ 96 h 140"/>
              <a:gd name="T76" fmla="*/ 36 w 92"/>
              <a:gd name="T77" fmla="*/ 84 h 140"/>
              <a:gd name="T78" fmla="*/ 32 w 92"/>
              <a:gd name="T79" fmla="*/ 72 h 140"/>
              <a:gd name="T80" fmla="*/ 28 w 92"/>
              <a:gd name="T81" fmla="*/ 60 h 140"/>
              <a:gd name="T82" fmla="*/ 28 w 92"/>
              <a:gd name="T83" fmla="*/ 60 h 1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92" h="140">
                <a:moveTo>
                  <a:pt x="28" y="60"/>
                </a:moveTo>
                <a:lnTo>
                  <a:pt x="24" y="52"/>
                </a:lnTo>
                <a:lnTo>
                  <a:pt x="20" y="40"/>
                </a:lnTo>
                <a:lnTo>
                  <a:pt x="12" y="32"/>
                </a:lnTo>
                <a:lnTo>
                  <a:pt x="8" y="28"/>
                </a:lnTo>
                <a:lnTo>
                  <a:pt x="4" y="24"/>
                </a:lnTo>
                <a:lnTo>
                  <a:pt x="0" y="16"/>
                </a:lnTo>
                <a:lnTo>
                  <a:pt x="0" y="12"/>
                </a:lnTo>
                <a:lnTo>
                  <a:pt x="0" y="8"/>
                </a:lnTo>
                <a:lnTo>
                  <a:pt x="4" y="4"/>
                </a:lnTo>
                <a:lnTo>
                  <a:pt x="12" y="0"/>
                </a:lnTo>
                <a:lnTo>
                  <a:pt x="16" y="0"/>
                </a:lnTo>
                <a:lnTo>
                  <a:pt x="24" y="0"/>
                </a:lnTo>
                <a:lnTo>
                  <a:pt x="32" y="4"/>
                </a:lnTo>
                <a:lnTo>
                  <a:pt x="44" y="4"/>
                </a:lnTo>
                <a:lnTo>
                  <a:pt x="52" y="8"/>
                </a:lnTo>
                <a:lnTo>
                  <a:pt x="68" y="8"/>
                </a:lnTo>
                <a:lnTo>
                  <a:pt x="72" y="28"/>
                </a:lnTo>
                <a:lnTo>
                  <a:pt x="76" y="44"/>
                </a:lnTo>
                <a:lnTo>
                  <a:pt x="84" y="60"/>
                </a:lnTo>
                <a:lnTo>
                  <a:pt x="84" y="72"/>
                </a:lnTo>
                <a:lnTo>
                  <a:pt x="88" y="84"/>
                </a:lnTo>
                <a:lnTo>
                  <a:pt x="92" y="96"/>
                </a:lnTo>
                <a:lnTo>
                  <a:pt x="92" y="104"/>
                </a:lnTo>
                <a:lnTo>
                  <a:pt x="92" y="112"/>
                </a:lnTo>
                <a:lnTo>
                  <a:pt x="92" y="120"/>
                </a:lnTo>
                <a:lnTo>
                  <a:pt x="92" y="124"/>
                </a:lnTo>
                <a:lnTo>
                  <a:pt x="92" y="132"/>
                </a:lnTo>
                <a:lnTo>
                  <a:pt x="88" y="136"/>
                </a:lnTo>
                <a:lnTo>
                  <a:pt x="84" y="140"/>
                </a:lnTo>
                <a:lnTo>
                  <a:pt x="76" y="140"/>
                </a:lnTo>
                <a:lnTo>
                  <a:pt x="68" y="140"/>
                </a:lnTo>
                <a:lnTo>
                  <a:pt x="64" y="140"/>
                </a:lnTo>
                <a:lnTo>
                  <a:pt x="60" y="136"/>
                </a:lnTo>
                <a:lnTo>
                  <a:pt x="56" y="132"/>
                </a:lnTo>
                <a:lnTo>
                  <a:pt x="52" y="124"/>
                </a:lnTo>
                <a:lnTo>
                  <a:pt x="44" y="112"/>
                </a:lnTo>
                <a:lnTo>
                  <a:pt x="40" y="96"/>
                </a:lnTo>
                <a:lnTo>
                  <a:pt x="36" y="84"/>
                </a:lnTo>
                <a:lnTo>
                  <a:pt x="32" y="72"/>
                </a:lnTo>
                <a:lnTo>
                  <a:pt x="28" y="60"/>
                </a:lnTo>
                <a:lnTo>
                  <a:pt x="28" y="60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2" name="Freeform 32">
            <a:extLst>
              <a:ext uri="{FF2B5EF4-FFF2-40B4-BE49-F238E27FC236}">
                <a16:creationId xmlns:a16="http://schemas.microsoft.com/office/drawing/2014/main" id="{BA31EC4A-CFAC-4B4C-9A24-180C01C5C745}"/>
              </a:ext>
            </a:extLst>
          </p:cNvPr>
          <p:cNvSpPr>
            <a:spLocks/>
          </p:cNvSpPr>
          <p:nvPr/>
        </p:nvSpPr>
        <p:spPr bwMode="auto">
          <a:xfrm>
            <a:off x="9228624" y="1389079"/>
            <a:ext cx="1103098" cy="578892"/>
          </a:xfrm>
          <a:custGeom>
            <a:avLst/>
            <a:gdLst>
              <a:gd name="T0" fmla="*/ 192 w 324"/>
              <a:gd name="T1" fmla="*/ 116 h 116"/>
              <a:gd name="T2" fmla="*/ 208 w 324"/>
              <a:gd name="T3" fmla="*/ 80 h 116"/>
              <a:gd name="T4" fmla="*/ 220 w 324"/>
              <a:gd name="T5" fmla="*/ 60 h 116"/>
              <a:gd name="T6" fmla="*/ 224 w 324"/>
              <a:gd name="T7" fmla="*/ 44 h 116"/>
              <a:gd name="T8" fmla="*/ 224 w 324"/>
              <a:gd name="T9" fmla="*/ 36 h 116"/>
              <a:gd name="T10" fmla="*/ 216 w 324"/>
              <a:gd name="T11" fmla="*/ 36 h 116"/>
              <a:gd name="T12" fmla="*/ 208 w 324"/>
              <a:gd name="T13" fmla="*/ 36 h 116"/>
              <a:gd name="T14" fmla="*/ 192 w 324"/>
              <a:gd name="T15" fmla="*/ 36 h 116"/>
              <a:gd name="T16" fmla="*/ 172 w 324"/>
              <a:gd name="T17" fmla="*/ 40 h 116"/>
              <a:gd name="T18" fmla="*/ 140 w 324"/>
              <a:gd name="T19" fmla="*/ 44 h 116"/>
              <a:gd name="T20" fmla="*/ 92 w 324"/>
              <a:gd name="T21" fmla="*/ 48 h 116"/>
              <a:gd name="T22" fmla="*/ 36 w 324"/>
              <a:gd name="T23" fmla="*/ 56 h 116"/>
              <a:gd name="T24" fmla="*/ 0 w 324"/>
              <a:gd name="T25" fmla="*/ 28 h 116"/>
              <a:gd name="T26" fmla="*/ 40 w 324"/>
              <a:gd name="T27" fmla="*/ 28 h 116"/>
              <a:gd name="T28" fmla="*/ 72 w 324"/>
              <a:gd name="T29" fmla="*/ 24 h 116"/>
              <a:gd name="T30" fmla="*/ 108 w 324"/>
              <a:gd name="T31" fmla="*/ 20 h 116"/>
              <a:gd name="T32" fmla="*/ 128 w 324"/>
              <a:gd name="T33" fmla="*/ 20 h 116"/>
              <a:gd name="T34" fmla="*/ 156 w 324"/>
              <a:gd name="T35" fmla="*/ 16 h 116"/>
              <a:gd name="T36" fmla="*/ 180 w 324"/>
              <a:gd name="T37" fmla="*/ 8 h 116"/>
              <a:gd name="T38" fmla="*/ 196 w 324"/>
              <a:gd name="T39" fmla="*/ 4 h 116"/>
              <a:gd name="T40" fmla="*/ 212 w 324"/>
              <a:gd name="T41" fmla="*/ 4 h 116"/>
              <a:gd name="T42" fmla="*/ 220 w 324"/>
              <a:gd name="T43" fmla="*/ 0 h 116"/>
              <a:gd name="T44" fmla="*/ 228 w 324"/>
              <a:gd name="T45" fmla="*/ 0 h 116"/>
              <a:gd name="T46" fmla="*/ 252 w 324"/>
              <a:gd name="T47" fmla="*/ 0 h 116"/>
              <a:gd name="T48" fmla="*/ 272 w 324"/>
              <a:gd name="T49" fmla="*/ 8 h 116"/>
              <a:gd name="T50" fmla="*/ 296 w 324"/>
              <a:gd name="T51" fmla="*/ 20 h 116"/>
              <a:gd name="T52" fmla="*/ 312 w 324"/>
              <a:gd name="T53" fmla="*/ 24 h 116"/>
              <a:gd name="T54" fmla="*/ 320 w 324"/>
              <a:gd name="T55" fmla="*/ 32 h 116"/>
              <a:gd name="T56" fmla="*/ 324 w 324"/>
              <a:gd name="T57" fmla="*/ 36 h 116"/>
              <a:gd name="T58" fmla="*/ 324 w 324"/>
              <a:gd name="T59" fmla="*/ 40 h 116"/>
              <a:gd name="T60" fmla="*/ 320 w 324"/>
              <a:gd name="T61" fmla="*/ 48 h 116"/>
              <a:gd name="T62" fmla="*/ 308 w 324"/>
              <a:gd name="T63" fmla="*/ 52 h 116"/>
              <a:gd name="T64" fmla="*/ 296 w 324"/>
              <a:gd name="T65" fmla="*/ 56 h 116"/>
              <a:gd name="T66" fmla="*/ 284 w 324"/>
              <a:gd name="T67" fmla="*/ 64 h 116"/>
              <a:gd name="T68" fmla="*/ 268 w 324"/>
              <a:gd name="T69" fmla="*/ 80 h 116"/>
              <a:gd name="T70" fmla="*/ 248 w 324"/>
              <a:gd name="T71" fmla="*/ 100 h 116"/>
              <a:gd name="T72" fmla="*/ 232 w 324"/>
              <a:gd name="T73" fmla="*/ 116 h 1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324" h="116">
                <a:moveTo>
                  <a:pt x="232" y="116"/>
                </a:moveTo>
                <a:lnTo>
                  <a:pt x="192" y="116"/>
                </a:lnTo>
                <a:lnTo>
                  <a:pt x="200" y="96"/>
                </a:lnTo>
                <a:lnTo>
                  <a:pt x="208" y="80"/>
                </a:lnTo>
                <a:lnTo>
                  <a:pt x="212" y="68"/>
                </a:lnTo>
                <a:lnTo>
                  <a:pt x="220" y="60"/>
                </a:lnTo>
                <a:lnTo>
                  <a:pt x="224" y="48"/>
                </a:lnTo>
                <a:lnTo>
                  <a:pt x="224" y="44"/>
                </a:lnTo>
                <a:lnTo>
                  <a:pt x="224" y="40"/>
                </a:lnTo>
                <a:lnTo>
                  <a:pt x="224" y="36"/>
                </a:lnTo>
                <a:lnTo>
                  <a:pt x="220" y="36"/>
                </a:lnTo>
                <a:lnTo>
                  <a:pt x="216" y="36"/>
                </a:lnTo>
                <a:lnTo>
                  <a:pt x="212" y="36"/>
                </a:lnTo>
                <a:lnTo>
                  <a:pt x="208" y="36"/>
                </a:lnTo>
                <a:lnTo>
                  <a:pt x="200" y="36"/>
                </a:lnTo>
                <a:lnTo>
                  <a:pt x="192" y="36"/>
                </a:lnTo>
                <a:lnTo>
                  <a:pt x="184" y="40"/>
                </a:lnTo>
                <a:lnTo>
                  <a:pt x="172" y="40"/>
                </a:lnTo>
                <a:lnTo>
                  <a:pt x="156" y="44"/>
                </a:lnTo>
                <a:lnTo>
                  <a:pt x="140" y="44"/>
                </a:lnTo>
                <a:lnTo>
                  <a:pt x="120" y="48"/>
                </a:lnTo>
                <a:lnTo>
                  <a:pt x="92" y="48"/>
                </a:lnTo>
                <a:lnTo>
                  <a:pt x="64" y="52"/>
                </a:lnTo>
                <a:lnTo>
                  <a:pt x="36" y="56"/>
                </a:lnTo>
                <a:lnTo>
                  <a:pt x="0" y="56"/>
                </a:lnTo>
                <a:lnTo>
                  <a:pt x="0" y="28"/>
                </a:lnTo>
                <a:lnTo>
                  <a:pt x="20" y="28"/>
                </a:lnTo>
                <a:lnTo>
                  <a:pt x="40" y="28"/>
                </a:lnTo>
                <a:lnTo>
                  <a:pt x="60" y="28"/>
                </a:lnTo>
                <a:lnTo>
                  <a:pt x="72" y="24"/>
                </a:lnTo>
                <a:lnTo>
                  <a:pt x="88" y="24"/>
                </a:lnTo>
                <a:lnTo>
                  <a:pt x="108" y="20"/>
                </a:lnTo>
                <a:lnTo>
                  <a:pt x="116" y="20"/>
                </a:lnTo>
                <a:lnTo>
                  <a:pt x="128" y="20"/>
                </a:lnTo>
                <a:lnTo>
                  <a:pt x="140" y="16"/>
                </a:lnTo>
                <a:lnTo>
                  <a:pt x="156" y="16"/>
                </a:lnTo>
                <a:lnTo>
                  <a:pt x="168" y="12"/>
                </a:lnTo>
                <a:lnTo>
                  <a:pt x="180" y="8"/>
                </a:lnTo>
                <a:lnTo>
                  <a:pt x="188" y="8"/>
                </a:lnTo>
                <a:lnTo>
                  <a:pt x="196" y="4"/>
                </a:lnTo>
                <a:lnTo>
                  <a:pt x="204" y="4"/>
                </a:lnTo>
                <a:lnTo>
                  <a:pt x="212" y="4"/>
                </a:lnTo>
                <a:lnTo>
                  <a:pt x="216" y="0"/>
                </a:lnTo>
                <a:lnTo>
                  <a:pt x="220" y="0"/>
                </a:lnTo>
                <a:lnTo>
                  <a:pt x="224" y="0"/>
                </a:lnTo>
                <a:lnTo>
                  <a:pt x="228" y="0"/>
                </a:lnTo>
                <a:lnTo>
                  <a:pt x="244" y="0"/>
                </a:lnTo>
                <a:lnTo>
                  <a:pt x="252" y="0"/>
                </a:lnTo>
                <a:lnTo>
                  <a:pt x="260" y="4"/>
                </a:lnTo>
                <a:lnTo>
                  <a:pt x="272" y="8"/>
                </a:lnTo>
                <a:lnTo>
                  <a:pt x="288" y="16"/>
                </a:lnTo>
                <a:lnTo>
                  <a:pt x="296" y="20"/>
                </a:lnTo>
                <a:lnTo>
                  <a:pt x="304" y="20"/>
                </a:lnTo>
                <a:lnTo>
                  <a:pt x="312" y="24"/>
                </a:lnTo>
                <a:lnTo>
                  <a:pt x="316" y="28"/>
                </a:lnTo>
                <a:lnTo>
                  <a:pt x="320" y="32"/>
                </a:lnTo>
                <a:lnTo>
                  <a:pt x="324" y="32"/>
                </a:lnTo>
                <a:lnTo>
                  <a:pt x="324" y="36"/>
                </a:lnTo>
                <a:lnTo>
                  <a:pt x="324" y="36"/>
                </a:lnTo>
                <a:lnTo>
                  <a:pt x="324" y="40"/>
                </a:lnTo>
                <a:lnTo>
                  <a:pt x="324" y="44"/>
                </a:lnTo>
                <a:lnTo>
                  <a:pt x="320" y="48"/>
                </a:lnTo>
                <a:lnTo>
                  <a:pt x="316" y="52"/>
                </a:lnTo>
                <a:lnTo>
                  <a:pt x="308" y="52"/>
                </a:lnTo>
                <a:lnTo>
                  <a:pt x="300" y="56"/>
                </a:lnTo>
                <a:lnTo>
                  <a:pt x="296" y="56"/>
                </a:lnTo>
                <a:lnTo>
                  <a:pt x="288" y="60"/>
                </a:lnTo>
                <a:lnTo>
                  <a:pt x="284" y="64"/>
                </a:lnTo>
                <a:lnTo>
                  <a:pt x="276" y="72"/>
                </a:lnTo>
                <a:lnTo>
                  <a:pt x="268" y="80"/>
                </a:lnTo>
                <a:lnTo>
                  <a:pt x="256" y="88"/>
                </a:lnTo>
                <a:lnTo>
                  <a:pt x="248" y="100"/>
                </a:lnTo>
                <a:lnTo>
                  <a:pt x="232" y="116"/>
                </a:lnTo>
                <a:lnTo>
                  <a:pt x="232" y="116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3" name="Freeform 33">
            <a:extLst>
              <a:ext uri="{FF2B5EF4-FFF2-40B4-BE49-F238E27FC236}">
                <a16:creationId xmlns:a16="http://schemas.microsoft.com/office/drawing/2014/main" id="{EB1D6388-AA1B-496F-B451-A3AF948CFD44}"/>
              </a:ext>
            </a:extLst>
          </p:cNvPr>
          <p:cNvSpPr>
            <a:spLocks/>
          </p:cNvSpPr>
          <p:nvPr/>
        </p:nvSpPr>
        <p:spPr bwMode="auto">
          <a:xfrm>
            <a:off x="9351191" y="1848200"/>
            <a:ext cx="803491" cy="279465"/>
          </a:xfrm>
          <a:custGeom>
            <a:avLst/>
            <a:gdLst>
              <a:gd name="T0" fmla="*/ 220 w 236"/>
              <a:gd name="T1" fmla="*/ 28 h 56"/>
              <a:gd name="T2" fmla="*/ 216 w 236"/>
              <a:gd name="T3" fmla="*/ 32 h 56"/>
              <a:gd name="T4" fmla="*/ 208 w 236"/>
              <a:gd name="T5" fmla="*/ 32 h 56"/>
              <a:gd name="T6" fmla="*/ 200 w 236"/>
              <a:gd name="T7" fmla="*/ 32 h 56"/>
              <a:gd name="T8" fmla="*/ 192 w 236"/>
              <a:gd name="T9" fmla="*/ 36 h 56"/>
              <a:gd name="T10" fmla="*/ 180 w 236"/>
              <a:gd name="T11" fmla="*/ 36 h 56"/>
              <a:gd name="T12" fmla="*/ 164 w 236"/>
              <a:gd name="T13" fmla="*/ 36 h 56"/>
              <a:gd name="T14" fmla="*/ 148 w 236"/>
              <a:gd name="T15" fmla="*/ 40 h 56"/>
              <a:gd name="T16" fmla="*/ 132 w 236"/>
              <a:gd name="T17" fmla="*/ 40 h 56"/>
              <a:gd name="T18" fmla="*/ 96 w 236"/>
              <a:gd name="T19" fmla="*/ 44 h 56"/>
              <a:gd name="T20" fmla="*/ 60 w 236"/>
              <a:gd name="T21" fmla="*/ 48 h 56"/>
              <a:gd name="T22" fmla="*/ 32 w 236"/>
              <a:gd name="T23" fmla="*/ 52 h 56"/>
              <a:gd name="T24" fmla="*/ 4 w 236"/>
              <a:gd name="T25" fmla="*/ 56 h 56"/>
              <a:gd name="T26" fmla="*/ 0 w 236"/>
              <a:gd name="T27" fmla="*/ 24 h 56"/>
              <a:gd name="T28" fmla="*/ 24 w 236"/>
              <a:gd name="T29" fmla="*/ 20 h 56"/>
              <a:gd name="T30" fmla="*/ 44 w 236"/>
              <a:gd name="T31" fmla="*/ 20 h 56"/>
              <a:gd name="T32" fmla="*/ 60 w 236"/>
              <a:gd name="T33" fmla="*/ 16 h 56"/>
              <a:gd name="T34" fmla="*/ 76 w 236"/>
              <a:gd name="T35" fmla="*/ 16 h 56"/>
              <a:gd name="T36" fmla="*/ 88 w 236"/>
              <a:gd name="T37" fmla="*/ 16 h 56"/>
              <a:gd name="T38" fmla="*/ 108 w 236"/>
              <a:gd name="T39" fmla="*/ 12 h 56"/>
              <a:gd name="T40" fmla="*/ 120 w 236"/>
              <a:gd name="T41" fmla="*/ 12 h 56"/>
              <a:gd name="T42" fmla="*/ 132 w 236"/>
              <a:gd name="T43" fmla="*/ 8 h 56"/>
              <a:gd name="T44" fmla="*/ 144 w 236"/>
              <a:gd name="T45" fmla="*/ 8 h 56"/>
              <a:gd name="T46" fmla="*/ 156 w 236"/>
              <a:gd name="T47" fmla="*/ 4 h 56"/>
              <a:gd name="T48" fmla="*/ 168 w 236"/>
              <a:gd name="T49" fmla="*/ 4 h 56"/>
              <a:gd name="T50" fmla="*/ 180 w 236"/>
              <a:gd name="T51" fmla="*/ 0 h 56"/>
              <a:gd name="T52" fmla="*/ 192 w 236"/>
              <a:gd name="T53" fmla="*/ 0 h 56"/>
              <a:gd name="T54" fmla="*/ 200 w 236"/>
              <a:gd name="T55" fmla="*/ 0 h 56"/>
              <a:gd name="T56" fmla="*/ 208 w 236"/>
              <a:gd name="T57" fmla="*/ 0 h 56"/>
              <a:gd name="T58" fmla="*/ 212 w 236"/>
              <a:gd name="T59" fmla="*/ 0 h 56"/>
              <a:gd name="T60" fmla="*/ 216 w 236"/>
              <a:gd name="T61" fmla="*/ 0 h 56"/>
              <a:gd name="T62" fmla="*/ 220 w 236"/>
              <a:gd name="T63" fmla="*/ 4 h 56"/>
              <a:gd name="T64" fmla="*/ 228 w 236"/>
              <a:gd name="T65" fmla="*/ 4 h 56"/>
              <a:gd name="T66" fmla="*/ 232 w 236"/>
              <a:gd name="T67" fmla="*/ 8 h 56"/>
              <a:gd name="T68" fmla="*/ 232 w 236"/>
              <a:gd name="T69" fmla="*/ 12 h 56"/>
              <a:gd name="T70" fmla="*/ 236 w 236"/>
              <a:gd name="T71" fmla="*/ 16 h 56"/>
              <a:gd name="T72" fmla="*/ 236 w 236"/>
              <a:gd name="T73" fmla="*/ 20 h 56"/>
              <a:gd name="T74" fmla="*/ 232 w 236"/>
              <a:gd name="T75" fmla="*/ 24 h 56"/>
              <a:gd name="T76" fmla="*/ 228 w 236"/>
              <a:gd name="T77" fmla="*/ 28 h 56"/>
              <a:gd name="T78" fmla="*/ 220 w 236"/>
              <a:gd name="T79" fmla="*/ 28 h 56"/>
              <a:gd name="T80" fmla="*/ 220 w 236"/>
              <a:gd name="T81" fmla="*/ 28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236" h="56">
                <a:moveTo>
                  <a:pt x="220" y="28"/>
                </a:moveTo>
                <a:lnTo>
                  <a:pt x="216" y="32"/>
                </a:lnTo>
                <a:lnTo>
                  <a:pt x="208" y="32"/>
                </a:lnTo>
                <a:lnTo>
                  <a:pt x="200" y="32"/>
                </a:lnTo>
                <a:lnTo>
                  <a:pt x="192" y="36"/>
                </a:lnTo>
                <a:lnTo>
                  <a:pt x="180" y="36"/>
                </a:lnTo>
                <a:lnTo>
                  <a:pt x="164" y="36"/>
                </a:lnTo>
                <a:lnTo>
                  <a:pt x="148" y="40"/>
                </a:lnTo>
                <a:lnTo>
                  <a:pt x="132" y="40"/>
                </a:lnTo>
                <a:lnTo>
                  <a:pt x="96" y="44"/>
                </a:lnTo>
                <a:lnTo>
                  <a:pt x="60" y="48"/>
                </a:lnTo>
                <a:lnTo>
                  <a:pt x="32" y="52"/>
                </a:lnTo>
                <a:lnTo>
                  <a:pt x="4" y="56"/>
                </a:lnTo>
                <a:lnTo>
                  <a:pt x="0" y="24"/>
                </a:lnTo>
                <a:lnTo>
                  <a:pt x="24" y="20"/>
                </a:lnTo>
                <a:lnTo>
                  <a:pt x="44" y="20"/>
                </a:lnTo>
                <a:lnTo>
                  <a:pt x="60" y="16"/>
                </a:lnTo>
                <a:lnTo>
                  <a:pt x="76" y="16"/>
                </a:lnTo>
                <a:lnTo>
                  <a:pt x="88" y="16"/>
                </a:lnTo>
                <a:lnTo>
                  <a:pt x="108" y="12"/>
                </a:lnTo>
                <a:lnTo>
                  <a:pt x="120" y="12"/>
                </a:lnTo>
                <a:lnTo>
                  <a:pt x="132" y="8"/>
                </a:lnTo>
                <a:lnTo>
                  <a:pt x="144" y="8"/>
                </a:lnTo>
                <a:lnTo>
                  <a:pt x="156" y="4"/>
                </a:lnTo>
                <a:lnTo>
                  <a:pt x="168" y="4"/>
                </a:lnTo>
                <a:lnTo>
                  <a:pt x="180" y="0"/>
                </a:lnTo>
                <a:lnTo>
                  <a:pt x="192" y="0"/>
                </a:lnTo>
                <a:lnTo>
                  <a:pt x="200" y="0"/>
                </a:lnTo>
                <a:lnTo>
                  <a:pt x="208" y="0"/>
                </a:lnTo>
                <a:lnTo>
                  <a:pt x="212" y="0"/>
                </a:lnTo>
                <a:lnTo>
                  <a:pt x="216" y="0"/>
                </a:lnTo>
                <a:lnTo>
                  <a:pt x="220" y="4"/>
                </a:lnTo>
                <a:lnTo>
                  <a:pt x="228" y="4"/>
                </a:lnTo>
                <a:lnTo>
                  <a:pt x="232" y="8"/>
                </a:lnTo>
                <a:lnTo>
                  <a:pt x="232" y="12"/>
                </a:lnTo>
                <a:lnTo>
                  <a:pt x="236" y="16"/>
                </a:lnTo>
                <a:lnTo>
                  <a:pt x="236" y="20"/>
                </a:lnTo>
                <a:lnTo>
                  <a:pt x="232" y="24"/>
                </a:lnTo>
                <a:lnTo>
                  <a:pt x="228" y="28"/>
                </a:lnTo>
                <a:lnTo>
                  <a:pt x="220" y="28"/>
                </a:lnTo>
                <a:lnTo>
                  <a:pt x="220" y="28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5" name="Freeform 35">
            <a:extLst>
              <a:ext uri="{FF2B5EF4-FFF2-40B4-BE49-F238E27FC236}">
                <a16:creationId xmlns:a16="http://schemas.microsoft.com/office/drawing/2014/main" id="{6E836004-A711-48C3-9C73-772C4BA66678}"/>
              </a:ext>
            </a:extLst>
          </p:cNvPr>
          <p:cNvSpPr>
            <a:spLocks/>
          </p:cNvSpPr>
          <p:nvPr/>
        </p:nvSpPr>
        <p:spPr bwMode="auto">
          <a:xfrm>
            <a:off x="1916861" y="5680862"/>
            <a:ext cx="939676" cy="299427"/>
          </a:xfrm>
          <a:custGeom>
            <a:avLst/>
            <a:gdLst>
              <a:gd name="T0" fmla="*/ 104 w 276"/>
              <a:gd name="T1" fmla="*/ 20 h 60"/>
              <a:gd name="T2" fmla="*/ 128 w 276"/>
              <a:gd name="T3" fmla="*/ 16 h 60"/>
              <a:gd name="T4" fmla="*/ 148 w 276"/>
              <a:gd name="T5" fmla="*/ 12 h 60"/>
              <a:gd name="T6" fmla="*/ 164 w 276"/>
              <a:gd name="T7" fmla="*/ 12 h 60"/>
              <a:gd name="T8" fmla="*/ 180 w 276"/>
              <a:gd name="T9" fmla="*/ 8 h 60"/>
              <a:gd name="T10" fmla="*/ 192 w 276"/>
              <a:gd name="T11" fmla="*/ 4 h 60"/>
              <a:gd name="T12" fmla="*/ 200 w 276"/>
              <a:gd name="T13" fmla="*/ 0 h 60"/>
              <a:gd name="T14" fmla="*/ 208 w 276"/>
              <a:gd name="T15" fmla="*/ 0 h 60"/>
              <a:gd name="T16" fmla="*/ 216 w 276"/>
              <a:gd name="T17" fmla="*/ 0 h 60"/>
              <a:gd name="T18" fmla="*/ 220 w 276"/>
              <a:gd name="T19" fmla="*/ 0 h 60"/>
              <a:gd name="T20" fmla="*/ 228 w 276"/>
              <a:gd name="T21" fmla="*/ 0 h 60"/>
              <a:gd name="T22" fmla="*/ 240 w 276"/>
              <a:gd name="T23" fmla="*/ 4 h 60"/>
              <a:gd name="T24" fmla="*/ 252 w 276"/>
              <a:gd name="T25" fmla="*/ 8 h 60"/>
              <a:gd name="T26" fmla="*/ 264 w 276"/>
              <a:gd name="T27" fmla="*/ 12 h 60"/>
              <a:gd name="T28" fmla="*/ 272 w 276"/>
              <a:gd name="T29" fmla="*/ 16 h 60"/>
              <a:gd name="T30" fmla="*/ 276 w 276"/>
              <a:gd name="T31" fmla="*/ 20 h 60"/>
              <a:gd name="T32" fmla="*/ 276 w 276"/>
              <a:gd name="T33" fmla="*/ 24 h 60"/>
              <a:gd name="T34" fmla="*/ 276 w 276"/>
              <a:gd name="T35" fmla="*/ 28 h 60"/>
              <a:gd name="T36" fmla="*/ 272 w 276"/>
              <a:gd name="T37" fmla="*/ 28 h 60"/>
              <a:gd name="T38" fmla="*/ 264 w 276"/>
              <a:gd name="T39" fmla="*/ 32 h 60"/>
              <a:gd name="T40" fmla="*/ 252 w 276"/>
              <a:gd name="T41" fmla="*/ 36 h 60"/>
              <a:gd name="T42" fmla="*/ 240 w 276"/>
              <a:gd name="T43" fmla="*/ 40 h 60"/>
              <a:gd name="T44" fmla="*/ 224 w 276"/>
              <a:gd name="T45" fmla="*/ 40 h 60"/>
              <a:gd name="T46" fmla="*/ 204 w 276"/>
              <a:gd name="T47" fmla="*/ 44 h 60"/>
              <a:gd name="T48" fmla="*/ 184 w 276"/>
              <a:gd name="T49" fmla="*/ 48 h 60"/>
              <a:gd name="T50" fmla="*/ 160 w 276"/>
              <a:gd name="T51" fmla="*/ 48 h 60"/>
              <a:gd name="T52" fmla="*/ 140 w 276"/>
              <a:gd name="T53" fmla="*/ 52 h 60"/>
              <a:gd name="T54" fmla="*/ 124 w 276"/>
              <a:gd name="T55" fmla="*/ 52 h 60"/>
              <a:gd name="T56" fmla="*/ 108 w 276"/>
              <a:gd name="T57" fmla="*/ 56 h 60"/>
              <a:gd name="T58" fmla="*/ 96 w 276"/>
              <a:gd name="T59" fmla="*/ 56 h 60"/>
              <a:gd name="T60" fmla="*/ 84 w 276"/>
              <a:gd name="T61" fmla="*/ 56 h 60"/>
              <a:gd name="T62" fmla="*/ 76 w 276"/>
              <a:gd name="T63" fmla="*/ 56 h 60"/>
              <a:gd name="T64" fmla="*/ 72 w 276"/>
              <a:gd name="T65" fmla="*/ 60 h 60"/>
              <a:gd name="T66" fmla="*/ 64 w 276"/>
              <a:gd name="T67" fmla="*/ 56 h 60"/>
              <a:gd name="T68" fmla="*/ 52 w 276"/>
              <a:gd name="T69" fmla="*/ 56 h 60"/>
              <a:gd name="T70" fmla="*/ 40 w 276"/>
              <a:gd name="T71" fmla="*/ 52 h 60"/>
              <a:gd name="T72" fmla="*/ 28 w 276"/>
              <a:gd name="T73" fmla="*/ 48 h 60"/>
              <a:gd name="T74" fmla="*/ 20 w 276"/>
              <a:gd name="T75" fmla="*/ 48 h 60"/>
              <a:gd name="T76" fmla="*/ 16 w 276"/>
              <a:gd name="T77" fmla="*/ 44 h 60"/>
              <a:gd name="T78" fmla="*/ 4 w 276"/>
              <a:gd name="T79" fmla="*/ 44 h 60"/>
              <a:gd name="T80" fmla="*/ 0 w 276"/>
              <a:gd name="T81" fmla="*/ 40 h 60"/>
              <a:gd name="T82" fmla="*/ 0 w 276"/>
              <a:gd name="T83" fmla="*/ 32 h 60"/>
              <a:gd name="T84" fmla="*/ 0 w 276"/>
              <a:gd name="T85" fmla="*/ 32 h 60"/>
              <a:gd name="T86" fmla="*/ 4 w 276"/>
              <a:gd name="T87" fmla="*/ 28 h 60"/>
              <a:gd name="T88" fmla="*/ 16 w 276"/>
              <a:gd name="T89" fmla="*/ 28 h 60"/>
              <a:gd name="T90" fmla="*/ 20 w 276"/>
              <a:gd name="T91" fmla="*/ 24 h 60"/>
              <a:gd name="T92" fmla="*/ 28 w 276"/>
              <a:gd name="T93" fmla="*/ 24 h 60"/>
              <a:gd name="T94" fmla="*/ 44 w 276"/>
              <a:gd name="T95" fmla="*/ 24 h 60"/>
              <a:gd name="T96" fmla="*/ 60 w 276"/>
              <a:gd name="T97" fmla="*/ 24 h 60"/>
              <a:gd name="T98" fmla="*/ 80 w 276"/>
              <a:gd name="T99" fmla="*/ 20 h 60"/>
              <a:gd name="T100" fmla="*/ 104 w 276"/>
              <a:gd name="T101" fmla="*/ 20 h 60"/>
              <a:gd name="T102" fmla="*/ 104 w 276"/>
              <a:gd name="T103" fmla="*/ 20 h 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276" h="60">
                <a:moveTo>
                  <a:pt x="104" y="20"/>
                </a:moveTo>
                <a:lnTo>
                  <a:pt x="128" y="16"/>
                </a:lnTo>
                <a:lnTo>
                  <a:pt x="148" y="12"/>
                </a:lnTo>
                <a:lnTo>
                  <a:pt x="164" y="12"/>
                </a:lnTo>
                <a:lnTo>
                  <a:pt x="180" y="8"/>
                </a:lnTo>
                <a:lnTo>
                  <a:pt x="192" y="4"/>
                </a:lnTo>
                <a:lnTo>
                  <a:pt x="200" y="0"/>
                </a:lnTo>
                <a:lnTo>
                  <a:pt x="208" y="0"/>
                </a:lnTo>
                <a:lnTo>
                  <a:pt x="216" y="0"/>
                </a:lnTo>
                <a:lnTo>
                  <a:pt x="220" y="0"/>
                </a:lnTo>
                <a:lnTo>
                  <a:pt x="228" y="0"/>
                </a:lnTo>
                <a:lnTo>
                  <a:pt x="240" y="4"/>
                </a:lnTo>
                <a:lnTo>
                  <a:pt x="252" y="8"/>
                </a:lnTo>
                <a:lnTo>
                  <a:pt x="264" y="12"/>
                </a:lnTo>
                <a:lnTo>
                  <a:pt x="272" y="16"/>
                </a:lnTo>
                <a:lnTo>
                  <a:pt x="276" y="20"/>
                </a:lnTo>
                <a:lnTo>
                  <a:pt x="276" y="24"/>
                </a:lnTo>
                <a:lnTo>
                  <a:pt x="276" y="28"/>
                </a:lnTo>
                <a:lnTo>
                  <a:pt x="272" y="28"/>
                </a:lnTo>
                <a:lnTo>
                  <a:pt x="264" y="32"/>
                </a:lnTo>
                <a:lnTo>
                  <a:pt x="252" y="36"/>
                </a:lnTo>
                <a:lnTo>
                  <a:pt x="240" y="40"/>
                </a:lnTo>
                <a:lnTo>
                  <a:pt x="224" y="40"/>
                </a:lnTo>
                <a:lnTo>
                  <a:pt x="204" y="44"/>
                </a:lnTo>
                <a:lnTo>
                  <a:pt x="184" y="48"/>
                </a:lnTo>
                <a:lnTo>
                  <a:pt x="160" y="48"/>
                </a:lnTo>
                <a:lnTo>
                  <a:pt x="140" y="52"/>
                </a:lnTo>
                <a:lnTo>
                  <a:pt x="124" y="52"/>
                </a:lnTo>
                <a:lnTo>
                  <a:pt x="108" y="56"/>
                </a:lnTo>
                <a:lnTo>
                  <a:pt x="96" y="56"/>
                </a:lnTo>
                <a:lnTo>
                  <a:pt x="84" y="56"/>
                </a:lnTo>
                <a:lnTo>
                  <a:pt x="76" y="56"/>
                </a:lnTo>
                <a:lnTo>
                  <a:pt x="72" y="60"/>
                </a:lnTo>
                <a:lnTo>
                  <a:pt x="64" y="56"/>
                </a:lnTo>
                <a:lnTo>
                  <a:pt x="52" y="56"/>
                </a:lnTo>
                <a:lnTo>
                  <a:pt x="40" y="52"/>
                </a:lnTo>
                <a:lnTo>
                  <a:pt x="28" y="48"/>
                </a:lnTo>
                <a:lnTo>
                  <a:pt x="20" y="48"/>
                </a:lnTo>
                <a:lnTo>
                  <a:pt x="16" y="44"/>
                </a:lnTo>
                <a:lnTo>
                  <a:pt x="4" y="44"/>
                </a:lnTo>
                <a:lnTo>
                  <a:pt x="0" y="40"/>
                </a:lnTo>
                <a:lnTo>
                  <a:pt x="0" y="32"/>
                </a:lnTo>
                <a:lnTo>
                  <a:pt x="0" y="32"/>
                </a:lnTo>
                <a:lnTo>
                  <a:pt x="4" y="28"/>
                </a:lnTo>
                <a:lnTo>
                  <a:pt x="16" y="28"/>
                </a:lnTo>
                <a:lnTo>
                  <a:pt x="20" y="24"/>
                </a:lnTo>
                <a:lnTo>
                  <a:pt x="28" y="24"/>
                </a:lnTo>
                <a:lnTo>
                  <a:pt x="44" y="24"/>
                </a:lnTo>
                <a:lnTo>
                  <a:pt x="60" y="24"/>
                </a:lnTo>
                <a:lnTo>
                  <a:pt x="80" y="20"/>
                </a:lnTo>
                <a:lnTo>
                  <a:pt x="104" y="20"/>
                </a:lnTo>
                <a:lnTo>
                  <a:pt x="104" y="20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6" name="Freeform 36">
            <a:extLst>
              <a:ext uri="{FF2B5EF4-FFF2-40B4-BE49-F238E27FC236}">
                <a16:creationId xmlns:a16="http://schemas.microsoft.com/office/drawing/2014/main" id="{265C3AE8-26ED-4EED-8518-80506ED715AB}"/>
              </a:ext>
            </a:extLst>
          </p:cNvPr>
          <p:cNvSpPr>
            <a:spLocks/>
          </p:cNvSpPr>
          <p:nvPr/>
        </p:nvSpPr>
        <p:spPr bwMode="auto">
          <a:xfrm>
            <a:off x="1712583" y="4463193"/>
            <a:ext cx="1443560" cy="399236"/>
          </a:xfrm>
          <a:custGeom>
            <a:avLst/>
            <a:gdLst>
              <a:gd name="T0" fmla="*/ 424 w 424"/>
              <a:gd name="T1" fmla="*/ 24 h 80"/>
              <a:gd name="T2" fmla="*/ 420 w 424"/>
              <a:gd name="T3" fmla="*/ 28 h 80"/>
              <a:gd name="T4" fmla="*/ 416 w 424"/>
              <a:gd name="T5" fmla="*/ 32 h 80"/>
              <a:gd name="T6" fmla="*/ 412 w 424"/>
              <a:gd name="T7" fmla="*/ 36 h 80"/>
              <a:gd name="T8" fmla="*/ 400 w 424"/>
              <a:gd name="T9" fmla="*/ 40 h 80"/>
              <a:gd name="T10" fmla="*/ 396 w 424"/>
              <a:gd name="T11" fmla="*/ 40 h 80"/>
              <a:gd name="T12" fmla="*/ 388 w 424"/>
              <a:gd name="T13" fmla="*/ 40 h 80"/>
              <a:gd name="T14" fmla="*/ 372 w 424"/>
              <a:gd name="T15" fmla="*/ 44 h 80"/>
              <a:gd name="T16" fmla="*/ 352 w 424"/>
              <a:gd name="T17" fmla="*/ 48 h 80"/>
              <a:gd name="T18" fmla="*/ 328 w 424"/>
              <a:gd name="T19" fmla="*/ 48 h 80"/>
              <a:gd name="T20" fmla="*/ 304 w 424"/>
              <a:gd name="T21" fmla="*/ 52 h 80"/>
              <a:gd name="T22" fmla="*/ 276 w 424"/>
              <a:gd name="T23" fmla="*/ 56 h 80"/>
              <a:gd name="T24" fmla="*/ 228 w 424"/>
              <a:gd name="T25" fmla="*/ 64 h 80"/>
              <a:gd name="T26" fmla="*/ 204 w 424"/>
              <a:gd name="T27" fmla="*/ 68 h 80"/>
              <a:gd name="T28" fmla="*/ 184 w 424"/>
              <a:gd name="T29" fmla="*/ 68 h 80"/>
              <a:gd name="T30" fmla="*/ 160 w 424"/>
              <a:gd name="T31" fmla="*/ 72 h 80"/>
              <a:gd name="T32" fmla="*/ 136 w 424"/>
              <a:gd name="T33" fmla="*/ 76 h 80"/>
              <a:gd name="T34" fmla="*/ 112 w 424"/>
              <a:gd name="T35" fmla="*/ 76 h 80"/>
              <a:gd name="T36" fmla="*/ 92 w 424"/>
              <a:gd name="T37" fmla="*/ 80 h 80"/>
              <a:gd name="T38" fmla="*/ 84 w 424"/>
              <a:gd name="T39" fmla="*/ 80 h 80"/>
              <a:gd name="T40" fmla="*/ 80 w 424"/>
              <a:gd name="T41" fmla="*/ 80 h 80"/>
              <a:gd name="T42" fmla="*/ 72 w 424"/>
              <a:gd name="T43" fmla="*/ 80 h 80"/>
              <a:gd name="T44" fmla="*/ 68 w 424"/>
              <a:gd name="T45" fmla="*/ 80 h 80"/>
              <a:gd name="T46" fmla="*/ 48 w 424"/>
              <a:gd name="T47" fmla="*/ 80 h 80"/>
              <a:gd name="T48" fmla="*/ 28 w 424"/>
              <a:gd name="T49" fmla="*/ 76 h 80"/>
              <a:gd name="T50" fmla="*/ 16 w 424"/>
              <a:gd name="T51" fmla="*/ 72 h 80"/>
              <a:gd name="T52" fmla="*/ 8 w 424"/>
              <a:gd name="T53" fmla="*/ 68 h 80"/>
              <a:gd name="T54" fmla="*/ 4 w 424"/>
              <a:gd name="T55" fmla="*/ 64 h 80"/>
              <a:gd name="T56" fmla="*/ 0 w 424"/>
              <a:gd name="T57" fmla="*/ 60 h 80"/>
              <a:gd name="T58" fmla="*/ 4 w 424"/>
              <a:gd name="T59" fmla="*/ 56 h 80"/>
              <a:gd name="T60" fmla="*/ 8 w 424"/>
              <a:gd name="T61" fmla="*/ 52 h 80"/>
              <a:gd name="T62" fmla="*/ 16 w 424"/>
              <a:gd name="T63" fmla="*/ 52 h 80"/>
              <a:gd name="T64" fmla="*/ 28 w 424"/>
              <a:gd name="T65" fmla="*/ 48 h 80"/>
              <a:gd name="T66" fmla="*/ 32 w 424"/>
              <a:gd name="T67" fmla="*/ 48 h 80"/>
              <a:gd name="T68" fmla="*/ 44 w 424"/>
              <a:gd name="T69" fmla="*/ 48 h 80"/>
              <a:gd name="T70" fmla="*/ 56 w 424"/>
              <a:gd name="T71" fmla="*/ 44 h 80"/>
              <a:gd name="T72" fmla="*/ 76 w 424"/>
              <a:gd name="T73" fmla="*/ 44 h 80"/>
              <a:gd name="T74" fmla="*/ 92 w 424"/>
              <a:gd name="T75" fmla="*/ 40 h 80"/>
              <a:gd name="T76" fmla="*/ 116 w 424"/>
              <a:gd name="T77" fmla="*/ 40 h 80"/>
              <a:gd name="T78" fmla="*/ 140 w 424"/>
              <a:gd name="T79" fmla="*/ 36 h 80"/>
              <a:gd name="T80" fmla="*/ 172 w 424"/>
              <a:gd name="T81" fmla="*/ 32 h 80"/>
              <a:gd name="T82" fmla="*/ 200 w 424"/>
              <a:gd name="T83" fmla="*/ 28 h 80"/>
              <a:gd name="T84" fmla="*/ 224 w 424"/>
              <a:gd name="T85" fmla="*/ 24 h 80"/>
              <a:gd name="T86" fmla="*/ 248 w 424"/>
              <a:gd name="T87" fmla="*/ 24 h 80"/>
              <a:gd name="T88" fmla="*/ 264 w 424"/>
              <a:gd name="T89" fmla="*/ 20 h 80"/>
              <a:gd name="T90" fmla="*/ 284 w 424"/>
              <a:gd name="T91" fmla="*/ 16 h 80"/>
              <a:gd name="T92" fmla="*/ 296 w 424"/>
              <a:gd name="T93" fmla="*/ 16 h 80"/>
              <a:gd name="T94" fmla="*/ 308 w 424"/>
              <a:gd name="T95" fmla="*/ 12 h 80"/>
              <a:gd name="T96" fmla="*/ 316 w 424"/>
              <a:gd name="T97" fmla="*/ 8 h 80"/>
              <a:gd name="T98" fmla="*/ 328 w 424"/>
              <a:gd name="T99" fmla="*/ 4 h 80"/>
              <a:gd name="T100" fmla="*/ 344 w 424"/>
              <a:gd name="T101" fmla="*/ 4 h 80"/>
              <a:gd name="T102" fmla="*/ 356 w 424"/>
              <a:gd name="T103" fmla="*/ 0 h 80"/>
              <a:gd name="T104" fmla="*/ 368 w 424"/>
              <a:gd name="T105" fmla="*/ 0 h 80"/>
              <a:gd name="T106" fmla="*/ 376 w 424"/>
              <a:gd name="T107" fmla="*/ 0 h 80"/>
              <a:gd name="T108" fmla="*/ 388 w 424"/>
              <a:gd name="T109" fmla="*/ 4 h 80"/>
              <a:gd name="T110" fmla="*/ 396 w 424"/>
              <a:gd name="T111" fmla="*/ 4 h 80"/>
              <a:gd name="T112" fmla="*/ 404 w 424"/>
              <a:gd name="T113" fmla="*/ 8 h 80"/>
              <a:gd name="T114" fmla="*/ 412 w 424"/>
              <a:gd name="T115" fmla="*/ 16 h 80"/>
              <a:gd name="T116" fmla="*/ 416 w 424"/>
              <a:gd name="T117" fmla="*/ 20 h 80"/>
              <a:gd name="T118" fmla="*/ 420 w 424"/>
              <a:gd name="T119" fmla="*/ 20 h 80"/>
              <a:gd name="T120" fmla="*/ 424 w 424"/>
              <a:gd name="T121" fmla="*/ 24 h 80"/>
              <a:gd name="T122" fmla="*/ 424 w 424"/>
              <a:gd name="T123" fmla="*/ 24 h 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424" h="80">
                <a:moveTo>
                  <a:pt x="424" y="24"/>
                </a:moveTo>
                <a:lnTo>
                  <a:pt x="420" y="28"/>
                </a:lnTo>
                <a:lnTo>
                  <a:pt x="416" y="32"/>
                </a:lnTo>
                <a:lnTo>
                  <a:pt x="412" y="36"/>
                </a:lnTo>
                <a:lnTo>
                  <a:pt x="400" y="40"/>
                </a:lnTo>
                <a:lnTo>
                  <a:pt x="396" y="40"/>
                </a:lnTo>
                <a:lnTo>
                  <a:pt x="388" y="40"/>
                </a:lnTo>
                <a:lnTo>
                  <a:pt x="372" y="44"/>
                </a:lnTo>
                <a:lnTo>
                  <a:pt x="352" y="48"/>
                </a:lnTo>
                <a:lnTo>
                  <a:pt x="328" y="48"/>
                </a:lnTo>
                <a:lnTo>
                  <a:pt x="304" y="52"/>
                </a:lnTo>
                <a:lnTo>
                  <a:pt x="276" y="56"/>
                </a:lnTo>
                <a:lnTo>
                  <a:pt x="228" y="64"/>
                </a:lnTo>
                <a:lnTo>
                  <a:pt x="204" y="68"/>
                </a:lnTo>
                <a:lnTo>
                  <a:pt x="184" y="68"/>
                </a:lnTo>
                <a:lnTo>
                  <a:pt x="160" y="72"/>
                </a:lnTo>
                <a:lnTo>
                  <a:pt x="136" y="76"/>
                </a:lnTo>
                <a:lnTo>
                  <a:pt x="112" y="76"/>
                </a:lnTo>
                <a:lnTo>
                  <a:pt x="92" y="80"/>
                </a:lnTo>
                <a:lnTo>
                  <a:pt x="84" y="80"/>
                </a:lnTo>
                <a:lnTo>
                  <a:pt x="80" y="80"/>
                </a:lnTo>
                <a:lnTo>
                  <a:pt x="72" y="80"/>
                </a:lnTo>
                <a:lnTo>
                  <a:pt x="68" y="80"/>
                </a:lnTo>
                <a:lnTo>
                  <a:pt x="48" y="80"/>
                </a:lnTo>
                <a:lnTo>
                  <a:pt x="28" y="76"/>
                </a:lnTo>
                <a:lnTo>
                  <a:pt x="16" y="72"/>
                </a:lnTo>
                <a:lnTo>
                  <a:pt x="8" y="68"/>
                </a:lnTo>
                <a:lnTo>
                  <a:pt x="4" y="64"/>
                </a:lnTo>
                <a:lnTo>
                  <a:pt x="0" y="60"/>
                </a:lnTo>
                <a:lnTo>
                  <a:pt x="4" y="56"/>
                </a:lnTo>
                <a:lnTo>
                  <a:pt x="8" y="52"/>
                </a:lnTo>
                <a:lnTo>
                  <a:pt x="16" y="52"/>
                </a:lnTo>
                <a:lnTo>
                  <a:pt x="28" y="48"/>
                </a:lnTo>
                <a:lnTo>
                  <a:pt x="32" y="48"/>
                </a:lnTo>
                <a:lnTo>
                  <a:pt x="44" y="48"/>
                </a:lnTo>
                <a:lnTo>
                  <a:pt x="56" y="44"/>
                </a:lnTo>
                <a:lnTo>
                  <a:pt x="76" y="44"/>
                </a:lnTo>
                <a:lnTo>
                  <a:pt x="92" y="40"/>
                </a:lnTo>
                <a:lnTo>
                  <a:pt x="116" y="40"/>
                </a:lnTo>
                <a:lnTo>
                  <a:pt x="140" y="36"/>
                </a:lnTo>
                <a:lnTo>
                  <a:pt x="172" y="32"/>
                </a:lnTo>
                <a:lnTo>
                  <a:pt x="200" y="28"/>
                </a:lnTo>
                <a:lnTo>
                  <a:pt x="224" y="24"/>
                </a:lnTo>
                <a:lnTo>
                  <a:pt x="248" y="24"/>
                </a:lnTo>
                <a:lnTo>
                  <a:pt x="264" y="20"/>
                </a:lnTo>
                <a:lnTo>
                  <a:pt x="284" y="16"/>
                </a:lnTo>
                <a:lnTo>
                  <a:pt x="296" y="16"/>
                </a:lnTo>
                <a:lnTo>
                  <a:pt x="308" y="12"/>
                </a:lnTo>
                <a:lnTo>
                  <a:pt x="316" y="8"/>
                </a:lnTo>
                <a:lnTo>
                  <a:pt x="328" y="4"/>
                </a:lnTo>
                <a:lnTo>
                  <a:pt x="344" y="4"/>
                </a:lnTo>
                <a:lnTo>
                  <a:pt x="356" y="0"/>
                </a:lnTo>
                <a:lnTo>
                  <a:pt x="368" y="0"/>
                </a:lnTo>
                <a:lnTo>
                  <a:pt x="376" y="0"/>
                </a:lnTo>
                <a:lnTo>
                  <a:pt x="388" y="4"/>
                </a:lnTo>
                <a:lnTo>
                  <a:pt x="396" y="4"/>
                </a:lnTo>
                <a:lnTo>
                  <a:pt x="404" y="8"/>
                </a:lnTo>
                <a:lnTo>
                  <a:pt x="412" y="16"/>
                </a:lnTo>
                <a:lnTo>
                  <a:pt x="416" y="20"/>
                </a:lnTo>
                <a:lnTo>
                  <a:pt x="420" y="20"/>
                </a:lnTo>
                <a:lnTo>
                  <a:pt x="424" y="24"/>
                </a:lnTo>
                <a:lnTo>
                  <a:pt x="424" y="24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7" name="Freeform 37">
            <a:extLst>
              <a:ext uri="{FF2B5EF4-FFF2-40B4-BE49-F238E27FC236}">
                <a16:creationId xmlns:a16="http://schemas.microsoft.com/office/drawing/2014/main" id="{592B95E2-0778-436C-80FD-88D51CEBC36F}"/>
              </a:ext>
            </a:extLst>
          </p:cNvPr>
          <p:cNvSpPr>
            <a:spLocks/>
          </p:cNvSpPr>
          <p:nvPr/>
        </p:nvSpPr>
        <p:spPr bwMode="auto">
          <a:xfrm>
            <a:off x="2257323" y="3944187"/>
            <a:ext cx="285988" cy="2634955"/>
          </a:xfrm>
          <a:custGeom>
            <a:avLst/>
            <a:gdLst>
              <a:gd name="T0" fmla="*/ 16 w 84"/>
              <a:gd name="T1" fmla="*/ 0 h 528"/>
              <a:gd name="T2" fmla="*/ 40 w 84"/>
              <a:gd name="T3" fmla="*/ 4 h 528"/>
              <a:gd name="T4" fmla="*/ 60 w 84"/>
              <a:gd name="T5" fmla="*/ 8 h 528"/>
              <a:gd name="T6" fmla="*/ 72 w 84"/>
              <a:gd name="T7" fmla="*/ 12 h 528"/>
              <a:gd name="T8" fmla="*/ 80 w 84"/>
              <a:gd name="T9" fmla="*/ 20 h 528"/>
              <a:gd name="T10" fmla="*/ 84 w 84"/>
              <a:gd name="T11" fmla="*/ 24 h 528"/>
              <a:gd name="T12" fmla="*/ 84 w 84"/>
              <a:gd name="T13" fmla="*/ 36 h 528"/>
              <a:gd name="T14" fmla="*/ 76 w 84"/>
              <a:gd name="T15" fmla="*/ 64 h 528"/>
              <a:gd name="T16" fmla="*/ 76 w 84"/>
              <a:gd name="T17" fmla="*/ 88 h 528"/>
              <a:gd name="T18" fmla="*/ 72 w 84"/>
              <a:gd name="T19" fmla="*/ 100 h 528"/>
              <a:gd name="T20" fmla="*/ 72 w 84"/>
              <a:gd name="T21" fmla="*/ 116 h 528"/>
              <a:gd name="T22" fmla="*/ 72 w 84"/>
              <a:gd name="T23" fmla="*/ 132 h 528"/>
              <a:gd name="T24" fmla="*/ 72 w 84"/>
              <a:gd name="T25" fmla="*/ 156 h 528"/>
              <a:gd name="T26" fmla="*/ 72 w 84"/>
              <a:gd name="T27" fmla="*/ 184 h 528"/>
              <a:gd name="T28" fmla="*/ 72 w 84"/>
              <a:gd name="T29" fmla="*/ 216 h 528"/>
              <a:gd name="T30" fmla="*/ 72 w 84"/>
              <a:gd name="T31" fmla="*/ 252 h 528"/>
              <a:gd name="T32" fmla="*/ 72 w 84"/>
              <a:gd name="T33" fmla="*/ 288 h 528"/>
              <a:gd name="T34" fmla="*/ 72 w 84"/>
              <a:gd name="T35" fmla="*/ 324 h 528"/>
              <a:gd name="T36" fmla="*/ 68 w 84"/>
              <a:gd name="T37" fmla="*/ 356 h 528"/>
              <a:gd name="T38" fmla="*/ 68 w 84"/>
              <a:gd name="T39" fmla="*/ 384 h 528"/>
              <a:gd name="T40" fmla="*/ 68 w 84"/>
              <a:gd name="T41" fmla="*/ 408 h 528"/>
              <a:gd name="T42" fmla="*/ 68 w 84"/>
              <a:gd name="T43" fmla="*/ 424 h 528"/>
              <a:gd name="T44" fmla="*/ 68 w 84"/>
              <a:gd name="T45" fmla="*/ 440 h 528"/>
              <a:gd name="T46" fmla="*/ 68 w 84"/>
              <a:gd name="T47" fmla="*/ 448 h 528"/>
              <a:gd name="T48" fmla="*/ 68 w 84"/>
              <a:gd name="T49" fmla="*/ 460 h 528"/>
              <a:gd name="T50" fmla="*/ 64 w 84"/>
              <a:gd name="T51" fmla="*/ 484 h 528"/>
              <a:gd name="T52" fmla="*/ 60 w 84"/>
              <a:gd name="T53" fmla="*/ 512 h 528"/>
              <a:gd name="T54" fmla="*/ 48 w 84"/>
              <a:gd name="T55" fmla="*/ 524 h 528"/>
              <a:gd name="T56" fmla="*/ 36 w 84"/>
              <a:gd name="T57" fmla="*/ 524 h 528"/>
              <a:gd name="T58" fmla="*/ 24 w 84"/>
              <a:gd name="T59" fmla="*/ 508 h 528"/>
              <a:gd name="T60" fmla="*/ 16 w 84"/>
              <a:gd name="T61" fmla="*/ 496 h 528"/>
              <a:gd name="T62" fmla="*/ 8 w 84"/>
              <a:gd name="T63" fmla="*/ 472 h 528"/>
              <a:gd name="T64" fmla="*/ 8 w 84"/>
              <a:gd name="T65" fmla="*/ 456 h 528"/>
              <a:gd name="T66" fmla="*/ 8 w 84"/>
              <a:gd name="T67" fmla="*/ 452 h 528"/>
              <a:gd name="T68" fmla="*/ 8 w 84"/>
              <a:gd name="T69" fmla="*/ 436 h 528"/>
              <a:gd name="T70" fmla="*/ 12 w 84"/>
              <a:gd name="T71" fmla="*/ 412 h 528"/>
              <a:gd name="T72" fmla="*/ 16 w 84"/>
              <a:gd name="T73" fmla="*/ 380 h 528"/>
              <a:gd name="T74" fmla="*/ 20 w 84"/>
              <a:gd name="T75" fmla="*/ 304 h 528"/>
              <a:gd name="T76" fmla="*/ 20 w 84"/>
              <a:gd name="T77" fmla="*/ 220 h 528"/>
              <a:gd name="T78" fmla="*/ 16 w 84"/>
              <a:gd name="T79" fmla="*/ 176 h 528"/>
              <a:gd name="T80" fmla="*/ 16 w 84"/>
              <a:gd name="T81" fmla="*/ 136 h 528"/>
              <a:gd name="T82" fmla="*/ 16 w 84"/>
              <a:gd name="T83" fmla="*/ 104 h 528"/>
              <a:gd name="T84" fmla="*/ 16 w 84"/>
              <a:gd name="T85" fmla="*/ 76 h 528"/>
              <a:gd name="T86" fmla="*/ 16 w 84"/>
              <a:gd name="T87" fmla="*/ 48 h 528"/>
              <a:gd name="T88" fmla="*/ 12 w 84"/>
              <a:gd name="T89" fmla="*/ 36 h 528"/>
              <a:gd name="T90" fmla="*/ 8 w 84"/>
              <a:gd name="T91" fmla="*/ 24 h 528"/>
              <a:gd name="T92" fmla="*/ 0 w 84"/>
              <a:gd name="T93" fmla="*/ 20 h 528"/>
              <a:gd name="T94" fmla="*/ 0 w 84"/>
              <a:gd name="T95" fmla="*/ 12 h 528"/>
              <a:gd name="T96" fmla="*/ 8 w 84"/>
              <a:gd name="T97" fmla="*/ 4 h 5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84" h="528">
                <a:moveTo>
                  <a:pt x="8" y="4"/>
                </a:moveTo>
                <a:lnTo>
                  <a:pt x="16" y="0"/>
                </a:lnTo>
                <a:lnTo>
                  <a:pt x="28" y="0"/>
                </a:lnTo>
                <a:lnTo>
                  <a:pt x="40" y="4"/>
                </a:lnTo>
                <a:lnTo>
                  <a:pt x="56" y="8"/>
                </a:lnTo>
                <a:lnTo>
                  <a:pt x="60" y="8"/>
                </a:lnTo>
                <a:lnTo>
                  <a:pt x="68" y="12"/>
                </a:lnTo>
                <a:lnTo>
                  <a:pt x="72" y="12"/>
                </a:lnTo>
                <a:lnTo>
                  <a:pt x="76" y="16"/>
                </a:lnTo>
                <a:lnTo>
                  <a:pt x="80" y="20"/>
                </a:lnTo>
                <a:lnTo>
                  <a:pt x="84" y="20"/>
                </a:lnTo>
                <a:lnTo>
                  <a:pt x="84" y="24"/>
                </a:lnTo>
                <a:lnTo>
                  <a:pt x="84" y="32"/>
                </a:lnTo>
                <a:lnTo>
                  <a:pt x="84" y="36"/>
                </a:lnTo>
                <a:lnTo>
                  <a:pt x="80" y="44"/>
                </a:lnTo>
                <a:lnTo>
                  <a:pt x="76" y="64"/>
                </a:lnTo>
                <a:lnTo>
                  <a:pt x="76" y="84"/>
                </a:lnTo>
                <a:lnTo>
                  <a:pt x="76" y="88"/>
                </a:lnTo>
                <a:lnTo>
                  <a:pt x="72" y="92"/>
                </a:lnTo>
                <a:lnTo>
                  <a:pt x="72" y="100"/>
                </a:lnTo>
                <a:lnTo>
                  <a:pt x="72" y="108"/>
                </a:lnTo>
                <a:lnTo>
                  <a:pt x="72" y="116"/>
                </a:lnTo>
                <a:lnTo>
                  <a:pt x="72" y="124"/>
                </a:lnTo>
                <a:lnTo>
                  <a:pt x="72" y="132"/>
                </a:lnTo>
                <a:lnTo>
                  <a:pt x="72" y="144"/>
                </a:lnTo>
                <a:lnTo>
                  <a:pt x="72" y="156"/>
                </a:lnTo>
                <a:lnTo>
                  <a:pt x="72" y="168"/>
                </a:lnTo>
                <a:lnTo>
                  <a:pt x="72" y="184"/>
                </a:lnTo>
                <a:lnTo>
                  <a:pt x="72" y="200"/>
                </a:lnTo>
                <a:lnTo>
                  <a:pt x="72" y="216"/>
                </a:lnTo>
                <a:lnTo>
                  <a:pt x="72" y="232"/>
                </a:lnTo>
                <a:lnTo>
                  <a:pt x="72" y="252"/>
                </a:lnTo>
                <a:lnTo>
                  <a:pt x="72" y="268"/>
                </a:lnTo>
                <a:lnTo>
                  <a:pt x="72" y="288"/>
                </a:lnTo>
                <a:lnTo>
                  <a:pt x="72" y="308"/>
                </a:lnTo>
                <a:lnTo>
                  <a:pt x="72" y="324"/>
                </a:lnTo>
                <a:lnTo>
                  <a:pt x="72" y="340"/>
                </a:lnTo>
                <a:lnTo>
                  <a:pt x="68" y="356"/>
                </a:lnTo>
                <a:lnTo>
                  <a:pt x="68" y="372"/>
                </a:lnTo>
                <a:lnTo>
                  <a:pt x="68" y="384"/>
                </a:lnTo>
                <a:lnTo>
                  <a:pt x="68" y="396"/>
                </a:lnTo>
                <a:lnTo>
                  <a:pt x="68" y="408"/>
                </a:lnTo>
                <a:lnTo>
                  <a:pt x="68" y="416"/>
                </a:lnTo>
                <a:lnTo>
                  <a:pt x="68" y="424"/>
                </a:lnTo>
                <a:lnTo>
                  <a:pt x="68" y="432"/>
                </a:lnTo>
                <a:lnTo>
                  <a:pt x="68" y="440"/>
                </a:lnTo>
                <a:lnTo>
                  <a:pt x="68" y="444"/>
                </a:lnTo>
                <a:lnTo>
                  <a:pt x="68" y="448"/>
                </a:lnTo>
                <a:lnTo>
                  <a:pt x="68" y="452"/>
                </a:lnTo>
                <a:lnTo>
                  <a:pt x="68" y="460"/>
                </a:lnTo>
                <a:lnTo>
                  <a:pt x="68" y="472"/>
                </a:lnTo>
                <a:lnTo>
                  <a:pt x="64" y="484"/>
                </a:lnTo>
                <a:lnTo>
                  <a:pt x="64" y="500"/>
                </a:lnTo>
                <a:lnTo>
                  <a:pt x="60" y="512"/>
                </a:lnTo>
                <a:lnTo>
                  <a:pt x="56" y="520"/>
                </a:lnTo>
                <a:lnTo>
                  <a:pt x="48" y="524"/>
                </a:lnTo>
                <a:lnTo>
                  <a:pt x="44" y="528"/>
                </a:lnTo>
                <a:lnTo>
                  <a:pt x="36" y="524"/>
                </a:lnTo>
                <a:lnTo>
                  <a:pt x="28" y="520"/>
                </a:lnTo>
                <a:lnTo>
                  <a:pt x="24" y="508"/>
                </a:lnTo>
                <a:lnTo>
                  <a:pt x="20" y="504"/>
                </a:lnTo>
                <a:lnTo>
                  <a:pt x="16" y="496"/>
                </a:lnTo>
                <a:lnTo>
                  <a:pt x="12" y="484"/>
                </a:lnTo>
                <a:lnTo>
                  <a:pt x="8" y="472"/>
                </a:lnTo>
                <a:lnTo>
                  <a:pt x="8" y="464"/>
                </a:lnTo>
                <a:lnTo>
                  <a:pt x="8" y="456"/>
                </a:lnTo>
                <a:lnTo>
                  <a:pt x="8" y="456"/>
                </a:lnTo>
                <a:lnTo>
                  <a:pt x="8" y="452"/>
                </a:lnTo>
                <a:lnTo>
                  <a:pt x="8" y="444"/>
                </a:lnTo>
                <a:lnTo>
                  <a:pt x="8" y="436"/>
                </a:lnTo>
                <a:lnTo>
                  <a:pt x="12" y="424"/>
                </a:lnTo>
                <a:lnTo>
                  <a:pt x="12" y="412"/>
                </a:lnTo>
                <a:lnTo>
                  <a:pt x="16" y="400"/>
                </a:lnTo>
                <a:lnTo>
                  <a:pt x="16" y="380"/>
                </a:lnTo>
                <a:lnTo>
                  <a:pt x="20" y="344"/>
                </a:lnTo>
                <a:lnTo>
                  <a:pt x="20" y="304"/>
                </a:lnTo>
                <a:lnTo>
                  <a:pt x="20" y="264"/>
                </a:lnTo>
                <a:lnTo>
                  <a:pt x="20" y="220"/>
                </a:lnTo>
                <a:lnTo>
                  <a:pt x="20" y="196"/>
                </a:lnTo>
                <a:lnTo>
                  <a:pt x="16" y="176"/>
                </a:lnTo>
                <a:lnTo>
                  <a:pt x="16" y="156"/>
                </a:lnTo>
                <a:lnTo>
                  <a:pt x="16" y="136"/>
                </a:lnTo>
                <a:lnTo>
                  <a:pt x="16" y="120"/>
                </a:lnTo>
                <a:lnTo>
                  <a:pt x="16" y="104"/>
                </a:lnTo>
                <a:lnTo>
                  <a:pt x="16" y="92"/>
                </a:lnTo>
                <a:lnTo>
                  <a:pt x="16" y="76"/>
                </a:lnTo>
                <a:lnTo>
                  <a:pt x="16" y="56"/>
                </a:lnTo>
                <a:lnTo>
                  <a:pt x="16" y="48"/>
                </a:lnTo>
                <a:lnTo>
                  <a:pt x="12" y="40"/>
                </a:lnTo>
                <a:lnTo>
                  <a:pt x="12" y="36"/>
                </a:lnTo>
                <a:lnTo>
                  <a:pt x="8" y="28"/>
                </a:lnTo>
                <a:lnTo>
                  <a:pt x="8" y="24"/>
                </a:lnTo>
                <a:lnTo>
                  <a:pt x="4" y="20"/>
                </a:lnTo>
                <a:lnTo>
                  <a:pt x="0" y="20"/>
                </a:lnTo>
                <a:lnTo>
                  <a:pt x="0" y="16"/>
                </a:lnTo>
                <a:lnTo>
                  <a:pt x="0" y="12"/>
                </a:lnTo>
                <a:lnTo>
                  <a:pt x="0" y="8"/>
                </a:lnTo>
                <a:lnTo>
                  <a:pt x="8" y="4"/>
                </a:lnTo>
                <a:lnTo>
                  <a:pt x="8" y="4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8" name="Freeform 38">
            <a:extLst>
              <a:ext uri="{FF2B5EF4-FFF2-40B4-BE49-F238E27FC236}">
                <a16:creationId xmlns:a16="http://schemas.microsoft.com/office/drawing/2014/main" id="{4B397AA5-F52A-4A76-926F-04AEA67A4436}"/>
              </a:ext>
            </a:extLst>
          </p:cNvPr>
          <p:cNvSpPr>
            <a:spLocks/>
          </p:cNvSpPr>
          <p:nvPr/>
        </p:nvSpPr>
        <p:spPr bwMode="auto">
          <a:xfrm>
            <a:off x="1385740" y="4702735"/>
            <a:ext cx="1021387" cy="1377363"/>
          </a:xfrm>
          <a:custGeom>
            <a:avLst/>
            <a:gdLst>
              <a:gd name="T0" fmla="*/ 236 w 300"/>
              <a:gd name="T1" fmla="*/ 112 h 276"/>
              <a:gd name="T2" fmla="*/ 216 w 300"/>
              <a:gd name="T3" fmla="*/ 136 h 276"/>
              <a:gd name="T4" fmla="*/ 192 w 300"/>
              <a:gd name="T5" fmla="*/ 156 h 276"/>
              <a:gd name="T6" fmla="*/ 168 w 300"/>
              <a:gd name="T7" fmla="*/ 176 h 276"/>
              <a:gd name="T8" fmla="*/ 144 w 300"/>
              <a:gd name="T9" fmla="*/ 196 h 276"/>
              <a:gd name="T10" fmla="*/ 116 w 300"/>
              <a:gd name="T11" fmla="*/ 212 h 276"/>
              <a:gd name="T12" fmla="*/ 92 w 300"/>
              <a:gd name="T13" fmla="*/ 228 h 276"/>
              <a:gd name="T14" fmla="*/ 68 w 300"/>
              <a:gd name="T15" fmla="*/ 244 h 276"/>
              <a:gd name="T16" fmla="*/ 48 w 300"/>
              <a:gd name="T17" fmla="*/ 256 h 276"/>
              <a:gd name="T18" fmla="*/ 36 w 300"/>
              <a:gd name="T19" fmla="*/ 260 h 276"/>
              <a:gd name="T20" fmla="*/ 24 w 300"/>
              <a:gd name="T21" fmla="*/ 264 h 276"/>
              <a:gd name="T22" fmla="*/ 16 w 300"/>
              <a:gd name="T23" fmla="*/ 268 h 276"/>
              <a:gd name="T24" fmla="*/ 12 w 300"/>
              <a:gd name="T25" fmla="*/ 268 h 276"/>
              <a:gd name="T26" fmla="*/ 4 w 300"/>
              <a:gd name="T27" fmla="*/ 272 h 276"/>
              <a:gd name="T28" fmla="*/ 4 w 300"/>
              <a:gd name="T29" fmla="*/ 272 h 276"/>
              <a:gd name="T30" fmla="*/ 0 w 300"/>
              <a:gd name="T31" fmla="*/ 276 h 276"/>
              <a:gd name="T32" fmla="*/ 0 w 300"/>
              <a:gd name="T33" fmla="*/ 276 h 276"/>
              <a:gd name="T34" fmla="*/ 0 w 300"/>
              <a:gd name="T35" fmla="*/ 276 h 276"/>
              <a:gd name="T36" fmla="*/ 4 w 300"/>
              <a:gd name="T37" fmla="*/ 272 h 276"/>
              <a:gd name="T38" fmla="*/ 12 w 300"/>
              <a:gd name="T39" fmla="*/ 268 h 276"/>
              <a:gd name="T40" fmla="*/ 20 w 300"/>
              <a:gd name="T41" fmla="*/ 264 h 276"/>
              <a:gd name="T42" fmla="*/ 32 w 300"/>
              <a:gd name="T43" fmla="*/ 256 h 276"/>
              <a:gd name="T44" fmla="*/ 44 w 300"/>
              <a:gd name="T45" fmla="*/ 248 h 276"/>
              <a:gd name="T46" fmla="*/ 60 w 300"/>
              <a:gd name="T47" fmla="*/ 240 h 276"/>
              <a:gd name="T48" fmla="*/ 80 w 300"/>
              <a:gd name="T49" fmla="*/ 228 h 276"/>
              <a:gd name="T50" fmla="*/ 116 w 300"/>
              <a:gd name="T51" fmla="*/ 200 h 276"/>
              <a:gd name="T52" fmla="*/ 148 w 300"/>
              <a:gd name="T53" fmla="*/ 176 h 276"/>
              <a:gd name="T54" fmla="*/ 180 w 300"/>
              <a:gd name="T55" fmla="*/ 148 h 276"/>
              <a:gd name="T56" fmla="*/ 204 w 300"/>
              <a:gd name="T57" fmla="*/ 120 h 276"/>
              <a:gd name="T58" fmla="*/ 228 w 300"/>
              <a:gd name="T59" fmla="*/ 92 h 276"/>
              <a:gd name="T60" fmla="*/ 248 w 300"/>
              <a:gd name="T61" fmla="*/ 60 h 276"/>
              <a:gd name="T62" fmla="*/ 264 w 300"/>
              <a:gd name="T63" fmla="*/ 32 h 276"/>
              <a:gd name="T64" fmla="*/ 280 w 300"/>
              <a:gd name="T65" fmla="*/ 0 h 276"/>
              <a:gd name="T66" fmla="*/ 300 w 300"/>
              <a:gd name="T67" fmla="*/ 20 h 276"/>
              <a:gd name="T68" fmla="*/ 288 w 300"/>
              <a:gd name="T69" fmla="*/ 44 h 276"/>
              <a:gd name="T70" fmla="*/ 272 w 300"/>
              <a:gd name="T71" fmla="*/ 68 h 276"/>
              <a:gd name="T72" fmla="*/ 256 w 300"/>
              <a:gd name="T73" fmla="*/ 92 h 276"/>
              <a:gd name="T74" fmla="*/ 236 w 300"/>
              <a:gd name="T75" fmla="*/ 112 h 276"/>
              <a:gd name="T76" fmla="*/ 236 w 300"/>
              <a:gd name="T77" fmla="*/ 112 h 2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300" h="276">
                <a:moveTo>
                  <a:pt x="236" y="112"/>
                </a:moveTo>
                <a:lnTo>
                  <a:pt x="216" y="136"/>
                </a:lnTo>
                <a:lnTo>
                  <a:pt x="192" y="156"/>
                </a:lnTo>
                <a:lnTo>
                  <a:pt x="168" y="176"/>
                </a:lnTo>
                <a:lnTo>
                  <a:pt x="144" y="196"/>
                </a:lnTo>
                <a:lnTo>
                  <a:pt x="116" y="212"/>
                </a:lnTo>
                <a:lnTo>
                  <a:pt x="92" y="228"/>
                </a:lnTo>
                <a:lnTo>
                  <a:pt x="68" y="244"/>
                </a:lnTo>
                <a:lnTo>
                  <a:pt x="48" y="256"/>
                </a:lnTo>
                <a:lnTo>
                  <a:pt x="36" y="260"/>
                </a:lnTo>
                <a:lnTo>
                  <a:pt x="24" y="264"/>
                </a:lnTo>
                <a:lnTo>
                  <a:pt x="16" y="268"/>
                </a:lnTo>
                <a:lnTo>
                  <a:pt x="12" y="268"/>
                </a:lnTo>
                <a:lnTo>
                  <a:pt x="4" y="272"/>
                </a:lnTo>
                <a:lnTo>
                  <a:pt x="4" y="272"/>
                </a:lnTo>
                <a:lnTo>
                  <a:pt x="0" y="276"/>
                </a:lnTo>
                <a:lnTo>
                  <a:pt x="0" y="276"/>
                </a:lnTo>
                <a:lnTo>
                  <a:pt x="0" y="276"/>
                </a:lnTo>
                <a:lnTo>
                  <a:pt x="4" y="272"/>
                </a:lnTo>
                <a:lnTo>
                  <a:pt x="12" y="268"/>
                </a:lnTo>
                <a:lnTo>
                  <a:pt x="20" y="264"/>
                </a:lnTo>
                <a:lnTo>
                  <a:pt x="32" y="256"/>
                </a:lnTo>
                <a:lnTo>
                  <a:pt x="44" y="248"/>
                </a:lnTo>
                <a:lnTo>
                  <a:pt x="60" y="240"/>
                </a:lnTo>
                <a:lnTo>
                  <a:pt x="80" y="228"/>
                </a:lnTo>
                <a:lnTo>
                  <a:pt x="116" y="200"/>
                </a:lnTo>
                <a:lnTo>
                  <a:pt x="148" y="176"/>
                </a:lnTo>
                <a:lnTo>
                  <a:pt x="180" y="148"/>
                </a:lnTo>
                <a:lnTo>
                  <a:pt x="204" y="120"/>
                </a:lnTo>
                <a:lnTo>
                  <a:pt x="228" y="92"/>
                </a:lnTo>
                <a:lnTo>
                  <a:pt x="248" y="60"/>
                </a:lnTo>
                <a:lnTo>
                  <a:pt x="264" y="32"/>
                </a:lnTo>
                <a:lnTo>
                  <a:pt x="280" y="0"/>
                </a:lnTo>
                <a:lnTo>
                  <a:pt x="300" y="20"/>
                </a:lnTo>
                <a:lnTo>
                  <a:pt x="288" y="44"/>
                </a:lnTo>
                <a:lnTo>
                  <a:pt x="272" y="68"/>
                </a:lnTo>
                <a:lnTo>
                  <a:pt x="256" y="92"/>
                </a:lnTo>
                <a:lnTo>
                  <a:pt x="236" y="112"/>
                </a:lnTo>
                <a:lnTo>
                  <a:pt x="236" y="112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9" name="Freeform 39">
            <a:extLst>
              <a:ext uri="{FF2B5EF4-FFF2-40B4-BE49-F238E27FC236}">
                <a16:creationId xmlns:a16="http://schemas.microsoft.com/office/drawing/2014/main" id="{82DCE52D-5E20-40DC-817C-54CE631B4328}"/>
              </a:ext>
            </a:extLst>
          </p:cNvPr>
          <p:cNvSpPr>
            <a:spLocks/>
          </p:cNvSpPr>
          <p:nvPr/>
        </p:nvSpPr>
        <p:spPr bwMode="auto">
          <a:xfrm>
            <a:off x="2379889" y="4762620"/>
            <a:ext cx="1402705" cy="1157783"/>
          </a:xfrm>
          <a:custGeom>
            <a:avLst/>
            <a:gdLst>
              <a:gd name="T0" fmla="*/ 412 w 412"/>
              <a:gd name="T1" fmla="*/ 216 h 232"/>
              <a:gd name="T2" fmla="*/ 412 w 412"/>
              <a:gd name="T3" fmla="*/ 220 h 232"/>
              <a:gd name="T4" fmla="*/ 408 w 412"/>
              <a:gd name="T5" fmla="*/ 220 h 232"/>
              <a:gd name="T6" fmla="*/ 404 w 412"/>
              <a:gd name="T7" fmla="*/ 224 h 232"/>
              <a:gd name="T8" fmla="*/ 400 w 412"/>
              <a:gd name="T9" fmla="*/ 224 h 232"/>
              <a:gd name="T10" fmla="*/ 396 w 412"/>
              <a:gd name="T11" fmla="*/ 228 h 232"/>
              <a:gd name="T12" fmla="*/ 388 w 412"/>
              <a:gd name="T13" fmla="*/ 228 h 232"/>
              <a:gd name="T14" fmla="*/ 384 w 412"/>
              <a:gd name="T15" fmla="*/ 228 h 232"/>
              <a:gd name="T16" fmla="*/ 372 w 412"/>
              <a:gd name="T17" fmla="*/ 228 h 232"/>
              <a:gd name="T18" fmla="*/ 356 w 412"/>
              <a:gd name="T19" fmla="*/ 232 h 232"/>
              <a:gd name="T20" fmla="*/ 336 w 412"/>
              <a:gd name="T21" fmla="*/ 232 h 232"/>
              <a:gd name="T22" fmla="*/ 320 w 412"/>
              <a:gd name="T23" fmla="*/ 232 h 232"/>
              <a:gd name="T24" fmla="*/ 304 w 412"/>
              <a:gd name="T25" fmla="*/ 232 h 232"/>
              <a:gd name="T26" fmla="*/ 292 w 412"/>
              <a:gd name="T27" fmla="*/ 232 h 232"/>
              <a:gd name="T28" fmla="*/ 276 w 412"/>
              <a:gd name="T29" fmla="*/ 232 h 232"/>
              <a:gd name="T30" fmla="*/ 248 w 412"/>
              <a:gd name="T31" fmla="*/ 228 h 232"/>
              <a:gd name="T32" fmla="*/ 240 w 412"/>
              <a:gd name="T33" fmla="*/ 228 h 232"/>
              <a:gd name="T34" fmla="*/ 232 w 412"/>
              <a:gd name="T35" fmla="*/ 224 h 232"/>
              <a:gd name="T36" fmla="*/ 224 w 412"/>
              <a:gd name="T37" fmla="*/ 220 h 232"/>
              <a:gd name="T38" fmla="*/ 216 w 412"/>
              <a:gd name="T39" fmla="*/ 212 h 232"/>
              <a:gd name="T40" fmla="*/ 204 w 412"/>
              <a:gd name="T41" fmla="*/ 208 h 232"/>
              <a:gd name="T42" fmla="*/ 192 w 412"/>
              <a:gd name="T43" fmla="*/ 196 h 232"/>
              <a:gd name="T44" fmla="*/ 180 w 412"/>
              <a:gd name="T45" fmla="*/ 188 h 232"/>
              <a:gd name="T46" fmla="*/ 168 w 412"/>
              <a:gd name="T47" fmla="*/ 176 h 232"/>
              <a:gd name="T48" fmla="*/ 152 w 412"/>
              <a:gd name="T49" fmla="*/ 164 h 232"/>
              <a:gd name="T50" fmla="*/ 136 w 412"/>
              <a:gd name="T51" fmla="*/ 148 h 232"/>
              <a:gd name="T52" fmla="*/ 116 w 412"/>
              <a:gd name="T53" fmla="*/ 132 h 232"/>
              <a:gd name="T54" fmla="*/ 96 w 412"/>
              <a:gd name="T55" fmla="*/ 116 h 232"/>
              <a:gd name="T56" fmla="*/ 76 w 412"/>
              <a:gd name="T57" fmla="*/ 96 h 232"/>
              <a:gd name="T58" fmla="*/ 52 w 412"/>
              <a:gd name="T59" fmla="*/ 76 h 232"/>
              <a:gd name="T60" fmla="*/ 28 w 412"/>
              <a:gd name="T61" fmla="*/ 56 h 232"/>
              <a:gd name="T62" fmla="*/ 0 w 412"/>
              <a:gd name="T63" fmla="*/ 32 h 232"/>
              <a:gd name="T64" fmla="*/ 8 w 412"/>
              <a:gd name="T65" fmla="*/ 0 h 232"/>
              <a:gd name="T66" fmla="*/ 44 w 412"/>
              <a:gd name="T67" fmla="*/ 28 h 232"/>
              <a:gd name="T68" fmla="*/ 80 w 412"/>
              <a:gd name="T69" fmla="*/ 52 h 232"/>
              <a:gd name="T70" fmla="*/ 112 w 412"/>
              <a:gd name="T71" fmla="*/ 72 h 232"/>
              <a:gd name="T72" fmla="*/ 140 w 412"/>
              <a:gd name="T73" fmla="*/ 92 h 232"/>
              <a:gd name="T74" fmla="*/ 164 w 412"/>
              <a:gd name="T75" fmla="*/ 104 h 232"/>
              <a:gd name="T76" fmla="*/ 184 w 412"/>
              <a:gd name="T77" fmla="*/ 120 h 232"/>
              <a:gd name="T78" fmla="*/ 204 w 412"/>
              <a:gd name="T79" fmla="*/ 128 h 232"/>
              <a:gd name="T80" fmla="*/ 216 w 412"/>
              <a:gd name="T81" fmla="*/ 136 h 232"/>
              <a:gd name="T82" fmla="*/ 244 w 412"/>
              <a:gd name="T83" fmla="*/ 152 h 232"/>
              <a:gd name="T84" fmla="*/ 272 w 412"/>
              <a:gd name="T85" fmla="*/ 164 h 232"/>
              <a:gd name="T86" fmla="*/ 304 w 412"/>
              <a:gd name="T87" fmla="*/ 176 h 232"/>
              <a:gd name="T88" fmla="*/ 340 w 412"/>
              <a:gd name="T89" fmla="*/ 188 h 232"/>
              <a:gd name="T90" fmla="*/ 356 w 412"/>
              <a:gd name="T91" fmla="*/ 192 h 232"/>
              <a:gd name="T92" fmla="*/ 372 w 412"/>
              <a:gd name="T93" fmla="*/ 196 h 232"/>
              <a:gd name="T94" fmla="*/ 384 w 412"/>
              <a:gd name="T95" fmla="*/ 200 h 232"/>
              <a:gd name="T96" fmla="*/ 392 w 412"/>
              <a:gd name="T97" fmla="*/ 204 h 232"/>
              <a:gd name="T98" fmla="*/ 400 w 412"/>
              <a:gd name="T99" fmla="*/ 208 h 232"/>
              <a:gd name="T100" fmla="*/ 408 w 412"/>
              <a:gd name="T101" fmla="*/ 212 h 232"/>
              <a:gd name="T102" fmla="*/ 408 w 412"/>
              <a:gd name="T103" fmla="*/ 216 h 232"/>
              <a:gd name="T104" fmla="*/ 412 w 412"/>
              <a:gd name="T105" fmla="*/ 216 h 232"/>
              <a:gd name="T106" fmla="*/ 412 w 412"/>
              <a:gd name="T107" fmla="*/ 216 h 2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412" h="232">
                <a:moveTo>
                  <a:pt x="412" y="216"/>
                </a:moveTo>
                <a:lnTo>
                  <a:pt x="412" y="220"/>
                </a:lnTo>
                <a:lnTo>
                  <a:pt x="408" y="220"/>
                </a:lnTo>
                <a:lnTo>
                  <a:pt x="404" y="224"/>
                </a:lnTo>
                <a:lnTo>
                  <a:pt x="400" y="224"/>
                </a:lnTo>
                <a:lnTo>
                  <a:pt x="396" y="228"/>
                </a:lnTo>
                <a:lnTo>
                  <a:pt x="388" y="228"/>
                </a:lnTo>
                <a:lnTo>
                  <a:pt x="384" y="228"/>
                </a:lnTo>
                <a:lnTo>
                  <a:pt x="372" y="228"/>
                </a:lnTo>
                <a:lnTo>
                  <a:pt x="356" y="232"/>
                </a:lnTo>
                <a:lnTo>
                  <a:pt x="336" y="232"/>
                </a:lnTo>
                <a:lnTo>
                  <a:pt x="320" y="232"/>
                </a:lnTo>
                <a:lnTo>
                  <a:pt x="304" y="232"/>
                </a:lnTo>
                <a:lnTo>
                  <a:pt x="292" y="232"/>
                </a:lnTo>
                <a:lnTo>
                  <a:pt x="276" y="232"/>
                </a:lnTo>
                <a:lnTo>
                  <a:pt x="248" y="228"/>
                </a:lnTo>
                <a:lnTo>
                  <a:pt x="240" y="228"/>
                </a:lnTo>
                <a:lnTo>
                  <a:pt x="232" y="224"/>
                </a:lnTo>
                <a:lnTo>
                  <a:pt x="224" y="220"/>
                </a:lnTo>
                <a:lnTo>
                  <a:pt x="216" y="212"/>
                </a:lnTo>
                <a:lnTo>
                  <a:pt x="204" y="208"/>
                </a:lnTo>
                <a:lnTo>
                  <a:pt x="192" y="196"/>
                </a:lnTo>
                <a:lnTo>
                  <a:pt x="180" y="188"/>
                </a:lnTo>
                <a:lnTo>
                  <a:pt x="168" y="176"/>
                </a:lnTo>
                <a:lnTo>
                  <a:pt x="152" y="164"/>
                </a:lnTo>
                <a:lnTo>
                  <a:pt x="136" y="148"/>
                </a:lnTo>
                <a:lnTo>
                  <a:pt x="116" y="132"/>
                </a:lnTo>
                <a:lnTo>
                  <a:pt x="96" y="116"/>
                </a:lnTo>
                <a:lnTo>
                  <a:pt x="76" y="96"/>
                </a:lnTo>
                <a:lnTo>
                  <a:pt x="52" y="76"/>
                </a:lnTo>
                <a:lnTo>
                  <a:pt x="28" y="56"/>
                </a:lnTo>
                <a:lnTo>
                  <a:pt x="0" y="32"/>
                </a:lnTo>
                <a:lnTo>
                  <a:pt x="8" y="0"/>
                </a:lnTo>
                <a:lnTo>
                  <a:pt x="44" y="28"/>
                </a:lnTo>
                <a:lnTo>
                  <a:pt x="80" y="52"/>
                </a:lnTo>
                <a:lnTo>
                  <a:pt x="112" y="72"/>
                </a:lnTo>
                <a:lnTo>
                  <a:pt x="140" y="92"/>
                </a:lnTo>
                <a:lnTo>
                  <a:pt x="164" y="104"/>
                </a:lnTo>
                <a:lnTo>
                  <a:pt x="184" y="120"/>
                </a:lnTo>
                <a:lnTo>
                  <a:pt x="204" y="128"/>
                </a:lnTo>
                <a:lnTo>
                  <a:pt x="216" y="136"/>
                </a:lnTo>
                <a:lnTo>
                  <a:pt x="244" y="152"/>
                </a:lnTo>
                <a:lnTo>
                  <a:pt x="272" y="164"/>
                </a:lnTo>
                <a:lnTo>
                  <a:pt x="304" y="176"/>
                </a:lnTo>
                <a:lnTo>
                  <a:pt x="340" y="188"/>
                </a:lnTo>
                <a:lnTo>
                  <a:pt x="356" y="192"/>
                </a:lnTo>
                <a:lnTo>
                  <a:pt x="372" y="196"/>
                </a:lnTo>
                <a:lnTo>
                  <a:pt x="384" y="200"/>
                </a:lnTo>
                <a:lnTo>
                  <a:pt x="392" y="204"/>
                </a:lnTo>
                <a:lnTo>
                  <a:pt x="400" y="208"/>
                </a:lnTo>
                <a:lnTo>
                  <a:pt x="408" y="212"/>
                </a:lnTo>
                <a:lnTo>
                  <a:pt x="408" y="216"/>
                </a:lnTo>
                <a:lnTo>
                  <a:pt x="412" y="216"/>
                </a:lnTo>
                <a:lnTo>
                  <a:pt x="412" y="216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2" name="Freeform 24">
            <a:extLst>
              <a:ext uri="{FF2B5EF4-FFF2-40B4-BE49-F238E27FC236}">
                <a16:creationId xmlns:a16="http://schemas.microsoft.com/office/drawing/2014/main" id="{CF96DC00-A147-47C2-A60A-10ABE647D666}"/>
              </a:ext>
            </a:extLst>
          </p:cNvPr>
          <p:cNvSpPr>
            <a:spLocks/>
          </p:cNvSpPr>
          <p:nvPr/>
        </p:nvSpPr>
        <p:spPr bwMode="auto">
          <a:xfrm>
            <a:off x="8366309" y="4215830"/>
            <a:ext cx="1646312" cy="1189593"/>
          </a:xfrm>
          <a:custGeom>
            <a:avLst/>
            <a:gdLst>
              <a:gd name="T0" fmla="*/ 516 w 620"/>
              <a:gd name="T1" fmla="*/ 24 h 448"/>
              <a:gd name="T2" fmla="*/ 516 w 620"/>
              <a:gd name="T3" fmla="*/ 16 h 448"/>
              <a:gd name="T4" fmla="*/ 520 w 620"/>
              <a:gd name="T5" fmla="*/ 8 h 448"/>
              <a:gd name="T6" fmla="*/ 532 w 620"/>
              <a:gd name="T7" fmla="*/ 4 h 448"/>
              <a:gd name="T8" fmla="*/ 544 w 620"/>
              <a:gd name="T9" fmla="*/ 0 h 448"/>
              <a:gd name="T10" fmla="*/ 560 w 620"/>
              <a:gd name="T11" fmla="*/ 0 h 448"/>
              <a:gd name="T12" fmla="*/ 572 w 620"/>
              <a:gd name="T13" fmla="*/ 8 h 448"/>
              <a:gd name="T14" fmla="*/ 588 w 620"/>
              <a:gd name="T15" fmla="*/ 20 h 448"/>
              <a:gd name="T16" fmla="*/ 604 w 620"/>
              <a:gd name="T17" fmla="*/ 36 h 448"/>
              <a:gd name="T18" fmla="*/ 612 w 620"/>
              <a:gd name="T19" fmla="*/ 48 h 448"/>
              <a:gd name="T20" fmla="*/ 620 w 620"/>
              <a:gd name="T21" fmla="*/ 59 h 448"/>
              <a:gd name="T22" fmla="*/ 620 w 620"/>
              <a:gd name="T23" fmla="*/ 67 h 448"/>
              <a:gd name="T24" fmla="*/ 616 w 620"/>
              <a:gd name="T25" fmla="*/ 79 h 448"/>
              <a:gd name="T26" fmla="*/ 600 w 620"/>
              <a:gd name="T27" fmla="*/ 99 h 448"/>
              <a:gd name="T28" fmla="*/ 588 w 620"/>
              <a:gd name="T29" fmla="*/ 111 h 448"/>
              <a:gd name="T30" fmla="*/ 560 w 620"/>
              <a:gd name="T31" fmla="*/ 139 h 448"/>
              <a:gd name="T32" fmla="*/ 516 w 620"/>
              <a:gd name="T33" fmla="*/ 179 h 448"/>
              <a:gd name="T34" fmla="*/ 485 w 620"/>
              <a:gd name="T35" fmla="*/ 210 h 448"/>
              <a:gd name="T36" fmla="*/ 461 w 620"/>
              <a:gd name="T37" fmla="*/ 234 h 448"/>
              <a:gd name="T38" fmla="*/ 413 w 620"/>
              <a:gd name="T39" fmla="*/ 274 h 448"/>
              <a:gd name="T40" fmla="*/ 342 w 620"/>
              <a:gd name="T41" fmla="*/ 325 h 448"/>
              <a:gd name="T42" fmla="*/ 262 w 620"/>
              <a:gd name="T43" fmla="*/ 369 h 448"/>
              <a:gd name="T44" fmla="*/ 187 w 620"/>
              <a:gd name="T45" fmla="*/ 405 h 448"/>
              <a:gd name="T46" fmla="*/ 111 w 620"/>
              <a:gd name="T47" fmla="*/ 433 h 448"/>
              <a:gd name="T48" fmla="*/ 56 w 620"/>
              <a:gd name="T49" fmla="*/ 444 h 448"/>
              <a:gd name="T50" fmla="*/ 28 w 620"/>
              <a:gd name="T51" fmla="*/ 448 h 448"/>
              <a:gd name="T52" fmla="*/ 12 w 620"/>
              <a:gd name="T53" fmla="*/ 448 h 448"/>
              <a:gd name="T54" fmla="*/ 4 w 620"/>
              <a:gd name="T55" fmla="*/ 440 h 448"/>
              <a:gd name="T56" fmla="*/ 4 w 620"/>
              <a:gd name="T57" fmla="*/ 433 h 448"/>
              <a:gd name="T58" fmla="*/ 16 w 620"/>
              <a:gd name="T59" fmla="*/ 421 h 448"/>
              <a:gd name="T60" fmla="*/ 36 w 620"/>
              <a:gd name="T61" fmla="*/ 409 h 448"/>
              <a:gd name="T62" fmla="*/ 71 w 620"/>
              <a:gd name="T63" fmla="*/ 393 h 448"/>
              <a:gd name="T64" fmla="*/ 139 w 620"/>
              <a:gd name="T65" fmla="*/ 365 h 448"/>
              <a:gd name="T66" fmla="*/ 222 w 620"/>
              <a:gd name="T67" fmla="*/ 321 h 448"/>
              <a:gd name="T68" fmla="*/ 290 w 620"/>
              <a:gd name="T69" fmla="*/ 278 h 448"/>
              <a:gd name="T70" fmla="*/ 326 w 620"/>
              <a:gd name="T71" fmla="*/ 254 h 448"/>
              <a:gd name="T72" fmla="*/ 358 w 620"/>
              <a:gd name="T73" fmla="*/ 226 h 448"/>
              <a:gd name="T74" fmla="*/ 389 w 620"/>
              <a:gd name="T75" fmla="*/ 198 h 448"/>
              <a:gd name="T76" fmla="*/ 425 w 620"/>
              <a:gd name="T77" fmla="*/ 167 h 448"/>
              <a:gd name="T78" fmla="*/ 489 w 620"/>
              <a:gd name="T79" fmla="*/ 99 h 448"/>
              <a:gd name="T80" fmla="*/ 504 w 620"/>
              <a:gd name="T81" fmla="*/ 79 h 448"/>
              <a:gd name="T82" fmla="*/ 512 w 620"/>
              <a:gd name="T83" fmla="*/ 59 h 448"/>
              <a:gd name="T84" fmla="*/ 516 w 620"/>
              <a:gd name="T85" fmla="*/ 44 h 448"/>
              <a:gd name="T86" fmla="*/ 516 w 620"/>
              <a:gd name="T87" fmla="*/ 32 h 4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620" h="448">
                <a:moveTo>
                  <a:pt x="516" y="32"/>
                </a:moveTo>
                <a:lnTo>
                  <a:pt x="516" y="24"/>
                </a:lnTo>
                <a:lnTo>
                  <a:pt x="516" y="20"/>
                </a:lnTo>
                <a:lnTo>
                  <a:pt x="516" y="16"/>
                </a:lnTo>
                <a:lnTo>
                  <a:pt x="520" y="12"/>
                </a:lnTo>
                <a:lnTo>
                  <a:pt x="520" y="8"/>
                </a:lnTo>
                <a:lnTo>
                  <a:pt x="528" y="4"/>
                </a:lnTo>
                <a:lnTo>
                  <a:pt x="532" y="4"/>
                </a:lnTo>
                <a:lnTo>
                  <a:pt x="540" y="0"/>
                </a:lnTo>
                <a:lnTo>
                  <a:pt x="544" y="0"/>
                </a:lnTo>
                <a:lnTo>
                  <a:pt x="552" y="0"/>
                </a:lnTo>
                <a:lnTo>
                  <a:pt x="560" y="0"/>
                </a:lnTo>
                <a:lnTo>
                  <a:pt x="568" y="4"/>
                </a:lnTo>
                <a:lnTo>
                  <a:pt x="572" y="8"/>
                </a:lnTo>
                <a:lnTo>
                  <a:pt x="580" y="12"/>
                </a:lnTo>
                <a:lnTo>
                  <a:pt x="588" y="20"/>
                </a:lnTo>
                <a:lnTo>
                  <a:pt x="596" y="28"/>
                </a:lnTo>
                <a:lnTo>
                  <a:pt x="604" y="36"/>
                </a:lnTo>
                <a:lnTo>
                  <a:pt x="608" y="40"/>
                </a:lnTo>
                <a:lnTo>
                  <a:pt x="612" y="48"/>
                </a:lnTo>
                <a:lnTo>
                  <a:pt x="616" y="56"/>
                </a:lnTo>
                <a:lnTo>
                  <a:pt x="620" y="59"/>
                </a:lnTo>
                <a:lnTo>
                  <a:pt x="620" y="63"/>
                </a:lnTo>
                <a:lnTo>
                  <a:pt x="620" y="67"/>
                </a:lnTo>
                <a:lnTo>
                  <a:pt x="620" y="71"/>
                </a:lnTo>
                <a:lnTo>
                  <a:pt x="616" y="79"/>
                </a:lnTo>
                <a:lnTo>
                  <a:pt x="608" y="91"/>
                </a:lnTo>
                <a:lnTo>
                  <a:pt x="600" y="99"/>
                </a:lnTo>
                <a:lnTo>
                  <a:pt x="596" y="103"/>
                </a:lnTo>
                <a:lnTo>
                  <a:pt x="588" y="111"/>
                </a:lnTo>
                <a:lnTo>
                  <a:pt x="580" y="119"/>
                </a:lnTo>
                <a:lnTo>
                  <a:pt x="560" y="139"/>
                </a:lnTo>
                <a:lnTo>
                  <a:pt x="536" y="155"/>
                </a:lnTo>
                <a:lnTo>
                  <a:pt x="516" y="179"/>
                </a:lnTo>
                <a:lnTo>
                  <a:pt x="497" y="198"/>
                </a:lnTo>
                <a:lnTo>
                  <a:pt x="485" y="210"/>
                </a:lnTo>
                <a:lnTo>
                  <a:pt x="473" y="222"/>
                </a:lnTo>
                <a:lnTo>
                  <a:pt x="461" y="234"/>
                </a:lnTo>
                <a:lnTo>
                  <a:pt x="445" y="246"/>
                </a:lnTo>
                <a:lnTo>
                  <a:pt x="413" y="274"/>
                </a:lnTo>
                <a:lnTo>
                  <a:pt x="381" y="298"/>
                </a:lnTo>
                <a:lnTo>
                  <a:pt x="342" y="325"/>
                </a:lnTo>
                <a:lnTo>
                  <a:pt x="302" y="349"/>
                </a:lnTo>
                <a:lnTo>
                  <a:pt x="262" y="369"/>
                </a:lnTo>
                <a:lnTo>
                  <a:pt x="226" y="389"/>
                </a:lnTo>
                <a:lnTo>
                  <a:pt x="187" y="405"/>
                </a:lnTo>
                <a:lnTo>
                  <a:pt x="147" y="421"/>
                </a:lnTo>
                <a:lnTo>
                  <a:pt x="111" y="433"/>
                </a:lnTo>
                <a:lnTo>
                  <a:pt x="71" y="440"/>
                </a:lnTo>
                <a:lnTo>
                  <a:pt x="56" y="444"/>
                </a:lnTo>
                <a:lnTo>
                  <a:pt x="40" y="448"/>
                </a:lnTo>
                <a:lnTo>
                  <a:pt x="28" y="448"/>
                </a:lnTo>
                <a:lnTo>
                  <a:pt x="20" y="448"/>
                </a:lnTo>
                <a:lnTo>
                  <a:pt x="12" y="448"/>
                </a:lnTo>
                <a:lnTo>
                  <a:pt x="4" y="444"/>
                </a:lnTo>
                <a:lnTo>
                  <a:pt x="4" y="440"/>
                </a:lnTo>
                <a:lnTo>
                  <a:pt x="0" y="437"/>
                </a:lnTo>
                <a:lnTo>
                  <a:pt x="4" y="433"/>
                </a:lnTo>
                <a:lnTo>
                  <a:pt x="8" y="429"/>
                </a:lnTo>
                <a:lnTo>
                  <a:pt x="16" y="421"/>
                </a:lnTo>
                <a:lnTo>
                  <a:pt x="24" y="417"/>
                </a:lnTo>
                <a:lnTo>
                  <a:pt x="36" y="409"/>
                </a:lnTo>
                <a:lnTo>
                  <a:pt x="52" y="401"/>
                </a:lnTo>
                <a:lnTo>
                  <a:pt x="71" y="393"/>
                </a:lnTo>
                <a:lnTo>
                  <a:pt x="91" y="381"/>
                </a:lnTo>
                <a:lnTo>
                  <a:pt x="139" y="365"/>
                </a:lnTo>
                <a:lnTo>
                  <a:pt x="183" y="345"/>
                </a:lnTo>
                <a:lnTo>
                  <a:pt x="222" y="321"/>
                </a:lnTo>
                <a:lnTo>
                  <a:pt x="270" y="294"/>
                </a:lnTo>
                <a:lnTo>
                  <a:pt x="290" y="278"/>
                </a:lnTo>
                <a:lnTo>
                  <a:pt x="310" y="266"/>
                </a:lnTo>
                <a:lnTo>
                  <a:pt x="326" y="254"/>
                </a:lnTo>
                <a:lnTo>
                  <a:pt x="342" y="238"/>
                </a:lnTo>
                <a:lnTo>
                  <a:pt x="358" y="226"/>
                </a:lnTo>
                <a:lnTo>
                  <a:pt x="373" y="214"/>
                </a:lnTo>
                <a:lnTo>
                  <a:pt x="389" y="198"/>
                </a:lnTo>
                <a:lnTo>
                  <a:pt x="401" y="186"/>
                </a:lnTo>
                <a:lnTo>
                  <a:pt x="425" y="167"/>
                </a:lnTo>
                <a:lnTo>
                  <a:pt x="445" y="143"/>
                </a:lnTo>
                <a:lnTo>
                  <a:pt x="489" y="99"/>
                </a:lnTo>
                <a:lnTo>
                  <a:pt x="497" y="87"/>
                </a:lnTo>
                <a:lnTo>
                  <a:pt x="504" y="79"/>
                </a:lnTo>
                <a:lnTo>
                  <a:pt x="508" y="67"/>
                </a:lnTo>
                <a:lnTo>
                  <a:pt x="512" y="59"/>
                </a:lnTo>
                <a:lnTo>
                  <a:pt x="516" y="52"/>
                </a:lnTo>
                <a:lnTo>
                  <a:pt x="516" y="44"/>
                </a:lnTo>
                <a:lnTo>
                  <a:pt x="516" y="36"/>
                </a:lnTo>
                <a:lnTo>
                  <a:pt x="516" y="32"/>
                </a:lnTo>
                <a:lnTo>
                  <a:pt x="516" y="32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3" name="Freeform 25">
            <a:extLst>
              <a:ext uri="{FF2B5EF4-FFF2-40B4-BE49-F238E27FC236}">
                <a16:creationId xmlns:a16="http://schemas.microsoft.com/office/drawing/2014/main" id="{BCB56454-ECF5-41FE-A2CD-37935B37742A}"/>
              </a:ext>
            </a:extLst>
          </p:cNvPr>
          <p:cNvSpPr>
            <a:spLocks/>
          </p:cNvSpPr>
          <p:nvPr/>
        </p:nvSpPr>
        <p:spPr bwMode="auto">
          <a:xfrm>
            <a:off x="8756644" y="4006058"/>
            <a:ext cx="706321" cy="642593"/>
          </a:xfrm>
          <a:custGeom>
            <a:avLst/>
            <a:gdLst>
              <a:gd name="T0" fmla="*/ 183 w 266"/>
              <a:gd name="T1" fmla="*/ 4 h 242"/>
              <a:gd name="T2" fmla="*/ 187 w 266"/>
              <a:gd name="T3" fmla="*/ 4 h 242"/>
              <a:gd name="T4" fmla="*/ 195 w 266"/>
              <a:gd name="T5" fmla="*/ 0 h 242"/>
              <a:gd name="T6" fmla="*/ 203 w 266"/>
              <a:gd name="T7" fmla="*/ 4 h 242"/>
              <a:gd name="T8" fmla="*/ 207 w 266"/>
              <a:gd name="T9" fmla="*/ 4 h 242"/>
              <a:gd name="T10" fmla="*/ 214 w 266"/>
              <a:gd name="T11" fmla="*/ 8 h 242"/>
              <a:gd name="T12" fmla="*/ 222 w 266"/>
              <a:gd name="T13" fmla="*/ 11 h 242"/>
              <a:gd name="T14" fmla="*/ 230 w 266"/>
              <a:gd name="T15" fmla="*/ 15 h 242"/>
              <a:gd name="T16" fmla="*/ 238 w 266"/>
              <a:gd name="T17" fmla="*/ 23 h 242"/>
              <a:gd name="T18" fmla="*/ 250 w 266"/>
              <a:gd name="T19" fmla="*/ 39 h 242"/>
              <a:gd name="T20" fmla="*/ 254 w 266"/>
              <a:gd name="T21" fmla="*/ 43 h 242"/>
              <a:gd name="T22" fmla="*/ 258 w 266"/>
              <a:gd name="T23" fmla="*/ 51 h 242"/>
              <a:gd name="T24" fmla="*/ 262 w 266"/>
              <a:gd name="T25" fmla="*/ 55 h 242"/>
              <a:gd name="T26" fmla="*/ 266 w 266"/>
              <a:gd name="T27" fmla="*/ 63 h 242"/>
              <a:gd name="T28" fmla="*/ 266 w 266"/>
              <a:gd name="T29" fmla="*/ 67 h 242"/>
              <a:gd name="T30" fmla="*/ 266 w 266"/>
              <a:gd name="T31" fmla="*/ 71 h 242"/>
              <a:gd name="T32" fmla="*/ 262 w 266"/>
              <a:gd name="T33" fmla="*/ 75 h 242"/>
              <a:gd name="T34" fmla="*/ 258 w 266"/>
              <a:gd name="T35" fmla="*/ 83 h 242"/>
              <a:gd name="T36" fmla="*/ 254 w 266"/>
              <a:gd name="T37" fmla="*/ 91 h 242"/>
              <a:gd name="T38" fmla="*/ 246 w 266"/>
              <a:gd name="T39" fmla="*/ 95 h 242"/>
              <a:gd name="T40" fmla="*/ 238 w 266"/>
              <a:gd name="T41" fmla="*/ 107 h 242"/>
              <a:gd name="T42" fmla="*/ 226 w 266"/>
              <a:gd name="T43" fmla="*/ 115 h 242"/>
              <a:gd name="T44" fmla="*/ 214 w 266"/>
              <a:gd name="T45" fmla="*/ 123 h 242"/>
              <a:gd name="T46" fmla="*/ 203 w 266"/>
              <a:gd name="T47" fmla="*/ 135 h 242"/>
              <a:gd name="T48" fmla="*/ 171 w 266"/>
              <a:gd name="T49" fmla="*/ 158 h 242"/>
              <a:gd name="T50" fmla="*/ 139 w 266"/>
              <a:gd name="T51" fmla="*/ 182 h 242"/>
              <a:gd name="T52" fmla="*/ 111 w 266"/>
              <a:gd name="T53" fmla="*/ 202 h 242"/>
              <a:gd name="T54" fmla="*/ 79 w 266"/>
              <a:gd name="T55" fmla="*/ 218 h 242"/>
              <a:gd name="T56" fmla="*/ 64 w 266"/>
              <a:gd name="T57" fmla="*/ 226 h 242"/>
              <a:gd name="T58" fmla="*/ 48 w 266"/>
              <a:gd name="T59" fmla="*/ 234 h 242"/>
              <a:gd name="T60" fmla="*/ 36 w 266"/>
              <a:gd name="T61" fmla="*/ 238 h 242"/>
              <a:gd name="T62" fmla="*/ 24 w 266"/>
              <a:gd name="T63" fmla="*/ 242 h 242"/>
              <a:gd name="T64" fmla="*/ 16 w 266"/>
              <a:gd name="T65" fmla="*/ 242 h 242"/>
              <a:gd name="T66" fmla="*/ 8 w 266"/>
              <a:gd name="T67" fmla="*/ 242 h 242"/>
              <a:gd name="T68" fmla="*/ 4 w 266"/>
              <a:gd name="T69" fmla="*/ 242 h 242"/>
              <a:gd name="T70" fmla="*/ 0 w 266"/>
              <a:gd name="T71" fmla="*/ 238 h 242"/>
              <a:gd name="T72" fmla="*/ 0 w 266"/>
              <a:gd name="T73" fmla="*/ 234 h 242"/>
              <a:gd name="T74" fmla="*/ 0 w 266"/>
              <a:gd name="T75" fmla="*/ 230 h 242"/>
              <a:gd name="T76" fmla="*/ 0 w 266"/>
              <a:gd name="T77" fmla="*/ 226 h 242"/>
              <a:gd name="T78" fmla="*/ 4 w 266"/>
              <a:gd name="T79" fmla="*/ 218 h 242"/>
              <a:gd name="T80" fmla="*/ 8 w 266"/>
              <a:gd name="T81" fmla="*/ 214 h 242"/>
              <a:gd name="T82" fmla="*/ 12 w 266"/>
              <a:gd name="T83" fmla="*/ 206 h 242"/>
              <a:gd name="T84" fmla="*/ 20 w 266"/>
              <a:gd name="T85" fmla="*/ 198 h 242"/>
              <a:gd name="T86" fmla="*/ 28 w 266"/>
              <a:gd name="T87" fmla="*/ 190 h 242"/>
              <a:gd name="T88" fmla="*/ 52 w 266"/>
              <a:gd name="T89" fmla="*/ 174 h 242"/>
              <a:gd name="T90" fmla="*/ 67 w 266"/>
              <a:gd name="T91" fmla="*/ 158 h 242"/>
              <a:gd name="T92" fmla="*/ 107 w 266"/>
              <a:gd name="T93" fmla="*/ 127 h 242"/>
              <a:gd name="T94" fmla="*/ 119 w 266"/>
              <a:gd name="T95" fmla="*/ 111 h 242"/>
              <a:gd name="T96" fmla="*/ 131 w 266"/>
              <a:gd name="T97" fmla="*/ 95 h 242"/>
              <a:gd name="T98" fmla="*/ 143 w 266"/>
              <a:gd name="T99" fmla="*/ 83 h 242"/>
              <a:gd name="T100" fmla="*/ 155 w 266"/>
              <a:gd name="T101" fmla="*/ 71 h 242"/>
              <a:gd name="T102" fmla="*/ 159 w 266"/>
              <a:gd name="T103" fmla="*/ 59 h 242"/>
              <a:gd name="T104" fmla="*/ 167 w 266"/>
              <a:gd name="T105" fmla="*/ 51 h 242"/>
              <a:gd name="T106" fmla="*/ 167 w 266"/>
              <a:gd name="T107" fmla="*/ 39 h 242"/>
              <a:gd name="T108" fmla="*/ 167 w 266"/>
              <a:gd name="T109" fmla="*/ 27 h 242"/>
              <a:gd name="T110" fmla="*/ 163 w 266"/>
              <a:gd name="T111" fmla="*/ 19 h 242"/>
              <a:gd name="T112" fmla="*/ 167 w 266"/>
              <a:gd name="T113" fmla="*/ 11 h 242"/>
              <a:gd name="T114" fmla="*/ 167 w 266"/>
              <a:gd name="T115" fmla="*/ 11 h 242"/>
              <a:gd name="T116" fmla="*/ 171 w 266"/>
              <a:gd name="T117" fmla="*/ 8 h 242"/>
              <a:gd name="T118" fmla="*/ 175 w 266"/>
              <a:gd name="T119" fmla="*/ 4 h 242"/>
              <a:gd name="T120" fmla="*/ 183 w 266"/>
              <a:gd name="T121" fmla="*/ 4 h 242"/>
              <a:gd name="T122" fmla="*/ 183 w 266"/>
              <a:gd name="T123" fmla="*/ 4 h 2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266" h="242">
                <a:moveTo>
                  <a:pt x="183" y="4"/>
                </a:moveTo>
                <a:lnTo>
                  <a:pt x="187" y="4"/>
                </a:lnTo>
                <a:lnTo>
                  <a:pt x="195" y="0"/>
                </a:lnTo>
                <a:lnTo>
                  <a:pt x="203" y="4"/>
                </a:lnTo>
                <a:lnTo>
                  <a:pt x="207" y="4"/>
                </a:lnTo>
                <a:lnTo>
                  <a:pt x="214" y="8"/>
                </a:lnTo>
                <a:lnTo>
                  <a:pt x="222" y="11"/>
                </a:lnTo>
                <a:lnTo>
                  <a:pt x="230" y="15"/>
                </a:lnTo>
                <a:lnTo>
                  <a:pt x="238" y="23"/>
                </a:lnTo>
                <a:lnTo>
                  <a:pt x="250" y="39"/>
                </a:lnTo>
                <a:lnTo>
                  <a:pt x="254" y="43"/>
                </a:lnTo>
                <a:lnTo>
                  <a:pt x="258" y="51"/>
                </a:lnTo>
                <a:lnTo>
                  <a:pt x="262" y="55"/>
                </a:lnTo>
                <a:lnTo>
                  <a:pt x="266" y="63"/>
                </a:lnTo>
                <a:lnTo>
                  <a:pt x="266" y="67"/>
                </a:lnTo>
                <a:lnTo>
                  <a:pt x="266" y="71"/>
                </a:lnTo>
                <a:lnTo>
                  <a:pt x="262" y="75"/>
                </a:lnTo>
                <a:lnTo>
                  <a:pt x="258" y="83"/>
                </a:lnTo>
                <a:lnTo>
                  <a:pt x="254" y="91"/>
                </a:lnTo>
                <a:lnTo>
                  <a:pt x="246" y="95"/>
                </a:lnTo>
                <a:lnTo>
                  <a:pt x="238" y="107"/>
                </a:lnTo>
                <a:lnTo>
                  <a:pt x="226" y="115"/>
                </a:lnTo>
                <a:lnTo>
                  <a:pt x="214" y="123"/>
                </a:lnTo>
                <a:lnTo>
                  <a:pt x="203" y="135"/>
                </a:lnTo>
                <a:lnTo>
                  <a:pt x="171" y="158"/>
                </a:lnTo>
                <a:lnTo>
                  <a:pt x="139" y="182"/>
                </a:lnTo>
                <a:lnTo>
                  <a:pt x="111" y="202"/>
                </a:lnTo>
                <a:lnTo>
                  <a:pt x="79" y="218"/>
                </a:lnTo>
                <a:lnTo>
                  <a:pt x="64" y="226"/>
                </a:lnTo>
                <a:lnTo>
                  <a:pt x="48" y="234"/>
                </a:lnTo>
                <a:lnTo>
                  <a:pt x="36" y="238"/>
                </a:lnTo>
                <a:lnTo>
                  <a:pt x="24" y="242"/>
                </a:lnTo>
                <a:lnTo>
                  <a:pt x="16" y="242"/>
                </a:lnTo>
                <a:lnTo>
                  <a:pt x="8" y="242"/>
                </a:lnTo>
                <a:lnTo>
                  <a:pt x="4" y="242"/>
                </a:lnTo>
                <a:lnTo>
                  <a:pt x="0" y="238"/>
                </a:lnTo>
                <a:lnTo>
                  <a:pt x="0" y="234"/>
                </a:lnTo>
                <a:lnTo>
                  <a:pt x="0" y="230"/>
                </a:lnTo>
                <a:lnTo>
                  <a:pt x="0" y="226"/>
                </a:lnTo>
                <a:lnTo>
                  <a:pt x="4" y="218"/>
                </a:lnTo>
                <a:lnTo>
                  <a:pt x="8" y="214"/>
                </a:lnTo>
                <a:lnTo>
                  <a:pt x="12" y="206"/>
                </a:lnTo>
                <a:lnTo>
                  <a:pt x="20" y="198"/>
                </a:lnTo>
                <a:lnTo>
                  <a:pt x="28" y="190"/>
                </a:lnTo>
                <a:lnTo>
                  <a:pt x="52" y="174"/>
                </a:lnTo>
                <a:lnTo>
                  <a:pt x="67" y="158"/>
                </a:lnTo>
                <a:lnTo>
                  <a:pt x="107" y="127"/>
                </a:lnTo>
                <a:lnTo>
                  <a:pt x="119" y="111"/>
                </a:lnTo>
                <a:lnTo>
                  <a:pt x="131" y="95"/>
                </a:lnTo>
                <a:lnTo>
                  <a:pt x="143" y="83"/>
                </a:lnTo>
                <a:lnTo>
                  <a:pt x="155" y="71"/>
                </a:lnTo>
                <a:lnTo>
                  <a:pt x="159" y="59"/>
                </a:lnTo>
                <a:lnTo>
                  <a:pt x="167" y="51"/>
                </a:lnTo>
                <a:lnTo>
                  <a:pt x="167" y="39"/>
                </a:lnTo>
                <a:lnTo>
                  <a:pt x="167" y="27"/>
                </a:lnTo>
                <a:lnTo>
                  <a:pt x="163" y="19"/>
                </a:lnTo>
                <a:lnTo>
                  <a:pt x="167" y="11"/>
                </a:lnTo>
                <a:lnTo>
                  <a:pt x="167" y="11"/>
                </a:lnTo>
                <a:lnTo>
                  <a:pt x="171" y="8"/>
                </a:lnTo>
                <a:lnTo>
                  <a:pt x="175" y="4"/>
                </a:lnTo>
                <a:lnTo>
                  <a:pt x="183" y="4"/>
                </a:lnTo>
                <a:lnTo>
                  <a:pt x="183" y="4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4" name="Freeform 26">
            <a:extLst>
              <a:ext uri="{FF2B5EF4-FFF2-40B4-BE49-F238E27FC236}">
                <a16:creationId xmlns:a16="http://schemas.microsoft.com/office/drawing/2014/main" id="{8FC51C91-DBEA-4624-AE93-0480078D8CF1}"/>
              </a:ext>
            </a:extLst>
          </p:cNvPr>
          <p:cNvSpPr>
            <a:spLocks/>
          </p:cNvSpPr>
          <p:nvPr/>
        </p:nvSpPr>
        <p:spPr bwMode="auto">
          <a:xfrm>
            <a:off x="9842679" y="3963572"/>
            <a:ext cx="624006" cy="462029"/>
          </a:xfrm>
          <a:custGeom>
            <a:avLst/>
            <a:gdLst>
              <a:gd name="T0" fmla="*/ 0 w 235"/>
              <a:gd name="T1" fmla="*/ 12 h 174"/>
              <a:gd name="T2" fmla="*/ 4 w 235"/>
              <a:gd name="T3" fmla="*/ 4 h 174"/>
              <a:gd name="T4" fmla="*/ 12 w 235"/>
              <a:gd name="T5" fmla="*/ 0 h 174"/>
              <a:gd name="T6" fmla="*/ 20 w 235"/>
              <a:gd name="T7" fmla="*/ 0 h 174"/>
              <a:gd name="T8" fmla="*/ 36 w 235"/>
              <a:gd name="T9" fmla="*/ 0 h 174"/>
              <a:gd name="T10" fmla="*/ 44 w 235"/>
              <a:gd name="T11" fmla="*/ 0 h 174"/>
              <a:gd name="T12" fmla="*/ 52 w 235"/>
              <a:gd name="T13" fmla="*/ 0 h 174"/>
              <a:gd name="T14" fmla="*/ 64 w 235"/>
              <a:gd name="T15" fmla="*/ 4 h 174"/>
              <a:gd name="T16" fmla="*/ 76 w 235"/>
              <a:gd name="T17" fmla="*/ 8 h 174"/>
              <a:gd name="T18" fmla="*/ 91 w 235"/>
              <a:gd name="T19" fmla="*/ 12 h 174"/>
              <a:gd name="T20" fmla="*/ 107 w 235"/>
              <a:gd name="T21" fmla="*/ 16 h 174"/>
              <a:gd name="T22" fmla="*/ 127 w 235"/>
              <a:gd name="T23" fmla="*/ 24 h 174"/>
              <a:gd name="T24" fmla="*/ 147 w 235"/>
              <a:gd name="T25" fmla="*/ 31 h 174"/>
              <a:gd name="T26" fmla="*/ 167 w 235"/>
              <a:gd name="T27" fmla="*/ 43 h 174"/>
              <a:gd name="T28" fmla="*/ 183 w 235"/>
              <a:gd name="T29" fmla="*/ 51 h 174"/>
              <a:gd name="T30" fmla="*/ 199 w 235"/>
              <a:gd name="T31" fmla="*/ 63 h 174"/>
              <a:gd name="T32" fmla="*/ 211 w 235"/>
              <a:gd name="T33" fmla="*/ 71 h 174"/>
              <a:gd name="T34" fmla="*/ 219 w 235"/>
              <a:gd name="T35" fmla="*/ 83 h 174"/>
              <a:gd name="T36" fmla="*/ 227 w 235"/>
              <a:gd name="T37" fmla="*/ 95 h 174"/>
              <a:gd name="T38" fmla="*/ 231 w 235"/>
              <a:gd name="T39" fmla="*/ 107 h 174"/>
              <a:gd name="T40" fmla="*/ 235 w 235"/>
              <a:gd name="T41" fmla="*/ 119 h 174"/>
              <a:gd name="T42" fmla="*/ 235 w 235"/>
              <a:gd name="T43" fmla="*/ 131 h 174"/>
              <a:gd name="T44" fmla="*/ 235 w 235"/>
              <a:gd name="T45" fmla="*/ 139 h 174"/>
              <a:gd name="T46" fmla="*/ 235 w 235"/>
              <a:gd name="T47" fmla="*/ 147 h 174"/>
              <a:gd name="T48" fmla="*/ 231 w 235"/>
              <a:gd name="T49" fmla="*/ 154 h 174"/>
              <a:gd name="T50" fmla="*/ 231 w 235"/>
              <a:gd name="T51" fmla="*/ 162 h 174"/>
              <a:gd name="T52" fmla="*/ 227 w 235"/>
              <a:gd name="T53" fmla="*/ 166 h 174"/>
              <a:gd name="T54" fmla="*/ 223 w 235"/>
              <a:gd name="T55" fmla="*/ 170 h 174"/>
              <a:gd name="T56" fmla="*/ 219 w 235"/>
              <a:gd name="T57" fmla="*/ 170 h 174"/>
              <a:gd name="T58" fmla="*/ 215 w 235"/>
              <a:gd name="T59" fmla="*/ 174 h 174"/>
              <a:gd name="T60" fmla="*/ 207 w 235"/>
              <a:gd name="T61" fmla="*/ 170 h 174"/>
              <a:gd name="T62" fmla="*/ 199 w 235"/>
              <a:gd name="T63" fmla="*/ 166 h 174"/>
              <a:gd name="T64" fmla="*/ 187 w 235"/>
              <a:gd name="T65" fmla="*/ 162 h 174"/>
              <a:gd name="T66" fmla="*/ 175 w 235"/>
              <a:gd name="T67" fmla="*/ 154 h 174"/>
              <a:gd name="T68" fmla="*/ 163 w 235"/>
              <a:gd name="T69" fmla="*/ 147 h 174"/>
              <a:gd name="T70" fmla="*/ 147 w 235"/>
              <a:gd name="T71" fmla="*/ 139 h 174"/>
              <a:gd name="T72" fmla="*/ 131 w 235"/>
              <a:gd name="T73" fmla="*/ 127 h 174"/>
              <a:gd name="T74" fmla="*/ 115 w 235"/>
              <a:gd name="T75" fmla="*/ 115 h 174"/>
              <a:gd name="T76" fmla="*/ 99 w 235"/>
              <a:gd name="T77" fmla="*/ 103 h 174"/>
              <a:gd name="T78" fmla="*/ 84 w 235"/>
              <a:gd name="T79" fmla="*/ 95 h 174"/>
              <a:gd name="T80" fmla="*/ 68 w 235"/>
              <a:gd name="T81" fmla="*/ 83 h 174"/>
              <a:gd name="T82" fmla="*/ 56 w 235"/>
              <a:gd name="T83" fmla="*/ 75 h 174"/>
              <a:gd name="T84" fmla="*/ 44 w 235"/>
              <a:gd name="T85" fmla="*/ 67 h 174"/>
              <a:gd name="T86" fmla="*/ 36 w 235"/>
              <a:gd name="T87" fmla="*/ 55 h 174"/>
              <a:gd name="T88" fmla="*/ 28 w 235"/>
              <a:gd name="T89" fmla="*/ 47 h 174"/>
              <a:gd name="T90" fmla="*/ 16 w 235"/>
              <a:gd name="T91" fmla="*/ 35 h 174"/>
              <a:gd name="T92" fmla="*/ 8 w 235"/>
              <a:gd name="T93" fmla="*/ 31 h 174"/>
              <a:gd name="T94" fmla="*/ 4 w 235"/>
              <a:gd name="T95" fmla="*/ 27 h 174"/>
              <a:gd name="T96" fmla="*/ 0 w 235"/>
              <a:gd name="T97" fmla="*/ 24 h 174"/>
              <a:gd name="T98" fmla="*/ 0 w 235"/>
              <a:gd name="T99" fmla="*/ 20 h 174"/>
              <a:gd name="T100" fmla="*/ 0 w 235"/>
              <a:gd name="T101" fmla="*/ 16 h 174"/>
              <a:gd name="T102" fmla="*/ 0 w 235"/>
              <a:gd name="T103" fmla="*/ 12 h 174"/>
              <a:gd name="T104" fmla="*/ 0 w 235"/>
              <a:gd name="T105" fmla="*/ 12 h 1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235" h="174">
                <a:moveTo>
                  <a:pt x="0" y="12"/>
                </a:moveTo>
                <a:lnTo>
                  <a:pt x="4" y="4"/>
                </a:lnTo>
                <a:lnTo>
                  <a:pt x="12" y="0"/>
                </a:lnTo>
                <a:lnTo>
                  <a:pt x="20" y="0"/>
                </a:lnTo>
                <a:lnTo>
                  <a:pt x="36" y="0"/>
                </a:lnTo>
                <a:lnTo>
                  <a:pt x="44" y="0"/>
                </a:lnTo>
                <a:lnTo>
                  <a:pt x="52" y="0"/>
                </a:lnTo>
                <a:lnTo>
                  <a:pt x="64" y="4"/>
                </a:lnTo>
                <a:lnTo>
                  <a:pt x="76" y="8"/>
                </a:lnTo>
                <a:lnTo>
                  <a:pt x="91" y="12"/>
                </a:lnTo>
                <a:lnTo>
                  <a:pt x="107" y="16"/>
                </a:lnTo>
                <a:lnTo>
                  <a:pt x="127" y="24"/>
                </a:lnTo>
                <a:lnTo>
                  <a:pt x="147" y="31"/>
                </a:lnTo>
                <a:lnTo>
                  <a:pt x="167" y="43"/>
                </a:lnTo>
                <a:lnTo>
                  <a:pt x="183" y="51"/>
                </a:lnTo>
                <a:lnTo>
                  <a:pt x="199" y="63"/>
                </a:lnTo>
                <a:lnTo>
                  <a:pt x="211" y="71"/>
                </a:lnTo>
                <a:lnTo>
                  <a:pt x="219" y="83"/>
                </a:lnTo>
                <a:lnTo>
                  <a:pt x="227" y="95"/>
                </a:lnTo>
                <a:lnTo>
                  <a:pt x="231" y="107"/>
                </a:lnTo>
                <a:lnTo>
                  <a:pt x="235" y="119"/>
                </a:lnTo>
                <a:lnTo>
                  <a:pt x="235" y="131"/>
                </a:lnTo>
                <a:lnTo>
                  <a:pt x="235" y="139"/>
                </a:lnTo>
                <a:lnTo>
                  <a:pt x="235" y="147"/>
                </a:lnTo>
                <a:lnTo>
                  <a:pt x="231" y="154"/>
                </a:lnTo>
                <a:lnTo>
                  <a:pt x="231" y="162"/>
                </a:lnTo>
                <a:lnTo>
                  <a:pt x="227" y="166"/>
                </a:lnTo>
                <a:lnTo>
                  <a:pt x="223" y="170"/>
                </a:lnTo>
                <a:lnTo>
                  <a:pt x="219" y="170"/>
                </a:lnTo>
                <a:lnTo>
                  <a:pt x="215" y="174"/>
                </a:lnTo>
                <a:lnTo>
                  <a:pt x="207" y="170"/>
                </a:lnTo>
                <a:lnTo>
                  <a:pt x="199" y="166"/>
                </a:lnTo>
                <a:lnTo>
                  <a:pt x="187" y="162"/>
                </a:lnTo>
                <a:lnTo>
                  <a:pt x="175" y="154"/>
                </a:lnTo>
                <a:lnTo>
                  <a:pt x="163" y="147"/>
                </a:lnTo>
                <a:lnTo>
                  <a:pt x="147" y="139"/>
                </a:lnTo>
                <a:lnTo>
                  <a:pt x="131" y="127"/>
                </a:lnTo>
                <a:lnTo>
                  <a:pt x="115" y="115"/>
                </a:lnTo>
                <a:lnTo>
                  <a:pt x="99" y="103"/>
                </a:lnTo>
                <a:lnTo>
                  <a:pt x="84" y="95"/>
                </a:lnTo>
                <a:lnTo>
                  <a:pt x="68" y="83"/>
                </a:lnTo>
                <a:lnTo>
                  <a:pt x="56" y="75"/>
                </a:lnTo>
                <a:lnTo>
                  <a:pt x="44" y="67"/>
                </a:lnTo>
                <a:lnTo>
                  <a:pt x="36" y="55"/>
                </a:lnTo>
                <a:lnTo>
                  <a:pt x="28" y="47"/>
                </a:lnTo>
                <a:lnTo>
                  <a:pt x="16" y="35"/>
                </a:lnTo>
                <a:lnTo>
                  <a:pt x="8" y="31"/>
                </a:lnTo>
                <a:lnTo>
                  <a:pt x="4" y="27"/>
                </a:lnTo>
                <a:lnTo>
                  <a:pt x="0" y="24"/>
                </a:lnTo>
                <a:lnTo>
                  <a:pt x="0" y="20"/>
                </a:lnTo>
                <a:lnTo>
                  <a:pt x="0" y="16"/>
                </a:lnTo>
                <a:lnTo>
                  <a:pt x="0" y="12"/>
                </a:lnTo>
                <a:lnTo>
                  <a:pt x="0" y="12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5" name="Freeform 27">
            <a:extLst>
              <a:ext uri="{FF2B5EF4-FFF2-40B4-BE49-F238E27FC236}">
                <a16:creationId xmlns:a16="http://schemas.microsoft.com/office/drawing/2014/main" id="{A54780F9-E9F9-49EF-A6AD-7C3AB1E5D2D2}"/>
              </a:ext>
            </a:extLst>
          </p:cNvPr>
          <p:cNvSpPr>
            <a:spLocks/>
          </p:cNvSpPr>
          <p:nvPr/>
        </p:nvSpPr>
        <p:spPr bwMode="auto">
          <a:xfrm>
            <a:off x="9136358" y="4404359"/>
            <a:ext cx="1909192" cy="950612"/>
          </a:xfrm>
          <a:custGeom>
            <a:avLst/>
            <a:gdLst>
              <a:gd name="T0" fmla="*/ 24 w 719"/>
              <a:gd name="T1" fmla="*/ 56 h 358"/>
              <a:gd name="T2" fmla="*/ 12 w 719"/>
              <a:gd name="T3" fmla="*/ 48 h 358"/>
              <a:gd name="T4" fmla="*/ 4 w 719"/>
              <a:gd name="T5" fmla="*/ 40 h 358"/>
              <a:gd name="T6" fmla="*/ 0 w 719"/>
              <a:gd name="T7" fmla="*/ 32 h 358"/>
              <a:gd name="T8" fmla="*/ 4 w 719"/>
              <a:gd name="T9" fmla="*/ 20 h 358"/>
              <a:gd name="T10" fmla="*/ 16 w 719"/>
              <a:gd name="T11" fmla="*/ 8 h 358"/>
              <a:gd name="T12" fmla="*/ 32 w 719"/>
              <a:gd name="T13" fmla="*/ 4 h 358"/>
              <a:gd name="T14" fmla="*/ 52 w 719"/>
              <a:gd name="T15" fmla="*/ 0 h 358"/>
              <a:gd name="T16" fmla="*/ 64 w 719"/>
              <a:gd name="T17" fmla="*/ 0 h 358"/>
              <a:gd name="T18" fmla="*/ 75 w 719"/>
              <a:gd name="T19" fmla="*/ 4 h 358"/>
              <a:gd name="T20" fmla="*/ 87 w 719"/>
              <a:gd name="T21" fmla="*/ 12 h 358"/>
              <a:gd name="T22" fmla="*/ 107 w 719"/>
              <a:gd name="T23" fmla="*/ 20 h 358"/>
              <a:gd name="T24" fmla="*/ 131 w 719"/>
              <a:gd name="T25" fmla="*/ 32 h 358"/>
              <a:gd name="T26" fmla="*/ 159 w 719"/>
              <a:gd name="T27" fmla="*/ 48 h 358"/>
              <a:gd name="T28" fmla="*/ 191 w 719"/>
              <a:gd name="T29" fmla="*/ 68 h 358"/>
              <a:gd name="T30" fmla="*/ 230 w 719"/>
              <a:gd name="T31" fmla="*/ 88 h 358"/>
              <a:gd name="T32" fmla="*/ 290 w 719"/>
              <a:gd name="T33" fmla="*/ 123 h 358"/>
              <a:gd name="T34" fmla="*/ 373 w 719"/>
              <a:gd name="T35" fmla="*/ 167 h 358"/>
              <a:gd name="T36" fmla="*/ 453 w 719"/>
              <a:gd name="T37" fmla="*/ 203 h 358"/>
              <a:gd name="T38" fmla="*/ 532 w 719"/>
              <a:gd name="T39" fmla="*/ 231 h 358"/>
              <a:gd name="T40" fmla="*/ 588 w 719"/>
              <a:gd name="T41" fmla="*/ 250 h 358"/>
              <a:gd name="T42" fmla="*/ 620 w 719"/>
              <a:gd name="T43" fmla="*/ 258 h 358"/>
              <a:gd name="T44" fmla="*/ 647 w 719"/>
              <a:gd name="T45" fmla="*/ 270 h 358"/>
              <a:gd name="T46" fmla="*/ 671 w 719"/>
              <a:gd name="T47" fmla="*/ 278 h 358"/>
              <a:gd name="T48" fmla="*/ 691 w 719"/>
              <a:gd name="T49" fmla="*/ 286 h 358"/>
              <a:gd name="T50" fmla="*/ 707 w 719"/>
              <a:gd name="T51" fmla="*/ 290 h 358"/>
              <a:gd name="T52" fmla="*/ 715 w 719"/>
              <a:gd name="T53" fmla="*/ 298 h 358"/>
              <a:gd name="T54" fmla="*/ 719 w 719"/>
              <a:gd name="T55" fmla="*/ 302 h 358"/>
              <a:gd name="T56" fmla="*/ 719 w 719"/>
              <a:gd name="T57" fmla="*/ 306 h 358"/>
              <a:gd name="T58" fmla="*/ 715 w 719"/>
              <a:gd name="T59" fmla="*/ 318 h 358"/>
              <a:gd name="T60" fmla="*/ 703 w 719"/>
              <a:gd name="T61" fmla="*/ 322 h 358"/>
              <a:gd name="T62" fmla="*/ 687 w 719"/>
              <a:gd name="T63" fmla="*/ 330 h 358"/>
              <a:gd name="T64" fmla="*/ 655 w 719"/>
              <a:gd name="T65" fmla="*/ 338 h 358"/>
              <a:gd name="T66" fmla="*/ 584 w 719"/>
              <a:gd name="T67" fmla="*/ 350 h 358"/>
              <a:gd name="T68" fmla="*/ 564 w 719"/>
              <a:gd name="T69" fmla="*/ 354 h 358"/>
              <a:gd name="T70" fmla="*/ 544 w 719"/>
              <a:gd name="T71" fmla="*/ 354 h 358"/>
              <a:gd name="T72" fmla="*/ 520 w 719"/>
              <a:gd name="T73" fmla="*/ 354 h 358"/>
              <a:gd name="T74" fmla="*/ 512 w 719"/>
              <a:gd name="T75" fmla="*/ 354 h 358"/>
              <a:gd name="T76" fmla="*/ 501 w 719"/>
              <a:gd name="T77" fmla="*/ 346 h 358"/>
              <a:gd name="T78" fmla="*/ 481 w 719"/>
              <a:gd name="T79" fmla="*/ 334 h 358"/>
              <a:gd name="T80" fmla="*/ 457 w 719"/>
              <a:gd name="T81" fmla="*/ 322 h 358"/>
              <a:gd name="T82" fmla="*/ 429 w 719"/>
              <a:gd name="T83" fmla="*/ 302 h 358"/>
              <a:gd name="T84" fmla="*/ 393 w 719"/>
              <a:gd name="T85" fmla="*/ 274 h 358"/>
              <a:gd name="T86" fmla="*/ 354 w 719"/>
              <a:gd name="T87" fmla="*/ 246 h 358"/>
              <a:gd name="T88" fmla="*/ 306 w 719"/>
              <a:gd name="T89" fmla="*/ 215 h 358"/>
              <a:gd name="T90" fmla="*/ 258 w 719"/>
              <a:gd name="T91" fmla="*/ 179 h 358"/>
              <a:gd name="T92" fmla="*/ 218 w 719"/>
              <a:gd name="T93" fmla="*/ 151 h 358"/>
              <a:gd name="T94" fmla="*/ 183 w 719"/>
              <a:gd name="T95" fmla="*/ 127 h 358"/>
              <a:gd name="T96" fmla="*/ 155 w 719"/>
              <a:gd name="T97" fmla="*/ 108 h 358"/>
              <a:gd name="T98" fmla="*/ 127 w 719"/>
              <a:gd name="T99" fmla="*/ 88 h 358"/>
              <a:gd name="T100" fmla="*/ 111 w 719"/>
              <a:gd name="T101" fmla="*/ 76 h 358"/>
              <a:gd name="T102" fmla="*/ 99 w 719"/>
              <a:gd name="T103" fmla="*/ 68 h 358"/>
              <a:gd name="T104" fmla="*/ 91 w 719"/>
              <a:gd name="T105" fmla="*/ 64 h 358"/>
              <a:gd name="T106" fmla="*/ 68 w 719"/>
              <a:gd name="T107" fmla="*/ 60 h 358"/>
              <a:gd name="T108" fmla="*/ 36 w 719"/>
              <a:gd name="T109" fmla="*/ 56 h 3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719" h="358">
                <a:moveTo>
                  <a:pt x="36" y="56"/>
                </a:moveTo>
                <a:lnTo>
                  <a:pt x="24" y="56"/>
                </a:lnTo>
                <a:lnTo>
                  <a:pt x="20" y="52"/>
                </a:lnTo>
                <a:lnTo>
                  <a:pt x="12" y="48"/>
                </a:lnTo>
                <a:lnTo>
                  <a:pt x="8" y="44"/>
                </a:lnTo>
                <a:lnTo>
                  <a:pt x="4" y="40"/>
                </a:lnTo>
                <a:lnTo>
                  <a:pt x="4" y="36"/>
                </a:lnTo>
                <a:lnTo>
                  <a:pt x="0" y="32"/>
                </a:lnTo>
                <a:lnTo>
                  <a:pt x="4" y="28"/>
                </a:lnTo>
                <a:lnTo>
                  <a:pt x="4" y="20"/>
                </a:lnTo>
                <a:lnTo>
                  <a:pt x="8" y="12"/>
                </a:lnTo>
                <a:lnTo>
                  <a:pt x="16" y="8"/>
                </a:lnTo>
                <a:lnTo>
                  <a:pt x="24" y="4"/>
                </a:lnTo>
                <a:lnTo>
                  <a:pt x="32" y="4"/>
                </a:lnTo>
                <a:lnTo>
                  <a:pt x="40" y="0"/>
                </a:lnTo>
                <a:lnTo>
                  <a:pt x="52" y="0"/>
                </a:lnTo>
                <a:lnTo>
                  <a:pt x="64" y="0"/>
                </a:lnTo>
                <a:lnTo>
                  <a:pt x="64" y="0"/>
                </a:lnTo>
                <a:lnTo>
                  <a:pt x="68" y="4"/>
                </a:lnTo>
                <a:lnTo>
                  <a:pt x="75" y="4"/>
                </a:lnTo>
                <a:lnTo>
                  <a:pt x="79" y="8"/>
                </a:lnTo>
                <a:lnTo>
                  <a:pt x="87" y="12"/>
                </a:lnTo>
                <a:lnTo>
                  <a:pt x="99" y="16"/>
                </a:lnTo>
                <a:lnTo>
                  <a:pt x="107" y="20"/>
                </a:lnTo>
                <a:lnTo>
                  <a:pt x="119" y="28"/>
                </a:lnTo>
                <a:lnTo>
                  <a:pt x="131" y="32"/>
                </a:lnTo>
                <a:lnTo>
                  <a:pt x="143" y="40"/>
                </a:lnTo>
                <a:lnTo>
                  <a:pt x="159" y="48"/>
                </a:lnTo>
                <a:lnTo>
                  <a:pt x="175" y="56"/>
                </a:lnTo>
                <a:lnTo>
                  <a:pt x="191" y="68"/>
                </a:lnTo>
                <a:lnTo>
                  <a:pt x="211" y="76"/>
                </a:lnTo>
                <a:lnTo>
                  <a:pt x="230" y="88"/>
                </a:lnTo>
                <a:lnTo>
                  <a:pt x="250" y="100"/>
                </a:lnTo>
                <a:lnTo>
                  <a:pt x="290" y="123"/>
                </a:lnTo>
                <a:lnTo>
                  <a:pt x="334" y="147"/>
                </a:lnTo>
                <a:lnTo>
                  <a:pt x="373" y="167"/>
                </a:lnTo>
                <a:lnTo>
                  <a:pt x="413" y="187"/>
                </a:lnTo>
                <a:lnTo>
                  <a:pt x="453" y="203"/>
                </a:lnTo>
                <a:lnTo>
                  <a:pt x="493" y="219"/>
                </a:lnTo>
                <a:lnTo>
                  <a:pt x="532" y="231"/>
                </a:lnTo>
                <a:lnTo>
                  <a:pt x="568" y="242"/>
                </a:lnTo>
                <a:lnTo>
                  <a:pt x="588" y="250"/>
                </a:lnTo>
                <a:lnTo>
                  <a:pt x="604" y="254"/>
                </a:lnTo>
                <a:lnTo>
                  <a:pt x="620" y="258"/>
                </a:lnTo>
                <a:lnTo>
                  <a:pt x="636" y="266"/>
                </a:lnTo>
                <a:lnTo>
                  <a:pt x="647" y="270"/>
                </a:lnTo>
                <a:lnTo>
                  <a:pt x="659" y="274"/>
                </a:lnTo>
                <a:lnTo>
                  <a:pt x="671" y="278"/>
                </a:lnTo>
                <a:lnTo>
                  <a:pt x="683" y="282"/>
                </a:lnTo>
                <a:lnTo>
                  <a:pt x="691" y="286"/>
                </a:lnTo>
                <a:lnTo>
                  <a:pt x="699" y="290"/>
                </a:lnTo>
                <a:lnTo>
                  <a:pt x="707" y="290"/>
                </a:lnTo>
                <a:lnTo>
                  <a:pt x="711" y="294"/>
                </a:lnTo>
                <a:lnTo>
                  <a:pt x="715" y="298"/>
                </a:lnTo>
                <a:lnTo>
                  <a:pt x="719" y="298"/>
                </a:lnTo>
                <a:lnTo>
                  <a:pt x="719" y="302"/>
                </a:lnTo>
                <a:lnTo>
                  <a:pt x="719" y="302"/>
                </a:lnTo>
                <a:lnTo>
                  <a:pt x="719" y="306"/>
                </a:lnTo>
                <a:lnTo>
                  <a:pt x="719" y="314"/>
                </a:lnTo>
                <a:lnTo>
                  <a:pt x="715" y="318"/>
                </a:lnTo>
                <a:lnTo>
                  <a:pt x="707" y="318"/>
                </a:lnTo>
                <a:lnTo>
                  <a:pt x="703" y="322"/>
                </a:lnTo>
                <a:lnTo>
                  <a:pt x="695" y="326"/>
                </a:lnTo>
                <a:lnTo>
                  <a:pt x="687" y="330"/>
                </a:lnTo>
                <a:lnTo>
                  <a:pt x="675" y="334"/>
                </a:lnTo>
                <a:lnTo>
                  <a:pt x="655" y="338"/>
                </a:lnTo>
                <a:lnTo>
                  <a:pt x="632" y="342"/>
                </a:lnTo>
                <a:lnTo>
                  <a:pt x="584" y="350"/>
                </a:lnTo>
                <a:lnTo>
                  <a:pt x="572" y="354"/>
                </a:lnTo>
                <a:lnTo>
                  <a:pt x="564" y="354"/>
                </a:lnTo>
                <a:lnTo>
                  <a:pt x="552" y="354"/>
                </a:lnTo>
                <a:lnTo>
                  <a:pt x="544" y="354"/>
                </a:lnTo>
                <a:lnTo>
                  <a:pt x="532" y="358"/>
                </a:lnTo>
                <a:lnTo>
                  <a:pt x="520" y="354"/>
                </a:lnTo>
                <a:lnTo>
                  <a:pt x="516" y="354"/>
                </a:lnTo>
                <a:lnTo>
                  <a:pt x="512" y="354"/>
                </a:lnTo>
                <a:lnTo>
                  <a:pt x="508" y="350"/>
                </a:lnTo>
                <a:lnTo>
                  <a:pt x="501" y="346"/>
                </a:lnTo>
                <a:lnTo>
                  <a:pt x="493" y="342"/>
                </a:lnTo>
                <a:lnTo>
                  <a:pt x="481" y="334"/>
                </a:lnTo>
                <a:lnTo>
                  <a:pt x="469" y="330"/>
                </a:lnTo>
                <a:lnTo>
                  <a:pt x="457" y="322"/>
                </a:lnTo>
                <a:lnTo>
                  <a:pt x="445" y="310"/>
                </a:lnTo>
                <a:lnTo>
                  <a:pt x="429" y="302"/>
                </a:lnTo>
                <a:lnTo>
                  <a:pt x="409" y="290"/>
                </a:lnTo>
                <a:lnTo>
                  <a:pt x="393" y="274"/>
                </a:lnTo>
                <a:lnTo>
                  <a:pt x="373" y="262"/>
                </a:lnTo>
                <a:lnTo>
                  <a:pt x="354" y="246"/>
                </a:lnTo>
                <a:lnTo>
                  <a:pt x="330" y="231"/>
                </a:lnTo>
                <a:lnTo>
                  <a:pt x="306" y="215"/>
                </a:lnTo>
                <a:lnTo>
                  <a:pt x="282" y="199"/>
                </a:lnTo>
                <a:lnTo>
                  <a:pt x="258" y="179"/>
                </a:lnTo>
                <a:lnTo>
                  <a:pt x="238" y="167"/>
                </a:lnTo>
                <a:lnTo>
                  <a:pt x="218" y="151"/>
                </a:lnTo>
                <a:lnTo>
                  <a:pt x="199" y="139"/>
                </a:lnTo>
                <a:lnTo>
                  <a:pt x="183" y="127"/>
                </a:lnTo>
                <a:lnTo>
                  <a:pt x="167" y="115"/>
                </a:lnTo>
                <a:lnTo>
                  <a:pt x="155" y="108"/>
                </a:lnTo>
                <a:lnTo>
                  <a:pt x="139" y="96"/>
                </a:lnTo>
                <a:lnTo>
                  <a:pt x="127" y="88"/>
                </a:lnTo>
                <a:lnTo>
                  <a:pt x="119" y="84"/>
                </a:lnTo>
                <a:lnTo>
                  <a:pt x="111" y="76"/>
                </a:lnTo>
                <a:lnTo>
                  <a:pt x="103" y="72"/>
                </a:lnTo>
                <a:lnTo>
                  <a:pt x="99" y="68"/>
                </a:lnTo>
                <a:lnTo>
                  <a:pt x="91" y="68"/>
                </a:lnTo>
                <a:lnTo>
                  <a:pt x="91" y="64"/>
                </a:lnTo>
                <a:lnTo>
                  <a:pt x="79" y="64"/>
                </a:lnTo>
                <a:lnTo>
                  <a:pt x="68" y="60"/>
                </a:lnTo>
                <a:lnTo>
                  <a:pt x="52" y="60"/>
                </a:lnTo>
                <a:lnTo>
                  <a:pt x="36" y="56"/>
                </a:lnTo>
                <a:lnTo>
                  <a:pt x="36" y="56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6" name="Freeform 28">
            <a:extLst>
              <a:ext uri="{FF2B5EF4-FFF2-40B4-BE49-F238E27FC236}">
                <a16:creationId xmlns:a16="http://schemas.microsoft.com/office/drawing/2014/main" id="{73DF3324-AB95-494E-815A-1542FCDC1AAE}"/>
              </a:ext>
            </a:extLst>
          </p:cNvPr>
          <p:cNvSpPr>
            <a:spLocks/>
          </p:cNvSpPr>
          <p:nvPr/>
        </p:nvSpPr>
        <p:spPr bwMode="auto">
          <a:xfrm>
            <a:off x="9168223" y="5121301"/>
            <a:ext cx="908127" cy="517792"/>
          </a:xfrm>
          <a:custGeom>
            <a:avLst/>
            <a:gdLst>
              <a:gd name="T0" fmla="*/ 278 w 342"/>
              <a:gd name="T1" fmla="*/ 191 h 195"/>
              <a:gd name="T2" fmla="*/ 270 w 342"/>
              <a:gd name="T3" fmla="*/ 191 h 195"/>
              <a:gd name="T4" fmla="*/ 270 w 342"/>
              <a:gd name="T5" fmla="*/ 163 h 195"/>
              <a:gd name="T6" fmla="*/ 278 w 342"/>
              <a:gd name="T7" fmla="*/ 107 h 195"/>
              <a:gd name="T8" fmla="*/ 282 w 342"/>
              <a:gd name="T9" fmla="*/ 68 h 195"/>
              <a:gd name="T10" fmla="*/ 278 w 342"/>
              <a:gd name="T11" fmla="*/ 44 h 195"/>
              <a:gd name="T12" fmla="*/ 270 w 342"/>
              <a:gd name="T13" fmla="*/ 36 h 195"/>
              <a:gd name="T14" fmla="*/ 258 w 342"/>
              <a:gd name="T15" fmla="*/ 32 h 195"/>
              <a:gd name="T16" fmla="*/ 238 w 342"/>
              <a:gd name="T17" fmla="*/ 32 h 195"/>
              <a:gd name="T18" fmla="*/ 210 w 342"/>
              <a:gd name="T19" fmla="*/ 32 h 195"/>
              <a:gd name="T20" fmla="*/ 179 w 342"/>
              <a:gd name="T21" fmla="*/ 32 h 195"/>
              <a:gd name="T22" fmla="*/ 135 w 342"/>
              <a:gd name="T23" fmla="*/ 36 h 195"/>
              <a:gd name="T24" fmla="*/ 87 w 342"/>
              <a:gd name="T25" fmla="*/ 44 h 195"/>
              <a:gd name="T26" fmla="*/ 28 w 342"/>
              <a:gd name="T27" fmla="*/ 52 h 195"/>
              <a:gd name="T28" fmla="*/ 0 w 342"/>
              <a:gd name="T29" fmla="*/ 52 h 195"/>
              <a:gd name="T30" fmla="*/ 20 w 342"/>
              <a:gd name="T31" fmla="*/ 48 h 195"/>
              <a:gd name="T32" fmla="*/ 52 w 342"/>
              <a:gd name="T33" fmla="*/ 48 h 195"/>
              <a:gd name="T34" fmla="*/ 83 w 342"/>
              <a:gd name="T35" fmla="*/ 40 h 195"/>
              <a:gd name="T36" fmla="*/ 123 w 342"/>
              <a:gd name="T37" fmla="*/ 32 h 195"/>
              <a:gd name="T38" fmla="*/ 159 w 342"/>
              <a:gd name="T39" fmla="*/ 24 h 195"/>
              <a:gd name="T40" fmla="*/ 191 w 342"/>
              <a:gd name="T41" fmla="*/ 16 h 195"/>
              <a:gd name="T42" fmla="*/ 210 w 342"/>
              <a:gd name="T43" fmla="*/ 12 h 195"/>
              <a:gd name="T44" fmla="*/ 226 w 342"/>
              <a:gd name="T45" fmla="*/ 8 h 195"/>
              <a:gd name="T46" fmla="*/ 242 w 342"/>
              <a:gd name="T47" fmla="*/ 0 h 195"/>
              <a:gd name="T48" fmla="*/ 254 w 342"/>
              <a:gd name="T49" fmla="*/ 0 h 195"/>
              <a:gd name="T50" fmla="*/ 274 w 342"/>
              <a:gd name="T51" fmla="*/ 4 h 195"/>
              <a:gd name="T52" fmla="*/ 286 w 342"/>
              <a:gd name="T53" fmla="*/ 12 h 195"/>
              <a:gd name="T54" fmla="*/ 306 w 342"/>
              <a:gd name="T55" fmla="*/ 20 h 195"/>
              <a:gd name="T56" fmla="*/ 322 w 342"/>
              <a:gd name="T57" fmla="*/ 32 h 195"/>
              <a:gd name="T58" fmla="*/ 334 w 342"/>
              <a:gd name="T59" fmla="*/ 40 h 195"/>
              <a:gd name="T60" fmla="*/ 338 w 342"/>
              <a:gd name="T61" fmla="*/ 48 h 195"/>
              <a:gd name="T62" fmla="*/ 342 w 342"/>
              <a:gd name="T63" fmla="*/ 52 h 195"/>
              <a:gd name="T64" fmla="*/ 338 w 342"/>
              <a:gd name="T65" fmla="*/ 56 h 195"/>
              <a:gd name="T66" fmla="*/ 326 w 342"/>
              <a:gd name="T67" fmla="*/ 68 h 195"/>
              <a:gd name="T68" fmla="*/ 314 w 342"/>
              <a:gd name="T69" fmla="*/ 80 h 195"/>
              <a:gd name="T70" fmla="*/ 306 w 342"/>
              <a:gd name="T71" fmla="*/ 103 h 195"/>
              <a:gd name="T72" fmla="*/ 290 w 342"/>
              <a:gd name="T73" fmla="*/ 143 h 195"/>
              <a:gd name="T74" fmla="*/ 278 w 342"/>
              <a:gd name="T75" fmla="*/ 191 h 1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342" h="195">
                <a:moveTo>
                  <a:pt x="278" y="191"/>
                </a:moveTo>
                <a:lnTo>
                  <a:pt x="278" y="191"/>
                </a:lnTo>
                <a:lnTo>
                  <a:pt x="274" y="191"/>
                </a:lnTo>
                <a:lnTo>
                  <a:pt x="270" y="191"/>
                </a:lnTo>
                <a:lnTo>
                  <a:pt x="262" y="195"/>
                </a:lnTo>
                <a:lnTo>
                  <a:pt x="270" y="163"/>
                </a:lnTo>
                <a:lnTo>
                  <a:pt x="274" y="135"/>
                </a:lnTo>
                <a:lnTo>
                  <a:pt x="278" y="107"/>
                </a:lnTo>
                <a:lnTo>
                  <a:pt x="278" y="88"/>
                </a:lnTo>
                <a:lnTo>
                  <a:pt x="282" y="68"/>
                </a:lnTo>
                <a:lnTo>
                  <a:pt x="278" y="56"/>
                </a:lnTo>
                <a:lnTo>
                  <a:pt x="278" y="44"/>
                </a:lnTo>
                <a:lnTo>
                  <a:pt x="274" y="36"/>
                </a:lnTo>
                <a:lnTo>
                  <a:pt x="270" y="36"/>
                </a:lnTo>
                <a:lnTo>
                  <a:pt x="266" y="32"/>
                </a:lnTo>
                <a:lnTo>
                  <a:pt x="258" y="32"/>
                </a:lnTo>
                <a:lnTo>
                  <a:pt x="250" y="32"/>
                </a:lnTo>
                <a:lnTo>
                  <a:pt x="238" y="32"/>
                </a:lnTo>
                <a:lnTo>
                  <a:pt x="226" y="32"/>
                </a:lnTo>
                <a:lnTo>
                  <a:pt x="210" y="32"/>
                </a:lnTo>
                <a:lnTo>
                  <a:pt x="195" y="32"/>
                </a:lnTo>
                <a:lnTo>
                  <a:pt x="179" y="32"/>
                </a:lnTo>
                <a:lnTo>
                  <a:pt x="159" y="36"/>
                </a:lnTo>
                <a:lnTo>
                  <a:pt x="135" y="36"/>
                </a:lnTo>
                <a:lnTo>
                  <a:pt x="111" y="40"/>
                </a:lnTo>
                <a:lnTo>
                  <a:pt x="87" y="44"/>
                </a:lnTo>
                <a:lnTo>
                  <a:pt x="59" y="48"/>
                </a:lnTo>
                <a:lnTo>
                  <a:pt x="28" y="52"/>
                </a:lnTo>
                <a:lnTo>
                  <a:pt x="0" y="60"/>
                </a:lnTo>
                <a:lnTo>
                  <a:pt x="0" y="52"/>
                </a:lnTo>
                <a:lnTo>
                  <a:pt x="8" y="52"/>
                </a:lnTo>
                <a:lnTo>
                  <a:pt x="20" y="48"/>
                </a:lnTo>
                <a:lnTo>
                  <a:pt x="36" y="48"/>
                </a:lnTo>
                <a:lnTo>
                  <a:pt x="52" y="48"/>
                </a:lnTo>
                <a:lnTo>
                  <a:pt x="67" y="44"/>
                </a:lnTo>
                <a:lnTo>
                  <a:pt x="83" y="40"/>
                </a:lnTo>
                <a:lnTo>
                  <a:pt x="103" y="36"/>
                </a:lnTo>
                <a:lnTo>
                  <a:pt x="123" y="32"/>
                </a:lnTo>
                <a:lnTo>
                  <a:pt x="143" y="28"/>
                </a:lnTo>
                <a:lnTo>
                  <a:pt x="159" y="24"/>
                </a:lnTo>
                <a:lnTo>
                  <a:pt x="175" y="20"/>
                </a:lnTo>
                <a:lnTo>
                  <a:pt x="191" y="16"/>
                </a:lnTo>
                <a:lnTo>
                  <a:pt x="202" y="16"/>
                </a:lnTo>
                <a:lnTo>
                  <a:pt x="210" y="12"/>
                </a:lnTo>
                <a:lnTo>
                  <a:pt x="218" y="8"/>
                </a:lnTo>
                <a:lnTo>
                  <a:pt x="226" y="8"/>
                </a:lnTo>
                <a:lnTo>
                  <a:pt x="234" y="4"/>
                </a:lnTo>
                <a:lnTo>
                  <a:pt x="242" y="0"/>
                </a:lnTo>
                <a:lnTo>
                  <a:pt x="246" y="0"/>
                </a:lnTo>
                <a:lnTo>
                  <a:pt x="254" y="0"/>
                </a:lnTo>
                <a:lnTo>
                  <a:pt x="262" y="0"/>
                </a:lnTo>
                <a:lnTo>
                  <a:pt x="274" y="4"/>
                </a:lnTo>
                <a:lnTo>
                  <a:pt x="278" y="8"/>
                </a:lnTo>
                <a:lnTo>
                  <a:pt x="286" y="12"/>
                </a:lnTo>
                <a:lnTo>
                  <a:pt x="294" y="16"/>
                </a:lnTo>
                <a:lnTo>
                  <a:pt x="306" y="20"/>
                </a:lnTo>
                <a:lnTo>
                  <a:pt x="314" y="28"/>
                </a:lnTo>
                <a:lnTo>
                  <a:pt x="322" y="32"/>
                </a:lnTo>
                <a:lnTo>
                  <a:pt x="326" y="36"/>
                </a:lnTo>
                <a:lnTo>
                  <a:pt x="334" y="40"/>
                </a:lnTo>
                <a:lnTo>
                  <a:pt x="338" y="44"/>
                </a:lnTo>
                <a:lnTo>
                  <a:pt x="338" y="48"/>
                </a:lnTo>
                <a:lnTo>
                  <a:pt x="342" y="48"/>
                </a:lnTo>
                <a:lnTo>
                  <a:pt x="342" y="52"/>
                </a:lnTo>
                <a:lnTo>
                  <a:pt x="342" y="52"/>
                </a:lnTo>
                <a:lnTo>
                  <a:pt x="338" y="56"/>
                </a:lnTo>
                <a:lnTo>
                  <a:pt x="334" y="60"/>
                </a:lnTo>
                <a:lnTo>
                  <a:pt x="326" y="68"/>
                </a:lnTo>
                <a:lnTo>
                  <a:pt x="322" y="72"/>
                </a:lnTo>
                <a:lnTo>
                  <a:pt x="314" y="80"/>
                </a:lnTo>
                <a:lnTo>
                  <a:pt x="310" y="92"/>
                </a:lnTo>
                <a:lnTo>
                  <a:pt x="306" y="103"/>
                </a:lnTo>
                <a:lnTo>
                  <a:pt x="298" y="123"/>
                </a:lnTo>
                <a:lnTo>
                  <a:pt x="290" y="143"/>
                </a:lnTo>
                <a:lnTo>
                  <a:pt x="286" y="163"/>
                </a:lnTo>
                <a:lnTo>
                  <a:pt x="278" y="191"/>
                </a:lnTo>
                <a:lnTo>
                  <a:pt x="278" y="191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7" name="Freeform 29">
            <a:extLst>
              <a:ext uri="{FF2B5EF4-FFF2-40B4-BE49-F238E27FC236}">
                <a16:creationId xmlns:a16="http://schemas.microsoft.com/office/drawing/2014/main" id="{D40E95C6-BA51-454A-B166-0C66FBEA7703}"/>
              </a:ext>
            </a:extLst>
          </p:cNvPr>
          <p:cNvSpPr>
            <a:spLocks/>
          </p:cNvSpPr>
          <p:nvPr/>
        </p:nvSpPr>
        <p:spPr bwMode="auto">
          <a:xfrm>
            <a:off x="9200087" y="5628472"/>
            <a:ext cx="759428" cy="146045"/>
          </a:xfrm>
          <a:custGeom>
            <a:avLst/>
            <a:gdLst>
              <a:gd name="T0" fmla="*/ 159 w 286"/>
              <a:gd name="T1" fmla="*/ 16 h 55"/>
              <a:gd name="T2" fmla="*/ 187 w 286"/>
              <a:gd name="T3" fmla="*/ 12 h 55"/>
              <a:gd name="T4" fmla="*/ 210 w 286"/>
              <a:gd name="T5" fmla="*/ 8 h 55"/>
              <a:gd name="T6" fmla="*/ 230 w 286"/>
              <a:gd name="T7" fmla="*/ 4 h 55"/>
              <a:gd name="T8" fmla="*/ 246 w 286"/>
              <a:gd name="T9" fmla="*/ 0 h 55"/>
              <a:gd name="T10" fmla="*/ 262 w 286"/>
              <a:gd name="T11" fmla="*/ 0 h 55"/>
              <a:gd name="T12" fmla="*/ 270 w 286"/>
              <a:gd name="T13" fmla="*/ 0 h 55"/>
              <a:gd name="T14" fmla="*/ 278 w 286"/>
              <a:gd name="T15" fmla="*/ 0 h 55"/>
              <a:gd name="T16" fmla="*/ 282 w 286"/>
              <a:gd name="T17" fmla="*/ 0 h 55"/>
              <a:gd name="T18" fmla="*/ 282 w 286"/>
              <a:gd name="T19" fmla="*/ 4 h 55"/>
              <a:gd name="T20" fmla="*/ 286 w 286"/>
              <a:gd name="T21" fmla="*/ 8 h 55"/>
              <a:gd name="T22" fmla="*/ 286 w 286"/>
              <a:gd name="T23" fmla="*/ 20 h 55"/>
              <a:gd name="T24" fmla="*/ 143 w 286"/>
              <a:gd name="T25" fmla="*/ 39 h 55"/>
              <a:gd name="T26" fmla="*/ 0 w 286"/>
              <a:gd name="T27" fmla="*/ 55 h 55"/>
              <a:gd name="T28" fmla="*/ 0 w 286"/>
              <a:gd name="T29" fmla="*/ 39 h 55"/>
              <a:gd name="T30" fmla="*/ 12 w 286"/>
              <a:gd name="T31" fmla="*/ 39 h 55"/>
              <a:gd name="T32" fmla="*/ 24 w 286"/>
              <a:gd name="T33" fmla="*/ 35 h 55"/>
              <a:gd name="T34" fmla="*/ 40 w 286"/>
              <a:gd name="T35" fmla="*/ 35 h 55"/>
              <a:gd name="T36" fmla="*/ 59 w 286"/>
              <a:gd name="T37" fmla="*/ 32 h 55"/>
              <a:gd name="T38" fmla="*/ 79 w 286"/>
              <a:gd name="T39" fmla="*/ 28 h 55"/>
              <a:gd name="T40" fmla="*/ 103 w 286"/>
              <a:gd name="T41" fmla="*/ 24 h 55"/>
              <a:gd name="T42" fmla="*/ 131 w 286"/>
              <a:gd name="T43" fmla="*/ 20 h 55"/>
              <a:gd name="T44" fmla="*/ 159 w 286"/>
              <a:gd name="T45" fmla="*/ 16 h 55"/>
              <a:gd name="T46" fmla="*/ 159 w 286"/>
              <a:gd name="T47" fmla="*/ 16 h 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286" h="55">
                <a:moveTo>
                  <a:pt x="159" y="16"/>
                </a:moveTo>
                <a:lnTo>
                  <a:pt x="187" y="12"/>
                </a:lnTo>
                <a:lnTo>
                  <a:pt x="210" y="8"/>
                </a:lnTo>
                <a:lnTo>
                  <a:pt x="230" y="4"/>
                </a:lnTo>
                <a:lnTo>
                  <a:pt x="246" y="0"/>
                </a:lnTo>
                <a:lnTo>
                  <a:pt x="262" y="0"/>
                </a:lnTo>
                <a:lnTo>
                  <a:pt x="270" y="0"/>
                </a:lnTo>
                <a:lnTo>
                  <a:pt x="278" y="0"/>
                </a:lnTo>
                <a:lnTo>
                  <a:pt x="282" y="0"/>
                </a:lnTo>
                <a:lnTo>
                  <a:pt x="282" y="4"/>
                </a:lnTo>
                <a:lnTo>
                  <a:pt x="286" y="8"/>
                </a:lnTo>
                <a:lnTo>
                  <a:pt x="286" y="20"/>
                </a:lnTo>
                <a:lnTo>
                  <a:pt x="143" y="39"/>
                </a:lnTo>
                <a:lnTo>
                  <a:pt x="0" y="55"/>
                </a:lnTo>
                <a:lnTo>
                  <a:pt x="0" y="39"/>
                </a:lnTo>
                <a:lnTo>
                  <a:pt x="12" y="39"/>
                </a:lnTo>
                <a:lnTo>
                  <a:pt x="24" y="35"/>
                </a:lnTo>
                <a:lnTo>
                  <a:pt x="40" y="35"/>
                </a:lnTo>
                <a:lnTo>
                  <a:pt x="59" y="32"/>
                </a:lnTo>
                <a:lnTo>
                  <a:pt x="79" y="28"/>
                </a:lnTo>
                <a:lnTo>
                  <a:pt x="103" y="24"/>
                </a:lnTo>
                <a:lnTo>
                  <a:pt x="131" y="20"/>
                </a:lnTo>
                <a:lnTo>
                  <a:pt x="159" y="16"/>
                </a:lnTo>
                <a:lnTo>
                  <a:pt x="159" y="16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8" name="Freeform 30">
            <a:extLst>
              <a:ext uri="{FF2B5EF4-FFF2-40B4-BE49-F238E27FC236}">
                <a16:creationId xmlns:a16="http://schemas.microsoft.com/office/drawing/2014/main" id="{F11047A5-FF07-43C6-9A98-F56739BBCF22}"/>
              </a:ext>
            </a:extLst>
          </p:cNvPr>
          <p:cNvSpPr>
            <a:spLocks/>
          </p:cNvSpPr>
          <p:nvPr/>
        </p:nvSpPr>
        <p:spPr bwMode="auto">
          <a:xfrm>
            <a:off x="9494829" y="5259379"/>
            <a:ext cx="53107" cy="432822"/>
          </a:xfrm>
          <a:custGeom>
            <a:avLst/>
            <a:gdLst>
              <a:gd name="T0" fmla="*/ 0 w 20"/>
              <a:gd name="T1" fmla="*/ 163 h 163"/>
              <a:gd name="T2" fmla="*/ 0 w 20"/>
              <a:gd name="T3" fmla="*/ 0 h 163"/>
              <a:gd name="T4" fmla="*/ 4 w 20"/>
              <a:gd name="T5" fmla="*/ 0 h 163"/>
              <a:gd name="T6" fmla="*/ 8 w 20"/>
              <a:gd name="T7" fmla="*/ 0 h 163"/>
              <a:gd name="T8" fmla="*/ 16 w 20"/>
              <a:gd name="T9" fmla="*/ 8 h 163"/>
              <a:gd name="T10" fmla="*/ 16 w 20"/>
              <a:gd name="T11" fmla="*/ 16 h 163"/>
              <a:gd name="T12" fmla="*/ 20 w 20"/>
              <a:gd name="T13" fmla="*/ 24 h 163"/>
              <a:gd name="T14" fmla="*/ 20 w 20"/>
              <a:gd name="T15" fmla="*/ 40 h 163"/>
              <a:gd name="T16" fmla="*/ 20 w 20"/>
              <a:gd name="T17" fmla="*/ 47 h 163"/>
              <a:gd name="T18" fmla="*/ 20 w 20"/>
              <a:gd name="T19" fmla="*/ 55 h 163"/>
              <a:gd name="T20" fmla="*/ 16 w 20"/>
              <a:gd name="T21" fmla="*/ 67 h 163"/>
              <a:gd name="T22" fmla="*/ 16 w 20"/>
              <a:gd name="T23" fmla="*/ 83 h 163"/>
              <a:gd name="T24" fmla="*/ 16 w 20"/>
              <a:gd name="T25" fmla="*/ 99 h 163"/>
              <a:gd name="T26" fmla="*/ 12 w 20"/>
              <a:gd name="T27" fmla="*/ 119 h 163"/>
              <a:gd name="T28" fmla="*/ 12 w 20"/>
              <a:gd name="T29" fmla="*/ 139 h 163"/>
              <a:gd name="T30" fmla="*/ 12 w 20"/>
              <a:gd name="T31" fmla="*/ 163 h 163"/>
              <a:gd name="T32" fmla="*/ 0 w 20"/>
              <a:gd name="T33" fmla="*/ 163 h 163"/>
              <a:gd name="T34" fmla="*/ 0 w 20"/>
              <a:gd name="T35" fmla="*/ 163 h 1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0" h="163">
                <a:moveTo>
                  <a:pt x="0" y="163"/>
                </a:moveTo>
                <a:lnTo>
                  <a:pt x="0" y="0"/>
                </a:lnTo>
                <a:lnTo>
                  <a:pt x="4" y="0"/>
                </a:lnTo>
                <a:lnTo>
                  <a:pt x="8" y="0"/>
                </a:lnTo>
                <a:lnTo>
                  <a:pt x="16" y="8"/>
                </a:lnTo>
                <a:lnTo>
                  <a:pt x="16" y="16"/>
                </a:lnTo>
                <a:lnTo>
                  <a:pt x="20" y="24"/>
                </a:lnTo>
                <a:lnTo>
                  <a:pt x="20" y="40"/>
                </a:lnTo>
                <a:lnTo>
                  <a:pt x="20" y="47"/>
                </a:lnTo>
                <a:lnTo>
                  <a:pt x="20" y="55"/>
                </a:lnTo>
                <a:lnTo>
                  <a:pt x="16" y="67"/>
                </a:lnTo>
                <a:lnTo>
                  <a:pt x="16" y="83"/>
                </a:lnTo>
                <a:lnTo>
                  <a:pt x="16" y="99"/>
                </a:lnTo>
                <a:lnTo>
                  <a:pt x="12" y="119"/>
                </a:lnTo>
                <a:lnTo>
                  <a:pt x="12" y="139"/>
                </a:lnTo>
                <a:lnTo>
                  <a:pt x="12" y="163"/>
                </a:lnTo>
                <a:lnTo>
                  <a:pt x="0" y="163"/>
                </a:lnTo>
                <a:lnTo>
                  <a:pt x="0" y="163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9" name="Freeform 31">
            <a:extLst>
              <a:ext uri="{FF2B5EF4-FFF2-40B4-BE49-F238E27FC236}">
                <a16:creationId xmlns:a16="http://schemas.microsoft.com/office/drawing/2014/main" id="{94087918-5E61-4686-AB90-FF96DEC81E6D}"/>
              </a:ext>
            </a:extLst>
          </p:cNvPr>
          <p:cNvSpPr>
            <a:spLocks/>
          </p:cNvSpPr>
          <p:nvPr/>
        </p:nvSpPr>
        <p:spPr bwMode="auto">
          <a:xfrm>
            <a:off x="8977038" y="5185029"/>
            <a:ext cx="1508234" cy="1295807"/>
          </a:xfrm>
          <a:custGeom>
            <a:avLst/>
            <a:gdLst>
              <a:gd name="T0" fmla="*/ 541 w 568"/>
              <a:gd name="T1" fmla="*/ 302 h 488"/>
              <a:gd name="T2" fmla="*/ 545 w 568"/>
              <a:gd name="T3" fmla="*/ 337 h 488"/>
              <a:gd name="T4" fmla="*/ 557 w 568"/>
              <a:gd name="T5" fmla="*/ 357 h 488"/>
              <a:gd name="T6" fmla="*/ 568 w 568"/>
              <a:gd name="T7" fmla="*/ 389 h 488"/>
              <a:gd name="T8" fmla="*/ 564 w 568"/>
              <a:gd name="T9" fmla="*/ 413 h 488"/>
              <a:gd name="T10" fmla="*/ 545 w 568"/>
              <a:gd name="T11" fmla="*/ 433 h 488"/>
              <a:gd name="T12" fmla="*/ 513 w 568"/>
              <a:gd name="T13" fmla="*/ 453 h 488"/>
              <a:gd name="T14" fmla="*/ 425 w 568"/>
              <a:gd name="T15" fmla="*/ 476 h 488"/>
              <a:gd name="T16" fmla="*/ 314 w 568"/>
              <a:gd name="T17" fmla="*/ 488 h 488"/>
              <a:gd name="T18" fmla="*/ 215 w 568"/>
              <a:gd name="T19" fmla="*/ 480 h 488"/>
              <a:gd name="T20" fmla="*/ 159 w 568"/>
              <a:gd name="T21" fmla="*/ 468 h 488"/>
              <a:gd name="T22" fmla="*/ 116 w 568"/>
              <a:gd name="T23" fmla="*/ 453 h 488"/>
              <a:gd name="T24" fmla="*/ 84 w 568"/>
              <a:gd name="T25" fmla="*/ 429 h 488"/>
              <a:gd name="T26" fmla="*/ 52 w 568"/>
              <a:gd name="T27" fmla="*/ 389 h 488"/>
              <a:gd name="T28" fmla="*/ 36 w 568"/>
              <a:gd name="T29" fmla="*/ 337 h 488"/>
              <a:gd name="T30" fmla="*/ 28 w 568"/>
              <a:gd name="T31" fmla="*/ 278 h 488"/>
              <a:gd name="T32" fmla="*/ 28 w 568"/>
              <a:gd name="T33" fmla="*/ 191 h 488"/>
              <a:gd name="T34" fmla="*/ 24 w 568"/>
              <a:gd name="T35" fmla="*/ 115 h 488"/>
              <a:gd name="T36" fmla="*/ 16 w 568"/>
              <a:gd name="T37" fmla="*/ 64 h 488"/>
              <a:gd name="T38" fmla="*/ 4 w 568"/>
              <a:gd name="T39" fmla="*/ 40 h 488"/>
              <a:gd name="T40" fmla="*/ 0 w 568"/>
              <a:gd name="T41" fmla="*/ 24 h 488"/>
              <a:gd name="T42" fmla="*/ 8 w 568"/>
              <a:gd name="T43" fmla="*/ 8 h 488"/>
              <a:gd name="T44" fmla="*/ 24 w 568"/>
              <a:gd name="T45" fmla="*/ 0 h 488"/>
              <a:gd name="T46" fmla="*/ 60 w 568"/>
              <a:gd name="T47" fmla="*/ 4 h 488"/>
              <a:gd name="T48" fmla="*/ 92 w 568"/>
              <a:gd name="T49" fmla="*/ 48 h 488"/>
              <a:gd name="T50" fmla="*/ 92 w 568"/>
              <a:gd name="T51" fmla="*/ 143 h 488"/>
              <a:gd name="T52" fmla="*/ 92 w 568"/>
              <a:gd name="T53" fmla="*/ 222 h 488"/>
              <a:gd name="T54" fmla="*/ 96 w 568"/>
              <a:gd name="T55" fmla="*/ 282 h 488"/>
              <a:gd name="T56" fmla="*/ 100 w 568"/>
              <a:gd name="T57" fmla="*/ 318 h 488"/>
              <a:gd name="T58" fmla="*/ 108 w 568"/>
              <a:gd name="T59" fmla="*/ 337 h 488"/>
              <a:gd name="T60" fmla="*/ 139 w 568"/>
              <a:gd name="T61" fmla="*/ 369 h 488"/>
              <a:gd name="T62" fmla="*/ 171 w 568"/>
              <a:gd name="T63" fmla="*/ 389 h 488"/>
              <a:gd name="T64" fmla="*/ 211 w 568"/>
              <a:gd name="T65" fmla="*/ 397 h 488"/>
              <a:gd name="T66" fmla="*/ 259 w 568"/>
              <a:gd name="T67" fmla="*/ 401 h 488"/>
              <a:gd name="T68" fmla="*/ 346 w 568"/>
              <a:gd name="T69" fmla="*/ 401 h 488"/>
              <a:gd name="T70" fmla="*/ 390 w 568"/>
              <a:gd name="T71" fmla="*/ 393 h 488"/>
              <a:gd name="T72" fmla="*/ 441 w 568"/>
              <a:gd name="T73" fmla="*/ 365 h 488"/>
              <a:gd name="T74" fmla="*/ 461 w 568"/>
              <a:gd name="T75" fmla="*/ 345 h 488"/>
              <a:gd name="T76" fmla="*/ 473 w 568"/>
              <a:gd name="T77" fmla="*/ 310 h 488"/>
              <a:gd name="T78" fmla="*/ 485 w 568"/>
              <a:gd name="T79" fmla="*/ 262 h 488"/>
              <a:gd name="T80" fmla="*/ 497 w 568"/>
              <a:gd name="T81" fmla="*/ 222 h 488"/>
              <a:gd name="T82" fmla="*/ 509 w 568"/>
              <a:gd name="T83" fmla="*/ 206 h 488"/>
              <a:gd name="T84" fmla="*/ 521 w 568"/>
              <a:gd name="T85" fmla="*/ 210 h 488"/>
              <a:gd name="T86" fmla="*/ 533 w 568"/>
              <a:gd name="T87" fmla="*/ 230 h 488"/>
              <a:gd name="T88" fmla="*/ 537 w 568"/>
              <a:gd name="T89" fmla="*/ 274 h 4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568" h="488">
                <a:moveTo>
                  <a:pt x="537" y="274"/>
                </a:moveTo>
                <a:lnTo>
                  <a:pt x="537" y="290"/>
                </a:lnTo>
                <a:lnTo>
                  <a:pt x="541" y="302"/>
                </a:lnTo>
                <a:lnTo>
                  <a:pt x="541" y="314"/>
                </a:lnTo>
                <a:lnTo>
                  <a:pt x="545" y="326"/>
                </a:lnTo>
                <a:lnTo>
                  <a:pt x="545" y="337"/>
                </a:lnTo>
                <a:lnTo>
                  <a:pt x="549" y="345"/>
                </a:lnTo>
                <a:lnTo>
                  <a:pt x="553" y="353"/>
                </a:lnTo>
                <a:lnTo>
                  <a:pt x="557" y="357"/>
                </a:lnTo>
                <a:lnTo>
                  <a:pt x="564" y="369"/>
                </a:lnTo>
                <a:lnTo>
                  <a:pt x="568" y="377"/>
                </a:lnTo>
                <a:lnTo>
                  <a:pt x="568" y="389"/>
                </a:lnTo>
                <a:lnTo>
                  <a:pt x="568" y="401"/>
                </a:lnTo>
                <a:lnTo>
                  <a:pt x="568" y="405"/>
                </a:lnTo>
                <a:lnTo>
                  <a:pt x="564" y="413"/>
                </a:lnTo>
                <a:lnTo>
                  <a:pt x="557" y="421"/>
                </a:lnTo>
                <a:lnTo>
                  <a:pt x="553" y="425"/>
                </a:lnTo>
                <a:lnTo>
                  <a:pt x="545" y="433"/>
                </a:lnTo>
                <a:lnTo>
                  <a:pt x="533" y="437"/>
                </a:lnTo>
                <a:lnTo>
                  <a:pt x="525" y="445"/>
                </a:lnTo>
                <a:lnTo>
                  <a:pt x="513" y="453"/>
                </a:lnTo>
                <a:lnTo>
                  <a:pt x="485" y="460"/>
                </a:lnTo>
                <a:lnTo>
                  <a:pt x="457" y="468"/>
                </a:lnTo>
                <a:lnTo>
                  <a:pt x="425" y="476"/>
                </a:lnTo>
                <a:lnTo>
                  <a:pt x="390" y="484"/>
                </a:lnTo>
                <a:lnTo>
                  <a:pt x="354" y="488"/>
                </a:lnTo>
                <a:lnTo>
                  <a:pt x="314" y="488"/>
                </a:lnTo>
                <a:lnTo>
                  <a:pt x="274" y="488"/>
                </a:lnTo>
                <a:lnTo>
                  <a:pt x="235" y="484"/>
                </a:lnTo>
                <a:lnTo>
                  <a:pt x="215" y="480"/>
                </a:lnTo>
                <a:lnTo>
                  <a:pt x="195" y="476"/>
                </a:lnTo>
                <a:lnTo>
                  <a:pt x="175" y="472"/>
                </a:lnTo>
                <a:lnTo>
                  <a:pt x="159" y="468"/>
                </a:lnTo>
                <a:lnTo>
                  <a:pt x="143" y="464"/>
                </a:lnTo>
                <a:lnTo>
                  <a:pt x="131" y="460"/>
                </a:lnTo>
                <a:lnTo>
                  <a:pt x="116" y="453"/>
                </a:lnTo>
                <a:lnTo>
                  <a:pt x="108" y="449"/>
                </a:lnTo>
                <a:lnTo>
                  <a:pt x="96" y="441"/>
                </a:lnTo>
                <a:lnTo>
                  <a:pt x="84" y="429"/>
                </a:lnTo>
                <a:lnTo>
                  <a:pt x="76" y="421"/>
                </a:lnTo>
                <a:lnTo>
                  <a:pt x="68" y="413"/>
                </a:lnTo>
                <a:lnTo>
                  <a:pt x="52" y="389"/>
                </a:lnTo>
                <a:lnTo>
                  <a:pt x="44" y="365"/>
                </a:lnTo>
                <a:lnTo>
                  <a:pt x="40" y="353"/>
                </a:lnTo>
                <a:lnTo>
                  <a:pt x="36" y="337"/>
                </a:lnTo>
                <a:lnTo>
                  <a:pt x="32" y="322"/>
                </a:lnTo>
                <a:lnTo>
                  <a:pt x="28" y="302"/>
                </a:lnTo>
                <a:lnTo>
                  <a:pt x="28" y="278"/>
                </a:lnTo>
                <a:lnTo>
                  <a:pt x="24" y="250"/>
                </a:lnTo>
                <a:lnTo>
                  <a:pt x="24" y="222"/>
                </a:lnTo>
                <a:lnTo>
                  <a:pt x="28" y="191"/>
                </a:lnTo>
                <a:lnTo>
                  <a:pt x="24" y="163"/>
                </a:lnTo>
                <a:lnTo>
                  <a:pt x="24" y="139"/>
                </a:lnTo>
                <a:lnTo>
                  <a:pt x="24" y="115"/>
                </a:lnTo>
                <a:lnTo>
                  <a:pt x="24" y="95"/>
                </a:lnTo>
                <a:lnTo>
                  <a:pt x="20" y="79"/>
                </a:lnTo>
                <a:lnTo>
                  <a:pt x="16" y="64"/>
                </a:lnTo>
                <a:lnTo>
                  <a:pt x="16" y="56"/>
                </a:lnTo>
                <a:lnTo>
                  <a:pt x="12" y="48"/>
                </a:lnTo>
                <a:lnTo>
                  <a:pt x="4" y="40"/>
                </a:lnTo>
                <a:lnTo>
                  <a:pt x="0" y="32"/>
                </a:lnTo>
                <a:lnTo>
                  <a:pt x="0" y="28"/>
                </a:lnTo>
                <a:lnTo>
                  <a:pt x="0" y="24"/>
                </a:lnTo>
                <a:lnTo>
                  <a:pt x="0" y="20"/>
                </a:lnTo>
                <a:lnTo>
                  <a:pt x="4" y="16"/>
                </a:lnTo>
                <a:lnTo>
                  <a:pt x="8" y="8"/>
                </a:lnTo>
                <a:lnTo>
                  <a:pt x="12" y="4"/>
                </a:lnTo>
                <a:lnTo>
                  <a:pt x="16" y="4"/>
                </a:lnTo>
                <a:lnTo>
                  <a:pt x="24" y="0"/>
                </a:lnTo>
                <a:lnTo>
                  <a:pt x="32" y="0"/>
                </a:lnTo>
                <a:lnTo>
                  <a:pt x="44" y="0"/>
                </a:lnTo>
                <a:lnTo>
                  <a:pt x="60" y="4"/>
                </a:lnTo>
                <a:lnTo>
                  <a:pt x="72" y="4"/>
                </a:lnTo>
                <a:lnTo>
                  <a:pt x="92" y="8"/>
                </a:lnTo>
                <a:lnTo>
                  <a:pt x="92" y="48"/>
                </a:lnTo>
                <a:lnTo>
                  <a:pt x="92" y="83"/>
                </a:lnTo>
                <a:lnTo>
                  <a:pt x="92" y="115"/>
                </a:lnTo>
                <a:lnTo>
                  <a:pt x="92" y="143"/>
                </a:lnTo>
                <a:lnTo>
                  <a:pt x="92" y="175"/>
                </a:lnTo>
                <a:lnTo>
                  <a:pt x="92" y="199"/>
                </a:lnTo>
                <a:lnTo>
                  <a:pt x="92" y="222"/>
                </a:lnTo>
                <a:lnTo>
                  <a:pt x="92" y="246"/>
                </a:lnTo>
                <a:lnTo>
                  <a:pt x="96" y="262"/>
                </a:lnTo>
                <a:lnTo>
                  <a:pt x="96" y="282"/>
                </a:lnTo>
                <a:lnTo>
                  <a:pt x="96" y="298"/>
                </a:lnTo>
                <a:lnTo>
                  <a:pt x="100" y="310"/>
                </a:lnTo>
                <a:lnTo>
                  <a:pt x="100" y="318"/>
                </a:lnTo>
                <a:lnTo>
                  <a:pt x="104" y="326"/>
                </a:lnTo>
                <a:lnTo>
                  <a:pt x="104" y="333"/>
                </a:lnTo>
                <a:lnTo>
                  <a:pt x="108" y="337"/>
                </a:lnTo>
                <a:lnTo>
                  <a:pt x="116" y="349"/>
                </a:lnTo>
                <a:lnTo>
                  <a:pt x="124" y="361"/>
                </a:lnTo>
                <a:lnTo>
                  <a:pt x="139" y="369"/>
                </a:lnTo>
                <a:lnTo>
                  <a:pt x="155" y="377"/>
                </a:lnTo>
                <a:lnTo>
                  <a:pt x="163" y="385"/>
                </a:lnTo>
                <a:lnTo>
                  <a:pt x="171" y="389"/>
                </a:lnTo>
                <a:lnTo>
                  <a:pt x="183" y="393"/>
                </a:lnTo>
                <a:lnTo>
                  <a:pt x="195" y="393"/>
                </a:lnTo>
                <a:lnTo>
                  <a:pt x="211" y="397"/>
                </a:lnTo>
                <a:lnTo>
                  <a:pt x="223" y="397"/>
                </a:lnTo>
                <a:lnTo>
                  <a:pt x="239" y="401"/>
                </a:lnTo>
                <a:lnTo>
                  <a:pt x="259" y="401"/>
                </a:lnTo>
                <a:lnTo>
                  <a:pt x="290" y="401"/>
                </a:lnTo>
                <a:lnTo>
                  <a:pt x="318" y="401"/>
                </a:lnTo>
                <a:lnTo>
                  <a:pt x="346" y="401"/>
                </a:lnTo>
                <a:lnTo>
                  <a:pt x="358" y="397"/>
                </a:lnTo>
                <a:lnTo>
                  <a:pt x="370" y="397"/>
                </a:lnTo>
                <a:lnTo>
                  <a:pt x="390" y="393"/>
                </a:lnTo>
                <a:lnTo>
                  <a:pt x="410" y="385"/>
                </a:lnTo>
                <a:lnTo>
                  <a:pt x="425" y="377"/>
                </a:lnTo>
                <a:lnTo>
                  <a:pt x="441" y="365"/>
                </a:lnTo>
                <a:lnTo>
                  <a:pt x="449" y="361"/>
                </a:lnTo>
                <a:lnTo>
                  <a:pt x="453" y="353"/>
                </a:lnTo>
                <a:lnTo>
                  <a:pt x="461" y="345"/>
                </a:lnTo>
                <a:lnTo>
                  <a:pt x="465" y="333"/>
                </a:lnTo>
                <a:lnTo>
                  <a:pt x="469" y="322"/>
                </a:lnTo>
                <a:lnTo>
                  <a:pt x="473" y="310"/>
                </a:lnTo>
                <a:lnTo>
                  <a:pt x="477" y="294"/>
                </a:lnTo>
                <a:lnTo>
                  <a:pt x="481" y="278"/>
                </a:lnTo>
                <a:lnTo>
                  <a:pt x="485" y="262"/>
                </a:lnTo>
                <a:lnTo>
                  <a:pt x="489" y="246"/>
                </a:lnTo>
                <a:lnTo>
                  <a:pt x="493" y="234"/>
                </a:lnTo>
                <a:lnTo>
                  <a:pt x="497" y="222"/>
                </a:lnTo>
                <a:lnTo>
                  <a:pt x="501" y="214"/>
                </a:lnTo>
                <a:lnTo>
                  <a:pt x="505" y="210"/>
                </a:lnTo>
                <a:lnTo>
                  <a:pt x="509" y="206"/>
                </a:lnTo>
                <a:lnTo>
                  <a:pt x="513" y="206"/>
                </a:lnTo>
                <a:lnTo>
                  <a:pt x="517" y="206"/>
                </a:lnTo>
                <a:lnTo>
                  <a:pt x="521" y="210"/>
                </a:lnTo>
                <a:lnTo>
                  <a:pt x="525" y="214"/>
                </a:lnTo>
                <a:lnTo>
                  <a:pt x="529" y="222"/>
                </a:lnTo>
                <a:lnTo>
                  <a:pt x="533" y="230"/>
                </a:lnTo>
                <a:lnTo>
                  <a:pt x="533" y="242"/>
                </a:lnTo>
                <a:lnTo>
                  <a:pt x="537" y="258"/>
                </a:lnTo>
                <a:lnTo>
                  <a:pt x="537" y="274"/>
                </a:lnTo>
                <a:lnTo>
                  <a:pt x="537" y="274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2" name="Freeform 106">
            <a:extLst>
              <a:ext uri="{FF2B5EF4-FFF2-40B4-BE49-F238E27FC236}">
                <a16:creationId xmlns:a16="http://schemas.microsoft.com/office/drawing/2014/main" id="{41E463DC-48E3-40E8-A539-4F0AE57E97B8}"/>
              </a:ext>
            </a:extLst>
          </p:cNvPr>
          <p:cNvSpPr>
            <a:spLocks/>
          </p:cNvSpPr>
          <p:nvPr/>
        </p:nvSpPr>
        <p:spPr bwMode="auto">
          <a:xfrm>
            <a:off x="5209480" y="4039962"/>
            <a:ext cx="642520" cy="2024150"/>
          </a:xfrm>
          <a:custGeom>
            <a:avLst/>
            <a:gdLst>
              <a:gd name="T0" fmla="*/ 164 w 168"/>
              <a:gd name="T1" fmla="*/ 420 h 440"/>
              <a:gd name="T2" fmla="*/ 160 w 168"/>
              <a:gd name="T3" fmla="*/ 436 h 440"/>
              <a:gd name="T4" fmla="*/ 152 w 168"/>
              <a:gd name="T5" fmla="*/ 440 h 440"/>
              <a:gd name="T6" fmla="*/ 144 w 168"/>
              <a:gd name="T7" fmla="*/ 436 h 440"/>
              <a:gd name="T8" fmla="*/ 128 w 168"/>
              <a:gd name="T9" fmla="*/ 424 h 440"/>
              <a:gd name="T10" fmla="*/ 104 w 168"/>
              <a:gd name="T11" fmla="*/ 404 h 440"/>
              <a:gd name="T12" fmla="*/ 80 w 168"/>
              <a:gd name="T13" fmla="*/ 376 h 440"/>
              <a:gd name="T14" fmla="*/ 56 w 168"/>
              <a:gd name="T15" fmla="*/ 352 h 440"/>
              <a:gd name="T16" fmla="*/ 36 w 168"/>
              <a:gd name="T17" fmla="*/ 336 h 440"/>
              <a:gd name="T18" fmla="*/ 24 w 168"/>
              <a:gd name="T19" fmla="*/ 324 h 440"/>
              <a:gd name="T20" fmla="*/ 8 w 168"/>
              <a:gd name="T21" fmla="*/ 312 h 440"/>
              <a:gd name="T22" fmla="*/ 0 w 168"/>
              <a:gd name="T23" fmla="*/ 300 h 440"/>
              <a:gd name="T24" fmla="*/ 0 w 168"/>
              <a:gd name="T25" fmla="*/ 292 h 440"/>
              <a:gd name="T26" fmla="*/ 4 w 168"/>
              <a:gd name="T27" fmla="*/ 272 h 440"/>
              <a:gd name="T28" fmla="*/ 12 w 168"/>
              <a:gd name="T29" fmla="*/ 244 h 440"/>
              <a:gd name="T30" fmla="*/ 16 w 168"/>
              <a:gd name="T31" fmla="*/ 224 h 440"/>
              <a:gd name="T32" fmla="*/ 24 w 168"/>
              <a:gd name="T33" fmla="*/ 200 h 440"/>
              <a:gd name="T34" fmla="*/ 28 w 168"/>
              <a:gd name="T35" fmla="*/ 172 h 440"/>
              <a:gd name="T36" fmla="*/ 36 w 168"/>
              <a:gd name="T37" fmla="*/ 116 h 440"/>
              <a:gd name="T38" fmla="*/ 40 w 168"/>
              <a:gd name="T39" fmla="*/ 72 h 440"/>
              <a:gd name="T40" fmla="*/ 36 w 168"/>
              <a:gd name="T41" fmla="*/ 40 h 440"/>
              <a:gd name="T42" fmla="*/ 32 w 168"/>
              <a:gd name="T43" fmla="*/ 24 h 440"/>
              <a:gd name="T44" fmla="*/ 28 w 168"/>
              <a:gd name="T45" fmla="*/ 12 h 440"/>
              <a:gd name="T46" fmla="*/ 32 w 168"/>
              <a:gd name="T47" fmla="*/ 4 h 440"/>
              <a:gd name="T48" fmla="*/ 40 w 168"/>
              <a:gd name="T49" fmla="*/ 0 h 440"/>
              <a:gd name="T50" fmla="*/ 64 w 168"/>
              <a:gd name="T51" fmla="*/ 0 h 440"/>
              <a:gd name="T52" fmla="*/ 84 w 168"/>
              <a:gd name="T53" fmla="*/ 12 h 440"/>
              <a:gd name="T54" fmla="*/ 100 w 168"/>
              <a:gd name="T55" fmla="*/ 20 h 440"/>
              <a:gd name="T56" fmla="*/ 108 w 168"/>
              <a:gd name="T57" fmla="*/ 28 h 440"/>
              <a:gd name="T58" fmla="*/ 112 w 168"/>
              <a:gd name="T59" fmla="*/ 36 h 440"/>
              <a:gd name="T60" fmla="*/ 108 w 168"/>
              <a:gd name="T61" fmla="*/ 48 h 440"/>
              <a:gd name="T62" fmla="*/ 104 w 168"/>
              <a:gd name="T63" fmla="*/ 64 h 440"/>
              <a:gd name="T64" fmla="*/ 100 w 168"/>
              <a:gd name="T65" fmla="*/ 80 h 440"/>
              <a:gd name="T66" fmla="*/ 92 w 168"/>
              <a:gd name="T67" fmla="*/ 108 h 440"/>
              <a:gd name="T68" fmla="*/ 84 w 168"/>
              <a:gd name="T69" fmla="*/ 140 h 440"/>
              <a:gd name="T70" fmla="*/ 72 w 168"/>
              <a:gd name="T71" fmla="*/ 184 h 440"/>
              <a:gd name="T72" fmla="*/ 64 w 168"/>
              <a:gd name="T73" fmla="*/ 228 h 440"/>
              <a:gd name="T74" fmla="*/ 56 w 168"/>
              <a:gd name="T75" fmla="*/ 260 h 440"/>
              <a:gd name="T76" fmla="*/ 52 w 168"/>
              <a:gd name="T77" fmla="*/ 280 h 440"/>
              <a:gd name="T78" fmla="*/ 48 w 168"/>
              <a:gd name="T79" fmla="*/ 288 h 440"/>
              <a:gd name="T80" fmla="*/ 52 w 168"/>
              <a:gd name="T81" fmla="*/ 292 h 440"/>
              <a:gd name="T82" fmla="*/ 64 w 168"/>
              <a:gd name="T83" fmla="*/ 300 h 440"/>
              <a:gd name="T84" fmla="*/ 84 w 168"/>
              <a:gd name="T85" fmla="*/ 316 h 440"/>
              <a:gd name="T86" fmla="*/ 108 w 168"/>
              <a:gd name="T87" fmla="*/ 336 h 440"/>
              <a:gd name="T88" fmla="*/ 132 w 168"/>
              <a:gd name="T89" fmla="*/ 356 h 440"/>
              <a:gd name="T90" fmla="*/ 152 w 168"/>
              <a:gd name="T91" fmla="*/ 376 h 440"/>
              <a:gd name="T92" fmla="*/ 164 w 168"/>
              <a:gd name="T93" fmla="*/ 392 h 440"/>
              <a:gd name="T94" fmla="*/ 168 w 168"/>
              <a:gd name="T95" fmla="*/ 404 h 4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68" h="440">
                <a:moveTo>
                  <a:pt x="168" y="404"/>
                </a:moveTo>
                <a:lnTo>
                  <a:pt x="164" y="420"/>
                </a:lnTo>
                <a:lnTo>
                  <a:pt x="164" y="428"/>
                </a:lnTo>
                <a:lnTo>
                  <a:pt x="160" y="436"/>
                </a:lnTo>
                <a:lnTo>
                  <a:pt x="156" y="440"/>
                </a:lnTo>
                <a:lnTo>
                  <a:pt x="152" y="440"/>
                </a:lnTo>
                <a:lnTo>
                  <a:pt x="148" y="440"/>
                </a:lnTo>
                <a:lnTo>
                  <a:pt x="144" y="436"/>
                </a:lnTo>
                <a:lnTo>
                  <a:pt x="136" y="428"/>
                </a:lnTo>
                <a:lnTo>
                  <a:pt x="128" y="424"/>
                </a:lnTo>
                <a:lnTo>
                  <a:pt x="116" y="412"/>
                </a:lnTo>
                <a:lnTo>
                  <a:pt x="104" y="404"/>
                </a:lnTo>
                <a:lnTo>
                  <a:pt x="92" y="388"/>
                </a:lnTo>
                <a:lnTo>
                  <a:pt x="80" y="376"/>
                </a:lnTo>
                <a:lnTo>
                  <a:pt x="68" y="364"/>
                </a:lnTo>
                <a:lnTo>
                  <a:pt x="56" y="352"/>
                </a:lnTo>
                <a:lnTo>
                  <a:pt x="48" y="344"/>
                </a:lnTo>
                <a:lnTo>
                  <a:pt x="36" y="336"/>
                </a:lnTo>
                <a:lnTo>
                  <a:pt x="28" y="328"/>
                </a:lnTo>
                <a:lnTo>
                  <a:pt x="24" y="324"/>
                </a:lnTo>
                <a:lnTo>
                  <a:pt x="16" y="320"/>
                </a:lnTo>
                <a:lnTo>
                  <a:pt x="8" y="312"/>
                </a:lnTo>
                <a:lnTo>
                  <a:pt x="0" y="308"/>
                </a:lnTo>
                <a:lnTo>
                  <a:pt x="0" y="300"/>
                </a:lnTo>
                <a:lnTo>
                  <a:pt x="0" y="296"/>
                </a:lnTo>
                <a:lnTo>
                  <a:pt x="0" y="292"/>
                </a:lnTo>
                <a:lnTo>
                  <a:pt x="0" y="284"/>
                </a:lnTo>
                <a:lnTo>
                  <a:pt x="4" y="272"/>
                </a:lnTo>
                <a:lnTo>
                  <a:pt x="8" y="260"/>
                </a:lnTo>
                <a:lnTo>
                  <a:pt x="12" y="244"/>
                </a:lnTo>
                <a:lnTo>
                  <a:pt x="16" y="236"/>
                </a:lnTo>
                <a:lnTo>
                  <a:pt x="16" y="224"/>
                </a:lnTo>
                <a:lnTo>
                  <a:pt x="20" y="212"/>
                </a:lnTo>
                <a:lnTo>
                  <a:pt x="24" y="200"/>
                </a:lnTo>
                <a:lnTo>
                  <a:pt x="24" y="188"/>
                </a:lnTo>
                <a:lnTo>
                  <a:pt x="28" y="172"/>
                </a:lnTo>
                <a:lnTo>
                  <a:pt x="32" y="144"/>
                </a:lnTo>
                <a:lnTo>
                  <a:pt x="36" y="116"/>
                </a:lnTo>
                <a:lnTo>
                  <a:pt x="36" y="92"/>
                </a:lnTo>
                <a:lnTo>
                  <a:pt x="40" y="72"/>
                </a:lnTo>
                <a:lnTo>
                  <a:pt x="40" y="56"/>
                </a:lnTo>
                <a:lnTo>
                  <a:pt x="36" y="40"/>
                </a:lnTo>
                <a:lnTo>
                  <a:pt x="36" y="32"/>
                </a:lnTo>
                <a:lnTo>
                  <a:pt x="32" y="24"/>
                </a:lnTo>
                <a:lnTo>
                  <a:pt x="28" y="20"/>
                </a:lnTo>
                <a:lnTo>
                  <a:pt x="28" y="12"/>
                </a:lnTo>
                <a:lnTo>
                  <a:pt x="28" y="8"/>
                </a:lnTo>
                <a:lnTo>
                  <a:pt x="32" y="4"/>
                </a:lnTo>
                <a:lnTo>
                  <a:pt x="36" y="0"/>
                </a:lnTo>
                <a:lnTo>
                  <a:pt x="40" y="0"/>
                </a:lnTo>
                <a:lnTo>
                  <a:pt x="52" y="0"/>
                </a:lnTo>
                <a:lnTo>
                  <a:pt x="64" y="0"/>
                </a:lnTo>
                <a:lnTo>
                  <a:pt x="76" y="8"/>
                </a:lnTo>
                <a:lnTo>
                  <a:pt x="84" y="12"/>
                </a:lnTo>
                <a:lnTo>
                  <a:pt x="92" y="16"/>
                </a:lnTo>
                <a:lnTo>
                  <a:pt x="100" y="20"/>
                </a:lnTo>
                <a:lnTo>
                  <a:pt x="104" y="24"/>
                </a:lnTo>
                <a:lnTo>
                  <a:pt x="108" y="28"/>
                </a:lnTo>
                <a:lnTo>
                  <a:pt x="112" y="32"/>
                </a:lnTo>
                <a:lnTo>
                  <a:pt x="112" y="36"/>
                </a:lnTo>
                <a:lnTo>
                  <a:pt x="112" y="40"/>
                </a:lnTo>
                <a:lnTo>
                  <a:pt x="108" y="48"/>
                </a:lnTo>
                <a:lnTo>
                  <a:pt x="108" y="56"/>
                </a:lnTo>
                <a:lnTo>
                  <a:pt x="104" y="64"/>
                </a:lnTo>
                <a:lnTo>
                  <a:pt x="104" y="72"/>
                </a:lnTo>
                <a:lnTo>
                  <a:pt x="100" y="80"/>
                </a:lnTo>
                <a:lnTo>
                  <a:pt x="96" y="92"/>
                </a:lnTo>
                <a:lnTo>
                  <a:pt x="92" y="108"/>
                </a:lnTo>
                <a:lnTo>
                  <a:pt x="88" y="124"/>
                </a:lnTo>
                <a:lnTo>
                  <a:pt x="84" y="140"/>
                </a:lnTo>
                <a:lnTo>
                  <a:pt x="76" y="160"/>
                </a:lnTo>
                <a:lnTo>
                  <a:pt x="72" y="184"/>
                </a:lnTo>
                <a:lnTo>
                  <a:pt x="68" y="208"/>
                </a:lnTo>
                <a:lnTo>
                  <a:pt x="64" y="228"/>
                </a:lnTo>
                <a:lnTo>
                  <a:pt x="60" y="244"/>
                </a:lnTo>
                <a:lnTo>
                  <a:pt x="56" y="260"/>
                </a:lnTo>
                <a:lnTo>
                  <a:pt x="52" y="272"/>
                </a:lnTo>
                <a:lnTo>
                  <a:pt x="52" y="280"/>
                </a:lnTo>
                <a:lnTo>
                  <a:pt x="48" y="284"/>
                </a:lnTo>
                <a:lnTo>
                  <a:pt x="48" y="288"/>
                </a:lnTo>
                <a:lnTo>
                  <a:pt x="48" y="288"/>
                </a:lnTo>
                <a:lnTo>
                  <a:pt x="52" y="292"/>
                </a:lnTo>
                <a:lnTo>
                  <a:pt x="56" y="296"/>
                </a:lnTo>
                <a:lnTo>
                  <a:pt x="64" y="300"/>
                </a:lnTo>
                <a:lnTo>
                  <a:pt x="72" y="308"/>
                </a:lnTo>
                <a:lnTo>
                  <a:pt x="84" y="316"/>
                </a:lnTo>
                <a:lnTo>
                  <a:pt x="96" y="324"/>
                </a:lnTo>
                <a:lnTo>
                  <a:pt x="108" y="336"/>
                </a:lnTo>
                <a:lnTo>
                  <a:pt x="120" y="344"/>
                </a:lnTo>
                <a:lnTo>
                  <a:pt x="132" y="356"/>
                </a:lnTo>
                <a:lnTo>
                  <a:pt x="144" y="368"/>
                </a:lnTo>
                <a:lnTo>
                  <a:pt x="152" y="376"/>
                </a:lnTo>
                <a:lnTo>
                  <a:pt x="160" y="384"/>
                </a:lnTo>
                <a:lnTo>
                  <a:pt x="164" y="392"/>
                </a:lnTo>
                <a:lnTo>
                  <a:pt x="164" y="400"/>
                </a:lnTo>
                <a:lnTo>
                  <a:pt x="168" y="404"/>
                </a:lnTo>
                <a:lnTo>
                  <a:pt x="168" y="404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3" name="Freeform 107">
            <a:extLst>
              <a:ext uri="{FF2B5EF4-FFF2-40B4-BE49-F238E27FC236}">
                <a16:creationId xmlns:a16="http://schemas.microsoft.com/office/drawing/2014/main" id="{945C9DC0-D295-4A23-AF53-37996E682619}"/>
              </a:ext>
            </a:extLst>
          </p:cNvPr>
          <p:cNvSpPr>
            <a:spLocks/>
          </p:cNvSpPr>
          <p:nvPr/>
        </p:nvSpPr>
        <p:spPr bwMode="auto">
          <a:xfrm>
            <a:off x="4735239" y="4941629"/>
            <a:ext cx="1009675" cy="257619"/>
          </a:xfrm>
          <a:custGeom>
            <a:avLst/>
            <a:gdLst>
              <a:gd name="T0" fmla="*/ 0 w 264"/>
              <a:gd name="T1" fmla="*/ 40 h 56"/>
              <a:gd name="T2" fmla="*/ 8 w 264"/>
              <a:gd name="T3" fmla="*/ 40 h 56"/>
              <a:gd name="T4" fmla="*/ 20 w 264"/>
              <a:gd name="T5" fmla="*/ 36 h 56"/>
              <a:gd name="T6" fmla="*/ 32 w 264"/>
              <a:gd name="T7" fmla="*/ 36 h 56"/>
              <a:gd name="T8" fmla="*/ 48 w 264"/>
              <a:gd name="T9" fmla="*/ 32 h 56"/>
              <a:gd name="T10" fmla="*/ 64 w 264"/>
              <a:gd name="T11" fmla="*/ 32 h 56"/>
              <a:gd name="T12" fmla="*/ 84 w 264"/>
              <a:gd name="T13" fmla="*/ 28 h 56"/>
              <a:gd name="T14" fmla="*/ 104 w 264"/>
              <a:gd name="T15" fmla="*/ 24 h 56"/>
              <a:gd name="T16" fmla="*/ 128 w 264"/>
              <a:gd name="T17" fmla="*/ 20 h 56"/>
              <a:gd name="T18" fmla="*/ 152 w 264"/>
              <a:gd name="T19" fmla="*/ 16 h 56"/>
              <a:gd name="T20" fmla="*/ 172 w 264"/>
              <a:gd name="T21" fmla="*/ 12 h 56"/>
              <a:gd name="T22" fmla="*/ 192 w 264"/>
              <a:gd name="T23" fmla="*/ 8 h 56"/>
              <a:gd name="T24" fmla="*/ 212 w 264"/>
              <a:gd name="T25" fmla="*/ 4 h 56"/>
              <a:gd name="T26" fmla="*/ 228 w 264"/>
              <a:gd name="T27" fmla="*/ 4 h 56"/>
              <a:gd name="T28" fmla="*/ 240 w 264"/>
              <a:gd name="T29" fmla="*/ 0 h 56"/>
              <a:gd name="T30" fmla="*/ 252 w 264"/>
              <a:gd name="T31" fmla="*/ 0 h 56"/>
              <a:gd name="T32" fmla="*/ 264 w 264"/>
              <a:gd name="T33" fmla="*/ 0 h 56"/>
              <a:gd name="T34" fmla="*/ 264 w 264"/>
              <a:gd name="T35" fmla="*/ 8 h 56"/>
              <a:gd name="T36" fmla="*/ 252 w 264"/>
              <a:gd name="T37" fmla="*/ 12 h 56"/>
              <a:gd name="T38" fmla="*/ 236 w 264"/>
              <a:gd name="T39" fmla="*/ 12 h 56"/>
              <a:gd name="T40" fmla="*/ 220 w 264"/>
              <a:gd name="T41" fmla="*/ 12 h 56"/>
              <a:gd name="T42" fmla="*/ 204 w 264"/>
              <a:gd name="T43" fmla="*/ 16 h 56"/>
              <a:gd name="T44" fmla="*/ 188 w 264"/>
              <a:gd name="T45" fmla="*/ 20 h 56"/>
              <a:gd name="T46" fmla="*/ 168 w 264"/>
              <a:gd name="T47" fmla="*/ 24 h 56"/>
              <a:gd name="T48" fmla="*/ 148 w 264"/>
              <a:gd name="T49" fmla="*/ 28 h 56"/>
              <a:gd name="T50" fmla="*/ 124 w 264"/>
              <a:gd name="T51" fmla="*/ 32 h 56"/>
              <a:gd name="T52" fmla="*/ 104 w 264"/>
              <a:gd name="T53" fmla="*/ 40 h 56"/>
              <a:gd name="T54" fmla="*/ 88 w 264"/>
              <a:gd name="T55" fmla="*/ 44 h 56"/>
              <a:gd name="T56" fmla="*/ 72 w 264"/>
              <a:gd name="T57" fmla="*/ 48 h 56"/>
              <a:gd name="T58" fmla="*/ 56 w 264"/>
              <a:gd name="T59" fmla="*/ 52 h 56"/>
              <a:gd name="T60" fmla="*/ 48 w 264"/>
              <a:gd name="T61" fmla="*/ 56 h 56"/>
              <a:gd name="T62" fmla="*/ 40 w 264"/>
              <a:gd name="T63" fmla="*/ 56 h 56"/>
              <a:gd name="T64" fmla="*/ 32 w 264"/>
              <a:gd name="T65" fmla="*/ 56 h 56"/>
              <a:gd name="T66" fmla="*/ 32 w 264"/>
              <a:gd name="T67" fmla="*/ 56 h 56"/>
              <a:gd name="T68" fmla="*/ 28 w 264"/>
              <a:gd name="T69" fmla="*/ 56 h 56"/>
              <a:gd name="T70" fmla="*/ 24 w 264"/>
              <a:gd name="T71" fmla="*/ 56 h 56"/>
              <a:gd name="T72" fmla="*/ 16 w 264"/>
              <a:gd name="T73" fmla="*/ 52 h 56"/>
              <a:gd name="T74" fmla="*/ 12 w 264"/>
              <a:gd name="T75" fmla="*/ 48 h 56"/>
              <a:gd name="T76" fmla="*/ 8 w 264"/>
              <a:gd name="T77" fmla="*/ 44 h 56"/>
              <a:gd name="T78" fmla="*/ 4 w 264"/>
              <a:gd name="T79" fmla="*/ 40 h 56"/>
              <a:gd name="T80" fmla="*/ 0 w 264"/>
              <a:gd name="T81" fmla="*/ 40 h 56"/>
              <a:gd name="T82" fmla="*/ 0 w 264"/>
              <a:gd name="T83" fmla="*/ 40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264" h="56">
                <a:moveTo>
                  <a:pt x="0" y="40"/>
                </a:moveTo>
                <a:lnTo>
                  <a:pt x="8" y="40"/>
                </a:lnTo>
                <a:lnTo>
                  <a:pt x="20" y="36"/>
                </a:lnTo>
                <a:lnTo>
                  <a:pt x="32" y="36"/>
                </a:lnTo>
                <a:lnTo>
                  <a:pt x="48" y="32"/>
                </a:lnTo>
                <a:lnTo>
                  <a:pt x="64" y="32"/>
                </a:lnTo>
                <a:lnTo>
                  <a:pt x="84" y="28"/>
                </a:lnTo>
                <a:lnTo>
                  <a:pt x="104" y="24"/>
                </a:lnTo>
                <a:lnTo>
                  <a:pt x="128" y="20"/>
                </a:lnTo>
                <a:lnTo>
                  <a:pt x="152" y="16"/>
                </a:lnTo>
                <a:lnTo>
                  <a:pt x="172" y="12"/>
                </a:lnTo>
                <a:lnTo>
                  <a:pt x="192" y="8"/>
                </a:lnTo>
                <a:lnTo>
                  <a:pt x="212" y="4"/>
                </a:lnTo>
                <a:lnTo>
                  <a:pt x="228" y="4"/>
                </a:lnTo>
                <a:lnTo>
                  <a:pt x="240" y="0"/>
                </a:lnTo>
                <a:lnTo>
                  <a:pt x="252" y="0"/>
                </a:lnTo>
                <a:lnTo>
                  <a:pt x="264" y="0"/>
                </a:lnTo>
                <a:lnTo>
                  <a:pt x="264" y="8"/>
                </a:lnTo>
                <a:lnTo>
                  <a:pt x="252" y="12"/>
                </a:lnTo>
                <a:lnTo>
                  <a:pt x="236" y="12"/>
                </a:lnTo>
                <a:lnTo>
                  <a:pt x="220" y="12"/>
                </a:lnTo>
                <a:lnTo>
                  <a:pt x="204" y="16"/>
                </a:lnTo>
                <a:lnTo>
                  <a:pt x="188" y="20"/>
                </a:lnTo>
                <a:lnTo>
                  <a:pt x="168" y="24"/>
                </a:lnTo>
                <a:lnTo>
                  <a:pt x="148" y="28"/>
                </a:lnTo>
                <a:lnTo>
                  <a:pt x="124" y="32"/>
                </a:lnTo>
                <a:lnTo>
                  <a:pt x="104" y="40"/>
                </a:lnTo>
                <a:lnTo>
                  <a:pt x="88" y="44"/>
                </a:lnTo>
                <a:lnTo>
                  <a:pt x="72" y="48"/>
                </a:lnTo>
                <a:lnTo>
                  <a:pt x="56" y="52"/>
                </a:lnTo>
                <a:lnTo>
                  <a:pt x="48" y="56"/>
                </a:lnTo>
                <a:lnTo>
                  <a:pt x="40" y="56"/>
                </a:lnTo>
                <a:lnTo>
                  <a:pt x="32" y="56"/>
                </a:lnTo>
                <a:lnTo>
                  <a:pt x="32" y="56"/>
                </a:lnTo>
                <a:lnTo>
                  <a:pt x="28" y="56"/>
                </a:lnTo>
                <a:lnTo>
                  <a:pt x="24" y="56"/>
                </a:lnTo>
                <a:lnTo>
                  <a:pt x="16" y="52"/>
                </a:lnTo>
                <a:lnTo>
                  <a:pt x="12" y="48"/>
                </a:lnTo>
                <a:lnTo>
                  <a:pt x="8" y="44"/>
                </a:lnTo>
                <a:lnTo>
                  <a:pt x="4" y="40"/>
                </a:lnTo>
                <a:lnTo>
                  <a:pt x="0" y="40"/>
                </a:lnTo>
                <a:lnTo>
                  <a:pt x="0" y="40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4" name="Freeform 108">
            <a:extLst>
              <a:ext uri="{FF2B5EF4-FFF2-40B4-BE49-F238E27FC236}">
                <a16:creationId xmlns:a16="http://schemas.microsoft.com/office/drawing/2014/main" id="{7784AE40-5020-4894-8F94-46B94C575C6D}"/>
              </a:ext>
            </a:extLst>
          </p:cNvPr>
          <p:cNvSpPr>
            <a:spLocks/>
          </p:cNvSpPr>
          <p:nvPr/>
        </p:nvSpPr>
        <p:spPr bwMode="auto">
          <a:xfrm>
            <a:off x="5989683" y="4058363"/>
            <a:ext cx="994377" cy="1140884"/>
          </a:xfrm>
          <a:custGeom>
            <a:avLst/>
            <a:gdLst>
              <a:gd name="T0" fmla="*/ 160 w 260"/>
              <a:gd name="T1" fmla="*/ 240 h 248"/>
              <a:gd name="T2" fmla="*/ 164 w 260"/>
              <a:gd name="T3" fmla="*/ 216 h 248"/>
              <a:gd name="T4" fmla="*/ 164 w 260"/>
              <a:gd name="T5" fmla="*/ 188 h 248"/>
              <a:gd name="T6" fmla="*/ 168 w 260"/>
              <a:gd name="T7" fmla="*/ 156 h 248"/>
              <a:gd name="T8" fmla="*/ 176 w 260"/>
              <a:gd name="T9" fmla="*/ 116 h 248"/>
              <a:gd name="T10" fmla="*/ 176 w 260"/>
              <a:gd name="T11" fmla="*/ 88 h 248"/>
              <a:gd name="T12" fmla="*/ 180 w 260"/>
              <a:gd name="T13" fmla="*/ 64 h 248"/>
              <a:gd name="T14" fmla="*/ 180 w 260"/>
              <a:gd name="T15" fmla="*/ 56 h 248"/>
              <a:gd name="T16" fmla="*/ 176 w 260"/>
              <a:gd name="T17" fmla="*/ 52 h 248"/>
              <a:gd name="T18" fmla="*/ 168 w 260"/>
              <a:gd name="T19" fmla="*/ 52 h 248"/>
              <a:gd name="T20" fmla="*/ 156 w 260"/>
              <a:gd name="T21" fmla="*/ 52 h 248"/>
              <a:gd name="T22" fmla="*/ 132 w 260"/>
              <a:gd name="T23" fmla="*/ 56 h 248"/>
              <a:gd name="T24" fmla="*/ 104 w 260"/>
              <a:gd name="T25" fmla="*/ 64 h 248"/>
              <a:gd name="T26" fmla="*/ 84 w 260"/>
              <a:gd name="T27" fmla="*/ 64 h 248"/>
              <a:gd name="T28" fmla="*/ 68 w 260"/>
              <a:gd name="T29" fmla="*/ 68 h 248"/>
              <a:gd name="T30" fmla="*/ 56 w 260"/>
              <a:gd name="T31" fmla="*/ 68 h 248"/>
              <a:gd name="T32" fmla="*/ 44 w 260"/>
              <a:gd name="T33" fmla="*/ 68 h 248"/>
              <a:gd name="T34" fmla="*/ 20 w 260"/>
              <a:gd name="T35" fmla="*/ 60 h 248"/>
              <a:gd name="T36" fmla="*/ 4 w 260"/>
              <a:gd name="T37" fmla="*/ 52 h 248"/>
              <a:gd name="T38" fmla="*/ 0 w 260"/>
              <a:gd name="T39" fmla="*/ 40 h 248"/>
              <a:gd name="T40" fmla="*/ 36 w 260"/>
              <a:gd name="T41" fmla="*/ 36 h 248"/>
              <a:gd name="T42" fmla="*/ 72 w 260"/>
              <a:gd name="T43" fmla="*/ 32 h 248"/>
              <a:gd name="T44" fmla="*/ 100 w 260"/>
              <a:gd name="T45" fmla="*/ 28 h 248"/>
              <a:gd name="T46" fmla="*/ 124 w 260"/>
              <a:gd name="T47" fmla="*/ 24 h 248"/>
              <a:gd name="T48" fmla="*/ 156 w 260"/>
              <a:gd name="T49" fmla="*/ 16 h 248"/>
              <a:gd name="T50" fmla="*/ 176 w 260"/>
              <a:gd name="T51" fmla="*/ 8 h 248"/>
              <a:gd name="T52" fmla="*/ 192 w 260"/>
              <a:gd name="T53" fmla="*/ 0 h 248"/>
              <a:gd name="T54" fmla="*/ 204 w 260"/>
              <a:gd name="T55" fmla="*/ 4 h 248"/>
              <a:gd name="T56" fmla="*/ 220 w 260"/>
              <a:gd name="T57" fmla="*/ 8 h 248"/>
              <a:gd name="T58" fmla="*/ 240 w 260"/>
              <a:gd name="T59" fmla="*/ 20 h 248"/>
              <a:gd name="T60" fmla="*/ 256 w 260"/>
              <a:gd name="T61" fmla="*/ 28 h 248"/>
              <a:gd name="T62" fmla="*/ 260 w 260"/>
              <a:gd name="T63" fmla="*/ 36 h 248"/>
              <a:gd name="T64" fmla="*/ 260 w 260"/>
              <a:gd name="T65" fmla="*/ 44 h 248"/>
              <a:gd name="T66" fmla="*/ 252 w 260"/>
              <a:gd name="T67" fmla="*/ 52 h 248"/>
              <a:gd name="T68" fmla="*/ 244 w 260"/>
              <a:gd name="T69" fmla="*/ 68 h 248"/>
              <a:gd name="T70" fmla="*/ 236 w 260"/>
              <a:gd name="T71" fmla="*/ 92 h 248"/>
              <a:gd name="T72" fmla="*/ 228 w 260"/>
              <a:gd name="T73" fmla="*/ 116 h 248"/>
              <a:gd name="T74" fmla="*/ 220 w 260"/>
              <a:gd name="T75" fmla="*/ 148 h 248"/>
              <a:gd name="T76" fmla="*/ 212 w 260"/>
              <a:gd name="T77" fmla="*/ 192 h 248"/>
              <a:gd name="T78" fmla="*/ 204 w 260"/>
              <a:gd name="T79" fmla="*/ 248 h 248"/>
              <a:gd name="T80" fmla="*/ 160 w 260"/>
              <a:gd name="T81" fmla="*/ 248 h 2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260" h="248">
                <a:moveTo>
                  <a:pt x="160" y="248"/>
                </a:moveTo>
                <a:lnTo>
                  <a:pt x="160" y="240"/>
                </a:lnTo>
                <a:lnTo>
                  <a:pt x="160" y="228"/>
                </a:lnTo>
                <a:lnTo>
                  <a:pt x="164" y="216"/>
                </a:lnTo>
                <a:lnTo>
                  <a:pt x="164" y="204"/>
                </a:lnTo>
                <a:lnTo>
                  <a:pt x="164" y="188"/>
                </a:lnTo>
                <a:lnTo>
                  <a:pt x="168" y="172"/>
                </a:lnTo>
                <a:lnTo>
                  <a:pt x="168" y="156"/>
                </a:lnTo>
                <a:lnTo>
                  <a:pt x="172" y="136"/>
                </a:lnTo>
                <a:lnTo>
                  <a:pt x="176" y="116"/>
                </a:lnTo>
                <a:lnTo>
                  <a:pt x="176" y="100"/>
                </a:lnTo>
                <a:lnTo>
                  <a:pt x="176" y="88"/>
                </a:lnTo>
                <a:lnTo>
                  <a:pt x="180" y="76"/>
                </a:lnTo>
                <a:lnTo>
                  <a:pt x="180" y="64"/>
                </a:lnTo>
                <a:lnTo>
                  <a:pt x="180" y="60"/>
                </a:lnTo>
                <a:lnTo>
                  <a:pt x="180" y="56"/>
                </a:lnTo>
                <a:lnTo>
                  <a:pt x="180" y="52"/>
                </a:lnTo>
                <a:lnTo>
                  <a:pt x="176" y="52"/>
                </a:lnTo>
                <a:lnTo>
                  <a:pt x="172" y="52"/>
                </a:lnTo>
                <a:lnTo>
                  <a:pt x="168" y="52"/>
                </a:lnTo>
                <a:lnTo>
                  <a:pt x="164" y="52"/>
                </a:lnTo>
                <a:lnTo>
                  <a:pt x="156" y="52"/>
                </a:lnTo>
                <a:lnTo>
                  <a:pt x="144" y="56"/>
                </a:lnTo>
                <a:lnTo>
                  <a:pt x="132" y="56"/>
                </a:lnTo>
                <a:lnTo>
                  <a:pt x="120" y="60"/>
                </a:lnTo>
                <a:lnTo>
                  <a:pt x="104" y="64"/>
                </a:lnTo>
                <a:lnTo>
                  <a:pt x="92" y="64"/>
                </a:lnTo>
                <a:lnTo>
                  <a:pt x="84" y="64"/>
                </a:lnTo>
                <a:lnTo>
                  <a:pt x="76" y="68"/>
                </a:lnTo>
                <a:lnTo>
                  <a:pt x="68" y="68"/>
                </a:lnTo>
                <a:lnTo>
                  <a:pt x="60" y="68"/>
                </a:lnTo>
                <a:lnTo>
                  <a:pt x="56" y="68"/>
                </a:lnTo>
                <a:lnTo>
                  <a:pt x="52" y="68"/>
                </a:lnTo>
                <a:lnTo>
                  <a:pt x="44" y="68"/>
                </a:lnTo>
                <a:lnTo>
                  <a:pt x="36" y="68"/>
                </a:lnTo>
                <a:lnTo>
                  <a:pt x="20" y="60"/>
                </a:lnTo>
                <a:lnTo>
                  <a:pt x="8" y="56"/>
                </a:lnTo>
                <a:lnTo>
                  <a:pt x="4" y="52"/>
                </a:lnTo>
                <a:lnTo>
                  <a:pt x="0" y="48"/>
                </a:lnTo>
                <a:lnTo>
                  <a:pt x="0" y="40"/>
                </a:lnTo>
                <a:lnTo>
                  <a:pt x="20" y="36"/>
                </a:lnTo>
                <a:lnTo>
                  <a:pt x="36" y="36"/>
                </a:lnTo>
                <a:lnTo>
                  <a:pt x="56" y="32"/>
                </a:lnTo>
                <a:lnTo>
                  <a:pt x="72" y="32"/>
                </a:lnTo>
                <a:lnTo>
                  <a:pt x="88" y="28"/>
                </a:lnTo>
                <a:lnTo>
                  <a:pt x="100" y="28"/>
                </a:lnTo>
                <a:lnTo>
                  <a:pt x="112" y="24"/>
                </a:lnTo>
                <a:lnTo>
                  <a:pt x="124" y="24"/>
                </a:lnTo>
                <a:lnTo>
                  <a:pt x="140" y="20"/>
                </a:lnTo>
                <a:lnTo>
                  <a:pt x="156" y="16"/>
                </a:lnTo>
                <a:lnTo>
                  <a:pt x="168" y="12"/>
                </a:lnTo>
                <a:lnTo>
                  <a:pt x="176" y="8"/>
                </a:lnTo>
                <a:lnTo>
                  <a:pt x="184" y="4"/>
                </a:lnTo>
                <a:lnTo>
                  <a:pt x="192" y="0"/>
                </a:lnTo>
                <a:lnTo>
                  <a:pt x="200" y="0"/>
                </a:lnTo>
                <a:lnTo>
                  <a:pt x="204" y="4"/>
                </a:lnTo>
                <a:lnTo>
                  <a:pt x="212" y="8"/>
                </a:lnTo>
                <a:lnTo>
                  <a:pt x="220" y="8"/>
                </a:lnTo>
                <a:lnTo>
                  <a:pt x="232" y="16"/>
                </a:lnTo>
                <a:lnTo>
                  <a:pt x="240" y="20"/>
                </a:lnTo>
                <a:lnTo>
                  <a:pt x="252" y="24"/>
                </a:lnTo>
                <a:lnTo>
                  <a:pt x="256" y="28"/>
                </a:lnTo>
                <a:lnTo>
                  <a:pt x="260" y="32"/>
                </a:lnTo>
                <a:lnTo>
                  <a:pt x="260" y="36"/>
                </a:lnTo>
                <a:lnTo>
                  <a:pt x="260" y="40"/>
                </a:lnTo>
                <a:lnTo>
                  <a:pt x="260" y="44"/>
                </a:lnTo>
                <a:lnTo>
                  <a:pt x="256" y="48"/>
                </a:lnTo>
                <a:lnTo>
                  <a:pt x="252" y="52"/>
                </a:lnTo>
                <a:lnTo>
                  <a:pt x="248" y="56"/>
                </a:lnTo>
                <a:lnTo>
                  <a:pt x="244" y="68"/>
                </a:lnTo>
                <a:lnTo>
                  <a:pt x="240" y="80"/>
                </a:lnTo>
                <a:lnTo>
                  <a:pt x="236" y="92"/>
                </a:lnTo>
                <a:lnTo>
                  <a:pt x="232" y="104"/>
                </a:lnTo>
                <a:lnTo>
                  <a:pt x="228" y="116"/>
                </a:lnTo>
                <a:lnTo>
                  <a:pt x="224" y="128"/>
                </a:lnTo>
                <a:lnTo>
                  <a:pt x="220" y="148"/>
                </a:lnTo>
                <a:lnTo>
                  <a:pt x="216" y="168"/>
                </a:lnTo>
                <a:lnTo>
                  <a:pt x="212" y="192"/>
                </a:lnTo>
                <a:lnTo>
                  <a:pt x="208" y="220"/>
                </a:lnTo>
                <a:lnTo>
                  <a:pt x="204" y="248"/>
                </a:lnTo>
                <a:lnTo>
                  <a:pt x="160" y="248"/>
                </a:lnTo>
                <a:lnTo>
                  <a:pt x="160" y="248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5" name="Freeform 109">
            <a:extLst>
              <a:ext uri="{FF2B5EF4-FFF2-40B4-BE49-F238E27FC236}">
                <a16:creationId xmlns:a16="http://schemas.microsoft.com/office/drawing/2014/main" id="{1C53E8BA-A27C-4C3A-883C-ECE34713558B}"/>
              </a:ext>
            </a:extLst>
          </p:cNvPr>
          <p:cNvSpPr>
            <a:spLocks/>
          </p:cNvSpPr>
          <p:nvPr/>
        </p:nvSpPr>
        <p:spPr bwMode="auto">
          <a:xfrm>
            <a:off x="5744914" y="5493669"/>
            <a:ext cx="1193252" cy="276020"/>
          </a:xfrm>
          <a:custGeom>
            <a:avLst/>
            <a:gdLst>
              <a:gd name="T0" fmla="*/ 312 w 312"/>
              <a:gd name="T1" fmla="*/ 28 h 60"/>
              <a:gd name="T2" fmla="*/ 308 w 312"/>
              <a:gd name="T3" fmla="*/ 32 h 60"/>
              <a:gd name="T4" fmla="*/ 308 w 312"/>
              <a:gd name="T5" fmla="*/ 32 h 60"/>
              <a:gd name="T6" fmla="*/ 300 w 312"/>
              <a:gd name="T7" fmla="*/ 36 h 60"/>
              <a:gd name="T8" fmla="*/ 296 w 312"/>
              <a:gd name="T9" fmla="*/ 36 h 60"/>
              <a:gd name="T10" fmla="*/ 284 w 312"/>
              <a:gd name="T11" fmla="*/ 40 h 60"/>
              <a:gd name="T12" fmla="*/ 272 w 312"/>
              <a:gd name="T13" fmla="*/ 40 h 60"/>
              <a:gd name="T14" fmla="*/ 260 w 312"/>
              <a:gd name="T15" fmla="*/ 40 h 60"/>
              <a:gd name="T16" fmla="*/ 244 w 312"/>
              <a:gd name="T17" fmla="*/ 40 h 60"/>
              <a:gd name="T18" fmla="*/ 220 w 312"/>
              <a:gd name="T19" fmla="*/ 40 h 60"/>
              <a:gd name="T20" fmla="*/ 196 w 312"/>
              <a:gd name="T21" fmla="*/ 40 h 60"/>
              <a:gd name="T22" fmla="*/ 168 w 312"/>
              <a:gd name="T23" fmla="*/ 44 h 60"/>
              <a:gd name="T24" fmla="*/ 136 w 312"/>
              <a:gd name="T25" fmla="*/ 48 h 60"/>
              <a:gd name="T26" fmla="*/ 120 w 312"/>
              <a:gd name="T27" fmla="*/ 52 h 60"/>
              <a:gd name="T28" fmla="*/ 104 w 312"/>
              <a:gd name="T29" fmla="*/ 52 h 60"/>
              <a:gd name="T30" fmla="*/ 92 w 312"/>
              <a:gd name="T31" fmla="*/ 56 h 60"/>
              <a:gd name="T32" fmla="*/ 80 w 312"/>
              <a:gd name="T33" fmla="*/ 56 h 60"/>
              <a:gd name="T34" fmla="*/ 72 w 312"/>
              <a:gd name="T35" fmla="*/ 56 h 60"/>
              <a:gd name="T36" fmla="*/ 64 w 312"/>
              <a:gd name="T37" fmla="*/ 60 h 60"/>
              <a:gd name="T38" fmla="*/ 60 w 312"/>
              <a:gd name="T39" fmla="*/ 60 h 60"/>
              <a:gd name="T40" fmla="*/ 56 w 312"/>
              <a:gd name="T41" fmla="*/ 60 h 60"/>
              <a:gd name="T42" fmla="*/ 52 w 312"/>
              <a:gd name="T43" fmla="*/ 60 h 60"/>
              <a:gd name="T44" fmla="*/ 44 w 312"/>
              <a:gd name="T45" fmla="*/ 56 h 60"/>
              <a:gd name="T46" fmla="*/ 40 w 312"/>
              <a:gd name="T47" fmla="*/ 56 h 60"/>
              <a:gd name="T48" fmla="*/ 28 w 312"/>
              <a:gd name="T49" fmla="*/ 52 h 60"/>
              <a:gd name="T50" fmla="*/ 20 w 312"/>
              <a:gd name="T51" fmla="*/ 52 h 60"/>
              <a:gd name="T52" fmla="*/ 12 w 312"/>
              <a:gd name="T53" fmla="*/ 44 h 60"/>
              <a:gd name="T54" fmla="*/ 4 w 312"/>
              <a:gd name="T55" fmla="*/ 36 h 60"/>
              <a:gd name="T56" fmla="*/ 0 w 312"/>
              <a:gd name="T57" fmla="*/ 24 h 60"/>
              <a:gd name="T58" fmla="*/ 24 w 312"/>
              <a:gd name="T59" fmla="*/ 24 h 60"/>
              <a:gd name="T60" fmla="*/ 48 w 312"/>
              <a:gd name="T61" fmla="*/ 24 h 60"/>
              <a:gd name="T62" fmla="*/ 64 w 312"/>
              <a:gd name="T63" fmla="*/ 24 h 60"/>
              <a:gd name="T64" fmla="*/ 80 w 312"/>
              <a:gd name="T65" fmla="*/ 20 h 60"/>
              <a:gd name="T66" fmla="*/ 96 w 312"/>
              <a:gd name="T67" fmla="*/ 20 h 60"/>
              <a:gd name="T68" fmla="*/ 112 w 312"/>
              <a:gd name="T69" fmla="*/ 16 h 60"/>
              <a:gd name="T70" fmla="*/ 132 w 312"/>
              <a:gd name="T71" fmla="*/ 12 h 60"/>
              <a:gd name="T72" fmla="*/ 156 w 312"/>
              <a:gd name="T73" fmla="*/ 8 h 60"/>
              <a:gd name="T74" fmla="*/ 180 w 312"/>
              <a:gd name="T75" fmla="*/ 4 h 60"/>
              <a:gd name="T76" fmla="*/ 204 w 312"/>
              <a:gd name="T77" fmla="*/ 0 h 60"/>
              <a:gd name="T78" fmla="*/ 224 w 312"/>
              <a:gd name="T79" fmla="*/ 0 h 60"/>
              <a:gd name="T80" fmla="*/ 244 w 312"/>
              <a:gd name="T81" fmla="*/ 0 h 60"/>
              <a:gd name="T82" fmla="*/ 264 w 312"/>
              <a:gd name="T83" fmla="*/ 0 h 60"/>
              <a:gd name="T84" fmla="*/ 276 w 312"/>
              <a:gd name="T85" fmla="*/ 0 h 60"/>
              <a:gd name="T86" fmla="*/ 288 w 312"/>
              <a:gd name="T87" fmla="*/ 4 h 60"/>
              <a:gd name="T88" fmla="*/ 296 w 312"/>
              <a:gd name="T89" fmla="*/ 8 h 60"/>
              <a:gd name="T90" fmla="*/ 300 w 312"/>
              <a:gd name="T91" fmla="*/ 12 h 60"/>
              <a:gd name="T92" fmla="*/ 308 w 312"/>
              <a:gd name="T93" fmla="*/ 20 h 60"/>
              <a:gd name="T94" fmla="*/ 308 w 312"/>
              <a:gd name="T95" fmla="*/ 24 h 60"/>
              <a:gd name="T96" fmla="*/ 312 w 312"/>
              <a:gd name="T97" fmla="*/ 28 h 60"/>
              <a:gd name="T98" fmla="*/ 312 w 312"/>
              <a:gd name="T99" fmla="*/ 28 h 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312" h="60">
                <a:moveTo>
                  <a:pt x="312" y="28"/>
                </a:moveTo>
                <a:lnTo>
                  <a:pt x="308" y="32"/>
                </a:lnTo>
                <a:lnTo>
                  <a:pt x="308" y="32"/>
                </a:lnTo>
                <a:lnTo>
                  <a:pt x="300" y="36"/>
                </a:lnTo>
                <a:lnTo>
                  <a:pt x="296" y="36"/>
                </a:lnTo>
                <a:lnTo>
                  <a:pt x="284" y="40"/>
                </a:lnTo>
                <a:lnTo>
                  <a:pt x="272" y="40"/>
                </a:lnTo>
                <a:lnTo>
                  <a:pt x="260" y="40"/>
                </a:lnTo>
                <a:lnTo>
                  <a:pt x="244" y="40"/>
                </a:lnTo>
                <a:lnTo>
                  <a:pt x="220" y="40"/>
                </a:lnTo>
                <a:lnTo>
                  <a:pt x="196" y="40"/>
                </a:lnTo>
                <a:lnTo>
                  <a:pt x="168" y="44"/>
                </a:lnTo>
                <a:lnTo>
                  <a:pt x="136" y="48"/>
                </a:lnTo>
                <a:lnTo>
                  <a:pt x="120" y="52"/>
                </a:lnTo>
                <a:lnTo>
                  <a:pt x="104" y="52"/>
                </a:lnTo>
                <a:lnTo>
                  <a:pt x="92" y="56"/>
                </a:lnTo>
                <a:lnTo>
                  <a:pt x="80" y="56"/>
                </a:lnTo>
                <a:lnTo>
                  <a:pt x="72" y="56"/>
                </a:lnTo>
                <a:lnTo>
                  <a:pt x="64" y="60"/>
                </a:lnTo>
                <a:lnTo>
                  <a:pt x="60" y="60"/>
                </a:lnTo>
                <a:lnTo>
                  <a:pt x="56" y="60"/>
                </a:lnTo>
                <a:lnTo>
                  <a:pt x="52" y="60"/>
                </a:lnTo>
                <a:lnTo>
                  <a:pt x="44" y="56"/>
                </a:lnTo>
                <a:lnTo>
                  <a:pt x="40" y="56"/>
                </a:lnTo>
                <a:lnTo>
                  <a:pt x="28" y="52"/>
                </a:lnTo>
                <a:lnTo>
                  <a:pt x="20" y="52"/>
                </a:lnTo>
                <a:lnTo>
                  <a:pt x="12" y="44"/>
                </a:lnTo>
                <a:lnTo>
                  <a:pt x="4" y="36"/>
                </a:lnTo>
                <a:lnTo>
                  <a:pt x="0" y="24"/>
                </a:lnTo>
                <a:lnTo>
                  <a:pt x="24" y="24"/>
                </a:lnTo>
                <a:lnTo>
                  <a:pt x="48" y="24"/>
                </a:lnTo>
                <a:lnTo>
                  <a:pt x="64" y="24"/>
                </a:lnTo>
                <a:lnTo>
                  <a:pt x="80" y="20"/>
                </a:lnTo>
                <a:lnTo>
                  <a:pt x="96" y="20"/>
                </a:lnTo>
                <a:lnTo>
                  <a:pt x="112" y="16"/>
                </a:lnTo>
                <a:lnTo>
                  <a:pt x="132" y="12"/>
                </a:lnTo>
                <a:lnTo>
                  <a:pt x="156" y="8"/>
                </a:lnTo>
                <a:lnTo>
                  <a:pt x="180" y="4"/>
                </a:lnTo>
                <a:lnTo>
                  <a:pt x="204" y="0"/>
                </a:lnTo>
                <a:lnTo>
                  <a:pt x="224" y="0"/>
                </a:lnTo>
                <a:lnTo>
                  <a:pt x="244" y="0"/>
                </a:lnTo>
                <a:lnTo>
                  <a:pt x="264" y="0"/>
                </a:lnTo>
                <a:lnTo>
                  <a:pt x="276" y="0"/>
                </a:lnTo>
                <a:lnTo>
                  <a:pt x="288" y="4"/>
                </a:lnTo>
                <a:lnTo>
                  <a:pt x="296" y="8"/>
                </a:lnTo>
                <a:lnTo>
                  <a:pt x="300" y="12"/>
                </a:lnTo>
                <a:lnTo>
                  <a:pt x="308" y="20"/>
                </a:lnTo>
                <a:lnTo>
                  <a:pt x="308" y="24"/>
                </a:lnTo>
                <a:lnTo>
                  <a:pt x="312" y="28"/>
                </a:lnTo>
                <a:lnTo>
                  <a:pt x="312" y="28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6" name="Freeform 110">
            <a:extLst>
              <a:ext uri="{FF2B5EF4-FFF2-40B4-BE49-F238E27FC236}">
                <a16:creationId xmlns:a16="http://schemas.microsoft.com/office/drawing/2014/main" id="{74CDA5AD-7221-4F78-822A-46A5F6652F8B}"/>
              </a:ext>
            </a:extLst>
          </p:cNvPr>
          <p:cNvSpPr>
            <a:spLocks/>
          </p:cNvSpPr>
          <p:nvPr/>
        </p:nvSpPr>
        <p:spPr bwMode="auto">
          <a:xfrm>
            <a:off x="4980008" y="4720812"/>
            <a:ext cx="948483" cy="1435306"/>
          </a:xfrm>
          <a:custGeom>
            <a:avLst/>
            <a:gdLst>
              <a:gd name="T0" fmla="*/ 120 w 248"/>
              <a:gd name="T1" fmla="*/ 252 h 312"/>
              <a:gd name="T2" fmla="*/ 76 w 248"/>
              <a:gd name="T3" fmla="*/ 280 h 312"/>
              <a:gd name="T4" fmla="*/ 44 w 248"/>
              <a:gd name="T5" fmla="*/ 296 h 312"/>
              <a:gd name="T6" fmla="*/ 28 w 248"/>
              <a:gd name="T7" fmla="*/ 304 h 312"/>
              <a:gd name="T8" fmla="*/ 16 w 248"/>
              <a:gd name="T9" fmla="*/ 308 h 312"/>
              <a:gd name="T10" fmla="*/ 4 w 248"/>
              <a:gd name="T11" fmla="*/ 312 h 312"/>
              <a:gd name="T12" fmla="*/ 0 w 248"/>
              <a:gd name="T13" fmla="*/ 308 h 312"/>
              <a:gd name="T14" fmla="*/ 0 w 248"/>
              <a:gd name="T15" fmla="*/ 304 h 312"/>
              <a:gd name="T16" fmla="*/ 4 w 248"/>
              <a:gd name="T17" fmla="*/ 296 h 312"/>
              <a:gd name="T18" fmla="*/ 16 w 248"/>
              <a:gd name="T19" fmla="*/ 284 h 312"/>
              <a:gd name="T20" fmla="*/ 44 w 248"/>
              <a:gd name="T21" fmla="*/ 264 h 312"/>
              <a:gd name="T22" fmla="*/ 84 w 248"/>
              <a:gd name="T23" fmla="*/ 228 h 312"/>
              <a:gd name="T24" fmla="*/ 124 w 248"/>
              <a:gd name="T25" fmla="*/ 180 h 312"/>
              <a:gd name="T26" fmla="*/ 156 w 248"/>
              <a:gd name="T27" fmla="*/ 128 h 312"/>
              <a:gd name="T28" fmla="*/ 172 w 248"/>
              <a:gd name="T29" fmla="*/ 84 h 312"/>
              <a:gd name="T30" fmla="*/ 180 w 248"/>
              <a:gd name="T31" fmla="*/ 60 h 312"/>
              <a:gd name="T32" fmla="*/ 184 w 248"/>
              <a:gd name="T33" fmla="*/ 40 h 312"/>
              <a:gd name="T34" fmla="*/ 184 w 248"/>
              <a:gd name="T35" fmla="*/ 28 h 312"/>
              <a:gd name="T36" fmla="*/ 180 w 248"/>
              <a:gd name="T37" fmla="*/ 16 h 312"/>
              <a:gd name="T38" fmla="*/ 184 w 248"/>
              <a:gd name="T39" fmla="*/ 4 h 312"/>
              <a:gd name="T40" fmla="*/ 200 w 248"/>
              <a:gd name="T41" fmla="*/ 0 h 312"/>
              <a:gd name="T42" fmla="*/ 216 w 248"/>
              <a:gd name="T43" fmla="*/ 4 h 312"/>
              <a:gd name="T44" fmla="*/ 236 w 248"/>
              <a:gd name="T45" fmla="*/ 12 h 312"/>
              <a:gd name="T46" fmla="*/ 248 w 248"/>
              <a:gd name="T47" fmla="*/ 24 h 312"/>
              <a:gd name="T48" fmla="*/ 248 w 248"/>
              <a:gd name="T49" fmla="*/ 36 h 312"/>
              <a:gd name="T50" fmla="*/ 240 w 248"/>
              <a:gd name="T51" fmla="*/ 52 h 312"/>
              <a:gd name="T52" fmla="*/ 236 w 248"/>
              <a:gd name="T53" fmla="*/ 64 h 312"/>
              <a:gd name="T54" fmla="*/ 232 w 248"/>
              <a:gd name="T55" fmla="*/ 80 h 312"/>
              <a:gd name="T56" fmla="*/ 224 w 248"/>
              <a:gd name="T57" fmla="*/ 100 h 312"/>
              <a:gd name="T58" fmla="*/ 212 w 248"/>
              <a:gd name="T59" fmla="*/ 128 h 312"/>
              <a:gd name="T60" fmla="*/ 184 w 248"/>
              <a:gd name="T61" fmla="*/ 184 h 312"/>
              <a:gd name="T62" fmla="*/ 144 w 248"/>
              <a:gd name="T63" fmla="*/ 232 h 3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248" h="312">
                <a:moveTo>
                  <a:pt x="144" y="232"/>
                </a:moveTo>
                <a:lnTo>
                  <a:pt x="120" y="252"/>
                </a:lnTo>
                <a:lnTo>
                  <a:pt x="96" y="268"/>
                </a:lnTo>
                <a:lnTo>
                  <a:pt x="76" y="280"/>
                </a:lnTo>
                <a:lnTo>
                  <a:pt x="56" y="292"/>
                </a:lnTo>
                <a:lnTo>
                  <a:pt x="44" y="296"/>
                </a:lnTo>
                <a:lnTo>
                  <a:pt x="36" y="300"/>
                </a:lnTo>
                <a:lnTo>
                  <a:pt x="28" y="304"/>
                </a:lnTo>
                <a:lnTo>
                  <a:pt x="20" y="308"/>
                </a:lnTo>
                <a:lnTo>
                  <a:pt x="16" y="308"/>
                </a:lnTo>
                <a:lnTo>
                  <a:pt x="8" y="312"/>
                </a:lnTo>
                <a:lnTo>
                  <a:pt x="4" y="312"/>
                </a:lnTo>
                <a:lnTo>
                  <a:pt x="4" y="308"/>
                </a:lnTo>
                <a:lnTo>
                  <a:pt x="0" y="308"/>
                </a:lnTo>
                <a:lnTo>
                  <a:pt x="0" y="308"/>
                </a:lnTo>
                <a:lnTo>
                  <a:pt x="0" y="304"/>
                </a:lnTo>
                <a:lnTo>
                  <a:pt x="4" y="300"/>
                </a:lnTo>
                <a:lnTo>
                  <a:pt x="4" y="296"/>
                </a:lnTo>
                <a:lnTo>
                  <a:pt x="12" y="292"/>
                </a:lnTo>
                <a:lnTo>
                  <a:pt x="16" y="284"/>
                </a:lnTo>
                <a:lnTo>
                  <a:pt x="28" y="280"/>
                </a:lnTo>
                <a:lnTo>
                  <a:pt x="44" y="264"/>
                </a:lnTo>
                <a:lnTo>
                  <a:pt x="64" y="248"/>
                </a:lnTo>
                <a:lnTo>
                  <a:pt x="84" y="228"/>
                </a:lnTo>
                <a:lnTo>
                  <a:pt x="104" y="204"/>
                </a:lnTo>
                <a:lnTo>
                  <a:pt x="124" y="180"/>
                </a:lnTo>
                <a:lnTo>
                  <a:pt x="140" y="156"/>
                </a:lnTo>
                <a:lnTo>
                  <a:pt x="156" y="128"/>
                </a:lnTo>
                <a:lnTo>
                  <a:pt x="168" y="100"/>
                </a:lnTo>
                <a:lnTo>
                  <a:pt x="172" y="84"/>
                </a:lnTo>
                <a:lnTo>
                  <a:pt x="176" y="72"/>
                </a:lnTo>
                <a:lnTo>
                  <a:pt x="180" y="60"/>
                </a:lnTo>
                <a:lnTo>
                  <a:pt x="180" y="48"/>
                </a:lnTo>
                <a:lnTo>
                  <a:pt x="184" y="40"/>
                </a:lnTo>
                <a:lnTo>
                  <a:pt x="184" y="32"/>
                </a:lnTo>
                <a:lnTo>
                  <a:pt x="184" y="28"/>
                </a:lnTo>
                <a:lnTo>
                  <a:pt x="184" y="24"/>
                </a:lnTo>
                <a:lnTo>
                  <a:pt x="180" y="16"/>
                </a:lnTo>
                <a:lnTo>
                  <a:pt x="184" y="8"/>
                </a:lnTo>
                <a:lnTo>
                  <a:pt x="184" y="4"/>
                </a:lnTo>
                <a:lnTo>
                  <a:pt x="192" y="0"/>
                </a:lnTo>
                <a:lnTo>
                  <a:pt x="200" y="0"/>
                </a:lnTo>
                <a:lnTo>
                  <a:pt x="208" y="0"/>
                </a:lnTo>
                <a:lnTo>
                  <a:pt x="216" y="4"/>
                </a:lnTo>
                <a:lnTo>
                  <a:pt x="228" y="8"/>
                </a:lnTo>
                <a:lnTo>
                  <a:pt x="236" y="12"/>
                </a:lnTo>
                <a:lnTo>
                  <a:pt x="244" y="20"/>
                </a:lnTo>
                <a:lnTo>
                  <a:pt x="248" y="24"/>
                </a:lnTo>
                <a:lnTo>
                  <a:pt x="248" y="28"/>
                </a:lnTo>
                <a:lnTo>
                  <a:pt x="248" y="36"/>
                </a:lnTo>
                <a:lnTo>
                  <a:pt x="244" y="40"/>
                </a:lnTo>
                <a:lnTo>
                  <a:pt x="240" y="52"/>
                </a:lnTo>
                <a:lnTo>
                  <a:pt x="240" y="60"/>
                </a:lnTo>
                <a:lnTo>
                  <a:pt x="236" y="64"/>
                </a:lnTo>
                <a:lnTo>
                  <a:pt x="232" y="72"/>
                </a:lnTo>
                <a:lnTo>
                  <a:pt x="232" y="80"/>
                </a:lnTo>
                <a:lnTo>
                  <a:pt x="228" y="92"/>
                </a:lnTo>
                <a:lnTo>
                  <a:pt x="224" y="100"/>
                </a:lnTo>
                <a:lnTo>
                  <a:pt x="216" y="116"/>
                </a:lnTo>
                <a:lnTo>
                  <a:pt x="212" y="128"/>
                </a:lnTo>
                <a:lnTo>
                  <a:pt x="200" y="160"/>
                </a:lnTo>
                <a:lnTo>
                  <a:pt x="184" y="184"/>
                </a:lnTo>
                <a:lnTo>
                  <a:pt x="164" y="208"/>
                </a:lnTo>
                <a:lnTo>
                  <a:pt x="144" y="232"/>
                </a:lnTo>
                <a:lnTo>
                  <a:pt x="144" y="232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7" name="Freeform 111">
            <a:extLst>
              <a:ext uri="{FF2B5EF4-FFF2-40B4-BE49-F238E27FC236}">
                <a16:creationId xmlns:a16="http://schemas.microsoft.com/office/drawing/2014/main" id="{17A09CF3-7BC0-4E5E-8DDE-E370669F042E}"/>
              </a:ext>
            </a:extLst>
          </p:cNvPr>
          <p:cNvSpPr>
            <a:spLocks/>
          </p:cNvSpPr>
          <p:nvPr/>
        </p:nvSpPr>
        <p:spPr bwMode="auto">
          <a:xfrm>
            <a:off x="6020280" y="4463193"/>
            <a:ext cx="1376829" cy="1932143"/>
          </a:xfrm>
          <a:custGeom>
            <a:avLst/>
            <a:gdLst>
              <a:gd name="T0" fmla="*/ 232 w 360"/>
              <a:gd name="T1" fmla="*/ 416 h 420"/>
              <a:gd name="T2" fmla="*/ 208 w 360"/>
              <a:gd name="T3" fmla="*/ 416 h 420"/>
              <a:gd name="T4" fmla="*/ 200 w 360"/>
              <a:gd name="T5" fmla="*/ 400 h 420"/>
              <a:gd name="T6" fmla="*/ 180 w 360"/>
              <a:gd name="T7" fmla="*/ 368 h 420"/>
              <a:gd name="T8" fmla="*/ 144 w 360"/>
              <a:gd name="T9" fmla="*/ 352 h 420"/>
              <a:gd name="T10" fmla="*/ 136 w 360"/>
              <a:gd name="T11" fmla="*/ 340 h 420"/>
              <a:gd name="T12" fmla="*/ 140 w 360"/>
              <a:gd name="T13" fmla="*/ 332 h 420"/>
              <a:gd name="T14" fmla="*/ 172 w 360"/>
              <a:gd name="T15" fmla="*/ 332 h 420"/>
              <a:gd name="T16" fmla="*/ 208 w 360"/>
              <a:gd name="T17" fmla="*/ 336 h 420"/>
              <a:gd name="T18" fmla="*/ 228 w 360"/>
              <a:gd name="T19" fmla="*/ 332 h 420"/>
              <a:gd name="T20" fmla="*/ 236 w 360"/>
              <a:gd name="T21" fmla="*/ 320 h 420"/>
              <a:gd name="T22" fmla="*/ 252 w 360"/>
              <a:gd name="T23" fmla="*/ 288 h 420"/>
              <a:gd name="T24" fmla="*/ 264 w 360"/>
              <a:gd name="T25" fmla="*/ 224 h 420"/>
              <a:gd name="T26" fmla="*/ 268 w 360"/>
              <a:gd name="T27" fmla="*/ 192 h 420"/>
              <a:gd name="T28" fmla="*/ 268 w 360"/>
              <a:gd name="T29" fmla="*/ 172 h 420"/>
              <a:gd name="T30" fmla="*/ 260 w 360"/>
              <a:gd name="T31" fmla="*/ 164 h 420"/>
              <a:gd name="T32" fmla="*/ 240 w 360"/>
              <a:gd name="T33" fmla="*/ 160 h 420"/>
              <a:gd name="T34" fmla="*/ 200 w 360"/>
              <a:gd name="T35" fmla="*/ 168 h 420"/>
              <a:gd name="T36" fmla="*/ 144 w 360"/>
              <a:gd name="T37" fmla="*/ 176 h 420"/>
              <a:gd name="T38" fmla="*/ 96 w 360"/>
              <a:gd name="T39" fmla="*/ 184 h 420"/>
              <a:gd name="T40" fmla="*/ 64 w 360"/>
              <a:gd name="T41" fmla="*/ 196 h 420"/>
              <a:gd name="T42" fmla="*/ 44 w 360"/>
              <a:gd name="T43" fmla="*/ 208 h 420"/>
              <a:gd name="T44" fmla="*/ 28 w 360"/>
              <a:gd name="T45" fmla="*/ 208 h 420"/>
              <a:gd name="T46" fmla="*/ 4 w 360"/>
              <a:gd name="T47" fmla="*/ 184 h 420"/>
              <a:gd name="T48" fmla="*/ 0 w 360"/>
              <a:gd name="T49" fmla="*/ 172 h 420"/>
              <a:gd name="T50" fmla="*/ 8 w 360"/>
              <a:gd name="T51" fmla="*/ 160 h 420"/>
              <a:gd name="T52" fmla="*/ 20 w 360"/>
              <a:gd name="T53" fmla="*/ 148 h 420"/>
              <a:gd name="T54" fmla="*/ 28 w 360"/>
              <a:gd name="T55" fmla="*/ 124 h 420"/>
              <a:gd name="T56" fmla="*/ 32 w 360"/>
              <a:gd name="T57" fmla="*/ 88 h 420"/>
              <a:gd name="T58" fmla="*/ 32 w 360"/>
              <a:gd name="T59" fmla="*/ 52 h 420"/>
              <a:gd name="T60" fmla="*/ 32 w 360"/>
              <a:gd name="T61" fmla="*/ 28 h 420"/>
              <a:gd name="T62" fmla="*/ 28 w 360"/>
              <a:gd name="T63" fmla="*/ 16 h 420"/>
              <a:gd name="T64" fmla="*/ 28 w 360"/>
              <a:gd name="T65" fmla="*/ 4 h 420"/>
              <a:gd name="T66" fmla="*/ 48 w 360"/>
              <a:gd name="T67" fmla="*/ 0 h 420"/>
              <a:gd name="T68" fmla="*/ 68 w 360"/>
              <a:gd name="T69" fmla="*/ 8 h 420"/>
              <a:gd name="T70" fmla="*/ 92 w 360"/>
              <a:gd name="T71" fmla="*/ 16 h 420"/>
              <a:gd name="T72" fmla="*/ 96 w 360"/>
              <a:gd name="T73" fmla="*/ 32 h 420"/>
              <a:gd name="T74" fmla="*/ 88 w 360"/>
              <a:gd name="T75" fmla="*/ 60 h 420"/>
              <a:gd name="T76" fmla="*/ 80 w 360"/>
              <a:gd name="T77" fmla="*/ 112 h 420"/>
              <a:gd name="T78" fmla="*/ 72 w 360"/>
              <a:gd name="T79" fmla="*/ 136 h 420"/>
              <a:gd name="T80" fmla="*/ 72 w 360"/>
              <a:gd name="T81" fmla="*/ 148 h 420"/>
              <a:gd name="T82" fmla="*/ 76 w 360"/>
              <a:gd name="T83" fmla="*/ 152 h 420"/>
              <a:gd name="T84" fmla="*/ 96 w 360"/>
              <a:gd name="T85" fmla="*/ 148 h 420"/>
              <a:gd name="T86" fmla="*/ 140 w 360"/>
              <a:gd name="T87" fmla="*/ 140 h 420"/>
              <a:gd name="T88" fmla="*/ 200 w 360"/>
              <a:gd name="T89" fmla="*/ 132 h 420"/>
              <a:gd name="T90" fmla="*/ 240 w 360"/>
              <a:gd name="T91" fmla="*/ 124 h 420"/>
              <a:gd name="T92" fmla="*/ 260 w 360"/>
              <a:gd name="T93" fmla="*/ 120 h 420"/>
              <a:gd name="T94" fmla="*/ 284 w 360"/>
              <a:gd name="T95" fmla="*/ 120 h 420"/>
              <a:gd name="T96" fmla="*/ 308 w 360"/>
              <a:gd name="T97" fmla="*/ 128 h 420"/>
              <a:gd name="T98" fmla="*/ 332 w 360"/>
              <a:gd name="T99" fmla="*/ 144 h 420"/>
              <a:gd name="T100" fmla="*/ 352 w 360"/>
              <a:gd name="T101" fmla="*/ 156 h 420"/>
              <a:gd name="T102" fmla="*/ 360 w 360"/>
              <a:gd name="T103" fmla="*/ 164 h 420"/>
              <a:gd name="T104" fmla="*/ 356 w 360"/>
              <a:gd name="T105" fmla="*/ 176 h 420"/>
              <a:gd name="T106" fmla="*/ 348 w 360"/>
              <a:gd name="T107" fmla="*/ 184 h 420"/>
              <a:gd name="T108" fmla="*/ 340 w 360"/>
              <a:gd name="T109" fmla="*/ 196 h 420"/>
              <a:gd name="T110" fmla="*/ 332 w 360"/>
              <a:gd name="T111" fmla="*/ 228 h 420"/>
              <a:gd name="T112" fmla="*/ 320 w 360"/>
              <a:gd name="T113" fmla="*/ 300 h 420"/>
              <a:gd name="T114" fmla="*/ 288 w 360"/>
              <a:gd name="T115" fmla="*/ 364 h 420"/>
              <a:gd name="T116" fmla="*/ 252 w 360"/>
              <a:gd name="T117" fmla="*/ 404 h 4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360" h="420">
                <a:moveTo>
                  <a:pt x="252" y="404"/>
                </a:moveTo>
                <a:lnTo>
                  <a:pt x="240" y="412"/>
                </a:lnTo>
                <a:lnTo>
                  <a:pt x="232" y="416"/>
                </a:lnTo>
                <a:lnTo>
                  <a:pt x="224" y="420"/>
                </a:lnTo>
                <a:lnTo>
                  <a:pt x="216" y="420"/>
                </a:lnTo>
                <a:lnTo>
                  <a:pt x="208" y="416"/>
                </a:lnTo>
                <a:lnTo>
                  <a:pt x="204" y="412"/>
                </a:lnTo>
                <a:lnTo>
                  <a:pt x="200" y="408"/>
                </a:lnTo>
                <a:lnTo>
                  <a:pt x="200" y="400"/>
                </a:lnTo>
                <a:lnTo>
                  <a:pt x="196" y="388"/>
                </a:lnTo>
                <a:lnTo>
                  <a:pt x="188" y="380"/>
                </a:lnTo>
                <a:lnTo>
                  <a:pt x="180" y="368"/>
                </a:lnTo>
                <a:lnTo>
                  <a:pt x="164" y="360"/>
                </a:lnTo>
                <a:lnTo>
                  <a:pt x="152" y="352"/>
                </a:lnTo>
                <a:lnTo>
                  <a:pt x="144" y="352"/>
                </a:lnTo>
                <a:lnTo>
                  <a:pt x="140" y="348"/>
                </a:lnTo>
                <a:lnTo>
                  <a:pt x="136" y="344"/>
                </a:lnTo>
                <a:lnTo>
                  <a:pt x="136" y="340"/>
                </a:lnTo>
                <a:lnTo>
                  <a:pt x="136" y="336"/>
                </a:lnTo>
                <a:lnTo>
                  <a:pt x="136" y="336"/>
                </a:lnTo>
                <a:lnTo>
                  <a:pt x="140" y="332"/>
                </a:lnTo>
                <a:lnTo>
                  <a:pt x="148" y="328"/>
                </a:lnTo>
                <a:lnTo>
                  <a:pt x="156" y="328"/>
                </a:lnTo>
                <a:lnTo>
                  <a:pt x="172" y="332"/>
                </a:lnTo>
                <a:lnTo>
                  <a:pt x="184" y="332"/>
                </a:lnTo>
                <a:lnTo>
                  <a:pt x="200" y="336"/>
                </a:lnTo>
                <a:lnTo>
                  <a:pt x="208" y="336"/>
                </a:lnTo>
                <a:lnTo>
                  <a:pt x="216" y="336"/>
                </a:lnTo>
                <a:lnTo>
                  <a:pt x="224" y="336"/>
                </a:lnTo>
                <a:lnTo>
                  <a:pt x="228" y="332"/>
                </a:lnTo>
                <a:lnTo>
                  <a:pt x="232" y="328"/>
                </a:lnTo>
                <a:lnTo>
                  <a:pt x="236" y="324"/>
                </a:lnTo>
                <a:lnTo>
                  <a:pt x="236" y="320"/>
                </a:lnTo>
                <a:lnTo>
                  <a:pt x="240" y="312"/>
                </a:lnTo>
                <a:lnTo>
                  <a:pt x="244" y="308"/>
                </a:lnTo>
                <a:lnTo>
                  <a:pt x="252" y="288"/>
                </a:lnTo>
                <a:lnTo>
                  <a:pt x="256" y="268"/>
                </a:lnTo>
                <a:lnTo>
                  <a:pt x="260" y="248"/>
                </a:lnTo>
                <a:lnTo>
                  <a:pt x="264" y="224"/>
                </a:lnTo>
                <a:lnTo>
                  <a:pt x="268" y="212"/>
                </a:lnTo>
                <a:lnTo>
                  <a:pt x="268" y="200"/>
                </a:lnTo>
                <a:lnTo>
                  <a:pt x="268" y="192"/>
                </a:lnTo>
                <a:lnTo>
                  <a:pt x="268" y="184"/>
                </a:lnTo>
                <a:lnTo>
                  <a:pt x="268" y="176"/>
                </a:lnTo>
                <a:lnTo>
                  <a:pt x="268" y="172"/>
                </a:lnTo>
                <a:lnTo>
                  <a:pt x="268" y="168"/>
                </a:lnTo>
                <a:lnTo>
                  <a:pt x="264" y="168"/>
                </a:lnTo>
                <a:lnTo>
                  <a:pt x="260" y="164"/>
                </a:lnTo>
                <a:lnTo>
                  <a:pt x="256" y="160"/>
                </a:lnTo>
                <a:lnTo>
                  <a:pt x="248" y="160"/>
                </a:lnTo>
                <a:lnTo>
                  <a:pt x="240" y="160"/>
                </a:lnTo>
                <a:lnTo>
                  <a:pt x="232" y="164"/>
                </a:lnTo>
                <a:lnTo>
                  <a:pt x="216" y="164"/>
                </a:lnTo>
                <a:lnTo>
                  <a:pt x="200" y="168"/>
                </a:lnTo>
                <a:lnTo>
                  <a:pt x="184" y="168"/>
                </a:lnTo>
                <a:lnTo>
                  <a:pt x="164" y="172"/>
                </a:lnTo>
                <a:lnTo>
                  <a:pt x="144" y="176"/>
                </a:lnTo>
                <a:lnTo>
                  <a:pt x="128" y="180"/>
                </a:lnTo>
                <a:lnTo>
                  <a:pt x="112" y="180"/>
                </a:lnTo>
                <a:lnTo>
                  <a:pt x="96" y="184"/>
                </a:lnTo>
                <a:lnTo>
                  <a:pt x="84" y="188"/>
                </a:lnTo>
                <a:lnTo>
                  <a:pt x="72" y="192"/>
                </a:lnTo>
                <a:lnTo>
                  <a:pt x="64" y="196"/>
                </a:lnTo>
                <a:lnTo>
                  <a:pt x="56" y="204"/>
                </a:lnTo>
                <a:lnTo>
                  <a:pt x="52" y="208"/>
                </a:lnTo>
                <a:lnTo>
                  <a:pt x="44" y="208"/>
                </a:lnTo>
                <a:lnTo>
                  <a:pt x="36" y="208"/>
                </a:lnTo>
                <a:lnTo>
                  <a:pt x="32" y="208"/>
                </a:lnTo>
                <a:lnTo>
                  <a:pt x="28" y="208"/>
                </a:lnTo>
                <a:lnTo>
                  <a:pt x="16" y="200"/>
                </a:lnTo>
                <a:lnTo>
                  <a:pt x="8" y="196"/>
                </a:lnTo>
                <a:lnTo>
                  <a:pt x="4" y="184"/>
                </a:lnTo>
                <a:lnTo>
                  <a:pt x="0" y="176"/>
                </a:lnTo>
                <a:lnTo>
                  <a:pt x="0" y="172"/>
                </a:lnTo>
                <a:lnTo>
                  <a:pt x="0" y="172"/>
                </a:lnTo>
                <a:lnTo>
                  <a:pt x="0" y="168"/>
                </a:lnTo>
                <a:lnTo>
                  <a:pt x="4" y="164"/>
                </a:lnTo>
                <a:lnTo>
                  <a:pt x="8" y="160"/>
                </a:lnTo>
                <a:lnTo>
                  <a:pt x="16" y="156"/>
                </a:lnTo>
                <a:lnTo>
                  <a:pt x="16" y="152"/>
                </a:lnTo>
                <a:lnTo>
                  <a:pt x="20" y="148"/>
                </a:lnTo>
                <a:lnTo>
                  <a:pt x="24" y="144"/>
                </a:lnTo>
                <a:lnTo>
                  <a:pt x="24" y="136"/>
                </a:lnTo>
                <a:lnTo>
                  <a:pt x="28" y="124"/>
                </a:lnTo>
                <a:lnTo>
                  <a:pt x="28" y="116"/>
                </a:lnTo>
                <a:lnTo>
                  <a:pt x="32" y="104"/>
                </a:lnTo>
                <a:lnTo>
                  <a:pt x="32" y="88"/>
                </a:lnTo>
                <a:lnTo>
                  <a:pt x="32" y="72"/>
                </a:lnTo>
                <a:lnTo>
                  <a:pt x="32" y="60"/>
                </a:lnTo>
                <a:lnTo>
                  <a:pt x="32" y="52"/>
                </a:lnTo>
                <a:lnTo>
                  <a:pt x="32" y="40"/>
                </a:lnTo>
                <a:lnTo>
                  <a:pt x="32" y="32"/>
                </a:lnTo>
                <a:lnTo>
                  <a:pt x="32" y="28"/>
                </a:lnTo>
                <a:lnTo>
                  <a:pt x="32" y="24"/>
                </a:lnTo>
                <a:lnTo>
                  <a:pt x="32" y="20"/>
                </a:lnTo>
                <a:lnTo>
                  <a:pt x="28" y="16"/>
                </a:lnTo>
                <a:lnTo>
                  <a:pt x="28" y="12"/>
                </a:lnTo>
                <a:lnTo>
                  <a:pt x="28" y="8"/>
                </a:lnTo>
                <a:lnTo>
                  <a:pt x="28" y="4"/>
                </a:lnTo>
                <a:lnTo>
                  <a:pt x="32" y="0"/>
                </a:lnTo>
                <a:lnTo>
                  <a:pt x="40" y="0"/>
                </a:lnTo>
                <a:lnTo>
                  <a:pt x="48" y="0"/>
                </a:lnTo>
                <a:lnTo>
                  <a:pt x="52" y="4"/>
                </a:lnTo>
                <a:lnTo>
                  <a:pt x="60" y="4"/>
                </a:lnTo>
                <a:lnTo>
                  <a:pt x="68" y="8"/>
                </a:lnTo>
                <a:lnTo>
                  <a:pt x="76" y="8"/>
                </a:lnTo>
                <a:lnTo>
                  <a:pt x="84" y="12"/>
                </a:lnTo>
                <a:lnTo>
                  <a:pt x="92" y="16"/>
                </a:lnTo>
                <a:lnTo>
                  <a:pt x="92" y="20"/>
                </a:lnTo>
                <a:lnTo>
                  <a:pt x="96" y="24"/>
                </a:lnTo>
                <a:lnTo>
                  <a:pt x="96" y="32"/>
                </a:lnTo>
                <a:lnTo>
                  <a:pt x="92" y="40"/>
                </a:lnTo>
                <a:lnTo>
                  <a:pt x="92" y="48"/>
                </a:lnTo>
                <a:lnTo>
                  <a:pt x="88" y="60"/>
                </a:lnTo>
                <a:lnTo>
                  <a:pt x="84" y="76"/>
                </a:lnTo>
                <a:lnTo>
                  <a:pt x="80" y="92"/>
                </a:lnTo>
                <a:lnTo>
                  <a:pt x="80" y="112"/>
                </a:lnTo>
                <a:lnTo>
                  <a:pt x="76" y="120"/>
                </a:lnTo>
                <a:lnTo>
                  <a:pt x="76" y="128"/>
                </a:lnTo>
                <a:lnTo>
                  <a:pt x="72" y="136"/>
                </a:lnTo>
                <a:lnTo>
                  <a:pt x="72" y="140"/>
                </a:lnTo>
                <a:lnTo>
                  <a:pt x="72" y="148"/>
                </a:lnTo>
                <a:lnTo>
                  <a:pt x="72" y="148"/>
                </a:lnTo>
                <a:lnTo>
                  <a:pt x="72" y="152"/>
                </a:lnTo>
                <a:lnTo>
                  <a:pt x="72" y="152"/>
                </a:lnTo>
                <a:lnTo>
                  <a:pt x="76" y="152"/>
                </a:lnTo>
                <a:lnTo>
                  <a:pt x="80" y="152"/>
                </a:lnTo>
                <a:lnTo>
                  <a:pt x="84" y="148"/>
                </a:lnTo>
                <a:lnTo>
                  <a:pt x="96" y="148"/>
                </a:lnTo>
                <a:lnTo>
                  <a:pt x="108" y="148"/>
                </a:lnTo>
                <a:lnTo>
                  <a:pt x="124" y="144"/>
                </a:lnTo>
                <a:lnTo>
                  <a:pt x="140" y="140"/>
                </a:lnTo>
                <a:lnTo>
                  <a:pt x="160" y="136"/>
                </a:lnTo>
                <a:lnTo>
                  <a:pt x="184" y="136"/>
                </a:lnTo>
                <a:lnTo>
                  <a:pt x="200" y="132"/>
                </a:lnTo>
                <a:lnTo>
                  <a:pt x="216" y="128"/>
                </a:lnTo>
                <a:lnTo>
                  <a:pt x="232" y="128"/>
                </a:lnTo>
                <a:lnTo>
                  <a:pt x="240" y="124"/>
                </a:lnTo>
                <a:lnTo>
                  <a:pt x="248" y="124"/>
                </a:lnTo>
                <a:lnTo>
                  <a:pt x="256" y="124"/>
                </a:lnTo>
                <a:lnTo>
                  <a:pt x="260" y="120"/>
                </a:lnTo>
                <a:lnTo>
                  <a:pt x="268" y="120"/>
                </a:lnTo>
                <a:lnTo>
                  <a:pt x="276" y="120"/>
                </a:lnTo>
                <a:lnTo>
                  <a:pt x="284" y="120"/>
                </a:lnTo>
                <a:lnTo>
                  <a:pt x="292" y="124"/>
                </a:lnTo>
                <a:lnTo>
                  <a:pt x="300" y="128"/>
                </a:lnTo>
                <a:lnTo>
                  <a:pt x="308" y="128"/>
                </a:lnTo>
                <a:lnTo>
                  <a:pt x="316" y="132"/>
                </a:lnTo>
                <a:lnTo>
                  <a:pt x="324" y="136"/>
                </a:lnTo>
                <a:lnTo>
                  <a:pt x="332" y="144"/>
                </a:lnTo>
                <a:lnTo>
                  <a:pt x="340" y="148"/>
                </a:lnTo>
                <a:lnTo>
                  <a:pt x="344" y="152"/>
                </a:lnTo>
                <a:lnTo>
                  <a:pt x="352" y="156"/>
                </a:lnTo>
                <a:lnTo>
                  <a:pt x="356" y="160"/>
                </a:lnTo>
                <a:lnTo>
                  <a:pt x="356" y="164"/>
                </a:lnTo>
                <a:lnTo>
                  <a:pt x="360" y="164"/>
                </a:lnTo>
                <a:lnTo>
                  <a:pt x="360" y="168"/>
                </a:lnTo>
                <a:lnTo>
                  <a:pt x="360" y="172"/>
                </a:lnTo>
                <a:lnTo>
                  <a:pt x="356" y="176"/>
                </a:lnTo>
                <a:lnTo>
                  <a:pt x="356" y="180"/>
                </a:lnTo>
                <a:lnTo>
                  <a:pt x="352" y="180"/>
                </a:lnTo>
                <a:lnTo>
                  <a:pt x="348" y="184"/>
                </a:lnTo>
                <a:lnTo>
                  <a:pt x="344" y="184"/>
                </a:lnTo>
                <a:lnTo>
                  <a:pt x="340" y="192"/>
                </a:lnTo>
                <a:lnTo>
                  <a:pt x="340" y="196"/>
                </a:lnTo>
                <a:lnTo>
                  <a:pt x="336" y="204"/>
                </a:lnTo>
                <a:lnTo>
                  <a:pt x="336" y="216"/>
                </a:lnTo>
                <a:lnTo>
                  <a:pt x="332" y="228"/>
                </a:lnTo>
                <a:lnTo>
                  <a:pt x="328" y="244"/>
                </a:lnTo>
                <a:lnTo>
                  <a:pt x="324" y="272"/>
                </a:lnTo>
                <a:lnTo>
                  <a:pt x="320" y="300"/>
                </a:lnTo>
                <a:lnTo>
                  <a:pt x="312" y="324"/>
                </a:lnTo>
                <a:lnTo>
                  <a:pt x="300" y="344"/>
                </a:lnTo>
                <a:lnTo>
                  <a:pt x="288" y="364"/>
                </a:lnTo>
                <a:lnTo>
                  <a:pt x="280" y="380"/>
                </a:lnTo>
                <a:lnTo>
                  <a:pt x="264" y="392"/>
                </a:lnTo>
                <a:lnTo>
                  <a:pt x="252" y="404"/>
                </a:lnTo>
                <a:lnTo>
                  <a:pt x="252" y="404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301062058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" name="Freeform 192">
            <a:extLst>
              <a:ext uri="{FF2B5EF4-FFF2-40B4-BE49-F238E27FC236}">
                <a16:creationId xmlns:a16="http://schemas.microsoft.com/office/drawing/2014/main" id="{30DCA447-E3CC-4551-A7A8-9CE6DEAB21C1}"/>
              </a:ext>
            </a:extLst>
          </p:cNvPr>
          <p:cNvSpPr>
            <a:spLocks/>
          </p:cNvSpPr>
          <p:nvPr/>
        </p:nvSpPr>
        <p:spPr bwMode="auto">
          <a:xfrm>
            <a:off x="9008967" y="754122"/>
            <a:ext cx="998583" cy="913514"/>
          </a:xfrm>
          <a:custGeom>
            <a:avLst/>
            <a:gdLst>
              <a:gd name="T0" fmla="*/ 120 w 264"/>
              <a:gd name="T1" fmla="*/ 96 h 196"/>
              <a:gd name="T2" fmla="*/ 132 w 264"/>
              <a:gd name="T3" fmla="*/ 88 h 196"/>
              <a:gd name="T4" fmla="*/ 140 w 264"/>
              <a:gd name="T5" fmla="*/ 76 h 196"/>
              <a:gd name="T6" fmla="*/ 152 w 264"/>
              <a:gd name="T7" fmla="*/ 68 h 196"/>
              <a:gd name="T8" fmla="*/ 160 w 264"/>
              <a:gd name="T9" fmla="*/ 60 h 196"/>
              <a:gd name="T10" fmla="*/ 164 w 264"/>
              <a:gd name="T11" fmla="*/ 56 h 196"/>
              <a:gd name="T12" fmla="*/ 172 w 264"/>
              <a:gd name="T13" fmla="*/ 48 h 196"/>
              <a:gd name="T14" fmla="*/ 180 w 264"/>
              <a:gd name="T15" fmla="*/ 36 h 196"/>
              <a:gd name="T16" fmla="*/ 184 w 264"/>
              <a:gd name="T17" fmla="*/ 28 h 196"/>
              <a:gd name="T18" fmla="*/ 188 w 264"/>
              <a:gd name="T19" fmla="*/ 24 h 196"/>
              <a:gd name="T20" fmla="*/ 188 w 264"/>
              <a:gd name="T21" fmla="*/ 16 h 196"/>
              <a:gd name="T22" fmla="*/ 184 w 264"/>
              <a:gd name="T23" fmla="*/ 12 h 196"/>
              <a:gd name="T24" fmla="*/ 180 w 264"/>
              <a:gd name="T25" fmla="*/ 8 h 196"/>
              <a:gd name="T26" fmla="*/ 184 w 264"/>
              <a:gd name="T27" fmla="*/ 4 h 196"/>
              <a:gd name="T28" fmla="*/ 184 w 264"/>
              <a:gd name="T29" fmla="*/ 4 h 196"/>
              <a:gd name="T30" fmla="*/ 188 w 264"/>
              <a:gd name="T31" fmla="*/ 0 h 196"/>
              <a:gd name="T32" fmla="*/ 192 w 264"/>
              <a:gd name="T33" fmla="*/ 0 h 196"/>
              <a:gd name="T34" fmla="*/ 196 w 264"/>
              <a:gd name="T35" fmla="*/ 0 h 196"/>
              <a:gd name="T36" fmla="*/ 204 w 264"/>
              <a:gd name="T37" fmla="*/ 0 h 196"/>
              <a:gd name="T38" fmla="*/ 216 w 264"/>
              <a:gd name="T39" fmla="*/ 0 h 196"/>
              <a:gd name="T40" fmla="*/ 228 w 264"/>
              <a:gd name="T41" fmla="*/ 4 h 196"/>
              <a:gd name="T42" fmla="*/ 236 w 264"/>
              <a:gd name="T43" fmla="*/ 8 h 196"/>
              <a:gd name="T44" fmla="*/ 248 w 264"/>
              <a:gd name="T45" fmla="*/ 16 h 196"/>
              <a:gd name="T46" fmla="*/ 256 w 264"/>
              <a:gd name="T47" fmla="*/ 24 h 196"/>
              <a:gd name="T48" fmla="*/ 260 w 264"/>
              <a:gd name="T49" fmla="*/ 28 h 196"/>
              <a:gd name="T50" fmla="*/ 264 w 264"/>
              <a:gd name="T51" fmla="*/ 36 h 196"/>
              <a:gd name="T52" fmla="*/ 264 w 264"/>
              <a:gd name="T53" fmla="*/ 36 h 196"/>
              <a:gd name="T54" fmla="*/ 260 w 264"/>
              <a:gd name="T55" fmla="*/ 44 h 196"/>
              <a:gd name="T56" fmla="*/ 256 w 264"/>
              <a:gd name="T57" fmla="*/ 48 h 196"/>
              <a:gd name="T58" fmla="*/ 248 w 264"/>
              <a:gd name="T59" fmla="*/ 56 h 196"/>
              <a:gd name="T60" fmla="*/ 236 w 264"/>
              <a:gd name="T61" fmla="*/ 64 h 196"/>
              <a:gd name="T62" fmla="*/ 224 w 264"/>
              <a:gd name="T63" fmla="*/ 72 h 196"/>
              <a:gd name="T64" fmla="*/ 212 w 264"/>
              <a:gd name="T65" fmla="*/ 84 h 196"/>
              <a:gd name="T66" fmla="*/ 196 w 264"/>
              <a:gd name="T67" fmla="*/ 96 h 196"/>
              <a:gd name="T68" fmla="*/ 164 w 264"/>
              <a:gd name="T69" fmla="*/ 120 h 196"/>
              <a:gd name="T70" fmla="*/ 132 w 264"/>
              <a:gd name="T71" fmla="*/ 144 h 196"/>
              <a:gd name="T72" fmla="*/ 100 w 264"/>
              <a:gd name="T73" fmla="*/ 164 h 196"/>
              <a:gd name="T74" fmla="*/ 84 w 264"/>
              <a:gd name="T75" fmla="*/ 172 h 196"/>
              <a:gd name="T76" fmla="*/ 68 w 264"/>
              <a:gd name="T77" fmla="*/ 176 h 196"/>
              <a:gd name="T78" fmla="*/ 56 w 264"/>
              <a:gd name="T79" fmla="*/ 184 h 196"/>
              <a:gd name="T80" fmla="*/ 40 w 264"/>
              <a:gd name="T81" fmla="*/ 188 h 196"/>
              <a:gd name="T82" fmla="*/ 32 w 264"/>
              <a:gd name="T83" fmla="*/ 192 h 196"/>
              <a:gd name="T84" fmla="*/ 20 w 264"/>
              <a:gd name="T85" fmla="*/ 196 h 196"/>
              <a:gd name="T86" fmla="*/ 12 w 264"/>
              <a:gd name="T87" fmla="*/ 196 h 196"/>
              <a:gd name="T88" fmla="*/ 8 w 264"/>
              <a:gd name="T89" fmla="*/ 196 h 196"/>
              <a:gd name="T90" fmla="*/ 4 w 264"/>
              <a:gd name="T91" fmla="*/ 196 h 196"/>
              <a:gd name="T92" fmla="*/ 0 w 264"/>
              <a:gd name="T93" fmla="*/ 192 h 196"/>
              <a:gd name="T94" fmla="*/ 0 w 264"/>
              <a:gd name="T95" fmla="*/ 192 h 196"/>
              <a:gd name="T96" fmla="*/ 4 w 264"/>
              <a:gd name="T97" fmla="*/ 188 h 196"/>
              <a:gd name="T98" fmla="*/ 4 w 264"/>
              <a:gd name="T99" fmla="*/ 184 h 196"/>
              <a:gd name="T100" fmla="*/ 8 w 264"/>
              <a:gd name="T101" fmla="*/ 180 h 196"/>
              <a:gd name="T102" fmla="*/ 12 w 264"/>
              <a:gd name="T103" fmla="*/ 176 h 196"/>
              <a:gd name="T104" fmla="*/ 20 w 264"/>
              <a:gd name="T105" fmla="*/ 172 h 196"/>
              <a:gd name="T106" fmla="*/ 28 w 264"/>
              <a:gd name="T107" fmla="*/ 168 h 196"/>
              <a:gd name="T108" fmla="*/ 36 w 264"/>
              <a:gd name="T109" fmla="*/ 160 h 196"/>
              <a:gd name="T110" fmla="*/ 56 w 264"/>
              <a:gd name="T111" fmla="*/ 148 h 196"/>
              <a:gd name="T112" fmla="*/ 76 w 264"/>
              <a:gd name="T113" fmla="*/ 132 h 196"/>
              <a:gd name="T114" fmla="*/ 100 w 264"/>
              <a:gd name="T115" fmla="*/ 116 h 196"/>
              <a:gd name="T116" fmla="*/ 120 w 264"/>
              <a:gd name="T117" fmla="*/ 96 h 196"/>
              <a:gd name="T118" fmla="*/ 120 w 264"/>
              <a:gd name="T119" fmla="*/ 96 h 1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264" h="196">
                <a:moveTo>
                  <a:pt x="120" y="96"/>
                </a:moveTo>
                <a:lnTo>
                  <a:pt x="132" y="88"/>
                </a:lnTo>
                <a:lnTo>
                  <a:pt x="140" y="76"/>
                </a:lnTo>
                <a:lnTo>
                  <a:pt x="152" y="68"/>
                </a:lnTo>
                <a:lnTo>
                  <a:pt x="160" y="60"/>
                </a:lnTo>
                <a:lnTo>
                  <a:pt x="164" y="56"/>
                </a:lnTo>
                <a:lnTo>
                  <a:pt x="172" y="48"/>
                </a:lnTo>
                <a:lnTo>
                  <a:pt x="180" y="36"/>
                </a:lnTo>
                <a:lnTo>
                  <a:pt x="184" y="28"/>
                </a:lnTo>
                <a:lnTo>
                  <a:pt x="188" y="24"/>
                </a:lnTo>
                <a:lnTo>
                  <a:pt x="188" y="16"/>
                </a:lnTo>
                <a:lnTo>
                  <a:pt x="184" y="12"/>
                </a:lnTo>
                <a:lnTo>
                  <a:pt x="180" y="8"/>
                </a:lnTo>
                <a:lnTo>
                  <a:pt x="184" y="4"/>
                </a:lnTo>
                <a:lnTo>
                  <a:pt x="184" y="4"/>
                </a:lnTo>
                <a:lnTo>
                  <a:pt x="188" y="0"/>
                </a:lnTo>
                <a:lnTo>
                  <a:pt x="192" y="0"/>
                </a:lnTo>
                <a:lnTo>
                  <a:pt x="196" y="0"/>
                </a:lnTo>
                <a:lnTo>
                  <a:pt x="204" y="0"/>
                </a:lnTo>
                <a:lnTo>
                  <a:pt x="216" y="0"/>
                </a:lnTo>
                <a:lnTo>
                  <a:pt x="228" y="4"/>
                </a:lnTo>
                <a:lnTo>
                  <a:pt x="236" y="8"/>
                </a:lnTo>
                <a:lnTo>
                  <a:pt x="248" y="16"/>
                </a:lnTo>
                <a:lnTo>
                  <a:pt x="256" y="24"/>
                </a:lnTo>
                <a:lnTo>
                  <a:pt x="260" y="28"/>
                </a:lnTo>
                <a:lnTo>
                  <a:pt x="264" y="36"/>
                </a:lnTo>
                <a:lnTo>
                  <a:pt x="264" y="36"/>
                </a:lnTo>
                <a:lnTo>
                  <a:pt x="260" y="44"/>
                </a:lnTo>
                <a:lnTo>
                  <a:pt x="256" y="48"/>
                </a:lnTo>
                <a:lnTo>
                  <a:pt x="248" y="56"/>
                </a:lnTo>
                <a:lnTo>
                  <a:pt x="236" y="64"/>
                </a:lnTo>
                <a:lnTo>
                  <a:pt x="224" y="72"/>
                </a:lnTo>
                <a:lnTo>
                  <a:pt x="212" y="84"/>
                </a:lnTo>
                <a:lnTo>
                  <a:pt x="196" y="96"/>
                </a:lnTo>
                <a:lnTo>
                  <a:pt x="164" y="120"/>
                </a:lnTo>
                <a:lnTo>
                  <a:pt x="132" y="144"/>
                </a:lnTo>
                <a:lnTo>
                  <a:pt x="100" y="164"/>
                </a:lnTo>
                <a:lnTo>
                  <a:pt x="84" y="172"/>
                </a:lnTo>
                <a:lnTo>
                  <a:pt x="68" y="176"/>
                </a:lnTo>
                <a:lnTo>
                  <a:pt x="56" y="184"/>
                </a:lnTo>
                <a:lnTo>
                  <a:pt x="40" y="188"/>
                </a:lnTo>
                <a:lnTo>
                  <a:pt x="32" y="192"/>
                </a:lnTo>
                <a:lnTo>
                  <a:pt x="20" y="196"/>
                </a:lnTo>
                <a:lnTo>
                  <a:pt x="12" y="196"/>
                </a:lnTo>
                <a:lnTo>
                  <a:pt x="8" y="196"/>
                </a:lnTo>
                <a:lnTo>
                  <a:pt x="4" y="196"/>
                </a:lnTo>
                <a:lnTo>
                  <a:pt x="0" y="192"/>
                </a:lnTo>
                <a:lnTo>
                  <a:pt x="0" y="192"/>
                </a:lnTo>
                <a:lnTo>
                  <a:pt x="4" y="188"/>
                </a:lnTo>
                <a:lnTo>
                  <a:pt x="4" y="184"/>
                </a:lnTo>
                <a:lnTo>
                  <a:pt x="8" y="180"/>
                </a:lnTo>
                <a:lnTo>
                  <a:pt x="12" y="176"/>
                </a:lnTo>
                <a:lnTo>
                  <a:pt x="20" y="172"/>
                </a:lnTo>
                <a:lnTo>
                  <a:pt x="28" y="168"/>
                </a:lnTo>
                <a:lnTo>
                  <a:pt x="36" y="160"/>
                </a:lnTo>
                <a:lnTo>
                  <a:pt x="56" y="148"/>
                </a:lnTo>
                <a:lnTo>
                  <a:pt x="76" y="132"/>
                </a:lnTo>
                <a:lnTo>
                  <a:pt x="100" y="116"/>
                </a:lnTo>
                <a:lnTo>
                  <a:pt x="120" y="96"/>
                </a:lnTo>
                <a:lnTo>
                  <a:pt x="120" y="96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3" name="Freeform 193">
            <a:extLst>
              <a:ext uri="{FF2B5EF4-FFF2-40B4-BE49-F238E27FC236}">
                <a16:creationId xmlns:a16="http://schemas.microsoft.com/office/drawing/2014/main" id="{88384854-99F7-4ED9-AFA8-AA1EBA1939B8}"/>
              </a:ext>
            </a:extLst>
          </p:cNvPr>
          <p:cNvSpPr>
            <a:spLocks/>
          </p:cNvSpPr>
          <p:nvPr/>
        </p:nvSpPr>
        <p:spPr bwMode="auto">
          <a:xfrm>
            <a:off x="8434026" y="996482"/>
            <a:ext cx="2133336" cy="1827028"/>
          </a:xfrm>
          <a:custGeom>
            <a:avLst/>
            <a:gdLst>
              <a:gd name="T0" fmla="*/ 120 w 564"/>
              <a:gd name="T1" fmla="*/ 360 h 392"/>
              <a:gd name="T2" fmla="*/ 72 w 564"/>
              <a:gd name="T3" fmla="*/ 376 h 392"/>
              <a:gd name="T4" fmla="*/ 40 w 564"/>
              <a:gd name="T5" fmla="*/ 388 h 392"/>
              <a:gd name="T6" fmla="*/ 20 w 564"/>
              <a:gd name="T7" fmla="*/ 392 h 392"/>
              <a:gd name="T8" fmla="*/ 8 w 564"/>
              <a:gd name="T9" fmla="*/ 392 h 392"/>
              <a:gd name="T10" fmla="*/ 0 w 564"/>
              <a:gd name="T11" fmla="*/ 388 h 392"/>
              <a:gd name="T12" fmla="*/ 0 w 564"/>
              <a:gd name="T13" fmla="*/ 384 h 392"/>
              <a:gd name="T14" fmla="*/ 8 w 564"/>
              <a:gd name="T15" fmla="*/ 376 h 392"/>
              <a:gd name="T16" fmla="*/ 24 w 564"/>
              <a:gd name="T17" fmla="*/ 368 h 392"/>
              <a:gd name="T18" fmla="*/ 52 w 564"/>
              <a:gd name="T19" fmla="*/ 352 h 392"/>
              <a:gd name="T20" fmla="*/ 104 w 564"/>
              <a:gd name="T21" fmla="*/ 328 h 392"/>
              <a:gd name="T22" fmla="*/ 172 w 564"/>
              <a:gd name="T23" fmla="*/ 296 h 392"/>
              <a:gd name="T24" fmla="*/ 228 w 564"/>
              <a:gd name="T25" fmla="*/ 264 h 392"/>
              <a:gd name="T26" fmla="*/ 312 w 564"/>
              <a:gd name="T27" fmla="*/ 208 h 392"/>
              <a:gd name="T28" fmla="*/ 360 w 564"/>
              <a:gd name="T29" fmla="*/ 164 h 392"/>
              <a:gd name="T30" fmla="*/ 404 w 564"/>
              <a:gd name="T31" fmla="*/ 108 h 392"/>
              <a:gd name="T32" fmla="*/ 424 w 564"/>
              <a:gd name="T33" fmla="*/ 84 h 392"/>
              <a:gd name="T34" fmla="*/ 436 w 564"/>
              <a:gd name="T35" fmla="*/ 64 h 392"/>
              <a:gd name="T36" fmla="*/ 448 w 564"/>
              <a:gd name="T37" fmla="*/ 52 h 392"/>
              <a:gd name="T38" fmla="*/ 448 w 564"/>
              <a:gd name="T39" fmla="*/ 48 h 392"/>
              <a:gd name="T40" fmla="*/ 436 w 564"/>
              <a:gd name="T41" fmla="*/ 48 h 392"/>
              <a:gd name="T42" fmla="*/ 412 w 564"/>
              <a:gd name="T43" fmla="*/ 52 h 392"/>
              <a:gd name="T44" fmla="*/ 396 w 564"/>
              <a:gd name="T45" fmla="*/ 52 h 392"/>
              <a:gd name="T46" fmla="*/ 372 w 564"/>
              <a:gd name="T47" fmla="*/ 56 h 392"/>
              <a:gd name="T48" fmla="*/ 348 w 564"/>
              <a:gd name="T49" fmla="*/ 56 h 392"/>
              <a:gd name="T50" fmla="*/ 316 w 564"/>
              <a:gd name="T51" fmla="*/ 56 h 392"/>
              <a:gd name="T52" fmla="*/ 344 w 564"/>
              <a:gd name="T53" fmla="*/ 24 h 392"/>
              <a:gd name="T54" fmla="*/ 392 w 564"/>
              <a:gd name="T55" fmla="*/ 20 h 392"/>
              <a:gd name="T56" fmla="*/ 432 w 564"/>
              <a:gd name="T57" fmla="*/ 16 h 392"/>
              <a:gd name="T58" fmla="*/ 452 w 564"/>
              <a:gd name="T59" fmla="*/ 8 h 392"/>
              <a:gd name="T60" fmla="*/ 460 w 564"/>
              <a:gd name="T61" fmla="*/ 4 h 392"/>
              <a:gd name="T62" fmla="*/ 468 w 564"/>
              <a:gd name="T63" fmla="*/ 4 h 392"/>
              <a:gd name="T64" fmla="*/ 476 w 564"/>
              <a:gd name="T65" fmla="*/ 0 h 392"/>
              <a:gd name="T66" fmla="*/ 492 w 564"/>
              <a:gd name="T67" fmla="*/ 0 h 392"/>
              <a:gd name="T68" fmla="*/ 516 w 564"/>
              <a:gd name="T69" fmla="*/ 8 h 392"/>
              <a:gd name="T70" fmla="*/ 548 w 564"/>
              <a:gd name="T71" fmla="*/ 24 h 392"/>
              <a:gd name="T72" fmla="*/ 560 w 564"/>
              <a:gd name="T73" fmla="*/ 32 h 392"/>
              <a:gd name="T74" fmla="*/ 564 w 564"/>
              <a:gd name="T75" fmla="*/ 36 h 392"/>
              <a:gd name="T76" fmla="*/ 564 w 564"/>
              <a:gd name="T77" fmla="*/ 40 h 392"/>
              <a:gd name="T78" fmla="*/ 556 w 564"/>
              <a:gd name="T79" fmla="*/ 52 h 392"/>
              <a:gd name="T80" fmla="*/ 540 w 564"/>
              <a:gd name="T81" fmla="*/ 56 h 392"/>
              <a:gd name="T82" fmla="*/ 528 w 564"/>
              <a:gd name="T83" fmla="*/ 64 h 392"/>
              <a:gd name="T84" fmla="*/ 512 w 564"/>
              <a:gd name="T85" fmla="*/ 76 h 392"/>
              <a:gd name="T86" fmla="*/ 488 w 564"/>
              <a:gd name="T87" fmla="*/ 100 h 392"/>
              <a:gd name="T88" fmla="*/ 464 w 564"/>
              <a:gd name="T89" fmla="*/ 132 h 392"/>
              <a:gd name="T90" fmla="*/ 436 w 564"/>
              <a:gd name="T91" fmla="*/ 164 h 392"/>
              <a:gd name="T92" fmla="*/ 404 w 564"/>
              <a:gd name="T93" fmla="*/ 196 h 392"/>
              <a:gd name="T94" fmla="*/ 376 w 564"/>
              <a:gd name="T95" fmla="*/ 220 h 392"/>
              <a:gd name="T96" fmla="*/ 316 w 564"/>
              <a:gd name="T97" fmla="*/ 260 h 392"/>
              <a:gd name="T98" fmla="*/ 264 w 564"/>
              <a:gd name="T99" fmla="*/ 296 h 392"/>
              <a:gd name="T100" fmla="*/ 192 w 564"/>
              <a:gd name="T101" fmla="*/ 332 h 392"/>
              <a:gd name="T102" fmla="*/ 144 w 564"/>
              <a:gd name="T103" fmla="*/ 352 h 3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564" h="392">
                <a:moveTo>
                  <a:pt x="144" y="352"/>
                </a:moveTo>
                <a:lnTo>
                  <a:pt x="120" y="360"/>
                </a:lnTo>
                <a:lnTo>
                  <a:pt x="96" y="372"/>
                </a:lnTo>
                <a:lnTo>
                  <a:pt x="72" y="376"/>
                </a:lnTo>
                <a:lnTo>
                  <a:pt x="52" y="384"/>
                </a:lnTo>
                <a:lnTo>
                  <a:pt x="40" y="388"/>
                </a:lnTo>
                <a:lnTo>
                  <a:pt x="28" y="388"/>
                </a:lnTo>
                <a:lnTo>
                  <a:pt x="20" y="392"/>
                </a:lnTo>
                <a:lnTo>
                  <a:pt x="12" y="392"/>
                </a:lnTo>
                <a:lnTo>
                  <a:pt x="8" y="392"/>
                </a:lnTo>
                <a:lnTo>
                  <a:pt x="4" y="392"/>
                </a:lnTo>
                <a:lnTo>
                  <a:pt x="0" y="388"/>
                </a:lnTo>
                <a:lnTo>
                  <a:pt x="0" y="388"/>
                </a:lnTo>
                <a:lnTo>
                  <a:pt x="0" y="384"/>
                </a:lnTo>
                <a:lnTo>
                  <a:pt x="4" y="380"/>
                </a:lnTo>
                <a:lnTo>
                  <a:pt x="8" y="376"/>
                </a:lnTo>
                <a:lnTo>
                  <a:pt x="16" y="372"/>
                </a:lnTo>
                <a:lnTo>
                  <a:pt x="24" y="368"/>
                </a:lnTo>
                <a:lnTo>
                  <a:pt x="40" y="360"/>
                </a:lnTo>
                <a:lnTo>
                  <a:pt x="52" y="352"/>
                </a:lnTo>
                <a:lnTo>
                  <a:pt x="72" y="344"/>
                </a:lnTo>
                <a:lnTo>
                  <a:pt x="104" y="328"/>
                </a:lnTo>
                <a:lnTo>
                  <a:pt x="140" y="312"/>
                </a:lnTo>
                <a:lnTo>
                  <a:pt x="172" y="296"/>
                </a:lnTo>
                <a:lnTo>
                  <a:pt x="200" y="280"/>
                </a:lnTo>
                <a:lnTo>
                  <a:pt x="228" y="264"/>
                </a:lnTo>
                <a:lnTo>
                  <a:pt x="256" y="248"/>
                </a:lnTo>
                <a:lnTo>
                  <a:pt x="312" y="208"/>
                </a:lnTo>
                <a:lnTo>
                  <a:pt x="336" y="188"/>
                </a:lnTo>
                <a:lnTo>
                  <a:pt x="360" y="164"/>
                </a:lnTo>
                <a:lnTo>
                  <a:pt x="384" y="136"/>
                </a:lnTo>
                <a:lnTo>
                  <a:pt x="404" y="108"/>
                </a:lnTo>
                <a:lnTo>
                  <a:pt x="416" y="96"/>
                </a:lnTo>
                <a:lnTo>
                  <a:pt x="424" y="84"/>
                </a:lnTo>
                <a:lnTo>
                  <a:pt x="432" y="72"/>
                </a:lnTo>
                <a:lnTo>
                  <a:pt x="436" y="64"/>
                </a:lnTo>
                <a:lnTo>
                  <a:pt x="444" y="56"/>
                </a:lnTo>
                <a:lnTo>
                  <a:pt x="448" y="52"/>
                </a:lnTo>
                <a:lnTo>
                  <a:pt x="448" y="48"/>
                </a:lnTo>
                <a:lnTo>
                  <a:pt x="448" y="48"/>
                </a:lnTo>
                <a:lnTo>
                  <a:pt x="444" y="48"/>
                </a:lnTo>
                <a:lnTo>
                  <a:pt x="436" y="48"/>
                </a:lnTo>
                <a:lnTo>
                  <a:pt x="428" y="52"/>
                </a:lnTo>
                <a:lnTo>
                  <a:pt x="412" y="52"/>
                </a:lnTo>
                <a:lnTo>
                  <a:pt x="404" y="52"/>
                </a:lnTo>
                <a:lnTo>
                  <a:pt x="396" y="52"/>
                </a:lnTo>
                <a:lnTo>
                  <a:pt x="384" y="56"/>
                </a:lnTo>
                <a:lnTo>
                  <a:pt x="372" y="56"/>
                </a:lnTo>
                <a:lnTo>
                  <a:pt x="360" y="56"/>
                </a:lnTo>
                <a:lnTo>
                  <a:pt x="348" y="56"/>
                </a:lnTo>
                <a:lnTo>
                  <a:pt x="332" y="56"/>
                </a:lnTo>
                <a:lnTo>
                  <a:pt x="316" y="56"/>
                </a:lnTo>
                <a:lnTo>
                  <a:pt x="316" y="24"/>
                </a:lnTo>
                <a:lnTo>
                  <a:pt x="344" y="24"/>
                </a:lnTo>
                <a:lnTo>
                  <a:pt x="368" y="24"/>
                </a:lnTo>
                <a:lnTo>
                  <a:pt x="392" y="20"/>
                </a:lnTo>
                <a:lnTo>
                  <a:pt x="412" y="20"/>
                </a:lnTo>
                <a:lnTo>
                  <a:pt x="432" y="16"/>
                </a:lnTo>
                <a:lnTo>
                  <a:pt x="448" y="12"/>
                </a:lnTo>
                <a:lnTo>
                  <a:pt x="452" y="8"/>
                </a:lnTo>
                <a:lnTo>
                  <a:pt x="456" y="8"/>
                </a:lnTo>
                <a:lnTo>
                  <a:pt x="460" y="4"/>
                </a:lnTo>
                <a:lnTo>
                  <a:pt x="464" y="4"/>
                </a:lnTo>
                <a:lnTo>
                  <a:pt x="468" y="4"/>
                </a:lnTo>
                <a:lnTo>
                  <a:pt x="472" y="0"/>
                </a:lnTo>
                <a:lnTo>
                  <a:pt x="476" y="0"/>
                </a:lnTo>
                <a:lnTo>
                  <a:pt x="484" y="0"/>
                </a:lnTo>
                <a:lnTo>
                  <a:pt x="492" y="0"/>
                </a:lnTo>
                <a:lnTo>
                  <a:pt x="504" y="4"/>
                </a:lnTo>
                <a:lnTo>
                  <a:pt x="516" y="8"/>
                </a:lnTo>
                <a:lnTo>
                  <a:pt x="536" y="16"/>
                </a:lnTo>
                <a:lnTo>
                  <a:pt x="548" y="24"/>
                </a:lnTo>
                <a:lnTo>
                  <a:pt x="552" y="28"/>
                </a:lnTo>
                <a:lnTo>
                  <a:pt x="560" y="32"/>
                </a:lnTo>
                <a:lnTo>
                  <a:pt x="560" y="32"/>
                </a:lnTo>
                <a:lnTo>
                  <a:pt x="564" y="36"/>
                </a:lnTo>
                <a:lnTo>
                  <a:pt x="564" y="40"/>
                </a:lnTo>
                <a:lnTo>
                  <a:pt x="564" y="40"/>
                </a:lnTo>
                <a:lnTo>
                  <a:pt x="560" y="48"/>
                </a:lnTo>
                <a:lnTo>
                  <a:pt x="556" y="52"/>
                </a:lnTo>
                <a:lnTo>
                  <a:pt x="548" y="56"/>
                </a:lnTo>
                <a:lnTo>
                  <a:pt x="540" y="56"/>
                </a:lnTo>
                <a:lnTo>
                  <a:pt x="536" y="60"/>
                </a:lnTo>
                <a:lnTo>
                  <a:pt x="528" y="64"/>
                </a:lnTo>
                <a:lnTo>
                  <a:pt x="520" y="68"/>
                </a:lnTo>
                <a:lnTo>
                  <a:pt x="512" y="76"/>
                </a:lnTo>
                <a:lnTo>
                  <a:pt x="500" y="88"/>
                </a:lnTo>
                <a:lnTo>
                  <a:pt x="488" y="100"/>
                </a:lnTo>
                <a:lnTo>
                  <a:pt x="476" y="116"/>
                </a:lnTo>
                <a:lnTo>
                  <a:pt x="464" y="132"/>
                </a:lnTo>
                <a:lnTo>
                  <a:pt x="448" y="148"/>
                </a:lnTo>
                <a:lnTo>
                  <a:pt x="436" y="164"/>
                </a:lnTo>
                <a:lnTo>
                  <a:pt x="420" y="180"/>
                </a:lnTo>
                <a:lnTo>
                  <a:pt x="404" y="196"/>
                </a:lnTo>
                <a:lnTo>
                  <a:pt x="388" y="208"/>
                </a:lnTo>
                <a:lnTo>
                  <a:pt x="376" y="220"/>
                </a:lnTo>
                <a:lnTo>
                  <a:pt x="344" y="240"/>
                </a:lnTo>
                <a:lnTo>
                  <a:pt x="316" y="260"/>
                </a:lnTo>
                <a:lnTo>
                  <a:pt x="292" y="280"/>
                </a:lnTo>
                <a:lnTo>
                  <a:pt x="264" y="296"/>
                </a:lnTo>
                <a:lnTo>
                  <a:pt x="244" y="308"/>
                </a:lnTo>
                <a:lnTo>
                  <a:pt x="192" y="332"/>
                </a:lnTo>
                <a:lnTo>
                  <a:pt x="168" y="344"/>
                </a:lnTo>
                <a:lnTo>
                  <a:pt x="144" y="352"/>
                </a:lnTo>
                <a:lnTo>
                  <a:pt x="144" y="352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4" name="Freeform 194">
            <a:extLst>
              <a:ext uri="{FF2B5EF4-FFF2-40B4-BE49-F238E27FC236}">
                <a16:creationId xmlns:a16="http://schemas.microsoft.com/office/drawing/2014/main" id="{0BA6FAF6-C21A-4F75-A7EE-0698CBF5A2F3}"/>
              </a:ext>
            </a:extLst>
          </p:cNvPr>
          <p:cNvSpPr>
            <a:spLocks/>
          </p:cNvSpPr>
          <p:nvPr/>
        </p:nvSpPr>
        <p:spPr bwMode="auto">
          <a:xfrm>
            <a:off x="9417478" y="2264216"/>
            <a:ext cx="166430" cy="689796"/>
          </a:xfrm>
          <a:custGeom>
            <a:avLst/>
            <a:gdLst>
              <a:gd name="T0" fmla="*/ 32 w 44"/>
              <a:gd name="T1" fmla="*/ 140 h 148"/>
              <a:gd name="T2" fmla="*/ 32 w 44"/>
              <a:gd name="T3" fmla="*/ 136 h 148"/>
              <a:gd name="T4" fmla="*/ 32 w 44"/>
              <a:gd name="T5" fmla="*/ 132 h 148"/>
              <a:gd name="T6" fmla="*/ 32 w 44"/>
              <a:gd name="T7" fmla="*/ 124 h 148"/>
              <a:gd name="T8" fmla="*/ 32 w 44"/>
              <a:gd name="T9" fmla="*/ 120 h 148"/>
              <a:gd name="T10" fmla="*/ 28 w 44"/>
              <a:gd name="T11" fmla="*/ 108 h 148"/>
              <a:gd name="T12" fmla="*/ 28 w 44"/>
              <a:gd name="T13" fmla="*/ 100 h 148"/>
              <a:gd name="T14" fmla="*/ 28 w 44"/>
              <a:gd name="T15" fmla="*/ 88 h 148"/>
              <a:gd name="T16" fmla="*/ 28 w 44"/>
              <a:gd name="T17" fmla="*/ 72 h 148"/>
              <a:gd name="T18" fmla="*/ 20 w 44"/>
              <a:gd name="T19" fmla="*/ 48 h 148"/>
              <a:gd name="T20" fmla="*/ 20 w 44"/>
              <a:gd name="T21" fmla="*/ 40 h 148"/>
              <a:gd name="T22" fmla="*/ 16 w 44"/>
              <a:gd name="T23" fmla="*/ 28 h 148"/>
              <a:gd name="T24" fmla="*/ 12 w 44"/>
              <a:gd name="T25" fmla="*/ 20 h 148"/>
              <a:gd name="T26" fmla="*/ 8 w 44"/>
              <a:gd name="T27" fmla="*/ 12 h 148"/>
              <a:gd name="T28" fmla="*/ 4 w 44"/>
              <a:gd name="T29" fmla="*/ 4 h 148"/>
              <a:gd name="T30" fmla="*/ 0 w 44"/>
              <a:gd name="T31" fmla="*/ 0 h 148"/>
              <a:gd name="T32" fmla="*/ 36 w 44"/>
              <a:gd name="T33" fmla="*/ 0 h 148"/>
              <a:gd name="T34" fmla="*/ 36 w 44"/>
              <a:gd name="T35" fmla="*/ 0 h 148"/>
              <a:gd name="T36" fmla="*/ 36 w 44"/>
              <a:gd name="T37" fmla="*/ 4 h 148"/>
              <a:gd name="T38" fmla="*/ 36 w 44"/>
              <a:gd name="T39" fmla="*/ 8 h 148"/>
              <a:gd name="T40" fmla="*/ 36 w 44"/>
              <a:gd name="T41" fmla="*/ 16 h 148"/>
              <a:gd name="T42" fmla="*/ 36 w 44"/>
              <a:gd name="T43" fmla="*/ 24 h 148"/>
              <a:gd name="T44" fmla="*/ 36 w 44"/>
              <a:gd name="T45" fmla="*/ 32 h 148"/>
              <a:gd name="T46" fmla="*/ 36 w 44"/>
              <a:gd name="T47" fmla="*/ 44 h 148"/>
              <a:gd name="T48" fmla="*/ 40 w 44"/>
              <a:gd name="T49" fmla="*/ 56 h 148"/>
              <a:gd name="T50" fmla="*/ 40 w 44"/>
              <a:gd name="T51" fmla="*/ 68 h 148"/>
              <a:gd name="T52" fmla="*/ 40 w 44"/>
              <a:gd name="T53" fmla="*/ 80 h 148"/>
              <a:gd name="T54" fmla="*/ 40 w 44"/>
              <a:gd name="T55" fmla="*/ 88 h 148"/>
              <a:gd name="T56" fmla="*/ 40 w 44"/>
              <a:gd name="T57" fmla="*/ 96 h 148"/>
              <a:gd name="T58" fmla="*/ 40 w 44"/>
              <a:gd name="T59" fmla="*/ 104 h 148"/>
              <a:gd name="T60" fmla="*/ 44 w 44"/>
              <a:gd name="T61" fmla="*/ 108 h 148"/>
              <a:gd name="T62" fmla="*/ 44 w 44"/>
              <a:gd name="T63" fmla="*/ 116 h 148"/>
              <a:gd name="T64" fmla="*/ 44 w 44"/>
              <a:gd name="T65" fmla="*/ 116 h 148"/>
              <a:gd name="T66" fmla="*/ 44 w 44"/>
              <a:gd name="T67" fmla="*/ 124 h 148"/>
              <a:gd name="T68" fmla="*/ 44 w 44"/>
              <a:gd name="T69" fmla="*/ 136 h 148"/>
              <a:gd name="T70" fmla="*/ 44 w 44"/>
              <a:gd name="T71" fmla="*/ 140 h 148"/>
              <a:gd name="T72" fmla="*/ 40 w 44"/>
              <a:gd name="T73" fmla="*/ 144 h 148"/>
              <a:gd name="T74" fmla="*/ 40 w 44"/>
              <a:gd name="T75" fmla="*/ 148 h 148"/>
              <a:gd name="T76" fmla="*/ 40 w 44"/>
              <a:gd name="T77" fmla="*/ 148 h 148"/>
              <a:gd name="T78" fmla="*/ 36 w 44"/>
              <a:gd name="T79" fmla="*/ 148 h 148"/>
              <a:gd name="T80" fmla="*/ 36 w 44"/>
              <a:gd name="T81" fmla="*/ 144 h 148"/>
              <a:gd name="T82" fmla="*/ 36 w 44"/>
              <a:gd name="T83" fmla="*/ 144 h 148"/>
              <a:gd name="T84" fmla="*/ 32 w 44"/>
              <a:gd name="T85" fmla="*/ 140 h 148"/>
              <a:gd name="T86" fmla="*/ 32 w 44"/>
              <a:gd name="T87" fmla="*/ 140 h 1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44" h="148">
                <a:moveTo>
                  <a:pt x="32" y="140"/>
                </a:moveTo>
                <a:lnTo>
                  <a:pt x="32" y="136"/>
                </a:lnTo>
                <a:lnTo>
                  <a:pt x="32" y="132"/>
                </a:lnTo>
                <a:lnTo>
                  <a:pt x="32" y="124"/>
                </a:lnTo>
                <a:lnTo>
                  <a:pt x="32" y="120"/>
                </a:lnTo>
                <a:lnTo>
                  <a:pt x="28" y="108"/>
                </a:lnTo>
                <a:lnTo>
                  <a:pt x="28" y="100"/>
                </a:lnTo>
                <a:lnTo>
                  <a:pt x="28" y="88"/>
                </a:lnTo>
                <a:lnTo>
                  <a:pt x="28" y="72"/>
                </a:lnTo>
                <a:lnTo>
                  <a:pt x="20" y="48"/>
                </a:lnTo>
                <a:lnTo>
                  <a:pt x="20" y="40"/>
                </a:lnTo>
                <a:lnTo>
                  <a:pt x="16" y="28"/>
                </a:lnTo>
                <a:lnTo>
                  <a:pt x="12" y="20"/>
                </a:lnTo>
                <a:lnTo>
                  <a:pt x="8" y="12"/>
                </a:lnTo>
                <a:lnTo>
                  <a:pt x="4" y="4"/>
                </a:lnTo>
                <a:lnTo>
                  <a:pt x="0" y="0"/>
                </a:lnTo>
                <a:lnTo>
                  <a:pt x="36" y="0"/>
                </a:lnTo>
                <a:lnTo>
                  <a:pt x="36" y="0"/>
                </a:lnTo>
                <a:lnTo>
                  <a:pt x="36" y="4"/>
                </a:lnTo>
                <a:lnTo>
                  <a:pt x="36" y="8"/>
                </a:lnTo>
                <a:lnTo>
                  <a:pt x="36" y="16"/>
                </a:lnTo>
                <a:lnTo>
                  <a:pt x="36" y="24"/>
                </a:lnTo>
                <a:lnTo>
                  <a:pt x="36" y="32"/>
                </a:lnTo>
                <a:lnTo>
                  <a:pt x="36" y="44"/>
                </a:lnTo>
                <a:lnTo>
                  <a:pt x="40" y="56"/>
                </a:lnTo>
                <a:lnTo>
                  <a:pt x="40" y="68"/>
                </a:lnTo>
                <a:lnTo>
                  <a:pt x="40" y="80"/>
                </a:lnTo>
                <a:lnTo>
                  <a:pt x="40" y="88"/>
                </a:lnTo>
                <a:lnTo>
                  <a:pt x="40" y="96"/>
                </a:lnTo>
                <a:lnTo>
                  <a:pt x="40" y="104"/>
                </a:lnTo>
                <a:lnTo>
                  <a:pt x="44" y="108"/>
                </a:lnTo>
                <a:lnTo>
                  <a:pt x="44" y="116"/>
                </a:lnTo>
                <a:lnTo>
                  <a:pt x="44" y="116"/>
                </a:lnTo>
                <a:lnTo>
                  <a:pt x="44" y="124"/>
                </a:lnTo>
                <a:lnTo>
                  <a:pt x="44" y="136"/>
                </a:lnTo>
                <a:lnTo>
                  <a:pt x="44" y="140"/>
                </a:lnTo>
                <a:lnTo>
                  <a:pt x="40" y="144"/>
                </a:lnTo>
                <a:lnTo>
                  <a:pt x="40" y="148"/>
                </a:lnTo>
                <a:lnTo>
                  <a:pt x="40" y="148"/>
                </a:lnTo>
                <a:lnTo>
                  <a:pt x="36" y="148"/>
                </a:lnTo>
                <a:lnTo>
                  <a:pt x="36" y="144"/>
                </a:lnTo>
                <a:lnTo>
                  <a:pt x="36" y="144"/>
                </a:lnTo>
                <a:lnTo>
                  <a:pt x="32" y="140"/>
                </a:lnTo>
                <a:lnTo>
                  <a:pt x="32" y="140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5" name="Freeform 195">
            <a:extLst>
              <a:ext uri="{FF2B5EF4-FFF2-40B4-BE49-F238E27FC236}">
                <a16:creationId xmlns:a16="http://schemas.microsoft.com/office/drawing/2014/main" id="{EDC28477-0304-465F-8256-3EA9CB404978}"/>
              </a:ext>
            </a:extLst>
          </p:cNvPr>
          <p:cNvSpPr>
            <a:spLocks/>
          </p:cNvSpPr>
          <p:nvPr/>
        </p:nvSpPr>
        <p:spPr bwMode="auto">
          <a:xfrm>
            <a:off x="9493129" y="2655722"/>
            <a:ext cx="1059103" cy="261004"/>
          </a:xfrm>
          <a:custGeom>
            <a:avLst/>
            <a:gdLst>
              <a:gd name="T0" fmla="*/ 0 w 280"/>
              <a:gd name="T1" fmla="*/ 20 h 56"/>
              <a:gd name="T2" fmla="*/ 32 w 280"/>
              <a:gd name="T3" fmla="*/ 20 h 56"/>
              <a:gd name="T4" fmla="*/ 64 w 280"/>
              <a:gd name="T5" fmla="*/ 16 h 56"/>
              <a:gd name="T6" fmla="*/ 128 w 280"/>
              <a:gd name="T7" fmla="*/ 12 h 56"/>
              <a:gd name="T8" fmla="*/ 196 w 280"/>
              <a:gd name="T9" fmla="*/ 8 h 56"/>
              <a:gd name="T10" fmla="*/ 268 w 280"/>
              <a:gd name="T11" fmla="*/ 0 h 56"/>
              <a:gd name="T12" fmla="*/ 272 w 280"/>
              <a:gd name="T13" fmla="*/ 12 h 56"/>
              <a:gd name="T14" fmla="*/ 276 w 280"/>
              <a:gd name="T15" fmla="*/ 20 h 56"/>
              <a:gd name="T16" fmla="*/ 276 w 280"/>
              <a:gd name="T17" fmla="*/ 28 h 56"/>
              <a:gd name="T18" fmla="*/ 280 w 280"/>
              <a:gd name="T19" fmla="*/ 36 h 56"/>
              <a:gd name="T20" fmla="*/ 280 w 280"/>
              <a:gd name="T21" fmla="*/ 40 h 56"/>
              <a:gd name="T22" fmla="*/ 276 w 280"/>
              <a:gd name="T23" fmla="*/ 44 h 56"/>
              <a:gd name="T24" fmla="*/ 276 w 280"/>
              <a:gd name="T25" fmla="*/ 44 h 56"/>
              <a:gd name="T26" fmla="*/ 272 w 280"/>
              <a:gd name="T27" fmla="*/ 44 h 56"/>
              <a:gd name="T28" fmla="*/ 268 w 280"/>
              <a:gd name="T29" fmla="*/ 44 h 56"/>
              <a:gd name="T30" fmla="*/ 260 w 280"/>
              <a:gd name="T31" fmla="*/ 44 h 56"/>
              <a:gd name="T32" fmla="*/ 248 w 280"/>
              <a:gd name="T33" fmla="*/ 44 h 56"/>
              <a:gd name="T34" fmla="*/ 232 w 280"/>
              <a:gd name="T35" fmla="*/ 44 h 56"/>
              <a:gd name="T36" fmla="*/ 216 w 280"/>
              <a:gd name="T37" fmla="*/ 48 h 56"/>
              <a:gd name="T38" fmla="*/ 192 w 280"/>
              <a:gd name="T39" fmla="*/ 48 h 56"/>
              <a:gd name="T40" fmla="*/ 168 w 280"/>
              <a:gd name="T41" fmla="*/ 48 h 56"/>
              <a:gd name="T42" fmla="*/ 144 w 280"/>
              <a:gd name="T43" fmla="*/ 48 h 56"/>
              <a:gd name="T44" fmla="*/ 116 w 280"/>
              <a:gd name="T45" fmla="*/ 52 h 56"/>
              <a:gd name="T46" fmla="*/ 88 w 280"/>
              <a:gd name="T47" fmla="*/ 52 h 56"/>
              <a:gd name="T48" fmla="*/ 68 w 280"/>
              <a:gd name="T49" fmla="*/ 52 h 56"/>
              <a:gd name="T50" fmla="*/ 48 w 280"/>
              <a:gd name="T51" fmla="*/ 52 h 56"/>
              <a:gd name="T52" fmla="*/ 32 w 280"/>
              <a:gd name="T53" fmla="*/ 52 h 56"/>
              <a:gd name="T54" fmla="*/ 16 w 280"/>
              <a:gd name="T55" fmla="*/ 52 h 56"/>
              <a:gd name="T56" fmla="*/ 8 w 280"/>
              <a:gd name="T57" fmla="*/ 52 h 56"/>
              <a:gd name="T58" fmla="*/ 0 w 280"/>
              <a:gd name="T59" fmla="*/ 56 h 56"/>
              <a:gd name="T60" fmla="*/ 0 w 280"/>
              <a:gd name="T61" fmla="*/ 20 h 56"/>
              <a:gd name="T62" fmla="*/ 0 w 280"/>
              <a:gd name="T63" fmla="*/ 20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280" h="56">
                <a:moveTo>
                  <a:pt x="0" y="20"/>
                </a:moveTo>
                <a:lnTo>
                  <a:pt x="32" y="20"/>
                </a:lnTo>
                <a:lnTo>
                  <a:pt x="64" y="16"/>
                </a:lnTo>
                <a:lnTo>
                  <a:pt x="128" y="12"/>
                </a:lnTo>
                <a:lnTo>
                  <a:pt x="196" y="8"/>
                </a:lnTo>
                <a:lnTo>
                  <a:pt x="268" y="0"/>
                </a:lnTo>
                <a:lnTo>
                  <a:pt x="272" y="12"/>
                </a:lnTo>
                <a:lnTo>
                  <a:pt x="276" y="20"/>
                </a:lnTo>
                <a:lnTo>
                  <a:pt x="276" y="28"/>
                </a:lnTo>
                <a:lnTo>
                  <a:pt x="280" y="36"/>
                </a:lnTo>
                <a:lnTo>
                  <a:pt x="280" y="40"/>
                </a:lnTo>
                <a:lnTo>
                  <a:pt x="276" y="44"/>
                </a:lnTo>
                <a:lnTo>
                  <a:pt x="276" y="44"/>
                </a:lnTo>
                <a:lnTo>
                  <a:pt x="272" y="44"/>
                </a:lnTo>
                <a:lnTo>
                  <a:pt x="268" y="44"/>
                </a:lnTo>
                <a:lnTo>
                  <a:pt x="260" y="44"/>
                </a:lnTo>
                <a:lnTo>
                  <a:pt x="248" y="44"/>
                </a:lnTo>
                <a:lnTo>
                  <a:pt x="232" y="44"/>
                </a:lnTo>
                <a:lnTo>
                  <a:pt x="216" y="48"/>
                </a:lnTo>
                <a:lnTo>
                  <a:pt x="192" y="48"/>
                </a:lnTo>
                <a:lnTo>
                  <a:pt x="168" y="48"/>
                </a:lnTo>
                <a:lnTo>
                  <a:pt x="144" y="48"/>
                </a:lnTo>
                <a:lnTo>
                  <a:pt x="116" y="52"/>
                </a:lnTo>
                <a:lnTo>
                  <a:pt x="88" y="52"/>
                </a:lnTo>
                <a:lnTo>
                  <a:pt x="68" y="52"/>
                </a:lnTo>
                <a:lnTo>
                  <a:pt x="48" y="52"/>
                </a:lnTo>
                <a:lnTo>
                  <a:pt x="32" y="52"/>
                </a:lnTo>
                <a:lnTo>
                  <a:pt x="16" y="52"/>
                </a:lnTo>
                <a:lnTo>
                  <a:pt x="8" y="52"/>
                </a:lnTo>
                <a:lnTo>
                  <a:pt x="0" y="56"/>
                </a:lnTo>
                <a:lnTo>
                  <a:pt x="0" y="20"/>
                </a:lnTo>
                <a:lnTo>
                  <a:pt x="0" y="20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6" name="Freeform 196">
            <a:extLst>
              <a:ext uri="{FF2B5EF4-FFF2-40B4-BE49-F238E27FC236}">
                <a16:creationId xmlns:a16="http://schemas.microsoft.com/office/drawing/2014/main" id="{AE6A97DC-03BC-4D76-930C-C969FA3B643B}"/>
              </a:ext>
            </a:extLst>
          </p:cNvPr>
          <p:cNvSpPr>
            <a:spLocks/>
          </p:cNvSpPr>
          <p:nvPr/>
        </p:nvSpPr>
        <p:spPr bwMode="auto">
          <a:xfrm>
            <a:off x="9568779" y="2152357"/>
            <a:ext cx="1089363" cy="615224"/>
          </a:xfrm>
          <a:custGeom>
            <a:avLst/>
            <a:gdLst>
              <a:gd name="T0" fmla="*/ 224 w 288"/>
              <a:gd name="T1" fmla="*/ 0 h 132"/>
              <a:gd name="T2" fmla="*/ 228 w 288"/>
              <a:gd name="T3" fmla="*/ 0 h 132"/>
              <a:gd name="T4" fmla="*/ 232 w 288"/>
              <a:gd name="T5" fmla="*/ 0 h 132"/>
              <a:gd name="T6" fmla="*/ 244 w 288"/>
              <a:gd name="T7" fmla="*/ 8 h 132"/>
              <a:gd name="T8" fmla="*/ 260 w 288"/>
              <a:gd name="T9" fmla="*/ 12 h 132"/>
              <a:gd name="T10" fmla="*/ 264 w 288"/>
              <a:gd name="T11" fmla="*/ 16 h 132"/>
              <a:gd name="T12" fmla="*/ 272 w 288"/>
              <a:gd name="T13" fmla="*/ 20 h 132"/>
              <a:gd name="T14" fmla="*/ 276 w 288"/>
              <a:gd name="T15" fmla="*/ 20 h 132"/>
              <a:gd name="T16" fmla="*/ 280 w 288"/>
              <a:gd name="T17" fmla="*/ 24 h 132"/>
              <a:gd name="T18" fmla="*/ 284 w 288"/>
              <a:gd name="T19" fmla="*/ 28 h 132"/>
              <a:gd name="T20" fmla="*/ 288 w 288"/>
              <a:gd name="T21" fmla="*/ 28 h 132"/>
              <a:gd name="T22" fmla="*/ 288 w 288"/>
              <a:gd name="T23" fmla="*/ 32 h 132"/>
              <a:gd name="T24" fmla="*/ 284 w 288"/>
              <a:gd name="T25" fmla="*/ 32 h 132"/>
              <a:gd name="T26" fmla="*/ 280 w 288"/>
              <a:gd name="T27" fmla="*/ 36 h 132"/>
              <a:gd name="T28" fmla="*/ 276 w 288"/>
              <a:gd name="T29" fmla="*/ 36 h 132"/>
              <a:gd name="T30" fmla="*/ 272 w 288"/>
              <a:gd name="T31" fmla="*/ 40 h 132"/>
              <a:gd name="T32" fmla="*/ 268 w 288"/>
              <a:gd name="T33" fmla="*/ 44 h 132"/>
              <a:gd name="T34" fmla="*/ 264 w 288"/>
              <a:gd name="T35" fmla="*/ 52 h 132"/>
              <a:gd name="T36" fmla="*/ 256 w 288"/>
              <a:gd name="T37" fmla="*/ 64 h 132"/>
              <a:gd name="T38" fmla="*/ 248 w 288"/>
              <a:gd name="T39" fmla="*/ 76 h 132"/>
              <a:gd name="T40" fmla="*/ 240 w 288"/>
              <a:gd name="T41" fmla="*/ 92 h 132"/>
              <a:gd name="T42" fmla="*/ 232 w 288"/>
              <a:gd name="T43" fmla="*/ 112 h 132"/>
              <a:gd name="T44" fmla="*/ 224 w 288"/>
              <a:gd name="T45" fmla="*/ 132 h 132"/>
              <a:gd name="T46" fmla="*/ 200 w 288"/>
              <a:gd name="T47" fmla="*/ 132 h 132"/>
              <a:gd name="T48" fmla="*/ 204 w 288"/>
              <a:gd name="T49" fmla="*/ 124 h 132"/>
              <a:gd name="T50" fmla="*/ 208 w 288"/>
              <a:gd name="T51" fmla="*/ 112 h 132"/>
              <a:gd name="T52" fmla="*/ 212 w 288"/>
              <a:gd name="T53" fmla="*/ 96 h 132"/>
              <a:gd name="T54" fmla="*/ 216 w 288"/>
              <a:gd name="T55" fmla="*/ 76 h 132"/>
              <a:gd name="T56" fmla="*/ 220 w 288"/>
              <a:gd name="T57" fmla="*/ 60 h 132"/>
              <a:gd name="T58" fmla="*/ 220 w 288"/>
              <a:gd name="T59" fmla="*/ 44 h 132"/>
              <a:gd name="T60" fmla="*/ 220 w 288"/>
              <a:gd name="T61" fmla="*/ 40 h 132"/>
              <a:gd name="T62" fmla="*/ 220 w 288"/>
              <a:gd name="T63" fmla="*/ 36 h 132"/>
              <a:gd name="T64" fmla="*/ 220 w 288"/>
              <a:gd name="T65" fmla="*/ 32 h 132"/>
              <a:gd name="T66" fmla="*/ 216 w 288"/>
              <a:gd name="T67" fmla="*/ 28 h 132"/>
              <a:gd name="T68" fmla="*/ 212 w 288"/>
              <a:gd name="T69" fmla="*/ 24 h 132"/>
              <a:gd name="T70" fmla="*/ 204 w 288"/>
              <a:gd name="T71" fmla="*/ 24 h 132"/>
              <a:gd name="T72" fmla="*/ 192 w 288"/>
              <a:gd name="T73" fmla="*/ 24 h 132"/>
              <a:gd name="T74" fmla="*/ 180 w 288"/>
              <a:gd name="T75" fmla="*/ 20 h 132"/>
              <a:gd name="T76" fmla="*/ 160 w 288"/>
              <a:gd name="T77" fmla="*/ 24 h 132"/>
              <a:gd name="T78" fmla="*/ 144 w 288"/>
              <a:gd name="T79" fmla="*/ 24 h 132"/>
              <a:gd name="T80" fmla="*/ 120 w 288"/>
              <a:gd name="T81" fmla="*/ 24 h 132"/>
              <a:gd name="T82" fmla="*/ 96 w 288"/>
              <a:gd name="T83" fmla="*/ 28 h 132"/>
              <a:gd name="T84" fmla="*/ 68 w 288"/>
              <a:gd name="T85" fmla="*/ 32 h 132"/>
              <a:gd name="T86" fmla="*/ 44 w 288"/>
              <a:gd name="T87" fmla="*/ 36 h 132"/>
              <a:gd name="T88" fmla="*/ 20 w 288"/>
              <a:gd name="T89" fmla="*/ 36 h 132"/>
              <a:gd name="T90" fmla="*/ 0 w 288"/>
              <a:gd name="T91" fmla="*/ 36 h 132"/>
              <a:gd name="T92" fmla="*/ 0 w 288"/>
              <a:gd name="T93" fmla="*/ 28 h 132"/>
              <a:gd name="T94" fmla="*/ 28 w 288"/>
              <a:gd name="T95" fmla="*/ 28 h 132"/>
              <a:gd name="T96" fmla="*/ 56 w 288"/>
              <a:gd name="T97" fmla="*/ 24 h 132"/>
              <a:gd name="T98" fmla="*/ 88 w 288"/>
              <a:gd name="T99" fmla="*/ 20 h 132"/>
              <a:gd name="T100" fmla="*/ 124 w 288"/>
              <a:gd name="T101" fmla="*/ 16 h 132"/>
              <a:gd name="T102" fmla="*/ 140 w 288"/>
              <a:gd name="T103" fmla="*/ 16 h 132"/>
              <a:gd name="T104" fmla="*/ 156 w 288"/>
              <a:gd name="T105" fmla="*/ 12 h 132"/>
              <a:gd name="T106" fmla="*/ 168 w 288"/>
              <a:gd name="T107" fmla="*/ 12 h 132"/>
              <a:gd name="T108" fmla="*/ 180 w 288"/>
              <a:gd name="T109" fmla="*/ 8 h 132"/>
              <a:gd name="T110" fmla="*/ 192 w 288"/>
              <a:gd name="T111" fmla="*/ 8 h 132"/>
              <a:gd name="T112" fmla="*/ 196 w 288"/>
              <a:gd name="T113" fmla="*/ 4 h 132"/>
              <a:gd name="T114" fmla="*/ 204 w 288"/>
              <a:gd name="T115" fmla="*/ 4 h 132"/>
              <a:gd name="T116" fmla="*/ 208 w 288"/>
              <a:gd name="T117" fmla="*/ 4 h 132"/>
              <a:gd name="T118" fmla="*/ 216 w 288"/>
              <a:gd name="T119" fmla="*/ 0 h 132"/>
              <a:gd name="T120" fmla="*/ 224 w 288"/>
              <a:gd name="T121" fmla="*/ 0 h 132"/>
              <a:gd name="T122" fmla="*/ 224 w 288"/>
              <a:gd name="T123" fmla="*/ 0 h 1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288" h="132">
                <a:moveTo>
                  <a:pt x="224" y="0"/>
                </a:moveTo>
                <a:lnTo>
                  <a:pt x="228" y="0"/>
                </a:lnTo>
                <a:lnTo>
                  <a:pt x="232" y="0"/>
                </a:lnTo>
                <a:lnTo>
                  <a:pt x="244" y="8"/>
                </a:lnTo>
                <a:lnTo>
                  <a:pt x="260" y="12"/>
                </a:lnTo>
                <a:lnTo>
                  <a:pt x="264" y="16"/>
                </a:lnTo>
                <a:lnTo>
                  <a:pt x="272" y="20"/>
                </a:lnTo>
                <a:lnTo>
                  <a:pt x="276" y="20"/>
                </a:lnTo>
                <a:lnTo>
                  <a:pt x="280" y="24"/>
                </a:lnTo>
                <a:lnTo>
                  <a:pt x="284" y="28"/>
                </a:lnTo>
                <a:lnTo>
                  <a:pt x="288" y="28"/>
                </a:lnTo>
                <a:lnTo>
                  <a:pt x="288" y="32"/>
                </a:lnTo>
                <a:lnTo>
                  <a:pt x="284" y="32"/>
                </a:lnTo>
                <a:lnTo>
                  <a:pt x="280" y="36"/>
                </a:lnTo>
                <a:lnTo>
                  <a:pt x="276" y="36"/>
                </a:lnTo>
                <a:lnTo>
                  <a:pt x="272" y="40"/>
                </a:lnTo>
                <a:lnTo>
                  <a:pt x="268" y="44"/>
                </a:lnTo>
                <a:lnTo>
                  <a:pt x="264" y="52"/>
                </a:lnTo>
                <a:lnTo>
                  <a:pt x="256" y="64"/>
                </a:lnTo>
                <a:lnTo>
                  <a:pt x="248" y="76"/>
                </a:lnTo>
                <a:lnTo>
                  <a:pt x="240" y="92"/>
                </a:lnTo>
                <a:lnTo>
                  <a:pt x="232" y="112"/>
                </a:lnTo>
                <a:lnTo>
                  <a:pt x="224" y="132"/>
                </a:lnTo>
                <a:lnTo>
                  <a:pt x="200" y="132"/>
                </a:lnTo>
                <a:lnTo>
                  <a:pt x="204" y="124"/>
                </a:lnTo>
                <a:lnTo>
                  <a:pt x="208" y="112"/>
                </a:lnTo>
                <a:lnTo>
                  <a:pt x="212" y="96"/>
                </a:lnTo>
                <a:lnTo>
                  <a:pt x="216" y="76"/>
                </a:lnTo>
                <a:lnTo>
                  <a:pt x="220" y="60"/>
                </a:lnTo>
                <a:lnTo>
                  <a:pt x="220" y="44"/>
                </a:lnTo>
                <a:lnTo>
                  <a:pt x="220" y="40"/>
                </a:lnTo>
                <a:lnTo>
                  <a:pt x="220" y="36"/>
                </a:lnTo>
                <a:lnTo>
                  <a:pt x="220" y="32"/>
                </a:lnTo>
                <a:lnTo>
                  <a:pt x="216" y="28"/>
                </a:lnTo>
                <a:lnTo>
                  <a:pt x="212" y="24"/>
                </a:lnTo>
                <a:lnTo>
                  <a:pt x="204" y="24"/>
                </a:lnTo>
                <a:lnTo>
                  <a:pt x="192" y="24"/>
                </a:lnTo>
                <a:lnTo>
                  <a:pt x="180" y="20"/>
                </a:lnTo>
                <a:lnTo>
                  <a:pt x="160" y="24"/>
                </a:lnTo>
                <a:lnTo>
                  <a:pt x="144" y="24"/>
                </a:lnTo>
                <a:lnTo>
                  <a:pt x="120" y="24"/>
                </a:lnTo>
                <a:lnTo>
                  <a:pt x="96" y="28"/>
                </a:lnTo>
                <a:lnTo>
                  <a:pt x="68" y="32"/>
                </a:lnTo>
                <a:lnTo>
                  <a:pt x="44" y="36"/>
                </a:lnTo>
                <a:lnTo>
                  <a:pt x="20" y="36"/>
                </a:lnTo>
                <a:lnTo>
                  <a:pt x="0" y="36"/>
                </a:lnTo>
                <a:lnTo>
                  <a:pt x="0" y="28"/>
                </a:lnTo>
                <a:lnTo>
                  <a:pt x="28" y="28"/>
                </a:lnTo>
                <a:lnTo>
                  <a:pt x="56" y="24"/>
                </a:lnTo>
                <a:lnTo>
                  <a:pt x="88" y="20"/>
                </a:lnTo>
                <a:lnTo>
                  <a:pt x="124" y="16"/>
                </a:lnTo>
                <a:lnTo>
                  <a:pt x="140" y="16"/>
                </a:lnTo>
                <a:lnTo>
                  <a:pt x="156" y="12"/>
                </a:lnTo>
                <a:lnTo>
                  <a:pt x="168" y="12"/>
                </a:lnTo>
                <a:lnTo>
                  <a:pt x="180" y="8"/>
                </a:lnTo>
                <a:lnTo>
                  <a:pt x="192" y="8"/>
                </a:lnTo>
                <a:lnTo>
                  <a:pt x="196" y="4"/>
                </a:lnTo>
                <a:lnTo>
                  <a:pt x="204" y="4"/>
                </a:lnTo>
                <a:lnTo>
                  <a:pt x="208" y="4"/>
                </a:lnTo>
                <a:lnTo>
                  <a:pt x="216" y="0"/>
                </a:lnTo>
                <a:lnTo>
                  <a:pt x="224" y="0"/>
                </a:lnTo>
                <a:lnTo>
                  <a:pt x="224" y="0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7" name="Freeform 197">
            <a:extLst>
              <a:ext uri="{FF2B5EF4-FFF2-40B4-BE49-F238E27FC236}">
                <a16:creationId xmlns:a16="http://schemas.microsoft.com/office/drawing/2014/main" id="{595AD281-F4A8-4E5F-A71E-236A09F49702}"/>
              </a:ext>
            </a:extLst>
          </p:cNvPr>
          <p:cNvSpPr>
            <a:spLocks/>
          </p:cNvSpPr>
          <p:nvPr/>
        </p:nvSpPr>
        <p:spPr bwMode="auto">
          <a:xfrm>
            <a:off x="9311568" y="1406631"/>
            <a:ext cx="378251" cy="466079"/>
          </a:xfrm>
          <a:custGeom>
            <a:avLst/>
            <a:gdLst>
              <a:gd name="T0" fmla="*/ 80 w 100"/>
              <a:gd name="T1" fmla="*/ 28 h 100"/>
              <a:gd name="T2" fmla="*/ 92 w 100"/>
              <a:gd name="T3" fmla="*/ 36 h 100"/>
              <a:gd name="T4" fmla="*/ 96 w 100"/>
              <a:gd name="T5" fmla="*/ 44 h 100"/>
              <a:gd name="T6" fmla="*/ 100 w 100"/>
              <a:gd name="T7" fmla="*/ 56 h 100"/>
              <a:gd name="T8" fmla="*/ 100 w 100"/>
              <a:gd name="T9" fmla="*/ 64 h 100"/>
              <a:gd name="T10" fmla="*/ 100 w 100"/>
              <a:gd name="T11" fmla="*/ 72 h 100"/>
              <a:gd name="T12" fmla="*/ 100 w 100"/>
              <a:gd name="T13" fmla="*/ 80 h 100"/>
              <a:gd name="T14" fmla="*/ 96 w 100"/>
              <a:gd name="T15" fmla="*/ 84 h 100"/>
              <a:gd name="T16" fmla="*/ 92 w 100"/>
              <a:gd name="T17" fmla="*/ 88 h 100"/>
              <a:gd name="T18" fmla="*/ 88 w 100"/>
              <a:gd name="T19" fmla="*/ 92 h 100"/>
              <a:gd name="T20" fmla="*/ 84 w 100"/>
              <a:gd name="T21" fmla="*/ 96 h 100"/>
              <a:gd name="T22" fmla="*/ 80 w 100"/>
              <a:gd name="T23" fmla="*/ 100 h 100"/>
              <a:gd name="T24" fmla="*/ 76 w 100"/>
              <a:gd name="T25" fmla="*/ 100 h 100"/>
              <a:gd name="T26" fmla="*/ 72 w 100"/>
              <a:gd name="T27" fmla="*/ 96 h 100"/>
              <a:gd name="T28" fmla="*/ 64 w 100"/>
              <a:gd name="T29" fmla="*/ 92 h 100"/>
              <a:gd name="T30" fmla="*/ 56 w 100"/>
              <a:gd name="T31" fmla="*/ 88 h 100"/>
              <a:gd name="T32" fmla="*/ 48 w 100"/>
              <a:gd name="T33" fmla="*/ 76 h 100"/>
              <a:gd name="T34" fmla="*/ 44 w 100"/>
              <a:gd name="T35" fmla="*/ 72 h 100"/>
              <a:gd name="T36" fmla="*/ 36 w 100"/>
              <a:gd name="T37" fmla="*/ 64 h 100"/>
              <a:gd name="T38" fmla="*/ 32 w 100"/>
              <a:gd name="T39" fmla="*/ 56 h 100"/>
              <a:gd name="T40" fmla="*/ 24 w 100"/>
              <a:gd name="T41" fmla="*/ 48 h 100"/>
              <a:gd name="T42" fmla="*/ 12 w 100"/>
              <a:gd name="T43" fmla="*/ 28 h 100"/>
              <a:gd name="T44" fmla="*/ 0 w 100"/>
              <a:gd name="T45" fmla="*/ 0 h 100"/>
              <a:gd name="T46" fmla="*/ 16 w 100"/>
              <a:gd name="T47" fmla="*/ 4 h 100"/>
              <a:gd name="T48" fmla="*/ 28 w 100"/>
              <a:gd name="T49" fmla="*/ 8 h 100"/>
              <a:gd name="T50" fmla="*/ 40 w 100"/>
              <a:gd name="T51" fmla="*/ 12 h 100"/>
              <a:gd name="T52" fmla="*/ 52 w 100"/>
              <a:gd name="T53" fmla="*/ 12 h 100"/>
              <a:gd name="T54" fmla="*/ 60 w 100"/>
              <a:gd name="T55" fmla="*/ 16 h 100"/>
              <a:gd name="T56" fmla="*/ 68 w 100"/>
              <a:gd name="T57" fmla="*/ 20 h 100"/>
              <a:gd name="T58" fmla="*/ 76 w 100"/>
              <a:gd name="T59" fmla="*/ 24 h 100"/>
              <a:gd name="T60" fmla="*/ 80 w 100"/>
              <a:gd name="T61" fmla="*/ 28 h 100"/>
              <a:gd name="T62" fmla="*/ 80 w 100"/>
              <a:gd name="T63" fmla="*/ 28 h 1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00" h="100">
                <a:moveTo>
                  <a:pt x="80" y="28"/>
                </a:moveTo>
                <a:lnTo>
                  <a:pt x="92" y="36"/>
                </a:lnTo>
                <a:lnTo>
                  <a:pt x="96" y="44"/>
                </a:lnTo>
                <a:lnTo>
                  <a:pt x="100" y="56"/>
                </a:lnTo>
                <a:lnTo>
                  <a:pt x="100" y="64"/>
                </a:lnTo>
                <a:lnTo>
                  <a:pt x="100" y="72"/>
                </a:lnTo>
                <a:lnTo>
                  <a:pt x="100" y="80"/>
                </a:lnTo>
                <a:lnTo>
                  <a:pt x="96" y="84"/>
                </a:lnTo>
                <a:lnTo>
                  <a:pt x="92" y="88"/>
                </a:lnTo>
                <a:lnTo>
                  <a:pt x="88" y="92"/>
                </a:lnTo>
                <a:lnTo>
                  <a:pt x="84" y="96"/>
                </a:lnTo>
                <a:lnTo>
                  <a:pt x="80" y="100"/>
                </a:lnTo>
                <a:lnTo>
                  <a:pt x="76" y="100"/>
                </a:lnTo>
                <a:lnTo>
                  <a:pt x="72" y="96"/>
                </a:lnTo>
                <a:lnTo>
                  <a:pt x="64" y="92"/>
                </a:lnTo>
                <a:lnTo>
                  <a:pt x="56" y="88"/>
                </a:lnTo>
                <a:lnTo>
                  <a:pt x="48" y="76"/>
                </a:lnTo>
                <a:lnTo>
                  <a:pt x="44" y="72"/>
                </a:lnTo>
                <a:lnTo>
                  <a:pt x="36" y="64"/>
                </a:lnTo>
                <a:lnTo>
                  <a:pt x="32" y="56"/>
                </a:lnTo>
                <a:lnTo>
                  <a:pt x="24" y="48"/>
                </a:lnTo>
                <a:lnTo>
                  <a:pt x="12" y="28"/>
                </a:lnTo>
                <a:lnTo>
                  <a:pt x="0" y="0"/>
                </a:lnTo>
                <a:lnTo>
                  <a:pt x="16" y="4"/>
                </a:lnTo>
                <a:lnTo>
                  <a:pt x="28" y="8"/>
                </a:lnTo>
                <a:lnTo>
                  <a:pt x="40" y="12"/>
                </a:lnTo>
                <a:lnTo>
                  <a:pt x="52" y="12"/>
                </a:lnTo>
                <a:lnTo>
                  <a:pt x="60" y="16"/>
                </a:lnTo>
                <a:lnTo>
                  <a:pt x="68" y="20"/>
                </a:lnTo>
                <a:lnTo>
                  <a:pt x="76" y="24"/>
                </a:lnTo>
                <a:lnTo>
                  <a:pt x="80" y="28"/>
                </a:lnTo>
                <a:lnTo>
                  <a:pt x="80" y="28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9" name="Freeform 199">
            <a:extLst>
              <a:ext uri="{FF2B5EF4-FFF2-40B4-BE49-F238E27FC236}">
                <a16:creationId xmlns:a16="http://schemas.microsoft.com/office/drawing/2014/main" id="{E90CBE3C-BBC6-4BEE-A790-D7B641F6FB7E}"/>
              </a:ext>
            </a:extLst>
          </p:cNvPr>
          <p:cNvSpPr>
            <a:spLocks/>
          </p:cNvSpPr>
          <p:nvPr/>
        </p:nvSpPr>
        <p:spPr bwMode="auto">
          <a:xfrm>
            <a:off x="8623976" y="5204950"/>
            <a:ext cx="2375417" cy="447435"/>
          </a:xfrm>
          <a:custGeom>
            <a:avLst/>
            <a:gdLst>
              <a:gd name="T0" fmla="*/ 528 w 628"/>
              <a:gd name="T1" fmla="*/ 52 h 96"/>
              <a:gd name="T2" fmla="*/ 480 w 628"/>
              <a:gd name="T3" fmla="*/ 48 h 96"/>
              <a:gd name="T4" fmla="*/ 436 w 628"/>
              <a:gd name="T5" fmla="*/ 48 h 96"/>
              <a:gd name="T6" fmla="*/ 392 w 628"/>
              <a:gd name="T7" fmla="*/ 52 h 96"/>
              <a:gd name="T8" fmla="*/ 352 w 628"/>
              <a:gd name="T9" fmla="*/ 56 h 96"/>
              <a:gd name="T10" fmla="*/ 316 w 628"/>
              <a:gd name="T11" fmla="*/ 60 h 96"/>
              <a:gd name="T12" fmla="*/ 276 w 628"/>
              <a:gd name="T13" fmla="*/ 68 h 96"/>
              <a:gd name="T14" fmla="*/ 228 w 628"/>
              <a:gd name="T15" fmla="*/ 72 h 96"/>
              <a:gd name="T16" fmla="*/ 176 w 628"/>
              <a:gd name="T17" fmla="*/ 84 h 96"/>
              <a:gd name="T18" fmla="*/ 128 w 628"/>
              <a:gd name="T19" fmla="*/ 88 h 96"/>
              <a:gd name="T20" fmla="*/ 96 w 628"/>
              <a:gd name="T21" fmla="*/ 92 h 96"/>
              <a:gd name="T22" fmla="*/ 76 w 628"/>
              <a:gd name="T23" fmla="*/ 96 h 96"/>
              <a:gd name="T24" fmla="*/ 60 w 628"/>
              <a:gd name="T25" fmla="*/ 92 h 96"/>
              <a:gd name="T26" fmla="*/ 40 w 628"/>
              <a:gd name="T27" fmla="*/ 88 h 96"/>
              <a:gd name="T28" fmla="*/ 16 w 628"/>
              <a:gd name="T29" fmla="*/ 76 h 96"/>
              <a:gd name="T30" fmla="*/ 0 w 628"/>
              <a:gd name="T31" fmla="*/ 68 h 96"/>
              <a:gd name="T32" fmla="*/ 0 w 628"/>
              <a:gd name="T33" fmla="*/ 60 h 96"/>
              <a:gd name="T34" fmla="*/ 12 w 628"/>
              <a:gd name="T35" fmla="*/ 56 h 96"/>
              <a:gd name="T36" fmla="*/ 20 w 628"/>
              <a:gd name="T37" fmla="*/ 52 h 96"/>
              <a:gd name="T38" fmla="*/ 36 w 628"/>
              <a:gd name="T39" fmla="*/ 52 h 96"/>
              <a:gd name="T40" fmla="*/ 60 w 628"/>
              <a:gd name="T41" fmla="*/ 48 h 96"/>
              <a:gd name="T42" fmla="*/ 92 w 628"/>
              <a:gd name="T43" fmla="*/ 48 h 96"/>
              <a:gd name="T44" fmla="*/ 136 w 628"/>
              <a:gd name="T45" fmla="*/ 44 h 96"/>
              <a:gd name="T46" fmla="*/ 212 w 628"/>
              <a:gd name="T47" fmla="*/ 36 h 96"/>
              <a:gd name="T48" fmla="*/ 324 w 628"/>
              <a:gd name="T49" fmla="*/ 24 h 96"/>
              <a:gd name="T50" fmla="*/ 412 w 628"/>
              <a:gd name="T51" fmla="*/ 12 h 96"/>
              <a:gd name="T52" fmla="*/ 460 w 628"/>
              <a:gd name="T53" fmla="*/ 4 h 96"/>
              <a:gd name="T54" fmla="*/ 500 w 628"/>
              <a:gd name="T55" fmla="*/ 0 h 96"/>
              <a:gd name="T56" fmla="*/ 528 w 628"/>
              <a:gd name="T57" fmla="*/ 0 h 96"/>
              <a:gd name="T58" fmla="*/ 552 w 628"/>
              <a:gd name="T59" fmla="*/ 0 h 96"/>
              <a:gd name="T60" fmla="*/ 584 w 628"/>
              <a:gd name="T61" fmla="*/ 8 h 96"/>
              <a:gd name="T62" fmla="*/ 608 w 628"/>
              <a:gd name="T63" fmla="*/ 20 h 96"/>
              <a:gd name="T64" fmla="*/ 620 w 628"/>
              <a:gd name="T65" fmla="*/ 28 h 96"/>
              <a:gd name="T66" fmla="*/ 628 w 628"/>
              <a:gd name="T67" fmla="*/ 36 h 96"/>
              <a:gd name="T68" fmla="*/ 628 w 628"/>
              <a:gd name="T69" fmla="*/ 40 h 96"/>
              <a:gd name="T70" fmla="*/ 628 w 628"/>
              <a:gd name="T71" fmla="*/ 48 h 96"/>
              <a:gd name="T72" fmla="*/ 616 w 628"/>
              <a:gd name="T73" fmla="*/ 52 h 96"/>
              <a:gd name="T74" fmla="*/ 600 w 628"/>
              <a:gd name="T75" fmla="*/ 52 h 96"/>
              <a:gd name="T76" fmla="*/ 572 w 628"/>
              <a:gd name="T77" fmla="*/ 52 h 96"/>
              <a:gd name="T78" fmla="*/ 556 w 628"/>
              <a:gd name="T79" fmla="*/ 52 h 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628" h="96">
                <a:moveTo>
                  <a:pt x="556" y="52"/>
                </a:moveTo>
                <a:lnTo>
                  <a:pt x="528" y="52"/>
                </a:lnTo>
                <a:lnTo>
                  <a:pt x="500" y="48"/>
                </a:lnTo>
                <a:lnTo>
                  <a:pt x="480" y="48"/>
                </a:lnTo>
                <a:lnTo>
                  <a:pt x="456" y="48"/>
                </a:lnTo>
                <a:lnTo>
                  <a:pt x="436" y="48"/>
                </a:lnTo>
                <a:lnTo>
                  <a:pt x="416" y="52"/>
                </a:lnTo>
                <a:lnTo>
                  <a:pt x="392" y="52"/>
                </a:lnTo>
                <a:lnTo>
                  <a:pt x="364" y="56"/>
                </a:lnTo>
                <a:lnTo>
                  <a:pt x="352" y="56"/>
                </a:lnTo>
                <a:lnTo>
                  <a:pt x="336" y="60"/>
                </a:lnTo>
                <a:lnTo>
                  <a:pt x="316" y="60"/>
                </a:lnTo>
                <a:lnTo>
                  <a:pt x="296" y="64"/>
                </a:lnTo>
                <a:lnTo>
                  <a:pt x="276" y="68"/>
                </a:lnTo>
                <a:lnTo>
                  <a:pt x="252" y="68"/>
                </a:lnTo>
                <a:lnTo>
                  <a:pt x="228" y="72"/>
                </a:lnTo>
                <a:lnTo>
                  <a:pt x="200" y="76"/>
                </a:lnTo>
                <a:lnTo>
                  <a:pt x="176" y="84"/>
                </a:lnTo>
                <a:lnTo>
                  <a:pt x="152" y="84"/>
                </a:lnTo>
                <a:lnTo>
                  <a:pt x="128" y="88"/>
                </a:lnTo>
                <a:lnTo>
                  <a:pt x="112" y="92"/>
                </a:lnTo>
                <a:lnTo>
                  <a:pt x="96" y="92"/>
                </a:lnTo>
                <a:lnTo>
                  <a:pt x="84" y="92"/>
                </a:lnTo>
                <a:lnTo>
                  <a:pt x="76" y="96"/>
                </a:lnTo>
                <a:lnTo>
                  <a:pt x="72" y="96"/>
                </a:lnTo>
                <a:lnTo>
                  <a:pt x="60" y="92"/>
                </a:lnTo>
                <a:lnTo>
                  <a:pt x="52" y="92"/>
                </a:lnTo>
                <a:lnTo>
                  <a:pt x="40" y="88"/>
                </a:lnTo>
                <a:lnTo>
                  <a:pt x="28" y="84"/>
                </a:lnTo>
                <a:lnTo>
                  <a:pt x="16" y="76"/>
                </a:lnTo>
                <a:lnTo>
                  <a:pt x="8" y="72"/>
                </a:lnTo>
                <a:lnTo>
                  <a:pt x="0" y="68"/>
                </a:lnTo>
                <a:lnTo>
                  <a:pt x="0" y="64"/>
                </a:lnTo>
                <a:lnTo>
                  <a:pt x="0" y="60"/>
                </a:lnTo>
                <a:lnTo>
                  <a:pt x="8" y="56"/>
                </a:lnTo>
                <a:lnTo>
                  <a:pt x="12" y="56"/>
                </a:lnTo>
                <a:lnTo>
                  <a:pt x="16" y="56"/>
                </a:lnTo>
                <a:lnTo>
                  <a:pt x="20" y="52"/>
                </a:lnTo>
                <a:lnTo>
                  <a:pt x="28" y="52"/>
                </a:lnTo>
                <a:lnTo>
                  <a:pt x="36" y="52"/>
                </a:lnTo>
                <a:lnTo>
                  <a:pt x="48" y="52"/>
                </a:lnTo>
                <a:lnTo>
                  <a:pt x="60" y="48"/>
                </a:lnTo>
                <a:lnTo>
                  <a:pt x="76" y="48"/>
                </a:lnTo>
                <a:lnTo>
                  <a:pt x="92" y="48"/>
                </a:lnTo>
                <a:lnTo>
                  <a:pt x="112" y="44"/>
                </a:lnTo>
                <a:lnTo>
                  <a:pt x="136" y="44"/>
                </a:lnTo>
                <a:lnTo>
                  <a:pt x="160" y="40"/>
                </a:lnTo>
                <a:lnTo>
                  <a:pt x="212" y="36"/>
                </a:lnTo>
                <a:lnTo>
                  <a:pt x="268" y="28"/>
                </a:lnTo>
                <a:lnTo>
                  <a:pt x="324" y="24"/>
                </a:lnTo>
                <a:lnTo>
                  <a:pt x="384" y="12"/>
                </a:lnTo>
                <a:lnTo>
                  <a:pt x="412" y="12"/>
                </a:lnTo>
                <a:lnTo>
                  <a:pt x="440" y="8"/>
                </a:lnTo>
                <a:lnTo>
                  <a:pt x="460" y="4"/>
                </a:lnTo>
                <a:lnTo>
                  <a:pt x="484" y="4"/>
                </a:lnTo>
                <a:lnTo>
                  <a:pt x="500" y="0"/>
                </a:lnTo>
                <a:lnTo>
                  <a:pt x="516" y="0"/>
                </a:lnTo>
                <a:lnTo>
                  <a:pt x="528" y="0"/>
                </a:lnTo>
                <a:lnTo>
                  <a:pt x="536" y="0"/>
                </a:lnTo>
                <a:lnTo>
                  <a:pt x="552" y="0"/>
                </a:lnTo>
                <a:lnTo>
                  <a:pt x="568" y="4"/>
                </a:lnTo>
                <a:lnTo>
                  <a:pt x="584" y="8"/>
                </a:lnTo>
                <a:lnTo>
                  <a:pt x="600" y="16"/>
                </a:lnTo>
                <a:lnTo>
                  <a:pt x="608" y="20"/>
                </a:lnTo>
                <a:lnTo>
                  <a:pt x="616" y="24"/>
                </a:lnTo>
                <a:lnTo>
                  <a:pt x="620" y="28"/>
                </a:lnTo>
                <a:lnTo>
                  <a:pt x="624" y="32"/>
                </a:lnTo>
                <a:lnTo>
                  <a:pt x="628" y="36"/>
                </a:lnTo>
                <a:lnTo>
                  <a:pt x="628" y="40"/>
                </a:lnTo>
                <a:lnTo>
                  <a:pt x="628" y="40"/>
                </a:lnTo>
                <a:lnTo>
                  <a:pt x="628" y="44"/>
                </a:lnTo>
                <a:lnTo>
                  <a:pt x="628" y="48"/>
                </a:lnTo>
                <a:lnTo>
                  <a:pt x="624" y="48"/>
                </a:lnTo>
                <a:lnTo>
                  <a:pt x="616" y="52"/>
                </a:lnTo>
                <a:lnTo>
                  <a:pt x="608" y="52"/>
                </a:lnTo>
                <a:lnTo>
                  <a:pt x="600" y="52"/>
                </a:lnTo>
                <a:lnTo>
                  <a:pt x="588" y="52"/>
                </a:lnTo>
                <a:lnTo>
                  <a:pt x="572" y="52"/>
                </a:lnTo>
                <a:lnTo>
                  <a:pt x="556" y="52"/>
                </a:lnTo>
                <a:lnTo>
                  <a:pt x="556" y="52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0" name="Freeform 200">
            <a:extLst>
              <a:ext uri="{FF2B5EF4-FFF2-40B4-BE49-F238E27FC236}">
                <a16:creationId xmlns:a16="http://schemas.microsoft.com/office/drawing/2014/main" id="{277A9067-3147-49B8-8311-3F17D26F9C8A}"/>
              </a:ext>
            </a:extLst>
          </p:cNvPr>
          <p:cNvSpPr>
            <a:spLocks/>
          </p:cNvSpPr>
          <p:nvPr/>
        </p:nvSpPr>
        <p:spPr bwMode="auto">
          <a:xfrm>
            <a:off x="8850926" y="4310079"/>
            <a:ext cx="332861" cy="633867"/>
          </a:xfrm>
          <a:custGeom>
            <a:avLst/>
            <a:gdLst>
              <a:gd name="T0" fmla="*/ 36 w 88"/>
              <a:gd name="T1" fmla="*/ 136 h 136"/>
              <a:gd name="T2" fmla="*/ 32 w 88"/>
              <a:gd name="T3" fmla="*/ 132 h 136"/>
              <a:gd name="T4" fmla="*/ 24 w 88"/>
              <a:gd name="T5" fmla="*/ 132 h 136"/>
              <a:gd name="T6" fmla="*/ 16 w 88"/>
              <a:gd name="T7" fmla="*/ 124 h 136"/>
              <a:gd name="T8" fmla="*/ 12 w 88"/>
              <a:gd name="T9" fmla="*/ 116 h 136"/>
              <a:gd name="T10" fmla="*/ 4 w 88"/>
              <a:gd name="T11" fmla="*/ 108 h 136"/>
              <a:gd name="T12" fmla="*/ 0 w 88"/>
              <a:gd name="T13" fmla="*/ 104 h 136"/>
              <a:gd name="T14" fmla="*/ 0 w 88"/>
              <a:gd name="T15" fmla="*/ 96 h 136"/>
              <a:gd name="T16" fmla="*/ 0 w 88"/>
              <a:gd name="T17" fmla="*/ 92 h 136"/>
              <a:gd name="T18" fmla="*/ 0 w 88"/>
              <a:gd name="T19" fmla="*/ 88 h 136"/>
              <a:gd name="T20" fmla="*/ 4 w 88"/>
              <a:gd name="T21" fmla="*/ 84 h 136"/>
              <a:gd name="T22" fmla="*/ 8 w 88"/>
              <a:gd name="T23" fmla="*/ 80 h 136"/>
              <a:gd name="T24" fmla="*/ 12 w 88"/>
              <a:gd name="T25" fmla="*/ 72 h 136"/>
              <a:gd name="T26" fmla="*/ 20 w 88"/>
              <a:gd name="T27" fmla="*/ 68 h 136"/>
              <a:gd name="T28" fmla="*/ 24 w 88"/>
              <a:gd name="T29" fmla="*/ 60 h 136"/>
              <a:gd name="T30" fmla="*/ 32 w 88"/>
              <a:gd name="T31" fmla="*/ 48 h 136"/>
              <a:gd name="T32" fmla="*/ 32 w 88"/>
              <a:gd name="T33" fmla="*/ 36 h 136"/>
              <a:gd name="T34" fmla="*/ 36 w 88"/>
              <a:gd name="T35" fmla="*/ 24 h 136"/>
              <a:gd name="T36" fmla="*/ 40 w 88"/>
              <a:gd name="T37" fmla="*/ 12 h 136"/>
              <a:gd name="T38" fmla="*/ 44 w 88"/>
              <a:gd name="T39" fmla="*/ 4 h 136"/>
              <a:gd name="T40" fmla="*/ 48 w 88"/>
              <a:gd name="T41" fmla="*/ 0 h 136"/>
              <a:gd name="T42" fmla="*/ 52 w 88"/>
              <a:gd name="T43" fmla="*/ 0 h 136"/>
              <a:gd name="T44" fmla="*/ 56 w 88"/>
              <a:gd name="T45" fmla="*/ 0 h 136"/>
              <a:gd name="T46" fmla="*/ 64 w 88"/>
              <a:gd name="T47" fmla="*/ 0 h 136"/>
              <a:gd name="T48" fmla="*/ 68 w 88"/>
              <a:gd name="T49" fmla="*/ 4 h 136"/>
              <a:gd name="T50" fmla="*/ 76 w 88"/>
              <a:gd name="T51" fmla="*/ 16 h 136"/>
              <a:gd name="T52" fmla="*/ 80 w 88"/>
              <a:gd name="T53" fmla="*/ 20 h 136"/>
              <a:gd name="T54" fmla="*/ 84 w 88"/>
              <a:gd name="T55" fmla="*/ 28 h 136"/>
              <a:gd name="T56" fmla="*/ 84 w 88"/>
              <a:gd name="T57" fmla="*/ 36 h 136"/>
              <a:gd name="T58" fmla="*/ 88 w 88"/>
              <a:gd name="T59" fmla="*/ 44 h 136"/>
              <a:gd name="T60" fmla="*/ 88 w 88"/>
              <a:gd name="T61" fmla="*/ 56 h 136"/>
              <a:gd name="T62" fmla="*/ 84 w 88"/>
              <a:gd name="T63" fmla="*/ 64 h 136"/>
              <a:gd name="T64" fmla="*/ 84 w 88"/>
              <a:gd name="T65" fmla="*/ 76 h 136"/>
              <a:gd name="T66" fmla="*/ 76 w 88"/>
              <a:gd name="T67" fmla="*/ 88 h 136"/>
              <a:gd name="T68" fmla="*/ 68 w 88"/>
              <a:gd name="T69" fmla="*/ 104 h 136"/>
              <a:gd name="T70" fmla="*/ 64 w 88"/>
              <a:gd name="T71" fmla="*/ 112 h 136"/>
              <a:gd name="T72" fmla="*/ 60 w 88"/>
              <a:gd name="T73" fmla="*/ 116 h 136"/>
              <a:gd name="T74" fmla="*/ 56 w 88"/>
              <a:gd name="T75" fmla="*/ 124 h 136"/>
              <a:gd name="T76" fmla="*/ 52 w 88"/>
              <a:gd name="T77" fmla="*/ 128 h 136"/>
              <a:gd name="T78" fmla="*/ 48 w 88"/>
              <a:gd name="T79" fmla="*/ 132 h 136"/>
              <a:gd name="T80" fmla="*/ 44 w 88"/>
              <a:gd name="T81" fmla="*/ 132 h 136"/>
              <a:gd name="T82" fmla="*/ 36 w 88"/>
              <a:gd name="T83" fmla="*/ 136 h 136"/>
              <a:gd name="T84" fmla="*/ 36 w 88"/>
              <a:gd name="T85" fmla="*/ 136 h 1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88" h="136">
                <a:moveTo>
                  <a:pt x="36" y="136"/>
                </a:moveTo>
                <a:lnTo>
                  <a:pt x="32" y="132"/>
                </a:lnTo>
                <a:lnTo>
                  <a:pt x="24" y="132"/>
                </a:lnTo>
                <a:lnTo>
                  <a:pt x="16" y="124"/>
                </a:lnTo>
                <a:lnTo>
                  <a:pt x="12" y="116"/>
                </a:lnTo>
                <a:lnTo>
                  <a:pt x="4" y="108"/>
                </a:lnTo>
                <a:lnTo>
                  <a:pt x="0" y="104"/>
                </a:lnTo>
                <a:lnTo>
                  <a:pt x="0" y="96"/>
                </a:lnTo>
                <a:lnTo>
                  <a:pt x="0" y="92"/>
                </a:lnTo>
                <a:lnTo>
                  <a:pt x="0" y="88"/>
                </a:lnTo>
                <a:lnTo>
                  <a:pt x="4" y="84"/>
                </a:lnTo>
                <a:lnTo>
                  <a:pt x="8" y="80"/>
                </a:lnTo>
                <a:lnTo>
                  <a:pt x="12" y="72"/>
                </a:lnTo>
                <a:lnTo>
                  <a:pt x="20" y="68"/>
                </a:lnTo>
                <a:lnTo>
                  <a:pt x="24" y="60"/>
                </a:lnTo>
                <a:lnTo>
                  <a:pt x="32" y="48"/>
                </a:lnTo>
                <a:lnTo>
                  <a:pt x="32" y="36"/>
                </a:lnTo>
                <a:lnTo>
                  <a:pt x="36" y="24"/>
                </a:lnTo>
                <a:lnTo>
                  <a:pt x="40" y="12"/>
                </a:lnTo>
                <a:lnTo>
                  <a:pt x="44" y="4"/>
                </a:lnTo>
                <a:lnTo>
                  <a:pt x="48" y="0"/>
                </a:lnTo>
                <a:lnTo>
                  <a:pt x="52" y="0"/>
                </a:lnTo>
                <a:lnTo>
                  <a:pt x="56" y="0"/>
                </a:lnTo>
                <a:lnTo>
                  <a:pt x="64" y="0"/>
                </a:lnTo>
                <a:lnTo>
                  <a:pt x="68" y="4"/>
                </a:lnTo>
                <a:lnTo>
                  <a:pt x="76" y="16"/>
                </a:lnTo>
                <a:lnTo>
                  <a:pt x="80" y="20"/>
                </a:lnTo>
                <a:lnTo>
                  <a:pt x="84" y="28"/>
                </a:lnTo>
                <a:lnTo>
                  <a:pt x="84" y="36"/>
                </a:lnTo>
                <a:lnTo>
                  <a:pt x="88" y="44"/>
                </a:lnTo>
                <a:lnTo>
                  <a:pt x="88" y="56"/>
                </a:lnTo>
                <a:lnTo>
                  <a:pt x="84" y="64"/>
                </a:lnTo>
                <a:lnTo>
                  <a:pt x="84" y="76"/>
                </a:lnTo>
                <a:lnTo>
                  <a:pt x="76" y="88"/>
                </a:lnTo>
                <a:lnTo>
                  <a:pt x="68" y="104"/>
                </a:lnTo>
                <a:lnTo>
                  <a:pt x="64" y="112"/>
                </a:lnTo>
                <a:lnTo>
                  <a:pt x="60" y="116"/>
                </a:lnTo>
                <a:lnTo>
                  <a:pt x="56" y="124"/>
                </a:lnTo>
                <a:lnTo>
                  <a:pt x="52" y="128"/>
                </a:lnTo>
                <a:lnTo>
                  <a:pt x="48" y="132"/>
                </a:lnTo>
                <a:lnTo>
                  <a:pt x="44" y="132"/>
                </a:lnTo>
                <a:lnTo>
                  <a:pt x="36" y="136"/>
                </a:lnTo>
                <a:lnTo>
                  <a:pt x="36" y="136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1" name="Freeform 201">
            <a:extLst>
              <a:ext uri="{FF2B5EF4-FFF2-40B4-BE49-F238E27FC236}">
                <a16:creationId xmlns:a16="http://schemas.microsoft.com/office/drawing/2014/main" id="{E3A07352-FEFA-4CFC-8329-C1A3D844C78A}"/>
              </a:ext>
            </a:extLst>
          </p:cNvPr>
          <p:cNvSpPr>
            <a:spLocks/>
          </p:cNvSpPr>
          <p:nvPr/>
        </p:nvSpPr>
        <p:spPr bwMode="auto">
          <a:xfrm>
            <a:off x="9562039" y="3937216"/>
            <a:ext cx="453901" cy="372862"/>
          </a:xfrm>
          <a:custGeom>
            <a:avLst/>
            <a:gdLst>
              <a:gd name="T0" fmla="*/ 0 w 120"/>
              <a:gd name="T1" fmla="*/ 0 h 80"/>
              <a:gd name="T2" fmla="*/ 16 w 120"/>
              <a:gd name="T3" fmla="*/ 0 h 80"/>
              <a:gd name="T4" fmla="*/ 32 w 120"/>
              <a:gd name="T5" fmla="*/ 0 h 80"/>
              <a:gd name="T6" fmla="*/ 48 w 120"/>
              <a:gd name="T7" fmla="*/ 4 h 80"/>
              <a:gd name="T8" fmla="*/ 60 w 120"/>
              <a:gd name="T9" fmla="*/ 4 h 80"/>
              <a:gd name="T10" fmla="*/ 72 w 120"/>
              <a:gd name="T11" fmla="*/ 8 h 80"/>
              <a:gd name="T12" fmla="*/ 80 w 120"/>
              <a:gd name="T13" fmla="*/ 8 h 80"/>
              <a:gd name="T14" fmla="*/ 88 w 120"/>
              <a:gd name="T15" fmla="*/ 12 h 80"/>
              <a:gd name="T16" fmla="*/ 96 w 120"/>
              <a:gd name="T17" fmla="*/ 16 h 80"/>
              <a:gd name="T18" fmla="*/ 108 w 120"/>
              <a:gd name="T19" fmla="*/ 24 h 80"/>
              <a:gd name="T20" fmla="*/ 112 w 120"/>
              <a:gd name="T21" fmla="*/ 32 h 80"/>
              <a:gd name="T22" fmla="*/ 116 w 120"/>
              <a:gd name="T23" fmla="*/ 40 h 80"/>
              <a:gd name="T24" fmla="*/ 120 w 120"/>
              <a:gd name="T25" fmla="*/ 44 h 80"/>
              <a:gd name="T26" fmla="*/ 116 w 120"/>
              <a:gd name="T27" fmla="*/ 48 h 80"/>
              <a:gd name="T28" fmla="*/ 116 w 120"/>
              <a:gd name="T29" fmla="*/ 60 h 80"/>
              <a:gd name="T30" fmla="*/ 112 w 120"/>
              <a:gd name="T31" fmla="*/ 68 h 80"/>
              <a:gd name="T32" fmla="*/ 108 w 120"/>
              <a:gd name="T33" fmla="*/ 72 h 80"/>
              <a:gd name="T34" fmla="*/ 104 w 120"/>
              <a:gd name="T35" fmla="*/ 76 h 80"/>
              <a:gd name="T36" fmla="*/ 100 w 120"/>
              <a:gd name="T37" fmla="*/ 80 h 80"/>
              <a:gd name="T38" fmla="*/ 96 w 120"/>
              <a:gd name="T39" fmla="*/ 80 h 80"/>
              <a:gd name="T40" fmla="*/ 88 w 120"/>
              <a:gd name="T41" fmla="*/ 76 h 80"/>
              <a:gd name="T42" fmla="*/ 80 w 120"/>
              <a:gd name="T43" fmla="*/ 72 h 80"/>
              <a:gd name="T44" fmla="*/ 72 w 120"/>
              <a:gd name="T45" fmla="*/ 68 h 80"/>
              <a:gd name="T46" fmla="*/ 64 w 120"/>
              <a:gd name="T47" fmla="*/ 64 h 80"/>
              <a:gd name="T48" fmla="*/ 56 w 120"/>
              <a:gd name="T49" fmla="*/ 60 h 80"/>
              <a:gd name="T50" fmla="*/ 44 w 120"/>
              <a:gd name="T51" fmla="*/ 52 h 80"/>
              <a:gd name="T52" fmla="*/ 32 w 120"/>
              <a:gd name="T53" fmla="*/ 44 h 80"/>
              <a:gd name="T54" fmla="*/ 24 w 120"/>
              <a:gd name="T55" fmla="*/ 36 h 80"/>
              <a:gd name="T56" fmla="*/ 16 w 120"/>
              <a:gd name="T57" fmla="*/ 28 h 80"/>
              <a:gd name="T58" fmla="*/ 12 w 120"/>
              <a:gd name="T59" fmla="*/ 24 h 80"/>
              <a:gd name="T60" fmla="*/ 4 w 120"/>
              <a:gd name="T61" fmla="*/ 16 h 80"/>
              <a:gd name="T62" fmla="*/ 4 w 120"/>
              <a:gd name="T63" fmla="*/ 12 h 80"/>
              <a:gd name="T64" fmla="*/ 0 w 120"/>
              <a:gd name="T65" fmla="*/ 4 h 80"/>
              <a:gd name="T66" fmla="*/ 0 w 120"/>
              <a:gd name="T67" fmla="*/ 0 h 80"/>
              <a:gd name="T68" fmla="*/ 0 w 120"/>
              <a:gd name="T69" fmla="*/ 0 h 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20" h="80">
                <a:moveTo>
                  <a:pt x="0" y="0"/>
                </a:moveTo>
                <a:lnTo>
                  <a:pt x="16" y="0"/>
                </a:lnTo>
                <a:lnTo>
                  <a:pt x="32" y="0"/>
                </a:lnTo>
                <a:lnTo>
                  <a:pt x="48" y="4"/>
                </a:lnTo>
                <a:lnTo>
                  <a:pt x="60" y="4"/>
                </a:lnTo>
                <a:lnTo>
                  <a:pt x="72" y="8"/>
                </a:lnTo>
                <a:lnTo>
                  <a:pt x="80" y="8"/>
                </a:lnTo>
                <a:lnTo>
                  <a:pt x="88" y="12"/>
                </a:lnTo>
                <a:lnTo>
                  <a:pt x="96" y="16"/>
                </a:lnTo>
                <a:lnTo>
                  <a:pt x="108" y="24"/>
                </a:lnTo>
                <a:lnTo>
                  <a:pt x="112" y="32"/>
                </a:lnTo>
                <a:lnTo>
                  <a:pt x="116" y="40"/>
                </a:lnTo>
                <a:lnTo>
                  <a:pt x="120" y="44"/>
                </a:lnTo>
                <a:lnTo>
                  <a:pt x="116" y="48"/>
                </a:lnTo>
                <a:lnTo>
                  <a:pt x="116" y="60"/>
                </a:lnTo>
                <a:lnTo>
                  <a:pt x="112" y="68"/>
                </a:lnTo>
                <a:lnTo>
                  <a:pt x="108" y="72"/>
                </a:lnTo>
                <a:lnTo>
                  <a:pt x="104" y="76"/>
                </a:lnTo>
                <a:lnTo>
                  <a:pt x="100" y="80"/>
                </a:lnTo>
                <a:lnTo>
                  <a:pt x="96" y="80"/>
                </a:lnTo>
                <a:lnTo>
                  <a:pt x="88" y="76"/>
                </a:lnTo>
                <a:lnTo>
                  <a:pt x="80" y="72"/>
                </a:lnTo>
                <a:lnTo>
                  <a:pt x="72" y="68"/>
                </a:lnTo>
                <a:lnTo>
                  <a:pt x="64" y="64"/>
                </a:lnTo>
                <a:lnTo>
                  <a:pt x="56" y="60"/>
                </a:lnTo>
                <a:lnTo>
                  <a:pt x="44" y="52"/>
                </a:lnTo>
                <a:lnTo>
                  <a:pt x="32" y="44"/>
                </a:lnTo>
                <a:lnTo>
                  <a:pt x="24" y="36"/>
                </a:lnTo>
                <a:lnTo>
                  <a:pt x="16" y="28"/>
                </a:lnTo>
                <a:lnTo>
                  <a:pt x="12" y="24"/>
                </a:lnTo>
                <a:lnTo>
                  <a:pt x="4" y="16"/>
                </a:lnTo>
                <a:lnTo>
                  <a:pt x="4" y="12"/>
                </a:lnTo>
                <a:lnTo>
                  <a:pt x="0" y="4"/>
                </a:lnTo>
                <a:lnTo>
                  <a:pt x="0" y="0"/>
                </a:lnTo>
                <a:lnTo>
                  <a:pt x="0" y="0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2" name="Freeform 202">
            <a:extLst>
              <a:ext uri="{FF2B5EF4-FFF2-40B4-BE49-F238E27FC236}">
                <a16:creationId xmlns:a16="http://schemas.microsoft.com/office/drawing/2014/main" id="{F0B12B72-5AA6-454D-AC8A-538174CFE7D9}"/>
              </a:ext>
            </a:extLst>
          </p:cNvPr>
          <p:cNvSpPr>
            <a:spLocks/>
          </p:cNvSpPr>
          <p:nvPr/>
        </p:nvSpPr>
        <p:spPr bwMode="auto">
          <a:xfrm>
            <a:off x="9062747" y="4198220"/>
            <a:ext cx="1815605" cy="484721"/>
          </a:xfrm>
          <a:custGeom>
            <a:avLst/>
            <a:gdLst>
              <a:gd name="T0" fmla="*/ 380 w 480"/>
              <a:gd name="T1" fmla="*/ 100 h 104"/>
              <a:gd name="T2" fmla="*/ 360 w 480"/>
              <a:gd name="T3" fmla="*/ 104 h 104"/>
              <a:gd name="T4" fmla="*/ 348 w 480"/>
              <a:gd name="T5" fmla="*/ 104 h 104"/>
              <a:gd name="T6" fmla="*/ 340 w 480"/>
              <a:gd name="T7" fmla="*/ 104 h 104"/>
              <a:gd name="T8" fmla="*/ 336 w 480"/>
              <a:gd name="T9" fmla="*/ 96 h 104"/>
              <a:gd name="T10" fmla="*/ 348 w 480"/>
              <a:gd name="T11" fmla="*/ 84 h 104"/>
              <a:gd name="T12" fmla="*/ 364 w 480"/>
              <a:gd name="T13" fmla="*/ 64 h 104"/>
              <a:gd name="T14" fmla="*/ 376 w 480"/>
              <a:gd name="T15" fmla="*/ 56 h 104"/>
              <a:gd name="T16" fmla="*/ 368 w 480"/>
              <a:gd name="T17" fmla="*/ 52 h 104"/>
              <a:gd name="T18" fmla="*/ 356 w 480"/>
              <a:gd name="T19" fmla="*/ 48 h 104"/>
              <a:gd name="T20" fmla="*/ 336 w 480"/>
              <a:gd name="T21" fmla="*/ 48 h 104"/>
              <a:gd name="T22" fmla="*/ 312 w 480"/>
              <a:gd name="T23" fmla="*/ 52 h 104"/>
              <a:gd name="T24" fmla="*/ 272 w 480"/>
              <a:gd name="T25" fmla="*/ 56 h 104"/>
              <a:gd name="T26" fmla="*/ 220 w 480"/>
              <a:gd name="T27" fmla="*/ 60 h 104"/>
              <a:gd name="T28" fmla="*/ 156 w 480"/>
              <a:gd name="T29" fmla="*/ 72 h 104"/>
              <a:gd name="T30" fmla="*/ 96 w 480"/>
              <a:gd name="T31" fmla="*/ 76 h 104"/>
              <a:gd name="T32" fmla="*/ 48 w 480"/>
              <a:gd name="T33" fmla="*/ 84 h 104"/>
              <a:gd name="T34" fmla="*/ 12 w 480"/>
              <a:gd name="T35" fmla="*/ 84 h 104"/>
              <a:gd name="T36" fmla="*/ 0 w 480"/>
              <a:gd name="T37" fmla="*/ 56 h 104"/>
              <a:gd name="T38" fmla="*/ 28 w 480"/>
              <a:gd name="T39" fmla="*/ 56 h 104"/>
              <a:gd name="T40" fmla="*/ 68 w 480"/>
              <a:gd name="T41" fmla="*/ 48 h 104"/>
              <a:gd name="T42" fmla="*/ 120 w 480"/>
              <a:gd name="T43" fmla="*/ 44 h 104"/>
              <a:gd name="T44" fmla="*/ 184 w 480"/>
              <a:gd name="T45" fmla="*/ 36 h 104"/>
              <a:gd name="T46" fmla="*/ 248 w 480"/>
              <a:gd name="T47" fmla="*/ 24 h 104"/>
              <a:gd name="T48" fmla="*/ 304 w 480"/>
              <a:gd name="T49" fmla="*/ 20 h 104"/>
              <a:gd name="T50" fmla="*/ 324 w 480"/>
              <a:gd name="T51" fmla="*/ 16 h 104"/>
              <a:gd name="T52" fmla="*/ 340 w 480"/>
              <a:gd name="T53" fmla="*/ 12 h 104"/>
              <a:gd name="T54" fmla="*/ 352 w 480"/>
              <a:gd name="T55" fmla="*/ 12 h 104"/>
              <a:gd name="T56" fmla="*/ 360 w 480"/>
              <a:gd name="T57" fmla="*/ 8 h 104"/>
              <a:gd name="T58" fmla="*/ 368 w 480"/>
              <a:gd name="T59" fmla="*/ 0 h 104"/>
              <a:gd name="T60" fmla="*/ 380 w 480"/>
              <a:gd name="T61" fmla="*/ 0 h 104"/>
              <a:gd name="T62" fmla="*/ 400 w 480"/>
              <a:gd name="T63" fmla="*/ 8 h 104"/>
              <a:gd name="T64" fmla="*/ 416 w 480"/>
              <a:gd name="T65" fmla="*/ 16 h 104"/>
              <a:gd name="T66" fmla="*/ 436 w 480"/>
              <a:gd name="T67" fmla="*/ 24 h 104"/>
              <a:gd name="T68" fmla="*/ 456 w 480"/>
              <a:gd name="T69" fmla="*/ 36 h 104"/>
              <a:gd name="T70" fmla="*/ 468 w 480"/>
              <a:gd name="T71" fmla="*/ 48 h 104"/>
              <a:gd name="T72" fmla="*/ 476 w 480"/>
              <a:gd name="T73" fmla="*/ 60 h 104"/>
              <a:gd name="T74" fmla="*/ 480 w 480"/>
              <a:gd name="T75" fmla="*/ 64 h 104"/>
              <a:gd name="T76" fmla="*/ 472 w 480"/>
              <a:gd name="T77" fmla="*/ 76 h 104"/>
              <a:gd name="T78" fmla="*/ 456 w 480"/>
              <a:gd name="T79" fmla="*/ 80 h 104"/>
              <a:gd name="T80" fmla="*/ 424 w 480"/>
              <a:gd name="T81" fmla="*/ 84 h 104"/>
              <a:gd name="T82" fmla="*/ 388 w 480"/>
              <a:gd name="T83" fmla="*/ 96 h 1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480" h="104">
                <a:moveTo>
                  <a:pt x="388" y="96"/>
                </a:moveTo>
                <a:lnTo>
                  <a:pt x="380" y="100"/>
                </a:lnTo>
                <a:lnTo>
                  <a:pt x="368" y="100"/>
                </a:lnTo>
                <a:lnTo>
                  <a:pt x="360" y="104"/>
                </a:lnTo>
                <a:lnTo>
                  <a:pt x="352" y="104"/>
                </a:lnTo>
                <a:lnTo>
                  <a:pt x="348" y="104"/>
                </a:lnTo>
                <a:lnTo>
                  <a:pt x="344" y="104"/>
                </a:lnTo>
                <a:lnTo>
                  <a:pt x="340" y="104"/>
                </a:lnTo>
                <a:lnTo>
                  <a:pt x="340" y="100"/>
                </a:lnTo>
                <a:lnTo>
                  <a:pt x="336" y="96"/>
                </a:lnTo>
                <a:lnTo>
                  <a:pt x="340" y="92"/>
                </a:lnTo>
                <a:lnTo>
                  <a:pt x="348" y="84"/>
                </a:lnTo>
                <a:lnTo>
                  <a:pt x="356" y="72"/>
                </a:lnTo>
                <a:lnTo>
                  <a:pt x="364" y="64"/>
                </a:lnTo>
                <a:lnTo>
                  <a:pt x="372" y="60"/>
                </a:lnTo>
                <a:lnTo>
                  <a:pt x="376" y="56"/>
                </a:lnTo>
                <a:lnTo>
                  <a:pt x="372" y="52"/>
                </a:lnTo>
                <a:lnTo>
                  <a:pt x="368" y="52"/>
                </a:lnTo>
                <a:lnTo>
                  <a:pt x="364" y="48"/>
                </a:lnTo>
                <a:lnTo>
                  <a:pt x="356" y="48"/>
                </a:lnTo>
                <a:lnTo>
                  <a:pt x="344" y="48"/>
                </a:lnTo>
                <a:lnTo>
                  <a:pt x="336" y="48"/>
                </a:lnTo>
                <a:lnTo>
                  <a:pt x="324" y="52"/>
                </a:lnTo>
                <a:lnTo>
                  <a:pt x="312" y="52"/>
                </a:lnTo>
                <a:lnTo>
                  <a:pt x="292" y="52"/>
                </a:lnTo>
                <a:lnTo>
                  <a:pt x="272" y="56"/>
                </a:lnTo>
                <a:lnTo>
                  <a:pt x="248" y="60"/>
                </a:lnTo>
                <a:lnTo>
                  <a:pt x="220" y="60"/>
                </a:lnTo>
                <a:lnTo>
                  <a:pt x="188" y="64"/>
                </a:lnTo>
                <a:lnTo>
                  <a:pt x="156" y="72"/>
                </a:lnTo>
                <a:lnTo>
                  <a:pt x="124" y="76"/>
                </a:lnTo>
                <a:lnTo>
                  <a:pt x="96" y="76"/>
                </a:lnTo>
                <a:lnTo>
                  <a:pt x="72" y="80"/>
                </a:lnTo>
                <a:lnTo>
                  <a:pt x="48" y="84"/>
                </a:lnTo>
                <a:lnTo>
                  <a:pt x="32" y="84"/>
                </a:lnTo>
                <a:lnTo>
                  <a:pt x="12" y="84"/>
                </a:lnTo>
                <a:lnTo>
                  <a:pt x="0" y="84"/>
                </a:lnTo>
                <a:lnTo>
                  <a:pt x="0" y="56"/>
                </a:lnTo>
                <a:lnTo>
                  <a:pt x="12" y="56"/>
                </a:lnTo>
                <a:lnTo>
                  <a:pt x="28" y="56"/>
                </a:lnTo>
                <a:lnTo>
                  <a:pt x="48" y="52"/>
                </a:lnTo>
                <a:lnTo>
                  <a:pt x="68" y="48"/>
                </a:lnTo>
                <a:lnTo>
                  <a:pt x="92" y="48"/>
                </a:lnTo>
                <a:lnTo>
                  <a:pt x="120" y="44"/>
                </a:lnTo>
                <a:lnTo>
                  <a:pt x="152" y="40"/>
                </a:lnTo>
                <a:lnTo>
                  <a:pt x="184" y="36"/>
                </a:lnTo>
                <a:lnTo>
                  <a:pt x="216" y="32"/>
                </a:lnTo>
                <a:lnTo>
                  <a:pt x="248" y="24"/>
                </a:lnTo>
                <a:lnTo>
                  <a:pt x="276" y="24"/>
                </a:lnTo>
                <a:lnTo>
                  <a:pt x="304" y="20"/>
                </a:lnTo>
                <a:lnTo>
                  <a:pt x="316" y="16"/>
                </a:lnTo>
                <a:lnTo>
                  <a:pt x="324" y="16"/>
                </a:lnTo>
                <a:lnTo>
                  <a:pt x="332" y="16"/>
                </a:lnTo>
                <a:lnTo>
                  <a:pt x="340" y="12"/>
                </a:lnTo>
                <a:lnTo>
                  <a:pt x="348" y="12"/>
                </a:lnTo>
                <a:lnTo>
                  <a:pt x="352" y="12"/>
                </a:lnTo>
                <a:lnTo>
                  <a:pt x="356" y="8"/>
                </a:lnTo>
                <a:lnTo>
                  <a:pt x="360" y="8"/>
                </a:lnTo>
                <a:lnTo>
                  <a:pt x="364" y="4"/>
                </a:lnTo>
                <a:lnTo>
                  <a:pt x="368" y="0"/>
                </a:lnTo>
                <a:lnTo>
                  <a:pt x="372" y="0"/>
                </a:lnTo>
                <a:lnTo>
                  <a:pt x="380" y="0"/>
                </a:lnTo>
                <a:lnTo>
                  <a:pt x="388" y="0"/>
                </a:lnTo>
                <a:lnTo>
                  <a:pt x="400" y="8"/>
                </a:lnTo>
                <a:lnTo>
                  <a:pt x="408" y="12"/>
                </a:lnTo>
                <a:lnTo>
                  <a:pt x="416" y="16"/>
                </a:lnTo>
                <a:lnTo>
                  <a:pt x="424" y="20"/>
                </a:lnTo>
                <a:lnTo>
                  <a:pt x="436" y="24"/>
                </a:lnTo>
                <a:lnTo>
                  <a:pt x="444" y="32"/>
                </a:lnTo>
                <a:lnTo>
                  <a:pt x="456" y="36"/>
                </a:lnTo>
                <a:lnTo>
                  <a:pt x="464" y="44"/>
                </a:lnTo>
                <a:lnTo>
                  <a:pt x="468" y="48"/>
                </a:lnTo>
                <a:lnTo>
                  <a:pt x="472" y="52"/>
                </a:lnTo>
                <a:lnTo>
                  <a:pt x="476" y="60"/>
                </a:lnTo>
                <a:lnTo>
                  <a:pt x="480" y="64"/>
                </a:lnTo>
                <a:lnTo>
                  <a:pt x="480" y="64"/>
                </a:lnTo>
                <a:lnTo>
                  <a:pt x="480" y="72"/>
                </a:lnTo>
                <a:lnTo>
                  <a:pt x="472" y="76"/>
                </a:lnTo>
                <a:lnTo>
                  <a:pt x="468" y="80"/>
                </a:lnTo>
                <a:lnTo>
                  <a:pt x="456" y="80"/>
                </a:lnTo>
                <a:lnTo>
                  <a:pt x="444" y="80"/>
                </a:lnTo>
                <a:lnTo>
                  <a:pt x="424" y="84"/>
                </a:lnTo>
                <a:lnTo>
                  <a:pt x="408" y="88"/>
                </a:lnTo>
                <a:lnTo>
                  <a:pt x="388" y="96"/>
                </a:lnTo>
                <a:lnTo>
                  <a:pt x="388" y="96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3" name="Freeform 203">
            <a:extLst>
              <a:ext uri="{FF2B5EF4-FFF2-40B4-BE49-F238E27FC236}">
                <a16:creationId xmlns:a16="http://schemas.microsoft.com/office/drawing/2014/main" id="{9E06E6FA-83FB-4BE2-A659-A2DAA01DA6E4}"/>
              </a:ext>
            </a:extLst>
          </p:cNvPr>
          <p:cNvSpPr>
            <a:spLocks/>
          </p:cNvSpPr>
          <p:nvPr/>
        </p:nvSpPr>
        <p:spPr bwMode="auto">
          <a:xfrm>
            <a:off x="9229178" y="4645655"/>
            <a:ext cx="1074233" cy="615224"/>
          </a:xfrm>
          <a:custGeom>
            <a:avLst/>
            <a:gdLst>
              <a:gd name="T0" fmla="*/ 204 w 284"/>
              <a:gd name="T1" fmla="*/ 4 h 132"/>
              <a:gd name="T2" fmla="*/ 220 w 284"/>
              <a:gd name="T3" fmla="*/ 0 h 132"/>
              <a:gd name="T4" fmla="*/ 240 w 284"/>
              <a:gd name="T5" fmla="*/ 8 h 132"/>
              <a:gd name="T6" fmla="*/ 260 w 284"/>
              <a:gd name="T7" fmla="*/ 20 h 132"/>
              <a:gd name="T8" fmla="*/ 272 w 284"/>
              <a:gd name="T9" fmla="*/ 28 h 132"/>
              <a:gd name="T10" fmla="*/ 280 w 284"/>
              <a:gd name="T11" fmla="*/ 40 h 132"/>
              <a:gd name="T12" fmla="*/ 280 w 284"/>
              <a:gd name="T13" fmla="*/ 48 h 132"/>
              <a:gd name="T14" fmla="*/ 272 w 284"/>
              <a:gd name="T15" fmla="*/ 56 h 132"/>
              <a:gd name="T16" fmla="*/ 260 w 284"/>
              <a:gd name="T17" fmla="*/ 64 h 132"/>
              <a:gd name="T18" fmla="*/ 240 w 284"/>
              <a:gd name="T19" fmla="*/ 72 h 132"/>
              <a:gd name="T20" fmla="*/ 216 w 284"/>
              <a:gd name="T21" fmla="*/ 92 h 132"/>
              <a:gd name="T22" fmla="*/ 184 w 284"/>
              <a:gd name="T23" fmla="*/ 116 h 132"/>
              <a:gd name="T24" fmla="*/ 148 w 284"/>
              <a:gd name="T25" fmla="*/ 120 h 132"/>
              <a:gd name="T26" fmla="*/ 172 w 284"/>
              <a:gd name="T27" fmla="*/ 88 h 132"/>
              <a:gd name="T28" fmla="*/ 188 w 284"/>
              <a:gd name="T29" fmla="*/ 64 h 132"/>
              <a:gd name="T30" fmla="*/ 200 w 284"/>
              <a:gd name="T31" fmla="*/ 48 h 132"/>
              <a:gd name="T32" fmla="*/ 200 w 284"/>
              <a:gd name="T33" fmla="*/ 40 h 132"/>
              <a:gd name="T34" fmla="*/ 192 w 284"/>
              <a:gd name="T35" fmla="*/ 40 h 132"/>
              <a:gd name="T36" fmla="*/ 180 w 284"/>
              <a:gd name="T37" fmla="*/ 44 h 132"/>
              <a:gd name="T38" fmla="*/ 160 w 284"/>
              <a:gd name="T39" fmla="*/ 48 h 132"/>
              <a:gd name="T40" fmla="*/ 128 w 284"/>
              <a:gd name="T41" fmla="*/ 56 h 132"/>
              <a:gd name="T42" fmla="*/ 100 w 284"/>
              <a:gd name="T43" fmla="*/ 64 h 132"/>
              <a:gd name="T44" fmla="*/ 76 w 284"/>
              <a:gd name="T45" fmla="*/ 72 h 132"/>
              <a:gd name="T46" fmla="*/ 60 w 284"/>
              <a:gd name="T47" fmla="*/ 76 h 132"/>
              <a:gd name="T48" fmla="*/ 48 w 284"/>
              <a:gd name="T49" fmla="*/ 76 h 132"/>
              <a:gd name="T50" fmla="*/ 32 w 284"/>
              <a:gd name="T51" fmla="*/ 72 h 132"/>
              <a:gd name="T52" fmla="*/ 16 w 284"/>
              <a:gd name="T53" fmla="*/ 64 h 132"/>
              <a:gd name="T54" fmla="*/ 8 w 284"/>
              <a:gd name="T55" fmla="*/ 52 h 132"/>
              <a:gd name="T56" fmla="*/ 0 w 284"/>
              <a:gd name="T57" fmla="*/ 40 h 132"/>
              <a:gd name="T58" fmla="*/ 48 w 284"/>
              <a:gd name="T59" fmla="*/ 36 h 132"/>
              <a:gd name="T60" fmla="*/ 76 w 284"/>
              <a:gd name="T61" fmla="*/ 32 h 132"/>
              <a:gd name="T62" fmla="*/ 112 w 284"/>
              <a:gd name="T63" fmla="*/ 28 h 132"/>
              <a:gd name="T64" fmla="*/ 148 w 284"/>
              <a:gd name="T65" fmla="*/ 20 h 132"/>
              <a:gd name="T66" fmla="*/ 164 w 284"/>
              <a:gd name="T67" fmla="*/ 16 h 132"/>
              <a:gd name="T68" fmla="*/ 180 w 284"/>
              <a:gd name="T69" fmla="*/ 12 h 132"/>
              <a:gd name="T70" fmla="*/ 188 w 284"/>
              <a:gd name="T71" fmla="*/ 8 h 132"/>
              <a:gd name="T72" fmla="*/ 192 w 284"/>
              <a:gd name="T73" fmla="*/ 4 h 1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284" h="132">
                <a:moveTo>
                  <a:pt x="192" y="4"/>
                </a:moveTo>
                <a:lnTo>
                  <a:pt x="204" y="4"/>
                </a:lnTo>
                <a:lnTo>
                  <a:pt x="216" y="0"/>
                </a:lnTo>
                <a:lnTo>
                  <a:pt x="220" y="0"/>
                </a:lnTo>
                <a:lnTo>
                  <a:pt x="228" y="4"/>
                </a:lnTo>
                <a:lnTo>
                  <a:pt x="240" y="8"/>
                </a:lnTo>
                <a:lnTo>
                  <a:pt x="252" y="16"/>
                </a:lnTo>
                <a:lnTo>
                  <a:pt x="260" y="20"/>
                </a:lnTo>
                <a:lnTo>
                  <a:pt x="268" y="24"/>
                </a:lnTo>
                <a:lnTo>
                  <a:pt x="272" y="28"/>
                </a:lnTo>
                <a:lnTo>
                  <a:pt x="276" y="32"/>
                </a:lnTo>
                <a:lnTo>
                  <a:pt x="280" y="40"/>
                </a:lnTo>
                <a:lnTo>
                  <a:pt x="284" y="44"/>
                </a:lnTo>
                <a:lnTo>
                  <a:pt x="280" y="48"/>
                </a:lnTo>
                <a:lnTo>
                  <a:pt x="280" y="52"/>
                </a:lnTo>
                <a:lnTo>
                  <a:pt x="272" y="56"/>
                </a:lnTo>
                <a:lnTo>
                  <a:pt x="264" y="60"/>
                </a:lnTo>
                <a:lnTo>
                  <a:pt x="260" y="64"/>
                </a:lnTo>
                <a:lnTo>
                  <a:pt x="252" y="68"/>
                </a:lnTo>
                <a:lnTo>
                  <a:pt x="240" y="72"/>
                </a:lnTo>
                <a:lnTo>
                  <a:pt x="228" y="80"/>
                </a:lnTo>
                <a:lnTo>
                  <a:pt x="216" y="92"/>
                </a:lnTo>
                <a:lnTo>
                  <a:pt x="200" y="104"/>
                </a:lnTo>
                <a:lnTo>
                  <a:pt x="184" y="116"/>
                </a:lnTo>
                <a:lnTo>
                  <a:pt x="168" y="132"/>
                </a:lnTo>
                <a:lnTo>
                  <a:pt x="148" y="120"/>
                </a:lnTo>
                <a:lnTo>
                  <a:pt x="160" y="100"/>
                </a:lnTo>
                <a:lnTo>
                  <a:pt x="172" y="88"/>
                </a:lnTo>
                <a:lnTo>
                  <a:pt x="180" y="72"/>
                </a:lnTo>
                <a:lnTo>
                  <a:pt x="188" y="64"/>
                </a:lnTo>
                <a:lnTo>
                  <a:pt x="196" y="52"/>
                </a:lnTo>
                <a:lnTo>
                  <a:pt x="200" y="48"/>
                </a:lnTo>
                <a:lnTo>
                  <a:pt x="200" y="44"/>
                </a:lnTo>
                <a:lnTo>
                  <a:pt x="200" y="40"/>
                </a:lnTo>
                <a:lnTo>
                  <a:pt x="196" y="40"/>
                </a:lnTo>
                <a:lnTo>
                  <a:pt x="192" y="40"/>
                </a:lnTo>
                <a:lnTo>
                  <a:pt x="188" y="44"/>
                </a:lnTo>
                <a:lnTo>
                  <a:pt x="180" y="44"/>
                </a:lnTo>
                <a:lnTo>
                  <a:pt x="168" y="48"/>
                </a:lnTo>
                <a:lnTo>
                  <a:pt x="160" y="48"/>
                </a:lnTo>
                <a:lnTo>
                  <a:pt x="144" y="52"/>
                </a:lnTo>
                <a:lnTo>
                  <a:pt x="128" y="56"/>
                </a:lnTo>
                <a:lnTo>
                  <a:pt x="112" y="64"/>
                </a:lnTo>
                <a:lnTo>
                  <a:pt x="100" y="64"/>
                </a:lnTo>
                <a:lnTo>
                  <a:pt x="88" y="68"/>
                </a:lnTo>
                <a:lnTo>
                  <a:pt x="76" y="72"/>
                </a:lnTo>
                <a:lnTo>
                  <a:pt x="68" y="76"/>
                </a:lnTo>
                <a:lnTo>
                  <a:pt x="60" y="76"/>
                </a:lnTo>
                <a:lnTo>
                  <a:pt x="52" y="76"/>
                </a:lnTo>
                <a:lnTo>
                  <a:pt x="48" y="76"/>
                </a:lnTo>
                <a:lnTo>
                  <a:pt x="40" y="76"/>
                </a:lnTo>
                <a:lnTo>
                  <a:pt x="32" y="72"/>
                </a:lnTo>
                <a:lnTo>
                  <a:pt x="24" y="68"/>
                </a:lnTo>
                <a:lnTo>
                  <a:pt x="16" y="64"/>
                </a:lnTo>
                <a:lnTo>
                  <a:pt x="12" y="60"/>
                </a:lnTo>
                <a:lnTo>
                  <a:pt x="8" y="52"/>
                </a:lnTo>
                <a:lnTo>
                  <a:pt x="4" y="48"/>
                </a:lnTo>
                <a:lnTo>
                  <a:pt x="0" y="40"/>
                </a:lnTo>
                <a:lnTo>
                  <a:pt x="32" y="36"/>
                </a:lnTo>
                <a:lnTo>
                  <a:pt x="48" y="36"/>
                </a:lnTo>
                <a:lnTo>
                  <a:pt x="60" y="36"/>
                </a:lnTo>
                <a:lnTo>
                  <a:pt x="76" y="32"/>
                </a:lnTo>
                <a:lnTo>
                  <a:pt x="92" y="32"/>
                </a:lnTo>
                <a:lnTo>
                  <a:pt x="112" y="28"/>
                </a:lnTo>
                <a:lnTo>
                  <a:pt x="136" y="24"/>
                </a:lnTo>
                <a:lnTo>
                  <a:pt x="148" y="20"/>
                </a:lnTo>
                <a:lnTo>
                  <a:pt x="156" y="16"/>
                </a:lnTo>
                <a:lnTo>
                  <a:pt x="164" y="16"/>
                </a:lnTo>
                <a:lnTo>
                  <a:pt x="172" y="12"/>
                </a:lnTo>
                <a:lnTo>
                  <a:pt x="180" y="12"/>
                </a:lnTo>
                <a:lnTo>
                  <a:pt x="184" y="8"/>
                </a:lnTo>
                <a:lnTo>
                  <a:pt x="188" y="8"/>
                </a:lnTo>
                <a:lnTo>
                  <a:pt x="192" y="4"/>
                </a:lnTo>
                <a:lnTo>
                  <a:pt x="192" y="4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0" name="Freeform 204">
            <a:extLst>
              <a:ext uri="{FF2B5EF4-FFF2-40B4-BE49-F238E27FC236}">
                <a16:creationId xmlns:a16="http://schemas.microsoft.com/office/drawing/2014/main" id="{6C95DFA5-5F0A-4290-A459-E3586627F456}"/>
              </a:ext>
            </a:extLst>
          </p:cNvPr>
          <p:cNvSpPr>
            <a:spLocks/>
          </p:cNvSpPr>
          <p:nvPr/>
        </p:nvSpPr>
        <p:spPr bwMode="auto">
          <a:xfrm>
            <a:off x="9471258" y="5074447"/>
            <a:ext cx="650592" cy="1491452"/>
          </a:xfrm>
          <a:custGeom>
            <a:avLst/>
            <a:gdLst>
              <a:gd name="T0" fmla="*/ 96 w 172"/>
              <a:gd name="T1" fmla="*/ 12 h 320"/>
              <a:gd name="T2" fmla="*/ 120 w 172"/>
              <a:gd name="T3" fmla="*/ 28 h 320"/>
              <a:gd name="T4" fmla="*/ 144 w 172"/>
              <a:gd name="T5" fmla="*/ 52 h 320"/>
              <a:gd name="T6" fmla="*/ 160 w 172"/>
              <a:gd name="T7" fmla="*/ 88 h 320"/>
              <a:gd name="T8" fmla="*/ 168 w 172"/>
              <a:gd name="T9" fmla="*/ 132 h 320"/>
              <a:gd name="T10" fmla="*/ 172 w 172"/>
              <a:gd name="T11" fmla="*/ 176 h 320"/>
              <a:gd name="T12" fmla="*/ 168 w 172"/>
              <a:gd name="T13" fmla="*/ 208 h 320"/>
              <a:gd name="T14" fmla="*/ 164 w 172"/>
              <a:gd name="T15" fmla="*/ 240 h 320"/>
              <a:gd name="T16" fmla="*/ 152 w 172"/>
              <a:gd name="T17" fmla="*/ 268 h 320"/>
              <a:gd name="T18" fmla="*/ 140 w 172"/>
              <a:gd name="T19" fmla="*/ 292 h 320"/>
              <a:gd name="T20" fmla="*/ 124 w 172"/>
              <a:gd name="T21" fmla="*/ 308 h 320"/>
              <a:gd name="T22" fmla="*/ 108 w 172"/>
              <a:gd name="T23" fmla="*/ 316 h 320"/>
              <a:gd name="T24" fmla="*/ 88 w 172"/>
              <a:gd name="T25" fmla="*/ 320 h 320"/>
              <a:gd name="T26" fmla="*/ 76 w 172"/>
              <a:gd name="T27" fmla="*/ 308 h 320"/>
              <a:gd name="T28" fmla="*/ 72 w 172"/>
              <a:gd name="T29" fmla="*/ 292 h 320"/>
              <a:gd name="T30" fmla="*/ 64 w 172"/>
              <a:gd name="T31" fmla="*/ 280 h 320"/>
              <a:gd name="T32" fmla="*/ 52 w 172"/>
              <a:gd name="T33" fmla="*/ 272 h 320"/>
              <a:gd name="T34" fmla="*/ 36 w 172"/>
              <a:gd name="T35" fmla="*/ 264 h 320"/>
              <a:gd name="T36" fmla="*/ 20 w 172"/>
              <a:gd name="T37" fmla="*/ 252 h 320"/>
              <a:gd name="T38" fmla="*/ 8 w 172"/>
              <a:gd name="T39" fmla="*/ 244 h 320"/>
              <a:gd name="T40" fmla="*/ 0 w 172"/>
              <a:gd name="T41" fmla="*/ 236 h 320"/>
              <a:gd name="T42" fmla="*/ 0 w 172"/>
              <a:gd name="T43" fmla="*/ 232 h 320"/>
              <a:gd name="T44" fmla="*/ 4 w 172"/>
              <a:gd name="T45" fmla="*/ 228 h 320"/>
              <a:gd name="T46" fmla="*/ 12 w 172"/>
              <a:gd name="T47" fmla="*/ 228 h 320"/>
              <a:gd name="T48" fmla="*/ 28 w 172"/>
              <a:gd name="T49" fmla="*/ 228 h 320"/>
              <a:gd name="T50" fmla="*/ 44 w 172"/>
              <a:gd name="T51" fmla="*/ 228 h 320"/>
              <a:gd name="T52" fmla="*/ 72 w 172"/>
              <a:gd name="T53" fmla="*/ 236 h 320"/>
              <a:gd name="T54" fmla="*/ 84 w 172"/>
              <a:gd name="T55" fmla="*/ 236 h 320"/>
              <a:gd name="T56" fmla="*/ 88 w 172"/>
              <a:gd name="T57" fmla="*/ 236 h 320"/>
              <a:gd name="T58" fmla="*/ 92 w 172"/>
              <a:gd name="T59" fmla="*/ 236 h 320"/>
              <a:gd name="T60" fmla="*/ 100 w 172"/>
              <a:gd name="T61" fmla="*/ 224 h 320"/>
              <a:gd name="T62" fmla="*/ 104 w 172"/>
              <a:gd name="T63" fmla="*/ 208 h 320"/>
              <a:gd name="T64" fmla="*/ 108 w 172"/>
              <a:gd name="T65" fmla="*/ 188 h 320"/>
              <a:gd name="T66" fmla="*/ 112 w 172"/>
              <a:gd name="T67" fmla="*/ 156 h 320"/>
              <a:gd name="T68" fmla="*/ 108 w 172"/>
              <a:gd name="T69" fmla="*/ 128 h 320"/>
              <a:gd name="T70" fmla="*/ 100 w 172"/>
              <a:gd name="T71" fmla="*/ 96 h 320"/>
              <a:gd name="T72" fmla="*/ 92 w 172"/>
              <a:gd name="T73" fmla="*/ 72 h 320"/>
              <a:gd name="T74" fmla="*/ 84 w 172"/>
              <a:gd name="T75" fmla="*/ 52 h 320"/>
              <a:gd name="T76" fmla="*/ 72 w 172"/>
              <a:gd name="T77" fmla="*/ 36 h 320"/>
              <a:gd name="T78" fmla="*/ 56 w 172"/>
              <a:gd name="T79" fmla="*/ 24 h 320"/>
              <a:gd name="T80" fmla="*/ 48 w 172"/>
              <a:gd name="T81" fmla="*/ 12 h 320"/>
              <a:gd name="T82" fmla="*/ 48 w 172"/>
              <a:gd name="T83" fmla="*/ 4 h 320"/>
              <a:gd name="T84" fmla="*/ 52 w 172"/>
              <a:gd name="T85" fmla="*/ 0 h 320"/>
              <a:gd name="T86" fmla="*/ 64 w 172"/>
              <a:gd name="T87" fmla="*/ 0 h 320"/>
              <a:gd name="T88" fmla="*/ 80 w 172"/>
              <a:gd name="T89" fmla="*/ 4 h 3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172" h="320">
                <a:moveTo>
                  <a:pt x="80" y="4"/>
                </a:moveTo>
                <a:lnTo>
                  <a:pt x="96" y="12"/>
                </a:lnTo>
                <a:lnTo>
                  <a:pt x="108" y="20"/>
                </a:lnTo>
                <a:lnTo>
                  <a:pt x="120" y="28"/>
                </a:lnTo>
                <a:lnTo>
                  <a:pt x="132" y="40"/>
                </a:lnTo>
                <a:lnTo>
                  <a:pt x="144" y="52"/>
                </a:lnTo>
                <a:lnTo>
                  <a:pt x="152" y="68"/>
                </a:lnTo>
                <a:lnTo>
                  <a:pt x="160" y="88"/>
                </a:lnTo>
                <a:lnTo>
                  <a:pt x="164" y="112"/>
                </a:lnTo>
                <a:lnTo>
                  <a:pt x="168" y="132"/>
                </a:lnTo>
                <a:lnTo>
                  <a:pt x="172" y="156"/>
                </a:lnTo>
                <a:lnTo>
                  <a:pt x="172" y="176"/>
                </a:lnTo>
                <a:lnTo>
                  <a:pt x="172" y="192"/>
                </a:lnTo>
                <a:lnTo>
                  <a:pt x="168" y="208"/>
                </a:lnTo>
                <a:lnTo>
                  <a:pt x="168" y="224"/>
                </a:lnTo>
                <a:lnTo>
                  <a:pt x="164" y="240"/>
                </a:lnTo>
                <a:lnTo>
                  <a:pt x="160" y="256"/>
                </a:lnTo>
                <a:lnTo>
                  <a:pt x="152" y="268"/>
                </a:lnTo>
                <a:lnTo>
                  <a:pt x="148" y="280"/>
                </a:lnTo>
                <a:lnTo>
                  <a:pt x="140" y="292"/>
                </a:lnTo>
                <a:lnTo>
                  <a:pt x="132" y="300"/>
                </a:lnTo>
                <a:lnTo>
                  <a:pt x="124" y="308"/>
                </a:lnTo>
                <a:lnTo>
                  <a:pt x="116" y="312"/>
                </a:lnTo>
                <a:lnTo>
                  <a:pt x="108" y="316"/>
                </a:lnTo>
                <a:lnTo>
                  <a:pt x="96" y="320"/>
                </a:lnTo>
                <a:lnTo>
                  <a:pt x="88" y="320"/>
                </a:lnTo>
                <a:lnTo>
                  <a:pt x="80" y="316"/>
                </a:lnTo>
                <a:lnTo>
                  <a:pt x="76" y="308"/>
                </a:lnTo>
                <a:lnTo>
                  <a:pt x="76" y="300"/>
                </a:lnTo>
                <a:lnTo>
                  <a:pt x="72" y="292"/>
                </a:lnTo>
                <a:lnTo>
                  <a:pt x="68" y="288"/>
                </a:lnTo>
                <a:lnTo>
                  <a:pt x="64" y="280"/>
                </a:lnTo>
                <a:lnTo>
                  <a:pt x="60" y="276"/>
                </a:lnTo>
                <a:lnTo>
                  <a:pt x="52" y="272"/>
                </a:lnTo>
                <a:lnTo>
                  <a:pt x="44" y="268"/>
                </a:lnTo>
                <a:lnTo>
                  <a:pt x="36" y="264"/>
                </a:lnTo>
                <a:lnTo>
                  <a:pt x="28" y="256"/>
                </a:lnTo>
                <a:lnTo>
                  <a:pt x="20" y="252"/>
                </a:lnTo>
                <a:lnTo>
                  <a:pt x="12" y="248"/>
                </a:lnTo>
                <a:lnTo>
                  <a:pt x="8" y="244"/>
                </a:lnTo>
                <a:lnTo>
                  <a:pt x="4" y="240"/>
                </a:lnTo>
                <a:lnTo>
                  <a:pt x="0" y="236"/>
                </a:lnTo>
                <a:lnTo>
                  <a:pt x="0" y="236"/>
                </a:lnTo>
                <a:lnTo>
                  <a:pt x="0" y="232"/>
                </a:lnTo>
                <a:lnTo>
                  <a:pt x="0" y="228"/>
                </a:lnTo>
                <a:lnTo>
                  <a:pt x="4" y="228"/>
                </a:lnTo>
                <a:lnTo>
                  <a:pt x="8" y="228"/>
                </a:lnTo>
                <a:lnTo>
                  <a:pt x="12" y="228"/>
                </a:lnTo>
                <a:lnTo>
                  <a:pt x="20" y="228"/>
                </a:lnTo>
                <a:lnTo>
                  <a:pt x="28" y="228"/>
                </a:lnTo>
                <a:lnTo>
                  <a:pt x="36" y="228"/>
                </a:lnTo>
                <a:lnTo>
                  <a:pt x="44" y="228"/>
                </a:lnTo>
                <a:lnTo>
                  <a:pt x="64" y="232"/>
                </a:lnTo>
                <a:lnTo>
                  <a:pt x="72" y="236"/>
                </a:lnTo>
                <a:lnTo>
                  <a:pt x="76" y="236"/>
                </a:lnTo>
                <a:lnTo>
                  <a:pt x="84" y="236"/>
                </a:lnTo>
                <a:lnTo>
                  <a:pt x="88" y="236"/>
                </a:lnTo>
                <a:lnTo>
                  <a:pt x="88" y="236"/>
                </a:lnTo>
                <a:lnTo>
                  <a:pt x="92" y="236"/>
                </a:lnTo>
                <a:lnTo>
                  <a:pt x="92" y="236"/>
                </a:lnTo>
                <a:lnTo>
                  <a:pt x="96" y="232"/>
                </a:lnTo>
                <a:lnTo>
                  <a:pt x="100" y="224"/>
                </a:lnTo>
                <a:lnTo>
                  <a:pt x="100" y="216"/>
                </a:lnTo>
                <a:lnTo>
                  <a:pt x="104" y="208"/>
                </a:lnTo>
                <a:lnTo>
                  <a:pt x="104" y="200"/>
                </a:lnTo>
                <a:lnTo>
                  <a:pt x="108" y="188"/>
                </a:lnTo>
                <a:lnTo>
                  <a:pt x="108" y="172"/>
                </a:lnTo>
                <a:lnTo>
                  <a:pt x="112" y="156"/>
                </a:lnTo>
                <a:lnTo>
                  <a:pt x="108" y="140"/>
                </a:lnTo>
                <a:lnTo>
                  <a:pt x="108" y="128"/>
                </a:lnTo>
                <a:lnTo>
                  <a:pt x="108" y="112"/>
                </a:lnTo>
                <a:lnTo>
                  <a:pt x="100" y="96"/>
                </a:lnTo>
                <a:lnTo>
                  <a:pt x="96" y="84"/>
                </a:lnTo>
                <a:lnTo>
                  <a:pt x="92" y="72"/>
                </a:lnTo>
                <a:lnTo>
                  <a:pt x="88" y="60"/>
                </a:lnTo>
                <a:lnTo>
                  <a:pt x="84" y="52"/>
                </a:lnTo>
                <a:lnTo>
                  <a:pt x="76" y="44"/>
                </a:lnTo>
                <a:lnTo>
                  <a:pt x="72" y="36"/>
                </a:lnTo>
                <a:lnTo>
                  <a:pt x="64" y="28"/>
                </a:lnTo>
                <a:lnTo>
                  <a:pt x="56" y="24"/>
                </a:lnTo>
                <a:lnTo>
                  <a:pt x="52" y="20"/>
                </a:lnTo>
                <a:lnTo>
                  <a:pt x="48" y="12"/>
                </a:lnTo>
                <a:lnTo>
                  <a:pt x="48" y="8"/>
                </a:lnTo>
                <a:lnTo>
                  <a:pt x="48" y="4"/>
                </a:lnTo>
                <a:lnTo>
                  <a:pt x="48" y="0"/>
                </a:lnTo>
                <a:lnTo>
                  <a:pt x="52" y="0"/>
                </a:lnTo>
                <a:lnTo>
                  <a:pt x="56" y="0"/>
                </a:lnTo>
                <a:lnTo>
                  <a:pt x="64" y="0"/>
                </a:lnTo>
                <a:lnTo>
                  <a:pt x="80" y="4"/>
                </a:lnTo>
                <a:lnTo>
                  <a:pt x="80" y="4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8" name="Freeform 423">
            <a:extLst>
              <a:ext uri="{FF2B5EF4-FFF2-40B4-BE49-F238E27FC236}">
                <a16:creationId xmlns:a16="http://schemas.microsoft.com/office/drawing/2014/main" id="{9A00FEC8-C09A-4BE4-B2E6-CD22D35F39E8}"/>
              </a:ext>
            </a:extLst>
          </p:cNvPr>
          <p:cNvSpPr>
            <a:spLocks/>
          </p:cNvSpPr>
          <p:nvPr/>
        </p:nvSpPr>
        <p:spPr bwMode="auto">
          <a:xfrm>
            <a:off x="1925188" y="1143877"/>
            <a:ext cx="287471" cy="316933"/>
          </a:xfrm>
          <a:custGeom>
            <a:avLst/>
            <a:gdLst>
              <a:gd name="T0" fmla="*/ 60 w 76"/>
              <a:gd name="T1" fmla="*/ 16 h 68"/>
              <a:gd name="T2" fmla="*/ 68 w 76"/>
              <a:gd name="T3" fmla="*/ 24 h 68"/>
              <a:gd name="T4" fmla="*/ 72 w 76"/>
              <a:gd name="T5" fmla="*/ 32 h 68"/>
              <a:gd name="T6" fmla="*/ 76 w 76"/>
              <a:gd name="T7" fmla="*/ 36 h 68"/>
              <a:gd name="T8" fmla="*/ 76 w 76"/>
              <a:gd name="T9" fmla="*/ 44 h 68"/>
              <a:gd name="T10" fmla="*/ 76 w 76"/>
              <a:gd name="T11" fmla="*/ 48 h 68"/>
              <a:gd name="T12" fmla="*/ 76 w 76"/>
              <a:gd name="T13" fmla="*/ 56 h 68"/>
              <a:gd name="T14" fmla="*/ 76 w 76"/>
              <a:gd name="T15" fmla="*/ 60 h 68"/>
              <a:gd name="T16" fmla="*/ 72 w 76"/>
              <a:gd name="T17" fmla="*/ 60 h 68"/>
              <a:gd name="T18" fmla="*/ 72 w 76"/>
              <a:gd name="T19" fmla="*/ 64 h 68"/>
              <a:gd name="T20" fmla="*/ 68 w 76"/>
              <a:gd name="T21" fmla="*/ 68 h 68"/>
              <a:gd name="T22" fmla="*/ 60 w 76"/>
              <a:gd name="T23" fmla="*/ 68 h 68"/>
              <a:gd name="T24" fmla="*/ 56 w 76"/>
              <a:gd name="T25" fmla="*/ 68 h 68"/>
              <a:gd name="T26" fmla="*/ 48 w 76"/>
              <a:gd name="T27" fmla="*/ 68 h 68"/>
              <a:gd name="T28" fmla="*/ 40 w 76"/>
              <a:gd name="T29" fmla="*/ 64 h 68"/>
              <a:gd name="T30" fmla="*/ 32 w 76"/>
              <a:gd name="T31" fmla="*/ 60 h 68"/>
              <a:gd name="T32" fmla="*/ 28 w 76"/>
              <a:gd name="T33" fmla="*/ 56 h 68"/>
              <a:gd name="T34" fmla="*/ 20 w 76"/>
              <a:gd name="T35" fmla="*/ 48 h 68"/>
              <a:gd name="T36" fmla="*/ 12 w 76"/>
              <a:gd name="T37" fmla="*/ 40 h 68"/>
              <a:gd name="T38" fmla="*/ 4 w 76"/>
              <a:gd name="T39" fmla="*/ 32 h 68"/>
              <a:gd name="T40" fmla="*/ 4 w 76"/>
              <a:gd name="T41" fmla="*/ 28 h 68"/>
              <a:gd name="T42" fmla="*/ 0 w 76"/>
              <a:gd name="T43" fmla="*/ 20 h 68"/>
              <a:gd name="T44" fmla="*/ 0 w 76"/>
              <a:gd name="T45" fmla="*/ 16 h 68"/>
              <a:gd name="T46" fmla="*/ 0 w 76"/>
              <a:gd name="T47" fmla="*/ 12 h 68"/>
              <a:gd name="T48" fmla="*/ 0 w 76"/>
              <a:gd name="T49" fmla="*/ 8 h 68"/>
              <a:gd name="T50" fmla="*/ 4 w 76"/>
              <a:gd name="T51" fmla="*/ 4 h 68"/>
              <a:gd name="T52" fmla="*/ 8 w 76"/>
              <a:gd name="T53" fmla="*/ 4 h 68"/>
              <a:gd name="T54" fmla="*/ 12 w 76"/>
              <a:gd name="T55" fmla="*/ 0 h 68"/>
              <a:gd name="T56" fmla="*/ 24 w 76"/>
              <a:gd name="T57" fmla="*/ 4 h 68"/>
              <a:gd name="T58" fmla="*/ 44 w 76"/>
              <a:gd name="T59" fmla="*/ 8 h 68"/>
              <a:gd name="T60" fmla="*/ 60 w 76"/>
              <a:gd name="T61" fmla="*/ 16 h 68"/>
              <a:gd name="T62" fmla="*/ 60 w 76"/>
              <a:gd name="T63" fmla="*/ 16 h 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76" h="68">
                <a:moveTo>
                  <a:pt x="60" y="16"/>
                </a:moveTo>
                <a:lnTo>
                  <a:pt x="68" y="24"/>
                </a:lnTo>
                <a:lnTo>
                  <a:pt x="72" y="32"/>
                </a:lnTo>
                <a:lnTo>
                  <a:pt x="76" y="36"/>
                </a:lnTo>
                <a:lnTo>
                  <a:pt x="76" y="44"/>
                </a:lnTo>
                <a:lnTo>
                  <a:pt x="76" y="48"/>
                </a:lnTo>
                <a:lnTo>
                  <a:pt x="76" y="56"/>
                </a:lnTo>
                <a:lnTo>
                  <a:pt x="76" y="60"/>
                </a:lnTo>
                <a:lnTo>
                  <a:pt x="72" y="60"/>
                </a:lnTo>
                <a:lnTo>
                  <a:pt x="72" y="64"/>
                </a:lnTo>
                <a:lnTo>
                  <a:pt x="68" y="68"/>
                </a:lnTo>
                <a:lnTo>
                  <a:pt x="60" y="68"/>
                </a:lnTo>
                <a:lnTo>
                  <a:pt x="56" y="68"/>
                </a:lnTo>
                <a:lnTo>
                  <a:pt x="48" y="68"/>
                </a:lnTo>
                <a:lnTo>
                  <a:pt x="40" y="64"/>
                </a:lnTo>
                <a:lnTo>
                  <a:pt x="32" y="60"/>
                </a:lnTo>
                <a:lnTo>
                  <a:pt x="28" y="56"/>
                </a:lnTo>
                <a:lnTo>
                  <a:pt x="20" y="48"/>
                </a:lnTo>
                <a:lnTo>
                  <a:pt x="12" y="40"/>
                </a:lnTo>
                <a:lnTo>
                  <a:pt x="4" y="32"/>
                </a:lnTo>
                <a:lnTo>
                  <a:pt x="4" y="28"/>
                </a:lnTo>
                <a:lnTo>
                  <a:pt x="0" y="20"/>
                </a:lnTo>
                <a:lnTo>
                  <a:pt x="0" y="16"/>
                </a:lnTo>
                <a:lnTo>
                  <a:pt x="0" y="12"/>
                </a:lnTo>
                <a:lnTo>
                  <a:pt x="0" y="8"/>
                </a:lnTo>
                <a:lnTo>
                  <a:pt x="4" y="4"/>
                </a:lnTo>
                <a:lnTo>
                  <a:pt x="8" y="4"/>
                </a:lnTo>
                <a:lnTo>
                  <a:pt x="12" y="0"/>
                </a:lnTo>
                <a:lnTo>
                  <a:pt x="24" y="4"/>
                </a:lnTo>
                <a:lnTo>
                  <a:pt x="44" y="8"/>
                </a:lnTo>
                <a:lnTo>
                  <a:pt x="60" y="16"/>
                </a:lnTo>
                <a:lnTo>
                  <a:pt x="60" y="16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9" name="Freeform 424">
            <a:extLst>
              <a:ext uri="{FF2B5EF4-FFF2-40B4-BE49-F238E27FC236}">
                <a16:creationId xmlns:a16="http://schemas.microsoft.com/office/drawing/2014/main" id="{412E727E-1E1E-4EA9-B3C7-B40DF9B9B822}"/>
              </a:ext>
            </a:extLst>
          </p:cNvPr>
          <p:cNvSpPr>
            <a:spLocks/>
          </p:cNvSpPr>
          <p:nvPr/>
        </p:nvSpPr>
        <p:spPr bwMode="auto">
          <a:xfrm>
            <a:off x="1834408" y="1665885"/>
            <a:ext cx="453901" cy="447435"/>
          </a:xfrm>
          <a:custGeom>
            <a:avLst/>
            <a:gdLst>
              <a:gd name="T0" fmla="*/ 0 w 120"/>
              <a:gd name="T1" fmla="*/ 96 h 96"/>
              <a:gd name="T2" fmla="*/ 0 w 120"/>
              <a:gd name="T3" fmla="*/ 92 h 96"/>
              <a:gd name="T4" fmla="*/ 4 w 120"/>
              <a:gd name="T5" fmla="*/ 84 h 96"/>
              <a:gd name="T6" fmla="*/ 4 w 120"/>
              <a:gd name="T7" fmla="*/ 80 h 96"/>
              <a:gd name="T8" fmla="*/ 8 w 120"/>
              <a:gd name="T9" fmla="*/ 76 h 96"/>
              <a:gd name="T10" fmla="*/ 16 w 120"/>
              <a:gd name="T11" fmla="*/ 72 h 96"/>
              <a:gd name="T12" fmla="*/ 20 w 120"/>
              <a:gd name="T13" fmla="*/ 68 h 96"/>
              <a:gd name="T14" fmla="*/ 32 w 120"/>
              <a:gd name="T15" fmla="*/ 56 h 96"/>
              <a:gd name="T16" fmla="*/ 40 w 120"/>
              <a:gd name="T17" fmla="*/ 48 h 96"/>
              <a:gd name="T18" fmla="*/ 48 w 120"/>
              <a:gd name="T19" fmla="*/ 40 h 96"/>
              <a:gd name="T20" fmla="*/ 56 w 120"/>
              <a:gd name="T21" fmla="*/ 32 h 96"/>
              <a:gd name="T22" fmla="*/ 60 w 120"/>
              <a:gd name="T23" fmla="*/ 28 h 96"/>
              <a:gd name="T24" fmla="*/ 64 w 120"/>
              <a:gd name="T25" fmla="*/ 24 h 96"/>
              <a:gd name="T26" fmla="*/ 64 w 120"/>
              <a:gd name="T27" fmla="*/ 16 h 96"/>
              <a:gd name="T28" fmla="*/ 64 w 120"/>
              <a:gd name="T29" fmla="*/ 12 h 96"/>
              <a:gd name="T30" fmla="*/ 60 w 120"/>
              <a:gd name="T31" fmla="*/ 8 h 96"/>
              <a:gd name="T32" fmla="*/ 60 w 120"/>
              <a:gd name="T33" fmla="*/ 4 h 96"/>
              <a:gd name="T34" fmla="*/ 64 w 120"/>
              <a:gd name="T35" fmla="*/ 0 h 96"/>
              <a:gd name="T36" fmla="*/ 68 w 120"/>
              <a:gd name="T37" fmla="*/ 0 h 96"/>
              <a:gd name="T38" fmla="*/ 72 w 120"/>
              <a:gd name="T39" fmla="*/ 0 h 96"/>
              <a:gd name="T40" fmla="*/ 80 w 120"/>
              <a:gd name="T41" fmla="*/ 0 h 96"/>
              <a:gd name="T42" fmla="*/ 88 w 120"/>
              <a:gd name="T43" fmla="*/ 0 h 96"/>
              <a:gd name="T44" fmla="*/ 96 w 120"/>
              <a:gd name="T45" fmla="*/ 4 h 96"/>
              <a:gd name="T46" fmla="*/ 104 w 120"/>
              <a:gd name="T47" fmla="*/ 8 h 96"/>
              <a:gd name="T48" fmla="*/ 112 w 120"/>
              <a:gd name="T49" fmla="*/ 12 h 96"/>
              <a:gd name="T50" fmla="*/ 116 w 120"/>
              <a:gd name="T51" fmla="*/ 16 h 96"/>
              <a:gd name="T52" fmla="*/ 120 w 120"/>
              <a:gd name="T53" fmla="*/ 24 h 96"/>
              <a:gd name="T54" fmla="*/ 116 w 120"/>
              <a:gd name="T55" fmla="*/ 32 h 96"/>
              <a:gd name="T56" fmla="*/ 112 w 120"/>
              <a:gd name="T57" fmla="*/ 36 h 96"/>
              <a:gd name="T58" fmla="*/ 108 w 120"/>
              <a:gd name="T59" fmla="*/ 44 h 96"/>
              <a:gd name="T60" fmla="*/ 100 w 120"/>
              <a:gd name="T61" fmla="*/ 52 h 96"/>
              <a:gd name="T62" fmla="*/ 88 w 120"/>
              <a:gd name="T63" fmla="*/ 60 h 96"/>
              <a:gd name="T64" fmla="*/ 76 w 120"/>
              <a:gd name="T65" fmla="*/ 68 h 96"/>
              <a:gd name="T66" fmla="*/ 60 w 120"/>
              <a:gd name="T67" fmla="*/ 76 h 96"/>
              <a:gd name="T68" fmla="*/ 44 w 120"/>
              <a:gd name="T69" fmla="*/ 84 h 96"/>
              <a:gd name="T70" fmla="*/ 36 w 120"/>
              <a:gd name="T71" fmla="*/ 88 h 96"/>
              <a:gd name="T72" fmla="*/ 28 w 120"/>
              <a:gd name="T73" fmla="*/ 92 h 96"/>
              <a:gd name="T74" fmla="*/ 20 w 120"/>
              <a:gd name="T75" fmla="*/ 96 h 96"/>
              <a:gd name="T76" fmla="*/ 12 w 120"/>
              <a:gd name="T77" fmla="*/ 96 h 96"/>
              <a:gd name="T78" fmla="*/ 8 w 120"/>
              <a:gd name="T79" fmla="*/ 96 h 96"/>
              <a:gd name="T80" fmla="*/ 4 w 120"/>
              <a:gd name="T81" fmla="*/ 96 h 96"/>
              <a:gd name="T82" fmla="*/ 0 w 120"/>
              <a:gd name="T83" fmla="*/ 96 h 96"/>
              <a:gd name="T84" fmla="*/ 0 w 120"/>
              <a:gd name="T85" fmla="*/ 96 h 96"/>
              <a:gd name="T86" fmla="*/ 0 w 120"/>
              <a:gd name="T87" fmla="*/ 96 h 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20" h="96">
                <a:moveTo>
                  <a:pt x="0" y="96"/>
                </a:moveTo>
                <a:lnTo>
                  <a:pt x="0" y="92"/>
                </a:lnTo>
                <a:lnTo>
                  <a:pt x="4" y="84"/>
                </a:lnTo>
                <a:lnTo>
                  <a:pt x="4" y="80"/>
                </a:lnTo>
                <a:lnTo>
                  <a:pt x="8" y="76"/>
                </a:lnTo>
                <a:lnTo>
                  <a:pt x="16" y="72"/>
                </a:lnTo>
                <a:lnTo>
                  <a:pt x="20" y="68"/>
                </a:lnTo>
                <a:lnTo>
                  <a:pt x="32" y="56"/>
                </a:lnTo>
                <a:lnTo>
                  <a:pt x="40" y="48"/>
                </a:lnTo>
                <a:lnTo>
                  <a:pt x="48" y="40"/>
                </a:lnTo>
                <a:lnTo>
                  <a:pt x="56" y="32"/>
                </a:lnTo>
                <a:lnTo>
                  <a:pt x="60" y="28"/>
                </a:lnTo>
                <a:lnTo>
                  <a:pt x="64" y="24"/>
                </a:lnTo>
                <a:lnTo>
                  <a:pt x="64" y="16"/>
                </a:lnTo>
                <a:lnTo>
                  <a:pt x="64" y="12"/>
                </a:lnTo>
                <a:lnTo>
                  <a:pt x="60" y="8"/>
                </a:lnTo>
                <a:lnTo>
                  <a:pt x="60" y="4"/>
                </a:lnTo>
                <a:lnTo>
                  <a:pt x="64" y="0"/>
                </a:lnTo>
                <a:lnTo>
                  <a:pt x="68" y="0"/>
                </a:lnTo>
                <a:lnTo>
                  <a:pt x="72" y="0"/>
                </a:lnTo>
                <a:lnTo>
                  <a:pt x="80" y="0"/>
                </a:lnTo>
                <a:lnTo>
                  <a:pt x="88" y="0"/>
                </a:lnTo>
                <a:lnTo>
                  <a:pt x="96" y="4"/>
                </a:lnTo>
                <a:lnTo>
                  <a:pt x="104" y="8"/>
                </a:lnTo>
                <a:lnTo>
                  <a:pt x="112" y="12"/>
                </a:lnTo>
                <a:lnTo>
                  <a:pt x="116" y="16"/>
                </a:lnTo>
                <a:lnTo>
                  <a:pt x="120" y="24"/>
                </a:lnTo>
                <a:lnTo>
                  <a:pt x="116" y="32"/>
                </a:lnTo>
                <a:lnTo>
                  <a:pt x="112" y="36"/>
                </a:lnTo>
                <a:lnTo>
                  <a:pt x="108" y="44"/>
                </a:lnTo>
                <a:lnTo>
                  <a:pt x="100" y="52"/>
                </a:lnTo>
                <a:lnTo>
                  <a:pt x="88" y="60"/>
                </a:lnTo>
                <a:lnTo>
                  <a:pt x="76" y="68"/>
                </a:lnTo>
                <a:lnTo>
                  <a:pt x="60" y="76"/>
                </a:lnTo>
                <a:lnTo>
                  <a:pt x="44" y="84"/>
                </a:lnTo>
                <a:lnTo>
                  <a:pt x="36" y="88"/>
                </a:lnTo>
                <a:lnTo>
                  <a:pt x="28" y="92"/>
                </a:lnTo>
                <a:lnTo>
                  <a:pt x="20" y="96"/>
                </a:lnTo>
                <a:lnTo>
                  <a:pt x="12" y="96"/>
                </a:lnTo>
                <a:lnTo>
                  <a:pt x="8" y="96"/>
                </a:lnTo>
                <a:lnTo>
                  <a:pt x="4" y="96"/>
                </a:lnTo>
                <a:lnTo>
                  <a:pt x="0" y="96"/>
                </a:lnTo>
                <a:lnTo>
                  <a:pt x="0" y="96"/>
                </a:lnTo>
                <a:lnTo>
                  <a:pt x="0" y="96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0" name="Freeform 425">
            <a:extLst>
              <a:ext uri="{FF2B5EF4-FFF2-40B4-BE49-F238E27FC236}">
                <a16:creationId xmlns:a16="http://schemas.microsoft.com/office/drawing/2014/main" id="{C7953647-214D-4E5E-806B-0DC98C5C7BD2}"/>
              </a:ext>
            </a:extLst>
          </p:cNvPr>
          <p:cNvSpPr>
            <a:spLocks/>
          </p:cNvSpPr>
          <p:nvPr/>
        </p:nvSpPr>
        <p:spPr bwMode="auto">
          <a:xfrm>
            <a:off x="2394220" y="1647242"/>
            <a:ext cx="408511" cy="354220"/>
          </a:xfrm>
          <a:custGeom>
            <a:avLst/>
            <a:gdLst>
              <a:gd name="T0" fmla="*/ 108 w 108"/>
              <a:gd name="T1" fmla="*/ 56 h 76"/>
              <a:gd name="T2" fmla="*/ 108 w 108"/>
              <a:gd name="T3" fmla="*/ 64 h 76"/>
              <a:gd name="T4" fmla="*/ 104 w 108"/>
              <a:gd name="T5" fmla="*/ 72 h 76"/>
              <a:gd name="T6" fmla="*/ 100 w 108"/>
              <a:gd name="T7" fmla="*/ 76 h 76"/>
              <a:gd name="T8" fmla="*/ 92 w 108"/>
              <a:gd name="T9" fmla="*/ 76 h 76"/>
              <a:gd name="T10" fmla="*/ 88 w 108"/>
              <a:gd name="T11" fmla="*/ 76 h 76"/>
              <a:gd name="T12" fmla="*/ 80 w 108"/>
              <a:gd name="T13" fmla="*/ 76 h 76"/>
              <a:gd name="T14" fmla="*/ 76 w 108"/>
              <a:gd name="T15" fmla="*/ 72 h 76"/>
              <a:gd name="T16" fmla="*/ 68 w 108"/>
              <a:gd name="T17" fmla="*/ 68 h 76"/>
              <a:gd name="T18" fmla="*/ 60 w 108"/>
              <a:gd name="T19" fmla="*/ 64 h 76"/>
              <a:gd name="T20" fmla="*/ 52 w 108"/>
              <a:gd name="T21" fmla="*/ 60 h 76"/>
              <a:gd name="T22" fmla="*/ 36 w 108"/>
              <a:gd name="T23" fmla="*/ 44 h 76"/>
              <a:gd name="T24" fmla="*/ 24 w 108"/>
              <a:gd name="T25" fmla="*/ 36 h 76"/>
              <a:gd name="T26" fmla="*/ 20 w 108"/>
              <a:gd name="T27" fmla="*/ 28 h 76"/>
              <a:gd name="T28" fmla="*/ 12 w 108"/>
              <a:gd name="T29" fmla="*/ 24 h 76"/>
              <a:gd name="T30" fmla="*/ 8 w 108"/>
              <a:gd name="T31" fmla="*/ 16 h 76"/>
              <a:gd name="T32" fmla="*/ 4 w 108"/>
              <a:gd name="T33" fmla="*/ 12 h 76"/>
              <a:gd name="T34" fmla="*/ 0 w 108"/>
              <a:gd name="T35" fmla="*/ 8 h 76"/>
              <a:gd name="T36" fmla="*/ 0 w 108"/>
              <a:gd name="T37" fmla="*/ 4 h 76"/>
              <a:gd name="T38" fmla="*/ 0 w 108"/>
              <a:gd name="T39" fmla="*/ 4 h 76"/>
              <a:gd name="T40" fmla="*/ 4 w 108"/>
              <a:gd name="T41" fmla="*/ 0 h 76"/>
              <a:gd name="T42" fmla="*/ 8 w 108"/>
              <a:gd name="T43" fmla="*/ 0 h 76"/>
              <a:gd name="T44" fmla="*/ 16 w 108"/>
              <a:gd name="T45" fmla="*/ 0 h 76"/>
              <a:gd name="T46" fmla="*/ 28 w 108"/>
              <a:gd name="T47" fmla="*/ 0 h 76"/>
              <a:gd name="T48" fmla="*/ 36 w 108"/>
              <a:gd name="T49" fmla="*/ 0 h 76"/>
              <a:gd name="T50" fmla="*/ 52 w 108"/>
              <a:gd name="T51" fmla="*/ 4 h 76"/>
              <a:gd name="T52" fmla="*/ 64 w 108"/>
              <a:gd name="T53" fmla="*/ 8 h 76"/>
              <a:gd name="T54" fmla="*/ 80 w 108"/>
              <a:gd name="T55" fmla="*/ 16 h 76"/>
              <a:gd name="T56" fmla="*/ 88 w 108"/>
              <a:gd name="T57" fmla="*/ 20 h 76"/>
              <a:gd name="T58" fmla="*/ 92 w 108"/>
              <a:gd name="T59" fmla="*/ 24 h 76"/>
              <a:gd name="T60" fmla="*/ 96 w 108"/>
              <a:gd name="T61" fmla="*/ 28 h 76"/>
              <a:gd name="T62" fmla="*/ 104 w 108"/>
              <a:gd name="T63" fmla="*/ 36 h 76"/>
              <a:gd name="T64" fmla="*/ 108 w 108"/>
              <a:gd name="T65" fmla="*/ 44 h 76"/>
              <a:gd name="T66" fmla="*/ 108 w 108"/>
              <a:gd name="T67" fmla="*/ 56 h 76"/>
              <a:gd name="T68" fmla="*/ 108 w 108"/>
              <a:gd name="T69" fmla="*/ 56 h 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08" h="76">
                <a:moveTo>
                  <a:pt x="108" y="56"/>
                </a:moveTo>
                <a:lnTo>
                  <a:pt x="108" y="64"/>
                </a:lnTo>
                <a:lnTo>
                  <a:pt x="104" y="72"/>
                </a:lnTo>
                <a:lnTo>
                  <a:pt x="100" y="76"/>
                </a:lnTo>
                <a:lnTo>
                  <a:pt x="92" y="76"/>
                </a:lnTo>
                <a:lnTo>
                  <a:pt x="88" y="76"/>
                </a:lnTo>
                <a:lnTo>
                  <a:pt x="80" y="76"/>
                </a:lnTo>
                <a:lnTo>
                  <a:pt x="76" y="72"/>
                </a:lnTo>
                <a:lnTo>
                  <a:pt x="68" y="68"/>
                </a:lnTo>
                <a:lnTo>
                  <a:pt x="60" y="64"/>
                </a:lnTo>
                <a:lnTo>
                  <a:pt x="52" y="60"/>
                </a:lnTo>
                <a:lnTo>
                  <a:pt x="36" y="44"/>
                </a:lnTo>
                <a:lnTo>
                  <a:pt x="24" y="36"/>
                </a:lnTo>
                <a:lnTo>
                  <a:pt x="20" y="28"/>
                </a:lnTo>
                <a:lnTo>
                  <a:pt x="12" y="24"/>
                </a:lnTo>
                <a:lnTo>
                  <a:pt x="8" y="16"/>
                </a:lnTo>
                <a:lnTo>
                  <a:pt x="4" y="12"/>
                </a:lnTo>
                <a:lnTo>
                  <a:pt x="0" y="8"/>
                </a:lnTo>
                <a:lnTo>
                  <a:pt x="0" y="4"/>
                </a:lnTo>
                <a:lnTo>
                  <a:pt x="0" y="4"/>
                </a:lnTo>
                <a:lnTo>
                  <a:pt x="4" y="0"/>
                </a:lnTo>
                <a:lnTo>
                  <a:pt x="8" y="0"/>
                </a:lnTo>
                <a:lnTo>
                  <a:pt x="16" y="0"/>
                </a:lnTo>
                <a:lnTo>
                  <a:pt x="28" y="0"/>
                </a:lnTo>
                <a:lnTo>
                  <a:pt x="36" y="0"/>
                </a:lnTo>
                <a:lnTo>
                  <a:pt x="52" y="4"/>
                </a:lnTo>
                <a:lnTo>
                  <a:pt x="64" y="8"/>
                </a:lnTo>
                <a:lnTo>
                  <a:pt x="80" y="16"/>
                </a:lnTo>
                <a:lnTo>
                  <a:pt x="88" y="20"/>
                </a:lnTo>
                <a:lnTo>
                  <a:pt x="92" y="24"/>
                </a:lnTo>
                <a:lnTo>
                  <a:pt x="96" y="28"/>
                </a:lnTo>
                <a:lnTo>
                  <a:pt x="104" y="36"/>
                </a:lnTo>
                <a:lnTo>
                  <a:pt x="108" y="44"/>
                </a:lnTo>
                <a:lnTo>
                  <a:pt x="108" y="56"/>
                </a:lnTo>
                <a:lnTo>
                  <a:pt x="108" y="56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1" name="Freeform 426">
            <a:extLst>
              <a:ext uri="{FF2B5EF4-FFF2-40B4-BE49-F238E27FC236}">
                <a16:creationId xmlns:a16="http://schemas.microsoft.com/office/drawing/2014/main" id="{D62CD388-2E1E-4331-A854-6D5A64A4F564}"/>
              </a:ext>
            </a:extLst>
          </p:cNvPr>
          <p:cNvSpPr>
            <a:spLocks/>
          </p:cNvSpPr>
          <p:nvPr/>
        </p:nvSpPr>
        <p:spPr bwMode="auto">
          <a:xfrm>
            <a:off x="2091619" y="510010"/>
            <a:ext cx="453901" cy="354220"/>
          </a:xfrm>
          <a:custGeom>
            <a:avLst/>
            <a:gdLst>
              <a:gd name="T0" fmla="*/ 0 w 120"/>
              <a:gd name="T1" fmla="*/ 8 h 76"/>
              <a:gd name="T2" fmla="*/ 4 w 120"/>
              <a:gd name="T3" fmla="*/ 4 h 76"/>
              <a:gd name="T4" fmla="*/ 8 w 120"/>
              <a:gd name="T5" fmla="*/ 4 h 76"/>
              <a:gd name="T6" fmla="*/ 12 w 120"/>
              <a:gd name="T7" fmla="*/ 0 h 76"/>
              <a:gd name="T8" fmla="*/ 20 w 120"/>
              <a:gd name="T9" fmla="*/ 0 h 76"/>
              <a:gd name="T10" fmla="*/ 24 w 120"/>
              <a:gd name="T11" fmla="*/ 0 h 76"/>
              <a:gd name="T12" fmla="*/ 32 w 120"/>
              <a:gd name="T13" fmla="*/ 0 h 76"/>
              <a:gd name="T14" fmla="*/ 44 w 120"/>
              <a:gd name="T15" fmla="*/ 0 h 76"/>
              <a:gd name="T16" fmla="*/ 60 w 120"/>
              <a:gd name="T17" fmla="*/ 4 h 76"/>
              <a:gd name="T18" fmla="*/ 72 w 120"/>
              <a:gd name="T19" fmla="*/ 4 h 76"/>
              <a:gd name="T20" fmla="*/ 84 w 120"/>
              <a:gd name="T21" fmla="*/ 12 h 76"/>
              <a:gd name="T22" fmla="*/ 96 w 120"/>
              <a:gd name="T23" fmla="*/ 16 h 76"/>
              <a:gd name="T24" fmla="*/ 104 w 120"/>
              <a:gd name="T25" fmla="*/ 20 h 76"/>
              <a:gd name="T26" fmla="*/ 112 w 120"/>
              <a:gd name="T27" fmla="*/ 24 h 76"/>
              <a:gd name="T28" fmla="*/ 116 w 120"/>
              <a:gd name="T29" fmla="*/ 28 h 76"/>
              <a:gd name="T30" fmla="*/ 120 w 120"/>
              <a:gd name="T31" fmla="*/ 36 h 76"/>
              <a:gd name="T32" fmla="*/ 120 w 120"/>
              <a:gd name="T33" fmla="*/ 40 h 76"/>
              <a:gd name="T34" fmla="*/ 120 w 120"/>
              <a:gd name="T35" fmla="*/ 48 h 76"/>
              <a:gd name="T36" fmla="*/ 120 w 120"/>
              <a:gd name="T37" fmla="*/ 56 h 76"/>
              <a:gd name="T38" fmla="*/ 120 w 120"/>
              <a:gd name="T39" fmla="*/ 64 h 76"/>
              <a:gd name="T40" fmla="*/ 116 w 120"/>
              <a:gd name="T41" fmla="*/ 68 h 76"/>
              <a:gd name="T42" fmla="*/ 108 w 120"/>
              <a:gd name="T43" fmla="*/ 72 h 76"/>
              <a:gd name="T44" fmla="*/ 104 w 120"/>
              <a:gd name="T45" fmla="*/ 76 h 76"/>
              <a:gd name="T46" fmla="*/ 96 w 120"/>
              <a:gd name="T47" fmla="*/ 76 h 76"/>
              <a:gd name="T48" fmla="*/ 84 w 120"/>
              <a:gd name="T49" fmla="*/ 76 h 76"/>
              <a:gd name="T50" fmla="*/ 76 w 120"/>
              <a:gd name="T51" fmla="*/ 72 h 76"/>
              <a:gd name="T52" fmla="*/ 68 w 120"/>
              <a:gd name="T53" fmla="*/ 68 h 76"/>
              <a:gd name="T54" fmla="*/ 56 w 120"/>
              <a:gd name="T55" fmla="*/ 64 h 76"/>
              <a:gd name="T56" fmla="*/ 44 w 120"/>
              <a:gd name="T57" fmla="*/ 52 h 76"/>
              <a:gd name="T58" fmla="*/ 28 w 120"/>
              <a:gd name="T59" fmla="*/ 40 h 76"/>
              <a:gd name="T60" fmla="*/ 24 w 120"/>
              <a:gd name="T61" fmla="*/ 36 h 76"/>
              <a:gd name="T62" fmla="*/ 16 w 120"/>
              <a:gd name="T63" fmla="*/ 28 h 76"/>
              <a:gd name="T64" fmla="*/ 12 w 120"/>
              <a:gd name="T65" fmla="*/ 24 h 76"/>
              <a:gd name="T66" fmla="*/ 8 w 120"/>
              <a:gd name="T67" fmla="*/ 20 h 76"/>
              <a:gd name="T68" fmla="*/ 0 w 120"/>
              <a:gd name="T69" fmla="*/ 12 h 76"/>
              <a:gd name="T70" fmla="*/ 0 w 120"/>
              <a:gd name="T71" fmla="*/ 8 h 76"/>
              <a:gd name="T72" fmla="*/ 0 w 120"/>
              <a:gd name="T73" fmla="*/ 8 h 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20" h="76">
                <a:moveTo>
                  <a:pt x="0" y="8"/>
                </a:moveTo>
                <a:lnTo>
                  <a:pt x="4" y="4"/>
                </a:lnTo>
                <a:lnTo>
                  <a:pt x="8" y="4"/>
                </a:lnTo>
                <a:lnTo>
                  <a:pt x="12" y="0"/>
                </a:lnTo>
                <a:lnTo>
                  <a:pt x="20" y="0"/>
                </a:lnTo>
                <a:lnTo>
                  <a:pt x="24" y="0"/>
                </a:lnTo>
                <a:lnTo>
                  <a:pt x="32" y="0"/>
                </a:lnTo>
                <a:lnTo>
                  <a:pt x="44" y="0"/>
                </a:lnTo>
                <a:lnTo>
                  <a:pt x="60" y="4"/>
                </a:lnTo>
                <a:lnTo>
                  <a:pt x="72" y="4"/>
                </a:lnTo>
                <a:lnTo>
                  <a:pt x="84" y="12"/>
                </a:lnTo>
                <a:lnTo>
                  <a:pt x="96" y="16"/>
                </a:lnTo>
                <a:lnTo>
                  <a:pt x="104" y="20"/>
                </a:lnTo>
                <a:lnTo>
                  <a:pt x="112" y="24"/>
                </a:lnTo>
                <a:lnTo>
                  <a:pt x="116" y="28"/>
                </a:lnTo>
                <a:lnTo>
                  <a:pt x="120" y="36"/>
                </a:lnTo>
                <a:lnTo>
                  <a:pt x="120" y="40"/>
                </a:lnTo>
                <a:lnTo>
                  <a:pt x="120" y="48"/>
                </a:lnTo>
                <a:lnTo>
                  <a:pt x="120" y="56"/>
                </a:lnTo>
                <a:lnTo>
                  <a:pt x="120" y="64"/>
                </a:lnTo>
                <a:lnTo>
                  <a:pt x="116" y="68"/>
                </a:lnTo>
                <a:lnTo>
                  <a:pt x="108" y="72"/>
                </a:lnTo>
                <a:lnTo>
                  <a:pt x="104" y="76"/>
                </a:lnTo>
                <a:lnTo>
                  <a:pt x="96" y="76"/>
                </a:lnTo>
                <a:lnTo>
                  <a:pt x="84" y="76"/>
                </a:lnTo>
                <a:lnTo>
                  <a:pt x="76" y="72"/>
                </a:lnTo>
                <a:lnTo>
                  <a:pt x="68" y="68"/>
                </a:lnTo>
                <a:lnTo>
                  <a:pt x="56" y="64"/>
                </a:lnTo>
                <a:lnTo>
                  <a:pt x="44" y="52"/>
                </a:lnTo>
                <a:lnTo>
                  <a:pt x="28" y="40"/>
                </a:lnTo>
                <a:lnTo>
                  <a:pt x="24" y="36"/>
                </a:lnTo>
                <a:lnTo>
                  <a:pt x="16" y="28"/>
                </a:lnTo>
                <a:lnTo>
                  <a:pt x="12" y="24"/>
                </a:lnTo>
                <a:lnTo>
                  <a:pt x="8" y="20"/>
                </a:lnTo>
                <a:lnTo>
                  <a:pt x="0" y="12"/>
                </a:lnTo>
                <a:lnTo>
                  <a:pt x="0" y="8"/>
                </a:lnTo>
                <a:lnTo>
                  <a:pt x="0" y="8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2" name="Freeform 427">
            <a:extLst>
              <a:ext uri="{FF2B5EF4-FFF2-40B4-BE49-F238E27FC236}">
                <a16:creationId xmlns:a16="http://schemas.microsoft.com/office/drawing/2014/main" id="{50C9A364-0B20-41BE-86C2-46D0902C7DBD}"/>
              </a:ext>
            </a:extLst>
          </p:cNvPr>
          <p:cNvSpPr>
            <a:spLocks/>
          </p:cNvSpPr>
          <p:nvPr/>
        </p:nvSpPr>
        <p:spPr bwMode="auto">
          <a:xfrm>
            <a:off x="1229206" y="771014"/>
            <a:ext cx="2375417" cy="447435"/>
          </a:xfrm>
          <a:custGeom>
            <a:avLst/>
            <a:gdLst>
              <a:gd name="T0" fmla="*/ 108 w 628"/>
              <a:gd name="T1" fmla="*/ 88 h 96"/>
              <a:gd name="T2" fmla="*/ 92 w 628"/>
              <a:gd name="T3" fmla="*/ 92 h 96"/>
              <a:gd name="T4" fmla="*/ 76 w 628"/>
              <a:gd name="T5" fmla="*/ 96 h 96"/>
              <a:gd name="T6" fmla="*/ 64 w 628"/>
              <a:gd name="T7" fmla="*/ 96 h 96"/>
              <a:gd name="T8" fmla="*/ 56 w 628"/>
              <a:gd name="T9" fmla="*/ 96 h 96"/>
              <a:gd name="T10" fmla="*/ 36 w 628"/>
              <a:gd name="T11" fmla="*/ 84 h 96"/>
              <a:gd name="T12" fmla="*/ 16 w 628"/>
              <a:gd name="T13" fmla="*/ 72 h 96"/>
              <a:gd name="T14" fmla="*/ 4 w 628"/>
              <a:gd name="T15" fmla="*/ 68 h 96"/>
              <a:gd name="T16" fmla="*/ 0 w 628"/>
              <a:gd name="T17" fmla="*/ 60 h 96"/>
              <a:gd name="T18" fmla="*/ 4 w 628"/>
              <a:gd name="T19" fmla="*/ 60 h 96"/>
              <a:gd name="T20" fmla="*/ 12 w 628"/>
              <a:gd name="T21" fmla="*/ 60 h 96"/>
              <a:gd name="T22" fmla="*/ 24 w 628"/>
              <a:gd name="T23" fmla="*/ 56 h 96"/>
              <a:gd name="T24" fmla="*/ 44 w 628"/>
              <a:gd name="T25" fmla="*/ 56 h 96"/>
              <a:gd name="T26" fmla="*/ 68 w 628"/>
              <a:gd name="T27" fmla="*/ 52 h 96"/>
              <a:gd name="T28" fmla="*/ 196 w 628"/>
              <a:gd name="T29" fmla="*/ 36 h 96"/>
              <a:gd name="T30" fmla="*/ 228 w 628"/>
              <a:gd name="T31" fmla="*/ 36 h 96"/>
              <a:gd name="T32" fmla="*/ 276 w 628"/>
              <a:gd name="T33" fmla="*/ 28 h 96"/>
              <a:gd name="T34" fmla="*/ 332 w 628"/>
              <a:gd name="T35" fmla="*/ 20 h 96"/>
              <a:gd name="T36" fmla="*/ 400 w 628"/>
              <a:gd name="T37" fmla="*/ 12 h 96"/>
              <a:gd name="T38" fmla="*/ 464 w 628"/>
              <a:gd name="T39" fmla="*/ 4 h 96"/>
              <a:gd name="T40" fmla="*/ 520 w 628"/>
              <a:gd name="T41" fmla="*/ 0 h 96"/>
              <a:gd name="T42" fmla="*/ 560 w 628"/>
              <a:gd name="T43" fmla="*/ 0 h 96"/>
              <a:gd name="T44" fmla="*/ 584 w 628"/>
              <a:gd name="T45" fmla="*/ 8 h 96"/>
              <a:gd name="T46" fmla="*/ 604 w 628"/>
              <a:gd name="T47" fmla="*/ 16 h 96"/>
              <a:gd name="T48" fmla="*/ 616 w 628"/>
              <a:gd name="T49" fmla="*/ 24 h 96"/>
              <a:gd name="T50" fmla="*/ 624 w 628"/>
              <a:gd name="T51" fmla="*/ 28 h 96"/>
              <a:gd name="T52" fmla="*/ 628 w 628"/>
              <a:gd name="T53" fmla="*/ 36 h 96"/>
              <a:gd name="T54" fmla="*/ 624 w 628"/>
              <a:gd name="T55" fmla="*/ 44 h 96"/>
              <a:gd name="T56" fmla="*/ 612 w 628"/>
              <a:gd name="T57" fmla="*/ 52 h 96"/>
              <a:gd name="T58" fmla="*/ 592 w 628"/>
              <a:gd name="T59" fmla="*/ 56 h 96"/>
              <a:gd name="T60" fmla="*/ 564 w 628"/>
              <a:gd name="T61" fmla="*/ 56 h 96"/>
              <a:gd name="T62" fmla="*/ 528 w 628"/>
              <a:gd name="T63" fmla="*/ 52 h 96"/>
              <a:gd name="T64" fmla="*/ 476 w 628"/>
              <a:gd name="T65" fmla="*/ 52 h 96"/>
              <a:gd name="T66" fmla="*/ 424 w 628"/>
              <a:gd name="T67" fmla="*/ 52 h 96"/>
              <a:gd name="T68" fmla="*/ 380 w 628"/>
              <a:gd name="T69" fmla="*/ 56 h 96"/>
              <a:gd name="T70" fmla="*/ 356 w 628"/>
              <a:gd name="T71" fmla="*/ 56 h 96"/>
              <a:gd name="T72" fmla="*/ 328 w 628"/>
              <a:gd name="T73" fmla="*/ 60 h 96"/>
              <a:gd name="T74" fmla="*/ 292 w 628"/>
              <a:gd name="T75" fmla="*/ 60 h 96"/>
              <a:gd name="T76" fmla="*/ 256 w 628"/>
              <a:gd name="T77" fmla="*/ 64 h 96"/>
              <a:gd name="T78" fmla="*/ 216 w 628"/>
              <a:gd name="T79" fmla="*/ 72 h 96"/>
              <a:gd name="T80" fmla="*/ 180 w 628"/>
              <a:gd name="T81" fmla="*/ 76 h 96"/>
              <a:gd name="T82" fmla="*/ 148 w 628"/>
              <a:gd name="T83" fmla="*/ 80 h 96"/>
              <a:gd name="T84" fmla="*/ 120 w 628"/>
              <a:gd name="T85" fmla="*/ 88 h 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628" h="96">
                <a:moveTo>
                  <a:pt x="120" y="88"/>
                </a:moveTo>
                <a:lnTo>
                  <a:pt x="108" y="88"/>
                </a:lnTo>
                <a:lnTo>
                  <a:pt x="100" y="92"/>
                </a:lnTo>
                <a:lnTo>
                  <a:pt x="92" y="92"/>
                </a:lnTo>
                <a:lnTo>
                  <a:pt x="84" y="96"/>
                </a:lnTo>
                <a:lnTo>
                  <a:pt x="76" y="96"/>
                </a:lnTo>
                <a:lnTo>
                  <a:pt x="68" y="96"/>
                </a:lnTo>
                <a:lnTo>
                  <a:pt x="64" y="96"/>
                </a:lnTo>
                <a:lnTo>
                  <a:pt x="64" y="96"/>
                </a:lnTo>
                <a:lnTo>
                  <a:pt x="56" y="96"/>
                </a:lnTo>
                <a:lnTo>
                  <a:pt x="48" y="92"/>
                </a:lnTo>
                <a:lnTo>
                  <a:pt x="36" y="84"/>
                </a:lnTo>
                <a:lnTo>
                  <a:pt x="20" y="76"/>
                </a:lnTo>
                <a:lnTo>
                  <a:pt x="16" y="72"/>
                </a:lnTo>
                <a:lnTo>
                  <a:pt x="8" y="68"/>
                </a:lnTo>
                <a:lnTo>
                  <a:pt x="4" y="68"/>
                </a:lnTo>
                <a:lnTo>
                  <a:pt x="4" y="64"/>
                </a:lnTo>
                <a:lnTo>
                  <a:pt x="0" y="60"/>
                </a:lnTo>
                <a:lnTo>
                  <a:pt x="4" y="60"/>
                </a:lnTo>
                <a:lnTo>
                  <a:pt x="4" y="60"/>
                </a:lnTo>
                <a:lnTo>
                  <a:pt x="8" y="60"/>
                </a:lnTo>
                <a:lnTo>
                  <a:pt x="12" y="60"/>
                </a:lnTo>
                <a:lnTo>
                  <a:pt x="16" y="60"/>
                </a:lnTo>
                <a:lnTo>
                  <a:pt x="24" y="56"/>
                </a:lnTo>
                <a:lnTo>
                  <a:pt x="32" y="56"/>
                </a:lnTo>
                <a:lnTo>
                  <a:pt x="44" y="56"/>
                </a:lnTo>
                <a:lnTo>
                  <a:pt x="56" y="56"/>
                </a:lnTo>
                <a:lnTo>
                  <a:pt x="68" y="52"/>
                </a:lnTo>
                <a:lnTo>
                  <a:pt x="80" y="52"/>
                </a:lnTo>
                <a:lnTo>
                  <a:pt x="196" y="36"/>
                </a:lnTo>
                <a:lnTo>
                  <a:pt x="212" y="36"/>
                </a:lnTo>
                <a:lnTo>
                  <a:pt x="228" y="36"/>
                </a:lnTo>
                <a:lnTo>
                  <a:pt x="252" y="32"/>
                </a:lnTo>
                <a:lnTo>
                  <a:pt x="276" y="28"/>
                </a:lnTo>
                <a:lnTo>
                  <a:pt x="304" y="24"/>
                </a:lnTo>
                <a:lnTo>
                  <a:pt x="332" y="20"/>
                </a:lnTo>
                <a:lnTo>
                  <a:pt x="364" y="16"/>
                </a:lnTo>
                <a:lnTo>
                  <a:pt x="400" y="12"/>
                </a:lnTo>
                <a:lnTo>
                  <a:pt x="436" y="8"/>
                </a:lnTo>
                <a:lnTo>
                  <a:pt x="464" y="4"/>
                </a:lnTo>
                <a:lnTo>
                  <a:pt x="496" y="0"/>
                </a:lnTo>
                <a:lnTo>
                  <a:pt x="520" y="0"/>
                </a:lnTo>
                <a:lnTo>
                  <a:pt x="540" y="0"/>
                </a:lnTo>
                <a:lnTo>
                  <a:pt x="560" y="0"/>
                </a:lnTo>
                <a:lnTo>
                  <a:pt x="572" y="4"/>
                </a:lnTo>
                <a:lnTo>
                  <a:pt x="584" y="8"/>
                </a:lnTo>
                <a:lnTo>
                  <a:pt x="596" y="12"/>
                </a:lnTo>
                <a:lnTo>
                  <a:pt x="604" y="16"/>
                </a:lnTo>
                <a:lnTo>
                  <a:pt x="608" y="20"/>
                </a:lnTo>
                <a:lnTo>
                  <a:pt x="616" y="24"/>
                </a:lnTo>
                <a:lnTo>
                  <a:pt x="620" y="28"/>
                </a:lnTo>
                <a:lnTo>
                  <a:pt x="624" y="28"/>
                </a:lnTo>
                <a:lnTo>
                  <a:pt x="624" y="32"/>
                </a:lnTo>
                <a:lnTo>
                  <a:pt x="628" y="36"/>
                </a:lnTo>
                <a:lnTo>
                  <a:pt x="624" y="40"/>
                </a:lnTo>
                <a:lnTo>
                  <a:pt x="624" y="44"/>
                </a:lnTo>
                <a:lnTo>
                  <a:pt x="616" y="48"/>
                </a:lnTo>
                <a:lnTo>
                  <a:pt x="612" y="52"/>
                </a:lnTo>
                <a:lnTo>
                  <a:pt x="604" y="52"/>
                </a:lnTo>
                <a:lnTo>
                  <a:pt x="592" y="56"/>
                </a:lnTo>
                <a:lnTo>
                  <a:pt x="580" y="56"/>
                </a:lnTo>
                <a:lnTo>
                  <a:pt x="564" y="56"/>
                </a:lnTo>
                <a:lnTo>
                  <a:pt x="548" y="52"/>
                </a:lnTo>
                <a:lnTo>
                  <a:pt x="528" y="52"/>
                </a:lnTo>
                <a:lnTo>
                  <a:pt x="504" y="52"/>
                </a:lnTo>
                <a:lnTo>
                  <a:pt x="476" y="52"/>
                </a:lnTo>
                <a:lnTo>
                  <a:pt x="448" y="52"/>
                </a:lnTo>
                <a:lnTo>
                  <a:pt x="424" y="52"/>
                </a:lnTo>
                <a:lnTo>
                  <a:pt x="400" y="52"/>
                </a:lnTo>
                <a:lnTo>
                  <a:pt x="380" y="56"/>
                </a:lnTo>
                <a:lnTo>
                  <a:pt x="368" y="56"/>
                </a:lnTo>
                <a:lnTo>
                  <a:pt x="356" y="56"/>
                </a:lnTo>
                <a:lnTo>
                  <a:pt x="344" y="56"/>
                </a:lnTo>
                <a:lnTo>
                  <a:pt x="328" y="60"/>
                </a:lnTo>
                <a:lnTo>
                  <a:pt x="312" y="60"/>
                </a:lnTo>
                <a:lnTo>
                  <a:pt x="292" y="60"/>
                </a:lnTo>
                <a:lnTo>
                  <a:pt x="276" y="64"/>
                </a:lnTo>
                <a:lnTo>
                  <a:pt x="256" y="64"/>
                </a:lnTo>
                <a:lnTo>
                  <a:pt x="236" y="68"/>
                </a:lnTo>
                <a:lnTo>
                  <a:pt x="216" y="72"/>
                </a:lnTo>
                <a:lnTo>
                  <a:pt x="196" y="72"/>
                </a:lnTo>
                <a:lnTo>
                  <a:pt x="180" y="76"/>
                </a:lnTo>
                <a:lnTo>
                  <a:pt x="164" y="80"/>
                </a:lnTo>
                <a:lnTo>
                  <a:pt x="148" y="80"/>
                </a:lnTo>
                <a:lnTo>
                  <a:pt x="136" y="84"/>
                </a:lnTo>
                <a:lnTo>
                  <a:pt x="120" y="88"/>
                </a:lnTo>
                <a:lnTo>
                  <a:pt x="120" y="88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3" name="Freeform 428">
            <a:extLst>
              <a:ext uri="{FF2B5EF4-FFF2-40B4-BE49-F238E27FC236}">
                <a16:creationId xmlns:a16="http://schemas.microsoft.com/office/drawing/2014/main" id="{F793D712-0E0A-426C-A0C7-9693A9F64E67}"/>
              </a:ext>
            </a:extLst>
          </p:cNvPr>
          <p:cNvSpPr>
            <a:spLocks/>
          </p:cNvSpPr>
          <p:nvPr/>
        </p:nvSpPr>
        <p:spPr bwMode="auto">
          <a:xfrm>
            <a:off x="2303439" y="976089"/>
            <a:ext cx="499291" cy="577938"/>
          </a:xfrm>
          <a:custGeom>
            <a:avLst/>
            <a:gdLst>
              <a:gd name="T0" fmla="*/ 132 w 132"/>
              <a:gd name="T1" fmla="*/ 32 h 124"/>
              <a:gd name="T2" fmla="*/ 132 w 132"/>
              <a:gd name="T3" fmla="*/ 40 h 124"/>
              <a:gd name="T4" fmla="*/ 128 w 132"/>
              <a:gd name="T5" fmla="*/ 44 h 124"/>
              <a:gd name="T6" fmla="*/ 124 w 132"/>
              <a:gd name="T7" fmla="*/ 48 h 124"/>
              <a:gd name="T8" fmla="*/ 120 w 132"/>
              <a:gd name="T9" fmla="*/ 56 h 124"/>
              <a:gd name="T10" fmla="*/ 112 w 132"/>
              <a:gd name="T11" fmla="*/ 60 h 124"/>
              <a:gd name="T12" fmla="*/ 108 w 132"/>
              <a:gd name="T13" fmla="*/ 64 h 124"/>
              <a:gd name="T14" fmla="*/ 100 w 132"/>
              <a:gd name="T15" fmla="*/ 68 h 124"/>
              <a:gd name="T16" fmla="*/ 92 w 132"/>
              <a:gd name="T17" fmla="*/ 76 h 124"/>
              <a:gd name="T18" fmla="*/ 80 w 132"/>
              <a:gd name="T19" fmla="*/ 88 h 124"/>
              <a:gd name="T20" fmla="*/ 64 w 132"/>
              <a:gd name="T21" fmla="*/ 96 h 124"/>
              <a:gd name="T22" fmla="*/ 52 w 132"/>
              <a:gd name="T23" fmla="*/ 108 h 124"/>
              <a:gd name="T24" fmla="*/ 36 w 132"/>
              <a:gd name="T25" fmla="*/ 124 h 124"/>
              <a:gd name="T26" fmla="*/ 0 w 132"/>
              <a:gd name="T27" fmla="*/ 124 h 124"/>
              <a:gd name="T28" fmla="*/ 12 w 132"/>
              <a:gd name="T29" fmla="*/ 104 h 124"/>
              <a:gd name="T30" fmla="*/ 24 w 132"/>
              <a:gd name="T31" fmla="*/ 88 h 124"/>
              <a:gd name="T32" fmla="*/ 36 w 132"/>
              <a:gd name="T33" fmla="*/ 68 h 124"/>
              <a:gd name="T34" fmla="*/ 48 w 132"/>
              <a:gd name="T35" fmla="*/ 52 h 124"/>
              <a:gd name="T36" fmla="*/ 52 w 132"/>
              <a:gd name="T37" fmla="*/ 44 h 124"/>
              <a:gd name="T38" fmla="*/ 56 w 132"/>
              <a:gd name="T39" fmla="*/ 40 h 124"/>
              <a:gd name="T40" fmla="*/ 60 w 132"/>
              <a:gd name="T41" fmla="*/ 28 h 124"/>
              <a:gd name="T42" fmla="*/ 64 w 132"/>
              <a:gd name="T43" fmla="*/ 20 h 124"/>
              <a:gd name="T44" fmla="*/ 64 w 132"/>
              <a:gd name="T45" fmla="*/ 16 h 124"/>
              <a:gd name="T46" fmla="*/ 60 w 132"/>
              <a:gd name="T47" fmla="*/ 12 h 124"/>
              <a:gd name="T48" fmla="*/ 60 w 132"/>
              <a:gd name="T49" fmla="*/ 8 h 124"/>
              <a:gd name="T50" fmla="*/ 64 w 132"/>
              <a:gd name="T51" fmla="*/ 4 h 124"/>
              <a:gd name="T52" fmla="*/ 68 w 132"/>
              <a:gd name="T53" fmla="*/ 0 h 124"/>
              <a:gd name="T54" fmla="*/ 76 w 132"/>
              <a:gd name="T55" fmla="*/ 0 h 124"/>
              <a:gd name="T56" fmla="*/ 84 w 132"/>
              <a:gd name="T57" fmla="*/ 0 h 124"/>
              <a:gd name="T58" fmla="*/ 96 w 132"/>
              <a:gd name="T59" fmla="*/ 0 h 124"/>
              <a:gd name="T60" fmla="*/ 108 w 132"/>
              <a:gd name="T61" fmla="*/ 8 h 124"/>
              <a:gd name="T62" fmla="*/ 120 w 132"/>
              <a:gd name="T63" fmla="*/ 16 h 124"/>
              <a:gd name="T64" fmla="*/ 128 w 132"/>
              <a:gd name="T65" fmla="*/ 20 h 124"/>
              <a:gd name="T66" fmla="*/ 132 w 132"/>
              <a:gd name="T67" fmla="*/ 28 h 124"/>
              <a:gd name="T68" fmla="*/ 132 w 132"/>
              <a:gd name="T69" fmla="*/ 32 h 124"/>
              <a:gd name="T70" fmla="*/ 132 w 132"/>
              <a:gd name="T71" fmla="*/ 32 h 1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32" h="124">
                <a:moveTo>
                  <a:pt x="132" y="32"/>
                </a:moveTo>
                <a:lnTo>
                  <a:pt x="132" y="40"/>
                </a:lnTo>
                <a:lnTo>
                  <a:pt x="128" y="44"/>
                </a:lnTo>
                <a:lnTo>
                  <a:pt x="124" y="48"/>
                </a:lnTo>
                <a:lnTo>
                  <a:pt x="120" y="56"/>
                </a:lnTo>
                <a:lnTo>
                  <a:pt x="112" y="60"/>
                </a:lnTo>
                <a:lnTo>
                  <a:pt x="108" y="64"/>
                </a:lnTo>
                <a:lnTo>
                  <a:pt x="100" y="68"/>
                </a:lnTo>
                <a:lnTo>
                  <a:pt x="92" y="76"/>
                </a:lnTo>
                <a:lnTo>
                  <a:pt x="80" y="88"/>
                </a:lnTo>
                <a:lnTo>
                  <a:pt x="64" y="96"/>
                </a:lnTo>
                <a:lnTo>
                  <a:pt x="52" y="108"/>
                </a:lnTo>
                <a:lnTo>
                  <a:pt x="36" y="124"/>
                </a:lnTo>
                <a:lnTo>
                  <a:pt x="0" y="124"/>
                </a:lnTo>
                <a:lnTo>
                  <a:pt x="12" y="104"/>
                </a:lnTo>
                <a:lnTo>
                  <a:pt x="24" y="88"/>
                </a:lnTo>
                <a:lnTo>
                  <a:pt x="36" y="68"/>
                </a:lnTo>
                <a:lnTo>
                  <a:pt x="48" y="52"/>
                </a:lnTo>
                <a:lnTo>
                  <a:pt x="52" y="44"/>
                </a:lnTo>
                <a:lnTo>
                  <a:pt x="56" y="40"/>
                </a:lnTo>
                <a:lnTo>
                  <a:pt x="60" y="28"/>
                </a:lnTo>
                <a:lnTo>
                  <a:pt x="64" y="20"/>
                </a:lnTo>
                <a:lnTo>
                  <a:pt x="64" y="16"/>
                </a:lnTo>
                <a:lnTo>
                  <a:pt x="60" y="12"/>
                </a:lnTo>
                <a:lnTo>
                  <a:pt x="60" y="8"/>
                </a:lnTo>
                <a:lnTo>
                  <a:pt x="64" y="4"/>
                </a:lnTo>
                <a:lnTo>
                  <a:pt x="68" y="0"/>
                </a:lnTo>
                <a:lnTo>
                  <a:pt x="76" y="0"/>
                </a:lnTo>
                <a:lnTo>
                  <a:pt x="84" y="0"/>
                </a:lnTo>
                <a:lnTo>
                  <a:pt x="96" y="0"/>
                </a:lnTo>
                <a:lnTo>
                  <a:pt x="108" y="8"/>
                </a:lnTo>
                <a:lnTo>
                  <a:pt x="120" y="16"/>
                </a:lnTo>
                <a:lnTo>
                  <a:pt x="128" y="20"/>
                </a:lnTo>
                <a:lnTo>
                  <a:pt x="132" y="28"/>
                </a:lnTo>
                <a:lnTo>
                  <a:pt x="132" y="32"/>
                </a:lnTo>
                <a:lnTo>
                  <a:pt x="132" y="32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4" name="Freeform 429">
            <a:extLst>
              <a:ext uri="{FF2B5EF4-FFF2-40B4-BE49-F238E27FC236}">
                <a16:creationId xmlns:a16="http://schemas.microsoft.com/office/drawing/2014/main" id="{C2BE15EF-92A5-4419-B0A0-B3CEB8C1E8BF}"/>
              </a:ext>
            </a:extLst>
          </p:cNvPr>
          <p:cNvSpPr>
            <a:spLocks/>
          </p:cNvSpPr>
          <p:nvPr/>
        </p:nvSpPr>
        <p:spPr bwMode="auto">
          <a:xfrm>
            <a:off x="1562067" y="1535383"/>
            <a:ext cx="257210" cy="1435522"/>
          </a:xfrm>
          <a:custGeom>
            <a:avLst/>
            <a:gdLst>
              <a:gd name="T0" fmla="*/ 8 w 68"/>
              <a:gd name="T1" fmla="*/ 216 h 308"/>
              <a:gd name="T2" fmla="*/ 8 w 68"/>
              <a:gd name="T3" fmla="*/ 196 h 308"/>
              <a:gd name="T4" fmla="*/ 12 w 68"/>
              <a:gd name="T5" fmla="*/ 172 h 308"/>
              <a:gd name="T6" fmla="*/ 12 w 68"/>
              <a:gd name="T7" fmla="*/ 144 h 308"/>
              <a:gd name="T8" fmla="*/ 16 w 68"/>
              <a:gd name="T9" fmla="*/ 116 h 308"/>
              <a:gd name="T10" fmla="*/ 16 w 68"/>
              <a:gd name="T11" fmla="*/ 100 h 308"/>
              <a:gd name="T12" fmla="*/ 16 w 68"/>
              <a:gd name="T13" fmla="*/ 88 h 308"/>
              <a:gd name="T14" fmla="*/ 16 w 68"/>
              <a:gd name="T15" fmla="*/ 76 h 308"/>
              <a:gd name="T16" fmla="*/ 12 w 68"/>
              <a:gd name="T17" fmla="*/ 64 h 308"/>
              <a:gd name="T18" fmla="*/ 12 w 68"/>
              <a:gd name="T19" fmla="*/ 56 h 308"/>
              <a:gd name="T20" fmla="*/ 12 w 68"/>
              <a:gd name="T21" fmla="*/ 44 h 308"/>
              <a:gd name="T22" fmla="*/ 8 w 68"/>
              <a:gd name="T23" fmla="*/ 40 h 308"/>
              <a:gd name="T24" fmla="*/ 8 w 68"/>
              <a:gd name="T25" fmla="*/ 32 h 308"/>
              <a:gd name="T26" fmla="*/ 4 w 68"/>
              <a:gd name="T27" fmla="*/ 24 h 308"/>
              <a:gd name="T28" fmla="*/ 4 w 68"/>
              <a:gd name="T29" fmla="*/ 16 h 308"/>
              <a:gd name="T30" fmla="*/ 4 w 68"/>
              <a:gd name="T31" fmla="*/ 8 h 308"/>
              <a:gd name="T32" fmla="*/ 4 w 68"/>
              <a:gd name="T33" fmla="*/ 0 h 308"/>
              <a:gd name="T34" fmla="*/ 8 w 68"/>
              <a:gd name="T35" fmla="*/ 0 h 308"/>
              <a:gd name="T36" fmla="*/ 8 w 68"/>
              <a:gd name="T37" fmla="*/ 0 h 308"/>
              <a:gd name="T38" fmla="*/ 16 w 68"/>
              <a:gd name="T39" fmla="*/ 0 h 308"/>
              <a:gd name="T40" fmla="*/ 20 w 68"/>
              <a:gd name="T41" fmla="*/ 0 h 308"/>
              <a:gd name="T42" fmla="*/ 32 w 68"/>
              <a:gd name="T43" fmla="*/ 0 h 308"/>
              <a:gd name="T44" fmla="*/ 40 w 68"/>
              <a:gd name="T45" fmla="*/ 0 h 308"/>
              <a:gd name="T46" fmla="*/ 52 w 68"/>
              <a:gd name="T47" fmla="*/ 4 h 308"/>
              <a:gd name="T48" fmla="*/ 68 w 68"/>
              <a:gd name="T49" fmla="*/ 8 h 308"/>
              <a:gd name="T50" fmla="*/ 68 w 68"/>
              <a:gd name="T51" fmla="*/ 76 h 308"/>
              <a:gd name="T52" fmla="*/ 68 w 68"/>
              <a:gd name="T53" fmla="*/ 144 h 308"/>
              <a:gd name="T54" fmla="*/ 64 w 68"/>
              <a:gd name="T55" fmla="*/ 176 h 308"/>
              <a:gd name="T56" fmla="*/ 60 w 68"/>
              <a:gd name="T57" fmla="*/ 208 h 308"/>
              <a:gd name="T58" fmla="*/ 60 w 68"/>
              <a:gd name="T59" fmla="*/ 236 h 308"/>
              <a:gd name="T60" fmla="*/ 56 w 68"/>
              <a:gd name="T61" fmla="*/ 260 h 308"/>
              <a:gd name="T62" fmla="*/ 56 w 68"/>
              <a:gd name="T63" fmla="*/ 272 h 308"/>
              <a:gd name="T64" fmla="*/ 52 w 68"/>
              <a:gd name="T65" fmla="*/ 280 h 308"/>
              <a:gd name="T66" fmla="*/ 48 w 68"/>
              <a:gd name="T67" fmla="*/ 288 h 308"/>
              <a:gd name="T68" fmla="*/ 48 w 68"/>
              <a:gd name="T69" fmla="*/ 296 h 308"/>
              <a:gd name="T70" fmla="*/ 44 w 68"/>
              <a:gd name="T71" fmla="*/ 300 h 308"/>
              <a:gd name="T72" fmla="*/ 40 w 68"/>
              <a:gd name="T73" fmla="*/ 304 h 308"/>
              <a:gd name="T74" fmla="*/ 36 w 68"/>
              <a:gd name="T75" fmla="*/ 308 h 308"/>
              <a:gd name="T76" fmla="*/ 32 w 68"/>
              <a:gd name="T77" fmla="*/ 308 h 308"/>
              <a:gd name="T78" fmla="*/ 28 w 68"/>
              <a:gd name="T79" fmla="*/ 308 h 308"/>
              <a:gd name="T80" fmla="*/ 20 w 68"/>
              <a:gd name="T81" fmla="*/ 304 h 308"/>
              <a:gd name="T82" fmla="*/ 16 w 68"/>
              <a:gd name="T83" fmla="*/ 296 h 308"/>
              <a:gd name="T84" fmla="*/ 12 w 68"/>
              <a:gd name="T85" fmla="*/ 288 h 308"/>
              <a:gd name="T86" fmla="*/ 4 w 68"/>
              <a:gd name="T87" fmla="*/ 280 h 308"/>
              <a:gd name="T88" fmla="*/ 0 w 68"/>
              <a:gd name="T89" fmla="*/ 272 h 308"/>
              <a:gd name="T90" fmla="*/ 0 w 68"/>
              <a:gd name="T91" fmla="*/ 264 h 308"/>
              <a:gd name="T92" fmla="*/ 0 w 68"/>
              <a:gd name="T93" fmla="*/ 260 h 308"/>
              <a:gd name="T94" fmla="*/ 0 w 68"/>
              <a:gd name="T95" fmla="*/ 252 h 308"/>
              <a:gd name="T96" fmla="*/ 0 w 68"/>
              <a:gd name="T97" fmla="*/ 244 h 308"/>
              <a:gd name="T98" fmla="*/ 4 w 68"/>
              <a:gd name="T99" fmla="*/ 232 h 308"/>
              <a:gd name="T100" fmla="*/ 8 w 68"/>
              <a:gd name="T101" fmla="*/ 216 h 308"/>
              <a:gd name="T102" fmla="*/ 8 w 68"/>
              <a:gd name="T103" fmla="*/ 216 h 3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68" h="308">
                <a:moveTo>
                  <a:pt x="8" y="216"/>
                </a:moveTo>
                <a:lnTo>
                  <a:pt x="8" y="196"/>
                </a:lnTo>
                <a:lnTo>
                  <a:pt x="12" y="172"/>
                </a:lnTo>
                <a:lnTo>
                  <a:pt x="12" y="144"/>
                </a:lnTo>
                <a:lnTo>
                  <a:pt x="16" y="116"/>
                </a:lnTo>
                <a:lnTo>
                  <a:pt x="16" y="100"/>
                </a:lnTo>
                <a:lnTo>
                  <a:pt x="16" y="88"/>
                </a:lnTo>
                <a:lnTo>
                  <a:pt x="16" y="76"/>
                </a:lnTo>
                <a:lnTo>
                  <a:pt x="12" y="64"/>
                </a:lnTo>
                <a:lnTo>
                  <a:pt x="12" y="56"/>
                </a:lnTo>
                <a:lnTo>
                  <a:pt x="12" y="44"/>
                </a:lnTo>
                <a:lnTo>
                  <a:pt x="8" y="40"/>
                </a:lnTo>
                <a:lnTo>
                  <a:pt x="8" y="32"/>
                </a:lnTo>
                <a:lnTo>
                  <a:pt x="4" y="24"/>
                </a:lnTo>
                <a:lnTo>
                  <a:pt x="4" y="16"/>
                </a:lnTo>
                <a:lnTo>
                  <a:pt x="4" y="8"/>
                </a:lnTo>
                <a:lnTo>
                  <a:pt x="4" y="0"/>
                </a:lnTo>
                <a:lnTo>
                  <a:pt x="8" y="0"/>
                </a:lnTo>
                <a:lnTo>
                  <a:pt x="8" y="0"/>
                </a:lnTo>
                <a:lnTo>
                  <a:pt x="16" y="0"/>
                </a:lnTo>
                <a:lnTo>
                  <a:pt x="20" y="0"/>
                </a:lnTo>
                <a:lnTo>
                  <a:pt x="32" y="0"/>
                </a:lnTo>
                <a:lnTo>
                  <a:pt x="40" y="0"/>
                </a:lnTo>
                <a:lnTo>
                  <a:pt x="52" y="4"/>
                </a:lnTo>
                <a:lnTo>
                  <a:pt x="68" y="8"/>
                </a:lnTo>
                <a:lnTo>
                  <a:pt x="68" y="76"/>
                </a:lnTo>
                <a:lnTo>
                  <a:pt x="68" y="144"/>
                </a:lnTo>
                <a:lnTo>
                  <a:pt x="64" y="176"/>
                </a:lnTo>
                <a:lnTo>
                  <a:pt x="60" y="208"/>
                </a:lnTo>
                <a:lnTo>
                  <a:pt x="60" y="236"/>
                </a:lnTo>
                <a:lnTo>
                  <a:pt x="56" y="260"/>
                </a:lnTo>
                <a:lnTo>
                  <a:pt x="56" y="272"/>
                </a:lnTo>
                <a:lnTo>
                  <a:pt x="52" y="280"/>
                </a:lnTo>
                <a:lnTo>
                  <a:pt x="48" y="288"/>
                </a:lnTo>
                <a:lnTo>
                  <a:pt x="48" y="296"/>
                </a:lnTo>
                <a:lnTo>
                  <a:pt x="44" y="300"/>
                </a:lnTo>
                <a:lnTo>
                  <a:pt x="40" y="304"/>
                </a:lnTo>
                <a:lnTo>
                  <a:pt x="36" y="308"/>
                </a:lnTo>
                <a:lnTo>
                  <a:pt x="32" y="308"/>
                </a:lnTo>
                <a:lnTo>
                  <a:pt x="28" y="308"/>
                </a:lnTo>
                <a:lnTo>
                  <a:pt x="20" y="304"/>
                </a:lnTo>
                <a:lnTo>
                  <a:pt x="16" y="296"/>
                </a:lnTo>
                <a:lnTo>
                  <a:pt x="12" y="288"/>
                </a:lnTo>
                <a:lnTo>
                  <a:pt x="4" y="280"/>
                </a:lnTo>
                <a:lnTo>
                  <a:pt x="0" y="272"/>
                </a:lnTo>
                <a:lnTo>
                  <a:pt x="0" y="264"/>
                </a:lnTo>
                <a:lnTo>
                  <a:pt x="0" y="260"/>
                </a:lnTo>
                <a:lnTo>
                  <a:pt x="0" y="252"/>
                </a:lnTo>
                <a:lnTo>
                  <a:pt x="0" y="244"/>
                </a:lnTo>
                <a:lnTo>
                  <a:pt x="4" y="232"/>
                </a:lnTo>
                <a:lnTo>
                  <a:pt x="8" y="216"/>
                </a:lnTo>
                <a:lnTo>
                  <a:pt x="8" y="216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5" name="Freeform 430">
            <a:extLst>
              <a:ext uri="{FF2B5EF4-FFF2-40B4-BE49-F238E27FC236}">
                <a16:creationId xmlns:a16="http://schemas.microsoft.com/office/drawing/2014/main" id="{68F1025F-A230-4A2C-92D1-033FB2BD007A}"/>
              </a:ext>
            </a:extLst>
          </p:cNvPr>
          <p:cNvSpPr>
            <a:spLocks/>
          </p:cNvSpPr>
          <p:nvPr/>
        </p:nvSpPr>
        <p:spPr bwMode="auto">
          <a:xfrm>
            <a:off x="1955449" y="2113321"/>
            <a:ext cx="242081" cy="577938"/>
          </a:xfrm>
          <a:custGeom>
            <a:avLst/>
            <a:gdLst>
              <a:gd name="T0" fmla="*/ 60 w 64"/>
              <a:gd name="T1" fmla="*/ 116 h 124"/>
              <a:gd name="T2" fmla="*/ 52 w 64"/>
              <a:gd name="T3" fmla="*/ 120 h 124"/>
              <a:gd name="T4" fmla="*/ 44 w 64"/>
              <a:gd name="T5" fmla="*/ 124 h 124"/>
              <a:gd name="T6" fmla="*/ 40 w 64"/>
              <a:gd name="T7" fmla="*/ 120 h 124"/>
              <a:gd name="T8" fmla="*/ 36 w 64"/>
              <a:gd name="T9" fmla="*/ 120 h 124"/>
              <a:gd name="T10" fmla="*/ 32 w 64"/>
              <a:gd name="T11" fmla="*/ 116 h 124"/>
              <a:gd name="T12" fmla="*/ 32 w 64"/>
              <a:gd name="T13" fmla="*/ 112 h 124"/>
              <a:gd name="T14" fmla="*/ 28 w 64"/>
              <a:gd name="T15" fmla="*/ 108 h 124"/>
              <a:gd name="T16" fmla="*/ 28 w 64"/>
              <a:gd name="T17" fmla="*/ 100 h 124"/>
              <a:gd name="T18" fmla="*/ 24 w 64"/>
              <a:gd name="T19" fmla="*/ 88 h 124"/>
              <a:gd name="T20" fmla="*/ 20 w 64"/>
              <a:gd name="T21" fmla="*/ 76 h 124"/>
              <a:gd name="T22" fmla="*/ 16 w 64"/>
              <a:gd name="T23" fmla="*/ 60 h 124"/>
              <a:gd name="T24" fmla="*/ 12 w 64"/>
              <a:gd name="T25" fmla="*/ 44 h 124"/>
              <a:gd name="T26" fmla="*/ 4 w 64"/>
              <a:gd name="T27" fmla="*/ 24 h 124"/>
              <a:gd name="T28" fmla="*/ 0 w 64"/>
              <a:gd name="T29" fmla="*/ 0 h 124"/>
              <a:gd name="T30" fmla="*/ 12 w 64"/>
              <a:gd name="T31" fmla="*/ 0 h 124"/>
              <a:gd name="T32" fmla="*/ 28 w 64"/>
              <a:gd name="T33" fmla="*/ 0 h 124"/>
              <a:gd name="T34" fmla="*/ 44 w 64"/>
              <a:gd name="T35" fmla="*/ 4 h 124"/>
              <a:gd name="T36" fmla="*/ 60 w 64"/>
              <a:gd name="T37" fmla="*/ 8 h 124"/>
              <a:gd name="T38" fmla="*/ 60 w 64"/>
              <a:gd name="T39" fmla="*/ 40 h 124"/>
              <a:gd name="T40" fmla="*/ 60 w 64"/>
              <a:gd name="T41" fmla="*/ 60 h 124"/>
              <a:gd name="T42" fmla="*/ 64 w 64"/>
              <a:gd name="T43" fmla="*/ 76 h 124"/>
              <a:gd name="T44" fmla="*/ 64 w 64"/>
              <a:gd name="T45" fmla="*/ 92 h 124"/>
              <a:gd name="T46" fmla="*/ 64 w 64"/>
              <a:gd name="T47" fmla="*/ 104 h 124"/>
              <a:gd name="T48" fmla="*/ 60 w 64"/>
              <a:gd name="T49" fmla="*/ 112 h 124"/>
              <a:gd name="T50" fmla="*/ 60 w 64"/>
              <a:gd name="T51" fmla="*/ 116 h 124"/>
              <a:gd name="T52" fmla="*/ 60 w 64"/>
              <a:gd name="T53" fmla="*/ 116 h 1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64" h="124">
                <a:moveTo>
                  <a:pt x="60" y="116"/>
                </a:moveTo>
                <a:lnTo>
                  <a:pt x="52" y="120"/>
                </a:lnTo>
                <a:lnTo>
                  <a:pt x="44" y="124"/>
                </a:lnTo>
                <a:lnTo>
                  <a:pt x="40" y="120"/>
                </a:lnTo>
                <a:lnTo>
                  <a:pt x="36" y="120"/>
                </a:lnTo>
                <a:lnTo>
                  <a:pt x="32" y="116"/>
                </a:lnTo>
                <a:lnTo>
                  <a:pt x="32" y="112"/>
                </a:lnTo>
                <a:lnTo>
                  <a:pt x="28" y="108"/>
                </a:lnTo>
                <a:lnTo>
                  <a:pt x="28" y="100"/>
                </a:lnTo>
                <a:lnTo>
                  <a:pt x="24" y="88"/>
                </a:lnTo>
                <a:lnTo>
                  <a:pt x="20" y="76"/>
                </a:lnTo>
                <a:lnTo>
                  <a:pt x="16" y="60"/>
                </a:lnTo>
                <a:lnTo>
                  <a:pt x="12" y="44"/>
                </a:lnTo>
                <a:lnTo>
                  <a:pt x="4" y="24"/>
                </a:lnTo>
                <a:lnTo>
                  <a:pt x="0" y="0"/>
                </a:lnTo>
                <a:lnTo>
                  <a:pt x="12" y="0"/>
                </a:lnTo>
                <a:lnTo>
                  <a:pt x="28" y="0"/>
                </a:lnTo>
                <a:lnTo>
                  <a:pt x="44" y="4"/>
                </a:lnTo>
                <a:lnTo>
                  <a:pt x="60" y="8"/>
                </a:lnTo>
                <a:lnTo>
                  <a:pt x="60" y="40"/>
                </a:lnTo>
                <a:lnTo>
                  <a:pt x="60" y="60"/>
                </a:lnTo>
                <a:lnTo>
                  <a:pt x="64" y="76"/>
                </a:lnTo>
                <a:lnTo>
                  <a:pt x="64" y="92"/>
                </a:lnTo>
                <a:lnTo>
                  <a:pt x="64" y="104"/>
                </a:lnTo>
                <a:lnTo>
                  <a:pt x="60" y="112"/>
                </a:lnTo>
                <a:lnTo>
                  <a:pt x="60" y="116"/>
                </a:lnTo>
                <a:lnTo>
                  <a:pt x="60" y="116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6" name="Freeform 431">
            <a:extLst>
              <a:ext uri="{FF2B5EF4-FFF2-40B4-BE49-F238E27FC236}">
                <a16:creationId xmlns:a16="http://schemas.microsoft.com/office/drawing/2014/main" id="{5911DE23-43C0-43D7-935B-8E8CA36C64D3}"/>
              </a:ext>
            </a:extLst>
          </p:cNvPr>
          <p:cNvSpPr>
            <a:spLocks/>
          </p:cNvSpPr>
          <p:nvPr/>
        </p:nvSpPr>
        <p:spPr bwMode="auto">
          <a:xfrm>
            <a:off x="2121879" y="2094677"/>
            <a:ext cx="590071" cy="372862"/>
          </a:xfrm>
          <a:custGeom>
            <a:avLst/>
            <a:gdLst>
              <a:gd name="T0" fmla="*/ 104 w 156"/>
              <a:gd name="T1" fmla="*/ 4 h 80"/>
              <a:gd name="T2" fmla="*/ 112 w 156"/>
              <a:gd name="T3" fmla="*/ 0 h 80"/>
              <a:gd name="T4" fmla="*/ 116 w 156"/>
              <a:gd name="T5" fmla="*/ 0 h 80"/>
              <a:gd name="T6" fmla="*/ 120 w 156"/>
              <a:gd name="T7" fmla="*/ 0 h 80"/>
              <a:gd name="T8" fmla="*/ 120 w 156"/>
              <a:gd name="T9" fmla="*/ 4 h 80"/>
              <a:gd name="T10" fmla="*/ 128 w 156"/>
              <a:gd name="T11" fmla="*/ 4 h 80"/>
              <a:gd name="T12" fmla="*/ 132 w 156"/>
              <a:gd name="T13" fmla="*/ 8 h 80"/>
              <a:gd name="T14" fmla="*/ 140 w 156"/>
              <a:gd name="T15" fmla="*/ 12 h 80"/>
              <a:gd name="T16" fmla="*/ 144 w 156"/>
              <a:gd name="T17" fmla="*/ 16 h 80"/>
              <a:gd name="T18" fmla="*/ 152 w 156"/>
              <a:gd name="T19" fmla="*/ 20 h 80"/>
              <a:gd name="T20" fmla="*/ 152 w 156"/>
              <a:gd name="T21" fmla="*/ 24 h 80"/>
              <a:gd name="T22" fmla="*/ 156 w 156"/>
              <a:gd name="T23" fmla="*/ 28 h 80"/>
              <a:gd name="T24" fmla="*/ 156 w 156"/>
              <a:gd name="T25" fmla="*/ 28 h 80"/>
              <a:gd name="T26" fmla="*/ 152 w 156"/>
              <a:gd name="T27" fmla="*/ 28 h 80"/>
              <a:gd name="T28" fmla="*/ 148 w 156"/>
              <a:gd name="T29" fmla="*/ 28 h 80"/>
              <a:gd name="T30" fmla="*/ 144 w 156"/>
              <a:gd name="T31" fmla="*/ 32 h 80"/>
              <a:gd name="T32" fmla="*/ 144 w 156"/>
              <a:gd name="T33" fmla="*/ 32 h 80"/>
              <a:gd name="T34" fmla="*/ 140 w 156"/>
              <a:gd name="T35" fmla="*/ 36 h 80"/>
              <a:gd name="T36" fmla="*/ 136 w 156"/>
              <a:gd name="T37" fmla="*/ 40 h 80"/>
              <a:gd name="T38" fmla="*/ 132 w 156"/>
              <a:gd name="T39" fmla="*/ 44 h 80"/>
              <a:gd name="T40" fmla="*/ 128 w 156"/>
              <a:gd name="T41" fmla="*/ 52 h 80"/>
              <a:gd name="T42" fmla="*/ 124 w 156"/>
              <a:gd name="T43" fmla="*/ 60 h 80"/>
              <a:gd name="T44" fmla="*/ 112 w 156"/>
              <a:gd name="T45" fmla="*/ 76 h 80"/>
              <a:gd name="T46" fmla="*/ 104 w 156"/>
              <a:gd name="T47" fmla="*/ 80 h 80"/>
              <a:gd name="T48" fmla="*/ 108 w 156"/>
              <a:gd name="T49" fmla="*/ 68 h 80"/>
              <a:gd name="T50" fmla="*/ 112 w 156"/>
              <a:gd name="T51" fmla="*/ 60 h 80"/>
              <a:gd name="T52" fmla="*/ 112 w 156"/>
              <a:gd name="T53" fmla="*/ 48 h 80"/>
              <a:gd name="T54" fmla="*/ 112 w 156"/>
              <a:gd name="T55" fmla="*/ 40 h 80"/>
              <a:gd name="T56" fmla="*/ 112 w 156"/>
              <a:gd name="T57" fmla="*/ 32 h 80"/>
              <a:gd name="T58" fmla="*/ 112 w 156"/>
              <a:gd name="T59" fmla="*/ 28 h 80"/>
              <a:gd name="T60" fmla="*/ 108 w 156"/>
              <a:gd name="T61" fmla="*/ 20 h 80"/>
              <a:gd name="T62" fmla="*/ 108 w 156"/>
              <a:gd name="T63" fmla="*/ 20 h 80"/>
              <a:gd name="T64" fmla="*/ 96 w 156"/>
              <a:gd name="T65" fmla="*/ 16 h 80"/>
              <a:gd name="T66" fmla="*/ 92 w 156"/>
              <a:gd name="T67" fmla="*/ 16 h 80"/>
              <a:gd name="T68" fmla="*/ 88 w 156"/>
              <a:gd name="T69" fmla="*/ 16 h 80"/>
              <a:gd name="T70" fmla="*/ 84 w 156"/>
              <a:gd name="T71" fmla="*/ 16 h 80"/>
              <a:gd name="T72" fmla="*/ 76 w 156"/>
              <a:gd name="T73" fmla="*/ 16 h 80"/>
              <a:gd name="T74" fmla="*/ 68 w 156"/>
              <a:gd name="T75" fmla="*/ 16 h 80"/>
              <a:gd name="T76" fmla="*/ 56 w 156"/>
              <a:gd name="T77" fmla="*/ 16 h 80"/>
              <a:gd name="T78" fmla="*/ 44 w 156"/>
              <a:gd name="T79" fmla="*/ 16 h 80"/>
              <a:gd name="T80" fmla="*/ 32 w 156"/>
              <a:gd name="T81" fmla="*/ 16 h 80"/>
              <a:gd name="T82" fmla="*/ 16 w 156"/>
              <a:gd name="T83" fmla="*/ 20 h 80"/>
              <a:gd name="T84" fmla="*/ 0 w 156"/>
              <a:gd name="T85" fmla="*/ 20 h 80"/>
              <a:gd name="T86" fmla="*/ 24 w 156"/>
              <a:gd name="T87" fmla="*/ 16 h 80"/>
              <a:gd name="T88" fmla="*/ 44 w 156"/>
              <a:gd name="T89" fmla="*/ 16 h 80"/>
              <a:gd name="T90" fmla="*/ 60 w 156"/>
              <a:gd name="T91" fmla="*/ 12 h 80"/>
              <a:gd name="T92" fmla="*/ 76 w 156"/>
              <a:gd name="T93" fmla="*/ 12 h 80"/>
              <a:gd name="T94" fmla="*/ 88 w 156"/>
              <a:gd name="T95" fmla="*/ 8 h 80"/>
              <a:gd name="T96" fmla="*/ 96 w 156"/>
              <a:gd name="T97" fmla="*/ 8 h 80"/>
              <a:gd name="T98" fmla="*/ 100 w 156"/>
              <a:gd name="T99" fmla="*/ 8 h 80"/>
              <a:gd name="T100" fmla="*/ 104 w 156"/>
              <a:gd name="T101" fmla="*/ 4 h 80"/>
              <a:gd name="T102" fmla="*/ 104 w 156"/>
              <a:gd name="T103" fmla="*/ 4 h 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156" h="80">
                <a:moveTo>
                  <a:pt x="104" y="4"/>
                </a:moveTo>
                <a:lnTo>
                  <a:pt x="112" y="0"/>
                </a:lnTo>
                <a:lnTo>
                  <a:pt x="116" y="0"/>
                </a:lnTo>
                <a:lnTo>
                  <a:pt x="120" y="0"/>
                </a:lnTo>
                <a:lnTo>
                  <a:pt x="120" y="4"/>
                </a:lnTo>
                <a:lnTo>
                  <a:pt x="128" y="4"/>
                </a:lnTo>
                <a:lnTo>
                  <a:pt x="132" y="8"/>
                </a:lnTo>
                <a:lnTo>
                  <a:pt x="140" y="12"/>
                </a:lnTo>
                <a:lnTo>
                  <a:pt x="144" y="16"/>
                </a:lnTo>
                <a:lnTo>
                  <a:pt x="152" y="20"/>
                </a:lnTo>
                <a:lnTo>
                  <a:pt x="152" y="24"/>
                </a:lnTo>
                <a:lnTo>
                  <a:pt x="156" y="28"/>
                </a:lnTo>
                <a:lnTo>
                  <a:pt x="156" y="28"/>
                </a:lnTo>
                <a:lnTo>
                  <a:pt x="152" y="28"/>
                </a:lnTo>
                <a:lnTo>
                  <a:pt x="148" y="28"/>
                </a:lnTo>
                <a:lnTo>
                  <a:pt x="144" y="32"/>
                </a:lnTo>
                <a:lnTo>
                  <a:pt x="144" y="32"/>
                </a:lnTo>
                <a:lnTo>
                  <a:pt x="140" y="36"/>
                </a:lnTo>
                <a:lnTo>
                  <a:pt x="136" y="40"/>
                </a:lnTo>
                <a:lnTo>
                  <a:pt x="132" y="44"/>
                </a:lnTo>
                <a:lnTo>
                  <a:pt x="128" y="52"/>
                </a:lnTo>
                <a:lnTo>
                  <a:pt x="124" y="60"/>
                </a:lnTo>
                <a:lnTo>
                  <a:pt x="112" y="76"/>
                </a:lnTo>
                <a:lnTo>
                  <a:pt x="104" y="80"/>
                </a:lnTo>
                <a:lnTo>
                  <a:pt x="108" y="68"/>
                </a:lnTo>
                <a:lnTo>
                  <a:pt x="112" y="60"/>
                </a:lnTo>
                <a:lnTo>
                  <a:pt x="112" y="48"/>
                </a:lnTo>
                <a:lnTo>
                  <a:pt x="112" y="40"/>
                </a:lnTo>
                <a:lnTo>
                  <a:pt x="112" y="32"/>
                </a:lnTo>
                <a:lnTo>
                  <a:pt x="112" y="28"/>
                </a:lnTo>
                <a:lnTo>
                  <a:pt x="108" y="20"/>
                </a:lnTo>
                <a:lnTo>
                  <a:pt x="108" y="20"/>
                </a:lnTo>
                <a:lnTo>
                  <a:pt x="96" y="16"/>
                </a:lnTo>
                <a:lnTo>
                  <a:pt x="92" y="16"/>
                </a:lnTo>
                <a:lnTo>
                  <a:pt x="88" y="16"/>
                </a:lnTo>
                <a:lnTo>
                  <a:pt x="84" y="16"/>
                </a:lnTo>
                <a:lnTo>
                  <a:pt x="76" y="16"/>
                </a:lnTo>
                <a:lnTo>
                  <a:pt x="68" y="16"/>
                </a:lnTo>
                <a:lnTo>
                  <a:pt x="56" y="16"/>
                </a:lnTo>
                <a:lnTo>
                  <a:pt x="44" y="16"/>
                </a:lnTo>
                <a:lnTo>
                  <a:pt x="32" y="16"/>
                </a:lnTo>
                <a:lnTo>
                  <a:pt x="16" y="20"/>
                </a:lnTo>
                <a:lnTo>
                  <a:pt x="0" y="20"/>
                </a:lnTo>
                <a:lnTo>
                  <a:pt x="24" y="16"/>
                </a:lnTo>
                <a:lnTo>
                  <a:pt x="44" y="16"/>
                </a:lnTo>
                <a:lnTo>
                  <a:pt x="60" y="12"/>
                </a:lnTo>
                <a:lnTo>
                  <a:pt x="76" y="12"/>
                </a:lnTo>
                <a:lnTo>
                  <a:pt x="88" y="8"/>
                </a:lnTo>
                <a:lnTo>
                  <a:pt x="96" y="8"/>
                </a:lnTo>
                <a:lnTo>
                  <a:pt x="100" y="8"/>
                </a:lnTo>
                <a:lnTo>
                  <a:pt x="104" y="4"/>
                </a:lnTo>
                <a:lnTo>
                  <a:pt x="104" y="4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7" name="Freeform 432">
            <a:extLst>
              <a:ext uri="{FF2B5EF4-FFF2-40B4-BE49-F238E27FC236}">
                <a16:creationId xmlns:a16="http://schemas.microsoft.com/office/drawing/2014/main" id="{46694D76-401B-4C1C-B183-246D8941E5AF}"/>
              </a:ext>
            </a:extLst>
          </p:cNvPr>
          <p:cNvSpPr>
            <a:spLocks/>
          </p:cNvSpPr>
          <p:nvPr/>
        </p:nvSpPr>
        <p:spPr bwMode="auto">
          <a:xfrm>
            <a:off x="2152139" y="2448897"/>
            <a:ext cx="484162" cy="74573"/>
          </a:xfrm>
          <a:custGeom>
            <a:avLst/>
            <a:gdLst>
              <a:gd name="T0" fmla="*/ 128 w 128"/>
              <a:gd name="T1" fmla="*/ 8 h 16"/>
              <a:gd name="T2" fmla="*/ 128 w 128"/>
              <a:gd name="T3" fmla="*/ 8 h 16"/>
              <a:gd name="T4" fmla="*/ 128 w 128"/>
              <a:gd name="T5" fmla="*/ 8 h 16"/>
              <a:gd name="T6" fmla="*/ 124 w 128"/>
              <a:gd name="T7" fmla="*/ 12 h 16"/>
              <a:gd name="T8" fmla="*/ 120 w 128"/>
              <a:gd name="T9" fmla="*/ 12 h 16"/>
              <a:gd name="T10" fmla="*/ 112 w 128"/>
              <a:gd name="T11" fmla="*/ 16 h 16"/>
              <a:gd name="T12" fmla="*/ 108 w 128"/>
              <a:gd name="T13" fmla="*/ 16 h 16"/>
              <a:gd name="T14" fmla="*/ 104 w 128"/>
              <a:gd name="T15" fmla="*/ 16 h 16"/>
              <a:gd name="T16" fmla="*/ 100 w 128"/>
              <a:gd name="T17" fmla="*/ 16 h 16"/>
              <a:gd name="T18" fmla="*/ 96 w 128"/>
              <a:gd name="T19" fmla="*/ 16 h 16"/>
              <a:gd name="T20" fmla="*/ 84 w 128"/>
              <a:gd name="T21" fmla="*/ 16 h 16"/>
              <a:gd name="T22" fmla="*/ 76 w 128"/>
              <a:gd name="T23" fmla="*/ 16 h 16"/>
              <a:gd name="T24" fmla="*/ 60 w 128"/>
              <a:gd name="T25" fmla="*/ 16 h 16"/>
              <a:gd name="T26" fmla="*/ 44 w 128"/>
              <a:gd name="T27" fmla="*/ 16 h 16"/>
              <a:gd name="T28" fmla="*/ 20 w 128"/>
              <a:gd name="T29" fmla="*/ 16 h 16"/>
              <a:gd name="T30" fmla="*/ 0 w 128"/>
              <a:gd name="T31" fmla="*/ 16 h 16"/>
              <a:gd name="T32" fmla="*/ 0 w 128"/>
              <a:gd name="T33" fmla="*/ 12 h 16"/>
              <a:gd name="T34" fmla="*/ 4 w 128"/>
              <a:gd name="T35" fmla="*/ 12 h 16"/>
              <a:gd name="T36" fmla="*/ 8 w 128"/>
              <a:gd name="T37" fmla="*/ 12 h 16"/>
              <a:gd name="T38" fmla="*/ 12 w 128"/>
              <a:gd name="T39" fmla="*/ 12 h 16"/>
              <a:gd name="T40" fmla="*/ 20 w 128"/>
              <a:gd name="T41" fmla="*/ 12 h 16"/>
              <a:gd name="T42" fmla="*/ 28 w 128"/>
              <a:gd name="T43" fmla="*/ 8 h 16"/>
              <a:gd name="T44" fmla="*/ 40 w 128"/>
              <a:gd name="T45" fmla="*/ 8 h 16"/>
              <a:gd name="T46" fmla="*/ 48 w 128"/>
              <a:gd name="T47" fmla="*/ 8 h 16"/>
              <a:gd name="T48" fmla="*/ 60 w 128"/>
              <a:gd name="T49" fmla="*/ 4 h 16"/>
              <a:gd name="T50" fmla="*/ 72 w 128"/>
              <a:gd name="T51" fmla="*/ 4 h 16"/>
              <a:gd name="T52" fmla="*/ 80 w 128"/>
              <a:gd name="T53" fmla="*/ 4 h 16"/>
              <a:gd name="T54" fmla="*/ 88 w 128"/>
              <a:gd name="T55" fmla="*/ 4 h 16"/>
              <a:gd name="T56" fmla="*/ 96 w 128"/>
              <a:gd name="T57" fmla="*/ 0 h 16"/>
              <a:gd name="T58" fmla="*/ 100 w 128"/>
              <a:gd name="T59" fmla="*/ 0 h 16"/>
              <a:gd name="T60" fmla="*/ 108 w 128"/>
              <a:gd name="T61" fmla="*/ 0 h 16"/>
              <a:gd name="T62" fmla="*/ 108 w 128"/>
              <a:gd name="T63" fmla="*/ 0 h 16"/>
              <a:gd name="T64" fmla="*/ 112 w 128"/>
              <a:gd name="T65" fmla="*/ 0 h 16"/>
              <a:gd name="T66" fmla="*/ 112 w 128"/>
              <a:gd name="T67" fmla="*/ 0 h 16"/>
              <a:gd name="T68" fmla="*/ 116 w 128"/>
              <a:gd name="T69" fmla="*/ 4 h 16"/>
              <a:gd name="T70" fmla="*/ 120 w 128"/>
              <a:gd name="T71" fmla="*/ 4 h 16"/>
              <a:gd name="T72" fmla="*/ 124 w 128"/>
              <a:gd name="T73" fmla="*/ 4 h 16"/>
              <a:gd name="T74" fmla="*/ 128 w 128"/>
              <a:gd name="T75" fmla="*/ 8 h 16"/>
              <a:gd name="T76" fmla="*/ 128 w 128"/>
              <a:gd name="T77" fmla="*/ 8 h 16"/>
              <a:gd name="T78" fmla="*/ 128 w 128"/>
              <a:gd name="T79" fmla="*/ 8 h 16"/>
              <a:gd name="T80" fmla="*/ 128 w 128"/>
              <a:gd name="T81" fmla="*/ 8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128" h="16">
                <a:moveTo>
                  <a:pt x="128" y="8"/>
                </a:moveTo>
                <a:lnTo>
                  <a:pt x="128" y="8"/>
                </a:lnTo>
                <a:lnTo>
                  <a:pt x="128" y="8"/>
                </a:lnTo>
                <a:lnTo>
                  <a:pt x="124" y="12"/>
                </a:lnTo>
                <a:lnTo>
                  <a:pt x="120" y="12"/>
                </a:lnTo>
                <a:lnTo>
                  <a:pt x="112" y="16"/>
                </a:lnTo>
                <a:lnTo>
                  <a:pt x="108" y="16"/>
                </a:lnTo>
                <a:lnTo>
                  <a:pt x="104" y="16"/>
                </a:lnTo>
                <a:lnTo>
                  <a:pt x="100" y="16"/>
                </a:lnTo>
                <a:lnTo>
                  <a:pt x="96" y="16"/>
                </a:lnTo>
                <a:lnTo>
                  <a:pt x="84" y="16"/>
                </a:lnTo>
                <a:lnTo>
                  <a:pt x="76" y="16"/>
                </a:lnTo>
                <a:lnTo>
                  <a:pt x="60" y="16"/>
                </a:lnTo>
                <a:lnTo>
                  <a:pt x="44" y="16"/>
                </a:lnTo>
                <a:lnTo>
                  <a:pt x="20" y="16"/>
                </a:lnTo>
                <a:lnTo>
                  <a:pt x="0" y="16"/>
                </a:lnTo>
                <a:lnTo>
                  <a:pt x="0" y="12"/>
                </a:lnTo>
                <a:lnTo>
                  <a:pt x="4" y="12"/>
                </a:lnTo>
                <a:lnTo>
                  <a:pt x="8" y="12"/>
                </a:lnTo>
                <a:lnTo>
                  <a:pt x="12" y="12"/>
                </a:lnTo>
                <a:lnTo>
                  <a:pt x="20" y="12"/>
                </a:lnTo>
                <a:lnTo>
                  <a:pt x="28" y="8"/>
                </a:lnTo>
                <a:lnTo>
                  <a:pt x="40" y="8"/>
                </a:lnTo>
                <a:lnTo>
                  <a:pt x="48" y="8"/>
                </a:lnTo>
                <a:lnTo>
                  <a:pt x="60" y="4"/>
                </a:lnTo>
                <a:lnTo>
                  <a:pt x="72" y="4"/>
                </a:lnTo>
                <a:lnTo>
                  <a:pt x="80" y="4"/>
                </a:lnTo>
                <a:lnTo>
                  <a:pt x="88" y="4"/>
                </a:lnTo>
                <a:lnTo>
                  <a:pt x="96" y="0"/>
                </a:lnTo>
                <a:lnTo>
                  <a:pt x="100" y="0"/>
                </a:lnTo>
                <a:lnTo>
                  <a:pt x="108" y="0"/>
                </a:lnTo>
                <a:lnTo>
                  <a:pt x="108" y="0"/>
                </a:lnTo>
                <a:lnTo>
                  <a:pt x="112" y="0"/>
                </a:lnTo>
                <a:lnTo>
                  <a:pt x="112" y="0"/>
                </a:lnTo>
                <a:lnTo>
                  <a:pt x="116" y="4"/>
                </a:lnTo>
                <a:lnTo>
                  <a:pt x="120" y="4"/>
                </a:lnTo>
                <a:lnTo>
                  <a:pt x="124" y="4"/>
                </a:lnTo>
                <a:lnTo>
                  <a:pt x="128" y="8"/>
                </a:lnTo>
                <a:lnTo>
                  <a:pt x="128" y="8"/>
                </a:lnTo>
                <a:lnTo>
                  <a:pt x="128" y="8"/>
                </a:lnTo>
                <a:lnTo>
                  <a:pt x="128" y="8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8" name="Freeform 433">
            <a:extLst>
              <a:ext uri="{FF2B5EF4-FFF2-40B4-BE49-F238E27FC236}">
                <a16:creationId xmlns:a16="http://schemas.microsoft.com/office/drawing/2014/main" id="{25C933E5-6EC6-4F23-94AF-6093FC70E3CA}"/>
              </a:ext>
            </a:extLst>
          </p:cNvPr>
          <p:cNvSpPr>
            <a:spLocks/>
          </p:cNvSpPr>
          <p:nvPr/>
        </p:nvSpPr>
        <p:spPr bwMode="auto">
          <a:xfrm>
            <a:off x="1652848" y="1348951"/>
            <a:ext cx="1618914" cy="1845671"/>
          </a:xfrm>
          <a:custGeom>
            <a:avLst/>
            <a:gdLst>
              <a:gd name="T0" fmla="*/ 404 w 428"/>
              <a:gd name="T1" fmla="*/ 368 h 396"/>
              <a:gd name="T2" fmla="*/ 384 w 428"/>
              <a:gd name="T3" fmla="*/ 392 h 396"/>
              <a:gd name="T4" fmla="*/ 360 w 428"/>
              <a:gd name="T5" fmla="*/ 396 h 396"/>
              <a:gd name="T6" fmla="*/ 340 w 428"/>
              <a:gd name="T7" fmla="*/ 384 h 396"/>
              <a:gd name="T8" fmla="*/ 340 w 428"/>
              <a:gd name="T9" fmla="*/ 364 h 396"/>
              <a:gd name="T10" fmla="*/ 320 w 428"/>
              <a:gd name="T11" fmla="*/ 344 h 396"/>
              <a:gd name="T12" fmla="*/ 292 w 428"/>
              <a:gd name="T13" fmla="*/ 320 h 396"/>
              <a:gd name="T14" fmla="*/ 280 w 428"/>
              <a:gd name="T15" fmla="*/ 304 h 396"/>
              <a:gd name="T16" fmla="*/ 280 w 428"/>
              <a:gd name="T17" fmla="*/ 300 h 396"/>
              <a:gd name="T18" fmla="*/ 304 w 428"/>
              <a:gd name="T19" fmla="*/ 296 h 396"/>
              <a:gd name="T20" fmla="*/ 340 w 428"/>
              <a:gd name="T21" fmla="*/ 308 h 396"/>
              <a:gd name="T22" fmla="*/ 356 w 428"/>
              <a:gd name="T23" fmla="*/ 304 h 396"/>
              <a:gd name="T24" fmla="*/ 360 w 428"/>
              <a:gd name="T25" fmla="*/ 288 h 396"/>
              <a:gd name="T26" fmla="*/ 364 w 428"/>
              <a:gd name="T27" fmla="*/ 256 h 396"/>
              <a:gd name="T28" fmla="*/ 364 w 428"/>
              <a:gd name="T29" fmla="*/ 236 h 396"/>
              <a:gd name="T30" fmla="*/ 360 w 428"/>
              <a:gd name="T31" fmla="*/ 192 h 396"/>
              <a:gd name="T32" fmla="*/ 356 w 428"/>
              <a:gd name="T33" fmla="*/ 136 h 396"/>
              <a:gd name="T34" fmla="*/ 348 w 428"/>
              <a:gd name="T35" fmla="*/ 88 h 396"/>
              <a:gd name="T36" fmla="*/ 344 w 428"/>
              <a:gd name="T37" fmla="*/ 64 h 396"/>
              <a:gd name="T38" fmla="*/ 332 w 428"/>
              <a:gd name="T39" fmla="*/ 52 h 396"/>
              <a:gd name="T40" fmla="*/ 312 w 428"/>
              <a:gd name="T41" fmla="*/ 48 h 396"/>
              <a:gd name="T42" fmla="*/ 284 w 428"/>
              <a:gd name="T43" fmla="*/ 52 h 396"/>
              <a:gd name="T44" fmla="*/ 244 w 428"/>
              <a:gd name="T45" fmla="*/ 56 h 396"/>
              <a:gd name="T46" fmla="*/ 180 w 428"/>
              <a:gd name="T47" fmla="*/ 60 h 396"/>
              <a:gd name="T48" fmla="*/ 100 w 428"/>
              <a:gd name="T49" fmla="*/ 68 h 396"/>
              <a:gd name="T50" fmla="*/ 0 w 428"/>
              <a:gd name="T51" fmla="*/ 80 h 396"/>
              <a:gd name="T52" fmla="*/ 240 w 428"/>
              <a:gd name="T53" fmla="*/ 24 h 396"/>
              <a:gd name="T54" fmla="*/ 296 w 428"/>
              <a:gd name="T55" fmla="*/ 16 h 396"/>
              <a:gd name="T56" fmla="*/ 324 w 428"/>
              <a:gd name="T57" fmla="*/ 12 h 396"/>
              <a:gd name="T58" fmla="*/ 336 w 428"/>
              <a:gd name="T59" fmla="*/ 4 h 396"/>
              <a:gd name="T60" fmla="*/ 356 w 428"/>
              <a:gd name="T61" fmla="*/ 0 h 396"/>
              <a:gd name="T62" fmla="*/ 392 w 428"/>
              <a:gd name="T63" fmla="*/ 16 h 396"/>
              <a:gd name="T64" fmla="*/ 416 w 428"/>
              <a:gd name="T65" fmla="*/ 28 h 396"/>
              <a:gd name="T66" fmla="*/ 428 w 428"/>
              <a:gd name="T67" fmla="*/ 36 h 396"/>
              <a:gd name="T68" fmla="*/ 428 w 428"/>
              <a:gd name="T69" fmla="*/ 44 h 396"/>
              <a:gd name="T70" fmla="*/ 420 w 428"/>
              <a:gd name="T71" fmla="*/ 52 h 396"/>
              <a:gd name="T72" fmla="*/ 412 w 428"/>
              <a:gd name="T73" fmla="*/ 64 h 396"/>
              <a:gd name="T74" fmla="*/ 412 w 428"/>
              <a:gd name="T75" fmla="*/ 88 h 396"/>
              <a:gd name="T76" fmla="*/ 412 w 428"/>
              <a:gd name="T77" fmla="*/ 132 h 396"/>
              <a:gd name="T78" fmla="*/ 424 w 428"/>
              <a:gd name="T79" fmla="*/ 216 h 396"/>
              <a:gd name="T80" fmla="*/ 428 w 428"/>
              <a:gd name="T81" fmla="*/ 256 h 396"/>
              <a:gd name="T82" fmla="*/ 428 w 428"/>
              <a:gd name="T83" fmla="*/ 284 h 396"/>
              <a:gd name="T84" fmla="*/ 428 w 428"/>
              <a:gd name="T85" fmla="*/ 312 h 396"/>
              <a:gd name="T86" fmla="*/ 416 w 428"/>
              <a:gd name="T87" fmla="*/ 348 h 3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428" h="396">
                <a:moveTo>
                  <a:pt x="416" y="348"/>
                </a:moveTo>
                <a:lnTo>
                  <a:pt x="408" y="360"/>
                </a:lnTo>
                <a:lnTo>
                  <a:pt x="404" y="368"/>
                </a:lnTo>
                <a:lnTo>
                  <a:pt x="396" y="380"/>
                </a:lnTo>
                <a:lnTo>
                  <a:pt x="392" y="384"/>
                </a:lnTo>
                <a:lnTo>
                  <a:pt x="384" y="392"/>
                </a:lnTo>
                <a:lnTo>
                  <a:pt x="376" y="396"/>
                </a:lnTo>
                <a:lnTo>
                  <a:pt x="368" y="396"/>
                </a:lnTo>
                <a:lnTo>
                  <a:pt x="360" y="396"/>
                </a:lnTo>
                <a:lnTo>
                  <a:pt x="348" y="396"/>
                </a:lnTo>
                <a:lnTo>
                  <a:pt x="344" y="392"/>
                </a:lnTo>
                <a:lnTo>
                  <a:pt x="340" y="384"/>
                </a:lnTo>
                <a:lnTo>
                  <a:pt x="340" y="376"/>
                </a:lnTo>
                <a:lnTo>
                  <a:pt x="340" y="372"/>
                </a:lnTo>
                <a:lnTo>
                  <a:pt x="340" y="364"/>
                </a:lnTo>
                <a:lnTo>
                  <a:pt x="336" y="360"/>
                </a:lnTo>
                <a:lnTo>
                  <a:pt x="332" y="356"/>
                </a:lnTo>
                <a:lnTo>
                  <a:pt x="320" y="344"/>
                </a:lnTo>
                <a:lnTo>
                  <a:pt x="308" y="332"/>
                </a:lnTo>
                <a:lnTo>
                  <a:pt x="300" y="324"/>
                </a:lnTo>
                <a:lnTo>
                  <a:pt x="292" y="320"/>
                </a:lnTo>
                <a:lnTo>
                  <a:pt x="288" y="312"/>
                </a:lnTo>
                <a:lnTo>
                  <a:pt x="284" y="308"/>
                </a:lnTo>
                <a:lnTo>
                  <a:pt x="280" y="304"/>
                </a:lnTo>
                <a:lnTo>
                  <a:pt x="280" y="304"/>
                </a:lnTo>
                <a:lnTo>
                  <a:pt x="280" y="300"/>
                </a:lnTo>
                <a:lnTo>
                  <a:pt x="280" y="300"/>
                </a:lnTo>
                <a:lnTo>
                  <a:pt x="284" y="296"/>
                </a:lnTo>
                <a:lnTo>
                  <a:pt x="292" y="296"/>
                </a:lnTo>
                <a:lnTo>
                  <a:pt x="304" y="296"/>
                </a:lnTo>
                <a:lnTo>
                  <a:pt x="316" y="300"/>
                </a:lnTo>
                <a:lnTo>
                  <a:pt x="332" y="304"/>
                </a:lnTo>
                <a:lnTo>
                  <a:pt x="340" y="308"/>
                </a:lnTo>
                <a:lnTo>
                  <a:pt x="348" y="308"/>
                </a:lnTo>
                <a:lnTo>
                  <a:pt x="352" y="304"/>
                </a:lnTo>
                <a:lnTo>
                  <a:pt x="356" y="304"/>
                </a:lnTo>
                <a:lnTo>
                  <a:pt x="356" y="300"/>
                </a:lnTo>
                <a:lnTo>
                  <a:pt x="360" y="296"/>
                </a:lnTo>
                <a:lnTo>
                  <a:pt x="360" y="288"/>
                </a:lnTo>
                <a:lnTo>
                  <a:pt x="364" y="280"/>
                </a:lnTo>
                <a:lnTo>
                  <a:pt x="364" y="276"/>
                </a:lnTo>
                <a:lnTo>
                  <a:pt x="364" y="256"/>
                </a:lnTo>
                <a:lnTo>
                  <a:pt x="364" y="252"/>
                </a:lnTo>
                <a:lnTo>
                  <a:pt x="364" y="244"/>
                </a:lnTo>
                <a:lnTo>
                  <a:pt x="364" y="236"/>
                </a:lnTo>
                <a:lnTo>
                  <a:pt x="364" y="224"/>
                </a:lnTo>
                <a:lnTo>
                  <a:pt x="360" y="208"/>
                </a:lnTo>
                <a:lnTo>
                  <a:pt x="360" y="192"/>
                </a:lnTo>
                <a:lnTo>
                  <a:pt x="360" y="176"/>
                </a:lnTo>
                <a:lnTo>
                  <a:pt x="360" y="156"/>
                </a:lnTo>
                <a:lnTo>
                  <a:pt x="356" y="136"/>
                </a:lnTo>
                <a:lnTo>
                  <a:pt x="352" y="116"/>
                </a:lnTo>
                <a:lnTo>
                  <a:pt x="352" y="104"/>
                </a:lnTo>
                <a:lnTo>
                  <a:pt x="348" y="88"/>
                </a:lnTo>
                <a:lnTo>
                  <a:pt x="348" y="80"/>
                </a:lnTo>
                <a:lnTo>
                  <a:pt x="348" y="72"/>
                </a:lnTo>
                <a:lnTo>
                  <a:pt x="344" y="64"/>
                </a:lnTo>
                <a:lnTo>
                  <a:pt x="344" y="60"/>
                </a:lnTo>
                <a:lnTo>
                  <a:pt x="340" y="56"/>
                </a:lnTo>
                <a:lnTo>
                  <a:pt x="332" y="52"/>
                </a:lnTo>
                <a:lnTo>
                  <a:pt x="324" y="52"/>
                </a:lnTo>
                <a:lnTo>
                  <a:pt x="316" y="48"/>
                </a:lnTo>
                <a:lnTo>
                  <a:pt x="312" y="48"/>
                </a:lnTo>
                <a:lnTo>
                  <a:pt x="304" y="48"/>
                </a:lnTo>
                <a:lnTo>
                  <a:pt x="296" y="48"/>
                </a:lnTo>
                <a:lnTo>
                  <a:pt x="284" y="52"/>
                </a:lnTo>
                <a:lnTo>
                  <a:pt x="272" y="52"/>
                </a:lnTo>
                <a:lnTo>
                  <a:pt x="260" y="52"/>
                </a:lnTo>
                <a:lnTo>
                  <a:pt x="244" y="56"/>
                </a:lnTo>
                <a:lnTo>
                  <a:pt x="224" y="56"/>
                </a:lnTo>
                <a:lnTo>
                  <a:pt x="204" y="56"/>
                </a:lnTo>
                <a:lnTo>
                  <a:pt x="180" y="60"/>
                </a:lnTo>
                <a:lnTo>
                  <a:pt x="156" y="64"/>
                </a:lnTo>
                <a:lnTo>
                  <a:pt x="128" y="64"/>
                </a:lnTo>
                <a:lnTo>
                  <a:pt x="100" y="68"/>
                </a:lnTo>
                <a:lnTo>
                  <a:pt x="68" y="72"/>
                </a:lnTo>
                <a:lnTo>
                  <a:pt x="36" y="76"/>
                </a:lnTo>
                <a:lnTo>
                  <a:pt x="0" y="80"/>
                </a:lnTo>
                <a:lnTo>
                  <a:pt x="0" y="48"/>
                </a:lnTo>
                <a:lnTo>
                  <a:pt x="212" y="24"/>
                </a:lnTo>
                <a:lnTo>
                  <a:pt x="240" y="24"/>
                </a:lnTo>
                <a:lnTo>
                  <a:pt x="260" y="20"/>
                </a:lnTo>
                <a:lnTo>
                  <a:pt x="280" y="16"/>
                </a:lnTo>
                <a:lnTo>
                  <a:pt x="296" y="16"/>
                </a:lnTo>
                <a:lnTo>
                  <a:pt x="308" y="12"/>
                </a:lnTo>
                <a:lnTo>
                  <a:pt x="320" y="12"/>
                </a:lnTo>
                <a:lnTo>
                  <a:pt x="324" y="12"/>
                </a:lnTo>
                <a:lnTo>
                  <a:pt x="328" y="8"/>
                </a:lnTo>
                <a:lnTo>
                  <a:pt x="332" y="4"/>
                </a:lnTo>
                <a:lnTo>
                  <a:pt x="336" y="4"/>
                </a:lnTo>
                <a:lnTo>
                  <a:pt x="340" y="0"/>
                </a:lnTo>
                <a:lnTo>
                  <a:pt x="348" y="0"/>
                </a:lnTo>
                <a:lnTo>
                  <a:pt x="356" y="0"/>
                </a:lnTo>
                <a:lnTo>
                  <a:pt x="364" y="4"/>
                </a:lnTo>
                <a:lnTo>
                  <a:pt x="376" y="8"/>
                </a:lnTo>
                <a:lnTo>
                  <a:pt x="392" y="16"/>
                </a:lnTo>
                <a:lnTo>
                  <a:pt x="400" y="24"/>
                </a:lnTo>
                <a:lnTo>
                  <a:pt x="408" y="24"/>
                </a:lnTo>
                <a:lnTo>
                  <a:pt x="416" y="28"/>
                </a:lnTo>
                <a:lnTo>
                  <a:pt x="420" y="32"/>
                </a:lnTo>
                <a:lnTo>
                  <a:pt x="424" y="36"/>
                </a:lnTo>
                <a:lnTo>
                  <a:pt x="428" y="36"/>
                </a:lnTo>
                <a:lnTo>
                  <a:pt x="428" y="40"/>
                </a:lnTo>
                <a:lnTo>
                  <a:pt x="428" y="40"/>
                </a:lnTo>
                <a:lnTo>
                  <a:pt x="428" y="44"/>
                </a:lnTo>
                <a:lnTo>
                  <a:pt x="428" y="48"/>
                </a:lnTo>
                <a:lnTo>
                  <a:pt x="424" y="52"/>
                </a:lnTo>
                <a:lnTo>
                  <a:pt x="420" y="52"/>
                </a:lnTo>
                <a:lnTo>
                  <a:pt x="416" y="56"/>
                </a:lnTo>
                <a:lnTo>
                  <a:pt x="416" y="60"/>
                </a:lnTo>
                <a:lnTo>
                  <a:pt x="412" y="64"/>
                </a:lnTo>
                <a:lnTo>
                  <a:pt x="412" y="72"/>
                </a:lnTo>
                <a:lnTo>
                  <a:pt x="412" y="80"/>
                </a:lnTo>
                <a:lnTo>
                  <a:pt x="412" y="88"/>
                </a:lnTo>
                <a:lnTo>
                  <a:pt x="412" y="96"/>
                </a:lnTo>
                <a:lnTo>
                  <a:pt x="412" y="108"/>
                </a:lnTo>
                <a:lnTo>
                  <a:pt x="412" y="132"/>
                </a:lnTo>
                <a:lnTo>
                  <a:pt x="416" y="160"/>
                </a:lnTo>
                <a:lnTo>
                  <a:pt x="420" y="184"/>
                </a:lnTo>
                <a:lnTo>
                  <a:pt x="424" y="216"/>
                </a:lnTo>
                <a:lnTo>
                  <a:pt x="424" y="228"/>
                </a:lnTo>
                <a:lnTo>
                  <a:pt x="424" y="244"/>
                </a:lnTo>
                <a:lnTo>
                  <a:pt x="428" y="256"/>
                </a:lnTo>
                <a:lnTo>
                  <a:pt x="428" y="268"/>
                </a:lnTo>
                <a:lnTo>
                  <a:pt x="428" y="276"/>
                </a:lnTo>
                <a:lnTo>
                  <a:pt x="428" y="284"/>
                </a:lnTo>
                <a:lnTo>
                  <a:pt x="428" y="292"/>
                </a:lnTo>
                <a:lnTo>
                  <a:pt x="428" y="300"/>
                </a:lnTo>
                <a:lnTo>
                  <a:pt x="428" y="312"/>
                </a:lnTo>
                <a:lnTo>
                  <a:pt x="424" y="324"/>
                </a:lnTo>
                <a:lnTo>
                  <a:pt x="420" y="336"/>
                </a:lnTo>
                <a:lnTo>
                  <a:pt x="416" y="348"/>
                </a:lnTo>
                <a:lnTo>
                  <a:pt x="416" y="348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0" name="Freeform 405">
            <a:extLst>
              <a:ext uri="{FF2B5EF4-FFF2-40B4-BE49-F238E27FC236}">
                <a16:creationId xmlns:a16="http://schemas.microsoft.com/office/drawing/2014/main" id="{90826709-D810-4C60-A903-E8C35AD39C47}"/>
              </a:ext>
            </a:extLst>
          </p:cNvPr>
          <p:cNvSpPr>
            <a:spLocks/>
          </p:cNvSpPr>
          <p:nvPr/>
        </p:nvSpPr>
        <p:spPr bwMode="auto">
          <a:xfrm>
            <a:off x="4685596" y="1459998"/>
            <a:ext cx="1119623" cy="1416879"/>
          </a:xfrm>
          <a:custGeom>
            <a:avLst/>
            <a:gdLst>
              <a:gd name="T0" fmla="*/ 132 w 296"/>
              <a:gd name="T1" fmla="*/ 300 h 304"/>
              <a:gd name="T2" fmla="*/ 120 w 296"/>
              <a:gd name="T3" fmla="*/ 292 h 304"/>
              <a:gd name="T4" fmla="*/ 104 w 296"/>
              <a:gd name="T5" fmla="*/ 276 h 304"/>
              <a:gd name="T6" fmla="*/ 96 w 296"/>
              <a:gd name="T7" fmla="*/ 260 h 304"/>
              <a:gd name="T8" fmla="*/ 100 w 296"/>
              <a:gd name="T9" fmla="*/ 248 h 304"/>
              <a:gd name="T10" fmla="*/ 108 w 296"/>
              <a:gd name="T11" fmla="*/ 236 h 304"/>
              <a:gd name="T12" fmla="*/ 120 w 296"/>
              <a:gd name="T13" fmla="*/ 220 h 304"/>
              <a:gd name="T14" fmla="*/ 128 w 296"/>
              <a:gd name="T15" fmla="*/ 204 h 304"/>
              <a:gd name="T16" fmla="*/ 132 w 296"/>
              <a:gd name="T17" fmla="*/ 184 h 304"/>
              <a:gd name="T18" fmla="*/ 140 w 296"/>
              <a:gd name="T19" fmla="*/ 152 h 304"/>
              <a:gd name="T20" fmla="*/ 144 w 296"/>
              <a:gd name="T21" fmla="*/ 116 h 304"/>
              <a:gd name="T22" fmla="*/ 144 w 296"/>
              <a:gd name="T23" fmla="*/ 88 h 304"/>
              <a:gd name="T24" fmla="*/ 144 w 296"/>
              <a:gd name="T25" fmla="*/ 68 h 304"/>
              <a:gd name="T26" fmla="*/ 148 w 296"/>
              <a:gd name="T27" fmla="*/ 60 h 304"/>
              <a:gd name="T28" fmla="*/ 148 w 296"/>
              <a:gd name="T29" fmla="*/ 60 h 304"/>
              <a:gd name="T30" fmla="*/ 140 w 296"/>
              <a:gd name="T31" fmla="*/ 60 h 304"/>
              <a:gd name="T32" fmla="*/ 128 w 296"/>
              <a:gd name="T33" fmla="*/ 64 h 304"/>
              <a:gd name="T34" fmla="*/ 112 w 296"/>
              <a:gd name="T35" fmla="*/ 72 h 304"/>
              <a:gd name="T36" fmla="*/ 92 w 296"/>
              <a:gd name="T37" fmla="*/ 80 h 304"/>
              <a:gd name="T38" fmla="*/ 64 w 296"/>
              <a:gd name="T39" fmla="*/ 88 h 304"/>
              <a:gd name="T40" fmla="*/ 36 w 296"/>
              <a:gd name="T41" fmla="*/ 88 h 304"/>
              <a:gd name="T42" fmla="*/ 16 w 296"/>
              <a:gd name="T43" fmla="*/ 76 h 304"/>
              <a:gd name="T44" fmla="*/ 0 w 296"/>
              <a:gd name="T45" fmla="*/ 60 h 304"/>
              <a:gd name="T46" fmla="*/ 36 w 296"/>
              <a:gd name="T47" fmla="*/ 52 h 304"/>
              <a:gd name="T48" fmla="*/ 64 w 296"/>
              <a:gd name="T49" fmla="*/ 48 h 304"/>
              <a:gd name="T50" fmla="*/ 88 w 296"/>
              <a:gd name="T51" fmla="*/ 40 h 304"/>
              <a:gd name="T52" fmla="*/ 108 w 296"/>
              <a:gd name="T53" fmla="*/ 36 h 304"/>
              <a:gd name="T54" fmla="*/ 128 w 296"/>
              <a:gd name="T55" fmla="*/ 24 h 304"/>
              <a:gd name="T56" fmla="*/ 144 w 296"/>
              <a:gd name="T57" fmla="*/ 12 h 304"/>
              <a:gd name="T58" fmla="*/ 156 w 296"/>
              <a:gd name="T59" fmla="*/ 4 h 304"/>
              <a:gd name="T60" fmla="*/ 168 w 296"/>
              <a:gd name="T61" fmla="*/ 0 h 304"/>
              <a:gd name="T62" fmla="*/ 184 w 296"/>
              <a:gd name="T63" fmla="*/ 4 h 304"/>
              <a:gd name="T64" fmla="*/ 208 w 296"/>
              <a:gd name="T65" fmla="*/ 8 h 304"/>
              <a:gd name="T66" fmla="*/ 228 w 296"/>
              <a:gd name="T67" fmla="*/ 20 h 304"/>
              <a:gd name="T68" fmla="*/ 232 w 296"/>
              <a:gd name="T69" fmla="*/ 28 h 304"/>
              <a:gd name="T70" fmla="*/ 232 w 296"/>
              <a:gd name="T71" fmla="*/ 40 h 304"/>
              <a:gd name="T72" fmla="*/ 220 w 296"/>
              <a:gd name="T73" fmla="*/ 48 h 304"/>
              <a:gd name="T74" fmla="*/ 216 w 296"/>
              <a:gd name="T75" fmla="*/ 60 h 304"/>
              <a:gd name="T76" fmla="*/ 208 w 296"/>
              <a:gd name="T77" fmla="*/ 76 h 304"/>
              <a:gd name="T78" fmla="*/ 200 w 296"/>
              <a:gd name="T79" fmla="*/ 100 h 304"/>
              <a:gd name="T80" fmla="*/ 196 w 296"/>
              <a:gd name="T81" fmla="*/ 128 h 304"/>
              <a:gd name="T82" fmla="*/ 188 w 296"/>
              <a:gd name="T83" fmla="*/ 160 h 304"/>
              <a:gd name="T84" fmla="*/ 184 w 296"/>
              <a:gd name="T85" fmla="*/ 180 h 304"/>
              <a:gd name="T86" fmla="*/ 184 w 296"/>
              <a:gd name="T87" fmla="*/ 192 h 304"/>
              <a:gd name="T88" fmla="*/ 184 w 296"/>
              <a:gd name="T89" fmla="*/ 196 h 304"/>
              <a:gd name="T90" fmla="*/ 184 w 296"/>
              <a:gd name="T91" fmla="*/ 196 h 304"/>
              <a:gd name="T92" fmla="*/ 196 w 296"/>
              <a:gd name="T93" fmla="*/ 188 h 304"/>
              <a:gd name="T94" fmla="*/ 212 w 296"/>
              <a:gd name="T95" fmla="*/ 180 h 304"/>
              <a:gd name="T96" fmla="*/ 236 w 296"/>
              <a:gd name="T97" fmla="*/ 164 h 304"/>
              <a:gd name="T98" fmla="*/ 260 w 296"/>
              <a:gd name="T99" fmla="*/ 152 h 304"/>
              <a:gd name="T100" fmla="*/ 276 w 296"/>
              <a:gd name="T101" fmla="*/ 144 h 304"/>
              <a:gd name="T102" fmla="*/ 292 w 296"/>
              <a:gd name="T103" fmla="*/ 140 h 304"/>
              <a:gd name="T104" fmla="*/ 296 w 296"/>
              <a:gd name="T105" fmla="*/ 144 h 304"/>
              <a:gd name="T106" fmla="*/ 296 w 296"/>
              <a:gd name="T107" fmla="*/ 152 h 304"/>
              <a:gd name="T108" fmla="*/ 284 w 296"/>
              <a:gd name="T109" fmla="*/ 164 h 304"/>
              <a:gd name="T110" fmla="*/ 268 w 296"/>
              <a:gd name="T111" fmla="*/ 184 h 304"/>
              <a:gd name="T112" fmla="*/ 240 w 296"/>
              <a:gd name="T113" fmla="*/ 208 h 304"/>
              <a:gd name="T114" fmla="*/ 208 w 296"/>
              <a:gd name="T115" fmla="*/ 236 h 304"/>
              <a:gd name="T116" fmla="*/ 184 w 296"/>
              <a:gd name="T117" fmla="*/ 256 h 304"/>
              <a:gd name="T118" fmla="*/ 172 w 296"/>
              <a:gd name="T119" fmla="*/ 272 h 304"/>
              <a:gd name="T120" fmla="*/ 164 w 296"/>
              <a:gd name="T121" fmla="*/ 284 h 304"/>
              <a:gd name="T122" fmla="*/ 152 w 296"/>
              <a:gd name="T123" fmla="*/ 296 h 304"/>
              <a:gd name="T124" fmla="*/ 140 w 296"/>
              <a:gd name="T125" fmla="*/ 304 h 3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96" h="304">
                <a:moveTo>
                  <a:pt x="140" y="304"/>
                </a:moveTo>
                <a:lnTo>
                  <a:pt x="132" y="300"/>
                </a:lnTo>
                <a:lnTo>
                  <a:pt x="124" y="300"/>
                </a:lnTo>
                <a:lnTo>
                  <a:pt x="120" y="292"/>
                </a:lnTo>
                <a:lnTo>
                  <a:pt x="112" y="284"/>
                </a:lnTo>
                <a:lnTo>
                  <a:pt x="104" y="276"/>
                </a:lnTo>
                <a:lnTo>
                  <a:pt x="100" y="268"/>
                </a:lnTo>
                <a:lnTo>
                  <a:pt x="96" y="260"/>
                </a:lnTo>
                <a:lnTo>
                  <a:pt x="96" y="256"/>
                </a:lnTo>
                <a:lnTo>
                  <a:pt x="100" y="248"/>
                </a:lnTo>
                <a:lnTo>
                  <a:pt x="104" y="244"/>
                </a:lnTo>
                <a:lnTo>
                  <a:pt x="108" y="236"/>
                </a:lnTo>
                <a:lnTo>
                  <a:pt x="116" y="228"/>
                </a:lnTo>
                <a:lnTo>
                  <a:pt x="120" y="220"/>
                </a:lnTo>
                <a:lnTo>
                  <a:pt x="124" y="216"/>
                </a:lnTo>
                <a:lnTo>
                  <a:pt x="128" y="204"/>
                </a:lnTo>
                <a:lnTo>
                  <a:pt x="132" y="196"/>
                </a:lnTo>
                <a:lnTo>
                  <a:pt x="132" y="184"/>
                </a:lnTo>
                <a:lnTo>
                  <a:pt x="136" y="168"/>
                </a:lnTo>
                <a:lnTo>
                  <a:pt x="140" y="152"/>
                </a:lnTo>
                <a:lnTo>
                  <a:pt x="140" y="136"/>
                </a:lnTo>
                <a:lnTo>
                  <a:pt x="144" y="116"/>
                </a:lnTo>
                <a:lnTo>
                  <a:pt x="144" y="100"/>
                </a:lnTo>
                <a:lnTo>
                  <a:pt x="144" y="88"/>
                </a:lnTo>
                <a:lnTo>
                  <a:pt x="144" y="76"/>
                </a:lnTo>
                <a:lnTo>
                  <a:pt x="144" y="68"/>
                </a:lnTo>
                <a:lnTo>
                  <a:pt x="148" y="64"/>
                </a:lnTo>
                <a:lnTo>
                  <a:pt x="148" y="60"/>
                </a:lnTo>
                <a:lnTo>
                  <a:pt x="148" y="60"/>
                </a:lnTo>
                <a:lnTo>
                  <a:pt x="148" y="60"/>
                </a:lnTo>
                <a:lnTo>
                  <a:pt x="144" y="60"/>
                </a:lnTo>
                <a:lnTo>
                  <a:pt x="140" y="60"/>
                </a:lnTo>
                <a:lnTo>
                  <a:pt x="136" y="64"/>
                </a:lnTo>
                <a:lnTo>
                  <a:pt x="128" y="64"/>
                </a:lnTo>
                <a:lnTo>
                  <a:pt x="124" y="68"/>
                </a:lnTo>
                <a:lnTo>
                  <a:pt x="112" y="72"/>
                </a:lnTo>
                <a:lnTo>
                  <a:pt x="104" y="76"/>
                </a:lnTo>
                <a:lnTo>
                  <a:pt x="92" y="80"/>
                </a:lnTo>
                <a:lnTo>
                  <a:pt x="80" y="84"/>
                </a:lnTo>
                <a:lnTo>
                  <a:pt x="64" y="88"/>
                </a:lnTo>
                <a:lnTo>
                  <a:pt x="48" y="88"/>
                </a:lnTo>
                <a:lnTo>
                  <a:pt x="36" y="88"/>
                </a:lnTo>
                <a:lnTo>
                  <a:pt x="24" y="84"/>
                </a:lnTo>
                <a:lnTo>
                  <a:pt x="16" y="76"/>
                </a:lnTo>
                <a:lnTo>
                  <a:pt x="8" y="68"/>
                </a:lnTo>
                <a:lnTo>
                  <a:pt x="0" y="60"/>
                </a:lnTo>
                <a:lnTo>
                  <a:pt x="16" y="56"/>
                </a:lnTo>
                <a:lnTo>
                  <a:pt x="36" y="52"/>
                </a:lnTo>
                <a:lnTo>
                  <a:pt x="48" y="48"/>
                </a:lnTo>
                <a:lnTo>
                  <a:pt x="64" y="48"/>
                </a:lnTo>
                <a:lnTo>
                  <a:pt x="76" y="44"/>
                </a:lnTo>
                <a:lnTo>
                  <a:pt x="88" y="40"/>
                </a:lnTo>
                <a:lnTo>
                  <a:pt x="96" y="36"/>
                </a:lnTo>
                <a:lnTo>
                  <a:pt x="108" y="36"/>
                </a:lnTo>
                <a:lnTo>
                  <a:pt x="120" y="28"/>
                </a:lnTo>
                <a:lnTo>
                  <a:pt x="128" y="24"/>
                </a:lnTo>
                <a:lnTo>
                  <a:pt x="136" y="20"/>
                </a:lnTo>
                <a:lnTo>
                  <a:pt x="144" y="12"/>
                </a:lnTo>
                <a:lnTo>
                  <a:pt x="152" y="8"/>
                </a:lnTo>
                <a:lnTo>
                  <a:pt x="156" y="4"/>
                </a:lnTo>
                <a:lnTo>
                  <a:pt x="160" y="4"/>
                </a:lnTo>
                <a:lnTo>
                  <a:pt x="168" y="0"/>
                </a:lnTo>
                <a:lnTo>
                  <a:pt x="176" y="0"/>
                </a:lnTo>
                <a:lnTo>
                  <a:pt x="184" y="4"/>
                </a:lnTo>
                <a:lnTo>
                  <a:pt x="196" y="4"/>
                </a:lnTo>
                <a:lnTo>
                  <a:pt x="208" y="8"/>
                </a:lnTo>
                <a:lnTo>
                  <a:pt x="220" y="12"/>
                </a:lnTo>
                <a:lnTo>
                  <a:pt x="228" y="20"/>
                </a:lnTo>
                <a:lnTo>
                  <a:pt x="232" y="24"/>
                </a:lnTo>
                <a:lnTo>
                  <a:pt x="232" y="28"/>
                </a:lnTo>
                <a:lnTo>
                  <a:pt x="232" y="32"/>
                </a:lnTo>
                <a:lnTo>
                  <a:pt x="232" y="40"/>
                </a:lnTo>
                <a:lnTo>
                  <a:pt x="228" y="44"/>
                </a:lnTo>
                <a:lnTo>
                  <a:pt x="220" y="48"/>
                </a:lnTo>
                <a:lnTo>
                  <a:pt x="216" y="52"/>
                </a:lnTo>
                <a:lnTo>
                  <a:pt x="216" y="60"/>
                </a:lnTo>
                <a:lnTo>
                  <a:pt x="212" y="64"/>
                </a:lnTo>
                <a:lnTo>
                  <a:pt x="208" y="76"/>
                </a:lnTo>
                <a:lnTo>
                  <a:pt x="204" y="88"/>
                </a:lnTo>
                <a:lnTo>
                  <a:pt x="200" y="100"/>
                </a:lnTo>
                <a:lnTo>
                  <a:pt x="196" y="112"/>
                </a:lnTo>
                <a:lnTo>
                  <a:pt x="196" y="128"/>
                </a:lnTo>
                <a:lnTo>
                  <a:pt x="192" y="144"/>
                </a:lnTo>
                <a:lnTo>
                  <a:pt x="188" y="160"/>
                </a:lnTo>
                <a:lnTo>
                  <a:pt x="188" y="172"/>
                </a:lnTo>
                <a:lnTo>
                  <a:pt x="184" y="180"/>
                </a:lnTo>
                <a:lnTo>
                  <a:pt x="184" y="188"/>
                </a:lnTo>
                <a:lnTo>
                  <a:pt x="184" y="192"/>
                </a:lnTo>
                <a:lnTo>
                  <a:pt x="184" y="196"/>
                </a:lnTo>
                <a:lnTo>
                  <a:pt x="184" y="196"/>
                </a:lnTo>
                <a:lnTo>
                  <a:pt x="184" y="196"/>
                </a:lnTo>
                <a:lnTo>
                  <a:pt x="184" y="196"/>
                </a:lnTo>
                <a:lnTo>
                  <a:pt x="192" y="192"/>
                </a:lnTo>
                <a:lnTo>
                  <a:pt x="196" y="188"/>
                </a:lnTo>
                <a:lnTo>
                  <a:pt x="204" y="184"/>
                </a:lnTo>
                <a:lnTo>
                  <a:pt x="212" y="180"/>
                </a:lnTo>
                <a:lnTo>
                  <a:pt x="224" y="172"/>
                </a:lnTo>
                <a:lnTo>
                  <a:pt x="236" y="164"/>
                </a:lnTo>
                <a:lnTo>
                  <a:pt x="248" y="156"/>
                </a:lnTo>
                <a:lnTo>
                  <a:pt x="260" y="152"/>
                </a:lnTo>
                <a:lnTo>
                  <a:pt x="268" y="148"/>
                </a:lnTo>
                <a:lnTo>
                  <a:pt x="276" y="144"/>
                </a:lnTo>
                <a:lnTo>
                  <a:pt x="284" y="140"/>
                </a:lnTo>
                <a:lnTo>
                  <a:pt x="292" y="140"/>
                </a:lnTo>
                <a:lnTo>
                  <a:pt x="296" y="140"/>
                </a:lnTo>
                <a:lnTo>
                  <a:pt x="296" y="144"/>
                </a:lnTo>
                <a:lnTo>
                  <a:pt x="296" y="148"/>
                </a:lnTo>
                <a:lnTo>
                  <a:pt x="296" y="152"/>
                </a:lnTo>
                <a:lnTo>
                  <a:pt x="292" y="156"/>
                </a:lnTo>
                <a:lnTo>
                  <a:pt x="284" y="164"/>
                </a:lnTo>
                <a:lnTo>
                  <a:pt x="276" y="172"/>
                </a:lnTo>
                <a:lnTo>
                  <a:pt x="268" y="184"/>
                </a:lnTo>
                <a:lnTo>
                  <a:pt x="252" y="196"/>
                </a:lnTo>
                <a:lnTo>
                  <a:pt x="240" y="208"/>
                </a:lnTo>
                <a:lnTo>
                  <a:pt x="224" y="220"/>
                </a:lnTo>
                <a:lnTo>
                  <a:pt x="208" y="236"/>
                </a:lnTo>
                <a:lnTo>
                  <a:pt x="196" y="244"/>
                </a:lnTo>
                <a:lnTo>
                  <a:pt x="184" y="256"/>
                </a:lnTo>
                <a:lnTo>
                  <a:pt x="176" y="264"/>
                </a:lnTo>
                <a:lnTo>
                  <a:pt x="172" y="272"/>
                </a:lnTo>
                <a:lnTo>
                  <a:pt x="164" y="280"/>
                </a:lnTo>
                <a:lnTo>
                  <a:pt x="164" y="284"/>
                </a:lnTo>
                <a:lnTo>
                  <a:pt x="156" y="292"/>
                </a:lnTo>
                <a:lnTo>
                  <a:pt x="152" y="296"/>
                </a:lnTo>
                <a:lnTo>
                  <a:pt x="144" y="300"/>
                </a:lnTo>
                <a:lnTo>
                  <a:pt x="140" y="304"/>
                </a:lnTo>
                <a:lnTo>
                  <a:pt x="140" y="304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2" name="Freeform 407">
            <a:extLst>
              <a:ext uri="{FF2B5EF4-FFF2-40B4-BE49-F238E27FC236}">
                <a16:creationId xmlns:a16="http://schemas.microsoft.com/office/drawing/2014/main" id="{25F7DAEF-3A35-4C8C-A32B-8D08CAE618DF}"/>
              </a:ext>
            </a:extLst>
          </p:cNvPr>
          <p:cNvSpPr>
            <a:spLocks/>
          </p:cNvSpPr>
          <p:nvPr/>
        </p:nvSpPr>
        <p:spPr bwMode="auto">
          <a:xfrm>
            <a:off x="5464793" y="770202"/>
            <a:ext cx="1134754" cy="2181247"/>
          </a:xfrm>
          <a:custGeom>
            <a:avLst/>
            <a:gdLst>
              <a:gd name="T0" fmla="*/ 44 w 300"/>
              <a:gd name="T1" fmla="*/ 456 h 468"/>
              <a:gd name="T2" fmla="*/ 24 w 300"/>
              <a:gd name="T3" fmla="*/ 464 h 468"/>
              <a:gd name="T4" fmla="*/ 12 w 300"/>
              <a:gd name="T5" fmla="*/ 468 h 468"/>
              <a:gd name="T6" fmla="*/ 4 w 300"/>
              <a:gd name="T7" fmla="*/ 468 h 468"/>
              <a:gd name="T8" fmla="*/ 0 w 300"/>
              <a:gd name="T9" fmla="*/ 460 h 468"/>
              <a:gd name="T10" fmla="*/ 8 w 300"/>
              <a:gd name="T11" fmla="*/ 452 h 468"/>
              <a:gd name="T12" fmla="*/ 20 w 300"/>
              <a:gd name="T13" fmla="*/ 440 h 468"/>
              <a:gd name="T14" fmla="*/ 40 w 300"/>
              <a:gd name="T15" fmla="*/ 420 h 468"/>
              <a:gd name="T16" fmla="*/ 80 w 300"/>
              <a:gd name="T17" fmla="*/ 384 h 468"/>
              <a:gd name="T18" fmla="*/ 132 w 300"/>
              <a:gd name="T19" fmla="*/ 332 h 468"/>
              <a:gd name="T20" fmla="*/ 172 w 300"/>
              <a:gd name="T21" fmla="*/ 272 h 468"/>
              <a:gd name="T22" fmla="*/ 200 w 300"/>
              <a:gd name="T23" fmla="*/ 212 h 468"/>
              <a:gd name="T24" fmla="*/ 212 w 300"/>
              <a:gd name="T25" fmla="*/ 156 h 468"/>
              <a:gd name="T26" fmla="*/ 224 w 300"/>
              <a:gd name="T27" fmla="*/ 108 h 468"/>
              <a:gd name="T28" fmla="*/ 224 w 300"/>
              <a:gd name="T29" fmla="*/ 72 h 468"/>
              <a:gd name="T30" fmla="*/ 224 w 300"/>
              <a:gd name="T31" fmla="*/ 44 h 468"/>
              <a:gd name="T32" fmla="*/ 220 w 300"/>
              <a:gd name="T33" fmla="*/ 20 h 468"/>
              <a:gd name="T34" fmla="*/ 216 w 300"/>
              <a:gd name="T35" fmla="*/ 12 h 468"/>
              <a:gd name="T36" fmla="*/ 216 w 300"/>
              <a:gd name="T37" fmla="*/ 4 h 468"/>
              <a:gd name="T38" fmla="*/ 228 w 300"/>
              <a:gd name="T39" fmla="*/ 0 h 468"/>
              <a:gd name="T40" fmla="*/ 252 w 300"/>
              <a:gd name="T41" fmla="*/ 4 h 468"/>
              <a:gd name="T42" fmla="*/ 272 w 300"/>
              <a:gd name="T43" fmla="*/ 12 h 468"/>
              <a:gd name="T44" fmla="*/ 288 w 300"/>
              <a:gd name="T45" fmla="*/ 24 h 468"/>
              <a:gd name="T46" fmla="*/ 300 w 300"/>
              <a:gd name="T47" fmla="*/ 36 h 468"/>
              <a:gd name="T48" fmla="*/ 300 w 300"/>
              <a:gd name="T49" fmla="*/ 48 h 468"/>
              <a:gd name="T50" fmla="*/ 292 w 300"/>
              <a:gd name="T51" fmla="*/ 60 h 468"/>
              <a:gd name="T52" fmla="*/ 292 w 300"/>
              <a:gd name="T53" fmla="*/ 68 h 468"/>
              <a:gd name="T54" fmla="*/ 288 w 300"/>
              <a:gd name="T55" fmla="*/ 80 h 468"/>
              <a:gd name="T56" fmla="*/ 284 w 300"/>
              <a:gd name="T57" fmla="*/ 96 h 468"/>
              <a:gd name="T58" fmla="*/ 280 w 300"/>
              <a:gd name="T59" fmla="*/ 128 h 468"/>
              <a:gd name="T60" fmla="*/ 272 w 300"/>
              <a:gd name="T61" fmla="*/ 172 h 468"/>
              <a:gd name="T62" fmla="*/ 260 w 300"/>
              <a:gd name="T63" fmla="*/ 220 h 468"/>
              <a:gd name="T64" fmla="*/ 236 w 300"/>
              <a:gd name="T65" fmla="*/ 268 h 468"/>
              <a:gd name="T66" fmla="*/ 204 w 300"/>
              <a:gd name="T67" fmla="*/ 320 h 468"/>
              <a:gd name="T68" fmla="*/ 168 w 300"/>
              <a:gd name="T69" fmla="*/ 364 h 468"/>
              <a:gd name="T70" fmla="*/ 124 w 300"/>
              <a:gd name="T71" fmla="*/ 404 h 468"/>
              <a:gd name="T72" fmla="*/ 76 w 300"/>
              <a:gd name="T73" fmla="*/ 436 h 468"/>
              <a:gd name="T74" fmla="*/ 52 w 300"/>
              <a:gd name="T75" fmla="*/ 448 h 4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300" h="468">
                <a:moveTo>
                  <a:pt x="52" y="448"/>
                </a:moveTo>
                <a:lnTo>
                  <a:pt x="44" y="456"/>
                </a:lnTo>
                <a:lnTo>
                  <a:pt x="32" y="460"/>
                </a:lnTo>
                <a:lnTo>
                  <a:pt x="24" y="464"/>
                </a:lnTo>
                <a:lnTo>
                  <a:pt x="16" y="464"/>
                </a:lnTo>
                <a:lnTo>
                  <a:pt x="12" y="468"/>
                </a:lnTo>
                <a:lnTo>
                  <a:pt x="4" y="468"/>
                </a:lnTo>
                <a:lnTo>
                  <a:pt x="4" y="468"/>
                </a:lnTo>
                <a:lnTo>
                  <a:pt x="0" y="464"/>
                </a:lnTo>
                <a:lnTo>
                  <a:pt x="0" y="460"/>
                </a:lnTo>
                <a:lnTo>
                  <a:pt x="4" y="456"/>
                </a:lnTo>
                <a:lnTo>
                  <a:pt x="8" y="452"/>
                </a:lnTo>
                <a:lnTo>
                  <a:pt x="12" y="444"/>
                </a:lnTo>
                <a:lnTo>
                  <a:pt x="20" y="440"/>
                </a:lnTo>
                <a:lnTo>
                  <a:pt x="28" y="428"/>
                </a:lnTo>
                <a:lnTo>
                  <a:pt x="40" y="420"/>
                </a:lnTo>
                <a:lnTo>
                  <a:pt x="52" y="408"/>
                </a:lnTo>
                <a:lnTo>
                  <a:pt x="80" y="384"/>
                </a:lnTo>
                <a:lnTo>
                  <a:pt x="108" y="360"/>
                </a:lnTo>
                <a:lnTo>
                  <a:pt x="132" y="332"/>
                </a:lnTo>
                <a:lnTo>
                  <a:pt x="156" y="300"/>
                </a:lnTo>
                <a:lnTo>
                  <a:pt x="172" y="272"/>
                </a:lnTo>
                <a:lnTo>
                  <a:pt x="188" y="240"/>
                </a:lnTo>
                <a:lnTo>
                  <a:pt x="200" y="212"/>
                </a:lnTo>
                <a:lnTo>
                  <a:pt x="208" y="184"/>
                </a:lnTo>
                <a:lnTo>
                  <a:pt x="212" y="156"/>
                </a:lnTo>
                <a:lnTo>
                  <a:pt x="220" y="132"/>
                </a:lnTo>
                <a:lnTo>
                  <a:pt x="224" y="108"/>
                </a:lnTo>
                <a:lnTo>
                  <a:pt x="224" y="84"/>
                </a:lnTo>
                <a:lnTo>
                  <a:pt x="224" y="72"/>
                </a:lnTo>
                <a:lnTo>
                  <a:pt x="228" y="60"/>
                </a:lnTo>
                <a:lnTo>
                  <a:pt x="224" y="44"/>
                </a:lnTo>
                <a:lnTo>
                  <a:pt x="224" y="32"/>
                </a:lnTo>
                <a:lnTo>
                  <a:pt x="220" y="20"/>
                </a:lnTo>
                <a:lnTo>
                  <a:pt x="216" y="16"/>
                </a:lnTo>
                <a:lnTo>
                  <a:pt x="216" y="12"/>
                </a:lnTo>
                <a:lnTo>
                  <a:pt x="216" y="8"/>
                </a:lnTo>
                <a:lnTo>
                  <a:pt x="216" y="4"/>
                </a:lnTo>
                <a:lnTo>
                  <a:pt x="224" y="0"/>
                </a:lnTo>
                <a:lnTo>
                  <a:pt x="228" y="0"/>
                </a:lnTo>
                <a:lnTo>
                  <a:pt x="240" y="0"/>
                </a:lnTo>
                <a:lnTo>
                  <a:pt x="252" y="4"/>
                </a:lnTo>
                <a:lnTo>
                  <a:pt x="268" y="8"/>
                </a:lnTo>
                <a:lnTo>
                  <a:pt x="272" y="12"/>
                </a:lnTo>
                <a:lnTo>
                  <a:pt x="280" y="16"/>
                </a:lnTo>
                <a:lnTo>
                  <a:pt x="288" y="24"/>
                </a:lnTo>
                <a:lnTo>
                  <a:pt x="296" y="28"/>
                </a:lnTo>
                <a:lnTo>
                  <a:pt x="300" y="36"/>
                </a:lnTo>
                <a:lnTo>
                  <a:pt x="300" y="44"/>
                </a:lnTo>
                <a:lnTo>
                  <a:pt x="300" y="48"/>
                </a:lnTo>
                <a:lnTo>
                  <a:pt x="296" y="56"/>
                </a:lnTo>
                <a:lnTo>
                  <a:pt x="292" y="60"/>
                </a:lnTo>
                <a:lnTo>
                  <a:pt x="292" y="64"/>
                </a:lnTo>
                <a:lnTo>
                  <a:pt x="292" y="68"/>
                </a:lnTo>
                <a:lnTo>
                  <a:pt x="288" y="72"/>
                </a:lnTo>
                <a:lnTo>
                  <a:pt x="288" y="80"/>
                </a:lnTo>
                <a:lnTo>
                  <a:pt x="288" y="88"/>
                </a:lnTo>
                <a:lnTo>
                  <a:pt x="284" y="96"/>
                </a:lnTo>
                <a:lnTo>
                  <a:pt x="284" y="108"/>
                </a:lnTo>
                <a:lnTo>
                  <a:pt x="280" y="128"/>
                </a:lnTo>
                <a:lnTo>
                  <a:pt x="276" y="148"/>
                </a:lnTo>
                <a:lnTo>
                  <a:pt x="272" y="172"/>
                </a:lnTo>
                <a:lnTo>
                  <a:pt x="268" y="196"/>
                </a:lnTo>
                <a:lnTo>
                  <a:pt x="260" y="220"/>
                </a:lnTo>
                <a:lnTo>
                  <a:pt x="248" y="244"/>
                </a:lnTo>
                <a:lnTo>
                  <a:pt x="236" y="268"/>
                </a:lnTo>
                <a:lnTo>
                  <a:pt x="224" y="296"/>
                </a:lnTo>
                <a:lnTo>
                  <a:pt x="204" y="320"/>
                </a:lnTo>
                <a:lnTo>
                  <a:pt x="188" y="344"/>
                </a:lnTo>
                <a:lnTo>
                  <a:pt x="168" y="364"/>
                </a:lnTo>
                <a:lnTo>
                  <a:pt x="148" y="384"/>
                </a:lnTo>
                <a:lnTo>
                  <a:pt x="124" y="404"/>
                </a:lnTo>
                <a:lnTo>
                  <a:pt x="104" y="420"/>
                </a:lnTo>
                <a:lnTo>
                  <a:pt x="76" y="436"/>
                </a:lnTo>
                <a:lnTo>
                  <a:pt x="52" y="448"/>
                </a:lnTo>
                <a:lnTo>
                  <a:pt x="52" y="448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3" name="Freeform 408">
            <a:extLst>
              <a:ext uri="{FF2B5EF4-FFF2-40B4-BE49-F238E27FC236}">
                <a16:creationId xmlns:a16="http://schemas.microsoft.com/office/drawing/2014/main" id="{E9317587-E687-48D3-B43E-50CD7235BA50}"/>
              </a:ext>
            </a:extLst>
          </p:cNvPr>
          <p:cNvSpPr>
            <a:spLocks/>
          </p:cNvSpPr>
          <p:nvPr/>
        </p:nvSpPr>
        <p:spPr bwMode="auto">
          <a:xfrm>
            <a:off x="6296945" y="1627787"/>
            <a:ext cx="1255794" cy="1211805"/>
          </a:xfrm>
          <a:custGeom>
            <a:avLst/>
            <a:gdLst>
              <a:gd name="T0" fmla="*/ 20 w 332"/>
              <a:gd name="T1" fmla="*/ 0 h 260"/>
              <a:gd name="T2" fmla="*/ 40 w 332"/>
              <a:gd name="T3" fmla="*/ 24 h 260"/>
              <a:gd name="T4" fmla="*/ 60 w 332"/>
              <a:gd name="T5" fmla="*/ 48 h 260"/>
              <a:gd name="T6" fmla="*/ 76 w 332"/>
              <a:gd name="T7" fmla="*/ 68 h 260"/>
              <a:gd name="T8" fmla="*/ 92 w 332"/>
              <a:gd name="T9" fmla="*/ 84 h 260"/>
              <a:gd name="T10" fmla="*/ 108 w 332"/>
              <a:gd name="T11" fmla="*/ 100 h 260"/>
              <a:gd name="T12" fmla="*/ 124 w 332"/>
              <a:gd name="T13" fmla="*/ 116 h 260"/>
              <a:gd name="T14" fmla="*/ 136 w 332"/>
              <a:gd name="T15" fmla="*/ 128 h 260"/>
              <a:gd name="T16" fmla="*/ 148 w 332"/>
              <a:gd name="T17" fmla="*/ 140 h 260"/>
              <a:gd name="T18" fmla="*/ 156 w 332"/>
              <a:gd name="T19" fmla="*/ 148 h 260"/>
              <a:gd name="T20" fmla="*/ 168 w 332"/>
              <a:gd name="T21" fmla="*/ 156 h 260"/>
              <a:gd name="T22" fmla="*/ 180 w 332"/>
              <a:gd name="T23" fmla="*/ 168 h 260"/>
              <a:gd name="T24" fmla="*/ 196 w 332"/>
              <a:gd name="T25" fmla="*/ 176 h 260"/>
              <a:gd name="T26" fmla="*/ 212 w 332"/>
              <a:gd name="T27" fmla="*/ 184 h 260"/>
              <a:gd name="T28" fmla="*/ 228 w 332"/>
              <a:gd name="T29" fmla="*/ 192 h 260"/>
              <a:gd name="T30" fmla="*/ 244 w 332"/>
              <a:gd name="T31" fmla="*/ 200 h 260"/>
              <a:gd name="T32" fmla="*/ 264 w 332"/>
              <a:gd name="T33" fmla="*/ 212 h 260"/>
              <a:gd name="T34" fmla="*/ 280 w 332"/>
              <a:gd name="T35" fmla="*/ 216 h 260"/>
              <a:gd name="T36" fmla="*/ 296 w 332"/>
              <a:gd name="T37" fmla="*/ 224 h 260"/>
              <a:gd name="T38" fmla="*/ 308 w 332"/>
              <a:gd name="T39" fmla="*/ 232 h 260"/>
              <a:gd name="T40" fmla="*/ 316 w 332"/>
              <a:gd name="T41" fmla="*/ 236 h 260"/>
              <a:gd name="T42" fmla="*/ 324 w 332"/>
              <a:gd name="T43" fmla="*/ 240 h 260"/>
              <a:gd name="T44" fmla="*/ 328 w 332"/>
              <a:gd name="T45" fmla="*/ 244 h 260"/>
              <a:gd name="T46" fmla="*/ 332 w 332"/>
              <a:gd name="T47" fmla="*/ 244 h 260"/>
              <a:gd name="T48" fmla="*/ 332 w 332"/>
              <a:gd name="T49" fmla="*/ 248 h 260"/>
              <a:gd name="T50" fmla="*/ 332 w 332"/>
              <a:gd name="T51" fmla="*/ 252 h 260"/>
              <a:gd name="T52" fmla="*/ 328 w 332"/>
              <a:gd name="T53" fmla="*/ 252 h 260"/>
              <a:gd name="T54" fmla="*/ 324 w 332"/>
              <a:gd name="T55" fmla="*/ 256 h 260"/>
              <a:gd name="T56" fmla="*/ 320 w 332"/>
              <a:gd name="T57" fmla="*/ 256 h 260"/>
              <a:gd name="T58" fmla="*/ 312 w 332"/>
              <a:gd name="T59" fmla="*/ 256 h 260"/>
              <a:gd name="T60" fmla="*/ 308 w 332"/>
              <a:gd name="T61" fmla="*/ 256 h 260"/>
              <a:gd name="T62" fmla="*/ 296 w 332"/>
              <a:gd name="T63" fmla="*/ 260 h 260"/>
              <a:gd name="T64" fmla="*/ 288 w 332"/>
              <a:gd name="T65" fmla="*/ 260 h 260"/>
              <a:gd name="T66" fmla="*/ 244 w 332"/>
              <a:gd name="T67" fmla="*/ 260 h 260"/>
              <a:gd name="T68" fmla="*/ 224 w 332"/>
              <a:gd name="T69" fmla="*/ 260 h 260"/>
              <a:gd name="T70" fmla="*/ 204 w 332"/>
              <a:gd name="T71" fmla="*/ 260 h 260"/>
              <a:gd name="T72" fmla="*/ 192 w 332"/>
              <a:gd name="T73" fmla="*/ 260 h 260"/>
              <a:gd name="T74" fmla="*/ 184 w 332"/>
              <a:gd name="T75" fmla="*/ 256 h 260"/>
              <a:gd name="T76" fmla="*/ 176 w 332"/>
              <a:gd name="T77" fmla="*/ 256 h 260"/>
              <a:gd name="T78" fmla="*/ 168 w 332"/>
              <a:gd name="T79" fmla="*/ 256 h 260"/>
              <a:gd name="T80" fmla="*/ 156 w 332"/>
              <a:gd name="T81" fmla="*/ 252 h 260"/>
              <a:gd name="T82" fmla="*/ 148 w 332"/>
              <a:gd name="T83" fmla="*/ 244 h 260"/>
              <a:gd name="T84" fmla="*/ 144 w 332"/>
              <a:gd name="T85" fmla="*/ 244 h 260"/>
              <a:gd name="T86" fmla="*/ 140 w 332"/>
              <a:gd name="T87" fmla="*/ 240 h 260"/>
              <a:gd name="T88" fmla="*/ 136 w 332"/>
              <a:gd name="T89" fmla="*/ 236 h 260"/>
              <a:gd name="T90" fmla="*/ 132 w 332"/>
              <a:gd name="T91" fmla="*/ 228 h 260"/>
              <a:gd name="T92" fmla="*/ 128 w 332"/>
              <a:gd name="T93" fmla="*/ 220 h 260"/>
              <a:gd name="T94" fmla="*/ 120 w 332"/>
              <a:gd name="T95" fmla="*/ 208 h 260"/>
              <a:gd name="T96" fmla="*/ 112 w 332"/>
              <a:gd name="T97" fmla="*/ 200 h 260"/>
              <a:gd name="T98" fmla="*/ 104 w 332"/>
              <a:gd name="T99" fmla="*/ 184 h 260"/>
              <a:gd name="T100" fmla="*/ 92 w 332"/>
              <a:gd name="T101" fmla="*/ 172 h 260"/>
              <a:gd name="T102" fmla="*/ 80 w 332"/>
              <a:gd name="T103" fmla="*/ 156 h 260"/>
              <a:gd name="T104" fmla="*/ 72 w 332"/>
              <a:gd name="T105" fmla="*/ 136 h 260"/>
              <a:gd name="T106" fmla="*/ 56 w 332"/>
              <a:gd name="T107" fmla="*/ 116 h 260"/>
              <a:gd name="T108" fmla="*/ 44 w 332"/>
              <a:gd name="T109" fmla="*/ 96 h 260"/>
              <a:gd name="T110" fmla="*/ 32 w 332"/>
              <a:gd name="T111" fmla="*/ 72 h 260"/>
              <a:gd name="T112" fmla="*/ 16 w 332"/>
              <a:gd name="T113" fmla="*/ 48 h 260"/>
              <a:gd name="T114" fmla="*/ 0 w 332"/>
              <a:gd name="T115" fmla="*/ 24 h 260"/>
              <a:gd name="T116" fmla="*/ 20 w 332"/>
              <a:gd name="T117" fmla="*/ 0 h 260"/>
              <a:gd name="T118" fmla="*/ 20 w 332"/>
              <a:gd name="T119" fmla="*/ 0 h 2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332" h="260">
                <a:moveTo>
                  <a:pt x="20" y="0"/>
                </a:moveTo>
                <a:lnTo>
                  <a:pt x="40" y="24"/>
                </a:lnTo>
                <a:lnTo>
                  <a:pt x="60" y="48"/>
                </a:lnTo>
                <a:lnTo>
                  <a:pt x="76" y="68"/>
                </a:lnTo>
                <a:lnTo>
                  <a:pt x="92" y="84"/>
                </a:lnTo>
                <a:lnTo>
                  <a:pt x="108" y="100"/>
                </a:lnTo>
                <a:lnTo>
                  <a:pt x="124" y="116"/>
                </a:lnTo>
                <a:lnTo>
                  <a:pt x="136" y="128"/>
                </a:lnTo>
                <a:lnTo>
                  <a:pt x="148" y="140"/>
                </a:lnTo>
                <a:lnTo>
                  <a:pt x="156" y="148"/>
                </a:lnTo>
                <a:lnTo>
                  <a:pt x="168" y="156"/>
                </a:lnTo>
                <a:lnTo>
                  <a:pt x="180" y="168"/>
                </a:lnTo>
                <a:lnTo>
                  <a:pt x="196" y="176"/>
                </a:lnTo>
                <a:lnTo>
                  <a:pt x="212" y="184"/>
                </a:lnTo>
                <a:lnTo>
                  <a:pt x="228" y="192"/>
                </a:lnTo>
                <a:lnTo>
                  <a:pt x="244" y="200"/>
                </a:lnTo>
                <a:lnTo>
                  <a:pt x="264" y="212"/>
                </a:lnTo>
                <a:lnTo>
                  <a:pt x="280" y="216"/>
                </a:lnTo>
                <a:lnTo>
                  <a:pt x="296" y="224"/>
                </a:lnTo>
                <a:lnTo>
                  <a:pt x="308" y="232"/>
                </a:lnTo>
                <a:lnTo>
                  <a:pt x="316" y="236"/>
                </a:lnTo>
                <a:lnTo>
                  <a:pt x="324" y="240"/>
                </a:lnTo>
                <a:lnTo>
                  <a:pt x="328" y="244"/>
                </a:lnTo>
                <a:lnTo>
                  <a:pt x="332" y="244"/>
                </a:lnTo>
                <a:lnTo>
                  <a:pt x="332" y="248"/>
                </a:lnTo>
                <a:lnTo>
                  <a:pt x="332" y="252"/>
                </a:lnTo>
                <a:lnTo>
                  <a:pt x="328" y="252"/>
                </a:lnTo>
                <a:lnTo>
                  <a:pt x="324" y="256"/>
                </a:lnTo>
                <a:lnTo>
                  <a:pt x="320" y="256"/>
                </a:lnTo>
                <a:lnTo>
                  <a:pt x="312" y="256"/>
                </a:lnTo>
                <a:lnTo>
                  <a:pt x="308" y="256"/>
                </a:lnTo>
                <a:lnTo>
                  <a:pt x="296" y="260"/>
                </a:lnTo>
                <a:lnTo>
                  <a:pt x="288" y="260"/>
                </a:lnTo>
                <a:lnTo>
                  <a:pt x="244" y="260"/>
                </a:lnTo>
                <a:lnTo>
                  <a:pt x="224" y="260"/>
                </a:lnTo>
                <a:lnTo>
                  <a:pt x="204" y="260"/>
                </a:lnTo>
                <a:lnTo>
                  <a:pt x="192" y="260"/>
                </a:lnTo>
                <a:lnTo>
                  <a:pt x="184" y="256"/>
                </a:lnTo>
                <a:lnTo>
                  <a:pt x="176" y="256"/>
                </a:lnTo>
                <a:lnTo>
                  <a:pt x="168" y="256"/>
                </a:lnTo>
                <a:lnTo>
                  <a:pt x="156" y="252"/>
                </a:lnTo>
                <a:lnTo>
                  <a:pt x="148" y="244"/>
                </a:lnTo>
                <a:lnTo>
                  <a:pt x="144" y="244"/>
                </a:lnTo>
                <a:lnTo>
                  <a:pt x="140" y="240"/>
                </a:lnTo>
                <a:lnTo>
                  <a:pt x="136" y="236"/>
                </a:lnTo>
                <a:lnTo>
                  <a:pt x="132" y="228"/>
                </a:lnTo>
                <a:lnTo>
                  <a:pt x="128" y="220"/>
                </a:lnTo>
                <a:lnTo>
                  <a:pt x="120" y="208"/>
                </a:lnTo>
                <a:lnTo>
                  <a:pt x="112" y="200"/>
                </a:lnTo>
                <a:lnTo>
                  <a:pt x="104" y="184"/>
                </a:lnTo>
                <a:lnTo>
                  <a:pt x="92" y="172"/>
                </a:lnTo>
                <a:lnTo>
                  <a:pt x="80" y="156"/>
                </a:lnTo>
                <a:lnTo>
                  <a:pt x="72" y="136"/>
                </a:lnTo>
                <a:lnTo>
                  <a:pt x="56" y="116"/>
                </a:lnTo>
                <a:lnTo>
                  <a:pt x="44" y="96"/>
                </a:lnTo>
                <a:lnTo>
                  <a:pt x="32" y="72"/>
                </a:lnTo>
                <a:lnTo>
                  <a:pt x="16" y="48"/>
                </a:lnTo>
                <a:lnTo>
                  <a:pt x="0" y="24"/>
                </a:lnTo>
                <a:lnTo>
                  <a:pt x="20" y="0"/>
                </a:lnTo>
                <a:lnTo>
                  <a:pt x="20" y="0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4" name="Freeform 409">
            <a:extLst>
              <a:ext uri="{FF2B5EF4-FFF2-40B4-BE49-F238E27FC236}">
                <a16:creationId xmlns:a16="http://schemas.microsoft.com/office/drawing/2014/main" id="{A023F036-8487-4B65-AC98-0B7FA100AA7C}"/>
              </a:ext>
            </a:extLst>
          </p:cNvPr>
          <p:cNvSpPr>
            <a:spLocks/>
          </p:cNvSpPr>
          <p:nvPr/>
        </p:nvSpPr>
        <p:spPr bwMode="auto">
          <a:xfrm>
            <a:off x="5252972" y="826131"/>
            <a:ext cx="499291" cy="354220"/>
          </a:xfrm>
          <a:custGeom>
            <a:avLst/>
            <a:gdLst>
              <a:gd name="T0" fmla="*/ 0 w 132"/>
              <a:gd name="T1" fmla="*/ 0 h 76"/>
              <a:gd name="T2" fmla="*/ 24 w 132"/>
              <a:gd name="T3" fmla="*/ 0 h 76"/>
              <a:gd name="T4" fmla="*/ 44 w 132"/>
              <a:gd name="T5" fmla="*/ 0 h 76"/>
              <a:gd name="T6" fmla="*/ 68 w 132"/>
              <a:gd name="T7" fmla="*/ 4 h 76"/>
              <a:gd name="T8" fmla="*/ 88 w 132"/>
              <a:gd name="T9" fmla="*/ 8 h 76"/>
              <a:gd name="T10" fmla="*/ 104 w 132"/>
              <a:gd name="T11" fmla="*/ 16 h 76"/>
              <a:gd name="T12" fmla="*/ 116 w 132"/>
              <a:gd name="T13" fmla="*/ 20 h 76"/>
              <a:gd name="T14" fmla="*/ 120 w 132"/>
              <a:gd name="T15" fmla="*/ 24 h 76"/>
              <a:gd name="T16" fmla="*/ 124 w 132"/>
              <a:gd name="T17" fmla="*/ 24 h 76"/>
              <a:gd name="T18" fmla="*/ 124 w 132"/>
              <a:gd name="T19" fmla="*/ 28 h 76"/>
              <a:gd name="T20" fmla="*/ 128 w 132"/>
              <a:gd name="T21" fmla="*/ 32 h 76"/>
              <a:gd name="T22" fmla="*/ 132 w 132"/>
              <a:gd name="T23" fmla="*/ 40 h 76"/>
              <a:gd name="T24" fmla="*/ 132 w 132"/>
              <a:gd name="T25" fmla="*/ 44 h 76"/>
              <a:gd name="T26" fmla="*/ 132 w 132"/>
              <a:gd name="T27" fmla="*/ 44 h 76"/>
              <a:gd name="T28" fmla="*/ 132 w 132"/>
              <a:gd name="T29" fmla="*/ 48 h 76"/>
              <a:gd name="T30" fmla="*/ 132 w 132"/>
              <a:gd name="T31" fmla="*/ 52 h 76"/>
              <a:gd name="T32" fmla="*/ 128 w 132"/>
              <a:gd name="T33" fmla="*/ 56 h 76"/>
              <a:gd name="T34" fmla="*/ 124 w 132"/>
              <a:gd name="T35" fmla="*/ 64 h 76"/>
              <a:gd name="T36" fmla="*/ 116 w 132"/>
              <a:gd name="T37" fmla="*/ 72 h 76"/>
              <a:gd name="T38" fmla="*/ 112 w 132"/>
              <a:gd name="T39" fmla="*/ 76 h 76"/>
              <a:gd name="T40" fmla="*/ 104 w 132"/>
              <a:gd name="T41" fmla="*/ 76 h 76"/>
              <a:gd name="T42" fmla="*/ 100 w 132"/>
              <a:gd name="T43" fmla="*/ 76 h 76"/>
              <a:gd name="T44" fmla="*/ 96 w 132"/>
              <a:gd name="T45" fmla="*/ 76 h 76"/>
              <a:gd name="T46" fmla="*/ 88 w 132"/>
              <a:gd name="T47" fmla="*/ 72 h 76"/>
              <a:gd name="T48" fmla="*/ 76 w 132"/>
              <a:gd name="T49" fmla="*/ 68 h 76"/>
              <a:gd name="T50" fmla="*/ 60 w 132"/>
              <a:gd name="T51" fmla="*/ 60 h 76"/>
              <a:gd name="T52" fmla="*/ 40 w 132"/>
              <a:gd name="T53" fmla="*/ 48 h 76"/>
              <a:gd name="T54" fmla="*/ 32 w 132"/>
              <a:gd name="T55" fmla="*/ 40 h 76"/>
              <a:gd name="T56" fmla="*/ 24 w 132"/>
              <a:gd name="T57" fmla="*/ 36 h 76"/>
              <a:gd name="T58" fmla="*/ 16 w 132"/>
              <a:gd name="T59" fmla="*/ 28 h 76"/>
              <a:gd name="T60" fmla="*/ 12 w 132"/>
              <a:gd name="T61" fmla="*/ 24 h 76"/>
              <a:gd name="T62" fmla="*/ 8 w 132"/>
              <a:gd name="T63" fmla="*/ 16 h 76"/>
              <a:gd name="T64" fmla="*/ 4 w 132"/>
              <a:gd name="T65" fmla="*/ 12 h 76"/>
              <a:gd name="T66" fmla="*/ 0 w 132"/>
              <a:gd name="T67" fmla="*/ 4 h 76"/>
              <a:gd name="T68" fmla="*/ 0 w 132"/>
              <a:gd name="T69" fmla="*/ 0 h 76"/>
              <a:gd name="T70" fmla="*/ 0 w 132"/>
              <a:gd name="T71" fmla="*/ 0 h 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32" h="76">
                <a:moveTo>
                  <a:pt x="0" y="0"/>
                </a:moveTo>
                <a:lnTo>
                  <a:pt x="24" y="0"/>
                </a:lnTo>
                <a:lnTo>
                  <a:pt x="44" y="0"/>
                </a:lnTo>
                <a:lnTo>
                  <a:pt x="68" y="4"/>
                </a:lnTo>
                <a:lnTo>
                  <a:pt x="88" y="8"/>
                </a:lnTo>
                <a:lnTo>
                  <a:pt x="104" y="16"/>
                </a:lnTo>
                <a:lnTo>
                  <a:pt x="116" y="20"/>
                </a:lnTo>
                <a:lnTo>
                  <a:pt x="120" y="24"/>
                </a:lnTo>
                <a:lnTo>
                  <a:pt x="124" y="24"/>
                </a:lnTo>
                <a:lnTo>
                  <a:pt x="124" y="28"/>
                </a:lnTo>
                <a:lnTo>
                  <a:pt x="128" y="32"/>
                </a:lnTo>
                <a:lnTo>
                  <a:pt x="132" y="40"/>
                </a:lnTo>
                <a:lnTo>
                  <a:pt x="132" y="44"/>
                </a:lnTo>
                <a:lnTo>
                  <a:pt x="132" y="44"/>
                </a:lnTo>
                <a:lnTo>
                  <a:pt x="132" y="48"/>
                </a:lnTo>
                <a:lnTo>
                  <a:pt x="132" y="52"/>
                </a:lnTo>
                <a:lnTo>
                  <a:pt x="128" y="56"/>
                </a:lnTo>
                <a:lnTo>
                  <a:pt x="124" y="64"/>
                </a:lnTo>
                <a:lnTo>
                  <a:pt x="116" y="72"/>
                </a:lnTo>
                <a:lnTo>
                  <a:pt x="112" y="76"/>
                </a:lnTo>
                <a:lnTo>
                  <a:pt x="104" y="76"/>
                </a:lnTo>
                <a:lnTo>
                  <a:pt x="100" y="76"/>
                </a:lnTo>
                <a:lnTo>
                  <a:pt x="96" y="76"/>
                </a:lnTo>
                <a:lnTo>
                  <a:pt x="88" y="72"/>
                </a:lnTo>
                <a:lnTo>
                  <a:pt x="76" y="68"/>
                </a:lnTo>
                <a:lnTo>
                  <a:pt x="60" y="60"/>
                </a:lnTo>
                <a:lnTo>
                  <a:pt x="40" y="48"/>
                </a:lnTo>
                <a:lnTo>
                  <a:pt x="32" y="40"/>
                </a:lnTo>
                <a:lnTo>
                  <a:pt x="24" y="36"/>
                </a:lnTo>
                <a:lnTo>
                  <a:pt x="16" y="28"/>
                </a:lnTo>
                <a:lnTo>
                  <a:pt x="12" y="24"/>
                </a:lnTo>
                <a:lnTo>
                  <a:pt x="8" y="16"/>
                </a:lnTo>
                <a:lnTo>
                  <a:pt x="4" y="12"/>
                </a:lnTo>
                <a:lnTo>
                  <a:pt x="0" y="4"/>
                </a:lnTo>
                <a:lnTo>
                  <a:pt x="0" y="0"/>
                </a:lnTo>
                <a:lnTo>
                  <a:pt x="0" y="0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6" name="Freeform 411">
            <a:extLst>
              <a:ext uri="{FF2B5EF4-FFF2-40B4-BE49-F238E27FC236}">
                <a16:creationId xmlns:a16="http://schemas.microsoft.com/office/drawing/2014/main" id="{CB3C005B-121A-4CD6-8C32-B4B86C514A45}"/>
              </a:ext>
            </a:extLst>
          </p:cNvPr>
          <p:cNvSpPr>
            <a:spLocks/>
          </p:cNvSpPr>
          <p:nvPr/>
        </p:nvSpPr>
        <p:spPr bwMode="auto">
          <a:xfrm>
            <a:off x="4867965" y="4906659"/>
            <a:ext cx="1104493" cy="1379593"/>
          </a:xfrm>
          <a:custGeom>
            <a:avLst/>
            <a:gdLst>
              <a:gd name="T0" fmla="*/ 156 w 292"/>
              <a:gd name="T1" fmla="*/ 76 h 296"/>
              <a:gd name="T2" fmla="*/ 160 w 292"/>
              <a:gd name="T3" fmla="*/ 60 h 296"/>
              <a:gd name="T4" fmla="*/ 160 w 292"/>
              <a:gd name="T5" fmla="*/ 56 h 296"/>
              <a:gd name="T6" fmla="*/ 152 w 292"/>
              <a:gd name="T7" fmla="*/ 56 h 296"/>
              <a:gd name="T8" fmla="*/ 132 w 292"/>
              <a:gd name="T9" fmla="*/ 64 h 296"/>
              <a:gd name="T10" fmla="*/ 96 w 292"/>
              <a:gd name="T11" fmla="*/ 76 h 296"/>
              <a:gd name="T12" fmla="*/ 68 w 292"/>
              <a:gd name="T13" fmla="*/ 84 h 296"/>
              <a:gd name="T14" fmla="*/ 48 w 292"/>
              <a:gd name="T15" fmla="*/ 88 h 296"/>
              <a:gd name="T16" fmla="*/ 36 w 292"/>
              <a:gd name="T17" fmla="*/ 84 h 296"/>
              <a:gd name="T18" fmla="*/ 12 w 292"/>
              <a:gd name="T19" fmla="*/ 72 h 296"/>
              <a:gd name="T20" fmla="*/ 0 w 292"/>
              <a:gd name="T21" fmla="*/ 52 h 296"/>
              <a:gd name="T22" fmla="*/ 60 w 292"/>
              <a:gd name="T23" fmla="*/ 40 h 296"/>
              <a:gd name="T24" fmla="*/ 104 w 292"/>
              <a:gd name="T25" fmla="*/ 32 h 296"/>
              <a:gd name="T26" fmla="*/ 136 w 292"/>
              <a:gd name="T27" fmla="*/ 20 h 296"/>
              <a:gd name="T28" fmla="*/ 164 w 292"/>
              <a:gd name="T29" fmla="*/ 8 h 296"/>
              <a:gd name="T30" fmla="*/ 176 w 292"/>
              <a:gd name="T31" fmla="*/ 0 h 296"/>
              <a:gd name="T32" fmla="*/ 196 w 292"/>
              <a:gd name="T33" fmla="*/ 0 h 296"/>
              <a:gd name="T34" fmla="*/ 232 w 292"/>
              <a:gd name="T35" fmla="*/ 16 h 296"/>
              <a:gd name="T36" fmla="*/ 248 w 292"/>
              <a:gd name="T37" fmla="*/ 28 h 296"/>
              <a:gd name="T38" fmla="*/ 240 w 292"/>
              <a:gd name="T39" fmla="*/ 40 h 296"/>
              <a:gd name="T40" fmla="*/ 224 w 292"/>
              <a:gd name="T41" fmla="*/ 52 h 296"/>
              <a:gd name="T42" fmla="*/ 216 w 292"/>
              <a:gd name="T43" fmla="*/ 80 h 296"/>
              <a:gd name="T44" fmla="*/ 208 w 292"/>
              <a:gd name="T45" fmla="*/ 120 h 296"/>
              <a:gd name="T46" fmla="*/ 200 w 292"/>
              <a:gd name="T47" fmla="*/ 164 h 296"/>
              <a:gd name="T48" fmla="*/ 196 w 292"/>
              <a:gd name="T49" fmla="*/ 188 h 296"/>
              <a:gd name="T50" fmla="*/ 196 w 292"/>
              <a:gd name="T51" fmla="*/ 204 h 296"/>
              <a:gd name="T52" fmla="*/ 196 w 292"/>
              <a:gd name="T53" fmla="*/ 208 h 296"/>
              <a:gd name="T54" fmla="*/ 200 w 292"/>
              <a:gd name="T55" fmla="*/ 204 h 296"/>
              <a:gd name="T56" fmla="*/ 220 w 292"/>
              <a:gd name="T57" fmla="*/ 196 h 296"/>
              <a:gd name="T58" fmla="*/ 252 w 292"/>
              <a:gd name="T59" fmla="*/ 180 h 296"/>
              <a:gd name="T60" fmla="*/ 276 w 292"/>
              <a:gd name="T61" fmla="*/ 172 h 296"/>
              <a:gd name="T62" fmla="*/ 288 w 292"/>
              <a:gd name="T63" fmla="*/ 172 h 296"/>
              <a:gd name="T64" fmla="*/ 288 w 292"/>
              <a:gd name="T65" fmla="*/ 180 h 296"/>
              <a:gd name="T66" fmla="*/ 272 w 292"/>
              <a:gd name="T67" fmla="*/ 196 h 296"/>
              <a:gd name="T68" fmla="*/ 240 w 292"/>
              <a:gd name="T69" fmla="*/ 224 h 296"/>
              <a:gd name="T70" fmla="*/ 200 w 292"/>
              <a:gd name="T71" fmla="*/ 252 h 296"/>
              <a:gd name="T72" fmla="*/ 176 w 292"/>
              <a:gd name="T73" fmla="*/ 272 h 296"/>
              <a:gd name="T74" fmla="*/ 160 w 292"/>
              <a:gd name="T75" fmla="*/ 288 h 296"/>
              <a:gd name="T76" fmla="*/ 144 w 292"/>
              <a:gd name="T77" fmla="*/ 296 h 296"/>
              <a:gd name="T78" fmla="*/ 128 w 292"/>
              <a:gd name="T79" fmla="*/ 288 h 296"/>
              <a:gd name="T80" fmla="*/ 112 w 292"/>
              <a:gd name="T81" fmla="*/ 264 h 296"/>
              <a:gd name="T82" fmla="*/ 108 w 292"/>
              <a:gd name="T83" fmla="*/ 248 h 296"/>
              <a:gd name="T84" fmla="*/ 124 w 292"/>
              <a:gd name="T85" fmla="*/ 228 h 296"/>
              <a:gd name="T86" fmla="*/ 140 w 292"/>
              <a:gd name="T87" fmla="*/ 192 h 296"/>
              <a:gd name="T88" fmla="*/ 152 w 292"/>
              <a:gd name="T89" fmla="*/ 128 h 296"/>
              <a:gd name="T90" fmla="*/ 156 w 292"/>
              <a:gd name="T91" fmla="*/ 92 h 2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292" h="296">
                <a:moveTo>
                  <a:pt x="156" y="92"/>
                </a:moveTo>
                <a:lnTo>
                  <a:pt x="156" y="84"/>
                </a:lnTo>
                <a:lnTo>
                  <a:pt x="156" y="76"/>
                </a:lnTo>
                <a:lnTo>
                  <a:pt x="156" y="68"/>
                </a:lnTo>
                <a:lnTo>
                  <a:pt x="160" y="64"/>
                </a:lnTo>
                <a:lnTo>
                  <a:pt x="160" y="60"/>
                </a:lnTo>
                <a:lnTo>
                  <a:pt x="160" y="56"/>
                </a:lnTo>
                <a:lnTo>
                  <a:pt x="160" y="56"/>
                </a:lnTo>
                <a:lnTo>
                  <a:pt x="160" y="56"/>
                </a:lnTo>
                <a:lnTo>
                  <a:pt x="156" y="56"/>
                </a:lnTo>
                <a:lnTo>
                  <a:pt x="156" y="56"/>
                </a:lnTo>
                <a:lnTo>
                  <a:pt x="152" y="56"/>
                </a:lnTo>
                <a:lnTo>
                  <a:pt x="144" y="60"/>
                </a:lnTo>
                <a:lnTo>
                  <a:pt x="140" y="60"/>
                </a:lnTo>
                <a:lnTo>
                  <a:pt x="132" y="64"/>
                </a:lnTo>
                <a:lnTo>
                  <a:pt x="120" y="68"/>
                </a:lnTo>
                <a:lnTo>
                  <a:pt x="108" y="72"/>
                </a:lnTo>
                <a:lnTo>
                  <a:pt x="96" y="76"/>
                </a:lnTo>
                <a:lnTo>
                  <a:pt x="84" y="80"/>
                </a:lnTo>
                <a:lnTo>
                  <a:pt x="76" y="84"/>
                </a:lnTo>
                <a:lnTo>
                  <a:pt x="68" y="84"/>
                </a:lnTo>
                <a:lnTo>
                  <a:pt x="60" y="88"/>
                </a:lnTo>
                <a:lnTo>
                  <a:pt x="52" y="88"/>
                </a:lnTo>
                <a:lnTo>
                  <a:pt x="48" y="88"/>
                </a:lnTo>
                <a:lnTo>
                  <a:pt x="48" y="88"/>
                </a:lnTo>
                <a:lnTo>
                  <a:pt x="40" y="88"/>
                </a:lnTo>
                <a:lnTo>
                  <a:pt x="36" y="84"/>
                </a:lnTo>
                <a:lnTo>
                  <a:pt x="28" y="80"/>
                </a:lnTo>
                <a:lnTo>
                  <a:pt x="20" y="76"/>
                </a:lnTo>
                <a:lnTo>
                  <a:pt x="12" y="72"/>
                </a:lnTo>
                <a:lnTo>
                  <a:pt x="4" y="64"/>
                </a:lnTo>
                <a:lnTo>
                  <a:pt x="0" y="56"/>
                </a:lnTo>
                <a:lnTo>
                  <a:pt x="0" y="52"/>
                </a:lnTo>
                <a:lnTo>
                  <a:pt x="20" y="48"/>
                </a:lnTo>
                <a:lnTo>
                  <a:pt x="40" y="44"/>
                </a:lnTo>
                <a:lnTo>
                  <a:pt x="60" y="40"/>
                </a:lnTo>
                <a:lnTo>
                  <a:pt x="76" y="40"/>
                </a:lnTo>
                <a:lnTo>
                  <a:pt x="92" y="36"/>
                </a:lnTo>
                <a:lnTo>
                  <a:pt x="104" y="32"/>
                </a:lnTo>
                <a:lnTo>
                  <a:pt x="116" y="28"/>
                </a:lnTo>
                <a:lnTo>
                  <a:pt x="124" y="28"/>
                </a:lnTo>
                <a:lnTo>
                  <a:pt x="136" y="20"/>
                </a:lnTo>
                <a:lnTo>
                  <a:pt x="148" y="16"/>
                </a:lnTo>
                <a:lnTo>
                  <a:pt x="160" y="12"/>
                </a:lnTo>
                <a:lnTo>
                  <a:pt x="164" y="8"/>
                </a:lnTo>
                <a:lnTo>
                  <a:pt x="168" y="4"/>
                </a:lnTo>
                <a:lnTo>
                  <a:pt x="172" y="0"/>
                </a:lnTo>
                <a:lnTo>
                  <a:pt x="176" y="0"/>
                </a:lnTo>
                <a:lnTo>
                  <a:pt x="184" y="0"/>
                </a:lnTo>
                <a:lnTo>
                  <a:pt x="188" y="0"/>
                </a:lnTo>
                <a:lnTo>
                  <a:pt x="196" y="0"/>
                </a:lnTo>
                <a:lnTo>
                  <a:pt x="208" y="4"/>
                </a:lnTo>
                <a:lnTo>
                  <a:pt x="220" y="12"/>
                </a:lnTo>
                <a:lnTo>
                  <a:pt x="232" y="16"/>
                </a:lnTo>
                <a:lnTo>
                  <a:pt x="240" y="20"/>
                </a:lnTo>
                <a:lnTo>
                  <a:pt x="244" y="24"/>
                </a:lnTo>
                <a:lnTo>
                  <a:pt x="248" y="28"/>
                </a:lnTo>
                <a:lnTo>
                  <a:pt x="248" y="32"/>
                </a:lnTo>
                <a:lnTo>
                  <a:pt x="244" y="36"/>
                </a:lnTo>
                <a:lnTo>
                  <a:pt x="240" y="40"/>
                </a:lnTo>
                <a:lnTo>
                  <a:pt x="232" y="44"/>
                </a:lnTo>
                <a:lnTo>
                  <a:pt x="228" y="48"/>
                </a:lnTo>
                <a:lnTo>
                  <a:pt x="224" y="52"/>
                </a:lnTo>
                <a:lnTo>
                  <a:pt x="224" y="60"/>
                </a:lnTo>
                <a:lnTo>
                  <a:pt x="220" y="68"/>
                </a:lnTo>
                <a:lnTo>
                  <a:pt x="216" y="80"/>
                </a:lnTo>
                <a:lnTo>
                  <a:pt x="212" y="92"/>
                </a:lnTo>
                <a:lnTo>
                  <a:pt x="208" y="104"/>
                </a:lnTo>
                <a:lnTo>
                  <a:pt x="208" y="120"/>
                </a:lnTo>
                <a:lnTo>
                  <a:pt x="204" y="136"/>
                </a:lnTo>
                <a:lnTo>
                  <a:pt x="200" y="152"/>
                </a:lnTo>
                <a:lnTo>
                  <a:pt x="200" y="164"/>
                </a:lnTo>
                <a:lnTo>
                  <a:pt x="196" y="176"/>
                </a:lnTo>
                <a:lnTo>
                  <a:pt x="196" y="184"/>
                </a:lnTo>
                <a:lnTo>
                  <a:pt x="196" y="188"/>
                </a:lnTo>
                <a:lnTo>
                  <a:pt x="196" y="196"/>
                </a:lnTo>
                <a:lnTo>
                  <a:pt x="196" y="196"/>
                </a:lnTo>
                <a:lnTo>
                  <a:pt x="196" y="204"/>
                </a:lnTo>
                <a:lnTo>
                  <a:pt x="196" y="204"/>
                </a:lnTo>
                <a:lnTo>
                  <a:pt x="196" y="208"/>
                </a:lnTo>
                <a:lnTo>
                  <a:pt x="196" y="208"/>
                </a:lnTo>
                <a:lnTo>
                  <a:pt x="196" y="208"/>
                </a:lnTo>
                <a:lnTo>
                  <a:pt x="196" y="204"/>
                </a:lnTo>
                <a:lnTo>
                  <a:pt x="200" y="204"/>
                </a:lnTo>
                <a:lnTo>
                  <a:pt x="204" y="200"/>
                </a:lnTo>
                <a:lnTo>
                  <a:pt x="212" y="200"/>
                </a:lnTo>
                <a:lnTo>
                  <a:pt x="220" y="196"/>
                </a:lnTo>
                <a:lnTo>
                  <a:pt x="232" y="192"/>
                </a:lnTo>
                <a:lnTo>
                  <a:pt x="240" y="184"/>
                </a:lnTo>
                <a:lnTo>
                  <a:pt x="252" y="180"/>
                </a:lnTo>
                <a:lnTo>
                  <a:pt x="260" y="176"/>
                </a:lnTo>
                <a:lnTo>
                  <a:pt x="268" y="172"/>
                </a:lnTo>
                <a:lnTo>
                  <a:pt x="276" y="172"/>
                </a:lnTo>
                <a:lnTo>
                  <a:pt x="284" y="172"/>
                </a:lnTo>
                <a:lnTo>
                  <a:pt x="288" y="172"/>
                </a:lnTo>
                <a:lnTo>
                  <a:pt x="288" y="172"/>
                </a:lnTo>
                <a:lnTo>
                  <a:pt x="292" y="172"/>
                </a:lnTo>
                <a:lnTo>
                  <a:pt x="292" y="176"/>
                </a:lnTo>
                <a:lnTo>
                  <a:pt x="288" y="180"/>
                </a:lnTo>
                <a:lnTo>
                  <a:pt x="288" y="184"/>
                </a:lnTo>
                <a:lnTo>
                  <a:pt x="280" y="192"/>
                </a:lnTo>
                <a:lnTo>
                  <a:pt x="272" y="196"/>
                </a:lnTo>
                <a:lnTo>
                  <a:pt x="264" y="204"/>
                </a:lnTo>
                <a:lnTo>
                  <a:pt x="252" y="216"/>
                </a:lnTo>
                <a:lnTo>
                  <a:pt x="240" y="224"/>
                </a:lnTo>
                <a:lnTo>
                  <a:pt x="224" y="232"/>
                </a:lnTo>
                <a:lnTo>
                  <a:pt x="212" y="240"/>
                </a:lnTo>
                <a:lnTo>
                  <a:pt x="200" y="252"/>
                </a:lnTo>
                <a:lnTo>
                  <a:pt x="192" y="256"/>
                </a:lnTo>
                <a:lnTo>
                  <a:pt x="184" y="264"/>
                </a:lnTo>
                <a:lnTo>
                  <a:pt x="176" y="272"/>
                </a:lnTo>
                <a:lnTo>
                  <a:pt x="172" y="276"/>
                </a:lnTo>
                <a:lnTo>
                  <a:pt x="168" y="280"/>
                </a:lnTo>
                <a:lnTo>
                  <a:pt x="160" y="288"/>
                </a:lnTo>
                <a:lnTo>
                  <a:pt x="156" y="292"/>
                </a:lnTo>
                <a:lnTo>
                  <a:pt x="152" y="296"/>
                </a:lnTo>
                <a:lnTo>
                  <a:pt x="144" y="296"/>
                </a:lnTo>
                <a:lnTo>
                  <a:pt x="136" y="296"/>
                </a:lnTo>
                <a:lnTo>
                  <a:pt x="132" y="292"/>
                </a:lnTo>
                <a:lnTo>
                  <a:pt x="128" y="288"/>
                </a:lnTo>
                <a:lnTo>
                  <a:pt x="120" y="280"/>
                </a:lnTo>
                <a:lnTo>
                  <a:pt x="116" y="272"/>
                </a:lnTo>
                <a:lnTo>
                  <a:pt x="112" y="264"/>
                </a:lnTo>
                <a:lnTo>
                  <a:pt x="108" y="260"/>
                </a:lnTo>
                <a:lnTo>
                  <a:pt x="108" y="256"/>
                </a:lnTo>
                <a:lnTo>
                  <a:pt x="108" y="248"/>
                </a:lnTo>
                <a:lnTo>
                  <a:pt x="112" y="244"/>
                </a:lnTo>
                <a:lnTo>
                  <a:pt x="116" y="236"/>
                </a:lnTo>
                <a:lnTo>
                  <a:pt x="124" y="228"/>
                </a:lnTo>
                <a:lnTo>
                  <a:pt x="128" y="220"/>
                </a:lnTo>
                <a:lnTo>
                  <a:pt x="136" y="208"/>
                </a:lnTo>
                <a:lnTo>
                  <a:pt x="140" y="192"/>
                </a:lnTo>
                <a:lnTo>
                  <a:pt x="144" y="172"/>
                </a:lnTo>
                <a:lnTo>
                  <a:pt x="148" y="152"/>
                </a:lnTo>
                <a:lnTo>
                  <a:pt x="152" y="128"/>
                </a:lnTo>
                <a:lnTo>
                  <a:pt x="152" y="112"/>
                </a:lnTo>
                <a:lnTo>
                  <a:pt x="156" y="92"/>
                </a:lnTo>
                <a:lnTo>
                  <a:pt x="156" y="92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7" name="Freeform 412">
            <a:extLst>
              <a:ext uri="{FF2B5EF4-FFF2-40B4-BE49-F238E27FC236}">
                <a16:creationId xmlns:a16="http://schemas.microsoft.com/office/drawing/2014/main" id="{AEF82379-2D47-498E-9E6A-CE6E372D0A20}"/>
              </a:ext>
            </a:extLst>
          </p:cNvPr>
          <p:cNvSpPr>
            <a:spLocks/>
          </p:cNvSpPr>
          <p:nvPr/>
        </p:nvSpPr>
        <p:spPr bwMode="auto">
          <a:xfrm>
            <a:off x="5397517" y="4198220"/>
            <a:ext cx="514421" cy="391506"/>
          </a:xfrm>
          <a:custGeom>
            <a:avLst/>
            <a:gdLst>
              <a:gd name="T0" fmla="*/ 36 w 136"/>
              <a:gd name="T1" fmla="*/ 0 h 84"/>
              <a:gd name="T2" fmla="*/ 52 w 136"/>
              <a:gd name="T3" fmla="*/ 4 h 84"/>
              <a:gd name="T4" fmla="*/ 68 w 136"/>
              <a:gd name="T5" fmla="*/ 4 h 84"/>
              <a:gd name="T6" fmla="*/ 84 w 136"/>
              <a:gd name="T7" fmla="*/ 8 h 84"/>
              <a:gd name="T8" fmla="*/ 100 w 136"/>
              <a:gd name="T9" fmla="*/ 12 h 84"/>
              <a:gd name="T10" fmla="*/ 108 w 136"/>
              <a:gd name="T11" fmla="*/ 16 h 84"/>
              <a:gd name="T12" fmla="*/ 120 w 136"/>
              <a:gd name="T13" fmla="*/ 24 h 84"/>
              <a:gd name="T14" fmla="*/ 128 w 136"/>
              <a:gd name="T15" fmla="*/ 32 h 84"/>
              <a:gd name="T16" fmla="*/ 136 w 136"/>
              <a:gd name="T17" fmla="*/ 40 h 84"/>
              <a:gd name="T18" fmla="*/ 136 w 136"/>
              <a:gd name="T19" fmla="*/ 44 h 84"/>
              <a:gd name="T20" fmla="*/ 136 w 136"/>
              <a:gd name="T21" fmla="*/ 52 h 84"/>
              <a:gd name="T22" fmla="*/ 136 w 136"/>
              <a:gd name="T23" fmla="*/ 60 h 84"/>
              <a:gd name="T24" fmla="*/ 132 w 136"/>
              <a:gd name="T25" fmla="*/ 68 h 84"/>
              <a:gd name="T26" fmla="*/ 124 w 136"/>
              <a:gd name="T27" fmla="*/ 76 h 84"/>
              <a:gd name="T28" fmla="*/ 120 w 136"/>
              <a:gd name="T29" fmla="*/ 80 h 84"/>
              <a:gd name="T30" fmla="*/ 116 w 136"/>
              <a:gd name="T31" fmla="*/ 84 h 84"/>
              <a:gd name="T32" fmla="*/ 112 w 136"/>
              <a:gd name="T33" fmla="*/ 84 h 84"/>
              <a:gd name="T34" fmla="*/ 108 w 136"/>
              <a:gd name="T35" fmla="*/ 84 h 84"/>
              <a:gd name="T36" fmla="*/ 100 w 136"/>
              <a:gd name="T37" fmla="*/ 80 h 84"/>
              <a:gd name="T38" fmla="*/ 96 w 136"/>
              <a:gd name="T39" fmla="*/ 80 h 84"/>
              <a:gd name="T40" fmla="*/ 88 w 136"/>
              <a:gd name="T41" fmla="*/ 76 h 84"/>
              <a:gd name="T42" fmla="*/ 80 w 136"/>
              <a:gd name="T43" fmla="*/ 72 h 84"/>
              <a:gd name="T44" fmla="*/ 72 w 136"/>
              <a:gd name="T45" fmla="*/ 64 h 84"/>
              <a:gd name="T46" fmla="*/ 60 w 136"/>
              <a:gd name="T47" fmla="*/ 56 h 84"/>
              <a:gd name="T48" fmla="*/ 48 w 136"/>
              <a:gd name="T49" fmla="*/ 52 h 84"/>
              <a:gd name="T50" fmla="*/ 36 w 136"/>
              <a:gd name="T51" fmla="*/ 44 h 84"/>
              <a:gd name="T52" fmla="*/ 28 w 136"/>
              <a:gd name="T53" fmla="*/ 36 h 84"/>
              <a:gd name="T54" fmla="*/ 20 w 136"/>
              <a:gd name="T55" fmla="*/ 28 h 84"/>
              <a:gd name="T56" fmla="*/ 12 w 136"/>
              <a:gd name="T57" fmla="*/ 24 h 84"/>
              <a:gd name="T58" fmla="*/ 8 w 136"/>
              <a:gd name="T59" fmla="*/ 20 h 84"/>
              <a:gd name="T60" fmla="*/ 4 w 136"/>
              <a:gd name="T61" fmla="*/ 16 h 84"/>
              <a:gd name="T62" fmla="*/ 0 w 136"/>
              <a:gd name="T63" fmla="*/ 12 h 84"/>
              <a:gd name="T64" fmla="*/ 0 w 136"/>
              <a:gd name="T65" fmla="*/ 8 h 84"/>
              <a:gd name="T66" fmla="*/ 4 w 136"/>
              <a:gd name="T67" fmla="*/ 4 h 84"/>
              <a:gd name="T68" fmla="*/ 12 w 136"/>
              <a:gd name="T69" fmla="*/ 0 h 84"/>
              <a:gd name="T70" fmla="*/ 24 w 136"/>
              <a:gd name="T71" fmla="*/ 0 h 84"/>
              <a:gd name="T72" fmla="*/ 36 w 136"/>
              <a:gd name="T73" fmla="*/ 0 h 84"/>
              <a:gd name="T74" fmla="*/ 36 w 136"/>
              <a:gd name="T75" fmla="*/ 0 h 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36" h="84">
                <a:moveTo>
                  <a:pt x="36" y="0"/>
                </a:moveTo>
                <a:lnTo>
                  <a:pt x="52" y="4"/>
                </a:lnTo>
                <a:lnTo>
                  <a:pt x="68" y="4"/>
                </a:lnTo>
                <a:lnTo>
                  <a:pt x="84" y="8"/>
                </a:lnTo>
                <a:lnTo>
                  <a:pt x="100" y="12"/>
                </a:lnTo>
                <a:lnTo>
                  <a:pt x="108" y="16"/>
                </a:lnTo>
                <a:lnTo>
                  <a:pt x="120" y="24"/>
                </a:lnTo>
                <a:lnTo>
                  <a:pt x="128" y="32"/>
                </a:lnTo>
                <a:lnTo>
                  <a:pt x="136" y="40"/>
                </a:lnTo>
                <a:lnTo>
                  <a:pt x="136" y="44"/>
                </a:lnTo>
                <a:lnTo>
                  <a:pt x="136" y="52"/>
                </a:lnTo>
                <a:lnTo>
                  <a:pt x="136" y="60"/>
                </a:lnTo>
                <a:lnTo>
                  <a:pt x="132" y="68"/>
                </a:lnTo>
                <a:lnTo>
                  <a:pt x="124" y="76"/>
                </a:lnTo>
                <a:lnTo>
                  <a:pt x="120" y="80"/>
                </a:lnTo>
                <a:lnTo>
                  <a:pt x="116" y="84"/>
                </a:lnTo>
                <a:lnTo>
                  <a:pt x="112" y="84"/>
                </a:lnTo>
                <a:lnTo>
                  <a:pt x="108" y="84"/>
                </a:lnTo>
                <a:lnTo>
                  <a:pt x="100" y="80"/>
                </a:lnTo>
                <a:lnTo>
                  <a:pt x="96" y="80"/>
                </a:lnTo>
                <a:lnTo>
                  <a:pt x="88" y="76"/>
                </a:lnTo>
                <a:lnTo>
                  <a:pt x="80" y="72"/>
                </a:lnTo>
                <a:lnTo>
                  <a:pt x="72" y="64"/>
                </a:lnTo>
                <a:lnTo>
                  <a:pt x="60" y="56"/>
                </a:lnTo>
                <a:lnTo>
                  <a:pt x="48" y="52"/>
                </a:lnTo>
                <a:lnTo>
                  <a:pt x="36" y="44"/>
                </a:lnTo>
                <a:lnTo>
                  <a:pt x="28" y="36"/>
                </a:lnTo>
                <a:lnTo>
                  <a:pt x="20" y="28"/>
                </a:lnTo>
                <a:lnTo>
                  <a:pt x="12" y="24"/>
                </a:lnTo>
                <a:lnTo>
                  <a:pt x="8" y="20"/>
                </a:lnTo>
                <a:lnTo>
                  <a:pt x="4" y="16"/>
                </a:lnTo>
                <a:lnTo>
                  <a:pt x="0" y="12"/>
                </a:lnTo>
                <a:lnTo>
                  <a:pt x="0" y="8"/>
                </a:lnTo>
                <a:lnTo>
                  <a:pt x="4" y="4"/>
                </a:lnTo>
                <a:lnTo>
                  <a:pt x="12" y="0"/>
                </a:lnTo>
                <a:lnTo>
                  <a:pt x="24" y="0"/>
                </a:lnTo>
                <a:lnTo>
                  <a:pt x="36" y="0"/>
                </a:lnTo>
                <a:lnTo>
                  <a:pt x="36" y="0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8" name="Freeform 413">
            <a:extLst>
              <a:ext uri="{FF2B5EF4-FFF2-40B4-BE49-F238E27FC236}">
                <a16:creationId xmlns:a16="http://schemas.microsoft.com/office/drawing/2014/main" id="{DA52D193-AD74-4A3A-8CBD-915C13368F58}"/>
              </a:ext>
            </a:extLst>
          </p:cNvPr>
          <p:cNvSpPr>
            <a:spLocks/>
          </p:cNvSpPr>
          <p:nvPr/>
        </p:nvSpPr>
        <p:spPr bwMode="auto">
          <a:xfrm>
            <a:off x="6063239" y="4515153"/>
            <a:ext cx="317731" cy="876228"/>
          </a:xfrm>
          <a:custGeom>
            <a:avLst/>
            <a:gdLst>
              <a:gd name="T0" fmla="*/ 4 w 84"/>
              <a:gd name="T1" fmla="*/ 24 h 188"/>
              <a:gd name="T2" fmla="*/ 4 w 84"/>
              <a:gd name="T3" fmla="*/ 20 h 188"/>
              <a:gd name="T4" fmla="*/ 0 w 84"/>
              <a:gd name="T5" fmla="*/ 16 h 188"/>
              <a:gd name="T6" fmla="*/ 0 w 84"/>
              <a:gd name="T7" fmla="*/ 8 h 188"/>
              <a:gd name="T8" fmla="*/ 4 w 84"/>
              <a:gd name="T9" fmla="*/ 4 h 188"/>
              <a:gd name="T10" fmla="*/ 12 w 84"/>
              <a:gd name="T11" fmla="*/ 0 h 188"/>
              <a:gd name="T12" fmla="*/ 16 w 84"/>
              <a:gd name="T13" fmla="*/ 0 h 188"/>
              <a:gd name="T14" fmla="*/ 20 w 84"/>
              <a:gd name="T15" fmla="*/ 0 h 188"/>
              <a:gd name="T16" fmla="*/ 28 w 84"/>
              <a:gd name="T17" fmla="*/ 0 h 188"/>
              <a:gd name="T18" fmla="*/ 32 w 84"/>
              <a:gd name="T19" fmla="*/ 4 h 188"/>
              <a:gd name="T20" fmla="*/ 40 w 84"/>
              <a:gd name="T21" fmla="*/ 4 h 188"/>
              <a:gd name="T22" fmla="*/ 52 w 84"/>
              <a:gd name="T23" fmla="*/ 4 h 188"/>
              <a:gd name="T24" fmla="*/ 60 w 84"/>
              <a:gd name="T25" fmla="*/ 8 h 188"/>
              <a:gd name="T26" fmla="*/ 72 w 84"/>
              <a:gd name="T27" fmla="*/ 12 h 188"/>
              <a:gd name="T28" fmla="*/ 76 w 84"/>
              <a:gd name="T29" fmla="*/ 32 h 188"/>
              <a:gd name="T30" fmla="*/ 76 w 84"/>
              <a:gd name="T31" fmla="*/ 52 h 188"/>
              <a:gd name="T32" fmla="*/ 80 w 84"/>
              <a:gd name="T33" fmla="*/ 68 h 188"/>
              <a:gd name="T34" fmla="*/ 80 w 84"/>
              <a:gd name="T35" fmla="*/ 84 h 188"/>
              <a:gd name="T36" fmla="*/ 80 w 84"/>
              <a:gd name="T37" fmla="*/ 100 h 188"/>
              <a:gd name="T38" fmla="*/ 84 w 84"/>
              <a:gd name="T39" fmla="*/ 116 h 188"/>
              <a:gd name="T40" fmla="*/ 84 w 84"/>
              <a:gd name="T41" fmla="*/ 128 h 188"/>
              <a:gd name="T42" fmla="*/ 84 w 84"/>
              <a:gd name="T43" fmla="*/ 140 h 188"/>
              <a:gd name="T44" fmla="*/ 84 w 84"/>
              <a:gd name="T45" fmla="*/ 148 h 188"/>
              <a:gd name="T46" fmla="*/ 84 w 84"/>
              <a:gd name="T47" fmla="*/ 160 h 188"/>
              <a:gd name="T48" fmla="*/ 84 w 84"/>
              <a:gd name="T49" fmla="*/ 168 h 188"/>
              <a:gd name="T50" fmla="*/ 84 w 84"/>
              <a:gd name="T51" fmla="*/ 172 h 188"/>
              <a:gd name="T52" fmla="*/ 84 w 84"/>
              <a:gd name="T53" fmla="*/ 180 h 188"/>
              <a:gd name="T54" fmla="*/ 80 w 84"/>
              <a:gd name="T55" fmla="*/ 184 h 188"/>
              <a:gd name="T56" fmla="*/ 80 w 84"/>
              <a:gd name="T57" fmla="*/ 184 h 188"/>
              <a:gd name="T58" fmla="*/ 80 w 84"/>
              <a:gd name="T59" fmla="*/ 188 h 188"/>
              <a:gd name="T60" fmla="*/ 72 w 84"/>
              <a:gd name="T61" fmla="*/ 188 h 188"/>
              <a:gd name="T62" fmla="*/ 64 w 84"/>
              <a:gd name="T63" fmla="*/ 188 h 188"/>
              <a:gd name="T64" fmla="*/ 60 w 84"/>
              <a:gd name="T65" fmla="*/ 188 h 188"/>
              <a:gd name="T66" fmla="*/ 52 w 84"/>
              <a:gd name="T67" fmla="*/ 188 h 188"/>
              <a:gd name="T68" fmla="*/ 48 w 84"/>
              <a:gd name="T69" fmla="*/ 180 h 188"/>
              <a:gd name="T70" fmla="*/ 44 w 84"/>
              <a:gd name="T71" fmla="*/ 176 h 188"/>
              <a:gd name="T72" fmla="*/ 40 w 84"/>
              <a:gd name="T73" fmla="*/ 164 h 188"/>
              <a:gd name="T74" fmla="*/ 36 w 84"/>
              <a:gd name="T75" fmla="*/ 152 h 188"/>
              <a:gd name="T76" fmla="*/ 36 w 84"/>
              <a:gd name="T77" fmla="*/ 136 h 188"/>
              <a:gd name="T78" fmla="*/ 32 w 84"/>
              <a:gd name="T79" fmla="*/ 120 h 188"/>
              <a:gd name="T80" fmla="*/ 28 w 84"/>
              <a:gd name="T81" fmla="*/ 104 h 188"/>
              <a:gd name="T82" fmla="*/ 24 w 84"/>
              <a:gd name="T83" fmla="*/ 84 h 188"/>
              <a:gd name="T84" fmla="*/ 20 w 84"/>
              <a:gd name="T85" fmla="*/ 68 h 188"/>
              <a:gd name="T86" fmla="*/ 16 w 84"/>
              <a:gd name="T87" fmla="*/ 52 h 188"/>
              <a:gd name="T88" fmla="*/ 12 w 84"/>
              <a:gd name="T89" fmla="*/ 36 h 188"/>
              <a:gd name="T90" fmla="*/ 4 w 84"/>
              <a:gd name="T91" fmla="*/ 24 h 188"/>
              <a:gd name="T92" fmla="*/ 4 w 84"/>
              <a:gd name="T93" fmla="*/ 24 h 1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84" h="188">
                <a:moveTo>
                  <a:pt x="4" y="24"/>
                </a:moveTo>
                <a:lnTo>
                  <a:pt x="4" y="20"/>
                </a:lnTo>
                <a:lnTo>
                  <a:pt x="0" y="16"/>
                </a:lnTo>
                <a:lnTo>
                  <a:pt x="0" y="8"/>
                </a:lnTo>
                <a:lnTo>
                  <a:pt x="4" y="4"/>
                </a:lnTo>
                <a:lnTo>
                  <a:pt x="12" y="0"/>
                </a:lnTo>
                <a:lnTo>
                  <a:pt x="16" y="0"/>
                </a:lnTo>
                <a:lnTo>
                  <a:pt x="20" y="0"/>
                </a:lnTo>
                <a:lnTo>
                  <a:pt x="28" y="0"/>
                </a:lnTo>
                <a:lnTo>
                  <a:pt x="32" y="4"/>
                </a:lnTo>
                <a:lnTo>
                  <a:pt x="40" y="4"/>
                </a:lnTo>
                <a:lnTo>
                  <a:pt x="52" y="4"/>
                </a:lnTo>
                <a:lnTo>
                  <a:pt x="60" y="8"/>
                </a:lnTo>
                <a:lnTo>
                  <a:pt x="72" y="12"/>
                </a:lnTo>
                <a:lnTo>
                  <a:pt x="76" y="32"/>
                </a:lnTo>
                <a:lnTo>
                  <a:pt x="76" y="52"/>
                </a:lnTo>
                <a:lnTo>
                  <a:pt x="80" y="68"/>
                </a:lnTo>
                <a:lnTo>
                  <a:pt x="80" y="84"/>
                </a:lnTo>
                <a:lnTo>
                  <a:pt x="80" y="100"/>
                </a:lnTo>
                <a:lnTo>
                  <a:pt x="84" y="116"/>
                </a:lnTo>
                <a:lnTo>
                  <a:pt x="84" y="128"/>
                </a:lnTo>
                <a:lnTo>
                  <a:pt x="84" y="140"/>
                </a:lnTo>
                <a:lnTo>
                  <a:pt x="84" y="148"/>
                </a:lnTo>
                <a:lnTo>
                  <a:pt x="84" y="160"/>
                </a:lnTo>
                <a:lnTo>
                  <a:pt x="84" y="168"/>
                </a:lnTo>
                <a:lnTo>
                  <a:pt x="84" y="172"/>
                </a:lnTo>
                <a:lnTo>
                  <a:pt x="84" y="180"/>
                </a:lnTo>
                <a:lnTo>
                  <a:pt x="80" y="184"/>
                </a:lnTo>
                <a:lnTo>
                  <a:pt x="80" y="184"/>
                </a:lnTo>
                <a:lnTo>
                  <a:pt x="80" y="188"/>
                </a:lnTo>
                <a:lnTo>
                  <a:pt x="72" y="188"/>
                </a:lnTo>
                <a:lnTo>
                  <a:pt x="64" y="188"/>
                </a:lnTo>
                <a:lnTo>
                  <a:pt x="60" y="188"/>
                </a:lnTo>
                <a:lnTo>
                  <a:pt x="52" y="188"/>
                </a:lnTo>
                <a:lnTo>
                  <a:pt x="48" y="180"/>
                </a:lnTo>
                <a:lnTo>
                  <a:pt x="44" y="176"/>
                </a:lnTo>
                <a:lnTo>
                  <a:pt x="40" y="164"/>
                </a:lnTo>
                <a:lnTo>
                  <a:pt x="36" y="152"/>
                </a:lnTo>
                <a:lnTo>
                  <a:pt x="36" y="136"/>
                </a:lnTo>
                <a:lnTo>
                  <a:pt x="32" y="120"/>
                </a:lnTo>
                <a:lnTo>
                  <a:pt x="28" y="104"/>
                </a:lnTo>
                <a:lnTo>
                  <a:pt x="24" y="84"/>
                </a:lnTo>
                <a:lnTo>
                  <a:pt x="20" y="68"/>
                </a:lnTo>
                <a:lnTo>
                  <a:pt x="16" y="52"/>
                </a:lnTo>
                <a:lnTo>
                  <a:pt x="12" y="36"/>
                </a:lnTo>
                <a:lnTo>
                  <a:pt x="4" y="24"/>
                </a:lnTo>
                <a:lnTo>
                  <a:pt x="4" y="24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9" name="Freeform 414">
            <a:extLst>
              <a:ext uri="{FF2B5EF4-FFF2-40B4-BE49-F238E27FC236}">
                <a16:creationId xmlns:a16="http://schemas.microsoft.com/office/drawing/2014/main" id="{D678FF00-7B41-4762-A168-8C1EC3C2075E}"/>
              </a:ext>
            </a:extLst>
          </p:cNvPr>
          <p:cNvSpPr>
            <a:spLocks/>
          </p:cNvSpPr>
          <p:nvPr/>
        </p:nvSpPr>
        <p:spPr bwMode="auto">
          <a:xfrm>
            <a:off x="6244800" y="4440580"/>
            <a:ext cx="938063" cy="727082"/>
          </a:xfrm>
          <a:custGeom>
            <a:avLst/>
            <a:gdLst>
              <a:gd name="T0" fmla="*/ 148 w 248"/>
              <a:gd name="T1" fmla="*/ 156 h 156"/>
              <a:gd name="T2" fmla="*/ 164 w 248"/>
              <a:gd name="T3" fmla="*/ 116 h 156"/>
              <a:gd name="T4" fmla="*/ 172 w 248"/>
              <a:gd name="T5" fmla="*/ 88 h 156"/>
              <a:gd name="T6" fmla="*/ 180 w 248"/>
              <a:gd name="T7" fmla="*/ 64 h 156"/>
              <a:gd name="T8" fmla="*/ 180 w 248"/>
              <a:gd name="T9" fmla="*/ 52 h 156"/>
              <a:gd name="T10" fmla="*/ 180 w 248"/>
              <a:gd name="T11" fmla="*/ 40 h 156"/>
              <a:gd name="T12" fmla="*/ 172 w 248"/>
              <a:gd name="T13" fmla="*/ 32 h 156"/>
              <a:gd name="T14" fmla="*/ 164 w 248"/>
              <a:gd name="T15" fmla="*/ 28 h 156"/>
              <a:gd name="T16" fmla="*/ 148 w 248"/>
              <a:gd name="T17" fmla="*/ 28 h 156"/>
              <a:gd name="T18" fmla="*/ 124 w 248"/>
              <a:gd name="T19" fmla="*/ 28 h 156"/>
              <a:gd name="T20" fmla="*/ 96 w 248"/>
              <a:gd name="T21" fmla="*/ 36 h 156"/>
              <a:gd name="T22" fmla="*/ 64 w 248"/>
              <a:gd name="T23" fmla="*/ 40 h 156"/>
              <a:gd name="T24" fmla="*/ 40 w 248"/>
              <a:gd name="T25" fmla="*/ 44 h 156"/>
              <a:gd name="T26" fmla="*/ 16 w 248"/>
              <a:gd name="T27" fmla="*/ 44 h 156"/>
              <a:gd name="T28" fmla="*/ 0 w 248"/>
              <a:gd name="T29" fmla="*/ 44 h 156"/>
              <a:gd name="T30" fmla="*/ 28 w 248"/>
              <a:gd name="T31" fmla="*/ 36 h 156"/>
              <a:gd name="T32" fmla="*/ 80 w 248"/>
              <a:gd name="T33" fmla="*/ 28 h 156"/>
              <a:gd name="T34" fmla="*/ 120 w 248"/>
              <a:gd name="T35" fmla="*/ 20 h 156"/>
              <a:gd name="T36" fmla="*/ 144 w 248"/>
              <a:gd name="T37" fmla="*/ 16 h 156"/>
              <a:gd name="T38" fmla="*/ 160 w 248"/>
              <a:gd name="T39" fmla="*/ 12 h 156"/>
              <a:gd name="T40" fmla="*/ 168 w 248"/>
              <a:gd name="T41" fmla="*/ 8 h 156"/>
              <a:gd name="T42" fmla="*/ 180 w 248"/>
              <a:gd name="T43" fmla="*/ 4 h 156"/>
              <a:gd name="T44" fmla="*/ 196 w 248"/>
              <a:gd name="T45" fmla="*/ 0 h 156"/>
              <a:gd name="T46" fmla="*/ 212 w 248"/>
              <a:gd name="T47" fmla="*/ 8 h 156"/>
              <a:gd name="T48" fmla="*/ 236 w 248"/>
              <a:gd name="T49" fmla="*/ 20 h 156"/>
              <a:gd name="T50" fmla="*/ 248 w 248"/>
              <a:gd name="T51" fmla="*/ 28 h 156"/>
              <a:gd name="T52" fmla="*/ 248 w 248"/>
              <a:gd name="T53" fmla="*/ 32 h 156"/>
              <a:gd name="T54" fmla="*/ 240 w 248"/>
              <a:gd name="T55" fmla="*/ 36 h 156"/>
              <a:gd name="T56" fmla="*/ 228 w 248"/>
              <a:gd name="T57" fmla="*/ 44 h 156"/>
              <a:gd name="T58" fmla="*/ 216 w 248"/>
              <a:gd name="T59" fmla="*/ 60 h 156"/>
              <a:gd name="T60" fmla="*/ 196 w 248"/>
              <a:gd name="T61" fmla="*/ 88 h 156"/>
              <a:gd name="T62" fmla="*/ 176 w 248"/>
              <a:gd name="T63" fmla="*/ 128 h 156"/>
              <a:gd name="T64" fmla="*/ 160 w 248"/>
              <a:gd name="T65" fmla="*/ 156 h 1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48" h="156">
                <a:moveTo>
                  <a:pt x="160" y="156"/>
                </a:moveTo>
                <a:lnTo>
                  <a:pt x="148" y="156"/>
                </a:lnTo>
                <a:lnTo>
                  <a:pt x="156" y="136"/>
                </a:lnTo>
                <a:lnTo>
                  <a:pt x="164" y="116"/>
                </a:lnTo>
                <a:lnTo>
                  <a:pt x="168" y="100"/>
                </a:lnTo>
                <a:lnTo>
                  <a:pt x="172" y="88"/>
                </a:lnTo>
                <a:lnTo>
                  <a:pt x="176" y="76"/>
                </a:lnTo>
                <a:lnTo>
                  <a:pt x="180" y="64"/>
                </a:lnTo>
                <a:lnTo>
                  <a:pt x="180" y="60"/>
                </a:lnTo>
                <a:lnTo>
                  <a:pt x="180" y="52"/>
                </a:lnTo>
                <a:lnTo>
                  <a:pt x="180" y="48"/>
                </a:lnTo>
                <a:lnTo>
                  <a:pt x="180" y="40"/>
                </a:lnTo>
                <a:lnTo>
                  <a:pt x="176" y="36"/>
                </a:lnTo>
                <a:lnTo>
                  <a:pt x="172" y="32"/>
                </a:lnTo>
                <a:lnTo>
                  <a:pt x="168" y="28"/>
                </a:lnTo>
                <a:lnTo>
                  <a:pt x="164" y="28"/>
                </a:lnTo>
                <a:lnTo>
                  <a:pt x="156" y="28"/>
                </a:lnTo>
                <a:lnTo>
                  <a:pt x="148" y="28"/>
                </a:lnTo>
                <a:lnTo>
                  <a:pt x="136" y="28"/>
                </a:lnTo>
                <a:lnTo>
                  <a:pt x="124" y="28"/>
                </a:lnTo>
                <a:lnTo>
                  <a:pt x="112" y="32"/>
                </a:lnTo>
                <a:lnTo>
                  <a:pt x="96" y="36"/>
                </a:lnTo>
                <a:lnTo>
                  <a:pt x="80" y="36"/>
                </a:lnTo>
                <a:lnTo>
                  <a:pt x="64" y="40"/>
                </a:lnTo>
                <a:lnTo>
                  <a:pt x="52" y="40"/>
                </a:lnTo>
                <a:lnTo>
                  <a:pt x="40" y="44"/>
                </a:lnTo>
                <a:lnTo>
                  <a:pt x="28" y="44"/>
                </a:lnTo>
                <a:lnTo>
                  <a:pt x="16" y="44"/>
                </a:lnTo>
                <a:lnTo>
                  <a:pt x="8" y="44"/>
                </a:lnTo>
                <a:lnTo>
                  <a:pt x="0" y="44"/>
                </a:lnTo>
                <a:lnTo>
                  <a:pt x="0" y="36"/>
                </a:lnTo>
                <a:lnTo>
                  <a:pt x="28" y="36"/>
                </a:lnTo>
                <a:lnTo>
                  <a:pt x="52" y="32"/>
                </a:lnTo>
                <a:lnTo>
                  <a:pt x="80" y="28"/>
                </a:lnTo>
                <a:lnTo>
                  <a:pt x="108" y="24"/>
                </a:lnTo>
                <a:lnTo>
                  <a:pt x="120" y="20"/>
                </a:lnTo>
                <a:lnTo>
                  <a:pt x="132" y="20"/>
                </a:lnTo>
                <a:lnTo>
                  <a:pt x="144" y="16"/>
                </a:lnTo>
                <a:lnTo>
                  <a:pt x="152" y="12"/>
                </a:lnTo>
                <a:lnTo>
                  <a:pt x="160" y="12"/>
                </a:lnTo>
                <a:lnTo>
                  <a:pt x="164" y="8"/>
                </a:lnTo>
                <a:lnTo>
                  <a:pt x="168" y="8"/>
                </a:lnTo>
                <a:lnTo>
                  <a:pt x="172" y="4"/>
                </a:lnTo>
                <a:lnTo>
                  <a:pt x="180" y="4"/>
                </a:lnTo>
                <a:lnTo>
                  <a:pt x="192" y="0"/>
                </a:lnTo>
                <a:lnTo>
                  <a:pt x="196" y="0"/>
                </a:lnTo>
                <a:lnTo>
                  <a:pt x="200" y="4"/>
                </a:lnTo>
                <a:lnTo>
                  <a:pt x="212" y="8"/>
                </a:lnTo>
                <a:lnTo>
                  <a:pt x="224" y="16"/>
                </a:lnTo>
                <a:lnTo>
                  <a:pt x="236" y="20"/>
                </a:lnTo>
                <a:lnTo>
                  <a:pt x="244" y="24"/>
                </a:lnTo>
                <a:lnTo>
                  <a:pt x="248" y="28"/>
                </a:lnTo>
                <a:lnTo>
                  <a:pt x="248" y="32"/>
                </a:lnTo>
                <a:lnTo>
                  <a:pt x="248" y="32"/>
                </a:lnTo>
                <a:lnTo>
                  <a:pt x="244" y="36"/>
                </a:lnTo>
                <a:lnTo>
                  <a:pt x="240" y="36"/>
                </a:lnTo>
                <a:lnTo>
                  <a:pt x="236" y="40"/>
                </a:lnTo>
                <a:lnTo>
                  <a:pt x="228" y="44"/>
                </a:lnTo>
                <a:lnTo>
                  <a:pt x="224" y="52"/>
                </a:lnTo>
                <a:lnTo>
                  <a:pt x="216" y="60"/>
                </a:lnTo>
                <a:lnTo>
                  <a:pt x="208" y="72"/>
                </a:lnTo>
                <a:lnTo>
                  <a:pt x="196" y="88"/>
                </a:lnTo>
                <a:lnTo>
                  <a:pt x="188" y="108"/>
                </a:lnTo>
                <a:lnTo>
                  <a:pt x="176" y="128"/>
                </a:lnTo>
                <a:lnTo>
                  <a:pt x="160" y="156"/>
                </a:lnTo>
                <a:lnTo>
                  <a:pt x="160" y="156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0" name="Freeform 415">
            <a:extLst>
              <a:ext uri="{FF2B5EF4-FFF2-40B4-BE49-F238E27FC236}">
                <a16:creationId xmlns:a16="http://schemas.microsoft.com/office/drawing/2014/main" id="{2A99A346-A93E-4087-BAE8-A67B576AAFFF}"/>
              </a:ext>
            </a:extLst>
          </p:cNvPr>
          <p:cNvSpPr>
            <a:spLocks/>
          </p:cNvSpPr>
          <p:nvPr/>
        </p:nvSpPr>
        <p:spPr bwMode="auto">
          <a:xfrm>
            <a:off x="6335580" y="5111734"/>
            <a:ext cx="680852" cy="149145"/>
          </a:xfrm>
          <a:custGeom>
            <a:avLst/>
            <a:gdLst>
              <a:gd name="T0" fmla="*/ 180 w 180"/>
              <a:gd name="T1" fmla="*/ 12 h 32"/>
              <a:gd name="T2" fmla="*/ 176 w 180"/>
              <a:gd name="T3" fmla="*/ 16 h 32"/>
              <a:gd name="T4" fmla="*/ 176 w 180"/>
              <a:gd name="T5" fmla="*/ 16 h 32"/>
              <a:gd name="T6" fmla="*/ 172 w 180"/>
              <a:gd name="T7" fmla="*/ 16 h 32"/>
              <a:gd name="T8" fmla="*/ 164 w 180"/>
              <a:gd name="T9" fmla="*/ 20 h 32"/>
              <a:gd name="T10" fmla="*/ 156 w 180"/>
              <a:gd name="T11" fmla="*/ 20 h 32"/>
              <a:gd name="T12" fmla="*/ 148 w 180"/>
              <a:gd name="T13" fmla="*/ 20 h 32"/>
              <a:gd name="T14" fmla="*/ 136 w 180"/>
              <a:gd name="T15" fmla="*/ 20 h 32"/>
              <a:gd name="T16" fmla="*/ 124 w 180"/>
              <a:gd name="T17" fmla="*/ 24 h 32"/>
              <a:gd name="T18" fmla="*/ 96 w 180"/>
              <a:gd name="T19" fmla="*/ 24 h 32"/>
              <a:gd name="T20" fmla="*/ 64 w 180"/>
              <a:gd name="T21" fmla="*/ 28 h 32"/>
              <a:gd name="T22" fmla="*/ 32 w 180"/>
              <a:gd name="T23" fmla="*/ 28 h 32"/>
              <a:gd name="T24" fmla="*/ 0 w 180"/>
              <a:gd name="T25" fmla="*/ 32 h 32"/>
              <a:gd name="T26" fmla="*/ 0 w 180"/>
              <a:gd name="T27" fmla="*/ 24 h 32"/>
              <a:gd name="T28" fmla="*/ 4 w 180"/>
              <a:gd name="T29" fmla="*/ 24 h 32"/>
              <a:gd name="T30" fmla="*/ 12 w 180"/>
              <a:gd name="T31" fmla="*/ 20 h 32"/>
              <a:gd name="T32" fmla="*/ 20 w 180"/>
              <a:gd name="T33" fmla="*/ 20 h 32"/>
              <a:gd name="T34" fmla="*/ 28 w 180"/>
              <a:gd name="T35" fmla="*/ 20 h 32"/>
              <a:gd name="T36" fmla="*/ 36 w 180"/>
              <a:gd name="T37" fmla="*/ 16 h 32"/>
              <a:gd name="T38" fmla="*/ 48 w 180"/>
              <a:gd name="T39" fmla="*/ 16 h 32"/>
              <a:gd name="T40" fmla="*/ 64 w 180"/>
              <a:gd name="T41" fmla="*/ 12 h 32"/>
              <a:gd name="T42" fmla="*/ 76 w 180"/>
              <a:gd name="T43" fmla="*/ 12 h 32"/>
              <a:gd name="T44" fmla="*/ 92 w 180"/>
              <a:gd name="T45" fmla="*/ 8 h 32"/>
              <a:gd name="T46" fmla="*/ 104 w 180"/>
              <a:gd name="T47" fmla="*/ 8 h 32"/>
              <a:gd name="T48" fmla="*/ 116 w 180"/>
              <a:gd name="T49" fmla="*/ 4 h 32"/>
              <a:gd name="T50" fmla="*/ 128 w 180"/>
              <a:gd name="T51" fmla="*/ 4 h 32"/>
              <a:gd name="T52" fmla="*/ 136 w 180"/>
              <a:gd name="T53" fmla="*/ 4 h 32"/>
              <a:gd name="T54" fmla="*/ 144 w 180"/>
              <a:gd name="T55" fmla="*/ 4 h 32"/>
              <a:gd name="T56" fmla="*/ 148 w 180"/>
              <a:gd name="T57" fmla="*/ 0 h 32"/>
              <a:gd name="T58" fmla="*/ 152 w 180"/>
              <a:gd name="T59" fmla="*/ 0 h 32"/>
              <a:gd name="T60" fmla="*/ 156 w 180"/>
              <a:gd name="T61" fmla="*/ 4 h 32"/>
              <a:gd name="T62" fmla="*/ 164 w 180"/>
              <a:gd name="T63" fmla="*/ 4 h 32"/>
              <a:gd name="T64" fmla="*/ 172 w 180"/>
              <a:gd name="T65" fmla="*/ 8 h 32"/>
              <a:gd name="T66" fmla="*/ 176 w 180"/>
              <a:gd name="T67" fmla="*/ 8 h 32"/>
              <a:gd name="T68" fmla="*/ 180 w 180"/>
              <a:gd name="T69" fmla="*/ 12 h 32"/>
              <a:gd name="T70" fmla="*/ 180 w 180"/>
              <a:gd name="T71" fmla="*/ 12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80" h="32">
                <a:moveTo>
                  <a:pt x="180" y="12"/>
                </a:moveTo>
                <a:lnTo>
                  <a:pt x="176" y="16"/>
                </a:lnTo>
                <a:lnTo>
                  <a:pt x="176" y="16"/>
                </a:lnTo>
                <a:lnTo>
                  <a:pt x="172" y="16"/>
                </a:lnTo>
                <a:lnTo>
                  <a:pt x="164" y="20"/>
                </a:lnTo>
                <a:lnTo>
                  <a:pt x="156" y="20"/>
                </a:lnTo>
                <a:lnTo>
                  <a:pt x="148" y="20"/>
                </a:lnTo>
                <a:lnTo>
                  <a:pt x="136" y="20"/>
                </a:lnTo>
                <a:lnTo>
                  <a:pt x="124" y="24"/>
                </a:lnTo>
                <a:lnTo>
                  <a:pt x="96" y="24"/>
                </a:lnTo>
                <a:lnTo>
                  <a:pt x="64" y="28"/>
                </a:lnTo>
                <a:lnTo>
                  <a:pt x="32" y="28"/>
                </a:lnTo>
                <a:lnTo>
                  <a:pt x="0" y="32"/>
                </a:lnTo>
                <a:lnTo>
                  <a:pt x="0" y="24"/>
                </a:lnTo>
                <a:lnTo>
                  <a:pt x="4" y="24"/>
                </a:lnTo>
                <a:lnTo>
                  <a:pt x="12" y="20"/>
                </a:lnTo>
                <a:lnTo>
                  <a:pt x="20" y="20"/>
                </a:lnTo>
                <a:lnTo>
                  <a:pt x="28" y="20"/>
                </a:lnTo>
                <a:lnTo>
                  <a:pt x="36" y="16"/>
                </a:lnTo>
                <a:lnTo>
                  <a:pt x="48" y="16"/>
                </a:lnTo>
                <a:lnTo>
                  <a:pt x="64" y="12"/>
                </a:lnTo>
                <a:lnTo>
                  <a:pt x="76" y="12"/>
                </a:lnTo>
                <a:lnTo>
                  <a:pt x="92" y="8"/>
                </a:lnTo>
                <a:lnTo>
                  <a:pt x="104" y="8"/>
                </a:lnTo>
                <a:lnTo>
                  <a:pt x="116" y="4"/>
                </a:lnTo>
                <a:lnTo>
                  <a:pt x="128" y="4"/>
                </a:lnTo>
                <a:lnTo>
                  <a:pt x="136" y="4"/>
                </a:lnTo>
                <a:lnTo>
                  <a:pt x="144" y="4"/>
                </a:lnTo>
                <a:lnTo>
                  <a:pt x="148" y="0"/>
                </a:lnTo>
                <a:lnTo>
                  <a:pt x="152" y="0"/>
                </a:lnTo>
                <a:lnTo>
                  <a:pt x="156" y="4"/>
                </a:lnTo>
                <a:lnTo>
                  <a:pt x="164" y="4"/>
                </a:lnTo>
                <a:lnTo>
                  <a:pt x="172" y="8"/>
                </a:lnTo>
                <a:lnTo>
                  <a:pt x="176" y="8"/>
                </a:lnTo>
                <a:lnTo>
                  <a:pt x="180" y="12"/>
                </a:lnTo>
                <a:lnTo>
                  <a:pt x="180" y="12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1" name="Freeform 416">
            <a:extLst>
              <a:ext uri="{FF2B5EF4-FFF2-40B4-BE49-F238E27FC236}">
                <a16:creationId xmlns:a16="http://schemas.microsoft.com/office/drawing/2014/main" id="{5063C5C1-018D-42CC-B786-0CB99476AEF2}"/>
              </a:ext>
            </a:extLst>
          </p:cNvPr>
          <p:cNvSpPr>
            <a:spLocks/>
          </p:cNvSpPr>
          <p:nvPr/>
        </p:nvSpPr>
        <p:spPr bwMode="auto">
          <a:xfrm>
            <a:off x="5745508" y="5484596"/>
            <a:ext cx="756502" cy="838941"/>
          </a:xfrm>
          <a:custGeom>
            <a:avLst/>
            <a:gdLst>
              <a:gd name="T0" fmla="*/ 60 w 200"/>
              <a:gd name="T1" fmla="*/ 156 h 180"/>
              <a:gd name="T2" fmla="*/ 48 w 200"/>
              <a:gd name="T3" fmla="*/ 160 h 180"/>
              <a:gd name="T4" fmla="*/ 36 w 200"/>
              <a:gd name="T5" fmla="*/ 168 h 180"/>
              <a:gd name="T6" fmla="*/ 28 w 200"/>
              <a:gd name="T7" fmla="*/ 172 h 180"/>
              <a:gd name="T8" fmla="*/ 20 w 200"/>
              <a:gd name="T9" fmla="*/ 176 h 180"/>
              <a:gd name="T10" fmla="*/ 12 w 200"/>
              <a:gd name="T11" fmla="*/ 176 h 180"/>
              <a:gd name="T12" fmla="*/ 8 w 200"/>
              <a:gd name="T13" fmla="*/ 176 h 180"/>
              <a:gd name="T14" fmla="*/ 4 w 200"/>
              <a:gd name="T15" fmla="*/ 180 h 180"/>
              <a:gd name="T16" fmla="*/ 0 w 200"/>
              <a:gd name="T17" fmla="*/ 180 h 180"/>
              <a:gd name="T18" fmla="*/ 0 w 200"/>
              <a:gd name="T19" fmla="*/ 176 h 180"/>
              <a:gd name="T20" fmla="*/ 0 w 200"/>
              <a:gd name="T21" fmla="*/ 172 h 180"/>
              <a:gd name="T22" fmla="*/ 4 w 200"/>
              <a:gd name="T23" fmla="*/ 168 h 180"/>
              <a:gd name="T24" fmla="*/ 8 w 200"/>
              <a:gd name="T25" fmla="*/ 160 h 180"/>
              <a:gd name="T26" fmla="*/ 12 w 200"/>
              <a:gd name="T27" fmla="*/ 156 h 180"/>
              <a:gd name="T28" fmla="*/ 24 w 200"/>
              <a:gd name="T29" fmla="*/ 148 h 180"/>
              <a:gd name="T30" fmla="*/ 32 w 200"/>
              <a:gd name="T31" fmla="*/ 136 h 180"/>
              <a:gd name="T32" fmla="*/ 44 w 200"/>
              <a:gd name="T33" fmla="*/ 124 h 180"/>
              <a:gd name="T34" fmla="*/ 68 w 200"/>
              <a:gd name="T35" fmla="*/ 104 h 180"/>
              <a:gd name="T36" fmla="*/ 88 w 200"/>
              <a:gd name="T37" fmla="*/ 84 h 180"/>
              <a:gd name="T38" fmla="*/ 104 w 200"/>
              <a:gd name="T39" fmla="*/ 68 h 180"/>
              <a:gd name="T40" fmla="*/ 112 w 200"/>
              <a:gd name="T41" fmla="*/ 60 h 180"/>
              <a:gd name="T42" fmla="*/ 120 w 200"/>
              <a:gd name="T43" fmla="*/ 52 h 180"/>
              <a:gd name="T44" fmla="*/ 128 w 200"/>
              <a:gd name="T45" fmla="*/ 40 h 180"/>
              <a:gd name="T46" fmla="*/ 132 w 200"/>
              <a:gd name="T47" fmla="*/ 32 h 180"/>
              <a:gd name="T48" fmla="*/ 136 w 200"/>
              <a:gd name="T49" fmla="*/ 28 h 180"/>
              <a:gd name="T50" fmla="*/ 136 w 200"/>
              <a:gd name="T51" fmla="*/ 24 h 180"/>
              <a:gd name="T52" fmla="*/ 136 w 200"/>
              <a:gd name="T53" fmla="*/ 20 h 180"/>
              <a:gd name="T54" fmla="*/ 132 w 200"/>
              <a:gd name="T55" fmla="*/ 20 h 180"/>
              <a:gd name="T56" fmla="*/ 132 w 200"/>
              <a:gd name="T57" fmla="*/ 16 h 180"/>
              <a:gd name="T58" fmla="*/ 128 w 200"/>
              <a:gd name="T59" fmla="*/ 12 h 180"/>
              <a:gd name="T60" fmla="*/ 128 w 200"/>
              <a:gd name="T61" fmla="*/ 12 h 180"/>
              <a:gd name="T62" fmla="*/ 132 w 200"/>
              <a:gd name="T63" fmla="*/ 8 h 180"/>
              <a:gd name="T64" fmla="*/ 132 w 200"/>
              <a:gd name="T65" fmla="*/ 4 h 180"/>
              <a:gd name="T66" fmla="*/ 136 w 200"/>
              <a:gd name="T67" fmla="*/ 0 h 180"/>
              <a:gd name="T68" fmla="*/ 144 w 200"/>
              <a:gd name="T69" fmla="*/ 0 h 180"/>
              <a:gd name="T70" fmla="*/ 152 w 200"/>
              <a:gd name="T71" fmla="*/ 0 h 180"/>
              <a:gd name="T72" fmla="*/ 160 w 200"/>
              <a:gd name="T73" fmla="*/ 0 h 180"/>
              <a:gd name="T74" fmla="*/ 168 w 200"/>
              <a:gd name="T75" fmla="*/ 0 h 180"/>
              <a:gd name="T76" fmla="*/ 176 w 200"/>
              <a:gd name="T77" fmla="*/ 4 h 180"/>
              <a:gd name="T78" fmla="*/ 188 w 200"/>
              <a:gd name="T79" fmla="*/ 8 h 180"/>
              <a:gd name="T80" fmla="*/ 196 w 200"/>
              <a:gd name="T81" fmla="*/ 16 h 180"/>
              <a:gd name="T82" fmla="*/ 200 w 200"/>
              <a:gd name="T83" fmla="*/ 20 h 180"/>
              <a:gd name="T84" fmla="*/ 200 w 200"/>
              <a:gd name="T85" fmla="*/ 28 h 180"/>
              <a:gd name="T86" fmla="*/ 200 w 200"/>
              <a:gd name="T87" fmla="*/ 36 h 180"/>
              <a:gd name="T88" fmla="*/ 200 w 200"/>
              <a:gd name="T89" fmla="*/ 40 h 180"/>
              <a:gd name="T90" fmla="*/ 196 w 200"/>
              <a:gd name="T91" fmla="*/ 44 h 180"/>
              <a:gd name="T92" fmla="*/ 192 w 200"/>
              <a:gd name="T93" fmla="*/ 48 h 180"/>
              <a:gd name="T94" fmla="*/ 188 w 200"/>
              <a:gd name="T95" fmla="*/ 56 h 180"/>
              <a:gd name="T96" fmla="*/ 184 w 200"/>
              <a:gd name="T97" fmla="*/ 60 h 180"/>
              <a:gd name="T98" fmla="*/ 176 w 200"/>
              <a:gd name="T99" fmla="*/ 68 h 180"/>
              <a:gd name="T100" fmla="*/ 168 w 200"/>
              <a:gd name="T101" fmla="*/ 80 h 180"/>
              <a:gd name="T102" fmla="*/ 156 w 200"/>
              <a:gd name="T103" fmla="*/ 88 h 180"/>
              <a:gd name="T104" fmla="*/ 136 w 200"/>
              <a:gd name="T105" fmla="*/ 108 h 180"/>
              <a:gd name="T106" fmla="*/ 112 w 200"/>
              <a:gd name="T107" fmla="*/ 124 h 180"/>
              <a:gd name="T108" fmla="*/ 84 w 200"/>
              <a:gd name="T109" fmla="*/ 140 h 180"/>
              <a:gd name="T110" fmla="*/ 60 w 200"/>
              <a:gd name="T111" fmla="*/ 156 h 180"/>
              <a:gd name="T112" fmla="*/ 60 w 200"/>
              <a:gd name="T113" fmla="*/ 156 h 1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200" h="180">
                <a:moveTo>
                  <a:pt x="60" y="156"/>
                </a:moveTo>
                <a:lnTo>
                  <a:pt x="48" y="160"/>
                </a:lnTo>
                <a:lnTo>
                  <a:pt x="36" y="168"/>
                </a:lnTo>
                <a:lnTo>
                  <a:pt x="28" y="172"/>
                </a:lnTo>
                <a:lnTo>
                  <a:pt x="20" y="176"/>
                </a:lnTo>
                <a:lnTo>
                  <a:pt x="12" y="176"/>
                </a:lnTo>
                <a:lnTo>
                  <a:pt x="8" y="176"/>
                </a:lnTo>
                <a:lnTo>
                  <a:pt x="4" y="180"/>
                </a:lnTo>
                <a:lnTo>
                  <a:pt x="0" y="180"/>
                </a:lnTo>
                <a:lnTo>
                  <a:pt x="0" y="176"/>
                </a:lnTo>
                <a:lnTo>
                  <a:pt x="0" y="172"/>
                </a:lnTo>
                <a:lnTo>
                  <a:pt x="4" y="168"/>
                </a:lnTo>
                <a:lnTo>
                  <a:pt x="8" y="160"/>
                </a:lnTo>
                <a:lnTo>
                  <a:pt x="12" y="156"/>
                </a:lnTo>
                <a:lnTo>
                  <a:pt x="24" y="148"/>
                </a:lnTo>
                <a:lnTo>
                  <a:pt x="32" y="136"/>
                </a:lnTo>
                <a:lnTo>
                  <a:pt x="44" y="124"/>
                </a:lnTo>
                <a:lnTo>
                  <a:pt x="68" y="104"/>
                </a:lnTo>
                <a:lnTo>
                  <a:pt x="88" y="84"/>
                </a:lnTo>
                <a:lnTo>
                  <a:pt x="104" y="68"/>
                </a:lnTo>
                <a:lnTo>
                  <a:pt x="112" y="60"/>
                </a:lnTo>
                <a:lnTo>
                  <a:pt x="120" y="52"/>
                </a:lnTo>
                <a:lnTo>
                  <a:pt x="128" y="40"/>
                </a:lnTo>
                <a:lnTo>
                  <a:pt x="132" y="32"/>
                </a:lnTo>
                <a:lnTo>
                  <a:pt x="136" y="28"/>
                </a:lnTo>
                <a:lnTo>
                  <a:pt x="136" y="24"/>
                </a:lnTo>
                <a:lnTo>
                  <a:pt x="136" y="20"/>
                </a:lnTo>
                <a:lnTo>
                  <a:pt x="132" y="20"/>
                </a:lnTo>
                <a:lnTo>
                  <a:pt x="132" y="16"/>
                </a:lnTo>
                <a:lnTo>
                  <a:pt x="128" y="12"/>
                </a:lnTo>
                <a:lnTo>
                  <a:pt x="128" y="12"/>
                </a:lnTo>
                <a:lnTo>
                  <a:pt x="132" y="8"/>
                </a:lnTo>
                <a:lnTo>
                  <a:pt x="132" y="4"/>
                </a:lnTo>
                <a:lnTo>
                  <a:pt x="136" y="0"/>
                </a:lnTo>
                <a:lnTo>
                  <a:pt x="144" y="0"/>
                </a:lnTo>
                <a:lnTo>
                  <a:pt x="152" y="0"/>
                </a:lnTo>
                <a:lnTo>
                  <a:pt x="160" y="0"/>
                </a:lnTo>
                <a:lnTo>
                  <a:pt x="168" y="0"/>
                </a:lnTo>
                <a:lnTo>
                  <a:pt x="176" y="4"/>
                </a:lnTo>
                <a:lnTo>
                  <a:pt x="188" y="8"/>
                </a:lnTo>
                <a:lnTo>
                  <a:pt x="196" y="16"/>
                </a:lnTo>
                <a:lnTo>
                  <a:pt x="200" y="20"/>
                </a:lnTo>
                <a:lnTo>
                  <a:pt x="200" y="28"/>
                </a:lnTo>
                <a:lnTo>
                  <a:pt x="200" y="36"/>
                </a:lnTo>
                <a:lnTo>
                  <a:pt x="200" y="40"/>
                </a:lnTo>
                <a:lnTo>
                  <a:pt x="196" y="44"/>
                </a:lnTo>
                <a:lnTo>
                  <a:pt x="192" y="48"/>
                </a:lnTo>
                <a:lnTo>
                  <a:pt x="188" y="56"/>
                </a:lnTo>
                <a:lnTo>
                  <a:pt x="184" y="60"/>
                </a:lnTo>
                <a:lnTo>
                  <a:pt x="176" y="68"/>
                </a:lnTo>
                <a:lnTo>
                  <a:pt x="168" y="80"/>
                </a:lnTo>
                <a:lnTo>
                  <a:pt x="156" y="88"/>
                </a:lnTo>
                <a:lnTo>
                  <a:pt x="136" y="108"/>
                </a:lnTo>
                <a:lnTo>
                  <a:pt x="112" y="124"/>
                </a:lnTo>
                <a:lnTo>
                  <a:pt x="84" y="140"/>
                </a:lnTo>
                <a:lnTo>
                  <a:pt x="60" y="156"/>
                </a:lnTo>
                <a:lnTo>
                  <a:pt x="60" y="156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2" name="Freeform 417">
            <a:extLst>
              <a:ext uri="{FF2B5EF4-FFF2-40B4-BE49-F238E27FC236}">
                <a16:creationId xmlns:a16="http://schemas.microsoft.com/office/drawing/2014/main" id="{FC6B19ED-E674-4BC2-9C57-102301DDC534}"/>
              </a:ext>
            </a:extLst>
          </p:cNvPr>
          <p:cNvSpPr>
            <a:spLocks/>
          </p:cNvSpPr>
          <p:nvPr/>
        </p:nvSpPr>
        <p:spPr bwMode="auto">
          <a:xfrm>
            <a:off x="6744091" y="5540526"/>
            <a:ext cx="711112" cy="727082"/>
          </a:xfrm>
          <a:custGeom>
            <a:avLst/>
            <a:gdLst>
              <a:gd name="T0" fmla="*/ 92 w 188"/>
              <a:gd name="T1" fmla="*/ 20 h 156"/>
              <a:gd name="T2" fmla="*/ 116 w 188"/>
              <a:gd name="T3" fmla="*/ 32 h 156"/>
              <a:gd name="T4" fmla="*/ 136 w 188"/>
              <a:gd name="T5" fmla="*/ 48 h 156"/>
              <a:gd name="T6" fmla="*/ 152 w 188"/>
              <a:gd name="T7" fmla="*/ 60 h 156"/>
              <a:gd name="T8" fmla="*/ 160 w 188"/>
              <a:gd name="T9" fmla="*/ 68 h 156"/>
              <a:gd name="T10" fmla="*/ 164 w 188"/>
              <a:gd name="T11" fmla="*/ 72 h 156"/>
              <a:gd name="T12" fmla="*/ 176 w 188"/>
              <a:gd name="T13" fmla="*/ 88 h 156"/>
              <a:gd name="T14" fmla="*/ 184 w 188"/>
              <a:gd name="T15" fmla="*/ 100 h 156"/>
              <a:gd name="T16" fmla="*/ 188 w 188"/>
              <a:gd name="T17" fmla="*/ 112 h 156"/>
              <a:gd name="T18" fmla="*/ 188 w 188"/>
              <a:gd name="T19" fmla="*/ 124 h 156"/>
              <a:gd name="T20" fmla="*/ 188 w 188"/>
              <a:gd name="T21" fmla="*/ 132 h 156"/>
              <a:gd name="T22" fmla="*/ 188 w 188"/>
              <a:gd name="T23" fmla="*/ 140 h 156"/>
              <a:gd name="T24" fmla="*/ 184 w 188"/>
              <a:gd name="T25" fmla="*/ 148 h 156"/>
              <a:gd name="T26" fmla="*/ 184 w 188"/>
              <a:gd name="T27" fmla="*/ 148 h 156"/>
              <a:gd name="T28" fmla="*/ 172 w 188"/>
              <a:gd name="T29" fmla="*/ 152 h 156"/>
              <a:gd name="T30" fmla="*/ 172 w 188"/>
              <a:gd name="T31" fmla="*/ 152 h 156"/>
              <a:gd name="T32" fmla="*/ 168 w 188"/>
              <a:gd name="T33" fmla="*/ 156 h 156"/>
              <a:gd name="T34" fmla="*/ 160 w 188"/>
              <a:gd name="T35" fmla="*/ 152 h 156"/>
              <a:gd name="T36" fmla="*/ 156 w 188"/>
              <a:gd name="T37" fmla="*/ 148 h 156"/>
              <a:gd name="T38" fmla="*/ 152 w 188"/>
              <a:gd name="T39" fmla="*/ 148 h 156"/>
              <a:gd name="T40" fmla="*/ 148 w 188"/>
              <a:gd name="T41" fmla="*/ 144 h 156"/>
              <a:gd name="T42" fmla="*/ 140 w 188"/>
              <a:gd name="T43" fmla="*/ 136 h 156"/>
              <a:gd name="T44" fmla="*/ 132 w 188"/>
              <a:gd name="T45" fmla="*/ 132 h 156"/>
              <a:gd name="T46" fmla="*/ 124 w 188"/>
              <a:gd name="T47" fmla="*/ 124 h 156"/>
              <a:gd name="T48" fmla="*/ 104 w 188"/>
              <a:gd name="T49" fmla="*/ 108 h 156"/>
              <a:gd name="T50" fmla="*/ 84 w 188"/>
              <a:gd name="T51" fmla="*/ 92 h 156"/>
              <a:gd name="T52" fmla="*/ 64 w 188"/>
              <a:gd name="T53" fmla="*/ 72 h 156"/>
              <a:gd name="T54" fmla="*/ 44 w 188"/>
              <a:gd name="T55" fmla="*/ 56 h 156"/>
              <a:gd name="T56" fmla="*/ 36 w 188"/>
              <a:gd name="T57" fmla="*/ 44 h 156"/>
              <a:gd name="T58" fmla="*/ 28 w 188"/>
              <a:gd name="T59" fmla="*/ 36 h 156"/>
              <a:gd name="T60" fmla="*/ 20 w 188"/>
              <a:gd name="T61" fmla="*/ 28 h 156"/>
              <a:gd name="T62" fmla="*/ 12 w 188"/>
              <a:gd name="T63" fmla="*/ 24 h 156"/>
              <a:gd name="T64" fmla="*/ 8 w 188"/>
              <a:gd name="T65" fmla="*/ 20 h 156"/>
              <a:gd name="T66" fmla="*/ 4 w 188"/>
              <a:gd name="T67" fmla="*/ 12 h 156"/>
              <a:gd name="T68" fmla="*/ 4 w 188"/>
              <a:gd name="T69" fmla="*/ 8 h 156"/>
              <a:gd name="T70" fmla="*/ 4 w 188"/>
              <a:gd name="T71" fmla="*/ 8 h 156"/>
              <a:gd name="T72" fmla="*/ 0 w 188"/>
              <a:gd name="T73" fmla="*/ 4 h 156"/>
              <a:gd name="T74" fmla="*/ 4 w 188"/>
              <a:gd name="T75" fmla="*/ 0 h 156"/>
              <a:gd name="T76" fmla="*/ 12 w 188"/>
              <a:gd name="T77" fmla="*/ 0 h 156"/>
              <a:gd name="T78" fmla="*/ 20 w 188"/>
              <a:gd name="T79" fmla="*/ 0 h 156"/>
              <a:gd name="T80" fmla="*/ 32 w 188"/>
              <a:gd name="T81" fmla="*/ 0 h 156"/>
              <a:gd name="T82" fmla="*/ 48 w 188"/>
              <a:gd name="T83" fmla="*/ 4 h 156"/>
              <a:gd name="T84" fmla="*/ 68 w 188"/>
              <a:gd name="T85" fmla="*/ 12 h 156"/>
              <a:gd name="T86" fmla="*/ 92 w 188"/>
              <a:gd name="T87" fmla="*/ 20 h 156"/>
              <a:gd name="T88" fmla="*/ 92 w 188"/>
              <a:gd name="T89" fmla="*/ 20 h 1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188" h="156">
                <a:moveTo>
                  <a:pt x="92" y="20"/>
                </a:moveTo>
                <a:lnTo>
                  <a:pt x="116" y="32"/>
                </a:lnTo>
                <a:lnTo>
                  <a:pt x="136" y="48"/>
                </a:lnTo>
                <a:lnTo>
                  <a:pt x="152" y="60"/>
                </a:lnTo>
                <a:lnTo>
                  <a:pt x="160" y="68"/>
                </a:lnTo>
                <a:lnTo>
                  <a:pt x="164" y="72"/>
                </a:lnTo>
                <a:lnTo>
                  <a:pt x="176" y="88"/>
                </a:lnTo>
                <a:lnTo>
                  <a:pt x="184" y="100"/>
                </a:lnTo>
                <a:lnTo>
                  <a:pt x="188" y="112"/>
                </a:lnTo>
                <a:lnTo>
                  <a:pt x="188" y="124"/>
                </a:lnTo>
                <a:lnTo>
                  <a:pt x="188" y="132"/>
                </a:lnTo>
                <a:lnTo>
                  <a:pt x="188" y="140"/>
                </a:lnTo>
                <a:lnTo>
                  <a:pt x="184" y="148"/>
                </a:lnTo>
                <a:lnTo>
                  <a:pt x="184" y="148"/>
                </a:lnTo>
                <a:lnTo>
                  <a:pt x="172" y="152"/>
                </a:lnTo>
                <a:lnTo>
                  <a:pt x="172" y="152"/>
                </a:lnTo>
                <a:lnTo>
                  <a:pt x="168" y="156"/>
                </a:lnTo>
                <a:lnTo>
                  <a:pt x="160" y="152"/>
                </a:lnTo>
                <a:lnTo>
                  <a:pt x="156" y="148"/>
                </a:lnTo>
                <a:lnTo>
                  <a:pt x="152" y="148"/>
                </a:lnTo>
                <a:lnTo>
                  <a:pt x="148" y="144"/>
                </a:lnTo>
                <a:lnTo>
                  <a:pt x="140" y="136"/>
                </a:lnTo>
                <a:lnTo>
                  <a:pt x="132" y="132"/>
                </a:lnTo>
                <a:lnTo>
                  <a:pt x="124" y="124"/>
                </a:lnTo>
                <a:lnTo>
                  <a:pt x="104" y="108"/>
                </a:lnTo>
                <a:lnTo>
                  <a:pt x="84" y="92"/>
                </a:lnTo>
                <a:lnTo>
                  <a:pt x="64" y="72"/>
                </a:lnTo>
                <a:lnTo>
                  <a:pt x="44" y="56"/>
                </a:lnTo>
                <a:lnTo>
                  <a:pt x="36" y="44"/>
                </a:lnTo>
                <a:lnTo>
                  <a:pt x="28" y="36"/>
                </a:lnTo>
                <a:lnTo>
                  <a:pt x="20" y="28"/>
                </a:lnTo>
                <a:lnTo>
                  <a:pt x="12" y="24"/>
                </a:lnTo>
                <a:lnTo>
                  <a:pt x="8" y="20"/>
                </a:lnTo>
                <a:lnTo>
                  <a:pt x="4" y="12"/>
                </a:lnTo>
                <a:lnTo>
                  <a:pt x="4" y="8"/>
                </a:lnTo>
                <a:lnTo>
                  <a:pt x="4" y="8"/>
                </a:lnTo>
                <a:lnTo>
                  <a:pt x="0" y="4"/>
                </a:lnTo>
                <a:lnTo>
                  <a:pt x="4" y="0"/>
                </a:lnTo>
                <a:lnTo>
                  <a:pt x="12" y="0"/>
                </a:lnTo>
                <a:lnTo>
                  <a:pt x="20" y="0"/>
                </a:lnTo>
                <a:lnTo>
                  <a:pt x="32" y="0"/>
                </a:lnTo>
                <a:lnTo>
                  <a:pt x="48" y="4"/>
                </a:lnTo>
                <a:lnTo>
                  <a:pt x="68" y="12"/>
                </a:lnTo>
                <a:lnTo>
                  <a:pt x="92" y="20"/>
                </a:lnTo>
                <a:lnTo>
                  <a:pt x="92" y="20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2" name="Freeform 305">
            <a:extLst>
              <a:ext uri="{FF2B5EF4-FFF2-40B4-BE49-F238E27FC236}">
                <a16:creationId xmlns:a16="http://schemas.microsoft.com/office/drawing/2014/main" id="{3280BFD1-E043-446E-8C9D-EDDDA103055C}"/>
              </a:ext>
            </a:extLst>
          </p:cNvPr>
          <p:cNvSpPr>
            <a:spLocks/>
          </p:cNvSpPr>
          <p:nvPr/>
        </p:nvSpPr>
        <p:spPr bwMode="auto">
          <a:xfrm>
            <a:off x="1271272" y="4450890"/>
            <a:ext cx="953748" cy="1984367"/>
          </a:xfrm>
          <a:custGeom>
            <a:avLst/>
            <a:gdLst>
              <a:gd name="T0" fmla="*/ 184 w 252"/>
              <a:gd name="T1" fmla="*/ 4 h 400"/>
              <a:gd name="T2" fmla="*/ 188 w 252"/>
              <a:gd name="T3" fmla="*/ 0 h 400"/>
              <a:gd name="T4" fmla="*/ 192 w 252"/>
              <a:gd name="T5" fmla="*/ 0 h 400"/>
              <a:gd name="T6" fmla="*/ 200 w 252"/>
              <a:gd name="T7" fmla="*/ 0 h 400"/>
              <a:gd name="T8" fmla="*/ 208 w 252"/>
              <a:gd name="T9" fmla="*/ 4 h 400"/>
              <a:gd name="T10" fmla="*/ 216 w 252"/>
              <a:gd name="T11" fmla="*/ 4 h 400"/>
              <a:gd name="T12" fmla="*/ 228 w 252"/>
              <a:gd name="T13" fmla="*/ 8 h 400"/>
              <a:gd name="T14" fmla="*/ 240 w 252"/>
              <a:gd name="T15" fmla="*/ 8 h 400"/>
              <a:gd name="T16" fmla="*/ 252 w 252"/>
              <a:gd name="T17" fmla="*/ 12 h 400"/>
              <a:gd name="T18" fmla="*/ 252 w 252"/>
              <a:gd name="T19" fmla="*/ 32 h 400"/>
              <a:gd name="T20" fmla="*/ 248 w 252"/>
              <a:gd name="T21" fmla="*/ 52 h 400"/>
              <a:gd name="T22" fmla="*/ 248 w 252"/>
              <a:gd name="T23" fmla="*/ 72 h 400"/>
              <a:gd name="T24" fmla="*/ 244 w 252"/>
              <a:gd name="T25" fmla="*/ 96 h 400"/>
              <a:gd name="T26" fmla="*/ 236 w 252"/>
              <a:gd name="T27" fmla="*/ 120 h 400"/>
              <a:gd name="T28" fmla="*/ 228 w 252"/>
              <a:gd name="T29" fmla="*/ 148 h 400"/>
              <a:gd name="T30" fmla="*/ 220 w 252"/>
              <a:gd name="T31" fmla="*/ 172 h 400"/>
              <a:gd name="T32" fmla="*/ 208 w 252"/>
              <a:gd name="T33" fmla="*/ 200 h 400"/>
              <a:gd name="T34" fmla="*/ 192 w 252"/>
              <a:gd name="T35" fmla="*/ 228 h 400"/>
              <a:gd name="T36" fmla="*/ 176 w 252"/>
              <a:gd name="T37" fmla="*/ 256 h 400"/>
              <a:gd name="T38" fmla="*/ 160 w 252"/>
              <a:gd name="T39" fmla="*/ 284 h 400"/>
              <a:gd name="T40" fmla="*/ 140 w 252"/>
              <a:gd name="T41" fmla="*/ 308 h 400"/>
              <a:gd name="T42" fmla="*/ 120 w 252"/>
              <a:gd name="T43" fmla="*/ 332 h 400"/>
              <a:gd name="T44" fmla="*/ 100 w 252"/>
              <a:gd name="T45" fmla="*/ 352 h 400"/>
              <a:gd name="T46" fmla="*/ 76 w 252"/>
              <a:gd name="T47" fmla="*/ 368 h 400"/>
              <a:gd name="T48" fmla="*/ 52 w 252"/>
              <a:gd name="T49" fmla="*/ 384 h 400"/>
              <a:gd name="T50" fmla="*/ 40 w 252"/>
              <a:gd name="T51" fmla="*/ 388 h 400"/>
              <a:gd name="T52" fmla="*/ 32 w 252"/>
              <a:gd name="T53" fmla="*/ 392 h 400"/>
              <a:gd name="T54" fmla="*/ 20 w 252"/>
              <a:gd name="T55" fmla="*/ 396 h 400"/>
              <a:gd name="T56" fmla="*/ 16 w 252"/>
              <a:gd name="T57" fmla="*/ 400 h 400"/>
              <a:gd name="T58" fmla="*/ 8 w 252"/>
              <a:gd name="T59" fmla="*/ 400 h 400"/>
              <a:gd name="T60" fmla="*/ 4 w 252"/>
              <a:gd name="T61" fmla="*/ 400 h 400"/>
              <a:gd name="T62" fmla="*/ 0 w 252"/>
              <a:gd name="T63" fmla="*/ 400 h 400"/>
              <a:gd name="T64" fmla="*/ 0 w 252"/>
              <a:gd name="T65" fmla="*/ 400 h 400"/>
              <a:gd name="T66" fmla="*/ 0 w 252"/>
              <a:gd name="T67" fmla="*/ 400 h 400"/>
              <a:gd name="T68" fmla="*/ 0 w 252"/>
              <a:gd name="T69" fmla="*/ 396 h 400"/>
              <a:gd name="T70" fmla="*/ 0 w 252"/>
              <a:gd name="T71" fmla="*/ 392 h 400"/>
              <a:gd name="T72" fmla="*/ 4 w 252"/>
              <a:gd name="T73" fmla="*/ 388 h 400"/>
              <a:gd name="T74" fmla="*/ 8 w 252"/>
              <a:gd name="T75" fmla="*/ 380 h 400"/>
              <a:gd name="T76" fmla="*/ 16 w 252"/>
              <a:gd name="T77" fmla="*/ 372 h 400"/>
              <a:gd name="T78" fmla="*/ 24 w 252"/>
              <a:gd name="T79" fmla="*/ 364 h 400"/>
              <a:gd name="T80" fmla="*/ 32 w 252"/>
              <a:gd name="T81" fmla="*/ 356 h 400"/>
              <a:gd name="T82" fmla="*/ 52 w 252"/>
              <a:gd name="T83" fmla="*/ 336 h 400"/>
              <a:gd name="T84" fmla="*/ 72 w 252"/>
              <a:gd name="T85" fmla="*/ 316 h 400"/>
              <a:gd name="T86" fmla="*/ 92 w 252"/>
              <a:gd name="T87" fmla="*/ 292 h 400"/>
              <a:gd name="T88" fmla="*/ 112 w 252"/>
              <a:gd name="T89" fmla="*/ 268 h 400"/>
              <a:gd name="T90" fmla="*/ 128 w 252"/>
              <a:gd name="T91" fmla="*/ 240 h 400"/>
              <a:gd name="T92" fmla="*/ 140 w 252"/>
              <a:gd name="T93" fmla="*/ 212 h 400"/>
              <a:gd name="T94" fmla="*/ 156 w 252"/>
              <a:gd name="T95" fmla="*/ 184 h 400"/>
              <a:gd name="T96" fmla="*/ 168 w 252"/>
              <a:gd name="T97" fmla="*/ 160 h 400"/>
              <a:gd name="T98" fmla="*/ 176 w 252"/>
              <a:gd name="T99" fmla="*/ 136 h 400"/>
              <a:gd name="T100" fmla="*/ 180 w 252"/>
              <a:gd name="T101" fmla="*/ 112 h 400"/>
              <a:gd name="T102" fmla="*/ 184 w 252"/>
              <a:gd name="T103" fmla="*/ 92 h 400"/>
              <a:gd name="T104" fmla="*/ 188 w 252"/>
              <a:gd name="T105" fmla="*/ 72 h 400"/>
              <a:gd name="T106" fmla="*/ 188 w 252"/>
              <a:gd name="T107" fmla="*/ 56 h 400"/>
              <a:gd name="T108" fmla="*/ 184 w 252"/>
              <a:gd name="T109" fmla="*/ 40 h 400"/>
              <a:gd name="T110" fmla="*/ 184 w 252"/>
              <a:gd name="T111" fmla="*/ 32 h 400"/>
              <a:gd name="T112" fmla="*/ 180 w 252"/>
              <a:gd name="T113" fmla="*/ 24 h 400"/>
              <a:gd name="T114" fmla="*/ 176 w 252"/>
              <a:gd name="T115" fmla="*/ 16 h 400"/>
              <a:gd name="T116" fmla="*/ 176 w 252"/>
              <a:gd name="T117" fmla="*/ 12 h 400"/>
              <a:gd name="T118" fmla="*/ 180 w 252"/>
              <a:gd name="T119" fmla="*/ 8 h 400"/>
              <a:gd name="T120" fmla="*/ 184 w 252"/>
              <a:gd name="T121" fmla="*/ 4 h 400"/>
              <a:gd name="T122" fmla="*/ 184 w 252"/>
              <a:gd name="T123" fmla="*/ 4 h 4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252" h="400">
                <a:moveTo>
                  <a:pt x="184" y="4"/>
                </a:moveTo>
                <a:lnTo>
                  <a:pt x="188" y="0"/>
                </a:lnTo>
                <a:lnTo>
                  <a:pt x="192" y="0"/>
                </a:lnTo>
                <a:lnTo>
                  <a:pt x="200" y="0"/>
                </a:lnTo>
                <a:lnTo>
                  <a:pt x="208" y="4"/>
                </a:lnTo>
                <a:lnTo>
                  <a:pt x="216" y="4"/>
                </a:lnTo>
                <a:lnTo>
                  <a:pt x="228" y="8"/>
                </a:lnTo>
                <a:lnTo>
                  <a:pt x="240" y="8"/>
                </a:lnTo>
                <a:lnTo>
                  <a:pt x="252" y="12"/>
                </a:lnTo>
                <a:lnTo>
                  <a:pt x="252" y="32"/>
                </a:lnTo>
                <a:lnTo>
                  <a:pt x="248" y="52"/>
                </a:lnTo>
                <a:lnTo>
                  <a:pt x="248" y="72"/>
                </a:lnTo>
                <a:lnTo>
                  <a:pt x="244" y="96"/>
                </a:lnTo>
                <a:lnTo>
                  <a:pt x="236" y="120"/>
                </a:lnTo>
                <a:lnTo>
                  <a:pt x="228" y="148"/>
                </a:lnTo>
                <a:lnTo>
                  <a:pt x="220" y="172"/>
                </a:lnTo>
                <a:lnTo>
                  <a:pt x="208" y="200"/>
                </a:lnTo>
                <a:lnTo>
                  <a:pt x="192" y="228"/>
                </a:lnTo>
                <a:lnTo>
                  <a:pt x="176" y="256"/>
                </a:lnTo>
                <a:lnTo>
                  <a:pt x="160" y="284"/>
                </a:lnTo>
                <a:lnTo>
                  <a:pt x="140" y="308"/>
                </a:lnTo>
                <a:lnTo>
                  <a:pt x="120" y="332"/>
                </a:lnTo>
                <a:lnTo>
                  <a:pt x="100" y="352"/>
                </a:lnTo>
                <a:lnTo>
                  <a:pt x="76" y="368"/>
                </a:lnTo>
                <a:lnTo>
                  <a:pt x="52" y="384"/>
                </a:lnTo>
                <a:lnTo>
                  <a:pt x="40" y="388"/>
                </a:lnTo>
                <a:lnTo>
                  <a:pt x="32" y="392"/>
                </a:lnTo>
                <a:lnTo>
                  <a:pt x="20" y="396"/>
                </a:lnTo>
                <a:lnTo>
                  <a:pt x="16" y="400"/>
                </a:lnTo>
                <a:lnTo>
                  <a:pt x="8" y="400"/>
                </a:lnTo>
                <a:lnTo>
                  <a:pt x="4" y="400"/>
                </a:lnTo>
                <a:lnTo>
                  <a:pt x="0" y="400"/>
                </a:lnTo>
                <a:lnTo>
                  <a:pt x="0" y="400"/>
                </a:lnTo>
                <a:lnTo>
                  <a:pt x="0" y="400"/>
                </a:lnTo>
                <a:lnTo>
                  <a:pt x="0" y="396"/>
                </a:lnTo>
                <a:lnTo>
                  <a:pt x="0" y="392"/>
                </a:lnTo>
                <a:lnTo>
                  <a:pt x="4" y="388"/>
                </a:lnTo>
                <a:lnTo>
                  <a:pt x="8" y="380"/>
                </a:lnTo>
                <a:lnTo>
                  <a:pt x="16" y="372"/>
                </a:lnTo>
                <a:lnTo>
                  <a:pt x="24" y="364"/>
                </a:lnTo>
                <a:lnTo>
                  <a:pt x="32" y="356"/>
                </a:lnTo>
                <a:lnTo>
                  <a:pt x="52" y="336"/>
                </a:lnTo>
                <a:lnTo>
                  <a:pt x="72" y="316"/>
                </a:lnTo>
                <a:lnTo>
                  <a:pt x="92" y="292"/>
                </a:lnTo>
                <a:lnTo>
                  <a:pt x="112" y="268"/>
                </a:lnTo>
                <a:lnTo>
                  <a:pt x="128" y="240"/>
                </a:lnTo>
                <a:lnTo>
                  <a:pt x="140" y="212"/>
                </a:lnTo>
                <a:lnTo>
                  <a:pt x="156" y="184"/>
                </a:lnTo>
                <a:lnTo>
                  <a:pt x="168" y="160"/>
                </a:lnTo>
                <a:lnTo>
                  <a:pt x="176" y="136"/>
                </a:lnTo>
                <a:lnTo>
                  <a:pt x="180" y="112"/>
                </a:lnTo>
                <a:lnTo>
                  <a:pt x="184" y="92"/>
                </a:lnTo>
                <a:lnTo>
                  <a:pt x="188" y="72"/>
                </a:lnTo>
                <a:lnTo>
                  <a:pt x="188" y="56"/>
                </a:lnTo>
                <a:lnTo>
                  <a:pt x="184" y="40"/>
                </a:lnTo>
                <a:lnTo>
                  <a:pt x="184" y="32"/>
                </a:lnTo>
                <a:lnTo>
                  <a:pt x="180" y="24"/>
                </a:lnTo>
                <a:lnTo>
                  <a:pt x="176" y="16"/>
                </a:lnTo>
                <a:lnTo>
                  <a:pt x="176" y="12"/>
                </a:lnTo>
                <a:lnTo>
                  <a:pt x="180" y="8"/>
                </a:lnTo>
                <a:lnTo>
                  <a:pt x="184" y="4"/>
                </a:lnTo>
                <a:lnTo>
                  <a:pt x="184" y="4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3" name="Freeform 306">
            <a:extLst>
              <a:ext uri="{FF2B5EF4-FFF2-40B4-BE49-F238E27FC236}">
                <a16:creationId xmlns:a16="http://schemas.microsoft.com/office/drawing/2014/main" id="{A4A09D1F-3850-4058-AB67-7BAFEB673EA8}"/>
              </a:ext>
            </a:extLst>
          </p:cNvPr>
          <p:cNvSpPr>
            <a:spLocks/>
          </p:cNvSpPr>
          <p:nvPr/>
        </p:nvSpPr>
        <p:spPr bwMode="auto">
          <a:xfrm>
            <a:off x="2485707" y="3974642"/>
            <a:ext cx="454167" cy="357186"/>
          </a:xfrm>
          <a:custGeom>
            <a:avLst/>
            <a:gdLst>
              <a:gd name="T0" fmla="*/ 12 w 120"/>
              <a:gd name="T1" fmla="*/ 24 h 72"/>
              <a:gd name="T2" fmla="*/ 8 w 120"/>
              <a:gd name="T3" fmla="*/ 16 h 72"/>
              <a:gd name="T4" fmla="*/ 4 w 120"/>
              <a:gd name="T5" fmla="*/ 12 h 72"/>
              <a:gd name="T6" fmla="*/ 0 w 120"/>
              <a:gd name="T7" fmla="*/ 8 h 72"/>
              <a:gd name="T8" fmla="*/ 4 w 120"/>
              <a:gd name="T9" fmla="*/ 4 h 72"/>
              <a:gd name="T10" fmla="*/ 8 w 120"/>
              <a:gd name="T11" fmla="*/ 0 h 72"/>
              <a:gd name="T12" fmla="*/ 8 w 120"/>
              <a:gd name="T13" fmla="*/ 0 h 72"/>
              <a:gd name="T14" fmla="*/ 12 w 120"/>
              <a:gd name="T15" fmla="*/ 0 h 72"/>
              <a:gd name="T16" fmla="*/ 16 w 120"/>
              <a:gd name="T17" fmla="*/ 0 h 72"/>
              <a:gd name="T18" fmla="*/ 28 w 120"/>
              <a:gd name="T19" fmla="*/ 0 h 72"/>
              <a:gd name="T20" fmla="*/ 44 w 120"/>
              <a:gd name="T21" fmla="*/ 0 h 72"/>
              <a:gd name="T22" fmla="*/ 60 w 120"/>
              <a:gd name="T23" fmla="*/ 4 h 72"/>
              <a:gd name="T24" fmla="*/ 76 w 120"/>
              <a:gd name="T25" fmla="*/ 8 h 72"/>
              <a:gd name="T26" fmla="*/ 88 w 120"/>
              <a:gd name="T27" fmla="*/ 12 h 72"/>
              <a:gd name="T28" fmla="*/ 100 w 120"/>
              <a:gd name="T29" fmla="*/ 20 h 72"/>
              <a:gd name="T30" fmla="*/ 108 w 120"/>
              <a:gd name="T31" fmla="*/ 24 h 72"/>
              <a:gd name="T32" fmla="*/ 116 w 120"/>
              <a:gd name="T33" fmla="*/ 32 h 72"/>
              <a:gd name="T34" fmla="*/ 116 w 120"/>
              <a:gd name="T35" fmla="*/ 40 h 72"/>
              <a:gd name="T36" fmla="*/ 120 w 120"/>
              <a:gd name="T37" fmla="*/ 48 h 72"/>
              <a:gd name="T38" fmla="*/ 120 w 120"/>
              <a:gd name="T39" fmla="*/ 56 h 72"/>
              <a:gd name="T40" fmla="*/ 120 w 120"/>
              <a:gd name="T41" fmla="*/ 60 h 72"/>
              <a:gd name="T42" fmla="*/ 116 w 120"/>
              <a:gd name="T43" fmla="*/ 64 h 72"/>
              <a:gd name="T44" fmla="*/ 116 w 120"/>
              <a:gd name="T45" fmla="*/ 68 h 72"/>
              <a:gd name="T46" fmla="*/ 112 w 120"/>
              <a:gd name="T47" fmla="*/ 72 h 72"/>
              <a:gd name="T48" fmla="*/ 108 w 120"/>
              <a:gd name="T49" fmla="*/ 72 h 72"/>
              <a:gd name="T50" fmla="*/ 100 w 120"/>
              <a:gd name="T51" fmla="*/ 72 h 72"/>
              <a:gd name="T52" fmla="*/ 96 w 120"/>
              <a:gd name="T53" fmla="*/ 72 h 72"/>
              <a:gd name="T54" fmla="*/ 88 w 120"/>
              <a:gd name="T55" fmla="*/ 72 h 72"/>
              <a:gd name="T56" fmla="*/ 76 w 120"/>
              <a:gd name="T57" fmla="*/ 68 h 72"/>
              <a:gd name="T58" fmla="*/ 64 w 120"/>
              <a:gd name="T59" fmla="*/ 64 h 72"/>
              <a:gd name="T60" fmla="*/ 56 w 120"/>
              <a:gd name="T61" fmla="*/ 56 h 72"/>
              <a:gd name="T62" fmla="*/ 44 w 120"/>
              <a:gd name="T63" fmla="*/ 48 h 72"/>
              <a:gd name="T64" fmla="*/ 32 w 120"/>
              <a:gd name="T65" fmla="*/ 40 h 72"/>
              <a:gd name="T66" fmla="*/ 24 w 120"/>
              <a:gd name="T67" fmla="*/ 32 h 72"/>
              <a:gd name="T68" fmla="*/ 12 w 120"/>
              <a:gd name="T69" fmla="*/ 24 h 72"/>
              <a:gd name="T70" fmla="*/ 12 w 120"/>
              <a:gd name="T71" fmla="*/ 24 h 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20" h="72">
                <a:moveTo>
                  <a:pt x="12" y="24"/>
                </a:moveTo>
                <a:lnTo>
                  <a:pt x="8" y="16"/>
                </a:lnTo>
                <a:lnTo>
                  <a:pt x="4" y="12"/>
                </a:lnTo>
                <a:lnTo>
                  <a:pt x="0" y="8"/>
                </a:lnTo>
                <a:lnTo>
                  <a:pt x="4" y="4"/>
                </a:lnTo>
                <a:lnTo>
                  <a:pt x="8" y="0"/>
                </a:lnTo>
                <a:lnTo>
                  <a:pt x="8" y="0"/>
                </a:lnTo>
                <a:lnTo>
                  <a:pt x="12" y="0"/>
                </a:lnTo>
                <a:lnTo>
                  <a:pt x="16" y="0"/>
                </a:lnTo>
                <a:lnTo>
                  <a:pt x="28" y="0"/>
                </a:lnTo>
                <a:lnTo>
                  <a:pt x="44" y="0"/>
                </a:lnTo>
                <a:lnTo>
                  <a:pt x="60" y="4"/>
                </a:lnTo>
                <a:lnTo>
                  <a:pt x="76" y="8"/>
                </a:lnTo>
                <a:lnTo>
                  <a:pt x="88" y="12"/>
                </a:lnTo>
                <a:lnTo>
                  <a:pt x="100" y="20"/>
                </a:lnTo>
                <a:lnTo>
                  <a:pt x="108" y="24"/>
                </a:lnTo>
                <a:lnTo>
                  <a:pt x="116" y="32"/>
                </a:lnTo>
                <a:lnTo>
                  <a:pt x="116" y="40"/>
                </a:lnTo>
                <a:lnTo>
                  <a:pt x="120" y="48"/>
                </a:lnTo>
                <a:lnTo>
                  <a:pt x="120" y="56"/>
                </a:lnTo>
                <a:lnTo>
                  <a:pt x="120" y="60"/>
                </a:lnTo>
                <a:lnTo>
                  <a:pt x="116" y="64"/>
                </a:lnTo>
                <a:lnTo>
                  <a:pt x="116" y="68"/>
                </a:lnTo>
                <a:lnTo>
                  <a:pt x="112" y="72"/>
                </a:lnTo>
                <a:lnTo>
                  <a:pt x="108" y="72"/>
                </a:lnTo>
                <a:lnTo>
                  <a:pt x="100" y="72"/>
                </a:lnTo>
                <a:lnTo>
                  <a:pt x="96" y="72"/>
                </a:lnTo>
                <a:lnTo>
                  <a:pt x="88" y="72"/>
                </a:lnTo>
                <a:lnTo>
                  <a:pt x="76" y="68"/>
                </a:lnTo>
                <a:lnTo>
                  <a:pt x="64" y="64"/>
                </a:lnTo>
                <a:lnTo>
                  <a:pt x="56" y="56"/>
                </a:lnTo>
                <a:lnTo>
                  <a:pt x="44" y="48"/>
                </a:lnTo>
                <a:lnTo>
                  <a:pt x="32" y="40"/>
                </a:lnTo>
                <a:lnTo>
                  <a:pt x="24" y="32"/>
                </a:lnTo>
                <a:lnTo>
                  <a:pt x="12" y="24"/>
                </a:lnTo>
                <a:lnTo>
                  <a:pt x="12" y="24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4" name="Freeform 307">
            <a:extLst>
              <a:ext uri="{FF2B5EF4-FFF2-40B4-BE49-F238E27FC236}">
                <a16:creationId xmlns:a16="http://schemas.microsoft.com/office/drawing/2014/main" id="{9D85A1E0-D5D7-477F-A0DB-F182EF592598}"/>
              </a:ext>
            </a:extLst>
          </p:cNvPr>
          <p:cNvSpPr>
            <a:spLocks/>
          </p:cNvSpPr>
          <p:nvPr/>
        </p:nvSpPr>
        <p:spPr bwMode="auto">
          <a:xfrm>
            <a:off x="2034306" y="4292141"/>
            <a:ext cx="1498750" cy="377030"/>
          </a:xfrm>
          <a:custGeom>
            <a:avLst/>
            <a:gdLst>
              <a:gd name="T0" fmla="*/ 360 w 396"/>
              <a:gd name="T1" fmla="*/ 36 h 76"/>
              <a:gd name="T2" fmla="*/ 348 w 396"/>
              <a:gd name="T3" fmla="*/ 40 h 76"/>
              <a:gd name="T4" fmla="*/ 336 w 396"/>
              <a:gd name="T5" fmla="*/ 40 h 76"/>
              <a:gd name="T6" fmla="*/ 324 w 396"/>
              <a:gd name="T7" fmla="*/ 44 h 76"/>
              <a:gd name="T8" fmla="*/ 304 w 396"/>
              <a:gd name="T9" fmla="*/ 48 h 76"/>
              <a:gd name="T10" fmla="*/ 284 w 396"/>
              <a:gd name="T11" fmla="*/ 52 h 76"/>
              <a:gd name="T12" fmla="*/ 260 w 396"/>
              <a:gd name="T13" fmla="*/ 52 h 76"/>
              <a:gd name="T14" fmla="*/ 236 w 396"/>
              <a:gd name="T15" fmla="*/ 56 h 76"/>
              <a:gd name="T16" fmla="*/ 208 w 396"/>
              <a:gd name="T17" fmla="*/ 60 h 76"/>
              <a:gd name="T18" fmla="*/ 148 w 396"/>
              <a:gd name="T19" fmla="*/ 68 h 76"/>
              <a:gd name="T20" fmla="*/ 120 w 396"/>
              <a:gd name="T21" fmla="*/ 72 h 76"/>
              <a:gd name="T22" fmla="*/ 96 w 396"/>
              <a:gd name="T23" fmla="*/ 72 h 76"/>
              <a:gd name="T24" fmla="*/ 72 w 396"/>
              <a:gd name="T25" fmla="*/ 76 h 76"/>
              <a:gd name="T26" fmla="*/ 44 w 396"/>
              <a:gd name="T27" fmla="*/ 76 h 76"/>
              <a:gd name="T28" fmla="*/ 24 w 396"/>
              <a:gd name="T29" fmla="*/ 76 h 76"/>
              <a:gd name="T30" fmla="*/ 0 w 396"/>
              <a:gd name="T31" fmla="*/ 76 h 76"/>
              <a:gd name="T32" fmla="*/ 0 w 396"/>
              <a:gd name="T33" fmla="*/ 44 h 76"/>
              <a:gd name="T34" fmla="*/ 20 w 396"/>
              <a:gd name="T35" fmla="*/ 44 h 76"/>
              <a:gd name="T36" fmla="*/ 40 w 396"/>
              <a:gd name="T37" fmla="*/ 44 h 76"/>
              <a:gd name="T38" fmla="*/ 56 w 396"/>
              <a:gd name="T39" fmla="*/ 44 h 76"/>
              <a:gd name="T40" fmla="*/ 68 w 396"/>
              <a:gd name="T41" fmla="*/ 44 h 76"/>
              <a:gd name="T42" fmla="*/ 76 w 396"/>
              <a:gd name="T43" fmla="*/ 44 h 76"/>
              <a:gd name="T44" fmla="*/ 84 w 396"/>
              <a:gd name="T45" fmla="*/ 40 h 76"/>
              <a:gd name="T46" fmla="*/ 92 w 396"/>
              <a:gd name="T47" fmla="*/ 40 h 76"/>
              <a:gd name="T48" fmla="*/ 100 w 396"/>
              <a:gd name="T49" fmla="*/ 40 h 76"/>
              <a:gd name="T50" fmla="*/ 112 w 396"/>
              <a:gd name="T51" fmla="*/ 40 h 76"/>
              <a:gd name="T52" fmla="*/ 124 w 396"/>
              <a:gd name="T53" fmla="*/ 36 h 76"/>
              <a:gd name="T54" fmla="*/ 152 w 396"/>
              <a:gd name="T55" fmla="*/ 32 h 76"/>
              <a:gd name="T56" fmla="*/ 208 w 396"/>
              <a:gd name="T57" fmla="*/ 20 h 76"/>
              <a:gd name="T58" fmla="*/ 236 w 396"/>
              <a:gd name="T59" fmla="*/ 16 h 76"/>
              <a:gd name="T60" fmla="*/ 264 w 396"/>
              <a:gd name="T61" fmla="*/ 8 h 76"/>
              <a:gd name="T62" fmla="*/ 276 w 396"/>
              <a:gd name="T63" fmla="*/ 8 h 76"/>
              <a:gd name="T64" fmla="*/ 288 w 396"/>
              <a:gd name="T65" fmla="*/ 4 h 76"/>
              <a:gd name="T66" fmla="*/ 296 w 396"/>
              <a:gd name="T67" fmla="*/ 4 h 76"/>
              <a:gd name="T68" fmla="*/ 308 w 396"/>
              <a:gd name="T69" fmla="*/ 0 h 76"/>
              <a:gd name="T70" fmla="*/ 324 w 396"/>
              <a:gd name="T71" fmla="*/ 0 h 76"/>
              <a:gd name="T72" fmla="*/ 336 w 396"/>
              <a:gd name="T73" fmla="*/ 0 h 76"/>
              <a:gd name="T74" fmla="*/ 356 w 396"/>
              <a:gd name="T75" fmla="*/ 0 h 76"/>
              <a:gd name="T76" fmla="*/ 368 w 396"/>
              <a:gd name="T77" fmla="*/ 4 h 76"/>
              <a:gd name="T78" fmla="*/ 376 w 396"/>
              <a:gd name="T79" fmla="*/ 4 h 76"/>
              <a:gd name="T80" fmla="*/ 384 w 396"/>
              <a:gd name="T81" fmla="*/ 8 h 76"/>
              <a:gd name="T82" fmla="*/ 388 w 396"/>
              <a:gd name="T83" fmla="*/ 12 h 76"/>
              <a:gd name="T84" fmla="*/ 392 w 396"/>
              <a:gd name="T85" fmla="*/ 16 h 76"/>
              <a:gd name="T86" fmla="*/ 396 w 396"/>
              <a:gd name="T87" fmla="*/ 20 h 76"/>
              <a:gd name="T88" fmla="*/ 392 w 396"/>
              <a:gd name="T89" fmla="*/ 20 h 76"/>
              <a:gd name="T90" fmla="*/ 392 w 396"/>
              <a:gd name="T91" fmla="*/ 24 h 76"/>
              <a:gd name="T92" fmla="*/ 388 w 396"/>
              <a:gd name="T93" fmla="*/ 24 h 76"/>
              <a:gd name="T94" fmla="*/ 384 w 396"/>
              <a:gd name="T95" fmla="*/ 28 h 76"/>
              <a:gd name="T96" fmla="*/ 380 w 396"/>
              <a:gd name="T97" fmla="*/ 28 h 76"/>
              <a:gd name="T98" fmla="*/ 376 w 396"/>
              <a:gd name="T99" fmla="*/ 32 h 76"/>
              <a:gd name="T100" fmla="*/ 368 w 396"/>
              <a:gd name="T101" fmla="*/ 36 h 76"/>
              <a:gd name="T102" fmla="*/ 360 w 396"/>
              <a:gd name="T103" fmla="*/ 36 h 76"/>
              <a:gd name="T104" fmla="*/ 360 w 396"/>
              <a:gd name="T105" fmla="*/ 36 h 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396" h="76">
                <a:moveTo>
                  <a:pt x="360" y="36"/>
                </a:moveTo>
                <a:lnTo>
                  <a:pt x="348" y="40"/>
                </a:lnTo>
                <a:lnTo>
                  <a:pt x="336" y="40"/>
                </a:lnTo>
                <a:lnTo>
                  <a:pt x="324" y="44"/>
                </a:lnTo>
                <a:lnTo>
                  <a:pt x="304" y="48"/>
                </a:lnTo>
                <a:lnTo>
                  <a:pt x="284" y="52"/>
                </a:lnTo>
                <a:lnTo>
                  <a:pt x="260" y="52"/>
                </a:lnTo>
                <a:lnTo>
                  <a:pt x="236" y="56"/>
                </a:lnTo>
                <a:lnTo>
                  <a:pt x="208" y="60"/>
                </a:lnTo>
                <a:lnTo>
                  <a:pt x="148" y="68"/>
                </a:lnTo>
                <a:lnTo>
                  <a:pt x="120" y="72"/>
                </a:lnTo>
                <a:lnTo>
                  <a:pt x="96" y="72"/>
                </a:lnTo>
                <a:lnTo>
                  <a:pt x="72" y="76"/>
                </a:lnTo>
                <a:lnTo>
                  <a:pt x="44" y="76"/>
                </a:lnTo>
                <a:lnTo>
                  <a:pt x="24" y="76"/>
                </a:lnTo>
                <a:lnTo>
                  <a:pt x="0" y="76"/>
                </a:lnTo>
                <a:lnTo>
                  <a:pt x="0" y="44"/>
                </a:lnTo>
                <a:lnTo>
                  <a:pt x="20" y="44"/>
                </a:lnTo>
                <a:lnTo>
                  <a:pt x="40" y="44"/>
                </a:lnTo>
                <a:lnTo>
                  <a:pt x="56" y="44"/>
                </a:lnTo>
                <a:lnTo>
                  <a:pt x="68" y="44"/>
                </a:lnTo>
                <a:lnTo>
                  <a:pt x="76" y="44"/>
                </a:lnTo>
                <a:lnTo>
                  <a:pt x="84" y="40"/>
                </a:lnTo>
                <a:lnTo>
                  <a:pt x="92" y="40"/>
                </a:lnTo>
                <a:lnTo>
                  <a:pt x="100" y="40"/>
                </a:lnTo>
                <a:lnTo>
                  <a:pt x="112" y="40"/>
                </a:lnTo>
                <a:lnTo>
                  <a:pt x="124" y="36"/>
                </a:lnTo>
                <a:lnTo>
                  <a:pt x="152" y="32"/>
                </a:lnTo>
                <a:lnTo>
                  <a:pt x="208" y="20"/>
                </a:lnTo>
                <a:lnTo>
                  <a:pt x="236" y="16"/>
                </a:lnTo>
                <a:lnTo>
                  <a:pt x="264" y="8"/>
                </a:lnTo>
                <a:lnTo>
                  <a:pt x="276" y="8"/>
                </a:lnTo>
                <a:lnTo>
                  <a:pt x="288" y="4"/>
                </a:lnTo>
                <a:lnTo>
                  <a:pt x="296" y="4"/>
                </a:lnTo>
                <a:lnTo>
                  <a:pt x="308" y="0"/>
                </a:lnTo>
                <a:lnTo>
                  <a:pt x="324" y="0"/>
                </a:lnTo>
                <a:lnTo>
                  <a:pt x="336" y="0"/>
                </a:lnTo>
                <a:lnTo>
                  <a:pt x="356" y="0"/>
                </a:lnTo>
                <a:lnTo>
                  <a:pt x="368" y="4"/>
                </a:lnTo>
                <a:lnTo>
                  <a:pt x="376" y="4"/>
                </a:lnTo>
                <a:lnTo>
                  <a:pt x="384" y="8"/>
                </a:lnTo>
                <a:lnTo>
                  <a:pt x="388" y="12"/>
                </a:lnTo>
                <a:lnTo>
                  <a:pt x="392" y="16"/>
                </a:lnTo>
                <a:lnTo>
                  <a:pt x="396" y="20"/>
                </a:lnTo>
                <a:lnTo>
                  <a:pt x="392" y="20"/>
                </a:lnTo>
                <a:lnTo>
                  <a:pt x="392" y="24"/>
                </a:lnTo>
                <a:lnTo>
                  <a:pt x="388" y="24"/>
                </a:lnTo>
                <a:lnTo>
                  <a:pt x="384" y="28"/>
                </a:lnTo>
                <a:lnTo>
                  <a:pt x="380" y="28"/>
                </a:lnTo>
                <a:lnTo>
                  <a:pt x="376" y="32"/>
                </a:lnTo>
                <a:lnTo>
                  <a:pt x="368" y="36"/>
                </a:lnTo>
                <a:lnTo>
                  <a:pt x="360" y="36"/>
                </a:lnTo>
                <a:lnTo>
                  <a:pt x="360" y="36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5" name="Freeform 308">
            <a:extLst>
              <a:ext uri="{FF2B5EF4-FFF2-40B4-BE49-F238E27FC236}">
                <a16:creationId xmlns:a16="http://schemas.microsoft.com/office/drawing/2014/main" id="{8DDAEFD9-1197-44E0-B22B-78983752D974}"/>
              </a:ext>
            </a:extLst>
          </p:cNvPr>
          <p:cNvSpPr>
            <a:spLocks/>
          </p:cNvSpPr>
          <p:nvPr/>
        </p:nvSpPr>
        <p:spPr bwMode="auto">
          <a:xfrm>
            <a:off x="2546052" y="4629483"/>
            <a:ext cx="348195" cy="1091402"/>
          </a:xfrm>
          <a:custGeom>
            <a:avLst/>
            <a:gdLst>
              <a:gd name="T0" fmla="*/ 80 w 92"/>
              <a:gd name="T1" fmla="*/ 84 h 220"/>
              <a:gd name="T2" fmla="*/ 80 w 92"/>
              <a:gd name="T3" fmla="*/ 88 h 220"/>
              <a:gd name="T4" fmla="*/ 76 w 92"/>
              <a:gd name="T5" fmla="*/ 100 h 220"/>
              <a:gd name="T6" fmla="*/ 76 w 92"/>
              <a:gd name="T7" fmla="*/ 112 h 220"/>
              <a:gd name="T8" fmla="*/ 76 w 92"/>
              <a:gd name="T9" fmla="*/ 128 h 220"/>
              <a:gd name="T10" fmla="*/ 76 w 92"/>
              <a:gd name="T11" fmla="*/ 148 h 220"/>
              <a:gd name="T12" fmla="*/ 76 w 92"/>
              <a:gd name="T13" fmla="*/ 168 h 220"/>
              <a:gd name="T14" fmla="*/ 76 w 92"/>
              <a:gd name="T15" fmla="*/ 192 h 220"/>
              <a:gd name="T16" fmla="*/ 76 w 92"/>
              <a:gd name="T17" fmla="*/ 220 h 220"/>
              <a:gd name="T18" fmla="*/ 24 w 92"/>
              <a:gd name="T19" fmla="*/ 220 h 220"/>
              <a:gd name="T20" fmla="*/ 24 w 92"/>
              <a:gd name="T21" fmla="*/ 200 h 220"/>
              <a:gd name="T22" fmla="*/ 24 w 92"/>
              <a:gd name="T23" fmla="*/ 176 h 220"/>
              <a:gd name="T24" fmla="*/ 24 w 92"/>
              <a:gd name="T25" fmla="*/ 156 h 220"/>
              <a:gd name="T26" fmla="*/ 24 w 92"/>
              <a:gd name="T27" fmla="*/ 140 h 220"/>
              <a:gd name="T28" fmla="*/ 24 w 92"/>
              <a:gd name="T29" fmla="*/ 124 h 220"/>
              <a:gd name="T30" fmla="*/ 24 w 92"/>
              <a:gd name="T31" fmla="*/ 112 h 220"/>
              <a:gd name="T32" fmla="*/ 24 w 92"/>
              <a:gd name="T33" fmla="*/ 104 h 220"/>
              <a:gd name="T34" fmla="*/ 24 w 92"/>
              <a:gd name="T35" fmla="*/ 92 h 220"/>
              <a:gd name="T36" fmla="*/ 20 w 92"/>
              <a:gd name="T37" fmla="*/ 80 h 220"/>
              <a:gd name="T38" fmla="*/ 20 w 92"/>
              <a:gd name="T39" fmla="*/ 68 h 220"/>
              <a:gd name="T40" fmla="*/ 20 w 92"/>
              <a:gd name="T41" fmla="*/ 60 h 220"/>
              <a:gd name="T42" fmla="*/ 16 w 92"/>
              <a:gd name="T43" fmla="*/ 48 h 220"/>
              <a:gd name="T44" fmla="*/ 12 w 92"/>
              <a:gd name="T45" fmla="*/ 36 h 220"/>
              <a:gd name="T46" fmla="*/ 8 w 92"/>
              <a:gd name="T47" fmla="*/ 32 h 220"/>
              <a:gd name="T48" fmla="*/ 8 w 92"/>
              <a:gd name="T49" fmla="*/ 28 h 220"/>
              <a:gd name="T50" fmla="*/ 4 w 92"/>
              <a:gd name="T51" fmla="*/ 24 h 220"/>
              <a:gd name="T52" fmla="*/ 0 w 92"/>
              <a:gd name="T53" fmla="*/ 20 h 220"/>
              <a:gd name="T54" fmla="*/ 0 w 92"/>
              <a:gd name="T55" fmla="*/ 12 h 220"/>
              <a:gd name="T56" fmla="*/ 4 w 92"/>
              <a:gd name="T57" fmla="*/ 8 h 220"/>
              <a:gd name="T58" fmla="*/ 4 w 92"/>
              <a:gd name="T59" fmla="*/ 4 h 220"/>
              <a:gd name="T60" fmla="*/ 12 w 92"/>
              <a:gd name="T61" fmla="*/ 0 h 220"/>
              <a:gd name="T62" fmla="*/ 16 w 92"/>
              <a:gd name="T63" fmla="*/ 0 h 220"/>
              <a:gd name="T64" fmla="*/ 28 w 92"/>
              <a:gd name="T65" fmla="*/ 0 h 220"/>
              <a:gd name="T66" fmla="*/ 48 w 92"/>
              <a:gd name="T67" fmla="*/ 4 h 220"/>
              <a:gd name="T68" fmla="*/ 64 w 92"/>
              <a:gd name="T69" fmla="*/ 12 h 220"/>
              <a:gd name="T70" fmla="*/ 72 w 92"/>
              <a:gd name="T71" fmla="*/ 16 h 220"/>
              <a:gd name="T72" fmla="*/ 80 w 92"/>
              <a:gd name="T73" fmla="*/ 20 h 220"/>
              <a:gd name="T74" fmla="*/ 84 w 92"/>
              <a:gd name="T75" fmla="*/ 24 h 220"/>
              <a:gd name="T76" fmla="*/ 88 w 92"/>
              <a:gd name="T77" fmla="*/ 28 h 220"/>
              <a:gd name="T78" fmla="*/ 88 w 92"/>
              <a:gd name="T79" fmla="*/ 32 h 220"/>
              <a:gd name="T80" fmla="*/ 92 w 92"/>
              <a:gd name="T81" fmla="*/ 36 h 220"/>
              <a:gd name="T82" fmla="*/ 88 w 92"/>
              <a:gd name="T83" fmla="*/ 40 h 220"/>
              <a:gd name="T84" fmla="*/ 88 w 92"/>
              <a:gd name="T85" fmla="*/ 48 h 220"/>
              <a:gd name="T86" fmla="*/ 84 w 92"/>
              <a:gd name="T87" fmla="*/ 56 h 220"/>
              <a:gd name="T88" fmla="*/ 84 w 92"/>
              <a:gd name="T89" fmla="*/ 64 h 220"/>
              <a:gd name="T90" fmla="*/ 80 w 92"/>
              <a:gd name="T91" fmla="*/ 72 h 220"/>
              <a:gd name="T92" fmla="*/ 80 w 92"/>
              <a:gd name="T93" fmla="*/ 84 h 220"/>
              <a:gd name="T94" fmla="*/ 80 w 92"/>
              <a:gd name="T95" fmla="*/ 84 h 2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92" h="220">
                <a:moveTo>
                  <a:pt x="80" y="84"/>
                </a:moveTo>
                <a:lnTo>
                  <a:pt x="80" y="88"/>
                </a:lnTo>
                <a:lnTo>
                  <a:pt x="76" y="100"/>
                </a:lnTo>
                <a:lnTo>
                  <a:pt x="76" y="112"/>
                </a:lnTo>
                <a:lnTo>
                  <a:pt x="76" y="128"/>
                </a:lnTo>
                <a:lnTo>
                  <a:pt x="76" y="148"/>
                </a:lnTo>
                <a:lnTo>
                  <a:pt x="76" y="168"/>
                </a:lnTo>
                <a:lnTo>
                  <a:pt x="76" y="192"/>
                </a:lnTo>
                <a:lnTo>
                  <a:pt x="76" y="220"/>
                </a:lnTo>
                <a:lnTo>
                  <a:pt x="24" y="220"/>
                </a:lnTo>
                <a:lnTo>
                  <a:pt x="24" y="200"/>
                </a:lnTo>
                <a:lnTo>
                  <a:pt x="24" y="176"/>
                </a:lnTo>
                <a:lnTo>
                  <a:pt x="24" y="156"/>
                </a:lnTo>
                <a:lnTo>
                  <a:pt x="24" y="140"/>
                </a:lnTo>
                <a:lnTo>
                  <a:pt x="24" y="124"/>
                </a:lnTo>
                <a:lnTo>
                  <a:pt x="24" y="112"/>
                </a:lnTo>
                <a:lnTo>
                  <a:pt x="24" y="104"/>
                </a:lnTo>
                <a:lnTo>
                  <a:pt x="24" y="92"/>
                </a:lnTo>
                <a:lnTo>
                  <a:pt x="20" y="80"/>
                </a:lnTo>
                <a:lnTo>
                  <a:pt x="20" y="68"/>
                </a:lnTo>
                <a:lnTo>
                  <a:pt x="20" y="60"/>
                </a:lnTo>
                <a:lnTo>
                  <a:pt x="16" y="48"/>
                </a:lnTo>
                <a:lnTo>
                  <a:pt x="12" y="36"/>
                </a:lnTo>
                <a:lnTo>
                  <a:pt x="8" y="32"/>
                </a:lnTo>
                <a:lnTo>
                  <a:pt x="8" y="28"/>
                </a:lnTo>
                <a:lnTo>
                  <a:pt x="4" y="24"/>
                </a:lnTo>
                <a:lnTo>
                  <a:pt x="0" y="20"/>
                </a:lnTo>
                <a:lnTo>
                  <a:pt x="0" y="12"/>
                </a:lnTo>
                <a:lnTo>
                  <a:pt x="4" y="8"/>
                </a:lnTo>
                <a:lnTo>
                  <a:pt x="4" y="4"/>
                </a:lnTo>
                <a:lnTo>
                  <a:pt x="12" y="0"/>
                </a:lnTo>
                <a:lnTo>
                  <a:pt x="16" y="0"/>
                </a:lnTo>
                <a:lnTo>
                  <a:pt x="28" y="0"/>
                </a:lnTo>
                <a:lnTo>
                  <a:pt x="48" y="4"/>
                </a:lnTo>
                <a:lnTo>
                  <a:pt x="64" y="12"/>
                </a:lnTo>
                <a:lnTo>
                  <a:pt x="72" y="16"/>
                </a:lnTo>
                <a:lnTo>
                  <a:pt x="80" y="20"/>
                </a:lnTo>
                <a:lnTo>
                  <a:pt x="84" y="24"/>
                </a:lnTo>
                <a:lnTo>
                  <a:pt x="88" y="28"/>
                </a:lnTo>
                <a:lnTo>
                  <a:pt x="88" y="32"/>
                </a:lnTo>
                <a:lnTo>
                  <a:pt x="92" y="36"/>
                </a:lnTo>
                <a:lnTo>
                  <a:pt x="88" y="40"/>
                </a:lnTo>
                <a:lnTo>
                  <a:pt x="88" y="48"/>
                </a:lnTo>
                <a:lnTo>
                  <a:pt x="84" y="56"/>
                </a:lnTo>
                <a:lnTo>
                  <a:pt x="84" y="64"/>
                </a:lnTo>
                <a:lnTo>
                  <a:pt x="80" y="72"/>
                </a:lnTo>
                <a:lnTo>
                  <a:pt x="80" y="84"/>
                </a:lnTo>
                <a:lnTo>
                  <a:pt x="80" y="84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6" name="Freeform 309">
            <a:extLst>
              <a:ext uri="{FF2B5EF4-FFF2-40B4-BE49-F238E27FC236}">
                <a16:creationId xmlns:a16="http://schemas.microsoft.com/office/drawing/2014/main" id="{D2DB948E-06F0-41EB-8E29-1128ED1505BE}"/>
              </a:ext>
            </a:extLst>
          </p:cNvPr>
          <p:cNvSpPr>
            <a:spLocks/>
          </p:cNvSpPr>
          <p:nvPr/>
        </p:nvSpPr>
        <p:spPr bwMode="auto">
          <a:xfrm>
            <a:off x="2700205" y="4946982"/>
            <a:ext cx="787222" cy="257968"/>
          </a:xfrm>
          <a:custGeom>
            <a:avLst/>
            <a:gdLst>
              <a:gd name="T0" fmla="*/ 0 w 208"/>
              <a:gd name="T1" fmla="*/ 24 h 52"/>
              <a:gd name="T2" fmla="*/ 20 w 208"/>
              <a:gd name="T3" fmla="*/ 24 h 52"/>
              <a:gd name="T4" fmla="*/ 44 w 208"/>
              <a:gd name="T5" fmla="*/ 20 h 52"/>
              <a:gd name="T6" fmla="*/ 68 w 208"/>
              <a:gd name="T7" fmla="*/ 16 h 52"/>
              <a:gd name="T8" fmla="*/ 92 w 208"/>
              <a:gd name="T9" fmla="*/ 12 h 52"/>
              <a:gd name="T10" fmla="*/ 116 w 208"/>
              <a:gd name="T11" fmla="*/ 8 h 52"/>
              <a:gd name="T12" fmla="*/ 136 w 208"/>
              <a:gd name="T13" fmla="*/ 4 h 52"/>
              <a:gd name="T14" fmla="*/ 148 w 208"/>
              <a:gd name="T15" fmla="*/ 4 h 52"/>
              <a:gd name="T16" fmla="*/ 156 w 208"/>
              <a:gd name="T17" fmla="*/ 0 h 52"/>
              <a:gd name="T18" fmla="*/ 164 w 208"/>
              <a:gd name="T19" fmla="*/ 0 h 52"/>
              <a:gd name="T20" fmla="*/ 168 w 208"/>
              <a:gd name="T21" fmla="*/ 0 h 52"/>
              <a:gd name="T22" fmla="*/ 180 w 208"/>
              <a:gd name="T23" fmla="*/ 0 h 52"/>
              <a:gd name="T24" fmla="*/ 188 w 208"/>
              <a:gd name="T25" fmla="*/ 4 h 52"/>
              <a:gd name="T26" fmla="*/ 192 w 208"/>
              <a:gd name="T27" fmla="*/ 4 h 52"/>
              <a:gd name="T28" fmla="*/ 200 w 208"/>
              <a:gd name="T29" fmla="*/ 8 h 52"/>
              <a:gd name="T30" fmla="*/ 204 w 208"/>
              <a:gd name="T31" fmla="*/ 12 h 52"/>
              <a:gd name="T32" fmla="*/ 208 w 208"/>
              <a:gd name="T33" fmla="*/ 16 h 52"/>
              <a:gd name="T34" fmla="*/ 208 w 208"/>
              <a:gd name="T35" fmla="*/ 20 h 52"/>
              <a:gd name="T36" fmla="*/ 208 w 208"/>
              <a:gd name="T37" fmla="*/ 24 h 52"/>
              <a:gd name="T38" fmla="*/ 208 w 208"/>
              <a:gd name="T39" fmla="*/ 24 h 52"/>
              <a:gd name="T40" fmla="*/ 208 w 208"/>
              <a:gd name="T41" fmla="*/ 28 h 52"/>
              <a:gd name="T42" fmla="*/ 200 w 208"/>
              <a:gd name="T43" fmla="*/ 32 h 52"/>
              <a:gd name="T44" fmla="*/ 196 w 208"/>
              <a:gd name="T45" fmla="*/ 32 h 52"/>
              <a:gd name="T46" fmla="*/ 188 w 208"/>
              <a:gd name="T47" fmla="*/ 36 h 52"/>
              <a:gd name="T48" fmla="*/ 180 w 208"/>
              <a:gd name="T49" fmla="*/ 40 h 52"/>
              <a:gd name="T50" fmla="*/ 168 w 208"/>
              <a:gd name="T51" fmla="*/ 40 h 52"/>
              <a:gd name="T52" fmla="*/ 156 w 208"/>
              <a:gd name="T53" fmla="*/ 44 h 52"/>
              <a:gd name="T54" fmla="*/ 144 w 208"/>
              <a:gd name="T55" fmla="*/ 44 h 52"/>
              <a:gd name="T56" fmla="*/ 128 w 208"/>
              <a:gd name="T57" fmla="*/ 48 h 52"/>
              <a:gd name="T58" fmla="*/ 108 w 208"/>
              <a:gd name="T59" fmla="*/ 48 h 52"/>
              <a:gd name="T60" fmla="*/ 92 w 208"/>
              <a:gd name="T61" fmla="*/ 52 h 52"/>
              <a:gd name="T62" fmla="*/ 72 w 208"/>
              <a:gd name="T63" fmla="*/ 52 h 52"/>
              <a:gd name="T64" fmla="*/ 48 w 208"/>
              <a:gd name="T65" fmla="*/ 52 h 52"/>
              <a:gd name="T66" fmla="*/ 24 w 208"/>
              <a:gd name="T67" fmla="*/ 52 h 52"/>
              <a:gd name="T68" fmla="*/ 0 w 208"/>
              <a:gd name="T69" fmla="*/ 52 h 52"/>
              <a:gd name="T70" fmla="*/ 0 w 208"/>
              <a:gd name="T71" fmla="*/ 24 h 52"/>
              <a:gd name="T72" fmla="*/ 0 w 208"/>
              <a:gd name="T73" fmla="*/ 24 h 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208" h="52">
                <a:moveTo>
                  <a:pt x="0" y="24"/>
                </a:moveTo>
                <a:lnTo>
                  <a:pt x="20" y="24"/>
                </a:lnTo>
                <a:lnTo>
                  <a:pt x="44" y="20"/>
                </a:lnTo>
                <a:lnTo>
                  <a:pt x="68" y="16"/>
                </a:lnTo>
                <a:lnTo>
                  <a:pt x="92" y="12"/>
                </a:lnTo>
                <a:lnTo>
                  <a:pt x="116" y="8"/>
                </a:lnTo>
                <a:lnTo>
                  <a:pt x="136" y="4"/>
                </a:lnTo>
                <a:lnTo>
                  <a:pt x="148" y="4"/>
                </a:lnTo>
                <a:lnTo>
                  <a:pt x="156" y="0"/>
                </a:lnTo>
                <a:lnTo>
                  <a:pt x="164" y="0"/>
                </a:lnTo>
                <a:lnTo>
                  <a:pt x="168" y="0"/>
                </a:lnTo>
                <a:lnTo>
                  <a:pt x="180" y="0"/>
                </a:lnTo>
                <a:lnTo>
                  <a:pt x="188" y="4"/>
                </a:lnTo>
                <a:lnTo>
                  <a:pt x="192" y="4"/>
                </a:lnTo>
                <a:lnTo>
                  <a:pt x="200" y="8"/>
                </a:lnTo>
                <a:lnTo>
                  <a:pt x="204" y="12"/>
                </a:lnTo>
                <a:lnTo>
                  <a:pt x="208" y="16"/>
                </a:lnTo>
                <a:lnTo>
                  <a:pt x="208" y="20"/>
                </a:lnTo>
                <a:lnTo>
                  <a:pt x="208" y="24"/>
                </a:lnTo>
                <a:lnTo>
                  <a:pt x="208" y="24"/>
                </a:lnTo>
                <a:lnTo>
                  <a:pt x="208" y="28"/>
                </a:lnTo>
                <a:lnTo>
                  <a:pt x="200" y="32"/>
                </a:lnTo>
                <a:lnTo>
                  <a:pt x="196" y="32"/>
                </a:lnTo>
                <a:lnTo>
                  <a:pt x="188" y="36"/>
                </a:lnTo>
                <a:lnTo>
                  <a:pt x="180" y="40"/>
                </a:lnTo>
                <a:lnTo>
                  <a:pt x="168" y="40"/>
                </a:lnTo>
                <a:lnTo>
                  <a:pt x="156" y="44"/>
                </a:lnTo>
                <a:lnTo>
                  <a:pt x="144" y="44"/>
                </a:lnTo>
                <a:lnTo>
                  <a:pt x="128" y="48"/>
                </a:lnTo>
                <a:lnTo>
                  <a:pt x="108" y="48"/>
                </a:lnTo>
                <a:lnTo>
                  <a:pt x="92" y="52"/>
                </a:lnTo>
                <a:lnTo>
                  <a:pt x="72" y="52"/>
                </a:lnTo>
                <a:lnTo>
                  <a:pt x="48" y="52"/>
                </a:lnTo>
                <a:lnTo>
                  <a:pt x="24" y="52"/>
                </a:lnTo>
                <a:lnTo>
                  <a:pt x="0" y="52"/>
                </a:lnTo>
                <a:lnTo>
                  <a:pt x="0" y="24"/>
                </a:lnTo>
                <a:lnTo>
                  <a:pt x="0" y="24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7" name="Freeform 310">
            <a:extLst>
              <a:ext uri="{FF2B5EF4-FFF2-40B4-BE49-F238E27FC236}">
                <a16:creationId xmlns:a16="http://schemas.microsoft.com/office/drawing/2014/main" id="{16D1C728-695C-4098-B58A-8470B69151E4}"/>
              </a:ext>
            </a:extLst>
          </p:cNvPr>
          <p:cNvSpPr>
            <a:spLocks/>
          </p:cNvSpPr>
          <p:nvPr/>
        </p:nvSpPr>
        <p:spPr bwMode="auto">
          <a:xfrm>
            <a:off x="2165665" y="5641510"/>
            <a:ext cx="317916" cy="833434"/>
          </a:xfrm>
          <a:custGeom>
            <a:avLst/>
            <a:gdLst>
              <a:gd name="T0" fmla="*/ 8 w 84"/>
              <a:gd name="T1" fmla="*/ 28 h 168"/>
              <a:gd name="T2" fmla="*/ 4 w 84"/>
              <a:gd name="T3" fmla="*/ 20 h 168"/>
              <a:gd name="T4" fmla="*/ 0 w 84"/>
              <a:gd name="T5" fmla="*/ 16 h 168"/>
              <a:gd name="T6" fmla="*/ 0 w 84"/>
              <a:gd name="T7" fmla="*/ 12 h 168"/>
              <a:gd name="T8" fmla="*/ 0 w 84"/>
              <a:gd name="T9" fmla="*/ 8 h 168"/>
              <a:gd name="T10" fmla="*/ 0 w 84"/>
              <a:gd name="T11" fmla="*/ 4 h 168"/>
              <a:gd name="T12" fmla="*/ 4 w 84"/>
              <a:gd name="T13" fmla="*/ 4 h 168"/>
              <a:gd name="T14" fmla="*/ 12 w 84"/>
              <a:gd name="T15" fmla="*/ 0 h 168"/>
              <a:gd name="T16" fmla="*/ 20 w 84"/>
              <a:gd name="T17" fmla="*/ 0 h 168"/>
              <a:gd name="T18" fmla="*/ 28 w 84"/>
              <a:gd name="T19" fmla="*/ 0 h 168"/>
              <a:gd name="T20" fmla="*/ 40 w 84"/>
              <a:gd name="T21" fmla="*/ 4 h 168"/>
              <a:gd name="T22" fmla="*/ 56 w 84"/>
              <a:gd name="T23" fmla="*/ 4 h 168"/>
              <a:gd name="T24" fmla="*/ 72 w 84"/>
              <a:gd name="T25" fmla="*/ 8 h 168"/>
              <a:gd name="T26" fmla="*/ 76 w 84"/>
              <a:gd name="T27" fmla="*/ 40 h 168"/>
              <a:gd name="T28" fmla="*/ 76 w 84"/>
              <a:gd name="T29" fmla="*/ 64 h 168"/>
              <a:gd name="T30" fmla="*/ 80 w 84"/>
              <a:gd name="T31" fmla="*/ 88 h 168"/>
              <a:gd name="T32" fmla="*/ 80 w 84"/>
              <a:gd name="T33" fmla="*/ 108 h 168"/>
              <a:gd name="T34" fmla="*/ 80 w 84"/>
              <a:gd name="T35" fmla="*/ 124 h 168"/>
              <a:gd name="T36" fmla="*/ 84 w 84"/>
              <a:gd name="T37" fmla="*/ 136 h 168"/>
              <a:gd name="T38" fmla="*/ 84 w 84"/>
              <a:gd name="T39" fmla="*/ 144 h 168"/>
              <a:gd name="T40" fmla="*/ 84 w 84"/>
              <a:gd name="T41" fmla="*/ 152 h 168"/>
              <a:gd name="T42" fmla="*/ 80 w 84"/>
              <a:gd name="T43" fmla="*/ 160 h 168"/>
              <a:gd name="T44" fmla="*/ 80 w 84"/>
              <a:gd name="T45" fmla="*/ 164 h 168"/>
              <a:gd name="T46" fmla="*/ 72 w 84"/>
              <a:gd name="T47" fmla="*/ 168 h 168"/>
              <a:gd name="T48" fmla="*/ 64 w 84"/>
              <a:gd name="T49" fmla="*/ 168 h 168"/>
              <a:gd name="T50" fmla="*/ 60 w 84"/>
              <a:gd name="T51" fmla="*/ 168 h 168"/>
              <a:gd name="T52" fmla="*/ 56 w 84"/>
              <a:gd name="T53" fmla="*/ 164 h 168"/>
              <a:gd name="T54" fmla="*/ 52 w 84"/>
              <a:gd name="T55" fmla="*/ 164 h 168"/>
              <a:gd name="T56" fmla="*/ 48 w 84"/>
              <a:gd name="T57" fmla="*/ 160 h 168"/>
              <a:gd name="T58" fmla="*/ 48 w 84"/>
              <a:gd name="T59" fmla="*/ 152 h 168"/>
              <a:gd name="T60" fmla="*/ 44 w 84"/>
              <a:gd name="T61" fmla="*/ 148 h 168"/>
              <a:gd name="T62" fmla="*/ 40 w 84"/>
              <a:gd name="T63" fmla="*/ 140 h 168"/>
              <a:gd name="T64" fmla="*/ 40 w 84"/>
              <a:gd name="T65" fmla="*/ 132 h 168"/>
              <a:gd name="T66" fmla="*/ 36 w 84"/>
              <a:gd name="T67" fmla="*/ 116 h 168"/>
              <a:gd name="T68" fmla="*/ 32 w 84"/>
              <a:gd name="T69" fmla="*/ 100 h 168"/>
              <a:gd name="T70" fmla="*/ 28 w 84"/>
              <a:gd name="T71" fmla="*/ 68 h 168"/>
              <a:gd name="T72" fmla="*/ 24 w 84"/>
              <a:gd name="T73" fmla="*/ 52 h 168"/>
              <a:gd name="T74" fmla="*/ 20 w 84"/>
              <a:gd name="T75" fmla="*/ 40 h 168"/>
              <a:gd name="T76" fmla="*/ 16 w 84"/>
              <a:gd name="T77" fmla="*/ 32 h 168"/>
              <a:gd name="T78" fmla="*/ 8 w 84"/>
              <a:gd name="T79" fmla="*/ 28 h 168"/>
              <a:gd name="T80" fmla="*/ 8 w 84"/>
              <a:gd name="T81" fmla="*/ 28 h 1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84" h="168">
                <a:moveTo>
                  <a:pt x="8" y="28"/>
                </a:moveTo>
                <a:lnTo>
                  <a:pt x="4" y="20"/>
                </a:lnTo>
                <a:lnTo>
                  <a:pt x="0" y="16"/>
                </a:lnTo>
                <a:lnTo>
                  <a:pt x="0" y="12"/>
                </a:lnTo>
                <a:lnTo>
                  <a:pt x="0" y="8"/>
                </a:lnTo>
                <a:lnTo>
                  <a:pt x="0" y="4"/>
                </a:lnTo>
                <a:lnTo>
                  <a:pt x="4" y="4"/>
                </a:lnTo>
                <a:lnTo>
                  <a:pt x="12" y="0"/>
                </a:lnTo>
                <a:lnTo>
                  <a:pt x="20" y="0"/>
                </a:lnTo>
                <a:lnTo>
                  <a:pt x="28" y="0"/>
                </a:lnTo>
                <a:lnTo>
                  <a:pt x="40" y="4"/>
                </a:lnTo>
                <a:lnTo>
                  <a:pt x="56" y="4"/>
                </a:lnTo>
                <a:lnTo>
                  <a:pt x="72" y="8"/>
                </a:lnTo>
                <a:lnTo>
                  <a:pt x="76" y="40"/>
                </a:lnTo>
                <a:lnTo>
                  <a:pt x="76" y="64"/>
                </a:lnTo>
                <a:lnTo>
                  <a:pt x="80" y="88"/>
                </a:lnTo>
                <a:lnTo>
                  <a:pt x="80" y="108"/>
                </a:lnTo>
                <a:lnTo>
                  <a:pt x="80" y="124"/>
                </a:lnTo>
                <a:lnTo>
                  <a:pt x="84" y="136"/>
                </a:lnTo>
                <a:lnTo>
                  <a:pt x="84" y="144"/>
                </a:lnTo>
                <a:lnTo>
                  <a:pt x="84" y="152"/>
                </a:lnTo>
                <a:lnTo>
                  <a:pt x="80" y="160"/>
                </a:lnTo>
                <a:lnTo>
                  <a:pt x="80" y="164"/>
                </a:lnTo>
                <a:lnTo>
                  <a:pt x="72" y="168"/>
                </a:lnTo>
                <a:lnTo>
                  <a:pt x="64" y="168"/>
                </a:lnTo>
                <a:lnTo>
                  <a:pt x="60" y="168"/>
                </a:lnTo>
                <a:lnTo>
                  <a:pt x="56" y="164"/>
                </a:lnTo>
                <a:lnTo>
                  <a:pt x="52" y="164"/>
                </a:lnTo>
                <a:lnTo>
                  <a:pt x="48" y="160"/>
                </a:lnTo>
                <a:lnTo>
                  <a:pt x="48" y="152"/>
                </a:lnTo>
                <a:lnTo>
                  <a:pt x="44" y="148"/>
                </a:lnTo>
                <a:lnTo>
                  <a:pt x="40" y="140"/>
                </a:lnTo>
                <a:lnTo>
                  <a:pt x="40" y="132"/>
                </a:lnTo>
                <a:lnTo>
                  <a:pt x="36" y="116"/>
                </a:lnTo>
                <a:lnTo>
                  <a:pt x="32" y="100"/>
                </a:lnTo>
                <a:lnTo>
                  <a:pt x="28" y="68"/>
                </a:lnTo>
                <a:lnTo>
                  <a:pt x="24" y="52"/>
                </a:lnTo>
                <a:lnTo>
                  <a:pt x="20" y="40"/>
                </a:lnTo>
                <a:lnTo>
                  <a:pt x="16" y="32"/>
                </a:lnTo>
                <a:lnTo>
                  <a:pt x="8" y="28"/>
                </a:lnTo>
                <a:lnTo>
                  <a:pt x="8" y="28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8" name="Freeform 311">
            <a:extLst>
              <a:ext uri="{FF2B5EF4-FFF2-40B4-BE49-F238E27FC236}">
                <a16:creationId xmlns:a16="http://schemas.microsoft.com/office/drawing/2014/main" id="{5FBA22DA-5B9A-43FA-8046-421A4B3861AE}"/>
              </a:ext>
            </a:extLst>
          </p:cNvPr>
          <p:cNvSpPr>
            <a:spLocks/>
          </p:cNvSpPr>
          <p:nvPr/>
        </p:nvSpPr>
        <p:spPr bwMode="auto">
          <a:xfrm>
            <a:off x="2367147" y="5581979"/>
            <a:ext cx="1120277" cy="595310"/>
          </a:xfrm>
          <a:custGeom>
            <a:avLst/>
            <a:gdLst>
              <a:gd name="T0" fmla="*/ 216 w 296"/>
              <a:gd name="T1" fmla="*/ 100 h 120"/>
              <a:gd name="T2" fmla="*/ 228 w 296"/>
              <a:gd name="T3" fmla="*/ 68 h 120"/>
              <a:gd name="T4" fmla="*/ 232 w 296"/>
              <a:gd name="T5" fmla="*/ 44 h 120"/>
              <a:gd name="T6" fmla="*/ 228 w 296"/>
              <a:gd name="T7" fmla="*/ 28 h 120"/>
              <a:gd name="T8" fmla="*/ 220 w 296"/>
              <a:gd name="T9" fmla="*/ 20 h 120"/>
              <a:gd name="T10" fmla="*/ 208 w 296"/>
              <a:gd name="T11" fmla="*/ 16 h 120"/>
              <a:gd name="T12" fmla="*/ 200 w 296"/>
              <a:gd name="T13" fmla="*/ 16 h 120"/>
              <a:gd name="T14" fmla="*/ 184 w 296"/>
              <a:gd name="T15" fmla="*/ 16 h 120"/>
              <a:gd name="T16" fmla="*/ 156 w 296"/>
              <a:gd name="T17" fmla="*/ 20 h 120"/>
              <a:gd name="T18" fmla="*/ 120 w 296"/>
              <a:gd name="T19" fmla="*/ 24 h 120"/>
              <a:gd name="T20" fmla="*/ 80 w 296"/>
              <a:gd name="T21" fmla="*/ 28 h 120"/>
              <a:gd name="T22" fmla="*/ 44 w 296"/>
              <a:gd name="T23" fmla="*/ 32 h 120"/>
              <a:gd name="T24" fmla="*/ 20 w 296"/>
              <a:gd name="T25" fmla="*/ 32 h 120"/>
              <a:gd name="T26" fmla="*/ 4 w 296"/>
              <a:gd name="T27" fmla="*/ 32 h 120"/>
              <a:gd name="T28" fmla="*/ 0 w 296"/>
              <a:gd name="T29" fmla="*/ 28 h 120"/>
              <a:gd name="T30" fmla="*/ 20 w 296"/>
              <a:gd name="T31" fmla="*/ 28 h 120"/>
              <a:gd name="T32" fmla="*/ 44 w 296"/>
              <a:gd name="T33" fmla="*/ 24 h 120"/>
              <a:gd name="T34" fmla="*/ 60 w 296"/>
              <a:gd name="T35" fmla="*/ 24 h 120"/>
              <a:gd name="T36" fmla="*/ 80 w 296"/>
              <a:gd name="T37" fmla="*/ 20 h 120"/>
              <a:gd name="T38" fmla="*/ 112 w 296"/>
              <a:gd name="T39" fmla="*/ 16 h 120"/>
              <a:gd name="T40" fmla="*/ 144 w 296"/>
              <a:gd name="T41" fmla="*/ 12 h 120"/>
              <a:gd name="T42" fmla="*/ 180 w 296"/>
              <a:gd name="T43" fmla="*/ 8 h 120"/>
              <a:gd name="T44" fmla="*/ 204 w 296"/>
              <a:gd name="T45" fmla="*/ 4 h 120"/>
              <a:gd name="T46" fmla="*/ 224 w 296"/>
              <a:gd name="T47" fmla="*/ 0 h 120"/>
              <a:gd name="T48" fmla="*/ 232 w 296"/>
              <a:gd name="T49" fmla="*/ 0 h 120"/>
              <a:gd name="T50" fmla="*/ 248 w 296"/>
              <a:gd name="T51" fmla="*/ 4 h 120"/>
              <a:gd name="T52" fmla="*/ 268 w 296"/>
              <a:gd name="T53" fmla="*/ 16 h 120"/>
              <a:gd name="T54" fmla="*/ 288 w 296"/>
              <a:gd name="T55" fmla="*/ 28 h 120"/>
              <a:gd name="T56" fmla="*/ 296 w 296"/>
              <a:gd name="T57" fmla="*/ 32 h 120"/>
              <a:gd name="T58" fmla="*/ 292 w 296"/>
              <a:gd name="T59" fmla="*/ 36 h 120"/>
              <a:gd name="T60" fmla="*/ 280 w 296"/>
              <a:gd name="T61" fmla="*/ 40 h 120"/>
              <a:gd name="T62" fmla="*/ 272 w 296"/>
              <a:gd name="T63" fmla="*/ 48 h 120"/>
              <a:gd name="T64" fmla="*/ 260 w 296"/>
              <a:gd name="T65" fmla="*/ 64 h 120"/>
              <a:gd name="T66" fmla="*/ 248 w 296"/>
              <a:gd name="T67" fmla="*/ 88 h 120"/>
              <a:gd name="T68" fmla="*/ 228 w 296"/>
              <a:gd name="T69" fmla="*/ 120 h 120"/>
              <a:gd name="T70" fmla="*/ 208 w 296"/>
              <a:gd name="T71" fmla="*/ 120 h 1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296" h="120">
                <a:moveTo>
                  <a:pt x="208" y="120"/>
                </a:moveTo>
                <a:lnTo>
                  <a:pt x="216" y="100"/>
                </a:lnTo>
                <a:lnTo>
                  <a:pt x="220" y="80"/>
                </a:lnTo>
                <a:lnTo>
                  <a:pt x="228" y="68"/>
                </a:lnTo>
                <a:lnTo>
                  <a:pt x="228" y="52"/>
                </a:lnTo>
                <a:lnTo>
                  <a:pt x="232" y="44"/>
                </a:lnTo>
                <a:lnTo>
                  <a:pt x="232" y="36"/>
                </a:lnTo>
                <a:lnTo>
                  <a:pt x="228" y="28"/>
                </a:lnTo>
                <a:lnTo>
                  <a:pt x="228" y="24"/>
                </a:lnTo>
                <a:lnTo>
                  <a:pt x="220" y="20"/>
                </a:lnTo>
                <a:lnTo>
                  <a:pt x="216" y="16"/>
                </a:lnTo>
                <a:lnTo>
                  <a:pt x="208" y="16"/>
                </a:lnTo>
                <a:lnTo>
                  <a:pt x="204" y="16"/>
                </a:lnTo>
                <a:lnTo>
                  <a:pt x="200" y="16"/>
                </a:lnTo>
                <a:lnTo>
                  <a:pt x="192" y="16"/>
                </a:lnTo>
                <a:lnTo>
                  <a:pt x="184" y="16"/>
                </a:lnTo>
                <a:lnTo>
                  <a:pt x="172" y="16"/>
                </a:lnTo>
                <a:lnTo>
                  <a:pt x="156" y="20"/>
                </a:lnTo>
                <a:lnTo>
                  <a:pt x="140" y="20"/>
                </a:lnTo>
                <a:lnTo>
                  <a:pt x="120" y="24"/>
                </a:lnTo>
                <a:lnTo>
                  <a:pt x="100" y="24"/>
                </a:lnTo>
                <a:lnTo>
                  <a:pt x="80" y="28"/>
                </a:lnTo>
                <a:lnTo>
                  <a:pt x="60" y="28"/>
                </a:lnTo>
                <a:lnTo>
                  <a:pt x="44" y="32"/>
                </a:lnTo>
                <a:lnTo>
                  <a:pt x="32" y="32"/>
                </a:lnTo>
                <a:lnTo>
                  <a:pt x="20" y="32"/>
                </a:lnTo>
                <a:lnTo>
                  <a:pt x="8" y="32"/>
                </a:lnTo>
                <a:lnTo>
                  <a:pt x="4" y="32"/>
                </a:lnTo>
                <a:lnTo>
                  <a:pt x="0" y="32"/>
                </a:lnTo>
                <a:lnTo>
                  <a:pt x="0" y="28"/>
                </a:lnTo>
                <a:lnTo>
                  <a:pt x="8" y="28"/>
                </a:lnTo>
                <a:lnTo>
                  <a:pt x="20" y="28"/>
                </a:lnTo>
                <a:lnTo>
                  <a:pt x="28" y="28"/>
                </a:lnTo>
                <a:lnTo>
                  <a:pt x="44" y="24"/>
                </a:lnTo>
                <a:lnTo>
                  <a:pt x="48" y="24"/>
                </a:lnTo>
                <a:lnTo>
                  <a:pt x="60" y="24"/>
                </a:lnTo>
                <a:lnTo>
                  <a:pt x="68" y="20"/>
                </a:lnTo>
                <a:lnTo>
                  <a:pt x="80" y="20"/>
                </a:lnTo>
                <a:lnTo>
                  <a:pt x="96" y="20"/>
                </a:lnTo>
                <a:lnTo>
                  <a:pt x="112" y="16"/>
                </a:lnTo>
                <a:lnTo>
                  <a:pt x="128" y="12"/>
                </a:lnTo>
                <a:lnTo>
                  <a:pt x="144" y="12"/>
                </a:lnTo>
                <a:lnTo>
                  <a:pt x="164" y="8"/>
                </a:lnTo>
                <a:lnTo>
                  <a:pt x="180" y="8"/>
                </a:lnTo>
                <a:lnTo>
                  <a:pt x="192" y="4"/>
                </a:lnTo>
                <a:lnTo>
                  <a:pt x="204" y="4"/>
                </a:lnTo>
                <a:lnTo>
                  <a:pt x="216" y="4"/>
                </a:lnTo>
                <a:lnTo>
                  <a:pt x="224" y="0"/>
                </a:lnTo>
                <a:lnTo>
                  <a:pt x="228" y="0"/>
                </a:lnTo>
                <a:lnTo>
                  <a:pt x="232" y="0"/>
                </a:lnTo>
                <a:lnTo>
                  <a:pt x="240" y="0"/>
                </a:lnTo>
                <a:lnTo>
                  <a:pt x="248" y="4"/>
                </a:lnTo>
                <a:lnTo>
                  <a:pt x="256" y="8"/>
                </a:lnTo>
                <a:lnTo>
                  <a:pt x="268" y="16"/>
                </a:lnTo>
                <a:lnTo>
                  <a:pt x="280" y="24"/>
                </a:lnTo>
                <a:lnTo>
                  <a:pt x="288" y="28"/>
                </a:lnTo>
                <a:lnTo>
                  <a:pt x="292" y="32"/>
                </a:lnTo>
                <a:lnTo>
                  <a:pt x="296" y="32"/>
                </a:lnTo>
                <a:lnTo>
                  <a:pt x="292" y="32"/>
                </a:lnTo>
                <a:lnTo>
                  <a:pt x="292" y="36"/>
                </a:lnTo>
                <a:lnTo>
                  <a:pt x="284" y="36"/>
                </a:lnTo>
                <a:lnTo>
                  <a:pt x="280" y="40"/>
                </a:lnTo>
                <a:lnTo>
                  <a:pt x="276" y="44"/>
                </a:lnTo>
                <a:lnTo>
                  <a:pt x="272" y="48"/>
                </a:lnTo>
                <a:lnTo>
                  <a:pt x="268" y="56"/>
                </a:lnTo>
                <a:lnTo>
                  <a:pt x="260" y="64"/>
                </a:lnTo>
                <a:lnTo>
                  <a:pt x="252" y="76"/>
                </a:lnTo>
                <a:lnTo>
                  <a:pt x="248" y="88"/>
                </a:lnTo>
                <a:lnTo>
                  <a:pt x="240" y="100"/>
                </a:lnTo>
                <a:lnTo>
                  <a:pt x="228" y="120"/>
                </a:lnTo>
                <a:lnTo>
                  <a:pt x="208" y="120"/>
                </a:lnTo>
                <a:lnTo>
                  <a:pt x="208" y="120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5" name="Freeform 312">
            <a:extLst>
              <a:ext uri="{FF2B5EF4-FFF2-40B4-BE49-F238E27FC236}">
                <a16:creationId xmlns:a16="http://schemas.microsoft.com/office/drawing/2014/main" id="{D4E5BF01-7CD8-4EA7-B91D-440576C4911D}"/>
              </a:ext>
            </a:extLst>
          </p:cNvPr>
          <p:cNvSpPr>
            <a:spLocks/>
          </p:cNvSpPr>
          <p:nvPr/>
        </p:nvSpPr>
        <p:spPr bwMode="auto">
          <a:xfrm>
            <a:off x="2351511" y="6117758"/>
            <a:ext cx="1029444" cy="198437"/>
          </a:xfrm>
          <a:custGeom>
            <a:avLst/>
            <a:gdLst>
              <a:gd name="T0" fmla="*/ 0 w 272"/>
              <a:gd name="T1" fmla="*/ 12 h 40"/>
              <a:gd name="T2" fmla="*/ 40 w 272"/>
              <a:gd name="T3" fmla="*/ 8 h 40"/>
              <a:gd name="T4" fmla="*/ 72 w 272"/>
              <a:gd name="T5" fmla="*/ 8 h 40"/>
              <a:gd name="T6" fmla="*/ 104 w 272"/>
              <a:gd name="T7" fmla="*/ 4 h 40"/>
              <a:gd name="T8" fmla="*/ 132 w 272"/>
              <a:gd name="T9" fmla="*/ 4 h 40"/>
              <a:gd name="T10" fmla="*/ 156 w 272"/>
              <a:gd name="T11" fmla="*/ 0 h 40"/>
              <a:gd name="T12" fmla="*/ 176 w 272"/>
              <a:gd name="T13" fmla="*/ 0 h 40"/>
              <a:gd name="T14" fmla="*/ 188 w 272"/>
              <a:gd name="T15" fmla="*/ 0 h 40"/>
              <a:gd name="T16" fmla="*/ 200 w 272"/>
              <a:gd name="T17" fmla="*/ 0 h 40"/>
              <a:gd name="T18" fmla="*/ 220 w 272"/>
              <a:gd name="T19" fmla="*/ 0 h 40"/>
              <a:gd name="T20" fmla="*/ 236 w 272"/>
              <a:gd name="T21" fmla="*/ 0 h 40"/>
              <a:gd name="T22" fmla="*/ 248 w 272"/>
              <a:gd name="T23" fmla="*/ 4 h 40"/>
              <a:gd name="T24" fmla="*/ 252 w 272"/>
              <a:gd name="T25" fmla="*/ 4 h 40"/>
              <a:gd name="T26" fmla="*/ 256 w 272"/>
              <a:gd name="T27" fmla="*/ 4 h 40"/>
              <a:gd name="T28" fmla="*/ 264 w 272"/>
              <a:gd name="T29" fmla="*/ 8 h 40"/>
              <a:gd name="T30" fmla="*/ 268 w 272"/>
              <a:gd name="T31" fmla="*/ 12 h 40"/>
              <a:gd name="T32" fmla="*/ 272 w 272"/>
              <a:gd name="T33" fmla="*/ 16 h 40"/>
              <a:gd name="T34" fmla="*/ 272 w 272"/>
              <a:gd name="T35" fmla="*/ 20 h 40"/>
              <a:gd name="T36" fmla="*/ 272 w 272"/>
              <a:gd name="T37" fmla="*/ 24 h 40"/>
              <a:gd name="T38" fmla="*/ 264 w 272"/>
              <a:gd name="T39" fmla="*/ 28 h 40"/>
              <a:gd name="T40" fmla="*/ 256 w 272"/>
              <a:gd name="T41" fmla="*/ 28 h 40"/>
              <a:gd name="T42" fmla="*/ 240 w 272"/>
              <a:gd name="T43" fmla="*/ 32 h 40"/>
              <a:gd name="T44" fmla="*/ 224 w 272"/>
              <a:gd name="T45" fmla="*/ 32 h 40"/>
              <a:gd name="T46" fmla="*/ 204 w 272"/>
              <a:gd name="T47" fmla="*/ 36 h 40"/>
              <a:gd name="T48" fmla="*/ 176 w 272"/>
              <a:gd name="T49" fmla="*/ 36 h 40"/>
              <a:gd name="T50" fmla="*/ 148 w 272"/>
              <a:gd name="T51" fmla="*/ 36 h 40"/>
              <a:gd name="T52" fmla="*/ 120 w 272"/>
              <a:gd name="T53" fmla="*/ 40 h 40"/>
              <a:gd name="T54" fmla="*/ 92 w 272"/>
              <a:gd name="T55" fmla="*/ 40 h 40"/>
              <a:gd name="T56" fmla="*/ 72 w 272"/>
              <a:gd name="T57" fmla="*/ 40 h 40"/>
              <a:gd name="T58" fmla="*/ 52 w 272"/>
              <a:gd name="T59" fmla="*/ 40 h 40"/>
              <a:gd name="T60" fmla="*/ 36 w 272"/>
              <a:gd name="T61" fmla="*/ 40 h 40"/>
              <a:gd name="T62" fmla="*/ 24 w 272"/>
              <a:gd name="T63" fmla="*/ 40 h 40"/>
              <a:gd name="T64" fmla="*/ 12 w 272"/>
              <a:gd name="T65" fmla="*/ 40 h 40"/>
              <a:gd name="T66" fmla="*/ 4 w 272"/>
              <a:gd name="T67" fmla="*/ 40 h 40"/>
              <a:gd name="T68" fmla="*/ 0 w 272"/>
              <a:gd name="T69" fmla="*/ 12 h 40"/>
              <a:gd name="T70" fmla="*/ 0 w 272"/>
              <a:gd name="T71" fmla="*/ 12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272" h="40">
                <a:moveTo>
                  <a:pt x="0" y="12"/>
                </a:moveTo>
                <a:lnTo>
                  <a:pt x="40" y="8"/>
                </a:lnTo>
                <a:lnTo>
                  <a:pt x="72" y="8"/>
                </a:lnTo>
                <a:lnTo>
                  <a:pt x="104" y="4"/>
                </a:lnTo>
                <a:lnTo>
                  <a:pt x="132" y="4"/>
                </a:lnTo>
                <a:lnTo>
                  <a:pt x="156" y="0"/>
                </a:lnTo>
                <a:lnTo>
                  <a:pt x="176" y="0"/>
                </a:lnTo>
                <a:lnTo>
                  <a:pt x="188" y="0"/>
                </a:lnTo>
                <a:lnTo>
                  <a:pt x="200" y="0"/>
                </a:lnTo>
                <a:lnTo>
                  <a:pt x="220" y="0"/>
                </a:lnTo>
                <a:lnTo>
                  <a:pt x="236" y="0"/>
                </a:lnTo>
                <a:lnTo>
                  <a:pt x="248" y="4"/>
                </a:lnTo>
                <a:lnTo>
                  <a:pt x="252" y="4"/>
                </a:lnTo>
                <a:lnTo>
                  <a:pt x="256" y="4"/>
                </a:lnTo>
                <a:lnTo>
                  <a:pt x="264" y="8"/>
                </a:lnTo>
                <a:lnTo>
                  <a:pt x="268" y="12"/>
                </a:lnTo>
                <a:lnTo>
                  <a:pt x="272" y="16"/>
                </a:lnTo>
                <a:lnTo>
                  <a:pt x="272" y="20"/>
                </a:lnTo>
                <a:lnTo>
                  <a:pt x="272" y="24"/>
                </a:lnTo>
                <a:lnTo>
                  <a:pt x="264" y="28"/>
                </a:lnTo>
                <a:lnTo>
                  <a:pt x="256" y="28"/>
                </a:lnTo>
                <a:lnTo>
                  <a:pt x="240" y="32"/>
                </a:lnTo>
                <a:lnTo>
                  <a:pt x="224" y="32"/>
                </a:lnTo>
                <a:lnTo>
                  <a:pt x="204" y="36"/>
                </a:lnTo>
                <a:lnTo>
                  <a:pt x="176" y="36"/>
                </a:lnTo>
                <a:lnTo>
                  <a:pt x="148" y="36"/>
                </a:lnTo>
                <a:lnTo>
                  <a:pt x="120" y="40"/>
                </a:lnTo>
                <a:lnTo>
                  <a:pt x="92" y="40"/>
                </a:lnTo>
                <a:lnTo>
                  <a:pt x="72" y="40"/>
                </a:lnTo>
                <a:lnTo>
                  <a:pt x="52" y="40"/>
                </a:lnTo>
                <a:lnTo>
                  <a:pt x="36" y="40"/>
                </a:lnTo>
                <a:lnTo>
                  <a:pt x="24" y="40"/>
                </a:lnTo>
                <a:lnTo>
                  <a:pt x="12" y="40"/>
                </a:lnTo>
                <a:lnTo>
                  <a:pt x="4" y="40"/>
                </a:lnTo>
                <a:lnTo>
                  <a:pt x="0" y="12"/>
                </a:lnTo>
                <a:lnTo>
                  <a:pt x="0" y="12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860195044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reeform 221">
            <a:extLst>
              <a:ext uri="{FF2B5EF4-FFF2-40B4-BE49-F238E27FC236}">
                <a16:creationId xmlns:a16="http://schemas.microsoft.com/office/drawing/2014/main" id="{8E9D6E4B-415A-4565-BDF4-6CF14E5B7D35}"/>
              </a:ext>
            </a:extLst>
          </p:cNvPr>
          <p:cNvSpPr>
            <a:spLocks/>
          </p:cNvSpPr>
          <p:nvPr/>
        </p:nvSpPr>
        <p:spPr bwMode="auto">
          <a:xfrm>
            <a:off x="1296017" y="4244154"/>
            <a:ext cx="2430192" cy="463784"/>
          </a:xfrm>
          <a:custGeom>
            <a:avLst/>
            <a:gdLst>
              <a:gd name="T0" fmla="*/ 620 w 620"/>
              <a:gd name="T1" fmla="*/ 52 h 96"/>
              <a:gd name="T2" fmla="*/ 612 w 620"/>
              <a:gd name="T3" fmla="*/ 56 h 96"/>
              <a:gd name="T4" fmla="*/ 600 w 620"/>
              <a:gd name="T5" fmla="*/ 56 h 96"/>
              <a:gd name="T6" fmla="*/ 592 w 620"/>
              <a:gd name="T7" fmla="*/ 56 h 96"/>
              <a:gd name="T8" fmla="*/ 576 w 620"/>
              <a:gd name="T9" fmla="*/ 56 h 96"/>
              <a:gd name="T10" fmla="*/ 556 w 620"/>
              <a:gd name="T11" fmla="*/ 56 h 96"/>
              <a:gd name="T12" fmla="*/ 532 w 620"/>
              <a:gd name="T13" fmla="*/ 56 h 96"/>
              <a:gd name="T14" fmla="*/ 504 w 620"/>
              <a:gd name="T15" fmla="*/ 56 h 96"/>
              <a:gd name="T16" fmla="*/ 452 w 620"/>
              <a:gd name="T17" fmla="*/ 56 h 96"/>
              <a:gd name="T18" fmla="*/ 376 w 620"/>
              <a:gd name="T19" fmla="*/ 60 h 96"/>
              <a:gd name="T20" fmla="*/ 300 w 620"/>
              <a:gd name="T21" fmla="*/ 64 h 96"/>
              <a:gd name="T22" fmla="*/ 232 w 620"/>
              <a:gd name="T23" fmla="*/ 72 h 96"/>
              <a:gd name="T24" fmla="*/ 164 w 620"/>
              <a:gd name="T25" fmla="*/ 84 h 96"/>
              <a:gd name="T26" fmla="*/ 120 w 620"/>
              <a:gd name="T27" fmla="*/ 88 h 96"/>
              <a:gd name="T28" fmla="*/ 96 w 620"/>
              <a:gd name="T29" fmla="*/ 92 h 96"/>
              <a:gd name="T30" fmla="*/ 76 w 620"/>
              <a:gd name="T31" fmla="*/ 96 h 96"/>
              <a:gd name="T32" fmla="*/ 68 w 620"/>
              <a:gd name="T33" fmla="*/ 96 h 96"/>
              <a:gd name="T34" fmla="*/ 60 w 620"/>
              <a:gd name="T35" fmla="*/ 96 h 96"/>
              <a:gd name="T36" fmla="*/ 40 w 620"/>
              <a:gd name="T37" fmla="*/ 92 h 96"/>
              <a:gd name="T38" fmla="*/ 20 w 620"/>
              <a:gd name="T39" fmla="*/ 84 h 96"/>
              <a:gd name="T40" fmla="*/ 4 w 620"/>
              <a:gd name="T41" fmla="*/ 72 h 96"/>
              <a:gd name="T42" fmla="*/ 0 w 620"/>
              <a:gd name="T43" fmla="*/ 68 h 96"/>
              <a:gd name="T44" fmla="*/ 4 w 620"/>
              <a:gd name="T45" fmla="*/ 60 h 96"/>
              <a:gd name="T46" fmla="*/ 16 w 620"/>
              <a:gd name="T47" fmla="*/ 60 h 96"/>
              <a:gd name="T48" fmla="*/ 32 w 620"/>
              <a:gd name="T49" fmla="*/ 56 h 96"/>
              <a:gd name="T50" fmla="*/ 92 w 620"/>
              <a:gd name="T51" fmla="*/ 52 h 96"/>
              <a:gd name="T52" fmla="*/ 172 w 620"/>
              <a:gd name="T53" fmla="*/ 44 h 96"/>
              <a:gd name="T54" fmla="*/ 240 w 620"/>
              <a:gd name="T55" fmla="*/ 36 h 96"/>
              <a:gd name="T56" fmla="*/ 316 w 620"/>
              <a:gd name="T57" fmla="*/ 28 h 96"/>
              <a:gd name="T58" fmla="*/ 400 w 620"/>
              <a:gd name="T59" fmla="*/ 16 h 96"/>
              <a:gd name="T60" fmla="*/ 460 w 620"/>
              <a:gd name="T61" fmla="*/ 8 h 96"/>
              <a:gd name="T62" fmla="*/ 496 w 620"/>
              <a:gd name="T63" fmla="*/ 4 h 96"/>
              <a:gd name="T64" fmla="*/ 524 w 620"/>
              <a:gd name="T65" fmla="*/ 4 h 96"/>
              <a:gd name="T66" fmla="*/ 544 w 620"/>
              <a:gd name="T67" fmla="*/ 4 h 96"/>
              <a:gd name="T68" fmla="*/ 560 w 620"/>
              <a:gd name="T69" fmla="*/ 4 h 96"/>
              <a:gd name="T70" fmla="*/ 584 w 620"/>
              <a:gd name="T71" fmla="*/ 12 h 96"/>
              <a:gd name="T72" fmla="*/ 608 w 620"/>
              <a:gd name="T73" fmla="*/ 28 h 96"/>
              <a:gd name="T74" fmla="*/ 620 w 620"/>
              <a:gd name="T75" fmla="*/ 36 h 96"/>
              <a:gd name="T76" fmla="*/ 620 w 620"/>
              <a:gd name="T77" fmla="*/ 44 h 96"/>
              <a:gd name="T78" fmla="*/ 620 w 620"/>
              <a:gd name="T79" fmla="*/ 44 h 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620" h="96">
                <a:moveTo>
                  <a:pt x="620" y="44"/>
                </a:moveTo>
                <a:lnTo>
                  <a:pt x="620" y="52"/>
                </a:lnTo>
                <a:lnTo>
                  <a:pt x="616" y="56"/>
                </a:lnTo>
                <a:lnTo>
                  <a:pt x="612" y="56"/>
                </a:lnTo>
                <a:lnTo>
                  <a:pt x="604" y="56"/>
                </a:lnTo>
                <a:lnTo>
                  <a:pt x="600" y="56"/>
                </a:lnTo>
                <a:lnTo>
                  <a:pt x="596" y="56"/>
                </a:lnTo>
                <a:lnTo>
                  <a:pt x="592" y="56"/>
                </a:lnTo>
                <a:lnTo>
                  <a:pt x="584" y="56"/>
                </a:lnTo>
                <a:lnTo>
                  <a:pt x="576" y="56"/>
                </a:lnTo>
                <a:lnTo>
                  <a:pt x="564" y="56"/>
                </a:lnTo>
                <a:lnTo>
                  <a:pt x="556" y="56"/>
                </a:lnTo>
                <a:lnTo>
                  <a:pt x="544" y="56"/>
                </a:lnTo>
                <a:lnTo>
                  <a:pt x="532" y="56"/>
                </a:lnTo>
                <a:lnTo>
                  <a:pt x="516" y="52"/>
                </a:lnTo>
                <a:lnTo>
                  <a:pt x="504" y="56"/>
                </a:lnTo>
                <a:lnTo>
                  <a:pt x="488" y="56"/>
                </a:lnTo>
                <a:lnTo>
                  <a:pt x="452" y="56"/>
                </a:lnTo>
                <a:lnTo>
                  <a:pt x="416" y="56"/>
                </a:lnTo>
                <a:lnTo>
                  <a:pt x="376" y="60"/>
                </a:lnTo>
                <a:lnTo>
                  <a:pt x="340" y="64"/>
                </a:lnTo>
                <a:lnTo>
                  <a:pt x="300" y="64"/>
                </a:lnTo>
                <a:lnTo>
                  <a:pt x="264" y="68"/>
                </a:lnTo>
                <a:lnTo>
                  <a:pt x="232" y="72"/>
                </a:lnTo>
                <a:lnTo>
                  <a:pt x="196" y="80"/>
                </a:lnTo>
                <a:lnTo>
                  <a:pt x="164" y="84"/>
                </a:lnTo>
                <a:lnTo>
                  <a:pt x="132" y="88"/>
                </a:lnTo>
                <a:lnTo>
                  <a:pt x="120" y="88"/>
                </a:lnTo>
                <a:lnTo>
                  <a:pt x="108" y="92"/>
                </a:lnTo>
                <a:lnTo>
                  <a:pt x="96" y="92"/>
                </a:lnTo>
                <a:lnTo>
                  <a:pt x="84" y="96"/>
                </a:lnTo>
                <a:lnTo>
                  <a:pt x="76" y="96"/>
                </a:lnTo>
                <a:lnTo>
                  <a:pt x="72" y="96"/>
                </a:lnTo>
                <a:lnTo>
                  <a:pt x="68" y="96"/>
                </a:lnTo>
                <a:lnTo>
                  <a:pt x="64" y="96"/>
                </a:lnTo>
                <a:lnTo>
                  <a:pt x="60" y="96"/>
                </a:lnTo>
                <a:lnTo>
                  <a:pt x="52" y="96"/>
                </a:lnTo>
                <a:lnTo>
                  <a:pt x="40" y="92"/>
                </a:lnTo>
                <a:lnTo>
                  <a:pt x="32" y="88"/>
                </a:lnTo>
                <a:lnTo>
                  <a:pt x="20" y="84"/>
                </a:lnTo>
                <a:lnTo>
                  <a:pt x="8" y="80"/>
                </a:lnTo>
                <a:lnTo>
                  <a:pt x="4" y="72"/>
                </a:lnTo>
                <a:lnTo>
                  <a:pt x="0" y="68"/>
                </a:lnTo>
                <a:lnTo>
                  <a:pt x="0" y="68"/>
                </a:lnTo>
                <a:lnTo>
                  <a:pt x="0" y="64"/>
                </a:lnTo>
                <a:lnTo>
                  <a:pt x="4" y="60"/>
                </a:lnTo>
                <a:lnTo>
                  <a:pt x="8" y="60"/>
                </a:lnTo>
                <a:lnTo>
                  <a:pt x="16" y="60"/>
                </a:lnTo>
                <a:lnTo>
                  <a:pt x="24" y="56"/>
                </a:lnTo>
                <a:lnTo>
                  <a:pt x="32" y="56"/>
                </a:lnTo>
                <a:lnTo>
                  <a:pt x="44" y="56"/>
                </a:lnTo>
                <a:lnTo>
                  <a:pt x="92" y="52"/>
                </a:lnTo>
                <a:lnTo>
                  <a:pt x="144" y="44"/>
                </a:lnTo>
                <a:lnTo>
                  <a:pt x="172" y="44"/>
                </a:lnTo>
                <a:lnTo>
                  <a:pt x="204" y="40"/>
                </a:lnTo>
                <a:lnTo>
                  <a:pt x="240" y="36"/>
                </a:lnTo>
                <a:lnTo>
                  <a:pt x="276" y="32"/>
                </a:lnTo>
                <a:lnTo>
                  <a:pt x="316" y="28"/>
                </a:lnTo>
                <a:lnTo>
                  <a:pt x="356" y="20"/>
                </a:lnTo>
                <a:lnTo>
                  <a:pt x="400" y="16"/>
                </a:lnTo>
                <a:lnTo>
                  <a:pt x="440" y="12"/>
                </a:lnTo>
                <a:lnTo>
                  <a:pt x="460" y="8"/>
                </a:lnTo>
                <a:lnTo>
                  <a:pt x="480" y="8"/>
                </a:lnTo>
                <a:lnTo>
                  <a:pt x="496" y="4"/>
                </a:lnTo>
                <a:lnTo>
                  <a:pt x="512" y="4"/>
                </a:lnTo>
                <a:lnTo>
                  <a:pt x="524" y="4"/>
                </a:lnTo>
                <a:lnTo>
                  <a:pt x="536" y="4"/>
                </a:lnTo>
                <a:lnTo>
                  <a:pt x="544" y="4"/>
                </a:lnTo>
                <a:lnTo>
                  <a:pt x="548" y="0"/>
                </a:lnTo>
                <a:lnTo>
                  <a:pt x="560" y="4"/>
                </a:lnTo>
                <a:lnTo>
                  <a:pt x="572" y="8"/>
                </a:lnTo>
                <a:lnTo>
                  <a:pt x="584" y="12"/>
                </a:lnTo>
                <a:lnTo>
                  <a:pt x="596" y="16"/>
                </a:lnTo>
                <a:lnTo>
                  <a:pt x="608" y="28"/>
                </a:lnTo>
                <a:lnTo>
                  <a:pt x="616" y="32"/>
                </a:lnTo>
                <a:lnTo>
                  <a:pt x="620" y="36"/>
                </a:lnTo>
                <a:lnTo>
                  <a:pt x="620" y="40"/>
                </a:lnTo>
                <a:lnTo>
                  <a:pt x="620" y="44"/>
                </a:lnTo>
                <a:lnTo>
                  <a:pt x="620" y="44"/>
                </a:lnTo>
                <a:lnTo>
                  <a:pt x="620" y="44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" name="Freeform 222">
            <a:extLst>
              <a:ext uri="{FF2B5EF4-FFF2-40B4-BE49-F238E27FC236}">
                <a16:creationId xmlns:a16="http://schemas.microsoft.com/office/drawing/2014/main" id="{29994F5A-7EEC-4293-BB2D-5558651B76B4}"/>
              </a:ext>
            </a:extLst>
          </p:cNvPr>
          <p:cNvSpPr>
            <a:spLocks/>
          </p:cNvSpPr>
          <p:nvPr/>
        </p:nvSpPr>
        <p:spPr bwMode="auto">
          <a:xfrm>
            <a:off x="2393523" y="4495371"/>
            <a:ext cx="156787" cy="1951759"/>
          </a:xfrm>
          <a:custGeom>
            <a:avLst/>
            <a:gdLst>
              <a:gd name="T0" fmla="*/ 8 w 40"/>
              <a:gd name="T1" fmla="*/ 376 h 404"/>
              <a:gd name="T2" fmla="*/ 4 w 40"/>
              <a:gd name="T3" fmla="*/ 364 h 404"/>
              <a:gd name="T4" fmla="*/ 0 w 40"/>
              <a:gd name="T5" fmla="*/ 356 h 404"/>
              <a:gd name="T6" fmla="*/ 0 w 40"/>
              <a:gd name="T7" fmla="*/ 344 h 404"/>
              <a:gd name="T8" fmla="*/ 0 w 40"/>
              <a:gd name="T9" fmla="*/ 336 h 404"/>
              <a:gd name="T10" fmla="*/ 4 w 40"/>
              <a:gd name="T11" fmla="*/ 332 h 404"/>
              <a:gd name="T12" fmla="*/ 4 w 40"/>
              <a:gd name="T13" fmla="*/ 320 h 404"/>
              <a:gd name="T14" fmla="*/ 8 w 40"/>
              <a:gd name="T15" fmla="*/ 308 h 404"/>
              <a:gd name="T16" fmla="*/ 8 w 40"/>
              <a:gd name="T17" fmla="*/ 288 h 404"/>
              <a:gd name="T18" fmla="*/ 8 w 40"/>
              <a:gd name="T19" fmla="*/ 280 h 404"/>
              <a:gd name="T20" fmla="*/ 12 w 40"/>
              <a:gd name="T21" fmla="*/ 268 h 404"/>
              <a:gd name="T22" fmla="*/ 12 w 40"/>
              <a:gd name="T23" fmla="*/ 252 h 404"/>
              <a:gd name="T24" fmla="*/ 12 w 40"/>
              <a:gd name="T25" fmla="*/ 236 h 404"/>
              <a:gd name="T26" fmla="*/ 12 w 40"/>
              <a:gd name="T27" fmla="*/ 220 h 404"/>
              <a:gd name="T28" fmla="*/ 12 w 40"/>
              <a:gd name="T29" fmla="*/ 200 h 404"/>
              <a:gd name="T30" fmla="*/ 12 w 40"/>
              <a:gd name="T31" fmla="*/ 180 h 404"/>
              <a:gd name="T32" fmla="*/ 12 w 40"/>
              <a:gd name="T33" fmla="*/ 156 h 404"/>
              <a:gd name="T34" fmla="*/ 12 w 40"/>
              <a:gd name="T35" fmla="*/ 136 h 404"/>
              <a:gd name="T36" fmla="*/ 12 w 40"/>
              <a:gd name="T37" fmla="*/ 112 h 404"/>
              <a:gd name="T38" fmla="*/ 8 w 40"/>
              <a:gd name="T39" fmla="*/ 72 h 404"/>
              <a:gd name="T40" fmla="*/ 8 w 40"/>
              <a:gd name="T41" fmla="*/ 36 h 404"/>
              <a:gd name="T42" fmla="*/ 4 w 40"/>
              <a:gd name="T43" fmla="*/ 0 h 404"/>
              <a:gd name="T44" fmla="*/ 40 w 40"/>
              <a:gd name="T45" fmla="*/ 0 h 404"/>
              <a:gd name="T46" fmla="*/ 36 w 40"/>
              <a:gd name="T47" fmla="*/ 56 h 404"/>
              <a:gd name="T48" fmla="*/ 36 w 40"/>
              <a:gd name="T49" fmla="*/ 116 h 404"/>
              <a:gd name="T50" fmla="*/ 32 w 40"/>
              <a:gd name="T51" fmla="*/ 176 h 404"/>
              <a:gd name="T52" fmla="*/ 32 w 40"/>
              <a:gd name="T53" fmla="*/ 240 h 404"/>
              <a:gd name="T54" fmla="*/ 32 w 40"/>
              <a:gd name="T55" fmla="*/ 272 h 404"/>
              <a:gd name="T56" fmla="*/ 32 w 40"/>
              <a:gd name="T57" fmla="*/ 300 h 404"/>
              <a:gd name="T58" fmla="*/ 32 w 40"/>
              <a:gd name="T59" fmla="*/ 324 h 404"/>
              <a:gd name="T60" fmla="*/ 32 w 40"/>
              <a:gd name="T61" fmla="*/ 344 h 404"/>
              <a:gd name="T62" fmla="*/ 28 w 40"/>
              <a:gd name="T63" fmla="*/ 360 h 404"/>
              <a:gd name="T64" fmla="*/ 28 w 40"/>
              <a:gd name="T65" fmla="*/ 372 h 404"/>
              <a:gd name="T66" fmla="*/ 28 w 40"/>
              <a:gd name="T67" fmla="*/ 380 h 404"/>
              <a:gd name="T68" fmla="*/ 28 w 40"/>
              <a:gd name="T69" fmla="*/ 388 h 404"/>
              <a:gd name="T70" fmla="*/ 24 w 40"/>
              <a:gd name="T71" fmla="*/ 396 h 404"/>
              <a:gd name="T72" fmla="*/ 24 w 40"/>
              <a:gd name="T73" fmla="*/ 400 h 404"/>
              <a:gd name="T74" fmla="*/ 20 w 40"/>
              <a:gd name="T75" fmla="*/ 404 h 404"/>
              <a:gd name="T76" fmla="*/ 20 w 40"/>
              <a:gd name="T77" fmla="*/ 404 h 404"/>
              <a:gd name="T78" fmla="*/ 20 w 40"/>
              <a:gd name="T79" fmla="*/ 404 h 404"/>
              <a:gd name="T80" fmla="*/ 20 w 40"/>
              <a:gd name="T81" fmla="*/ 396 h 404"/>
              <a:gd name="T82" fmla="*/ 16 w 40"/>
              <a:gd name="T83" fmla="*/ 388 h 404"/>
              <a:gd name="T84" fmla="*/ 8 w 40"/>
              <a:gd name="T85" fmla="*/ 376 h 404"/>
              <a:gd name="T86" fmla="*/ 8 w 40"/>
              <a:gd name="T87" fmla="*/ 376 h 4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40" h="404">
                <a:moveTo>
                  <a:pt x="8" y="376"/>
                </a:moveTo>
                <a:lnTo>
                  <a:pt x="4" y="364"/>
                </a:lnTo>
                <a:lnTo>
                  <a:pt x="0" y="356"/>
                </a:lnTo>
                <a:lnTo>
                  <a:pt x="0" y="344"/>
                </a:lnTo>
                <a:lnTo>
                  <a:pt x="0" y="336"/>
                </a:lnTo>
                <a:lnTo>
                  <a:pt x="4" y="332"/>
                </a:lnTo>
                <a:lnTo>
                  <a:pt x="4" y="320"/>
                </a:lnTo>
                <a:lnTo>
                  <a:pt x="8" y="308"/>
                </a:lnTo>
                <a:lnTo>
                  <a:pt x="8" y="288"/>
                </a:lnTo>
                <a:lnTo>
                  <a:pt x="8" y="280"/>
                </a:lnTo>
                <a:lnTo>
                  <a:pt x="12" y="268"/>
                </a:lnTo>
                <a:lnTo>
                  <a:pt x="12" y="252"/>
                </a:lnTo>
                <a:lnTo>
                  <a:pt x="12" y="236"/>
                </a:lnTo>
                <a:lnTo>
                  <a:pt x="12" y="220"/>
                </a:lnTo>
                <a:lnTo>
                  <a:pt x="12" y="200"/>
                </a:lnTo>
                <a:lnTo>
                  <a:pt x="12" y="180"/>
                </a:lnTo>
                <a:lnTo>
                  <a:pt x="12" y="156"/>
                </a:lnTo>
                <a:lnTo>
                  <a:pt x="12" y="136"/>
                </a:lnTo>
                <a:lnTo>
                  <a:pt x="12" y="112"/>
                </a:lnTo>
                <a:lnTo>
                  <a:pt x="8" y="72"/>
                </a:lnTo>
                <a:lnTo>
                  <a:pt x="8" y="36"/>
                </a:lnTo>
                <a:lnTo>
                  <a:pt x="4" y="0"/>
                </a:lnTo>
                <a:lnTo>
                  <a:pt x="40" y="0"/>
                </a:lnTo>
                <a:lnTo>
                  <a:pt x="36" y="56"/>
                </a:lnTo>
                <a:lnTo>
                  <a:pt x="36" y="116"/>
                </a:lnTo>
                <a:lnTo>
                  <a:pt x="32" y="176"/>
                </a:lnTo>
                <a:lnTo>
                  <a:pt x="32" y="240"/>
                </a:lnTo>
                <a:lnTo>
                  <a:pt x="32" y="272"/>
                </a:lnTo>
                <a:lnTo>
                  <a:pt x="32" y="300"/>
                </a:lnTo>
                <a:lnTo>
                  <a:pt x="32" y="324"/>
                </a:lnTo>
                <a:lnTo>
                  <a:pt x="32" y="344"/>
                </a:lnTo>
                <a:lnTo>
                  <a:pt x="28" y="360"/>
                </a:lnTo>
                <a:lnTo>
                  <a:pt x="28" y="372"/>
                </a:lnTo>
                <a:lnTo>
                  <a:pt x="28" y="380"/>
                </a:lnTo>
                <a:lnTo>
                  <a:pt x="28" y="388"/>
                </a:lnTo>
                <a:lnTo>
                  <a:pt x="24" y="396"/>
                </a:lnTo>
                <a:lnTo>
                  <a:pt x="24" y="400"/>
                </a:lnTo>
                <a:lnTo>
                  <a:pt x="20" y="404"/>
                </a:lnTo>
                <a:lnTo>
                  <a:pt x="20" y="404"/>
                </a:lnTo>
                <a:lnTo>
                  <a:pt x="20" y="404"/>
                </a:lnTo>
                <a:lnTo>
                  <a:pt x="20" y="396"/>
                </a:lnTo>
                <a:lnTo>
                  <a:pt x="16" y="388"/>
                </a:lnTo>
                <a:lnTo>
                  <a:pt x="8" y="376"/>
                </a:lnTo>
                <a:lnTo>
                  <a:pt x="8" y="376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" name="Freeform 223">
            <a:extLst>
              <a:ext uri="{FF2B5EF4-FFF2-40B4-BE49-F238E27FC236}">
                <a16:creationId xmlns:a16="http://schemas.microsoft.com/office/drawing/2014/main" id="{1E9FA15A-CFA1-46E4-B3A1-25A9E968099C}"/>
              </a:ext>
            </a:extLst>
          </p:cNvPr>
          <p:cNvSpPr>
            <a:spLocks/>
          </p:cNvSpPr>
          <p:nvPr/>
        </p:nvSpPr>
        <p:spPr bwMode="auto">
          <a:xfrm>
            <a:off x="2534631" y="5075101"/>
            <a:ext cx="736897" cy="405811"/>
          </a:xfrm>
          <a:custGeom>
            <a:avLst/>
            <a:gdLst>
              <a:gd name="T0" fmla="*/ 0 w 188"/>
              <a:gd name="T1" fmla="*/ 8 h 84"/>
              <a:gd name="T2" fmla="*/ 0 w 188"/>
              <a:gd name="T3" fmla="*/ 4 h 84"/>
              <a:gd name="T4" fmla="*/ 4 w 188"/>
              <a:gd name="T5" fmla="*/ 4 h 84"/>
              <a:gd name="T6" fmla="*/ 4 w 188"/>
              <a:gd name="T7" fmla="*/ 4 h 84"/>
              <a:gd name="T8" fmla="*/ 8 w 188"/>
              <a:gd name="T9" fmla="*/ 4 h 84"/>
              <a:gd name="T10" fmla="*/ 16 w 188"/>
              <a:gd name="T11" fmla="*/ 0 h 84"/>
              <a:gd name="T12" fmla="*/ 24 w 188"/>
              <a:gd name="T13" fmla="*/ 0 h 84"/>
              <a:gd name="T14" fmla="*/ 32 w 188"/>
              <a:gd name="T15" fmla="*/ 0 h 84"/>
              <a:gd name="T16" fmla="*/ 40 w 188"/>
              <a:gd name="T17" fmla="*/ 0 h 84"/>
              <a:gd name="T18" fmla="*/ 60 w 188"/>
              <a:gd name="T19" fmla="*/ 0 h 84"/>
              <a:gd name="T20" fmla="*/ 76 w 188"/>
              <a:gd name="T21" fmla="*/ 0 h 84"/>
              <a:gd name="T22" fmla="*/ 88 w 188"/>
              <a:gd name="T23" fmla="*/ 0 h 84"/>
              <a:gd name="T24" fmla="*/ 100 w 188"/>
              <a:gd name="T25" fmla="*/ 4 h 84"/>
              <a:gd name="T26" fmla="*/ 112 w 188"/>
              <a:gd name="T27" fmla="*/ 4 h 84"/>
              <a:gd name="T28" fmla="*/ 124 w 188"/>
              <a:gd name="T29" fmla="*/ 8 h 84"/>
              <a:gd name="T30" fmla="*/ 140 w 188"/>
              <a:gd name="T31" fmla="*/ 16 h 84"/>
              <a:gd name="T32" fmla="*/ 156 w 188"/>
              <a:gd name="T33" fmla="*/ 20 h 84"/>
              <a:gd name="T34" fmla="*/ 168 w 188"/>
              <a:gd name="T35" fmla="*/ 28 h 84"/>
              <a:gd name="T36" fmla="*/ 180 w 188"/>
              <a:gd name="T37" fmla="*/ 40 h 84"/>
              <a:gd name="T38" fmla="*/ 184 w 188"/>
              <a:gd name="T39" fmla="*/ 44 h 84"/>
              <a:gd name="T40" fmla="*/ 184 w 188"/>
              <a:gd name="T41" fmla="*/ 48 h 84"/>
              <a:gd name="T42" fmla="*/ 188 w 188"/>
              <a:gd name="T43" fmla="*/ 56 h 84"/>
              <a:gd name="T44" fmla="*/ 188 w 188"/>
              <a:gd name="T45" fmla="*/ 60 h 84"/>
              <a:gd name="T46" fmla="*/ 184 w 188"/>
              <a:gd name="T47" fmla="*/ 72 h 84"/>
              <a:gd name="T48" fmla="*/ 184 w 188"/>
              <a:gd name="T49" fmla="*/ 76 h 84"/>
              <a:gd name="T50" fmla="*/ 176 w 188"/>
              <a:gd name="T51" fmla="*/ 84 h 84"/>
              <a:gd name="T52" fmla="*/ 168 w 188"/>
              <a:gd name="T53" fmla="*/ 84 h 84"/>
              <a:gd name="T54" fmla="*/ 160 w 188"/>
              <a:gd name="T55" fmla="*/ 84 h 84"/>
              <a:gd name="T56" fmla="*/ 152 w 188"/>
              <a:gd name="T57" fmla="*/ 80 h 84"/>
              <a:gd name="T58" fmla="*/ 144 w 188"/>
              <a:gd name="T59" fmla="*/ 80 h 84"/>
              <a:gd name="T60" fmla="*/ 132 w 188"/>
              <a:gd name="T61" fmla="*/ 76 h 84"/>
              <a:gd name="T62" fmla="*/ 120 w 188"/>
              <a:gd name="T63" fmla="*/ 72 h 84"/>
              <a:gd name="T64" fmla="*/ 104 w 188"/>
              <a:gd name="T65" fmla="*/ 64 h 84"/>
              <a:gd name="T66" fmla="*/ 88 w 188"/>
              <a:gd name="T67" fmla="*/ 56 h 84"/>
              <a:gd name="T68" fmla="*/ 72 w 188"/>
              <a:gd name="T69" fmla="*/ 48 h 84"/>
              <a:gd name="T70" fmla="*/ 56 w 188"/>
              <a:gd name="T71" fmla="*/ 40 h 84"/>
              <a:gd name="T72" fmla="*/ 40 w 188"/>
              <a:gd name="T73" fmla="*/ 36 h 84"/>
              <a:gd name="T74" fmla="*/ 28 w 188"/>
              <a:gd name="T75" fmla="*/ 28 h 84"/>
              <a:gd name="T76" fmla="*/ 16 w 188"/>
              <a:gd name="T77" fmla="*/ 24 h 84"/>
              <a:gd name="T78" fmla="*/ 8 w 188"/>
              <a:gd name="T79" fmla="*/ 20 h 84"/>
              <a:gd name="T80" fmla="*/ 4 w 188"/>
              <a:gd name="T81" fmla="*/ 12 h 84"/>
              <a:gd name="T82" fmla="*/ 0 w 188"/>
              <a:gd name="T83" fmla="*/ 12 h 84"/>
              <a:gd name="T84" fmla="*/ 0 w 188"/>
              <a:gd name="T85" fmla="*/ 8 h 84"/>
              <a:gd name="T86" fmla="*/ 0 w 188"/>
              <a:gd name="T87" fmla="*/ 8 h 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88" h="84">
                <a:moveTo>
                  <a:pt x="0" y="8"/>
                </a:moveTo>
                <a:lnTo>
                  <a:pt x="0" y="4"/>
                </a:lnTo>
                <a:lnTo>
                  <a:pt x="4" y="4"/>
                </a:lnTo>
                <a:lnTo>
                  <a:pt x="4" y="4"/>
                </a:lnTo>
                <a:lnTo>
                  <a:pt x="8" y="4"/>
                </a:lnTo>
                <a:lnTo>
                  <a:pt x="16" y="0"/>
                </a:lnTo>
                <a:lnTo>
                  <a:pt x="24" y="0"/>
                </a:lnTo>
                <a:lnTo>
                  <a:pt x="32" y="0"/>
                </a:lnTo>
                <a:lnTo>
                  <a:pt x="40" y="0"/>
                </a:lnTo>
                <a:lnTo>
                  <a:pt x="60" y="0"/>
                </a:lnTo>
                <a:lnTo>
                  <a:pt x="76" y="0"/>
                </a:lnTo>
                <a:lnTo>
                  <a:pt x="88" y="0"/>
                </a:lnTo>
                <a:lnTo>
                  <a:pt x="100" y="4"/>
                </a:lnTo>
                <a:lnTo>
                  <a:pt x="112" y="4"/>
                </a:lnTo>
                <a:lnTo>
                  <a:pt x="124" y="8"/>
                </a:lnTo>
                <a:lnTo>
                  <a:pt x="140" y="16"/>
                </a:lnTo>
                <a:lnTo>
                  <a:pt x="156" y="20"/>
                </a:lnTo>
                <a:lnTo>
                  <a:pt x="168" y="28"/>
                </a:lnTo>
                <a:lnTo>
                  <a:pt x="180" y="40"/>
                </a:lnTo>
                <a:lnTo>
                  <a:pt x="184" y="44"/>
                </a:lnTo>
                <a:lnTo>
                  <a:pt x="184" y="48"/>
                </a:lnTo>
                <a:lnTo>
                  <a:pt x="188" y="56"/>
                </a:lnTo>
                <a:lnTo>
                  <a:pt x="188" y="60"/>
                </a:lnTo>
                <a:lnTo>
                  <a:pt x="184" y="72"/>
                </a:lnTo>
                <a:lnTo>
                  <a:pt x="184" y="76"/>
                </a:lnTo>
                <a:lnTo>
                  <a:pt x="176" y="84"/>
                </a:lnTo>
                <a:lnTo>
                  <a:pt x="168" y="84"/>
                </a:lnTo>
                <a:lnTo>
                  <a:pt x="160" y="84"/>
                </a:lnTo>
                <a:lnTo>
                  <a:pt x="152" y="80"/>
                </a:lnTo>
                <a:lnTo>
                  <a:pt x="144" y="80"/>
                </a:lnTo>
                <a:lnTo>
                  <a:pt x="132" y="76"/>
                </a:lnTo>
                <a:lnTo>
                  <a:pt x="120" y="72"/>
                </a:lnTo>
                <a:lnTo>
                  <a:pt x="104" y="64"/>
                </a:lnTo>
                <a:lnTo>
                  <a:pt x="88" y="56"/>
                </a:lnTo>
                <a:lnTo>
                  <a:pt x="72" y="48"/>
                </a:lnTo>
                <a:lnTo>
                  <a:pt x="56" y="40"/>
                </a:lnTo>
                <a:lnTo>
                  <a:pt x="40" y="36"/>
                </a:lnTo>
                <a:lnTo>
                  <a:pt x="28" y="28"/>
                </a:lnTo>
                <a:lnTo>
                  <a:pt x="16" y="24"/>
                </a:lnTo>
                <a:lnTo>
                  <a:pt x="8" y="20"/>
                </a:lnTo>
                <a:lnTo>
                  <a:pt x="4" y="12"/>
                </a:lnTo>
                <a:lnTo>
                  <a:pt x="0" y="12"/>
                </a:lnTo>
                <a:lnTo>
                  <a:pt x="0" y="8"/>
                </a:lnTo>
                <a:lnTo>
                  <a:pt x="0" y="8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" name="Freeform 225">
            <a:extLst>
              <a:ext uri="{FF2B5EF4-FFF2-40B4-BE49-F238E27FC236}">
                <a16:creationId xmlns:a16="http://schemas.microsoft.com/office/drawing/2014/main" id="{E0AB8898-0CBB-4EC4-B8FF-2DA0E1155A5D}"/>
              </a:ext>
            </a:extLst>
          </p:cNvPr>
          <p:cNvSpPr>
            <a:spLocks/>
          </p:cNvSpPr>
          <p:nvPr/>
        </p:nvSpPr>
        <p:spPr bwMode="auto">
          <a:xfrm>
            <a:off x="5216705" y="555212"/>
            <a:ext cx="815290" cy="1062839"/>
          </a:xfrm>
          <a:custGeom>
            <a:avLst/>
            <a:gdLst>
              <a:gd name="T0" fmla="*/ 32 w 208"/>
              <a:gd name="T1" fmla="*/ 168 h 220"/>
              <a:gd name="T2" fmla="*/ 52 w 208"/>
              <a:gd name="T3" fmla="*/ 148 h 220"/>
              <a:gd name="T4" fmla="*/ 72 w 208"/>
              <a:gd name="T5" fmla="*/ 128 h 220"/>
              <a:gd name="T6" fmla="*/ 88 w 208"/>
              <a:gd name="T7" fmla="*/ 112 h 220"/>
              <a:gd name="T8" fmla="*/ 100 w 208"/>
              <a:gd name="T9" fmla="*/ 96 h 220"/>
              <a:gd name="T10" fmla="*/ 108 w 208"/>
              <a:gd name="T11" fmla="*/ 80 h 220"/>
              <a:gd name="T12" fmla="*/ 116 w 208"/>
              <a:gd name="T13" fmla="*/ 68 h 220"/>
              <a:gd name="T14" fmla="*/ 124 w 208"/>
              <a:gd name="T15" fmla="*/ 56 h 220"/>
              <a:gd name="T16" fmla="*/ 128 w 208"/>
              <a:gd name="T17" fmla="*/ 48 h 220"/>
              <a:gd name="T18" fmla="*/ 128 w 208"/>
              <a:gd name="T19" fmla="*/ 40 h 220"/>
              <a:gd name="T20" fmla="*/ 128 w 208"/>
              <a:gd name="T21" fmla="*/ 32 h 220"/>
              <a:gd name="T22" fmla="*/ 128 w 208"/>
              <a:gd name="T23" fmla="*/ 24 h 220"/>
              <a:gd name="T24" fmla="*/ 124 w 208"/>
              <a:gd name="T25" fmla="*/ 16 h 220"/>
              <a:gd name="T26" fmla="*/ 124 w 208"/>
              <a:gd name="T27" fmla="*/ 12 h 220"/>
              <a:gd name="T28" fmla="*/ 120 w 208"/>
              <a:gd name="T29" fmla="*/ 12 h 220"/>
              <a:gd name="T30" fmla="*/ 120 w 208"/>
              <a:gd name="T31" fmla="*/ 8 h 220"/>
              <a:gd name="T32" fmla="*/ 120 w 208"/>
              <a:gd name="T33" fmla="*/ 8 h 220"/>
              <a:gd name="T34" fmla="*/ 124 w 208"/>
              <a:gd name="T35" fmla="*/ 4 h 220"/>
              <a:gd name="T36" fmla="*/ 132 w 208"/>
              <a:gd name="T37" fmla="*/ 4 h 220"/>
              <a:gd name="T38" fmla="*/ 140 w 208"/>
              <a:gd name="T39" fmla="*/ 0 h 220"/>
              <a:gd name="T40" fmla="*/ 148 w 208"/>
              <a:gd name="T41" fmla="*/ 4 h 220"/>
              <a:gd name="T42" fmla="*/ 160 w 208"/>
              <a:gd name="T43" fmla="*/ 8 h 220"/>
              <a:gd name="T44" fmla="*/ 176 w 208"/>
              <a:gd name="T45" fmla="*/ 12 h 220"/>
              <a:gd name="T46" fmla="*/ 184 w 208"/>
              <a:gd name="T47" fmla="*/ 16 h 220"/>
              <a:gd name="T48" fmla="*/ 188 w 208"/>
              <a:gd name="T49" fmla="*/ 16 h 220"/>
              <a:gd name="T50" fmla="*/ 196 w 208"/>
              <a:gd name="T51" fmla="*/ 24 h 220"/>
              <a:gd name="T52" fmla="*/ 204 w 208"/>
              <a:gd name="T53" fmla="*/ 28 h 220"/>
              <a:gd name="T54" fmla="*/ 208 w 208"/>
              <a:gd name="T55" fmla="*/ 32 h 220"/>
              <a:gd name="T56" fmla="*/ 208 w 208"/>
              <a:gd name="T57" fmla="*/ 40 h 220"/>
              <a:gd name="T58" fmla="*/ 204 w 208"/>
              <a:gd name="T59" fmla="*/ 48 h 220"/>
              <a:gd name="T60" fmla="*/ 196 w 208"/>
              <a:gd name="T61" fmla="*/ 56 h 220"/>
              <a:gd name="T62" fmla="*/ 188 w 208"/>
              <a:gd name="T63" fmla="*/ 68 h 220"/>
              <a:gd name="T64" fmla="*/ 176 w 208"/>
              <a:gd name="T65" fmla="*/ 80 h 220"/>
              <a:gd name="T66" fmla="*/ 164 w 208"/>
              <a:gd name="T67" fmla="*/ 96 h 220"/>
              <a:gd name="T68" fmla="*/ 148 w 208"/>
              <a:gd name="T69" fmla="*/ 112 h 220"/>
              <a:gd name="T70" fmla="*/ 132 w 208"/>
              <a:gd name="T71" fmla="*/ 132 h 220"/>
              <a:gd name="T72" fmla="*/ 112 w 208"/>
              <a:gd name="T73" fmla="*/ 152 h 220"/>
              <a:gd name="T74" fmla="*/ 92 w 208"/>
              <a:gd name="T75" fmla="*/ 168 h 220"/>
              <a:gd name="T76" fmla="*/ 72 w 208"/>
              <a:gd name="T77" fmla="*/ 184 h 220"/>
              <a:gd name="T78" fmla="*/ 48 w 208"/>
              <a:gd name="T79" fmla="*/ 200 h 220"/>
              <a:gd name="T80" fmla="*/ 40 w 208"/>
              <a:gd name="T81" fmla="*/ 204 h 220"/>
              <a:gd name="T82" fmla="*/ 28 w 208"/>
              <a:gd name="T83" fmla="*/ 212 h 220"/>
              <a:gd name="T84" fmla="*/ 20 w 208"/>
              <a:gd name="T85" fmla="*/ 216 h 220"/>
              <a:gd name="T86" fmla="*/ 16 w 208"/>
              <a:gd name="T87" fmla="*/ 216 h 220"/>
              <a:gd name="T88" fmla="*/ 8 w 208"/>
              <a:gd name="T89" fmla="*/ 220 h 220"/>
              <a:gd name="T90" fmla="*/ 4 w 208"/>
              <a:gd name="T91" fmla="*/ 220 h 220"/>
              <a:gd name="T92" fmla="*/ 0 w 208"/>
              <a:gd name="T93" fmla="*/ 220 h 220"/>
              <a:gd name="T94" fmla="*/ 0 w 208"/>
              <a:gd name="T95" fmla="*/ 216 h 220"/>
              <a:gd name="T96" fmla="*/ 0 w 208"/>
              <a:gd name="T97" fmla="*/ 212 h 220"/>
              <a:gd name="T98" fmla="*/ 0 w 208"/>
              <a:gd name="T99" fmla="*/ 208 h 220"/>
              <a:gd name="T100" fmla="*/ 0 w 208"/>
              <a:gd name="T101" fmla="*/ 204 h 220"/>
              <a:gd name="T102" fmla="*/ 4 w 208"/>
              <a:gd name="T103" fmla="*/ 200 h 220"/>
              <a:gd name="T104" fmla="*/ 8 w 208"/>
              <a:gd name="T105" fmla="*/ 192 h 220"/>
              <a:gd name="T106" fmla="*/ 16 w 208"/>
              <a:gd name="T107" fmla="*/ 184 h 220"/>
              <a:gd name="T108" fmla="*/ 24 w 208"/>
              <a:gd name="T109" fmla="*/ 176 h 220"/>
              <a:gd name="T110" fmla="*/ 32 w 208"/>
              <a:gd name="T111" fmla="*/ 168 h 220"/>
              <a:gd name="T112" fmla="*/ 32 w 208"/>
              <a:gd name="T113" fmla="*/ 168 h 2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208" h="220">
                <a:moveTo>
                  <a:pt x="32" y="168"/>
                </a:moveTo>
                <a:lnTo>
                  <a:pt x="52" y="148"/>
                </a:lnTo>
                <a:lnTo>
                  <a:pt x="72" y="128"/>
                </a:lnTo>
                <a:lnTo>
                  <a:pt x="88" y="112"/>
                </a:lnTo>
                <a:lnTo>
                  <a:pt x="100" y="96"/>
                </a:lnTo>
                <a:lnTo>
                  <a:pt x="108" y="80"/>
                </a:lnTo>
                <a:lnTo>
                  <a:pt x="116" y="68"/>
                </a:lnTo>
                <a:lnTo>
                  <a:pt x="124" y="56"/>
                </a:lnTo>
                <a:lnTo>
                  <a:pt x="128" y="48"/>
                </a:lnTo>
                <a:lnTo>
                  <a:pt x="128" y="40"/>
                </a:lnTo>
                <a:lnTo>
                  <a:pt x="128" y="32"/>
                </a:lnTo>
                <a:lnTo>
                  <a:pt x="128" y="24"/>
                </a:lnTo>
                <a:lnTo>
                  <a:pt x="124" y="16"/>
                </a:lnTo>
                <a:lnTo>
                  <a:pt x="124" y="12"/>
                </a:lnTo>
                <a:lnTo>
                  <a:pt x="120" y="12"/>
                </a:lnTo>
                <a:lnTo>
                  <a:pt x="120" y="8"/>
                </a:lnTo>
                <a:lnTo>
                  <a:pt x="120" y="8"/>
                </a:lnTo>
                <a:lnTo>
                  <a:pt x="124" y="4"/>
                </a:lnTo>
                <a:lnTo>
                  <a:pt x="132" y="4"/>
                </a:lnTo>
                <a:lnTo>
                  <a:pt x="140" y="0"/>
                </a:lnTo>
                <a:lnTo>
                  <a:pt x="148" y="4"/>
                </a:lnTo>
                <a:lnTo>
                  <a:pt x="160" y="8"/>
                </a:lnTo>
                <a:lnTo>
                  <a:pt x="176" y="12"/>
                </a:lnTo>
                <a:lnTo>
                  <a:pt x="184" y="16"/>
                </a:lnTo>
                <a:lnTo>
                  <a:pt x="188" y="16"/>
                </a:lnTo>
                <a:lnTo>
                  <a:pt x="196" y="24"/>
                </a:lnTo>
                <a:lnTo>
                  <a:pt x="204" y="28"/>
                </a:lnTo>
                <a:lnTo>
                  <a:pt x="208" y="32"/>
                </a:lnTo>
                <a:lnTo>
                  <a:pt x="208" y="40"/>
                </a:lnTo>
                <a:lnTo>
                  <a:pt x="204" y="48"/>
                </a:lnTo>
                <a:lnTo>
                  <a:pt x="196" y="56"/>
                </a:lnTo>
                <a:lnTo>
                  <a:pt x="188" y="68"/>
                </a:lnTo>
                <a:lnTo>
                  <a:pt x="176" y="80"/>
                </a:lnTo>
                <a:lnTo>
                  <a:pt x="164" y="96"/>
                </a:lnTo>
                <a:lnTo>
                  <a:pt x="148" y="112"/>
                </a:lnTo>
                <a:lnTo>
                  <a:pt x="132" y="132"/>
                </a:lnTo>
                <a:lnTo>
                  <a:pt x="112" y="152"/>
                </a:lnTo>
                <a:lnTo>
                  <a:pt x="92" y="168"/>
                </a:lnTo>
                <a:lnTo>
                  <a:pt x="72" y="184"/>
                </a:lnTo>
                <a:lnTo>
                  <a:pt x="48" y="200"/>
                </a:lnTo>
                <a:lnTo>
                  <a:pt x="40" y="204"/>
                </a:lnTo>
                <a:lnTo>
                  <a:pt x="28" y="212"/>
                </a:lnTo>
                <a:lnTo>
                  <a:pt x="20" y="216"/>
                </a:lnTo>
                <a:lnTo>
                  <a:pt x="16" y="216"/>
                </a:lnTo>
                <a:lnTo>
                  <a:pt x="8" y="220"/>
                </a:lnTo>
                <a:lnTo>
                  <a:pt x="4" y="220"/>
                </a:lnTo>
                <a:lnTo>
                  <a:pt x="0" y="220"/>
                </a:lnTo>
                <a:lnTo>
                  <a:pt x="0" y="216"/>
                </a:lnTo>
                <a:lnTo>
                  <a:pt x="0" y="212"/>
                </a:lnTo>
                <a:lnTo>
                  <a:pt x="0" y="208"/>
                </a:lnTo>
                <a:lnTo>
                  <a:pt x="0" y="204"/>
                </a:lnTo>
                <a:lnTo>
                  <a:pt x="4" y="200"/>
                </a:lnTo>
                <a:lnTo>
                  <a:pt x="8" y="192"/>
                </a:lnTo>
                <a:lnTo>
                  <a:pt x="16" y="184"/>
                </a:lnTo>
                <a:lnTo>
                  <a:pt x="24" y="176"/>
                </a:lnTo>
                <a:lnTo>
                  <a:pt x="32" y="168"/>
                </a:lnTo>
                <a:lnTo>
                  <a:pt x="32" y="168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" name="Freeform 226">
            <a:extLst>
              <a:ext uri="{FF2B5EF4-FFF2-40B4-BE49-F238E27FC236}">
                <a16:creationId xmlns:a16="http://schemas.microsoft.com/office/drawing/2014/main" id="{AABDF17A-8F3C-4AA0-9E01-7F28215018A3}"/>
              </a:ext>
            </a:extLst>
          </p:cNvPr>
          <p:cNvSpPr>
            <a:spLocks/>
          </p:cNvSpPr>
          <p:nvPr/>
        </p:nvSpPr>
        <p:spPr bwMode="auto">
          <a:xfrm>
            <a:off x="5577314" y="980348"/>
            <a:ext cx="1238614" cy="309190"/>
          </a:xfrm>
          <a:custGeom>
            <a:avLst/>
            <a:gdLst>
              <a:gd name="T0" fmla="*/ 292 w 316"/>
              <a:gd name="T1" fmla="*/ 44 h 64"/>
              <a:gd name="T2" fmla="*/ 284 w 316"/>
              <a:gd name="T3" fmla="*/ 44 h 64"/>
              <a:gd name="T4" fmla="*/ 276 w 316"/>
              <a:gd name="T5" fmla="*/ 44 h 64"/>
              <a:gd name="T6" fmla="*/ 260 w 316"/>
              <a:gd name="T7" fmla="*/ 48 h 64"/>
              <a:gd name="T8" fmla="*/ 248 w 316"/>
              <a:gd name="T9" fmla="*/ 48 h 64"/>
              <a:gd name="T10" fmla="*/ 228 w 316"/>
              <a:gd name="T11" fmla="*/ 48 h 64"/>
              <a:gd name="T12" fmla="*/ 208 w 316"/>
              <a:gd name="T13" fmla="*/ 52 h 64"/>
              <a:gd name="T14" fmla="*/ 184 w 316"/>
              <a:gd name="T15" fmla="*/ 52 h 64"/>
              <a:gd name="T16" fmla="*/ 160 w 316"/>
              <a:gd name="T17" fmla="*/ 56 h 64"/>
              <a:gd name="T18" fmla="*/ 132 w 316"/>
              <a:gd name="T19" fmla="*/ 56 h 64"/>
              <a:gd name="T20" fmla="*/ 108 w 316"/>
              <a:gd name="T21" fmla="*/ 60 h 64"/>
              <a:gd name="T22" fmla="*/ 84 w 316"/>
              <a:gd name="T23" fmla="*/ 60 h 64"/>
              <a:gd name="T24" fmla="*/ 64 w 316"/>
              <a:gd name="T25" fmla="*/ 64 h 64"/>
              <a:gd name="T26" fmla="*/ 44 w 316"/>
              <a:gd name="T27" fmla="*/ 64 h 64"/>
              <a:gd name="T28" fmla="*/ 28 w 316"/>
              <a:gd name="T29" fmla="*/ 64 h 64"/>
              <a:gd name="T30" fmla="*/ 12 w 316"/>
              <a:gd name="T31" fmla="*/ 64 h 64"/>
              <a:gd name="T32" fmla="*/ 0 w 316"/>
              <a:gd name="T33" fmla="*/ 64 h 64"/>
              <a:gd name="T34" fmla="*/ 0 w 316"/>
              <a:gd name="T35" fmla="*/ 32 h 64"/>
              <a:gd name="T36" fmla="*/ 28 w 316"/>
              <a:gd name="T37" fmla="*/ 32 h 64"/>
              <a:gd name="T38" fmla="*/ 64 w 316"/>
              <a:gd name="T39" fmla="*/ 28 h 64"/>
              <a:gd name="T40" fmla="*/ 100 w 316"/>
              <a:gd name="T41" fmla="*/ 24 h 64"/>
              <a:gd name="T42" fmla="*/ 140 w 316"/>
              <a:gd name="T43" fmla="*/ 16 h 64"/>
              <a:gd name="T44" fmla="*/ 160 w 316"/>
              <a:gd name="T45" fmla="*/ 12 h 64"/>
              <a:gd name="T46" fmla="*/ 176 w 316"/>
              <a:gd name="T47" fmla="*/ 8 h 64"/>
              <a:gd name="T48" fmla="*/ 192 w 316"/>
              <a:gd name="T49" fmla="*/ 4 h 64"/>
              <a:gd name="T50" fmla="*/ 208 w 316"/>
              <a:gd name="T51" fmla="*/ 4 h 64"/>
              <a:gd name="T52" fmla="*/ 220 w 316"/>
              <a:gd name="T53" fmla="*/ 0 h 64"/>
              <a:gd name="T54" fmla="*/ 232 w 316"/>
              <a:gd name="T55" fmla="*/ 0 h 64"/>
              <a:gd name="T56" fmla="*/ 240 w 316"/>
              <a:gd name="T57" fmla="*/ 0 h 64"/>
              <a:gd name="T58" fmla="*/ 248 w 316"/>
              <a:gd name="T59" fmla="*/ 0 h 64"/>
              <a:gd name="T60" fmla="*/ 264 w 316"/>
              <a:gd name="T61" fmla="*/ 0 h 64"/>
              <a:gd name="T62" fmla="*/ 276 w 316"/>
              <a:gd name="T63" fmla="*/ 0 h 64"/>
              <a:gd name="T64" fmla="*/ 284 w 316"/>
              <a:gd name="T65" fmla="*/ 4 h 64"/>
              <a:gd name="T66" fmla="*/ 296 w 316"/>
              <a:gd name="T67" fmla="*/ 8 h 64"/>
              <a:gd name="T68" fmla="*/ 304 w 316"/>
              <a:gd name="T69" fmla="*/ 16 h 64"/>
              <a:gd name="T70" fmla="*/ 308 w 316"/>
              <a:gd name="T71" fmla="*/ 20 h 64"/>
              <a:gd name="T72" fmla="*/ 312 w 316"/>
              <a:gd name="T73" fmla="*/ 24 h 64"/>
              <a:gd name="T74" fmla="*/ 316 w 316"/>
              <a:gd name="T75" fmla="*/ 28 h 64"/>
              <a:gd name="T76" fmla="*/ 312 w 316"/>
              <a:gd name="T77" fmla="*/ 36 h 64"/>
              <a:gd name="T78" fmla="*/ 308 w 316"/>
              <a:gd name="T79" fmla="*/ 40 h 64"/>
              <a:gd name="T80" fmla="*/ 300 w 316"/>
              <a:gd name="T81" fmla="*/ 40 h 64"/>
              <a:gd name="T82" fmla="*/ 292 w 316"/>
              <a:gd name="T83" fmla="*/ 44 h 64"/>
              <a:gd name="T84" fmla="*/ 292 w 316"/>
              <a:gd name="T85" fmla="*/ 44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316" h="64">
                <a:moveTo>
                  <a:pt x="292" y="44"/>
                </a:moveTo>
                <a:lnTo>
                  <a:pt x="284" y="44"/>
                </a:lnTo>
                <a:lnTo>
                  <a:pt x="276" y="44"/>
                </a:lnTo>
                <a:lnTo>
                  <a:pt x="260" y="48"/>
                </a:lnTo>
                <a:lnTo>
                  <a:pt x="248" y="48"/>
                </a:lnTo>
                <a:lnTo>
                  <a:pt x="228" y="48"/>
                </a:lnTo>
                <a:lnTo>
                  <a:pt x="208" y="52"/>
                </a:lnTo>
                <a:lnTo>
                  <a:pt x="184" y="52"/>
                </a:lnTo>
                <a:lnTo>
                  <a:pt x="160" y="56"/>
                </a:lnTo>
                <a:lnTo>
                  <a:pt x="132" y="56"/>
                </a:lnTo>
                <a:lnTo>
                  <a:pt x="108" y="60"/>
                </a:lnTo>
                <a:lnTo>
                  <a:pt x="84" y="60"/>
                </a:lnTo>
                <a:lnTo>
                  <a:pt x="64" y="64"/>
                </a:lnTo>
                <a:lnTo>
                  <a:pt x="44" y="64"/>
                </a:lnTo>
                <a:lnTo>
                  <a:pt x="28" y="64"/>
                </a:lnTo>
                <a:lnTo>
                  <a:pt x="12" y="64"/>
                </a:lnTo>
                <a:lnTo>
                  <a:pt x="0" y="64"/>
                </a:lnTo>
                <a:lnTo>
                  <a:pt x="0" y="32"/>
                </a:lnTo>
                <a:lnTo>
                  <a:pt x="28" y="32"/>
                </a:lnTo>
                <a:lnTo>
                  <a:pt x="64" y="28"/>
                </a:lnTo>
                <a:lnTo>
                  <a:pt x="100" y="24"/>
                </a:lnTo>
                <a:lnTo>
                  <a:pt x="140" y="16"/>
                </a:lnTo>
                <a:lnTo>
                  <a:pt x="160" y="12"/>
                </a:lnTo>
                <a:lnTo>
                  <a:pt x="176" y="8"/>
                </a:lnTo>
                <a:lnTo>
                  <a:pt x="192" y="4"/>
                </a:lnTo>
                <a:lnTo>
                  <a:pt x="208" y="4"/>
                </a:lnTo>
                <a:lnTo>
                  <a:pt x="220" y="0"/>
                </a:lnTo>
                <a:lnTo>
                  <a:pt x="232" y="0"/>
                </a:lnTo>
                <a:lnTo>
                  <a:pt x="240" y="0"/>
                </a:lnTo>
                <a:lnTo>
                  <a:pt x="248" y="0"/>
                </a:lnTo>
                <a:lnTo>
                  <a:pt x="264" y="0"/>
                </a:lnTo>
                <a:lnTo>
                  <a:pt x="276" y="0"/>
                </a:lnTo>
                <a:lnTo>
                  <a:pt x="284" y="4"/>
                </a:lnTo>
                <a:lnTo>
                  <a:pt x="296" y="8"/>
                </a:lnTo>
                <a:lnTo>
                  <a:pt x="304" y="16"/>
                </a:lnTo>
                <a:lnTo>
                  <a:pt x="308" y="20"/>
                </a:lnTo>
                <a:lnTo>
                  <a:pt x="312" y="24"/>
                </a:lnTo>
                <a:lnTo>
                  <a:pt x="316" y="28"/>
                </a:lnTo>
                <a:lnTo>
                  <a:pt x="312" y="36"/>
                </a:lnTo>
                <a:lnTo>
                  <a:pt x="308" y="40"/>
                </a:lnTo>
                <a:lnTo>
                  <a:pt x="300" y="40"/>
                </a:lnTo>
                <a:lnTo>
                  <a:pt x="292" y="44"/>
                </a:lnTo>
                <a:lnTo>
                  <a:pt x="292" y="44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" name="Freeform 227">
            <a:extLst>
              <a:ext uri="{FF2B5EF4-FFF2-40B4-BE49-F238E27FC236}">
                <a16:creationId xmlns:a16="http://schemas.microsoft.com/office/drawing/2014/main" id="{474D464B-B432-480F-803D-636272B74A6C}"/>
              </a:ext>
            </a:extLst>
          </p:cNvPr>
          <p:cNvSpPr>
            <a:spLocks/>
          </p:cNvSpPr>
          <p:nvPr/>
        </p:nvSpPr>
        <p:spPr bwMode="auto">
          <a:xfrm>
            <a:off x="5953602" y="1154267"/>
            <a:ext cx="297895" cy="2067705"/>
          </a:xfrm>
          <a:custGeom>
            <a:avLst/>
            <a:gdLst>
              <a:gd name="T0" fmla="*/ 36 w 76"/>
              <a:gd name="T1" fmla="*/ 428 h 428"/>
              <a:gd name="T2" fmla="*/ 32 w 76"/>
              <a:gd name="T3" fmla="*/ 424 h 428"/>
              <a:gd name="T4" fmla="*/ 24 w 76"/>
              <a:gd name="T5" fmla="*/ 420 h 428"/>
              <a:gd name="T6" fmla="*/ 20 w 76"/>
              <a:gd name="T7" fmla="*/ 412 h 428"/>
              <a:gd name="T8" fmla="*/ 20 w 76"/>
              <a:gd name="T9" fmla="*/ 400 h 428"/>
              <a:gd name="T10" fmla="*/ 16 w 76"/>
              <a:gd name="T11" fmla="*/ 392 h 428"/>
              <a:gd name="T12" fmla="*/ 16 w 76"/>
              <a:gd name="T13" fmla="*/ 384 h 428"/>
              <a:gd name="T14" fmla="*/ 12 w 76"/>
              <a:gd name="T15" fmla="*/ 368 h 428"/>
              <a:gd name="T16" fmla="*/ 12 w 76"/>
              <a:gd name="T17" fmla="*/ 348 h 428"/>
              <a:gd name="T18" fmla="*/ 12 w 76"/>
              <a:gd name="T19" fmla="*/ 328 h 428"/>
              <a:gd name="T20" fmla="*/ 12 w 76"/>
              <a:gd name="T21" fmla="*/ 300 h 428"/>
              <a:gd name="T22" fmla="*/ 12 w 76"/>
              <a:gd name="T23" fmla="*/ 272 h 428"/>
              <a:gd name="T24" fmla="*/ 12 w 76"/>
              <a:gd name="T25" fmla="*/ 236 h 428"/>
              <a:gd name="T26" fmla="*/ 8 w 76"/>
              <a:gd name="T27" fmla="*/ 172 h 428"/>
              <a:gd name="T28" fmla="*/ 8 w 76"/>
              <a:gd name="T29" fmla="*/ 112 h 428"/>
              <a:gd name="T30" fmla="*/ 8 w 76"/>
              <a:gd name="T31" fmla="*/ 80 h 428"/>
              <a:gd name="T32" fmla="*/ 4 w 76"/>
              <a:gd name="T33" fmla="*/ 52 h 428"/>
              <a:gd name="T34" fmla="*/ 0 w 76"/>
              <a:gd name="T35" fmla="*/ 24 h 428"/>
              <a:gd name="T36" fmla="*/ 0 w 76"/>
              <a:gd name="T37" fmla="*/ 0 h 428"/>
              <a:gd name="T38" fmla="*/ 16 w 76"/>
              <a:gd name="T39" fmla="*/ 4 h 428"/>
              <a:gd name="T40" fmla="*/ 28 w 76"/>
              <a:gd name="T41" fmla="*/ 8 h 428"/>
              <a:gd name="T42" fmla="*/ 40 w 76"/>
              <a:gd name="T43" fmla="*/ 8 h 428"/>
              <a:gd name="T44" fmla="*/ 48 w 76"/>
              <a:gd name="T45" fmla="*/ 12 h 428"/>
              <a:gd name="T46" fmla="*/ 56 w 76"/>
              <a:gd name="T47" fmla="*/ 16 h 428"/>
              <a:gd name="T48" fmla="*/ 64 w 76"/>
              <a:gd name="T49" fmla="*/ 16 h 428"/>
              <a:gd name="T50" fmla="*/ 68 w 76"/>
              <a:gd name="T51" fmla="*/ 20 h 428"/>
              <a:gd name="T52" fmla="*/ 72 w 76"/>
              <a:gd name="T53" fmla="*/ 20 h 428"/>
              <a:gd name="T54" fmla="*/ 76 w 76"/>
              <a:gd name="T55" fmla="*/ 28 h 428"/>
              <a:gd name="T56" fmla="*/ 76 w 76"/>
              <a:gd name="T57" fmla="*/ 32 h 428"/>
              <a:gd name="T58" fmla="*/ 76 w 76"/>
              <a:gd name="T59" fmla="*/ 40 h 428"/>
              <a:gd name="T60" fmla="*/ 76 w 76"/>
              <a:gd name="T61" fmla="*/ 48 h 428"/>
              <a:gd name="T62" fmla="*/ 72 w 76"/>
              <a:gd name="T63" fmla="*/ 52 h 428"/>
              <a:gd name="T64" fmla="*/ 72 w 76"/>
              <a:gd name="T65" fmla="*/ 60 h 428"/>
              <a:gd name="T66" fmla="*/ 72 w 76"/>
              <a:gd name="T67" fmla="*/ 72 h 428"/>
              <a:gd name="T68" fmla="*/ 72 w 76"/>
              <a:gd name="T69" fmla="*/ 84 h 428"/>
              <a:gd name="T70" fmla="*/ 72 w 76"/>
              <a:gd name="T71" fmla="*/ 100 h 428"/>
              <a:gd name="T72" fmla="*/ 72 w 76"/>
              <a:gd name="T73" fmla="*/ 120 h 428"/>
              <a:gd name="T74" fmla="*/ 72 w 76"/>
              <a:gd name="T75" fmla="*/ 140 h 428"/>
              <a:gd name="T76" fmla="*/ 72 w 76"/>
              <a:gd name="T77" fmla="*/ 160 h 428"/>
              <a:gd name="T78" fmla="*/ 72 w 76"/>
              <a:gd name="T79" fmla="*/ 184 h 428"/>
              <a:gd name="T80" fmla="*/ 72 w 76"/>
              <a:gd name="T81" fmla="*/ 208 h 428"/>
              <a:gd name="T82" fmla="*/ 72 w 76"/>
              <a:gd name="T83" fmla="*/ 224 h 428"/>
              <a:gd name="T84" fmla="*/ 72 w 76"/>
              <a:gd name="T85" fmla="*/ 244 h 428"/>
              <a:gd name="T86" fmla="*/ 72 w 76"/>
              <a:gd name="T87" fmla="*/ 260 h 428"/>
              <a:gd name="T88" fmla="*/ 72 w 76"/>
              <a:gd name="T89" fmla="*/ 272 h 428"/>
              <a:gd name="T90" fmla="*/ 72 w 76"/>
              <a:gd name="T91" fmla="*/ 284 h 428"/>
              <a:gd name="T92" fmla="*/ 68 w 76"/>
              <a:gd name="T93" fmla="*/ 296 h 428"/>
              <a:gd name="T94" fmla="*/ 68 w 76"/>
              <a:gd name="T95" fmla="*/ 316 h 428"/>
              <a:gd name="T96" fmla="*/ 68 w 76"/>
              <a:gd name="T97" fmla="*/ 332 h 428"/>
              <a:gd name="T98" fmla="*/ 64 w 76"/>
              <a:gd name="T99" fmla="*/ 348 h 428"/>
              <a:gd name="T100" fmla="*/ 64 w 76"/>
              <a:gd name="T101" fmla="*/ 360 h 428"/>
              <a:gd name="T102" fmla="*/ 60 w 76"/>
              <a:gd name="T103" fmla="*/ 388 h 428"/>
              <a:gd name="T104" fmla="*/ 56 w 76"/>
              <a:gd name="T105" fmla="*/ 408 h 428"/>
              <a:gd name="T106" fmla="*/ 52 w 76"/>
              <a:gd name="T107" fmla="*/ 416 h 428"/>
              <a:gd name="T108" fmla="*/ 48 w 76"/>
              <a:gd name="T109" fmla="*/ 424 h 428"/>
              <a:gd name="T110" fmla="*/ 44 w 76"/>
              <a:gd name="T111" fmla="*/ 424 h 428"/>
              <a:gd name="T112" fmla="*/ 36 w 76"/>
              <a:gd name="T113" fmla="*/ 428 h 428"/>
              <a:gd name="T114" fmla="*/ 36 w 76"/>
              <a:gd name="T115" fmla="*/ 428 h 4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76" h="428">
                <a:moveTo>
                  <a:pt x="36" y="428"/>
                </a:moveTo>
                <a:lnTo>
                  <a:pt x="32" y="424"/>
                </a:lnTo>
                <a:lnTo>
                  <a:pt x="24" y="420"/>
                </a:lnTo>
                <a:lnTo>
                  <a:pt x="20" y="412"/>
                </a:lnTo>
                <a:lnTo>
                  <a:pt x="20" y="400"/>
                </a:lnTo>
                <a:lnTo>
                  <a:pt x="16" y="392"/>
                </a:lnTo>
                <a:lnTo>
                  <a:pt x="16" y="384"/>
                </a:lnTo>
                <a:lnTo>
                  <a:pt x="12" y="368"/>
                </a:lnTo>
                <a:lnTo>
                  <a:pt x="12" y="348"/>
                </a:lnTo>
                <a:lnTo>
                  <a:pt x="12" y="328"/>
                </a:lnTo>
                <a:lnTo>
                  <a:pt x="12" y="300"/>
                </a:lnTo>
                <a:lnTo>
                  <a:pt x="12" y="272"/>
                </a:lnTo>
                <a:lnTo>
                  <a:pt x="12" y="236"/>
                </a:lnTo>
                <a:lnTo>
                  <a:pt x="8" y="172"/>
                </a:lnTo>
                <a:lnTo>
                  <a:pt x="8" y="112"/>
                </a:lnTo>
                <a:lnTo>
                  <a:pt x="8" y="80"/>
                </a:lnTo>
                <a:lnTo>
                  <a:pt x="4" y="52"/>
                </a:lnTo>
                <a:lnTo>
                  <a:pt x="0" y="24"/>
                </a:lnTo>
                <a:lnTo>
                  <a:pt x="0" y="0"/>
                </a:lnTo>
                <a:lnTo>
                  <a:pt x="16" y="4"/>
                </a:lnTo>
                <a:lnTo>
                  <a:pt x="28" y="8"/>
                </a:lnTo>
                <a:lnTo>
                  <a:pt x="40" y="8"/>
                </a:lnTo>
                <a:lnTo>
                  <a:pt x="48" y="12"/>
                </a:lnTo>
                <a:lnTo>
                  <a:pt x="56" y="16"/>
                </a:lnTo>
                <a:lnTo>
                  <a:pt x="64" y="16"/>
                </a:lnTo>
                <a:lnTo>
                  <a:pt x="68" y="20"/>
                </a:lnTo>
                <a:lnTo>
                  <a:pt x="72" y="20"/>
                </a:lnTo>
                <a:lnTo>
                  <a:pt x="76" y="28"/>
                </a:lnTo>
                <a:lnTo>
                  <a:pt x="76" y="32"/>
                </a:lnTo>
                <a:lnTo>
                  <a:pt x="76" y="40"/>
                </a:lnTo>
                <a:lnTo>
                  <a:pt x="76" y="48"/>
                </a:lnTo>
                <a:lnTo>
                  <a:pt x="72" y="52"/>
                </a:lnTo>
                <a:lnTo>
                  <a:pt x="72" y="60"/>
                </a:lnTo>
                <a:lnTo>
                  <a:pt x="72" y="72"/>
                </a:lnTo>
                <a:lnTo>
                  <a:pt x="72" y="84"/>
                </a:lnTo>
                <a:lnTo>
                  <a:pt x="72" y="100"/>
                </a:lnTo>
                <a:lnTo>
                  <a:pt x="72" y="120"/>
                </a:lnTo>
                <a:lnTo>
                  <a:pt x="72" y="140"/>
                </a:lnTo>
                <a:lnTo>
                  <a:pt x="72" y="160"/>
                </a:lnTo>
                <a:lnTo>
                  <a:pt x="72" y="184"/>
                </a:lnTo>
                <a:lnTo>
                  <a:pt x="72" y="208"/>
                </a:lnTo>
                <a:lnTo>
                  <a:pt x="72" y="224"/>
                </a:lnTo>
                <a:lnTo>
                  <a:pt x="72" y="244"/>
                </a:lnTo>
                <a:lnTo>
                  <a:pt x="72" y="260"/>
                </a:lnTo>
                <a:lnTo>
                  <a:pt x="72" y="272"/>
                </a:lnTo>
                <a:lnTo>
                  <a:pt x="72" y="284"/>
                </a:lnTo>
                <a:lnTo>
                  <a:pt x="68" y="296"/>
                </a:lnTo>
                <a:lnTo>
                  <a:pt x="68" y="316"/>
                </a:lnTo>
                <a:lnTo>
                  <a:pt x="68" y="332"/>
                </a:lnTo>
                <a:lnTo>
                  <a:pt x="64" y="348"/>
                </a:lnTo>
                <a:lnTo>
                  <a:pt x="64" y="360"/>
                </a:lnTo>
                <a:lnTo>
                  <a:pt x="60" y="388"/>
                </a:lnTo>
                <a:lnTo>
                  <a:pt x="56" y="408"/>
                </a:lnTo>
                <a:lnTo>
                  <a:pt x="52" y="416"/>
                </a:lnTo>
                <a:lnTo>
                  <a:pt x="48" y="424"/>
                </a:lnTo>
                <a:lnTo>
                  <a:pt x="44" y="424"/>
                </a:lnTo>
                <a:lnTo>
                  <a:pt x="36" y="428"/>
                </a:lnTo>
                <a:lnTo>
                  <a:pt x="36" y="428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" name="Freeform 228">
            <a:extLst>
              <a:ext uri="{FF2B5EF4-FFF2-40B4-BE49-F238E27FC236}">
                <a16:creationId xmlns:a16="http://schemas.microsoft.com/office/drawing/2014/main" id="{74F91F45-FFA4-47D0-A13A-DD89854BCD56}"/>
              </a:ext>
            </a:extLst>
          </p:cNvPr>
          <p:cNvSpPr>
            <a:spLocks/>
          </p:cNvSpPr>
          <p:nvPr/>
        </p:nvSpPr>
        <p:spPr bwMode="auto">
          <a:xfrm>
            <a:off x="4777702" y="1618051"/>
            <a:ext cx="2602658" cy="405811"/>
          </a:xfrm>
          <a:custGeom>
            <a:avLst/>
            <a:gdLst>
              <a:gd name="T0" fmla="*/ 664 w 664"/>
              <a:gd name="T1" fmla="*/ 44 h 84"/>
              <a:gd name="T2" fmla="*/ 664 w 664"/>
              <a:gd name="T3" fmla="*/ 52 h 84"/>
              <a:gd name="T4" fmla="*/ 656 w 664"/>
              <a:gd name="T5" fmla="*/ 56 h 84"/>
              <a:gd name="T6" fmla="*/ 640 w 664"/>
              <a:gd name="T7" fmla="*/ 52 h 84"/>
              <a:gd name="T8" fmla="*/ 624 w 664"/>
              <a:gd name="T9" fmla="*/ 52 h 84"/>
              <a:gd name="T10" fmla="*/ 600 w 664"/>
              <a:gd name="T11" fmla="*/ 52 h 84"/>
              <a:gd name="T12" fmla="*/ 552 w 664"/>
              <a:gd name="T13" fmla="*/ 48 h 84"/>
              <a:gd name="T14" fmla="*/ 484 w 664"/>
              <a:gd name="T15" fmla="*/ 48 h 84"/>
              <a:gd name="T16" fmla="*/ 372 w 664"/>
              <a:gd name="T17" fmla="*/ 56 h 84"/>
              <a:gd name="T18" fmla="*/ 296 w 664"/>
              <a:gd name="T19" fmla="*/ 60 h 84"/>
              <a:gd name="T20" fmla="*/ 220 w 664"/>
              <a:gd name="T21" fmla="*/ 68 h 84"/>
              <a:gd name="T22" fmla="*/ 144 w 664"/>
              <a:gd name="T23" fmla="*/ 76 h 84"/>
              <a:gd name="T24" fmla="*/ 108 w 664"/>
              <a:gd name="T25" fmla="*/ 80 h 84"/>
              <a:gd name="T26" fmla="*/ 80 w 664"/>
              <a:gd name="T27" fmla="*/ 84 h 84"/>
              <a:gd name="T28" fmla="*/ 64 w 664"/>
              <a:gd name="T29" fmla="*/ 84 h 84"/>
              <a:gd name="T30" fmla="*/ 52 w 664"/>
              <a:gd name="T31" fmla="*/ 84 h 84"/>
              <a:gd name="T32" fmla="*/ 36 w 664"/>
              <a:gd name="T33" fmla="*/ 80 h 84"/>
              <a:gd name="T34" fmla="*/ 20 w 664"/>
              <a:gd name="T35" fmla="*/ 72 h 84"/>
              <a:gd name="T36" fmla="*/ 4 w 664"/>
              <a:gd name="T37" fmla="*/ 64 h 84"/>
              <a:gd name="T38" fmla="*/ 0 w 664"/>
              <a:gd name="T39" fmla="*/ 56 h 84"/>
              <a:gd name="T40" fmla="*/ 4 w 664"/>
              <a:gd name="T41" fmla="*/ 52 h 84"/>
              <a:gd name="T42" fmla="*/ 8 w 664"/>
              <a:gd name="T43" fmla="*/ 52 h 84"/>
              <a:gd name="T44" fmla="*/ 20 w 664"/>
              <a:gd name="T45" fmla="*/ 48 h 84"/>
              <a:gd name="T46" fmla="*/ 40 w 664"/>
              <a:gd name="T47" fmla="*/ 44 h 84"/>
              <a:gd name="T48" fmla="*/ 60 w 664"/>
              <a:gd name="T49" fmla="*/ 44 h 84"/>
              <a:gd name="T50" fmla="*/ 92 w 664"/>
              <a:gd name="T51" fmla="*/ 40 h 84"/>
              <a:gd name="T52" fmla="*/ 128 w 664"/>
              <a:gd name="T53" fmla="*/ 40 h 84"/>
              <a:gd name="T54" fmla="*/ 168 w 664"/>
              <a:gd name="T55" fmla="*/ 32 h 84"/>
              <a:gd name="T56" fmla="*/ 268 w 664"/>
              <a:gd name="T57" fmla="*/ 24 h 84"/>
              <a:gd name="T58" fmla="*/ 380 w 664"/>
              <a:gd name="T59" fmla="*/ 12 h 84"/>
              <a:gd name="T60" fmla="*/ 436 w 664"/>
              <a:gd name="T61" fmla="*/ 8 h 84"/>
              <a:gd name="T62" fmla="*/ 484 w 664"/>
              <a:gd name="T63" fmla="*/ 4 h 84"/>
              <a:gd name="T64" fmla="*/ 524 w 664"/>
              <a:gd name="T65" fmla="*/ 4 h 84"/>
              <a:gd name="T66" fmla="*/ 556 w 664"/>
              <a:gd name="T67" fmla="*/ 0 h 84"/>
              <a:gd name="T68" fmla="*/ 580 w 664"/>
              <a:gd name="T69" fmla="*/ 0 h 84"/>
              <a:gd name="T70" fmla="*/ 600 w 664"/>
              <a:gd name="T71" fmla="*/ 4 h 84"/>
              <a:gd name="T72" fmla="*/ 628 w 664"/>
              <a:gd name="T73" fmla="*/ 8 h 84"/>
              <a:gd name="T74" fmla="*/ 660 w 664"/>
              <a:gd name="T75" fmla="*/ 36 h 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664" h="84">
                <a:moveTo>
                  <a:pt x="660" y="36"/>
                </a:moveTo>
                <a:lnTo>
                  <a:pt x="664" y="44"/>
                </a:lnTo>
                <a:lnTo>
                  <a:pt x="664" y="48"/>
                </a:lnTo>
                <a:lnTo>
                  <a:pt x="664" y="52"/>
                </a:lnTo>
                <a:lnTo>
                  <a:pt x="660" y="56"/>
                </a:lnTo>
                <a:lnTo>
                  <a:pt x="656" y="56"/>
                </a:lnTo>
                <a:lnTo>
                  <a:pt x="648" y="56"/>
                </a:lnTo>
                <a:lnTo>
                  <a:pt x="640" y="52"/>
                </a:lnTo>
                <a:lnTo>
                  <a:pt x="632" y="52"/>
                </a:lnTo>
                <a:lnTo>
                  <a:pt x="624" y="52"/>
                </a:lnTo>
                <a:lnTo>
                  <a:pt x="612" y="52"/>
                </a:lnTo>
                <a:lnTo>
                  <a:pt x="600" y="52"/>
                </a:lnTo>
                <a:lnTo>
                  <a:pt x="584" y="48"/>
                </a:lnTo>
                <a:lnTo>
                  <a:pt x="552" y="48"/>
                </a:lnTo>
                <a:lnTo>
                  <a:pt x="520" y="48"/>
                </a:lnTo>
                <a:lnTo>
                  <a:pt x="484" y="48"/>
                </a:lnTo>
                <a:lnTo>
                  <a:pt x="448" y="48"/>
                </a:lnTo>
                <a:lnTo>
                  <a:pt x="372" y="56"/>
                </a:lnTo>
                <a:lnTo>
                  <a:pt x="332" y="56"/>
                </a:lnTo>
                <a:lnTo>
                  <a:pt x="296" y="60"/>
                </a:lnTo>
                <a:lnTo>
                  <a:pt x="260" y="64"/>
                </a:lnTo>
                <a:lnTo>
                  <a:pt x="220" y="68"/>
                </a:lnTo>
                <a:lnTo>
                  <a:pt x="180" y="72"/>
                </a:lnTo>
                <a:lnTo>
                  <a:pt x="144" y="76"/>
                </a:lnTo>
                <a:lnTo>
                  <a:pt x="124" y="76"/>
                </a:lnTo>
                <a:lnTo>
                  <a:pt x="108" y="80"/>
                </a:lnTo>
                <a:lnTo>
                  <a:pt x="96" y="80"/>
                </a:lnTo>
                <a:lnTo>
                  <a:pt x="80" y="84"/>
                </a:lnTo>
                <a:lnTo>
                  <a:pt x="72" y="84"/>
                </a:lnTo>
                <a:lnTo>
                  <a:pt x="64" y="84"/>
                </a:lnTo>
                <a:lnTo>
                  <a:pt x="56" y="84"/>
                </a:lnTo>
                <a:lnTo>
                  <a:pt x="52" y="84"/>
                </a:lnTo>
                <a:lnTo>
                  <a:pt x="44" y="84"/>
                </a:lnTo>
                <a:lnTo>
                  <a:pt x="36" y="80"/>
                </a:lnTo>
                <a:lnTo>
                  <a:pt x="28" y="76"/>
                </a:lnTo>
                <a:lnTo>
                  <a:pt x="20" y="72"/>
                </a:lnTo>
                <a:lnTo>
                  <a:pt x="12" y="68"/>
                </a:lnTo>
                <a:lnTo>
                  <a:pt x="4" y="64"/>
                </a:lnTo>
                <a:lnTo>
                  <a:pt x="0" y="60"/>
                </a:lnTo>
                <a:lnTo>
                  <a:pt x="0" y="56"/>
                </a:lnTo>
                <a:lnTo>
                  <a:pt x="0" y="56"/>
                </a:lnTo>
                <a:lnTo>
                  <a:pt x="4" y="52"/>
                </a:lnTo>
                <a:lnTo>
                  <a:pt x="4" y="52"/>
                </a:lnTo>
                <a:lnTo>
                  <a:pt x="8" y="52"/>
                </a:lnTo>
                <a:lnTo>
                  <a:pt x="16" y="48"/>
                </a:lnTo>
                <a:lnTo>
                  <a:pt x="20" y="48"/>
                </a:lnTo>
                <a:lnTo>
                  <a:pt x="28" y="48"/>
                </a:lnTo>
                <a:lnTo>
                  <a:pt x="40" y="44"/>
                </a:lnTo>
                <a:lnTo>
                  <a:pt x="48" y="44"/>
                </a:lnTo>
                <a:lnTo>
                  <a:pt x="60" y="44"/>
                </a:lnTo>
                <a:lnTo>
                  <a:pt x="76" y="44"/>
                </a:lnTo>
                <a:lnTo>
                  <a:pt x="92" y="40"/>
                </a:lnTo>
                <a:lnTo>
                  <a:pt x="108" y="40"/>
                </a:lnTo>
                <a:lnTo>
                  <a:pt x="128" y="40"/>
                </a:lnTo>
                <a:lnTo>
                  <a:pt x="148" y="36"/>
                </a:lnTo>
                <a:lnTo>
                  <a:pt x="168" y="32"/>
                </a:lnTo>
                <a:lnTo>
                  <a:pt x="216" y="28"/>
                </a:lnTo>
                <a:lnTo>
                  <a:pt x="268" y="24"/>
                </a:lnTo>
                <a:lnTo>
                  <a:pt x="324" y="20"/>
                </a:lnTo>
                <a:lnTo>
                  <a:pt x="380" y="12"/>
                </a:lnTo>
                <a:lnTo>
                  <a:pt x="408" y="12"/>
                </a:lnTo>
                <a:lnTo>
                  <a:pt x="436" y="8"/>
                </a:lnTo>
                <a:lnTo>
                  <a:pt x="460" y="8"/>
                </a:lnTo>
                <a:lnTo>
                  <a:pt x="484" y="4"/>
                </a:lnTo>
                <a:lnTo>
                  <a:pt x="504" y="4"/>
                </a:lnTo>
                <a:lnTo>
                  <a:pt x="524" y="4"/>
                </a:lnTo>
                <a:lnTo>
                  <a:pt x="540" y="0"/>
                </a:lnTo>
                <a:lnTo>
                  <a:pt x="556" y="0"/>
                </a:lnTo>
                <a:lnTo>
                  <a:pt x="568" y="0"/>
                </a:lnTo>
                <a:lnTo>
                  <a:pt x="580" y="0"/>
                </a:lnTo>
                <a:lnTo>
                  <a:pt x="592" y="4"/>
                </a:lnTo>
                <a:lnTo>
                  <a:pt x="600" y="4"/>
                </a:lnTo>
                <a:lnTo>
                  <a:pt x="616" y="4"/>
                </a:lnTo>
                <a:lnTo>
                  <a:pt x="628" y="8"/>
                </a:lnTo>
                <a:lnTo>
                  <a:pt x="644" y="20"/>
                </a:lnTo>
                <a:lnTo>
                  <a:pt x="660" y="36"/>
                </a:lnTo>
                <a:lnTo>
                  <a:pt x="660" y="36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" name="Freeform 444">
            <a:extLst>
              <a:ext uri="{FF2B5EF4-FFF2-40B4-BE49-F238E27FC236}">
                <a16:creationId xmlns:a16="http://schemas.microsoft.com/office/drawing/2014/main" id="{9C1F9F5C-C7FE-4BF4-B49B-45DF83C396FB}"/>
              </a:ext>
            </a:extLst>
          </p:cNvPr>
          <p:cNvSpPr>
            <a:spLocks/>
          </p:cNvSpPr>
          <p:nvPr/>
        </p:nvSpPr>
        <p:spPr bwMode="auto">
          <a:xfrm>
            <a:off x="2205379" y="740531"/>
            <a:ext cx="376288" cy="2067705"/>
          </a:xfrm>
          <a:custGeom>
            <a:avLst/>
            <a:gdLst>
              <a:gd name="T0" fmla="*/ 88 w 96"/>
              <a:gd name="T1" fmla="*/ 152 h 428"/>
              <a:gd name="T2" fmla="*/ 88 w 96"/>
              <a:gd name="T3" fmla="*/ 176 h 428"/>
              <a:gd name="T4" fmla="*/ 84 w 96"/>
              <a:gd name="T5" fmla="*/ 204 h 428"/>
              <a:gd name="T6" fmla="*/ 84 w 96"/>
              <a:gd name="T7" fmla="*/ 236 h 428"/>
              <a:gd name="T8" fmla="*/ 84 w 96"/>
              <a:gd name="T9" fmla="*/ 268 h 428"/>
              <a:gd name="T10" fmla="*/ 80 w 96"/>
              <a:gd name="T11" fmla="*/ 308 h 428"/>
              <a:gd name="T12" fmla="*/ 80 w 96"/>
              <a:gd name="T13" fmla="*/ 352 h 428"/>
              <a:gd name="T14" fmla="*/ 76 w 96"/>
              <a:gd name="T15" fmla="*/ 400 h 428"/>
              <a:gd name="T16" fmla="*/ 20 w 96"/>
              <a:gd name="T17" fmla="*/ 428 h 428"/>
              <a:gd name="T18" fmla="*/ 20 w 96"/>
              <a:gd name="T19" fmla="*/ 416 h 428"/>
              <a:gd name="T20" fmla="*/ 20 w 96"/>
              <a:gd name="T21" fmla="*/ 392 h 428"/>
              <a:gd name="T22" fmla="*/ 24 w 96"/>
              <a:gd name="T23" fmla="*/ 364 h 428"/>
              <a:gd name="T24" fmla="*/ 24 w 96"/>
              <a:gd name="T25" fmla="*/ 324 h 428"/>
              <a:gd name="T26" fmla="*/ 28 w 96"/>
              <a:gd name="T27" fmla="*/ 232 h 428"/>
              <a:gd name="T28" fmla="*/ 28 w 96"/>
              <a:gd name="T29" fmla="*/ 136 h 428"/>
              <a:gd name="T30" fmla="*/ 24 w 96"/>
              <a:gd name="T31" fmla="*/ 92 h 428"/>
              <a:gd name="T32" fmla="*/ 24 w 96"/>
              <a:gd name="T33" fmla="*/ 60 h 428"/>
              <a:gd name="T34" fmla="*/ 20 w 96"/>
              <a:gd name="T35" fmla="*/ 40 h 428"/>
              <a:gd name="T36" fmla="*/ 12 w 96"/>
              <a:gd name="T37" fmla="*/ 32 h 428"/>
              <a:gd name="T38" fmla="*/ 4 w 96"/>
              <a:gd name="T39" fmla="*/ 24 h 428"/>
              <a:gd name="T40" fmla="*/ 0 w 96"/>
              <a:gd name="T41" fmla="*/ 8 h 428"/>
              <a:gd name="T42" fmla="*/ 4 w 96"/>
              <a:gd name="T43" fmla="*/ 4 h 428"/>
              <a:gd name="T44" fmla="*/ 16 w 96"/>
              <a:gd name="T45" fmla="*/ 0 h 428"/>
              <a:gd name="T46" fmla="*/ 28 w 96"/>
              <a:gd name="T47" fmla="*/ 0 h 428"/>
              <a:gd name="T48" fmla="*/ 44 w 96"/>
              <a:gd name="T49" fmla="*/ 4 h 428"/>
              <a:gd name="T50" fmla="*/ 64 w 96"/>
              <a:gd name="T51" fmla="*/ 8 h 428"/>
              <a:gd name="T52" fmla="*/ 76 w 96"/>
              <a:gd name="T53" fmla="*/ 12 h 428"/>
              <a:gd name="T54" fmla="*/ 92 w 96"/>
              <a:gd name="T55" fmla="*/ 20 h 428"/>
              <a:gd name="T56" fmla="*/ 96 w 96"/>
              <a:gd name="T57" fmla="*/ 32 h 428"/>
              <a:gd name="T58" fmla="*/ 96 w 96"/>
              <a:gd name="T59" fmla="*/ 48 h 428"/>
              <a:gd name="T60" fmla="*/ 92 w 96"/>
              <a:gd name="T61" fmla="*/ 60 h 428"/>
              <a:gd name="T62" fmla="*/ 92 w 96"/>
              <a:gd name="T63" fmla="*/ 80 h 428"/>
              <a:gd name="T64" fmla="*/ 88 w 96"/>
              <a:gd name="T65" fmla="*/ 108 h 428"/>
              <a:gd name="T66" fmla="*/ 88 w 96"/>
              <a:gd name="T67" fmla="*/ 140 h 4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96" h="428">
                <a:moveTo>
                  <a:pt x="88" y="140"/>
                </a:moveTo>
                <a:lnTo>
                  <a:pt x="88" y="152"/>
                </a:lnTo>
                <a:lnTo>
                  <a:pt x="88" y="164"/>
                </a:lnTo>
                <a:lnTo>
                  <a:pt x="88" y="176"/>
                </a:lnTo>
                <a:lnTo>
                  <a:pt x="84" y="188"/>
                </a:lnTo>
                <a:lnTo>
                  <a:pt x="84" y="204"/>
                </a:lnTo>
                <a:lnTo>
                  <a:pt x="84" y="216"/>
                </a:lnTo>
                <a:lnTo>
                  <a:pt x="84" y="236"/>
                </a:lnTo>
                <a:lnTo>
                  <a:pt x="84" y="252"/>
                </a:lnTo>
                <a:lnTo>
                  <a:pt x="84" y="268"/>
                </a:lnTo>
                <a:lnTo>
                  <a:pt x="84" y="288"/>
                </a:lnTo>
                <a:lnTo>
                  <a:pt x="80" y="308"/>
                </a:lnTo>
                <a:lnTo>
                  <a:pt x="80" y="332"/>
                </a:lnTo>
                <a:lnTo>
                  <a:pt x="80" y="352"/>
                </a:lnTo>
                <a:lnTo>
                  <a:pt x="76" y="376"/>
                </a:lnTo>
                <a:lnTo>
                  <a:pt x="76" y="400"/>
                </a:lnTo>
                <a:lnTo>
                  <a:pt x="76" y="428"/>
                </a:lnTo>
                <a:lnTo>
                  <a:pt x="20" y="428"/>
                </a:lnTo>
                <a:lnTo>
                  <a:pt x="20" y="420"/>
                </a:lnTo>
                <a:lnTo>
                  <a:pt x="20" y="416"/>
                </a:lnTo>
                <a:lnTo>
                  <a:pt x="20" y="404"/>
                </a:lnTo>
                <a:lnTo>
                  <a:pt x="20" y="392"/>
                </a:lnTo>
                <a:lnTo>
                  <a:pt x="20" y="380"/>
                </a:lnTo>
                <a:lnTo>
                  <a:pt x="24" y="364"/>
                </a:lnTo>
                <a:lnTo>
                  <a:pt x="24" y="344"/>
                </a:lnTo>
                <a:lnTo>
                  <a:pt x="24" y="324"/>
                </a:lnTo>
                <a:lnTo>
                  <a:pt x="28" y="280"/>
                </a:lnTo>
                <a:lnTo>
                  <a:pt x="28" y="232"/>
                </a:lnTo>
                <a:lnTo>
                  <a:pt x="28" y="184"/>
                </a:lnTo>
                <a:lnTo>
                  <a:pt x="28" y="136"/>
                </a:lnTo>
                <a:lnTo>
                  <a:pt x="28" y="112"/>
                </a:lnTo>
                <a:lnTo>
                  <a:pt x="24" y="92"/>
                </a:lnTo>
                <a:lnTo>
                  <a:pt x="24" y="76"/>
                </a:lnTo>
                <a:lnTo>
                  <a:pt x="24" y="60"/>
                </a:lnTo>
                <a:lnTo>
                  <a:pt x="20" y="52"/>
                </a:lnTo>
                <a:lnTo>
                  <a:pt x="20" y="40"/>
                </a:lnTo>
                <a:lnTo>
                  <a:pt x="16" y="36"/>
                </a:lnTo>
                <a:lnTo>
                  <a:pt x="12" y="32"/>
                </a:lnTo>
                <a:lnTo>
                  <a:pt x="8" y="28"/>
                </a:lnTo>
                <a:lnTo>
                  <a:pt x="4" y="24"/>
                </a:lnTo>
                <a:lnTo>
                  <a:pt x="0" y="16"/>
                </a:lnTo>
                <a:lnTo>
                  <a:pt x="0" y="8"/>
                </a:lnTo>
                <a:lnTo>
                  <a:pt x="4" y="4"/>
                </a:lnTo>
                <a:lnTo>
                  <a:pt x="4" y="4"/>
                </a:lnTo>
                <a:lnTo>
                  <a:pt x="8" y="0"/>
                </a:lnTo>
                <a:lnTo>
                  <a:pt x="16" y="0"/>
                </a:lnTo>
                <a:lnTo>
                  <a:pt x="20" y="0"/>
                </a:lnTo>
                <a:lnTo>
                  <a:pt x="28" y="0"/>
                </a:lnTo>
                <a:lnTo>
                  <a:pt x="36" y="0"/>
                </a:lnTo>
                <a:lnTo>
                  <a:pt x="44" y="4"/>
                </a:lnTo>
                <a:lnTo>
                  <a:pt x="56" y="8"/>
                </a:lnTo>
                <a:lnTo>
                  <a:pt x="64" y="8"/>
                </a:lnTo>
                <a:lnTo>
                  <a:pt x="72" y="12"/>
                </a:lnTo>
                <a:lnTo>
                  <a:pt x="76" y="12"/>
                </a:lnTo>
                <a:lnTo>
                  <a:pt x="88" y="16"/>
                </a:lnTo>
                <a:lnTo>
                  <a:pt x="92" y="20"/>
                </a:lnTo>
                <a:lnTo>
                  <a:pt x="96" y="24"/>
                </a:lnTo>
                <a:lnTo>
                  <a:pt x="96" y="32"/>
                </a:lnTo>
                <a:lnTo>
                  <a:pt x="96" y="36"/>
                </a:lnTo>
                <a:lnTo>
                  <a:pt x="96" y="48"/>
                </a:lnTo>
                <a:lnTo>
                  <a:pt x="96" y="52"/>
                </a:lnTo>
                <a:lnTo>
                  <a:pt x="92" y="60"/>
                </a:lnTo>
                <a:lnTo>
                  <a:pt x="92" y="68"/>
                </a:lnTo>
                <a:lnTo>
                  <a:pt x="92" y="80"/>
                </a:lnTo>
                <a:lnTo>
                  <a:pt x="88" y="92"/>
                </a:lnTo>
                <a:lnTo>
                  <a:pt x="88" y="108"/>
                </a:lnTo>
                <a:lnTo>
                  <a:pt x="88" y="124"/>
                </a:lnTo>
                <a:lnTo>
                  <a:pt x="88" y="140"/>
                </a:lnTo>
                <a:lnTo>
                  <a:pt x="88" y="140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" name="Freeform 445">
            <a:extLst>
              <a:ext uri="{FF2B5EF4-FFF2-40B4-BE49-F238E27FC236}">
                <a16:creationId xmlns:a16="http://schemas.microsoft.com/office/drawing/2014/main" id="{7BE06ADC-7AD9-4FAE-9FD3-AEB476895B97}"/>
              </a:ext>
            </a:extLst>
          </p:cNvPr>
          <p:cNvSpPr>
            <a:spLocks/>
          </p:cNvSpPr>
          <p:nvPr/>
        </p:nvSpPr>
        <p:spPr bwMode="auto">
          <a:xfrm>
            <a:off x="2409202" y="1455531"/>
            <a:ext cx="940720" cy="309190"/>
          </a:xfrm>
          <a:custGeom>
            <a:avLst/>
            <a:gdLst>
              <a:gd name="T0" fmla="*/ 184 w 240"/>
              <a:gd name="T1" fmla="*/ 0 h 64"/>
              <a:gd name="T2" fmla="*/ 196 w 240"/>
              <a:gd name="T3" fmla="*/ 4 h 64"/>
              <a:gd name="T4" fmla="*/ 208 w 240"/>
              <a:gd name="T5" fmla="*/ 4 h 64"/>
              <a:gd name="T6" fmla="*/ 220 w 240"/>
              <a:gd name="T7" fmla="*/ 8 h 64"/>
              <a:gd name="T8" fmla="*/ 228 w 240"/>
              <a:gd name="T9" fmla="*/ 12 h 64"/>
              <a:gd name="T10" fmla="*/ 232 w 240"/>
              <a:gd name="T11" fmla="*/ 16 h 64"/>
              <a:gd name="T12" fmla="*/ 236 w 240"/>
              <a:gd name="T13" fmla="*/ 24 h 64"/>
              <a:gd name="T14" fmla="*/ 240 w 240"/>
              <a:gd name="T15" fmla="*/ 28 h 64"/>
              <a:gd name="T16" fmla="*/ 240 w 240"/>
              <a:gd name="T17" fmla="*/ 32 h 64"/>
              <a:gd name="T18" fmla="*/ 240 w 240"/>
              <a:gd name="T19" fmla="*/ 32 h 64"/>
              <a:gd name="T20" fmla="*/ 236 w 240"/>
              <a:gd name="T21" fmla="*/ 36 h 64"/>
              <a:gd name="T22" fmla="*/ 232 w 240"/>
              <a:gd name="T23" fmla="*/ 36 h 64"/>
              <a:gd name="T24" fmla="*/ 224 w 240"/>
              <a:gd name="T25" fmla="*/ 40 h 64"/>
              <a:gd name="T26" fmla="*/ 212 w 240"/>
              <a:gd name="T27" fmla="*/ 40 h 64"/>
              <a:gd name="T28" fmla="*/ 200 w 240"/>
              <a:gd name="T29" fmla="*/ 44 h 64"/>
              <a:gd name="T30" fmla="*/ 184 w 240"/>
              <a:gd name="T31" fmla="*/ 48 h 64"/>
              <a:gd name="T32" fmla="*/ 168 w 240"/>
              <a:gd name="T33" fmla="*/ 52 h 64"/>
              <a:gd name="T34" fmla="*/ 128 w 240"/>
              <a:gd name="T35" fmla="*/ 56 h 64"/>
              <a:gd name="T36" fmla="*/ 88 w 240"/>
              <a:gd name="T37" fmla="*/ 60 h 64"/>
              <a:gd name="T38" fmla="*/ 44 w 240"/>
              <a:gd name="T39" fmla="*/ 64 h 64"/>
              <a:gd name="T40" fmla="*/ 0 w 240"/>
              <a:gd name="T41" fmla="*/ 64 h 64"/>
              <a:gd name="T42" fmla="*/ 0 w 240"/>
              <a:gd name="T43" fmla="*/ 32 h 64"/>
              <a:gd name="T44" fmla="*/ 28 w 240"/>
              <a:gd name="T45" fmla="*/ 28 h 64"/>
              <a:gd name="T46" fmla="*/ 56 w 240"/>
              <a:gd name="T47" fmla="*/ 24 h 64"/>
              <a:gd name="T48" fmla="*/ 80 w 240"/>
              <a:gd name="T49" fmla="*/ 20 h 64"/>
              <a:gd name="T50" fmla="*/ 108 w 240"/>
              <a:gd name="T51" fmla="*/ 12 h 64"/>
              <a:gd name="T52" fmla="*/ 132 w 240"/>
              <a:gd name="T53" fmla="*/ 4 h 64"/>
              <a:gd name="T54" fmla="*/ 156 w 240"/>
              <a:gd name="T55" fmla="*/ 0 h 64"/>
              <a:gd name="T56" fmla="*/ 164 w 240"/>
              <a:gd name="T57" fmla="*/ 0 h 64"/>
              <a:gd name="T58" fmla="*/ 172 w 240"/>
              <a:gd name="T59" fmla="*/ 0 h 64"/>
              <a:gd name="T60" fmla="*/ 180 w 240"/>
              <a:gd name="T61" fmla="*/ 0 h 64"/>
              <a:gd name="T62" fmla="*/ 184 w 240"/>
              <a:gd name="T63" fmla="*/ 0 h 64"/>
              <a:gd name="T64" fmla="*/ 184 w 240"/>
              <a:gd name="T65" fmla="*/ 0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40" h="64">
                <a:moveTo>
                  <a:pt x="184" y="0"/>
                </a:moveTo>
                <a:lnTo>
                  <a:pt x="196" y="4"/>
                </a:lnTo>
                <a:lnTo>
                  <a:pt x="208" y="4"/>
                </a:lnTo>
                <a:lnTo>
                  <a:pt x="220" y="8"/>
                </a:lnTo>
                <a:lnTo>
                  <a:pt x="228" y="12"/>
                </a:lnTo>
                <a:lnTo>
                  <a:pt x="232" y="16"/>
                </a:lnTo>
                <a:lnTo>
                  <a:pt x="236" y="24"/>
                </a:lnTo>
                <a:lnTo>
                  <a:pt x="240" y="28"/>
                </a:lnTo>
                <a:lnTo>
                  <a:pt x="240" y="32"/>
                </a:lnTo>
                <a:lnTo>
                  <a:pt x="240" y="32"/>
                </a:lnTo>
                <a:lnTo>
                  <a:pt x="236" y="36"/>
                </a:lnTo>
                <a:lnTo>
                  <a:pt x="232" y="36"/>
                </a:lnTo>
                <a:lnTo>
                  <a:pt x="224" y="40"/>
                </a:lnTo>
                <a:lnTo>
                  <a:pt x="212" y="40"/>
                </a:lnTo>
                <a:lnTo>
                  <a:pt x="200" y="44"/>
                </a:lnTo>
                <a:lnTo>
                  <a:pt x="184" y="48"/>
                </a:lnTo>
                <a:lnTo>
                  <a:pt x="168" y="52"/>
                </a:lnTo>
                <a:lnTo>
                  <a:pt x="128" y="56"/>
                </a:lnTo>
                <a:lnTo>
                  <a:pt x="88" y="60"/>
                </a:lnTo>
                <a:lnTo>
                  <a:pt x="44" y="64"/>
                </a:lnTo>
                <a:lnTo>
                  <a:pt x="0" y="64"/>
                </a:lnTo>
                <a:lnTo>
                  <a:pt x="0" y="32"/>
                </a:lnTo>
                <a:lnTo>
                  <a:pt x="28" y="28"/>
                </a:lnTo>
                <a:lnTo>
                  <a:pt x="56" y="24"/>
                </a:lnTo>
                <a:lnTo>
                  <a:pt x="80" y="20"/>
                </a:lnTo>
                <a:lnTo>
                  <a:pt x="108" y="12"/>
                </a:lnTo>
                <a:lnTo>
                  <a:pt x="132" y="4"/>
                </a:lnTo>
                <a:lnTo>
                  <a:pt x="156" y="0"/>
                </a:lnTo>
                <a:lnTo>
                  <a:pt x="164" y="0"/>
                </a:lnTo>
                <a:lnTo>
                  <a:pt x="172" y="0"/>
                </a:lnTo>
                <a:lnTo>
                  <a:pt x="180" y="0"/>
                </a:lnTo>
                <a:lnTo>
                  <a:pt x="184" y="0"/>
                </a:lnTo>
                <a:lnTo>
                  <a:pt x="184" y="0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" name="Freeform 446">
            <a:extLst>
              <a:ext uri="{FF2B5EF4-FFF2-40B4-BE49-F238E27FC236}">
                <a16:creationId xmlns:a16="http://schemas.microsoft.com/office/drawing/2014/main" id="{F923ABA1-C3AB-48D8-9DEC-52AF8549EE9E}"/>
              </a:ext>
            </a:extLst>
          </p:cNvPr>
          <p:cNvSpPr>
            <a:spLocks/>
          </p:cNvSpPr>
          <p:nvPr/>
        </p:nvSpPr>
        <p:spPr bwMode="auto">
          <a:xfrm>
            <a:off x="1154909" y="2537695"/>
            <a:ext cx="2649694" cy="463784"/>
          </a:xfrm>
          <a:custGeom>
            <a:avLst/>
            <a:gdLst>
              <a:gd name="T0" fmla="*/ 8 w 676"/>
              <a:gd name="T1" fmla="*/ 56 h 96"/>
              <a:gd name="T2" fmla="*/ 32 w 676"/>
              <a:gd name="T3" fmla="*/ 52 h 96"/>
              <a:gd name="T4" fmla="*/ 60 w 676"/>
              <a:gd name="T5" fmla="*/ 48 h 96"/>
              <a:gd name="T6" fmla="*/ 84 w 676"/>
              <a:gd name="T7" fmla="*/ 48 h 96"/>
              <a:gd name="T8" fmla="*/ 96 w 676"/>
              <a:gd name="T9" fmla="*/ 48 h 96"/>
              <a:gd name="T10" fmla="*/ 104 w 676"/>
              <a:gd name="T11" fmla="*/ 48 h 96"/>
              <a:gd name="T12" fmla="*/ 124 w 676"/>
              <a:gd name="T13" fmla="*/ 44 h 96"/>
              <a:gd name="T14" fmla="*/ 148 w 676"/>
              <a:gd name="T15" fmla="*/ 44 h 96"/>
              <a:gd name="T16" fmla="*/ 180 w 676"/>
              <a:gd name="T17" fmla="*/ 40 h 96"/>
              <a:gd name="T18" fmla="*/ 216 w 676"/>
              <a:gd name="T19" fmla="*/ 36 h 96"/>
              <a:gd name="T20" fmla="*/ 260 w 676"/>
              <a:gd name="T21" fmla="*/ 32 h 96"/>
              <a:gd name="T22" fmla="*/ 308 w 676"/>
              <a:gd name="T23" fmla="*/ 28 h 96"/>
              <a:gd name="T24" fmla="*/ 364 w 676"/>
              <a:gd name="T25" fmla="*/ 20 h 96"/>
              <a:gd name="T26" fmla="*/ 416 w 676"/>
              <a:gd name="T27" fmla="*/ 16 h 96"/>
              <a:gd name="T28" fmla="*/ 460 w 676"/>
              <a:gd name="T29" fmla="*/ 12 h 96"/>
              <a:gd name="T30" fmla="*/ 496 w 676"/>
              <a:gd name="T31" fmla="*/ 8 h 96"/>
              <a:gd name="T32" fmla="*/ 524 w 676"/>
              <a:gd name="T33" fmla="*/ 4 h 96"/>
              <a:gd name="T34" fmla="*/ 552 w 676"/>
              <a:gd name="T35" fmla="*/ 4 h 96"/>
              <a:gd name="T36" fmla="*/ 568 w 676"/>
              <a:gd name="T37" fmla="*/ 4 h 96"/>
              <a:gd name="T38" fmla="*/ 580 w 676"/>
              <a:gd name="T39" fmla="*/ 0 h 96"/>
              <a:gd name="T40" fmla="*/ 592 w 676"/>
              <a:gd name="T41" fmla="*/ 4 h 96"/>
              <a:gd name="T42" fmla="*/ 620 w 676"/>
              <a:gd name="T43" fmla="*/ 12 h 96"/>
              <a:gd name="T44" fmla="*/ 648 w 676"/>
              <a:gd name="T45" fmla="*/ 24 h 96"/>
              <a:gd name="T46" fmla="*/ 660 w 676"/>
              <a:gd name="T47" fmla="*/ 32 h 96"/>
              <a:gd name="T48" fmla="*/ 672 w 676"/>
              <a:gd name="T49" fmla="*/ 40 h 96"/>
              <a:gd name="T50" fmla="*/ 676 w 676"/>
              <a:gd name="T51" fmla="*/ 44 h 96"/>
              <a:gd name="T52" fmla="*/ 676 w 676"/>
              <a:gd name="T53" fmla="*/ 56 h 96"/>
              <a:gd name="T54" fmla="*/ 672 w 676"/>
              <a:gd name="T55" fmla="*/ 64 h 96"/>
              <a:gd name="T56" fmla="*/ 664 w 676"/>
              <a:gd name="T57" fmla="*/ 64 h 96"/>
              <a:gd name="T58" fmla="*/ 652 w 676"/>
              <a:gd name="T59" fmla="*/ 64 h 96"/>
              <a:gd name="T60" fmla="*/ 628 w 676"/>
              <a:gd name="T61" fmla="*/ 64 h 96"/>
              <a:gd name="T62" fmla="*/ 596 w 676"/>
              <a:gd name="T63" fmla="*/ 60 h 96"/>
              <a:gd name="T64" fmla="*/ 556 w 676"/>
              <a:gd name="T65" fmla="*/ 60 h 96"/>
              <a:gd name="T66" fmla="*/ 520 w 676"/>
              <a:gd name="T67" fmla="*/ 60 h 96"/>
              <a:gd name="T68" fmla="*/ 492 w 676"/>
              <a:gd name="T69" fmla="*/ 60 h 96"/>
              <a:gd name="T70" fmla="*/ 468 w 676"/>
              <a:gd name="T71" fmla="*/ 60 h 96"/>
              <a:gd name="T72" fmla="*/ 452 w 676"/>
              <a:gd name="T73" fmla="*/ 60 h 96"/>
              <a:gd name="T74" fmla="*/ 432 w 676"/>
              <a:gd name="T75" fmla="*/ 60 h 96"/>
              <a:gd name="T76" fmla="*/ 400 w 676"/>
              <a:gd name="T77" fmla="*/ 60 h 96"/>
              <a:gd name="T78" fmla="*/ 368 w 676"/>
              <a:gd name="T79" fmla="*/ 64 h 96"/>
              <a:gd name="T80" fmla="*/ 304 w 676"/>
              <a:gd name="T81" fmla="*/ 68 h 96"/>
              <a:gd name="T82" fmla="*/ 216 w 676"/>
              <a:gd name="T83" fmla="*/ 76 h 96"/>
              <a:gd name="T84" fmla="*/ 140 w 676"/>
              <a:gd name="T85" fmla="*/ 84 h 96"/>
              <a:gd name="T86" fmla="*/ 104 w 676"/>
              <a:gd name="T87" fmla="*/ 88 h 96"/>
              <a:gd name="T88" fmla="*/ 76 w 676"/>
              <a:gd name="T89" fmla="*/ 92 h 96"/>
              <a:gd name="T90" fmla="*/ 56 w 676"/>
              <a:gd name="T91" fmla="*/ 96 h 96"/>
              <a:gd name="T92" fmla="*/ 44 w 676"/>
              <a:gd name="T93" fmla="*/ 92 h 96"/>
              <a:gd name="T94" fmla="*/ 24 w 676"/>
              <a:gd name="T95" fmla="*/ 84 h 96"/>
              <a:gd name="T96" fmla="*/ 4 w 676"/>
              <a:gd name="T97" fmla="*/ 72 h 96"/>
              <a:gd name="T98" fmla="*/ 0 w 676"/>
              <a:gd name="T99" fmla="*/ 64 h 96"/>
              <a:gd name="T100" fmla="*/ 0 w 676"/>
              <a:gd name="T101" fmla="*/ 60 h 96"/>
              <a:gd name="T102" fmla="*/ 4 w 676"/>
              <a:gd name="T103" fmla="*/ 56 h 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676" h="96">
                <a:moveTo>
                  <a:pt x="4" y="56"/>
                </a:moveTo>
                <a:lnTo>
                  <a:pt x="8" y="56"/>
                </a:lnTo>
                <a:lnTo>
                  <a:pt x="20" y="52"/>
                </a:lnTo>
                <a:lnTo>
                  <a:pt x="32" y="52"/>
                </a:lnTo>
                <a:lnTo>
                  <a:pt x="44" y="48"/>
                </a:lnTo>
                <a:lnTo>
                  <a:pt x="60" y="48"/>
                </a:lnTo>
                <a:lnTo>
                  <a:pt x="72" y="48"/>
                </a:lnTo>
                <a:lnTo>
                  <a:pt x="84" y="48"/>
                </a:lnTo>
                <a:lnTo>
                  <a:pt x="92" y="48"/>
                </a:lnTo>
                <a:lnTo>
                  <a:pt x="96" y="48"/>
                </a:lnTo>
                <a:lnTo>
                  <a:pt x="100" y="48"/>
                </a:lnTo>
                <a:lnTo>
                  <a:pt x="104" y="48"/>
                </a:lnTo>
                <a:lnTo>
                  <a:pt x="112" y="44"/>
                </a:lnTo>
                <a:lnTo>
                  <a:pt x="124" y="44"/>
                </a:lnTo>
                <a:lnTo>
                  <a:pt x="136" y="44"/>
                </a:lnTo>
                <a:lnTo>
                  <a:pt x="148" y="44"/>
                </a:lnTo>
                <a:lnTo>
                  <a:pt x="164" y="40"/>
                </a:lnTo>
                <a:lnTo>
                  <a:pt x="180" y="40"/>
                </a:lnTo>
                <a:lnTo>
                  <a:pt x="196" y="40"/>
                </a:lnTo>
                <a:lnTo>
                  <a:pt x="216" y="36"/>
                </a:lnTo>
                <a:lnTo>
                  <a:pt x="236" y="36"/>
                </a:lnTo>
                <a:lnTo>
                  <a:pt x="260" y="32"/>
                </a:lnTo>
                <a:lnTo>
                  <a:pt x="284" y="28"/>
                </a:lnTo>
                <a:lnTo>
                  <a:pt x="308" y="28"/>
                </a:lnTo>
                <a:lnTo>
                  <a:pt x="336" y="24"/>
                </a:lnTo>
                <a:lnTo>
                  <a:pt x="364" y="20"/>
                </a:lnTo>
                <a:lnTo>
                  <a:pt x="388" y="16"/>
                </a:lnTo>
                <a:lnTo>
                  <a:pt x="416" y="16"/>
                </a:lnTo>
                <a:lnTo>
                  <a:pt x="436" y="12"/>
                </a:lnTo>
                <a:lnTo>
                  <a:pt x="460" y="12"/>
                </a:lnTo>
                <a:lnTo>
                  <a:pt x="476" y="8"/>
                </a:lnTo>
                <a:lnTo>
                  <a:pt x="496" y="8"/>
                </a:lnTo>
                <a:lnTo>
                  <a:pt x="512" y="8"/>
                </a:lnTo>
                <a:lnTo>
                  <a:pt x="524" y="4"/>
                </a:lnTo>
                <a:lnTo>
                  <a:pt x="540" y="4"/>
                </a:lnTo>
                <a:lnTo>
                  <a:pt x="552" y="4"/>
                </a:lnTo>
                <a:lnTo>
                  <a:pt x="560" y="4"/>
                </a:lnTo>
                <a:lnTo>
                  <a:pt x="568" y="4"/>
                </a:lnTo>
                <a:lnTo>
                  <a:pt x="572" y="0"/>
                </a:lnTo>
                <a:lnTo>
                  <a:pt x="580" y="0"/>
                </a:lnTo>
                <a:lnTo>
                  <a:pt x="580" y="0"/>
                </a:lnTo>
                <a:lnTo>
                  <a:pt x="592" y="4"/>
                </a:lnTo>
                <a:lnTo>
                  <a:pt x="604" y="4"/>
                </a:lnTo>
                <a:lnTo>
                  <a:pt x="620" y="12"/>
                </a:lnTo>
                <a:lnTo>
                  <a:pt x="640" y="20"/>
                </a:lnTo>
                <a:lnTo>
                  <a:pt x="648" y="24"/>
                </a:lnTo>
                <a:lnTo>
                  <a:pt x="656" y="28"/>
                </a:lnTo>
                <a:lnTo>
                  <a:pt x="660" y="32"/>
                </a:lnTo>
                <a:lnTo>
                  <a:pt x="668" y="36"/>
                </a:lnTo>
                <a:lnTo>
                  <a:pt x="672" y="40"/>
                </a:lnTo>
                <a:lnTo>
                  <a:pt x="672" y="40"/>
                </a:lnTo>
                <a:lnTo>
                  <a:pt x="676" y="44"/>
                </a:lnTo>
                <a:lnTo>
                  <a:pt x="676" y="48"/>
                </a:lnTo>
                <a:lnTo>
                  <a:pt x="676" y="56"/>
                </a:lnTo>
                <a:lnTo>
                  <a:pt x="676" y="60"/>
                </a:lnTo>
                <a:lnTo>
                  <a:pt x="672" y="64"/>
                </a:lnTo>
                <a:lnTo>
                  <a:pt x="668" y="64"/>
                </a:lnTo>
                <a:lnTo>
                  <a:pt x="664" y="64"/>
                </a:lnTo>
                <a:lnTo>
                  <a:pt x="660" y="64"/>
                </a:lnTo>
                <a:lnTo>
                  <a:pt x="652" y="64"/>
                </a:lnTo>
                <a:lnTo>
                  <a:pt x="640" y="64"/>
                </a:lnTo>
                <a:lnTo>
                  <a:pt x="628" y="64"/>
                </a:lnTo>
                <a:lnTo>
                  <a:pt x="612" y="64"/>
                </a:lnTo>
                <a:lnTo>
                  <a:pt x="596" y="60"/>
                </a:lnTo>
                <a:lnTo>
                  <a:pt x="576" y="60"/>
                </a:lnTo>
                <a:lnTo>
                  <a:pt x="556" y="60"/>
                </a:lnTo>
                <a:lnTo>
                  <a:pt x="536" y="60"/>
                </a:lnTo>
                <a:lnTo>
                  <a:pt x="520" y="60"/>
                </a:lnTo>
                <a:lnTo>
                  <a:pt x="504" y="60"/>
                </a:lnTo>
                <a:lnTo>
                  <a:pt x="492" y="60"/>
                </a:lnTo>
                <a:lnTo>
                  <a:pt x="480" y="60"/>
                </a:lnTo>
                <a:lnTo>
                  <a:pt x="468" y="60"/>
                </a:lnTo>
                <a:lnTo>
                  <a:pt x="460" y="60"/>
                </a:lnTo>
                <a:lnTo>
                  <a:pt x="452" y="60"/>
                </a:lnTo>
                <a:lnTo>
                  <a:pt x="440" y="60"/>
                </a:lnTo>
                <a:lnTo>
                  <a:pt x="432" y="60"/>
                </a:lnTo>
                <a:lnTo>
                  <a:pt x="416" y="60"/>
                </a:lnTo>
                <a:lnTo>
                  <a:pt x="400" y="60"/>
                </a:lnTo>
                <a:lnTo>
                  <a:pt x="384" y="60"/>
                </a:lnTo>
                <a:lnTo>
                  <a:pt x="368" y="64"/>
                </a:lnTo>
                <a:lnTo>
                  <a:pt x="348" y="64"/>
                </a:lnTo>
                <a:lnTo>
                  <a:pt x="304" y="68"/>
                </a:lnTo>
                <a:lnTo>
                  <a:pt x="260" y="72"/>
                </a:lnTo>
                <a:lnTo>
                  <a:pt x="216" y="76"/>
                </a:lnTo>
                <a:lnTo>
                  <a:pt x="164" y="84"/>
                </a:lnTo>
                <a:lnTo>
                  <a:pt x="140" y="84"/>
                </a:lnTo>
                <a:lnTo>
                  <a:pt x="120" y="88"/>
                </a:lnTo>
                <a:lnTo>
                  <a:pt x="104" y="88"/>
                </a:lnTo>
                <a:lnTo>
                  <a:pt x="88" y="92"/>
                </a:lnTo>
                <a:lnTo>
                  <a:pt x="76" y="92"/>
                </a:lnTo>
                <a:lnTo>
                  <a:pt x="64" y="92"/>
                </a:lnTo>
                <a:lnTo>
                  <a:pt x="56" y="96"/>
                </a:lnTo>
                <a:lnTo>
                  <a:pt x="52" y="96"/>
                </a:lnTo>
                <a:lnTo>
                  <a:pt x="44" y="92"/>
                </a:lnTo>
                <a:lnTo>
                  <a:pt x="36" y="92"/>
                </a:lnTo>
                <a:lnTo>
                  <a:pt x="24" y="84"/>
                </a:lnTo>
                <a:lnTo>
                  <a:pt x="16" y="76"/>
                </a:lnTo>
                <a:lnTo>
                  <a:pt x="4" y="72"/>
                </a:lnTo>
                <a:lnTo>
                  <a:pt x="4" y="68"/>
                </a:lnTo>
                <a:lnTo>
                  <a:pt x="0" y="64"/>
                </a:lnTo>
                <a:lnTo>
                  <a:pt x="0" y="64"/>
                </a:lnTo>
                <a:lnTo>
                  <a:pt x="0" y="60"/>
                </a:lnTo>
                <a:lnTo>
                  <a:pt x="0" y="60"/>
                </a:lnTo>
                <a:lnTo>
                  <a:pt x="4" y="56"/>
                </a:lnTo>
                <a:lnTo>
                  <a:pt x="4" y="56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" name="Freeform 385">
            <a:extLst>
              <a:ext uri="{FF2B5EF4-FFF2-40B4-BE49-F238E27FC236}">
                <a16:creationId xmlns:a16="http://schemas.microsoft.com/office/drawing/2014/main" id="{018A8FD4-0ECA-4374-A829-B2EE2AA0EBEB}"/>
              </a:ext>
            </a:extLst>
          </p:cNvPr>
          <p:cNvSpPr>
            <a:spLocks/>
          </p:cNvSpPr>
          <p:nvPr/>
        </p:nvSpPr>
        <p:spPr bwMode="auto">
          <a:xfrm>
            <a:off x="9061262" y="1207429"/>
            <a:ext cx="1317007" cy="367163"/>
          </a:xfrm>
          <a:custGeom>
            <a:avLst/>
            <a:gdLst>
              <a:gd name="T0" fmla="*/ 312 w 336"/>
              <a:gd name="T1" fmla="*/ 40 h 76"/>
              <a:gd name="T2" fmla="*/ 284 w 336"/>
              <a:gd name="T3" fmla="*/ 48 h 76"/>
              <a:gd name="T4" fmla="*/ 256 w 336"/>
              <a:gd name="T5" fmla="*/ 52 h 76"/>
              <a:gd name="T6" fmla="*/ 236 w 336"/>
              <a:gd name="T7" fmla="*/ 56 h 76"/>
              <a:gd name="T8" fmla="*/ 204 w 336"/>
              <a:gd name="T9" fmla="*/ 60 h 76"/>
              <a:gd name="T10" fmla="*/ 172 w 336"/>
              <a:gd name="T11" fmla="*/ 64 h 76"/>
              <a:gd name="T12" fmla="*/ 132 w 336"/>
              <a:gd name="T13" fmla="*/ 68 h 76"/>
              <a:gd name="T14" fmla="*/ 100 w 336"/>
              <a:gd name="T15" fmla="*/ 72 h 76"/>
              <a:gd name="T16" fmla="*/ 76 w 336"/>
              <a:gd name="T17" fmla="*/ 76 h 76"/>
              <a:gd name="T18" fmla="*/ 60 w 336"/>
              <a:gd name="T19" fmla="*/ 76 h 76"/>
              <a:gd name="T20" fmla="*/ 52 w 336"/>
              <a:gd name="T21" fmla="*/ 76 h 76"/>
              <a:gd name="T22" fmla="*/ 32 w 336"/>
              <a:gd name="T23" fmla="*/ 72 h 76"/>
              <a:gd name="T24" fmla="*/ 12 w 336"/>
              <a:gd name="T25" fmla="*/ 64 h 76"/>
              <a:gd name="T26" fmla="*/ 0 w 336"/>
              <a:gd name="T27" fmla="*/ 56 h 76"/>
              <a:gd name="T28" fmla="*/ 0 w 336"/>
              <a:gd name="T29" fmla="*/ 52 h 76"/>
              <a:gd name="T30" fmla="*/ 4 w 336"/>
              <a:gd name="T31" fmla="*/ 48 h 76"/>
              <a:gd name="T32" fmla="*/ 16 w 336"/>
              <a:gd name="T33" fmla="*/ 44 h 76"/>
              <a:gd name="T34" fmla="*/ 40 w 336"/>
              <a:gd name="T35" fmla="*/ 40 h 76"/>
              <a:gd name="T36" fmla="*/ 64 w 336"/>
              <a:gd name="T37" fmla="*/ 36 h 76"/>
              <a:gd name="T38" fmla="*/ 96 w 336"/>
              <a:gd name="T39" fmla="*/ 32 h 76"/>
              <a:gd name="T40" fmla="*/ 136 w 336"/>
              <a:gd name="T41" fmla="*/ 24 h 76"/>
              <a:gd name="T42" fmla="*/ 180 w 336"/>
              <a:gd name="T43" fmla="*/ 16 h 76"/>
              <a:gd name="T44" fmla="*/ 220 w 336"/>
              <a:gd name="T45" fmla="*/ 8 h 76"/>
              <a:gd name="T46" fmla="*/ 248 w 336"/>
              <a:gd name="T47" fmla="*/ 4 h 76"/>
              <a:gd name="T48" fmla="*/ 272 w 336"/>
              <a:gd name="T49" fmla="*/ 0 h 76"/>
              <a:gd name="T50" fmla="*/ 288 w 336"/>
              <a:gd name="T51" fmla="*/ 0 h 76"/>
              <a:gd name="T52" fmla="*/ 308 w 336"/>
              <a:gd name="T53" fmla="*/ 4 h 76"/>
              <a:gd name="T54" fmla="*/ 324 w 336"/>
              <a:gd name="T55" fmla="*/ 8 h 76"/>
              <a:gd name="T56" fmla="*/ 332 w 336"/>
              <a:gd name="T57" fmla="*/ 16 h 76"/>
              <a:gd name="T58" fmla="*/ 332 w 336"/>
              <a:gd name="T59" fmla="*/ 24 h 76"/>
              <a:gd name="T60" fmla="*/ 328 w 336"/>
              <a:gd name="T61" fmla="*/ 32 h 76"/>
              <a:gd name="T62" fmla="*/ 320 w 336"/>
              <a:gd name="T63" fmla="*/ 36 h 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336" h="76">
                <a:moveTo>
                  <a:pt x="320" y="36"/>
                </a:moveTo>
                <a:lnTo>
                  <a:pt x="312" y="40"/>
                </a:lnTo>
                <a:lnTo>
                  <a:pt x="300" y="44"/>
                </a:lnTo>
                <a:lnTo>
                  <a:pt x="284" y="48"/>
                </a:lnTo>
                <a:lnTo>
                  <a:pt x="268" y="48"/>
                </a:lnTo>
                <a:lnTo>
                  <a:pt x="256" y="52"/>
                </a:lnTo>
                <a:lnTo>
                  <a:pt x="248" y="52"/>
                </a:lnTo>
                <a:lnTo>
                  <a:pt x="236" y="56"/>
                </a:lnTo>
                <a:lnTo>
                  <a:pt x="220" y="56"/>
                </a:lnTo>
                <a:lnTo>
                  <a:pt x="204" y="60"/>
                </a:lnTo>
                <a:lnTo>
                  <a:pt x="188" y="60"/>
                </a:lnTo>
                <a:lnTo>
                  <a:pt x="172" y="64"/>
                </a:lnTo>
                <a:lnTo>
                  <a:pt x="152" y="68"/>
                </a:lnTo>
                <a:lnTo>
                  <a:pt x="132" y="68"/>
                </a:lnTo>
                <a:lnTo>
                  <a:pt x="116" y="72"/>
                </a:lnTo>
                <a:lnTo>
                  <a:pt x="100" y="72"/>
                </a:lnTo>
                <a:lnTo>
                  <a:pt x="88" y="72"/>
                </a:lnTo>
                <a:lnTo>
                  <a:pt x="76" y="76"/>
                </a:lnTo>
                <a:lnTo>
                  <a:pt x="68" y="76"/>
                </a:lnTo>
                <a:lnTo>
                  <a:pt x="60" y="76"/>
                </a:lnTo>
                <a:lnTo>
                  <a:pt x="56" y="76"/>
                </a:lnTo>
                <a:lnTo>
                  <a:pt x="52" y="76"/>
                </a:lnTo>
                <a:lnTo>
                  <a:pt x="40" y="72"/>
                </a:lnTo>
                <a:lnTo>
                  <a:pt x="32" y="72"/>
                </a:lnTo>
                <a:lnTo>
                  <a:pt x="20" y="68"/>
                </a:lnTo>
                <a:lnTo>
                  <a:pt x="12" y="64"/>
                </a:lnTo>
                <a:lnTo>
                  <a:pt x="4" y="60"/>
                </a:lnTo>
                <a:lnTo>
                  <a:pt x="0" y="56"/>
                </a:lnTo>
                <a:lnTo>
                  <a:pt x="0" y="52"/>
                </a:lnTo>
                <a:lnTo>
                  <a:pt x="0" y="52"/>
                </a:lnTo>
                <a:lnTo>
                  <a:pt x="0" y="48"/>
                </a:lnTo>
                <a:lnTo>
                  <a:pt x="4" y="48"/>
                </a:lnTo>
                <a:lnTo>
                  <a:pt x="8" y="48"/>
                </a:lnTo>
                <a:lnTo>
                  <a:pt x="16" y="44"/>
                </a:lnTo>
                <a:lnTo>
                  <a:pt x="32" y="44"/>
                </a:lnTo>
                <a:lnTo>
                  <a:pt x="40" y="40"/>
                </a:lnTo>
                <a:lnTo>
                  <a:pt x="52" y="40"/>
                </a:lnTo>
                <a:lnTo>
                  <a:pt x="64" y="36"/>
                </a:lnTo>
                <a:lnTo>
                  <a:pt x="76" y="36"/>
                </a:lnTo>
                <a:lnTo>
                  <a:pt x="96" y="32"/>
                </a:lnTo>
                <a:lnTo>
                  <a:pt x="112" y="28"/>
                </a:lnTo>
                <a:lnTo>
                  <a:pt x="136" y="24"/>
                </a:lnTo>
                <a:lnTo>
                  <a:pt x="156" y="20"/>
                </a:lnTo>
                <a:lnTo>
                  <a:pt x="180" y="16"/>
                </a:lnTo>
                <a:lnTo>
                  <a:pt x="200" y="12"/>
                </a:lnTo>
                <a:lnTo>
                  <a:pt x="220" y="8"/>
                </a:lnTo>
                <a:lnTo>
                  <a:pt x="236" y="4"/>
                </a:lnTo>
                <a:lnTo>
                  <a:pt x="248" y="4"/>
                </a:lnTo>
                <a:lnTo>
                  <a:pt x="260" y="0"/>
                </a:lnTo>
                <a:lnTo>
                  <a:pt x="272" y="0"/>
                </a:lnTo>
                <a:lnTo>
                  <a:pt x="280" y="0"/>
                </a:lnTo>
                <a:lnTo>
                  <a:pt x="288" y="0"/>
                </a:lnTo>
                <a:lnTo>
                  <a:pt x="300" y="0"/>
                </a:lnTo>
                <a:lnTo>
                  <a:pt x="308" y="4"/>
                </a:lnTo>
                <a:lnTo>
                  <a:pt x="316" y="4"/>
                </a:lnTo>
                <a:lnTo>
                  <a:pt x="324" y="8"/>
                </a:lnTo>
                <a:lnTo>
                  <a:pt x="328" y="12"/>
                </a:lnTo>
                <a:lnTo>
                  <a:pt x="332" y="16"/>
                </a:lnTo>
                <a:lnTo>
                  <a:pt x="336" y="20"/>
                </a:lnTo>
                <a:lnTo>
                  <a:pt x="332" y="24"/>
                </a:lnTo>
                <a:lnTo>
                  <a:pt x="332" y="28"/>
                </a:lnTo>
                <a:lnTo>
                  <a:pt x="328" y="32"/>
                </a:lnTo>
                <a:lnTo>
                  <a:pt x="320" y="36"/>
                </a:lnTo>
                <a:lnTo>
                  <a:pt x="320" y="36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7" name="Freeform 386">
            <a:extLst>
              <a:ext uri="{FF2B5EF4-FFF2-40B4-BE49-F238E27FC236}">
                <a16:creationId xmlns:a16="http://schemas.microsoft.com/office/drawing/2014/main" id="{A51356DC-E70B-4253-8FFC-F385FE02DD83}"/>
              </a:ext>
            </a:extLst>
          </p:cNvPr>
          <p:cNvSpPr>
            <a:spLocks/>
          </p:cNvSpPr>
          <p:nvPr/>
        </p:nvSpPr>
        <p:spPr bwMode="auto">
          <a:xfrm>
            <a:off x="9531621" y="608374"/>
            <a:ext cx="360609" cy="1410677"/>
          </a:xfrm>
          <a:custGeom>
            <a:avLst/>
            <a:gdLst>
              <a:gd name="T0" fmla="*/ 84 w 92"/>
              <a:gd name="T1" fmla="*/ 44 h 292"/>
              <a:gd name="T2" fmla="*/ 84 w 92"/>
              <a:gd name="T3" fmla="*/ 48 h 292"/>
              <a:gd name="T4" fmla="*/ 84 w 92"/>
              <a:gd name="T5" fmla="*/ 52 h 292"/>
              <a:gd name="T6" fmla="*/ 84 w 92"/>
              <a:gd name="T7" fmla="*/ 56 h 292"/>
              <a:gd name="T8" fmla="*/ 84 w 92"/>
              <a:gd name="T9" fmla="*/ 64 h 292"/>
              <a:gd name="T10" fmla="*/ 80 w 92"/>
              <a:gd name="T11" fmla="*/ 72 h 292"/>
              <a:gd name="T12" fmla="*/ 80 w 92"/>
              <a:gd name="T13" fmla="*/ 84 h 292"/>
              <a:gd name="T14" fmla="*/ 80 w 92"/>
              <a:gd name="T15" fmla="*/ 96 h 292"/>
              <a:gd name="T16" fmla="*/ 80 w 92"/>
              <a:gd name="T17" fmla="*/ 112 h 292"/>
              <a:gd name="T18" fmla="*/ 76 w 92"/>
              <a:gd name="T19" fmla="*/ 128 h 292"/>
              <a:gd name="T20" fmla="*/ 76 w 92"/>
              <a:gd name="T21" fmla="*/ 144 h 292"/>
              <a:gd name="T22" fmla="*/ 76 w 92"/>
              <a:gd name="T23" fmla="*/ 164 h 292"/>
              <a:gd name="T24" fmla="*/ 76 w 92"/>
              <a:gd name="T25" fmla="*/ 188 h 292"/>
              <a:gd name="T26" fmla="*/ 72 w 92"/>
              <a:gd name="T27" fmla="*/ 212 h 292"/>
              <a:gd name="T28" fmla="*/ 72 w 92"/>
              <a:gd name="T29" fmla="*/ 236 h 292"/>
              <a:gd name="T30" fmla="*/ 72 w 92"/>
              <a:gd name="T31" fmla="*/ 264 h 292"/>
              <a:gd name="T32" fmla="*/ 72 w 92"/>
              <a:gd name="T33" fmla="*/ 292 h 292"/>
              <a:gd name="T34" fmla="*/ 20 w 92"/>
              <a:gd name="T35" fmla="*/ 292 h 292"/>
              <a:gd name="T36" fmla="*/ 20 w 92"/>
              <a:gd name="T37" fmla="*/ 260 h 292"/>
              <a:gd name="T38" fmla="*/ 20 w 92"/>
              <a:gd name="T39" fmla="*/ 232 h 292"/>
              <a:gd name="T40" fmla="*/ 20 w 92"/>
              <a:gd name="T41" fmla="*/ 204 h 292"/>
              <a:gd name="T42" fmla="*/ 20 w 92"/>
              <a:gd name="T43" fmla="*/ 180 h 292"/>
              <a:gd name="T44" fmla="*/ 20 w 92"/>
              <a:gd name="T45" fmla="*/ 156 h 292"/>
              <a:gd name="T46" fmla="*/ 16 w 92"/>
              <a:gd name="T47" fmla="*/ 136 h 292"/>
              <a:gd name="T48" fmla="*/ 16 w 92"/>
              <a:gd name="T49" fmla="*/ 116 h 292"/>
              <a:gd name="T50" fmla="*/ 16 w 92"/>
              <a:gd name="T51" fmla="*/ 96 h 292"/>
              <a:gd name="T52" fmla="*/ 16 w 92"/>
              <a:gd name="T53" fmla="*/ 80 h 292"/>
              <a:gd name="T54" fmla="*/ 12 w 92"/>
              <a:gd name="T55" fmla="*/ 68 h 292"/>
              <a:gd name="T56" fmla="*/ 12 w 92"/>
              <a:gd name="T57" fmla="*/ 56 h 292"/>
              <a:gd name="T58" fmla="*/ 12 w 92"/>
              <a:gd name="T59" fmla="*/ 44 h 292"/>
              <a:gd name="T60" fmla="*/ 8 w 92"/>
              <a:gd name="T61" fmla="*/ 36 h 292"/>
              <a:gd name="T62" fmla="*/ 8 w 92"/>
              <a:gd name="T63" fmla="*/ 28 h 292"/>
              <a:gd name="T64" fmla="*/ 8 w 92"/>
              <a:gd name="T65" fmla="*/ 24 h 292"/>
              <a:gd name="T66" fmla="*/ 4 w 92"/>
              <a:gd name="T67" fmla="*/ 20 h 292"/>
              <a:gd name="T68" fmla="*/ 0 w 92"/>
              <a:gd name="T69" fmla="*/ 16 h 292"/>
              <a:gd name="T70" fmla="*/ 0 w 92"/>
              <a:gd name="T71" fmla="*/ 8 h 292"/>
              <a:gd name="T72" fmla="*/ 0 w 92"/>
              <a:gd name="T73" fmla="*/ 4 h 292"/>
              <a:gd name="T74" fmla="*/ 4 w 92"/>
              <a:gd name="T75" fmla="*/ 0 h 292"/>
              <a:gd name="T76" fmla="*/ 12 w 92"/>
              <a:gd name="T77" fmla="*/ 0 h 292"/>
              <a:gd name="T78" fmla="*/ 24 w 92"/>
              <a:gd name="T79" fmla="*/ 0 h 292"/>
              <a:gd name="T80" fmla="*/ 36 w 92"/>
              <a:gd name="T81" fmla="*/ 0 h 292"/>
              <a:gd name="T82" fmla="*/ 48 w 92"/>
              <a:gd name="T83" fmla="*/ 4 h 292"/>
              <a:gd name="T84" fmla="*/ 56 w 92"/>
              <a:gd name="T85" fmla="*/ 4 h 292"/>
              <a:gd name="T86" fmla="*/ 64 w 92"/>
              <a:gd name="T87" fmla="*/ 8 h 292"/>
              <a:gd name="T88" fmla="*/ 72 w 92"/>
              <a:gd name="T89" fmla="*/ 12 h 292"/>
              <a:gd name="T90" fmla="*/ 76 w 92"/>
              <a:gd name="T91" fmla="*/ 12 h 292"/>
              <a:gd name="T92" fmla="*/ 84 w 92"/>
              <a:gd name="T93" fmla="*/ 16 h 292"/>
              <a:gd name="T94" fmla="*/ 88 w 92"/>
              <a:gd name="T95" fmla="*/ 20 h 292"/>
              <a:gd name="T96" fmla="*/ 92 w 92"/>
              <a:gd name="T97" fmla="*/ 28 h 292"/>
              <a:gd name="T98" fmla="*/ 92 w 92"/>
              <a:gd name="T99" fmla="*/ 32 h 292"/>
              <a:gd name="T100" fmla="*/ 92 w 92"/>
              <a:gd name="T101" fmla="*/ 36 h 292"/>
              <a:gd name="T102" fmla="*/ 88 w 92"/>
              <a:gd name="T103" fmla="*/ 40 h 292"/>
              <a:gd name="T104" fmla="*/ 84 w 92"/>
              <a:gd name="T105" fmla="*/ 44 h 292"/>
              <a:gd name="T106" fmla="*/ 84 w 92"/>
              <a:gd name="T107" fmla="*/ 44 h 2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92" h="292">
                <a:moveTo>
                  <a:pt x="84" y="44"/>
                </a:moveTo>
                <a:lnTo>
                  <a:pt x="84" y="48"/>
                </a:lnTo>
                <a:lnTo>
                  <a:pt x="84" y="52"/>
                </a:lnTo>
                <a:lnTo>
                  <a:pt x="84" y="56"/>
                </a:lnTo>
                <a:lnTo>
                  <a:pt x="84" y="64"/>
                </a:lnTo>
                <a:lnTo>
                  <a:pt x="80" y="72"/>
                </a:lnTo>
                <a:lnTo>
                  <a:pt x="80" y="84"/>
                </a:lnTo>
                <a:lnTo>
                  <a:pt x="80" y="96"/>
                </a:lnTo>
                <a:lnTo>
                  <a:pt x="80" y="112"/>
                </a:lnTo>
                <a:lnTo>
                  <a:pt x="76" y="128"/>
                </a:lnTo>
                <a:lnTo>
                  <a:pt x="76" y="144"/>
                </a:lnTo>
                <a:lnTo>
                  <a:pt x="76" y="164"/>
                </a:lnTo>
                <a:lnTo>
                  <a:pt x="76" y="188"/>
                </a:lnTo>
                <a:lnTo>
                  <a:pt x="72" y="212"/>
                </a:lnTo>
                <a:lnTo>
                  <a:pt x="72" y="236"/>
                </a:lnTo>
                <a:lnTo>
                  <a:pt x="72" y="264"/>
                </a:lnTo>
                <a:lnTo>
                  <a:pt x="72" y="292"/>
                </a:lnTo>
                <a:lnTo>
                  <a:pt x="20" y="292"/>
                </a:lnTo>
                <a:lnTo>
                  <a:pt x="20" y="260"/>
                </a:lnTo>
                <a:lnTo>
                  <a:pt x="20" y="232"/>
                </a:lnTo>
                <a:lnTo>
                  <a:pt x="20" y="204"/>
                </a:lnTo>
                <a:lnTo>
                  <a:pt x="20" y="180"/>
                </a:lnTo>
                <a:lnTo>
                  <a:pt x="20" y="156"/>
                </a:lnTo>
                <a:lnTo>
                  <a:pt x="16" y="136"/>
                </a:lnTo>
                <a:lnTo>
                  <a:pt x="16" y="116"/>
                </a:lnTo>
                <a:lnTo>
                  <a:pt x="16" y="96"/>
                </a:lnTo>
                <a:lnTo>
                  <a:pt x="16" y="80"/>
                </a:lnTo>
                <a:lnTo>
                  <a:pt x="12" y="68"/>
                </a:lnTo>
                <a:lnTo>
                  <a:pt x="12" y="56"/>
                </a:lnTo>
                <a:lnTo>
                  <a:pt x="12" y="44"/>
                </a:lnTo>
                <a:lnTo>
                  <a:pt x="8" y="36"/>
                </a:lnTo>
                <a:lnTo>
                  <a:pt x="8" y="28"/>
                </a:lnTo>
                <a:lnTo>
                  <a:pt x="8" y="24"/>
                </a:lnTo>
                <a:lnTo>
                  <a:pt x="4" y="20"/>
                </a:lnTo>
                <a:lnTo>
                  <a:pt x="0" y="16"/>
                </a:lnTo>
                <a:lnTo>
                  <a:pt x="0" y="8"/>
                </a:lnTo>
                <a:lnTo>
                  <a:pt x="0" y="4"/>
                </a:lnTo>
                <a:lnTo>
                  <a:pt x="4" y="0"/>
                </a:lnTo>
                <a:lnTo>
                  <a:pt x="12" y="0"/>
                </a:lnTo>
                <a:lnTo>
                  <a:pt x="24" y="0"/>
                </a:lnTo>
                <a:lnTo>
                  <a:pt x="36" y="0"/>
                </a:lnTo>
                <a:lnTo>
                  <a:pt x="48" y="4"/>
                </a:lnTo>
                <a:lnTo>
                  <a:pt x="56" y="4"/>
                </a:lnTo>
                <a:lnTo>
                  <a:pt x="64" y="8"/>
                </a:lnTo>
                <a:lnTo>
                  <a:pt x="72" y="12"/>
                </a:lnTo>
                <a:lnTo>
                  <a:pt x="76" y="12"/>
                </a:lnTo>
                <a:lnTo>
                  <a:pt x="84" y="16"/>
                </a:lnTo>
                <a:lnTo>
                  <a:pt x="88" y="20"/>
                </a:lnTo>
                <a:lnTo>
                  <a:pt x="92" y="28"/>
                </a:lnTo>
                <a:lnTo>
                  <a:pt x="92" y="32"/>
                </a:lnTo>
                <a:lnTo>
                  <a:pt x="92" y="36"/>
                </a:lnTo>
                <a:lnTo>
                  <a:pt x="88" y="40"/>
                </a:lnTo>
                <a:lnTo>
                  <a:pt x="84" y="44"/>
                </a:lnTo>
                <a:lnTo>
                  <a:pt x="84" y="44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" name="Freeform 387">
            <a:extLst>
              <a:ext uri="{FF2B5EF4-FFF2-40B4-BE49-F238E27FC236}">
                <a16:creationId xmlns:a16="http://schemas.microsoft.com/office/drawing/2014/main" id="{E332D956-0DA6-47CD-83CE-AF1017AFDCE8}"/>
              </a:ext>
            </a:extLst>
          </p:cNvPr>
          <p:cNvSpPr>
            <a:spLocks/>
          </p:cNvSpPr>
          <p:nvPr/>
        </p:nvSpPr>
        <p:spPr bwMode="auto">
          <a:xfrm>
            <a:off x="8355722" y="1787159"/>
            <a:ext cx="2681051" cy="502433"/>
          </a:xfrm>
          <a:custGeom>
            <a:avLst/>
            <a:gdLst>
              <a:gd name="T0" fmla="*/ 660 w 684"/>
              <a:gd name="T1" fmla="*/ 60 h 104"/>
              <a:gd name="T2" fmla="*/ 644 w 684"/>
              <a:gd name="T3" fmla="*/ 60 h 104"/>
              <a:gd name="T4" fmla="*/ 624 w 684"/>
              <a:gd name="T5" fmla="*/ 60 h 104"/>
              <a:gd name="T6" fmla="*/ 596 w 684"/>
              <a:gd name="T7" fmla="*/ 60 h 104"/>
              <a:gd name="T8" fmla="*/ 568 w 684"/>
              <a:gd name="T9" fmla="*/ 56 h 104"/>
              <a:gd name="T10" fmla="*/ 540 w 684"/>
              <a:gd name="T11" fmla="*/ 56 h 104"/>
              <a:gd name="T12" fmla="*/ 520 w 684"/>
              <a:gd name="T13" fmla="*/ 56 h 104"/>
              <a:gd name="T14" fmla="*/ 504 w 684"/>
              <a:gd name="T15" fmla="*/ 56 h 104"/>
              <a:gd name="T16" fmla="*/ 484 w 684"/>
              <a:gd name="T17" fmla="*/ 56 h 104"/>
              <a:gd name="T18" fmla="*/ 452 w 684"/>
              <a:gd name="T19" fmla="*/ 56 h 104"/>
              <a:gd name="T20" fmla="*/ 404 w 684"/>
              <a:gd name="T21" fmla="*/ 60 h 104"/>
              <a:gd name="T22" fmla="*/ 352 w 684"/>
              <a:gd name="T23" fmla="*/ 64 h 104"/>
              <a:gd name="T24" fmla="*/ 288 w 684"/>
              <a:gd name="T25" fmla="*/ 72 h 104"/>
              <a:gd name="T26" fmla="*/ 232 w 684"/>
              <a:gd name="T27" fmla="*/ 80 h 104"/>
              <a:gd name="T28" fmla="*/ 188 w 684"/>
              <a:gd name="T29" fmla="*/ 84 h 104"/>
              <a:gd name="T30" fmla="*/ 144 w 684"/>
              <a:gd name="T31" fmla="*/ 92 h 104"/>
              <a:gd name="T32" fmla="*/ 108 w 684"/>
              <a:gd name="T33" fmla="*/ 100 h 104"/>
              <a:gd name="T34" fmla="*/ 80 w 684"/>
              <a:gd name="T35" fmla="*/ 104 h 104"/>
              <a:gd name="T36" fmla="*/ 68 w 684"/>
              <a:gd name="T37" fmla="*/ 104 h 104"/>
              <a:gd name="T38" fmla="*/ 56 w 684"/>
              <a:gd name="T39" fmla="*/ 104 h 104"/>
              <a:gd name="T40" fmla="*/ 40 w 684"/>
              <a:gd name="T41" fmla="*/ 100 h 104"/>
              <a:gd name="T42" fmla="*/ 16 w 684"/>
              <a:gd name="T43" fmla="*/ 88 h 104"/>
              <a:gd name="T44" fmla="*/ 4 w 684"/>
              <a:gd name="T45" fmla="*/ 76 h 104"/>
              <a:gd name="T46" fmla="*/ 4 w 684"/>
              <a:gd name="T47" fmla="*/ 68 h 104"/>
              <a:gd name="T48" fmla="*/ 12 w 684"/>
              <a:gd name="T49" fmla="*/ 64 h 104"/>
              <a:gd name="T50" fmla="*/ 32 w 684"/>
              <a:gd name="T51" fmla="*/ 60 h 104"/>
              <a:gd name="T52" fmla="*/ 64 w 684"/>
              <a:gd name="T53" fmla="*/ 56 h 104"/>
              <a:gd name="T54" fmla="*/ 100 w 684"/>
              <a:gd name="T55" fmla="*/ 52 h 104"/>
              <a:gd name="T56" fmla="*/ 144 w 684"/>
              <a:gd name="T57" fmla="*/ 48 h 104"/>
              <a:gd name="T58" fmla="*/ 192 w 684"/>
              <a:gd name="T59" fmla="*/ 44 h 104"/>
              <a:gd name="T60" fmla="*/ 248 w 684"/>
              <a:gd name="T61" fmla="*/ 36 h 104"/>
              <a:gd name="T62" fmla="*/ 332 w 684"/>
              <a:gd name="T63" fmla="*/ 28 h 104"/>
              <a:gd name="T64" fmla="*/ 440 w 684"/>
              <a:gd name="T65" fmla="*/ 16 h 104"/>
              <a:gd name="T66" fmla="*/ 512 w 684"/>
              <a:gd name="T67" fmla="*/ 8 h 104"/>
              <a:gd name="T68" fmla="*/ 548 w 684"/>
              <a:gd name="T69" fmla="*/ 4 h 104"/>
              <a:gd name="T70" fmla="*/ 572 w 684"/>
              <a:gd name="T71" fmla="*/ 0 h 104"/>
              <a:gd name="T72" fmla="*/ 592 w 684"/>
              <a:gd name="T73" fmla="*/ 0 h 104"/>
              <a:gd name="T74" fmla="*/ 604 w 684"/>
              <a:gd name="T75" fmla="*/ 0 h 104"/>
              <a:gd name="T76" fmla="*/ 620 w 684"/>
              <a:gd name="T77" fmla="*/ 4 h 104"/>
              <a:gd name="T78" fmla="*/ 640 w 684"/>
              <a:gd name="T79" fmla="*/ 12 h 104"/>
              <a:gd name="T80" fmla="*/ 660 w 684"/>
              <a:gd name="T81" fmla="*/ 20 h 104"/>
              <a:gd name="T82" fmla="*/ 676 w 684"/>
              <a:gd name="T83" fmla="*/ 28 h 104"/>
              <a:gd name="T84" fmla="*/ 684 w 684"/>
              <a:gd name="T85" fmla="*/ 40 h 104"/>
              <a:gd name="T86" fmla="*/ 684 w 684"/>
              <a:gd name="T87" fmla="*/ 48 h 104"/>
              <a:gd name="T88" fmla="*/ 672 w 684"/>
              <a:gd name="T89" fmla="*/ 56 h 104"/>
              <a:gd name="T90" fmla="*/ 664 w 684"/>
              <a:gd name="T91" fmla="*/ 56 h 1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684" h="104">
                <a:moveTo>
                  <a:pt x="664" y="56"/>
                </a:moveTo>
                <a:lnTo>
                  <a:pt x="660" y="60"/>
                </a:lnTo>
                <a:lnTo>
                  <a:pt x="652" y="60"/>
                </a:lnTo>
                <a:lnTo>
                  <a:pt x="644" y="60"/>
                </a:lnTo>
                <a:lnTo>
                  <a:pt x="636" y="60"/>
                </a:lnTo>
                <a:lnTo>
                  <a:pt x="624" y="60"/>
                </a:lnTo>
                <a:lnTo>
                  <a:pt x="612" y="60"/>
                </a:lnTo>
                <a:lnTo>
                  <a:pt x="596" y="60"/>
                </a:lnTo>
                <a:lnTo>
                  <a:pt x="584" y="56"/>
                </a:lnTo>
                <a:lnTo>
                  <a:pt x="568" y="56"/>
                </a:lnTo>
                <a:lnTo>
                  <a:pt x="556" y="56"/>
                </a:lnTo>
                <a:lnTo>
                  <a:pt x="540" y="56"/>
                </a:lnTo>
                <a:lnTo>
                  <a:pt x="532" y="56"/>
                </a:lnTo>
                <a:lnTo>
                  <a:pt x="520" y="56"/>
                </a:lnTo>
                <a:lnTo>
                  <a:pt x="512" y="56"/>
                </a:lnTo>
                <a:lnTo>
                  <a:pt x="504" y="56"/>
                </a:lnTo>
                <a:lnTo>
                  <a:pt x="496" y="56"/>
                </a:lnTo>
                <a:lnTo>
                  <a:pt x="484" y="56"/>
                </a:lnTo>
                <a:lnTo>
                  <a:pt x="468" y="56"/>
                </a:lnTo>
                <a:lnTo>
                  <a:pt x="452" y="56"/>
                </a:lnTo>
                <a:lnTo>
                  <a:pt x="428" y="56"/>
                </a:lnTo>
                <a:lnTo>
                  <a:pt x="404" y="60"/>
                </a:lnTo>
                <a:lnTo>
                  <a:pt x="380" y="60"/>
                </a:lnTo>
                <a:lnTo>
                  <a:pt x="352" y="64"/>
                </a:lnTo>
                <a:lnTo>
                  <a:pt x="320" y="68"/>
                </a:lnTo>
                <a:lnTo>
                  <a:pt x="288" y="72"/>
                </a:lnTo>
                <a:lnTo>
                  <a:pt x="252" y="76"/>
                </a:lnTo>
                <a:lnTo>
                  <a:pt x="232" y="80"/>
                </a:lnTo>
                <a:lnTo>
                  <a:pt x="212" y="84"/>
                </a:lnTo>
                <a:lnTo>
                  <a:pt x="188" y="84"/>
                </a:lnTo>
                <a:lnTo>
                  <a:pt x="168" y="88"/>
                </a:lnTo>
                <a:lnTo>
                  <a:pt x="144" y="92"/>
                </a:lnTo>
                <a:lnTo>
                  <a:pt x="124" y="96"/>
                </a:lnTo>
                <a:lnTo>
                  <a:pt x="108" y="100"/>
                </a:lnTo>
                <a:lnTo>
                  <a:pt x="92" y="100"/>
                </a:lnTo>
                <a:lnTo>
                  <a:pt x="80" y="104"/>
                </a:lnTo>
                <a:lnTo>
                  <a:pt x="72" y="104"/>
                </a:lnTo>
                <a:lnTo>
                  <a:pt x="68" y="104"/>
                </a:lnTo>
                <a:lnTo>
                  <a:pt x="64" y="104"/>
                </a:lnTo>
                <a:lnTo>
                  <a:pt x="56" y="104"/>
                </a:lnTo>
                <a:lnTo>
                  <a:pt x="48" y="104"/>
                </a:lnTo>
                <a:lnTo>
                  <a:pt x="40" y="100"/>
                </a:lnTo>
                <a:lnTo>
                  <a:pt x="28" y="92"/>
                </a:lnTo>
                <a:lnTo>
                  <a:pt x="16" y="88"/>
                </a:lnTo>
                <a:lnTo>
                  <a:pt x="8" y="84"/>
                </a:lnTo>
                <a:lnTo>
                  <a:pt x="4" y="76"/>
                </a:lnTo>
                <a:lnTo>
                  <a:pt x="0" y="72"/>
                </a:lnTo>
                <a:lnTo>
                  <a:pt x="4" y="68"/>
                </a:lnTo>
                <a:lnTo>
                  <a:pt x="8" y="68"/>
                </a:lnTo>
                <a:lnTo>
                  <a:pt x="12" y="64"/>
                </a:lnTo>
                <a:lnTo>
                  <a:pt x="20" y="64"/>
                </a:lnTo>
                <a:lnTo>
                  <a:pt x="32" y="60"/>
                </a:lnTo>
                <a:lnTo>
                  <a:pt x="44" y="60"/>
                </a:lnTo>
                <a:lnTo>
                  <a:pt x="64" y="56"/>
                </a:lnTo>
                <a:lnTo>
                  <a:pt x="80" y="56"/>
                </a:lnTo>
                <a:lnTo>
                  <a:pt x="100" y="52"/>
                </a:lnTo>
                <a:lnTo>
                  <a:pt x="120" y="52"/>
                </a:lnTo>
                <a:lnTo>
                  <a:pt x="144" y="48"/>
                </a:lnTo>
                <a:lnTo>
                  <a:pt x="168" y="48"/>
                </a:lnTo>
                <a:lnTo>
                  <a:pt x="192" y="44"/>
                </a:lnTo>
                <a:lnTo>
                  <a:pt x="220" y="40"/>
                </a:lnTo>
                <a:lnTo>
                  <a:pt x="248" y="36"/>
                </a:lnTo>
                <a:lnTo>
                  <a:pt x="276" y="36"/>
                </a:lnTo>
                <a:lnTo>
                  <a:pt x="332" y="28"/>
                </a:lnTo>
                <a:lnTo>
                  <a:pt x="388" y="24"/>
                </a:lnTo>
                <a:lnTo>
                  <a:pt x="440" y="16"/>
                </a:lnTo>
                <a:lnTo>
                  <a:pt x="488" y="12"/>
                </a:lnTo>
                <a:lnTo>
                  <a:pt x="512" y="8"/>
                </a:lnTo>
                <a:lnTo>
                  <a:pt x="528" y="4"/>
                </a:lnTo>
                <a:lnTo>
                  <a:pt x="548" y="4"/>
                </a:lnTo>
                <a:lnTo>
                  <a:pt x="560" y="0"/>
                </a:lnTo>
                <a:lnTo>
                  <a:pt x="572" y="0"/>
                </a:lnTo>
                <a:lnTo>
                  <a:pt x="584" y="0"/>
                </a:lnTo>
                <a:lnTo>
                  <a:pt x="592" y="0"/>
                </a:lnTo>
                <a:lnTo>
                  <a:pt x="596" y="0"/>
                </a:lnTo>
                <a:lnTo>
                  <a:pt x="604" y="0"/>
                </a:lnTo>
                <a:lnTo>
                  <a:pt x="612" y="0"/>
                </a:lnTo>
                <a:lnTo>
                  <a:pt x="620" y="4"/>
                </a:lnTo>
                <a:lnTo>
                  <a:pt x="632" y="4"/>
                </a:lnTo>
                <a:lnTo>
                  <a:pt x="640" y="12"/>
                </a:lnTo>
                <a:lnTo>
                  <a:pt x="652" y="16"/>
                </a:lnTo>
                <a:lnTo>
                  <a:pt x="660" y="20"/>
                </a:lnTo>
                <a:lnTo>
                  <a:pt x="668" y="24"/>
                </a:lnTo>
                <a:lnTo>
                  <a:pt x="676" y="28"/>
                </a:lnTo>
                <a:lnTo>
                  <a:pt x="680" y="36"/>
                </a:lnTo>
                <a:lnTo>
                  <a:pt x="684" y="40"/>
                </a:lnTo>
                <a:lnTo>
                  <a:pt x="684" y="44"/>
                </a:lnTo>
                <a:lnTo>
                  <a:pt x="684" y="48"/>
                </a:lnTo>
                <a:lnTo>
                  <a:pt x="680" y="52"/>
                </a:lnTo>
                <a:lnTo>
                  <a:pt x="672" y="56"/>
                </a:lnTo>
                <a:lnTo>
                  <a:pt x="664" y="56"/>
                </a:lnTo>
                <a:lnTo>
                  <a:pt x="664" y="56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" name="Freeform 388">
            <a:extLst>
              <a:ext uri="{FF2B5EF4-FFF2-40B4-BE49-F238E27FC236}">
                <a16:creationId xmlns:a16="http://schemas.microsoft.com/office/drawing/2014/main" id="{EB65FF95-6304-4BF4-931F-6C6F842EE52C}"/>
              </a:ext>
            </a:extLst>
          </p:cNvPr>
          <p:cNvSpPr>
            <a:spLocks/>
          </p:cNvSpPr>
          <p:nvPr/>
        </p:nvSpPr>
        <p:spPr bwMode="auto">
          <a:xfrm>
            <a:off x="9907909" y="2308917"/>
            <a:ext cx="611468" cy="792298"/>
          </a:xfrm>
          <a:custGeom>
            <a:avLst/>
            <a:gdLst>
              <a:gd name="T0" fmla="*/ 152 w 156"/>
              <a:gd name="T1" fmla="*/ 144 h 164"/>
              <a:gd name="T2" fmla="*/ 148 w 156"/>
              <a:gd name="T3" fmla="*/ 152 h 164"/>
              <a:gd name="T4" fmla="*/ 144 w 156"/>
              <a:gd name="T5" fmla="*/ 160 h 164"/>
              <a:gd name="T6" fmla="*/ 140 w 156"/>
              <a:gd name="T7" fmla="*/ 164 h 164"/>
              <a:gd name="T8" fmla="*/ 132 w 156"/>
              <a:gd name="T9" fmla="*/ 164 h 164"/>
              <a:gd name="T10" fmla="*/ 128 w 156"/>
              <a:gd name="T11" fmla="*/ 164 h 164"/>
              <a:gd name="T12" fmla="*/ 124 w 156"/>
              <a:gd name="T13" fmla="*/ 160 h 164"/>
              <a:gd name="T14" fmla="*/ 120 w 156"/>
              <a:gd name="T15" fmla="*/ 156 h 164"/>
              <a:gd name="T16" fmla="*/ 112 w 156"/>
              <a:gd name="T17" fmla="*/ 152 h 164"/>
              <a:gd name="T18" fmla="*/ 104 w 156"/>
              <a:gd name="T19" fmla="*/ 144 h 164"/>
              <a:gd name="T20" fmla="*/ 92 w 156"/>
              <a:gd name="T21" fmla="*/ 132 h 164"/>
              <a:gd name="T22" fmla="*/ 84 w 156"/>
              <a:gd name="T23" fmla="*/ 124 h 164"/>
              <a:gd name="T24" fmla="*/ 72 w 156"/>
              <a:gd name="T25" fmla="*/ 108 h 164"/>
              <a:gd name="T26" fmla="*/ 60 w 156"/>
              <a:gd name="T27" fmla="*/ 96 h 164"/>
              <a:gd name="T28" fmla="*/ 48 w 156"/>
              <a:gd name="T29" fmla="*/ 84 h 164"/>
              <a:gd name="T30" fmla="*/ 40 w 156"/>
              <a:gd name="T31" fmla="*/ 72 h 164"/>
              <a:gd name="T32" fmla="*/ 32 w 156"/>
              <a:gd name="T33" fmla="*/ 64 h 164"/>
              <a:gd name="T34" fmla="*/ 24 w 156"/>
              <a:gd name="T35" fmla="*/ 52 h 164"/>
              <a:gd name="T36" fmla="*/ 20 w 156"/>
              <a:gd name="T37" fmla="*/ 44 h 164"/>
              <a:gd name="T38" fmla="*/ 12 w 156"/>
              <a:gd name="T39" fmla="*/ 36 h 164"/>
              <a:gd name="T40" fmla="*/ 8 w 156"/>
              <a:gd name="T41" fmla="*/ 32 h 164"/>
              <a:gd name="T42" fmla="*/ 4 w 156"/>
              <a:gd name="T43" fmla="*/ 20 h 164"/>
              <a:gd name="T44" fmla="*/ 0 w 156"/>
              <a:gd name="T45" fmla="*/ 12 h 164"/>
              <a:gd name="T46" fmla="*/ 0 w 156"/>
              <a:gd name="T47" fmla="*/ 8 h 164"/>
              <a:gd name="T48" fmla="*/ 0 w 156"/>
              <a:gd name="T49" fmla="*/ 4 h 164"/>
              <a:gd name="T50" fmla="*/ 0 w 156"/>
              <a:gd name="T51" fmla="*/ 4 h 164"/>
              <a:gd name="T52" fmla="*/ 4 w 156"/>
              <a:gd name="T53" fmla="*/ 4 h 164"/>
              <a:gd name="T54" fmla="*/ 12 w 156"/>
              <a:gd name="T55" fmla="*/ 0 h 164"/>
              <a:gd name="T56" fmla="*/ 20 w 156"/>
              <a:gd name="T57" fmla="*/ 4 h 164"/>
              <a:gd name="T58" fmla="*/ 32 w 156"/>
              <a:gd name="T59" fmla="*/ 8 h 164"/>
              <a:gd name="T60" fmla="*/ 48 w 156"/>
              <a:gd name="T61" fmla="*/ 12 h 164"/>
              <a:gd name="T62" fmla="*/ 64 w 156"/>
              <a:gd name="T63" fmla="*/ 24 h 164"/>
              <a:gd name="T64" fmla="*/ 76 w 156"/>
              <a:gd name="T65" fmla="*/ 32 h 164"/>
              <a:gd name="T66" fmla="*/ 88 w 156"/>
              <a:gd name="T67" fmla="*/ 36 h 164"/>
              <a:gd name="T68" fmla="*/ 100 w 156"/>
              <a:gd name="T69" fmla="*/ 44 h 164"/>
              <a:gd name="T70" fmla="*/ 112 w 156"/>
              <a:gd name="T71" fmla="*/ 52 h 164"/>
              <a:gd name="T72" fmla="*/ 120 w 156"/>
              <a:gd name="T73" fmla="*/ 64 h 164"/>
              <a:gd name="T74" fmla="*/ 132 w 156"/>
              <a:gd name="T75" fmla="*/ 76 h 164"/>
              <a:gd name="T76" fmla="*/ 144 w 156"/>
              <a:gd name="T77" fmla="*/ 88 h 164"/>
              <a:gd name="T78" fmla="*/ 148 w 156"/>
              <a:gd name="T79" fmla="*/ 104 h 164"/>
              <a:gd name="T80" fmla="*/ 152 w 156"/>
              <a:gd name="T81" fmla="*/ 120 h 164"/>
              <a:gd name="T82" fmla="*/ 156 w 156"/>
              <a:gd name="T83" fmla="*/ 132 h 164"/>
              <a:gd name="T84" fmla="*/ 152 w 156"/>
              <a:gd name="T85" fmla="*/ 144 h 164"/>
              <a:gd name="T86" fmla="*/ 152 w 156"/>
              <a:gd name="T87" fmla="*/ 144 h 1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56" h="164">
                <a:moveTo>
                  <a:pt x="152" y="144"/>
                </a:moveTo>
                <a:lnTo>
                  <a:pt x="148" y="152"/>
                </a:lnTo>
                <a:lnTo>
                  <a:pt x="144" y="160"/>
                </a:lnTo>
                <a:lnTo>
                  <a:pt x="140" y="164"/>
                </a:lnTo>
                <a:lnTo>
                  <a:pt x="132" y="164"/>
                </a:lnTo>
                <a:lnTo>
                  <a:pt x="128" y="164"/>
                </a:lnTo>
                <a:lnTo>
                  <a:pt x="124" y="160"/>
                </a:lnTo>
                <a:lnTo>
                  <a:pt x="120" y="156"/>
                </a:lnTo>
                <a:lnTo>
                  <a:pt x="112" y="152"/>
                </a:lnTo>
                <a:lnTo>
                  <a:pt x="104" y="144"/>
                </a:lnTo>
                <a:lnTo>
                  <a:pt x="92" y="132"/>
                </a:lnTo>
                <a:lnTo>
                  <a:pt x="84" y="124"/>
                </a:lnTo>
                <a:lnTo>
                  <a:pt x="72" y="108"/>
                </a:lnTo>
                <a:lnTo>
                  <a:pt x="60" y="96"/>
                </a:lnTo>
                <a:lnTo>
                  <a:pt x="48" y="84"/>
                </a:lnTo>
                <a:lnTo>
                  <a:pt x="40" y="72"/>
                </a:lnTo>
                <a:lnTo>
                  <a:pt x="32" y="64"/>
                </a:lnTo>
                <a:lnTo>
                  <a:pt x="24" y="52"/>
                </a:lnTo>
                <a:lnTo>
                  <a:pt x="20" y="44"/>
                </a:lnTo>
                <a:lnTo>
                  <a:pt x="12" y="36"/>
                </a:lnTo>
                <a:lnTo>
                  <a:pt x="8" y="32"/>
                </a:lnTo>
                <a:lnTo>
                  <a:pt x="4" y="20"/>
                </a:lnTo>
                <a:lnTo>
                  <a:pt x="0" y="12"/>
                </a:lnTo>
                <a:lnTo>
                  <a:pt x="0" y="8"/>
                </a:lnTo>
                <a:lnTo>
                  <a:pt x="0" y="4"/>
                </a:lnTo>
                <a:lnTo>
                  <a:pt x="0" y="4"/>
                </a:lnTo>
                <a:lnTo>
                  <a:pt x="4" y="4"/>
                </a:lnTo>
                <a:lnTo>
                  <a:pt x="12" y="0"/>
                </a:lnTo>
                <a:lnTo>
                  <a:pt x="20" y="4"/>
                </a:lnTo>
                <a:lnTo>
                  <a:pt x="32" y="8"/>
                </a:lnTo>
                <a:lnTo>
                  <a:pt x="48" y="12"/>
                </a:lnTo>
                <a:lnTo>
                  <a:pt x="64" y="24"/>
                </a:lnTo>
                <a:lnTo>
                  <a:pt x="76" y="32"/>
                </a:lnTo>
                <a:lnTo>
                  <a:pt x="88" y="36"/>
                </a:lnTo>
                <a:lnTo>
                  <a:pt x="100" y="44"/>
                </a:lnTo>
                <a:lnTo>
                  <a:pt x="112" y="52"/>
                </a:lnTo>
                <a:lnTo>
                  <a:pt x="120" y="64"/>
                </a:lnTo>
                <a:lnTo>
                  <a:pt x="132" y="76"/>
                </a:lnTo>
                <a:lnTo>
                  <a:pt x="144" y="88"/>
                </a:lnTo>
                <a:lnTo>
                  <a:pt x="148" y="104"/>
                </a:lnTo>
                <a:lnTo>
                  <a:pt x="152" y="120"/>
                </a:lnTo>
                <a:lnTo>
                  <a:pt x="156" y="132"/>
                </a:lnTo>
                <a:lnTo>
                  <a:pt x="152" y="144"/>
                </a:lnTo>
                <a:lnTo>
                  <a:pt x="152" y="144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" name="Freeform 389">
            <a:extLst>
              <a:ext uri="{FF2B5EF4-FFF2-40B4-BE49-F238E27FC236}">
                <a16:creationId xmlns:a16="http://schemas.microsoft.com/office/drawing/2014/main" id="{0A081FAC-6D83-4AE3-9B5C-5F30BCE4D87A}"/>
              </a:ext>
            </a:extLst>
          </p:cNvPr>
          <p:cNvSpPr>
            <a:spLocks/>
          </p:cNvSpPr>
          <p:nvPr/>
        </p:nvSpPr>
        <p:spPr bwMode="auto">
          <a:xfrm>
            <a:off x="8920154" y="2057700"/>
            <a:ext cx="1317007" cy="985542"/>
          </a:xfrm>
          <a:custGeom>
            <a:avLst/>
            <a:gdLst>
              <a:gd name="T0" fmla="*/ 88 w 336"/>
              <a:gd name="T1" fmla="*/ 116 h 204"/>
              <a:gd name="T2" fmla="*/ 120 w 336"/>
              <a:gd name="T3" fmla="*/ 84 h 204"/>
              <a:gd name="T4" fmla="*/ 148 w 336"/>
              <a:gd name="T5" fmla="*/ 56 h 204"/>
              <a:gd name="T6" fmla="*/ 160 w 336"/>
              <a:gd name="T7" fmla="*/ 40 h 204"/>
              <a:gd name="T8" fmla="*/ 172 w 336"/>
              <a:gd name="T9" fmla="*/ 28 h 204"/>
              <a:gd name="T10" fmla="*/ 172 w 336"/>
              <a:gd name="T11" fmla="*/ 16 h 204"/>
              <a:gd name="T12" fmla="*/ 172 w 336"/>
              <a:gd name="T13" fmla="*/ 8 h 204"/>
              <a:gd name="T14" fmla="*/ 172 w 336"/>
              <a:gd name="T15" fmla="*/ 0 h 204"/>
              <a:gd name="T16" fmla="*/ 180 w 336"/>
              <a:gd name="T17" fmla="*/ 0 h 204"/>
              <a:gd name="T18" fmla="*/ 192 w 336"/>
              <a:gd name="T19" fmla="*/ 4 h 204"/>
              <a:gd name="T20" fmla="*/ 208 w 336"/>
              <a:gd name="T21" fmla="*/ 16 h 204"/>
              <a:gd name="T22" fmla="*/ 216 w 336"/>
              <a:gd name="T23" fmla="*/ 28 h 204"/>
              <a:gd name="T24" fmla="*/ 216 w 336"/>
              <a:gd name="T25" fmla="*/ 32 h 204"/>
              <a:gd name="T26" fmla="*/ 204 w 336"/>
              <a:gd name="T27" fmla="*/ 44 h 204"/>
              <a:gd name="T28" fmla="*/ 188 w 336"/>
              <a:gd name="T29" fmla="*/ 56 h 204"/>
              <a:gd name="T30" fmla="*/ 164 w 336"/>
              <a:gd name="T31" fmla="*/ 80 h 204"/>
              <a:gd name="T32" fmla="*/ 132 w 336"/>
              <a:gd name="T33" fmla="*/ 104 h 204"/>
              <a:gd name="T34" fmla="*/ 104 w 336"/>
              <a:gd name="T35" fmla="*/ 128 h 204"/>
              <a:gd name="T36" fmla="*/ 88 w 336"/>
              <a:gd name="T37" fmla="*/ 144 h 204"/>
              <a:gd name="T38" fmla="*/ 84 w 336"/>
              <a:gd name="T39" fmla="*/ 152 h 204"/>
              <a:gd name="T40" fmla="*/ 88 w 336"/>
              <a:gd name="T41" fmla="*/ 156 h 204"/>
              <a:gd name="T42" fmla="*/ 92 w 336"/>
              <a:gd name="T43" fmla="*/ 156 h 204"/>
              <a:gd name="T44" fmla="*/ 104 w 336"/>
              <a:gd name="T45" fmla="*/ 156 h 204"/>
              <a:gd name="T46" fmla="*/ 120 w 336"/>
              <a:gd name="T47" fmla="*/ 156 h 204"/>
              <a:gd name="T48" fmla="*/ 132 w 336"/>
              <a:gd name="T49" fmla="*/ 156 h 204"/>
              <a:gd name="T50" fmla="*/ 148 w 336"/>
              <a:gd name="T51" fmla="*/ 156 h 204"/>
              <a:gd name="T52" fmla="*/ 164 w 336"/>
              <a:gd name="T53" fmla="*/ 152 h 204"/>
              <a:gd name="T54" fmla="*/ 184 w 336"/>
              <a:gd name="T55" fmla="*/ 148 h 204"/>
              <a:gd name="T56" fmla="*/ 212 w 336"/>
              <a:gd name="T57" fmla="*/ 144 h 204"/>
              <a:gd name="T58" fmla="*/ 240 w 336"/>
              <a:gd name="T59" fmla="*/ 140 h 204"/>
              <a:gd name="T60" fmla="*/ 276 w 336"/>
              <a:gd name="T61" fmla="*/ 136 h 204"/>
              <a:gd name="T62" fmla="*/ 312 w 336"/>
              <a:gd name="T63" fmla="*/ 132 h 204"/>
              <a:gd name="T64" fmla="*/ 336 w 336"/>
              <a:gd name="T65" fmla="*/ 140 h 204"/>
              <a:gd name="T66" fmla="*/ 264 w 336"/>
              <a:gd name="T67" fmla="*/ 152 h 204"/>
              <a:gd name="T68" fmla="*/ 184 w 336"/>
              <a:gd name="T69" fmla="*/ 164 h 204"/>
              <a:gd name="T70" fmla="*/ 140 w 336"/>
              <a:gd name="T71" fmla="*/ 172 h 204"/>
              <a:gd name="T72" fmla="*/ 108 w 336"/>
              <a:gd name="T73" fmla="*/ 180 h 204"/>
              <a:gd name="T74" fmla="*/ 80 w 336"/>
              <a:gd name="T75" fmla="*/ 184 h 204"/>
              <a:gd name="T76" fmla="*/ 56 w 336"/>
              <a:gd name="T77" fmla="*/ 188 h 204"/>
              <a:gd name="T78" fmla="*/ 40 w 336"/>
              <a:gd name="T79" fmla="*/ 196 h 204"/>
              <a:gd name="T80" fmla="*/ 28 w 336"/>
              <a:gd name="T81" fmla="*/ 200 h 204"/>
              <a:gd name="T82" fmla="*/ 20 w 336"/>
              <a:gd name="T83" fmla="*/ 200 h 204"/>
              <a:gd name="T84" fmla="*/ 16 w 336"/>
              <a:gd name="T85" fmla="*/ 204 h 204"/>
              <a:gd name="T86" fmla="*/ 8 w 336"/>
              <a:gd name="T87" fmla="*/ 196 h 204"/>
              <a:gd name="T88" fmla="*/ 4 w 336"/>
              <a:gd name="T89" fmla="*/ 184 h 204"/>
              <a:gd name="T90" fmla="*/ 4 w 336"/>
              <a:gd name="T91" fmla="*/ 176 h 204"/>
              <a:gd name="T92" fmla="*/ 4 w 336"/>
              <a:gd name="T93" fmla="*/ 172 h 204"/>
              <a:gd name="T94" fmla="*/ 12 w 336"/>
              <a:gd name="T95" fmla="*/ 164 h 204"/>
              <a:gd name="T96" fmla="*/ 32 w 336"/>
              <a:gd name="T97" fmla="*/ 156 h 204"/>
              <a:gd name="T98" fmla="*/ 60 w 336"/>
              <a:gd name="T99" fmla="*/ 140 h 204"/>
              <a:gd name="T100" fmla="*/ 72 w 336"/>
              <a:gd name="T101" fmla="*/ 132 h 2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336" h="204">
                <a:moveTo>
                  <a:pt x="72" y="132"/>
                </a:moveTo>
                <a:lnTo>
                  <a:pt x="88" y="116"/>
                </a:lnTo>
                <a:lnTo>
                  <a:pt x="104" y="100"/>
                </a:lnTo>
                <a:lnTo>
                  <a:pt x="120" y="84"/>
                </a:lnTo>
                <a:lnTo>
                  <a:pt x="140" y="64"/>
                </a:lnTo>
                <a:lnTo>
                  <a:pt x="148" y="56"/>
                </a:lnTo>
                <a:lnTo>
                  <a:pt x="156" y="48"/>
                </a:lnTo>
                <a:lnTo>
                  <a:pt x="160" y="40"/>
                </a:lnTo>
                <a:lnTo>
                  <a:pt x="168" y="32"/>
                </a:lnTo>
                <a:lnTo>
                  <a:pt x="172" y="28"/>
                </a:lnTo>
                <a:lnTo>
                  <a:pt x="172" y="20"/>
                </a:lnTo>
                <a:lnTo>
                  <a:pt x="172" y="16"/>
                </a:lnTo>
                <a:lnTo>
                  <a:pt x="172" y="12"/>
                </a:lnTo>
                <a:lnTo>
                  <a:pt x="172" y="8"/>
                </a:lnTo>
                <a:lnTo>
                  <a:pt x="172" y="4"/>
                </a:lnTo>
                <a:lnTo>
                  <a:pt x="172" y="0"/>
                </a:lnTo>
                <a:lnTo>
                  <a:pt x="176" y="0"/>
                </a:lnTo>
                <a:lnTo>
                  <a:pt x="180" y="0"/>
                </a:lnTo>
                <a:lnTo>
                  <a:pt x="184" y="0"/>
                </a:lnTo>
                <a:lnTo>
                  <a:pt x="192" y="4"/>
                </a:lnTo>
                <a:lnTo>
                  <a:pt x="200" y="8"/>
                </a:lnTo>
                <a:lnTo>
                  <a:pt x="208" y="16"/>
                </a:lnTo>
                <a:lnTo>
                  <a:pt x="212" y="20"/>
                </a:lnTo>
                <a:lnTo>
                  <a:pt x="216" y="28"/>
                </a:lnTo>
                <a:lnTo>
                  <a:pt x="216" y="32"/>
                </a:lnTo>
                <a:lnTo>
                  <a:pt x="216" y="32"/>
                </a:lnTo>
                <a:lnTo>
                  <a:pt x="212" y="36"/>
                </a:lnTo>
                <a:lnTo>
                  <a:pt x="204" y="44"/>
                </a:lnTo>
                <a:lnTo>
                  <a:pt x="196" y="48"/>
                </a:lnTo>
                <a:lnTo>
                  <a:pt x="188" y="56"/>
                </a:lnTo>
                <a:lnTo>
                  <a:pt x="176" y="68"/>
                </a:lnTo>
                <a:lnTo>
                  <a:pt x="164" y="80"/>
                </a:lnTo>
                <a:lnTo>
                  <a:pt x="148" y="92"/>
                </a:lnTo>
                <a:lnTo>
                  <a:pt x="132" y="104"/>
                </a:lnTo>
                <a:lnTo>
                  <a:pt x="116" y="116"/>
                </a:lnTo>
                <a:lnTo>
                  <a:pt x="104" y="128"/>
                </a:lnTo>
                <a:lnTo>
                  <a:pt x="96" y="136"/>
                </a:lnTo>
                <a:lnTo>
                  <a:pt x="88" y="144"/>
                </a:lnTo>
                <a:lnTo>
                  <a:pt x="84" y="148"/>
                </a:lnTo>
                <a:lnTo>
                  <a:pt x="84" y="152"/>
                </a:lnTo>
                <a:lnTo>
                  <a:pt x="84" y="152"/>
                </a:lnTo>
                <a:lnTo>
                  <a:pt x="88" y="156"/>
                </a:lnTo>
                <a:lnTo>
                  <a:pt x="88" y="156"/>
                </a:lnTo>
                <a:lnTo>
                  <a:pt x="92" y="156"/>
                </a:lnTo>
                <a:lnTo>
                  <a:pt x="96" y="156"/>
                </a:lnTo>
                <a:lnTo>
                  <a:pt x="104" y="156"/>
                </a:lnTo>
                <a:lnTo>
                  <a:pt x="112" y="156"/>
                </a:lnTo>
                <a:lnTo>
                  <a:pt x="120" y="156"/>
                </a:lnTo>
                <a:lnTo>
                  <a:pt x="128" y="156"/>
                </a:lnTo>
                <a:lnTo>
                  <a:pt x="132" y="156"/>
                </a:lnTo>
                <a:lnTo>
                  <a:pt x="140" y="156"/>
                </a:lnTo>
                <a:lnTo>
                  <a:pt x="148" y="156"/>
                </a:lnTo>
                <a:lnTo>
                  <a:pt x="156" y="152"/>
                </a:lnTo>
                <a:lnTo>
                  <a:pt x="164" y="152"/>
                </a:lnTo>
                <a:lnTo>
                  <a:pt x="176" y="152"/>
                </a:lnTo>
                <a:lnTo>
                  <a:pt x="184" y="148"/>
                </a:lnTo>
                <a:lnTo>
                  <a:pt x="196" y="148"/>
                </a:lnTo>
                <a:lnTo>
                  <a:pt x="212" y="144"/>
                </a:lnTo>
                <a:lnTo>
                  <a:pt x="224" y="144"/>
                </a:lnTo>
                <a:lnTo>
                  <a:pt x="240" y="140"/>
                </a:lnTo>
                <a:lnTo>
                  <a:pt x="256" y="140"/>
                </a:lnTo>
                <a:lnTo>
                  <a:pt x="276" y="136"/>
                </a:lnTo>
                <a:lnTo>
                  <a:pt x="292" y="132"/>
                </a:lnTo>
                <a:lnTo>
                  <a:pt x="312" y="132"/>
                </a:lnTo>
                <a:lnTo>
                  <a:pt x="332" y="128"/>
                </a:lnTo>
                <a:lnTo>
                  <a:pt x="336" y="140"/>
                </a:lnTo>
                <a:lnTo>
                  <a:pt x="300" y="144"/>
                </a:lnTo>
                <a:lnTo>
                  <a:pt x="264" y="152"/>
                </a:lnTo>
                <a:lnTo>
                  <a:pt x="224" y="156"/>
                </a:lnTo>
                <a:lnTo>
                  <a:pt x="184" y="164"/>
                </a:lnTo>
                <a:lnTo>
                  <a:pt x="160" y="168"/>
                </a:lnTo>
                <a:lnTo>
                  <a:pt x="140" y="172"/>
                </a:lnTo>
                <a:lnTo>
                  <a:pt x="124" y="176"/>
                </a:lnTo>
                <a:lnTo>
                  <a:pt x="108" y="180"/>
                </a:lnTo>
                <a:lnTo>
                  <a:pt x="92" y="180"/>
                </a:lnTo>
                <a:lnTo>
                  <a:pt x="80" y="184"/>
                </a:lnTo>
                <a:lnTo>
                  <a:pt x="68" y="188"/>
                </a:lnTo>
                <a:lnTo>
                  <a:pt x="56" y="188"/>
                </a:lnTo>
                <a:lnTo>
                  <a:pt x="48" y="192"/>
                </a:lnTo>
                <a:lnTo>
                  <a:pt x="40" y="196"/>
                </a:lnTo>
                <a:lnTo>
                  <a:pt x="32" y="196"/>
                </a:lnTo>
                <a:lnTo>
                  <a:pt x="28" y="200"/>
                </a:lnTo>
                <a:lnTo>
                  <a:pt x="24" y="200"/>
                </a:lnTo>
                <a:lnTo>
                  <a:pt x="20" y="200"/>
                </a:lnTo>
                <a:lnTo>
                  <a:pt x="16" y="204"/>
                </a:lnTo>
                <a:lnTo>
                  <a:pt x="16" y="204"/>
                </a:lnTo>
                <a:lnTo>
                  <a:pt x="12" y="200"/>
                </a:lnTo>
                <a:lnTo>
                  <a:pt x="8" y="196"/>
                </a:lnTo>
                <a:lnTo>
                  <a:pt x="8" y="188"/>
                </a:lnTo>
                <a:lnTo>
                  <a:pt x="4" y="184"/>
                </a:lnTo>
                <a:lnTo>
                  <a:pt x="4" y="180"/>
                </a:lnTo>
                <a:lnTo>
                  <a:pt x="4" y="176"/>
                </a:lnTo>
                <a:lnTo>
                  <a:pt x="0" y="172"/>
                </a:lnTo>
                <a:lnTo>
                  <a:pt x="4" y="172"/>
                </a:lnTo>
                <a:lnTo>
                  <a:pt x="8" y="168"/>
                </a:lnTo>
                <a:lnTo>
                  <a:pt x="12" y="164"/>
                </a:lnTo>
                <a:lnTo>
                  <a:pt x="24" y="160"/>
                </a:lnTo>
                <a:lnTo>
                  <a:pt x="32" y="156"/>
                </a:lnTo>
                <a:lnTo>
                  <a:pt x="44" y="152"/>
                </a:lnTo>
                <a:lnTo>
                  <a:pt x="60" y="140"/>
                </a:lnTo>
                <a:lnTo>
                  <a:pt x="72" y="132"/>
                </a:lnTo>
                <a:lnTo>
                  <a:pt x="72" y="132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1" name="Freeform 234">
            <a:extLst>
              <a:ext uri="{FF2B5EF4-FFF2-40B4-BE49-F238E27FC236}">
                <a16:creationId xmlns:a16="http://schemas.microsoft.com/office/drawing/2014/main" id="{6A2BF759-A376-42D3-8DFB-8E2AA1B1EE8A}"/>
              </a:ext>
            </a:extLst>
          </p:cNvPr>
          <p:cNvSpPr>
            <a:spLocks/>
          </p:cNvSpPr>
          <p:nvPr/>
        </p:nvSpPr>
        <p:spPr bwMode="auto">
          <a:xfrm>
            <a:off x="4943439" y="4927366"/>
            <a:ext cx="360609" cy="1333380"/>
          </a:xfrm>
          <a:custGeom>
            <a:avLst/>
            <a:gdLst>
              <a:gd name="T0" fmla="*/ 4 w 92"/>
              <a:gd name="T1" fmla="*/ 16 h 276"/>
              <a:gd name="T2" fmla="*/ 4 w 92"/>
              <a:gd name="T3" fmla="*/ 4 h 276"/>
              <a:gd name="T4" fmla="*/ 16 w 92"/>
              <a:gd name="T5" fmla="*/ 0 h 276"/>
              <a:gd name="T6" fmla="*/ 36 w 92"/>
              <a:gd name="T7" fmla="*/ 0 h 276"/>
              <a:gd name="T8" fmla="*/ 60 w 92"/>
              <a:gd name="T9" fmla="*/ 12 h 276"/>
              <a:gd name="T10" fmla="*/ 76 w 92"/>
              <a:gd name="T11" fmla="*/ 20 h 276"/>
              <a:gd name="T12" fmla="*/ 80 w 92"/>
              <a:gd name="T13" fmla="*/ 24 h 276"/>
              <a:gd name="T14" fmla="*/ 80 w 92"/>
              <a:gd name="T15" fmla="*/ 36 h 276"/>
              <a:gd name="T16" fmla="*/ 84 w 92"/>
              <a:gd name="T17" fmla="*/ 56 h 276"/>
              <a:gd name="T18" fmla="*/ 84 w 92"/>
              <a:gd name="T19" fmla="*/ 88 h 276"/>
              <a:gd name="T20" fmla="*/ 88 w 92"/>
              <a:gd name="T21" fmla="*/ 124 h 276"/>
              <a:gd name="T22" fmla="*/ 92 w 92"/>
              <a:gd name="T23" fmla="*/ 156 h 276"/>
              <a:gd name="T24" fmla="*/ 92 w 92"/>
              <a:gd name="T25" fmla="*/ 184 h 276"/>
              <a:gd name="T26" fmla="*/ 92 w 92"/>
              <a:gd name="T27" fmla="*/ 204 h 276"/>
              <a:gd name="T28" fmla="*/ 92 w 92"/>
              <a:gd name="T29" fmla="*/ 224 h 276"/>
              <a:gd name="T30" fmla="*/ 88 w 92"/>
              <a:gd name="T31" fmla="*/ 248 h 276"/>
              <a:gd name="T32" fmla="*/ 84 w 92"/>
              <a:gd name="T33" fmla="*/ 264 h 276"/>
              <a:gd name="T34" fmla="*/ 76 w 92"/>
              <a:gd name="T35" fmla="*/ 276 h 276"/>
              <a:gd name="T36" fmla="*/ 64 w 92"/>
              <a:gd name="T37" fmla="*/ 276 h 276"/>
              <a:gd name="T38" fmla="*/ 48 w 92"/>
              <a:gd name="T39" fmla="*/ 264 h 276"/>
              <a:gd name="T40" fmla="*/ 40 w 92"/>
              <a:gd name="T41" fmla="*/ 244 h 276"/>
              <a:gd name="T42" fmla="*/ 32 w 92"/>
              <a:gd name="T43" fmla="*/ 228 h 276"/>
              <a:gd name="T44" fmla="*/ 32 w 92"/>
              <a:gd name="T45" fmla="*/ 216 h 276"/>
              <a:gd name="T46" fmla="*/ 32 w 92"/>
              <a:gd name="T47" fmla="*/ 200 h 276"/>
              <a:gd name="T48" fmla="*/ 36 w 92"/>
              <a:gd name="T49" fmla="*/ 180 h 276"/>
              <a:gd name="T50" fmla="*/ 36 w 92"/>
              <a:gd name="T51" fmla="*/ 164 h 276"/>
              <a:gd name="T52" fmla="*/ 36 w 92"/>
              <a:gd name="T53" fmla="*/ 144 h 276"/>
              <a:gd name="T54" fmla="*/ 32 w 92"/>
              <a:gd name="T55" fmla="*/ 116 h 276"/>
              <a:gd name="T56" fmla="*/ 28 w 92"/>
              <a:gd name="T57" fmla="*/ 88 h 276"/>
              <a:gd name="T58" fmla="*/ 24 w 92"/>
              <a:gd name="T59" fmla="*/ 60 h 276"/>
              <a:gd name="T60" fmla="*/ 20 w 92"/>
              <a:gd name="T61" fmla="*/ 40 h 276"/>
              <a:gd name="T62" fmla="*/ 12 w 92"/>
              <a:gd name="T63" fmla="*/ 28 h 276"/>
              <a:gd name="T64" fmla="*/ 8 w 92"/>
              <a:gd name="T65" fmla="*/ 20 h 2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92" h="276">
                <a:moveTo>
                  <a:pt x="8" y="20"/>
                </a:moveTo>
                <a:lnTo>
                  <a:pt x="4" y="16"/>
                </a:lnTo>
                <a:lnTo>
                  <a:pt x="0" y="8"/>
                </a:lnTo>
                <a:lnTo>
                  <a:pt x="4" y="4"/>
                </a:lnTo>
                <a:lnTo>
                  <a:pt x="8" y="0"/>
                </a:lnTo>
                <a:lnTo>
                  <a:pt x="16" y="0"/>
                </a:lnTo>
                <a:lnTo>
                  <a:pt x="24" y="0"/>
                </a:lnTo>
                <a:lnTo>
                  <a:pt x="36" y="0"/>
                </a:lnTo>
                <a:lnTo>
                  <a:pt x="48" y="4"/>
                </a:lnTo>
                <a:lnTo>
                  <a:pt x="60" y="12"/>
                </a:lnTo>
                <a:lnTo>
                  <a:pt x="68" y="16"/>
                </a:lnTo>
                <a:lnTo>
                  <a:pt x="76" y="20"/>
                </a:lnTo>
                <a:lnTo>
                  <a:pt x="80" y="20"/>
                </a:lnTo>
                <a:lnTo>
                  <a:pt x="80" y="24"/>
                </a:lnTo>
                <a:lnTo>
                  <a:pt x="80" y="28"/>
                </a:lnTo>
                <a:lnTo>
                  <a:pt x="80" y="36"/>
                </a:lnTo>
                <a:lnTo>
                  <a:pt x="80" y="44"/>
                </a:lnTo>
                <a:lnTo>
                  <a:pt x="84" y="56"/>
                </a:lnTo>
                <a:lnTo>
                  <a:pt x="84" y="68"/>
                </a:lnTo>
                <a:lnTo>
                  <a:pt x="84" y="88"/>
                </a:lnTo>
                <a:lnTo>
                  <a:pt x="88" y="104"/>
                </a:lnTo>
                <a:lnTo>
                  <a:pt x="88" y="124"/>
                </a:lnTo>
                <a:lnTo>
                  <a:pt x="88" y="140"/>
                </a:lnTo>
                <a:lnTo>
                  <a:pt x="92" y="156"/>
                </a:lnTo>
                <a:lnTo>
                  <a:pt x="92" y="172"/>
                </a:lnTo>
                <a:lnTo>
                  <a:pt x="92" y="184"/>
                </a:lnTo>
                <a:lnTo>
                  <a:pt x="92" y="196"/>
                </a:lnTo>
                <a:lnTo>
                  <a:pt x="92" y="204"/>
                </a:lnTo>
                <a:lnTo>
                  <a:pt x="92" y="212"/>
                </a:lnTo>
                <a:lnTo>
                  <a:pt x="92" y="224"/>
                </a:lnTo>
                <a:lnTo>
                  <a:pt x="92" y="236"/>
                </a:lnTo>
                <a:lnTo>
                  <a:pt x="88" y="248"/>
                </a:lnTo>
                <a:lnTo>
                  <a:pt x="88" y="256"/>
                </a:lnTo>
                <a:lnTo>
                  <a:pt x="84" y="264"/>
                </a:lnTo>
                <a:lnTo>
                  <a:pt x="80" y="272"/>
                </a:lnTo>
                <a:lnTo>
                  <a:pt x="76" y="276"/>
                </a:lnTo>
                <a:lnTo>
                  <a:pt x="68" y="276"/>
                </a:lnTo>
                <a:lnTo>
                  <a:pt x="64" y="276"/>
                </a:lnTo>
                <a:lnTo>
                  <a:pt x="56" y="272"/>
                </a:lnTo>
                <a:lnTo>
                  <a:pt x="48" y="264"/>
                </a:lnTo>
                <a:lnTo>
                  <a:pt x="44" y="252"/>
                </a:lnTo>
                <a:lnTo>
                  <a:pt x="40" y="244"/>
                </a:lnTo>
                <a:lnTo>
                  <a:pt x="36" y="232"/>
                </a:lnTo>
                <a:lnTo>
                  <a:pt x="32" y="228"/>
                </a:lnTo>
                <a:lnTo>
                  <a:pt x="32" y="220"/>
                </a:lnTo>
                <a:lnTo>
                  <a:pt x="32" y="216"/>
                </a:lnTo>
                <a:lnTo>
                  <a:pt x="32" y="208"/>
                </a:lnTo>
                <a:lnTo>
                  <a:pt x="32" y="200"/>
                </a:lnTo>
                <a:lnTo>
                  <a:pt x="36" y="188"/>
                </a:lnTo>
                <a:lnTo>
                  <a:pt x="36" y="180"/>
                </a:lnTo>
                <a:lnTo>
                  <a:pt x="36" y="172"/>
                </a:lnTo>
                <a:lnTo>
                  <a:pt x="36" y="164"/>
                </a:lnTo>
                <a:lnTo>
                  <a:pt x="36" y="156"/>
                </a:lnTo>
                <a:lnTo>
                  <a:pt x="36" y="144"/>
                </a:lnTo>
                <a:lnTo>
                  <a:pt x="32" y="132"/>
                </a:lnTo>
                <a:lnTo>
                  <a:pt x="32" y="116"/>
                </a:lnTo>
                <a:lnTo>
                  <a:pt x="32" y="104"/>
                </a:lnTo>
                <a:lnTo>
                  <a:pt x="28" y="88"/>
                </a:lnTo>
                <a:lnTo>
                  <a:pt x="28" y="76"/>
                </a:lnTo>
                <a:lnTo>
                  <a:pt x="24" y="60"/>
                </a:lnTo>
                <a:lnTo>
                  <a:pt x="20" y="52"/>
                </a:lnTo>
                <a:lnTo>
                  <a:pt x="20" y="40"/>
                </a:lnTo>
                <a:lnTo>
                  <a:pt x="16" y="32"/>
                </a:lnTo>
                <a:lnTo>
                  <a:pt x="12" y="28"/>
                </a:lnTo>
                <a:lnTo>
                  <a:pt x="8" y="20"/>
                </a:lnTo>
                <a:lnTo>
                  <a:pt x="8" y="20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2" name="Freeform 235">
            <a:extLst>
              <a:ext uri="{FF2B5EF4-FFF2-40B4-BE49-F238E27FC236}">
                <a16:creationId xmlns:a16="http://schemas.microsoft.com/office/drawing/2014/main" id="{72F42C56-25ED-4C62-B6AD-BC5506D99828}"/>
              </a:ext>
            </a:extLst>
          </p:cNvPr>
          <p:cNvSpPr>
            <a:spLocks/>
          </p:cNvSpPr>
          <p:nvPr/>
        </p:nvSpPr>
        <p:spPr bwMode="auto">
          <a:xfrm>
            <a:off x="5068868" y="4656825"/>
            <a:ext cx="2242048" cy="1777840"/>
          </a:xfrm>
          <a:custGeom>
            <a:avLst/>
            <a:gdLst>
              <a:gd name="T0" fmla="*/ 476 w 572"/>
              <a:gd name="T1" fmla="*/ 348 h 368"/>
              <a:gd name="T2" fmla="*/ 456 w 572"/>
              <a:gd name="T3" fmla="*/ 364 h 368"/>
              <a:gd name="T4" fmla="*/ 428 w 572"/>
              <a:gd name="T5" fmla="*/ 364 h 368"/>
              <a:gd name="T6" fmla="*/ 420 w 572"/>
              <a:gd name="T7" fmla="*/ 344 h 368"/>
              <a:gd name="T8" fmla="*/ 420 w 572"/>
              <a:gd name="T9" fmla="*/ 328 h 368"/>
              <a:gd name="T10" fmla="*/ 404 w 572"/>
              <a:gd name="T11" fmla="*/ 312 h 368"/>
              <a:gd name="T12" fmla="*/ 376 w 572"/>
              <a:gd name="T13" fmla="*/ 288 h 368"/>
              <a:gd name="T14" fmla="*/ 364 w 572"/>
              <a:gd name="T15" fmla="*/ 276 h 368"/>
              <a:gd name="T16" fmla="*/ 364 w 572"/>
              <a:gd name="T17" fmla="*/ 268 h 368"/>
              <a:gd name="T18" fmla="*/ 372 w 572"/>
              <a:gd name="T19" fmla="*/ 268 h 368"/>
              <a:gd name="T20" fmla="*/ 408 w 572"/>
              <a:gd name="T21" fmla="*/ 272 h 368"/>
              <a:gd name="T22" fmla="*/ 444 w 572"/>
              <a:gd name="T23" fmla="*/ 276 h 368"/>
              <a:gd name="T24" fmla="*/ 456 w 572"/>
              <a:gd name="T25" fmla="*/ 268 h 368"/>
              <a:gd name="T26" fmla="*/ 464 w 572"/>
              <a:gd name="T27" fmla="*/ 248 h 368"/>
              <a:gd name="T28" fmla="*/ 472 w 572"/>
              <a:gd name="T29" fmla="*/ 212 h 368"/>
              <a:gd name="T30" fmla="*/ 480 w 572"/>
              <a:gd name="T31" fmla="*/ 136 h 368"/>
              <a:gd name="T32" fmla="*/ 480 w 572"/>
              <a:gd name="T33" fmla="*/ 88 h 368"/>
              <a:gd name="T34" fmla="*/ 480 w 572"/>
              <a:gd name="T35" fmla="*/ 64 h 368"/>
              <a:gd name="T36" fmla="*/ 476 w 572"/>
              <a:gd name="T37" fmla="*/ 52 h 368"/>
              <a:gd name="T38" fmla="*/ 468 w 572"/>
              <a:gd name="T39" fmla="*/ 52 h 368"/>
              <a:gd name="T40" fmla="*/ 452 w 572"/>
              <a:gd name="T41" fmla="*/ 48 h 368"/>
              <a:gd name="T42" fmla="*/ 424 w 572"/>
              <a:gd name="T43" fmla="*/ 52 h 368"/>
              <a:gd name="T44" fmla="*/ 384 w 572"/>
              <a:gd name="T45" fmla="*/ 56 h 368"/>
              <a:gd name="T46" fmla="*/ 336 w 572"/>
              <a:gd name="T47" fmla="*/ 60 h 368"/>
              <a:gd name="T48" fmla="*/ 296 w 572"/>
              <a:gd name="T49" fmla="*/ 64 h 368"/>
              <a:gd name="T50" fmla="*/ 256 w 572"/>
              <a:gd name="T51" fmla="*/ 72 h 368"/>
              <a:gd name="T52" fmla="*/ 200 w 572"/>
              <a:gd name="T53" fmla="*/ 76 h 368"/>
              <a:gd name="T54" fmla="*/ 136 w 572"/>
              <a:gd name="T55" fmla="*/ 88 h 368"/>
              <a:gd name="T56" fmla="*/ 56 w 572"/>
              <a:gd name="T57" fmla="*/ 100 h 368"/>
              <a:gd name="T58" fmla="*/ 0 w 572"/>
              <a:gd name="T59" fmla="*/ 64 h 368"/>
              <a:gd name="T60" fmla="*/ 32 w 572"/>
              <a:gd name="T61" fmla="*/ 64 h 368"/>
              <a:gd name="T62" fmla="*/ 100 w 572"/>
              <a:gd name="T63" fmla="*/ 60 h 368"/>
              <a:gd name="T64" fmla="*/ 200 w 572"/>
              <a:gd name="T65" fmla="*/ 44 h 368"/>
              <a:gd name="T66" fmla="*/ 292 w 572"/>
              <a:gd name="T67" fmla="*/ 28 h 368"/>
              <a:gd name="T68" fmla="*/ 364 w 572"/>
              <a:gd name="T69" fmla="*/ 20 h 368"/>
              <a:gd name="T70" fmla="*/ 416 w 572"/>
              <a:gd name="T71" fmla="*/ 16 h 368"/>
              <a:gd name="T72" fmla="*/ 448 w 572"/>
              <a:gd name="T73" fmla="*/ 12 h 368"/>
              <a:gd name="T74" fmla="*/ 464 w 572"/>
              <a:gd name="T75" fmla="*/ 8 h 368"/>
              <a:gd name="T76" fmla="*/ 476 w 572"/>
              <a:gd name="T77" fmla="*/ 4 h 368"/>
              <a:gd name="T78" fmla="*/ 508 w 572"/>
              <a:gd name="T79" fmla="*/ 8 h 368"/>
              <a:gd name="T80" fmla="*/ 552 w 572"/>
              <a:gd name="T81" fmla="*/ 28 h 368"/>
              <a:gd name="T82" fmla="*/ 572 w 572"/>
              <a:gd name="T83" fmla="*/ 44 h 368"/>
              <a:gd name="T84" fmla="*/ 568 w 572"/>
              <a:gd name="T85" fmla="*/ 56 h 368"/>
              <a:gd name="T86" fmla="*/ 560 w 572"/>
              <a:gd name="T87" fmla="*/ 64 h 368"/>
              <a:gd name="T88" fmla="*/ 556 w 572"/>
              <a:gd name="T89" fmla="*/ 84 h 368"/>
              <a:gd name="T90" fmla="*/ 552 w 572"/>
              <a:gd name="T91" fmla="*/ 112 h 368"/>
              <a:gd name="T92" fmla="*/ 548 w 572"/>
              <a:gd name="T93" fmla="*/ 176 h 368"/>
              <a:gd name="T94" fmla="*/ 540 w 572"/>
              <a:gd name="T95" fmla="*/ 224 h 368"/>
              <a:gd name="T96" fmla="*/ 524 w 572"/>
              <a:gd name="T97" fmla="*/ 284 h 368"/>
              <a:gd name="T98" fmla="*/ 496 w 572"/>
              <a:gd name="T99" fmla="*/ 328 h 3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572" h="368">
                <a:moveTo>
                  <a:pt x="496" y="328"/>
                </a:moveTo>
                <a:lnTo>
                  <a:pt x="484" y="340"/>
                </a:lnTo>
                <a:lnTo>
                  <a:pt x="476" y="348"/>
                </a:lnTo>
                <a:lnTo>
                  <a:pt x="468" y="356"/>
                </a:lnTo>
                <a:lnTo>
                  <a:pt x="464" y="360"/>
                </a:lnTo>
                <a:lnTo>
                  <a:pt x="456" y="364"/>
                </a:lnTo>
                <a:lnTo>
                  <a:pt x="448" y="364"/>
                </a:lnTo>
                <a:lnTo>
                  <a:pt x="432" y="368"/>
                </a:lnTo>
                <a:lnTo>
                  <a:pt x="428" y="364"/>
                </a:lnTo>
                <a:lnTo>
                  <a:pt x="424" y="360"/>
                </a:lnTo>
                <a:lnTo>
                  <a:pt x="420" y="352"/>
                </a:lnTo>
                <a:lnTo>
                  <a:pt x="420" y="344"/>
                </a:lnTo>
                <a:lnTo>
                  <a:pt x="420" y="340"/>
                </a:lnTo>
                <a:lnTo>
                  <a:pt x="420" y="336"/>
                </a:lnTo>
                <a:lnTo>
                  <a:pt x="420" y="328"/>
                </a:lnTo>
                <a:lnTo>
                  <a:pt x="416" y="324"/>
                </a:lnTo>
                <a:lnTo>
                  <a:pt x="412" y="316"/>
                </a:lnTo>
                <a:lnTo>
                  <a:pt x="404" y="312"/>
                </a:lnTo>
                <a:lnTo>
                  <a:pt x="392" y="300"/>
                </a:lnTo>
                <a:lnTo>
                  <a:pt x="384" y="292"/>
                </a:lnTo>
                <a:lnTo>
                  <a:pt x="376" y="288"/>
                </a:lnTo>
                <a:lnTo>
                  <a:pt x="372" y="284"/>
                </a:lnTo>
                <a:lnTo>
                  <a:pt x="368" y="280"/>
                </a:lnTo>
                <a:lnTo>
                  <a:pt x="364" y="276"/>
                </a:lnTo>
                <a:lnTo>
                  <a:pt x="364" y="272"/>
                </a:lnTo>
                <a:lnTo>
                  <a:pt x="364" y="272"/>
                </a:lnTo>
                <a:lnTo>
                  <a:pt x="364" y="268"/>
                </a:lnTo>
                <a:lnTo>
                  <a:pt x="368" y="268"/>
                </a:lnTo>
                <a:lnTo>
                  <a:pt x="372" y="268"/>
                </a:lnTo>
                <a:lnTo>
                  <a:pt x="372" y="268"/>
                </a:lnTo>
                <a:lnTo>
                  <a:pt x="380" y="268"/>
                </a:lnTo>
                <a:lnTo>
                  <a:pt x="392" y="268"/>
                </a:lnTo>
                <a:lnTo>
                  <a:pt x="408" y="272"/>
                </a:lnTo>
                <a:lnTo>
                  <a:pt x="424" y="276"/>
                </a:lnTo>
                <a:lnTo>
                  <a:pt x="436" y="276"/>
                </a:lnTo>
                <a:lnTo>
                  <a:pt x="444" y="276"/>
                </a:lnTo>
                <a:lnTo>
                  <a:pt x="452" y="272"/>
                </a:lnTo>
                <a:lnTo>
                  <a:pt x="452" y="272"/>
                </a:lnTo>
                <a:lnTo>
                  <a:pt x="456" y="268"/>
                </a:lnTo>
                <a:lnTo>
                  <a:pt x="456" y="264"/>
                </a:lnTo>
                <a:lnTo>
                  <a:pt x="460" y="256"/>
                </a:lnTo>
                <a:lnTo>
                  <a:pt x="464" y="248"/>
                </a:lnTo>
                <a:lnTo>
                  <a:pt x="464" y="236"/>
                </a:lnTo>
                <a:lnTo>
                  <a:pt x="468" y="228"/>
                </a:lnTo>
                <a:lnTo>
                  <a:pt x="472" y="212"/>
                </a:lnTo>
                <a:lnTo>
                  <a:pt x="476" y="188"/>
                </a:lnTo>
                <a:lnTo>
                  <a:pt x="476" y="164"/>
                </a:lnTo>
                <a:lnTo>
                  <a:pt x="480" y="136"/>
                </a:lnTo>
                <a:lnTo>
                  <a:pt x="480" y="112"/>
                </a:lnTo>
                <a:lnTo>
                  <a:pt x="480" y="100"/>
                </a:lnTo>
                <a:lnTo>
                  <a:pt x="480" y="88"/>
                </a:lnTo>
                <a:lnTo>
                  <a:pt x="480" y="80"/>
                </a:lnTo>
                <a:lnTo>
                  <a:pt x="480" y="72"/>
                </a:lnTo>
                <a:lnTo>
                  <a:pt x="480" y="64"/>
                </a:lnTo>
                <a:lnTo>
                  <a:pt x="480" y="60"/>
                </a:lnTo>
                <a:lnTo>
                  <a:pt x="480" y="56"/>
                </a:lnTo>
                <a:lnTo>
                  <a:pt x="476" y="52"/>
                </a:lnTo>
                <a:lnTo>
                  <a:pt x="476" y="52"/>
                </a:lnTo>
                <a:lnTo>
                  <a:pt x="472" y="52"/>
                </a:lnTo>
                <a:lnTo>
                  <a:pt x="468" y="52"/>
                </a:lnTo>
                <a:lnTo>
                  <a:pt x="464" y="48"/>
                </a:lnTo>
                <a:lnTo>
                  <a:pt x="456" y="48"/>
                </a:lnTo>
                <a:lnTo>
                  <a:pt x="452" y="48"/>
                </a:lnTo>
                <a:lnTo>
                  <a:pt x="444" y="48"/>
                </a:lnTo>
                <a:lnTo>
                  <a:pt x="432" y="52"/>
                </a:lnTo>
                <a:lnTo>
                  <a:pt x="424" y="52"/>
                </a:lnTo>
                <a:lnTo>
                  <a:pt x="412" y="52"/>
                </a:lnTo>
                <a:lnTo>
                  <a:pt x="400" y="52"/>
                </a:lnTo>
                <a:lnTo>
                  <a:pt x="384" y="56"/>
                </a:lnTo>
                <a:lnTo>
                  <a:pt x="368" y="56"/>
                </a:lnTo>
                <a:lnTo>
                  <a:pt x="356" y="56"/>
                </a:lnTo>
                <a:lnTo>
                  <a:pt x="336" y="60"/>
                </a:lnTo>
                <a:lnTo>
                  <a:pt x="320" y="60"/>
                </a:lnTo>
                <a:lnTo>
                  <a:pt x="308" y="64"/>
                </a:lnTo>
                <a:lnTo>
                  <a:pt x="296" y="64"/>
                </a:lnTo>
                <a:lnTo>
                  <a:pt x="284" y="68"/>
                </a:lnTo>
                <a:lnTo>
                  <a:pt x="272" y="68"/>
                </a:lnTo>
                <a:lnTo>
                  <a:pt x="256" y="72"/>
                </a:lnTo>
                <a:lnTo>
                  <a:pt x="240" y="72"/>
                </a:lnTo>
                <a:lnTo>
                  <a:pt x="220" y="76"/>
                </a:lnTo>
                <a:lnTo>
                  <a:pt x="200" y="76"/>
                </a:lnTo>
                <a:lnTo>
                  <a:pt x="180" y="80"/>
                </a:lnTo>
                <a:lnTo>
                  <a:pt x="160" y="84"/>
                </a:lnTo>
                <a:lnTo>
                  <a:pt x="136" y="88"/>
                </a:lnTo>
                <a:lnTo>
                  <a:pt x="112" y="92"/>
                </a:lnTo>
                <a:lnTo>
                  <a:pt x="84" y="96"/>
                </a:lnTo>
                <a:lnTo>
                  <a:pt x="56" y="100"/>
                </a:lnTo>
                <a:lnTo>
                  <a:pt x="28" y="104"/>
                </a:lnTo>
                <a:lnTo>
                  <a:pt x="0" y="108"/>
                </a:lnTo>
                <a:lnTo>
                  <a:pt x="0" y="64"/>
                </a:lnTo>
                <a:lnTo>
                  <a:pt x="8" y="64"/>
                </a:lnTo>
                <a:lnTo>
                  <a:pt x="20" y="64"/>
                </a:lnTo>
                <a:lnTo>
                  <a:pt x="32" y="64"/>
                </a:lnTo>
                <a:lnTo>
                  <a:pt x="52" y="64"/>
                </a:lnTo>
                <a:lnTo>
                  <a:pt x="76" y="60"/>
                </a:lnTo>
                <a:lnTo>
                  <a:pt x="100" y="60"/>
                </a:lnTo>
                <a:lnTo>
                  <a:pt x="132" y="52"/>
                </a:lnTo>
                <a:lnTo>
                  <a:pt x="168" y="48"/>
                </a:lnTo>
                <a:lnTo>
                  <a:pt x="200" y="44"/>
                </a:lnTo>
                <a:lnTo>
                  <a:pt x="236" y="36"/>
                </a:lnTo>
                <a:lnTo>
                  <a:pt x="264" y="32"/>
                </a:lnTo>
                <a:lnTo>
                  <a:pt x="292" y="28"/>
                </a:lnTo>
                <a:lnTo>
                  <a:pt x="320" y="24"/>
                </a:lnTo>
                <a:lnTo>
                  <a:pt x="344" y="24"/>
                </a:lnTo>
                <a:lnTo>
                  <a:pt x="364" y="20"/>
                </a:lnTo>
                <a:lnTo>
                  <a:pt x="384" y="20"/>
                </a:lnTo>
                <a:lnTo>
                  <a:pt x="400" y="16"/>
                </a:lnTo>
                <a:lnTo>
                  <a:pt x="416" y="16"/>
                </a:lnTo>
                <a:lnTo>
                  <a:pt x="428" y="12"/>
                </a:lnTo>
                <a:lnTo>
                  <a:pt x="440" y="12"/>
                </a:lnTo>
                <a:lnTo>
                  <a:pt x="448" y="12"/>
                </a:lnTo>
                <a:lnTo>
                  <a:pt x="456" y="8"/>
                </a:lnTo>
                <a:lnTo>
                  <a:pt x="460" y="8"/>
                </a:lnTo>
                <a:lnTo>
                  <a:pt x="464" y="8"/>
                </a:lnTo>
                <a:lnTo>
                  <a:pt x="464" y="4"/>
                </a:lnTo>
                <a:lnTo>
                  <a:pt x="472" y="4"/>
                </a:lnTo>
                <a:lnTo>
                  <a:pt x="476" y="4"/>
                </a:lnTo>
                <a:lnTo>
                  <a:pt x="484" y="0"/>
                </a:lnTo>
                <a:lnTo>
                  <a:pt x="496" y="4"/>
                </a:lnTo>
                <a:lnTo>
                  <a:pt x="508" y="8"/>
                </a:lnTo>
                <a:lnTo>
                  <a:pt x="524" y="12"/>
                </a:lnTo>
                <a:lnTo>
                  <a:pt x="540" y="20"/>
                </a:lnTo>
                <a:lnTo>
                  <a:pt x="552" y="28"/>
                </a:lnTo>
                <a:lnTo>
                  <a:pt x="564" y="36"/>
                </a:lnTo>
                <a:lnTo>
                  <a:pt x="568" y="40"/>
                </a:lnTo>
                <a:lnTo>
                  <a:pt x="572" y="44"/>
                </a:lnTo>
                <a:lnTo>
                  <a:pt x="572" y="52"/>
                </a:lnTo>
                <a:lnTo>
                  <a:pt x="572" y="56"/>
                </a:lnTo>
                <a:lnTo>
                  <a:pt x="568" y="56"/>
                </a:lnTo>
                <a:lnTo>
                  <a:pt x="564" y="60"/>
                </a:lnTo>
                <a:lnTo>
                  <a:pt x="560" y="64"/>
                </a:lnTo>
                <a:lnTo>
                  <a:pt x="560" y="64"/>
                </a:lnTo>
                <a:lnTo>
                  <a:pt x="556" y="72"/>
                </a:lnTo>
                <a:lnTo>
                  <a:pt x="556" y="76"/>
                </a:lnTo>
                <a:lnTo>
                  <a:pt x="556" y="84"/>
                </a:lnTo>
                <a:lnTo>
                  <a:pt x="552" y="92"/>
                </a:lnTo>
                <a:lnTo>
                  <a:pt x="552" y="100"/>
                </a:lnTo>
                <a:lnTo>
                  <a:pt x="552" y="112"/>
                </a:lnTo>
                <a:lnTo>
                  <a:pt x="552" y="136"/>
                </a:lnTo>
                <a:lnTo>
                  <a:pt x="552" y="156"/>
                </a:lnTo>
                <a:lnTo>
                  <a:pt x="548" y="176"/>
                </a:lnTo>
                <a:lnTo>
                  <a:pt x="548" y="192"/>
                </a:lnTo>
                <a:lnTo>
                  <a:pt x="544" y="208"/>
                </a:lnTo>
                <a:lnTo>
                  <a:pt x="540" y="224"/>
                </a:lnTo>
                <a:lnTo>
                  <a:pt x="536" y="244"/>
                </a:lnTo>
                <a:lnTo>
                  <a:pt x="528" y="264"/>
                </a:lnTo>
                <a:lnTo>
                  <a:pt x="524" y="284"/>
                </a:lnTo>
                <a:lnTo>
                  <a:pt x="516" y="300"/>
                </a:lnTo>
                <a:lnTo>
                  <a:pt x="504" y="316"/>
                </a:lnTo>
                <a:lnTo>
                  <a:pt x="496" y="328"/>
                </a:lnTo>
                <a:lnTo>
                  <a:pt x="496" y="328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3" name="Freeform 236">
            <a:extLst>
              <a:ext uri="{FF2B5EF4-FFF2-40B4-BE49-F238E27FC236}">
                <a16:creationId xmlns:a16="http://schemas.microsoft.com/office/drawing/2014/main" id="{BF77AE4D-DCB0-4BD5-A964-8BC5FC227A69}"/>
              </a:ext>
            </a:extLst>
          </p:cNvPr>
          <p:cNvSpPr>
            <a:spLocks/>
          </p:cNvSpPr>
          <p:nvPr/>
        </p:nvSpPr>
        <p:spPr bwMode="auto">
          <a:xfrm>
            <a:off x="5257012" y="4096419"/>
            <a:ext cx="1677617" cy="444460"/>
          </a:xfrm>
          <a:custGeom>
            <a:avLst/>
            <a:gdLst>
              <a:gd name="T0" fmla="*/ 240 w 428"/>
              <a:gd name="T1" fmla="*/ 20 h 92"/>
              <a:gd name="T2" fmla="*/ 292 w 428"/>
              <a:gd name="T3" fmla="*/ 12 h 92"/>
              <a:gd name="T4" fmla="*/ 328 w 428"/>
              <a:gd name="T5" fmla="*/ 4 h 92"/>
              <a:gd name="T6" fmla="*/ 356 w 428"/>
              <a:gd name="T7" fmla="*/ 0 h 92"/>
              <a:gd name="T8" fmla="*/ 380 w 428"/>
              <a:gd name="T9" fmla="*/ 0 h 92"/>
              <a:gd name="T10" fmla="*/ 404 w 428"/>
              <a:gd name="T11" fmla="*/ 8 h 92"/>
              <a:gd name="T12" fmla="*/ 420 w 428"/>
              <a:gd name="T13" fmla="*/ 16 h 92"/>
              <a:gd name="T14" fmla="*/ 428 w 428"/>
              <a:gd name="T15" fmla="*/ 28 h 92"/>
              <a:gd name="T16" fmla="*/ 428 w 428"/>
              <a:gd name="T17" fmla="*/ 32 h 92"/>
              <a:gd name="T18" fmla="*/ 412 w 428"/>
              <a:gd name="T19" fmla="*/ 36 h 92"/>
              <a:gd name="T20" fmla="*/ 384 w 428"/>
              <a:gd name="T21" fmla="*/ 44 h 92"/>
              <a:gd name="T22" fmla="*/ 340 w 428"/>
              <a:gd name="T23" fmla="*/ 52 h 92"/>
              <a:gd name="T24" fmla="*/ 288 w 428"/>
              <a:gd name="T25" fmla="*/ 60 h 92"/>
              <a:gd name="T26" fmla="*/ 236 w 428"/>
              <a:gd name="T27" fmla="*/ 68 h 92"/>
              <a:gd name="T28" fmla="*/ 192 w 428"/>
              <a:gd name="T29" fmla="*/ 76 h 92"/>
              <a:gd name="T30" fmla="*/ 156 w 428"/>
              <a:gd name="T31" fmla="*/ 80 h 92"/>
              <a:gd name="T32" fmla="*/ 124 w 428"/>
              <a:gd name="T33" fmla="*/ 84 h 92"/>
              <a:gd name="T34" fmla="*/ 96 w 428"/>
              <a:gd name="T35" fmla="*/ 88 h 92"/>
              <a:gd name="T36" fmla="*/ 76 w 428"/>
              <a:gd name="T37" fmla="*/ 92 h 92"/>
              <a:gd name="T38" fmla="*/ 64 w 428"/>
              <a:gd name="T39" fmla="*/ 92 h 92"/>
              <a:gd name="T40" fmla="*/ 52 w 428"/>
              <a:gd name="T41" fmla="*/ 92 h 92"/>
              <a:gd name="T42" fmla="*/ 32 w 428"/>
              <a:gd name="T43" fmla="*/ 84 h 92"/>
              <a:gd name="T44" fmla="*/ 8 w 428"/>
              <a:gd name="T45" fmla="*/ 76 h 92"/>
              <a:gd name="T46" fmla="*/ 0 w 428"/>
              <a:gd name="T47" fmla="*/ 72 h 92"/>
              <a:gd name="T48" fmla="*/ 0 w 428"/>
              <a:gd name="T49" fmla="*/ 68 h 92"/>
              <a:gd name="T50" fmla="*/ 4 w 428"/>
              <a:gd name="T51" fmla="*/ 64 h 92"/>
              <a:gd name="T52" fmla="*/ 16 w 428"/>
              <a:gd name="T53" fmla="*/ 60 h 92"/>
              <a:gd name="T54" fmla="*/ 32 w 428"/>
              <a:gd name="T55" fmla="*/ 56 h 92"/>
              <a:gd name="T56" fmla="*/ 44 w 428"/>
              <a:gd name="T57" fmla="*/ 56 h 92"/>
              <a:gd name="T58" fmla="*/ 60 w 428"/>
              <a:gd name="T59" fmla="*/ 52 h 92"/>
              <a:gd name="T60" fmla="*/ 76 w 428"/>
              <a:gd name="T61" fmla="*/ 52 h 92"/>
              <a:gd name="T62" fmla="*/ 100 w 428"/>
              <a:gd name="T63" fmla="*/ 48 h 92"/>
              <a:gd name="T64" fmla="*/ 136 w 428"/>
              <a:gd name="T65" fmla="*/ 40 h 92"/>
              <a:gd name="T66" fmla="*/ 184 w 428"/>
              <a:gd name="T67" fmla="*/ 32 h 92"/>
              <a:gd name="T68" fmla="*/ 212 w 428"/>
              <a:gd name="T69" fmla="*/ 24 h 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428" h="92">
                <a:moveTo>
                  <a:pt x="212" y="24"/>
                </a:moveTo>
                <a:lnTo>
                  <a:pt x="240" y="20"/>
                </a:lnTo>
                <a:lnTo>
                  <a:pt x="268" y="16"/>
                </a:lnTo>
                <a:lnTo>
                  <a:pt x="292" y="12"/>
                </a:lnTo>
                <a:lnTo>
                  <a:pt x="312" y="8"/>
                </a:lnTo>
                <a:lnTo>
                  <a:pt x="328" y="4"/>
                </a:lnTo>
                <a:lnTo>
                  <a:pt x="344" y="4"/>
                </a:lnTo>
                <a:lnTo>
                  <a:pt x="356" y="0"/>
                </a:lnTo>
                <a:lnTo>
                  <a:pt x="364" y="0"/>
                </a:lnTo>
                <a:lnTo>
                  <a:pt x="380" y="0"/>
                </a:lnTo>
                <a:lnTo>
                  <a:pt x="392" y="4"/>
                </a:lnTo>
                <a:lnTo>
                  <a:pt x="404" y="8"/>
                </a:lnTo>
                <a:lnTo>
                  <a:pt x="412" y="12"/>
                </a:lnTo>
                <a:lnTo>
                  <a:pt x="420" y="16"/>
                </a:lnTo>
                <a:lnTo>
                  <a:pt x="424" y="24"/>
                </a:lnTo>
                <a:lnTo>
                  <a:pt x="428" y="28"/>
                </a:lnTo>
                <a:lnTo>
                  <a:pt x="428" y="32"/>
                </a:lnTo>
                <a:lnTo>
                  <a:pt x="428" y="32"/>
                </a:lnTo>
                <a:lnTo>
                  <a:pt x="420" y="36"/>
                </a:lnTo>
                <a:lnTo>
                  <a:pt x="412" y="36"/>
                </a:lnTo>
                <a:lnTo>
                  <a:pt x="400" y="40"/>
                </a:lnTo>
                <a:lnTo>
                  <a:pt x="384" y="44"/>
                </a:lnTo>
                <a:lnTo>
                  <a:pt x="364" y="48"/>
                </a:lnTo>
                <a:lnTo>
                  <a:pt x="340" y="52"/>
                </a:lnTo>
                <a:lnTo>
                  <a:pt x="316" y="56"/>
                </a:lnTo>
                <a:lnTo>
                  <a:pt x="288" y="60"/>
                </a:lnTo>
                <a:lnTo>
                  <a:pt x="260" y="64"/>
                </a:lnTo>
                <a:lnTo>
                  <a:pt x="236" y="68"/>
                </a:lnTo>
                <a:lnTo>
                  <a:pt x="212" y="72"/>
                </a:lnTo>
                <a:lnTo>
                  <a:pt x="192" y="76"/>
                </a:lnTo>
                <a:lnTo>
                  <a:pt x="172" y="76"/>
                </a:lnTo>
                <a:lnTo>
                  <a:pt x="156" y="80"/>
                </a:lnTo>
                <a:lnTo>
                  <a:pt x="140" y="84"/>
                </a:lnTo>
                <a:lnTo>
                  <a:pt x="124" y="84"/>
                </a:lnTo>
                <a:lnTo>
                  <a:pt x="108" y="88"/>
                </a:lnTo>
                <a:lnTo>
                  <a:pt x="96" y="88"/>
                </a:lnTo>
                <a:lnTo>
                  <a:pt x="88" y="92"/>
                </a:lnTo>
                <a:lnTo>
                  <a:pt x="76" y="92"/>
                </a:lnTo>
                <a:lnTo>
                  <a:pt x="68" y="92"/>
                </a:lnTo>
                <a:lnTo>
                  <a:pt x="64" y="92"/>
                </a:lnTo>
                <a:lnTo>
                  <a:pt x="60" y="92"/>
                </a:lnTo>
                <a:lnTo>
                  <a:pt x="52" y="92"/>
                </a:lnTo>
                <a:lnTo>
                  <a:pt x="44" y="88"/>
                </a:lnTo>
                <a:lnTo>
                  <a:pt x="32" y="84"/>
                </a:lnTo>
                <a:lnTo>
                  <a:pt x="16" y="80"/>
                </a:lnTo>
                <a:lnTo>
                  <a:pt x="8" y="76"/>
                </a:lnTo>
                <a:lnTo>
                  <a:pt x="4" y="72"/>
                </a:lnTo>
                <a:lnTo>
                  <a:pt x="0" y="72"/>
                </a:lnTo>
                <a:lnTo>
                  <a:pt x="0" y="68"/>
                </a:lnTo>
                <a:lnTo>
                  <a:pt x="0" y="68"/>
                </a:lnTo>
                <a:lnTo>
                  <a:pt x="0" y="64"/>
                </a:lnTo>
                <a:lnTo>
                  <a:pt x="4" y="64"/>
                </a:lnTo>
                <a:lnTo>
                  <a:pt x="8" y="60"/>
                </a:lnTo>
                <a:lnTo>
                  <a:pt x="16" y="60"/>
                </a:lnTo>
                <a:lnTo>
                  <a:pt x="24" y="56"/>
                </a:lnTo>
                <a:lnTo>
                  <a:pt x="32" y="56"/>
                </a:lnTo>
                <a:lnTo>
                  <a:pt x="36" y="56"/>
                </a:lnTo>
                <a:lnTo>
                  <a:pt x="44" y="56"/>
                </a:lnTo>
                <a:lnTo>
                  <a:pt x="48" y="56"/>
                </a:lnTo>
                <a:lnTo>
                  <a:pt x="60" y="52"/>
                </a:lnTo>
                <a:lnTo>
                  <a:pt x="68" y="52"/>
                </a:lnTo>
                <a:lnTo>
                  <a:pt x="76" y="52"/>
                </a:lnTo>
                <a:lnTo>
                  <a:pt x="84" y="48"/>
                </a:lnTo>
                <a:lnTo>
                  <a:pt x="100" y="48"/>
                </a:lnTo>
                <a:lnTo>
                  <a:pt x="116" y="44"/>
                </a:lnTo>
                <a:lnTo>
                  <a:pt x="136" y="40"/>
                </a:lnTo>
                <a:lnTo>
                  <a:pt x="156" y="36"/>
                </a:lnTo>
                <a:lnTo>
                  <a:pt x="184" y="32"/>
                </a:lnTo>
                <a:lnTo>
                  <a:pt x="212" y="24"/>
                </a:lnTo>
                <a:lnTo>
                  <a:pt x="212" y="24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4" name="Freeform 237">
            <a:extLst>
              <a:ext uri="{FF2B5EF4-FFF2-40B4-BE49-F238E27FC236}">
                <a16:creationId xmlns:a16="http://schemas.microsoft.com/office/drawing/2014/main" id="{66E3A117-04D0-48A7-BEAF-9914DD0AB183}"/>
              </a:ext>
            </a:extLst>
          </p:cNvPr>
          <p:cNvSpPr>
            <a:spLocks/>
          </p:cNvSpPr>
          <p:nvPr/>
        </p:nvSpPr>
        <p:spPr bwMode="auto">
          <a:xfrm>
            <a:off x="5852801" y="4328311"/>
            <a:ext cx="282216" cy="1777840"/>
          </a:xfrm>
          <a:custGeom>
            <a:avLst/>
            <a:gdLst>
              <a:gd name="T0" fmla="*/ 12 w 72"/>
              <a:gd name="T1" fmla="*/ 340 h 368"/>
              <a:gd name="T2" fmla="*/ 4 w 72"/>
              <a:gd name="T3" fmla="*/ 328 h 368"/>
              <a:gd name="T4" fmla="*/ 0 w 72"/>
              <a:gd name="T5" fmla="*/ 320 h 368"/>
              <a:gd name="T6" fmla="*/ 0 w 72"/>
              <a:gd name="T7" fmla="*/ 312 h 368"/>
              <a:gd name="T8" fmla="*/ 0 w 72"/>
              <a:gd name="T9" fmla="*/ 304 h 368"/>
              <a:gd name="T10" fmla="*/ 0 w 72"/>
              <a:gd name="T11" fmla="*/ 300 h 368"/>
              <a:gd name="T12" fmla="*/ 0 w 72"/>
              <a:gd name="T13" fmla="*/ 288 h 368"/>
              <a:gd name="T14" fmla="*/ 4 w 72"/>
              <a:gd name="T15" fmla="*/ 276 h 368"/>
              <a:gd name="T16" fmla="*/ 4 w 72"/>
              <a:gd name="T17" fmla="*/ 256 h 368"/>
              <a:gd name="T18" fmla="*/ 8 w 72"/>
              <a:gd name="T19" fmla="*/ 236 h 368"/>
              <a:gd name="T20" fmla="*/ 8 w 72"/>
              <a:gd name="T21" fmla="*/ 212 h 368"/>
              <a:gd name="T22" fmla="*/ 12 w 72"/>
              <a:gd name="T23" fmla="*/ 184 h 368"/>
              <a:gd name="T24" fmla="*/ 12 w 72"/>
              <a:gd name="T25" fmla="*/ 172 h 368"/>
              <a:gd name="T26" fmla="*/ 12 w 72"/>
              <a:gd name="T27" fmla="*/ 156 h 368"/>
              <a:gd name="T28" fmla="*/ 12 w 72"/>
              <a:gd name="T29" fmla="*/ 120 h 368"/>
              <a:gd name="T30" fmla="*/ 8 w 72"/>
              <a:gd name="T31" fmla="*/ 84 h 368"/>
              <a:gd name="T32" fmla="*/ 4 w 72"/>
              <a:gd name="T33" fmla="*/ 44 h 368"/>
              <a:gd name="T34" fmla="*/ 0 w 72"/>
              <a:gd name="T35" fmla="*/ 20 h 368"/>
              <a:gd name="T36" fmla="*/ 0 w 72"/>
              <a:gd name="T37" fmla="*/ 0 h 368"/>
              <a:gd name="T38" fmla="*/ 16 w 72"/>
              <a:gd name="T39" fmla="*/ 8 h 368"/>
              <a:gd name="T40" fmla="*/ 32 w 72"/>
              <a:gd name="T41" fmla="*/ 16 h 368"/>
              <a:gd name="T42" fmla="*/ 44 w 72"/>
              <a:gd name="T43" fmla="*/ 24 h 368"/>
              <a:gd name="T44" fmla="*/ 56 w 72"/>
              <a:gd name="T45" fmla="*/ 32 h 368"/>
              <a:gd name="T46" fmla="*/ 64 w 72"/>
              <a:gd name="T47" fmla="*/ 36 h 368"/>
              <a:gd name="T48" fmla="*/ 68 w 72"/>
              <a:gd name="T49" fmla="*/ 44 h 368"/>
              <a:gd name="T50" fmla="*/ 72 w 72"/>
              <a:gd name="T51" fmla="*/ 48 h 368"/>
              <a:gd name="T52" fmla="*/ 72 w 72"/>
              <a:gd name="T53" fmla="*/ 56 h 368"/>
              <a:gd name="T54" fmla="*/ 72 w 72"/>
              <a:gd name="T55" fmla="*/ 64 h 368"/>
              <a:gd name="T56" fmla="*/ 68 w 72"/>
              <a:gd name="T57" fmla="*/ 76 h 368"/>
              <a:gd name="T58" fmla="*/ 68 w 72"/>
              <a:gd name="T59" fmla="*/ 88 h 368"/>
              <a:gd name="T60" fmla="*/ 64 w 72"/>
              <a:gd name="T61" fmla="*/ 104 h 368"/>
              <a:gd name="T62" fmla="*/ 64 w 72"/>
              <a:gd name="T63" fmla="*/ 124 h 368"/>
              <a:gd name="T64" fmla="*/ 64 w 72"/>
              <a:gd name="T65" fmla="*/ 148 h 368"/>
              <a:gd name="T66" fmla="*/ 64 w 72"/>
              <a:gd name="T67" fmla="*/ 172 h 368"/>
              <a:gd name="T68" fmla="*/ 64 w 72"/>
              <a:gd name="T69" fmla="*/ 200 h 368"/>
              <a:gd name="T70" fmla="*/ 64 w 72"/>
              <a:gd name="T71" fmla="*/ 232 h 368"/>
              <a:gd name="T72" fmla="*/ 64 w 72"/>
              <a:gd name="T73" fmla="*/ 256 h 368"/>
              <a:gd name="T74" fmla="*/ 60 w 72"/>
              <a:gd name="T75" fmla="*/ 280 h 368"/>
              <a:gd name="T76" fmla="*/ 60 w 72"/>
              <a:gd name="T77" fmla="*/ 300 h 368"/>
              <a:gd name="T78" fmla="*/ 60 w 72"/>
              <a:gd name="T79" fmla="*/ 316 h 368"/>
              <a:gd name="T80" fmla="*/ 60 w 72"/>
              <a:gd name="T81" fmla="*/ 328 h 368"/>
              <a:gd name="T82" fmla="*/ 56 w 72"/>
              <a:gd name="T83" fmla="*/ 340 h 368"/>
              <a:gd name="T84" fmla="*/ 56 w 72"/>
              <a:gd name="T85" fmla="*/ 348 h 368"/>
              <a:gd name="T86" fmla="*/ 52 w 72"/>
              <a:gd name="T87" fmla="*/ 356 h 368"/>
              <a:gd name="T88" fmla="*/ 44 w 72"/>
              <a:gd name="T89" fmla="*/ 364 h 368"/>
              <a:gd name="T90" fmla="*/ 40 w 72"/>
              <a:gd name="T91" fmla="*/ 368 h 368"/>
              <a:gd name="T92" fmla="*/ 32 w 72"/>
              <a:gd name="T93" fmla="*/ 368 h 368"/>
              <a:gd name="T94" fmla="*/ 28 w 72"/>
              <a:gd name="T95" fmla="*/ 364 h 368"/>
              <a:gd name="T96" fmla="*/ 24 w 72"/>
              <a:gd name="T97" fmla="*/ 360 h 368"/>
              <a:gd name="T98" fmla="*/ 16 w 72"/>
              <a:gd name="T99" fmla="*/ 352 h 368"/>
              <a:gd name="T100" fmla="*/ 12 w 72"/>
              <a:gd name="T101" fmla="*/ 340 h 368"/>
              <a:gd name="T102" fmla="*/ 12 w 72"/>
              <a:gd name="T103" fmla="*/ 340 h 3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72" h="368">
                <a:moveTo>
                  <a:pt x="12" y="340"/>
                </a:moveTo>
                <a:lnTo>
                  <a:pt x="4" y="328"/>
                </a:lnTo>
                <a:lnTo>
                  <a:pt x="0" y="320"/>
                </a:lnTo>
                <a:lnTo>
                  <a:pt x="0" y="312"/>
                </a:lnTo>
                <a:lnTo>
                  <a:pt x="0" y="304"/>
                </a:lnTo>
                <a:lnTo>
                  <a:pt x="0" y="300"/>
                </a:lnTo>
                <a:lnTo>
                  <a:pt x="0" y="288"/>
                </a:lnTo>
                <a:lnTo>
                  <a:pt x="4" y="276"/>
                </a:lnTo>
                <a:lnTo>
                  <a:pt x="4" y="256"/>
                </a:lnTo>
                <a:lnTo>
                  <a:pt x="8" y="236"/>
                </a:lnTo>
                <a:lnTo>
                  <a:pt x="8" y="212"/>
                </a:lnTo>
                <a:lnTo>
                  <a:pt x="12" y="184"/>
                </a:lnTo>
                <a:lnTo>
                  <a:pt x="12" y="172"/>
                </a:lnTo>
                <a:lnTo>
                  <a:pt x="12" y="156"/>
                </a:lnTo>
                <a:lnTo>
                  <a:pt x="12" y="120"/>
                </a:lnTo>
                <a:lnTo>
                  <a:pt x="8" y="84"/>
                </a:lnTo>
                <a:lnTo>
                  <a:pt x="4" y="44"/>
                </a:lnTo>
                <a:lnTo>
                  <a:pt x="0" y="20"/>
                </a:lnTo>
                <a:lnTo>
                  <a:pt x="0" y="0"/>
                </a:lnTo>
                <a:lnTo>
                  <a:pt x="16" y="8"/>
                </a:lnTo>
                <a:lnTo>
                  <a:pt x="32" y="16"/>
                </a:lnTo>
                <a:lnTo>
                  <a:pt x="44" y="24"/>
                </a:lnTo>
                <a:lnTo>
                  <a:pt x="56" y="32"/>
                </a:lnTo>
                <a:lnTo>
                  <a:pt x="64" y="36"/>
                </a:lnTo>
                <a:lnTo>
                  <a:pt x="68" y="44"/>
                </a:lnTo>
                <a:lnTo>
                  <a:pt x="72" y="48"/>
                </a:lnTo>
                <a:lnTo>
                  <a:pt x="72" y="56"/>
                </a:lnTo>
                <a:lnTo>
                  <a:pt x="72" y="64"/>
                </a:lnTo>
                <a:lnTo>
                  <a:pt x="68" y="76"/>
                </a:lnTo>
                <a:lnTo>
                  <a:pt x="68" y="88"/>
                </a:lnTo>
                <a:lnTo>
                  <a:pt x="64" y="104"/>
                </a:lnTo>
                <a:lnTo>
                  <a:pt x="64" y="124"/>
                </a:lnTo>
                <a:lnTo>
                  <a:pt x="64" y="148"/>
                </a:lnTo>
                <a:lnTo>
                  <a:pt x="64" y="172"/>
                </a:lnTo>
                <a:lnTo>
                  <a:pt x="64" y="200"/>
                </a:lnTo>
                <a:lnTo>
                  <a:pt x="64" y="232"/>
                </a:lnTo>
                <a:lnTo>
                  <a:pt x="64" y="256"/>
                </a:lnTo>
                <a:lnTo>
                  <a:pt x="60" y="280"/>
                </a:lnTo>
                <a:lnTo>
                  <a:pt x="60" y="300"/>
                </a:lnTo>
                <a:lnTo>
                  <a:pt x="60" y="316"/>
                </a:lnTo>
                <a:lnTo>
                  <a:pt x="60" y="328"/>
                </a:lnTo>
                <a:lnTo>
                  <a:pt x="56" y="340"/>
                </a:lnTo>
                <a:lnTo>
                  <a:pt x="56" y="348"/>
                </a:lnTo>
                <a:lnTo>
                  <a:pt x="52" y="356"/>
                </a:lnTo>
                <a:lnTo>
                  <a:pt x="44" y="364"/>
                </a:lnTo>
                <a:lnTo>
                  <a:pt x="40" y="368"/>
                </a:lnTo>
                <a:lnTo>
                  <a:pt x="32" y="368"/>
                </a:lnTo>
                <a:lnTo>
                  <a:pt x="28" y="364"/>
                </a:lnTo>
                <a:lnTo>
                  <a:pt x="24" y="360"/>
                </a:lnTo>
                <a:lnTo>
                  <a:pt x="16" y="352"/>
                </a:lnTo>
                <a:lnTo>
                  <a:pt x="12" y="340"/>
                </a:lnTo>
                <a:lnTo>
                  <a:pt x="12" y="340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5" name="Freeform 238">
            <a:extLst>
              <a:ext uri="{FF2B5EF4-FFF2-40B4-BE49-F238E27FC236}">
                <a16:creationId xmlns:a16="http://schemas.microsoft.com/office/drawing/2014/main" id="{24055E1F-6871-4410-97DE-8747BE7C6849}"/>
              </a:ext>
            </a:extLst>
          </p:cNvPr>
          <p:cNvSpPr>
            <a:spLocks/>
          </p:cNvSpPr>
          <p:nvPr/>
        </p:nvSpPr>
        <p:spPr bwMode="auto">
          <a:xfrm>
            <a:off x="5382442" y="5197907"/>
            <a:ext cx="391966" cy="270541"/>
          </a:xfrm>
          <a:custGeom>
            <a:avLst/>
            <a:gdLst>
              <a:gd name="T0" fmla="*/ 80 w 100"/>
              <a:gd name="T1" fmla="*/ 12 h 56"/>
              <a:gd name="T2" fmla="*/ 92 w 100"/>
              <a:gd name="T3" fmla="*/ 20 h 56"/>
              <a:gd name="T4" fmla="*/ 96 w 100"/>
              <a:gd name="T5" fmla="*/ 28 h 56"/>
              <a:gd name="T6" fmla="*/ 100 w 100"/>
              <a:gd name="T7" fmla="*/ 32 h 56"/>
              <a:gd name="T8" fmla="*/ 100 w 100"/>
              <a:gd name="T9" fmla="*/ 40 h 56"/>
              <a:gd name="T10" fmla="*/ 96 w 100"/>
              <a:gd name="T11" fmla="*/ 44 h 56"/>
              <a:gd name="T12" fmla="*/ 92 w 100"/>
              <a:gd name="T13" fmla="*/ 52 h 56"/>
              <a:gd name="T14" fmla="*/ 88 w 100"/>
              <a:gd name="T15" fmla="*/ 52 h 56"/>
              <a:gd name="T16" fmla="*/ 84 w 100"/>
              <a:gd name="T17" fmla="*/ 56 h 56"/>
              <a:gd name="T18" fmla="*/ 76 w 100"/>
              <a:gd name="T19" fmla="*/ 56 h 56"/>
              <a:gd name="T20" fmla="*/ 68 w 100"/>
              <a:gd name="T21" fmla="*/ 52 h 56"/>
              <a:gd name="T22" fmla="*/ 56 w 100"/>
              <a:gd name="T23" fmla="*/ 48 h 56"/>
              <a:gd name="T24" fmla="*/ 40 w 100"/>
              <a:gd name="T25" fmla="*/ 40 h 56"/>
              <a:gd name="T26" fmla="*/ 32 w 100"/>
              <a:gd name="T27" fmla="*/ 36 h 56"/>
              <a:gd name="T28" fmla="*/ 24 w 100"/>
              <a:gd name="T29" fmla="*/ 32 h 56"/>
              <a:gd name="T30" fmla="*/ 16 w 100"/>
              <a:gd name="T31" fmla="*/ 28 h 56"/>
              <a:gd name="T32" fmla="*/ 12 w 100"/>
              <a:gd name="T33" fmla="*/ 24 h 56"/>
              <a:gd name="T34" fmla="*/ 8 w 100"/>
              <a:gd name="T35" fmla="*/ 20 h 56"/>
              <a:gd name="T36" fmla="*/ 4 w 100"/>
              <a:gd name="T37" fmla="*/ 16 h 56"/>
              <a:gd name="T38" fmla="*/ 4 w 100"/>
              <a:gd name="T39" fmla="*/ 16 h 56"/>
              <a:gd name="T40" fmla="*/ 0 w 100"/>
              <a:gd name="T41" fmla="*/ 12 h 56"/>
              <a:gd name="T42" fmla="*/ 4 w 100"/>
              <a:gd name="T43" fmla="*/ 8 h 56"/>
              <a:gd name="T44" fmla="*/ 8 w 100"/>
              <a:gd name="T45" fmla="*/ 4 h 56"/>
              <a:gd name="T46" fmla="*/ 12 w 100"/>
              <a:gd name="T47" fmla="*/ 4 h 56"/>
              <a:gd name="T48" fmla="*/ 16 w 100"/>
              <a:gd name="T49" fmla="*/ 4 h 56"/>
              <a:gd name="T50" fmla="*/ 24 w 100"/>
              <a:gd name="T51" fmla="*/ 0 h 56"/>
              <a:gd name="T52" fmla="*/ 32 w 100"/>
              <a:gd name="T53" fmla="*/ 0 h 56"/>
              <a:gd name="T54" fmla="*/ 44 w 100"/>
              <a:gd name="T55" fmla="*/ 0 h 56"/>
              <a:gd name="T56" fmla="*/ 60 w 100"/>
              <a:gd name="T57" fmla="*/ 0 h 56"/>
              <a:gd name="T58" fmla="*/ 68 w 100"/>
              <a:gd name="T59" fmla="*/ 8 h 56"/>
              <a:gd name="T60" fmla="*/ 80 w 100"/>
              <a:gd name="T61" fmla="*/ 12 h 56"/>
              <a:gd name="T62" fmla="*/ 80 w 100"/>
              <a:gd name="T63" fmla="*/ 12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00" h="56">
                <a:moveTo>
                  <a:pt x="80" y="12"/>
                </a:moveTo>
                <a:lnTo>
                  <a:pt x="92" y="20"/>
                </a:lnTo>
                <a:lnTo>
                  <a:pt x="96" y="28"/>
                </a:lnTo>
                <a:lnTo>
                  <a:pt x="100" y="32"/>
                </a:lnTo>
                <a:lnTo>
                  <a:pt x="100" y="40"/>
                </a:lnTo>
                <a:lnTo>
                  <a:pt x="96" y="44"/>
                </a:lnTo>
                <a:lnTo>
                  <a:pt x="92" y="52"/>
                </a:lnTo>
                <a:lnTo>
                  <a:pt x="88" y="52"/>
                </a:lnTo>
                <a:lnTo>
                  <a:pt x="84" y="56"/>
                </a:lnTo>
                <a:lnTo>
                  <a:pt x="76" y="56"/>
                </a:lnTo>
                <a:lnTo>
                  <a:pt x="68" y="52"/>
                </a:lnTo>
                <a:lnTo>
                  <a:pt x="56" y="48"/>
                </a:lnTo>
                <a:lnTo>
                  <a:pt x="40" y="40"/>
                </a:lnTo>
                <a:lnTo>
                  <a:pt x="32" y="36"/>
                </a:lnTo>
                <a:lnTo>
                  <a:pt x="24" y="32"/>
                </a:lnTo>
                <a:lnTo>
                  <a:pt x="16" y="28"/>
                </a:lnTo>
                <a:lnTo>
                  <a:pt x="12" y="24"/>
                </a:lnTo>
                <a:lnTo>
                  <a:pt x="8" y="20"/>
                </a:lnTo>
                <a:lnTo>
                  <a:pt x="4" y="16"/>
                </a:lnTo>
                <a:lnTo>
                  <a:pt x="4" y="16"/>
                </a:lnTo>
                <a:lnTo>
                  <a:pt x="0" y="12"/>
                </a:lnTo>
                <a:lnTo>
                  <a:pt x="4" y="8"/>
                </a:lnTo>
                <a:lnTo>
                  <a:pt x="8" y="4"/>
                </a:lnTo>
                <a:lnTo>
                  <a:pt x="12" y="4"/>
                </a:lnTo>
                <a:lnTo>
                  <a:pt x="16" y="4"/>
                </a:lnTo>
                <a:lnTo>
                  <a:pt x="24" y="0"/>
                </a:lnTo>
                <a:lnTo>
                  <a:pt x="32" y="0"/>
                </a:lnTo>
                <a:lnTo>
                  <a:pt x="44" y="0"/>
                </a:lnTo>
                <a:lnTo>
                  <a:pt x="60" y="0"/>
                </a:lnTo>
                <a:lnTo>
                  <a:pt x="68" y="8"/>
                </a:lnTo>
                <a:lnTo>
                  <a:pt x="80" y="12"/>
                </a:lnTo>
                <a:lnTo>
                  <a:pt x="80" y="12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6" name="Freeform 239">
            <a:extLst>
              <a:ext uri="{FF2B5EF4-FFF2-40B4-BE49-F238E27FC236}">
                <a16:creationId xmlns:a16="http://schemas.microsoft.com/office/drawing/2014/main" id="{73A6EF27-E30F-40D7-B7EF-3E6AF6FA547C}"/>
              </a:ext>
            </a:extLst>
          </p:cNvPr>
          <p:cNvSpPr>
            <a:spLocks/>
          </p:cNvSpPr>
          <p:nvPr/>
        </p:nvSpPr>
        <p:spPr bwMode="auto">
          <a:xfrm>
            <a:off x="6244768" y="5043312"/>
            <a:ext cx="423324" cy="289865"/>
          </a:xfrm>
          <a:custGeom>
            <a:avLst/>
            <a:gdLst>
              <a:gd name="T0" fmla="*/ 92 w 108"/>
              <a:gd name="T1" fmla="*/ 56 h 60"/>
              <a:gd name="T2" fmla="*/ 88 w 108"/>
              <a:gd name="T3" fmla="*/ 60 h 60"/>
              <a:gd name="T4" fmla="*/ 84 w 108"/>
              <a:gd name="T5" fmla="*/ 60 h 60"/>
              <a:gd name="T6" fmla="*/ 80 w 108"/>
              <a:gd name="T7" fmla="*/ 56 h 60"/>
              <a:gd name="T8" fmla="*/ 76 w 108"/>
              <a:gd name="T9" fmla="*/ 56 h 60"/>
              <a:gd name="T10" fmla="*/ 60 w 108"/>
              <a:gd name="T11" fmla="*/ 48 h 60"/>
              <a:gd name="T12" fmla="*/ 44 w 108"/>
              <a:gd name="T13" fmla="*/ 40 h 60"/>
              <a:gd name="T14" fmla="*/ 32 w 108"/>
              <a:gd name="T15" fmla="*/ 36 h 60"/>
              <a:gd name="T16" fmla="*/ 24 w 108"/>
              <a:gd name="T17" fmla="*/ 32 h 60"/>
              <a:gd name="T18" fmla="*/ 16 w 108"/>
              <a:gd name="T19" fmla="*/ 28 h 60"/>
              <a:gd name="T20" fmla="*/ 8 w 108"/>
              <a:gd name="T21" fmla="*/ 28 h 60"/>
              <a:gd name="T22" fmla="*/ 4 w 108"/>
              <a:gd name="T23" fmla="*/ 24 h 60"/>
              <a:gd name="T24" fmla="*/ 0 w 108"/>
              <a:gd name="T25" fmla="*/ 20 h 60"/>
              <a:gd name="T26" fmla="*/ 0 w 108"/>
              <a:gd name="T27" fmla="*/ 16 h 60"/>
              <a:gd name="T28" fmla="*/ 0 w 108"/>
              <a:gd name="T29" fmla="*/ 16 h 60"/>
              <a:gd name="T30" fmla="*/ 0 w 108"/>
              <a:gd name="T31" fmla="*/ 8 h 60"/>
              <a:gd name="T32" fmla="*/ 4 w 108"/>
              <a:gd name="T33" fmla="*/ 4 h 60"/>
              <a:gd name="T34" fmla="*/ 8 w 108"/>
              <a:gd name="T35" fmla="*/ 4 h 60"/>
              <a:gd name="T36" fmla="*/ 20 w 108"/>
              <a:gd name="T37" fmla="*/ 0 h 60"/>
              <a:gd name="T38" fmla="*/ 32 w 108"/>
              <a:gd name="T39" fmla="*/ 0 h 60"/>
              <a:gd name="T40" fmla="*/ 44 w 108"/>
              <a:gd name="T41" fmla="*/ 0 h 60"/>
              <a:gd name="T42" fmla="*/ 60 w 108"/>
              <a:gd name="T43" fmla="*/ 0 h 60"/>
              <a:gd name="T44" fmla="*/ 76 w 108"/>
              <a:gd name="T45" fmla="*/ 4 h 60"/>
              <a:gd name="T46" fmla="*/ 88 w 108"/>
              <a:gd name="T47" fmla="*/ 12 h 60"/>
              <a:gd name="T48" fmla="*/ 100 w 108"/>
              <a:gd name="T49" fmla="*/ 20 h 60"/>
              <a:gd name="T50" fmla="*/ 104 w 108"/>
              <a:gd name="T51" fmla="*/ 24 h 60"/>
              <a:gd name="T52" fmla="*/ 104 w 108"/>
              <a:gd name="T53" fmla="*/ 28 h 60"/>
              <a:gd name="T54" fmla="*/ 108 w 108"/>
              <a:gd name="T55" fmla="*/ 32 h 60"/>
              <a:gd name="T56" fmla="*/ 108 w 108"/>
              <a:gd name="T57" fmla="*/ 36 h 60"/>
              <a:gd name="T58" fmla="*/ 104 w 108"/>
              <a:gd name="T59" fmla="*/ 44 h 60"/>
              <a:gd name="T60" fmla="*/ 100 w 108"/>
              <a:gd name="T61" fmla="*/ 48 h 60"/>
              <a:gd name="T62" fmla="*/ 96 w 108"/>
              <a:gd name="T63" fmla="*/ 56 h 60"/>
              <a:gd name="T64" fmla="*/ 92 w 108"/>
              <a:gd name="T65" fmla="*/ 56 h 60"/>
              <a:gd name="T66" fmla="*/ 92 w 108"/>
              <a:gd name="T67" fmla="*/ 56 h 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08" h="60">
                <a:moveTo>
                  <a:pt x="92" y="56"/>
                </a:moveTo>
                <a:lnTo>
                  <a:pt x="88" y="60"/>
                </a:lnTo>
                <a:lnTo>
                  <a:pt x="84" y="60"/>
                </a:lnTo>
                <a:lnTo>
                  <a:pt x="80" y="56"/>
                </a:lnTo>
                <a:lnTo>
                  <a:pt x="76" y="56"/>
                </a:lnTo>
                <a:lnTo>
                  <a:pt x="60" y="48"/>
                </a:lnTo>
                <a:lnTo>
                  <a:pt x="44" y="40"/>
                </a:lnTo>
                <a:lnTo>
                  <a:pt x="32" y="36"/>
                </a:lnTo>
                <a:lnTo>
                  <a:pt x="24" y="32"/>
                </a:lnTo>
                <a:lnTo>
                  <a:pt x="16" y="28"/>
                </a:lnTo>
                <a:lnTo>
                  <a:pt x="8" y="28"/>
                </a:lnTo>
                <a:lnTo>
                  <a:pt x="4" y="24"/>
                </a:lnTo>
                <a:lnTo>
                  <a:pt x="0" y="20"/>
                </a:lnTo>
                <a:lnTo>
                  <a:pt x="0" y="16"/>
                </a:lnTo>
                <a:lnTo>
                  <a:pt x="0" y="16"/>
                </a:lnTo>
                <a:lnTo>
                  <a:pt x="0" y="8"/>
                </a:lnTo>
                <a:lnTo>
                  <a:pt x="4" y="4"/>
                </a:lnTo>
                <a:lnTo>
                  <a:pt x="8" y="4"/>
                </a:lnTo>
                <a:lnTo>
                  <a:pt x="20" y="0"/>
                </a:lnTo>
                <a:lnTo>
                  <a:pt x="32" y="0"/>
                </a:lnTo>
                <a:lnTo>
                  <a:pt x="44" y="0"/>
                </a:lnTo>
                <a:lnTo>
                  <a:pt x="60" y="0"/>
                </a:lnTo>
                <a:lnTo>
                  <a:pt x="76" y="4"/>
                </a:lnTo>
                <a:lnTo>
                  <a:pt x="88" y="12"/>
                </a:lnTo>
                <a:lnTo>
                  <a:pt x="100" y="20"/>
                </a:lnTo>
                <a:lnTo>
                  <a:pt x="104" y="24"/>
                </a:lnTo>
                <a:lnTo>
                  <a:pt x="104" y="28"/>
                </a:lnTo>
                <a:lnTo>
                  <a:pt x="108" y="32"/>
                </a:lnTo>
                <a:lnTo>
                  <a:pt x="108" y="36"/>
                </a:lnTo>
                <a:lnTo>
                  <a:pt x="104" y="44"/>
                </a:lnTo>
                <a:lnTo>
                  <a:pt x="100" y="48"/>
                </a:lnTo>
                <a:lnTo>
                  <a:pt x="96" y="56"/>
                </a:lnTo>
                <a:lnTo>
                  <a:pt x="92" y="56"/>
                </a:lnTo>
                <a:lnTo>
                  <a:pt x="92" y="56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7" name="Freeform 240">
            <a:extLst>
              <a:ext uri="{FF2B5EF4-FFF2-40B4-BE49-F238E27FC236}">
                <a16:creationId xmlns:a16="http://schemas.microsoft.com/office/drawing/2014/main" id="{EEE7DB3C-13A0-488D-BAE1-4A46406A36CB}"/>
              </a:ext>
            </a:extLst>
          </p:cNvPr>
          <p:cNvSpPr>
            <a:spLocks/>
          </p:cNvSpPr>
          <p:nvPr/>
        </p:nvSpPr>
        <p:spPr bwMode="auto">
          <a:xfrm>
            <a:off x="5366763" y="5584394"/>
            <a:ext cx="376288" cy="270541"/>
          </a:xfrm>
          <a:custGeom>
            <a:avLst/>
            <a:gdLst>
              <a:gd name="T0" fmla="*/ 92 w 96"/>
              <a:gd name="T1" fmla="*/ 36 h 56"/>
              <a:gd name="T2" fmla="*/ 92 w 96"/>
              <a:gd name="T3" fmla="*/ 44 h 56"/>
              <a:gd name="T4" fmla="*/ 88 w 96"/>
              <a:gd name="T5" fmla="*/ 48 h 56"/>
              <a:gd name="T6" fmla="*/ 84 w 96"/>
              <a:gd name="T7" fmla="*/ 52 h 56"/>
              <a:gd name="T8" fmla="*/ 80 w 96"/>
              <a:gd name="T9" fmla="*/ 56 h 56"/>
              <a:gd name="T10" fmla="*/ 76 w 96"/>
              <a:gd name="T11" fmla="*/ 56 h 56"/>
              <a:gd name="T12" fmla="*/ 68 w 96"/>
              <a:gd name="T13" fmla="*/ 52 h 56"/>
              <a:gd name="T14" fmla="*/ 52 w 96"/>
              <a:gd name="T15" fmla="*/ 44 h 56"/>
              <a:gd name="T16" fmla="*/ 36 w 96"/>
              <a:gd name="T17" fmla="*/ 36 h 56"/>
              <a:gd name="T18" fmla="*/ 28 w 96"/>
              <a:gd name="T19" fmla="*/ 32 h 56"/>
              <a:gd name="T20" fmla="*/ 20 w 96"/>
              <a:gd name="T21" fmla="*/ 28 h 56"/>
              <a:gd name="T22" fmla="*/ 16 w 96"/>
              <a:gd name="T23" fmla="*/ 24 h 56"/>
              <a:gd name="T24" fmla="*/ 8 w 96"/>
              <a:gd name="T25" fmla="*/ 20 h 56"/>
              <a:gd name="T26" fmla="*/ 4 w 96"/>
              <a:gd name="T27" fmla="*/ 16 h 56"/>
              <a:gd name="T28" fmla="*/ 4 w 96"/>
              <a:gd name="T29" fmla="*/ 12 h 56"/>
              <a:gd name="T30" fmla="*/ 0 w 96"/>
              <a:gd name="T31" fmla="*/ 12 h 56"/>
              <a:gd name="T32" fmla="*/ 0 w 96"/>
              <a:gd name="T33" fmla="*/ 8 h 56"/>
              <a:gd name="T34" fmla="*/ 0 w 96"/>
              <a:gd name="T35" fmla="*/ 8 h 56"/>
              <a:gd name="T36" fmla="*/ 4 w 96"/>
              <a:gd name="T37" fmla="*/ 4 h 56"/>
              <a:gd name="T38" fmla="*/ 4 w 96"/>
              <a:gd name="T39" fmla="*/ 4 h 56"/>
              <a:gd name="T40" fmla="*/ 8 w 96"/>
              <a:gd name="T41" fmla="*/ 4 h 56"/>
              <a:gd name="T42" fmla="*/ 12 w 96"/>
              <a:gd name="T43" fmla="*/ 0 h 56"/>
              <a:gd name="T44" fmla="*/ 20 w 96"/>
              <a:gd name="T45" fmla="*/ 0 h 56"/>
              <a:gd name="T46" fmla="*/ 28 w 96"/>
              <a:gd name="T47" fmla="*/ 0 h 56"/>
              <a:gd name="T48" fmla="*/ 36 w 96"/>
              <a:gd name="T49" fmla="*/ 0 h 56"/>
              <a:gd name="T50" fmla="*/ 48 w 96"/>
              <a:gd name="T51" fmla="*/ 0 h 56"/>
              <a:gd name="T52" fmla="*/ 64 w 96"/>
              <a:gd name="T53" fmla="*/ 0 h 56"/>
              <a:gd name="T54" fmla="*/ 76 w 96"/>
              <a:gd name="T55" fmla="*/ 4 h 56"/>
              <a:gd name="T56" fmla="*/ 84 w 96"/>
              <a:gd name="T57" fmla="*/ 8 h 56"/>
              <a:gd name="T58" fmla="*/ 92 w 96"/>
              <a:gd name="T59" fmla="*/ 12 h 56"/>
              <a:gd name="T60" fmla="*/ 92 w 96"/>
              <a:gd name="T61" fmla="*/ 20 h 56"/>
              <a:gd name="T62" fmla="*/ 96 w 96"/>
              <a:gd name="T63" fmla="*/ 28 h 56"/>
              <a:gd name="T64" fmla="*/ 92 w 96"/>
              <a:gd name="T65" fmla="*/ 36 h 56"/>
              <a:gd name="T66" fmla="*/ 92 w 96"/>
              <a:gd name="T67" fmla="*/ 36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96" h="56">
                <a:moveTo>
                  <a:pt x="92" y="36"/>
                </a:moveTo>
                <a:lnTo>
                  <a:pt x="92" y="44"/>
                </a:lnTo>
                <a:lnTo>
                  <a:pt x="88" y="48"/>
                </a:lnTo>
                <a:lnTo>
                  <a:pt x="84" y="52"/>
                </a:lnTo>
                <a:lnTo>
                  <a:pt x="80" y="56"/>
                </a:lnTo>
                <a:lnTo>
                  <a:pt x="76" y="56"/>
                </a:lnTo>
                <a:lnTo>
                  <a:pt x="68" y="52"/>
                </a:lnTo>
                <a:lnTo>
                  <a:pt x="52" y="44"/>
                </a:lnTo>
                <a:lnTo>
                  <a:pt x="36" y="36"/>
                </a:lnTo>
                <a:lnTo>
                  <a:pt x="28" y="32"/>
                </a:lnTo>
                <a:lnTo>
                  <a:pt x="20" y="28"/>
                </a:lnTo>
                <a:lnTo>
                  <a:pt x="16" y="24"/>
                </a:lnTo>
                <a:lnTo>
                  <a:pt x="8" y="20"/>
                </a:lnTo>
                <a:lnTo>
                  <a:pt x="4" y="16"/>
                </a:lnTo>
                <a:lnTo>
                  <a:pt x="4" y="12"/>
                </a:lnTo>
                <a:lnTo>
                  <a:pt x="0" y="12"/>
                </a:lnTo>
                <a:lnTo>
                  <a:pt x="0" y="8"/>
                </a:lnTo>
                <a:lnTo>
                  <a:pt x="0" y="8"/>
                </a:lnTo>
                <a:lnTo>
                  <a:pt x="4" y="4"/>
                </a:lnTo>
                <a:lnTo>
                  <a:pt x="4" y="4"/>
                </a:lnTo>
                <a:lnTo>
                  <a:pt x="8" y="4"/>
                </a:lnTo>
                <a:lnTo>
                  <a:pt x="12" y="0"/>
                </a:lnTo>
                <a:lnTo>
                  <a:pt x="20" y="0"/>
                </a:lnTo>
                <a:lnTo>
                  <a:pt x="28" y="0"/>
                </a:lnTo>
                <a:lnTo>
                  <a:pt x="36" y="0"/>
                </a:lnTo>
                <a:lnTo>
                  <a:pt x="48" y="0"/>
                </a:lnTo>
                <a:lnTo>
                  <a:pt x="64" y="0"/>
                </a:lnTo>
                <a:lnTo>
                  <a:pt x="76" y="4"/>
                </a:lnTo>
                <a:lnTo>
                  <a:pt x="84" y="8"/>
                </a:lnTo>
                <a:lnTo>
                  <a:pt x="92" y="12"/>
                </a:lnTo>
                <a:lnTo>
                  <a:pt x="92" y="20"/>
                </a:lnTo>
                <a:lnTo>
                  <a:pt x="96" y="28"/>
                </a:lnTo>
                <a:lnTo>
                  <a:pt x="92" y="36"/>
                </a:lnTo>
                <a:lnTo>
                  <a:pt x="92" y="36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8" name="Freeform 241">
            <a:extLst>
              <a:ext uri="{FF2B5EF4-FFF2-40B4-BE49-F238E27FC236}">
                <a16:creationId xmlns:a16="http://schemas.microsoft.com/office/drawing/2014/main" id="{BD90FDC2-5C11-4E04-A057-9F4B6D952BED}"/>
              </a:ext>
            </a:extLst>
          </p:cNvPr>
          <p:cNvSpPr>
            <a:spLocks/>
          </p:cNvSpPr>
          <p:nvPr/>
        </p:nvSpPr>
        <p:spPr bwMode="auto">
          <a:xfrm>
            <a:off x="6229089" y="5449123"/>
            <a:ext cx="439002" cy="289865"/>
          </a:xfrm>
          <a:custGeom>
            <a:avLst/>
            <a:gdLst>
              <a:gd name="T0" fmla="*/ 88 w 112"/>
              <a:gd name="T1" fmla="*/ 12 h 60"/>
              <a:gd name="T2" fmla="*/ 100 w 112"/>
              <a:gd name="T3" fmla="*/ 16 h 60"/>
              <a:gd name="T4" fmla="*/ 108 w 112"/>
              <a:gd name="T5" fmla="*/ 24 h 60"/>
              <a:gd name="T6" fmla="*/ 112 w 112"/>
              <a:gd name="T7" fmla="*/ 32 h 60"/>
              <a:gd name="T8" fmla="*/ 112 w 112"/>
              <a:gd name="T9" fmla="*/ 40 h 60"/>
              <a:gd name="T10" fmla="*/ 112 w 112"/>
              <a:gd name="T11" fmla="*/ 48 h 60"/>
              <a:gd name="T12" fmla="*/ 112 w 112"/>
              <a:gd name="T13" fmla="*/ 56 h 60"/>
              <a:gd name="T14" fmla="*/ 108 w 112"/>
              <a:gd name="T15" fmla="*/ 60 h 60"/>
              <a:gd name="T16" fmla="*/ 100 w 112"/>
              <a:gd name="T17" fmla="*/ 60 h 60"/>
              <a:gd name="T18" fmla="*/ 92 w 112"/>
              <a:gd name="T19" fmla="*/ 60 h 60"/>
              <a:gd name="T20" fmla="*/ 88 w 112"/>
              <a:gd name="T21" fmla="*/ 60 h 60"/>
              <a:gd name="T22" fmla="*/ 80 w 112"/>
              <a:gd name="T23" fmla="*/ 60 h 60"/>
              <a:gd name="T24" fmla="*/ 72 w 112"/>
              <a:gd name="T25" fmla="*/ 56 h 60"/>
              <a:gd name="T26" fmla="*/ 64 w 112"/>
              <a:gd name="T27" fmla="*/ 52 h 60"/>
              <a:gd name="T28" fmla="*/ 56 w 112"/>
              <a:gd name="T29" fmla="*/ 48 h 60"/>
              <a:gd name="T30" fmla="*/ 44 w 112"/>
              <a:gd name="T31" fmla="*/ 40 h 60"/>
              <a:gd name="T32" fmla="*/ 32 w 112"/>
              <a:gd name="T33" fmla="*/ 36 h 60"/>
              <a:gd name="T34" fmla="*/ 24 w 112"/>
              <a:gd name="T35" fmla="*/ 28 h 60"/>
              <a:gd name="T36" fmla="*/ 16 w 112"/>
              <a:gd name="T37" fmla="*/ 24 h 60"/>
              <a:gd name="T38" fmla="*/ 8 w 112"/>
              <a:gd name="T39" fmla="*/ 20 h 60"/>
              <a:gd name="T40" fmla="*/ 4 w 112"/>
              <a:gd name="T41" fmla="*/ 20 h 60"/>
              <a:gd name="T42" fmla="*/ 0 w 112"/>
              <a:gd name="T43" fmla="*/ 16 h 60"/>
              <a:gd name="T44" fmla="*/ 0 w 112"/>
              <a:gd name="T45" fmla="*/ 12 h 60"/>
              <a:gd name="T46" fmla="*/ 0 w 112"/>
              <a:gd name="T47" fmla="*/ 12 h 60"/>
              <a:gd name="T48" fmla="*/ 4 w 112"/>
              <a:gd name="T49" fmla="*/ 8 h 60"/>
              <a:gd name="T50" fmla="*/ 12 w 112"/>
              <a:gd name="T51" fmla="*/ 4 h 60"/>
              <a:gd name="T52" fmla="*/ 20 w 112"/>
              <a:gd name="T53" fmla="*/ 4 h 60"/>
              <a:gd name="T54" fmla="*/ 36 w 112"/>
              <a:gd name="T55" fmla="*/ 0 h 60"/>
              <a:gd name="T56" fmla="*/ 48 w 112"/>
              <a:gd name="T57" fmla="*/ 0 h 60"/>
              <a:gd name="T58" fmla="*/ 60 w 112"/>
              <a:gd name="T59" fmla="*/ 4 h 60"/>
              <a:gd name="T60" fmla="*/ 76 w 112"/>
              <a:gd name="T61" fmla="*/ 8 h 60"/>
              <a:gd name="T62" fmla="*/ 88 w 112"/>
              <a:gd name="T63" fmla="*/ 12 h 60"/>
              <a:gd name="T64" fmla="*/ 88 w 112"/>
              <a:gd name="T65" fmla="*/ 12 h 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12" h="60">
                <a:moveTo>
                  <a:pt x="88" y="12"/>
                </a:moveTo>
                <a:lnTo>
                  <a:pt x="100" y="16"/>
                </a:lnTo>
                <a:lnTo>
                  <a:pt x="108" y="24"/>
                </a:lnTo>
                <a:lnTo>
                  <a:pt x="112" y="32"/>
                </a:lnTo>
                <a:lnTo>
                  <a:pt x="112" y="40"/>
                </a:lnTo>
                <a:lnTo>
                  <a:pt x="112" y="48"/>
                </a:lnTo>
                <a:lnTo>
                  <a:pt x="112" y="56"/>
                </a:lnTo>
                <a:lnTo>
                  <a:pt x="108" y="60"/>
                </a:lnTo>
                <a:lnTo>
                  <a:pt x="100" y="60"/>
                </a:lnTo>
                <a:lnTo>
                  <a:pt x="92" y="60"/>
                </a:lnTo>
                <a:lnTo>
                  <a:pt x="88" y="60"/>
                </a:lnTo>
                <a:lnTo>
                  <a:pt x="80" y="60"/>
                </a:lnTo>
                <a:lnTo>
                  <a:pt x="72" y="56"/>
                </a:lnTo>
                <a:lnTo>
                  <a:pt x="64" y="52"/>
                </a:lnTo>
                <a:lnTo>
                  <a:pt x="56" y="48"/>
                </a:lnTo>
                <a:lnTo>
                  <a:pt x="44" y="40"/>
                </a:lnTo>
                <a:lnTo>
                  <a:pt x="32" y="36"/>
                </a:lnTo>
                <a:lnTo>
                  <a:pt x="24" y="28"/>
                </a:lnTo>
                <a:lnTo>
                  <a:pt x="16" y="24"/>
                </a:lnTo>
                <a:lnTo>
                  <a:pt x="8" y="20"/>
                </a:lnTo>
                <a:lnTo>
                  <a:pt x="4" y="20"/>
                </a:lnTo>
                <a:lnTo>
                  <a:pt x="0" y="16"/>
                </a:lnTo>
                <a:lnTo>
                  <a:pt x="0" y="12"/>
                </a:lnTo>
                <a:lnTo>
                  <a:pt x="0" y="12"/>
                </a:lnTo>
                <a:lnTo>
                  <a:pt x="4" y="8"/>
                </a:lnTo>
                <a:lnTo>
                  <a:pt x="12" y="4"/>
                </a:lnTo>
                <a:lnTo>
                  <a:pt x="20" y="4"/>
                </a:lnTo>
                <a:lnTo>
                  <a:pt x="36" y="0"/>
                </a:lnTo>
                <a:lnTo>
                  <a:pt x="48" y="0"/>
                </a:lnTo>
                <a:lnTo>
                  <a:pt x="60" y="4"/>
                </a:lnTo>
                <a:lnTo>
                  <a:pt x="76" y="8"/>
                </a:lnTo>
                <a:lnTo>
                  <a:pt x="88" y="12"/>
                </a:lnTo>
                <a:lnTo>
                  <a:pt x="88" y="12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0" name="Freeform 308">
            <a:extLst>
              <a:ext uri="{FF2B5EF4-FFF2-40B4-BE49-F238E27FC236}">
                <a16:creationId xmlns:a16="http://schemas.microsoft.com/office/drawing/2014/main" id="{E88D582B-219A-4986-9149-63E86C34F895}"/>
              </a:ext>
            </a:extLst>
          </p:cNvPr>
          <p:cNvSpPr>
            <a:spLocks/>
          </p:cNvSpPr>
          <p:nvPr/>
        </p:nvSpPr>
        <p:spPr bwMode="auto">
          <a:xfrm>
            <a:off x="8679166" y="4077095"/>
            <a:ext cx="376288" cy="715001"/>
          </a:xfrm>
          <a:custGeom>
            <a:avLst/>
            <a:gdLst>
              <a:gd name="T0" fmla="*/ 32 w 96"/>
              <a:gd name="T1" fmla="*/ 148 h 148"/>
              <a:gd name="T2" fmla="*/ 28 w 96"/>
              <a:gd name="T3" fmla="*/ 148 h 148"/>
              <a:gd name="T4" fmla="*/ 20 w 96"/>
              <a:gd name="T5" fmla="*/ 144 h 148"/>
              <a:gd name="T6" fmla="*/ 16 w 96"/>
              <a:gd name="T7" fmla="*/ 140 h 148"/>
              <a:gd name="T8" fmla="*/ 8 w 96"/>
              <a:gd name="T9" fmla="*/ 132 h 148"/>
              <a:gd name="T10" fmla="*/ 4 w 96"/>
              <a:gd name="T11" fmla="*/ 124 h 148"/>
              <a:gd name="T12" fmla="*/ 0 w 96"/>
              <a:gd name="T13" fmla="*/ 116 h 148"/>
              <a:gd name="T14" fmla="*/ 0 w 96"/>
              <a:gd name="T15" fmla="*/ 112 h 148"/>
              <a:gd name="T16" fmla="*/ 0 w 96"/>
              <a:gd name="T17" fmla="*/ 104 h 148"/>
              <a:gd name="T18" fmla="*/ 0 w 96"/>
              <a:gd name="T19" fmla="*/ 100 h 148"/>
              <a:gd name="T20" fmla="*/ 4 w 96"/>
              <a:gd name="T21" fmla="*/ 96 h 148"/>
              <a:gd name="T22" fmla="*/ 12 w 96"/>
              <a:gd name="T23" fmla="*/ 92 h 148"/>
              <a:gd name="T24" fmla="*/ 20 w 96"/>
              <a:gd name="T25" fmla="*/ 84 h 148"/>
              <a:gd name="T26" fmla="*/ 20 w 96"/>
              <a:gd name="T27" fmla="*/ 80 h 148"/>
              <a:gd name="T28" fmla="*/ 28 w 96"/>
              <a:gd name="T29" fmla="*/ 72 h 148"/>
              <a:gd name="T30" fmla="*/ 32 w 96"/>
              <a:gd name="T31" fmla="*/ 64 h 148"/>
              <a:gd name="T32" fmla="*/ 36 w 96"/>
              <a:gd name="T33" fmla="*/ 56 h 148"/>
              <a:gd name="T34" fmla="*/ 44 w 96"/>
              <a:gd name="T35" fmla="*/ 44 h 148"/>
              <a:gd name="T36" fmla="*/ 52 w 96"/>
              <a:gd name="T37" fmla="*/ 32 h 148"/>
              <a:gd name="T38" fmla="*/ 56 w 96"/>
              <a:gd name="T39" fmla="*/ 16 h 148"/>
              <a:gd name="T40" fmla="*/ 64 w 96"/>
              <a:gd name="T41" fmla="*/ 0 h 148"/>
              <a:gd name="T42" fmla="*/ 72 w 96"/>
              <a:gd name="T43" fmla="*/ 8 h 148"/>
              <a:gd name="T44" fmla="*/ 80 w 96"/>
              <a:gd name="T45" fmla="*/ 16 h 148"/>
              <a:gd name="T46" fmla="*/ 88 w 96"/>
              <a:gd name="T47" fmla="*/ 24 h 148"/>
              <a:gd name="T48" fmla="*/ 92 w 96"/>
              <a:gd name="T49" fmla="*/ 36 h 148"/>
              <a:gd name="T50" fmla="*/ 96 w 96"/>
              <a:gd name="T51" fmla="*/ 44 h 148"/>
              <a:gd name="T52" fmla="*/ 96 w 96"/>
              <a:gd name="T53" fmla="*/ 52 h 148"/>
              <a:gd name="T54" fmla="*/ 96 w 96"/>
              <a:gd name="T55" fmla="*/ 60 h 148"/>
              <a:gd name="T56" fmla="*/ 96 w 96"/>
              <a:gd name="T57" fmla="*/ 68 h 148"/>
              <a:gd name="T58" fmla="*/ 92 w 96"/>
              <a:gd name="T59" fmla="*/ 84 h 148"/>
              <a:gd name="T60" fmla="*/ 84 w 96"/>
              <a:gd name="T61" fmla="*/ 100 h 148"/>
              <a:gd name="T62" fmla="*/ 76 w 96"/>
              <a:gd name="T63" fmla="*/ 112 h 148"/>
              <a:gd name="T64" fmla="*/ 68 w 96"/>
              <a:gd name="T65" fmla="*/ 124 h 148"/>
              <a:gd name="T66" fmla="*/ 56 w 96"/>
              <a:gd name="T67" fmla="*/ 136 h 148"/>
              <a:gd name="T68" fmla="*/ 48 w 96"/>
              <a:gd name="T69" fmla="*/ 144 h 148"/>
              <a:gd name="T70" fmla="*/ 40 w 96"/>
              <a:gd name="T71" fmla="*/ 148 h 148"/>
              <a:gd name="T72" fmla="*/ 32 w 96"/>
              <a:gd name="T73" fmla="*/ 148 h 148"/>
              <a:gd name="T74" fmla="*/ 32 w 96"/>
              <a:gd name="T75" fmla="*/ 148 h 1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96" h="148">
                <a:moveTo>
                  <a:pt x="32" y="148"/>
                </a:moveTo>
                <a:lnTo>
                  <a:pt x="28" y="148"/>
                </a:lnTo>
                <a:lnTo>
                  <a:pt x="20" y="144"/>
                </a:lnTo>
                <a:lnTo>
                  <a:pt x="16" y="140"/>
                </a:lnTo>
                <a:lnTo>
                  <a:pt x="8" y="132"/>
                </a:lnTo>
                <a:lnTo>
                  <a:pt x="4" y="124"/>
                </a:lnTo>
                <a:lnTo>
                  <a:pt x="0" y="116"/>
                </a:lnTo>
                <a:lnTo>
                  <a:pt x="0" y="112"/>
                </a:lnTo>
                <a:lnTo>
                  <a:pt x="0" y="104"/>
                </a:lnTo>
                <a:lnTo>
                  <a:pt x="0" y="100"/>
                </a:lnTo>
                <a:lnTo>
                  <a:pt x="4" y="96"/>
                </a:lnTo>
                <a:lnTo>
                  <a:pt x="12" y="92"/>
                </a:lnTo>
                <a:lnTo>
                  <a:pt x="20" y="84"/>
                </a:lnTo>
                <a:lnTo>
                  <a:pt x="20" y="80"/>
                </a:lnTo>
                <a:lnTo>
                  <a:pt x="28" y="72"/>
                </a:lnTo>
                <a:lnTo>
                  <a:pt x="32" y="64"/>
                </a:lnTo>
                <a:lnTo>
                  <a:pt x="36" y="56"/>
                </a:lnTo>
                <a:lnTo>
                  <a:pt x="44" y="44"/>
                </a:lnTo>
                <a:lnTo>
                  <a:pt x="52" y="32"/>
                </a:lnTo>
                <a:lnTo>
                  <a:pt x="56" y="16"/>
                </a:lnTo>
                <a:lnTo>
                  <a:pt x="64" y="0"/>
                </a:lnTo>
                <a:lnTo>
                  <a:pt x="72" y="8"/>
                </a:lnTo>
                <a:lnTo>
                  <a:pt x="80" y="16"/>
                </a:lnTo>
                <a:lnTo>
                  <a:pt x="88" y="24"/>
                </a:lnTo>
                <a:lnTo>
                  <a:pt x="92" y="36"/>
                </a:lnTo>
                <a:lnTo>
                  <a:pt x="96" y="44"/>
                </a:lnTo>
                <a:lnTo>
                  <a:pt x="96" y="52"/>
                </a:lnTo>
                <a:lnTo>
                  <a:pt x="96" y="60"/>
                </a:lnTo>
                <a:lnTo>
                  <a:pt x="96" y="68"/>
                </a:lnTo>
                <a:lnTo>
                  <a:pt x="92" y="84"/>
                </a:lnTo>
                <a:lnTo>
                  <a:pt x="84" y="100"/>
                </a:lnTo>
                <a:lnTo>
                  <a:pt x="76" y="112"/>
                </a:lnTo>
                <a:lnTo>
                  <a:pt x="68" y="124"/>
                </a:lnTo>
                <a:lnTo>
                  <a:pt x="56" y="136"/>
                </a:lnTo>
                <a:lnTo>
                  <a:pt x="48" y="144"/>
                </a:lnTo>
                <a:lnTo>
                  <a:pt x="40" y="148"/>
                </a:lnTo>
                <a:lnTo>
                  <a:pt x="32" y="148"/>
                </a:lnTo>
                <a:lnTo>
                  <a:pt x="32" y="148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1" name="Freeform 309">
            <a:extLst>
              <a:ext uri="{FF2B5EF4-FFF2-40B4-BE49-F238E27FC236}">
                <a16:creationId xmlns:a16="http://schemas.microsoft.com/office/drawing/2014/main" id="{FC0F69C0-2E67-4B65-BD1B-D77D76E27652}"/>
              </a:ext>
            </a:extLst>
          </p:cNvPr>
          <p:cNvSpPr>
            <a:spLocks/>
          </p:cNvSpPr>
          <p:nvPr/>
        </p:nvSpPr>
        <p:spPr bwMode="auto">
          <a:xfrm>
            <a:off x="9478778" y="4637501"/>
            <a:ext cx="925041" cy="289865"/>
          </a:xfrm>
          <a:custGeom>
            <a:avLst/>
            <a:gdLst>
              <a:gd name="T0" fmla="*/ 0 w 236"/>
              <a:gd name="T1" fmla="*/ 32 h 60"/>
              <a:gd name="T2" fmla="*/ 20 w 236"/>
              <a:gd name="T3" fmla="*/ 28 h 60"/>
              <a:gd name="T4" fmla="*/ 40 w 236"/>
              <a:gd name="T5" fmla="*/ 24 h 60"/>
              <a:gd name="T6" fmla="*/ 56 w 236"/>
              <a:gd name="T7" fmla="*/ 20 h 60"/>
              <a:gd name="T8" fmla="*/ 76 w 236"/>
              <a:gd name="T9" fmla="*/ 16 h 60"/>
              <a:gd name="T10" fmla="*/ 88 w 236"/>
              <a:gd name="T11" fmla="*/ 16 h 60"/>
              <a:gd name="T12" fmla="*/ 104 w 236"/>
              <a:gd name="T13" fmla="*/ 12 h 60"/>
              <a:gd name="T14" fmla="*/ 116 w 236"/>
              <a:gd name="T15" fmla="*/ 8 h 60"/>
              <a:gd name="T16" fmla="*/ 128 w 236"/>
              <a:gd name="T17" fmla="*/ 8 h 60"/>
              <a:gd name="T18" fmla="*/ 140 w 236"/>
              <a:gd name="T19" fmla="*/ 4 h 60"/>
              <a:gd name="T20" fmla="*/ 148 w 236"/>
              <a:gd name="T21" fmla="*/ 4 h 60"/>
              <a:gd name="T22" fmla="*/ 160 w 236"/>
              <a:gd name="T23" fmla="*/ 4 h 60"/>
              <a:gd name="T24" fmla="*/ 168 w 236"/>
              <a:gd name="T25" fmla="*/ 0 h 60"/>
              <a:gd name="T26" fmla="*/ 172 w 236"/>
              <a:gd name="T27" fmla="*/ 0 h 60"/>
              <a:gd name="T28" fmla="*/ 180 w 236"/>
              <a:gd name="T29" fmla="*/ 0 h 60"/>
              <a:gd name="T30" fmla="*/ 184 w 236"/>
              <a:gd name="T31" fmla="*/ 0 h 60"/>
              <a:gd name="T32" fmla="*/ 184 w 236"/>
              <a:gd name="T33" fmla="*/ 0 h 60"/>
              <a:gd name="T34" fmla="*/ 196 w 236"/>
              <a:gd name="T35" fmla="*/ 0 h 60"/>
              <a:gd name="T36" fmla="*/ 208 w 236"/>
              <a:gd name="T37" fmla="*/ 4 h 60"/>
              <a:gd name="T38" fmla="*/ 216 w 236"/>
              <a:gd name="T39" fmla="*/ 4 h 60"/>
              <a:gd name="T40" fmla="*/ 224 w 236"/>
              <a:gd name="T41" fmla="*/ 12 h 60"/>
              <a:gd name="T42" fmla="*/ 232 w 236"/>
              <a:gd name="T43" fmla="*/ 16 h 60"/>
              <a:gd name="T44" fmla="*/ 236 w 236"/>
              <a:gd name="T45" fmla="*/ 20 h 60"/>
              <a:gd name="T46" fmla="*/ 236 w 236"/>
              <a:gd name="T47" fmla="*/ 28 h 60"/>
              <a:gd name="T48" fmla="*/ 232 w 236"/>
              <a:gd name="T49" fmla="*/ 32 h 60"/>
              <a:gd name="T50" fmla="*/ 224 w 236"/>
              <a:gd name="T51" fmla="*/ 36 h 60"/>
              <a:gd name="T52" fmla="*/ 216 w 236"/>
              <a:gd name="T53" fmla="*/ 40 h 60"/>
              <a:gd name="T54" fmla="*/ 208 w 236"/>
              <a:gd name="T55" fmla="*/ 40 h 60"/>
              <a:gd name="T56" fmla="*/ 196 w 236"/>
              <a:gd name="T57" fmla="*/ 44 h 60"/>
              <a:gd name="T58" fmla="*/ 180 w 236"/>
              <a:gd name="T59" fmla="*/ 44 h 60"/>
              <a:gd name="T60" fmla="*/ 160 w 236"/>
              <a:gd name="T61" fmla="*/ 48 h 60"/>
              <a:gd name="T62" fmla="*/ 140 w 236"/>
              <a:gd name="T63" fmla="*/ 52 h 60"/>
              <a:gd name="T64" fmla="*/ 120 w 236"/>
              <a:gd name="T65" fmla="*/ 52 h 60"/>
              <a:gd name="T66" fmla="*/ 108 w 236"/>
              <a:gd name="T67" fmla="*/ 52 h 60"/>
              <a:gd name="T68" fmla="*/ 96 w 236"/>
              <a:gd name="T69" fmla="*/ 56 h 60"/>
              <a:gd name="T70" fmla="*/ 88 w 236"/>
              <a:gd name="T71" fmla="*/ 56 h 60"/>
              <a:gd name="T72" fmla="*/ 80 w 236"/>
              <a:gd name="T73" fmla="*/ 56 h 60"/>
              <a:gd name="T74" fmla="*/ 72 w 236"/>
              <a:gd name="T75" fmla="*/ 60 h 60"/>
              <a:gd name="T76" fmla="*/ 68 w 236"/>
              <a:gd name="T77" fmla="*/ 60 h 60"/>
              <a:gd name="T78" fmla="*/ 60 w 236"/>
              <a:gd name="T79" fmla="*/ 60 h 60"/>
              <a:gd name="T80" fmla="*/ 52 w 236"/>
              <a:gd name="T81" fmla="*/ 60 h 60"/>
              <a:gd name="T82" fmla="*/ 44 w 236"/>
              <a:gd name="T83" fmla="*/ 56 h 60"/>
              <a:gd name="T84" fmla="*/ 36 w 236"/>
              <a:gd name="T85" fmla="*/ 56 h 60"/>
              <a:gd name="T86" fmla="*/ 24 w 236"/>
              <a:gd name="T87" fmla="*/ 52 h 60"/>
              <a:gd name="T88" fmla="*/ 16 w 236"/>
              <a:gd name="T89" fmla="*/ 48 h 60"/>
              <a:gd name="T90" fmla="*/ 8 w 236"/>
              <a:gd name="T91" fmla="*/ 44 h 60"/>
              <a:gd name="T92" fmla="*/ 4 w 236"/>
              <a:gd name="T93" fmla="*/ 36 h 60"/>
              <a:gd name="T94" fmla="*/ 0 w 236"/>
              <a:gd name="T95" fmla="*/ 32 h 60"/>
              <a:gd name="T96" fmla="*/ 0 w 236"/>
              <a:gd name="T97" fmla="*/ 32 h 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36" h="60">
                <a:moveTo>
                  <a:pt x="0" y="32"/>
                </a:moveTo>
                <a:lnTo>
                  <a:pt x="20" y="28"/>
                </a:lnTo>
                <a:lnTo>
                  <a:pt x="40" y="24"/>
                </a:lnTo>
                <a:lnTo>
                  <a:pt x="56" y="20"/>
                </a:lnTo>
                <a:lnTo>
                  <a:pt x="76" y="16"/>
                </a:lnTo>
                <a:lnTo>
                  <a:pt x="88" y="16"/>
                </a:lnTo>
                <a:lnTo>
                  <a:pt x="104" y="12"/>
                </a:lnTo>
                <a:lnTo>
                  <a:pt x="116" y="8"/>
                </a:lnTo>
                <a:lnTo>
                  <a:pt x="128" y="8"/>
                </a:lnTo>
                <a:lnTo>
                  <a:pt x="140" y="4"/>
                </a:lnTo>
                <a:lnTo>
                  <a:pt x="148" y="4"/>
                </a:lnTo>
                <a:lnTo>
                  <a:pt x="160" y="4"/>
                </a:lnTo>
                <a:lnTo>
                  <a:pt x="168" y="0"/>
                </a:lnTo>
                <a:lnTo>
                  <a:pt x="172" y="0"/>
                </a:lnTo>
                <a:lnTo>
                  <a:pt x="180" y="0"/>
                </a:lnTo>
                <a:lnTo>
                  <a:pt x="184" y="0"/>
                </a:lnTo>
                <a:lnTo>
                  <a:pt x="184" y="0"/>
                </a:lnTo>
                <a:lnTo>
                  <a:pt x="196" y="0"/>
                </a:lnTo>
                <a:lnTo>
                  <a:pt x="208" y="4"/>
                </a:lnTo>
                <a:lnTo>
                  <a:pt x="216" y="4"/>
                </a:lnTo>
                <a:lnTo>
                  <a:pt x="224" y="12"/>
                </a:lnTo>
                <a:lnTo>
                  <a:pt x="232" y="16"/>
                </a:lnTo>
                <a:lnTo>
                  <a:pt x="236" y="20"/>
                </a:lnTo>
                <a:lnTo>
                  <a:pt x="236" y="28"/>
                </a:lnTo>
                <a:lnTo>
                  <a:pt x="232" y="32"/>
                </a:lnTo>
                <a:lnTo>
                  <a:pt x="224" y="36"/>
                </a:lnTo>
                <a:lnTo>
                  <a:pt x="216" y="40"/>
                </a:lnTo>
                <a:lnTo>
                  <a:pt x="208" y="40"/>
                </a:lnTo>
                <a:lnTo>
                  <a:pt x="196" y="44"/>
                </a:lnTo>
                <a:lnTo>
                  <a:pt x="180" y="44"/>
                </a:lnTo>
                <a:lnTo>
                  <a:pt x="160" y="48"/>
                </a:lnTo>
                <a:lnTo>
                  <a:pt x="140" y="52"/>
                </a:lnTo>
                <a:lnTo>
                  <a:pt x="120" y="52"/>
                </a:lnTo>
                <a:lnTo>
                  <a:pt x="108" y="52"/>
                </a:lnTo>
                <a:lnTo>
                  <a:pt x="96" y="56"/>
                </a:lnTo>
                <a:lnTo>
                  <a:pt x="88" y="56"/>
                </a:lnTo>
                <a:lnTo>
                  <a:pt x="80" y="56"/>
                </a:lnTo>
                <a:lnTo>
                  <a:pt x="72" y="60"/>
                </a:lnTo>
                <a:lnTo>
                  <a:pt x="68" y="60"/>
                </a:lnTo>
                <a:lnTo>
                  <a:pt x="60" y="60"/>
                </a:lnTo>
                <a:lnTo>
                  <a:pt x="52" y="60"/>
                </a:lnTo>
                <a:lnTo>
                  <a:pt x="44" y="56"/>
                </a:lnTo>
                <a:lnTo>
                  <a:pt x="36" y="56"/>
                </a:lnTo>
                <a:lnTo>
                  <a:pt x="24" y="52"/>
                </a:lnTo>
                <a:lnTo>
                  <a:pt x="16" y="48"/>
                </a:lnTo>
                <a:lnTo>
                  <a:pt x="8" y="44"/>
                </a:lnTo>
                <a:lnTo>
                  <a:pt x="4" y="36"/>
                </a:lnTo>
                <a:lnTo>
                  <a:pt x="0" y="32"/>
                </a:lnTo>
                <a:lnTo>
                  <a:pt x="0" y="32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2" name="Freeform 310">
            <a:extLst>
              <a:ext uri="{FF2B5EF4-FFF2-40B4-BE49-F238E27FC236}">
                <a16:creationId xmlns:a16="http://schemas.microsoft.com/office/drawing/2014/main" id="{4324B2DE-0BFC-40AA-881E-00201FC05CB7}"/>
              </a:ext>
            </a:extLst>
          </p:cNvPr>
          <p:cNvSpPr>
            <a:spLocks/>
          </p:cNvSpPr>
          <p:nvPr/>
        </p:nvSpPr>
        <p:spPr bwMode="auto">
          <a:xfrm>
            <a:off x="8459665" y="5545745"/>
            <a:ext cx="1661938" cy="367163"/>
          </a:xfrm>
          <a:custGeom>
            <a:avLst/>
            <a:gdLst>
              <a:gd name="T0" fmla="*/ 196 w 424"/>
              <a:gd name="T1" fmla="*/ 20 h 76"/>
              <a:gd name="T2" fmla="*/ 228 w 424"/>
              <a:gd name="T3" fmla="*/ 16 h 76"/>
              <a:gd name="T4" fmla="*/ 260 w 424"/>
              <a:gd name="T5" fmla="*/ 12 h 76"/>
              <a:gd name="T6" fmla="*/ 284 w 424"/>
              <a:gd name="T7" fmla="*/ 8 h 76"/>
              <a:gd name="T8" fmla="*/ 304 w 424"/>
              <a:gd name="T9" fmla="*/ 4 h 76"/>
              <a:gd name="T10" fmla="*/ 324 w 424"/>
              <a:gd name="T11" fmla="*/ 4 h 76"/>
              <a:gd name="T12" fmla="*/ 340 w 424"/>
              <a:gd name="T13" fmla="*/ 0 h 76"/>
              <a:gd name="T14" fmla="*/ 352 w 424"/>
              <a:gd name="T15" fmla="*/ 0 h 76"/>
              <a:gd name="T16" fmla="*/ 360 w 424"/>
              <a:gd name="T17" fmla="*/ 0 h 76"/>
              <a:gd name="T18" fmla="*/ 376 w 424"/>
              <a:gd name="T19" fmla="*/ 0 h 76"/>
              <a:gd name="T20" fmla="*/ 388 w 424"/>
              <a:gd name="T21" fmla="*/ 4 h 76"/>
              <a:gd name="T22" fmla="*/ 400 w 424"/>
              <a:gd name="T23" fmla="*/ 4 h 76"/>
              <a:gd name="T24" fmla="*/ 408 w 424"/>
              <a:gd name="T25" fmla="*/ 8 h 76"/>
              <a:gd name="T26" fmla="*/ 412 w 424"/>
              <a:gd name="T27" fmla="*/ 16 h 76"/>
              <a:gd name="T28" fmla="*/ 420 w 424"/>
              <a:gd name="T29" fmla="*/ 20 h 76"/>
              <a:gd name="T30" fmla="*/ 420 w 424"/>
              <a:gd name="T31" fmla="*/ 24 h 76"/>
              <a:gd name="T32" fmla="*/ 424 w 424"/>
              <a:gd name="T33" fmla="*/ 28 h 76"/>
              <a:gd name="T34" fmla="*/ 420 w 424"/>
              <a:gd name="T35" fmla="*/ 32 h 76"/>
              <a:gd name="T36" fmla="*/ 420 w 424"/>
              <a:gd name="T37" fmla="*/ 36 h 76"/>
              <a:gd name="T38" fmla="*/ 412 w 424"/>
              <a:gd name="T39" fmla="*/ 40 h 76"/>
              <a:gd name="T40" fmla="*/ 408 w 424"/>
              <a:gd name="T41" fmla="*/ 40 h 76"/>
              <a:gd name="T42" fmla="*/ 400 w 424"/>
              <a:gd name="T43" fmla="*/ 44 h 76"/>
              <a:gd name="T44" fmla="*/ 388 w 424"/>
              <a:gd name="T45" fmla="*/ 44 h 76"/>
              <a:gd name="T46" fmla="*/ 376 w 424"/>
              <a:gd name="T47" fmla="*/ 44 h 76"/>
              <a:gd name="T48" fmla="*/ 360 w 424"/>
              <a:gd name="T49" fmla="*/ 48 h 76"/>
              <a:gd name="T50" fmla="*/ 348 w 424"/>
              <a:gd name="T51" fmla="*/ 48 h 76"/>
              <a:gd name="T52" fmla="*/ 340 w 424"/>
              <a:gd name="T53" fmla="*/ 48 h 76"/>
              <a:gd name="T54" fmla="*/ 328 w 424"/>
              <a:gd name="T55" fmla="*/ 48 h 76"/>
              <a:gd name="T56" fmla="*/ 316 w 424"/>
              <a:gd name="T57" fmla="*/ 48 h 76"/>
              <a:gd name="T58" fmla="*/ 288 w 424"/>
              <a:gd name="T59" fmla="*/ 48 h 76"/>
              <a:gd name="T60" fmla="*/ 256 w 424"/>
              <a:gd name="T61" fmla="*/ 52 h 76"/>
              <a:gd name="T62" fmla="*/ 220 w 424"/>
              <a:gd name="T63" fmla="*/ 56 h 76"/>
              <a:gd name="T64" fmla="*/ 188 w 424"/>
              <a:gd name="T65" fmla="*/ 60 h 76"/>
              <a:gd name="T66" fmla="*/ 156 w 424"/>
              <a:gd name="T67" fmla="*/ 64 h 76"/>
              <a:gd name="T68" fmla="*/ 128 w 424"/>
              <a:gd name="T69" fmla="*/ 68 h 76"/>
              <a:gd name="T70" fmla="*/ 112 w 424"/>
              <a:gd name="T71" fmla="*/ 68 h 76"/>
              <a:gd name="T72" fmla="*/ 100 w 424"/>
              <a:gd name="T73" fmla="*/ 72 h 76"/>
              <a:gd name="T74" fmla="*/ 88 w 424"/>
              <a:gd name="T75" fmla="*/ 72 h 76"/>
              <a:gd name="T76" fmla="*/ 80 w 424"/>
              <a:gd name="T77" fmla="*/ 76 h 76"/>
              <a:gd name="T78" fmla="*/ 72 w 424"/>
              <a:gd name="T79" fmla="*/ 76 h 76"/>
              <a:gd name="T80" fmla="*/ 64 w 424"/>
              <a:gd name="T81" fmla="*/ 76 h 76"/>
              <a:gd name="T82" fmla="*/ 60 w 424"/>
              <a:gd name="T83" fmla="*/ 76 h 76"/>
              <a:gd name="T84" fmla="*/ 56 w 424"/>
              <a:gd name="T85" fmla="*/ 76 h 76"/>
              <a:gd name="T86" fmla="*/ 48 w 424"/>
              <a:gd name="T87" fmla="*/ 76 h 76"/>
              <a:gd name="T88" fmla="*/ 44 w 424"/>
              <a:gd name="T89" fmla="*/ 72 h 76"/>
              <a:gd name="T90" fmla="*/ 36 w 424"/>
              <a:gd name="T91" fmla="*/ 68 h 76"/>
              <a:gd name="T92" fmla="*/ 24 w 424"/>
              <a:gd name="T93" fmla="*/ 64 h 76"/>
              <a:gd name="T94" fmla="*/ 16 w 424"/>
              <a:gd name="T95" fmla="*/ 56 h 76"/>
              <a:gd name="T96" fmla="*/ 8 w 424"/>
              <a:gd name="T97" fmla="*/ 52 h 76"/>
              <a:gd name="T98" fmla="*/ 4 w 424"/>
              <a:gd name="T99" fmla="*/ 44 h 76"/>
              <a:gd name="T100" fmla="*/ 0 w 424"/>
              <a:gd name="T101" fmla="*/ 36 h 76"/>
              <a:gd name="T102" fmla="*/ 16 w 424"/>
              <a:gd name="T103" fmla="*/ 36 h 76"/>
              <a:gd name="T104" fmla="*/ 36 w 424"/>
              <a:gd name="T105" fmla="*/ 32 h 76"/>
              <a:gd name="T106" fmla="*/ 56 w 424"/>
              <a:gd name="T107" fmla="*/ 32 h 76"/>
              <a:gd name="T108" fmla="*/ 80 w 424"/>
              <a:gd name="T109" fmla="*/ 32 h 76"/>
              <a:gd name="T110" fmla="*/ 108 w 424"/>
              <a:gd name="T111" fmla="*/ 28 h 76"/>
              <a:gd name="T112" fmla="*/ 132 w 424"/>
              <a:gd name="T113" fmla="*/ 28 h 76"/>
              <a:gd name="T114" fmla="*/ 164 w 424"/>
              <a:gd name="T115" fmla="*/ 24 h 76"/>
              <a:gd name="T116" fmla="*/ 196 w 424"/>
              <a:gd name="T117" fmla="*/ 20 h 76"/>
              <a:gd name="T118" fmla="*/ 196 w 424"/>
              <a:gd name="T119" fmla="*/ 20 h 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424" h="76">
                <a:moveTo>
                  <a:pt x="196" y="20"/>
                </a:moveTo>
                <a:lnTo>
                  <a:pt x="228" y="16"/>
                </a:lnTo>
                <a:lnTo>
                  <a:pt x="260" y="12"/>
                </a:lnTo>
                <a:lnTo>
                  <a:pt x="284" y="8"/>
                </a:lnTo>
                <a:lnTo>
                  <a:pt x="304" y="4"/>
                </a:lnTo>
                <a:lnTo>
                  <a:pt x="324" y="4"/>
                </a:lnTo>
                <a:lnTo>
                  <a:pt x="340" y="0"/>
                </a:lnTo>
                <a:lnTo>
                  <a:pt x="352" y="0"/>
                </a:lnTo>
                <a:lnTo>
                  <a:pt x="360" y="0"/>
                </a:lnTo>
                <a:lnTo>
                  <a:pt x="376" y="0"/>
                </a:lnTo>
                <a:lnTo>
                  <a:pt x="388" y="4"/>
                </a:lnTo>
                <a:lnTo>
                  <a:pt x="400" y="4"/>
                </a:lnTo>
                <a:lnTo>
                  <a:pt x="408" y="8"/>
                </a:lnTo>
                <a:lnTo>
                  <a:pt x="412" y="16"/>
                </a:lnTo>
                <a:lnTo>
                  <a:pt x="420" y="20"/>
                </a:lnTo>
                <a:lnTo>
                  <a:pt x="420" y="24"/>
                </a:lnTo>
                <a:lnTo>
                  <a:pt x="424" y="28"/>
                </a:lnTo>
                <a:lnTo>
                  <a:pt x="420" y="32"/>
                </a:lnTo>
                <a:lnTo>
                  <a:pt x="420" y="36"/>
                </a:lnTo>
                <a:lnTo>
                  <a:pt x="412" y="40"/>
                </a:lnTo>
                <a:lnTo>
                  <a:pt x="408" y="40"/>
                </a:lnTo>
                <a:lnTo>
                  <a:pt x="400" y="44"/>
                </a:lnTo>
                <a:lnTo>
                  <a:pt x="388" y="44"/>
                </a:lnTo>
                <a:lnTo>
                  <a:pt x="376" y="44"/>
                </a:lnTo>
                <a:lnTo>
                  <a:pt x="360" y="48"/>
                </a:lnTo>
                <a:lnTo>
                  <a:pt x="348" y="48"/>
                </a:lnTo>
                <a:lnTo>
                  <a:pt x="340" y="48"/>
                </a:lnTo>
                <a:lnTo>
                  <a:pt x="328" y="48"/>
                </a:lnTo>
                <a:lnTo>
                  <a:pt x="316" y="48"/>
                </a:lnTo>
                <a:lnTo>
                  <a:pt x="288" y="48"/>
                </a:lnTo>
                <a:lnTo>
                  <a:pt x="256" y="52"/>
                </a:lnTo>
                <a:lnTo>
                  <a:pt x="220" y="56"/>
                </a:lnTo>
                <a:lnTo>
                  <a:pt x="188" y="60"/>
                </a:lnTo>
                <a:lnTo>
                  <a:pt x="156" y="64"/>
                </a:lnTo>
                <a:lnTo>
                  <a:pt x="128" y="68"/>
                </a:lnTo>
                <a:lnTo>
                  <a:pt x="112" y="68"/>
                </a:lnTo>
                <a:lnTo>
                  <a:pt x="100" y="72"/>
                </a:lnTo>
                <a:lnTo>
                  <a:pt x="88" y="72"/>
                </a:lnTo>
                <a:lnTo>
                  <a:pt x="80" y="76"/>
                </a:lnTo>
                <a:lnTo>
                  <a:pt x="72" y="76"/>
                </a:lnTo>
                <a:lnTo>
                  <a:pt x="64" y="76"/>
                </a:lnTo>
                <a:lnTo>
                  <a:pt x="60" y="76"/>
                </a:lnTo>
                <a:lnTo>
                  <a:pt x="56" y="76"/>
                </a:lnTo>
                <a:lnTo>
                  <a:pt x="48" y="76"/>
                </a:lnTo>
                <a:lnTo>
                  <a:pt x="44" y="72"/>
                </a:lnTo>
                <a:lnTo>
                  <a:pt x="36" y="68"/>
                </a:lnTo>
                <a:lnTo>
                  <a:pt x="24" y="64"/>
                </a:lnTo>
                <a:lnTo>
                  <a:pt x="16" y="56"/>
                </a:lnTo>
                <a:lnTo>
                  <a:pt x="8" y="52"/>
                </a:lnTo>
                <a:lnTo>
                  <a:pt x="4" y="44"/>
                </a:lnTo>
                <a:lnTo>
                  <a:pt x="0" y="36"/>
                </a:lnTo>
                <a:lnTo>
                  <a:pt x="16" y="36"/>
                </a:lnTo>
                <a:lnTo>
                  <a:pt x="36" y="32"/>
                </a:lnTo>
                <a:lnTo>
                  <a:pt x="56" y="32"/>
                </a:lnTo>
                <a:lnTo>
                  <a:pt x="80" y="32"/>
                </a:lnTo>
                <a:lnTo>
                  <a:pt x="108" y="28"/>
                </a:lnTo>
                <a:lnTo>
                  <a:pt x="132" y="28"/>
                </a:lnTo>
                <a:lnTo>
                  <a:pt x="164" y="24"/>
                </a:lnTo>
                <a:lnTo>
                  <a:pt x="196" y="20"/>
                </a:lnTo>
                <a:lnTo>
                  <a:pt x="196" y="20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3" name="Freeform 311">
            <a:extLst>
              <a:ext uri="{FF2B5EF4-FFF2-40B4-BE49-F238E27FC236}">
                <a16:creationId xmlns:a16="http://schemas.microsoft.com/office/drawing/2014/main" id="{4B93FEC4-3D90-41BE-8435-24D0614900A9}"/>
              </a:ext>
            </a:extLst>
          </p:cNvPr>
          <p:cNvSpPr>
            <a:spLocks/>
          </p:cNvSpPr>
          <p:nvPr/>
        </p:nvSpPr>
        <p:spPr bwMode="auto">
          <a:xfrm>
            <a:off x="9102490" y="4424933"/>
            <a:ext cx="1583545" cy="2029057"/>
          </a:xfrm>
          <a:custGeom>
            <a:avLst/>
            <a:gdLst>
              <a:gd name="T0" fmla="*/ 404 w 404"/>
              <a:gd name="T1" fmla="*/ 184 h 420"/>
              <a:gd name="T2" fmla="*/ 392 w 404"/>
              <a:gd name="T3" fmla="*/ 192 h 420"/>
              <a:gd name="T4" fmla="*/ 388 w 404"/>
              <a:gd name="T5" fmla="*/ 204 h 420"/>
              <a:gd name="T6" fmla="*/ 388 w 404"/>
              <a:gd name="T7" fmla="*/ 228 h 420"/>
              <a:gd name="T8" fmla="*/ 380 w 404"/>
              <a:gd name="T9" fmla="*/ 280 h 420"/>
              <a:gd name="T10" fmla="*/ 360 w 404"/>
              <a:gd name="T11" fmla="*/ 340 h 420"/>
              <a:gd name="T12" fmla="*/ 340 w 404"/>
              <a:gd name="T13" fmla="*/ 372 h 420"/>
              <a:gd name="T14" fmla="*/ 300 w 404"/>
              <a:gd name="T15" fmla="*/ 408 h 420"/>
              <a:gd name="T16" fmla="*/ 268 w 404"/>
              <a:gd name="T17" fmla="*/ 420 h 420"/>
              <a:gd name="T18" fmla="*/ 248 w 404"/>
              <a:gd name="T19" fmla="*/ 412 h 420"/>
              <a:gd name="T20" fmla="*/ 248 w 404"/>
              <a:gd name="T21" fmla="*/ 392 h 420"/>
              <a:gd name="T22" fmla="*/ 232 w 404"/>
              <a:gd name="T23" fmla="*/ 372 h 420"/>
              <a:gd name="T24" fmla="*/ 204 w 404"/>
              <a:gd name="T25" fmla="*/ 352 h 420"/>
              <a:gd name="T26" fmla="*/ 192 w 404"/>
              <a:gd name="T27" fmla="*/ 340 h 420"/>
              <a:gd name="T28" fmla="*/ 192 w 404"/>
              <a:gd name="T29" fmla="*/ 332 h 420"/>
              <a:gd name="T30" fmla="*/ 200 w 404"/>
              <a:gd name="T31" fmla="*/ 328 h 420"/>
              <a:gd name="T32" fmla="*/ 232 w 404"/>
              <a:gd name="T33" fmla="*/ 332 h 420"/>
              <a:gd name="T34" fmla="*/ 272 w 404"/>
              <a:gd name="T35" fmla="*/ 344 h 420"/>
              <a:gd name="T36" fmla="*/ 288 w 404"/>
              <a:gd name="T37" fmla="*/ 332 h 420"/>
              <a:gd name="T38" fmla="*/ 300 w 404"/>
              <a:gd name="T39" fmla="*/ 312 h 420"/>
              <a:gd name="T40" fmla="*/ 316 w 404"/>
              <a:gd name="T41" fmla="*/ 268 h 420"/>
              <a:gd name="T42" fmla="*/ 320 w 404"/>
              <a:gd name="T43" fmla="*/ 228 h 420"/>
              <a:gd name="T44" fmla="*/ 324 w 404"/>
              <a:gd name="T45" fmla="*/ 196 h 420"/>
              <a:gd name="T46" fmla="*/ 312 w 404"/>
              <a:gd name="T47" fmla="*/ 184 h 420"/>
              <a:gd name="T48" fmla="*/ 300 w 404"/>
              <a:gd name="T49" fmla="*/ 180 h 420"/>
              <a:gd name="T50" fmla="*/ 280 w 404"/>
              <a:gd name="T51" fmla="*/ 180 h 420"/>
              <a:gd name="T52" fmla="*/ 244 w 404"/>
              <a:gd name="T53" fmla="*/ 184 h 420"/>
              <a:gd name="T54" fmla="*/ 176 w 404"/>
              <a:gd name="T55" fmla="*/ 192 h 420"/>
              <a:gd name="T56" fmla="*/ 100 w 404"/>
              <a:gd name="T57" fmla="*/ 200 h 420"/>
              <a:gd name="T58" fmla="*/ 76 w 404"/>
              <a:gd name="T59" fmla="*/ 208 h 420"/>
              <a:gd name="T60" fmla="*/ 60 w 404"/>
              <a:gd name="T61" fmla="*/ 212 h 420"/>
              <a:gd name="T62" fmla="*/ 36 w 404"/>
              <a:gd name="T63" fmla="*/ 224 h 420"/>
              <a:gd name="T64" fmla="*/ 20 w 404"/>
              <a:gd name="T65" fmla="*/ 220 h 420"/>
              <a:gd name="T66" fmla="*/ 4 w 404"/>
              <a:gd name="T67" fmla="*/ 208 h 420"/>
              <a:gd name="T68" fmla="*/ 0 w 404"/>
              <a:gd name="T69" fmla="*/ 196 h 420"/>
              <a:gd name="T70" fmla="*/ 4 w 404"/>
              <a:gd name="T71" fmla="*/ 180 h 420"/>
              <a:gd name="T72" fmla="*/ 16 w 404"/>
              <a:gd name="T73" fmla="*/ 168 h 420"/>
              <a:gd name="T74" fmla="*/ 32 w 404"/>
              <a:gd name="T75" fmla="*/ 124 h 420"/>
              <a:gd name="T76" fmla="*/ 44 w 404"/>
              <a:gd name="T77" fmla="*/ 72 h 420"/>
              <a:gd name="T78" fmla="*/ 44 w 404"/>
              <a:gd name="T79" fmla="*/ 36 h 420"/>
              <a:gd name="T80" fmla="*/ 36 w 404"/>
              <a:gd name="T81" fmla="*/ 24 h 420"/>
              <a:gd name="T82" fmla="*/ 36 w 404"/>
              <a:gd name="T83" fmla="*/ 8 h 420"/>
              <a:gd name="T84" fmla="*/ 52 w 404"/>
              <a:gd name="T85" fmla="*/ 0 h 420"/>
              <a:gd name="T86" fmla="*/ 76 w 404"/>
              <a:gd name="T87" fmla="*/ 4 h 420"/>
              <a:gd name="T88" fmla="*/ 108 w 404"/>
              <a:gd name="T89" fmla="*/ 16 h 420"/>
              <a:gd name="T90" fmla="*/ 112 w 404"/>
              <a:gd name="T91" fmla="*/ 28 h 420"/>
              <a:gd name="T92" fmla="*/ 108 w 404"/>
              <a:gd name="T93" fmla="*/ 68 h 420"/>
              <a:gd name="T94" fmla="*/ 84 w 404"/>
              <a:gd name="T95" fmla="*/ 144 h 420"/>
              <a:gd name="T96" fmla="*/ 80 w 404"/>
              <a:gd name="T97" fmla="*/ 160 h 420"/>
              <a:gd name="T98" fmla="*/ 80 w 404"/>
              <a:gd name="T99" fmla="*/ 164 h 420"/>
              <a:gd name="T100" fmla="*/ 88 w 404"/>
              <a:gd name="T101" fmla="*/ 164 h 420"/>
              <a:gd name="T102" fmla="*/ 104 w 404"/>
              <a:gd name="T103" fmla="*/ 164 h 420"/>
              <a:gd name="T104" fmla="*/ 132 w 404"/>
              <a:gd name="T105" fmla="*/ 160 h 420"/>
              <a:gd name="T106" fmla="*/ 192 w 404"/>
              <a:gd name="T107" fmla="*/ 152 h 420"/>
              <a:gd name="T108" fmla="*/ 260 w 404"/>
              <a:gd name="T109" fmla="*/ 144 h 420"/>
              <a:gd name="T110" fmla="*/ 300 w 404"/>
              <a:gd name="T111" fmla="*/ 140 h 420"/>
              <a:gd name="T112" fmla="*/ 320 w 404"/>
              <a:gd name="T113" fmla="*/ 132 h 420"/>
              <a:gd name="T114" fmla="*/ 340 w 404"/>
              <a:gd name="T115" fmla="*/ 132 h 420"/>
              <a:gd name="T116" fmla="*/ 376 w 404"/>
              <a:gd name="T117" fmla="*/ 148 h 420"/>
              <a:gd name="T118" fmla="*/ 392 w 404"/>
              <a:gd name="T119" fmla="*/ 160 h 420"/>
              <a:gd name="T120" fmla="*/ 404 w 404"/>
              <a:gd name="T121" fmla="*/ 176 h 4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404" h="420">
                <a:moveTo>
                  <a:pt x="404" y="176"/>
                </a:moveTo>
                <a:lnTo>
                  <a:pt x="404" y="180"/>
                </a:lnTo>
                <a:lnTo>
                  <a:pt x="404" y="184"/>
                </a:lnTo>
                <a:lnTo>
                  <a:pt x="400" y="188"/>
                </a:lnTo>
                <a:lnTo>
                  <a:pt x="396" y="192"/>
                </a:lnTo>
                <a:lnTo>
                  <a:pt x="392" y="192"/>
                </a:lnTo>
                <a:lnTo>
                  <a:pt x="392" y="196"/>
                </a:lnTo>
                <a:lnTo>
                  <a:pt x="392" y="200"/>
                </a:lnTo>
                <a:lnTo>
                  <a:pt x="388" y="204"/>
                </a:lnTo>
                <a:lnTo>
                  <a:pt x="388" y="212"/>
                </a:lnTo>
                <a:lnTo>
                  <a:pt x="388" y="220"/>
                </a:lnTo>
                <a:lnTo>
                  <a:pt x="388" y="228"/>
                </a:lnTo>
                <a:lnTo>
                  <a:pt x="388" y="236"/>
                </a:lnTo>
                <a:lnTo>
                  <a:pt x="384" y="256"/>
                </a:lnTo>
                <a:lnTo>
                  <a:pt x="380" y="280"/>
                </a:lnTo>
                <a:lnTo>
                  <a:pt x="372" y="304"/>
                </a:lnTo>
                <a:lnTo>
                  <a:pt x="364" y="328"/>
                </a:lnTo>
                <a:lnTo>
                  <a:pt x="360" y="340"/>
                </a:lnTo>
                <a:lnTo>
                  <a:pt x="352" y="352"/>
                </a:lnTo>
                <a:lnTo>
                  <a:pt x="348" y="364"/>
                </a:lnTo>
                <a:lnTo>
                  <a:pt x="340" y="372"/>
                </a:lnTo>
                <a:lnTo>
                  <a:pt x="328" y="388"/>
                </a:lnTo>
                <a:lnTo>
                  <a:pt x="316" y="400"/>
                </a:lnTo>
                <a:lnTo>
                  <a:pt x="300" y="408"/>
                </a:lnTo>
                <a:lnTo>
                  <a:pt x="288" y="416"/>
                </a:lnTo>
                <a:lnTo>
                  <a:pt x="276" y="420"/>
                </a:lnTo>
                <a:lnTo>
                  <a:pt x="268" y="420"/>
                </a:lnTo>
                <a:lnTo>
                  <a:pt x="260" y="420"/>
                </a:lnTo>
                <a:lnTo>
                  <a:pt x="252" y="416"/>
                </a:lnTo>
                <a:lnTo>
                  <a:pt x="248" y="412"/>
                </a:lnTo>
                <a:lnTo>
                  <a:pt x="248" y="404"/>
                </a:lnTo>
                <a:lnTo>
                  <a:pt x="248" y="400"/>
                </a:lnTo>
                <a:lnTo>
                  <a:pt x="248" y="392"/>
                </a:lnTo>
                <a:lnTo>
                  <a:pt x="244" y="388"/>
                </a:lnTo>
                <a:lnTo>
                  <a:pt x="240" y="384"/>
                </a:lnTo>
                <a:lnTo>
                  <a:pt x="232" y="372"/>
                </a:lnTo>
                <a:lnTo>
                  <a:pt x="216" y="360"/>
                </a:lnTo>
                <a:lnTo>
                  <a:pt x="208" y="356"/>
                </a:lnTo>
                <a:lnTo>
                  <a:pt x="204" y="352"/>
                </a:lnTo>
                <a:lnTo>
                  <a:pt x="196" y="344"/>
                </a:lnTo>
                <a:lnTo>
                  <a:pt x="192" y="340"/>
                </a:lnTo>
                <a:lnTo>
                  <a:pt x="192" y="340"/>
                </a:lnTo>
                <a:lnTo>
                  <a:pt x="188" y="336"/>
                </a:lnTo>
                <a:lnTo>
                  <a:pt x="188" y="332"/>
                </a:lnTo>
                <a:lnTo>
                  <a:pt x="192" y="332"/>
                </a:lnTo>
                <a:lnTo>
                  <a:pt x="192" y="328"/>
                </a:lnTo>
                <a:lnTo>
                  <a:pt x="196" y="328"/>
                </a:lnTo>
                <a:lnTo>
                  <a:pt x="200" y="328"/>
                </a:lnTo>
                <a:lnTo>
                  <a:pt x="204" y="328"/>
                </a:lnTo>
                <a:lnTo>
                  <a:pt x="216" y="328"/>
                </a:lnTo>
                <a:lnTo>
                  <a:pt x="232" y="332"/>
                </a:lnTo>
                <a:lnTo>
                  <a:pt x="248" y="340"/>
                </a:lnTo>
                <a:lnTo>
                  <a:pt x="260" y="340"/>
                </a:lnTo>
                <a:lnTo>
                  <a:pt x="272" y="344"/>
                </a:lnTo>
                <a:lnTo>
                  <a:pt x="280" y="344"/>
                </a:lnTo>
                <a:lnTo>
                  <a:pt x="284" y="340"/>
                </a:lnTo>
                <a:lnTo>
                  <a:pt x="288" y="332"/>
                </a:lnTo>
                <a:lnTo>
                  <a:pt x="292" y="324"/>
                </a:lnTo>
                <a:lnTo>
                  <a:pt x="296" y="316"/>
                </a:lnTo>
                <a:lnTo>
                  <a:pt x="300" y="312"/>
                </a:lnTo>
                <a:lnTo>
                  <a:pt x="304" y="296"/>
                </a:lnTo>
                <a:lnTo>
                  <a:pt x="312" y="284"/>
                </a:lnTo>
                <a:lnTo>
                  <a:pt x="316" y="268"/>
                </a:lnTo>
                <a:lnTo>
                  <a:pt x="316" y="252"/>
                </a:lnTo>
                <a:lnTo>
                  <a:pt x="320" y="240"/>
                </a:lnTo>
                <a:lnTo>
                  <a:pt x="320" y="228"/>
                </a:lnTo>
                <a:lnTo>
                  <a:pt x="320" y="216"/>
                </a:lnTo>
                <a:lnTo>
                  <a:pt x="324" y="208"/>
                </a:lnTo>
                <a:lnTo>
                  <a:pt x="324" y="196"/>
                </a:lnTo>
                <a:lnTo>
                  <a:pt x="320" y="188"/>
                </a:lnTo>
                <a:lnTo>
                  <a:pt x="316" y="184"/>
                </a:lnTo>
                <a:lnTo>
                  <a:pt x="312" y="184"/>
                </a:lnTo>
                <a:lnTo>
                  <a:pt x="308" y="180"/>
                </a:lnTo>
                <a:lnTo>
                  <a:pt x="304" y="180"/>
                </a:lnTo>
                <a:lnTo>
                  <a:pt x="300" y="180"/>
                </a:lnTo>
                <a:lnTo>
                  <a:pt x="292" y="180"/>
                </a:lnTo>
                <a:lnTo>
                  <a:pt x="288" y="180"/>
                </a:lnTo>
                <a:lnTo>
                  <a:pt x="280" y="180"/>
                </a:lnTo>
                <a:lnTo>
                  <a:pt x="268" y="180"/>
                </a:lnTo>
                <a:lnTo>
                  <a:pt x="256" y="180"/>
                </a:lnTo>
                <a:lnTo>
                  <a:pt x="244" y="184"/>
                </a:lnTo>
                <a:lnTo>
                  <a:pt x="232" y="184"/>
                </a:lnTo>
                <a:lnTo>
                  <a:pt x="204" y="188"/>
                </a:lnTo>
                <a:lnTo>
                  <a:pt x="176" y="192"/>
                </a:lnTo>
                <a:lnTo>
                  <a:pt x="148" y="196"/>
                </a:lnTo>
                <a:lnTo>
                  <a:pt x="124" y="196"/>
                </a:lnTo>
                <a:lnTo>
                  <a:pt x="100" y="200"/>
                </a:lnTo>
                <a:lnTo>
                  <a:pt x="92" y="204"/>
                </a:lnTo>
                <a:lnTo>
                  <a:pt x="84" y="204"/>
                </a:lnTo>
                <a:lnTo>
                  <a:pt x="76" y="208"/>
                </a:lnTo>
                <a:lnTo>
                  <a:pt x="68" y="208"/>
                </a:lnTo>
                <a:lnTo>
                  <a:pt x="64" y="212"/>
                </a:lnTo>
                <a:lnTo>
                  <a:pt x="60" y="212"/>
                </a:lnTo>
                <a:lnTo>
                  <a:pt x="52" y="216"/>
                </a:lnTo>
                <a:lnTo>
                  <a:pt x="44" y="220"/>
                </a:lnTo>
                <a:lnTo>
                  <a:pt x="36" y="224"/>
                </a:lnTo>
                <a:lnTo>
                  <a:pt x="32" y="224"/>
                </a:lnTo>
                <a:lnTo>
                  <a:pt x="24" y="224"/>
                </a:lnTo>
                <a:lnTo>
                  <a:pt x="20" y="220"/>
                </a:lnTo>
                <a:lnTo>
                  <a:pt x="16" y="220"/>
                </a:lnTo>
                <a:lnTo>
                  <a:pt x="8" y="212"/>
                </a:lnTo>
                <a:lnTo>
                  <a:pt x="4" y="208"/>
                </a:lnTo>
                <a:lnTo>
                  <a:pt x="0" y="204"/>
                </a:lnTo>
                <a:lnTo>
                  <a:pt x="0" y="200"/>
                </a:lnTo>
                <a:lnTo>
                  <a:pt x="0" y="196"/>
                </a:lnTo>
                <a:lnTo>
                  <a:pt x="0" y="192"/>
                </a:lnTo>
                <a:lnTo>
                  <a:pt x="0" y="188"/>
                </a:lnTo>
                <a:lnTo>
                  <a:pt x="4" y="180"/>
                </a:lnTo>
                <a:lnTo>
                  <a:pt x="8" y="176"/>
                </a:lnTo>
                <a:lnTo>
                  <a:pt x="12" y="172"/>
                </a:lnTo>
                <a:lnTo>
                  <a:pt x="16" y="168"/>
                </a:lnTo>
                <a:lnTo>
                  <a:pt x="20" y="156"/>
                </a:lnTo>
                <a:lnTo>
                  <a:pt x="28" y="140"/>
                </a:lnTo>
                <a:lnTo>
                  <a:pt x="32" y="124"/>
                </a:lnTo>
                <a:lnTo>
                  <a:pt x="40" y="104"/>
                </a:lnTo>
                <a:lnTo>
                  <a:pt x="44" y="88"/>
                </a:lnTo>
                <a:lnTo>
                  <a:pt x="44" y="72"/>
                </a:lnTo>
                <a:lnTo>
                  <a:pt x="48" y="56"/>
                </a:lnTo>
                <a:lnTo>
                  <a:pt x="48" y="44"/>
                </a:lnTo>
                <a:lnTo>
                  <a:pt x="44" y="36"/>
                </a:lnTo>
                <a:lnTo>
                  <a:pt x="44" y="28"/>
                </a:lnTo>
                <a:lnTo>
                  <a:pt x="40" y="24"/>
                </a:lnTo>
                <a:lnTo>
                  <a:pt x="36" y="24"/>
                </a:lnTo>
                <a:lnTo>
                  <a:pt x="36" y="20"/>
                </a:lnTo>
                <a:lnTo>
                  <a:pt x="36" y="16"/>
                </a:lnTo>
                <a:lnTo>
                  <a:pt x="36" y="8"/>
                </a:lnTo>
                <a:lnTo>
                  <a:pt x="40" y="4"/>
                </a:lnTo>
                <a:lnTo>
                  <a:pt x="48" y="0"/>
                </a:lnTo>
                <a:lnTo>
                  <a:pt x="52" y="0"/>
                </a:lnTo>
                <a:lnTo>
                  <a:pt x="60" y="0"/>
                </a:lnTo>
                <a:lnTo>
                  <a:pt x="64" y="0"/>
                </a:lnTo>
                <a:lnTo>
                  <a:pt x="76" y="4"/>
                </a:lnTo>
                <a:lnTo>
                  <a:pt x="88" y="8"/>
                </a:lnTo>
                <a:lnTo>
                  <a:pt x="100" y="12"/>
                </a:lnTo>
                <a:lnTo>
                  <a:pt x="108" y="16"/>
                </a:lnTo>
                <a:lnTo>
                  <a:pt x="112" y="20"/>
                </a:lnTo>
                <a:lnTo>
                  <a:pt x="112" y="24"/>
                </a:lnTo>
                <a:lnTo>
                  <a:pt x="112" y="28"/>
                </a:lnTo>
                <a:lnTo>
                  <a:pt x="112" y="40"/>
                </a:lnTo>
                <a:lnTo>
                  <a:pt x="112" y="52"/>
                </a:lnTo>
                <a:lnTo>
                  <a:pt x="108" y="68"/>
                </a:lnTo>
                <a:lnTo>
                  <a:pt x="96" y="100"/>
                </a:lnTo>
                <a:lnTo>
                  <a:pt x="88" y="132"/>
                </a:lnTo>
                <a:lnTo>
                  <a:pt x="84" y="144"/>
                </a:lnTo>
                <a:lnTo>
                  <a:pt x="80" y="156"/>
                </a:lnTo>
                <a:lnTo>
                  <a:pt x="80" y="160"/>
                </a:lnTo>
                <a:lnTo>
                  <a:pt x="80" y="160"/>
                </a:lnTo>
                <a:lnTo>
                  <a:pt x="80" y="164"/>
                </a:lnTo>
                <a:lnTo>
                  <a:pt x="80" y="164"/>
                </a:lnTo>
                <a:lnTo>
                  <a:pt x="80" y="164"/>
                </a:lnTo>
                <a:lnTo>
                  <a:pt x="84" y="164"/>
                </a:lnTo>
                <a:lnTo>
                  <a:pt x="84" y="164"/>
                </a:lnTo>
                <a:lnTo>
                  <a:pt x="88" y="164"/>
                </a:lnTo>
                <a:lnTo>
                  <a:pt x="92" y="164"/>
                </a:lnTo>
                <a:lnTo>
                  <a:pt x="96" y="164"/>
                </a:lnTo>
                <a:lnTo>
                  <a:pt x="104" y="164"/>
                </a:lnTo>
                <a:lnTo>
                  <a:pt x="112" y="164"/>
                </a:lnTo>
                <a:lnTo>
                  <a:pt x="120" y="160"/>
                </a:lnTo>
                <a:lnTo>
                  <a:pt x="132" y="160"/>
                </a:lnTo>
                <a:lnTo>
                  <a:pt x="148" y="160"/>
                </a:lnTo>
                <a:lnTo>
                  <a:pt x="160" y="156"/>
                </a:lnTo>
                <a:lnTo>
                  <a:pt x="192" y="152"/>
                </a:lnTo>
                <a:lnTo>
                  <a:pt x="216" y="148"/>
                </a:lnTo>
                <a:lnTo>
                  <a:pt x="240" y="148"/>
                </a:lnTo>
                <a:lnTo>
                  <a:pt x="260" y="144"/>
                </a:lnTo>
                <a:lnTo>
                  <a:pt x="276" y="144"/>
                </a:lnTo>
                <a:lnTo>
                  <a:pt x="292" y="144"/>
                </a:lnTo>
                <a:lnTo>
                  <a:pt x="300" y="140"/>
                </a:lnTo>
                <a:lnTo>
                  <a:pt x="308" y="136"/>
                </a:lnTo>
                <a:lnTo>
                  <a:pt x="312" y="132"/>
                </a:lnTo>
                <a:lnTo>
                  <a:pt x="320" y="132"/>
                </a:lnTo>
                <a:lnTo>
                  <a:pt x="324" y="128"/>
                </a:lnTo>
                <a:lnTo>
                  <a:pt x="332" y="132"/>
                </a:lnTo>
                <a:lnTo>
                  <a:pt x="340" y="132"/>
                </a:lnTo>
                <a:lnTo>
                  <a:pt x="348" y="136"/>
                </a:lnTo>
                <a:lnTo>
                  <a:pt x="360" y="144"/>
                </a:lnTo>
                <a:lnTo>
                  <a:pt x="376" y="148"/>
                </a:lnTo>
                <a:lnTo>
                  <a:pt x="384" y="152"/>
                </a:lnTo>
                <a:lnTo>
                  <a:pt x="388" y="156"/>
                </a:lnTo>
                <a:lnTo>
                  <a:pt x="392" y="160"/>
                </a:lnTo>
                <a:lnTo>
                  <a:pt x="396" y="164"/>
                </a:lnTo>
                <a:lnTo>
                  <a:pt x="404" y="168"/>
                </a:lnTo>
                <a:lnTo>
                  <a:pt x="404" y="176"/>
                </a:lnTo>
                <a:lnTo>
                  <a:pt x="404" y="176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4" name="Freeform 312">
            <a:extLst>
              <a:ext uri="{FF2B5EF4-FFF2-40B4-BE49-F238E27FC236}">
                <a16:creationId xmlns:a16="http://schemas.microsoft.com/office/drawing/2014/main" id="{8ECD1522-3C02-438F-8023-58D188270EC4}"/>
              </a:ext>
            </a:extLst>
          </p:cNvPr>
          <p:cNvSpPr>
            <a:spLocks/>
          </p:cNvSpPr>
          <p:nvPr/>
        </p:nvSpPr>
        <p:spPr bwMode="auto">
          <a:xfrm>
            <a:off x="8914346" y="4019121"/>
            <a:ext cx="1944154" cy="541082"/>
          </a:xfrm>
          <a:custGeom>
            <a:avLst/>
            <a:gdLst>
              <a:gd name="T0" fmla="*/ 460 w 496"/>
              <a:gd name="T1" fmla="*/ 28 h 112"/>
              <a:gd name="T2" fmla="*/ 480 w 496"/>
              <a:gd name="T3" fmla="*/ 40 h 112"/>
              <a:gd name="T4" fmla="*/ 488 w 496"/>
              <a:gd name="T5" fmla="*/ 48 h 112"/>
              <a:gd name="T6" fmla="*/ 496 w 496"/>
              <a:gd name="T7" fmla="*/ 52 h 112"/>
              <a:gd name="T8" fmla="*/ 492 w 496"/>
              <a:gd name="T9" fmla="*/ 60 h 112"/>
              <a:gd name="T10" fmla="*/ 476 w 496"/>
              <a:gd name="T11" fmla="*/ 68 h 112"/>
              <a:gd name="T12" fmla="*/ 456 w 496"/>
              <a:gd name="T13" fmla="*/ 72 h 112"/>
              <a:gd name="T14" fmla="*/ 424 w 496"/>
              <a:gd name="T15" fmla="*/ 84 h 112"/>
              <a:gd name="T16" fmla="*/ 396 w 496"/>
              <a:gd name="T17" fmla="*/ 100 h 112"/>
              <a:gd name="T18" fmla="*/ 380 w 496"/>
              <a:gd name="T19" fmla="*/ 108 h 112"/>
              <a:gd name="T20" fmla="*/ 364 w 496"/>
              <a:gd name="T21" fmla="*/ 112 h 112"/>
              <a:gd name="T22" fmla="*/ 356 w 496"/>
              <a:gd name="T23" fmla="*/ 112 h 112"/>
              <a:gd name="T24" fmla="*/ 352 w 496"/>
              <a:gd name="T25" fmla="*/ 108 h 112"/>
              <a:gd name="T26" fmla="*/ 348 w 496"/>
              <a:gd name="T27" fmla="*/ 104 h 112"/>
              <a:gd name="T28" fmla="*/ 352 w 496"/>
              <a:gd name="T29" fmla="*/ 96 h 112"/>
              <a:gd name="T30" fmla="*/ 364 w 496"/>
              <a:gd name="T31" fmla="*/ 80 h 112"/>
              <a:gd name="T32" fmla="*/ 380 w 496"/>
              <a:gd name="T33" fmla="*/ 60 h 112"/>
              <a:gd name="T34" fmla="*/ 384 w 496"/>
              <a:gd name="T35" fmla="*/ 52 h 112"/>
              <a:gd name="T36" fmla="*/ 376 w 496"/>
              <a:gd name="T37" fmla="*/ 48 h 112"/>
              <a:gd name="T38" fmla="*/ 364 w 496"/>
              <a:gd name="T39" fmla="*/ 48 h 112"/>
              <a:gd name="T40" fmla="*/ 344 w 496"/>
              <a:gd name="T41" fmla="*/ 48 h 112"/>
              <a:gd name="T42" fmla="*/ 320 w 496"/>
              <a:gd name="T43" fmla="*/ 52 h 112"/>
              <a:gd name="T44" fmla="*/ 296 w 496"/>
              <a:gd name="T45" fmla="*/ 52 h 112"/>
              <a:gd name="T46" fmla="*/ 264 w 496"/>
              <a:gd name="T47" fmla="*/ 56 h 112"/>
              <a:gd name="T48" fmla="*/ 220 w 496"/>
              <a:gd name="T49" fmla="*/ 60 h 112"/>
              <a:gd name="T50" fmla="*/ 168 w 496"/>
              <a:gd name="T51" fmla="*/ 64 h 112"/>
              <a:gd name="T52" fmla="*/ 112 w 496"/>
              <a:gd name="T53" fmla="*/ 68 h 112"/>
              <a:gd name="T54" fmla="*/ 64 w 496"/>
              <a:gd name="T55" fmla="*/ 72 h 112"/>
              <a:gd name="T56" fmla="*/ 28 w 496"/>
              <a:gd name="T57" fmla="*/ 72 h 112"/>
              <a:gd name="T58" fmla="*/ 0 w 496"/>
              <a:gd name="T59" fmla="*/ 72 h 112"/>
              <a:gd name="T60" fmla="*/ 64 w 496"/>
              <a:gd name="T61" fmla="*/ 40 h 112"/>
              <a:gd name="T62" fmla="*/ 184 w 496"/>
              <a:gd name="T63" fmla="*/ 32 h 112"/>
              <a:gd name="T64" fmla="*/ 268 w 496"/>
              <a:gd name="T65" fmla="*/ 24 h 112"/>
              <a:gd name="T66" fmla="*/ 312 w 496"/>
              <a:gd name="T67" fmla="*/ 20 h 112"/>
              <a:gd name="T68" fmla="*/ 344 w 496"/>
              <a:gd name="T69" fmla="*/ 16 h 112"/>
              <a:gd name="T70" fmla="*/ 364 w 496"/>
              <a:gd name="T71" fmla="*/ 8 h 112"/>
              <a:gd name="T72" fmla="*/ 380 w 496"/>
              <a:gd name="T73" fmla="*/ 4 h 112"/>
              <a:gd name="T74" fmla="*/ 392 w 496"/>
              <a:gd name="T75" fmla="*/ 0 h 112"/>
              <a:gd name="T76" fmla="*/ 404 w 496"/>
              <a:gd name="T77" fmla="*/ 4 h 112"/>
              <a:gd name="T78" fmla="*/ 420 w 496"/>
              <a:gd name="T79" fmla="*/ 8 h 112"/>
              <a:gd name="T80" fmla="*/ 440 w 496"/>
              <a:gd name="T81" fmla="*/ 16 h 112"/>
              <a:gd name="T82" fmla="*/ 448 w 496"/>
              <a:gd name="T83" fmla="*/ 24 h 1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496" h="112">
                <a:moveTo>
                  <a:pt x="448" y="24"/>
                </a:moveTo>
                <a:lnTo>
                  <a:pt x="460" y="28"/>
                </a:lnTo>
                <a:lnTo>
                  <a:pt x="472" y="36"/>
                </a:lnTo>
                <a:lnTo>
                  <a:pt x="480" y="40"/>
                </a:lnTo>
                <a:lnTo>
                  <a:pt x="484" y="44"/>
                </a:lnTo>
                <a:lnTo>
                  <a:pt x="488" y="48"/>
                </a:lnTo>
                <a:lnTo>
                  <a:pt x="492" y="48"/>
                </a:lnTo>
                <a:lnTo>
                  <a:pt x="496" y="52"/>
                </a:lnTo>
                <a:lnTo>
                  <a:pt x="492" y="56"/>
                </a:lnTo>
                <a:lnTo>
                  <a:pt x="492" y="60"/>
                </a:lnTo>
                <a:lnTo>
                  <a:pt x="484" y="64"/>
                </a:lnTo>
                <a:lnTo>
                  <a:pt x="476" y="68"/>
                </a:lnTo>
                <a:lnTo>
                  <a:pt x="468" y="68"/>
                </a:lnTo>
                <a:lnTo>
                  <a:pt x="456" y="72"/>
                </a:lnTo>
                <a:lnTo>
                  <a:pt x="440" y="76"/>
                </a:lnTo>
                <a:lnTo>
                  <a:pt x="424" y="84"/>
                </a:lnTo>
                <a:lnTo>
                  <a:pt x="404" y="96"/>
                </a:lnTo>
                <a:lnTo>
                  <a:pt x="396" y="100"/>
                </a:lnTo>
                <a:lnTo>
                  <a:pt x="388" y="104"/>
                </a:lnTo>
                <a:lnTo>
                  <a:pt x="380" y="108"/>
                </a:lnTo>
                <a:lnTo>
                  <a:pt x="372" y="112"/>
                </a:lnTo>
                <a:lnTo>
                  <a:pt x="364" y="112"/>
                </a:lnTo>
                <a:lnTo>
                  <a:pt x="360" y="112"/>
                </a:lnTo>
                <a:lnTo>
                  <a:pt x="356" y="112"/>
                </a:lnTo>
                <a:lnTo>
                  <a:pt x="352" y="112"/>
                </a:lnTo>
                <a:lnTo>
                  <a:pt x="352" y="108"/>
                </a:lnTo>
                <a:lnTo>
                  <a:pt x="348" y="108"/>
                </a:lnTo>
                <a:lnTo>
                  <a:pt x="348" y="104"/>
                </a:lnTo>
                <a:lnTo>
                  <a:pt x="352" y="100"/>
                </a:lnTo>
                <a:lnTo>
                  <a:pt x="352" y="96"/>
                </a:lnTo>
                <a:lnTo>
                  <a:pt x="356" y="92"/>
                </a:lnTo>
                <a:lnTo>
                  <a:pt x="364" y="80"/>
                </a:lnTo>
                <a:lnTo>
                  <a:pt x="376" y="68"/>
                </a:lnTo>
                <a:lnTo>
                  <a:pt x="380" y="60"/>
                </a:lnTo>
                <a:lnTo>
                  <a:pt x="384" y="56"/>
                </a:lnTo>
                <a:lnTo>
                  <a:pt x="384" y="52"/>
                </a:lnTo>
                <a:lnTo>
                  <a:pt x="380" y="48"/>
                </a:lnTo>
                <a:lnTo>
                  <a:pt x="376" y="48"/>
                </a:lnTo>
                <a:lnTo>
                  <a:pt x="368" y="48"/>
                </a:lnTo>
                <a:lnTo>
                  <a:pt x="364" y="48"/>
                </a:lnTo>
                <a:lnTo>
                  <a:pt x="356" y="48"/>
                </a:lnTo>
                <a:lnTo>
                  <a:pt x="344" y="48"/>
                </a:lnTo>
                <a:lnTo>
                  <a:pt x="332" y="48"/>
                </a:lnTo>
                <a:lnTo>
                  <a:pt x="320" y="52"/>
                </a:lnTo>
                <a:lnTo>
                  <a:pt x="308" y="52"/>
                </a:lnTo>
                <a:lnTo>
                  <a:pt x="296" y="52"/>
                </a:lnTo>
                <a:lnTo>
                  <a:pt x="280" y="56"/>
                </a:lnTo>
                <a:lnTo>
                  <a:pt x="264" y="56"/>
                </a:lnTo>
                <a:lnTo>
                  <a:pt x="244" y="60"/>
                </a:lnTo>
                <a:lnTo>
                  <a:pt x="220" y="60"/>
                </a:lnTo>
                <a:lnTo>
                  <a:pt x="196" y="64"/>
                </a:lnTo>
                <a:lnTo>
                  <a:pt x="168" y="64"/>
                </a:lnTo>
                <a:lnTo>
                  <a:pt x="136" y="68"/>
                </a:lnTo>
                <a:lnTo>
                  <a:pt x="112" y="68"/>
                </a:lnTo>
                <a:lnTo>
                  <a:pt x="88" y="72"/>
                </a:lnTo>
                <a:lnTo>
                  <a:pt x="64" y="72"/>
                </a:lnTo>
                <a:lnTo>
                  <a:pt x="44" y="72"/>
                </a:lnTo>
                <a:lnTo>
                  <a:pt x="28" y="72"/>
                </a:lnTo>
                <a:lnTo>
                  <a:pt x="12" y="72"/>
                </a:lnTo>
                <a:lnTo>
                  <a:pt x="0" y="72"/>
                </a:lnTo>
                <a:lnTo>
                  <a:pt x="0" y="44"/>
                </a:lnTo>
                <a:lnTo>
                  <a:pt x="64" y="40"/>
                </a:lnTo>
                <a:lnTo>
                  <a:pt x="128" y="36"/>
                </a:lnTo>
                <a:lnTo>
                  <a:pt x="184" y="32"/>
                </a:lnTo>
                <a:lnTo>
                  <a:pt x="244" y="24"/>
                </a:lnTo>
                <a:lnTo>
                  <a:pt x="268" y="24"/>
                </a:lnTo>
                <a:lnTo>
                  <a:pt x="292" y="20"/>
                </a:lnTo>
                <a:lnTo>
                  <a:pt x="312" y="20"/>
                </a:lnTo>
                <a:lnTo>
                  <a:pt x="328" y="16"/>
                </a:lnTo>
                <a:lnTo>
                  <a:pt x="344" y="16"/>
                </a:lnTo>
                <a:lnTo>
                  <a:pt x="356" y="12"/>
                </a:lnTo>
                <a:lnTo>
                  <a:pt x="364" y="8"/>
                </a:lnTo>
                <a:lnTo>
                  <a:pt x="368" y="8"/>
                </a:lnTo>
                <a:lnTo>
                  <a:pt x="380" y="4"/>
                </a:lnTo>
                <a:lnTo>
                  <a:pt x="384" y="0"/>
                </a:lnTo>
                <a:lnTo>
                  <a:pt x="392" y="0"/>
                </a:lnTo>
                <a:lnTo>
                  <a:pt x="400" y="0"/>
                </a:lnTo>
                <a:lnTo>
                  <a:pt x="404" y="4"/>
                </a:lnTo>
                <a:lnTo>
                  <a:pt x="412" y="4"/>
                </a:lnTo>
                <a:lnTo>
                  <a:pt x="420" y="8"/>
                </a:lnTo>
                <a:lnTo>
                  <a:pt x="428" y="12"/>
                </a:lnTo>
                <a:lnTo>
                  <a:pt x="440" y="16"/>
                </a:lnTo>
                <a:lnTo>
                  <a:pt x="448" y="24"/>
                </a:lnTo>
                <a:lnTo>
                  <a:pt x="448" y="24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523906948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Freeform 458">
            <a:extLst>
              <a:ext uri="{FF2B5EF4-FFF2-40B4-BE49-F238E27FC236}">
                <a16:creationId xmlns:a16="http://schemas.microsoft.com/office/drawing/2014/main" id="{1DB5099D-A546-4F52-A648-50CCF65B6FDB}"/>
              </a:ext>
            </a:extLst>
          </p:cNvPr>
          <p:cNvSpPr>
            <a:spLocks/>
          </p:cNvSpPr>
          <p:nvPr/>
        </p:nvSpPr>
        <p:spPr bwMode="auto">
          <a:xfrm>
            <a:off x="9236219" y="702742"/>
            <a:ext cx="844024" cy="1184490"/>
          </a:xfrm>
          <a:custGeom>
            <a:avLst/>
            <a:gdLst>
              <a:gd name="T0" fmla="*/ 192 w 220"/>
              <a:gd name="T1" fmla="*/ 88 h 276"/>
              <a:gd name="T2" fmla="*/ 176 w 220"/>
              <a:gd name="T3" fmla="*/ 112 h 276"/>
              <a:gd name="T4" fmla="*/ 160 w 220"/>
              <a:gd name="T5" fmla="*/ 136 h 276"/>
              <a:gd name="T6" fmla="*/ 148 w 220"/>
              <a:gd name="T7" fmla="*/ 156 h 276"/>
              <a:gd name="T8" fmla="*/ 132 w 220"/>
              <a:gd name="T9" fmla="*/ 180 h 276"/>
              <a:gd name="T10" fmla="*/ 112 w 220"/>
              <a:gd name="T11" fmla="*/ 204 h 276"/>
              <a:gd name="T12" fmla="*/ 92 w 220"/>
              <a:gd name="T13" fmla="*/ 224 h 276"/>
              <a:gd name="T14" fmla="*/ 72 w 220"/>
              <a:gd name="T15" fmla="*/ 240 h 276"/>
              <a:gd name="T16" fmla="*/ 52 w 220"/>
              <a:gd name="T17" fmla="*/ 256 h 276"/>
              <a:gd name="T18" fmla="*/ 40 w 220"/>
              <a:gd name="T19" fmla="*/ 264 h 276"/>
              <a:gd name="T20" fmla="*/ 32 w 220"/>
              <a:gd name="T21" fmla="*/ 268 h 276"/>
              <a:gd name="T22" fmla="*/ 24 w 220"/>
              <a:gd name="T23" fmla="*/ 272 h 276"/>
              <a:gd name="T24" fmla="*/ 16 w 220"/>
              <a:gd name="T25" fmla="*/ 276 h 276"/>
              <a:gd name="T26" fmla="*/ 12 w 220"/>
              <a:gd name="T27" fmla="*/ 276 h 276"/>
              <a:gd name="T28" fmla="*/ 8 w 220"/>
              <a:gd name="T29" fmla="*/ 276 h 276"/>
              <a:gd name="T30" fmla="*/ 4 w 220"/>
              <a:gd name="T31" fmla="*/ 276 h 276"/>
              <a:gd name="T32" fmla="*/ 0 w 220"/>
              <a:gd name="T33" fmla="*/ 276 h 276"/>
              <a:gd name="T34" fmla="*/ 0 w 220"/>
              <a:gd name="T35" fmla="*/ 272 h 276"/>
              <a:gd name="T36" fmla="*/ 0 w 220"/>
              <a:gd name="T37" fmla="*/ 268 h 276"/>
              <a:gd name="T38" fmla="*/ 4 w 220"/>
              <a:gd name="T39" fmla="*/ 264 h 276"/>
              <a:gd name="T40" fmla="*/ 8 w 220"/>
              <a:gd name="T41" fmla="*/ 260 h 276"/>
              <a:gd name="T42" fmla="*/ 12 w 220"/>
              <a:gd name="T43" fmla="*/ 252 h 276"/>
              <a:gd name="T44" fmla="*/ 20 w 220"/>
              <a:gd name="T45" fmla="*/ 244 h 276"/>
              <a:gd name="T46" fmla="*/ 28 w 220"/>
              <a:gd name="T47" fmla="*/ 232 h 276"/>
              <a:gd name="T48" fmla="*/ 36 w 220"/>
              <a:gd name="T49" fmla="*/ 224 h 276"/>
              <a:gd name="T50" fmla="*/ 56 w 220"/>
              <a:gd name="T51" fmla="*/ 200 h 276"/>
              <a:gd name="T52" fmla="*/ 76 w 220"/>
              <a:gd name="T53" fmla="*/ 176 h 276"/>
              <a:gd name="T54" fmla="*/ 92 w 220"/>
              <a:gd name="T55" fmla="*/ 152 h 276"/>
              <a:gd name="T56" fmla="*/ 108 w 220"/>
              <a:gd name="T57" fmla="*/ 128 h 276"/>
              <a:gd name="T58" fmla="*/ 120 w 220"/>
              <a:gd name="T59" fmla="*/ 104 h 276"/>
              <a:gd name="T60" fmla="*/ 128 w 220"/>
              <a:gd name="T61" fmla="*/ 84 h 276"/>
              <a:gd name="T62" fmla="*/ 136 w 220"/>
              <a:gd name="T63" fmla="*/ 68 h 276"/>
              <a:gd name="T64" fmla="*/ 144 w 220"/>
              <a:gd name="T65" fmla="*/ 56 h 276"/>
              <a:gd name="T66" fmla="*/ 148 w 220"/>
              <a:gd name="T67" fmla="*/ 44 h 276"/>
              <a:gd name="T68" fmla="*/ 148 w 220"/>
              <a:gd name="T69" fmla="*/ 32 h 276"/>
              <a:gd name="T70" fmla="*/ 148 w 220"/>
              <a:gd name="T71" fmla="*/ 24 h 276"/>
              <a:gd name="T72" fmla="*/ 148 w 220"/>
              <a:gd name="T73" fmla="*/ 20 h 276"/>
              <a:gd name="T74" fmla="*/ 144 w 220"/>
              <a:gd name="T75" fmla="*/ 16 h 276"/>
              <a:gd name="T76" fmla="*/ 144 w 220"/>
              <a:gd name="T77" fmla="*/ 12 h 276"/>
              <a:gd name="T78" fmla="*/ 144 w 220"/>
              <a:gd name="T79" fmla="*/ 12 h 276"/>
              <a:gd name="T80" fmla="*/ 148 w 220"/>
              <a:gd name="T81" fmla="*/ 8 h 276"/>
              <a:gd name="T82" fmla="*/ 152 w 220"/>
              <a:gd name="T83" fmla="*/ 4 h 276"/>
              <a:gd name="T84" fmla="*/ 156 w 220"/>
              <a:gd name="T85" fmla="*/ 0 h 276"/>
              <a:gd name="T86" fmla="*/ 164 w 220"/>
              <a:gd name="T87" fmla="*/ 0 h 276"/>
              <a:gd name="T88" fmla="*/ 172 w 220"/>
              <a:gd name="T89" fmla="*/ 0 h 276"/>
              <a:gd name="T90" fmla="*/ 180 w 220"/>
              <a:gd name="T91" fmla="*/ 4 h 276"/>
              <a:gd name="T92" fmla="*/ 188 w 220"/>
              <a:gd name="T93" fmla="*/ 8 h 276"/>
              <a:gd name="T94" fmla="*/ 196 w 220"/>
              <a:gd name="T95" fmla="*/ 12 h 276"/>
              <a:gd name="T96" fmla="*/ 204 w 220"/>
              <a:gd name="T97" fmla="*/ 16 h 276"/>
              <a:gd name="T98" fmla="*/ 212 w 220"/>
              <a:gd name="T99" fmla="*/ 20 h 276"/>
              <a:gd name="T100" fmla="*/ 216 w 220"/>
              <a:gd name="T101" fmla="*/ 24 h 276"/>
              <a:gd name="T102" fmla="*/ 220 w 220"/>
              <a:gd name="T103" fmla="*/ 32 h 276"/>
              <a:gd name="T104" fmla="*/ 220 w 220"/>
              <a:gd name="T105" fmla="*/ 36 h 276"/>
              <a:gd name="T106" fmla="*/ 220 w 220"/>
              <a:gd name="T107" fmla="*/ 40 h 276"/>
              <a:gd name="T108" fmla="*/ 216 w 220"/>
              <a:gd name="T109" fmla="*/ 44 h 276"/>
              <a:gd name="T110" fmla="*/ 216 w 220"/>
              <a:gd name="T111" fmla="*/ 48 h 276"/>
              <a:gd name="T112" fmla="*/ 212 w 220"/>
              <a:gd name="T113" fmla="*/ 52 h 276"/>
              <a:gd name="T114" fmla="*/ 208 w 220"/>
              <a:gd name="T115" fmla="*/ 60 h 276"/>
              <a:gd name="T116" fmla="*/ 204 w 220"/>
              <a:gd name="T117" fmla="*/ 68 h 276"/>
              <a:gd name="T118" fmla="*/ 196 w 220"/>
              <a:gd name="T119" fmla="*/ 80 h 276"/>
              <a:gd name="T120" fmla="*/ 192 w 220"/>
              <a:gd name="T121" fmla="*/ 88 h 276"/>
              <a:gd name="T122" fmla="*/ 192 w 220"/>
              <a:gd name="T123" fmla="*/ 88 h 2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220" h="276">
                <a:moveTo>
                  <a:pt x="192" y="88"/>
                </a:moveTo>
                <a:lnTo>
                  <a:pt x="176" y="112"/>
                </a:lnTo>
                <a:lnTo>
                  <a:pt x="160" y="136"/>
                </a:lnTo>
                <a:lnTo>
                  <a:pt x="148" y="156"/>
                </a:lnTo>
                <a:lnTo>
                  <a:pt x="132" y="180"/>
                </a:lnTo>
                <a:lnTo>
                  <a:pt x="112" y="204"/>
                </a:lnTo>
                <a:lnTo>
                  <a:pt x="92" y="224"/>
                </a:lnTo>
                <a:lnTo>
                  <a:pt x="72" y="240"/>
                </a:lnTo>
                <a:lnTo>
                  <a:pt x="52" y="256"/>
                </a:lnTo>
                <a:lnTo>
                  <a:pt x="40" y="264"/>
                </a:lnTo>
                <a:lnTo>
                  <a:pt x="32" y="268"/>
                </a:lnTo>
                <a:lnTo>
                  <a:pt x="24" y="272"/>
                </a:lnTo>
                <a:lnTo>
                  <a:pt x="16" y="276"/>
                </a:lnTo>
                <a:lnTo>
                  <a:pt x="12" y="276"/>
                </a:lnTo>
                <a:lnTo>
                  <a:pt x="8" y="276"/>
                </a:lnTo>
                <a:lnTo>
                  <a:pt x="4" y="276"/>
                </a:lnTo>
                <a:lnTo>
                  <a:pt x="0" y="276"/>
                </a:lnTo>
                <a:lnTo>
                  <a:pt x="0" y="272"/>
                </a:lnTo>
                <a:lnTo>
                  <a:pt x="0" y="268"/>
                </a:lnTo>
                <a:lnTo>
                  <a:pt x="4" y="264"/>
                </a:lnTo>
                <a:lnTo>
                  <a:pt x="8" y="260"/>
                </a:lnTo>
                <a:lnTo>
                  <a:pt x="12" y="252"/>
                </a:lnTo>
                <a:lnTo>
                  <a:pt x="20" y="244"/>
                </a:lnTo>
                <a:lnTo>
                  <a:pt x="28" y="232"/>
                </a:lnTo>
                <a:lnTo>
                  <a:pt x="36" y="224"/>
                </a:lnTo>
                <a:lnTo>
                  <a:pt x="56" y="200"/>
                </a:lnTo>
                <a:lnTo>
                  <a:pt x="76" y="176"/>
                </a:lnTo>
                <a:lnTo>
                  <a:pt x="92" y="152"/>
                </a:lnTo>
                <a:lnTo>
                  <a:pt x="108" y="128"/>
                </a:lnTo>
                <a:lnTo>
                  <a:pt x="120" y="104"/>
                </a:lnTo>
                <a:lnTo>
                  <a:pt x="128" y="84"/>
                </a:lnTo>
                <a:lnTo>
                  <a:pt x="136" y="68"/>
                </a:lnTo>
                <a:lnTo>
                  <a:pt x="144" y="56"/>
                </a:lnTo>
                <a:lnTo>
                  <a:pt x="148" y="44"/>
                </a:lnTo>
                <a:lnTo>
                  <a:pt x="148" y="32"/>
                </a:lnTo>
                <a:lnTo>
                  <a:pt x="148" y="24"/>
                </a:lnTo>
                <a:lnTo>
                  <a:pt x="148" y="20"/>
                </a:lnTo>
                <a:lnTo>
                  <a:pt x="144" y="16"/>
                </a:lnTo>
                <a:lnTo>
                  <a:pt x="144" y="12"/>
                </a:lnTo>
                <a:lnTo>
                  <a:pt x="144" y="12"/>
                </a:lnTo>
                <a:lnTo>
                  <a:pt x="148" y="8"/>
                </a:lnTo>
                <a:lnTo>
                  <a:pt x="152" y="4"/>
                </a:lnTo>
                <a:lnTo>
                  <a:pt x="156" y="0"/>
                </a:lnTo>
                <a:lnTo>
                  <a:pt x="164" y="0"/>
                </a:lnTo>
                <a:lnTo>
                  <a:pt x="172" y="0"/>
                </a:lnTo>
                <a:lnTo>
                  <a:pt x="180" y="4"/>
                </a:lnTo>
                <a:lnTo>
                  <a:pt x="188" y="8"/>
                </a:lnTo>
                <a:lnTo>
                  <a:pt x="196" y="12"/>
                </a:lnTo>
                <a:lnTo>
                  <a:pt x="204" y="16"/>
                </a:lnTo>
                <a:lnTo>
                  <a:pt x="212" y="20"/>
                </a:lnTo>
                <a:lnTo>
                  <a:pt x="216" y="24"/>
                </a:lnTo>
                <a:lnTo>
                  <a:pt x="220" y="32"/>
                </a:lnTo>
                <a:lnTo>
                  <a:pt x="220" y="36"/>
                </a:lnTo>
                <a:lnTo>
                  <a:pt x="220" y="40"/>
                </a:lnTo>
                <a:lnTo>
                  <a:pt x="216" y="44"/>
                </a:lnTo>
                <a:lnTo>
                  <a:pt x="216" y="48"/>
                </a:lnTo>
                <a:lnTo>
                  <a:pt x="212" y="52"/>
                </a:lnTo>
                <a:lnTo>
                  <a:pt x="208" y="60"/>
                </a:lnTo>
                <a:lnTo>
                  <a:pt x="204" y="68"/>
                </a:lnTo>
                <a:lnTo>
                  <a:pt x="196" y="80"/>
                </a:lnTo>
                <a:lnTo>
                  <a:pt x="192" y="88"/>
                </a:lnTo>
                <a:lnTo>
                  <a:pt x="192" y="88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3" name="Freeform 459">
            <a:extLst>
              <a:ext uri="{FF2B5EF4-FFF2-40B4-BE49-F238E27FC236}">
                <a16:creationId xmlns:a16="http://schemas.microsoft.com/office/drawing/2014/main" id="{EC48EB48-E343-49BA-AA83-6974F02A0CD6}"/>
              </a:ext>
            </a:extLst>
          </p:cNvPr>
          <p:cNvSpPr>
            <a:spLocks/>
          </p:cNvSpPr>
          <p:nvPr/>
        </p:nvSpPr>
        <p:spPr bwMode="auto">
          <a:xfrm>
            <a:off x="9635212" y="1337904"/>
            <a:ext cx="245534" cy="1768152"/>
          </a:xfrm>
          <a:custGeom>
            <a:avLst/>
            <a:gdLst>
              <a:gd name="T0" fmla="*/ 12 w 64"/>
              <a:gd name="T1" fmla="*/ 224 h 412"/>
              <a:gd name="T2" fmla="*/ 12 w 64"/>
              <a:gd name="T3" fmla="*/ 180 h 412"/>
              <a:gd name="T4" fmla="*/ 12 w 64"/>
              <a:gd name="T5" fmla="*/ 152 h 412"/>
              <a:gd name="T6" fmla="*/ 12 w 64"/>
              <a:gd name="T7" fmla="*/ 112 h 412"/>
              <a:gd name="T8" fmla="*/ 12 w 64"/>
              <a:gd name="T9" fmla="*/ 60 h 412"/>
              <a:gd name="T10" fmla="*/ 8 w 64"/>
              <a:gd name="T11" fmla="*/ 0 h 412"/>
              <a:gd name="T12" fmla="*/ 28 w 64"/>
              <a:gd name="T13" fmla="*/ 8 h 412"/>
              <a:gd name="T14" fmla="*/ 40 w 64"/>
              <a:gd name="T15" fmla="*/ 16 h 412"/>
              <a:gd name="T16" fmla="*/ 48 w 64"/>
              <a:gd name="T17" fmla="*/ 20 h 412"/>
              <a:gd name="T18" fmla="*/ 52 w 64"/>
              <a:gd name="T19" fmla="*/ 28 h 412"/>
              <a:gd name="T20" fmla="*/ 56 w 64"/>
              <a:gd name="T21" fmla="*/ 32 h 412"/>
              <a:gd name="T22" fmla="*/ 56 w 64"/>
              <a:gd name="T23" fmla="*/ 40 h 412"/>
              <a:gd name="T24" fmla="*/ 56 w 64"/>
              <a:gd name="T25" fmla="*/ 56 h 412"/>
              <a:gd name="T26" fmla="*/ 60 w 64"/>
              <a:gd name="T27" fmla="*/ 72 h 412"/>
              <a:gd name="T28" fmla="*/ 60 w 64"/>
              <a:gd name="T29" fmla="*/ 96 h 412"/>
              <a:gd name="T30" fmla="*/ 60 w 64"/>
              <a:gd name="T31" fmla="*/ 120 h 412"/>
              <a:gd name="T32" fmla="*/ 60 w 64"/>
              <a:gd name="T33" fmla="*/ 152 h 412"/>
              <a:gd name="T34" fmla="*/ 64 w 64"/>
              <a:gd name="T35" fmla="*/ 188 h 412"/>
              <a:gd name="T36" fmla="*/ 64 w 64"/>
              <a:gd name="T37" fmla="*/ 256 h 412"/>
              <a:gd name="T38" fmla="*/ 60 w 64"/>
              <a:gd name="T39" fmla="*/ 312 h 412"/>
              <a:gd name="T40" fmla="*/ 60 w 64"/>
              <a:gd name="T41" fmla="*/ 352 h 412"/>
              <a:gd name="T42" fmla="*/ 56 w 64"/>
              <a:gd name="T43" fmla="*/ 380 h 412"/>
              <a:gd name="T44" fmla="*/ 52 w 64"/>
              <a:gd name="T45" fmla="*/ 400 h 412"/>
              <a:gd name="T46" fmla="*/ 48 w 64"/>
              <a:gd name="T47" fmla="*/ 408 h 412"/>
              <a:gd name="T48" fmla="*/ 44 w 64"/>
              <a:gd name="T49" fmla="*/ 412 h 412"/>
              <a:gd name="T50" fmla="*/ 32 w 64"/>
              <a:gd name="T51" fmla="*/ 412 h 412"/>
              <a:gd name="T52" fmla="*/ 20 w 64"/>
              <a:gd name="T53" fmla="*/ 404 h 412"/>
              <a:gd name="T54" fmla="*/ 8 w 64"/>
              <a:gd name="T55" fmla="*/ 380 h 412"/>
              <a:gd name="T56" fmla="*/ 4 w 64"/>
              <a:gd name="T57" fmla="*/ 364 h 412"/>
              <a:gd name="T58" fmla="*/ 0 w 64"/>
              <a:gd name="T59" fmla="*/ 344 h 412"/>
              <a:gd name="T60" fmla="*/ 4 w 64"/>
              <a:gd name="T61" fmla="*/ 324 h 412"/>
              <a:gd name="T62" fmla="*/ 8 w 64"/>
              <a:gd name="T63" fmla="*/ 300 h 412"/>
              <a:gd name="T64" fmla="*/ 12 w 64"/>
              <a:gd name="T65" fmla="*/ 264 h 4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64" h="412">
                <a:moveTo>
                  <a:pt x="12" y="264"/>
                </a:moveTo>
                <a:lnTo>
                  <a:pt x="12" y="224"/>
                </a:lnTo>
                <a:lnTo>
                  <a:pt x="12" y="204"/>
                </a:lnTo>
                <a:lnTo>
                  <a:pt x="12" y="180"/>
                </a:lnTo>
                <a:lnTo>
                  <a:pt x="12" y="168"/>
                </a:lnTo>
                <a:lnTo>
                  <a:pt x="12" y="152"/>
                </a:lnTo>
                <a:lnTo>
                  <a:pt x="12" y="136"/>
                </a:lnTo>
                <a:lnTo>
                  <a:pt x="12" y="112"/>
                </a:lnTo>
                <a:lnTo>
                  <a:pt x="12" y="88"/>
                </a:lnTo>
                <a:lnTo>
                  <a:pt x="12" y="60"/>
                </a:lnTo>
                <a:lnTo>
                  <a:pt x="12" y="32"/>
                </a:lnTo>
                <a:lnTo>
                  <a:pt x="8" y="0"/>
                </a:lnTo>
                <a:lnTo>
                  <a:pt x="20" y="4"/>
                </a:lnTo>
                <a:lnTo>
                  <a:pt x="28" y="8"/>
                </a:lnTo>
                <a:lnTo>
                  <a:pt x="36" y="12"/>
                </a:lnTo>
                <a:lnTo>
                  <a:pt x="40" y="16"/>
                </a:lnTo>
                <a:lnTo>
                  <a:pt x="44" y="20"/>
                </a:lnTo>
                <a:lnTo>
                  <a:pt x="48" y="20"/>
                </a:lnTo>
                <a:lnTo>
                  <a:pt x="52" y="24"/>
                </a:lnTo>
                <a:lnTo>
                  <a:pt x="52" y="28"/>
                </a:lnTo>
                <a:lnTo>
                  <a:pt x="56" y="28"/>
                </a:lnTo>
                <a:lnTo>
                  <a:pt x="56" y="32"/>
                </a:lnTo>
                <a:lnTo>
                  <a:pt x="56" y="36"/>
                </a:lnTo>
                <a:lnTo>
                  <a:pt x="56" y="40"/>
                </a:lnTo>
                <a:lnTo>
                  <a:pt x="56" y="48"/>
                </a:lnTo>
                <a:lnTo>
                  <a:pt x="56" y="56"/>
                </a:lnTo>
                <a:lnTo>
                  <a:pt x="56" y="64"/>
                </a:lnTo>
                <a:lnTo>
                  <a:pt x="60" y="72"/>
                </a:lnTo>
                <a:lnTo>
                  <a:pt x="60" y="84"/>
                </a:lnTo>
                <a:lnTo>
                  <a:pt x="60" y="96"/>
                </a:lnTo>
                <a:lnTo>
                  <a:pt x="60" y="108"/>
                </a:lnTo>
                <a:lnTo>
                  <a:pt x="60" y="120"/>
                </a:lnTo>
                <a:lnTo>
                  <a:pt x="60" y="136"/>
                </a:lnTo>
                <a:lnTo>
                  <a:pt x="60" y="152"/>
                </a:lnTo>
                <a:lnTo>
                  <a:pt x="64" y="172"/>
                </a:lnTo>
                <a:lnTo>
                  <a:pt x="64" y="188"/>
                </a:lnTo>
                <a:lnTo>
                  <a:pt x="64" y="224"/>
                </a:lnTo>
                <a:lnTo>
                  <a:pt x="64" y="256"/>
                </a:lnTo>
                <a:lnTo>
                  <a:pt x="60" y="288"/>
                </a:lnTo>
                <a:lnTo>
                  <a:pt x="60" y="312"/>
                </a:lnTo>
                <a:lnTo>
                  <a:pt x="60" y="336"/>
                </a:lnTo>
                <a:lnTo>
                  <a:pt x="60" y="352"/>
                </a:lnTo>
                <a:lnTo>
                  <a:pt x="56" y="368"/>
                </a:lnTo>
                <a:lnTo>
                  <a:pt x="56" y="380"/>
                </a:lnTo>
                <a:lnTo>
                  <a:pt x="56" y="392"/>
                </a:lnTo>
                <a:lnTo>
                  <a:pt x="52" y="400"/>
                </a:lnTo>
                <a:lnTo>
                  <a:pt x="52" y="404"/>
                </a:lnTo>
                <a:lnTo>
                  <a:pt x="48" y="408"/>
                </a:lnTo>
                <a:lnTo>
                  <a:pt x="44" y="408"/>
                </a:lnTo>
                <a:lnTo>
                  <a:pt x="44" y="412"/>
                </a:lnTo>
                <a:lnTo>
                  <a:pt x="40" y="412"/>
                </a:lnTo>
                <a:lnTo>
                  <a:pt x="32" y="412"/>
                </a:lnTo>
                <a:lnTo>
                  <a:pt x="28" y="408"/>
                </a:lnTo>
                <a:lnTo>
                  <a:pt x="20" y="404"/>
                </a:lnTo>
                <a:lnTo>
                  <a:pt x="20" y="396"/>
                </a:lnTo>
                <a:lnTo>
                  <a:pt x="8" y="380"/>
                </a:lnTo>
                <a:lnTo>
                  <a:pt x="8" y="372"/>
                </a:lnTo>
                <a:lnTo>
                  <a:pt x="4" y="364"/>
                </a:lnTo>
                <a:lnTo>
                  <a:pt x="0" y="356"/>
                </a:lnTo>
                <a:lnTo>
                  <a:pt x="0" y="344"/>
                </a:lnTo>
                <a:lnTo>
                  <a:pt x="0" y="336"/>
                </a:lnTo>
                <a:lnTo>
                  <a:pt x="4" y="324"/>
                </a:lnTo>
                <a:lnTo>
                  <a:pt x="4" y="312"/>
                </a:lnTo>
                <a:lnTo>
                  <a:pt x="8" y="300"/>
                </a:lnTo>
                <a:lnTo>
                  <a:pt x="12" y="284"/>
                </a:lnTo>
                <a:lnTo>
                  <a:pt x="12" y="264"/>
                </a:lnTo>
                <a:lnTo>
                  <a:pt x="12" y="264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" name="Freeform 460">
            <a:extLst>
              <a:ext uri="{FF2B5EF4-FFF2-40B4-BE49-F238E27FC236}">
                <a16:creationId xmlns:a16="http://schemas.microsoft.com/office/drawing/2014/main" id="{142052D8-05BA-4C5D-BEA8-3CFC29C910BF}"/>
              </a:ext>
            </a:extLst>
          </p:cNvPr>
          <p:cNvSpPr>
            <a:spLocks/>
          </p:cNvSpPr>
          <p:nvPr/>
        </p:nvSpPr>
        <p:spPr bwMode="auto">
          <a:xfrm>
            <a:off x="10126280" y="977406"/>
            <a:ext cx="429685" cy="291831"/>
          </a:xfrm>
          <a:custGeom>
            <a:avLst/>
            <a:gdLst>
              <a:gd name="T0" fmla="*/ 0 w 112"/>
              <a:gd name="T1" fmla="*/ 12 h 68"/>
              <a:gd name="T2" fmla="*/ 8 w 112"/>
              <a:gd name="T3" fmla="*/ 8 h 68"/>
              <a:gd name="T4" fmla="*/ 16 w 112"/>
              <a:gd name="T5" fmla="*/ 4 h 68"/>
              <a:gd name="T6" fmla="*/ 28 w 112"/>
              <a:gd name="T7" fmla="*/ 0 h 68"/>
              <a:gd name="T8" fmla="*/ 40 w 112"/>
              <a:gd name="T9" fmla="*/ 0 h 68"/>
              <a:gd name="T10" fmla="*/ 52 w 112"/>
              <a:gd name="T11" fmla="*/ 0 h 68"/>
              <a:gd name="T12" fmla="*/ 64 w 112"/>
              <a:gd name="T13" fmla="*/ 0 h 68"/>
              <a:gd name="T14" fmla="*/ 76 w 112"/>
              <a:gd name="T15" fmla="*/ 4 h 68"/>
              <a:gd name="T16" fmla="*/ 84 w 112"/>
              <a:gd name="T17" fmla="*/ 8 h 68"/>
              <a:gd name="T18" fmla="*/ 92 w 112"/>
              <a:gd name="T19" fmla="*/ 16 h 68"/>
              <a:gd name="T20" fmla="*/ 100 w 112"/>
              <a:gd name="T21" fmla="*/ 20 h 68"/>
              <a:gd name="T22" fmla="*/ 104 w 112"/>
              <a:gd name="T23" fmla="*/ 28 h 68"/>
              <a:gd name="T24" fmla="*/ 108 w 112"/>
              <a:gd name="T25" fmla="*/ 36 h 68"/>
              <a:gd name="T26" fmla="*/ 112 w 112"/>
              <a:gd name="T27" fmla="*/ 40 h 68"/>
              <a:gd name="T28" fmla="*/ 108 w 112"/>
              <a:gd name="T29" fmla="*/ 48 h 68"/>
              <a:gd name="T30" fmla="*/ 108 w 112"/>
              <a:gd name="T31" fmla="*/ 52 h 68"/>
              <a:gd name="T32" fmla="*/ 108 w 112"/>
              <a:gd name="T33" fmla="*/ 60 h 68"/>
              <a:gd name="T34" fmla="*/ 100 w 112"/>
              <a:gd name="T35" fmla="*/ 64 h 68"/>
              <a:gd name="T36" fmla="*/ 96 w 112"/>
              <a:gd name="T37" fmla="*/ 68 h 68"/>
              <a:gd name="T38" fmla="*/ 88 w 112"/>
              <a:gd name="T39" fmla="*/ 68 h 68"/>
              <a:gd name="T40" fmla="*/ 84 w 112"/>
              <a:gd name="T41" fmla="*/ 68 h 68"/>
              <a:gd name="T42" fmla="*/ 80 w 112"/>
              <a:gd name="T43" fmla="*/ 68 h 68"/>
              <a:gd name="T44" fmla="*/ 72 w 112"/>
              <a:gd name="T45" fmla="*/ 64 h 68"/>
              <a:gd name="T46" fmla="*/ 64 w 112"/>
              <a:gd name="T47" fmla="*/ 60 h 68"/>
              <a:gd name="T48" fmla="*/ 56 w 112"/>
              <a:gd name="T49" fmla="*/ 56 h 68"/>
              <a:gd name="T50" fmla="*/ 44 w 112"/>
              <a:gd name="T51" fmla="*/ 48 h 68"/>
              <a:gd name="T52" fmla="*/ 28 w 112"/>
              <a:gd name="T53" fmla="*/ 36 h 68"/>
              <a:gd name="T54" fmla="*/ 16 w 112"/>
              <a:gd name="T55" fmla="*/ 24 h 68"/>
              <a:gd name="T56" fmla="*/ 0 w 112"/>
              <a:gd name="T57" fmla="*/ 12 h 68"/>
              <a:gd name="T58" fmla="*/ 0 w 112"/>
              <a:gd name="T59" fmla="*/ 12 h 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12" h="68">
                <a:moveTo>
                  <a:pt x="0" y="12"/>
                </a:moveTo>
                <a:lnTo>
                  <a:pt x="8" y="8"/>
                </a:lnTo>
                <a:lnTo>
                  <a:pt x="16" y="4"/>
                </a:lnTo>
                <a:lnTo>
                  <a:pt x="28" y="0"/>
                </a:lnTo>
                <a:lnTo>
                  <a:pt x="40" y="0"/>
                </a:lnTo>
                <a:lnTo>
                  <a:pt x="52" y="0"/>
                </a:lnTo>
                <a:lnTo>
                  <a:pt x="64" y="0"/>
                </a:lnTo>
                <a:lnTo>
                  <a:pt x="76" y="4"/>
                </a:lnTo>
                <a:lnTo>
                  <a:pt x="84" y="8"/>
                </a:lnTo>
                <a:lnTo>
                  <a:pt x="92" y="16"/>
                </a:lnTo>
                <a:lnTo>
                  <a:pt x="100" y="20"/>
                </a:lnTo>
                <a:lnTo>
                  <a:pt x="104" y="28"/>
                </a:lnTo>
                <a:lnTo>
                  <a:pt x="108" y="36"/>
                </a:lnTo>
                <a:lnTo>
                  <a:pt x="112" y="40"/>
                </a:lnTo>
                <a:lnTo>
                  <a:pt x="108" y="48"/>
                </a:lnTo>
                <a:lnTo>
                  <a:pt x="108" y="52"/>
                </a:lnTo>
                <a:lnTo>
                  <a:pt x="108" y="60"/>
                </a:lnTo>
                <a:lnTo>
                  <a:pt x="100" y="64"/>
                </a:lnTo>
                <a:lnTo>
                  <a:pt x="96" y="68"/>
                </a:lnTo>
                <a:lnTo>
                  <a:pt x="88" y="68"/>
                </a:lnTo>
                <a:lnTo>
                  <a:pt x="84" y="68"/>
                </a:lnTo>
                <a:lnTo>
                  <a:pt x="80" y="68"/>
                </a:lnTo>
                <a:lnTo>
                  <a:pt x="72" y="64"/>
                </a:lnTo>
                <a:lnTo>
                  <a:pt x="64" y="60"/>
                </a:lnTo>
                <a:lnTo>
                  <a:pt x="56" y="56"/>
                </a:lnTo>
                <a:lnTo>
                  <a:pt x="44" y="48"/>
                </a:lnTo>
                <a:lnTo>
                  <a:pt x="28" y="36"/>
                </a:lnTo>
                <a:lnTo>
                  <a:pt x="16" y="24"/>
                </a:lnTo>
                <a:lnTo>
                  <a:pt x="0" y="12"/>
                </a:lnTo>
                <a:lnTo>
                  <a:pt x="0" y="12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" name="Freeform 461">
            <a:extLst>
              <a:ext uri="{FF2B5EF4-FFF2-40B4-BE49-F238E27FC236}">
                <a16:creationId xmlns:a16="http://schemas.microsoft.com/office/drawing/2014/main" id="{B05D5567-6438-4EBF-8DA1-380C2331310A}"/>
              </a:ext>
            </a:extLst>
          </p:cNvPr>
          <p:cNvSpPr>
            <a:spLocks/>
          </p:cNvSpPr>
          <p:nvPr/>
        </p:nvSpPr>
        <p:spPr bwMode="auto">
          <a:xfrm>
            <a:off x="9865400" y="1286404"/>
            <a:ext cx="951445" cy="274664"/>
          </a:xfrm>
          <a:custGeom>
            <a:avLst/>
            <a:gdLst>
              <a:gd name="T0" fmla="*/ 156 w 248"/>
              <a:gd name="T1" fmla="*/ 48 h 64"/>
              <a:gd name="T2" fmla="*/ 136 w 248"/>
              <a:gd name="T3" fmla="*/ 52 h 64"/>
              <a:gd name="T4" fmla="*/ 116 w 248"/>
              <a:gd name="T5" fmla="*/ 56 h 64"/>
              <a:gd name="T6" fmla="*/ 96 w 248"/>
              <a:gd name="T7" fmla="*/ 56 h 64"/>
              <a:gd name="T8" fmla="*/ 84 w 248"/>
              <a:gd name="T9" fmla="*/ 60 h 64"/>
              <a:gd name="T10" fmla="*/ 72 w 248"/>
              <a:gd name="T11" fmla="*/ 60 h 64"/>
              <a:gd name="T12" fmla="*/ 60 w 248"/>
              <a:gd name="T13" fmla="*/ 60 h 64"/>
              <a:gd name="T14" fmla="*/ 52 w 248"/>
              <a:gd name="T15" fmla="*/ 64 h 64"/>
              <a:gd name="T16" fmla="*/ 48 w 248"/>
              <a:gd name="T17" fmla="*/ 64 h 64"/>
              <a:gd name="T18" fmla="*/ 28 w 248"/>
              <a:gd name="T19" fmla="*/ 60 h 64"/>
              <a:gd name="T20" fmla="*/ 16 w 248"/>
              <a:gd name="T21" fmla="*/ 56 h 64"/>
              <a:gd name="T22" fmla="*/ 8 w 248"/>
              <a:gd name="T23" fmla="*/ 52 h 64"/>
              <a:gd name="T24" fmla="*/ 4 w 248"/>
              <a:gd name="T25" fmla="*/ 48 h 64"/>
              <a:gd name="T26" fmla="*/ 0 w 248"/>
              <a:gd name="T27" fmla="*/ 40 h 64"/>
              <a:gd name="T28" fmla="*/ 0 w 248"/>
              <a:gd name="T29" fmla="*/ 32 h 64"/>
              <a:gd name="T30" fmla="*/ 12 w 248"/>
              <a:gd name="T31" fmla="*/ 32 h 64"/>
              <a:gd name="T32" fmla="*/ 20 w 248"/>
              <a:gd name="T33" fmla="*/ 32 h 64"/>
              <a:gd name="T34" fmla="*/ 40 w 248"/>
              <a:gd name="T35" fmla="*/ 28 h 64"/>
              <a:gd name="T36" fmla="*/ 48 w 248"/>
              <a:gd name="T37" fmla="*/ 28 h 64"/>
              <a:gd name="T38" fmla="*/ 56 w 248"/>
              <a:gd name="T39" fmla="*/ 28 h 64"/>
              <a:gd name="T40" fmla="*/ 64 w 248"/>
              <a:gd name="T41" fmla="*/ 24 h 64"/>
              <a:gd name="T42" fmla="*/ 72 w 248"/>
              <a:gd name="T43" fmla="*/ 24 h 64"/>
              <a:gd name="T44" fmla="*/ 84 w 248"/>
              <a:gd name="T45" fmla="*/ 20 h 64"/>
              <a:gd name="T46" fmla="*/ 96 w 248"/>
              <a:gd name="T47" fmla="*/ 20 h 64"/>
              <a:gd name="T48" fmla="*/ 108 w 248"/>
              <a:gd name="T49" fmla="*/ 16 h 64"/>
              <a:gd name="T50" fmla="*/ 120 w 248"/>
              <a:gd name="T51" fmla="*/ 12 h 64"/>
              <a:gd name="T52" fmla="*/ 136 w 248"/>
              <a:gd name="T53" fmla="*/ 12 h 64"/>
              <a:gd name="T54" fmla="*/ 148 w 248"/>
              <a:gd name="T55" fmla="*/ 8 h 64"/>
              <a:gd name="T56" fmla="*/ 160 w 248"/>
              <a:gd name="T57" fmla="*/ 4 h 64"/>
              <a:gd name="T58" fmla="*/ 168 w 248"/>
              <a:gd name="T59" fmla="*/ 4 h 64"/>
              <a:gd name="T60" fmla="*/ 176 w 248"/>
              <a:gd name="T61" fmla="*/ 4 h 64"/>
              <a:gd name="T62" fmla="*/ 184 w 248"/>
              <a:gd name="T63" fmla="*/ 0 h 64"/>
              <a:gd name="T64" fmla="*/ 196 w 248"/>
              <a:gd name="T65" fmla="*/ 0 h 64"/>
              <a:gd name="T66" fmla="*/ 208 w 248"/>
              <a:gd name="T67" fmla="*/ 0 h 64"/>
              <a:gd name="T68" fmla="*/ 216 w 248"/>
              <a:gd name="T69" fmla="*/ 4 h 64"/>
              <a:gd name="T70" fmla="*/ 224 w 248"/>
              <a:gd name="T71" fmla="*/ 4 h 64"/>
              <a:gd name="T72" fmla="*/ 232 w 248"/>
              <a:gd name="T73" fmla="*/ 8 h 64"/>
              <a:gd name="T74" fmla="*/ 240 w 248"/>
              <a:gd name="T75" fmla="*/ 8 h 64"/>
              <a:gd name="T76" fmla="*/ 244 w 248"/>
              <a:gd name="T77" fmla="*/ 12 h 64"/>
              <a:gd name="T78" fmla="*/ 248 w 248"/>
              <a:gd name="T79" fmla="*/ 16 h 64"/>
              <a:gd name="T80" fmla="*/ 248 w 248"/>
              <a:gd name="T81" fmla="*/ 24 h 64"/>
              <a:gd name="T82" fmla="*/ 248 w 248"/>
              <a:gd name="T83" fmla="*/ 24 h 64"/>
              <a:gd name="T84" fmla="*/ 244 w 248"/>
              <a:gd name="T85" fmla="*/ 28 h 64"/>
              <a:gd name="T86" fmla="*/ 236 w 248"/>
              <a:gd name="T87" fmla="*/ 32 h 64"/>
              <a:gd name="T88" fmla="*/ 224 w 248"/>
              <a:gd name="T89" fmla="*/ 36 h 64"/>
              <a:gd name="T90" fmla="*/ 212 w 248"/>
              <a:gd name="T91" fmla="*/ 40 h 64"/>
              <a:gd name="T92" fmla="*/ 196 w 248"/>
              <a:gd name="T93" fmla="*/ 40 h 64"/>
              <a:gd name="T94" fmla="*/ 176 w 248"/>
              <a:gd name="T95" fmla="*/ 44 h 64"/>
              <a:gd name="T96" fmla="*/ 156 w 248"/>
              <a:gd name="T97" fmla="*/ 48 h 64"/>
              <a:gd name="T98" fmla="*/ 156 w 248"/>
              <a:gd name="T99" fmla="*/ 48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248" h="64">
                <a:moveTo>
                  <a:pt x="156" y="48"/>
                </a:moveTo>
                <a:lnTo>
                  <a:pt x="136" y="52"/>
                </a:lnTo>
                <a:lnTo>
                  <a:pt x="116" y="56"/>
                </a:lnTo>
                <a:lnTo>
                  <a:pt x="96" y="56"/>
                </a:lnTo>
                <a:lnTo>
                  <a:pt x="84" y="60"/>
                </a:lnTo>
                <a:lnTo>
                  <a:pt x="72" y="60"/>
                </a:lnTo>
                <a:lnTo>
                  <a:pt x="60" y="60"/>
                </a:lnTo>
                <a:lnTo>
                  <a:pt x="52" y="64"/>
                </a:lnTo>
                <a:lnTo>
                  <a:pt x="48" y="64"/>
                </a:lnTo>
                <a:lnTo>
                  <a:pt x="28" y="60"/>
                </a:lnTo>
                <a:lnTo>
                  <a:pt x="16" y="56"/>
                </a:lnTo>
                <a:lnTo>
                  <a:pt x="8" y="52"/>
                </a:lnTo>
                <a:lnTo>
                  <a:pt x="4" y="48"/>
                </a:lnTo>
                <a:lnTo>
                  <a:pt x="0" y="40"/>
                </a:lnTo>
                <a:lnTo>
                  <a:pt x="0" y="32"/>
                </a:lnTo>
                <a:lnTo>
                  <a:pt x="12" y="32"/>
                </a:lnTo>
                <a:lnTo>
                  <a:pt x="20" y="32"/>
                </a:lnTo>
                <a:lnTo>
                  <a:pt x="40" y="28"/>
                </a:lnTo>
                <a:lnTo>
                  <a:pt x="48" y="28"/>
                </a:lnTo>
                <a:lnTo>
                  <a:pt x="56" y="28"/>
                </a:lnTo>
                <a:lnTo>
                  <a:pt x="64" y="24"/>
                </a:lnTo>
                <a:lnTo>
                  <a:pt x="72" y="24"/>
                </a:lnTo>
                <a:lnTo>
                  <a:pt x="84" y="20"/>
                </a:lnTo>
                <a:lnTo>
                  <a:pt x="96" y="20"/>
                </a:lnTo>
                <a:lnTo>
                  <a:pt x="108" y="16"/>
                </a:lnTo>
                <a:lnTo>
                  <a:pt x="120" y="12"/>
                </a:lnTo>
                <a:lnTo>
                  <a:pt x="136" y="12"/>
                </a:lnTo>
                <a:lnTo>
                  <a:pt x="148" y="8"/>
                </a:lnTo>
                <a:lnTo>
                  <a:pt x="160" y="4"/>
                </a:lnTo>
                <a:lnTo>
                  <a:pt x="168" y="4"/>
                </a:lnTo>
                <a:lnTo>
                  <a:pt x="176" y="4"/>
                </a:lnTo>
                <a:lnTo>
                  <a:pt x="184" y="0"/>
                </a:lnTo>
                <a:lnTo>
                  <a:pt x="196" y="0"/>
                </a:lnTo>
                <a:lnTo>
                  <a:pt x="208" y="0"/>
                </a:lnTo>
                <a:lnTo>
                  <a:pt x="216" y="4"/>
                </a:lnTo>
                <a:lnTo>
                  <a:pt x="224" y="4"/>
                </a:lnTo>
                <a:lnTo>
                  <a:pt x="232" y="8"/>
                </a:lnTo>
                <a:lnTo>
                  <a:pt x="240" y="8"/>
                </a:lnTo>
                <a:lnTo>
                  <a:pt x="244" y="12"/>
                </a:lnTo>
                <a:lnTo>
                  <a:pt x="248" y="16"/>
                </a:lnTo>
                <a:lnTo>
                  <a:pt x="248" y="24"/>
                </a:lnTo>
                <a:lnTo>
                  <a:pt x="248" y="24"/>
                </a:lnTo>
                <a:lnTo>
                  <a:pt x="244" y="28"/>
                </a:lnTo>
                <a:lnTo>
                  <a:pt x="236" y="32"/>
                </a:lnTo>
                <a:lnTo>
                  <a:pt x="224" y="36"/>
                </a:lnTo>
                <a:lnTo>
                  <a:pt x="212" y="40"/>
                </a:lnTo>
                <a:lnTo>
                  <a:pt x="196" y="40"/>
                </a:lnTo>
                <a:lnTo>
                  <a:pt x="176" y="44"/>
                </a:lnTo>
                <a:lnTo>
                  <a:pt x="156" y="48"/>
                </a:lnTo>
                <a:lnTo>
                  <a:pt x="156" y="48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6" name="Freeform 462">
            <a:extLst>
              <a:ext uri="{FF2B5EF4-FFF2-40B4-BE49-F238E27FC236}">
                <a16:creationId xmlns:a16="http://schemas.microsoft.com/office/drawing/2014/main" id="{C9DE5B37-3362-46D5-81DF-24603398B1D7}"/>
              </a:ext>
            </a:extLst>
          </p:cNvPr>
          <p:cNvSpPr>
            <a:spLocks/>
          </p:cNvSpPr>
          <p:nvPr/>
        </p:nvSpPr>
        <p:spPr bwMode="auto">
          <a:xfrm>
            <a:off x="9926784" y="1664068"/>
            <a:ext cx="813332" cy="240331"/>
          </a:xfrm>
          <a:custGeom>
            <a:avLst/>
            <a:gdLst>
              <a:gd name="T0" fmla="*/ 112 w 212"/>
              <a:gd name="T1" fmla="*/ 48 h 56"/>
              <a:gd name="T2" fmla="*/ 96 w 212"/>
              <a:gd name="T3" fmla="*/ 52 h 56"/>
              <a:gd name="T4" fmla="*/ 88 w 212"/>
              <a:gd name="T5" fmla="*/ 52 h 56"/>
              <a:gd name="T6" fmla="*/ 76 w 212"/>
              <a:gd name="T7" fmla="*/ 52 h 56"/>
              <a:gd name="T8" fmla="*/ 68 w 212"/>
              <a:gd name="T9" fmla="*/ 52 h 56"/>
              <a:gd name="T10" fmla="*/ 56 w 212"/>
              <a:gd name="T11" fmla="*/ 56 h 56"/>
              <a:gd name="T12" fmla="*/ 52 w 212"/>
              <a:gd name="T13" fmla="*/ 56 h 56"/>
              <a:gd name="T14" fmla="*/ 44 w 212"/>
              <a:gd name="T15" fmla="*/ 56 h 56"/>
              <a:gd name="T16" fmla="*/ 40 w 212"/>
              <a:gd name="T17" fmla="*/ 56 h 56"/>
              <a:gd name="T18" fmla="*/ 28 w 212"/>
              <a:gd name="T19" fmla="*/ 56 h 56"/>
              <a:gd name="T20" fmla="*/ 20 w 212"/>
              <a:gd name="T21" fmla="*/ 52 h 56"/>
              <a:gd name="T22" fmla="*/ 12 w 212"/>
              <a:gd name="T23" fmla="*/ 44 h 56"/>
              <a:gd name="T24" fmla="*/ 0 w 212"/>
              <a:gd name="T25" fmla="*/ 32 h 56"/>
              <a:gd name="T26" fmla="*/ 20 w 212"/>
              <a:gd name="T27" fmla="*/ 28 h 56"/>
              <a:gd name="T28" fmla="*/ 40 w 212"/>
              <a:gd name="T29" fmla="*/ 24 h 56"/>
              <a:gd name="T30" fmla="*/ 56 w 212"/>
              <a:gd name="T31" fmla="*/ 20 h 56"/>
              <a:gd name="T32" fmla="*/ 72 w 212"/>
              <a:gd name="T33" fmla="*/ 16 h 56"/>
              <a:gd name="T34" fmla="*/ 84 w 212"/>
              <a:gd name="T35" fmla="*/ 16 h 56"/>
              <a:gd name="T36" fmla="*/ 96 w 212"/>
              <a:gd name="T37" fmla="*/ 12 h 56"/>
              <a:gd name="T38" fmla="*/ 108 w 212"/>
              <a:gd name="T39" fmla="*/ 12 h 56"/>
              <a:gd name="T40" fmla="*/ 120 w 212"/>
              <a:gd name="T41" fmla="*/ 8 h 56"/>
              <a:gd name="T42" fmla="*/ 132 w 212"/>
              <a:gd name="T43" fmla="*/ 8 h 56"/>
              <a:gd name="T44" fmla="*/ 140 w 212"/>
              <a:gd name="T45" fmla="*/ 4 h 56"/>
              <a:gd name="T46" fmla="*/ 148 w 212"/>
              <a:gd name="T47" fmla="*/ 4 h 56"/>
              <a:gd name="T48" fmla="*/ 156 w 212"/>
              <a:gd name="T49" fmla="*/ 4 h 56"/>
              <a:gd name="T50" fmla="*/ 160 w 212"/>
              <a:gd name="T51" fmla="*/ 4 h 56"/>
              <a:gd name="T52" fmla="*/ 164 w 212"/>
              <a:gd name="T53" fmla="*/ 0 h 56"/>
              <a:gd name="T54" fmla="*/ 168 w 212"/>
              <a:gd name="T55" fmla="*/ 0 h 56"/>
              <a:gd name="T56" fmla="*/ 168 w 212"/>
              <a:gd name="T57" fmla="*/ 0 h 56"/>
              <a:gd name="T58" fmla="*/ 184 w 212"/>
              <a:gd name="T59" fmla="*/ 4 h 56"/>
              <a:gd name="T60" fmla="*/ 196 w 212"/>
              <a:gd name="T61" fmla="*/ 4 h 56"/>
              <a:gd name="T62" fmla="*/ 204 w 212"/>
              <a:gd name="T63" fmla="*/ 8 h 56"/>
              <a:gd name="T64" fmla="*/ 208 w 212"/>
              <a:gd name="T65" fmla="*/ 12 h 56"/>
              <a:gd name="T66" fmla="*/ 212 w 212"/>
              <a:gd name="T67" fmla="*/ 16 h 56"/>
              <a:gd name="T68" fmla="*/ 212 w 212"/>
              <a:gd name="T69" fmla="*/ 20 h 56"/>
              <a:gd name="T70" fmla="*/ 208 w 212"/>
              <a:gd name="T71" fmla="*/ 24 h 56"/>
              <a:gd name="T72" fmla="*/ 204 w 212"/>
              <a:gd name="T73" fmla="*/ 28 h 56"/>
              <a:gd name="T74" fmla="*/ 196 w 212"/>
              <a:gd name="T75" fmla="*/ 32 h 56"/>
              <a:gd name="T76" fmla="*/ 188 w 212"/>
              <a:gd name="T77" fmla="*/ 36 h 56"/>
              <a:gd name="T78" fmla="*/ 176 w 212"/>
              <a:gd name="T79" fmla="*/ 36 h 56"/>
              <a:gd name="T80" fmla="*/ 168 w 212"/>
              <a:gd name="T81" fmla="*/ 36 h 56"/>
              <a:gd name="T82" fmla="*/ 156 w 212"/>
              <a:gd name="T83" fmla="*/ 40 h 56"/>
              <a:gd name="T84" fmla="*/ 148 w 212"/>
              <a:gd name="T85" fmla="*/ 40 h 56"/>
              <a:gd name="T86" fmla="*/ 136 w 212"/>
              <a:gd name="T87" fmla="*/ 44 h 56"/>
              <a:gd name="T88" fmla="*/ 124 w 212"/>
              <a:gd name="T89" fmla="*/ 44 h 56"/>
              <a:gd name="T90" fmla="*/ 112 w 212"/>
              <a:gd name="T91" fmla="*/ 48 h 56"/>
              <a:gd name="T92" fmla="*/ 112 w 212"/>
              <a:gd name="T93" fmla="*/ 48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212" h="56">
                <a:moveTo>
                  <a:pt x="112" y="48"/>
                </a:moveTo>
                <a:lnTo>
                  <a:pt x="96" y="52"/>
                </a:lnTo>
                <a:lnTo>
                  <a:pt x="88" y="52"/>
                </a:lnTo>
                <a:lnTo>
                  <a:pt x="76" y="52"/>
                </a:lnTo>
                <a:lnTo>
                  <a:pt x="68" y="52"/>
                </a:lnTo>
                <a:lnTo>
                  <a:pt x="56" y="56"/>
                </a:lnTo>
                <a:lnTo>
                  <a:pt x="52" y="56"/>
                </a:lnTo>
                <a:lnTo>
                  <a:pt x="44" y="56"/>
                </a:lnTo>
                <a:lnTo>
                  <a:pt x="40" y="56"/>
                </a:lnTo>
                <a:lnTo>
                  <a:pt x="28" y="56"/>
                </a:lnTo>
                <a:lnTo>
                  <a:pt x="20" y="52"/>
                </a:lnTo>
                <a:lnTo>
                  <a:pt x="12" y="44"/>
                </a:lnTo>
                <a:lnTo>
                  <a:pt x="0" y="32"/>
                </a:lnTo>
                <a:lnTo>
                  <a:pt x="20" y="28"/>
                </a:lnTo>
                <a:lnTo>
                  <a:pt x="40" y="24"/>
                </a:lnTo>
                <a:lnTo>
                  <a:pt x="56" y="20"/>
                </a:lnTo>
                <a:lnTo>
                  <a:pt x="72" y="16"/>
                </a:lnTo>
                <a:lnTo>
                  <a:pt x="84" y="16"/>
                </a:lnTo>
                <a:lnTo>
                  <a:pt x="96" y="12"/>
                </a:lnTo>
                <a:lnTo>
                  <a:pt x="108" y="12"/>
                </a:lnTo>
                <a:lnTo>
                  <a:pt x="120" y="8"/>
                </a:lnTo>
                <a:lnTo>
                  <a:pt x="132" y="8"/>
                </a:lnTo>
                <a:lnTo>
                  <a:pt x="140" y="4"/>
                </a:lnTo>
                <a:lnTo>
                  <a:pt x="148" y="4"/>
                </a:lnTo>
                <a:lnTo>
                  <a:pt x="156" y="4"/>
                </a:lnTo>
                <a:lnTo>
                  <a:pt x="160" y="4"/>
                </a:lnTo>
                <a:lnTo>
                  <a:pt x="164" y="0"/>
                </a:lnTo>
                <a:lnTo>
                  <a:pt x="168" y="0"/>
                </a:lnTo>
                <a:lnTo>
                  <a:pt x="168" y="0"/>
                </a:lnTo>
                <a:lnTo>
                  <a:pt x="184" y="4"/>
                </a:lnTo>
                <a:lnTo>
                  <a:pt x="196" y="4"/>
                </a:lnTo>
                <a:lnTo>
                  <a:pt x="204" y="8"/>
                </a:lnTo>
                <a:lnTo>
                  <a:pt x="208" y="12"/>
                </a:lnTo>
                <a:lnTo>
                  <a:pt x="212" y="16"/>
                </a:lnTo>
                <a:lnTo>
                  <a:pt x="212" y="20"/>
                </a:lnTo>
                <a:lnTo>
                  <a:pt x="208" y="24"/>
                </a:lnTo>
                <a:lnTo>
                  <a:pt x="204" y="28"/>
                </a:lnTo>
                <a:lnTo>
                  <a:pt x="196" y="32"/>
                </a:lnTo>
                <a:lnTo>
                  <a:pt x="188" y="36"/>
                </a:lnTo>
                <a:lnTo>
                  <a:pt x="176" y="36"/>
                </a:lnTo>
                <a:lnTo>
                  <a:pt x="168" y="36"/>
                </a:lnTo>
                <a:lnTo>
                  <a:pt x="156" y="40"/>
                </a:lnTo>
                <a:lnTo>
                  <a:pt x="148" y="40"/>
                </a:lnTo>
                <a:lnTo>
                  <a:pt x="136" y="44"/>
                </a:lnTo>
                <a:lnTo>
                  <a:pt x="124" y="44"/>
                </a:lnTo>
                <a:lnTo>
                  <a:pt x="112" y="48"/>
                </a:lnTo>
                <a:lnTo>
                  <a:pt x="112" y="48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7" name="Freeform 463">
            <a:extLst>
              <a:ext uri="{FF2B5EF4-FFF2-40B4-BE49-F238E27FC236}">
                <a16:creationId xmlns:a16="http://schemas.microsoft.com/office/drawing/2014/main" id="{C790BE1E-9D4C-4EC1-B91E-4FFCCC4C330F}"/>
              </a:ext>
            </a:extLst>
          </p:cNvPr>
          <p:cNvSpPr>
            <a:spLocks/>
          </p:cNvSpPr>
          <p:nvPr/>
        </p:nvSpPr>
        <p:spPr bwMode="auto">
          <a:xfrm>
            <a:off x="9926784" y="2041731"/>
            <a:ext cx="828678" cy="223165"/>
          </a:xfrm>
          <a:custGeom>
            <a:avLst/>
            <a:gdLst>
              <a:gd name="T0" fmla="*/ 136 w 216"/>
              <a:gd name="T1" fmla="*/ 40 h 52"/>
              <a:gd name="T2" fmla="*/ 120 w 216"/>
              <a:gd name="T3" fmla="*/ 44 h 52"/>
              <a:gd name="T4" fmla="*/ 100 w 216"/>
              <a:gd name="T5" fmla="*/ 44 h 52"/>
              <a:gd name="T6" fmla="*/ 88 w 216"/>
              <a:gd name="T7" fmla="*/ 48 h 52"/>
              <a:gd name="T8" fmla="*/ 76 w 216"/>
              <a:gd name="T9" fmla="*/ 48 h 52"/>
              <a:gd name="T10" fmla="*/ 64 w 216"/>
              <a:gd name="T11" fmla="*/ 52 h 52"/>
              <a:gd name="T12" fmla="*/ 56 w 216"/>
              <a:gd name="T13" fmla="*/ 52 h 52"/>
              <a:gd name="T14" fmla="*/ 48 w 216"/>
              <a:gd name="T15" fmla="*/ 52 h 52"/>
              <a:gd name="T16" fmla="*/ 44 w 216"/>
              <a:gd name="T17" fmla="*/ 52 h 52"/>
              <a:gd name="T18" fmla="*/ 40 w 216"/>
              <a:gd name="T19" fmla="*/ 52 h 52"/>
              <a:gd name="T20" fmla="*/ 32 w 216"/>
              <a:gd name="T21" fmla="*/ 52 h 52"/>
              <a:gd name="T22" fmla="*/ 24 w 216"/>
              <a:gd name="T23" fmla="*/ 48 h 52"/>
              <a:gd name="T24" fmla="*/ 16 w 216"/>
              <a:gd name="T25" fmla="*/ 48 h 52"/>
              <a:gd name="T26" fmla="*/ 12 w 216"/>
              <a:gd name="T27" fmla="*/ 44 h 52"/>
              <a:gd name="T28" fmla="*/ 4 w 216"/>
              <a:gd name="T29" fmla="*/ 40 h 52"/>
              <a:gd name="T30" fmla="*/ 4 w 216"/>
              <a:gd name="T31" fmla="*/ 32 h 52"/>
              <a:gd name="T32" fmla="*/ 0 w 216"/>
              <a:gd name="T33" fmla="*/ 24 h 52"/>
              <a:gd name="T34" fmla="*/ 24 w 216"/>
              <a:gd name="T35" fmla="*/ 20 h 52"/>
              <a:gd name="T36" fmla="*/ 44 w 216"/>
              <a:gd name="T37" fmla="*/ 16 h 52"/>
              <a:gd name="T38" fmla="*/ 64 w 216"/>
              <a:gd name="T39" fmla="*/ 12 h 52"/>
              <a:gd name="T40" fmla="*/ 84 w 216"/>
              <a:gd name="T41" fmla="*/ 12 h 52"/>
              <a:gd name="T42" fmla="*/ 100 w 216"/>
              <a:gd name="T43" fmla="*/ 8 h 52"/>
              <a:gd name="T44" fmla="*/ 116 w 216"/>
              <a:gd name="T45" fmla="*/ 4 h 52"/>
              <a:gd name="T46" fmla="*/ 132 w 216"/>
              <a:gd name="T47" fmla="*/ 4 h 52"/>
              <a:gd name="T48" fmla="*/ 144 w 216"/>
              <a:gd name="T49" fmla="*/ 0 h 52"/>
              <a:gd name="T50" fmla="*/ 156 w 216"/>
              <a:gd name="T51" fmla="*/ 0 h 52"/>
              <a:gd name="T52" fmla="*/ 168 w 216"/>
              <a:gd name="T53" fmla="*/ 0 h 52"/>
              <a:gd name="T54" fmla="*/ 176 w 216"/>
              <a:gd name="T55" fmla="*/ 0 h 52"/>
              <a:gd name="T56" fmla="*/ 184 w 216"/>
              <a:gd name="T57" fmla="*/ 0 h 52"/>
              <a:gd name="T58" fmla="*/ 192 w 216"/>
              <a:gd name="T59" fmla="*/ 0 h 52"/>
              <a:gd name="T60" fmla="*/ 196 w 216"/>
              <a:gd name="T61" fmla="*/ 0 h 52"/>
              <a:gd name="T62" fmla="*/ 200 w 216"/>
              <a:gd name="T63" fmla="*/ 0 h 52"/>
              <a:gd name="T64" fmla="*/ 204 w 216"/>
              <a:gd name="T65" fmla="*/ 0 h 52"/>
              <a:gd name="T66" fmla="*/ 208 w 216"/>
              <a:gd name="T67" fmla="*/ 8 h 52"/>
              <a:gd name="T68" fmla="*/ 212 w 216"/>
              <a:gd name="T69" fmla="*/ 12 h 52"/>
              <a:gd name="T70" fmla="*/ 216 w 216"/>
              <a:gd name="T71" fmla="*/ 16 h 52"/>
              <a:gd name="T72" fmla="*/ 216 w 216"/>
              <a:gd name="T73" fmla="*/ 20 h 52"/>
              <a:gd name="T74" fmla="*/ 216 w 216"/>
              <a:gd name="T75" fmla="*/ 20 h 52"/>
              <a:gd name="T76" fmla="*/ 212 w 216"/>
              <a:gd name="T77" fmla="*/ 24 h 52"/>
              <a:gd name="T78" fmla="*/ 204 w 216"/>
              <a:gd name="T79" fmla="*/ 24 h 52"/>
              <a:gd name="T80" fmla="*/ 196 w 216"/>
              <a:gd name="T81" fmla="*/ 28 h 52"/>
              <a:gd name="T82" fmla="*/ 184 w 216"/>
              <a:gd name="T83" fmla="*/ 32 h 52"/>
              <a:gd name="T84" fmla="*/ 172 w 216"/>
              <a:gd name="T85" fmla="*/ 32 h 52"/>
              <a:gd name="T86" fmla="*/ 156 w 216"/>
              <a:gd name="T87" fmla="*/ 36 h 52"/>
              <a:gd name="T88" fmla="*/ 136 w 216"/>
              <a:gd name="T89" fmla="*/ 40 h 52"/>
              <a:gd name="T90" fmla="*/ 136 w 216"/>
              <a:gd name="T91" fmla="*/ 40 h 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216" h="52">
                <a:moveTo>
                  <a:pt x="136" y="40"/>
                </a:moveTo>
                <a:lnTo>
                  <a:pt x="120" y="44"/>
                </a:lnTo>
                <a:lnTo>
                  <a:pt x="100" y="44"/>
                </a:lnTo>
                <a:lnTo>
                  <a:pt x="88" y="48"/>
                </a:lnTo>
                <a:lnTo>
                  <a:pt x="76" y="48"/>
                </a:lnTo>
                <a:lnTo>
                  <a:pt x="64" y="52"/>
                </a:lnTo>
                <a:lnTo>
                  <a:pt x="56" y="52"/>
                </a:lnTo>
                <a:lnTo>
                  <a:pt x="48" y="52"/>
                </a:lnTo>
                <a:lnTo>
                  <a:pt x="44" y="52"/>
                </a:lnTo>
                <a:lnTo>
                  <a:pt x="40" y="52"/>
                </a:lnTo>
                <a:lnTo>
                  <a:pt x="32" y="52"/>
                </a:lnTo>
                <a:lnTo>
                  <a:pt x="24" y="48"/>
                </a:lnTo>
                <a:lnTo>
                  <a:pt x="16" y="48"/>
                </a:lnTo>
                <a:lnTo>
                  <a:pt x="12" y="44"/>
                </a:lnTo>
                <a:lnTo>
                  <a:pt x="4" y="40"/>
                </a:lnTo>
                <a:lnTo>
                  <a:pt x="4" y="32"/>
                </a:lnTo>
                <a:lnTo>
                  <a:pt x="0" y="24"/>
                </a:lnTo>
                <a:lnTo>
                  <a:pt x="24" y="20"/>
                </a:lnTo>
                <a:lnTo>
                  <a:pt x="44" y="16"/>
                </a:lnTo>
                <a:lnTo>
                  <a:pt x="64" y="12"/>
                </a:lnTo>
                <a:lnTo>
                  <a:pt x="84" y="12"/>
                </a:lnTo>
                <a:lnTo>
                  <a:pt x="100" y="8"/>
                </a:lnTo>
                <a:lnTo>
                  <a:pt x="116" y="4"/>
                </a:lnTo>
                <a:lnTo>
                  <a:pt x="132" y="4"/>
                </a:lnTo>
                <a:lnTo>
                  <a:pt x="144" y="0"/>
                </a:lnTo>
                <a:lnTo>
                  <a:pt x="156" y="0"/>
                </a:lnTo>
                <a:lnTo>
                  <a:pt x="168" y="0"/>
                </a:lnTo>
                <a:lnTo>
                  <a:pt x="176" y="0"/>
                </a:lnTo>
                <a:lnTo>
                  <a:pt x="184" y="0"/>
                </a:lnTo>
                <a:lnTo>
                  <a:pt x="192" y="0"/>
                </a:lnTo>
                <a:lnTo>
                  <a:pt x="196" y="0"/>
                </a:lnTo>
                <a:lnTo>
                  <a:pt x="200" y="0"/>
                </a:lnTo>
                <a:lnTo>
                  <a:pt x="204" y="0"/>
                </a:lnTo>
                <a:lnTo>
                  <a:pt x="208" y="8"/>
                </a:lnTo>
                <a:lnTo>
                  <a:pt x="212" y="12"/>
                </a:lnTo>
                <a:lnTo>
                  <a:pt x="216" y="16"/>
                </a:lnTo>
                <a:lnTo>
                  <a:pt x="216" y="20"/>
                </a:lnTo>
                <a:lnTo>
                  <a:pt x="216" y="20"/>
                </a:lnTo>
                <a:lnTo>
                  <a:pt x="212" y="24"/>
                </a:lnTo>
                <a:lnTo>
                  <a:pt x="204" y="24"/>
                </a:lnTo>
                <a:lnTo>
                  <a:pt x="196" y="28"/>
                </a:lnTo>
                <a:lnTo>
                  <a:pt x="184" y="32"/>
                </a:lnTo>
                <a:lnTo>
                  <a:pt x="172" y="32"/>
                </a:lnTo>
                <a:lnTo>
                  <a:pt x="156" y="36"/>
                </a:lnTo>
                <a:lnTo>
                  <a:pt x="136" y="40"/>
                </a:lnTo>
                <a:lnTo>
                  <a:pt x="136" y="40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8" name="Freeform 464">
            <a:extLst>
              <a:ext uri="{FF2B5EF4-FFF2-40B4-BE49-F238E27FC236}">
                <a16:creationId xmlns:a16="http://schemas.microsoft.com/office/drawing/2014/main" id="{5EE91BB3-0F1E-4391-AFFA-9EFA95385C47}"/>
              </a:ext>
            </a:extLst>
          </p:cNvPr>
          <p:cNvSpPr>
            <a:spLocks/>
          </p:cNvSpPr>
          <p:nvPr/>
        </p:nvSpPr>
        <p:spPr bwMode="auto">
          <a:xfrm>
            <a:off x="9757979" y="2385062"/>
            <a:ext cx="1258363" cy="257498"/>
          </a:xfrm>
          <a:custGeom>
            <a:avLst/>
            <a:gdLst>
              <a:gd name="T0" fmla="*/ 0 w 328"/>
              <a:gd name="T1" fmla="*/ 32 h 60"/>
              <a:gd name="T2" fmla="*/ 8 w 328"/>
              <a:gd name="T3" fmla="*/ 28 h 60"/>
              <a:gd name="T4" fmla="*/ 20 w 328"/>
              <a:gd name="T5" fmla="*/ 28 h 60"/>
              <a:gd name="T6" fmla="*/ 36 w 328"/>
              <a:gd name="T7" fmla="*/ 28 h 60"/>
              <a:gd name="T8" fmla="*/ 48 w 328"/>
              <a:gd name="T9" fmla="*/ 28 h 60"/>
              <a:gd name="T10" fmla="*/ 68 w 328"/>
              <a:gd name="T11" fmla="*/ 24 h 60"/>
              <a:gd name="T12" fmla="*/ 88 w 328"/>
              <a:gd name="T13" fmla="*/ 20 h 60"/>
              <a:gd name="T14" fmla="*/ 108 w 328"/>
              <a:gd name="T15" fmla="*/ 16 h 60"/>
              <a:gd name="T16" fmla="*/ 132 w 328"/>
              <a:gd name="T17" fmla="*/ 12 h 60"/>
              <a:gd name="T18" fmla="*/ 156 w 328"/>
              <a:gd name="T19" fmla="*/ 12 h 60"/>
              <a:gd name="T20" fmla="*/ 176 w 328"/>
              <a:gd name="T21" fmla="*/ 8 h 60"/>
              <a:gd name="T22" fmla="*/ 196 w 328"/>
              <a:gd name="T23" fmla="*/ 4 h 60"/>
              <a:gd name="T24" fmla="*/ 216 w 328"/>
              <a:gd name="T25" fmla="*/ 4 h 60"/>
              <a:gd name="T26" fmla="*/ 232 w 328"/>
              <a:gd name="T27" fmla="*/ 0 h 60"/>
              <a:gd name="T28" fmla="*/ 248 w 328"/>
              <a:gd name="T29" fmla="*/ 0 h 60"/>
              <a:gd name="T30" fmla="*/ 260 w 328"/>
              <a:gd name="T31" fmla="*/ 0 h 60"/>
              <a:gd name="T32" fmla="*/ 272 w 328"/>
              <a:gd name="T33" fmla="*/ 0 h 60"/>
              <a:gd name="T34" fmla="*/ 288 w 328"/>
              <a:gd name="T35" fmla="*/ 0 h 60"/>
              <a:gd name="T36" fmla="*/ 304 w 328"/>
              <a:gd name="T37" fmla="*/ 4 h 60"/>
              <a:gd name="T38" fmla="*/ 312 w 328"/>
              <a:gd name="T39" fmla="*/ 8 h 60"/>
              <a:gd name="T40" fmla="*/ 316 w 328"/>
              <a:gd name="T41" fmla="*/ 12 h 60"/>
              <a:gd name="T42" fmla="*/ 324 w 328"/>
              <a:gd name="T43" fmla="*/ 12 h 60"/>
              <a:gd name="T44" fmla="*/ 328 w 328"/>
              <a:gd name="T45" fmla="*/ 20 h 60"/>
              <a:gd name="T46" fmla="*/ 328 w 328"/>
              <a:gd name="T47" fmla="*/ 24 h 60"/>
              <a:gd name="T48" fmla="*/ 328 w 328"/>
              <a:gd name="T49" fmla="*/ 28 h 60"/>
              <a:gd name="T50" fmla="*/ 324 w 328"/>
              <a:gd name="T51" fmla="*/ 32 h 60"/>
              <a:gd name="T52" fmla="*/ 316 w 328"/>
              <a:gd name="T53" fmla="*/ 32 h 60"/>
              <a:gd name="T54" fmla="*/ 304 w 328"/>
              <a:gd name="T55" fmla="*/ 36 h 60"/>
              <a:gd name="T56" fmla="*/ 292 w 328"/>
              <a:gd name="T57" fmla="*/ 40 h 60"/>
              <a:gd name="T58" fmla="*/ 276 w 328"/>
              <a:gd name="T59" fmla="*/ 40 h 60"/>
              <a:gd name="T60" fmla="*/ 256 w 328"/>
              <a:gd name="T61" fmla="*/ 44 h 60"/>
              <a:gd name="T62" fmla="*/ 216 w 328"/>
              <a:gd name="T63" fmla="*/ 44 h 60"/>
              <a:gd name="T64" fmla="*/ 196 w 328"/>
              <a:gd name="T65" fmla="*/ 48 h 60"/>
              <a:gd name="T66" fmla="*/ 180 w 328"/>
              <a:gd name="T67" fmla="*/ 48 h 60"/>
              <a:gd name="T68" fmla="*/ 160 w 328"/>
              <a:gd name="T69" fmla="*/ 52 h 60"/>
              <a:gd name="T70" fmla="*/ 148 w 328"/>
              <a:gd name="T71" fmla="*/ 52 h 60"/>
              <a:gd name="T72" fmla="*/ 132 w 328"/>
              <a:gd name="T73" fmla="*/ 52 h 60"/>
              <a:gd name="T74" fmla="*/ 120 w 328"/>
              <a:gd name="T75" fmla="*/ 56 h 60"/>
              <a:gd name="T76" fmla="*/ 96 w 328"/>
              <a:gd name="T77" fmla="*/ 56 h 60"/>
              <a:gd name="T78" fmla="*/ 76 w 328"/>
              <a:gd name="T79" fmla="*/ 60 h 60"/>
              <a:gd name="T80" fmla="*/ 56 w 328"/>
              <a:gd name="T81" fmla="*/ 60 h 60"/>
              <a:gd name="T82" fmla="*/ 40 w 328"/>
              <a:gd name="T83" fmla="*/ 60 h 60"/>
              <a:gd name="T84" fmla="*/ 24 w 328"/>
              <a:gd name="T85" fmla="*/ 56 h 60"/>
              <a:gd name="T86" fmla="*/ 16 w 328"/>
              <a:gd name="T87" fmla="*/ 48 h 60"/>
              <a:gd name="T88" fmla="*/ 8 w 328"/>
              <a:gd name="T89" fmla="*/ 40 h 60"/>
              <a:gd name="T90" fmla="*/ 0 w 328"/>
              <a:gd name="T91" fmla="*/ 32 h 60"/>
              <a:gd name="T92" fmla="*/ 0 w 328"/>
              <a:gd name="T93" fmla="*/ 32 h 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328" h="60">
                <a:moveTo>
                  <a:pt x="0" y="32"/>
                </a:moveTo>
                <a:lnTo>
                  <a:pt x="8" y="28"/>
                </a:lnTo>
                <a:lnTo>
                  <a:pt x="20" y="28"/>
                </a:lnTo>
                <a:lnTo>
                  <a:pt x="36" y="28"/>
                </a:lnTo>
                <a:lnTo>
                  <a:pt x="48" y="28"/>
                </a:lnTo>
                <a:lnTo>
                  <a:pt x="68" y="24"/>
                </a:lnTo>
                <a:lnTo>
                  <a:pt x="88" y="20"/>
                </a:lnTo>
                <a:lnTo>
                  <a:pt x="108" y="16"/>
                </a:lnTo>
                <a:lnTo>
                  <a:pt x="132" y="12"/>
                </a:lnTo>
                <a:lnTo>
                  <a:pt x="156" y="12"/>
                </a:lnTo>
                <a:lnTo>
                  <a:pt x="176" y="8"/>
                </a:lnTo>
                <a:lnTo>
                  <a:pt x="196" y="4"/>
                </a:lnTo>
                <a:lnTo>
                  <a:pt x="216" y="4"/>
                </a:lnTo>
                <a:lnTo>
                  <a:pt x="232" y="0"/>
                </a:lnTo>
                <a:lnTo>
                  <a:pt x="248" y="0"/>
                </a:lnTo>
                <a:lnTo>
                  <a:pt x="260" y="0"/>
                </a:lnTo>
                <a:lnTo>
                  <a:pt x="272" y="0"/>
                </a:lnTo>
                <a:lnTo>
                  <a:pt x="288" y="0"/>
                </a:lnTo>
                <a:lnTo>
                  <a:pt x="304" y="4"/>
                </a:lnTo>
                <a:lnTo>
                  <a:pt x="312" y="8"/>
                </a:lnTo>
                <a:lnTo>
                  <a:pt x="316" y="12"/>
                </a:lnTo>
                <a:lnTo>
                  <a:pt x="324" y="12"/>
                </a:lnTo>
                <a:lnTo>
                  <a:pt x="328" y="20"/>
                </a:lnTo>
                <a:lnTo>
                  <a:pt x="328" y="24"/>
                </a:lnTo>
                <a:lnTo>
                  <a:pt x="328" y="28"/>
                </a:lnTo>
                <a:lnTo>
                  <a:pt x="324" y="32"/>
                </a:lnTo>
                <a:lnTo>
                  <a:pt x="316" y="32"/>
                </a:lnTo>
                <a:lnTo>
                  <a:pt x="304" y="36"/>
                </a:lnTo>
                <a:lnTo>
                  <a:pt x="292" y="40"/>
                </a:lnTo>
                <a:lnTo>
                  <a:pt x="276" y="40"/>
                </a:lnTo>
                <a:lnTo>
                  <a:pt x="256" y="44"/>
                </a:lnTo>
                <a:lnTo>
                  <a:pt x="216" y="44"/>
                </a:lnTo>
                <a:lnTo>
                  <a:pt x="196" y="48"/>
                </a:lnTo>
                <a:lnTo>
                  <a:pt x="180" y="48"/>
                </a:lnTo>
                <a:lnTo>
                  <a:pt x="160" y="52"/>
                </a:lnTo>
                <a:lnTo>
                  <a:pt x="148" y="52"/>
                </a:lnTo>
                <a:lnTo>
                  <a:pt x="132" y="52"/>
                </a:lnTo>
                <a:lnTo>
                  <a:pt x="120" y="56"/>
                </a:lnTo>
                <a:lnTo>
                  <a:pt x="96" y="56"/>
                </a:lnTo>
                <a:lnTo>
                  <a:pt x="76" y="60"/>
                </a:lnTo>
                <a:lnTo>
                  <a:pt x="56" y="60"/>
                </a:lnTo>
                <a:lnTo>
                  <a:pt x="40" y="60"/>
                </a:lnTo>
                <a:lnTo>
                  <a:pt x="24" y="56"/>
                </a:lnTo>
                <a:lnTo>
                  <a:pt x="16" y="48"/>
                </a:lnTo>
                <a:lnTo>
                  <a:pt x="8" y="40"/>
                </a:lnTo>
                <a:lnTo>
                  <a:pt x="0" y="32"/>
                </a:lnTo>
                <a:lnTo>
                  <a:pt x="0" y="32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9" name="Freeform 465">
            <a:extLst>
              <a:ext uri="{FF2B5EF4-FFF2-40B4-BE49-F238E27FC236}">
                <a16:creationId xmlns:a16="http://schemas.microsoft.com/office/drawing/2014/main" id="{6A41C754-0E5B-457D-BD27-96A4BE00566E}"/>
              </a:ext>
            </a:extLst>
          </p:cNvPr>
          <p:cNvSpPr>
            <a:spLocks/>
          </p:cNvSpPr>
          <p:nvPr/>
        </p:nvSpPr>
        <p:spPr bwMode="auto">
          <a:xfrm>
            <a:off x="8867917" y="925907"/>
            <a:ext cx="460377" cy="343331"/>
          </a:xfrm>
          <a:custGeom>
            <a:avLst/>
            <a:gdLst>
              <a:gd name="T0" fmla="*/ 112 w 120"/>
              <a:gd name="T1" fmla="*/ 32 h 80"/>
              <a:gd name="T2" fmla="*/ 116 w 120"/>
              <a:gd name="T3" fmla="*/ 40 h 80"/>
              <a:gd name="T4" fmla="*/ 120 w 120"/>
              <a:gd name="T5" fmla="*/ 48 h 80"/>
              <a:gd name="T6" fmla="*/ 120 w 120"/>
              <a:gd name="T7" fmla="*/ 56 h 80"/>
              <a:gd name="T8" fmla="*/ 116 w 120"/>
              <a:gd name="T9" fmla="*/ 68 h 80"/>
              <a:gd name="T10" fmla="*/ 108 w 120"/>
              <a:gd name="T11" fmla="*/ 72 h 80"/>
              <a:gd name="T12" fmla="*/ 104 w 120"/>
              <a:gd name="T13" fmla="*/ 80 h 80"/>
              <a:gd name="T14" fmla="*/ 96 w 120"/>
              <a:gd name="T15" fmla="*/ 80 h 80"/>
              <a:gd name="T16" fmla="*/ 84 w 120"/>
              <a:gd name="T17" fmla="*/ 80 h 80"/>
              <a:gd name="T18" fmla="*/ 72 w 120"/>
              <a:gd name="T19" fmla="*/ 76 h 80"/>
              <a:gd name="T20" fmla="*/ 60 w 120"/>
              <a:gd name="T21" fmla="*/ 68 h 80"/>
              <a:gd name="T22" fmla="*/ 48 w 120"/>
              <a:gd name="T23" fmla="*/ 60 h 80"/>
              <a:gd name="T24" fmla="*/ 32 w 120"/>
              <a:gd name="T25" fmla="*/ 44 h 80"/>
              <a:gd name="T26" fmla="*/ 20 w 120"/>
              <a:gd name="T27" fmla="*/ 28 h 80"/>
              <a:gd name="T28" fmla="*/ 8 w 120"/>
              <a:gd name="T29" fmla="*/ 16 h 80"/>
              <a:gd name="T30" fmla="*/ 4 w 120"/>
              <a:gd name="T31" fmla="*/ 12 h 80"/>
              <a:gd name="T32" fmla="*/ 4 w 120"/>
              <a:gd name="T33" fmla="*/ 8 h 80"/>
              <a:gd name="T34" fmla="*/ 0 w 120"/>
              <a:gd name="T35" fmla="*/ 4 h 80"/>
              <a:gd name="T36" fmla="*/ 0 w 120"/>
              <a:gd name="T37" fmla="*/ 0 h 80"/>
              <a:gd name="T38" fmla="*/ 24 w 120"/>
              <a:gd name="T39" fmla="*/ 0 h 80"/>
              <a:gd name="T40" fmla="*/ 44 w 120"/>
              <a:gd name="T41" fmla="*/ 0 h 80"/>
              <a:gd name="T42" fmla="*/ 60 w 120"/>
              <a:gd name="T43" fmla="*/ 4 h 80"/>
              <a:gd name="T44" fmla="*/ 72 w 120"/>
              <a:gd name="T45" fmla="*/ 8 h 80"/>
              <a:gd name="T46" fmla="*/ 84 w 120"/>
              <a:gd name="T47" fmla="*/ 12 h 80"/>
              <a:gd name="T48" fmla="*/ 96 w 120"/>
              <a:gd name="T49" fmla="*/ 20 h 80"/>
              <a:gd name="T50" fmla="*/ 104 w 120"/>
              <a:gd name="T51" fmla="*/ 24 h 80"/>
              <a:gd name="T52" fmla="*/ 112 w 120"/>
              <a:gd name="T53" fmla="*/ 32 h 80"/>
              <a:gd name="T54" fmla="*/ 112 w 120"/>
              <a:gd name="T55" fmla="*/ 32 h 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20" h="80">
                <a:moveTo>
                  <a:pt x="112" y="32"/>
                </a:moveTo>
                <a:lnTo>
                  <a:pt x="116" y="40"/>
                </a:lnTo>
                <a:lnTo>
                  <a:pt x="120" y="48"/>
                </a:lnTo>
                <a:lnTo>
                  <a:pt x="120" y="56"/>
                </a:lnTo>
                <a:lnTo>
                  <a:pt x="116" y="68"/>
                </a:lnTo>
                <a:lnTo>
                  <a:pt x="108" y="72"/>
                </a:lnTo>
                <a:lnTo>
                  <a:pt x="104" y="80"/>
                </a:lnTo>
                <a:lnTo>
                  <a:pt x="96" y="80"/>
                </a:lnTo>
                <a:lnTo>
                  <a:pt x="84" y="80"/>
                </a:lnTo>
                <a:lnTo>
                  <a:pt x="72" y="76"/>
                </a:lnTo>
                <a:lnTo>
                  <a:pt x="60" y="68"/>
                </a:lnTo>
                <a:lnTo>
                  <a:pt x="48" y="60"/>
                </a:lnTo>
                <a:lnTo>
                  <a:pt x="32" y="44"/>
                </a:lnTo>
                <a:lnTo>
                  <a:pt x="20" y="28"/>
                </a:lnTo>
                <a:lnTo>
                  <a:pt x="8" y="16"/>
                </a:lnTo>
                <a:lnTo>
                  <a:pt x="4" y="12"/>
                </a:lnTo>
                <a:lnTo>
                  <a:pt x="4" y="8"/>
                </a:lnTo>
                <a:lnTo>
                  <a:pt x="0" y="4"/>
                </a:lnTo>
                <a:lnTo>
                  <a:pt x="0" y="0"/>
                </a:lnTo>
                <a:lnTo>
                  <a:pt x="24" y="0"/>
                </a:lnTo>
                <a:lnTo>
                  <a:pt x="44" y="0"/>
                </a:lnTo>
                <a:lnTo>
                  <a:pt x="60" y="4"/>
                </a:lnTo>
                <a:lnTo>
                  <a:pt x="72" y="8"/>
                </a:lnTo>
                <a:lnTo>
                  <a:pt x="84" y="12"/>
                </a:lnTo>
                <a:lnTo>
                  <a:pt x="96" y="20"/>
                </a:lnTo>
                <a:lnTo>
                  <a:pt x="104" y="24"/>
                </a:lnTo>
                <a:lnTo>
                  <a:pt x="112" y="32"/>
                </a:lnTo>
                <a:lnTo>
                  <a:pt x="112" y="32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0" name="Freeform 466">
            <a:extLst>
              <a:ext uri="{FF2B5EF4-FFF2-40B4-BE49-F238E27FC236}">
                <a16:creationId xmlns:a16="http://schemas.microsoft.com/office/drawing/2014/main" id="{993586A4-EA6B-4FF2-8CEA-C910A3DD1129}"/>
              </a:ext>
            </a:extLst>
          </p:cNvPr>
          <p:cNvSpPr>
            <a:spLocks/>
          </p:cNvSpPr>
          <p:nvPr/>
        </p:nvSpPr>
        <p:spPr bwMode="auto">
          <a:xfrm>
            <a:off x="10310431" y="1458069"/>
            <a:ext cx="92075" cy="1029992"/>
          </a:xfrm>
          <a:custGeom>
            <a:avLst/>
            <a:gdLst>
              <a:gd name="T0" fmla="*/ 0 w 24"/>
              <a:gd name="T1" fmla="*/ 0 h 240"/>
              <a:gd name="T2" fmla="*/ 24 w 24"/>
              <a:gd name="T3" fmla="*/ 0 h 240"/>
              <a:gd name="T4" fmla="*/ 20 w 24"/>
              <a:gd name="T5" fmla="*/ 64 h 240"/>
              <a:gd name="T6" fmla="*/ 20 w 24"/>
              <a:gd name="T7" fmla="*/ 128 h 240"/>
              <a:gd name="T8" fmla="*/ 16 w 24"/>
              <a:gd name="T9" fmla="*/ 188 h 240"/>
              <a:gd name="T10" fmla="*/ 16 w 24"/>
              <a:gd name="T11" fmla="*/ 240 h 240"/>
              <a:gd name="T12" fmla="*/ 0 w 24"/>
              <a:gd name="T13" fmla="*/ 240 h 240"/>
              <a:gd name="T14" fmla="*/ 0 w 24"/>
              <a:gd name="T15" fmla="*/ 0 h 240"/>
              <a:gd name="T16" fmla="*/ 0 w 24"/>
              <a:gd name="T17" fmla="*/ 0 h 2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4" h="240">
                <a:moveTo>
                  <a:pt x="0" y="0"/>
                </a:moveTo>
                <a:lnTo>
                  <a:pt x="24" y="0"/>
                </a:lnTo>
                <a:lnTo>
                  <a:pt x="20" y="64"/>
                </a:lnTo>
                <a:lnTo>
                  <a:pt x="20" y="128"/>
                </a:lnTo>
                <a:lnTo>
                  <a:pt x="16" y="188"/>
                </a:lnTo>
                <a:lnTo>
                  <a:pt x="16" y="240"/>
                </a:lnTo>
                <a:lnTo>
                  <a:pt x="0" y="240"/>
                </a:lnTo>
                <a:lnTo>
                  <a:pt x="0" y="0"/>
                </a:lnTo>
                <a:lnTo>
                  <a:pt x="0" y="0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1" name="Freeform 467">
            <a:extLst>
              <a:ext uri="{FF2B5EF4-FFF2-40B4-BE49-F238E27FC236}">
                <a16:creationId xmlns:a16="http://schemas.microsoft.com/office/drawing/2014/main" id="{A711DD88-8521-4CFD-9B23-F2F62482F28C}"/>
              </a:ext>
            </a:extLst>
          </p:cNvPr>
          <p:cNvSpPr>
            <a:spLocks/>
          </p:cNvSpPr>
          <p:nvPr/>
        </p:nvSpPr>
        <p:spPr bwMode="auto">
          <a:xfrm>
            <a:off x="8376849" y="1475236"/>
            <a:ext cx="1181633" cy="1338989"/>
          </a:xfrm>
          <a:custGeom>
            <a:avLst/>
            <a:gdLst>
              <a:gd name="T0" fmla="*/ 124 w 308"/>
              <a:gd name="T1" fmla="*/ 308 h 312"/>
              <a:gd name="T2" fmla="*/ 112 w 308"/>
              <a:gd name="T3" fmla="*/ 284 h 312"/>
              <a:gd name="T4" fmla="*/ 104 w 308"/>
              <a:gd name="T5" fmla="*/ 264 h 312"/>
              <a:gd name="T6" fmla="*/ 112 w 308"/>
              <a:gd name="T7" fmla="*/ 244 h 312"/>
              <a:gd name="T8" fmla="*/ 124 w 308"/>
              <a:gd name="T9" fmla="*/ 224 h 312"/>
              <a:gd name="T10" fmla="*/ 136 w 308"/>
              <a:gd name="T11" fmla="*/ 192 h 312"/>
              <a:gd name="T12" fmla="*/ 144 w 308"/>
              <a:gd name="T13" fmla="*/ 140 h 312"/>
              <a:gd name="T14" fmla="*/ 144 w 308"/>
              <a:gd name="T15" fmla="*/ 92 h 312"/>
              <a:gd name="T16" fmla="*/ 148 w 308"/>
              <a:gd name="T17" fmla="*/ 64 h 312"/>
              <a:gd name="T18" fmla="*/ 148 w 308"/>
              <a:gd name="T19" fmla="*/ 60 h 312"/>
              <a:gd name="T20" fmla="*/ 140 w 308"/>
              <a:gd name="T21" fmla="*/ 60 h 312"/>
              <a:gd name="T22" fmla="*/ 120 w 308"/>
              <a:gd name="T23" fmla="*/ 68 h 312"/>
              <a:gd name="T24" fmla="*/ 96 w 308"/>
              <a:gd name="T25" fmla="*/ 72 h 312"/>
              <a:gd name="T26" fmla="*/ 64 w 308"/>
              <a:gd name="T27" fmla="*/ 80 h 312"/>
              <a:gd name="T28" fmla="*/ 40 w 308"/>
              <a:gd name="T29" fmla="*/ 76 h 312"/>
              <a:gd name="T30" fmla="*/ 12 w 308"/>
              <a:gd name="T31" fmla="*/ 64 h 312"/>
              <a:gd name="T32" fmla="*/ 24 w 308"/>
              <a:gd name="T33" fmla="*/ 44 h 312"/>
              <a:gd name="T34" fmla="*/ 92 w 308"/>
              <a:gd name="T35" fmla="*/ 36 h 312"/>
              <a:gd name="T36" fmla="*/ 136 w 308"/>
              <a:gd name="T37" fmla="*/ 20 h 312"/>
              <a:gd name="T38" fmla="*/ 160 w 308"/>
              <a:gd name="T39" fmla="*/ 8 h 312"/>
              <a:gd name="T40" fmla="*/ 188 w 308"/>
              <a:gd name="T41" fmla="*/ 4 h 312"/>
              <a:gd name="T42" fmla="*/ 224 w 308"/>
              <a:gd name="T43" fmla="*/ 16 h 312"/>
              <a:gd name="T44" fmla="*/ 236 w 308"/>
              <a:gd name="T45" fmla="*/ 32 h 312"/>
              <a:gd name="T46" fmla="*/ 228 w 308"/>
              <a:gd name="T47" fmla="*/ 48 h 312"/>
              <a:gd name="T48" fmla="*/ 216 w 308"/>
              <a:gd name="T49" fmla="*/ 68 h 312"/>
              <a:gd name="T50" fmla="*/ 204 w 308"/>
              <a:gd name="T51" fmla="*/ 96 h 312"/>
              <a:gd name="T52" fmla="*/ 200 w 308"/>
              <a:gd name="T53" fmla="*/ 136 h 312"/>
              <a:gd name="T54" fmla="*/ 192 w 308"/>
              <a:gd name="T55" fmla="*/ 176 h 312"/>
              <a:gd name="T56" fmla="*/ 192 w 308"/>
              <a:gd name="T57" fmla="*/ 200 h 312"/>
              <a:gd name="T58" fmla="*/ 192 w 308"/>
              <a:gd name="T59" fmla="*/ 212 h 312"/>
              <a:gd name="T60" fmla="*/ 192 w 308"/>
              <a:gd name="T61" fmla="*/ 216 h 312"/>
              <a:gd name="T62" fmla="*/ 196 w 308"/>
              <a:gd name="T63" fmla="*/ 212 h 312"/>
              <a:gd name="T64" fmla="*/ 220 w 308"/>
              <a:gd name="T65" fmla="*/ 200 h 312"/>
              <a:gd name="T66" fmla="*/ 260 w 308"/>
              <a:gd name="T67" fmla="*/ 180 h 312"/>
              <a:gd name="T68" fmla="*/ 292 w 308"/>
              <a:gd name="T69" fmla="*/ 164 h 312"/>
              <a:gd name="T70" fmla="*/ 308 w 308"/>
              <a:gd name="T71" fmla="*/ 164 h 312"/>
              <a:gd name="T72" fmla="*/ 304 w 308"/>
              <a:gd name="T73" fmla="*/ 172 h 312"/>
              <a:gd name="T74" fmla="*/ 284 w 308"/>
              <a:gd name="T75" fmla="*/ 196 h 312"/>
              <a:gd name="T76" fmla="*/ 248 w 308"/>
              <a:gd name="T77" fmla="*/ 228 h 312"/>
              <a:gd name="T78" fmla="*/ 204 w 308"/>
              <a:gd name="T79" fmla="*/ 260 h 312"/>
              <a:gd name="T80" fmla="*/ 176 w 308"/>
              <a:gd name="T81" fmla="*/ 284 h 312"/>
              <a:gd name="T82" fmla="*/ 160 w 308"/>
              <a:gd name="T83" fmla="*/ 304 h 312"/>
              <a:gd name="T84" fmla="*/ 136 w 308"/>
              <a:gd name="T85" fmla="*/ 312 h 3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308" h="312">
                <a:moveTo>
                  <a:pt x="136" y="312"/>
                </a:moveTo>
                <a:lnTo>
                  <a:pt x="132" y="312"/>
                </a:lnTo>
                <a:lnTo>
                  <a:pt x="124" y="308"/>
                </a:lnTo>
                <a:lnTo>
                  <a:pt x="120" y="300"/>
                </a:lnTo>
                <a:lnTo>
                  <a:pt x="116" y="292"/>
                </a:lnTo>
                <a:lnTo>
                  <a:pt x="112" y="284"/>
                </a:lnTo>
                <a:lnTo>
                  <a:pt x="108" y="276"/>
                </a:lnTo>
                <a:lnTo>
                  <a:pt x="104" y="268"/>
                </a:lnTo>
                <a:lnTo>
                  <a:pt x="104" y="264"/>
                </a:lnTo>
                <a:lnTo>
                  <a:pt x="104" y="256"/>
                </a:lnTo>
                <a:lnTo>
                  <a:pt x="108" y="252"/>
                </a:lnTo>
                <a:lnTo>
                  <a:pt x="112" y="244"/>
                </a:lnTo>
                <a:lnTo>
                  <a:pt x="120" y="236"/>
                </a:lnTo>
                <a:lnTo>
                  <a:pt x="124" y="232"/>
                </a:lnTo>
                <a:lnTo>
                  <a:pt x="124" y="224"/>
                </a:lnTo>
                <a:lnTo>
                  <a:pt x="128" y="216"/>
                </a:lnTo>
                <a:lnTo>
                  <a:pt x="132" y="204"/>
                </a:lnTo>
                <a:lnTo>
                  <a:pt x="136" y="192"/>
                </a:lnTo>
                <a:lnTo>
                  <a:pt x="136" y="176"/>
                </a:lnTo>
                <a:lnTo>
                  <a:pt x="140" y="160"/>
                </a:lnTo>
                <a:lnTo>
                  <a:pt x="144" y="140"/>
                </a:lnTo>
                <a:lnTo>
                  <a:pt x="144" y="120"/>
                </a:lnTo>
                <a:lnTo>
                  <a:pt x="144" y="104"/>
                </a:lnTo>
                <a:lnTo>
                  <a:pt x="144" y="92"/>
                </a:lnTo>
                <a:lnTo>
                  <a:pt x="148" y="80"/>
                </a:lnTo>
                <a:lnTo>
                  <a:pt x="148" y="72"/>
                </a:lnTo>
                <a:lnTo>
                  <a:pt x="148" y="64"/>
                </a:lnTo>
                <a:lnTo>
                  <a:pt x="148" y="60"/>
                </a:lnTo>
                <a:lnTo>
                  <a:pt x="148" y="60"/>
                </a:lnTo>
                <a:lnTo>
                  <a:pt x="148" y="60"/>
                </a:lnTo>
                <a:lnTo>
                  <a:pt x="148" y="60"/>
                </a:lnTo>
                <a:lnTo>
                  <a:pt x="144" y="60"/>
                </a:lnTo>
                <a:lnTo>
                  <a:pt x="140" y="60"/>
                </a:lnTo>
                <a:lnTo>
                  <a:pt x="136" y="64"/>
                </a:lnTo>
                <a:lnTo>
                  <a:pt x="128" y="64"/>
                </a:lnTo>
                <a:lnTo>
                  <a:pt x="120" y="68"/>
                </a:lnTo>
                <a:lnTo>
                  <a:pt x="112" y="68"/>
                </a:lnTo>
                <a:lnTo>
                  <a:pt x="104" y="72"/>
                </a:lnTo>
                <a:lnTo>
                  <a:pt x="96" y="72"/>
                </a:lnTo>
                <a:lnTo>
                  <a:pt x="80" y="76"/>
                </a:lnTo>
                <a:lnTo>
                  <a:pt x="72" y="80"/>
                </a:lnTo>
                <a:lnTo>
                  <a:pt x="64" y="80"/>
                </a:lnTo>
                <a:lnTo>
                  <a:pt x="56" y="80"/>
                </a:lnTo>
                <a:lnTo>
                  <a:pt x="48" y="80"/>
                </a:lnTo>
                <a:lnTo>
                  <a:pt x="40" y="76"/>
                </a:lnTo>
                <a:lnTo>
                  <a:pt x="32" y="72"/>
                </a:lnTo>
                <a:lnTo>
                  <a:pt x="20" y="68"/>
                </a:lnTo>
                <a:lnTo>
                  <a:pt x="12" y="64"/>
                </a:lnTo>
                <a:lnTo>
                  <a:pt x="4" y="56"/>
                </a:lnTo>
                <a:lnTo>
                  <a:pt x="0" y="48"/>
                </a:lnTo>
                <a:lnTo>
                  <a:pt x="24" y="44"/>
                </a:lnTo>
                <a:lnTo>
                  <a:pt x="48" y="44"/>
                </a:lnTo>
                <a:lnTo>
                  <a:pt x="72" y="40"/>
                </a:lnTo>
                <a:lnTo>
                  <a:pt x="92" y="36"/>
                </a:lnTo>
                <a:lnTo>
                  <a:pt x="112" y="32"/>
                </a:lnTo>
                <a:lnTo>
                  <a:pt x="124" y="28"/>
                </a:lnTo>
                <a:lnTo>
                  <a:pt x="136" y="20"/>
                </a:lnTo>
                <a:lnTo>
                  <a:pt x="144" y="16"/>
                </a:lnTo>
                <a:lnTo>
                  <a:pt x="152" y="12"/>
                </a:lnTo>
                <a:lnTo>
                  <a:pt x="160" y="8"/>
                </a:lnTo>
                <a:lnTo>
                  <a:pt x="172" y="4"/>
                </a:lnTo>
                <a:lnTo>
                  <a:pt x="180" y="0"/>
                </a:lnTo>
                <a:lnTo>
                  <a:pt x="188" y="4"/>
                </a:lnTo>
                <a:lnTo>
                  <a:pt x="200" y="8"/>
                </a:lnTo>
                <a:lnTo>
                  <a:pt x="212" y="12"/>
                </a:lnTo>
                <a:lnTo>
                  <a:pt x="224" y="16"/>
                </a:lnTo>
                <a:lnTo>
                  <a:pt x="232" y="24"/>
                </a:lnTo>
                <a:lnTo>
                  <a:pt x="236" y="28"/>
                </a:lnTo>
                <a:lnTo>
                  <a:pt x="236" y="32"/>
                </a:lnTo>
                <a:lnTo>
                  <a:pt x="236" y="36"/>
                </a:lnTo>
                <a:lnTo>
                  <a:pt x="232" y="40"/>
                </a:lnTo>
                <a:lnTo>
                  <a:pt x="228" y="48"/>
                </a:lnTo>
                <a:lnTo>
                  <a:pt x="224" y="56"/>
                </a:lnTo>
                <a:lnTo>
                  <a:pt x="220" y="60"/>
                </a:lnTo>
                <a:lnTo>
                  <a:pt x="216" y="68"/>
                </a:lnTo>
                <a:lnTo>
                  <a:pt x="212" y="76"/>
                </a:lnTo>
                <a:lnTo>
                  <a:pt x="208" y="84"/>
                </a:lnTo>
                <a:lnTo>
                  <a:pt x="204" y="96"/>
                </a:lnTo>
                <a:lnTo>
                  <a:pt x="200" y="108"/>
                </a:lnTo>
                <a:lnTo>
                  <a:pt x="200" y="120"/>
                </a:lnTo>
                <a:lnTo>
                  <a:pt x="200" y="136"/>
                </a:lnTo>
                <a:lnTo>
                  <a:pt x="196" y="152"/>
                </a:lnTo>
                <a:lnTo>
                  <a:pt x="196" y="164"/>
                </a:lnTo>
                <a:lnTo>
                  <a:pt x="192" y="176"/>
                </a:lnTo>
                <a:lnTo>
                  <a:pt x="192" y="184"/>
                </a:lnTo>
                <a:lnTo>
                  <a:pt x="192" y="192"/>
                </a:lnTo>
                <a:lnTo>
                  <a:pt x="192" y="200"/>
                </a:lnTo>
                <a:lnTo>
                  <a:pt x="192" y="204"/>
                </a:lnTo>
                <a:lnTo>
                  <a:pt x="192" y="208"/>
                </a:lnTo>
                <a:lnTo>
                  <a:pt x="192" y="212"/>
                </a:lnTo>
                <a:lnTo>
                  <a:pt x="192" y="216"/>
                </a:lnTo>
                <a:lnTo>
                  <a:pt x="192" y="216"/>
                </a:lnTo>
                <a:lnTo>
                  <a:pt x="192" y="216"/>
                </a:lnTo>
                <a:lnTo>
                  <a:pt x="192" y="216"/>
                </a:lnTo>
                <a:lnTo>
                  <a:pt x="192" y="216"/>
                </a:lnTo>
                <a:lnTo>
                  <a:pt x="196" y="212"/>
                </a:lnTo>
                <a:lnTo>
                  <a:pt x="204" y="208"/>
                </a:lnTo>
                <a:lnTo>
                  <a:pt x="212" y="204"/>
                </a:lnTo>
                <a:lnTo>
                  <a:pt x="220" y="200"/>
                </a:lnTo>
                <a:lnTo>
                  <a:pt x="232" y="192"/>
                </a:lnTo>
                <a:lnTo>
                  <a:pt x="248" y="184"/>
                </a:lnTo>
                <a:lnTo>
                  <a:pt x="260" y="180"/>
                </a:lnTo>
                <a:lnTo>
                  <a:pt x="272" y="172"/>
                </a:lnTo>
                <a:lnTo>
                  <a:pt x="280" y="168"/>
                </a:lnTo>
                <a:lnTo>
                  <a:pt x="292" y="164"/>
                </a:lnTo>
                <a:lnTo>
                  <a:pt x="296" y="164"/>
                </a:lnTo>
                <a:lnTo>
                  <a:pt x="304" y="164"/>
                </a:lnTo>
                <a:lnTo>
                  <a:pt x="308" y="164"/>
                </a:lnTo>
                <a:lnTo>
                  <a:pt x="308" y="168"/>
                </a:lnTo>
                <a:lnTo>
                  <a:pt x="308" y="168"/>
                </a:lnTo>
                <a:lnTo>
                  <a:pt x="304" y="172"/>
                </a:lnTo>
                <a:lnTo>
                  <a:pt x="300" y="180"/>
                </a:lnTo>
                <a:lnTo>
                  <a:pt x="296" y="188"/>
                </a:lnTo>
                <a:lnTo>
                  <a:pt x="284" y="196"/>
                </a:lnTo>
                <a:lnTo>
                  <a:pt x="276" y="204"/>
                </a:lnTo>
                <a:lnTo>
                  <a:pt x="260" y="216"/>
                </a:lnTo>
                <a:lnTo>
                  <a:pt x="248" y="228"/>
                </a:lnTo>
                <a:lnTo>
                  <a:pt x="232" y="240"/>
                </a:lnTo>
                <a:lnTo>
                  <a:pt x="216" y="252"/>
                </a:lnTo>
                <a:lnTo>
                  <a:pt x="204" y="260"/>
                </a:lnTo>
                <a:lnTo>
                  <a:pt x="192" y="268"/>
                </a:lnTo>
                <a:lnTo>
                  <a:pt x="184" y="276"/>
                </a:lnTo>
                <a:lnTo>
                  <a:pt x="176" y="284"/>
                </a:lnTo>
                <a:lnTo>
                  <a:pt x="172" y="288"/>
                </a:lnTo>
                <a:lnTo>
                  <a:pt x="168" y="296"/>
                </a:lnTo>
                <a:lnTo>
                  <a:pt x="160" y="304"/>
                </a:lnTo>
                <a:lnTo>
                  <a:pt x="152" y="308"/>
                </a:lnTo>
                <a:lnTo>
                  <a:pt x="144" y="312"/>
                </a:lnTo>
                <a:lnTo>
                  <a:pt x="136" y="312"/>
                </a:lnTo>
                <a:lnTo>
                  <a:pt x="136" y="312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7" name="Freeform 276">
            <a:extLst>
              <a:ext uri="{FF2B5EF4-FFF2-40B4-BE49-F238E27FC236}">
                <a16:creationId xmlns:a16="http://schemas.microsoft.com/office/drawing/2014/main" id="{FE0B5A47-152C-44B7-BBB5-30E68CB673B1}"/>
              </a:ext>
            </a:extLst>
          </p:cNvPr>
          <p:cNvSpPr>
            <a:spLocks/>
          </p:cNvSpPr>
          <p:nvPr/>
        </p:nvSpPr>
        <p:spPr bwMode="auto">
          <a:xfrm>
            <a:off x="5145989" y="4785653"/>
            <a:ext cx="1392765" cy="1520149"/>
          </a:xfrm>
          <a:custGeom>
            <a:avLst/>
            <a:gdLst>
              <a:gd name="T0" fmla="*/ 256 w 368"/>
              <a:gd name="T1" fmla="*/ 228 h 328"/>
              <a:gd name="T2" fmla="*/ 200 w 368"/>
              <a:gd name="T3" fmla="*/ 268 h 328"/>
              <a:gd name="T4" fmla="*/ 136 w 368"/>
              <a:gd name="T5" fmla="*/ 296 h 328"/>
              <a:gd name="T6" fmla="*/ 76 w 368"/>
              <a:gd name="T7" fmla="*/ 316 h 328"/>
              <a:gd name="T8" fmla="*/ 40 w 368"/>
              <a:gd name="T9" fmla="*/ 324 h 328"/>
              <a:gd name="T10" fmla="*/ 20 w 368"/>
              <a:gd name="T11" fmla="*/ 328 h 328"/>
              <a:gd name="T12" fmla="*/ 4 w 368"/>
              <a:gd name="T13" fmla="*/ 328 h 328"/>
              <a:gd name="T14" fmla="*/ 0 w 368"/>
              <a:gd name="T15" fmla="*/ 328 h 328"/>
              <a:gd name="T16" fmla="*/ 0 w 368"/>
              <a:gd name="T17" fmla="*/ 324 h 328"/>
              <a:gd name="T18" fmla="*/ 4 w 368"/>
              <a:gd name="T19" fmla="*/ 316 h 328"/>
              <a:gd name="T20" fmla="*/ 16 w 368"/>
              <a:gd name="T21" fmla="*/ 312 h 328"/>
              <a:gd name="T22" fmla="*/ 36 w 368"/>
              <a:gd name="T23" fmla="*/ 300 h 328"/>
              <a:gd name="T24" fmla="*/ 72 w 368"/>
              <a:gd name="T25" fmla="*/ 288 h 328"/>
              <a:gd name="T26" fmla="*/ 124 w 368"/>
              <a:gd name="T27" fmla="*/ 264 h 328"/>
              <a:gd name="T28" fmla="*/ 172 w 368"/>
              <a:gd name="T29" fmla="*/ 236 h 328"/>
              <a:gd name="T30" fmla="*/ 212 w 368"/>
              <a:gd name="T31" fmla="*/ 204 h 328"/>
              <a:gd name="T32" fmla="*/ 248 w 368"/>
              <a:gd name="T33" fmla="*/ 164 h 328"/>
              <a:gd name="T34" fmla="*/ 276 w 368"/>
              <a:gd name="T35" fmla="*/ 120 h 328"/>
              <a:gd name="T36" fmla="*/ 288 w 368"/>
              <a:gd name="T37" fmla="*/ 80 h 328"/>
              <a:gd name="T38" fmla="*/ 292 w 368"/>
              <a:gd name="T39" fmla="*/ 60 h 328"/>
              <a:gd name="T40" fmla="*/ 296 w 368"/>
              <a:gd name="T41" fmla="*/ 44 h 328"/>
              <a:gd name="T42" fmla="*/ 296 w 368"/>
              <a:gd name="T43" fmla="*/ 32 h 328"/>
              <a:gd name="T44" fmla="*/ 292 w 368"/>
              <a:gd name="T45" fmla="*/ 20 h 328"/>
              <a:gd name="T46" fmla="*/ 292 w 368"/>
              <a:gd name="T47" fmla="*/ 8 h 328"/>
              <a:gd name="T48" fmla="*/ 296 w 368"/>
              <a:gd name="T49" fmla="*/ 0 h 328"/>
              <a:gd name="T50" fmla="*/ 312 w 368"/>
              <a:gd name="T51" fmla="*/ 0 h 328"/>
              <a:gd name="T52" fmla="*/ 336 w 368"/>
              <a:gd name="T53" fmla="*/ 8 h 328"/>
              <a:gd name="T54" fmla="*/ 352 w 368"/>
              <a:gd name="T55" fmla="*/ 20 h 328"/>
              <a:gd name="T56" fmla="*/ 364 w 368"/>
              <a:gd name="T57" fmla="*/ 28 h 328"/>
              <a:gd name="T58" fmla="*/ 368 w 368"/>
              <a:gd name="T59" fmla="*/ 36 h 328"/>
              <a:gd name="T60" fmla="*/ 368 w 368"/>
              <a:gd name="T61" fmla="*/ 44 h 328"/>
              <a:gd name="T62" fmla="*/ 364 w 368"/>
              <a:gd name="T63" fmla="*/ 56 h 328"/>
              <a:gd name="T64" fmla="*/ 356 w 368"/>
              <a:gd name="T65" fmla="*/ 76 h 328"/>
              <a:gd name="T66" fmla="*/ 348 w 368"/>
              <a:gd name="T67" fmla="*/ 100 h 328"/>
              <a:gd name="T68" fmla="*/ 320 w 368"/>
              <a:gd name="T69" fmla="*/ 156 h 328"/>
              <a:gd name="T70" fmla="*/ 280 w 368"/>
              <a:gd name="T71" fmla="*/ 208 h 3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368" h="328">
                <a:moveTo>
                  <a:pt x="280" y="208"/>
                </a:moveTo>
                <a:lnTo>
                  <a:pt x="256" y="228"/>
                </a:lnTo>
                <a:lnTo>
                  <a:pt x="228" y="248"/>
                </a:lnTo>
                <a:lnTo>
                  <a:pt x="200" y="268"/>
                </a:lnTo>
                <a:lnTo>
                  <a:pt x="168" y="284"/>
                </a:lnTo>
                <a:lnTo>
                  <a:pt x="136" y="296"/>
                </a:lnTo>
                <a:lnTo>
                  <a:pt x="104" y="308"/>
                </a:lnTo>
                <a:lnTo>
                  <a:pt x="76" y="316"/>
                </a:lnTo>
                <a:lnTo>
                  <a:pt x="52" y="324"/>
                </a:lnTo>
                <a:lnTo>
                  <a:pt x="40" y="324"/>
                </a:lnTo>
                <a:lnTo>
                  <a:pt x="28" y="328"/>
                </a:lnTo>
                <a:lnTo>
                  <a:pt x="20" y="328"/>
                </a:lnTo>
                <a:lnTo>
                  <a:pt x="12" y="328"/>
                </a:lnTo>
                <a:lnTo>
                  <a:pt x="4" y="328"/>
                </a:lnTo>
                <a:lnTo>
                  <a:pt x="0" y="328"/>
                </a:lnTo>
                <a:lnTo>
                  <a:pt x="0" y="328"/>
                </a:lnTo>
                <a:lnTo>
                  <a:pt x="0" y="324"/>
                </a:lnTo>
                <a:lnTo>
                  <a:pt x="0" y="324"/>
                </a:lnTo>
                <a:lnTo>
                  <a:pt x="0" y="320"/>
                </a:lnTo>
                <a:lnTo>
                  <a:pt x="4" y="316"/>
                </a:lnTo>
                <a:lnTo>
                  <a:pt x="8" y="316"/>
                </a:lnTo>
                <a:lnTo>
                  <a:pt x="16" y="312"/>
                </a:lnTo>
                <a:lnTo>
                  <a:pt x="24" y="308"/>
                </a:lnTo>
                <a:lnTo>
                  <a:pt x="36" y="300"/>
                </a:lnTo>
                <a:lnTo>
                  <a:pt x="48" y="296"/>
                </a:lnTo>
                <a:lnTo>
                  <a:pt x="72" y="288"/>
                </a:lnTo>
                <a:lnTo>
                  <a:pt x="100" y="276"/>
                </a:lnTo>
                <a:lnTo>
                  <a:pt x="124" y="264"/>
                </a:lnTo>
                <a:lnTo>
                  <a:pt x="148" y="252"/>
                </a:lnTo>
                <a:lnTo>
                  <a:pt x="172" y="236"/>
                </a:lnTo>
                <a:lnTo>
                  <a:pt x="192" y="220"/>
                </a:lnTo>
                <a:lnTo>
                  <a:pt x="212" y="204"/>
                </a:lnTo>
                <a:lnTo>
                  <a:pt x="232" y="184"/>
                </a:lnTo>
                <a:lnTo>
                  <a:pt x="248" y="164"/>
                </a:lnTo>
                <a:lnTo>
                  <a:pt x="264" y="144"/>
                </a:lnTo>
                <a:lnTo>
                  <a:pt x="276" y="120"/>
                </a:lnTo>
                <a:lnTo>
                  <a:pt x="284" y="96"/>
                </a:lnTo>
                <a:lnTo>
                  <a:pt x="288" y="80"/>
                </a:lnTo>
                <a:lnTo>
                  <a:pt x="292" y="72"/>
                </a:lnTo>
                <a:lnTo>
                  <a:pt x="292" y="60"/>
                </a:lnTo>
                <a:lnTo>
                  <a:pt x="292" y="52"/>
                </a:lnTo>
                <a:lnTo>
                  <a:pt x="296" y="44"/>
                </a:lnTo>
                <a:lnTo>
                  <a:pt x="296" y="36"/>
                </a:lnTo>
                <a:lnTo>
                  <a:pt x="296" y="32"/>
                </a:lnTo>
                <a:lnTo>
                  <a:pt x="292" y="28"/>
                </a:lnTo>
                <a:lnTo>
                  <a:pt x="292" y="20"/>
                </a:lnTo>
                <a:lnTo>
                  <a:pt x="292" y="16"/>
                </a:lnTo>
                <a:lnTo>
                  <a:pt x="292" y="8"/>
                </a:lnTo>
                <a:lnTo>
                  <a:pt x="292" y="4"/>
                </a:lnTo>
                <a:lnTo>
                  <a:pt x="296" y="0"/>
                </a:lnTo>
                <a:lnTo>
                  <a:pt x="304" y="0"/>
                </a:lnTo>
                <a:lnTo>
                  <a:pt x="312" y="0"/>
                </a:lnTo>
                <a:lnTo>
                  <a:pt x="320" y="4"/>
                </a:lnTo>
                <a:lnTo>
                  <a:pt x="336" y="8"/>
                </a:lnTo>
                <a:lnTo>
                  <a:pt x="344" y="12"/>
                </a:lnTo>
                <a:lnTo>
                  <a:pt x="352" y="20"/>
                </a:lnTo>
                <a:lnTo>
                  <a:pt x="360" y="24"/>
                </a:lnTo>
                <a:lnTo>
                  <a:pt x="364" y="28"/>
                </a:lnTo>
                <a:lnTo>
                  <a:pt x="368" y="32"/>
                </a:lnTo>
                <a:lnTo>
                  <a:pt x="368" y="36"/>
                </a:lnTo>
                <a:lnTo>
                  <a:pt x="368" y="40"/>
                </a:lnTo>
                <a:lnTo>
                  <a:pt x="368" y="44"/>
                </a:lnTo>
                <a:lnTo>
                  <a:pt x="364" y="48"/>
                </a:lnTo>
                <a:lnTo>
                  <a:pt x="364" y="56"/>
                </a:lnTo>
                <a:lnTo>
                  <a:pt x="360" y="64"/>
                </a:lnTo>
                <a:lnTo>
                  <a:pt x="356" y="76"/>
                </a:lnTo>
                <a:lnTo>
                  <a:pt x="352" y="88"/>
                </a:lnTo>
                <a:lnTo>
                  <a:pt x="348" y="100"/>
                </a:lnTo>
                <a:lnTo>
                  <a:pt x="332" y="128"/>
                </a:lnTo>
                <a:lnTo>
                  <a:pt x="320" y="156"/>
                </a:lnTo>
                <a:lnTo>
                  <a:pt x="300" y="184"/>
                </a:lnTo>
                <a:lnTo>
                  <a:pt x="280" y="208"/>
                </a:lnTo>
                <a:lnTo>
                  <a:pt x="280" y="208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" name="Freeform 277">
            <a:extLst>
              <a:ext uri="{FF2B5EF4-FFF2-40B4-BE49-F238E27FC236}">
                <a16:creationId xmlns:a16="http://schemas.microsoft.com/office/drawing/2014/main" id="{CB0B852B-8267-41E9-9803-4110E1CF2983}"/>
              </a:ext>
            </a:extLst>
          </p:cNvPr>
          <p:cNvSpPr>
            <a:spLocks/>
          </p:cNvSpPr>
          <p:nvPr/>
        </p:nvSpPr>
        <p:spPr bwMode="auto">
          <a:xfrm>
            <a:off x="4737242" y="4915422"/>
            <a:ext cx="2679559" cy="444922"/>
          </a:xfrm>
          <a:custGeom>
            <a:avLst/>
            <a:gdLst>
              <a:gd name="T0" fmla="*/ 596 w 708"/>
              <a:gd name="T1" fmla="*/ 4 h 96"/>
              <a:gd name="T2" fmla="*/ 616 w 708"/>
              <a:gd name="T3" fmla="*/ 0 h 96"/>
              <a:gd name="T4" fmla="*/ 628 w 708"/>
              <a:gd name="T5" fmla="*/ 0 h 96"/>
              <a:gd name="T6" fmla="*/ 644 w 708"/>
              <a:gd name="T7" fmla="*/ 4 h 96"/>
              <a:gd name="T8" fmla="*/ 660 w 708"/>
              <a:gd name="T9" fmla="*/ 12 h 96"/>
              <a:gd name="T10" fmla="*/ 680 w 708"/>
              <a:gd name="T11" fmla="*/ 20 h 96"/>
              <a:gd name="T12" fmla="*/ 692 w 708"/>
              <a:gd name="T13" fmla="*/ 24 h 96"/>
              <a:gd name="T14" fmla="*/ 704 w 708"/>
              <a:gd name="T15" fmla="*/ 32 h 96"/>
              <a:gd name="T16" fmla="*/ 708 w 708"/>
              <a:gd name="T17" fmla="*/ 36 h 96"/>
              <a:gd name="T18" fmla="*/ 708 w 708"/>
              <a:gd name="T19" fmla="*/ 48 h 96"/>
              <a:gd name="T20" fmla="*/ 700 w 708"/>
              <a:gd name="T21" fmla="*/ 56 h 96"/>
              <a:gd name="T22" fmla="*/ 684 w 708"/>
              <a:gd name="T23" fmla="*/ 60 h 96"/>
              <a:gd name="T24" fmla="*/ 660 w 708"/>
              <a:gd name="T25" fmla="*/ 60 h 96"/>
              <a:gd name="T26" fmla="*/ 636 w 708"/>
              <a:gd name="T27" fmla="*/ 60 h 96"/>
              <a:gd name="T28" fmla="*/ 612 w 708"/>
              <a:gd name="T29" fmla="*/ 56 h 96"/>
              <a:gd name="T30" fmla="*/ 584 w 708"/>
              <a:gd name="T31" fmla="*/ 56 h 96"/>
              <a:gd name="T32" fmla="*/ 552 w 708"/>
              <a:gd name="T33" fmla="*/ 56 h 96"/>
              <a:gd name="T34" fmla="*/ 500 w 708"/>
              <a:gd name="T35" fmla="*/ 56 h 96"/>
              <a:gd name="T36" fmla="*/ 436 w 708"/>
              <a:gd name="T37" fmla="*/ 60 h 96"/>
              <a:gd name="T38" fmla="*/ 396 w 708"/>
              <a:gd name="T39" fmla="*/ 60 h 96"/>
              <a:gd name="T40" fmla="*/ 360 w 708"/>
              <a:gd name="T41" fmla="*/ 64 h 96"/>
              <a:gd name="T42" fmla="*/ 308 w 708"/>
              <a:gd name="T43" fmla="*/ 68 h 96"/>
              <a:gd name="T44" fmla="*/ 248 w 708"/>
              <a:gd name="T45" fmla="*/ 76 h 96"/>
              <a:gd name="T46" fmla="*/ 196 w 708"/>
              <a:gd name="T47" fmla="*/ 80 h 96"/>
              <a:gd name="T48" fmla="*/ 164 w 708"/>
              <a:gd name="T49" fmla="*/ 84 h 96"/>
              <a:gd name="T50" fmla="*/ 136 w 708"/>
              <a:gd name="T51" fmla="*/ 88 h 96"/>
              <a:gd name="T52" fmla="*/ 108 w 708"/>
              <a:gd name="T53" fmla="*/ 92 h 96"/>
              <a:gd name="T54" fmla="*/ 92 w 708"/>
              <a:gd name="T55" fmla="*/ 92 h 96"/>
              <a:gd name="T56" fmla="*/ 76 w 708"/>
              <a:gd name="T57" fmla="*/ 96 h 96"/>
              <a:gd name="T58" fmla="*/ 64 w 708"/>
              <a:gd name="T59" fmla="*/ 96 h 96"/>
              <a:gd name="T60" fmla="*/ 56 w 708"/>
              <a:gd name="T61" fmla="*/ 96 h 96"/>
              <a:gd name="T62" fmla="*/ 44 w 708"/>
              <a:gd name="T63" fmla="*/ 96 h 96"/>
              <a:gd name="T64" fmla="*/ 24 w 708"/>
              <a:gd name="T65" fmla="*/ 84 h 96"/>
              <a:gd name="T66" fmla="*/ 4 w 708"/>
              <a:gd name="T67" fmla="*/ 72 h 96"/>
              <a:gd name="T68" fmla="*/ 0 w 708"/>
              <a:gd name="T69" fmla="*/ 64 h 96"/>
              <a:gd name="T70" fmla="*/ 0 w 708"/>
              <a:gd name="T71" fmla="*/ 60 h 96"/>
              <a:gd name="T72" fmla="*/ 8 w 708"/>
              <a:gd name="T73" fmla="*/ 56 h 96"/>
              <a:gd name="T74" fmla="*/ 20 w 708"/>
              <a:gd name="T75" fmla="*/ 56 h 96"/>
              <a:gd name="T76" fmla="*/ 28 w 708"/>
              <a:gd name="T77" fmla="*/ 56 h 96"/>
              <a:gd name="T78" fmla="*/ 44 w 708"/>
              <a:gd name="T79" fmla="*/ 56 h 96"/>
              <a:gd name="T80" fmla="*/ 64 w 708"/>
              <a:gd name="T81" fmla="*/ 56 h 96"/>
              <a:gd name="T82" fmla="*/ 100 w 708"/>
              <a:gd name="T83" fmla="*/ 52 h 96"/>
              <a:gd name="T84" fmla="*/ 160 w 708"/>
              <a:gd name="T85" fmla="*/ 48 h 96"/>
              <a:gd name="T86" fmla="*/ 236 w 708"/>
              <a:gd name="T87" fmla="*/ 40 h 96"/>
              <a:gd name="T88" fmla="*/ 308 w 708"/>
              <a:gd name="T89" fmla="*/ 36 h 96"/>
              <a:gd name="T90" fmla="*/ 372 w 708"/>
              <a:gd name="T91" fmla="*/ 28 h 96"/>
              <a:gd name="T92" fmla="*/ 432 w 708"/>
              <a:gd name="T93" fmla="*/ 20 h 96"/>
              <a:gd name="T94" fmla="*/ 484 w 708"/>
              <a:gd name="T95" fmla="*/ 16 h 96"/>
              <a:gd name="T96" fmla="*/ 528 w 708"/>
              <a:gd name="T97" fmla="*/ 12 h 96"/>
              <a:gd name="T98" fmla="*/ 560 w 708"/>
              <a:gd name="T99" fmla="*/ 8 h 96"/>
              <a:gd name="T100" fmla="*/ 580 w 708"/>
              <a:gd name="T101" fmla="*/ 4 h 96"/>
              <a:gd name="T102" fmla="*/ 588 w 708"/>
              <a:gd name="T103" fmla="*/ 4 h 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708" h="96">
                <a:moveTo>
                  <a:pt x="588" y="4"/>
                </a:moveTo>
                <a:lnTo>
                  <a:pt x="596" y="4"/>
                </a:lnTo>
                <a:lnTo>
                  <a:pt x="608" y="0"/>
                </a:lnTo>
                <a:lnTo>
                  <a:pt x="616" y="0"/>
                </a:lnTo>
                <a:lnTo>
                  <a:pt x="624" y="0"/>
                </a:lnTo>
                <a:lnTo>
                  <a:pt x="628" y="0"/>
                </a:lnTo>
                <a:lnTo>
                  <a:pt x="640" y="4"/>
                </a:lnTo>
                <a:lnTo>
                  <a:pt x="644" y="4"/>
                </a:lnTo>
                <a:lnTo>
                  <a:pt x="652" y="8"/>
                </a:lnTo>
                <a:lnTo>
                  <a:pt x="660" y="12"/>
                </a:lnTo>
                <a:lnTo>
                  <a:pt x="672" y="16"/>
                </a:lnTo>
                <a:lnTo>
                  <a:pt x="680" y="20"/>
                </a:lnTo>
                <a:lnTo>
                  <a:pt x="688" y="20"/>
                </a:lnTo>
                <a:lnTo>
                  <a:pt x="692" y="24"/>
                </a:lnTo>
                <a:lnTo>
                  <a:pt x="700" y="28"/>
                </a:lnTo>
                <a:lnTo>
                  <a:pt x="704" y="32"/>
                </a:lnTo>
                <a:lnTo>
                  <a:pt x="708" y="36"/>
                </a:lnTo>
                <a:lnTo>
                  <a:pt x="708" y="36"/>
                </a:lnTo>
                <a:lnTo>
                  <a:pt x="708" y="40"/>
                </a:lnTo>
                <a:lnTo>
                  <a:pt x="708" y="48"/>
                </a:lnTo>
                <a:lnTo>
                  <a:pt x="704" y="52"/>
                </a:lnTo>
                <a:lnTo>
                  <a:pt x="700" y="56"/>
                </a:lnTo>
                <a:lnTo>
                  <a:pt x="692" y="56"/>
                </a:lnTo>
                <a:lnTo>
                  <a:pt x="684" y="60"/>
                </a:lnTo>
                <a:lnTo>
                  <a:pt x="672" y="60"/>
                </a:lnTo>
                <a:lnTo>
                  <a:pt x="660" y="60"/>
                </a:lnTo>
                <a:lnTo>
                  <a:pt x="644" y="60"/>
                </a:lnTo>
                <a:lnTo>
                  <a:pt x="636" y="60"/>
                </a:lnTo>
                <a:lnTo>
                  <a:pt x="624" y="60"/>
                </a:lnTo>
                <a:lnTo>
                  <a:pt x="612" y="56"/>
                </a:lnTo>
                <a:lnTo>
                  <a:pt x="600" y="56"/>
                </a:lnTo>
                <a:lnTo>
                  <a:pt x="584" y="56"/>
                </a:lnTo>
                <a:lnTo>
                  <a:pt x="568" y="56"/>
                </a:lnTo>
                <a:lnTo>
                  <a:pt x="552" y="56"/>
                </a:lnTo>
                <a:lnTo>
                  <a:pt x="536" y="56"/>
                </a:lnTo>
                <a:lnTo>
                  <a:pt x="500" y="56"/>
                </a:lnTo>
                <a:lnTo>
                  <a:pt x="464" y="56"/>
                </a:lnTo>
                <a:lnTo>
                  <a:pt x="436" y="60"/>
                </a:lnTo>
                <a:lnTo>
                  <a:pt x="412" y="60"/>
                </a:lnTo>
                <a:lnTo>
                  <a:pt x="396" y="60"/>
                </a:lnTo>
                <a:lnTo>
                  <a:pt x="380" y="60"/>
                </a:lnTo>
                <a:lnTo>
                  <a:pt x="360" y="64"/>
                </a:lnTo>
                <a:lnTo>
                  <a:pt x="336" y="64"/>
                </a:lnTo>
                <a:lnTo>
                  <a:pt x="308" y="68"/>
                </a:lnTo>
                <a:lnTo>
                  <a:pt x="280" y="72"/>
                </a:lnTo>
                <a:lnTo>
                  <a:pt x="248" y="76"/>
                </a:lnTo>
                <a:lnTo>
                  <a:pt x="212" y="80"/>
                </a:lnTo>
                <a:lnTo>
                  <a:pt x="196" y="80"/>
                </a:lnTo>
                <a:lnTo>
                  <a:pt x="176" y="84"/>
                </a:lnTo>
                <a:lnTo>
                  <a:pt x="164" y="84"/>
                </a:lnTo>
                <a:lnTo>
                  <a:pt x="148" y="88"/>
                </a:lnTo>
                <a:lnTo>
                  <a:pt x="136" y="88"/>
                </a:lnTo>
                <a:lnTo>
                  <a:pt x="120" y="92"/>
                </a:lnTo>
                <a:lnTo>
                  <a:pt x="108" y="92"/>
                </a:lnTo>
                <a:lnTo>
                  <a:pt x="100" y="92"/>
                </a:lnTo>
                <a:lnTo>
                  <a:pt x="92" y="92"/>
                </a:lnTo>
                <a:lnTo>
                  <a:pt x="80" y="96"/>
                </a:lnTo>
                <a:lnTo>
                  <a:pt x="76" y="96"/>
                </a:lnTo>
                <a:lnTo>
                  <a:pt x="68" y="96"/>
                </a:lnTo>
                <a:lnTo>
                  <a:pt x="64" y="96"/>
                </a:lnTo>
                <a:lnTo>
                  <a:pt x="60" y="96"/>
                </a:lnTo>
                <a:lnTo>
                  <a:pt x="56" y="96"/>
                </a:lnTo>
                <a:lnTo>
                  <a:pt x="52" y="96"/>
                </a:lnTo>
                <a:lnTo>
                  <a:pt x="44" y="96"/>
                </a:lnTo>
                <a:lnTo>
                  <a:pt x="36" y="92"/>
                </a:lnTo>
                <a:lnTo>
                  <a:pt x="24" y="84"/>
                </a:lnTo>
                <a:lnTo>
                  <a:pt x="12" y="76"/>
                </a:lnTo>
                <a:lnTo>
                  <a:pt x="4" y="72"/>
                </a:lnTo>
                <a:lnTo>
                  <a:pt x="0" y="68"/>
                </a:lnTo>
                <a:lnTo>
                  <a:pt x="0" y="64"/>
                </a:lnTo>
                <a:lnTo>
                  <a:pt x="0" y="64"/>
                </a:lnTo>
                <a:lnTo>
                  <a:pt x="0" y="60"/>
                </a:lnTo>
                <a:lnTo>
                  <a:pt x="4" y="60"/>
                </a:lnTo>
                <a:lnTo>
                  <a:pt x="8" y="56"/>
                </a:lnTo>
                <a:lnTo>
                  <a:pt x="16" y="56"/>
                </a:lnTo>
                <a:lnTo>
                  <a:pt x="20" y="56"/>
                </a:lnTo>
                <a:lnTo>
                  <a:pt x="24" y="56"/>
                </a:lnTo>
                <a:lnTo>
                  <a:pt x="28" y="56"/>
                </a:lnTo>
                <a:lnTo>
                  <a:pt x="36" y="56"/>
                </a:lnTo>
                <a:lnTo>
                  <a:pt x="44" y="56"/>
                </a:lnTo>
                <a:lnTo>
                  <a:pt x="52" y="56"/>
                </a:lnTo>
                <a:lnTo>
                  <a:pt x="64" y="56"/>
                </a:lnTo>
                <a:lnTo>
                  <a:pt x="76" y="52"/>
                </a:lnTo>
                <a:lnTo>
                  <a:pt x="100" y="52"/>
                </a:lnTo>
                <a:lnTo>
                  <a:pt x="128" y="48"/>
                </a:lnTo>
                <a:lnTo>
                  <a:pt x="160" y="48"/>
                </a:lnTo>
                <a:lnTo>
                  <a:pt x="196" y="44"/>
                </a:lnTo>
                <a:lnTo>
                  <a:pt x="236" y="40"/>
                </a:lnTo>
                <a:lnTo>
                  <a:pt x="272" y="36"/>
                </a:lnTo>
                <a:lnTo>
                  <a:pt x="308" y="36"/>
                </a:lnTo>
                <a:lnTo>
                  <a:pt x="340" y="32"/>
                </a:lnTo>
                <a:lnTo>
                  <a:pt x="372" y="28"/>
                </a:lnTo>
                <a:lnTo>
                  <a:pt x="404" y="24"/>
                </a:lnTo>
                <a:lnTo>
                  <a:pt x="432" y="20"/>
                </a:lnTo>
                <a:lnTo>
                  <a:pt x="460" y="20"/>
                </a:lnTo>
                <a:lnTo>
                  <a:pt x="484" y="16"/>
                </a:lnTo>
                <a:lnTo>
                  <a:pt x="508" y="16"/>
                </a:lnTo>
                <a:lnTo>
                  <a:pt x="528" y="12"/>
                </a:lnTo>
                <a:lnTo>
                  <a:pt x="544" y="12"/>
                </a:lnTo>
                <a:lnTo>
                  <a:pt x="560" y="8"/>
                </a:lnTo>
                <a:lnTo>
                  <a:pt x="572" y="8"/>
                </a:lnTo>
                <a:lnTo>
                  <a:pt x="580" y="4"/>
                </a:lnTo>
                <a:lnTo>
                  <a:pt x="588" y="4"/>
                </a:lnTo>
                <a:lnTo>
                  <a:pt x="588" y="4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" name="Freeform 278">
            <a:extLst>
              <a:ext uri="{FF2B5EF4-FFF2-40B4-BE49-F238E27FC236}">
                <a16:creationId xmlns:a16="http://schemas.microsoft.com/office/drawing/2014/main" id="{5AB252A3-E39C-4DA4-8408-09832F8F79BA}"/>
              </a:ext>
            </a:extLst>
          </p:cNvPr>
          <p:cNvSpPr>
            <a:spLocks/>
          </p:cNvSpPr>
          <p:nvPr/>
        </p:nvSpPr>
        <p:spPr bwMode="auto">
          <a:xfrm>
            <a:off x="5585012" y="4081194"/>
            <a:ext cx="1256516" cy="2261684"/>
          </a:xfrm>
          <a:custGeom>
            <a:avLst/>
            <a:gdLst>
              <a:gd name="T0" fmla="*/ 36 w 332"/>
              <a:gd name="T1" fmla="*/ 180 h 488"/>
              <a:gd name="T2" fmla="*/ 52 w 332"/>
              <a:gd name="T3" fmla="*/ 112 h 488"/>
              <a:gd name="T4" fmla="*/ 60 w 332"/>
              <a:gd name="T5" fmla="*/ 72 h 488"/>
              <a:gd name="T6" fmla="*/ 64 w 332"/>
              <a:gd name="T7" fmla="*/ 52 h 488"/>
              <a:gd name="T8" fmla="*/ 64 w 332"/>
              <a:gd name="T9" fmla="*/ 36 h 488"/>
              <a:gd name="T10" fmla="*/ 60 w 332"/>
              <a:gd name="T11" fmla="*/ 28 h 488"/>
              <a:gd name="T12" fmla="*/ 56 w 332"/>
              <a:gd name="T13" fmla="*/ 20 h 488"/>
              <a:gd name="T14" fmla="*/ 52 w 332"/>
              <a:gd name="T15" fmla="*/ 8 h 488"/>
              <a:gd name="T16" fmla="*/ 56 w 332"/>
              <a:gd name="T17" fmla="*/ 4 h 488"/>
              <a:gd name="T18" fmla="*/ 60 w 332"/>
              <a:gd name="T19" fmla="*/ 0 h 488"/>
              <a:gd name="T20" fmla="*/ 72 w 332"/>
              <a:gd name="T21" fmla="*/ 0 h 488"/>
              <a:gd name="T22" fmla="*/ 92 w 332"/>
              <a:gd name="T23" fmla="*/ 4 h 488"/>
              <a:gd name="T24" fmla="*/ 108 w 332"/>
              <a:gd name="T25" fmla="*/ 8 h 488"/>
              <a:gd name="T26" fmla="*/ 124 w 332"/>
              <a:gd name="T27" fmla="*/ 12 h 488"/>
              <a:gd name="T28" fmla="*/ 136 w 332"/>
              <a:gd name="T29" fmla="*/ 20 h 488"/>
              <a:gd name="T30" fmla="*/ 140 w 332"/>
              <a:gd name="T31" fmla="*/ 28 h 488"/>
              <a:gd name="T32" fmla="*/ 140 w 332"/>
              <a:gd name="T33" fmla="*/ 36 h 488"/>
              <a:gd name="T34" fmla="*/ 136 w 332"/>
              <a:gd name="T35" fmla="*/ 56 h 488"/>
              <a:gd name="T36" fmla="*/ 132 w 332"/>
              <a:gd name="T37" fmla="*/ 64 h 488"/>
              <a:gd name="T38" fmla="*/ 128 w 332"/>
              <a:gd name="T39" fmla="*/ 80 h 488"/>
              <a:gd name="T40" fmla="*/ 120 w 332"/>
              <a:gd name="T41" fmla="*/ 100 h 488"/>
              <a:gd name="T42" fmla="*/ 116 w 332"/>
              <a:gd name="T43" fmla="*/ 124 h 488"/>
              <a:gd name="T44" fmla="*/ 96 w 332"/>
              <a:gd name="T45" fmla="*/ 180 h 488"/>
              <a:gd name="T46" fmla="*/ 68 w 332"/>
              <a:gd name="T47" fmla="*/ 248 h 488"/>
              <a:gd name="T48" fmla="*/ 56 w 332"/>
              <a:gd name="T49" fmla="*/ 268 h 488"/>
              <a:gd name="T50" fmla="*/ 52 w 332"/>
              <a:gd name="T51" fmla="*/ 284 h 488"/>
              <a:gd name="T52" fmla="*/ 48 w 332"/>
              <a:gd name="T53" fmla="*/ 292 h 488"/>
              <a:gd name="T54" fmla="*/ 48 w 332"/>
              <a:gd name="T55" fmla="*/ 296 h 488"/>
              <a:gd name="T56" fmla="*/ 64 w 332"/>
              <a:gd name="T57" fmla="*/ 304 h 488"/>
              <a:gd name="T58" fmla="*/ 96 w 332"/>
              <a:gd name="T59" fmla="*/ 316 h 488"/>
              <a:gd name="T60" fmla="*/ 144 w 332"/>
              <a:gd name="T61" fmla="*/ 336 h 488"/>
              <a:gd name="T62" fmla="*/ 200 w 332"/>
              <a:gd name="T63" fmla="*/ 360 h 488"/>
              <a:gd name="T64" fmla="*/ 248 w 332"/>
              <a:gd name="T65" fmla="*/ 384 h 488"/>
              <a:gd name="T66" fmla="*/ 284 w 332"/>
              <a:gd name="T67" fmla="*/ 400 h 488"/>
              <a:gd name="T68" fmla="*/ 308 w 332"/>
              <a:gd name="T69" fmla="*/ 416 h 488"/>
              <a:gd name="T70" fmla="*/ 324 w 332"/>
              <a:gd name="T71" fmla="*/ 432 h 488"/>
              <a:gd name="T72" fmla="*/ 332 w 332"/>
              <a:gd name="T73" fmla="*/ 456 h 488"/>
              <a:gd name="T74" fmla="*/ 328 w 332"/>
              <a:gd name="T75" fmla="*/ 476 h 488"/>
              <a:gd name="T76" fmla="*/ 320 w 332"/>
              <a:gd name="T77" fmla="*/ 488 h 488"/>
              <a:gd name="T78" fmla="*/ 308 w 332"/>
              <a:gd name="T79" fmla="*/ 488 h 488"/>
              <a:gd name="T80" fmla="*/ 296 w 332"/>
              <a:gd name="T81" fmla="*/ 484 h 488"/>
              <a:gd name="T82" fmla="*/ 280 w 332"/>
              <a:gd name="T83" fmla="*/ 472 h 488"/>
              <a:gd name="T84" fmla="*/ 256 w 332"/>
              <a:gd name="T85" fmla="*/ 452 h 488"/>
              <a:gd name="T86" fmla="*/ 204 w 332"/>
              <a:gd name="T87" fmla="*/ 420 h 488"/>
              <a:gd name="T88" fmla="*/ 132 w 332"/>
              <a:gd name="T89" fmla="*/ 376 h 488"/>
              <a:gd name="T90" fmla="*/ 72 w 332"/>
              <a:gd name="T91" fmla="*/ 348 h 488"/>
              <a:gd name="T92" fmla="*/ 40 w 332"/>
              <a:gd name="T93" fmla="*/ 332 h 488"/>
              <a:gd name="T94" fmla="*/ 16 w 332"/>
              <a:gd name="T95" fmla="*/ 316 h 488"/>
              <a:gd name="T96" fmla="*/ 4 w 332"/>
              <a:gd name="T97" fmla="*/ 308 h 488"/>
              <a:gd name="T98" fmla="*/ 0 w 332"/>
              <a:gd name="T99" fmla="*/ 304 h 488"/>
              <a:gd name="T100" fmla="*/ 0 w 332"/>
              <a:gd name="T101" fmla="*/ 292 h 488"/>
              <a:gd name="T102" fmla="*/ 8 w 332"/>
              <a:gd name="T103" fmla="*/ 268 h 488"/>
              <a:gd name="T104" fmla="*/ 16 w 332"/>
              <a:gd name="T105" fmla="*/ 240 h 488"/>
              <a:gd name="T106" fmla="*/ 24 w 332"/>
              <a:gd name="T107" fmla="*/ 220 h 4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332" h="488">
                <a:moveTo>
                  <a:pt x="24" y="220"/>
                </a:moveTo>
                <a:lnTo>
                  <a:pt x="36" y="180"/>
                </a:lnTo>
                <a:lnTo>
                  <a:pt x="48" y="144"/>
                </a:lnTo>
                <a:lnTo>
                  <a:pt x="52" y="112"/>
                </a:lnTo>
                <a:lnTo>
                  <a:pt x="60" y="84"/>
                </a:lnTo>
                <a:lnTo>
                  <a:pt x="60" y="72"/>
                </a:lnTo>
                <a:lnTo>
                  <a:pt x="64" y="60"/>
                </a:lnTo>
                <a:lnTo>
                  <a:pt x="64" y="52"/>
                </a:lnTo>
                <a:lnTo>
                  <a:pt x="64" y="44"/>
                </a:lnTo>
                <a:lnTo>
                  <a:pt x="64" y="36"/>
                </a:lnTo>
                <a:lnTo>
                  <a:pt x="64" y="32"/>
                </a:lnTo>
                <a:lnTo>
                  <a:pt x="60" y="28"/>
                </a:lnTo>
                <a:lnTo>
                  <a:pt x="60" y="24"/>
                </a:lnTo>
                <a:lnTo>
                  <a:pt x="56" y="20"/>
                </a:lnTo>
                <a:lnTo>
                  <a:pt x="52" y="16"/>
                </a:lnTo>
                <a:lnTo>
                  <a:pt x="52" y="8"/>
                </a:lnTo>
                <a:lnTo>
                  <a:pt x="52" y="4"/>
                </a:lnTo>
                <a:lnTo>
                  <a:pt x="56" y="4"/>
                </a:lnTo>
                <a:lnTo>
                  <a:pt x="56" y="0"/>
                </a:lnTo>
                <a:lnTo>
                  <a:pt x="60" y="0"/>
                </a:lnTo>
                <a:lnTo>
                  <a:pt x="68" y="0"/>
                </a:lnTo>
                <a:lnTo>
                  <a:pt x="72" y="0"/>
                </a:lnTo>
                <a:lnTo>
                  <a:pt x="80" y="0"/>
                </a:lnTo>
                <a:lnTo>
                  <a:pt x="92" y="4"/>
                </a:lnTo>
                <a:lnTo>
                  <a:pt x="100" y="4"/>
                </a:lnTo>
                <a:lnTo>
                  <a:pt x="108" y="8"/>
                </a:lnTo>
                <a:lnTo>
                  <a:pt x="120" y="12"/>
                </a:lnTo>
                <a:lnTo>
                  <a:pt x="124" y="12"/>
                </a:lnTo>
                <a:lnTo>
                  <a:pt x="132" y="16"/>
                </a:lnTo>
                <a:lnTo>
                  <a:pt x="136" y="20"/>
                </a:lnTo>
                <a:lnTo>
                  <a:pt x="140" y="24"/>
                </a:lnTo>
                <a:lnTo>
                  <a:pt x="140" y="28"/>
                </a:lnTo>
                <a:lnTo>
                  <a:pt x="140" y="32"/>
                </a:lnTo>
                <a:lnTo>
                  <a:pt x="140" y="36"/>
                </a:lnTo>
                <a:lnTo>
                  <a:pt x="140" y="44"/>
                </a:lnTo>
                <a:lnTo>
                  <a:pt x="136" y="56"/>
                </a:lnTo>
                <a:lnTo>
                  <a:pt x="136" y="60"/>
                </a:lnTo>
                <a:lnTo>
                  <a:pt x="132" y="64"/>
                </a:lnTo>
                <a:lnTo>
                  <a:pt x="132" y="72"/>
                </a:lnTo>
                <a:lnTo>
                  <a:pt x="128" y="80"/>
                </a:lnTo>
                <a:lnTo>
                  <a:pt x="124" y="88"/>
                </a:lnTo>
                <a:lnTo>
                  <a:pt x="120" y="100"/>
                </a:lnTo>
                <a:lnTo>
                  <a:pt x="120" y="112"/>
                </a:lnTo>
                <a:lnTo>
                  <a:pt x="116" y="124"/>
                </a:lnTo>
                <a:lnTo>
                  <a:pt x="108" y="152"/>
                </a:lnTo>
                <a:lnTo>
                  <a:pt x="96" y="180"/>
                </a:lnTo>
                <a:lnTo>
                  <a:pt x="76" y="236"/>
                </a:lnTo>
                <a:lnTo>
                  <a:pt x="68" y="248"/>
                </a:lnTo>
                <a:lnTo>
                  <a:pt x="64" y="260"/>
                </a:lnTo>
                <a:lnTo>
                  <a:pt x="56" y="268"/>
                </a:lnTo>
                <a:lnTo>
                  <a:pt x="56" y="276"/>
                </a:lnTo>
                <a:lnTo>
                  <a:pt x="52" y="284"/>
                </a:lnTo>
                <a:lnTo>
                  <a:pt x="48" y="288"/>
                </a:lnTo>
                <a:lnTo>
                  <a:pt x="48" y="292"/>
                </a:lnTo>
                <a:lnTo>
                  <a:pt x="48" y="292"/>
                </a:lnTo>
                <a:lnTo>
                  <a:pt x="48" y="296"/>
                </a:lnTo>
                <a:lnTo>
                  <a:pt x="56" y="300"/>
                </a:lnTo>
                <a:lnTo>
                  <a:pt x="64" y="304"/>
                </a:lnTo>
                <a:lnTo>
                  <a:pt x="80" y="308"/>
                </a:lnTo>
                <a:lnTo>
                  <a:pt x="96" y="316"/>
                </a:lnTo>
                <a:lnTo>
                  <a:pt x="116" y="328"/>
                </a:lnTo>
                <a:lnTo>
                  <a:pt x="144" y="336"/>
                </a:lnTo>
                <a:lnTo>
                  <a:pt x="172" y="348"/>
                </a:lnTo>
                <a:lnTo>
                  <a:pt x="200" y="360"/>
                </a:lnTo>
                <a:lnTo>
                  <a:pt x="228" y="372"/>
                </a:lnTo>
                <a:lnTo>
                  <a:pt x="248" y="384"/>
                </a:lnTo>
                <a:lnTo>
                  <a:pt x="268" y="392"/>
                </a:lnTo>
                <a:lnTo>
                  <a:pt x="284" y="400"/>
                </a:lnTo>
                <a:lnTo>
                  <a:pt x="300" y="408"/>
                </a:lnTo>
                <a:lnTo>
                  <a:pt x="308" y="416"/>
                </a:lnTo>
                <a:lnTo>
                  <a:pt x="316" y="420"/>
                </a:lnTo>
                <a:lnTo>
                  <a:pt x="324" y="432"/>
                </a:lnTo>
                <a:lnTo>
                  <a:pt x="328" y="444"/>
                </a:lnTo>
                <a:lnTo>
                  <a:pt x="332" y="456"/>
                </a:lnTo>
                <a:lnTo>
                  <a:pt x="332" y="464"/>
                </a:lnTo>
                <a:lnTo>
                  <a:pt x="328" y="476"/>
                </a:lnTo>
                <a:lnTo>
                  <a:pt x="324" y="484"/>
                </a:lnTo>
                <a:lnTo>
                  <a:pt x="320" y="488"/>
                </a:lnTo>
                <a:lnTo>
                  <a:pt x="312" y="488"/>
                </a:lnTo>
                <a:lnTo>
                  <a:pt x="308" y="488"/>
                </a:lnTo>
                <a:lnTo>
                  <a:pt x="304" y="484"/>
                </a:lnTo>
                <a:lnTo>
                  <a:pt x="296" y="484"/>
                </a:lnTo>
                <a:lnTo>
                  <a:pt x="288" y="476"/>
                </a:lnTo>
                <a:lnTo>
                  <a:pt x="280" y="472"/>
                </a:lnTo>
                <a:lnTo>
                  <a:pt x="268" y="460"/>
                </a:lnTo>
                <a:lnTo>
                  <a:pt x="256" y="452"/>
                </a:lnTo>
                <a:lnTo>
                  <a:pt x="240" y="440"/>
                </a:lnTo>
                <a:lnTo>
                  <a:pt x="204" y="420"/>
                </a:lnTo>
                <a:lnTo>
                  <a:pt x="172" y="396"/>
                </a:lnTo>
                <a:lnTo>
                  <a:pt x="132" y="376"/>
                </a:lnTo>
                <a:lnTo>
                  <a:pt x="92" y="356"/>
                </a:lnTo>
                <a:lnTo>
                  <a:pt x="72" y="348"/>
                </a:lnTo>
                <a:lnTo>
                  <a:pt x="56" y="340"/>
                </a:lnTo>
                <a:lnTo>
                  <a:pt x="40" y="332"/>
                </a:lnTo>
                <a:lnTo>
                  <a:pt x="28" y="324"/>
                </a:lnTo>
                <a:lnTo>
                  <a:pt x="16" y="316"/>
                </a:lnTo>
                <a:lnTo>
                  <a:pt x="8" y="312"/>
                </a:lnTo>
                <a:lnTo>
                  <a:pt x="4" y="308"/>
                </a:lnTo>
                <a:lnTo>
                  <a:pt x="0" y="308"/>
                </a:lnTo>
                <a:lnTo>
                  <a:pt x="0" y="304"/>
                </a:lnTo>
                <a:lnTo>
                  <a:pt x="0" y="300"/>
                </a:lnTo>
                <a:lnTo>
                  <a:pt x="0" y="292"/>
                </a:lnTo>
                <a:lnTo>
                  <a:pt x="4" y="280"/>
                </a:lnTo>
                <a:lnTo>
                  <a:pt x="8" y="268"/>
                </a:lnTo>
                <a:lnTo>
                  <a:pt x="12" y="256"/>
                </a:lnTo>
                <a:lnTo>
                  <a:pt x="16" y="240"/>
                </a:lnTo>
                <a:lnTo>
                  <a:pt x="24" y="220"/>
                </a:lnTo>
                <a:lnTo>
                  <a:pt x="24" y="220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3" name="Freeform 374">
            <a:extLst>
              <a:ext uri="{FF2B5EF4-FFF2-40B4-BE49-F238E27FC236}">
                <a16:creationId xmlns:a16="http://schemas.microsoft.com/office/drawing/2014/main" id="{FFA4E544-90EE-4009-9E39-9E4DCBDF2397}"/>
              </a:ext>
            </a:extLst>
          </p:cNvPr>
          <p:cNvSpPr>
            <a:spLocks/>
          </p:cNvSpPr>
          <p:nvPr/>
        </p:nvSpPr>
        <p:spPr bwMode="auto">
          <a:xfrm>
            <a:off x="8314978" y="4800766"/>
            <a:ext cx="1053829" cy="1352621"/>
          </a:xfrm>
          <a:custGeom>
            <a:avLst/>
            <a:gdLst>
              <a:gd name="T0" fmla="*/ 188 w 284"/>
              <a:gd name="T1" fmla="*/ 180 h 296"/>
              <a:gd name="T2" fmla="*/ 188 w 284"/>
              <a:gd name="T3" fmla="*/ 192 h 296"/>
              <a:gd name="T4" fmla="*/ 188 w 284"/>
              <a:gd name="T5" fmla="*/ 192 h 296"/>
              <a:gd name="T6" fmla="*/ 200 w 284"/>
              <a:gd name="T7" fmla="*/ 188 h 296"/>
              <a:gd name="T8" fmla="*/ 224 w 284"/>
              <a:gd name="T9" fmla="*/ 176 h 296"/>
              <a:gd name="T10" fmla="*/ 252 w 284"/>
              <a:gd name="T11" fmla="*/ 160 h 296"/>
              <a:gd name="T12" fmla="*/ 272 w 284"/>
              <a:gd name="T13" fmla="*/ 152 h 296"/>
              <a:gd name="T14" fmla="*/ 284 w 284"/>
              <a:gd name="T15" fmla="*/ 156 h 296"/>
              <a:gd name="T16" fmla="*/ 276 w 284"/>
              <a:gd name="T17" fmla="*/ 168 h 296"/>
              <a:gd name="T18" fmla="*/ 256 w 284"/>
              <a:gd name="T19" fmla="*/ 192 h 296"/>
              <a:gd name="T20" fmla="*/ 216 w 284"/>
              <a:gd name="T21" fmla="*/ 224 h 296"/>
              <a:gd name="T22" fmla="*/ 184 w 284"/>
              <a:gd name="T23" fmla="*/ 252 h 296"/>
              <a:gd name="T24" fmla="*/ 168 w 284"/>
              <a:gd name="T25" fmla="*/ 272 h 296"/>
              <a:gd name="T26" fmla="*/ 160 w 284"/>
              <a:gd name="T27" fmla="*/ 288 h 296"/>
              <a:gd name="T28" fmla="*/ 144 w 284"/>
              <a:gd name="T29" fmla="*/ 296 h 296"/>
              <a:gd name="T30" fmla="*/ 120 w 284"/>
              <a:gd name="T31" fmla="*/ 280 h 296"/>
              <a:gd name="T32" fmla="*/ 104 w 284"/>
              <a:gd name="T33" fmla="*/ 260 h 296"/>
              <a:gd name="T34" fmla="*/ 108 w 284"/>
              <a:gd name="T35" fmla="*/ 244 h 296"/>
              <a:gd name="T36" fmla="*/ 124 w 284"/>
              <a:gd name="T37" fmla="*/ 224 h 296"/>
              <a:gd name="T38" fmla="*/ 132 w 284"/>
              <a:gd name="T39" fmla="*/ 196 h 296"/>
              <a:gd name="T40" fmla="*/ 140 w 284"/>
              <a:gd name="T41" fmla="*/ 152 h 296"/>
              <a:gd name="T42" fmla="*/ 144 w 284"/>
              <a:gd name="T43" fmla="*/ 96 h 296"/>
              <a:gd name="T44" fmla="*/ 144 w 284"/>
              <a:gd name="T45" fmla="*/ 64 h 296"/>
              <a:gd name="T46" fmla="*/ 148 w 284"/>
              <a:gd name="T47" fmla="*/ 52 h 296"/>
              <a:gd name="T48" fmla="*/ 140 w 284"/>
              <a:gd name="T49" fmla="*/ 52 h 296"/>
              <a:gd name="T50" fmla="*/ 124 w 284"/>
              <a:gd name="T51" fmla="*/ 60 h 296"/>
              <a:gd name="T52" fmla="*/ 88 w 284"/>
              <a:gd name="T53" fmla="*/ 72 h 296"/>
              <a:gd name="T54" fmla="*/ 52 w 284"/>
              <a:gd name="T55" fmla="*/ 80 h 296"/>
              <a:gd name="T56" fmla="*/ 32 w 284"/>
              <a:gd name="T57" fmla="*/ 80 h 296"/>
              <a:gd name="T58" fmla="*/ 8 w 284"/>
              <a:gd name="T59" fmla="*/ 64 h 296"/>
              <a:gd name="T60" fmla="*/ 0 w 284"/>
              <a:gd name="T61" fmla="*/ 44 h 296"/>
              <a:gd name="T62" fmla="*/ 52 w 284"/>
              <a:gd name="T63" fmla="*/ 40 h 296"/>
              <a:gd name="T64" fmla="*/ 96 w 284"/>
              <a:gd name="T65" fmla="*/ 28 h 296"/>
              <a:gd name="T66" fmla="*/ 128 w 284"/>
              <a:gd name="T67" fmla="*/ 20 h 296"/>
              <a:gd name="T68" fmla="*/ 144 w 284"/>
              <a:gd name="T69" fmla="*/ 8 h 296"/>
              <a:gd name="T70" fmla="*/ 156 w 284"/>
              <a:gd name="T71" fmla="*/ 0 h 296"/>
              <a:gd name="T72" fmla="*/ 176 w 284"/>
              <a:gd name="T73" fmla="*/ 4 h 296"/>
              <a:gd name="T74" fmla="*/ 208 w 284"/>
              <a:gd name="T75" fmla="*/ 20 h 296"/>
              <a:gd name="T76" fmla="*/ 224 w 284"/>
              <a:gd name="T77" fmla="*/ 40 h 296"/>
              <a:gd name="T78" fmla="*/ 220 w 284"/>
              <a:gd name="T79" fmla="*/ 52 h 296"/>
              <a:gd name="T80" fmla="*/ 212 w 284"/>
              <a:gd name="T81" fmla="*/ 56 h 296"/>
              <a:gd name="T82" fmla="*/ 200 w 284"/>
              <a:gd name="T83" fmla="*/ 92 h 296"/>
              <a:gd name="T84" fmla="*/ 192 w 284"/>
              <a:gd name="T85" fmla="*/ 160 h 2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284" h="296">
                <a:moveTo>
                  <a:pt x="192" y="160"/>
                </a:moveTo>
                <a:lnTo>
                  <a:pt x="188" y="176"/>
                </a:lnTo>
                <a:lnTo>
                  <a:pt x="188" y="180"/>
                </a:lnTo>
                <a:lnTo>
                  <a:pt x="188" y="184"/>
                </a:lnTo>
                <a:lnTo>
                  <a:pt x="188" y="188"/>
                </a:lnTo>
                <a:lnTo>
                  <a:pt x="188" y="192"/>
                </a:lnTo>
                <a:lnTo>
                  <a:pt x="188" y="192"/>
                </a:lnTo>
                <a:lnTo>
                  <a:pt x="188" y="192"/>
                </a:lnTo>
                <a:lnTo>
                  <a:pt x="188" y="192"/>
                </a:lnTo>
                <a:lnTo>
                  <a:pt x="192" y="192"/>
                </a:lnTo>
                <a:lnTo>
                  <a:pt x="196" y="192"/>
                </a:lnTo>
                <a:lnTo>
                  <a:pt x="200" y="188"/>
                </a:lnTo>
                <a:lnTo>
                  <a:pt x="204" y="184"/>
                </a:lnTo>
                <a:lnTo>
                  <a:pt x="212" y="180"/>
                </a:lnTo>
                <a:lnTo>
                  <a:pt x="224" y="176"/>
                </a:lnTo>
                <a:lnTo>
                  <a:pt x="232" y="168"/>
                </a:lnTo>
                <a:lnTo>
                  <a:pt x="244" y="164"/>
                </a:lnTo>
                <a:lnTo>
                  <a:pt x="252" y="160"/>
                </a:lnTo>
                <a:lnTo>
                  <a:pt x="260" y="156"/>
                </a:lnTo>
                <a:lnTo>
                  <a:pt x="264" y="152"/>
                </a:lnTo>
                <a:lnTo>
                  <a:pt x="272" y="152"/>
                </a:lnTo>
                <a:lnTo>
                  <a:pt x="276" y="152"/>
                </a:lnTo>
                <a:lnTo>
                  <a:pt x="280" y="152"/>
                </a:lnTo>
                <a:lnTo>
                  <a:pt x="284" y="156"/>
                </a:lnTo>
                <a:lnTo>
                  <a:pt x="284" y="160"/>
                </a:lnTo>
                <a:lnTo>
                  <a:pt x="280" y="164"/>
                </a:lnTo>
                <a:lnTo>
                  <a:pt x="276" y="168"/>
                </a:lnTo>
                <a:lnTo>
                  <a:pt x="272" y="176"/>
                </a:lnTo>
                <a:lnTo>
                  <a:pt x="264" y="184"/>
                </a:lnTo>
                <a:lnTo>
                  <a:pt x="256" y="192"/>
                </a:lnTo>
                <a:lnTo>
                  <a:pt x="244" y="200"/>
                </a:lnTo>
                <a:lnTo>
                  <a:pt x="228" y="212"/>
                </a:lnTo>
                <a:lnTo>
                  <a:pt x="216" y="224"/>
                </a:lnTo>
                <a:lnTo>
                  <a:pt x="204" y="236"/>
                </a:lnTo>
                <a:lnTo>
                  <a:pt x="196" y="244"/>
                </a:lnTo>
                <a:lnTo>
                  <a:pt x="184" y="252"/>
                </a:lnTo>
                <a:lnTo>
                  <a:pt x="180" y="260"/>
                </a:lnTo>
                <a:lnTo>
                  <a:pt x="172" y="268"/>
                </a:lnTo>
                <a:lnTo>
                  <a:pt x="168" y="272"/>
                </a:lnTo>
                <a:lnTo>
                  <a:pt x="168" y="276"/>
                </a:lnTo>
                <a:lnTo>
                  <a:pt x="164" y="284"/>
                </a:lnTo>
                <a:lnTo>
                  <a:pt x="160" y="288"/>
                </a:lnTo>
                <a:lnTo>
                  <a:pt x="156" y="292"/>
                </a:lnTo>
                <a:lnTo>
                  <a:pt x="148" y="296"/>
                </a:lnTo>
                <a:lnTo>
                  <a:pt x="144" y="296"/>
                </a:lnTo>
                <a:lnTo>
                  <a:pt x="136" y="292"/>
                </a:lnTo>
                <a:lnTo>
                  <a:pt x="128" y="288"/>
                </a:lnTo>
                <a:lnTo>
                  <a:pt x="120" y="280"/>
                </a:lnTo>
                <a:lnTo>
                  <a:pt x="112" y="272"/>
                </a:lnTo>
                <a:lnTo>
                  <a:pt x="108" y="268"/>
                </a:lnTo>
                <a:lnTo>
                  <a:pt x="104" y="260"/>
                </a:lnTo>
                <a:lnTo>
                  <a:pt x="104" y="256"/>
                </a:lnTo>
                <a:lnTo>
                  <a:pt x="104" y="252"/>
                </a:lnTo>
                <a:lnTo>
                  <a:pt x="108" y="244"/>
                </a:lnTo>
                <a:lnTo>
                  <a:pt x="112" y="236"/>
                </a:lnTo>
                <a:lnTo>
                  <a:pt x="120" y="228"/>
                </a:lnTo>
                <a:lnTo>
                  <a:pt x="124" y="224"/>
                </a:lnTo>
                <a:lnTo>
                  <a:pt x="128" y="216"/>
                </a:lnTo>
                <a:lnTo>
                  <a:pt x="128" y="208"/>
                </a:lnTo>
                <a:lnTo>
                  <a:pt x="132" y="196"/>
                </a:lnTo>
                <a:lnTo>
                  <a:pt x="136" y="184"/>
                </a:lnTo>
                <a:lnTo>
                  <a:pt x="136" y="168"/>
                </a:lnTo>
                <a:lnTo>
                  <a:pt x="140" y="152"/>
                </a:lnTo>
                <a:lnTo>
                  <a:pt x="140" y="132"/>
                </a:lnTo>
                <a:lnTo>
                  <a:pt x="144" y="112"/>
                </a:lnTo>
                <a:lnTo>
                  <a:pt x="144" y="96"/>
                </a:lnTo>
                <a:lnTo>
                  <a:pt x="144" y="84"/>
                </a:lnTo>
                <a:lnTo>
                  <a:pt x="144" y="72"/>
                </a:lnTo>
                <a:lnTo>
                  <a:pt x="144" y="64"/>
                </a:lnTo>
                <a:lnTo>
                  <a:pt x="148" y="56"/>
                </a:lnTo>
                <a:lnTo>
                  <a:pt x="148" y="52"/>
                </a:lnTo>
                <a:lnTo>
                  <a:pt x="148" y="52"/>
                </a:lnTo>
                <a:lnTo>
                  <a:pt x="148" y="52"/>
                </a:lnTo>
                <a:lnTo>
                  <a:pt x="144" y="52"/>
                </a:lnTo>
                <a:lnTo>
                  <a:pt x="140" y="52"/>
                </a:lnTo>
                <a:lnTo>
                  <a:pt x="136" y="56"/>
                </a:lnTo>
                <a:lnTo>
                  <a:pt x="132" y="56"/>
                </a:lnTo>
                <a:lnTo>
                  <a:pt x="124" y="60"/>
                </a:lnTo>
                <a:lnTo>
                  <a:pt x="116" y="60"/>
                </a:lnTo>
                <a:lnTo>
                  <a:pt x="104" y="64"/>
                </a:lnTo>
                <a:lnTo>
                  <a:pt x="88" y="72"/>
                </a:lnTo>
                <a:lnTo>
                  <a:pt x="72" y="76"/>
                </a:lnTo>
                <a:lnTo>
                  <a:pt x="60" y="80"/>
                </a:lnTo>
                <a:lnTo>
                  <a:pt x="52" y="80"/>
                </a:lnTo>
                <a:lnTo>
                  <a:pt x="48" y="80"/>
                </a:lnTo>
                <a:lnTo>
                  <a:pt x="40" y="80"/>
                </a:lnTo>
                <a:lnTo>
                  <a:pt x="32" y="80"/>
                </a:lnTo>
                <a:lnTo>
                  <a:pt x="24" y="76"/>
                </a:lnTo>
                <a:lnTo>
                  <a:pt x="16" y="68"/>
                </a:lnTo>
                <a:lnTo>
                  <a:pt x="8" y="64"/>
                </a:lnTo>
                <a:lnTo>
                  <a:pt x="4" y="60"/>
                </a:lnTo>
                <a:lnTo>
                  <a:pt x="0" y="52"/>
                </a:lnTo>
                <a:lnTo>
                  <a:pt x="0" y="44"/>
                </a:lnTo>
                <a:lnTo>
                  <a:pt x="16" y="44"/>
                </a:lnTo>
                <a:lnTo>
                  <a:pt x="36" y="44"/>
                </a:lnTo>
                <a:lnTo>
                  <a:pt x="52" y="40"/>
                </a:lnTo>
                <a:lnTo>
                  <a:pt x="68" y="36"/>
                </a:lnTo>
                <a:lnTo>
                  <a:pt x="84" y="32"/>
                </a:lnTo>
                <a:lnTo>
                  <a:pt x="96" y="28"/>
                </a:lnTo>
                <a:lnTo>
                  <a:pt x="108" y="24"/>
                </a:lnTo>
                <a:lnTo>
                  <a:pt x="120" y="24"/>
                </a:lnTo>
                <a:lnTo>
                  <a:pt x="128" y="20"/>
                </a:lnTo>
                <a:lnTo>
                  <a:pt x="136" y="16"/>
                </a:lnTo>
                <a:lnTo>
                  <a:pt x="140" y="12"/>
                </a:lnTo>
                <a:lnTo>
                  <a:pt x="144" y="8"/>
                </a:lnTo>
                <a:lnTo>
                  <a:pt x="148" y="4"/>
                </a:lnTo>
                <a:lnTo>
                  <a:pt x="152" y="4"/>
                </a:lnTo>
                <a:lnTo>
                  <a:pt x="156" y="0"/>
                </a:lnTo>
                <a:lnTo>
                  <a:pt x="160" y="0"/>
                </a:lnTo>
                <a:lnTo>
                  <a:pt x="168" y="0"/>
                </a:lnTo>
                <a:lnTo>
                  <a:pt x="176" y="4"/>
                </a:lnTo>
                <a:lnTo>
                  <a:pt x="188" y="8"/>
                </a:lnTo>
                <a:lnTo>
                  <a:pt x="200" y="16"/>
                </a:lnTo>
                <a:lnTo>
                  <a:pt x="208" y="20"/>
                </a:lnTo>
                <a:lnTo>
                  <a:pt x="216" y="28"/>
                </a:lnTo>
                <a:lnTo>
                  <a:pt x="220" y="32"/>
                </a:lnTo>
                <a:lnTo>
                  <a:pt x="224" y="40"/>
                </a:lnTo>
                <a:lnTo>
                  <a:pt x="224" y="44"/>
                </a:lnTo>
                <a:lnTo>
                  <a:pt x="220" y="48"/>
                </a:lnTo>
                <a:lnTo>
                  <a:pt x="220" y="52"/>
                </a:lnTo>
                <a:lnTo>
                  <a:pt x="216" y="52"/>
                </a:lnTo>
                <a:lnTo>
                  <a:pt x="212" y="56"/>
                </a:lnTo>
                <a:lnTo>
                  <a:pt x="212" y="56"/>
                </a:lnTo>
                <a:lnTo>
                  <a:pt x="208" y="64"/>
                </a:lnTo>
                <a:lnTo>
                  <a:pt x="204" y="76"/>
                </a:lnTo>
                <a:lnTo>
                  <a:pt x="200" y="92"/>
                </a:lnTo>
                <a:lnTo>
                  <a:pt x="196" y="128"/>
                </a:lnTo>
                <a:lnTo>
                  <a:pt x="192" y="160"/>
                </a:lnTo>
                <a:lnTo>
                  <a:pt x="192" y="160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4" name="Freeform 375">
            <a:extLst>
              <a:ext uri="{FF2B5EF4-FFF2-40B4-BE49-F238E27FC236}">
                <a16:creationId xmlns:a16="http://schemas.microsoft.com/office/drawing/2014/main" id="{7197F5AF-1852-4116-A0BB-DDFF9F88F487}"/>
              </a:ext>
            </a:extLst>
          </p:cNvPr>
          <p:cNvSpPr>
            <a:spLocks/>
          </p:cNvSpPr>
          <p:nvPr/>
        </p:nvSpPr>
        <p:spPr bwMode="auto">
          <a:xfrm>
            <a:off x="8804786" y="4161013"/>
            <a:ext cx="474965" cy="365573"/>
          </a:xfrm>
          <a:custGeom>
            <a:avLst/>
            <a:gdLst>
              <a:gd name="T0" fmla="*/ 124 w 128"/>
              <a:gd name="T1" fmla="*/ 64 h 80"/>
              <a:gd name="T2" fmla="*/ 120 w 128"/>
              <a:gd name="T3" fmla="*/ 72 h 80"/>
              <a:gd name="T4" fmla="*/ 116 w 128"/>
              <a:gd name="T5" fmla="*/ 76 h 80"/>
              <a:gd name="T6" fmla="*/ 108 w 128"/>
              <a:gd name="T7" fmla="*/ 80 h 80"/>
              <a:gd name="T8" fmla="*/ 104 w 128"/>
              <a:gd name="T9" fmla="*/ 80 h 80"/>
              <a:gd name="T10" fmla="*/ 100 w 128"/>
              <a:gd name="T11" fmla="*/ 80 h 80"/>
              <a:gd name="T12" fmla="*/ 96 w 128"/>
              <a:gd name="T13" fmla="*/ 76 h 80"/>
              <a:gd name="T14" fmla="*/ 88 w 128"/>
              <a:gd name="T15" fmla="*/ 76 h 80"/>
              <a:gd name="T16" fmla="*/ 80 w 128"/>
              <a:gd name="T17" fmla="*/ 72 h 80"/>
              <a:gd name="T18" fmla="*/ 72 w 128"/>
              <a:gd name="T19" fmla="*/ 68 h 80"/>
              <a:gd name="T20" fmla="*/ 64 w 128"/>
              <a:gd name="T21" fmla="*/ 64 h 80"/>
              <a:gd name="T22" fmla="*/ 56 w 128"/>
              <a:gd name="T23" fmla="*/ 56 h 80"/>
              <a:gd name="T24" fmla="*/ 44 w 128"/>
              <a:gd name="T25" fmla="*/ 48 h 80"/>
              <a:gd name="T26" fmla="*/ 36 w 128"/>
              <a:gd name="T27" fmla="*/ 40 h 80"/>
              <a:gd name="T28" fmla="*/ 24 w 128"/>
              <a:gd name="T29" fmla="*/ 36 h 80"/>
              <a:gd name="T30" fmla="*/ 16 w 128"/>
              <a:gd name="T31" fmla="*/ 28 h 80"/>
              <a:gd name="T32" fmla="*/ 12 w 128"/>
              <a:gd name="T33" fmla="*/ 24 h 80"/>
              <a:gd name="T34" fmla="*/ 8 w 128"/>
              <a:gd name="T35" fmla="*/ 20 h 80"/>
              <a:gd name="T36" fmla="*/ 4 w 128"/>
              <a:gd name="T37" fmla="*/ 16 h 80"/>
              <a:gd name="T38" fmla="*/ 0 w 128"/>
              <a:gd name="T39" fmla="*/ 16 h 80"/>
              <a:gd name="T40" fmla="*/ 0 w 128"/>
              <a:gd name="T41" fmla="*/ 12 h 80"/>
              <a:gd name="T42" fmla="*/ 0 w 128"/>
              <a:gd name="T43" fmla="*/ 8 h 80"/>
              <a:gd name="T44" fmla="*/ 8 w 128"/>
              <a:gd name="T45" fmla="*/ 4 h 80"/>
              <a:gd name="T46" fmla="*/ 12 w 128"/>
              <a:gd name="T47" fmla="*/ 4 h 80"/>
              <a:gd name="T48" fmla="*/ 24 w 128"/>
              <a:gd name="T49" fmla="*/ 0 h 80"/>
              <a:gd name="T50" fmla="*/ 36 w 128"/>
              <a:gd name="T51" fmla="*/ 0 h 80"/>
              <a:gd name="T52" fmla="*/ 48 w 128"/>
              <a:gd name="T53" fmla="*/ 0 h 80"/>
              <a:gd name="T54" fmla="*/ 64 w 128"/>
              <a:gd name="T55" fmla="*/ 4 h 80"/>
              <a:gd name="T56" fmla="*/ 84 w 128"/>
              <a:gd name="T57" fmla="*/ 8 h 80"/>
              <a:gd name="T58" fmla="*/ 96 w 128"/>
              <a:gd name="T59" fmla="*/ 12 h 80"/>
              <a:gd name="T60" fmla="*/ 108 w 128"/>
              <a:gd name="T61" fmla="*/ 20 h 80"/>
              <a:gd name="T62" fmla="*/ 120 w 128"/>
              <a:gd name="T63" fmla="*/ 24 h 80"/>
              <a:gd name="T64" fmla="*/ 124 w 128"/>
              <a:gd name="T65" fmla="*/ 32 h 80"/>
              <a:gd name="T66" fmla="*/ 128 w 128"/>
              <a:gd name="T67" fmla="*/ 40 h 80"/>
              <a:gd name="T68" fmla="*/ 128 w 128"/>
              <a:gd name="T69" fmla="*/ 48 h 80"/>
              <a:gd name="T70" fmla="*/ 128 w 128"/>
              <a:gd name="T71" fmla="*/ 56 h 80"/>
              <a:gd name="T72" fmla="*/ 124 w 128"/>
              <a:gd name="T73" fmla="*/ 64 h 80"/>
              <a:gd name="T74" fmla="*/ 124 w 128"/>
              <a:gd name="T75" fmla="*/ 64 h 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28" h="80">
                <a:moveTo>
                  <a:pt x="124" y="64"/>
                </a:moveTo>
                <a:lnTo>
                  <a:pt x="120" y="72"/>
                </a:lnTo>
                <a:lnTo>
                  <a:pt x="116" y="76"/>
                </a:lnTo>
                <a:lnTo>
                  <a:pt x="108" y="80"/>
                </a:lnTo>
                <a:lnTo>
                  <a:pt x="104" y="80"/>
                </a:lnTo>
                <a:lnTo>
                  <a:pt x="100" y="80"/>
                </a:lnTo>
                <a:lnTo>
                  <a:pt x="96" y="76"/>
                </a:lnTo>
                <a:lnTo>
                  <a:pt x="88" y="76"/>
                </a:lnTo>
                <a:lnTo>
                  <a:pt x="80" y="72"/>
                </a:lnTo>
                <a:lnTo>
                  <a:pt x="72" y="68"/>
                </a:lnTo>
                <a:lnTo>
                  <a:pt x="64" y="64"/>
                </a:lnTo>
                <a:lnTo>
                  <a:pt x="56" y="56"/>
                </a:lnTo>
                <a:lnTo>
                  <a:pt x="44" y="48"/>
                </a:lnTo>
                <a:lnTo>
                  <a:pt x="36" y="40"/>
                </a:lnTo>
                <a:lnTo>
                  <a:pt x="24" y="36"/>
                </a:lnTo>
                <a:lnTo>
                  <a:pt x="16" y="28"/>
                </a:lnTo>
                <a:lnTo>
                  <a:pt x="12" y="24"/>
                </a:lnTo>
                <a:lnTo>
                  <a:pt x="8" y="20"/>
                </a:lnTo>
                <a:lnTo>
                  <a:pt x="4" y="16"/>
                </a:lnTo>
                <a:lnTo>
                  <a:pt x="0" y="16"/>
                </a:lnTo>
                <a:lnTo>
                  <a:pt x="0" y="12"/>
                </a:lnTo>
                <a:lnTo>
                  <a:pt x="0" y="8"/>
                </a:lnTo>
                <a:lnTo>
                  <a:pt x="8" y="4"/>
                </a:lnTo>
                <a:lnTo>
                  <a:pt x="12" y="4"/>
                </a:lnTo>
                <a:lnTo>
                  <a:pt x="24" y="0"/>
                </a:lnTo>
                <a:lnTo>
                  <a:pt x="36" y="0"/>
                </a:lnTo>
                <a:lnTo>
                  <a:pt x="48" y="0"/>
                </a:lnTo>
                <a:lnTo>
                  <a:pt x="64" y="4"/>
                </a:lnTo>
                <a:lnTo>
                  <a:pt x="84" y="8"/>
                </a:lnTo>
                <a:lnTo>
                  <a:pt x="96" y="12"/>
                </a:lnTo>
                <a:lnTo>
                  <a:pt x="108" y="20"/>
                </a:lnTo>
                <a:lnTo>
                  <a:pt x="120" y="24"/>
                </a:lnTo>
                <a:lnTo>
                  <a:pt x="124" y="32"/>
                </a:lnTo>
                <a:lnTo>
                  <a:pt x="128" y="40"/>
                </a:lnTo>
                <a:lnTo>
                  <a:pt x="128" y="48"/>
                </a:lnTo>
                <a:lnTo>
                  <a:pt x="128" y="56"/>
                </a:lnTo>
                <a:lnTo>
                  <a:pt x="124" y="64"/>
                </a:lnTo>
                <a:lnTo>
                  <a:pt x="124" y="64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5" name="Freeform 376">
            <a:extLst>
              <a:ext uri="{FF2B5EF4-FFF2-40B4-BE49-F238E27FC236}">
                <a16:creationId xmlns:a16="http://schemas.microsoft.com/office/drawing/2014/main" id="{B02FCFAB-0672-4402-80D2-6A2F49C87174}"/>
              </a:ext>
            </a:extLst>
          </p:cNvPr>
          <p:cNvSpPr>
            <a:spLocks/>
          </p:cNvSpPr>
          <p:nvPr/>
        </p:nvSpPr>
        <p:spPr bwMode="auto">
          <a:xfrm>
            <a:off x="9428177" y="4197570"/>
            <a:ext cx="1053829" cy="310737"/>
          </a:xfrm>
          <a:custGeom>
            <a:avLst/>
            <a:gdLst>
              <a:gd name="T0" fmla="*/ 140 w 284"/>
              <a:gd name="T1" fmla="*/ 16 h 68"/>
              <a:gd name="T2" fmla="*/ 160 w 284"/>
              <a:gd name="T3" fmla="*/ 12 h 68"/>
              <a:gd name="T4" fmla="*/ 184 w 284"/>
              <a:gd name="T5" fmla="*/ 8 h 68"/>
              <a:gd name="T6" fmla="*/ 200 w 284"/>
              <a:gd name="T7" fmla="*/ 4 h 68"/>
              <a:gd name="T8" fmla="*/ 216 w 284"/>
              <a:gd name="T9" fmla="*/ 0 h 68"/>
              <a:gd name="T10" fmla="*/ 232 w 284"/>
              <a:gd name="T11" fmla="*/ 0 h 68"/>
              <a:gd name="T12" fmla="*/ 244 w 284"/>
              <a:gd name="T13" fmla="*/ 0 h 68"/>
              <a:gd name="T14" fmla="*/ 252 w 284"/>
              <a:gd name="T15" fmla="*/ 0 h 68"/>
              <a:gd name="T16" fmla="*/ 260 w 284"/>
              <a:gd name="T17" fmla="*/ 0 h 68"/>
              <a:gd name="T18" fmla="*/ 272 w 284"/>
              <a:gd name="T19" fmla="*/ 4 h 68"/>
              <a:gd name="T20" fmla="*/ 276 w 284"/>
              <a:gd name="T21" fmla="*/ 8 h 68"/>
              <a:gd name="T22" fmla="*/ 284 w 284"/>
              <a:gd name="T23" fmla="*/ 16 h 68"/>
              <a:gd name="T24" fmla="*/ 284 w 284"/>
              <a:gd name="T25" fmla="*/ 20 h 68"/>
              <a:gd name="T26" fmla="*/ 284 w 284"/>
              <a:gd name="T27" fmla="*/ 24 h 68"/>
              <a:gd name="T28" fmla="*/ 280 w 284"/>
              <a:gd name="T29" fmla="*/ 28 h 68"/>
              <a:gd name="T30" fmla="*/ 276 w 284"/>
              <a:gd name="T31" fmla="*/ 32 h 68"/>
              <a:gd name="T32" fmla="*/ 272 w 284"/>
              <a:gd name="T33" fmla="*/ 32 h 68"/>
              <a:gd name="T34" fmla="*/ 264 w 284"/>
              <a:gd name="T35" fmla="*/ 36 h 68"/>
              <a:gd name="T36" fmla="*/ 256 w 284"/>
              <a:gd name="T37" fmla="*/ 36 h 68"/>
              <a:gd name="T38" fmla="*/ 244 w 284"/>
              <a:gd name="T39" fmla="*/ 40 h 68"/>
              <a:gd name="T40" fmla="*/ 232 w 284"/>
              <a:gd name="T41" fmla="*/ 40 h 68"/>
              <a:gd name="T42" fmla="*/ 208 w 284"/>
              <a:gd name="T43" fmla="*/ 44 h 68"/>
              <a:gd name="T44" fmla="*/ 180 w 284"/>
              <a:gd name="T45" fmla="*/ 48 h 68"/>
              <a:gd name="T46" fmla="*/ 148 w 284"/>
              <a:gd name="T47" fmla="*/ 52 h 68"/>
              <a:gd name="T48" fmla="*/ 120 w 284"/>
              <a:gd name="T49" fmla="*/ 56 h 68"/>
              <a:gd name="T50" fmla="*/ 104 w 284"/>
              <a:gd name="T51" fmla="*/ 60 h 68"/>
              <a:gd name="T52" fmla="*/ 92 w 284"/>
              <a:gd name="T53" fmla="*/ 60 h 68"/>
              <a:gd name="T54" fmla="*/ 80 w 284"/>
              <a:gd name="T55" fmla="*/ 64 h 68"/>
              <a:gd name="T56" fmla="*/ 68 w 284"/>
              <a:gd name="T57" fmla="*/ 64 h 68"/>
              <a:gd name="T58" fmla="*/ 60 w 284"/>
              <a:gd name="T59" fmla="*/ 64 h 68"/>
              <a:gd name="T60" fmla="*/ 52 w 284"/>
              <a:gd name="T61" fmla="*/ 64 h 68"/>
              <a:gd name="T62" fmla="*/ 44 w 284"/>
              <a:gd name="T63" fmla="*/ 68 h 68"/>
              <a:gd name="T64" fmla="*/ 40 w 284"/>
              <a:gd name="T65" fmla="*/ 68 h 68"/>
              <a:gd name="T66" fmla="*/ 28 w 284"/>
              <a:gd name="T67" fmla="*/ 64 h 68"/>
              <a:gd name="T68" fmla="*/ 20 w 284"/>
              <a:gd name="T69" fmla="*/ 60 h 68"/>
              <a:gd name="T70" fmla="*/ 12 w 284"/>
              <a:gd name="T71" fmla="*/ 56 h 68"/>
              <a:gd name="T72" fmla="*/ 0 w 284"/>
              <a:gd name="T73" fmla="*/ 44 h 68"/>
              <a:gd name="T74" fmla="*/ 12 w 284"/>
              <a:gd name="T75" fmla="*/ 44 h 68"/>
              <a:gd name="T76" fmla="*/ 28 w 284"/>
              <a:gd name="T77" fmla="*/ 40 h 68"/>
              <a:gd name="T78" fmla="*/ 40 w 284"/>
              <a:gd name="T79" fmla="*/ 36 h 68"/>
              <a:gd name="T80" fmla="*/ 56 w 284"/>
              <a:gd name="T81" fmla="*/ 32 h 68"/>
              <a:gd name="T82" fmla="*/ 76 w 284"/>
              <a:gd name="T83" fmla="*/ 28 h 68"/>
              <a:gd name="T84" fmla="*/ 96 w 284"/>
              <a:gd name="T85" fmla="*/ 24 h 68"/>
              <a:gd name="T86" fmla="*/ 116 w 284"/>
              <a:gd name="T87" fmla="*/ 20 h 68"/>
              <a:gd name="T88" fmla="*/ 140 w 284"/>
              <a:gd name="T89" fmla="*/ 16 h 68"/>
              <a:gd name="T90" fmla="*/ 140 w 284"/>
              <a:gd name="T91" fmla="*/ 16 h 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284" h="68">
                <a:moveTo>
                  <a:pt x="140" y="16"/>
                </a:moveTo>
                <a:lnTo>
                  <a:pt x="160" y="12"/>
                </a:lnTo>
                <a:lnTo>
                  <a:pt x="184" y="8"/>
                </a:lnTo>
                <a:lnTo>
                  <a:pt x="200" y="4"/>
                </a:lnTo>
                <a:lnTo>
                  <a:pt x="216" y="0"/>
                </a:lnTo>
                <a:lnTo>
                  <a:pt x="232" y="0"/>
                </a:lnTo>
                <a:lnTo>
                  <a:pt x="244" y="0"/>
                </a:lnTo>
                <a:lnTo>
                  <a:pt x="252" y="0"/>
                </a:lnTo>
                <a:lnTo>
                  <a:pt x="260" y="0"/>
                </a:lnTo>
                <a:lnTo>
                  <a:pt x="272" y="4"/>
                </a:lnTo>
                <a:lnTo>
                  <a:pt x="276" y="8"/>
                </a:lnTo>
                <a:lnTo>
                  <a:pt x="284" y="16"/>
                </a:lnTo>
                <a:lnTo>
                  <a:pt x="284" y="20"/>
                </a:lnTo>
                <a:lnTo>
                  <a:pt x="284" y="24"/>
                </a:lnTo>
                <a:lnTo>
                  <a:pt x="280" y="28"/>
                </a:lnTo>
                <a:lnTo>
                  <a:pt x="276" y="32"/>
                </a:lnTo>
                <a:lnTo>
                  <a:pt x="272" y="32"/>
                </a:lnTo>
                <a:lnTo>
                  <a:pt x="264" y="36"/>
                </a:lnTo>
                <a:lnTo>
                  <a:pt x="256" y="36"/>
                </a:lnTo>
                <a:lnTo>
                  <a:pt x="244" y="40"/>
                </a:lnTo>
                <a:lnTo>
                  <a:pt x="232" y="40"/>
                </a:lnTo>
                <a:lnTo>
                  <a:pt x="208" y="44"/>
                </a:lnTo>
                <a:lnTo>
                  <a:pt x="180" y="48"/>
                </a:lnTo>
                <a:lnTo>
                  <a:pt x="148" y="52"/>
                </a:lnTo>
                <a:lnTo>
                  <a:pt x="120" y="56"/>
                </a:lnTo>
                <a:lnTo>
                  <a:pt x="104" y="60"/>
                </a:lnTo>
                <a:lnTo>
                  <a:pt x="92" y="60"/>
                </a:lnTo>
                <a:lnTo>
                  <a:pt x="80" y="64"/>
                </a:lnTo>
                <a:lnTo>
                  <a:pt x="68" y="64"/>
                </a:lnTo>
                <a:lnTo>
                  <a:pt x="60" y="64"/>
                </a:lnTo>
                <a:lnTo>
                  <a:pt x="52" y="64"/>
                </a:lnTo>
                <a:lnTo>
                  <a:pt x="44" y="68"/>
                </a:lnTo>
                <a:lnTo>
                  <a:pt x="40" y="68"/>
                </a:lnTo>
                <a:lnTo>
                  <a:pt x="28" y="64"/>
                </a:lnTo>
                <a:lnTo>
                  <a:pt x="20" y="60"/>
                </a:lnTo>
                <a:lnTo>
                  <a:pt x="12" y="56"/>
                </a:lnTo>
                <a:lnTo>
                  <a:pt x="0" y="44"/>
                </a:lnTo>
                <a:lnTo>
                  <a:pt x="12" y="44"/>
                </a:lnTo>
                <a:lnTo>
                  <a:pt x="28" y="40"/>
                </a:lnTo>
                <a:lnTo>
                  <a:pt x="40" y="36"/>
                </a:lnTo>
                <a:lnTo>
                  <a:pt x="56" y="32"/>
                </a:lnTo>
                <a:lnTo>
                  <a:pt x="76" y="28"/>
                </a:lnTo>
                <a:lnTo>
                  <a:pt x="96" y="24"/>
                </a:lnTo>
                <a:lnTo>
                  <a:pt x="116" y="20"/>
                </a:lnTo>
                <a:lnTo>
                  <a:pt x="140" y="16"/>
                </a:lnTo>
                <a:lnTo>
                  <a:pt x="140" y="16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6" name="Freeform 377">
            <a:extLst>
              <a:ext uri="{FF2B5EF4-FFF2-40B4-BE49-F238E27FC236}">
                <a16:creationId xmlns:a16="http://schemas.microsoft.com/office/drawing/2014/main" id="{C5CD4048-5ED4-43A2-806E-7EE87FA30A59}"/>
              </a:ext>
            </a:extLst>
          </p:cNvPr>
          <p:cNvSpPr>
            <a:spLocks/>
          </p:cNvSpPr>
          <p:nvPr/>
        </p:nvSpPr>
        <p:spPr bwMode="auto">
          <a:xfrm>
            <a:off x="9725031" y="3886833"/>
            <a:ext cx="311696" cy="1096720"/>
          </a:xfrm>
          <a:custGeom>
            <a:avLst/>
            <a:gdLst>
              <a:gd name="T0" fmla="*/ 76 w 84"/>
              <a:gd name="T1" fmla="*/ 60 h 240"/>
              <a:gd name="T2" fmla="*/ 76 w 84"/>
              <a:gd name="T3" fmla="*/ 68 h 240"/>
              <a:gd name="T4" fmla="*/ 76 w 84"/>
              <a:gd name="T5" fmla="*/ 80 h 240"/>
              <a:gd name="T6" fmla="*/ 76 w 84"/>
              <a:gd name="T7" fmla="*/ 96 h 240"/>
              <a:gd name="T8" fmla="*/ 76 w 84"/>
              <a:gd name="T9" fmla="*/ 116 h 240"/>
              <a:gd name="T10" fmla="*/ 76 w 84"/>
              <a:gd name="T11" fmla="*/ 128 h 240"/>
              <a:gd name="T12" fmla="*/ 76 w 84"/>
              <a:gd name="T13" fmla="*/ 140 h 240"/>
              <a:gd name="T14" fmla="*/ 76 w 84"/>
              <a:gd name="T15" fmla="*/ 152 h 240"/>
              <a:gd name="T16" fmla="*/ 76 w 84"/>
              <a:gd name="T17" fmla="*/ 168 h 240"/>
              <a:gd name="T18" fmla="*/ 76 w 84"/>
              <a:gd name="T19" fmla="*/ 184 h 240"/>
              <a:gd name="T20" fmla="*/ 72 w 84"/>
              <a:gd name="T21" fmla="*/ 200 h 240"/>
              <a:gd name="T22" fmla="*/ 72 w 84"/>
              <a:gd name="T23" fmla="*/ 220 h 240"/>
              <a:gd name="T24" fmla="*/ 72 w 84"/>
              <a:gd name="T25" fmla="*/ 240 h 240"/>
              <a:gd name="T26" fmla="*/ 28 w 84"/>
              <a:gd name="T27" fmla="*/ 240 h 240"/>
              <a:gd name="T28" fmla="*/ 28 w 84"/>
              <a:gd name="T29" fmla="*/ 224 h 240"/>
              <a:gd name="T30" fmla="*/ 28 w 84"/>
              <a:gd name="T31" fmla="*/ 204 h 240"/>
              <a:gd name="T32" fmla="*/ 28 w 84"/>
              <a:gd name="T33" fmla="*/ 188 h 240"/>
              <a:gd name="T34" fmla="*/ 28 w 84"/>
              <a:gd name="T35" fmla="*/ 172 h 240"/>
              <a:gd name="T36" fmla="*/ 28 w 84"/>
              <a:gd name="T37" fmla="*/ 156 h 240"/>
              <a:gd name="T38" fmla="*/ 28 w 84"/>
              <a:gd name="T39" fmla="*/ 140 h 240"/>
              <a:gd name="T40" fmla="*/ 28 w 84"/>
              <a:gd name="T41" fmla="*/ 128 h 240"/>
              <a:gd name="T42" fmla="*/ 28 w 84"/>
              <a:gd name="T43" fmla="*/ 116 h 240"/>
              <a:gd name="T44" fmla="*/ 28 w 84"/>
              <a:gd name="T45" fmla="*/ 104 h 240"/>
              <a:gd name="T46" fmla="*/ 28 w 84"/>
              <a:gd name="T47" fmla="*/ 96 h 240"/>
              <a:gd name="T48" fmla="*/ 24 w 84"/>
              <a:gd name="T49" fmla="*/ 88 h 240"/>
              <a:gd name="T50" fmla="*/ 24 w 84"/>
              <a:gd name="T51" fmla="*/ 80 h 240"/>
              <a:gd name="T52" fmla="*/ 24 w 84"/>
              <a:gd name="T53" fmla="*/ 72 h 240"/>
              <a:gd name="T54" fmla="*/ 24 w 84"/>
              <a:gd name="T55" fmla="*/ 68 h 240"/>
              <a:gd name="T56" fmla="*/ 24 w 84"/>
              <a:gd name="T57" fmla="*/ 64 h 240"/>
              <a:gd name="T58" fmla="*/ 24 w 84"/>
              <a:gd name="T59" fmla="*/ 60 h 240"/>
              <a:gd name="T60" fmla="*/ 20 w 84"/>
              <a:gd name="T61" fmla="*/ 48 h 240"/>
              <a:gd name="T62" fmla="*/ 16 w 84"/>
              <a:gd name="T63" fmla="*/ 36 h 240"/>
              <a:gd name="T64" fmla="*/ 12 w 84"/>
              <a:gd name="T65" fmla="*/ 28 h 240"/>
              <a:gd name="T66" fmla="*/ 8 w 84"/>
              <a:gd name="T67" fmla="*/ 24 h 240"/>
              <a:gd name="T68" fmla="*/ 4 w 84"/>
              <a:gd name="T69" fmla="*/ 20 h 240"/>
              <a:gd name="T70" fmla="*/ 0 w 84"/>
              <a:gd name="T71" fmla="*/ 16 h 240"/>
              <a:gd name="T72" fmla="*/ 0 w 84"/>
              <a:gd name="T73" fmla="*/ 12 h 240"/>
              <a:gd name="T74" fmla="*/ 4 w 84"/>
              <a:gd name="T75" fmla="*/ 8 h 240"/>
              <a:gd name="T76" fmla="*/ 4 w 84"/>
              <a:gd name="T77" fmla="*/ 4 h 240"/>
              <a:gd name="T78" fmla="*/ 8 w 84"/>
              <a:gd name="T79" fmla="*/ 4 h 240"/>
              <a:gd name="T80" fmla="*/ 12 w 84"/>
              <a:gd name="T81" fmla="*/ 0 h 240"/>
              <a:gd name="T82" fmla="*/ 16 w 84"/>
              <a:gd name="T83" fmla="*/ 0 h 240"/>
              <a:gd name="T84" fmla="*/ 28 w 84"/>
              <a:gd name="T85" fmla="*/ 0 h 240"/>
              <a:gd name="T86" fmla="*/ 44 w 84"/>
              <a:gd name="T87" fmla="*/ 4 h 240"/>
              <a:gd name="T88" fmla="*/ 60 w 84"/>
              <a:gd name="T89" fmla="*/ 8 h 240"/>
              <a:gd name="T90" fmla="*/ 72 w 84"/>
              <a:gd name="T91" fmla="*/ 12 h 240"/>
              <a:gd name="T92" fmla="*/ 80 w 84"/>
              <a:gd name="T93" fmla="*/ 16 h 240"/>
              <a:gd name="T94" fmla="*/ 80 w 84"/>
              <a:gd name="T95" fmla="*/ 16 h 240"/>
              <a:gd name="T96" fmla="*/ 84 w 84"/>
              <a:gd name="T97" fmla="*/ 20 h 240"/>
              <a:gd name="T98" fmla="*/ 84 w 84"/>
              <a:gd name="T99" fmla="*/ 24 h 240"/>
              <a:gd name="T100" fmla="*/ 84 w 84"/>
              <a:gd name="T101" fmla="*/ 28 h 240"/>
              <a:gd name="T102" fmla="*/ 84 w 84"/>
              <a:gd name="T103" fmla="*/ 32 h 240"/>
              <a:gd name="T104" fmla="*/ 84 w 84"/>
              <a:gd name="T105" fmla="*/ 32 h 240"/>
              <a:gd name="T106" fmla="*/ 80 w 84"/>
              <a:gd name="T107" fmla="*/ 36 h 240"/>
              <a:gd name="T108" fmla="*/ 80 w 84"/>
              <a:gd name="T109" fmla="*/ 44 h 240"/>
              <a:gd name="T110" fmla="*/ 76 w 84"/>
              <a:gd name="T111" fmla="*/ 52 h 240"/>
              <a:gd name="T112" fmla="*/ 76 w 84"/>
              <a:gd name="T113" fmla="*/ 60 h 240"/>
              <a:gd name="T114" fmla="*/ 76 w 84"/>
              <a:gd name="T115" fmla="*/ 60 h 2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84" h="240">
                <a:moveTo>
                  <a:pt x="76" y="60"/>
                </a:moveTo>
                <a:lnTo>
                  <a:pt x="76" y="68"/>
                </a:lnTo>
                <a:lnTo>
                  <a:pt x="76" y="80"/>
                </a:lnTo>
                <a:lnTo>
                  <a:pt x="76" y="96"/>
                </a:lnTo>
                <a:lnTo>
                  <a:pt x="76" y="116"/>
                </a:lnTo>
                <a:lnTo>
                  <a:pt x="76" y="128"/>
                </a:lnTo>
                <a:lnTo>
                  <a:pt x="76" y="140"/>
                </a:lnTo>
                <a:lnTo>
                  <a:pt x="76" y="152"/>
                </a:lnTo>
                <a:lnTo>
                  <a:pt x="76" y="168"/>
                </a:lnTo>
                <a:lnTo>
                  <a:pt x="76" y="184"/>
                </a:lnTo>
                <a:lnTo>
                  <a:pt x="72" y="200"/>
                </a:lnTo>
                <a:lnTo>
                  <a:pt x="72" y="220"/>
                </a:lnTo>
                <a:lnTo>
                  <a:pt x="72" y="240"/>
                </a:lnTo>
                <a:lnTo>
                  <a:pt x="28" y="240"/>
                </a:lnTo>
                <a:lnTo>
                  <a:pt x="28" y="224"/>
                </a:lnTo>
                <a:lnTo>
                  <a:pt x="28" y="204"/>
                </a:lnTo>
                <a:lnTo>
                  <a:pt x="28" y="188"/>
                </a:lnTo>
                <a:lnTo>
                  <a:pt x="28" y="172"/>
                </a:lnTo>
                <a:lnTo>
                  <a:pt x="28" y="156"/>
                </a:lnTo>
                <a:lnTo>
                  <a:pt x="28" y="140"/>
                </a:lnTo>
                <a:lnTo>
                  <a:pt x="28" y="128"/>
                </a:lnTo>
                <a:lnTo>
                  <a:pt x="28" y="116"/>
                </a:lnTo>
                <a:lnTo>
                  <a:pt x="28" y="104"/>
                </a:lnTo>
                <a:lnTo>
                  <a:pt x="28" y="96"/>
                </a:lnTo>
                <a:lnTo>
                  <a:pt x="24" y="88"/>
                </a:lnTo>
                <a:lnTo>
                  <a:pt x="24" y="80"/>
                </a:lnTo>
                <a:lnTo>
                  <a:pt x="24" y="72"/>
                </a:lnTo>
                <a:lnTo>
                  <a:pt x="24" y="68"/>
                </a:lnTo>
                <a:lnTo>
                  <a:pt x="24" y="64"/>
                </a:lnTo>
                <a:lnTo>
                  <a:pt x="24" y="60"/>
                </a:lnTo>
                <a:lnTo>
                  <a:pt x="20" y="48"/>
                </a:lnTo>
                <a:lnTo>
                  <a:pt x="16" y="36"/>
                </a:lnTo>
                <a:lnTo>
                  <a:pt x="12" y="28"/>
                </a:lnTo>
                <a:lnTo>
                  <a:pt x="8" y="24"/>
                </a:lnTo>
                <a:lnTo>
                  <a:pt x="4" y="20"/>
                </a:lnTo>
                <a:lnTo>
                  <a:pt x="0" y="16"/>
                </a:lnTo>
                <a:lnTo>
                  <a:pt x="0" y="12"/>
                </a:lnTo>
                <a:lnTo>
                  <a:pt x="4" y="8"/>
                </a:lnTo>
                <a:lnTo>
                  <a:pt x="4" y="4"/>
                </a:lnTo>
                <a:lnTo>
                  <a:pt x="8" y="4"/>
                </a:lnTo>
                <a:lnTo>
                  <a:pt x="12" y="0"/>
                </a:lnTo>
                <a:lnTo>
                  <a:pt x="16" y="0"/>
                </a:lnTo>
                <a:lnTo>
                  <a:pt x="28" y="0"/>
                </a:lnTo>
                <a:lnTo>
                  <a:pt x="44" y="4"/>
                </a:lnTo>
                <a:lnTo>
                  <a:pt x="60" y="8"/>
                </a:lnTo>
                <a:lnTo>
                  <a:pt x="72" y="12"/>
                </a:lnTo>
                <a:lnTo>
                  <a:pt x="80" y="16"/>
                </a:lnTo>
                <a:lnTo>
                  <a:pt x="80" y="16"/>
                </a:lnTo>
                <a:lnTo>
                  <a:pt x="84" y="20"/>
                </a:lnTo>
                <a:lnTo>
                  <a:pt x="84" y="24"/>
                </a:lnTo>
                <a:lnTo>
                  <a:pt x="84" y="28"/>
                </a:lnTo>
                <a:lnTo>
                  <a:pt x="84" y="32"/>
                </a:lnTo>
                <a:lnTo>
                  <a:pt x="84" y="32"/>
                </a:lnTo>
                <a:lnTo>
                  <a:pt x="80" y="36"/>
                </a:lnTo>
                <a:lnTo>
                  <a:pt x="80" y="44"/>
                </a:lnTo>
                <a:lnTo>
                  <a:pt x="76" y="52"/>
                </a:lnTo>
                <a:lnTo>
                  <a:pt x="76" y="60"/>
                </a:lnTo>
                <a:lnTo>
                  <a:pt x="76" y="60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7" name="Freeform 378">
            <a:extLst>
              <a:ext uri="{FF2B5EF4-FFF2-40B4-BE49-F238E27FC236}">
                <a16:creationId xmlns:a16="http://schemas.microsoft.com/office/drawing/2014/main" id="{2D896C6E-3DB9-477E-89D8-A29974718DB1}"/>
              </a:ext>
            </a:extLst>
          </p:cNvPr>
          <p:cNvSpPr>
            <a:spLocks/>
          </p:cNvSpPr>
          <p:nvPr/>
        </p:nvSpPr>
        <p:spPr bwMode="auto">
          <a:xfrm>
            <a:off x="9517233" y="4526586"/>
            <a:ext cx="905402" cy="255901"/>
          </a:xfrm>
          <a:custGeom>
            <a:avLst/>
            <a:gdLst>
              <a:gd name="T0" fmla="*/ 144 w 244"/>
              <a:gd name="T1" fmla="*/ 40 h 56"/>
              <a:gd name="T2" fmla="*/ 120 w 244"/>
              <a:gd name="T3" fmla="*/ 44 h 56"/>
              <a:gd name="T4" fmla="*/ 100 w 244"/>
              <a:gd name="T5" fmla="*/ 48 h 56"/>
              <a:gd name="T6" fmla="*/ 84 w 244"/>
              <a:gd name="T7" fmla="*/ 52 h 56"/>
              <a:gd name="T8" fmla="*/ 68 w 244"/>
              <a:gd name="T9" fmla="*/ 52 h 56"/>
              <a:gd name="T10" fmla="*/ 60 w 244"/>
              <a:gd name="T11" fmla="*/ 56 h 56"/>
              <a:gd name="T12" fmla="*/ 48 w 244"/>
              <a:gd name="T13" fmla="*/ 56 h 56"/>
              <a:gd name="T14" fmla="*/ 44 w 244"/>
              <a:gd name="T15" fmla="*/ 56 h 56"/>
              <a:gd name="T16" fmla="*/ 40 w 244"/>
              <a:gd name="T17" fmla="*/ 56 h 56"/>
              <a:gd name="T18" fmla="*/ 36 w 244"/>
              <a:gd name="T19" fmla="*/ 56 h 56"/>
              <a:gd name="T20" fmla="*/ 32 w 244"/>
              <a:gd name="T21" fmla="*/ 56 h 56"/>
              <a:gd name="T22" fmla="*/ 16 w 244"/>
              <a:gd name="T23" fmla="*/ 52 h 56"/>
              <a:gd name="T24" fmla="*/ 12 w 244"/>
              <a:gd name="T25" fmla="*/ 48 h 56"/>
              <a:gd name="T26" fmla="*/ 4 w 244"/>
              <a:gd name="T27" fmla="*/ 44 h 56"/>
              <a:gd name="T28" fmla="*/ 0 w 244"/>
              <a:gd name="T29" fmla="*/ 40 h 56"/>
              <a:gd name="T30" fmla="*/ 0 w 244"/>
              <a:gd name="T31" fmla="*/ 32 h 56"/>
              <a:gd name="T32" fmla="*/ 20 w 244"/>
              <a:gd name="T33" fmla="*/ 28 h 56"/>
              <a:gd name="T34" fmla="*/ 40 w 244"/>
              <a:gd name="T35" fmla="*/ 24 h 56"/>
              <a:gd name="T36" fmla="*/ 60 w 244"/>
              <a:gd name="T37" fmla="*/ 20 h 56"/>
              <a:gd name="T38" fmla="*/ 76 w 244"/>
              <a:gd name="T39" fmla="*/ 20 h 56"/>
              <a:gd name="T40" fmla="*/ 92 w 244"/>
              <a:gd name="T41" fmla="*/ 16 h 56"/>
              <a:gd name="T42" fmla="*/ 108 w 244"/>
              <a:gd name="T43" fmla="*/ 12 h 56"/>
              <a:gd name="T44" fmla="*/ 120 w 244"/>
              <a:gd name="T45" fmla="*/ 12 h 56"/>
              <a:gd name="T46" fmla="*/ 132 w 244"/>
              <a:gd name="T47" fmla="*/ 8 h 56"/>
              <a:gd name="T48" fmla="*/ 144 w 244"/>
              <a:gd name="T49" fmla="*/ 8 h 56"/>
              <a:gd name="T50" fmla="*/ 156 w 244"/>
              <a:gd name="T51" fmla="*/ 4 h 56"/>
              <a:gd name="T52" fmla="*/ 164 w 244"/>
              <a:gd name="T53" fmla="*/ 4 h 56"/>
              <a:gd name="T54" fmla="*/ 172 w 244"/>
              <a:gd name="T55" fmla="*/ 4 h 56"/>
              <a:gd name="T56" fmla="*/ 180 w 244"/>
              <a:gd name="T57" fmla="*/ 4 h 56"/>
              <a:gd name="T58" fmla="*/ 184 w 244"/>
              <a:gd name="T59" fmla="*/ 4 h 56"/>
              <a:gd name="T60" fmla="*/ 188 w 244"/>
              <a:gd name="T61" fmla="*/ 0 h 56"/>
              <a:gd name="T62" fmla="*/ 192 w 244"/>
              <a:gd name="T63" fmla="*/ 0 h 56"/>
              <a:gd name="T64" fmla="*/ 204 w 244"/>
              <a:gd name="T65" fmla="*/ 0 h 56"/>
              <a:gd name="T66" fmla="*/ 212 w 244"/>
              <a:gd name="T67" fmla="*/ 0 h 56"/>
              <a:gd name="T68" fmla="*/ 220 w 244"/>
              <a:gd name="T69" fmla="*/ 4 h 56"/>
              <a:gd name="T70" fmla="*/ 228 w 244"/>
              <a:gd name="T71" fmla="*/ 4 h 56"/>
              <a:gd name="T72" fmla="*/ 232 w 244"/>
              <a:gd name="T73" fmla="*/ 8 h 56"/>
              <a:gd name="T74" fmla="*/ 240 w 244"/>
              <a:gd name="T75" fmla="*/ 8 h 56"/>
              <a:gd name="T76" fmla="*/ 240 w 244"/>
              <a:gd name="T77" fmla="*/ 12 h 56"/>
              <a:gd name="T78" fmla="*/ 244 w 244"/>
              <a:gd name="T79" fmla="*/ 16 h 56"/>
              <a:gd name="T80" fmla="*/ 240 w 244"/>
              <a:gd name="T81" fmla="*/ 20 h 56"/>
              <a:gd name="T82" fmla="*/ 236 w 244"/>
              <a:gd name="T83" fmla="*/ 20 h 56"/>
              <a:gd name="T84" fmla="*/ 228 w 244"/>
              <a:gd name="T85" fmla="*/ 24 h 56"/>
              <a:gd name="T86" fmla="*/ 220 w 244"/>
              <a:gd name="T87" fmla="*/ 28 h 56"/>
              <a:gd name="T88" fmla="*/ 204 w 244"/>
              <a:gd name="T89" fmla="*/ 32 h 56"/>
              <a:gd name="T90" fmla="*/ 188 w 244"/>
              <a:gd name="T91" fmla="*/ 32 h 56"/>
              <a:gd name="T92" fmla="*/ 168 w 244"/>
              <a:gd name="T93" fmla="*/ 36 h 56"/>
              <a:gd name="T94" fmla="*/ 144 w 244"/>
              <a:gd name="T95" fmla="*/ 40 h 56"/>
              <a:gd name="T96" fmla="*/ 144 w 244"/>
              <a:gd name="T97" fmla="*/ 40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44" h="56">
                <a:moveTo>
                  <a:pt x="144" y="40"/>
                </a:moveTo>
                <a:lnTo>
                  <a:pt x="120" y="44"/>
                </a:lnTo>
                <a:lnTo>
                  <a:pt x="100" y="48"/>
                </a:lnTo>
                <a:lnTo>
                  <a:pt x="84" y="52"/>
                </a:lnTo>
                <a:lnTo>
                  <a:pt x="68" y="52"/>
                </a:lnTo>
                <a:lnTo>
                  <a:pt x="60" y="56"/>
                </a:lnTo>
                <a:lnTo>
                  <a:pt x="48" y="56"/>
                </a:lnTo>
                <a:lnTo>
                  <a:pt x="44" y="56"/>
                </a:lnTo>
                <a:lnTo>
                  <a:pt x="40" y="56"/>
                </a:lnTo>
                <a:lnTo>
                  <a:pt x="36" y="56"/>
                </a:lnTo>
                <a:lnTo>
                  <a:pt x="32" y="56"/>
                </a:lnTo>
                <a:lnTo>
                  <a:pt x="16" y="52"/>
                </a:lnTo>
                <a:lnTo>
                  <a:pt x="12" y="48"/>
                </a:lnTo>
                <a:lnTo>
                  <a:pt x="4" y="44"/>
                </a:lnTo>
                <a:lnTo>
                  <a:pt x="0" y="40"/>
                </a:lnTo>
                <a:lnTo>
                  <a:pt x="0" y="32"/>
                </a:lnTo>
                <a:lnTo>
                  <a:pt x="20" y="28"/>
                </a:lnTo>
                <a:lnTo>
                  <a:pt x="40" y="24"/>
                </a:lnTo>
                <a:lnTo>
                  <a:pt x="60" y="20"/>
                </a:lnTo>
                <a:lnTo>
                  <a:pt x="76" y="20"/>
                </a:lnTo>
                <a:lnTo>
                  <a:pt x="92" y="16"/>
                </a:lnTo>
                <a:lnTo>
                  <a:pt x="108" y="12"/>
                </a:lnTo>
                <a:lnTo>
                  <a:pt x="120" y="12"/>
                </a:lnTo>
                <a:lnTo>
                  <a:pt x="132" y="8"/>
                </a:lnTo>
                <a:lnTo>
                  <a:pt x="144" y="8"/>
                </a:lnTo>
                <a:lnTo>
                  <a:pt x="156" y="4"/>
                </a:lnTo>
                <a:lnTo>
                  <a:pt x="164" y="4"/>
                </a:lnTo>
                <a:lnTo>
                  <a:pt x="172" y="4"/>
                </a:lnTo>
                <a:lnTo>
                  <a:pt x="180" y="4"/>
                </a:lnTo>
                <a:lnTo>
                  <a:pt x="184" y="4"/>
                </a:lnTo>
                <a:lnTo>
                  <a:pt x="188" y="0"/>
                </a:lnTo>
                <a:lnTo>
                  <a:pt x="192" y="0"/>
                </a:lnTo>
                <a:lnTo>
                  <a:pt x="204" y="0"/>
                </a:lnTo>
                <a:lnTo>
                  <a:pt x="212" y="0"/>
                </a:lnTo>
                <a:lnTo>
                  <a:pt x="220" y="4"/>
                </a:lnTo>
                <a:lnTo>
                  <a:pt x="228" y="4"/>
                </a:lnTo>
                <a:lnTo>
                  <a:pt x="232" y="8"/>
                </a:lnTo>
                <a:lnTo>
                  <a:pt x="240" y="8"/>
                </a:lnTo>
                <a:lnTo>
                  <a:pt x="240" y="12"/>
                </a:lnTo>
                <a:lnTo>
                  <a:pt x="244" y="16"/>
                </a:lnTo>
                <a:lnTo>
                  <a:pt x="240" y="20"/>
                </a:lnTo>
                <a:lnTo>
                  <a:pt x="236" y="20"/>
                </a:lnTo>
                <a:lnTo>
                  <a:pt x="228" y="24"/>
                </a:lnTo>
                <a:lnTo>
                  <a:pt x="220" y="28"/>
                </a:lnTo>
                <a:lnTo>
                  <a:pt x="204" y="32"/>
                </a:lnTo>
                <a:lnTo>
                  <a:pt x="188" y="32"/>
                </a:lnTo>
                <a:lnTo>
                  <a:pt x="168" y="36"/>
                </a:lnTo>
                <a:lnTo>
                  <a:pt x="144" y="40"/>
                </a:lnTo>
                <a:lnTo>
                  <a:pt x="144" y="40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8" name="Freeform 379">
            <a:extLst>
              <a:ext uri="{FF2B5EF4-FFF2-40B4-BE49-F238E27FC236}">
                <a16:creationId xmlns:a16="http://schemas.microsoft.com/office/drawing/2014/main" id="{3AB9756D-AA15-4494-A4BC-15EF29195FCB}"/>
              </a:ext>
            </a:extLst>
          </p:cNvPr>
          <p:cNvSpPr>
            <a:spLocks/>
          </p:cNvSpPr>
          <p:nvPr/>
        </p:nvSpPr>
        <p:spPr bwMode="auto">
          <a:xfrm>
            <a:off x="9146167" y="4745930"/>
            <a:ext cx="1870175" cy="402131"/>
          </a:xfrm>
          <a:custGeom>
            <a:avLst/>
            <a:gdLst>
              <a:gd name="T0" fmla="*/ 396 w 504"/>
              <a:gd name="T1" fmla="*/ 52 h 88"/>
              <a:gd name="T2" fmla="*/ 332 w 504"/>
              <a:gd name="T3" fmla="*/ 52 h 88"/>
              <a:gd name="T4" fmla="*/ 292 w 504"/>
              <a:gd name="T5" fmla="*/ 56 h 88"/>
              <a:gd name="T6" fmla="*/ 264 w 504"/>
              <a:gd name="T7" fmla="*/ 56 h 88"/>
              <a:gd name="T8" fmla="*/ 224 w 504"/>
              <a:gd name="T9" fmla="*/ 64 h 88"/>
              <a:gd name="T10" fmla="*/ 180 w 504"/>
              <a:gd name="T11" fmla="*/ 68 h 88"/>
              <a:gd name="T12" fmla="*/ 132 w 504"/>
              <a:gd name="T13" fmla="*/ 76 h 88"/>
              <a:gd name="T14" fmla="*/ 92 w 504"/>
              <a:gd name="T15" fmla="*/ 80 h 88"/>
              <a:gd name="T16" fmla="*/ 68 w 504"/>
              <a:gd name="T17" fmla="*/ 84 h 88"/>
              <a:gd name="T18" fmla="*/ 52 w 504"/>
              <a:gd name="T19" fmla="*/ 88 h 88"/>
              <a:gd name="T20" fmla="*/ 44 w 504"/>
              <a:gd name="T21" fmla="*/ 88 h 88"/>
              <a:gd name="T22" fmla="*/ 28 w 504"/>
              <a:gd name="T23" fmla="*/ 84 h 88"/>
              <a:gd name="T24" fmla="*/ 12 w 504"/>
              <a:gd name="T25" fmla="*/ 76 h 88"/>
              <a:gd name="T26" fmla="*/ 0 w 504"/>
              <a:gd name="T27" fmla="*/ 64 h 88"/>
              <a:gd name="T28" fmla="*/ 20 w 504"/>
              <a:gd name="T29" fmla="*/ 56 h 88"/>
              <a:gd name="T30" fmla="*/ 68 w 504"/>
              <a:gd name="T31" fmla="*/ 48 h 88"/>
              <a:gd name="T32" fmla="*/ 128 w 504"/>
              <a:gd name="T33" fmla="*/ 40 h 88"/>
              <a:gd name="T34" fmla="*/ 200 w 504"/>
              <a:gd name="T35" fmla="*/ 32 h 88"/>
              <a:gd name="T36" fmla="*/ 260 w 504"/>
              <a:gd name="T37" fmla="*/ 20 h 88"/>
              <a:gd name="T38" fmla="*/ 296 w 504"/>
              <a:gd name="T39" fmla="*/ 16 h 88"/>
              <a:gd name="T40" fmla="*/ 328 w 504"/>
              <a:gd name="T41" fmla="*/ 12 h 88"/>
              <a:gd name="T42" fmla="*/ 356 w 504"/>
              <a:gd name="T43" fmla="*/ 8 h 88"/>
              <a:gd name="T44" fmla="*/ 380 w 504"/>
              <a:gd name="T45" fmla="*/ 4 h 88"/>
              <a:gd name="T46" fmla="*/ 400 w 504"/>
              <a:gd name="T47" fmla="*/ 4 h 88"/>
              <a:gd name="T48" fmla="*/ 412 w 504"/>
              <a:gd name="T49" fmla="*/ 0 h 88"/>
              <a:gd name="T50" fmla="*/ 424 w 504"/>
              <a:gd name="T51" fmla="*/ 0 h 88"/>
              <a:gd name="T52" fmla="*/ 440 w 504"/>
              <a:gd name="T53" fmla="*/ 0 h 88"/>
              <a:gd name="T54" fmla="*/ 464 w 504"/>
              <a:gd name="T55" fmla="*/ 8 h 88"/>
              <a:gd name="T56" fmla="*/ 488 w 504"/>
              <a:gd name="T57" fmla="*/ 20 h 88"/>
              <a:gd name="T58" fmla="*/ 504 w 504"/>
              <a:gd name="T59" fmla="*/ 32 h 88"/>
              <a:gd name="T60" fmla="*/ 504 w 504"/>
              <a:gd name="T61" fmla="*/ 40 h 88"/>
              <a:gd name="T62" fmla="*/ 496 w 504"/>
              <a:gd name="T63" fmla="*/ 44 h 88"/>
              <a:gd name="T64" fmla="*/ 476 w 504"/>
              <a:gd name="T65" fmla="*/ 48 h 88"/>
              <a:gd name="T66" fmla="*/ 448 w 504"/>
              <a:gd name="T67" fmla="*/ 52 h 88"/>
              <a:gd name="T68" fmla="*/ 432 w 504"/>
              <a:gd name="T69" fmla="*/ 52 h 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504" h="88">
                <a:moveTo>
                  <a:pt x="432" y="52"/>
                </a:moveTo>
                <a:lnTo>
                  <a:pt x="396" y="52"/>
                </a:lnTo>
                <a:lnTo>
                  <a:pt x="364" y="52"/>
                </a:lnTo>
                <a:lnTo>
                  <a:pt x="332" y="52"/>
                </a:lnTo>
                <a:lnTo>
                  <a:pt x="308" y="52"/>
                </a:lnTo>
                <a:lnTo>
                  <a:pt x="292" y="56"/>
                </a:lnTo>
                <a:lnTo>
                  <a:pt x="280" y="56"/>
                </a:lnTo>
                <a:lnTo>
                  <a:pt x="264" y="56"/>
                </a:lnTo>
                <a:lnTo>
                  <a:pt x="244" y="60"/>
                </a:lnTo>
                <a:lnTo>
                  <a:pt x="224" y="64"/>
                </a:lnTo>
                <a:lnTo>
                  <a:pt x="204" y="64"/>
                </a:lnTo>
                <a:lnTo>
                  <a:pt x="180" y="68"/>
                </a:lnTo>
                <a:lnTo>
                  <a:pt x="156" y="72"/>
                </a:lnTo>
                <a:lnTo>
                  <a:pt x="132" y="76"/>
                </a:lnTo>
                <a:lnTo>
                  <a:pt x="112" y="80"/>
                </a:lnTo>
                <a:lnTo>
                  <a:pt x="92" y="80"/>
                </a:lnTo>
                <a:lnTo>
                  <a:pt x="80" y="84"/>
                </a:lnTo>
                <a:lnTo>
                  <a:pt x="68" y="84"/>
                </a:lnTo>
                <a:lnTo>
                  <a:pt x="56" y="84"/>
                </a:lnTo>
                <a:lnTo>
                  <a:pt x="52" y="88"/>
                </a:lnTo>
                <a:lnTo>
                  <a:pt x="48" y="88"/>
                </a:lnTo>
                <a:lnTo>
                  <a:pt x="44" y="88"/>
                </a:lnTo>
                <a:lnTo>
                  <a:pt x="36" y="84"/>
                </a:lnTo>
                <a:lnTo>
                  <a:pt x="28" y="84"/>
                </a:lnTo>
                <a:lnTo>
                  <a:pt x="20" y="80"/>
                </a:lnTo>
                <a:lnTo>
                  <a:pt x="12" y="76"/>
                </a:lnTo>
                <a:lnTo>
                  <a:pt x="4" y="72"/>
                </a:lnTo>
                <a:lnTo>
                  <a:pt x="0" y="64"/>
                </a:lnTo>
                <a:lnTo>
                  <a:pt x="0" y="56"/>
                </a:lnTo>
                <a:lnTo>
                  <a:pt x="20" y="56"/>
                </a:lnTo>
                <a:lnTo>
                  <a:pt x="44" y="52"/>
                </a:lnTo>
                <a:lnTo>
                  <a:pt x="68" y="48"/>
                </a:lnTo>
                <a:lnTo>
                  <a:pt x="96" y="44"/>
                </a:lnTo>
                <a:lnTo>
                  <a:pt x="128" y="40"/>
                </a:lnTo>
                <a:lnTo>
                  <a:pt x="164" y="36"/>
                </a:lnTo>
                <a:lnTo>
                  <a:pt x="200" y="32"/>
                </a:lnTo>
                <a:lnTo>
                  <a:pt x="240" y="24"/>
                </a:lnTo>
                <a:lnTo>
                  <a:pt x="260" y="20"/>
                </a:lnTo>
                <a:lnTo>
                  <a:pt x="276" y="20"/>
                </a:lnTo>
                <a:lnTo>
                  <a:pt x="296" y="16"/>
                </a:lnTo>
                <a:lnTo>
                  <a:pt x="312" y="12"/>
                </a:lnTo>
                <a:lnTo>
                  <a:pt x="328" y="12"/>
                </a:lnTo>
                <a:lnTo>
                  <a:pt x="344" y="8"/>
                </a:lnTo>
                <a:lnTo>
                  <a:pt x="356" y="8"/>
                </a:lnTo>
                <a:lnTo>
                  <a:pt x="368" y="8"/>
                </a:lnTo>
                <a:lnTo>
                  <a:pt x="380" y="4"/>
                </a:lnTo>
                <a:lnTo>
                  <a:pt x="388" y="4"/>
                </a:lnTo>
                <a:lnTo>
                  <a:pt x="400" y="4"/>
                </a:lnTo>
                <a:lnTo>
                  <a:pt x="408" y="4"/>
                </a:lnTo>
                <a:lnTo>
                  <a:pt x="412" y="0"/>
                </a:lnTo>
                <a:lnTo>
                  <a:pt x="420" y="0"/>
                </a:lnTo>
                <a:lnTo>
                  <a:pt x="424" y="0"/>
                </a:lnTo>
                <a:lnTo>
                  <a:pt x="428" y="0"/>
                </a:lnTo>
                <a:lnTo>
                  <a:pt x="440" y="0"/>
                </a:lnTo>
                <a:lnTo>
                  <a:pt x="452" y="4"/>
                </a:lnTo>
                <a:lnTo>
                  <a:pt x="464" y="8"/>
                </a:lnTo>
                <a:lnTo>
                  <a:pt x="480" y="12"/>
                </a:lnTo>
                <a:lnTo>
                  <a:pt x="488" y="20"/>
                </a:lnTo>
                <a:lnTo>
                  <a:pt x="500" y="28"/>
                </a:lnTo>
                <a:lnTo>
                  <a:pt x="504" y="32"/>
                </a:lnTo>
                <a:lnTo>
                  <a:pt x="504" y="40"/>
                </a:lnTo>
                <a:lnTo>
                  <a:pt x="504" y="40"/>
                </a:lnTo>
                <a:lnTo>
                  <a:pt x="500" y="44"/>
                </a:lnTo>
                <a:lnTo>
                  <a:pt x="496" y="44"/>
                </a:lnTo>
                <a:lnTo>
                  <a:pt x="488" y="48"/>
                </a:lnTo>
                <a:lnTo>
                  <a:pt x="476" y="48"/>
                </a:lnTo>
                <a:lnTo>
                  <a:pt x="464" y="52"/>
                </a:lnTo>
                <a:lnTo>
                  <a:pt x="448" y="52"/>
                </a:lnTo>
                <a:lnTo>
                  <a:pt x="432" y="52"/>
                </a:lnTo>
                <a:lnTo>
                  <a:pt x="432" y="52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9" name="Freeform 380">
            <a:extLst>
              <a:ext uri="{FF2B5EF4-FFF2-40B4-BE49-F238E27FC236}">
                <a16:creationId xmlns:a16="http://schemas.microsoft.com/office/drawing/2014/main" id="{3F344430-813C-4F53-8B6C-95F0A7BF594D}"/>
              </a:ext>
            </a:extLst>
          </p:cNvPr>
          <p:cNvSpPr>
            <a:spLocks/>
          </p:cNvSpPr>
          <p:nvPr/>
        </p:nvSpPr>
        <p:spPr bwMode="auto">
          <a:xfrm>
            <a:off x="9502391" y="5166339"/>
            <a:ext cx="252325" cy="1242949"/>
          </a:xfrm>
          <a:custGeom>
            <a:avLst/>
            <a:gdLst>
              <a:gd name="T0" fmla="*/ 12 w 68"/>
              <a:gd name="T1" fmla="*/ 24 h 272"/>
              <a:gd name="T2" fmla="*/ 12 w 68"/>
              <a:gd name="T3" fmla="*/ 16 h 272"/>
              <a:gd name="T4" fmla="*/ 12 w 68"/>
              <a:gd name="T5" fmla="*/ 8 h 272"/>
              <a:gd name="T6" fmla="*/ 16 w 68"/>
              <a:gd name="T7" fmla="*/ 4 h 272"/>
              <a:gd name="T8" fmla="*/ 20 w 68"/>
              <a:gd name="T9" fmla="*/ 0 h 272"/>
              <a:gd name="T10" fmla="*/ 32 w 68"/>
              <a:gd name="T11" fmla="*/ 0 h 272"/>
              <a:gd name="T12" fmla="*/ 40 w 68"/>
              <a:gd name="T13" fmla="*/ 0 h 272"/>
              <a:gd name="T14" fmla="*/ 56 w 68"/>
              <a:gd name="T15" fmla="*/ 4 h 272"/>
              <a:gd name="T16" fmla="*/ 68 w 68"/>
              <a:gd name="T17" fmla="*/ 12 h 272"/>
              <a:gd name="T18" fmla="*/ 68 w 68"/>
              <a:gd name="T19" fmla="*/ 52 h 272"/>
              <a:gd name="T20" fmla="*/ 68 w 68"/>
              <a:gd name="T21" fmla="*/ 88 h 272"/>
              <a:gd name="T22" fmla="*/ 68 w 68"/>
              <a:gd name="T23" fmla="*/ 124 h 272"/>
              <a:gd name="T24" fmla="*/ 68 w 68"/>
              <a:gd name="T25" fmla="*/ 152 h 272"/>
              <a:gd name="T26" fmla="*/ 64 w 68"/>
              <a:gd name="T27" fmla="*/ 180 h 272"/>
              <a:gd name="T28" fmla="*/ 60 w 68"/>
              <a:gd name="T29" fmla="*/ 204 h 272"/>
              <a:gd name="T30" fmla="*/ 56 w 68"/>
              <a:gd name="T31" fmla="*/ 224 h 272"/>
              <a:gd name="T32" fmla="*/ 56 w 68"/>
              <a:gd name="T33" fmla="*/ 240 h 272"/>
              <a:gd name="T34" fmla="*/ 52 w 68"/>
              <a:gd name="T35" fmla="*/ 252 h 272"/>
              <a:gd name="T36" fmla="*/ 48 w 68"/>
              <a:gd name="T37" fmla="*/ 264 h 272"/>
              <a:gd name="T38" fmla="*/ 44 w 68"/>
              <a:gd name="T39" fmla="*/ 268 h 272"/>
              <a:gd name="T40" fmla="*/ 36 w 68"/>
              <a:gd name="T41" fmla="*/ 272 h 272"/>
              <a:gd name="T42" fmla="*/ 32 w 68"/>
              <a:gd name="T43" fmla="*/ 272 h 272"/>
              <a:gd name="T44" fmla="*/ 24 w 68"/>
              <a:gd name="T45" fmla="*/ 268 h 272"/>
              <a:gd name="T46" fmla="*/ 16 w 68"/>
              <a:gd name="T47" fmla="*/ 260 h 272"/>
              <a:gd name="T48" fmla="*/ 12 w 68"/>
              <a:gd name="T49" fmla="*/ 252 h 272"/>
              <a:gd name="T50" fmla="*/ 8 w 68"/>
              <a:gd name="T51" fmla="*/ 244 h 272"/>
              <a:gd name="T52" fmla="*/ 4 w 68"/>
              <a:gd name="T53" fmla="*/ 236 h 272"/>
              <a:gd name="T54" fmla="*/ 0 w 68"/>
              <a:gd name="T55" fmla="*/ 232 h 272"/>
              <a:gd name="T56" fmla="*/ 0 w 68"/>
              <a:gd name="T57" fmla="*/ 224 h 272"/>
              <a:gd name="T58" fmla="*/ 0 w 68"/>
              <a:gd name="T59" fmla="*/ 220 h 272"/>
              <a:gd name="T60" fmla="*/ 4 w 68"/>
              <a:gd name="T61" fmla="*/ 216 h 272"/>
              <a:gd name="T62" fmla="*/ 8 w 68"/>
              <a:gd name="T63" fmla="*/ 208 h 272"/>
              <a:gd name="T64" fmla="*/ 12 w 68"/>
              <a:gd name="T65" fmla="*/ 196 h 272"/>
              <a:gd name="T66" fmla="*/ 12 w 68"/>
              <a:gd name="T67" fmla="*/ 192 h 272"/>
              <a:gd name="T68" fmla="*/ 12 w 68"/>
              <a:gd name="T69" fmla="*/ 184 h 272"/>
              <a:gd name="T70" fmla="*/ 12 w 68"/>
              <a:gd name="T71" fmla="*/ 176 h 272"/>
              <a:gd name="T72" fmla="*/ 16 w 68"/>
              <a:gd name="T73" fmla="*/ 168 h 272"/>
              <a:gd name="T74" fmla="*/ 16 w 68"/>
              <a:gd name="T75" fmla="*/ 156 h 272"/>
              <a:gd name="T76" fmla="*/ 16 w 68"/>
              <a:gd name="T77" fmla="*/ 140 h 272"/>
              <a:gd name="T78" fmla="*/ 16 w 68"/>
              <a:gd name="T79" fmla="*/ 128 h 272"/>
              <a:gd name="T80" fmla="*/ 20 w 68"/>
              <a:gd name="T81" fmla="*/ 112 h 272"/>
              <a:gd name="T82" fmla="*/ 20 w 68"/>
              <a:gd name="T83" fmla="*/ 96 h 272"/>
              <a:gd name="T84" fmla="*/ 20 w 68"/>
              <a:gd name="T85" fmla="*/ 80 h 272"/>
              <a:gd name="T86" fmla="*/ 20 w 68"/>
              <a:gd name="T87" fmla="*/ 68 h 272"/>
              <a:gd name="T88" fmla="*/ 20 w 68"/>
              <a:gd name="T89" fmla="*/ 56 h 272"/>
              <a:gd name="T90" fmla="*/ 20 w 68"/>
              <a:gd name="T91" fmla="*/ 44 h 272"/>
              <a:gd name="T92" fmla="*/ 16 w 68"/>
              <a:gd name="T93" fmla="*/ 36 h 272"/>
              <a:gd name="T94" fmla="*/ 16 w 68"/>
              <a:gd name="T95" fmla="*/ 28 h 272"/>
              <a:gd name="T96" fmla="*/ 12 w 68"/>
              <a:gd name="T97" fmla="*/ 24 h 272"/>
              <a:gd name="T98" fmla="*/ 12 w 68"/>
              <a:gd name="T99" fmla="*/ 24 h 2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68" h="272">
                <a:moveTo>
                  <a:pt x="12" y="24"/>
                </a:moveTo>
                <a:lnTo>
                  <a:pt x="12" y="16"/>
                </a:lnTo>
                <a:lnTo>
                  <a:pt x="12" y="8"/>
                </a:lnTo>
                <a:lnTo>
                  <a:pt x="16" y="4"/>
                </a:lnTo>
                <a:lnTo>
                  <a:pt x="20" y="0"/>
                </a:lnTo>
                <a:lnTo>
                  <a:pt x="32" y="0"/>
                </a:lnTo>
                <a:lnTo>
                  <a:pt x="40" y="0"/>
                </a:lnTo>
                <a:lnTo>
                  <a:pt x="56" y="4"/>
                </a:lnTo>
                <a:lnTo>
                  <a:pt x="68" y="12"/>
                </a:lnTo>
                <a:lnTo>
                  <a:pt x="68" y="52"/>
                </a:lnTo>
                <a:lnTo>
                  <a:pt x="68" y="88"/>
                </a:lnTo>
                <a:lnTo>
                  <a:pt x="68" y="124"/>
                </a:lnTo>
                <a:lnTo>
                  <a:pt x="68" y="152"/>
                </a:lnTo>
                <a:lnTo>
                  <a:pt x="64" y="180"/>
                </a:lnTo>
                <a:lnTo>
                  <a:pt x="60" y="204"/>
                </a:lnTo>
                <a:lnTo>
                  <a:pt x="56" y="224"/>
                </a:lnTo>
                <a:lnTo>
                  <a:pt x="56" y="240"/>
                </a:lnTo>
                <a:lnTo>
                  <a:pt x="52" y="252"/>
                </a:lnTo>
                <a:lnTo>
                  <a:pt x="48" y="264"/>
                </a:lnTo>
                <a:lnTo>
                  <a:pt x="44" y="268"/>
                </a:lnTo>
                <a:lnTo>
                  <a:pt x="36" y="272"/>
                </a:lnTo>
                <a:lnTo>
                  <a:pt x="32" y="272"/>
                </a:lnTo>
                <a:lnTo>
                  <a:pt x="24" y="268"/>
                </a:lnTo>
                <a:lnTo>
                  <a:pt x="16" y="260"/>
                </a:lnTo>
                <a:lnTo>
                  <a:pt x="12" y="252"/>
                </a:lnTo>
                <a:lnTo>
                  <a:pt x="8" y="244"/>
                </a:lnTo>
                <a:lnTo>
                  <a:pt x="4" y="236"/>
                </a:lnTo>
                <a:lnTo>
                  <a:pt x="0" y="232"/>
                </a:lnTo>
                <a:lnTo>
                  <a:pt x="0" y="224"/>
                </a:lnTo>
                <a:lnTo>
                  <a:pt x="0" y="220"/>
                </a:lnTo>
                <a:lnTo>
                  <a:pt x="4" y="216"/>
                </a:lnTo>
                <a:lnTo>
                  <a:pt x="8" y="208"/>
                </a:lnTo>
                <a:lnTo>
                  <a:pt x="12" y="196"/>
                </a:lnTo>
                <a:lnTo>
                  <a:pt x="12" y="192"/>
                </a:lnTo>
                <a:lnTo>
                  <a:pt x="12" y="184"/>
                </a:lnTo>
                <a:lnTo>
                  <a:pt x="12" y="176"/>
                </a:lnTo>
                <a:lnTo>
                  <a:pt x="16" y="168"/>
                </a:lnTo>
                <a:lnTo>
                  <a:pt x="16" y="156"/>
                </a:lnTo>
                <a:lnTo>
                  <a:pt x="16" y="140"/>
                </a:lnTo>
                <a:lnTo>
                  <a:pt x="16" y="128"/>
                </a:lnTo>
                <a:lnTo>
                  <a:pt x="20" y="112"/>
                </a:lnTo>
                <a:lnTo>
                  <a:pt x="20" y="96"/>
                </a:lnTo>
                <a:lnTo>
                  <a:pt x="20" y="80"/>
                </a:lnTo>
                <a:lnTo>
                  <a:pt x="20" y="68"/>
                </a:lnTo>
                <a:lnTo>
                  <a:pt x="20" y="56"/>
                </a:lnTo>
                <a:lnTo>
                  <a:pt x="20" y="44"/>
                </a:lnTo>
                <a:lnTo>
                  <a:pt x="16" y="36"/>
                </a:lnTo>
                <a:lnTo>
                  <a:pt x="16" y="28"/>
                </a:lnTo>
                <a:lnTo>
                  <a:pt x="12" y="24"/>
                </a:lnTo>
                <a:lnTo>
                  <a:pt x="12" y="24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0" name="Freeform 381">
            <a:extLst>
              <a:ext uri="{FF2B5EF4-FFF2-40B4-BE49-F238E27FC236}">
                <a16:creationId xmlns:a16="http://schemas.microsoft.com/office/drawing/2014/main" id="{01D2F60F-2B21-46B2-A5AC-0A87024FDE77}"/>
              </a:ext>
            </a:extLst>
          </p:cNvPr>
          <p:cNvSpPr>
            <a:spLocks/>
          </p:cNvSpPr>
          <p:nvPr/>
        </p:nvSpPr>
        <p:spPr bwMode="auto">
          <a:xfrm>
            <a:off x="9606289" y="5074946"/>
            <a:ext cx="860874" cy="1462293"/>
          </a:xfrm>
          <a:custGeom>
            <a:avLst/>
            <a:gdLst>
              <a:gd name="T0" fmla="*/ 152 w 232"/>
              <a:gd name="T1" fmla="*/ 288 h 320"/>
              <a:gd name="T2" fmla="*/ 136 w 232"/>
              <a:gd name="T3" fmla="*/ 268 h 320"/>
              <a:gd name="T4" fmla="*/ 120 w 232"/>
              <a:gd name="T5" fmla="*/ 260 h 320"/>
              <a:gd name="T6" fmla="*/ 108 w 232"/>
              <a:gd name="T7" fmla="*/ 252 h 320"/>
              <a:gd name="T8" fmla="*/ 100 w 232"/>
              <a:gd name="T9" fmla="*/ 244 h 320"/>
              <a:gd name="T10" fmla="*/ 96 w 232"/>
              <a:gd name="T11" fmla="*/ 236 h 320"/>
              <a:gd name="T12" fmla="*/ 100 w 232"/>
              <a:gd name="T13" fmla="*/ 232 h 320"/>
              <a:gd name="T14" fmla="*/ 120 w 232"/>
              <a:gd name="T15" fmla="*/ 228 h 320"/>
              <a:gd name="T16" fmla="*/ 144 w 232"/>
              <a:gd name="T17" fmla="*/ 232 h 320"/>
              <a:gd name="T18" fmla="*/ 160 w 232"/>
              <a:gd name="T19" fmla="*/ 236 h 320"/>
              <a:gd name="T20" fmla="*/ 164 w 232"/>
              <a:gd name="T21" fmla="*/ 232 h 320"/>
              <a:gd name="T22" fmla="*/ 168 w 232"/>
              <a:gd name="T23" fmla="*/ 224 h 320"/>
              <a:gd name="T24" fmla="*/ 168 w 232"/>
              <a:gd name="T25" fmla="*/ 216 h 320"/>
              <a:gd name="T26" fmla="*/ 168 w 232"/>
              <a:gd name="T27" fmla="*/ 200 h 320"/>
              <a:gd name="T28" fmla="*/ 168 w 232"/>
              <a:gd name="T29" fmla="*/ 180 h 320"/>
              <a:gd name="T30" fmla="*/ 168 w 232"/>
              <a:gd name="T31" fmla="*/ 152 h 320"/>
              <a:gd name="T32" fmla="*/ 164 w 232"/>
              <a:gd name="T33" fmla="*/ 120 h 320"/>
              <a:gd name="T34" fmla="*/ 160 w 232"/>
              <a:gd name="T35" fmla="*/ 92 h 320"/>
              <a:gd name="T36" fmla="*/ 156 w 232"/>
              <a:gd name="T37" fmla="*/ 72 h 320"/>
              <a:gd name="T38" fmla="*/ 156 w 232"/>
              <a:gd name="T39" fmla="*/ 60 h 320"/>
              <a:gd name="T40" fmla="*/ 152 w 232"/>
              <a:gd name="T41" fmla="*/ 52 h 320"/>
              <a:gd name="T42" fmla="*/ 140 w 232"/>
              <a:gd name="T43" fmla="*/ 48 h 320"/>
              <a:gd name="T44" fmla="*/ 132 w 232"/>
              <a:gd name="T45" fmla="*/ 44 h 320"/>
              <a:gd name="T46" fmla="*/ 112 w 232"/>
              <a:gd name="T47" fmla="*/ 48 h 320"/>
              <a:gd name="T48" fmla="*/ 80 w 232"/>
              <a:gd name="T49" fmla="*/ 52 h 320"/>
              <a:gd name="T50" fmla="*/ 32 w 232"/>
              <a:gd name="T51" fmla="*/ 56 h 320"/>
              <a:gd name="T52" fmla="*/ 0 w 232"/>
              <a:gd name="T53" fmla="*/ 28 h 320"/>
              <a:gd name="T54" fmla="*/ 40 w 232"/>
              <a:gd name="T55" fmla="*/ 28 h 320"/>
              <a:gd name="T56" fmla="*/ 88 w 232"/>
              <a:gd name="T57" fmla="*/ 20 h 320"/>
              <a:gd name="T58" fmla="*/ 108 w 232"/>
              <a:gd name="T59" fmla="*/ 20 h 320"/>
              <a:gd name="T60" fmla="*/ 124 w 232"/>
              <a:gd name="T61" fmla="*/ 16 h 320"/>
              <a:gd name="T62" fmla="*/ 136 w 232"/>
              <a:gd name="T63" fmla="*/ 12 h 320"/>
              <a:gd name="T64" fmla="*/ 140 w 232"/>
              <a:gd name="T65" fmla="*/ 8 h 320"/>
              <a:gd name="T66" fmla="*/ 148 w 232"/>
              <a:gd name="T67" fmla="*/ 4 h 320"/>
              <a:gd name="T68" fmla="*/ 164 w 232"/>
              <a:gd name="T69" fmla="*/ 4 h 320"/>
              <a:gd name="T70" fmla="*/ 180 w 232"/>
              <a:gd name="T71" fmla="*/ 8 h 320"/>
              <a:gd name="T72" fmla="*/ 204 w 232"/>
              <a:gd name="T73" fmla="*/ 16 h 320"/>
              <a:gd name="T74" fmla="*/ 216 w 232"/>
              <a:gd name="T75" fmla="*/ 24 h 320"/>
              <a:gd name="T76" fmla="*/ 228 w 232"/>
              <a:gd name="T77" fmla="*/ 28 h 320"/>
              <a:gd name="T78" fmla="*/ 232 w 232"/>
              <a:gd name="T79" fmla="*/ 40 h 320"/>
              <a:gd name="T80" fmla="*/ 232 w 232"/>
              <a:gd name="T81" fmla="*/ 48 h 320"/>
              <a:gd name="T82" fmla="*/ 224 w 232"/>
              <a:gd name="T83" fmla="*/ 52 h 320"/>
              <a:gd name="T84" fmla="*/ 216 w 232"/>
              <a:gd name="T85" fmla="*/ 60 h 320"/>
              <a:gd name="T86" fmla="*/ 216 w 232"/>
              <a:gd name="T87" fmla="*/ 76 h 320"/>
              <a:gd name="T88" fmla="*/ 216 w 232"/>
              <a:gd name="T89" fmla="*/ 88 h 320"/>
              <a:gd name="T90" fmla="*/ 220 w 232"/>
              <a:gd name="T91" fmla="*/ 104 h 320"/>
              <a:gd name="T92" fmla="*/ 224 w 232"/>
              <a:gd name="T93" fmla="*/ 144 h 320"/>
              <a:gd name="T94" fmla="*/ 228 w 232"/>
              <a:gd name="T95" fmla="*/ 196 h 320"/>
              <a:gd name="T96" fmla="*/ 228 w 232"/>
              <a:gd name="T97" fmla="*/ 240 h 320"/>
              <a:gd name="T98" fmla="*/ 220 w 232"/>
              <a:gd name="T99" fmla="*/ 280 h 320"/>
              <a:gd name="T100" fmla="*/ 204 w 232"/>
              <a:gd name="T101" fmla="*/ 304 h 320"/>
              <a:gd name="T102" fmla="*/ 188 w 232"/>
              <a:gd name="T103" fmla="*/ 316 h 320"/>
              <a:gd name="T104" fmla="*/ 172 w 232"/>
              <a:gd name="T105" fmla="*/ 320 h 320"/>
              <a:gd name="T106" fmla="*/ 160 w 232"/>
              <a:gd name="T107" fmla="*/ 312 h 320"/>
              <a:gd name="T108" fmla="*/ 152 w 232"/>
              <a:gd name="T109" fmla="*/ 296 h 3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232" h="320">
                <a:moveTo>
                  <a:pt x="152" y="296"/>
                </a:moveTo>
                <a:lnTo>
                  <a:pt x="152" y="288"/>
                </a:lnTo>
                <a:lnTo>
                  <a:pt x="144" y="280"/>
                </a:lnTo>
                <a:lnTo>
                  <a:pt x="136" y="268"/>
                </a:lnTo>
                <a:lnTo>
                  <a:pt x="128" y="264"/>
                </a:lnTo>
                <a:lnTo>
                  <a:pt x="120" y="260"/>
                </a:lnTo>
                <a:lnTo>
                  <a:pt x="112" y="256"/>
                </a:lnTo>
                <a:lnTo>
                  <a:pt x="108" y="252"/>
                </a:lnTo>
                <a:lnTo>
                  <a:pt x="104" y="248"/>
                </a:lnTo>
                <a:lnTo>
                  <a:pt x="100" y="244"/>
                </a:lnTo>
                <a:lnTo>
                  <a:pt x="100" y="240"/>
                </a:lnTo>
                <a:lnTo>
                  <a:pt x="96" y="236"/>
                </a:lnTo>
                <a:lnTo>
                  <a:pt x="96" y="232"/>
                </a:lnTo>
                <a:lnTo>
                  <a:pt x="100" y="232"/>
                </a:lnTo>
                <a:lnTo>
                  <a:pt x="108" y="228"/>
                </a:lnTo>
                <a:lnTo>
                  <a:pt x="120" y="228"/>
                </a:lnTo>
                <a:lnTo>
                  <a:pt x="132" y="232"/>
                </a:lnTo>
                <a:lnTo>
                  <a:pt x="144" y="232"/>
                </a:lnTo>
                <a:lnTo>
                  <a:pt x="152" y="236"/>
                </a:lnTo>
                <a:lnTo>
                  <a:pt x="160" y="236"/>
                </a:lnTo>
                <a:lnTo>
                  <a:pt x="164" y="236"/>
                </a:lnTo>
                <a:lnTo>
                  <a:pt x="164" y="232"/>
                </a:lnTo>
                <a:lnTo>
                  <a:pt x="164" y="228"/>
                </a:lnTo>
                <a:lnTo>
                  <a:pt x="168" y="224"/>
                </a:lnTo>
                <a:lnTo>
                  <a:pt x="168" y="220"/>
                </a:lnTo>
                <a:lnTo>
                  <a:pt x="168" y="216"/>
                </a:lnTo>
                <a:lnTo>
                  <a:pt x="168" y="208"/>
                </a:lnTo>
                <a:lnTo>
                  <a:pt x="168" y="200"/>
                </a:lnTo>
                <a:lnTo>
                  <a:pt x="168" y="192"/>
                </a:lnTo>
                <a:lnTo>
                  <a:pt x="168" y="180"/>
                </a:lnTo>
                <a:lnTo>
                  <a:pt x="168" y="168"/>
                </a:lnTo>
                <a:lnTo>
                  <a:pt x="168" y="152"/>
                </a:lnTo>
                <a:lnTo>
                  <a:pt x="164" y="136"/>
                </a:lnTo>
                <a:lnTo>
                  <a:pt x="164" y="120"/>
                </a:lnTo>
                <a:lnTo>
                  <a:pt x="160" y="104"/>
                </a:lnTo>
                <a:lnTo>
                  <a:pt x="160" y="92"/>
                </a:lnTo>
                <a:lnTo>
                  <a:pt x="160" y="80"/>
                </a:lnTo>
                <a:lnTo>
                  <a:pt x="156" y="72"/>
                </a:lnTo>
                <a:lnTo>
                  <a:pt x="156" y="64"/>
                </a:lnTo>
                <a:lnTo>
                  <a:pt x="156" y="60"/>
                </a:lnTo>
                <a:lnTo>
                  <a:pt x="152" y="56"/>
                </a:lnTo>
                <a:lnTo>
                  <a:pt x="152" y="52"/>
                </a:lnTo>
                <a:lnTo>
                  <a:pt x="148" y="48"/>
                </a:lnTo>
                <a:lnTo>
                  <a:pt x="140" y="48"/>
                </a:lnTo>
                <a:lnTo>
                  <a:pt x="136" y="44"/>
                </a:lnTo>
                <a:lnTo>
                  <a:pt x="132" y="44"/>
                </a:lnTo>
                <a:lnTo>
                  <a:pt x="124" y="48"/>
                </a:lnTo>
                <a:lnTo>
                  <a:pt x="112" y="48"/>
                </a:lnTo>
                <a:lnTo>
                  <a:pt x="96" y="48"/>
                </a:lnTo>
                <a:lnTo>
                  <a:pt x="80" y="52"/>
                </a:lnTo>
                <a:lnTo>
                  <a:pt x="60" y="52"/>
                </a:lnTo>
                <a:lnTo>
                  <a:pt x="32" y="56"/>
                </a:lnTo>
                <a:lnTo>
                  <a:pt x="4" y="56"/>
                </a:lnTo>
                <a:lnTo>
                  <a:pt x="0" y="28"/>
                </a:lnTo>
                <a:lnTo>
                  <a:pt x="20" y="28"/>
                </a:lnTo>
                <a:lnTo>
                  <a:pt x="40" y="28"/>
                </a:lnTo>
                <a:lnTo>
                  <a:pt x="64" y="24"/>
                </a:lnTo>
                <a:lnTo>
                  <a:pt x="88" y="20"/>
                </a:lnTo>
                <a:lnTo>
                  <a:pt x="100" y="20"/>
                </a:lnTo>
                <a:lnTo>
                  <a:pt x="108" y="20"/>
                </a:lnTo>
                <a:lnTo>
                  <a:pt x="116" y="16"/>
                </a:lnTo>
                <a:lnTo>
                  <a:pt x="124" y="16"/>
                </a:lnTo>
                <a:lnTo>
                  <a:pt x="128" y="12"/>
                </a:lnTo>
                <a:lnTo>
                  <a:pt x="136" y="12"/>
                </a:lnTo>
                <a:lnTo>
                  <a:pt x="140" y="8"/>
                </a:lnTo>
                <a:lnTo>
                  <a:pt x="140" y="8"/>
                </a:lnTo>
                <a:lnTo>
                  <a:pt x="144" y="4"/>
                </a:lnTo>
                <a:lnTo>
                  <a:pt x="148" y="4"/>
                </a:lnTo>
                <a:lnTo>
                  <a:pt x="156" y="0"/>
                </a:lnTo>
                <a:lnTo>
                  <a:pt x="164" y="4"/>
                </a:lnTo>
                <a:lnTo>
                  <a:pt x="168" y="4"/>
                </a:lnTo>
                <a:lnTo>
                  <a:pt x="180" y="8"/>
                </a:lnTo>
                <a:lnTo>
                  <a:pt x="188" y="12"/>
                </a:lnTo>
                <a:lnTo>
                  <a:pt x="204" y="16"/>
                </a:lnTo>
                <a:lnTo>
                  <a:pt x="212" y="20"/>
                </a:lnTo>
                <a:lnTo>
                  <a:pt x="216" y="24"/>
                </a:lnTo>
                <a:lnTo>
                  <a:pt x="220" y="24"/>
                </a:lnTo>
                <a:lnTo>
                  <a:pt x="228" y="28"/>
                </a:lnTo>
                <a:lnTo>
                  <a:pt x="232" y="32"/>
                </a:lnTo>
                <a:lnTo>
                  <a:pt x="232" y="40"/>
                </a:lnTo>
                <a:lnTo>
                  <a:pt x="232" y="44"/>
                </a:lnTo>
                <a:lnTo>
                  <a:pt x="232" y="48"/>
                </a:lnTo>
                <a:lnTo>
                  <a:pt x="228" y="52"/>
                </a:lnTo>
                <a:lnTo>
                  <a:pt x="224" y="52"/>
                </a:lnTo>
                <a:lnTo>
                  <a:pt x="220" y="56"/>
                </a:lnTo>
                <a:lnTo>
                  <a:pt x="216" y="60"/>
                </a:lnTo>
                <a:lnTo>
                  <a:pt x="216" y="68"/>
                </a:lnTo>
                <a:lnTo>
                  <a:pt x="216" y="76"/>
                </a:lnTo>
                <a:lnTo>
                  <a:pt x="216" y="80"/>
                </a:lnTo>
                <a:lnTo>
                  <a:pt x="216" y="88"/>
                </a:lnTo>
                <a:lnTo>
                  <a:pt x="220" y="96"/>
                </a:lnTo>
                <a:lnTo>
                  <a:pt x="220" y="104"/>
                </a:lnTo>
                <a:lnTo>
                  <a:pt x="224" y="120"/>
                </a:lnTo>
                <a:lnTo>
                  <a:pt x="224" y="144"/>
                </a:lnTo>
                <a:lnTo>
                  <a:pt x="228" y="172"/>
                </a:lnTo>
                <a:lnTo>
                  <a:pt x="228" y="196"/>
                </a:lnTo>
                <a:lnTo>
                  <a:pt x="228" y="220"/>
                </a:lnTo>
                <a:lnTo>
                  <a:pt x="228" y="240"/>
                </a:lnTo>
                <a:lnTo>
                  <a:pt x="224" y="260"/>
                </a:lnTo>
                <a:lnTo>
                  <a:pt x="220" y="280"/>
                </a:lnTo>
                <a:lnTo>
                  <a:pt x="212" y="292"/>
                </a:lnTo>
                <a:lnTo>
                  <a:pt x="204" y="304"/>
                </a:lnTo>
                <a:lnTo>
                  <a:pt x="196" y="312"/>
                </a:lnTo>
                <a:lnTo>
                  <a:pt x="188" y="316"/>
                </a:lnTo>
                <a:lnTo>
                  <a:pt x="180" y="320"/>
                </a:lnTo>
                <a:lnTo>
                  <a:pt x="172" y="320"/>
                </a:lnTo>
                <a:lnTo>
                  <a:pt x="164" y="320"/>
                </a:lnTo>
                <a:lnTo>
                  <a:pt x="160" y="312"/>
                </a:lnTo>
                <a:lnTo>
                  <a:pt x="156" y="308"/>
                </a:lnTo>
                <a:lnTo>
                  <a:pt x="152" y="296"/>
                </a:lnTo>
                <a:lnTo>
                  <a:pt x="152" y="296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1" name="Freeform 382">
            <a:extLst>
              <a:ext uri="{FF2B5EF4-FFF2-40B4-BE49-F238E27FC236}">
                <a16:creationId xmlns:a16="http://schemas.microsoft.com/office/drawing/2014/main" id="{95BE2C2B-169C-44E6-98A5-695D63A37399}"/>
              </a:ext>
            </a:extLst>
          </p:cNvPr>
          <p:cNvSpPr>
            <a:spLocks/>
          </p:cNvSpPr>
          <p:nvPr/>
        </p:nvSpPr>
        <p:spPr bwMode="auto">
          <a:xfrm>
            <a:off x="9621132" y="5440519"/>
            <a:ext cx="504650" cy="164508"/>
          </a:xfrm>
          <a:custGeom>
            <a:avLst/>
            <a:gdLst>
              <a:gd name="T0" fmla="*/ 44 w 136"/>
              <a:gd name="T1" fmla="*/ 4 h 36"/>
              <a:gd name="T2" fmla="*/ 60 w 136"/>
              <a:gd name="T3" fmla="*/ 0 h 36"/>
              <a:gd name="T4" fmla="*/ 72 w 136"/>
              <a:gd name="T5" fmla="*/ 0 h 36"/>
              <a:gd name="T6" fmla="*/ 88 w 136"/>
              <a:gd name="T7" fmla="*/ 0 h 36"/>
              <a:gd name="T8" fmla="*/ 104 w 136"/>
              <a:gd name="T9" fmla="*/ 0 h 36"/>
              <a:gd name="T10" fmla="*/ 116 w 136"/>
              <a:gd name="T11" fmla="*/ 0 h 36"/>
              <a:gd name="T12" fmla="*/ 128 w 136"/>
              <a:gd name="T13" fmla="*/ 0 h 36"/>
              <a:gd name="T14" fmla="*/ 128 w 136"/>
              <a:gd name="T15" fmla="*/ 0 h 36"/>
              <a:gd name="T16" fmla="*/ 132 w 136"/>
              <a:gd name="T17" fmla="*/ 4 h 36"/>
              <a:gd name="T18" fmla="*/ 136 w 136"/>
              <a:gd name="T19" fmla="*/ 4 h 36"/>
              <a:gd name="T20" fmla="*/ 136 w 136"/>
              <a:gd name="T21" fmla="*/ 8 h 36"/>
              <a:gd name="T22" fmla="*/ 136 w 136"/>
              <a:gd name="T23" fmla="*/ 12 h 36"/>
              <a:gd name="T24" fmla="*/ 132 w 136"/>
              <a:gd name="T25" fmla="*/ 12 h 36"/>
              <a:gd name="T26" fmla="*/ 128 w 136"/>
              <a:gd name="T27" fmla="*/ 16 h 36"/>
              <a:gd name="T28" fmla="*/ 124 w 136"/>
              <a:gd name="T29" fmla="*/ 20 h 36"/>
              <a:gd name="T30" fmla="*/ 120 w 136"/>
              <a:gd name="T31" fmla="*/ 20 h 36"/>
              <a:gd name="T32" fmla="*/ 112 w 136"/>
              <a:gd name="T33" fmla="*/ 24 h 36"/>
              <a:gd name="T34" fmla="*/ 104 w 136"/>
              <a:gd name="T35" fmla="*/ 24 h 36"/>
              <a:gd name="T36" fmla="*/ 96 w 136"/>
              <a:gd name="T37" fmla="*/ 28 h 36"/>
              <a:gd name="T38" fmla="*/ 76 w 136"/>
              <a:gd name="T39" fmla="*/ 32 h 36"/>
              <a:gd name="T40" fmla="*/ 52 w 136"/>
              <a:gd name="T41" fmla="*/ 36 h 36"/>
              <a:gd name="T42" fmla="*/ 28 w 136"/>
              <a:gd name="T43" fmla="*/ 36 h 36"/>
              <a:gd name="T44" fmla="*/ 0 w 136"/>
              <a:gd name="T45" fmla="*/ 36 h 36"/>
              <a:gd name="T46" fmla="*/ 0 w 136"/>
              <a:gd name="T47" fmla="*/ 12 h 36"/>
              <a:gd name="T48" fmla="*/ 24 w 136"/>
              <a:gd name="T49" fmla="*/ 8 h 36"/>
              <a:gd name="T50" fmla="*/ 44 w 136"/>
              <a:gd name="T51" fmla="*/ 4 h 36"/>
              <a:gd name="T52" fmla="*/ 44 w 136"/>
              <a:gd name="T53" fmla="*/ 4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36" h="36">
                <a:moveTo>
                  <a:pt x="44" y="4"/>
                </a:moveTo>
                <a:lnTo>
                  <a:pt x="60" y="0"/>
                </a:lnTo>
                <a:lnTo>
                  <a:pt x="72" y="0"/>
                </a:lnTo>
                <a:lnTo>
                  <a:pt x="88" y="0"/>
                </a:lnTo>
                <a:lnTo>
                  <a:pt x="104" y="0"/>
                </a:lnTo>
                <a:lnTo>
                  <a:pt x="116" y="0"/>
                </a:lnTo>
                <a:lnTo>
                  <a:pt x="128" y="0"/>
                </a:lnTo>
                <a:lnTo>
                  <a:pt x="128" y="0"/>
                </a:lnTo>
                <a:lnTo>
                  <a:pt x="132" y="4"/>
                </a:lnTo>
                <a:lnTo>
                  <a:pt x="136" y="4"/>
                </a:lnTo>
                <a:lnTo>
                  <a:pt x="136" y="8"/>
                </a:lnTo>
                <a:lnTo>
                  <a:pt x="136" y="12"/>
                </a:lnTo>
                <a:lnTo>
                  <a:pt x="132" y="12"/>
                </a:lnTo>
                <a:lnTo>
                  <a:pt x="128" y="16"/>
                </a:lnTo>
                <a:lnTo>
                  <a:pt x="124" y="20"/>
                </a:lnTo>
                <a:lnTo>
                  <a:pt x="120" y="20"/>
                </a:lnTo>
                <a:lnTo>
                  <a:pt x="112" y="24"/>
                </a:lnTo>
                <a:lnTo>
                  <a:pt x="104" y="24"/>
                </a:lnTo>
                <a:lnTo>
                  <a:pt x="96" y="28"/>
                </a:lnTo>
                <a:lnTo>
                  <a:pt x="76" y="32"/>
                </a:lnTo>
                <a:lnTo>
                  <a:pt x="52" y="36"/>
                </a:lnTo>
                <a:lnTo>
                  <a:pt x="28" y="36"/>
                </a:lnTo>
                <a:lnTo>
                  <a:pt x="0" y="36"/>
                </a:lnTo>
                <a:lnTo>
                  <a:pt x="0" y="12"/>
                </a:lnTo>
                <a:lnTo>
                  <a:pt x="24" y="8"/>
                </a:lnTo>
                <a:lnTo>
                  <a:pt x="44" y="4"/>
                </a:lnTo>
                <a:lnTo>
                  <a:pt x="44" y="4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2" name="Freeform 383">
            <a:extLst>
              <a:ext uri="{FF2B5EF4-FFF2-40B4-BE49-F238E27FC236}">
                <a16:creationId xmlns:a16="http://schemas.microsoft.com/office/drawing/2014/main" id="{5A25F415-8265-41D7-A0AC-8091AE11BAB7}"/>
              </a:ext>
            </a:extLst>
          </p:cNvPr>
          <p:cNvSpPr>
            <a:spLocks/>
          </p:cNvSpPr>
          <p:nvPr/>
        </p:nvSpPr>
        <p:spPr bwMode="auto">
          <a:xfrm>
            <a:off x="9606289" y="5714699"/>
            <a:ext cx="519493" cy="182787"/>
          </a:xfrm>
          <a:custGeom>
            <a:avLst/>
            <a:gdLst>
              <a:gd name="T0" fmla="*/ 56 w 140"/>
              <a:gd name="T1" fmla="*/ 4 h 40"/>
              <a:gd name="T2" fmla="*/ 64 w 140"/>
              <a:gd name="T3" fmla="*/ 4 h 40"/>
              <a:gd name="T4" fmla="*/ 76 w 140"/>
              <a:gd name="T5" fmla="*/ 0 h 40"/>
              <a:gd name="T6" fmla="*/ 88 w 140"/>
              <a:gd name="T7" fmla="*/ 0 h 40"/>
              <a:gd name="T8" fmla="*/ 96 w 140"/>
              <a:gd name="T9" fmla="*/ 0 h 40"/>
              <a:gd name="T10" fmla="*/ 108 w 140"/>
              <a:gd name="T11" fmla="*/ 0 h 40"/>
              <a:gd name="T12" fmla="*/ 116 w 140"/>
              <a:gd name="T13" fmla="*/ 0 h 40"/>
              <a:gd name="T14" fmla="*/ 120 w 140"/>
              <a:gd name="T15" fmla="*/ 0 h 40"/>
              <a:gd name="T16" fmla="*/ 128 w 140"/>
              <a:gd name="T17" fmla="*/ 4 h 40"/>
              <a:gd name="T18" fmla="*/ 132 w 140"/>
              <a:gd name="T19" fmla="*/ 4 h 40"/>
              <a:gd name="T20" fmla="*/ 136 w 140"/>
              <a:gd name="T21" fmla="*/ 4 h 40"/>
              <a:gd name="T22" fmla="*/ 140 w 140"/>
              <a:gd name="T23" fmla="*/ 8 h 40"/>
              <a:gd name="T24" fmla="*/ 140 w 140"/>
              <a:gd name="T25" fmla="*/ 8 h 40"/>
              <a:gd name="T26" fmla="*/ 140 w 140"/>
              <a:gd name="T27" fmla="*/ 12 h 40"/>
              <a:gd name="T28" fmla="*/ 140 w 140"/>
              <a:gd name="T29" fmla="*/ 16 h 40"/>
              <a:gd name="T30" fmla="*/ 140 w 140"/>
              <a:gd name="T31" fmla="*/ 16 h 40"/>
              <a:gd name="T32" fmla="*/ 136 w 140"/>
              <a:gd name="T33" fmla="*/ 20 h 40"/>
              <a:gd name="T34" fmla="*/ 132 w 140"/>
              <a:gd name="T35" fmla="*/ 24 h 40"/>
              <a:gd name="T36" fmla="*/ 128 w 140"/>
              <a:gd name="T37" fmla="*/ 24 h 40"/>
              <a:gd name="T38" fmla="*/ 120 w 140"/>
              <a:gd name="T39" fmla="*/ 28 h 40"/>
              <a:gd name="T40" fmla="*/ 116 w 140"/>
              <a:gd name="T41" fmla="*/ 28 h 40"/>
              <a:gd name="T42" fmla="*/ 108 w 140"/>
              <a:gd name="T43" fmla="*/ 32 h 40"/>
              <a:gd name="T44" fmla="*/ 96 w 140"/>
              <a:gd name="T45" fmla="*/ 32 h 40"/>
              <a:gd name="T46" fmla="*/ 88 w 140"/>
              <a:gd name="T47" fmla="*/ 36 h 40"/>
              <a:gd name="T48" fmla="*/ 76 w 140"/>
              <a:gd name="T49" fmla="*/ 36 h 40"/>
              <a:gd name="T50" fmla="*/ 60 w 140"/>
              <a:gd name="T51" fmla="*/ 36 h 40"/>
              <a:gd name="T52" fmla="*/ 48 w 140"/>
              <a:gd name="T53" fmla="*/ 36 h 40"/>
              <a:gd name="T54" fmla="*/ 32 w 140"/>
              <a:gd name="T55" fmla="*/ 36 h 40"/>
              <a:gd name="T56" fmla="*/ 16 w 140"/>
              <a:gd name="T57" fmla="*/ 40 h 40"/>
              <a:gd name="T58" fmla="*/ 0 w 140"/>
              <a:gd name="T59" fmla="*/ 40 h 40"/>
              <a:gd name="T60" fmla="*/ 0 w 140"/>
              <a:gd name="T61" fmla="*/ 8 h 40"/>
              <a:gd name="T62" fmla="*/ 12 w 140"/>
              <a:gd name="T63" fmla="*/ 8 h 40"/>
              <a:gd name="T64" fmla="*/ 20 w 140"/>
              <a:gd name="T65" fmla="*/ 8 h 40"/>
              <a:gd name="T66" fmla="*/ 28 w 140"/>
              <a:gd name="T67" fmla="*/ 8 h 40"/>
              <a:gd name="T68" fmla="*/ 36 w 140"/>
              <a:gd name="T69" fmla="*/ 8 h 40"/>
              <a:gd name="T70" fmla="*/ 48 w 140"/>
              <a:gd name="T71" fmla="*/ 8 h 40"/>
              <a:gd name="T72" fmla="*/ 56 w 140"/>
              <a:gd name="T73" fmla="*/ 4 h 40"/>
              <a:gd name="T74" fmla="*/ 56 w 140"/>
              <a:gd name="T75" fmla="*/ 4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40" h="40">
                <a:moveTo>
                  <a:pt x="56" y="4"/>
                </a:moveTo>
                <a:lnTo>
                  <a:pt x="64" y="4"/>
                </a:lnTo>
                <a:lnTo>
                  <a:pt x="76" y="0"/>
                </a:lnTo>
                <a:lnTo>
                  <a:pt x="88" y="0"/>
                </a:lnTo>
                <a:lnTo>
                  <a:pt x="96" y="0"/>
                </a:lnTo>
                <a:lnTo>
                  <a:pt x="108" y="0"/>
                </a:lnTo>
                <a:lnTo>
                  <a:pt x="116" y="0"/>
                </a:lnTo>
                <a:lnTo>
                  <a:pt x="120" y="0"/>
                </a:lnTo>
                <a:lnTo>
                  <a:pt x="128" y="4"/>
                </a:lnTo>
                <a:lnTo>
                  <a:pt x="132" y="4"/>
                </a:lnTo>
                <a:lnTo>
                  <a:pt x="136" y="4"/>
                </a:lnTo>
                <a:lnTo>
                  <a:pt x="140" y="8"/>
                </a:lnTo>
                <a:lnTo>
                  <a:pt x="140" y="8"/>
                </a:lnTo>
                <a:lnTo>
                  <a:pt x="140" y="12"/>
                </a:lnTo>
                <a:lnTo>
                  <a:pt x="140" y="16"/>
                </a:lnTo>
                <a:lnTo>
                  <a:pt x="140" y="16"/>
                </a:lnTo>
                <a:lnTo>
                  <a:pt x="136" y="20"/>
                </a:lnTo>
                <a:lnTo>
                  <a:pt x="132" y="24"/>
                </a:lnTo>
                <a:lnTo>
                  <a:pt x="128" y="24"/>
                </a:lnTo>
                <a:lnTo>
                  <a:pt x="120" y="28"/>
                </a:lnTo>
                <a:lnTo>
                  <a:pt x="116" y="28"/>
                </a:lnTo>
                <a:lnTo>
                  <a:pt x="108" y="32"/>
                </a:lnTo>
                <a:lnTo>
                  <a:pt x="96" y="32"/>
                </a:lnTo>
                <a:lnTo>
                  <a:pt x="88" y="36"/>
                </a:lnTo>
                <a:lnTo>
                  <a:pt x="76" y="36"/>
                </a:lnTo>
                <a:lnTo>
                  <a:pt x="60" y="36"/>
                </a:lnTo>
                <a:lnTo>
                  <a:pt x="48" y="36"/>
                </a:lnTo>
                <a:lnTo>
                  <a:pt x="32" y="36"/>
                </a:lnTo>
                <a:lnTo>
                  <a:pt x="16" y="40"/>
                </a:lnTo>
                <a:lnTo>
                  <a:pt x="0" y="40"/>
                </a:lnTo>
                <a:lnTo>
                  <a:pt x="0" y="8"/>
                </a:lnTo>
                <a:lnTo>
                  <a:pt x="12" y="8"/>
                </a:lnTo>
                <a:lnTo>
                  <a:pt x="20" y="8"/>
                </a:lnTo>
                <a:lnTo>
                  <a:pt x="28" y="8"/>
                </a:lnTo>
                <a:lnTo>
                  <a:pt x="36" y="8"/>
                </a:lnTo>
                <a:lnTo>
                  <a:pt x="48" y="8"/>
                </a:lnTo>
                <a:lnTo>
                  <a:pt x="56" y="4"/>
                </a:lnTo>
                <a:lnTo>
                  <a:pt x="56" y="4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5" name="Freeform 50">
            <a:extLst>
              <a:ext uri="{FF2B5EF4-FFF2-40B4-BE49-F238E27FC236}">
                <a16:creationId xmlns:a16="http://schemas.microsoft.com/office/drawing/2014/main" id="{E1520157-E4B8-4395-93AA-769843F73E67}"/>
              </a:ext>
            </a:extLst>
          </p:cNvPr>
          <p:cNvSpPr>
            <a:spLocks/>
          </p:cNvSpPr>
          <p:nvPr/>
        </p:nvSpPr>
        <p:spPr bwMode="auto">
          <a:xfrm>
            <a:off x="1731181" y="1137140"/>
            <a:ext cx="1374322" cy="753671"/>
          </a:xfrm>
          <a:custGeom>
            <a:avLst/>
            <a:gdLst>
              <a:gd name="T0" fmla="*/ 284 w 376"/>
              <a:gd name="T1" fmla="*/ 0 h 160"/>
              <a:gd name="T2" fmla="*/ 296 w 376"/>
              <a:gd name="T3" fmla="*/ 0 h 160"/>
              <a:gd name="T4" fmla="*/ 308 w 376"/>
              <a:gd name="T5" fmla="*/ 0 h 160"/>
              <a:gd name="T6" fmla="*/ 328 w 376"/>
              <a:gd name="T7" fmla="*/ 4 h 160"/>
              <a:gd name="T8" fmla="*/ 360 w 376"/>
              <a:gd name="T9" fmla="*/ 16 h 160"/>
              <a:gd name="T10" fmla="*/ 372 w 376"/>
              <a:gd name="T11" fmla="*/ 24 h 160"/>
              <a:gd name="T12" fmla="*/ 376 w 376"/>
              <a:gd name="T13" fmla="*/ 32 h 160"/>
              <a:gd name="T14" fmla="*/ 376 w 376"/>
              <a:gd name="T15" fmla="*/ 40 h 160"/>
              <a:gd name="T16" fmla="*/ 372 w 376"/>
              <a:gd name="T17" fmla="*/ 48 h 160"/>
              <a:gd name="T18" fmla="*/ 360 w 376"/>
              <a:gd name="T19" fmla="*/ 52 h 160"/>
              <a:gd name="T20" fmla="*/ 352 w 376"/>
              <a:gd name="T21" fmla="*/ 68 h 160"/>
              <a:gd name="T22" fmla="*/ 336 w 376"/>
              <a:gd name="T23" fmla="*/ 96 h 160"/>
              <a:gd name="T24" fmla="*/ 316 w 376"/>
              <a:gd name="T25" fmla="*/ 136 h 160"/>
              <a:gd name="T26" fmla="*/ 264 w 376"/>
              <a:gd name="T27" fmla="*/ 160 h 160"/>
              <a:gd name="T28" fmla="*/ 272 w 376"/>
              <a:gd name="T29" fmla="*/ 132 h 160"/>
              <a:gd name="T30" fmla="*/ 284 w 376"/>
              <a:gd name="T31" fmla="*/ 92 h 160"/>
              <a:gd name="T32" fmla="*/ 288 w 376"/>
              <a:gd name="T33" fmla="*/ 72 h 160"/>
              <a:gd name="T34" fmla="*/ 288 w 376"/>
              <a:gd name="T35" fmla="*/ 60 h 160"/>
              <a:gd name="T36" fmla="*/ 292 w 376"/>
              <a:gd name="T37" fmla="*/ 48 h 160"/>
              <a:gd name="T38" fmla="*/ 288 w 376"/>
              <a:gd name="T39" fmla="*/ 44 h 160"/>
              <a:gd name="T40" fmla="*/ 284 w 376"/>
              <a:gd name="T41" fmla="*/ 44 h 160"/>
              <a:gd name="T42" fmla="*/ 272 w 376"/>
              <a:gd name="T43" fmla="*/ 40 h 160"/>
              <a:gd name="T44" fmla="*/ 256 w 376"/>
              <a:gd name="T45" fmla="*/ 40 h 160"/>
              <a:gd name="T46" fmla="*/ 232 w 376"/>
              <a:gd name="T47" fmla="*/ 44 h 160"/>
              <a:gd name="T48" fmla="*/ 212 w 376"/>
              <a:gd name="T49" fmla="*/ 44 h 160"/>
              <a:gd name="T50" fmla="*/ 192 w 376"/>
              <a:gd name="T51" fmla="*/ 48 h 160"/>
              <a:gd name="T52" fmla="*/ 164 w 376"/>
              <a:gd name="T53" fmla="*/ 52 h 160"/>
              <a:gd name="T54" fmla="*/ 128 w 376"/>
              <a:gd name="T55" fmla="*/ 60 h 160"/>
              <a:gd name="T56" fmla="*/ 96 w 376"/>
              <a:gd name="T57" fmla="*/ 64 h 160"/>
              <a:gd name="T58" fmla="*/ 72 w 376"/>
              <a:gd name="T59" fmla="*/ 68 h 160"/>
              <a:gd name="T60" fmla="*/ 56 w 376"/>
              <a:gd name="T61" fmla="*/ 72 h 160"/>
              <a:gd name="T62" fmla="*/ 48 w 376"/>
              <a:gd name="T63" fmla="*/ 72 h 160"/>
              <a:gd name="T64" fmla="*/ 36 w 376"/>
              <a:gd name="T65" fmla="*/ 68 h 160"/>
              <a:gd name="T66" fmla="*/ 20 w 376"/>
              <a:gd name="T67" fmla="*/ 60 h 160"/>
              <a:gd name="T68" fmla="*/ 4 w 376"/>
              <a:gd name="T69" fmla="*/ 52 h 160"/>
              <a:gd name="T70" fmla="*/ 0 w 376"/>
              <a:gd name="T71" fmla="*/ 40 h 160"/>
              <a:gd name="T72" fmla="*/ 0 w 376"/>
              <a:gd name="T73" fmla="*/ 36 h 160"/>
              <a:gd name="T74" fmla="*/ 8 w 376"/>
              <a:gd name="T75" fmla="*/ 36 h 160"/>
              <a:gd name="T76" fmla="*/ 24 w 376"/>
              <a:gd name="T77" fmla="*/ 32 h 160"/>
              <a:gd name="T78" fmla="*/ 40 w 376"/>
              <a:gd name="T79" fmla="*/ 32 h 160"/>
              <a:gd name="T80" fmla="*/ 84 w 376"/>
              <a:gd name="T81" fmla="*/ 28 h 160"/>
              <a:gd name="T82" fmla="*/ 132 w 376"/>
              <a:gd name="T83" fmla="*/ 20 h 160"/>
              <a:gd name="T84" fmla="*/ 180 w 376"/>
              <a:gd name="T85" fmla="*/ 16 h 160"/>
              <a:gd name="T86" fmla="*/ 240 w 376"/>
              <a:gd name="T87" fmla="*/ 12 h 160"/>
              <a:gd name="T88" fmla="*/ 260 w 376"/>
              <a:gd name="T89" fmla="*/ 8 h 160"/>
              <a:gd name="T90" fmla="*/ 272 w 376"/>
              <a:gd name="T91" fmla="*/ 8 h 160"/>
              <a:gd name="T92" fmla="*/ 280 w 376"/>
              <a:gd name="T93" fmla="*/ 4 h 160"/>
              <a:gd name="T94" fmla="*/ 284 w 376"/>
              <a:gd name="T95" fmla="*/ 4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376" h="160">
                <a:moveTo>
                  <a:pt x="284" y="4"/>
                </a:moveTo>
                <a:lnTo>
                  <a:pt x="284" y="0"/>
                </a:lnTo>
                <a:lnTo>
                  <a:pt x="288" y="0"/>
                </a:lnTo>
                <a:lnTo>
                  <a:pt x="296" y="0"/>
                </a:lnTo>
                <a:lnTo>
                  <a:pt x="300" y="0"/>
                </a:lnTo>
                <a:lnTo>
                  <a:pt x="308" y="0"/>
                </a:lnTo>
                <a:lnTo>
                  <a:pt x="316" y="4"/>
                </a:lnTo>
                <a:lnTo>
                  <a:pt x="328" y="4"/>
                </a:lnTo>
                <a:lnTo>
                  <a:pt x="344" y="12"/>
                </a:lnTo>
                <a:lnTo>
                  <a:pt x="360" y="16"/>
                </a:lnTo>
                <a:lnTo>
                  <a:pt x="368" y="24"/>
                </a:lnTo>
                <a:lnTo>
                  <a:pt x="372" y="24"/>
                </a:lnTo>
                <a:lnTo>
                  <a:pt x="376" y="28"/>
                </a:lnTo>
                <a:lnTo>
                  <a:pt x="376" y="32"/>
                </a:lnTo>
                <a:lnTo>
                  <a:pt x="376" y="32"/>
                </a:lnTo>
                <a:lnTo>
                  <a:pt x="376" y="40"/>
                </a:lnTo>
                <a:lnTo>
                  <a:pt x="376" y="44"/>
                </a:lnTo>
                <a:lnTo>
                  <a:pt x="372" y="48"/>
                </a:lnTo>
                <a:lnTo>
                  <a:pt x="364" y="48"/>
                </a:lnTo>
                <a:lnTo>
                  <a:pt x="360" y="52"/>
                </a:lnTo>
                <a:lnTo>
                  <a:pt x="356" y="56"/>
                </a:lnTo>
                <a:lnTo>
                  <a:pt x="352" y="68"/>
                </a:lnTo>
                <a:lnTo>
                  <a:pt x="344" y="80"/>
                </a:lnTo>
                <a:lnTo>
                  <a:pt x="336" y="96"/>
                </a:lnTo>
                <a:lnTo>
                  <a:pt x="324" y="112"/>
                </a:lnTo>
                <a:lnTo>
                  <a:pt x="316" y="136"/>
                </a:lnTo>
                <a:lnTo>
                  <a:pt x="304" y="160"/>
                </a:lnTo>
                <a:lnTo>
                  <a:pt x="264" y="160"/>
                </a:lnTo>
                <a:lnTo>
                  <a:pt x="268" y="148"/>
                </a:lnTo>
                <a:lnTo>
                  <a:pt x="272" y="132"/>
                </a:lnTo>
                <a:lnTo>
                  <a:pt x="276" y="112"/>
                </a:lnTo>
                <a:lnTo>
                  <a:pt x="284" y="92"/>
                </a:lnTo>
                <a:lnTo>
                  <a:pt x="284" y="80"/>
                </a:lnTo>
                <a:lnTo>
                  <a:pt x="288" y="72"/>
                </a:lnTo>
                <a:lnTo>
                  <a:pt x="288" y="64"/>
                </a:lnTo>
                <a:lnTo>
                  <a:pt x="288" y="60"/>
                </a:lnTo>
                <a:lnTo>
                  <a:pt x="288" y="52"/>
                </a:lnTo>
                <a:lnTo>
                  <a:pt x="292" y="48"/>
                </a:lnTo>
                <a:lnTo>
                  <a:pt x="288" y="48"/>
                </a:lnTo>
                <a:lnTo>
                  <a:pt x="288" y="44"/>
                </a:lnTo>
                <a:lnTo>
                  <a:pt x="288" y="44"/>
                </a:lnTo>
                <a:lnTo>
                  <a:pt x="284" y="44"/>
                </a:lnTo>
                <a:lnTo>
                  <a:pt x="276" y="40"/>
                </a:lnTo>
                <a:lnTo>
                  <a:pt x="272" y="40"/>
                </a:lnTo>
                <a:lnTo>
                  <a:pt x="264" y="40"/>
                </a:lnTo>
                <a:lnTo>
                  <a:pt x="256" y="40"/>
                </a:lnTo>
                <a:lnTo>
                  <a:pt x="244" y="40"/>
                </a:lnTo>
                <a:lnTo>
                  <a:pt x="232" y="44"/>
                </a:lnTo>
                <a:lnTo>
                  <a:pt x="224" y="44"/>
                </a:lnTo>
                <a:lnTo>
                  <a:pt x="212" y="44"/>
                </a:lnTo>
                <a:lnTo>
                  <a:pt x="204" y="48"/>
                </a:lnTo>
                <a:lnTo>
                  <a:pt x="192" y="48"/>
                </a:lnTo>
                <a:lnTo>
                  <a:pt x="176" y="52"/>
                </a:lnTo>
                <a:lnTo>
                  <a:pt x="164" y="52"/>
                </a:lnTo>
                <a:lnTo>
                  <a:pt x="144" y="56"/>
                </a:lnTo>
                <a:lnTo>
                  <a:pt x="128" y="60"/>
                </a:lnTo>
                <a:lnTo>
                  <a:pt x="112" y="64"/>
                </a:lnTo>
                <a:lnTo>
                  <a:pt x="96" y="64"/>
                </a:lnTo>
                <a:lnTo>
                  <a:pt x="80" y="68"/>
                </a:lnTo>
                <a:lnTo>
                  <a:pt x="72" y="68"/>
                </a:lnTo>
                <a:lnTo>
                  <a:pt x="60" y="72"/>
                </a:lnTo>
                <a:lnTo>
                  <a:pt x="56" y="72"/>
                </a:lnTo>
                <a:lnTo>
                  <a:pt x="48" y="72"/>
                </a:lnTo>
                <a:lnTo>
                  <a:pt x="48" y="72"/>
                </a:lnTo>
                <a:lnTo>
                  <a:pt x="40" y="72"/>
                </a:lnTo>
                <a:lnTo>
                  <a:pt x="36" y="68"/>
                </a:lnTo>
                <a:lnTo>
                  <a:pt x="28" y="64"/>
                </a:lnTo>
                <a:lnTo>
                  <a:pt x="20" y="60"/>
                </a:lnTo>
                <a:lnTo>
                  <a:pt x="12" y="56"/>
                </a:lnTo>
                <a:lnTo>
                  <a:pt x="4" y="52"/>
                </a:lnTo>
                <a:lnTo>
                  <a:pt x="0" y="44"/>
                </a:lnTo>
                <a:lnTo>
                  <a:pt x="0" y="40"/>
                </a:lnTo>
                <a:lnTo>
                  <a:pt x="0" y="40"/>
                </a:lnTo>
                <a:lnTo>
                  <a:pt x="0" y="36"/>
                </a:lnTo>
                <a:lnTo>
                  <a:pt x="4" y="36"/>
                </a:lnTo>
                <a:lnTo>
                  <a:pt x="8" y="36"/>
                </a:lnTo>
                <a:lnTo>
                  <a:pt x="16" y="36"/>
                </a:lnTo>
                <a:lnTo>
                  <a:pt x="24" y="32"/>
                </a:lnTo>
                <a:lnTo>
                  <a:pt x="32" y="32"/>
                </a:lnTo>
                <a:lnTo>
                  <a:pt x="40" y="32"/>
                </a:lnTo>
                <a:lnTo>
                  <a:pt x="60" y="28"/>
                </a:lnTo>
                <a:lnTo>
                  <a:pt x="84" y="28"/>
                </a:lnTo>
                <a:lnTo>
                  <a:pt x="108" y="24"/>
                </a:lnTo>
                <a:lnTo>
                  <a:pt x="132" y="20"/>
                </a:lnTo>
                <a:lnTo>
                  <a:pt x="156" y="20"/>
                </a:lnTo>
                <a:lnTo>
                  <a:pt x="180" y="16"/>
                </a:lnTo>
                <a:lnTo>
                  <a:pt x="232" y="12"/>
                </a:lnTo>
                <a:lnTo>
                  <a:pt x="240" y="12"/>
                </a:lnTo>
                <a:lnTo>
                  <a:pt x="252" y="12"/>
                </a:lnTo>
                <a:lnTo>
                  <a:pt x="260" y="8"/>
                </a:lnTo>
                <a:lnTo>
                  <a:pt x="268" y="8"/>
                </a:lnTo>
                <a:lnTo>
                  <a:pt x="272" y="8"/>
                </a:lnTo>
                <a:lnTo>
                  <a:pt x="280" y="4"/>
                </a:lnTo>
                <a:lnTo>
                  <a:pt x="280" y="4"/>
                </a:lnTo>
                <a:lnTo>
                  <a:pt x="284" y="4"/>
                </a:lnTo>
                <a:lnTo>
                  <a:pt x="284" y="4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6" name="Freeform 51">
            <a:extLst>
              <a:ext uri="{FF2B5EF4-FFF2-40B4-BE49-F238E27FC236}">
                <a16:creationId xmlns:a16="http://schemas.microsoft.com/office/drawing/2014/main" id="{DE3017EB-AAF5-413D-A889-6219A6B7B596}"/>
              </a:ext>
            </a:extLst>
          </p:cNvPr>
          <p:cNvSpPr>
            <a:spLocks/>
          </p:cNvSpPr>
          <p:nvPr/>
        </p:nvSpPr>
        <p:spPr bwMode="auto">
          <a:xfrm>
            <a:off x="2169795" y="553045"/>
            <a:ext cx="336270" cy="2562481"/>
          </a:xfrm>
          <a:custGeom>
            <a:avLst/>
            <a:gdLst>
              <a:gd name="T0" fmla="*/ 52 w 92"/>
              <a:gd name="T1" fmla="*/ 4 h 544"/>
              <a:gd name="T2" fmla="*/ 72 w 92"/>
              <a:gd name="T3" fmla="*/ 12 h 544"/>
              <a:gd name="T4" fmla="*/ 84 w 92"/>
              <a:gd name="T5" fmla="*/ 16 h 544"/>
              <a:gd name="T6" fmla="*/ 92 w 92"/>
              <a:gd name="T7" fmla="*/ 20 h 544"/>
              <a:gd name="T8" fmla="*/ 92 w 92"/>
              <a:gd name="T9" fmla="*/ 28 h 544"/>
              <a:gd name="T10" fmla="*/ 92 w 92"/>
              <a:gd name="T11" fmla="*/ 40 h 544"/>
              <a:gd name="T12" fmla="*/ 88 w 92"/>
              <a:gd name="T13" fmla="*/ 44 h 544"/>
              <a:gd name="T14" fmla="*/ 88 w 92"/>
              <a:gd name="T15" fmla="*/ 52 h 544"/>
              <a:gd name="T16" fmla="*/ 84 w 92"/>
              <a:gd name="T17" fmla="*/ 64 h 544"/>
              <a:gd name="T18" fmla="*/ 84 w 92"/>
              <a:gd name="T19" fmla="*/ 80 h 544"/>
              <a:gd name="T20" fmla="*/ 84 w 92"/>
              <a:gd name="T21" fmla="*/ 104 h 544"/>
              <a:gd name="T22" fmla="*/ 84 w 92"/>
              <a:gd name="T23" fmla="*/ 132 h 544"/>
              <a:gd name="T24" fmla="*/ 84 w 92"/>
              <a:gd name="T25" fmla="*/ 164 h 544"/>
              <a:gd name="T26" fmla="*/ 84 w 92"/>
              <a:gd name="T27" fmla="*/ 200 h 544"/>
              <a:gd name="T28" fmla="*/ 84 w 92"/>
              <a:gd name="T29" fmla="*/ 240 h 544"/>
              <a:gd name="T30" fmla="*/ 84 w 92"/>
              <a:gd name="T31" fmla="*/ 280 h 544"/>
              <a:gd name="T32" fmla="*/ 84 w 92"/>
              <a:gd name="T33" fmla="*/ 312 h 544"/>
              <a:gd name="T34" fmla="*/ 84 w 92"/>
              <a:gd name="T35" fmla="*/ 356 h 544"/>
              <a:gd name="T36" fmla="*/ 84 w 92"/>
              <a:gd name="T37" fmla="*/ 404 h 544"/>
              <a:gd name="T38" fmla="*/ 80 w 92"/>
              <a:gd name="T39" fmla="*/ 432 h 544"/>
              <a:gd name="T40" fmla="*/ 76 w 92"/>
              <a:gd name="T41" fmla="*/ 472 h 544"/>
              <a:gd name="T42" fmla="*/ 72 w 92"/>
              <a:gd name="T43" fmla="*/ 512 h 544"/>
              <a:gd name="T44" fmla="*/ 64 w 92"/>
              <a:gd name="T45" fmla="*/ 536 h 544"/>
              <a:gd name="T46" fmla="*/ 60 w 92"/>
              <a:gd name="T47" fmla="*/ 540 h 544"/>
              <a:gd name="T48" fmla="*/ 56 w 92"/>
              <a:gd name="T49" fmla="*/ 544 h 544"/>
              <a:gd name="T50" fmla="*/ 44 w 92"/>
              <a:gd name="T51" fmla="*/ 536 h 544"/>
              <a:gd name="T52" fmla="*/ 36 w 92"/>
              <a:gd name="T53" fmla="*/ 516 h 544"/>
              <a:gd name="T54" fmla="*/ 28 w 92"/>
              <a:gd name="T55" fmla="*/ 488 h 544"/>
              <a:gd name="T56" fmla="*/ 24 w 92"/>
              <a:gd name="T57" fmla="*/ 448 h 544"/>
              <a:gd name="T58" fmla="*/ 24 w 92"/>
              <a:gd name="T59" fmla="*/ 436 h 544"/>
              <a:gd name="T60" fmla="*/ 24 w 92"/>
              <a:gd name="T61" fmla="*/ 420 h 544"/>
              <a:gd name="T62" fmla="*/ 24 w 92"/>
              <a:gd name="T63" fmla="*/ 400 h 544"/>
              <a:gd name="T64" fmla="*/ 24 w 92"/>
              <a:gd name="T65" fmla="*/ 372 h 544"/>
              <a:gd name="T66" fmla="*/ 24 w 92"/>
              <a:gd name="T67" fmla="*/ 340 h 544"/>
              <a:gd name="T68" fmla="*/ 24 w 92"/>
              <a:gd name="T69" fmla="*/ 304 h 544"/>
              <a:gd name="T70" fmla="*/ 24 w 92"/>
              <a:gd name="T71" fmla="*/ 264 h 544"/>
              <a:gd name="T72" fmla="*/ 24 w 92"/>
              <a:gd name="T73" fmla="*/ 220 h 544"/>
              <a:gd name="T74" fmla="*/ 20 w 92"/>
              <a:gd name="T75" fmla="*/ 176 h 544"/>
              <a:gd name="T76" fmla="*/ 20 w 92"/>
              <a:gd name="T77" fmla="*/ 136 h 544"/>
              <a:gd name="T78" fmla="*/ 20 w 92"/>
              <a:gd name="T79" fmla="*/ 104 h 544"/>
              <a:gd name="T80" fmla="*/ 16 w 92"/>
              <a:gd name="T81" fmla="*/ 76 h 544"/>
              <a:gd name="T82" fmla="*/ 16 w 92"/>
              <a:gd name="T83" fmla="*/ 56 h 544"/>
              <a:gd name="T84" fmla="*/ 16 w 92"/>
              <a:gd name="T85" fmla="*/ 40 h 544"/>
              <a:gd name="T86" fmla="*/ 12 w 92"/>
              <a:gd name="T87" fmla="*/ 28 h 544"/>
              <a:gd name="T88" fmla="*/ 12 w 92"/>
              <a:gd name="T89" fmla="*/ 24 h 544"/>
              <a:gd name="T90" fmla="*/ 0 w 92"/>
              <a:gd name="T91" fmla="*/ 16 h 544"/>
              <a:gd name="T92" fmla="*/ 0 w 92"/>
              <a:gd name="T93" fmla="*/ 4 h 544"/>
              <a:gd name="T94" fmla="*/ 0 w 92"/>
              <a:gd name="T95" fmla="*/ 0 h 544"/>
              <a:gd name="T96" fmla="*/ 12 w 92"/>
              <a:gd name="T97" fmla="*/ 0 h 544"/>
              <a:gd name="T98" fmla="*/ 24 w 92"/>
              <a:gd name="T99" fmla="*/ 0 h 544"/>
              <a:gd name="T100" fmla="*/ 44 w 92"/>
              <a:gd name="T101" fmla="*/ 4 h 5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92" h="544">
                <a:moveTo>
                  <a:pt x="44" y="4"/>
                </a:moveTo>
                <a:lnTo>
                  <a:pt x="52" y="4"/>
                </a:lnTo>
                <a:lnTo>
                  <a:pt x="64" y="8"/>
                </a:lnTo>
                <a:lnTo>
                  <a:pt x="72" y="12"/>
                </a:lnTo>
                <a:lnTo>
                  <a:pt x="76" y="12"/>
                </a:lnTo>
                <a:lnTo>
                  <a:pt x="84" y="16"/>
                </a:lnTo>
                <a:lnTo>
                  <a:pt x="88" y="20"/>
                </a:lnTo>
                <a:lnTo>
                  <a:pt x="92" y="20"/>
                </a:lnTo>
                <a:lnTo>
                  <a:pt x="92" y="24"/>
                </a:lnTo>
                <a:lnTo>
                  <a:pt x="92" y="28"/>
                </a:lnTo>
                <a:lnTo>
                  <a:pt x="92" y="36"/>
                </a:lnTo>
                <a:lnTo>
                  <a:pt x="92" y="40"/>
                </a:lnTo>
                <a:lnTo>
                  <a:pt x="88" y="44"/>
                </a:lnTo>
                <a:lnTo>
                  <a:pt x="88" y="44"/>
                </a:lnTo>
                <a:lnTo>
                  <a:pt x="88" y="48"/>
                </a:lnTo>
                <a:lnTo>
                  <a:pt x="88" y="52"/>
                </a:lnTo>
                <a:lnTo>
                  <a:pt x="88" y="56"/>
                </a:lnTo>
                <a:lnTo>
                  <a:pt x="84" y="64"/>
                </a:lnTo>
                <a:lnTo>
                  <a:pt x="84" y="72"/>
                </a:lnTo>
                <a:lnTo>
                  <a:pt x="84" y="80"/>
                </a:lnTo>
                <a:lnTo>
                  <a:pt x="84" y="92"/>
                </a:lnTo>
                <a:lnTo>
                  <a:pt x="84" y="104"/>
                </a:lnTo>
                <a:lnTo>
                  <a:pt x="84" y="116"/>
                </a:lnTo>
                <a:lnTo>
                  <a:pt x="84" y="132"/>
                </a:lnTo>
                <a:lnTo>
                  <a:pt x="84" y="144"/>
                </a:lnTo>
                <a:lnTo>
                  <a:pt x="84" y="164"/>
                </a:lnTo>
                <a:lnTo>
                  <a:pt x="84" y="180"/>
                </a:lnTo>
                <a:lnTo>
                  <a:pt x="84" y="200"/>
                </a:lnTo>
                <a:lnTo>
                  <a:pt x="84" y="220"/>
                </a:lnTo>
                <a:lnTo>
                  <a:pt x="84" y="240"/>
                </a:lnTo>
                <a:lnTo>
                  <a:pt x="84" y="260"/>
                </a:lnTo>
                <a:lnTo>
                  <a:pt x="84" y="280"/>
                </a:lnTo>
                <a:lnTo>
                  <a:pt x="84" y="296"/>
                </a:lnTo>
                <a:lnTo>
                  <a:pt x="84" y="312"/>
                </a:lnTo>
                <a:lnTo>
                  <a:pt x="84" y="328"/>
                </a:lnTo>
                <a:lnTo>
                  <a:pt x="84" y="356"/>
                </a:lnTo>
                <a:lnTo>
                  <a:pt x="84" y="380"/>
                </a:lnTo>
                <a:lnTo>
                  <a:pt x="84" y="404"/>
                </a:lnTo>
                <a:lnTo>
                  <a:pt x="84" y="420"/>
                </a:lnTo>
                <a:lnTo>
                  <a:pt x="80" y="432"/>
                </a:lnTo>
                <a:lnTo>
                  <a:pt x="80" y="452"/>
                </a:lnTo>
                <a:lnTo>
                  <a:pt x="76" y="472"/>
                </a:lnTo>
                <a:lnTo>
                  <a:pt x="76" y="492"/>
                </a:lnTo>
                <a:lnTo>
                  <a:pt x="72" y="512"/>
                </a:lnTo>
                <a:lnTo>
                  <a:pt x="68" y="524"/>
                </a:lnTo>
                <a:lnTo>
                  <a:pt x="64" y="536"/>
                </a:lnTo>
                <a:lnTo>
                  <a:pt x="64" y="536"/>
                </a:lnTo>
                <a:lnTo>
                  <a:pt x="60" y="540"/>
                </a:lnTo>
                <a:lnTo>
                  <a:pt x="56" y="544"/>
                </a:lnTo>
                <a:lnTo>
                  <a:pt x="56" y="544"/>
                </a:lnTo>
                <a:lnTo>
                  <a:pt x="48" y="540"/>
                </a:lnTo>
                <a:lnTo>
                  <a:pt x="44" y="536"/>
                </a:lnTo>
                <a:lnTo>
                  <a:pt x="36" y="528"/>
                </a:lnTo>
                <a:lnTo>
                  <a:pt x="36" y="516"/>
                </a:lnTo>
                <a:lnTo>
                  <a:pt x="32" y="504"/>
                </a:lnTo>
                <a:lnTo>
                  <a:pt x="28" y="488"/>
                </a:lnTo>
                <a:lnTo>
                  <a:pt x="24" y="468"/>
                </a:lnTo>
                <a:lnTo>
                  <a:pt x="24" y="448"/>
                </a:lnTo>
                <a:lnTo>
                  <a:pt x="24" y="444"/>
                </a:lnTo>
                <a:lnTo>
                  <a:pt x="24" y="436"/>
                </a:lnTo>
                <a:lnTo>
                  <a:pt x="24" y="428"/>
                </a:lnTo>
                <a:lnTo>
                  <a:pt x="24" y="420"/>
                </a:lnTo>
                <a:lnTo>
                  <a:pt x="24" y="408"/>
                </a:lnTo>
                <a:lnTo>
                  <a:pt x="24" y="400"/>
                </a:lnTo>
                <a:lnTo>
                  <a:pt x="24" y="384"/>
                </a:lnTo>
                <a:lnTo>
                  <a:pt x="24" y="372"/>
                </a:lnTo>
                <a:lnTo>
                  <a:pt x="24" y="356"/>
                </a:lnTo>
                <a:lnTo>
                  <a:pt x="24" y="340"/>
                </a:lnTo>
                <a:lnTo>
                  <a:pt x="24" y="324"/>
                </a:lnTo>
                <a:lnTo>
                  <a:pt x="24" y="304"/>
                </a:lnTo>
                <a:lnTo>
                  <a:pt x="24" y="284"/>
                </a:lnTo>
                <a:lnTo>
                  <a:pt x="24" y="264"/>
                </a:lnTo>
                <a:lnTo>
                  <a:pt x="24" y="244"/>
                </a:lnTo>
                <a:lnTo>
                  <a:pt x="24" y="220"/>
                </a:lnTo>
                <a:lnTo>
                  <a:pt x="20" y="196"/>
                </a:lnTo>
                <a:lnTo>
                  <a:pt x="20" y="176"/>
                </a:lnTo>
                <a:lnTo>
                  <a:pt x="20" y="156"/>
                </a:lnTo>
                <a:lnTo>
                  <a:pt x="20" y="136"/>
                </a:lnTo>
                <a:lnTo>
                  <a:pt x="20" y="120"/>
                </a:lnTo>
                <a:lnTo>
                  <a:pt x="20" y="104"/>
                </a:lnTo>
                <a:lnTo>
                  <a:pt x="20" y="92"/>
                </a:lnTo>
                <a:lnTo>
                  <a:pt x="16" y="76"/>
                </a:lnTo>
                <a:lnTo>
                  <a:pt x="16" y="68"/>
                </a:lnTo>
                <a:lnTo>
                  <a:pt x="16" y="56"/>
                </a:lnTo>
                <a:lnTo>
                  <a:pt x="16" y="48"/>
                </a:lnTo>
                <a:lnTo>
                  <a:pt x="16" y="40"/>
                </a:lnTo>
                <a:lnTo>
                  <a:pt x="12" y="32"/>
                </a:lnTo>
                <a:lnTo>
                  <a:pt x="12" y="28"/>
                </a:lnTo>
                <a:lnTo>
                  <a:pt x="12" y="24"/>
                </a:lnTo>
                <a:lnTo>
                  <a:pt x="12" y="24"/>
                </a:lnTo>
                <a:lnTo>
                  <a:pt x="4" y="20"/>
                </a:lnTo>
                <a:lnTo>
                  <a:pt x="0" y="16"/>
                </a:lnTo>
                <a:lnTo>
                  <a:pt x="0" y="12"/>
                </a:lnTo>
                <a:lnTo>
                  <a:pt x="0" y="4"/>
                </a:lnTo>
                <a:lnTo>
                  <a:pt x="0" y="4"/>
                </a:lnTo>
                <a:lnTo>
                  <a:pt x="0" y="0"/>
                </a:lnTo>
                <a:lnTo>
                  <a:pt x="4" y="0"/>
                </a:lnTo>
                <a:lnTo>
                  <a:pt x="12" y="0"/>
                </a:lnTo>
                <a:lnTo>
                  <a:pt x="16" y="0"/>
                </a:lnTo>
                <a:lnTo>
                  <a:pt x="24" y="0"/>
                </a:lnTo>
                <a:lnTo>
                  <a:pt x="32" y="0"/>
                </a:lnTo>
                <a:lnTo>
                  <a:pt x="44" y="4"/>
                </a:lnTo>
                <a:lnTo>
                  <a:pt x="44" y="4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7" name="Freeform 52">
            <a:extLst>
              <a:ext uri="{FF2B5EF4-FFF2-40B4-BE49-F238E27FC236}">
                <a16:creationId xmlns:a16="http://schemas.microsoft.com/office/drawing/2014/main" id="{94C07477-7743-45A9-82C5-67EB3DA6C893}"/>
              </a:ext>
            </a:extLst>
          </p:cNvPr>
          <p:cNvSpPr>
            <a:spLocks/>
          </p:cNvSpPr>
          <p:nvPr/>
        </p:nvSpPr>
        <p:spPr bwMode="auto">
          <a:xfrm>
            <a:off x="1394911" y="1702393"/>
            <a:ext cx="2076104" cy="979772"/>
          </a:xfrm>
          <a:custGeom>
            <a:avLst/>
            <a:gdLst>
              <a:gd name="T0" fmla="*/ 212 w 568"/>
              <a:gd name="T1" fmla="*/ 36 h 208"/>
              <a:gd name="T2" fmla="*/ 328 w 568"/>
              <a:gd name="T3" fmla="*/ 20 h 208"/>
              <a:gd name="T4" fmla="*/ 384 w 568"/>
              <a:gd name="T5" fmla="*/ 16 h 208"/>
              <a:gd name="T6" fmla="*/ 420 w 568"/>
              <a:gd name="T7" fmla="*/ 12 h 208"/>
              <a:gd name="T8" fmla="*/ 456 w 568"/>
              <a:gd name="T9" fmla="*/ 8 h 208"/>
              <a:gd name="T10" fmla="*/ 476 w 568"/>
              <a:gd name="T11" fmla="*/ 0 h 208"/>
              <a:gd name="T12" fmla="*/ 496 w 568"/>
              <a:gd name="T13" fmla="*/ 0 h 208"/>
              <a:gd name="T14" fmla="*/ 524 w 568"/>
              <a:gd name="T15" fmla="*/ 12 h 208"/>
              <a:gd name="T16" fmla="*/ 552 w 568"/>
              <a:gd name="T17" fmla="*/ 28 h 208"/>
              <a:gd name="T18" fmla="*/ 568 w 568"/>
              <a:gd name="T19" fmla="*/ 40 h 208"/>
              <a:gd name="T20" fmla="*/ 564 w 568"/>
              <a:gd name="T21" fmla="*/ 52 h 208"/>
              <a:gd name="T22" fmla="*/ 552 w 568"/>
              <a:gd name="T23" fmla="*/ 64 h 208"/>
              <a:gd name="T24" fmla="*/ 540 w 568"/>
              <a:gd name="T25" fmla="*/ 92 h 208"/>
              <a:gd name="T26" fmla="*/ 524 w 568"/>
              <a:gd name="T27" fmla="*/ 136 h 208"/>
              <a:gd name="T28" fmla="*/ 500 w 568"/>
              <a:gd name="T29" fmla="*/ 180 h 208"/>
              <a:gd name="T30" fmla="*/ 468 w 568"/>
              <a:gd name="T31" fmla="*/ 204 h 208"/>
              <a:gd name="T32" fmla="*/ 444 w 568"/>
              <a:gd name="T33" fmla="*/ 208 h 208"/>
              <a:gd name="T34" fmla="*/ 428 w 568"/>
              <a:gd name="T35" fmla="*/ 196 h 208"/>
              <a:gd name="T36" fmla="*/ 424 w 568"/>
              <a:gd name="T37" fmla="*/ 184 h 208"/>
              <a:gd name="T38" fmla="*/ 408 w 568"/>
              <a:gd name="T39" fmla="*/ 164 h 208"/>
              <a:gd name="T40" fmla="*/ 380 w 568"/>
              <a:gd name="T41" fmla="*/ 144 h 208"/>
              <a:gd name="T42" fmla="*/ 368 w 568"/>
              <a:gd name="T43" fmla="*/ 128 h 208"/>
              <a:gd name="T44" fmla="*/ 368 w 568"/>
              <a:gd name="T45" fmla="*/ 120 h 208"/>
              <a:gd name="T46" fmla="*/ 392 w 568"/>
              <a:gd name="T47" fmla="*/ 120 h 208"/>
              <a:gd name="T48" fmla="*/ 432 w 568"/>
              <a:gd name="T49" fmla="*/ 128 h 208"/>
              <a:gd name="T50" fmla="*/ 448 w 568"/>
              <a:gd name="T51" fmla="*/ 132 h 208"/>
              <a:gd name="T52" fmla="*/ 456 w 568"/>
              <a:gd name="T53" fmla="*/ 120 h 208"/>
              <a:gd name="T54" fmla="*/ 464 w 568"/>
              <a:gd name="T55" fmla="*/ 100 h 208"/>
              <a:gd name="T56" fmla="*/ 476 w 568"/>
              <a:gd name="T57" fmla="*/ 72 h 208"/>
              <a:gd name="T58" fmla="*/ 480 w 568"/>
              <a:gd name="T59" fmla="*/ 56 h 208"/>
              <a:gd name="T60" fmla="*/ 480 w 568"/>
              <a:gd name="T61" fmla="*/ 48 h 208"/>
              <a:gd name="T62" fmla="*/ 464 w 568"/>
              <a:gd name="T63" fmla="*/ 48 h 208"/>
              <a:gd name="T64" fmla="*/ 440 w 568"/>
              <a:gd name="T65" fmla="*/ 48 h 208"/>
              <a:gd name="T66" fmla="*/ 412 w 568"/>
              <a:gd name="T67" fmla="*/ 48 h 208"/>
              <a:gd name="T68" fmla="*/ 368 w 568"/>
              <a:gd name="T69" fmla="*/ 52 h 208"/>
              <a:gd name="T70" fmla="*/ 284 w 568"/>
              <a:gd name="T71" fmla="*/ 64 h 208"/>
              <a:gd name="T72" fmla="*/ 204 w 568"/>
              <a:gd name="T73" fmla="*/ 72 h 208"/>
              <a:gd name="T74" fmla="*/ 120 w 568"/>
              <a:gd name="T75" fmla="*/ 84 h 208"/>
              <a:gd name="T76" fmla="*/ 80 w 568"/>
              <a:gd name="T77" fmla="*/ 92 h 208"/>
              <a:gd name="T78" fmla="*/ 56 w 568"/>
              <a:gd name="T79" fmla="*/ 92 h 208"/>
              <a:gd name="T80" fmla="*/ 40 w 568"/>
              <a:gd name="T81" fmla="*/ 92 h 208"/>
              <a:gd name="T82" fmla="*/ 12 w 568"/>
              <a:gd name="T83" fmla="*/ 72 h 208"/>
              <a:gd name="T84" fmla="*/ 0 w 568"/>
              <a:gd name="T85" fmla="*/ 56 h 208"/>
              <a:gd name="T86" fmla="*/ 12 w 568"/>
              <a:gd name="T87" fmla="*/ 48 h 208"/>
              <a:gd name="T88" fmla="*/ 36 w 568"/>
              <a:gd name="T89" fmla="*/ 48 h 208"/>
              <a:gd name="T90" fmla="*/ 72 w 568"/>
              <a:gd name="T91" fmla="*/ 48 h 208"/>
              <a:gd name="T92" fmla="*/ 128 w 568"/>
              <a:gd name="T93" fmla="*/ 44 h 2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568" h="208">
                <a:moveTo>
                  <a:pt x="128" y="44"/>
                </a:moveTo>
                <a:lnTo>
                  <a:pt x="168" y="40"/>
                </a:lnTo>
                <a:lnTo>
                  <a:pt x="212" y="36"/>
                </a:lnTo>
                <a:lnTo>
                  <a:pt x="260" y="28"/>
                </a:lnTo>
                <a:lnTo>
                  <a:pt x="304" y="24"/>
                </a:lnTo>
                <a:lnTo>
                  <a:pt x="328" y="20"/>
                </a:lnTo>
                <a:lnTo>
                  <a:pt x="348" y="20"/>
                </a:lnTo>
                <a:lnTo>
                  <a:pt x="368" y="16"/>
                </a:lnTo>
                <a:lnTo>
                  <a:pt x="384" y="16"/>
                </a:lnTo>
                <a:lnTo>
                  <a:pt x="396" y="12"/>
                </a:lnTo>
                <a:lnTo>
                  <a:pt x="412" y="12"/>
                </a:lnTo>
                <a:lnTo>
                  <a:pt x="420" y="12"/>
                </a:lnTo>
                <a:lnTo>
                  <a:pt x="432" y="12"/>
                </a:lnTo>
                <a:lnTo>
                  <a:pt x="444" y="8"/>
                </a:lnTo>
                <a:lnTo>
                  <a:pt x="456" y="8"/>
                </a:lnTo>
                <a:lnTo>
                  <a:pt x="464" y="8"/>
                </a:lnTo>
                <a:lnTo>
                  <a:pt x="472" y="4"/>
                </a:lnTo>
                <a:lnTo>
                  <a:pt x="476" y="0"/>
                </a:lnTo>
                <a:lnTo>
                  <a:pt x="484" y="0"/>
                </a:lnTo>
                <a:lnTo>
                  <a:pt x="488" y="0"/>
                </a:lnTo>
                <a:lnTo>
                  <a:pt x="496" y="0"/>
                </a:lnTo>
                <a:lnTo>
                  <a:pt x="504" y="0"/>
                </a:lnTo>
                <a:lnTo>
                  <a:pt x="512" y="4"/>
                </a:lnTo>
                <a:lnTo>
                  <a:pt x="524" y="12"/>
                </a:lnTo>
                <a:lnTo>
                  <a:pt x="540" y="20"/>
                </a:lnTo>
                <a:lnTo>
                  <a:pt x="548" y="24"/>
                </a:lnTo>
                <a:lnTo>
                  <a:pt x="552" y="28"/>
                </a:lnTo>
                <a:lnTo>
                  <a:pt x="556" y="32"/>
                </a:lnTo>
                <a:lnTo>
                  <a:pt x="560" y="36"/>
                </a:lnTo>
                <a:lnTo>
                  <a:pt x="568" y="40"/>
                </a:lnTo>
                <a:lnTo>
                  <a:pt x="568" y="44"/>
                </a:lnTo>
                <a:lnTo>
                  <a:pt x="568" y="48"/>
                </a:lnTo>
                <a:lnTo>
                  <a:pt x="564" y="52"/>
                </a:lnTo>
                <a:lnTo>
                  <a:pt x="564" y="56"/>
                </a:lnTo>
                <a:lnTo>
                  <a:pt x="556" y="60"/>
                </a:lnTo>
                <a:lnTo>
                  <a:pt x="552" y="64"/>
                </a:lnTo>
                <a:lnTo>
                  <a:pt x="544" y="72"/>
                </a:lnTo>
                <a:lnTo>
                  <a:pt x="540" y="80"/>
                </a:lnTo>
                <a:lnTo>
                  <a:pt x="540" y="92"/>
                </a:lnTo>
                <a:lnTo>
                  <a:pt x="536" y="104"/>
                </a:lnTo>
                <a:lnTo>
                  <a:pt x="532" y="120"/>
                </a:lnTo>
                <a:lnTo>
                  <a:pt x="524" y="136"/>
                </a:lnTo>
                <a:lnTo>
                  <a:pt x="520" y="152"/>
                </a:lnTo>
                <a:lnTo>
                  <a:pt x="508" y="164"/>
                </a:lnTo>
                <a:lnTo>
                  <a:pt x="500" y="180"/>
                </a:lnTo>
                <a:lnTo>
                  <a:pt x="492" y="188"/>
                </a:lnTo>
                <a:lnTo>
                  <a:pt x="480" y="196"/>
                </a:lnTo>
                <a:lnTo>
                  <a:pt x="468" y="204"/>
                </a:lnTo>
                <a:lnTo>
                  <a:pt x="460" y="208"/>
                </a:lnTo>
                <a:lnTo>
                  <a:pt x="452" y="208"/>
                </a:lnTo>
                <a:lnTo>
                  <a:pt x="444" y="208"/>
                </a:lnTo>
                <a:lnTo>
                  <a:pt x="436" y="208"/>
                </a:lnTo>
                <a:lnTo>
                  <a:pt x="432" y="204"/>
                </a:lnTo>
                <a:lnTo>
                  <a:pt x="428" y="196"/>
                </a:lnTo>
                <a:lnTo>
                  <a:pt x="428" y="192"/>
                </a:lnTo>
                <a:lnTo>
                  <a:pt x="428" y="188"/>
                </a:lnTo>
                <a:lnTo>
                  <a:pt x="424" y="184"/>
                </a:lnTo>
                <a:lnTo>
                  <a:pt x="424" y="180"/>
                </a:lnTo>
                <a:lnTo>
                  <a:pt x="420" y="176"/>
                </a:lnTo>
                <a:lnTo>
                  <a:pt x="408" y="164"/>
                </a:lnTo>
                <a:lnTo>
                  <a:pt x="396" y="152"/>
                </a:lnTo>
                <a:lnTo>
                  <a:pt x="388" y="148"/>
                </a:lnTo>
                <a:lnTo>
                  <a:pt x="380" y="144"/>
                </a:lnTo>
                <a:lnTo>
                  <a:pt x="376" y="136"/>
                </a:lnTo>
                <a:lnTo>
                  <a:pt x="372" y="132"/>
                </a:lnTo>
                <a:lnTo>
                  <a:pt x="368" y="128"/>
                </a:lnTo>
                <a:lnTo>
                  <a:pt x="368" y="128"/>
                </a:lnTo>
                <a:lnTo>
                  <a:pt x="368" y="124"/>
                </a:lnTo>
                <a:lnTo>
                  <a:pt x="368" y="120"/>
                </a:lnTo>
                <a:lnTo>
                  <a:pt x="376" y="120"/>
                </a:lnTo>
                <a:lnTo>
                  <a:pt x="384" y="116"/>
                </a:lnTo>
                <a:lnTo>
                  <a:pt x="392" y="120"/>
                </a:lnTo>
                <a:lnTo>
                  <a:pt x="408" y="120"/>
                </a:lnTo>
                <a:lnTo>
                  <a:pt x="420" y="124"/>
                </a:lnTo>
                <a:lnTo>
                  <a:pt x="432" y="128"/>
                </a:lnTo>
                <a:lnTo>
                  <a:pt x="440" y="128"/>
                </a:lnTo>
                <a:lnTo>
                  <a:pt x="444" y="132"/>
                </a:lnTo>
                <a:lnTo>
                  <a:pt x="448" y="132"/>
                </a:lnTo>
                <a:lnTo>
                  <a:pt x="452" y="128"/>
                </a:lnTo>
                <a:lnTo>
                  <a:pt x="452" y="128"/>
                </a:lnTo>
                <a:lnTo>
                  <a:pt x="456" y="120"/>
                </a:lnTo>
                <a:lnTo>
                  <a:pt x="460" y="116"/>
                </a:lnTo>
                <a:lnTo>
                  <a:pt x="464" y="108"/>
                </a:lnTo>
                <a:lnTo>
                  <a:pt x="464" y="100"/>
                </a:lnTo>
                <a:lnTo>
                  <a:pt x="468" y="92"/>
                </a:lnTo>
                <a:lnTo>
                  <a:pt x="472" y="80"/>
                </a:lnTo>
                <a:lnTo>
                  <a:pt x="476" y="72"/>
                </a:lnTo>
                <a:lnTo>
                  <a:pt x="476" y="64"/>
                </a:lnTo>
                <a:lnTo>
                  <a:pt x="480" y="60"/>
                </a:lnTo>
                <a:lnTo>
                  <a:pt x="480" y="56"/>
                </a:lnTo>
                <a:lnTo>
                  <a:pt x="480" y="52"/>
                </a:lnTo>
                <a:lnTo>
                  <a:pt x="480" y="48"/>
                </a:lnTo>
                <a:lnTo>
                  <a:pt x="480" y="48"/>
                </a:lnTo>
                <a:lnTo>
                  <a:pt x="476" y="48"/>
                </a:lnTo>
                <a:lnTo>
                  <a:pt x="472" y="48"/>
                </a:lnTo>
                <a:lnTo>
                  <a:pt x="464" y="48"/>
                </a:lnTo>
                <a:lnTo>
                  <a:pt x="456" y="48"/>
                </a:lnTo>
                <a:lnTo>
                  <a:pt x="448" y="48"/>
                </a:lnTo>
                <a:lnTo>
                  <a:pt x="440" y="48"/>
                </a:lnTo>
                <a:lnTo>
                  <a:pt x="432" y="48"/>
                </a:lnTo>
                <a:lnTo>
                  <a:pt x="420" y="48"/>
                </a:lnTo>
                <a:lnTo>
                  <a:pt x="412" y="48"/>
                </a:lnTo>
                <a:lnTo>
                  <a:pt x="396" y="52"/>
                </a:lnTo>
                <a:lnTo>
                  <a:pt x="384" y="52"/>
                </a:lnTo>
                <a:lnTo>
                  <a:pt x="368" y="52"/>
                </a:lnTo>
                <a:lnTo>
                  <a:pt x="340" y="56"/>
                </a:lnTo>
                <a:lnTo>
                  <a:pt x="312" y="60"/>
                </a:lnTo>
                <a:lnTo>
                  <a:pt x="284" y="64"/>
                </a:lnTo>
                <a:lnTo>
                  <a:pt x="260" y="64"/>
                </a:lnTo>
                <a:lnTo>
                  <a:pt x="232" y="68"/>
                </a:lnTo>
                <a:lnTo>
                  <a:pt x="204" y="72"/>
                </a:lnTo>
                <a:lnTo>
                  <a:pt x="172" y="76"/>
                </a:lnTo>
                <a:lnTo>
                  <a:pt x="140" y="80"/>
                </a:lnTo>
                <a:lnTo>
                  <a:pt x="120" y="84"/>
                </a:lnTo>
                <a:lnTo>
                  <a:pt x="104" y="88"/>
                </a:lnTo>
                <a:lnTo>
                  <a:pt x="92" y="88"/>
                </a:lnTo>
                <a:lnTo>
                  <a:pt x="80" y="92"/>
                </a:lnTo>
                <a:lnTo>
                  <a:pt x="72" y="92"/>
                </a:lnTo>
                <a:lnTo>
                  <a:pt x="64" y="92"/>
                </a:lnTo>
                <a:lnTo>
                  <a:pt x="56" y="92"/>
                </a:lnTo>
                <a:lnTo>
                  <a:pt x="52" y="92"/>
                </a:lnTo>
                <a:lnTo>
                  <a:pt x="48" y="92"/>
                </a:lnTo>
                <a:lnTo>
                  <a:pt x="40" y="92"/>
                </a:lnTo>
                <a:lnTo>
                  <a:pt x="32" y="84"/>
                </a:lnTo>
                <a:lnTo>
                  <a:pt x="20" y="80"/>
                </a:lnTo>
                <a:lnTo>
                  <a:pt x="12" y="72"/>
                </a:lnTo>
                <a:lnTo>
                  <a:pt x="4" y="64"/>
                </a:lnTo>
                <a:lnTo>
                  <a:pt x="0" y="60"/>
                </a:lnTo>
                <a:lnTo>
                  <a:pt x="0" y="56"/>
                </a:lnTo>
                <a:lnTo>
                  <a:pt x="0" y="48"/>
                </a:lnTo>
                <a:lnTo>
                  <a:pt x="4" y="48"/>
                </a:lnTo>
                <a:lnTo>
                  <a:pt x="12" y="48"/>
                </a:lnTo>
                <a:lnTo>
                  <a:pt x="20" y="48"/>
                </a:lnTo>
                <a:lnTo>
                  <a:pt x="28" y="48"/>
                </a:lnTo>
                <a:lnTo>
                  <a:pt x="36" y="48"/>
                </a:lnTo>
                <a:lnTo>
                  <a:pt x="48" y="48"/>
                </a:lnTo>
                <a:lnTo>
                  <a:pt x="60" y="48"/>
                </a:lnTo>
                <a:lnTo>
                  <a:pt x="72" y="48"/>
                </a:lnTo>
                <a:lnTo>
                  <a:pt x="88" y="44"/>
                </a:lnTo>
                <a:lnTo>
                  <a:pt x="108" y="44"/>
                </a:lnTo>
                <a:lnTo>
                  <a:pt x="128" y="44"/>
                </a:lnTo>
                <a:lnTo>
                  <a:pt x="128" y="44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8" name="Freeform 53">
            <a:extLst>
              <a:ext uri="{FF2B5EF4-FFF2-40B4-BE49-F238E27FC236}">
                <a16:creationId xmlns:a16="http://schemas.microsoft.com/office/drawing/2014/main" id="{D7A29755-9CF4-443D-8945-3204287D0C59}"/>
              </a:ext>
            </a:extLst>
          </p:cNvPr>
          <p:cNvSpPr>
            <a:spLocks/>
          </p:cNvSpPr>
          <p:nvPr/>
        </p:nvSpPr>
        <p:spPr bwMode="auto">
          <a:xfrm>
            <a:off x="2915438" y="797988"/>
            <a:ext cx="467854" cy="376835"/>
          </a:xfrm>
          <a:custGeom>
            <a:avLst/>
            <a:gdLst>
              <a:gd name="T0" fmla="*/ 0 w 128"/>
              <a:gd name="T1" fmla="*/ 16 h 80"/>
              <a:gd name="T2" fmla="*/ 0 w 128"/>
              <a:gd name="T3" fmla="*/ 12 h 80"/>
              <a:gd name="T4" fmla="*/ 0 w 128"/>
              <a:gd name="T5" fmla="*/ 8 h 80"/>
              <a:gd name="T6" fmla="*/ 4 w 128"/>
              <a:gd name="T7" fmla="*/ 4 h 80"/>
              <a:gd name="T8" fmla="*/ 8 w 128"/>
              <a:gd name="T9" fmla="*/ 0 h 80"/>
              <a:gd name="T10" fmla="*/ 12 w 128"/>
              <a:gd name="T11" fmla="*/ 0 h 80"/>
              <a:gd name="T12" fmla="*/ 16 w 128"/>
              <a:gd name="T13" fmla="*/ 0 h 80"/>
              <a:gd name="T14" fmla="*/ 28 w 128"/>
              <a:gd name="T15" fmla="*/ 0 h 80"/>
              <a:gd name="T16" fmla="*/ 36 w 128"/>
              <a:gd name="T17" fmla="*/ 4 h 80"/>
              <a:gd name="T18" fmla="*/ 44 w 128"/>
              <a:gd name="T19" fmla="*/ 4 h 80"/>
              <a:gd name="T20" fmla="*/ 56 w 128"/>
              <a:gd name="T21" fmla="*/ 8 h 80"/>
              <a:gd name="T22" fmla="*/ 72 w 128"/>
              <a:gd name="T23" fmla="*/ 8 h 80"/>
              <a:gd name="T24" fmla="*/ 84 w 128"/>
              <a:gd name="T25" fmla="*/ 12 h 80"/>
              <a:gd name="T26" fmla="*/ 96 w 128"/>
              <a:gd name="T27" fmla="*/ 16 h 80"/>
              <a:gd name="T28" fmla="*/ 108 w 128"/>
              <a:gd name="T29" fmla="*/ 24 h 80"/>
              <a:gd name="T30" fmla="*/ 116 w 128"/>
              <a:gd name="T31" fmla="*/ 28 h 80"/>
              <a:gd name="T32" fmla="*/ 120 w 128"/>
              <a:gd name="T33" fmla="*/ 36 h 80"/>
              <a:gd name="T34" fmla="*/ 124 w 128"/>
              <a:gd name="T35" fmla="*/ 44 h 80"/>
              <a:gd name="T36" fmla="*/ 128 w 128"/>
              <a:gd name="T37" fmla="*/ 52 h 80"/>
              <a:gd name="T38" fmla="*/ 128 w 128"/>
              <a:gd name="T39" fmla="*/ 56 h 80"/>
              <a:gd name="T40" fmla="*/ 128 w 128"/>
              <a:gd name="T41" fmla="*/ 64 h 80"/>
              <a:gd name="T42" fmla="*/ 128 w 128"/>
              <a:gd name="T43" fmla="*/ 72 h 80"/>
              <a:gd name="T44" fmla="*/ 124 w 128"/>
              <a:gd name="T45" fmla="*/ 76 h 80"/>
              <a:gd name="T46" fmla="*/ 120 w 128"/>
              <a:gd name="T47" fmla="*/ 80 h 80"/>
              <a:gd name="T48" fmla="*/ 116 w 128"/>
              <a:gd name="T49" fmla="*/ 80 h 80"/>
              <a:gd name="T50" fmla="*/ 112 w 128"/>
              <a:gd name="T51" fmla="*/ 80 h 80"/>
              <a:gd name="T52" fmla="*/ 104 w 128"/>
              <a:gd name="T53" fmla="*/ 80 h 80"/>
              <a:gd name="T54" fmla="*/ 96 w 128"/>
              <a:gd name="T55" fmla="*/ 80 h 80"/>
              <a:gd name="T56" fmla="*/ 88 w 128"/>
              <a:gd name="T57" fmla="*/ 76 h 80"/>
              <a:gd name="T58" fmla="*/ 80 w 128"/>
              <a:gd name="T59" fmla="*/ 72 h 80"/>
              <a:gd name="T60" fmla="*/ 68 w 128"/>
              <a:gd name="T61" fmla="*/ 64 h 80"/>
              <a:gd name="T62" fmla="*/ 56 w 128"/>
              <a:gd name="T63" fmla="*/ 56 h 80"/>
              <a:gd name="T64" fmla="*/ 44 w 128"/>
              <a:gd name="T65" fmla="*/ 52 h 80"/>
              <a:gd name="T66" fmla="*/ 32 w 128"/>
              <a:gd name="T67" fmla="*/ 44 h 80"/>
              <a:gd name="T68" fmla="*/ 24 w 128"/>
              <a:gd name="T69" fmla="*/ 40 h 80"/>
              <a:gd name="T70" fmla="*/ 16 w 128"/>
              <a:gd name="T71" fmla="*/ 32 h 80"/>
              <a:gd name="T72" fmla="*/ 8 w 128"/>
              <a:gd name="T73" fmla="*/ 28 h 80"/>
              <a:gd name="T74" fmla="*/ 4 w 128"/>
              <a:gd name="T75" fmla="*/ 24 h 80"/>
              <a:gd name="T76" fmla="*/ 0 w 128"/>
              <a:gd name="T77" fmla="*/ 20 h 80"/>
              <a:gd name="T78" fmla="*/ 0 w 128"/>
              <a:gd name="T79" fmla="*/ 16 h 80"/>
              <a:gd name="T80" fmla="*/ 0 w 128"/>
              <a:gd name="T81" fmla="*/ 16 h 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128" h="80">
                <a:moveTo>
                  <a:pt x="0" y="16"/>
                </a:moveTo>
                <a:lnTo>
                  <a:pt x="0" y="12"/>
                </a:lnTo>
                <a:lnTo>
                  <a:pt x="0" y="8"/>
                </a:lnTo>
                <a:lnTo>
                  <a:pt x="4" y="4"/>
                </a:lnTo>
                <a:lnTo>
                  <a:pt x="8" y="0"/>
                </a:lnTo>
                <a:lnTo>
                  <a:pt x="12" y="0"/>
                </a:lnTo>
                <a:lnTo>
                  <a:pt x="16" y="0"/>
                </a:lnTo>
                <a:lnTo>
                  <a:pt x="28" y="0"/>
                </a:lnTo>
                <a:lnTo>
                  <a:pt x="36" y="4"/>
                </a:lnTo>
                <a:lnTo>
                  <a:pt x="44" y="4"/>
                </a:lnTo>
                <a:lnTo>
                  <a:pt x="56" y="8"/>
                </a:lnTo>
                <a:lnTo>
                  <a:pt x="72" y="8"/>
                </a:lnTo>
                <a:lnTo>
                  <a:pt x="84" y="12"/>
                </a:lnTo>
                <a:lnTo>
                  <a:pt x="96" y="16"/>
                </a:lnTo>
                <a:lnTo>
                  <a:pt x="108" y="24"/>
                </a:lnTo>
                <a:lnTo>
                  <a:pt x="116" y="28"/>
                </a:lnTo>
                <a:lnTo>
                  <a:pt x="120" y="36"/>
                </a:lnTo>
                <a:lnTo>
                  <a:pt x="124" y="44"/>
                </a:lnTo>
                <a:lnTo>
                  <a:pt x="128" y="52"/>
                </a:lnTo>
                <a:lnTo>
                  <a:pt x="128" y="56"/>
                </a:lnTo>
                <a:lnTo>
                  <a:pt x="128" y="64"/>
                </a:lnTo>
                <a:lnTo>
                  <a:pt x="128" y="72"/>
                </a:lnTo>
                <a:lnTo>
                  <a:pt x="124" y="76"/>
                </a:lnTo>
                <a:lnTo>
                  <a:pt x="120" y="80"/>
                </a:lnTo>
                <a:lnTo>
                  <a:pt x="116" y="80"/>
                </a:lnTo>
                <a:lnTo>
                  <a:pt x="112" y="80"/>
                </a:lnTo>
                <a:lnTo>
                  <a:pt x="104" y="80"/>
                </a:lnTo>
                <a:lnTo>
                  <a:pt x="96" y="80"/>
                </a:lnTo>
                <a:lnTo>
                  <a:pt x="88" y="76"/>
                </a:lnTo>
                <a:lnTo>
                  <a:pt x="80" y="72"/>
                </a:lnTo>
                <a:lnTo>
                  <a:pt x="68" y="64"/>
                </a:lnTo>
                <a:lnTo>
                  <a:pt x="56" y="56"/>
                </a:lnTo>
                <a:lnTo>
                  <a:pt x="44" y="52"/>
                </a:lnTo>
                <a:lnTo>
                  <a:pt x="32" y="44"/>
                </a:lnTo>
                <a:lnTo>
                  <a:pt x="24" y="40"/>
                </a:lnTo>
                <a:lnTo>
                  <a:pt x="16" y="32"/>
                </a:lnTo>
                <a:lnTo>
                  <a:pt x="8" y="28"/>
                </a:lnTo>
                <a:lnTo>
                  <a:pt x="4" y="24"/>
                </a:lnTo>
                <a:lnTo>
                  <a:pt x="0" y="20"/>
                </a:lnTo>
                <a:lnTo>
                  <a:pt x="0" y="16"/>
                </a:lnTo>
                <a:lnTo>
                  <a:pt x="0" y="16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7" name="Freeform 243">
            <a:extLst>
              <a:ext uri="{FF2B5EF4-FFF2-40B4-BE49-F238E27FC236}">
                <a16:creationId xmlns:a16="http://schemas.microsoft.com/office/drawing/2014/main" id="{B4255CAE-AF2B-454E-A6C1-96343946E122}"/>
              </a:ext>
            </a:extLst>
          </p:cNvPr>
          <p:cNvSpPr>
            <a:spLocks/>
          </p:cNvSpPr>
          <p:nvPr/>
        </p:nvSpPr>
        <p:spPr bwMode="auto">
          <a:xfrm>
            <a:off x="5291109" y="1007177"/>
            <a:ext cx="495367" cy="828115"/>
          </a:xfrm>
          <a:custGeom>
            <a:avLst/>
            <a:gdLst>
              <a:gd name="T0" fmla="*/ 4 w 128"/>
              <a:gd name="T1" fmla="*/ 176 h 176"/>
              <a:gd name="T2" fmla="*/ 0 w 128"/>
              <a:gd name="T3" fmla="*/ 172 h 176"/>
              <a:gd name="T4" fmla="*/ 0 w 128"/>
              <a:gd name="T5" fmla="*/ 172 h 176"/>
              <a:gd name="T6" fmla="*/ 0 w 128"/>
              <a:gd name="T7" fmla="*/ 164 h 176"/>
              <a:gd name="T8" fmla="*/ 4 w 128"/>
              <a:gd name="T9" fmla="*/ 152 h 176"/>
              <a:gd name="T10" fmla="*/ 8 w 128"/>
              <a:gd name="T11" fmla="*/ 144 h 176"/>
              <a:gd name="T12" fmla="*/ 16 w 128"/>
              <a:gd name="T13" fmla="*/ 136 h 176"/>
              <a:gd name="T14" fmla="*/ 32 w 128"/>
              <a:gd name="T15" fmla="*/ 108 h 176"/>
              <a:gd name="T16" fmla="*/ 36 w 128"/>
              <a:gd name="T17" fmla="*/ 92 h 176"/>
              <a:gd name="T18" fmla="*/ 44 w 128"/>
              <a:gd name="T19" fmla="*/ 80 h 176"/>
              <a:gd name="T20" fmla="*/ 48 w 128"/>
              <a:gd name="T21" fmla="*/ 68 h 176"/>
              <a:gd name="T22" fmla="*/ 52 w 128"/>
              <a:gd name="T23" fmla="*/ 60 h 176"/>
              <a:gd name="T24" fmla="*/ 56 w 128"/>
              <a:gd name="T25" fmla="*/ 52 h 176"/>
              <a:gd name="T26" fmla="*/ 60 w 128"/>
              <a:gd name="T27" fmla="*/ 44 h 176"/>
              <a:gd name="T28" fmla="*/ 60 w 128"/>
              <a:gd name="T29" fmla="*/ 36 h 176"/>
              <a:gd name="T30" fmla="*/ 60 w 128"/>
              <a:gd name="T31" fmla="*/ 32 h 176"/>
              <a:gd name="T32" fmla="*/ 56 w 128"/>
              <a:gd name="T33" fmla="*/ 28 h 176"/>
              <a:gd name="T34" fmla="*/ 56 w 128"/>
              <a:gd name="T35" fmla="*/ 24 h 176"/>
              <a:gd name="T36" fmla="*/ 52 w 128"/>
              <a:gd name="T37" fmla="*/ 20 h 176"/>
              <a:gd name="T38" fmla="*/ 52 w 128"/>
              <a:gd name="T39" fmla="*/ 16 h 176"/>
              <a:gd name="T40" fmla="*/ 52 w 128"/>
              <a:gd name="T41" fmla="*/ 12 h 176"/>
              <a:gd name="T42" fmla="*/ 52 w 128"/>
              <a:gd name="T43" fmla="*/ 4 h 176"/>
              <a:gd name="T44" fmla="*/ 56 w 128"/>
              <a:gd name="T45" fmla="*/ 0 h 176"/>
              <a:gd name="T46" fmla="*/ 64 w 128"/>
              <a:gd name="T47" fmla="*/ 0 h 176"/>
              <a:gd name="T48" fmla="*/ 76 w 128"/>
              <a:gd name="T49" fmla="*/ 0 h 176"/>
              <a:gd name="T50" fmla="*/ 88 w 128"/>
              <a:gd name="T51" fmla="*/ 0 h 176"/>
              <a:gd name="T52" fmla="*/ 100 w 128"/>
              <a:gd name="T53" fmla="*/ 4 h 176"/>
              <a:gd name="T54" fmla="*/ 108 w 128"/>
              <a:gd name="T55" fmla="*/ 8 h 176"/>
              <a:gd name="T56" fmla="*/ 120 w 128"/>
              <a:gd name="T57" fmla="*/ 16 h 176"/>
              <a:gd name="T58" fmla="*/ 124 w 128"/>
              <a:gd name="T59" fmla="*/ 20 h 176"/>
              <a:gd name="T60" fmla="*/ 128 w 128"/>
              <a:gd name="T61" fmla="*/ 24 h 176"/>
              <a:gd name="T62" fmla="*/ 128 w 128"/>
              <a:gd name="T63" fmla="*/ 28 h 176"/>
              <a:gd name="T64" fmla="*/ 128 w 128"/>
              <a:gd name="T65" fmla="*/ 36 h 176"/>
              <a:gd name="T66" fmla="*/ 124 w 128"/>
              <a:gd name="T67" fmla="*/ 40 h 176"/>
              <a:gd name="T68" fmla="*/ 124 w 128"/>
              <a:gd name="T69" fmla="*/ 48 h 176"/>
              <a:gd name="T70" fmla="*/ 120 w 128"/>
              <a:gd name="T71" fmla="*/ 56 h 176"/>
              <a:gd name="T72" fmla="*/ 116 w 128"/>
              <a:gd name="T73" fmla="*/ 64 h 176"/>
              <a:gd name="T74" fmla="*/ 108 w 128"/>
              <a:gd name="T75" fmla="*/ 76 h 176"/>
              <a:gd name="T76" fmla="*/ 96 w 128"/>
              <a:gd name="T77" fmla="*/ 96 h 176"/>
              <a:gd name="T78" fmla="*/ 80 w 128"/>
              <a:gd name="T79" fmla="*/ 116 h 176"/>
              <a:gd name="T80" fmla="*/ 64 w 128"/>
              <a:gd name="T81" fmla="*/ 132 h 176"/>
              <a:gd name="T82" fmla="*/ 48 w 128"/>
              <a:gd name="T83" fmla="*/ 148 h 176"/>
              <a:gd name="T84" fmla="*/ 40 w 128"/>
              <a:gd name="T85" fmla="*/ 152 h 176"/>
              <a:gd name="T86" fmla="*/ 32 w 128"/>
              <a:gd name="T87" fmla="*/ 160 h 176"/>
              <a:gd name="T88" fmla="*/ 28 w 128"/>
              <a:gd name="T89" fmla="*/ 164 h 176"/>
              <a:gd name="T90" fmla="*/ 20 w 128"/>
              <a:gd name="T91" fmla="*/ 168 h 176"/>
              <a:gd name="T92" fmla="*/ 16 w 128"/>
              <a:gd name="T93" fmla="*/ 172 h 176"/>
              <a:gd name="T94" fmla="*/ 12 w 128"/>
              <a:gd name="T95" fmla="*/ 172 h 176"/>
              <a:gd name="T96" fmla="*/ 8 w 128"/>
              <a:gd name="T97" fmla="*/ 176 h 176"/>
              <a:gd name="T98" fmla="*/ 4 w 128"/>
              <a:gd name="T99" fmla="*/ 176 h 176"/>
              <a:gd name="T100" fmla="*/ 4 w 128"/>
              <a:gd name="T101" fmla="*/ 176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28" h="176">
                <a:moveTo>
                  <a:pt x="4" y="176"/>
                </a:moveTo>
                <a:lnTo>
                  <a:pt x="0" y="172"/>
                </a:lnTo>
                <a:lnTo>
                  <a:pt x="0" y="172"/>
                </a:lnTo>
                <a:lnTo>
                  <a:pt x="0" y="164"/>
                </a:lnTo>
                <a:lnTo>
                  <a:pt x="4" y="152"/>
                </a:lnTo>
                <a:lnTo>
                  <a:pt x="8" y="144"/>
                </a:lnTo>
                <a:lnTo>
                  <a:pt x="16" y="136"/>
                </a:lnTo>
                <a:lnTo>
                  <a:pt x="32" y="108"/>
                </a:lnTo>
                <a:lnTo>
                  <a:pt x="36" y="92"/>
                </a:lnTo>
                <a:lnTo>
                  <a:pt x="44" y="80"/>
                </a:lnTo>
                <a:lnTo>
                  <a:pt x="48" y="68"/>
                </a:lnTo>
                <a:lnTo>
                  <a:pt x="52" y="60"/>
                </a:lnTo>
                <a:lnTo>
                  <a:pt x="56" y="52"/>
                </a:lnTo>
                <a:lnTo>
                  <a:pt x="60" y="44"/>
                </a:lnTo>
                <a:lnTo>
                  <a:pt x="60" y="36"/>
                </a:lnTo>
                <a:lnTo>
                  <a:pt x="60" y="32"/>
                </a:lnTo>
                <a:lnTo>
                  <a:pt x="56" y="28"/>
                </a:lnTo>
                <a:lnTo>
                  <a:pt x="56" y="24"/>
                </a:lnTo>
                <a:lnTo>
                  <a:pt x="52" y="20"/>
                </a:lnTo>
                <a:lnTo>
                  <a:pt x="52" y="16"/>
                </a:lnTo>
                <a:lnTo>
                  <a:pt x="52" y="12"/>
                </a:lnTo>
                <a:lnTo>
                  <a:pt x="52" y="4"/>
                </a:lnTo>
                <a:lnTo>
                  <a:pt x="56" y="0"/>
                </a:lnTo>
                <a:lnTo>
                  <a:pt x="64" y="0"/>
                </a:lnTo>
                <a:lnTo>
                  <a:pt x="76" y="0"/>
                </a:lnTo>
                <a:lnTo>
                  <a:pt x="88" y="0"/>
                </a:lnTo>
                <a:lnTo>
                  <a:pt x="100" y="4"/>
                </a:lnTo>
                <a:lnTo>
                  <a:pt x="108" y="8"/>
                </a:lnTo>
                <a:lnTo>
                  <a:pt x="120" y="16"/>
                </a:lnTo>
                <a:lnTo>
                  <a:pt x="124" y="20"/>
                </a:lnTo>
                <a:lnTo>
                  <a:pt x="128" y="24"/>
                </a:lnTo>
                <a:lnTo>
                  <a:pt x="128" y="28"/>
                </a:lnTo>
                <a:lnTo>
                  <a:pt x="128" y="36"/>
                </a:lnTo>
                <a:lnTo>
                  <a:pt x="124" y="40"/>
                </a:lnTo>
                <a:lnTo>
                  <a:pt x="124" y="48"/>
                </a:lnTo>
                <a:lnTo>
                  <a:pt x="120" y="56"/>
                </a:lnTo>
                <a:lnTo>
                  <a:pt x="116" y="64"/>
                </a:lnTo>
                <a:lnTo>
                  <a:pt x="108" y="76"/>
                </a:lnTo>
                <a:lnTo>
                  <a:pt x="96" y="96"/>
                </a:lnTo>
                <a:lnTo>
                  <a:pt x="80" y="116"/>
                </a:lnTo>
                <a:lnTo>
                  <a:pt x="64" y="132"/>
                </a:lnTo>
                <a:lnTo>
                  <a:pt x="48" y="148"/>
                </a:lnTo>
                <a:lnTo>
                  <a:pt x="40" y="152"/>
                </a:lnTo>
                <a:lnTo>
                  <a:pt x="32" y="160"/>
                </a:lnTo>
                <a:lnTo>
                  <a:pt x="28" y="164"/>
                </a:lnTo>
                <a:lnTo>
                  <a:pt x="20" y="168"/>
                </a:lnTo>
                <a:lnTo>
                  <a:pt x="16" y="172"/>
                </a:lnTo>
                <a:lnTo>
                  <a:pt x="12" y="172"/>
                </a:lnTo>
                <a:lnTo>
                  <a:pt x="8" y="176"/>
                </a:lnTo>
                <a:lnTo>
                  <a:pt x="4" y="176"/>
                </a:lnTo>
                <a:lnTo>
                  <a:pt x="4" y="176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8" name="Freeform 244">
            <a:extLst>
              <a:ext uri="{FF2B5EF4-FFF2-40B4-BE49-F238E27FC236}">
                <a16:creationId xmlns:a16="http://schemas.microsoft.com/office/drawing/2014/main" id="{4A7BCA5C-B77F-44E6-B9DB-CC485C8A4696}"/>
              </a:ext>
            </a:extLst>
          </p:cNvPr>
          <p:cNvSpPr>
            <a:spLocks/>
          </p:cNvSpPr>
          <p:nvPr/>
        </p:nvSpPr>
        <p:spPr bwMode="auto">
          <a:xfrm>
            <a:off x="5925798" y="611940"/>
            <a:ext cx="340565" cy="1279814"/>
          </a:xfrm>
          <a:custGeom>
            <a:avLst/>
            <a:gdLst>
              <a:gd name="T0" fmla="*/ 84 w 88"/>
              <a:gd name="T1" fmla="*/ 20 h 272"/>
              <a:gd name="T2" fmla="*/ 88 w 88"/>
              <a:gd name="T3" fmla="*/ 28 h 272"/>
              <a:gd name="T4" fmla="*/ 88 w 88"/>
              <a:gd name="T5" fmla="*/ 32 h 272"/>
              <a:gd name="T6" fmla="*/ 84 w 88"/>
              <a:gd name="T7" fmla="*/ 40 h 272"/>
              <a:gd name="T8" fmla="*/ 80 w 88"/>
              <a:gd name="T9" fmla="*/ 48 h 272"/>
              <a:gd name="T10" fmla="*/ 80 w 88"/>
              <a:gd name="T11" fmla="*/ 52 h 272"/>
              <a:gd name="T12" fmla="*/ 80 w 88"/>
              <a:gd name="T13" fmla="*/ 56 h 272"/>
              <a:gd name="T14" fmla="*/ 80 w 88"/>
              <a:gd name="T15" fmla="*/ 60 h 272"/>
              <a:gd name="T16" fmla="*/ 76 w 88"/>
              <a:gd name="T17" fmla="*/ 68 h 272"/>
              <a:gd name="T18" fmla="*/ 76 w 88"/>
              <a:gd name="T19" fmla="*/ 80 h 272"/>
              <a:gd name="T20" fmla="*/ 76 w 88"/>
              <a:gd name="T21" fmla="*/ 88 h 272"/>
              <a:gd name="T22" fmla="*/ 72 w 88"/>
              <a:gd name="T23" fmla="*/ 100 h 272"/>
              <a:gd name="T24" fmla="*/ 72 w 88"/>
              <a:gd name="T25" fmla="*/ 112 h 272"/>
              <a:gd name="T26" fmla="*/ 72 w 88"/>
              <a:gd name="T27" fmla="*/ 128 h 272"/>
              <a:gd name="T28" fmla="*/ 68 w 88"/>
              <a:gd name="T29" fmla="*/ 144 h 272"/>
              <a:gd name="T30" fmla="*/ 68 w 88"/>
              <a:gd name="T31" fmla="*/ 164 h 272"/>
              <a:gd name="T32" fmla="*/ 68 w 88"/>
              <a:gd name="T33" fmla="*/ 180 h 272"/>
              <a:gd name="T34" fmla="*/ 64 w 88"/>
              <a:gd name="T35" fmla="*/ 200 h 272"/>
              <a:gd name="T36" fmla="*/ 64 w 88"/>
              <a:gd name="T37" fmla="*/ 224 h 272"/>
              <a:gd name="T38" fmla="*/ 64 w 88"/>
              <a:gd name="T39" fmla="*/ 248 h 272"/>
              <a:gd name="T40" fmla="*/ 60 w 88"/>
              <a:gd name="T41" fmla="*/ 272 h 272"/>
              <a:gd name="T42" fmla="*/ 8 w 88"/>
              <a:gd name="T43" fmla="*/ 272 h 272"/>
              <a:gd name="T44" fmla="*/ 8 w 88"/>
              <a:gd name="T45" fmla="*/ 268 h 272"/>
              <a:gd name="T46" fmla="*/ 8 w 88"/>
              <a:gd name="T47" fmla="*/ 264 h 272"/>
              <a:gd name="T48" fmla="*/ 8 w 88"/>
              <a:gd name="T49" fmla="*/ 256 h 272"/>
              <a:gd name="T50" fmla="*/ 12 w 88"/>
              <a:gd name="T51" fmla="*/ 248 h 272"/>
              <a:gd name="T52" fmla="*/ 12 w 88"/>
              <a:gd name="T53" fmla="*/ 236 h 272"/>
              <a:gd name="T54" fmla="*/ 12 w 88"/>
              <a:gd name="T55" fmla="*/ 224 h 272"/>
              <a:gd name="T56" fmla="*/ 12 w 88"/>
              <a:gd name="T57" fmla="*/ 212 h 272"/>
              <a:gd name="T58" fmla="*/ 16 w 88"/>
              <a:gd name="T59" fmla="*/ 200 h 272"/>
              <a:gd name="T60" fmla="*/ 16 w 88"/>
              <a:gd name="T61" fmla="*/ 168 h 272"/>
              <a:gd name="T62" fmla="*/ 16 w 88"/>
              <a:gd name="T63" fmla="*/ 140 h 272"/>
              <a:gd name="T64" fmla="*/ 16 w 88"/>
              <a:gd name="T65" fmla="*/ 84 h 272"/>
              <a:gd name="T66" fmla="*/ 16 w 88"/>
              <a:gd name="T67" fmla="*/ 68 h 272"/>
              <a:gd name="T68" fmla="*/ 16 w 88"/>
              <a:gd name="T69" fmla="*/ 60 h 272"/>
              <a:gd name="T70" fmla="*/ 16 w 88"/>
              <a:gd name="T71" fmla="*/ 48 h 272"/>
              <a:gd name="T72" fmla="*/ 16 w 88"/>
              <a:gd name="T73" fmla="*/ 40 h 272"/>
              <a:gd name="T74" fmla="*/ 12 w 88"/>
              <a:gd name="T75" fmla="*/ 32 h 272"/>
              <a:gd name="T76" fmla="*/ 12 w 88"/>
              <a:gd name="T77" fmla="*/ 28 h 272"/>
              <a:gd name="T78" fmla="*/ 12 w 88"/>
              <a:gd name="T79" fmla="*/ 20 h 272"/>
              <a:gd name="T80" fmla="*/ 8 w 88"/>
              <a:gd name="T81" fmla="*/ 20 h 272"/>
              <a:gd name="T82" fmla="*/ 4 w 88"/>
              <a:gd name="T83" fmla="*/ 16 h 272"/>
              <a:gd name="T84" fmla="*/ 0 w 88"/>
              <a:gd name="T85" fmla="*/ 12 h 272"/>
              <a:gd name="T86" fmla="*/ 4 w 88"/>
              <a:gd name="T87" fmla="*/ 8 h 272"/>
              <a:gd name="T88" fmla="*/ 4 w 88"/>
              <a:gd name="T89" fmla="*/ 4 h 272"/>
              <a:gd name="T90" fmla="*/ 12 w 88"/>
              <a:gd name="T91" fmla="*/ 0 h 272"/>
              <a:gd name="T92" fmla="*/ 20 w 88"/>
              <a:gd name="T93" fmla="*/ 0 h 272"/>
              <a:gd name="T94" fmla="*/ 32 w 88"/>
              <a:gd name="T95" fmla="*/ 0 h 272"/>
              <a:gd name="T96" fmla="*/ 48 w 88"/>
              <a:gd name="T97" fmla="*/ 4 h 272"/>
              <a:gd name="T98" fmla="*/ 60 w 88"/>
              <a:gd name="T99" fmla="*/ 8 h 272"/>
              <a:gd name="T100" fmla="*/ 72 w 88"/>
              <a:gd name="T101" fmla="*/ 12 h 272"/>
              <a:gd name="T102" fmla="*/ 80 w 88"/>
              <a:gd name="T103" fmla="*/ 16 h 272"/>
              <a:gd name="T104" fmla="*/ 84 w 88"/>
              <a:gd name="T105" fmla="*/ 20 h 272"/>
              <a:gd name="T106" fmla="*/ 84 w 88"/>
              <a:gd name="T107" fmla="*/ 20 h 2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88" h="272">
                <a:moveTo>
                  <a:pt x="84" y="20"/>
                </a:moveTo>
                <a:lnTo>
                  <a:pt x="88" y="28"/>
                </a:lnTo>
                <a:lnTo>
                  <a:pt x="88" y="32"/>
                </a:lnTo>
                <a:lnTo>
                  <a:pt x="84" y="40"/>
                </a:lnTo>
                <a:lnTo>
                  <a:pt x="80" y="48"/>
                </a:lnTo>
                <a:lnTo>
                  <a:pt x="80" y="52"/>
                </a:lnTo>
                <a:lnTo>
                  <a:pt x="80" y="56"/>
                </a:lnTo>
                <a:lnTo>
                  <a:pt x="80" y="60"/>
                </a:lnTo>
                <a:lnTo>
                  <a:pt x="76" y="68"/>
                </a:lnTo>
                <a:lnTo>
                  <a:pt x="76" y="80"/>
                </a:lnTo>
                <a:lnTo>
                  <a:pt x="76" y="88"/>
                </a:lnTo>
                <a:lnTo>
                  <a:pt x="72" y="100"/>
                </a:lnTo>
                <a:lnTo>
                  <a:pt x="72" y="112"/>
                </a:lnTo>
                <a:lnTo>
                  <a:pt x="72" y="128"/>
                </a:lnTo>
                <a:lnTo>
                  <a:pt x="68" y="144"/>
                </a:lnTo>
                <a:lnTo>
                  <a:pt x="68" y="164"/>
                </a:lnTo>
                <a:lnTo>
                  <a:pt x="68" y="180"/>
                </a:lnTo>
                <a:lnTo>
                  <a:pt x="64" y="200"/>
                </a:lnTo>
                <a:lnTo>
                  <a:pt x="64" y="224"/>
                </a:lnTo>
                <a:lnTo>
                  <a:pt x="64" y="248"/>
                </a:lnTo>
                <a:lnTo>
                  <a:pt x="60" y="272"/>
                </a:lnTo>
                <a:lnTo>
                  <a:pt x="8" y="272"/>
                </a:lnTo>
                <a:lnTo>
                  <a:pt x="8" y="268"/>
                </a:lnTo>
                <a:lnTo>
                  <a:pt x="8" y="264"/>
                </a:lnTo>
                <a:lnTo>
                  <a:pt x="8" y="256"/>
                </a:lnTo>
                <a:lnTo>
                  <a:pt x="12" y="248"/>
                </a:lnTo>
                <a:lnTo>
                  <a:pt x="12" y="236"/>
                </a:lnTo>
                <a:lnTo>
                  <a:pt x="12" y="224"/>
                </a:lnTo>
                <a:lnTo>
                  <a:pt x="12" y="212"/>
                </a:lnTo>
                <a:lnTo>
                  <a:pt x="16" y="200"/>
                </a:lnTo>
                <a:lnTo>
                  <a:pt x="16" y="168"/>
                </a:lnTo>
                <a:lnTo>
                  <a:pt x="16" y="140"/>
                </a:lnTo>
                <a:lnTo>
                  <a:pt x="16" y="84"/>
                </a:lnTo>
                <a:lnTo>
                  <a:pt x="16" y="68"/>
                </a:lnTo>
                <a:lnTo>
                  <a:pt x="16" y="60"/>
                </a:lnTo>
                <a:lnTo>
                  <a:pt x="16" y="48"/>
                </a:lnTo>
                <a:lnTo>
                  <a:pt x="16" y="40"/>
                </a:lnTo>
                <a:lnTo>
                  <a:pt x="12" y="32"/>
                </a:lnTo>
                <a:lnTo>
                  <a:pt x="12" y="28"/>
                </a:lnTo>
                <a:lnTo>
                  <a:pt x="12" y="20"/>
                </a:lnTo>
                <a:lnTo>
                  <a:pt x="8" y="20"/>
                </a:lnTo>
                <a:lnTo>
                  <a:pt x="4" y="16"/>
                </a:lnTo>
                <a:lnTo>
                  <a:pt x="0" y="12"/>
                </a:lnTo>
                <a:lnTo>
                  <a:pt x="4" y="8"/>
                </a:lnTo>
                <a:lnTo>
                  <a:pt x="4" y="4"/>
                </a:lnTo>
                <a:lnTo>
                  <a:pt x="12" y="0"/>
                </a:lnTo>
                <a:lnTo>
                  <a:pt x="20" y="0"/>
                </a:lnTo>
                <a:lnTo>
                  <a:pt x="32" y="0"/>
                </a:lnTo>
                <a:lnTo>
                  <a:pt x="48" y="4"/>
                </a:lnTo>
                <a:lnTo>
                  <a:pt x="60" y="8"/>
                </a:lnTo>
                <a:lnTo>
                  <a:pt x="72" y="12"/>
                </a:lnTo>
                <a:lnTo>
                  <a:pt x="80" y="16"/>
                </a:lnTo>
                <a:lnTo>
                  <a:pt x="84" y="20"/>
                </a:lnTo>
                <a:lnTo>
                  <a:pt x="84" y="20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9" name="Freeform 245">
            <a:extLst>
              <a:ext uri="{FF2B5EF4-FFF2-40B4-BE49-F238E27FC236}">
                <a16:creationId xmlns:a16="http://schemas.microsoft.com/office/drawing/2014/main" id="{19CCD222-DFDC-42C1-9408-EF049932D060}"/>
              </a:ext>
            </a:extLst>
          </p:cNvPr>
          <p:cNvSpPr>
            <a:spLocks/>
          </p:cNvSpPr>
          <p:nvPr/>
        </p:nvSpPr>
        <p:spPr bwMode="auto">
          <a:xfrm>
            <a:off x="5554272" y="1176564"/>
            <a:ext cx="1161017" cy="376416"/>
          </a:xfrm>
          <a:custGeom>
            <a:avLst/>
            <a:gdLst>
              <a:gd name="T0" fmla="*/ 168 w 300"/>
              <a:gd name="T1" fmla="*/ 60 h 80"/>
              <a:gd name="T2" fmla="*/ 132 w 300"/>
              <a:gd name="T3" fmla="*/ 68 h 80"/>
              <a:gd name="T4" fmla="*/ 100 w 300"/>
              <a:gd name="T5" fmla="*/ 72 h 80"/>
              <a:gd name="T6" fmla="*/ 84 w 300"/>
              <a:gd name="T7" fmla="*/ 76 h 80"/>
              <a:gd name="T8" fmla="*/ 68 w 300"/>
              <a:gd name="T9" fmla="*/ 76 h 80"/>
              <a:gd name="T10" fmla="*/ 60 w 300"/>
              <a:gd name="T11" fmla="*/ 76 h 80"/>
              <a:gd name="T12" fmla="*/ 52 w 300"/>
              <a:gd name="T13" fmla="*/ 80 h 80"/>
              <a:gd name="T14" fmla="*/ 48 w 300"/>
              <a:gd name="T15" fmla="*/ 76 h 80"/>
              <a:gd name="T16" fmla="*/ 44 w 300"/>
              <a:gd name="T17" fmla="*/ 76 h 80"/>
              <a:gd name="T18" fmla="*/ 40 w 300"/>
              <a:gd name="T19" fmla="*/ 72 h 80"/>
              <a:gd name="T20" fmla="*/ 32 w 300"/>
              <a:gd name="T21" fmla="*/ 72 h 80"/>
              <a:gd name="T22" fmla="*/ 16 w 300"/>
              <a:gd name="T23" fmla="*/ 60 h 80"/>
              <a:gd name="T24" fmla="*/ 0 w 300"/>
              <a:gd name="T25" fmla="*/ 44 h 80"/>
              <a:gd name="T26" fmla="*/ 8 w 300"/>
              <a:gd name="T27" fmla="*/ 44 h 80"/>
              <a:gd name="T28" fmla="*/ 24 w 300"/>
              <a:gd name="T29" fmla="*/ 44 h 80"/>
              <a:gd name="T30" fmla="*/ 36 w 300"/>
              <a:gd name="T31" fmla="*/ 44 h 80"/>
              <a:gd name="T32" fmla="*/ 56 w 300"/>
              <a:gd name="T33" fmla="*/ 40 h 80"/>
              <a:gd name="T34" fmla="*/ 72 w 300"/>
              <a:gd name="T35" fmla="*/ 36 h 80"/>
              <a:gd name="T36" fmla="*/ 96 w 300"/>
              <a:gd name="T37" fmla="*/ 32 h 80"/>
              <a:gd name="T38" fmla="*/ 116 w 300"/>
              <a:gd name="T39" fmla="*/ 28 h 80"/>
              <a:gd name="T40" fmla="*/ 144 w 300"/>
              <a:gd name="T41" fmla="*/ 24 h 80"/>
              <a:gd name="T42" fmla="*/ 168 w 300"/>
              <a:gd name="T43" fmla="*/ 16 h 80"/>
              <a:gd name="T44" fmla="*/ 188 w 300"/>
              <a:gd name="T45" fmla="*/ 12 h 80"/>
              <a:gd name="T46" fmla="*/ 208 w 300"/>
              <a:gd name="T47" fmla="*/ 8 h 80"/>
              <a:gd name="T48" fmla="*/ 224 w 300"/>
              <a:gd name="T49" fmla="*/ 4 h 80"/>
              <a:gd name="T50" fmla="*/ 236 w 300"/>
              <a:gd name="T51" fmla="*/ 4 h 80"/>
              <a:gd name="T52" fmla="*/ 248 w 300"/>
              <a:gd name="T53" fmla="*/ 0 h 80"/>
              <a:gd name="T54" fmla="*/ 256 w 300"/>
              <a:gd name="T55" fmla="*/ 0 h 80"/>
              <a:gd name="T56" fmla="*/ 260 w 300"/>
              <a:gd name="T57" fmla="*/ 0 h 80"/>
              <a:gd name="T58" fmla="*/ 268 w 300"/>
              <a:gd name="T59" fmla="*/ 0 h 80"/>
              <a:gd name="T60" fmla="*/ 276 w 300"/>
              <a:gd name="T61" fmla="*/ 0 h 80"/>
              <a:gd name="T62" fmla="*/ 284 w 300"/>
              <a:gd name="T63" fmla="*/ 4 h 80"/>
              <a:gd name="T64" fmla="*/ 288 w 300"/>
              <a:gd name="T65" fmla="*/ 8 h 80"/>
              <a:gd name="T66" fmla="*/ 296 w 300"/>
              <a:gd name="T67" fmla="*/ 12 h 80"/>
              <a:gd name="T68" fmla="*/ 300 w 300"/>
              <a:gd name="T69" fmla="*/ 20 h 80"/>
              <a:gd name="T70" fmla="*/ 300 w 300"/>
              <a:gd name="T71" fmla="*/ 24 h 80"/>
              <a:gd name="T72" fmla="*/ 300 w 300"/>
              <a:gd name="T73" fmla="*/ 28 h 80"/>
              <a:gd name="T74" fmla="*/ 300 w 300"/>
              <a:gd name="T75" fmla="*/ 32 h 80"/>
              <a:gd name="T76" fmla="*/ 296 w 300"/>
              <a:gd name="T77" fmla="*/ 32 h 80"/>
              <a:gd name="T78" fmla="*/ 296 w 300"/>
              <a:gd name="T79" fmla="*/ 36 h 80"/>
              <a:gd name="T80" fmla="*/ 288 w 300"/>
              <a:gd name="T81" fmla="*/ 36 h 80"/>
              <a:gd name="T82" fmla="*/ 284 w 300"/>
              <a:gd name="T83" fmla="*/ 40 h 80"/>
              <a:gd name="T84" fmla="*/ 276 w 300"/>
              <a:gd name="T85" fmla="*/ 40 h 80"/>
              <a:gd name="T86" fmla="*/ 264 w 300"/>
              <a:gd name="T87" fmla="*/ 44 h 80"/>
              <a:gd name="T88" fmla="*/ 252 w 300"/>
              <a:gd name="T89" fmla="*/ 44 h 80"/>
              <a:gd name="T90" fmla="*/ 232 w 300"/>
              <a:gd name="T91" fmla="*/ 48 h 80"/>
              <a:gd name="T92" fmla="*/ 208 w 300"/>
              <a:gd name="T93" fmla="*/ 52 h 80"/>
              <a:gd name="T94" fmla="*/ 188 w 300"/>
              <a:gd name="T95" fmla="*/ 56 h 80"/>
              <a:gd name="T96" fmla="*/ 168 w 300"/>
              <a:gd name="T97" fmla="*/ 60 h 80"/>
              <a:gd name="T98" fmla="*/ 168 w 300"/>
              <a:gd name="T99" fmla="*/ 60 h 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300" h="80">
                <a:moveTo>
                  <a:pt x="168" y="60"/>
                </a:moveTo>
                <a:lnTo>
                  <a:pt x="132" y="68"/>
                </a:lnTo>
                <a:lnTo>
                  <a:pt x="100" y="72"/>
                </a:lnTo>
                <a:lnTo>
                  <a:pt x="84" y="76"/>
                </a:lnTo>
                <a:lnTo>
                  <a:pt x="68" y="76"/>
                </a:lnTo>
                <a:lnTo>
                  <a:pt x="60" y="76"/>
                </a:lnTo>
                <a:lnTo>
                  <a:pt x="52" y="80"/>
                </a:lnTo>
                <a:lnTo>
                  <a:pt x="48" y="76"/>
                </a:lnTo>
                <a:lnTo>
                  <a:pt x="44" y="76"/>
                </a:lnTo>
                <a:lnTo>
                  <a:pt x="40" y="72"/>
                </a:lnTo>
                <a:lnTo>
                  <a:pt x="32" y="72"/>
                </a:lnTo>
                <a:lnTo>
                  <a:pt x="16" y="60"/>
                </a:lnTo>
                <a:lnTo>
                  <a:pt x="0" y="44"/>
                </a:lnTo>
                <a:lnTo>
                  <a:pt x="8" y="44"/>
                </a:lnTo>
                <a:lnTo>
                  <a:pt x="24" y="44"/>
                </a:lnTo>
                <a:lnTo>
                  <a:pt x="36" y="44"/>
                </a:lnTo>
                <a:lnTo>
                  <a:pt x="56" y="40"/>
                </a:lnTo>
                <a:lnTo>
                  <a:pt x="72" y="36"/>
                </a:lnTo>
                <a:lnTo>
                  <a:pt x="96" y="32"/>
                </a:lnTo>
                <a:lnTo>
                  <a:pt x="116" y="28"/>
                </a:lnTo>
                <a:lnTo>
                  <a:pt x="144" y="24"/>
                </a:lnTo>
                <a:lnTo>
                  <a:pt x="168" y="16"/>
                </a:lnTo>
                <a:lnTo>
                  <a:pt x="188" y="12"/>
                </a:lnTo>
                <a:lnTo>
                  <a:pt x="208" y="8"/>
                </a:lnTo>
                <a:lnTo>
                  <a:pt x="224" y="4"/>
                </a:lnTo>
                <a:lnTo>
                  <a:pt x="236" y="4"/>
                </a:lnTo>
                <a:lnTo>
                  <a:pt x="248" y="0"/>
                </a:lnTo>
                <a:lnTo>
                  <a:pt x="256" y="0"/>
                </a:lnTo>
                <a:lnTo>
                  <a:pt x="260" y="0"/>
                </a:lnTo>
                <a:lnTo>
                  <a:pt x="268" y="0"/>
                </a:lnTo>
                <a:lnTo>
                  <a:pt x="276" y="0"/>
                </a:lnTo>
                <a:lnTo>
                  <a:pt x="284" y="4"/>
                </a:lnTo>
                <a:lnTo>
                  <a:pt x="288" y="8"/>
                </a:lnTo>
                <a:lnTo>
                  <a:pt x="296" y="12"/>
                </a:lnTo>
                <a:lnTo>
                  <a:pt x="300" y="20"/>
                </a:lnTo>
                <a:lnTo>
                  <a:pt x="300" y="24"/>
                </a:lnTo>
                <a:lnTo>
                  <a:pt x="300" y="28"/>
                </a:lnTo>
                <a:lnTo>
                  <a:pt x="300" y="32"/>
                </a:lnTo>
                <a:lnTo>
                  <a:pt x="296" y="32"/>
                </a:lnTo>
                <a:lnTo>
                  <a:pt x="296" y="36"/>
                </a:lnTo>
                <a:lnTo>
                  <a:pt x="288" y="36"/>
                </a:lnTo>
                <a:lnTo>
                  <a:pt x="284" y="40"/>
                </a:lnTo>
                <a:lnTo>
                  <a:pt x="276" y="40"/>
                </a:lnTo>
                <a:lnTo>
                  <a:pt x="264" y="44"/>
                </a:lnTo>
                <a:lnTo>
                  <a:pt x="252" y="44"/>
                </a:lnTo>
                <a:lnTo>
                  <a:pt x="232" y="48"/>
                </a:lnTo>
                <a:lnTo>
                  <a:pt x="208" y="52"/>
                </a:lnTo>
                <a:lnTo>
                  <a:pt x="188" y="56"/>
                </a:lnTo>
                <a:lnTo>
                  <a:pt x="168" y="60"/>
                </a:lnTo>
                <a:lnTo>
                  <a:pt x="168" y="60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0" name="Freeform 246">
            <a:extLst>
              <a:ext uri="{FF2B5EF4-FFF2-40B4-BE49-F238E27FC236}">
                <a16:creationId xmlns:a16="http://schemas.microsoft.com/office/drawing/2014/main" id="{1FC8649D-53A8-479E-9A3B-188367348F5C}"/>
              </a:ext>
            </a:extLst>
          </p:cNvPr>
          <p:cNvSpPr>
            <a:spLocks/>
          </p:cNvSpPr>
          <p:nvPr/>
        </p:nvSpPr>
        <p:spPr bwMode="auto">
          <a:xfrm>
            <a:off x="5027945" y="1665904"/>
            <a:ext cx="2012429" cy="451699"/>
          </a:xfrm>
          <a:custGeom>
            <a:avLst/>
            <a:gdLst>
              <a:gd name="T0" fmla="*/ 284 w 520"/>
              <a:gd name="T1" fmla="*/ 64 h 96"/>
              <a:gd name="T2" fmla="*/ 236 w 520"/>
              <a:gd name="T3" fmla="*/ 68 h 96"/>
              <a:gd name="T4" fmla="*/ 192 w 520"/>
              <a:gd name="T5" fmla="*/ 76 h 96"/>
              <a:gd name="T6" fmla="*/ 152 w 520"/>
              <a:gd name="T7" fmla="*/ 84 h 96"/>
              <a:gd name="T8" fmla="*/ 120 w 520"/>
              <a:gd name="T9" fmla="*/ 88 h 96"/>
              <a:gd name="T10" fmla="*/ 92 w 520"/>
              <a:gd name="T11" fmla="*/ 92 h 96"/>
              <a:gd name="T12" fmla="*/ 76 w 520"/>
              <a:gd name="T13" fmla="*/ 96 h 96"/>
              <a:gd name="T14" fmla="*/ 64 w 520"/>
              <a:gd name="T15" fmla="*/ 96 h 96"/>
              <a:gd name="T16" fmla="*/ 52 w 520"/>
              <a:gd name="T17" fmla="*/ 96 h 96"/>
              <a:gd name="T18" fmla="*/ 36 w 520"/>
              <a:gd name="T19" fmla="*/ 92 h 96"/>
              <a:gd name="T20" fmla="*/ 16 w 520"/>
              <a:gd name="T21" fmla="*/ 84 h 96"/>
              <a:gd name="T22" fmla="*/ 4 w 520"/>
              <a:gd name="T23" fmla="*/ 76 h 96"/>
              <a:gd name="T24" fmla="*/ 0 w 520"/>
              <a:gd name="T25" fmla="*/ 72 h 96"/>
              <a:gd name="T26" fmla="*/ 4 w 520"/>
              <a:gd name="T27" fmla="*/ 72 h 96"/>
              <a:gd name="T28" fmla="*/ 12 w 520"/>
              <a:gd name="T29" fmla="*/ 68 h 96"/>
              <a:gd name="T30" fmla="*/ 28 w 520"/>
              <a:gd name="T31" fmla="*/ 64 h 96"/>
              <a:gd name="T32" fmla="*/ 44 w 520"/>
              <a:gd name="T33" fmla="*/ 60 h 96"/>
              <a:gd name="T34" fmla="*/ 68 w 520"/>
              <a:gd name="T35" fmla="*/ 56 h 96"/>
              <a:gd name="T36" fmla="*/ 96 w 520"/>
              <a:gd name="T37" fmla="*/ 52 h 96"/>
              <a:gd name="T38" fmla="*/ 128 w 520"/>
              <a:gd name="T39" fmla="*/ 48 h 96"/>
              <a:gd name="T40" fmla="*/ 180 w 520"/>
              <a:gd name="T41" fmla="*/ 40 h 96"/>
              <a:gd name="T42" fmla="*/ 240 w 520"/>
              <a:gd name="T43" fmla="*/ 32 h 96"/>
              <a:gd name="T44" fmla="*/ 292 w 520"/>
              <a:gd name="T45" fmla="*/ 24 h 96"/>
              <a:gd name="T46" fmla="*/ 336 w 520"/>
              <a:gd name="T47" fmla="*/ 16 h 96"/>
              <a:gd name="T48" fmla="*/ 380 w 520"/>
              <a:gd name="T49" fmla="*/ 8 h 96"/>
              <a:gd name="T50" fmla="*/ 428 w 520"/>
              <a:gd name="T51" fmla="*/ 4 h 96"/>
              <a:gd name="T52" fmla="*/ 460 w 520"/>
              <a:gd name="T53" fmla="*/ 4 h 96"/>
              <a:gd name="T54" fmla="*/ 488 w 520"/>
              <a:gd name="T55" fmla="*/ 8 h 96"/>
              <a:gd name="T56" fmla="*/ 508 w 520"/>
              <a:gd name="T57" fmla="*/ 20 h 96"/>
              <a:gd name="T58" fmla="*/ 516 w 520"/>
              <a:gd name="T59" fmla="*/ 32 h 96"/>
              <a:gd name="T60" fmla="*/ 516 w 520"/>
              <a:gd name="T61" fmla="*/ 36 h 96"/>
              <a:gd name="T62" fmla="*/ 508 w 520"/>
              <a:gd name="T63" fmla="*/ 40 h 96"/>
              <a:gd name="T64" fmla="*/ 496 w 520"/>
              <a:gd name="T65" fmla="*/ 44 h 96"/>
              <a:gd name="T66" fmla="*/ 468 w 520"/>
              <a:gd name="T67" fmla="*/ 44 h 96"/>
              <a:gd name="T68" fmla="*/ 444 w 520"/>
              <a:gd name="T69" fmla="*/ 48 h 96"/>
              <a:gd name="T70" fmla="*/ 420 w 520"/>
              <a:gd name="T71" fmla="*/ 48 h 96"/>
              <a:gd name="T72" fmla="*/ 384 w 520"/>
              <a:gd name="T73" fmla="*/ 52 h 96"/>
              <a:gd name="T74" fmla="*/ 336 w 520"/>
              <a:gd name="T75" fmla="*/ 56 h 96"/>
              <a:gd name="T76" fmla="*/ 312 w 520"/>
              <a:gd name="T77" fmla="*/ 60 h 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520" h="96">
                <a:moveTo>
                  <a:pt x="312" y="60"/>
                </a:moveTo>
                <a:lnTo>
                  <a:pt x="284" y="64"/>
                </a:lnTo>
                <a:lnTo>
                  <a:pt x="260" y="68"/>
                </a:lnTo>
                <a:lnTo>
                  <a:pt x="236" y="68"/>
                </a:lnTo>
                <a:lnTo>
                  <a:pt x="212" y="72"/>
                </a:lnTo>
                <a:lnTo>
                  <a:pt x="192" y="76"/>
                </a:lnTo>
                <a:lnTo>
                  <a:pt x="172" y="80"/>
                </a:lnTo>
                <a:lnTo>
                  <a:pt x="152" y="84"/>
                </a:lnTo>
                <a:lnTo>
                  <a:pt x="136" y="84"/>
                </a:lnTo>
                <a:lnTo>
                  <a:pt x="120" y="88"/>
                </a:lnTo>
                <a:lnTo>
                  <a:pt x="104" y="88"/>
                </a:lnTo>
                <a:lnTo>
                  <a:pt x="92" y="92"/>
                </a:lnTo>
                <a:lnTo>
                  <a:pt x="84" y="92"/>
                </a:lnTo>
                <a:lnTo>
                  <a:pt x="76" y="96"/>
                </a:lnTo>
                <a:lnTo>
                  <a:pt x="68" y="96"/>
                </a:lnTo>
                <a:lnTo>
                  <a:pt x="64" y="96"/>
                </a:lnTo>
                <a:lnTo>
                  <a:pt x="60" y="96"/>
                </a:lnTo>
                <a:lnTo>
                  <a:pt x="52" y="96"/>
                </a:lnTo>
                <a:lnTo>
                  <a:pt x="48" y="96"/>
                </a:lnTo>
                <a:lnTo>
                  <a:pt x="36" y="92"/>
                </a:lnTo>
                <a:lnTo>
                  <a:pt x="28" y="88"/>
                </a:lnTo>
                <a:lnTo>
                  <a:pt x="16" y="84"/>
                </a:lnTo>
                <a:lnTo>
                  <a:pt x="8" y="80"/>
                </a:lnTo>
                <a:lnTo>
                  <a:pt x="4" y="76"/>
                </a:lnTo>
                <a:lnTo>
                  <a:pt x="0" y="72"/>
                </a:lnTo>
                <a:lnTo>
                  <a:pt x="0" y="72"/>
                </a:lnTo>
                <a:lnTo>
                  <a:pt x="0" y="72"/>
                </a:lnTo>
                <a:lnTo>
                  <a:pt x="4" y="72"/>
                </a:lnTo>
                <a:lnTo>
                  <a:pt x="8" y="68"/>
                </a:lnTo>
                <a:lnTo>
                  <a:pt x="12" y="68"/>
                </a:lnTo>
                <a:lnTo>
                  <a:pt x="20" y="68"/>
                </a:lnTo>
                <a:lnTo>
                  <a:pt x="28" y="64"/>
                </a:lnTo>
                <a:lnTo>
                  <a:pt x="36" y="64"/>
                </a:lnTo>
                <a:lnTo>
                  <a:pt x="44" y="60"/>
                </a:lnTo>
                <a:lnTo>
                  <a:pt x="56" y="60"/>
                </a:lnTo>
                <a:lnTo>
                  <a:pt x="68" y="56"/>
                </a:lnTo>
                <a:lnTo>
                  <a:pt x="80" y="56"/>
                </a:lnTo>
                <a:lnTo>
                  <a:pt x="96" y="52"/>
                </a:lnTo>
                <a:lnTo>
                  <a:pt x="108" y="52"/>
                </a:lnTo>
                <a:lnTo>
                  <a:pt x="128" y="48"/>
                </a:lnTo>
                <a:lnTo>
                  <a:pt x="144" y="44"/>
                </a:lnTo>
                <a:lnTo>
                  <a:pt x="180" y="40"/>
                </a:lnTo>
                <a:lnTo>
                  <a:pt x="212" y="36"/>
                </a:lnTo>
                <a:lnTo>
                  <a:pt x="240" y="32"/>
                </a:lnTo>
                <a:lnTo>
                  <a:pt x="268" y="28"/>
                </a:lnTo>
                <a:lnTo>
                  <a:pt x="292" y="24"/>
                </a:lnTo>
                <a:lnTo>
                  <a:pt x="316" y="20"/>
                </a:lnTo>
                <a:lnTo>
                  <a:pt x="336" y="16"/>
                </a:lnTo>
                <a:lnTo>
                  <a:pt x="352" y="12"/>
                </a:lnTo>
                <a:lnTo>
                  <a:pt x="380" y="8"/>
                </a:lnTo>
                <a:lnTo>
                  <a:pt x="404" y="4"/>
                </a:lnTo>
                <a:lnTo>
                  <a:pt x="428" y="4"/>
                </a:lnTo>
                <a:lnTo>
                  <a:pt x="444" y="0"/>
                </a:lnTo>
                <a:lnTo>
                  <a:pt x="460" y="4"/>
                </a:lnTo>
                <a:lnTo>
                  <a:pt x="476" y="4"/>
                </a:lnTo>
                <a:lnTo>
                  <a:pt x="488" y="8"/>
                </a:lnTo>
                <a:lnTo>
                  <a:pt x="500" y="12"/>
                </a:lnTo>
                <a:lnTo>
                  <a:pt x="508" y="20"/>
                </a:lnTo>
                <a:lnTo>
                  <a:pt x="512" y="24"/>
                </a:lnTo>
                <a:lnTo>
                  <a:pt x="516" y="32"/>
                </a:lnTo>
                <a:lnTo>
                  <a:pt x="520" y="36"/>
                </a:lnTo>
                <a:lnTo>
                  <a:pt x="516" y="36"/>
                </a:lnTo>
                <a:lnTo>
                  <a:pt x="516" y="40"/>
                </a:lnTo>
                <a:lnTo>
                  <a:pt x="508" y="40"/>
                </a:lnTo>
                <a:lnTo>
                  <a:pt x="504" y="44"/>
                </a:lnTo>
                <a:lnTo>
                  <a:pt x="496" y="44"/>
                </a:lnTo>
                <a:lnTo>
                  <a:pt x="484" y="44"/>
                </a:lnTo>
                <a:lnTo>
                  <a:pt x="468" y="44"/>
                </a:lnTo>
                <a:lnTo>
                  <a:pt x="456" y="44"/>
                </a:lnTo>
                <a:lnTo>
                  <a:pt x="444" y="48"/>
                </a:lnTo>
                <a:lnTo>
                  <a:pt x="432" y="48"/>
                </a:lnTo>
                <a:lnTo>
                  <a:pt x="420" y="48"/>
                </a:lnTo>
                <a:lnTo>
                  <a:pt x="404" y="48"/>
                </a:lnTo>
                <a:lnTo>
                  <a:pt x="384" y="52"/>
                </a:lnTo>
                <a:lnTo>
                  <a:pt x="360" y="52"/>
                </a:lnTo>
                <a:lnTo>
                  <a:pt x="336" y="56"/>
                </a:lnTo>
                <a:lnTo>
                  <a:pt x="312" y="60"/>
                </a:lnTo>
                <a:lnTo>
                  <a:pt x="312" y="60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1" name="Freeform 247">
            <a:extLst>
              <a:ext uri="{FF2B5EF4-FFF2-40B4-BE49-F238E27FC236}">
                <a16:creationId xmlns:a16="http://schemas.microsoft.com/office/drawing/2014/main" id="{818D7BAA-9BA6-475C-ADAD-E3393D3C386C}"/>
              </a:ext>
            </a:extLst>
          </p:cNvPr>
          <p:cNvSpPr>
            <a:spLocks/>
          </p:cNvSpPr>
          <p:nvPr/>
        </p:nvSpPr>
        <p:spPr bwMode="auto">
          <a:xfrm>
            <a:off x="4826702" y="1891754"/>
            <a:ext cx="1114576" cy="1110426"/>
          </a:xfrm>
          <a:custGeom>
            <a:avLst/>
            <a:gdLst>
              <a:gd name="T0" fmla="*/ 4 w 288"/>
              <a:gd name="T1" fmla="*/ 232 h 236"/>
              <a:gd name="T2" fmla="*/ 0 w 288"/>
              <a:gd name="T3" fmla="*/ 228 h 236"/>
              <a:gd name="T4" fmla="*/ 4 w 288"/>
              <a:gd name="T5" fmla="*/ 228 h 236"/>
              <a:gd name="T6" fmla="*/ 8 w 288"/>
              <a:gd name="T7" fmla="*/ 224 h 236"/>
              <a:gd name="T8" fmla="*/ 12 w 288"/>
              <a:gd name="T9" fmla="*/ 216 h 236"/>
              <a:gd name="T10" fmla="*/ 24 w 288"/>
              <a:gd name="T11" fmla="*/ 212 h 236"/>
              <a:gd name="T12" fmla="*/ 32 w 288"/>
              <a:gd name="T13" fmla="*/ 204 h 236"/>
              <a:gd name="T14" fmla="*/ 48 w 288"/>
              <a:gd name="T15" fmla="*/ 196 h 236"/>
              <a:gd name="T16" fmla="*/ 60 w 288"/>
              <a:gd name="T17" fmla="*/ 188 h 236"/>
              <a:gd name="T18" fmla="*/ 92 w 288"/>
              <a:gd name="T19" fmla="*/ 172 h 236"/>
              <a:gd name="T20" fmla="*/ 124 w 288"/>
              <a:gd name="T21" fmla="*/ 152 h 236"/>
              <a:gd name="T22" fmla="*/ 148 w 288"/>
              <a:gd name="T23" fmla="*/ 132 h 236"/>
              <a:gd name="T24" fmla="*/ 160 w 288"/>
              <a:gd name="T25" fmla="*/ 124 h 236"/>
              <a:gd name="T26" fmla="*/ 168 w 288"/>
              <a:gd name="T27" fmla="*/ 112 h 236"/>
              <a:gd name="T28" fmla="*/ 188 w 288"/>
              <a:gd name="T29" fmla="*/ 92 h 236"/>
              <a:gd name="T30" fmla="*/ 208 w 288"/>
              <a:gd name="T31" fmla="*/ 64 h 236"/>
              <a:gd name="T32" fmla="*/ 216 w 288"/>
              <a:gd name="T33" fmla="*/ 48 h 236"/>
              <a:gd name="T34" fmla="*/ 220 w 288"/>
              <a:gd name="T35" fmla="*/ 36 h 236"/>
              <a:gd name="T36" fmla="*/ 228 w 288"/>
              <a:gd name="T37" fmla="*/ 16 h 236"/>
              <a:gd name="T38" fmla="*/ 236 w 288"/>
              <a:gd name="T39" fmla="*/ 0 h 236"/>
              <a:gd name="T40" fmla="*/ 248 w 288"/>
              <a:gd name="T41" fmla="*/ 8 h 236"/>
              <a:gd name="T42" fmla="*/ 256 w 288"/>
              <a:gd name="T43" fmla="*/ 16 h 236"/>
              <a:gd name="T44" fmla="*/ 268 w 288"/>
              <a:gd name="T45" fmla="*/ 20 h 236"/>
              <a:gd name="T46" fmla="*/ 272 w 288"/>
              <a:gd name="T47" fmla="*/ 24 h 236"/>
              <a:gd name="T48" fmla="*/ 280 w 288"/>
              <a:gd name="T49" fmla="*/ 28 h 236"/>
              <a:gd name="T50" fmla="*/ 284 w 288"/>
              <a:gd name="T51" fmla="*/ 32 h 236"/>
              <a:gd name="T52" fmla="*/ 288 w 288"/>
              <a:gd name="T53" fmla="*/ 36 h 236"/>
              <a:gd name="T54" fmla="*/ 288 w 288"/>
              <a:gd name="T55" fmla="*/ 40 h 236"/>
              <a:gd name="T56" fmla="*/ 288 w 288"/>
              <a:gd name="T57" fmla="*/ 44 h 236"/>
              <a:gd name="T58" fmla="*/ 288 w 288"/>
              <a:gd name="T59" fmla="*/ 48 h 236"/>
              <a:gd name="T60" fmla="*/ 284 w 288"/>
              <a:gd name="T61" fmla="*/ 56 h 236"/>
              <a:gd name="T62" fmla="*/ 272 w 288"/>
              <a:gd name="T63" fmla="*/ 72 h 236"/>
              <a:gd name="T64" fmla="*/ 268 w 288"/>
              <a:gd name="T65" fmla="*/ 80 h 236"/>
              <a:gd name="T66" fmla="*/ 260 w 288"/>
              <a:gd name="T67" fmla="*/ 88 h 236"/>
              <a:gd name="T68" fmla="*/ 252 w 288"/>
              <a:gd name="T69" fmla="*/ 100 h 236"/>
              <a:gd name="T70" fmla="*/ 244 w 288"/>
              <a:gd name="T71" fmla="*/ 112 h 236"/>
              <a:gd name="T72" fmla="*/ 232 w 288"/>
              <a:gd name="T73" fmla="*/ 120 h 236"/>
              <a:gd name="T74" fmla="*/ 220 w 288"/>
              <a:gd name="T75" fmla="*/ 132 h 236"/>
              <a:gd name="T76" fmla="*/ 196 w 288"/>
              <a:gd name="T77" fmla="*/ 152 h 236"/>
              <a:gd name="T78" fmla="*/ 168 w 288"/>
              <a:gd name="T79" fmla="*/ 172 h 236"/>
              <a:gd name="T80" fmla="*/ 136 w 288"/>
              <a:gd name="T81" fmla="*/ 188 h 236"/>
              <a:gd name="T82" fmla="*/ 108 w 288"/>
              <a:gd name="T83" fmla="*/ 204 h 236"/>
              <a:gd name="T84" fmla="*/ 84 w 288"/>
              <a:gd name="T85" fmla="*/ 216 h 236"/>
              <a:gd name="T86" fmla="*/ 60 w 288"/>
              <a:gd name="T87" fmla="*/ 224 h 236"/>
              <a:gd name="T88" fmla="*/ 48 w 288"/>
              <a:gd name="T89" fmla="*/ 228 h 236"/>
              <a:gd name="T90" fmla="*/ 36 w 288"/>
              <a:gd name="T91" fmla="*/ 232 h 236"/>
              <a:gd name="T92" fmla="*/ 28 w 288"/>
              <a:gd name="T93" fmla="*/ 232 h 236"/>
              <a:gd name="T94" fmla="*/ 20 w 288"/>
              <a:gd name="T95" fmla="*/ 236 h 236"/>
              <a:gd name="T96" fmla="*/ 12 w 288"/>
              <a:gd name="T97" fmla="*/ 236 h 236"/>
              <a:gd name="T98" fmla="*/ 8 w 288"/>
              <a:gd name="T99" fmla="*/ 236 h 236"/>
              <a:gd name="T100" fmla="*/ 4 w 288"/>
              <a:gd name="T101" fmla="*/ 236 h 236"/>
              <a:gd name="T102" fmla="*/ 4 w 288"/>
              <a:gd name="T103" fmla="*/ 232 h 236"/>
              <a:gd name="T104" fmla="*/ 4 w 288"/>
              <a:gd name="T105" fmla="*/ 232 h 2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288" h="236">
                <a:moveTo>
                  <a:pt x="4" y="232"/>
                </a:moveTo>
                <a:lnTo>
                  <a:pt x="0" y="228"/>
                </a:lnTo>
                <a:lnTo>
                  <a:pt x="4" y="228"/>
                </a:lnTo>
                <a:lnTo>
                  <a:pt x="8" y="224"/>
                </a:lnTo>
                <a:lnTo>
                  <a:pt x="12" y="216"/>
                </a:lnTo>
                <a:lnTo>
                  <a:pt x="24" y="212"/>
                </a:lnTo>
                <a:lnTo>
                  <a:pt x="32" y="204"/>
                </a:lnTo>
                <a:lnTo>
                  <a:pt x="48" y="196"/>
                </a:lnTo>
                <a:lnTo>
                  <a:pt x="60" y="188"/>
                </a:lnTo>
                <a:lnTo>
                  <a:pt x="92" y="172"/>
                </a:lnTo>
                <a:lnTo>
                  <a:pt x="124" y="152"/>
                </a:lnTo>
                <a:lnTo>
                  <a:pt x="148" y="132"/>
                </a:lnTo>
                <a:lnTo>
                  <a:pt x="160" y="124"/>
                </a:lnTo>
                <a:lnTo>
                  <a:pt x="168" y="112"/>
                </a:lnTo>
                <a:lnTo>
                  <a:pt x="188" y="92"/>
                </a:lnTo>
                <a:lnTo>
                  <a:pt x="208" y="64"/>
                </a:lnTo>
                <a:lnTo>
                  <a:pt x="216" y="48"/>
                </a:lnTo>
                <a:lnTo>
                  <a:pt x="220" y="36"/>
                </a:lnTo>
                <a:lnTo>
                  <a:pt x="228" y="16"/>
                </a:lnTo>
                <a:lnTo>
                  <a:pt x="236" y="0"/>
                </a:lnTo>
                <a:lnTo>
                  <a:pt x="248" y="8"/>
                </a:lnTo>
                <a:lnTo>
                  <a:pt x="256" y="16"/>
                </a:lnTo>
                <a:lnTo>
                  <a:pt x="268" y="20"/>
                </a:lnTo>
                <a:lnTo>
                  <a:pt x="272" y="24"/>
                </a:lnTo>
                <a:lnTo>
                  <a:pt x="280" y="28"/>
                </a:lnTo>
                <a:lnTo>
                  <a:pt x="284" y="32"/>
                </a:lnTo>
                <a:lnTo>
                  <a:pt x="288" y="36"/>
                </a:lnTo>
                <a:lnTo>
                  <a:pt x="288" y="40"/>
                </a:lnTo>
                <a:lnTo>
                  <a:pt x="288" y="44"/>
                </a:lnTo>
                <a:lnTo>
                  <a:pt x="288" y="48"/>
                </a:lnTo>
                <a:lnTo>
                  <a:pt x="284" y="56"/>
                </a:lnTo>
                <a:lnTo>
                  <a:pt x="272" y="72"/>
                </a:lnTo>
                <a:lnTo>
                  <a:pt x="268" y="80"/>
                </a:lnTo>
                <a:lnTo>
                  <a:pt x="260" y="88"/>
                </a:lnTo>
                <a:lnTo>
                  <a:pt x="252" y="100"/>
                </a:lnTo>
                <a:lnTo>
                  <a:pt x="244" y="112"/>
                </a:lnTo>
                <a:lnTo>
                  <a:pt x="232" y="120"/>
                </a:lnTo>
                <a:lnTo>
                  <a:pt x="220" y="132"/>
                </a:lnTo>
                <a:lnTo>
                  <a:pt x="196" y="152"/>
                </a:lnTo>
                <a:lnTo>
                  <a:pt x="168" y="172"/>
                </a:lnTo>
                <a:lnTo>
                  <a:pt x="136" y="188"/>
                </a:lnTo>
                <a:lnTo>
                  <a:pt x="108" y="204"/>
                </a:lnTo>
                <a:lnTo>
                  <a:pt x="84" y="216"/>
                </a:lnTo>
                <a:lnTo>
                  <a:pt x="60" y="224"/>
                </a:lnTo>
                <a:lnTo>
                  <a:pt x="48" y="228"/>
                </a:lnTo>
                <a:lnTo>
                  <a:pt x="36" y="232"/>
                </a:lnTo>
                <a:lnTo>
                  <a:pt x="28" y="232"/>
                </a:lnTo>
                <a:lnTo>
                  <a:pt x="20" y="236"/>
                </a:lnTo>
                <a:lnTo>
                  <a:pt x="12" y="236"/>
                </a:lnTo>
                <a:lnTo>
                  <a:pt x="8" y="236"/>
                </a:lnTo>
                <a:lnTo>
                  <a:pt x="4" y="236"/>
                </a:lnTo>
                <a:lnTo>
                  <a:pt x="4" y="232"/>
                </a:lnTo>
                <a:lnTo>
                  <a:pt x="4" y="232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2" name="Freeform 248">
            <a:extLst>
              <a:ext uri="{FF2B5EF4-FFF2-40B4-BE49-F238E27FC236}">
                <a16:creationId xmlns:a16="http://schemas.microsoft.com/office/drawing/2014/main" id="{EA3AFBC7-0D99-4886-ACF8-4536AF2E14E0}"/>
              </a:ext>
            </a:extLst>
          </p:cNvPr>
          <p:cNvSpPr>
            <a:spLocks/>
          </p:cNvSpPr>
          <p:nvPr/>
        </p:nvSpPr>
        <p:spPr bwMode="auto">
          <a:xfrm>
            <a:off x="6096080" y="1835291"/>
            <a:ext cx="1315819" cy="1260993"/>
          </a:xfrm>
          <a:custGeom>
            <a:avLst/>
            <a:gdLst>
              <a:gd name="T0" fmla="*/ 340 w 340"/>
              <a:gd name="T1" fmla="*/ 224 h 268"/>
              <a:gd name="T2" fmla="*/ 340 w 340"/>
              <a:gd name="T3" fmla="*/ 232 h 268"/>
              <a:gd name="T4" fmla="*/ 336 w 340"/>
              <a:gd name="T5" fmla="*/ 240 h 268"/>
              <a:gd name="T6" fmla="*/ 324 w 340"/>
              <a:gd name="T7" fmla="*/ 244 h 268"/>
              <a:gd name="T8" fmla="*/ 288 w 340"/>
              <a:gd name="T9" fmla="*/ 256 h 268"/>
              <a:gd name="T10" fmla="*/ 256 w 340"/>
              <a:gd name="T11" fmla="*/ 264 h 268"/>
              <a:gd name="T12" fmla="*/ 220 w 340"/>
              <a:gd name="T13" fmla="*/ 268 h 268"/>
              <a:gd name="T14" fmla="*/ 176 w 340"/>
              <a:gd name="T15" fmla="*/ 268 h 268"/>
              <a:gd name="T16" fmla="*/ 128 w 340"/>
              <a:gd name="T17" fmla="*/ 268 h 268"/>
              <a:gd name="T18" fmla="*/ 80 w 340"/>
              <a:gd name="T19" fmla="*/ 260 h 268"/>
              <a:gd name="T20" fmla="*/ 60 w 340"/>
              <a:gd name="T21" fmla="*/ 252 h 268"/>
              <a:gd name="T22" fmla="*/ 28 w 340"/>
              <a:gd name="T23" fmla="*/ 232 h 268"/>
              <a:gd name="T24" fmla="*/ 12 w 340"/>
              <a:gd name="T25" fmla="*/ 212 h 268"/>
              <a:gd name="T26" fmla="*/ 8 w 340"/>
              <a:gd name="T27" fmla="*/ 196 h 268"/>
              <a:gd name="T28" fmla="*/ 4 w 340"/>
              <a:gd name="T29" fmla="*/ 180 h 268"/>
              <a:gd name="T30" fmla="*/ 4 w 340"/>
              <a:gd name="T31" fmla="*/ 160 h 268"/>
              <a:gd name="T32" fmla="*/ 0 w 340"/>
              <a:gd name="T33" fmla="*/ 132 h 268"/>
              <a:gd name="T34" fmla="*/ 0 w 340"/>
              <a:gd name="T35" fmla="*/ 100 h 268"/>
              <a:gd name="T36" fmla="*/ 0 w 340"/>
              <a:gd name="T37" fmla="*/ 64 h 268"/>
              <a:gd name="T38" fmla="*/ 4 w 340"/>
              <a:gd name="T39" fmla="*/ 24 h 268"/>
              <a:gd name="T40" fmla="*/ 20 w 340"/>
              <a:gd name="T41" fmla="*/ 4 h 268"/>
              <a:gd name="T42" fmla="*/ 44 w 340"/>
              <a:gd name="T43" fmla="*/ 16 h 268"/>
              <a:gd name="T44" fmla="*/ 60 w 340"/>
              <a:gd name="T45" fmla="*/ 20 h 268"/>
              <a:gd name="T46" fmla="*/ 68 w 340"/>
              <a:gd name="T47" fmla="*/ 28 h 268"/>
              <a:gd name="T48" fmla="*/ 68 w 340"/>
              <a:gd name="T49" fmla="*/ 36 h 268"/>
              <a:gd name="T50" fmla="*/ 64 w 340"/>
              <a:gd name="T51" fmla="*/ 48 h 268"/>
              <a:gd name="T52" fmla="*/ 60 w 340"/>
              <a:gd name="T53" fmla="*/ 60 h 268"/>
              <a:gd name="T54" fmla="*/ 56 w 340"/>
              <a:gd name="T55" fmla="*/ 84 h 268"/>
              <a:gd name="T56" fmla="*/ 48 w 340"/>
              <a:gd name="T57" fmla="*/ 128 h 268"/>
              <a:gd name="T58" fmla="*/ 48 w 340"/>
              <a:gd name="T59" fmla="*/ 160 h 268"/>
              <a:gd name="T60" fmla="*/ 56 w 340"/>
              <a:gd name="T61" fmla="*/ 184 h 268"/>
              <a:gd name="T62" fmla="*/ 76 w 340"/>
              <a:gd name="T63" fmla="*/ 204 h 268"/>
              <a:gd name="T64" fmla="*/ 108 w 340"/>
              <a:gd name="T65" fmla="*/ 216 h 268"/>
              <a:gd name="T66" fmla="*/ 164 w 340"/>
              <a:gd name="T67" fmla="*/ 220 h 268"/>
              <a:gd name="T68" fmla="*/ 204 w 340"/>
              <a:gd name="T69" fmla="*/ 220 h 268"/>
              <a:gd name="T70" fmla="*/ 224 w 340"/>
              <a:gd name="T71" fmla="*/ 216 h 268"/>
              <a:gd name="T72" fmla="*/ 248 w 340"/>
              <a:gd name="T73" fmla="*/ 216 h 268"/>
              <a:gd name="T74" fmla="*/ 256 w 340"/>
              <a:gd name="T75" fmla="*/ 212 h 268"/>
              <a:gd name="T76" fmla="*/ 260 w 340"/>
              <a:gd name="T77" fmla="*/ 204 h 268"/>
              <a:gd name="T78" fmla="*/ 268 w 340"/>
              <a:gd name="T79" fmla="*/ 188 h 268"/>
              <a:gd name="T80" fmla="*/ 272 w 340"/>
              <a:gd name="T81" fmla="*/ 172 h 268"/>
              <a:gd name="T82" fmla="*/ 280 w 340"/>
              <a:gd name="T83" fmla="*/ 148 h 268"/>
              <a:gd name="T84" fmla="*/ 284 w 340"/>
              <a:gd name="T85" fmla="*/ 132 h 268"/>
              <a:gd name="T86" fmla="*/ 292 w 340"/>
              <a:gd name="T87" fmla="*/ 116 h 268"/>
              <a:gd name="T88" fmla="*/ 296 w 340"/>
              <a:gd name="T89" fmla="*/ 112 h 268"/>
              <a:gd name="T90" fmla="*/ 304 w 340"/>
              <a:gd name="T91" fmla="*/ 112 h 268"/>
              <a:gd name="T92" fmla="*/ 312 w 340"/>
              <a:gd name="T93" fmla="*/ 116 h 268"/>
              <a:gd name="T94" fmla="*/ 316 w 340"/>
              <a:gd name="T95" fmla="*/ 128 h 268"/>
              <a:gd name="T96" fmla="*/ 324 w 340"/>
              <a:gd name="T97" fmla="*/ 144 h 268"/>
              <a:gd name="T98" fmla="*/ 328 w 340"/>
              <a:gd name="T99" fmla="*/ 176 h 268"/>
              <a:gd name="T100" fmla="*/ 336 w 340"/>
              <a:gd name="T101" fmla="*/ 208 h 268"/>
              <a:gd name="T102" fmla="*/ 340 w 340"/>
              <a:gd name="T103" fmla="*/ 220 h 2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340" h="268">
                <a:moveTo>
                  <a:pt x="340" y="220"/>
                </a:moveTo>
                <a:lnTo>
                  <a:pt x="340" y="224"/>
                </a:lnTo>
                <a:lnTo>
                  <a:pt x="340" y="228"/>
                </a:lnTo>
                <a:lnTo>
                  <a:pt x="340" y="232"/>
                </a:lnTo>
                <a:lnTo>
                  <a:pt x="340" y="236"/>
                </a:lnTo>
                <a:lnTo>
                  <a:pt x="336" y="240"/>
                </a:lnTo>
                <a:lnTo>
                  <a:pt x="332" y="240"/>
                </a:lnTo>
                <a:lnTo>
                  <a:pt x="324" y="244"/>
                </a:lnTo>
                <a:lnTo>
                  <a:pt x="320" y="248"/>
                </a:lnTo>
                <a:lnTo>
                  <a:pt x="288" y="256"/>
                </a:lnTo>
                <a:lnTo>
                  <a:pt x="272" y="260"/>
                </a:lnTo>
                <a:lnTo>
                  <a:pt x="256" y="264"/>
                </a:lnTo>
                <a:lnTo>
                  <a:pt x="240" y="264"/>
                </a:lnTo>
                <a:lnTo>
                  <a:pt x="220" y="268"/>
                </a:lnTo>
                <a:lnTo>
                  <a:pt x="200" y="268"/>
                </a:lnTo>
                <a:lnTo>
                  <a:pt x="176" y="268"/>
                </a:lnTo>
                <a:lnTo>
                  <a:pt x="152" y="268"/>
                </a:lnTo>
                <a:lnTo>
                  <a:pt x="128" y="268"/>
                </a:lnTo>
                <a:lnTo>
                  <a:pt x="104" y="264"/>
                </a:lnTo>
                <a:lnTo>
                  <a:pt x="80" y="260"/>
                </a:lnTo>
                <a:lnTo>
                  <a:pt x="72" y="256"/>
                </a:lnTo>
                <a:lnTo>
                  <a:pt x="60" y="252"/>
                </a:lnTo>
                <a:lnTo>
                  <a:pt x="40" y="244"/>
                </a:lnTo>
                <a:lnTo>
                  <a:pt x="28" y="232"/>
                </a:lnTo>
                <a:lnTo>
                  <a:pt x="16" y="216"/>
                </a:lnTo>
                <a:lnTo>
                  <a:pt x="12" y="212"/>
                </a:lnTo>
                <a:lnTo>
                  <a:pt x="8" y="204"/>
                </a:lnTo>
                <a:lnTo>
                  <a:pt x="8" y="196"/>
                </a:lnTo>
                <a:lnTo>
                  <a:pt x="4" y="188"/>
                </a:lnTo>
                <a:lnTo>
                  <a:pt x="4" y="180"/>
                </a:lnTo>
                <a:lnTo>
                  <a:pt x="4" y="172"/>
                </a:lnTo>
                <a:lnTo>
                  <a:pt x="4" y="160"/>
                </a:lnTo>
                <a:lnTo>
                  <a:pt x="0" y="144"/>
                </a:lnTo>
                <a:lnTo>
                  <a:pt x="0" y="132"/>
                </a:lnTo>
                <a:lnTo>
                  <a:pt x="0" y="116"/>
                </a:lnTo>
                <a:lnTo>
                  <a:pt x="0" y="100"/>
                </a:lnTo>
                <a:lnTo>
                  <a:pt x="0" y="84"/>
                </a:lnTo>
                <a:lnTo>
                  <a:pt x="0" y="64"/>
                </a:lnTo>
                <a:lnTo>
                  <a:pt x="4" y="44"/>
                </a:lnTo>
                <a:lnTo>
                  <a:pt x="4" y="24"/>
                </a:lnTo>
                <a:lnTo>
                  <a:pt x="4" y="0"/>
                </a:lnTo>
                <a:lnTo>
                  <a:pt x="20" y="4"/>
                </a:lnTo>
                <a:lnTo>
                  <a:pt x="36" y="12"/>
                </a:lnTo>
                <a:lnTo>
                  <a:pt x="44" y="16"/>
                </a:lnTo>
                <a:lnTo>
                  <a:pt x="56" y="20"/>
                </a:lnTo>
                <a:lnTo>
                  <a:pt x="60" y="20"/>
                </a:lnTo>
                <a:lnTo>
                  <a:pt x="68" y="24"/>
                </a:lnTo>
                <a:lnTo>
                  <a:pt x="68" y="28"/>
                </a:lnTo>
                <a:lnTo>
                  <a:pt x="68" y="32"/>
                </a:lnTo>
                <a:lnTo>
                  <a:pt x="68" y="36"/>
                </a:lnTo>
                <a:lnTo>
                  <a:pt x="68" y="40"/>
                </a:lnTo>
                <a:lnTo>
                  <a:pt x="64" y="48"/>
                </a:lnTo>
                <a:lnTo>
                  <a:pt x="60" y="52"/>
                </a:lnTo>
                <a:lnTo>
                  <a:pt x="60" y="60"/>
                </a:lnTo>
                <a:lnTo>
                  <a:pt x="56" y="72"/>
                </a:lnTo>
                <a:lnTo>
                  <a:pt x="56" y="84"/>
                </a:lnTo>
                <a:lnTo>
                  <a:pt x="52" y="112"/>
                </a:lnTo>
                <a:lnTo>
                  <a:pt x="48" y="128"/>
                </a:lnTo>
                <a:lnTo>
                  <a:pt x="48" y="144"/>
                </a:lnTo>
                <a:lnTo>
                  <a:pt x="48" y="160"/>
                </a:lnTo>
                <a:lnTo>
                  <a:pt x="52" y="172"/>
                </a:lnTo>
                <a:lnTo>
                  <a:pt x="56" y="184"/>
                </a:lnTo>
                <a:lnTo>
                  <a:pt x="68" y="196"/>
                </a:lnTo>
                <a:lnTo>
                  <a:pt x="76" y="204"/>
                </a:lnTo>
                <a:lnTo>
                  <a:pt x="92" y="208"/>
                </a:lnTo>
                <a:lnTo>
                  <a:pt x="108" y="216"/>
                </a:lnTo>
                <a:lnTo>
                  <a:pt x="124" y="216"/>
                </a:lnTo>
                <a:lnTo>
                  <a:pt x="164" y="220"/>
                </a:lnTo>
                <a:lnTo>
                  <a:pt x="184" y="220"/>
                </a:lnTo>
                <a:lnTo>
                  <a:pt x="204" y="220"/>
                </a:lnTo>
                <a:lnTo>
                  <a:pt x="212" y="220"/>
                </a:lnTo>
                <a:lnTo>
                  <a:pt x="224" y="216"/>
                </a:lnTo>
                <a:lnTo>
                  <a:pt x="236" y="216"/>
                </a:lnTo>
                <a:lnTo>
                  <a:pt x="248" y="216"/>
                </a:lnTo>
                <a:lnTo>
                  <a:pt x="256" y="212"/>
                </a:lnTo>
                <a:lnTo>
                  <a:pt x="256" y="212"/>
                </a:lnTo>
                <a:lnTo>
                  <a:pt x="260" y="208"/>
                </a:lnTo>
                <a:lnTo>
                  <a:pt x="260" y="204"/>
                </a:lnTo>
                <a:lnTo>
                  <a:pt x="264" y="196"/>
                </a:lnTo>
                <a:lnTo>
                  <a:pt x="268" y="188"/>
                </a:lnTo>
                <a:lnTo>
                  <a:pt x="268" y="180"/>
                </a:lnTo>
                <a:lnTo>
                  <a:pt x="272" y="172"/>
                </a:lnTo>
                <a:lnTo>
                  <a:pt x="276" y="160"/>
                </a:lnTo>
                <a:lnTo>
                  <a:pt x="280" y="148"/>
                </a:lnTo>
                <a:lnTo>
                  <a:pt x="280" y="140"/>
                </a:lnTo>
                <a:lnTo>
                  <a:pt x="284" y="132"/>
                </a:lnTo>
                <a:lnTo>
                  <a:pt x="288" y="124"/>
                </a:lnTo>
                <a:lnTo>
                  <a:pt x="292" y="116"/>
                </a:lnTo>
                <a:lnTo>
                  <a:pt x="296" y="116"/>
                </a:lnTo>
                <a:lnTo>
                  <a:pt x="296" y="112"/>
                </a:lnTo>
                <a:lnTo>
                  <a:pt x="300" y="112"/>
                </a:lnTo>
                <a:lnTo>
                  <a:pt x="304" y="112"/>
                </a:lnTo>
                <a:lnTo>
                  <a:pt x="308" y="112"/>
                </a:lnTo>
                <a:lnTo>
                  <a:pt x="312" y="116"/>
                </a:lnTo>
                <a:lnTo>
                  <a:pt x="316" y="120"/>
                </a:lnTo>
                <a:lnTo>
                  <a:pt x="316" y="128"/>
                </a:lnTo>
                <a:lnTo>
                  <a:pt x="320" y="136"/>
                </a:lnTo>
                <a:lnTo>
                  <a:pt x="324" y="144"/>
                </a:lnTo>
                <a:lnTo>
                  <a:pt x="324" y="156"/>
                </a:lnTo>
                <a:lnTo>
                  <a:pt x="328" y="176"/>
                </a:lnTo>
                <a:lnTo>
                  <a:pt x="332" y="196"/>
                </a:lnTo>
                <a:lnTo>
                  <a:pt x="336" y="208"/>
                </a:lnTo>
                <a:lnTo>
                  <a:pt x="336" y="216"/>
                </a:lnTo>
                <a:lnTo>
                  <a:pt x="340" y="220"/>
                </a:lnTo>
                <a:lnTo>
                  <a:pt x="340" y="220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4" name="Freeform 250">
            <a:extLst>
              <a:ext uri="{FF2B5EF4-FFF2-40B4-BE49-F238E27FC236}">
                <a16:creationId xmlns:a16="http://schemas.microsoft.com/office/drawing/2014/main" id="{640C210E-A13A-4C64-8D5E-7FE046F3661F}"/>
              </a:ext>
            </a:extLst>
          </p:cNvPr>
          <p:cNvSpPr>
            <a:spLocks/>
          </p:cNvSpPr>
          <p:nvPr/>
        </p:nvSpPr>
        <p:spPr bwMode="auto">
          <a:xfrm>
            <a:off x="1458033" y="4497158"/>
            <a:ext cx="665650" cy="1035143"/>
          </a:xfrm>
          <a:custGeom>
            <a:avLst/>
            <a:gdLst>
              <a:gd name="T0" fmla="*/ 92 w 172"/>
              <a:gd name="T1" fmla="*/ 24 h 220"/>
              <a:gd name="T2" fmla="*/ 88 w 172"/>
              <a:gd name="T3" fmla="*/ 20 h 220"/>
              <a:gd name="T4" fmla="*/ 84 w 172"/>
              <a:gd name="T5" fmla="*/ 16 h 220"/>
              <a:gd name="T6" fmla="*/ 88 w 172"/>
              <a:gd name="T7" fmla="*/ 12 h 220"/>
              <a:gd name="T8" fmla="*/ 92 w 172"/>
              <a:gd name="T9" fmla="*/ 8 h 220"/>
              <a:gd name="T10" fmla="*/ 96 w 172"/>
              <a:gd name="T11" fmla="*/ 4 h 220"/>
              <a:gd name="T12" fmla="*/ 108 w 172"/>
              <a:gd name="T13" fmla="*/ 0 h 220"/>
              <a:gd name="T14" fmla="*/ 112 w 172"/>
              <a:gd name="T15" fmla="*/ 0 h 220"/>
              <a:gd name="T16" fmla="*/ 120 w 172"/>
              <a:gd name="T17" fmla="*/ 4 h 220"/>
              <a:gd name="T18" fmla="*/ 128 w 172"/>
              <a:gd name="T19" fmla="*/ 4 h 220"/>
              <a:gd name="T20" fmla="*/ 140 w 172"/>
              <a:gd name="T21" fmla="*/ 8 h 220"/>
              <a:gd name="T22" fmla="*/ 148 w 172"/>
              <a:gd name="T23" fmla="*/ 8 h 220"/>
              <a:gd name="T24" fmla="*/ 152 w 172"/>
              <a:gd name="T25" fmla="*/ 12 h 220"/>
              <a:gd name="T26" fmla="*/ 160 w 172"/>
              <a:gd name="T27" fmla="*/ 16 h 220"/>
              <a:gd name="T28" fmla="*/ 164 w 172"/>
              <a:gd name="T29" fmla="*/ 16 h 220"/>
              <a:gd name="T30" fmla="*/ 168 w 172"/>
              <a:gd name="T31" fmla="*/ 20 h 220"/>
              <a:gd name="T32" fmla="*/ 172 w 172"/>
              <a:gd name="T33" fmla="*/ 24 h 220"/>
              <a:gd name="T34" fmla="*/ 172 w 172"/>
              <a:gd name="T35" fmla="*/ 28 h 220"/>
              <a:gd name="T36" fmla="*/ 172 w 172"/>
              <a:gd name="T37" fmla="*/ 28 h 220"/>
              <a:gd name="T38" fmla="*/ 172 w 172"/>
              <a:gd name="T39" fmla="*/ 32 h 220"/>
              <a:gd name="T40" fmla="*/ 172 w 172"/>
              <a:gd name="T41" fmla="*/ 40 h 220"/>
              <a:gd name="T42" fmla="*/ 168 w 172"/>
              <a:gd name="T43" fmla="*/ 44 h 220"/>
              <a:gd name="T44" fmla="*/ 164 w 172"/>
              <a:gd name="T45" fmla="*/ 52 h 220"/>
              <a:gd name="T46" fmla="*/ 160 w 172"/>
              <a:gd name="T47" fmla="*/ 64 h 220"/>
              <a:gd name="T48" fmla="*/ 152 w 172"/>
              <a:gd name="T49" fmla="*/ 76 h 220"/>
              <a:gd name="T50" fmla="*/ 144 w 172"/>
              <a:gd name="T51" fmla="*/ 88 h 220"/>
              <a:gd name="T52" fmla="*/ 136 w 172"/>
              <a:gd name="T53" fmla="*/ 100 h 220"/>
              <a:gd name="T54" fmla="*/ 116 w 172"/>
              <a:gd name="T55" fmla="*/ 128 h 220"/>
              <a:gd name="T56" fmla="*/ 96 w 172"/>
              <a:gd name="T57" fmla="*/ 152 h 220"/>
              <a:gd name="T58" fmla="*/ 76 w 172"/>
              <a:gd name="T59" fmla="*/ 176 h 220"/>
              <a:gd name="T60" fmla="*/ 56 w 172"/>
              <a:gd name="T61" fmla="*/ 192 h 220"/>
              <a:gd name="T62" fmla="*/ 48 w 172"/>
              <a:gd name="T63" fmla="*/ 200 h 220"/>
              <a:gd name="T64" fmla="*/ 40 w 172"/>
              <a:gd name="T65" fmla="*/ 208 h 220"/>
              <a:gd name="T66" fmla="*/ 32 w 172"/>
              <a:gd name="T67" fmla="*/ 212 h 220"/>
              <a:gd name="T68" fmla="*/ 24 w 172"/>
              <a:gd name="T69" fmla="*/ 216 h 220"/>
              <a:gd name="T70" fmla="*/ 16 w 172"/>
              <a:gd name="T71" fmla="*/ 220 h 220"/>
              <a:gd name="T72" fmla="*/ 12 w 172"/>
              <a:gd name="T73" fmla="*/ 220 h 220"/>
              <a:gd name="T74" fmla="*/ 8 w 172"/>
              <a:gd name="T75" fmla="*/ 220 h 220"/>
              <a:gd name="T76" fmla="*/ 4 w 172"/>
              <a:gd name="T77" fmla="*/ 220 h 220"/>
              <a:gd name="T78" fmla="*/ 0 w 172"/>
              <a:gd name="T79" fmla="*/ 220 h 220"/>
              <a:gd name="T80" fmla="*/ 0 w 172"/>
              <a:gd name="T81" fmla="*/ 216 h 220"/>
              <a:gd name="T82" fmla="*/ 0 w 172"/>
              <a:gd name="T83" fmla="*/ 212 h 220"/>
              <a:gd name="T84" fmla="*/ 0 w 172"/>
              <a:gd name="T85" fmla="*/ 208 h 220"/>
              <a:gd name="T86" fmla="*/ 0 w 172"/>
              <a:gd name="T87" fmla="*/ 204 h 220"/>
              <a:gd name="T88" fmla="*/ 4 w 172"/>
              <a:gd name="T89" fmla="*/ 200 h 220"/>
              <a:gd name="T90" fmla="*/ 8 w 172"/>
              <a:gd name="T91" fmla="*/ 192 h 220"/>
              <a:gd name="T92" fmla="*/ 16 w 172"/>
              <a:gd name="T93" fmla="*/ 184 h 220"/>
              <a:gd name="T94" fmla="*/ 40 w 172"/>
              <a:gd name="T95" fmla="*/ 152 h 220"/>
              <a:gd name="T96" fmla="*/ 52 w 172"/>
              <a:gd name="T97" fmla="*/ 132 h 220"/>
              <a:gd name="T98" fmla="*/ 64 w 172"/>
              <a:gd name="T99" fmla="*/ 116 h 220"/>
              <a:gd name="T100" fmla="*/ 76 w 172"/>
              <a:gd name="T101" fmla="*/ 96 h 220"/>
              <a:gd name="T102" fmla="*/ 84 w 172"/>
              <a:gd name="T103" fmla="*/ 80 h 220"/>
              <a:gd name="T104" fmla="*/ 88 w 172"/>
              <a:gd name="T105" fmla="*/ 64 h 220"/>
              <a:gd name="T106" fmla="*/ 96 w 172"/>
              <a:gd name="T107" fmla="*/ 52 h 220"/>
              <a:gd name="T108" fmla="*/ 96 w 172"/>
              <a:gd name="T109" fmla="*/ 44 h 220"/>
              <a:gd name="T110" fmla="*/ 96 w 172"/>
              <a:gd name="T111" fmla="*/ 36 h 220"/>
              <a:gd name="T112" fmla="*/ 96 w 172"/>
              <a:gd name="T113" fmla="*/ 28 h 220"/>
              <a:gd name="T114" fmla="*/ 92 w 172"/>
              <a:gd name="T115" fmla="*/ 24 h 220"/>
              <a:gd name="T116" fmla="*/ 92 w 172"/>
              <a:gd name="T117" fmla="*/ 24 h 2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172" h="220">
                <a:moveTo>
                  <a:pt x="92" y="24"/>
                </a:moveTo>
                <a:lnTo>
                  <a:pt x="88" y="20"/>
                </a:lnTo>
                <a:lnTo>
                  <a:pt x="84" y="16"/>
                </a:lnTo>
                <a:lnTo>
                  <a:pt x="88" y="12"/>
                </a:lnTo>
                <a:lnTo>
                  <a:pt x="92" y="8"/>
                </a:lnTo>
                <a:lnTo>
                  <a:pt x="96" y="4"/>
                </a:lnTo>
                <a:lnTo>
                  <a:pt x="108" y="0"/>
                </a:lnTo>
                <a:lnTo>
                  <a:pt x="112" y="0"/>
                </a:lnTo>
                <a:lnTo>
                  <a:pt x="120" y="4"/>
                </a:lnTo>
                <a:lnTo>
                  <a:pt x="128" y="4"/>
                </a:lnTo>
                <a:lnTo>
                  <a:pt x="140" y="8"/>
                </a:lnTo>
                <a:lnTo>
                  <a:pt x="148" y="8"/>
                </a:lnTo>
                <a:lnTo>
                  <a:pt x="152" y="12"/>
                </a:lnTo>
                <a:lnTo>
                  <a:pt x="160" y="16"/>
                </a:lnTo>
                <a:lnTo>
                  <a:pt x="164" y="16"/>
                </a:lnTo>
                <a:lnTo>
                  <a:pt x="168" y="20"/>
                </a:lnTo>
                <a:lnTo>
                  <a:pt x="172" y="24"/>
                </a:lnTo>
                <a:lnTo>
                  <a:pt x="172" y="28"/>
                </a:lnTo>
                <a:lnTo>
                  <a:pt x="172" y="28"/>
                </a:lnTo>
                <a:lnTo>
                  <a:pt x="172" y="32"/>
                </a:lnTo>
                <a:lnTo>
                  <a:pt x="172" y="40"/>
                </a:lnTo>
                <a:lnTo>
                  <a:pt x="168" y="44"/>
                </a:lnTo>
                <a:lnTo>
                  <a:pt x="164" y="52"/>
                </a:lnTo>
                <a:lnTo>
                  <a:pt x="160" y="64"/>
                </a:lnTo>
                <a:lnTo>
                  <a:pt x="152" y="76"/>
                </a:lnTo>
                <a:lnTo>
                  <a:pt x="144" y="88"/>
                </a:lnTo>
                <a:lnTo>
                  <a:pt x="136" y="100"/>
                </a:lnTo>
                <a:lnTo>
                  <a:pt x="116" y="128"/>
                </a:lnTo>
                <a:lnTo>
                  <a:pt x="96" y="152"/>
                </a:lnTo>
                <a:lnTo>
                  <a:pt x="76" y="176"/>
                </a:lnTo>
                <a:lnTo>
                  <a:pt x="56" y="192"/>
                </a:lnTo>
                <a:lnTo>
                  <a:pt x="48" y="200"/>
                </a:lnTo>
                <a:lnTo>
                  <a:pt x="40" y="208"/>
                </a:lnTo>
                <a:lnTo>
                  <a:pt x="32" y="212"/>
                </a:lnTo>
                <a:lnTo>
                  <a:pt x="24" y="216"/>
                </a:lnTo>
                <a:lnTo>
                  <a:pt x="16" y="220"/>
                </a:lnTo>
                <a:lnTo>
                  <a:pt x="12" y="220"/>
                </a:lnTo>
                <a:lnTo>
                  <a:pt x="8" y="220"/>
                </a:lnTo>
                <a:lnTo>
                  <a:pt x="4" y="220"/>
                </a:lnTo>
                <a:lnTo>
                  <a:pt x="0" y="220"/>
                </a:lnTo>
                <a:lnTo>
                  <a:pt x="0" y="216"/>
                </a:lnTo>
                <a:lnTo>
                  <a:pt x="0" y="212"/>
                </a:lnTo>
                <a:lnTo>
                  <a:pt x="0" y="208"/>
                </a:lnTo>
                <a:lnTo>
                  <a:pt x="0" y="204"/>
                </a:lnTo>
                <a:lnTo>
                  <a:pt x="4" y="200"/>
                </a:lnTo>
                <a:lnTo>
                  <a:pt x="8" y="192"/>
                </a:lnTo>
                <a:lnTo>
                  <a:pt x="16" y="184"/>
                </a:lnTo>
                <a:lnTo>
                  <a:pt x="40" y="152"/>
                </a:lnTo>
                <a:lnTo>
                  <a:pt x="52" y="132"/>
                </a:lnTo>
                <a:lnTo>
                  <a:pt x="64" y="116"/>
                </a:lnTo>
                <a:lnTo>
                  <a:pt x="76" y="96"/>
                </a:lnTo>
                <a:lnTo>
                  <a:pt x="84" y="80"/>
                </a:lnTo>
                <a:lnTo>
                  <a:pt x="88" y="64"/>
                </a:lnTo>
                <a:lnTo>
                  <a:pt x="96" y="52"/>
                </a:lnTo>
                <a:lnTo>
                  <a:pt x="96" y="44"/>
                </a:lnTo>
                <a:lnTo>
                  <a:pt x="96" y="36"/>
                </a:lnTo>
                <a:lnTo>
                  <a:pt x="96" y="28"/>
                </a:lnTo>
                <a:lnTo>
                  <a:pt x="92" y="24"/>
                </a:lnTo>
                <a:lnTo>
                  <a:pt x="92" y="24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5" name="Freeform 251">
            <a:extLst>
              <a:ext uri="{FF2B5EF4-FFF2-40B4-BE49-F238E27FC236}">
                <a16:creationId xmlns:a16="http://schemas.microsoft.com/office/drawing/2014/main" id="{8DAE0F9C-F284-4213-AD2A-554B5967C4AA}"/>
              </a:ext>
            </a:extLst>
          </p:cNvPr>
          <p:cNvSpPr>
            <a:spLocks/>
          </p:cNvSpPr>
          <p:nvPr/>
        </p:nvSpPr>
        <p:spPr bwMode="auto">
          <a:xfrm>
            <a:off x="2309446" y="4007817"/>
            <a:ext cx="371525" cy="2145570"/>
          </a:xfrm>
          <a:custGeom>
            <a:avLst/>
            <a:gdLst>
              <a:gd name="T0" fmla="*/ 84 w 96"/>
              <a:gd name="T1" fmla="*/ 456 h 456"/>
              <a:gd name="T2" fmla="*/ 24 w 96"/>
              <a:gd name="T3" fmla="*/ 456 h 456"/>
              <a:gd name="T4" fmla="*/ 24 w 96"/>
              <a:gd name="T5" fmla="*/ 404 h 456"/>
              <a:gd name="T6" fmla="*/ 24 w 96"/>
              <a:gd name="T7" fmla="*/ 356 h 456"/>
              <a:gd name="T8" fmla="*/ 20 w 96"/>
              <a:gd name="T9" fmla="*/ 312 h 456"/>
              <a:gd name="T10" fmla="*/ 20 w 96"/>
              <a:gd name="T11" fmla="*/ 268 h 456"/>
              <a:gd name="T12" fmla="*/ 20 w 96"/>
              <a:gd name="T13" fmla="*/ 232 h 456"/>
              <a:gd name="T14" fmla="*/ 20 w 96"/>
              <a:gd name="T15" fmla="*/ 196 h 456"/>
              <a:gd name="T16" fmla="*/ 20 w 96"/>
              <a:gd name="T17" fmla="*/ 164 h 456"/>
              <a:gd name="T18" fmla="*/ 20 w 96"/>
              <a:gd name="T19" fmla="*/ 136 h 456"/>
              <a:gd name="T20" fmla="*/ 16 w 96"/>
              <a:gd name="T21" fmla="*/ 112 h 456"/>
              <a:gd name="T22" fmla="*/ 16 w 96"/>
              <a:gd name="T23" fmla="*/ 88 h 456"/>
              <a:gd name="T24" fmla="*/ 16 w 96"/>
              <a:gd name="T25" fmla="*/ 68 h 456"/>
              <a:gd name="T26" fmla="*/ 16 w 96"/>
              <a:gd name="T27" fmla="*/ 56 h 456"/>
              <a:gd name="T28" fmla="*/ 12 w 96"/>
              <a:gd name="T29" fmla="*/ 44 h 456"/>
              <a:gd name="T30" fmla="*/ 12 w 96"/>
              <a:gd name="T31" fmla="*/ 32 h 456"/>
              <a:gd name="T32" fmla="*/ 12 w 96"/>
              <a:gd name="T33" fmla="*/ 28 h 456"/>
              <a:gd name="T34" fmla="*/ 8 w 96"/>
              <a:gd name="T35" fmla="*/ 24 h 456"/>
              <a:gd name="T36" fmla="*/ 4 w 96"/>
              <a:gd name="T37" fmla="*/ 24 h 456"/>
              <a:gd name="T38" fmla="*/ 0 w 96"/>
              <a:gd name="T39" fmla="*/ 20 h 456"/>
              <a:gd name="T40" fmla="*/ 0 w 96"/>
              <a:gd name="T41" fmla="*/ 12 h 456"/>
              <a:gd name="T42" fmla="*/ 4 w 96"/>
              <a:gd name="T43" fmla="*/ 8 h 456"/>
              <a:gd name="T44" fmla="*/ 8 w 96"/>
              <a:gd name="T45" fmla="*/ 4 h 456"/>
              <a:gd name="T46" fmla="*/ 12 w 96"/>
              <a:gd name="T47" fmla="*/ 0 h 456"/>
              <a:gd name="T48" fmla="*/ 16 w 96"/>
              <a:gd name="T49" fmla="*/ 0 h 456"/>
              <a:gd name="T50" fmla="*/ 20 w 96"/>
              <a:gd name="T51" fmla="*/ 0 h 456"/>
              <a:gd name="T52" fmla="*/ 28 w 96"/>
              <a:gd name="T53" fmla="*/ 0 h 456"/>
              <a:gd name="T54" fmla="*/ 36 w 96"/>
              <a:gd name="T55" fmla="*/ 0 h 456"/>
              <a:gd name="T56" fmla="*/ 44 w 96"/>
              <a:gd name="T57" fmla="*/ 0 h 456"/>
              <a:gd name="T58" fmla="*/ 60 w 96"/>
              <a:gd name="T59" fmla="*/ 4 h 456"/>
              <a:gd name="T60" fmla="*/ 72 w 96"/>
              <a:gd name="T61" fmla="*/ 12 h 456"/>
              <a:gd name="T62" fmla="*/ 84 w 96"/>
              <a:gd name="T63" fmla="*/ 16 h 456"/>
              <a:gd name="T64" fmla="*/ 92 w 96"/>
              <a:gd name="T65" fmla="*/ 20 h 456"/>
              <a:gd name="T66" fmla="*/ 96 w 96"/>
              <a:gd name="T67" fmla="*/ 24 h 456"/>
              <a:gd name="T68" fmla="*/ 96 w 96"/>
              <a:gd name="T69" fmla="*/ 32 h 456"/>
              <a:gd name="T70" fmla="*/ 96 w 96"/>
              <a:gd name="T71" fmla="*/ 36 h 456"/>
              <a:gd name="T72" fmla="*/ 92 w 96"/>
              <a:gd name="T73" fmla="*/ 40 h 456"/>
              <a:gd name="T74" fmla="*/ 88 w 96"/>
              <a:gd name="T75" fmla="*/ 44 h 456"/>
              <a:gd name="T76" fmla="*/ 88 w 96"/>
              <a:gd name="T77" fmla="*/ 52 h 456"/>
              <a:gd name="T78" fmla="*/ 84 w 96"/>
              <a:gd name="T79" fmla="*/ 60 h 456"/>
              <a:gd name="T80" fmla="*/ 84 w 96"/>
              <a:gd name="T81" fmla="*/ 72 h 456"/>
              <a:gd name="T82" fmla="*/ 84 w 96"/>
              <a:gd name="T83" fmla="*/ 88 h 456"/>
              <a:gd name="T84" fmla="*/ 84 w 96"/>
              <a:gd name="T85" fmla="*/ 104 h 456"/>
              <a:gd name="T86" fmla="*/ 84 w 96"/>
              <a:gd name="T87" fmla="*/ 124 h 456"/>
              <a:gd name="T88" fmla="*/ 84 w 96"/>
              <a:gd name="T89" fmla="*/ 144 h 456"/>
              <a:gd name="T90" fmla="*/ 80 w 96"/>
              <a:gd name="T91" fmla="*/ 172 h 456"/>
              <a:gd name="T92" fmla="*/ 80 w 96"/>
              <a:gd name="T93" fmla="*/ 200 h 456"/>
              <a:gd name="T94" fmla="*/ 80 w 96"/>
              <a:gd name="T95" fmla="*/ 232 h 456"/>
              <a:gd name="T96" fmla="*/ 80 w 96"/>
              <a:gd name="T97" fmla="*/ 268 h 456"/>
              <a:gd name="T98" fmla="*/ 80 w 96"/>
              <a:gd name="T99" fmla="*/ 312 h 456"/>
              <a:gd name="T100" fmla="*/ 80 w 96"/>
              <a:gd name="T101" fmla="*/ 356 h 456"/>
              <a:gd name="T102" fmla="*/ 80 w 96"/>
              <a:gd name="T103" fmla="*/ 404 h 456"/>
              <a:gd name="T104" fmla="*/ 84 w 96"/>
              <a:gd name="T105" fmla="*/ 456 h 456"/>
              <a:gd name="T106" fmla="*/ 84 w 96"/>
              <a:gd name="T107" fmla="*/ 456 h 4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96" h="456">
                <a:moveTo>
                  <a:pt x="84" y="456"/>
                </a:moveTo>
                <a:lnTo>
                  <a:pt x="24" y="456"/>
                </a:lnTo>
                <a:lnTo>
                  <a:pt x="24" y="404"/>
                </a:lnTo>
                <a:lnTo>
                  <a:pt x="24" y="356"/>
                </a:lnTo>
                <a:lnTo>
                  <a:pt x="20" y="312"/>
                </a:lnTo>
                <a:lnTo>
                  <a:pt x="20" y="268"/>
                </a:lnTo>
                <a:lnTo>
                  <a:pt x="20" y="232"/>
                </a:lnTo>
                <a:lnTo>
                  <a:pt x="20" y="196"/>
                </a:lnTo>
                <a:lnTo>
                  <a:pt x="20" y="164"/>
                </a:lnTo>
                <a:lnTo>
                  <a:pt x="20" y="136"/>
                </a:lnTo>
                <a:lnTo>
                  <a:pt x="16" y="112"/>
                </a:lnTo>
                <a:lnTo>
                  <a:pt x="16" y="88"/>
                </a:lnTo>
                <a:lnTo>
                  <a:pt x="16" y="68"/>
                </a:lnTo>
                <a:lnTo>
                  <a:pt x="16" y="56"/>
                </a:lnTo>
                <a:lnTo>
                  <a:pt x="12" y="44"/>
                </a:lnTo>
                <a:lnTo>
                  <a:pt x="12" y="32"/>
                </a:lnTo>
                <a:lnTo>
                  <a:pt x="12" y="28"/>
                </a:lnTo>
                <a:lnTo>
                  <a:pt x="8" y="24"/>
                </a:lnTo>
                <a:lnTo>
                  <a:pt x="4" y="24"/>
                </a:lnTo>
                <a:lnTo>
                  <a:pt x="0" y="20"/>
                </a:lnTo>
                <a:lnTo>
                  <a:pt x="0" y="12"/>
                </a:lnTo>
                <a:lnTo>
                  <a:pt x="4" y="8"/>
                </a:lnTo>
                <a:lnTo>
                  <a:pt x="8" y="4"/>
                </a:lnTo>
                <a:lnTo>
                  <a:pt x="12" y="0"/>
                </a:lnTo>
                <a:lnTo>
                  <a:pt x="16" y="0"/>
                </a:lnTo>
                <a:lnTo>
                  <a:pt x="20" y="0"/>
                </a:lnTo>
                <a:lnTo>
                  <a:pt x="28" y="0"/>
                </a:lnTo>
                <a:lnTo>
                  <a:pt x="36" y="0"/>
                </a:lnTo>
                <a:lnTo>
                  <a:pt x="44" y="0"/>
                </a:lnTo>
                <a:lnTo>
                  <a:pt x="60" y="4"/>
                </a:lnTo>
                <a:lnTo>
                  <a:pt x="72" y="12"/>
                </a:lnTo>
                <a:lnTo>
                  <a:pt x="84" y="16"/>
                </a:lnTo>
                <a:lnTo>
                  <a:pt x="92" y="20"/>
                </a:lnTo>
                <a:lnTo>
                  <a:pt x="96" y="24"/>
                </a:lnTo>
                <a:lnTo>
                  <a:pt x="96" y="32"/>
                </a:lnTo>
                <a:lnTo>
                  <a:pt x="96" y="36"/>
                </a:lnTo>
                <a:lnTo>
                  <a:pt x="92" y="40"/>
                </a:lnTo>
                <a:lnTo>
                  <a:pt x="88" y="44"/>
                </a:lnTo>
                <a:lnTo>
                  <a:pt x="88" y="52"/>
                </a:lnTo>
                <a:lnTo>
                  <a:pt x="84" y="60"/>
                </a:lnTo>
                <a:lnTo>
                  <a:pt x="84" y="72"/>
                </a:lnTo>
                <a:lnTo>
                  <a:pt x="84" y="88"/>
                </a:lnTo>
                <a:lnTo>
                  <a:pt x="84" y="104"/>
                </a:lnTo>
                <a:lnTo>
                  <a:pt x="84" y="124"/>
                </a:lnTo>
                <a:lnTo>
                  <a:pt x="84" y="144"/>
                </a:lnTo>
                <a:lnTo>
                  <a:pt x="80" y="172"/>
                </a:lnTo>
                <a:lnTo>
                  <a:pt x="80" y="200"/>
                </a:lnTo>
                <a:lnTo>
                  <a:pt x="80" y="232"/>
                </a:lnTo>
                <a:lnTo>
                  <a:pt x="80" y="268"/>
                </a:lnTo>
                <a:lnTo>
                  <a:pt x="80" y="312"/>
                </a:lnTo>
                <a:lnTo>
                  <a:pt x="80" y="356"/>
                </a:lnTo>
                <a:lnTo>
                  <a:pt x="80" y="404"/>
                </a:lnTo>
                <a:lnTo>
                  <a:pt x="84" y="456"/>
                </a:lnTo>
                <a:lnTo>
                  <a:pt x="84" y="456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6" name="Freeform 252">
            <a:extLst>
              <a:ext uri="{FF2B5EF4-FFF2-40B4-BE49-F238E27FC236}">
                <a16:creationId xmlns:a16="http://schemas.microsoft.com/office/drawing/2014/main" id="{5CF8E7A7-C91B-4280-B259-139E5BA5BA05}"/>
              </a:ext>
            </a:extLst>
          </p:cNvPr>
          <p:cNvSpPr>
            <a:spLocks/>
          </p:cNvSpPr>
          <p:nvPr/>
        </p:nvSpPr>
        <p:spPr bwMode="auto">
          <a:xfrm>
            <a:off x="1798598" y="4760649"/>
            <a:ext cx="1408700" cy="357595"/>
          </a:xfrm>
          <a:custGeom>
            <a:avLst/>
            <a:gdLst>
              <a:gd name="T0" fmla="*/ 204 w 364"/>
              <a:gd name="T1" fmla="*/ 12 h 76"/>
              <a:gd name="T2" fmla="*/ 256 w 364"/>
              <a:gd name="T3" fmla="*/ 4 h 76"/>
              <a:gd name="T4" fmla="*/ 296 w 364"/>
              <a:gd name="T5" fmla="*/ 0 h 76"/>
              <a:gd name="T6" fmla="*/ 320 w 364"/>
              <a:gd name="T7" fmla="*/ 0 h 76"/>
              <a:gd name="T8" fmla="*/ 344 w 364"/>
              <a:gd name="T9" fmla="*/ 8 h 76"/>
              <a:gd name="T10" fmla="*/ 360 w 364"/>
              <a:gd name="T11" fmla="*/ 16 h 76"/>
              <a:gd name="T12" fmla="*/ 364 w 364"/>
              <a:gd name="T13" fmla="*/ 20 h 76"/>
              <a:gd name="T14" fmla="*/ 364 w 364"/>
              <a:gd name="T15" fmla="*/ 24 h 76"/>
              <a:gd name="T16" fmla="*/ 360 w 364"/>
              <a:gd name="T17" fmla="*/ 28 h 76"/>
              <a:gd name="T18" fmla="*/ 348 w 364"/>
              <a:gd name="T19" fmla="*/ 28 h 76"/>
              <a:gd name="T20" fmla="*/ 336 w 364"/>
              <a:gd name="T21" fmla="*/ 32 h 76"/>
              <a:gd name="T22" fmla="*/ 316 w 364"/>
              <a:gd name="T23" fmla="*/ 36 h 76"/>
              <a:gd name="T24" fmla="*/ 292 w 364"/>
              <a:gd name="T25" fmla="*/ 40 h 76"/>
              <a:gd name="T26" fmla="*/ 264 w 364"/>
              <a:gd name="T27" fmla="*/ 48 h 76"/>
              <a:gd name="T28" fmla="*/ 232 w 364"/>
              <a:gd name="T29" fmla="*/ 52 h 76"/>
              <a:gd name="T30" fmla="*/ 196 w 364"/>
              <a:gd name="T31" fmla="*/ 56 h 76"/>
              <a:gd name="T32" fmla="*/ 164 w 364"/>
              <a:gd name="T33" fmla="*/ 64 h 76"/>
              <a:gd name="T34" fmla="*/ 132 w 364"/>
              <a:gd name="T35" fmla="*/ 68 h 76"/>
              <a:gd name="T36" fmla="*/ 108 w 364"/>
              <a:gd name="T37" fmla="*/ 72 h 76"/>
              <a:gd name="T38" fmla="*/ 88 w 364"/>
              <a:gd name="T39" fmla="*/ 72 h 76"/>
              <a:gd name="T40" fmla="*/ 72 w 364"/>
              <a:gd name="T41" fmla="*/ 76 h 76"/>
              <a:gd name="T42" fmla="*/ 60 w 364"/>
              <a:gd name="T43" fmla="*/ 76 h 76"/>
              <a:gd name="T44" fmla="*/ 48 w 364"/>
              <a:gd name="T45" fmla="*/ 76 h 76"/>
              <a:gd name="T46" fmla="*/ 44 w 364"/>
              <a:gd name="T47" fmla="*/ 76 h 76"/>
              <a:gd name="T48" fmla="*/ 32 w 364"/>
              <a:gd name="T49" fmla="*/ 72 h 76"/>
              <a:gd name="T50" fmla="*/ 20 w 364"/>
              <a:gd name="T51" fmla="*/ 64 h 76"/>
              <a:gd name="T52" fmla="*/ 8 w 364"/>
              <a:gd name="T53" fmla="*/ 52 h 76"/>
              <a:gd name="T54" fmla="*/ 16 w 364"/>
              <a:gd name="T55" fmla="*/ 44 h 76"/>
              <a:gd name="T56" fmla="*/ 52 w 364"/>
              <a:gd name="T57" fmla="*/ 40 h 76"/>
              <a:gd name="T58" fmla="*/ 96 w 364"/>
              <a:gd name="T59" fmla="*/ 32 h 76"/>
              <a:gd name="T60" fmla="*/ 148 w 364"/>
              <a:gd name="T61" fmla="*/ 24 h 76"/>
              <a:gd name="T62" fmla="*/ 176 w 364"/>
              <a:gd name="T63" fmla="*/ 16 h 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364" h="76">
                <a:moveTo>
                  <a:pt x="176" y="16"/>
                </a:moveTo>
                <a:lnTo>
                  <a:pt x="204" y="12"/>
                </a:lnTo>
                <a:lnTo>
                  <a:pt x="232" y="8"/>
                </a:lnTo>
                <a:lnTo>
                  <a:pt x="256" y="4"/>
                </a:lnTo>
                <a:lnTo>
                  <a:pt x="276" y="0"/>
                </a:lnTo>
                <a:lnTo>
                  <a:pt x="296" y="0"/>
                </a:lnTo>
                <a:lnTo>
                  <a:pt x="308" y="0"/>
                </a:lnTo>
                <a:lnTo>
                  <a:pt x="320" y="0"/>
                </a:lnTo>
                <a:lnTo>
                  <a:pt x="332" y="0"/>
                </a:lnTo>
                <a:lnTo>
                  <a:pt x="344" y="8"/>
                </a:lnTo>
                <a:lnTo>
                  <a:pt x="356" y="12"/>
                </a:lnTo>
                <a:lnTo>
                  <a:pt x="360" y="16"/>
                </a:lnTo>
                <a:lnTo>
                  <a:pt x="360" y="16"/>
                </a:lnTo>
                <a:lnTo>
                  <a:pt x="364" y="20"/>
                </a:lnTo>
                <a:lnTo>
                  <a:pt x="364" y="20"/>
                </a:lnTo>
                <a:lnTo>
                  <a:pt x="364" y="24"/>
                </a:lnTo>
                <a:lnTo>
                  <a:pt x="360" y="24"/>
                </a:lnTo>
                <a:lnTo>
                  <a:pt x="360" y="28"/>
                </a:lnTo>
                <a:lnTo>
                  <a:pt x="356" y="28"/>
                </a:lnTo>
                <a:lnTo>
                  <a:pt x="348" y="28"/>
                </a:lnTo>
                <a:lnTo>
                  <a:pt x="344" y="32"/>
                </a:lnTo>
                <a:lnTo>
                  <a:pt x="336" y="32"/>
                </a:lnTo>
                <a:lnTo>
                  <a:pt x="328" y="36"/>
                </a:lnTo>
                <a:lnTo>
                  <a:pt x="316" y="36"/>
                </a:lnTo>
                <a:lnTo>
                  <a:pt x="304" y="40"/>
                </a:lnTo>
                <a:lnTo>
                  <a:pt x="292" y="40"/>
                </a:lnTo>
                <a:lnTo>
                  <a:pt x="280" y="44"/>
                </a:lnTo>
                <a:lnTo>
                  <a:pt x="264" y="48"/>
                </a:lnTo>
                <a:lnTo>
                  <a:pt x="248" y="48"/>
                </a:lnTo>
                <a:lnTo>
                  <a:pt x="232" y="52"/>
                </a:lnTo>
                <a:lnTo>
                  <a:pt x="216" y="52"/>
                </a:lnTo>
                <a:lnTo>
                  <a:pt x="196" y="56"/>
                </a:lnTo>
                <a:lnTo>
                  <a:pt x="180" y="60"/>
                </a:lnTo>
                <a:lnTo>
                  <a:pt x="164" y="64"/>
                </a:lnTo>
                <a:lnTo>
                  <a:pt x="148" y="64"/>
                </a:lnTo>
                <a:lnTo>
                  <a:pt x="132" y="68"/>
                </a:lnTo>
                <a:lnTo>
                  <a:pt x="120" y="68"/>
                </a:lnTo>
                <a:lnTo>
                  <a:pt x="108" y="72"/>
                </a:lnTo>
                <a:lnTo>
                  <a:pt x="96" y="72"/>
                </a:lnTo>
                <a:lnTo>
                  <a:pt x="88" y="72"/>
                </a:lnTo>
                <a:lnTo>
                  <a:pt x="80" y="76"/>
                </a:lnTo>
                <a:lnTo>
                  <a:pt x="72" y="76"/>
                </a:lnTo>
                <a:lnTo>
                  <a:pt x="64" y="76"/>
                </a:lnTo>
                <a:lnTo>
                  <a:pt x="60" y="76"/>
                </a:lnTo>
                <a:lnTo>
                  <a:pt x="52" y="76"/>
                </a:lnTo>
                <a:lnTo>
                  <a:pt x="48" y="76"/>
                </a:lnTo>
                <a:lnTo>
                  <a:pt x="48" y="76"/>
                </a:lnTo>
                <a:lnTo>
                  <a:pt x="44" y="76"/>
                </a:lnTo>
                <a:lnTo>
                  <a:pt x="36" y="76"/>
                </a:lnTo>
                <a:lnTo>
                  <a:pt x="32" y="72"/>
                </a:lnTo>
                <a:lnTo>
                  <a:pt x="28" y="68"/>
                </a:lnTo>
                <a:lnTo>
                  <a:pt x="20" y="64"/>
                </a:lnTo>
                <a:lnTo>
                  <a:pt x="16" y="56"/>
                </a:lnTo>
                <a:lnTo>
                  <a:pt x="8" y="52"/>
                </a:lnTo>
                <a:lnTo>
                  <a:pt x="0" y="44"/>
                </a:lnTo>
                <a:lnTo>
                  <a:pt x="16" y="44"/>
                </a:lnTo>
                <a:lnTo>
                  <a:pt x="32" y="40"/>
                </a:lnTo>
                <a:lnTo>
                  <a:pt x="52" y="40"/>
                </a:lnTo>
                <a:lnTo>
                  <a:pt x="72" y="36"/>
                </a:lnTo>
                <a:lnTo>
                  <a:pt x="96" y="32"/>
                </a:lnTo>
                <a:lnTo>
                  <a:pt x="120" y="28"/>
                </a:lnTo>
                <a:lnTo>
                  <a:pt x="148" y="24"/>
                </a:lnTo>
                <a:lnTo>
                  <a:pt x="176" y="16"/>
                </a:lnTo>
                <a:lnTo>
                  <a:pt x="176" y="16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7" name="Freeform 253">
            <a:extLst>
              <a:ext uri="{FF2B5EF4-FFF2-40B4-BE49-F238E27FC236}">
                <a16:creationId xmlns:a16="http://schemas.microsoft.com/office/drawing/2014/main" id="{E9B2FBFD-CC1A-4960-AFBD-82362FD3812E}"/>
              </a:ext>
            </a:extLst>
          </p:cNvPr>
          <p:cNvSpPr>
            <a:spLocks/>
          </p:cNvSpPr>
          <p:nvPr/>
        </p:nvSpPr>
        <p:spPr bwMode="auto">
          <a:xfrm>
            <a:off x="1906960" y="5344093"/>
            <a:ext cx="1207457" cy="338774"/>
          </a:xfrm>
          <a:custGeom>
            <a:avLst/>
            <a:gdLst>
              <a:gd name="T0" fmla="*/ 152 w 312"/>
              <a:gd name="T1" fmla="*/ 16 h 72"/>
              <a:gd name="T2" fmla="*/ 172 w 312"/>
              <a:gd name="T3" fmla="*/ 12 h 72"/>
              <a:gd name="T4" fmla="*/ 192 w 312"/>
              <a:gd name="T5" fmla="*/ 8 h 72"/>
              <a:gd name="T6" fmla="*/ 208 w 312"/>
              <a:gd name="T7" fmla="*/ 8 h 72"/>
              <a:gd name="T8" fmla="*/ 220 w 312"/>
              <a:gd name="T9" fmla="*/ 4 h 72"/>
              <a:gd name="T10" fmla="*/ 236 w 312"/>
              <a:gd name="T11" fmla="*/ 4 h 72"/>
              <a:gd name="T12" fmla="*/ 248 w 312"/>
              <a:gd name="T13" fmla="*/ 4 h 72"/>
              <a:gd name="T14" fmla="*/ 260 w 312"/>
              <a:gd name="T15" fmla="*/ 0 h 72"/>
              <a:gd name="T16" fmla="*/ 268 w 312"/>
              <a:gd name="T17" fmla="*/ 0 h 72"/>
              <a:gd name="T18" fmla="*/ 284 w 312"/>
              <a:gd name="T19" fmla="*/ 4 h 72"/>
              <a:gd name="T20" fmla="*/ 296 w 312"/>
              <a:gd name="T21" fmla="*/ 4 h 72"/>
              <a:gd name="T22" fmla="*/ 304 w 312"/>
              <a:gd name="T23" fmla="*/ 8 h 72"/>
              <a:gd name="T24" fmla="*/ 312 w 312"/>
              <a:gd name="T25" fmla="*/ 16 h 72"/>
              <a:gd name="T26" fmla="*/ 312 w 312"/>
              <a:gd name="T27" fmla="*/ 20 h 72"/>
              <a:gd name="T28" fmla="*/ 312 w 312"/>
              <a:gd name="T29" fmla="*/ 24 h 72"/>
              <a:gd name="T30" fmla="*/ 312 w 312"/>
              <a:gd name="T31" fmla="*/ 28 h 72"/>
              <a:gd name="T32" fmla="*/ 308 w 312"/>
              <a:gd name="T33" fmla="*/ 28 h 72"/>
              <a:gd name="T34" fmla="*/ 304 w 312"/>
              <a:gd name="T35" fmla="*/ 32 h 72"/>
              <a:gd name="T36" fmla="*/ 300 w 312"/>
              <a:gd name="T37" fmla="*/ 36 h 72"/>
              <a:gd name="T38" fmla="*/ 292 w 312"/>
              <a:gd name="T39" fmla="*/ 36 h 72"/>
              <a:gd name="T40" fmla="*/ 284 w 312"/>
              <a:gd name="T41" fmla="*/ 40 h 72"/>
              <a:gd name="T42" fmla="*/ 264 w 312"/>
              <a:gd name="T43" fmla="*/ 44 h 72"/>
              <a:gd name="T44" fmla="*/ 248 w 312"/>
              <a:gd name="T45" fmla="*/ 48 h 72"/>
              <a:gd name="T46" fmla="*/ 232 w 312"/>
              <a:gd name="T47" fmla="*/ 52 h 72"/>
              <a:gd name="T48" fmla="*/ 216 w 312"/>
              <a:gd name="T49" fmla="*/ 52 h 72"/>
              <a:gd name="T50" fmla="*/ 208 w 312"/>
              <a:gd name="T51" fmla="*/ 52 h 72"/>
              <a:gd name="T52" fmla="*/ 196 w 312"/>
              <a:gd name="T53" fmla="*/ 52 h 72"/>
              <a:gd name="T54" fmla="*/ 188 w 312"/>
              <a:gd name="T55" fmla="*/ 56 h 72"/>
              <a:gd name="T56" fmla="*/ 176 w 312"/>
              <a:gd name="T57" fmla="*/ 56 h 72"/>
              <a:gd name="T58" fmla="*/ 152 w 312"/>
              <a:gd name="T59" fmla="*/ 60 h 72"/>
              <a:gd name="T60" fmla="*/ 120 w 312"/>
              <a:gd name="T61" fmla="*/ 60 h 72"/>
              <a:gd name="T62" fmla="*/ 108 w 312"/>
              <a:gd name="T63" fmla="*/ 64 h 72"/>
              <a:gd name="T64" fmla="*/ 92 w 312"/>
              <a:gd name="T65" fmla="*/ 64 h 72"/>
              <a:gd name="T66" fmla="*/ 80 w 312"/>
              <a:gd name="T67" fmla="*/ 68 h 72"/>
              <a:gd name="T68" fmla="*/ 72 w 312"/>
              <a:gd name="T69" fmla="*/ 68 h 72"/>
              <a:gd name="T70" fmla="*/ 60 w 312"/>
              <a:gd name="T71" fmla="*/ 68 h 72"/>
              <a:gd name="T72" fmla="*/ 56 w 312"/>
              <a:gd name="T73" fmla="*/ 72 h 72"/>
              <a:gd name="T74" fmla="*/ 48 w 312"/>
              <a:gd name="T75" fmla="*/ 72 h 72"/>
              <a:gd name="T76" fmla="*/ 44 w 312"/>
              <a:gd name="T77" fmla="*/ 72 h 72"/>
              <a:gd name="T78" fmla="*/ 32 w 312"/>
              <a:gd name="T79" fmla="*/ 68 h 72"/>
              <a:gd name="T80" fmla="*/ 24 w 312"/>
              <a:gd name="T81" fmla="*/ 68 h 72"/>
              <a:gd name="T82" fmla="*/ 16 w 312"/>
              <a:gd name="T83" fmla="*/ 64 h 72"/>
              <a:gd name="T84" fmla="*/ 12 w 312"/>
              <a:gd name="T85" fmla="*/ 56 h 72"/>
              <a:gd name="T86" fmla="*/ 4 w 312"/>
              <a:gd name="T87" fmla="*/ 52 h 72"/>
              <a:gd name="T88" fmla="*/ 4 w 312"/>
              <a:gd name="T89" fmla="*/ 48 h 72"/>
              <a:gd name="T90" fmla="*/ 0 w 312"/>
              <a:gd name="T91" fmla="*/ 44 h 72"/>
              <a:gd name="T92" fmla="*/ 4 w 312"/>
              <a:gd name="T93" fmla="*/ 40 h 72"/>
              <a:gd name="T94" fmla="*/ 8 w 312"/>
              <a:gd name="T95" fmla="*/ 40 h 72"/>
              <a:gd name="T96" fmla="*/ 8 w 312"/>
              <a:gd name="T97" fmla="*/ 40 h 72"/>
              <a:gd name="T98" fmla="*/ 16 w 312"/>
              <a:gd name="T99" fmla="*/ 36 h 72"/>
              <a:gd name="T100" fmla="*/ 28 w 312"/>
              <a:gd name="T101" fmla="*/ 32 h 72"/>
              <a:gd name="T102" fmla="*/ 44 w 312"/>
              <a:gd name="T103" fmla="*/ 32 h 72"/>
              <a:gd name="T104" fmla="*/ 52 w 312"/>
              <a:gd name="T105" fmla="*/ 32 h 72"/>
              <a:gd name="T106" fmla="*/ 60 w 312"/>
              <a:gd name="T107" fmla="*/ 28 h 72"/>
              <a:gd name="T108" fmla="*/ 72 w 312"/>
              <a:gd name="T109" fmla="*/ 28 h 72"/>
              <a:gd name="T110" fmla="*/ 84 w 312"/>
              <a:gd name="T111" fmla="*/ 24 h 72"/>
              <a:gd name="T112" fmla="*/ 100 w 312"/>
              <a:gd name="T113" fmla="*/ 24 h 72"/>
              <a:gd name="T114" fmla="*/ 116 w 312"/>
              <a:gd name="T115" fmla="*/ 20 h 72"/>
              <a:gd name="T116" fmla="*/ 136 w 312"/>
              <a:gd name="T117" fmla="*/ 20 h 72"/>
              <a:gd name="T118" fmla="*/ 152 w 312"/>
              <a:gd name="T119" fmla="*/ 16 h 72"/>
              <a:gd name="T120" fmla="*/ 152 w 312"/>
              <a:gd name="T121" fmla="*/ 16 h 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312" h="72">
                <a:moveTo>
                  <a:pt x="152" y="16"/>
                </a:moveTo>
                <a:lnTo>
                  <a:pt x="172" y="12"/>
                </a:lnTo>
                <a:lnTo>
                  <a:pt x="192" y="8"/>
                </a:lnTo>
                <a:lnTo>
                  <a:pt x="208" y="8"/>
                </a:lnTo>
                <a:lnTo>
                  <a:pt x="220" y="4"/>
                </a:lnTo>
                <a:lnTo>
                  <a:pt x="236" y="4"/>
                </a:lnTo>
                <a:lnTo>
                  <a:pt x="248" y="4"/>
                </a:lnTo>
                <a:lnTo>
                  <a:pt x="260" y="0"/>
                </a:lnTo>
                <a:lnTo>
                  <a:pt x="268" y="0"/>
                </a:lnTo>
                <a:lnTo>
                  <a:pt x="284" y="4"/>
                </a:lnTo>
                <a:lnTo>
                  <a:pt x="296" y="4"/>
                </a:lnTo>
                <a:lnTo>
                  <a:pt x="304" y="8"/>
                </a:lnTo>
                <a:lnTo>
                  <a:pt x="312" y="16"/>
                </a:lnTo>
                <a:lnTo>
                  <a:pt x="312" y="20"/>
                </a:lnTo>
                <a:lnTo>
                  <a:pt x="312" y="24"/>
                </a:lnTo>
                <a:lnTo>
                  <a:pt x="312" y="28"/>
                </a:lnTo>
                <a:lnTo>
                  <a:pt x="308" y="28"/>
                </a:lnTo>
                <a:lnTo>
                  <a:pt x="304" y="32"/>
                </a:lnTo>
                <a:lnTo>
                  <a:pt x="300" y="36"/>
                </a:lnTo>
                <a:lnTo>
                  <a:pt x="292" y="36"/>
                </a:lnTo>
                <a:lnTo>
                  <a:pt x="284" y="40"/>
                </a:lnTo>
                <a:lnTo>
                  <a:pt x="264" y="44"/>
                </a:lnTo>
                <a:lnTo>
                  <a:pt x="248" y="48"/>
                </a:lnTo>
                <a:lnTo>
                  <a:pt x="232" y="52"/>
                </a:lnTo>
                <a:lnTo>
                  <a:pt x="216" y="52"/>
                </a:lnTo>
                <a:lnTo>
                  <a:pt x="208" y="52"/>
                </a:lnTo>
                <a:lnTo>
                  <a:pt x="196" y="52"/>
                </a:lnTo>
                <a:lnTo>
                  <a:pt x="188" y="56"/>
                </a:lnTo>
                <a:lnTo>
                  <a:pt x="176" y="56"/>
                </a:lnTo>
                <a:lnTo>
                  <a:pt x="152" y="60"/>
                </a:lnTo>
                <a:lnTo>
                  <a:pt x="120" y="60"/>
                </a:lnTo>
                <a:lnTo>
                  <a:pt x="108" y="64"/>
                </a:lnTo>
                <a:lnTo>
                  <a:pt x="92" y="64"/>
                </a:lnTo>
                <a:lnTo>
                  <a:pt x="80" y="68"/>
                </a:lnTo>
                <a:lnTo>
                  <a:pt x="72" y="68"/>
                </a:lnTo>
                <a:lnTo>
                  <a:pt x="60" y="68"/>
                </a:lnTo>
                <a:lnTo>
                  <a:pt x="56" y="72"/>
                </a:lnTo>
                <a:lnTo>
                  <a:pt x="48" y="72"/>
                </a:lnTo>
                <a:lnTo>
                  <a:pt x="44" y="72"/>
                </a:lnTo>
                <a:lnTo>
                  <a:pt x="32" y="68"/>
                </a:lnTo>
                <a:lnTo>
                  <a:pt x="24" y="68"/>
                </a:lnTo>
                <a:lnTo>
                  <a:pt x="16" y="64"/>
                </a:lnTo>
                <a:lnTo>
                  <a:pt x="12" y="56"/>
                </a:lnTo>
                <a:lnTo>
                  <a:pt x="4" y="52"/>
                </a:lnTo>
                <a:lnTo>
                  <a:pt x="4" y="48"/>
                </a:lnTo>
                <a:lnTo>
                  <a:pt x="0" y="44"/>
                </a:lnTo>
                <a:lnTo>
                  <a:pt x="4" y="40"/>
                </a:lnTo>
                <a:lnTo>
                  <a:pt x="8" y="40"/>
                </a:lnTo>
                <a:lnTo>
                  <a:pt x="8" y="40"/>
                </a:lnTo>
                <a:lnTo>
                  <a:pt x="16" y="36"/>
                </a:lnTo>
                <a:lnTo>
                  <a:pt x="28" y="32"/>
                </a:lnTo>
                <a:lnTo>
                  <a:pt x="44" y="32"/>
                </a:lnTo>
                <a:lnTo>
                  <a:pt x="52" y="32"/>
                </a:lnTo>
                <a:lnTo>
                  <a:pt x="60" y="28"/>
                </a:lnTo>
                <a:lnTo>
                  <a:pt x="72" y="28"/>
                </a:lnTo>
                <a:lnTo>
                  <a:pt x="84" y="24"/>
                </a:lnTo>
                <a:lnTo>
                  <a:pt x="100" y="24"/>
                </a:lnTo>
                <a:lnTo>
                  <a:pt x="116" y="20"/>
                </a:lnTo>
                <a:lnTo>
                  <a:pt x="136" y="20"/>
                </a:lnTo>
                <a:lnTo>
                  <a:pt x="152" y="16"/>
                </a:lnTo>
                <a:lnTo>
                  <a:pt x="152" y="16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8" name="Freeform 254">
            <a:extLst>
              <a:ext uri="{FF2B5EF4-FFF2-40B4-BE49-F238E27FC236}">
                <a16:creationId xmlns:a16="http://schemas.microsoft.com/office/drawing/2014/main" id="{297B595C-AE8A-4012-B2DD-4205CC6A2385}"/>
              </a:ext>
            </a:extLst>
          </p:cNvPr>
          <p:cNvSpPr>
            <a:spLocks/>
          </p:cNvSpPr>
          <p:nvPr/>
        </p:nvSpPr>
        <p:spPr bwMode="auto">
          <a:xfrm>
            <a:off x="1241310" y="5927538"/>
            <a:ext cx="2492316" cy="432878"/>
          </a:xfrm>
          <a:custGeom>
            <a:avLst/>
            <a:gdLst>
              <a:gd name="T0" fmla="*/ 108 w 644"/>
              <a:gd name="T1" fmla="*/ 88 h 92"/>
              <a:gd name="T2" fmla="*/ 92 w 644"/>
              <a:gd name="T3" fmla="*/ 88 h 92"/>
              <a:gd name="T4" fmla="*/ 76 w 644"/>
              <a:gd name="T5" fmla="*/ 92 h 92"/>
              <a:gd name="T6" fmla="*/ 64 w 644"/>
              <a:gd name="T7" fmla="*/ 92 h 92"/>
              <a:gd name="T8" fmla="*/ 44 w 644"/>
              <a:gd name="T9" fmla="*/ 88 h 92"/>
              <a:gd name="T10" fmla="*/ 24 w 644"/>
              <a:gd name="T11" fmla="*/ 84 h 92"/>
              <a:gd name="T12" fmla="*/ 12 w 644"/>
              <a:gd name="T13" fmla="*/ 76 h 92"/>
              <a:gd name="T14" fmla="*/ 0 w 644"/>
              <a:gd name="T15" fmla="*/ 68 h 92"/>
              <a:gd name="T16" fmla="*/ 0 w 644"/>
              <a:gd name="T17" fmla="*/ 60 h 92"/>
              <a:gd name="T18" fmla="*/ 8 w 644"/>
              <a:gd name="T19" fmla="*/ 56 h 92"/>
              <a:gd name="T20" fmla="*/ 16 w 644"/>
              <a:gd name="T21" fmla="*/ 56 h 92"/>
              <a:gd name="T22" fmla="*/ 40 w 644"/>
              <a:gd name="T23" fmla="*/ 52 h 92"/>
              <a:gd name="T24" fmla="*/ 60 w 644"/>
              <a:gd name="T25" fmla="*/ 48 h 92"/>
              <a:gd name="T26" fmla="*/ 84 w 644"/>
              <a:gd name="T27" fmla="*/ 48 h 92"/>
              <a:gd name="T28" fmla="*/ 116 w 644"/>
              <a:gd name="T29" fmla="*/ 44 h 92"/>
              <a:gd name="T30" fmla="*/ 176 w 644"/>
              <a:gd name="T31" fmla="*/ 40 h 92"/>
              <a:gd name="T32" fmla="*/ 256 w 644"/>
              <a:gd name="T33" fmla="*/ 36 h 92"/>
              <a:gd name="T34" fmla="*/ 344 w 644"/>
              <a:gd name="T35" fmla="*/ 24 h 92"/>
              <a:gd name="T36" fmla="*/ 428 w 644"/>
              <a:gd name="T37" fmla="*/ 16 h 92"/>
              <a:gd name="T38" fmla="*/ 484 w 644"/>
              <a:gd name="T39" fmla="*/ 8 h 92"/>
              <a:gd name="T40" fmla="*/ 516 w 644"/>
              <a:gd name="T41" fmla="*/ 4 h 92"/>
              <a:gd name="T42" fmla="*/ 540 w 644"/>
              <a:gd name="T43" fmla="*/ 4 h 92"/>
              <a:gd name="T44" fmla="*/ 560 w 644"/>
              <a:gd name="T45" fmla="*/ 4 h 92"/>
              <a:gd name="T46" fmla="*/ 576 w 644"/>
              <a:gd name="T47" fmla="*/ 4 h 92"/>
              <a:gd name="T48" fmla="*/ 600 w 644"/>
              <a:gd name="T49" fmla="*/ 12 h 92"/>
              <a:gd name="T50" fmla="*/ 624 w 644"/>
              <a:gd name="T51" fmla="*/ 28 h 92"/>
              <a:gd name="T52" fmla="*/ 640 w 644"/>
              <a:gd name="T53" fmla="*/ 40 h 92"/>
              <a:gd name="T54" fmla="*/ 644 w 644"/>
              <a:gd name="T55" fmla="*/ 52 h 92"/>
              <a:gd name="T56" fmla="*/ 640 w 644"/>
              <a:gd name="T57" fmla="*/ 56 h 92"/>
              <a:gd name="T58" fmla="*/ 628 w 644"/>
              <a:gd name="T59" fmla="*/ 60 h 92"/>
              <a:gd name="T60" fmla="*/ 616 w 644"/>
              <a:gd name="T61" fmla="*/ 60 h 92"/>
              <a:gd name="T62" fmla="*/ 596 w 644"/>
              <a:gd name="T63" fmla="*/ 60 h 92"/>
              <a:gd name="T64" fmla="*/ 572 w 644"/>
              <a:gd name="T65" fmla="*/ 60 h 92"/>
              <a:gd name="T66" fmla="*/ 524 w 644"/>
              <a:gd name="T67" fmla="*/ 60 h 92"/>
              <a:gd name="T68" fmla="*/ 472 w 644"/>
              <a:gd name="T69" fmla="*/ 56 h 92"/>
              <a:gd name="T70" fmla="*/ 440 w 644"/>
              <a:gd name="T71" fmla="*/ 56 h 92"/>
              <a:gd name="T72" fmla="*/ 416 w 644"/>
              <a:gd name="T73" fmla="*/ 56 h 92"/>
              <a:gd name="T74" fmla="*/ 372 w 644"/>
              <a:gd name="T75" fmla="*/ 60 h 92"/>
              <a:gd name="T76" fmla="*/ 308 w 644"/>
              <a:gd name="T77" fmla="*/ 64 h 92"/>
              <a:gd name="T78" fmla="*/ 244 w 644"/>
              <a:gd name="T79" fmla="*/ 72 h 92"/>
              <a:gd name="T80" fmla="*/ 188 w 644"/>
              <a:gd name="T81" fmla="*/ 76 h 92"/>
              <a:gd name="T82" fmla="*/ 140 w 644"/>
              <a:gd name="T83" fmla="*/ 84 h 92"/>
              <a:gd name="T84" fmla="*/ 116 w 644"/>
              <a:gd name="T85" fmla="*/ 88 h 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644" h="92">
                <a:moveTo>
                  <a:pt x="116" y="88"/>
                </a:moveTo>
                <a:lnTo>
                  <a:pt x="108" y="88"/>
                </a:lnTo>
                <a:lnTo>
                  <a:pt x="100" y="88"/>
                </a:lnTo>
                <a:lnTo>
                  <a:pt x="92" y="88"/>
                </a:lnTo>
                <a:lnTo>
                  <a:pt x="88" y="92"/>
                </a:lnTo>
                <a:lnTo>
                  <a:pt x="76" y="92"/>
                </a:lnTo>
                <a:lnTo>
                  <a:pt x="72" y="92"/>
                </a:lnTo>
                <a:lnTo>
                  <a:pt x="64" y="92"/>
                </a:lnTo>
                <a:lnTo>
                  <a:pt x="56" y="92"/>
                </a:lnTo>
                <a:lnTo>
                  <a:pt x="44" y="88"/>
                </a:lnTo>
                <a:lnTo>
                  <a:pt x="32" y="84"/>
                </a:lnTo>
                <a:lnTo>
                  <a:pt x="24" y="84"/>
                </a:lnTo>
                <a:lnTo>
                  <a:pt x="20" y="80"/>
                </a:lnTo>
                <a:lnTo>
                  <a:pt x="12" y="76"/>
                </a:lnTo>
                <a:lnTo>
                  <a:pt x="4" y="72"/>
                </a:lnTo>
                <a:lnTo>
                  <a:pt x="0" y="68"/>
                </a:lnTo>
                <a:lnTo>
                  <a:pt x="0" y="64"/>
                </a:lnTo>
                <a:lnTo>
                  <a:pt x="0" y="60"/>
                </a:lnTo>
                <a:lnTo>
                  <a:pt x="4" y="60"/>
                </a:lnTo>
                <a:lnTo>
                  <a:pt x="8" y="56"/>
                </a:lnTo>
                <a:lnTo>
                  <a:pt x="12" y="56"/>
                </a:lnTo>
                <a:lnTo>
                  <a:pt x="16" y="56"/>
                </a:lnTo>
                <a:lnTo>
                  <a:pt x="32" y="52"/>
                </a:lnTo>
                <a:lnTo>
                  <a:pt x="40" y="52"/>
                </a:lnTo>
                <a:lnTo>
                  <a:pt x="48" y="52"/>
                </a:lnTo>
                <a:lnTo>
                  <a:pt x="60" y="48"/>
                </a:lnTo>
                <a:lnTo>
                  <a:pt x="72" y="48"/>
                </a:lnTo>
                <a:lnTo>
                  <a:pt x="84" y="48"/>
                </a:lnTo>
                <a:lnTo>
                  <a:pt x="100" y="48"/>
                </a:lnTo>
                <a:lnTo>
                  <a:pt x="116" y="44"/>
                </a:lnTo>
                <a:lnTo>
                  <a:pt x="136" y="44"/>
                </a:lnTo>
                <a:lnTo>
                  <a:pt x="176" y="40"/>
                </a:lnTo>
                <a:lnTo>
                  <a:pt x="216" y="40"/>
                </a:lnTo>
                <a:lnTo>
                  <a:pt x="256" y="36"/>
                </a:lnTo>
                <a:lnTo>
                  <a:pt x="300" y="28"/>
                </a:lnTo>
                <a:lnTo>
                  <a:pt x="344" y="24"/>
                </a:lnTo>
                <a:lnTo>
                  <a:pt x="384" y="20"/>
                </a:lnTo>
                <a:lnTo>
                  <a:pt x="428" y="16"/>
                </a:lnTo>
                <a:lnTo>
                  <a:pt x="468" y="12"/>
                </a:lnTo>
                <a:lnTo>
                  <a:pt x="484" y="8"/>
                </a:lnTo>
                <a:lnTo>
                  <a:pt x="500" y="8"/>
                </a:lnTo>
                <a:lnTo>
                  <a:pt x="516" y="4"/>
                </a:lnTo>
                <a:lnTo>
                  <a:pt x="528" y="4"/>
                </a:lnTo>
                <a:lnTo>
                  <a:pt x="540" y="4"/>
                </a:lnTo>
                <a:lnTo>
                  <a:pt x="552" y="4"/>
                </a:lnTo>
                <a:lnTo>
                  <a:pt x="560" y="4"/>
                </a:lnTo>
                <a:lnTo>
                  <a:pt x="564" y="0"/>
                </a:lnTo>
                <a:lnTo>
                  <a:pt x="576" y="4"/>
                </a:lnTo>
                <a:lnTo>
                  <a:pt x="588" y="4"/>
                </a:lnTo>
                <a:lnTo>
                  <a:pt x="600" y="12"/>
                </a:lnTo>
                <a:lnTo>
                  <a:pt x="612" y="16"/>
                </a:lnTo>
                <a:lnTo>
                  <a:pt x="624" y="28"/>
                </a:lnTo>
                <a:lnTo>
                  <a:pt x="632" y="32"/>
                </a:lnTo>
                <a:lnTo>
                  <a:pt x="640" y="40"/>
                </a:lnTo>
                <a:lnTo>
                  <a:pt x="644" y="44"/>
                </a:lnTo>
                <a:lnTo>
                  <a:pt x="644" y="52"/>
                </a:lnTo>
                <a:lnTo>
                  <a:pt x="644" y="56"/>
                </a:lnTo>
                <a:lnTo>
                  <a:pt x="640" y="56"/>
                </a:lnTo>
                <a:lnTo>
                  <a:pt x="632" y="60"/>
                </a:lnTo>
                <a:lnTo>
                  <a:pt x="628" y="60"/>
                </a:lnTo>
                <a:lnTo>
                  <a:pt x="624" y="60"/>
                </a:lnTo>
                <a:lnTo>
                  <a:pt x="616" y="60"/>
                </a:lnTo>
                <a:lnTo>
                  <a:pt x="608" y="60"/>
                </a:lnTo>
                <a:lnTo>
                  <a:pt x="596" y="60"/>
                </a:lnTo>
                <a:lnTo>
                  <a:pt x="584" y="60"/>
                </a:lnTo>
                <a:lnTo>
                  <a:pt x="572" y="60"/>
                </a:lnTo>
                <a:lnTo>
                  <a:pt x="556" y="60"/>
                </a:lnTo>
                <a:lnTo>
                  <a:pt x="524" y="60"/>
                </a:lnTo>
                <a:lnTo>
                  <a:pt x="496" y="56"/>
                </a:lnTo>
                <a:lnTo>
                  <a:pt x="472" y="56"/>
                </a:lnTo>
                <a:lnTo>
                  <a:pt x="452" y="56"/>
                </a:lnTo>
                <a:lnTo>
                  <a:pt x="440" y="56"/>
                </a:lnTo>
                <a:lnTo>
                  <a:pt x="428" y="56"/>
                </a:lnTo>
                <a:lnTo>
                  <a:pt x="416" y="56"/>
                </a:lnTo>
                <a:lnTo>
                  <a:pt x="404" y="60"/>
                </a:lnTo>
                <a:lnTo>
                  <a:pt x="372" y="60"/>
                </a:lnTo>
                <a:lnTo>
                  <a:pt x="340" y="60"/>
                </a:lnTo>
                <a:lnTo>
                  <a:pt x="308" y="64"/>
                </a:lnTo>
                <a:lnTo>
                  <a:pt x="276" y="68"/>
                </a:lnTo>
                <a:lnTo>
                  <a:pt x="244" y="72"/>
                </a:lnTo>
                <a:lnTo>
                  <a:pt x="216" y="76"/>
                </a:lnTo>
                <a:lnTo>
                  <a:pt x="188" y="76"/>
                </a:lnTo>
                <a:lnTo>
                  <a:pt x="160" y="80"/>
                </a:lnTo>
                <a:lnTo>
                  <a:pt x="140" y="84"/>
                </a:lnTo>
                <a:lnTo>
                  <a:pt x="116" y="88"/>
                </a:lnTo>
                <a:lnTo>
                  <a:pt x="116" y="88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525582488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55">
            <a:extLst>
              <a:ext uri="{FF2B5EF4-FFF2-40B4-BE49-F238E27FC236}">
                <a16:creationId xmlns:a16="http://schemas.microsoft.com/office/drawing/2014/main" id="{F27E252D-5285-42EF-A6FA-7E2AD122A3A1}"/>
              </a:ext>
            </a:extLst>
          </p:cNvPr>
          <p:cNvSpPr>
            <a:spLocks/>
          </p:cNvSpPr>
          <p:nvPr/>
        </p:nvSpPr>
        <p:spPr bwMode="auto">
          <a:xfrm>
            <a:off x="8478576" y="1406926"/>
            <a:ext cx="936097" cy="1393363"/>
          </a:xfrm>
          <a:custGeom>
            <a:avLst/>
            <a:gdLst>
              <a:gd name="T0" fmla="*/ 44 w 256"/>
              <a:gd name="T1" fmla="*/ 272 h 284"/>
              <a:gd name="T2" fmla="*/ 28 w 256"/>
              <a:gd name="T3" fmla="*/ 280 h 284"/>
              <a:gd name="T4" fmla="*/ 12 w 256"/>
              <a:gd name="T5" fmla="*/ 284 h 284"/>
              <a:gd name="T6" fmla="*/ 4 w 256"/>
              <a:gd name="T7" fmla="*/ 284 h 284"/>
              <a:gd name="T8" fmla="*/ 0 w 256"/>
              <a:gd name="T9" fmla="*/ 276 h 284"/>
              <a:gd name="T10" fmla="*/ 0 w 256"/>
              <a:gd name="T11" fmla="*/ 272 h 284"/>
              <a:gd name="T12" fmla="*/ 4 w 256"/>
              <a:gd name="T13" fmla="*/ 264 h 284"/>
              <a:gd name="T14" fmla="*/ 16 w 256"/>
              <a:gd name="T15" fmla="*/ 252 h 284"/>
              <a:gd name="T16" fmla="*/ 44 w 256"/>
              <a:gd name="T17" fmla="*/ 232 h 284"/>
              <a:gd name="T18" fmla="*/ 80 w 256"/>
              <a:gd name="T19" fmla="*/ 200 h 284"/>
              <a:gd name="T20" fmla="*/ 116 w 256"/>
              <a:gd name="T21" fmla="*/ 156 h 284"/>
              <a:gd name="T22" fmla="*/ 144 w 256"/>
              <a:gd name="T23" fmla="*/ 116 h 284"/>
              <a:gd name="T24" fmla="*/ 160 w 256"/>
              <a:gd name="T25" fmla="*/ 84 h 284"/>
              <a:gd name="T26" fmla="*/ 168 w 256"/>
              <a:gd name="T27" fmla="*/ 68 h 284"/>
              <a:gd name="T28" fmla="*/ 172 w 256"/>
              <a:gd name="T29" fmla="*/ 56 h 284"/>
              <a:gd name="T30" fmla="*/ 176 w 256"/>
              <a:gd name="T31" fmla="*/ 52 h 284"/>
              <a:gd name="T32" fmla="*/ 172 w 256"/>
              <a:gd name="T33" fmla="*/ 52 h 284"/>
              <a:gd name="T34" fmla="*/ 168 w 256"/>
              <a:gd name="T35" fmla="*/ 52 h 284"/>
              <a:gd name="T36" fmla="*/ 156 w 256"/>
              <a:gd name="T37" fmla="*/ 56 h 284"/>
              <a:gd name="T38" fmla="*/ 136 w 256"/>
              <a:gd name="T39" fmla="*/ 60 h 284"/>
              <a:gd name="T40" fmla="*/ 112 w 256"/>
              <a:gd name="T41" fmla="*/ 64 h 284"/>
              <a:gd name="T42" fmla="*/ 96 w 256"/>
              <a:gd name="T43" fmla="*/ 72 h 284"/>
              <a:gd name="T44" fmla="*/ 80 w 256"/>
              <a:gd name="T45" fmla="*/ 72 h 284"/>
              <a:gd name="T46" fmla="*/ 72 w 256"/>
              <a:gd name="T47" fmla="*/ 76 h 284"/>
              <a:gd name="T48" fmla="*/ 64 w 256"/>
              <a:gd name="T49" fmla="*/ 72 h 284"/>
              <a:gd name="T50" fmla="*/ 44 w 256"/>
              <a:gd name="T51" fmla="*/ 64 h 284"/>
              <a:gd name="T52" fmla="*/ 24 w 256"/>
              <a:gd name="T53" fmla="*/ 52 h 284"/>
              <a:gd name="T54" fmla="*/ 16 w 256"/>
              <a:gd name="T55" fmla="*/ 44 h 284"/>
              <a:gd name="T56" fmla="*/ 12 w 256"/>
              <a:gd name="T57" fmla="*/ 40 h 284"/>
              <a:gd name="T58" fmla="*/ 16 w 256"/>
              <a:gd name="T59" fmla="*/ 36 h 284"/>
              <a:gd name="T60" fmla="*/ 36 w 256"/>
              <a:gd name="T61" fmla="*/ 32 h 284"/>
              <a:gd name="T62" fmla="*/ 52 w 256"/>
              <a:gd name="T63" fmla="*/ 32 h 284"/>
              <a:gd name="T64" fmla="*/ 60 w 256"/>
              <a:gd name="T65" fmla="*/ 32 h 284"/>
              <a:gd name="T66" fmla="*/ 76 w 256"/>
              <a:gd name="T67" fmla="*/ 32 h 284"/>
              <a:gd name="T68" fmla="*/ 96 w 256"/>
              <a:gd name="T69" fmla="*/ 28 h 284"/>
              <a:gd name="T70" fmla="*/ 128 w 256"/>
              <a:gd name="T71" fmla="*/ 24 h 284"/>
              <a:gd name="T72" fmla="*/ 148 w 256"/>
              <a:gd name="T73" fmla="*/ 20 h 284"/>
              <a:gd name="T74" fmla="*/ 164 w 256"/>
              <a:gd name="T75" fmla="*/ 16 h 284"/>
              <a:gd name="T76" fmla="*/ 176 w 256"/>
              <a:gd name="T77" fmla="*/ 16 h 284"/>
              <a:gd name="T78" fmla="*/ 184 w 256"/>
              <a:gd name="T79" fmla="*/ 8 h 284"/>
              <a:gd name="T80" fmla="*/ 200 w 256"/>
              <a:gd name="T81" fmla="*/ 0 h 284"/>
              <a:gd name="T82" fmla="*/ 208 w 256"/>
              <a:gd name="T83" fmla="*/ 4 h 284"/>
              <a:gd name="T84" fmla="*/ 232 w 256"/>
              <a:gd name="T85" fmla="*/ 12 h 284"/>
              <a:gd name="T86" fmla="*/ 252 w 256"/>
              <a:gd name="T87" fmla="*/ 28 h 284"/>
              <a:gd name="T88" fmla="*/ 256 w 256"/>
              <a:gd name="T89" fmla="*/ 36 h 284"/>
              <a:gd name="T90" fmla="*/ 248 w 256"/>
              <a:gd name="T91" fmla="*/ 52 h 284"/>
              <a:gd name="T92" fmla="*/ 240 w 256"/>
              <a:gd name="T93" fmla="*/ 56 h 284"/>
              <a:gd name="T94" fmla="*/ 236 w 256"/>
              <a:gd name="T95" fmla="*/ 64 h 284"/>
              <a:gd name="T96" fmla="*/ 224 w 256"/>
              <a:gd name="T97" fmla="*/ 80 h 284"/>
              <a:gd name="T98" fmla="*/ 216 w 256"/>
              <a:gd name="T99" fmla="*/ 96 h 284"/>
              <a:gd name="T100" fmla="*/ 196 w 256"/>
              <a:gd name="T101" fmla="*/ 136 h 284"/>
              <a:gd name="T102" fmla="*/ 164 w 256"/>
              <a:gd name="T103" fmla="*/ 180 h 284"/>
              <a:gd name="T104" fmla="*/ 124 w 256"/>
              <a:gd name="T105" fmla="*/ 220 h 284"/>
              <a:gd name="T106" fmla="*/ 80 w 256"/>
              <a:gd name="T107" fmla="*/ 252 h 284"/>
              <a:gd name="T108" fmla="*/ 56 w 256"/>
              <a:gd name="T109" fmla="*/ 268 h 2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256" h="284">
                <a:moveTo>
                  <a:pt x="56" y="268"/>
                </a:moveTo>
                <a:lnTo>
                  <a:pt x="44" y="272"/>
                </a:lnTo>
                <a:lnTo>
                  <a:pt x="36" y="276"/>
                </a:lnTo>
                <a:lnTo>
                  <a:pt x="28" y="280"/>
                </a:lnTo>
                <a:lnTo>
                  <a:pt x="20" y="280"/>
                </a:lnTo>
                <a:lnTo>
                  <a:pt x="12" y="284"/>
                </a:lnTo>
                <a:lnTo>
                  <a:pt x="8" y="284"/>
                </a:lnTo>
                <a:lnTo>
                  <a:pt x="4" y="284"/>
                </a:lnTo>
                <a:lnTo>
                  <a:pt x="4" y="280"/>
                </a:lnTo>
                <a:lnTo>
                  <a:pt x="0" y="276"/>
                </a:lnTo>
                <a:lnTo>
                  <a:pt x="0" y="276"/>
                </a:lnTo>
                <a:lnTo>
                  <a:pt x="0" y="272"/>
                </a:lnTo>
                <a:lnTo>
                  <a:pt x="4" y="268"/>
                </a:lnTo>
                <a:lnTo>
                  <a:pt x="4" y="264"/>
                </a:lnTo>
                <a:lnTo>
                  <a:pt x="12" y="260"/>
                </a:lnTo>
                <a:lnTo>
                  <a:pt x="16" y="252"/>
                </a:lnTo>
                <a:lnTo>
                  <a:pt x="24" y="244"/>
                </a:lnTo>
                <a:lnTo>
                  <a:pt x="44" y="232"/>
                </a:lnTo>
                <a:lnTo>
                  <a:pt x="60" y="216"/>
                </a:lnTo>
                <a:lnTo>
                  <a:pt x="80" y="200"/>
                </a:lnTo>
                <a:lnTo>
                  <a:pt x="100" y="180"/>
                </a:lnTo>
                <a:lnTo>
                  <a:pt x="116" y="156"/>
                </a:lnTo>
                <a:lnTo>
                  <a:pt x="132" y="136"/>
                </a:lnTo>
                <a:lnTo>
                  <a:pt x="144" y="116"/>
                </a:lnTo>
                <a:lnTo>
                  <a:pt x="156" y="92"/>
                </a:lnTo>
                <a:lnTo>
                  <a:pt x="160" y="84"/>
                </a:lnTo>
                <a:lnTo>
                  <a:pt x="164" y="76"/>
                </a:lnTo>
                <a:lnTo>
                  <a:pt x="168" y="68"/>
                </a:lnTo>
                <a:lnTo>
                  <a:pt x="172" y="64"/>
                </a:lnTo>
                <a:lnTo>
                  <a:pt x="172" y="56"/>
                </a:lnTo>
                <a:lnTo>
                  <a:pt x="172" y="56"/>
                </a:lnTo>
                <a:lnTo>
                  <a:pt x="176" y="52"/>
                </a:lnTo>
                <a:lnTo>
                  <a:pt x="176" y="52"/>
                </a:lnTo>
                <a:lnTo>
                  <a:pt x="172" y="52"/>
                </a:lnTo>
                <a:lnTo>
                  <a:pt x="172" y="52"/>
                </a:lnTo>
                <a:lnTo>
                  <a:pt x="168" y="52"/>
                </a:lnTo>
                <a:lnTo>
                  <a:pt x="160" y="56"/>
                </a:lnTo>
                <a:lnTo>
                  <a:pt x="156" y="56"/>
                </a:lnTo>
                <a:lnTo>
                  <a:pt x="148" y="60"/>
                </a:lnTo>
                <a:lnTo>
                  <a:pt x="136" y="60"/>
                </a:lnTo>
                <a:lnTo>
                  <a:pt x="124" y="64"/>
                </a:lnTo>
                <a:lnTo>
                  <a:pt x="112" y="64"/>
                </a:lnTo>
                <a:lnTo>
                  <a:pt x="104" y="68"/>
                </a:lnTo>
                <a:lnTo>
                  <a:pt x="96" y="72"/>
                </a:lnTo>
                <a:lnTo>
                  <a:pt x="88" y="72"/>
                </a:lnTo>
                <a:lnTo>
                  <a:pt x="80" y="72"/>
                </a:lnTo>
                <a:lnTo>
                  <a:pt x="76" y="76"/>
                </a:lnTo>
                <a:lnTo>
                  <a:pt x="72" y="76"/>
                </a:lnTo>
                <a:lnTo>
                  <a:pt x="68" y="76"/>
                </a:lnTo>
                <a:lnTo>
                  <a:pt x="64" y="72"/>
                </a:lnTo>
                <a:lnTo>
                  <a:pt x="52" y="72"/>
                </a:lnTo>
                <a:lnTo>
                  <a:pt x="44" y="64"/>
                </a:lnTo>
                <a:lnTo>
                  <a:pt x="32" y="56"/>
                </a:lnTo>
                <a:lnTo>
                  <a:pt x="24" y="52"/>
                </a:lnTo>
                <a:lnTo>
                  <a:pt x="20" y="48"/>
                </a:lnTo>
                <a:lnTo>
                  <a:pt x="16" y="44"/>
                </a:lnTo>
                <a:lnTo>
                  <a:pt x="12" y="44"/>
                </a:lnTo>
                <a:lnTo>
                  <a:pt x="12" y="40"/>
                </a:lnTo>
                <a:lnTo>
                  <a:pt x="16" y="40"/>
                </a:lnTo>
                <a:lnTo>
                  <a:pt x="16" y="36"/>
                </a:lnTo>
                <a:lnTo>
                  <a:pt x="20" y="36"/>
                </a:lnTo>
                <a:lnTo>
                  <a:pt x="36" y="32"/>
                </a:lnTo>
                <a:lnTo>
                  <a:pt x="44" y="32"/>
                </a:lnTo>
                <a:lnTo>
                  <a:pt x="52" y="32"/>
                </a:lnTo>
                <a:lnTo>
                  <a:pt x="56" y="32"/>
                </a:lnTo>
                <a:lnTo>
                  <a:pt x="60" y="32"/>
                </a:lnTo>
                <a:lnTo>
                  <a:pt x="68" y="32"/>
                </a:lnTo>
                <a:lnTo>
                  <a:pt x="76" y="32"/>
                </a:lnTo>
                <a:lnTo>
                  <a:pt x="84" y="32"/>
                </a:lnTo>
                <a:lnTo>
                  <a:pt x="96" y="28"/>
                </a:lnTo>
                <a:lnTo>
                  <a:pt x="116" y="28"/>
                </a:lnTo>
                <a:lnTo>
                  <a:pt x="128" y="24"/>
                </a:lnTo>
                <a:lnTo>
                  <a:pt x="140" y="24"/>
                </a:lnTo>
                <a:lnTo>
                  <a:pt x="148" y="20"/>
                </a:lnTo>
                <a:lnTo>
                  <a:pt x="156" y="20"/>
                </a:lnTo>
                <a:lnTo>
                  <a:pt x="164" y="16"/>
                </a:lnTo>
                <a:lnTo>
                  <a:pt x="168" y="16"/>
                </a:lnTo>
                <a:lnTo>
                  <a:pt x="176" y="16"/>
                </a:lnTo>
                <a:lnTo>
                  <a:pt x="176" y="12"/>
                </a:lnTo>
                <a:lnTo>
                  <a:pt x="184" y="8"/>
                </a:lnTo>
                <a:lnTo>
                  <a:pt x="188" y="4"/>
                </a:lnTo>
                <a:lnTo>
                  <a:pt x="200" y="0"/>
                </a:lnTo>
                <a:lnTo>
                  <a:pt x="204" y="0"/>
                </a:lnTo>
                <a:lnTo>
                  <a:pt x="208" y="4"/>
                </a:lnTo>
                <a:lnTo>
                  <a:pt x="220" y="8"/>
                </a:lnTo>
                <a:lnTo>
                  <a:pt x="232" y="12"/>
                </a:lnTo>
                <a:lnTo>
                  <a:pt x="244" y="20"/>
                </a:lnTo>
                <a:lnTo>
                  <a:pt x="252" y="28"/>
                </a:lnTo>
                <a:lnTo>
                  <a:pt x="256" y="32"/>
                </a:lnTo>
                <a:lnTo>
                  <a:pt x="256" y="36"/>
                </a:lnTo>
                <a:lnTo>
                  <a:pt x="252" y="48"/>
                </a:lnTo>
                <a:lnTo>
                  <a:pt x="248" y="52"/>
                </a:lnTo>
                <a:lnTo>
                  <a:pt x="244" y="56"/>
                </a:lnTo>
                <a:lnTo>
                  <a:pt x="240" y="56"/>
                </a:lnTo>
                <a:lnTo>
                  <a:pt x="240" y="60"/>
                </a:lnTo>
                <a:lnTo>
                  <a:pt x="236" y="64"/>
                </a:lnTo>
                <a:lnTo>
                  <a:pt x="228" y="72"/>
                </a:lnTo>
                <a:lnTo>
                  <a:pt x="224" y="80"/>
                </a:lnTo>
                <a:lnTo>
                  <a:pt x="220" y="88"/>
                </a:lnTo>
                <a:lnTo>
                  <a:pt x="216" y="96"/>
                </a:lnTo>
                <a:lnTo>
                  <a:pt x="212" y="108"/>
                </a:lnTo>
                <a:lnTo>
                  <a:pt x="196" y="136"/>
                </a:lnTo>
                <a:lnTo>
                  <a:pt x="184" y="160"/>
                </a:lnTo>
                <a:lnTo>
                  <a:pt x="164" y="180"/>
                </a:lnTo>
                <a:lnTo>
                  <a:pt x="144" y="200"/>
                </a:lnTo>
                <a:lnTo>
                  <a:pt x="124" y="220"/>
                </a:lnTo>
                <a:lnTo>
                  <a:pt x="100" y="240"/>
                </a:lnTo>
                <a:lnTo>
                  <a:pt x="80" y="252"/>
                </a:lnTo>
                <a:lnTo>
                  <a:pt x="56" y="268"/>
                </a:lnTo>
                <a:lnTo>
                  <a:pt x="56" y="268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" name="Freeform 56">
            <a:extLst>
              <a:ext uri="{FF2B5EF4-FFF2-40B4-BE49-F238E27FC236}">
                <a16:creationId xmlns:a16="http://schemas.microsoft.com/office/drawing/2014/main" id="{27034BD1-9584-434D-A706-0B5B965C30C5}"/>
              </a:ext>
            </a:extLst>
          </p:cNvPr>
          <p:cNvSpPr>
            <a:spLocks/>
          </p:cNvSpPr>
          <p:nvPr/>
        </p:nvSpPr>
        <p:spPr bwMode="auto">
          <a:xfrm>
            <a:off x="9166022" y="641557"/>
            <a:ext cx="555807" cy="2492354"/>
          </a:xfrm>
          <a:custGeom>
            <a:avLst/>
            <a:gdLst>
              <a:gd name="T0" fmla="*/ 120 w 152"/>
              <a:gd name="T1" fmla="*/ 492 h 508"/>
              <a:gd name="T2" fmla="*/ 100 w 152"/>
              <a:gd name="T3" fmla="*/ 504 h 508"/>
              <a:gd name="T4" fmla="*/ 84 w 152"/>
              <a:gd name="T5" fmla="*/ 508 h 508"/>
              <a:gd name="T6" fmla="*/ 76 w 152"/>
              <a:gd name="T7" fmla="*/ 496 h 508"/>
              <a:gd name="T8" fmla="*/ 68 w 152"/>
              <a:gd name="T9" fmla="*/ 480 h 508"/>
              <a:gd name="T10" fmla="*/ 48 w 152"/>
              <a:gd name="T11" fmla="*/ 460 h 508"/>
              <a:gd name="T12" fmla="*/ 32 w 152"/>
              <a:gd name="T13" fmla="*/ 448 h 508"/>
              <a:gd name="T14" fmla="*/ 16 w 152"/>
              <a:gd name="T15" fmla="*/ 436 h 508"/>
              <a:gd name="T16" fmla="*/ 8 w 152"/>
              <a:gd name="T17" fmla="*/ 428 h 508"/>
              <a:gd name="T18" fmla="*/ 0 w 152"/>
              <a:gd name="T19" fmla="*/ 420 h 508"/>
              <a:gd name="T20" fmla="*/ 0 w 152"/>
              <a:gd name="T21" fmla="*/ 416 h 508"/>
              <a:gd name="T22" fmla="*/ 12 w 152"/>
              <a:gd name="T23" fmla="*/ 412 h 508"/>
              <a:gd name="T24" fmla="*/ 32 w 152"/>
              <a:gd name="T25" fmla="*/ 416 h 508"/>
              <a:gd name="T26" fmla="*/ 52 w 152"/>
              <a:gd name="T27" fmla="*/ 424 h 508"/>
              <a:gd name="T28" fmla="*/ 68 w 152"/>
              <a:gd name="T29" fmla="*/ 424 h 508"/>
              <a:gd name="T30" fmla="*/ 80 w 152"/>
              <a:gd name="T31" fmla="*/ 420 h 508"/>
              <a:gd name="T32" fmla="*/ 84 w 152"/>
              <a:gd name="T33" fmla="*/ 412 h 508"/>
              <a:gd name="T34" fmla="*/ 84 w 152"/>
              <a:gd name="T35" fmla="*/ 404 h 508"/>
              <a:gd name="T36" fmla="*/ 84 w 152"/>
              <a:gd name="T37" fmla="*/ 396 h 508"/>
              <a:gd name="T38" fmla="*/ 84 w 152"/>
              <a:gd name="T39" fmla="*/ 380 h 508"/>
              <a:gd name="T40" fmla="*/ 88 w 152"/>
              <a:gd name="T41" fmla="*/ 360 h 508"/>
              <a:gd name="T42" fmla="*/ 88 w 152"/>
              <a:gd name="T43" fmla="*/ 336 h 508"/>
              <a:gd name="T44" fmla="*/ 88 w 152"/>
              <a:gd name="T45" fmla="*/ 308 h 508"/>
              <a:gd name="T46" fmla="*/ 88 w 152"/>
              <a:gd name="T47" fmla="*/ 276 h 508"/>
              <a:gd name="T48" fmla="*/ 88 w 152"/>
              <a:gd name="T49" fmla="*/ 236 h 508"/>
              <a:gd name="T50" fmla="*/ 88 w 152"/>
              <a:gd name="T51" fmla="*/ 200 h 508"/>
              <a:gd name="T52" fmla="*/ 88 w 152"/>
              <a:gd name="T53" fmla="*/ 168 h 508"/>
              <a:gd name="T54" fmla="*/ 88 w 152"/>
              <a:gd name="T55" fmla="*/ 136 h 508"/>
              <a:gd name="T56" fmla="*/ 88 w 152"/>
              <a:gd name="T57" fmla="*/ 112 h 508"/>
              <a:gd name="T58" fmla="*/ 84 w 152"/>
              <a:gd name="T59" fmla="*/ 92 h 508"/>
              <a:gd name="T60" fmla="*/ 84 w 152"/>
              <a:gd name="T61" fmla="*/ 76 h 508"/>
              <a:gd name="T62" fmla="*/ 84 w 152"/>
              <a:gd name="T63" fmla="*/ 64 h 508"/>
              <a:gd name="T64" fmla="*/ 84 w 152"/>
              <a:gd name="T65" fmla="*/ 56 h 508"/>
              <a:gd name="T66" fmla="*/ 80 w 152"/>
              <a:gd name="T67" fmla="*/ 40 h 508"/>
              <a:gd name="T68" fmla="*/ 72 w 152"/>
              <a:gd name="T69" fmla="*/ 24 h 508"/>
              <a:gd name="T70" fmla="*/ 68 w 152"/>
              <a:gd name="T71" fmla="*/ 16 h 508"/>
              <a:gd name="T72" fmla="*/ 72 w 152"/>
              <a:gd name="T73" fmla="*/ 8 h 508"/>
              <a:gd name="T74" fmla="*/ 84 w 152"/>
              <a:gd name="T75" fmla="*/ 0 h 508"/>
              <a:gd name="T76" fmla="*/ 108 w 152"/>
              <a:gd name="T77" fmla="*/ 4 h 508"/>
              <a:gd name="T78" fmla="*/ 136 w 152"/>
              <a:gd name="T79" fmla="*/ 16 h 508"/>
              <a:gd name="T80" fmla="*/ 148 w 152"/>
              <a:gd name="T81" fmla="*/ 24 h 508"/>
              <a:gd name="T82" fmla="*/ 152 w 152"/>
              <a:gd name="T83" fmla="*/ 32 h 508"/>
              <a:gd name="T84" fmla="*/ 148 w 152"/>
              <a:gd name="T85" fmla="*/ 40 h 508"/>
              <a:gd name="T86" fmla="*/ 144 w 152"/>
              <a:gd name="T87" fmla="*/ 56 h 508"/>
              <a:gd name="T88" fmla="*/ 144 w 152"/>
              <a:gd name="T89" fmla="*/ 80 h 508"/>
              <a:gd name="T90" fmla="*/ 140 w 152"/>
              <a:gd name="T91" fmla="*/ 112 h 508"/>
              <a:gd name="T92" fmla="*/ 140 w 152"/>
              <a:gd name="T93" fmla="*/ 156 h 508"/>
              <a:gd name="T94" fmla="*/ 136 w 152"/>
              <a:gd name="T95" fmla="*/ 188 h 508"/>
              <a:gd name="T96" fmla="*/ 136 w 152"/>
              <a:gd name="T97" fmla="*/ 224 h 508"/>
              <a:gd name="T98" fmla="*/ 136 w 152"/>
              <a:gd name="T99" fmla="*/ 272 h 508"/>
              <a:gd name="T100" fmla="*/ 140 w 152"/>
              <a:gd name="T101" fmla="*/ 328 h 508"/>
              <a:gd name="T102" fmla="*/ 140 w 152"/>
              <a:gd name="T103" fmla="*/ 388 h 508"/>
              <a:gd name="T104" fmla="*/ 136 w 152"/>
              <a:gd name="T105" fmla="*/ 432 h 508"/>
              <a:gd name="T106" fmla="*/ 132 w 152"/>
              <a:gd name="T107" fmla="*/ 464 h 508"/>
              <a:gd name="T108" fmla="*/ 128 w 152"/>
              <a:gd name="T109" fmla="*/ 484 h 5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152" h="508">
                <a:moveTo>
                  <a:pt x="128" y="484"/>
                </a:moveTo>
                <a:lnTo>
                  <a:pt x="120" y="492"/>
                </a:lnTo>
                <a:lnTo>
                  <a:pt x="112" y="500"/>
                </a:lnTo>
                <a:lnTo>
                  <a:pt x="100" y="504"/>
                </a:lnTo>
                <a:lnTo>
                  <a:pt x="92" y="508"/>
                </a:lnTo>
                <a:lnTo>
                  <a:pt x="84" y="508"/>
                </a:lnTo>
                <a:lnTo>
                  <a:pt x="80" y="504"/>
                </a:lnTo>
                <a:lnTo>
                  <a:pt x="76" y="496"/>
                </a:lnTo>
                <a:lnTo>
                  <a:pt x="72" y="488"/>
                </a:lnTo>
                <a:lnTo>
                  <a:pt x="68" y="480"/>
                </a:lnTo>
                <a:lnTo>
                  <a:pt x="60" y="472"/>
                </a:lnTo>
                <a:lnTo>
                  <a:pt x="48" y="460"/>
                </a:lnTo>
                <a:lnTo>
                  <a:pt x="44" y="452"/>
                </a:lnTo>
                <a:lnTo>
                  <a:pt x="32" y="448"/>
                </a:lnTo>
                <a:lnTo>
                  <a:pt x="24" y="440"/>
                </a:lnTo>
                <a:lnTo>
                  <a:pt x="16" y="436"/>
                </a:lnTo>
                <a:lnTo>
                  <a:pt x="12" y="432"/>
                </a:lnTo>
                <a:lnTo>
                  <a:pt x="8" y="428"/>
                </a:lnTo>
                <a:lnTo>
                  <a:pt x="4" y="424"/>
                </a:lnTo>
                <a:lnTo>
                  <a:pt x="0" y="420"/>
                </a:lnTo>
                <a:lnTo>
                  <a:pt x="0" y="420"/>
                </a:lnTo>
                <a:lnTo>
                  <a:pt x="0" y="416"/>
                </a:lnTo>
                <a:lnTo>
                  <a:pt x="4" y="412"/>
                </a:lnTo>
                <a:lnTo>
                  <a:pt x="12" y="412"/>
                </a:lnTo>
                <a:lnTo>
                  <a:pt x="20" y="412"/>
                </a:lnTo>
                <a:lnTo>
                  <a:pt x="32" y="416"/>
                </a:lnTo>
                <a:lnTo>
                  <a:pt x="40" y="420"/>
                </a:lnTo>
                <a:lnTo>
                  <a:pt x="52" y="424"/>
                </a:lnTo>
                <a:lnTo>
                  <a:pt x="60" y="424"/>
                </a:lnTo>
                <a:lnTo>
                  <a:pt x="68" y="424"/>
                </a:lnTo>
                <a:lnTo>
                  <a:pt x="76" y="424"/>
                </a:lnTo>
                <a:lnTo>
                  <a:pt x="80" y="420"/>
                </a:lnTo>
                <a:lnTo>
                  <a:pt x="80" y="416"/>
                </a:lnTo>
                <a:lnTo>
                  <a:pt x="84" y="412"/>
                </a:lnTo>
                <a:lnTo>
                  <a:pt x="84" y="408"/>
                </a:lnTo>
                <a:lnTo>
                  <a:pt x="84" y="404"/>
                </a:lnTo>
                <a:lnTo>
                  <a:pt x="84" y="400"/>
                </a:lnTo>
                <a:lnTo>
                  <a:pt x="84" y="396"/>
                </a:lnTo>
                <a:lnTo>
                  <a:pt x="84" y="388"/>
                </a:lnTo>
                <a:lnTo>
                  <a:pt x="84" y="380"/>
                </a:lnTo>
                <a:lnTo>
                  <a:pt x="88" y="372"/>
                </a:lnTo>
                <a:lnTo>
                  <a:pt x="88" y="360"/>
                </a:lnTo>
                <a:lnTo>
                  <a:pt x="88" y="348"/>
                </a:lnTo>
                <a:lnTo>
                  <a:pt x="88" y="336"/>
                </a:lnTo>
                <a:lnTo>
                  <a:pt x="88" y="324"/>
                </a:lnTo>
                <a:lnTo>
                  <a:pt x="88" y="308"/>
                </a:lnTo>
                <a:lnTo>
                  <a:pt x="88" y="292"/>
                </a:lnTo>
                <a:lnTo>
                  <a:pt x="88" y="276"/>
                </a:lnTo>
                <a:lnTo>
                  <a:pt x="88" y="256"/>
                </a:lnTo>
                <a:lnTo>
                  <a:pt x="88" y="236"/>
                </a:lnTo>
                <a:lnTo>
                  <a:pt x="88" y="220"/>
                </a:lnTo>
                <a:lnTo>
                  <a:pt x="88" y="200"/>
                </a:lnTo>
                <a:lnTo>
                  <a:pt x="88" y="184"/>
                </a:lnTo>
                <a:lnTo>
                  <a:pt x="88" y="168"/>
                </a:lnTo>
                <a:lnTo>
                  <a:pt x="88" y="152"/>
                </a:lnTo>
                <a:lnTo>
                  <a:pt x="88" y="136"/>
                </a:lnTo>
                <a:lnTo>
                  <a:pt x="88" y="124"/>
                </a:lnTo>
                <a:lnTo>
                  <a:pt x="88" y="112"/>
                </a:lnTo>
                <a:lnTo>
                  <a:pt x="88" y="104"/>
                </a:lnTo>
                <a:lnTo>
                  <a:pt x="84" y="92"/>
                </a:lnTo>
                <a:lnTo>
                  <a:pt x="84" y="84"/>
                </a:lnTo>
                <a:lnTo>
                  <a:pt x="84" y="76"/>
                </a:lnTo>
                <a:lnTo>
                  <a:pt x="84" y="68"/>
                </a:lnTo>
                <a:lnTo>
                  <a:pt x="84" y="64"/>
                </a:lnTo>
                <a:lnTo>
                  <a:pt x="84" y="60"/>
                </a:lnTo>
                <a:lnTo>
                  <a:pt x="84" y="56"/>
                </a:lnTo>
                <a:lnTo>
                  <a:pt x="80" y="48"/>
                </a:lnTo>
                <a:lnTo>
                  <a:pt x="80" y="40"/>
                </a:lnTo>
                <a:lnTo>
                  <a:pt x="76" y="32"/>
                </a:lnTo>
                <a:lnTo>
                  <a:pt x="72" y="24"/>
                </a:lnTo>
                <a:lnTo>
                  <a:pt x="68" y="20"/>
                </a:lnTo>
                <a:lnTo>
                  <a:pt x="68" y="16"/>
                </a:lnTo>
                <a:lnTo>
                  <a:pt x="68" y="12"/>
                </a:lnTo>
                <a:lnTo>
                  <a:pt x="72" y="8"/>
                </a:lnTo>
                <a:lnTo>
                  <a:pt x="76" y="4"/>
                </a:lnTo>
                <a:lnTo>
                  <a:pt x="84" y="0"/>
                </a:lnTo>
                <a:lnTo>
                  <a:pt x="96" y="4"/>
                </a:lnTo>
                <a:lnTo>
                  <a:pt x="108" y="4"/>
                </a:lnTo>
                <a:lnTo>
                  <a:pt x="124" y="8"/>
                </a:lnTo>
                <a:lnTo>
                  <a:pt x="136" y="16"/>
                </a:lnTo>
                <a:lnTo>
                  <a:pt x="144" y="20"/>
                </a:lnTo>
                <a:lnTo>
                  <a:pt x="148" y="24"/>
                </a:lnTo>
                <a:lnTo>
                  <a:pt x="148" y="28"/>
                </a:lnTo>
                <a:lnTo>
                  <a:pt x="152" y="32"/>
                </a:lnTo>
                <a:lnTo>
                  <a:pt x="148" y="36"/>
                </a:lnTo>
                <a:lnTo>
                  <a:pt x="148" y="40"/>
                </a:lnTo>
                <a:lnTo>
                  <a:pt x="144" y="48"/>
                </a:lnTo>
                <a:lnTo>
                  <a:pt x="144" y="56"/>
                </a:lnTo>
                <a:lnTo>
                  <a:pt x="144" y="68"/>
                </a:lnTo>
                <a:lnTo>
                  <a:pt x="144" y="80"/>
                </a:lnTo>
                <a:lnTo>
                  <a:pt x="140" y="96"/>
                </a:lnTo>
                <a:lnTo>
                  <a:pt x="140" y="112"/>
                </a:lnTo>
                <a:lnTo>
                  <a:pt x="140" y="136"/>
                </a:lnTo>
                <a:lnTo>
                  <a:pt x="140" y="156"/>
                </a:lnTo>
                <a:lnTo>
                  <a:pt x="140" y="172"/>
                </a:lnTo>
                <a:lnTo>
                  <a:pt x="136" y="188"/>
                </a:lnTo>
                <a:lnTo>
                  <a:pt x="136" y="204"/>
                </a:lnTo>
                <a:lnTo>
                  <a:pt x="136" y="224"/>
                </a:lnTo>
                <a:lnTo>
                  <a:pt x="136" y="248"/>
                </a:lnTo>
                <a:lnTo>
                  <a:pt x="136" y="272"/>
                </a:lnTo>
                <a:lnTo>
                  <a:pt x="140" y="300"/>
                </a:lnTo>
                <a:lnTo>
                  <a:pt x="140" y="328"/>
                </a:lnTo>
                <a:lnTo>
                  <a:pt x="140" y="360"/>
                </a:lnTo>
                <a:lnTo>
                  <a:pt x="140" y="388"/>
                </a:lnTo>
                <a:lnTo>
                  <a:pt x="140" y="412"/>
                </a:lnTo>
                <a:lnTo>
                  <a:pt x="136" y="432"/>
                </a:lnTo>
                <a:lnTo>
                  <a:pt x="136" y="448"/>
                </a:lnTo>
                <a:lnTo>
                  <a:pt x="132" y="464"/>
                </a:lnTo>
                <a:lnTo>
                  <a:pt x="132" y="476"/>
                </a:lnTo>
                <a:lnTo>
                  <a:pt x="128" y="484"/>
                </a:lnTo>
                <a:lnTo>
                  <a:pt x="128" y="484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" name="Freeform 57">
            <a:extLst>
              <a:ext uri="{FF2B5EF4-FFF2-40B4-BE49-F238E27FC236}">
                <a16:creationId xmlns:a16="http://schemas.microsoft.com/office/drawing/2014/main" id="{4D607754-C7FC-4A02-A487-58CB478CDA64}"/>
              </a:ext>
            </a:extLst>
          </p:cNvPr>
          <p:cNvSpPr>
            <a:spLocks/>
          </p:cNvSpPr>
          <p:nvPr/>
        </p:nvSpPr>
        <p:spPr bwMode="auto">
          <a:xfrm>
            <a:off x="9677950" y="975179"/>
            <a:ext cx="775205" cy="824243"/>
          </a:xfrm>
          <a:custGeom>
            <a:avLst/>
            <a:gdLst>
              <a:gd name="T0" fmla="*/ 212 w 212"/>
              <a:gd name="T1" fmla="*/ 32 h 168"/>
              <a:gd name="T2" fmla="*/ 212 w 212"/>
              <a:gd name="T3" fmla="*/ 36 h 168"/>
              <a:gd name="T4" fmla="*/ 212 w 212"/>
              <a:gd name="T5" fmla="*/ 40 h 168"/>
              <a:gd name="T6" fmla="*/ 208 w 212"/>
              <a:gd name="T7" fmla="*/ 44 h 168"/>
              <a:gd name="T8" fmla="*/ 204 w 212"/>
              <a:gd name="T9" fmla="*/ 48 h 168"/>
              <a:gd name="T10" fmla="*/ 196 w 212"/>
              <a:gd name="T11" fmla="*/ 56 h 168"/>
              <a:gd name="T12" fmla="*/ 188 w 212"/>
              <a:gd name="T13" fmla="*/ 60 h 168"/>
              <a:gd name="T14" fmla="*/ 180 w 212"/>
              <a:gd name="T15" fmla="*/ 68 h 168"/>
              <a:gd name="T16" fmla="*/ 172 w 212"/>
              <a:gd name="T17" fmla="*/ 76 h 168"/>
              <a:gd name="T18" fmla="*/ 152 w 212"/>
              <a:gd name="T19" fmla="*/ 92 h 168"/>
              <a:gd name="T20" fmla="*/ 132 w 212"/>
              <a:gd name="T21" fmla="*/ 104 h 168"/>
              <a:gd name="T22" fmla="*/ 108 w 212"/>
              <a:gd name="T23" fmla="*/ 120 h 168"/>
              <a:gd name="T24" fmla="*/ 84 w 212"/>
              <a:gd name="T25" fmla="*/ 132 h 168"/>
              <a:gd name="T26" fmla="*/ 60 w 212"/>
              <a:gd name="T27" fmla="*/ 144 h 168"/>
              <a:gd name="T28" fmla="*/ 44 w 212"/>
              <a:gd name="T29" fmla="*/ 156 h 168"/>
              <a:gd name="T30" fmla="*/ 28 w 212"/>
              <a:gd name="T31" fmla="*/ 164 h 168"/>
              <a:gd name="T32" fmla="*/ 12 w 212"/>
              <a:gd name="T33" fmla="*/ 168 h 168"/>
              <a:gd name="T34" fmla="*/ 0 w 212"/>
              <a:gd name="T35" fmla="*/ 148 h 168"/>
              <a:gd name="T36" fmla="*/ 24 w 212"/>
              <a:gd name="T37" fmla="*/ 132 h 168"/>
              <a:gd name="T38" fmla="*/ 44 w 212"/>
              <a:gd name="T39" fmla="*/ 116 h 168"/>
              <a:gd name="T40" fmla="*/ 64 w 212"/>
              <a:gd name="T41" fmla="*/ 104 h 168"/>
              <a:gd name="T42" fmla="*/ 80 w 212"/>
              <a:gd name="T43" fmla="*/ 88 h 168"/>
              <a:gd name="T44" fmla="*/ 96 w 212"/>
              <a:gd name="T45" fmla="*/ 72 h 168"/>
              <a:gd name="T46" fmla="*/ 108 w 212"/>
              <a:gd name="T47" fmla="*/ 60 h 168"/>
              <a:gd name="T48" fmla="*/ 120 w 212"/>
              <a:gd name="T49" fmla="*/ 52 h 168"/>
              <a:gd name="T50" fmla="*/ 128 w 212"/>
              <a:gd name="T51" fmla="*/ 40 h 168"/>
              <a:gd name="T52" fmla="*/ 132 w 212"/>
              <a:gd name="T53" fmla="*/ 32 h 168"/>
              <a:gd name="T54" fmla="*/ 136 w 212"/>
              <a:gd name="T55" fmla="*/ 24 h 168"/>
              <a:gd name="T56" fmla="*/ 136 w 212"/>
              <a:gd name="T57" fmla="*/ 20 h 168"/>
              <a:gd name="T58" fmla="*/ 136 w 212"/>
              <a:gd name="T59" fmla="*/ 12 h 168"/>
              <a:gd name="T60" fmla="*/ 136 w 212"/>
              <a:gd name="T61" fmla="*/ 8 h 168"/>
              <a:gd name="T62" fmla="*/ 136 w 212"/>
              <a:gd name="T63" fmla="*/ 4 h 168"/>
              <a:gd name="T64" fmla="*/ 136 w 212"/>
              <a:gd name="T65" fmla="*/ 0 h 168"/>
              <a:gd name="T66" fmla="*/ 144 w 212"/>
              <a:gd name="T67" fmla="*/ 0 h 168"/>
              <a:gd name="T68" fmla="*/ 152 w 212"/>
              <a:gd name="T69" fmla="*/ 0 h 168"/>
              <a:gd name="T70" fmla="*/ 160 w 212"/>
              <a:gd name="T71" fmla="*/ 0 h 168"/>
              <a:gd name="T72" fmla="*/ 168 w 212"/>
              <a:gd name="T73" fmla="*/ 4 h 168"/>
              <a:gd name="T74" fmla="*/ 184 w 212"/>
              <a:gd name="T75" fmla="*/ 8 h 168"/>
              <a:gd name="T76" fmla="*/ 192 w 212"/>
              <a:gd name="T77" fmla="*/ 12 h 168"/>
              <a:gd name="T78" fmla="*/ 196 w 212"/>
              <a:gd name="T79" fmla="*/ 16 h 168"/>
              <a:gd name="T80" fmla="*/ 200 w 212"/>
              <a:gd name="T81" fmla="*/ 20 h 168"/>
              <a:gd name="T82" fmla="*/ 208 w 212"/>
              <a:gd name="T83" fmla="*/ 24 h 168"/>
              <a:gd name="T84" fmla="*/ 212 w 212"/>
              <a:gd name="T85" fmla="*/ 28 h 168"/>
              <a:gd name="T86" fmla="*/ 212 w 212"/>
              <a:gd name="T87" fmla="*/ 32 h 168"/>
              <a:gd name="T88" fmla="*/ 212 w 212"/>
              <a:gd name="T89" fmla="*/ 32 h 1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212" h="168">
                <a:moveTo>
                  <a:pt x="212" y="32"/>
                </a:moveTo>
                <a:lnTo>
                  <a:pt x="212" y="36"/>
                </a:lnTo>
                <a:lnTo>
                  <a:pt x="212" y="40"/>
                </a:lnTo>
                <a:lnTo>
                  <a:pt x="208" y="44"/>
                </a:lnTo>
                <a:lnTo>
                  <a:pt x="204" y="48"/>
                </a:lnTo>
                <a:lnTo>
                  <a:pt x="196" y="56"/>
                </a:lnTo>
                <a:lnTo>
                  <a:pt x="188" y="60"/>
                </a:lnTo>
                <a:lnTo>
                  <a:pt x="180" y="68"/>
                </a:lnTo>
                <a:lnTo>
                  <a:pt x="172" y="76"/>
                </a:lnTo>
                <a:lnTo>
                  <a:pt x="152" y="92"/>
                </a:lnTo>
                <a:lnTo>
                  <a:pt x="132" y="104"/>
                </a:lnTo>
                <a:lnTo>
                  <a:pt x="108" y="120"/>
                </a:lnTo>
                <a:lnTo>
                  <a:pt x="84" y="132"/>
                </a:lnTo>
                <a:lnTo>
                  <a:pt x="60" y="144"/>
                </a:lnTo>
                <a:lnTo>
                  <a:pt x="44" y="156"/>
                </a:lnTo>
                <a:lnTo>
                  <a:pt x="28" y="164"/>
                </a:lnTo>
                <a:lnTo>
                  <a:pt x="12" y="168"/>
                </a:lnTo>
                <a:lnTo>
                  <a:pt x="0" y="148"/>
                </a:lnTo>
                <a:lnTo>
                  <a:pt x="24" y="132"/>
                </a:lnTo>
                <a:lnTo>
                  <a:pt x="44" y="116"/>
                </a:lnTo>
                <a:lnTo>
                  <a:pt x="64" y="104"/>
                </a:lnTo>
                <a:lnTo>
                  <a:pt x="80" y="88"/>
                </a:lnTo>
                <a:lnTo>
                  <a:pt x="96" y="72"/>
                </a:lnTo>
                <a:lnTo>
                  <a:pt x="108" y="60"/>
                </a:lnTo>
                <a:lnTo>
                  <a:pt x="120" y="52"/>
                </a:lnTo>
                <a:lnTo>
                  <a:pt x="128" y="40"/>
                </a:lnTo>
                <a:lnTo>
                  <a:pt x="132" y="32"/>
                </a:lnTo>
                <a:lnTo>
                  <a:pt x="136" y="24"/>
                </a:lnTo>
                <a:lnTo>
                  <a:pt x="136" y="20"/>
                </a:lnTo>
                <a:lnTo>
                  <a:pt x="136" y="12"/>
                </a:lnTo>
                <a:lnTo>
                  <a:pt x="136" y="8"/>
                </a:lnTo>
                <a:lnTo>
                  <a:pt x="136" y="4"/>
                </a:lnTo>
                <a:lnTo>
                  <a:pt x="136" y="0"/>
                </a:lnTo>
                <a:lnTo>
                  <a:pt x="144" y="0"/>
                </a:lnTo>
                <a:lnTo>
                  <a:pt x="152" y="0"/>
                </a:lnTo>
                <a:lnTo>
                  <a:pt x="160" y="0"/>
                </a:lnTo>
                <a:lnTo>
                  <a:pt x="168" y="4"/>
                </a:lnTo>
                <a:lnTo>
                  <a:pt x="184" y="8"/>
                </a:lnTo>
                <a:lnTo>
                  <a:pt x="192" y="12"/>
                </a:lnTo>
                <a:lnTo>
                  <a:pt x="196" y="16"/>
                </a:lnTo>
                <a:lnTo>
                  <a:pt x="200" y="20"/>
                </a:lnTo>
                <a:lnTo>
                  <a:pt x="208" y="24"/>
                </a:lnTo>
                <a:lnTo>
                  <a:pt x="212" y="28"/>
                </a:lnTo>
                <a:lnTo>
                  <a:pt x="212" y="32"/>
                </a:lnTo>
                <a:lnTo>
                  <a:pt x="212" y="32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" name="Freeform 58">
            <a:extLst>
              <a:ext uri="{FF2B5EF4-FFF2-40B4-BE49-F238E27FC236}">
                <a16:creationId xmlns:a16="http://schemas.microsoft.com/office/drawing/2014/main" id="{2E0FFCC5-875C-456C-8C0E-A3827D782E18}"/>
              </a:ext>
            </a:extLst>
          </p:cNvPr>
          <p:cNvSpPr>
            <a:spLocks/>
          </p:cNvSpPr>
          <p:nvPr/>
        </p:nvSpPr>
        <p:spPr bwMode="auto">
          <a:xfrm>
            <a:off x="9531685" y="1465800"/>
            <a:ext cx="1462651" cy="1079366"/>
          </a:xfrm>
          <a:custGeom>
            <a:avLst/>
            <a:gdLst>
              <a:gd name="T0" fmla="*/ 328 w 400"/>
              <a:gd name="T1" fmla="*/ 176 h 220"/>
              <a:gd name="T2" fmla="*/ 348 w 400"/>
              <a:gd name="T3" fmla="*/ 180 h 220"/>
              <a:gd name="T4" fmla="*/ 360 w 400"/>
              <a:gd name="T5" fmla="*/ 184 h 220"/>
              <a:gd name="T6" fmla="*/ 376 w 400"/>
              <a:gd name="T7" fmla="*/ 188 h 220"/>
              <a:gd name="T8" fmla="*/ 384 w 400"/>
              <a:gd name="T9" fmla="*/ 192 h 220"/>
              <a:gd name="T10" fmla="*/ 392 w 400"/>
              <a:gd name="T11" fmla="*/ 192 h 220"/>
              <a:gd name="T12" fmla="*/ 396 w 400"/>
              <a:gd name="T13" fmla="*/ 196 h 220"/>
              <a:gd name="T14" fmla="*/ 400 w 400"/>
              <a:gd name="T15" fmla="*/ 200 h 220"/>
              <a:gd name="T16" fmla="*/ 400 w 400"/>
              <a:gd name="T17" fmla="*/ 200 h 220"/>
              <a:gd name="T18" fmla="*/ 396 w 400"/>
              <a:gd name="T19" fmla="*/ 204 h 220"/>
              <a:gd name="T20" fmla="*/ 392 w 400"/>
              <a:gd name="T21" fmla="*/ 204 h 220"/>
              <a:gd name="T22" fmla="*/ 388 w 400"/>
              <a:gd name="T23" fmla="*/ 208 h 220"/>
              <a:gd name="T24" fmla="*/ 380 w 400"/>
              <a:gd name="T25" fmla="*/ 208 h 220"/>
              <a:gd name="T26" fmla="*/ 372 w 400"/>
              <a:gd name="T27" fmla="*/ 212 h 220"/>
              <a:gd name="T28" fmla="*/ 360 w 400"/>
              <a:gd name="T29" fmla="*/ 212 h 220"/>
              <a:gd name="T30" fmla="*/ 348 w 400"/>
              <a:gd name="T31" fmla="*/ 212 h 220"/>
              <a:gd name="T32" fmla="*/ 332 w 400"/>
              <a:gd name="T33" fmla="*/ 216 h 220"/>
              <a:gd name="T34" fmla="*/ 316 w 400"/>
              <a:gd name="T35" fmla="*/ 216 h 220"/>
              <a:gd name="T36" fmla="*/ 300 w 400"/>
              <a:gd name="T37" fmla="*/ 220 h 220"/>
              <a:gd name="T38" fmla="*/ 288 w 400"/>
              <a:gd name="T39" fmla="*/ 220 h 220"/>
              <a:gd name="T40" fmla="*/ 276 w 400"/>
              <a:gd name="T41" fmla="*/ 220 h 220"/>
              <a:gd name="T42" fmla="*/ 264 w 400"/>
              <a:gd name="T43" fmla="*/ 220 h 220"/>
              <a:gd name="T44" fmla="*/ 256 w 400"/>
              <a:gd name="T45" fmla="*/ 220 h 220"/>
              <a:gd name="T46" fmla="*/ 244 w 400"/>
              <a:gd name="T47" fmla="*/ 220 h 220"/>
              <a:gd name="T48" fmla="*/ 240 w 400"/>
              <a:gd name="T49" fmla="*/ 220 h 220"/>
              <a:gd name="T50" fmla="*/ 236 w 400"/>
              <a:gd name="T51" fmla="*/ 220 h 220"/>
              <a:gd name="T52" fmla="*/ 228 w 400"/>
              <a:gd name="T53" fmla="*/ 216 h 220"/>
              <a:gd name="T54" fmla="*/ 220 w 400"/>
              <a:gd name="T55" fmla="*/ 212 h 220"/>
              <a:gd name="T56" fmla="*/ 212 w 400"/>
              <a:gd name="T57" fmla="*/ 208 h 220"/>
              <a:gd name="T58" fmla="*/ 204 w 400"/>
              <a:gd name="T59" fmla="*/ 200 h 220"/>
              <a:gd name="T60" fmla="*/ 192 w 400"/>
              <a:gd name="T61" fmla="*/ 192 h 220"/>
              <a:gd name="T62" fmla="*/ 180 w 400"/>
              <a:gd name="T63" fmla="*/ 184 h 220"/>
              <a:gd name="T64" fmla="*/ 164 w 400"/>
              <a:gd name="T65" fmla="*/ 172 h 220"/>
              <a:gd name="T66" fmla="*/ 148 w 400"/>
              <a:gd name="T67" fmla="*/ 160 h 220"/>
              <a:gd name="T68" fmla="*/ 132 w 400"/>
              <a:gd name="T69" fmla="*/ 148 h 220"/>
              <a:gd name="T70" fmla="*/ 116 w 400"/>
              <a:gd name="T71" fmla="*/ 132 h 220"/>
              <a:gd name="T72" fmla="*/ 96 w 400"/>
              <a:gd name="T73" fmla="*/ 116 h 220"/>
              <a:gd name="T74" fmla="*/ 72 w 400"/>
              <a:gd name="T75" fmla="*/ 96 h 220"/>
              <a:gd name="T76" fmla="*/ 52 w 400"/>
              <a:gd name="T77" fmla="*/ 76 h 220"/>
              <a:gd name="T78" fmla="*/ 28 w 400"/>
              <a:gd name="T79" fmla="*/ 56 h 220"/>
              <a:gd name="T80" fmla="*/ 0 w 400"/>
              <a:gd name="T81" fmla="*/ 32 h 220"/>
              <a:gd name="T82" fmla="*/ 0 w 400"/>
              <a:gd name="T83" fmla="*/ 0 h 220"/>
              <a:gd name="T84" fmla="*/ 36 w 400"/>
              <a:gd name="T85" fmla="*/ 24 h 220"/>
              <a:gd name="T86" fmla="*/ 68 w 400"/>
              <a:gd name="T87" fmla="*/ 48 h 220"/>
              <a:gd name="T88" fmla="*/ 96 w 400"/>
              <a:gd name="T89" fmla="*/ 68 h 220"/>
              <a:gd name="T90" fmla="*/ 124 w 400"/>
              <a:gd name="T91" fmla="*/ 84 h 220"/>
              <a:gd name="T92" fmla="*/ 148 w 400"/>
              <a:gd name="T93" fmla="*/ 100 h 220"/>
              <a:gd name="T94" fmla="*/ 168 w 400"/>
              <a:gd name="T95" fmla="*/ 112 h 220"/>
              <a:gd name="T96" fmla="*/ 188 w 400"/>
              <a:gd name="T97" fmla="*/ 124 h 220"/>
              <a:gd name="T98" fmla="*/ 204 w 400"/>
              <a:gd name="T99" fmla="*/ 132 h 220"/>
              <a:gd name="T100" fmla="*/ 232 w 400"/>
              <a:gd name="T101" fmla="*/ 144 h 220"/>
              <a:gd name="T102" fmla="*/ 264 w 400"/>
              <a:gd name="T103" fmla="*/ 156 h 220"/>
              <a:gd name="T104" fmla="*/ 296 w 400"/>
              <a:gd name="T105" fmla="*/ 168 h 220"/>
              <a:gd name="T106" fmla="*/ 328 w 400"/>
              <a:gd name="T107" fmla="*/ 176 h 220"/>
              <a:gd name="T108" fmla="*/ 328 w 400"/>
              <a:gd name="T109" fmla="*/ 176 h 2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400" h="220">
                <a:moveTo>
                  <a:pt x="328" y="176"/>
                </a:moveTo>
                <a:lnTo>
                  <a:pt x="348" y="180"/>
                </a:lnTo>
                <a:lnTo>
                  <a:pt x="360" y="184"/>
                </a:lnTo>
                <a:lnTo>
                  <a:pt x="376" y="188"/>
                </a:lnTo>
                <a:lnTo>
                  <a:pt x="384" y="192"/>
                </a:lnTo>
                <a:lnTo>
                  <a:pt x="392" y="192"/>
                </a:lnTo>
                <a:lnTo>
                  <a:pt x="396" y="196"/>
                </a:lnTo>
                <a:lnTo>
                  <a:pt x="400" y="200"/>
                </a:lnTo>
                <a:lnTo>
                  <a:pt x="400" y="200"/>
                </a:lnTo>
                <a:lnTo>
                  <a:pt x="396" y="204"/>
                </a:lnTo>
                <a:lnTo>
                  <a:pt x="392" y="204"/>
                </a:lnTo>
                <a:lnTo>
                  <a:pt x="388" y="208"/>
                </a:lnTo>
                <a:lnTo>
                  <a:pt x="380" y="208"/>
                </a:lnTo>
                <a:lnTo>
                  <a:pt x="372" y="212"/>
                </a:lnTo>
                <a:lnTo>
                  <a:pt x="360" y="212"/>
                </a:lnTo>
                <a:lnTo>
                  <a:pt x="348" y="212"/>
                </a:lnTo>
                <a:lnTo>
                  <a:pt x="332" y="216"/>
                </a:lnTo>
                <a:lnTo>
                  <a:pt x="316" y="216"/>
                </a:lnTo>
                <a:lnTo>
                  <a:pt x="300" y="220"/>
                </a:lnTo>
                <a:lnTo>
                  <a:pt x="288" y="220"/>
                </a:lnTo>
                <a:lnTo>
                  <a:pt x="276" y="220"/>
                </a:lnTo>
                <a:lnTo>
                  <a:pt x="264" y="220"/>
                </a:lnTo>
                <a:lnTo>
                  <a:pt x="256" y="220"/>
                </a:lnTo>
                <a:lnTo>
                  <a:pt x="244" y="220"/>
                </a:lnTo>
                <a:lnTo>
                  <a:pt x="240" y="220"/>
                </a:lnTo>
                <a:lnTo>
                  <a:pt x="236" y="220"/>
                </a:lnTo>
                <a:lnTo>
                  <a:pt x="228" y="216"/>
                </a:lnTo>
                <a:lnTo>
                  <a:pt x="220" y="212"/>
                </a:lnTo>
                <a:lnTo>
                  <a:pt x="212" y="208"/>
                </a:lnTo>
                <a:lnTo>
                  <a:pt x="204" y="200"/>
                </a:lnTo>
                <a:lnTo>
                  <a:pt x="192" y="192"/>
                </a:lnTo>
                <a:lnTo>
                  <a:pt x="180" y="184"/>
                </a:lnTo>
                <a:lnTo>
                  <a:pt x="164" y="172"/>
                </a:lnTo>
                <a:lnTo>
                  <a:pt x="148" y="160"/>
                </a:lnTo>
                <a:lnTo>
                  <a:pt x="132" y="148"/>
                </a:lnTo>
                <a:lnTo>
                  <a:pt x="116" y="132"/>
                </a:lnTo>
                <a:lnTo>
                  <a:pt x="96" y="116"/>
                </a:lnTo>
                <a:lnTo>
                  <a:pt x="72" y="96"/>
                </a:lnTo>
                <a:lnTo>
                  <a:pt x="52" y="76"/>
                </a:lnTo>
                <a:lnTo>
                  <a:pt x="28" y="56"/>
                </a:lnTo>
                <a:lnTo>
                  <a:pt x="0" y="32"/>
                </a:lnTo>
                <a:lnTo>
                  <a:pt x="0" y="0"/>
                </a:lnTo>
                <a:lnTo>
                  <a:pt x="36" y="24"/>
                </a:lnTo>
                <a:lnTo>
                  <a:pt x="68" y="48"/>
                </a:lnTo>
                <a:lnTo>
                  <a:pt x="96" y="68"/>
                </a:lnTo>
                <a:lnTo>
                  <a:pt x="124" y="84"/>
                </a:lnTo>
                <a:lnTo>
                  <a:pt x="148" y="100"/>
                </a:lnTo>
                <a:lnTo>
                  <a:pt x="168" y="112"/>
                </a:lnTo>
                <a:lnTo>
                  <a:pt x="188" y="124"/>
                </a:lnTo>
                <a:lnTo>
                  <a:pt x="204" y="132"/>
                </a:lnTo>
                <a:lnTo>
                  <a:pt x="232" y="144"/>
                </a:lnTo>
                <a:lnTo>
                  <a:pt x="264" y="156"/>
                </a:lnTo>
                <a:lnTo>
                  <a:pt x="296" y="168"/>
                </a:lnTo>
                <a:lnTo>
                  <a:pt x="328" y="176"/>
                </a:lnTo>
                <a:lnTo>
                  <a:pt x="328" y="176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" name="Freeform 363">
            <a:extLst>
              <a:ext uri="{FF2B5EF4-FFF2-40B4-BE49-F238E27FC236}">
                <a16:creationId xmlns:a16="http://schemas.microsoft.com/office/drawing/2014/main" id="{BA1DA76B-6FC3-4221-AD03-8E33957DCBC8}"/>
              </a:ext>
            </a:extLst>
          </p:cNvPr>
          <p:cNvSpPr>
            <a:spLocks/>
          </p:cNvSpPr>
          <p:nvPr/>
        </p:nvSpPr>
        <p:spPr bwMode="auto">
          <a:xfrm>
            <a:off x="8222140" y="4134831"/>
            <a:ext cx="939213" cy="1456652"/>
          </a:xfrm>
          <a:custGeom>
            <a:avLst/>
            <a:gdLst>
              <a:gd name="T0" fmla="*/ 164 w 248"/>
              <a:gd name="T1" fmla="*/ 64 h 312"/>
              <a:gd name="T2" fmla="*/ 168 w 248"/>
              <a:gd name="T3" fmla="*/ 48 h 312"/>
              <a:gd name="T4" fmla="*/ 172 w 248"/>
              <a:gd name="T5" fmla="*/ 36 h 312"/>
              <a:gd name="T6" fmla="*/ 172 w 248"/>
              <a:gd name="T7" fmla="*/ 28 h 312"/>
              <a:gd name="T8" fmla="*/ 168 w 248"/>
              <a:gd name="T9" fmla="*/ 20 h 312"/>
              <a:gd name="T10" fmla="*/ 164 w 248"/>
              <a:gd name="T11" fmla="*/ 16 h 312"/>
              <a:gd name="T12" fmla="*/ 164 w 248"/>
              <a:gd name="T13" fmla="*/ 12 h 312"/>
              <a:gd name="T14" fmla="*/ 168 w 248"/>
              <a:gd name="T15" fmla="*/ 8 h 312"/>
              <a:gd name="T16" fmla="*/ 172 w 248"/>
              <a:gd name="T17" fmla="*/ 4 h 312"/>
              <a:gd name="T18" fmla="*/ 180 w 248"/>
              <a:gd name="T19" fmla="*/ 0 h 312"/>
              <a:gd name="T20" fmla="*/ 192 w 248"/>
              <a:gd name="T21" fmla="*/ 4 h 312"/>
              <a:gd name="T22" fmla="*/ 204 w 248"/>
              <a:gd name="T23" fmla="*/ 4 h 312"/>
              <a:gd name="T24" fmla="*/ 216 w 248"/>
              <a:gd name="T25" fmla="*/ 12 h 312"/>
              <a:gd name="T26" fmla="*/ 224 w 248"/>
              <a:gd name="T27" fmla="*/ 16 h 312"/>
              <a:gd name="T28" fmla="*/ 232 w 248"/>
              <a:gd name="T29" fmla="*/ 16 h 312"/>
              <a:gd name="T30" fmla="*/ 236 w 248"/>
              <a:gd name="T31" fmla="*/ 20 h 312"/>
              <a:gd name="T32" fmla="*/ 240 w 248"/>
              <a:gd name="T33" fmla="*/ 24 h 312"/>
              <a:gd name="T34" fmla="*/ 244 w 248"/>
              <a:gd name="T35" fmla="*/ 28 h 312"/>
              <a:gd name="T36" fmla="*/ 248 w 248"/>
              <a:gd name="T37" fmla="*/ 36 h 312"/>
              <a:gd name="T38" fmla="*/ 248 w 248"/>
              <a:gd name="T39" fmla="*/ 40 h 312"/>
              <a:gd name="T40" fmla="*/ 244 w 248"/>
              <a:gd name="T41" fmla="*/ 44 h 312"/>
              <a:gd name="T42" fmla="*/ 240 w 248"/>
              <a:gd name="T43" fmla="*/ 52 h 312"/>
              <a:gd name="T44" fmla="*/ 236 w 248"/>
              <a:gd name="T45" fmla="*/ 60 h 312"/>
              <a:gd name="T46" fmla="*/ 232 w 248"/>
              <a:gd name="T47" fmla="*/ 72 h 312"/>
              <a:gd name="T48" fmla="*/ 224 w 248"/>
              <a:gd name="T49" fmla="*/ 84 h 312"/>
              <a:gd name="T50" fmla="*/ 216 w 248"/>
              <a:gd name="T51" fmla="*/ 100 h 312"/>
              <a:gd name="T52" fmla="*/ 204 w 248"/>
              <a:gd name="T53" fmla="*/ 116 h 312"/>
              <a:gd name="T54" fmla="*/ 188 w 248"/>
              <a:gd name="T55" fmla="*/ 148 h 312"/>
              <a:gd name="T56" fmla="*/ 168 w 248"/>
              <a:gd name="T57" fmla="*/ 176 h 312"/>
              <a:gd name="T58" fmla="*/ 148 w 248"/>
              <a:gd name="T59" fmla="*/ 200 h 312"/>
              <a:gd name="T60" fmla="*/ 128 w 248"/>
              <a:gd name="T61" fmla="*/ 224 h 312"/>
              <a:gd name="T62" fmla="*/ 112 w 248"/>
              <a:gd name="T63" fmla="*/ 240 h 312"/>
              <a:gd name="T64" fmla="*/ 92 w 248"/>
              <a:gd name="T65" fmla="*/ 260 h 312"/>
              <a:gd name="T66" fmla="*/ 72 w 248"/>
              <a:gd name="T67" fmla="*/ 276 h 312"/>
              <a:gd name="T68" fmla="*/ 52 w 248"/>
              <a:gd name="T69" fmla="*/ 292 h 312"/>
              <a:gd name="T70" fmla="*/ 40 w 248"/>
              <a:gd name="T71" fmla="*/ 300 h 312"/>
              <a:gd name="T72" fmla="*/ 32 w 248"/>
              <a:gd name="T73" fmla="*/ 304 h 312"/>
              <a:gd name="T74" fmla="*/ 24 w 248"/>
              <a:gd name="T75" fmla="*/ 308 h 312"/>
              <a:gd name="T76" fmla="*/ 16 w 248"/>
              <a:gd name="T77" fmla="*/ 312 h 312"/>
              <a:gd name="T78" fmla="*/ 12 w 248"/>
              <a:gd name="T79" fmla="*/ 312 h 312"/>
              <a:gd name="T80" fmla="*/ 8 w 248"/>
              <a:gd name="T81" fmla="*/ 312 h 312"/>
              <a:gd name="T82" fmla="*/ 4 w 248"/>
              <a:gd name="T83" fmla="*/ 312 h 312"/>
              <a:gd name="T84" fmla="*/ 4 w 248"/>
              <a:gd name="T85" fmla="*/ 312 h 312"/>
              <a:gd name="T86" fmla="*/ 0 w 248"/>
              <a:gd name="T87" fmla="*/ 308 h 312"/>
              <a:gd name="T88" fmla="*/ 4 w 248"/>
              <a:gd name="T89" fmla="*/ 304 h 312"/>
              <a:gd name="T90" fmla="*/ 4 w 248"/>
              <a:gd name="T91" fmla="*/ 296 h 312"/>
              <a:gd name="T92" fmla="*/ 8 w 248"/>
              <a:gd name="T93" fmla="*/ 292 h 312"/>
              <a:gd name="T94" fmla="*/ 16 w 248"/>
              <a:gd name="T95" fmla="*/ 284 h 312"/>
              <a:gd name="T96" fmla="*/ 24 w 248"/>
              <a:gd name="T97" fmla="*/ 276 h 312"/>
              <a:gd name="T98" fmla="*/ 32 w 248"/>
              <a:gd name="T99" fmla="*/ 264 h 312"/>
              <a:gd name="T100" fmla="*/ 44 w 248"/>
              <a:gd name="T101" fmla="*/ 252 h 312"/>
              <a:gd name="T102" fmla="*/ 64 w 248"/>
              <a:gd name="T103" fmla="*/ 228 h 312"/>
              <a:gd name="T104" fmla="*/ 84 w 248"/>
              <a:gd name="T105" fmla="*/ 204 h 312"/>
              <a:gd name="T106" fmla="*/ 104 w 248"/>
              <a:gd name="T107" fmla="*/ 180 h 312"/>
              <a:gd name="T108" fmla="*/ 120 w 248"/>
              <a:gd name="T109" fmla="*/ 152 h 312"/>
              <a:gd name="T110" fmla="*/ 136 w 248"/>
              <a:gd name="T111" fmla="*/ 124 h 312"/>
              <a:gd name="T112" fmla="*/ 148 w 248"/>
              <a:gd name="T113" fmla="*/ 100 h 312"/>
              <a:gd name="T114" fmla="*/ 156 w 248"/>
              <a:gd name="T115" fmla="*/ 80 h 312"/>
              <a:gd name="T116" fmla="*/ 164 w 248"/>
              <a:gd name="T117" fmla="*/ 64 h 312"/>
              <a:gd name="T118" fmla="*/ 164 w 248"/>
              <a:gd name="T119" fmla="*/ 64 h 3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248" h="312">
                <a:moveTo>
                  <a:pt x="164" y="64"/>
                </a:moveTo>
                <a:lnTo>
                  <a:pt x="168" y="48"/>
                </a:lnTo>
                <a:lnTo>
                  <a:pt x="172" y="36"/>
                </a:lnTo>
                <a:lnTo>
                  <a:pt x="172" y="28"/>
                </a:lnTo>
                <a:lnTo>
                  <a:pt x="168" y="20"/>
                </a:lnTo>
                <a:lnTo>
                  <a:pt x="164" y="16"/>
                </a:lnTo>
                <a:lnTo>
                  <a:pt x="164" y="12"/>
                </a:lnTo>
                <a:lnTo>
                  <a:pt x="168" y="8"/>
                </a:lnTo>
                <a:lnTo>
                  <a:pt x="172" y="4"/>
                </a:lnTo>
                <a:lnTo>
                  <a:pt x="180" y="0"/>
                </a:lnTo>
                <a:lnTo>
                  <a:pt x="192" y="4"/>
                </a:lnTo>
                <a:lnTo>
                  <a:pt x="204" y="4"/>
                </a:lnTo>
                <a:lnTo>
                  <a:pt x="216" y="12"/>
                </a:lnTo>
                <a:lnTo>
                  <a:pt x="224" y="16"/>
                </a:lnTo>
                <a:lnTo>
                  <a:pt x="232" y="16"/>
                </a:lnTo>
                <a:lnTo>
                  <a:pt x="236" y="20"/>
                </a:lnTo>
                <a:lnTo>
                  <a:pt x="240" y="24"/>
                </a:lnTo>
                <a:lnTo>
                  <a:pt x="244" y="28"/>
                </a:lnTo>
                <a:lnTo>
                  <a:pt x="248" y="36"/>
                </a:lnTo>
                <a:lnTo>
                  <a:pt x="248" y="40"/>
                </a:lnTo>
                <a:lnTo>
                  <a:pt x="244" y="44"/>
                </a:lnTo>
                <a:lnTo>
                  <a:pt x="240" y="52"/>
                </a:lnTo>
                <a:lnTo>
                  <a:pt x="236" y="60"/>
                </a:lnTo>
                <a:lnTo>
                  <a:pt x="232" y="72"/>
                </a:lnTo>
                <a:lnTo>
                  <a:pt x="224" y="84"/>
                </a:lnTo>
                <a:lnTo>
                  <a:pt x="216" y="100"/>
                </a:lnTo>
                <a:lnTo>
                  <a:pt x="204" y="116"/>
                </a:lnTo>
                <a:lnTo>
                  <a:pt x="188" y="148"/>
                </a:lnTo>
                <a:lnTo>
                  <a:pt x="168" y="176"/>
                </a:lnTo>
                <a:lnTo>
                  <a:pt x="148" y="200"/>
                </a:lnTo>
                <a:lnTo>
                  <a:pt x="128" y="224"/>
                </a:lnTo>
                <a:lnTo>
                  <a:pt x="112" y="240"/>
                </a:lnTo>
                <a:lnTo>
                  <a:pt x="92" y="260"/>
                </a:lnTo>
                <a:lnTo>
                  <a:pt x="72" y="276"/>
                </a:lnTo>
                <a:lnTo>
                  <a:pt x="52" y="292"/>
                </a:lnTo>
                <a:lnTo>
                  <a:pt x="40" y="300"/>
                </a:lnTo>
                <a:lnTo>
                  <a:pt x="32" y="304"/>
                </a:lnTo>
                <a:lnTo>
                  <a:pt x="24" y="308"/>
                </a:lnTo>
                <a:lnTo>
                  <a:pt x="16" y="312"/>
                </a:lnTo>
                <a:lnTo>
                  <a:pt x="12" y="312"/>
                </a:lnTo>
                <a:lnTo>
                  <a:pt x="8" y="312"/>
                </a:lnTo>
                <a:lnTo>
                  <a:pt x="4" y="312"/>
                </a:lnTo>
                <a:lnTo>
                  <a:pt x="4" y="312"/>
                </a:lnTo>
                <a:lnTo>
                  <a:pt x="0" y="308"/>
                </a:lnTo>
                <a:lnTo>
                  <a:pt x="4" y="304"/>
                </a:lnTo>
                <a:lnTo>
                  <a:pt x="4" y="296"/>
                </a:lnTo>
                <a:lnTo>
                  <a:pt x="8" y="292"/>
                </a:lnTo>
                <a:lnTo>
                  <a:pt x="16" y="284"/>
                </a:lnTo>
                <a:lnTo>
                  <a:pt x="24" y="276"/>
                </a:lnTo>
                <a:lnTo>
                  <a:pt x="32" y="264"/>
                </a:lnTo>
                <a:lnTo>
                  <a:pt x="44" y="252"/>
                </a:lnTo>
                <a:lnTo>
                  <a:pt x="64" y="228"/>
                </a:lnTo>
                <a:lnTo>
                  <a:pt x="84" y="204"/>
                </a:lnTo>
                <a:lnTo>
                  <a:pt x="104" y="180"/>
                </a:lnTo>
                <a:lnTo>
                  <a:pt x="120" y="152"/>
                </a:lnTo>
                <a:lnTo>
                  <a:pt x="136" y="124"/>
                </a:lnTo>
                <a:lnTo>
                  <a:pt x="148" y="100"/>
                </a:lnTo>
                <a:lnTo>
                  <a:pt x="156" y="80"/>
                </a:lnTo>
                <a:lnTo>
                  <a:pt x="164" y="64"/>
                </a:lnTo>
                <a:lnTo>
                  <a:pt x="164" y="64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" name="Freeform 364">
            <a:extLst>
              <a:ext uri="{FF2B5EF4-FFF2-40B4-BE49-F238E27FC236}">
                <a16:creationId xmlns:a16="http://schemas.microsoft.com/office/drawing/2014/main" id="{8F2496E3-E567-4E61-8C62-52C0BA229BE5}"/>
              </a:ext>
            </a:extLst>
          </p:cNvPr>
          <p:cNvSpPr>
            <a:spLocks/>
          </p:cNvSpPr>
          <p:nvPr/>
        </p:nvSpPr>
        <p:spPr bwMode="auto">
          <a:xfrm>
            <a:off x="8782639" y="4601707"/>
            <a:ext cx="681688" cy="280125"/>
          </a:xfrm>
          <a:custGeom>
            <a:avLst/>
            <a:gdLst>
              <a:gd name="T0" fmla="*/ 0 w 180"/>
              <a:gd name="T1" fmla="*/ 28 h 60"/>
              <a:gd name="T2" fmla="*/ 16 w 180"/>
              <a:gd name="T3" fmla="*/ 24 h 60"/>
              <a:gd name="T4" fmla="*/ 32 w 180"/>
              <a:gd name="T5" fmla="*/ 24 h 60"/>
              <a:gd name="T6" fmla="*/ 44 w 180"/>
              <a:gd name="T7" fmla="*/ 20 h 60"/>
              <a:gd name="T8" fmla="*/ 56 w 180"/>
              <a:gd name="T9" fmla="*/ 20 h 60"/>
              <a:gd name="T10" fmla="*/ 64 w 180"/>
              <a:gd name="T11" fmla="*/ 20 h 60"/>
              <a:gd name="T12" fmla="*/ 72 w 180"/>
              <a:gd name="T13" fmla="*/ 16 h 60"/>
              <a:gd name="T14" fmla="*/ 80 w 180"/>
              <a:gd name="T15" fmla="*/ 12 h 60"/>
              <a:gd name="T16" fmla="*/ 88 w 180"/>
              <a:gd name="T17" fmla="*/ 12 h 60"/>
              <a:gd name="T18" fmla="*/ 100 w 180"/>
              <a:gd name="T19" fmla="*/ 8 h 60"/>
              <a:gd name="T20" fmla="*/ 108 w 180"/>
              <a:gd name="T21" fmla="*/ 4 h 60"/>
              <a:gd name="T22" fmla="*/ 120 w 180"/>
              <a:gd name="T23" fmla="*/ 0 h 60"/>
              <a:gd name="T24" fmla="*/ 132 w 180"/>
              <a:gd name="T25" fmla="*/ 0 h 60"/>
              <a:gd name="T26" fmla="*/ 144 w 180"/>
              <a:gd name="T27" fmla="*/ 0 h 60"/>
              <a:gd name="T28" fmla="*/ 152 w 180"/>
              <a:gd name="T29" fmla="*/ 4 h 60"/>
              <a:gd name="T30" fmla="*/ 160 w 180"/>
              <a:gd name="T31" fmla="*/ 4 h 60"/>
              <a:gd name="T32" fmla="*/ 168 w 180"/>
              <a:gd name="T33" fmla="*/ 8 h 60"/>
              <a:gd name="T34" fmla="*/ 172 w 180"/>
              <a:gd name="T35" fmla="*/ 8 h 60"/>
              <a:gd name="T36" fmla="*/ 176 w 180"/>
              <a:gd name="T37" fmla="*/ 12 h 60"/>
              <a:gd name="T38" fmla="*/ 180 w 180"/>
              <a:gd name="T39" fmla="*/ 16 h 60"/>
              <a:gd name="T40" fmla="*/ 180 w 180"/>
              <a:gd name="T41" fmla="*/ 24 h 60"/>
              <a:gd name="T42" fmla="*/ 180 w 180"/>
              <a:gd name="T43" fmla="*/ 24 h 60"/>
              <a:gd name="T44" fmla="*/ 176 w 180"/>
              <a:gd name="T45" fmla="*/ 28 h 60"/>
              <a:gd name="T46" fmla="*/ 172 w 180"/>
              <a:gd name="T47" fmla="*/ 32 h 60"/>
              <a:gd name="T48" fmla="*/ 164 w 180"/>
              <a:gd name="T49" fmla="*/ 36 h 60"/>
              <a:gd name="T50" fmla="*/ 156 w 180"/>
              <a:gd name="T51" fmla="*/ 36 h 60"/>
              <a:gd name="T52" fmla="*/ 144 w 180"/>
              <a:gd name="T53" fmla="*/ 40 h 60"/>
              <a:gd name="T54" fmla="*/ 132 w 180"/>
              <a:gd name="T55" fmla="*/ 44 h 60"/>
              <a:gd name="T56" fmla="*/ 120 w 180"/>
              <a:gd name="T57" fmla="*/ 48 h 60"/>
              <a:gd name="T58" fmla="*/ 88 w 180"/>
              <a:gd name="T59" fmla="*/ 52 h 60"/>
              <a:gd name="T60" fmla="*/ 60 w 180"/>
              <a:gd name="T61" fmla="*/ 56 h 60"/>
              <a:gd name="T62" fmla="*/ 32 w 180"/>
              <a:gd name="T63" fmla="*/ 60 h 60"/>
              <a:gd name="T64" fmla="*/ 0 w 180"/>
              <a:gd name="T65" fmla="*/ 60 h 60"/>
              <a:gd name="T66" fmla="*/ 0 w 180"/>
              <a:gd name="T67" fmla="*/ 28 h 60"/>
              <a:gd name="T68" fmla="*/ 0 w 180"/>
              <a:gd name="T69" fmla="*/ 28 h 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80" h="60">
                <a:moveTo>
                  <a:pt x="0" y="28"/>
                </a:moveTo>
                <a:lnTo>
                  <a:pt x="16" y="24"/>
                </a:lnTo>
                <a:lnTo>
                  <a:pt x="32" y="24"/>
                </a:lnTo>
                <a:lnTo>
                  <a:pt x="44" y="20"/>
                </a:lnTo>
                <a:lnTo>
                  <a:pt x="56" y="20"/>
                </a:lnTo>
                <a:lnTo>
                  <a:pt x="64" y="20"/>
                </a:lnTo>
                <a:lnTo>
                  <a:pt x="72" y="16"/>
                </a:lnTo>
                <a:lnTo>
                  <a:pt x="80" y="12"/>
                </a:lnTo>
                <a:lnTo>
                  <a:pt x="88" y="12"/>
                </a:lnTo>
                <a:lnTo>
                  <a:pt x="100" y="8"/>
                </a:lnTo>
                <a:lnTo>
                  <a:pt x="108" y="4"/>
                </a:lnTo>
                <a:lnTo>
                  <a:pt x="120" y="0"/>
                </a:lnTo>
                <a:lnTo>
                  <a:pt x="132" y="0"/>
                </a:lnTo>
                <a:lnTo>
                  <a:pt x="144" y="0"/>
                </a:lnTo>
                <a:lnTo>
                  <a:pt x="152" y="4"/>
                </a:lnTo>
                <a:lnTo>
                  <a:pt x="160" y="4"/>
                </a:lnTo>
                <a:lnTo>
                  <a:pt x="168" y="8"/>
                </a:lnTo>
                <a:lnTo>
                  <a:pt x="172" y="8"/>
                </a:lnTo>
                <a:lnTo>
                  <a:pt x="176" y="12"/>
                </a:lnTo>
                <a:lnTo>
                  <a:pt x="180" y="16"/>
                </a:lnTo>
                <a:lnTo>
                  <a:pt x="180" y="24"/>
                </a:lnTo>
                <a:lnTo>
                  <a:pt x="180" y="24"/>
                </a:lnTo>
                <a:lnTo>
                  <a:pt x="176" y="28"/>
                </a:lnTo>
                <a:lnTo>
                  <a:pt x="172" y="32"/>
                </a:lnTo>
                <a:lnTo>
                  <a:pt x="164" y="36"/>
                </a:lnTo>
                <a:lnTo>
                  <a:pt x="156" y="36"/>
                </a:lnTo>
                <a:lnTo>
                  <a:pt x="144" y="40"/>
                </a:lnTo>
                <a:lnTo>
                  <a:pt x="132" y="44"/>
                </a:lnTo>
                <a:lnTo>
                  <a:pt x="120" y="48"/>
                </a:lnTo>
                <a:lnTo>
                  <a:pt x="88" y="52"/>
                </a:lnTo>
                <a:lnTo>
                  <a:pt x="60" y="56"/>
                </a:lnTo>
                <a:lnTo>
                  <a:pt x="32" y="60"/>
                </a:lnTo>
                <a:lnTo>
                  <a:pt x="0" y="60"/>
                </a:lnTo>
                <a:lnTo>
                  <a:pt x="0" y="28"/>
                </a:lnTo>
                <a:lnTo>
                  <a:pt x="0" y="28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" name="Freeform 365">
            <a:extLst>
              <a:ext uri="{FF2B5EF4-FFF2-40B4-BE49-F238E27FC236}">
                <a16:creationId xmlns:a16="http://schemas.microsoft.com/office/drawing/2014/main" id="{B4D8822A-BBD8-4792-9F57-864A958E4E83}"/>
              </a:ext>
            </a:extLst>
          </p:cNvPr>
          <p:cNvSpPr>
            <a:spLocks/>
          </p:cNvSpPr>
          <p:nvPr/>
        </p:nvSpPr>
        <p:spPr bwMode="auto">
          <a:xfrm>
            <a:off x="10055122" y="4153506"/>
            <a:ext cx="424161" cy="280125"/>
          </a:xfrm>
          <a:custGeom>
            <a:avLst/>
            <a:gdLst>
              <a:gd name="T0" fmla="*/ 112 w 112"/>
              <a:gd name="T1" fmla="*/ 44 h 60"/>
              <a:gd name="T2" fmla="*/ 108 w 112"/>
              <a:gd name="T3" fmla="*/ 52 h 60"/>
              <a:gd name="T4" fmla="*/ 108 w 112"/>
              <a:gd name="T5" fmla="*/ 56 h 60"/>
              <a:gd name="T6" fmla="*/ 104 w 112"/>
              <a:gd name="T7" fmla="*/ 60 h 60"/>
              <a:gd name="T8" fmla="*/ 96 w 112"/>
              <a:gd name="T9" fmla="*/ 60 h 60"/>
              <a:gd name="T10" fmla="*/ 88 w 112"/>
              <a:gd name="T11" fmla="*/ 60 h 60"/>
              <a:gd name="T12" fmla="*/ 80 w 112"/>
              <a:gd name="T13" fmla="*/ 60 h 60"/>
              <a:gd name="T14" fmla="*/ 72 w 112"/>
              <a:gd name="T15" fmla="*/ 56 h 60"/>
              <a:gd name="T16" fmla="*/ 60 w 112"/>
              <a:gd name="T17" fmla="*/ 48 h 60"/>
              <a:gd name="T18" fmla="*/ 44 w 112"/>
              <a:gd name="T19" fmla="*/ 44 h 60"/>
              <a:gd name="T20" fmla="*/ 28 w 112"/>
              <a:gd name="T21" fmla="*/ 36 h 60"/>
              <a:gd name="T22" fmla="*/ 16 w 112"/>
              <a:gd name="T23" fmla="*/ 24 h 60"/>
              <a:gd name="T24" fmla="*/ 0 w 112"/>
              <a:gd name="T25" fmla="*/ 16 h 60"/>
              <a:gd name="T26" fmla="*/ 8 w 112"/>
              <a:gd name="T27" fmla="*/ 8 h 60"/>
              <a:gd name="T28" fmla="*/ 16 w 112"/>
              <a:gd name="T29" fmla="*/ 4 h 60"/>
              <a:gd name="T30" fmla="*/ 28 w 112"/>
              <a:gd name="T31" fmla="*/ 0 h 60"/>
              <a:gd name="T32" fmla="*/ 44 w 112"/>
              <a:gd name="T33" fmla="*/ 0 h 60"/>
              <a:gd name="T34" fmla="*/ 60 w 112"/>
              <a:gd name="T35" fmla="*/ 0 h 60"/>
              <a:gd name="T36" fmla="*/ 72 w 112"/>
              <a:gd name="T37" fmla="*/ 0 h 60"/>
              <a:gd name="T38" fmla="*/ 84 w 112"/>
              <a:gd name="T39" fmla="*/ 4 h 60"/>
              <a:gd name="T40" fmla="*/ 96 w 112"/>
              <a:gd name="T41" fmla="*/ 8 h 60"/>
              <a:gd name="T42" fmla="*/ 104 w 112"/>
              <a:gd name="T43" fmla="*/ 12 h 60"/>
              <a:gd name="T44" fmla="*/ 108 w 112"/>
              <a:gd name="T45" fmla="*/ 16 h 60"/>
              <a:gd name="T46" fmla="*/ 112 w 112"/>
              <a:gd name="T47" fmla="*/ 24 h 60"/>
              <a:gd name="T48" fmla="*/ 112 w 112"/>
              <a:gd name="T49" fmla="*/ 32 h 60"/>
              <a:gd name="T50" fmla="*/ 112 w 112"/>
              <a:gd name="T51" fmla="*/ 44 h 60"/>
              <a:gd name="T52" fmla="*/ 112 w 112"/>
              <a:gd name="T53" fmla="*/ 44 h 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12" h="60">
                <a:moveTo>
                  <a:pt x="112" y="44"/>
                </a:moveTo>
                <a:lnTo>
                  <a:pt x="108" y="52"/>
                </a:lnTo>
                <a:lnTo>
                  <a:pt x="108" y="56"/>
                </a:lnTo>
                <a:lnTo>
                  <a:pt x="104" y="60"/>
                </a:lnTo>
                <a:lnTo>
                  <a:pt x="96" y="60"/>
                </a:lnTo>
                <a:lnTo>
                  <a:pt x="88" y="60"/>
                </a:lnTo>
                <a:lnTo>
                  <a:pt x="80" y="60"/>
                </a:lnTo>
                <a:lnTo>
                  <a:pt x="72" y="56"/>
                </a:lnTo>
                <a:lnTo>
                  <a:pt x="60" y="48"/>
                </a:lnTo>
                <a:lnTo>
                  <a:pt x="44" y="44"/>
                </a:lnTo>
                <a:lnTo>
                  <a:pt x="28" y="36"/>
                </a:lnTo>
                <a:lnTo>
                  <a:pt x="16" y="24"/>
                </a:lnTo>
                <a:lnTo>
                  <a:pt x="0" y="16"/>
                </a:lnTo>
                <a:lnTo>
                  <a:pt x="8" y="8"/>
                </a:lnTo>
                <a:lnTo>
                  <a:pt x="16" y="4"/>
                </a:lnTo>
                <a:lnTo>
                  <a:pt x="28" y="0"/>
                </a:lnTo>
                <a:lnTo>
                  <a:pt x="44" y="0"/>
                </a:lnTo>
                <a:lnTo>
                  <a:pt x="60" y="0"/>
                </a:lnTo>
                <a:lnTo>
                  <a:pt x="72" y="0"/>
                </a:lnTo>
                <a:lnTo>
                  <a:pt x="84" y="4"/>
                </a:lnTo>
                <a:lnTo>
                  <a:pt x="96" y="8"/>
                </a:lnTo>
                <a:lnTo>
                  <a:pt x="104" y="12"/>
                </a:lnTo>
                <a:lnTo>
                  <a:pt x="108" y="16"/>
                </a:lnTo>
                <a:lnTo>
                  <a:pt x="112" y="24"/>
                </a:lnTo>
                <a:lnTo>
                  <a:pt x="112" y="32"/>
                </a:lnTo>
                <a:lnTo>
                  <a:pt x="112" y="44"/>
                </a:lnTo>
                <a:lnTo>
                  <a:pt x="112" y="44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" name="Freeform 366">
            <a:extLst>
              <a:ext uri="{FF2B5EF4-FFF2-40B4-BE49-F238E27FC236}">
                <a16:creationId xmlns:a16="http://schemas.microsoft.com/office/drawing/2014/main" id="{5727F7E7-F495-4E0A-83CF-FDBE9DBE13EB}"/>
              </a:ext>
            </a:extLst>
          </p:cNvPr>
          <p:cNvSpPr>
            <a:spLocks/>
          </p:cNvSpPr>
          <p:nvPr/>
        </p:nvSpPr>
        <p:spPr bwMode="auto">
          <a:xfrm>
            <a:off x="9464326" y="4583031"/>
            <a:ext cx="969510" cy="410850"/>
          </a:xfrm>
          <a:custGeom>
            <a:avLst/>
            <a:gdLst>
              <a:gd name="T0" fmla="*/ 256 w 256"/>
              <a:gd name="T1" fmla="*/ 12 h 88"/>
              <a:gd name="T2" fmla="*/ 256 w 256"/>
              <a:gd name="T3" fmla="*/ 12 h 88"/>
              <a:gd name="T4" fmla="*/ 252 w 256"/>
              <a:gd name="T5" fmla="*/ 16 h 88"/>
              <a:gd name="T6" fmla="*/ 244 w 256"/>
              <a:gd name="T7" fmla="*/ 20 h 88"/>
              <a:gd name="T8" fmla="*/ 232 w 256"/>
              <a:gd name="T9" fmla="*/ 28 h 88"/>
              <a:gd name="T10" fmla="*/ 216 w 256"/>
              <a:gd name="T11" fmla="*/ 32 h 88"/>
              <a:gd name="T12" fmla="*/ 200 w 256"/>
              <a:gd name="T13" fmla="*/ 40 h 88"/>
              <a:gd name="T14" fmla="*/ 180 w 256"/>
              <a:gd name="T15" fmla="*/ 48 h 88"/>
              <a:gd name="T16" fmla="*/ 156 w 256"/>
              <a:gd name="T17" fmla="*/ 56 h 88"/>
              <a:gd name="T18" fmla="*/ 132 w 256"/>
              <a:gd name="T19" fmla="*/ 64 h 88"/>
              <a:gd name="T20" fmla="*/ 108 w 256"/>
              <a:gd name="T21" fmla="*/ 68 h 88"/>
              <a:gd name="T22" fmla="*/ 88 w 256"/>
              <a:gd name="T23" fmla="*/ 76 h 88"/>
              <a:gd name="T24" fmla="*/ 68 w 256"/>
              <a:gd name="T25" fmla="*/ 80 h 88"/>
              <a:gd name="T26" fmla="*/ 56 w 256"/>
              <a:gd name="T27" fmla="*/ 84 h 88"/>
              <a:gd name="T28" fmla="*/ 44 w 256"/>
              <a:gd name="T29" fmla="*/ 88 h 88"/>
              <a:gd name="T30" fmla="*/ 32 w 256"/>
              <a:gd name="T31" fmla="*/ 88 h 88"/>
              <a:gd name="T32" fmla="*/ 24 w 256"/>
              <a:gd name="T33" fmla="*/ 88 h 88"/>
              <a:gd name="T34" fmla="*/ 12 w 256"/>
              <a:gd name="T35" fmla="*/ 88 h 88"/>
              <a:gd name="T36" fmla="*/ 4 w 256"/>
              <a:gd name="T37" fmla="*/ 84 h 88"/>
              <a:gd name="T38" fmla="*/ 0 w 256"/>
              <a:gd name="T39" fmla="*/ 76 h 88"/>
              <a:gd name="T40" fmla="*/ 0 w 256"/>
              <a:gd name="T41" fmla="*/ 68 h 88"/>
              <a:gd name="T42" fmla="*/ 24 w 256"/>
              <a:gd name="T43" fmla="*/ 60 h 88"/>
              <a:gd name="T44" fmla="*/ 44 w 256"/>
              <a:gd name="T45" fmla="*/ 52 h 88"/>
              <a:gd name="T46" fmla="*/ 64 w 256"/>
              <a:gd name="T47" fmla="*/ 44 h 88"/>
              <a:gd name="T48" fmla="*/ 84 w 256"/>
              <a:gd name="T49" fmla="*/ 36 h 88"/>
              <a:gd name="T50" fmla="*/ 104 w 256"/>
              <a:gd name="T51" fmla="*/ 32 h 88"/>
              <a:gd name="T52" fmla="*/ 120 w 256"/>
              <a:gd name="T53" fmla="*/ 24 h 88"/>
              <a:gd name="T54" fmla="*/ 136 w 256"/>
              <a:gd name="T55" fmla="*/ 20 h 88"/>
              <a:gd name="T56" fmla="*/ 152 w 256"/>
              <a:gd name="T57" fmla="*/ 16 h 88"/>
              <a:gd name="T58" fmla="*/ 164 w 256"/>
              <a:gd name="T59" fmla="*/ 12 h 88"/>
              <a:gd name="T60" fmla="*/ 176 w 256"/>
              <a:gd name="T61" fmla="*/ 8 h 88"/>
              <a:gd name="T62" fmla="*/ 188 w 256"/>
              <a:gd name="T63" fmla="*/ 4 h 88"/>
              <a:gd name="T64" fmla="*/ 196 w 256"/>
              <a:gd name="T65" fmla="*/ 4 h 88"/>
              <a:gd name="T66" fmla="*/ 208 w 256"/>
              <a:gd name="T67" fmla="*/ 0 h 88"/>
              <a:gd name="T68" fmla="*/ 212 w 256"/>
              <a:gd name="T69" fmla="*/ 0 h 88"/>
              <a:gd name="T70" fmla="*/ 220 w 256"/>
              <a:gd name="T71" fmla="*/ 0 h 88"/>
              <a:gd name="T72" fmla="*/ 224 w 256"/>
              <a:gd name="T73" fmla="*/ 0 h 88"/>
              <a:gd name="T74" fmla="*/ 232 w 256"/>
              <a:gd name="T75" fmla="*/ 0 h 88"/>
              <a:gd name="T76" fmla="*/ 236 w 256"/>
              <a:gd name="T77" fmla="*/ 0 h 88"/>
              <a:gd name="T78" fmla="*/ 248 w 256"/>
              <a:gd name="T79" fmla="*/ 0 h 88"/>
              <a:gd name="T80" fmla="*/ 252 w 256"/>
              <a:gd name="T81" fmla="*/ 4 h 88"/>
              <a:gd name="T82" fmla="*/ 256 w 256"/>
              <a:gd name="T83" fmla="*/ 12 h 88"/>
              <a:gd name="T84" fmla="*/ 256 w 256"/>
              <a:gd name="T85" fmla="*/ 12 h 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256" h="88">
                <a:moveTo>
                  <a:pt x="256" y="12"/>
                </a:moveTo>
                <a:lnTo>
                  <a:pt x="256" y="12"/>
                </a:lnTo>
                <a:lnTo>
                  <a:pt x="252" y="16"/>
                </a:lnTo>
                <a:lnTo>
                  <a:pt x="244" y="20"/>
                </a:lnTo>
                <a:lnTo>
                  <a:pt x="232" y="28"/>
                </a:lnTo>
                <a:lnTo>
                  <a:pt x="216" y="32"/>
                </a:lnTo>
                <a:lnTo>
                  <a:pt x="200" y="40"/>
                </a:lnTo>
                <a:lnTo>
                  <a:pt x="180" y="48"/>
                </a:lnTo>
                <a:lnTo>
                  <a:pt x="156" y="56"/>
                </a:lnTo>
                <a:lnTo>
                  <a:pt x="132" y="64"/>
                </a:lnTo>
                <a:lnTo>
                  <a:pt x="108" y="68"/>
                </a:lnTo>
                <a:lnTo>
                  <a:pt x="88" y="76"/>
                </a:lnTo>
                <a:lnTo>
                  <a:pt x="68" y="80"/>
                </a:lnTo>
                <a:lnTo>
                  <a:pt x="56" y="84"/>
                </a:lnTo>
                <a:lnTo>
                  <a:pt x="44" y="88"/>
                </a:lnTo>
                <a:lnTo>
                  <a:pt x="32" y="88"/>
                </a:lnTo>
                <a:lnTo>
                  <a:pt x="24" y="88"/>
                </a:lnTo>
                <a:lnTo>
                  <a:pt x="12" y="88"/>
                </a:lnTo>
                <a:lnTo>
                  <a:pt x="4" y="84"/>
                </a:lnTo>
                <a:lnTo>
                  <a:pt x="0" y="76"/>
                </a:lnTo>
                <a:lnTo>
                  <a:pt x="0" y="68"/>
                </a:lnTo>
                <a:lnTo>
                  <a:pt x="24" y="60"/>
                </a:lnTo>
                <a:lnTo>
                  <a:pt x="44" y="52"/>
                </a:lnTo>
                <a:lnTo>
                  <a:pt x="64" y="44"/>
                </a:lnTo>
                <a:lnTo>
                  <a:pt x="84" y="36"/>
                </a:lnTo>
                <a:lnTo>
                  <a:pt x="104" y="32"/>
                </a:lnTo>
                <a:lnTo>
                  <a:pt x="120" y="24"/>
                </a:lnTo>
                <a:lnTo>
                  <a:pt x="136" y="20"/>
                </a:lnTo>
                <a:lnTo>
                  <a:pt x="152" y="16"/>
                </a:lnTo>
                <a:lnTo>
                  <a:pt x="164" y="12"/>
                </a:lnTo>
                <a:lnTo>
                  <a:pt x="176" y="8"/>
                </a:lnTo>
                <a:lnTo>
                  <a:pt x="188" y="4"/>
                </a:lnTo>
                <a:lnTo>
                  <a:pt x="196" y="4"/>
                </a:lnTo>
                <a:lnTo>
                  <a:pt x="208" y="0"/>
                </a:lnTo>
                <a:lnTo>
                  <a:pt x="212" y="0"/>
                </a:lnTo>
                <a:lnTo>
                  <a:pt x="220" y="0"/>
                </a:lnTo>
                <a:lnTo>
                  <a:pt x="224" y="0"/>
                </a:lnTo>
                <a:lnTo>
                  <a:pt x="232" y="0"/>
                </a:lnTo>
                <a:lnTo>
                  <a:pt x="236" y="0"/>
                </a:lnTo>
                <a:lnTo>
                  <a:pt x="248" y="0"/>
                </a:lnTo>
                <a:lnTo>
                  <a:pt x="252" y="4"/>
                </a:lnTo>
                <a:lnTo>
                  <a:pt x="256" y="12"/>
                </a:lnTo>
                <a:lnTo>
                  <a:pt x="256" y="12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" name="Freeform 367">
            <a:extLst>
              <a:ext uri="{FF2B5EF4-FFF2-40B4-BE49-F238E27FC236}">
                <a16:creationId xmlns:a16="http://schemas.microsoft.com/office/drawing/2014/main" id="{DD68E46F-C7F1-44EC-96A0-F1D4E4301C37}"/>
              </a:ext>
            </a:extLst>
          </p:cNvPr>
          <p:cNvSpPr>
            <a:spLocks/>
          </p:cNvSpPr>
          <p:nvPr/>
        </p:nvSpPr>
        <p:spPr bwMode="auto">
          <a:xfrm>
            <a:off x="9403731" y="5161957"/>
            <a:ext cx="1196740" cy="933751"/>
          </a:xfrm>
          <a:custGeom>
            <a:avLst/>
            <a:gdLst>
              <a:gd name="T0" fmla="*/ 264 w 316"/>
              <a:gd name="T1" fmla="*/ 92 h 200"/>
              <a:gd name="T2" fmla="*/ 240 w 316"/>
              <a:gd name="T3" fmla="*/ 108 h 200"/>
              <a:gd name="T4" fmla="*/ 212 w 316"/>
              <a:gd name="T5" fmla="*/ 124 h 200"/>
              <a:gd name="T6" fmla="*/ 188 w 316"/>
              <a:gd name="T7" fmla="*/ 140 h 200"/>
              <a:gd name="T8" fmla="*/ 160 w 316"/>
              <a:gd name="T9" fmla="*/ 156 h 200"/>
              <a:gd name="T10" fmla="*/ 132 w 316"/>
              <a:gd name="T11" fmla="*/ 168 h 200"/>
              <a:gd name="T12" fmla="*/ 104 w 316"/>
              <a:gd name="T13" fmla="*/ 176 h 200"/>
              <a:gd name="T14" fmla="*/ 80 w 316"/>
              <a:gd name="T15" fmla="*/ 184 h 200"/>
              <a:gd name="T16" fmla="*/ 52 w 316"/>
              <a:gd name="T17" fmla="*/ 192 h 200"/>
              <a:gd name="T18" fmla="*/ 40 w 316"/>
              <a:gd name="T19" fmla="*/ 196 h 200"/>
              <a:gd name="T20" fmla="*/ 32 w 316"/>
              <a:gd name="T21" fmla="*/ 196 h 200"/>
              <a:gd name="T22" fmla="*/ 24 w 316"/>
              <a:gd name="T23" fmla="*/ 200 h 200"/>
              <a:gd name="T24" fmla="*/ 16 w 316"/>
              <a:gd name="T25" fmla="*/ 200 h 200"/>
              <a:gd name="T26" fmla="*/ 8 w 316"/>
              <a:gd name="T27" fmla="*/ 200 h 200"/>
              <a:gd name="T28" fmla="*/ 4 w 316"/>
              <a:gd name="T29" fmla="*/ 200 h 200"/>
              <a:gd name="T30" fmla="*/ 4 w 316"/>
              <a:gd name="T31" fmla="*/ 196 h 200"/>
              <a:gd name="T32" fmla="*/ 0 w 316"/>
              <a:gd name="T33" fmla="*/ 196 h 200"/>
              <a:gd name="T34" fmla="*/ 0 w 316"/>
              <a:gd name="T35" fmla="*/ 192 h 200"/>
              <a:gd name="T36" fmla="*/ 0 w 316"/>
              <a:gd name="T37" fmla="*/ 188 h 200"/>
              <a:gd name="T38" fmla="*/ 4 w 316"/>
              <a:gd name="T39" fmla="*/ 188 h 200"/>
              <a:gd name="T40" fmla="*/ 8 w 316"/>
              <a:gd name="T41" fmla="*/ 184 h 200"/>
              <a:gd name="T42" fmla="*/ 16 w 316"/>
              <a:gd name="T43" fmla="*/ 180 h 200"/>
              <a:gd name="T44" fmla="*/ 24 w 316"/>
              <a:gd name="T45" fmla="*/ 176 h 200"/>
              <a:gd name="T46" fmla="*/ 32 w 316"/>
              <a:gd name="T47" fmla="*/ 172 h 200"/>
              <a:gd name="T48" fmla="*/ 40 w 316"/>
              <a:gd name="T49" fmla="*/ 168 h 200"/>
              <a:gd name="T50" fmla="*/ 64 w 316"/>
              <a:gd name="T51" fmla="*/ 160 h 200"/>
              <a:gd name="T52" fmla="*/ 84 w 316"/>
              <a:gd name="T53" fmla="*/ 148 h 200"/>
              <a:gd name="T54" fmla="*/ 108 w 316"/>
              <a:gd name="T55" fmla="*/ 136 h 200"/>
              <a:gd name="T56" fmla="*/ 132 w 316"/>
              <a:gd name="T57" fmla="*/ 120 h 200"/>
              <a:gd name="T58" fmla="*/ 156 w 316"/>
              <a:gd name="T59" fmla="*/ 104 h 200"/>
              <a:gd name="T60" fmla="*/ 180 w 316"/>
              <a:gd name="T61" fmla="*/ 88 h 200"/>
              <a:gd name="T62" fmla="*/ 200 w 316"/>
              <a:gd name="T63" fmla="*/ 72 h 200"/>
              <a:gd name="T64" fmla="*/ 220 w 316"/>
              <a:gd name="T65" fmla="*/ 56 h 200"/>
              <a:gd name="T66" fmla="*/ 232 w 316"/>
              <a:gd name="T67" fmla="*/ 48 h 200"/>
              <a:gd name="T68" fmla="*/ 236 w 316"/>
              <a:gd name="T69" fmla="*/ 44 h 200"/>
              <a:gd name="T70" fmla="*/ 244 w 316"/>
              <a:gd name="T71" fmla="*/ 36 h 200"/>
              <a:gd name="T72" fmla="*/ 248 w 316"/>
              <a:gd name="T73" fmla="*/ 32 h 200"/>
              <a:gd name="T74" fmla="*/ 252 w 316"/>
              <a:gd name="T75" fmla="*/ 24 h 200"/>
              <a:gd name="T76" fmla="*/ 252 w 316"/>
              <a:gd name="T77" fmla="*/ 20 h 200"/>
              <a:gd name="T78" fmla="*/ 256 w 316"/>
              <a:gd name="T79" fmla="*/ 16 h 200"/>
              <a:gd name="T80" fmla="*/ 256 w 316"/>
              <a:gd name="T81" fmla="*/ 16 h 200"/>
              <a:gd name="T82" fmla="*/ 252 w 316"/>
              <a:gd name="T83" fmla="*/ 8 h 200"/>
              <a:gd name="T84" fmla="*/ 256 w 316"/>
              <a:gd name="T85" fmla="*/ 4 h 200"/>
              <a:gd name="T86" fmla="*/ 256 w 316"/>
              <a:gd name="T87" fmla="*/ 4 h 200"/>
              <a:gd name="T88" fmla="*/ 264 w 316"/>
              <a:gd name="T89" fmla="*/ 0 h 200"/>
              <a:gd name="T90" fmla="*/ 272 w 316"/>
              <a:gd name="T91" fmla="*/ 0 h 200"/>
              <a:gd name="T92" fmla="*/ 280 w 316"/>
              <a:gd name="T93" fmla="*/ 0 h 200"/>
              <a:gd name="T94" fmla="*/ 288 w 316"/>
              <a:gd name="T95" fmla="*/ 8 h 200"/>
              <a:gd name="T96" fmla="*/ 300 w 316"/>
              <a:gd name="T97" fmla="*/ 16 h 200"/>
              <a:gd name="T98" fmla="*/ 308 w 316"/>
              <a:gd name="T99" fmla="*/ 24 h 200"/>
              <a:gd name="T100" fmla="*/ 312 w 316"/>
              <a:gd name="T101" fmla="*/ 28 h 200"/>
              <a:gd name="T102" fmla="*/ 316 w 316"/>
              <a:gd name="T103" fmla="*/ 36 h 200"/>
              <a:gd name="T104" fmla="*/ 316 w 316"/>
              <a:gd name="T105" fmla="*/ 40 h 200"/>
              <a:gd name="T106" fmla="*/ 316 w 316"/>
              <a:gd name="T107" fmla="*/ 44 h 200"/>
              <a:gd name="T108" fmla="*/ 312 w 316"/>
              <a:gd name="T109" fmla="*/ 48 h 200"/>
              <a:gd name="T110" fmla="*/ 308 w 316"/>
              <a:gd name="T111" fmla="*/ 52 h 200"/>
              <a:gd name="T112" fmla="*/ 300 w 316"/>
              <a:gd name="T113" fmla="*/ 60 h 200"/>
              <a:gd name="T114" fmla="*/ 292 w 316"/>
              <a:gd name="T115" fmla="*/ 64 h 200"/>
              <a:gd name="T116" fmla="*/ 284 w 316"/>
              <a:gd name="T117" fmla="*/ 72 h 200"/>
              <a:gd name="T118" fmla="*/ 276 w 316"/>
              <a:gd name="T119" fmla="*/ 80 h 200"/>
              <a:gd name="T120" fmla="*/ 264 w 316"/>
              <a:gd name="T121" fmla="*/ 92 h 200"/>
              <a:gd name="T122" fmla="*/ 264 w 316"/>
              <a:gd name="T123" fmla="*/ 92 h 2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316" h="200">
                <a:moveTo>
                  <a:pt x="264" y="92"/>
                </a:moveTo>
                <a:lnTo>
                  <a:pt x="240" y="108"/>
                </a:lnTo>
                <a:lnTo>
                  <a:pt x="212" y="124"/>
                </a:lnTo>
                <a:lnTo>
                  <a:pt x="188" y="140"/>
                </a:lnTo>
                <a:lnTo>
                  <a:pt x="160" y="156"/>
                </a:lnTo>
                <a:lnTo>
                  <a:pt x="132" y="168"/>
                </a:lnTo>
                <a:lnTo>
                  <a:pt x="104" y="176"/>
                </a:lnTo>
                <a:lnTo>
                  <a:pt x="80" y="184"/>
                </a:lnTo>
                <a:lnTo>
                  <a:pt x="52" y="192"/>
                </a:lnTo>
                <a:lnTo>
                  <a:pt x="40" y="196"/>
                </a:lnTo>
                <a:lnTo>
                  <a:pt x="32" y="196"/>
                </a:lnTo>
                <a:lnTo>
                  <a:pt x="24" y="200"/>
                </a:lnTo>
                <a:lnTo>
                  <a:pt x="16" y="200"/>
                </a:lnTo>
                <a:lnTo>
                  <a:pt x="8" y="200"/>
                </a:lnTo>
                <a:lnTo>
                  <a:pt x="4" y="200"/>
                </a:lnTo>
                <a:lnTo>
                  <a:pt x="4" y="196"/>
                </a:lnTo>
                <a:lnTo>
                  <a:pt x="0" y="196"/>
                </a:lnTo>
                <a:lnTo>
                  <a:pt x="0" y="192"/>
                </a:lnTo>
                <a:lnTo>
                  <a:pt x="0" y="188"/>
                </a:lnTo>
                <a:lnTo>
                  <a:pt x="4" y="188"/>
                </a:lnTo>
                <a:lnTo>
                  <a:pt x="8" y="184"/>
                </a:lnTo>
                <a:lnTo>
                  <a:pt x="16" y="180"/>
                </a:lnTo>
                <a:lnTo>
                  <a:pt x="24" y="176"/>
                </a:lnTo>
                <a:lnTo>
                  <a:pt x="32" y="172"/>
                </a:lnTo>
                <a:lnTo>
                  <a:pt x="40" y="168"/>
                </a:lnTo>
                <a:lnTo>
                  <a:pt x="64" y="160"/>
                </a:lnTo>
                <a:lnTo>
                  <a:pt x="84" y="148"/>
                </a:lnTo>
                <a:lnTo>
                  <a:pt x="108" y="136"/>
                </a:lnTo>
                <a:lnTo>
                  <a:pt x="132" y="120"/>
                </a:lnTo>
                <a:lnTo>
                  <a:pt x="156" y="104"/>
                </a:lnTo>
                <a:lnTo>
                  <a:pt x="180" y="88"/>
                </a:lnTo>
                <a:lnTo>
                  <a:pt x="200" y="72"/>
                </a:lnTo>
                <a:lnTo>
                  <a:pt x="220" y="56"/>
                </a:lnTo>
                <a:lnTo>
                  <a:pt x="232" y="48"/>
                </a:lnTo>
                <a:lnTo>
                  <a:pt x="236" y="44"/>
                </a:lnTo>
                <a:lnTo>
                  <a:pt x="244" y="36"/>
                </a:lnTo>
                <a:lnTo>
                  <a:pt x="248" y="32"/>
                </a:lnTo>
                <a:lnTo>
                  <a:pt x="252" y="24"/>
                </a:lnTo>
                <a:lnTo>
                  <a:pt x="252" y="20"/>
                </a:lnTo>
                <a:lnTo>
                  <a:pt x="256" y="16"/>
                </a:lnTo>
                <a:lnTo>
                  <a:pt x="256" y="16"/>
                </a:lnTo>
                <a:lnTo>
                  <a:pt x="252" y="8"/>
                </a:lnTo>
                <a:lnTo>
                  <a:pt x="256" y="4"/>
                </a:lnTo>
                <a:lnTo>
                  <a:pt x="256" y="4"/>
                </a:lnTo>
                <a:lnTo>
                  <a:pt x="264" y="0"/>
                </a:lnTo>
                <a:lnTo>
                  <a:pt x="272" y="0"/>
                </a:lnTo>
                <a:lnTo>
                  <a:pt x="280" y="0"/>
                </a:lnTo>
                <a:lnTo>
                  <a:pt x="288" y="8"/>
                </a:lnTo>
                <a:lnTo>
                  <a:pt x="300" y="16"/>
                </a:lnTo>
                <a:lnTo>
                  <a:pt x="308" y="24"/>
                </a:lnTo>
                <a:lnTo>
                  <a:pt x="312" y="28"/>
                </a:lnTo>
                <a:lnTo>
                  <a:pt x="316" y="36"/>
                </a:lnTo>
                <a:lnTo>
                  <a:pt x="316" y="40"/>
                </a:lnTo>
                <a:lnTo>
                  <a:pt x="316" y="44"/>
                </a:lnTo>
                <a:lnTo>
                  <a:pt x="312" y="48"/>
                </a:lnTo>
                <a:lnTo>
                  <a:pt x="308" y="52"/>
                </a:lnTo>
                <a:lnTo>
                  <a:pt x="300" y="60"/>
                </a:lnTo>
                <a:lnTo>
                  <a:pt x="292" y="64"/>
                </a:lnTo>
                <a:lnTo>
                  <a:pt x="284" y="72"/>
                </a:lnTo>
                <a:lnTo>
                  <a:pt x="276" y="80"/>
                </a:lnTo>
                <a:lnTo>
                  <a:pt x="264" y="92"/>
                </a:lnTo>
                <a:lnTo>
                  <a:pt x="264" y="92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" name="Freeform 368">
            <a:extLst>
              <a:ext uri="{FF2B5EF4-FFF2-40B4-BE49-F238E27FC236}">
                <a16:creationId xmlns:a16="http://schemas.microsoft.com/office/drawing/2014/main" id="{88AF610F-89B0-416D-99BA-47EF0DC08336}"/>
              </a:ext>
            </a:extLst>
          </p:cNvPr>
          <p:cNvSpPr>
            <a:spLocks/>
          </p:cNvSpPr>
          <p:nvPr/>
        </p:nvSpPr>
        <p:spPr bwMode="auto">
          <a:xfrm>
            <a:off x="8646301" y="5012557"/>
            <a:ext cx="742282" cy="280125"/>
          </a:xfrm>
          <a:custGeom>
            <a:avLst/>
            <a:gdLst>
              <a:gd name="T0" fmla="*/ 0 w 196"/>
              <a:gd name="T1" fmla="*/ 36 h 60"/>
              <a:gd name="T2" fmla="*/ 20 w 196"/>
              <a:gd name="T3" fmla="*/ 28 h 60"/>
              <a:gd name="T4" fmla="*/ 36 w 196"/>
              <a:gd name="T5" fmla="*/ 24 h 60"/>
              <a:gd name="T6" fmla="*/ 52 w 196"/>
              <a:gd name="T7" fmla="*/ 20 h 60"/>
              <a:gd name="T8" fmla="*/ 68 w 196"/>
              <a:gd name="T9" fmla="*/ 16 h 60"/>
              <a:gd name="T10" fmla="*/ 84 w 196"/>
              <a:gd name="T11" fmla="*/ 16 h 60"/>
              <a:gd name="T12" fmla="*/ 96 w 196"/>
              <a:gd name="T13" fmla="*/ 12 h 60"/>
              <a:gd name="T14" fmla="*/ 108 w 196"/>
              <a:gd name="T15" fmla="*/ 8 h 60"/>
              <a:gd name="T16" fmla="*/ 120 w 196"/>
              <a:gd name="T17" fmla="*/ 8 h 60"/>
              <a:gd name="T18" fmla="*/ 132 w 196"/>
              <a:gd name="T19" fmla="*/ 4 h 60"/>
              <a:gd name="T20" fmla="*/ 140 w 196"/>
              <a:gd name="T21" fmla="*/ 4 h 60"/>
              <a:gd name="T22" fmla="*/ 148 w 196"/>
              <a:gd name="T23" fmla="*/ 4 h 60"/>
              <a:gd name="T24" fmla="*/ 156 w 196"/>
              <a:gd name="T25" fmla="*/ 0 h 60"/>
              <a:gd name="T26" fmla="*/ 164 w 196"/>
              <a:gd name="T27" fmla="*/ 0 h 60"/>
              <a:gd name="T28" fmla="*/ 168 w 196"/>
              <a:gd name="T29" fmla="*/ 0 h 60"/>
              <a:gd name="T30" fmla="*/ 172 w 196"/>
              <a:gd name="T31" fmla="*/ 4 h 60"/>
              <a:gd name="T32" fmla="*/ 176 w 196"/>
              <a:gd name="T33" fmla="*/ 4 h 60"/>
              <a:gd name="T34" fmla="*/ 184 w 196"/>
              <a:gd name="T35" fmla="*/ 8 h 60"/>
              <a:gd name="T36" fmla="*/ 188 w 196"/>
              <a:gd name="T37" fmla="*/ 12 h 60"/>
              <a:gd name="T38" fmla="*/ 192 w 196"/>
              <a:gd name="T39" fmla="*/ 16 h 60"/>
              <a:gd name="T40" fmla="*/ 196 w 196"/>
              <a:gd name="T41" fmla="*/ 24 h 60"/>
              <a:gd name="T42" fmla="*/ 192 w 196"/>
              <a:gd name="T43" fmla="*/ 24 h 60"/>
              <a:gd name="T44" fmla="*/ 188 w 196"/>
              <a:gd name="T45" fmla="*/ 28 h 60"/>
              <a:gd name="T46" fmla="*/ 184 w 196"/>
              <a:gd name="T47" fmla="*/ 32 h 60"/>
              <a:gd name="T48" fmla="*/ 176 w 196"/>
              <a:gd name="T49" fmla="*/ 32 h 60"/>
              <a:gd name="T50" fmla="*/ 164 w 196"/>
              <a:gd name="T51" fmla="*/ 36 h 60"/>
              <a:gd name="T52" fmla="*/ 152 w 196"/>
              <a:gd name="T53" fmla="*/ 40 h 60"/>
              <a:gd name="T54" fmla="*/ 136 w 196"/>
              <a:gd name="T55" fmla="*/ 44 h 60"/>
              <a:gd name="T56" fmla="*/ 116 w 196"/>
              <a:gd name="T57" fmla="*/ 48 h 60"/>
              <a:gd name="T58" fmla="*/ 100 w 196"/>
              <a:gd name="T59" fmla="*/ 48 h 60"/>
              <a:gd name="T60" fmla="*/ 84 w 196"/>
              <a:gd name="T61" fmla="*/ 52 h 60"/>
              <a:gd name="T62" fmla="*/ 72 w 196"/>
              <a:gd name="T63" fmla="*/ 56 h 60"/>
              <a:gd name="T64" fmla="*/ 60 w 196"/>
              <a:gd name="T65" fmla="*/ 56 h 60"/>
              <a:gd name="T66" fmla="*/ 48 w 196"/>
              <a:gd name="T67" fmla="*/ 60 h 60"/>
              <a:gd name="T68" fmla="*/ 44 w 196"/>
              <a:gd name="T69" fmla="*/ 60 h 60"/>
              <a:gd name="T70" fmla="*/ 36 w 196"/>
              <a:gd name="T71" fmla="*/ 60 h 60"/>
              <a:gd name="T72" fmla="*/ 36 w 196"/>
              <a:gd name="T73" fmla="*/ 60 h 60"/>
              <a:gd name="T74" fmla="*/ 32 w 196"/>
              <a:gd name="T75" fmla="*/ 60 h 60"/>
              <a:gd name="T76" fmla="*/ 28 w 196"/>
              <a:gd name="T77" fmla="*/ 60 h 60"/>
              <a:gd name="T78" fmla="*/ 20 w 196"/>
              <a:gd name="T79" fmla="*/ 56 h 60"/>
              <a:gd name="T80" fmla="*/ 16 w 196"/>
              <a:gd name="T81" fmla="*/ 56 h 60"/>
              <a:gd name="T82" fmla="*/ 8 w 196"/>
              <a:gd name="T83" fmla="*/ 52 h 60"/>
              <a:gd name="T84" fmla="*/ 4 w 196"/>
              <a:gd name="T85" fmla="*/ 48 h 60"/>
              <a:gd name="T86" fmla="*/ 0 w 196"/>
              <a:gd name="T87" fmla="*/ 44 h 60"/>
              <a:gd name="T88" fmla="*/ 0 w 196"/>
              <a:gd name="T89" fmla="*/ 36 h 60"/>
              <a:gd name="T90" fmla="*/ 0 w 196"/>
              <a:gd name="T91" fmla="*/ 36 h 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196" h="60">
                <a:moveTo>
                  <a:pt x="0" y="36"/>
                </a:moveTo>
                <a:lnTo>
                  <a:pt x="20" y="28"/>
                </a:lnTo>
                <a:lnTo>
                  <a:pt x="36" y="24"/>
                </a:lnTo>
                <a:lnTo>
                  <a:pt x="52" y="20"/>
                </a:lnTo>
                <a:lnTo>
                  <a:pt x="68" y="16"/>
                </a:lnTo>
                <a:lnTo>
                  <a:pt x="84" y="16"/>
                </a:lnTo>
                <a:lnTo>
                  <a:pt x="96" y="12"/>
                </a:lnTo>
                <a:lnTo>
                  <a:pt x="108" y="8"/>
                </a:lnTo>
                <a:lnTo>
                  <a:pt x="120" y="8"/>
                </a:lnTo>
                <a:lnTo>
                  <a:pt x="132" y="4"/>
                </a:lnTo>
                <a:lnTo>
                  <a:pt x="140" y="4"/>
                </a:lnTo>
                <a:lnTo>
                  <a:pt x="148" y="4"/>
                </a:lnTo>
                <a:lnTo>
                  <a:pt x="156" y="0"/>
                </a:lnTo>
                <a:lnTo>
                  <a:pt x="164" y="0"/>
                </a:lnTo>
                <a:lnTo>
                  <a:pt x="168" y="0"/>
                </a:lnTo>
                <a:lnTo>
                  <a:pt x="172" y="4"/>
                </a:lnTo>
                <a:lnTo>
                  <a:pt x="176" y="4"/>
                </a:lnTo>
                <a:lnTo>
                  <a:pt x="184" y="8"/>
                </a:lnTo>
                <a:lnTo>
                  <a:pt x="188" y="12"/>
                </a:lnTo>
                <a:lnTo>
                  <a:pt x="192" y="16"/>
                </a:lnTo>
                <a:lnTo>
                  <a:pt x="196" y="24"/>
                </a:lnTo>
                <a:lnTo>
                  <a:pt x="192" y="24"/>
                </a:lnTo>
                <a:lnTo>
                  <a:pt x="188" y="28"/>
                </a:lnTo>
                <a:lnTo>
                  <a:pt x="184" y="32"/>
                </a:lnTo>
                <a:lnTo>
                  <a:pt x="176" y="32"/>
                </a:lnTo>
                <a:lnTo>
                  <a:pt x="164" y="36"/>
                </a:lnTo>
                <a:lnTo>
                  <a:pt x="152" y="40"/>
                </a:lnTo>
                <a:lnTo>
                  <a:pt x="136" y="44"/>
                </a:lnTo>
                <a:lnTo>
                  <a:pt x="116" y="48"/>
                </a:lnTo>
                <a:lnTo>
                  <a:pt x="100" y="48"/>
                </a:lnTo>
                <a:lnTo>
                  <a:pt x="84" y="52"/>
                </a:lnTo>
                <a:lnTo>
                  <a:pt x="72" y="56"/>
                </a:lnTo>
                <a:lnTo>
                  <a:pt x="60" y="56"/>
                </a:lnTo>
                <a:lnTo>
                  <a:pt x="48" y="60"/>
                </a:lnTo>
                <a:lnTo>
                  <a:pt x="44" y="60"/>
                </a:lnTo>
                <a:lnTo>
                  <a:pt x="36" y="60"/>
                </a:lnTo>
                <a:lnTo>
                  <a:pt x="36" y="60"/>
                </a:lnTo>
                <a:lnTo>
                  <a:pt x="32" y="60"/>
                </a:lnTo>
                <a:lnTo>
                  <a:pt x="28" y="60"/>
                </a:lnTo>
                <a:lnTo>
                  <a:pt x="20" y="56"/>
                </a:lnTo>
                <a:lnTo>
                  <a:pt x="16" y="56"/>
                </a:lnTo>
                <a:lnTo>
                  <a:pt x="8" y="52"/>
                </a:lnTo>
                <a:lnTo>
                  <a:pt x="4" y="48"/>
                </a:lnTo>
                <a:lnTo>
                  <a:pt x="0" y="44"/>
                </a:lnTo>
                <a:lnTo>
                  <a:pt x="0" y="36"/>
                </a:lnTo>
                <a:lnTo>
                  <a:pt x="0" y="36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" name="Freeform 369">
            <a:extLst>
              <a:ext uri="{FF2B5EF4-FFF2-40B4-BE49-F238E27FC236}">
                <a16:creationId xmlns:a16="http://schemas.microsoft.com/office/drawing/2014/main" id="{B78086E5-CCE9-4FB4-A45A-62BC594BB4DD}"/>
              </a:ext>
            </a:extLst>
          </p:cNvPr>
          <p:cNvSpPr>
            <a:spLocks/>
          </p:cNvSpPr>
          <p:nvPr/>
        </p:nvSpPr>
        <p:spPr bwMode="auto">
          <a:xfrm>
            <a:off x="8767490" y="5124607"/>
            <a:ext cx="681688" cy="1269902"/>
          </a:xfrm>
          <a:custGeom>
            <a:avLst/>
            <a:gdLst>
              <a:gd name="T0" fmla="*/ 36 w 180"/>
              <a:gd name="T1" fmla="*/ 272 h 272"/>
              <a:gd name="T2" fmla="*/ 20 w 180"/>
              <a:gd name="T3" fmla="*/ 264 h 272"/>
              <a:gd name="T4" fmla="*/ 8 w 180"/>
              <a:gd name="T5" fmla="*/ 248 h 272"/>
              <a:gd name="T6" fmla="*/ 0 w 180"/>
              <a:gd name="T7" fmla="*/ 236 h 272"/>
              <a:gd name="T8" fmla="*/ 4 w 180"/>
              <a:gd name="T9" fmla="*/ 228 h 272"/>
              <a:gd name="T10" fmla="*/ 12 w 180"/>
              <a:gd name="T11" fmla="*/ 220 h 272"/>
              <a:gd name="T12" fmla="*/ 24 w 180"/>
              <a:gd name="T13" fmla="*/ 200 h 272"/>
              <a:gd name="T14" fmla="*/ 32 w 180"/>
              <a:gd name="T15" fmla="*/ 184 h 272"/>
              <a:gd name="T16" fmla="*/ 36 w 180"/>
              <a:gd name="T17" fmla="*/ 164 h 272"/>
              <a:gd name="T18" fmla="*/ 40 w 180"/>
              <a:gd name="T19" fmla="*/ 140 h 272"/>
              <a:gd name="T20" fmla="*/ 40 w 180"/>
              <a:gd name="T21" fmla="*/ 112 h 272"/>
              <a:gd name="T22" fmla="*/ 40 w 180"/>
              <a:gd name="T23" fmla="*/ 80 h 272"/>
              <a:gd name="T24" fmla="*/ 36 w 180"/>
              <a:gd name="T25" fmla="*/ 44 h 272"/>
              <a:gd name="T26" fmla="*/ 36 w 180"/>
              <a:gd name="T27" fmla="*/ 0 h 272"/>
              <a:gd name="T28" fmla="*/ 60 w 180"/>
              <a:gd name="T29" fmla="*/ 12 h 272"/>
              <a:gd name="T30" fmla="*/ 80 w 180"/>
              <a:gd name="T31" fmla="*/ 24 h 272"/>
              <a:gd name="T32" fmla="*/ 92 w 180"/>
              <a:gd name="T33" fmla="*/ 28 h 272"/>
              <a:gd name="T34" fmla="*/ 96 w 180"/>
              <a:gd name="T35" fmla="*/ 36 h 272"/>
              <a:gd name="T36" fmla="*/ 100 w 180"/>
              <a:gd name="T37" fmla="*/ 48 h 272"/>
              <a:gd name="T38" fmla="*/ 96 w 180"/>
              <a:gd name="T39" fmla="*/ 68 h 272"/>
              <a:gd name="T40" fmla="*/ 96 w 180"/>
              <a:gd name="T41" fmla="*/ 96 h 272"/>
              <a:gd name="T42" fmla="*/ 92 w 180"/>
              <a:gd name="T43" fmla="*/ 136 h 272"/>
              <a:gd name="T44" fmla="*/ 88 w 180"/>
              <a:gd name="T45" fmla="*/ 156 h 272"/>
              <a:gd name="T46" fmla="*/ 88 w 180"/>
              <a:gd name="T47" fmla="*/ 172 h 272"/>
              <a:gd name="T48" fmla="*/ 88 w 180"/>
              <a:gd name="T49" fmla="*/ 180 h 272"/>
              <a:gd name="T50" fmla="*/ 84 w 180"/>
              <a:gd name="T51" fmla="*/ 180 h 272"/>
              <a:gd name="T52" fmla="*/ 88 w 180"/>
              <a:gd name="T53" fmla="*/ 180 h 272"/>
              <a:gd name="T54" fmla="*/ 96 w 180"/>
              <a:gd name="T55" fmla="*/ 176 h 272"/>
              <a:gd name="T56" fmla="*/ 112 w 180"/>
              <a:gd name="T57" fmla="*/ 168 h 272"/>
              <a:gd name="T58" fmla="*/ 128 w 180"/>
              <a:gd name="T59" fmla="*/ 160 h 272"/>
              <a:gd name="T60" fmla="*/ 148 w 180"/>
              <a:gd name="T61" fmla="*/ 152 h 272"/>
              <a:gd name="T62" fmla="*/ 164 w 180"/>
              <a:gd name="T63" fmla="*/ 144 h 272"/>
              <a:gd name="T64" fmla="*/ 176 w 180"/>
              <a:gd name="T65" fmla="*/ 144 h 272"/>
              <a:gd name="T66" fmla="*/ 180 w 180"/>
              <a:gd name="T67" fmla="*/ 144 h 272"/>
              <a:gd name="T68" fmla="*/ 180 w 180"/>
              <a:gd name="T69" fmla="*/ 152 h 272"/>
              <a:gd name="T70" fmla="*/ 176 w 180"/>
              <a:gd name="T71" fmla="*/ 164 h 272"/>
              <a:gd name="T72" fmla="*/ 152 w 180"/>
              <a:gd name="T73" fmla="*/ 184 h 272"/>
              <a:gd name="T74" fmla="*/ 140 w 180"/>
              <a:gd name="T75" fmla="*/ 196 h 272"/>
              <a:gd name="T76" fmla="*/ 120 w 180"/>
              <a:gd name="T77" fmla="*/ 212 h 272"/>
              <a:gd name="T78" fmla="*/ 100 w 180"/>
              <a:gd name="T79" fmla="*/ 228 h 272"/>
              <a:gd name="T80" fmla="*/ 84 w 180"/>
              <a:gd name="T81" fmla="*/ 240 h 272"/>
              <a:gd name="T82" fmla="*/ 72 w 180"/>
              <a:gd name="T83" fmla="*/ 252 h 272"/>
              <a:gd name="T84" fmla="*/ 64 w 180"/>
              <a:gd name="T85" fmla="*/ 260 h 272"/>
              <a:gd name="T86" fmla="*/ 56 w 180"/>
              <a:gd name="T87" fmla="*/ 272 h 272"/>
              <a:gd name="T88" fmla="*/ 40 w 180"/>
              <a:gd name="T89" fmla="*/ 272 h 2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180" h="272">
                <a:moveTo>
                  <a:pt x="40" y="272"/>
                </a:moveTo>
                <a:lnTo>
                  <a:pt x="36" y="272"/>
                </a:lnTo>
                <a:lnTo>
                  <a:pt x="28" y="272"/>
                </a:lnTo>
                <a:lnTo>
                  <a:pt x="20" y="264"/>
                </a:lnTo>
                <a:lnTo>
                  <a:pt x="16" y="256"/>
                </a:lnTo>
                <a:lnTo>
                  <a:pt x="8" y="248"/>
                </a:lnTo>
                <a:lnTo>
                  <a:pt x="0" y="244"/>
                </a:lnTo>
                <a:lnTo>
                  <a:pt x="0" y="236"/>
                </a:lnTo>
                <a:lnTo>
                  <a:pt x="0" y="232"/>
                </a:lnTo>
                <a:lnTo>
                  <a:pt x="4" y="228"/>
                </a:lnTo>
                <a:lnTo>
                  <a:pt x="8" y="224"/>
                </a:lnTo>
                <a:lnTo>
                  <a:pt x="12" y="220"/>
                </a:lnTo>
                <a:lnTo>
                  <a:pt x="16" y="208"/>
                </a:lnTo>
                <a:lnTo>
                  <a:pt x="24" y="200"/>
                </a:lnTo>
                <a:lnTo>
                  <a:pt x="28" y="192"/>
                </a:lnTo>
                <a:lnTo>
                  <a:pt x="32" y="184"/>
                </a:lnTo>
                <a:lnTo>
                  <a:pt x="32" y="176"/>
                </a:lnTo>
                <a:lnTo>
                  <a:pt x="36" y="164"/>
                </a:lnTo>
                <a:lnTo>
                  <a:pt x="36" y="152"/>
                </a:lnTo>
                <a:lnTo>
                  <a:pt x="40" y="140"/>
                </a:lnTo>
                <a:lnTo>
                  <a:pt x="40" y="128"/>
                </a:lnTo>
                <a:lnTo>
                  <a:pt x="40" y="112"/>
                </a:lnTo>
                <a:lnTo>
                  <a:pt x="40" y="96"/>
                </a:lnTo>
                <a:lnTo>
                  <a:pt x="40" y="80"/>
                </a:lnTo>
                <a:lnTo>
                  <a:pt x="40" y="64"/>
                </a:lnTo>
                <a:lnTo>
                  <a:pt x="36" y="44"/>
                </a:lnTo>
                <a:lnTo>
                  <a:pt x="36" y="24"/>
                </a:lnTo>
                <a:lnTo>
                  <a:pt x="36" y="0"/>
                </a:lnTo>
                <a:lnTo>
                  <a:pt x="48" y="8"/>
                </a:lnTo>
                <a:lnTo>
                  <a:pt x="60" y="12"/>
                </a:lnTo>
                <a:lnTo>
                  <a:pt x="72" y="16"/>
                </a:lnTo>
                <a:lnTo>
                  <a:pt x="80" y="24"/>
                </a:lnTo>
                <a:lnTo>
                  <a:pt x="88" y="28"/>
                </a:lnTo>
                <a:lnTo>
                  <a:pt x="92" y="28"/>
                </a:lnTo>
                <a:lnTo>
                  <a:pt x="96" y="32"/>
                </a:lnTo>
                <a:lnTo>
                  <a:pt x="96" y="36"/>
                </a:lnTo>
                <a:lnTo>
                  <a:pt x="100" y="40"/>
                </a:lnTo>
                <a:lnTo>
                  <a:pt x="100" y="48"/>
                </a:lnTo>
                <a:lnTo>
                  <a:pt x="100" y="56"/>
                </a:lnTo>
                <a:lnTo>
                  <a:pt x="96" y="68"/>
                </a:lnTo>
                <a:lnTo>
                  <a:pt x="96" y="80"/>
                </a:lnTo>
                <a:lnTo>
                  <a:pt x="96" y="96"/>
                </a:lnTo>
                <a:lnTo>
                  <a:pt x="92" y="116"/>
                </a:lnTo>
                <a:lnTo>
                  <a:pt x="92" y="136"/>
                </a:lnTo>
                <a:lnTo>
                  <a:pt x="92" y="148"/>
                </a:lnTo>
                <a:lnTo>
                  <a:pt x="88" y="156"/>
                </a:lnTo>
                <a:lnTo>
                  <a:pt x="88" y="164"/>
                </a:lnTo>
                <a:lnTo>
                  <a:pt x="88" y="172"/>
                </a:lnTo>
                <a:lnTo>
                  <a:pt x="88" y="176"/>
                </a:lnTo>
                <a:lnTo>
                  <a:pt x="88" y="180"/>
                </a:lnTo>
                <a:lnTo>
                  <a:pt x="84" y="180"/>
                </a:lnTo>
                <a:lnTo>
                  <a:pt x="84" y="180"/>
                </a:lnTo>
                <a:lnTo>
                  <a:pt x="88" y="180"/>
                </a:lnTo>
                <a:lnTo>
                  <a:pt x="88" y="180"/>
                </a:lnTo>
                <a:lnTo>
                  <a:pt x="92" y="180"/>
                </a:lnTo>
                <a:lnTo>
                  <a:pt x="96" y="176"/>
                </a:lnTo>
                <a:lnTo>
                  <a:pt x="104" y="172"/>
                </a:lnTo>
                <a:lnTo>
                  <a:pt x="112" y="168"/>
                </a:lnTo>
                <a:lnTo>
                  <a:pt x="120" y="164"/>
                </a:lnTo>
                <a:lnTo>
                  <a:pt x="128" y="160"/>
                </a:lnTo>
                <a:lnTo>
                  <a:pt x="140" y="156"/>
                </a:lnTo>
                <a:lnTo>
                  <a:pt x="148" y="152"/>
                </a:lnTo>
                <a:lnTo>
                  <a:pt x="156" y="148"/>
                </a:lnTo>
                <a:lnTo>
                  <a:pt x="164" y="144"/>
                </a:lnTo>
                <a:lnTo>
                  <a:pt x="172" y="144"/>
                </a:lnTo>
                <a:lnTo>
                  <a:pt x="176" y="144"/>
                </a:lnTo>
                <a:lnTo>
                  <a:pt x="180" y="144"/>
                </a:lnTo>
                <a:lnTo>
                  <a:pt x="180" y="144"/>
                </a:lnTo>
                <a:lnTo>
                  <a:pt x="180" y="148"/>
                </a:lnTo>
                <a:lnTo>
                  <a:pt x="180" y="152"/>
                </a:lnTo>
                <a:lnTo>
                  <a:pt x="180" y="156"/>
                </a:lnTo>
                <a:lnTo>
                  <a:pt x="176" y="164"/>
                </a:lnTo>
                <a:lnTo>
                  <a:pt x="164" y="176"/>
                </a:lnTo>
                <a:lnTo>
                  <a:pt x="152" y="184"/>
                </a:lnTo>
                <a:lnTo>
                  <a:pt x="148" y="192"/>
                </a:lnTo>
                <a:lnTo>
                  <a:pt x="140" y="196"/>
                </a:lnTo>
                <a:lnTo>
                  <a:pt x="128" y="204"/>
                </a:lnTo>
                <a:lnTo>
                  <a:pt x="120" y="212"/>
                </a:lnTo>
                <a:lnTo>
                  <a:pt x="108" y="220"/>
                </a:lnTo>
                <a:lnTo>
                  <a:pt x="100" y="228"/>
                </a:lnTo>
                <a:lnTo>
                  <a:pt x="88" y="232"/>
                </a:lnTo>
                <a:lnTo>
                  <a:pt x="84" y="240"/>
                </a:lnTo>
                <a:lnTo>
                  <a:pt x="76" y="244"/>
                </a:lnTo>
                <a:lnTo>
                  <a:pt x="72" y="252"/>
                </a:lnTo>
                <a:lnTo>
                  <a:pt x="68" y="256"/>
                </a:lnTo>
                <a:lnTo>
                  <a:pt x="64" y="260"/>
                </a:lnTo>
                <a:lnTo>
                  <a:pt x="60" y="264"/>
                </a:lnTo>
                <a:lnTo>
                  <a:pt x="56" y="272"/>
                </a:lnTo>
                <a:lnTo>
                  <a:pt x="48" y="272"/>
                </a:lnTo>
                <a:lnTo>
                  <a:pt x="40" y="272"/>
                </a:lnTo>
                <a:lnTo>
                  <a:pt x="40" y="272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" name="Freeform 370">
            <a:extLst>
              <a:ext uri="{FF2B5EF4-FFF2-40B4-BE49-F238E27FC236}">
                <a16:creationId xmlns:a16="http://schemas.microsoft.com/office/drawing/2014/main" id="{8908DD2B-5B81-4BF1-94D7-A54BA5B4CFAF}"/>
              </a:ext>
            </a:extLst>
          </p:cNvPr>
          <p:cNvSpPr>
            <a:spLocks/>
          </p:cNvSpPr>
          <p:nvPr/>
        </p:nvSpPr>
        <p:spPr bwMode="auto">
          <a:xfrm>
            <a:off x="8494815" y="5404733"/>
            <a:ext cx="939213" cy="336151"/>
          </a:xfrm>
          <a:custGeom>
            <a:avLst/>
            <a:gdLst>
              <a:gd name="T0" fmla="*/ 236 w 248"/>
              <a:gd name="T1" fmla="*/ 4 h 72"/>
              <a:gd name="T2" fmla="*/ 240 w 248"/>
              <a:gd name="T3" fmla="*/ 8 h 72"/>
              <a:gd name="T4" fmla="*/ 244 w 248"/>
              <a:gd name="T5" fmla="*/ 12 h 72"/>
              <a:gd name="T6" fmla="*/ 248 w 248"/>
              <a:gd name="T7" fmla="*/ 16 h 72"/>
              <a:gd name="T8" fmla="*/ 248 w 248"/>
              <a:gd name="T9" fmla="*/ 20 h 72"/>
              <a:gd name="T10" fmla="*/ 248 w 248"/>
              <a:gd name="T11" fmla="*/ 24 h 72"/>
              <a:gd name="T12" fmla="*/ 244 w 248"/>
              <a:gd name="T13" fmla="*/ 28 h 72"/>
              <a:gd name="T14" fmla="*/ 240 w 248"/>
              <a:gd name="T15" fmla="*/ 32 h 72"/>
              <a:gd name="T16" fmla="*/ 236 w 248"/>
              <a:gd name="T17" fmla="*/ 32 h 72"/>
              <a:gd name="T18" fmla="*/ 232 w 248"/>
              <a:gd name="T19" fmla="*/ 36 h 72"/>
              <a:gd name="T20" fmla="*/ 224 w 248"/>
              <a:gd name="T21" fmla="*/ 36 h 72"/>
              <a:gd name="T22" fmla="*/ 216 w 248"/>
              <a:gd name="T23" fmla="*/ 40 h 72"/>
              <a:gd name="T24" fmla="*/ 208 w 248"/>
              <a:gd name="T25" fmla="*/ 40 h 72"/>
              <a:gd name="T26" fmla="*/ 196 w 248"/>
              <a:gd name="T27" fmla="*/ 44 h 72"/>
              <a:gd name="T28" fmla="*/ 180 w 248"/>
              <a:gd name="T29" fmla="*/ 48 h 72"/>
              <a:gd name="T30" fmla="*/ 168 w 248"/>
              <a:gd name="T31" fmla="*/ 52 h 72"/>
              <a:gd name="T32" fmla="*/ 152 w 248"/>
              <a:gd name="T33" fmla="*/ 56 h 72"/>
              <a:gd name="T34" fmla="*/ 136 w 248"/>
              <a:gd name="T35" fmla="*/ 60 h 72"/>
              <a:gd name="T36" fmla="*/ 120 w 248"/>
              <a:gd name="T37" fmla="*/ 64 h 72"/>
              <a:gd name="T38" fmla="*/ 104 w 248"/>
              <a:gd name="T39" fmla="*/ 68 h 72"/>
              <a:gd name="T40" fmla="*/ 92 w 248"/>
              <a:gd name="T41" fmla="*/ 68 h 72"/>
              <a:gd name="T42" fmla="*/ 80 w 248"/>
              <a:gd name="T43" fmla="*/ 72 h 72"/>
              <a:gd name="T44" fmla="*/ 68 w 248"/>
              <a:gd name="T45" fmla="*/ 72 h 72"/>
              <a:gd name="T46" fmla="*/ 60 w 248"/>
              <a:gd name="T47" fmla="*/ 72 h 72"/>
              <a:gd name="T48" fmla="*/ 52 w 248"/>
              <a:gd name="T49" fmla="*/ 72 h 72"/>
              <a:gd name="T50" fmla="*/ 36 w 248"/>
              <a:gd name="T51" fmla="*/ 72 h 72"/>
              <a:gd name="T52" fmla="*/ 24 w 248"/>
              <a:gd name="T53" fmla="*/ 68 h 72"/>
              <a:gd name="T54" fmla="*/ 12 w 248"/>
              <a:gd name="T55" fmla="*/ 60 h 72"/>
              <a:gd name="T56" fmla="*/ 0 w 248"/>
              <a:gd name="T57" fmla="*/ 52 h 72"/>
              <a:gd name="T58" fmla="*/ 28 w 248"/>
              <a:gd name="T59" fmla="*/ 44 h 72"/>
              <a:gd name="T60" fmla="*/ 52 w 248"/>
              <a:gd name="T61" fmla="*/ 36 h 72"/>
              <a:gd name="T62" fmla="*/ 76 w 248"/>
              <a:gd name="T63" fmla="*/ 32 h 72"/>
              <a:gd name="T64" fmla="*/ 96 w 248"/>
              <a:gd name="T65" fmla="*/ 28 h 72"/>
              <a:gd name="T66" fmla="*/ 116 w 248"/>
              <a:gd name="T67" fmla="*/ 24 h 72"/>
              <a:gd name="T68" fmla="*/ 136 w 248"/>
              <a:gd name="T69" fmla="*/ 16 h 72"/>
              <a:gd name="T70" fmla="*/ 152 w 248"/>
              <a:gd name="T71" fmla="*/ 16 h 72"/>
              <a:gd name="T72" fmla="*/ 168 w 248"/>
              <a:gd name="T73" fmla="*/ 12 h 72"/>
              <a:gd name="T74" fmla="*/ 184 w 248"/>
              <a:gd name="T75" fmla="*/ 8 h 72"/>
              <a:gd name="T76" fmla="*/ 196 w 248"/>
              <a:gd name="T77" fmla="*/ 8 h 72"/>
              <a:gd name="T78" fmla="*/ 204 w 248"/>
              <a:gd name="T79" fmla="*/ 4 h 72"/>
              <a:gd name="T80" fmla="*/ 216 w 248"/>
              <a:gd name="T81" fmla="*/ 4 h 72"/>
              <a:gd name="T82" fmla="*/ 220 w 248"/>
              <a:gd name="T83" fmla="*/ 4 h 72"/>
              <a:gd name="T84" fmla="*/ 228 w 248"/>
              <a:gd name="T85" fmla="*/ 0 h 72"/>
              <a:gd name="T86" fmla="*/ 232 w 248"/>
              <a:gd name="T87" fmla="*/ 0 h 72"/>
              <a:gd name="T88" fmla="*/ 236 w 248"/>
              <a:gd name="T89" fmla="*/ 4 h 72"/>
              <a:gd name="T90" fmla="*/ 236 w 248"/>
              <a:gd name="T91" fmla="*/ 4 h 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248" h="72">
                <a:moveTo>
                  <a:pt x="236" y="4"/>
                </a:moveTo>
                <a:lnTo>
                  <a:pt x="240" y="8"/>
                </a:lnTo>
                <a:lnTo>
                  <a:pt x="244" y="12"/>
                </a:lnTo>
                <a:lnTo>
                  <a:pt x="248" y="16"/>
                </a:lnTo>
                <a:lnTo>
                  <a:pt x="248" y="20"/>
                </a:lnTo>
                <a:lnTo>
                  <a:pt x="248" y="24"/>
                </a:lnTo>
                <a:lnTo>
                  <a:pt x="244" y="28"/>
                </a:lnTo>
                <a:lnTo>
                  <a:pt x="240" y="32"/>
                </a:lnTo>
                <a:lnTo>
                  <a:pt x="236" y="32"/>
                </a:lnTo>
                <a:lnTo>
                  <a:pt x="232" y="36"/>
                </a:lnTo>
                <a:lnTo>
                  <a:pt x="224" y="36"/>
                </a:lnTo>
                <a:lnTo>
                  <a:pt x="216" y="40"/>
                </a:lnTo>
                <a:lnTo>
                  <a:pt x="208" y="40"/>
                </a:lnTo>
                <a:lnTo>
                  <a:pt x="196" y="44"/>
                </a:lnTo>
                <a:lnTo>
                  <a:pt x="180" y="48"/>
                </a:lnTo>
                <a:lnTo>
                  <a:pt x="168" y="52"/>
                </a:lnTo>
                <a:lnTo>
                  <a:pt x="152" y="56"/>
                </a:lnTo>
                <a:lnTo>
                  <a:pt x="136" y="60"/>
                </a:lnTo>
                <a:lnTo>
                  <a:pt x="120" y="64"/>
                </a:lnTo>
                <a:lnTo>
                  <a:pt x="104" y="68"/>
                </a:lnTo>
                <a:lnTo>
                  <a:pt x="92" y="68"/>
                </a:lnTo>
                <a:lnTo>
                  <a:pt x="80" y="72"/>
                </a:lnTo>
                <a:lnTo>
                  <a:pt x="68" y="72"/>
                </a:lnTo>
                <a:lnTo>
                  <a:pt x="60" y="72"/>
                </a:lnTo>
                <a:lnTo>
                  <a:pt x="52" y="72"/>
                </a:lnTo>
                <a:lnTo>
                  <a:pt x="36" y="72"/>
                </a:lnTo>
                <a:lnTo>
                  <a:pt x="24" y="68"/>
                </a:lnTo>
                <a:lnTo>
                  <a:pt x="12" y="60"/>
                </a:lnTo>
                <a:lnTo>
                  <a:pt x="0" y="52"/>
                </a:lnTo>
                <a:lnTo>
                  <a:pt x="28" y="44"/>
                </a:lnTo>
                <a:lnTo>
                  <a:pt x="52" y="36"/>
                </a:lnTo>
                <a:lnTo>
                  <a:pt x="76" y="32"/>
                </a:lnTo>
                <a:lnTo>
                  <a:pt x="96" y="28"/>
                </a:lnTo>
                <a:lnTo>
                  <a:pt x="116" y="24"/>
                </a:lnTo>
                <a:lnTo>
                  <a:pt x="136" y="16"/>
                </a:lnTo>
                <a:lnTo>
                  <a:pt x="152" y="16"/>
                </a:lnTo>
                <a:lnTo>
                  <a:pt x="168" y="12"/>
                </a:lnTo>
                <a:lnTo>
                  <a:pt x="184" y="8"/>
                </a:lnTo>
                <a:lnTo>
                  <a:pt x="196" y="8"/>
                </a:lnTo>
                <a:lnTo>
                  <a:pt x="204" y="4"/>
                </a:lnTo>
                <a:lnTo>
                  <a:pt x="216" y="4"/>
                </a:lnTo>
                <a:lnTo>
                  <a:pt x="220" y="4"/>
                </a:lnTo>
                <a:lnTo>
                  <a:pt x="228" y="0"/>
                </a:lnTo>
                <a:lnTo>
                  <a:pt x="232" y="0"/>
                </a:lnTo>
                <a:lnTo>
                  <a:pt x="236" y="4"/>
                </a:lnTo>
                <a:lnTo>
                  <a:pt x="236" y="4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7" name="Freeform 371">
            <a:extLst>
              <a:ext uri="{FF2B5EF4-FFF2-40B4-BE49-F238E27FC236}">
                <a16:creationId xmlns:a16="http://schemas.microsoft.com/office/drawing/2014/main" id="{011EEA2E-10C1-4DFD-8808-89D76EA85676}"/>
              </a:ext>
            </a:extLst>
          </p:cNvPr>
          <p:cNvSpPr>
            <a:spLocks/>
          </p:cNvSpPr>
          <p:nvPr/>
        </p:nvSpPr>
        <p:spPr bwMode="auto">
          <a:xfrm>
            <a:off x="9585515" y="3985431"/>
            <a:ext cx="1408820" cy="2502453"/>
          </a:xfrm>
          <a:custGeom>
            <a:avLst/>
            <a:gdLst>
              <a:gd name="T0" fmla="*/ 372 w 372"/>
              <a:gd name="T1" fmla="*/ 520 h 536"/>
              <a:gd name="T2" fmla="*/ 368 w 372"/>
              <a:gd name="T3" fmla="*/ 532 h 536"/>
              <a:gd name="T4" fmla="*/ 348 w 372"/>
              <a:gd name="T5" fmla="*/ 536 h 536"/>
              <a:gd name="T6" fmla="*/ 324 w 372"/>
              <a:gd name="T7" fmla="*/ 532 h 536"/>
              <a:gd name="T8" fmla="*/ 284 w 372"/>
              <a:gd name="T9" fmla="*/ 520 h 536"/>
              <a:gd name="T10" fmla="*/ 244 w 372"/>
              <a:gd name="T11" fmla="*/ 500 h 536"/>
              <a:gd name="T12" fmla="*/ 204 w 372"/>
              <a:gd name="T13" fmla="*/ 468 h 536"/>
              <a:gd name="T14" fmla="*/ 168 w 372"/>
              <a:gd name="T15" fmla="*/ 436 h 536"/>
              <a:gd name="T16" fmla="*/ 136 w 372"/>
              <a:gd name="T17" fmla="*/ 392 h 536"/>
              <a:gd name="T18" fmla="*/ 104 w 372"/>
              <a:gd name="T19" fmla="*/ 340 h 536"/>
              <a:gd name="T20" fmla="*/ 80 w 372"/>
              <a:gd name="T21" fmla="*/ 276 h 536"/>
              <a:gd name="T22" fmla="*/ 56 w 372"/>
              <a:gd name="T23" fmla="*/ 216 h 536"/>
              <a:gd name="T24" fmla="*/ 40 w 372"/>
              <a:gd name="T25" fmla="*/ 160 h 536"/>
              <a:gd name="T26" fmla="*/ 28 w 372"/>
              <a:gd name="T27" fmla="*/ 108 h 536"/>
              <a:gd name="T28" fmla="*/ 24 w 372"/>
              <a:gd name="T29" fmla="*/ 68 h 536"/>
              <a:gd name="T30" fmla="*/ 20 w 372"/>
              <a:gd name="T31" fmla="*/ 48 h 536"/>
              <a:gd name="T32" fmla="*/ 16 w 372"/>
              <a:gd name="T33" fmla="*/ 36 h 536"/>
              <a:gd name="T34" fmla="*/ 12 w 372"/>
              <a:gd name="T35" fmla="*/ 24 h 536"/>
              <a:gd name="T36" fmla="*/ 4 w 372"/>
              <a:gd name="T37" fmla="*/ 20 h 536"/>
              <a:gd name="T38" fmla="*/ 0 w 372"/>
              <a:gd name="T39" fmla="*/ 12 h 536"/>
              <a:gd name="T40" fmla="*/ 4 w 372"/>
              <a:gd name="T41" fmla="*/ 0 h 536"/>
              <a:gd name="T42" fmla="*/ 20 w 372"/>
              <a:gd name="T43" fmla="*/ 0 h 536"/>
              <a:gd name="T44" fmla="*/ 40 w 372"/>
              <a:gd name="T45" fmla="*/ 4 h 536"/>
              <a:gd name="T46" fmla="*/ 60 w 372"/>
              <a:gd name="T47" fmla="*/ 8 h 536"/>
              <a:gd name="T48" fmla="*/ 72 w 372"/>
              <a:gd name="T49" fmla="*/ 12 h 536"/>
              <a:gd name="T50" fmla="*/ 84 w 372"/>
              <a:gd name="T51" fmla="*/ 20 h 536"/>
              <a:gd name="T52" fmla="*/ 88 w 372"/>
              <a:gd name="T53" fmla="*/ 28 h 536"/>
              <a:gd name="T54" fmla="*/ 88 w 372"/>
              <a:gd name="T55" fmla="*/ 40 h 536"/>
              <a:gd name="T56" fmla="*/ 84 w 372"/>
              <a:gd name="T57" fmla="*/ 56 h 536"/>
              <a:gd name="T58" fmla="*/ 84 w 372"/>
              <a:gd name="T59" fmla="*/ 84 h 536"/>
              <a:gd name="T60" fmla="*/ 92 w 372"/>
              <a:gd name="T61" fmla="*/ 124 h 536"/>
              <a:gd name="T62" fmla="*/ 100 w 372"/>
              <a:gd name="T63" fmla="*/ 160 h 536"/>
              <a:gd name="T64" fmla="*/ 104 w 372"/>
              <a:gd name="T65" fmla="*/ 188 h 536"/>
              <a:gd name="T66" fmla="*/ 108 w 372"/>
              <a:gd name="T67" fmla="*/ 208 h 536"/>
              <a:gd name="T68" fmla="*/ 120 w 372"/>
              <a:gd name="T69" fmla="*/ 236 h 536"/>
              <a:gd name="T70" fmla="*/ 128 w 372"/>
              <a:gd name="T71" fmla="*/ 264 h 536"/>
              <a:gd name="T72" fmla="*/ 148 w 372"/>
              <a:gd name="T73" fmla="*/ 312 h 536"/>
              <a:gd name="T74" fmla="*/ 172 w 372"/>
              <a:gd name="T75" fmla="*/ 352 h 536"/>
              <a:gd name="T76" fmla="*/ 188 w 372"/>
              <a:gd name="T77" fmla="*/ 376 h 536"/>
              <a:gd name="T78" fmla="*/ 208 w 372"/>
              <a:gd name="T79" fmla="*/ 404 h 536"/>
              <a:gd name="T80" fmla="*/ 244 w 372"/>
              <a:gd name="T81" fmla="*/ 432 h 536"/>
              <a:gd name="T82" fmla="*/ 276 w 372"/>
              <a:gd name="T83" fmla="*/ 456 h 536"/>
              <a:gd name="T84" fmla="*/ 292 w 372"/>
              <a:gd name="T85" fmla="*/ 468 h 536"/>
              <a:gd name="T86" fmla="*/ 300 w 372"/>
              <a:gd name="T87" fmla="*/ 472 h 536"/>
              <a:gd name="T88" fmla="*/ 304 w 372"/>
              <a:gd name="T89" fmla="*/ 468 h 536"/>
              <a:gd name="T90" fmla="*/ 304 w 372"/>
              <a:gd name="T91" fmla="*/ 464 h 536"/>
              <a:gd name="T92" fmla="*/ 308 w 372"/>
              <a:gd name="T93" fmla="*/ 456 h 536"/>
              <a:gd name="T94" fmla="*/ 312 w 372"/>
              <a:gd name="T95" fmla="*/ 440 h 536"/>
              <a:gd name="T96" fmla="*/ 316 w 372"/>
              <a:gd name="T97" fmla="*/ 424 h 536"/>
              <a:gd name="T98" fmla="*/ 320 w 372"/>
              <a:gd name="T99" fmla="*/ 408 h 536"/>
              <a:gd name="T100" fmla="*/ 328 w 372"/>
              <a:gd name="T101" fmla="*/ 400 h 536"/>
              <a:gd name="T102" fmla="*/ 332 w 372"/>
              <a:gd name="T103" fmla="*/ 396 h 536"/>
              <a:gd name="T104" fmla="*/ 340 w 372"/>
              <a:gd name="T105" fmla="*/ 396 h 536"/>
              <a:gd name="T106" fmla="*/ 344 w 372"/>
              <a:gd name="T107" fmla="*/ 400 h 536"/>
              <a:gd name="T108" fmla="*/ 352 w 372"/>
              <a:gd name="T109" fmla="*/ 412 h 536"/>
              <a:gd name="T110" fmla="*/ 356 w 372"/>
              <a:gd name="T111" fmla="*/ 428 h 536"/>
              <a:gd name="T112" fmla="*/ 360 w 372"/>
              <a:gd name="T113" fmla="*/ 460 h 536"/>
              <a:gd name="T114" fmla="*/ 364 w 372"/>
              <a:gd name="T115" fmla="*/ 496 h 536"/>
              <a:gd name="T116" fmla="*/ 368 w 372"/>
              <a:gd name="T117" fmla="*/ 508 h 5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372" h="536">
                <a:moveTo>
                  <a:pt x="368" y="508"/>
                </a:moveTo>
                <a:lnTo>
                  <a:pt x="372" y="520"/>
                </a:lnTo>
                <a:lnTo>
                  <a:pt x="372" y="528"/>
                </a:lnTo>
                <a:lnTo>
                  <a:pt x="368" y="532"/>
                </a:lnTo>
                <a:lnTo>
                  <a:pt x="360" y="536"/>
                </a:lnTo>
                <a:lnTo>
                  <a:pt x="348" y="536"/>
                </a:lnTo>
                <a:lnTo>
                  <a:pt x="336" y="536"/>
                </a:lnTo>
                <a:lnTo>
                  <a:pt x="324" y="532"/>
                </a:lnTo>
                <a:lnTo>
                  <a:pt x="304" y="528"/>
                </a:lnTo>
                <a:lnTo>
                  <a:pt x="284" y="520"/>
                </a:lnTo>
                <a:lnTo>
                  <a:pt x="264" y="512"/>
                </a:lnTo>
                <a:lnTo>
                  <a:pt x="244" y="500"/>
                </a:lnTo>
                <a:lnTo>
                  <a:pt x="224" y="484"/>
                </a:lnTo>
                <a:lnTo>
                  <a:pt x="204" y="468"/>
                </a:lnTo>
                <a:lnTo>
                  <a:pt x="184" y="452"/>
                </a:lnTo>
                <a:lnTo>
                  <a:pt x="168" y="436"/>
                </a:lnTo>
                <a:lnTo>
                  <a:pt x="152" y="412"/>
                </a:lnTo>
                <a:lnTo>
                  <a:pt x="136" y="392"/>
                </a:lnTo>
                <a:lnTo>
                  <a:pt x="120" y="368"/>
                </a:lnTo>
                <a:lnTo>
                  <a:pt x="104" y="340"/>
                </a:lnTo>
                <a:lnTo>
                  <a:pt x="92" y="308"/>
                </a:lnTo>
                <a:lnTo>
                  <a:pt x="80" y="276"/>
                </a:lnTo>
                <a:lnTo>
                  <a:pt x="68" y="248"/>
                </a:lnTo>
                <a:lnTo>
                  <a:pt x="56" y="216"/>
                </a:lnTo>
                <a:lnTo>
                  <a:pt x="48" y="188"/>
                </a:lnTo>
                <a:lnTo>
                  <a:pt x="40" y="160"/>
                </a:lnTo>
                <a:lnTo>
                  <a:pt x="36" y="136"/>
                </a:lnTo>
                <a:lnTo>
                  <a:pt x="28" y="108"/>
                </a:lnTo>
                <a:lnTo>
                  <a:pt x="28" y="80"/>
                </a:lnTo>
                <a:lnTo>
                  <a:pt x="24" y="68"/>
                </a:lnTo>
                <a:lnTo>
                  <a:pt x="20" y="60"/>
                </a:lnTo>
                <a:lnTo>
                  <a:pt x="20" y="48"/>
                </a:lnTo>
                <a:lnTo>
                  <a:pt x="16" y="40"/>
                </a:lnTo>
                <a:lnTo>
                  <a:pt x="16" y="36"/>
                </a:lnTo>
                <a:lnTo>
                  <a:pt x="12" y="28"/>
                </a:lnTo>
                <a:lnTo>
                  <a:pt x="12" y="24"/>
                </a:lnTo>
                <a:lnTo>
                  <a:pt x="8" y="20"/>
                </a:lnTo>
                <a:lnTo>
                  <a:pt x="4" y="20"/>
                </a:lnTo>
                <a:lnTo>
                  <a:pt x="0" y="16"/>
                </a:lnTo>
                <a:lnTo>
                  <a:pt x="0" y="12"/>
                </a:lnTo>
                <a:lnTo>
                  <a:pt x="4" y="4"/>
                </a:lnTo>
                <a:lnTo>
                  <a:pt x="4" y="0"/>
                </a:lnTo>
                <a:lnTo>
                  <a:pt x="12" y="0"/>
                </a:lnTo>
                <a:lnTo>
                  <a:pt x="20" y="0"/>
                </a:lnTo>
                <a:lnTo>
                  <a:pt x="28" y="0"/>
                </a:lnTo>
                <a:lnTo>
                  <a:pt x="40" y="4"/>
                </a:lnTo>
                <a:lnTo>
                  <a:pt x="52" y="4"/>
                </a:lnTo>
                <a:lnTo>
                  <a:pt x="60" y="8"/>
                </a:lnTo>
                <a:lnTo>
                  <a:pt x="68" y="8"/>
                </a:lnTo>
                <a:lnTo>
                  <a:pt x="72" y="12"/>
                </a:lnTo>
                <a:lnTo>
                  <a:pt x="80" y="16"/>
                </a:lnTo>
                <a:lnTo>
                  <a:pt x="84" y="20"/>
                </a:lnTo>
                <a:lnTo>
                  <a:pt x="84" y="24"/>
                </a:lnTo>
                <a:lnTo>
                  <a:pt x="88" y="28"/>
                </a:lnTo>
                <a:lnTo>
                  <a:pt x="88" y="36"/>
                </a:lnTo>
                <a:lnTo>
                  <a:pt x="88" y="40"/>
                </a:lnTo>
                <a:lnTo>
                  <a:pt x="84" y="44"/>
                </a:lnTo>
                <a:lnTo>
                  <a:pt x="84" y="56"/>
                </a:lnTo>
                <a:lnTo>
                  <a:pt x="84" y="68"/>
                </a:lnTo>
                <a:lnTo>
                  <a:pt x="84" y="84"/>
                </a:lnTo>
                <a:lnTo>
                  <a:pt x="88" y="104"/>
                </a:lnTo>
                <a:lnTo>
                  <a:pt x="92" y="124"/>
                </a:lnTo>
                <a:lnTo>
                  <a:pt x="96" y="144"/>
                </a:lnTo>
                <a:lnTo>
                  <a:pt x="100" y="160"/>
                </a:lnTo>
                <a:lnTo>
                  <a:pt x="104" y="180"/>
                </a:lnTo>
                <a:lnTo>
                  <a:pt x="104" y="188"/>
                </a:lnTo>
                <a:lnTo>
                  <a:pt x="108" y="196"/>
                </a:lnTo>
                <a:lnTo>
                  <a:pt x="108" y="208"/>
                </a:lnTo>
                <a:lnTo>
                  <a:pt x="112" y="220"/>
                </a:lnTo>
                <a:lnTo>
                  <a:pt x="120" y="236"/>
                </a:lnTo>
                <a:lnTo>
                  <a:pt x="124" y="248"/>
                </a:lnTo>
                <a:lnTo>
                  <a:pt x="128" y="264"/>
                </a:lnTo>
                <a:lnTo>
                  <a:pt x="136" y="280"/>
                </a:lnTo>
                <a:lnTo>
                  <a:pt x="148" y="312"/>
                </a:lnTo>
                <a:lnTo>
                  <a:pt x="164" y="340"/>
                </a:lnTo>
                <a:lnTo>
                  <a:pt x="172" y="352"/>
                </a:lnTo>
                <a:lnTo>
                  <a:pt x="180" y="364"/>
                </a:lnTo>
                <a:lnTo>
                  <a:pt x="188" y="376"/>
                </a:lnTo>
                <a:lnTo>
                  <a:pt x="196" y="384"/>
                </a:lnTo>
                <a:lnTo>
                  <a:pt x="208" y="404"/>
                </a:lnTo>
                <a:lnTo>
                  <a:pt x="224" y="420"/>
                </a:lnTo>
                <a:lnTo>
                  <a:pt x="244" y="432"/>
                </a:lnTo>
                <a:lnTo>
                  <a:pt x="260" y="448"/>
                </a:lnTo>
                <a:lnTo>
                  <a:pt x="276" y="456"/>
                </a:lnTo>
                <a:lnTo>
                  <a:pt x="288" y="464"/>
                </a:lnTo>
                <a:lnTo>
                  <a:pt x="292" y="468"/>
                </a:lnTo>
                <a:lnTo>
                  <a:pt x="296" y="468"/>
                </a:lnTo>
                <a:lnTo>
                  <a:pt x="300" y="472"/>
                </a:lnTo>
                <a:lnTo>
                  <a:pt x="300" y="472"/>
                </a:lnTo>
                <a:lnTo>
                  <a:pt x="304" y="468"/>
                </a:lnTo>
                <a:lnTo>
                  <a:pt x="304" y="468"/>
                </a:lnTo>
                <a:lnTo>
                  <a:pt x="304" y="464"/>
                </a:lnTo>
                <a:lnTo>
                  <a:pt x="304" y="460"/>
                </a:lnTo>
                <a:lnTo>
                  <a:pt x="308" y="456"/>
                </a:lnTo>
                <a:lnTo>
                  <a:pt x="308" y="448"/>
                </a:lnTo>
                <a:lnTo>
                  <a:pt x="312" y="440"/>
                </a:lnTo>
                <a:lnTo>
                  <a:pt x="312" y="432"/>
                </a:lnTo>
                <a:lnTo>
                  <a:pt x="316" y="424"/>
                </a:lnTo>
                <a:lnTo>
                  <a:pt x="316" y="416"/>
                </a:lnTo>
                <a:lnTo>
                  <a:pt x="320" y="408"/>
                </a:lnTo>
                <a:lnTo>
                  <a:pt x="324" y="404"/>
                </a:lnTo>
                <a:lnTo>
                  <a:pt x="328" y="400"/>
                </a:lnTo>
                <a:lnTo>
                  <a:pt x="328" y="396"/>
                </a:lnTo>
                <a:lnTo>
                  <a:pt x="332" y="396"/>
                </a:lnTo>
                <a:lnTo>
                  <a:pt x="336" y="396"/>
                </a:lnTo>
                <a:lnTo>
                  <a:pt x="340" y="396"/>
                </a:lnTo>
                <a:lnTo>
                  <a:pt x="344" y="396"/>
                </a:lnTo>
                <a:lnTo>
                  <a:pt x="344" y="400"/>
                </a:lnTo>
                <a:lnTo>
                  <a:pt x="348" y="404"/>
                </a:lnTo>
                <a:lnTo>
                  <a:pt x="352" y="412"/>
                </a:lnTo>
                <a:lnTo>
                  <a:pt x="352" y="420"/>
                </a:lnTo>
                <a:lnTo>
                  <a:pt x="356" y="428"/>
                </a:lnTo>
                <a:lnTo>
                  <a:pt x="356" y="440"/>
                </a:lnTo>
                <a:lnTo>
                  <a:pt x="360" y="460"/>
                </a:lnTo>
                <a:lnTo>
                  <a:pt x="360" y="480"/>
                </a:lnTo>
                <a:lnTo>
                  <a:pt x="364" y="496"/>
                </a:lnTo>
                <a:lnTo>
                  <a:pt x="368" y="508"/>
                </a:lnTo>
                <a:lnTo>
                  <a:pt x="368" y="508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" name="Freeform 372">
            <a:extLst>
              <a:ext uri="{FF2B5EF4-FFF2-40B4-BE49-F238E27FC236}">
                <a16:creationId xmlns:a16="http://schemas.microsoft.com/office/drawing/2014/main" id="{FF4A93EE-D12D-454B-A9D5-0D96090115AA}"/>
              </a:ext>
            </a:extLst>
          </p:cNvPr>
          <p:cNvSpPr>
            <a:spLocks/>
          </p:cNvSpPr>
          <p:nvPr/>
        </p:nvSpPr>
        <p:spPr bwMode="auto">
          <a:xfrm>
            <a:off x="9464326" y="4900507"/>
            <a:ext cx="1060402" cy="466876"/>
          </a:xfrm>
          <a:custGeom>
            <a:avLst/>
            <a:gdLst>
              <a:gd name="T0" fmla="*/ 176 w 280"/>
              <a:gd name="T1" fmla="*/ 64 h 100"/>
              <a:gd name="T2" fmla="*/ 152 w 280"/>
              <a:gd name="T3" fmla="*/ 72 h 100"/>
              <a:gd name="T4" fmla="*/ 128 w 280"/>
              <a:gd name="T5" fmla="*/ 80 h 100"/>
              <a:gd name="T6" fmla="*/ 112 w 280"/>
              <a:gd name="T7" fmla="*/ 88 h 100"/>
              <a:gd name="T8" fmla="*/ 92 w 280"/>
              <a:gd name="T9" fmla="*/ 92 h 100"/>
              <a:gd name="T10" fmla="*/ 76 w 280"/>
              <a:gd name="T11" fmla="*/ 96 h 100"/>
              <a:gd name="T12" fmla="*/ 64 w 280"/>
              <a:gd name="T13" fmla="*/ 100 h 100"/>
              <a:gd name="T14" fmla="*/ 56 w 280"/>
              <a:gd name="T15" fmla="*/ 100 h 100"/>
              <a:gd name="T16" fmla="*/ 48 w 280"/>
              <a:gd name="T17" fmla="*/ 100 h 100"/>
              <a:gd name="T18" fmla="*/ 32 w 280"/>
              <a:gd name="T19" fmla="*/ 100 h 100"/>
              <a:gd name="T20" fmla="*/ 20 w 280"/>
              <a:gd name="T21" fmla="*/ 100 h 100"/>
              <a:gd name="T22" fmla="*/ 12 w 280"/>
              <a:gd name="T23" fmla="*/ 96 h 100"/>
              <a:gd name="T24" fmla="*/ 0 w 280"/>
              <a:gd name="T25" fmla="*/ 88 h 100"/>
              <a:gd name="T26" fmla="*/ 28 w 280"/>
              <a:gd name="T27" fmla="*/ 76 h 100"/>
              <a:gd name="T28" fmla="*/ 56 w 280"/>
              <a:gd name="T29" fmla="*/ 64 h 100"/>
              <a:gd name="T30" fmla="*/ 84 w 280"/>
              <a:gd name="T31" fmla="*/ 56 h 100"/>
              <a:gd name="T32" fmla="*/ 108 w 280"/>
              <a:gd name="T33" fmla="*/ 44 h 100"/>
              <a:gd name="T34" fmla="*/ 132 w 280"/>
              <a:gd name="T35" fmla="*/ 36 h 100"/>
              <a:gd name="T36" fmla="*/ 152 w 280"/>
              <a:gd name="T37" fmla="*/ 28 h 100"/>
              <a:gd name="T38" fmla="*/ 172 w 280"/>
              <a:gd name="T39" fmla="*/ 24 h 100"/>
              <a:gd name="T40" fmla="*/ 188 w 280"/>
              <a:gd name="T41" fmla="*/ 16 h 100"/>
              <a:gd name="T42" fmla="*/ 204 w 280"/>
              <a:gd name="T43" fmla="*/ 12 h 100"/>
              <a:gd name="T44" fmla="*/ 220 w 280"/>
              <a:gd name="T45" fmla="*/ 8 h 100"/>
              <a:gd name="T46" fmla="*/ 232 w 280"/>
              <a:gd name="T47" fmla="*/ 4 h 100"/>
              <a:gd name="T48" fmla="*/ 240 w 280"/>
              <a:gd name="T49" fmla="*/ 0 h 100"/>
              <a:gd name="T50" fmla="*/ 252 w 280"/>
              <a:gd name="T51" fmla="*/ 0 h 100"/>
              <a:gd name="T52" fmla="*/ 256 w 280"/>
              <a:gd name="T53" fmla="*/ 0 h 100"/>
              <a:gd name="T54" fmla="*/ 260 w 280"/>
              <a:gd name="T55" fmla="*/ 0 h 100"/>
              <a:gd name="T56" fmla="*/ 264 w 280"/>
              <a:gd name="T57" fmla="*/ 0 h 100"/>
              <a:gd name="T58" fmla="*/ 272 w 280"/>
              <a:gd name="T59" fmla="*/ 4 h 100"/>
              <a:gd name="T60" fmla="*/ 276 w 280"/>
              <a:gd name="T61" fmla="*/ 8 h 100"/>
              <a:gd name="T62" fmla="*/ 280 w 280"/>
              <a:gd name="T63" fmla="*/ 12 h 100"/>
              <a:gd name="T64" fmla="*/ 280 w 280"/>
              <a:gd name="T65" fmla="*/ 20 h 100"/>
              <a:gd name="T66" fmla="*/ 276 w 280"/>
              <a:gd name="T67" fmla="*/ 20 h 100"/>
              <a:gd name="T68" fmla="*/ 272 w 280"/>
              <a:gd name="T69" fmla="*/ 24 h 100"/>
              <a:gd name="T70" fmla="*/ 264 w 280"/>
              <a:gd name="T71" fmla="*/ 28 h 100"/>
              <a:gd name="T72" fmla="*/ 252 w 280"/>
              <a:gd name="T73" fmla="*/ 36 h 100"/>
              <a:gd name="T74" fmla="*/ 240 w 280"/>
              <a:gd name="T75" fmla="*/ 40 h 100"/>
              <a:gd name="T76" fmla="*/ 220 w 280"/>
              <a:gd name="T77" fmla="*/ 48 h 100"/>
              <a:gd name="T78" fmla="*/ 200 w 280"/>
              <a:gd name="T79" fmla="*/ 56 h 100"/>
              <a:gd name="T80" fmla="*/ 176 w 280"/>
              <a:gd name="T81" fmla="*/ 64 h 100"/>
              <a:gd name="T82" fmla="*/ 176 w 280"/>
              <a:gd name="T83" fmla="*/ 64 h 1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280" h="100">
                <a:moveTo>
                  <a:pt x="176" y="64"/>
                </a:moveTo>
                <a:lnTo>
                  <a:pt x="152" y="72"/>
                </a:lnTo>
                <a:lnTo>
                  <a:pt x="128" y="80"/>
                </a:lnTo>
                <a:lnTo>
                  <a:pt x="112" y="88"/>
                </a:lnTo>
                <a:lnTo>
                  <a:pt x="92" y="92"/>
                </a:lnTo>
                <a:lnTo>
                  <a:pt x="76" y="96"/>
                </a:lnTo>
                <a:lnTo>
                  <a:pt x="64" y="100"/>
                </a:lnTo>
                <a:lnTo>
                  <a:pt x="56" y="100"/>
                </a:lnTo>
                <a:lnTo>
                  <a:pt x="48" y="100"/>
                </a:lnTo>
                <a:lnTo>
                  <a:pt x="32" y="100"/>
                </a:lnTo>
                <a:lnTo>
                  <a:pt x="20" y="100"/>
                </a:lnTo>
                <a:lnTo>
                  <a:pt x="12" y="96"/>
                </a:lnTo>
                <a:lnTo>
                  <a:pt x="0" y="88"/>
                </a:lnTo>
                <a:lnTo>
                  <a:pt x="28" y="76"/>
                </a:lnTo>
                <a:lnTo>
                  <a:pt x="56" y="64"/>
                </a:lnTo>
                <a:lnTo>
                  <a:pt x="84" y="56"/>
                </a:lnTo>
                <a:lnTo>
                  <a:pt x="108" y="44"/>
                </a:lnTo>
                <a:lnTo>
                  <a:pt x="132" y="36"/>
                </a:lnTo>
                <a:lnTo>
                  <a:pt x="152" y="28"/>
                </a:lnTo>
                <a:lnTo>
                  <a:pt x="172" y="24"/>
                </a:lnTo>
                <a:lnTo>
                  <a:pt x="188" y="16"/>
                </a:lnTo>
                <a:lnTo>
                  <a:pt x="204" y="12"/>
                </a:lnTo>
                <a:lnTo>
                  <a:pt x="220" y="8"/>
                </a:lnTo>
                <a:lnTo>
                  <a:pt x="232" y="4"/>
                </a:lnTo>
                <a:lnTo>
                  <a:pt x="240" y="0"/>
                </a:lnTo>
                <a:lnTo>
                  <a:pt x="252" y="0"/>
                </a:lnTo>
                <a:lnTo>
                  <a:pt x="256" y="0"/>
                </a:lnTo>
                <a:lnTo>
                  <a:pt x="260" y="0"/>
                </a:lnTo>
                <a:lnTo>
                  <a:pt x="264" y="0"/>
                </a:lnTo>
                <a:lnTo>
                  <a:pt x="272" y="4"/>
                </a:lnTo>
                <a:lnTo>
                  <a:pt x="276" y="8"/>
                </a:lnTo>
                <a:lnTo>
                  <a:pt x="280" y="12"/>
                </a:lnTo>
                <a:lnTo>
                  <a:pt x="280" y="20"/>
                </a:lnTo>
                <a:lnTo>
                  <a:pt x="276" y="20"/>
                </a:lnTo>
                <a:lnTo>
                  <a:pt x="272" y="24"/>
                </a:lnTo>
                <a:lnTo>
                  <a:pt x="264" y="28"/>
                </a:lnTo>
                <a:lnTo>
                  <a:pt x="252" y="36"/>
                </a:lnTo>
                <a:lnTo>
                  <a:pt x="240" y="40"/>
                </a:lnTo>
                <a:lnTo>
                  <a:pt x="220" y="48"/>
                </a:lnTo>
                <a:lnTo>
                  <a:pt x="200" y="56"/>
                </a:lnTo>
                <a:lnTo>
                  <a:pt x="176" y="64"/>
                </a:lnTo>
                <a:lnTo>
                  <a:pt x="176" y="64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" name="Freeform 9">
            <a:extLst>
              <a:ext uri="{FF2B5EF4-FFF2-40B4-BE49-F238E27FC236}">
                <a16:creationId xmlns:a16="http://schemas.microsoft.com/office/drawing/2014/main" id="{CE4ADBEC-C11B-4F75-AB97-41B1376E7B35}"/>
              </a:ext>
            </a:extLst>
          </p:cNvPr>
          <p:cNvSpPr>
            <a:spLocks/>
          </p:cNvSpPr>
          <p:nvPr/>
        </p:nvSpPr>
        <p:spPr bwMode="auto">
          <a:xfrm>
            <a:off x="1182909" y="687482"/>
            <a:ext cx="1105849" cy="1363278"/>
          </a:xfrm>
          <a:custGeom>
            <a:avLst/>
            <a:gdLst>
              <a:gd name="T0" fmla="*/ 0 w 292"/>
              <a:gd name="T1" fmla="*/ 288 h 292"/>
              <a:gd name="T2" fmla="*/ 0 w 292"/>
              <a:gd name="T3" fmla="*/ 288 h 292"/>
              <a:gd name="T4" fmla="*/ 0 w 292"/>
              <a:gd name="T5" fmla="*/ 284 h 292"/>
              <a:gd name="T6" fmla="*/ 0 w 292"/>
              <a:gd name="T7" fmla="*/ 280 h 292"/>
              <a:gd name="T8" fmla="*/ 4 w 292"/>
              <a:gd name="T9" fmla="*/ 272 h 292"/>
              <a:gd name="T10" fmla="*/ 12 w 292"/>
              <a:gd name="T11" fmla="*/ 268 h 292"/>
              <a:gd name="T12" fmla="*/ 16 w 292"/>
              <a:gd name="T13" fmla="*/ 264 h 292"/>
              <a:gd name="T14" fmla="*/ 24 w 292"/>
              <a:gd name="T15" fmla="*/ 256 h 292"/>
              <a:gd name="T16" fmla="*/ 32 w 292"/>
              <a:gd name="T17" fmla="*/ 248 h 292"/>
              <a:gd name="T18" fmla="*/ 52 w 292"/>
              <a:gd name="T19" fmla="*/ 232 h 292"/>
              <a:gd name="T20" fmla="*/ 76 w 292"/>
              <a:gd name="T21" fmla="*/ 212 h 292"/>
              <a:gd name="T22" fmla="*/ 96 w 292"/>
              <a:gd name="T23" fmla="*/ 192 h 292"/>
              <a:gd name="T24" fmla="*/ 120 w 292"/>
              <a:gd name="T25" fmla="*/ 168 h 292"/>
              <a:gd name="T26" fmla="*/ 144 w 292"/>
              <a:gd name="T27" fmla="*/ 144 h 292"/>
              <a:gd name="T28" fmla="*/ 164 w 292"/>
              <a:gd name="T29" fmla="*/ 120 h 292"/>
              <a:gd name="T30" fmla="*/ 180 w 292"/>
              <a:gd name="T31" fmla="*/ 96 h 292"/>
              <a:gd name="T32" fmla="*/ 196 w 292"/>
              <a:gd name="T33" fmla="*/ 76 h 292"/>
              <a:gd name="T34" fmla="*/ 204 w 292"/>
              <a:gd name="T35" fmla="*/ 64 h 292"/>
              <a:gd name="T36" fmla="*/ 208 w 292"/>
              <a:gd name="T37" fmla="*/ 56 h 292"/>
              <a:gd name="T38" fmla="*/ 216 w 292"/>
              <a:gd name="T39" fmla="*/ 48 h 292"/>
              <a:gd name="T40" fmla="*/ 216 w 292"/>
              <a:gd name="T41" fmla="*/ 40 h 292"/>
              <a:gd name="T42" fmla="*/ 220 w 292"/>
              <a:gd name="T43" fmla="*/ 32 h 292"/>
              <a:gd name="T44" fmla="*/ 220 w 292"/>
              <a:gd name="T45" fmla="*/ 28 h 292"/>
              <a:gd name="T46" fmla="*/ 220 w 292"/>
              <a:gd name="T47" fmla="*/ 20 h 292"/>
              <a:gd name="T48" fmla="*/ 220 w 292"/>
              <a:gd name="T49" fmla="*/ 16 h 292"/>
              <a:gd name="T50" fmla="*/ 220 w 292"/>
              <a:gd name="T51" fmla="*/ 12 h 292"/>
              <a:gd name="T52" fmla="*/ 220 w 292"/>
              <a:gd name="T53" fmla="*/ 8 h 292"/>
              <a:gd name="T54" fmla="*/ 228 w 292"/>
              <a:gd name="T55" fmla="*/ 4 h 292"/>
              <a:gd name="T56" fmla="*/ 232 w 292"/>
              <a:gd name="T57" fmla="*/ 0 h 292"/>
              <a:gd name="T58" fmla="*/ 244 w 292"/>
              <a:gd name="T59" fmla="*/ 0 h 292"/>
              <a:gd name="T60" fmla="*/ 252 w 292"/>
              <a:gd name="T61" fmla="*/ 4 h 292"/>
              <a:gd name="T62" fmla="*/ 264 w 292"/>
              <a:gd name="T63" fmla="*/ 12 h 292"/>
              <a:gd name="T64" fmla="*/ 276 w 292"/>
              <a:gd name="T65" fmla="*/ 20 h 292"/>
              <a:gd name="T66" fmla="*/ 284 w 292"/>
              <a:gd name="T67" fmla="*/ 28 h 292"/>
              <a:gd name="T68" fmla="*/ 288 w 292"/>
              <a:gd name="T69" fmla="*/ 36 h 292"/>
              <a:gd name="T70" fmla="*/ 292 w 292"/>
              <a:gd name="T71" fmla="*/ 40 h 292"/>
              <a:gd name="T72" fmla="*/ 292 w 292"/>
              <a:gd name="T73" fmla="*/ 44 h 292"/>
              <a:gd name="T74" fmla="*/ 288 w 292"/>
              <a:gd name="T75" fmla="*/ 52 h 292"/>
              <a:gd name="T76" fmla="*/ 284 w 292"/>
              <a:gd name="T77" fmla="*/ 60 h 292"/>
              <a:gd name="T78" fmla="*/ 280 w 292"/>
              <a:gd name="T79" fmla="*/ 68 h 292"/>
              <a:gd name="T80" fmla="*/ 272 w 292"/>
              <a:gd name="T81" fmla="*/ 76 h 292"/>
              <a:gd name="T82" fmla="*/ 260 w 292"/>
              <a:gd name="T83" fmla="*/ 92 h 292"/>
              <a:gd name="T84" fmla="*/ 252 w 292"/>
              <a:gd name="T85" fmla="*/ 100 h 292"/>
              <a:gd name="T86" fmla="*/ 244 w 292"/>
              <a:gd name="T87" fmla="*/ 108 h 292"/>
              <a:gd name="T88" fmla="*/ 240 w 292"/>
              <a:gd name="T89" fmla="*/ 116 h 292"/>
              <a:gd name="T90" fmla="*/ 228 w 292"/>
              <a:gd name="T91" fmla="*/ 128 h 292"/>
              <a:gd name="T92" fmla="*/ 208 w 292"/>
              <a:gd name="T93" fmla="*/ 148 h 292"/>
              <a:gd name="T94" fmla="*/ 188 w 292"/>
              <a:gd name="T95" fmla="*/ 168 h 292"/>
              <a:gd name="T96" fmla="*/ 168 w 292"/>
              <a:gd name="T97" fmla="*/ 188 h 292"/>
              <a:gd name="T98" fmla="*/ 144 w 292"/>
              <a:gd name="T99" fmla="*/ 208 h 292"/>
              <a:gd name="T100" fmla="*/ 120 w 292"/>
              <a:gd name="T101" fmla="*/ 228 h 292"/>
              <a:gd name="T102" fmla="*/ 100 w 292"/>
              <a:gd name="T103" fmla="*/ 244 h 292"/>
              <a:gd name="T104" fmla="*/ 76 w 292"/>
              <a:gd name="T105" fmla="*/ 256 h 292"/>
              <a:gd name="T106" fmla="*/ 56 w 292"/>
              <a:gd name="T107" fmla="*/ 272 h 292"/>
              <a:gd name="T108" fmla="*/ 44 w 292"/>
              <a:gd name="T109" fmla="*/ 276 h 292"/>
              <a:gd name="T110" fmla="*/ 36 w 292"/>
              <a:gd name="T111" fmla="*/ 280 h 292"/>
              <a:gd name="T112" fmla="*/ 28 w 292"/>
              <a:gd name="T113" fmla="*/ 284 h 292"/>
              <a:gd name="T114" fmla="*/ 20 w 292"/>
              <a:gd name="T115" fmla="*/ 288 h 292"/>
              <a:gd name="T116" fmla="*/ 12 w 292"/>
              <a:gd name="T117" fmla="*/ 288 h 292"/>
              <a:gd name="T118" fmla="*/ 8 w 292"/>
              <a:gd name="T119" fmla="*/ 292 h 292"/>
              <a:gd name="T120" fmla="*/ 4 w 292"/>
              <a:gd name="T121" fmla="*/ 292 h 292"/>
              <a:gd name="T122" fmla="*/ 0 w 292"/>
              <a:gd name="T123" fmla="*/ 288 h 292"/>
              <a:gd name="T124" fmla="*/ 0 w 292"/>
              <a:gd name="T125" fmla="*/ 288 h 2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92" h="292">
                <a:moveTo>
                  <a:pt x="0" y="288"/>
                </a:moveTo>
                <a:lnTo>
                  <a:pt x="0" y="288"/>
                </a:lnTo>
                <a:lnTo>
                  <a:pt x="0" y="284"/>
                </a:lnTo>
                <a:lnTo>
                  <a:pt x="0" y="280"/>
                </a:lnTo>
                <a:lnTo>
                  <a:pt x="4" y="272"/>
                </a:lnTo>
                <a:lnTo>
                  <a:pt x="12" y="268"/>
                </a:lnTo>
                <a:lnTo>
                  <a:pt x="16" y="264"/>
                </a:lnTo>
                <a:lnTo>
                  <a:pt x="24" y="256"/>
                </a:lnTo>
                <a:lnTo>
                  <a:pt x="32" y="248"/>
                </a:lnTo>
                <a:lnTo>
                  <a:pt x="52" y="232"/>
                </a:lnTo>
                <a:lnTo>
                  <a:pt x="76" y="212"/>
                </a:lnTo>
                <a:lnTo>
                  <a:pt x="96" y="192"/>
                </a:lnTo>
                <a:lnTo>
                  <a:pt x="120" y="168"/>
                </a:lnTo>
                <a:lnTo>
                  <a:pt x="144" y="144"/>
                </a:lnTo>
                <a:lnTo>
                  <a:pt x="164" y="120"/>
                </a:lnTo>
                <a:lnTo>
                  <a:pt x="180" y="96"/>
                </a:lnTo>
                <a:lnTo>
                  <a:pt x="196" y="76"/>
                </a:lnTo>
                <a:lnTo>
                  <a:pt x="204" y="64"/>
                </a:lnTo>
                <a:lnTo>
                  <a:pt x="208" y="56"/>
                </a:lnTo>
                <a:lnTo>
                  <a:pt x="216" y="48"/>
                </a:lnTo>
                <a:lnTo>
                  <a:pt x="216" y="40"/>
                </a:lnTo>
                <a:lnTo>
                  <a:pt x="220" y="32"/>
                </a:lnTo>
                <a:lnTo>
                  <a:pt x="220" y="28"/>
                </a:lnTo>
                <a:lnTo>
                  <a:pt x="220" y="20"/>
                </a:lnTo>
                <a:lnTo>
                  <a:pt x="220" y="16"/>
                </a:lnTo>
                <a:lnTo>
                  <a:pt x="220" y="12"/>
                </a:lnTo>
                <a:lnTo>
                  <a:pt x="220" y="8"/>
                </a:lnTo>
                <a:lnTo>
                  <a:pt x="228" y="4"/>
                </a:lnTo>
                <a:lnTo>
                  <a:pt x="232" y="0"/>
                </a:lnTo>
                <a:lnTo>
                  <a:pt x="244" y="0"/>
                </a:lnTo>
                <a:lnTo>
                  <a:pt x="252" y="4"/>
                </a:lnTo>
                <a:lnTo>
                  <a:pt x="264" y="12"/>
                </a:lnTo>
                <a:lnTo>
                  <a:pt x="276" y="20"/>
                </a:lnTo>
                <a:lnTo>
                  <a:pt x="284" y="28"/>
                </a:lnTo>
                <a:lnTo>
                  <a:pt x="288" y="36"/>
                </a:lnTo>
                <a:lnTo>
                  <a:pt x="292" y="40"/>
                </a:lnTo>
                <a:lnTo>
                  <a:pt x="292" y="44"/>
                </a:lnTo>
                <a:lnTo>
                  <a:pt x="288" y="52"/>
                </a:lnTo>
                <a:lnTo>
                  <a:pt x="284" y="60"/>
                </a:lnTo>
                <a:lnTo>
                  <a:pt x="280" y="68"/>
                </a:lnTo>
                <a:lnTo>
                  <a:pt x="272" y="76"/>
                </a:lnTo>
                <a:lnTo>
                  <a:pt x="260" y="92"/>
                </a:lnTo>
                <a:lnTo>
                  <a:pt x="252" y="100"/>
                </a:lnTo>
                <a:lnTo>
                  <a:pt x="244" y="108"/>
                </a:lnTo>
                <a:lnTo>
                  <a:pt x="240" y="116"/>
                </a:lnTo>
                <a:lnTo>
                  <a:pt x="228" y="128"/>
                </a:lnTo>
                <a:lnTo>
                  <a:pt x="208" y="148"/>
                </a:lnTo>
                <a:lnTo>
                  <a:pt x="188" y="168"/>
                </a:lnTo>
                <a:lnTo>
                  <a:pt x="168" y="188"/>
                </a:lnTo>
                <a:lnTo>
                  <a:pt x="144" y="208"/>
                </a:lnTo>
                <a:lnTo>
                  <a:pt x="120" y="228"/>
                </a:lnTo>
                <a:lnTo>
                  <a:pt x="100" y="244"/>
                </a:lnTo>
                <a:lnTo>
                  <a:pt x="76" y="256"/>
                </a:lnTo>
                <a:lnTo>
                  <a:pt x="56" y="272"/>
                </a:lnTo>
                <a:lnTo>
                  <a:pt x="44" y="276"/>
                </a:lnTo>
                <a:lnTo>
                  <a:pt x="36" y="280"/>
                </a:lnTo>
                <a:lnTo>
                  <a:pt x="28" y="284"/>
                </a:lnTo>
                <a:lnTo>
                  <a:pt x="20" y="288"/>
                </a:lnTo>
                <a:lnTo>
                  <a:pt x="12" y="288"/>
                </a:lnTo>
                <a:lnTo>
                  <a:pt x="8" y="292"/>
                </a:lnTo>
                <a:lnTo>
                  <a:pt x="4" y="292"/>
                </a:lnTo>
                <a:lnTo>
                  <a:pt x="0" y="288"/>
                </a:lnTo>
                <a:lnTo>
                  <a:pt x="0" y="288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2" name="Freeform 10">
            <a:extLst>
              <a:ext uri="{FF2B5EF4-FFF2-40B4-BE49-F238E27FC236}">
                <a16:creationId xmlns:a16="http://schemas.microsoft.com/office/drawing/2014/main" id="{148BBDCE-5F49-4A4F-8FC0-CA969B5D0E9C}"/>
              </a:ext>
            </a:extLst>
          </p:cNvPr>
          <p:cNvSpPr>
            <a:spLocks/>
          </p:cNvSpPr>
          <p:nvPr/>
        </p:nvSpPr>
        <p:spPr bwMode="auto">
          <a:xfrm>
            <a:off x="1758555" y="1378458"/>
            <a:ext cx="287824" cy="1550028"/>
          </a:xfrm>
          <a:custGeom>
            <a:avLst/>
            <a:gdLst>
              <a:gd name="T0" fmla="*/ 68 w 76"/>
              <a:gd name="T1" fmla="*/ 28 h 332"/>
              <a:gd name="T2" fmla="*/ 72 w 76"/>
              <a:gd name="T3" fmla="*/ 32 h 332"/>
              <a:gd name="T4" fmla="*/ 76 w 76"/>
              <a:gd name="T5" fmla="*/ 40 h 332"/>
              <a:gd name="T6" fmla="*/ 76 w 76"/>
              <a:gd name="T7" fmla="*/ 48 h 332"/>
              <a:gd name="T8" fmla="*/ 76 w 76"/>
              <a:gd name="T9" fmla="*/ 60 h 332"/>
              <a:gd name="T10" fmla="*/ 72 w 76"/>
              <a:gd name="T11" fmla="*/ 68 h 332"/>
              <a:gd name="T12" fmla="*/ 72 w 76"/>
              <a:gd name="T13" fmla="*/ 76 h 332"/>
              <a:gd name="T14" fmla="*/ 72 w 76"/>
              <a:gd name="T15" fmla="*/ 84 h 332"/>
              <a:gd name="T16" fmla="*/ 72 w 76"/>
              <a:gd name="T17" fmla="*/ 96 h 332"/>
              <a:gd name="T18" fmla="*/ 72 w 76"/>
              <a:gd name="T19" fmla="*/ 108 h 332"/>
              <a:gd name="T20" fmla="*/ 72 w 76"/>
              <a:gd name="T21" fmla="*/ 124 h 332"/>
              <a:gd name="T22" fmla="*/ 68 w 76"/>
              <a:gd name="T23" fmla="*/ 140 h 332"/>
              <a:gd name="T24" fmla="*/ 68 w 76"/>
              <a:gd name="T25" fmla="*/ 156 h 332"/>
              <a:gd name="T26" fmla="*/ 68 w 76"/>
              <a:gd name="T27" fmla="*/ 192 h 332"/>
              <a:gd name="T28" fmla="*/ 64 w 76"/>
              <a:gd name="T29" fmla="*/ 224 h 332"/>
              <a:gd name="T30" fmla="*/ 64 w 76"/>
              <a:gd name="T31" fmla="*/ 252 h 332"/>
              <a:gd name="T32" fmla="*/ 64 w 76"/>
              <a:gd name="T33" fmla="*/ 280 h 332"/>
              <a:gd name="T34" fmla="*/ 60 w 76"/>
              <a:gd name="T35" fmla="*/ 292 h 332"/>
              <a:gd name="T36" fmla="*/ 60 w 76"/>
              <a:gd name="T37" fmla="*/ 300 h 332"/>
              <a:gd name="T38" fmla="*/ 56 w 76"/>
              <a:gd name="T39" fmla="*/ 308 h 332"/>
              <a:gd name="T40" fmla="*/ 56 w 76"/>
              <a:gd name="T41" fmla="*/ 316 h 332"/>
              <a:gd name="T42" fmla="*/ 52 w 76"/>
              <a:gd name="T43" fmla="*/ 320 h 332"/>
              <a:gd name="T44" fmla="*/ 48 w 76"/>
              <a:gd name="T45" fmla="*/ 324 h 332"/>
              <a:gd name="T46" fmla="*/ 44 w 76"/>
              <a:gd name="T47" fmla="*/ 328 h 332"/>
              <a:gd name="T48" fmla="*/ 44 w 76"/>
              <a:gd name="T49" fmla="*/ 332 h 332"/>
              <a:gd name="T50" fmla="*/ 36 w 76"/>
              <a:gd name="T51" fmla="*/ 328 h 332"/>
              <a:gd name="T52" fmla="*/ 28 w 76"/>
              <a:gd name="T53" fmla="*/ 324 h 332"/>
              <a:gd name="T54" fmla="*/ 24 w 76"/>
              <a:gd name="T55" fmla="*/ 316 h 332"/>
              <a:gd name="T56" fmla="*/ 16 w 76"/>
              <a:gd name="T57" fmla="*/ 308 h 332"/>
              <a:gd name="T58" fmla="*/ 12 w 76"/>
              <a:gd name="T59" fmla="*/ 296 h 332"/>
              <a:gd name="T60" fmla="*/ 4 w 76"/>
              <a:gd name="T61" fmla="*/ 288 h 332"/>
              <a:gd name="T62" fmla="*/ 4 w 76"/>
              <a:gd name="T63" fmla="*/ 284 h 332"/>
              <a:gd name="T64" fmla="*/ 0 w 76"/>
              <a:gd name="T65" fmla="*/ 280 h 332"/>
              <a:gd name="T66" fmla="*/ 4 w 76"/>
              <a:gd name="T67" fmla="*/ 276 h 332"/>
              <a:gd name="T68" fmla="*/ 4 w 76"/>
              <a:gd name="T69" fmla="*/ 268 h 332"/>
              <a:gd name="T70" fmla="*/ 4 w 76"/>
              <a:gd name="T71" fmla="*/ 256 h 332"/>
              <a:gd name="T72" fmla="*/ 8 w 76"/>
              <a:gd name="T73" fmla="*/ 244 h 332"/>
              <a:gd name="T74" fmla="*/ 8 w 76"/>
              <a:gd name="T75" fmla="*/ 228 h 332"/>
              <a:gd name="T76" fmla="*/ 12 w 76"/>
              <a:gd name="T77" fmla="*/ 212 h 332"/>
              <a:gd name="T78" fmla="*/ 12 w 76"/>
              <a:gd name="T79" fmla="*/ 192 h 332"/>
              <a:gd name="T80" fmla="*/ 12 w 76"/>
              <a:gd name="T81" fmla="*/ 172 h 332"/>
              <a:gd name="T82" fmla="*/ 16 w 76"/>
              <a:gd name="T83" fmla="*/ 156 h 332"/>
              <a:gd name="T84" fmla="*/ 16 w 76"/>
              <a:gd name="T85" fmla="*/ 136 h 332"/>
              <a:gd name="T86" fmla="*/ 16 w 76"/>
              <a:gd name="T87" fmla="*/ 120 h 332"/>
              <a:gd name="T88" fmla="*/ 16 w 76"/>
              <a:gd name="T89" fmla="*/ 100 h 332"/>
              <a:gd name="T90" fmla="*/ 16 w 76"/>
              <a:gd name="T91" fmla="*/ 92 h 332"/>
              <a:gd name="T92" fmla="*/ 16 w 76"/>
              <a:gd name="T93" fmla="*/ 84 h 332"/>
              <a:gd name="T94" fmla="*/ 16 w 76"/>
              <a:gd name="T95" fmla="*/ 72 h 332"/>
              <a:gd name="T96" fmla="*/ 16 w 76"/>
              <a:gd name="T97" fmla="*/ 60 h 332"/>
              <a:gd name="T98" fmla="*/ 12 w 76"/>
              <a:gd name="T99" fmla="*/ 48 h 332"/>
              <a:gd name="T100" fmla="*/ 12 w 76"/>
              <a:gd name="T101" fmla="*/ 32 h 332"/>
              <a:gd name="T102" fmla="*/ 12 w 76"/>
              <a:gd name="T103" fmla="*/ 16 h 332"/>
              <a:gd name="T104" fmla="*/ 12 w 76"/>
              <a:gd name="T105" fmla="*/ 0 h 332"/>
              <a:gd name="T106" fmla="*/ 20 w 76"/>
              <a:gd name="T107" fmla="*/ 4 h 332"/>
              <a:gd name="T108" fmla="*/ 32 w 76"/>
              <a:gd name="T109" fmla="*/ 8 h 332"/>
              <a:gd name="T110" fmla="*/ 40 w 76"/>
              <a:gd name="T111" fmla="*/ 12 h 332"/>
              <a:gd name="T112" fmla="*/ 48 w 76"/>
              <a:gd name="T113" fmla="*/ 16 h 332"/>
              <a:gd name="T114" fmla="*/ 56 w 76"/>
              <a:gd name="T115" fmla="*/ 20 h 332"/>
              <a:gd name="T116" fmla="*/ 60 w 76"/>
              <a:gd name="T117" fmla="*/ 24 h 332"/>
              <a:gd name="T118" fmla="*/ 68 w 76"/>
              <a:gd name="T119" fmla="*/ 24 h 332"/>
              <a:gd name="T120" fmla="*/ 68 w 76"/>
              <a:gd name="T121" fmla="*/ 28 h 332"/>
              <a:gd name="T122" fmla="*/ 68 w 76"/>
              <a:gd name="T123" fmla="*/ 28 h 3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76" h="332">
                <a:moveTo>
                  <a:pt x="68" y="28"/>
                </a:moveTo>
                <a:lnTo>
                  <a:pt x="72" y="32"/>
                </a:lnTo>
                <a:lnTo>
                  <a:pt x="76" y="40"/>
                </a:lnTo>
                <a:lnTo>
                  <a:pt x="76" y="48"/>
                </a:lnTo>
                <a:lnTo>
                  <a:pt x="76" y="60"/>
                </a:lnTo>
                <a:lnTo>
                  <a:pt x="72" y="68"/>
                </a:lnTo>
                <a:lnTo>
                  <a:pt x="72" y="76"/>
                </a:lnTo>
                <a:lnTo>
                  <a:pt x="72" y="84"/>
                </a:lnTo>
                <a:lnTo>
                  <a:pt x="72" y="96"/>
                </a:lnTo>
                <a:lnTo>
                  <a:pt x="72" y="108"/>
                </a:lnTo>
                <a:lnTo>
                  <a:pt x="72" y="124"/>
                </a:lnTo>
                <a:lnTo>
                  <a:pt x="68" y="140"/>
                </a:lnTo>
                <a:lnTo>
                  <a:pt x="68" y="156"/>
                </a:lnTo>
                <a:lnTo>
                  <a:pt x="68" y="192"/>
                </a:lnTo>
                <a:lnTo>
                  <a:pt x="64" y="224"/>
                </a:lnTo>
                <a:lnTo>
                  <a:pt x="64" y="252"/>
                </a:lnTo>
                <a:lnTo>
                  <a:pt x="64" y="280"/>
                </a:lnTo>
                <a:lnTo>
                  <a:pt x="60" y="292"/>
                </a:lnTo>
                <a:lnTo>
                  <a:pt x="60" y="300"/>
                </a:lnTo>
                <a:lnTo>
                  <a:pt x="56" y="308"/>
                </a:lnTo>
                <a:lnTo>
                  <a:pt x="56" y="316"/>
                </a:lnTo>
                <a:lnTo>
                  <a:pt x="52" y="320"/>
                </a:lnTo>
                <a:lnTo>
                  <a:pt x="48" y="324"/>
                </a:lnTo>
                <a:lnTo>
                  <a:pt x="44" y="328"/>
                </a:lnTo>
                <a:lnTo>
                  <a:pt x="44" y="332"/>
                </a:lnTo>
                <a:lnTo>
                  <a:pt x="36" y="328"/>
                </a:lnTo>
                <a:lnTo>
                  <a:pt x="28" y="324"/>
                </a:lnTo>
                <a:lnTo>
                  <a:pt x="24" y="316"/>
                </a:lnTo>
                <a:lnTo>
                  <a:pt x="16" y="308"/>
                </a:lnTo>
                <a:lnTo>
                  <a:pt x="12" y="296"/>
                </a:lnTo>
                <a:lnTo>
                  <a:pt x="4" y="288"/>
                </a:lnTo>
                <a:lnTo>
                  <a:pt x="4" y="284"/>
                </a:lnTo>
                <a:lnTo>
                  <a:pt x="0" y="280"/>
                </a:lnTo>
                <a:lnTo>
                  <a:pt x="4" y="276"/>
                </a:lnTo>
                <a:lnTo>
                  <a:pt x="4" y="268"/>
                </a:lnTo>
                <a:lnTo>
                  <a:pt x="4" y="256"/>
                </a:lnTo>
                <a:lnTo>
                  <a:pt x="8" y="244"/>
                </a:lnTo>
                <a:lnTo>
                  <a:pt x="8" y="228"/>
                </a:lnTo>
                <a:lnTo>
                  <a:pt x="12" y="212"/>
                </a:lnTo>
                <a:lnTo>
                  <a:pt x="12" y="192"/>
                </a:lnTo>
                <a:lnTo>
                  <a:pt x="12" y="172"/>
                </a:lnTo>
                <a:lnTo>
                  <a:pt x="16" y="156"/>
                </a:lnTo>
                <a:lnTo>
                  <a:pt x="16" y="136"/>
                </a:lnTo>
                <a:lnTo>
                  <a:pt x="16" y="120"/>
                </a:lnTo>
                <a:lnTo>
                  <a:pt x="16" y="100"/>
                </a:lnTo>
                <a:lnTo>
                  <a:pt x="16" y="92"/>
                </a:lnTo>
                <a:lnTo>
                  <a:pt x="16" y="84"/>
                </a:lnTo>
                <a:lnTo>
                  <a:pt x="16" y="72"/>
                </a:lnTo>
                <a:lnTo>
                  <a:pt x="16" y="60"/>
                </a:lnTo>
                <a:lnTo>
                  <a:pt x="12" y="48"/>
                </a:lnTo>
                <a:lnTo>
                  <a:pt x="12" y="32"/>
                </a:lnTo>
                <a:lnTo>
                  <a:pt x="12" y="16"/>
                </a:lnTo>
                <a:lnTo>
                  <a:pt x="12" y="0"/>
                </a:lnTo>
                <a:lnTo>
                  <a:pt x="20" y="4"/>
                </a:lnTo>
                <a:lnTo>
                  <a:pt x="32" y="8"/>
                </a:lnTo>
                <a:lnTo>
                  <a:pt x="40" y="12"/>
                </a:lnTo>
                <a:lnTo>
                  <a:pt x="48" y="16"/>
                </a:lnTo>
                <a:lnTo>
                  <a:pt x="56" y="20"/>
                </a:lnTo>
                <a:lnTo>
                  <a:pt x="60" y="24"/>
                </a:lnTo>
                <a:lnTo>
                  <a:pt x="68" y="24"/>
                </a:lnTo>
                <a:lnTo>
                  <a:pt x="68" y="28"/>
                </a:lnTo>
                <a:lnTo>
                  <a:pt x="68" y="28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3" name="Freeform 11">
            <a:extLst>
              <a:ext uri="{FF2B5EF4-FFF2-40B4-BE49-F238E27FC236}">
                <a16:creationId xmlns:a16="http://schemas.microsoft.com/office/drawing/2014/main" id="{317248F0-DCE2-4E66-9262-DFED424C97E1}"/>
              </a:ext>
            </a:extLst>
          </p:cNvPr>
          <p:cNvSpPr>
            <a:spLocks/>
          </p:cNvSpPr>
          <p:nvPr/>
        </p:nvSpPr>
        <p:spPr bwMode="auto">
          <a:xfrm>
            <a:off x="2743215" y="650132"/>
            <a:ext cx="318121" cy="2483779"/>
          </a:xfrm>
          <a:custGeom>
            <a:avLst/>
            <a:gdLst>
              <a:gd name="T0" fmla="*/ 0 w 84"/>
              <a:gd name="T1" fmla="*/ 24 h 532"/>
              <a:gd name="T2" fmla="*/ 0 w 84"/>
              <a:gd name="T3" fmla="*/ 12 h 532"/>
              <a:gd name="T4" fmla="*/ 4 w 84"/>
              <a:gd name="T5" fmla="*/ 4 h 532"/>
              <a:gd name="T6" fmla="*/ 20 w 84"/>
              <a:gd name="T7" fmla="*/ 0 h 532"/>
              <a:gd name="T8" fmla="*/ 36 w 84"/>
              <a:gd name="T9" fmla="*/ 4 h 532"/>
              <a:gd name="T10" fmla="*/ 64 w 84"/>
              <a:gd name="T11" fmla="*/ 12 h 532"/>
              <a:gd name="T12" fmla="*/ 80 w 84"/>
              <a:gd name="T13" fmla="*/ 20 h 532"/>
              <a:gd name="T14" fmla="*/ 84 w 84"/>
              <a:gd name="T15" fmla="*/ 32 h 532"/>
              <a:gd name="T16" fmla="*/ 84 w 84"/>
              <a:gd name="T17" fmla="*/ 44 h 532"/>
              <a:gd name="T18" fmla="*/ 80 w 84"/>
              <a:gd name="T19" fmla="*/ 48 h 532"/>
              <a:gd name="T20" fmla="*/ 80 w 84"/>
              <a:gd name="T21" fmla="*/ 60 h 532"/>
              <a:gd name="T22" fmla="*/ 80 w 84"/>
              <a:gd name="T23" fmla="*/ 72 h 532"/>
              <a:gd name="T24" fmla="*/ 76 w 84"/>
              <a:gd name="T25" fmla="*/ 92 h 532"/>
              <a:gd name="T26" fmla="*/ 76 w 84"/>
              <a:gd name="T27" fmla="*/ 116 h 532"/>
              <a:gd name="T28" fmla="*/ 76 w 84"/>
              <a:gd name="T29" fmla="*/ 144 h 532"/>
              <a:gd name="T30" fmla="*/ 76 w 84"/>
              <a:gd name="T31" fmla="*/ 180 h 532"/>
              <a:gd name="T32" fmla="*/ 76 w 84"/>
              <a:gd name="T33" fmla="*/ 216 h 532"/>
              <a:gd name="T34" fmla="*/ 76 w 84"/>
              <a:gd name="T35" fmla="*/ 292 h 532"/>
              <a:gd name="T36" fmla="*/ 76 w 84"/>
              <a:gd name="T37" fmla="*/ 348 h 532"/>
              <a:gd name="T38" fmla="*/ 72 w 84"/>
              <a:gd name="T39" fmla="*/ 396 h 532"/>
              <a:gd name="T40" fmla="*/ 72 w 84"/>
              <a:gd name="T41" fmla="*/ 428 h 532"/>
              <a:gd name="T42" fmla="*/ 68 w 84"/>
              <a:gd name="T43" fmla="*/ 472 h 532"/>
              <a:gd name="T44" fmla="*/ 64 w 84"/>
              <a:gd name="T45" fmla="*/ 504 h 532"/>
              <a:gd name="T46" fmla="*/ 56 w 84"/>
              <a:gd name="T47" fmla="*/ 524 h 532"/>
              <a:gd name="T48" fmla="*/ 44 w 84"/>
              <a:gd name="T49" fmla="*/ 532 h 532"/>
              <a:gd name="T50" fmla="*/ 40 w 84"/>
              <a:gd name="T51" fmla="*/ 532 h 532"/>
              <a:gd name="T52" fmla="*/ 36 w 84"/>
              <a:gd name="T53" fmla="*/ 524 h 532"/>
              <a:gd name="T54" fmla="*/ 28 w 84"/>
              <a:gd name="T55" fmla="*/ 512 h 532"/>
              <a:gd name="T56" fmla="*/ 24 w 84"/>
              <a:gd name="T57" fmla="*/ 496 h 532"/>
              <a:gd name="T58" fmla="*/ 24 w 84"/>
              <a:gd name="T59" fmla="*/ 488 h 532"/>
              <a:gd name="T60" fmla="*/ 20 w 84"/>
              <a:gd name="T61" fmla="*/ 468 h 532"/>
              <a:gd name="T62" fmla="*/ 20 w 84"/>
              <a:gd name="T63" fmla="*/ 448 h 532"/>
              <a:gd name="T64" fmla="*/ 16 w 84"/>
              <a:gd name="T65" fmla="*/ 420 h 532"/>
              <a:gd name="T66" fmla="*/ 16 w 84"/>
              <a:gd name="T67" fmla="*/ 384 h 532"/>
              <a:gd name="T68" fmla="*/ 16 w 84"/>
              <a:gd name="T69" fmla="*/ 344 h 532"/>
              <a:gd name="T70" fmla="*/ 16 w 84"/>
              <a:gd name="T71" fmla="*/ 300 h 532"/>
              <a:gd name="T72" fmla="*/ 12 w 84"/>
              <a:gd name="T73" fmla="*/ 248 h 532"/>
              <a:gd name="T74" fmla="*/ 12 w 84"/>
              <a:gd name="T75" fmla="*/ 200 h 532"/>
              <a:gd name="T76" fmla="*/ 12 w 84"/>
              <a:gd name="T77" fmla="*/ 156 h 532"/>
              <a:gd name="T78" fmla="*/ 12 w 84"/>
              <a:gd name="T79" fmla="*/ 120 h 532"/>
              <a:gd name="T80" fmla="*/ 12 w 84"/>
              <a:gd name="T81" fmla="*/ 88 h 532"/>
              <a:gd name="T82" fmla="*/ 12 w 84"/>
              <a:gd name="T83" fmla="*/ 64 h 532"/>
              <a:gd name="T84" fmla="*/ 8 w 84"/>
              <a:gd name="T85" fmla="*/ 44 h 532"/>
              <a:gd name="T86" fmla="*/ 8 w 84"/>
              <a:gd name="T87" fmla="*/ 32 h 532"/>
              <a:gd name="T88" fmla="*/ 4 w 84"/>
              <a:gd name="T89" fmla="*/ 28 h 5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84" h="532">
                <a:moveTo>
                  <a:pt x="4" y="28"/>
                </a:moveTo>
                <a:lnTo>
                  <a:pt x="0" y="24"/>
                </a:lnTo>
                <a:lnTo>
                  <a:pt x="0" y="16"/>
                </a:lnTo>
                <a:lnTo>
                  <a:pt x="0" y="12"/>
                </a:lnTo>
                <a:lnTo>
                  <a:pt x="0" y="8"/>
                </a:lnTo>
                <a:lnTo>
                  <a:pt x="4" y="4"/>
                </a:lnTo>
                <a:lnTo>
                  <a:pt x="12" y="0"/>
                </a:lnTo>
                <a:lnTo>
                  <a:pt x="20" y="0"/>
                </a:lnTo>
                <a:lnTo>
                  <a:pt x="28" y="0"/>
                </a:lnTo>
                <a:lnTo>
                  <a:pt x="36" y="4"/>
                </a:lnTo>
                <a:lnTo>
                  <a:pt x="52" y="8"/>
                </a:lnTo>
                <a:lnTo>
                  <a:pt x="64" y="12"/>
                </a:lnTo>
                <a:lnTo>
                  <a:pt x="72" y="16"/>
                </a:lnTo>
                <a:lnTo>
                  <a:pt x="80" y="20"/>
                </a:lnTo>
                <a:lnTo>
                  <a:pt x="84" y="28"/>
                </a:lnTo>
                <a:lnTo>
                  <a:pt x="84" y="32"/>
                </a:lnTo>
                <a:lnTo>
                  <a:pt x="84" y="40"/>
                </a:lnTo>
                <a:lnTo>
                  <a:pt x="84" y="44"/>
                </a:lnTo>
                <a:lnTo>
                  <a:pt x="84" y="44"/>
                </a:lnTo>
                <a:lnTo>
                  <a:pt x="80" y="48"/>
                </a:lnTo>
                <a:lnTo>
                  <a:pt x="80" y="52"/>
                </a:lnTo>
                <a:lnTo>
                  <a:pt x="80" y="60"/>
                </a:lnTo>
                <a:lnTo>
                  <a:pt x="80" y="64"/>
                </a:lnTo>
                <a:lnTo>
                  <a:pt x="80" y="72"/>
                </a:lnTo>
                <a:lnTo>
                  <a:pt x="76" y="80"/>
                </a:lnTo>
                <a:lnTo>
                  <a:pt x="76" y="92"/>
                </a:lnTo>
                <a:lnTo>
                  <a:pt x="76" y="104"/>
                </a:lnTo>
                <a:lnTo>
                  <a:pt x="76" y="116"/>
                </a:lnTo>
                <a:lnTo>
                  <a:pt x="76" y="128"/>
                </a:lnTo>
                <a:lnTo>
                  <a:pt x="76" y="144"/>
                </a:lnTo>
                <a:lnTo>
                  <a:pt x="76" y="160"/>
                </a:lnTo>
                <a:lnTo>
                  <a:pt x="76" y="180"/>
                </a:lnTo>
                <a:lnTo>
                  <a:pt x="76" y="196"/>
                </a:lnTo>
                <a:lnTo>
                  <a:pt x="76" y="216"/>
                </a:lnTo>
                <a:lnTo>
                  <a:pt x="76" y="256"/>
                </a:lnTo>
                <a:lnTo>
                  <a:pt x="76" y="292"/>
                </a:lnTo>
                <a:lnTo>
                  <a:pt x="76" y="320"/>
                </a:lnTo>
                <a:lnTo>
                  <a:pt x="76" y="348"/>
                </a:lnTo>
                <a:lnTo>
                  <a:pt x="76" y="376"/>
                </a:lnTo>
                <a:lnTo>
                  <a:pt x="72" y="396"/>
                </a:lnTo>
                <a:lnTo>
                  <a:pt x="72" y="412"/>
                </a:lnTo>
                <a:lnTo>
                  <a:pt x="72" y="428"/>
                </a:lnTo>
                <a:lnTo>
                  <a:pt x="72" y="452"/>
                </a:lnTo>
                <a:lnTo>
                  <a:pt x="68" y="472"/>
                </a:lnTo>
                <a:lnTo>
                  <a:pt x="64" y="488"/>
                </a:lnTo>
                <a:lnTo>
                  <a:pt x="64" y="504"/>
                </a:lnTo>
                <a:lnTo>
                  <a:pt x="60" y="516"/>
                </a:lnTo>
                <a:lnTo>
                  <a:pt x="56" y="524"/>
                </a:lnTo>
                <a:lnTo>
                  <a:pt x="52" y="532"/>
                </a:lnTo>
                <a:lnTo>
                  <a:pt x="44" y="532"/>
                </a:lnTo>
                <a:lnTo>
                  <a:pt x="44" y="532"/>
                </a:lnTo>
                <a:lnTo>
                  <a:pt x="40" y="532"/>
                </a:lnTo>
                <a:lnTo>
                  <a:pt x="36" y="528"/>
                </a:lnTo>
                <a:lnTo>
                  <a:pt x="36" y="524"/>
                </a:lnTo>
                <a:lnTo>
                  <a:pt x="32" y="520"/>
                </a:lnTo>
                <a:lnTo>
                  <a:pt x="28" y="512"/>
                </a:lnTo>
                <a:lnTo>
                  <a:pt x="28" y="508"/>
                </a:lnTo>
                <a:lnTo>
                  <a:pt x="24" y="496"/>
                </a:lnTo>
                <a:lnTo>
                  <a:pt x="24" y="492"/>
                </a:lnTo>
                <a:lnTo>
                  <a:pt x="24" y="488"/>
                </a:lnTo>
                <a:lnTo>
                  <a:pt x="20" y="480"/>
                </a:lnTo>
                <a:lnTo>
                  <a:pt x="20" y="468"/>
                </a:lnTo>
                <a:lnTo>
                  <a:pt x="20" y="460"/>
                </a:lnTo>
                <a:lnTo>
                  <a:pt x="20" y="448"/>
                </a:lnTo>
                <a:lnTo>
                  <a:pt x="16" y="432"/>
                </a:lnTo>
                <a:lnTo>
                  <a:pt x="16" y="420"/>
                </a:lnTo>
                <a:lnTo>
                  <a:pt x="16" y="400"/>
                </a:lnTo>
                <a:lnTo>
                  <a:pt x="16" y="384"/>
                </a:lnTo>
                <a:lnTo>
                  <a:pt x="16" y="364"/>
                </a:lnTo>
                <a:lnTo>
                  <a:pt x="16" y="344"/>
                </a:lnTo>
                <a:lnTo>
                  <a:pt x="16" y="324"/>
                </a:lnTo>
                <a:lnTo>
                  <a:pt x="16" y="300"/>
                </a:lnTo>
                <a:lnTo>
                  <a:pt x="12" y="276"/>
                </a:lnTo>
                <a:lnTo>
                  <a:pt x="12" y="248"/>
                </a:lnTo>
                <a:lnTo>
                  <a:pt x="12" y="224"/>
                </a:lnTo>
                <a:lnTo>
                  <a:pt x="12" y="200"/>
                </a:lnTo>
                <a:lnTo>
                  <a:pt x="12" y="176"/>
                </a:lnTo>
                <a:lnTo>
                  <a:pt x="12" y="156"/>
                </a:lnTo>
                <a:lnTo>
                  <a:pt x="12" y="136"/>
                </a:lnTo>
                <a:lnTo>
                  <a:pt x="12" y="120"/>
                </a:lnTo>
                <a:lnTo>
                  <a:pt x="12" y="104"/>
                </a:lnTo>
                <a:lnTo>
                  <a:pt x="12" y="88"/>
                </a:lnTo>
                <a:lnTo>
                  <a:pt x="12" y="76"/>
                </a:lnTo>
                <a:lnTo>
                  <a:pt x="12" y="64"/>
                </a:lnTo>
                <a:lnTo>
                  <a:pt x="8" y="52"/>
                </a:lnTo>
                <a:lnTo>
                  <a:pt x="8" y="44"/>
                </a:lnTo>
                <a:lnTo>
                  <a:pt x="8" y="40"/>
                </a:lnTo>
                <a:lnTo>
                  <a:pt x="8" y="32"/>
                </a:lnTo>
                <a:lnTo>
                  <a:pt x="8" y="28"/>
                </a:lnTo>
                <a:lnTo>
                  <a:pt x="4" y="28"/>
                </a:lnTo>
                <a:lnTo>
                  <a:pt x="4" y="28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" name="Freeform 12">
            <a:extLst>
              <a:ext uri="{FF2B5EF4-FFF2-40B4-BE49-F238E27FC236}">
                <a16:creationId xmlns:a16="http://schemas.microsoft.com/office/drawing/2014/main" id="{A8EF2792-BE23-4B02-8177-E6087CE7EB5A}"/>
              </a:ext>
            </a:extLst>
          </p:cNvPr>
          <p:cNvSpPr>
            <a:spLocks/>
          </p:cNvSpPr>
          <p:nvPr/>
        </p:nvSpPr>
        <p:spPr bwMode="auto">
          <a:xfrm>
            <a:off x="2076676" y="1415808"/>
            <a:ext cx="1742089" cy="410850"/>
          </a:xfrm>
          <a:custGeom>
            <a:avLst/>
            <a:gdLst>
              <a:gd name="T0" fmla="*/ 336 w 460"/>
              <a:gd name="T1" fmla="*/ 56 h 88"/>
              <a:gd name="T2" fmla="*/ 280 w 460"/>
              <a:gd name="T3" fmla="*/ 60 h 88"/>
              <a:gd name="T4" fmla="*/ 252 w 460"/>
              <a:gd name="T5" fmla="*/ 64 h 88"/>
              <a:gd name="T6" fmla="*/ 180 w 460"/>
              <a:gd name="T7" fmla="*/ 72 h 88"/>
              <a:gd name="T8" fmla="*/ 124 w 460"/>
              <a:gd name="T9" fmla="*/ 80 h 88"/>
              <a:gd name="T10" fmla="*/ 96 w 460"/>
              <a:gd name="T11" fmla="*/ 84 h 88"/>
              <a:gd name="T12" fmla="*/ 72 w 460"/>
              <a:gd name="T13" fmla="*/ 88 h 88"/>
              <a:gd name="T14" fmla="*/ 60 w 460"/>
              <a:gd name="T15" fmla="*/ 88 h 88"/>
              <a:gd name="T16" fmla="*/ 48 w 460"/>
              <a:gd name="T17" fmla="*/ 88 h 88"/>
              <a:gd name="T18" fmla="*/ 36 w 460"/>
              <a:gd name="T19" fmla="*/ 88 h 88"/>
              <a:gd name="T20" fmla="*/ 16 w 460"/>
              <a:gd name="T21" fmla="*/ 80 h 88"/>
              <a:gd name="T22" fmla="*/ 4 w 460"/>
              <a:gd name="T23" fmla="*/ 72 h 88"/>
              <a:gd name="T24" fmla="*/ 0 w 460"/>
              <a:gd name="T25" fmla="*/ 64 h 88"/>
              <a:gd name="T26" fmla="*/ 0 w 460"/>
              <a:gd name="T27" fmla="*/ 60 h 88"/>
              <a:gd name="T28" fmla="*/ 8 w 460"/>
              <a:gd name="T29" fmla="*/ 60 h 88"/>
              <a:gd name="T30" fmla="*/ 16 w 460"/>
              <a:gd name="T31" fmla="*/ 56 h 88"/>
              <a:gd name="T32" fmla="*/ 36 w 460"/>
              <a:gd name="T33" fmla="*/ 56 h 88"/>
              <a:gd name="T34" fmla="*/ 60 w 460"/>
              <a:gd name="T35" fmla="*/ 52 h 88"/>
              <a:gd name="T36" fmla="*/ 96 w 460"/>
              <a:gd name="T37" fmla="*/ 48 h 88"/>
              <a:gd name="T38" fmla="*/ 144 w 460"/>
              <a:gd name="T39" fmla="*/ 40 h 88"/>
              <a:gd name="T40" fmla="*/ 200 w 460"/>
              <a:gd name="T41" fmla="*/ 32 h 88"/>
              <a:gd name="T42" fmla="*/ 260 w 460"/>
              <a:gd name="T43" fmla="*/ 24 h 88"/>
              <a:gd name="T44" fmla="*/ 304 w 460"/>
              <a:gd name="T45" fmla="*/ 16 h 88"/>
              <a:gd name="T46" fmla="*/ 336 w 460"/>
              <a:gd name="T47" fmla="*/ 8 h 88"/>
              <a:gd name="T48" fmla="*/ 356 w 460"/>
              <a:gd name="T49" fmla="*/ 4 h 88"/>
              <a:gd name="T50" fmla="*/ 388 w 460"/>
              <a:gd name="T51" fmla="*/ 0 h 88"/>
              <a:gd name="T52" fmla="*/ 408 w 460"/>
              <a:gd name="T53" fmla="*/ 4 h 88"/>
              <a:gd name="T54" fmla="*/ 428 w 460"/>
              <a:gd name="T55" fmla="*/ 12 h 88"/>
              <a:gd name="T56" fmla="*/ 448 w 460"/>
              <a:gd name="T57" fmla="*/ 24 h 88"/>
              <a:gd name="T58" fmla="*/ 456 w 460"/>
              <a:gd name="T59" fmla="*/ 36 h 88"/>
              <a:gd name="T60" fmla="*/ 456 w 460"/>
              <a:gd name="T61" fmla="*/ 44 h 88"/>
              <a:gd name="T62" fmla="*/ 448 w 460"/>
              <a:gd name="T63" fmla="*/ 48 h 88"/>
              <a:gd name="T64" fmla="*/ 424 w 460"/>
              <a:gd name="T65" fmla="*/ 52 h 88"/>
              <a:gd name="T66" fmla="*/ 392 w 460"/>
              <a:gd name="T67" fmla="*/ 52 h 88"/>
              <a:gd name="T68" fmla="*/ 376 w 460"/>
              <a:gd name="T69" fmla="*/ 56 h 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460" h="88">
                <a:moveTo>
                  <a:pt x="376" y="56"/>
                </a:moveTo>
                <a:lnTo>
                  <a:pt x="336" y="56"/>
                </a:lnTo>
                <a:lnTo>
                  <a:pt x="296" y="60"/>
                </a:lnTo>
                <a:lnTo>
                  <a:pt x="280" y="60"/>
                </a:lnTo>
                <a:lnTo>
                  <a:pt x="264" y="60"/>
                </a:lnTo>
                <a:lnTo>
                  <a:pt x="252" y="64"/>
                </a:lnTo>
                <a:lnTo>
                  <a:pt x="236" y="64"/>
                </a:lnTo>
                <a:lnTo>
                  <a:pt x="180" y="72"/>
                </a:lnTo>
                <a:lnTo>
                  <a:pt x="152" y="76"/>
                </a:lnTo>
                <a:lnTo>
                  <a:pt x="124" y="80"/>
                </a:lnTo>
                <a:lnTo>
                  <a:pt x="108" y="84"/>
                </a:lnTo>
                <a:lnTo>
                  <a:pt x="96" y="84"/>
                </a:lnTo>
                <a:lnTo>
                  <a:pt x="84" y="88"/>
                </a:lnTo>
                <a:lnTo>
                  <a:pt x="72" y="88"/>
                </a:lnTo>
                <a:lnTo>
                  <a:pt x="64" y="88"/>
                </a:lnTo>
                <a:lnTo>
                  <a:pt x="60" y="88"/>
                </a:lnTo>
                <a:lnTo>
                  <a:pt x="52" y="88"/>
                </a:lnTo>
                <a:lnTo>
                  <a:pt x="48" y="88"/>
                </a:lnTo>
                <a:lnTo>
                  <a:pt x="44" y="88"/>
                </a:lnTo>
                <a:lnTo>
                  <a:pt x="36" y="88"/>
                </a:lnTo>
                <a:lnTo>
                  <a:pt x="24" y="84"/>
                </a:lnTo>
                <a:lnTo>
                  <a:pt x="16" y="80"/>
                </a:lnTo>
                <a:lnTo>
                  <a:pt x="8" y="76"/>
                </a:lnTo>
                <a:lnTo>
                  <a:pt x="4" y="72"/>
                </a:lnTo>
                <a:lnTo>
                  <a:pt x="0" y="68"/>
                </a:lnTo>
                <a:lnTo>
                  <a:pt x="0" y="64"/>
                </a:lnTo>
                <a:lnTo>
                  <a:pt x="0" y="64"/>
                </a:lnTo>
                <a:lnTo>
                  <a:pt x="0" y="60"/>
                </a:lnTo>
                <a:lnTo>
                  <a:pt x="4" y="60"/>
                </a:lnTo>
                <a:lnTo>
                  <a:pt x="8" y="60"/>
                </a:lnTo>
                <a:lnTo>
                  <a:pt x="12" y="56"/>
                </a:lnTo>
                <a:lnTo>
                  <a:pt x="16" y="56"/>
                </a:lnTo>
                <a:lnTo>
                  <a:pt x="24" y="56"/>
                </a:lnTo>
                <a:lnTo>
                  <a:pt x="36" y="56"/>
                </a:lnTo>
                <a:lnTo>
                  <a:pt x="44" y="52"/>
                </a:lnTo>
                <a:lnTo>
                  <a:pt x="60" y="52"/>
                </a:lnTo>
                <a:lnTo>
                  <a:pt x="76" y="52"/>
                </a:lnTo>
                <a:lnTo>
                  <a:pt x="96" y="48"/>
                </a:lnTo>
                <a:lnTo>
                  <a:pt x="120" y="44"/>
                </a:lnTo>
                <a:lnTo>
                  <a:pt x="144" y="40"/>
                </a:lnTo>
                <a:lnTo>
                  <a:pt x="172" y="36"/>
                </a:lnTo>
                <a:lnTo>
                  <a:pt x="200" y="32"/>
                </a:lnTo>
                <a:lnTo>
                  <a:pt x="232" y="28"/>
                </a:lnTo>
                <a:lnTo>
                  <a:pt x="260" y="24"/>
                </a:lnTo>
                <a:lnTo>
                  <a:pt x="284" y="20"/>
                </a:lnTo>
                <a:lnTo>
                  <a:pt x="304" y="16"/>
                </a:lnTo>
                <a:lnTo>
                  <a:pt x="324" y="12"/>
                </a:lnTo>
                <a:lnTo>
                  <a:pt x="336" y="8"/>
                </a:lnTo>
                <a:lnTo>
                  <a:pt x="348" y="8"/>
                </a:lnTo>
                <a:lnTo>
                  <a:pt x="356" y="4"/>
                </a:lnTo>
                <a:lnTo>
                  <a:pt x="380" y="0"/>
                </a:lnTo>
                <a:lnTo>
                  <a:pt x="388" y="0"/>
                </a:lnTo>
                <a:lnTo>
                  <a:pt x="396" y="0"/>
                </a:lnTo>
                <a:lnTo>
                  <a:pt x="408" y="4"/>
                </a:lnTo>
                <a:lnTo>
                  <a:pt x="416" y="8"/>
                </a:lnTo>
                <a:lnTo>
                  <a:pt x="428" y="12"/>
                </a:lnTo>
                <a:lnTo>
                  <a:pt x="440" y="16"/>
                </a:lnTo>
                <a:lnTo>
                  <a:pt x="448" y="24"/>
                </a:lnTo>
                <a:lnTo>
                  <a:pt x="456" y="32"/>
                </a:lnTo>
                <a:lnTo>
                  <a:pt x="456" y="36"/>
                </a:lnTo>
                <a:lnTo>
                  <a:pt x="460" y="40"/>
                </a:lnTo>
                <a:lnTo>
                  <a:pt x="456" y="44"/>
                </a:lnTo>
                <a:lnTo>
                  <a:pt x="452" y="44"/>
                </a:lnTo>
                <a:lnTo>
                  <a:pt x="448" y="48"/>
                </a:lnTo>
                <a:lnTo>
                  <a:pt x="436" y="48"/>
                </a:lnTo>
                <a:lnTo>
                  <a:pt x="424" y="52"/>
                </a:lnTo>
                <a:lnTo>
                  <a:pt x="412" y="52"/>
                </a:lnTo>
                <a:lnTo>
                  <a:pt x="392" y="52"/>
                </a:lnTo>
                <a:lnTo>
                  <a:pt x="376" y="56"/>
                </a:lnTo>
                <a:lnTo>
                  <a:pt x="376" y="56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6" name="Freeform 14">
            <a:extLst>
              <a:ext uri="{FF2B5EF4-FFF2-40B4-BE49-F238E27FC236}">
                <a16:creationId xmlns:a16="http://schemas.microsoft.com/office/drawing/2014/main" id="{D03C2258-C3A7-4376-ADF6-1A9689821458}"/>
              </a:ext>
            </a:extLst>
          </p:cNvPr>
          <p:cNvSpPr>
            <a:spLocks/>
          </p:cNvSpPr>
          <p:nvPr/>
        </p:nvSpPr>
        <p:spPr bwMode="auto">
          <a:xfrm>
            <a:off x="5114171" y="926181"/>
            <a:ext cx="1136146" cy="1232552"/>
          </a:xfrm>
          <a:custGeom>
            <a:avLst/>
            <a:gdLst>
              <a:gd name="T0" fmla="*/ 192 w 300"/>
              <a:gd name="T1" fmla="*/ 160 h 264"/>
              <a:gd name="T2" fmla="*/ 168 w 300"/>
              <a:gd name="T3" fmla="*/ 180 h 264"/>
              <a:gd name="T4" fmla="*/ 144 w 300"/>
              <a:gd name="T5" fmla="*/ 196 h 264"/>
              <a:gd name="T6" fmla="*/ 112 w 300"/>
              <a:gd name="T7" fmla="*/ 216 h 264"/>
              <a:gd name="T8" fmla="*/ 80 w 300"/>
              <a:gd name="T9" fmla="*/ 232 h 264"/>
              <a:gd name="T10" fmla="*/ 64 w 300"/>
              <a:gd name="T11" fmla="*/ 240 h 264"/>
              <a:gd name="T12" fmla="*/ 48 w 300"/>
              <a:gd name="T13" fmla="*/ 248 h 264"/>
              <a:gd name="T14" fmla="*/ 36 w 300"/>
              <a:gd name="T15" fmla="*/ 256 h 264"/>
              <a:gd name="T16" fmla="*/ 24 w 300"/>
              <a:gd name="T17" fmla="*/ 260 h 264"/>
              <a:gd name="T18" fmla="*/ 16 w 300"/>
              <a:gd name="T19" fmla="*/ 260 h 264"/>
              <a:gd name="T20" fmla="*/ 8 w 300"/>
              <a:gd name="T21" fmla="*/ 264 h 264"/>
              <a:gd name="T22" fmla="*/ 4 w 300"/>
              <a:gd name="T23" fmla="*/ 264 h 264"/>
              <a:gd name="T24" fmla="*/ 0 w 300"/>
              <a:gd name="T25" fmla="*/ 260 h 264"/>
              <a:gd name="T26" fmla="*/ 0 w 300"/>
              <a:gd name="T27" fmla="*/ 260 h 264"/>
              <a:gd name="T28" fmla="*/ 0 w 300"/>
              <a:gd name="T29" fmla="*/ 256 h 264"/>
              <a:gd name="T30" fmla="*/ 0 w 300"/>
              <a:gd name="T31" fmla="*/ 252 h 264"/>
              <a:gd name="T32" fmla="*/ 8 w 300"/>
              <a:gd name="T33" fmla="*/ 248 h 264"/>
              <a:gd name="T34" fmla="*/ 12 w 300"/>
              <a:gd name="T35" fmla="*/ 240 h 264"/>
              <a:gd name="T36" fmla="*/ 20 w 300"/>
              <a:gd name="T37" fmla="*/ 232 h 264"/>
              <a:gd name="T38" fmla="*/ 32 w 300"/>
              <a:gd name="T39" fmla="*/ 224 h 264"/>
              <a:gd name="T40" fmla="*/ 44 w 300"/>
              <a:gd name="T41" fmla="*/ 216 h 264"/>
              <a:gd name="T42" fmla="*/ 68 w 300"/>
              <a:gd name="T43" fmla="*/ 200 h 264"/>
              <a:gd name="T44" fmla="*/ 96 w 300"/>
              <a:gd name="T45" fmla="*/ 180 h 264"/>
              <a:gd name="T46" fmla="*/ 120 w 300"/>
              <a:gd name="T47" fmla="*/ 156 h 264"/>
              <a:gd name="T48" fmla="*/ 144 w 300"/>
              <a:gd name="T49" fmla="*/ 132 h 264"/>
              <a:gd name="T50" fmla="*/ 156 w 300"/>
              <a:gd name="T51" fmla="*/ 124 h 264"/>
              <a:gd name="T52" fmla="*/ 164 w 300"/>
              <a:gd name="T53" fmla="*/ 112 h 264"/>
              <a:gd name="T54" fmla="*/ 184 w 300"/>
              <a:gd name="T55" fmla="*/ 92 h 264"/>
              <a:gd name="T56" fmla="*/ 200 w 300"/>
              <a:gd name="T57" fmla="*/ 76 h 264"/>
              <a:gd name="T58" fmla="*/ 212 w 300"/>
              <a:gd name="T59" fmla="*/ 56 h 264"/>
              <a:gd name="T60" fmla="*/ 216 w 300"/>
              <a:gd name="T61" fmla="*/ 44 h 264"/>
              <a:gd name="T62" fmla="*/ 220 w 300"/>
              <a:gd name="T63" fmla="*/ 32 h 264"/>
              <a:gd name="T64" fmla="*/ 224 w 300"/>
              <a:gd name="T65" fmla="*/ 24 h 264"/>
              <a:gd name="T66" fmla="*/ 224 w 300"/>
              <a:gd name="T67" fmla="*/ 16 h 264"/>
              <a:gd name="T68" fmla="*/ 220 w 300"/>
              <a:gd name="T69" fmla="*/ 12 h 264"/>
              <a:gd name="T70" fmla="*/ 220 w 300"/>
              <a:gd name="T71" fmla="*/ 8 h 264"/>
              <a:gd name="T72" fmla="*/ 224 w 300"/>
              <a:gd name="T73" fmla="*/ 4 h 264"/>
              <a:gd name="T74" fmla="*/ 232 w 300"/>
              <a:gd name="T75" fmla="*/ 0 h 264"/>
              <a:gd name="T76" fmla="*/ 240 w 300"/>
              <a:gd name="T77" fmla="*/ 0 h 264"/>
              <a:gd name="T78" fmla="*/ 248 w 300"/>
              <a:gd name="T79" fmla="*/ 0 h 264"/>
              <a:gd name="T80" fmla="*/ 260 w 300"/>
              <a:gd name="T81" fmla="*/ 8 h 264"/>
              <a:gd name="T82" fmla="*/ 272 w 300"/>
              <a:gd name="T83" fmla="*/ 12 h 264"/>
              <a:gd name="T84" fmla="*/ 284 w 300"/>
              <a:gd name="T85" fmla="*/ 24 h 264"/>
              <a:gd name="T86" fmla="*/ 292 w 300"/>
              <a:gd name="T87" fmla="*/ 32 h 264"/>
              <a:gd name="T88" fmla="*/ 296 w 300"/>
              <a:gd name="T89" fmla="*/ 36 h 264"/>
              <a:gd name="T90" fmla="*/ 300 w 300"/>
              <a:gd name="T91" fmla="*/ 44 h 264"/>
              <a:gd name="T92" fmla="*/ 296 w 300"/>
              <a:gd name="T93" fmla="*/ 52 h 264"/>
              <a:gd name="T94" fmla="*/ 292 w 300"/>
              <a:gd name="T95" fmla="*/ 60 h 264"/>
              <a:gd name="T96" fmla="*/ 280 w 300"/>
              <a:gd name="T97" fmla="*/ 72 h 264"/>
              <a:gd name="T98" fmla="*/ 276 w 300"/>
              <a:gd name="T99" fmla="*/ 80 h 264"/>
              <a:gd name="T100" fmla="*/ 268 w 300"/>
              <a:gd name="T101" fmla="*/ 88 h 264"/>
              <a:gd name="T102" fmla="*/ 252 w 300"/>
              <a:gd name="T103" fmla="*/ 104 h 264"/>
              <a:gd name="T104" fmla="*/ 236 w 300"/>
              <a:gd name="T105" fmla="*/ 120 h 264"/>
              <a:gd name="T106" fmla="*/ 216 w 300"/>
              <a:gd name="T107" fmla="*/ 140 h 264"/>
              <a:gd name="T108" fmla="*/ 192 w 300"/>
              <a:gd name="T109" fmla="*/ 160 h 264"/>
              <a:gd name="T110" fmla="*/ 192 w 300"/>
              <a:gd name="T111" fmla="*/ 160 h 2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300" h="264">
                <a:moveTo>
                  <a:pt x="192" y="160"/>
                </a:moveTo>
                <a:lnTo>
                  <a:pt x="168" y="180"/>
                </a:lnTo>
                <a:lnTo>
                  <a:pt x="144" y="196"/>
                </a:lnTo>
                <a:lnTo>
                  <a:pt x="112" y="216"/>
                </a:lnTo>
                <a:lnTo>
                  <a:pt x="80" y="232"/>
                </a:lnTo>
                <a:lnTo>
                  <a:pt x="64" y="240"/>
                </a:lnTo>
                <a:lnTo>
                  <a:pt x="48" y="248"/>
                </a:lnTo>
                <a:lnTo>
                  <a:pt x="36" y="256"/>
                </a:lnTo>
                <a:lnTo>
                  <a:pt x="24" y="260"/>
                </a:lnTo>
                <a:lnTo>
                  <a:pt x="16" y="260"/>
                </a:lnTo>
                <a:lnTo>
                  <a:pt x="8" y="264"/>
                </a:lnTo>
                <a:lnTo>
                  <a:pt x="4" y="264"/>
                </a:lnTo>
                <a:lnTo>
                  <a:pt x="0" y="260"/>
                </a:lnTo>
                <a:lnTo>
                  <a:pt x="0" y="260"/>
                </a:lnTo>
                <a:lnTo>
                  <a:pt x="0" y="256"/>
                </a:lnTo>
                <a:lnTo>
                  <a:pt x="0" y="252"/>
                </a:lnTo>
                <a:lnTo>
                  <a:pt x="8" y="248"/>
                </a:lnTo>
                <a:lnTo>
                  <a:pt x="12" y="240"/>
                </a:lnTo>
                <a:lnTo>
                  <a:pt x="20" y="232"/>
                </a:lnTo>
                <a:lnTo>
                  <a:pt x="32" y="224"/>
                </a:lnTo>
                <a:lnTo>
                  <a:pt x="44" y="216"/>
                </a:lnTo>
                <a:lnTo>
                  <a:pt x="68" y="200"/>
                </a:lnTo>
                <a:lnTo>
                  <a:pt x="96" y="180"/>
                </a:lnTo>
                <a:lnTo>
                  <a:pt x="120" y="156"/>
                </a:lnTo>
                <a:lnTo>
                  <a:pt x="144" y="132"/>
                </a:lnTo>
                <a:lnTo>
                  <a:pt x="156" y="124"/>
                </a:lnTo>
                <a:lnTo>
                  <a:pt x="164" y="112"/>
                </a:lnTo>
                <a:lnTo>
                  <a:pt x="184" y="92"/>
                </a:lnTo>
                <a:lnTo>
                  <a:pt x="200" y="76"/>
                </a:lnTo>
                <a:lnTo>
                  <a:pt x="212" y="56"/>
                </a:lnTo>
                <a:lnTo>
                  <a:pt x="216" y="44"/>
                </a:lnTo>
                <a:lnTo>
                  <a:pt x="220" y="32"/>
                </a:lnTo>
                <a:lnTo>
                  <a:pt x="224" y="24"/>
                </a:lnTo>
                <a:lnTo>
                  <a:pt x="224" y="16"/>
                </a:lnTo>
                <a:lnTo>
                  <a:pt x="220" y="12"/>
                </a:lnTo>
                <a:lnTo>
                  <a:pt x="220" y="8"/>
                </a:lnTo>
                <a:lnTo>
                  <a:pt x="224" y="4"/>
                </a:lnTo>
                <a:lnTo>
                  <a:pt x="232" y="0"/>
                </a:lnTo>
                <a:lnTo>
                  <a:pt x="240" y="0"/>
                </a:lnTo>
                <a:lnTo>
                  <a:pt x="248" y="0"/>
                </a:lnTo>
                <a:lnTo>
                  <a:pt x="260" y="8"/>
                </a:lnTo>
                <a:lnTo>
                  <a:pt x="272" y="12"/>
                </a:lnTo>
                <a:lnTo>
                  <a:pt x="284" y="24"/>
                </a:lnTo>
                <a:lnTo>
                  <a:pt x="292" y="32"/>
                </a:lnTo>
                <a:lnTo>
                  <a:pt x="296" y="36"/>
                </a:lnTo>
                <a:lnTo>
                  <a:pt x="300" y="44"/>
                </a:lnTo>
                <a:lnTo>
                  <a:pt x="296" y="52"/>
                </a:lnTo>
                <a:lnTo>
                  <a:pt x="292" y="60"/>
                </a:lnTo>
                <a:lnTo>
                  <a:pt x="280" y="72"/>
                </a:lnTo>
                <a:lnTo>
                  <a:pt x="276" y="80"/>
                </a:lnTo>
                <a:lnTo>
                  <a:pt x="268" y="88"/>
                </a:lnTo>
                <a:lnTo>
                  <a:pt x="252" y="104"/>
                </a:lnTo>
                <a:lnTo>
                  <a:pt x="236" y="120"/>
                </a:lnTo>
                <a:lnTo>
                  <a:pt x="216" y="140"/>
                </a:lnTo>
                <a:lnTo>
                  <a:pt x="192" y="160"/>
                </a:lnTo>
                <a:lnTo>
                  <a:pt x="192" y="160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7" name="Freeform 15">
            <a:extLst>
              <a:ext uri="{FF2B5EF4-FFF2-40B4-BE49-F238E27FC236}">
                <a16:creationId xmlns:a16="http://schemas.microsoft.com/office/drawing/2014/main" id="{C104BA76-0EC5-47F4-9638-ED271600DE16}"/>
              </a:ext>
            </a:extLst>
          </p:cNvPr>
          <p:cNvSpPr>
            <a:spLocks/>
          </p:cNvSpPr>
          <p:nvPr/>
        </p:nvSpPr>
        <p:spPr bwMode="auto">
          <a:xfrm>
            <a:off x="5280806" y="1262332"/>
            <a:ext cx="1636050" cy="1680753"/>
          </a:xfrm>
          <a:custGeom>
            <a:avLst/>
            <a:gdLst>
              <a:gd name="T0" fmla="*/ 16 w 432"/>
              <a:gd name="T1" fmla="*/ 360 h 360"/>
              <a:gd name="T2" fmla="*/ 4 w 432"/>
              <a:gd name="T3" fmla="*/ 344 h 360"/>
              <a:gd name="T4" fmla="*/ 0 w 432"/>
              <a:gd name="T5" fmla="*/ 324 h 360"/>
              <a:gd name="T6" fmla="*/ 4 w 432"/>
              <a:gd name="T7" fmla="*/ 308 h 360"/>
              <a:gd name="T8" fmla="*/ 8 w 432"/>
              <a:gd name="T9" fmla="*/ 304 h 360"/>
              <a:gd name="T10" fmla="*/ 20 w 432"/>
              <a:gd name="T11" fmla="*/ 296 h 360"/>
              <a:gd name="T12" fmla="*/ 32 w 432"/>
              <a:gd name="T13" fmla="*/ 292 h 360"/>
              <a:gd name="T14" fmla="*/ 44 w 432"/>
              <a:gd name="T15" fmla="*/ 288 h 360"/>
              <a:gd name="T16" fmla="*/ 68 w 432"/>
              <a:gd name="T17" fmla="*/ 272 h 360"/>
              <a:gd name="T18" fmla="*/ 96 w 432"/>
              <a:gd name="T19" fmla="*/ 252 h 360"/>
              <a:gd name="T20" fmla="*/ 124 w 432"/>
              <a:gd name="T21" fmla="*/ 232 h 360"/>
              <a:gd name="T22" fmla="*/ 156 w 432"/>
              <a:gd name="T23" fmla="*/ 204 h 360"/>
              <a:gd name="T24" fmla="*/ 192 w 432"/>
              <a:gd name="T25" fmla="*/ 172 h 360"/>
              <a:gd name="T26" fmla="*/ 228 w 432"/>
              <a:gd name="T27" fmla="*/ 140 h 360"/>
              <a:gd name="T28" fmla="*/ 260 w 432"/>
              <a:gd name="T29" fmla="*/ 108 h 360"/>
              <a:gd name="T30" fmla="*/ 284 w 432"/>
              <a:gd name="T31" fmla="*/ 84 h 360"/>
              <a:gd name="T32" fmla="*/ 304 w 432"/>
              <a:gd name="T33" fmla="*/ 64 h 360"/>
              <a:gd name="T34" fmla="*/ 316 w 432"/>
              <a:gd name="T35" fmla="*/ 40 h 360"/>
              <a:gd name="T36" fmla="*/ 324 w 432"/>
              <a:gd name="T37" fmla="*/ 20 h 360"/>
              <a:gd name="T38" fmla="*/ 324 w 432"/>
              <a:gd name="T39" fmla="*/ 8 h 360"/>
              <a:gd name="T40" fmla="*/ 328 w 432"/>
              <a:gd name="T41" fmla="*/ 4 h 360"/>
              <a:gd name="T42" fmla="*/ 340 w 432"/>
              <a:gd name="T43" fmla="*/ 0 h 360"/>
              <a:gd name="T44" fmla="*/ 364 w 432"/>
              <a:gd name="T45" fmla="*/ 8 h 360"/>
              <a:gd name="T46" fmla="*/ 388 w 432"/>
              <a:gd name="T47" fmla="*/ 24 h 360"/>
              <a:gd name="T48" fmla="*/ 400 w 432"/>
              <a:gd name="T49" fmla="*/ 36 h 360"/>
              <a:gd name="T50" fmla="*/ 404 w 432"/>
              <a:gd name="T51" fmla="*/ 48 h 360"/>
              <a:gd name="T52" fmla="*/ 392 w 432"/>
              <a:gd name="T53" fmla="*/ 60 h 360"/>
              <a:gd name="T54" fmla="*/ 368 w 432"/>
              <a:gd name="T55" fmla="*/ 84 h 360"/>
              <a:gd name="T56" fmla="*/ 340 w 432"/>
              <a:gd name="T57" fmla="*/ 112 h 360"/>
              <a:gd name="T58" fmla="*/ 276 w 432"/>
              <a:gd name="T59" fmla="*/ 164 h 360"/>
              <a:gd name="T60" fmla="*/ 200 w 432"/>
              <a:gd name="T61" fmla="*/ 224 h 360"/>
              <a:gd name="T62" fmla="*/ 152 w 432"/>
              <a:gd name="T63" fmla="*/ 260 h 360"/>
              <a:gd name="T64" fmla="*/ 124 w 432"/>
              <a:gd name="T65" fmla="*/ 280 h 360"/>
              <a:gd name="T66" fmla="*/ 108 w 432"/>
              <a:gd name="T67" fmla="*/ 288 h 360"/>
              <a:gd name="T68" fmla="*/ 104 w 432"/>
              <a:gd name="T69" fmla="*/ 296 h 360"/>
              <a:gd name="T70" fmla="*/ 104 w 432"/>
              <a:gd name="T71" fmla="*/ 296 h 360"/>
              <a:gd name="T72" fmla="*/ 108 w 432"/>
              <a:gd name="T73" fmla="*/ 296 h 360"/>
              <a:gd name="T74" fmla="*/ 116 w 432"/>
              <a:gd name="T75" fmla="*/ 292 h 360"/>
              <a:gd name="T76" fmla="*/ 132 w 432"/>
              <a:gd name="T77" fmla="*/ 292 h 360"/>
              <a:gd name="T78" fmla="*/ 148 w 432"/>
              <a:gd name="T79" fmla="*/ 288 h 360"/>
              <a:gd name="T80" fmla="*/ 172 w 432"/>
              <a:gd name="T81" fmla="*/ 288 h 360"/>
              <a:gd name="T82" fmla="*/ 200 w 432"/>
              <a:gd name="T83" fmla="*/ 284 h 360"/>
              <a:gd name="T84" fmla="*/ 232 w 432"/>
              <a:gd name="T85" fmla="*/ 280 h 360"/>
              <a:gd name="T86" fmla="*/ 284 w 432"/>
              <a:gd name="T87" fmla="*/ 276 h 360"/>
              <a:gd name="T88" fmla="*/ 344 w 432"/>
              <a:gd name="T89" fmla="*/ 268 h 360"/>
              <a:gd name="T90" fmla="*/ 388 w 432"/>
              <a:gd name="T91" fmla="*/ 268 h 360"/>
              <a:gd name="T92" fmla="*/ 416 w 432"/>
              <a:gd name="T93" fmla="*/ 264 h 360"/>
              <a:gd name="T94" fmla="*/ 432 w 432"/>
              <a:gd name="T95" fmla="*/ 296 h 360"/>
              <a:gd name="T96" fmla="*/ 380 w 432"/>
              <a:gd name="T97" fmla="*/ 300 h 360"/>
              <a:gd name="T98" fmla="*/ 336 w 432"/>
              <a:gd name="T99" fmla="*/ 308 h 360"/>
              <a:gd name="T100" fmla="*/ 312 w 432"/>
              <a:gd name="T101" fmla="*/ 312 h 360"/>
              <a:gd name="T102" fmla="*/ 280 w 432"/>
              <a:gd name="T103" fmla="*/ 316 h 360"/>
              <a:gd name="T104" fmla="*/ 244 w 432"/>
              <a:gd name="T105" fmla="*/ 320 h 360"/>
              <a:gd name="T106" fmla="*/ 200 w 432"/>
              <a:gd name="T107" fmla="*/ 328 h 360"/>
              <a:gd name="T108" fmla="*/ 156 w 432"/>
              <a:gd name="T109" fmla="*/ 332 h 360"/>
              <a:gd name="T110" fmla="*/ 116 w 432"/>
              <a:gd name="T111" fmla="*/ 340 h 360"/>
              <a:gd name="T112" fmla="*/ 88 w 432"/>
              <a:gd name="T113" fmla="*/ 344 h 360"/>
              <a:gd name="T114" fmla="*/ 68 w 432"/>
              <a:gd name="T115" fmla="*/ 348 h 360"/>
              <a:gd name="T116" fmla="*/ 40 w 432"/>
              <a:gd name="T117" fmla="*/ 360 h 360"/>
              <a:gd name="T118" fmla="*/ 24 w 432"/>
              <a:gd name="T119" fmla="*/ 360 h 3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432" h="360">
                <a:moveTo>
                  <a:pt x="24" y="360"/>
                </a:moveTo>
                <a:lnTo>
                  <a:pt x="16" y="360"/>
                </a:lnTo>
                <a:lnTo>
                  <a:pt x="12" y="356"/>
                </a:lnTo>
                <a:lnTo>
                  <a:pt x="4" y="344"/>
                </a:lnTo>
                <a:lnTo>
                  <a:pt x="4" y="332"/>
                </a:lnTo>
                <a:lnTo>
                  <a:pt x="0" y="324"/>
                </a:lnTo>
                <a:lnTo>
                  <a:pt x="0" y="312"/>
                </a:lnTo>
                <a:lnTo>
                  <a:pt x="4" y="308"/>
                </a:lnTo>
                <a:lnTo>
                  <a:pt x="4" y="304"/>
                </a:lnTo>
                <a:lnTo>
                  <a:pt x="8" y="304"/>
                </a:lnTo>
                <a:lnTo>
                  <a:pt x="12" y="300"/>
                </a:lnTo>
                <a:lnTo>
                  <a:pt x="20" y="296"/>
                </a:lnTo>
                <a:lnTo>
                  <a:pt x="28" y="296"/>
                </a:lnTo>
                <a:lnTo>
                  <a:pt x="32" y="292"/>
                </a:lnTo>
                <a:lnTo>
                  <a:pt x="36" y="288"/>
                </a:lnTo>
                <a:lnTo>
                  <a:pt x="44" y="288"/>
                </a:lnTo>
                <a:lnTo>
                  <a:pt x="52" y="284"/>
                </a:lnTo>
                <a:lnTo>
                  <a:pt x="68" y="272"/>
                </a:lnTo>
                <a:lnTo>
                  <a:pt x="88" y="256"/>
                </a:lnTo>
                <a:lnTo>
                  <a:pt x="96" y="252"/>
                </a:lnTo>
                <a:lnTo>
                  <a:pt x="108" y="240"/>
                </a:lnTo>
                <a:lnTo>
                  <a:pt x="124" y="232"/>
                </a:lnTo>
                <a:lnTo>
                  <a:pt x="136" y="220"/>
                </a:lnTo>
                <a:lnTo>
                  <a:pt x="156" y="204"/>
                </a:lnTo>
                <a:lnTo>
                  <a:pt x="172" y="192"/>
                </a:lnTo>
                <a:lnTo>
                  <a:pt x="192" y="172"/>
                </a:lnTo>
                <a:lnTo>
                  <a:pt x="212" y="156"/>
                </a:lnTo>
                <a:lnTo>
                  <a:pt x="228" y="140"/>
                </a:lnTo>
                <a:lnTo>
                  <a:pt x="244" y="124"/>
                </a:lnTo>
                <a:lnTo>
                  <a:pt x="260" y="108"/>
                </a:lnTo>
                <a:lnTo>
                  <a:pt x="276" y="96"/>
                </a:lnTo>
                <a:lnTo>
                  <a:pt x="284" y="84"/>
                </a:lnTo>
                <a:lnTo>
                  <a:pt x="296" y="72"/>
                </a:lnTo>
                <a:lnTo>
                  <a:pt x="304" y="64"/>
                </a:lnTo>
                <a:lnTo>
                  <a:pt x="308" y="56"/>
                </a:lnTo>
                <a:lnTo>
                  <a:pt x="316" y="40"/>
                </a:lnTo>
                <a:lnTo>
                  <a:pt x="324" y="28"/>
                </a:lnTo>
                <a:lnTo>
                  <a:pt x="324" y="20"/>
                </a:lnTo>
                <a:lnTo>
                  <a:pt x="324" y="12"/>
                </a:lnTo>
                <a:lnTo>
                  <a:pt x="324" y="8"/>
                </a:lnTo>
                <a:lnTo>
                  <a:pt x="324" y="4"/>
                </a:lnTo>
                <a:lnTo>
                  <a:pt x="328" y="4"/>
                </a:lnTo>
                <a:lnTo>
                  <a:pt x="332" y="0"/>
                </a:lnTo>
                <a:lnTo>
                  <a:pt x="340" y="0"/>
                </a:lnTo>
                <a:lnTo>
                  <a:pt x="352" y="4"/>
                </a:lnTo>
                <a:lnTo>
                  <a:pt x="364" y="8"/>
                </a:lnTo>
                <a:lnTo>
                  <a:pt x="376" y="16"/>
                </a:lnTo>
                <a:lnTo>
                  <a:pt x="388" y="24"/>
                </a:lnTo>
                <a:lnTo>
                  <a:pt x="396" y="32"/>
                </a:lnTo>
                <a:lnTo>
                  <a:pt x="400" y="36"/>
                </a:lnTo>
                <a:lnTo>
                  <a:pt x="404" y="44"/>
                </a:lnTo>
                <a:lnTo>
                  <a:pt x="404" y="48"/>
                </a:lnTo>
                <a:lnTo>
                  <a:pt x="396" y="52"/>
                </a:lnTo>
                <a:lnTo>
                  <a:pt x="392" y="60"/>
                </a:lnTo>
                <a:lnTo>
                  <a:pt x="380" y="72"/>
                </a:lnTo>
                <a:lnTo>
                  <a:pt x="368" y="84"/>
                </a:lnTo>
                <a:lnTo>
                  <a:pt x="356" y="96"/>
                </a:lnTo>
                <a:lnTo>
                  <a:pt x="340" y="112"/>
                </a:lnTo>
                <a:lnTo>
                  <a:pt x="320" y="128"/>
                </a:lnTo>
                <a:lnTo>
                  <a:pt x="276" y="164"/>
                </a:lnTo>
                <a:lnTo>
                  <a:pt x="240" y="196"/>
                </a:lnTo>
                <a:lnTo>
                  <a:pt x="200" y="224"/>
                </a:lnTo>
                <a:lnTo>
                  <a:pt x="168" y="248"/>
                </a:lnTo>
                <a:lnTo>
                  <a:pt x="152" y="260"/>
                </a:lnTo>
                <a:lnTo>
                  <a:pt x="136" y="268"/>
                </a:lnTo>
                <a:lnTo>
                  <a:pt x="124" y="280"/>
                </a:lnTo>
                <a:lnTo>
                  <a:pt x="116" y="284"/>
                </a:lnTo>
                <a:lnTo>
                  <a:pt x="108" y="288"/>
                </a:lnTo>
                <a:lnTo>
                  <a:pt x="104" y="292"/>
                </a:lnTo>
                <a:lnTo>
                  <a:pt x="104" y="296"/>
                </a:lnTo>
                <a:lnTo>
                  <a:pt x="100" y="296"/>
                </a:lnTo>
                <a:lnTo>
                  <a:pt x="104" y="296"/>
                </a:lnTo>
                <a:lnTo>
                  <a:pt x="104" y="296"/>
                </a:lnTo>
                <a:lnTo>
                  <a:pt x="108" y="296"/>
                </a:lnTo>
                <a:lnTo>
                  <a:pt x="112" y="292"/>
                </a:lnTo>
                <a:lnTo>
                  <a:pt x="116" y="292"/>
                </a:lnTo>
                <a:lnTo>
                  <a:pt x="124" y="292"/>
                </a:lnTo>
                <a:lnTo>
                  <a:pt x="132" y="292"/>
                </a:lnTo>
                <a:lnTo>
                  <a:pt x="140" y="292"/>
                </a:lnTo>
                <a:lnTo>
                  <a:pt x="148" y="288"/>
                </a:lnTo>
                <a:lnTo>
                  <a:pt x="160" y="288"/>
                </a:lnTo>
                <a:lnTo>
                  <a:pt x="172" y="288"/>
                </a:lnTo>
                <a:lnTo>
                  <a:pt x="184" y="284"/>
                </a:lnTo>
                <a:lnTo>
                  <a:pt x="200" y="284"/>
                </a:lnTo>
                <a:lnTo>
                  <a:pt x="216" y="284"/>
                </a:lnTo>
                <a:lnTo>
                  <a:pt x="232" y="280"/>
                </a:lnTo>
                <a:lnTo>
                  <a:pt x="252" y="280"/>
                </a:lnTo>
                <a:lnTo>
                  <a:pt x="284" y="276"/>
                </a:lnTo>
                <a:lnTo>
                  <a:pt x="316" y="272"/>
                </a:lnTo>
                <a:lnTo>
                  <a:pt x="344" y="268"/>
                </a:lnTo>
                <a:lnTo>
                  <a:pt x="368" y="268"/>
                </a:lnTo>
                <a:lnTo>
                  <a:pt x="388" y="268"/>
                </a:lnTo>
                <a:lnTo>
                  <a:pt x="404" y="264"/>
                </a:lnTo>
                <a:lnTo>
                  <a:pt x="416" y="264"/>
                </a:lnTo>
                <a:lnTo>
                  <a:pt x="428" y="264"/>
                </a:lnTo>
                <a:lnTo>
                  <a:pt x="432" y="296"/>
                </a:lnTo>
                <a:lnTo>
                  <a:pt x="404" y="300"/>
                </a:lnTo>
                <a:lnTo>
                  <a:pt x="380" y="300"/>
                </a:lnTo>
                <a:lnTo>
                  <a:pt x="356" y="304"/>
                </a:lnTo>
                <a:lnTo>
                  <a:pt x="336" y="308"/>
                </a:lnTo>
                <a:lnTo>
                  <a:pt x="324" y="308"/>
                </a:lnTo>
                <a:lnTo>
                  <a:pt x="312" y="312"/>
                </a:lnTo>
                <a:lnTo>
                  <a:pt x="300" y="312"/>
                </a:lnTo>
                <a:lnTo>
                  <a:pt x="280" y="316"/>
                </a:lnTo>
                <a:lnTo>
                  <a:pt x="264" y="316"/>
                </a:lnTo>
                <a:lnTo>
                  <a:pt x="244" y="320"/>
                </a:lnTo>
                <a:lnTo>
                  <a:pt x="220" y="324"/>
                </a:lnTo>
                <a:lnTo>
                  <a:pt x="200" y="328"/>
                </a:lnTo>
                <a:lnTo>
                  <a:pt x="176" y="332"/>
                </a:lnTo>
                <a:lnTo>
                  <a:pt x="156" y="332"/>
                </a:lnTo>
                <a:lnTo>
                  <a:pt x="136" y="336"/>
                </a:lnTo>
                <a:lnTo>
                  <a:pt x="116" y="340"/>
                </a:lnTo>
                <a:lnTo>
                  <a:pt x="104" y="340"/>
                </a:lnTo>
                <a:lnTo>
                  <a:pt x="88" y="344"/>
                </a:lnTo>
                <a:lnTo>
                  <a:pt x="80" y="348"/>
                </a:lnTo>
                <a:lnTo>
                  <a:pt x="68" y="348"/>
                </a:lnTo>
                <a:lnTo>
                  <a:pt x="56" y="356"/>
                </a:lnTo>
                <a:lnTo>
                  <a:pt x="40" y="360"/>
                </a:lnTo>
                <a:lnTo>
                  <a:pt x="32" y="360"/>
                </a:lnTo>
                <a:lnTo>
                  <a:pt x="24" y="360"/>
                </a:lnTo>
                <a:lnTo>
                  <a:pt x="24" y="360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8" name="Freeform 16">
            <a:extLst>
              <a:ext uri="{FF2B5EF4-FFF2-40B4-BE49-F238E27FC236}">
                <a16:creationId xmlns:a16="http://schemas.microsoft.com/office/drawing/2014/main" id="{FC74EC93-7BBB-482E-A2E4-8F63B522912B}"/>
              </a:ext>
            </a:extLst>
          </p:cNvPr>
          <p:cNvSpPr>
            <a:spLocks/>
          </p:cNvSpPr>
          <p:nvPr/>
        </p:nvSpPr>
        <p:spPr bwMode="auto">
          <a:xfrm>
            <a:off x="6416951" y="2158733"/>
            <a:ext cx="651390" cy="784352"/>
          </a:xfrm>
          <a:custGeom>
            <a:avLst/>
            <a:gdLst>
              <a:gd name="T0" fmla="*/ 76 w 172"/>
              <a:gd name="T1" fmla="*/ 32 h 168"/>
              <a:gd name="T2" fmla="*/ 92 w 172"/>
              <a:gd name="T3" fmla="*/ 40 h 168"/>
              <a:gd name="T4" fmla="*/ 104 w 172"/>
              <a:gd name="T5" fmla="*/ 48 h 168"/>
              <a:gd name="T6" fmla="*/ 116 w 172"/>
              <a:gd name="T7" fmla="*/ 56 h 168"/>
              <a:gd name="T8" fmla="*/ 124 w 172"/>
              <a:gd name="T9" fmla="*/ 64 h 168"/>
              <a:gd name="T10" fmla="*/ 136 w 172"/>
              <a:gd name="T11" fmla="*/ 68 h 168"/>
              <a:gd name="T12" fmla="*/ 144 w 172"/>
              <a:gd name="T13" fmla="*/ 76 h 168"/>
              <a:gd name="T14" fmla="*/ 152 w 172"/>
              <a:gd name="T15" fmla="*/ 80 h 168"/>
              <a:gd name="T16" fmla="*/ 156 w 172"/>
              <a:gd name="T17" fmla="*/ 88 h 168"/>
              <a:gd name="T18" fmla="*/ 164 w 172"/>
              <a:gd name="T19" fmla="*/ 100 h 168"/>
              <a:gd name="T20" fmla="*/ 168 w 172"/>
              <a:gd name="T21" fmla="*/ 112 h 168"/>
              <a:gd name="T22" fmla="*/ 172 w 172"/>
              <a:gd name="T23" fmla="*/ 124 h 168"/>
              <a:gd name="T24" fmla="*/ 172 w 172"/>
              <a:gd name="T25" fmla="*/ 136 h 168"/>
              <a:gd name="T26" fmla="*/ 172 w 172"/>
              <a:gd name="T27" fmla="*/ 148 h 168"/>
              <a:gd name="T28" fmla="*/ 168 w 172"/>
              <a:gd name="T29" fmla="*/ 160 h 168"/>
              <a:gd name="T30" fmla="*/ 164 w 172"/>
              <a:gd name="T31" fmla="*/ 164 h 168"/>
              <a:gd name="T32" fmla="*/ 160 w 172"/>
              <a:gd name="T33" fmla="*/ 168 h 168"/>
              <a:gd name="T34" fmla="*/ 152 w 172"/>
              <a:gd name="T35" fmla="*/ 168 h 168"/>
              <a:gd name="T36" fmla="*/ 144 w 172"/>
              <a:gd name="T37" fmla="*/ 168 h 168"/>
              <a:gd name="T38" fmla="*/ 140 w 172"/>
              <a:gd name="T39" fmla="*/ 168 h 168"/>
              <a:gd name="T40" fmla="*/ 136 w 172"/>
              <a:gd name="T41" fmla="*/ 168 h 168"/>
              <a:gd name="T42" fmla="*/ 132 w 172"/>
              <a:gd name="T43" fmla="*/ 164 h 168"/>
              <a:gd name="T44" fmla="*/ 132 w 172"/>
              <a:gd name="T45" fmla="*/ 164 h 168"/>
              <a:gd name="T46" fmla="*/ 124 w 172"/>
              <a:gd name="T47" fmla="*/ 156 h 168"/>
              <a:gd name="T48" fmla="*/ 120 w 172"/>
              <a:gd name="T49" fmla="*/ 152 h 168"/>
              <a:gd name="T50" fmla="*/ 112 w 172"/>
              <a:gd name="T51" fmla="*/ 140 h 168"/>
              <a:gd name="T52" fmla="*/ 100 w 172"/>
              <a:gd name="T53" fmla="*/ 132 h 168"/>
              <a:gd name="T54" fmla="*/ 88 w 172"/>
              <a:gd name="T55" fmla="*/ 120 h 168"/>
              <a:gd name="T56" fmla="*/ 76 w 172"/>
              <a:gd name="T57" fmla="*/ 108 h 168"/>
              <a:gd name="T58" fmla="*/ 64 w 172"/>
              <a:gd name="T59" fmla="*/ 96 h 168"/>
              <a:gd name="T60" fmla="*/ 52 w 172"/>
              <a:gd name="T61" fmla="*/ 84 h 168"/>
              <a:gd name="T62" fmla="*/ 44 w 172"/>
              <a:gd name="T63" fmla="*/ 72 h 168"/>
              <a:gd name="T64" fmla="*/ 32 w 172"/>
              <a:gd name="T65" fmla="*/ 60 h 168"/>
              <a:gd name="T66" fmla="*/ 24 w 172"/>
              <a:gd name="T67" fmla="*/ 52 h 168"/>
              <a:gd name="T68" fmla="*/ 20 w 172"/>
              <a:gd name="T69" fmla="*/ 44 h 168"/>
              <a:gd name="T70" fmla="*/ 12 w 172"/>
              <a:gd name="T71" fmla="*/ 36 h 168"/>
              <a:gd name="T72" fmla="*/ 8 w 172"/>
              <a:gd name="T73" fmla="*/ 28 h 168"/>
              <a:gd name="T74" fmla="*/ 4 w 172"/>
              <a:gd name="T75" fmla="*/ 20 h 168"/>
              <a:gd name="T76" fmla="*/ 0 w 172"/>
              <a:gd name="T77" fmla="*/ 8 h 168"/>
              <a:gd name="T78" fmla="*/ 4 w 172"/>
              <a:gd name="T79" fmla="*/ 4 h 168"/>
              <a:gd name="T80" fmla="*/ 4 w 172"/>
              <a:gd name="T81" fmla="*/ 4 h 168"/>
              <a:gd name="T82" fmla="*/ 8 w 172"/>
              <a:gd name="T83" fmla="*/ 0 h 168"/>
              <a:gd name="T84" fmla="*/ 12 w 172"/>
              <a:gd name="T85" fmla="*/ 0 h 168"/>
              <a:gd name="T86" fmla="*/ 16 w 172"/>
              <a:gd name="T87" fmla="*/ 0 h 168"/>
              <a:gd name="T88" fmla="*/ 24 w 172"/>
              <a:gd name="T89" fmla="*/ 4 h 168"/>
              <a:gd name="T90" fmla="*/ 32 w 172"/>
              <a:gd name="T91" fmla="*/ 8 h 168"/>
              <a:gd name="T92" fmla="*/ 40 w 172"/>
              <a:gd name="T93" fmla="*/ 12 h 168"/>
              <a:gd name="T94" fmla="*/ 52 w 172"/>
              <a:gd name="T95" fmla="*/ 16 h 168"/>
              <a:gd name="T96" fmla="*/ 64 w 172"/>
              <a:gd name="T97" fmla="*/ 24 h 168"/>
              <a:gd name="T98" fmla="*/ 76 w 172"/>
              <a:gd name="T99" fmla="*/ 32 h 168"/>
              <a:gd name="T100" fmla="*/ 76 w 172"/>
              <a:gd name="T101" fmla="*/ 32 h 1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72" h="168">
                <a:moveTo>
                  <a:pt x="76" y="32"/>
                </a:moveTo>
                <a:lnTo>
                  <a:pt x="92" y="40"/>
                </a:lnTo>
                <a:lnTo>
                  <a:pt x="104" y="48"/>
                </a:lnTo>
                <a:lnTo>
                  <a:pt x="116" y="56"/>
                </a:lnTo>
                <a:lnTo>
                  <a:pt x="124" y="64"/>
                </a:lnTo>
                <a:lnTo>
                  <a:pt x="136" y="68"/>
                </a:lnTo>
                <a:lnTo>
                  <a:pt x="144" y="76"/>
                </a:lnTo>
                <a:lnTo>
                  <a:pt x="152" y="80"/>
                </a:lnTo>
                <a:lnTo>
                  <a:pt x="156" y="88"/>
                </a:lnTo>
                <a:lnTo>
                  <a:pt x="164" y="100"/>
                </a:lnTo>
                <a:lnTo>
                  <a:pt x="168" y="112"/>
                </a:lnTo>
                <a:lnTo>
                  <a:pt x="172" y="124"/>
                </a:lnTo>
                <a:lnTo>
                  <a:pt x="172" y="136"/>
                </a:lnTo>
                <a:lnTo>
                  <a:pt x="172" y="148"/>
                </a:lnTo>
                <a:lnTo>
                  <a:pt x="168" y="160"/>
                </a:lnTo>
                <a:lnTo>
                  <a:pt x="164" y="164"/>
                </a:lnTo>
                <a:lnTo>
                  <a:pt x="160" y="168"/>
                </a:lnTo>
                <a:lnTo>
                  <a:pt x="152" y="168"/>
                </a:lnTo>
                <a:lnTo>
                  <a:pt x="144" y="168"/>
                </a:lnTo>
                <a:lnTo>
                  <a:pt x="140" y="168"/>
                </a:lnTo>
                <a:lnTo>
                  <a:pt x="136" y="168"/>
                </a:lnTo>
                <a:lnTo>
                  <a:pt x="132" y="164"/>
                </a:lnTo>
                <a:lnTo>
                  <a:pt x="132" y="164"/>
                </a:lnTo>
                <a:lnTo>
                  <a:pt x="124" y="156"/>
                </a:lnTo>
                <a:lnTo>
                  <a:pt x="120" y="152"/>
                </a:lnTo>
                <a:lnTo>
                  <a:pt x="112" y="140"/>
                </a:lnTo>
                <a:lnTo>
                  <a:pt x="100" y="132"/>
                </a:lnTo>
                <a:lnTo>
                  <a:pt x="88" y="120"/>
                </a:lnTo>
                <a:lnTo>
                  <a:pt x="76" y="108"/>
                </a:lnTo>
                <a:lnTo>
                  <a:pt x="64" y="96"/>
                </a:lnTo>
                <a:lnTo>
                  <a:pt x="52" y="84"/>
                </a:lnTo>
                <a:lnTo>
                  <a:pt x="44" y="72"/>
                </a:lnTo>
                <a:lnTo>
                  <a:pt x="32" y="60"/>
                </a:lnTo>
                <a:lnTo>
                  <a:pt x="24" y="52"/>
                </a:lnTo>
                <a:lnTo>
                  <a:pt x="20" y="44"/>
                </a:lnTo>
                <a:lnTo>
                  <a:pt x="12" y="36"/>
                </a:lnTo>
                <a:lnTo>
                  <a:pt x="8" y="28"/>
                </a:lnTo>
                <a:lnTo>
                  <a:pt x="4" y="20"/>
                </a:lnTo>
                <a:lnTo>
                  <a:pt x="0" y="8"/>
                </a:lnTo>
                <a:lnTo>
                  <a:pt x="4" y="4"/>
                </a:lnTo>
                <a:lnTo>
                  <a:pt x="4" y="4"/>
                </a:lnTo>
                <a:lnTo>
                  <a:pt x="8" y="0"/>
                </a:lnTo>
                <a:lnTo>
                  <a:pt x="12" y="0"/>
                </a:lnTo>
                <a:lnTo>
                  <a:pt x="16" y="0"/>
                </a:lnTo>
                <a:lnTo>
                  <a:pt x="24" y="4"/>
                </a:lnTo>
                <a:lnTo>
                  <a:pt x="32" y="8"/>
                </a:lnTo>
                <a:lnTo>
                  <a:pt x="40" y="12"/>
                </a:lnTo>
                <a:lnTo>
                  <a:pt x="52" y="16"/>
                </a:lnTo>
                <a:lnTo>
                  <a:pt x="64" y="24"/>
                </a:lnTo>
                <a:lnTo>
                  <a:pt x="76" y="32"/>
                </a:lnTo>
                <a:lnTo>
                  <a:pt x="76" y="32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0" name="Freeform 21">
            <a:extLst>
              <a:ext uri="{FF2B5EF4-FFF2-40B4-BE49-F238E27FC236}">
                <a16:creationId xmlns:a16="http://schemas.microsoft.com/office/drawing/2014/main" id="{15914B3F-31C4-4F69-976F-AF57086A0852}"/>
              </a:ext>
            </a:extLst>
          </p:cNvPr>
          <p:cNvSpPr>
            <a:spLocks/>
          </p:cNvSpPr>
          <p:nvPr/>
        </p:nvSpPr>
        <p:spPr bwMode="auto">
          <a:xfrm>
            <a:off x="1357992" y="4426549"/>
            <a:ext cx="242378" cy="1606052"/>
          </a:xfrm>
          <a:custGeom>
            <a:avLst/>
            <a:gdLst>
              <a:gd name="T0" fmla="*/ 64 w 64"/>
              <a:gd name="T1" fmla="*/ 12 h 344"/>
              <a:gd name="T2" fmla="*/ 64 w 64"/>
              <a:gd name="T3" fmla="*/ 48 h 344"/>
              <a:gd name="T4" fmla="*/ 64 w 64"/>
              <a:gd name="T5" fmla="*/ 80 h 344"/>
              <a:gd name="T6" fmla="*/ 64 w 64"/>
              <a:gd name="T7" fmla="*/ 108 h 344"/>
              <a:gd name="T8" fmla="*/ 64 w 64"/>
              <a:gd name="T9" fmla="*/ 136 h 344"/>
              <a:gd name="T10" fmla="*/ 64 w 64"/>
              <a:gd name="T11" fmla="*/ 164 h 344"/>
              <a:gd name="T12" fmla="*/ 64 w 64"/>
              <a:gd name="T13" fmla="*/ 188 h 344"/>
              <a:gd name="T14" fmla="*/ 64 w 64"/>
              <a:gd name="T15" fmla="*/ 212 h 344"/>
              <a:gd name="T16" fmla="*/ 64 w 64"/>
              <a:gd name="T17" fmla="*/ 232 h 344"/>
              <a:gd name="T18" fmla="*/ 64 w 64"/>
              <a:gd name="T19" fmla="*/ 248 h 344"/>
              <a:gd name="T20" fmla="*/ 60 w 64"/>
              <a:gd name="T21" fmla="*/ 264 h 344"/>
              <a:gd name="T22" fmla="*/ 60 w 64"/>
              <a:gd name="T23" fmla="*/ 280 h 344"/>
              <a:gd name="T24" fmla="*/ 60 w 64"/>
              <a:gd name="T25" fmla="*/ 292 h 344"/>
              <a:gd name="T26" fmla="*/ 60 w 64"/>
              <a:gd name="T27" fmla="*/ 304 h 344"/>
              <a:gd name="T28" fmla="*/ 60 w 64"/>
              <a:gd name="T29" fmla="*/ 312 h 344"/>
              <a:gd name="T30" fmla="*/ 56 w 64"/>
              <a:gd name="T31" fmla="*/ 316 h 344"/>
              <a:gd name="T32" fmla="*/ 56 w 64"/>
              <a:gd name="T33" fmla="*/ 320 h 344"/>
              <a:gd name="T34" fmla="*/ 52 w 64"/>
              <a:gd name="T35" fmla="*/ 332 h 344"/>
              <a:gd name="T36" fmla="*/ 48 w 64"/>
              <a:gd name="T37" fmla="*/ 340 h 344"/>
              <a:gd name="T38" fmla="*/ 44 w 64"/>
              <a:gd name="T39" fmla="*/ 344 h 344"/>
              <a:gd name="T40" fmla="*/ 40 w 64"/>
              <a:gd name="T41" fmla="*/ 344 h 344"/>
              <a:gd name="T42" fmla="*/ 32 w 64"/>
              <a:gd name="T43" fmla="*/ 344 h 344"/>
              <a:gd name="T44" fmla="*/ 28 w 64"/>
              <a:gd name="T45" fmla="*/ 344 h 344"/>
              <a:gd name="T46" fmla="*/ 24 w 64"/>
              <a:gd name="T47" fmla="*/ 336 h 344"/>
              <a:gd name="T48" fmla="*/ 20 w 64"/>
              <a:gd name="T49" fmla="*/ 328 h 344"/>
              <a:gd name="T50" fmla="*/ 12 w 64"/>
              <a:gd name="T51" fmla="*/ 324 h 344"/>
              <a:gd name="T52" fmla="*/ 8 w 64"/>
              <a:gd name="T53" fmla="*/ 316 h 344"/>
              <a:gd name="T54" fmla="*/ 8 w 64"/>
              <a:gd name="T55" fmla="*/ 308 h 344"/>
              <a:gd name="T56" fmla="*/ 8 w 64"/>
              <a:gd name="T57" fmla="*/ 300 h 344"/>
              <a:gd name="T58" fmla="*/ 8 w 64"/>
              <a:gd name="T59" fmla="*/ 296 h 344"/>
              <a:gd name="T60" fmla="*/ 8 w 64"/>
              <a:gd name="T61" fmla="*/ 288 h 344"/>
              <a:gd name="T62" fmla="*/ 8 w 64"/>
              <a:gd name="T63" fmla="*/ 280 h 344"/>
              <a:gd name="T64" fmla="*/ 8 w 64"/>
              <a:gd name="T65" fmla="*/ 272 h 344"/>
              <a:gd name="T66" fmla="*/ 12 w 64"/>
              <a:gd name="T67" fmla="*/ 264 h 344"/>
              <a:gd name="T68" fmla="*/ 12 w 64"/>
              <a:gd name="T69" fmla="*/ 252 h 344"/>
              <a:gd name="T70" fmla="*/ 12 w 64"/>
              <a:gd name="T71" fmla="*/ 240 h 344"/>
              <a:gd name="T72" fmla="*/ 16 w 64"/>
              <a:gd name="T73" fmla="*/ 228 h 344"/>
              <a:gd name="T74" fmla="*/ 16 w 64"/>
              <a:gd name="T75" fmla="*/ 200 h 344"/>
              <a:gd name="T76" fmla="*/ 16 w 64"/>
              <a:gd name="T77" fmla="*/ 172 h 344"/>
              <a:gd name="T78" fmla="*/ 16 w 64"/>
              <a:gd name="T79" fmla="*/ 140 h 344"/>
              <a:gd name="T80" fmla="*/ 16 w 64"/>
              <a:gd name="T81" fmla="*/ 104 h 344"/>
              <a:gd name="T82" fmla="*/ 16 w 64"/>
              <a:gd name="T83" fmla="*/ 88 h 344"/>
              <a:gd name="T84" fmla="*/ 12 w 64"/>
              <a:gd name="T85" fmla="*/ 72 h 344"/>
              <a:gd name="T86" fmla="*/ 12 w 64"/>
              <a:gd name="T87" fmla="*/ 60 h 344"/>
              <a:gd name="T88" fmla="*/ 8 w 64"/>
              <a:gd name="T89" fmla="*/ 48 h 344"/>
              <a:gd name="T90" fmla="*/ 8 w 64"/>
              <a:gd name="T91" fmla="*/ 40 h 344"/>
              <a:gd name="T92" fmla="*/ 8 w 64"/>
              <a:gd name="T93" fmla="*/ 32 h 344"/>
              <a:gd name="T94" fmla="*/ 4 w 64"/>
              <a:gd name="T95" fmla="*/ 24 h 344"/>
              <a:gd name="T96" fmla="*/ 4 w 64"/>
              <a:gd name="T97" fmla="*/ 20 h 344"/>
              <a:gd name="T98" fmla="*/ 0 w 64"/>
              <a:gd name="T99" fmla="*/ 12 h 344"/>
              <a:gd name="T100" fmla="*/ 0 w 64"/>
              <a:gd name="T101" fmla="*/ 8 h 344"/>
              <a:gd name="T102" fmla="*/ 0 w 64"/>
              <a:gd name="T103" fmla="*/ 4 h 344"/>
              <a:gd name="T104" fmla="*/ 8 w 64"/>
              <a:gd name="T105" fmla="*/ 0 h 344"/>
              <a:gd name="T106" fmla="*/ 16 w 64"/>
              <a:gd name="T107" fmla="*/ 0 h 344"/>
              <a:gd name="T108" fmla="*/ 20 w 64"/>
              <a:gd name="T109" fmla="*/ 0 h 344"/>
              <a:gd name="T110" fmla="*/ 28 w 64"/>
              <a:gd name="T111" fmla="*/ 0 h 344"/>
              <a:gd name="T112" fmla="*/ 36 w 64"/>
              <a:gd name="T113" fmla="*/ 4 h 344"/>
              <a:gd name="T114" fmla="*/ 44 w 64"/>
              <a:gd name="T115" fmla="*/ 4 h 344"/>
              <a:gd name="T116" fmla="*/ 52 w 64"/>
              <a:gd name="T117" fmla="*/ 8 h 344"/>
              <a:gd name="T118" fmla="*/ 64 w 64"/>
              <a:gd name="T119" fmla="*/ 12 h 344"/>
              <a:gd name="T120" fmla="*/ 64 w 64"/>
              <a:gd name="T121" fmla="*/ 12 h 3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64" h="344">
                <a:moveTo>
                  <a:pt x="64" y="12"/>
                </a:moveTo>
                <a:lnTo>
                  <a:pt x="64" y="48"/>
                </a:lnTo>
                <a:lnTo>
                  <a:pt x="64" y="80"/>
                </a:lnTo>
                <a:lnTo>
                  <a:pt x="64" y="108"/>
                </a:lnTo>
                <a:lnTo>
                  <a:pt x="64" y="136"/>
                </a:lnTo>
                <a:lnTo>
                  <a:pt x="64" y="164"/>
                </a:lnTo>
                <a:lnTo>
                  <a:pt x="64" y="188"/>
                </a:lnTo>
                <a:lnTo>
                  <a:pt x="64" y="212"/>
                </a:lnTo>
                <a:lnTo>
                  <a:pt x="64" y="232"/>
                </a:lnTo>
                <a:lnTo>
                  <a:pt x="64" y="248"/>
                </a:lnTo>
                <a:lnTo>
                  <a:pt x="60" y="264"/>
                </a:lnTo>
                <a:lnTo>
                  <a:pt x="60" y="280"/>
                </a:lnTo>
                <a:lnTo>
                  <a:pt x="60" y="292"/>
                </a:lnTo>
                <a:lnTo>
                  <a:pt x="60" y="304"/>
                </a:lnTo>
                <a:lnTo>
                  <a:pt x="60" y="312"/>
                </a:lnTo>
                <a:lnTo>
                  <a:pt x="56" y="316"/>
                </a:lnTo>
                <a:lnTo>
                  <a:pt x="56" y="320"/>
                </a:lnTo>
                <a:lnTo>
                  <a:pt x="52" y="332"/>
                </a:lnTo>
                <a:lnTo>
                  <a:pt x="48" y="340"/>
                </a:lnTo>
                <a:lnTo>
                  <a:pt x="44" y="344"/>
                </a:lnTo>
                <a:lnTo>
                  <a:pt x="40" y="344"/>
                </a:lnTo>
                <a:lnTo>
                  <a:pt x="32" y="344"/>
                </a:lnTo>
                <a:lnTo>
                  <a:pt x="28" y="344"/>
                </a:lnTo>
                <a:lnTo>
                  <a:pt x="24" y="336"/>
                </a:lnTo>
                <a:lnTo>
                  <a:pt x="20" y="328"/>
                </a:lnTo>
                <a:lnTo>
                  <a:pt x="12" y="324"/>
                </a:lnTo>
                <a:lnTo>
                  <a:pt x="8" y="316"/>
                </a:lnTo>
                <a:lnTo>
                  <a:pt x="8" y="308"/>
                </a:lnTo>
                <a:lnTo>
                  <a:pt x="8" y="300"/>
                </a:lnTo>
                <a:lnTo>
                  <a:pt x="8" y="296"/>
                </a:lnTo>
                <a:lnTo>
                  <a:pt x="8" y="288"/>
                </a:lnTo>
                <a:lnTo>
                  <a:pt x="8" y="280"/>
                </a:lnTo>
                <a:lnTo>
                  <a:pt x="8" y="272"/>
                </a:lnTo>
                <a:lnTo>
                  <a:pt x="12" y="264"/>
                </a:lnTo>
                <a:lnTo>
                  <a:pt x="12" y="252"/>
                </a:lnTo>
                <a:lnTo>
                  <a:pt x="12" y="240"/>
                </a:lnTo>
                <a:lnTo>
                  <a:pt x="16" y="228"/>
                </a:lnTo>
                <a:lnTo>
                  <a:pt x="16" y="200"/>
                </a:lnTo>
                <a:lnTo>
                  <a:pt x="16" y="172"/>
                </a:lnTo>
                <a:lnTo>
                  <a:pt x="16" y="140"/>
                </a:lnTo>
                <a:lnTo>
                  <a:pt x="16" y="104"/>
                </a:lnTo>
                <a:lnTo>
                  <a:pt x="16" y="88"/>
                </a:lnTo>
                <a:lnTo>
                  <a:pt x="12" y="72"/>
                </a:lnTo>
                <a:lnTo>
                  <a:pt x="12" y="60"/>
                </a:lnTo>
                <a:lnTo>
                  <a:pt x="8" y="48"/>
                </a:lnTo>
                <a:lnTo>
                  <a:pt x="8" y="40"/>
                </a:lnTo>
                <a:lnTo>
                  <a:pt x="8" y="32"/>
                </a:lnTo>
                <a:lnTo>
                  <a:pt x="4" y="24"/>
                </a:lnTo>
                <a:lnTo>
                  <a:pt x="4" y="20"/>
                </a:lnTo>
                <a:lnTo>
                  <a:pt x="0" y="12"/>
                </a:lnTo>
                <a:lnTo>
                  <a:pt x="0" y="8"/>
                </a:lnTo>
                <a:lnTo>
                  <a:pt x="0" y="4"/>
                </a:lnTo>
                <a:lnTo>
                  <a:pt x="8" y="0"/>
                </a:lnTo>
                <a:lnTo>
                  <a:pt x="16" y="0"/>
                </a:lnTo>
                <a:lnTo>
                  <a:pt x="20" y="0"/>
                </a:lnTo>
                <a:lnTo>
                  <a:pt x="28" y="0"/>
                </a:lnTo>
                <a:lnTo>
                  <a:pt x="36" y="4"/>
                </a:lnTo>
                <a:lnTo>
                  <a:pt x="44" y="4"/>
                </a:lnTo>
                <a:lnTo>
                  <a:pt x="52" y="8"/>
                </a:lnTo>
                <a:lnTo>
                  <a:pt x="64" y="12"/>
                </a:lnTo>
                <a:lnTo>
                  <a:pt x="64" y="12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1" name="Freeform 22">
            <a:extLst>
              <a:ext uri="{FF2B5EF4-FFF2-40B4-BE49-F238E27FC236}">
                <a16:creationId xmlns:a16="http://schemas.microsoft.com/office/drawing/2014/main" id="{BC7E12F2-FE2F-4AFE-AE21-C9B609FD0120}"/>
              </a:ext>
            </a:extLst>
          </p:cNvPr>
          <p:cNvSpPr>
            <a:spLocks/>
          </p:cNvSpPr>
          <p:nvPr/>
        </p:nvSpPr>
        <p:spPr bwMode="auto">
          <a:xfrm>
            <a:off x="1464032" y="4351850"/>
            <a:ext cx="757430" cy="1718103"/>
          </a:xfrm>
          <a:custGeom>
            <a:avLst/>
            <a:gdLst>
              <a:gd name="T0" fmla="*/ 188 w 200"/>
              <a:gd name="T1" fmla="*/ 20 h 368"/>
              <a:gd name="T2" fmla="*/ 200 w 200"/>
              <a:gd name="T3" fmla="*/ 32 h 368"/>
              <a:gd name="T4" fmla="*/ 200 w 200"/>
              <a:gd name="T5" fmla="*/ 40 h 368"/>
              <a:gd name="T6" fmla="*/ 196 w 200"/>
              <a:gd name="T7" fmla="*/ 48 h 368"/>
              <a:gd name="T8" fmla="*/ 192 w 200"/>
              <a:gd name="T9" fmla="*/ 48 h 368"/>
              <a:gd name="T10" fmla="*/ 188 w 200"/>
              <a:gd name="T11" fmla="*/ 56 h 368"/>
              <a:gd name="T12" fmla="*/ 184 w 200"/>
              <a:gd name="T13" fmla="*/ 64 h 368"/>
              <a:gd name="T14" fmla="*/ 184 w 200"/>
              <a:gd name="T15" fmla="*/ 76 h 368"/>
              <a:gd name="T16" fmla="*/ 184 w 200"/>
              <a:gd name="T17" fmla="*/ 92 h 368"/>
              <a:gd name="T18" fmla="*/ 180 w 200"/>
              <a:gd name="T19" fmla="*/ 116 h 368"/>
              <a:gd name="T20" fmla="*/ 180 w 200"/>
              <a:gd name="T21" fmla="*/ 140 h 368"/>
              <a:gd name="T22" fmla="*/ 180 w 200"/>
              <a:gd name="T23" fmla="*/ 172 h 368"/>
              <a:gd name="T24" fmla="*/ 180 w 200"/>
              <a:gd name="T25" fmla="*/ 220 h 368"/>
              <a:gd name="T26" fmla="*/ 176 w 200"/>
              <a:gd name="T27" fmla="*/ 272 h 368"/>
              <a:gd name="T28" fmla="*/ 172 w 200"/>
              <a:gd name="T29" fmla="*/ 312 h 368"/>
              <a:gd name="T30" fmla="*/ 168 w 200"/>
              <a:gd name="T31" fmla="*/ 336 h 368"/>
              <a:gd name="T32" fmla="*/ 160 w 200"/>
              <a:gd name="T33" fmla="*/ 352 h 368"/>
              <a:gd name="T34" fmla="*/ 144 w 200"/>
              <a:gd name="T35" fmla="*/ 364 h 368"/>
              <a:gd name="T36" fmla="*/ 128 w 200"/>
              <a:gd name="T37" fmla="*/ 364 h 368"/>
              <a:gd name="T38" fmla="*/ 120 w 200"/>
              <a:gd name="T39" fmla="*/ 352 h 368"/>
              <a:gd name="T40" fmla="*/ 116 w 200"/>
              <a:gd name="T41" fmla="*/ 332 h 368"/>
              <a:gd name="T42" fmla="*/ 104 w 200"/>
              <a:gd name="T43" fmla="*/ 300 h 368"/>
              <a:gd name="T44" fmla="*/ 88 w 200"/>
              <a:gd name="T45" fmla="*/ 280 h 368"/>
              <a:gd name="T46" fmla="*/ 112 w 200"/>
              <a:gd name="T47" fmla="*/ 280 h 368"/>
              <a:gd name="T48" fmla="*/ 120 w 200"/>
              <a:gd name="T49" fmla="*/ 276 h 368"/>
              <a:gd name="T50" fmla="*/ 120 w 200"/>
              <a:gd name="T51" fmla="*/ 272 h 368"/>
              <a:gd name="T52" fmla="*/ 124 w 200"/>
              <a:gd name="T53" fmla="*/ 256 h 368"/>
              <a:gd name="T54" fmla="*/ 124 w 200"/>
              <a:gd name="T55" fmla="*/ 232 h 368"/>
              <a:gd name="T56" fmla="*/ 124 w 200"/>
              <a:gd name="T57" fmla="*/ 200 h 368"/>
              <a:gd name="T58" fmla="*/ 128 w 200"/>
              <a:gd name="T59" fmla="*/ 140 h 368"/>
              <a:gd name="T60" fmla="*/ 128 w 200"/>
              <a:gd name="T61" fmla="*/ 88 h 368"/>
              <a:gd name="T62" fmla="*/ 128 w 200"/>
              <a:gd name="T63" fmla="*/ 72 h 368"/>
              <a:gd name="T64" fmla="*/ 128 w 200"/>
              <a:gd name="T65" fmla="*/ 56 h 368"/>
              <a:gd name="T66" fmla="*/ 128 w 200"/>
              <a:gd name="T67" fmla="*/ 48 h 368"/>
              <a:gd name="T68" fmla="*/ 124 w 200"/>
              <a:gd name="T69" fmla="*/ 44 h 368"/>
              <a:gd name="T70" fmla="*/ 120 w 200"/>
              <a:gd name="T71" fmla="*/ 44 h 368"/>
              <a:gd name="T72" fmla="*/ 108 w 200"/>
              <a:gd name="T73" fmla="*/ 44 h 368"/>
              <a:gd name="T74" fmla="*/ 96 w 200"/>
              <a:gd name="T75" fmla="*/ 44 h 368"/>
              <a:gd name="T76" fmla="*/ 76 w 200"/>
              <a:gd name="T77" fmla="*/ 44 h 368"/>
              <a:gd name="T78" fmla="*/ 32 w 200"/>
              <a:gd name="T79" fmla="*/ 52 h 368"/>
              <a:gd name="T80" fmla="*/ 0 w 200"/>
              <a:gd name="T81" fmla="*/ 52 h 368"/>
              <a:gd name="T82" fmla="*/ 24 w 200"/>
              <a:gd name="T83" fmla="*/ 24 h 368"/>
              <a:gd name="T84" fmla="*/ 64 w 200"/>
              <a:gd name="T85" fmla="*/ 20 h 368"/>
              <a:gd name="T86" fmla="*/ 96 w 200"/>
              <a:gd name="T87" fmla="*/ 12 h 368"/>
              <a:gd name="T88" fmla="*/ 112 w 200"/>
              <a:gd name="T89" fmla="*/ 8 h 368"/>
              <a:gd name="T90" fmla="*/ 128 w 200"/>
              <a:gd name="T91" fmla="*/ 0 h 368"/>
              <a:gd name="T92" fmla="*/ 148 w 200"/>
              <a:gd name="T93" fmla="*/ 0 h 368"/>
              <a:gd name="T94" fmla="*/ 164 w 200"/>
              <a:gd name="T95" fmla="*/ 8 h 368"/>
              <a:gd name="T96" fmla="*/ 176 w 200"/>
              <a:gd name="T97" fmla="*/ 12 h 3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00" h="368">
                <a:moveTo>
                  <a:pt x="176" y="12"/>
                </a:moveTo>
                <a:lnTo>
                  <a:pt x="188" y="20"/>
                </a:lnTo>
                <a:lnTo>
                  <a:pt x="196" y="24"/>
                </a:lnTo>
                <a:lnTo>
                  <a:pt x="200" y="32"/>
                </a:lnTo>
                <a:lnTo>
                  <a:pt x="200" y="36"/>
                </a:lnTo>
                <a:lnTo>
                  <a:pt x="200" y="40"/>
                </a:lnTo>
                <a:lnTo>
                  <a:pt x="200" y="44"/>
                </a:lnTo>
                <a:lnTo>
                  <a:pt x="196" y="48"/>
                </a:lnTo>
                <a:lnTo>
                  <a:pt x="192" y="48"/>
                </a:lnTo>
                <a:lnTo>
                  <a:pt x="192" y="48"/>
                </a:lnTo>
                <a:lnTo>
                  <a:pt x="188" y="52"/>
                </a:lnTo>
                <a:lnTo>
                  <a:pt x="188" y="56"/>
                </a:lnTo>
                <a:lnTo>
                  <a:pt x="188" y="60"/>
                </a:lnTo>
                <a:lnTo>
                  <a:pt x="184" y="64"/>
                </a:lnTo>
                <a:lnTo>
                  <a:pt x="184" y="68"/>
                </a:lnTo>
                <a:lnTo>
                  <a:pt x="184" y="76"/>
                </a:lnTo>
                <a:lnTo>
                  <a:pt x="184" y="84"/>
                </a:lnTo>
                <a:lnTo>
                  <a:pt x="184" y="92"/>
                </a:lnTo>
                <a:lnTo>
                  <a:pt x="180" y="104"/>
                </a:lnTo>
                <a:lnTo>
                  <a:pt x="180" y="116"/>
                </a:lnTo>
                <a:lnTo>
                  <a:pt x="180" y="128"/>
                </a:lnTo>
                <a:lnTo>
                  <a:pt x="180" y="140"/>
                </a:lnTo>
                <a:lnTo>
                  <a:pt x="180" y="156"/>
                </a:lnTo>
                <a:lnTo>
                  <a:pt x="180" y="172"/>
                </a:lnTo>
                <a:lnTo>
                  <a:pt x="180" y="188"/>
                </a:lnTo>
                <a:lnTo>
                  <a:pt x="180" y="220"/>
                </a:lnTo>
                <a:lnTo>
                  <a:pt x="180" y="248"/>
                </a:lnTo>
                <a:lnTo>
                  <a:pt x="176" y="272"/>
                </a:lnTo>
                <a:lnTo>
                  <a:pt x="176" y="292"/>
                </a:lnTo>
                <a:lnTo>
                  <a:pt x="172" y="312"/>
                </a:lnTo>
                <a:lnTo>
                  <a:pt x="172" y="324"/>
                </a:lnTo>
                <a:lnTo>
                  <a:pt x="168" y="336"/>
                </a:lnTo>
                <a:lnTo>
                  <a:pt x="164" y="344"/>
                </a:lnTo>
                <a:lnTo>
                  <a:pt x="160" y="352"/>
                </a:lnTo>
                <a:lnTo>
                  <a:pt x="152" y="360"/>
                </a:lnTo>
                <a:lnTo>
                  <a:pt x="144" y="364"/>
                </a:lnTo>
                <a:lnTo>
                  <a:pt x="136" y="368"/>
                </a:lnTo>
                <a:lnTo>
                  <a:pt x="128" y="364"/>
                </a:lnTo>
                <a:lnTo>
                  <a:pt x="120" y="360"/>
                </a:lnTo>
                <a:lnTo>
                  <a:pt x="120" y="352"/>
                </a:lnTo>
                <a:lnTo>
                  <a:pt x="120" y="344"/>
                </a:lnTo>
                <a:lnTo>
                  <a:pt x="116" y="332"/>
                </a:lnTo>
                <a:lnTo>
                  <a:pt x="112" y="316"/>
                </a:lnTo>
                <a:lnTo>
                  <a:pt x="104" y="300"/>
                </a:lnTo>
                <a:lnTo>
                  <a:pt x="96" y="292"/>
                </a:lnTo>
                <a:lnTo>
                  <a:pt x="88" y="280"/>
                </a:lnTo>
                <a:lnTo>
                  <a:pt x="100" y="280"/>
                </a:lnTo>
                <a:lnTo>
                  <a:pt x="112" y="280"/>
                </a:lnTo>
                <a:lnTo>
                  <a:pt x="116" y="280"/>
                </a:lnTo>
                <a:lnTo>
                  <a:pt x="120" y="276"/>
                </a:lnTo>
                <a:lnTo>
                  <a:pt x="120" y="276"/>
                </a:lnTo>
                <a:lnTo>
                  <a:pt x="120" y="272"/>
                </a:lnTo>
                <a:lnTo>
                  <a:pt x="120" y="264"/>
                </a:lnTo>
                <a:lnTo>
                  <a:pt x="124" y="256"/>
                </a:lnTo>
                <a:lnTo>
                  <a:pt x="124" y="244"/>
                </a:lnTo>
                <a:lnTo>
                  <a:pt x="124" y="232"/>
                </a:lnTo>
                <a:lnTo>
                  <a:pt x="124" y="216"/>
                </a:lnTo>
                <a:lnTo>
                  <a:pt x="124" y="200"/>
                </a:lnTo>
                <a:lnTo>
                  <a:pt x="128" y="168"/>
                </a:lnTo>
                <a:lnTo>
                  <a:pt x="128" y="140"/>
                </a:lnTo>
                <a:lnTo>
                  <a:pt x="128" y="112"/>
                </a:lnTo>
                <a:lnTo>
                  <a:pt x="128" y="88"/>
                </a:lnTo>
                <a:lnTo>
                  <a:pt x="128" y="80"/>
                </a:lnTo>
                <a:lnTo>
                  <a:pt x="128" y="72"/>
                </a:lnTo>
                <a:lnTo>
                  <a:pt x="128" y="64"/>
                </a:lnTo>
                <a:lnTo>
                  <a:pt x="128" y="56"/>
                </a:lnTo>
                <a:lnTo>
                  <a:pt x="128" y="52"/>
                </a:lnTo>
                <a:lnTo>
                  <a:pt x="128" y="48"/>
                </a:lnTo>
                <a:lnTo>
                  <a:pt x="128" y="44"/>
                </a:lnTo>
                <a:lnTo>
                  <a:pt x="124" y="44"/>
                </a:lnTo>
                <a:lnTo>
                  <a:pt x="124" y="44"/>
                </a:lnTo>
                <a:lnTo>
                  <a:pt x="120" y="44"/>
                </a:lnTo>
                <a:lnTo>
                  <a:pt x="116" y="44"/>
                </a:lnTo>
                <a:lnTo>
                  <a:pt x="108" y="44"/>
                </a:lnTo>
                <a:lnTo>
                  <a:pt x="104" y="44"/>
                </a:lnTo>
                <a:lnTo>
                  <a:pt x="96" y="44"/>
                </a:lnTo>
                <a:lnTo>
                  <a:pt x="84" y="44"/>
                </a:lnTo>
                <a:lnTo>
                  <a:pt x="76" y="44"/>
                </a:lnTo>
                <a:lnTo>
                  <a:pt x="52" y="48"/>
                </a:lnTo>
                <a:lnTo>
                  <a:pt x="32" y="52"/>
                </a:lnTo>
                <a:lnTo>
                  <a:pt x="16" y="52"/>
                </a:lnTo>
                <a:lnTo>
                  <a:pt x="0" y="52"/>
                </a:lnTo>
                <a:lnTo>
                  <a:pt x="0" y="24"/>
                </a:lnTo>
                <a:lnTo>
                  <a:pt x="24" y="24"/>
                </a:lnTo>
                <a:lnTo>
                  <a:pt x="44" y="20"/>
                </a:lnTo>
                <a:lnTo>
                  <a:pt x="64" y="20"/>
                </a:lnTo>
                <a:lnTo>
                  <a:pt x="80" y="16"/>
                </a:lnTo>
                <a:lnTo>
                  <a:pt x="96" y="12"/>
                </a:lnTo>
                <a:lnTo>
                  <a:pt x="104" y="8"/>
                </a:lnTo>
                <a:lnTo>
                  <a:pt x="112" y="8"/>
                </a:lnTo>
                <a:lnTo>
                  <a:pt x="120" y="4"/>
                </a:lnTo>
                <a:lnTo>
                  <a:pt x="128" y="0"/>
                </a:lnTo>
                <a:lnTo>
                  <a:pt x="140" y="0"/>
                </a:lnTo>
                <a:lnTo>
                  <a:pt x="148" y="0"/>
                </a:lnTo>
                <a:lnTo>
                  <a:pt x="156" y="4"/>
                </a:lnTo>
                <a:lnTo>
                  <a:pt x="164" y="8"/>
                </a:lnTo>
                <a:lnTo>
                  <a:pt x="176" y="12"/>
                </a:lnTo>
                <a:lnTo>
                  <a:pt x="176" y="12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2" name="Freeform 23">
            <a:extLst>
              <a:ext uri="{FF2B5EF4-FFF2-40B4-BE49-F238E27FC236}">
                <a16:creationId xmlns:a16="http://schemas.microsoft.com/office/drawing/2014/main" id="{274919F0-FB11-41EF-8D08-BB652E757CC9}"/>
              </a:ext>
            </a:extLst>
          </p:cNvPr>
          <p:cNvSpPr>
            <a:spLocks/>
          </p:cNvSpPr>
          <p:nvPr/>
        </p:nvSpPr>
        <p:spPr bwMode="auto">
          <a:xfrm>
            <a:off x="2251760" y="5098850"/>
            <a:ext cx="378715" cy="466876"/>
          </a:xfrm>
          <a:custGeom>
            <a:avLst/>
            <a:gdLst>
              <a:gd name="T0" fmla="*/ 88 w 100"/>
              <a:gd name="T1" fmla="*/ 92 h 100"/>
              <a:gd name="T2" fmla="*/ 80 w 100"/>
              <a:gd name="T3" fmla="*/ 100 h 100"/>
              <a:gd name="T4" fmla="*/ 72 w 100"/>
              <a:gd name="T5" fmla="*/ 100 h 100"/>
              <a:gd name="T6" fmla="*/ 68 w 100"/>
              <a:gd name="T7" fmla="*/ 100 h 100"/>
              <a:gd name="T8" fmla="*/ 68 w 100"/>
              <a:gd name="T9" fmla="*/ 100 h 100"/>
              <a:gd name="T10" fmla="*/ 64 w 100"/>
              <a:gd name="T11" fmla="*/ 96 h 100"/>
              <a:gd name="T12" fmla="*/ 60 w 100"/>
              <a:gd name="T13" fmla="*/ 92 h 100"/>
              <a:gd name="T14" fmla="*/ 48 w 100"/>
              <a:gd name="T15" fmla="*/ 80 h 100"/>
              <a:gd name="T16" fmla="*/ 36 w 100"/>
              <a:gd name="T17" fmla="*/ 68 h 100"/>
              <a:gd name="T18" fmla="*/ 28 w 100"/>
              <a:gd name="T19" fmla="*/ 60 h 100"/>
              <a:gd name="T20" fmla="*/ 20 w 100"/>
              <a:gd name="T21" fmla="*/ 52 h 100"/>
              <a:gd name="T22" fmla="*/ 12 w 100"/>
              <a:gd name="T23" fmla="*/ 40 h 100"/>
              <a:gd name="T24" fmla="*/ 4 w 100"/>
              <a:gd name="T25" fmla="*/ 28 h 100"/>
              <a:gd name="T26" fmla="*/ 0 w 100"/>
              <a:gd name="T27" fmla="*/ 20 h 100"/>
              <a:gd name="T28" fmla="*/ 0 w 100"/>
              <a:gd name="T29" fmla="*/ 12 h 100"/>
              <a:gd name="T30" fmla="*/ 0 w 100"/>
              <a:gd name="T31" fmla="*/ 4 h 100"/>
              <a:gd name="T32" fmla="*/ 0 w 100"/>
              <a:gd name="T33" fmla="*/ 0 h 100"/>
              <a:gd name="T34" fmla="*/ 4 w 100"/>
              <a:gd name="T35" fmla="*/ 0 h 100"/>
              <a:gd name="T36" fmla="*/ 8 w 100"/>
              <a:gd name="T37" fmla="*/ 0 h 100"/>
              <a:gd name="T38" fmla="*/ 16 w 100"/>
              <a:gd name="T39" fmla="*/ 0 h 100"/>
              <a:gd name="T40" fmla="*/ 24 w 100"/>
              <a:gd name="T41" fmla="*/ 0 h 100"/>
              <a:gd name="T42" fmla="*/ 36 w 100"/>
              <a:gd name="T43" fmla="*/ 4 h 100"/>
              <a:gd name="T44" fmla="*/ 44 w 100"/>
              <a:gd name="T45" fmla="*/ 8 h 100"/>
              <a:gd name="T46" fmla="*/ 56 w 100"/>
              <a:gd name="T47" fmla="*/ 12 h 100"/>
              <a:gd name="T48" fmla="*/ 68 w 100"/>
              <a:gd name="T49" fmla="*/ 20 h 100"/>
              <a:gd name="T50" fmla="*/ 76 w 100"/>
              <a:gd name="T51" fmla="*/ 28 h 100"/>
              <a:gd name="T52" fmla="*/ 88 w 100"/>
              <a:gd name="T53" fmla="*/ 36 h 100"/>
              <a:gd name="T54" fmla="*/ 92 w 100"/>
              <a:gd name="T55" fmla="*/ 44 h 100"/>
              <a:gd name="T56" fmla="*/ 96 w 100"/>
              <a:gd name="T57" fmla="*/ 52 h 100"/>
              <a:gd name="T58" fmla="*/ 100 w 100"/>
              <a:gd name="T59" fmla="*/ 64 h 100"/>
              <a:gd name="T60" fmla="*/ 100 w 100"/>
              <a:gd name="T61" fmla="*/ 76 h 100"/>
              <a:gd name="T62" fmla="*/ 96 w 100"/>
              <a:gd name="T63" fmla="*/ 84 h 100"/>
              <a:gd name="T64" fmla="*/ 92 w 100"/>
              <a:gd name="T65" fmla="*/ 88 h 100"/>
              <a:gd name="T66" fmla="*/ 88 w 100"/>
              <a:gd name="T67" fmla="*/ 92 h 100"/>
              <a:gd name="T68" fmla="*/ 88 w 100"/>
              <a:gd name="T69" fmla="*/ 92 h 1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00" h="100">
                <a:moveTo>
                  <a:pt x="88" y="92"/>
                </a:moveTo>
                <a:lnTo>
                  <a:pt x="80" y="100"/>
                </a:lnTo>
                <a:lnTo>
                  <a:pt x="72" y="100"/>
                </a:lnTo>
                <a:lnTo>
                  <a:pt x="68" y="100"/>
                </a:lnTo>
                <a:lnTo>
                  <a:pt x="68" y="100"/>
                </a:lnTo>
                <a:lnTo>
                  <a:pt x="64" y="96"/>
                </a:lnTo>
                <a:lnTo>
                  <a:pt x="60" y="92"/>
                </a:lnTo>
                <a:lnTo>
                  <a:pt x="48" y="80"/>
                </a:lnTo>
                <a:lnTo>
                  <a:pt x="36" y="68"/>
                </a:lnTo>
                <a:lnTo>
                  <a:pt x="28" y="60"/>
                </a:lnTo>
                <a:lnTo>
                  <a:pt x="20" y="52"/>
                </a:lnTo>
                <a:lnTo>
                  <a:pt x="12" y="40"/>
                </a:lnTo>
                <a:lnTo>
                  <a:pt x="4" y="28"/>
                </a:lnTo>
                <a:lnTo>
                  <a:pt x="0" y="20"/>
                </a:lnTo>
                <a:lnTo>
                  <a:pt x="0" y="12"/>
                </a:lnTo>
                <a:lnTo>
                  <a:pt x="0" y="4"/>
                </a:lnTo>
                <a:lnTo>
                  <a:pt x="0" y="0"/>
                </a:lnTo>
                <a:lnTo>
                  <a:pt x="4" y="0"/>
                </a:lnTo>
                <a:lnTo>
                  <a:pt x="8" y="0"/>
                </a:lnTo>
                <a:lnTo>
                  <a:pt x="16" y="0"/>
                </a:lnTo>
                <a:lnTo>
                  <a:pt x="24" y="0"/>
                </a:lnTo>
                <a:lnTo>
                  <a:pt x="36" y="4"/>
                </a:lnTo>
                <a:lnTo>
                  <a:pt x="44" y="8"/>
                </a:lnTo>
                <a:lnTo>
                  <a:pt x="56" y="12"/>
                </a:lnTo>
                <a:lnTo>
                  <a:pt x="68" y="20"/>
                </a:lnTo>
                <a:lnTo>
                  <a:pt x="76" y="28"/>
                </a:lnTo>
                <a:lnTo>
                  <a:pt x="88" y="36"/>
                </a:lnTo>
                <a:lnTo>
                  <a:pt x="92" y="44"/>
                </a:lnTo>
                <a:lnTo>
                  <a:pt x="96" y="52"/>
                </a:lnTo>
                <a:lnTo>
                  <a:pt x="100" y="64"/>
                </a:lnTo>
                <a:lnTo>
                  <a:pt x="100" y="76"/>
                </a:lnTo>
                <a:lnTo>
                  <a:pt x="96" y="84"/>
                </a:lnTo>
                <a:lnTo>
                  <a:pt x="92" y="88"/>
                </a:lnTo>
                <a:lnTo>
                  <a:pt x="88" y="92"/>
                </a:lnTo>
                <a:lnTo>
                  <a:pt x="88" y="92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3" name="Freeform 24">
            <a:extLst>
              <a:ext uri="{FF2B5EF4-FFF2-40B4-BE49-F238E27FC236}">
                <a16:creationId xmlns:a16="http://schemas.microsoft.com/office/drawing/2014/main" id="{A13685F3-210D-45BF-B42E-C0454919CFD2}"/>
              </a:ext>
            </a:extLst>
          </p:cNvPr>
          <p:cNvSpPr>
            <a:spLocks/>
          </p:cNvSpPr>
          <p:nvPr/>
        </p:nvSpPr>
        <p:spPr bwMode="auto">
          <a:xfrm>
            <a:off x="2494137" y="4015699"/>
            <a:ext cx="636241" cy="2409079"/>
          </a:xfrm>
          <a:custGeom>
            <a:avLst/>
            <a:gdLst>
              <a:gd name="T0" fmla="*/ 32 w 168"/>
              <a:gd name="T1" fmla="*/ 452 h 516"/>
              <a:gd name="T2" fmla="*/ 16 w 168"/>
              <a:gd name="T3" fmla="*/ 440 h 516"/>
              <a:gd name="T4" fmla="*/ 4 w 168"/>
              <a:gd name="T5" fmla="*/ 432 h 516"/>
              <a:gd name="T6" fmla="*/ 0 w 168"/>
              <a:gd name="T7" fmla="*/ 424 h 516"/>
              <a:gd name="T8" fmla="*/ 4 w 168"/>
              <a:gd name="T9" fmla="*/ 420 h 516"/>
              <a:gd name="T10" fmla="*/ 12 w 168"/>
              <a:gd name="T11" fmla="*/ 416 h 516"/>
              <a:gd name="T12" fmla="*/ 20 w 168"/>
              <a:gd name="T13" fmla="*/ 416 h 516"/>
              <a:gd name="T14" fmla="*/ 36 w 168"/>
              <a:gd name="T15" fmla="*/ 420 h 516"/>
              <a:gd name="T16" fmla="*/ 56 w 168"/>
              <a:gd name="T17" fmla="*/ 424 h 516"/>
              <a:gd name="T18" fmla="*/ 72 w 168"/>
              <a:gd name="T19" fmla="*/ 428 h 516"/>
              <a:gd name="T20" fmla="*/ 88 w 168"/>
              <a:gd name="T21" fmla="*/ 432 h 516"/>
              <a:gd name="T22" fmla="*/ 96 w 168"/>
              <a:gd name="T23" fmla="*/ 428 h 516"/>
              <a:gd name="T24" fmla="*/ 104 w 168"/>
              <a:gd name="T25" fmla="*/ 420 h 516"/>
              <a:gd name="T26" fmla="*/ 108 w 168"/>
              <a:gd name="T27" fmla="*/ 404 h 516"/>
              <a:gd name="T28" fmla="*/ 108 w 168"/>
              <a:gd name="T29" fmla="*/ 384 h 516"/>
              <a:gd name="T30" fmla="*/ 112 w 168"/>
              <a:gd name="T31" fmla="*/ 352 h 516"/>
              <a:gd name="T32" fmla="*/ 112 w 168"/>
              <a:gd name="T33" fmla="*/ 308 h 516"/>
              <a:gd name="T34" fmla="*/ 112 w 168"/>
              <a:gd name="T35" fmla="*/ 252 h 516"/>
              <a:gd name="T36" fmla="*/ 108 w 168"/>
              <a:gd name="T37" fmla="*/ 200 h 516"/>
              <a:gd name="T38" fmla="*/ 108 w 168"/>
              <a:gd name="T39" fmla="*/ 156 h 516"/>
              <a:gd name="T40" fmla="*/ 104 w 168"/>
              <a:gd name="T41" fmla="*/ 120 h 516"/>
              <a:gd name="T42" fmla="*/ 104 w 168"/>
              <a:gd name="T43" fmla="*/ 88 h 516"/>
              <a:gd name="T44" fmla="*/ 100 w 168"/>
              <a:gd name="T45" fmla="*/ 64 h 516"/>
              <a:gd name="T46" fmla="*/ 92 w 168"/>
              <a:gd name="T47" fmla="*/ 44 h 516"/>
              <a:gd name="T48" fmla="*/ 88 w 168"/>
              <a:gd name="T49" fmla="*/ 32 h 516"/>
              <a:gd name="T50" fmla="*/ 80 w 168"/>
              <a:gd name="T51" fmla="*/ 24 h 516"/>
              <a:gd name="T52" fmla="*/ 76 w 168"/>
              <a:gd name="T53" fmla="*/ 12 h 516"/>
              <a:gd name="T54" fmla="*/ 80 w 168"/>
              <a:gd name="T55" fmla="*/ 4 h 516"/>
              <a:gd name="T56" fmla="*/ 96 w 168"/>
              <a:gd name="T57" fmla="*/ 0 h 516"/>
              <a:gd name="T58" fmla="*/ 120 w 168"/>
              <a:gd name="T59" fmla="*/ 8 h 516"/>
              <a:gd name="T60" fmla="*/ 144 w 168"/>
              <a:gd name="T61" fmla="*/ 12 h 516"/>
              <a:gd name="T62" fmla="*/ 156 w 168"/>
              <a:gd name="T63" fmla="*/ 16 h 516"/>
              <a:gd name="T64" fmla="*/ 168 w 168"/>
              <a:gd name="T65" fmla="*/ 24 h 516"/>
              <a:gd name="T66" fmla="*/ 168 w 168"/>
              <a:gd name="T67" fmla="*/ 36 h 516"/>
              <a:gd name="T68" fmla="*/ 164 w 168"/>
              <a:gd name="T69" fmla="*/ 44 h 516"/>
              <a:gd name="T70" fmla="*/ 164 w 168"/>
              <a:gd name="T71" fmla="*/ 48 h 516"/>
              <a:gd name="T72" fmla="*/ 160 w 168"/>
              <a:gd name="T73" fmla="*/ 60 h 516"/>
              <a:gd name="T74" fmla="*/ 160 w 168"/>
              <a:gd name="T75" fmla="*/ 80 h 516"/>
              <a:gd name="T76" fmla="*/ 160 w 168"/>
              <a:gd name="T77" fmla="*/ 112 h 516"/>
              <a:gd name="T78" fmla="*/ 160 w 168"/>
              <a:gd name="T79" fmla="*/ 148 h 516"/>
              <a:gd name="T80" fmla="*/ 160 w 168"/>
              <a:gd name="T81" fmla="*/ 192 h 516"/>
              <a:gd name="T82" fmla="*/ 164 w 168"/>
              <a:gd name="T83" fmla="*/ 268 h 516"/>
              <a:gd name="T84" fmla="*/ 168 w 168"/>
              <a:gd name="T85" fmla="*/ 348 h 516"/>
              <a:gd name="T86" fmla="*/ 168 w 168"/>
              <a:gd name="T87" fmla="*/ 392 h 516"/>
              <a:gd name="T88" fmla="*/ 168 w 168"/>
              <a:gd name="T89" fmla="*/ 428 h 516"/>
              <a:gd name="T90" fmla="*/ 164 w 168"/>
              <a:gd name="T91" fmla="*/ 448 h 516"/>
              <a:gd name="T92" fmla="*/ 160 w 168"/>
              <a:gd name="T93" fmla="*/ 468 h 516"/>
              <a:gd name="T94" fmla="*/ 148 w 168"/>
              <a:gd name="T95" fmla="*/ 492 h 516"/>
              <a:gd name="T96" fmla="*/ 132 w 168"/>
              <a:gd name="T97" fmla="*/ 508 h 516"/>
              <a:gd name="T98" fmla="*/ 116 w 168"/>
              <a:gd name="T99" fmla="*/ 516 h 516"/>
              <a:gd name="T100" fmla="*/ 100 w 168"/>
              <a:gd name="T101" fmla="*/ 516 h 516"/>
              <a:gd name="T102" fmla="*/ 92 w 168"/>
              <a:gd name="T103" fmla="*/ 508 h 516"/>
              <a:gd name="T104" fmla="*/ 88 w 168"/>
              <a:gd name="T105" fmla="*/ 492 h 516"/>
              <a:gd name="T106" fmla="*/ 80 w 168"/>
              <a:gd name="T107" fmla="*/ 484 h 516"/>
              <a:gd name="T108" fmla="*/ 68 w 168"/>
              <a:gd name="T109" fmla="*/ 476 h 516"/>
              <a:gd name="T110" fmla="*/ 52 w 168"/>
              <a:gd name="T111" fmla="*/ 464 h 516"/>
              <a:gd name="T112" fmla="*/ 40 w 168"/>
              <a:gd name="T113" fmla="*/ 456 h 5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68" h="516">
                <a:moveTo>
                  <a:pt x="40" y="456"/>
                </a:moveTo>
                <a:lnTo>
                  <a:pt x="32" y="452"/>
                </a:lnTo>
                <a:lnTo>
                  <a:pt x="20" y="444"/>
                </a:lnTo>
                <a:lnTo>
                  <a:pt x="16" y="440"/>
                </a:lnTo>
                <a:lnTo>
                  <a:pt x="8" y="436"/>
                </a:lnTo>
                <a:lnTo>
                  <a:pt x="4" y="432"/>
                </a:lnTo>
                <a:lnTo>
                  <a:pt x="4" y="428"/>
                </a:lnTo>
                <a:lnTo>
                  <a:pt x="0" y="424"/>
                </a:lnTo>
                <a:lnTo>
                  <a:pt x="4" y="424"/>
                </a:lnTo>
                <a:lnTo>
                  <a:pt x="4" y="420"/>
                </a:lnTo>
                <a:lnTo>
                  <a:pt x="8" y="420"/>
                </a:lnTo>
                <a:lnTo>
                  <a:pt x="12" y="416"/>
                </a:lnTo>
                <a:lnTo>
                  <a:pt x="16" y="416"/>
                </a:lnTo>
                <a:lnTo>
                  <a:pt x="20" y="416"/>
                </a:lnTo>
                <a:lnTo>
                  <a:pt x="28" y="420"/>
                </a:lnTo>
                <a:lnTo>
                  <a:pt x="36" y="420"/>
                </a:lnTo>
                <a:lnTo>
                  <a:pt x="48" y="424"/>
                </a:lnTo>
                <a:lnTo>
                  <a:pt x="56" y="424"/>
                </a:lnTo>
                <a:lnTo>
                  <a:pt x="64" y="428"/>
                </a:lnTo>
                <a:lnTo>
                  <a:pt x="72" y="428"/>
                </a:lnTo>
                <a:lnTo>
                  <a:pt x="76" y="428"/>
                </a:lnTo>
                <a:lnTo>
                  <a:pt x="88" y="432"/>
                </a:lnTo>
                <a:lnTo>
                  <a:pt x="92" y="428"/>
                </a:lnTo>
                <a:lnTo>
                  <a:pt x="96" y="428"/>
                </a:lnTo>
                <a:lnTo>
                  <a:pt x="100" y="424"/>
                </a:lnTo>
                <a:lnTo>
                  <a:pt x="104" y="420"/>
                </a:lnTo>
                <a:lnTo>
                  <a:pt x="108" y="412"/>
                </a:lnTo>
                <a:lnTo>
                  <a:pt x="108" y="404"/>
                </a:lnTo>
                <a:lnTo>
                  <a:pt x="108" y="396"/>
                </a:lnTo>
                <a:lnTo>
                  <a:pt x="108" y="384"/>
                </a:lnTo>
                <a:lnTo>
                  <a:pt x="112" y="368"/>
                </a:lnTo>
                <a:lnTo>
                  <a:pt x="112" y="352"/>
                </a:lnTo>
                <a:lnTo>
                  <a:pt x="112" y="332"/>
                </a:lnTo>
                <a:lnTo>
                  <a:pt x="112" y="308"/>
                </a:lnTo>
                <a:lnTo>
                  <a:pt x="112" y="280"/>
                </a:lnTo>
                <a:lnTo>
                  <a:pt x="112" y="252"/>
                </a:lnTo>
                <a:lnTo>
                  <a:pt x="112" y="224"/>
                </a:lnTo>
                <a:lnTo>
                  <a:pt x="108" y="200"/>
                </a:lnTo>
                <a:lnTo>
                  <a:pt x="108" y="180"/>
                </a:lnTo>
                <a:lnTo>
                  <a:pt x="108" y="156"/>
                </a:lnTo>
                <a:lnTo>
                  <a:pt x="108" y="136"/>
                </a:lnTo>
                <a:lnTo>
                  <a:pt x="104" y="120"/>
                </a:lnTo>
                <a:lnTo>
                  <a:pt x="104" y="100"/>
                </a:lnTo>
                <a:lnTo>
                  <a:pt x="104" y="88"/>
                </a:lnTo>
                <a:lnTo>
                  <a:pt x="100" y="72"/>
                </a:lnTo>
                <a:lnTo>
                  <a:pt x="100" y="64"/>
                </a:lnTo>
                <a:lnTo>
                  <a:pt x="96" y="52"/>
                </a:lnTo>
                <a:lnTo>
                  <a:pt x="92" y="44"/>
                </a:lnTo>
                <a:lnTo>
                  <a:pt x="92" y="36"/>
                </a:lnTo>
                <a:lnTo>
                  <a:pt x="88" y="32"/>
                </a:lnTo>
                <a:lnTo>
                  <a:pt x="84" y="28"/>
                </a:lnTo>
                <a:lnTo>
                  <a:pt x="80" y="24"/>
                </a:lnTo>
                <a:lnTo>
                  <a:pt x="76" y="16"/>
                </a:lnTo>
                <a:lnTo>
                  <a:pt x="76" y="12"/>
                </a:lnTo>
                <a:lnTo>
                  <a:pt x="80" y="8"/>
                </a:lnTo>
                <a:lnTo>
                  <a:pt x="80" y="4"/>
                </a:lnTo>
                <a:lnTo>
                  <a:pt x="88" y="0"/>
                </a:lnTo>
                <a:lnTo>
                  <a:pt x="96" y="0"/>
                </a:lnTo>
                <a:lnTo>
                  <a:pt x="108" y="4"/>
                </a:lnTo>
                <a:lnTo>
                  <a:pt x="120" y="8"/>
                </a:lnTo>
                <a:lnTo>
                  <a:pt x="132" y="8"/>
                </a:lnTo>
                <a:lnTo>
                  <a:pt x="144" y="12"/>
                </a:lnTo>
                <a:lnTo>
                  <a:pt x="152" y="16"/>
                </a:lnTo>
                <a:lnTo>
                  <a:pt x="156" y="16"/>
                </a:lnTo>
                <a:lnTo>
                  <a:pt x="164" y="20"/>
                </a:lnTo>
                <a:lnTo>
                  <a:pt x="168" y="24"/>
                </a:lnTo>
                <a:lnTo>
                  <a:pt x="168" y="32"/>
                </a:lnTo>
                <a:lnTo>
                  <a:pt x="168" y="36"/>
                </a:lnTo>
                <a:lnTo>
                  <a:pt x="168" y="40"/>
                </a:lnTo>
                <a:lnTo>
                  <a:pt x="164" y="44"/>
                </a:lnTo>
                <a:lnTo>
                  <a:pt x="164" y="48"/>
                </a:lnTo>
                <a:lnTo>
                  <a:pt x="164" y="48"/>
                </a:lnTo>
                <a:lnTo>
                  <a:pt x="160" y="52"/>
                </a:lnTo>
                <a:lnTo>
                  <a:pt x="160" y="60"/>
                </a:lnTo>
                <a:lnTo>
                  <a:pt x="160" y="68"/>
                </a:lnTo>
                <a:lnTo>
                  <a:pt x="160" y="80"/>
                </a:lnTo>
                <a:lnTo>
                  <a:pt x="160" y="96"/>
                </a:lnTo>
                <a:lnTo>
                  <a:pt x="160" y="112"/>
                </a:lnTo>
                <a:lnTo>
                  <a:pt x="160" y="128"/>
                </a:lnTo>
                <a:lnTo>
                  <a:pt x="160" y="148"/>
                </a:lnTo>
                <a:lnTo>
                  <a:pt x="160" y="172"/>
                </a:lnTo>
                <a:lnTo>
                  <a:pt x="160" y="192"/>
                </a:lnTo>
                <a:lnTo>
                  <a:pt x="164" y="216"/>
                </a:lnTo>
                <a:lnTo>
                  <a:pt x="164" y="268"/>
                </a:lnTo>
                <a:lnTo>
                  <a:pt x="168" y="320"/>
                </a:lnTo>
                <a:lnTo>
                  <a:pt x="168" y="348"/>
                </a:lnTo>
                <a:lnTo>
                  <a:pt x="168" y="372"/>
                </a:lnTo>
                <a:lnTo>
                  <a:pt x="168" y="392"/>
                </a:lnTo>
                <a:lnTo>
                  <a:pt x="168" y="412"/>
                </a:lnTo>
                <a:lnTo>
                  <a:pt x="168" y="428"/>
                </a:lnTo>
                <a:lnTo>
                  <a:pt x="164" y="440"/>
                </a:lnTo>
                <a:lnTo>
                  <a:pt x="164" y="448"/>
                </a:lnTo>
                <a:lnTo>
                  <a:pt x="164" y="456"/>
                </a:lnTo>
                <a:lnTo>
                  <a:pt x="160" y="468"/>
                </a:lnTo>
                <a:lnTo>
                  <a:pt x="152" y="480"/>
                </a:lnTo>
                <a:lnTo>
                  <a:pt x="148" y="492"/>
                </a:lnTo>
                <a:lnTo>
                  <a:pt x="140" y="500"/>
                </a:lnTo>
                <a:lnTo>
                  <a:pt x="132" y="508"/>
                </a:lnTo>
                <a:lnTo>
                  <a:pt x="124" y="512"/>
                </a:lnTo>
                <a:lnTo>
                  <a:pt x="116" y="516"/>
                </a:lnTo>
                <a:lnTo>
                  <a:pt x="108" y="516"/>
                </a:lnTo>
                <a:lnTo>
                  <a:pt x="100" y="516"/>
                </a:lnTo>
                <a:lnTo>
                  <a:pt x="96" y="512"/>
                </a:lnTo>
                <a:lnTo>
                  <a:pt x="92" y="508"/>
                </a:lnTo>
                <a:lnTo>
                  <a:pt x="92" y="500"/>
                </a:lnTo>
                <a:lnTo>
                  <a:pt x="88" y="492"/>
                </a:lnTo>
                <a:lnTo>
                  <a:pt x="84" y="488"/>
                </a:lnTo>
                <a:lnTo>
                  <a:pt x="80" y="484"/>
                </a:lnTo>
                <a:lnTo>
                  <a:pt x="76" y="480"/>
                </a:lnTo>
                <a:lnTo>
                  <a:pt x="68" y="476"/>
                </a:lnTo>
                <a:lnTo>
                  <a:pt x="60" y="468"/>
                </a:lnTo>
                <a:lnTo>
                  <a:pt x="52" y="464"/>
                </a:lnTo>
                <a:lnTo>
                  <a:pt x="40" y="456"/>
                </a:lnTo>
                <a:lnTo>
                  <a:pt x="40" y="456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4" name="Freeform 25">
            <a:extLst>
              <a:ext uri="{FF2B5EF4-FFF2-40B4-BE49-F238E27FC236}">
                <a16:creationId xmlns:a16="http://schemas.microsoft.com/office/drawing/2014/main" id="{C0E4530A-71F1-451A-894D-9D1F9EFFDD1F}"/>
              </a:ext>
            </a:extLst>
          </p:cNvPr>
          <p:cNvSpPr>
            <a:spLocks/>
          </p:cNvSpPr>
          <p:nvPr/>
        </p:nvSpPr>
        <p:spPr bwMode="auto">
          <a:xfrm>
            <a:off x="2130571" y="4650649"/>
            <a:ext cx="1560307" cy="373500"/>
          </a:xfrm>
          <a:custGeom>
            <a:avLst/>
            <a:gdLst>
              <a:gd name="T0" fmla="*/ 148 w 412"/>
              <a:gd name="T1" fmla="*/ 28 h 80"/>
              <a:gd name="T2" fmla="*/ 220 w 412"/>
              <a:gd name="T3" fmla="*/ 16 h 80"/>
              <a:gd name="T4" fmla="*/ 272 w 412"/>
              <a:gd name="T5" fmla="*/ 8 h 80"/>
              <a:gd name="T6" fmla="*/ 304 w 412"/>
              <a:gd name="T7" fmla="*/ 4 h 80"/>
              <a:gd name="T8" fmla="*/ 324 w 412"/>
              <a:gd name="T9" fmla="*/ 4 h 80"/>
              <a:gd name="T10" fmla="*/ 336 w 412"/>
              <a:gd name="T11" fmla="*/ 0 h 80"/>
              <a:gd name="T12" fmla="*/ 344 w 412"/>
              <a:gd name="T13" fmla="*/ 0 h 80"/>
              <a:gd name="T14" fmla="*/ 356 w 412"/>
              <a:gd name="T15" fmla="*/ 4 h 80"/>
              <a:gd name="T16" fmla="*/ 384 w 412"/>
              <a:gd name="T17" fmla="*/ 12 h 80"/>
              <a:gd name="T18" fmla="*/ 400 w 412"/>
              <a:gd name="T19" fmla="*/ 20 h 80"/>
              <a:gd name="T20" fmla="*/ 412 w 412"/>
              <a:gd name="T21" fmla="*/ 32 h 80"/>
              <a:gd name="T22" fmla="*/ 412 w 412"/>
              <a:gd name="T23" fmla="*/ 40 h 80"/>
              <a:gd name="T24" fmla="*/ 404 w 412"/>
              <a:gd name="T25" fmla="*/ 44 h 80"/>
              <a:gd name="T26" fmla="*/ 392 w 412"/>
              <a:gd name="T27" fmla="*/ 48 h 80"/>
              <a:gd name="T28" fmla="*/ 368 w 412"/>
              <a:gd name="T29" fmla="*/ 48 h 80"/>
              <a:gd name="T30" fmla="*/ 336 w 412"/>
              <a:gd name="T31" fmla="*/ 48 h 80"/>
              <a:gd name="T32" fmla="*/ 256 w 412"/>
              <a:gd name="T33" fmla="*/ 52 h 80"/>
              <a:gd name="T34" fmla="*/ 160 w 412"/>
              <a:gd name="T35" fmla="*/ 64 h 80"/>
              <a:gd name="T36" fmla="*/ 112 w 412"/>
              <a:gd name="T37" fmla="*/ 72 h 80"/>
              <a:gd name="T38" fmla="*/ 80 w 412"/>
              <a:gd name="T39" fmla="*/ 76 h 80"/>
              <a:gd name="T40" fmla="*/ 56 w 412"/>
              <a:gd name="T41" fmla="*/ 80 h 80"/>
              <a:gd name="T42" fmla="*/ 44 w 412"/>
              <a:gd name="T43" fmla="*/ 80 h 80"/>
              <a:gd name="T44" fmla="*/ 28 w 412"/>
              <a:gd name="T45" fmla="*/ 80 h 80"/>
              <a:gd name="T46" fmla="*/ 16 w 412"/>
              <a:gd name="T47" fmla="*/ 72 h 80"/>
              <a:gd name="T48" fmla="*/ 4 w 412"/>
              <a:gd name="T49" fmla="*/ 64 h 80"/>
              <a:gd name="T50" fmla="*/ 0 w 412"/>
              <a:gd name="T51" fmla="*/ 52 h 80"/>
              <a:gd name="T52" fmla="*/ 0 w 412"/>
              <a:gd name="T53" fmla="*/ 48 h 80"/>
              <a:gd name="T54" fmla="*/ 4 w 412"/>
              <a:gd name="T55" fmla="*/ 48 h 80"/>
              <a:gd name="T56" fmla="*/ 24 w 412"/>
              <a:gd name="T57" fmla="*/ 44 h 80"/>
              <a:gd name="T58" fmla="*/ 40 w 412"/>
              <a:gd name="T59" fmla="*/ 44 h 80"/>
              <a:gd name="T60" fmla="*/ 60 w 412"/>
              <a:gd name="T61" fmla="*/ 40 h 80"/>
              <a:gd name="T62" fmla="*/ 84 w 412"/>
              <a:gd name="T63" fmla="*/ 36 h 80"/>
              <a:gd name="T64" fmla="*/ 116 w 412"/>
              <a:gd name="T65" fmla="*/ 32 h 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412" h="80">
                <a:moveTo>
                  <a:pt x="116" y="32"/>
                </a:moveTo>
                <a:lnTo>
                  <a:pt x="148" y="28"/>
                </a:lnTo>
                <a:lnTo>
                  <a:pt x="184" y="24"/>
                </a:lnTo>
                <a:lnTo>
                  <a:pt x="220" y="16"/>
                </a:lnTo>
                <a:lnTo>
                  <a:pt x="256" y="12"/>
                </a:lnTo>
                <a:lnTo>
                  <a:pt x="272" y="8"/>
                </a:lnTo>
                <a:lnTo>
                  <a:pt x="288" y="8"/>
                </a:lnTo>
                <a:lnTo>
                  <a:pt x="304" y="4"/>
                </a:lnTo>
                <a:lnTo>
                  <a:pt x="312" y="4"/>
                </a:lnTo>
                <a:lnTo>
                  <a:pt x="324" y="4"/>
                </a:lnTo>
                <a:lnTo>
                  <a:pt x="332" y="0"/>
                </a:lnTo>
                <a:lnTo>
                  <a:pt x="336" y="0"/>
                </a:lnTo>
                <a:lnTo>
                  <a:pt x="340" y="0"/>
                </a:lnTo>
                <a:lnTo>
                  <a:pt x="344" y="0"/>
                </a:lnTo>
                <a:lnTo>
                  <a:pt x="348" y="0"/>
                </a:lnTo>
                <a:lnTo>
                  <a:pt x="356" y="4"/>
                </a:lnTo>
                <a:lnTo>
                  <a:pt x="364" y="4"/>
                </a:lnTo>
                <a:lnTo>
                  <a:pt x="384" y="12"/>
                </a:lnTo>
                <a:lnTo>
                  <a:pt x="392" y="16"/>
                </a:lnTo>
                <a:lnTo>
                  <a:pt x="400" y="20"/>
                </a:lnTo>
                <a:lnTo>
                  <a:pt x="408" y="24"/>
                </a:lnTo>
                <a:lnTo>
                  <a:pt x="412" y="32"/>
                </a:lnTo>
                <a:lnTo>
                  <a:pt x="412" y="36"/>
                </a:lnTo>
                <a:lnTo>
                  <a:pt x="412" y="40"/>
                </a:lnTo>
                <a:lnTo>
                  <a:pt x="408" y="40"/>
                </a:lnTo>
                <a:lnTo>
                  <a:pt x="404" y="44"/>
                </a:lnTo>
                <a:lnTo>
                  <a:pt x="400" y="44"/>
                </a:lnTo>
                <a:lnTo>
                  <a:pt x="392" y="48"/>
                </a:lnTo>
                <a:lnTo>
                  <a:pt x="380" y="48"/>
                </a:lnTo>
                <a:lnTo>
                  <a:pt x="368" y="48"/>
                </a:lnTo>
                <a:lnTo>
                  <a:pt x="352" y="48"/>
                </a:lnTo>
                <a:lnTo>
                  <a:pt x="336" y="48"/>
                </a:lnTo>
                <a:lnTo>
                  <a:pt x="296" y="48"/>
                </a:lnTo>
                <a:lnTo>
                  <a:pt x="256" y="52"/>
                </a:lnTo>
                <a:lnTo>
                  <a:pt x="208" y="56"/>
                </a:lnTo>
                <a:lnTo>
                  <a:pt x="160" y="64"/>
                </a:lnTo>
                <a:lnTo>
                  <a:pt x="136" y="68"/>
                </a:lnTo>
                <a:lnTo>
                  <a:pt x="112" y="72"/>
                </a:lnTo>
                <a:lnTo>
                  <a:pt x="96" y="76"/>
                </a:lnTo>
                <a:lnTo>
                  <a:pt x="80" y="76"/>
                </a:lnTo>
                <a:lnTo>
                  <a:pt x="64" y="80"/>
                </a:lnTo>
                <a:lnTo>
                  <a:pt x="56" y="80"/>
                </a:lnTo>
                <a:lnTo>
                  <a:pt x="48" y="80"/>
                </a:lnTo>
                <a:lnTo>
                  <a:pt x="44" y="80"/>
                </a:lnTo>
                <a:lnTo>
                  <a:pt x="36" y="80"/>
                </a:lnTo>
                <a:lnTo>
                  <a:pt x="28" y="80"/>
                </a:lnTo>
                <a:lnTo>
                  <a:pt x="24" y="76"/>
                </a:lnTo>
                <a:lnTo>
                  <a:pt x="16" y="72"/>
                </a:lnTo>
                <a:lnTo>
                  <a:pt x="12" y="68"/>
                </a:lnTo>
                <a:lnTo>
                  <a:pt x="4" y="64"/>
                </a:lnTo>
                <a:lnTo>
                  <a:pt x="4" y="60"/>
                </a:lnTo>
                <a:lnTo>
                  <a:pt x="0" y="52"/>
                </a:lnTo>
                <a:lnTo>
                  <a:pt x="0" y="52"/>
                </a:lnTo>
                <a:lnTo>
                  <a:pt x="0" y="48"/>
                </a:lnTo>
                <a:lnTo>
                  <a:pt x="4" y="48"/>
                </a:lnTo>
                <a:lnTo>
                  <a:pt x="4" y="48"/>
                </a:lnTo>
                <a:lnTo>
                  <a:pt x="12" y="44"/>
                </a:lnTo>
                <a:lnTo>
                  <a:pt x="24" y="44"/>
                </a:lnTo>
                <a:lnTo>
                  <a:pt x="32" y="44"/>
                </a:lnTo>
                <a:lnTo>
                  <a:pt x="40" y="44"/>
                </a:lnTo>
                <a:lnTo>
                  <a:pt x="52" y="44"/>
                </a:lnTo>
                <a:lnTo>
                  <a:pt x="60" y="40"/>
                </a:lnTo>
                <a:lnTo>
                  <a:pt x="72" y="40"/>
                </a:lnTo>
                <a:lnTo>
                  <a:pt x="84" y="36"/>
                </a:lnTo>
                <a:lnTo>
                  <a:pt x="100" y="36"/>
                </a:lnTo>
                <a:lnTo>
                  <a:pt x="116" y="32"/>
                </a:lnTo>
                <a:lnTo>
                  <a:pt x="116" y="32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5" name="Freeform 26">
            <a:extLst>
              <a:ext uri="{FF2B5EF4-FFF2-40B4-BE49-F238E27FC236}">
                <a16:creationId xmlns:a16="http://schemas.microsoft.com/office/drawing/2014/main" id="{669163A1-DE39-40FA-938C-8E110D7BA871}"/>
              </a:ext>
            </a:extLst>
          </p:cNvPr>
          <p:cNvSpPr>
            <a:spLocks/>
          </p:cNvSpPr>
          <p:nvPr/>
        </p:nvSpPr>
        <p:spPr bwMode="auto">
          <a:xfrm>
            <a:off x="1464032" y="4986800"/>
            <a:ext cx="439310" cy="186750"/>
          </a:xfrm>
          <a:custGeom>
            <a:avLst/>
            <a:gdLst>
              <a:gd name="T0" fmla="*/ 56 w 116"/>
              <a:gd name="T1" fmla="*/ 4 h 40"/>
              <a:gd name="T2" fmla="*/ 68 w 116"/>
              <a:gd name="T3" fmla="*/ 0 h 40"/>
              <a:gd name="T4" fmla="*/ 80 w 116"/>
              <a:gd name="T5" fmla="*/ 0 h 40"/>
              <a:gd name="T6" fmla="*/ 92 w 116"/>
              <a:gd name="T7" fmla="*/ 4 h 40"/>
              <a:gd name="T8" fmla="*/ 100 w 116"/>
              <a:gd name="T9" fmla="*/ 8 h 40"/>
              <a:gd name="T10" fmla="*/ 108 w 116"/>
              <a:gd name="T11" fmla="*/ 8 h 40"/>
              <a:gd name="T12" fmla="*/ 112 w 116"/>
              <a:gd name="T13" fmla="*/ 12 h 40"/>
              <a:gd name="T14" fmla="*/ 112 w 116"/>
              <a:gd name="T15" fmla="*/ 12 h 40"/>
              <a:gd name="T16" fmla="*/ 116 w 116"/>
              <a:gd name="T17" fmla="*/ 16 h 40"/>
              <a:gd name="T18" fmla="*/ 116 w 116"/>
              <a:gd name="T19" fmla="*/ 20 h 40"/>
              <a:gd name="T20" fmla="*/ 112 w 116"/>
              <a:gd name="T21" fmla="*/ 24 h 40"/>
              <a:gd name="T22" fmla="*/ 108 w 116"/>
              <a:gd name="T23" fmla="*/ 28 h 40"/>
              <a:gd name="T24" fmla="*/ 104 w 116"/>
              <a:gd name="T25" fmla="*/ 32 h 40"/>
              <a:gd name="T26" fmla="*/ 92 w 116"/>
              <a:gd name="T27" fmla="*/ 32 h 40"/>
              <a:gd name="T28" fmla="*/ 80 w 116"/>
              <a:gd name="T29" fmla="*/ 36 h 40"/>
              <a:gd name="T30" fmla="*/ 64 w 116"/>
              <a:gd name="T31" fmla="*/ 36 h 40"/>
              <a:gd name="T32" fmla="*/ 44 w 116"/>
              <a:gd name="T33" fmla="*/ 40 h 40"/>
              <a:gd name="T34" fmla="*/ 24 w 116"/>
              <a:gd name="T35" fmla="*/ 40 h 40"/>
              <a:gd name="T36" fmla="*/ 0 w 116"/>
              <a:gd name="T37" fmla="*/ 40 h 40"/>
              <a:gd name="T38" fmla="*/ 0 w 116"/>
              <a:gd name="T39" fmla="*/ 12 h 40"/>
              <a:gd name="T40" fmla="*/ 16 w 116"/>
              <a:gd name="T41" fmla="*/ 8 h 40"/>
              <a:gd name="T42" fmla="*/ 32 w 116"/>
              <a:gd name="T43" fmla="*/ 8 h 40"/>
              <a:gd name="T44" fmla="*/ 44 w 116"/>
              <a:gd name="T45" fmla="*/ 4 h 40"/>
              <a:gd name="T46" fmla="*/ 56 w 116"/>
              <a:gd name="T47" fmla="*/ 4 h 40"/>
              <a:gd name="T48" fmla="*/ 56 w 116"/>
              <a:gd name="T49" fmla="*/ 4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16" h="40">
                <a:moveTo>
                  <a:pt x="56" y="4"/>
                </a:moveTo>
                <a:lnTo>
                  <a:pt x="68" y="0"/>
                </a:lnTo>
                <a:lnTo>
                  <a:pt x="80" y="0"/>
                </a:lnTo>
                <a:lnTo>
                  <a:pt x="92" y="4"/>
                </a:lnTo>
                <a:lnTo>
                  <a:pt x="100" y="8"/>
                </a:lnTo>
                <a:lnTo>
                  <a:pt x="108" y="8"/>
                </a:lnTo>
                <a:lnTo>
                  <a:pt x="112" y="12"/>
                </a:lnTo>
                <a:lnTo>
                  <a:pt x="112" y="12"/>
                </a:lnTo>
                <a:lnTo>
                  <a:pt x="116" y="16"/>
                </a:lnTo>
                <a:lnTo>
                  <a:pt x="116" y="20"/>
                </a:lnTo>
                <a:lnTo>
                  <a:pt x="112" y="24"/>
                </a:lnTo>
                <a:lnTo>
                  <a:pt x="108" y="28"/>
                </a:lnTo>
                <a:lnTo>
                  <a:pt x="104" y="32"/>
                </a:lnTo>
                <a:lnTo>
                  <a:pt x="92" y="32"/>
                </a:lnTo>
                <a:lnTo>
                  <a:pt x="80" y="36"/>
                </a:lnTo>
                <a:lnTo>
                  <a:pt x="64" y="36"/>
                </a:lnTo>
                <a:lnTo>
                  <a:pt x="44" y="40"/>
                </a:lnTo>
                <a:lnTo>
                  <a:pt x="24" y="40"/>
                </a:lnTo>
                <a:lnTo>
                  <a:pt x="0" y="40"/>
                </a:lnTo>
                <a:lnTo>
                  <a:pt x="0" y="12"/>
                </a:lnTo>
                <a:lnTo>
                  <a:pt x="16" y="8"/>
                </a:lnTo>
                <a:lnTo>
                  <a:pt x="32" y="8"/>
                </a:lnTo>
                <a:lnTo>
                  <a:pt x="44" y="4"/>
                </a:lnTo>
                <a:lnTo>
                  <a:pt x="56" y="4"/>
                </a:lnTo>
                <a:lnTo>
                  <a:pt x="56" y="4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6" name="Freeform 27">
            <a:extLst>
              <a:ext uri="{FF2B5EF4-FFF2-40B4-BE49-F238E27FC236}">
                <a16:creationId xmlns:a16="http://schemas.microsoft.com/office/drawing/2014/main" id="{2876B7A5-9155-4A28-84E9-66389B1905EE}"/>
              </a:ext>
            </a:extLst>
          </p:cNvPr>
          <p:cNvSpPr>
            <a:spLocks/>
          </p:cNvSpPr>
          <p:nvPr/>
        </p:nvSpPr>
        <p:spPr bwMode="auto">
          <a:xfrm>
            <a:off x="1524627" y="5677776"/>
            <a:ext cx="409012" cy="93375"/>
          </a:xfrm>
          <a:custGeom>
            <a:avLst/>
            <a:gdLst>
              <a:gd name="T0" fmla="*/ 108 w 108"/>
              <a:gd name="T1" fmla="*/ 12 h 20"/>
              <a:gd name="T2" fmla="*/ 0 w 108"/>
              <a:gd name="T3" fmla="*/ 20 h 20"/>
              <a:gd name="T4" fmla="*/ 0 w 108"/>
              <a:gd name="T5" fmla="*/ 8 h 20"/>
              <a:gd name="T6" fmla="*/ 0 w 108"/>
              <a:gd name="T7" fmla="*/ 8 h 20"/>
              <a:gd name="T8" fmla="*/ 4 w 108"/>
              <a:gd name="T9" fmla="*/ 8 h 20"/>
              <a:gd name="T10" fmla="*/ 4 w 108"/>
              <a:gd name="T11" fmla="*/ 8 h 20"/>
              <a:gd name="T12" fmla="*/ 8 w 108"/>
              <a:gd name="T13" fmla="*/ 8 h 20"/>
              <a:gd name="T14" fmla="*/ 16 w 108"/>
              <a:gd name="T15" fmla="*/ 8 h 20"/>
              <a:gd name="T16" fmla="*/ 20 w 108"/>
              <a:gd name="T17" fmla="*/ 4 h 20"/>
              <a:gd name="T18" fmla="*/ 28 w 108"/>
              <a:gd name="T19" fmla="*/ 4 h 20"/>
              <a:gd name="T20" fmla="*/ 36 w 108"/>
              <a:gd name="T21" fmla="*/ 4 h 20"/>
              <a:gd name="T22" fmla="*/ 52 w 108"/>
              <a:gd name="T23" fmla="*/ 4 h 20"/>
              <a:gd name="T24" fmla="*/ 64 w 108"/>
              <a:gd name="T25" fmla="*/ 4 h 20"/>
              <a:gd name="T26" fmla="*/ 72 w 108"/>
              <a:gd name="T27" fmla="*/ 0 h 20"/>
              <a:gd name="T28" fmla="*/ 80 w 108"/>
              <a:gd name="T29" fmla="*/ 0 h 20"/>
              <a:gd name="T30" fmla="*/ 84 w 108"/>
              <a:gd name="T31" fmla="*/ 4 h 20"/>
              <a:gd name="T32" fmla="*/ 92 w 108"/>
              <a:gd name="T33" fmla="*/ 4 h 20"/>
              <a:gd name="T34" fmla="*/ 96 w 108"/>
              <a:gd name="T35" fmla="*/ 8 h 20"/>
              <a:gd name="T36" fmla="*/ 108 w 108"/>
              <a:gd name="T37" fmla="*/ 12 h 20"/>
              <a:gd name="T38" fmla="*/ 108 w 108"/>
              <a:gd name="T39" fmla="*/ 12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08" h="20">
                <a:moveTo>
                  <a:pt x="108" y="12"/>
                </a:moveTo>
                <a:lnTo>
                  <a:pt x="0" y="20"/>
                </a:lnTo>
                <a:lnTo>
                  <a:pt x="0" y="8"/>
                </a:lnTo>
                <a:lnTo>
                  <a:pt x="0" y="8"/>
                </a:lnTo>
                <a:lnTo>
                  <a:pt x="4" y="8"/>
                </a:lnTo>
                <a:lnTo>
                  <a:pt x="4" y="8"/>
                </a:lnTo>
                <a:lnTo>
                  <a:pt x="8" y="8"/>
                </a:lnTo>
                <a:lnTo>
                  <a:pt x="16" y="8"/>
                </a:lnTo>
                <a:lnTo>
                  <a:pt x="20" y="4"/>
                </a:lnTo>
                <a:lnTo>
                  <a:pt x="28" y="4"/>
                </a:lnTo>
                <a:lnTo>
                  <a:pt x="36" y="4"/>
                </a:lnTo>
                <a:lnTo>
                  <a:pt x="52" y="4"/>
                </a:lnTo>
                <a:lnTo>
                  <a:pt x="64" y="4"/>
                </a:lnTo>
                <a:lnTo>
                  <a:pt x="72" y="0"/>
                </a:lnTo>
                <a:lnTo>
                  <a:pt x="80" y="0"/>
                </a:lnTo>
                <a:lnTo>
                  <a:pt x="84" y="4"/>
                </a:lnTo>
                <a:lnTo>
                  <a:pt x="92" y="4"/>
                </a:lnTo>
                <a:lnTo>
                  <a:pt x="96" y="8"/>
                </a:lnTo>
                <a:lnTo>
                  <a:pt x="108" y="12"/>
                </a:lnTo>
                <a:lnTo>
                  <a:pt x="108" y="12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" name="Freeform 29">
            <a:extLst>
              <a:ext uri="{FF2B5EF4-FFF2-40B4-BE49-F238E27FC236}">
                <a16:creationId xmlns:a16="http://schemas.microsoft.com/office/drawing/2014/main" id="{749AD8A2-AB45-4C78-A51C-FD66289E1A1B}"/>
              </a:ext>
            </a:extLst>
          </p:cNvPr>
          <p:cNvSpPr>
            <a:spLocks/>
          </p:cNvSpPr>
          <p:nvPr/>
        </p:nvSpPr>
        <p:spPr bwMode="auto">
          <a:xfrm>
            <a:off x="4732925" y="4066422"/>
            <a:ext cx="969510" cy="1363278"/>
          </a:xfrm>
          <a:custGeom>
            <a:avLst/>
            <a:gdLst>
              <a:gd name="T0" fmla="*/ 256 w 256"/>
              <a:gd name="T1" fmla="*/ 44 h 292"/>
              <a:gd name="T2" fmla="*/ 252 w 256"/>
              <a:gd name="T3" fmla="*/ 48 h 292"/>
              <a:gd name="T4" fmla="*/ 248 w 256"/>
              <a:gd name="T5" fmla="*/ 52 h 292"/>
              <a:gd name="T6" fmla="*/ 244 w 256"/>
              <a:gd name="T7" fmla="*/ 60 h 292"/>
              <a:gd name="T8" fmla="*/ 236 w 256"/>
              <a:gd name="T9" fmla="*/ 72 h 292"/>
              <a:gd name="T10" fmla="*/ 228 w 256"/>
              <a:gd name="T11" fmla="*/ 84 h 292"/>
              <a:gd name="T12" fmla="*/ 216 w 256"/>
              <a:gd name="T13" fmla="*/ 100 h 292"/>
              <a:gd name="T14" fmla="*/ 208 w 256"/>
              <a:gd name="T15" fmla="*/ 116 h 292"/>
              <a:gd name="T16" fmla="*/ 192 w 256"/>
              <a:gd name="T17" fmla="*/ 136 h 292"/>
              <a:gd name="T18" fmla="*/ 180 w 256"/>
              <a:gd name="T19" fmla="*/ 156 h 292"/>
              <a:gd name="T20" fmla="*/ 164 w 256"/>
              <a:gd name="T21" fmla="*/ 172 h 292"/>
              <a:gd name="T22" fmla="*/ 148 w 256"/>
              <a:gd name="T23" fmla="*/ 192 h 292"/>
              <a:gd name="T24" fmla="*/ 132 w 256"/>
              <a:gd name="T25" fmla="*/ 208 h 292"/>
              <a:gd name="T26" fmla="*/ 116 w 256"/>
              <a:gd name="T27" fmla="*/ 224 h 292"/>
              <a:gd name="T28" fmla="*/ 100 w 256"/>
              <a:gd name="T29" fmla="*/ 236 h 292"/>
              <a:gd name="T30" fmla="*/ 84 w 256"/>
              <a:gd name="T31" fmla="*/ 248 h 292"/>
              <a:gd name="T32" fmla="*/ 68 w 256"/>
              <a:gd name="T33" fmla="*/ 260 h 292"/>
              <a:gd name="T34" fmla="*/ 52 w 256"/>
              <a:gd name="T35" fmla="*/ 268 h 292"/>
              <a:gd name="T36" fmla="*/ 40 w 256"/>
              <a:gd name="T37" fmla="*/ 276 h 292"/>
              <a:gd name="T38" fmla="*/ 28 w 256"/>
              <a:gd name="T39" fmla="*/ 284 h 292"/>
              <a:gd name="T40" fmla="*/ 16 w 256"/>
              <a:gd name="T41" fmla="*/ 288 h 292"/>
              <a:gd name="T42" fmla="*/ 8 w 256"/>
              <a:gd name="T43" fmla="*/ 292 h 292"/>
              <a:gd name="T44" fmla="*/ 4 w 256"/>
              <a:gd name="T45" fmla="*/ 292 h 292"/>
              <a:gd name="T46" fmla="*/ 0 w 256"/>
              <a:gd name="T47" fmla="*/ 292 h 292"/>
              <a:gd name="T48" fmla="*/ 0 w 256"/>
              <a:gd name="T49" fmla="*/ 288 h 292"/>
              <a:gd name="T50" fmla="*/ 0 w 256"/>
              <a:gd name="T51" fmla="*/ 284 h 292"/>
              <a:gd name="T52" fmla="*/ 4 w 256"/>
              <a:gd name="T53" fmla="*/ 280 h 292"/>
              <a:gd name="T54" fmla="*/ 8 w 256"/>
              <a:gd name="T55" fmla="*/ 276 h 292"/>
              <a:gd name="T56" fmla="*/ 12 w 256"/>
              <a:gd name="T57" fmla="*/ 268 h 292"/>
              <a:gd name="T58" fmla="*/ 20 w 256"/>
              <a:gd name="T59" fmla="*/ 260 h 292"/>
              <a:gd name="T60" fmla="*/ 32 w 256"/>
              <a:gd name="T61" fmla="*/ 248 h 292"/>
              <a:gd name="T62" fmla="*/ 44 w 256"/>
              <a:gd name="T63" fmla="*/ 240 h 292"/>
              <a:gd name="T64" fmla="*/ 56 w 256"/>
              <a:gd name="T65" fmla="*/ 224 h 292"/>
              <a:gd name="T66" fmla="*/ 80 w 256"/>
              <a:gd name="T67" fmla="*/ 196 h 292"/>
              <a:gd name="T68" fmla="*/ 104 w 256"/>
              <a:gd name="T69" fmla="*/ 168 h 292"/>
              <a:gd name="T70" fmla="*/ 128 w 256"/>
              <a:gd name="T71" fmla="*/ 136 h 292"/>
              <a:gd name="T72" fmla="*/ 148 w 256"/>
              <a:gd name="T73" fmla="*/ 104 h 292"/>
              <a:gd name="T74" fmla="*/ 156 w 256"/>
              <a:gd name="T75" fmla="*/ 88 h 292"/>
              <a:gd name="T76" fmla="*/ 164 w 256"/>
              <a:gd name="T77" fmla="*/ 72 h 292"/>
              <a:gd name="T78" fmla="*/ 172 w 256"/>
              <a:gd name="T79" fmla="*/ 60 h 292"/>
              <a:gd name="T80" fmla="*/ 176 w 256"/>
              <a:gd name="T81" fmla="*/ 48 h 292"/>
              <a:gd name="T82" fmla="*/ 176 w 256"/>
              <a:gd name="T83" fmla="*/ 40 h 292"/>
              <a:gd name="T84" fmla="*/ 180 w 256"/>
              <a:gd name="T85" fmla="*/ 32 h 292"/>
              <a:gd name="T86" fmla="*/ 176 w 256"/>
              <a:gd name="T87" fmla="*/ 28 h 292"/>
              <a:gd name="T88" fmla="*/ 176 w 256"/>
              <a:gd name="T89" fmla="*/ 24 h 292"/>
              <a:gd name="T90" fmla="*/ 172 w 256"/>
              <a:gd name="T91" fmla="*/ 20 h 292"/>
              <a:gd name="T92" fmla="*/ 168 w 256"/>
              <a:gd name="T93" fmla="*/ 16 h 292"/>
              <a:gd name="T94" fmla="*/ 168 w 256"/>
              <a:gd name="T95" fmla="*/ 12 h 292"/>
              <a:gd name="T96" fmla="*/ 172 w 256"/>
              <a:gd name="T97" fmla="*/ 4 h 292"/>
              <a:gd name="T98" fmla="*/ 176 w 256"/>
              <a:gd name="T99" fmla="*/ 0 h 292"/>
              <a:gd name="T100" fmla="*/ 184 w 256"/>
              <a:gd name="T101" fmla="*/ 0 h 292"/>
              <a:gd name="T102" fmla="*/ 192 w 256"/>
              <a:gd name="T103" fmla="*/ 0 h 292"/>
              <a:gd name="T104" fmla="*/ 200 w 256"/>
              <a:gd name="T105" fmla="*/ 0 h 292"/>
              <a:gd name="T106" fmla="*/ 208 w 256"/>
              <a:gd name="T107" fmla="*/ 4 h 292"/>
              <a:gd name="T108" fmla="*/ 216 w 256"/>
              <a:gd name="T109" fmla="*/ 8 h 292"/>
              <a:gd name="T110" fmla="*/ 224 w 256"/>
              <a:gd name="T111" fmla="*/ 12 h 292"/>
              <a:gd name="T112" fmla="*/ 236 w 256"/>
              <a:gd name="T113" fmla="*/ 20 h 292"/>
              <a:gd name="T114" fmla="*/ 244 w 256"/>
              <a:gd name="T115" fmla="*/ 28 h 292"/>
              <a:gd name="T116" fmla="*/ 252 w 256"/>
              <a:gd name="T117" fmla="*/ 32 h 292"/>
              <a:gd name="T118" fmla="*/ 256 w 256"/>
              <a:gd name="T119" fmla="*/ 36 h 292"/>
              <a:gd name="T120" fmla="*/ 256 w 256"/>
              <a:gd name="T121" fmla="*/ 44 h 292"/>
              <a:gd name="T122" fmla="*/ 256 w 256"/>
              <a:gd name="T123" fmla="*/ 44 h 2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256" h="292">
                <a:moveTo>
                  <a:pt x="256" y="44"/>
                </a:moveTo>
                <a:lnTo>
                  <a:pt x="252" y="48"/>
                </a:lnTo>
                <a:lnTo>
                  <a:pt x="248" y="52"/>
                </a:lnTo>
                <a:lnTo>
                  <a:pt x="244" y="60"/>
                </a:lnTo>
                <a:lnTo>
                  <a:pt x="236" y="72"/>
                </a:lnTo>
                <a:lnTo>
                  <a:pt x="228" y="84"/>
                </a:lnTo>
                <a:lnTo>
                  <a:pt x="216" y="100"/>
                </a:lnTo>
                <a:lnTo>
                  <a:pt x="208" y="116"/>
                </a:lnTo>
                <a:lnTo>
                  <a:pt x="192" y="136"/>
                </a:lnTo>
                <a:lnTo>
                  <a:pt x="180" y="156"/>
                </a:lnTo>
                <a:lnTo>
                  <a:pt x="164" y="172"/>
                </a:lnTo>
                <a:lnTo>
                  <a:pt x="148" y="192"/>
                </a:lnTo>
                <a:lnTo>
                  <a:pt x="132" y="208"/>
                </a:lnTo>
                <a:lnTo>
                  <a:pt x="116" y="224"/>
                </a:lnTo>
                <a:lnTo>
                  <a:pt x="100" y="236"/>
                </a:lnTo>
                <a:lnTo>
                  <a:pt x="84" y="248"/>
                </a:lnTo>
                <a:lnTo>
                  <a:pt x="68" y="260"/>
                </a:lnTo>
                <a:lnTo>
                  <a:pt x="52" y="268"/>
                </a:lnTo>
                <a:lnTo>
                  <a:pt x="40" y="276"/>
                </a:lnTo>
                <a:lnTo>
                  <a:pt x="28" y="284"/>
                </a:lnTo>
                <a:lnTo>
                  <a:pt x="16" y="288"/>
                </a:lnTo>
                <a:lnTo>
                  <a:pt x="8" y="292"/>
                </a:lnTo>
                <a:lnTo>
                  <a:pt x="4" y="292"/>
                </a:lnTo>
                <a:lnTo>
                  <a:pt x="0" y="292"/>
                </a:lnTo>
                <a:lnTo>
                  <a:pt x="0" y="288"/>
                </a:lnTo>
                <a:lnTo>
                  <a:pt x="0" y="284"/>
                </a:lnTo>
                <a:lnTo>
                  <a:pt x="4" y="280"/>
                </a:lnTo>
                <a:lnTo>
                  <a:pt x="8" y="276"/>
                </a:lnTo>
                <a:lnTo>
                  <a:pt x="12" y="268"/>
                </a:lnTo>
                <a:lnTo>
                  <a:pt x="20" y="260"/>
                </a:lnTo>
                <a:lnTo>
                  <a:pt x="32" y="248"/>
                </a:lnTo>
                <a:lnTo>
                  <a:pt x="44" y="240"/>
                </a:lnTo>
                <a:lnTo>
                  <a:pt x="56" y="224"/>
                </a:lnTo>
                <a:lnTo>
                  <a:pt x="80" y="196"/>
                </a:lnTo>
                <a:lnTo>
                  <a:pt x="104" y="168"/>
                </a:lnTo>
                <a:lnTo>
                  <a:pt x="128" y="136"/>
                </a:lnTo>
                <a:lnTo>
                  <a:pt x="148" y="104"/>
                </a:lnTo>
                <a:lnTo>
                  <a:pt x="156" y="88"/>
                </a:lnTo>
                <a:lnTo>
                  <a:pt x="164" y="72"/>
                </a:lnTo>
                <a:lnTo>
                  <a:pt x="172" y="60"/>
                </a:lnTo>
                <a:lnTo>
                  <a:pt x="176" y="48"/>
                </a:lnTo>
                <a:lnTo>
                  <a:pt x="176" y="40"/>
                </a:lnTo>
                <a:lnTo>
                  <a:pt x="180" y="32"/>
                </a:lnTo>
                <a:lnTo>
                  <a:pt x="176" y="28"/>
                </a:lnTo>
                <a:lnTo>
                  <a:pt x="176" y="24"/>
                </a:lnTo>
                <a:lnTo>
                  <a:pt x="172" y="20"/>
                </a:lnTo>
                <a:lnTo>
                  <a:pt x="168" y="16"/>
                </a:lnTo>
                <a:lnTo>
                  <a:pt x="168" y="12"/>
                </a:lnTo>
                <a:lnTo>
                  <a:pt x="172" y="4"/>
                </a:lnTo>
                <a:lnTo>
                  <a:pt x="176" y="0"/>
                </a:lnTo>
                <a:lnTo>
                  <a:pt x="184" y="0"/>
                </a:lnTo>
                <a:lnTo>
                  <a:pt x="192" y="0"/>
                </a:lnTo>
                <a:lnTo>
                  <a:pt x="200" y="0"/>
                </a:lnTo>
                <a:lnTo>
                  <a:pt x="208" y="4"/>
                </a:lnTo>
                <a:lnTo>
                  <a:pt x="216" y="8"/>
                </a:lnTo>
                <a:lnTo>
                  <a:pt x="224" y="12"/>
                </a:lnTo>
                <a:lnTo>
                  <a:pt x="236" y="20"/>
                </a:lnTo>
                <a:lnTo>
                  <a:pt x="244" y="28"/>
                </a:lnTo>
                <a:lnTo>
                  <a:pt x="252" y="32"/>
                </a:lnTo>
                <a:lnTo>
                  <a:pt x="256" y="36"/>
                </a:lnTo>
                <a:lnTo>
                  <a:pt x="256" y="44"/>
                </a:lnTo>
                <a:lnTo>
                  <a:pt x="256" y="44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" name="Freeform 30">
            <a:extLst>
              <a:ext uri="{FF2B5EF4-FFF2-40B4-BE49-F238E27FC236}">
                <a16:creationId xmlns:a16="http://schemas.microsoft.com/office/drawing/2014/main" id="{F80FEE42-80F6-4E2F-B7DC-DB96AEB9A721}"/>
              </a:ext>
            </a:extLst>
          </p:cNvPr>
          <p:cNvSpPr>
            <a:spLocks/>
          </p:cNvSpPr>
          <p:nvPr/>
        </p:nvSpPr>
        <p:spPr bwMode="auto">
          <a:xfrm>
            <a:off x="5217681" y="4701373"/>
            <a:ext cx="242378" cy="1606052"/>
          </a:xfrm>
          <a:custGeom>
            <a:avLst/>
            <a:gdLst>
              <a:gd name="T0" fmla="*/ 40 w 64"/>
              <a:gd name="T1" fmla="*/ 0 h 344"/>
              <a:gd name="T2" fmla="*/ 44 w 64"/>
              <a:gd name="T3" fmla="*/ 12 h 344"/>
              <a:gd name="T4" fmla="*/ 48 w 64"/>
              <a:gd name="T5" fmla="*/ 24 h 344"/>
              <a:gd name="T6" fmla="*/ 56 w 64"/>
              <a:gd name="T7" fmla="*/ 40 h 344"/>
              <a:gd name="T8" fmla="*/ 60 w 64"/>
              <a:gd name="T9" fmla="*/ 56 h 344"/>
              <a:gd name="T10" fmla="*/ 60 w 64"/>
              <a:gd name="T11" fmla="*/ 76 h 344"/>
              <a:gd name="T12" fmla="*/ 64 w 64"/>
              <a:gd name="T13" fmla="*/ 96 h 344"/>
              <a:gd name="T14" fmla="*/ 64 w 64"/>
              <a:gd name="T15" fmla="*/ 120 h 344"/>
              <a:gd name="T16" fmla="*/ 64 w 64"/>
              <a:gd name="T17" fmla="*/ 144 h 344"/>
              <a:gd name="T18" fmla="*/ 64 w 64"/>
              <a:gd name="T19" fmla="*/ 168 h 344"/>
              <a:gd name="T20" fmla="*/ 64 w 64"/>
              <a:gd name="T21" fmla="*/ 192 h 344"/>
              <a:gd name="T22" fmla="*/ 64 w 64"/>
              <a:gd name="T23" fmla="*/ 212 h 344"/>
              <a:gd name="T24" fmla="*/ 64 w 64"/>
              <a:gd name="T25" fmla="*/ 232 h 344"/>
              <a:gd name="T26" fmla="*/ 60 w 64"/>
              <a:gd name="T27" fmla="*/ 252 h 344"/>
              <a:gd name="T28" fmla="*/ 60 w 64"/>
              <a:gd name="T29" fmla="*/ 268 h 344"/>
              <a:gd name="T30" fmla="*/ 60 w 64"/>
              <a:gd name="T31" fmla="*/ 284 h 344"/>
              <a:gd name="T32" fmla="*/ 56 w 64"/>
              <a:gd name="T33" fmla="*/ 296 h 344"/>
              <a:gd name="T34" fmla="*/ 52 w 64"/>
              <a:gd name="T35" fmla="*/ 308 h 344"/>
              <a:gd name="T36" fmla="*/ 52 w 64"/>
              <a:gd name="T37" fmla="*/ 316 h 344"/>
              <a:gd name="T38" fmla="*/ 48 w 64"/>
              <a:gd name="T39" fmla="*/ 324 h 344"/>
              <a:gd name="T40" fmla="*/ 48 w 64"/>
              <a:gd name="T41" fmla="*/ 332 h 344"/>
              <a:gd name="T42" fmla="*/ 44 w 64"/>
              <a:gd name="T43" fmla="*/ 336 h 344"/>
              <a:gd name="T44" fmla="*/ 40 w 64"/>
              <a:gd name="T45" fmla="*/ 340 h 344"/>
              <a:gd name="T46" fmla="*/ 40 w 64"/>
              <a:gd name="T47" fmla="*/ 344 h 344"/>
              <a:gd name="T48" fmla="*/ 36 w 64"/>
              <a:gd name="T49" fmla="*/ 344 h 344"/>
              <a:gd name="T50" fmla="*/ 28 w 64"/>
              <a:gd name="T51" fmla="*/ 344 h 344"/>
              <a:gd name="T52" fmla="*/ 24 w 64"/>
              <a:gd name="T53" fmla="*/ 340 h 344"/>
              <a:gd name="T54" fmla="*/ 20 w 64"/>
              <a:gd name="T55" fmla="*/ 336 h 344"/>
              <a:gd name="T56" fmla="*/ 12 w 64"/>
              <a:gd name="T57" fmla="*/ 332 h 344"/>
              <a:gd name="T58" fmla="*/ 8 w 64"/>
              <a:gd name="T59" fmla="*/ 324 h 344"/>
              <a:gd name="T60" fmla="*/ 4 w 64"/>
              <a:gd name="T61" fmla="*/ 316 h 344"/>
              <a:gd name="T62" fmla="*/ 0 w 64"/>
              <a:gd name="T63" fmla="*/ 308 h 344"/>
              <a:gd name="T64" fmla="*/ 0 w 64"/>
              <a:gd name="T65" fmla="*/ 300 h 344"/>
              <a:gd name="T66" fmla="*/ 0 w 64"/>
              <a:gd name="T67" fmla="*/ 296 h 344"/>
              <a:gd name="T68" fmla="*/ 0 w 64"/>
              <a:gd name="T69" fmla="*/ 288 h 344"/>
              <a:gd name="T70" fmla="*/ 0 w 64"/>
              <a:gd name="T71" fmla="*/ 284 h 344"/>
              <a:gd name="T72" fmla="*/ 4 w 64"/>
              <a:gd name="T73" fmla="*/ 276 h 344"/>
              <a:gd name="T74" fmla="*/ 4 w 64"/>
              <a:gd name="T75" fmla="*/ 264 h 344"/>
              <a:gd name="T76" fmla="*/ 4 w 64"/>
              <a:gd name="T77" fmla="*/ 256 h 344"/>
              <a:gd name="T78" fmla="*/ 8 w 64"/>
              <a:gd name="T79" fmla="*/ 244 h 344"/>
              <a:gd name="T80" fmla="*/ 8 w 64"/>
              <a:gd name="T81" fmla="*/ 228 h 344"/>
              <a:gd name="T82" fmla="*/ 12 w 64"/>
              <a:gd name="T83" fmla="*/ 172 h 344"/>
              <a:gd name="T84" fmla="*/ 16 w 64"/>
              <a:gd name="T85" fmla="*/ 144 h 344"/>
              <a:gd name="T86" fmla="*/ 16 w 64"/>
              <a:gd name="T87" fmla="*/ 112 h 344"/>
              <a:gd name="T88" fmla="*/ 16 w 64"/>
              <a:gd name="T89" fmla="*/ 84 h 344"/>
              <a:gd name="T90" fmla="*/ 12 w 64"/>
              <a:gd name="T91" fmla="*/ 56 h 344"/>
              <a:gd name="T92" fmla="*/ 12 w 64"/>
              <a:gd name="T93" fmla="*/ 44 h 344"/>
              <a:gd name="T94" fmla="*/ 12 w 64"/>
              <a:gd name="T95" fmla="*/ 36 h 344"/>
              <a:gd name="T96" fmla="*/ 12 w 64"/>
              <a:gd name="T97" fmla="*/ 24 h 344"/>
              <a:gd name="T98" fmla="*/ 8 w 64"/>
              <a:gd name="T99" fmla="*/ 16 h 344"/>
              <a:gd name="T100" fmla="*/ 40 w 64"/>
              <a:gd name="T101" fmla="*/ 0 h 344"/>
              <a:gd name="T102" fmla="*/ 40 w 64"/>
              <a:gd name="T103" fmla="*/ 0 h 3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64" h="344">
                <a:moveTo>
                  <a:pt x="40" y="0"/>
                </a:moveTo>
                <a:lnTo>
                  <a:pt x="44" y="12"/>
                </a:lnTo>
                <a:lnTo>
                  <a:pt x="48" y="24"/>
                </a:lnTo>
                <a:lnTo>
                  <a:pt x="56" y="40"/>
                </a:lnTo>
                <a:lnTo>
                  <a:pt x="60" y="56"/>
                </a:lnTo>
                <a:lnTo>
                  <a:pt x="60" y="76"/>
                </a:lnTo>
                <a:lnTo>
                  <a:pt x="64" y="96"/>
                </a:lnTo>
                <a:lnTo>
                  <a:pt x="64" y="120"/>
                </a:lnTo>
                <a:lnTo>
                  <a:pt x="64" y="144"/>
                </a:lnTo>
                <a:lnTo>
                  <a:pt x="64" y="168"/>
                </a:lnTo>
                <a:lnTo>
                  <a:pt x="64" y="192"/>
                </a:lnTo>
                <a:lnTo>
                  <a:pt x="64" y="212"/>
                </a:lnTo>
                <a:lnTo>
                  <a:pt x="64" y="232"/>
                </a:lnTo>
                <a:lnTo>
                  <a:pt x="60" y="252"/>
                </a:lnTo>
                <a:lnTo>
                  <a:pt x="60" y="268"/>
                </a:lnTo>
                <a:lnTo>
                  <a:pt x="60" y="284"/>
                </a:lnTo>
                <a:lnTo>
                  <a:pt x="56" y="296"/>
                </a:lnTo>
                <a:lnTo>
                  <a:pt x="52" y="308"/>
                </a:lnTo>
                <a:lnTo>
                  <a:pt x="52" y="316"/>
                </a:lnTo>
                <a:lnTo>
                  <a:pt x="48" y="324"/>
                </a:lnTo>
                <a:lnTo>
                  <a:pt x="48" y="332"/>
                </a:lnTo>
                <a:lnTo>
                  <a:pt x="44" y="336"/>
                </a:lnTo>
                <a:lnTo>
                  <a:pt x="40" y="340"/>
                </a:lnTo>
                <a:lnTo>
                  <a:pt x="40" y="344"/>
                </a:lnTo>
                <a:lnTo>
                  <a:pt x="36" y="344"/>
                </a:lnTo>
                <a:lnTo>
                  <a:pt x="28" y="344"/>
                </a:lnTo>
                <a:lnTo>
                  <a:pt x="24" y="340"/>
                </a:lnTo>
                <a:lnTo>
                  <a:pt x="20" y="336"/>
                </a:lnTo>
                <a:lnTo>
                  <a:pt x="12" y="332"/>
                </a:lnTo>
                <a:lnTo>
                  <a:pt x="8" y="324"/>
                </a:lnTo>
                <a:lnTo>
                  <a:pt x="4" y="316"/>
                </a:lnTo>
                <a:lnTo>
                  <a:pt x="0" y="308"/>
                </a:lnTo>
                <a:lnTo>
                  <a:pt x="0" y="300"/>
                </a:lnTo>
                <a:lnTo>
                  <a:pt x="0" y="296"/>
                </a:lnTo>
                <a:lnTo>
                  <a:pt x="0" y="288"/>
                </a:lnTo>
                <a:lnTo>
                  <a:pt x="0" y="284"/>
                </a:lnTo>
                <a:lnTo>
                  <a:pt x="4" y="276"/>
                </a:lnTo>
                <a:lnTo>
                  <a:pt x="4" y="264"/>
                </a:lnTo>
                <a:lnTo>
                  <a:pt x="4" y="256"/>
                </a:lnTo>
                <a:lnTo>
                  <a:pt x="8" y="244"/>
                </a:lnTo>
                <a:lnTo>
                  <a:pt x="8" y="228"/>
                </a:lnTo>
                <a:lnTo>
                  <a:pt x="12" y="172"/>
                </a:lnTo>
                <a:lnTo>
                  <a:pt x="16" y="144"/>
                </a:lnTo>
                <a:lnTo>
                  <a:pt x="16" y="112"/>
                </a:lnTo>
                <a:lnTo>
                  <a:pt x="16" y="84"/>
                </a:lnTo>
                <a:lnTo>
                  <a:pt x="12" y="56"/>
                </a:lnTo>
                <a:lnTo>
                  <a:pt x="12" y="44"/>
                </a:lnTo>
                <a:lnTo>
                  <a:pt x="12" y="36"/>
                </a:lnTo>
                <a:lnTo>
                  <a:pt x="12" y="24"/>
                </a:lnTo>
                <a:lnTo>
                  <a:pt x="8" y="16"/>
                </a:lnTo>
                <a:lnTo>
                  <a:pt x="40" y="0"/>
                </a:lnTo>
                <a:lnTo>
                  <a:pt x="40" y="0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0" name="Freeform 31">
            <a:extLst>
              <a:ext uri="{FF2B5EF4-FFF2-40B4-BE49-F238E27FC236}">
                <a16:creationId xmlns:a16="http://schemas.microsoft.com/office/drawing/2014/main" id="{CC5010E6-C3E9-4F1B-B4EC-55D58CF4AD67}"/>
              </a:ext>
            </a:extLst>
          </p:cNvPr>
          <p:cNvSpPr>
            <a:spLocks/>
          </p:cNvSpPr>
          <p:nvPr/>
        </p:nvSpPr>
        <p:spPr bwMode="auto">
          <a:xfrm>
            <a:off x="5535801" y="4738723"/>
            <a:ext cx="257527" cy="1027127"/>
          </a:xfrm>
          <a:custGeom>
            <a:avLst/>
            <a:gdLst>
              <a:gd name="T0" fmla="*/ 64 w 68"/>
              <a:gd name="T1" fmla="*/ 92 h 220"/>
              <a:gd name="T2" fmla="*/ 64 w 68"/>
              <a:gd name="T3" fmla="*/ 108 h 220"/>
              <a:gd name="T4" fmla="*/ 64 w 68"/>
              <a:gd name="T5" fmla="*/ 124 h 220"/>
              <a:gd name="T6" fmla="*/ 64 w 68"/>
              <a:gd name="T7" fmla="*/ 136 h 220"/>
              <a:gd name="T8" fmla="*/ 64 w 68"/>
              <a:gd name="T9" fmla="*/ 148 h 220"/>
              <a:gd name="T10" fmla="*/ 64 w 68"/>
              <a:gd name="T11" fmla="*/ 160 h 220"/>
              <a:gd name="T12" fmla="*/ 60 w 68"/>
              <a:gd name="T13" fmla="*/ 168 h 220"/>
              <a:gd name="T14" fmla="*/ 60 w 68"/>
              <a:gd name="T15" fmla="*/ 188 h 220"/>
              <a:gd name="T16" fmla="*/ 56 w 68"/>
              <a:gd name="T17" fmla="*/ 200 h 220"/>
              <a:gd name="T18" fmla="*/ 52 w 68"/>
              <a:gd name="T19" fmla="*/ 212 h 220"/>
              <a:gd name="T20" fmla="*/ 52 w 68"/>
              <a:gd name="T21" fmla="*/ 216 h 220"/>
              <a:gd name="T22" fmla="*/ 48 w 68"/>
              <a:gd name="T23" fmla="*/ 216 h 220"/>
              <a:gd name="T24" fmla="*/ 48 w 68"/>
              <a:gd name="T25" fmla="*/ 220 h 220"/>
              <a:gd name="T26" fmla="*/ 44 w 68"/>
              <a:gd name="T27" fmla="*/ 220 h 220"/>
              <a:gd name="T28" fmla="*/ 40 w 68"/>
              <a:gd name="T29" fmla="*/ 220 h 220"/>
              <a:gd name="T30" fmla="*/ 32 w 68"/>
              <a:gd name="T31" fmla="*/ 216 h 220"/>
              <a:gd name="T32" fmla="*/ 28 w 68"/>
              <a:gd name="T33" fmla="*/ 212 h 220"/>
              <a:gd name="T34" fmla="*/ 24 w 68"/>
              <a:gd name="T35" fmla="*/ 204 h 220"/>
              <a:gd name="T36" fmla="*/ 20 w 68"/>
              <a:gd name="T37" fmla="*/ 192 h 220"/>
              <a:gd name="T38" fmla="*/ 16 w 68"/>
              <a:gd name="T39" fmla="*/ 184 h 220"/>
              <a:gd name="T40" fmla="*/ 16 w 68"/>
              <a:gd name="T41" fmla="*/ 172 h 220"/>
              <a:gd name="T42" fmla="*/ 16 w 68"/>
              <a:gd name="T43" fmla="*/ 160 h 220"/>
              <a:gd name="T44" fmla="*/ 16 w 68"/>
              <a:gd name="T45" fmla="*/ 148 h 220"/>
              <a:gd name="T46" fmla="*/ 20 w 68"/>
              <a:gd name="T47" fmla="*/ 132 h 220"/>
              <a:gd name="T48" fmla="*/ 20 w 68"/>
              <a:gd name="T49" fmla="*/ 108 h 220"/>
              <a:gd name="T50" fmla="*/ 20 w 68"/>
              <a:gd name="T51" fmla="*/ 84 h 220"/>
              <a:gd name="T52" fmla="*/ 20 w 68"/>
              <a:gd name="T53" fmla="*/ 72 h 220"/>
              <a:gd name="T54" fmla="*/ 20 w 68"/>
              <a:gd name="T55" fmla="*/ 64 h 220"/>
              <a:gd name="T56" fmla="*/ 16 w 68"/>
              <a:gd name="T57" fmla="*/ 52 h 220"/>
              <a:gd name="T58" fmla="*/ 16 w 68"/>
              <a:gd name="T59" fmla="*/ 44 h 220"/>
              <a:gd name="T60" fmla="*/ 16 w 68"/>
              <a:gd name="T61" fmla="*/ 36 h 220"/>
              <a:gd name="T62" fmla="*/ 12 w 68"/>
              <a:gd name="T63" fmla="*/ 32 h 220"/>
              <a:gd name="T64" fmla="*/ 12 w 68"/>
              <a:gd name="T65" fmla="*/ 28 h 220"/>
              <a:gd name="T66" fmla="*/ 8 w 68"/>
              <a:gd name="T67" fmla="*/ 24 h 220"/>
              <a:gd name="T68" fmla="*/ 4 w 68"/>
              <a:gd name="T69" fmla="*/ 20 h 220"/>
              <a:gd name="T70" fmla="*/ 0 w 68"/>
              <a:gd name="T71" fmla="*/ 16 h 220"/>
              <a:gd name="T72" fmla="*/ 0 w 68"/>
              <a:gd name="T73" fmla="*/ 12 h 220"/>
              <a:gd name="T74" fmla="*/ 0 w 68"/>
              <a:gd name="T75" fmla="*/ 8 h 220"/>
              <a:gd name="T76" fmla="*/ 4 w 68"/>
              <a:gd name="T77" fmla="*/ 4 h 220"/>
              <a:gd name="T78" fmla="*/ 12 w 68"/>
              <a:gd name="T79" fmla="*/ 0 h 220"/>
              <a:gd name="T80" fmla="*/ 16 w 68"/>
              <a:gd name="T81" fmla="*/ 0 h 220"/>
              <a:gd name="T82" fmla="*/ 28 w 68"/>
              <a:gd name="T83" fmla="*/ 0 h 220"/>
              <a:gd name="T84" fmla="*/ 36 w 68"/>
              <a:gd name="T85" fmla="*/ 4 h 220"/>
              <a:gd name="T86" fmla="*/ 44 w 68"/>
              <a:gd name="T87" fmla="*/ 4 h 220"/>
              <a:gd name="T88" fmla="*/ 52 w 68"/>
              <a:gd name="T89" fmla="*/ 8 h 220"/>
              <a:gd name="T90" fmla="*/ 60 w 68"/>
              <a:gd name="T91" fmla="*/ 12 h 220"/>
              <a:gd name="T92" fmla="*/ 60 w 68"/>
              <a:gd name="T93" fmla="*/ 16 h 220"/>
              <a:gd name="T94" fmla="*/ 64 w 68"/>
              <a:gd name="T95" fmla="*/ 24 h 220"/>
              <a:gd name="T96" fmla="*/ 64 w 68"/>
              <a:gd name="T97" fmla="*/ 32 h 220"/>
              <a:gd name="T98" fmla="*/ 68 w 68"/>
              <a:gd name="T99" fmla="*/ 40 h 220"/>
              <a:gd name="T100" fmla="*/ 68 w 68"/>
              <a:gd name="T101" fmla="*/ 52 h 220"/>
              <a:gd name="T102" fmla="*/ 68 w 68"/>
              <a:gd name="T103" fmla="*/ 64 h 220"/>
              <a:gd name="T104" fmla="*/ 68 w 68"/>
              <a:gd name="T105" fmla="*/ 76 h 220"/>
              <a:gd name="T106" fmla="*/ 64 w 68"/>
              <a:gd name="T107" fmla="*/ 92 h 220"/>
              <a:gd name="T108" fmla="*/ 64 w 68"/>
              <a:gd name="T109" fmla="*/ 92 h 2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68" h="220">
                <a:moveTo>
                  <a:pt x="64" y="92"/>
                </a:moveTo>
                <a:lnTo>
                  <a:pt x="64" y="108"/>
                </a:lnTo>
                <a:lnTo>
                  <a:pt x="64" y="124"/>
                </a:lnTo>
                <a:lnTo>
                  <a:pt x="64" y="136"/>
                </a:lnTo>
                <a:lnTo>
                  <a:pt x="64" y="148"/>
                </a:lnTo>
                <a:lnTo>
                  <a:pt x="64" y="160"/>
                </a:lnTo>
                <a:lnTo>
                  <a:pt x="60" y="168"/>
                </a:lnTo>
                <a:lnTo>
                  <a:pt x="60" y="188"/>
                </a:lnTo>
                <a:lnTo>
                  <a:pt x="56" y="200"/>
                </a:lnTo>
                <a:lnTo>
                  <a:pt x="52" y="212"/>
                </a:lnTo>
                <a:lnTo>
                  <a:pt x="52" y="216"/>
                </a:lnTo>
                <a:lnTo>
                  <a:pt x="48" y="216"/>
                </a:lnTo>
                <a:lnTo>
                  <a:pt x="48" y="220"/>
                </a:lnTo>
                <a:lnTo>
                  <a:pt x="44" y="220"/>
                </a:lnTo>
                <a:lnTo>
                  <a:pt x="40" y="220"/>
                </a:lnTo>
                <a:lnTo>
                  <a:pt x="32" y="216"/>
                </a:lnTo>
                <a:lnTo>
                  <a:pt x="28" y="212"/>
                </a:lnTo>
                <a:lnTo>
                  <a:pt x="24" y="204"/>
                </a:lnTo>
                <a:lnTo>
                  <a:pt x="20" y="192"/>
                </a:lnTo>
                <a:lnTo>
                  <a:pt x="16" y="184"/>
                </a:lnTo>
                <a:lnTo>
                  <a:pt x="16" y="172"/>
                </a:lnTo>
                <a:lnTo>
                  <a:pt x="16" y="160"/>
                </a:lnTo>
                <a:lnTo>
                  <a:pt x="16" y="148"/>
                </a:lnTo>
                <a:lnTo>
                  <a:pt x="20" y="132"/>
                </a:lnTo>
                <a:lnTo>
                  <a:pt x="20" y="108"/>
                </a:lnTo>
                <a:lnTo>
                  <a:pt x="20" y="84"/>
                </a:lnTo>
                <a:lnTo>
                  <a:pt x="20" y="72"/>
                </a:lnTo>
                <a:lnTo>
                  <a:pt x="20" y="64"/>
                </a:lnTo>
                <a:lnTo>
                  <a:pt x="16" y="52"/>
                </a:lnTo>
                <a:lnTo>
                  <a:pt x="16" y="44"/>
                </a:lnTo>
                <a:lnTo>
                  <a:pt x="16" y="36"/>
                </a:lnTo>
                <a:lnTo>
                  <a:pt x="12" y="32"/>
                </a:lnTo>
                <a:lnTo>
                  <a:pt x="12" y="28"/>
                </a:lnTo>
                <a:lnTo>
                  <a:pt x="8" y="24"/>
                </a:lnTo>
                <a:lnTo>
                  <a:pt x="4" y="20"/>
                </a:lnTo>
                <a:lnTo>
                  <a:pt x="0" y="16"/>
                </a:lnTo>
                <a:lnTo>
                  <a:pt x="0" y="12"/>
                </a:lnTo>
                <a:lnTo>
                  <a:pt x="0" y="8"/>
                </a:lnTo>
                <a:lnTo>
                  <a:pt x="4" y="4"/>
                </a:lnTo>
                <a:lnTo>
                  <a:pt x="12" y="0"/>
                </a:lnTo>
                <a:lnTo>
                  <a:pt x="16" y="0"/>
                </a:lnTo>
                <a:lnTo>
                  <a:pt x="28" y="0"/>
                </a:lnTo>
                <a:lnTo>
                  <a:pt x="36" y="4"/>
                </a:lnTo>
                <a:lnTo>
                  <a:pt x="44" y="4"/>
                </a:lnTo>
                <a:lnTo>
                  <a:pt x="52" y="8"/>
                </a:lnTo>
                <a:lnTo>
                  <a:pt x="60" y="12"/>
                </a:lnTo>
                <a:lnTo>
                  <a:pt x="60" y="16"/>
                </a:lnTo>
                <a:lnTo>
                  <a:pt x="64" y="24"/>
                </a:lnTo>
                <a:lnTo>
                  <a:pt x="64" y="32"/>
                </a:lnTo>
                <a:lnTo>
                  <a:pt x="68" y="40"/>
                </a:lnTo>
                <a:lnTo>
                  <a:pt x="68" y="52"/>
                </a:lnTo>
                <a:lnTo>
                  <a:pt x="68" y="64"/>
                </a:lnTo>
                <a:lnTo>
                  <a:pt x="68" y="76"/>
                </a:lnTo>
                <a:lnTo>
                  <a:pt x="64" y="92"/>
                </a:lnTo>
                <a:lnTo>
                  <a:pt x="64" y="92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1" name="Freeform 32">
            <a:extLst>
              <a:ext uri="{FF2B5EF4-FFF2-40B4-BE49-F238E27FC236}">
                <a16:creationId xmlns:a16="http://schemas.microsoft.com/office/drawing/2014/main" id="{1231193D-B95F-4A4B-8B5A-3AF555981E25}"/>
              </a:ext>
            </a:extLst>
          </p:cNvPr>
          <p:cNvSpPr>
            <a:spLocks/>
          </p:cNvSpPr>
          <p:nvPr/>
        </p:nvSpPr>
        <p:spPr bwMode="auto">
          <a:xfrm>
            <a:off x="6035705" y="4085096"/>
            <a:ext cx="863470" cy="560251"/>
          </a:xfrm>
          <a:custGeom>
            <a:avLst/>
            <a:gdLst>
              <a:gd name="T0" fmla="*/ 144 w 228"/>
              <a:gd name="T1" fmla="*/ 4 h 120"/>
              <a:gd name="T2" fmla="*/ 156 w 228"/>
              <a:gd name="T3" fmla="*/ 0 h 120"/>
              <a:gd name="T4" fmla="*/ 168 w 228"/>
              <a:gd name="T5" fmla="*/ 0 h 120"/>
              <a:gd name="T6" fmla="*/ 188 w 228"/>
              <a:gd name="T7" fmla="*/ 8 h 120"/>
              <a:gd name="T8" fmla="*/ 212 w 228"/>
              <a:gd name="T9" fmla="*/ 16 h 120"/>
              <a:gd name="T10" fmla="*/ 224 w 228"/>
              <a:gd name="T11" fmla="*/ 28 h 120"/>
              <a:gd name="T12" fmla="*/ 224 w 228"/>
              <a:gd name="T13" fmla="*/ 36 h 120"/>
              <a:gd name="T14" fmla="*/ 216 w 228"/>
              <a:gd name="T15" fmla="*/ 44 h 120"/>
              <a:gd name="T16" fmla="*/ 208 w 228"/>
              <a:gd name="T17" fmla="*/ 48 h 120"/>
              <a:gd name="T18" fmla="*/ 196 w 228"/>
              <a:gd name="T19" fmla="*/ 56 h 120"/>
              <a:gd name="T20" fmla="*/ 184 w 228"/>
              <a:gd name="T21" fmla="*/ 76 h 120"/>
              <a:gd name="T22" fmla="*/ 164 w 228"/>
              <a:gd name="T23" fmla="*/ 104 h 120"/>
              <a:gd name="T24" fmla="*/ 120 w 228"/>
              <a:gd name="T25" fmla="*/ 120 h 120"/>
              <a:gd name="T26" fmla="*/ 128 w 228"/>
              <a:gd name="T27" fmla="*/ 88 h 120"/>
              <a:gd name="T28" fmla="*/ 136 w 228"/>
              <a:gd name="T29" fmla="*/ 64 h 120"/>
              <a:gd name="T30" fmla="*/ 136 w 228"/>
              <a:gd name="T31" fmla="*/ 48 h 120"/>
              <a:gd name="T32" fmla="*/ 140 w 228"/>
              <a:gd name="T33" fmla="*/ 44 h 120"/>
              <a:gd name="T34" fmla="*/ 136 w 228"/>
              <a:gd name="T35" fmla="*/ 44 h 120"/>
              <a:gd name="T36" fmla="*/ 124 w 228"/>
              <a:gd name="T37" fmla="*/ 48 h 120"/>
              <a:gd name="T38" fmla="*/ 112 w 228"/>
              <a:gd name="T39" fmla="*/ 48 h 120"/>
              <a:gd name="T40" fmla="*/ 92 w 228"/>
              <a:gd name="T41" fmla="*/ 56 h 120"/>
              <a:gd name="T42" fmla="*/ 72 w 228"/>
              <a:gd name="T43" fmla="*/ 60 h 120"/>
              <a:gd name="T44" fmla="*/ 56 w 228"/>
              <a:gd name="T45" fmla="*/ 64 h 120"/>
              <a:gd name="T46" fmla="*/ 44 w 228"/>
              <a:gd name="T47" fmla="*/ 68 h 120"/>
              <a:gd name="T48" fmla="*/ 36 w 228"/>
              <a:gd name="T49" fmla="*/ 68 h 120"/>
              <a:gd name="T50" fmla="*/ 24 w 228"/>
              <a:gd name="T51" fmla="*/ 64 h 120"/>
              <a:gd name="T52" fmla="*/ 8 w 228"/>
              <a:gd name="T53" fmla="*/ 52 h 120"/>
              <a:gd name="T54" fmla="*/ 0 w 228"/>
              <a:gd name="T55" fmla="*/ 44 h 120"/>
              <a:gd name="T56" fmla="*/ 0 w 228"/>
              <a:gd name="T57" fmla="*/ 40 h 120"/>
              <a:gd name="T58" fmla="*/ 8 w 228"/>
              <a:gd name="T59" fmla="*/ 40 h 120"/>
              <a:gd name="T60" fmla="*/ 20 w 228"/>
              <a:gd name="T61" fmla="*/ 36 h 120"/>
              <a:gd name="T62" fmla="*/ 36 w 228"/>
              <a:gd name="T63" fmla="*/ 32 h 120"/>
              <a:gd name="T64" fmla="*/ 56 w 228"/>
              <a:gd name="T65" fmla="*/ 28 h 120"/>
              <a:gd name="T66" fmla="*/ 84 w 228"/>
              <a:gd name="T67" fmla="*/ 24 h 120"/>
              <a:gd name="T68" fmla="*/ 104 w 228"/>
              <a:gd name="T69" fmla="*/ 20 h 120"/>
              <a:gd name="T70" fmla="*/ 120 w 228"/>
              <a:gd name="T71" fmla="*/ 16 h 120"/>
              <a:gd name="T72" fmla="*/ 132 w 228"/>
              <a:gd name="T73" fmla="*/ 8 h 120"/>
              <a:gd name="T74" fmla="*/ 136 w 228"/>
              <a:gd name="T75" fmla="*/ 8 h 1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228" h="120">
                <a:moveTo>
                  <a:pt x="136" y="8"/>
                </a:moveTo>
                <a:lnTo>
                  <a:pt x="144" y="4"/>
                </a:lnTo>
                <a:lnTo>
                  <a:pt x="148" y="0"/>
                </a:lnTo>
                <a:lnTo>
                  <a:pt x="156" y="0"/>
                </a:lnTo>
                <a:lnTo>
                  <a:pt x="160" y="0"/>
                </a:lnTo>
                <a:lnTo>
                  <a:pt x="168" y="0"/>
                </a:lnTo>
                <a:lnTo>
                  <a:pt x="176" y="4"/>
                </a:lnTo>
                <a:lnTo>
                  <a:pt x="188" y="8"/>
                </a:lnTo>
                <a:lnTo>
                  <a:pt x="200" y="12"/>
                </a:lnTo>
                <a:lnTo>
                  <a:pt x="212" y="16"/>
                </a:lnTo>
                <a:lnTo>
                  <a:pt x="220" y="20"/>
                </a:lnTo>
                <a:lnTo>
                  <a:pt x="224" y="28"/>
                </a:lnTo>
                <a:lnTo>
                  <a:pt x="228" y="32"/>
                </a:lnTo>
                <a:lnTo>
                  <a:pt x="224" y="36"/>
                </a:lnTo>
                <a:lnTo>
                  <a:pt x="224" y="40"/>
                </a:lnTo>
                <a:lnTo>
                  <a:pt x="216" y="44"/>
                </a:lnTo>
                <a:lnTo>
                  <a:pt x="212" y="44"/>
                </a:lnTo>
                <a:lnTo>
                  <a:pt x="208" y="48"/>
                </a:lnTo>
                <a:lnTo>
                  <a:pt x="204" y="52"/>
                </a:lnTo>
                <a:lnTo>
                  <a:pt x="196" y="56"/>
                </a:lnTo>
                <a:lnTo>
                  <a:pt x="192" y="68"/>
                </a:lnTo>
                <a:lnTo>
                  <a:pt x="184" y="76"/>
                </a:lnTo>
                <a:lnTo>
                  <a:pt x="172" y="88"/>
                </a:lnTo>
                <a:lnTo>
                  <a:pt x="164" y="104"/>
                </a:lnTo>
                <a:lnTo>
                  <a:pt x="152" y="120"/>
                </a:lnTo>
                <a:lnTo>
                  <a:pt x="120" y="120"/>
                </a:lnTo>
                <a:lnTo>
                  <a:pt x="124" y="104"/>
                </a:lnTo>
                <a:lnTo>
                  <a:pt x="128" y="88"/>
                </a:lnTo>
                <a:lnTo>
                  <a:pt x="132" y="76"/>
                </a:lnTo>
                <a:lnTo>
                  <a:pt x="136" y="64"/>
                </a:lnTo>
                <a:lnTo>
                  <a:pt x="136" y="56"/>
                </a:lnTo>
                <a:lnTo>
                  <a:pt x="136" y="48"/>
                </a:lnTo>
                <a:lnTo>
                  <a:pt x="140" y="44"/>
                </a:lnTo>
                <a:lnTo>
                  <a:pt x="140" y="44"/>
                </a:lnTo>
                <a:lnTo>
                  <a:pt x="136" y="44"/>
                </a:lnTo>
                <a:lnTo>
                  <a:pt x="136" y="44"/>
                </a:lnTo>
                <a:lnTo>
                  <a:pt x="132" y="44"/>
                </a:lnTo>
                <a:lnTo>
                  <a:pt x="124" y="48"/>
                </a:lnTo>
                <a:lnTo>
                  <a:pt x="120" y="48"/>
                </a:lnTo>
                <a:lnTo>
                  <a:pt x="112" y="48"/>
                </a:lnTo>
                <a:lnTo>
                  <a:pt x="104" y="52"/>
                </a:lnTo>
                <a:lnTo>
                  <a:pt x="92" y="56"/>
                </a:lnTo>
                <a:lnTo>
                  <a:pt x="80" y="60"/>
                </a:lnTo>
                <a:lnTo>
                  <a:pt x="72" y="60"/>
                </a:lnTo>
                <a:lnTo>
                  <a:pt x="60" y="64"/>
                </a:lnTo>
                <a:lnTo>
                  <a:pt x="56" y="64"/>
                </a:lnTo>
                <a:lnTo>
                  <a:pt x="48" y="68"/>
                </a:lnTo>
                <a:lnTo>
                  <a:pt x="44" y="68"/>
                </a:lnTo>
                <a:lnTo>
                  <a:pt x="40" y="68"/>
                </a:lnTo>
                <a:lnTo>
                  <a:pt x="36" y="68"/>
                </a:lnTo>
                <a:lnTo>
                  <a:pt x="28" y="68"/>
                </a:lnTo>
                <a:lnTo>
                  <a:pt x="24" y="64"/>
                </a:lnTo>
                <a:lnTo>
                  <a:pt x="16" y="60"/>
                </a:lnTo>
                <a:lnTo>
                  <a:pt x="8" y="52"/>
                </a:lnTo>
                <a:lnTo>
                  <a:pt x="4" y="48"/>
                </a:lnTo>
                <a:lnTo>
                  <a:pt x="0" y="44"/>
                </a:lnTo>
                <a:lnTo>
                  <a:pt x="0" y="40"/>
                </a:lnTo>
                <a:lnTo>
                  <a:pt x="0" y="40"/>
                </a:lnTo>
                <a:lnTo>
                  <a:pt x="4" y="40"/>
                </a:lnTo>
                <a:lnTo>
                  <a:pt x="8" y="40"/>
                </a:lnTo>
                <a:lnTo>
                  <a:pt x="12" y="36"/>
                </a:lnTo>
                <a:lnTo>
                  <a:pt x="20" y="36"/>
                </a:lnTo>
                <a:lnTo>
                  <a:pt x="28" y="36"/>
                </a:lnTo>
                <a:lnTo>
                  <a:pt x="36" y="32"/>
                </a:lnTo>
                <a:lnTo>
                  <a:pt x="48" y="32"/>
                </a:lnTo>
                <a:lnTo>
                  <a:pt x="56" y="28"/>
                </a:lnTo>
                <a:lnTo>
                  <a:pt x="72" y="28"/>
                </a:lnTo>
                <a:lnTo>
                  <a:pt x="84" y="24"/>
                </a:lnTo>
                <a:lnTo>
                  <a:pt x="96" y="20"/>
                </a:lnTo>
                <a:lnTo>
                  <a:pt x="104" y="20"/>
                </a:lnTo>
                <a:lnTo>
                  <a:pt x="112" y="16"/>
                </a:lnTo>
                <a:lnTo>
                  <a:pt x="120" y="16"/>
                </a:lnTo>
                <a:lnTo>
                  <a:pt x="128" y="12"/>
                </a:lnTo>
                <a:lnTo>
                  <a:pt x="132" y="8"/>
                </a:lnTo>
                <a:lnTo>
                  <a:pt x="136" y="8"/>
                </a:lnTo>
                <a:lnTo>
                  <a:pt x="136" y="8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2" name="Freeform 33">
            <a:extLst>
              <a:ext uri="{FF2B5EF4-FFF2-40B4-BE49-F238E27FC236}">
                <a16:creationId xmlns:a16="http://schemas.microsoft.com/office/drawing/2014/main" id="{F2D57365-DE4A-4066-A4D5-4E82811A9E9D}"/>
              </a:ext>
            </a:extLst>
          </p:cNvPr>
          <p:cNvSpPr>
            <a:spLocks/>
          </p:cNvSpPr>
          <p:nvPr/>
        </p:nvSpPr>
        <p:spPr bwMode="auto">
          <a:xfrm>
            <a:off x="5808476" y="4495947"/>
            <a:ext cx="1378523" cy="317475"/>
          </a:xfrm>
          <a:custGeom>
            <a:avLst/>
            <a:gdLst>
              <a:gd name="T0" fmla="*/ 364 w 364"/>
              <a:gd name="T1" fmla="*/ 24 h 68"/>
              <a:gd name="T2" fmla="*/ 360 w 364"/>
              <a:gd name="T3" fmla="*/ 28 h 68"/>
              <a:gd name="T4" fmla="*/ 356 w 364"/>
              <a:gd name="T5" fmla="*/ 32 h 68"/>
              <a:gd name="T6" fmla="*/ 348 w 364"/>
              <a:gd name="T7" fmla="*/ 32 h 68"/>
              <a:gd name="T8" fmla="*/ 336 w 364"/>
              <a:gd name="T9" fmla="*/ 32 h 68"/>
              <a:gd name="T10" fmla="*/ 328 w 364"/>
              <a:gd name="T11" fmla="*/ 32 h 68"/>
              <a:gd name="T12" fmla="*/ 320 w 364"/>
              <a:gd name="T13" fmla="*/ 32 h 68"/>
              <a:gd name="T14" fmla="*/ 312 w 364"/>
              <a:gd name="T15" fmla="*/ 36 h 68"/>
              <a:gd name="T16" fmla="*/ 300 w 364"/>
              <a:gd name="T17" fmla="*/ 36 h 68"/>
              <a:gd name="T18" fmla="*/ 288 w 364"/>
              <a:gd name="T19" fmla="*/ 36 h 68"/>
              <a:gd name="T20" fmla="*/ 276 w 364"/>
              <a:gd name="T21" fmla="*/ 36 h 68"/>
              <a:gd name="T22" fmla="*/ 260 w 364"/>
              <a:gd name="T23" fmla="*/ 36 h 68"/>
              <a:gd name="T24" fmla="*/ 244 w 364"/>
              <a:gd name="T25" fmla="*/ 40 h 68"/>
              <a:gd name="T26" fmla="*/ 180 w 364"/>
              <a:gd name="T27" fmla="*/ 48 h 68"/>
              <a:gd name="T28" fmla="*/ 112 w 364"/>
              <a:gd name="T29" fmla="*/ 56 h 68"/>
              <a:gd name="T30" fmla="*/ 100 w 364"/>
              <a:gd name="T31" fmla="*/ 60 h 68"/>
              <a:gd name="T32" fmla="*/ 84 w 364"/>
              <a:gd name="T33" fmla="*/ 60 h 68"/>
              <a:gd name="T34" fmla="*/ 72 w 364"/>
              <a:gd name="T35" fmla="*/ 64 h 68"/>
              <a:gd name="T36" fmla="*/ 64 w 364"/>
              <a:gd name="T37" fmla="*/ 64 h 68"/>
              <a:gd name="T38" fmla="*/ 56 w 364"/>
              <a:gd name="T39" fmla="*/ 68 h 68"/>
              <a:gd name="T40" fmla="*/ 48 w 364"/>
              <a:gd name="T41" fmla="*/ 68 h 68"/>
              <a:gd name="T42" fmla="*/ 44 w 364"/>
              <a:gd name="T43" fmla="*/ 68 h 68"/>
              <a:gd name="T44" fmla="*/ 40 w 364"/>
              <a:gd name="T45" fmla="*/ 68 h 68"/>
              <a:gd name="T46" fmla="*/ 32 w 364"/>
              <a:gd name="T47" fmla="*/ 68 h 68"/>
              <a:gd name="T48" fmla="*/ 28 w 364"/>
              <a:gd name="T49" fmla="*/ 64 h 68"/>
              <a:gd name="T50" fmla="*/ 20 w 364"/>
              <a:gd name="T51" fmla="*/ 60 h 68"/>
              <a:gd name="T52" fmla="*/ 12 w 364"/>
              <a:gd name="T53" fmla="*/ 56 h 68"/>
              <a:gd name="T54" fmla="*/ 4 w 364"/>
              <a:gd name="T55" fmla="*/ 48 h 68"/>
              <a:gd name="T56" fmla="*/ 0 w 364"/>
              <a:gd name="T57" fmla="*/ 44 h 68"/>
              <a:gd name="T58" fmla="*/ 0 w 364"/>
              <a:gd name="T59" fmla="*/ 44 h 68"/>
              <a:gd name="T60" fmla="*/ 0 w 364"/>
              <a:gd name="T61" fmla="*/ 44 h 68"/>
              <a:gd name="T62" fmla="*/ 4 w 364"/>
              <a:gd name="T63" fmla="*/ 40 h 68"/>
              <a:gd name="T64" fmla="*/ 4 w 364"/>
              <a:gd name="T65" fmla="*/ 40 h 68"/>
              <a:gd name="T66" fmla="*/ 12 w 364"/>
              <a:gd name="T67" fmla="*/ 40 h 68"/>
              <a:gd name="T68" fmla="*/ 20 w 364"/>
              <a:gd name="T69" fmla="*/ 36 h 68"/>
              <a:gd name="T70" fmla="*/ 32 w 364"/>
              <a:gd name="T71" fmla="*/ 36 h 68"/>
              <a:gd name="T72" fmla="*/ 48 w 364"/>
              <a:gd name="T73" fmla="*/ 32 h 68"/>
              <a:gd name="T74" fmla="*/ 68 w 364"/>
              <a:gd name="T75" fmla="*/ 28 h 68"/>
              <a:gd name="T76" fmla="*/ 88 w 364"/>
              <a:gd name="T77" fmla="*/ 28 h 68"/>
              <a:gd name="T78" fmla="*/ 108 w 364"/>
              <a:gd name="T79" fmla="*/ 24 h 68"/>
              <a:gd name="T80" fmla="*/ 132 w 364"/>
              <a:gd name="T81" fmla="*/ 20 h 68"/>
              <a:gd name="T82" fmla="*/ 152 w 364"/>
              <a:gd name="T83" fmla="*/ 16 h 68"/>
              <a:gd name="T84" fmla="*/ 176 w 364"/>
              <a:gd name="T85" fmla="*/ 16 h 68"/>
              <a:gd name="T86" fmla="*/ 224 w 364"/>
              <a:gd name="T87" fmla="*/ 4 h 68"/>
              <a:gd name="T88" fmla="*/ 248 w 364"/>
              <a:gd name="T89" fmla="*/ 4 h 68"/>
              <a:gd name="T90" fmla="*/ 272 w 364"/>
              <a:gd name="T91" fmla="*/ 0 h 68"/>
              <a:gd name="T92" fmla="*/ 292 w 364"/>
              <a:gd name="T93" fmla="*/ 0 h 68"/>
              <a:gd name="T94" fmla="*/ 308 w 364"/>
              <a:gd name="T95" fmla="*/ 0 h 68"/>
              <a:gd name="T96" fmla="*/ 320 w 364"/>
              <a:gd name="T97" fmla="*/ 0 h 68"/>
              <a:gd name="T98" fmla="*/ 332 w 364"/>
              <a:gd name="T99" fmla="*/ 0 h 68"/>
              <a:gd name="T100" fmla="*/ 344 w 364"/>
              <a:gd name="T101" fmla="*/ 4 h 68"/>
              <a:gd name="T102" fmla="*/ 352 w 364"/>
              <a:gd name="T103" fmla="*/ 4 h 68"/>
              <a:gd name="T104" fmla="*/ 356 w 364"/>
              <a:gd name="T105" fmla="*/ 12 h 68"/>
              <a:gd name="T106" fmla="*/ 360 w 364"/>
              <a:gd name="T107" fmla="*/ 16 h 68"/>
              <a:gd name="T108" fmla="*/ 360 w 364"/>
              <a:gd name="T109" fmla="*/ 20 h 68"/>
              <a:gd name="T110" fmla="*/ 364 w 364"/>
              <a:gd name="T111" fmla="*/ 24 h 68"/>
              <a:gd name="T112" fmla="*/ 364 w 364"/>
              <a:gd name="T113" fmla="*/ 24 h 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364" h="68">
                <a:moveTo>
                  <a:pt x="364" y="24"/>
                </a:moveTo>
                <a:lnTo>
                  <a:pt x="360" y="28"/>
                </a:lnTo>
                <a:lnTo>
                  <a:pt x="356" y="32"/>
                </a:lnTo>
                <a:lnTo>
                  <a:pt x="348" y="32"/>
                </a:lnTo>
                <a:lnTo>
                  <a:pt x="336" y="32"/>
                </a:lnTo>
                <a:lnTo>
                  <a:pt x="328" y="32"/>
                </a:lnTo>
                <a:lnTo>
                  <a:pt x="320" y="32"/>
                </a:lnTo>
                <a:lnTo>
                  <a:pt x="312" y="36"/>
                </a:lnTo>
                <a:lnTo>
                  <a:pt x="300" y="36"/>
                </a:lnTo>
                <a:lnTo>
                  <a:pt x="288" y="36"/>
                </a:lnTo>
                <a:lnTo>
                  <a:pt x="276" y="36"/>
                </a:lnTo>
                <a:lnTo>
                  <a:pt x="260" y="36"/>
                </a:lnTo>
                <a:lnTo>
                  <a:pt x="244" y="40"/>
                </a:lnTo>
                <a:lnTo>
                  <a:pt x="180" y="48"/>
                </a:lnTo>
                <a:lnTo>
                  <a:pt x="112" y="56"/>
                </a:lnTo>
                <a:lnTo>
                  <a:pt x="100" y="60"/>
                </a:lnTo>
                <a:lnTo>
                  <a:pt x="84" y="60"/>
                </a:lnTo>
                <a:lnTo>
                  <a:pt x="72" y="64"/>
                </a:lnTo>
                <a:lnTo>
                  <a:pt x="64" y="64"/>
                </a:lnTo>
                <a:lnTo>
                  <a:pt x="56" y="68"/>
                </a:lnTo>
                <a:lnTo>
                  <a:pt x="48" y="68"/>
                </a:lnTo>
                <a:lnTo>
                  <a:pt x="44" y="68"/>
                </a:lnTo>
                <a:lnTo>
                  <a:pt x="40" y="68"/>
                </a:lnTo>
                <a:lnTo>
                  <a:pt x="32" y="68"/>
                </a:lnTo>
                <a:lnTo>
                  <a:pt x="28" y="64"/>
                </a:lnTo>
                <a:lnTo>
                  <a:pt x="20" y="60"/>
                </a:lnTo>
                <a:lnTo>
                  <a:pt x="12" y="56"/>
                </a:lnTo>
                <a:lnTo>
                  <a:pt x="4" y="48"/>
                </a:lnTo>
                <a:lnTo>
                  <a:pt x="0" y="44"/>
                </a:lnTo>
                <a:lnTo>
                  <a:pt x="0" y="44"/>
                </a:lnTo>
                <a:lnTo>
                  <a:pt x="0" y="44"/>
                </a:lnTo>
                <a:lnTo>
                  <a:pt x="4" y="40"/>
                </a:lnTo>
                <a:lnTo>
                  <a:pt x="4" y="40"/>
                </a:lnTo>
                <a:lnTo>
                  <a:pt x="12" y="40"/>
                </a:lnTo>
                <a:lnTo>
                  <a:pt x="20" y="36"/>
                </a:lnTo>
                <a:lnTo>
                  <a:pt x="32" y="36"/>
                </a:lnTo>
                <a:lnTo>
                  <a:pt x="48" y="32"/>
                </a:lnTo>
                <a:lnTo>
                  <a:pt x="68" y="28"/>
                </a:lnTo>
                <a:lnTo>
                  <a:pt x="88" y="28"/>
                </a:lnTo>
                <a:lnTo>
                  <a:pt x="108" y="24"/>
                </a:lnTo>
                <a:lnTo>
                  <a:pt x="132" y="20"/>
                </a:lnTo>
                <a:lnTo>
                  <a:pt x="152" y="16"/>
                </a:lnTo>
                <a:lnTo>
                  <a:pt x="176" y="16"/>
                </a:lnTo>
                <a:lnTo>
                  <a:pt x="224" y="4"/>
                </a:lnTo>
                <a:lnTo>
                  <a:pt x="248" y="4"/>
                </a:lnTo>
                <a:lnTo>
                  <a:pt x="272" y="0"/>
                </a:lnTo>
                <a:lnTo>
                  <a:pt x="292" y="0"/>
                </a:lnTo>
                <a:lnTo>
                  <a:pt x="308" y="0"/>
                </a:lnTo>
                <a:lnTo>
                  <a:pt x="320" y="0"/>
                </a:lnTo>
                <a:lnTo>
                  <a:pt x="332" y="0"/>
                </a:lnTo>
                <a:lnTo>
                  <a:pt x="344" y="4"/>
                </a:lnTo>
                <a:lnTo>
                  <a:pt x="352" y="4"/>
                </a:lnTo>
                <a:lnTo>
                  <a:pt x="356" y="12"/>
                </a:lnTo>
                <a:lnTo>
                  <a:pt x="360" y="16"/>
                </a:lnTo>
                <a:lnTo>
                  <a:pt x="360" y="20"/>
                </a:lnTo>
                <a:lnTo>
                  <a:pt x="364" y="24"/>
                </a:lnTo>
                <a:lnTo>
                  <a:pt x="364" y="24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3" name="Freeform 34">
            <a:extLst>
              <a:ext uri="{FF2B5EF4-FFF2-40B4-BE49-F238E27FC236}">
                <a16:creationId xmlns:a16="http://schemas.microsoft.com/office/drawing/2014/main" id="{AFCF6DAA-A3A0-46D1-929B-9DEDBC982403}"/>
              </a:ext>
            </a:extLst>
          </p:cNvPr>
          <p:cNvSpPr>
            <a:spLocks/>
          </p:cNvSpPr>
          <p:nvPr/>
        </p:nvSpPr>
        <p:spPr bwMode="auto">
          <a:xfrm>
            <a:off x="5899368" y="4645348"/>
            <a:ext cx="575647" cy="728326"/>
          </a:xfrm>
          <a:custGeom>
            <a:avLst/>
            <a:gdLst>
              <a:gd name="T0" fmla="*/ 132 w 152"/>
              <a:gd name="T1" fmla="*/ 64 h 156"/>
              <a:gd name="T2" fmla="*/ 120 w 152"/>
              <a:gd name="T3" fmla="*/ 76 h 156"/>
              <a:gd name="T4" fmla="*/ 104 w 152"/>
              <a:gd name="T5" fmla="*/ 88 h 156"/>
              <a:gd name="T6" fmla="*/ 84 w 152"/>
              <a:gd name="T7" fmla="*/ 104 h 156"/>
              <a:gd name="T8" fmla="*/ 64 w 152"/>
              <a:gd name="T9" fmla="*/ 120 h 156"/>
              <a:gd name="T10" fmla="*/ 52 w 152"/>
              <a:gd name="T11" fmla="*/ 132 h 156"/>
              <a:gd name="T12" fmla="*/ 40 w 152"/>
              <a:gd name="T13" fmla="*/ 136 h 156"/>
              <a:gd name="T14" fmla="*/ 32 w 152"/>
              <a:gd name="T15" fmla="*/ 144 h 156"/>
              <a:gd name="T16" fmla="*/ 24 w 152"/>
              <a:gd name="T17" fmla="*/ 148 h 156"/>
              <a:gd name="T18" fmla="*/ 16 w 152"/>
              <a:gd name="T19" fmla="*/ 152 h 156"/>
              <a:gd name="T20" fmla="*/ 12 w 152"/>
              <a:gd name="T21" fmla="*/ 156 h 156"/>
              <a:gd name="T22" fmla="*/ 4 w 152"/>
              <a:gd name="T23" fmla="*/ 156 h 156"/>
              <a:gd name="T24" fmla="*/ 0 w 152"/>
              <a:gd name="T25" fmla="*/ 152 h 156"/>
              <a:gd name="T26" fmla="*/ 0 w 152"/>
              <a:gd name="T27" fmla="*/ 152 h 156"/>
              <a:gd name="T28" fmla="*/ 0 w 152"/>
              <a:gd name="T29" fmla="*/ 148 h 156"/>
              <a:gd name="T30" fmla="*/ 0 w 152"/>
              <a:gd name="T31" fmla="*/ 148 h 156"/>
              <a:gd name="T32" fmla="*/ 0 w 152"/>
              <a:gd name="T33" fmla="*/ 140 h 156"/>
              <a:gd name="T34" fmla="*/ 4 w 152"/>
              <a:gd name="T35" fmla="*/ 136 h 156"/>
              <a:gd name="T36" fmla="*/ 12 w 152"/>
              <a:gd name="T37" fmla="*/ 128 h 156"/>
              <a:gd name="T38" fmla="*/ 16 w 152"/>
              <a:gd name="T39" fmla="*/ 120 h 156"/>
              <a:gd name="T40" fmla="*/ 24 w 152"/>
              <a:gd name="T41" fmla="*/ 112 h 156"/>
              <a:gd name="T42" fmla="*/ 40 w 152"/>
              <a:gd name="T43" fmla="*/ 96 h 156"/>
              <a:gd name="T44" fmla="*/ 56 w 152"/>
              <a:gd name="T45" fmla="*/ 80 h 156"/>
              <a:gd name="T46" fmla="*/ 68 w 152"/>
              <a:gd name="T47" fmla="*/ 64 h 156"/>
              <a:gd name="T48" fmla="*/ 76 w 152"/>
              <a:gd name="T49" fmla="*/ 52 h 156"/>
              <a:gd name="T50" fmla="*/ 84 w 152"/>
              <a:gd name="T51" fmla="*/ 40 h 156"/>
              <a:gd name="T52" fmla="*/ 88 w 152"/>
              <a:gd name="T53" fmla="*/ 32 h 156"/>
              <a:gd name="T54" fmla="*/ 88 w 152"/>
              <a:gd name="T55" fmla="*/ 24 h 156"/>
              <a:gd name="T56" fmla="*/ 88 w 152"/>
              <a:gd name="T57" fmla="*/ 20 h 156"/>
              <a:gd name="T58" fmla="*/ 84 w 152"/>
              <a:gd name="T59" fmla="*/ 16 h 156"/>
              <a:gd name="T60" fmla="*/ 84 w 152"/>
              <a:gd name="T61" fmla="*/ 12 h 156"/>
              <a:gd name="T62" fmla="*/ 88 w 152"/>
              <a:gd name="T63" fmla="*/ 8 h 156"/>
              <a:gd name="T64" fmla="*/ 92 w 152"/>
              <a:gd name="T65" fmla="*/ 4 h 156"/>
              <a:gd name="T66" fmla="*/ 100 w 152"/>
              <a:gd name="T67" fmla="*/ 0 h 156"/>
              <a:gd name="T68" fmla="*/ 104 w 152"/>
              <a:gd name="T69" fmla="*/ 0 h 156"/>
              <a:gd name="T70" fmla="*/ 116 w 152"/>
              <a:gd name="T71" fmla="*/ 0 h 156"/>
              <a:gd name="T72" fmla="*/ 124 w 152"/>
              <a:gd name="T73" fmla="*/ 8 h 156"/>
              <a:gd name="T74" fmla="*/ 136 w 152"/>
              <a:gd name="T75" fmla="*/ 12 h 156"/>
              <a:gd name="T76" fmla="*/ 144 w 152"/>
              <a:gd name="T77" fmla="*/ 16 h 156"/>
              <a:gd name="T78" fmla="*/ 148 w 152"/>
              <a:gd name="T79" fmla="*/ 24 h 156"/>
              <a:gd name="T80" fmla="*/ 152 w 152"/>
              <a:gd name="T81" fmla="*/ 28 h 156"/>
              <a:gd name="T82" fmla="*/ 152 w 152"/>
              <a:gd name="T83" fmla="*/ 36 h 156"/>
              <a:gd name="T84" fmla="*/ 148 w 152"/>
              <a:gd name="T85" fmla="*/ 44 h 156"/>
              <a:gd name="T86" fmla="*/ 144 w 152"/>
              <a:gd name="T87" fmla="*/ 52 h 156"/>
              <a:gd name="T88" fmla="*/ 132 w 152"/>
              <a:gd name="T89" fmla="*/ 64 h 156"/>
              <a:gd name="T90" fmla="*/ 132 w 152"/>
              <a:gd name="T91" fmla="*/ 64 h 1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152" h="156">
                <a:moveTo>
                  <a:pt x="132" y="64"/>
                </a:moveTo>
                <a:lnTo>
                  <a:pt x="120" y="76"/>
                </a:lnTo>
                <a:lnTo>
                  <a:pt x="104" y="88"/>
                </a:lnTo>
                <a:lnTo>
                  <a:pt x="84" y="104"/>
                </a:lnTo>
                <a:lnTo>
                  <a:pt x="64" y="120"/>
                </a:lnTo>
                <a:lnTo>
                  <a:pt x="52" y="132"/>
                </a:lnTo>
                <a:lnTo>
                  <a:pt x="40" y="136"/>
                </a:lnTo>
                <a:lnTo>
                  <a:pt x="32" y="144"/>
                </a:lnTo>
                <a:lnTo>
                  <a:pt x="24" y="148"/>
                </a:lnTo>
                <a:lnTo>
                  <a:pt x="16" y="152"/>
                </a:lnTo>
                <a:lnTo>
                  <a:pt x="12" y="156"/>
                </a:lnTo>
                <a:lnTo>
                  <a:pt x="4" y="156"/>
                </a:lnTo>
                <a:lnTo>
                  <a:pt x="0" y="152"/>
                </a:lnTo>
                <a:lnTo>
                  <a:pt x="0" y="152"/>
                </a:lnTo>
                <a:lnTo>
                  <a:pt x="0" y="148"/>
                </a:lnTo>
                <a:lnTo>
                  <a:pt x="0" y="148"/>
                </a:lnTo>
                <a:lnTo>
                  <a:pt x="0" y="140"/>
                </a:lnTo>
                <a:lnTo>
                  <a:pt x="4" y="136"/>
                </a:lnTo>
                <a:lnTo>
                  <a:pt x="12" y="128"/>
                </a:lnTo>
                <a:lnTo>
                  <a:pt x="16" y="120"/>
                </a:lnTo>
                <a:lnTo>
                  <a:pt x="24" y="112"/>
                </a:lnTo>
                <a:lnTo>
                  <a:pt x="40" y="96"/>
                </a:lnTo>
                <a:lnTo>
                  <a:pt x="56" y="80"/>
                </a:lnTo>
                <a:lnTo>
                  <a:pt x="68" y="64"/>
                </a:lnTo>
                <a:lnTo>
                  <a:pt x="76" y="52"/>
                </a:lnTo>
                <a:lnTo>
                  <a:pt x="84" y="40"/>
                </a:lnTo>
                <a:lnTo>
                  <a:pt x="88" y="32"/>
                </a:lnTo>
                <a:lnTo>
                  <a:pt x="88" y="24"/>
                </a:lnTo>
                <a:lnTo>
                  <a:pt x="88" y="20"/>
                </a:lnTo>
                <a:lnTo>
                  <a:pt x="84" y="16"/>
                </a:lnTo>
                <a:lnTo>
                  <a:pt x="84" y="12"/>
                </a:lnTo>
                <a:lnTo>
                  <a:pt x="88" y="8"/>
                </a:lnTo>
                <a:lnTo>
                  <a:pt x="92" y="4"/>
                </a:lnTo>
                <a:lnTo>
                  <a:pt x="100" y="0"/>
                </a:lnTo>
                <a:lnTo>
                  <a:pt x="104" y="0"/>
                </a:lnTo>
                <a:lnTo>
                  <a:pt x="116" y="0"/>
                </a:lnTo>
                <a:lnTo>
                  <a:pt x="124" y="8"/>
                </a:lnTo>
                <a:lnTo>
                  <a:pt x="136" y="12"/>
                </a:lnTo>
                <a:lnTo>
                  <a:pt x="144" y="16"/>
                </a:lnTo>
                <a:lnTo>
                  <a:pt x="148" y="24"/>
                </a:lnTo>
                <a:lnTo>
                  <a:pt x="152" y="28"/>
                </a:lnTo>
                <a:lnTo>
                  <a:pt x="152" y="36"/>
                </a:lnTo>
                <a:lnTo>
                  <a:pt x="148" y="44"/>
                </a:lnTo>
                <a:lnTo>
                  <a:pt x="144" y="52"/>
                </a:lnTo>
                <a:lnTo>
                  <a:pt x="132" y="64"/>
                </a:lnTo>
                <a:lnTo>
                  <a:pt x="132" y="64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4" name="Freeform 35">
            <a:extLst>
              <a:ext uri="{FF2B5EF4-FFF2-40B4-BE49-F238E27FC236}">
                <a16:creationId xmlns:a16="http://schemas.microsoft.com/office/drawing/2014/main" id="{C5092642-1E90-4084-8546-C594D5760BBC}"/>
              </a:ext>
            </a:extLst>
          </p:cNvPr>
          <p:cNvSpPr>
            <a:spLocks/>
          </p:cNvSpPr>
          <p:nvPr/>
        </p:nvSpPr>
        <p:spPr bwMode="auto">
          <a:xfrm>
            <a:off x="6141746" y="4906797"/>
            <a:ext cx="833173" cy="280125"/>
          </a:xfrm>
          <a:custGeom>
            <a:avLst/>
            <a:gdLst>
              <a:gd name="T0" fmla="*/ 100 w 220"/>
              <a:gd name="T1" fmla="*/ 12 h 60"/>
              <a:gd name="T2" fmla="*/ 112 w 220"/>
              <a:gd name="T3" fmla="*/ 8 h 60"/>
              <a:gd name="T4" fmla="*/ 128 w 220"/>
              <a:gd name="T5" fmla="*/ 8 h 60"/>
              <a:gd name="T6" fmla="*/ 140 w 220"/>
              <a:gd name="T7" fmla="*/ 4 h 60"/>
              <a:gd name="T8" fmla="*/ 152 w 220"/>
              <a:gd name="T9" fmla="*/ 4 h 60"/>
              <a:gd name="T10" fmla="*/ 164 w 220"/>
              <a:gd name="T11" fmla="*/ 4 h 60"/>
              <a:gd name="T12" fmla="*/ 172 w 220"/>
              <a:gd name="T13" fmla="*/ 0 h 60"/>
              <a:gd name="T14" fmla="*/ 180 w 220"/>
              <a:gd name="T15" fmla="*/ 0 h 60"/>
              <a:gd name="T16" fmla="*/ 188 w 220"/>
              <a:gd name="T17" fmla="*/ 0 h 60"/>
              <a:gd name="T18" fmla="*/ 196 w 220"/>
              <a:gd name="T19" fmla="*/ 0 h 60"/>
              <a:gd name="T20" fmla="*/ 208 w 220"/>
              <a:gd name="T21" fmla="*/ 4 h 60"/>
              <a:gd name="T22" fmla="*/ 212 w 220"/>
              <a:gd name="T23" fmla="*/ 8 h 60"/>
              <a:gd name="T24" fmla="*/ 220 w 220"/>
              <a:gd name="T25" fmla="*/ 16 h 60"/>
              <a:gd name="T26" fmla="*/ 220 w 220"/>
              <a:gd name="T27" fmla="*/ 20 h 60"/>
              <a:gd name="T28" fmla="*/ 220 w 220"/>
              <a:gd name="T29" fmla="*/ 20 h 60"/>
              <a:gd name="T30" fmla="*/ 220 w 220"/>
              <a:gd name="T31" fmla="*/ 24 h 60"/>
              <a:gd name="T32" fmla="*/ 216 w 220"/>
              <a:gd name="T33" fmla="*/ 28 h 60"/>
              <a:gd name="T34" fmla="*/ 212 w 220"/>
              <a:gd name="T35" fmla="*/ 28 h 60"/>
              <a:gd name="T36" fmla="*/ 208 w 220"/>
              <a:gd name="T37" fmla="*/ 32 h 60"/>
              <a:gd name="T38" fmla="*/ 204 w 220"/>
              <a:gd name="T39" fmla="*/ 32 h 60"/>
              <a:gd name="T40" fmla="*/ 196 w 220"/>
              <a:gd name="T41" fmla="*/ 32 h 60"/>
              <a:gd name="T42" fmla="*/ 180 w 220"/>
              <a:gd name="T43" fmla="*/ 36 h 60"/>
              <a:gd name="T44" fmla="*/ 168 w 220"/>
              <a:gd name="T45" fmla="*/ 40 h 60"/>
              <a:gd name="T46" fmla="*/ 156 w 220"/>
              <a:gd name="T47" fmla="*/ 40 h 60"/>
              <a:gd name="T48" fmla="*/ 148 w 220"/>
              <a:gd name="T49" fmla="*/ 44 h 60"/>
              <a:gd name="T50" fmla="*/ 144 w 220"/>
              <a:gd name="T51" fmla="*/ 44 h 60"/>
              <a:gd name="T52" fmla="*/ 136 w 220"/>
              <a:gd name="T53" fmla="*/ 44 h 60"/>
              <a:gd name="T54" fmla="*/ 120 w 220"/>
              <a:gd name="T55" fmla="*/ 48 h 60"/>
              <a:gd name="T56" fmla="*/ 104 w 220"/>
              <a:gd name="T57" fmla="*/ 48 h 60"/>
              <a:gd name="T58" fmla="*/ 84 w 220"/>
              <a:gd name="T59" fmla="*/ 48 h 60"/>
              <a:gd name="T60" fmla="*/ 60 w 220"/>
              <a:gd name="T61" fmla="*/ 52 h 60"/>
              <a:gd name="T62" fmla="*/ 32 w 220"/>
              <a:gd name="T63" fmla="*/ 56 h 60"/>
              <a:gd name="T64" fmla="*/ 0 w 220"/>
              <a:gd name="T65" fmla="*/ 60 h 60"/>
              <a:gd name="T66" fmla="*/ 4 w 220"/>
              <a:gd name="T67" fmla="*/ 32 h 60"/>
              <a:gd name="T68" fmla="*/ 12 w 220"/>
              <a:gd name="T69" fmla="*/ 28 h 60"/>
              <a:gd name="T70" fmla="*/ 20 w 220"/>
              <a:gd name="T71" fmla="*/ 28 h 60"/>
              <a:gd name="T72" fmla="*/ 32 w 220"/>
              <a:gd name="T73" fmla="*/ 28 h 60"/>
              <a:gd name="T74" fmla="*/ 40 w 220"/>
              <a:gd name="T75" fmla="*/ 24 h 60"/>
              <a:gd name="T76" fmla="*/ 56 w 220"/>
              <a:gd name="T77" fmla="*/ 20 h 60"/>
              <a:gd name="T78" fmla="*/ 68 w 220"/>
              <a:gd name="T79" fmla="*/ 20 h 60"/>
              <a:gd name="T80" fmla="*/ 84 w 220"/>
              <a:gd name="T81" fmla="*/ 16 h 60"/>
              <a:gd name="T82" fmla="*/ 100 w 220"/>
              <a:gd name="T83" fmla="*/ 12 h 60"/>
              <a:gd name="T84" fmla="*/ 100 w 220"/>
              <a:gd name="T85" fmla="*/ 12 h 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220" h="60">
                <a:moveTo>
                  <a:pt x="100" y="12"/>
                </a:moveTo>
                <a:lnTo>
                  <a:pt x="112" y="8"/>
                </a:lnTo>
                <a:lnTo>
                  <a:pt x="128" y="8"/>
                </a:lnTo>
                <a:lnTo>
                  <a:pt x="140" y="4"/>
                </a:lnTo>
                <a:lnTo>
                  <a:pt x="152" y="4"/>
                </a:lnTo>
                <a:lnTo>
                  <a:pt x="164" y="4"/>
                </a:lnTo>
                <a:lnTo>
                  <a:pt x="172" y="0"/>
                </a:lnTo>
                <a:lnTo>
                  <a:pt x="180" y="0"/>
                </a:lnTo>
                <a:lnTo>
                  <a:pt x="188" y="0"/>
                </a:lnTo>
                <a:lnTo>
                  <a:pt x="196" y="0"/>
                </a:lnTo>
                <a:lnTo>
                  <a:pt x="208" y="4"/>
                </a:lnTo>
                <a:lnTo>
                  <a:pt x="212" y="8"/>
                </a:lnTo>
                <a:lnTo>
                  <a:pt x="220" y="16"/>
                </a:lnTo>
                <a:lnTo>
                  <a:pt x="220" y="20"/>
                </a:lnTo>
                <a:lnTo>
                  <a:pt x="220" y="20"/>
                </a:lnTo>
                <a:lnTo>
                  <a:pt x="220" y="24"/>
                </a:lnTo>
                <a:lnTo>
                  <a:pt x="216" y="28"/>
                </a:lnTo>
                <a:lnTo>
                  <a:pt x="212" y="28"/>
                </a:lnTo>
                <a:lnTo>
                  <a:pt x="208" y="32"/>
                </a:lnTo>
                <a:lnTo>
                  <a:pt x="204" y="32"/>
                </a:lnTo>
                <a:lnTo>
                  <a:pt x="196" y="32"/>
                </a:lnTo>
                <a:lnTo>
                  <a:pt x="180" y="36"/>
                </a:lnTo>
                <a:lnTo>
                  <a:pt x="168" y="40"/>
                </a:lnTo>
                <a:lnTo>
                  <a:pt x="156" y="40"/>
                </a:lnTo>
                <a:lnTo>
                  <a:pt x="148" y="44"/>
                </a:lnTo>
                <a:lnTo>
                  <a:pt x="144" y="44"/>
                </a:lnTo>
                <a:lnTo>
                  <a:pt x="136" y="44"/>
                </a:lnTo>
                <a:lnTo>
                  <a:pt x="120" y="48"/>
                </a:lnTo>
                <a:lnTo>
                  <a:pt x="104" y="48"/>
                </a:lnTo>
                <a:lnTo>
                  <a:pt x="84" y="48"/>
                </a:lnTo>
                <a:lnTo>
                  <a:pt x="60" y="52"/>
                </a:lnTo>
                <a:lnTo>
                  <a:pt x="32" y="56"/>
                </a:lnTo>
                <a:lnTo>
                  <a:pt x="0" y="60"/>
                </a:lnTo>
                <a:lnTo>
                  <a:pt x="4" y="32"/>
                </a:lnTo>
                <a:lnTo>
                  <a:pt x="12" y="28"/>
                </a:lnTo>
                <a:lnTo>
                  <a:pt x="20" y="28"/>
                </a:lnTo>
                <a:lnTo>
                  <a:pt x="32" y="28"/>
                </a:lnTo>
                <a:lnTo>
                  <a:pt x="40" y="24"/>
                </a:lnTo>
                <a:lnTo>
                  <a:pt x="56" y="20"/>
                </a:lnTo>
                <a:lnTo>
                  <a:pt x="68" y="20"/>
                </a:lnTo>
                <a:lnTo>
                  <a:pt x="84" y="16"/>
                </a:lnTo>
                <a:lnTo>
                  <a:pt x="100" y="12"/>
                </a:lnTo>
                <a:lnTo>
                  <a:pt x="100" y="12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5" name="Freeform 36">
            <a:extLst>
              <a:ext uri="{FF2B5EF4-FFF2-40B4-BE49-F238E27FC236}">
                <a16:creationId xmlns:a16="http://schemas.microsoft.com/office/drawing/2014/main" id="{D412F663-1D94-4F64-98AA-334DEE26E66A}"/>
              </a:ext>
            </a:extLst>
          </p:cNvPr>
          <p:cNvSpPr>
            <a:spLocks/>
          </p:cNvSpPr>
          <p:nvPr/>
        </p:nvSpPr>
        <p:spPr bwMode="auto">
          <a:xfrm>
            <a:off x="5656991" y="5056198"/>
            <a:ext cx="924065" cy="1213877"/>
          </a:xfrm>
          <a:custGeom>
            <a:avLst/>
            <a:gdLst>
              <a:gd name="T0" fmla="*/ 244 w 244"/>
              <a:gd name="T1" fmla="*/ 24 h 260"/>
              <a:gd name="T2" fmla="*/ 244 w 244"/>
              <a:gd name="T3" fmla="*/ 28 h 260"/>
              <a:gd name="T4" fmla="*/ 244 w 244"/>
              <a:gd name="T5" fmla="*/ 36 h 260"/>
              <a:gd name="T6" fmla="*/ 244 w 244"/>
              <a:gd name="T7" fmla="*/ 44 h 260"/>
              <a:gd name="T8" fmla="*/ 240 w 244"/>
              <a:gd name="T9" fmla="*/ 52 h 260"/>
              <a:gd name="T10" fmla="*/ 240 w 244"/>
              <a:gd name="T11" fmla="*/ 64 h 260"/>
              <a:gd name="T12" fmla="*/ 236 w 244"/>
              <a:gd name="T13" fmla="*/ 80 h 260"/>
              <a:gd name="T14" fmla="*/ 228 w 244"/>
              <a:gd name="T15" fmla="*/ 96 h 260"/>
              <a:gd name="T16" fmla="*/ 224 w 244"/>
              <a:gd name="T17" fmla="*/ 116 h 260"/>
              <a:gd name="T18" fmla="*/ 220 w 244"/>
              <a:gd name="T19" fmla="*/ 128 h 260"/>
              <a:gd name="T20" fmla="*/ 216 w 244"/>
              <a:gd name="T21" fmla="*/ 140 h 260"/>
              <a:gd name="T22" fmla="*/ 204 w 244"/>
              <a:gd name="T23" fmla="*/ 160 h 260"/>
              <a:gd name="T24" fmla="*/ 188 w 244"/>
              <a:gd name="T25" fmla="*/ 176 h 260"/>
              <a:gd name="T26" fmla="*/ 168 w 244"/>
              <a:gd name="T27" fmla="*/ 196 h 260"/>
              <a:gd name="T28" fmla="*/ 148 w 244"/>
              <a:gd name="T29" fmla="*/ 212 h 260"/>
              <a:gd name="T30" fmla="*/ 124 w 244"/>
              <a:gd name="T31" fmla="*/ 224 h 260"/>
              <a:gd name="T32" fmla="*/ 96 w 244"/>
              <a:gd name="T33" fmla="*/ 236 h 260"/>
              <a:gd name="T34" fmla="*/ 64 w 244"/>
              <a:gd name="T35" fmla="*/ 248 h 260"/>
              <a:gd name="T36" fmla="*/ 52 w 244"/>
              <a:gd name="T37" fmla="*/ 252 h 260"/>
              <a:gd name="T38" fmla="*/ 36 w 244"/>
              <a:gd name="T39" fmla="*/ 256 h 260"/>
              <a:gd name="T40" fmla="*/ 28 w 244"/>
              <a:gd name="T41" fmla="*/ 256 h 260"/>
              <a:gd name="T42" fmla="*/ 16 w 244"/>
              <a:gd name="T43" fmla="*/ 260 h 260"/>
              <a:gd name="T44" fmla="*/ 8 w 244"/>
              <a:gd name="T45" fmla="*/ 260 h 260"/>
              <a:gd name="T46" fmla="*/ 4 w 244"/>
              <a:gd name="T47" fmla="*/ 260 h 260"/>
              <a:gd name="T48" fmla="*/ 0 w 244"/>
              <a:gd name="T49" fmla="*/ 260 h 260"/>
              <a:gd name="T50" fmla="*/ 0 w 244"/>
              <a:gd name="T51" fmla="*/ 260 h 260"/>
              <a:gd name="T52" fmla="*/ 0 w 244"/>
              <a:gd name="T53" fmla="*/ 256 h 260"/>
              <a:gd name="T54" fmla="*/ 0 w 244"/>
              <a:gd name="T55" fmla="*/ 256 h 260"/>
              <a:gd name="T56" fmla="*/ 0 w 244"/>
              <a:gd name="T57" fmla="*/ 252 h 260"/>
              <a:gd name="T58" fmla="*/ 4 w 244"/>
              <a:gd name="T59" fmla="*/ 248 h 260"/>
              <a:gd name="T60" fmla="*/ 8 w 244"/>
              <a:gd name="T61" fmla="*/ 244 h 260"/>
              <a:gd name="T62" fmla="*/ 12 w 244"/>
              <a:gd name="T63" fmla="*/ 240 h 260"/>
              <a:gd name="T64" fmla="*/ 16 w 244"/>
              <a:gd name="T65" fmla="*/ 240 h 260"/>
              <a:gd name="T66" fmla="*/ 24 w 244"/>
              <a:gd name="T67" fmla="*/ 232 h 260"/>
              <a:gd name="T68" fmla="*/ 40 w 244"/>
              <a:gd name="T69" fmla="*/ 224 h 260"/>
              <a:gd name="T70" fmla="*/ 60 w 244"/>
              <a:gd name="T71" fmla="*/ 216 h 260"/>
              <a:gd name="T72" fmla="*/ 84 w 244"/>
              <a:gd name="T73" fmla="*/ 200 h 260"/>
              <a:gd name="T74" fmla="*/ 108 w 244"/>
              <a:gd name="T75" fmla="*/ 184 h 260"/>
              <a:gd name="T76" fmla="*/ 120 w 244"/>
              <a:gd name="T77" fmla="*/ 176 h 260"/>
              <a:gd name="T78" fmla="*/ 128 w 244"/>
              <a:gd name="T79" fmla="*/ 168 h 260"/>
              <a:gd name="T80" fmla="*/ 140 w 244"/>
              <a:gd name="T81" fmla="*/ 160 h 260"/>
              <a:gd name="T82" fmla="*/ 148 w 244"/>
              <a:gd name="T83" fmla="*/ 148 h 260"/>
              <a:gd name="T84" fmla="*/ 152 w 244"/>
              <a:gd name="T85" fmla="*/ 140 h 260"/>
              <a:gd name="T86" fmla="*/ 160 w 244"/>
              <a:gd name="T87" fmla="*/ 132 h 260"/>
              <a:gd name="T88" fmla="*/ 164 w 244"/>
              <a:gd name="T89" fmla="*/ 120 h 260"/>
              <a:gd name="T90" fmla="*/ 168 w 244"/>
              <a:gd name="T91" fmla="*/ 112 h 260"/>
              <a:gd name="T92" fmla="*/ 172 w 244"/>
              <a:gd name="T93" fmla="*/ 100 h 260"/>
              <a:gd name="T94" fmla="*/ 176 w 244"/>
              <a:gd name="T95" fmla="*/ 92 h 260"/>
              <a:gd name="T96" fmla="*/ 176 w 244"/>
              <a:gd name="T97" fmla="*/ 80 h 260"/>
              <a:gd name="T98" fmla="*/ 180 w 244"/>
              <a:gd name="T99" fmla="*/ 64 h 260"/>
              <a:gd name="T100" fmla="*/ 180 w 244"/>
              <a:gd name="T101" fmla="*/ 52 h 260"/>
              <a:gd name="T102" fmla="*/ 184 w 244"/>
              <a:gd name="T103" fmla="*/ 36 h 260"/>
              <a:gd name="T104" fmla="*/ 184 w 244"/>
              <a:gd name="T105" fmla="*/ 20 h 260"/>
              <a:gd name="T106" fmla="*/ 184 w 244"/>
              <a:gd name="T107" fmla="*/ 0 h 260"/>
              <a:gd name="T108" fmla="*/ 200 w 244"/>
              <a:gd name="T109" fmla="*/ 4 h 260"/>
              <a:gd name="T110" fmla="*/ 212 w 244"/>
              <a:gd name="T111" fmla="*/ 8 h 260"/>
              <a:gd name="T112" fmla="*/ 220 w 244"/>
              <a:gd name="T113" fmla="*/ 12 h 260"/>
              <a:gd name="T114" fmla="*/ 228 w 244"/>
              <a:gd name="T115" fmla="*/ 16 h 260"/>
              <a:gd name="T116" fmla="*/ 236 w 244"/>
              <a:gd name="T117" fmla="*/ 16 h 260"/>
              <a:gd name="T118" fmla="*/ 240 w 244"/>
              <a:gd name="T119" fmla="*/ 20 h 260"/>
              <a:gd name="T120" fmla="*/ 244 w 244"/>
              <a:gd name="T121" fmla="*/ 24 h 260"/>
              <a:gd name="T122" fmla="*/ 244 w 244"/>
              <a:gd name="T123" fmla="*/ 24 h 260"/>
              <a:gd name="T124" fmla="*/ 244 w 244"/>
              <a:gd name="T125" fmla="*/ 24 h 2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44" h="260">
                <a:moveTo>
                  <a:pt x="244" y="24"/>
                </a:moveTo>
                <a:lnTo>
                  <a:pt x="244" y="28"/>
                </a:lnTo>
                <a:lnTo>
                  <a:pt x="244" y="36"/>
                </a:lnTo>
                <a:lnTo>
                  <a:pt x="244" y="44"/>
                </a:lnTo>
                <a:lnTo>
                  <a:pt x="240" y="52"/>
                </a:lnTo>
                <a:lnTo>
                  <a:pt x="240" y="64"/>
                </a:lnTo>
                <a:lnTo>
                  <a:pt x="236" y="80"/>
                </a:lnTo>
                <a:lnTo>
                  <a:pt x="228" y="96"/>
                </a:lnTo>
                <a:lnTo>
                  <a:pt x="224" y="116"/>
                </a:lnTo>
                <a:lnTo>
                  <a:pt x="220" y="128"/>
                </a:lnTo>
                <a:lnTo>
                  <a:pt x="216" y="140"/>
                </a:lnTo>
                <a:lnTo>
                  <a:pt x="204" y="160"/>
                </a:lnTo>
                <a:lnTo>
                  <a:pt x="188" y="176"/>
                </a:lnTo>
                <a:lnTo>
                  <a:pt x="168" y="196"/>
                </a:lnTo>
                <a:lnTo>
                  <a:pt x="148" y="212"/>
                </a:lnTo>
                <a:lnTo>
                  <a:pt x="124" y="224"/>
                </a:lnTo>
                <a:lnTo>
                  <a:pt x="96" y="236"/>
                </a:lnTo>
                <a:lnTo>
                  <a:pt x="64" y="248"/>
                </a:lnTo>
                <a:lnTo>
                  <a:pt x="52" y="252"/>
                </a:lnTo>
                <a:lnTo>
                  <a:pt x="36" y="256"/>
                </a:lnTo>
                <a:lnTo>
                  <a:pt x="28" y="256"/>
                </a:lnTo>
                <a:lnTo>
                  <a:pt x="16" y="260"/>
                </a:lnTo>
                <a:lnTo>
                  <a:pt x="8" y="260"/>
                </a:lnTo>
                <a:lnTo>
                  <a:pt x="4" y="260"/>
                </a:lnTo>
                <a:lnTo>
                  <a:pt x="0" y="260"/>
                </a:lnTo>
                <a:lnTo>
                  <a:pt x="0" y="260"/>
                </a:lnTo>
                <a:lnTo>
                  <a:pt x="0" y="256"/>
                </a:lnTo>
                <a:lnTo>
                  <a:pt x="0" y="256"/>
                </a:lnTo>
                <a:lnTo>
                  <a:pt x="0" y="252"/>
                </a:lnTo>
                <a:lnTo>
                  <a:pt x="4" y="248"/>
                </a:lnTo>
                <a:lnTo>
                  <a:pt x="8" y="244"/>
                </a:lnTo>
                <a:lnTo>
                  <a:pt x="12" y="240"/>
                </a:lnTo>
                <a:lnTo>
                  <a:pt x="16" y="240"/>
                </a:lnTo>
                <a:lnTo>
                  <a:pt x="24" y="232"/>
                </a:lnTo>
                <a:lnTo>
                  <a:pt x="40" y="224"/>
                </a:lnTo>
                <a:lnTo>
                  <a:pt x="60" y="216"/>
                </a:lnTo>
                <a:lnTo>
                  <a:pt x="84" y="200"/>
                </a:lnTo>
                <a:lnTo>
                  <a:pt x="108" y="184"/>
                </a:lnTo>
                <a:lnTo>
                  <a:pt x="120" y="176"/>
                </a:lnTo>
                <a:lnTo>
                  <a:pt x="128" y="168"/>
                </a:lnTo>
                <a:lnTo>
                  <a:pt x="140" y="160"/>
                </a:lnTo>
                <a:lnTo>
                  <a:pt x="148" y="148"/>
                </a:lnTo>
                <a:lnTo>
                  <a:pt x="152" y="140"/>
                </a:lnTo>
                <a:lnTo>
                  <a:pt x="160" y="132"/>
                </a:lnTo>
                <a:lnTo>
                  <a:pt x="164" y="120"/>
                </a:lnTo>
                <a:lnTo>
                  <a:pt x="168" y="112"/>
                </a:lnTo>
                <a:lnTo>
                  <a:pt x="172" y="100"/>
                </a:lnTo>
                <a:lnTo>
                  <a:pt x="176" y="92"/>
                </a:lnTo>
                <a:lnTo>
                  <a:pt x="176" y="80"/>
                </a:lnTo>
                <a:lnTo>
                  <a:pt x="180" y="64"/>
                </a:lnTo>
                <a:lnTo>
                  <a:pt x="180" y="52"/>
                </a:lnTo>
                <a:lnTo>
                  <a:pt x="184" y="36"/>
                </a:lnTo>
                <a:lnTo>
                  <a:pt x="184" y="20"/>
                </a:lnTo>
                <a:lnTo>
                  <a:pt x="184" y="0"/>
                </a:lnTo>
                <a:lnTo>
                  <a:pt x="200" y="4"/>
                </a:lnTo>
                <a:lnTo>
                  <a:pt x="212" y="8"/>
                </a:lnTo>
                <a:lnTo>
                  <a:pt x="220" y="12"/>
                </a:lnTo>
                <a:lnTo>
                  <a:pt x="228" y="16"/>
                </a:lnTo>
                <a:lnTo>
                  <a:pt x="236" y="16"/>
                </a:lnTo>
                <a:lnTo>
                  <a:pt x="240" y="20"/>
                </a:lnTo>
                <a:lnTo>
                  <a:pt x="244" y="24"/>
                </a:lnTo>
                <a:lnTo>
                  <a:pt x="244" y="24"/>
                </a:lnTo>
                <a:lnTo>
                  <a:pt x="244" y="24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6" name="Freeform 37">
            <a:extLst>
              <a:ext uri="{FF2B5EF4-FFF2-40B4-BE49-F238E27FC236}">
                <a16:creationId xmlns:a16="http://schemas.microsoft.com/office/drawing/2014/main" id="{EC8F858C-47F7-424E-B788-2739A86C5F68}"/>
              </a:ext>
            </a:extLst>
          </p:cNvPr>
          <p:cNvSpPr>
            <a:spLocks/>
          </p:cNvSpPr>
          <p:nvPr/>
        </p:nvSpPr>
        <p:spPr bwMode="auto">
          <a:xfrm>
            <a:off x="5808476" y="5298973"/>
            <a:ext cx="1423969" cy="317475"/>
          </a:xfrm>
          <a:custGeom>
            <a:avLst/>
            <a:gdLst>
              <a:gd name="T0" fmla="*/ 372 w 376"/>
              <a:gd name="T1" fmla="*/ 36 h 68"/>
              <a:gd name="T2" fmla="*/ 364 w 376"/>
              <a:gd name="T3" fmla="*/ 40 h 68"/>
              <a:gd name="T4" fmla="*/ 356 w 376"/>
              <a:gd name="T5" fmla="*/ 44 h 68"/>
              <a:gd name="T6" fmla="*/ 344 w 376"/>
              <a:gd name="T7" fmla="*/ 48 h 68"/>
              <a:gd name="T8" fmla="*/ 328 w 376"/>
              <a:gd name="T9" fmla="*/ 48 h 68"/>
              <a:gd name="T10" fmla="*/ 308 w 376"/>
              <a:gd name="T11" fmla="*/ 48 h 68"/>
              <a:gd name="T12" fmla="*/ 284 w 376"/>
              <a:gd name="T13" fmla="*/ 48 h 68"/>
              <a:gd name="T14" fmla="*/ 256 w 376"/>
              <a:gd name="T15" fmla="*/ 48 h 68"/>
              <a:gd name="T16" fmla="*/ 220 w 376"/>
              <a:gd name="T17" fmla="*/ 52 h 68"/>
              <a:gd name="T18" fmla="*/ 180 w 376"/>
              <a:gd name="T19" fmla="*/ 56 h 68"/>
              <a:gd name="T20" fmla="*/ 136 w 376"/>
              <a:gd name="T21" fmla="*/ 60 h 68"/>
              <a:gd name="T22" fmla="*/ 96 w 376"/>
              <a:gd name="T23" fmla="*/ 64 h 68"/>
              <a:gd name="T24" fmla="*/ 72 w 376"/>
              <a:gd name="T25" fmla="*/ 68 h 68"/>
              <a:gd name="T26" fmla="*/ 56 w 376"/>
              <a:gd name="T27" fmla="*/ 68 h 68"/>
              <a:gd name="T28" fmla="*/ 40 w 376"/>
              <a:gd name="T29" fmla="*/ 68 h 68"/>
              <a:gd name="T30" fmla="*/ 24 w 376"/>
              <a:gd name="T31" fmla="*/ 64 h 68"/>
              <a:gd name="T32" fmla="*/ 12 w 376"/>
              <a:gd name="T33" fmla="*/ 52 h 68"/>
              <a:gd name="T34" fmla="*/ 0 w 376"/>
              <a:gd name="T35" fmla="*/ 36 h 68"/>
              <a:gd name="T36" fmla="*/ 56 w 376"/>
              <a:gd name="T37" fmla="*/ 32 h 68"/>
              <a:gd name="T38" fmla="*/ 108 w 376"/>
              <a:gd name="T39" fmla="*/ 28 h 68"/>
              <a:gd name="T40" fmla="*/ 148 w 376"/>
              <a:gd name="T41" fmla="*/ 24 h 68"/>
              <a:gd name="T42" fmla="*/ 184 w 376"/>
              <a:gd name="T43" fmla="*/ 20 h 68"/>
              <a:gd name="T44" fmla="*/ 212 w 376"/>
              <a:gd name="T45" fmla="*/ 12 h 68"/>
              <a:gd name="T46" fmla="*/ 236 w 376"/>
              <a:gd name="T47" fmla="*/ 8 h 68"/>
              <a:gd name="T48" fmla="*/ 256 w 376"/>
              <a:gd name="T49" fmla="*/ 8 h 68"/>
              <a:gd name="T50" fmla="*/ 272 w 376"/>
              <a:gd name="T51" fmla="*/ 4 h 68"/>
              <a:gd name="T52" fmla="*/ 296 w 376"/>
              <a:gd name="T53" fmla="*/ 0 h 68"/>
              <a:gd name="T54" fmla="*/ 316 w 376"/>
              <a:gd name="T55" fmla="*/ 0 h 68"/>
              <a:gd name="T56" fmla="*/ 332 w 376"/>
              <a:gd name="T57" fmla="*/ 0 h 68"/>
              <a:gd name="T58" fmla="*/ 352 w 376"/>
              <a:gd name="T59" fmla="*/ 8 h 68"/>
              <a:gd name="T60" fmla="*/ 368 w 376"/>
              <a:gd name="T61" fmla="*/ 20 h 68"/>
              <a:gd name="T62" fmla="*/ 376 w 376"/>
              <a:gd name="T63" fmla="*/ 28 h 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376" h="68">
                <a:moveTo>
                  <a:pt x="376" y="28"/>
                </a:moveTo>
                <a:lnTo>
                  <a:pt x="372" y="36"/>
                </a:lnTo>
                <a:lnTo>
                  <a:pt x="372" y="40"/>
                </a:lnTo>
                <a:lnTo>
                  <a:pt x="364" y="40"/>
                </a:lnTo>
                <a:lnTo>
                  <a:pt x="360" y="44"/>
                </a:lnTo>
                <a:lnTo>
                  <a:pt x="356" y="44"/>
                </a:lnTo>
                <a:lnTo>
                  <a:pt x="352" y="44"/>
                </a:lnTo>
                <a:lnTo>
                  <a:pt x="344" y="48"/>
                </a:lnTo>
                <a:lnTo>
                  <a:pt x="336" y="48"/>
                </a:lnTo>
                <a:lnTo>
                  <a:pt x="328" y="48"/>
                </a:lnTo>
                <a:lnTo>
                  <a:pt x="320" y="48"/>
                </a:lnTo>
                <a:lnTo>
                  <a:pt x="308" y="48"/>
                </a:lnTo>
                <a:lnTo>
                  <a:pt x="300" y="48"/>
                </a:lnTo>
                <a:lnTo>
                  <a:pt x="284" y="48"/>
                </a:lnTo>
                <a:lnTo>
                  <a:pt x="272" y="48"/>
                </a:lnTo>
                <a:lnTo>
                  <a:pt x="256" y="48"/>
                </a:lnTo>
                <a:lnTo>
                  <a:pt x="240" y="52"/>
                </a:lnTo>
                <a:lnTo>
                  <a:pt x="220" y="52"/>
                </a:lnTo>
                <a:lnTo>
                  <a:pt x="200" y="52"/>
                </a:lnTo>
                <a:lnTo>
                  <a:pt x="180" y="56"/>
                </a:lnTo>
                <a:lnTo>
                  <a:pt x="156" y="56"/>
                </a:lnTo>
                <a:lnTo>
                  <a:pt x="136" y="60"/>
                </a:lnTo>
                <a:lnTo>
                  <a:pt x="116" y="64"/>
                </a:lnTo>
                <a:lnTo>
                  <a:pt x="96" y="64"/>
                </a:lnTo>
                <a:lnTo>
                  <a:pt x="84" y="64"/>
                </a:lnTo>
                <a:lnTo>
                  <a:pt x="72" y="68"/>
                </a:lnTo>
                <a:lnTo>
                  <a:pt x="64" y="68"/>
                </a:lnTo>
                <a:lnTo>
                  <a:pt x="56" y="68"/>
                </a:lnTo>
                <a:lnTo>
                  <a:pt x="52" y="68"/>
                </a:lnTo>
                <a:lnTo>
                  <a:pt x="40" y="68"/>
                </a:lnTo>
                <a:lnTo>
                  <a:pt x="32" y="64"/>
                </a:lnTo>
                <a:lnTo>
                  <a:pt x="24" y="64"/>
                </a:lnTo>
                <a:lnTo>
                  <a:pt x="16" y="60"/>
                </a:lnTo>
                <a:lnTo>
                  <a:pt x="12" y="52"/>
                </a:lnTo>
                <a:lnTo>
                  <a:pt x="4" y="48"/>
                </a:lnTo>
                <a:lnTo>
                  <a:pt x="0" y="36"/>
                </a:lnTo>
                <a:lnTo>
                  <a:pt x="28" y="36"/>
                </a:lnTo>
                <a:lnTo>
                  <a:pt x="56" y="32"/>
                </a:lnTo>
                <a:lnTo>
                  <a:pt x="84" y="28"/>
                </a:lnTo>
                <a:lnTo>
                  <a:pt x="108" y="28"/>
                </a:lnTo>
                <a:lnTo>
                  <a:pt x="128" y="24"/>
                </a:lnTo>
                <a:lnTo>
                  <a:pt x="148" y="24"/>
                </a:lnTo>
                <a:lnTo>
                  <a:pt x="168" y="20"/>
                </a:lnTo>
                <a:lnTo>
                  <a:pt x="184" y="20"/>
                </a:lnTo>
                <a:lnTo>
                  <a:pt x="200" y="16"/>
                </a:lnTo>
                <a:lnTo>
                  <a:pt x="212" y="12"/>
                </a:lnTo>
                <a:lnTo>
                  <a:pt x="224" y="12"/>
                </a:lnTo>
                <a:lnTo>
                  <a:pt x="236" y="8"/>
                </a:lnTo>
                <a:lnTo>
                  <a:pt x="248" y="8"/>
                </a:lnTo>
                <a:lnTo>
                  <a:pt x="256" y="8"/>
                </a:lnTo>
                <a:lnTo>
                  <a:pt x="264" y="4"/>
                </a:lnTo>
                <a:lnTo>
                  <a:pt x="272" y="4"/>
                </a:lnTo>
                <a:lnTo>
                  <a:pt x="284" y="4"/>
                </a:lnTo>
                <a:lnTo>
                  <a:pt x="296" y="0"/>
                </a:lnTo>
                <a:lnTo>
                  <a:pt x="308" y="0"/>
                </a:lnTo>
                <a:lnTo>
                  <a:pt x="316" y="0"/>
                </a:lnTo>
                <a:lnTo>
                  <a:pt x="324" y="0"/>
                </a:lnTo>
                <a:lnTo>
                  <a:pt x="332" y="0"/>
                </a:lnTo>
                <a:lnTo>
                  <a:pt x="344" y="4"/>
                </a:lnTo>
                <a:lnTo>
                  <a:pt x="352" y="8"/>
                </a:lnTo>
                <a:lnTo>
                  <a:pt x="364" y="16"/>
                </a:lnTo>
                <a:lnTo>
                  <a:pt x="368" y="20"/>
                </a:lnTo>
                <a:lnTo>
                  <a:pt x="372" y="24"/>
                </a:lnTo>
                <a:lnTo>
                  <a:pt x="376" y="28"/>
                </a:lnTo>
                <a:lnTo>
                  <a:pt x="376" y="28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7" name="Freeform 38">
            <a:extLst>
              <a:ext uri="{FF2B5EF4-FFF2-40B4-BE49-F238E27FC236}">
                <a16:creationId xmlns:a16="http://schemas.microsoft.com/office/drawing/2014/main" id="{F1F22BB1-76AF-4D05-9CB0-44DACBE7F12C}"/>
              </a:ext>
            </a:extLst>
          </p:cNvPr>
          <p:cNvSpPr>
            <a:spLocks/>
          </p:cNvSpPr>
          <p:nvPr/>
        </p:nvSpPr>
        <p:spPr bwMode="auto">
          <a:xfrm>
            <a:off x="6353826" y="5485723"/>
            <a:ext cx="1120997" cy="765676"/>
          </a:xfrm>
          <a:custGeom>
            <a:avLst/>
            <a:gdLst>
              <a:gd name="T0" fmla="*/ 296 w 296"/>
              <a:gd name="T1" fmla="*/ 148 h 164"/>
              <a:gd name="T2" fmla="*/ 296 w 296"/>
              <a:gd name="T3" fmla="*/ 152 h 164"/>
              <a:gd name="T4" fmla="*/ 292 w 296"/>
              <a:gd name="T5" fmla="*/ 152 h 164"/>
              <a:gd name="T6" fmla="*/ 288 w 296"/>
              <a:gd name="T7" fmla="*/ 156 h 164"/>
              <a:gd name="T8" fmla="*/ 288 w 296"/>
              <a:gd name="T9" fmla="*/ 156 h 164"/>
              <a:gd name="T10" fmla="*/ 276 w 296"/>
              <a:gd name="T11" fmla="*/ 160 h 164"/>
              <a:gd name="T12" fmla="*/ 264 w 296"/>
              <a:gd name="T13" fmla="*/ 164 h 164"/>
              <a:gd name="T14" fmla="*/ 228 w 296"/>
              <a:gd name="T15" fmla="*/ 164 h 164"/>
              <a:gd name="T16" fmla="*/ 192 w 296"/>
              <a:gd name="T17" fmla="*/ 164 h 164"/>
              <a:gd name="T18" fmla="*/ 176 w 296"/>
              <a:gd name="T19" fmla="*/ 164 h 164"/>
              <a:gd name="T20" fmla="*/ 160 w 296"/>
              <a:gd name="T21" fmla="*/ 164 h 164"/>
              <a:gd name="T22" fmla="*/ 148 w 296"/>
              <a:gd name="T23" fmla="*/ 160 h 164"/>
              <a:gd name="T24" fmla="*/ 136 w 296"/>
              <a:gd name="T25" fmla="*/ 160 h 164"/>
              <a:gd name="T26" fmla="*/ 132 w 296"/>
              <a:gd name="T27" fmla="*/ 156 h 164"/>
              <a:gd name="T28" fmla="*/ 120 w 296"/>
              <a:gd name="T29" fmla="*/ 148 h 164"/>
              <a:gd name="T30" fmla="*/ 108 w 296"/>
              <a:gd name="T31" fmla="*/ 136 h 164"/>
              <a:gd name="T32" fmla="*/ 100 w 296"/>
              <a:gd name="T33" fmla="*/ 128 h 164"/>
              <a:gd name="T34" fmla="*/ 92 w 296"/>
              <a:gd name="T35" fmla="*/ 120 h 164"/>
              <a:gd name="T36" fmla="*/ 84 w 296"/>
              <a:gd name="T37" fmla="*/ 112 h 164"/>
              <a:gd name="T38" fmla="*/ 72 w 296"/>
              <a:gd name="T39" fmla="*/ 100 h 164"/>
              <a:gd name="T40" fmla="*/ 64 w 296"/>
              <a:gd name="T41" fmla="*/ 88 h 164"/>
              <a:gd name="T42" fmla="*/ 52 w 296"/>
              <a:gd name="T43" fmla="*/ 76 h 164"/>
              <a:gd name="T44" fmla="*/ 40 w 296"/>
              <a:gd name="T45" fmla="*/ 64 h 164"/>
              <a:gd name="T46" fmla="*/ 28 w 296"/>
              <a:gd name="T47" fmla="*/ 48 h 164"/>
              <a:gd name="T48" fmla="*/ 12 w 296"/>
              <a:gd name="T49" fmla="*/ 36 h 164"/>
              <a:gd name="T50" fmla="*/ 0 w 296"/>
              <a:gd name="T51" fmla="*/ 16 h 164"/>
              <a:gd name="T52" fmla="*/ 8 w 296"/>
              <a:gd name="T53" fmla="*/ 8 h 164"/>
              <a:gd name="T54" fmla="*/ 16 w 296"/>
              <a:gd name="T55" fmla="*/ 0 h 164"/>
              <a:gd name="T56" fmla="*/ 44 w 296"/>
              <a:gd name="T57" fmla="*/ 24 h 164"/>
              <a:gd name="T58" fmla="*/ 72 w 296"/>
              <a:gd name="T59" fmla="*/ 40 h 164"/>
              <a:gd name="T60" fmla="*/ 100 w 296"/>
              <a:gd name="T61" fmla="*/ 60 h 164"/>
              <a:gd name="T62" fmla="*/ 124 w 296"/>
              <a:gd name="T63" fmla="*/ 72 h 164"/>
              <a:gd name="T64" fmla="*/ 148 w 296"/>
              <a:gd name="T65" fmla="*/ 88 h 164"/>
              <a:gd name="T66" fmla="*/ 172 w 296"/>
              <a:gd name="T67" fmla="*/ 96 h 164"/>
              <a:gd name="T68" fmla="*/ 196 w 296"/>
              <a:gd name="T69" fmla="*/ 108 h 164"/>
              <a:gd name="T70" fmla="*/ 216 w 296"/>
              <a:gd name="T71" fmla="*/ 116 h 164"/>
              <a:gd name="T72" fmla="*/ 236 w 296"/>
              <a:gd name="T73" fmla="*/ 120 h 164"/>
              <a:gd name="T74" fmla="*/ 252 w 296"/>
              <a:gd name="T75" fmla="*/ 124 h 164"/>
              <a:gd name="T76" fmla="*/ 264 w 296"/>
              <a:gd name="T77" fmla="*/ 132 h 164"/>
              <a:gd name="T78" fmla="*/ 276 w 296"/>
              <a:gd name="T79" fmla="*/ 136 h 164"/>
              <a:gd name="T80" fmla="*/ 284 w 296"/>
              <a:gd name="T81" fmla="*/ 140 h 164"/>
              <a:gd name="T82" fmla="*/ 288 w 296"/>
              <a:gd name="T83" fmla="*/ 144 h 164"/>
              <a:gd name="T84" fmla="*/ 292 w 296"/>
              <a:gd name="T85" fmla="*/ 148 h 164"/>
              <a:gd name="T86" fmla="*/ 296 w 296"/>
              <a:gd name="T87" fmla="*/ 148 h 164"/>
              <a:gd name="T88" fmla="*/ 296 w 296"/>
              <a:gd name="T89" fmla="*/ 148 h 1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296" h="164">
                <a:moveTo>
                  <a:pt x="296" y="148"/>
                </a:moveTo>
                <a:lnTo>
                  <a:pt x="296" y="152"/>
                </a:lnTo>
                <a:lnTo>
                  <a:pt x="292" y="152"/>
                </a:lnTo>
                <a:lnTo>
                  <a:pt x="288" y="156"/>
                </a:lnTo>
                <a:lnTo>
                  <a:pt x="288" y="156"/>
                </a:lnTo>
                <a:lnTo>
                  <a:pt x="276" y="160"/>
                </a:lnTo>
                <a:lnTo>
                  <a:pt x="264" y="164"/>
                </a:lnTo>
                <a:lnTo>
                  <a:pt x="228" y="164"/>
                </a:lnTo>
                <a:lnTo>
                  <a:pt x="192" y="164"/>
                </a:lnTo>
                <a:lnTo>
                  <a:pt x="176" y="164"/>
                </a:lnTo>
                <a:lnTo>
                  <a:pt x="160" y="164"/>
                </a:lnTo>
                <a:lnTo>
                  <a:pt x="148" y="160"/>
                </a:lnTo>
                <a:lnTo>
                  <a:pt x="136" y="160"/>
                </a:lnTo>
                <a:lnTo>
                  <a:pt x="132" y="156"/>
                </a:lnTo>
                <a:lnTo>
                  <a:pt x="120" y="148"/>
                </a:lnTo>
                <a:lnTo>
                  <a:pt x="108" y="136"/>
                </a:lnTo>
                <a:lnTo>
                  <a:pt x="100" y="128"/>
                </a:lnTo>
                <a:lnTo>
                  <a:pt x="92" y="120"/>
                </a:lnTo>
                <a:lnTo>
                  <a:pt x="84" y="112"/>
                </a:lnTo>
                <a:lnTo>
                  <a:pt x="72" y="100"/>
                </a:lnTo>
                <a:lnTo>
                  <a:pt x="64" y="88"/>
                </a:lnTo>
                <a:lnTo>
                  <a:pt x="52" y="76"/>
                </a:lnTo>
                <a:lnTo>
                  <a:pt x="40" y="64"/>
                </a:lnTo>
                <a:lnTo>
                  <a:pt x="28" y="48"/>
                </a:lnTo>
                <a:lnTo>
                  <a:pt x="12" y="36"/>
                </a:lnTo>
                <a:lnTo>
                  <a:pt x="0" y="16"/>
                </a:lnTo>
                <a:lnTo>
                  <a:pt x="8" y="8"/>
                </a:lnTo>
                <a:lnTo>
                  <a:pt x="16" y="0"/>
                </a:lnTo>
                <a:lnTo>
                  <a:pt x="44" y="24"/>
                </a:lnTo>
                <a:lnTo>
                  <a:pt x="72" y="40"/>
                </a:lnTo>
                <a:lnTo>
                  <a:pt x="100" y="60"/>
                </a:lnTo>
                <a:lnTo>
                  <a:pt x="124" y="72"/>
                </a:lnTo>
                <a:lnTo>
                  <a:pt x="148" y="88"/>
                </a:lnTo>
                <a:lnTo>
                  <a:pt x="172" y="96"/>
                </a:lnTo>
                <a:lnTo>
                  <a:pt x="196" y="108"/>
                </a:lnTo>
                <a:lnTo>
                  <a:pt x="216" y="116"/>
                </a:lnTo>
                <a:lnTo>
                  <a:pt x="236" y="120"/>
                </a:lnTo>
                <a:lnTo>
                  <a:pt x="252" y="124"/>
                </a:lnTo>
                <a:lnTo>
                  <a:pt x="264" y="132"/>
                </a:lnTo>
                <a:lnTo>
                  <a:pt x="276" y="136"/>
                </a:lnTo>
                <a:lnTo>
                  <a:pt x="284" y="140"/>
                </a:lnTo>
                <a:lnTo>
                  <a:pt x="288" y="144"/>
                </a:lnTo>
                <a:lnTo>
                  <a:pt x="292" y="148"/>
                </a:lnTo>
                <a:lnTo>
                  <a:pt x="296" y="148"/>
                </a:lnTo>
                <a:lnTo>
                  <a:pt x="296" y="148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033994868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" name="Freeform 116">
            <a:extLst>
              <a:ext uri="{FF2B5EF4-FFF2-40B4-BE49-F238E27FC236}">
                <a16:creationId xmlns:a16="http://schemas.microsoft.com/office/drawing/2014/main" id="{59B66774-26AB-443A-8E7A-65A5B9A4B3B6}"/>
              </a:ext>
            </a:extLst>
          </p:cNvPr>
          <p:cNvSpPr>
            <a:spLocks/>
          </p:cNvSpPr>
          <p:nvPr/>
        </p:nvSpPr>
        <p:spPr bwMode="auto">
          <a:xfrm>
            <a:off x="1295973" y="839558"/>
            <a:ext cx="831012" cy="1266711"/>
          </a:xfrm>
          <a:custGeom>
            <a:avLst/>
            <a:gdLst>
              <a:gd name="T0" fmla="*/ 0 w 244"/>
              <a:gd name="T1" fmla="*/ 280 h 284"/>
              <a:gd name="T2" fmla="*/ 4 w 244"/>
              <a:gd name="T3" fmla="*/ 272 h 284"/>
              <a:gd name="T4" fmla="*/ 12 w 244"/>
              <a:gd name="T5" fmla="*/ 260 h 284"/>
              <a:gd name="T6" fmla="*/ 28 w 244"/>
              <a:gd name="T7" fmla="*/ 244 h 284"/>
              <a:gd name="T8" fmla="*/ 64 w 244"/>
              <a:gd name="T9" fmla="*/ 212 h 284"/>
              <a:gd name="T10" fmla="*/ 104 w 244"/>
              <a:gd name="T11" fmla="*/ 160 h 284"/>
              <a:gd name="T12" fmla="*/ 132 w 244"/>
              <a:gd name="T13" fmla="*/ 116 h 284"/>
              <a:gd name="T14" fmla="*/ 148 w 244"/>
              <a:gd name="T15" fmla="*/ 92 h 284"/>
              <a:gd name="T16" fmla="*/ 156 w 244"/>
              <a:gd name="T17" fmla="*/ 68 h 284"/>
              <a:gd name="T18" fmla="*/ 164 w 244"/>
              <a:gd name="T19" fmla="*/ 56 h 284"/>
              <a:gd name="T20" fmla="*/ 168 w 244"/>
              <a:gd name="T21" fmla="*/ 40 h 284"/>
              <a:gd name="T22" fmla="*/ 168 w 244"/>
              <a:gd name="T23" fmla="*/ 24 h 284"/>
              <a:gd name="T24" fmla="*/ 164 w 244"/>
              <a:gd name="T25" fmla="*/ 12 h 284"/>
              <a:gd name="T26" fmla="*/ 168 w 244"/>
              <a:gd name="T27" fmla="*/ 4 h 284"/>
              <a:gd name="T28" fmla="*/ 180 w 244"/>
              <a:gd name="T29" fmla="*/ 0 h 284"/>
              <a:gd name="T30" fmla="*/ 200 w 244"/>
              <a:gd name="T31" fmla="*/ 4 h 284"/>
              <a:gd name="T32" fmla="*/ 228 w 244"/>
              <a:gd name="T33" fmla="*/ 12 h 284"/>
              <a:gd name="T34" fmla="*/ 240 w 244"/>
              <a:gd name="T35" fmla="*/ 24 h 284"/>
              <a:gd name="T36" fmla="*/ 244 w 244"/>
              <a:gd name="T37" fmla="*/ 32 h 284"/>
              <a:gd name="T38" fmla="*/ 240 w 244"/>
              <a:gd name="T39" fmla="*/ 48 h 284"/>
              <a:gd name="T40" fmla="*/ 228 w 244"/>
              <a:gd name="T41" fmla="*/ 68 h 284"/>
              <a:gd name="T42" fmla="*/ 208 w 244"/>
              <a:gd name="T43" fmla="*/ 96 h 284"/>
              <a:gd name="T44" fmla="*/ 184 w 244"/>
              <a:gd name="T45" fmla="*/ 132 h 284"/>
              <a:gd name="T46" fmla="*/ 164 w 244"/>
              <a:gd name="T47" fmla="*/ 160 h 284"/>
              <a:gd name="T48" fmla="*/ 140 w 244"/>
              <a:gd name="T49" fmla="*/ 188 h 284"/>
              <a:gd name="T50" fmla="*/ 124 w 244"/>
              <a:gd name="T51" fmla="*/ 208 h 284"/>
              <a:gd name="T52" fmla="*/ 100 w 244"/>
              <a:gd name="T53" fmla="*/ 228 h 284"/>
              <a:gd name="T54" fmla="*/ 64 w 244"/>
              <a:gd name="T55" fmla="*/ 256 h 284"/>
              <a:gd name="T56" fmla="*/ 36 w 244"/>
              <a:gd name="T57" fmla="*/ 272 h 284"/>
              <a:gd name="T58" fmla="*/ 20 w 244"/>
              <a:gd name="T59" fmla="*/ 280 h 284"/>
              <a:gd name="T60" fmla="*/ 8 w 244"/>
              <a:gd name="T61" fmla="*/ 284 h 284"/>
              <a:gd name="T62" fmla="*/ 4 w 244"/>
              <a:gd name="T63" fmla="*/ 284 h 284"/>
              <a:gd name="T64" fmla="*/ 0 w 244"/>
              <a:gd name="T65" fmla="*/ 284 h 2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44" h="284">
                <a:moveTo>
                  <a:pt x="0" y="284"/>
                </a:moveTo>
                <a:lnTo>
                  <a:pt x="0" y="280"/>
                </a:lnTo>
                <a:lnTo>
                  <a:pt x="0" y="276"/>
                </a:lnTo>
                <a:lnTo>
                  <a:pt x="4" y="272"/>
                </a:lnTo>
                <a:lnTo>
                  <a:pt x="8" y="268"/>
                </a:lnTo>
                <a:lnTo>
                  <a:pt x="12" y="260"/>
                </a:lnTo>
                <a:lnTo>
                  <a:pt x="20" y="252"/>
                </a:lnTo>
                <a:lnTo>
                  <a:pt x="28" y="244"/>
                </a:lnTo>
                <a:lnTo>
                  <a:pt x="40" y="232"/>
                </a:lnTo>
                <a:lnTo>
                  <a:pt x="64" y="212"/>
                </a:lnTo>
                <a:lnTo>
                  <a:pt x="84" y="188"/>
                </a:lnTo>
                <a:lnTo>
                  <a:pt x="104" y="160"/>
                </a:lnTo>
                <a:lnTo>
                  <a:pt x="124" y="128"/>
                </a:lnTo>
                <a:lnTo>
                  <a:pt x="132" y="116"/>
                </a:lnTo>
                <a:lnTo>
                  <a:pt x="140" y="100"/>
                </a:lnTo>
                <a:lnTo>
                  <a:pt x="148" y="92"/>
                </a:lnTo>
                <a:lnTo>
                  <a:pt x="152" y="80"/>
                </a:lnTo>
                <a:lnTo>
                  <a:pt x="156" y="68"/>
                </a:lnTo>
                <a:lnTo>
                  <a:pt x="164" y="60"/>
                </a:lnTo>
                <a:lnTo>
                  <a:pt x="164" y="56"/>
                </a:lnTo>
                <a:lnTo>
                  <a:pt x="168" y="48"/>
                </a:lnTo>
                <a:lnTo>
                  <a:pt x="168" y="40"/>
                </a:lnTo>
                <a:lnTo>
                  <a:pt x="172" y="28"/>
                </a:lnTo>
                <a:lnTo>
                  <a:pt x="168" y="24"/>
                </a:lnTo>
                <a:lnTo>
                  <a:pt x="168" y="16"/>
                </a:lnTo>
                <a:lnTo>
                  <a:pt x="164" y="12"/>
                </a:lnTo>
                <a:lnTo>
                  <a:pt x="164" y="8"/>
                </a:lnTo>
                <a:lnTo>
                  <a:pt x="168" y="4"/>
                </a:lnTo>
                <a:lnTo>
                  <a:pt x="172" y="4"/>
                </a:lnTo>
                <a:lnTo>
                  <a:pt x="180" y="0"/>
                </a:lnTo>
                <a:lnTo>
                  <a:pt x="188" y="0"/>
                </a:lnTo>
                <a:lnTo>
                  <a:pt x="200" y="4"/>
                </a:lnTo>
                <a:lnTo>
                  <a:pt x="216" y="8"/>
                </a:lnTo>
                <a:lnTo>
                  <a:pt x="228" y="12"/>
                </a:lnTo>
                <a:lnTo>
                  <a:pt x="236" y="20"/>
                </a:lnTo>
                <a:lnTo>
                  <a:pt x="240" y="24"/>
                </a:lnTo>
                <a:lnTo>
                  <a:pt x="244" y="28"/>
                </a:lnTo>
                <a:lnTo>
                  <a:pt x="244" y="32"/>
                </a:lnTo>
                <a:lnTo>
                  <a:pt x="244" y="40"/>
                </a:lnTo>
                <a:lnTo>
                  <a:pt x="240" y="48"/>
                </a:lnTo>
                <a:lnTo>
                  <a:pt x="232" y="56"/>
                </a:lnTo>
                <a:lnTo>
                  <a:pt x="228" y="68"/>
                </a:lnTo>
                <a:lnTo>
                  <a:pt x="220" y="80"/>
                </a:lnTo>
                <a:lnTo>
                  <a:pt x="208" y="96"/>
                </a:lnTo>
                <a:lnTo>
                  <a:pt x="196" y="112"/>
                </a:lnTo>
                <a:lnTo>
                  <a:pt x="184" y="132"/>
                </a:lnTo>
                <a:lnTo>
                  <a:pt x="176" y="148"/>
                </a:lnTo>
                <a:lnTo>
                  <a:pt x="164" y="160"/>
                </a:lnTo>
                <a:lnTo>
                  <a:pt x="152" y="176"/>
                </a:lnTo>
                <a:lnTo>
                  <a:pt x="140" y="188"/>
                </a:lnTo>
                <a:lnTo>
                  <a:pt x="132" y="196"/>
                </a:lnTo>
                <a:lnTo>
                  <a:pt x="124" y="208"/>
                </a:lnTo>
                <a:lnTo>
                  <a:pt x="116" y="216"/>
                </a:lnTo>
                <a:lnTo>
                  <a:pt x="100" y="228"/>
                </a:lnTo>
                <a:lnTo>
                  <a:pt x="84" y="244"/>
                </a:lnTo>
                <a:lnTo>
                  <a:pt x="64" y="256"/>
                </a:lnTo>
                <a:lnTo>
                  <a:pt x="44" y="268"/>
                </a:lnTo>
                <a:lnTo>
                  <a:pt x="36" y="272"/>
                </a:lnTo>
                <a:lnTo>
                  <a:pt x="28" y="276"/>
                </a:lnTo>
                <a:lnTo>
                  <a:pt x="20" y="280"/>
                </a:lnTo>
                <a:lnTo>
                  <a:pt x="16" y="284"/>
                </a:lnTo>
                <a:lnTo>
                  <a:pt x="8" y="284"/>
                </a:lnTo>
                <a:lnTo>
                  <a:pt x="4" y="284"/>
                </a:lnTo>
                <a:lnTo>
                  <a:pt x="4" y="284"/>
                </a:lnTo>
                <a:lnTo>
                  <a:pt x="0" y="284"/>
                </a:lnTo>
                <a:lnTo>
                  <a:pt x="0" y="284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0" name="Freeform 117">
            <a:extLst>
              <a:ext uri="{FF2B5EF4-FFF2-40B4-BE49-F238E27FC236}">
                <a16:creationId xmlns:a16="http://schemas.microsoft.com/office/drawing/2014/main" id="{91A5F963-CDBE-484D-BBD9-E5FF4024D83F}"/>
              </a:ext>
            </a:extLst>
          </p:cNvPr>
          <p:cNvSpPr>
            <a:spLocks/>
          </p:cNvSpPr>
          <p:nvPr/>
        </p:nvSpPr>
        <p:spPr bwMode="auto">
          <a:xfrm>
            <a:off x="1718290" y="1463993"/>
            <a:ext cx="217970" cy="1480803"/>
          </a:xfrm>
          <a:custGeom>
            <a:avLst/>
            <a:gdLst>
              <a:gd name="T0" fmla="*/ 0 w 64"/>
              <a:gd name="T1" fmla="*/ 272 h 332"/>
              <a:gd name="T2" fmla="*/ 0 w 64"/>
              <a:gd name="T3" fmla="*/ 268 h 332"/>
              <a:gd name="T4" fmla="*/ 4 w 64"/>
              <a:gd name="T5" fmla="*/ 264 h 332"/>
              <a:gd name="T6" fmla="*/ 4 w 64"/>
              <a:gd name="T7" fmla="*/ 256 h 332"/>
              <a:gd name="T8" fmla="*/ 4 w 64"/>
              <a:gd name="T9" fmla="*/ 252 h 332"/>
              <a:gd name="T10" fmla="*/ 8 w 64"/>
              <a:gd name="T11" fmla="*/ 236 h 332"/>
              <a:gd name="T12" fmla="*/ 8 w 64"/>
              <a:gd name="T13" fmla="*/ 216 h 332"/>
              <a:gd name="T14" fmla="*/ 8 w 64"/>
              <a:gd name="T15" fmla="*/ 212 h 332"/>
              <a:gd name="T16" fmla="*/ 12 w 64"/>
              <a:gd name="T17" fmla="*/ 204 h 332"/>
              <a:gd name="T18" fmla="*/ 12 w 64"/>
              <a:gd name="T19" fmla="*/ 196 h 332"/>
              <a:gd name="T20" fmla="*/ 12 w 64"/>
              <a:gd name="T21" fmla="*/ 188 h 332"/>
              <a:gd name="T22" fmla="*/ 12 w 64"/>
              <a:gd name="T23" fmla="*/ 180 h 332"/>
              <a:gd name="T24" fmla="*/ 12 w 64"/>
              <a:gd name="T25" fmla="*/ 168 h 332"/>
              <a:gd name="T26" fmla="*/ 12 w 64"/>
              <a:gd name="T27" fmla="*/ 156 h 332"/>
              <a:gd name="T28" fmla="*/ 12 w 64"/>
              <a:gd name="T29" fmla="*/ 144 h 332"/>
              <a:gd name="T30" fmla="*/ 12 w 64"/>
              <a:gd name="T31" fmla="*/ 128 h 332"/>
              <a:gd name="T32" fmla="*/ 12 w 64"/>
              <a:gd name="T33" fmla="*/ 112 h 332"/>
              <a:gd name="T34" fmla="*/ 12 w 64"/>
              <a:gd name="T35" fmla="*/ 96 h 332"/>
              <a:gd name="T36" fmla="*/ 12 w 64"/>
              <a:gd name="T37" fmla="*/ 80 h 332"/>
              <a:gd name="T38" fmla="*/ 12 w 64"/>
              <a:gd name="T39" fmla="*/ 64 h 332"/>
              <a:gd name="T40" fmla="*/ 12 w 64"/>
              <a:gd name="T41" fmla="*/ 44 h 332"/>
              <a:gd name="T42" fmla="*/ 12 w 64"/>
              <a:gd name="T43" fmla="*/ 24 h 332"/>
              <a:gd name="T44" fmla="*/ 12 w 64"/>
              <a:gd name="T45" fmla="*/ 0 h 332"/>
              <a:gd name="T46" fmla="*/ 28 w 64"/>
              <a:gd name="T47" fmla="*/ 8 h 332"/>
              <a:gd name="T48" fmla="*/ 40 w 64"/>
              <a:gd name="T49" fmla="*/ 16 h 332"/>
              <a:gd name="T50" fmla="*/ 44 w 64"/>
              <a:gd name="T51" fmla="*/ 20 h 332"/>
              <a:gd name="T52" fmla="*/ 48 w 64"/>
              <a:gd name="T53" fmla="*/ 20 h 332"/>
              <a:gd name="T54" fmla="*/ 52 w 64"/>
              <a:gd name="T55" fmla="*/ 24 h 332"/>
              <a:gd name="T56" fmla="*/ 52 w 64"/>
              <a:gd name="T57" fmla="*/ 24 h 332"/>
              <a:gd name="T58" fmla="*/ 52 w 64"/>
              <a:gd name="T59" fmla="*/ 28 h 332"/>
              <a:gd name="T60" fmla="*/ 56 w 64"/>
              <a:gd name="T61" fmla="*/ 28 h 332"/>
              <a:gd name="T62" fmla="*/ 56 w 64"/>
              <a:gd name="T63" fmla="*/ 32 h 332"/>
              <a:gd name="T64" fmla="*/ 56 w 64"/>
              <a:gd name="T65" fmla="*/ 40 h 332"/>
              <a:gd name="T66" fmla="*/ 60 w 64"/>
              <a:gd name="T67" fmla="*/ 52 h 332"/>
              <a:gd name="T68" fmla="*/ 60 w 64"/>
              <a:gd name="T69" fmla="*/ 68 h 332"/>
              <a:gd name="T70" fmla="*/ 64 w 64"/>
              <a:gd name="T71" fmla="*/ 92 h 332"/>
              <a:gd name="T72" fmla="*/ 64 w 64"/>
              <a:gd name="T73" fmla="*/ 112 h 332"/>
              <a:gd name="T74" fmla="*/ 64 w 64"/>
              <a:gd name="T75" fmla="*/ 156 h 332"/>
              <a:gd name="T76" fmla="*/ 64 w 64"/>
              <a:gd name="T77" fmla="*/ 184 h 332"/>
              <a:gd name="T78" fmla="*/ 60 w 64"/>
              <a:gd name="T79" fmla="*/ 208 h 332"/>
              <a:gd name="T80" fmla="*/ 60 w 64"/>
              <a:gd name="T81" fmla="*/ 236 h 332"/>
              <a:gd name="T82" fmla="*/ 60 w 64"/>
              <a:gd name="T83" fmla="*/ 268 h 332"/>
              <a:gd name="T84" fmla="*/ 56 w 64"/>
              <a:gd name="T85" fmla="*/ 284 h 332"/>
              <a:gd name="T86" fmla="*/ 56 w 64"/>
              <a:gd name="T87" fmla="*/ 296 h 332"/>
              <a:gd name="T88" fmla="*/ 56 w 64"/>
              <a:gd name="T89" fmla="*/ 308 h 332"/>
              <a:gd name="T90" fmla="*/ 52 w 64"/>
              <a:gd name="T91" fmla="*/ 316 h 332"/>
              <a:gd name="T92" fmla="*/ 48 w 64"/>
              <a:gd name="T93" fmla="*/ 324 h 332"/>
              <a:gd name="T94" fmla="*/ 48 w 64"/>
              <a:gd name="T95" fmla="*/ 328 h 332"/>
              <a:gd name="T96" fmla="*/ 44 w 64"/>
              <a:gd name="T97" fmla="*/ 332 h 332"/>
              <a:gd name="T98" fmla="*/ 40 w 64"/>
              <a:gd name="T99" fmla="*/ 332 h 332"/>
              <a:gd name="T100" fmla="*/ 32 w 64"/>
              <a:gd name="T101" fmla="*/ 332 h 332"/>
              <a:gd name="T102" fmla="*/ 24 w 64"/>
              <a:gd name="T103" fmla="*/ 328 h 332"/>
              <a:gd name="T104" fmla="*/ 20 w 64"/>
              <a:gd name="T105" fmla="*/ 320 h 332"/>
              <a:gd name="T106" fmla="*/ 12 w 64"/>
              <a:gd name="T107" fmla="*/ 308 h 332"/>
              <a:gd name="T108" fmla="*/ 8 w 64"/>
              <a:gd name="T109" fmla="*/ 296 h 332"/>
              <a:gd name="T110" fmla="*/ 0 w 64"/>
              <a:gd name="T111" fmla="*/ 284 h 332"/>
              <a:gd name="T112" fmla="*/ 0 w 64"/>
              <a:gd name="T113" fmla="*/ 276 h 332"/>
              <a:gd name="T114" fmla="*/ 0 w 64"/>
              <a:gd name="T115" fmla="*/ 272 h 332"/>
              <a:gd name="T116" fmla="*/ 0 w 64"/>
              <a:gd name="T117" fmla="*/ 272 h 3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64" h="332">
                <a:moveTo>
                  <a:pt x="0" y="272"/>
                </a:moveTo>
                <a:lnTo>
                  <a:pt x="0" y="268"/>
                </a:lnTo>
                <a:lnTo>
                  <a:pt x="4" y="264"/>
                </a:lnTo>
                <a:lnTo>
                  <a:pt x="4" y="256"/>
                </a:lnTo>
                <a:lnTo>
                  <a:pt x="4" y="252"/>
                </a:lnTo>
                <a:lnTo>
                  <a:pt x="8" y="236"/>
                </a:lnTo>
                <a:lnTo>
                  <a:pt x="8" y="216"/>
                </a:lnTo>
                <a:lnTo>
                  <a:pt x="8" y="212"/>
                </a:lnTo>
                <a:lnTo>
                  <a:pt x="12" y="204"/>
                </a:lnTo>
                <a:lnTo>
                  <a:pt x="12" y="196"/>
                </a:lnTo>
                <a:lnTo>
                  <a:pt x="12" y="188"/>
                </a:lnTo>
                <a:lnTo>
                  <a:pt x="12" y="180"/>
                </a:lnTo>
                <a:lnTo>
                  <a:pt x="12" y="168"/>
                </a:lnTo>
                <a:lnTo>
                  <a:pt x="12" y="156"/>
                </a:lnTo>
                <a:lnTo>
                  <a:pt x="12" y="144"/>
                </a:lnTo>
                <a:lnTo>
                  <a:pt x="12" y="128"/>
                </a:lnTo>
                <a:lnTo>
                  <a:pt x="12" y="112"/>
                </a:lnTo>
                <a:lnTo>
                  <a:pt x="12" y="96"/>
                </a:lnTo>
                <a:lnTo>
                  <a:pt x="12" y="80"/>
                </a:lnTo>
                <a:lnTo>
                  <a:pt x="12" y="64"/>
                </a:lnTo>
                <a:lnTo>
                  <a:pt x="12" y="44"/>
                </a:lnTo>
                <a:lnTo>
                  <a:pt x="12" y="24"/>
                </a:lnTo>
                <a:lnTo>
                  <a:pt x="12" y="0"/>
                </a:lnTo>
                <a:lnTo>
                  <a:pt x="28" y="8"/>
                </a:lnTo>
                <a:lnTo>
                  <a:pt x="40" y="16"/>
                </a:lnTo>
                <a:lnTo>
                  <a:pt x="44" y="20"/>
                </a:lnTo>
                <a:lnTo>
                  <a:pt x="48" y="20"/>
                </a:lnTo>
                <a:lnTo>
                  <a:pt x="52" y="24"/>
                </a:lnTo>
                <a:lnTo>
                  <a:pt x="52" y="24"/>
                </a:lnTo>
                <a:lnTo>
                  <a:pt x="52" y="28"/>
                </a:lnTo>
                <a:lnTo>
                  <a:pt x="56" y="28"/>
                </a:lnTo>
                <a:lnTo>
                  <a:pt x="56" y="32"/>
                </a:lnTo>
                <a:lnTo>
                  <a:pt x="56" y="40"/>
                </a:lnTo>
                <a:lnTo>
                  <a:pt x="60" y="52"/>
                </a:lnTo>
                <a:lnTo>
                  <a:pt x="60" y="68"/>
                </a:lnTo>
                <a:lnTo>
                  <a:pt x="64" y="92"/>
                </a:lnTo>
                <a:lnTo>
                  <a:pt x="64" y="112"/>
                </a:lnTo>
                <a:lnTo>
                  <a:pt x="64" y="156"/>
                </a:lnTo>
                <a:lnTo>
                  <a:pt x="64" y="184"/>
                </a:lnTo>
                <a:lnTo>
                  <a:pt x="60" y="208"/>
                </a:lnTo>
                <a:lnTo>
                  <a:pt x="60" y="236"/>
                </a:lnTo>
                <a:lnTo>
                  <a:pt x="60" y="268"/>
                </a:lnTo>
                <a:lnTo>
                  <a:pt x="56" y="284"/>
                </a:lnTo>
                <a:lnTo>
                  <a:pt x="56" y="296"/>
                </a:lnTo>
                <a:lnTo>
                  <a:pt x="56" y="308"/>
                </a:lnTo>
                <a:lnTo>
                  <a:pt x="52" y="316"/>
                </a:lnTo>
                <a:lnTo>
                  <a:pt x="48" y="324"/>
                </a:lnTo>
                <a:lnTo>
                  <a:pt x="48" y="328"/>
                </a:lnTo>
                <a:lnTo>
                  <a:pt x="44" y="332"/>
                </a:lnTo>
                <a:lnTo>
                  <a:pt x="40" y="332"/>
                </a:lnTo>
                <a:lnTo>
                  <a:pt x="32" y="332"/>
                </a:lnTo>
                <a:lnTo>
                  <a:pt x="24" y="328"/>
                </a:lnTo>
                <a:lnTo>
                  <a:pt x="20" y="320"/>
                </a:lnTo>
                <a:lnTo>
                  <a:pt x="12" y="308"/>
                </a:lnTo>
                <a:lnTo>
                  <a:pt x="8" y="296"/>
                </a:lnTo>
                <a:lnTo>
                  <a:pt x="0" y="284"/>
                </a:lnTo>
                <a:lnTo>
                  <a:pt x="0" y="276"/>
                </a:lnTo>
                <a:lnTo>
                  <a:pt x="0" y="272"/>
                </a:lnTo>
                <a:lnTo>
                  <a:pt x="0" y="272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1" name="Freeform 118">
            <a:extLst>
              <a:ext uri="{FF2B5EF4-FFF2-40B4-BE49-F238E27FC236}">
                <a16:creationId xmlns:a16="http://schemas.microsoft.com/office/drawing/2014/main" id="{200E2BC8-5D72-4861-8CEF-B33674392E4A}"/>
              </a:ext>
            </a:extLst>
          </p:cNvPr>
          <p:cNvSpPr>
            <a:spLocks/>
          </p:cNvSpPr>
          <p:nvPr/>
        </p:nvSpPr>
        <p:spPr bwMode="auto">
          <a:xfrm>
            <a:off x="2549302" y="803876"/>
            <a:ext cx="286086" cy="1534326"/>
          </a:xfrm>
          <a:custGeom>
            <a:avLst/>
            <a:gdLst>
              <a:gd name="T0" fmla="*/ 4 w 84"/>
              <a:gd name="T1" fmla="*/ 0 h 344"/>
              <a:gd name="T2" fmla="*/ 20 w 84"/>
              <a:gd name="T3" fmla="*/ 0 h 344"/>
              <a:gd name="T4" fmla="*/ 40 w 84"/>
              <a:gd name="T5" fmla="*/ 4 h 344"/>
              <a:gd name="T6" fmla="*/ 72 w 84"/>
              <a:gd name="T7" fmla="*/ 16 h 344"/>
              <a:gd name="T8" fmla="*/ 84 w 84"/>
              <a:gd name="T9" fmla="*/ 28 h 344"/>
              <a:gd name="T10" fmla="*/ 84 w 84"/>
              <a:gd name="T11" fmla="*/ 44 h 344"/>
              <a:gd name="T12" fmla="*/ 80 w 84"/>
              <a:gd name="T13" fmla="*/ 64 h 344"/>
              <a:gd name="T14" fmla="*/ 76 w 84"/>
              <a:gd name="T15" fmla="*/ 96 h 344"/>
              <a:gd name="T16" fmla="*/ 72 w 84"/>
              <a:gd name="T17" fmla="*/ 144 h 344"/>
              <a:gd name="T18" fmla="*/ 68 w 84"/>
              <a:gd name="T19" fmla="*/ 204 h 344"/>
              <a:gd name="T20" fmla="*/ 68 w 84"/>
              <a:gd name="T21" fmla="*/ 236 h 344"/>
              <a:gd name="T22" fmla="*/ 68 w 84"/>
              <a:gd name="T23" fmla="*/ 264 h 344"/>
              <a:gd name="T24" fmla="*/ 64 w 84"/>
              <a:gd name="T25" fmla="*/ 288 h 344"/>
              <a:gd name="T26" fmla="*/ 64 w 84"/>
              <a:gd name="T27" fmla="*/ 308 h 344"/>
              <a:gd name="T28" fmla="*/ 60 w 84"/>
              <a:gd name="T29" fmla="*/ 324 h 344"/>
              <a:gd name="T30" fmla="*/ 56 w 84"/>
              <a:gd name="T31" fmla="*/ 332 h 344"/>
              <a:gd name="T32" fmla="*/ 56 w 84"/>
              <a:gd name="T33" fmla="*/ 340 h 344"/>
              <a:gd name="T34" fmla="*/ 52 w 84"/>
              <a:gd name="T35" fmla="*/ 344 h 344"/>
              <a:gd name="T36" fmla="*/ 40 w 84"/>
              <a:gd name="T37" fmla="*/ 340 h 344"/>
              <a:gd name="T38" fmla="*/ 28 w 84"/>
              <a:gd name="T39" fmla="*/ 328 h 344"/>
              <a:gd name="T40" fmla="*/ 20 w 84"/>
              <a:gd name="T41" fmla="*/ 308 h 344"/>
              <a:gd name="T42" fmla="*/ 16 w 84"/>
              <a:gd name="T43" fmla="*/ 280 h 344"/>
              <a:gd name="T44" fmla="*/ 20 w 84"/>
              <a:gd name="T45" fmla="*/ 260 h 344"/>
              <a:gd name="T46" fmla="*/ 20 w 84"/>
              <a:gd name="T47" fmla="*/ 228 h 344"/>
              <a:gd name="T48" fmla="*/ 20 w 84"/>
              <a:gd name="T49" fmla="*/ 188 h 344"/>
              <a:gd name="T50" fmla="*/ 24 w 84"/>
              <a:gd name="T51" fmla="*/ 140 h 344"/>
              <a:gd name="T52" fmla="*/ 20 w 84"/>
              <a:gd name="T53" fmla="*/ 92 h 344"/>
              <a:gd name="T54" fmla="*/ 20 w 84"/>
              <a:gd name="T55" fmla="*/ 56 h 344"/>
              <a:gd name="T56" fmla="*/ 16 w 84"/>
              <a:gd name="T57" fmla="*/ 32 h 344"/>
              <a:gd name="T58" fmla="*/ 12 w 84"/>
              <a:gd name="T59" fmla="*/ 20 h 344"/>
              <a:gd name="T60" fmla="*/ 4 w 84"/>
              <a:gd name="T61" fmla="*/ 16 h 344"/>
              <a:gd name="T62" fmla="*/ 4 w 84"/>
              <a:gd name="T63" fmla="*/ 4 h 3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84" h="344">
                <a:moveTo>
                  <a:pt x="4" y="4"/>
                </a:moveTo>
                <a:lnTo>
                  <a:pt x="4" y="0"/>
                </a:lnTo>
                <a:lnTo>
                  <a:pt x="12" y="0"/>
                </a:lnTo>
                <a:lnTo>
                  <a:pt x="20" y="0"/>
                </a:lnTo>
                <a:lnTo>
                  <a:pt x="32" y="0"/>
                </a:lnTo>
                <a:lnTo>
                  <a:pt x="40" y="4"/>
                </a:lnTo>
                <a:lnTo>
                  <a:pt x="52" y="8"/>
                </a:lnTo>
                <a:lnTo>
                  <a:pt x="72" y="16"/>
                </a:lnTo>
                <a:lnTo>
                  <a:pt x="80" y="20"/>
                </a:lnTo>
                <a:lnTo>
                  <a:pt x="84" y="28"/>
                </a:lnTo>
                <a:lnTo>
                  <a:pt x="84" y="36"/>
                </a:lnTo>
                <a:lnTo>
                  <a:pt x="84" y="44"/>
                </a:lnTo>
                <a:lnTo>
                  <a:pt x="80" y="52"/>
                </a:lnTo>
                <a:lnTo>
                  <a:pt x="80" y="64"/>
                </a:lnTo>
                <a:lnTo>
                  <a:pt x="76" y="76"/>
                </a:lnTo>
                <a:lnTo>
                  <a:pt x="76" y="96"/>
                </a:lnTo>
                <a:lnTo>
                  <a:pt x="72" y="116"/>
                </a:lnTo>
                <a:lnTo>
                  <a:pt x="72" y="144"/>
                </a:lnTo>
                <a:lnTo>
                  <a:pt x="72" y="172"/>
                </a:lnTo>
                <a:lnTo>
                  <a:pt x="68" y="204"/>
                </a:lnTo>
                <a:lnTo>
                  <a:pt x="68" y="220"/>
                </a:lnTo>
                <a:lnTo>
                  <a:pt x="68" y="236"/>
                </a:lnTo>
                <a:lnTo>
                  <a:pt x="68" y="252"/>
                </a:lnTo>
                <a:lnTo>
                  <a:pt x="68" y="264"/>
                </a:lnTo>
                <a:lnTo>
                  <a:pt x="64" y="276"/>
                </a:lnTo>
                <a:lnTo>
                  <a:pt x="64" y="288"/>
                </a:lnTo>
                <a:lnTo>
                  <a:pt x="64" y="300"/>
                </a:lnTo>
                <a:lnTo>
                  <a:pt x="64" y="308"/>
                </a:lnTo>
                <a:lnTo>
                  <a:pt x="60" y="316"/>
                </a:lnTo>
                <a:lnTo>
                  <a:pt x="60" y="324"/>
                </a:lnTo>
                <a:lnTo>
                  <a:pt x="60" y="328"/>
                </a:lnTo>
                <a:lnTo>
                  <a:pt x="56" y="332"/>
                </a:lnTo>
                <a:lnTo>
                  <a:pt x="56" y="336"/>
                </a:lnTo>
                <a:lnTo>
                  <a:pt x="56" y="340"/>
                </a:lnTo>
                <a:lnTo>
                  <a:pt x="52" y="340"/>
                </a:lnTo>
                <a:lnTo>
                  <a:pt x="52" y="344"/>
                </a:lnTo>
                <a:lnTo>
                  <a:pt x="44" y="340"/>
                </a:lnTo>
                <a:lnTo>
                  <a:pt x="40" y="340"/>
                </a:lnTo>
                <a:lnTo>
                  <a:pt x="36" y="332"/>
                </a:lnTo>
                <a:lnTo>
                  <a:pt x="28" y="328"/>
                </a:lnTo>
                <a:lnTo>
                  <a:pt x="24" y="316"/>
                </a:lnTo>
                <a:lnTo>
                  <a:pt x="20" y="308"/>
                </a:lnTo>
                <a:lnTo>
                  <a:pt x="16" y="296"/>
                </a:lnTo>
                <a:lnTo>
                  <a:pt x="16" y="280"/>
                </a:lnTo>
                <a:lnTo>
                  <a:pt x="16" y="272"/>
                </a:lnTo>
                <a:lnTo>
                  <a:pt x="20" y="260"/>
                </a:lnTo>
                <a:lnTo>
                  <a:pt x="20" y="244"/>
                </a:lnTo>
                <a:lnTo>
                  <a:pt x="20" y="228"/>
                </a:lnTo>
                <a:lnTo>
                  <a:pt x="20" y="212"/>
                </a:lnTo>
                <a:lnTo>
                  <a:pt x="20" y="188"/>
                </a:lnTo>
                <a:lnTo>
                  <a:pt x="20" y="164"/>
                </a:lnTo>
                <a:lnTo>
                  <a:pt x="24" y="140"/>
                </a:lnTo>
                <a:lnTo>
                  <a:pt x="24" y="116"/>
                </a:lnTo>
                <a:lnTo>
                  <a:pt x="20" y="92"/>
                </a:lnTo>
                <a:lnTo>
                  <a:pt x="20" y="72"/>
                </a:lnTo>
                <a:lnTo>
                  <a:pt x="20" y="56"/>
                </a:lnTo>
                <a:lnTo>
                  <a:pt x="20" y="44"/>
                </a:lnTo>
                <a:lnTo>
                  <a:pt x="16" y="32"/>
                </a:lnTo>
                <a:lnTo>
                  <a:pt x="12" y="28"/>
                </a:lnTo>
                <a:lnTo>
                  <a:pt x="12" y="20"/>
                </a:lnTo>
                <a:lnTo>
                  <a:pt x="4" y="20"/>
                </a:lnTo>
                <a:lnTo>
                  <a:pt x="4" y="16"/>
                </a:lnTo>
                <a:lnTo>
                  <a:pt x="0" y="12"/>
                </a:lnTo>
                <a:lnTo>
                  <a:pt x="4" y="4"/>
                </a:lnTo>
                <a:lnTo>
                  <a:pt x="4" y="4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2" name="Freeform 119">
            <a:extLst>
              <a:ext uri="{FF2B5EF4-FFF2-40B4-BE49-F238E27FC236}">
                <a16:creationId xmlns:a16="http://schemas.microsoft.com/office/drawing/2014/main" id="{9A48E2D2-2195-4A85-9F7B-6FFB5E273A13}"/>
              </a:ext>
            </a:extLst>
          </p:cNvPr>
          <p:cNvSpPr>
            <a:spLocks/>
          </p:cNvSpPr>
          <p:nvPr/>
        </p:nvSpPr>
        <p:spPr bwMode="auto">
          <a:xfrm>
            <a:off x="2181477" y="1356947"/>
            <a:ext cx="1512169" cy="1409439"/>
          </a:xfrm>
          <a:custGeom>
            <a:avLst/>
            <a:gdLst>
              <a:gd name="T0" fmla="*/ 412 w 444"/>
              <a:gd name="T1" fmla="*/ 144 h 316"/>
              <a:gd name="T2" fmla="*/ 424 w 444"/>
              <a:gd name="T3" fmla="*/ 160 h 316"/>
              <a:gd name="T4" fmla="*/ 428 w 444"/>
              <a:gd name="T5" fmla="*/ 188 h 316"/>
              <a:gd name="T6" fmla="*/ 432 w 444"/>
              <a:gd name="T7" fmla="*/ 224 h 316"/>
              <a:gd name="T8" fmla="*/ 444 w 444"/>
              <a:gd name="T9" fmla="*/ 260 h 316"/>
              <a:gd name="T10" fmla="*/ 440 w 444"/>
              <a:gd name="T11" fmla="*/ 276 h 316"/>
              <a:gd name="T12" fmla="*/ 424 w 444"/>
              <a:gd name="T13" fmla="*/ 288 h 316"/>
              <a:gd name="T14" fmla="*/ 380 w 444"/>
              <a:gd name="T15" fmla="*/ 300 h 316"/>
              <a:gd name="T16" fmla="*/ 304 w 444"/>
              <a:gd name="T17" fmla="*/ 312 h 316"/>
              <a:gd name="T18" fmla="*/ 184 w 444"/>
              <a:gd name="T19" fmla="*/ 316 h 316"/>
              <a:gd name="T20" fmla="*/ 124 w 444"/>
              <a:gd name="T21" fmla="*/ 308 h 316"/>
              <a:gd name="T22" fmla="*/ 76 w 444"/>
              <a:gd name="T23" fmla="*/ 292 h 316"/>
              <a:gd name="T24" fmla="*/ 36 w 444"/>
              <a:gd name="T25" fmla="*/ 260 h 316"/>
              <a:gd name="T26" fmla="*/ 24 w 444"/>
              <a:gd name="T27" fmla="*/ 224 h 316"/>
              <a:gd name="T28" fmla="*/ 20 w 444"/>
              <a:gd name="T29" fmla="*/ 188 h 316"/>
              <a:gd name="T30" fmla="*/ 20 w 444"/>
              <a:gd name="T31" fmla="*/ 136 h 316"/>
              <a:gd name="T32" fmla="*/ 16 w 444"/>
              <a:gd name="T33" fmla="*/ 80 h 316"/>
              <a:gd name="T34" fmla="*/ 12 w 444"/>
              <a:gd name="T35" fmla="*/ 40 h 316"/>
              <a:gd name="T36" fmla="*/ 8 w 444"/>
              <a:gd name="T37" fmla="*/ 24 h 316"/>
              <a:gd name="T38" fmla="*/ 0 w 444"/>
              <a:gd name="T39" fmla="*/ 12 h 316"/>
              <a:gd name="T40" fmla="*/ 4 w 444"/>
              <a:gd name="T41" fmla="*/ 0 h 316"/>
              <a:gd name="T42" fmla="*/ 28 w 444"/>
              <a:gd name="T43" fmla="*/ 4 h 316"/>
              <a:gd name="T44" fmla="*/ 64 w 444"/>
              <a:gd name="T45" fmla="*/ 24 h 316"/>
              <a:gd name="T46" fmla="*/ 76 w 444"/>
              <a:gd name="T47" fmla="*/ 40 h 316"/>
              <a:gd name="T48" fmla="*/ 76 w 444"/>
              <a:gd name="T49" fmla="*/ 52 h 316"/>
              <a:gd name="T50" fmla="*/ 68 w 444"/>
              <a:gd name="T51" fmla="*/ 64 h 316"/>
              <a:gd name="T52" fmla="*/ 68 w 444"/>
              <a:gd name="T53" fmla="*/ 92 h 316"/>
              <a:gd name="T54" fmla="*/ 68 w 444"/>
              <a:gd name="T55" fmla="*/ 136 h 316"/>
              <a:gd name="T56" fmla="*/ 64 w 444"/>
              <a:gd name="T57" fmla="*/ 184 h 316"/>
              <a:gd name="T58" fmla="*/ 68 w 444"/>
              <a:gd name="T59" fmla="*/ 216 h 316"/>
              <a:gd name="T60" fmla="*/ 76 w 444"/>
              <a:gd name="T61" fmla="*/ 232 h 316"/>
              <a:gd name="T62" fmla="*/ 96 w 444"/>
              <a:gd name="T63" fmla="*/ 252 h 316"/>
              <a:gd name="T64" fmla="*/ 132 w 444"/>
              <a:gd name="T65" fmla="*/ 264 h 316"/>
              <a:gd name="T66" fmla="*/ 172 w 444"/>
              <a:gd name="T67" fmla="*/ 268 h 316"/>
              <a:gd name="T68" fmla="*/ 208 w 444"/>
              <a:gd name="T69" fmla="*/ 268 h 316"/>
              <a:gd name="T70" fmla="*/ 260 w 444"/>
              <a:gd name="T71" fmla="*/ 268 h 316"/>
              <a:gd name="T72" fmla="*/ 304 w 444"/>
              <a:gd name="T73" fmla="*/ 264 h 316"/>
              <a:gd name="T74" fmla="*/ 336 w 444"/>
              <a:gd name="T75" fmla="*/ 256 h 316"/>
              <a:gd name="T76" fmla="*/ 356 w 444"/>
              <a:gd name="T77" fmla="*/ 248 h 316"/>
              <a:gd name="T78" fmla="*/ 368 w 444"/>
              <a:gd name="T79" fmla="*/ 232 h 316"/>
              <a:gd name="T80" fmla="*/ 380 w 444"/>
              <a:gd name="T81" fmla="*/ 204 h 316"/>
              <a:gd name="T82" fmla="*/ 388 w 444"/>
              <a:gd name="T83" fmla="*/ 168 h 316"/>
              <a:gd name="T84" fmla="*/ 396 w 444"/>
              <a:gd name="T85" fmla="*/ 148 h 316"/>
              <a:gd name="T86" fmla="*/ 404 w 444"/>
              <a:gd name="T87" fmla="*/ 140 h 3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444" h="316">
                <a:moveTo>
                  <a:pt x="404" y="140"/>
                </a:moveTo>
                <a:lnTo>
                  <a:pt x="412" y="140"/>
                </a:lnTo>
                <a:lnTo>
                  <a:pt x="412" y="144"/>
                </a:lnTo>
                <a:lnTo>
                  <a:pt x="416" y="148"/>
                </a:lnTo>
                <a:lnTo>
                  <a:pt x="420" y="152"/>
                </a:lnTo>
                <a:lnTo>
                  <a:pt x="424" y="160"/>
                </a:lnTo>
                <a:lnTo>
                  <a:pt x="424" y="168"/>
                </a:lnTo>
                <a:lnTo>
                  <a:pt x="428" y="176"/>
                </a:lnTo>
                <a:lnTo>
                  <a:pt x="428" y="188"/>
                </a:lnTo>
                <a:lnTo>
                  <a:pt x="432" y="200"/>
                </a:lnTo>
                <a:lnTo>
                  <a:pt x="432" y="212"/>
                </a:lnTo>
                <a:lnTo>
                  <a:pt x="432" y="224"/>
                </a:lnTo>
                <a:lnTo>
                  <a:pt x="436" y="232"/>
                </a:lnTo>
                <a:lnTo>
                  <a:pt x="440" y="248"/>
                </a:lnTo>
                <a:lnTo>
                  <a:pt x="444" y="260"/>
                </a:lnTo>
                <a:lnTo>
                  <a:pt x="444" y="264"/>
                </a:lnTo>
                <a:lnTo>
                  <a:pt x="444" y="268"/>
                </a:lnTo>
                <a:lnTo>
                  <a:pt x="440" y="276"/>
                </a:lnTo>
                <a:lnTo>
                  <a:pt x="436" y="280"/>
                </a:lnTo>
                <a:lnTo>
                  <a:pt x="432" y="284"/>
                </a:lnTo>
                <a:lnTo>
                  <a:pt x="424" y="288"/>
                </a:lnTo>
                <a:lnTo>
                  <a:pt x="416" y="292"/>
                </a:lnTo>
                <a:lnTo>
                  <a:pt x="404" y="296"/>
                </a:lnTo>
                <a:lnTo>
                  <a:pt x="380" y="300"/>
                </a:lnTo>
                <a:lnTo>
                  <a:pt x="352" y="304"/>
                </a:lnTo>
                <a:lnTo>
                  <a:pt x="328" y="308"/>
                </a:lnTo>
                <a:lnTo>
                  <a:pt x="304" y="312"/>
                </a:lnTo>
                <a:lnTo>
                  <a:pt x="256" y="312"/>
                </a:lnTo>
                <a:lnTo>
                  <a:pt x="208" y="316"/>
                </a:lnTo>
                <a:lnTo>
                  <a:pt x="184" y="316"/>
                </a:lnTo>
                <a:lnTo>
                  <a:pt x="164" y="312"/>
                </a:lnTo>
                <a:lnTo>
                  <a:pt x="144" y="312"/>
                </a:lnTo>
                <a:lnTo>
                  <a:pt x="124" y="308"/>
                </a:lnTo>
                <a:lnTo>
                  <a:pt x="108" y="304"/>
                </a:lnTo>
                <a:lnTo>
                  <a:pt x="88" y="300"/>
                </a:lnTo>
                <a:lnTo>
                  <a:pt x="76" y="292"/>
                </a:lnTo>
                <a:lnTo>
                  <a:pt x="60" y="284"/>
                </a:lnTo>
                <a:lnTo>
                  <a:pt x="48" y="272"/>
                </a:lnTo>
                <a:lnTo>
                  <a:pt x="36" y="260"/>
                </a:lnTo>
                <a:lnTo>
                  <a:pt x="28" y="248"/>
                </a:lnTo>
                <a:lnTo>
                  <a:pt x="24" y="232"/>
                </a:lnTo>
                <a:lnTo>
                  <a:pt x="24" y="224"/>
                </a:lnTo>
                <a:lnTo>
                  <a:pt x="24" y="212"/>
                </a:lnTo>
                <a:lnTo>
                  <a:pt x="24" y="200"/>
                </a:lnTo>
                <a:lnTo>
                  <a:pt x="20" y="188"/>
                </a:lnTo>
                <a:lnTo>
                  <a:pt x="20" y="172"/>
                </a:lnTo>
                <a:lnTo>
                  <a:pt x="20" y="156"/>
                </a:lnTo>
                <a:lnTo>
                  <a:pt x="20" y="136"/>
                </a:lnTo>
                <a:lnTo>
                  <a:pt x="20" y="116"/>
                </a:lnTo>
                <a:lnTo>
                  <a:pt x="20" y="96"/>
                </a:lnTo>
                <a:lnTo>
                  <a:pt x="16" y="80"/>
                </a:lnTo>
                <a:lnTo>
                  <a:pt x="16" y="64"/>
                </a:lnTo>
                <a:lnTo>
                  <a:pt x="16" y="52"/>
                </a:lnTo>
                <a:lnTo>
                  <a:pt x="12" y="40"/>
                </a:lnTo>
                <a:lnTo>
                  <a:pt x="12" y="32"/>
                </a:lnTo>
                <a:lnTo>
                  <a:pt x="8" y="28"/>
                </a:lnTo>
                <a:lnTo>
                  <a:pt x="8" y="24"/>
                </a:lnTo>
                <a:lnTo>
                  <a:pt x="4" y="24"/>
                </a:lnTo>
                <a:lnTo>
                  <a:pt x="0" y="20"/>
                </a:lnTo>
                <a:lnTo>
                  <a:pt x="0" y="12"/>
                </a:lnTo>
                <a:lnTo>
                  <a:pt x="0" y="8"/>
                </a:lnTo>
                <a:lnTo>
                  <a:pt x="0" y="4"/>
                </a:lnTo>
                <a:lnTo>
                  <a:pt x="4" y="0"/>
                </a:lnTo>
                <a:lnTo>
                  <a:pt x="12" y="0"/>
                </a:lnTo>
                <a:lnTo>
                  <a:pt x="20" y="0"/>
                </a:lnTo>
                <a:lnTo>
                  <a:pt x="28" y="4"/>
                </a:lnTo>
                <a:lnTo>
                  <a:pt x="40" y="8"/>
                </a:lnTo>
                <a:lnTo>
                  <a:pt x="56" y="16"/>
                </a:lnTo>
                <a:lnTo>
                  <a:pt x="64" y="24"/>
                </a:lnTo>
                <a:lnTo>
                  <a:pt x="68" y="28"/>
                </a:lnTo>
                <a:lnTo>
                  <a:pt x="72" y="32"/>
                </a:lnTo>
                <a:lnTo>
                  <a:pt x="76" y="40"/>
                </a:lnTo>
                <a:lnTo>
                  <a:pt x="76" y="44"/>
                </a:lnTo>
                <a:lnTo>
                  <a:pt x="76" y="48"/>
                </a:lnTo>
                <a:lnTo>
                  <a:pt x="76" y="52"/>
                </a:lnTo>
                <a:lnTo>
                  <a:pt x="72" y="56"/>
                </a:lnTo>
                <a:lnTo>
                  <a:pt x="72" y="60"/>
                </a:lnTo>
                <a:lnTo>
                  <a:pt x="68" y="64"/>
                </a:lnTo>
                <a:lnTo>
                  <a:pt x="68" y="72"/>
                </a:lnTo>
                <a:lnTo>
                  <a:pt x="68" y="80"/>
                </a:lnTo>
                <a:lnTo>
                  <a:pt x="68" y="92"/>
                </a:lnTo>
                <a:lnTo>
                  <a:pt x="68" y="104"/>
                </a:lnTo>
                <a:lnTo>
                  <a:pt x="68" y="120"/>
                </a:lnTo>
                <a:lnTo>
                  <a:pt x="68" y="136"/>
                </a:lnTo>
                <a:lnTo>
                  <a:pt x="64" y="156"/>
                </a:lnTo>
                <a:lnTo>
                  <a:pt x="64" y="172"/>
                </a:lnTo>
                <a:lnTo>
                  <a:pt x="64" y="184"/>
                </a:lnTo>
                <a:lnTo>
                  <a:pt x="64" y="196"/>
                </a:lnTo>
                <a:lnTo>
                  <a:pt x="68" y="208"/>
                </a:lnTo>
                <a:lnTo>
                  <a:pt x="68" y="216"/>
                </a:lnTo>
                <a:lnTo>
                  <a:pt x="68" y="220"/>
                </a:lnTo>
                <a:lnTo>
                  <a:pt x="72" y="224"/>
                </a:lnTo>
                <a:lnTo>
                  <a:pt x="76" y="232"/>
                </a:lnTo>
                <a:lnTo>
                  <a:pt x="80" y="240"/>
                </a:lnTo>
                <a:lnTo>
                  <a:pt x="88" y="248"/>
                </a:lnTo>
                <a:lnTo>
                  <a:pt x="96" y="252"/>
                </a:lnTo>
                <a:lnTo>
                  <a:pt x="104" y="256"/>
                </a:lnTo>
                <a:lnTo>
                  <a:pt x="116" y="260"/>
                </a:lnTo>
                <a:lnTo>
                  <a:pt x="132" y="264"/>
                </a:lnTo>
                <a:lnTo>
                  <a:pt x="152" y="268"/>
                </a:lnTo>
                <a:lnTo>
                  <a:pt x="160" y="268"/>
                </a:lnTo>
                <a:lnTo>
                  <a:pt x="172" y="268"/>
                </a:lnTo>
                <a:lnTo>
                  <a:pt x="184" y="268"/>
                </a:lnTo>
                <a:lnTo>
                  <a:pt x="196" y="268"/>
                </a:lnTo>
                <a:lnTo>
                  <a:pt x="208" y="268"/>
                </a:lnTo>
                <a:lnTo>
                  <a:pt x="224" y="268"/>
                </a:lnTo>
                <a:lnTo>
                  <a:pt x="240" y="268"/>
                </a:lnTo>
                <a:lnTo>
                  <a:pt x="260" y="268"/>
                </a:lnTo>
                <a:lnTo>
                  <a:pt x="276" y="264"/>
                </a:lnTo>
                <a:lnTo>
                  <a:pt x="292" y="264"/>
                </a:lnTo>
                <a:lnTo>
                  <a:pt x="304" y="264"/>
                </a:lnTo>
                <a:lnTo>
                  <a:pt x="316" y="260"/>
                </a:lnTo>
                <a:lnTo>
                  <a:pt x="328" y="260"/>
                </a:lnTo>
                <a:lnTo>
                  <a:pt x="336" y="256"/>
                </a:lnTo>
                <a:lnTo>
                  <a:pt x="344" y="256"/>
                </a:lnTo>
                <a:lnTo>
                  <a:pt x="352" y="252"/>
                </a:lnTo>
                <a:lnTo>
                  <a:pt x="356" y="248"/>
                </a:lnTo>
                <a:lnTo>
                  <a:pt x="360" y="244"/>
                </a:lnTo>
                <a:lnTo>
                  <a:pt x="364" y="240"/>
                </a:lnTo>
                <a:lnTo>
                  <a:pt x="368" y="232"/>
                </a:lnTo>
                <a:lnTo>
                  <a:pt x="372" y="224"/>
                </a:lnTo>
                <a:lnTo>
                  <a:pt x="376" y="216"/>
                </a:lnTo>
                <a:lnTo>
                  <a:pt x="380" y="204"/>
                </a:lnTo>
                <a:lnTo>
                  <a:pt x="384" y="192"/>
                </a:lnTo>
                <a:lnTo>
                  <a:pt x="384" y="180"/>
                </a:lnTo>
                <a:lnTo>
                  <a:pt x="388" y="168"/>
                </a:lnTo>
                <a:lnTo>
                  <a:pt x="388" y="160"/>
                </a:lnTo>
                <a:lnTo>
                  <a:pt x="392" y="152"/>
                </a:lnTo>
                <a:lnTo>
                  <a:pt x="396" y="148"/>
                </a:lnTo>
                <a:lnTo>
                  <a:pt x="400" y="144"/>
                </a:lnTo>
                <a:lnTo>
                  <a:pt x="404" y="140"/>
                </a:lnTo>
                <a:lnTo>
                  <a:pt x="404" y="140"/>
                </a:lnTo>
                <a:lnTo>
                  <a:pt x="404" y="140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3" name="Freeform 120">
            <a:extLst>
              <a:ext uri="{FF2B5EF4-FFF2-40B4-BE49-F238E27FC236}">
                <a16:creationId xmlns:a16="http://schemas.microsoft.com/office/drawing/2014/main" id="{65CC5898-062F-44D6-B591-CD09D783A1EC}"/>
              </a:ext>
            </a:extLst>
          </p:cNvPr>
          <p:cNvSpPr>
            <a:spLocks/>
          </p:cNvSpPr>
          <p:nvPr/>
        </p:nvSpPr>
        <p:spPr bwMode="auto">
          <a:xfrm>
            <a:off x="1949884" y="1285583"/>
            <a:ext cx="1389561" cy="945573"/>
          </a:xfrm>
          <a:custGeom>
            <a:avLst/>
            <a:gdLst>
              <a:gd name="T0" fmla="*/ 316 w 408"/>
              <a:gd name="T1" fmla="*/ 84 h 212"/>
              <a:gd name="T2" fmla="*/ 320 w 408"/>
              <a:gd name="T3" fmla="*/ 72 h 212"/>
              <a:gd name="T4" fmla="*/ 320 w 408"/>
              <a:gd name="T5" fmla="*/ 60 h 212"/>
              <a:gd name="T6" fmla="*/ 320 w 408"/>
              <a:gd name="T7" fmla="*/ 56 h 212"/>
              <a:gd name="T8" fmla="*/ 320 w 408"/>
              <a:gd name="T9" fmla="*/ 56 h 212"/>
              <a:gd name="T10" fmla="*/ 316 w 408"/>
              <a:gd name="T11" fmla="*/ 56 h 212"/>
              <a:gd name="T12" fmla="*/ 308 w 408"/>
              <a:gd name="T13" fmla="*/ 60 h 212"/>
              <a:gd name="T14" fmla="*/ 296 w 408"/>
              <a:gd name="T15" fmla="*/ 64 h 212"/>
              <a:gd name="T16" fmla="*/ 272 w 408"/>
              <a:gd name="T17" fmla="*/ 76 h 212"/>
              <a:gd name="T18" fmla="*/ 224 w 408"/>
              <a:gd name="T19" fmla="*/ 100 h 212"/>
              <a:gd name="T20" fmla="*/ 160 w 408"/>
              <a:gd name="T21" fmla="*/ 128 h 212"/>
              <a:gd name="T22" fmla="*/ 112 w 408"/>
              <a:gd name="T23" fmla="*/ 148 h 212"/>
              <a:gd name="T24" fmla="*/ 76 w 408"/>
              <a:gd name="T25" fmla="*/ 164 h 212"/>
              <a:gd name="T26" fmla="*/ 56 w 408"/>
              <a:gd name="T27" fmla="*/ 172 h 212"/>
              <a:gd name="T28" fmla="*/ 44 w 408"/>
              <a:gd name="T29" fmla="*/ 176 h 212"/>
              <a:gd name="T30" fmla="*/ 24 w 408"/>
              <a:gd name="T31" fmla="*/ 176 h 212"/>
              <a:gd name="T32" fmla="*/ 8 w 408"/>
              <a:gd name="T33" fmla="*/ 168 h 212"/>
              <a:gd name="T34" fmla="*/ 4 w 408"/>
              <a:gd name="T35" fmla="*/ 164 h 212"/>
              <a:gd name="T36" fmla="*/ 0 w 408"/>
              <a:gd name="T37" fmla="*/ 156 h 212"/>
              <a:gd name="T38" fmla="*/ 4 w 408"/>
              <a:gd name="T39" fmla="*/ 152 h 212"/>
              <a:gd name="T40" fmla="*/ 12 w 408"/>
              <a:gd name="T41" fmla="*/ 148 h 212"/>
              <a:gd name="T42" fmla="*/ 32 w 408"/>
              <a:gd name="T43" fmla="*/ 140 h 212"/>
              <a:gd name="T44" fmla="*/ 64 w 408"/>
              <a:gd name="T45" fmla="*/ 128 h 212"/>
              <a:gd name="T46" fmla="*/ 112 w 408"/>
              <a:gd name="T47" fmla="*/ 108 h 212"/>
              <a:gd name="T48" fmla="*/ 168 w 408"/>
              <a:gd name="T49" fmla="*/ 80 h 212"/>
              <a:gd name="T50" fmla="*/ 216 w 408"/>
              <a:gd name="T51" fmla="*/ 60 h 212"/>
              <a:gd name="T52" fmla="*/ 252 w 408"/>
              <a:gd name="T53" fmla="*/ 44 h 212"/>
              <a:gd name="T54" fmla="*/ 276 w 408"/>
              <a:gd name="T55" fmla="*/ 36 h 212"/>
              <a:gd name="T56" fmla="*/ 292 w 408"/>
              <a:gd name="T57" fmla="*/ 24 h 212"/>
              <a:gd name="T58" fmla="*/ 312 w 408"/>
              <a:gd name="T59" fmla="*/ 12 h 212"/>
              <a:gd name="T60" fmla="*/ 320 w 408"/>
              <a:gd name="T61" fmla="*/ 4 h 212"/>
              <a:gd name="T62" fmla="*/ 328 w 408"/>
              <a:gd name="T63" fmla="*/ 0 h 212"/>
              <a:gd name="T64" fmla="*/ 344 w 408"/>
              <a:gd name="T65" fmla="*/ 0 h 212"/>
              <a:gd name="T66" fmla="*/ 364 w 408"/>
              <a:gd name="T67" fmla="*/ 8 h 212"/>
              <a:gd name="T68" fmla="*/ 392 w 408"/>
              <a:gd name="T69" fmla="*/ 20 h 212"/>
              <a:gd name="T70" fmla="*/ 404 w 408"/>
              <a:gd name="T71" fmla="*/ 28 h 212"/>
              <a:gd name="T72" fmla="*/ 404 w 408"/>
              <a:gd name="T73" fmla="*/ 40 h 212"/>
              <a:gd name="T74" fmla="*/ 400 w 408"/>
              <a:gd name="T75" fmla="*/ 48 h 212"/>
              <a:gd name="T76" fmla="*/ 388 w 408"/>
              <a:gd name="T77" fmla="*/ 56 h 212"/>
              <a:gd name="T78" fmla="*/ 384 w 408"/>
              <a:gd name="T79" fmla="*/ 68 h 212"/>
              <a:gd name="T80" fmla="*/ 380 w 408"/>
              <a:gd name="T81" fmla="*/ 84 h 212"/>
              <a:gd name="T82" fmla="*/ 376 w 408"/>
              <a:gd name="T83" fmla="*/ 104 h 212"/>
              <a:gd name="T84" fmla="*/ 368 w 408"/>
              <a:gd name="T85" fmla="*/ 140 h 212"/>
              <a:gd name="T86" fmla="*/ 352 w 408"/>
              <a:gd name="T87" fmla="*/ 168 h 212"/>
              <a:gd name="T88" fmla="*/ 336 w 408"/>
              <a:gd name="T89" fmla="*/ 188 h 212"/>
              <a:gd name="T90" fmla="*/ 320 w 408"/>
              <a:gd name="T91" fmla="*/ 200 h 212"/>
              <a:gd name="T92" fmla="*/ 304 w 408"/>
              <a:gd name="T93" fmla="*/ 208 h 212"/>
              <a:gd name="T94" fmla="*/ 288 w 408"/>
              <a:gd name="T95" fmla="*/ 212 h 212"/>
              <a:gd name="T96" fmla="*/ 280 w 408"/>
              <a:gd name="T97" fmla="*/ 208 h 212"/>
              <a:gd name="T98" fmla="*/ 276 w 408"/>
              <a:gd name="T99" fmla="*/ 196 h 212"/>
              <a:gd name="T100" fmla="*/ 276 w 408"/>
              <a:gd name="T101" fmla="*/ 176 h 212"/>
              <a:gd name="T102" fmla="*/ 264 w 408"/>
              <a:gd name="T103" fmla="*/ 160 h 212"/>
              <a:gd name="T104" fmla="*/ 248 w 408"/>
              <a:gd name="T105" fmla="*/ 148 h 212"/>
              <a:gd name="T106" fmla="*/ 244 w 408"/>
              <a:gd name="T107" fmla="*/ 136 h 212"/>
              <a:gd name="T108" fmla="*/ 256 w 408"/>
              <a:gd name="T109" fmla="*/ 132 h 212"/>
              <a:gd name="T110" fmla="*/ 272 w 408"/>
              <a:gd name="T111" fmla="*/ 132 h 212"/>
              <a:gd name="T112" fmla="*/ 288 w 408"/>
              <a:gd name="T113" fmla="*/ 136 h 212"/>
              <a:gd name="T114" fmla="*/ 300 w 408"/>
              <a:gd name="T115" fmla="*/ 136 h 212"/>
              <a:gd name="T116" fmla="*/ 300 w 408"/>
              <a:gd name="T117" fmla="*/ 132 h 212"/>
              <a:gd name="T118" fmla="*/ 304 w 408"/>
              <a:gd name="T119" fmla="*/ 124 h 212"/>
              <a:gd name="T120" fmla="*/ 308 w 408"/>
              <a:gd name="T121" fmla="*/ 112 h 212"/>
              <a:gd name="T122" fmla="*/ 312 w 408"/>
              <a:gd name="T123" fmla="*/ 92 h 2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408" h="212">
                <a:moveTo>
                  <a:pt x="312" y="92"/>
                </a:moveTo>
                <a:lnTo>
                  <a:pt x="316" y="84"/>
                </a:lnTo>
                <a:lnTo>
                  <a:pt x="316" y="76"/>
                </a:lnTo>
                <a:lnTo>
                  <a:pt x="320" y="72"/>
                </a:lnTo>
                <a:lnTo>
                  <a:pt x="320" y="64"/>
                </a:lnTo>
                <a:lnTo>
                  <a:pt x="320" y="60"/>
                </a:lnTo>
                <a:lnTo>
                  <a:pt x="320" y="56"/>
                </a:lnTo>
                <a:lnTo>
                  <a:pt x="320" y="56"/>
                </a:lnTo>
                <a:lnTo>
                  <a:pt x="320" y="56"/>
                </a:lnTo>
                <a:lnTo>
                  <a:pt x="320" y="56"/>
                </a:lnTo>
                <a:lnTo>
                  <a:pt x="320" y="56"/>
                </a:lnTo>
                <a:lnTo>
                  <a:pt x="316" y="56"/>
                </a:lnTo>
                <a:lnTo>
                  <a:pt x="312" y="56"/>
                </a:lnTo>
                <a:lnTo>
                  <a:pt x="308" y="60"/>
                </a:lnTo>
                <a:lnTo>
                  <a:pt x="304" y="64"/>
                </a:lnTo>
                <a:lnTo>
                  <a:pt x="296" y="64"/>
                </a:lnTo>
                <a:lnTo>
                  <a:pt x="288" y="68"/>
                </a:lnTo>
                <a:lnTo>
                  <a:pt x="272" y="76"/>
                </a:lnTo>
                <a:lnTo>
                  <a:pt x="248" y="88"/>
                </a:lnTo>
                <a:lnTo>
                  <a:pt x="224" y="100"/>
                </a:lnTo>
                <a:lnTo>
                  <a:pt x="192" y="112"/>
                </a:lnTo>
                <a:lnTo>
                  <a:pt x="160" y="128"/>
                </a:lnTo>
                <a:lnTo>
                  <a:pt x="136" y="140"/>
                </a:lnTo>
                <a:lnTo>
                  <a:pt x="112" y="148"/>
                </a:lnTo>
                <a:lnTo>
                  <a:pt x="92" y="156"/>
                </a:lnTo>
                <a:lnTo>
                  <a:pt x="76" y="164"/>
                </a:lnTo>
                <a:lnTo>
                  <a:pt x="64" y="168"/>
                </a:lnTo>
                <a:lnTo>
                  <a:pt x="56" y="172"/>
                </a:lnTo>
                <a:lnTo>
                  <a:pt x="48" y="176"/>
                </a:lnTo>
                <a:lnTo>
                  <a:pt x="44" y="176"/>
                </a:lnTo>
                <a:lnTo>
                  <a:pt x="32" y="176"/>
                </a:lnTo>
                <a:lnTo>
                  <a:pt x="24" y="176"/>
                </a:lnTo>
                <a:lnTo>
                  <a:pt x="16" y="168"/>
                </a:lnTo>
                <a:lnTo>
                  <a:pt x="8" y="168"/>
                </a:lnTo>
                <a:lnTo>
                  <a:pt x="4" y="164"/>
                </a:lnTo>
                <a:lnTo>
                  <a:pt x="4" y="164"/>
                </a:lnTo>
                <a:lnTo>
                  <a:pt x="0" y="160"/>
                </a:lnTo>
                <a:lnTo>
                  <a:pt x="0" y="156"/>
                </a:lnTo>
                <a:lnTo>
                  <a:pt x="0" y="156"/>
                </a:lnTo>
                <a:lnTo>
                  <a:pt x="4" y="152"/>
                </a:lnTo>
                <a:lnTo>
                  <a:pt x="4" y="152"/>
                </a:lnTo>
                <a:lnTo>
                  <a:pt x="12" y="148"/>
                </a:lnTo>
                <a:lnTo>
                  <a:pt x="20" y="148"/>
                </a:lnTo>
                <a:lnTo>
                  <a:pt x="32" y="140"/>
                </a:lnTo>
                <a:lnTo>
                  <a:pt x="48" y="136"/>
                </a:lnTo>
                <a:lnTo>
                  <a:pt x="64" y="128"/>
                </a:lnTo>
                <a:lnTo>
                  <a:pt x="88" y="116"/>
                </a:lnTo>
                <a:lnTo>
                  <a:pt x="112" y="108"/>
                </a:lnTo>
                <a:lnTo>
                  <a:pt x="140" y="92"/>
                </a:lnTo>
                <a:lnTo>
                  <a:pt x="168" y="80"/>
                </a:lnTo>
                <a:lnTo>
                  <a:pt x="192" y="72"/>
                </a:lnTo>
                <a:lnTo>
                  <a:pt x="216" y="60"/>
                </a:lnTo>
                <a:lnTo>
                  <a:pt x="236" y="52"/>
                </a:lnTo>
                <a:lnTo>
                  <a:pt x="252" y="44"/>
                </a:lnTo>
                <a:lnTo>
                  <a:pt x="264" y="40"/>
                </a:lnTo>
                <a:lnTo>
                  <a:pt x="276" y="36"/>
                </a:lnTo>
                <a:lnTo>
                  <a:pt x="284" y="32"/>
                </a:lnTo>
                <a:lnTo>
                  <a:pt x="292" y="24"/>
                </a:lnTo>
                <a:lnTo>
                  <a:pt x="304" y="20"/>
                </a:lnTo>
                <a:lnTo>
                  <a:pt x="312" y="12"/>
                </a:lnTo>
                <a:lnTo>
                  <a:pt x="316" y="8"/>
                </a:lnTo>
                <a:lnTo>
                  <a:pt x="320" y="4"/>
                </a:lnTo>
                <a:lnTo>
                  <a:pt x="324" y="0"/>
                </a:lnTo>
                <a:lnTo>
                  <a:pt x="328" y="0"/>
                </a:lnTo>
                <a:lnTo>
                  <a:pt x="336" y="0"/>
                </a:lnTo>
                <a:lnTo>
                  <a:pt x="344" y="0"/>
                </a:lnTo>
                <a:lnTo>
                  <a:pt x="352" y="4"/>
                </a:lnTo>
                <a:lnTo>
                  <a:pt x="364" y="8"/>
                </a:lnTo>
                <a:lnTo>
                  <a:pt x="380" y="12"/>
                </a:lnTo>
                <a:lnTo>
                  <a:pt x="392" y="20"/>
                </a:lnTo>
                <a:lnTo>
                  <a:pt x="400" y="24"/>
                </a:lnTo>
                <a:lnTo>
                  <a:pt x="404" y="28"/>
                </a:lnTo>
                <a:lnTo>
                  <a:pt x="408" y="32"/>
                </a:lnTo>
                <a:lnTo>
                  <a:pt x="404" y="40"/>
                </a:lnTo>
                <a:lnTo>
                  <a:pt x="404" y="44"/>
                </a:lnTo>
                <a:lnTo>
                  <a:pt x="400" y="48"/>
                </a:lnTo>
                <a:lnTo>
                  <a:pt x="396" y="48"/>
                </a:lnTo>
                <a:lnTo>
                  <a:pt x="388" y="56"/>
                </a:lnTo>
                <a:lnTo>
                  <a:pt x="384" y="60"/>
                </a:lnTo>
                <a:lnTo>
                  <a:pt x="384" y="68"/>
                </a:lnTo>
                <a:lnTo>
                  <a:pt x="380" y="76"/>
                </a:lnTo>
                <a:lnTo>
                  <a:pt x="380" y="84"/>
                </a:lnTo>
                <a:lnTo>
                  <a:pt x="380" y="92"/>
                </a:lnTo>
                <a:lnTo>
                  <a:pt x="376" y="104"/>
                </a:lnTo>
                <a:lnTo>
                  <a:pt x="372" y="124"/>
                </a:lnTo>
                <a:lnTo>
                  <a:pt x="368" y="140"/>
                </a:lnTo>
                <a:lnTo>
                  <a:pt x="360" y="156"/>
                </a:lnTo>
                <a:lnTo>
                  <a:pt x="352" y="168"/>
                </a:lnTo>
                <a:lnTo>
                  <a:pt x="344" y="180"/>
                </a:lnTo>
                <a:lnTo>
                  <a:pt x="336" y="188"/>
                </a:lnTo>
                <a:lnTo>
                  <a:pt x="328" y="196"/>
                </a:lnTo>
                <a:lnTo>
                  <a:pt x="320" y="200"/>
                </a:lnTo>
                <a:lnTo>
                  <a:pt x="312" y="204"/>
                </a:lnTo>
                <a:lnTo>
                  <a:pt x="304" y="208"/>
                </a:lnTo>
                <a:lnTo>
                  <a:pt x="296" y="212"/>
                </a:lnTo>
                <a:lnTo>
                  <a:pt x="288" y="212"/>
                </a:lnTo>
                <a:lnTo>
                  <a:pt x="284" y="212"/>
                </a:lnTo>
                <a:lnTo>
                  <a:pt x="280" y="208"/>
                </a:lnTo>
                <a:lnTo>
                  <a:pt x="276" y="204"/>
                </a:lnTo>
                <a:lnTo>
                  <a:pt x="276" y="196"/>
                </a:lnTo>
                <a:lnTo>
                  <a:pt x="280" y="188"/>
                </a:lnTo>
                <a:lnTo>
                  <a:pt x="276" y="176"/>
                </a:lnTo>
                <a:lnTo>
                  <a:pt x="272" y="168"/>
                </a:lnTo>
                <a:lnTo>
                  <a:pt x="264" y="160"/>
                </a:lnTo>
                <a:lnTo>
                  <a:pt x="252" y="152"/>
                </a:lnTo>
                <a:lnTo>
                  <a:pt x="248" y="148"/>
                </a:lnTo>
                <a:lnTo>
                  <a:pt x="244" y="140"/>
                </a:lnTo>
                <a:lnTo>
                  <a:pt x="244" y="136"/>
                </a:lnTo>
                <a:lnTo>
                  <a:pt x="248" y="132"/>
                </a:lnTo>
                <a:lnTo>
                  <a:pt x="256" y="132"/>
                </a:lnTo>
                <a:lnTo>
                  <a:pt x="260" y="132"/>
                </a:lnTo>
                <a:lnTo>
                  <a:pt x="272" y="132"/>
                </a:lnTo>
                <a:lnTo>
                  <a:pt x="280" y="136"/>
                </a:lnTo>
                <a:lnTo>
                  <a:pt x="288" y="136"/>
                </a:lnTo>
                <a:lnTo>
                  <a:pt x="296" y="136"/>
                </a:lnTo>
                <a:lnTo>
                  <a:pt x="300" y="136"/>
                </a:lnTo>
                <a:lnTo>
                  <a:pt x="300" y="132"/>
                </a:lnTo>
                <a:lnTo>
                  <a:pt x="300" y="132"/>
                </a:lnTo>
                <a:lnTo>
                  <a:pt x="304" y="128"/>
                </a:lnTo>
                <a:lnTo>
                  <a:pt x="304" y="124"/>
                </a:lnTo>
                <a:lnTo>
                  <a:pt x="308" y="116"/>
                </a:lnTo>
                <a:lnTo>
                  <a:pt x="308" y="112"/>
                </a:lnTo>
                <a:lnTo>
                  <a:pt x="312" y="104"/>
                </a:lnTo>
                <a:lnTo>
                  <a:pt x="312" y="92"/>
                </a:lnTo>
                <a:lnTo>
                  <a:pt x="312" y="92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5" name="Freeform 122">
            <a:extLst>
              <a:ext uri="{FF2B5EF4-FFF2-40B4-BE49-F238E27FC236}">
                <a16:creationId xmlns:a16="http://schemas.microsoft.com/office/drawing/2014/main" id="{14EF35C5-A76A-4366-B51D-4D05A3225F1E}"/>
              </a:ext>
            </a:extLst>
          </p:cNvPr>
          <p:cNvSpPr>
            <a:spLocks/>
          </p:cNvSpPr>
          <p:nvPr/>
        </p:nvSpPr>
        <p:spPr bwMode="auto">
          <a:xfrm>
            <a:off x="4973132" y="1575299"/>
            <a:ext cx="939997" cy="1302393"/>
          </a:xfrm>
          <a:custGeom>
            <a:avLst/>
            <a:gdLst>
              <a:gd name="T0" fmla="*/ 196 w 276"/>
              <a:gd name="T1" fmla="*/ 108 h 292"/>
              <a:gd name="T2" fmla="*/ 200 w 276"/>
              <a:gd name="T3" fmla="*/ 92 h 292"/>
              <a:gd name="T4" fmla="*/ 204 w 276"/>
              <a:gd name="T5" fmla="*/ 84 h 292"/>
              <a:gd name="T6" fmla="*/ 208 w 276"/>
              <a:gd name="T7" fmla="*/ 64 h 292"/>
              <a:gd name="T8" fmla="*/ 212 w 276"/>
              <a:gd name="T9" fmla="*/ 44 h 292"/>
              <a:gd name="T10" fmla="*/ 212 w 276"/>
              <a:gd name="T11" fmla="*/ 32 h 292"/>
              <a:gd name="T12" fmla="*/ 208 w 276"/>
              <a:gd name="T13" fmla="*/ 24 h 292"/>
              <a:gd name="T14" fmla="*/ 208 w 276"/>
              <a:gd name="T15" fmla="*/ 16 h 292"/>
              <a:gd name="T16" fmla="*/ 208 w 276"/>
              <a:gd name="T17" fmla="*/ 8 h 292"/>
              <a:gd name="T18" fmla="*/ 212 w 276"/>
              <a:gd name="T19" fmla="*/ 4 h 292"/>
              <a:gd name="T20" fmla="*/ 220 w 276"/>
              <a:gd name="T21" fmla="*/ 0 h 292"/>
              <a:gd name="T22" fmla="*/ 228 w 276"/>
              <a:gd name="T23" fmla="*/ 0 h 292"/>
              <a:gd name="T24" fmla="*/ 236 w 276"/>
              <a:gd name="T25" fmla="*/ 0 h 292"/>
              <a:gd name="T26" fmla="*/ 248 w 276"/>
              <a:gd name="T27" fmla="*/ 8 h 292"/>
              <a:gd name="T28" fmla="*/ 260 w 276"/>
              <a:gd name="T29" fmla="*/ 12 h 292"/>
              <a:gd name="T30" fmla="*/ 268 w 276"/>
              <a:gd name="T31" fmla="*/ 20 h 292"/>
              <a:gd name="T32" fmla="*/ 272 w 276"/>
              <a:gd name="T33" fmla="*/ 24 h 292"/>
              <a:gd name="T34" fmla="*/ 276 w 276"/>
              <a:gd name="T35" fmla="*/ 28 h 292"/>
              <a:gd name="T36" fmla="*/ 272 w 276"/>
              <a:gd name="T37" fmla="*/ 36 h 292"/>
              <a:gd name="T38" fmla="*/ 272 w 276"/>
              <a:gd name="T39" fmla="*/ 44 h 292"/>
              <a:gd name="T40" fmla="*/ 268 w 276"/>
              <a:gd name="T41" fmla="*/ 56 h 292"/>
              <a:gd name="T42" fmla="*/ 264 w 276"/>
              <a:gd name="T43" fmla="*/ 72 h 292"/>
              <a:gd name="T44" fmla="*/ 256 w 276"/>
              <a:gd name="T45" fmla="*/ 92 h 292"/>
              <a:gd name="T46" fmla="*/ 248 w 276"/>
              <a:gd name="T47" fmla="*/ 108 h 292"/>
              <a:gd name="T48" fmla="*/ 240 w 276"/>
              <a:gd name="T49" fmla="*/ 128 h 292"/>
              <a:gd name="T50" fmla="*/ 228 w 276"/>
              <a:gd name="T51" fmla="*/ 148 h 292"/>
              <a:gd name="T52" fmla="*/ 216 w 276"/>
              <a:gd name="T53" fmla="*/ 172 h 292"/>
              <a:gd name="T54" fmla="*/ 200 w 276"/>
              <a:gd name="T55" fmla="*/ 192 h 292"/>
              <a:gd name="T56" fmla="*/ 180 w 276"/>
              <a:gd name="T57" fmla="*/ 212 h 292"/>
              <a:gd name="T58" fmla="*/ 156 w 276"/>
              <a:gd name="T59" fmla="*/ 228 h 292"/>
              <a:gd name="T60" fmla="*/ 132 w 276"/>
              <a:gd name="T61" fmla="*/ 244 h 292"/>
              <a:gd name="T62" fmla="*/ 108 w 276"/>
              <a:gd name="T63" fmla="*/ 256 h 292"/>
              <a:gd name="T64" fmla="*/ 84 w 276"/>
              <a:gd name="T65" fmla="*/ 268 h 292"/>
              <a:gd name="T66" fmla="*/ 60 w 276"/>
              <a:gd name="T67" fmla="*/ 280 h 292"/>
              <a:gd name="T68" fmla="*/ 44 w 276"/>
              <a:gd name="T69" fmla="*/ 284 h 292"/>
              <a:gd name="T70" fmla="*/ 32 w 276"/>
              <a:gd name="T71" fmla="*/ 288 h 292"/>
              <a:gd name="T72" fmla="*/ 24 w 276"/>
              <a:gd name="T73" fmla="*/ 288 h 292"/>
              <a:gd name="T74" fmla="*/ 16 w 276"/>
              <a:gd name="T75" fmla="*/ 292 h 292"/>
              <a:gd name="T76" fmla="*/ 8 w 276"/>
              <a:gd name="T77" fmla="*/ 292 h 292"/>
              <a:gd name="T78" fmla="*/ 4 w 276"/>
              <a:gd name="T79" fmla="*/ 292 h 292"/>
              <a:gd name="T80" fmla="*/ 0 w 276"/>
              <a:gd name="T81" fmla="*/ 292 h 292"/>
              <a:gd name="T82" fmla="*/ 0 w 276"/>
              <a:gd name="T83" fmla="*/ 292 h 292"/>
              <a:gd name="T84" fmla="*/ 0 w 276"/>
              <a:gd name="T85" fmla="*/ 288 h 292"/>
              <a:gd name="T86" fmla="*/ 0 w 276"/>
              <a:gd name="T87" fmla="*/ 284 h 292"/>
              <a:gd name="T88" fmla="*/ 4 w 276"/>
              <a:gd name="T89" fmla="*/ 284 h 292"/>
              <a:gd name="T90" fmla="*/ 12 w 276"/>
              <a:gd name="T91" fmla="*/ 280 h 292"/>
              <a:gd name="T92" fmla="*/ 16 w 276"/>
              <a:gd name="T93" fmla="*/ 276 h 292"/>
              <a:gd name="T94" fmla="*/ 28 w 276"/>
              <a:gd name="T95" fmla="*/ 268 h 292"/>
              <a:gd name="T96" fmla="*/ 36 w 276"/>
              <a:gd name="T97" fmla="*/ 264 h 292"/>
              <a:gd name="T98" fmla="*/ 48 w 276"/>
              <a:gd name="T99" fmla="*/ 256 h 292"/>
              <a:gd name="T100" fmla="*/ 76 w 276"/>
              <a:gd name="T101" fmla="*/ 240 h 292"/>
              <a:gd name="T102" fmla="*/ 100 w 276"/>
              <a:gd name="T103" fmla="*/ 228 h 292"/>
              <a:gd name="T104" fmla="*/ 120 w 276"/>
              <a:gd name="T105" fmla="*/ 208 h 292"/>
              <a:gd name="T106" fmla="*/ 140 w 276"/>
              <a:gd name="T107" fmla="*/ 192 h 292"/>
              <a:gd name="T108" fmla="*/ 160 w 276"/>
              <a:gd name="T109" fmla="*/ 172 h 292"/>
              <a:gd name="T110" fmla="*/ 172 w 276"/>
              <a:gd name="T111" fmla="*/ 152 h 292"/>
              <a:gd name="T112" fmla="*/ 184 w 276"/>
              <a:gd name="T113" fmla="*/ 132 h 292"/>
              <a:gd name="T114" fmla="*/ 196 w 276"/>
              <a:gd name="T115" fmla="*/ 108 h 292"/>
              <a:gd name="T116" fmla="*/ 196 w 276"/>
              <a:gd name="T117" fmla="*/ 108 h 2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276" h="292">
                <a:moveTo>
                  <a:pt x="196" y="108"/>
                </a:moveTo>
                <a:lnTo>
                  <a:pt x="200" y="92"/>
                </a:lnTo>
                <a:lnTo>
                  <a:pt x="204" y="84"/>
                </a:lnTo>
                <a:lnTo>
                  <a:pt x="208" y="64"/>
                </a:lnTo>
                <a:lnTo>
                  <a:pt x="212" y="44"/>
                </a:lnTo>
                <a:lnTo>
                  <a:pt x="212" y="32"/>
                </a:lnTo>
                <a:lnTo>
                  <a:pt x="208" y="24"/>
                </a:lnTo>
                <a:lnTo>
                  <a:pt x="208" y="16"/>
                </a:lnTo>
                <a:lnTo>
                  <a:pt x="208" y="8"/>
                </a:lnTo>
                <a:lnTo>
                  <a:pt x="212" y="4"/>
                </a:lnTo>
                <a:lnTo>
                  <a:pt x="220" y="0"/>
                </a:lnTo>
                <a:lnTo>
                  <a:pt x="228" y="0"/>
                </a:lnTo>
                <a:lnTo>
                  <a:pt x="236" y="0"/>
                </a:lnTo>
                <a:lnTo>
                  <a:pt x="248" y="8"/>
                </a:lnTo>
                <a:lnTo>
                  <a:pt x="260" y="12"/>
                </a:lnTo>
                <a:lnTo>
                  <a:pt x="268" y="20"/>
                </a:lnTo>
                <a:lnTo>
                  <a:pt x="272" y="24"/>
                </a:lnTo>
                <a:lnTo>
                  <a:pt x="276" y="28"/>
                </a:lnTo>
                <a:lnTo>
                  <a:pt x="272" y="36"/>
                </a:lnTo>
                <a:lnTo>
                  <a:pt x="272" y="44"/>
                </a:lnTo>
                <a:lnTo>
                  <a:pt x="268" y="56"/>
                </a:lnTo>
                <a:lnTo>
                  <a:pt x="264" y="72"/>
                </a:lnTo>
                <a:lnTo>
                  <a:pt x="256" y="92"/>
                </a:lnTo>
                <a:lnTo>
                  <a:pt x="248" y="108"/>
                </a:lnTo>
                <a:lnTo>
                  <a:pt x="240" y="128"/>
                </a:lnTo>
                <a:lnTo>
                  <a:pt x="228" y="148"/>
                </a:lnTo>
                <a:lnTo>
                  <a:pt x="216" y="172"/>
                </a:lnTo>
                <a:lnTo>
                  <a:pt x="200" y="192"/>
                </a:lnTo>
                <a:lnTo>
                  <a:pt x="180" y="212"/>
                </a:lnTo>
                <a:lnTo>
                  <a:pt x="156" y="228"/>
                </a:lnTo>
                <a:lnTo>
                  <a:pt x="132" y="244"/>
                </a:lnTo>
                <a:lnTo>
                  <a:pt x="108" y="256"/>
                </a:lnTo>
                <a:lnTo>
                  <a:pt x="84" y="268"/>
                </a:lnTo>
                <a:lnTo>
                  <a:pt x="60" y="280"/>
                </a:lnTo>
                <a:lnTo>
                  <a:pt x="44" y="284"/>
                </a:lnTo>
                <a:lnTo>
                  <a:pt x="32" y="288"/>
                </a:lnTo>
                <a:lnTo>
                  <a:pt x="24" y="288"/>
                </a:lnTo>
                <a:lnTo>
                  <a:pt x="16" y="292"/>
                </a:lnTo>
                <a:lnTo>
                  <a:pt x="8" y="292"/>
                </a:lnTo>
                <a:lnTo>
                  <a:pt x="4" y="292"/>
                </a:lnTo>
                <a:lnTo>
                  <a:pt x="0" y="292"/>
                </a:lnTo>
                <a:lnTo>
                  <a:pt x="0" y="292"/>
                </a:lnTo>
                <a:lnTo>
                  <a:pt x="0" y="288"/>
                </a:lnTo>
                <a:lnTo>
                  <a:pt x="0" y="284"/>
                </a:lnTo>
                <a:lnTo>
                  <a:pt x="4" y="284"/>
                </a:lnTo>
                <a:lnTo>
                  <a:pt x="12" y="280"/>
                </a:lnTo>
                <a:lnTo>
                  <a:pt x="16" y="276"/>
                </a:lnTo>
                <a:lnTo>
                  <a:pt x="28" y="268"/>
                </a:lnTo>
                <a:lnTo>
                  <a:pt x="36" y="264"/>
                </a:lnTo>
                <a:lnTo>
                  <a:pt x="48" y="256"/>
                </a:lnTo>
                <a:lnTo>
                  <a:pt x="76" y="240"/>
                </a:lnTo>
                <a:lnTo>
                  <a:pt x="100" y="228"/>
                </a:lnTo>
                <a:lnTo>
                  <a:pt x="120" y="208"/>
                </a:lnTo>
                <a:lnTo>
                  <a:pt x="140" y="192"/>
                </a:lnTo>
                <a:lnTo>
                  <a:pt x="160" y="172"/>
                </a:lnTo>
                <a:lnTo>
                  <a:pt x="172" y="152"/>
                </a:lnTo>
                <a:lnTo>
                  <a:pt x="184" y="132"/>
                </a:lnTo>
                <a:lnTo>
                  <a:pt x="196" y="108"/>
                </a:lnTo>
                <a:lnTo>
                  <a:pt x="196" y="108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6" name="Freeform 123">
            <a:extLst>
              <a:ext uri="{FF2B5EF4-FFF2-40B4-BE49-F238E27FC236}">
                <a16:creationId xmlns:a16="http://schemas.microsoft.com/office/drawing/2014/main" id="{76274F22-03DD-4CD5-A6E3-D85F8225F891}"/>
              </a:ext>
            </a:extLst>
          </p:cNvPr>
          <p:cNvSpPr>
            <a:spLocks/>
          </p:cNvSpPr>
          <p:nvPr/>
        </p:nvSpPr>
        <p:spPr bwMode="auto">
          <a:xfrm>
            <a:off x="4905017" y="1807232"/>
            <a:ext cx="831012" cy="267615"/>
          </a:xfrm>
          <a:custGeom>
            <a:avLst/>
            <a:gdLst>
              <a:gd name="T0" fmla="*/ 124 w 244"/>
              <a:gd name="T1" fmla="*/ 28 h 60"/>
              <a:gd name="T2" fmla="*/ 144 w 244"/>
              <a:gd name="T3" fmla="*/ 24 h 60"/>
              <a:gd name="T4" fmla="*/ 164 w 244"/>
              <a:gd name="T5" fmla="*/ 20 h 60"/>
              <a:gd name="T6" fmla="*/ 180 w 244"/>
              <a:gd name="T7" fmla="*/ 16 h 60"/>
              <a:gd name="T8" fmla="*/ 196 w 244"/>
              <a:gd name="T9" fmla="*/ 12 h 60"/>
              <a:gd name="T10" fmla="*/ 208 w 244"/>
              <a:gd name="T11" fmla="*/ 8 h 60"/>
              <a:gd name="T12" fmla="*/ 220 w 244"/>
              <a:gd name="T13" fmla="*/ 8 h 60"/>
              <a:gd name="T14" fmla="*/ 232 w 244"/>
              <a:gd name="T15" fmla="*/ 4 h 60"/>
              <a:gd name="T16" fmla="*/ 244 w 244"/>
              <a:gd name="T17" fmla="*/ 0 h 60"/>
              <a:gd name="T18" fmla="*/ 244 w 244"/>
              <a:gd name="T19" fmla="*/ 4 h 60"/>
              <a:gd name="T20" fmla="*/ 220 w 244"/>
              <a:gd name="T21" fmla="*/ 12 h 60"/>
              <a:gd name="T22" fmla="*/ 196 w 244"/>
              <a:gd name="T23" fmla="*/ 20 h 60"/>
              <a:gd name="T24" fmla="*/ 176 w 244"/>
              <a:gd name="T25" fmla="*/ 24 h 60"/>
              <a:gd name="T26" fmla="*/ 156 w 244"/>
              <a:gd name="T27" fmla="*/ 32 h 60"/>
              <a:gd name="T28" fmla="*/ 136 w 244"/>
              <a:gd name="T29" fmla="*/ 36 h 60"/>
              <a:gd name="T30" fmla="*/ 120 w 244"/>
              <a:gd name="T31" fmla="*/ 40 h 60"/>
              <a:gd name="T32" fmla="*/ 104 w 244"/>
              <a:gd name="T33" fmla="*/ 44 h 60"/>
              <a:gd name="T34" fmla="*/ 88 w 244"/>
              <a:gd name="T35" fmla="*/ 48 h 60"/>
              <a:gd name="T36" fmla="*/ 76 w 244"/>
              <a:gd name="T37" fmla="*/ 52 h 60"/>
              <a:gd name="T38" fmla="*/ 64 w 244"/>
              <a:gd name="T39" fmla="*/ 52 h 60"/>
              <a:gd name="T40" fmla="*/ 56 w 244"/>
              <a:gd name="T41" fmla="*/ 56 h 60"/>
              <a:gd name="T42" fmla="*/ 48 w 244"/>
              <a:gd name="T43" fmla="*/ 56 h 60"/>
              <a:gd name="T44" fmla="*/ 40 w 244"/>
              <a:gd name="T45" fmla="*/ 60 h 60"/>
              <a:gd name="T46" fmla="*/ 36 w 244"/>
              <a:gd name="T47" fmla="*/ 60 h 60"/>
              <a:gd name="T48" fmla="*/ 32 w 244"/>
              <a:gd name="T49" fmla="*/ 60 h 60"/>
              <a:gd name="T50" fmla="*/ 32 w 244"/>
              <a:gd name="T51" fmla="*/ 60 h 60"/>
              <a:gd name="T52" fmla="*/ 24 w 244"/>
              <a:gd name="T53" fmla="*/ 60 h 60"/>
              <a:gd name="T54" fmla="*/ 20 w 244"/>
              <a:gd name="T55" fmla="*/ 60 h 60"/>
              <a:gd name="T56" fmla="*/ 16 w 244"/>
              <a:gd name="T57" fmla="*/ 56 h 60"/>
              <a:gd name="T58" fmla="*/ 8 w 244"/>
              <a:gd name="T59" fmla="*/ 48 h 60"/>
              <a:gd name="T60" fmla="*/ 4 w 244"/>
              <a:gd name="T61" fmla="*/ 44 h 60"/>
              <a:gd name="T62" fmla="*/ 0 w 244"/>
              <a:gd name="T63" fmla="*/ 40 h 60"/>
              <a:gd name="T64" fmla="*/ 0 w 244"/>
              <a:gd name="T65" fmla="*/ 36 h 60"/>
              <a:gd name="T66" fmla="*/ 0 w 244"/>
              <a:gd name="T67" fmla="*/ 36 h 60"/>
              <a:gd name="T68" fmla="*/ 0 w 244"/>
              <a:gd name="T69" fmla="*/ 36 h 60"/>
              <a:gd name="T70" fmla="*/ 0 w 244"/>
              <a:gd name="T71" fmla="*/ 36 h 60"/>
              <a:gd name="T72" fmla="*/ 4 w 244"/>
              <a:gd name="T73" fmla="*/ 36 h 60"/>
              <a:gd name="T74" fmla="*/ 12 w 244"/>
              <a:gd name="T75" fmla="*/ 36 h 60"/>
              <a:gd name="T76" fmla="*/ 24 w 244"/>
              <a:gd name="T77" fmla="*/ 40 h 60"/>
              <a:gd name="T78" fmla="*/ 36 w 244"/>
              <a:gd name="T79" fmla="*/ 44 h 60"/>
              <a:gd name="T80" fmla="*/ 36 w 244"/>
              <a:gd name="T81" fmla="*/ 44 h 60"/>
              <a:gd name="T82" fmla="*/ 44 w 244"/>
              <a:gd name="T83" fmla="*/ 40 h 60"/>
              <a:gd name="T84" fmla="*/ 52 w 244"/>
              <a:gd name="T85" fmla="*/ 40 h 60"/>
              <a:gd name="T86" fmla="*/ 60 w 244"/>
              <a:gd name="T87" fmla="*/ 40 h 60"/>
              <a:gd name="T88" fmla="*/ 72 w 244"/>
              <a:gd name="T89" fmla="*/ 36 h 60"/>
              <a:gd name="T90" fmla="*/ 88 w 244"/>
              <a:gd name="T91" fmla="*/ 32 h 60"/>
              <a:gd name="T92" fmla="*/ 104 w 244"/>
              <a:gd name="T93" fmla="*/ 32 h 60"/>
              <a:gd name="T94" fmla="*/ 124 w 244"/>
              <a:gd name="T95" fmla="*/ 28 h 60"/>
              <a:gd name="T96" fmla="*/ 124 w 244"/>
              <a:gd name="T97" fmla="*/ 28 h 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44" h="60">
                <a:moveTo>
                  <a:pt x="124" y="28"/>
                </a:moveTo>
                <a:lnTo>
                  <a:pt x="144" y="24"/>
                </a:lnTo>
                <a:lnTo>
                  <a:pt x="164" y="20"/>
                </a:lnTo>
                <a:lnTo>
                  <a:pt x="180" y="16"/>
                </a:lnTo>
                <a:lnTo>
                  <a:pt x="196" y="12"/>
                </a:lnTo>
                <a:lnTo>
                  <a:pt x="208" y="8"/>
                </a:lnTo>
                <a:lnTo>
                  <a:pt x="220" y="8"/>
                </a:lnTo>
                <a:lnTo>
                  <a:pt x="232" y="4"/>
                </a:lnTo>
                <a:lnTo>
                  <a:pt x="244" y="0"/>
                </a:lnTo>
                <a:lnTo>
                  <a:pt x="244" y="4"/>
                </a:lnTo>
                <a:lnTo>
                  <a:pt x="220" y="12"/>
                </a:lnTo>
                <a:lnTo>
                  <a:pt x="196" y="20"/>
                </a:lnTo>
                <a:lnTo>
                  <a:pt x="176" y="24"/>
                </a:lnTo>
                <a:lnTo>
                  <a:pt x="156" y="32"/>
                </a:lnTo>
                <a:lnTo>
                  <a:pt x="136" y="36"/>
                </a:lnTo>
                <a:lnTo>
                  <a:pt x="120" y="40"/>
                </a:lnTo>
                <a:lnTo>
                  <a:pt x="104" y="44"/>
                </a:lnTo>
                <a:lnTo>
                  <a:pt x="88" y="48"/>
                </a:lnTo>
                <a:lnTo>
                  <a:pt x="76" y="52"/>
                </a:lnTo>
                <a:lnTo>
                  <a:pt x="64" y="52"/>
                </a:lnTo>
                <a:lnTo>
                  <a:pt x="56" y="56"/>
                </a:lnTo>
                <a:lnTo>
                  <a:pt x="48" y="56"/>
                </a:lnTo>
                <a:lnTo>
                  <a:pt x="40" y="60"/>
                </a:lnTo>
                <a:lnTo>
                  <a:pt x="36" y="60"/>
                </a:lnTo>
                <a:lnTo>
                  <a:pt x="32" y="60"/>
                </a:lnTo>
                <a:lnTo>
                  <a:pt x="32" y="60"/>
                </a:lnTo>
                <a:lnTo>
                  <a:pt x="24" y="60"/>
                </a:lnTo>
                <a:lnTo>
                  <a:pt x="20" y="60"/>
                </a:lnTo>
                <a:lnTo>
                  <a:pt x="16" y="56"/>
                </a:lnTo>
                <a:lnTo>
                  <a:pt x="8" y="48"/>
                </a:lnTo>
                <a:lnTo>
                  <a:pt x="4" y="44"/>
                </a:lnTo>
                <a:lnTo>
                  <a:pt x="0" y="40"/>
                </a:lnTo>
                <a:lnTo>
                  <a:pt x="0" y="36"/>
                </a:lnTo>
                <a:lnTo>
                  <a:pt x="0" y="36"/>
                </a:lnTo>
                <a:lnTo>
                  <a:pt x="0" y="36"/>
                </a:lnTo>
                <a:lnTo>
                  <a:pt x="0" y="36"/>
                </a:lnTo>
                <a:lnTo>
                  <a:pt x="4" y="36"/>
                </a:lnTo>
                <a:lnTo>
                  <a:pt x="12" y="36"/>
                </a:lnTo>
                <a:lnTo>
                  <a:pt x="24" y="40"/>
                </a:lnTo>
                <a:lnTo>
                  <a:pt x="36" y="44"/>
                </a:lnTo>
                <a:lnTo>
                  <a:pt x="36" y="44"/>
                </a:lnTo>
                <a:lnTo>
                  <a:pt x="44" y="40"/>
                </a:lnTo>
                <a:lnTo>
                  <a:pt x="52" y="40"/>
                </a:lnTo>
                <a:lnTo>
                  <a:pt x="60" y="40"/>
                </a:lnTo>
                <a:lnTo>
                  <a:pt x="72" y="36"/>
                </a:lnTo>
                <a:lnTo>
                  <a:pt x="88" y="32"/>
                </a:lnTo>
                <a:lnTo>
                  <a:pt x="104" y="32"/>
                </a:lnTo>
                <a:lnTo>
                  <a:pt x="124" y="28"/>
                </a:lnTo>
                <a:lnTo>
                  <a:pt x="124" y="28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7" name="Freeform 124">
            <a:extLst>
              <a:ext uri="{FF2B5EF4-FFF2-40B4-BE49-F238E27FC236}">
                <a16:creationId xmlns:a16="http://schemas.microsoft.com/office/drawing/2014/main" id="{5E89C4B1-0658-47BB-9C0B-19A469FB2A68}"/>
              </a:ext>
            </a:extLst>
          </p:cNvPr>
          <p:cNvSpPr>
            <a:spLocks/>
          </p:cNvSpPr>
          <p:nvPr/>
        </p:nvSpPr>
        <p:spPr bwMode="auto">
          <a:xfrm>
            <a:off x="6280954" y="861659"/>
            <a:ext cx="258840" cy="1534326"/>
          </a:xfrm>
          <a:custGeom>
            <a:avLst/>
            <a:gdLst>
              <a:gd name="T0" fmla="*/ 76 w 76"/>
              <a:gd name="T1" fmla="*/ 40 h 344"/>
              <a:gd name="T2" fmla="*/ 72 w 76"/>
              <a:gd name="T3" fmla="*/ 48 h 344"/>
              <a:gd name="T4" fmla="*/ 68 w 76"/>
              <a:gd name="T5" fmla="*/ 64 h 344"/>
              <a:gd name="T6" fmla="*/ 68 w 76"/>
              <a:gd name="T7" fmla="*/ 84 h 344"/>
              <a:gd name="T8" fmla="*/ 64 w 76"/>
              <a:gd name="T9" fmla="*/ 120 h 344"/>
              <a:gd name="T10" fmla="*/ 64 w 76"/>
              <a:gd name="T11" fmla="*/ 168 h 344"/>
              <a:gd name="T12" fmla="*/ 64 w 76"/>
              <a:gd name="T13" fmla="*/ 208 h 344"/>
              <a:gd name="T14" fmla="*/ 64 w 76"/>
              <a:gd name="T15" fmla="*/ 256 h 344"/>
              <a:gd name="T16" fmla="*/ 60 w 76"/>
              <a:gd name="T17" fmla="*/ 300 h 344"/>
              <a:gd name="T18" fmla="*/ 56 w 76"/>
              <a:gd name="T19" fmla="*/ 320 h 344"/>
              <a:gd name="T20" fmla="*/ 52 w 76"/>
              <a:gd name="T21" fmla="*/ 336 h 344"/>
              <a:gd name="T22" fmla="*/ 48 w 76"/>
              <a:gd name="T23" fmla="*/ 344 h 344"/>
              <a:gd name="T24" fmla="*/ 36 w 76"/>
              <a:gd name="T25" fmla="*/ 344 h 344"/>
              <a:gd name="T26" fmla="*/ 24 w 76"/>
              <a:gd name="T27" fmla="*/ 332 h 344"/>
              <a:gd name="T28" fmla="*/ 16 w 76"/>
              <a:gd name="T29" fmla="*/ 312 h 344"/>
              <a:gd name="T30" fmla="*/ 12 w 76"/>
              <a:gd name="T31" fmla="*/ 276 h 344"/>
              <a:gd name="T32" fmla="*/ 16 w 76"/>
              <a:gd name="T33" fmla="*/ 240 h 344"/>
              <a:gd name="T34" fmla="*/ 16 w 76"/>
              <a:gd name="T35" fmla="*/ 212 h 344"/>
              <a:gd name="T36" fmla="*/ 16 w 76"/>
              <a:gd name="T37" fmla="*/ 180 h 344"/>
              <a:gd name="T38" fmla="*/ 16 w 76"/>
              <a:gd name="T39" fmla="*/ 140 h 344"/>
              <a:gd name="T40" fmla="*/ 16 w 76"/>
              <a:gd name="T41" fmla="*/ 100 h 344"/>
              <a:gd name="T42" fmla="*/ 16 w 76"/>
              <a:gd name="T43" fmla="*/ 64 h 344"/>
              <a:gd name="T44" fmla="*/ 12 w 76"/>
              <a:gd name="T45" fmla="*/ 40 h 344"/>
              <a:gd name="T46" fmla="*/ 8 w 76"/>
              <a:gd name="T47" fmla="*/ 28 h 344"/>
              <a:gd name="T48" fmla="*/ 4 w 76"/>
              <a:gd name="T49" fmla="*/ 24 h 344"/>
              <a:gd name="T50" fmla="*/ 0 w 76"/>
              <a:gd name="T51" fmla="*/ 16 h 344"/>
              <a:gd name="T52" fmla="*/ 4 w 76"/>
              <a:gd name="T53" fmla="*/ 4 h 344"/>
              <a:gd name="T54" fmla="*/ 24 w 76"/>
              <a:gd name="T55" fmla="*/ 0 h 344"/>
              <a:gd name="T56" fmla="*/ 52 w 76"/>
              <a:gd name="T57" fmla="*/ 8 h 344"/>
              <a:gd name="T58" fmla="*/ 68 w 76"/>
              <a:gd name="T59" fmla="*/ 16 h 344"/>
              <a:gd name="T60" fmla="*/ 76 w 76"/>
              <a:gd name="T61" fmla="*/ 24 h 344"/>
              <a:gd name="T62" fmla="*/ 76 w 76"/>
              <a:gd name="T63" fmla="*/ 32 h 344"/>
              <a:gd name="T64" fmla="*/ 76 w 76"/>
              <a:gd name="T65" fmla="*/ 36 h 3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76" h="344">
                <a:moveTo>
                  <a:pt x="76" y="36"/>
                </a:moveTo>
                <a:lnTo>
                  <a:pt x="76" y="40"/>
                </a:lnTo>
                <a:lnTo>
                  <a:pt x="72" y="40"/>
                </a:lnTo>
                <a:lnTo>
                  <a:pt x="72" y="48"/>
                </a:lnTo>
                <a:lnTo>
                  <a:pt x="72" y="56"/>
                </a:lnTo>
                <a:lnTo>
                  <a:pt x="68" y="64"/>
                </a:lnTo>
                <a:lnTo>
                  <a:pt x="68" y="72"/>
                </a:lnTo>
                <a:lnTo>
                  <a:pt x="68" y="84"/>
                </a:lnTo>
                <a:lnTo>
                  <a:pt x="68" y="96"/>
                </a:lnTo>
                <a:lnTo>
                  <a:pt x="64" y="120"/>
                </a:lnTo>
                <a:lnTo>
                  <a:pt x="64" y="148"/>
                </a:lnTo>
                <a:lnTo>
                  <a:pt x="64" y="168"/>
                </a:lnTo>
                <a:lnTo>
                  <a:pt x="64" y="188"/>
                </a:lnTo>
                <a:lnTo>
                  <a:pt x="64" y="208"/>
                </a:lnTo>
                <a:lnTo>
                  <a:pt x="64" y="232"/>
                </a:lnTo>
                <a:lnTo>
                  <a:pt x="64" y="256"/>
                </a:lnTo>
                <a:lnTo>
                  <a:pt x="60" y="284"/>
                </a:lnTo>
                <a:lnTo>
                  <a:pt x="60" y="300"/>
                </a:lnTo>
                <a:lnTo>
                  <a:pt x="56" y="312"/>
                </a:lnTo>
                <a:lnTo>
                  <a:pt x="56" y="320"/>
                </a:lnTo>
                <a:lnTo>
                  <a:pt x="56" y="328"/>
                </a:lnTo>
                <a:lnTo>
                  <a:pt x="52" y="336"/>
                </a:lnTo>
                <a:lnTo>
                  <a:pt x="48" y="340"/>
                </a:lnTo>
                <a:lnTo>
                  <a:pt x="48" y="344"/>
                </a:lnTo>
                <a:lnTo>
                  <a:pt x="44" y="344"/>
                </a:lnTo>
                <a:lnTo>
                  <a:pt x="36" y="344"/>
                </a:lnTo>
                <a:lnTo>
                  <a:pt x="32" y="340"/>
                </a:lnTo>
                <a:lnTo>
                  <a:pt x="24" y="332"/>
                </a:lnTo>
                <a:lnTo>
                  <a:pt x="20" y="324"/>
                </a:lnTo>
                <a:lnTo>
                  <a:pt x="16" y="312"/>
                </a:lnTo>
                <a:lnTo>
                  <a:pt x="12" y="296"/>
                </a:lnTo>
                <a:lnTo>
                  <a:pt x="12" y="276"/>
                </a:lnTo>
                <a:lnTo>
                  <a:pt x="12" y="256"/>
                </a:lnTo>
                <a:lnTo>
                  <a:pt x="16" y="240"/>
                </a:lnTo>
                <a:lnTo>
                  <a:pt x="16" y="228"/>
                </a:lnTo>
                <a:lnTo>
                  <a:pt x="16" y="212"/>
                </a:lnTo>
                <a:lnTo>
                  <a:pt x="16" y="196"/>
                </a:lnTo>
                <a:lnTo>
                  <a:pt x="16" y="180"/>
                </a:lnTo>
                <a:lnTo>
                  <a:pt x="16" y="160"/>
                </a:lnTo>
                <a:lnTo>
                  <a:pt x="16" y="140"/>
                </a:lnTo>
                <a:lnTo>
                  <a:pt x="16" y="120"/>
                </a:lnTo>
                <a:lnTo>
                  <a:pt x="16" y="100"/>
                </a:lnTo>
                <a:lnTo>
                  <a:pt x="16" y="80"/>
                </a:lnTo>
                <a:lnTo>
                  <a:pt x="16" y="64"/>
                </a:lnTo>
                <a:lnTo>
                  <a:pt x="16" y="52"/>
                </a:lnTo>
                <a:lnTo>
                  <a:pt x="12" y="40"/>
                </a:lnTo>
                <a:lnTo>
                  <a:pt x="12" y="32"/>
                </a:lnTo>
                <a:lnTo>
                  <a:pt x="8" y="28"/>
                </a:lnTo>
                <a:lnTo>
                  <a:pt x="8" y="28"/>
                </a:lnTo>
                <a:lnTo>
                  <a:pt x="4" y="24"/>
                </a:lnTo>
                <a:lnTo>
                  <a:pt x="0" y="20"/>
                </a:lnTo>
                <a:lnTo>
                  <a:pt x="0" y="16"/>
                </a:lnTo>
                <a:lnTo>
                  <a:pt x="0" y="8"/>
                </a:lnTo>
                <a:lnTo>
                  <a:pt x="4" y="4"/>
                </a:lnTo>
                <a:lnTo>
                  <a:pt x="12" y="0"/>
                </a:lnTo>
                <a:lnTo>
                  <a:pt x="24" y="0"/>
                </a:lnTo>
                <a:lnTo>
                  <a:pt x="36" y="4"/>
                </a:lnTo>
                <a:lnTo>
                  <a:pt x="52" y="8"/>
                </a:lnTo>
                <a:lnTo>
                  <a:pt x="60" y="12"/>
                </a:lnTo>
                <a:lnTo>
                  <a:pt x="68" y="16"/>
                </a:lnTo>
                <a:lnTo>
                  <a:pt x="72" y="20"/>
                </a:lnTo>
                <a:lnTo>
                  <a:pt x="76" y="24"/>
                </a:lnTo>
                <a:lnTo>
                  <a:pt x="76" y="28"/>
                </a:lnTo>
                <a:lnTo>
                  <a:pt x="76" y="32"/>
                </a:lnTo>
                <a:lnTo>
                  <a:pt x="76" y="36"/>
                </a:lnTo>
                <a:lnTo>
                  <a:pt x="76" y="36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8" name="Freeform 125">
            <a:extLst>
              <a:ext uri="{FF2B5EF4-FFF2-40B4-BE49-F238E27FC236}">
                <a16:creationId xmlns:a16="http://schemas.microsoft.com/office/drawing/2014/main" id="{88AE4239-619B-4265-AD2A-0B2056EDDE84}"/>
              </a:ext>
            </a:extLst>
          </p:cNvPr>
          <p:cNvSpPr>
            <a:spLocks/>
          </p:cNvSpPr>
          <p:nvPr/>
        </p:nvSpPr>
        <p:spPr bwMode="auto">
          <a:xfrm>
            <a:off x="5749652" y="1396889"/>
            <a:ext cx="1253329" cy="945573"/>
          </a:xfrm>
          <a:custGeom>
            <a:avLst/>
            <a:gdLst>
              <a:gd name="T0" fmla="*/ 328 w 368"/>
              <a:gd name="T1" fmla="*/ 120 h 212"/>
              <a:gd name="T2" fmla="*/ 320 w 368"/>
              <a:gd name="T3" fmla="*/ 144 h 212"/>
              <a:gd name="T4" fmla="*/ 308 w 368"/>
              <a:gd name="T5" fmla="*/ 172 h 212"/>
              <a:gd name="T6" fmla="*/ 288 w 368"/>
              <a:gd name="T7" fmla="*/ 196 h 212"/>
              <a:gd name="T8" fmla="*/ 268 w 368"/>
              <a:gd name="T9" fmla="*/ 208 h 212"/>
              <a:gd name="T10" fmla="*/ 252 w 368"/>
              <a:gd name="T11" fmla="*/ 208 h 212"/>
              <a:gd name="T12" fmla="*/ 244 w 368"/>
              <a:gd name="T13" fmla="*/ 204 h 212"/>
              <a:gd name="T14" fmla="*/ 244 w 368"/>
              <a:gd name="T15" fmla="*/ 188 h 212"/>
              <a:gd name="T16" fmla="*/ 236 w 368"/>
              <a:gd name="T17" fmla="*/ 176 h 212"/>
              <a:gd name="T18" fmla="*/ 220 w 368"/>
              <a:gd name="T19" fmla="*/ 164 h 212"/>
              <a:gd name="T20" fmla="*/ 216 w 368"/>
              <a:gd name="T21" fmla="*/ 152 h 212"/>
              <a:gd name="T22" fmla="*/ 220 w 368"/>
              <a:gd name="T23" fmla="*/ 144 h 212"/>
              <a:gd name="T24" fmla="*/ 228 w 368"/>
              <a:gd name="T25" fmla="*/ 140 h 212"/>
              <a:gd name="T26" fmla="*/ 244 w 368"/>
              <a:gd name="T27" fmla="*/ 144 h 212"/>
              <a:gd name="T28" fmla="*/ 260 w 368"/>
              <a:gd name="T29" fmla="*/ 140 h 212"/>
              <a:gd name="T30" fmla="*/ 268 w 368"/>
              <a:gd name="T31" fmla="*/ 124 h 212"/>
              <a:gd name="T32" fmla="*/ 272 w 368"/>
              <a:gd name="T33" fmla="*/ 100 h 212"/>
              <a:gd name="T34" fmla="*/ 280 w 368"/>
              <a:gd name="T35" fmla="*/ 72 h 212"/>
              <a:gd name="T36" fmla="*/ 284 w 368"/>
              <a:gd name="T37" fmla="*/ 60 h 212"/>
              <a:gd name="T38" fmla="*/ 284 w 368"/>
              <a:gd name="T39" fmla="*/ 56 h 212"/>
              <a:gd name="T40" fmla="*/ 284 w 368"/>
              <a:gd name="T41" fmla="*/ 56 h 212"/>
              <a:gd name="T42" fmla="*/ 268 w 368"/>
              <a:gd name="T43" fmla="*/ 64 h 212"/>
              <a:gd name="T44" fmla="*/ 240 w 368"/>
              <a:gd name="T45" fmla="*/ 76 h 212"/>
              <a:gd name="T46" fmla="*/ 196 w 368"/>
              <a:gd name="T47" fmla="*/ 100 h 212"/>
              <a:gd name="T48" fmla="*/ 140 w 368"/>
              <a:gd name="T49" fmla="*/ 128 h 212"/>
              <a:gd name="T50" fmla="*/ 92 w 368"/>
              <a:gd name="T51" fmla="*/ 152 h 212"/>
              <a:gd name="T52" fmla="*/ 64 w 368"/>
              <a:gd name="T53" fmla="*/ 164 h 212"/>
              <a:gd name="T54" fmla="*/ 44 w 368"/>
              <a:gd name="T55" fmla="*/ 172 h 212"/>
              <a:gd name="T56" fmla="*/ 36 w 368"/>
              <a:gd name="T57" fmla="*/ 172 h 212"/>
              <a:gd name="T58" fmla="*/ 24 w 368"/>
              <a:gd name="T59" fmla="*/ 168 h 212"/>
              <a:gd name="T60" fmla="*/ 8 w 368"/>
              <a:gd name="T61" fmla="*/ 164 h 212"/>
              <a:gd name="T62" fmla="*/ 4 w 368"/>
              <a:gd name="T63" fmla="*/ 160 h 212"/>
              <a:gd name="T64" fmla="*/ 0 w 368"/>
              <a:gd name="T65" fmla="*/ 156 h 212"/>
              <a:gd name="T66" fmla="*/ 4 w 368"/>
              <a:gd name="T67" fmla="*/ 148 h 212"/>
              <a:gd name="T68" fmla="*/ 16 w 368"/>
              <a:gd name="T69" fmla="*/ 144 h 212"/>
              <a:gd name="T70" fmla="*/ 32 w 368"/>
              <a:gd name="T71" fmla="*/ 136 h 212"/>
              <a:gd name="T72" fmla="*/ 52 w 368"/>
              <a:gd name="T73" fmla="*/ 128 h 212"/>
              <a:gd name="T74" fmla="*/ 96 w 368"/>
              <a:gd name="T75" fmla="*/ 108 h 212"/>
              <a:gd name="T76" fmla="*/ 160 w 368"/>
              <a:gd name="T77" fmla="*/ 80 h 212"/>
              <a:gd name="T78" fmla="*/ 216 w 368"/>
              <a:gd name="T79" fmla="*/ 52 h 212"/>
              <a:gd name="T80" fmla="*/ 248 w 368"/>
              <a:gd name="T81" fmla="*/ 36 h 212"/>
              <a:gd name="T82" fmla="*/ 268 w 368"/>
              <a:gd name="T83" fmla="*/ 24 h 212"/>
              <a:gd name="T84" fmla="*/ 284 w 368"/>
              <a:gd name="T85" fmla="*/ 12 h 212"/>
              <a:gd name="T86" fmla="*/ 292 w 368"/>
              <a:gd name="T87" fmla="*/ 4 h 212"/>
              <a:gd name="T88" fmla="*/ 308 w 368"/>
              <a:gd name="T89" fmla="*/ 0 h 212"/>
              <a:gd name="T90" fmla="*/ 320 w 368"/>
              <a:gd name="T91" fmla="*/ 0 h 212"/>
              <a:gd name="T92" fmla="*/ 336 w 368"/>
              <a:gd name="T93" fmla="*/ 8 h 212"/>
              <a:gd name="T94" fmla="*/ 356 w 368"/>
              <a:gd name="T95" fmla="*/ 20 h 212"/>
              <a:gd name="T96" fmla="*/ 368 w 368"/>
              <a:gd name="T97" fmla="*/ 32 h 212"/>
              <a:gd name="T98" fmla="*/ 368 w 368"/>
              <a:gd name="T99" fmla="*/ 40 h 212"/>
              <a:gd name="T100" fmla="*/ 364 w 368"/>
              <a:gd name="T101" fmla="*/ 44 h 212"/>
              <a:gd name="T102" fmla="*/ 352 w 368"/>
              <a:gd name="T103" fmla="*/ 48 h 212"/>
              <a:gd name="T104" fmla="*/ 348 w 368"/>
              <a:gd name="T105" fmla="*/ 56 h 212"/>
              <a:gd name="T106" fmla="*/ 340 w 368"/>
              <a:gd name="T107" fmla="*/ 72 h 212"/>
              <a:gd name="T108" fmla="*/ 336 w 368"/>
              <a:gd name="T109" fmla="*/ 92 h 212"/>
              <a:gd name="T110" fmla="*/ 332 w 368"/>
              <a:gd name="T111" fmla="*/ 108 h 2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368" h="212">
                <a:moveTo>
                  <a:pt x="332" y="108"/>
                </a:moveTo>
                <a:lnTo>
                  <a:pt x="328" y="120"/>
                </a:lnTo>
                <a:lnTo>
                  <a:pt x="324" y="132"/>
                </a:lnTo>
                <a:lnTo>
                  <a:pt x="320" y="144"/>
                </a:lnTo>
                <a:lnTo>
                  <a:pt x="316" y="152"/>
                </a:lnTo>
                <a:lnTo>
                  <a:pt x="308" y="172"/>
                </a:lnTo>
                <a:lnTo>
                  <a:pt x="300" y="184"/>
                </a:lnTo>
                <a:lnTo>
                  <a:pt x="288" y="196"/>
                </a:lnTo>
                <a:lnTo>
                  <a:pt x="280" y="204"/>
                </a:lnTo>
                <a:lnTo>
                  <a:pt x="268" y="208"/>
                </a:lnTo>
                <a:lnTo>
                  <a:pt x="260" y="212"/>
                </a:lnTo>
                <a:lnTo>
                  <a:pt x="252" y="208"/>
                </a:lnTo>
                <a:lnTo>
                  <a:pt x="248" y="208"/>
                </a:lnTo>
                <a:lnTo>
                  <a:pt x="244" y="204"/>
                </a:lnTo>
                <a:lnTo>
                  <a:pt x="244" y="196"/>
                </a:lnTo>
                <a:lnTo>
                  <a:pt x="244" y="188"/>
                </a:lnTo>
                <a:lnTo>
                  <a:pt x="240" y="184"/>
                </a:lnTo>
                <a:lnTo>
                  <a:pt x="236" y="176"/>
                </a:lnTo>
                <a:lnTo>
                  <a:pt x="228" y="168"/>
                </a:lnTo>
                <a:lnTo>
                  <a:pt x="220" y="164"/>
                </a:lnTo>
                <a:lnTo>
                  <a:pt x="216" y="156"/>
                </a:lnTo>
                <a:lnTo>
                  <a:pt x="216" y="152"/>
                </a:lnTo>
                <a:lnTo>
                  <a:pt x="216" y="148"/>
                </a:lnTo>
                <a:lnTo>
                  <a:pt x="220" y="144"/>
                </a:lnTo>
                <a:lnTo>
                  <a:pt x="224" y="140"/>
                </a:lnTo>
                <a:lnTo>
                  <a:pt x="228" y="140"/>
                </a:lnTo>
                <a:lnTo>
                  <a:pt x="236" y="140"/>
                </a:lnTo>
                <a:lnTo>
                  <a:pt x="244" y="144"/>
                </a:lnTo>
                <a:lnTo>
                  <a:pt x="252" y="144"/>
                </a:lnTo>
                <a:lnTo>
                  <a:pt x="260" y="140"/>
                </a:lnTo>
                <a:lnTo>
                  <a:pt x="264" y="132"/>
                </a:lnTo>
                <a:lnTo>
                  <a:pt x="268" y="124"/>
                </a:lnTo>
                <a:lnTo>
                  <a:pt x="268" y="112"/>
                </a:lnTo>
                <a:lnTo>
                  <a:pt x="272" y="100"/>
                </a:lnTo>
                <a:lnTo>
                  <a:pt x="280" y="88"/>
                </a:lnTo>
                <a:lnTo>
                  <a:pt x="280" y="72"/>
                </a:lnTo>
                <a:lnTo>
                  <a:pt x="284" y="64"/>
                </a:lnTo>
                <a:lnTo>
                  <a:pt x="284" y="60"/>
                </a:lnTo>
                <a:lnTo>
                  <a:pt x="284" y="56"/>
                </a:lnTo>
                <a:lnTo>
                  <a:pt x="284" y="56"/>
                </a:lnTo>
                <a:lnTo>
                  <a:pt x="284" y="52"/>
                </a:lnTo>
                <a:lnTo>
                  <a:pt x="284" y="56"/>
                </a:lnTo>
                <a:lnTo>
                  <a:pt x="276" y="56"/>
                </a:lnTo>
                <a:lnTo>
                  <a:pt x="268" y="64"/>
                </a:lnTo>
                <a:lnTo>
                  <a:pt x="256" y="68"/>
                </a:lnTo>
                <a:lnTo>
                  <a:pt x="240" y="76"/>
                </a:lnTo>
                <a:lnTo>
                  <a:pt x="220" y="88"/>
                </a:lnTo>
                <a:lnTo>
                  <a:pt x="196" y="100"/>
                </a:lnTo>
                <a:lnTo>
                  <a:pt x="168" y="112"/>
                </a:lnTo>
                <a:lnTo>
                  <a:pt x="140" y="128"/>
                </a:lnTo>
                <a:lnTo>
                  <a:pt x="116" y="140"/>
                </a:lnTo>
                <a:lnTo>
                  <a:pt x="92" y="152"/>
                </a:lnTo>
                <a:lnTo>
                  <a:pt x="76" y="160"/>
                </a:lnTo>
                <a:lnTo>
                  <a:pt x="64" y="164"/>
                </a:lnTo>
                <a:lnTo>
                  <a:pt x="52" y="172"/>
                </a:lnTo>
                <a:lnTo>
                  <a:pt x="44" y="172"/>
                </a:lnTo>
                <a:lnTo>
                  <a:pt x="40" y="172"/>
                </a:lnTo>
                <a:lnTo>
                  <a:pt x="36" y="172"/>
                </a:lnTo>
                <a:lnTo>
                  <a:pt x="28" y="172"/>
                </a:lnTo>
                <a:lnTo>
                  <a:pt x="24" y="168"/>
                </a:lnTo>
                <a:lnTo>
                  <a:pt x="16" y="164"/>
                </a:lnTo>
                <a:lnTo>
                  <a:pt x="8" y="164"/>
                </a:lnTo>
                <a:lnTo>
                  <a:pt x="4" y="160"/>
                </a:lnTo>
                <a:lnTo>
                  <a:pt x="4" y="160"/>
                </a:lnTo>
                <a:lnTo>
                  <a:pt x="0" y="156"/>
                </a:lnTo>
                <a:lnTo>
                  <a:pt x="0" y="156"/>
                </a:lnTo>
                <a:lnTo>
                  <a:pt x="4" y="152"/>
                </a:lnTo>
                <a:lnTo>
                  <a:pt x="4" y="148"/>
                </a:lnTo>
                <a:lnTo>
                  <a:pt x="12" y="148"/>
                </a:lnTo>
                <a:lnTo>
                  <a:pt x="16" y="144"/>
                </a:lnTo>
                <a:lnTo>
                  <a:pt x="24" y="140"/>
                </a:lnTo>
                <a:lnTo>
                  <a:pt x="32" y="136"/>
                </a:lnTo>
                <a:lnTo>
                  <a:pt x="40" y="132"/>
                </a:lnTo>
                <a:lnTo>
                  <a:pt x="52" y="128"/>
                </a:lnTo>
                <a:lnTo>
                  <a:pt x="68" y="120"/>
                </a:lnTo>
                <a:lnTo>
                  <a:pt x="96" y="108"/>
                </a:lnTo>
                <a:lnTo>
                  <a:pt x="128" y="96"/>
                </a:lnTo>
                <a:lnTo>
                  <a:pt x="160" y="80"/>
                </a:lnTo>
                <a:lnTo>
                  <a:pt x="200" y="60"/>
                </a:lnTo>
                <a:lnTo>
                  <a:pt x="216" y="52"/>
                </a:lnTo>
                <a:lnTo>
                  <a:pt x="232" y="44"/>
                </a:lnTo>
                <a:lnTo>
                  <a:pt x="248" y="36"/>
                </a:lnTo>
                <a:lnTo>
                  <a:pt x="260" y="28"/>
                </a:lnTo>
                <a:lnTo>
                  <a:pt x="268" y="24"/>
                </a:lnTo>
                <a:lnTo>
                  <a:pt x="276" y="20"/>
                </a:lnTo>
                <a:lnTo>
                  <a:pt x="284" y="12"/>
                </a:lnTo>
                <a:lnTo>
                  <a:pt x="288" y="12"/>
                </a:lnTo>
                <a:lnTo>
                  <a:pt x="292" y="4"/>
                </a:lnTo>
                <a:lnTo>
                  <a:pt x="300" y="0"/>
                </a:lnTo>
                <a:lnTo>
                  <a:pt x="308" y="0"/>
                </a:lnTo>
                <a:lnTo>
                  <a:pt x="312" y="0"/>
                </a:lnTo>
                <a:lnTo>
                  <a:pt x="320" y="0"/>
                </a:lnTo>
                <a:lnTo>
                  <a:pt x="328" y="4"/>
                </a:lnTo>
                <a:lnTo>
                  <a:pt x="336" y="8"/>
                </a:lnTo>
                <a:lnTo>
                  <a:pt x="348" y="12"/>
                </a:lnTo>
                <a:lnTo>
                  <a:pt x="356" y="20"/>
                </a:lnTo>
                <a:lnTo>
                  <a:pt x="364" y="28"/>
                </a:lnTo>
                <a:lnTo>
                  <a:pt x="368" y="32"/>
                </a:lnTo>
                <a:lnTo>
                  <a:pt x="368" y="36"/>
                </a:lnTo>
                <a:lnTo>
                  <a:pt x="368" y="40"/>
                </a:lnTo>
                <a:lnTo>
                  <a:pt x="368" y="44"/>
                </a:lnTo>
                <a:lnTo>
                  <a:pt x="364" y="44"/>
                </a:lnTo>
                <a:lnTo>
                  <a:pt x="356" y="48"/>
                </a:lnTo>
                <a:lnTo>
                  <a:pt x="352" y="48"/>
                </a:lnTo>
                <a:lnTo>
                  <a:pt x="352" y="52"/>
                </a:lnTo>
                <a:lnTo>
                  <a:pt x="348" y="56"/>
                </a:lnTo>
                <a:lnTo>
                  <a:pt x="344" y="64"/>
                </a:lnTo>
                <a:lnTo>
                  <a:pt x="340" y="72"/>
                </a:lnTo>
                <a:lnTo>
                  <a:pt x="336" y="84"/>
                </a:lnTo>
                <a:lnTo>
                  <a:pt x="336" y="92"/>
                </a:lnTo>
                <a:lnTo>
                  <a:pt x="332" y="108"/>
                </a:lnTo>
                <a:lnTo>
                  <a:pt x="332" y="108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9" name="Freeform 126">
            <a:extLst>
              <a:ext uri="{FF2B5EF4-FFF2-40B4-BE49-F238E27FC236}">
                <a16:creationId xmlns:a16="http://schemas.microsoft.com/office/drawing/2014/main" id="{B326640B-AAEB-4B01-8F0A-B5F75DF9439F}"/>
              </a:ext>
            </a:extLst>
          </p:cNvPr>
          <p:cNvSpPr>
            <a:spLocks/>
          </p:cNvSpPr>
          <p:nvPr/>
        </p:nvSpPr>
        <p:spPr bwMode="auto">
          <a:xfrm>
            <a:off x="5981245" y="1432571"/>
            <a:ext cx="1321445" cy="1409439"/>
          </a:xfrm>
          <a:custGeom>
            <a:avLst/>
            <a:gdLst>
              <a:gd name="T0" fmla="*/ 60 w 388"/>
              <a:gd name="T1" fmla="*/ 176 h 316"/>
              <a:gd name="T2" fmla="*/ 64 w 388"/>
              <a:gd name="T3" fmla="*/ 212 h 316"/>
              <a:gd name="T4" fmla="*/ 72 w 388"/>
              <a:gd name="T5" fmla="*/ 236 h 316"/>
              <a:gd name="T6" fmla="*/ 80 w 388"/>
              <a:gd name="T7" fmla="*/ 252 h 316"/>
              <a:gd name="T8" fmla="*/ 96 w 388"/>
              <a:gd name="T9" fmla="*/ 260 h 316"/>
              <a:gd name="T10" fmla="*/ 128 w 388"/>
              <a:gd name="T11" fmla="*/ 268 h 316"/>
              <a:gd name="T12" fmla="*/ 164 w 388"/>
              <a:gd name="T13" fmla="*/ 272 h 316"/>
              <a:gd name="T14" fmla="*/ 224 w 388"/>
              <a:gd name="T15" fmla="*/ 268 h 316"/>
              <a:gd name="T16" fmla="*/ 260 w 388"/>
              <a:gd name="T17" fmla="*/ 264 h 316"/>
              <a:gd name="T18" fmla="*/ 288 w 388"/>
              <a:gd name="T19" fmla="*/ 256 h 316"/>
              <a:gd name="T20" fmla="*/ 300 w 388"/>
              <a:gd name="T21" fmla="*/ 248 h 316"/>
              <a:gd name="T22" fmla="*/ 308 w 388"/>
              <a:gd name="T23" fmla="*/ 236 h 316"/>
              <a:gd name="T24" fmla="*/ 316 w 388"/>
              <a:gd name="T25" fmla="*/ 220 h 316"/>
              <a:gd name="T26" fmla="*/ 324 w 388"/>
              <a:gd name="T27" fmla="*/ 200 h 316"/>
              <a:gd name="T28" fmla="*/ 332 w 388"/>
              <a:gd name="T29" fmla="*/ 180 h 316"/>
              <a:gd name="T30" fmla="*/ 336 w 388"/>
              <a:gd name="T31" fmla="*/ 168 h 316"/>
              <a:gd name="T32" fmla="*/ 344 w 388"/>
              <a:gd name="T33" fmla="*/ 160 h 316"/>
              <a:gd name="T34" fmla="*/ 352 w 388"/>
              <a:gd name="T35" fmla="*/ 156 h 316"/>
              <a:gd name="T36" fmla="*/ 356 w 388"/>
              <a:gd name="T37" fmla="*/ 160 h 316"/>
              <a:gd name="T38" fmla="*/ 364 w 388"/>
              <a:gd name="T39" fmla="*/ 168 h 316"/>
              <a:gd name="T40" fmla="*/ 368 w 388"/>
              <a:gd name="T41" fmla="*/ 180 h 316"/>
              <a:gd name="T42" fmla="*/ 372 w 388"/>
              <a:gd name="T43" fmla="*/ 200 h 316"/>
              <a:gd name="T44" fmla="*/ 376 w 388"/>
              <a:gd name="T45" fmla="*/ 228 h 316"/>
              <a:gd name="T46" fmla="*/ 376 w 388"/>
              <a:gd name="T47" fmla="*/ 244 h 316"/>
              <a:gd name="T48" fmla="*/ 384 w 388"/>
              <a:gd name="T49" fmla="*/ 256 h 316"/>
              <a:gd name="T50" fmla="*/ 388 w 388"/>
              <a:gd name="T51" fmla="*/ 260 h 316"/>
              <a:gd name="T52" fmla="*/ 388 w 388"/>
              <a:gd name="T53" fmla="*/ 268 h 316"/>
              <a:gd name="T54" fmla="*/ 384 w 388"/>
              <a:gd name="T55" fmla="*/ 272 h 316"/>
              <a:gd name="T56" fmla="*/ 372 w 388"/>
              <a:gd name="T57" fmla="*/ 280 h 316"/>
              <a:gd name="T58" fmla="*/ 352 w 388"/>
              <a:gd name="T59" fmla="*/ 288 h 316"/>
              <a:gd name="T60" fmla="*/ 308 w 388"/>
              <a:gd name="T61" fmla="*/ 304 h 316"/>
              <a:gd name="T62" fmla="*/ 288 w 388"/>
              <a:gd name="T63" fmla="*/ 308 h 316"/>
              <a:gd name="T64" fmla="*/ 264 w 388"/>
              <a:gd name="T65" fmla="*/ 312 h 316"/>
              <a:gd name="T66" fmla="*/ 240 w 388"/>
              <a:gd name="T67" fmla="*/ 316 h 316"/>
              <a:gd name="T68" fmla="*/ 176 w 388"/>
              <a:gd name="T69" fmla="*/ 316 h 316"/>
              <a:gd name="T70" fmla="*/ 136 w 388"/>
              <a:gd name="T71" fmla="*/ 312 h 316"/>
              <a:gd name="T72" fmla="*/ 112 w 388"/>
              <a:gd name="T73" fmla="*/ 312 h 316"/>
              <a:gd name="T74" fmla="*/ 84 w 388"/>
              <a:gd name="T75" fmla="*/ 304 h 316"/>
              <a:gd name="T76" fmla="*/ 56 w 388"/>
              <a:gd name="T77" fmla="*/ 292 h 316"/>
              <a:gd name="T78" fmla="*/ 36 w 388"/>
              <a:gd name="T79" fmla="*/ 276 h 316"/>
              <a:gd name="T80" fmla="*/ 28 w 388"/>
              <a:gd name="T81" fmla="*/ 256 h 316"/>
              <a:gd name="T82" fmla="*/ 20 w 388"/>
              <a:gd name="T83" fmla="*/ 228 h 316"/>
              <a:gd name="T84" fmla="*/ 16 w 388"/>
              <a:gd name="T85" fmla="*/ 188 h 316"/>
              <a:gd name="T86" fmla="*/ 16 w 388"/>
              <a:gd name="T87" fmla="*/ 140 h 316"/>
              <a:gd name="T88" fmla="*/ 16 w 388"/>
              <a:gd name="T89" fmla="*/ 100 h 316"/>
              <a:gd name="T90" fmla="*/ 12 w 388"/>
              <a:gd name="T91" fmla="*/ 72 h 316"/>
              <a:gd name="T92" fmla="*/ 12 w 388"/>
              <a:gd name="T93" fmla="*/ 52 h 316"/>
              <a:gd name="T94" fmla="*/ 8 w 388"/>
              <a:gd name="T95" fmla="*/ 32 h 316"/>
              <a:gd name="T96" fmla="*/ 0 w 388"/>
              <a:gd name="T97" fmla="*/ 12 h 316"/>
              <a:gd name="T98" fmla="*/ 0 w 388"/>
              <a:gd name="T99" fmla="*/ 4 h 316"/>
              <a:gd name="T100" fmla="*/ 12 w 388"/>
              <a:gd name="T101" fmla="*/ 0 h 316"/>
              <a:gd name="T102" fmla="*/ 28 w 388"/>
              <a:gd name="T103" fmla="*/ 0 h 316"/>
              <a:gd name="T104" fmla="*/ 52 w 388"/>
              <a:gd name="T105" fmla="*/ 8 h 316"/>
              <a:gd name="T106" fmla="*/ 64 w 388"/>
              <a:gd name="T107" fmla="*/ 20 h 316"/>
              <a:gd name="T108" fmla="*/ 72 w 388"/>
              <a:gd name="T109" fmla="*/ 28 h 316"/>
              <a:gd name="T110" fmla="*/ 68 w 388"/>
              <a:gd name="T111" fmla="*/ 40 h 316"/>
              <a:gd name="T112" fmla="*/ 64 w 388"/>
              <a:gd name="T113" fmla="*/ 52 h 316"/>
              <a:gd name="T114" fmla="*/ 64 w 388"/>
              <a:gd name="T115" fmla="*/ 68 h 316"/>
              <a:gd name="T116" fmla="*/ 60 w 388"/>
              <a:gd name="T117" fmla="*/ 96 h 316"/>
              <a:gd name="T118" fmla="*/ 60 w 388"/>
              <a:gd name="T119" fmla="*/ 132 h 316"/>
              <a:gd name="T120" fmla="*/ 60 w 388"/>
              <a:gd name="T121" fmla="*/ 156 h 3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388" h="316">
                <a:moveTo>
                  <a:pt x="60" y="156"/>
                </a:moveTo>
                <a:lnTo>
                  <a:pt x="60" y="176"/>
                </a:lnTo>
                <a:lnTo>
                  <a:pt x="64" y="196"/>
                </a:lnTo>
                <a:lnTo>
                  <a:pt x="64" y="212"/>
                </a:lnTo>
                <a:lnTo>
                  <a:pt x="68" y="224"/>
                </a:lnTo>
                <a:lnTo>
                  <a:pt x="72" y="236"/>
                </a:lnTo>
                <a:lnTo>
                  <a:pt x="76" y="244"/>
                </a:lnTo>
                <a:lnTo>
                  <a:pt x="80" y="252"/>
                </a:lnTo>
                <a:lnTo>
                  <a:pt x="84" y="256"/>
                </a:lnTo>
                <a:lnTo>
                  <a:pt x="96" y="260"/>
                </a:lnTo>
                <a:lnTo>
                  <a:pt x="112" y="264"/>
                </a:lnTo>
                <a:lnTo>
                  <a:pt x="128" y="268"/>
                </a:lnTo>
                <a:lnTo>
                  <a:pt x="144" y="268"/>
                </a:lnTo>
                <a:lnTo>
                  <a:pt x="164" y="272"/>
                </a:lnTo>
                <a:lnTo>
                  <a:pt x="184" y="272"/>
                </a:lnTo>
                <a:lnTo>
                  <a:pt x="224" y="268"/>
                </a:lnTo>
                <a:lnTo>
                  <a:pt x="244" y="264"/>
                </a:lnTo>
                <a:lnTo>
                  <a:pt x="260" y="264"/>
                </a:lnTo>
                <a:lnTo>
                  <a:pt x="276" y="260"/>
                </a:lnTo>
                <a:lnTo>
                  <a:pt x="288" y="256"/>
                </a:lnTo>
                <a:lnTo>
                  <a:pt x="296" y="252"/>
                </a:lnTo>
                <a:lnTo>
                  <a:pt x="300" y="248"/>
                </a:lnTo>
                <a:lnTo>
                  <a:pt x="304" y="244"/>
                </a:lnTo>
                <a:lnTo>
                  <a:pt x="308" y="236"/>
                </a:lnTo>
                <a:lnTo>
                  <a:pt x="312" y="228"/>
                </a:lnTo>
                <a:lnTo>
                  <a:pt x="316" y="220"/>
                </a:lnTo>
                <a:lnTo>
                  <a:pt x="320" y="212"/>
                </a:lnTo>
                <a:lnTo>
                  <a:pt x="324" y="200"/>
                </a:lnTo>
                <a:lnTo>
                  <a:pt x="328" y="188"/>
                </a:lnTo>
                <a:lnTo>
                  <a:pt x="332" y="180"/>
                </a:lnTo>
                <a:lnTo>
                  <a:pt x="332" y="172"/>
                </a:lnTo>
                <a:lnTo>
                  <a:pt x="336" y="168"/>
                </a:lnTo>
                <a:lnTo>
                  <a:pt x="340" y="164"/>
                </a:lnTo>
                <a:lnTo>
                  <a:pt x="344" y="160"/>
                </a:lnTo>
                <a:lnTo>
                  <a:pt x="348" y="156"/>
                </a:lnTo>
                <a:lnTo>
                  <a:pt x="352" y="156"/>
                </a:lnTo>
                <a:lnTo>
                  <a:pt x="352" y="156"/>
                </a:lnTo>
                <a:lnTo>
                  <a:pt x="356" y="160"/>
                </a:lnTo>
                <a:lnTo>
                  <a:pt x="360" y="164"/>
                </a:lnTo>
                <a:lnTo>
                  <a:pt x="364" y="168"/>
                </a:lnTo>
                <a:lnTo>
                  <a:pt x="364" y="172"/>
                </a:lnTo>
                <a:lnTo>
                  <a:pt x="368" y="180"/>
                </a:lnTo>
                <a:lnTo>
                  <a:pt x="368" y="188"/>
                </a:lnTo>
                <a:lnTo>
                  <a:pt x="372" y="200"/>
                </a:lnTo>
                <a:lnTo>
                  <a:pt x="372" y="220"/>
                </a:lnTo>
                <a:lnTo>
                  <a:pt x="376" y="228"/>
                </a:lnTo>
                <a:lnTo>
                  <a:pt x="376" y="236"/>
                </a:lnTo>
                <a:lnTo>
                  <a:pt x="376" y="244"/>
                </a:lnTo>
                <a:lnTo>
                  <a:pt x="380" y="252"/>
                </a:lnTo>
                <a:lnTo>
                  <a:pt x="384" y="256"/>
                </a:lnTo>
                <a:lnTo>
                  <a:pt x="384" y="256"/>
                </a:lnTo>
                <a:lnTo>
                  <a:pt x="388" y="260"/>
                </a:lnTo>
                <a:lnTo>
                  <a:pt x="388" y="264"/>
                </a:lnTo>
                <a:lnTo>
                  <a:pt x="388" y="268"/>
                </a:lnTo>
                <a:lnTo>
                  <a:pt x="384" y="268"/>
                </a:lnTo>
                <a:lnTo>
                  <a:pt x="384" y="272"/>
                </a:lnTo>
                <a:lnTo>
                  <a:pt x="376" y="276"/>
                </a:lnTo>
                <a:lnTo>
                  <a:pt x="372" y="280"/>
                </a:lnTo>
                <a:lnTo>
                  <a:pt x="364" y="280"/>
                </a:lnTo>
                <a:lnTo>
                  <a:pt x="352" y="288"/>
                </a:lnTo>
                <a:lnTo>
                  <a:pt x="336" y="292"/>
                </a:lnTo>
                <a:lnTo>
                  <a:pt x="308" y="304"/>
                </a:lnTo>
                <a:lnTo>
                  <a:pt x="300" y="308"/>
                </a:lnTo>
                <a:lnTo>
                  <a:pt x="288" y="308"/>
                </a:lnTo>
                <a:lnTo>
                  <a:pt x="276" y="312"/>
                </a:lnTo>
                <a:lnTo>
                  <a:pt x="264" y="312"/>
                </a:lnTo>
                <a:lnTo>
                  <a:pt x="252" y="312"/>
                </a:lnTo>
                <a:lnTo>
                  <a:pt x="240" y="316"/>
                </a:lnTo>
                <a:lnTo>
                  <a:pt x="208" y="316"/>
                </a:lnTo>
                <a:lnTo>
                  <a:pt x="176" y="316"/>
                </a:lnTo>
                <a:lnTo>
                  <a:pt x="148" y="312"/>
                </a:lnTo>
                <a:lnTo>
                  <a:pt x="136" y="312"/>
                </a:lnTo>
                <a:lnTo>
                  <a:pt x="124" y="312"/>
                </a:lnTo>
                <a:lnTo>
                  <a:pt x="112" y="312"/>
                </a:lnTo>
                <a:lnTo>
                  <a:pt x="104" y="308"/>
                </a:lnTo>
                <a:lnTo>
                  <a:pt x="84" y="304"/>
                </a:lnTo>
                <a:lnTo>
                  <a:pt x="68" y="300"/>
                </a:lnTo>
                <a:lnTo>
                  <a:pt x="56" y="292"/>
                </a:lnTo>
                <a:lnTo>
                  <a:pt x="44" y="280"/>
                </a:lnTo>
                <a:lnTo>
                  <a:pt x="36" y="276"/>
                </a:lnTo>
                <a:lnTo>
                  <a:pt x="32" y="268"/>
                </a:lnTo>
                <a:lnTo>
                  <a:pt x="28" y="256"/>
                </a:lnTo>
                <a:lnTo>
                  <a:pt x="24" y="244"/>
                </a:lnTo>
                <a:lnTo>
                  <a:pt x="20" y="228"/>
                </a:lnTo>
                <a:lnTo>
                  <a:pt x="20" y="208"/>
                </a:lnTo>
                <a:lnTo>
                  <a:pt x="16" y="188"/>
                </a:lnTo>
                <a:lnTo>
                  <a:pt x="16" y="164"/>
                </a:lnTo>
                <a:lnTo>
                  <a:pt x="16" y="140"/>
                </a:lnTo>
                <a:lnTo>
                  <a:pt x="16" y="120"/>
                </a:lnTo>
                <a:lnTo>
                  <a:pt x="16" y="100"/>
                </a:lnTo>
                <a:lnTo>
                  <a:pt x="12" y="84"/>
                </a:lnTo>
                <a:lnTo>
                  <a:pt x="12" y="72"/>
                </a:lnTo>
                <a:lnTo>
                  <a:pt x="12" y="60"/>
                </a:lnTo>
                <a:lnTo>
                  <a:pt x="12" y="52"/>
                </a:lnTo>
                <a:lnTo>
                  <a:pt x="12" y="44"/>
                </a:lnTo>
                <a:lnTo>
                  <a:pt x="8" y="32"/>
                </a:lnTo>
                <a:lnTo>
                  <a:pt x="4" y="20"/>
                </a:lnTo>
                <a:lnTo>
                  <a:pt x="0" y="12"/>
                </a:lnTo>
                <a:lnTo>
                  <a:pt x="0" y="8"/>
                </a:lnTo>
                <a:lnTo>
                  <a:pt x="0" y="4"/>
                </a:lnTo>
                <a:lnTo>
                  <a:pt x="4" y="4"/>
                </a:lnTo>
                <a:lnTo>
                  <a:pt x="12" y="0"/>
                </a:lnTo>
                <a:lnTo>
                  <a:pt x="20" y="0"/>
                </a:lnTo>
                <a:lnTo>
                  <a:pt x="28" y="0"/>
                </a:lnTo>
                <a:lnTo>
                  <a:pt x="40" y="4"/>
                </a:lnTo>
                <a:lnTo>
                  <a:pt x="52" y="8"/>
                </a:lnTo>
                <a:lnTo>
                  <a:pt x="60" y="16"/>
                </a:lnTo>
                <a:lnTo>
                  <a:pt x="64" y="20"/>
                </a:lnTo>
                <a:lnTo>
                  <a:pt x="68" y="24"/>
                </a:lnTo>
                <a:lnTo>
                  <a:pt x="72" y="28"/>
                </a:lnTo>
                <a:lnTo>
                  <a:pt x="72" y="32"/>
                </a:lnTo>
                <a:lnTo>
                  <a:pt x="68" y="40"/>
                </a:lnTo>
                <a:lnTo>
                  <a:pt x="68" y="44"/>
                </a:lnTo>
                <a:lnTo>
                  <a:pt x="64" y="52"/>
                </a:lnTo>
                <a:lnTo>
                  <a:pt x="64" y="60"/>
                </a:lnTo>
                <a:lnTo>
                  <a:pt x="64" y="68"/>
                </a:lnTo>
                <a:lnTo>
                  <a:pt x="64" y="80"/>
                </a:lnTo>
                <a:lnTo>
                  <a:pt x="60" y="96"/>
                </a:lnTo>
                <a:lnTo>
                  <a:pt x="60" y="112"/>
                </a:lnTo>
                <a:lnTo>
                  <a:pt x="60" y="132"/>
                </a:lnTo>
                <a:lnTo>
                  <a:pt x="60" y="156"/>
                </a:lnTo>
                <a:lnTo>
                  <a:pt x="60" y="156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0" name="Freeform 127">
            <a:extLst>
              <a:ext uri="{FF2B5EF4-FFF2-40B4-BE49-F238E27FC236}">
                <a16:creationId xmlns:a16="http://schemas.microsoft.com/office/drawing/2014/main" id="{519C8DD5-5210-4C84-8D86-FE657901B8A1}"/>
              </a:ext>
            </a:extLst>
          </p:cNvPr>
          <p:cNvSpPr>
            <a:spLocks/>
          </p:cNvSpPr>
          <p:nvPr/>
        </p:nvSpPr>
        <p:spPr bwMode="auto">
          <a:xfrm>
            <a:off x="5300087" y="841230"/>
            <a:ext cx="544926" cy="1873305"/>
          </a:xfrm>
          <a:custGeom>
            <a:avLst/>
            <a:gdLst>
              <a:gd name="T0" fmla="*/ 80 w 160"/>
              <a:gd name="T1" fmla="*/ 120 h 420"/>
              <a:gd name="T2" fmla="*/ 64 w 160"/>
              <a:gd name="T3" fmla="*/ 180 h 420"/>
              <a:gd name="T4" fmla="*/ 56 w 160"/>
              <a:gd name="T5" fmla="*/ 232 h 420"/>
              <a:gd name="T6" fmla="*/ 48 w 160"/>
              <a:gd name="T7" fmla="*/ 256 h 420"/>
              <a:gd name="T8" fmla="*/ 44 w 160"/>
              <a:gd name="T9" fmla="*/ 276 h 420"/>
              <a:gd name="T10" fmla="*/ 44 w 160"/>
              <a:gd name="T11" fmla="*/ 284 h 420"/>
              <a:gd name="T12" fmla="*/ 44 w 160"/>
              <a:gd name="T13" fmla="*/ 284 h 420"/>
              <a:gd name="T14" fmla="*/ 52 w 160"/>
              <a:gd name="T15" fmla="*/ 292 h 420"/>
              <a:gd name="T16" fmla="*/ 68 w 160"/>
              <a:gd name="T17" fmla="*/ 304 h 420"/>
              <a:gd name="T18" fmla="*/ 88 w 160"/>
              <a:gd name="T19" fmla="*/ 320 h 420"/>
              <a:gd name="T20" fmla="*/ 116 w 160"/>
              <a:gd name="T21" fmla="*/ 336 h 420"/>
              <a:gd name="T22" fmla="*/ 136 w 160"/>
              <a:gd name="T23" fmla="*/ 356 h 420"/>
              <a:gd name="T24" fmla="*/ 148 w 160"/>
              <a:gd name="T25" fmla="*/ 368 h 420"/>
              <a:gd name="T26" fmla="*/ 156 w 160"/>
              <a:gd name="T27" fmla="*/ 380 h 420"/>
              <a:gd name="T28" fmla="*/ 160 w 160"/>
              <a:gd name="T29" fmla="*/ 392 h 420"/>
              <a:gd name="T30" fmla="*/ 156 w 160"/>
              <a:gd name="T31" fmla="*/ 404 h 420"/>
              <a:gd name="T32" fmla="*/ 148 w 160"/>
              <a:gd name="T33" fmla="*/ 412 h 420"/>
              <a:gd name="T34" fmla="*/ 140 w 160"/>
              <a:gd name="T35" fmla="*/ 420 h 420"/>
              <a:gd name="T36" fmla="*/ 132 w 160"/>
              <a:gd name="T37" fmla="*/ 420 h 420"/>
              <a:gd name="T38" fmla="*/ 116 w 160"/>
              <a:gd name="T39" fmla="*/ 404 h 420"/>
              <a:gd name="T40" fmla="*/ 88 w 160"/>
              <a:gd name="T41" fmla="*/ 380 h 420"/>
              <a:gd name="T42" fmla="*/ 56 w 160"/>
              <a:gd name="T43" fmla="*/ 348 h 420"/>
              <a:gd name="T44" fmla="*/ 28 w 160"/>
              <a:gd name="T45" fmla="*/ 324 h 420"/>
              <a:gd name="T46" fmla="*/ 12 w 160"/>
              <a:gd name="T47" fmla="*/ 308 h 420"/>
              <a:gd name="T48" fmla="*/ 0 w 160"/>
              <a:gd name="T49" fmla="*/ 292 h 420"/>
              <a:gd name="T50" fmla="*/ 0 w 160"/>
              <a:gd name="T51" fmla="*/ 272 h 420"/>
              <a:gd name="T52" fmla="*/ 4 w 160"/>
              <a:gd name="T53" fmla="*/ 260 h 420"/>
              <a:gd name="T54" fmla="*/ 4 w 160"/>
              <a:gd name="T55" fmla="*/ 240 h 420"/>
              <a:gd name="T56" fmla="*/ 16 w 160"/>
              <a:gd name="T57" fmla="*/ 192 h 420"/>
              <a:gd name="T58" fmla="*/ 28 w 160"/>
              <a:gd name="T59" fmla="*/ 140 h 420"/>
              <a:gd name="T60" fmla="*/ 32 w 160"/>
              <a:gd name="T61" fmla="*/ 112 h 420"/>
              <a:gd name="T62" fmla="*/ 32 w 160"/>
              <a:gd name="T63" fmla="*/ 88 h 420"/>
              <a:gd name="T64" fmla="*/ 40 w 160"/>
              <a:gd name="T65" fmla="*/ 52 h 420"/>
              <a:gd name="T66" fmla="*/ 40 w 160"/>
              <a:gd name="T67" fmla="*/ 32 h 420"/>
              <a:gd name="T68" fmla="*/ 32 w 160"/>
              <a:gd name="T69" fmla="*/ 20 h 420"/>
              <a:gd name="T70" fmla="*/ 28 w 160"/>
              <a:gd name="T71" fmla="*/ 16 h 420"/>
              <a:gd name="T72" fmla="*/ 40 w 160"/>
              <a:gd name="T73" fmla="*/ 4 h 420"/>
              <a:gd name="T74" fmla="*/ 56 w 160"/>
              <a:gd name="T75" fmla="*/ 0 h 420"/>
              <a:gd name="T76" fmla="*/ 76 w 160"/>
              <a:gd name="T77" fmla="*/ 8 h 420"/>
              <a:gd name="T78" fmla="*/ 92 w 160"/>
              <a:gd name="T79" fmla="*/ 20 h 420"/>
              <a:gd name="T80" fmla="*/ 104 w 160"/>
              <a:gd name="T81" fmla="*/ 32 h 420"/>
              <a:gd name="T82" fmla="*/ 104 w 160"/>
              <a:gd name="T83" fmla="*/ 40 h 420"/>
              <a:gd name="T84" fmla="*/ 100 w 160"/>
              <a:gd name="T85" fmla="*/ 52 h 420"/>
              <a:gd name="T86" fmla="*/ 96 w 160"/>
              <a:gd name="T87" fmla="*/ 68 h 420"/>
              <a:gd name="T88" fmla="*/ 88 w 160"/>
              <a:gd name="T89" fmla="*/ 92 h 4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160" h="420">
                <a:moveTo>
                  <a:pt x="88" y="92"/>
                </a:moveTo>
                <a:lnTo>
                  <a:pt x="80" y="120"/>
                </a:lnTo>
                <a:lnTo>
                  <a:pt x="72" y="148"/>
                </a:lnTo>
                <a:lnTo>
                  <a:pt x="64" y="180"/>
                </a:lnTo>
                <a:lnTo>
                  <a:pt x="60" y="216"/>
                </a:lnTo>
                <a:lnTo>
                  <a:pt x="56" y="232"/>
                </a:lnTo>
                <a:lnTo>
                  <a:pt x="52" y="244"/>
                </a:lnTo>
                <a:lnTo>
                  <a:pt x="48" y="256"/>
                </a:lnTo>
                <a:lnTo>
                  <a:pt x="44" y="268"/>
                </a:lnTo>
                <a:lnTo>
                  <a:pt x="44" y="276"/>
                </a:lnTo>
                <a:lnTo>
                  <a:pt x="44" y="280"/>
                </a:lnTo>
                <a:lnTo>
                  <a:pt x="44" y="284"/>
                </a:lnTo>
                <a:lnTo>
                  <a:pt x="44" y="284"/>
                </a:lnTo>
                <a:lnTo>
                  <a:pt x="44" y="284"/>
                </a:lnTo>
                <a:lnTo>
                  <a:pt x="48" y="288"/>
                </a:lnTo>
                <a:lnTo>
                  <a:pt x="52" y="292"/>
                </a:lnTo>
                <a:lnTo>
                  <a:pt x="60" y="296"/>
                </a:lnTo>
                <a:lnTo>
                  <a:pt x="68" y="304"/>
                </a:lnTo>
                <a:lnTo>
                  <a:pt x="76" y="308"/>
                </a:lnTo>
                <a:lnTo>
                  <a:pt x="88" y="320"/>
                </a:lnTo>
                <a:lnTo>
                  <a:pt x="104" y="328"/>
                </a:lnTo>
                <a:lnTo>
                  <a:pt x="116" y="336"/>
                </a:lnTo>
                <a:lnTo>
                  <a:pt x="124" y="348"/>
                </a:lnTo>
                <a:lnTo>
                  <a:pt x="136" y="356"/>
                </a:lnTo>
                <a:lnTo>
                  <a:pt x="144" y="364"/>
                </a:lnTo>
                <a:lnTo>
                  <a:pt x="148" y="368"/>
                </a:lnTo>
                <a:lnTo>
                  <a:pt x="152" y="376"/>
                </a:lnTo>
                <a:lnTo>
                  <a:pt x="156" y="380"/>
                </a:lnTo>
                <a:lnTo>
                  <a:pt x="160" y="384"/>
                </a:lnTo>
                <a:lnTo>
                  <a:pt x="160" y="392"/>
                </a:lnTo>
                <a:lnTo>
                  <a:pt x="160" y="396"/>
                </a:lnTo>
                <a:lnTo>
                  <a:pt x="156" y="404"/>
                </a:lnTo>
                <a:lnTo>
                  <a:pt x="152" y="408"/>
                </a:lnTo>
                <a:lnTo>
                  <a:pt x="148" y="412"/>
                </a:lnTo>
                <a:lnTo>
                  <a:pt x="144" y="416"/>
                </a:lnTo>
                <a:lnTo>
                  <a:pt x="140" y="420"/>
                </a:lnTo>
                <a:lnTo>
                  <a:pt x="136" y="420"/>
                </a:lnTo>
                <a:lnTo>
                  <a:pt x="132" y="420"/>
                </a:lnTo>
                <a:lnTo>
                  <a:pt x="124" y="412"/>
                </a:lnTo>
                <a:lnTo>
                  <a:pt x="116" y="404"/>
                </a:lnTo>
                <a:lnTo>
                  <a:pt x="104" y="392"/>
                </a:lnTo>
                <a:lnTo>
                  <a:pt x="88" y="380"/>
                </a:lnTo>
                <a:lnTo>
                  <a:pt x="72" y="364"/>
                </a:lnTo>
                <a:lnTo>
                  <a:pt x="56" y="348"/>
                </a:lnTo>
                <a:lnTo>
                  <a:pt x="40" y="332"/>
                </a:lnTo>
                <a:lnTo>
                  <a:pt x="28" y="324"/>
                </a:lnTo>
                <a:lnTo>
                  <a:pt x="24" y="320"/>
                </a:lnTo>
                <a:lnTo>
                  <a:pt x="12" y="308"/>
                </a:lnTo>
                <a:lnTo>
                  <a:pt x="4" y="296"/>
                </a:lnTo>
                <a:lnTo>
                  <a:pt x="0" y="292"/>
                </a:lnTo>
                <a:lnTo>
                  <a:pt x="0" y="284"/>
                </a:lnTo>
                <a:lnTo>
                  <a:pt x="0" y="272"/>
                </a:lnTo>
                <a:lnTo>
                  <a:pt x="0" y="268"/>
                </a:lnTo>
                <a:lnTo>
                  <a:pt x="4" y="260"/>
                </a:lnTo>
                <a:lnTo>
                  <a:pt x="4" y="252"/>
                </a:lnTo>
                <a:lnTo>
                  <a:pt x="4" y="240"/>
                </a:lnTo>
                <a:lnTo>
                  <a:pt x="12" y="220"/>
                </a:lnTo>
                <a:lnTo>
                  <a:pt x="16" y="192"/>
                </a:lnTo>
                <a:lnTo>
                  <a:pt x="20" y="168"/>
                </a:lnTo>
                <a:lnTo>
                  <a:pt x="28" y="140"/>
                </a:lnTo>
                <a:lnTo>
                  <a:pt x="28" y="124"/>
                </a:lnTo>
                <a:lnTo>
                  <a:pt x="32" y="112"/>
                </a:lnTo>
                <a:lnTo>
                  <a:pt x="32" y="100"/>
                </a:lnTo>
                <a:lnTo>
                  <a:pt x="32" y="88"/>
                </a:lnTo>
                <a:lnTo>
                  <a:pt x="36" y="68"/>
                </a:lnTo>
                <a:lnTo>
                  <a:pt x="40" y="52"/>
                </a:lnTo>
                <a:lnTo>
                  <a:pt x="40" y="44"/>
                </a:lnTo>
                <a:lnTo>
                  <a:pt x="40" y="32"/>
                </a:lnTo>
                <a:lnTo>
                  <a:pt x="36" y="28"/>
                </a:lnTo>
                <a:lnTo>
                  <a:pt x="32" y="20"/>
                </a:lnTo>
                <a:lnTo>
                  <a:pt x="28" y="20"/>
                </a:lnTo>
                <a:lnTo>
                  <a:pt x="28" y="16"/>
                </a:lnTo>
                <a:lnTo>
                  <a:pt x="32" y="12"/>
                </a:lnTo>
                <a:lnTo>
                  <a:pt x="40" y="4"/>
                </a:lnTo>
                <a:lnTo>
                  <a:pt x="44" y="0"/>
                </a:lnTo>
                <a:lnTo>
                  <a:pt x="56" y="0"/>
                </a:lnTo>
                <a:lnTo>
                  <a:pt x="64" y="4"/>
                </a:lnTo>
                <a:lnTo>
                  <a:pt x="76" y="8"/>
                </a:lnTo>
                <a:lnTo>
                  <a:pt x="88" y="16"/>
                </a:lnTo>
                <a:lnTo>
                  <a:pt x="92" y="20"/>
                </a:lnTo>
                <a:lnTo>
                  <a:pt x="100" y="24"/>
                </a:lnTo>
                <a:lnTo>
                  <a:pt x="104" y="32"/>
                </a:lnTo>
                <a:lnTo>
                  <a:pt x="104" y="32"/>
                </a:lnTo>
                <a:lnTo>
                  <a:pt x="104" y="40"/>
                </a:lnTo>
                <a:lnTo>
                  <a:pt x="104" y="44"/>
                </a:lnTo>
                <a:lnTo>
                  <a:pt x="100" y="52"/>
                </a:lnTo>
                <a:lnTo>
                  <a:pt x="100" y="60"/>
                </a:lnTo>
                <a:lnTo>
                  <a:pt x="96" y="68"/>
                </a:lnTo>
                <a:lnTo>
                  <a:pt x="92" y="80"/>
                </a:lnTo>
                <a:lnTo>
                  <a:pt x="88" y="92"/>
                </a:lnTo>
                <a:lnTo>
                  <a:pt x="88" y="92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2" name="Freeform 152">
            <a:extLst>
              <a:ext uri="{FF2B5EF4-FFF2-40B4-BE49-F238E27FC236}">
                <a16:creationId xmlns:a16="http://schemas.microsoft.com/office/drawing/2014/main" id="{DE6C913B-8FED-4036-B3BC-B89BF74A34DA}"/>
              </a:ext>
            </a:extLst>
          </p:cNvPr>
          <p:cNvSpPr>
            <a:spLocks/>
          </p:cNvSpPr>
          <p:nvPr/>
        </p:nvSpPr>
        <p:spPr bwMode="auto">
          <a:xfrm>
            <a:off x="1575246" y="4363155"/>
            <a:ext cx="217970" cy="1926828"/>
          </a:xfrm>
          <a:custGeom>
            <a:avLst/>
            <a:gdLst>
              <a:gd name="T0" fmla="*/ 4 w 64"/>
              <a:gd name="T1" fmla="*/ 40 h 432"/>
              <a:gd name="T2" fmla="*/ 0 w 64"/>
              <a:gd name="T3" fmla="*/ 32 h 432"/>
              <a:gd name="T4" fmla="*/ 0 w 64"/>
              <a:gd name="T5" fmla="*/ 24 h 432"/>
              <a:gd name="T6" fmla="*/ 0 w 64"/>
              <a:gd name="T7" fmla="*/ 12 h 432"/>
              <a:gd name="T8" fmla="*/ 0 w 64"/>
              <a:gd name="T9" fmla="*/ 4 h 432"/>
              <a:gd name="T10" fmla="*/ 8 w 64"/>
              <a:gd name="T11" fmla="*/ 0 h 432"/>
              <a:gd name="T12" fmla="*/ 16 w 64"/>
              <a:gd name="T13" fmla="*/ 0 h 432"/>
              <a:gd name="T14" fmla="*/ 20 w 64"/>
              <a:gd name="T15" fmla="*/ 0 h 432"/>
              <a:gd name="T16" fmla="*/ 28 w 64"/>
              <a:gd name="T17" fmla="*/ 0 h 432"/>
              <a:gd name="T18" fmla="*/ 36 w 64"/>
              <a:gd name="T19" fmla="*/ 0 h 432"/>
              <a:gd name="T20" fmla="*/ 44 w 64"/>
              <a:gd name="T21" fmla="*/ 4 h 432"/>
              <a:gd name="T22" fmla="*/ 56 w 64"/>
              <a:gd name="T23" fmla="*/ 8 h 432"/>
              <a:gd name="T24" fmla="*/ 64 w 64"/>
              <a:gd name="T25" fmla="*/ 8 h 432"/>
              <a:gd name="T26" fmla="*/ 64 w 64"/>
              <a:gd name="T27" fmla="*/ 36 h 432"/>
              <a:gd name="T28" fmla="*/ 64 w 64"/>
              <a:gd name="T29" fmla="*/ 60 h 432"/>
              <a:gd name="T30" fmla="*/ 64 w 64"/>
              <a:gd name="T31" fmla="*/ 88 h 432"/>
              <a:gd name="T32" fmla="*/ 64 w 64"/>
              <a:gd name="T33" fmla="*/ 116 h 432"/>
              <a:gd name="T34" fmla="*/ 64 w 64"/>
              <a:gd name="T35" fmla="*/ 144 h 432"/>
              <a:gd name="T36" fmla="*/ 64 w 64"/>
              <a:gd name="T37" fmla="*/ 176 h 432"/>
              <a:gd name="T38" fmla="*/ 64 w 64"/>
              <a:gd name="T39" fmla="*/ 208 h 432"/>
              <a:gd name="T40" fmla="*/ 64 w 64"/>
              <a:gd name="T41" fmla="*/ 240 h 432"/>
              <a:gd name="T42" fmla="*/ 60 w 64"/>
              <a:gd name="T43" fmla="*/ 272 h 432"/>
              <a:gd name="T44" fmla="*/ 60 w 64"/>
              <a:gd name="T45" fmla="*/ 300 h 432"/>
              <a:gd name="T46" fmla="*/ 60 w 64"/>
              <a:gd name="T47" fmla="*/ 324 h 432"/>
              <a:gd name="T48" fmla="*/ 60 w 64"/>
              <a:gd name="T49" fmla="*/ 348 h 432"/>
              <a:gd name="T50" fmla="*/ 56 w 64"/>
              <a:gd name="T51" fmla="*/ 368 h 432"/>
              <a:gd name="T52" fmla="*/ 56 w 64"/>
              <a:gd name="T53" fmla="*/ 384 h 432"/>
              <a:gd name="T54" fmla="*/ 56 w 64"/>
              <a:gd name="T55" fmla="*/ 396 h 432"/>
              <a:gd name="T56" fmla="*/ 52 w 64"/>
              <a:gd name="T57" fmla="*/ 404 h 432"/>
              <a:gd name="T58" fmla="*/ 52 w 64"/>
              <a:gd name="T59" fmla="*/ 412 h 432"/>
              <a:gd name="T60" fmla="*/ 52 w 64"/>
              <a:gd name="T61" fmla="*/ 416 h 432"/>
              <a:gd name="T62" fmla="*/ 48 w 64"/>
              <a:gd name="T63" fmla="*/ 424 h 432"/>
              <a:gd name="T64" fmla="*/ 48 w 64"/>
              <a:gd name="T65" fmla="*/ 428 h 432"/>
              <a:gd name="T66" fmla="*/ 44 w 64"/>
              <a:gd name="T67" fmla="*/ 432 h 432"/>
              <a:gd name="T68" fmla="*/ 36 w 64"/>
              <a:gd name="T69" fmla="*/ 432 h 432"/>
              <a:gd name="T70" fmla="*/ 32 w 64"/>
              <a:gd name="T71" fmla="*/ 432 h 432"/>
              <a:gd name="T72" fmla="*/ 24 w 64"/>
              <a:gd name="T73" fmla="*/ 428 h 432"/>
              <a:gd name="T74" fmla="*/ 20 w 64"/>
              <a:gd name="T75" fmla="*/ 420 h 432"/>
              <a:gd name="T76" fmla="*/ 12 w 64"/>
              <a:gd name="T77" fmla="*/ 412 h 432"/>
              <a:gd name="T78" fmla="*/ 8 w 64"/>
              <a:gd name="T79" fmla="*/ 400 h 432"/>
              <a:gd name="T80" fmla="*/ 4 w 64"/>
              <a:gd name="T81" fmla="*/ 392 h 432"/>
              <a:gd name="T82" fmla="*/ 0 w 64"/>
              <a:gd name="T83" fmla="*/ 384 h 432"/>
              <a:gd name="T84" fmla="*/ 0 w 64"/>
              <a:gd name="T85" fmla="*/ 380 h 432"/>
              <a:gd name="T86" fmla="*/ 0 w 64"/>
              <a:gd name="T87" fmla="*/ 376 h 432"/>
              <a:gd name="T88" fmla="*/ 0 w 64"/>
              <a:gd name="T89" fmla="*/ 372 h 432"/>
              <a:gd name="T90" fmla="*/ 4 w 64"/>
              <a:gd name="T91" fmla="*/ 364 h 432"/>
              <a:gd name="T92" fmla="*/ 4 w 64"/>
              <a:gd name="T93" fmla="*/ 356 h 432"/>
              <a:gd name="T94" fmla="*/ 4 w 64"/>
              <a:gd name="T95" fmla="*/ 344 h 432"/>
              <a:gd name="T96" fmla="*/ 8 w 64"/>
              <a:gd name="T97" fmla="*/ 328 h 432"/>
              <a:gd name="T98" fmla="*/ 8 w 64"/>
              <a:gd name="T99" fmla="*/ 316 h 432"/>
              <a:gd name="T100" fmla="*/ 12 w 64"/>
              <a:gd name="T101" fmla="*/ 296 h 432"/>
              <a:gd name="T102" fmla="*/ 16 w 64"/>
              <a:gd name="T103" fmla="*/ 224 h 432"/>
              <a:gd name="T104" fmla="*/ 16 w 64"/>
              <a:gd name="T105" fmla="*/ 188 h 432"/>
              <a:gd name="T106" fmla="*/ 16 w 64"/>
              <a:gd name="T107" fmla="*/ 152 h 432"/>
              <a:gd name="T108" fmla="*/ 16 w 64"/>
              <a:gd name="T109" fmla="*/ 132 h 432"/>
              <a:gd name="T110" fmla="*/ 16 w 64"/>
              <a:gd name="T111" fmla="*/ 116 h 432"/>
              <a:gd name="T112" fmla="*/ 16 w 64"/>
              <a:gd name="T113" fmla="*/ 100 h 432"/>
              <a:gd name="T114" fmla="*/ 12 w 64"/>
              <a:gd name="T115" fmla="*/ 84 h 432"/>
              <a:gd name="T116" fmla="*/ 12 w 64"/>
              <a:gd name="T117" fmla="*/ 72 h 432"/>
              <a:gd name="T118" fmla="*/ 8 w 64"/>
              <a:gd name="T119" fmla="*/ 60 h 432"/>
              <a:gd name="T120" fmla="*/ 8 w 64"/>
              <a:gd name="T121" fmla="*/ 48 h 432"/>
              <a:gd name="T122" fmla="*/ 4 w 64"/>
              <a:gd name="T123" fmla="*/ 40 h 432"/>
              <a:gd name="T124" fmla="*/ 4 w 64"/>
              <a:gd name="T125" fmla="*/ 40 h 4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64" h="432">
                <a:moveTo>
                  <a:pt x="4" y="40"/>
                </a:moveTo>
                <a:lnTo>
                  <a:pt x="0" y="32"/>
                </a:lnTo>
                <a:lnTo>
                  <a:pt x="0" y="24"/>
                </a:lnTo>
                <a:lnTo>
                  <a:pt x="0" y="12"/>
                </a:lnTo>
                <a:lnTo>
                  <a:pt x="0" y="4"/>
                </a:lnTo>
                <a:lnTo>
                  <a:pt x="8" y="0"/>
                </a:lnTo>
                <a:lnTo>
                  <a:pt x="16" y="0"/>
                </a:lnTo>
                <a:lnTo>
                  <a:pt x="20" y="0"/>
                </a:lnTo>
                <a:lnTo>
                  <a:pt x="28" y="0"/>
                </a:lnTo>
                <a:lnTo>
                  <a:pt x="36" y="0"/>
                </a:lnTo>
                <a:lnTo>
                  <a:pt x="44" y="4"/>
                </a:lnTo>
                <a:lnTo>
                  <a:pt x="56" y="8"/>
                </a:lnTo>
                <a:lnTo>
                  <a:pt x="64" y="8"/>
                </a:lnTo>
                <a:lnTo>
                  <a:pt x="64" y="36"/>
                </a:lnTo>
                <a:lnTo>
                  <a:pt x="64" y="60"/>
                </a:lnTo>
                <a:lnTo>
                  <a:pt x="64" y="88"/>
                </a:lnTo>
                <a:lnTo>
                  <a:pt x="64" y="116"/>
                </a:lnTo>
                <a:lnTo>
                  <a:pt x="64" y="144"/>
                </a:lnTo>
                <a:lnTo>
                  <a:pt x="64" y="176"/>
                </a:lnTo>
                <a:lnTo>
                  <a:pt x="64" y="208"/>
                </a:lnTo>
                <a:lnTo>
                  <a:pt x="64" y="240"/>
                </a:lnTo>
                <a:lnTo>
                  <a:pt x="60" y="272"/>
                </a:lnTo>
                <a:lnTo>
                  <a:pt x="60" y="300"/>
                </a:lnTo>
                <a:lnTo>
                  <a:pt x="60" y="324"/>
                </a:lnTo>
                <a:lnTo>
                  <a:pt x="60" y="348"/>
                </a:lnTo>
                <a:lnTo>
                  <a:pt x="56" y="368"/>
                </a:lnTo>
                <a:lnTo>
                  <a:pt x="56" y="384"/>
                </a:lnTo>
                <a:lnTo>
                  <a:pt x="56" y="396"/>
                </a:lnTo>
                <a:lnTo>
                  <a:pt x="52" y="404"/>
                </a:lnTo>
                <a:lnTo>
                  <a:pt x="52" y="412"/>
                </a:lnTo>
                <a:lnTo>
                  <a:pt x="52" y="416"/>
                </a:lnTo>
                <a:lnTo>
                  <a:pt x="48" y="424"/>
                </a:lnTo>
                <a:lnTo>
                  <a:pt x="48" y="428"/>
                </a:lnTo>
                <a:lnTo>
                  <a:pt x="44" y="432"/>
                </a:lnTo>
                <a:lnTo>
                  <a:pt x="36" y="432"/>
                </a:lnTo>
                <a:lnTo>
                  <a:pt x="32" y="432"/>
                </a:lnTo>
                <a:lnTo>
                  <a:pt x="24" y="428"/>
                </a:lnTo>
                <a:lnTo>
                  <a:pt x="20" y="420"/>
                </a:lnTo>
                <a:lnTo>
                  <a:pt x="12" y="412"/>
                </a:lnTo>
                <a:lnTo>
                  <a:pt x="8" y="400"/>
                </a:lnTo>
                <a:lnTo>
                  <a:pt x="4" y="392"/>
                </a:lnTo>
                <a:lnTo>
                  <a:pt x="0" y="384"/>
                </a:lnTo>
                <a:lnTo>
                  <a:pt x="0" y="380"/>
                </a:lnTo>
                <a:lnTo>
                  <a:pt x="0" y="376"/>
                </a:lnTo>
                <a:lnTo>
                  <a:pt x="0" y="372"/>
                </a:lnTo>
                <a:lnTo>
                  <a:pt x="4" y="364"/>
                </a:lnTo>
                <a:lnTo>
                  <a:pt x="4" y="356"/>
                </a:lnTo>
                <a:lnTo>
                  <a:pt x="4" y="344"/>
                </a:lnTo>
                <a:lnTo>
                  <a:pt x="8" y="328"/>
                </a:lnTo>
                <a:lnTo>
                  <a:pt x="8" y="316"/>
                </a:lnTo>
                <a:lnTo>
                  <a:pt x="12" y="296"/>
                </a:lnTo>
                <a:lnTo>
                  <a:pt x="16" y="224"/>
                </a:lnTo>
                <a:lnTo>
                  <a:pt x="16" y="188"/>
                </a:lnTo>
                <a:lnTo>
                  <a:pt x="16" y="152"/>
                </a:lnTo>
                <a:lnTo>
                  <a:pt x="16" y="132"/>
                </a:lnTo>
                <a:lnTo>
                  <a:pt x="16" y="116"/>
                </a:lnTo>
                <a:lnTo>
                  <a:pt x="16" y="100"/>
                </a:lnTo>
                <a:lnTo>
                  <a:pt x="12" y="84"/>
                </a:lnTo>
                <a:lnTo>
                  <a:pt x="12" y="72"/>
                </a:lnTo>
                <a:lnTo>
                  <a:pt x="8" y="60"/>
                </a:lnTo>
                <a:lnTo>
                  <a:pt x="8" y="48"/>
                </a:lnTo>
                <a:lnTo>
                  <a:pt x="4" y="40"/>
                </a:lnTo>
                <a:lnTo>
                  <a:pt x="4" y="40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3" name="Freeform 153">
            <a:extLst>
              <a:ext uri="{FF2B5EF4-FFF2-40B4-BE49-F238E27FC236}">
                <a16:creationId xmlns:a16="http://schemas.microsoft.com/office/drawing/2014/main" id="{F3124BBE-BA35-4BE4-8CAC-26AF266DF4F0}"/>
              </a:ext>
            </a:extLst>
          </p:cNvPr>
          <p:cNvSpPr>
            <a:spLocks/>
          </p:cNvSpPr>
          <p:nvPr/>
        </p:nvSpPr>
        <p:spPr bwMode="auto">
          <a:xfrm>
            <a:off x="1943071" y="4666452"/>
            <a:ext cx="803765" cy="249774"/>
          </a:xfrm>
          <a:custGeom>
            <a:avLst/>
            <a:gdLst>
              <a:gd name="T0" fmla="*/ 24 w 236"/>
              <a:gd name="T1" fmla="*/ 52 h 56"/>
              <a:gd name="T2" fmla="*/ 16 w 236"/>
              <a:gd name="T3" fmla="*/ 48 h 56"/>
              <a:gd name="T4" fmla="*/ 8 w 236"/>
              <a:gd name="T5" fmla="*/ 44 h 56"/>
              <a:gd name="T6" fmla="*/ 4 w 236"/>
              <a:gd name="T7" fmla="*/ 40 h 56"/>
              <a:gd name="T8" fmla="*/ 0 w 236"/>
              <a:gd name="T9" fmla="*/ 36 h 56"/>
              <a:gd name="T10" fmla="*/ 4 w 236"/>
              <a:gd name="T11" fmla="*/ 32 h 56"/>
              <a:gd name="T12" fmla="*/ 4 w 236"/>
              <a:gd name="T13" fmla="*/ 32 h 56"/>
              <a:gd name="T14" fmla="*/ 8 w 236"/>
              <a:gd name="T15" fmla="*/ 28 h 56"/>
              <a:gd name="T16" fmla="*/ 12 w 236"/>
              <a:gd name="T17" fmla="*/ 28 h 56"/>
              <a:gd name="T18" fmla="*/ 20 w 236"/>
              <a:gd name="T19" fmla="*/ 28 h 56"/>
              <a:gd name="T20" fmla="*/ 28 w 236"/>
              <a:gd name="T21" fmla="*/ 28 h 56"/>
              <a:gd name="T22" fmla="*/ 36 w 236"/>
              <a:gd name="T23" fmla="*/ 28 h 56"/>
              <a:gd name="T24" fmla="*/ 44 w 236"/>
              <a:gd name="T25" fmla="*/ 28 h 56"/>
              <a:gd name="T26" fmla="*/ 52 w 236"/>
              <a:gd name="T27" fmla="*/ 24 h 56"/>
              <a:gd name="T28" fmla="*/ 56 w 236"/>
              <a:gd name="T29" fmla="*/ 24 h 56"/>
              <a:gd name="T30" fmla="*/ 64 w 236"/>
              <a:gd name="T31" fmla="*/ 24 h 56"/>
              <a:gd name="T32" fmla="*/ 72 w 236"/>
              <a:gd name="T33" fmla="*/ 20 h 56"/>
              <a:gd name="T34" fmla="*/ 84 w 236"/>
              <a:gd name="T35" fmla="*/ 20 h 56"/>
              <a:gd name="T36" fmla="*/ 96 w 236"/>
              <a:gd name="T37" fmla="*/ 16 h 56"/>
              <a:gd name="T38" fmla="*/ 108 w 236"/>
              <a:gd name="T39" fmla="*/ 12 h 56"/>
              <a:gd name="T40" fmla="*/ 124 w 236"/>
              <a:gd name="T41" fmla="*/ 12 h 56"/>
              <a:gd name="T42" fmla="*/ 140 w 236"/>
              <a:gd name="T43" fmla="*/ 8 h 56"/>
              <a:gd name="T44" fmla="*/ 152 w 236"/>
              <a:gd name="T45" fmla="*/ 4 h 56"/>
              <a:gd name="T46" fmla="*/ 160 w 236"/>
              <a:gd name="T47" fmla="*/ 4 h 56"/>
              <a:gd name="T48" fmla="*/ 172 w 236"/>
              <a:gd name="T49" fmla="*/ 4 h 56"/>
              <a:gd name="T50" fmla="*/ 180 w 236"/>
              <a:gd name="T51" fmla="*/ 0 h 56"/>
              <a:gd name="T52" fmla="*/ 184 w 236"/>
              <a:gd name="T53" fmla="*/ 0 h 56"/>
              <a:gd name="T54" fmla="*/ 192 w 236"/>
              <a:gd name="T55" fmla="*/ 0 h 56"/>
              <a:gd name="T56" fmla="*/ 196 w 236"/>
              <a:gd name="T57" fmla="*/ 0 h 56"/>
              <a:gd name="T58" fmla="*/ 200 w 236"/>
              <a:gd name="T59" fmla="*/ 0 h 56"/>
              <a:gd name="T60" fmla="*/ 204 w 236"/>
              <a:gd name="T61" fmla="*/ 0 h 56"/>
              <a:gd name="T62" fmla="*/ 212 w 236"/>
              <a:gd name="T63" fmla="*/ 4 h 56"/>
              <a:gd name="T64" fmla="*/ 220 w 236"/>
              <a:gd name="T65" fmla="*/ 4 h 56"/>
              <a:gd name="T66" fmla="*/ 228 w 236"/>
              <a:gd name="T67" fmla="*/ 8 h 56"/>
              <a:gd name="T68" fmla="*/ 232 w 236"/>
              <a:gd name="T69" fmla="*/ 12 h 56"/>
              <a:gd name="T70" fmla="*/ 236 w 236"/>
              <a:gd name="T71" fmla="*/ 16 h 56"/>
              <a:gd name="T72" fmla="*/ 236 w 236"/>
              <a:gd name="T73" fmla="*/ 20 h 56"/>
              <a:gd name="T74" fmla="*/ 236 w 236"/>
              <a:gd name="T75" fmla="*/ 24 h 56"/>
              <a:gd name="T76" fmla="*/ 232 w 236"/>
              <a:gd name="T77" fmla="*/ 24 h 56"/>
              <a:gd name="T78" fmla="*/ 224 w 236"/>
              <a:gd name="T79" fmla="*/ 28 h 56"/>
              <a:gd name="T80" fmla="*/ 216 w 236"/>
              <a:gd name="T81" fmla="*/ 32 h 56"/>
              <a:gd name="T82" fmla="*/ 208 w 236"/>
              <a:gd name="T83" fmla="*/ 36 h 56"/>
              <a:gd name="T84" fmla="*/ 196 w 236"/>
              <a:gd name="T85" fmla="*/ 36 h 56"/>
              <a:gd name="T86" fmla="*/ 180 w 236"/>
              <a:gd name="T87" fmla="*/ 40 h 56"/>
              <a:gd name="T88" fmla="*/ 164 w 236"/>
              <a:gd name="T89" fmla="*/ 44 h 56"/>
              <a:gd name="T90" fmla="*/ 144 w 236"/>
              <a:gd name="T91" fmla="*/ 48 h 56"/>
              <a:gd name="T92" fmla="*/ 128 w 236"/>
              <a:gd name="T93" fmla="*/ 48 h 56"/>
              <a:gd name="T94" fmla="*/ 116 w 236"/>
              <a:gd name="T95" fmla="*/ 52 h 56"/>
              <a:gd name="T96" fmla="*/ 104 w 236"/>
              <a:gd name="T97" fmla="*/ 52 h 56"/>
              <a:gd name="T98" fmla="*/ 92 w 236"/>
              <a:gd name="T99" fmla="*/ 56 h 56"/>
              <a:gd name="T100" fmla="*/ 84 w 236"/>
              <a:gd name="T101" fmla="*/ 56 h 56"/>
              <a:gd name="T102" fmla="*/ 76 w 236"/>
              <a:gd name="T103" fmla="*/ 56 h 56"/>
              <a:gd name="T104" fmla="*/ 68 w 236"/>
              <a:gd name="T105" fmla="*/ 56 h 56"/>
              <a:gd name="T106" fmla="*/ 48 w 236"/>
              <a:gd name="T107" fmla="*/ 56 h 56"/>
              <a:gd name="T108" fmla="*/ 24 w 236"/>
              <a:gd name="T109" fmla="*/ 52 h 56"/>
              <a:gd name="T110" fmla="*/ 24 w 236"/>
              <a:gd name="T111" fmla="*/ 52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236" h="56">
                <a:moveTo>
                  <a:pt x="24" y="52"/>
                </a:moveTo>
                <a:lnTo>
                  <a:pt x="16" y="48"/>
                </a:lnTo>
                <a:lnTo>
                  <a:pt x="8" y="44"/>
                </a:lnTo>
                <a:lnTo>
                  <a:pt x="4" y="40"/>
                </a:lnTo>
                <a:lnTo>
                  <a:pt x="0" y="36"/>
                </a:lnTo>
                <a:lnTo>
                  <a:pt x="4" y="32"/>
                </a:lnTo>
                <a:lnTo>
                  <a:pt x="4" y="32"/>
                </a:lnTo>
                <a:lnTo>
                  <a:pt x="8" y="28"/>
                </a:lnTo>
                <a:lnTo>
                  <a:pt x="12" y="28"/>
                </a:lnTo>
                <a:lnTo>
                  <a:pt x="20" y="28"/>
                </a:lnTo>
                <a:lnTo>
                  <a:pt x="28" y="28"/>
                </a:lnTo>
                <a:lnTo>
                  <a:pt x="36" y="28"/>
                </a:lnTo>
                <a:lnTo>
                  <a:pt x="44" y="28"/>
                </a:lnTo>
                <a:lnTo>
                  <a:pt x="52" y="24"/>
                </a:lnTo>
                <a:lnTo>
                  <a:pt x="56" y="24"/>
                </a:lnTo>
                <a:lnTo>
                  <a:pt x="64" y="24"/>
                </a:lnTo>
                <a:lnTo>
                  <a:pt x="72" y="20"/>
                </a:lnTo>
                <a:lnTo>
                  <a:pt x="84" y="20"/>
                </a:lnTo>
                <a:lnTo>
                  <a:pt x="96" y="16"/>
                </a:lnTo>
                <a:lnTo>
                  <a:pt x="108" y="12"/>
                </a:lnTo>
                <a:lnTo>
                  <a:pt x="124" y="12"/>
                </a:lnTo>
                <a:lnTo>
                  <a:pt x="140" y="8"/>
                </a:lnTo>
                <a:lnTo>
                  <a:pt x="152" y="4"/>
                </a:lnTo>
                <a:lnTo>
                  <a:pt x="160" y="4"/>
                </a:lnTo>
                <a:lnTo>
                  <a:pt x="172" y="4"/>
                </a:lnTo>
                <a:lnTo>
                  <a:pt x="180" y="0"/>
                </a:lnTo>
                <a:lnTo>
                  <a:pt x="184" y="0"/>
                </a:lnTo>
                <a:lnTo>
                  <a:pt x="192" y="0"/>
                </a:lnTo>
                <a:lnTo>
                  <a:pt x="196" y="0"/>
                </a:lnTo>
                <a:lnTo>
                  <a:pt x="200" y="0"/>
                </a:lnTo>
                <a:lnTo>
                  <a:pt x="204" y="0"/>
                </a:lnTo>
                <a:lnTo>
                  <a:pt x="212" y="4"/>
                </a:lnTo>
                <a:lnTo>
                  <a:pt x="220" y="4"/>
                </a:lnTo>
                <a:lnTo>
                  <a:pt x="228" y="8"/>
                </a:lnTo>
                <a:lnTo>
                  <a:pt x="232" y="12"/>
                </a:lnTo>
                <a:lnTo>
                  <a:pt x="236" y="16"/>
                </a:lnTo>
                <a:lnTo>
                  <a:pt x="236" y="20"/>
                </a:lnTo>
                <a:lnTo>
                  <a:pt x="236" y="24"/>
                </a:lnTo>
                <a:lnTo>
                  <a:pt x="232" y="24"/>
                </a:lnTo>
                <a:lnTo>
                  <a:pt x="224" y="28"/>
                </a:lnTo>
                <a:lnTo>
                  <a:pt x="216" y="32"/>
                </a:lnTo>
                <a:lnTo>
                  <a:pt x="208" y="36"/>
                </a:lnTo>
                <a:lnTo>
                  <a:pt x="196" y="36"/>
                </a:lnTo>
                <a:lnTo>
                  <a:pt x="180" y="40"/>
                </a:lnTo>
                <a:lnTo>
                  <a:pt x="164" y="44"/>
                </a:lnTo>
                <a:lnTo>
                  <a:pt x="144" y="48"/>
                </a:lnTo>
                <a:lnTo>
                  <a:pt x="128" y="48"/>
                </a:lnTo>
                <a:lnTo>
                  <a:pt x="116" y="52"/>
                </a:lnTo>
                <a:lnTo>
                  <a:pt x="104" y="52"/>
                </a:lnTo>
                <a:lnTo>
                  <a:pt x="92" y="56"/>
                </a:lnTo>
                <a:lnTo>
                  <a:pt x="84" y="56"/>
                </a:lnTo>
                <a:lnTo>
                  <a:pt x="76" y="56"/>
                </a:lnTo>
                <a:lnTo>
                  <a:pt x="68" y="56"/>
                </a:lnTo>
                <a:lnTo>
                  <a:pt x="48" y="56"/>
                </a:lnTo>
                <a:lnTo>
                  <a:pt x="24" y="52"/>
                </a:lnTo>
                <a:lnTo>
                  <a:pt x="24" y="52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4" name="Freeform 154">
            <a:extLst>
              <a:ext uri="{FF2B5EF4-FFF2-40B4-BE49-F238E27FC236}">
                <a16:creationId xmlns:a16="http://schemas.microsoft.com/office/drawing/2014/main" id="{C756D9BD-5DCD-456A-A46F-6E12FF416D0F}"/>
              </a:ext>
            </a:extLst>
          </p:cNvPr>
          <p:cNvSpPr>
            <a:spLocks/>
          </p:cNvSpPr>
          <p:nvPr/>
        </p:nvSpPr>
        <p:spPr bwMode="auto">
          <a:xfrm>
            <a:off x="2079303" y="5112477"/>
            <a:ext cx="681157" cy="410343"/>
          </a:xfrm>
          <a:custGeom>
            <a:avLst/>
            <a:gdLst>
              <a:gd name="T0" fmla="*/ 0 w 200"/>
              <a:gd name="T1" fmla="*/ 20 h 92"/>
              <a:gd name="T2" fmla="*/ 16 w 200"/>
              <a:gd name="T3" fmla="*/ 20 h 92"/>
              <a:gd name="T4" fmla="*/ 32 w 200"/>
              <a:gd name="T5" fmla="*/ 16 h 92"/>
              <a:gd name="T6" fmla="*/ 52 w 200"/>
              <a:gd name="T7" fmla="*/ 16 h 92"/>
              <a:gd name="T8" fmla="*/ 76 w 200"/>
              <a:gd name="T9" fmla="*/ 12 h 92"/>
              <a:gd name="T10" fmla="*/ 88 w 200"/>
              <a:gd name="T11" fmla="*/ 12 h 92"/>
              <a:gd name="T12" fmla="*/ 96 w 200"/>
              <a:gd name="T13" fmla="*/ 8 h 92"/>
              <a:gd name="T14" fmla="*/ 104 w 200"/>
              <a:gd name="T15" fmla="*/ 8 h 92"/>
              <a:gd name="T16" fmla="*/ 112 w 200"/>
              <a:gd name="T17" fmla="*/ 8 h 92"/>
              <a:gd name="T18" fmla="*/ 120 w 200"/>
              <a:gd name="T19" fmla="*/ 4 h 92"/>
              <a:gd name="T20" fmla="*/ 124 w 200"/>
              <a:gd name="T21" fmla="*/ 4 h 92"/>
              <a:gd name="T22" fmla="*/ 128 w 200"/>
              <a:gd name="T23" fmla="*/ 4 h 92"/>
              <a:gd name="T24" fmla="*/ 132 w 200"/>
              <a:gd name="T25" fmla="*/ 4 h 92"/>
              <a:gd name="T26" fmla="*/ 132 w 200"/>
              <a:gd name="T27" fmla="*/ 0 h 92"/>
              <a:gd name="T28" fmla="*/ 136 w 200"/>
              <a:gd name="T29" fmla="*/ 0 h 92"/>
              <a:gd name="T30" fmla="*/ 144 w 200"/>
              <a:gd name="T31" fmla="*/ 0 h 92"/>
              <a:gd name="T32" fmla="*/ 148 w 200"/>
              <a:gd name="T33" fmla="*/ 0 h 92"/>
              <a:gd name="T34" fmla="*/ 156 w 200"/>
              <a:gd name="T35" fmla="*/ 4 h 92"/>
              <a:gd name="T36" fmla="*/ 164 w 200"/>
              <a:gd name="T37" fmla="*/ 8 h 92"/>
              <a:gd name="T38" fmla="*/ 176 w 200"/>
              <a:gd name="T39" fmla="*/ 12 h 92"/>
              <a:gd name="T40" fmla="*/ 184 w 200"/>
              <a:gd name="T41" fmla="*/ 16 h 92"/>
              <a:gd name="T42" fmla="*/ 192 w 200"/>
              <a:gd name="T43" fmla="*/ 20 h 92"/>
              <a:gd name="T44" fmla="*/ 196 w 200"/>
              <a:gd name="T45" fmla="*/ 24 h 92"/>
              <a:gd name="T46" fmla="*/ 200 w 200"/>
              <a:gd name="T47" fmla="*/ 24 h 92"/>
              <a:gd name="T48" fmla="*/ 196 w 200"/>
              <a:gd name="T49" fmla="*/ 24 h 92"/>
              <a:gd name="T50" fmla="*/ 196 w 200"/>
              <a:gd name="T51" fmla="*/ 28 h 92"/>
              <a:gd name="T52" fmla="*/ 188 w 200"/>
              <a:gd name="T53" fmla="*/ 28 h 92"/>
              <a:gd name="T54" fmla="*/ 180 w 200"/>
              <a:gd name="T55" fmla="*/ 32 h 92"/>
              <a:gd name="T56" fmla="*/ 176 w 200"/>
              <a:gd name="T57" fmla="*/ 32 h 92"/>
              <a:gd name="T58" fmla="*/ 172 w 200"/>
              <a:gd name="T59" fmla="*/ 36 h 92"/>
              <a:gd name="T60" fmla="*/ 168 w 200"/>
              <a:gd name="T61" fmla="*/ 44 h 92"/>
              <a:gd name="T62" fmla="*/ 164 w 200"/>
              <a:gd name="T63" fmla="*/ 48 h 92"/>
              <a:gd name="T64" fmla="*/ 164 w 200"/>
              <a:gd name="T65" fmla="*/ 60 h 92"/>
              <a:gd name="T66" fmla="*/ 160 w 200"/>
              <a:gd name="T67" fmla="*/ 68 h 92"/>
              <a:gd name="T68" fmla="*/ 156 w 200"/>
              <a:gd name="T69" fmla="*/ 80 h 92"/>
              <a:gd name="T70" fmla="*/ 156 w 200"/>
              <a:gd name="T71" fmla="*/ 92 h 92"/>
              <a:gd name="T72" fmla="*/ 140 w 200"/>
              <a:gd name="T73" fmla="*/ 92 h 92"/>
              <a:gd name="T74" fmla="*/ 140 w 200"/>
              <a:gd name="T75" fmla="*/ 76 h 92"/>
              <a:gd name="T76" fmla="*/ 140 w 200"/>
              <a:gd name="T77" fmla="*/ 64 h 92"/>
              <a:gd name="T78" fmla="*/ 140 w 200"/>
              <a:gd name="T79" fmla="*/ 52 h 92"/>
              <a:gd name="T80" fmla="*/ 140 w 200"/>
              <a:gd name="T81" fmla="*/ 44 h 92"/>
              <a:gd name="T82" fmla="*/ 140 w 200"/>
              <a:gd name="T83" fmla="*/ 32 h 92"/>
              <a:gd name="T84" fmla="*/ 140 w 200"/>
              <a:gd name="T85" fmla="*/ 28 h 92"/>
              <a:gd name="T86" fmla="*/ 140 w 200"/>
              <a:gd name="T87" fmla="*/ 24 h 92"/>
              <a:gd name="T88" fmla="*/ 136 w 200"/>
              <a:gd name="T89" fmla="*/ 20 h 92"/>
              <a:gd name="T90" fmla="*/ 136 w 200"/>
              <a:gd name="T91" fmla="*/ 16 h 92"/>
              <a:gd name="T92" fmla="*/ 132 w 200"/>
              <a:gd name="T93" fmla="*/ 16 h 92"/>
              <a:gd name="T94" fmla="*/ 128 w 200"/>
              <a:gd name="T95" fmla="*/ 16 h 92"/>
              <a:gd name="T96" fmla="*/ 120 w 200"/>
              <a:gd name="T97" fmla="*/ 16 h 92"/>
              <a:gd name="T98" fmla="*/ 116 w 200"/>
              <a:gd name="T99" fmla="*/ 16 h 92"/>
              <a:gd name="T100" fmla="*/ 104 w 200"/>
              <a:gd name="T101" fmla="*/ 16 h 92"/>
              <a:gd name="T102" fmla="*/ 96 w 200"/>
              <a:gd name="T103" fmla="*/ 16 h 92"/>
              <a:gd name="T104" fmla="*/ 84 w 200"/>
              <a:gd name="T105" fmla="*/ 20 h 92"/>
              <a:gd name="T106" fmla="*/ 60 w 200"/>
              <a:gd name="T107" fmla="*/ 24 h 92"/>
              <a:gd name="T108" fmla="*/ 40 w 200"/>
              <a:gd name="T109" fmla="*/ 24 h 92"/>
              <a:gd name="T110" fmla="*/ 20 w 200"/>
              <a:gd name="T111" fmla="*/ 24 h 92"/>
              <a:gd name="T112" fmla="*/ 0 w 200"/>
              <a:gd name="T113" fmla="*/ 24 h 92"/>
              <a:gd name="T114" fmla="*/ 0 w 200"/>
              <a:gd name="T115" fmla="*/ 20 h 92"/>
              <a:gd name="T116" fmla="*/ 0 w 200"/>
              <a:gd name="T117" fmla="*/ 20 h 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200" h="92">
                <a:moveTo>
                  <a:pt x="0" y="20"/>
                </a:moveTo>
                <a:lnTo>
                  <a:pt x="16" y="20"/>
                </a:lnTo>
                <a:lnTo>
                  <a:pt x="32" y="16"/>
                </a:lnTo>
                <a:lnTo>
                  <a:pt x="52" y="16"/>
                </a:lnTo>
                <a:lnTo>
                  <a:pt x="76" y="12"/>
                </a:lnTo>
                <a:lnTo>
                  <a:pt x="88" y="12"/>
                </a:lnTo>
                <a:lnTo>
                  <a:pt x="96" y="8"/>
                </a:lnTo>
                <a:lnTo>
                  <a:pt x="104" y="8"/>
                </a:lnTo>
                <a:lnTo>
                  <a:pt x="112" y="8"/>
                </a:lnTo>
                <a:lnTo>
                  <a:pt x="120" y="4"/>
                </a:lnTo>
                <a:lnTo>
                  <a:pt x="124" y="4"/>
                </a:lnTo>
                <a:lnTo>
                  <a:pt x="128" y="4"/>
                </a:lnTo>
                <a:lnTo>
                  <a:pt x="132" y="4"/>
                </a:lnTo>
                <a:lnTo>
                  <a:pt x="132" y="0"/>
                </a:lnTo>
                <a:lnTo>
                  <a:pt x="136" y="0"/>
                </a:lnTo>
                <a:lnTo>
                  <a:pt x="144" y="0"/>
                </a:lnTo>
                <a:lnTo>
                  <a:pt x="148" y="0"/>
                </a:lnTo>
                <a:lnTo>
                  <a:pt x="156" y="4"/>
                </a:lnTo>
                <a:lnTo>
                  <a:pt x="164" y="8"/>
                </a:lnTo>
                <a:lnTo>
                  <a:pt x="176" y="12"/>
                </a:lnTo>
                <a:lnTo>
                  <a:pt x="184" y="16"/>
                </a:lnTo>
                <a:lnTo>
                  <a:pt x="192" y="20"/>
                </a:lnTo>
                <a:lnTo>
                  <a:pt x="196" y="24"/>
                </a:lnTo>
                <a:lnTo>
                  <a:pt x="200" y="24"/>
                </a:lnTo>
                <a:lnTo>
                  <a:pt x="196" y="24"/>
                </a:lnTo>
                <a:lnTo>
                  <a:pt x="196" y="28"/>
                </a:lnTo>
                <a:lnTo>
                  <a:pt x="188" y="28"/>
                </a:lnTo>
                <a:lnTo>
                  <a:pt x="180" y="32"/>
                </a:lnTo>
                <a:lnTo>
                  <a:pt x="176" y="32"/>
                </a:lnTo>
                <a:lnTo>
                  <a:pt x="172" y="36"/>
                </a:lnTo>
                <a:lnTo>
                  <a:pt x="168" y="44"/>
                </a:lnTo>
                <a:lnTo>
                  <a:pt x="164" y="48"/>
                </a:lnTo>
                <a:lnTo>
                  <a:pt x="164" y="60"/>
                </a:lnTo>
                <a:lnTo>
                  <a:pt x="160" y="68"/>
                </a:lnTo>
                <a:lnTo>
                  <a:pt x="156" y="80"/>
                </a:lnTo>
                <a:lnTo>
                  <a:pt x="156" y="92"/>
                </a:lnTo>
                <a:lnTo>
                  <a:pt x="140" y="92"/>
                </a:lnTo>
                <a:lnTo>
                  <a:pt x="140" y="76"/>
                </a:lnTo>
                <a:lnTo>
                  <a:pt x="140" y="64"/>
                </a:lnTo>
                <a:lnTo>
                  <a:pt x="140" y="52"/>
                </a:lnTo>
                <a:lnTo>
                  <a:pt x="140" y="44"/>
                </a:lnTo>
                <a:lnTo>
                  <a:pt x="140" y="32"/>
                </a:lnTo>
                <a:lnTo>
                  <a:pt x="140" y="28"/>
                </a:lnTo>
                <a:lnTo>
                  <a:pt x="140" y="24"/>
                </a:lnTo>
                <a:lnTo>
                  <a:pt x="136" y="20"/>
                </a:lnTo>
                <a:lnTo>
                  <a:pt x="136" y="16"/>
                </a:lnTo>
                <a:lnTo>
                  <a:pt x="132" y="16"/>
                </a:lnTo>
                <a:lnTo>
                  <a:pt x="128" y="16"/>
                </a:lnTo>
                <a:lnTo>
                  <a:pt x="120" y="16"/>
                </a:lnTo>
                <a:lnTo>
                  <a:pt x="116" y="16"/>
                </a:lnTo>
                <a:lnTo>
                  <a:pt x="104" y="16"/>
                </a:lnTo>
                <a:lnTo>
                  <a:pt x="96" y="16"/>
                </a:lnTo>
                <a:lnTo>
                  <a:pt x="84" y="20"/>
                </a:lnTo>
                <a:lnTo>
                  <a:pt x="60" y="24"/>
                </a:lnTo>
                <a:lnTo>
                  <a:pt x="40" y="24"/>
                </a:lnTo>
                <a:lnTo>
                  <a:pt x="20" y="24"/>
                </a:lnTo>
                <a:lnTo>
                  <a:pt x="0" y="24"/>
                </a:lnTo>
                <a:lnTo>
                  <a:pt x="0" y="20"/>
                </a:lnTo>
                <a:lnTo>
                  <a:pt x="0" y="20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5" name="Freeform 155">
            <a:extLst>
              <a:ext uri="{FF2B5EF4-FFF2-40B4-BE49-F238E27FC236}">
                <a16:creationId xmlns:a16="http://schemas.microsoft.com/office/drawing/2014/main" id="{BCCA2ABE-9B73-451C-B63A-CFA80F1EADB3}"/>
              </a:ext>
            </a:extLst>
          </p:cNvPr>
          <p:cNvSpPr>
            <a:spLocks/>
          </p:cNvSpPr>
          <p:nvPr/>
        </p:nvSpPr>
        <p:spPr bwMode="auto">
          <a:xfrm>
            <a:off x="2147418" y="5504979"/>
            <a:ext cx="517679" cy="107046"/>
          </a:xfrm>
          <a:custGeom>
            <a:avLst/>
            <a:gdLst>
              <a:gd name="T0" fmla="*/ 72 w 152"/>
              <a:gd name="T1" fmla="*/ 8 h 24"/>
              <a:gd name="T2" fmla="*/ 84 w 152"/>
              <a:gd name="T3" fmla="*/ 4 h 24"/>
              <a:gd name="T4" fmla="*/ 96 w 152"/>
              <a:gd name="T5" fmla="*/ 4 h 24"/>
              <a:gd name="T6" fmla="*/ 104 w 152"/>
              <a:gd name="T7" fmla="*/ 0 h 24"/>
              <a:gd name="T8" fmla="*/ 112 w 152"/>
              <a:gd name="T9" fmla="*/ 0 h 24"/>
              <a:gd name="T10" fmla="*/ 128 w 152"/>
              <a:gd name="T11" fmla="*/ 0 h 24"/>
              <a:gd name="T12" fmla="*/ 136 w 152"/>
              <a:gd name="T13" fmla="*/ 4 h 24"/>
              <a:gd name="T14" fmla="*/ 144 w 152"/>
              <a:gd name="T15" fmla="*/ 4 h 24"/>
              <a:gd name="T16" fmla="*/ 148 w 152"/>
              <a:gd name="T17" fmla="*/ 4 h 24"/>
              <a:gd name="T18" fmla="*/ 152 w 152"/>
              <a:gd name="T19" fmla="*/ 8 h 24"/>
              <a:gd name="T20" fmla="*/ 152 w 152"/>
              <a:gd name="T21" fmla="*/ 8 h 24"/>
              <a:gd name="T22" fmla="*/ 152 w 152"/>
              <a:gd name="T23" fmla="*/ 12 h 24"/>
              <a:gd name="T24" fmla="*/ 148 w 152"/>
              <a:gd name="T25" fmla="*/ 12 h 24"/>
              <a:gd name="T26" fmla="*/ 148 w 152"/>
              <a:gd name="T27" fmla="*/ 12 h 24"/>
              <a:gd name="T28" fmla="*/ 140 w 152"/>
              <a:gd name="T29" fmla="*/ 12 h 24"/>
              <a:gd name="T30" fmla="*/ 136 w 152"/>
              <a:gd name="T31" fmla="*/ 12 h 24"/>
              <a:gd name="T32" fmla="*/ 128 w 152"/>
              <a:gd name="T33" fmla="*/ 16 h 24"/>
              <a:gd name="T34" fmla="*/ 120 w 152"/>
              <a:gd name="T35" fmla="*/ 16 h 24"/>
              <a:gd name="T36" fmla="*/ 112 w 152"/>
              <a:gd name="T37" fmla="*/ 16 h 24"/>
              <a:gd name="T38" fmla="*/ 88 w 152"/>
              <a:gd name="T39" fmla="*/ 20 h 24"/>
              <a:gd name="T40" fmla="*/ 60 w 152"/>
              <a:gd name="T41" fmla="*/ 20 h 24"/>
              <a:gd name="T42" fmla="*/ 32 w 152"/>
              <a:gd name="T43" fmla="*/ 24 h 24"/>
              <a:gd name="T44" fmla="*/ 0 w 152"/>
              <a:gd name="T45" fmla="*/ 24 h 24"/>
              <a:gd name="T46" fmla="*/ 0 w 152"/>
              <a:gd name="T47" fmla="*/ 16 h 24"/>
              <a:gd name="T48" fmla="*/ 16 w 152"/>
              <a:gd name="T49" fmla="*/ 16 h 24"/>
              <a:gd name="T50" fmla="*/ 32 w 152"/>
              <a:gd name="T51" fmla="*/ 16 h 24"/>
              <a:gd name="T52" fmla="*/ 52 w 152"/>
              <a:gd name="T53" fmla="*/ 12 h 24"/>
              <a:gd name="T54" fmla="*/ 72 w 152"/>
              <a:gd name="T55" fmla="*/ 8 h 24"/>
              <a:gd name="T56" fmla="*/ 72 w 152"/>
              <a:gd name="T57" fmla="*/ 8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52" h="24">
                <a:moveTo>
                  <a:pt x="72" y="8"/>
                </a:moveTo>
                <a:lnTo>
                  <a:pt x="84" y="4"/>
                </a:lnTo>
                <a:lnTo>
                  <a:pt x="96" y="4"/>
                </a:lnTo>
                <a:lnTo>
                  <a:pt x="104" y="0"/>
                </a:lnTo>
                <a:lnTo>
                  <a:pt x="112" y="0"/>
                </a:lnTo>
                <a:lnTo>
                  <a:pt x="128" y="0"/>
                </a:lnTo>
                <a:lnTo>
                  <a:pt x="136" y="4"/>
                </a:lnTo>
                <a:lnTo>
                  <a:pt x="144" y="4"/>
                </a:lnTo>
                <a:lnTo>
                  <a:pt x="148" y="4"/>
                </a:lnTo>
                <a:lnTo>
                  <a:pt x="152" y="8"/>
                </a:lnTo>
                <a:lnTo>
                  <a:pt x="152" y="8"/>
                </a:lnTo>
                <a:lnTo>
                  <a:pt x="152" y="12"/>
                </a:lnTo>
                <a:lnTo>
                  <a:pt x="148" y="12"/>
                </a:lnTo>
                <a:lnTo>
                  <a:pt x="148" y="12"/>
                </a:lnTo>
                <a:lnTo>
                  <a:pt x="140" y="12"/>
                </a:lnTo>
                <a:lnTo>
                  <a:pt x="136" y="12"/>
                </a:lnTo>
                <a:lnTo>
                  <a:pt x="128" y="16"/>
                </a:lnTo>
                <a:lnTo>
                  <a:pt x="120" y="16"/>
                </a:lnTo>
                <a:lnTo>
                  <a:pt x="112" y="16"/>
                </a:lnTo>
                <a:lnTo>
                  <a:pt x="88" y="20"/>
                </a:lnTo>
                <a:lnTo>
                  <a:pt x="60" y="20"/>
                </a:lnTo>
                <a:lnTo>
                  <a:pt x="32" y="24"/>
                </a:lnTo>
                <a:lnTo>
                  <a:pt x="0" y="24"/>
                </a:lnTo>
                <a:lnTo>
                  <a:pt x="0" y="16"/>
                </a:lnTo>
                <a:lnTo>
                  <a:pt x="16" y="16"/>
                </a:lnTo>
                <a:lnTo>
                  <a:pt x="32" y="16"/>
                </a:lnTo>
                <a:lnTo>
                  <a:pt x="52" y="12"/>
                </a:lnTo>
                <a:lnTo>
                  <a:pt x="72" y="8"/>
                </a:lnTo>
                <a:lnTo>
                  <a:pt x="72" y="8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6" name="Freeform 156">
            <a:extLst>
              <a:ext uri="{FF2B5EF4-FFF2-40B4-BE49-F238E27FC236}">
                <a16:creationId xmlns:a16="http://schemas.microsoft.com/office/drawing/2014/main" id="{5D7AE1C0-5563-4FFE-8FDD-1C4EC7B1770D}"/>
              </a:ext>
            </a:extLst>
          </p:cNvPr>
          <p:cNvSpPr>
            <a:spLocks/>
          </p:cNvSpPr>
          <p:nvPr/>
        </p:nvSpPr>
        <p:spPr bwMode="auto">
          <a:xfrm>
            <a:off x="1697855" y="4184745"/>
            <a:ext cx="1580285" cy="2212284"/>
          </a:xfrm>
          <a:custGeom>
            <a:avLst/>
            <a:gdLst>
              <a:gd name="T0" fmla="*/ 396 w 464"/>
              <a:gd name="T1" fmla="*/ 8 h 496"/>
              <a:gd name="T2" fmla="*/ 440 w 464"/>
              <a:gd name="T3" fmla="*/ 24 h 496"/>
              <a:gd name="T4" fmla="*/ 456 w 464"/>
              <a:gd name="T5" fmla="*/ 36 h 496"/>
              <a:gd name="T6" fmla="*/ 460 w 464"/>
              <a:gd name="T7" fmla="*/ 48 h 496"/>
              <a:gd name="T8" fmla="*/ 452 w 464"/>
              <a:gd name="T9" fmla="*/ 64 h 496"/>
              <a:gd name="T10" fmla="*/ 448 w 464"/>
              <a:gd name="T11" fmla="*/ 80 h 496"/>
              <a:gd name="T12" fmla="*/ 448 w 464"/>
              <a:gd name="T13" fmla="*/ 104 h 496"/>
              <a:gd name="T14" fmla="*/ 452 w 464"/>
              <a:gd name="T15" fmla="*/ 160 h 496"/>
              <a:gd name="T16" fmla="*/ 456 w 464"/>
              <a:gd name="T17" fmla="*/ 196 h 496"/>
              <a:gd name="T18" fmla="*/ 456 w 464"/>
              <a:gd name="T19" fmla="*/ 228 h 496"/>
              <a:gd name="T20" fmla="*/ 460 w 464"/>
              <a:gd name="T21" fmla="*/ 280 h 496"/>
              <a:gd name="T22" fmla="*/ 464 w 464"/>
              <a:gd name="T23" fmla="*/ 340 h 496"/>
              <a:gd name="T24" fmla="*/ 464 w 464"/>
              <a:gd name="T25" fmla="*/ 388 h 496"/>
              <a:gd name="T26" fmla="*/ 464 w 464"/>
              <a:gd name="T27" fmla="*/ 424 h 496"/>
              <a:gd name="T28" fmla="*/ 448 w 464"/>
              <a:gd name="T29" fmla="*/ 468 h 496"/>
              <a:gd name="T30" fmla="*/ 416 w 464"/>
              <a:gd name="T31" fmla="*/ 492 h 496"/>
              <a:gd name="T32" fmla="*/ 396 w 464"/>
              <a:gd name="T33" fmla="*/ 496 h 496"/>
              <a:gd name="T34" fmla="*/ 388 w 464"/>
              <a:gd name="T35" fmla="*/ 476 h 496"/>
              <a:gd name="T36" fmla="*/ 380 w 464"/>
              <a:gd name="T37" fmla="*/ 460 h 496"/>
              <a:gd name="T38" fmla="*/ 364 w 464"/>
              <a:gd name="T39" fmla="*/ 444 h 496"/>
              <a:gd name="T40" fmla="*/ 336 w 464"/>
              <a:gd name="T41" fmla="*/ 428 h 496"/>
              <a:gd name="T42" fmla="*/ 312 w 464"/>
              <a:gd name="T43" fmla="*/ 416 h 496"/>
              <a:gd name="T44" fmla="*/ 304 w 464"/>
              <a:gd name="T45" fmla="*/ 404 h 496"/>
              <a:gd name="T46" fmla="*/ 308 w 464"/>
              <a:gd name="T47" fmla="*/ 400 h 496"/>
              <a:gd name="T48" fmla="*/ 324 w 464"/>
              <a:gd name="T49" fmla="*/ 396 h 496"/>
              <a:gd name="T50" fmla="*/ 348 w 464"/>
              <a:gd name="T51" fmla="*/ 400 h 496"/>
              <a:gd name="T52" fmla="*/ 372 w 464"/>
              <a:gd name="T53" fmla="*/ 404 h 496"/>
              <a:gd name="T54" fmla="*/ 388 w 464"/>
              <a:gd name="T55" fmla="*/ 404 h 496"/>
              <a:gd name="T56" fmla="*/ 392 w 464"/>
              <a:gd name="T57" fmla="*/ 400 h 496"/>
              <a:gd name="T58" fmla="*/ 396 w 464"/>
              <a:gd name="T59" fmla="*/ 392 h 496"/>
              <a:gd name="T60" fmla="*/ 404 w 464"/>
              <a:gd name="T61" fmla="*/ 344 h 496"/>
              <a:gd name="T62" fmla="*/ 400 w 464"/>
              <a:gd name="T63" fmla="*/ 284 h 496"/>
              <a:gd name="T64" fmla="*/ 396 w 464"/>
              <a:gd name="T65" fmla="*/ 224 h 496"/>
              <a:gd name="T66" fmla="*/ 392 w 464"/>
              <a:gd name="T67" fmla="*/ 164 h 496"/>
              <a:gd name="T68" fmla="*/ 384 w 464"/>
              <a:gd name="T69" fmla="*/ 100 h 496"/>
              <a:gd name="T70" fmla="*/ 380 w 464"/>
              <a:gd name="T71" fmla="*/ 68 h 496"/>
              <a:gd name="T72" fmla="*/ 372 w 464"/>
              <a:gd name="T73" fmla="*/ 52 h 496"/>
              <a:gd name="T74" fmla="*/ 364 w 464"/>
              <a:gd name="T75" fmla="*/ 48 h 496"/>
              <a:gd name="T76" fmla="*/ 352 w 464"/>
              <a:gd name="T77" fmla="*/ 48 h 496"/>
              <a:gd name="T78" fmla="*/ 316 w 464"/>
              <a:gd name="T79" fmla="*/ 52 h 496"/>
              <a:gd name="T80" fmla="*/ 284 w 464"/>
              <a:gd name="T81" fmla="*/ 52 h 496"/>
              <a:gd name="T82" fmla="*/ 252 w 464"/>
              <a:gd name="T83" fmla="*/ 56 h 496"/>
              <a:gd name="T84" fmla="*/ 204 w 464"/>
              <a:gd name="T85" fmla="*/ 60 h 496"/>
              <a:gd name="T86" fmla="*/ 140 w 464"/>
              <a:gd name="T87" fmla="*/ 68 h 496"/>
              <a:gd name="T88" fmla="*/ 60 w 464"/>
              <a:gd name="T89" fmla="*/ 76 h 496"/>
              <a:gd name="T90" fmla="*/ 0 w 464"/>
              <a:gd name="T91" fmla="*/ 48 h 496"/>
              <a:gd name="T92" fmla="*/ 76 w 464"/>
              <a:gd name="T93" fmla="*/ 44 h 496"/>
              <a:gd name="T94" fmla="*/ 136 w 464"/>
              <a:gd name="T95" fmla="*/ 36 h 496"/>
              <a:gd name="T96" fmla="*/ 244 w 464"/>
              <a:gd name="T97" fmla="*/ 24 h 496"/>
              <a:gd name="T98" fmla="*/ 304 w 464"/>
              <a:gd name="T99" fmla="*/ 16 h 496"/>
              <a:gd name="T100" fmla="*/ 336 w 464"/>
              <a:gd name="T101" fmla="*/ 12 h 496"/>
              <a:gd name="T102" fmla="*/ 352 w 464"/>
              <a:gd name="T103" fmla="*/ 4 h 496"/>
              <a:gd name="T104" fmla="*/ 372 w 464"/>
              <a:gd name="T105" fmla="*/ 0 h 4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464" h="496">
                <a:moveTo>
                  <a:pt x="376" y="0"/>
                </a:moveTo>
                <a:lnTo>
                  <a:pt x="388" y="4"/>
                </a:lnTo>
                <a:lnTo>
                  <a:pt x="396" y="8"/>
                </a:lnTo>
                <a:lnTo>
                  <a:pt x="412" y="12"/>
                </a:lnTo>
                <a:lnTo>
                  <a:pt x="428" y="16"/>
                </a:lnTo>
                <a:lnTo>
                  <a:pt x="440" y="24"/>
                </a:lnTo>
                <a:lnTo>
                  <a:pt x="452" y="32"/>
                </a:lnTo>
                <a:lnTo>
                  <a:pt x="456" y="36"/>
                </a:lnTo>
                <a:lnTo>
                  <a:pt x="456" y="36"/>
                </a:lnTo>
                <a:lnTo>
                  <a:pt x="460" y="40"/>
                </a:lnTo>
                <a:lnTo>
                  <a:pt x="460" y="44"/>
                </a:lnTo>
                <a:lnTo>
                  <a:pt x="460" y="48"/>
                </a:lnTo>
                <a:lnTo>
                  <a:pt x="460" y="52"/>
                </a:lnTo>
                <a:lnTo>
                  <a:pt x="452" y="60"/>
                </a:lnTo>
                <a:lnTo>
                  <a:pt x="452" y="64"/>
                </a:lnTo>
                <a:lnTo>
                  <a:pt x="452" y="68"/>
                </a:lnTo>
                <a:lnTo>
                  <a:pt x="448" y="72"/>
                </a:lnTo>
                <a:lnTo>
                  <a:pt x="448" y="80"/>
                </a:lnTo>
                <a:lnTo>
                  <a:pt x="448" y="88"/>
                </a:lnTo>
                <a:lnTo>
                  <a:pt x="448" y="96"/>
                </a:lnTo>
                <a:lnTo>
                  <a:pt x="448" y="104"/>
                </a:lnTo>
                <a:lnTo>
                  <a:pt x="448" y="116"/>
                </a:lnTo>
                <a:lnTo>
                  <a:pt x="452" y="140"/>
                </a:lnTo>
                <a:lnTo>
                  <a:pt x="452" y="160"/>
                </a:lnTo>
                <a:lnTo>
                  <a:pt x="452" y="176"/>
                </a:lnTo>
                <a:lnTo>
                  <a:pt x="452" y="188"/>
                </a:lnTo>
                <a:lnTo>
                  <a:pt x="456" y="196"/>
                </a:lnTo>
                <a:lnTo>
                  <a:pt x="456" y="204"/>
                </a:lnTo>
                <a:lnTo>
                  <a:pt x="456" y="216"/>
                </a:lnTo>
                <a:lnTo>
                  <a:pt x="456" y="228"/>
                </a:lnTo>
                <a:lnTo>
                  <a:pt x="456" y="244"/>
                </a:lnTo>
                <a:lnTo>
                  <a:pt x="456" y="260"/>
                </a:lnTo>
                <a:lnTo>
                  <a:pt x="460" y="280"/>
                </a:lnTo>
                <a:lnTo>
                  <a:pt x="460" y="300"/>
                </a:lnTo>
                <a:lnTo>
                  <a:pt x="460" y="320"/>
                </a:lnTo>
                <a:lnTo>
                  <a:pt x="464" y="340"/>
                </a:lnTo>
                <a:lnTo>
                  <a:pt x="464" y="360"/>
                </a:lnTo>
                <a:lnTo>
                  <a:pt x="464" y="376"/>
                </a:lnTo>
                <a:lnTo>
                  <a:pt x="464" y="388"/>
                </a:lnTo>
                <a:lnTo>
                  <a:pt x="464" y="404"/>
                </a:lnTo>
                <a:lnTo>
                  <a:pt x="464" y="412"/>
                </a:lnTo>
                <a:lnTo>
                  <a:pt x="464" y="424"/>
                </a:lnTo>
                <a:lnTo>
                  <a:pt x="460" y="440"/>
                </a:lnTo>
                <a:lnTo>
                  <a:pt x="456" y="456"/>
                </a:lnTo>
                <a:lnTo>
                  <a:pt x="448" y="468"/>
                </a:lnTo>
                <a:lnTo>
                  <a:pt x="436" y="480"/>
                </a:lnTo>
                <a:lnTo>
                  <a:pt x="428" y="488"/>
                </a:lnTo>
                <a:lnTo>
                  <a:pt x="416" y="492"/>
                </a:lnTo>
                <a:lnTo>
                  <a:pt x="408" y="496"/>
                </a:lnTo>
                <a:lnTo>
                  <a:pt x="400" y="496"/>
                </a:lnTo>
                <a:lnTo>
                  <a:pt x="396" y="496"/>
                </a:lnTo>
                <a:lnTo>
                  <a:pt x="392" y="492"/>
                </a:lnTo>
                <a:lnTo>
                  <a:pt x="388" y="484"/>
                </a:lnTo>
                <a:lnTo>
                  <a:pt x="388" y="476"/>
                </a:lnTo>
                <a:lnTo>
                  <a:pt x="388" y="472"/>
                </a:lnTo>
                <a:lnTo>
                  <a:pt x="384" y="464"/>
                </a:lnTo>
                <a:lnTo>
                  <a:pt x="380" y="460"/>
                </a:lnTo>
                <a:lnTo>
                  <a:pt x="376" y="452"/>
                </a:lnTo>
                <a:lnTo>
                  <a:pt x="372" y="448"/>
                </a:lnTo>
                <a:lnTo>
                  <a:pt x="364" y="444"/>
                </a:lnTo>
                <a:lnTo>
                  <a:pt x="356" y="436"/>
                </a:lnTo>
                <a:lnTo>
                  <a:pt x="344" y="432"/>
                </a:lnTo>
                <a:lnTo>
                  <a:pt x="336" y="428"/>
                </a:lnTo>
                <a:lnTo>
                  <a:pt x="328" y="424"/>
                </a:lnTo>
                <a:lnTo>
                  <a:pt x="320" y="420"/>
                </a:lnTo>
                <a:lnTo>
                  <a:pt x="312" y="416"/>
                </a:lnTo>
                <a:lnTo>
                  <a:pt x="308" y="412"/>
                </a:lnTo>
                <a:lnTo>
                  <a:pt x="304" y="408"/>
                </a:lnTo>
                <a:lnTo>
                  <a:pt x="304" y="404"/>
                </a:lnTo>
                <a:lnTo>
                  <a:pt x="304" y="404"/>
                </a:lnTo>
                <a:lnTo>
                  <a:pt x="308" y="400"/>
                </a:lnTo>
                <a:lnTo>
                  <a:pt x="308" y="400"/>
                </a:lnTo>
                <a:lnTo>
                  <a:pt x="312" y="396"/>
                </a:lnTo>
                <a:lnTo>
                  <a:pt x="316" y="396"/>
                </a:lnTo>
                <a:lnTo>
                  <a:pt x="324" y="396"/>
                </a:lnTo>
                <a:lnTo>
                  <a:pt x="332" y="396"/>
                </a:lnTo>
                <a:lnTo>
                  <a:pt x="340" y="400"/>
                </a:lnTo>
                <a:lnTo>
                  <a:pt x="348" y="400"/>
                </a:lnTo>
                <a:lnTo>
                  <a:pt x="356" y="400"/>
                </a:lnTo>
                <a:lnTo>
                  <a:pt x="368" y="404"/>
                </a:lnTo>
                <a:lnTo>
                  <a:pt x="372" y="404"/>
                </a:lnTo>
                <a:lnTo>
                  <a:pt x="380" y="404"/>
                </a:lnTo>
                <a:lnTo>
                  <a:pt x="384" y="404"/>
                </a:lnTo>
                <a:lnTo>
                  <a:pt x="388" y="404"/>
                </a:lnTo>
                <a:lnTo>
                  <a:pt x="392" y="404"/>
                </a:lnTo>
                <a:lnTo>
                  <a:pt x="392" y="404"/>
                </a:lnTo>
                <a:lnTo>
                  <a:pt x="392" y="400"/>
                </a:lnTo>
                <a:lnTo>
                  <a:pt x="396" y="400"/>
                </a:lnTo>
                <a:lnTo>
                  <a:pt x="396" y="396"/>
                </a:lnTo>
                <a:lnTo>
                  <a:pt x="396" y="392"/>
                </a:lnTo>
                <a:lnTo>
                  <a:pt x="400" y="380"/>
                </a:lnTo>
                <a:lnTo>
                  <a:pt x="400" y="364"/>
                </a:lnTo>
                <a:lnTo>
                  <a:pt x="404" y="344"/>
                </a:lnTo>
                <a:lnTo>
                  <a:pt x="404" y="328"/>
                </a:lnTo>
                <a:lnTo>
                  <a:pt x="404" y="308"/>
                </a:lnTo>
                <a:lnTo>
                  <a:pt x="400" y="284"/>
                </a:lnTo>
                <a:lnTo>
                  <a:pt x="400" y="264"/>
                </a:lnTo>
                <a:lnTo>
                  <a:pt x="400" y="244"/>
                </a:lnTo>
                <a:lnTo>
                  <a:pt x="396" y="224"/>
                </a:lnTo>
                <a:lnTo>
                  <a:pt x="396" y="208"/>
                </a:lnTo>
                <a:lnTo>
                  <a:pt x="392" y="188"/>
                </a:lnTo>
                <a:lnTo>
                  <a:pt x="392" y="164"/>
                </a:lnTo>
                <a:lnTo>
                  <a:pt x="388" y="140"/>
                </a:lnTo>
                <a:lnTo>
                  <a:pt x="388" y="112"/>
                </a:lnTo>
                <a:lnTo>
                  <a:pt x="384" y="100"/>
                </a:lnTo>
                <a:lnTo>
                  <a:pt x="384" y="88"/>
                </a:lnTo>
                <a:lnTo>
                  <a:pt x="380" y="76"/>
                </a:lnTo>
                <a:lnTo>
                  <a:pt x="380" y="68"/>
                </a:lnTo>
                <a:lnTo>
                  <a:pt x="376" y="64"/>
                </a:lnTo>
                <a:lnTo>
                  <a:pt x="376" y="56"/>
                </a:lnTo>
                <a:lnTo>
                  <a:pt x="372" y="52"/>
                </a:lnTo>
                <a:lnTo>
                  <a:pt x="372" y="52"/>
                </a:lnTo>
                <a:lnTo>
                  <a:pt x="368" y="52"/>
                </a:lnTo>
                <a:lnTo>
                  <a:pt x="364" y="48"/>
                </a:lnTo>
                <a:lnTo>
                  <a:pt x="360" y="48"/>
                </a:lnTo>
                <a:lnTo>
                  <a:pt x="356" y="48"/>
                </a:lnTo>
                <a:lnTo>
                  <a:pt x="352" y="48"/>
                </a:lnTo>
                <a:lnTo>
                  <a:pt x="344" y="48"/>
                </a:lnTo>
                <a:lnTo>
                  <a:pt x="332" y="48"/>
                </a:lnTo>
                <a:lnTo>
                  <a:pt x="316" y="52"/>
                </a:lnTo>
                <a:lnTo>
                  <a:pt x="300" y="52"/>
                </a:lnTo>
                <a:lnTo>
                  <a:pt x="292" y="52"/>
                </a:lnTo>
                <a:lnTo>
                  <a:pt x="284" y="52"/>
                </a:lnTo>
                <a:lnTo>
                  <a:pt x="276" y="56"/>
                </a:lnTo>
                <a:lnTo>
                  <a:pt x="264" y="56"/>
                </a:lnTo>
                <a:lnTo>
                  <a:pt x="252" y="56"/>
                </a:lnTo>
                <a:lnTo>
                  <a:pt x="240" y="60"/>
                </a:lnTo>
                <a:lnTo>
                  <a:pt x="224" y="60"/>
                </a:lnTo>
                <a:lnTo>
                  <a:pt x="204" y="60"/>
                </a:lnTo>
                <a:lnTo>
                  <a:pt x="184" y="64"/>
                </a:lnTo>
                <a:lnTo>
                  <a:pt x="164" y="68"/>
                </a:lnTo>
                <a:lnTo>
                  <a:pt x="140" y="68"/>
                </a:lnTo>
                <a:lnTo>
                  <a:pt x="116" y="72"/>
                </a:lnTo>
                <a:lnTo>
                  <a:pt x="88" y="76"/>
                </a:lnTo>
                <a:lnTo>
                  <a:pt x="60" y="76"/>
                </a:lnTo>
                <a:lnTo>
                  <a:pt x="32" y="80"/>
                </a:lnTo>
                <a:lnTo>
                  <a:pt x="0" y="84"/>
                </a:lnTo>
                <a:lnTo>
                  <a:pt x="0" y="48"/>
                </a:lnTo>
                <a:lnTo>
                  <a:pt x="28" y="48"/>
                </a:lnTo>
                <a:lnTo>
                  <a:pt x="60" y="44"/>
                </a:lnTo>
                <a:lnTo>
                  <a:pt x="76" y="44"/>
                </a:lnTo>
                <a:lnTo>
                  <a:pt x="96" y="44"/>
                </a:lnTo>
                <a:lnTo>
                  <a:pt x="116" y="40"/>
                </a:lnTo>
                <a:lnTo>
                  <a:pt x="136" y="36"/>
                </a:lnTo>
                <a:lnTo>
                  <a:pt x="172" y="32"/>
                </a:lnTo>
                <a:lnTo>
                  <a:pt x="212" y="28"/>
                </a:lnTo>
                <a:lnTo>
                  <a:pt x="244" y="24"/>
                </a:lnTo>
                <a:lnTo>
                  <a:pt x="280" y="20"/>
                </a:lnTo>
                <a:lnTo>
                  <a:pt x="292" y="16"/>
                </a:lnTo>
                <a:lnTo>
                  <a:pt x="304" y="16"/>
                </a:lnTo>
                <a:lnTo>
                  <a:pt x="316" y="16"/>
                </a:lnTo>
                <a:lnTo>
                  <a:pt x="328" y="12"/>
                </a:lnTo>
                <a:lnTo>
                  <a:pt x="336" y="12"/>
                </a:lnTo>
                <a:lnTo>
                  <a:pt x="344" y="8"/>
                </a:lnTo>
                <a:lnTo>
                  <a:pt x="348" y="8"/>
                </a:lnTo>
                <a:lnTo>
                  <a:pt x="352" y="4"/>
                </a:lnTo>
                <a:lnTo>
                  <a:pt x="360" y="4"/>
                </a:lnTo>
                <a:lnTo>
                  <a:pt x="364" y="0"/>
                </a:lnTo>
                <a:lnTo>
                  <a:pt x="372" y="0"/>
                </a:lnTo>
                <a:lnTo>
                  <a:pt x="376" y="0"/>
                </a:lnTo>
                <a:lnTo>
                  <a:pt x="376" y="0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7" name="Freeform 157">
            <a:extLst>
              <a:ext uri="{FF2B5EF4-FFF2-40B4-BE49-F238E27FC236}">
                <a16:creationId xmlns:a16="http://schemas.microsoft.com/office/drawing/2014/main" id="{BEE45758-FE40-4735-834A-019BB9D6E149}"/>
              </a:ext>
            </a:extLst>
          </p:cNvPr>
          <p:cNvSpPr>
            <a:spLocks/>
          </p:cNvSpPr>
          <p:nvPr/>
        </p:nvSpPr>
        <p:spPr bwMode="auto">
          <a:xfrm>
            <a:off x="1915825" y="5130318"/>
            <a:ext cx="286086" cy="660117"/>
          </a:xfrm>
          <a:custGeom>
            <a:avLst/>
            <a:gdLst>
              <a:gd name="T0" fmla="*/ 8 w 84"/>
              <a:gd name="T1" fmla="*/ 24 h 148"/>
              <a:gd name="T2" fmla="*/ 0 w 84"/>
              <a:gd name="T3" fmla="*/ 16 h 148"/>
              <a:gd name="T4" fmla="*/ 0 w 84"/>
              <a:gd name="T5" fmla="*/ 12 h 148"/>
              <a:gd name="T6" fmla="*/ 0 w 84"/>
              <a:gd name="T7" fmla="*/ 4 h 148"/>
              <a:gd name="T8" fmla="*/ 4 w 84"/>
              <a:gd name="T9" fmla="*/ 0 h 148"/>
              <a:gd name="T10" fmla="*/ 8 w 84"/>
              <a:gd name="T11" fmla="*/ 0 h 148"/>
              <a:gd name="T12" fmla="*/ 12 w 84"/>
              <a:gd name="T13" fmla="*/ 0 h 148"/>
              <a:gd name="T14" fmla="*/ 16 w 84"/>
              <a:gd name="T15" fmla="*/ 0 h 148"/>
              <a:gd name="T16" fmla="*/ 24 w 84"/>
              <a:gd name="T17" fmla="*/ 0 h 148"/>
              <a:gd name="T18" fmla="*/ 32 w 84"/>
              <a:gd name="T19" fmla="*/ 0 h 148"/>
              <a:gd name="T20" fmla="*/ 40 w 84"/>
              <a:gd name="T21" fmla="*/ 0 h 148"/>
              <a:gd name="T22" fmla="*/ 52 w 84"/>
              <a:gd name="T23" fmla="*/ 4 h 148"/>
              <a:gd name="T24" fmla="*/ 64 w 84"/>
              <a:gd name="T25" fmla="*/ 4 h 148"/>
              <a:gd name="T26" fmla="*/ 68 w 84"/>
              <a:gd name="T27" fmla="*/ 24 h 148"/>
              <a:gd name="T28" fmla="*/ 72 w 84"/>
              <a:gd name="T29" fmla="*/ 40 h 148"/>
              <a:gd name="T30" fmla="*/ 76 w 84"/>
              <a:gd name="T31" fmla="*/ 56 h 148"/>
              <a:gd name="T32" fmla="*/ 76 w 84"/>
              <a:gd name="T33" fmla="*/ 68 h 148"/>
              <a:gd name="T34" fmla="*/ 80 w 84"/>
              <a:gd name="T35" fmla="*/ 80 h 148"/>
              <a:gd name="T36" fmla="*/ 80 w 84"/>
              <a:gd name="T37" fmla="*/ 92 h 148"/>
              <a:gd name="T38" fmla="*/ 84 w 84"/>
              <a:gd name="T39" fmla="*/ 100 h 148"/>
              <a:gd name="T40" fmla="*/ 84 w 84"/>
              <a:gd name="T41" fmla="*/ 108 h 148"/>
              <a:gd name="T42" fmla="*/ 84 w 84"/>
              <a:gd name="T43" fmla="*/ 124 h 148"/>
              <a:gd name="T44" fmla="*/ 80 w 84"/>
              <a:gd name="T45" fmla="*/ 132 h 148"/>
              <a:gd name="T46" fmla="*/ 80 w 84"/>
              <a:gd name="T47" fmla="*/ 140 h 148"/>
              <a:gd name="T48" fmla="*/ 76 w 84"/>
              <a:gd name="T49" fmla="*/ 144 h 148"/>
              <a:gd name="T50" fmla="*/ 68 w 84"/>
              <a:gd name="T51" fmla="*/ 148 h 148"/>
              <a:gd name="T52" fmla="*/ 64 w 84"/>
              <a:gd name="T53" fmla="*/ 148 h 148"/>
              <a:gd name="T54" fmla="*/ 64 w 84"/>
              <a:gd name="T55" fmla="*/ 148 h 148"/>
              <a:gd name="T56" fmla="*/ 56 w 84"/>
              <a:gd name="T57" fmla="*/ 148 h 148"/>
              <a:gd name="T58" fmla="*/ 52 w 84"/>
              <a:gd name="T59" fmla="*/ 148 h 148"/>
              <a:gd name="T60" fmla="*/ 52 w 84"/>
              <a:gd name="T61" fmla="*/ 144 h 148"/>
              <a:gd name="T62" fmla="*/ 48 w 84"/>
              <a:gd name="T63" fmla="*/ 140 h 148"/>
              <a:gd name="T64" fmla="*/ 48 w 84"/>
              <a:gd name="T65" fmla="*/ 136 h 148"/>
              <a:gd name="T66" fmla="*/ 44 w 84"/>
              <a:gd name="T67" fmla="*/ 132 h 148"/>
              <a:gd name="T68" fmla="*/ 44 w 84"/>
              <a:gd name="T69" fmla="*/ 128 h 148"/>
              <a:gd name="T70" fmla="*/ 40 w 84"/>
              <a:gd name="T71" fmla="*/ 120 h 148"/>
              <a:gd name="T72" fmla="*/ 40 w 84"/>
              <a:gd name="T73" fmla="*/ 112 h 148"/>
              <a:gd name="T74" fmla="*/ 36 w 84"/>
              <a:gd name="T75" fmla="*/ 104 h 148"/>
              <a:gd name="T76" fmla="*/ 32 w 84"/>
              <a:gd name="T77" fmla="*/ 96 h 148"/>
              <a:gd name="T78" fmla="*/ 32 w 84"/>
              <a:gd name="T79" fmla="*/ 84 h 148"/>
              <a:gd name="T80" fmla="*/ 28 w 84"/>
              <a:gd name="T81" fmla="*/ 72 h 148"/>
              <a:gd name="T82" fmla="*/ 24 w 84"/>
              <a:gd name="T83" fmla="*/ 64 h 148"/>
              <a:gd name="T84" fmla="*/ 20 w 84"/>
              <a:gd name="T85" fmla="*/ 48 h 148"/>
              <a:gd name="T86" fmla="*/ 12 w 84"/>
              <a:gd name="T87" fmla="*/ 36 h 148"/>
              <a:gd name="T88" fmla="*/ 8 w 84"/>
              <a:gd name="T89" fmla="*/ 24 h 148"/>
              <a:gd name="T90" fmla="*/ 8 w 84"/>
              <a:gd name="T91" fmla="*/ 24 h 1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84" h="148">
                <a:moveTo>
                  <a:pt x="8" y="24"/>
                </a:moveTo>
                <a:lnTo>
                  <a:pt x="0" y="16"/>
                </a:lnTo>
                <a:lnTo>
                  <a:pt x="0" y="12"/>
                </a:lnTo>
                <a:lnTo>
                  <a:pt x="0" y="4"/>
                </a:lnTo>
                <a:lnTo>
                  <a:pt x="4" y="0"/>
                </a:lnTo>
                <a:lnTo>
                  <a:pt x="8" y="0"/>
                </a:lnTo>
                <a:lnTo>
                  <a:pt x="12" y="0"/>
                </a:lnTo>
                <a:lnTo>
                  <a:pt x="16" y="0"/>
                </a:lnTo>
                <a:lnTo>
                  <a:pt x="24" y="0"/>
                </a:lnTo>
                <a:lnTo>
                  <a:pt x="32" y="0"/>
                </a:lnTo>
                <a:lnTo>
                  <a:pt x="40" y="0"/>
                </a:lnTo>
                <a:lnTo>
                  <a:pt x="52" y="4"/>
                </a:lnTo>
                <a:lnTo>
                  <a:pt x="64" y="4"/>
                </a:lnTo>
                <a:lnTo>
                  <a:pt x="68" y="24"/>
                </a:lnTo>
                <a:lnTo>
                  <a:pt x="72" y="40"/>
                </a:lnTo>
                <a:lnTo>
                  <a:pt x="76" y="56"/>
                </a:lnTo>
                <a:lnTo>
                  <a:pt x="76" y="68"/>
                </a:lnTo>
                <a:lnTo>
                  <a:pt x="80" y="80"/>
                </a:lnTo>
                <a:lnTo>
                  <a:pt x="80" y="92"/>
                </a:lnTo>
                <a:lnTo>
                  <a:pt x="84" y="100"/>
                </a:lnTo>
                <a:lnTo>
                  <a:pt x="84" y="108"/>
                </a:lnTo>
                <a:lnTo>
                  <a:pt x="84" y="124"/>
                </a:lnTo>
                <a:lnTo>
                  <a:pt x="80" y="132"/>
                </a:lnTo>
                <a:lnTo>
                  <a:pt x="80" y="140"/>
                </a:lnTo>
                <a:lnTo>
                  <a:pt x="76" y="144"/>
                </a:lnTo>
                <a:lnTo>
                  <a:pt x="68" y="148"/>
                </a:lnTo>
                <a:lnTo>
                  <a:pt x="64" y="148"/>
                </a:lnTo>
                <a:lnTo>
                  <a:pt x="64" y="148"/>
                </a:lnTo>
                <a:lnTo>
                  <a:pt x="56" y="148"/>
                </a:lnTo>
                <a:lnTo>
                  <a:pt x="52" y="148"/>
                </a:lnTo>
                <a:lnTo>
                  <a:pt x="52" y="144"/>
                </a:lnTo>
                <a:lnTo>
                  <a:pt x="48" y="140"/>
                </a:lnTo>
                <a:lnTo>
                  <a:pt x="48" y="136"/>
                </a:lnTo>
                <a:lnTo>
                  <a:pt x="44" y="132"/>
                </a:lnTo>
                <a:lnTo>
                  <a:pt x="44" y="128"/>
                </a:lnTo>
                <a:lnTo>
                  <a:pt x="40" y="120"/>
                </a:lnTo>
                <a:lnTo>
                  <a:pt x="40" y="112"/>
                </a:lnTo>
                <a:lnTo>
                  <a:pt x="36" y="104"/>
                </a:lnTo>
                <a:lnTo>
                  <a:pt x="32" y="96"/>
                </a:lnTo>
                <a:lnTo>
                  <a:pt x="32" y="84"/>
                </a:lnTo>
                <a:lnTo>
                  <a:pt x="28" y="72"/>
                </a:lnTo>
                <a:lnTo>
                  <a:pt x="24" y="64"/>
                </a:lnTo>
                <a:lnTo>
                  <a:pt x="20" y="48"/>
                </a:lnTo>
                <a:lnTo>
                  <a:pt x="12" y="36"/>
                </a:lnTo>
                <a:lnTo>
                  <a:pt x="8" y="24"/>
                </a:lnTo>
                <a:lnTo>
                  <a:pt x="8" y="24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9" name="Freeform 159">
            <a:extLst>
              <a:ext uri="{FF2B5EF4-FFF2-40B4-BE49-F238E27FC236}">
                <a16:creationId xmlns:a16="http://schemas.microsoft.com/office/drawing/2014/main" id="{170F7E5B-64FD-4A4B-8406-A94FB8A8F825}"/>
              </a:ext>
            </a:extLst>
          </p:cNvPr>
          <p:cNvSpPr>
            <a:spLocks/>
          </p:cNvSpPr>
          <p:nvPr/>
        </p:nvSpPr>
        <p:spPr bwMode="auto">
          <a:xfrm>
            <a:off x="5021902" y="4666452"/>
            <a:ext cx="326955" cy="624435"/>
          </a:xfrm>
          <a:custGeom>
            <a:avLst/>
            <a:gdLst>
              <a:gd name="T0" fmla="*/ 36 w 96"/>
              <a:gd name="T1" fmla="*/ 52 h 140"/>
              <a:gd name="T2" fmla="*/ 40 w 96"/>
              <a:gd name="T3" fmla="*/ 48 h 140"/>
              <a:gd name="T4" fmla="*/ 44 w 96"/>
              <a:gd name="T5" fmla="*/ 40 h 140"/>
              <a:gd name="T6" fmla="*/ 48 w 96"/>
              <a:gd name="T7" fmla="*/ 24 h 140"/>
              <a:gd name="T8" fmla="*/ 48 w 96"/>
              <a:gd name="T9" fmla="*/ 16 h 140"/>
              <a:gd name="T10" fmla="*/ 52 w 96"/>
              <a:gd name="T11" fmla="*/ 8 h 140"/>
              <a:gd name="T12" fmla="*/ 56 w 96"/>
              <a:gd name="T13" fmla="*/ 4 h 140"/>
              <a:gd name="T14" fmla="*/ 56 w 96"/>
              <a:gd name="T15" fmla="*/ 0 h 140"/>
              <a:gd name="T16" fmla="*/ 64 w 96"/>
              <a:gd name="T17" fmla="*/ 0 h 140"/>
              <a:gd name="T18" fmla="*/ 68 w 96"/>
              <a:gd name="T19" fmla="*/ 0 h 140"/>
              <a:gd name="T20" fmla="*/ 72 w 96"/>
              <a:gd name="T21" fmla="*/ 0 h 140"/>
              <a:gd name="T22" fmla="*/ 80 w 96"/>
              <a:gd name="T23" fmla="*/ 4 h 140"/>
              <a:gd name="T24" fmla="*/ 84 w 96"/>
              <a:gd name="T25" fmla="*/ 8 h 140"/>
              <a:gd name="T26" fmla="*/ 88 w 96"/>
              <a:gd name="T27" fmla="*/ 16 h 140"/>
              <a:gd name="T28" fmla="*/ 92 w 96"/>
              <a:gd name="T29" fmla="*/ 24 h 140"/>
              <a:gd name="T30" fmla="*/ 96 w 96"/>
              <a:gd name="T31" fmla="*/ 32 h 140"/>
              <a:gd name="T32" fmla="*/ 96 w 96"/>
              <a:gd name="T33" fmla="*/ 44 h 140"/>
              <a:gd name="T34" fmla="*/ 96 w 96"/>
              <a:gd name="T35" fmla="*/ 60 h 140"/>
              <a:gd name="T36" fmla="*/ 92 w 96"/>
              <a:gd name="T37" fmla="*/ 72 h 140"/>
              <a:gd name="T38" fmla="*/ 88 w 96"/>
              <a:gd name="T39" fmla="*/ 84 h 140"/>
              <a:gd name="T40" fmla="*/ 80 w 96"/>
              <a:gd name="T41" fmla="*/ 100 h 140"/>
              <a:gd name="T42" fmla="*/ 72 w 96"/>
              <a:gd name="T43" fmla="*/ 112 h 140"/>
              <a:gd name="T44" fmla="*/ 64 w 96"/>
              <a:gd name="T45" fmla="*/ 120 h 140"/>
              <a:gd name="T46" fmla="*/ 56 w 96"/>
              <a:gd name="T47" fmla="*/ 124 h 140"/>
              <a:gd name="T48" fmla="*/ 48 w 96"/>
              <a:gd name="T49" fmla="*/ 132 h 140"/>
              <a:gd name="T50" fmla="*/ 44 w 96"/>
              <a:gd name="T51" fmla="*/ 136 h 140"/>
              <a:gd name="T52" fmla="*/ 36 w 96"/>
              <a:gd name="T53" fmla="*/ 140 h 140"/>
              <a:gd name="T54" fmla="*/ 28 w 96"/>
              <a:gd name="T55" fmla="*/ 140 h 140"/>
              <a:gd name="T56" fmla="*/ 24 w 96"/>
              <a:gd name="T57" fmla="*/ 140 h 140"/>
              <a:gd name="T58" fmla="*/ 16 w 96"/>
              <a:gd name="T59" fmla="*/ 136 h 140"/>
              <a:gd name="T60" fmla="*/ 12 w 96"/>
              <a:gd name="T61" fmla="*/ 128 h 140"/>
              <a:gd name="T62" fmla="*/ 8 w 96"/>
              <a:gd name="T63" fmla="*/ 120 h 140"/>
              <a:gd name="T64" fmla="*/ 4 w 96"/>
              <a:gd name="T65" fmla="*/ 112 h 140"/>
              <a:gd name="T66" fmla="*/ 4 w 96"/>
              <a:gd name="T67" fmla="*/ 104 h 140"/>
              <a:gd name="T68" fmla="*/ 0 w 96"/>
              <a:gd name="T69" fmla="*/ 100 h 140"/>
              <a:gd name="T70" fmla="*/ 4 w 96"/>
              <a:gd name="T71" fmla="*/ 92 h 140"/>
              <a:gd name="T72" fmla="*/ 4 w 96"/>
              <a:gd name="T73" fmla="*/ 88 h 140"/>
              <a:gd name="T74" fmla="*/ 8 w 96"/>
              <a:gd name="T75" fmla="*/ 84 h 140"/>
              <a:gd name="T76" fmla="*/ 12 w 96"/>
              <a:gd name="T77" fmla="*/ 80 h 140"/>
              <a:gd name="T78" fmla="*/ 16 w 96"/>
              <a:gd name="T79" fmla="*/ 76 h 140"/>
              <a:gd name="T80" fmla="*/ 24 w 96"/>
              <a:gd name="T81" fmla="*/ 68 h 140"/>
              <a:gd name="T82" fmla="*/ 28 w 96"/>
              <a:gd name="T83" fmla="*/ 64 h 140"/>
              <a:gd name="T84" fmla="*/ 36 w 96"/>
              <a:gd name="T85" fmla="*/ 60 h 140"/>
              <a:gd name="T86" fmla="*/ 36 w 96"/>
              <a:gd name="T87" fmla="*/ 52 h 140"/>
              <a:gd name="T88" fmla="*/ 36 w 96"/>
              <a:gd name="T89" fmla="*/ 52 h 1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96" h="140">
                <a:moveTo>
                  <a:pt x="36" y="52"/>
                </a:moveTo>
                <a:lnTo>
                  <a:pt x="40" y="48"/>
                </a:lnTo>
                <a:lnTo>
                  <a:pt x="44" y="40"/>
                </a:lnTo>
                <a:lnTo>
                  <a:pt x="48" y="24"/>
                </a:lnTo>
                <a:lnTo>
                  <a:pt x="48" y="16"/>
                </a:lnTo>
                <a:lnTo>
                  <a:pt x="52" y="8"/>
                </a:lnTo>
                <a:lnTo>
                  <a:pt x="56" y="4"/>
                </a:lnTo>
                <a:lnTo>
                  <a:pt x="56" y="0"/>
                </a:lnTo>
                <a:lnTo>
                  <a:pt x="64" y="0"/>
                </a:lnTo>
                <a:lnTo>
                  <a:pt x="68" y="0"/>
                </a:lnTo>
                <a:lnTo>
                  <a:pt x="72" y="0"/>
                </a:lnTo>
                <a:lnTo>
                  <a:pt x="80" y="4"/>
                </a:lnTo>
                <a:lnTo>
                  <a:pt x="84" y="8"/>
                </a:lnTo>
                <a:lnTo>
                  <a:pt x="88" y="16"/>
                </a:lnTo>
                <a:lnTo>
                  <a:pt x="92" y="24"/>
                </a:lnTo>
                <a:lnTo>
                  <a:pt x="96" y="32"/>
                </a:lnTo>
                <a:lnTo>
                  <a:pt x="96" y="44"/>
                </a:lnTo>
                <a:lnTo>
                  <a:pt x="96" y="60"/>
                </a:lnTo>
                <a:lnTo>
                  <a:pt x="92" y="72"/>
                </a:lnTo>
                <a:lnTo>
                  <a:pt x="88" y="84"/>
                </a:lnTo>
                <a:lnTo>
                  <a:pt x="80" y="100"/>
                </a:lnTo>
                <a:lnTo>
                  <a:pt x="72" y="112"/>
                </a:lnTo>
                <a:lnTo>
                  <a:pt x="64" y="120"/>
                </a:lnTo>
                <a:lnTo>
                  <a:pt x="56" y="124"/>
                </a:lnTo>
                <a:lnTo>
                  <a:pt x="48" y="132"/>
                </a:lnTo>
                <a:lnTo>
                  <a:pt x="44" y="136"/>
                </a:lnTo>
                <a:lnTo>
                  <a:pt x="36" y="140"/>
                </a:lnTo>
                <a:lnTo>
                  <a:pt x="28" y="140"/>
                </a:lnTo>
                <a:lnTo>
                  <a:pt x="24" y="140"/>
                </a:lnTo>
                <a:lnTo>
                  <a:pt x="16" y="136"/>
                </a:lnTo>
                <a:lnTo>
                  <a:pt x="12" y="128"/>
                </a:lnTo>
                <a:lnTo>
                  <a:pt x="8" y="120"/>
                </a:lnTo>
                <a:lnTo>
                  <a:pt x="4" y="112"/>
                </a:lnTo>
                <a:lnTo>
                  <a:pt x="4" y="104"/>
                </a:lnTo>
                <a:lnTo>
                  <a:pt x="0" y="100"/>
                </a:lnTo>
                <a:lnTo>
                  <a:pt x="4" y="92"/>
                </a:lnTo>
                <a:lnTo>
                  <a:pt x="4" y="88"/>
                </a:lnTo>
                <a:lnTo>
                  <a:pt x="8" y="84"/>
                </a:lnTo>
                <a:lnTo>
                  <a:pt x="12" y="80"/>
                </a:lnTo>
                <a:lnTo>
                  <a:pt x="16" y="76"/>
                </a:lnTo>
                <a:lnTo>
                  <a:pt x="24" y="68"/>
                </a:lnTo>
                <a:lnTo>
                  <a:pt x="28" y="64"/>
                </a:lnTo>
                <a:lnTo>
                  <a:pt x="36" y="60"/>
                </a:lnTo>
                <a:lnTo>
                  <a:pt x="36" y="52"/>
                </a:lnTo>
                <a:lnTo>
                  <a:pt x="36" y="52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0" name="Freeform 160">
            <a:extLst>
              <a:ext uri="{FF2B5EF4-FFF2-40B4-BE49-F238E27FC236}">
                <a16:creationId xmlns:a16="http://schemas.microsoft.com/office/drawing/2014/main" id="{4B3E944F-E340-49F9-A093-EF20B1E607E3}"/>
              </a:ext>
            </a:extLst>
          </p:cNvPr>
          <p:cNvSpPr>
            <a:spLocks/>
          </p:cNvSpPr>
          <p:nvPr/>
        </p:nvSpPr>
        <p:spPr bwMode="auto">
          <a:xfrm>
            <a:off x="6207116" y="3970653"/>
            <a:ext cx="449564" cy="802845"/>
          </a:xfrm>
          <a:custGeom>
            <a:avLst/>
            <a:gdLst>
              <a:gd name="T0" fmla="*/ 32 w 132"/>
              <a:gd name="T1" fmla="*/ 180 h 180"/>
              <a:gd name="T2" fmla="*/ 0 w 132"/>
              <a:gd name="T3" fmla="*/ 176 h 180"/>
              <a:gd name="T4" fmla="*/ 12 w 132"/>
              <a:gd name="T5" fmla="*/ 156 h 180"/>
              <a:gd name="T6" fmla="*/ 20 w 132"/>
              <a:gd name="T7" fmla="*/ 136 h 180"/>
              <a:gd name="T8" fmla="*/ 28 w 132"/>
              <a:gd name="T9" fmla="*/ 116 h 180"/>
              <a:gd name="T10" fmla="*/ 36 w 132"/>
              <a:gd name="T11" fmla="*/ 96 h 180"/>
              <a:gd name="T12" fmla="*/ 40 w 132"/>
              <a:gd name="T13" fmla="*/ 84 h 180"/>
              <a:gd name="T14" fmla="*/ 44 w 132"/>
              <a:gd name="T15" fmla="*/ 68 h 180"/>
              <a:gd name="T16" fmla="*/ 48 w 132"/>
              <a:gd name="T17" fmla="*/ 56 h 180"/>
              <a:gd name="T18" fmla="*/ 52 w 132"/>
              <a:gd name="T19" fmla="*/ 44 h 180"/>
              <a:gd name="T20" fmla="*/ 52 w 132"/>
              <a:gd name="T21" fmla="*/ 36 h 180"/>
              <a:gd name="T22" fmla="*/ 52 w 132"/>
              <a:gd name="T23" fmla="*/ 28 h 180"/>
              <a:gd name="T24" fmla="*/ 52 w 132"/>
              <a:gd name="T25" fmla="*/ 24 h 180"/>
              <a:gd name="T26" fmla="*/ 48 w 132"/>
              <a:gd name="T27" fmla="*/ 20 h 180"/>
              <a:gd name="T28" fmla="*/ 44 w 132"/>
              <a:gd name="T29" fmla="*/ 16 h 180"/>
              <a:gd name="T30" fmla="*/ 44 w 132"/>
              <a:gd name="T31" fmla="*/ 12 h 180"/>
              <a:gd name="T32" fmla="*/ 44 w 132"/>
              <a:gd name="T33" fmla="*/ 12 h 180"/>
              <a:gd name="T34" fmla="*/ 44 w 132"/>
              <a:gd name="T35" fmla="*/ 4 h 180"/>
              <a:gd name="T36" fmla="*/ 48 w 132"/>
              <a:gd name="T37" fmla="*/ 0 h 180"/>
              <a:gd name="T38" fmla="*/ 52 w 132"/>
              <a:gd name="T39" fmla="*/ 0 h 180"/>
              <a:gd name="T40" fmla="*/ 60 w 132"/>
              <a:gd name="T41" fmla="*/ 0 h 180"/>
              <a:gd name="T42" fmla="*/ 72 w 132"/>
              <a:gd name="T43" fmla="*/ 0 h 180"/>
              <a:gd name="T44" fmla="*/ 84 w 132"/>
              <a:gd name="T45" fmla="*/ 4 h 180"/>
              <a:gd name="T46" fmla="*/ 96 w 132"/>
              <a:gd name="T47" fmla="*/ 8 h 180"/>
              <a:gd name="T48" fmla="*/ 104 w 132"/>
              <a:gd name="T49" fmla="*/ 12 h 180"/>
              <a:gd name="T50" fmla="*/ 112 w 132"/>
              <a:gd name="T51" fmla="*/ 16 h 180"/>
              <a:gd name="T52" fmla="*/ 120 w 132"/>
              <a:gd name="T53" fmla="*/ 24 h 180"/>
              <a:gd name="T54" fmla="*/ 128 w 132"/>
              <a:gd name="T55" fmla="*/ 28 h 180"/>
              <a:gd name="T56" fmla="*/ 132 w 132"/>
              <a:gd name="T57" fmla="*/ 32 h 180"/>
              <a:gd name="T58" fmla="*/ 132 w 132"/>
              <a:gd name="T59" fmla="*/ 36 h 180"/>
              <a:gd name="T60" fmla="*/ 128 w 132"/>
              <a:gd name="T61" fmla="*/ 40 h 180"/>
              <a:gd name="T62" fmla="*/ 124 w 132"/>
              <a:gd name="T63" fmla="*/ 48 h 180"/>
              <a:gd name="T64" fmla="*/ 116 w 132"/>
              <a:gd name="T65" fmla="*/ 60 h 180"/>
              <a:gd name="T66" fmla="*/ 104 w 132"/>
              <a:gd name="T67" fmla="*/ 76 h 180"/>
              <a:gd name="T68" fmla="*/ 92 w 132"/>
              <a:gd name="T69" fmla="*/ 96 h 180"/>
              <a:gd name="T70" fmla="*/ 84 w 132"/>
              <a:gd name="T71" fmla="*/ 108 h 180"/>
              <a:gd name="T72" fmla="*/ 72 w 132"/>
              <a:gd name="T73" fmla="*/ 120 h 180"/>
              <a:gd name="T74" fmla="*/ 64 w 132"/>
              <a:gd name="T75" fmla="*/ 132 h 180"/>
              <a:gd name="T76" fmla="*/ 56 w 132"/>
              <a:gd name="T77" fmla="*/ 148 h 180"/>
              <a:gd name="T78" fmla="*/ 44 w 132"/>
              <a:gd name="T79" fmla="*/ 160 h 180"/>
              <a:gd name="T80" fmla="*/ 32 w 132"/>
              <a:gd name="T81" fmla="*/ 180 h 180"/>
              <a:gd name="T82" fmla="*/ 32 w 132"/>
              <a:gd name="T83" fmla="*/ 180 h 1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32" h="180">
                <a:moveTo>
                  <a:pt x="32" y="180"/>
                </a:moveTo>
                <a:lnTo>
                  <a:pt x="0" y="176"/>
                </a:lnTo>
                <a:lnTo>
                  <a:pt x="12" y="156"/>
                </a:lnTo>
                <a:lnTo>
                  <a:pt x="20" y="136"/>
                </a:lnTo>
                <a:lnTo>
                  <a:pt x="28" y="116"/>
                </a:lnTo>
                <a:lnTo>
                  <a:pt x="36" y="96"/>
                </a:lnTo>
                <a:lnTo>
                  <a:pt x="40" y="84"/>
                </a:lnTo>
                <a:lnTo>
                  <a:pt x="44" y="68"/>
                </a:lnTo>
                <a:lnTo>
                  <a:pt x="48" y="56"/>
                </a:lnTo>
                <a:lnTo>
                  <a:pt x="52" y="44"/>
                </a:lnTo>
                <a:lnTo>
                  <a:pt x="52" y="36"/>
                </a:lnTo>
                <a:lnTo>
                  <a:pt x="52" y="28"/>
                </a:lnTo>
                <a:lnTo>
                  <a:pt x="52" y="24"/>
                </a:lnTo>
                <a:lnTo>
                  <a:pt x="48" y="20"/>
                </a:lnTo>
                <a:lnTo>
                  <a:pt x="44" y="16"/>
                </a:lnTo>
                <a:lnTo>
                  <a:pt x="44" y="12"/>
                </a:lnTo>
                <a:lnTo>
                  <a:pt x="44" y="12"/>
                </a:lnTo>
                <a:lnTo>
                  <a:pt x="44" y="4"/>
                </a:lnTo>
                <a:lnTo>
                  <a:pt x="48" y="0"/>
                </a:lnTo>
                <a:lnTo>
                  <a:pt x="52" y="0"/>
                </a:lnTo>
                <a:lnTo>
                  <a:pt x="60" y="0"/>
                </a:lnTo>
                <a:lnTo>
                  <a:pt x="72" y="0"/>
                </a:lnTo>
                <a:lnTo>
                  <a:pt x="84" y="4"/>
                </a:lnTo>
                <a:lnTo>
                  <a:pt x="96" y="8"/>
                </a:lnTo>
                <a:lnTo>
                  <a:pt x="104" y="12"/>
                </a:lnTo>
                <a:lnTo>
                  <a:pt x="112" y="16"/>
                </a:lnTo>
                <a:lnTo>
                  <a:pt x="120" y="24"/>
                </a:lnTo>
                <a:lnTo>
                  <a:pt x="128" y="28"/>
                </a:lnTo>
                <a:lnTo>
                  <a:pt x="132" y="32"/>
                </a:lnTo>
                <a:lnTo>
                  <a:pt x="132" y="36"/>
                </a:lnTo>
                <a:lnTo>
                  <a:pt x="128" y="40"/>
                </a:lnTo>
                <a:lnTo>
                  <a:pt x="124" y="48"/>
                </a:lnTo>
                <a:lnTo>
                  <a:pt x="116" y="60"/>
                </a:lnTo>
                <a:lnTo>
                  <a:pt x="104" y="76"/>
                </a:lnTo>
                <a:lnTo>
                  <a:pt x="92" y="96"/>
                </a:lnTo>
                <a:lnTo>
                  <a:pt x="84" y="108"/>
                </a:lnTo>
                <a:lnTo>
                  <a:pt x="72" y="120"/>
                </a:lnTo>
                <a:lnTo>
                  <a:pt x="64" y="132"/>
                </a:lnTo>
                <a:lnTo>
                  <a:pt x="56" y="148"/>
                </a:lnTo>
                <a:lnTo>
                  <a:pt x="44" y="160"/>
                </a:lnTo>
                <a:lnTo>
                  <a:pt x="32" y="180"/>
                </a:lnTo>
                <a:lnTo>
                  <a:pt x="32" y="180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1" name="Freeform 161">
            <a:extLst>
              <a:ext uri="{FF2B5EF4-FFF2-40B4-BE49-F238E27FC236}">
                <a16:creationId xmlns:a16="http://schemas.microsoft.com/office/drawing/2014/main" id="{D793F90C-CAF1-408F-B221-D2C632487120}"/>
              </a:ext>
            </a:extLst>
          </p:cNvPr>
          <p:cNvSpPr>
            <a:spLocks/>
          </p:cNvSpPr>
          <p:nvPr/>
        </p:nvSpPr>
        <p:spPr bwMode="auto">
          <a:xfrm>
            <a:off x="5798421" y="4131222"/>
            <a:ext cx="326955" cy="428184"/>
          </a:xfrm>
          <a:custGeom>
            <a:avLst/>
            <a:gdLst>
              <a:gd name="T0" fmla="*/ 92 w 96"/>
              <a:gd name="T1" fmla="*/ 72 h 96"/>
              <a:gd name="T2" fmla="*/ 88 w 96"/>
              <a:gd name="T3" fmla="*/ 80 h 96"/>
              <a:gd name="T4" fmla="*/ 80 w 96"/>
              <a:gd name="T5" fmla="*/ 88 h 96"/>
              <a:gd name="T6" fmla="*/ 76 w 96"/>
              <a:gd name="T7" fmla="*/ 92 h 96"/>
              <a:gd name="T8" fmla="*/ 72 w 96"/>
              <a:gd name="T9" fmla="*/ 92 h 96"/>
              <a:gd name="T10" fmla="*/ 68 w 96"/>
              <a:gd name="T11" fmla="*/ 96 h 96"/>
              <a:gd name="T12" fmla="*/ 64 w 96"/>
              <a:gd name="T13" fmla="*/ 92 h 96"/>
              <a:gd name="T14" fmla="*/ 60 w 96"/>
              <a:gd name="T15" fmla="*/ 92 h 96"/>
              <a:gd name="T16" fmla="*/ 56 w 96"/>
              <a:gd name="T17" fmla="*/ 88 h 96"/>
              <a:gd name="T18" fmla="*/ 52 w 96"/>
              <a:gd name="T19" fmla="*/ 84 h 96"/>
              <a:gd name="T20" fmla="*/ 48 w 96"/>
              <a:gd name="T21" fmla="*/ 76 h 96"/>
              <a:gd name="T22" fmla="*/ 36 w 96"/>
              <a:gd name="T23" fmla="*/ 64 h 96"/>
              <a:gd name="T24" fmla="*/ 28 w 96"/>
              <a:gd name="T25" fmla="*/ 48 h 96"/>
              <a:gd name="T26" fmla="*/ 20 w 96"/>
              <a:gd name="T27" fmla="*/ 36 h 96"/>
              <a:gd name="T28" fmla="*/ 12 w 96"/>
              <a:gd name="T29" fmla="*/ 28 h 96"/>
              <a:gd name="T30" fmla="*/ 8 w 96"/>
              <a:gd name="T31" fmla="*/ 20 h 96"/>
              <a:gd name="T32" fmla="*/ 4 w 96"/>
              <a:gd name="T33" fmla="*/ 16 h 96"/>
              <a:gd name="T34" fmla="*/ 4 w 96"/>
              <a:gd name="T35" fmla="*/ 12 h 96"/>
              <a:gd name="T36" fmla="*/ 0 w 96"/>
              <a:gd name="T37" fmla="*/ 8 h 96"/>
              <a:gd name="T38" fmla="*/ 4 w 96"/>
              <a:gd name="T39" fmla="*/ 0 h 96"/>
              <a:gd name="T40" fmla="*/ 8 w 96"/>
              <a:gd name="T41" fmla="*/ 0 h 96"/>
              <a:gd name="T42" fmla="*/ 12 w 96"/>
              <a:gd name="T43" fmla="*/ 0 h 96"/>
              <a:gd name="T44" fmla="*/ 20 w 96"/>
              <a:gd name="T45" fmla="*/ 0 h 96"/>
              <a:gd name="T46" fmla="*/ 28 w 96"/>
              <a:gd name="T47" fmla="*/ 0 h 96"/>
              <a:gd name="T48" fmla="*/ 36 w 96"/>
              <a:gd name="T49" fmla="*/ 0 h 96"/>
              <a:gd name="T50" fmla="*/ 48 w 96"/>
              <a:gd name="T51" fmla="*/ 4 h 96"/>
              <a:gd name="T52" fmla="*/ 64 w 96"/>
              <a:gd name="T53" fmla="*/ 12 h 96"/>
              <a:gd name="T54" fmla="*/ 72 w 96"/>
              <a:gd name="T55" fmla="*/ 20 h 96"/>
              <a:gd name="T56" fmla="*/ 84 w 96"/>
              <a:gd name="T57" fmla="*/ 28 h 96"/>
              <a:gd name="T58" fmla="*/ 92 w 96"/>
              <a:gd name="T59" fmla="*/ 36 h 96"/>
              <a:gd name="T60" fmla="*/ 96 w 96"/>
              <a:gd name="T61" fmla="*/ 48 h 96"/>
              <a:gd name="T62" fmla="*/ 96 w 96"/>
              <a:gd name="T63" fmla="*/ 60 h 96"/>
              <a:gd name="T64" fmla="*/ 92 w 96"/>
              <a:gd name="T65" fmla="*/ 72 h 96"/>
              <a:gd name="T66" fmla="*/ 92 w 96"/>
              <a:gd name="T67" fmla="*/ 72 h 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96" h="96">
                <a:moveTo>
                  <a:pt x="92" y="72"/>
                </a:moveTo>
                <a:lnTo>
                  <a:pt x="88" y="80"/>
                </a:lnTo>
                <a:lnTo>
                  <a:pt x="80" y="88"/>
                </a:lnTo>
                <a:lnTo>
                  <a:pt x="76" y="92"/>
                </a:lnTo>
                <a:lnTo>
                  <a:pt x="72" y="92"/>
                </a:lnTo>
                <a:lnTo>
                  <a:pt x="68" y="96"/>
                </a:lnTo>
                <a:lnTo>
                  <a:pt x="64" y="92"/>
                </a:lnTo>
                <a:lnTo>
                  <a:pt x="60" y="92"/>
                </a:lnTo>
                <a:lnTo>
                  <a:pt x="56" y="88"/>
                </a:lnTo>
                <a:lnTo>
                  <a:pt x="52" y="84"/>
                </a:lnTo>
                <a:lnTo>
                  <a:pt x="48" y="76"/>
                </a:lnTo>
                <a:lnTo>
                  <a:pt x="36" y="64"/>
                </a:lnTo>
                <a:lnTo>
                  <a:pt x="28" y="48"/>
                </a:lnTo>
                <a:lnTo>
                  <a:pt x="20" y="36"/>
                </a:lnTo>
                <a:lnTo>
                  <a:pt x="12" y="28"/>
                </a:lnTo>
                <a:lnTo>
                  <a:pt x="8" y="20"/>
                </a:lnTo>
                <a:lnTo>
                  <a:pt x="4" y="16"/>
                </a:lnTo>
                <a:lnTo>
                  <a:pt x="4" y="12"/>
                </a:lnTo>
                <a:lnTo>
                  <a:pt x="0" y="8"/>
                </a:lnTo>
                <a:lnTo>
                  <a:pt x="4" y="0"/>
                </a:lnTo>
                <a:lnTo>
                  <a:pt x="8" y="0"/>
                </a:lnTo>
                <a:lnTo>
                  <a:pt x="12" y="0"/>
                </a:lnTo>
                <a:lnTo>
                  <a:pt x="20" y="0"/>
                </a:lnTo>
                <a:lnTo>
                  <a:pt x="28" y="0"/>
                </a:lnTo>
                <a:lnTo>
                  <a:pt x="36" y="0"/>
                </a:lnTo>
                <a:lnTo>
                  <a:pt x="48" y="4"/>
                </a:lnTo>
                <a:lnTo>
                  <a:pt x="64" y="12"/>
                </a:lnTo>
                <a:lnTo>
                  <a:pt x="72" y="20"/>
                </a:lnTo>
                <a:lnTo>
                  <a:pt x="84" y="28"/>
                </a:lnTo>
                <a:lnTo>
                  <a:pt x="92" y="36"/>
                </a:lnTo>
                <a:lnTo>
                  <a:pt x="96" y="48"/>
                </a:lnTo>
                <a:lnTo>
                  <a:pt x="96" y="60"/>
                </a:lnTo>
                <a:lnTo>
                  <a:pt x="92" y="72"/>
                </a:lnTo>
                <a:lnTo>
                  <a:pt x="92" y="72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2" name="Freeform 162">
            <a:extLst>
              <a:ext uri="{FF2B5EF4-FFF2-40B4-BE49-F238E27FC236}">
                <a16:creationId xmlns:a16="http://schemas.microsoft.com/office/drawing/2014/main" id="{A2D6484D-2B78-4E74-AAFF-1D329D6DDB18}"/>
              </a:ext>
            </a:extLst>
          </p:cNvPr>
          <p:cNvSpPr>
            <a:spLocks/>
          </p:cNvSpPr>
          <p:nvPr/>
        </p:nvSpPr>
        <p:spPr bwMode="auto">
          <a:xfrm>
            <a:off x="5403350" y="4202586"/>
            <a:ext cx="326955" cy="410343"/>
          </a:xfrm>
          <a:custGeom>
            <a:avLst/>
            <a:gdLst>
              <a:gd name="T0" fmla="*/ 96 w 96"/>
              <a:gd name="T1" fmla="*/ 56 h 92"/>
              <a:gd name="T2" fmla="*/ 96 w 96"/>
              <a:gd name="T3" fmla="*/ 64 h 92"/>
              <a:gd name="T4" fmla="*/ 92 w 96"/>
              <a:gd name="T5" fmla="*/ 72 h 92"/>
              <a:gd name="T6" fmla="*/ 92 w 96"/>
              <a:gd name="T7" fmla="*/ 80 h 92"/>
              <a:gd name="T8" fmla="*/ 88 w 96"/>
              <a:gd name="T9" fmla="*/ 84 h 92"/>
              <a:gd name="T10" fmla="*/ 84 w 96"/>
              <a:gd name="T11" fmla="*/ 88 h 92"/>
              <a:gd name="T12" fmla="*/ 76 w 96"/>
              <a:gd name="T13" fmla="*/ 88 h 92"/>
              <a:gd name="T14" fmla="*/ 72 w 96"/>
              <a:gd name="T15" fmla="*/ 92 h 92"/>
              <a:gd name="T16" fmla="*/ 64 w 96"/>
              <a:gd name="T17" fmla="*/ 92 h 92"/>
              <a:gd name="T18" fmla="*/ 64 w 96"/>
              <a:gd name="T19" fmla="*/ 92 h 92"/>
              <a:gd name="T20" fmla="*/ 60 w 96"/>
              <a:gd name="T21" fmla="*/ 88 h 92"/>
              <a:gd name="T22" fmla="*/ 56 w 96"/>
              <a:gd name="T23" fmla="*/ 84 h 92"/>
              <a:gd name="T24" fmla="*/ 52 w 96"/>
              <a:gd name="T25" fmla="*/ 80 h 92"/>
              <a:gd name="T26" fmla="*/ 44 w 96"/>
              <a:gd name="T27" fmla="*/ 76 h 92"/>
              <a:gd name="T28" fmla="*/ 40 w 96"/>
              <a:gd name="T29" fmla="*/ 68 h 92"/>
              <a:gd name="T30" fmla="*/ 36 w 96"/>
              <a:gd name="T31" fmla="*/ 60 h 92"/>
              <a:gd name="T32" fmla="*/ 28 w 96"/>
              <a:gd name="T33" fmla="*/ 52 h 92"/>
              <a:gd name="T34" fmla="*/ 20 w 96"/>
              <a:gd name="T35" fmla="*/ 44 h 92"/>
              <a:gd name="T36" fmla="*/ 16 w 96"/>
              <a:gd name="T37" fmla="*/ 36 h 92"/>
              <a:gd name="T38" fmla="*/ 8 w 96"/>
              <a:gd name="T39" fmla="*/ 28 h 92"/>
              <a:gd name="T40" fmla="*/ 4 w 96"/>
              <a:gd name="T41" fmla="*/ 24 h 92"/>
              <a:gd name="T42" fmla="*/ 0 w 96"/>
              <a:gd name="T43" fmla="*/ 12 h 92"/>
              <a:gd name="T44" fmla="*/ 0 w 96"/>
              <a:gd name="T45" fmla="*/ 8 h 92"/>
              <a:gd name="T46" fmla="*/ 0 w 96"/>
              <a:gd name="T47" fmla="*/ 4 h 92"/>
              <a:gd name="T48" fmla="*/ 4 w 96"/>
              <a:gd name="T49" fmla="*/ 4 h 92"/>
              <a:gd name="T50" fmla="*/ 12 w 96"/>
              <a:gd name="T51" fmla="*/ 4 h 92"/>
              <a:gd name="T52" fmla="*/ 24 w 96"/>
              <a:gd name="T53" fmla="*/ 0 h 92"/>
              <a:gd name="T54" fmla="*/ 36 w 96"/>
              <a:gd name="T55" fmla="*/ 4 h 92"/>
              <a:gd name="T56" fmla="*/ 48 w 96"/>
              <a:gd name="T57" fmla="*/ 4 h 92"/>
              <a:gd name="T58" fmla="*/ 60 w 96"/>
              <a:gd name="T59" fmla="*/ 12 h 92"/>
              <a:gd name="T60" fmla="*/ 76 w 96"/>
              <a:gd name="T61" fmla="*/ 16 h 92"/>
              <a:gd name="T62" fmla="*/ 84 w 96"/>
              <a:gd name="T63" fmla="*/ 28 h 92"/>
              <a:gd name="T64" fmla="*/ 92 w 96"/>
              <a:gd name="T65" fmla="*/ 36 h 92"/>
              <a:gd name="T66" fmla="*/ 96 w 96"/>
              <a:gd name="T67" fmla="*/ 44 h 92"/>
              <a:gd name="T68" fmla="*/ 96 w 96"/>
              <a:gd name="T69" fmla="*/ 48 h 92"/>
              <a:gd name="T70" fmla="*/ 96 w 96"/>
              <a:gd name="T71" fmla="*/ 56 h 92"/>
              <a:gd name="T72" fmla="*/ 96 w 96"/>
              <a:gd name="T73" fmla="*/ 56 h 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96" h="92">
                <a:moveTo>
                  <a:pt x="96" y="56"/>
                </a:moveTo>
                <a:lnTo>
                  <a:pt x="96" y="64"/>
                </a:lnTo>
                <a:lnTo>
                  <a:pt x="92" y="72"/>
                </a:lnTo>
                <a:lnTo>
                  <a:pt x="92" y="80"/>
                </a:lnTo>
                <a:lnTo>
                  <a:pt x="88" y="84"/>
                </a:lnTo>
                <a:lnTo>
                  <a:pt x="84" y="88"/>
                </a:lnTo>
                <a:lnTo>
                  <a:pt x="76" y="88"/>
                </a:lnTo>
                <a:lnTo>
                  <a:pt x="72" y="92"/>
                </a:lnTo>
                <a:lnTo>
                  <a:pt x="64" y="92"/>
                </a:lnTo>
                <a:lnTo>
                  <a:pt x="64" y="92"/>
                </a:lnTo>
                <a:lnTo>
                  <a:pt x="60" y="88"/>
                </a:lnTo>
                <a:lnTo>
                  <a:pt x="56" y="84"/>
                </a:lnTo>
                <a:lnTo>
                  <a:pt x="52" y="80"/>
                </a:lnTo>
                <a:lnTo>
                  <a:pt x="44" y="76"/>
                </a:lnTo>
                <a:lnTo>
                  <a:pt x="40" y="68"/>
                </a:lnTo>
                <a:lnTo>
                  <a:pt x="36" y="60"/>
                </a:lnTo>
                <a:lnTo>
                  <a:pt x="28" y="52"/>
                </a:lnTo>
                <a:lnTo>
                  <a:pt x="20" y="44"/>
                </a:lnTo>
                <a:lnTo>
                  <a:pt x="16" y="36"/>
                </a:lnTo>
                <a:lnTo>
                  <a:pt x="8" y="28"/>
                </a:lnTo>
                <a:lnTo>
                  <a:pt x="4" y="24"/>
                </a:lnTo>
                <a:lnTo>
                  <a:pt x="0" y="12"/>
                </a:lnTo>
                <a:lnTo>
                  <a:pt x="0" y="8"/>
                </a:lnTo>
                <a:lnTo>
                  <a:pt x="0" y="4"/>
                </a:lnTo>
                <a:lnTo>
                  <a:pt x="4" y="4"/>
                </a:lnTo>
                <a:lnTo>
                  <a:pt x="12" y="4"/>
                </a:lnTo>
                <a:lnTo>
                  <a:pt x="24" y="0"/>
                </a:lnTo>
                <a:lnTo>
                  <a:pt x="36" y="4"/>
                </a:lnTo>
                <a:lnTo>
                  <a:pt x="48" y="4"/>
                </a:lnTo>
                <a:lnTo>
                  <a:pt x="60" y="12"/>
                </a:lnTo>
                <a:lnTo>
                  <a:pt x="76" y="16"/>
                </a:lnTo>
                <a:lnTo>
                  <a:pt x="84" y="28"/>
                </a:lnTo>
                <a:lnTo>
                  <a:pt x="92" y="36"/>
                </a:lnTo>
                <a:lnTo>
                  <a:pt x="96" y="44"/>
                </a:lnTo>
                <a:lnTo>
                  <a:pt x="96" y="48"/>
                </a:lnTo>
                <a:lnTo>
                  <a:pt x="96" y="56"/>
                </a:lnTo>
                <a:lnTo>
                  <a:pt x="96" y="56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3" name="Freeform 163">
            <a:extLst>
              <a:ext uri="{FF2B5EF4-FFF2-40B4-BE49-F238E27FC236}">
                <a16:creationId xmlns:a16="http://schemas.microsoft.com/office/drawing/2014/main" id="{B5D8209C-7316-4CDE-89C5-A4DE757E2667}"/>
              </a:ext>
            </a:extLst>
          </p:cNvPr>
          <p:cNvSpPr>
            <a:spLocks/>
          </p:cNvSpPr>
          <p:nvPr/>
        </p:nvSpPr>
        <p:spPr bwMode="auto">
          <a:xfrm>
            <a:off x="5512335" y="4934067"/>
            <a:ext cx="953620" cy="481707"/>
          </a:xfrm>
          <a:custGeom>
            <a:avLst/>
            <a:gdLst>
              <a:gd name="T0" fmla="*/ 152 w 280"/>
              <a:gd name="T1" fmla="*/ 84 h 108"/>
              <a:gd name="T2" fmla="*/ 172 w 280"/>
              <a:gd name="T3" fmla="*/ 60 h 108"/>
              <a:gd name="T4" fmla="*/ 188 w 280"/>
              <a:gd name="T5" fmla="*/ 48 h 108"/>
              <a:gd name="T6" fmla="*/ 192 w 280"/>
              <a:gd name="T7" fmla="*/ 40 h 108"/>
              <a:gd name="T8" fmla="*/ 188 w 280"/>
              <a:gd name="T9" fmla="*/ 40 h 108"/>
              <a:gd name="T10" fmla="*/ 180 w 280"/>
              <a:gd name="T11" fmla="*/ 40 h 108"/>
              <a:gd name="T12" fmla="*/ 172 w 280"/>
              <a:gd name="T13" fmla="*/ 40 h 108"/>
              <a:gd name="T14" fmla="*/ 160 w 280"/>
              <a:gd name="T15" fmla="*/ 40 h 108"/>
              <a:gd name="T16" fmla="*/ 140 w 280"/>
              <a:gd name="T17" fmla="*/ 44 h 108"/>
              <a:gd name="T18" fmla="*/ 116 w 280"/>
              <a:gd name="T19" fmla="*/ 52 h 108"/>
              <a:gd name="T20" fmla="*/ 92 w 280"/>
              <a:gd name="T21" fmla="*/ 60 h 108"/>
              <a:gd name="T22" fmla="*/ 72 w 280"/>
              <a:gd name="T23" fmla="*/ 64 h 108"/>
              <a:gd name="T24" fmla="*/ 56 w 280"/>
              <a:gd name="T25" fmla="*/ 64 h 108"/>
              <a:gd name="T26" fmla="*/ 48 w 280"/>
              <a:gd name="T27" fmla="*/ 64 h 108"/>
              <a:gd name="T28" fmla="*/ 36 w 280"/>
              <a:gd name="T29" fmla="*/ 64 h 108"/>
              <a:gd name="T30" fmla="*/ 24 w 280"/>
              <a:gd name="T31" fmla="*/ 56 h 108"/>
              <a:gd name="T32" fmla="*/ 8 w 280"/>
              <a:gd name="T33" fmla="*/ 44 h 108"/>
              <a:gd name="T34" fmla="*/ 0 w 280"/>
              <a:gd name="T35" fmla="*/ 40 h 108"/>
              <a:gd name="T36" fmla="*/ 4 w 280"/>
              <a:gd name="T37" fmla="*/ 36 h 108"/>
              <a:gd name="T38" fmla="*/ 12 w 280"/>
              <a:gd name="T39" fmla="*/ 32 h 108"/>
              <a:gd name="T40" fmla="*/ 28 w 280"/>
              <a:gd name="T41" fmla="*/ 28 h 108"/>
              <a:gd name="T42" fmla="*/ 44 w 280"/>
              <a:gd name="T43" fmla="*/ 24 h 108"/>
              <a:gd name="T44" fmla="*/ 88 w 280"/>
              <a:gd name="T45" fmla="*/ 20 h 108"/>
              <a:gd name="T46" fmla="*/ 132 w 280"/>
              <a:gd name="T47" fmla="*/ 12 h 108"/>
              <a:gd name="T48" fmla="*/ 152 w 280"/>
              <a:gd name="T49" fmla="*/ 12 h 108"/>
              <a:gd name="T50" fmla="*/ 168 w 280"/>
              <a:gd name="T51" fmla="*/ 8 h 108"/>
              <a:gd name="T52" fmla="*/ 180 w 280"/>
              <a:gd name="T53" fmla="*/ 4 h 108"/>
              <a:gd name="T54" fmla="*/ 184 w 280"/>
              <a:gd name="T55" fmla="*/ 0 h 108"/>
              <a:gd name="T56" fmla="*/ 192 w 280"/>
              <a:gd name="T57" fmla="*/ 0 h 108"/>
              <a:gd name="T58" fmla="*/ 208 w 280"/>
              <a:gd name="T59" fmla="*/ 0 h 108"/>
              <a:gd name="T60" fmla="*/ 228 w 280"/>
              <a:gd name="T61" fmla="*/ 4 h 108"/>
              <a:gd name="T62" fmla="*/ 252 w 280"/>
              <a:gd name="T63" fmla="*/ 16 h 108"/>
              <a:gd name="T64" fmla="*/ 272 w 280"/>
              <a:gd name="T65" fmla="*/ 32 h 108"/>
              <a:gd name="T66" fmla="*/ 280 w 280"/>
              <a:gd name="T67" fmla="*/ 44 h 108"/>
              <a:gd name="T68" fmla="*/ 276 w 280"/>
              <a:gd name="T69" fmla="*/ 52 h 108"/>
              <a:gd name="T70" fmla="*/ 264 w 280"/>
              <a:gd name="T71" fmla="*/ 56 h 108"/>
              <a:gd name="T72" fmla="*/ 248 w 280"/>
              <a:gd name="T73" fmla="*/ 60 h 108"/>
              <a:gd name="T74" fmla="*/ 228 w 280"/>
              <a:gd name="T75" fmla="*/ 72 h 108"/>
              <a:gd name="T76" fmla="*/ 200 w 280"/>
              <a:gd name="T77" fmla="*/ 88 h 108"/>
              <a:gd name="T78" fmla="*/ 164 w 280"/>
              <a:gd name="T79" fmla="*/ 108 h 108"/>
              <a:gd name="T80" fmla="*/ 140 w 280"/>
              <a:gd name="T81" fmla="*/ 100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280" h="108">
                <a:moveTo>
                  <a:pt x="140" y="100"/>
                </a:moveTo>
                <a:lnTo>
                  <a:pt x="152" y="84"/>
                </a:lnTo>
                <a:lnTo>
                  <a:pt x="164" y="72"/>
                </a:lnTo>
                <a:lnTo>
                  <a:pt x="172" y="60"/>
                </a:lnTo>
                <a:lnTo>
                  <a:pt x="180" y="52"/>
                </a:lnTo>
                <a:lnTo>
                  <a:pt x="188" y="48"/>
                </a:lnTo>
                <a:lnTo>
                  <a:pt x="192" y="40"/>
                </a:lnTo>
                <a:lnTo>
                  <a:pt x="192" y="40"/>
                </a:lnTo>
                <a:lnTo>
                  <a:pt x="192" y="40"/>
                </a:lnTo>
                <a:lnTo>
                  <a:pt x="188" y="40"/>
                </a:lnTo>
                <a:lnTo>
                  <a:pt x="184" y="40"/>
                </a:lnTo>
                <a:lnTo>
                  <a:pt x="180" y="40"/>
                </a:lnTo>
                <a:lnTo>
                  <a:pt x="176" y="40"/>
                </a:lnTo>
                <a:lnTo>
                  <a:pt x="172" y="40"/>
                </a:lnTo>
                <a:lnTo>
                  <a:pt x="168" y="40"/>
                </a:lnTo>
                <a:lnTo>
                  <a:pt x="160" y="40"/>
                </a:lnTo>
                <a:lnTo>
                  <a:pt x="152" y="44"/>
                </a:lnTo>
                <a:lnTo>
                  <a:pt x="140" y="44"/>
                </a:lnTo>
                <a:lnTo>
                  <a:pt x="128" y="48"/>
                </a:lnTo>
                <a:lnTo>
                  <a:pt x="116" y="52"/>
                </a:lnTo>
                <a:lnTo>
                  <a:pt x="104" y="56"/>
                </a:lnTo>
                <a:lnTo>
                  <a:pt x="92" y="60"/>
                </a:lnTo>
                <a:lnTo>
                  <a:pt x="80" y="60"/>
                </a:lnTo>
                <a:lnTo>
                  <a:pt x="72" y="64"/>
                </a:lnTo>
                <a:lnTo>
                  <a:pt x="64" y="64"/>
                </a:lnTo>
                <a:lnTo>
                  <a:pt x="56" y="64"/>
                </a:lnTo>
                <a:lnTo>
                  <a:pt x="52" y="64"/>
                </a:lnTo>
                <a:lnTo>
                  <a:pt x="48" y="64"/>
                </a:lnTo>
                <a:lnTo>
                  <a:pt x="44" y="64"/>
                </a:lnTo>
                <a:lnTo>
                  <a:pt x="36" y="64"/>
                </a:lnTo>
                <a:lnTo>
                  <a:pt x="32" y="60"/>
                </a:lnTo>
                <a:lnTo>
                  <a:pt x="24" y="56"/>
                </a:lnTo>
                <a:lnTo>
                  <a:pt x="12" y="48"/>
                </a:lnTo>
                <a:lnTo>
                  <a:pt x="8" y="44"/>
                </a:lnTo>
                <a:lnTo>
                  <a:pt x="4" y="40"/>
                </a:lnTo>
                <a:lnTo>
                  <a:pt x="0" y="40"/>
                </a:lnTo>
                <a:lnTo>
                  <a:pt x="4" y="36"/>
                </a:lnTo>
                <a:lnTo>
                  <a:pt x="4" y="36"/>
                </a:lnTo>
                <a:lnTo>
                  <a:pt x="8" y="32"/>
                </a:lnTo>
                <a:lnTo>
                  <a:pt x="12" y="32"/>
                </a:lnTo>
                <a:lnTo>
                  <a:pt x="20" y="28"/>
                </a:lnTo>
                <a:lnTo>
                  <a:pt x="28" y="28"/>
                </a:lnTo>
                <a:lnTo>
                  <a:pt x="36" y="28"/>
                </a:lnTo>
                <a:lnTo>
                  <a:pt x="44" y="24"/>
                </a:lnTo>
                <a:lnTo>
                  <a:pt x="64" y="24"/>
                </a:lnTo>
                <a:lnTo>
                  <a:pt x="88" y="20"/>
                </a:lnTo>
                <a:lnTo>
                  <a:pt x="108" y="16"/>
                </a:lnTo>
                <a:lnTo>
                  <a:pt x="132" y="12"/>
                </a:lnTo>
                <a:lnTo>
                  <a:pt x="144" y="12"/>
                </a:lnTo>
                <a:lnTo>
                  <a:pt x="152" y="12"/>
                </a:lnTo>
                <a:lnTo>
                  <a:pt x="160" y="8"/>
                </a:lnTo>
                <a:lnTo>
                  <a:pt x="168" y="8"/>
                </a:lnTo>
                <a:lnTo>
                  <a:pt x="176" y="8"/>
                </a:lnTo>
                <a:lnTo>
                  <a:pt x="180" y="4"/>
                </a:lnTo>
                <a:lnTo>
                  <a:pt x="180" y="4"/>
                </a:lnTo>
                <a:lnTo>
                  <a:pt x="184" y="0"/>
                </a:lnTo>
                <a:lnTo>
                  <a:pt x="188" y="0"/>
                </a:lnTo>
                <a:lnTo>
                  <a:pt x="192" y="0"/>
                </a:lnTo>
                <a:lnTo>
                  <a:pt x="200" y="0"/>
                </a:lnTo>
                <a:lnTo>
                  <a:pt x="208" y="0"/>
                </a:lnTo>
                <a:lnTo>
                  <a:pt x="220" y="0"/>
                </a:lnTo>
                <a:lnTo>
                  <a:pt x="228" y="4"/>
                </a:lnTo>
                <a:lnTo>
                  <a:pt x="240" y="12"/>
                </a:lnTo>
                <a:lnTo>
                  <a:pt x="252" y="16"/>
                </a:lnTo>
                <a:lnTo>
                  <a:pt x="264" y="24"/>
                </a:lnTo>
                <a:lnTo>
                  <a:pt x="272" y="32"/>
                </a:lnTo>
                <a:lnTo>
                  <a:pt x="280" y="40"/>
                </a:lnTo>
                <a:lnTo>
                  <a:pt x="280" y="44"/>
                </a:lnTo>
                <a:lnTo>
                  <a:pt x="280" y="48"/>
                </a:lnTo>
                <a:lnTo>
                  <a:pt x="276" y="52"/>
                </a:lnTo>
                <a:lnTo>
                  <a:pt x="272" y="56"/>
                </a:lnTo>
                <a:lnTo>
                  <a:pt x="264" y="56"/>
                </a:lnTo>
                <a:lnTo>
                  <a:pt x="256" y="56"/>
                </a:lnTo>
                <a:lnTo>
                  <a:pt x="248" y="60"/>
                </a:lnTo>
                <a:lnTo>
                  <a:pt x="240" y="64"/>
                </a:lnTo>
                <a:lnTo>
                  <a:pt x="228" y="72"/>
                </a:lnTo>
                <a:lnTo>
                  <a:pt x="212" y="76"/>
                </a:lnTo>
                <a:lnTo>
                  <a:pt x="200" y="88"/>
                </a:lnTo>
                <a:lnTo>
                  <a:pt x="180" y="96"/>
                </a:lnTo>
                <a:lnTo>
                  <a:pt x="164" y="108"/>
                </a:lnTo>
                <a:lnTo>
                  <a:pt x="152" y="104"/>
                </a:lnTo>
                <a:lnTo>
                  <a:pt x="140" y="100"/>
                </a:lnTo>
                <a:lnTo>
                  <a:pt x="140" y="100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4" name="Freeform 164">
            <a:extLst>
              <a:ext uri="{FF2B5EF4-FFF2-40B4-BE49-F238E27FC236}">
                <a16:creationId xmlns:a16="http://schemas.microsoft.com/office/drawing/2014/main" id="{1F255A9D-9DAF-4971-BA44-C7929C5F11E5}"/>
              </a:ext>
            </a:extLst>
          </p:cNvPr>
          <p:cNvSpPr>
            <a:spLocks/>
          </p:cNvSpPr>
          <p:nvPr/>
        </p:nvSpPr>
        <p:spPr bwMode="auto">
          <a:xfrm>
            <a:off x="5675813" y="5290887"/>
            <a:ext cx="585795" cy="1213188"/>
          </a:xfrm>
          <a:custGeom>
            <a:avLst/>
            <a:gdLst>
              <a:gd name="T0" fmla="*/ 108 w 172"/>
              <a:gd name="T1" fmla="*/ 144 h 272"/>
              <a:gd name="T2" fmla="*/ 108 w 172"/>
              <a:gd name="T3" fmla="*/ 108 h 272"/>
              <a:gd name="T4" fmla="*/ 104 w 172"/>
              <a:gd name="T5" fmla="*/ 68 h 272"/>
              <a:gd name="T6" fmla="*/ 92 w 172"/>
              <a:gd name="T7" fmla="*/ 40 h 272"/>
              <a:gd name="T8" fmla="*/ 76 w 172"/>
              <a:gd name="T9" fmla="*/ 24 h 272"/>
              <a:gd name="T10" fmla="*/ 68 w 172"/>
              <a:gd name="T11" fmla="*/ 12 h 272"/>
              <a:gd name="T12" fmla="*/ 72 w 172"/>
              <a:gd name="T13" fmla="*/ 0 h 272"/>
              <a:gd name="T14" fmla="*/ 84 w 172"/>
              <a:gd name="T15" fmla="*/ 0 h 272"/>
              <a:gd name="T16" fmla="*/ 108 w 172"/>
              <a:gd name="T17" fmla="*/ 4 h 272"/>
              <a:gd name="T18" fmla="*/ 124 w 172"/>
              <a:gd name="T19" fmla="*/ 12 h 272"/>
              <a:gd name="T20" fmla="*/ 140 w 172"/>
              <a:gd name="T21" fmla="*/ 24 h 272"/>
              <a:gd name="T22" fmla="*/ 148 w 172"/>
              <a:gd name="T23" fmla="*/ 44 h 272"/>
              <a:gd name="T24" fmla="*/ 160 w 172"/>
              <a:gd name="T25" fmla="*/ 72 h 272"/>
              <a:gd name="T26" fmla="*/ 168 w 172"/>
              <a:gd name="T27" fmla="*/ 108 h 272"/>
              <a:gd name="T28" fmla="*/ 168 w 172"/>
              <a:gd name="T29" fmla="*/ 152 h 272"/>
              <a:gd name="T30" fmla="*/ 164 w 172"/>
              <a:gd name="T31" fmla="*/ 188 h 272"/>
              <a:gd name="T32" fmla="*/ 156 w 172"/>
              <a:gd name="T33" fmla="*/ 220 h 272"/>
              <a:gd name="T34" fmla="*/ 140 w 172"/>
              <a:gd name="T35" fmla="*/ 248 h 272"/>
              <a:gd name="T36" fmla="*/ 120 w 172"/>
              <a:gd name="T37" fmla="*/ 264 h 272"/>
              <a:gd name="T38" fmla="*/ 100 w 172"/>
              <a:gd name="T39" fmla="*/ 272 h 272"/>
              <a:gd name="T40" fmla="*/ 88 w 172"/>
              <a:gd name="T41" fmla="*/ 272 h 272"/>
              <a:gd name="T42" fmla="*/ 80 w 172"/>
              <a:gd name="T43" fmla="*/ 268 h 272"/>
              <a:gd name="T44" fmla="*/ 76 w 172"/>
              <a:gd name="T45" fmla="*/ 256 h 272"/>
              <a:gd name="T46" fmla="*/ 68 w 172"/>
              <a:gd name="T47" fmla="*/ 248 h 272"/>
              <a:gd name="T48" fmla="*/ 56 w 172"/>
              <a:gd name="T49" fmla="*/ 240 h 272"/>
              <a:gd name="T50" fmla="*/ 44 w 172"/>
              <a:gd name="T51" fmla="*/ 228 h 272"/>
              <a:gd name="T52" fmla="*/ 24 w 172"/>
              <a:gd name="T53" fmla="*/ 220 h 272"/>
              <a:gd name="T54" fmla="*/ 12 w 172"/>
              <a:gd name="T55" fmla="*/ 208 h 272"/>
              <a:gd name="T56" fmla="*/ 4 w 172"/>
              <a:gd name="T57" fmla="*/ 204 h 272"/>
              <a:gd name="T58" fmla="*/ 0 w 172"/>
              <a:gd name="T59" fmla="*/ 196 h 272"/>
              <a:gd name="T60" fmla="*/ 4 w 172"/>
              <a:gd name="T61" fmla="*/ 192 h 272"/>
              <a:gd name="T62" fmla="*/ 8 w 172"/>
              <a:gd name="T63" fmla="*/ 192 h 272"/>
              <a:gd name="T64" fmla="*/ 20 w 172"/>
              <a:gd name="T65" fmla="*/ 192 h 272"/>
              <a:gd name="T66" fmla="*/ 48 w 172"/>
              <a:gd name="T67" fmla="*/ 192 h 272"/>
              <a:gd name="T68" fmla="*/ 72 w 172"/>
              <a:gd name="T69" fmla="*/ 196 h 272"/>
              <a:gd name="T70" fmla="*/ 84 w 172"/>
              <a:gd name="T71" fmla="*/ 200 h 272"/>
              <a:gd name="T72" fmla="*/ 92 w 172"/>
              <a:gd name="T73" fmla="*/ 200 h 272"/>
              <a:gd name="T74" fmla="*/ 96 w 172"/>
              <a:gd name="T75" fmla="*/ 196 h 272"/>
              <a:gd name="T76" fmla="*/ 100 w 172"/>
              <a:gd name="T77" fmla="*/ 184 h 272"/>
              <a:gd name="T78" fmla="*/ 104 w 172"/>
              <a:gd name="T79" fmla="*/ 172 h 272"/>
              <a:gd name="T80" fmla="*/ 108 w 172"/>
              <a:gd name="T81" fmla="*/ 164 h 2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172" h="272">
                <a:moveTo>
                  <a:pt x="108" y="164"/>
                </a:moveTo>
                <a:lnTo>
                  <a:pt x="108" y="144"/>
                </a:lnTo>
                <a:lnTo>
                  <a:pt x="108" y="128"/>
                </a:lnTo>
                <a:lnTo>
                  <a:pt x="108" y="108"/>
                </a:lnTo>
                <a:lnTo>
                  <a:pt x="108" y="88"/>
                </a:lnTo>
                <a:lnTo>
                  <a:pt x="104" y="68"/>
                </a:lnTo>
                <a:lnTo>
                  <a:pt x="96" y="56"/>
                </a:lnTo>
                <a:lnTo>
                  <a:pt x="92" y="40"/>
                </a:lnTo>
                <a:lnTo>
                  <a:pt x="84" y="32"/>
                </a:lnTo>
                <a:lnTo>
                  <a:pt x="76" y="24"/>
                </a:lnTo>
                <a:lnTo>
                  <a:pt x="68" y="16"/>
                </a:lnTo>
                <a:lnTo>
                  <a:pt x="68" y="12"/>
                </a:lnTo>
                <a:lnTo>
                  <a:pt x="68" y="4"/>
                </a:lnTo>
                <a:lnTo>
                  <a:pt x="72" y="0"/>
                </a:lnTo>
                <a:lnTo>
                  <a:pt x="76" y="0"/>
                </a:lnTo>
                <a:lnTo>
                  <a:pt x="84" y="0"/>
                </a:lnTo>
                <a:lnTo>
                  <a:pt x="96" y="0"/>
                </a:lnTo>
                <a:lnTo>
                  <a:pt x="108" y="4"/>
                </a:lnTo>
                <a:lnTo>
                  <a:pt x="116" y="8"/>
                </a:lnTo>
                <a:lnTo>
                  <a:pt x="124" y="12"/>
                </a:lnTo>
                <a:lnTo>
                  <a:pt x="132" y="20"/>
                </a:lnTo>
                <a:lnTo>
                  <a:pt x="140" y="24"/>
                </a:lnTo>
                <a:lnTo>
                  <a:pt x="144" y="32"/>
                </a:lnTo>
                <a:lnTo>
                  <a:pt x="148" y="44"/>
                </a:lnTo>
                <a:lnTo>
                  <a:pt x="156" y="56"/>
                </a:lnTo>
                <a:lnTo>
                  <a:pt x="160" y="72"/>
                </a:lnTo>
                <a:lnTo>
                  <a:pt x="164" y="92"/>
                </a:lnTo>
                <a:lnTo>
                  <a:pt x="168" y="108"/>
                </a:lnTo>
                <a:lnTo>
                  <a:pt x="172" y="132"/>
                </a:lnTo>
                <a:lnTo>
                  <a:pt x="168" y="152"/>
                </a:lnTo>
                <a:lnTo>
                  <a:pt x="168" y="172"/>
                </a:lnTo>
                <a:lnTo>
                  <a:pt x="164" y="188"/>
                </a:lnTo>
                <a:lnTo>
                  <a:pt x="160" y="208"/>
                </a:lnTo>
                <a:lnTo>
                  <a:pt x="156" y="220"/>
                </a:lnTo>
                <a:lnTo>
                  <a:pt x="148" y="236"/>
                </a:lnTo>
                <a:lnTo>
                  <a:pt x="140" y="248"/>
                </a:lnTo>
                <a:lnTo>
                  <a:pt x="128" y="256"/>
                </a:lnTo>
                <a:lnTo>
                  <a:pt x="120" y="264"/>
                </a:lnTo>
                <a:lnTo>
                  <a:pt x="108" y="268"/>
                </a:lnTo>
                <a:lnTo>
                  <a:pt x="100" y="272"/>
                </a:lnTo>
                <a:lnTo>
                  <a:pt x="96" y="272"/>
                </a:lnTo>
                <a:lnTo>
                  <a:pt x="88" y="272"/>
                </a:lnTo>
                <a:lnTo>
                  <a:pt x="84" y="272"/>
                </a:lnTo>
                <a:lnTo>
                  <a:pt x="80" y="268"/>
                </a:lnTo>
                <a:lnTo>
                  <a:pt x="76" y="260"/>
                </a:lnTo>
                <a:lnTo>
                  <a:pt x="76" y="256"/>
                </a:lnTo>
                <a:lnTo>
                  <a:pt x="72" y="252"/>
                </a:lnTo>
                <a:lnTo>
                  <a:pt x="68" y="248"/>
                </a:lnTo>
                <a:lnTo>
                  <a:pt x="64" y="244"/>
                </a:lnTo>
                <a:lnTo>
                  <a:pt x="56" y="240"/>
                </a:lnTo>
                <a:lnTo>
                  <a:pt x="52" y="232"/>
                </a:lnTo>
                <a:lnTo>
                  <a:pt x="44" y="228"/>
                </a:lnTo>
                <a:lnTo>
                  <a:pt x="32" y="224"/>
                </a:lnTo>
                <a:lnTo>
                  <a:pt x="24" y="220"/>
                </a:lnTo>
                <a:lnTo>
                  <a:pt x="16" y="212"/>
                </a:lnTo>
                <a:lnTo>
                  <a:pt x="12" y="208"/>
                </a:lnTo>
                <a:lnTo>
                  <a:pt x="4" y="204"/>
                </a:lnTo>
                <a:lnTo>
                  <a:pt x="4" y="204"/>
                </a:lnTo>
                <a:lnTo>
                  <a:pt x="0" y="200"/>
                </a:lnTo>
                <a:lnTo>
                  <a:pt x="0" y="196"/>
                </a:lnTo>
                <a:lnTo>
                  <a:pt x="0" y="192"/>
                </a:lnTo>
                <a:lnTo>
                  <a:pt x="4" y="192"/>
                </a:lnTo>
                <a:lnTo>
                  <a:pt x="4" y="192"/>
                </a:lnTo>
                <a:lnTo>
                  <a:pt x="8" y="192"/>
                </a:lnTo>
                <a:lnTo>
                  <a:pt x="16" y="188"/>
                </a:lnTo>
                <a:lnTo>
                  <a:pt x="20" y="192"/>
                </a:lnTo>
                <a:lnTo>
                  <a:pt x="28" y="192"/>
                </a:lnTo>
                <a:lnTo>
                  <a:pt x="48" y="192"/>
                </a:lnTo>
                <a:lnTo>
                  <a:pt x="64" y="196"/>
                </a:lnTo>
                <a:lnTo>
                  <a:pt x="72" y="196"/>
                </a:lnTo>
                <a:lnTo>
                  <a:pt x="80" y="200"/>
                </a:lnTo>
                <a:lnTo>
                  <a:pt x="84" y="200"/>
                </a:lnTo>
                <a:lnTo>
                  <a:pt x="88" y="200"/>
                </a:lnTo>
                <a:lnTo>
                  <a:pt x="92" y="200"/>
                </a:lnTo>
                <a:lnTo>
                  <a:pt x="96" y="200"/>
                </a:lnTo>
                <a:lnTo>
                  <a:pt x="96" y="196"/>
                </a:lnTo>
                <a:lnTo>
                  <a:pt x="100" y="188"/>
                </a:lnTo>
                <a:lnTo>
                  <a:pt x="100" y="184"/>
                </a:lnTo>
                <a:lnTo>
                  <a:pt x="104" y="180"/>
                </a:lnTo>
                <a:lnTo>
                  <a:pt x="104" y="172"/>
                </a:lnTo>
                <a:lnTo>
                  <a:pt x="108" y="164"/>
                </a:lnTo>
                <a:lnTo>
                  <a:pt x="108" y="164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5" name="Freeform 165">
            <a:extLst>
              <a:ext uri="{FF2B5EF4-FFF2-40B4-BE49-F238E27FC236}">
                <a16:creationId xmlns:a16="http://schemas.microsoft.com/office/drawing/2014/main" id="{842E66D9-8592-497F-A627-7037A295ED31}"/>
              </a:ext>
            </a:extLst>
          </p:cNvPr>
          <p:cNvSpPr>
            <a:spLocks/>
          </p:cNvSpPr>
          <p:nvPr/>
        </p:nvSpPr>
        <p:spPr bwMode="auto">
          <a:xfrm>
            <a:off x="5049148" y="5397933"/>
            <a:ext cx="1920863" cy="356820"/>
          </a:xfrm>
          <a:custGeom>
            <a:avLst/>
            <a:gdLst>
              <a:gd name="T0" fmla="*/ 0 w 564"/>
              <a:gd name="T1" fmla="*/ 56 h 80"/>
              <a:gd name="T2" fmla="*/ 4 w 564"/>
              <a:gd name="T3" fmla="*/ 56 h 80"/>
              <a:gd name="T4" fmla="*/ 20 w 564"/>
              <a:gd name="T5" fmla="*/ 52 h 80"/>
              <a:gd name="T6" fmla="*/ 40 w 564"/>
              <a:gd name="T7" fmla="*/ 48 h 80"/>
              <a:gd name="T8" fmla="*/ 64 w 564"/>
              <a:gd name="T9" fmla="*/ 48 h 80"/>
              <a:gd name="T10" fmla="*/ 92 w 564"/>
              <a:gd name="T11" fmla="*/ 44 h 80"/>
              <a:gd name="T12" fmla="*/ 128 w 564"/>
              <a:gd name="T13" fmla="*/ 40 h 80"/>
              <a:gd name="T14" fmla="*/ 172 w 564"/>
              <a:gd name="T15" fmla="*/ 36 h 80"/>
              <a:gd name="T16" fmla="*/ 216 w 564"/>
              <a:gd name="T17" fmla="*/ 28 h 80"/>
              <a:gd name="T18" fmla="*/ 268 w 564"/>
              <a:gd name="T19" fmla="*/ 24 h 80"/>
              <a:gd name="T20" fmla="*/ 324 w 564"/>
              <a:gd name="T21" fmla="*/ 16 h 80"/>
              <a:gd name="T22" fmla="*/ 380 w 564"/>
              <a:gd name="T23" fmla="*/ 8 h 80"/>
              <a:gd name="T24" fmla="*/ 424 w 564"/>
              <a:gd name="T25" fmla="*/ 4 h 80"/>
              <a:gd name="T26" fmla="*/ 460 w 564"/>
              <a:gd name="T27" fmla="*/ 0 h 80"/>
              <a:gd name="T28" fmla="*/ 484 w 564"/>
              <a:gd name="T29" fmla="*/ 0 h 80"/>
              <a:gd name="T30" fmla="*/ 508 w 564"/>
              <a:gd name="T31" fmla="*/ 0 h 80"/>
              <a:gd name="T32" fmla="*/ 540 w 564"/>
              <a:gd name="T33" fmla="*/ 8 h 80"/>
              <a:gd name="T34" fmla="*/ 556 w 564"/>
              <a:gd name="T35" fmla="*/ 16 h 80"/>
              <a:gd name="T36" fmla="*/ 564 w 564"/>
              <a:gd name="T37" fmla="*/ 28 h 80"/>
              <a:gd name="T38" fmla="*/ 564 w 564"/>
              <a:gd name="T39" fmla="*/ 36 h 80"/>
              <a:gd name="T40" fmla="*/ 560 w 564"/>
              <a:gd name="T41" fmla="*/ 44 h 80"/>
              <a:gd name="T42" fmla="*/ 540 w 564"/>
              <a:gd name="T43" fmla="*/ 44 h 80"/>
              <a:gd name="T44" fmla="*/ 508 w 564"/>
              <a:gd name="T45" fmla="*/ 48 h 80"/>
              <a:gd name="T46" fmla="*/ 464 w 564"/>
              <a:gd name="T47" fmla="*/ 48 h 80"/>
              <a:gd name="T48" fmla="*/ 372 w 564"/>
              <a:gd name="T49" fmla="*/ 52 h 80"/>
              <a:gd name="T50" fmla="*/ 256 w 564"/>
              <a:gd name="T51" fmla="*/ 60 h 80"/>
              <a:gd name="T52" fmla="*/ 168 w 564"/>
              <a:gd name="T53" fmla="*/ 72 h 80"/>
              <a:gd name="T54" fmla="*/ 124 w 564"/>
              <a:gd name="T55" fmla="*/ 76 h 80"/>
              <a:gd name="T56" fmla="*/ 88 w 564"/>
              <a:gd name="T57" fmla="*/ 80 h 80"/>
              <a:gd name="T58" fmla="*/ 68 w 564"/>
              <a:gd name="T59" fmla="*/ 80 h 80"/>
              <a:gd name="T60" fmla="*/ 52 w 564"/>
              <a:gd name="T61" fmla="*/ 80 h 80"/>
              <a:gd name="T62" fmla="*/ 32 w 564"/>
              <a:gd name="T63" fmla="*/ 76 h 80"/>
              <a:gd name="T64" fmla="*/ 12 w 564"/>
              <a:gd name="T65" fmla="*/ 68 h 80"/>
              <a:gd name="T66" fmla="*/ 0 w 564"/>
              <a:gd name="T67" fmla="*/ 64 h 80"/>
              <a:gd name="T68" fmla="*/ 0 w 564"/>
              <a:gd name="T69" fmla="*/ 60 h 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564" h="80">
                <a:moveTo>
                  <a:pt x="0" y="60"/>
                </a:moveTo>
                <a:lnTo>
                  <a:pt x="0" y="56"/>
                </a:lnTo>
                <a:lnTo>
                  <a:pt x="4" y="56"/>
                </a:lnTo>
                <a:lnTo>
                  <a:pt x="4" y="56"/>
                </a:lnTo>
                <a:lnTo>
                  <a:pt x="8" y="52"/>
                </a:lnTo>
                <a:lnTo>
                  <a:pt x="20" y="52"/>
                </a:lnTo>
                <a:lnTo>
                  <a:pt x="32" y="48"/>
                </a:lnTo>
                <a:lnTo>
                  <a:pt x="40" y="48"/>
                </a:lnTo>
                <a:lnTo>
                  <a:pt x="52" y="48"/>
                </a:lnTo>
                <a:lnTo>
                  <a:pt x="64" y="48"/>
                </a:lnTo>
                <a:lnTo>
                  <a:pt x="76" y="44"/>
                </a:lnTo>
                <a:lnTo>
                  <a:pt x="92" y="44"/>
                </a:lnTo>
                <a:lnTo>
                  <a:pt x="108" y="44"/>
                </a:lnTo>
                <a:lnTo>
                  <a:pt x="128" y="40"/>
                </a:lnTo>
                <a:lnTo>
                  <a:pt x="148" y="36"/>
                </a:lnTo>
                <a:lnTo>
                  <a:pt x="172" y="36"/>
                </a:lnTo>
                <a:lnTo>
                  <a:pt x="192" y="32"/>
                </a:lnTo>
                <a:lnTo>
                  <a:pt x="216" y="28"/>
                </a:lnTo>
                <a:lnTo>
                  <a:pt x="240" y="28"/>
                </a:lnTo>
                <a:lnTo>
                  <a:pt x="268" y="24"/>
                </a:lnTo>
                <a:lnTo>
                  <a:pt x="296" y="20"/>
                </a:lnTo>
                <a:lnTo>
                  <a:pt x="324" y="16"/>
                </a:lnTo>
                <a:lnTo>
                  <a:pt x="352" y="12"/>
                </a:lnTo>
                <a:lnTo>
                  <a:pt x="380" y="8"/>
                </a:lnTo>
                <a:lnTo>
                  <a:pt x="404" y="8"/>
                </a:lnTo>
                <a:lnTo>
                  <a:pt x="424" y="4"/>
                </a:lnTo>
                <a:lnTo>
                  <a:pt x="444" y="4"/>
                </a:lnTo>
                <a:lnTo>
                  <a:pt x="460" y="0"/>
                </a:lnTo>
                <a:lnTo>
                  <a:pt x="472" y="0"/>
                </a:lnTo>
                <a:lnTo>
                  <a:pt x="484" y="0"/>
                </a:lnTo>
                <a:lnTo>
                  <a:pt x="488" y="0"/>
                </a:lnTo>
                <a:lnTo>
                  <a:pt x="508" y="0"/>
                </a:lnTo>
                <a:lnTo>
                  <a:pt x="532" y="4"/>
                </a:lnTo>
                <a:lnTo>
                  <a:pt x="540" y="8"/>
                </a:lnTo>
                <a:lnTo>
                  <a:pt x="548" y="12"/>
                </a:lnTo>
                <a:lnTo>
                  <a:pt x="556" y="16"/>
                </a:lnTo>
                <a:lnTo>
                  <a:pt x="560" y="20"/>
                </a:lnTo>
                <a:lnTo>
                  <a:pt x="564" y="28"/>
                </a:lnTo>
                <a:lnTo>
                  <a:pt x="564" y="32"/>
                </a:lnTo>
                <a:lnTo>
                  <a:pt x="564" y="36"/>
                </a:lnTo>
                <a:lnTo>
                  <a:pt x="564" y="40"/>
                </a:lnTo>
                <a:lnTo>
                  <a:pt x="560" y="44"/>
                </a:lnTo>
                <a:lnTo>
                  <a:pt x="552" y="44"/>
                </a:lnTo>
                <a:lnTo>
                  <a:pt x="540" y="44"/>
                </a:lnTo>
                <a:lnTo>
                  <a:pt x="528" y="44"/>
                </a:lnTo>
                <a:lnTo>
                  <a:pt x="508" y="48"/>
                </a:lnTo>
                <a:lnTo>
                  <a:pt x="488" y="48"/>
                </a:lnTo>
                <a:lnTo>
                  <a:pt x="464" y="48"/>
                </a:lnTo>
                <a:lnTo>
                  <a:pt x="432" y="48"/>
                </a:lnTo>
                <a:lnTo>
                  <a:pt x="372" y="52"/>
                </a:lnTo>
                <a:lnTo>
                  <a:pt x="312" y="56"/>
                </a:lnTo>
                <a:lnTo>
                  <a:pt x="256" y="60"/>
                </a:lnTo>
                <a:lnTo>
                  <a:pt x="196" y="68"/>
                </a:lnTo>
                <a:lnTo>
                  <a:pt x="168" y="72"/>
                </a:lnTo>
                <a:lnTo>
                  <a:pt x="144" y="76"/>
                </a:lnTo>
                <a:lnTo>
                  <a:pt x="124" y="76"/>
                </a:lnTo>
                <a:lnTo>
                  <a:pt x="104" y="80"/>
                </a:lnTo>
                <a:lnTo>
                  <a:pt x="88" y="80"/>
                </a:lnTo>
                <a:lnTo>
                  <a:pt x="76" y="80"/>
                </a:lnTo>
                <a:lnTo>
                  <a:pt x="68" y="80"/>
                </a:lnTo>
                <a:lnTo>
                  <a:pt x="60" y="80"/>
                </a:lnTo>
                <a:lnTo>
                  <a:pt x="52" y="80"/>
                </a:lnTo>
                <a:lnTo>
                  <a:pt x="44" y="80"/>
                </a:lnTo>
                <a:lnTo>
                  <a:pt x="32" y="76"/>
                </a:lnTo>
                <a:lnTo>
                  <a:pt x="24" y="72"/>
                </a:lnTo>
                <a:lnTo>
                  <a:pt x="12" y="68"/>
                </a:lnTo>
                <a:lnTo>
                  <a:pt x="8" y="64"/>
                </a:lnTo>
                <a:lnTo>
                  <a:pt x="0" y="64"/>
                </a:lnTo>
                <a:lnTo>
                  <a:pt x="0" y="60"/>
                </a:lnTo>
                <a:lnTo>
                  <a:pt x="0" y="60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6" name="Freeform 166">
            <a:extLst>
              <a:ext uri="{FF2B5EF4-FFF2-40B4-BE49-F238E27FC236}">
                <a16:creationId xmlns:a16="http://schemas.microsoft.com/office/drawing/2014/main" id="{8760569A-34B7-4BF6-A5F0-15CA3E63B908}"/>
              </a:ext>
            </a:extLst>
          </p:cNvPr>
          <p:cNvSpPr>
            <a:spLocks/>
          </p:cNvSpPr>
          <p:nvPr/>
        </p:nvSpPr>
        <p:spPr bwMode="auto">
          <a:xfrm>
            <a:off x="5212626" y="4559406"/>
            <a:ext cx="1879994" cy="499548"/>
          </a:xfrm>
          <a:custGeom>
            <a:avLst/>
            <a:gdLst>
              <a:gd name="T0" fmla="*/ 508 w 552"/>
              <a:gd name="T1" fmla="*/ 20 h 112"/>
              <a:gd name="T2" fmla="*/ 540 w 552"/>
              <a:gd name="T3" fmla="*/ 36 h 112"/>
              <a:gd name="T4" fmla="*/ 552 w 552"/>
              <a:gd name="T5" fmla="*/ 48 h 112"/>
              <a:gd name="T6" fmla="*/ 548 w 552"/>
              <a:gd name="T7" fmla="*/ 56 h 112"/>
              <a:gd name="T8" fmla="*/ 536 w 552"/>
              <a:gd name="T9" fmla="*/ 64 h 112"/>
              <a:gd name="T10" fmla="*/ 512 w 552"/>
              <a:gd name="T11" fmla="*/ 68 h 112"/>
              <a:gd name="T12" fmla="*/ 480 w 552"/>
              <a:gd name="T13" fmla="*/ 80 h 112"/>
              <a:gd name="T14" fmla="*/ 452 w 552"/>
              <a:gd name="T15" fmla="*/ 96 h 112"/>
              <a:gd name="T16" fmla="*/ 436 w 552"/>
              <a:gd name="T17" fmla="*/ 108 h 112"/>
              <a:gd name="T18" fmla="*/ 424 w 552"/>
              <a:gd name="T19" fmla="*/ 112 h 112"/>
              <a:gd name="T20" fmla="*/ 416 w 552"/>
              <a:gd name="T21" fmla="*/ 112 h 112"/>
              <a:gd name="T22" fmla="*/ 408 w 552"/>
              <a:gd name="T23" fmla="*/ 112 h 112"/>
              <a:gd name="T24" fmla="*/ 408 w 552"/>
              <a:gd name="T25" fmla="*/ 108 h 112"/>
              <a:gd name="T26" fmla="*/ 412 w 552"/>
              <a:gd name="T27" fmla="*/ 96 h 112"/>
              <a:gd name="T28" fmla="*/ 424 w 552"/>
              <a:gd name="T29" fmla="*/ 80 h 112"/>
              <a:gd name="T30" fmla="*/ 440 w 552"/>
              <a:gd name="T31" fmla="*/ 56 h 112"/>
              <a:gd name="T32" fmla="*/ 440 w 552"/>
              <a:gd name="T33" fmla="*/ 44 h 112"/>
              <a:gd name="T34" fmla="*/ 432 w 552"/>
              <a:gd name="T35" fmla="*/ 44 h 112"/>
              <a:gd name="T36" fmla="*/ 416 w 552"/>
              <a:gd name="T37" fmla="*/ 44 h 112"/>
              <a:gd name="T38" fmla="*/ 392 w 552"/>
              <a:gd name="T39" fmla="*/ 44 h 112"/>
              <a:gd name="T40" fmla="*/ 360 w 552"/>
              <a:gd name="T41" fmla="*/ 48 h 112"/>
              <a:gd name="T42" fmla="*/ 332 w 552"/>
              <a:gd name="T43" fmla="*/ 52 h 112"/>
              <a:gd name="T44" fmla="*/ 308 w 552"/>
              <a:gd name="T45" fmla="*/ 56 h 112"/>
              <a:gd name="T46" fmla="*/ 288 w 552"/>
              <a:gd name="T47" fmla="*/ 56 h 112"/>
              <a:gd name="T48" fmla="*/ 260 w 552"/>
              <a:gd name="T49" fmla="*/ 60 h 112"/>
              <a:gd name="T50" fmla="*/ 228 w 552"/>
              <a:gd name="T51" fmla="*/ 60 h 112"/>
              <a:gd name="T52" fmla="*/ 188 w 552"/>
              <a:gd name="T53" fmla="*/ 64 h 112"/>
              <a:gd name="T54" fmla="*/ 140 w 552"/>
              <a:gd name="T55" fmla="*/ 68 h 112"/>
              <a:gd name="T56" fmla="*/ 88 w 552"/>
              <a:gd name="T57" fmla="*/ 72 h 112"/>
              <a:gd name="T58" fmla="*/ 32 w 552"/>
              <a:gd name="T59" fmla="*/ 80 h 112"/>
              <a:gd name="T60" fmla="*/ 0 w 552"/>
              <a:gd name="T61" fmla="*/ 52 h 112"/>
              <a:gd name="T62" fmla="*/ 28 w 552"/>
              <a:gd name="T63" fmla="*/ 48 h 112"/>
              <a:gd name="T64" fmla="*/ 68 w 552"/>
              <a:gd name="T65" fmla="*/ 44 h 112"/>
              <a:gd name="T66" fmla="*/ 96 w 552"/>
              <a:gd name="T67" fmla="*/ 40 h 112"/>
              <a:gd name="T68" fmla="*/ 132 w 552"/>
              <a:gd name="T69" fmla="*/ 40 h 112"/>
              <a:gd name="T70" fmla="*/ 172 w 552"/>
              <a:gd name="T71" fmla="*/ 36 h 112"/>
              <a:gd name="T72" fmla="*/ 220 w 552"/>
              <a:gd name="T73" fmla="*/ 28 h 112"/>
              <a:gd name="T74" fmla="*/ 264 w 552"/>
              <a:gd name="T75" fmla="*/ 24 h 112"/>
              <a:gd name="T76" fmla="*/ 304 w 552"/>
              <a:gd name="T77" fmla="*/ 20 h 112"/>
              <a:gd name="T78" fmla="*/ 340 w 552"/>
              <a:gd name="T79" fmla="*/ 20 h 112"/>
              <a:gd name="T80" fmla="*/ 372 w 552"/>
              <a:gd name="T81" fmla="*/ 16 h 112"/>
              <a:gd name="T82" fmla="*/ 396 w 552"/>
              <a:gd name="T83" fmla="*/ 16 h 112"/>
              <a:gd name="T84" fmla="*/ 416 w 552"/>
              <a:gd name="T85" fmla="*/ 12 h 112"/>
              <a:gd name="T86" fmla="*/ 428 w 552"/>
              <a:gd name="T87" fmla="*/ 8 h 112"/>
              <a:gd name="T88" fmla="*/ 432 w 552"/>
              <a:gd name="T89" fmla="*/ 4 h 112"/>
              <a:gd name="T90" fmla="*/ 440 w 552"/>
              <a:gd name="T91" fmla="*/ 0 h 112"/>
              <a:gd name="T92" fmla="*/ 456 w 552"/>
              <a:gd name="T93" fmla="*/ 0 h 112"/>
              <a:gd name="T94" fmla="*/ 472 w 552"/>
              <a:gd name="T95" fmla="*/ 4 h 112"/>
              <a:gd name="T96" fmla="*/ 488 w 552"/>
              <a:gd name="T97" fmla="*/ 12 h 1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552" h="112">
                <a:moveTo>
                  <a:pt x="488" y="12"/>
                </a:moveTo>
                <a:lnTo>
                  <a:pt x="508" y="20"/>
                </a:lnTo>
                <a:lnTo>
                  <a:pt x="532" y="28"/>
                </a:lnTo>
                <a:lnTo>
                  <a:pt x="540" y="36"/>
                </a:lnTo>
                <a:lnTo>
                  <a:pt x="548" y="44"/>
                </a:lnTo>
                <a:lnTo>
                  <a:pt x="552" y="48"/>
                </a:lnTo>
                <a:lnTo>
                  <a:pt x="552" y="52"/>
                </a:lnTo>
                <a:lnTo>
                  <a:pt x="548" y="56"/>
                </a:lnTo>
                <a:lnTo>
                  <a:pt x="544" y="60"/>
                </a:lnTo>
                <a:lnTo>
                  <a:pt x="536" y="64"/>
                </a:lnTo>
                <a:lnTo>
                  <a:pt x="528" y="64"/>
                </a:lnTo>
                <a:lnTo>
                  <a:pt x="512" y="68"/>
                </a:lnTo>
                <a:lnTo>
                  <a:pt x="500" y="72"/>
                </a:lnTo>
                <a:lnTo>
                  <a:pt x="480" y="80"/>
                </a:lnTo>
                <a:lnTo>
                  <a:pt x="460" y="88"/>
                </a:lnTo>
                <a:lnTo>
                  <a:pt x="452" y="96"/>
                </a:lnTo>
                <a:lnTo>
                  <a:pt x="444" y="100"/>
                </a:lnTo>
                <a:lnTo>
                  <a:pt x="436" y="108"/>
                </a:lnTo>
                <a:lnTo>
                  <a:pt x="428" y="108"/>
                </a:lnTo>
                <a:lnTo>
                  <a:pt x="424" y="112"/>
                </a:lnTo>
                <a:lnTo>
                  <a:pt x="420" y="112"/>
                </a:lnTo>
                <a:lnTo>
                  <a:pt x="416" y="112"/>
                </a:lnTo>
                <a:lnTo>
                  <a:pt x="412" y="112"/>
                </a:lnTo>
                <a:lnTo>
                  <a:pt x="408" y="112"/>
                </a:lnTo>
                <a:lnTo>
                  <a:pt x="408" y="108"/>
                </a:lnTo>
                <a:lnTo>
                  <a:pt x="408" y="108"/>
                </a:lnTo>
                <a:lnTo>
                  <a:pt x="408" y="104"/>
                </a:lnTo>
                <a:lnTo>
                  <a:pt x="412" y="96"/>
                </a:lnTo>
                <a:lnTo>
                  <a:pt x="416" y="92"/>
                </a:lnTo>
                <a:lnTo>
                  <a:pt x="424" y="80"/>
                </a:lnTo>
                <a:lnTo>
                  <a:pt x="432" y="64"/>
                </a:lnTo>
                <a:lnTo>
                  <a:pt x="440" y="56"/>
                </a:lnTo>
                <a:lnTo>
                  <a:pt x="440" y="48"/>
                </a:lnTo>
                <a:lnTo>
                  <a:pt x="440" y="44"/>
                </a:lnTo>
                <a:lnTo>
                  <a:pt x="436" y="44"/>
                </a:lnTo>
                <a:lnTo>
                  <a:pt x="432" y="44"/>
                </a:lnTo>
                <a:lnTo>
                  <a:pt x="424" y="44"/>
                </a:lnTo>
                <a:lnTo>
                  <a:pt x="416" y="44"/>
                </a:lnTo>
                <a:lnTo>
                  <a:pt x="408" y="44"/>
                </a:lnTo>
                <a:lnTo>
                  <a:pt x="392" y="44"/>
                </a:lnTo>
                <a:lnTo>
                  <a:pt x="372" y="48"/>
                </a:lnTo>
                <a:lnTo>
                  <a:pt x="360" y="48"/>
                </a:lnTo>
                <a:lnTo>
                  <a:pt x="348" y="48"/>
                </a:lnTo>
                <a:lnTo>
                  <a:pt x="332" y="52"/>
                </a:lnTo>
                <a:lnTo>
                  <a:pt x="320" y="52"/>
                </a:lnTo>
                <a:lnTo>
                  <a:pt x="308" y="56"/>
                </a:lnTo>
                <a:lnTo>
                  <a:pt x="300" y="56"/>
                </a:lnTo>
                <a:lnTo>
                  <a:pt x="288" y="56"/>
                </a:lnTo>
                <a:lnTo>
                  <a:pt x="276" y="56"/>
                </a:lnTo>
                <a:lnTo>
                  <a:pt x="260" y="60"/>
                </a:lnTo>
                <a:lnTo>
                  <a:pt x="244" y="60"/>
                </a:lnTo>
                <a:lnTo>
                  <a:pt x="228" y="60"/>
                </a:lnTo>
                <a:lnTo>
                  <a:pt x="208" y="64"/>
                </a:lnTo>
                <a:lnTo>
                  <a:pt x="188" y="64"/>
                </a:lnTo>
                <a:lnTo>
                  <a:pt x="164" y="68"/>
                </a:lnTo>
                <a:lnTo>
                  <a:pt x="140" y="68"/>
                </a:lnTo>
                <a:lnTo>
                  <a:pt x="116" y="72"/>
                </a:lnTo>
                <a:lnTo>
                  <a:pt x="88" y="72"/>
                </a:lnTo>
                <a:lnTo>
                  <a:pt x="60" y="76"/>
                </a:lnTo>
                <a:lnTo>
                  <a:pt x="32" y="80"/>
                </a:lnTo>
                <a:lnTo>
                  <a:pt x="0" y="80"/>
                </a:lnTo>
                <a:lnTo>
                  <a:pt x="0" y="52"/>
                </a:lnTo>
                <a:lnTo>
                  <a:pt x="12" y="48"/>
                </a:lnTo>
                <a:lnTo>
                  <a:pt x="28" y="48"/>
                </a:lnTo>
                <a:lnTo>
                  <a:pt x="48" y="44"/>
                </a:lnTo>
                <a:lnTo>
                  <a:pt x="68" y="44"/>
                </a:lnTo>
                <a:lnTo>
                  <a:pt x="84" y="44"/>
                </a:lnTo>
                <a:lnTo>
                  <a:pt x="96" y="40"/>
                </a:lnTo>
                <a:lnTo>
                  <a:pt x="112" y="40"/>
                </a:lnTo>
                <a:lnTo>
                  <a:pt x="132" y="40"/>
                </a:lnTo>
                <a:lnTo>
                  <a:pt x="152" y="36"/>
                </a:lnTo>
                <a:lnTo>
                  <a:pt x="172" y="36"/>
                </a:lnTo>
                <a:lnTo>
                  <a:pt x="196" y="32"/>
                </a:lnTo>
                <a:lnTo>
                  <a:pt x="220" y="28"/>
                </a:lnTo>
                <a:lnTo>
                  <a:pt x="244" y="28"/>
                </a:lnTo>
                <a:lnTo>
                  <a:pt x="264" y="24"/>
                </a:lnTo>
                <a:lnTo>
                  <a:pt x="284" y="24"/>
                </a:lnTo>
                <a:lnTo>
                  <a:pt x="304" y="20"/>
                </a:lnTo>
                <a:lnTo>
                  <a:pt x="324" y="20"/>
                </a:lnTo>
                <a:lnTo>
                  <a:pt x="340" y="20"/>
                </a:lnTo>
                <a:lnTo>
                  <a:pt x="356" y="16"/>
                </a:lnTo>
                <a:lnTo>
                  <a:pt x="372" y="16"/>
                </a:lnTo>
                <a:lnTo>
                  <a:pt x="384" y="16"/>
                </a:lnTo>
                <a:lnTo>
                  <a:pt x="396" y="16"/>
                </a:lnTo>
                <a:lnTo>
                  <a:pt x="408" y="12"/>
                </a:lnTo>
                <a:lnTo>
                  <a:pt x="416" y="12"/>
                </a:lnTo>
                <a:lnTo>
                  <a:pt x="420" y="12"/>
                </a:lnTo>
                <a:lnTo>
                  <a:pt x="428" y="8"/>
                </a:lnTo>
                <a:lnTo>
                  <a:pt x="432" y="8"/>
                </a:lnTo>
                <a:lnTo>
                  <a:pt x="432" y="4"/>
                </a:lnTo>
                <a:lnTo>
                  <a:pt x="436" y="0"/>
                </a:lnTo>
                <a:lnTo>
                  <a:pt x="440" y="0"/>
                </a:lnTo>
                <a:lnTo>
                  <a:pt x="448" y="0"/>
                </a:lnTo>
                <a:lnTo>
                  <a:pt x="456" y="0"/>
                </a:lnTo>
                <a:lnTo>
                  <a:pt x="464" y="4"/>
                </a:lnTo>
                <a:lnTo>
                  <a:pt x="472" y="4"/>
                </a:lnTo>
                <a:lnTo>
                  <a:pt x="488" y="12"/>
                </a:lnTo>
                <a:lnTo>
                  <a:pt x="488" y="12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8" name="Freeform 189">
            <a:extLst>
              <a:ext uri="{FF2B5EF4-FFF2-40B4-BE49-F238E27FC236}">
                <a16:creationId xmlns:a16="http://schemas.microsoft.com/office/drawing/2014/main" id="{B2889EBF-A8A7-4B4A-AB91-3690F1F971B6}"/>
              </a:ext>
            </a:extLst>
          </p:cNvPr>
          <p:cNvSpPr>
            <a:spLocks/>
          </p:cNvSpPr>
          <p:nvPr/>
        </p:nvSpPr>
        <p:spPr bwMode="auto">
          <a:xfrm>
            <a:off x="8448133" y="4092754"/>
            <a:ext cx="899127" cy="1266711"/>
          </a:xfrm>
          <a:custGeom>
            <a:avLst/>
            <a:gdLst>
              <a:gd name="T0" fmla="*/ 0 w 264"/>
              <a:gd name="T1" fmla="*/ 284 h 284"/>
              <a:gd name="T2" fmla="*/ 0 w 264"/>
              <a:gd name="T3" fmla="*/ 280 h 284"/>
              <a:gd name="T4" fmla="*/ 0 w 264"/>
              <a:gd name="T5" fmla="*/ 276 h 284"/>
              <a:gd name="T6" fmla="*/ 4 w 264"/>
              <a:gd name="T7" fmla="*/ 268 h 284"/>
              <a:gd name="T8" fmla="*/ 8 w 264"/>
              <a:gd name="T9" fmla="*/ 264 h 284"/>
              <a:gd name="T10" fmla="*/ 16 w 264"/>
              <a:gd name="T11" fmla="*/ 252 h 284"/>
              <a:gd name="T12" fmla="*/ 24 w 264"/>
              <a:gd name="T13" fmla="*/ 244 h 284"/>
              <a:gd name="T14" fmla="*/ 36 w 264"/>
              <a:gd name="T15" fmla="*/ 232 h 284"/>
              <a:gd name="T16" fmla="*/ 48 w 264"/>
              <a:gd name="T17" fmla="*/ 220 h 284"/>
              <a:gd name="T18" fmla="*/ 72 w 264"/>
              <a:gd name="T19" fmla="*/ 196 h 284"/>
              <a:gd name="T20" fmla="*/ 96 w 264"/>
              <a:gd name="T21" fmla="*/ 172 h 284"/>
              <a:gd name="T22" fmla="*/ 112 w 264"/>
              <a:gd name="T23" fmla="*/ 152 h 284"/>
              <a:gd name="T24" fmla="*/ 128 w 264"/>
              <a:gd name="T25" fmla="*/ 132 h 284"/>
              <a:gd name="T26" fmla="*/ 152 w 264"/>
              <a:gd name="T27" fmla="*/ 96 h 284"/>
              <a:gd name="T28" fmla="*/ 176 w 264"/>
              <a:gd name="T29" fmla="*/ 64 h 284"/>
              <a:gd name="T30" fmla="*/ 184 w 264"/>
              <a:gd name="T31" fmla="*/ 48 h 284"/>
              <a:gd name="T32" fmla="*/ 184 w 264"/>
              <a:gd name="T33" fmla="*/ 40 h 284"/>
              <a:gd name="T34" fmla="*/ 188 w 264"/>
              <a:gd name="T35" fmla="*/ 32 h 284"/>
              <a:gd name="T36" fmla="*/ 184 w 264"/>
              <a:gd name="T37" fmla="*/ 24 h 284"/>
              <a:gd name="T38" fmla="*/ 180 w 264"/>
              <a:gd name="T39" fmla="*/ 20 h 284"/>
              <a:gd name="T40" fmla="*/ 176 w 264"/>
              <a:gd name="T41" fmla="*/ 16 h 284"/>
              <a:gd name="T42" fmla="*/ 180 w 264"/>
              <a:gd name="T43" fmla="*/ 8 h 284"/>
              <a:gd name="T44" fmla="*/ 184 w 264"/>
              <a:gd name="T45" fmla="*/ 4 h 284"/>
              <a:gd name="T46" fmla="*/ 188 w 264"/>
              <a:gd name="T47" fmla="*/ 0 h 284"/>
              <a:gd name="T48" fmla="*/ 196 w 264"/>
              <a:gd name="T49" fmla="*/ 0 h 284"/>
              <a:gd name="T50" fmla="*/ 204 w 264"/>
              <a:gd name="T51" fmla="*/ 0 h 284"/>
              <a:gd name="T52" fmla="*/ 212 w 264"/>
              <a:gd name="T53" fmla="*/ 0 h 284"/>
              <a:gd name="T54" fmla="*/ 224 w 264"/>
              <a:gd name="T55" fmla="*/ 8 h 284"/>
              <a:gd name="T56" fmla="*/ 232 w 264"/>
              <a:gd name="T57" fmla="*/ 12 h 284"/>
              <a:gd name="T58" fmla="*/ 252 w 264"/>
              <a:gd name="T59" fmla="*/ 20 h 284"/>
              <a:gd name="T60" fmla="*/ 256 w 264"/>
              <a:gd name="T61" fmla="*/ 24 h 284"/>
              <a:gd name="T62" fmla="*/ 260 w 264"/>
              <a:gd name="T63" fmla="*/ 32 h 284"/>
              <a:gd name="T64" fmla="*/ 264 w 264"/>
              <a:gd name="T65" fmla="*/ 36 h 284"/>
              <a:gd name="T66" fmla="*/ 264 w 264"/>
              <a:gd name="T67" fmla="*/ 40 h 284"/>
              <a:gd name="T68" fmla="*/ 264 w 264"/>
              <a:gd name="T69" fmla="*/ 44 h 284"/>
              <a:gd name="T70" fmla="*/ 260 w 264"/>
              <a:gd name="T71" fmla="*/ 48 h 284"/>
              <a:gd name="T72" fmla="*/ 256 w 264"/>
              <a:gd name="T73" fmla="*/ 56 h 284"/>
              <a:gd name="T74" fmla="*/ 248 w 264"/>
              <a:gd name="T75" fmla="*/ 68 h 284"/>
              <a:gd name="T76" fmla="*/ 240 w 264"/>
              <a:gd name="T77" fmla="*/ 80 h 284"/>
              <a:gd name="T78" fmla="*/ 224 w 264"/>
              <a:gd name="T79" fmla="*/ 96 h 284"/>
              <a:gd name="T80" fmla="*/ 212 w 264"/>
              <a:gd name="T81" fmla="*/ 112 h 284"/>
              <a:gd name="T82" fmla="*/ 196 w 264"/>
              <a:gd name="T83" fmla="*/ 132 h 284"/>
              <a:gd name="T84" fmla="*/ 176 w 264"/>
              <a:gd name="T85" fmla="*/ 152 h 284"/>
              <a:gd name="T86" fmla="*/ 160 w 264"/>
              <a:gd name="T87" fmla="*/ 172 h 284"/>
              <a:gd name="T88" fmla="*/ 144 w 264"/>
              <a:gd name="T89" fmla="*/ 192 h 284"/>
              <a:gd name="T90" fmla="*/ 124 w 264"/>
              <a:gd name="T91" fmla="*/ 208 h 284"/>
              <a:gd name="T92" fmla="*/ 108 w 264"/>
              <a:gd name="T93" fmla="*/ 220 h 284"/>
              <a:gd name="T94" fmla="*/ 92 w 264"/>
              <a:gd name="T95" fmla="*/ 232 h 284"/>
              <a:gd name="T96" fmla="*/ 80 w 264"/>
              <a:gd name="T97" fmla="*/ 244 h 284"/>
              <a:gd name="T98" fmla="*/ 64 w 264"/>
              <a:gd name="T99" fmla="*/ 256 h 284"/>
              <a:gd name="T100" fmla="*/ 52 w 264"/>
              <a:gd name="T101" fmla="*/ 264 h 284"/>
              <a:gd name="T102" fmla="*/ 40 w 264"/>
              <a:gd name="T103" fmla="*/ 272 h 284"/>
              <a:gd name="T104" fmla="*/ 28 w 264"/>
              <a:gd name="T105" fmla="*/ 276 h 284"/>
              <a:gd name="T106" fmla="*/ 20 w 264"/>
              <a:gd name="T107" fmla="*/ 280 h 284"/>
              <a:gd name="T108" fmla="*/ 12 w 264"/>
              <a:gd name="T109" fmla="*/ 284 h 284"/>
              <a:gd name="T110" fmla="*/ 4 w 264"/>
              <a:gd name="T111" fmla="*/ 284 h 284"/>
              <a:gd name="T112" fmla="*/ 0 w 264"/>
              <a:gd name="T113" fmla="*/ 284 h 284"/>
              <a:gd name="T114" fmla="*/ 0 w 264"/>
              <a:gd name="T115" fmla="*/ 284 h 284"/>
              <a:gd name="T116" fmla="*/ 0 w 264"/>
              <a:gd name="T117" fmla="*/ 284 h 2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264" h="284">
                <a:moveTo>
                  <a:pt x="0" y="284"/>
                </a:moveTo>
                <a:lnTo>
                  <a:pt x="0" y="280"/>
                </a:lnTo>
                <a:lnTo>
                  <a:pt x="0" y="276"/>
                </a:lnTo>
                <a:lnTo>
                  <a:pt x="4" y="268"/>
                </a:lnTo>
                <a:lnTo>
                  <a:pt x="8" y="264"/>
                </a:lnTo>
                <a:lnTo>
                  <a:pt x="16" y="252"/>
                </a:lnTo>
                <a:lnTo>
                  <a:pt x="24" y="244"/>
                </a:lnTo>
                <a:lnTo>
                  <a:pt x="36" y="232"/>
                </a:lnTo>
                <a:lnTo>
                  <a:pt x="48" y="220"/>
                </a:lnTo>
                <a:lnTo>
                  <a:pt x="72" y="196"/>
                </a:lnTo>
                <a:lnTo>
                  <a:pt x="96" y="172"/>
                </a:lnTo>
                <a:lnTo>
                  <a:pt x="112" y="152"/>
                </a:lnTo>
                <a:lnTo>
                  <a:pt x="128" y="132"/>
                </a:lnTo>
                <a:lnTo>
                  <a:pt x="152" y="96"/>
                </a:lnTo>
                <a:lnTo>
                  <a:pt x="176" y="64"/>
                </a:lnTo>
                <a:lnTo>
                  <a:pt x="184" y="48"/>
                </a:lnTo>
                <a:lnTo>
                  <a:pt x="184" y="40"/>
                </a:lnTo>
                <a:lnTo>
                  <a:pt x="188" y="32"/>
                </a:lnTo>
                <a:lnTo>
                  <a:pt x="184" y="24"/>
                </a:lnTo>
                <a:lnTo>
                  <a:pt x="180" y="20"/>
                </a:lnTo>
                <a:lnTo>
                  <a:pt x="176" y="16"/>
                </a:lnTo>
                <a:lnTo>
                  <a:pt x="180" y="8"/>
                </a:lnTo>
                <a:lnTo>
                  <a:pt x="184" y="4"/>
                </a:lnTo>
                <a:lnTo>
                  <a:pt x="188" y="0"/>
                </a:lnTo>
                <a:lnTo>
                  <a:pt x="196" y="0"/>
                </a:lnTo>
                <a:lnTo>
                  <a:pt x="204" y="0"/>
                </a:lnTo>
                <a:lnTo>
                  <a:pt x="212" y="0"/>
                </a:lnTo>
                <a:lnTo>
                  <a:pt x="224" y="8"/>
                </a:lnTo>
                <a:lnTo>
                  <a:pt x="232" y="12"/>
                </a:lnTo>
                <a:lnTo>
                  <a:pt x="252" y="20"/>
                </a:lnTo>
                <a:lnTo>
                  <a:pt x="256" y="24"/>
                </a:lnTo>
                <a:lnTo>
                  <a:pt x="260" y="32"/>
                </a:lnTo>
                <a:lnTo>
                  <a:pt x="264" y="36"/>
                </a:lnTo>
                <a:lnTo>
                  <a:pt x="264" y="40"/>
                </a:lnTo>
                <a:lnTo>
                  <a:pt x="264" y="44"/>
                </a:lnTo>
                <a:lnTo>
                  <a:pt x="260" y="48"/>
                </a:lnTo>
                <a:lnTo>
                  <a:pt x="256" y="56"/>
                </a:lnTo>
                <a:lnTo>
                  <a:pt x="248" y="68"/>
                </a:lnTo>
                <a:lnTo>
                  <a:pt x="240" y="80"/>
                </a:lnTo>
                <a:lnTo>
                  <a:pt x="224" y="96"/>
                </a:lnTo>
                <a:lnTo>
                  <a:pt x="212" y="112"/>
                </a:lnTo>
                <a:lnTo>
                  <a:pt x="196" y="132"/>
                </a:lnTo>
                <a:lnTo>
                  <a:pt x="176" y="152"/>
                </a:lnTo>
                <a:lnTo>
                  <a:pt x="160" y="172"/>
                </a:lnTo>
                <a:lnTo>
                  <a:pt x="144" y="192"/>
                </a:lnTo>
                <a:lnTo>
                  <a:pt x="124" y="208"/>
                </a:lnTo>
                <a:lnTo>
                  <a:pt x="108" y="220"/>
                </a:lnTo>
                <a:lnTo>
                  <a:pt x="92" y="232"/>
                </a:lnTo>
                <a:lnTo>
                  <a:pt x="80" y="244"/>
                </a:lnTo>
                <a:lnTo>
                  <a:pt x="64" y="256"/>
                </a:lnTo>
                <a:lnTo>
                  <a:pt x="52" y="264"/>
                </a:lnTo>
                <a:lnTo>
                  <a:pt x="40" y="272"/>
                </a:lnTo>
                <a:lnTo>
                  <a:pt x="28" y="276"/>
                </a:lnTo>
                <a:lnTo>
                  <a:pt x="20" y="280"/>
                </a:lnTo>
                <a:lnTo>
                  <a:pt x="12" y="284"/>
                </a:lnTo>
                <a:lnTo>
                  <a:pt x="4" y="284"/>
                </a:lnTo>
                <a:lnTo>
                  <a:pt x="0" y="284"/>
                </a:lnTo>
                <a:lnTo>
                  <a:pt x="0" y="284"/>
                </a:lnTo>
                <a:lnTo>
                  <a:pt x="0" y="284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9" name="Freeform 190">
            <a:extLst>
              <a:ext uri="{FF2B5EF4-FFF2-40B4-BE49-F238E27FC236}">
                <a16:creationId xmlns:a16="http://schemas.microsoft.com/office/drawing/2014/main" id="{3E408E85-A9B2-4C90-B8D8-EF2D8FA86E82}"/>
              </a:ext>
            </a:extLst>
          </p:cNvPr>
          <p:cNvSpPr>
            <a:spLocks/>
          </p:cNvSpPr>
          <p:nvPr/>
        </p:nvSpPr>
        <p:spPr bwMode="auto">
          <a:xfrm>
            <a:off x="8884074" y="4735030"/>
            <a:ext cx="217970" cy="1498644"/>
          </a:xfrm>
          <a:custGeom>
            <a:avLst/>
            <a:gdLst>
              <a:gd name="T0" fmla="*/ 20 w 64"/>
              <a:gd name="T1" fmla="*/ 4 h 336"/>
              <a:gd name="T2" fmla="*/ 40 w 64"/>
              <a:gd name="T3" fmla="*/ 12 h 336"/>
              <a:gd name="T4" fmla="*/ 52 w 64"/>
              <a:gd name="T5" fmla="*/ 20 h 336"/>
              <a:gd name="T6" fmla="*/ 60 w 64"/>
              <a:gd name="T7" fmla="*/ 28 h 336"/>
              <a:gd name="T8" fmla="*/ 64 w 64"/>
              <a:gd name="T9" fmla="*/ 36 h 336"/>
              <a:gd name="T10" fmla="*/ 64 w 64"/>
              <a:gd name="T11" fmla="*/ 52 h 336"/>
              <a:gd name="T12" fmla="*/ 64 w 64"/>
              <a:gd name="T13" fmla="*/ 84 h 336"/>
              <a:gd name="T14" fmla="*/ 64 w 64"/>
              <a:gd name="T15" fmla="*/ 124 h 336"/>
              <a:gd name="T16" fmla="*/ 64 w 64"/>
              <a:gd name="T17" fmla="*/ 176 h 336"/>
              <a:gd name="T18" fmla="*/ 64 w 64"/>
              <a:gd name="T19" fmla="*/ 220 h 336"/>
              <a:gd name="T20" fmla="*/ 60 w 64"/>
              <a:gd name="T21" fmla="*/ 248 h 336"/>
              <a:gd name="T22" fmla="*/ 60 w 64"/>
              <a:gd name="T23" fmla="*/ 272 h 336"/>
              <a:gd name="T24" fmla="*/ 56 w 64"/>
              <a:gd name="T25" fmla="*/ 300 h 336"/>
              <a:gd name="T26" fmla="*/ 48 w 64"/>
              <a:gd name="T27" fmla="*/ 320 h 336"/>
              <a:gd name="T28" fmla="*/ 36 w 64"/>
              <a:gd name="T29" fmla="*/ 332 h 336"/>
              <a:gd name="T30" fmla="*/ 28 w 64"/>
              <a:gd name="T31" fmla="*/ 336 h 336"/>
              <a:gd name="T32" fmla="*/ 16 w 64"/>
              <a:gd name="T33" fmla="*/ 332 h 336"/>
              <a:gd name="T34" fmla="*/ 8 w 64"/>
              <a:gd name="T35" fmla="*/ 312 h 336"/>
              <a:gd name="T36" fmla="*/ 4 w 64"/>
              <a:gd name="T37" fmla="*/ 296 h 336"/>
              <a:gd name="T38" fmla="*/ 0 w 64"/>
              <a:gd name="T39" fmla="*/ 284 h 336"/>
              <a:gd name="T40" fmla="*/ 0 w 64"/>
              <a:gd name="T41" fmla="*/ 272 h 336"/>
              <a:gd name="T42" fmla="*/ 8 w 64"/>
              <a:gd name="T43" fmla="*/ 252 h 336"/>
              <a:gd name="T44" fmla="*/ 8 w 64"/>
              <a:gd name="T45" fmla="*/ 240 h 336"/>
              <a:gd name="T46" fmla="*/ 12 w 64"/>
              <a:gd name="T47" fmla="*/ 220 h 336"/>
              <a:gd name="T48" fmla="*/ 12 w 64"/>
              <a:gd name="T49" fmla="*/ 192 h 336"/>
              <a:gd name="T50" fmla="*/ 16 w 64"/>
              <a:gd name="T51" fmla="*/ 156 h 336"/>
              <a:gd name="T52" fmla="*/ 16 w 64"/>
              <a:gd name="T53" fmla="*/ 124 h 336"/>
              <a:gd name="T54" fmla="*/ 16 w 64"/>
              <a:gd name="T55" fmla="*/ 96 h 336"/>
              <a:gd name="T56" fmla="*/ 16 w 64"/>
              <a:gd name="T57" fmla="*/ 76 h 336"/>
              <a:gd name="T58" fmla="*/ 16 w 64"/>
              <a:gd name="T59" fmla="*/ 64 h 336"/>
              <a:gd name="T60" fmla="*/ 16 w 64"/>
              <a:gd name="T61" fmla="*/ 48 h 336"/>
              <a:gd name="T62" fmla="*/ 12 w 64"/>
              <a:gd name="T63" fmla="*/ 32 h 336"/>
              <a:gd name="T64" fmla="*/ 8 w 64"/>
              <a:gd name="T65" fmla="*/ 12 h 336"/>
              <a:gd name="T66" fmla="*/ 8 w 64"/>
              <a:gd name="T67" fmla="*/ 0 h 3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64" h="336">
                <a:moveTo>
                  <a:pt x="8" y="0"/>
                </a:moveTo>
                <a:lnTo>
                  <a:pt x="20" y="4"/>
                </a:lnTo>
                <a:lnTo>
                  <a:pt x="28" y="8"/>
                </a:lnTo>
                <a:lnTo>
                  <a:pt x="40" y="12"/>
                </a:lnTo>
                <a:lnTo>
                  <a:pt x="44" y="16"/>
                </a:lnTo>
                <a:lnTo>
                  <a:pt x="52" y="20"/>
                </a:lnTo>
                <a:lnTo>
                  <a:pt x="56" y="24"/>
                </a:lnTo>
                <a:lnTo>
                  <a:pt x="60" y="28"/>
                </a:lnTo>
                <a:lnTo>
                  <a:pt x="60" y="32"/>
                </a:lnTo>
                <a:lnTo>
                  <a:pt x="64" y="36"/>
                </a:lnTo>
                <a:lnTo>
                  <a:pt x="64" y="44"/>
                </a:lnTo>
                <a:lnTo>
                  <a:pt x="64" y="52"/>
                </a:lnTo>
                <a:lnTo>
                  <a:pt x="64" y="68"/>
                </a:lnTo>
                <a:lnTo>
                  <a:pt x="64" y="84"/>
                </a:lnTo>
                <a:lnTo>
                  <a:pt x="64" y="104"/>
                </a:lnTo>
                <a:lnTo>
                  <a:pt x="64" y="124"/>
                </a:lnTo>
                <a:lnTo>
                  <a:pt x="64" y="152"/>
                </a:lnTo>
                <a:lnTo>
                  <a:pt x="64" y="176"/>
                </a:lnTo>
                <a:lnTo>
                  <a:pt x="64" y="200"/>
                </a:lnTo>
                <a:lnTo>
                  <a:pt x="64" y="220"/>
                </a:lnTo>
                <a:lnTo>
                  <a:pt x="60" y="236"/>
                </a:lnTo>
                <a:lnTo>
                  <a:pt x="60" y="248"/>
                </a:lnTo>
                <a:lnTo>
                  <a:pt x="60" y="260"/>
                </a:lnTo>
                <a:lnTo>
                  <a:pt x="60" y="272"/>
                </a:lnTo>
                <a:lnTo>
                  <a:pt x="60" y="276"/>
                </a:lnTo>
                <a:lnTo>
                  <a:pt x="56" y="300"/>
                </a:lnTo>
                <a:lnTo>
                  <a:pt x="52" y="308"/>
                </a:lnTo>
                <a:lnTo>
                  <a:pt x="48" y="320"/>
                </a:lnTo>
                <a:lnTo>
                  <a:pt x="44" y="328"/>
                </a:lnTo>
                <a:lnTo>
                  <a:pt x="36" y="332"/>
                </a:lnTo>
                <a:lnTo>
                  <a:pt x="32" y="336"/>
                </a:lnTo>
                <a:lnTo>
                  <a:pt x="28" y="336"/>
                </a:lnTo>
                <a:lnTo>
                  <a:pt x="20" y="336"/>
                </a:lnTo>
                <a:lnTo>
                  <a:pt x="16" y="332"/>
                </a:lnTo>
                <a:lnTo>
                  <a:pt x="12" y="324"/>
                </a:lnTo>
                <a:lnTo>
                  <a:pt x="8" y="312"/>
                </a:lnTo>
                <a:lnTo>
                  <a:pt x="4" y="304"/>
                </a:lnTo>
                <a:lnTo>
                  <a:pt x="4" y="296"/>
                </a:lnTo>
                <a:lnTo>
                  <a:pt x="0" y="288"/>
                </a:lnTo>
                <a:lnTo>
                  <a:pt x="0" y="284"/>
                </a:lnTo>
                <a:lnTo>
                  <a:pt x="0" y="280"/>
                </a:lnTo>
                <a:lnTo>
                  <a:pt x="0" y="272"/>
                </a:lnTo>
                <a:lnTo>
                  <a:pt x="4" y="264"/>
                </a:lnTo>
                <a:lnTo>
                  <a:pt x="8" y="252"/>
                </a:lnTo>
                <a:lnTo>
                  <a:pt x="8" y="248"/>
                </a:lnTo>
                <a:lnTo>
                  <a:pt x="8" y="240"/>
                </a:lnTo>
                <a:lnTo>
                  <a:pt x="8" y="232"/>
                </a:lnTo>
                <a:lnTo>
                  <a:pt x="12" y="220"/>
                </a:lnTo>
                <a:lnTo>
                  <a:pt x="12" y="208"/>
                </a:lnTo>
                <a:lnTo>
                  <a:pt x="12" y="192"/>
                </a:lnTo>
                <a:lnTo>
                  <a:pt x="12" y="176"/>
                </a:lnTo>
                <a:lnTo>
                  <a:pt x="16" y="156"/>
                </a:lnTo>
                <a:lnTo>
                  <a:pt x="16" y="140"/>
                </a:lnTo>
                <a:lnTo>
                  <a:pt x="16" y="124"/>
                </a:lnTo>
                <a:lnTo>
                  <a:pt x="16" y="108"/>
                </a:lnTo>
                <a:lnTo>
                  <a:pt x="16" y="96"/>
                </a:lnTo>
                <a:lnTo>
                  <a:pt x="16" y="88"/>
                </a:lnTo>
                <a:lnTo>
                  <a:pt x="16" y="76"/>
                </a:lnTo>
                <a:lnTo>
                  <a:pt x="16" y="72"/>
                </a:lnTo>
                <a:lnTo>
                  <a:pt x="16" y="64"/>
                </a:lnTo>
                <a:lnTo>
                  <a:pt x="16" y="56"/>
                </a:lnTo>
                <a:lnTo>
                  <a:pt x="16" y="48"/>
                </a:lnTo>
                <a:lnTo>
                  <a:pt x="12" y="40"/>
                </a:lnTo>
                <a:lnTo>
                  <a:pt x="12" y="32"/>
                </a:lnTo>
                <a:lnTo>
                  <a:pt x="8" y="20"/>
                </a:lnTo>
                <a:lnTo>
                  <a:pt x="8" y="12"/>
                </a:lnTo>
                <a:lnTo>
                  <a:pt x="8" y="0"/>
                </a:lnTo>
                <a:lnTo>
                  <a:pt x="8" y="0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0" name="Freeform 191">
            <a:extLst>
              <a:ext uri="{FF2B5EF4-FFF2-40B4-BE49-F238E27FC236}">
                <a16:creationId xmlns:a16="http://schemas.microsoft.com/office/drawing/2014/main" id="{BF72D44E-D964-4CF7-AF55-C8B41745E31C}"/>
              </a:ext>
            </a:extLst>
          </p:cNvPr>
          <p:cNvSpPr>
            <a:spLocks/>
          </p:cNvSpPr>
          <p:nvPr/>
        </p:nvSpPr>
        <p:spPr bwMode="auto">
          <a:xfrm>
            <a:off x="9374507" y="4592302"/>
            <a:ext cx="231593" cy="1534326"/>
          </a:xfrm>
          <a:custGeom>
            <a:avLst/>
            <a:gdLst>
              <a:gd name="T0" fmla="*/ 12 w 68"/>
              <a:gd name="T1" fmla="*/ 324 h 344"/>
              <a:gd name="T2" fmla="*/ 8 w 68"/>
              <a:gd name="T3" fmla="*/ 316 h 344"/>
              <a:gd name="T4" fmla="*/ 4 w 68"/>
              <a:gd name="T5" fmla="*/ 308 h 344"/>
              <a:gd name="T6" fmla="*/ 4 w 68"/>
              <a:gd name="T7" fmla="*/ 300 h 344"/>
              <a:gd name="T8" fmla="*/ 4 w 68"/>
              <a:gd name="T9" fmla="*/ 292 h 344"/>
              <a:gd name="T10" fmla="*/ 0 w 68"/>
              <a:gd name="T11" fmla="*/ 288 h 344"/>
              <a:gd name="T12" fmla="*/ 0 w 68"/>
              <a:gd name="T13" fmla="*/ 284 h 344"/>
              <a:gd name="T14" fmla="*/ 0 w 68"/>
              <a:gd name="T15" fmla="*/ 280 h 344"/>
              <a:gd name="T16" fmla="*/ 0 w 68"/>
              <a:gd name="T17" fmla="*/ 276 h 344"/>
              <a:gd name="T18" fmla="*/ 4 w 68"/>
              <a:gd name="T19" fmla="*/ 260 h 344"/>
              <a:gd name="T20" fmla="*/ 4 w 68"/>
              <a:gd name="T21" fmla="*/ 240 h 344"/>
              <a:gd name="T22" fmla="*/ 8 w 68"/>
              <a:gd name="T23" fmla="*/ 228 h 344"/>
              <a:gd name="T24" fmla="*/ 8 w 68"/>
              <a:gd name="T25" fmla="*/ 216 h 344"/>
              <a:gd name="T26" fmla="*/ 8 w 68"/>
              <a:gd name="T27" fmla="*/ 204 h 344"/>
              <a:gd name="T28" fmla="*/ 8 w 68"/>
              <a:gd name="T29" fmla="*/ 188 h 344"/>
              <a:gd name="T30" fmla="*/ 12 w 68"/>
              <a:gd name="T31" fmla="*/ 172 h 344"/>
              <a:gd name="T32" fmla="*/ 12 w 68"/>
              <a:gd name="T33" fmla="*/ 156 h 344"/>
              <a:gd name="T34" fmla="*/ 12 w 68"/>
              <a:gd name="T35" fmla="*/ 140 h 344"/>
              <a:gd name="T36" fmla="*/ 12 w 68"/>
              <a:gd name="T37" fmla="*/ 120 h 344"/>
              <a:gd name="T38" fmla="*/ 12 w 68"/>
              <a:gd name="T39" fmla="*/ 100 h 344"/>
              <a:gd name="T40" fmla="*/ 12 w 68"/>
              <a:gd name="T41" fmla="*/ 84 h 344"/>
              <a:gd name="T42" fmla="*/ 8 w 68"/>
              <a:gd name="T43" fmla="*/ 68 h 344"/>
              <a:gd name="T44" fmla="*/ 8 w 68"/>
              <a:gd name="T45" fmla="*/ 52 h 344"/>
              <a:gd name="T46" fmla="*/ 4 w 68"/>
              <a:gd name="T47" fmla="*/ 24 h 344"/>
              <a:gd name="T48" fmla="*/ 0 w 68"/>
              <a:gd name="T49" fmla="*/ 0 h 344"/>
              <a:gd name="T50" fmla="*/ 12 w 68"/>
              <a:gd name="T51" fmla="*/ 0 h 344"/>
              <a:gd name="T52" fmla="*/ 24 w 68"/>
              <a:gd name="T53" fmla="*/ 4 h 344"/>
              <a:gd name="T54" fmla="*/ 36 w 68"/>
              <a:gd name="T55" fmla="*/ 8 h 344"/>
              <a:gd name="T56" fmla="*/ 48 w 68"/>
              <a:gd name="T57" fmla="*/ 12 h 344"/>
              <a:gd name="T58" fmla="*/ 56 w 68"/>
              <a:gd name="T59" fmla="*/ 20 h 344"/>
              <a:gd name="T60" fmla="*/ 64 w 68"/>
              <a:gd name="T61" fmla="*/ 28 h 344"/>
              <a:gd name="T62" fmla="*/ 68 w 68"/>
              <a:gd name="T63" fmla="*/ 36 h 344"/>
              <a:gd name="T64" fmla="*/ 68 w 68"/>
              <a:gd name="T65" fmla="*/ 40 h 344"/>
              <a:gd name="T66" fmla="*/ 68 w 68"/>
              <a:gd name="T67" fmla="*/ 48 h 344"/>
              <a:gd name="T68" fmla="*/ 68 w 68"/>
              <a:gd name="T69" fmla="*/ 56 h 344"/>
              <a:gd name="T70" fmla="*/ 68 w 68"/>
              <a:gd name="T71" fmla="*/ 60 h 344"/>
              <a:gd name="T72" fmla="*/ 64 w 68"/>
              <a:gd name="T73" fmla="*/ 68 h 344"/>
              <a:gd name="T74" fmla="*/ 64 w 68"/>
              <a:gd name="T75" fmla="*/ 76 h 344"/>
              <a:gd name="T76" fmla="*/ 60 w 68"/>
              <a:gd name="T77" fmla="*/ 88 h 344"/>
              <a:gd name="T78" fmla="*/ 60 w 68"/>
              <a:gd name="T79" fmla="*/ 104 h 344"/>
              <a:gd name="T80" fmla="*/ 60 w 68"/>
              <a:gd name="T81" fmla="*/ 112 h 344"/>
              <a:gd name="T82" fmla="*/ 60 w 68"/>
              <a:gd name="T83" fmla="*/ 124 h 344"/>
              <a:gd name="T84" fmla="*/ 60 w 68"/>
              <a:gd name="T85" fmla="*/ 136 h 344"/>
              <a:gd name="T86" fmla="*/ 60 w 68"/>
              <a:gd name="T87" fmla="*/ 152 h 344"/>
              <a:gd name="T88" fmla="*/ 60 w 68"/>
              <a:gd name="T89" fmla="*/ 172 h 344"/>
              <a:gd name="T90" fmla="*/ 60 w 68"/>
              <a:gd name="T91" fmla="*/ 192 h 344"/>
              <a:gd name="T92" fmla="*/ 60 w 68"/>
              <a:gd name="T93" fmla="*/ 216 h 344"/>
              <a:gd name="T94" fmla="*/ 60 w 68"/>
              <a:gd name="T95" fmla="*/ 240 h 344"/>
              <a:gd name="T96" fmla="*/ 56 w 68"/>
              <a:gd name="T97" fmla="*/ 264 h 344"/>
              <a:gd name="T98" fmla="*/ 56 w 68"/>
              <a:gd name="T99" fmla="*/ 288 h 344"/>
              <a:gd name="T100" fmla="*/ 52 w 68"/>
              <a:gd name="T101" fmla="*/ 304 h 344"/>
              <a:gd name="T102" fmla="*/ 52 w 68"/>
              <a:gd name="T103" fmla="*/ 320 h 344"/>
              <a:gd name="T104" fmla="*/ 48 w 68"/>
              <a:gd name="T105" fmla="*/ 332 h 344"/>
              <a:gd name="T106" fmla="*/ 44 w 68"/>
              <a:gd name="T107" fmla="*/ 340 h 344"/>
              <a:gd name="T108" fmla="*/ 40 w 68"/>
              <a:gd name="T109" fmla="*/ 344 h 344"/>
              <a:gd name="T110" fmla="*/ 36 w 68"/>
              <a:gd name="T111" fmla="*/ 344 h 344"/>
              <a:gd name="T112" fmla="*/ 28 w 68"/>
              <a:gd name="T113" fmla="*/ 344 h 344"/>
              <a:gd name="T114" fmla="*/ 24 w 68"/>
              <a:gd name="T115" fmla="*/ 340 h 344"/>
              <a:gd name="T116" fmla="*/ 16 w 68"/>
              <a:gd name="T117" fmla="*/ 336 h 344"/>
              <a:gd name="T118" fmla="*/ 12 w 68"/>
              <a:gd name="T119" fmla="*/ 324 h 344"/>
              <a:gd name="T120" fmla="*/ 12 w 68"/>
              <a:gd name="T121" fmla="*/ 324 h 3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68" h="344">
                <a:moveTo>
                  <a:pt x="12" y="324"/>
                </a:moveTo>
                <a:lnTo>
                  <a:pt x="8" y="316"/>
                </a:lnTo>
                <a:lnTo>
                  <a:pt x="4" y="308"/>
                </a:lnTo>
                <a:lnTo>
                  <a:pt x="4" y="300"/>
                </a:lnTo>
                <a:lnTo>
                  <a:pt x="4" y="292"/>
                </a:lnTo>
                <a:lnTo>
                  <a:pt x="0" y="288"/>
                </a:lnTo>
                <a:lnTo>
                  <a:pt x="0" y="284"/>
                </a:lnTo>
                <a:lnTo>
                  <a:pt x="0" y="280"/>
                </a:lnTo>
                <a:lnTo>
                  <a:pt x="0" y="276"/>
                </a:lnTo>
                <a:lnTo>
                  <a:pt x="4" y="260"/>
                </a:lnTo>
                <a:lnTo>
                  <a:pt x="4" y="240"/>
                </a:lnTo>
                <a:lnTo>
                  <a:pt x="8" y="228"/>
                </a:lnTo>
                <a:lnTo>
                  <a:pt x="8" y="216"/>
                </a:lnTo>
                <a:lnTo>
                  <a:pt x="8" y="204"/>
                </a:lnTo>
                <a:lnTo>
                  <a:pt x="8" y="188"/>
                </a:lnTo>
                <a:lnTo>
                  <a:pt x="12" y="172"/>
                </a:lnTo>
                <a:lnTo>
                  <a:pt x="12" y="156"/>
                </a:lnTo>
                <a:lnTo>
                  <a:pt x="12" y="140"/>
                </a:lnTo>
                <a:lnTo>
                  <a:pt x="12" y="120"/>
                </a:lnTo>
                <a:lnTo>
                  <a:pt x="12" y="100"/>
                </a:lnTo>
                <a:lnTo>
                  <a:pt x="12" y="84"/>
                </a:lnTo>
                <a:lnTo>
                  <a:pt x="8" y="68"/>
                </a:lnTo>
                <a:lnTo>
                  <a:pt x="8" y="52"/>
                </a:lnTo>
                <a:lnTo>
                  <a:pt x="4" y="24"/>
                </a:lnTo>
                <a:lnTo>
                  <a:pt x="0" y="0"/>
                </a:lnTo>
                <a:lnTo>
                  <a:pt x="12" y="0"/>
                </a:lnTo>
                <a:lnTo>
                  <a:pt x="24" y="4"/>
                </a:lnTo>
                <a:lnTo>
                  <a:pt x="36" y="8"/>
                </a:lnTo>
                <a:lnTo>
                  <a:pt x="48" y="12"/>
                </a:lnTo>
                <a:lnTo>
                  <a:pt x="56" y="20"/>
                </a:lnTo>
                <a:lnTo>
                  <a:pt x="64" y="28"/>
                </a:lnTo>
                <a:lnTo>
                  <a:pt x="68" y="36"/>
                </a:lnTo>
                <a:lnTo>
                  <a:pt x="68" y="40"/>
                </a:lnTo>
                <a:lnTo>
                  <a:pt x="68" y="48"/>
                </a:lnTo>
                <a:lnTo>
                  <a:pt x="68" y="56"/>
                </a:lnTo>
                <a:lnTo>
                  <a:pt x="68" y="60"/>
                </a:lnTo>
                <a:lnTo>
                  <a:pt x="64" y="68"/>
                </a:lnTo>
                <a:lnTo>
                  <a:pt x="64" y="76"/>
                </a:lnTo>
                <a:lnTo>
                  <a:pt x="60" y="88"/>
                </a:lnTo>
                <a:lnTo>
                  <a:pt x="60" y="104"/>
                </a:lnTo>
                <a:lnTo>
                  <a:pt x="60" y="112"/>
                </a:lnTo>
                <a:lnTo>
                  <a:pt x="60" y="124"/>
                </a:lnTo>
                <a:lnTo>
                  <a:pt x="60" y="136"/>
                </a:lnTo>
                <a:lnTo>
                  <a:pt x="60" y="152"/>
                </a:lnTo>
                <a:lnTo>
                  <a:pt x="60" y="172"/>
                </a:lnTo>
                <a:lnTo>
                  <a:pt x="60" y="192"/>
                </a:lnTo>
                <a:lnTo>
                  <a:pt x="60" y="216"/>
                </a:lnTo>
                <a:lnTo>
                  <a:pt x="60" y="240"/>
                </a:lnTo>
                <a:lnTo>
                  <a:pt x="56" y="264"/>
                </a:lnTo>
                <a:lnTo>
                  <a:pt x="56" y="288"/>
                </a:lnTo>
                <a:lnTo>
                  <a:pt x="52" y="304"/>
                </a:lnTo>
                <a:lnTo>
                  <a:pt x="52" y="320"/>
                </a:lnTo>
                <a:lnTo>
                  <a:pt x="48" y="332"/>
                </a:lnTo>
                <a:lnTo>
                  <a:pt x="44" y="340"/>
                </a:lnTo>
                <a:lnTo>
                  <a:pt x="40" y="344"/>
                </a:lnTo>
                <a:lnTo>
                  <a:pt x="36" y="344"/>
                </a:lnTo>
                <a:lnTo>
                  <a:pt x="28" y="344"/>
                </a:lnTo>
                <a:lnTo>
                  <a:pt x="24" y="340"/>
                </a:lnTo>
                <a:lnTo>
                  <a:pt x="16" y="336"/>
                </a:lnTo>
                <a:lnTo>
                  <a:pt x="12" y="324"/>
                </a:lnTo>
                <a:lnTo>
                  <a:pt x="12" y="324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1" name="Freeform 192">
            <a:extLst>
              <a:ext uri="{FF2B5EF4-FFF2-40B4-BE49-F238E27FC236}">
                <a16:creationId xmlns:a16="http://schemas.microsoft.com/office/drawing/2014/main" id="{CBFF34B1-2AC9-4484-9DF0-F3639BB22947}"/>
              </a:ext>
            </a:extLst>
          </p:cNvPr>
          <p:cNvSpPr>
            <a:spLocks/>
          </p:cNvSpPr>
          <p:nvPr/>
        </p:nvSpPr>
        <p:spPr bwMode="auto">
          <a:xfrm>
            <a:off x="9524361" y="4289005"/>
            <a:ext cx="313332" cy="392502"/>
          </a:xfrm>
          <a:custGeom>
            <a:avLst/>
            <a:gdLst>
              <a:gd name="T0" fmla="*/ 0 w 92"/>
              <a:gd name="T1" fmla="*/ 0 h 88"/>
              <a:gd name="T2" fmla="*/ 12 w 92"/>
              <a:gd name="T3" fmla="*/ 4 h 88"/>
              <a:gd name="T4" fmla="*/ 20 w 92"/>
              <a:gd name="T5" fmla="*/ 8 h 88"/>
              <a:gd name="T6" fmla="*/ 40 w 92"/>
              <a:gd name="T7" fmla="*/ 12 h 88"/>
              <a:gd name="T8" fmla="*/ 56 w 92"/>
              <a:gd name="T9" fmla="*/ 16 h 88"/>
              <a:gd name="T10" fmla="*/ 68 w 92"/>
              <a:gd name="T11" fmla="*/ 20 h 88"/>
              <a:gd name="T12" fmla="*/ 76 w 92"/>
              <a:gd name="T13" fmla="*/ 28 h 88"/>
              <a:gd name="T14" fmla="*/ 84 w 92"/>
              <a:gd name="T15" fmla="*/ 36 h 88"/>
              <a:gd name="T16" fmla="*/ 88 w 92"/>
              <a:gd name="T17" fmla="*/ 44 h 88"/>
              <a:gd name="T18" fmla="*/ 92 w 92"/>
              <a:gd name="T19" fmla="*/ 48 h 88"/>
              <a:gd name="T20" fmla="*/ 88 w 92"/>
              <a:gd name="T21" fmla="*/ 56 h 88"/>
              <a:gd name="T22" fmla="*/ 88 w 92"/>
              <a:gd name="T23" fmla="*/ 64 h 88"/>
              <a:gd name="T24" fmla="*/ 84 w 92"/>
              <a:gd name="T25" fmla="*/ 68 h 88"/>
              <a:gd name="T26" fmla="*/ 80 w 92"/>
              <a:gd name="T27" fmla="*/ 76 h 88"/>
              <a:gd name="T28" fmla="*/ 76 w 92"/>
              <a:gd name="T29" fmla="*/ 80 h 88"/>
              <a:gd name="T30" fmla="*/ 72 w 92"/>
              <a:gd name="T31" fmla="*/ 84 h 88"/>
              <a:gd name="T32" fmla="*/ 68 w 92"/>
              <a:gd name="T33" fmla="*/ 88 h 88"/>
              <a:gd name="T34" fmla="*/ 64 w 92"/>
              <a:gd name="T35" fmla="*/ 88 h 88"/>
              <a:gd name="T36" fmla="*/ 56 w 92"/>
              <a:gd name="T37" fmla="*/ 88 h 88"/>
              <a:gd name="T38" fmla="*/ 52 w 92"/>
              <a:gd name="T39" fmla="*/ 84 h 88"/>
              <a:gd name="T40" fmla="*/ 44 w 92"/>
              <a:gd name="T41" fmla="*/ 76 h 88"/>
              <a:gd name="T42" fmla="*/ 36 w 92"/>
              <a:gd name="T43" fmla="*/ 68 h 88"/>
              <a:gd name="T44" fmla="*/ 28 w 92"/>
              <a:gd name="T45" fmla="*/ 64 h 88"/>
              <a:gd name="T46" fmla="*/ 24 w 92"/>
              <a:gd name="T47" fmla="*/ 56 h 88"/>
              <a:gd name="T48" fmla="*/ 20 w 92"/>
              <a:gd name="T49" fmla="*/ 52 h 88"/>
              <a:gd name="T50" fmla="*/ 16 w 92"/>
              <a:gd name="T51" fmla="*/ 44 h 88"/>
              <a:gd name="T52" fmla="*/ 8 w 92"/>
              <a:gd name="T53" fmla="*/ 24 h 88"/>
              <a:gd name="T54" fmla="*/ 0 w 92"/>
              <a:gd name="T55" fmla="*/ 0 h 88"/>
              <a:gd name="T56" fmla="*/ 0 w 92"/>
              <a:gd name="T57" fmla="*/ 0 h 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92" h="88">
                <a:moveTo>
                  <a:pt x="0" y="0"/>
                </a:moveTo>
                <a:lnTo>
                  <a:pt x="12" y="4"/>
                </a:lnTo>
                <a:lnTo>
                  <a:pt x="20" y="8"/>
                </a:lnTo>
                <a:lnTo>
                  <a:pt x="40" y="12"/>
                </a:lnTo>
                <a:lnTo>
                  <a:pt x="56" y="16"/>
                </a:lnTo>
                <a:lnTo>
                  <a:pt x="68" y="20"/>
                </a:lnTo>
                <a:lnTo>
                  <a:pt x="76" y="28"/>
                </a:lnTo>
                <a:lnTo>
                  <a:pt x="84" y="36"/>
                </a:lnTo>
                <a:lnTo>
                  <a:pt x="88" y="44"/>
                </a:lnTo>
                <a:lnTo>
                  <a:pt x="92" y="48"/>
                </a:lnTo>
                <a:lnTo>
                  <a:pt x="88" y="56"/>
                </a:lnTo>
                <a:lnTo>
                  <a:pt x="88" y="64"/>
                </a:lnTo>
                <a:lnTo>
                  <a:pt x="84" y="68"/>
                </a:lnTo>
                <a:lnTo>
                  <a:pt x="80" y="76"/>
                </a:lnTo>
                <a:lnTo>
                  <a:pt x="76" y="80"/>
                </a:lnTo>
                <a:lnTo>
                  <a:pt x="72" y="84"/>
                </a:lnTo>
                <a:lnTo>
                  <a:pt x="68" y="88"/>
                </a:lnTo>
                <a:lnTo>
                  <a:pt x="64" y="88"/>
                </a:lnTo>
                <a:lnTo>
                  <a:pt x="56" y="88"/>
                </a:lnTo>
                <a:lnTo>
                  <a:pt x="52" y="84"/>
                </a:lnTo>
                <a:lnTo>
                  <a:pt x="44" y="76"/>
                </a:lnTo>
                <a:lnTo>
                  <a:pt x="36" y="68"/>
                </a:lnTo>
                <a:lnTo>
                  <a:pt x="28" y="64"/>
                </a:lnTo>
                <a:lnTo>
                  <a:pt x="24" y="56"/>
                </a:lnTo>
                <a:lnTo>
                  <a:pt x="20" y="52"/>
                </a:lnTo>
                <a:lnTo>
                  <a:pt x="16" y="44"/>
                </a:lnTo>
                <a:lnTo>
                  <a:pt x="8" y="24"/>
                </a:lnTo>
                <a:lnTo>
                  <a:pt x="0" y="0"/>
                </a:lnTo>
                <a:lnTo>
                  <a:pt x="0" y="0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2" name="Freeform 193">
            <a:extLst>
              <a:ext uri="{FF2B5EF4-FFF2-40B4-BE49-F238E27FC236}">
                <a16:creationId xmlns:a16="http://schemas.microsoft.com/office/drawing/2014/main" id="{DEF429B6-754C-46DD-A1D4-57E561E0F355}"/>
              </a:ext>
            </a:extLst>
          </p:cNvPr>
          <p:cNvSpPr>
            <a:spLocks/>
          </p:cNvSpPr>
          <p:nvPr/>
        </p:nvSpPr>
        <p:spPr bwMode="auto">
          <a:xfrm>
            <a:off x="9864940" y="4413892"/>
            <a:ext cx="762896" cy="1873305"/>
          </a:xfrm>
          <a:custGeom>
            <a:avLst/>
            <a:gdLst>
              <a:gd name="T0" fmla="*/ 212 w 224"/>
              <a:gd name="T1" fmla="*/ 212 h 420"/>
              <a:gd name="T2" fmla="*/ 212 w 224"/>
              <a:gd name="T3" fmla="*/ 264 h 420"/>
              <a:gd name="T4" fmla="*/ 212 w 224"/>
              <a:gd name="T5" fmla="*/ 304 h 420"/>
              <a:gd name="T6" fmla="*/ 212 w 224"/>
              <a:gd name="T7" fmla="*/ 332 h 420"/>
              <a:gd name="T8" fmla="*/ 208 w 224"/>
              <a:gd name="T9" fmla="*/ 364 h 420"/>
              <a:gd name="T10" fmla="*/ 192 w 224"/>
              <a:gd name="T11" fmla="*/ 392 h 420"/>
              <a:gd name="T12" fmla="*/ 172 w 224"/>
              <a:gd name="T13" fmla="*/ 408 h 420"/>
              <a:gd name="T14" fmla="*/ 156 w 224"/>
              <a:gd name="T15" fmla="*/ 416 h 420"/>
              <a:gd name="T16" fmla="*/ 144 w 224"/>
              <a:gd name="T17" fmla="*/ 416 h 420"/>
              <a:gd name="T18" fmla="*/ 132 w 224"/>
              <a:gd name="T19" fmla="*/ 408 h 420"/>
              <a:gd name="T20" fmla="*/ 128 w 224"/>
              <a:gd name="T21" fmla="*/ 396 h 420"/>
              <a:gd name="T22" fmla="*/ 124 w 224"/>
              <a:gd name="T23" fmla="*/ 388 h 420"/>
              <a:gd name="T24" fmla="*/ 104 w 224"/>
              <a:gd name="T25" fmla="*/ 376 h 420"/>
              <a:gd name="T26" fmla="*/ 80 w 224"/>
              <a:gd name="T27" fmla="*/ 360 h 420"/>
              <a:gd name="T28" fmla="*/ 68 w 224"/>
              <a:gd name="T29" fmla="*/ 352 h 420"/>
              <a:gd name="T30" fmla="*/ 56 w 224"/>
              <a:gd name="T31" fmla="*/ 348 h 420"/>
              <a:gd name="T32" fmla="*/ 52 w 224"/>
              <a:gd name="T33" fmla="*/ 340 h 420"/>
              <a:gd name="T34" fmla="*/ 52 w 224"/>
              <a:gd name="T35" fmla="*/ 336 h 420"/>
              <a:gd name="T36" fmla="*/ 56 w 224"/>
              <a:gd name="T37" fmla="*/ 332 h 420"/>
              <a:gd name="T38" fmla="*/ 68 w 224"/>
              <a:gd name="T39" fmla="*/ 332 h 420"/>
              <a:gd name="T40" fmla="*/ 80 w 224"/>
              <a:gd name="T41" fmla="*/ 332 h 420"/>
              <a:gd name="T42" fmla="*/ 100 w 224"/>
              <a:gd name="T43" fmla="*/ 336 h 420"/>
              <a:gd name="T44" fmla="*/ 116 w 224"/>
              <a:gd name="T45" fmla="*/ 336 h 420"/>
              <a:gd name="T46" fmla="*/ 132 w 224"/>
              <a:gd name="T47" fmla="*/ 340 h 420"/>
              <a:gd name="T48" fmla="*/ 140 w 224"/>
              <a:gd name="T49" fmla="*/ 336 h 420"/>
              <a:gd name="T50" fmla="*/ 148 w 224"/>
              <a:gd name="T51" fmla="*/ 328 h 420"/>
              <a:gd name="T52" fmla="*/ 152 w 224"/>
              <a:gd name="T53" fmla="*/ 316 h 420"/>
              <a:gd name="T54" fmla="*/ 152 w 224"/>
              <a:gd name="T55" fmla="*/ 296 h 420"/>
              <a:gd name="T56" fmla="*/ 156 w 224"/>
              <a:gd name="T57" fmla="*/ 264 h 420"/>
              <a:gd name="T58" fmla="*/ 156 w 224"/>
              <a:gd name="T59" fmla="*/ 228 h 420"/>
              <a:gd name="T60" fmla="*/ 152 w 224"/>
              <a:gd name="T61" fmla="*/ 184 h 420"/>
              <a:gd name="T62" fmla="*/ 152 w 224"/>
              <a:gd name="T63" fmla="*/ 124 h 420"/>
              <a:gd name="T64" fmla="*/ 152 w 224"/>
              <a:gd name="T65" fmla="*/ 88 h 420"/>
              <a:gd name="T66" fmla="*/ 152 w 224"/>
              <a:gd name="T67" fmla="*/ 60 h 420"/>
              <a:gd name="T68" fmla="*/ 148 w 224"/>
              <a:gd name="T69" fmla="*/ 48 h 420"/>
              <a:gd name="T70" fmla="*/ 140 w 224"/>
              <a:gd name="T71" fmla="*/ 40 h 420"/>
              <a:gd name="T72" fmla="*/ 124 w 224"/>
              <a:gd name="T73" fmla="*/ 40 h 420"/>
              <a:gd name="T74" fmla="*/ 112 w 224"/>
              <a:gd name="T75" fmla="*/ 44 h 420"/>
              <a:gd name="T76" fmla="*/ 92 w 224"/>
              <a:gd name="T77" fmla="*/ 44 h 420"/>
              <a:gd name="T78" fmla="*/ 76 w 224"/>
              <a:gd name="T79" fmla="*/ 48 h 420"/>
              <a:gd name="T80" fmla="*/ 60 w 224"/>
              <a:gd name="T81" fmla="*/ 52 h 420"/>
              <a:gd name="T82" fmla="*/ 44 w 224"/>
              <a:gd name="T83" fmla="*/ 52 h 420"/>
              <a:gd name="T84" fmla="*/ 32 w 224"/>
              <a:gd name="T85" fmla="*/ 48 h 420"/>
              <a:gd name="T86" fmla="*/ 8 w 224"/>
              <a:gd name="T87" fmla="*/ 36 h 420"/>
              <a:gd name="T88" fmla="*/ 28 w 224"/>
              <a:gd name="T89" fmla="*/ 24 h 420"/>
              <a:gd name="T90" fmla="*/ 76 w 224"/>
              <a:gd name="T91" fmla="*/ 16 h 420"/>
              <a:gd name="T92" fmla="*/ 112 w 224"/>
              <a:gd name="T93" fmla="*/ 12 h 420"/>
              <a:gd name="T94" fmla="*/ 128 w 224"/>
              <a:gd name="T95" fmla="*/ 4 h 420"/>
              <a:gd name="T96" fmla="*/ 132 w 224"/>
              <a:gd name="T97" fmla="*/ 0 h 420"/>
              <a:gd name="T98" fmla="*/ 144 w 224"/>
              <a:gd name="T99" fmla="*/ 0 h 420"/>
              <a:gd name="T100" fmla="*/ 156 w 224"/>
              <a:gd name="T101" fmla="*/ 0 h 420"/>
              <a:gd name="T102" fmla="*/ 180 w 224"/>
              <a:gd name="T103" fmla="*/ 4 h 420"/>
              <a:gd name="T104" fmla="*/ 200 w 224"/>
              <a:gd name="T105" fmla="*/ 12 h 420"/>
              <a:gd name="T106" fmla="*/ 216 w 224"/>
              <a:gd name="T107" fmla="*/ 24 h 420"/>
              <a:gd name="T108" fmla="*/ 224 w 224"/>
              <a:gd name="T109" fmla="*/ 32 h 420"/>
              <a:gd name="T110" fmla="*/ 224 w 224"/>
              <a:gd name="T111" fmla="*/ 40 h 420"/>
              <a:gd name="T112" fmla="*/ 216 w 224"/>
              <a:gd name="T113" fmla="*/ 48 h 420"/>
              <a:gd name="T114" fmla="*/ 212 w 224"/>
              <a:gd name="T115" fmla="*/ 60 h 420"/>
              <a:gd name="T116" fmla="*/ 208 w 224"/>
              <a:gd name="T117" fmla="*/ 84 h 420"/>
              <a:gd name="T118" fmla="*/ 208 w 224"/>
              <a:gd name="T119" fmla="*/ 124 h 420"/>
              <a:gd name="T120" fmla="*/ 208 w 224"/>
              <a:gd name="T121" fmla="*/ 180 h 4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224" h="420">
                <a:moveTo>
                  <a:pt x="208" y="180"/>
                </a:moveTo>
                <a:lnTo>
                  <a:pt x="212" y="212"/>
                </a:lnTo>
                <a:lnTo>
                  <a:pt x="212" y="236"/>
                </a:lnTo>
                <a:lnTo>
                  <a:pt x="212" y="264"/>
                </a:lnTo>
                <a:lnTo>
                  <a:pt x="212" y="284"/>
                </a:lnTo>
                <a:lnTo>
                  <a:pt x="212" y="304"/>
                </a:lnTo>
                <a:lnTo>
                  <a:pt x="212" y="320"/>
                </a:lnTo>
                <a:lnTo>
                  <a:pt x="212" y="332"/>
                </a:lnTo>
                <a:lnTo>
                  <a:pt x="208" y="344"/>
                </a:lnTo>
                <a:lnTo>
                  <a:pt x="208" y="364"/>
                </a:lnTo>
                <a:lnTo>
                  <a:pt x="200" y="380"/>
                </a:lnTo>
                <a:lnTo>
                  <a:pt x="192" y="392"/>
                </a:lnTo>
                <a:lnTo>
                  <a:pt x="184" y="404"/>
                </a:lnTo>
                <a:lnTo>
                  <a:pt x="172" y="408"/>
                </a:lnTo>
                <a:lnTo>
                  <a:pt x="164" y="416"/>
                </a:lnTo>
                <a:lnTo>
                  <a:pt x="156" y="416"/>
                </a:lnTo>
                <a:lnTo>
                  <a:pt x="148" y="420"/>
                </a:lnTo>
                <a:lnTo>
                  <a:pt x="144" y="416"/>
                </a:lnTo>
                <a:lnTo>
                  <a:pt x="136" y="416"/>
                </a:lnTo>
                <a:lnTo>
                  <a:pt x="132" y="408"/>
                </a:lnTo>
                <a:lnTo>
                  <a:pt x="132" y="404"/>
                </a:lnTo>
                <a:lnTo>
                  <a:pt x="128" y="396"/>
                </a:lnTo>
                <a:lnTo>
                  <a:pt x="128" y="392"/>
                </a:lnTo>
                <a:lnTo>
                  <a:pt x="124" y="388"/>
                </a:lnTo>
                <a:lnTo>
                  <a:pt x="116" y="384"/>
                </a:lnTo>
                <a:lnTo>
                  <a:pt x="104" y="376"/>
                </a:lnTo>
                <a:lnTo>
                  <a:pt x="88" y="364"/>
                </a:lnTo>
                <a:lnTo>
                  <a:pt x="80" y="360"/>
                </a:lnTo>
                <a:lnTo>
                  <a:pt x="72" y="356"/>
                </a:lnTo>
                <a:lnTo>
                  <a:pt x="68" y="352"/>
                </a:lnTo>
                <a:lnTo>
                  <a:pt x="60" y="348"/>
                </a:lnTo>
                <a:lnTo>
                  <a:pt x="56" y="348"/>
                </a:lnTo>
                <a:lnTo>
                  <a:pt x="52" y="344"/>
                </a:lnTo>
                <a:lnTo>
                  <a:pt x="52" y="340"/>
                </a:lnTo>
                <a:lnTo>
                  <a:pt x="52" y="336"/>
                </a:lnTo>
                <a:lnTo>
                  <a:pt x="52" y="336"/>
                </a:lnTo>
                <a:lnTo>
                  <a:pt x="52" y="332"/>
                </a:lnTo>
                <a:lnTo>
                  <a:pt x="56" y="332"/>
                </a:lnTo>
                <a:lnTo>
                  <a:pt x="60" y="332"/>
                </a:lnTo>
                <a:lnTo>
                  <a:pt x="68" y="332"/>
                </a:lnTo>
                <a:lnTo>
                  <a:pt x="72" y="332"/>
                </a:lnTo>
                <a:lnTo>
                  <a:pt x="80" y="332"/>
                </a:lnTo>
                <a:lnTo>
                  <a:pt x="88" y="332"/>
                </a:lnTo>
                <a:lnTo>
                  <a:pt x="100" y="336"/>
                </a:lnTo>
                <a:lnTo>
                  <a:pt x="108" y="336"/>
                </a:lnTo>
                <a:lnTo>
                  <a:pt x="116" y="336"/>
                </a:lnTo>
                <a:lnTo>
                  <a:pt x="120" y="336"/>
                </a:lnTo>
                <a:lnTo>
                  <a:pt x="132" y="340"/>
                </a:lnTo>
                <a:lnTo>
                  <a:pt x="136" y="336"/>
                </a:lnTo>
                <a:lnTo>
                  <a:pt x="140" y="336"/>
                </a:lnTo>
                <a:lnTo>
                  <a:pt x="144" y="336"/>
                </a:lnTo>
                <a:lnTo>
                  <a:pt x="148" y="328"/>
                </a:lnTo>
                <a:lnTo>
                  <a:pt x="148" y="324"/>
                </a:lnTo>
                <a:lnTo>
                  <a:pt x="152" y="316"/>
                </a:lnTo>
                <a:lnTo>
                  <a:pt x="152" y="308"/>
                </a:lnTo>
                <a:lnTo>
                  <a:pt x="152" y="296"/>
                </a:lnTo>
                <a:lnTo>
                  <a:pt x="156" y="280"/>
                </a:lnTo>
                <a:lnTo>
                  <a:pt x="156" y="264"/>
                </a:lnTo>
                <a:lnTo>
                  <a:pt x="156" y="244"/>
                </a:lnTo>
                <a:lnTo>
                  <a:pt x="156" y="228"/>
                </a:lnTo>
                <a:lnTo>
                  <a:pt x="156" y="208"/>
                </a:lnTo>
                <a:lnTo>
                  <a:pt x="152" y="184"/>
                </a:lnTo>
                <a:lnTo>
                  <a:pt x="152" y="164"/>
                </a:lnTo>
                <a:lnTo>
                  <a:pt x="152" y="124"/>
                </a:lnTo>
                <a:lnTo>
                  <a:pt x="152" y="104"/>
                </a:lnTo>
                <a:lnTo>
                  <a:pt x="152" y="88"/>
                </a:lnTo>
                <a:lnTo>
                  <a:pt x="152" y="72"/>
                </a:lnTo>
                <a:lnTo>
                  <a:pt x="152" y="60"/>
                </a:lnTo>
                <a:lnTo>
                  <a:pt x="148" y="52"/>
                </a:lnTo>
                <a:lnTo>
                  <a:pt x="148" y="48"/>
                </a:lnTo>
                <a:lnTo>
                  <a:pt x="144" y="44"/>
                </a:lnTo>
                <a:lnTo>
                  <a:pt x="140" y="40"/>
                </a:lnTo>
                <a:lnTo>
                  <a:pt x="132" y="40"/>
                </a:lnTo>
                <a:lnTo>
                  <a:pt x="124" y="40"/>
                </a:lnTo>
                <a:lnTo>
                  <a:pt x="116" y="44"/>
                </a:lnTo>
                <a:lnTo>
                  <a:pt x="112" y="44"/>
                </a:lnTo>
                <a:lnTo>
                  <a:pt x="100" y="44"/>
                </a:lnTo>
                <a:lnTo>
                  <a:pt x="92" y="44"/>
                </a:lnTo>
                <a:lnTo>
                  <a:pt x="84" y="48"/>
                </a:lnTo>
                <a:lnTo>
                  <a:pt x="76" y="48"/>
                </a:lnTo>
                <a:lnTo>
                  <a:pt x="68" y="48"/>
                </a:lnTo>
                <a:lnTo>
                  <a:pt x="60" y="52"/>
                </a:lnTo>
                <a:lnTo>
                  <a:pt x="52" y="52"/>
                </a:lnTo>
                <a:lnTo>
                  <a:pt x="44" y="52"/>
                </a:lnTo>
                <a:lnTo>
                  <a:pt x="40" y="52"/>
                </a:lnTo>
                <a:lnTo>
                  <a:pt x="32" y="48"/>
                </a:lnTo>
                <a:lnTo>
                  <a:pt x="16" y="40"/>
                </a:lnTo>
                <a:lnTo>
                  <a:pt x="8" y="36"/>
                </a:lnTo>
                <a:lnTo>
                  <a:pt x="0" y="32"/>
                </a:lnTo>
                <a:lnTo>
                  <a:pt x="28" y="24"/>
                </a:lnTo>
                <a:lnTo>
                  <a:pt x="56" y="20"/>
                </a:lnTo>
                <a:lnTo>
                  <a:pt x="76" y="16"/>
                </a:lnTo>
                <a:lnTo>
                  <a:pt x="96" y="12"/>
                </a:lnTo>
                <a:lnTo>
                  <a:pt x="112" y="12"/>
                </a:lnTo>
                <a:lnTo>
                  <a:pt x="120" y="8"/>
                </a:lnTo>
                <a:lnTo>
                  <a:pt x="128" y="4"/>
                </a:lnTo>
                <a:lnTo>
                  <a:pt x="132" y="4"/>
                </a:lnTo>
                <a:lnTo>
                  <a:pt x="132" y="0"/>
                </a:lnTo>
                <a:lnTo>
                  <a:pt x="136" y="0"/>
                </a:lnTo>
                <a:lnTo>
                  <a:pt x="144" y="0"/>
                </a:lnTo>
                <a:lnTo>
                  <a:pt x="148" y="0"/>
                </a:lnTo>
                <a:lnTo>
                  <a:pt x="156" y="0"/>
                </a:lnTo>
                <a:lnTo>
                  <a:pt x="164" y="0"/>
                </a:lnTo>
                <a:lnTo>
                  <a:pt x="180" y="4"/>
                </a:lnTo>
                <a:lnTo>
                  <a:pt x="192" y="12"/>
                </a:lnTo>
                <a:lnTo>
                  <a:pt x="200" y="12"/>
                </a:lnTo>
                <a:lnTo>
                  <a:pt x="204" y="16"/>
                </a:lnTo>
                <a:lnTo>
                  <a:pt x="216" y="24"/>
                </a:lnTo>
                <a:lnTo>
                  <a:pt x="220" y="28"/>
                </a:lnTo>
                <a:lnTo>
                  <a:pt x="224" y="32"/>
                </a:lnTo>
                <a:lnTo>
                  <a:pt x="224" y="36"/>
                </a:lnTo>
                <a:lnTo>
                  <a:pt x="224" y="40"/>
                </a:lnTo>
                <a:lnTo>
                  <a:pt x="220" y="44"/>
                </a:lnTo>
                <a:lnTo>
                  <a:pt x="216" y="48"/>
                </a:lnTo>
                <a:lnTo>
                  <a:pt x="212" y="52"/>
                </a:lnTo>
                <a:lnTo>
                  <a:pt x="212" y="60"/>
                </a:lnTo>
                <a:lnTo>
                  <a:pt x="208" y="68"/>
                </a:lnTo>
                <a:lnTo>
                  <a:pt x="208" y="84"/>
                </a:lnTo>
                <a:lnTo>
                  <a:pt x="208" y="104"/>
                </a:lnTo>
                <a:lnTo>
                  <a:pt x="208" y="124"/>
                </a:lnTo>
                <a:lnTo>
                  <a:pt x="208" y="152"/>
                </a:lnTo>
                <a:lnTo>
                  <a:pt x="208" y="180"/>
                </a:lnTo>
                <a:lnTo>
                  <a:pt x="208" y="180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4" name="Freeform 181">
            <a:extLst>
              <a:ext uri="{FF2B5EF4-FFF2-40B4-BE49-F238E27FC236}">
                <a16:creationId xmlns:a16="http://schemas.microsoft.com/office/drawing/2014/main" id="{1CC23BAA-E64F-4BBE-9984-143834E92571}"/>
              </a:ext>
            </a:extLst>
          </p:cNvPr>
          <p:cNvSpPr>
            <a:spLocks/>
          </p:cNvSpPr>
          <p:nvPr/>
        </p:nvSpPr>
        <p:spPr bwMode="auto">
          <a:xfrm>
            <a:off x="8802335" y="1193592"/>
            <a:ext cx="667534" cy="410343"/>
          </a:xfrm>
          <a:custGeom>
            <a:avLst/>
            <a:gdLst>
              <a:gd name="T0" fmla="*/ 108 w 196"/>
              <a:gd name="T1" fmla="*/ 32 h 92"/>
              <a:gd name="T2" fmla="*/ 116 w 196"/>
              <a:gd name="T3" fmla="*/ 28 h 92"/>
              <a:gd name="T4" fmla="*/ 120 w 196"/>
              <a:gd name="T5" fmla="*/ 20 h 92"/>
              <a:gd name="T6" fmla="*/ 124 w 196"/>
              <a:gd name="T7" fmla="*/ 16 h 92"/>
              <a:gd name="T8" fmla="*/ 124 w 196"/>
              <a:gd name="T9" fmla="*/ 12 h 92"/>
              <a:gd name="T10" fmla="*/ 124 w 196"/>
              <a:gd name="T11" fmla="*/ 8 h 92"/>
              <a:gd name="T12" fmla="*/ 124 w 196"/>
              <a:gd name="T13" fmla="*/ 8 h 92"/>
              <a:gd name="T14" fmla="*/ 128 w 196"/>
              <a:gd name="T15" fmla="*/ 4 h 92"/>
              <a:gd name="T16" fmla="*/ 136 w 196"/>
              <a:gd name="T17" fmla="*/ 4 h 92"/>
              <a:gd name="T18" fmla="*/ 144 w 196"/>
              <a:gd name="T19" fmla="*/ 0 h 92"/>
              <a:gd name="T20" fmla="*/ 152 w 196"/>
              <a:gd name="T21" fmla="*/ 4 h 92"/>
              <a:gd name="T22" fmla="*/ 160 w 196"/>
              <a:gd name="T23" fmla="*/ 4 h 92"/>
              <a:gd name="T24" fmla="*/ 172 w 196"/>
              <a:gd name="T25" fmla="*/ 8 h 92"/>
              <a:gd name="T26" fmla="*/ 184 w 196"/>
              <a:gd name="T27" fmla="*/ 16 h 92"/>
              <a:gd name="T28" fmla="*/ 192 w 196"/>
              <a:gd name="T29" fmla="*/ 20 h 92"/>
              <a:gd name="T30" fmla="*/ 196 w 196"/>
              <a:gd name="T31" fmla="*/ 24 h 92"/>
              <a:gd name="T32" fmla="*/ 196 w 196"/>
              <a:gd name="T33" fmla="*/ 28 h 92"/>
              <a:gd name="T34" fmla="*/ 196 w 196"/>
              <a:gd name="T35" fmla="*/ 36 h 92"/>
              <a:gd name="T36" fmla="*/ 196 w 196"/>
              <a:gd name="T37" fmla="*/ 40 h 92"/>
              <a:gd name="T38" fmla="*/ 192 w 196"/>
              <a:gd name="T39" fmla="*/ 44 h 92"/>
              <a:gd name="T40" fmla="*/ 188 w 196"/>
              <a:gd name="T41" fmla="*/ 44 h 92"/>
              <a:gd name="T42" fmla="*/ 184 w 196"/>
              <a:gd name="T43" fmla="*/ 48 h 92"/>
              <a:gd name="T44" fmla="*/ 172 w 196"/>
              <a:gd name="T45" fmla="*/ 52 h 92"/>
              <a:gd name="T46" fmla="*/ 160 w 196"/>
              <a:gd name="T47" fmla="*/ 56 h 92"/>
              <a:gd name="T48" fmla="*/ 144 w 196"/>
              <a:gd name="T49" fmla="*/ 64 h 92"/>
              <a:gd name="T50" fmla="*/ 124 w 196"/>
              <a:gd name="T51" fmla="*/ 68 h 92"/>
              <a:gd name="T52" fmla="*/ 104 w 196"/>
              <a:gd name="T53" fmla="*/ 72 h 92"/>
              <a:gd name="T54" fmla="*/ 80 w 196"/>
              <a:gd name="T55" fmla="*/ 80 h 92"/>
              <a:gd name="T56" fmla="*/ 56 w 196"/>
              <a:gd name="T57" fmla="*/ 84 h 92"/>
              <a:gd name="T58" fmla="*/ 44 w 196"/>
              <a:gd name="T59" fmla="*/ 88 h 92"/>
              <a:gd name="T60" fmla="*/ 32 w 196"/>
              <a:gd name="T61" fmla="*/ 88 h 92"/>
              <a:gd name="T62" fmla="*/ 24 w 196"/>
              <a:gd name="T63" fmla="*/ 92 h 92"/>
              <a:gd name="T64" fmla="*/ 16 w 196"/>
              <a:gd name="T65" fmla="*/ 92 h 92"/>
              <a:gd name="T66" fmla="*/ 8 w 196"/>
              <a:gd name="T67" fmla="*/ 92 h 92"/>
              <a:gd name="T68" fmla="*/ 4 w 196"/>
              <a:gd name="T69" fmla="*/ 88 h 92"/>
              <a:gd name="T70" fmla="*/ 0 w 196"/>
              <a:gd name="T71" fmla="*/ 88 h 92"/>
              <a:gd name="T72" fmla="*/ 0 w 196"/>
              <a:gd name="T73" fmla="*/ 84 h 92"/>
              <a:gd name="T74" fmla="*/ 0 w 196"/>
              <a:gd name="T75" fmla="*/ 84 h 92"/>
              <a:gd name="T76" fmla="*/ 0 w 196"/>
              <a:gd name="T77" fmla="*/ 80 h 92"/>
              <a:gd name="T78" fmla="*/ 4 w 196"/>
              <a:gd name="T79" fmla="*/ 76 h 92"/>
              <a:gd name="T80" fmla="*/ 8 w 196"/>
              <a:gd name="T81" fmla="*/ 76 h 92"/>
              <a:gd name="T82" fmla="*/ 16 w 196"/>
              <a:gd name="T83" fmla="*/ 72 h 92"/>
              <a:gd name="T84" fmla="*/ 24 w 196"/>
              <a:gd name="T85" fmla="*/ 68 h 92"/>
              <a:gd name="T86" fmla="*/ 32 w 196"/>
              <a:gd name="T87" fmla="*/ 64 h 92"/>
              <a:gd name="T88" fmla="*/ 40 w 196"/>
              <a:gd name="T89" fmla="*/ 60 h 92"/>
              <a:gd name="T90" fmla="*/ 64 w 196"/>
              <a:gd name="T91" fmla="*/ 52 h 92"/>
              <a:gd name="T92" fmla="*/ 80 w 196"/>
              <a:gd name="T93" fmla="*/ 44 h 92"/>
              <a:gd name="T94" fmla="*/ 96 w 196"/>
              <a:gd name="T95" fmla="*/ 36 h 92"/>
              <a:gd name="T96" fmla="*/ 108 w 196"/>
              <a:gd name="T97" fmla="*/ 32 h 92"/>
              <a:gd name="T98" fmla="*/ 108 w 196"/>
              <a:gd name="T99" fmla="*/ 32 h 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96" h="92">
                <a:moveTo>
                  <a:pt x="108" y="32"/>
                </a:moveTo>
                <a:lnTo>
                  <a:pt x="116" y="28"/>
                </a:lnTo>
                <a:lnTo>
                  <a:pt x="120" y="20"/>
                </a:lnTo>
                <a:lnTo>
                  <a:pt x="124" y="16"/>
                </a:lnTo>
                <a:lnTo>
                  <a:pt x="124" y="12"/>
                </a:lnTo>
                <a:lnTo>
                  <a:pt x="124" y="8"/>
                </a:lnTo>
                <a:lnTo>
                  <a:pt x="124" y="8"/>
                </a:lnTo>
                <a:lnTo>
                  <a:pt x="128" y="4"/>
                </a:lnTo>
                <a:lnTo>
                  <a:pt x="136" y="4"/>
                </a:lnTo>
                <a:lnTo>
                  <a:pt x="144" y="0"/>
                </a:lnTo>
                <a:lnTo>
                  <a:pt x="152" y="4"/>
                </a:lnTo>
                <a:lnTo>
                  <a:pt x="160" y="4"/>
                </a:lnTo>
                <a:lnTo>
                  <a:pt x="172" y="8"/>
                </a:lnTo>
                <a:lnTo>
                  <a:pt x="184" y="16"/>
                </a:lnTo>
                <a:lnTo>
                  <a:pt x="192" y="20"/>
                </a:lnTo>
                <a:lnTo>
                  <a:pt x="196" y="24"/>
                </a:lnTo>
                <a:lnTo>
                  <a:pt x="196" y="28"/>
                </a:lnTo>
                <a:lnTo>
                  <a:pt x="196" y="36"/>
                </a:lnTo>
                <a:lnTo>
                  <a:pt x="196" y="40"/>
                </a:lnTo>
                <a:lnTo>
                  <a:pt x="192" y="44"/>
                </a:lnTo>
                <a:lnTo>
                  <a:pt x="188" y="44"/>
                </a:lnTo>
                <a:lnTo>
                  <a:pt x="184" y="48"/>
                </a:lnTo>
                <a:lnTo>
                  <a:pt x="172" y="52"/>
                </a:lnTo>
                <a:lnTo>
                  <a:pt x="160" y="56"/>
                </a:lnTo>
                <a:lnTo>
                  <a:pt x="144" y="64"/>
                </a:lnTo>
                <a:lnTo>
                  <a:pt x="124" y="68"/>
                </a:lnTo>
                <a:lnTo>
                  <a:pt x="104" y="72"/>
                </a:lnTo>
                <a:lnTo>
                  <a:pt x="80" y="80"/>
                </a:lnTo>
                <a:lnTo>
                  <a:pt x="56" y="84"/>
                </a:lnTo>
                <a:lnTo>
                  <a:pt x="44" y="88"/>
                </a:lnTo>
                <a:lnTo>
                  <a:pt x="32" y="88"/>
                </a:lnTo>
                <a:lnTo>
                  <a:pt x="24" y="92"/>
                </a:lnTo>
                <a:lnTo>
                  <a:pt x="16" y="92"/>
                </a:lnTo>
                <a:lnTo>
                  <a:pt x="8" y="92"/>
                </a:lnTo>
                <a:lnTo>
                  <a:pt x="4" y="88"/>
                </a:lnTo>
                <a:lnTo>
                  <a:pt x="0" y="88"/>
                </a:lnTo>
                <a:lnTo>
                  <a:pt x="0" y="84"/>
                </a:lnTo>
                <a:lnTo>
                  <a:pt x="0" y="84"/>
                </a:lnTo>
                <a:lnTo>
                  <a:pt x="0" y="80"/>
                </a:lnTo>
                <a:lnTo>
                  <a:pt x="4" y="76"/>
                </a:lnTo>
                <a:lnTo>
                  <a:pt x="8" y="76"/>
                </a:lnTo>
                <a:lnTo>
                  <a:pt x="16" y="72"/>
                </a:lnTo>
                <a:lnTo>
                  <a:pt x="24" y="68"/>
                </a:lnTo>
                <a:lnTo>
                  <a:pt x="32" y="64"/>
                </a:lnTo>
                <a:lnTo>
                  <a:pt x="40" y="60"/>
                </a:lnTo>
                <a:lnTo>
                  <a:pt x="64" y="52"/>
                </a:lnTo>
                <a:lnTo>
                  <a:pt x="80" y="44"/>
                </a:lnTo>
                <a:lnTo>
                  <a:pt x="96" y="36"/>
                </a:lnTo>
                <a:lnTo>
                  <a:pt x="108" y="32"/>
                </a:lnTo>
                <a:lnTo>
                  <a:pt x="108" y="32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5" name="Freeform 182">
            <a:extLst>
              <a:ext uri="{FF2B5EF4-FFF2-40B4-BE49-F238E27FC236}">
                <a16:creationId xmlns:a16="http://schemas.microsoft.com/office/drawing/2014/main" id="{558AD3E2-389F-4AA1-913C-470A1F2E8C2A}"/>
              </a:ext>
            </a:extLst>
          </p:cNvPr>
          <p:cNvSpPr>
            <a:spLocks/>
          </p:cNvSpPr>
          <p:nvPr/>
        </p:nvSpPr>
        <p:spPr bwMode="auto">
          <a:xfrm>
            <a:off x="8870451" y="1407684"/>
            <a:ext cx="463187" cy="1623531"/>
          </a:xfrm>
          <a:custGeom>
            <a:avLst/>
            <a:gdLst>
              <a:gd name="T0" fmla="*/ 96 w 136"/>
              <a:gd name="T1" fmla="*/ 356 h 364"/>
              <a:gd name="T2" fmla="*/ 80 w 136"/>
              <a:gd name="T3" fmla="*/ 364 h 364"/>
              <a:gd name="T4" fmla="*/ 64 w 136"/>
              <a:gd name="T5" fmla="*/ 364 h 364"/>
              <a:gd name="T6" fmla="*/ 56 w 136"/>
              <a:gd name="T7" fmla="*/ 356 h 364"/>
              <a:gd name="T8" fmla="*/ 52 w 136"/>
              <a:gd name="T9" fmla="*/ 340 h 364"/>
              <a:gd name="T10" fmla="*/ 36 w 136"/>
              <a:gd name="T11" fmla="*/ 320 h 364"/>
              <a:gd name="T12" fmla="*/ 12 w 136"/>
              <a:gd name="T13" fmla="*/ 304 h 364"/>
              <a:gd name="T14" fmla="*/ 4 w 136"/>
              <a:gd name="T15" fmla="*/ 296 h 364"/>
              <a:gd name="T16" fmla="*/ 0 w 136"/>
              <a:gd name="T17" fmla="*/ 292 h 364"/>
              <a:gd name="T18" fmla="*/ 4 w 136"/>
              <a:gd name="T19" fmla="*/ 284 h 364"/>
              <a:gd name="T20" fmla="*/ 20 w 136"/>
              <a:gd name="T21" fmla="*/ 284 h 364"/>
              <a:gd name="T22" fmla="*/ 32 w 136"/>
              <a:gd name="T23" fmla="*/ 288 h 364"/>
              <a:gd name="T24" fmla="*/ 56 w 136"/>
              <a:gd name="T25" fmla="*/ 288 h 364"/>
              <a:gd name="T26" fmla="*/ 72 w 136"/>
              <a:gd name="T27" fmla="*/ 288 h 364"/>
              <a:gd name="T28" fmla="*/ 76 w 136"/>
              <a:gd name="T29" fmla="*/ 280 h 364"/>
              <a:gd name="T30" fmla="*/ 76 w 136"/>
              <a:gd name="T31" fmla="*/ 272 h 364"/>
              <a:gd name="T32" fmla="*/ 76 w 136"/>
              <a:gd name="T33" fmla="*/ 260 h 364"/>
              <a:gd name="T34" fmla="*/ 76 w 136"/>
              <a:gd name="T35" fmla="*/ 232 h 364"/>
              <a:gd name="T36" fmla="*/ 76 w 136"/>
              <a:gd name="T37" fmla="*/ 204 h 364"/>
              <a:gd name="T38" fmla="*/ 76 w 136"/>
              <a:gd name="T39" fmla="*/ 176 h 364"/>
              <a:gd name="T40" fmla="*/ 76 w 136"/>
              <a:gd name="T41" fmla="*/ 140 h 364"/>
              <a:gd name="T42" fmla="*/ 76 w 136"/>
              <a:gd name="T43" fmla="*/ 88 h 364"/>
              <a:gd name="T44" fmla="*/ 64 w 136"/>
              <a:gd name="T45" fmla="*/ 32 h 364"/>
              <a:gd name="T46" fmla="*/ 72 w 136"/>
              <a:gd name="T47" fmla="*/ 8 h 364"/>
              <a:gd name="T48" fmla="*/ 100 w 136"/>
              <a:gd name="T49" fmla="*/ 24 h 364"/>
              <a:gd name="T50" fmla="*/ 120 w 136"/>
              <a:gd name="T51" fmla="*/ 32 h 364"/>
              <a:gd name="T52" fmla="*/ 132 w 136"/>
              <a:gd name="T53" fmla="*/ 40 h 364"/>
              <a:gd name="T54" fmla="*/ 136 w 136"/>
              <a:gd name="T55" fmla="*/ 44 h 364"/>
              <a:gd name="T56" fmla="*/ 132 w 136"/>
              <a:gd name="T57" fmla="*/ 56 h 364"/>
              <a:gd name="T58" fmla="*/ 128 w 136"/>
              <a:gd name="T59" fmla="*/ 64 h 364"/>
              <a:gd name="T60" fmla="*/ 128 w 136"/>
              <a:gd name="T61" fmla="*/ 84 h 364"/>
              <a:gd name="T62" fmla="*/ 128 w 136"/>
              <a:gd name="T63" fmla="*/ 112 h 364"/>
              <a:gd name="T64" fmla="*/ 128 w 136"/>
              <a:gd name="T65" fmla="*/ 156 h 364"/>
              <a:gd name="T66" fmla="*/ 128 w 136"/>
              <a:gd name="T67" fmla="*/ 204 h 364"/>
              <a:gd name="T68" fmla="*/ 128 w 136"/>
              <a:gd name="T69" fmla="*/ 248 h 364"/>
              <a:gd name="T70" fmla="*/ 128 w 136"/>
              <a:gd name="T71" fmla="*/ 280 h 364"/>
              <a:gd name="T72" fmla="*/ 128 w 136"/>
              <a:gd name="T73" fmla="*/ 304 h 364"/>
              <a:gd name="T74" fmla="*/ 124 w 136"/>
              <a:gd name="T75" fmla="*/ 324 h 364"/>
              <a:gd name="T76" fmla="*/ 112 w 136"/>
              <a:gd name="T77" fmla="*/ 344 h 364"/>
              <a:gd name="T78" fmla="*/ 104 w 136"/>
              <a:gd name="T79" fmla="*/ 352 h 3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36" h="364">
                <a:moveTo>
                  <a:pt x="104" y="352"/>
                </a:moveTo>
                <a:lnTo>
                  <a:pt x="96" y="356"/>
                </a:lnTo>
                <a:lnTo>
                  <a:pt x="88" y="360"/>
                </a:lnTo>
                <a:lnTo>
                  <a:pt x="80" y="364"/>
                </a:lnTo>
                <a:lnTo>
                  <a:pt x="72" y="364"/>
                </a:lnTo>
                <a:lnTo>
                  <a:pt x="64" y="364"/>
                </a:lnTo>
                <a:lnTo>
                  <a:pt x="60" y="360"/>
                </a:lnTo>
                <a:lnTo>
                  <a:pt x="56" y="356"/>
                </a:lnTo>
                <a:lnTo>
                  <a:pt x="52" y="348"/>
                </a:lnTo>
                <a:lnTo>
                  <a:pt x="52" y="340"/>
                </a:lnTo>
                <a:lnTo>
                  <a:pt x="44" y="332"/>
                </a:lnTo>
                <a:lnTo>
                  <a:pt x="36" y="320"/>
                </a:lnTo>
                <a:lnTo>
                  <a:pt x="24" y="312"/>
                </a:lnTo>
                <a:lnTo>
                  <a:pt x="12" y="304"/>
                </a:lnTo>
                <a:lnTo>
                  <a:pt x="4" y="296"/>
                </a:lnTo>
                <a:lnTo>
                  <a:pt x="4" y="296"/>
                </a:lnTo>
                <a:lnTo>
                  <a:pt x="0" y="292"/>
                </a:lnTo>
                <a:lnTo>
                  <a:pt x="0" y="292"/>
                </a:lnTo>
                <a:lnTo>
                  <a:pt x="0" y="288"/>
                </a:lnTo>
                <a:lnTo>
                  <a:pt x="4" y="284"/>
                </a:lnTo>
                <a:lnTo>
                  <a:pt x="12" y="284"/>
                </a:lnTo>
                <a:lnTo>
                  <a:pt x="20" y="284"/>
                </a:lnTo>
                <a:lnTo>
                  <a:pt x="28" y="284"/>
                </a:lnTo>
                <a:lnTo>
                  <a:pt x="32" y="288"/>
                </a:lnTo>
                <a:lnTo>
                  <a:pt x="48" y="288"/>
                </a:lnTo>
                <a:lnTo>
                  <a:pt x="56" y="288"/>
                </a:lnTo>
                <a:lnTo>
                  <a:pt x="64" y="288"/>
                </a:lnTo>
                <a:lnTo>
                  <a:pt x="72" y="288"/>
                </a:lnTo>
                <a:lnTo>
                  <a:pt x="72" y="284"/>
                </a:lnTo>
                <a:lnTo>
                  <a:pt x="76" y="280"/>
                </a:lnTo>
                <a:lnTo>
                  <a:pt x="76" y="276"/>
                </a:lnTo>
                <a:lnTo>
                  <a:pt x="76" y="272"/>
                </a:lnTo>
                <a:lnTo>
                  <a:pt x="76" y="264"/>
                </a:lnTo>
                <a:lnTo>
                  <a:pt x="76" y="260"/>
                </a:lnTo>
                <a:lnTo>
                  <a:pt x="76" y="248"/>
                </a:lnTo>
                <a:lnTo>
                  <a:pt x="76" y="232"/>
                </a:lnTo>
                <a:lnTo>
                  <a:pt x="76" y="216"/>
                </a:lnTo>
                <a:lnTo>
                  <a:pt x="76" y="204"/>
                </a:lnTo>
                <a:lnTo>
                  <a:pt x="76" y="192"/>
                </a:lnTo>
                <a:lnTo>
                  <a:pt x="76" y="176"/>
                </a:lnTo>
                <a:lnTo>
                  <a:pt x="76" y="160"/>
                </a:lnTo>
                <a:lnTo>
                  <a:pt x="76" y="140"/>
                </a:lnTo>
                <a:lnTo>
                  <a:pt x="76" y="116"/>
                </a:lnTo>
                <a:lnTo>
                  <a:pt x="76" y="88"/>
                </a:lnTo>
                <a:lnTo>
                  <a:pt x="72" y="60"/>
                </a:lnTo>
                <a:lnTo>
                  <a:pt x="64" y="32"/>
                </a:lnTo>
                <a:lnTo>
                  <a:pt x="56" y="0"/>
                </a:lnTo>
                <a:lnTo>
                  <a:pt x="72" y="8"/>
                </a:lnTo>
                <a:lnTo>
                  <a:pt x="88" y="16"/>
                </a:lnTo>
                <a:lnTo>
                  <a:pt x="100" y="24"/>
                </a:lnTo>
                <a:lnTo>
                  <a:pt x="112" y="28"/>
                </a:lnTo>
                <a:lnTo>
                  <a:pt x="120" y="32"/>
                </a:lnTo>
                <a:lnTo>
                  <a:pt x="128" y="36"/>
                </a:lnTo>
                <a:lnTo>
                  <a:pt x="132" y="40"/>
                </a:lnTo>
                <a:lnTo>
                  <a:pt x="132" y="40"/>
                </a:lnTo>
                <a:lnTo>
                  <a:pt x="136" y="44"/>
                </a:lnTo>
                <a:lnTo>
                  <a:pt x="132" y="52"/>
                </a:lnTo>
                <a:lnTo>
                  <a:pt x="132" y="56"/>
                </a:lnTo>
                <a:lnTo>
                  <a:pt x="132" y="60"/>
                </a:lnTo>
                <a:lnTo>
                  <a:pt x="128" y="64"/>
                </a:lnTo>
                <a:lnTo>
                  <a:pt x="128" y="72"/>
                </a:lnTo>
                <a:lnTo>
                  <a:pt x="128" y="84"/>
                </a:lnTo>
                <a:lnTo>
                  <a:pt x="128" y="96"/>
                </a:lnTo>
                <a:lnTo>
                  <a:pt x="128" y="112"/>
                </a:lnTo>
                <a:lnTo>
                  <a:pt x="128" y="132"/>
                </a:lnTo>
                <a:lnTo>
                  <a:pt x="128" y="156"/>
                </a:lnTo>
                <a:lnTo>
                  <a:pt x="128" y="180"/>
                </a:lnTo>
                <a:lnTo>
                  <a:pt x="128" y="204"/>
                </a:lnTo>
                <a:lnTo>
                  <a:pt x="128" y="228"/>
                </a:lnTo>
                <a:lnTo>
                  <a:pt x="128" y="248"/>
                </a:lnTo>
                <a:lnTo>
                  <a:pt x="128" y="268"/>
                </a:lnTo>
                <a:lnTo>
                  <a:pt x="128" y="280"/>
                </a:lnTo>
                <a:lnTo>
                  <a:pt x="128" y="296"/>
                </a:lnTo>
                <a:lnTo>
                  <a:pt x="128" y="304"/>
                </a:lnTo>
                <a:lnTo>
                  <a:pt x="128" y="312"/>
                </a:lnTo>
                <a:lnTo>
                  <a:pt x="124" y="324"/>
                </a:lnTo>
                <a:lnTo>
                  <a:pt x="120" y="336"/>
                </a:lnTo>
                <a:lnTo>
                  <a:pt x="112" y="344"/>
                </a:lnTo>
                <a:lnTo>
                  <a:pt x="104" y="352"/>
                </a:lnTo>
                <a:lnTo>
                  <a:pt x="104" y="352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6" name="Freeform 183">
            <a:extLst>
              <a:ext uri="{FF2B5EF4-FFF2-40B4-BE49-F238E27FC236}">
                <a16:creationId xmlns:a16="http://schemas.microsoft.com/office/drawing/2014/main" id="{9B54B18A-34C0-4F62-85E1-9D4CDCF62E05}"/>
              </a:ext>
            </a:extLst>
          </p:cNvPr>
          <p:cNvSpPr>
            <a:spLocks/>
          </p:cNvSpPr>
          <p:nvPr/>
        </p:nvSpPr>
        <p:spPr bwMode="auto">
          <a:xfrm>
            <a:off x="8666104" y="1496889"/>
            <a:ext cx="1648400" cy="553071"/>
          </a:xfrm>
          <a:custGeom>
            <a:avLst/>
            <a:gdLst>
              <a:gd name="T0" fmla="*/ 120 w 484"/>
              <a:gd name="T1" fmla="*/ 112 h 124"/>
              <a:gd name="T2" fmla="*/ 92 w 484"/>
              <a:gd name="T3" fmla="*/ 116 h 124"/>
              <a:gd name="T4" fmla="*/ 72 w 484"/>
              <a:gd name="T5" fmla="*/ 120 h 124"/>
              <a:gd name="T6" fmla="*/ 56 w 484"/>
              <a:gd name="T7" fmla="*/ 124 h 124"/>
              <a:gd name="T8" fmla="*/ 40 w 484"/>
              <a:gd name="T9" fmla="*/ 124 h 124"/>
              <a:gd name="T10" fmla="*/ 24 w 484"/>
              <a:gd name="T11" fmla="*/ 116 h 124"/>
              <a:gd name="T12" fmla="*/ 8 w 484"/>
              <a:gd name="T13" fmla="*/ 108 h 124"/>
              <a:gd name="T14" fmla="*/ 4 w 484"/>
              <a:gd name="T15" fmla="*/ 104 h 124"/>
              <a:gd name="T16" fmla="*/ 0 w 484"/>
              <a:gd name="T17" fmla="*/ 100 h 124"/>
              <a:gd name="T18" fmla="*/ 8 w 484"/>
              <a:gd name="T19" fmla="*/ 92 h 124"/>
              <a:gd name="T20" fmla="*/ 28 w 484"/>
              <a:gd name="T21" fmla="*/ 88 h 124"/>
              <a:gd name="T22" fmla="*/ 72 w 484"/>
              <a:gd name="T23" fmla="*/ 84 h 124"/>
              <a:gd name="T24" fmla="*/ 104 w 484"/>
              <a:gd name="T25" fmla="*/ 76 h 124"/>
              <a:gd name="T26" fmla="*/ 128 w 484"/>
              <a:gd name="T27" fmla="*/ 68 h 124"/>
              <a:gd name="T28" fmla="*/ 164 w 484"/>
              <a:gd name="T29" fmla="*/ 60 h 124"/>
              <a:gd name="T30" fmla="*/ 216 w 484"/>
              <a:gd name="T31" fmla="*/ 48 h 124"/>
              <a:gd name="T32" fmla="*/ 280 w 484"/>
              <a:gd name="T33" fmla="*/ 32 h 124"/>
              <a:gd name="T34" fmla="*/ 344 w 484"/>
              <a:gd name="T35" fmla="*/ 20 h 124"/>
              <a:gd name="T36" fmla="*/ 392 w 484"/>
              <a:gd name="T37" fmla="*/ 8 h 124"/>
              <a:gd name="T38" fmla="*/ 416 w 484"/>
              <a:gd name="T39" fmla="*/ 4 h 124"/>
              <a:gd name="T40" fmla="*/ 428 w 484"/>
              <a:gd name="T41" fmla="*/ 0 h 124"/>
              <a:gd name="T42" fmla="*/ 432 w 484"/>
              <a:gd name="T43" fmla="*/ 0 h 124"/>
              <a:gd name="T44" fmla="*/ 444 w 484"/>
              <a:gd name="T45" fmla="*/ 0 h 124"/>
              <a:gd name="T46" fmla="*/ 456 w 484"/>
              <a:gd name="T47" fmla="*/ 4 h 124"/>
              <a:gd name="T48" fmla="*/ 472 w 484"/>
              <a:gd name="T49" fmla="*/ 12 h 124"/>
              <a:gd name="T50" fmla="*/ 480 w 484"/>
              <a:gd name="T51" fmla="*/ 20 h 124"/>
              <a:gd name="T52" fmla="*/ 480 w 484"/>
              <a:gd name="T53" fmla="*/ 28 h 124"/>
              <a:gd name="T54" fmla="*/ 476 w 484"/>
              <a:gd name="T55" fmla="*/ 32 h 124"/>
              <a:gd name="T56" fmla="*/ 464 w 484"/>
              <a:gd name="T57" fmla="*/ 36 h 124"/>
              <a:gd name="T58" fmla="*/ 452 w 484"/>
              <a:gd name="T59" fmla="*/ 40 h 124"/>
              <a:gd name="T60" fmla="*/ 432 w 484"/>
              <a:gd name="T61" fmla="*/ 44 h 124"/>
              <a:gd name="T62" fmla="*/ 404 w 484"/>
              <a:gd name="T63" fmla="*/ 48 h 124"/>
              <a:gd name="T64" fmla="*/ 324 w 484"/>
              <a:gd name="T65" fmla="*/ 64 h 124"/>
              <a:gd name="T66" fmla="*/ 264 w 484"/>
              <a:gd name="T67" fmla="*/ 76 h 124"/>
              <a:gd name="T68" fmla="*/ 200 w 484"/>
              <a:gd name="T69" fmla="*/ 92 h 124"/>
              <a:gd name="T70" fmla="*/ 136 w 484"/>
              <a:gd name="T71" fmla="*/ 108 h 1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484" h="124">
                <a:moveTo>
                  <a:pt x="136" y="108"/>
                </a:moveTo>
                <a:lnTo>
                  <a:pt x="120" y="112"/>
                </a:lnTo>
                <a:lnTo>
                  <a:pt x="104" y="116"/>
                </a:lnTo>
                <a:lnTo>
                  <a:pt x="92" y="116"/>
                </a:lnTo>
                <a:lnTo>
                  <a:pt x="80" y="120"/>
                </a:lnTo>
                <a:lnTo>
                  <a:pt x="72" y="120"/>
                </a:lnTo>
                <a:lnTo>
                  <a:pt x="60" y="124"/>
                </a:lnTo>
                <a:lnTo>
                  <a:pt x="56" y="124"/>
                </a:lnTo>
                <a:lnTo>
                  <a:pt x="48" y="124"/>
                </a:lnTo>
                <a:lnTo>
                  <a:pt x="40" y="124"/>
                </a:lnTo>
                <a:lnTo>
                  <a:pt x="32" y="120"/>
                </a:lnTo>
                <a:lnTo>
                  <a:pt x="24" y="116"/>
                </a:lnTo>
                <a:lnTo>
                  <a:pt x="16" y="112"/>
                </a:lnTo>
                <a:lnTo>
                  <a:pt x="8" y="108"/>
                </a:lnTo>
                <a:lnTo>
                  <a:pt x="4" y="108"/>
                </a:lnTo>
                <a:lnTo>
                  <a:pt x="4" y="104"/>
                </a:lnTo>
                <a:lnTo>
                  <a:pt x="0" y="104"/>
                </a:lnTo>
                <a:lnTo>
                  <a:pt x="0" y="100"/>
                </a:lnTo>
                <a:lnTo>
                  <a:pt x="4" y="96"/>
                </a:lnTo>
                <a:lnTo>
                  <a:pt x="8" y="92"/>
                </a:lnTo>
                <a:lnTo>
                  <a:pt x="16" y="92"/>
                </a:lnTo>
                <a:lnTo>
                  <a:pt x="28" y="88"/>
                </a:lnTo>
                <a:lnTo>
                  <a:pt x="40" y="88"/>
                </a:lnTo>
                <a:lnTo>
                  <a:pt x="72" y="84"/>
                </a:lnTo>
                <a:lnTo>
                  <a:pt x="88" y="80"/>
                </a:lnTo>
                <a:lnTo>
                  <a:pt x="104" y="76"/>
                </a:lnTo>
                <a:lnTo>
                  <a:pt x="116" y="72"/>
                </a:lnTo>
                <a:lnTo>
                  <a:pt x="128" y="68"/>
                </a:lnTo>
                <a:lnTo>
                  <a:pt x="144" y="64"/>
                </a:lnTo>
                <a:lnTo>
                  <a:pt x="164" y="60"/>
                </a:lnTo>
                <a:lnTo>
                  <a:pt x="188" y="56"/>
                </a:lnTo>
                <a:lnTo>
                  <a:pt x="216" y="48"/>
                </a:lnTo>
                <a:lnTo>
                  <a:pt x="248" y="40"/>
                </a:lnTo>
                <a:lnTo>
                  <a:pt x="280" y="32"/>
                </a:lnTo>
                <a:lnTo>
                  <a:pt x="316" y="24"/>
                </a:lnTo>
                <a:lnTo>
                  <a:pt x="344" y="20"/>
                </a:lnTo>
                <a:lnTo>
                  <a:pt x="368" y="12"/>
                </a:lnTo>
                <a:lnTo>
                  <a:pt x="392" y="8"/>
                </a:lnTo>
                <a:lnTo>
                  <a:pt x="408" y="4"/>
                </a:lnTo>
                <a:lnTo>
                  <a:pt x="416" y="4"/>
                </a:lnTo>
                <a:lnTo>
                  <a:pt x="420" y="0"/>
                </a:lnTo>
                <a:lnTo>
                  <a:pt x="428" y="0"/>
                </a:lnTo>
                <a:lnTo>
                  <a:pt x="432" y="0"/>
                </a:lnTo>
                <a:lnTo>
                  <a:pt x="432" y="0"/>
                </a:lnTo>
                <a:lnTo>
                  <a:pt x="436" y="0"/>
                </a:lnTo>
                <a:lnTo>
                  <a:pt x="444" y="0"/>
                </a:lnTo>
                <a:lnTo>
                  <a:pt x="448" y="0"/>
                </a:lnTo>
                <a:lnTo>
                  <a:pt x="456" y="4"/>
                </a:lnTo>
                <a:lnTo>
                  <a:pt x="464" y="8"/>
                </a:lnTo>
                <a:lnTo>
                  <a:pt x="472" y="12"/>
                </a:lnTo>
                <a:lnTo>
                  <a:pt x="480" y="16"/>
                </a:lnTo>
                <a:lnTo>
                  <a:pt x="480" y="20"/>
                </a:lnTo>
                <a:lnTo>
                  <a:pt x="484" y="24"/>
                </a:lnTo>
                <a:lnTo>
                  <a:pt x="480" y="28"/>
                </a:lnTo>
                <a:lnTo>
                  <a:pt x="480" y="32"/>
                </a:lnTo>
                <a:lnTo>
                  <a:pt x="476" y="32"/>
                </a:lnTo>
                <a:lnTo>
                  <a:pt x="468" y="36"/>
                </a:lnTo>
                <a:lnTo>
                  <a:pt x="464" y="36"/>
                </a:lnTo>
                <a:lnTo>
                  <a:pt x="460" y="40"/>
                </a:lnTo>
                <a:lnTo>
                  <a:pt x="452" y="40"/>
                </a:lnTo>
                <a:lnTo>
                  <a:pt x="440" y="44"/>
                </a:lnTo>
                <a:lnTo>
                  <a:pt x="432" y="44"/>
                </a:lnTo>
                <a:lnTo>
                  <a:pt x="420" y="48"/>
                </a:lnTo>
                <a:lnTo>
                  <a:pt x="404" y="48"/>
                </a:lnTo>
                <a:lnTo>
                  <a:pt x="388" y="52"/>
                </a:lnTo>
                <a:lnTo>
                  <a:pt x="324" y="64"/>
                </a:lnTo>
                <a:lnTo>
                  <a:pt x="292" y="68"/>
                </a:lnTo>
                <a:lnTo>
                  <a:pt x="264" y="76"/>
                </a:lnTo>
                <a:lnTo>
                  <a:pt x="232" y="84"/>
                </a:lnTo>
                <a:lnTo>
                  <a:pt x="200" y="92"/>
                </a:lnTo>
                <a:lnTo>
                  <a:pt x="136" y="108"/>
                </a:lnTo>
                <a:lnTo>
                  <a:pt x="136" y="108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7" name="Freeform 184">
            <a:extLst>
              <a:ext uri="{FF2B5EF4-FFF2-40B4-BE49-F238E27FC236}">
                <a16:creationId xmlns:a16="http://schemas.microsoft.com/office/drawing/2014/main" id="{6F87B316-45DB-4CA6-9BB3-9E128BDAB444}"/>
              </a:ext>
            </a:extLst>
          </p:cNvPr>
          <p:cNvSpPr>
            <a:spLocks/>
          </p:cNvSpPr>
          <p:nvPr/>
        </p:nvSpPr>
        <p:spPr bwMode="auto">
          <a:xfrm>
            <a:off x="9429000" y="676203"/>
            <a:ext cx="1321445" cy="2479899"/>
          </a:xfrm>
          <a:custGeom>
            <a:avLst/>
            <a:gdLst>
              <a:gd name="T0" fmla="*/ 308 w 388"/>
              <a:gd name="T1" fmla="*/ 536 h 556"/>
              <a:gd name="T2" fmla="*/ 272 w 388"/>
              <a:gd name="T3" fmla="*/ 516 h 556"/>
              <a:gd name="T4" fmla="*/ 236 w 388"/>
              <a:gd name="T5" fmla="*/ 488 h 556"/>
              <a:gd name="T6" fmla="*/ 200 w 388"/>
              <a:gd name="T7" fmla="*/ 452 h 556"/>
              <a:gd name="T8" fmla="*/ 156 w 388"/>
              <a:gd name="T9" fmla="*/ 404 h 556"/>
              <a:gd name="T10" fmla="*/ 116 w 388"/>
              <a:gd name="T11" fmla="*/ 348 h 556"/>
              <a:gd name="T12" fmla="*/ 88 w 388"/>
              <a:gd name="T13" fmla="*/ 292 h 556"/>
              <a:gd name="T14" fmla="*/ 64 w 388"/>
              <a:gd name="T15" fmla="*/ 240 h 556"/>
              <a:gd name="T16" fmla="*/ 44 w 388"/>
              <a:gd name="T17" fmla="*/ 188 h 556"/>
              <a:gd name="T18" fmla="*/ 32 w 388"/>
              <a:gd name="T19" fmla="*/ 128 h 556"/>
              <a:gd name="T20" fmla="*/ 24 w 388"/>
              <a:gd name="T21" fmla="*/ 84 h 556"/>
              <a:gd name="T22" fmla="*/ 20 w 388"/>
              <a:gd name="T23" fmla="*/ 56 h 556"/>
              <a:gd name="T24" fmla="*/ 12 w 388"/>
              <a:gd name="T25" fmla="*/ 40 h 556"/>
              <a:gd name="T26" fmla="*/ 8 w 388"/>
              <a:gd name="T27" fmla="*/ 28 h 556"/>
              <a:gd name="T28" fmla="*/ 4 w 388"/>
              <a:gd name="T29" fmla="*/ 24 h 556"/>
              <a:gd name="T30" fmla="*/ 0 w 388"/>
              <a:gd name="T31" fmla="*/ 16 h 556"/>
              <a:gd name="T32" fmla="*/ 4 w 388"/>
              <a:gd name="T33" fmla="*/ 4 h 556"/>
              <a:gd name="T34" fmla="*/ 8 w 388"/>
              <a:gd name="T35" fmla="*/ 0 h 556"/>
              <a:gd name="T36" fmla="*/ 20 w 388"/>
              <a:gd name="T37" fmla="*/ 0 h 556"/>
              <a:gd name="T38" fmla="*/ 36 w 388"/>
              <a:gd name="T39" fmla="*/ 4 h 556"/>
              <a:gd name="T40" fmla="*/ 56 w 388"/>
              <a:gd name="T41" fmla="*/ 8 h 556"/>
              <a:gd name="T42" fmla="*/ 68 w 388"/>
              <a:gd name="T43" fmla="*/ 12 h 556"/>
              <a:gd name="T44" fmla="*/ 80 w 388"/>
              <a:gd name="T45" fmla="*/ 16 h 556"/>
              <a:gd name="T46" fmla="*/ 88 w 388"/>
              <a:gd name="T47" fmla="*/ 24 h 556"/>
              <a:gd name="T48" fmla="*/ 88 w 388"/>
              <a:gd name="T49" fmla="*/ 32 h 556"/>
              <a:gd name="T50" fmla="*/ 84 w 388"/>
              <a:gd name="T51" fmla="*/ 44 h 556"/>
              <a:gd name="T52" fmla="*/ 84 w 388"/>
              <a:gd name="T53" fmla="*/ 60 h 556"/>
              <a:gd name="T54" fmla="*/ 84 w 388"/>
              <a:gd name="T55" fmla="*/ 92 h 556"/>
              <a:gd name="T56" fmla="*/ 88 w 388"/>
              <a:gd name="T57" fmla="*/ 124 h 556"/>
              <a:gd name="T58" fmla="*/ 96 w 388"/>
              <a:gd name="T59" fmla="*/ 164 h 556"/>
              <a:gd name="T60" fmla="*/ 112 w 388"/>
              <a:gd name="T61" fmla="*/ 216 h 556"/>
              <a:gd name="T62" fmla="*/ 132 w 388"/>
              <a:gd name="T63" fmla="*/ 276 h 556"/>
              <a:gd name="T64" fmla="*/ 168 w 388"/>
              <a:gd name="T65" fmla="*/ 332 h 556"/>
              <a:gd name="T66" fmla="*/ 200 w 388"/>
              <a:gd name="T67" fmla="*/ 376 h 556"/>
              <a:gd name="T68" fmla="*/ 220 w 388"/>
              <a:gd name="T69" fmla="*/ 404 h 556"/>
              <a:gd name="T70" fmla="*/ 256 w 388"/>
              <a:gd name="T71" fmla="*/ 432 h 556"/>
              <a:gd name="T72" fmla="*/ 284 w 388"/>
              <a:gd name="T73" fmla="*/ 456 h 556"/>
              <a:gd name="T74" fmla="*/ 300 w 388"/>
              <a:gd name="T75" fmla="*/ 468 h 556"/>
              <a:gd name="T76" fmla="*/ 312 w 388"/>
              <a:gd name="T77" fmla="*/ 476 h 556"/>
              <a:gd name="T78" fmla="*/ 320 w 388"/>
              <a:gd name="T79" fmla="*/ 480 h 556"/>
              <a:gd name="T80" fmla="*/ 320 w 388"/>
              <a:gd name="T81" fmla="*/ 480 h 556"/>
              <a:gd name="T82" fmla="*/ 324 w 388"/>
              <a:gd name="T83" fmla="*/ 476 h 556"/>
              <a:gd name="T84" fmla="*/ 328 w 388"/>
              <a:gd name="T85" fmla="*/ 468 h 556"/>
              <a:gd name="T86" fmla="*/ 332 w 388"/>
              <a:gd name="T87" fmla="*/ 452 h 556"/>
              <a:gd name="T88" fmla="*/ 336 w 388"/>
              <a:gd name="T89" fmla="*/ 436 h 556"/>
              <a:gd name="T90" fmla="*/ 340 w 388"/>
              <a:gd name="T91" fmla="*/ 420 h 556"/>
              <a:gd name="T92" fmla="*/ 344 w 388"/>
              <a:gd name="T93" fmla="*/ 412 h 556"/>
              <a:gd name="T94" fmla="*/ 352 w 388"/>
              <a:gd name="T95" fmla="*/ 408 h 556"/>
              <a:gd name="T96" fmla="*/ 360 w 388"/>
              <a:gd name="T97" fmla="*/ 408 h 556"/>
              <a:gd name="T98" fmla="*/ 364 w 388"/>
              <a:gd name="T99" fmla="*/ 412 h 556"/>
              <a:gd name="T100" fmla="*/ 368 w 388"/>
              <a:gd name="T101" fmla="*/ 420 h 556"/>
              <a:gd name="T102" fmla="*/ 372 w 388"/>
              <a:gd name="T103" fmla="*/ 436 h 556"/>
              <a:gd name="T104" fmla="*/ 376 w 388"/>
              <a:gd name="T105" fmla="*/ 480 h 556"/>
              <a:gd name="T106" fmla="*/ 388 w 388"/>
              <a:gd name="T107" fmla="*/ 528 h 556"/>
              <a:gd name="T108" fmla="*/ 388 w 388"/>
              <a:gd name="T109" fmla="*/ 540 h 556"/>
              <a:gd name="T110" fmla="*/ 384 w 388"/>
              <a:gd name="T111" fmla="*/ 552 h 556"/>
              <a:gd name="T112" fmla="*/ 368 w 388"/>
              <a:gd name="T113" fmla="*/ 556 h 556"/>
              <a:gd name="T114" fmla="*/ 344 w 388"/>
              <a:gd name="T115" fmla="*/ 548 h 556"/>
              <a:gd name="T116" fmla="*/ 328 w 388"/>
              <a:gd name="T117" fmla="*/ 544 h 5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388" h="556">
                <a:moveTo>
                  <a:pt x="328" y="544"/>
                </a:moveTo>
                <a:lnTo>
                  <a:pt x="308" y="536"/>
                </a:lnTo>
                <a:lnTo>
                  <a:pt x="292" y="524"/>
                </a:lnTo>
                <a:lnTo>
                  <a:pt x="272" y="516"/>
                </a:lnTo>
                <a:lnTo>
                  <a:pt x="256" y="504"/>
                </a:lnTo>
                <a:lnTo>
                  <a:pt x="236" y="488"/>
                </a:lnTo>
                <a:lnTo>
                  <a:pt x="220" y="472"/>
                </a:lnTo>
                <a:lnTo>
                  <a:pt x="200" y="452"/>
                </a:lnTo>
                <a:lnTo>
                  <a:pt x="176" y="428"/>
                </a:lnTo>
                <a:lnTo>
                  <a:pt x="156" y="404"/>
                </a:lnTo>
                <a:lnTo>
                  <a:pt x="136" y="376"/>
                </a:lnTo>
                <a:lnTo>
                  <a:pt x="116" y="348"/>
                </a:lnTo>
                <a:lnTo>
                  <a:pt x="100" y="320"/>
                </a:lnTo>
                <a:lnTo>
                  <a:pt x="88" y="292"/>
                </a:lnTo>
                <a:lnTo>
                  <a:pt x="72" y="268"/>
                </a:lnTo>
                <a:lnTo>
                  <a:pt x="64" y="240"/>
                </a:lnTo>
                <a:lnTo>
                  <a:pt x="52" y="212"/>
                </a:lnTo>
                <a:lnTo>
                  <a:pt x="44" y="188"/>
                </a:lnTo>
                <a:lnTo>
                  <a:pt x="40" y="160"/>
                </a:lnTo>
                <a:lnTo>
                  <a:pt x="32" y="128"/>
                </a:lnTo>
                <a:lnTo>
                  <a:pt x="28" y="96"/>
                </a:lnTo>
                <a:lnTo>
                  <a:pt x="24" y="84"/>
                </a:lnTo>
                <a:lnTo>
                  <a:pt x="20" y="68"/>
                </a:lnTo>
                <a:lnTo>
                  <a:pt x="20" y="56"/>
                </a:lnTo>
                <a:lnTo>
                  <a:pt x="16" y="48"/>
                </a:lnTo>
                <a:lnTo>
                  <a:pt x="12" y="40"/>
                </a:lnTo>
                <a:lnTo>
                  <a:pt x="12" y="32"/>
                </a:lnTo>
                <a:lnTo>
                  <a:pt x="8" y="28"/>
                </a:lnTo>
                <a:lnTo>
                  <a:pt x="8" y="24"/>
                </a:lnTo>
                <a:lnTo>
                  <a:pt x="4" y="24"/>
                </a:lnTo>
                <a:lnTo>
                  <a:pt x="0" y="20"/>
                </a:lnTo>
                <a:lnTo>
                  <a:pt x="0" y="16"/>
                </a:lnTo>
                <a:lnTo>
                  <a:pt x="0" y="8"/>
                </a:lnTo>
                <a:lnTo>
                  <a:pt x="4" y="4"/>
                </a:lnTo>
                <a:lnTo>
                  <a:pt x="4" y="4"/>
                </a:lnTo>
                <a:lnTo>
                  <a:pt x="8" y="0"/>
                </a:lnTo>
                <a:lnTo>
                  <a:pt x="16" y="0"/>
                </a:lnTo>
                <a:lnTo>
                  <a:pt x="20" y="0"/>
                </a:lnTo>
                <a:lnTo>
                  <a:pt x="28" y="0"/>
                </a:lnTo>
                <a:lnTo>
                  <a:pt x="36" y="4"/>
                </a:lnTo>
                <a:lnTo>
                  <a:pt x="44" y="4"/>
                </a:lnTo>
                <a:lnTo>
                  <a:pt x="56" y="8"/>
                </a:lnTo>
                <a:lnTo>
                  <a:pt x="64" y="12"/>
                </a:lnTo>
                <a:lnTo>
                  <a:pt x="68" y="12"/>
                </a:lnTo>
                <a:lnTo>
                  <a:pt x="76" y="16"/>
                </a:lnTo>
                <a:lnTo>
                  <a:pt x="80" y="16"/>
                </a:lnTo>
                <a:lnTo>
                  <a:pt x="84" y="20"/>
                </a:lnTo>
                <a:lnTo>
                  <a:pt x="88" y="24"/>
                </a:lnTo>
                <a:lnTo>
                  <a:pt x="88" y="24"/>
                </a:lnTo>
                <a:lnTo>
                  <a:pt x="88" y="32"/>
                </a:lnTo>
                <a:lnTo>
                  <a:pt x="88" y="36"/>
                </a:lnTo>
                <a:lnTo>
                  <a:pt x="84" y="44"/>
                </a:lnTo>
                <a:lnTo>
                  <a:pt x="84" y="52"/>
                </a:lnTo>
                <a:lnTo>
                  <a:pt x="84" y="60"/>
                </a:lnTo>
                <a:lnTo>
                  <a:pt x="84" y="76"/>
                </a:lnTo>
                <a:lnTo>
                  <a:pt x="84" y="92"/>
                </a:lnTo>
                <a:lnTo>
                  <a:pt x="84" y="108"/>
                </a:lnTo>
                <a:lnTo>
                  <a:pt x="88" y="124"/>
                </a:lnTo>
                <a:lnTo>
                  <a:pt x="92" y="144"/>
                </a:lnTo>
                <a:lnTo>
                  <a:pt x="96" y="164"/>
                </a:lnTo>
                <a:lnTo>
                  <a:pt x="104" y="192"/>
                </a:lnTo>
                <a:lnTo>
                  <a:pt x="112" y="216"/>
                </a:lnTo>
                <a:lnTo>
                  <a:pt x="120" y="244"/>
                </a:lnTo>
                <a:lnTo>
                  <a:pt x="132" y="276"/>
                </a:lnTo>
                <a:lnTo>
                  <a:pt x="148" y="304"/>
                </a:lnTo>
                <a:lnTo>
                  <a:pt x="168" y="332"/>
                </a:lnTo>
                <a:lnTo>
                  <a:pt x="188" y="364"/>
                </a:lnTo>
                <a:lnTo>
                  <a:pt x="200" y="376"/>
                </a:lnTo>
                <a:lnTo>
                  <a:pt x="212" y="388"/>
                </a:lnTo>
                <a:lnTo>
                  <a:pt x="220" y="404"/>
                </a:lnTo>
                <a:lnTo>
                  <a:pt x="232" y="412"/>
                </a:lnTo>
                <a:lnTo>
                  <a:pt x="256" y="432"/>
                </a:lnTo>
                <a:lnTo>
                  <a:pt x="276" y="452"/>
                </a:lnTo>
                <a:lnTo>
                  <a:pt x="284" y="456"/>
                </a:lnTo>
                <a:lnTo>
                  <a:pt x="292" y="464"/>
                </a:lnTo>
                <a:lnTo>
                  <a:pt x="300" y="468"/>
                </a:lnTo>
                <a:lnTo>
                  <a:pt x="308" y="476"/>
                </a:lnTo>
                <a:lnTo>
                  <a:pt x="312" y="476"/>
                </a:lnTo>
                <a:lnTo>
                  <a:pt x="316" y="480"/>
                </a:lnTo>
                <a:lnTo>
                  <a:pt x="320" y="480"/>
                </a:lnTo>
                <a:lnTo>
                  <a:pt x="320" y="484"/>
                </a:lnTo>
                <a:lnTo>
                  <a:pt x="320" y="480"/>
                </a:lnTo>
                <a:lnTo>
                  <a:pt x="324" y="480"/>
                </a:lnTo>
                <a:lnTo>
                  <a:pt x="324" y="476"/>
                </a:lnTo>
                <a:lnTo>
                  <a:pt x="324" y="472"/>
                </a:lnTo>
                <a:lnTo>
                  <a:pt x="328" y="468"/>
                </a:lnTo>
                <a:lnTo>
                  <a:pt x="328" y="460"/>
                </a:lnTo>
                <a:lnTo>
                  <a:pt x="332" y="452"/>
                </a:lnTo>
                <a:lnTo>
                  <a:pt x="332" y="444"/>
                </a:lnTo>
                <a:lnTo>
                  <a:pt x="336" y="436"/>
                </a:lnTo>
                <a:lnTo>
                  <a:pt x="336" y="428"/>
                </a:lnTo>
                <a:lnTo>
                  <a:pt x="340" y="420"/>
                </a:lnTo>
                <a:lnTo>
                  <a:pt x="344" y="416"/>
                </a:lnTo>
                <a:lnTo>
                  <a:pt x="344" y="412"/>
                </a:lnTo>
                <a:lnTo>
                  <a:pt x="348" y="408"/>
                </a:lnTo>
                <a:lnTo>
                  <a:pt x="352" y="408"/>
                </a:lnTo>
                <a:lnTo>
                  <a:pt x="356" y="408"/>
                </a:lnTo>
                <a:lnTo>
                  <a:pt x="360" y="408"/>
                </a:lnTo>
                <a:lnTo>
                  <a:pt x="360" y="408"/>
                </a:lnTo>
                <a:lnTo>
                  <a:pt x="364" y="412"/>
                </a:lnTo>
                <a:lnTo>
                  <a:pt x="368" y="416"/>
                </a:lnTo>
                <a:lnTo>
                  <a:pt x="368" y="420"/>
                </a:lnTo>
                <a:lnTo>
                  <a:pt x="372" y="428"/>
                </a:lnTo>
                <a:lnTo>
                  <a:pt x="372" y="436"/>
                </a:lnTo>
                <a:lnTo>
                  <a:pt x="372" y="444"/>
                </a:lnTo>
                <a:lnTo>
                  <a:pt x="376" y="480"/>
                </a:lnTo>
                <a:lnTo>
                  <a:pt x="384" y="520"/>
                </a:lnTo>
                <a:lnTo>
                  <a:pt x="388" y="528"/>
                </a:lnTo>
                <a:lnTo>
                  <a:pt x="388" y="536"/>
                </a:lnTo>
                <a:lnTo>
                  <a:pt x="388" y="540"/>
                </a:lnTo>
                <a:lnTo>
                  <a:pt x="388" y="544"/>
                </a:lnTo>
                <a:lnTo>
                  <a:pt x="384" y="552"/>
                </a:lnTo>
                <a:lnTo>
                  <a:pt x="380" y="556"/>
                </a:lnTo>
                <a:lnTo>
                  <a:pt x="368" y="556"/>
                </a:lnTo>
                <a:lnTo>
                  <a:pt x="356" y="552"/>
                </a:lnTo>
                <a:lnTo>
                  <a:pt x="344" y="548"/>
                </a:lnTo>
                <a:lnTo>
                  <a:pt x="328" y="544"/>
                </a:lnTo>
                <a:lnTo>
                  <a:pt x="328" y="544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8" name="Freeform 185">
            <a:extLst>
              <a:ext uri="{FF2B5EF4-FFF2-40B4-BE49-F238E27FC236}">
                <a16:creationId xmlns:a16="http://schemas.microsoft.com/office/drawing/2014/main" id="{CDC22ACB-D017-44A4-B5DD-7E9E456123EC}"/>
              </a:ext>
            </a:extLst>
          </p:cNvPr>
          <p:cNvSpPr>
            <a:spLocks/>
          </p:cNvSpPr>
          <p:nvPr/>
        </p:nvSpPr>
        <p:spPr bwMode="auto">
          <a:xfrm>
            <a:off x="9878563" y="1015182"/>
            <a:ext cx="422317" cy="303297"/>
          </a:xfrm>
          <a:custGeom>
            <a:avLst/>
            <a:gdLst>
              <a:gd name="T0" fmla="*/ 124 w 124"/>
              <a:gd name="T1" fmla="*/ 52 h 68"/>
              <a:gd name="T2" fmla="*/ 120 w 124"/>
              <a:gd name="T3" fmla="*/ 60 h 68"/>
              <a:gd name="T4" fmla="*/ 116 w 124"/>
              <a:gd name="T5" fmla="*/ 64 h 68"/>
              <a:gd name="T6" fmla="*/ 108 w 124"/>
              <a:gd name="T7" fmla="*/ 68 h 68"/>
              <a:gd name="T8" fmla="*/ 104 w 124"/>
              <a:gd name="T9" fmla="*/ 68 h 68"/>
              <a:gd name="T10" fmla="*/ 92 w 124"/>
              <a:gd name="T11" fmla="*/ 68 h 68"/>
              <a:gd name="T12" fmla="*/ 80 w 124"/>
              <a:gd name="T13" fmla="*/ 64 h 68"/>
              <a:gd name="T14" fmla="*/ 64 w 124"/>
              <a:gd name="T15" fmla="*/ 56 h 68"/>
              <a:gd name="T16" fmla="*/ 44 w 124"/>
              <a:gd name="T17" fmla="*/ 44 h 68"/>
              <a:gd name="T18" fmla="*/ 36 w 124"/>
              <a:gd name="T19" fmla="*/ 40 h 68"/>
              <a:gd name="T20" fmla="*/ 24 w 124"/>
              <a:gd name="T21" fmla="*/ 32 h 68"/>
              <a:gd name="T22" fmla="*/ 20 w 124"/>
              <a:gd name="T23" fmla="*/ 28 h 68"/>
              <a:gd name="T24" fmla="*/ 12 w 124"/>
              <a:gd name="T25" fmla="*/ 20 h 68"/>
              <a:gd name="T26" fmla="*/ 8 w 124"/>
              <a:gd name="T27" fmla="*/ 16 h 68"/>
              <a:gd name="T28" fmla="*/ 4 w 124"/>
              <a:gd name="T29" fmla="*/ 12 h 68"/>
              <a:gd name="T30" fmla="*/ 0 w 124"/>
              <a:gd name="T31" fmla="*/ 8 h 68"/>
              <a:gd name="T32" fmla="*/ 0 w 124"/>
              <a:gd name="T33" fmla="*/ 0 h 68"/>
              <a:gd name="T34" fmla="*/ 20 w 124"/>
              <a:gd name="T35" fmla="*/ 0 h 68"/>
              <a:gd name="T36" fmla="*/ 40 w 124"/>
              <a:gd name="T37" fmla="*/ 0 h 68"/>
              <a:gd name="T38" fmla="*/ 60 w 124"/>
              <a:gd name="T39" fmla="*/ 0 h 68"/>
              <a:gd name="T40" fmla="*/ 76 w 124"/>
              <a:gd name="T41" fmla="*/ 4 h 68"/>
              <a:gd name="T42" fmla="*/ 88 w 124"/>
              <a:gd name="T43" fmla="*/ 4 h 68"/>
              <a:gd name="T44" fmla="*/ 96 w 124"/>
              <a:gd name="T45" fmla="*/ 8 h 68"/>
              <a:gd name="T46" fmla="*/ 108 w 124"/>
              <a:gd name="T47" fmla="*/ 12 h 68"/>
              <a:gd name="T48" fmla="*/ 116 w 124"/>
              <a:gd name="T49" fmla="*/ 20 h 68"/>
              <a:gd name="T50" fmla="*/ 120 w 124"/>
              <a:gd name="T51" fmla="*/ 28 h 68"/>
              <a:gd name="T52" fmla="*/ 124 w 124"/>
              <a:gd name="T53" fmla="*/ 36 h 68"/>
              <a:gd name="T54" fmla="*/ 124 w 124"/>
              <a:gd name="T55" fmla="*/ 44 h 68"/>
              <a:gd name="T56" fmla="*/ 124 w 124"/>
              <a:gd name="T57" fmla="*/ 52 h 68"/>
              <a:gd name="T58" fmla="*/ 124 w 124"/>
              <a:gd name="T59" fmla="*/ 52 h 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24" h="68">
                <a:moveTo>
                  <a:pt x="124" y="52"/>
                </a:moveTo>
                <a:lnTo>
                  <a:pt x="120" y="60"/>
                </a:lnTo>
                <a:lnTo>
                  <a:pt x="116" y="64"/>
                </a:lnTo>
                <a:lnTo>
                  <a:pt x="108" y="68"/>
                </a:lnTo>
                <a:lnTo>
                  <a:pt x="104" y="68"/>
                </a:lnTo>
                <a:lnTo>
                  <a:pt x="92" y="68"/>
                </a:lnTo>
                <a:lnTo>
                  <a:pt x="80" y="64"/>
                </a:lnTo>
                <a:lnTo>
                  <a:pt x="64" y="56"/>
                </a:lnTo>
                <a:lnTo>
                  <a:pt x="44" y="44"/>
                </a:lnTo>
                <a:lnTo>
                  <a:pt x="36" y="40"/>
                </a:lnTo>
                <a:lnTo>
                  <a:pt x="24" y="32"/>
                </a:lnTo>
                <a:lnTo>
                  <a:pt x="20" y="28"/>
                </a:lnTo>
                <a:lnTo>
                  <a:pt x="12" y="20"/>
                </a:lnTo>
                <a:lnTo>
                  <a:pt x="8" y="16"/>
                </a:lnTo>
                <a:lnTo>
                  <a:pt x="4" y="12"/>
                </a:lnTo>
                <a:lnTo>
                  <a:pt x="0" y="8"/>
                </a:lnTo>
                <a:lnTo>
                  <a:pt x="0" y="0"/>
                </a:lnTo>
                <a:lnTo>
                  <a:pt x="20" y="0"/>
                </a:lnTo>
                <a:lnTo>
                  <a:pt x="40" y="0"/>
                </a:lnTo>
                <a:lnTo>
                  <a:pt x="60" y="0"/>
                </a:lnTo>
                <a:lnTo>
                  <a:pt x="76" y="4"/>
                </a:lnTo>
                <a:lnTo>
                  <a:pt x="88" y="4"/>
                </a:lnTo>
                <a:lnTo>
                  <a:pt x="96" y="8"/>
                </a:lnTo>
                <a:lnTo>
                  <a:pt x="108" y="12"/>
                </a:lnTo>
                <a:lnTo>
                  <a:pt x="116" y="20"/>
                </a:lnTo>
                <a:lnTo>
                  <a:pt x="120" y="28"/>
                </a:lnTo>
                <a:lnTo>
                  <a:pt x="124" y="36"/>
                </a:lnTo>
                <a:lnTo>
                  <a:pt x="124" y="44"/>
                </a:lnTo>
                <a:lnTo>
                  <a:pt x="124" y="52"/>
                </a:lnTo>
                <a:lnTo>
                  <a:pt x="124" y="52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9" name="Freeform 186">
            <a:extLst>
              <a:ext uri="{FF2B5EF4-FFF2-40B4-BE49-F238E27FC236}">
                <a16:creationId xmlns:a16="http://schemas.microsoft.com/office/drawing/2014/main" id="{45309762-2149-4A83-93CE-4FFA0ED68EC4}"/>
              </a:ext>
            </a:extLst>
          </p:cNvPr>
          <p:cNvSpPr>
            <a:spLocks/>
          </p:cNvSpPr>
          <p:nvPr/>
        </p:nvSpPr>
        <p:spPr bwMode="auto">
          <a:xfrm>
            <a:off x="8475380" y="2049960"/>
            <a:ext cx="1130721" cy="588753"/>
          </a:xfrm>
          <a:custGeom>
            <a:avLst/>
            <a:gdLst>
              <a:gd name="T0" fmla="*/ 164 w 332"/>
              <a:gd name="T1" fmla="*/ 88 h 132"/>
              <a:gd name="T2" fmla="*/ 112 w 332"/>
              <a:gd name="T3" fmla="*/ 108 h 132"/>
              <a:gd name="T4" fmla="*/ 76 w 332"/>
              <a:gd name="T5" fmla="*/ 124 h 132"/>
              <a:gd name="T6" fmla="*/ 52 w 332"/>
              <a:gd name="T7" fmla="*/ 128 h 132"/>
              <a:gd name="T8" fmla="*/ 40 w 332"/>
              <a:gd name="T9" fmla="*/ 132 h 132"/>
              <a:gd name="T10" fmla="*/ 20 w 332"/>
              <a:gd name="T11" fmla="*/ 120 h 132"/>
              <a:gd name="T12" fmla="*/ 8 w 332"/>
              <a:gd name="T13" fmla="*/ 108 h 132"/>
              <a:gd name="T14" fmla="*/ 0 w 332"/>
              <a:gd name="T15" fmla="*/ 96 h 132"/>
              <a:gd name="T16" fmla="*/ 0 w 332"/>
              <a:gd name="T17" fmla="*/ 88 h 132"/>
              <a:gd name="T18" fmla="*/ 0 w 332"/>
              <a:gd name="T19" fmla="*/ 84 h 132"/>
              <a:gd name="T20" fmla="*/ 8 w 332"/>
              <a:gd name="T21" fmla="*/ 76 h 132"/>
              <a:gd name="T22" fmla="*/ 20 w 332"/>
              <a:gd name="T23" fmla="*/ 76 h 132"/>
              <a:gd name="T24" fmla="*/ 32 w 332"/>
              <a:gd name="T25" fmla="*/ 76 h 132"/>
              <a:gd name="T26" fmla="*/ 40 w 332"/>
              <a:gd name="T27" fmla="*/ 80 h 132"/>
              <a:gd name="T28" fmla="*/ 44 w 332"/>
              <a:gd name="T29" fmla="*/ 80 h 132"/>
              <a:gd name="T30" fmla="*/ 52 w 332"/>
              <a:gd name="T31" fmla="*/ 80 h 132"/>
              <a:gd name="T32" fmla="*/ 60 w 332"/>
              <a:gd name="T33" fmla="*/ 76 h 132"/>
              <a:gd name="T34" fmla="*/ 76 w 332"/>
              <a:gd name="T35" fmla="*/ 72 h 132"/>
              <a:gd name="T36" fmla="*/ 92 w 332"/>
              <a:gd name="T37" fmla="*/ 64 h 132"/>
              <a:gd name="T38" fmla="*/ 116 w 332"/>
              <a:gd name="T39" fmla="*/ 60 h 132"/>
              <a:gd name="T40" fmla="*/ 144 w 332"/>
              <a:gd name="T41" fmla="*/ 48 h 132"/>
              <a:gd name="T42" fmla="*/ 172 w 332"/>
              <a:gd name="T43" fmla="*/ 40 h 132"/>
              <a:gd name="T44" fmla="*/ 208 w 332"/>
              <a:gd name="T45" fmla="*/ 28 h 132"/>
              <a:gd name="T46" fmla="*/ 240 w 332"/>
              <a:gd name="T47" fmla="*/ 20 h 132"/>
              <a:gd name="T48" fmla="*/ 264 w 332"/>
              <a:gd name="T49" fmla="*/ 12 h 132"/>
              <a:gd name="T50" fmla="*/ 288 w 332"/>
              <a:gd name="T51" fmla="*/ 8 h 132"/>
              <a:gd name="T52" fmla="*/ 304 w 332"/>
              <a:gd name="T53" fmla="*/ 4 h 132"/>
              <a:gd name="T54" fmla="*/ 316 w 332"/>
              <a:gd name="T55" fmla="*/ 0 h 132"/>
              <a:gd name="T56" fmla="*/ 324 w 332"/>
              <a:gd name="T57" fmla="*/ 0 h 132"/>
              <a:gd name="T58" fmla="*/ 332 w 332"/>
              <a:gd name="T59" fmla="*/ 4 h 132"/>
              <a:gd name="T60" fmla="*/ 332 w 332"/>
              <a:gd name="T61" fmla="*/ 4 h 132"/>
              <a:gd name="T62" fmla="*/ 328 w 332"/>
              <a:gd name="T63" fmla="*/ 12 h 132"/>
              <a:gd name="T64" fmla="*/ 316 w 332"/>
              <a:gd name="T65" fmla="*/ 16 h 132"/>
              <a:gd name="T66" fmla="*/ 304 w 332"/>
              <a:gd name="T67" fmla="*/ 24 h 132"/>
              <a:gd name="T68" fmla="*/ 288 w 332"/>
              <a:gd name="T69" fmla="*/ 32 h 132"/>
              <a:gd name="T70" fmla="*/ 268 w 332"/>
              <a:gd name="T71" fmla="*/ 44 h 132"/>
              <a:gd name="T72" fmla="*/ 244 w 332"/>
              <a:gd name="T73" fmla="*/ 52 h 132"/>
              <a:gd name="T74" fmla="*/ 212 w 332"/>
              <a:gd name="T75" fmla="*/ 68 h 132"/>
              <a:gd name="T76" fmla="*/ 196 w 332"/>
              <a:gd name="T77" fmla="*/ 72 h 1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332" h="132">
                <a:moveTo>
                  <a:pt x="196" y="72"/>
                </a:moveTo>
                <a:lnTo>
                  <a:pt x="164" y="88"/>
                </a:lnTo>
                <a:lnTo>
                  <a:pt x="136" y="100"/>
                </a:lnTo>
                <a:lnTo>
                  <a:pt x="112" y="108"/>
                </a:lnTo>
                <a:lnTo>
                  <a:pt x="92" y="116"/>
                </a:lnTo>
                <a:lnTo>
                  <a:pt x="76" y="124"/>
                </a:lnTo>
                <a:lnTo>
                  <a:pt x="60" y="128"/>
                </a:lnTo>
                <a:lnTo>
                  <a:pt x="52" y="128"/>
                </a:lnTo>
                <a:lnTo>
                  <a:pt x="48" y="132"/>
                </a:lnTo>
                <a:lnTo>
                  <a:pt x="40" y="132"/>
                </a:lnTo>
                <a:lnTo>
                  <a:pt x="28" y="128"/>
                </a:lnTo>
                <a:lnTo>
                  <a:pt x="20" y="120"/>
                </a:lnTo>
                <a:lnTo>
                  <a:pt x="12" y="112"/>
                </a:lnTo>
                <a:lnTo>
                  <a:pt x="8" y="108"/>
                </a:lnTo>
                <a:lnTo>
                  <a:pt x="4" y="104"/>
                </a:lnTo>
                <a:lnTo>
                  <a:pt x="0" y="96"/>
                </a:lnTo>
                <a:lnTo>
                  <a:pt x="0" y="92"/>
                </a:lnTo>
                <a:lnTo>
                  <a:pt x="0" y="88"/>
                </a:lnTo>
                <a:lnTo>
                  <a:pt x="0" y="84"/>
                </a:lnTo>
                <a:lnTo>
                  <a:pt x="0" y="84"/>
                </a:lnTo>
                <a:lnTo>
                  <a:pt x="4" y="80"/>
                </a:lnTo>
                <a:lnTo>
                  <a:pt x="8" y="76"/>
                </a:lnTo>
                <a:lnTo>
                  <a:pt x="12" y="76"/>
                </a:lnTo>
                <a:lnTo>
                  <a:pt x="20" y="76"/>
                </a:lnTo>
                <a:lnTo>
                  <a:pt x="28" y="76"/>
                </a:lnTo>
                <a:lnTo>
                  <a:pt x="32" y="76"/>
                </a:lnTo>
                <a:lnTo>
                  <a:pt x="36" y="80"/>
                </a:lnTo>
                <a:lnTo>
                  <a:pt x="40" y="80"/>
                </a:lnTo>
                <a:lnTo>
                  <a:pt x="44" y="80"/>
                </a:lnTo>
                <a:lnTo>
                  <a:pt x="44" y="80"/>
                </a:lnTo>
                <a:lnTo>
                  <a:pt x="48" y="80"/>
                </a:lnTo>
                <a:lnTo>
                  <a:pt x="52" y="80"/>
                </a:lnTo>
                <a:lnTo>
                  <a:pt x="56" y="76"/>
                </a:lnTo>
                <a:lnTo>
                  <a:pt x="60" y="76"/>
                </a:lnTo>
                <a:lnTo>
                  <a:pt x="68" y="72"/>
                </a:lnTo>
                <a:lnTo>
                  <a:pt x="76" y="72"/>
                </a:lnTo>
                <a:lnTo>
                  <a:pt x="84" y="68"/>
                </a:lnTo>
                <a:lnTo>
                  <a:pt x="92" y="64"/>
                </a:lnTo>
                <a:lnTo>
                  <a:pt x="104" y="60"/>
                </a:lnTo>
                <a:lnTo>
                  <a:pt x="116" y="60"/>
                </a:lnTo>
                <a:lnTo>
                  <a:pt x="128" y="52"/>
                </a:lnTo>
                <a:lnTo>
                  <a:pt x="144" y="48"/>
                </a:lnTo>
                <a:lnTo>
                  <a:pt x="156" y="44"/>
                </a:lnTo>
                <a:lnTo>
                  <a:pt x="172" y="40"/>
                </a:lnTo>
                <a:lnTo>
                  <a:pt x="192" y="32"/>
                </a:lnTo>
                <a:lnTo>
                  <a:pt x="208" y="28"/>
                </a:lnTo>
                <a:lnTo>
                  <a:pt x="224" y="24"/>
                </a:lnTo>
                <a:lnTo>
                  <a:pt x="240" y="20"/>
                </a:lnTo>
                <a:lnTo>
                  <a:pt x="252" y="16"/>
                </a:lnTo>
                <a:lnTo>
                  <a:pt x="264" y="12"/>
                </a:lnTo>
                <a:lnTo>
                  <a:pt x="276" y="8"/>
                </a:lnTo>
                <a:lnTo>
                  <a:pt x="288" y="8"/>
                </a:lnTo>
                <a:lnTo>
                  <a:pt x="296" y="4"/>
                </a:lnTo>
                <a:lnTo>
                  <a:pt x="304" y="4"/>
                </a:lnTo>
                <a:lnTo>
                  <a:pt x="312" y="0"/>
                </a:lnTo>
                <a:lnTo>
                  <a:pt x="316" y="0"/>
                </a:lnTo>
                <a:lnTo>
                  <a:pt x="324" y="0"/>
                </a:lnTo>
                <a:lnTo>
                  <a:pt x="324" y="0"/>
                </a:lnTo>
                <a:lnTo>
                  <a:pt x="328" y="0"/>
                </a:lnTo>
                <a:lnTo>
                  <a:pt x="332" y="4"/>
                </a:lnTo>
                <a:lnTo>
                  <a:pt x="332" y="4"/>
                </a:lnTo>
                <a:lnTo>
                  <a:pt x="332" y="4"/>
                </a:lnTo>
                <a:lnTo>
                  <a:pt x="328" y="8"/>
                </a:lnTo>
                <a:lnTo>
                  <a:pt x="328" y="12"/>
                </a:lnTo>
                <a:lnTo>
                  <a:pt x="324" y="12"/>
                </a:lnTo>
                <a:lnTo>
                  <a:pt x="316" y="16"/>
                </a:lnTo>
                <a:lnTo>
                  <a:pt x="312" y="20"/>
                </a:lnTo>
                <a:lnTo>
                  <a:pt x="304" y="24"/>
                </a:lnTo>
                <a:lnTo>
                  <a:pt x="296" y="28"/>
                </a:lnTo>
                <a:lnTo>
                  <a:pt x="288" y="32"/>
                </a:lnTo>
                <a:lnTo>
                  <a:pt x="280" y="36"/>
                </a:lnTo>
                <a:lnTo>
                  <a:pt x="268" y="44"/>
                </a:lnTo>
                <a:lnTo>
                  <a:pt x="256" y="48"/>
                </a:lnTo>
                <a:lnTo>
                  <a:pt x="244" y="52"/>
                </a:lnTo>
                <a:lnTo>
                  <a:pt x="228" y="60"/>
                </a:lnTo>
                <a:lnTo>
                  <a:pt x="212" y="68"/>
                </a:lnTo>
                <a:lnTo>
                  <a:pt x="196" y="72"/>
                </a:lnTo>
                <a:lnTo>
                  <a:pt x="196" y="72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0" name="Freeform 187">
            <a:extLst>
              <a:ext uri="{FF2B5EF4-FFF2-40B4-BE49-F238E27FC236}">
                <a16:creationId xmlns:a16="http://schemas.microsoft.com/office/drawing/2014/main" id="{AC8BFB56-8361-47D9-8315-C96ABCC61390}"/>
              </a:ext>
            </a:extLst>
          </p:cNvPr>
          <p:cNvSpPr>
            <a:spLocks/>
          </p:cNvSpPr>
          <p:nvPr/>
        </p:nvSpPr>
        <p:spPr bwMode="auto">
          <a:xfrm>
            <a:off x="9388130" y="1782345"/>
            <a:ext cx="953620" cy="945573"/>
          </a:xfrm>
          <a:custGeom>
            <a:avLst/>
            <a:gdLst>
              <a:gd name="T0" fmla="*/ 280 w 280"/>
              <a:gd name="T1" fmla="*/ 36 h 212"/>
              <a:gd name="T2" fmla="*/ 280 w 280"/>
              <a:gd name="T3" fmla="*/ 40 h 212"/>
              <a:gd name="T4" fmla="*/ 276 w 280"/>
              <a:gd name="T5" fmla="*/ 44 h 212"/>
              <a:gd name="T6" fmla="*/ 276 w 280"/>
              <a:gd name="T7" fmla="*/ 48 h 212"/>
              <a:gd name="T8" fmla="*/ 272 w 280"/>
              <a:gd name="T9" fmla="*/ 52 h 212"/>
              <a:gd name="T10" fmla="*/ 260 w 280"/>
              <a:gd name="T11" fmla="*/ 64 h 212"/>
              <a:gd name="T12" fmla="*/ 248 w 280"/>
              <a:gd name="T13" fmla="*/ 76 h 212"/>
              <a:gd name="T14" fmla="*/ 232 w 280"/>
              <a:gd name="T15" fmla="*/ 92 h 212"/>
              <a:gd name="T16" fmla="*/ 212 w 280"/>
              <a:gd name="T17" fmla="*/ 108 h 212"/>
              <a:gd name="T18" fmla="*/ 192 w 280"/>
              <a:gd name="T19" fmla="*/ 124 h 212"/>
              <a:gd name="T20" fmla="*/ 168 w 280"/>
              <a:gd name="T21" fmla="*/ 140 h 212"/>
              <a:gd name="T22" fmla="*/ 144 w 280"/>
              <a:gd name="T23" fmla="*/ 156 h 212"/>
              <a:gd name="T24" fmla="*/ 120 w 280"/>
              <a:gd name="T25" fmla="*/ 168 h 212"/>
              <a:gd name="T26" fmla="*/ 92 w 280"/>
              <a:gd name="T27" fmla="*/ 180 h 212"/>
              <a:gd name="T28" fmla="*/ 64 w 280"/>
              <a:gd name="T29" fmla="*/ 192 h 212"/>
              <a:gd name="T30" fmla="*/ 52 w 280"/>
              <a:gd name="T31" fmla="*/ 200 h 212"/>
              <a:gd name="T32" fmla="*/ 40 w 280"/>
              <a:gd name="T33" fmla="*/ 204 h 212"/>
              <a:gd name="T34" fmla="*/ 28 w 280"/>
              <a:gd name="T35" fmla="*/ 208 h 212"/>
              <a:gd name="T36" fmla="*/ 20 w 280"/>
              <a:gd name="T37" fmla="*/ 208 h 212"/>
              <a:gd name="T38" fmla="*/ 12 w 280"/>
              <a:gd name="T39" fmla="*/ 208 h 212"/>
              <a:gd name="T40" fmla="*/ 8 w 280"/>
              <a:gd name="T41" fmla="*/ 212 h 212"/>
              <a:gd name="T42" fmla="*/ 4 w 280"/>
              <a:gd name="T43" fmla="*/ 208 h 212"/>
              <a:gd name="T44" fmla="*/ 0 w 280"/>
              <a:gd name="T45" fmla="*/ 208 h 212"/>
              <a:gd name="T46" fmla="*/ 0 w 280"/>
              <a:gd name="T47" fmla="*/ 204 h 212"/>
              <a:gd name="T48" fmla="*/ 4 w 280"/>
              <a:gd name="T49" fmla="*/ 200 h 212"/>
              <a:gd name="T50" fmla="*/ 8 w 280"/>
              <a:gd name="T51" fmla="*/ 196 h 212"/>
              <a:gd name="T52" fmla="*/ 16 w 280"/>
              <a:gd name="T53" fmla="*/ 192 h 212"/>
              <a:gd name="T54" fmla="*/ 24 w 280"/>
              <a:gd name="T55" fmla="*/ 184 h 212"/>
              <a:gd name="T56" fmla="*/ 36 w 280"/>
              <a:gd name="T57" fmla="*/ 176 h 212"/>
              <a:gd name="T58" fmla="*/ 48 w 280"/>
              <a:gd name="T59" fmla="*/ 168 h 212"/>
              <a:gd name="T60" fmla="*/ 64 w 280"/>
              <a:gd name="T61" fmla="*/ 160 h 212"/>
              <a:gd name="T62" fmla="*/ 96 w 280"/>
              <a:gd name="T63" fmla="*/ 140 h 212"/>
              <a:gd name="T64" fmla="*/ 120 w 280"/>
              <a:gd name="T65" fmla="*/ 120 h 212"/>
              <a:gd name="T66" fmla="*/ 136 w 280"/>
              <a:gd name="T67" fmla="*/ 112 h 212"/>
              <a:gd name="T68" fmla="*/ 144 w 280"/>
              <a:gd name="T69" fmla="*/ 104 h 212"/>
              <a:gd name="T70" fmla="*/ 156 w 280"/>
              <a:gd name="T71" fmla="*/ 92 h 212"/>
              <a:gd name="T72" fmla="*/ 164 w 280"/>
              <a:gd name="T73" fmla="*/ 84 h 212"/>
              <a:gd name="T74" fmla="*/ 180 w 280"/>
              <a:gd name="T75" fmla="*/ 68 h 212"/>
              <a:gd name="T76" fmla="*/ 192 w 280"/>
              <a:gd name="T77" fmla="*/ 56 h 212"/>
              <a:gd name="T78" fmla="*/ 204 w 280"/>
              <a:gd name="T79" fmla="*/ 44 h 212"/>
              <a:gd name="T80" fmla="*/ 208 w 280"/>
              <a:gd name="T81" fmla="*/ 36 h 212"/>
              <a:gd name="T82" fmla="*/ 212 w 280"/>
              <a:gd name="T83" fmla="*/ 28 h 212"/>
              <a:gd name="T84" fmla="*/ 216 w 280"/>
              <a:gd name="T85" fmla="*/ 24 h 212"/>
              <a:gd name="T86" fmla="*/ 212 w 280"/>
              <a:gd name="T87" fmla="*/ 20 h 212"/>
              <a:gd name="T88" fmla="*/ 212 w 280"/>
              <a:gd name="T89" fmla="*/ 16 h 212"/>
              <a:gd name="T90" fmla="*/ 212 w 280"/>
              <a:gd name="T91" fmla="*/ 12 h 212"/>
              <a:gd name="T92" fmla="*/ 212 w 280"/>
              <a:gd name="T93" fmla="*/ 8 h 212"/>
              <a:gd name="T94" fmla="*/ 216 w 280"/>
              <a:gd name="T95" fmla="*/ 4 h 212"/>
              <a:gd name="T96" fmla="*/ 220 w 280"/>
              <a:gd name="T97" fmla="*/ 0 h 212"/>
              <a:gd name="T98" fmla="*/ 228 w 280"/>
              <a:gd name="T99" fmla="*/ 0 h 212"/>
              <a:gd name="T100" fmla="*/ 236 w 280"/>
              <a:gd name="T101" fmla="*/ 0 h 212"/>
              <a:gd name="T102" fmla="*/ 244 w 280"/>
              <a:gd name="T103" fmla="*/ 4 h 212"/>
              <a:gd name="T104" fmla="*/ 256 w 280"/>
              <a:gd name="T105" fmla="*/ 12 h 212"/>
              <a:gd name="T106" fmla="*/ 268 w 280"/>
              <a:gd name="T107" fmla="*/ 20 h 212"/>
              <a:gd name="T108" fmla="*/ 272 w 280"/>
              <a:gd name="T109" fmla="*/ 24 h 212"/>
              <a:gd name="T110" fmla="*/ 276 w 280"/>
              <a:gd name="T111" fmla="*/ 32 h 212"/>
              <a:gd name="T112" fmla="*/ 280 w 280"/>
              <a:gd name="T113" fmla="*/ 36 h 212"/>
              <a:gd name="T114" fmla="*/ 280 w 280"/>
              <a:gd name="T115" fmla="*/ 36 h 2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280" h="212">
                <a:moveTo>
                  <a:pt x="280" y="36"/>
                </a:moveTo>
                <a:lnTo>
                  <a:pt x="280" y="40"/>
                </a:lnTo>
                <a:lnTo>
                  <a:pt x="276" y="44"/>
                </a:lnTo>
                <a:lnTo>
                  <a:pt x="276" y="48"/>
                </a:lnTo>
                <a:lnTo>
                  <a:pt x="272" y="52"/>
                </a:lnTo>
                <a:lnTo>
                  <a:pt x="260" y="64"/>
                </a:lnTo>
                <a:lnTo>
                  <a:pt x="248" y="76"/>
                </a:lnTo>
                <a:lnTo>
                  <a:pt x="232" y="92"/>
                </a:lnTo>
                <a:lnTo>
                  <a:pt x="212" y="108"/>
                </a:lnTo>
                <a:lnTo>
                  <a:pt x="192" y="124"/>
                </a:lnTo>
                <a:lnTo>
                  <a:pt x="168" y="140"/>
                </a:lnTo>
                <a:lnTo>
                  <a:pt x="144" y="156"/>
                </a:lnTo>
                <a:lnTo>
                  <a:pt x="120" y="168"/>
                </a:lnTo>
                <a:lnTo>
                  <a:pt x="92" y="180"/>
                </a:lnTo>
                <a:lnTo>
                  <a:pt x="64" y="192"/>
                </a:lnTo>
                <a:lnTo>
                  <a:pt x="52" y="200"/>
                </a:lnTo>
                <a:lnTo>
                  <a:pt x="40" y="204"/>
                </a:lnTo>
                <a:lnTo>
                  <a:pt x="28" y="208"/>
                </a:lnTo>
                <a:lnTo>
                  <a:pt x="20" y="208"/>
                </a:lnTo>
                <a:lnTo>
                  <a:pt x="12" y="208"/>
                </a:lnTo>
                <a:lnTo>
                  <a:pt x="8" y="212"/>
                </a:lnTo>
                <a:lnTo>
                  <a:pt x="4" y="208"/>
                </a:lnTo>
                <a:lnTo>
                  <a:pt x="0" y="208"/>
                </a:lnTo>
                <a:lnTo>
                  <a:pt x="0" y="204"/>
                </a:lnTo>
                <a:lnTo>
                  <a:pt x="4" y="200"/>
                </a:lnTo>
                <a:lnTo>
                  <a:pt x="8" y="196"/>
                </a:lnTo>
                <a:lnTo>
                  <a:pt x="16" y="192"/>
                </a:lnTo>
                <a:lnTo>
                  <a:pt x="24" y="184"/>
                </a:lnTo>
                <a:lnTo>
                  <a:pt x="36" y="176"/>
                </a:lnTo>
                <a:lnTo>
                  <a:pt x="48" y="168"/>
                </a:lnTo>
                <a:lnTo>
                  <a:pt x="64" y="160"/>
                </a:lnTo>
                <a:lnTo>
                  <a:pt x="96" y="140"/>
                </a:lnTo>
                <a:lnTo>
                  <a:pt x="120" y="120"/>
                </a:lnTo>
                <a:lnTo>
                  <a:pt x="136" y="112"/>
                </a:lnTo>
                <a:lnTo>
                  <a:pt x="144" y="104"/>
                </a:lnTo>
                <a:lnTo>
                  <a:pt x="156" y="92"/>
                </a:lnTo>
                <a:lnTo>
                  <a:pt x="164" y="84"/>
                </a:lnTo>
                <a:lnTo>
                  <a:pt x="180" y="68"/>
                </a:lnTo>
                <a:lnTo>
                  <a:pt x="192" y="56"/>
                </a:lnTo>
                <a:lnTo>
                  <a:pt x="204" y="44"/>
                </a:lnTo>
                <a:lnTo>
                  <a:pt x="208" y="36"/>
                </a:lnTo>
                <a:lnTo>
                  <a:pt x="212" y="28"/>
                </a:lnTo>
                <a:lnTo>
                  <a:pt x="216" y="24"/>
                </a:lnTo>
                <a:lnTo>
                  <a:pt x="212" y="20"/>
                </a:lnTo>
                <a:lnTo>
                  <a:pt x="212" y="16"/>
                </a:lnTo>
                <a:lnTo>
                  <a:pt x="212" y="12"/>
                </a:lnTo>
                <a:lnTo>
                  <a:pt x="212" y="8"/>
                </a:lnTo>
                <a:lnTo>
                  <a:pt x="216" y="4"/>
                </a:lnTo>
                <a:lnTo>
                  <a:pt x="220" y="0"/>
                </a:lnTo>
                <a:lnTo>
                  <a:pt x="228" y="0"/>
                </a:lnTo>
                <a:lnTo>
                  <a:pt x="236" y="0"/>
                </a:lnTo>
                <a:lnTo>
                  <a:pt x="244" y="4"/>
                </a:lnTo>
                <a:lnTo>
                  <a:pt x="256" y="12"/>
                </a:lnTo>
                <a:lnTo>
                  <a:pt x="268" y="20"/>
                </a:lnTo>
                <a:lnTo>
                  <a:pt x="272" y="24"/>
                </a:lnTo>
                <a:lnTo>
                  <a:pt x="276" y="32"/>
                </a:lnTo>
                <a:lnTo>
                  <a:pt x="280" y="36"/>
                </a:lnTo>
                <a:lnTo>
                  <a:pt x="280" y="36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215169942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" name="Freeform 40">
            <a:extLst>
              <a:ext uri="{FF2B5EF4-FFF2-40B4-BE49-F238E27FC236}">
                <a16:creationId xmlns:a16="http://schemas.microsoft.com/office/drawing/2014/main" id="{03B9FD9B-9998-4902-9405-70FD1BD97B07}"/>
              </a:ext>
            </a:extLst>
          </p:cNvPr>
          <p:cNvSpPr>
            <a:spLocks/>
          </p:cNvSpPr>
          <p:nvPr/>
        </p:nvSpPr>
        <p:spPr bwMode="auto">
          <a:xfrm>
            <a:off x="2048001" y="605069"/>
            <a:ext cx="963640" cy="926829"/>
          </a:xfrm>
          <a:custGeom>
            <a:avLst/>
            <a:gdLst>
              <a:gd name="T0" fmla="*/ 184 w 276"/>
              <a:gd name="T1" fmla="*/ 0 h 200"/>
              <a:gd name="T2" fmla="*/ 196 w 276"/>
              <a:gd name="T3" fmla="*/ 0 h 200"/>
              <a:gd name="T4" fmla="*/ 208 w 276"/>
              <a:gd name="T5" fmla="*/ 4 h 200"/>
              <a:gd name="T6" fmla="*/ 232 w 276"/>
              <a:gd name="T7" fmla="*/ 12 h 200"/>
              <a:gd name="T8" fmla="*/ 256 w 276"/>
              <a:gd name="T9" fmla="*/ 24 h 200"/>
              <a:gd name="T10" fmla="*/ 264 w 276"/>
              <a:gd name="T11" fmla="*/ 28 h 200"/>
              <a:gd name="T12" fmla="*/ 276 w 276"/>
              <a:gd name="T13" fmla="*/ 36 h 200"/>
              <a:gd name="T14" fmla="*/ 276 w 276"/>
              <a:gd name="T15" fmla="*/ 48 h 200"/>
              <a:gd name="T16" fmla="*/ 272 w 276"/>
              <a:gd name="T17" fmla="*/ 56 h 200"/>
              <a:gd name="T18" fmla="*/ 260 w 276"/>
              <a:gd name="T19" fmla="*/ 60 h 200"/>
              <a:gd name="T20" fmla="*/ 252 w 276"/>
              <a:gd name="T21" fmla="*/ 72 h 200"/>
              <a:gd name="T22" fmla="*/ 244 w 276"/>
              <a:gd name="T23" fmla="*/ 88 h 200"/>
              <a:gd name="T24" fmla="*/ 232 w 276"/>
              <a:gd name="T25" fmla="*/ 116 h 200"/>
              <a:gd name="T26" fmla="*/ 220 w 276"/>
              <a:gd name="T27" fmla="*/ 148 h 200"/>
              <a:gd name="T28" fmla="*/ 208 w 276"/>
              <a:gd name="T29" fmla="*/ 172 h 200"/>
              <a:gd name="T30" fmla="*/ 200 w 276"/>
              <a:gd name="T31" fmla="*/ 192 h 200"/>
              <a:gd name="T32" fmla="*/ 196 w 276"/>
              <a:gd name="T33" fmla="*/ 200 h 200"/>
              <a:gd name="T34" fmla="*/ 184 w 276"/>
              <a:gd name="T35" fmla="*/ 200 h 200"/>
              <a:gd name="T36" fmla="*/ 176 w 276"/>
              <a:gd name="T37" fmla="*/ 196 h 200"/>
              <a:gd name="T38" fmla="*/ 168 w 276"/>
              <a:gd name="T39" fmla="*/ 188 h 200"/>
              <a:gd name="T40" fmla="*/ 168 w 276"/>
              <a:gd name="T41" fmla="*/ 180 h 200"/>
              <a:gd name="T42" fmla="*/ 168 w 276"/>
              <a:gd name="T43" fmla="*/ 164 h 200"/>
              <a:gd name="T44" fmla="*/ 172 w 276"/>
              <a:gd name="T45" fmla="*/ 144 h 200"/>
              <a:gd name="T46" fmla="*/ 180 w 276"/>
              <a:gd name="T47" fmla="*/ 112 h 200"/>
              <a:gd name="T48" fmla="*/ 184 w 276"/>
              <a:gd name="T49" fmla="*/ 76 h 200"/>
              <a:gd name="T50" fmla="*/ 184 w 276"/>
              <a:gd name="T51" fmla="*/ 56 h 200"/>
              <a:gd name="T52" fmla="*/ 180 w 276"/>
              <a:gd name="T53" fmla="*/ 48 h 200"/>
              <a:gd name="T54" fmla="*/ 176 w 276"/>
              <a:gd name="T55" fmla="*/ 44 h 200"/>
              <a:gd name="T56" fmla="*/ 168 w 276"/>
              <a:gd name="T57" fmla="*/ 40 h 200"/>
              <a:gd name="T58" fmla="*/ 160 w 276"/>
              <a:gd name="T59" fmla="*/ 40 h 200"/>
              <a:gd name="T60" fmla="*/ 152 w 276"/>
              <a:gd name="T61" fmla="*/ 44 h 200"/>
              <a:gd name="T62" fmla="*/ 140 w 276"/>
              <a:gd name="T63" fmla="*/ 44 h 200"/>
              <a:gd name="T64" fmla="*/ 124 w 276"/>
              <a:gd name="T65" fmla="*/ 44 h 200"/>
              <a:gd name="T66" fmla="*/ 88 w 276"/>
              <a:gd name="T67" fmla="*/ 48 h 200"/>
              <a:gd name="T68" fmla="*/ 32 w 276"/>
              <a:gd name="T69" fmla="*/ 56 h 200"/>
              <a:gd name="T70" fmla="*/ 0 w 276"/>
              <a:gd name="T71" fmla="*/ 32 h 200"/>
              <a:gd name="T72" fmla="*/ 56 w 276"/>
              <a:gd name="T73" fmla="*/ 24 h 200"/>
              <a:gd name="T74" fmla="*/ 128 w 276"/>
              <a:gd name="T75" fmla="*/ 16 h 200"/>
              <a:gd name="T76" fmla="*/ 152 w 276"/>
              <a:gd name="T77" fmla="*/ 12 h 200"/>
              <a:gd name="T78" fmla="*/ 168 w 276"/>
              <a:gd name="T79" fmla="*/ 8 h 200"/>
              <a:gd name="T80" fmla="*/ 180 w 276"/>
              <a:gd name="T81" fmla="*/ 4 h 200"/>
              <a:gd name="T82" fmla="*/ 180 w 276"/>
              <a:gd name="T83" fmla="*/ 4 h 2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276" h="200">
                <a:moveTo>
                  <a:pt x="180" y="4"/>
                </a:moveTo>
                <a:lnTo>
                  <a:pt x="184" y="0"/>
                </a:lnTo>
                <a:lnTo>
                  <a:pt x="188" y="0"/>
                </a:lnTo>
                <a:lnTo>
                  <a:pt x="196" y="0"/>
                </a:lnTo>
                <a:lnTo>
                  <a:pt x="200" y="0"/>
                </a:lnTo>
                <a:lnTo>
                  <a:pt x="208" y="4"/>
                </a:lnTo>
                <a:lnTo>
                  <a:pt x="220" y="8"/>
                </a:lnTo>
                <a:lnTo>
                  <a:pt x="232" y="12"/>
                </a:lnTo>
                <a:lnTo>
                  <a:pt x="248" y="20"/>
                </a:lnTo>
                <a:lnTo>
                  <a:pt x="256" y="24"/>
                </a:lnTo>
                <a:lnTo>
                  <a:pt x="260" y="24"/>
                </a:lnTo>
                <a:lnTo>
                  <a:pt x="264" y="28"/>
                </a:lnTo>
                <a:lnTo>
                  <a:pt x="268" y="32"/>
                </a:lnTo>
                <a:lnTo>
                  <a:pt x="276" y="36"/>
                </a:lnTo>
                <a:lnTo>
                  <a:pt x="276" y="40"/>
                </a:lnTo>
                <a:lnTo>
                  <a:pt x="276" y="48"/>
                </a:lnTo>
                <a:lnTo>
                  <a:pt x="276" y="52"/>
                </a:lnTo>
                <a:lnTo>
                  <a:pt x="272" y="56"/>
                </a:lnTo>
                <a:lnTo>
                  <a:pt x="264" y="56"/>
                </a:lnTo>
                <a:lnTo>
                  <a:pt x="260" y="60"/>
                </a:lnTo>
                <a:lnTo>
                  <a:pt x="256" y="64"/>
                </a:lnTo>
                <a:lnTo>
                  <a:pt x="252" y="72"/>
                </a:lnTo>
                <a:lnTo>
                  <a:pt x="248" y="80"/>
                </a:lnTo>
                <a:lnTo>
                  <a:pt x="244" y="88"/>
                </a:lnTo>
                <a:lnTo>
                  <a:pt x="236" y="100"/>
                </a:lnTo>
                <a:lnTo>
                  <a:pt x="232" y="116"/>
                </a:lnTo>
                <a:lnTo>
                  <a:pt x="228" y="132"/>
                </a:lnTo>
                <a:lnTo>
                  <a:pt x="220" y="148"/>
                </a:lnTo>
                <a:lnTo>
                  <a:pt x="216" y="164"/>
                </a:lnTo>
                <a:lnTo>
                  <a:pt x="208" y="172"/>
                </a:lnTo>
                <a:lnTo>
                  <a:pt x="204" y="184"/>
                </a:lnTo>
                <a:lnTo>
                  <a:pt x="200" y="192"/>
                </a:lnTo>
                <a:lnTo>
                  <a:pt x="196" y="196"/>
                </a:lnTo>
                <a:lnTo>
                  <a:pt x="196" y="200"/>
                </a:lnTo>
                <a:lnTo>
                  <a:pt x="192" y="200"/>
                </a:lnTo>
                <a:lnTo>
                  <a:pt x="184" y="200"/>
                </a:lnTo>
                <a:lnTo>
                  <a:pt x="180" y="200"/>
                </a:lnTo>
                <a:lnTo>
                  <a:pt x="176" y="196"/>
                </a:lnTo>
                <a:lnTo>
                  <a:pt x="172" y="192"/>
                </a:lnTo>
                <a:lnTo>
                  <a:pt x="168" y="188"/>
                </a:lnTo>
                <a:lnTo>
                  <a:pt x="168" y="184"/>
                </a:lnTo>
                <a:lnTo>
                  <a:pt x="168" y="180"/>
                </a:lnTo>
                <a:lnTo>
                  <a:pt x="168" y="172"/>
                </a:lnTo>
                <a:lnTo>
                  <a:pt x="168" y="164"/>
                </a:lnTo>
                <a:lnTo>
                  <a:pt x="168" y="156"/>
                </a:lnTo>
                <a:lnTo>
                  <a:pt x="172" y="144"/>
                </a:lnTo>
                <a:lnTo>
                  <a:pt x="176" y="132"/>
                </a:lnTo>
                <a:lnTo>
                  <a:pt x="180" y="112"/>
                </a:lnTo>
                <a:lnTo>
                  <a:pt x="180" y="92"/>
                </a:lnTo>
                <a:lnTo>
                  <a:pt x="184" y="76"/>
                </a:lnTo>
                <a:lnTo>
                  <a:pt x="184" y="64"/>
                </a:lnTo>
                <a:lnTo>
                  <a:pt x="184" y="56"/>
                </a:lnTo>
                <a:lnTo>
                  <a:pt x="184" y="52"/>
                </a:lnTo>
                <a:lnTo>
                  <a:pt x="180" y="48"/>
                </a:lnTo>
                <a:lnTo>
                  <a:pt x="180" y="44"/>
                </a:lnTo>
                <a:lnTo>
                  <a:pt x="176" y="44"/>
                </a:lnTo>
                <a:lnTo>
                  <a:pt x="172" y="44"/>
                </a:lnTo>
                <a:lnTo>
                  <a:pt x="168" y="40"/>
                </a:lnTo>
                <a:lnTo>
                  <a:pt x="164" y="40"/>
                </a:lnTo>
                <a:lnTo>
                  <a:pt x="160" y="40"/>
                </a:lnTo>
                <a:lnTo>
                  <a:pt x="156" y="44"/>
                </a:lnTo>
                <a:lnTo>
                  <a:pt x="152" y="44"/>
                </a:lnTo>
                <a:lnTo>
                  <a:pt x="144" y="44"/>
                </a:lnTo>
                <a:lnTo>
                  <a:pt x="140" y="44"/>
                </a:lnTo>
                <a:lnTo>
                  <a:pt x="132" y="44"/>
                </a:lnTo>
                <a:lnTo>
                  <a:pt x="124" y="44"/>
                </a:lnTo>
                <a:lnTo>
                  <a:pt x="112" y="48"/>
                </a:lnTo>
                <a:lnTo>
                  <a:pt x="88" y="48"/>
                </a:lnTo>
                <a:lnTo>
                  <a:pt x="64" y="52"/>
                </a:lnTo>
                <a:lnTo>
                  <a:pt x="32" y="56"/>
                </a:lnTo>
                <a:lnTo>
                  <a:pt x="0" y="60"/>
                </a:lnTo>
                <a:lnTo>
                  <a:pt x="0" y="32"/>
                </a:lnTo>
                <a:lnTo>
                  <a:pt x="28" y="28"/>
                </a:lnTo>
                <a:lnTo>
                  <a:pt x="56" y="24"/>
                </a:lnTo>
                <a:lnTo>
                  <a:pt x="116" y="16"/>
                </a:lnTo>
                <a:lnTo>
                  <a:pt x="128" y="16"/>
                </a:lnTo>
                <a:lnTo>
                  <a:pt x="140" y="12"/>
                </a:lnTo>
                <a:lnTo>
                  <a:pt x="152" y="12"/>
                </a:lnTo>
                <a:lnTo>
                  <a:pt x="160" y="8"/>
                </a:lnTo>
                <a:lnTo>
                  <a:pt x="168" y="8"/>
                </a:lnTo>
                <a:lnTo>
                  <a:pt x="176" y="8"/>
                </a:lnTo>
                <a:lnTo>
                  <a:pt x="180" y="4"/>
                </a:lnTo>
                <a:lnTo>
                  <a:pt x="180" y="4"/>
                </a:lnTo>
                <a:lnTo>
                  <a:pt x="180" y="4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3" name="Freeform 41">
            <a:extLst>
              <a:ext uri="{FF2B5EF4-FFF2-40B4-BE49-F238E27FC236}">
                <a16:creationId xmlns:a16="http://schemas.microsoft.com/office/drawing/2014/main" id="{1C9DD7CB-9F14-4762-8491-3DBCF6B372A0}"/>
              </a:ext>
            </a:extLst>
          </p:cNvPr>
          <p:cNvSpPr>
            <a:spLocks/>
          </p:cNvSpPr>
          <p:nvPr/>
        </p:nvSpPr>
        <p:spPr bwMode="auto">
          <a:xfrm>
            <a:off x="2131796" y="994337"/>
            <a:ext cx="488803" cy="185366"/>
          </a:xfrm>
          <a:custGeom>
            <a:avLst/>
            <a:gdLst>
              <a:gd name="T0" fmla="*/ 0 w 140"/>
              <a:gd name="T1" fmla="*/ 12 h 40"/>
              <a:gd name="T2" fmla="*/ 12 w 140"/>
              <a:gd name="T3" fmla="*/ 12 h 40"/>
              <a:gd name="T4" fmla="*/ 28 w 140"/>
              <a:gd name="T5" fmla="*/ 12 h 40"/>
              <a:gd name="T6" fmla="*/ 44 w 140"/>
              <a:gd name="T7" fmla="*/ 8 h 40"/>
              <a:gd name="T8" fmla="*/ 64 w 140"/>
              <a:gd name="T9" fmla="*/ 4 h 40"/>
              <a:gd name="T10" fmla="*/ 80 w 140"/>
              <a:gd name="T11" fmla="*/ 0 h 40"/>
              <a:gd name="T12" fmla="*/ 92 w 140"/>
              <a:gd name="T13" fmla="*/ 0 h 40"/>
              <a:gd name="T14" fmla="*/ 108 w 140"/>
              <a:gd name="T15" fmla="*/ 0 h 40"/>
              <a:gd name="T16" fmla="*/ 120 w 140"/>
              <a:gd name="T17" fmla="*/ 0 h 40"/>
              <a:gd name="T18" fmla="*/ 128 w 140"/>
              <a:gd name="T19" fmla="*/ 4 h 40"/>
              <a:gd name="T20" fmla="*/ 132 w 140"/>
              <a:gd name="T21" fmla="*/ 4 h 40"/>
              <a:gd name="T22" fmla="*/ 136 w 140"/>
              <a:gd name="T23" fmla="*/ 12 h 40"/>
              <a:gd name="T24" fmla="*/ 140 w 140"/>
              <a:gd name="T25" fmla="*/ 16 h 40"/>
              <a:gd name="T26" fmla="*/ 140 w 140"/>
              <a:gd name="T27" fmla="*/ 20 h 40"/>
              <a:gd name="T28" fmla="*/ 136 w 140"/>
              <a:gd name="T29" fmla="*/ 20 h 40"/>
              <a:gd name="T30" fmla="*/ 132 w 140"/>
              <a:gd name="T31" fmla="*/ 24 h 40"/>
              <a:gd name="T32" fmla="*/ 128 w 140"/>
              <a:gd name="T33" fmla="*/ 24 h 40"/>
              <a:gd name="T34" fmla="*/ 124 w 140"/>
              <a:gd name="T35" fmla="*/ 28 h 40"/>
              <a:gd name="T36" fmla="*/ 120 w 140"/>
              <a:gd name="T37" fmla="*/ 28 h 40"/>
              <a:gd name="T38" fmla="*/ 112 w 140"/>
              <a:gd name="T39" fmla="*/ 32 h 40"/>
              <a:gd name="T40" fmla="*/ 104 w 140"/>
              <a:gd name="T41" fmla="*/ 32 h 40"/>
              <a:gd name="T42" fmla="*/ 96 w 140"/>
              <a:gd name="T43" fmla="*/ 36 h 40"/>
              <a:gd name="T44" fmla="*/ 84 w 140"/>
              <a:gd name="T45" fmla="*/ 36 h 40"/>
              <a:gd name="T46" fmla="*/ 72 w 140"/>
              <a:gd name="T47" fmla="*/ 40 h 40"/>
              <a:gd name="T48" fmla="*/ 60 w 140"/>
              <a:gd name="T49" fmla="*/ 40 h 40"/>
              <a:gd name="T50" fmla="*/ 44 w 140"/>
              <a:gd name="T51" fmla="*/ 40 h 40"/>
              <a:gd name="T52" fmla="*/ 32 w 140"/>
              <a:gd name="T53" fmla="*/ 40 h 40"/>
              <a:gd name="T54" fmla="*/ 16 w 140"/>
              <a:gd name="T55" fmla="*/ 40 h 40"/>
              <a:gd name="T56" fmla="*/ 0 w 140"/>
              <a:gd name="T57" fmla="*/ 40 h 40"/>
              <a:gd name="T58" fmla="*/ 0 w 140"/>
              <a:gd name="T59" fmla="*/ 12 h 40"/>
              <a:gd name="T60" fmla="*/ 0 w 140"/>
              <a:gd name="T61" fmla="*/ 12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140" h="40">
                <a:moveTo>
                  <a:pt x="0" y="12"/>
                </a:moveTo>
                <a:lnTo>
                  <a:pt x="12" y="12"/>
                </a:lnTo>
                <a:lnTo>
                  <a:pt x="28" y="12"/>
                </a:lnTo>
                <a:lnTo>
                  <a:pt x="44" y="8"/>
                </a:lnTo>
                <a:lnTo>
                  <a:pt x="64" y="4"/>
                </a:lnTo>
                <a:lnTo>
                  <a:pt x="80" y="0"/>
                </a:lnTo>
                <a:lnTo>
                  <a:pt x="92" y="0"/>
                </a:lnTo>
                <a:lnTo>
                  <a:pt x="108" y="0"/>
                </a:lnTo>
                <a:lnTo>
                  <a:pt x="120" y="0"/>
                </a:lnTo>
                <a:lnTo>
                  <a:pt x="128" y="4"/>
                </a:lnTo>
                <a:lnTo>
                  <a:pt x="132" y="4"/>
                </a:lnTo>
                <a:lnTo>
                  <a:pt x="136" y="12"/>
                </a:lnTo>
                <a:lnTo>
                  <a:pt x="140" y="16"/>
                </a:lnTo>
                <a:lnTo>
                  <a:pt x="140" y="20"/>
                </a:lnTo>
                <a:lnTo>
                  <a:pt x="136" y="20"/>
                </a:lnTo>
                <a:lnTo>
                  <a:pt x="132" y="24"/>
                </a:lnTo>
                <a:lnTo>
                  <a:pt x="128" y="24"/>
                </a:lnTo>
                <a:lnTo>
                  <a:pt x="124" y="28"/>
                </a:lnTo>
                <a:lnTo>
                  <a:pt x="120" y="28"/>
                </a:lnTo>
                <a:lnTo>
                  <a:pt x="112" y="32"/>
                </a:lnTo>
                <a:lnTo>
                  <a:pt x="104" y="32"/>
                </a:lnTo>
                <a:lnTo>
                  <a:pt x="96" y="36"/>
                </a:lnTo>
                <a:lnTo>
                  <a:pt x="84" y="36"/>
                </a:lnTo>
                <a:lnTo>
                  <a:pt x="72" y="40"/>
                </a:lnTo>
                <a:lnTo>
                  <a:pt x="60" y="40"/>
                </a:lnTo>
                <a:lnTo>
                  <a:pt x="44" y="40"/>
                </a:lnTo>
                <a:lnTo>
                  <a:pt x="32" y="40"/>
                </a:lnTo>
                <a:lnTo>
                  <a:pt x="16" y="40"/>
                </a:lnTo>
                <a:lnTo>
                  <a:pt x="0" y="40"/>
                </a:lnTo>
                <a:lnTo>
                  <a:pt x="0" y="12"/>
                </a:lnTo>
                <a:lnTo>
                  <a:pt x="0" y="12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4" name="Freeform 42">
            <a:extLst>
              <a:ext uri="{FF2B5EF4-FFF2-40B4-BE49-F238E27FC236}">
                <a16:creationId xmlns:a16="http://schemas.microsoft.com/office/drawing/2014/main" id="{5A63A53B-84E2-4B7F-9799-6803867A80D8}"/>
              </a:ext>
            </a:extLst>
          </p:cNvPr>
          <p:cNvSpPr>
            <a:spLocks/>
          </p:cNvSpPr>
          <p:nvPr/>
        </p:nvSpPr>
        <p:spPr bwMode="auto">
          <a:xfrm>
            <a:off x="2201625" y="1365069"/>
            <a:ext cx="460871" cy="111220"/>
          </a:xfrm>
          <a:custGeom>
            <a:avLst/>
            <a:gdLst>
              <a:gd name="T0" fmla="*/ 0 w 132"/>
              <a:gd name="T1" fmla="*/ 16 h 24"/>
              <a:gd name="T2" fmla="*/ 8 w 132"/>
              <a:gd name="T3" fmla="*/ 16 h 24"/>
              <a:gd name="T4" fmla="*/ 16 w 132"/>
              <a:gd name="T5" fmla="*/ 12 h 24"/>
              <a:gd name="T6" fmla="*/ 32 w 132"/>
              <a:gd name="T7" fmla="*/ 12 h 24"/>
              <a:gd name="T8" fmla="*/ 44 w 132"/>
              <a:gd name="T9" fmla="*/ 12 h 24"/>
              <a:gd name="T10" fmla="*/ 64 w 132"/>
              <a:gd name="T11" fmla="*/ 8 h 24"/>
              <a:gd name="T12" fmla="*/ 84 w 132"/>
              <a:gd name="T13" fmla="*/ 8 h 24"/>
              <a:gd name="T14" fmla="*/ 104 w 132"/>
              <a:gd name="T15" fmla="*/ 4 h 24"/>
              <a:gd name="T16" fmla="*/ 132 w 132"/>
              <a:gd name="T17" fmla="*/ 0 h 24"/>
              <a:gd name="T18" fmla="*/ 132 w 132"/>
              <a:gd name="T19" fmla="*/ 12 h 24"/>
              <a:gd name="T20" fmla="*/ 124 w 132"/>
              <a:gd name="T21" fmla="*/ 12 h 24"/>
              <a:gd name="T22" fmla="*/ 112 w 132"/>
              <a:gd name="T23" fmla="*/ 12 h 24"/>
              <a:gd name="T24" fmla="*/ 100 w 132"/>
              <a:gd name="T25" fmla="*/ 12 h 24"/>
              <a:gd name="T26" fmla="*/ 84 w 132"/>
              <a:gd name="T27" fmla="*/ 16 h 24"/>
              <a:gd name="T28" fmla="*/ 68 w 132"/>
              <a:gd name="T29" fmla="*/ 16 h 24"/>
              <a:gd name="T30" fmla="*/ 48 w 132"/>
              <a:gd name="T31" fmla="*/ 20 h 24"/>
              <a:gd name="T32" fmla="*/ 24 w 132"/>
              <a:gd name="T33" fmla="*/ 20 h 24"/>
              <a:gd name="T34" fmla="*/ 0 w 132"/>
              <a:gd name="T35" fmla="*/ 24 h 24"/>
              <a:gd name="T36" fmla="*/ 0 w 132"/>
              <a:gd name="T37" fmla="*/ 16 h 24"/>
              <a:gd name="T38" fmla="*/ 0 w 132"/>
              <a:gd name="T39" fmla="*/ 16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32" h="24">
                <a:moveTo>
                  <a:pt x="0" y="16"/>
                </a:moveTo>
                <a:lnTo>
                  <a:pt x="8" y="16"/>
                </a:lnTo>
                <a:lnTo>
                  <a:pt x="16" y="12"/>
                </a:lnTo>
                <a:lnTo>
                  <a:pt x="32" y="12"/>
                </a:lnTo>
                <a:lnTo>
                  <a:pt x="44" y="12"/>
                </a:lnTo>
                <a:lnTo>
                  <a:pt x="64" y="8"/>
                </a:lnTo>
                <a:lnTo>
                  <a:pt x="84" y="8"/>
                </a:lnTo>
                <a:lnTo>
                  <a:pt x="104" y="4"/>
                </a:lnTo>
                <a:lnTo>
                  <a:pt x="132" y="0"/>
                </a:lnTo>
                <a:lnTo>
                  <a:pt x="132" y="12"/>
                </a:lnTo>
                <a:lnTo>
                  <a:pt x="124" y="12"/>
                </a:lnTo>
                <a:lnTo>
                  <a:pt x="112" y="12"/>
                </a:lnTo>
                <a:lnTo>
                  <a:pt x="100" y="12"/>
                </a:lnTo>
                <a:lnTo>
                  <a:pt x="84" y="16"/>
                </a:lnTo>
                <a:lnTo>
                  <a:pt x="68" y="16"/>
                </a:lnTo>
                <a:lnTo>
                  <a:pt x="48" y="20"/>
                </a:lnTo>
                <a:lnTo>
                  <a:pt x="24" y="20"/>
                </a:lnTo>
                <a:lnTo>
                  <a:pt x="0" y="24"/>
                </a:lnTo>
                <a:lnTo>
                  <a:pt x="0" y="16"/>
                </a:lnTo>
                <a:lnTo>
                  <a:pt x="0" y="16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5" name="Freeform 43">
            <a:extLst>
              <a:ext uri="{FF2B5EF4-FFF2-40B4-BE49-F238E27FC236}">
                <a16:creationId xmlns:a16="http://schemas.microsoft.com/office/drawing/2014/main" id="{BC5E7422-145E-49B0-8BE4-20DA0FDA4E7E}"/>
              </a:ext>
            </a:extLst>
          </p:cNvPr>
          <p:cNvSpPr>
            <a:spLocks/>
          </p:cNvSpPr>
          <p:nvPr/>
        </p:nvSpPr>
        <p:spPr bwMode="auto">
          <a:xfrm>
            <a:off x="1419540" y="1531898"/>
            <a:ext cx="1801588" cy="444878"/>
          </a:xfrm>
          <a:custGeom>
            <a:avLst/>
            <a:gdLst>
              <a:gd name="T0" fmla="*/ 8 w 516"/>
              <a:gd name="T1" fmla="*/ 80 h 96"/>
              <a:gd name="T2" fmla="*/ 0 w 516"/>
              <a:gd name="T3" fmla="*/ 72 h 96"/>
              <a:gd name="T4" fmla="*/ 0 w 516"/>
              <a:gd name="T5" fmla="*/ 68 h 96"/>
              <a:gd name="T6" fmla="*/ 8 w 516"/>
              <a:gd name="T7" fmla="*/ 64 h 96"/>
              <a:gd name="T8" fmla="*/ 24 w 516"/>
              <a:gd name="T9" fmla="*/ 60 h 96"/>
              <a:gd name="T10" fmla="*/ 48 w 516"/>
              <a:gd name="T11" fmla="*/ 60 h 96"/>
              <a:gd name="T12" fmla="*/ 72 w 516"/>
              <a:gd name="T13" fmla="*/ 56 h 96"/>
              <a:gd name="T14" fmla="*/ 96 w 516"/>
              <a:gd name="T15" fmla="*/ 52 h 96"/>
              <a:gd name="T16" fmla="*/ 124 w 516"/>
              <a:gd name="T17" fmla="*/ 52 h 96"/>
              <a:gd name="T18" fmla="*/ 160 w 516"/>
              <a:gd name="T19" fmla="*/ 48 h 96"/>
              <a:gd name="T20" fmla="*/ 208 w 516"/>
              <a:gd name="T21" fmla="*/ 40 h 96"/>
              <a:gd name="T22" fmla="*/ 268 w 516"/>
              <a:gd name="T23" fmla="*/ 28 h 96"/>
              <a:gd name="T24" fmla="*/ 332 w 516"/>
              <a:gd name="T25" fmla="*/ 20 h 96"/>
              <a:gd name="T26" fmla="*/ 388 w 516"/>
              <a:gd name="T27" fmla="*/ 8 h 96"/>
              <a:gd name="T28" fmla="*/ 432 w 516"/>
              <a:gd name="T29" fmla="*/ 4 h 96"/>
              <a:gd name="T30" fmla="*/ 460 w 516"/>
              <a:gd name="T31" fmla="*/ 0 h 96"/>
              <a:gd name="T32" fmla="*/ 484 w 516"/>
              <a:gd name="T33" fmla="*/ 0 h 96"/>
              <a:gd name="T34" fmla="*/ 508 w 516"/>
              <a:gd name="T35" fmla="*/ 8 h 96"/>
              <a:gd name="T36" fmla="*/ 516 w 516"/>
              <a:gd name="T37" fmla="*/ 20 h 96"/>
              <a:gd name="T38" fmla="*/ 512 w 516"/>
              <a:gd name="T39" fmla="*/ 28 h 96"/>
              <a:gd name="T40" fmla="*/ 496 w 516"/>
              <a:gd name="T41" fmla="*/ 32 h 96"/>
              <a:gd name="T42" fmla="*/ 472 w 516"/>
              <a:gd name="T43" fmla="*/ 36 h 96"/>
              <a:gd name="T44" fmla="*/ 420 w 516"/>
              <a:gd name="T45" fmla="*/ 44 h 96"/>
              <a:gd name="T46" fmla="*/ 340 w 516"/>
              <a:gd name="T47" fmla="*/ 56 h 96"/>
              <a:gd name="T48" fmla="*/ 256 w 516"/>
              <a:gd name="T49" fmla="*/ 68 h 96"/>
              <a:gd name="T50" fmla="*/ 172 w 516"/>
              <a:gd name="T51" fmla="*/ 80 h 96"/>
              <a:gd name="T52" fmla="*/ 116 w 516"/>
              <a:gd name="T53" fmla="*/ 88 h 96"/>
              <a:gd name="T54" fmla="*/ 88 w 516"/>
              <a:gd name="T55" fmla="*/ 92 h 96"/>
              <a:gd name="T56" fmla="*/ 68 w 516"/>
              <a:gd name="T57" fmla="*/ 92 h 96"/>
              <a:gd name="T58" fmla="*/ 52 w 516"/>
              <a:gd name="T59" fmla="*/ 96 h 96"/>
              <a:gd name="T60" fmla="*/ 44 w 516"/>
              <a:gd name="T61" fmla="*/ 96 h 96"/>
              <a:gd name="T62" fmla="*/ 28 w 516"/>
              <a:gd name="T63" fmla="*/ 88 h 96"/>
              <a:gd name="T64" fmla="*/ 16 w 516"/>
              <a:gd name="T65" fmla="*/ 84 h 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516" h="96">
                <a:moveTo>
                  <a:pt x="16" y="84"/>
                </a:moveTo>
                <a:lnTo>
                  <a:pt x="8" y="80"/>
                </a:lnTo>
                <a:lnTo>
                  <a:pt x="4" y="72"/>
                </a:lnTo>
                <a:lnTo>
                  <a:pt x="0" y="72"/>
                </a:lnTo>
                <a:lnTo>
                  <a:pt x="0" y="68"/>
                </a:lnTo>
                <a:lnTo>
                  <a:pt x="0" y="68"/>
                </a:lnTo>
                <a:lnTo>
                  <a:pt x="4" y="64"/>
                </a:lnTo>
                <a:lnTo>
                  <a:pt x="8" y="64"/>
                </a:lnTo>
                <a:lnTo>
                  <a:pt x="16" y="64"/>
                </a:lnTo>
                <a:lnTo>
                  <a:pt x="24" y="60"/>
                </a:lnTo>
                <a:lnTo>
                  <a:pt x="36" y="60"/>
                </a:lnTo>
                <a:lnTo>
                  <a:pt x="48" y="60"/>
                </a:lnTo>
                <a:lnTo>
                  <a:pt x="64" y="56"/>
                </a:lnTo>
                <a:lnTo>
                  <a:pt x="72" y="56"/>
                </a:lnTo>
                <a:lnTo>
                  <a:pt x="84" y="56"/>
                </a:lnTo>
                <a:lnTo>
                  <a:pt x="96" y="52"/>
                </a:lnTo>
                <a:lnTo>
                  <a:pt x="108" y="52"/>
                </a:lnTo>
                <a:lnTo>
                  <a:pt x="124" y="52"/>
                </a:lnTo>
                <a:lnTo>
                  <a:pt x="140" y="48"/>
                </a:lnTo>
                <a:lnTo>
                  <a:pt x="160" y="48"/>
                </a:lnTo>
                <a:lnTo>
                  <a:pt x="184" y="44"/>
                </a:lnTo>
                <a:lnTo>
                  <a:pt x="208" y="40"/>
                </a:lnTo>
                <a:lnTo>
                  <a:pt x="236" y="36"/>
                </a:lnTo>
                <a:lnTo>
                  <a:pt x="268" y="28"/>
                </a:lnTo>
                <a:lnTo>
                  <a:pt x="300" y="24"/>
                </a:lnTo>
                <a:lnTo>
                  <a:pt x="332" y="20"/>
                </a:lnTo>
                <a:lnTo>
                  <a:pt x="364" y="12"/>
                </a:lnTo>
                <a:lnTo>
                  <a:pt x="388" y="8"/>
                </a:lnTo>
                <a:lnTo>
                  <a:pt x="412" y="8"/>
                </a:lnTo>
                <a:lnTo>
                  <a:pt x="432" y="4"/>
                </a:lnTo>
                <a:lnTo>
                  <a:pt x="448" y="4"/>
                </a:lnTo>
                <a:lnTo>
                  <a:pt x="460" y="0"/>
                </a:lnTo>
                <a:lnTo>
                  <a:pt x="472" y="0"/>
                </a:lnTo>
                <a:lnTo>
                  <a:pt x="484" y="0"/>
                </a:lnTo>
                <a:lnTo>
                  <a:pt x="496" y="4"/>
                </a:lnTo>
                <a:lnTo>
                  <a:pt x="508" y="8"/>
                </a:lnTo>
                <a:lnTo>
                  <a:pt x="516" y="16"/>
                </a:lnTo>
                <a:lnTo>
                  <a:pt x="516" y="20"/>
                </a:lnTo>
                <a:lnTo>
                  <a:pt x="516" y="24"/>
                </a:lnTo>
                <a:lnTo>
                  <a:pt x="512" y="28"/>
                </a:lnTo>
                <a:lnTo>
                  <a:pt x="504" y="28"/>
                </a:lnTo>
                <a:lnTo>
                  <a:pt x="496" y="32"/>
                </a:lnTo>
                <a:lnTo>
                  <a:pt x="484" y="36"/>
                </a:lnTo>
                <a:lnTo>
                  <a:pt x="472" y="36"/>
                </a:lnTo>
                <a:lnTo>
                  <a:pt x="456" y="40"/>
                </a:lnTo>
                <a:lnTo>
                  <a:pt x="420" y="44"/>
                </a:lnTo>
                <a:lnTo>
                  <a:pt x="384" y="52"/>
                </a:lnTo>
                <a:lnTo>
                  <a:pt x="340" y="56"/>
                </a:lnTo>
                <a:lnTo>
                  <a:pt x="300" y="60"/>
                </a:lnTo>
                <a:lnTo>
                  <a:pt x="256" y="68"/>
                </a:lnTo>
                <a:lnTo>
                  <a:pt x="212" y="72"/>
                </a:lnTo>
                <a:lnTo>
                  <a:pt x="172" y="80"/>
                </a:lnTo>
                <a:lnTo>
                  <a:pt x="136" y="84"/>
                </a:lnTo>
                <a:lnTo>
                  <a:pt x="116" y="88"/>
                </a:lnTo>
                <a:lnTo>
                  <a:pt x="100" y="88"/>
                </a:lnTo>
                <a:lnTo>
                  <a:pt x="88" y="92"/>
                </a:lnTo>
                <a:lnTo>
                  <a:pt x="76" y="92"/>
                </a:lnTo>
                <a:lnTo>
                  <a:pt x="68" y="92"/>
                </a:lnTo>
                <a:lnTo>
                  <a:pt x="60" y="96"/>
                </a:lnTo>
                <a:lnTo>
                  <a:pt x="52" y="96"/>
                </a:lnTo>
                <a:lnTo>
                  <a:pt x="48" y="96"/>
                </a:lnTo>
                <a:lnTo>
                  <a:pt x="44" y="96"/>
                </a:lnTo>
                <a:lnTo>
                  <a:pt x="36" y="92"/>
                </a:lnTo>
                <a:lnTo>
                  <a:pt x="28" y="88"/>
                </a:lnTo>
                <a:lnTo>
                  <a:pt x="16" y="84"/>
                </a:lnTo>
                <a:lnTo>
                  <a:pt x="16" y="84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6" name="Freeform 44">
            <a:extLst>
              <a:ext uri="{FF2B5EF4-FFF2-40B4-BE49-F238E27FC236}">
                <a16:creationId xmlns:a16="http://schemas.microsoft.com/office/drawing/2014/main" id="{B6D68B11-F2C3-497E-81EF-83340745CC1C}"/>
              </a:ext>
            </a:extLst>
          </p:cNvPr>
          <p:cNvSpPr>
            <a:spLocks/>
          </p:cNvSpPr>
          <p:nvPr/>
        </p:nvSpPr>
        <p:spPr bwMode="auto">
          <a:xfrm>
            <a:off x="2369214" y="1772874"/>
            <a:ext cx="111726" cy="760000"/>
          </a:xfrm>
          <a:custGeom>
            <a:avLst/>
            <a:gdLst>
              <a:gd name="T0" fmla="*/ 8 w 32"/>
              <a:gd name="T1" fmla="*/ 164 h 164"/>
              <a:gd name="T2" fmla="*/ 8 w 32"/>
              <a:gd name="T3" fmla="*/ 132 h 164"/>
              <a:gd name="T4" fmla="*/ 8 w 32"/>
              <a:gd name="T5" fmla="*/ 108 h 164"/>
              <a:gd name="T6" fmla="*/ 8 w 32"/>
              <a:gd name="T7" fmla="*/ 84 h 164"/>
              <a:gd name="T8" fmla="*/ 8 w 32"/>
              <a:gd name="T9" fmla="*/ 60 h 164"/>
              <a:gd name="T10" fmla="*/ 4 w 32"/>
              <a:gd name="T11" fmla="*/ 44 h 164"/>
              <a:gd name="T12" fmla="*/ 4 w 32"/>
              <a:gd name="T13" fmla="*/ 28 h 164"/>
              <a:gd name="T14" fmla="*/ 4 w 32"/>
              <a:gd name="T15" fmla="*/ 12 h 164"/>
              <a:gd name="T16" fmla="*/ 0 w 32"/>
              <a:gd name="T17" fmla="*/ 0 h 164"/>
              <a:gd name="T18" fmla="*/ 32 w 32"/>
              <a:gd name="T19" fmla="*/ 0 h 164"/>
              <a:gd name="T20" fmla="*/ 32 w 32"/>
              <a:gd name="T21" fmla="*/ 48 h 164"/>
              <a:gd name="T22" fmla="*/ 28 w 32"/>
              <a:gd name="T23" fmla="*/ 88 h 164"/>
              <a:gd name="T24" fmla="*/ 24 w 32"/>
              <a:gd name="T25" fmla="*/ 128 h 164"/>
              <a:gd name="T26" fmla="*/ 24 w 32"/>
              <a:gd name="T27" fmla="*/ 148 h 164"/>
              <a:gd name="T28" fmla="*/ 24 w 32"/>
              <a:gd name="T29" fmla="*/ 164 h 164"/>
              <a:gd name="T30" fmla="*/ 8 w 32"/>
              <a:gd name="T31" fmla="*/ 164 h 164"/>
              <a:gd name="T32" fmla="*/ 8 w 32"/>
              <a:gd name="T33" fmla="*/ 164 h 1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2" h="164">
                <a:moveTo>
                  <a:pt x="8" y="164"/>
                </a:moveTo>
                <a:lnTo>
                  <a:pt x="8" y="132"/>
                </a:lnTo>
                <a:lnTo>
                  <a:pt x="8" y="108"/>
                </a:lnTo>
                <a:lnTo>
                  <a:pt x="8" y="84"/>
                </a:lnTo>
                <a:lnTo>
                  <a:pt x="8" y="60"/>
                </a:lnTo>
                <a:lnTo>
                  <a:pt x="4" y="44"/>
                </a:lnTo>
                <a:lnTo>
                  <a:pt x="4" y="28"/>
                </a:lnTo>
                <a:lnTo>
                  <a:pt x="4" y="12"/>
                </a:lnTo>
                <a:lnTo>
                  <a:pt x="0" y="0"/>
                </a:lnTo>
                <a:lnTo>
                  <a:pt x="32" y="0"/>
                </a:lnTo>
                <a:lnTo>
                  <a:pt x="32" y="48"/>
                </a:lnTo>
                <a:lnTo>
                  <a:pt x="28" y="88"/>
                </a:lnTo>
                <a:lnTo>
                  <a:pt x="24" y="128"/>
                </a:lnTo>
                <a:lnTo>
                  <a:pt x="24" y="148"/>
                </a:lnTo>
                <a:lnTo>
                  <a:pt x="24" y="164"/>
                </a:lnTo>
                <a:lnTo>
                  <a:pt x="8" y="164"/>
                </a:lnTo>
                <a:lnTo>
                  <a:pt x="8" y="164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7" name="Freeform 45">
            <a:extLst>
              <a:ext uri="{FF2B5EF4-FFF2-40B4-BE49-F238E27FC236}">
                <a16:creationId xmlns:a16="http://schemas.microsoft.com/office/drawing/2014/main" id="{B4BEFA6E-A5B1-415A-9B20-93F9AE5E23EB}"/>
              </a:ext>
            </a:extLst>
          </p:cNvPr>
          <p:cNvSpPr>
            <a:spLocks/>
          </p:cNvSpPr>
          <p:nvPr/>
        </p:nvSpPr>
        <p:spPr bwMode="auto">
          <a:xfrm>
            <a:off x="1196087" y="1939703"/>
            <a:ext cx="893811" cy="963903"/>
          </a:xfrm>
          <a:custGeom>
            <a:avLst/>
            <a:gdLst>
              <a:gd name="T0" fmla="*/ 156 w 256"/>
              <a:gd name="T1" fmla="*/ 148 h 208"/>
              <a:gd name="T2" fmla="*/ 136 w 256"/>
              <a:gd name="T3" fmla="*/ 160 h 208"/>
              <a:gd name="T4" fmla="*/ 112 w 256"/>
              <a:gd name="T5" fmla="*/ 176 h 208"/>
              <a:gd name="T6" fmla="*/ 88 w 256"/>
              <a:gd name="T7" fmla="*/ 184 h 208"/>
              <a:gd name="T8" fmla="*/ 60 w 256"/>
              <a:gd name="T9" fmla="*/ 196 h 208"/>
              <a:gd name="T10" fmla="*/ 48 w 256"/>
              <a:gd name="T11" fmla="*/ 200 h 208"/>
              <a:gd name="T12" fmla="*/ 36 w 256"/>
              <a:gd name="T13" fmla="*/ 204 h 208"/>
              <a:gd name="T14" fmla="*/ 24 w 256"/>
              <a:gd name="T15" fmla="*/ 208 h 208"/>
              <a:gd name="T16" fmla="*/ 16 w 256"/>
              <a:gd name="T17" fmla="*/ 208 h 208"/>
              <a:gd name="T18" fmla="*/ 12 w 256"/>
              <a:gd name="T19" fmla="*/ 208 h 208"/>
              <a:gd name="T20" fmla="*/ 4 w 256"/>
              <a:gd name="T21" fmla="*/ 208 h 208"/>
              <a:gd name="T22" fmla="*/ 0 w 256"/>
              <a:gd name="T23" fmla="*/ 208 h 208"/>
              <a:gd name="T24" fmla="*/ 0 w 256"/>
              <a:gd name="T25" fmla="*/ 204 h 208"/>
              <a:gd name="T26" fmla="*/ 0 w 256"/>
              <a:gd name="T27" fmla="*/ 204 h 208"/>
              <a:gd name="T28" fmla="*/ 0 w 256"/>
              <a:gd name="T29" fmla="*/ 200 h 208"/>
              <a:gd name="T30" fmla="*/ 4 w 256"/>
              <a:gd name="T31" fmla="*/ 196 h 208"/>
              <a:gd name="T32" fmla="*/ 8 w 256"/>
              <a:gd name="T33" fmla="*/ 192 h 208"/>
              <a:gd name="T34" fmla="*/ 12 w 256"/>
              <a:gd name="T35" fmla="*/ 188 h 208"/>
              <a:gd name="T36" fmla="*/ 16 w 256"/>
              <a:gd name="T37" fmla="*/ 184 h 208"/>
              <a:gd name="T38" fmla="*/ 24 w 256"/>
              <a:gd name="T39" fmla="*/ 180 h 208"/>
              <a:gd name="T40" fmla="*/ 36 w 256"/>
              <a:gd name="T41" fmla="*/ 176 h 208"/>
              <a:gd name="T42" fmla="*/ 56 w 256"/>
              <a:gd name="T43" fmla="*/ 164 h 208"/>
              <a:gd name="T44" fmla="*/ 72 w 256"/>
              <a:gd name="T45" fmla="*/ 152 h 208"/>
              <a:gd name="T46" fmla="*/ 92 w 256"/>
              <a:gd name="T47" fmla="*/ 140 h 208"/>
              <a:gd name="T48" fmla="*/ 112 w 256"/>
              <a:gd name="T49" fmla="*/ 124 h 208"/>
              <a:gd name="T50" fmla="*/ 128 w 256"/>
              <a:gd name="T51" fmla="*/ 108 h 208"/>
              <a:gd name="T52" fmla="*/ 148 w 256"/>
              <a:gd name="T53" fmla="*/ 92 h 208"/>
              <a:gd name="T54" fmla="*/ 160 w 256"/>
              <a:gd name="T55" fmla="*/ 76 h 208"/>
              <a:gd name="T56" fmla="*/ 172 w 256"/>
              <a:gd name="T57" fmla="*/ 60 h 208"/>
              <a:gd name="T58" fmla="*/ 176 w 256"/>
              <a:gd name="T59" fmla="*/ 52 h 208"/>
              <a:gd name="T60" fmla="*/ 180 w 256"/>
              <a:gd name="T61" fmla="*/ 44 h 208"/>
              <a:gd name="T62" fmla="*/ 188 w 256"/>
              <a:gd name="T63" fmla="*/ 32 h 208"/>
              <a:gd name="T64" fmla="*/ 188 w 256"/>
              <a:gd name="T65" fmla="*/ 24 h 208"/>
              <a:gd name="T66" fmla="*/ 188 w 256"/>
              <a:gd name="T67" fmla="*/ 20 h 208"/>
              <a:gd name="T68" fmla="*/ 184 w 256"/>
              <a:gd name="T69" fmla="*/ 16 h 208"/>
              <a:gd name="T70" fmla="*/ 184 w 256"/>
              <a:gd name="T71" fmla="*/ 12 h 208"/>
              <a:gd name="T72" fmla="*/ 184 w 256"/>
              <a:gd name="T73" fmla="*/ 8 h 208"/>
              <a:gd name="T74" fmla="*/ 188 w 256"/>
              <a:gd name="T75" fmla="*/ 4 h 208"/>
              <a:gd name="T76" fmla="*/ 196 w 256"/>
              <a:gd name="T77" fmla="*/ 0 h 208"/>
              <a:gd name="T78" fmla="*/ 204 w 256"/>
              <a:gd name="T79" fmla="*/ 0 h 208"/>
              <a:gd name="T80" fmla="*/ 212 w 256"/>
              <a:gd name="T81" fmla="*/ 0 h 208"/>
              <a:gd name="T82" fmla="*/ 224 w 256"/>
              <a:gd name="T83" fmla="*/ 4 h 208"/>
              <a:gd name="T84" fmla="*/ 236 w 256"/>
              <a:gd name="T85" fmla="*/ 12 h 208"/>
              <a:gd name="T86" fmla="*/ 244 w 256"/>
              <a:gd name="T87" fmla="*/ 16 h 208"/>
              <a:gd name="T88" fmla="*/ 252 w 256"/>
              <a:gd name="T89" fmla="*/ 20 h 208"/>
              <a:gd name="T90" fmla="*/ 256 w 256"/>
              <a:gd name="T91" fmla="*/ 24 h 208"/>
              <a:gd name="T92" fmla="*/ 256 w 256"/>
              <a:gd name="T93" fmla="*/ 28 h 208"/>
              <a:gd name="T94" fmla="*/ 256 w 256"/>
              <a:gd name="T95" fmla="*/ 32 h 208"/>
              <a:gd name="T96" fmla="*/ 252 w 256"/>
              <a:gd name="T97" fmla="*/ 40 h 208"/>
              <a:gd name="T98" fmla="*/ 252 w 256"/>
              <a:gd name="T99" fmla="*/ 44 h 208"/>
              <a:gd name="T100" fmla="*/ 248 w 256"/>
              <a:gd name="T101" fmla="*/ 52 h 208"/>
              <a:gd name="T102" fmla="*/ 240 w 256"/>
              <a:gd name="T103" fmla="*/ 60 h 208"/>
              <a:gd name="T104" fmla="*/ 236 w 256"/>
              <a:gd name="T105" fmla="*/ 68 h 208"/>
              <a:gd name="T106" fmla="*/ 228 w 256"/>
              <a:gd name="T107" fmla="*/ 76 h 208"/>
              <a:gd name="T108" fmla="*/ 212 w 256"/>
              <a:gd name="T109" fmla="*/ 96 h 208"/>
              <a:gd name="T110" fmla="*/ 192 w 256"/>
              <a:gd name="T111" fmla="*/ 116 h 208"/>
              <a:gd name="T112" fmla="*/ 176 w 256"/>
              <a:gd name="T113" fmla="*/ 132 h 208"/>
              <a:gd name="T114" fmla="*/ 156 w 256"/>
              <a:gd name="T115" fmla="*/ 148 h 208"/>
              <a:gd name="T116" fmla="*/ 156 w 256"/>
              <a:gd name="T117" fmla="*/ 148 h 2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256" h="208">
                <a:moveTo>
                  <a:pt x="156" y="148"/>
                </a:moveTo>
                <a:lnTo>
                  <a:pt x="136" y="160"/>
                </a:lnTo>
                <a:lnTo>
                  <a:pt x="112" y="176"/>
                </a:lnTo>
                <a:lnTo>
                  <a:pt x="88" y="184"/>
                </a:lnTo>
                <a:lnTo>
                  <a:pt x="60" y="196"/>
                </a:lnTo>
                <a:lnTo>
                  <a:pt x="48" y="200"/>
                </a:lnTo>
                <a:lnTo>
                  <a:pt x="36" y="204"/>
                </a:lnTo>
                <a:lnTo>
                  <a:pt x="24" y="208"/>
                </a:lnTo>
                <a:lnTo>
                  <a:pt x="16" y="208"/>
                </a:lnTo>
                <a:lnTo>
                  <a:pt x="12" y="208"/>
                </a:lnTo>
                <a:lnTo>
                  <a:pt x="4" y="208"/>
                </a:lnTo>
                <a:lnTo>
                  <a:pt x="0" y="208"/>
                </a:lnTo>
                <a:lnTo>
                  <a:pt x="0" y="204"/>
                </a:lnTo>
                <a:lnTo>
                  <a:pt x="0" y="204"/>
                </a:lnTo>
                <a:lnTo>
                  <a:pt x="0" y="200"/>
                </a:lnTo>
                <a:lnTo>
                  <a:pt x="4" y="196"/>
                </a:lnTo>
                <a:lnTo>
                  <a:pt x="8" y="192"/>
                </a:lnTo>
                <a:lnTo>
                  <a:pt x="12" y="188"/>
                </a:lnTo>
                <a:lnTo>
                  <a:pt x="16" y="184"/>
                </a:lnTo>
                <a:lnTo>
                  <a:pt x="24" y="180"/>
                </a:lnTo>
                <a:lnTo>
                  <a:pt x="36" y="176"/>
                </a:lnTo>
                <a:lnTo>
                  <a:pt x="56" y="164"/>
                </a:lnTo>
                <a:lnTo>
                  <a:pt x="72" y="152"/>
                </a:lnTo>
                <a:lnTo>
                  <a:pt x="92" y="140"/>
                </a:lnTo>
                <a:lnTo>
                  <a:pt x="112" y="124"/>
                </a:lnTo>
                <a:lnTo>
                  <a:pt x="128" y="108"/>
                </a:lnTo>
                <a:lnTo>
                  <a:pt x="148" y="92"/>
                </a:lnTo>
                <a:lnTo>
                  <a:pt x="160" y="76"/>
                </a:lnTo>
                <a:lnTo>
                  <a:pt x="172" y="60"/>
                </a:lnTo>
                <a:lnTo>
                  <a:pt x="176" y="52"/>
                </a:lnTo>
                <a:lnTo>
                  <a:pt x="180" y="44"/>
                </a:lnTo>
                <a:lnTo>
                  <a:pt x="188" y="32"/>
                </a:lnTo>
                <a:lnTo>
                  <a:pt x="188" y="24"/>
                </a:lnTo>
                <a:lnTo>
                  <a:pt x="188" y="20"/>
                </a:lnTo>
                <a:lnTo>
                  <a:pt x="184" y="16"/>
                </a:lnTo>
                <a:lnTo>
                  <a:pt x="184" y="12"/>
                </a:lnTo>
                <a:lnTo>
                  <a:pt x="184" y="8"/>
                </a:lnTo>
                <a:lnTo>
                  <a:pt x="188" y="4"/>
                </a:lnTo>
                <a:lnTo>
                  <a:pt x="196" y="0"/>
                </a:lnTo>
                <a:lnTo>
                  <a:pt x="204" y="0"/>
                </a:lnTo>
                <a:lnTo>
                  <a:pt x="212" y="0"/>
                </a:lnTo>
                <a:lnTo>
                  <a:pt x="224" y="4"/>
                </a:lnTo>
                <a:lnTo>
                  <a:pt x="236" y="12"/>
                </a:lnTo>
                <a:lnTo>
                  <a:pt x="244" y="16"/>
                </a:lnTo>
                <a:lnTo>
                  <a:pt x="252" y="20"/>
                </a:lnTo>
                <a:lnTo>
                  <a:pt x="256" y="24"/>
                </a:lnTo>
                <a:lnTo>
                  <a:pt x="256" y="28"/>
                </a:lnTo>
                <a:lnTo>
                  <a:pt x="256" y="32"/>
                </a:lnTo>
                <a:lnTo>
                  <a:pt x="252" y="40"/>
                </a:lnTo>
                <a:lnTo>
                  <a:pt x="252" y="44"/>
                </a:lnTo>
                <a:lnTo>
                  <a:pt x="248" y="52"/>
                </a:lnTo>
                <a:lnTo>
                  <a:pt x="240" y="60"/>
                </a:lnTo>
                <a:lnTo>
                  <a:pt x="236" y="68"/>
                </a:lnTo>
                <a:lnTo>
                  <a:pt x="228" y="76"/>
                </a:lnTo>
                <a:lnTo>
                  <a:pt x="212" y="96"/>
                </a:lnTo>
                <a:lnTo>
                  <a:pt x="192" y="116"/>
                </a:lnTo>
                <a:lnTo>
                  <a:pt x="176" y="132"/>
                </a:lnTo>
                <a:lnTo>
                  <a:pt x="156" y="148"/>
                </a:lnTo>
                <a:lnTo>
                  <a:pt x="156" y="148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8" name="Freeform 46">
            <a:extLst>
              <a:ext uri="{FF2B5EF4-FFF2-40B4-BE49-F238E27FC236}">
                <a16:creationId xmlns:a16="http://schemas.microsoft.com/office/drawing/2014/main" id="{F1E6E915-B85A-429A-B012-E7175B8980E4}"/>
              </a:ext>
            </a:extLst>
          </p:cNvPr>
          <p:cNvSpPr>
            <a:spLocks/>
          </p:cNvSpPr>
          <p:nvPr/>
        </p:nvSpPr>
        <p:spPr bwMode="auto">
          <a:xfrm>
            <a:off x="2425078" y="1995313"/>
            <a:ext cx="586564" cy="222439"/>
          </a:xfrm>
          <a:custGeom>
            <a:avLst/>
            <a:gdLst>
              <a:gd name="T0" fmla="*/ 68 w 168"/>
              <a:gd name="T1" fmla="*/ 8 h 48"/>
              <a:gd name="T2" fmla="*/ 84 w 168"/>
              <a:gd name="T3" fmla="*/ 4 h 48"/>
              <a:gd name="T4" fmla="*/ 100 w 168"/>
              <a:gd name="T5" fmla="*/ 0 h 48"/>
              <a:gd name="T6" fmla="*/ 112 w 168"/>
              <a:gd name="T7" fmla="*/ 0 h 48"/>
              <a:gd name="T8" fmla="*/ 120 w 168"/>
              <a:gd name="T9" fmla="*/ 0 h 48"/>
              <a:gd name="T10" fmla="*/ 140 w 168"/>
              <a:gd name="T11" fmla="*/ 0 h 48"/>
              <a:gd name="T12" fmla="*/ 148 w 168"/>
              <a:gd name="T13" fmla="*/ 4 h 48"/>
              <a:gd name="T14" fmla="*/ 156 w 168"/>
              <a:gd name="T15" fmla="*/ 4 h 48"/>
              <a:gd name="T16" fmla="*/ 160 w 168"/>
              <a:gd name="T17" fmla="*/ 8 h 48"/>
              <a:gd name="T18" fmla="*/ 164 w 168"/>
              <a:gd name="T19" fmla="*/ 12 h 48"/>
              <a:gd name="T20" fmla="*/ 168 w 168"/>
              <a:gd name="T21" fmla="*/ 16 h 48"/>
              <a:gd name="T22" fmla="*/ 168 w 168"/>
              <a:gd name="T23" fmla="*/ 20 h 48"/>
              <a:gd name="T24" fmla="*/ 168 w 168"/>
              <a:gd name="T25" fmla="*/ 24 h 48"/>
              <a:gd name="T26" fmla="*/ 164 w 168"/>
              <a:gd name="T27" fmla="*/ 24 h 48"/>
              <a:gd name="T28" fmla="*/ 160 w 168"/>
              <a:gd name="T29" fmla="*/ 28 h 48"/>
              <a:gd name="T30" fmla="*/ 156 w 168"/>
              <a:gd name="T31" fmla="*/ 32 h 48"/>
              <a:gd name="T32" fmla="*/ 148 w 168"/>
              <a:gd name="T33" fmla="*/ 32 h 48"/>
              <a:gd name="T34" fmla="*/ 140 w 168"/>
              <a:gd name="T35" fmla="*/ 36 h 48"/>
              <a:gd name="T36" fmla="*/ 128 w 168"/>
              <a:gd name="T37" fmla="*/ 36 h 48"/>
              <a:gd name="T38" fmla="*/ 116 w 168"/>
              <a:gd name="T39" fmla="*/ 40 h 48"/>
              <a:gd name="T40" fmla="*/ 92 w 168"/>
              <a:gd name="T41" fmla="*/ 44 h 48"/>
              <a:gd name="T42" fmla="*/ 68 w 168"/>
              <a:gd name="T43" fmla="*/ 48 h 48"/>
              <a:gd name="T44" fmla="*/ 48 w 168"/>
              <a:gd name="T45" fmla="*/ 48 h 48"/>
              <a:gd name="T46" fmla="*/ 28 w 168"/>
              <a:gd name="T47" fmla="*/ 48 h 48"/>
              <a:gd name="T48" fmla="*/ 20 w 168"/>
              <a:gd name="T49" fmla="*/ 44 h 48"/>
              <a:gd name="T50" fmla="*/ 12 w 168"/>
              <a:gd name="T51" fmla="*/ 44 h 48"/>
              <a:gd name="T52" fmla="*/ 8 w 168"/>
              <a:gd name="T53" fmla="*/ 40 h 48"/>
              <a:gd name="T54" fmla="*/ 4 w 168"/>
              <a:gd name="T55" fmla="*/ 36 h 48"/>
              <a:gd name="T56" fmla="*/ 0 w 168"/>
              <a:gd name="T57" fmla="*/ 32 h 48"/>
              <a:gd name="T58" fmla="*/ 0 w 168"/>
              <a:gd name="T59" fmla="*/ 28 h 48"/>
              <a:gd name="T60" fmla="*/ 0 w 168"/>
              <a:gd name="T61" fmla="*/ 24 h 48"/>
              <a:gd name="T62" fmla="*/ 0 w 168"/>
              <a:gd name="T63" fmla="*/ 20 h 48"/>
              <a:gd name="T64" fmla="*/ 16 w 168"/>
              <a:gd name="T65" fmla="*/ 16 h 48"/>
              <a:gd name="T66" fmla="*/ 36 w 168"/>
              <a:gd name="T67" fmla="*/ 16 h 48"/>
              <a:gd name="T68" fmla="*/ 52 w 168"/>
              <a:gd name="T69" fmla="*/ 12 h 48"/>
              <a:gd name="T70" fmla="*/ 68 w 168"/>
              <a:gd name="T71" fmla="*/ 8 h 48"/>
              <a:gd name="T72" fmla="*/ 68 w 168"/>
              <a:gd name="T73" fmla="*/ 8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68" h="48">
                <a:moveTo>
                  <a:pt x="68" y="8"/>
                </a:moveTo>
                <a:lnTo>
                  <a:pt x="84" y="4"/>
                </a:lnTo>
                <a:lnTo>
                  <a:pt x="100" y="0"/>
                </a:lnTo>
                <a:lnTo>
                  <a:pt x="112" y="0"/>
                </a:lnTo>
                <a:lnTo>
                  <a:pt x="120" y="0"/>
                </a:lnTo>
                <a:lnTo>
                  <a:pt x="140" y="0"/>
                </a:lnTo>
                <a:lnTo>
                  <a:pt x="148" y="4"/>
                </a:lnTo>
                <a:lnTo>
                  <a:pt x="156" y="4"/>
                </a:lnTo>
                <a:lnTo>
                  <a:pt x="160" y="8"/>
                </a:lnTo>
                <a:lnTo>
                  <a:pt x="164" y="12"/>
                </a:lnTo>
                <a:lnTo>
                  <a:pt x="168" y="16"/>
                </a:lnTo>
                <a:lnTo>
                  <a:pt x="168" y="20"/>
                </a:lnTo>
                <a:lnTo>
                  <a:pt x="168" y="24"/>
                </a:lnTo>
                <a:lnTo>
                  <a:pt x="164" y="24"/>
                </a:lnTo>
                <a:lnTo>
                  <a:pt x="160" y="28"/>
                </a:lnTo>
                <a:lnTo>
                  <a:pt x="156" y="32"/>
                </a:lnTo>
                <a:lnTo>
                  <a:pt x="148" y="32"/>
                </a:lnTo>
                <a:lnTo>
                  <a:pt x="140" y="36"/>
                </a:lnTo>
                <a:lnTo>
                  <a:pt x="128" y="36"/>
                </a:lnTo>
                <a:lnTo>
                  <a:pt x="116" y="40"/>
                </a:lnTo>
                <a:lnTo>
                  <a:pt x="92" y="44"/>
                </a:lnTo>
                <a:lnTo>
                  <a:pt x="68" y="48"/>
                </a:lnTo>
                <a:lnTo>
                  <a:pt x="48" y="48"/>
                </a:lnTo>
                <a:lnTo>
                  <a:pt x="28" y="48"/>
                </a:lnTo>
                <a:lnTo>
                  <a:pt x="20" y="44"/>
                </a:lnTo>
                <a:lnTo>
                  <a:pt x="12" y="44"/>
                </a:lnTo>
                <a:lnTo>
                  <a:pt x="8" y="40"/>
                </a:lnTo>
                <a:lnTo>
                  <a:pt x="4" y="36"/>
                </a:lnTo>
                <a:lnTo>
                  <a:pt x="0" y="32"/>
                </a:lnTo>
                <a:lnTo>
                  <a:pt x="0" y="28"/>
                </a:lnTo>
                <a:lnTo>
                  <a:pt x="0" y="24"/>
                </a:lnTo>
                <a:lnTo>
                  <a:pt x="0" y="20"/>
                </a:lnTo>
                <a:lnTo>
                  <a:pt x="16" y="16"/>
                </a:lnTo>
                <a:lnTo>
                  <a:pt x="36" y="16"/>
                </a:lnTo>
                <a:lnTo>
                  <a:pt x="52" y="12"/>
                </a:lnTo>
                <a:lnTo>
                  <a:pt x="68" y="8"/>
                </a:lnTo>
                <a:lnTo>
                  <a:pt x="68" y="8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9" name="Freeform 47">
            <a:extLst>
              <a:ext uri="{FF2B5EF4-FFF2-40B4-BE49-F238E27FC236}">
                <a16:creationId xmlns:a16="http://schemas.microsoft.com/office/drawing/2014/main" id="{1E4A19F0-CAC4-4057-AB31-8DF6CD583F3F}"/>
              </a:ext>
            </a:extLst>
          </p:cNvPr>
          <p:cNvSpPr>
            <a:spLocks/>
          </p:cNvSpPr>
          <p:nvPr/>
        </p:nvSpPr>
        <p:spPr bwMode="auto">
          <a:xfrm>
            <a:off x="1866446" y="2162142"/>
            <a:ext cx="1871417" cy="834147"/>
          </a:xfrm>
          <a:custGeom>
            <a:avLst/>
            <a:gdLst>
              <a:gd name="T0" fmla="*/ 364 w 536"/>
              <a:gd name="T1" fmla="*/ 180 h 180"/>
              <a:gd name="T2" fmla="*/ 348 w 536"/>
              <a:gd name="T3" fmla="*/ 180 h 180"/>
              <a:gd name="T4" fmla="*/ 332 w 536"/>
              <a:gd name="T5" fmla="*/ 180 h 180"/>
              <a:gd name="T6" fmla="*/ 316 w 536"/>
              <a:gd name="T7" fmla="*/ 180 h 180"/>
              <a:gd name="T8" fmla="*/ 304 w 536"/>
              <a:gd name="T9" fmla="*/ 172 h 180"/>
              <a:gd name="T10" fmla="*/ 300 w 536"/>
              <a:gd name="T11" fmla="*/ 172 h 180"/>
              <a:gd name="T12" fmla="*/ 288 w 536"/>
              <a:gd name="T13" fmla="*/ 168 h 180"/>
              <a:gd name="T14" fmla="*/ 276 w 536"/>
              <a:gd name="T15" fmla="*/ 160 h 180"/>
              <a:gd name="T16" fmla="*/ 264 w 536"/>
              <a:gd name="T17" fmla="*/ 156 h 180"/>
              <a:gd name="T18" fmla="*/ 244 w 536"/>
              <a:gd name="T19" fmla="*/ 148 h 180"/>
              <a:gd name="T20" fmla="*/ 224 w 536"/>
              <a:gd name="T21" fmla="*/ 136 h 180"/>
              <a:gd name="T22" fmla="*/ 204 w 536"/>
              <a:gd name="T23" fmla="*/ 128 h 180"/>
              <a:gd name="T24" fmla="*/ 180 w 536"/>
              <a:gd name="T25" fmla="*/ 116 h 180"/>
              <a:gd name="T26" fmla="*/ 132 w 536"/>
              <a:gd name="T27" fmla="*/ 92 h 180"/>
              <a:gd name="T28" fmla="*/ 84 w 536"/>
              <a:gd name="T29" fmla="*/ 72 h 180"/>
              <a:gd name="T30" fmla="*/ 40 w 536"/>
              <a:gd name="T31" fmla="*/ 48 h 180"/>
              <a:gd name="T32" fmla="*/ 20 w 536"/>
              <a:gd name="T33" fmla="*/ 36 h 180"/>
              <a:gd name="T34" fmla="*/ 0 w 536"/>
              <a:gd name="T35" fmla="*/ 28 h 180"/>
              <a:gd name="T36" fmla="*/ 12 w 536"/>
              <a:gd name="T37" fmla="*/ 0 h 180"/>
              <a:gd name="T38" fmla="*/ 40 w 536"/>
              <a:gd name="T39" fmla="*/ 12 h 180"/>
              <a:gd name="T40" fmla="*/ 68 w 536"/>
              <a:gd name="T41" fmla="*/ 24 h 180"/>
              <a:gd name="T42" fmla="*/ 96 w 536"/>
              <a:gd name="T43" fmla="*/ 36 h 180"/>
              <a:gd name="T44" fmla="*/ 128 w 536"/>
              <a:gd name="T45" fmla="*/ 52 h 180"/>
              <a:gd name="T46" fmla="*/ 164 w 536"/>
              <a:gd name="T47" fmla="*/ 64 h 180"/>
              <a:gd name="T48" fmla="*/ 200 w 536"/>
              <a:gd name="T49" fmla="*/ 76 h 180"/>
              <a:gd name="T50" fmla="*/ 216 w 536"/>
              <a:gd name="T51" fmla="*/ 84 h 180"/>
              <a:gd name="T52" fmla="*/ 236 w 536"/>
              <a:gd name="T53" fmla="*/ 92 h 180"/>
              <a:gd name="T54" fmla="*/ 260 w 536"/>
              <a:gd name="T55" fmla="*/ 96 h 180"/>
              <a:gd name="T56" fmla="*/ 280 w 536"/>
              <a:gd name="T57" fmla="*/ 104 h 180"/>
              <a:gd name="T58" fmla="*/ 328 w 536"/>
              <a:gd name="T59" fmla="*/ 112 h 180"/>
              <a:gd name="T60" fmla="*/ 372 w 536"/>
              <a:gd name="T61" fmla="*/ 120 h 180"/>
              <a:gd name="T62" fmla="*/ 412 w 536"/>
              <a:gd name="T63" fmla="*/ 128 h 180"/>
              <a:gd name="T64" fmla="*/ 456 w 536"/>
              <a:gd name="T65" fmla="*/ 128 h 180"/>
              <a:gd name="T66" fmla="*/ 476 w 536"/>
              <a:gd name="T67" fmla="*/ 132 h 180"/>
              <a:gd name="T68" fmla="*/ 492 w 536"/>
              <a:gd name="T69" fmla="*/ 132 h 180"/>
              <a:gd name="T70" fmla="*/ 504 w 536"/>
              <a:gd name="T71" fmla="*/ 136 h 180"/>
              <a:gd name="T72" fmla="*/ 516 w 536"/>
              <a:gd name="T73" fmla="*/ 140 h 180"/>
              <a:gd name="T74" fmla="*/ 524 w 536"/>
              <a:gd name="T75" fmla="*/ 140 h 180"/>
              <a:gd name="T76" fmla="*/ 532 w 536"/>
              <a:gd name="T77" fmla="*/ 144 h 180"/>
              <a:gd name="T78" fmla="*/ 536 w 536"/>
              <a:gd name="T79" fmla="*/ 144 h 180"/>
              <a:gd name="T80" fmla="*/ 536 w 536"/>
              <a:gd name="T81" fmla="*/ 148 h 180"/>
              <a:gd name="T82" fmla="*/ 536 w 536"/>
              <a:gd name="T83" fmla="*/ 152 h 180"/>
              <a:gd name="T84" fmla="*/ 532 w 536"/>
              <a:gd name="T85" fmla="*/ 152 h 180"/>
              <a:gd name="T86" fmla="*/ 528 w 536"/>
              <a:gd name="T87" fmla="*/ 156 h 180"/>
              <a:gd name="T88" fmla="*/ 520 w 536"/>
              <a:gd name="T89" fmla="*/ 160 h 180"/>
              <a:gd name="T90" fmla="*/ 508 w 536"/>
              <a:gd name="T91" fmla="*/ 160 h 180"/>
              <a:gd name="T92" fmla="*/ 500 w 536"/>
              <a:gd name="T93" fmla="*/ 164 h 180"/>
              <a:gd name="T94" fmla="*/ 484 w 536"/>
              <a:gd name="T95" fmla="*/ 168 h 180"/>
              <a:gd name="T96" fmla="*/ 468 w 536"/>
              <a:gd name="T97" fmla="*/ 168 h 180"/>
              <a:gd name="T98" fmla="*/ 452 w 536"/>
              <a:gd name="T99" fmla="*/ 172 h 180"/>
              <a:gd name="T100" fmla="*/ 436 w 536"/>
              <a:gd name="T101" fmla="*/ 172 h 180"/>
              <a:gd name="T102" fmla="*/ 420 w 536"/>
              <a:gd name="T103" fmla="*/ 176 h 180"/>
              <a:gd name="T104" fmla="*/ 408 w 536"/>
              <a:gd name="T105" fmla="*/ 176 h 180"/>
              <a:gd name="T106" fmla="*/ 396 w 536"/>
              <a:gd name="T107" fmla="*/ 176 h 180"/>
              <a:gd name="T108" fmla="*/ 384 w 536"/>
              <a:gd name="T109" fmla="*/ 180 h 180"/>
              <a:gd name="T110" fmla="*/ 372 w 536"/>
              <a:gd name="T111" fmla="*/ 180 h 180"/>
              <a:gd name="T112" fmla="*/ 364 w 536"/>
              <a:gd name="T113" fmla="*/ 180 h 180"/>
              <a:gd name="T114" fmla="*/ 364 w 536"/>
              <a:gd name="T115" fmla="*/ 180 h 1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536" h="180">
                <a:moveTo>
                  <a:pt x="364" y="180"/>
                </a:moveTo>
                <a:lnTo>
                  <a:pt x="348" y="180"/>
                </a:lnTo>
                <a:lnTo>
                  <a:pt x="332" y="180"/>
                </a:lnTo>
                <a:lnTo>
                  <a:pt x="316" y="180"/>
                </a:lnTo>
                <a:lnTo>
                  <a:pt x="304" y="172"/>
                </a:lnTo>
                <a:lnTo>
                  <a:pt x="300" y="172"/>
                </a:lnTo>
                <a:lnTo>
                  <a:pt x="288" y="168"/>
                </a:lnTo>
                <a:lnTo>
                  <a:pt x="276" y="160"/>
                </a:lnTo>
                <a:lnTo>
                  <a:pt x="264" y="156"/>
                </a:lnTo>
                <a:lnTo>
                  <a:pt x="244" y="148"/>
                </a:lnTo>
                <a:lnTo>
                  <a:pt x="224" y="136"/>
                </a:lnTo>
                <a:lnTo>
                  <a:pt x="204" y="128"/>
                </a:lnTo>
                <a:lnTo>
                  <a:pt x="180" y="116"/>
                </a:lnTo>
                <a:lnTo>
                  <a:pt x="132" y="92"/>
                </a:lnTo>
                <a:lnTo>
                  <a:pt x="84" y="72"/>
                </a:lnTo>
                <a:lnTo>
                  <a:pt x="40" y="48"/>
                </a:lnTo>
                <a:lnTo>
                  <a:pt x="20" y="36"/>
                </a:lnTo>
                <a:lnTo>
                  <a:pt x="0" y="28"/>
                </a:lnTo>
                <a:lnTo>
                  <a:pt x="12" y="0"/>
                </a:lnTo>
                <a:lnTo>
                  <a:pt x="40" y="12"/>
                </a:lnTo>
                <a:lnTo>
                  <a:pt x="68" y="24"/>
                </a:lnTo>
                <a:lnTo>
                  <a:pt x="96" y="36"/>
                </a:lnTo>
                <a:lnTo>
                  <a:pt x="128" y="52"/>
                </a:lnTo>
                <a:lnTo>
                  <a:pt x="164" y="64"/>
                </a:lnTo>
                <a:lnTo>
                  <a:pt x="200" y="76"/>
                </a:lnTo>
                <a:lnTo>
                  <a:pt x="216" y="84"/>
                </a:lnTo>
                <a:lnTo>
                  <a:pt x="236" y="92"/>
                </a:lnTo>
                <a:lnTo>
                  <a:pt x="260" y="96"/>
                </a:lnTo>
                <a:lnTo>
                  <a:pt x="280" y="104"/>
                </a:lnTo>
                <a:lnTo>
                  <a:pt x="328" y="112"/>
                </a:lnTo>
                <a:lnTo>
                  <a:pt x="372" y="120"/>
                </a:lnTo>
                <a:lnTo>
                  <a:pt x="412" y="128"/>
                </a:lnTo>
                <a:lnTo>
                  <a:pt x="456" y="128"/>
                </a:lnTo>
                <a:lnTo>
                  <a:pt x="476" y="132"/>
                </a:lnTo>
                <a:lnTo>
                  <a:pt x="492" y="132"/>
                </a:lnTo>
                <a:lnTo>
                  <a:pt x="504" y="136"/>
                </a:lnTo>
                <a:lnTo>
                  <a:pt x="516" y="140"/>
                </a:lnTo>
                <a:lnTo>
                  <a:pt x="524" y="140"/>
                </a:lnTo>
                <a:lnTo>
                  <a:pt x="532" y="144"/>
                </a:lnTo>
                <a:lnTo>
                  <a:pt x="536" y="144"/>
                </a:lnTo>
                <a:lnTo>
                  <a:pt x="536" y="148"/>
                </a:lnTo>
                <a:lnTo>
                  <a:pt x="536" y="152"/>
                </a:lnTo>
                <a:lnTo>
                  <a:pt x="532" y="152"/>
                </a:lnTo>
                <a:lnTo>
                  <a:pt x="528" y="156"/>
                </a:lnTo>
                <a:lnTo>
                  <a:pt x="520" y="160"/>
                </a:lnTo>
                <a:lnTo>
                  <a:pt x="508" y="160"/>
                </a:lnTo>
                <a:lnTo>
                  <a:pt x="500" y="164"/>
                </a:lnTo>
                <a:lnTo>
                  <a:pt x="484" y="168"/>
                </a:lnTo>
                <a:lnTo>
                  <a:pt x="468" y="168"/>
                </a:lnTo>
                <a:lnTo>
                  <a:pt x="452" y="172"/>
                </a:lnTo>
                <a:lnTo>
                  <a:pt x="436" y="172"/>
                </a:lnTo>
                <a:lnTo>
                  <a:pt x="420" y="176"/>
                </a:lnTo>
                <a:lnTo>
                  <a:pt x="408" y="176"/>
                </a:lnTo>
                <a:lnTo>
                  <a:pt x="396" y="176"/>
                </a:lnTo>
                <a:lnTo>
                  <a:pt x="384" y="180"/>
                </a:lnTo>
                <a:lnTo>
                  <a:pt x="372" y="180"/>
                </a:lnTo>
                <a:lnTo>
                  <a:pt x="364" y="180"/>
                </a:lnTo>
                <a:lnTo>
                  <a:pt x="364" y="180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0" name="Freeform 48">
            <a:extLst>
              <a:ext uri="{FF2B5EF4-FFF2-40B4-BE49-F238E27FC236}">
                <a16:creationId xmlns:a16="http://schemas.microsoft.com/office/drawing/2014/main" id="{6A2D6D96-69EA-4BA4-830E-3CC847B39A53}"/>
              </a:ext>
            </a:extLst>
          </p:cNvPr>
          <p:cNvSpPr>
            <a:spLocks/>
          </p:cNvSpPr>
          <p:nvPr/>
        </p:nvSpPr>
        <p:spPr bwMode="auto">
          <a:xfrm>
            <a:off x="1908343" y="734825"/>
            <a:ext cx="335179" cy="834147"/>
          </a:xfrm>
          <a:custGeom>
            <a:avLst/>
            <a:gdLst>
              <a:gd name="T0" fmla="*/ 8 w 96"/>
              <a:gd name="T1" fmla="*/ 20 h 180"/>
              <a:gd name="T2" fmla="*/ 4 w 96"/>
              <a:gd name="T3" fmla="*/ 16 h 180"/>
              <a:gd name="T4" fmla="*/ 0 w 96"/>
              <a:gd name="T5" fmla="*/ 12 h 180"/>
              <a:gd name="T6" fmla="*/ 0 w 96"/>
              <a:gd name="T7" fmla="*/ 8 h 180"/>
              <a:gd name="T8" fmla="*/ 4 w 96"/>
              <a:gd name="T9" fmla="*/ 4 h 180"/>
              <a:gd name="T10" fmla="*/ 8 w 96"/>
              <a:gd name="T11" fmla="*/ 0 h 180"/>
              <a:gd name="T12" fmla="*/ 16 w 96"/>
              <a:gd name="T13" fmla="*/ 0 h 180"/>
              <a:gd name="T14" fmla="*/ 24 w 96"/>
              <a:gd name="T15" fmla="*/ 0 h 180"/>
              <a:gd name="T16" fmla="*/ 28 w 96"/>
              <a:gd name="T17" fmla="*/ 0 h 180"/>
              <a:gd name="T18" fmla="*/ 36 w 96"/>
              <a:gd name="T19" fmla="*/ 0 h 180"/>
              <a:gd name="T20" fmla="*/ 48 w 96"/>
              <a:gd name="T21" fmla="*/ 0 h 180"/>
              <a:gd name="T22" fmla="*/ 56 w 96"/>
              <a:gd name="T23" fmla="*/ 4 h 180"/>
              <a:gd name="T24" fmla="*/ 68 w 96"/>
              <a:gd name="T25" fmla="*/ 4 h 180"/>
              <a:gd name="T26" fmla="*/ 72 w 96"/>
              <a:gd name="T27" fmla="*/ 20 h 180"/>
              <a:gd name="T28" fmla="*/ 76 w 96"/>
              <a:gd name="T29" fmla="*/ 36 h 180"/>
              <a:gd name="T30" fmla="*/ 80 w 96"/>
              <a:gd name="T31" fmla="*/ 52 h 180"/>
              <a:gd name="T32" fmla="*/ 80 w 96"/>
              <a:gd name="T33" fmla="*/ 68 h 180"/>
              <a:gd name="T34" fmla="*/ 84 w 96"/>
              <a:gd name="T35" fmla="*/ 80 h 180"/>
              <a:gd name="T36" fmla="*/ 88 w 96"/>
              <a:gd name="T37" fmla="*/ 92 h 180"/>
              <a:gd name="T38" fmla="*/ 88 w 96"/>
              <a:gd name="T39" fmla="*/ 104 h 180"/>
              <a:gd name="T40" fmla="*/ 92 w 96"/>
              <a:gd name="T41" fmla="*/ 112 h 180"/>
              <a:gd name="T42" fmla="*/ 92 w 96"/>
              <a:gd name="T43" fmla="*/ 124 h 180"/>
              <a:gd name="T44" fmla="*/ 92 w 96"/>
              <a:gd name="T45" fmla="*/ 132 h 180"/>
              <a:gd name="T46" fmla="*/ 96 w 96"/>
              <a:gd name="T47" fmla="*/ 144 h 180"/>
              <a:gd name="T48" fmla="*/ 96 w 96"/>
              <a:gd name="T49" fmla="*/ 152 h 180"/>
              <a:gd name="T50" fmla="*/ 96 w 96"/>
              <a:gd name="T51" fmla="*/ 160 h 180"/>
              <a:gd name="T52" fmla="*/ 96 w 96"/>
              <a:gd name="T53" fmla="*/ 164 h 180"/>
              <a:gd name="T54" fmla="*/ 96 w 96"/>
              <a:gd name="T55" fmla="*/ 172 h 180"/>
              <a:gd name="T56" fmla="*/ 92 w 96"/>
              <a:gd name="T57" fmla="*/ 176 h 180"/>
              <a:gd name="T58" fmla="*/ 88 w 96"/>
              <a:gd name="T59" fmla="*/ 176 h 180"/>
              <a:gd name="T60" fmla="*/ 84 w 96"/>
              <a:gd name="T61" fmla="*/ 180 h 180"/>
              <a:gd name="T62" fmla="*/ 80 w 96"/>
              <a:gd name="T63" fmla="*/ 180 h 180"/>
              <a:gd name="T64" fmla="*/ 72 w 96"/>
              <a:gd name="T65" fmla="*/ 176 h 180"/>
              <a:gd name="T66" fmla="*/ 68 w 96"/>
              <a:gd name="T67" fmla="*/ 172 h 180"/>
              <a:gd name="T68" fmla="*/ 64 w 96"/>
              <a:gd name="T69" fmla="*/ 168 h 180"/>
              <a:gd name="T70" fmla="*/ 60 w 96"/>
              <a:gd name="T71" fmla="*/ 160 h 180"/>
              <a:gd name="T72" fmla="*/ 56 w 96"/>
              <a:gd name="T73" fmla="*/ 152 h 180"/>
              <a:gd name="T74" fmla="*/ 52 w 96"/>
              <a:gd name="T75" fmla="*/ 144 h 180"/>
              <a:gd name="T76" fmla="*/ 52 w 96"/>
              <a:gd name="T77" fmla="*/ 136 h 180"/>
              <a:gd name="T78" fmla="*/ 48 w 96"/>
              <a:gd name="T79" fmla="*/ 120 h 180"/>
              <a:gd name="T80" fmla="*/ 40 w 96"/>
              <a:gd name="T81" fmla="*/ 104 h 180"/>
              <a:gd name="T82" fmla="*/ 36 w 96"/>
              <a:gd name="T83" fmla="*/ 84 h 180"/>
              <a:gd name="T84" fmla="*/ 28 w 96"/>
              <a:gd name="T85" fmla="*/ 64 h 180"/>
              <a:gd name="T86" fmla="*/ 20 w 96"/>
              <a:gd name="T87" fmla="*/ 44 h 180"/>
              <a:gd name="T88" fmla="*/ 12 w 96"/>
              <a:gd name="T89" fmla="*/ 32 h 180"/>
              <a:gd name="T90" fmla="*/ 8 w 96"/>
              <a:gd name="T91" fmla="*/ 20 h 180"/>
              <a:gd name="T92" fmla="*/ 8 w 96"/>
              <a:gd name="T93" fmla="*/ 20 h 1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96" h="180">
                <a:moveTo>
                  <a:pt x="8" y="20"/>
                </a:moveTo>
                <a:lnTo>
                  <a:pt x="4" y="16"/>
                </a:lnTo>
                <a:lnTo>
                  <a:pt x="0" y="12"/>
                </a:lnTo>
                <a:lnTo>
                  <a:pt x="0" y="8"/>
                </a:lnTo>
                <a:lnTo>
                  <a:pt x="4" y="4"/>
                </a:lnTo>
                <a:lnTo>
                  <a:pt x="8" y="0"/>
                </a:lnTo>
                <a:lnTo>
                  <a:pt x="16" y="0"/>
                </a:lnTo>
                <a:lnTo>
                  <a:pt x="24" y="0"/>
                </a:lnTo>
                <a:lnTo>
                  <a:pt x="28" y="0"/>
                </a:lnTo>
                <a:lnTo>
                  <a:pt x="36" y="0"/>
                </a:lnTo>
                <a:lnTo>
                  <a:pt x="48" y="0"/>
                </a:lnTo>
                <a:lnTo>
                  <a:pt x="56" y="4"/>
                </a:lnTo>
                <a:lnTo>
                  <a:pt x="68" y="4"/>
                </a:lnTo>
                <a:lnTo>
                  <a:pt x="72" y="20"/>
                </a:lnTo>
                <a:lnTo>
                  <a:pt x="76" y="36"/>
                </a:lnTo>
                <a:lnTo>
                  <a:pt x="80" y="52"/>
                </a:lnTo>
                <a:lnTo>
                  <a:pt x="80" y="68"/>
                </a:lnTo>
                <a:lnTo>
                  <a:pt x="84" y="80"/>
                </a:lnTo>
                <a:lnTo>
                  <a:pt x="88" y="92"/>
                </a:lnTo>
                <a:lnTo>
                  <a:pt x="88" y="104"/>
                </a:lnTo>
                <a:lnTo>
                  <a:pt x="92" y="112"/>
                </a:lnTo>
                <a:lnTo>
                  <a:pt x="92" y="124"/>
                </a:lnTo>
                <a:lnTo>
                  <a:pt x="92" y="132"/>
                </a:lnTo>
                <a:lnTo>
                  <a:pt x="96" y="144"/>
                </a:lnTo>
                <a:lnTo>
                  <a:pt x="96" y="152"/>
                </a:lnTo>
                <a:lnTo>
                  <a:pt x="96" y="160"/>
                </a:lnTo>
                <a:lnTo>
                  <a:pt x="96" y="164"/>
                </a:lnTo>
                <a:lnTo>
                  <a:pt x="96" y="172"/>
                </a:lnTo>
                <a:lnTo>
                  <a:pt x="92" y="176"/>
                </a:lnTo>
                <a:lnTo>
                  <a:pt x="88" y="176"/>
                </a:lnTo>
                <a:lnTo>
                  <a:pt x="84" y="180"/>
                </a:lnTo>
                <a:lnTo>
                  <a:pt x="80" y="180"/>
                </a:lnTo>
                <a:lnTo>
                  <a:pt x="72" y="176"/>
                </a:lnTo>
                <a:lnTo>
                  <a:pt x="68" y="172"/>
                </a:lnTo>
                <a:lnTo>
                  <a:pt x="64" y="168"/>
                </a:lnTo>
                <a:lnTo>
                  <a:pt x="60" y="160"/>
                </a:lnTo>
                <a:lnTo>
                  <a:pt x="56" y="152"/>
                </a:lnTo>
                <a:lnTo>
                  <a:pt x="52" y="144"/>
                </a:lnTo>
                <a:lnTo>
                  <a:pt x="52" y="136"/>
                </a:lnTo>
                <a:lnTo>
                  <a:pt x="48" y="120"/>
                </a:lnTo>
                <a:lnTo>
                  <a:pt x="40" y="104"/>
                </a:lnTo>
                <a:lnTo>
                  <a:pt x="36" y="84"/>
                </a:lnTo>
                <a:lnTo>
                  <a:pt x="28" y="64"/>
                </a:lnTo>
                <a:lnTo>
                  <a:pt x="20" y="44"/>
                </a:lnTo>
                <a:lnTo>
                  <a:pt x="12" y="32"/>
                </a:lnTo>
                <a:lnTo>
                  <a:pt x="8" y="20"/>
                </a:lnTo>
                <a:lnTo>
                  <a:pt x="8" y="20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3" name="Freeform 93">
            <a:extLst>
              <a:ext uri="{FF2B5EF4-FFF2-40B4-BE49-F238E27FC236}">
                <a16:creationId xmlns:a16="http://schemas.microsoft.com/office/drawing/2014/main" id="{C315D616-040E-4004-8155-9C543296948D}"/>
              </a:ext>
            </a:extLst>
          </p:cNvPr>
          <p:cNvSpPr>
            <a:spLocks/>
          </p:cNvSpPr>
          <p:nvPr/>
        </p:nvSpPr>
        <p:spPr bwMode="auto">
          <a:xfrm>
            <a:off x="4818310" y="1564930"/>
            <a:ext cx="1047435" cy="1353170"/>
          </a:xfrm>
          <a:custGeom>
            <a:avLst/>
            <a:gdLst>
              <a:gd name="T0" fmla="*/ 160 w 300"/>
              <a:gd name="T1" fmla="*/ 288 h 292"/>
              <a:gd name="T2" fmla="*/ 140 w 300"/>
              <a:gd name="T3" fmla="*/ 292 h 292"/>
              <a:gd name="T4" fmla="*/ 120 w 300"/>
              <a:gd name="T5" fmla="*/ 276 h 292"/>
              <a:gd name="T6" fmla="*/ 108 w 300"/>
              <a:gd name="T7" fmla="*/ 252 h 292"/>
              <a:gd name="T8" fmla="*/ 108 w 300"/>
              <a:gd name="T9" fmla="*/ 236 h 292"/>
              <a:gd name="T10" fmla="*/ 124 w 300"/>
              <a:gd name="T11" fmla="*/ 224 h 292"/>
              <a:gd name="T12" fmla="*/ 132 w 300"/>
              <a:gd name="T13" fmla="*/ 204 h 292"/>
              <a:gd name="T14" fmla="*/ 140 w 300"/>
              <a:gd name="T15" fmla="*/ 176 h 292"/>
              <a:gd name="T16" fmla="*/ 148 w 300"/>
              <a:gd name="T17" fmla="*/ 136 h 292"/>
              <a:gd name="T18" fmla="*/ 152 w 300"/>
              <a:gd name="T19" fmla="*/ 96 h 292"/>
              <a:gd name="T20" fmla="*/ 152 w 300"/>
              <a:gd name="T21" fmla="*/ 64 h 292"/>
              <a:gd name="T22" fmla="*/ 152 w 300"/>
              <a:gd name="T23" fmla="*/ 60 h 292"/>
              <a:gd name="T24" fmla="*/ 140 w 300"/>
              <a:gd name="T25" fmla="*/ 60 h 292"/>
              <a:gd name="T26" fmla="*/ 120 w 300"/>
              <a:gd name="T27" fmla="*/ 68 h 292"/>
              <a:gd name="T28" fmla="*/ 72 w 300"/>
              <a:gd name="T29" fmla="*/ 80 h 292"/>
              <a:gd name="T30" fmla="*/ 52 w 300"/>
              <a:gd name="T31" fmla="*/ 84 h 292"/>
              <a:gd name="T32" fmla="*/ 36 w 300"/>
              <a:gd name="T33" fmla="*/ 80 h 292"/>
              <a:gd name="T34" fmla="*/ 16 w 300"/>
              <a:gd name="T35" fmla="*/ 72 h 292"/>
              <a:gd name="T36" fmla="*/ 0 w 300"/>
              <a:gd name="T37" fmla="*/ 48 h 292"/>
              <a:gd name="T38" fmla="*/ 56 w 300"/>
              <a:gd name="T39" fmla="*/ 44 h 292"/>
              <a:gd name="T40" fmla="*/ 100 w 300"/>
              <a:gd name="T41" fmla="*/ 36 h 292"/>
              <a:gd name="T42" fmla="*/ 132 w 300"/>
              <a:gd name="T43" fmla="*/ 28 h 292"/>
              <a:gd name="T44" fmla="*/ 160 w 300"/>
              <a:gd name="T45" fmla="*/ 12 h 292"/>
              <a:gd name="T46" fmla="*/ 180 w 300"/>
              <a:gd name="T47" fmla="*/ 0 h 292"/>
              <a:gd name="T48" fmla="*/ 200 w 300"/>
              <a:gd name="T49" fmla="*/ 4 h 292"/>
              <a:gd name="T50" fmla="*/ 232 w 300"/>
              <a:gd name="T51" fmla="*/ 16 h 292"/>
              <a:gd name="T52" fmla="*/ 248 w 300"/>
              <a:gd name="T53" fmla="*/ 28 h 292"/>
              <a:gd name="T54" fmla="*/ 240 w 300"/>
              <a:gd name="T55" fmla="*/ 44 h 292"/>
              <a:gd name="T56" fmla="*/ 224 w 300"/>
              <a:gd name="T57" fmla="*/ 60 h 292"/>
              <a:gd name="T58" fmla="*/ 216 w 300"/>
              <a:gd name="T59" fmla="*/ 84 h 292"/>
              <a:gd name="T60" fmla="*/ 204 w 300"/>
              <a:gd name="T61" fmla="*/ 112 h 292"/>
              <a:gd name="T62" fmla="*/ 196 w 300"/>
              <a:gd name="T63" fmla="*/ 144 h 292"/>
              <a:gd name="T64" fmla="*/ 192 w 300"/>
              <a:gd name="T65" fmla="*/ 168 h 292"/>
              <a:gd name="T66" fmla="*/ 188 w 300"/>
              <a:gd name="T67" fmla="*/ 180 h 292"/>
              <a:gd name="T68" fmla="*/ 188 w 300"/>
              <a:gd name="T69" fmla="*/ 188 h 292"/>
              <a:gd name="T70" fmla="*/ 196 w 300"/>
              <a:gd name="T71" fmla="*/ 184 h 292"/>
              <a:gd name="T72" fmla="*/ 220 w 300"/>
              <a:gd name="T73" fmla="*/ 172 h 292"/>
              <a:gd name="T74" fmla="*/ 256 w 300"/>
              <a:gd name="T75" fmla="*/ 152 h 292"/>
              <a:gd name="T76" fmla="*/ 280 w 300"/>
              <a:gd name="T77" fmla="*/ 136 h 292"/>
              <a:gd name="T78" fmla="*/ 300 w 300"/>
              <a:gd name="T79" fmla="*/ 132 h 292"/>
              <a:gd name="T80" fmla="*/ 300 w 300"/>
              <a:gd name="T81" fmla="*/ 140 h 292"/>
              <a:gd name="T82" fmla="*/ 280 w 300"/>
              <a:gd name="T83" fmla="*/ 160 h 292"/>
              <a:gd name="T84" fmla="*/ 244 w 300"/>
              <a:gd name="T85" fmla="*/ 196 h 292"/>
              <a:gd name="T86" fmla="*/ 200 w 300"/>
              <a:gd name="T87" fmla="*/ 236 h 292"/>
              <a:gd name="T88" fmla="*/ 176 w 300"/>
              <a:gd name="T89" fmla="*/ 260 h 292"/>
              <a:gd name="T90" fmla="*/ 168 w 300"/>
              <a:gd name="T91" fmla="*/ 272 h 2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300" h="292">
                <a:moveTo>
                  <a:pt x="168" y="272"/>
                </a:moveTo>
                <a:lnTo>
                  <a:pt x="164" y="280"/>
                </a:lnTo>
                <a:lnTo>
                  <a:pt x="160" y="288"/>
                </a:lnTo>
                <a:lnTo>
                  <a:pt x="152" y="292"/>
                </a:lnTo>
                <a:lnTo>
                  <a:pt x="144" y="292"/>
                </a:lnTo>
                <a:lnTo>
                  <a:pt x="140" y="292"/>
                </a:lnTo>
                <a:lnTo>
                  <a:pt x="132" y="288"/>
                </a:lnTo>
                <a:lnTo>
                  <a:pt x="128" y="284"/>
                </a:lnTo>
                <a:lnTo>
                  <a:pt x="120" y="276"/>
                </a:lnTo>
                <a:lnTo>
                  <a:pt x="112" y="268"/>
                </a:lnTo>
                <a:lnTo>
                  <a:pt x="108" y="260"/>
                </a:lnTo>
                <a:lnTo>
                  <a:pt x="108" y="252"/>
                </a:lnTo>
                <a:lnTo>
                  <a:pt x="104" y="248"/>
                </a:lnTo>
                <a:lnTo>
                  <a:pt x="108" y="244"/>
                </a:lnTo>
                <a:lnTo>
                  <a:pt x="108" y="236"/>
                </a:lnTo>
                <a:lnTo>
                  <a:pt x="112" y="232"/>
                </a:lnTo>
                <a:lnTo>
                  <a:pt x="120" y="228"/>
                </a:lnTo>
                <a:lnTo>
                  <a:pt x="124" y="224"/>
                </a:lnTo>
                <a:lnTo>
                  <a:pt x="124" y="220"/>
                </a:lnTo>
                <a:lnTo>
                  <a:pt x="128" y="212"/>
                </a:lnTo>
                <a:lnTo>
                  <a:pt x="132" y="204"/>
                </a:lnTo>
                <a:lnTo>
                  <a:pt x="136" y="196"/>
                </a:lnTo>
                <a:lnTo>
                  <a:pt x="136" y="188"/>
                </a:lnTo>
                <a:lnTo>
                  <a:pt x="140" y="176"/>
                </a:lnTo>
                <a:lnTo>
                  <a:pt x="144" y="164"/>
                </a:lnTo>
                <a:lnTo>
                  <a:pt x="144" y="148"/>
                </a:lnTo>
                <a:lnTo>
                  <a:pt x="148" y="136"/>
                </a:lnTo>
                <a:lnTo>
                  <a:pt x="148" y="124"/>
                </a:lnTo>
                <a:lnTo>
                  <a:pt x="148" y="116"/>
                </a:lnTo>
                <a:lnTo>
                  <a:pt x="152" y="96"/>
                </a:lnTo>
                <a:lnTo>
                  <a:pt x="152" y="84"/>
                </a:lnTo>
                <a:lnTo>
                  <a:pt x="152" y="72"/>
                </a:lnTo>
                <a:lnTo>
                  <a:pt x="152" y="64"/>
                </a:lnTo>
                <a:lnTo>
                  <a:pt x="152" y="60"/>
                </a:lnTo>
                <a:lnTo>
                  <a:pt x="152" y="60"/>
                </a:lnTo>
                <a:lnTo>
                  <a:pt x="152" y="60"/>
                </a:lnTo>
                <a:lnTo>
                  <a:pt x="148" y="60"/>
                </a:lnTo>
                <a:lnTo>
                  <a:pt x="144" y="60"/>
                </a:lnTo>
                <a:lnTo>
                  <a:pt x="140" y="60"/>
                </a:lnTo>
                <a:lnTo>
                  <a:pt x="136" y="64"/>
                </a:lnTo>
                <a:lnTo>
                  <a:pt x="128" y="64"/>
                </a:lnTo>
                <a:lnTo>
                  <a:pt x="120" y="68"/>
                </a:lnTo>
                <a:lnTo>
                  <a:pt x="108" y="68"/>
                </a:lnTo>
                <a:lnTo>
                  <a:pt x="88" y="76"/>
                </a:lnTo>
                <a:lnTo>
                  <a:pt x="72" y="80"/>
                </a:lnTo>
                <a:lnTo>
                  <a:pt x="64" y="80"/>
                </a:lnTo>
                <a:lnTo>
                  <a:pt x="60" y="84"/>
                </a:lnTo>
                <a:lnTo>
                  <a:pt x="52" y="84"/>
                </a:lnTo>
                <a:lnTo>
                  <a:pt x="48" y="84"/>
                </a:lnTo>
                <a:lnTo>
                  <a:pt x="44" y="84"/>
                </a:lnTo>
                <a:lnTo>
                  <a:pt x="36" y="80"/>
                </a:lnTo>
                <a:lnTo>
                  <a:pt x="28" y="80"/>
                </a:lnTo>
                <a:lnTo>
                  <a:pt x="24" y="76"/>
                </a:lnTo>
                <a:lnTo>
                  <a:pt x="16" y="72"/>
                </a:lnTo>
                <a:lnTo>
                  <a:pt x="12" y="64"/>
                </a:lnTo>
                <a:lnTo>
                  <a:pt x="4" y="56"/>
                </a:lnTo>
                <a:lnTo>
                  <a:pt x="0" y="48"/>
                </a:lnTo>
                <a:lnTo>
                  <a:pt x="20" y="48"/>
                </a:lnTo>
                <a:lnTo>
                  <a:pt x="40" y="44"/>
                </a:lnTo>
                <a:lnTo>
                  <a:pt x="56" y="44"/>
                </a:lnTo>
                <a:lnTo>
                  <a:pt x="72" y="40"/>
                </a:lnTo>
                <a:lnTo>
                  <a:pt x="88" y="36"/>
                </a:lnTo>
                <a:lnTo>
                  <a:pt x="100" y="36"/>
                </a:lnTo>
                <a:lnTo>
                  <a:pt x="108" y="32"/>
                </a:lnTo>
                <a:lnTo>
                  <a:pt x="116" y="32"/>
                </a:lnTo>
                <a:lnTo>
                  <a:pt x="132" y="28"/>
                </a:lnTo>
                <a:lnTo>
                  <a:pt x="144" y="24"/>
                </a:lnTo>
                <a:lnTo>
                  <a:pt x="152" y="16"/>
                </a:lnTo>
                <a:lnTo>
                  <a:pt x="160" y="12"/>
                </a:lnTo>
                <a:lnTo>
                  <a:pt x="168" y="8"/>
                </a:lnTo>
                <a:lnTo>
                  <a:pt x="172" y="4"/>
                </a:lnTo>
                <a:lnTo>
                  <a:pt x="180" y="0"/>
                </a:lnTo>
                <a:lnTo>
                  <a:pt x="188" y="0"/>
                </a:lnTo>
                <a:lnTo>
                  <a:pt x="192" y="0"/>
                </a:lnTo>
                <a:lnTo>
                  <a:pt x="200" y="4"/>
                </a:lnTo>
                <a:lnTo>
                  <a:pt x="212" y="4"/>
                </a:lnTo>
                <a:lnTo>
                  <a:pt x="224" y="8"/>
                </a:lnTo>
                <a:lnTo>
                  <a:pt x="232" y="16"/>
                </a:lnTo>
                <a:lnTo>
                  <a:pt x="240" y="20"/>
                </a:lnTo>
                <a:lnTo>
                  <a:pt x="244" y="24"/>
                </a:lnTo>
                <a:lnTo>
                  <a:pt x="248" y="28"/>
                </a:lnTo>
                <a:lnTo>
                  <a:pt x="248" y="32"/>
                </a:lnTo>
                <a:lnTo>
                  <a:pt x="244" y="40"/>
                </a:lnTo>
                <a:lnTo>
                  <a:pt x="240" y="44"/>
                </a:lnTo>
                <a:lnTo>
                  <a:pt x="232" y="52"/>
                </a:lnTo>
                <a:lnTo>
                  <a:pt x="228" y="56"/>
                </a:lnTo>
                <a:lnTo>
                  <a:pt x="224" y="60"/>
                </a:lnTo>
                <a:lnTo>
                  <a:pt x="220" y="68"/>
                </a:lnTo>
                <a:lnTo>
                  <a:pt x="220" y="76"/>
                </a:lnTo>
                <a:lnTo>
                  <a:pt x="216" y="84"/>
                </a:lnTo>
                <a:lnTo>
                  <a:pt x="212" y="92"/>
                </a:lnTo>
                <a:lnTo>
                  <a:pt x="208" y="104"/>
                </a:lnTo>
                <a:lnTo>
                  <a:pt x="204" y="112"/>
                </a:lnTo>
                <a:lnTo>
                  <a:pt x="200" y="124"/>
                </a:lnTo>
                <a:lnTo>
                  <a:pt x="200" y="136"/>
                </a:lnTo>
                <a:lnTo>
                  <a:pt x="196" y="144"/>
                </a:lnTo>
                <a:lnTo>
                  <a:pt x="196" y="152"/>
                </a:lnTo>
                <a:lnTo>
                  <a:pt x="192" y="160"/>
                </a:lnTo>
                <a:lnTo>
                  <a:pt x="192" y="168"/>
                </a:lnTo>
                <a:lnTo>
                  <a:pt x="192" y="172"/>
                </a:lnTo>
                <a:lnTo>
                  <a:pt x="188" y="176"/>
                </a:lnTo>
                <a:lnTo>
                  <a:pt x="188" y="180"/>
                </a:lnTo>
                <a:lnTo>
                  <a:pt x="188" y="188"/>
                </a:lnTo>
                <a:lnTo>
                  <a:pt x="188" y="188"/>
                </a:lnTo>
                <a:lnTo>
                  <a:pt x="188" y="188"/>
                </a:lnTo>
                <a:lnTo>
                  <a:pt x="192" y="188"/>
                </a:lnTo>
                <a:lnTo>
                  <a:pt x="192" y="188"/>
                </a:lnTo>
                <a:lnTo>
                  <a:pt x="196" y="184"/>
                </a:lnTo>
                <a:lnTo>
                  <a:pt x="204" y="180"/>
                </a:lnTo>
                <a:lnTo>
                  <a:pt x="212" y="176"/>
                </a:lnTo>
                <a:lnTo>
                  <a:pt x="220" y="172"/>
                </a:lnTo>
                <a:lnTo>
                  <a:pt x="232" y="164"/>
                </a:lnTo>
                <a:lnTo>
                  <a:pt x="244" y="156"/>
                </a:lnTo>
                <a:lnTo>
                  <a:pt x="256" y="152"/>
                </a:lnTo>
                <a:lnTo>
                  <a:pt x="264" y="144"/>
                </a:lnTo>
                <a:lnTo>
                  <a:pt x="272" y="140"/>
                </a:lnTo>
                <a:lnTo>
                  <a:pt x="280" y="136"/>
                </a:lnTo>
                <a:lnTo>
                  <a:pt x="288" y="132"/>
                </a:lnTo>
                <a:lnTo>
                  <a:pt x="296" y="132"/>
                </a:lnTo>
                <a:lnTo>
                  <a:pt x="300" y="132"/>
                </a:lnTo>
                <a:lnTo>
                  <a:pt x="300" y="132"/>
                </a:lnTo>
                <a:lnTo>
                  <a:pt x="300" y="136"/>
                </a:lnTo>
                <a:lnTo>
                  <a:pt x="300" y="140"/>
                </a:lnTo>
                <a:lnTo>
                  <a:pt x="296" y="144"/>
                </a:lnTo>
                <a:lnTo>
                  <a:pt x="288" y="152"/>
                </a:lnTo>
                <a:lnTo>
                  <a:pt x="280" y="160"/>
                </a:lnTo>
                <a:lnTo>
                  <a:pt x="272" y="172"/>
                </a:lnTo>
                <a:lnTo>
                  <a:pt x="256" y="184"/>
                </a:lnTo>
                <a:lnTo>
                  <a:pt x="244" y="196"/>
                </a:lnTo>
                <a:lnTo>
                  <a:pt x="228" y="212"/>
                </a:lnTo>
                <a:lnTo>
                  <a:pt x="212" y="224"/>
                </a:lnTo>
                <a:lnTo>
                  <a:pt x="200" y="236"/>
                </a:lnTo>
                <a:lnTo>
                  <a:pt x="192" y="244"/>
                </a:lnTo>
                <a:lnTo>
                  <a:pt x="184" y="256"/>
                </a:lnTo>
                <a:lnTo>
                  <a:pt x="176" y="260"/>
                </a:lnTo>
                <a:lnTo>
                  <a:pt x="172" y="268"/>
                </a:lnTo>
                <a:lnTo>
                  <a:pt x="168" y="272"/>
                </a:lnTo>
                <a:lnTo>
                  <a:pt x="168" y="272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4" name="Freeform 94">
            <a:extLst>
              <a:ext uri="{FF2B5EF4-FFF2-40B4-BE49-F238E27FC236}">
                <a16:creationId xmlns:a16="http://schemas.microsoft.com/office/drawing/2014/main" id="{EE540EA3-BBF3-485E-A931-5DCC76EEA750}"/>
              </a:ext>
            </a:extLst>
          </p:cNvPr>
          <p:cNvSpPr>
            <a:spLocks/>
          </p:cNvSpPr>
          <p:nvPr/>
        </p:nvSpPr>
        <p:spPr bwMode="auto">
          <a:xfrm>
            <a:off x="5279181" y="934687"/>
            <a:ext cx="432940" cy="370731"/>
          </a:xfrm>
          <a:custGeom>
            <a:avLst/>
            <a:gdLst>
              <a:gd name="T0" fmla="*/ 4 w 124"/>
              <a:gd name="T1" fmla="*/ 16 h 80"/>
              <a:gd name="T2" fmla="*/ 0 w 124"/>
              <a:gd name="T3" fmla="*/ 12 h 80"/>
              <a:gd name="T4" fmla="*/ 0 w 124"/>
              <a:gd name="T5" fmla="*/ 8 h 80"/>
              <a:gd name="T6" fmla="*/ 4 w 124"/>
              <a:gd name="T7" fmla="*/ 4 h 80"/>
              <a:gd name="T8" fmla="*/ 4 w 124"/>
              <a:gd name="T9" fmla="*/ 0 h 80"/>
              <a:gd name="T10" fmla="*/ 8 w 124"/>
              <a:gd name="T11" fmla="*/ 0 h 80"/>
              <a:gd name="T12" fmla="*/ 12 w 124"/>
              <a:gd name="T13" fmla="*/ 0 h 80"/>
              <a:gd name="T14" fmla="*/ 20 w 124"/>
              <a:gd name="T15" fmla="*/ 0 h 80"/>
              <a:gd name="T16" fmla="*/ 28 w 124"/>
              <a:gd name="T17" fmla="*/ 0 h 80"/>
              <a:gd name="T18" fmla="*/ 40 w 124"/>
              <a:gd name="T19" fmla="*/ 4 h 80"/>
              <a:gd name="T20" fmla="*/ 52 w 124"/>
              <a:gd name="T21" fmla="*/ 4 h 80"/>
              <a:gd name="T22" fmla="*/ 64 w 124"/>
              <a:gd name="T23" fmla="*/ 8 h 80"/>
              <a:gd name="T24" fmla="*/ 80 w 124"/>
              <a:gd name="T25" fmla="*/ 12 h 80"/>
              <a:gd name="T26" fmla="*/ 96 w 124"/>
              <a:gd name="T27" fmla="*/ 16 h 80"/>
              <a:gd name="T28" fmla="*/ 108 w 124"/>
              <a:gd name="T29" fmla="*/ 24 h 80"/>
              <a:gd name="T30" fmla="*/ 116 w 124"/>
              <a:gd name="T31" fmla="*/ 28 h 80"/>
              <a:gd name="T32" fmla="*/ 124 w 124"/>
              <a:gd name="T33" fmla="*/ 36 h 80"/>
              <a:gd name="T34" fmla="*/ 124 w 124"/>
              <a:gd name="T35" fmla="*/ 40 h 80"/>
              <a:gd name="T36" fmla="*/ 124 w 124"/>
              <a:gd name="T37" fmla="*/ 48 h 80"/>
              <a:gd name="T38" fmla="*/ 124 w 124"/>
              <a:gd name="T39" fmla="*/ 56 h 80"/>
              <a:gd name="T40" fmla="*/ 120 w 124"/>
              <a:gd name="T41" fmla="*/ 64 h 80"/>
              <a:gd name="T42" fmla="*/ 116 w 124"/>
              <a:gd name="T43" fmla="*/ 72 h 80"/>
              <a:gd name="T44" fmla="*/ 108 w 124"/>
              <a:gd name="T45" fmla="*/ 76 h 80"/>
              <a:gd name="T46" fmla="*/ 104 w 124"/>
              <a:gd name="T47" fmla="*/ 80 h 80"/>
              <a:gd name="T48" fmla="*/ 96 w 124"/>
              <a:gd name="T49" fmla="*/ 80 h 80"/>
              <a:gd name="T50" fmla="*/ 88 w 124"/>
              <a:gd name="T51" fmla="*/ 76 h 80"/>
              <a:gd name="T52" fmla="*/ 76 w 124"/>
              <a:gd name="T53" fmla="*/ 72 h 80"/>
              <a:gd name="T54" fmla="*/ 60 w 124"/>
              <a:gd name="T55" fmla="*/ 64 h 80"/>
              <a:gd name="T56" fmla="*/ 44 w 124"/>
              <a:gd name="T57" fmla="*/ 52 h 80"/>
              <a:gd name="T58" fmla="*/ 36 w 124"/>
              <a:gd name="T59" fmla="*/ 44 h 80"/>
              <a:gd name="T60" fmla="*/ 28 w 124"/>
              <a:gd name="T61" fmla="*/ 40 h 80"/>
              <a:gd name="T62" fmla="*/ 20 w 124"/>
              <a:gd name="T63" fmla="*/ 36 h 80"/>
              <a:gd name="T64" fmla="*/ 16 w 124"/>
              <a:gd name="T65" fmla="*/ 32 h 80"/>
              <a:gd name="T66" fmla="*/ 8 w 124"/>
              <a:gd name="T67" fmla="*/ 28 h 80"/>
              <a:gd name="T68" fmla="*/ 8 w 124"/>
              <a:gd name="T69" fmla="*/ 24 h 80"/>
              <a:gd name="T70" fmla="*/ 4 w 124"/>
              <a:gd name="T71" fmla="*/ 16 h 80"/>
              <a:gd name="T72" fmla="*/ 4 w 124"/>
              <a:gd name="T73" fmla="*/ 16 h 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24" h="80">
                <a:moveTo>
                  <a:pt x="4" y="16"/>
                </a:moveTo>
                <a:lnTo>
                  <a:pt x="0" y="12"/>
                </a:lnTo>
                <a:lnTo>
                  <a:pt x="0" y="8"/>
                </a:lnTo>
                <a:lnTo>
                  <a:pt x="4" y="4"/>
                </a:lnTo>
                <a:lnTo>
                  <a:pt x="4" y="0"/>
                </a:lnTo>
                <a:lnTo>
                  <a:pt x="8" y="0"/>
                </a:lnTo>
                <a:lnTo>
                  <a:pt x="12" y="0"/>
                </a:lnTo>
                <a:lnTo>
                  <a:pt x="20" y="0"/>
                </a:lnTo>
                <a:lnTo>
                  <a:pt x="28" y="0"/>
                </a:lnTo>
                <a:lnTo>
                  <a:pt x="40" y="4"/>
                </a:lnTo>
                <a:lnTo>
                  <a:pt x="52" y="4"/>
                </a:lnTo>
                <a:lnTo>
                  <a:pt x="64" y="8"/>
                </a:lnTo>
                <a:lnTo>
                  <a:pt x="80" y="12"/>
                </a:lnTo>
                <a:lnTo>
                  <a:pt x="96" y="16"/>
                </a:lnTo>
                <a:lnTo>
                  <a:pt x="108" y="24"/>
                </a:lnTo>
                <a:lnTo>
                  <a:pt x="116" y="28"/>
                </a:lnTo>
                <a:lnTo>
                  <a:pt x="124" y="36"/>
                </a:lnTo>
                <a:lnTo>
                  <a:pt x="124" y="40"/>
                </a:lnTo>
                <a:lnTo>
                  <a:pt x="124" y="48"/>
                </a:lnTo>
                <a:lnTo>
                  <a:pt x="124" y="56"/>
                </a:lnTo>
                <a:lnTo>
                  <a:pt x="120" y="64"/>
                </a:lnTo>
                <a:lnTo>
                  <a:pt x="116" y="72"/>
                </a:lnTo>
                <a:lnTo>
                  <a:pt x="108" y="76"/>
                </a:lnTo>
                <a:lnTo>
                  <a:pt x="104" y="80"/>
                </a:lnTo>
                <a:lnTo>
                  <a:pt x="96" y="80"/>
                </a:lnTo>
                <a:lnTo>
                  <a:pt x="88" y="76"/>
                </a:lnTo>
                <a:lnTo>
                  <a:pt x="76" y="72"/>
                </a:lnTo>
                <a:lnTo>
                  <a:pt x="60" y="64"/>
                </a:lnTo>
                <a:lnTo>
                  <a:pt x="44" y="52"/>
                </a:lnTo>
                <a:lnTo>
                  <a:pt x="36" y="44"/>
                </a:lnTo>
                <a:lnTo>
                  <a:pt x="28" y="40"/>
                </a:lnTo>
                <a:lnTo>
                  <a:pt x="20" y="36"/>
                </a:lnTo>
                <a:lnTo>
                  <a:pt x="16" y="32"/>
                </a:lnTo>
                <a:lnTo>
                  <a:pt x="8" y="28"/>
                </a:lnTo>
                <a:lnTo>
                  <a:pt x="8" y="24"/>
                </a:lnTo>
                <a:lnTo>
                  <a:pt x="4" y="16"/>
                </a:lnTo>
                <a:lnTo>
                  <a:pt x="4" y="16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5" name="Freeform 95">
            <a:extLst>
              <a:ext uri="{FF2B5EF4-FFF2-40B4-BE49-F238E27FC236}">
                <a16:creationId xmlns:a16="http://schemas.microsoft.com/office/drawing/2014/main" id="{D48664EC-8406-4205-A84D-17B47595740D}"/>
              </a:ext>
            </a:extLst>
          </p:cNvPr>
          <p:cNvSpPr>
            <a:spLocks/>
          </p:cNvSpPr>
          <p:nvPr/>
        </p:nvSpPr>
        <p:spPr bwMode="auto">
          <a:xfrm>
            <a:off x="5907643" y="990296"/>
            <a:ext cx="321213" cy="370731"/>
          </a:xfrm>
          <a:custGeom>
            <a:avLst/>
            <a:gdLst>
              <a:gd name="T0" fmla="*/ 68 w 92"/>
              <a:gd name="T1" fmla="*/ 80 h 80"/>
              <a:gd name="T2" fmla="*/ 60 w 92"/>
              <a:gd name="T3" fmla="*/ 80 h 80"/>
              <a:gd name="T4" fmla="*/ 52 w 92"/>
              <a:gd name="T5" fmla="*/ 76 h 80"/>
              <a:gd name="T6" fmla="*/ 44 w 92"/>
              <a:gd name="T7" fmla="*/ 68 h 80"/>
              <a:gd name="T8" fmla="*/ 32 w 92"/>
              <a:gd name="T9" fmla="*/ 56 h 80"/>
              <a:gd name="T10" fmla="*/ 24 w 92"/>
              <a:gd name="T11" fmla="*/ 48 h 80"/>
              <a:gd name="T12" fmla="*/ 16 w 92"/>
              <a:gd name="T13" fmla="*/ 44 h 80"/>
              <a:gd name="T14" fmla="*/ 8 w 92"/>
              <a:gd name="T15" fmla="*/ 32 h 80"/>
              <a:gd name="T16" fmla="*/ 4 w 92"/>
              <a:gd name="T17" fmla="*/ 24 h 80"/>
              <a:gd name="T18" fmla="*/ 0 w 92"/>
              <a:gd name="T19" fmla="*/ 20 h 80"/>
              <a:gd name="T20" fmla="*/ 0 w 92"/>
              <a:gd name="T21" fmla="*/ 12 h 80"/>
              <a:gd name="T22" fmla="*/ 4 w 92"/>
              <a:gd name="T23" fmla="*/ 8 h 80"/>
              <a:gd name="T24" fmla="*/ 8 w 92"/>
              <a:gd name="T25" fmla="*/ 4 h 80"/>
              <a:gd name="T26" fmla="*/ 12 w 92"/>
              <a:gd name="T27" fmla="*/ 4 h 80"/>
              <a:gd name="T28" fmla="*/ 16 w 92"/>
              <a:gd name="T29" fmla="*/ 0 h 80"/>
              <a:gd name="T30" fmla="*/ 24 w 92"/>
              <a:gd name="T31" fmla="*/ 0 h 80"/>
              <a:gd name="T32" fmla="*/ 32 w 92"/>
              <a:gd name="T33" fmla="*/ 4 h 80"/>
              <a:gd name="T34" fmla="*/ 40 w 92"/>
              <a:gd name="T35" fmla="*/ 4 h 80"/>
              <a:gd name="T36" fmla="*/ 52 w 92"/>
              <a:gd name="T37" fmla="*/ 8 h 80"/>
              <a:gd name="T38" fmla="*/ 64 w 92"/>
              <a:gd name="T39" fmla="*/ 16 h 80"/>
              <a:gd name="T40" fmla="*/ 72 w 92"/>
              <a:gd name="T41" fmla="*/ 20 h 80"/>
              <a:gd name="T42" fmla="*/ 80 w 92"/>
              <a:gd name="T43" fmla="*/ 32 h 80"/>
              <a:gd name="T44" fmla="*/ 88 w 92"/>
              <a:gd name="T45" fmla="*/ 40 h 80"/>
              <a:gd name="T46" fmla="*/ 92 w 92"/>
              <a:gd name="T47" fmla="*/ 48 h 80"/>
              <a:gd name="T48" fmla="*/ 92 w 92"/>
              <a:gd name="T49" fmla="*/ 56 h 80"/>
              <a:gd name="T50" fmla="*/ 88 w 92"/>
              <a:gd name="T51" fmla="*/ 64 h 80"/>
              <a:gd name="T52" fmla="*/ 84 w 92"/>
              <a:gd name="T53" fmla="*/ 72 h 80"/>
              <a:gd name="T54" fmla="*/ 80 w 92"/>
              <a:gd name="T55" fmla="*/ 76 h 80"/>
              <a:gd name="T56" fmla="*/ 76 w 92"/>
              <a:gd name="T57" fmla="*/ 80 h 80"/>
              <a:gd name="T58" fmla="*/ 68 w 92"/>
              <a:gd name="T59" fmla="*/ 80 h 80"/>
              <a:gd name="T60" fmla="*/ 68 w 92"/>
              <a:gd name="T61" fmla="*/ 80 h 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92" h="80">
                <a:moveTo>
                  <a:pt x="68" y="80"/>
                </a:moveTo>
                <a:lnTo>
                  <a:pt x="60" y="80"/>
                </a:lnTo>
                <a:lnTo>
                  <a:pt x="52" y="76"/>
                </a:lnTo>
                <a:lnTo>
                  <a:pt x="44" y="68"/>
                </a:lnTo>
                <a:lnTo>
                  <a:pt x="32" y="56"/>
                </a:lnTo>
                <a:lnTo>
                  <a:pt x="24" y="48"/>
                </a:lnTo>
                <a:lnTo>
                  <a:pt x="16" y="44"/>
                </a:lnTo>
                <a:lnTo>
                  <a:pt x="8" y="32"/>
                </a:lnTo>
                <a:lnTo>
                  <a:pt x="4" y="24"/>
                </a:lnTo>
                <a:lnTo>
                  <a:pt x="0" y="20"/>
                </a:lnTo>
                <a:lnTo>
                  <a:pt x="0" y="12"/>
                </a:lnTo>
                <a:lnTo>
                  <a:pt x="4" y="8"/>
                </a:lnTo>
                <a:lnTo>
                  <a:pt x="8" y="4"/>
                </a:lnTo>
                <a:lnTo>
                  <a:pt x="12" y="4"/>
                </a:lnTo>
                <a:lnTo>
                  <a:pt x="16" y="0"/>
                </a:lnTo>
                <a:lnTo>
                  <a:pt x="24" y="0"/>
                </a:lnTo>
                <a:lnTo>
                  <a:pt x="32" y="4"/>
                </a:lnTo>
                <a:lnTo>
                  <a:pt x="40" y="4"/>
                </a:lnTo>
                <a:lnTo>
                  <a:pt x="52" y="8"/>
                </a:lnTo>
                <a:lnTo>
                  <a:pt x="64" y="16"/>
                </a:lnTo>
                <a:lnTo>
                  <a:pt x="72" y="20"/>
                </a:lnTo>
                <a:lnTo>
                  <a:pt x="80" y="32"/>
                </a:lnTo>
                <a:lnTo>
                  <a:pt x="88" y="40"/>
                </a:lnTo>
                <a:lnTo>
                  <a:pt x="92" y="48"/>
                </a:lnTo>
                <a:lnTo>
                  <a:pt x="92" y="56"/>
                </a:lnTo>
                <a:lnTo>
                  <a:pt x="88" y="64"/>
                </a:lnTo>
                <a:lnTo>
                  <a:pt x="84" y="72"/>
                </a:lnTo>
                <a:lnTo>
                  <a:pt x="80" y="76"/>
                </a:lnTo>
                <a:lnTo>
                  <a:pt x="76" y="80"/>
                </a:lnTo>
                <a:lnTo>
                  <a:pt x="68" y="80"/>
                </a:lnTo>
                <a:lnTo>
                  <a:pt x="68" y="80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6" name="Freeform 96">
            <a:extLst>
              <a:ext uri="{FF2B5EF4-FFF2-40B4-BE49-F238E27FC236}">
                <a16:creationId xmlns:a16="http://schemas.microsoft.com/office/drawing/2014/main" id="{508E729D-57CF-4828-B13F-4F7201CA1EDA}"/>
              </a:ext>
            </a:extLst>
          </p:cNvPr>
          <p:cNvSpPr>
            <a:spLocks/>
          </p:cNvSpPr>
          <p:nvPr/>
        </p:nvSpPr>
        <p:spPr bwMode="auto">
          <a:xfrm>
            <a:off x="6340582" y="749321"/>
            <a:ext cx="572598" cy="630244"/>
          </a:xfrm>
          <a:custGeom>
            <a:avLst/>
            <a:gdLst>
              <a:gd name="T0" fmla="*/ 0 w 164"/>
              <a:gd name="T1" fmla="*/ 132 h 136"/>
              <a:gd name="T2" fmla="*/ 0 w 164"/>
              <a:gd name="T3" fmla="*/ 128 h 136"/>
              <a:gd name="T4" fmla="*/ 8 w 164"/>
              <a:gd name="T5" fmla="*/ 120 h 136"/>
              <a:gd name="T6" fmla="*/ 16 w 164"/>
              <a:gd name="T7" fmla="*/ 112 h 136"/>
              <a:gd name="T8" fmla="*/ 28 w 164"/>
              <a:gd name="T9" fmla="*/ 100 h 136"/>
              <a:gd name="T10" fmla="*/ 36 w 164"/>
              <a:gd name="T11" fmla="*/ 88 h 136"/>
              <a:gd name="T12" fmla="*/ 48 w 164"/>
              <a:gd name="T13" fmla="*/ 76 h 136"/>
              <a:gd name="T14" fmla="*/ 76 w 164"/>
              <a:gd name="T15" fmla="*/ 52 h 136"/>
              <a:gd name="T16" fmla="*/ 84 w 164"/>
              <a:gd name="T17" fmla="*/ 40 h 136"/>
              <a:gd name="T18" fmla="*/ 92 w 164"/>
              <a:gd name="T19" fmla="*/ 32 h 136"/>
              <a:gd name="T20" fmla="*/ 96 w 164"/>
              <a:gd name="T21" fmla="*/ 24 h 136"/>
              <a:gd name="T22" fmla="*/ 92 w 164"/>
              <a:gd name="T23" fmla="*/ 20 h 136"/>
              <a:gd name="T24" fmla="*/ 92 w 164"/>
              <a:gd name="T25" fmla="*/ 16 h 136"/>
              <a:gd name="T26" fmla="*/ 92 w 164"/>
              <a:gd name="T27" fmla="*/ 12 h 136"/>
              <a:gd name="T28" fmla="*/ 96 w 164"/>
              <a:gd name="T29" fmla="*/ 8 h 136"/>
              <a:gd name="T30" fmla="*/ 100 w 164"/>
              <a:gd name="T31" fmla="*/ 4 h 136"/>
              <a:gd name="T32" fmla="*/ 108 w 164"/>
              <a:gd name="T33" fmla="*/ 0 h 136"/>
              <a:gd name="T34" fmla="*/ 116 w 164"/>
              <a:gd name="T35" fmla="*/ 4 h 136"/>
              <a:gd name="T36" fmla="*/ 124 w 164"/>
              <a:gd name="T37" fmla="*/ 4 h 136"/>
              <a:gd name="T38" fmla="*/ 136 w 164"/>
              <a:gd name="T39" fmla="*/ 12 h 136"/>
              <a:gd name="T40" fmla="*/ 148 w 164"/>
              <a:gd name="T41" fmla="*/ 20 h 136"/>
              <a:gd name="T42" fmla="*/ 156 w 164"/>
              <a:gd name="T43" fmla="*/ 28 h 136"/>
              <a:gd name="T44" fmla="*/ 164 w 164"/>
              <a:gd name="T45" fmla="*/ 32 h 136"/>
              <a:gd name="T46" fmla="*/ 164 w 164"/>
              <a:gd name="T47" fmla="*/ 40 h 136"/>
              <a:gd name="T48" fmla="*/ 164 w 164"/>
              <a:gd name="T49" fmla="*/ 44 h 136"/>
              <a:gd name="T50" fmla="*/ 156 w 164"/>
              <a:gd name="T51" fmla="*/ 52 h 136"/>
              <a:gd name="T52" fmla="*/ 148 w 164"/>
              <a:gd name="T53" fmla="*/ 60 h 136"/>
              <a:gd name="T54" fmla="*/ 136 w 164"/>
              <a:gd name="T55" fmla="*/ 68 h 136"/>
              <a:gd name="T56" fmla="*/ 120 w 164"/>
              <a:gd name="T57" fmla="*/ 80 h 136"/>
              <a:gd name="T58" fmla="*/ 100 w 164"/>
              <a:gd name="T59" fmla="*/ 92 h 136"/>
              <a:gd name="T60" fmla="*/ 80 w 164"/>
              <a:gd name="T61" fmla="*/ 104 h 136"/>
              <a:gd name="T62" fmla="*/ 56 w 164"/>
              <a:gd name="T63" fmla="*/ 116 h 136"/>
              <a:gd name="T64" fmla="*/ 44 w 164"/>
              <a:gd name="T65" fmla="*/ 120 h 136"/>
              <a:gd name="T66" fmla="*/ 32 w 164"/>
              <a:gd name="T67" fmla="*/ 128 h 136"/>
              <a:gd name="T68" fmla="*/ 24 w 164"/>
              <a:gd name="T69" fmla="*/ 132 h 136"/>
              <a:gd name="T70" fmla="*/ 16 w 164"/>
              <a:gd name="T71" fmla="*/ 132 h 136"/>
              <a:gd name="T72" fmla="*/ 8 w 164"/>
              <a:gd name="T73" fmla="*/ 136 h 136"/>
              <a:gd name="T74" fmla="*/ 4 w 164"/>
              <a:gd name="T75" fmla="*/ 136 h 136"/>
              <a:gd name="T76" fmla="*/ 0 w 164"/>
              <a:gd name="T77" fmla="*/ 136 h 136"/>
              <a:gd name="T78" fmla="*/ 0 w 164"/>
              <a:gd name="T79" fmla="*/ 132 h 136"/>
              <a:gd name="T80" fmla="*/ 0 w 164"/>
              <a:gd name="T81" fmla="*/ 132 h 1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164" h="136">
                <a:moveTo>
                  <a:pt x="0" y="132"/>
                </a:moveTo>
                <a:lnTo>
                  <a:pt x="0" y="128"/>
                </a:lnTo>
                <a:lnTo>
                  <a:pt x="8" y="120"/>
                </a:lnTo>
                <a:lnTo>
                  <a:pt x="16" y="112"/>
                </a:lnTo>
                <a:lnTo>
                  <a:pt x="28" y="100"/>
                </a:lnTo>
                <a:lnTo>
                  <a:pt x="36" y="88"/>
                </a:lnTo>
                <a:lnTo>
                  <a:pt x="48" y="76"/>
                </a:lnTo>
                <a:lnTo>
                  <a:pt x="76" y="52"/>
                </a:lnTo>
                <a:lnTo>
                  <a:pt x="84" y="40"/>
                </a:lnTo>
                <a:lnTo>
                  <a:pt x="92" y="32"/>
                </a:lnTo>
                <a:lnTo>
                  <a:pt x="96" y="24"/>
                </a:lnTo>
                <a:lnTo>
                  <a:pt x="92" y="20"/>
                </a:lnTo>
                <a:lnTo>
                  <a:pt x="92" y="16"/>
                </a:lnTo>
                <a:lnTo>
                  <a:pt x="92" y="12"/>
                </a:lnTo>
                <a:lnTo>
                  <a:pt x="96" y="8"/>
                </a:lnTo>
                <a:lnTo>
                  <a:pt x="100" y="4"/>
                </a:lnTo>
                <a:lnTo>
                  <a:pt x="108" y="0"/>
                </a:lnTo>
                <a:lnTo>
                  <a:pt x="116" y="4"/>
                </a:lnTo>
                <a:lnTo>
                  <a:pt x="124" y="4"/>
                </a:lnTo>
                <a:lnTo>
                  <a:pt x="136" y="12"/>
                </a:lnTo>
                <a:lnTo>
                  <a:pt x="148" y="20"/>
                </a:lnTo>
                <a:lnTo>
                  <a:pt x="156" y="28"/>
                </a:lnTo>
                <a:lnTo>
                  <a:pt x="164" y="32"/>
                </a:lnTo>
                <a:lnTo>
                  <a:pt x="164" y="40"/>
                </a:lnTo>
                <a:lnTo>
                  <a:pt x="164" y="44"/>
                </a:lnTo>
                <a:lnTo>
                  <a:pt x="156" y="52"/>
                </a:lnTo>
                <a:lnTo>
                  <a:pt x="148" y="60"/>
                </a:lnTo>
                <a:lnTo>
                  <a:pt x="136" y="68"/>
                </a:lnTo>
                <a:lnTo>
                  <a:pt x="120" y="80"/>
                </a:lnTo>
                <a:lnTo>
                  <a:pt x="100" y="92"/>
                </a:lnTo>
                <a:lnTo>
                  <a:pt x="80" y="104"/>
                </a:lnTo>
                <a:lnTo>
                  <a:pt x="56" y="116"/>
                </a:lnTo>
                <a:lnTo>
                  <a:pt x="44" y="120"/>
                </a:lnTo>
                <a:lnTo>
                  <a:pt x="32" y="128"/>
                </a:lnTo>
                <a:lnTo>
                  <a:pt x="24" y="132"/>
                </a:lnTo>
                <a:lnTo>
                  <a:pt x="16" y="132"/>
                </a:lnTo>
                <a:lnTo>
                  <a:pt x="8" y="136"/>
                </a:lnTo>
                <a:lnTo>
                  <a:pt x="4" y="136"/>
                </a:lnTo>
                <a:lnTo>
                  <a:pt x="0" y="136"/>
                </a:lnTo>
                <a:lnTo>
                  <a:pt x="0" y="132"/>
                </a:lnTo>
                <a:lnTo>
                  <a:pt x="0" y="132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7" name="Freeform 97">
            <a:extLst>
              <a:ext uri="{FF2B5EF4-FFF2-40B4-BE49-F238E27FC236}">
                <a16:creationId xmlns:a16="http://schemas.microsoft.com/office/drawing/2014/main" id="{0474204C-6F70-4BB8-8BBF-D7DB95B99094}"/>
              </a:ext>
            </a:extLst>
          </p:cNvPr>
          <p:cNvSpPr>
            <a:spLocks/>
          </p:cNvSpPr>
          <p:nvPr/>
        </p:nvSpPr>
        <p:spPr bwMode="auto">
          <a:xfrm>
            <a:off x="5837814" y="1472247"/>
            <a:ext cx="293282" cy="611707"/>
          </a:xfrm>
          <a:custGeom>
            <a:avLst/>
            <a:gdLst>
              <a:gd name="T0" fmla="*/ 60 w 84"/>
              <a:gd name="T1" fmla="*/ 4 h 132"/>
              <a:gd name="T2" fmla="*/ 68 w 84"/>
              <a:gd name="T3" fmla="*/ 16 h 132"/>
              <a:gd name="T4" fmla="*/ 72 w 84"/>
              <a:gd name="T5" fmla="*/ 28 h 132"/>
              <a:gd name="T6" fmla="*/ 76 w 84"/>
              <a:gd name="T7" fmla="*/ 44 h 132"/>
              <a:gd name="T8" fmla="*/ 80 w 84"/>
              <a:gd name="T9" fmla="*/ 56 h 132"/>
              <a:gd name="T10" fmla="*/ 80 w 84"/>
              <a:gd name="T11" fmla="*/ 72 h 132"/>
              <a:gd name="T12" fmla="*/ 84 w 84"/>
              <a:gd name="T13" fmla="*/ 80 h 132"/>
              <a:gd name="T14" fmla="*/ 84 w 84"/>
              <a:gd name="T15" fmla="*/ 88 h 132"/>
              <a:gd name="T16" fmla="*/ 84 w 84"/>
              <a:gd name="T17" fmla="*/ 92 h 132"/>
              <a:gd name="T18" fmla="*/ 84 w 84"/>
              <a:gd name="T19" fmla="*/ 96 h 132"/>
              <a:gd name="T20" fmla="*/ 84 w 84"/>
              <a:gd name="T21" fmla="*/ 100 h 132"/>
              <a:gd name="T22" fmla="*/ 84 w 84"/>
              <a:gd name="T23" fmla="*/ 104 h 132"/>
              <a:gd name="T24" fmla="*/ 84 w 84"/>
              <a:gd name="T25" fmla="*/ 112 h 132"/>
              <a:gd name="T26" fmla="*/ 84 w 84"/>
              <a:gd name="T27" fmla="*/ 120 h 132"/>
              <a:gd name="T28" fmla="*/ 80 w 84"/>
              <a:gd name="T29" fmla="*/ 124 h 132"/>
              <a:gd name="T30" fmla="*/ 76 w 84"/>
              <a:gd name="T31" fmla="*/ 128 h 132"/>
              <a:gd name="T32" fmla="*/ 72 w 84"/>
              <a:gd name="T33" fmla="*/ 132 h 132"/>
              <a:gd name="T34" fmla="*/ 64 w 84"/>
              <a:gd name="T35" fmla="*/ 132 h 132"/>
              <a:gd name="T36" fmla="*/ 56 w 84"/>
              <a:gd name="T37" fmla="*/ 128 h 132"/>
              <a:gd name="T38" fmla="*/ 52 w 84"/>
              <a:gd name="T39" fmla="*/ 120 h 132"/>
              <a:gd name="T40" fmla="*/ 48 w 84"/>
              <a:gd name="T41" fmla="*/ 112 h 132"/>
              <a:gd name="T42" fmla="*/ 40 w 84"/>
              <a:gd name="T43" fmla="*/ 100 h 132"/>
              <a:gd name="T44" fmla="*/ 36 w 84"/>
              <a:gd name="T45" fmla="*/ 88 h 132"/>
              <a:gd name="T46" fmla="*/ 32 w 84"/>
              <a:gd name="T47" fmla="*/ 72 h 132"/>
              <a:gd name="T48" fmla="*/ 28 w 84"/>
              <a:gd name="T49" fmla="*/ 60 h 132"/>
              <a:gd name="T50" fmla="*/ 24 w 84"/>
              <a:gd name="T51" fmla="*/ 48 h 132"/>
              <a:gd name="T52" fmla="*/ 20 w 84"/>
              <a:gd name="T53" fmla="*/ 36 h 132"/>
              <a:gd name="T54" fmla="*/ 16 w 84"/>
              <a:gd name="T55" fmla="*/ 28 h 132"/>
              <a:gd name="T56" fmla="*/ 8 w 84"/>
              <a:gd name="T57" fmla="*/ 24 h 132"/>
              <a:gd name="T58" fmla="*/ 4 w 84"/>
              <a:gd name="T59" fmla="*/ 16 h 132"/>
              <a:gd name="T60" fmla="*/ 0 w 84"/>
              <a:gd name="T61" fmla="*/ 12 h 132"/>
              <a:gd name="T62" fmla="*/ 0 w 84"/>
              <a:gd name="T63" fmla="*/ 8 h 132"/>
              <a:gd name="T64" fmla="*/ 0 w 84"/>
              <a:gd name="T65" fmla="*/ 4 h 132"/>
              <a:gd name="T66" fmla="*/ 4 w 84"/>
              <a:gd name="T67" fmla="*/ 0 h 132"/>
              <a:gd name="T68" fmla="*/ 4 w 84"/>
              <a:gd name="T69" fmla="*/ 0 h 132"/>
              <a:gd name="T70" fmla="*/ 12 w 84"/>
              <a:gd name="T71" fmla="*/ 0 h 132"/>
              <a:gd name="T72" fmla="*/ 16 w 84"/>
              <a:gd name="T73" fmla="*/ 0 h 132"/>
              <a:gd name="T74" fmla="*/ 28 w 84"/>
              <a:gd name="T75" fmla="*/ 0 h 132"/>
              <a:gd name="T76" fmla="*/ 36 w 84"/>
              <a:gd name="T77" fmla="*/ 0 h 132"/>
              <a:gd name="T78" fmla="*/ 48 w 84"/>
              <a:gd name="T79" fmla="*/ 4 h 132"/>
              <a:gd name="T80" fmla="*/ 60 w 84"/>
              <a:gd name="T81" fmla="*/ 4 h 132"/>
              <a:gd name="T82" fmla="*/ 60 w 84"/>
              <a:gd name="T83" fmla="*/ 4 h 1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84" h="132">
                <a:moveTo>
                  <a:pt x="60" y="4"/>
                </a:moveTo>
                <a:lnTo>
                  <a:pt x="68" y="16"/>
                </a:lnTo>
                <a:lnTo>
                  <a:pt x="72" y="28"/>
                </a:lnTo>
                <a:lnTo>
                  <a:pt x="76" y="44"/>
                </a:lnTo>
                <a:lnTo>
                  <a:pt x="80" y="56"/>
                </a:lnTo>
                <a:lnTo>
                  <a:pt x="80" y="72"/>
                </a:lnTo>
                <a:lnTo>
                  <a:pt x="84" y="80"/>
                </a:lnTo>
                <a:lnTo>
                  <a:pt x="84" y="88"/>
                </a:lnTo>
                <a:lnTo>
                  <a:pt x="84" y="92"/>
                </a:lnTo>
                <a:lnTo>
                  <a:pt x="84" y="96"/>
                </a:lnTo>
                <a:lnTo>
                  <a:pt x="84" y="100"/>
                </a:lnTo>
                <a:lnTo>
                  <a:pt x="84" y="104"/>
                </a:lnTo>
                <a:lnTo>
                  <a:pt x="84" y="112"/>
                </a:lnTo>
                <a:lnTo>
                  <a:pt x="84" y="120"/>
                </a:lnTo>
                <a:lnTo>
                  <a:pt x="80" y="124"/>
                </a:lnTo>
                <a:lnTo>
                  <a:pt x="76" y="128"/>
                </a:lnTo>
                <a:lnTo>
                  <a:pt x="72" y="132"/>
                </a:lnTo>
                <a:lnTo>
                  <a:pt x="64" y="132"/>
                </a:lnTo>
                <a:lnTo>
                  <a:pt x="56" y="128"/>
                </a:lnTo>
                <a:lnTo>
                  <a:pt x="52" y="120"/>
                </a:lnTo>
                <a:lnTo>
                  <a:pt x="48" y="112"/>
                </a:lnTo>
                <a:lnTo>
                  <a:pt x="40" y="100"/>
                </a:lnTo>
                <a:lnTo>
                  <a:pt x="36" y="88"/>
                </a:lnTo>
                <a:lnTo>
                  <a:pt x="32" y="72"/>
                </a:lnTo>
                <a:lnTo>
                  <a:pt x="28" y="60"/>
                </a:lnTo>
                <a:lnTo>
                  <a:pt x="24" y="48"/>
                </a:lnTo>
                <a:lnTo>
                  <a:pt x="20" y="36"/>
                </a:lnTo>
                <a:lnTo>
                  <a:pt x="16" y="28"/>
                </a:lnTo>
                <a:lnTo>
                  <a:pt x="8" y="24"/>
                </a:lnTo>
                <a:lnTo>
                  <a:pt x="4" y="16"/>
                </a:lnTo>
                <a:lnTo>
                  <a:pt x="0" y="12"/>
                </a:lnTo>
                <a:lnTo>
                  <a:pt x="0" y="8"/>
                </a:lnTo>
                <a:lnTo>
                  <a:pt x="0" y="4"/>
                </a:lnTo>
                <a:lnTo>
                  <a:pt x="4" y="0"/>
                </a:lnTo>
                <a:lnTo>
                  <a:pt x="4" y="0"/>
                </a:lnTo>
                <a:lnTo>
                  <a:pt x="12" y="0"/>
                </a:lnTo>
                <a:lnTo>
                  <a:pt x="16" y="0"/>
                </a:lnTo>
                <a:lnTo>
                  <a:pt x="28" y="0"/>
                </a:lnTo>
                <a:lnTo>
                  <a:pt x="36" y="0"/>
                </a:lnTo>
                <a:lnTo>
                  <a:pt x="48" y="4"/>
                </a:lnTo>
                <a:lnTo>
                  <a:pt x="60" y="4"/>
                </a:lnTo>
                <a:lnTo>
                  <a:pt x="60" y="4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8" name="Freeform 98">
            <a:extLst>
              <a:ext uri="{FF2B5EF4-FFF2-40B4-BE49-F238E27FC236}">
                <a16:creationId xmlns:a16="http://schemas.microsoft.com/office/drawing/2014/main" id="{2BC09B80-580A-440F-AC6A-147CF6FC14FA}"/>
              </a:ext>
            </a:extLst>
          </p:cNvPr>
          <p:cNvSpPr>
            <a:spLocks/>
          </p:cNvSpPr>
          <p:nvPr/>
        </p:nvSpPr>
        <p:spPr bwMode="auto">
          <a:xfrm>
            <a:off x="6005403" y="1416638"/>
            <a:ext cx="782085" cy="444878"/>
          </a:xfrm>
          <a:custGeom>
            <a:avLst/>
            <a:gdLst>
              <a:gd name="T0" fmla="*/ 152 w 224"/>
              <a:gd name="T1" fmla="*/ 96 h 96"/>
              <a:gd name="T2" fmla="*/ 160 w 224"/>
              <a:gd name="T3" fmla="*/ 72 h 96"/>
              <a:gd name="T4" fmla="*/ 168 w 224"/>
              <a:gd name="T5" fmla="*/ 48 h 96"/>
              <a:gd name="T6" fmla="*/ 168 w 224"/>
              <a:gd name="T7" fmla="*/ 36 h 96"/>
              <a:gd name="T8" fmla="*/ 168 w 224"/>
              <a:gd name="T9" fmla="*/ 24 h 96"/>
              <a:gd name="T10" fmla="*/ 156 w 224"/>
              <a:gd name="T11" fmla="*/ 20 h 96"/>
              <a:gd name="T12" fmla="*/ 144 w 224"/>
              <a:gd name="T13" fmla="*/ 20 h 96"/>
              <a:gd name="T14" fmla="*/ 120 w 224"/>
              <a:gd name="T15" fmla="*/ 20 h 96"/>
              <a:gd name="T16" fmla="*/ 88 w 224"/>
              <a:gd name="T17" fmla="*/ 24 h 96"/>
              <a:gd name="T18" fmla="*/ 60 w 224"/>
              <a:gd name="T19" fmla="*/ 28 h 96"/>
              <a:gd name="T20" fmla="*/ 32 w 224"/>
              <a:gd name="T21" fmla="*/ 32 h 96"/>
              <a:gd name="T22" fmla="*/ 12 w 224"/>
              <a:gd name="T23" fmla="*/ 32 h 96"/>
              <a:gd name="T24" fmla="*/ 0 w 224"/>
              <a:gd name="T25" fmla="*/ 32 h 96"/>
              <a:gd name="T26" fmla="*/ 20 w 224"/>
              <a:gd name="T27" fmla="*/ 24 h 96"/>
              <a:gd name="T28" fmla="*/ 56 w 224"/>
              <a:gd name="T29" fmla="*/ 20 h 96"/>
              <a:gd name="T30" fmla="*/ 84 w 224"/>
              <a:gd name="T31" fmla="*/ 16 h 96"/>
              <a:gd name="T32" fmla="*/ 108 w 224"/>
              <a:gd name="T33" fmla="*/ 12 h 96"/>
              <a:gd name="T34" fmla="*/ 124 w 224"/>
              <a:gd name="T35" fmla="*/ 12 h 96"/>
              <a:gd name="T36" fmla="*/ 140 w 224"/>
              <a:gd name="T37" fmla="*/ 8 h 96"/>
              <a:gd name="T38" fmla="*/ 152 w 224"/>
              <a:gd name="T39" fmla="*/ 4 h 96"/>
              <a:gd name="T40" fmla="*/ 160 w 224"/>
              <a:gd name="T41" fmla="*/ 0 h 96"/>
              <a:gd name="T42" fmla="*/ 168 w 224"/>
              <a:gd name="T43" fmla="*/ 0 h 96"/>
              <a:gd name="T44" fmla="*/ 188 w 224"/>
              <a:gd name="T45" fmla="*/ 8 h 96"/>
              <a:gd name="T46" fmla="*/ 212 w 224"/>
              <a:gd name="T47" fmla="*/ 16 h 96"/>
              <a:gd name="T48" fmla="*/ 224 w 224"/>
              <a:gd name="T49" fmla="*/ 24 h 96"/>
              <a:gd name="T50" fmla="*/ 224 w 224"/>
              <a:gd name="T51" fmla="*/ 24 h 96"/>
              <a:gd name="T52" fmla="*/ 224 w 224"/>
              <a:gd name="T53" fmla="*/ 28 h 96"/>
              <a:gd name="T54" fmla="*/ 216 w 224"/>
              <a:gd name="T55" fmla="*/ 32 h 96"/>
              <a:gd name="T56" fmla="*/ 208 w 224"/>
              <a:gd name="T57" fmla="*/ 36 h 96"/>
              <a:gd name="T58" fmla="*/ 196 w 224"/>
              <a:gd name="T59" fmla="*/ 44 h 96"/>
              <a:gd name="T60" fmla="*/ 188 w 224"/>
              <a:gd name="T61" fmla="*/ 60 h 96"/>
              <a:gd name="T62" fmla="*/ 176 w 224"/>
              <a:gd name="T63" fmla="*/ 84 h 96"/>
              <a:gd name="T64" fmla="*/ 168 w 224"/>
              <a:gd name="T65" fmla="*/ 96 h 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24" h="96">
                <a:moveTo>
                  <a:pt x="168" y="96"/>
                </a:moveTo>
                <a:lnTo>
                  <a:pt x="152" y="96"/>
                </a:lnTo>
                <a:lnTo>
                  <a:pt x="156" y="84"/>
                </a:lnTo>
                <a:lnTo>
                  <a:pt x="160" y="72"/>
                </a:lnTo>
                <a:lnTo>
                  <a:pt x="164" y="60"/>
                </a:lnTo>
                <a:lnTo>
                  <a:pt x="168" y="48"/>
                </a:lnTo>
                <a:lnTo>
                  <a:pt x="168" y="40"/>
                </a:lnTo>
                <a:lnTo>
                  <a:pt x="168" y="36"/>
                </a:lnTo>
                <a:lnTo>
                  <a:pt x="168" y="28"/>
                </a:lnTo>
                <a:lnTo>
                  <a:pt x="168" y="24"/>
                </a:lnTo>
                <a:lnTo>
                  <a:pt x="164" y="24"/>
                </a:lnTo>
                <a:lnTo>
                  <a:pt x="156" y="20"/>
                </a:lnTo>
                <a:lnTo>
                  <a:pt x="152" y="20"/>
                </a:lnTo>
                <a:lnTo>
                  <a:pt x="144" y="20"/>
                </a:lnTo>
                <a:lnTo>
                  <a:pt x="132" y="20"/>
                </a:lnTo>
                <a:lnTo>
                  <a:pt x="120" y="20"/>
                </a:lnTo>
                <a:lnTo>
                  <a:pt x="104" y="20"/>
                </a:lnTo>
                <a:lnTo>
                  <a:pt x="88" y="24"/>
                </a:lnTo>
                <a:lnTo>
                  <a:pt x="76" y="24"/>
                </a:lnTo>
                <a:lnTo>
                  <a:pt x="60" y="28"/>
                </a:lnTo>
                <a:lnTo>
                  <a:pt x="44" y="28"/>
                </a:lnTo>
                <a:lnTo>
                  <a:pt x="32" y="32"/>
                </a:lnTo>
                <a:lnTo>
                  <a:pt x="24" y="32"/>
                </a:lnTo>
                <a:lnTo>
                  <a:pt x="12" y="32"/>
                </a:lnTo>
                <a:lnTo>
                  <a:pt x="4" y="32"/>
                </a:lnTo>
                <a:lnTo>
                  <a:pt x="0" y="32"/>
                </a:lnTo>
                <a:lnTo>
                  <a:pt x="0" y="24"/>
                </a:lnTo>
                <a:lnTo>
                  <a:pt x="20" y="24"/>
                </a:lnTo>
                <a:lnTo>
                  <a:pt x="36" y="24"/>
                </a:lnTo>
                <a:lnTo>
                  <a:pt x="56" y="20"/>
                </a:lnTo>
                <a:lnTo>
                  <a:pt x="68" y="20"/>
                </a:lnTo>
                <a:lnTo>
                  <a:pt x="84" y="16"/>
                </a:lnTo>
                <a:lnTo>
                  <a:pt x="96" y="16"/>
                </a:lnTo>
                <a:lnTo>
                  <a:pt x="108" y="12"/>
                </a:lnTo>
                <a:lnTo>
                  <a:pt x="116" y="12"/>
                </a:lnTo>
                <a:lnTo>
                  <a:pt x="124" y="12"/>
                </a:lnTo>
                <a:lnTo>
                  <a:pt x="132" y="8"/>
                </a:lnTo>
                <a:lnTo>
                  <a:pt x="140" y="8"/>
                </a:lnTo>
                <a:lnTo>
                  <a:pt x="144" y="8"/>
                </a:lnTo>
                <a:lnTo>
                  <a:pt x="152" y="4"/>
                </a:lnTo>
                <a:lnTo>
                  <a:pt x="156" y="4"/>
                </a:lnTo>
                <a:lnTo>
                  <a:pt x="160" y="0"/>
                </a:lnTo>
                <a:lnTo>
                  <a:pt x="168" y="0"/>
                </a:lnTo>
                <a:lnTo>
                  <a:pt x="168" y="0"/>
                </a:lnTo>
                <a:lnTo>
                  <a:pt x="176" y="4"/>
                </a:lnTo>
                <a:lnTo>
                  <a:pt x="188" y="8"/>
                </a:lnTo>
                <a:lnTo>
                  <a:pt x="200" y="12"/>
                </a:lnTo>
                <a:lnTo>
                  <a:pt x="212" y="16"/>
                </a:lnTo>
                <a:lnTo>
                  <a:pt x="220" y="20"/>
                </a:lnTo>
                <a:lnTo>
                  <a:pt x="224" y="24"/>
                </a:lnTo>
                <a:lnTo>
                  <a:pt x="224" y="24"/>
                </a:lnTo>
                <a:lnTo>
                  <a:pt x="224" y="24"/>
                </a:lnTo>
                <a:lnTo>
                  <a:pt x="224" y="24"/>
                </a:lnTo>
                <a:lnTo>
                  <a:pt x="224" y="28"/>
                </a:lnTo>
                <a:lnTo>
                  <a:pt x="220" y="32"/>
                </a:lnTo>
                <a:lnTo>
                  <a:pt x="216" y="32"/>
                </a:lnTo>
                <a:lnTo>
                  <a:pt x="212" y="36"/>
                </a:lnTo>
                <a:lnTo>
                  <a:pt x="208" y="36"/>
                </a:lnTo>
                <a:lnTo>
                  <a:pt x="204" y="40"/>
                </a:lnTo>
                <a:lnTo>
                  <a:pt x="196" y="44"/>
                </a:lnTo>
                <a:lnTo>
                  <a:pt x="192" y="52"/>
                </a:lnTo>
                <a:lnTo>
                  <a:pt x="188" y="60"/>
                </a:lnTo>
                <a:lnTo>
                  <a:pt x="180" y="72"/>
                </a:lnTo>
                <a:lnTo>
                  <a:pt x="176" y="84"/>
                </a:lnTo>
                <a:lnTo>
                  <a:pt x="168" y="96"/>
                </a:lnTo>
                <a:lnTo>
                  <a:pt x="168" y="96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9" name="Freeform 99">
            <a:extLst>
              <a:ext uri="{FF2B5EF4-FFF2-40B4-BE49-F238E27FC236}">
                <a16:creationId xmlns:a16="http://schemas.microsoft.com/office/drawing/2014/main" id="{DB1DB011-F022-4C4F-A7E4-662628831104}"/>
              </a:ext>
            </a:extLst>
          </p:cNvPr>
          <p:cNvSpPr>
            <a:spLocks/>
          </p:cNvSpPr>
          <p:nvPr/>
        </p:nvSpPr>
        <p:spPr bwMode="auto">
          <a:xfrm>
            <a:off x="6089198" y="1861515"/>
            <a:ext cx="614495" cy="111219"/>
          </a:xfrm>
          <a:custGeom>
            <a:avLst/>
            <a:gdLst>
              <a:gd name="T0" fmla="*/ 0 w 176"/>
              <a:gd name="T1" fmla="*/ 24 h 24"/>
              <a:gd name="T2" fmla="*/ 0 w 176"/>
              <a:gd name="T3" fmla="*/ 20 h 24"/>
              <a:gd name="T4" fmla="*/ 20 w 176"/>
              <a:gd name="T5" fmla="*/ 16 h 24"/>
              <a:gd name="T6" fmla="*/ 44 w 176"/>
              <a:gd name="T7" fmla="*/ 12 h 24"/>
              <a:gd name="T8" fmla="*/ 92 w 176"/>
              <a:gd name="T9" fmla="*/ 4 h 24"/>
              <a:gd name="T10" fmla="*/ 104 w 176"/>
              <a:gd name="T11" fmla="*/ 0 h 24"/>
              <a:gd name="T12" fmla="*/ 116 w 176"/>
              <a:gd name="T13" fmla="*/ 0 h 24"/>
              <a:gd name="T14" fmla="*/ 124 w 176"/>
              <a:gd name="T15" fmla="*/ 0 h 24"/>
              <a:gd name="T16" fmla="*/ 132 w 176"/>
              <a:gd name="T17" fmla="*/ 0 h 24"/>
              <a:gd name="T18" fmla="*/ 140 w 176"/>
              <a:gd name="T19" fmla="*/ 0 h 24"/>
              <a:gd name="T20" fmla="*/ 144 w 176"/>
              <a:gd name="T21" fmla="*/ 0 h 24"/>
              <a:gd name="T22" fmla="*/ 148 w 176"/>
              <a:gd name="T23" fmla="*/ 0 h 24"/>
              <a:gd name="T24" fmla="*/ 152 w 176"/>
              <a:gd name="T25" fmla="*/ 0 h 24"/>
              <a:gd name="T26" fmla="*/ 152 w 176"/>
              <a:gd name="T27" fmla="*/ 0 h 24"/>
              <a:gd name="T28" fmla="*/ 156 w 176"/>
              <a:gd name="T29" fmla="*/ 0 h 24"/>
              <a:gd name="T30" fmla="*/ 164 w 176"/>
              <a:gd name="T31" fmla="*/ 0 h 24"/>
              <a:gd name="T32" fmla="*/ 168 w 176"/>
              <a:gd name="T33" fmla="*/ 0 h 24"/>
              <a:gd name="T34" fmla="*/ 176 w 176"/>
              <a:gd name="T35" fmla="*/ 0 h 24"/>
              <a:gd name="T36" fmla="*/ 172 w 176"/>
              <a:gd name="T37" fmla="*/ 4 h 24"/>
              <a:gd name="T38" fmla="*/ 172 w 176"/>
              <a:gd name="T39" fmla="*/ 4 h 24"/>
              <a:gd name="T40" fmla="*/ 164 w 176"/>
              <a:gd name="T41" fmla="*/ 4 h 24"/>
              <a:gd name="T42" fmla="*/ 156 w 176"/>
              <a:gd name="T43" fmla="*/ 8 h 24"/>
              <a:gd name="T44" fmla="*/ 148 w 176"/>
              <a:gd name="T45" fmla="*/ 8 h 24"/>
              <a:gd name="T46" fmla="*/ 136 w 176"/>
              <a:gd name="T47" fmla="*/ 8 h 24"/>
              <a:gd name="T48" fmla="*/ 124 w 176"/>
              <a:gd name="T49" fmla="*/ 12 h 24"/>
              <a:gd name="T50" fmla="*/ 108 w 176"/>
              <a:gd name="T51" fmla="*/ 12 h 24"/>
              <a:gd name="T52" fmla="*/ 88 w 176"/>
              <a:gd name="T53" fmla="*/ 16 h 24"/>
              <a:gd name="T54" fmla="*/ 72 w 176"/>
              <a:gd name="T55" fmla="*/ 16 h 24"/>
              <a:gd name="T56" fmla="*/ 60 w 176"/>
              <a:gd name="T57" fmla="*/ 16 h 24"/>
              <a:gd name="T58" fmla="*/ 44 w 176"/>
              <a:gd name="T59" fmla="*/ 20 h 24"/>
              <a:gd name="T60" fmla="*/ 20 w 176"/>
              <a:gd name="T61" fmla="*/ 24 h 24"/>
              <a:gd name="T62" fmla="*/ 0 w 176"/>
              <a:gd name="T63" fmla="*/ 24 h 24"/>
              <a:gd name="T64" fmla="*/ 0 w 176"/>
              <a:gd name="T65" fmla="*/ 24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24">
                <a:moveTo>
                  <a:pt x="0" y="24"/>
                </a:moveTo>
                <a:lnTo>
                  <a:pt x="0" y="20"/>
                </a:lnTo>
                <a:lnTo>
                  <a:pt x="20" y="16"/>
                </a:lnTo>
                <a:lnTo>
                  <a:pt x="44" y="12"/>
                </a:lnTo>
                <a:lnTo>
                  <a:pt x="92" y="4"/>
                </a:lnTo>
                <a:lnTo>
                  <a:pt x="104" y="0"/>
                </a:lnTo>
                <a:lnTo>
                  <a:pt x="116" y="0"/>
                </a:lnTo>
                <a:lnTo>
                  <a:pt x="124" y="0"/>
                </a:lnTo>
                <a:lnTo>
                  <a:pt x="132" y="0"/>
                </a:lnTo>
                <a:lnTo>
                  <a:pt x="140" y="0"/>
                </a:lnTo>
                <a:lnTo>
                  <a:pt x="144" y="0"/>
                </a:lnTo>
                <a:lnTo>
                  <a:pt x="148" y="0"/>
                </a:lnTo>
                <a:lnTo>
                  <a:pt x="152" y="0"/>
                </a:lnTo>
                <a:lnTo>
                  <a:pt x="152" y="0"/>
                </a:lnTo>
                <a:lnTo>
                  <a:pt x="156" y="0"/>
                </a:lnTo>
                <a:lnTo>
                  <a:pt x="164" y="0"/>
                </a:lnTo>
                <a:lnTo>
                  <a:pt x="168" y="0"/>
                </a:lnTo>
                <a:lnTo>
                  <a:pt x="176" y="0"/>
                </a:lnTo>
                <a:lnTo>
                  <a:pt x="172" y="4"/>
                </a:lnTo>
                <a:lnTo>
                  <a:pt x="172" y="4"/>
                </a:lnTo>
                <a:lnTo>
                  <a:pt x="164" y="4"/>
                </a:lnTo>
                <a:lnTo>
                  <a:pt x="156" y="8"/>
                </a:lnTo>
                <a:lnTo>
                  <a:pt x="148" y="8"/>
                </a:lnTo>
                <a:lnTo>
                  <a:pt x="136" y="8"/>
                </a:lnTo>
                <a:lnTo>
                  <a:pt x="124" y="12"/>
                </a:lnTo>
                <a:lnTo>
                  <a:pt x="108" y="12"/>
                </a:lnTo>
                <a:lnTo>
                  <a:pt x="88" y="16"/>
                </a:lnTo>
                <a:lnTo>
                  <a:pt x="72" y="16"/>
                </a:lnTo>
                <a:lnTo>
                  <a:pt x="60" y="16"/>
                </a:lnTo>
                <a:lnTo>
                  <a:pt x="44" y="20"/>
                </a:lnTo>
                <a:lnTo>
                  <a:pt x="20" y="24"/>
                </a:lnTo>
                <a:lnTo>
                  <a:pt x="0" y="24"/>
                </a:lnTo>
                <a:lnTo>
                  <a:pt x="0" y="24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0" name="Freeform 100">
            <a:extLst>
              <a:ext uri="{FF2B5EF4-FFF2-40B4-BE49-F238E27FC236}">
                <a16:creationId xmlns:a16="http://schemas.microsoft.com/office/drawing/2014/main" id="{5AE43385-97AC-4076-811F-A1D33E620F01}"/>
              </a:ext>
            </a:extLst>
          </p:cNvPr>
          <p:cNvSpPr>
            <a:spLocks/>
          </p:cNvSpPr>
          <p:nvPr/>
        </p:nvSpPr>
        <p:spPr bwMode="auto">
          <a:xfrm>
            <a:off x="5558498" y="1917125"/>
            <a:ext cx="754153" cy="1019512"/>
          </a:xfrm>
          <a:custGeom>
            <a:avLst/>
            <a:gdLst>
              <a:gd name="T0" fmla="*/ 112 w 216"/>
              <a:gd name="T1" fmla="*/ 172 h 220"/>
              <a:gd name="T2" fmla="*/ 92 w 216"/>
              <a:gd name="T3" fmla="*/ 184 h 220"/>
              <a:gd name="T4" fmla="*/ 72 w 216"/>
              <a:gd name="T5" fmla="*/ 196 h 220"/>
              <a:gd name="T6" fmla="*/ 56 w 216"/>
              <a:gd name="T7" fmla="*/ 204 h 220"/>
              <a:gd name="T8" fmla="*/ 40 w 216"/>
              <a:gd name="T9" fmla="*/ 212 h 220"/>
              <a:gd name="T10" fmla="*/ 24 w 216"/>
              <a:gd name="T11" fmla="*/ 216 h 220"/>
              <a:gd name="T12" fmla="*/ 12 w 216"/>
              <a:gd name="T13" fmla="*/ 220 h 220"/>
              <a:gd name="T14" fmla="*/ 8 w 216"/>
              <a:gd name="T15" fmla="*/ 220 h 220"/>
              <a:gd name="T16" fmla="*/ 4 w 216"/>
              <a:gd name="T17" fmla="*/ 220 h 220"/>
              <a:gd name="T18" fmla="*/ 0 w 216"/>
              <a:gd name="T19" fmla="*/ 220 h 220"/>
              <a:gd name="T20" fmla="*/ 0 w 216"/>
              <a:gd name="T21" fmla="*/ 216 h 220"/>
              <a:gd name="T22" fmla="*/ 0 w 216"/>
              <a:gd name="T23" fmla="*/ 216 h 220"/>
              <a:gd name="T24" fmla="*/ 0 w 216"/>
              <a:gd name="T25" fmla="*/ 212 h 220"/>
              <a:gd name="T26" fmla="*/ 4 w 216"/>
              <a:gd name="T27" fmla="*/ 208 h 220"/>
              <a:gd name="T28" fmla="*/ 8 w 216"/>
              <a:gd name="T29" fmla="*/ 204 h 220"/>
              <a:gd name="T30" fmla="*/ 12 w 216"/>
              <a:gd name="T31" fmla="*/ 196 h 220"/>
              <a:gd name="T32" fmla="*/ 20 w 216"/>
              <a:gd name="T33" fmla="*/ 192 h 220"/>
              <a:gd name="T34" fmla="*/ 32 w 216"/>
              <a:gd name="T35" fmla="*/ 184 h 220"/>
              <a:gd name="T36" fmla="*/ 44 w 216"/>
              <a:gd name="T37" fmla="*/ 176 h 220"/>
              <a:gd name="T38" fmla="*/ 64 w 216"/>
              <a:gd name="T39" fmla="*/ 160 h 220"/>
              <a:gd name="T40" fmla="*/ 88 w 216"/>
              <a:gd name="T41" fmla="*/ 140 h 220"/>
              <a:gd name="T42" fmla="*/ 108 w 216"/>
              <a:gd name="T43" fmla="*/ 120 h 220"/>
              <a:gd name="T44" fmla="*/ 124 w 216"/>
              <a:gd name="T45" fmla="*/ 96 h 220"/>
              <a:gd name="T46" fmla="*/ 136 w 216"/>
              <a:gd name="T47" fmla="*/ 72 h 220"/>
              <a:gd name="T48" fmla="*/ 148 w 216"/>
              <a:gd name="T49" fmla="*/ 48 h 220"/>
              <a:gd name="T50" fmla="*/ 152 w 216"/>
              <a:gd name="T51" fmla="*/ 36 h 220"/>
              <a:gd name="T52" fmla="*/ 156 w 216"/>
              <a:gd name="T53" fmla="*/ 24 h 220"/>
              <a:gd name="T54" fmla="*/ 156 w 216"/>
              <a:gd name="T55" fmla="*/ 12 h 220"/>
              <a:gd name="T56" fmla="*/ 156 w 216"/>
              <a:gd name="T57" fmla="*/ 0 h 220"/>
              <a:gd name="T58" fmla="*/ 168 w 216"/>
              <a:gd name="T59" fmla="*/ 8 h 220"/>
              <a:gd name="T60" fmla="*/ 180 w 216"/>
              <a:gd name="T61" fmla="*/ 16 h 220"/>
              <a:gd name="T62" fmla="*/ 192 w 216"/>
              <a:gd name="T63" fmla="*/ 20 h 220"/>
              <a:gd name="T64" fmla="*/ 200 w 216"/>
              <a:gd name="T65" fmla="*/ 24 h 220"/>
              <a:gd name="T66" fmla="*/ 208 w 216"/>
              <a:gd name="T67" fmla="*/ 32 h 220"/>
              <a:gd name="T68" fmla="*/ 212 w 216"/>
              <a:gd name="T69" fmla="*/ 32 h 220"/>
              <a:gd name="T70" fmla="*/ 216 w 216"/>
              <a:gd name="T71" fmla="*/ 36 h 220"/>
              <a:gd name="T72" fmla="*/ 216 w 216"/>
              <a:gd name="T73" fmla="*/ 40 h 220"/>
              <a:gd name="T74" fmla="*/ 216 w 216"/>
              <a:gd name="T75" fmla="*/ 44 h 220"/>
              <a:gd name="T76" fmla="*/ 212 w 216"/>
              <a:gd name="T77" fmla="*/ 48 h 220"/>
              <a:gd name="T78" fmla="*/ 212 w 216"/>
              <a:gd name="T79" fmla="*/ 52 h 220"/>
              <a:gd name="T80" fmla="*/ 208 w 216"/>
              <a:gd name="T81" fmla="*/ 60 h 220"/>
              <a:gd name="T82" fmla="*/ 200 w 216"/>
              <a:gd name="T83" fmla="*/ 68 h 220"/>
              <a:gd name="T84" fmla="*/ 196 w 216"/>
              <a:gd name="T85" fmla="*/ 76 h 220"/>
              <a:gd name="T86" fmla="*/ 192 w 216"/>
              <a:gd name="T87" fmla="*/ 84 h 220"/>
              <a:gd name="T88" fmla="*/ 184 w 216"/>
              <a:gd name="T89" fmla="*/ 96 h 220"/>
              <a:gd name="T90" fmla="*/ 168 w 216"/>
              <a:gd name="T91" fmla="*/ 120 h 220"/>
              <a:gd name="T92" fmla="*/ 152 w 216"/>
              <a:gd name="T93" fmla="*/ 140 h 220"/>
              <a:gd name="T94" fmla="*/ 132 w 216"/>
              <a:gd name="T95" fmla="*/ 156 h 220"/>
              <a:gd name="T96" fmla="*/ 112 w 216"/>
              <a:gd name="T97" fmla="*/ 172 h 220"/>
              <a:gd name="T98" fmla="*/ 112 w 216"/>
              <a:gd name="T99" fmla="*/ 172 h 2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216" h="220">
                <a:moveTo>
                  <a:pt x="112" y="172"/>
                </a:moveTo>
                <a:lnTo>
                  <a:pt x="92" y="184"/>
                </a:lnTo>
                <a:lnTo>
                  <a:pt x="72" y="196"/>
                </a:lnTo>
                <a:lnTo>
                  <a:pt x="56" y="204"/>
                </a:lnTo>
                <a:lnTo>
                  <a:pt x="40" y="212"/>
                </a:lnTo>
                <a:lnTo>
                  <a:pt x="24" y="216"/>
                </a:lnTo>
                <a:lnTo>
                  <a:pt x="12" y="220"/>
                </a:lnTo>
                <a:lnTo>
                  <a:pt x="8" y="220"/>
                </a:lnTo>
                <a:lnTo>
                  <a:pt x="4" y="220"/>
                </a:lnTo>
                <a:lnTo>
                  <a:pt x="0" y="220"/>
                </a:lnTo>
                <a:lnTo>
                  <a:pt x="0" y="216"/>
                </a:lnTo>
                <a:lnTo>
                  <a:pt x="0" y="216"/>
                </a:lnTo>
                <a:lnTo>
                  <a:pt x="0" y="212"/>
                </a:lnTo>
                <a:lnTo>
                  <a:pt x="4" y="208"/>
                </a:lnTo>
                <a:lnTo>
                  <a:pt x="8" y="204"/>
                </a:lnTo>
                <a:lnTo>
                  <a:pt x="12" y="196"/>
                </a:lnTo>
                <a:lnTo>
                  <a:pt x="20" y="192"/>
                </a:lnTo>
                <a:lnTo>
                  <a:pt x="32" y="184"/>
                </a:lnTo>
                <a:lnTo>
                  <a:pt x="44" y="176"/>
                </a:lnTo>
                <a:lnTo>
                  <a:pt x="64" y="160"/>
                </a:lnTo>
                <a:lnTo>
                  <a:pt x="88" y="140"/>
                </a:lnTo>
                <a:lnTo>
                  <a:pt x="108" y="120"/>
                </a:lnTo>
                <a:lnTo>
                  <a:pt x="124" y="96"/>
                </a:lnTo>
                <a:lnTo>
                  <a:pt x="136" y="72"/>
                </a:lnTo>
                <a:lnTo>
                  <a:pt x="148" y="48"/>
                </a:lnTo>
                <a:lnTo>
                  <a:pt x="152" y="36"/>
                </a:lnTo>
                <a:lnTo>
                  <a:pt x="156" y="24"/>
                </a:lnTo>
                <a:lnTo>
                  <a:pt x="156" y="12"/>
                </a:lnTo>
                <a:lnTo>
                  <a:pt x="156" y="0"/>
                </a:lnTo>
                <a:lnTo>
                  <a:pt x="168" y="8"/>
                </a:lnTo>
                <a:lnTo>
                  <a:pt x="180" y="16"/>
                </a:lnTo>
                <a:lnTo>
                  <a:pt x="192" y="20"/>
                </a:lnTo>
                <a:lnTo>
                  <a:pt x="200" y="24"/>
                </a:lnTo>
                <a:lnTo>
                  <a:pt x="208" y="32"/>
                </a:lnTo>
                <a:lnTo>
                  <a:pt x="212" y="32"/>
                </a:lnTo>
                <a:lnTo>
                  <a:pt x="216" y="36"/>
                </a:lnTo>
                <a:lnTo>
                  <a:pt x="216" y="40"/>
                </a:lnTo>
                <a:lnTo>
                  <a:pt x="216" y="44"/>
                </a:lnTo>
                <a:lnTo>
                  <a:pt x="212" y="48"/>
                </a:lnTo>
                <a:lnTo>
                  <a:pt x="212" y="52"/>
                </a:lnTo>
                <a:lnTo>
                  <a:pt x="208" y="60"/>
                </a:lnTo>
                <a:lnTo>
                  <a:pt x="200" y="68"/>
                </a:lnTo>
                <a:lnTo>
                  <a:pt x="196" y="76"/>
                </a:lnTo>
                <a:lnTo>
                  <a:pt x="192" y="84"/>
                </a:lnTo>
                <a:lnTo>
                  <a:pt x="184" y="96"/>
                </a:lnTo>
                <a:lnTo>
                  <a:pt x="168" y="120"/>
                </a:lnTo>
                <a:lnTo>
                  <a:pt x="152" y="140"/>
                </a:lnTo>
                <a:lnTo>
                  <a:pt x="132" y="156"/>
                </a:lnTo>
                <a:lnTo>
                  <a:pt x="112" y="172"/>
                </a:lnTo>
                <a:lnTo>
                  <a:pt x="112" y="172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1" name="Freeform 101">
            <a:extLst>
              <a:ext uri="{FF2B5EF4-FFF2-40B4-BE49-F238E27FC236}">
                <a16:creationId xmlns:a16="http://schemas.microsoft.com/office/drawing/2014/main" id="{12309801-549A-40B5-B212-24120B067A76}"/>
              </a:ext>
            </a:extLst>
          </p:cNvPr>
          <p:cNvSpPr>
            <a:spLocks/>
          </p:cNvSpPr>
          <p:nvPr/>
        </p:nvSpPr>
        <p:spPr bwMode="auto">
          <a:xfrm>
            <a:off x="6354548" y="1880052"/>
            <a:ext cx="1005538" cy="1130731"/>
          </a:xfrm>
          <a:custGeom>
            <a:avLst/>
            <a:gdLst>
              <a:gd name="T0" fmla="*/ 260 w 288"/>
              <a:gd name="T1" fmla="*/ 224 h 244"/>
              <a:gd name="T2" fmla="*/ 224 w 288"/>
              <a:gd name="T3" fmla="*/ 236 h 244"/>
              <a:gd name="T4" fmla="*/ 192 w 288"/>
              <a:gd name="T5" fmla="*/ 240 h 244"/>
              <a:gd name="T6" fmla="*/ 152 w 288"/>
              <a:gd name="T7" fmla="*/ 244 h 244"/>
              <a:gd name="T8" fmla="*/ 108 w 288"/>
              <a:gd name="T9" fmla="*/ 244 h 244"/>
              <a:gd name="T10" fmla="*/ 76 w 288"/>
              <a:gd name="T11" fmla="*/ 236 h 244"/>
              <a:gd name="T12" fmla="*/ 48 w 288"/>
              <a:gd name="T13" fmla="*/ 228 h 244"/>
              <a:gd name="T14" fmla="*/ 28 w 288"/>
              <a:gd name="T15" fmla="*/ 208 h 244"/>
              <a:gd name="T16" fmla="*/ 20 w 288"/>
              <a:gd name="T17" fmla="*/ 192 h 244"/>
              <a:gd name="T18" fmla="*/ 12 w 288"/>
              <a:gd name="T19" fmla="*/ 176 h 244"/>
              <a:gd name="T20" fmla="*/ 8 w 288"/>
              <a:gd name="T21" fmla="*/ 152 h 244"/>
              <a:gd name="T22" fmla="*/ 8 w 288"/>
              <a:gd name="T23" fmla="*/ 120 h 244"/>
              <a:gd name="T24" fmla="*/ 4 w 288"/>
              <a:gd name="T25" fmla="*/ 60 h 244"/>
              <a:gd name="T26" fmla="*/ 0 w 288"/>
              <a:gd name="T27" fmla="*/ 0 h 244"/>
              <a:gd name="T28" fmla="*/ 32 w 288"/>
              <a:gd name="T29" fmla="*/ 16 h 244"/>
              <a:gd name="T30" fmla="*/ 52 w 288"/>
              <a:gd name="T31" fmla="*/ 28 h 244"/>
              <a:gd name="T32" fmla="*/ 64 w 288"/>
              <a:gd name="T33" fmla="*/ 36 h 244"/>
              <a:gd name="T34" fmla="*/ 68 w 288"/>
              <a:gd name="T35" fmla="*/ 40 h 244"/>
              <a:gd name="T36" fmla="*/ 64 w 288"/>
              <a:gd name="T37" fmla="*/ 48 h 244"/>
              <a:gd name="T38" fmla="*/ 60 w 288"/>
              <a:gd name="T39" fmla="*/ 68 h 244"/>
              <a:gd name="T40" fmla="*/ 56 w 288"/>
              <a:gd name="T41" fmla="*/ 96 h 244"/>
              <a:gd name="T42" fmla="*/ 56 w 288"/>
              <a:gd name="T43" fmla="*/ 128 h 244"/>
              <a:gd name="T44" fmla="*/ 60 w 288"/>
              <a:gd name="T45" fmla="*/ 164 h 244"/>
              <a:gd name="T46" fmla="*/ 64 w 288"/>
              <a:gd name="T47" fmla="*/ 176 h 244"/>
              <a:gd name="T48" fmla="*/ 68 w 288"/>
              <a:gd name="T49" fmla="*/ 180 h 244"/>
              <a:gd name="T50" fmla="*/ 84 w 288"/>
              <a:gd name="T51" fmla="*/ 192 h 244"/>
              <a:gd name="T52" fmla="*/ 108 w 288"/>
              <a:gd name="T53" fmla="*/ 196 h 244"/>
              <a:gd name="T54" fmla="*/ 136 w 288"/>
              <a:gd name="T55" fmla="*/ 196 h 244"/>
              <a:gd name="T56" fmla="*/ 160 w 288"/>
              <a:gd name="T57" fmla="*/ 196 h 244"/>
              <a:gd name="T58" fmla="*/ 180 w 288"/>
              <a:gd name="T59" fmla="*/ 196 h 244"/>
              <a:gd name="T60" fmla="*/ 196 w 288"/>
              <a:gd name="T61" fmla="*/ 192 h 244"/>
              <a:gd name="T62" fmla="*/ 212 w 288"/>
              <a:gd name="T63" fmla="*/ 184 h 244"/>
              <a:gd name="T64" fmla="*/ 220 w 288"/>
              <a:gd name="T65" fmla="*/ 172 h 244"/>
              <a:gd name="T66" fmla="*/ 228 w 288"/>
              <a:gd name="T67" fmla="*/ 148 h 244"/>
              <a:gd name="T68" fmla="*/ 232 w 288"/>
              <a:gd name="T69" fmla="*/ 132 h 244"/>
              <a:gd name="T70" fmla="*/ 232 w 288"/>
              <a:gd name="T71" fmla="*/ 116 h 244"/>
              <a:gd name="T72" fmla="*/ 240 w 288"/>
              <a:gd name="T73" fmla="*/ 104 h 244"/>
              <a:gd name="T74" fmla="*/ 244 w 288"/>
              <a:gd name="T75" fmla="*/ 100 h 244"/>
              <a:gd name="T76" fmla="*/ 252 w 288"/>
              <a:gd name="T77" fmla="*/ 100 h 244"/>
              <a:gd name="T78" fmla="*/ 256 w 288"/>
              <a:gd name="T79" fmla="*/ 104 h 244"/>
              <a:gd name="T80" fmla="*/ 264 w 288"/>
              <a:gd name="T81" fmla="*/ 112 h 244"/>
              <a:gd name="T82" fmla="*/ 268 w 288"/>
              <a:gd name="T83" fmla="*/ 124 h 244"/>
              <a:gd name="T84" fmla="*/ 272 w 288"/>
              <a:gd name="T85" fmla="*/ 140 h 244"/>
              <a:gd name="T86" fmla="*/ 280 w 288"/>
              <a:gd name="T87" fmla="*/ 172 h 244"/>
              <a:gd name="T88" fmla="*/ 288 w 288"/>
              <a:gd name="T89" fmla="*/ 188 h 244"/>
              <a:gd name="T90" fmla="*/ 288 w 288"/>
              <a:gd name="T91" fmla="*/ 196 h 244"/>
              <a:gd name="T92" fmla="*/ 280 w 288"/>
              <a:gd name="T93" fmla="*/ 212 h 244"/>
              <a:gd name="T94" fmla="*/ 272 w 288"/>
              <a:gd name="T95" fmla="*/ 216 h 2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288" h="244">
                <a:moveTo>
                  <a:pt x="272" y="216"/>
                </a:moveTo>
                <a:lnTo>
                  <a:pt x="260" y="224"/>
                </a:lnTo>
                <a:lnTo>
                  <a:pt x="248" y="228"/>
                </a:lnTo>
                <a:lnTo>
                  <a:pt x="224" y="236"/>
                </a:lnTo>
                <a:lnTo>
                  <a:pt x="208" y="240"/>
                </a:lnTo>
                <a:lnTo>
                  <a:pt x="192" y="240"/>
                </a:lnTo>
                <a:lnTo>
                  <a:pt x="172" y="244"/>
                </a:lnTo>
                <a:lnTo>
                  <a:pt x="152" y="244"/>
                </a:lnTo>
                <a:lnTo>
                  <a:pt x="128" y="244"/>
                </a:lnTo>
                <a:lnTo>
                  <a:pt x="108" y="244"/>
                </a:lnTo>
                <a:lnTo>
                  <a:pt x="88" y="240"/>
                </a:lnTo>
                <a:lnTo>
                  <a:pt x="76" y="236"/>
                </a:lnTo>
                <a:lnTo>
                  <a:pt x="60" y="232"/>
                </a:lnTo>
                <a:lnTo>
                  <a:pt x="48" y="228"/>
                </a:lnTo>
                <a:lnTo>
                  <a:pt x="36" y="216"/>
                </a:lnTo>
                <a:lnTo>
                  <a:pt x="28" y="208"/>
                </a:lnTo>
                <a:lnTo>
                  <a:pt x="24" y="200"/>
                </a:lnTo>
                <a:lnTo>
                  <a:pt x="20" y="192"/>
                </a:lnTo>
                <a:lnTo>
                  <a:pt x="16" y="184"/>
                </a:lnTo>
                <a:lnTo>
                  <a:pt x="12" y="176"/>
                </a:lnTo>
                <a:lnTo>
                  <a:pt x="12" y="164"/>
                </a:lnTo>
                <a:lnTo>
                  <a:pt x="8" y="152"/>
                </a:lnTo>
                <a:lnTo>
                  <a:pt x="8" y="136"/>
                </a:lnTo>
                <a:lnTo>
                  <a:pt x="8" y="120"/>
                </a:lnTo>
                <a:lnTo>
                  <a:pt x="8" y="88"/>
                </a:lnTo>
                <a:lnTo>
                  <a:pt x="4" y="60"/>
                </a:lnTo>
                <a:lnTo>
                  <a:pt x="4" y="32"/>
                </a:lnTo>
                <a:lnTo>
                  <a:pt x="0" y="0"/>
                </a:lnTo>
                <a:lnTo>
                  <a:pt x="16" y="8"/>
                </a:lnTo>
                <a:lnTo>
                  <a:pt x="32" y="16"/>
                </a:lnTo>
                <a:lnTo>
                  <a:pt x="40" y="20"/>
                </a:lnTo>
                <a:lnTo>
                  <a:pt x="52" y="28"/>
                </a:lnTo>
                <a:lnTo>
                  <a:pt x="56" y="32"/>
                </a:lnTo>
                <a:lnTo>
                  <a:pt x="64" y="36"/>
                </a:lnTo>
                <a:lnTo>
                  <a:pt x="64" y="36"/>
                </a:lnTo>
                <a:lnTo>
                  <a:pt x="68" y="40"/>
                </a:lnTo>
                <a:lnTo>
                  <a:pt x="64" y="44"/>
                </a:lnTo>
                <a:lnTo>
                  <a:pt x="64" y="48"/>
                </a:lnTo>
                <a:lnTo>
                  <a:pt x="64" y="56"/>
                </a:lnTo>
                <a:lnTo>
                  <a:pt x="60" y="68"/>
                </a:lnTo>
                <a:lnTo>
                  <a:pt x="60" y="80"/>
                </a:lnTo>
                <a:lnTo>
                  <a:pt x="56" y="96"/>
                </a:lnTo>
                <a:lnTo>
                  <a:pt x="56" y="112"/>
                </a:lnTo>
                <a:lnTo>
                  <a:pt x="56" y="128"/>
                </a:lnTo>
                <a:lnTo>
                  <a:pt x="56" y="148"/>
                </a:lnTo>
                <a:lnTo>
                  <a:pt x="60" y="164"/>
                </a:lnTo>
                <a:lnTo>
                  <a:pt x="60" y="168"/>
                </a:lnTo>
                <a:lnTo>
                  <a:pt x="64" y="176"/>
                </a:lnTo>
                <a:lnTo>
                  <a:pt x="64" y="180"/>
                </a:lnTo>
                <a:lnTo>
                  <a:pt x="68" y="180"/>
                </a:lnTo>
                <a:lnTo>
                  <a:pt x="76" y="188"/>
                </a:lnTo>
                <a:lnTo>
                  <a:pt x="84" y="192"/>
                </a:lnTo>
                <a:lnTo>
                  <a:pt x="96" y="192"/>
                </a:lnTo>
                <a:lnTo>
                  <a:pt x="108" y="196"/>
                </a:lnTo>
                <a:lnTo>
                  <a:pt x="128" y="196"/>
                </a:lnTo>
                <a:lnTo>
                  <a:pt x="136" y="196"/>
                </a:lnTo>
                <a:lnTo>
                  <a:pt x="148" y="196"/>
                </a:lnTo>
                <a:lnTo>
                  <a:pt x="160" y="196"/>
                </a:lnTo>
                <a:lnTo>
                  <a:pt x="168" y="196"/>
                </a:lnTo>
                <a:lnTo>
                  <a:pt x="180" y="196"/>
                </a:lnTo>
                <a:lnTo>
                  <a:pt x="188" y="192"/>
                </a:lnTo>
                <a:lnTo>
                  <a:pt x="196" y="192"/>
                </a:lnTo>
                <a:lnTo>
                  <a:pt x="204" y="188"/>
                </a:lnTo>
                <a:lnTo>
                  <a:pt x="212" y="184"/>
                </a:lnTo>
                <a:lnTo>
                  <a:pt x="216" y="176"/>
                </a:lnTo>
                <a:lnTo>
                  <a:pt x="220" y="172"/>
                </a:lnTo>
                <a:lnTo>
                  <a:pt x="224" y="160"/>
                </a:lnTo>
                <a:lnTo>
                  <a:pt x="228" y="148"/>
                </a:lnTo>
                <a:lnTo>
                  <a:pt x="228" y="140"/>
                </a:lnTo>
                <a:lnTo>
                  <a:pt x="232" y="132"/>
                </a:lnTo>
                <a:lnTo>
                  <a:pt x="232" y="124"/>
                </a:lnTo>
                <a:lnTo>
                  <a:pt x="232" y="116"/>
                </a:lnTo>
                <a:lnTo>
                  <a:pt x="236" y="112"/>
                </a:lnTo>
                <a:lnTo>
                  <a:pt x="240" y="104"/>
                </a:lnTo>
                <a:lnTo>
                  <a:pt x="240" y="100"/>
                </a:lnTo>
                <a:lnTo>
                  <a:pt x="244" y="100"/>
                </a:lnTo>
                <a:lnTo>
                  <a:pt x="248" y="100"/>
                </a:lnTo>
                <a:lnTo>
                  <a:pt x="252" y="100"/>
                </a:lnTo>
                <a:lnTo>
                  <a:pt x="252" y="100"/>
                </a:lnTo>
                <a:lnTo>
                  <a:pt x="256" y="104"/>
                </a:lnTo>
                <a:lnTo>
                  <a:pt x="260" y="108"/>
                </a:lnTo>
                <a:lnTo>
                  <a:pt x="264" y="112"/>
                </a:lnTo>
                <a:lnTo>
                  <a:pt x="268" y="116"/>
                </a:lnTo>
                <a:lnTo>
                  <a:pt x="268" y="124"/>
                </a:lnTo>
                <a:lnTo>
                  <a:pt x="272" y="132"/>
                </a:lnTo>
                <a:lnTo>
                  <a:pt x="272" y="140"/>
                </a:lnTo>
                <a:lnTo>
                  <a:pt x="276" y="156"/>
                </a:lnTo>
                <a:lnTo>
                  <a:pt x="280" y="172"/>
                </a:lnTo>
                <a:lnTo>
                  <a:pt x="284" y="184"/>
                </a:lnTo>
                <a:lnTo>
                  <a:pt x="288" y="188"/>
                </a:lnTo>
                <a:lnTo>
                  <a:pt x="288" y="192"/>
                </a:lnTo>
                <a:lnTo>
                  <a:pt x="288" y="196"/>
                </a:lnTo>
                <a:lnTo>
                  <a:pt x="288" y="204"/>
                </a:lnTo>
                <a:lnTo>
                  <a:pt x="280" y="212"/>
                </a:lnTo>
                <a:lnTo>
                  <a:pt x="272" y="216"/>
                </a:lnTo>
                <a:lnTo>
                  <a:pt x="272" y="216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5" name="Freeform 272">
            <a:extLst>
              <a:ext uri="{FF2B5EF4-FFF2-40B4-BE49-F238E27FC236}">
                <a16:creationId xmlns:a16="http://schemas.microsoft.com/office/drawing/2014/main" id="{A999BA3D-45F3-4C86-9465-0475D87FDEAF}"/>
              </a:ext>
            </a:extLst>
          </p:cNvPr>
          <p:cNvSpPr>
            <a:spLocks/>
          </p:cNvSpPr>
          <p:nvPr/>
        </p:nvSpPr>
        <p:spPr bwMode="auto">
          <a:xfrm>
            <a:off x="1929313" y="3996738"/>
            <a:ext cx="279316" cy="1723902"/>
          </a:xfrm>
          <a:custGeom>
            <a:avLst/>
            <a:gdLst>
              <a:gd name="T0" fmla="*/ 68 w 80"/>
              <a:gd name="T1" fmla="*/ 204 h 372"/>
              <a:gd name="T2" fmla="*/ 64 w 80"/>
              <a:gd name="T3" fmla="*/ 252 h 372"/>
              <a:gd name="T4" fmla="*/ 64 w 80"/>
              <a:gd name="T5" fmla="*/ 292 h 372"/>
              <a:gd name="T6" fmla="*/ 64 w 80"/>
              <a:gd name="T7" fmla="*/ 320 h 372"/>
              <a:gd name="T8" fmla="*/ 60 w 80"/>
              <a:gd name="T9" fmla="*/ 340 h 372"/>
              <a:gd name="T10" fmla="*/ 60 w 80"/>
              <a:gd name="T11" fmla="*/ 356 h 372"/>
              <a:gd name="T12" fmla="*/ 56 w 80"/>
              <a:gd name="T13" fmla="*/ 368 h 372"/>
              <a:gd name="T14" fmla="*/ 52 w 80"/>
              <a:gd name="T15" fmla="*/ 372 h 372"/>
              <a:gd name="T16" fmla="*/ 40 w 80"/>
              <a:gd name="T17" fmla="*/ 372 h 372"/>
              <a:gd name="T18" fmla="*/ 28 w 80"/>
              <a:gd name="T19" fmla="*/ 360 h 372"/>
              <a:gd name="T20" fmla="*/ 16 w 80"/>
              <a:gd name="T21" fmla="*/ 344 h 372"/>
              <a:gd name="T22" fmla="*/ 8 w 80"/>
              <a:gd name="T23" fmla="*/ 328 h 372"/>
              <a:gd name="T24" fmla="*/ 4 w 80"/>
              <a:gd name="T25" fmla="*/ 316 h 372"/>
              <a:gd name="T26" fmla="*/ 8 w 80"/>
              <a:gd name="T27" fmla="*/ 300 h 372"/>
              <a:gd name="T28" fmla="*/ 12 w 80"/>
              <a:gd name="T29" fmla="*/ 280 h 372"/>
              <a:gd name="T30" fmla="*/ 12 w 80"/>
              <a:gd name="T31" fmla="*/ 264 h 372"/>
              <a:gd name="T32" fmla="*/ 16 w 80"/>
              <a:gd name="T33" fmla="*/ 236 h 372"/>
              <a:gd name="T34" fmla="*/ 16 w 80"/>
              <a:gd name="T35" fmla="*/ 204 h 372"/>
              <a:gd name="T36" fmla="*/ 20 w 80"/>
              <a:gd name="T37" fmla="*/ 164 h 372"/>
              <a:gd name="T38" fmla="*/ 20 w 80"/>
              <a:gd name="T39" fmla="*/ 132 h 372"/>
              <a:gd name="T40" fmla="*/ 20 w 80"/>
              <a:gd name="T41" fmla="*/ 100 h 372"/>
              <a:gd name="T42" fmla="*/ 20 w 80"/>
              <a:gd name="T43" fmla="*/ 76 h 372"/>
              <a:gd name="T44" fmla="*/ 16 w 80"/>
              <a:gd name="T45" fmla="*/ 48 h 372"/>
              <a:gd name="T46" fmla="*/ 12 w 80"/>
              <a:gd name="T47" fmla="*/ 36 h 372"/>
              <a:gd name="T48" fmla="*/ 8 w 80"/>
              <a:gd name="T49" fmla="*/ 24 h 372"/>
              <a:gd name="T50" fmla="*/ 4 w 80"/>
              <a:gd name="T51" fmla="*/ 20 h 372"/>
              <a:gd name="T52" fmla="*/ 0 w 80"/>
              <a:gd name="T53" fmla="*/ 16 h 372"/>
              <a:gd name="T54" fmla="*/ 0 w 80"/>
              <a:gd name="T55" fmla="*/ 4 h 372"/>
              <a:gd name="T56" fmla="*/ 4 w 80"/>
              <a:gd name="T57" fmla="*/ 0 h 372"/>
              <a:gd name="T58" fmla="*/ 24 w 80"/>
              <a:gd name="T59" fmla="*/ 0 h 372"/>
              <a:gd name="T60" fmla="*/ 52 w 80"/>
              <a:gd name="T61" fmla="*/ 8 h 372"/>
              <a:gd name="T62" fmla="*/ 72 w 80"/>
              <a:gd name="T63" fmla="*/ 16 h 372"/>
              <a:gd name="T64" fmla="*/ 76 w 80"/>
              <a:gd name="T65" fmla="*/ 20 h 372"/>
              <a:gd name="T66" fmla="*/ 80 w 80"/>
              <a:gd name="T67" fmla="*/ 28 h 372"/>
              <a:gd name="T68" fmla="*/ 76 w 80"/>
              <a:gd name="T69" fmla="*/ 44 h 372"/>
              <a:gd name="T70" fmla="*/ 76 w 80"/>
              <a:gd name="T71" fmla="*/ 56 h 372"/>
              <a:gd name="T72" fmla="*/ 72 w 80"/>
              <a:gd name="T73" fmla="*/ 84 h 372"/>
              <a:gd name="T74" fmla="*/ 72 w 80"/>
              <a:gd name="T75" fmla="*/ 124 h 372"/>
              <a:gd name="T76" fmla="*/ 68 w 80"/>
              <a:gd name="T77" fmla="*/ 176 h 3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80" h="372">
                <a:moveTo>
                  <a:pt x="68" y="176"/>
                </a:moveTo>
                <a:lnTo>
                  <a:pt x="68" y="204"/>
                </a:lnTo>
                <a:lnTo>
                  <a:pt x="68" y="228"/>
                </a:lnTo>
                <a:lnTo>
                  <a:pt x="64" y="252"/>
                </a:lnTo>
                <a:lnTo>
                  <a:pt x="64" y="276"/>
                </a:lnTo>
                <a:lnTo>
                  <a:pt x="64" y="292"/>
                </a:lnTo>
                <a:lnTo>
                  <a:pt x="64" y="308"/>
                </a:lnTo>
                <a:lnTo>
                  <a:pt x="64" y="320"/>
                </a:lnTo>
                <a:lnTo>
                  <a:pt x="64" y="332"/>
                </a:lnTo>
                <a:lnTo>
                  <a:pt x="60" y="340"/>
                </a:lnTo>
                <a:lnTo>
                  <a:pt x="60" y="348"/>
                </a:lnTo>
                <a:lnTo>
                  <a:pt x="60" y="356"/>
                </a:lnTo>
                <a:lnTo>
                  <a:pt x="56" y="360"/>
                </a:lnTo>
                <a:lnTo>
                  <a:pt x="56" y="368"/>
                </a:lnTo>
                <a:lnTo>
                  <a:pt x="52" y="368"/>
                </a:lnTo>
                <a:lnTo>
                  <a:pt x="52" y="372"/>
                </a:lnTo>
                <a:lnTo>
                  <a:pt x="48" y="372"/>
                </a:lnTo>
                <a:lnTo>
                  <a:pt x="40" y="372"/>
                </a:lnTo>
                <a:lnTo>
                  <a:pt x="36" y="368"/>
                </a:lnTo>
                <a:lnTo>
                  <a:pt x="28" y="360"/>
                </a:lnTo>
                <a:lnTo>
                  <a:pt x="20" y="352"/>
                </a:lnTo>
                <a:lnTo>
                  <a:pt x="16" y="344"/>
                </a:lnTo>
                <a:lnTo>
                  <a:pt x="12" y="336"/>
                </a:lnTo>
                <a:lnTo>
                  <a:pt x="8" y="328"/>
                </a:lnTo>
                <a:lnTo>
                  <a:pt x="8" y="324"/>
                </a:lnTo>
                <a:lnTo>
                  <a:pt x="4" y="316"/>
                </a:lnTo>
                <a:lnTo>
                  <a:pt x="8" y="308"/>
                </a:lnTo>
                <a:lnTo>
                  <a:pt x="8" y="300"/>
                </a:lnTo>
                <a:lnTo>
                  <a:pt x="8" y="288"/>
                </a:lnTo>
                <a:lnTo>
                  <a:pt x="12" y="280"/>
                </a:lnTo>
                <a:lnTo>
                  <a:pt x="12" y="272"/>
                </a:lnTo>
                <a:lnTo>
                  <a:pt x="12" y="264"/>
                </a:lnTo>
                <a:lnTo>
                  <a:pt x="16" y="252"/>
                </a:lnTo>
                <a:lnTo>
                  <a:pt x="16" y="236"/>
                </a:lnTo>
                <a:lnTo>
                  <a:pt x="16" y="220"/>
                </a:lnTo>
                <a:lnTo>
                  <a:pt x="16" y="204"/>
                </a:lnTo>
                <a:lnTo>
                  <a:pt x="20" y="184"/>
                </a:lnTo>
                <a:lnTo>
                  <a:pt x="20" y="164"/>
                </a:lnTo>
                <a:lnTo>
                  <a:pt x="20" y="148"/>
                </a:lnTo>
                <a:lnTo>
                  <a:pt x="20" y="132"/>
                </a:lnTo>
                <a:lnTo>
                  <a:pt x="20" y="116"/>
                </a:lnTo>
                <a:lnTo>
                  <a:pt x="20" y="100"/>
                </a:lnTo>
                <a:lnTo>
                  <a:pt x="20" y="88"/>
                </a:lnTo>
                <a:lnTo>
                  <a:pt x="20" y="76"/>
                </a:lnTo>
                <a:lnTo>
                  <a:pt x="20" y="64"/>
                </a:lnTo>
                <a:lnTo>
                  <a:pt x="16" y="48"/>
                </a:lnTo>
                <a:lnTo>
                  <a:pt x="16" y="40"/>
                </a:lnTo>
                <a:lnTo>
                  <a:pt x="12" y="36"/>
                </a:lnTo>
                <a:lnTo>
                  <a:pt x="12" y="28"/>
                </a:lnTo>
                <a:lnTo>
                  <a:pt x="8" y="24"/>
                </a:lnTo>
                <a:lnTo>
                  <a:pt x="8" y="24"/>
                </a:lnTo>
                <a:lnTo>
                  <a:pt x="4" y="20"/>
                </a:lnTo>
                <a:lnTo>
                  <a:pt x="0" y="20"/>
                </a:lnTo>
                <a:lnTo>
                  <a:pt x="0" y="16"/>
                </a:lnTo>
                <a:lnTo>
                  <a:pt x="0" y="12"/>
                </a:lnTo>
                <a:lnTo>
                  <a:pt x="0" y="4"/>
                </a:lnTo>
                <a:lnTo>
                  <a:pt x="4" y="4"/>
                </a:lnTo>
                <a:lnTo>
                  <a:pt x="4" y="0"/>
                </a:lnTo>
                <a:lnTo>
                  <a:pt x="12" y="0"/>
                </a:lnTo>
                <a:lnTo>
                  <a:pt x="24" y="0"/>
                </a:lnTo>
                <a:lnTo>
                  <a:pt x="40" y="4"/>
                </a:lnTo>
                <a:lnTo>
                  <a:pt x="52" y="8"/>
                </a:lnTo>
                <a:lnTo>
                  <a:pt x="64" y="12"/>
                </a:lnTo>
                <a:lnTo>
                  <a:pt x="72" y="16"/>
                </a:lnTo>
                <a:lnTo>
                  <a:pt x="76" y="16"/>
                </a:lnTo>
                <a:lnTo>
                  <a:pt x="76" y="20"/>
                </a:lnTo>
                <a:lnTo>
                  <a:pt x="80" y="24"/>
                </a:lnTo>
                <a:lnTo>
                  <a:pt x="80" y="28"/>
                </a:lnTo>
                <a:lnTo>
                  <a:pt x="80" y="36"/>
                </a:lnTo>
                <a:lnTo>
                  <a:pt x="76" y="44"/>
                </a:lnTo>
                <a:lnTo>
                  <a:pt x="76" y="48"/>
                </a:lnTo>
                <a:lnTo>
                  <a:pt x="76" y="56"/>
                </a:lnTo>
                <a:lnTo>
                  <a:pt x="72" y="68"/>
                </a:lnTo>
                <a:lnTo>
                  <a:pt x="72" y="84"/>
                </a:lnTo>
                <a:lnTo>
                  <a:pt x="72" y="100"/>
                </a:lnTo>
                <a:lnTo>
                  <a:pt x="72" y="124"/>
                </a:lnTo>
                <a:lnTo>
                  <a:pt x="68" y="148"/>
                </a:lnTo>
                <a:lnTo>
                  <a:pt x="68" y="176"/>
                </a:lnTo>
                <a:lnTo>
                  <a:pt x="68" y="176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6" name="Freeform 273">
            <a:extLst>
              <a:ext uri="{FF2B5EF4-FFF2-40B4-BE49-F238E27FC236}">
                <a16:creationId xmlns:a16="http://schemas.microsoft.com/office/drawing/2014/main" id="{6C317E23-F393-4731-9667-16EF41268D2C}"/>
              </a:ext>
            </a:extLst>
          </p:cNvPr>
          <p:cNvSpPr>
            <a:spLocks/>
          </p:cNvSpPr>
          <p:nvPr/>
        </p:nvSpPr>
        <p:spPr bwMode="auto">
          <a:xfrm>
            <a:off x="2446047" y="4367470"/>
            <a:ext cx="223453" cy="1186341"/>
          </a:xfrm>
          <a:custGeom>
            <a:avLst/>
            <a:gdLst>
              <a:gd name="T0" fmla="*/ 64 w 64"/>
              <a:gd name="T1" fmla="*/ 12 h 256"/>
              <a:gd name="T2" fmla="*/ 64 w 64"/>
              <a:gd name="T3" fmla="*/ 48 h 256"/>
              <a:gd name="T4" fmla="*/ 64 w 64"/>
              <a:gd name="T5" fmla="*/ 80 h 256"/>
              <a:gd name="T6" fmla="*/ 64 w 64"/>
              <a:gd name="T7" fmla="*/ 112 h 256"/>
              <a:gd name="T8" fmla="*/ 64 w 64"/>
              <a:gd name="T9" fmla="*/ 140 h 256"/>
              <a:gd name="T10" fmla="*/ 64 w 64"/>
              <a:gd name="T11" fmla="*/ 164 h 256"/>
              <a:gd name="T12" fmla="*/ 64 w 64"/>
              <a:gd name="T13" fmla="*/ 184 h 256"/>
              <a:gd name="T14" fmla="*/ 60 w 64"/>
              <a:gd name="T15" fmla="*/ 200 h 256"/>
              <a:gd name="T16" fmla="*/ 60 w 64"/>
              <a:gd name="T17" fmla="*/ 212 h 256"/>
              <a:gd name="T18" fmla="*/ 60 w 64"/>
              <a:gd name="T19" fmla="*/ 224 h 256"/>
              <a:gd name="T20" fmla="*/ 56 w 64"/>
              <a:gd name="T21" fmla="*/ 232 h 256"/>
              <a:gd name="T22" fmla="*/ 56 w 64"/>
              <a:gd name="T23" fmla="*/ 240 h 256"/>
              <a:gd name="T24" fmla="*/ 52 w 64"/>
              <a:gd name="T25" fmla="*/ 248 h 256"/>
              <a:gd name="T26" fmla="*/ 48 w 64"/>
              <a:gd name="T27" fmla="*/ 252 h 256"/>
              <a:gd name="T28" fmla="*/ 40 w 64"/>
              <a:gd name="T29" fmla="*/ 252 h 256"/>
              <a:gd name="T30" fmla="*/ 36 w 64"/>
              <a:gd name="T31" fmla="*/ 256 h 256"/>
              <a:gd name="T32" fmla="*/ 32 w 64"/>
              <a:gd name="T33" fmla="*/ 256 h 256"/>
              <a:gd name="T34" fmla="*/ 28 w 64"/>
              <a:gd name="T35" fmla="*/ 252 h 256"/>
              <a:gd name="T36" fmla="*/ 24 w 64"/>
              <a:gd name="T37" fmla="*/ 252 h 256"/>
              <a:gd name="T38" fmla="*/ 20 w 64"/>
              <a:gd name="T39" fmla="*/ 248 h 256"/>
              <a:gd name="T40" fmla="*/ 16 w 64"/>
              <a:gd name="T41" fmla="*/ 240 h 256"/>
              <a:gd name="T42" fmla="*/ 16 w 64"/>
              <a:gd name="T43" fmla="*/ 236 h 256"/>
              <a:gd name="T44" fmla="*/ 12 w 64"/>
              <a:gd name="T45" fmla="*/ 228 h 256"/>
              <a:gd name="T46" fmla="*/ 12 w 64"/>
              <a:gd name="T47" fmla="*/ 216 h 256"/>
              <a:gd name="T48" fmla="*/ 12 w 64"/>
              <a:gd name="T49" fmla="*/ 208 h 256"/>
              <a:gd name="T50" fmla="*/ 16 w 64"/>
              <a:gd name="T51" fmla="*/ 184 h 256"/>
              <a:gd name="T52" fmla="*/ 16 w 64"/>
              <a:gd name="T53" fmla="*/ 156 h 256"/>
              <a:gd name="T54" fmla="*/ 16 w 64"/>
              <a:gd name="T55" fmla="*/ 132 h 256"/>
              <a:gd name="T56" fmla="*/ 12 w 64"/>
              <a:gd name="T57" fmla="*/ 100 h 256"/>
              <a:gd name="T58" fmla="*/ 12 w 64"/>
              <a:gd name="T59" fmla="*/ 84 h 256"/>
              <a:gd name="T60" fmla="*/ 12 w 64"/>
              <a:gd name="T61" fmla="*/ 72 h 256"/>
              <a:gd name="T62" fmla="*/ 12 w 64"/>
              <a:gd name="T63" fmla="*/ 60 h 256"/>
              <a:gd name="T64" fmla="*/ 8 w 64"/>
              <a:gd name="T65" fmla="*/ 52 h 256"/>
              <a:gd name="T66" fmla="*/ 8 w 64"/>
              <a:gd name="T67" fmla="*/ 40 h 256"/>
              <a:gd name="T68" fmla="*/ 8 w 64"/>
              <a:gd name="T69" fmla="*/ 36 h 256"/>
              <a:gd name="T70" fmla="*/ 8 w 64"/>
              <a:gd name="T71" fmla="*/ 28 h 256"/>
              <a:gd name="T72" fmla="*/ 4 w 64"/>
              <a:gd name="T73" fmla="*/ 24 h 256"/>
              <a:gd name="T74" fmla="*/ 0 w 64"/>
              <a:gd name="T75" fmla="*/ 16 h 256"/>
              <a:gd name="T76" fmla="*/ 0 w 64"/>
              <a:gd name="T77" fmla="*/ 12 h 256"/>
              <a:gd name="T78" fmla="*/ 0 w 64"/>
              <a:gd name="T79" fmla="*/ 8 h 256"/>
              <a:gd name="T80" fmla="*/ 4 w 64"/>
              <a:gd name="T81" fmla="*/ 0 h 256"/>
              <a:gd name="T82" fmla="*/ 8 w 64"/>
              <a:gd name="T83" fmla="*/ 0 h 256"/>
              <a:gd name="T84" fmla="*/ 12 w 64"/>
              <a:gd name="T85" fmla="*/ 0 h 256"/>
              <a:gd name="T86" fmla="*/ 16 w 64"/>
              <a:gd name="T87" fmla="*/ 0 h 256"/>
              <a:gd name="T88" fmla="*/ 24 w 64"/>
              <a:gd name="T89" fmla="*/ 0 h 256"/>
              <a:gd name="T90" fmla="*/ 32 w 64"/>
              <a:gd name="T91" fmla="*/ 0 h 256"/>
              <a:gd name="T92" fmla="*/ 40 w 64"/>
              <a:gd name="T93" fmla="*/ 4 h 256"/>
              <a:gd name="T94" fmla="*/ 52 w 64"/>
              <a:gd name="T95" fmla="*/ 8 h 256"/>
              <a:gd name="T96" fmla="*/ 64 w 64"/>
              <a:gd name="T97" fmla="*/ 12 h 256"/>
              <a:gd name="T98" fmla="*/ 64 w 64"/>
              <a:gd name="T99" fmla="*/ 12 h 2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64" h="256">
                <a:moveTo>
                  <a:pt x="64" y="12"/>
                </a:moveTo>
                <a:lnTo>
                  <a:pt x="64" y="48"/>
                </a:lnTo>
                <a:lnTo>
                  <a:pt x="64" y="80"/>
                </a:lnTo>
                <a:lnTo>
                  <a:pt x="64" y="112"/>
                </a:lnTo>
                <a:lnTo>
                  <a:pt x="64" y="140"/>
                </a:lnTo>
                <a:lnTo>
                  <a:pt x="64" y="164"/>
                </a:lnTo>
                <a:lnTo>
                  <a:pt x="64" y="184"/>
                </a:lnTo>
                <a:lnTo>
                  <a:pt x="60" y="200"/>
                </a:lnTo>
                <a:lnTo>
                  <a:pt x="60" y="212"/>
                </a:lnTo>
                <a:lnTo>
                  <a:pt x="60" y="224"/>
                </a:lnTo>
                <a:lnTo>
                  <a:pt x="56" y="232"/>
                </a:lnTo>
                <a:lnTo>
                  <a:pt x="56" y="240"/>
                </a:lnTo>
                <a:lnTo>
                  <a:pt x="52" y="248"/>
                </a:lnTo>
                <a:lnTo>
                  <a:pt x="48" y="252"/>
                </a:lnTo>
                <a:lnTo>
                  <a:pt x="40" y="252"/>
                </a:lnTo>
                <a:lnTo>
                  <a:pt x="36" y="256"/>
                </a:lnTo>
                <a:lnTo>
                  <a:pt x="32" y="256"/>
                </a:lnTo>
                <a:lnTo>
                  <a:pt x="28" y="252"/>
                </a:lnTo>
                <a:lnTo>
                  <a:pt x="24" y="252"/>
                </a:lnTo>
                <a:lnTo>
                  <a:pt x="20" y="248"/>
                </a:lnTo>
                <a:lnTo>
                  <a:pt x="16" y="240"/>
                </a:lnTo>
                <a:lnTo>
                  <a:pt x="16" y="236"/>
                </a:lnTo>
                <a:lnTo>
                  <a:pt x="12" y="228"/>
                </a:lnTo>
                <a:lnTo>
                  <a:pt x="12" y="216"/>
                </a:lnTo>
                <a:lnTo>
                  <a:pt x="12" y="208"/>
                </a:lnTo>
                <a:lnTo>
                  <a:pt x="16" y="184"/>
                </a:lnTo>
                <a:lnTo>
                  <a:pt x="16" y="156"/>
                </a:lnTo>
                <a:lnTo>
                  <a:pt x="16" y="132"/>
                </a:lnTo>
                <a:lnTo>
                  <a:pt x="12" y="100"/>
                </a:lnTo>
                <a:lnTo>
                  <a:pt x="12" y="84"/>
                </a:lnTo>
                <a:lnTo>
                  <a:pt x="12" y="72"/>
                </a:lnTo>
                <a:lnTo>
                  <a:pt x="12" y="60"/>
                </a:lnTo>
                <a:lnTo>
                  <a:pt x="8" y="52"/>
                </a:lnTo>
                <a:lnTo>
                  <a:pt x="8" y="40"/>
                </a:lnTo>
                <a:lnTo>
                  <a:pt x="8" y="36"/>
                </a:lnTo>
                <a:lnTo>
                  <a:pt x="8" y="28"/>
                </a:lnTo>
                <a:lnTo>
                  <a:pt x="4" y="24"/>
                </a:lnTo>
                <a:lnTo>
                  <a:pt x="0" y="16"/>
                </a:lnTo>
                <a:lnTo>
                  <a:pt x="0" y="12"/>
                </a:lnTo>
                <a:lnTo>
                  <a:pt x="0" y="8"/>
                </a:lnTo>
                <a:lnTo>
                  <a:pt x="4" y="0"/>
                </a:lnTo>
                <a:lnTo>
                  <a:pt x="8" y="0"/>
                </a:lnTo>
                <a:lnTo>
                  <a:pt x="12" y="0"/>
                </a:lnTo>
                <a:lnTo>
                  <a:pt x="16" y="0"/>
                </a:lnTo>
                <a:lnTo>
                  <a:pt x="24" y="0"/>
                </a:lnTo>
                <a:lnTo>
                  <a:pt x="32" y="0"/>
                </a:lnTo>
                <a:lnTo>
                  <a:pt x="40" y="4"/>
                </a:lnTo>
                <a:lnTo>
                  <a:pt x="52" y="8"/>
                </a:lnTo>
                <a:lnTo>
                  <a:pt x="64" y="12"/>
                </a:lnTo>
                <a:lnTo>
                  <a:pt x="64" y="12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7" name="Freeform 274">
            <a:extLst>
              <a:ext uri="{FF2B5EF4-FFF2-40B4-BE49-F238E27FC236}">
                <a16:creationId xmlns:a16="http://schemas.microsoft.com/office/drawing/2014/main" id="{ED75B0EB-67EB-4889-8E75-EF5AF60DA8C6}"/>
              </a:ext>
            </a:extLst>
          </p:cNvPr>
          <p:cNvSpPr>
            <a:spLocks/>
          </p:cNvSpPr>
          <p:nvPr/>
        </p:nvSpPr>
        <p:spPr bwMode="auto">
          <a:xfrm>
            <a:off x="2543808" y="4274787"/>
            <a:ext cx="796051" cy="1334633"/>
          </a:xfrm>
          <a:custGeom>
            <a:avLst/>
            <a:gdLst>
              <a:gd name="T0" fmla="*/ 148 w 228"/>
              <a:gd name="T1" fmla="*/ 48 h 288"/>
              <a:gd name="T2" fmla="*/ 148 w 228"/>
              <a:gd name="T3" fmla="*/ 44 h 288"/>
              <a:gd name="T4" fmla="*/ 136 w 228"/>
              <a:gd name="T5" fmla="*/ 40 h 288"/>
              <a:gd name="T6" fmla="*/ 124 w 228"/>
              <a:gd name="T7" fmla="*/ 44 h 288"/>
              <a:gd name="T8" fmla="*/ 108 w 228"/>
              <a:gd name="T9" fmla="*/ 48 h 288"/>
              <a:gd name="T10" fmla="*/ 64 w 228"/>
              <a:gd name="T11" fmla="*/ 52 h 288"/>
              <a:gd name="T12" fmla="*/ 32 w 228"/>
              <a:gd name="T13" fmla="*/ 52 h 288"/>
              <a:gd name="T14" fmla="*/ 0 w 228"/>
              <a:gd name="T15" fmla="*/ 52 h 288"/>
              <a:gd name="T16" fmla="*/ 20 w 228"/>
              <a:gd name="T17" fmla="*/ 28 h 288"/>
              <a:gd name="T18" fmla="*/ 60 w 228"/>
              <a:gd name="T19" fmla="*/ 24 h 288"/>
              <a:gd name="T20" fmla="*/ 92 w 228"/>
              <a:gd name="T21" fmla="*/ 16 h 288"/>
              <a:gd name="T22" fmla="*/ 116 w 228"/>
              <a:gd name="T23" fmla="*/ 12 h 288"/>
              <a:gd name="T24" fmla="*/ 140 w 228"/>
              <a:gd name="T25" fmla="*/ 4 h 288"/>
              <a:gd name="T26" fmla="*/ 156 w 228"/>
              <a:gd name="T27" fmla="*/ 0 h 288"/>
              <a:gd name="T28" fmla="*/ 172 w 228"/>
              <a:gd name="T29" fmla="*/ 0 h 288"/>
              <a:gd name="T30" fmla="*/ 196 w 228"/>
              <a:gd name="T31" fmla="*/ 12 h 288"/>
              <a:gd name="T32" fmla="*/ 208 w 228"/>
              <a:gd name="T33" fmla="*/ 20 h 288"/>
              <a:gd name="T34" fmla="*/ 224 w 228"/>
              <a:gd name="T35" fmla="*/ 32 h 288"/>
              <a:gd name="T36" fmla="*/ 228 w 228"/>
              <a:gd name="T37" fmla="*/ 40 h 288"/>
              <a:gd name="T38" fmla="*/ 224 w 228"/>
              <a:gd name="T39" fmla="*/ 48 h 288"/>
              <a:gd name="T40" fmla="*/ 216 w 228"/>
              <a:gd name="T41" fmla="*/ 60 h 288"/>
              <a:gd name="T42" fmla="*/ 216 w 228"/>
              <a:gd name="T43" fmla="*/ 80 h 288"/>
              <a:gd name="T44" fmla="*/ 216 w 228"/>
              <a:gd name="T45" fmla="*/ 112 h 288"/>
              <a:gd name="T46" fmla="*/ 216 w 228"/>
              <a:gd name="T47" fmla="*/ 152 h 288"/>
              <a:gd name="T48" fmla="*/ 204 w 228"/>
              <a:gd name="T49" fmla="*/ 240 h 288"/>
              <a:gd name="T50" fmla="*/ 204 w 228"/>
              <a:gd name="T51" fmla="*/ 260 h 288"/>
              <a:gd name="T52" fmla="*/ 196 w 228"/>
              <a:gd name="T53" fmla="*/ 276 h 288"/>
              <a:gd name="T54" fmla="*/ 192 w 228"/>
              <a:gd name="T55" fmla="*/ 284 h 288"/>
              <a:gd name="T56" fmla="*/ 184 w 228"/>
              <a:gd name="T57" fmla="*/ 288 h 288"/>
              <a:gd name="T58" fmla="*/ 172 w 228"/>
              <a:gd name="T59" fmla="*/ 284 h 288"/>
              <a:gd name="T60" fmla="*/ 160 w 228"/>
              <a:gd name="T61" fmla="*/ 276 h 288"/>
              <a:gd name="T62" fmla="*/ 156 w 228"/>
              <a:gd name="T63" fmla="*/ 264 h 288"/>
              <a:gd name="T64" fmla="*/ 152 w 228"/>
              <a:gd name="T65" fmla="*/ 252 h 288"/>
              <a:gd name="T66" fmla="*/ 152 w 228"/>
              <a:gd name="T67" fmla="*/ 244 h 288"/>
              <a:gd name="T68" fmla="*/ 152 w 228"/>
              <a:gd name="T69" fmla="*/ 228 h 288"/>
              <a:gd name="T70" fmla="*/ 152 w 228"/>
              <a:gd name="T71" fmla="*/ 204 h 288"/>
              <a:gd name="T72" fmla="*/ 156 w 228"/>
              <a:gd name="T73" fmla="*/ 176 h 288"/>
              <a:gd name="T74" fmla="*/ 156 w 228"/>
              <a:gd name="T75" fmla="*/ 144 h 288"/>
              <a:gd name="T76" fmla="*/ 160 w 228"/>
              <a:gd name="T77" fmla="*/ 120 h 288"/>
              <a:gd name="T78" fmla="*/ 160 w 228"/>
              <a:gd name="T79" fmla="*/ 104 h 288"/>
              <a:gd name="T80" fmla="*/ 160 w 228"/>
              <a:gd name="T81" fmla="*/ 92 h 288"/>
              <a:gd name="T82" fmla="*/ 152 w 228"/>
              <a:gd name="T83" fmla="*/ 56 h 2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228" h="288">
                <a:moveTo>
                  <a:pt x="152" y="56"/>
                </a:moveTo>
                <a:lnTo>
                  <a:pt x="148" y="48"/>
                </a:lnTo>
                <a:lnTo>
                  <a:pt x="148" y="44"/>
                </a:lnTo>
                <a:lnTo>
                  <a:pt x="148" y="44"/>
                </a:lnTo>
                <a:lnTo>
                  <a:pt x="144" y="40"/>
                </a:lnTo>
                <a:lnTo>
                  <a:pt x="136" y="40"/>
                </a:lnTo>
                <a:lnTo>
                  <a:pt x="132" y="44"/>
                </a:lnTo>
                <a:lnTo>
                  <a:pt x="124" y="44"/>
                </a:lnTo>
                <a:lnTo>
                  <a:pt x="116" y="44"/>
                </a:lnTo>
                <a:lnTo>
                  <a:pt x="108" y="48"/>
                </a:lnTo>
                <a:lnTo>
                  <a:pt x="88" y="48"/>
                </a:lnTo>
                <a:lnTo>
                  <a:pt x="64" y="52"/>
                </a:lnTo>
                <a:lnTo>
                  <a:pt x="48" y="52"/>
                </a:lnTo>
                <a:lnTo>
                  <a:pt x="32" y="52"/>
                </a:lnTo>
                <a:lnTo>
                  <a:pt x="16" y="52"/>
                </a:lnTo>
                <a:lnTo>
                  <a:pt x="0" y="52"/>
                </a:lnTo>
                <a:lnTo>
                  <a:pt x="0" y="28"/>
                </a:lnTo>
                <a:lnTo>
                  <a:pt x="20" y="28"/>
                </a:lnTo>
                <a:lnTo>
                  <a:pt x="40" y="28"/>
                </a:lnTo>
                <a:lnTo>
                  <a:pt x="60" y="24"/>
                </a:lnTo>
                <a:lnTo>
                  <a:pt x="84" y="20"/>
                </a:lnTo>
                <a:lnTo>
                  <a:pt x="92" y="16"/>
                </a:lnTo>
                <a:lnTo>
                  <a:pt x="104" y="16"/>
                </a:lnTo>
                <a:lnTo>
                  <a:pt x="116" y="12"/>
                </a:lnTo>
                <a:lnTo>
                  <a:pt x="128" y="8"/>
                </a:lnTo>
                <a:lnTo>
                  <a:pt x="140" y="4"/>
                </a:lnTo>
                <a:lnTo>
                  <a:pt x="148" y="0"/>
                </a:lnTo>
                <a:lnTo>
                  <a:pt x="156" y="0"/>
                </a:lnTo>
                <a:lnTo>
                  <a:pt x="160" y="0"/>
                </a:lnTo>
                <a:lnTo>
                  <a:pt x="172" y="0"/>
                </a:lnTo>
                <a:lnTo>
                  <a:pt x="184" y="8"/>
                </a:lnTo>
                <a:lnTo>
                  <a:pt x="196" y="12"/>
                </a:lnTo>
                <a:lnTo>
                  <a:pt x="204" y="16"/>
                </a:lnTo>
                <a:lnTo>
                  <a:pt x="208" y="20"/>
                </a:lnTo>
                <a:lnTo>
                  <a:pt x="220" y="28"/>
                </a:lnTo>
                <a:lnTo>
                  <a:pt x="224" y="32"/>
                </a:lnTo>
                <a:lnTo>
                  <a:pt x="228" y="36"/>
                </a:lnTo>
                <a:lnTo>
                  <a:pt x="228" y="40"/>
                </a:lnTo>
                <a:lnTo>
                  <a:pt x="228" y="44"/>
                </a:lnTo>
                <a:lnTo>
                  <a:pt x="224" y="48"/>
                </a:lnTo>
                <a:lnTo>
                  <a:pt x="220" y="52"/>
                </a:lnTo>
                <a:lnTo>
                  <a:pt x="216" y="60"/>
                </a:lnTo>
                <a:lnTo>
                  <a:pt x="216" y="72"/>
                </a:lnTo>
                <a:lnTo>
                  <a:pt x="216" y="80"/>
                </a:lnTo>
                <a:lnTo>
                  <a:pt x="216" y="96"/>
                </a:lnTo>
                <a:lnTo>
                  <a:pt x="216" y="112"/>
                </a:lnTo>
                <a:lnTo>
                  <a:pt x="216" y="132"/>
                </a:lnTo>
                <a:lnTo>
                  <a:pt x="216" y="152"/>
                </a:lnTo>
                <a:lnTo>
                  <a:pt x="208" y="192"/>
                </a:lnTo>
                <a:lnTo>
                  <a:pt x="204" y="240"/>
                </a:lnTo>
                <a:lnTo>
                  <a:pt x="204" y="252"/>
                </a:lnTo>
                <a:lnTo>
                  <a:pt x="204" y="260"/>
                </a:lnTo>
                <a:lnTo>
                  <a:pt x="200" y="268"/>
                </a:lnTo>
                <a:lnTo>
                  <a:pt x="196" y="276"/>
                </a:lnTo>
                <a:lnTo>
                  <a:pt x="196" y="284"/>
                </a:lnTo>
                <a:lnTo>
                  <a:pt x="192" y="284"/>
                </a:lnTo>
                <a:lnTo>
                  <a:pt x="188" y="288"/>
                </a:lnTo>
                <a:lnTo>
                  <a:pt x="184" y="288"/>
                </a:lnTo>
                <a:lnTo>
                  <a:pt x="176" y="288"/>
                </a:lnTo>
                <a:lnTo>
                  <a:pt x="172" y="284"/>
                </a:lnTo>
                <a:lnTo>
                  <a:pt x="164" y="280"/>
                </a:lnTo>
                <a:lnTo>
                  <a:pt x="160" y="276"/>
                </a:lnTo>
                <a:lnTo>
                  <a:pt x="156" y="268"/>
                </a:lnTo>
                <a:lnTo>
                  <a:pt x="156" y="264"/>
                </a:lnTo>
                <a:lnTo>
                  <a:pt x="152" y="256"/>
                </a:lnTo>
                <a:lnTo>
                  <a:pt x="152" y="252"/>
                </a:lnTo>
                <a:lnTo>
                  <a:pt x="152" y="248"/>
                </a:lnTo>
                <a:lnTo>
                  <a:pt x="152" y="244"/>
                </a:lnTo>
                <a:lnTo>
                  <a:pt x="152" y="236"/>
                </a:lnTo>
                <a:lnTo>
                  <a:pt x="152" y="228"/>
                </a:lnTo>
                <a:lnTo>
                  <a:pt x="152" y="216"/>
                </a:lnTo>
                <a:lnTo>
                  <a:pt x="152" y="204"/>
                </a:lnTo>
                <a:lnTo>
                  <a:pt x="156" y="192"/>
                </a:lnTo>
                <a:lnTo>
                  <a:pt x="156" y="176"/>
                </a:lnTo>
                <a:lnTo>
                  <a:pt x="156" y="160"/>
                </a:lnTo>
                <a:lnTo>
                  <a:pt x="156" y="144"/>
                </a:lnTo>
                <a:lnTo>
                  <a:pt x="156" y="132"/>
                </a:lnTo>
                <a:lnTo>
                  <a:pt x="160" y="120"/>
                </a:lnTo>
                <a:lnTo>
                  <a:pt x="160" y="112"/>
                </a:lnTo>
                <a:lnTo>
                  <a:pt x="160" y="104"/>
                </a:lnTo>
                <a:lnTo>
                  <a:pt x="160" y="96"/>
                </a:lnTo>
                <a:lnTo>
                  <a:pt x="160" y="92"/>
                </a:lnTo>
                <a:lnTo>
                  <a:pt x="156" y="72"/>
                </a:lnTo>
                <a:lnTo>
                  <a:pt x="152" y="56"/>
                </a:lnTo>
                <a:lnTo>
                  <a:pt x="152" y="56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8" name="Freeform 275">
            <a:extLst>
              <a:ext uri="{FF2B5EF4-FFF2-40B4-BE49-F238E27FC236}">
                <a16:creationId xmlns:a16="http://schemas.microsoft.com/office/drawing/2014/main" id="{CFFB70B8-807E-419A-A5BC-6F4AABE636FF}"/>
              </a:ext>
            </a:extLst>
          </p:cNvPr>
          <p:cNvSpPr>
            <a:spLocks/>
          </p:cNvSpPr>
          <p:nvPr/>
        </p:nvSpPr>
        <p:spPr bwMode="auto">
          <a:xfrm>
            <a:off x="2543808" y="4682591"/>
            <a:ext cx="446906" cy="166829"/>
          </a:xfrm>
          <a:custGeom>
            <a:avLst/>
            <a:gdLst>
              <a:gd name="T0" fmla="*/ 104 w 128"/>
              <a:gd name="T1" fmla="*/ 0 h 36"/>
              <a:gd name="T2" fmla="*/ 116 w 128"/>
              <a:gd name="T3" fmla="*/ 4 h 36"/>
              <a:gd name="T4" fmla="*/ 124 w 128"/>
              <a:gd name="T5" fmla="*/ 4 h 36"/>
              <a:gd name="T6" fmla="*/ 128 w 128"/>
              <a:gd name="T7" fmla="*/ 8 h 36"/>
              <a:gd name="T8" fmla="*/ 128 w 128"/>
              <a:gd name="T9" fmla="*/ 12 h 36"/>
              <a:gd name="T10" fmla="*/ 128 w 128"/>
              <a:gd name="T11" fmla="*/ 16 h 36"/>
              <a:gd name="T12" fmla="*/ 128 w 128"/>
              <a:gd name="T13" fmla="*/ 16 h 36"/>
              <a:gd name="T14" fmla="*/ 128 w 128"/>
              <a:gd name="T15" fmla="*/ 20 h 36"/>
              <a:gd name="T16" fmla="*/ 124 w 128"/>
              <a:gd name="T17" fmla="*/ 20 h 36"/>
              <a:gd name="T18" fmla="*/ 120 w 128"/>
              <a:gd name="T19" fmla="*/ 24 h 36"/>
              <a:gd name="T20" fmla="*/ 116 w 128"/>
              <a:gd name="T21" fmla="*/ 28 h 36"/>
              <a:gd name="T22" fmla="*/ 112 w 128"/>
              <a:gd name="T23" fmla="*/ 28 h 36"/>
              <a:gd name="T24" fmla="*/ 104 w 128"/>
              <a:gd name="T25" fmla="*/ 32 h 36"/>
              <a:gd name="T26" fmla="*/ 96 w 128"/>
              <a:gd name="T27" fmla="*/ 32 h 36"/>
              <a:gd name="T28" fmla="*/ 84 w 128"/>
              <a:gd name="T29" fmla="*/ 32 h 36"/>
              <a:gd name="T30" fmla="*/ 72 w 128"/>
              <a:gd name="T31" fmla="*/ 36 h 36"/>
              <a:gd name="T32" fmla="*/ 60 w 128"/>
              <a:gd name="T33" fmla="*/ 36 h 36"/>
              <a:gd name="T34" fmla="*/ 48 w 128"/>
              <a:gd name="T35" fmla="*/ 36 h 36"/>
              <a:gd name="T36" fmla="*/ 32 w 128"/>
              <a:gd name="T37" fmla="*/ 36 h 36"/>
              <a:gd name="T38" fmla="*/ 16 w 128"/>
              <a:gd name="T39" fmla="*/ 36 h 36"/>
              <a:gd name="T40" fmla="*/ 0 w 128"/>
              <a:gd name="T41" fmla="*/ 36 h 36"/>
              <a:gd name="T42" fmla="*/ 0 w 128"/>
              <a:gd name="T43" fmla="*/ 12 h 36"/>
              <a:gd name="T44" fmla="*/ 20 w 128"/>
              <a:gd name="T45" fmla="*/ 8 h 36"/>
              <a:gd name="T46" fmla="*/ 40 w 128"/>
              <a:gd name="T47" fmla="*/ 4 h 36"/>
              <a:gd name="T48" fmla="*/ 56 w 128"/>
              <a:gd name="T49" fmla="*/ 4 h 36"/>
              <a:gd name="T50" fmla="*/ 68 w 128"/>
              <a:gd name="T51" fmla="*/ 0 h 36"/>
              <a:gd name="T52" fmla="*/ 80 w 128"/>
              <a:gd name="T53" fmla="*/ 0 h 36"/>
              <a:gd name="T54" fmla="*/ 92 w 128"/>
              <a:gd name="T55" fmla="*/ 0 h 36"/>
              <a:gd name="T56" fmla="*/ 100 w 128"/>
              <a:gd name="T57" fmla="*/ 0 h 36"/>
              <a:gd name="T58" fmla="*/ 104 w 128"/>
              <a:gd name="T59" fmla="*/ 0 h 36"/>
              <a:gd name="T60" fmla="*/ 104 w 128"/>
              <a:gd name="T61" fmla="*/ 0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128" h="36">
                <a:moveTo>
                  <a:pt x="104" y="0"/>
                </a:moveTo>
                <a:lnTo>
                  <a:pt x="116" y="4"/>
                </a:lnTo>
                <a:lnTo>
                  <a:pt x="124" y="4"/>
                </a:lnTo>
                <a:lnTo>
                  <a:pt x="128" y="8"/>
                </a:lnTo>
                <a:lnTo>
                  <a:pt x="128" y="12"/>
                </a:lnTo>
                <a:lnTo>
                  <a:pt x="128" y="16"/>
                </a:lnTo>
                <a:lnTo>
                  <a:pt x="128" y="16"/>
                </a:lnTo>
                <a:lnTo>
                  <a:pt x="128" y="20"/>
                </a:lnTo>
                <a:lnTo>
                  <a:pt x="124" y="20"/>
                </a:lnTo>
                <a:lnTo>
                  <a:pt x="120" y="24"/>
                </a:lnTo>
                <a:lnTo>
                  <a:pt x="116" y="28"/>
                </a:lnTo>
                <a:lnTo>
                  <a:pt x="112" y="28"/>
                </a:lnTo>
                <a:lnTo>
                  <a:pt x="104" y="32"/>
                </a:lnTo>
                <a:lnTo>
                  <a:pt x="96" y="32"/>
                </a:lnTo>
                <a:lnTo>
                  <a:pt x="84" y="32"/>
                </a:lnTo>
                <a:lnTo>
                  <a:pt x="72" y="36"/>
                </a:lnTo>
                <a:lnTo>
                  <a:pt x="60" y="36"/>
                </a:lnTo>
                <a:lnTo>
                  <a:pt x="48" y="36"/>
                </a:lnTo>
                <a:lnTo>
                  <a:pt x="32" y="36"/>
                </a:lnTo>
                <a:lnTo>
                  <a:pt x="16" y="36"/>
                </a:lnTo>
                <a:lnTo>
                  <a:pt x="0" y="36"/>
                </a:lnTo>
                <a:lnTo>
                  <a:pt x="0" y="12"/>
                </a:lnTo>
                <a:lnTo>
                  <a:pt x="20" y="8"/>
                </a:lnTo>
                <a:lnTo>
                  <a:pt x="40" y="4"/>
                </a:lnTo>
                <a:lnTo>
                  <a:pt x="56" y="4"/>
                </a:lnTo>
                <a:lnTo>
                  <a:pt x="68" y="0"/>
                </a:lnTo>
                <a:lnTo>
                  <a:pt x="80" y="0"/>
                </a:lnTo>
                <a:lnTo>
                  <a:pt x="92" y="0"/>
                </a:lnTo>
                <a:lnTo>
                  <a:pt x="100" y="0"/>
                </a:lnTo>
                <a:lnTo>
                  <a:pt x="104" y="0"/>
                </a:lnTo>
                <a:lnTo>
                  <a:pt x="104" y="0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9" name="Freeform 276">
            <a:extLst>
              <a:ext uri="{FF2B5EF4-FFF2-40B4-BE49-F238E27FC236}">
                <a16:creationId xmlns:a16="http://schemas.microsoft.com/office/drawing/2014/main" id="{92BBB81A-F6B4-4215-A93C-B880D0140AA8}"/>
              </a:ext>
            </a:extLst>
          </p:cNvPr>
          <p:cNvSpPr>
            <a:spLocks/>
          </p:cNvSpPr>
          <p:nvPr/>
        </p:nvSpPr>
        <p:spPr bwMode="auto">
          <a:xfrm>
            <a:off x="2543808" y="4997713"/>
            <a:ext cx="460871" cy="166829"/>
          </a:xfrm>
          <a:custGeom>
            <a:avLst/>
            <a:gdLst>
              <a:gd name="T0" fmla="*/ 0 w 132"/>
              <a:gd name="T1" fmla="*/ 4 h 36"/>
              <a:gd name="T2" fmla="*/ 12 w 132"/>
              <a:gd name="T3" fmla="*/ 8 h 36"/>
              <a:gd name="T4" fmla="*/ 28 w 132"/>
              <a:gd name="T5" fmla="*/ 8 h 36"/>
              <a:gd name="T6" fmla="*/ 40 w 132"/>
              <a:gd name="T7" fmla="*/ 4 h 36"/>
              <a:gd name="T8" fmla="*/ 56 w 132"/>
              <a:gd name="T9" fmla="*/ 4 h 36"/>
              <a:gd name="T10" fmla="*/ 68 w 132"/>
              <a:gd name="T11" fmla="*/ 0 h 36"/>
              <a:gd name="T12" fmla="*/ 80 w 132"/>
              <a:gd name="T13" fmla="*/ 0 h 36"/>
              <a:gd name="T14" fmla="*/ 88 w 132"/>
              <a:gd name="T15" fmla="*/ 0 h 36"/>
              <a:gd name="T16" fmla="*/ 96 w 132"/>
              <a:gd name="T17" fmla="*/ 0 h 36"/>
              <a:gd name="T18" fmla="*/ 100 w 132"/>
              <a:gd name="T19" fmla="*/ 0 h 36"/>
              <a:gd name="T20" fmla="*/ 104 w 132"/>
              <a:gd name="T21" fmla="*/ 0 h 36"/>
              <a:gd name="T22" fmla="*/ 116 w 132"/>
              <a:gd name="T23" fmla="*/ 4 h 36"/>
              <a:gd name="T24" fmla="*/ 124 w 132"/>
              <a:gd name="T25" fmla="*/ 4 h 36"/>
              <a:gd name="T26" fmla="*/ 128 w 132"/>
              <a:gd name="T27" fmla="*/ 8 h 36"/>
              <a:gd name="T28" fmla="*/ 132 w 132"/>
              <a:gd name="T29" fmla="*/ 12 h 36"/>
              <a:gd name="T30" fmla="*/ 132 w 132"/>
              <a:gd name="T31" fmla="*/ 16 h 36"/>
              <a:gd name="T32" fmla="*/ 132 w 132"/>
              <a:gd name="T33" fmla="*/ 24 h 36"/>
              <a:gd name="T34" fmla="*/ 128 w 132"/>
              <a:gd name="T35" fmla="*/ 28 h 36"/>
              <a:gd name="T36" fmla="*/ 120 w 132"/>
              <a:gd name="T37" fmla="*/ 28 h 36"/>
              <a:gd name="T38" fmla="*/ 112 w 132"/>
              <a:gd name="T39" fmla="*/ 32 h 36"/>
              <a:gd name="T40" fmla="*/ 104 w 132"/>
              <a:gd name="T41" fmla="*/ 32 h 36"/>
              <a:gd name="T42" fmla="*/ 96 w 132"/>
              <a:gd name="T43" fmla="*/ 32 h 36"/>
              <a:gd name="T44" fmla="*/ 84 w 132"/>
              <a:gd name="T45" fmla="*/ 32 h 36"/>
              <a:gd name="T46" fmla="*/ 72 w 132"/>
              <a:gd name="T47" fmla="*/ 36 h 36"/>
              <a:gd name="T48" fmla="*/ 56 w 132"/>
              <a:gd name="T49" fmla="*/ 36 h 36"/>
              <a:gd name="T50" fmla="*/ 40 w 132"/>
              <a:gd name="T51" fmla="*/ 36 h 36"/>
              <a:gd name="T52" fmla="*/ 20 w 132"/>
              <a:gd name="T53" fmla="*/ 36 h 36"/>
              <a:gd name="T54" fmla="*/ 0 w 132"/>
              <a:gd name="T55" fmla="*/ 36 h 36"/>
              <a:gd name="T56" fmla="*/ 0 w 132"/>
              <a:gd name="T57" fmla="*/ 4 h 36"/>
              <a:gd name="T58" fmla="*/ 0 w 132"/>
              <a:gd name="T59" fmla="*/ 4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32" h="36">
                <a:moveTo>
                  <a:pt x="0" y="4"/>
                </a:moveTo>
                <a:lnTo>
                  <a:pt x="12" y="8"/>
                </a:lnTo>
                <a:lnTo>
                  <a:pt x="28" y="8"/>
                </a:lnTo>
                <a:lnTo>
                  <a:pt x="40" y="4"/>
                </a:lnTo>
                <a:lnTo>
                  <a:pt x="56" y="4"/>
                </a:lnTo>
                <a:lnTo>
                  <a:pt x="68" y="0"/>
                </a:lnTo>
                <a:lnTo>
                  <a:pt x="80" y="0"/>
                </a:lnTo>
                <a:lnTo>
                  <a:pt x="88" y="0"/>
                </a:lnTo>
                <a:lnTo>
                  <a:pt x="96" y="0"/>
                </a:lnTo>
                <a:lnTo>
                  <a:pt x="100" y="0"/>
                </a:lnTo>
                <a:lnTo>
                  <a:pt x="104" y="0"/>
                </a:lnTo>
                <a:lnTo>
                  <a:pt x="116" y="4"/>
                </a:lnTo>
                <a:lnTo>
                  <a:pt x="124" y="4"/>
                </a:lnTo>
                <a:lnTo>
                  <a:pt x="128" y="8"/>
                </a:lnTo>
                <a:lnTo>
                  <a:pt x="132" y="12"/>
                </a:lnTo>
                <a:lnTo>
                  <a:pt x="132" y="16"/>
                </a:lnTo>
                <a:lnTo>
                  <a:pt x="132" y="24"/>
                </a:lnTo>
                <a:lnTo>
                  <a:pt x="128" y="28"/>
                </a:lnTo>
                <a:lnTo>
                  <a:pt x="120" y="28"/>
                </a:lnTo>
                <a:lnTo>
                  <a:pt x="112" y="32"/>
                </a:lnTo>
                <a:lnTo>
                  <a:pt x="104" y="32"/>
                </a:lnTo>
                <a:lnTo>
                  <a:pt x="96" y="32"/>
                </a:lnTo>
                <a:lnTo>
                  <a:pt x="84" y="32"/>
                </a:lnTo>
                <a:lnTo>
                  <a:pt x="72" y="36"/>
                </a:lnTo>
                <a:lnTo>
                  <a:pt x="56" y="36"/>
                </a:lnTo>
                <a:lnTo>
                  <a:pt x="40" y="36"/>
                </a:lnTo>
                <a:lnTo>
                  <a:pt x="20" y="36"/>
                </a:lnTo>
                <a:lnTo>
                  <a:pt x="0" y="36"/>
                </a:lnTo>
                <a:lnTo>
                  <a:pt x="0" y="4"/>
                </a:lnTo>
                <a:lnTo>
                  <a:pt x="0" y="4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0" name="Freeform 277">
            <a:extLst>
              <a:ext uri="{FF2B5EF4-FFF2-40B4-BE49-F238E27FC236}">
                <a16:creationId xmlns:a16="http://schemas.microsoft.com/office/drawing/2014/main" id="{2F096012-DEBB-4EE9-BB26-0B01E81502C2}"/>
              </a:ext>
            </a:extLst>
          </p:cNvPr>
          <p:cNvSpPr>
            <a:spLocks/>
          </p:cNvSpPr>
          <p:nvPr/>
        </p:nvSpPr>
        <p:spPr bwMode="auto">
          <a:xfrm>
            <a:off x="2613637" y="5349908"/>
            <a:ext cx="530700" cy="74146"/>
          </a:xfrm>
          <a:custGeom>
            <a:avLst/>
            <a:gdLst>
              <a:gd name="T0" fmla="*/ 0 w 152"/>
              <a:gd name="T1" fmla="*/ 16 h 16"/>
              <a:gd name="T2" fmla="*/ 0 w 152"/>
              <a:gd name="T3" fmla="*/ 12 h 16"/>
              <a:gd name="T4" fmla="*/ 4 w 152"/>
              <a:gd name="T5" fmla="*/ 12 h 16"/>
              <a:gd name="T6" fmla="*/ 16 w 152"/>
              <a:gd name="T7" fmla="*/ 8 h 16"/>
              <a:gd name="T8" fmla="*/ 32 w 152"/>
              <a:gd name="T9" fmla="*/ 8 h 16"/>
              <a:gd name="T10" fmla="*/ 48 w 152"/>
              <a:gd name="T11" fmla="*/ 8 h 16"/>
              <a:gd name="T12" fmla="*/ 68 w 152"/>
              <a:gd name="T13" fmla="*/ 4 h 16"/>
              <a:gd name="T14" fmla="*/ 92 w 152"/>
              <a:gd name="T15" fmla="*/ 4 h 16"/>
              <a:gd name="T16" fmla="*/ 120 w 152"/>
              <a:gd name="T17" fmla="*/ 0 h 16"/>
              <a:gd name="T18" fmla="*/ 152 w 152"/>
              <a:gd name="T19" fmla="*/ 0 h 16"/>
              <a:gd name="T20" fmla="*/ 152 w 152"/>
              <a:gd name="T21" fmla="*/ 12 h 16"/>
              <a:gd name="T22" fmla="*/ 108 w 152"/>
              <a:gd name="T23" fmla="*/ 16 h 16"/>
              <a:gd name="T24" fmla="*/ 84 w 152"/>
              <a:gd name="T25" fmla="*/ 16 h 16"/>
              <a:gd name="T26" fmla="*/ 64 w 152"/>
              <a:gd name="T27" fmla="*/ 16 h 16"/>
              <a:gd name="T28" fmla="*/ 48 w 152"/>
              <a:gd name="T29" fmla="*/ 16 h 16"/>
              <a:gd name="T30" fmla="*/ 28 w 152"/>
              <a:gd name="T31" fmla="*/ 16 h 16"/>
              <a:gd name="T32" fmla="*/ 12 w 152"/>
              <a:gd name="T33" fmla="*/ 16 h 16"/>
              <a:gd name="T34" fmla="*/ 0 w 152"/>
              <a:gd name="T35" fmla="*/ 16 h 16"/>
              <a:gd name="T36" fmla="*/ 0 w 152"/>
              <a:gd name="T37" fmla="*/ 16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52" h="16">
                <a:moveTo>
                  <a:pt x="0" y="16"/>
                </a:moveTo>
                <a:lnTo>
                  <a:pt x="0" y="12"/>
                </a:lnTo>
                <a:lnTo>
                  <a:pt x="4" y="12"/>
                </a:lnTo>
                <a:lnTo>
                  <a:pt x="16" y="8"/>
                </a:lnTo>
                <a:lnTo>
                  <a:pt x="32" y="8"/>
                </a:lnTo>
                <a:lnTo>
                  <a:pt x="48" y="8"/>
                </a:lnTo>
                <a:lnTo>
                  <a:pt x="68" y="4"/>
                </a:lnTo>
                <a:lnTo>
                  <a:pt x="92" y="4"/>
                </a:lnTo>
                <a:lnTo>
                  <a:pt x="120" y="0"/>
                </a:lnTo>
                <a:lnTo>
                  <a:pt x="152" y="0"/>
                </a:lnTo>
                <a:lnTo>
                  <a:pt x="152" y="12"/>
                </a:lnTo>
                <a:lnTo>
                  <a:pt x="108" y="16"/>
                </a:lnTo>
                <a:lnTo>
                  <a:pt x="84" y="16"/>
                </a:lnTo>
                <a:lnTo>
                  <a:pt x="64" y="16"/>
                </a:lnTo>
                <a:lnTo>
                  <a:pt x="48" y="16"/>
                </a:lnTo>
                <a:lnTo>
                  <a:pt x="28" y="16"/>
                </a:lnTo>
                <a:lnTo>
                  <a:pt x="12" y="16"/>
                </a:lnTo>
                <a:lnTo>
                  <a:pt x="0" y="16"/>
                </a:lnTo>
                <a:lnTo>
                  <a:pt x="0" y="16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1" name="Freeform 278">
            <a:extLst>
              <a:ext uri="{FF2B5EF4-FFF2-40B4-BE49-F238E27FC236}">
                <a16:creationId xmlns:a16="http://schemas.microsoft.com/office/drawing/2014/main" id="{0D648112-FC5C-4B96-88EB-D8ED57A65D29}"/>
              </a:ext>
            </a:extLst>
          </p:cNvPr>
          <p:cNvSpPr>
            <a:spLocks/>
          </p:cNvSpPr>
          <p:nvPr/>
        </p:nvSpPr>
        <p:spPr bwMode="auto">
          <a:xfrm>
            <a:off x="1468441" y="4571372"/>
            <a:ext cx="977606" cy="296585"/>
          </a:xfrm>
          <a:custGeom>
            <a:avLst/>
            <a:gdLst>
              <a:gd name="T0" fmla="*/ 4 w 280"/>
              <a:gd name="T1" fmla="*/ 48 h 64"/>
              <a:gd name="T2" fmla="*/ 0 w 280"/>
              <a:gd name="T3" fmla="*/ 44 h 64"/>
              <a:gd name="T4" fmla="*/ 0 w 280"/>
              <a:gd name="T5" fmla="*/ 40 h 64"/>
              <a:gd name="T6" fmla="*/ 4 w 280"/>
              <a:gd name="T7" fmla="*/ 36 h 64"/>
              <a:gd name="T8" fmla="*/ 8 w 280"/>
              <a:gd name="T9" fmla="*/ 36 h 64"/>
              <a:gd name="T10" fmla="*/ 12 w 280"/>
              <a:gd name="T11" fmla="*/ 36 h 64"/>
              <a:gd name="T12" fmla="*/ 20 w 280"/>
              <a:gd name="T13" fmla="*/ 36 h 64"/>
              <a:gd name="T14" fmla="*/ 28 w 280"/>
              <a:gd name="T15" fmla="*/ 32 h 64"/>
              <a:gd name="T16" fmla="*/ 40 w 280"/>
              <a:gd name="T17" fmla="*/ 32 h 64"/>
              <a:gd name="T18" fmla="*/ 56 w 280"/>
              <a:gd name="T19" fmla="*/ 28 h 64"/>
              <a:gd name="T20" fmla="*/ 72 w 280"/>
              <a:gd name="T21" fmla="*/ 24 h 64"/>
              <a:gd name="T22" fmla="*/ 92 w 280"/>
              <a:gd name="T23" fmla="*/ 20 h 64"/>
              <a:gd name="T24" fmla="*/ 116 w 280"/>
              <a:gd name="T25" fmla="*/ 16 h 64"/>
              <a:gd name="T26" fmla="*/ 136 w 280"/>
              <a:gd name="T27" fmla="*/ 12 h 64"/>
              <a:gd name="T28" fmla="*/ 156 w 280"/>
              <a:gd name="T29" fmla="*/ 8 h 64"/>
              <a:gd name="T30" fmla="*/ 176 w 280"/>
              <a:gd name="T31" fmla="*/ 8 h 64"/>
              <a:gd name="T32" fmla="*/ 192 w 280"/>
              <a:gd name="T33" fmla="*/ 4 h 64"/>
              <a:gd name="T34" fmla="*/ 204 w 280"/>
              <a:gd name="T35" fmla="*/ 4 h 64"/>
              <a:gd name="T36" fmla="*/ 216 w 280"/>
              <a:gd name="T37" fmla="*/ 0 h 64"/>
              <a:gd name="T38" fmla="*/ 224 w 280"/>
              <a:gd name="T39" fmla="*/ 0 h 64"/>
              <a:gd name="T40" fmla="*/ 228 w 280"/>
              <a:gd name="T41" fmla="*/ 0 h 64"/>
              <a:gd name="T42" fmla="*/ 240 w 280"/>
              <a:gd name="T43" fmla="*/ 0 h 64"/>
              <a:gd name="T44" fmla="*/ 248 w 280"/>
              <a:gd name="T45" fmla="*/ 0 h 64"/>
              <a:gd name="T46" fmla="*/ 256 w 280"/>
              <a:gd name="T47" fmla="*/ 4 h 64"/>
              <a:gd name="T48" fmla="*/ 264 w 280"/>
              <a:gd name="T49" fmla="*/ 4 h 64"/>
              <a:gd name="T50" fmla="*/ 272 w 280"/>
              <a:gd name="T51" fmla="*/ 8 h 64"/>
              <a:gd name="T52" fmla="*/ 276 w 280"/>
              <a:gd name="T53" fmla="*/ 8 h 64"/>
              <a:gd name="T54" fmla="*/ 280 w 280"/>
              <a:gd name="T55" fmla="*/ 16 h 64"/>
              <a:gd name="T56" fmla="*/ 280 w 280"/>
              <a:gd name="T57" fmla="*/ 20 h 64"/>
              <a:gd name="T58" fmla="*/ 280 w 280"/>
              <a:gd name="T59" fmla="*/ 24 h 64"/>
              <a:gd name="T60" fmla="*/ 276 w 280"/>
              <a:gd name="T61" fmla="*/ 24 h 64"/>
              <a:gd name="T62" fmla="*/ 272 w 280"/>
              <a:gd name="T63" fmla="*/ 28 h 64"/>
              <a:gd name="T64" fmla="*/ 268 w 280"/>
              <a:gd name="T65" fmla="*/ 28 h 64"/>
              <a:gd name="T66" fmla="*/ 264 w 280"/>
              <a:gd name="T67" fmla="*/ 32 h 64"/>
              <a:gd name="T68" fmla="*/ 256 w 280"/>
              <a:gd name="T69" fmla="*/ 32 h 64"/>
              <a:gd name="T70" fmla="*/ 244 w 280"/>
              <a:gd name="T71" fmla="*/ 36 h 64"/>
              <a:gd name="T72" fmla="*/ 236 w 280"/>
              <a:gd name="T73" fmla="*/ 36 h 64"/>
              <a:gd name="T74" fmla="*/ 212 w 280"/>
              <a:gd name="T75" fmla="*/ 40 h 64"/>
              <a:gd name="T76" fmla="*/ 184 w 280"/>
              <a:gd name="T77" fmla="*/ 44 h 64"/>
              <a:gd name="T78" fmla="*/ 156 w 280"/>
              <a:gd name="T79" fmla="*/ 48 h 64"/>
              <a:gd name="T80" fmla="*/ 124 w 280"/>
              <a:gd name="T81" fmla="*/ 56 h 64"/>
              <a:gd name="T82" fmla="*/ 108 w 280"/>
              <a:gd name="T83" fmla="*/ 56 h 64"/>
              <a:gd name="T84" fmla="*/ 96 w 280"/>
              <a:gd name="T85" fmla="*/ 60 h 64"/>
              <a:gd name="T86" fmla="*/ 80 w 280"/>
              <a:gd name="T87" fmla="*/ 60 h 64"/>
              <a:gd name="T88" fmla="*/ 68 w 280"/>
              <a:gd name="T89" fmla="*/ 64 h 64"/>
              <a:gd name="T90" fmla="*/ 60 w 280"/>
              <a:gd name="T91" fmla="*/ 64 h 64"/>
              <a:gd name="T92" fmla="*/ 52 w 280"/>
              <a:gd name="T93" fmla="*/ 64 h 64"/>
              <a:gd name="T94" fmla="*/ 44 w 280"/>
              <a:gd name="T95" fmla="*/ 64 h 64"/>
              <a:gd name="T96" fmla="*/ 36 w 280"/>
              <a:gd name="T97" fmla="*/ 64 h 64"/>
              <a:gd name="T98" fmla="*/ 24 w 280"/>
              <a:gd name="T99" fmla="*/ 60 h 64"/>
              <a:gd name="T100" fmla="*/ 16 w 280"/>
              <a:gd name="T101" fmla="*/ 60 h 64"/>
              <a:gd name="T102" fmla="*/ 8 w 280"/>
              <a:gd name="T103" fmla="*/ 56 h 64"/>
              <a:gd name="T104" fmla="*/ 4 w 280"/>
              <a:gd name="T105" fmla="*/ 48 h 64"/>
              <a:gd name="T106" fmla="*/ 4 w 280"/>
              <a:gd name="T107" fmla="*/ 48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80" h="64">
                <a:moveTo>
                  <a:pt x="4" y="48"/>
                </a:moveTo>
                <a:lnTo>
                  <a:pt x="0" y="44"/>
                </a:lnTo>
                <a:lnTo>
                  <a:pt x="0" y="40"/>
                </a:lnTo>
                <a:lnTo>
                  <a:pt x="4" y="36"/>
                </a:lnTo>
                <a:lnTo>
                  <a:pt x="8" y="36"/>
                </a:lnTo>
                <a:lnTo>
                  <a:pt x="12" y="36"/>
                </a:lnTo>
                <a:lnTo>
                  <a:pt x="20" y="36"/>
                </a:lnTo>
                <a:lnTo>
                  <a:pt x="28" y="32"/>
                </a:lnTo>
                <a:lnTo>
                  <a:pt x="40" y="32"/>
                </a:lnTo>
                <a:lnTo>
                  <a:pt x="56" y="28"/>
                </a:lnTo>
                <a:lnTo>
                  <a:pt x="72" y="24"/>
                </a:lnTo>
                <a:lnTo>
                  <a:pt x="92" y="20"/>
                </a:lnTo>
                <a:lnTo>
                  <a:pt x="116" y="16"/>
                </a:lnTo>
                <a:lnTo>
                  <a:pt x="136" y="12"/>
                </a:lnTo>
                <a:lnTo>
                  <a:pt x="156" y="8"/>
                </a:lnTo>
                <a:lnTo>
                  <a:pt x="176" y="8"/>
                </a:lnTo>
                <a:lnTo>
                  <a:pt x="192" y="4"/>
                </a:lnTo>
                <a:lnTo>
                  <a:pt x="204" y="4"/>
                </a:lnTo>
                <a:lnTo>
                  <a:pt x="216" y="0"/>
                </a:lnTo>
                <a:lnTo>
                  <a:pt x="224" y="0"/>
                </a:lnTo>
                <a:lnTo>
                  <a:pt x="228" y="0"/>
                </a:lnTo>
                <a:lnTo>
                  <a:pt x="240" y="0"/>
                </a:lnTo>
                <a:lnTo>
                  <a:pt x="248" y="0"/>
                </a:lnTo>
                <a:lnTo>
                  <a:pt x="256" y="4"/>
                </a:lnTo>
                <a:lnTo>
                  <a:pt x="264" y="4"/>
                </a:lnTo>
                <a:lnTo>
                  <a:pt x="272" y="8"/>
                </a:lnTo>
                <a:lnTo>
                  <a:pt x="276" y="8"/>
                </a:lnTo>
                <a:lnTo>
                  <a:pt x="280" y="16"/>
                </a:lnTo>
                <a:lnTo>
                  <a:pt x="280" y="20"/>
                </a:lnTo>
                <a:lnTo>
                  <a:pt x="280" y="24"/>
                </a:lnTo>
                <a:lnTo>
                  <a:pt x="276" y="24"/>
                </a:lnTo>
                <a:lnTo>
                  <a:pt x="272" y="28"/>
                </a:lnTo>
                <a:lnTo>
                  <a:pt x="268" y="28"/>
                </a:lnTo>
                <a:lnTo>
                  <a:pt x="264" y="32"/>
                </a:lnTo>
                <a:lnTo>
                  <a:pt x="256" y="32"/>
                </a:lnTo>
                <a:lnTo>
                  <a:pt x="244" y="36"/>
                </a:lnTo>
                <a:lnTo>
                  <a:pt x="236" y="36"/>
                </a:lnTo>
                <a:lnTo>
                  <a:pt x="212" y="40"/>
                </a:lnTo>
                <a:lnTo>
                  <a:pt x="184" y="44"/>
                </a:lnTo>
                <a:lnTo>
                  <a:pt x="156" y="48"/>
                </a:lnTo>
                <a:lnTo>
                  <a:pt x="124" y="56"/>
                </a:lnTo>
                <a:lnTo>
                  <a:pt x="108" y="56"/>
                </a:lnTo>
                <a:lnTo>
                  <a:pt x="96" y="60"/>
                </a:lnTo>
                <a:lnTo>
                  <a:pt x="80" y="60"/>
                </a:lnTo>
                <a:lnTo>
                  <a:pt x="68" y="64"/>
                </a:lnTo>
                <a:lnTo>
                  <a:pt x="60" y="64"/>
                </a:lnTo>
                <a:lnTo>
                  <a:pt x="52" y="64"/>
                </a:lnTo>
                <a:lnTo>
                  <a:pt x="44" y="64"/>
                </a:lnTo>
                <a:lnTo>
                  <a:pt x="36" y="64"/>
                </a:lnTo>
                <a:lnTo>
                  <a:pt x="24" y="60"/>
                </a:lnTo>
                <a:lnTo>
                  <a:pt x="16" y="60"/>
                </a:lnTo>
                <a:lnTo>
                  <a:pt x="8" y="56"/>
                </a:lnTo>
                <a:lnTo>
                  <a:pt x="4" y="48"/>
                </a:lnTo>
                <a:lnTo>
                  <a:pt x="4" y="48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2" name="Freeform 279">
            <a:extLst>
              <a:ext uri="{FF2B5EF4-FFF2-40B4-BE49-F238E27FC236}">
                <a16:creationId xmlns:a16="http://schemas.microsoft.com/office/drawing/2014/main" id="{A731C797-7AD6-4808-8AEF-DC86769D4B59}"/>
              </a:ext>
            </a:extLst>
          </p:cNvPr>
          <p:cNvSpPr>
            <a:spLocks/>
          </p:cNvSpPr>
          <p:nvPr/>
        </p:nvSpPr>
        <p:spPr bwMode="auto">
          <a:xfrm>
            <a:off x="1426544" y="4719664"/>
            <a:ext cx="614495" cy="797073"/>
          </a:xfrm>
          <a:custGeom>
            <a:avLst/>
            <a:gdLst>
              <a:gd name="T0" fmla="*/ 0 w 176"/>
              <a:gd name="T1" fmla="*/ 172 h 172"/>
              <a:gd name="T2" fmla="*/ 0 w 176"/>
              <a:gd name="T3" fmla="*/ 172 h 172"/>
              <a:gd name="T4" fmla="*/ 4 w 176"/>
              <a:gd name="T5" fmla="*/ 168 h 172"/>
              <a:gd name="T6" fmla="*/ 8 w 176"/>
              <a:gd name="T7" fmla="*/ 164 h 172"/>
              <a:gd name="T8" fmla="*/ 12 w 176"/>
              <a:gd name="T9" fmla="*/ 160 h 172"/>
              <a:gd name="T10" fmla="*/ 20 w 176"/>
              <a:gd name="T11" fmla="*/ 156 h 172"/>
              <a:gd name="T12" fmla="*/ 28 w 176"/>
              <a:gd name="T13" fmla="*/ 148 h 172"/>
              <a:gd name="T14" fmla="*/ 40 w 176"/>
              <a:gd name="T15" fmla="*/ 140 h 172"/>
              <a:gd name="T16" fmla="*/ 52 w 176"/>
              <a:gd name="T17" fmla="*/ 132 h 172"/>
              <a:gd name="T18" fmla="*/ 64 w 176"/>
              <a:gd name="T19" fmla="*/ 124 h 172"/>
              <a:gd name="T20" fmla="*/ 80 w 176"/>
              <a:gd name="T21" fmla="*/ 112 h 172"/>
              <a:gd name="T22" fmla="*/ 92 w 176"/>
              <a:gd name="T23" fmla="*/ 100 h 172"/>
              <a:gd name="T24" fmla="*/ 108 w 176"/>
              <a:gd name="T25" fmla="*/ 84 h 172"/>
              <a:gd name="T26" fmla="*/ 120 w 176"/>
              <a:gd name="T27" fmla="*/ 64 h 172"/>
              <a:gd name="T28" fmla="*/ 136 w 176"/>
              <a:gd name="T29" fmla="*/ 48 h 172"/>
              <a:gd name="T30" fmla="*/ 152 w 176"/>
              <a:gd name="T31" fmla="*/ 24 h 172"/>
              <a:gd name="T32" fmla="*/ 168 w 176"/>
              <a:gd name="T33" fmla="*/ 0 h 172"/>
              <a:gd name="T34" fmla="*/ 176 w 176"/>
              <a:gd name="T35" fmla="*/ 28 h 172"/>
              <a:gd name="T36" fmla="*/ 160 w 176"/>
              <a:gd name="T37" fmla="*/ 48 h 172"/>
              <a:gd name="T38" fmla="*/ 144 w 176"/>
              <a:gd name="T39" fmla="*/ 68 h 172"/>
              <a:gd name="T40" fmla="*/ 124 w 176"/>
              <a:gd name="T41" fmla="*/ 84 h 172"/>
              <a:gd name="T42" fmla="*/ 108 w 176"/>
              <a:gd name="T43" fmla="*/ 100 h 172"/>
              <a:gd name="T44" fmla="*/ 88 w 176"/>
              <a:gd name="T45" fmla="*/ 116 h 172"/>
              <a:gd name="T46" fmla="*/ 68 w 176"/>
              <a:gd name="T47" fmla="*/ 128 h 172"/>
              <a:gd name="T48" fmla="*/ 52 w 176"/>
              <a:gd name="T49" fmla="*/ 140 h 172"/>
              <a:gd name="T50" fmla="*/ 36 w 176"/>
              <a:gd name="T51" fmla="*/ 152 h 172"/>
              <a:gd name="T52" fmla="*/ 28 w 176"/>
              <a:gd name="T53" fmla="*/ 156 h 172"/>
              <a:gd name="T54" fmla="*/ 20 w 176"/>
              <a:gd name="T55" fmla="*/ 160 h 172"/>
              <a:gd name="T56" fmla="*/ 16 w 176"/>
              <a:gd name="T57" fmla="*/ 164 h 172"/>
              <a:gd name="T58" fmla="*/ 12 w 176"/>
              <a:gd name="T59" fmla="*/ 168 h 172"/>
              <a:gd name="T60" fmla="*/ 8 w 176"/>
              <a:gd name="T61" fmla="*/ 168 h 172"/>
              <a:gd name="T62" fmla="*/ 4 w 176"/>
              <a:gd name="T63" fmla="*/ 172 h 172"/>
              <a:gd name="T64" fmla="*/ 0 w 176"/>
              <a:gd name="T65" fmla="*/ 172 h 172"/>
              <a:gd name="T66" fmla="*/ 0 w 176"/>
              <a:gd name="T67" fmla="*/ 172 h 172"/>
              <a:gd name="T68" fmla="*/ 0 w 176"/>
              <a:gd name="T69" fmla="*/ 172 h 1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76" h="172">
                <a:moveTo>
                  <a:pt x="0" y="172"/>
                </a:moveTo>
                <a:lnTo>
                  <a:pt x="0" y="172"/>
                </a:lnTo>
                <a:lnTo>
                  <a:pt x="4" y="168"/>
                </a:lnTo>
                <a:lnTo>
                  <a:pt x="8" y="164"/>
                </a:lnTo>
                <a:lnTo>
                  <a:pt x="12" y="160"/>
                </a:lnTo>
                <a:lnTo>
                  <a:pt x="20" y="156"/>
                </a:lnTo>
                <a:lnTo>
                  <a:pt x="28" y="148"/>
                </a:lnTo>
                <a:lnTo>
                  <a:pt x="40" y="140"/>
                </a:lnTo>
                <a:lnTo>
                  <a:pt x="52" y="132"/>
                </a:lnTo>
                <a:lnTo>
                  <a:pt x="64" y="124"/>
                </a:lnTo>
                <a:lnTo>
                  <a:pt x="80" y="112"/>
                </a:lnTo>
                <a:lnTo>
                  <a:pt x="92" y="100"/>
                </a:lnTo>
                <a:lnTo>
                  <a:pt x="108" y="84"/>
                </a:lnTo>
                <a:lnTo>
                  <a:pt x="120" y="64"/>
                </a:lnTo>
                <a:lnTo>
                  <a:pt x="136" y="48"/>
                </a:lnTo>
                <a:lnTo>
                  <a:pt x="152" y="24"/>
                </a:lnTo>
                <a:lnTo>
                  <a:pt x="168" y="0"/>
                </a:lnTo>
                <a:lnTo>
                  <a:pt x="176" y="28"/>
                </a:lnTo>
                <a:lnTo>
                  <a:pt x="160" y="48"/>
                </a:lnTo>
                <a:lnTo>
                  <a:pt x="144" y="68"/>
                </a:lnTo>
                <a:lnTo>
                  <a:pt x="124" y="84"/>
                </a:lnTo>
                <a:lnTo>
                  <a:pt x="108" y="100"/>
                </a:lnTo>
                <a:lnTo>
                  <a:pt x="88" y="116"/>
                </a:lnTo>
                <a:lnTo>
                  <a:pt x="68" y="128"/>
                </a:lnTo>
                <a:lnTo>
                  <a:pt x="52" y="140"/>
                </a:lnTo>
                <a:lnTo>
                  <a:pt x="36" y="152"/>
                </a:lnTo>
                <a:lnTo>
                  <a:pt x="28" y="156"/>
                </a:lnTo>
                <a:lnTo>
                  <a:pt x="20" y="160"/>
                </a:lnTo>
                <a:lnTo>
                  <a:pt x="16" y="164"/>
                </a:lnTo>
                <a:lnTo>
                  <a:pt x="12" y="168"/>
                </a:lnTo>
                <a:lnTo>
                  <a:pt x="8" y="168"/>
                </a:lnTo>
                <a:lnTo>
                  <a:pt x="4" y="172"/>
                </a:lnTo>
                <a:lnTo>
                  <a:pt x="0" y="172"/>
                </a:lnTo>
                <a:lnTo>
                  <a:pt x="0" y="172"/>
                </a:lnTo>
                <a:lnTo>
                  <a:pt x="0" y="172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3" name="Freeform 280">
            <a:extLst>
              <a:ext uri="{FF2B5EF4-FFF2-40B4-BE49-F238E27FC236}">
                <a16:creationId xmlns:a16="http://schemas.microsoft.com/office/drawing/2014/main" id="{6235B4DA-873C-41B8-987E-DEAD22448E51}"/>
              </a:ext>
            </a:extLst>
          </p:cNvPr>
          <p:cNvSpPr>
            <a:spLocks/>
          </p:cNvSpPr>
          <p:nvPr/>
        </p:nvSpPr>
        <p:spPr bwMode="auto">
          <a:xfrm>
            <a:off x="2068971" y="4923567"/>
            <a:ext cx="335179" cy="278049"/>
          </a:xfrm>
          <a:custGeom>
            <a:avLst/>
            <a:gdLst>
              <a:gd name="T0" fmla="*/ 96 w 96"/>
              <a:gd name="T1" fmla="*/ 44 h 60"/>
              <a:gd name="T2" fmla="*/ 92 w 96"/>
              <a:gd name="T3" fmla="*/ 52 h 60"/>
              <a:gd name="T4" fmla="*/ 92 w 96"/>
              <a:gd name="T5" fmla="*/ 56 h 60"/>
              <a:gd name="T6" fmla="*/ 88 w 96"/>
              <a:gd name="T7" fmla="*/ 60 h 60"/>
              <a:gd name="T8" fmla="*/ 84 w 96"/>
              <a:gd name="T9" fmla="*/ 60 h 60"/>
              <a:gd name="T10" fmla="*/ 76 w 96"/>
              <a:gd name="T11" fmla="*/ 60 h 60"/>
              <a:gd name="T12" fmla="*/ 64 w 96"/>
              <a:gd name="T13" fmla="*/ 60 h 60"/>
              <a:gd name="T14" fmla="*/ 52 w 96"/>
              <a:gd name="T15" fmla="*/ 52 h 60"/>
              <a:gd name="T16" fmla="*/ 44 w 96"/>
              <a:gd name="T17" fmla="*/ 48 h 60"/>
              <a:gd name="T18" fmla="*/ 36 w 96"/>
              <a:gd name="T19" fmla="*/ 44 h 60"/>
              <a:gd name="T20" fmla="*/ 28 w 96"/>
              <a:gd name="T21" fmla="*/ 36 h 60"/>
              <a:gd name="T22" fmla="*/ 20 w 96"/>
              <a:gd name="T23" fmla="*/ 32 h 60"/>
              <a:gd name="T24" fmla="*/ 12 w 96"/>
              <a:gd name="T25" fmla="*/ 28 h 60"/>
              <a:gd name="T26" fmla="*/ 8 w 96"/>
              <a:gd name="T27" fmla="*/ 20 h 60"/>
              <a:gd name="T28" fmla="*/ 4 w 96"/>
              <a:gd name="T29" fmla="*/ 16 h 60"/>
              <a:gd name="T30" fmla="*/ 0 w 96"/>
              <a:gd name="T31" fmla="*/ 12 h 60"/>
              <a:gd name="T32" fmla="*/ 0 w 96"/>
              <a:gd name="T33" fmla="*/ 4 h 60"/>
              <a:gd name="T34" fmla="*/ 0 w 96"/>
              <a:gd name="T35" fmla="*/ 0 h 60"/>
              <a:gd name="T36" fmla="*/ 12 w 96"/>
              <a:gd name="T37" fmla="*/ 0 h 60"/>
              <a:gd name="T38" fmla="*/ 24 w 96"/>
              <a:gd name="T39" fmla="*/ 0 h 60"/>
              <a:gd name="T40" fmla="*/ 36 w 96"/>
              <a:gd name="T41" fmla="*/ 4 h 60"/>
              <a:gd name="T42" fmla="*/ 48 w 96"/>
              <a:gd name="T43" fmla="*/ 4 h 60"/>
              <a:gd name="T44" fmla="*/ 56 w 96"/>
              <a:gd name="T45" fmla="*/ 8 h 60"/>
              <a:gd name="T46" fmla="*/ 64 w 96"/>
              <a:gd name="T47" fmla="*/ 8 h 60"/>
              <a:gd name="T48" fmla="*/ 72 w 96"/>
              <a:gd name="T49" fmla="*/ 12 h 60"/>
              <a:gd name="T50" fmla="*/ 80 w 96"/>
              <a:gd name="T51" fmla="*/ 16 h 60"/>
              <a:gd name="T52" fmla="*/ 84 w 96"/>
              <a:gd name="T53" fmla="*/ 20 h 60"/>
              <a:gd name="T54" fmla="*/ 92 w 96"/>
              <a:gd name="T55" fmla="*/ 28 h 60"/>
              <a:gd name="T56" fmla="*/ 96 w 96"/>
              <a:gd name="T57" fmla="*/ 36 h 60"/>
              <a:gd name="T58" fmla="*/ 96 w 96"/>
              <a:gd name="T59" fmla="*/ 44 h 60"/>
              <a:gd name="T60" fmla="*/ 96 w 96"/>
              <a:gd name="T61" fmla="*/ 44 h 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96" h="60">
                <a:moveTo>
                  <a:pt x="96" y="44"/>
                </a:moveTo>
                <a:lnTo>
                  <a:pt x="92" y="52"/>
                </a:lnTo>
                <a:lnTo>
                  <a:pt x="92" y="56"/>
                </a:lnTo>
                <a:lnTo>
                  <a:pt x="88" y="60"/>
                </a:lnTo>
                <a:lnTo>
                  <a:pt x="84" y="60"/>
                </a:lnTo>
                <a:lnTo>
                  <a:pt x="76" y="60"/>
                </a:lnTo>
                <a:lnTo>
                  <a:pt x="64" y="60"/>
                </a:lnTo>
                <a:lnTo>
                  <a:pt x="52" y="52"/>
                </a:lnTo>
                <a:lnTo>
                  <a:pt x="44" y="48"/>
                </a:lnTo>
                <a:lnTo>
                  <a:pt x="36" y="44"/>
                </a:lnTo>
                <a:lnTo>
                  <a:pt x="28" y="36"/>
                </a:lnTo>
                <a:lnTo>
                  <a:pt x="20" y="32"/>
                </a:lnTo>
                <a:lnTo>
                  <a:pt x="12" y="28"/>
                </a:lnTo>
                <a:lnTo>
                  <a:pt x="8" y="20"/>
                </a:lnTo>
                <a:lnTo>
                  <a:pt x="4" y="16"/>
                </a:lnTo>
                <a:lnTo>
                  <a:pt x="0" y="12"/>
                </a:lnTo>
                <a:lnTo>
                  <a:pt x="0" y="4"/>
                </a:lnTo>
                <a:lnTo>
                  <a:pt x="0" y="0"/>
                </a:lnTo>
                <a:lnTo>
                  <a:pt x="12" y="0"/>
                </a:lnTo>
                <a:lnTo>
                  <a:pt x="24" y="0"/>
                </a:lnTo>
                <a:lnTo>
                  <a:pt x="36" y="4"/>
                </a:lnTo>
                <a:lnTo>
                  <a:pt x="48" y="4"/>
                </a:lnTo>
                <a:lnTo>
                  <a:pt x="56" y="8"/>
                </a:lnTo>
                <a:lnTo>
                  <a:pt x="64" y="8"/>
                </a:lnTo>
                <a:lnTo>
                  <a:pt x="72" y="12"/>
                </a:lnTo>
                <a:lnTo>
                  <a:pt x="80" y="16"/>
                </a:lnTo>
                <a:lnTo>
                  <a:pt x="84" y="20"/>
                </a:lnTo>
                <a:lnTo>
                  <a:pt x="92" y="28"/>
                </a:lnTo>
                <a:lnTo>
                  <a:pt x="96" y="36"/>
                </a:lnTo>
                <a:lnTo>
                  <a:pt x="96" y="44"/>
                </a:lnTo>
                <a:lnTo>
                  <a:pt x="96" y="44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4" name="Freeform 281">
            <a:extLst>
              <a:ext uri="{FF2B5EF4-FFF2-40B4-BE49-F238E27FC236}">
                <a16:creationId xmlns:a16="http://schemas.microsoft.com/office/drawing/2014/main" id="{4721B017-DFD0-4074-8D09-5E8B499886B8}"/>
              </a:ext>
            </a:extLst>
          </p:cNvPr>
          <p:cNvSpPr>
            <a:spLocks/>
          </p:cNvSpPr>
          <p:nvPr/>
        </p:nvSpPr>
        <p:spPr bwMode="auto">
          <a:xfrm>
            <a:off x="1929313" y="5702103"/>
            <a:ext cx="1480375" cy="741463"/>
          </a:xfrm>
          <a:custGeom>
            <a:avLst/>
            <a:gdLst>
              <a:gd name="T0" fmla="*/ 380 w 424"/>
              <a:gd name="T1" fmla="*/ 148 h 160"/>
              <a:gd name="T2" fmla="*/ 344 w 424"/>
              <a:gd name="T3" fmla="*/ 156 h 160"/>
              <a:gd name="T4" fmla="*/ 276 w 424"/>
              <a:gd name="T5" fmla="*/ 160 h 160"/>
              <a:gd name="T6" fmla="*/ 208 w 424"/>
              <a:gd name="T7" fmla="*/ 156 h 160"/>
              <a:gd name="T8" fmla="*/ 164 w 424"/>
              <a:gd name="T9" fmla="*/ 148 h 160"/>
              <a:gd name="T10" fmla="*/ 128 w 424"/>
              <a:gd name="T11" fmla="*/ 136 h 160"/>
              <a:gd name="T12" fmla="*/ 92 w 424"/>
              <a:gd name="T13" fmla="*/ 120 h 160"/>
              <a:gd name="T14" fmla="*/ 52 w 424"/>
              <a:gd name="T15" fmla="*/ 96 h 160"/>
              <a:gd name="T16" fmla="*/ 24 w 424"/>
              <a:gd name="T17" fmla="*/ 64 h 160"/>
              <a:gd name="T18" fmla="*/ 8 w 424"/>
              <a:gd name="T19" fmla="*/ 32 h 160"/>
              <a:gd name="T20" fmla="*/ 4 w 424"/>
              <a:gd name="T21" fmla="*/ 20 h 160"/>
              <a:gd name="T22" fmla="*/ 0 w 424"/>
              <a:gd name="T23" fmla="*/ 8 h 160"/>
              <a:gd name="T24" fmla="*/ 4 w 424"/>
              <a:gd name="T25" fmla="*/ 0 h 160"/>
              <a:gd name="T26" fmla="*/ 12 w 424"/>
              <a:gd name="T27" fmla="*/ 0 h 160"/>
              <a:gd name="T28" fmla="*/ 20 w 424"/>
              <a:gd name="T29" fmla="*/ 4 h 160"/>
              <a:gd name="T30" fmla="*/ 32 w 424"/>
              <a:gd name="T31" fmla="*/ 12 h 160"/>
              <a:gd name="T32" fmla="*/ 44 w 424"/>
              <a:gd name="T33" fmla="*/ 24 h 160"/>
              <a:gd name="T34" fmla="*/ 64 w 424"/>
              <a:gd name="T35" fmla="*/ 48 h 160"/>
              <a:gd name="T36" fmla="*/ 96 w 424"/>
              <a:gd name="T37" fmla="*/ 72 h 160"/>
              <a:gd name="T38" fmla="*/ 132 w 424"/>
              <a:gd name="T39" fmla="*/ 88 h 160"/>
              <a:gd name="T40" fmla="*/ 168 w 424"/>
              <a:gd name="T41" fmla="*/ 100 h 160"/>
              <a:gd name="T42" fmla="*/ 208 w 424"/>
              <a:gd name="T43" fmla="*/ 108 h 160"/>
              <a:gd name="T44" fmla="*/ 244 w 424"/>
              <a:gd name="T45" fmla="*/ 112 h 160"/>
              <a:gd name="T46" fmla="*/ 284 w 424"/>
              <a:gd name="T47" fmla="*/ 112 h 160"/>
              <a:gd name="T48" fmla="*/ 296 w 424"/>
              <a:gd name="T49" fmla="*/ 112 h 160"/>
              <a:gd name="T50" fmla="*/ 308 w 424"/>
              <a:gd name="T51" fmla="*/ 108 h 160"/>
              <a:gd name="T52" fmla="*/ 312 w 424"/>
              <a:gd name="T53" fmla="*/ 108 h 160"/>
              <a:gd name="T54" fmla="*/ 312 w 424"/>
              <a:gd name="T55" fmla="*/ 100 h 160"/>
              <a:gd name="T56" fmla="*/ 308 w 424"/>
              <a:gd name="T57" fmla="*/ 92 h 160"/>
              <a:gd name="T58" fmla="*/ 300 w 424"/>
              <a:gd name="T59" fmla="*/ 76 h 160"/>
              <a:gd name="T60" fmla="*/ 292 w 424"/>
              <a:gd name="T61" fmla="*/ 60 h 160"/>
              <a:gd name="T62" fmla="*/ 288 w 424"/>
              <a:gd name="T63" fmla="*/ 44 h 160"/>
              <a:gd name="T64" fmla="*/ 284 w 424"/>
              <a:gd name="T65" fmla="*/ 36 h 160"/>
              <a:gd name="T66" fmla="*/ 288 w 424"/>
              <a:gd name="T67" fmla="*/ 28 h 160"/>
              <a:gd name="T68" fmla="*/ 296 w 424"/>
              <a:gd name="T69" fmla="*/ 28 h 160"/>
              <a:gd name="T70" fmla="*/ 304 w 424"/>
              <a:gd name="T71" fmla="*/ 28 h 160"/>
              <a:gd name="T72" fmla="*/ 316 w 424"/>
              <a:gd name="T73" fmla="*/ 40 h 160"/>
              <a:gd name="T74" fmla="*/ 332 w 424"/>
              <a:gd name="T75" fmla="*/ 52 h 160"/>
              <a:gd name="T76" fmla="*/ 360 w 424"/>
              <a:gd name="T77" fmla="*/ 76 h 160"/>
              <a:gd name="T78" fmla="*/ 388 w 424"/>
              <a:gd name="T79" fmla="*/ 96 h 160"/>
              <a:gd name="T80" fmla="*/ 412 w 424"/>
              <a:gd name="T81" fmla="*/ 104 h 160"/>
              <a:gd name="T82" fmla="*/ 420 w 424"/>
              <a:gd name="T83" fmla="*/ 116 h 160"/>
              <a:gd name="T84" fmla="*/ 420 w 424"/>
              <a:gd name="T85" fmla="*/ 128 h 160"/>
              <a:gd name="T86" fmla="*/ 408 w 424"/>
              <a:gd name="T87" fmla="*/ 140 h 160"/>
              <a:gd name="T88" fmla="*/ 396 w 424"/>
              <a:gd name="T89" fmla="*/ 144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424" h="160">
                <a:moveTo>
                  <a:pt x="396" y="144"/>
                </a:moveTo>
                <a:lnTo>
                  <a:pt x="380" y="148"/>
                </a:lnTo>
                <a:lnTo>
                  <a:pt x="364" y="152"/>
                </a:lnTo>
                <a:lnTo>
                  <a:pt x="344" y="156"/>
                </a:lnTo>
                <a:lnTo>
                  <a:pt x="324" y="160"/>
                </a:lnTo>
                <a:lnTo>
                  <a:pt x="276" y="160"/>
                </a:lnTo>
                <a:lnTo>
                  <a:pt x="228" y="160"/>
                </a:lnTo>
                <a:lnTo>
                  <a:pt x="208" y="156"/>
                </a:lnTo>
                <a:lnTo>
                  <a:pt x="184" y="152"/>
                </a:lnTo>
                <a:lnTo>
                  <a:pt x="164" y="148"/>
                </a:lnTo>
                <a:lnTo>
                  <a:pt x="148" y="144"/>
                </a:lnTo>
                <a:lnTo>
                  <a:pt x="128" y="136"/>
                </a:lnTo>
                <a:lnTo>
                  <a:pt x="108" y="128"/>
                </a:lnTo>
                <a:lnTo>
                  <a:pt x="92" y="120"/>
                </a:lnTo>
                <a:lnTo>
                  <a:pt x="72" y="108"/>
                </a:lnTo>
                <a:lnTo>
                  <a:pt x="52" y="96"/>
                </a:lnTo>
                <a:lnTo>
                  <a:pt x="36" y="80"/>
                </a:lnTo>
                <a:lnTo>
                  <a:pt x="24" y="64"/>
                </a:lnTo>
                <a:lnTo>
                  <a:pt x="12" y="44"/>
                </a:lnTo>
                <a:lnTo>
                  <a:pt x="8" y="32"/>
                </a:lnTo>
                <a:lnTo>
                  <a:pt x="4" y="24"/>
                </a:lnTo>
                <a:lnTo>
                  <a:pt x="4" y="20"/>
                </a:lnTo>
                <a:lnTo>
                  <a:pt x="0" y="12"/>
                </a:lnTo>
                <a:lnTo>
                  <a:pt x="0" y="8"/>
                </a:lnTo>
                <a:lnTo>
                  <a:pt x="4" y="4"/>
                </a:lnTo>
                <a:lnTo>
                  <a:pt x="4" y="0"/>
                </a:lnTo>
                <a:lnTo>
                  <a:pt x="8" y="0"/>
                </a:lnTo>
                <a:lnTo>
                  <a:pt x="12" y="0"/>
                </a:lnTo>
                <a:lnTo>
                  <a:pt x="16" y="0"/>
                </a:lnTo>
                <a:lnTo>
                  <a:pt x="20" y="4"/>
                </a:lnTo>
                <a:lnTo>
                  <a:pt x="24" y="4"/>
                </a:lnTo>
                <a:lnTo>
                  <a:pt x="32" y="12"/>
                </a:lnTo>
                <a:lnTo>
                  <a:pt x="36" y="16"/>
                </a:lnTo>
                <a:lnTo>
                  <a:pt x="44" y="24"/>
                </a:lnTo>
                <a:lnTo>
                  <a:pt x="52" y="32"/>
                </a:lnTo>
                <a:lnTo>
                  <a:pt x="64" y="48"/>
                </a:lnTo>
                <a:lnTo>
                  <a:pt x="80" y="64"/>
                </a:lnTo>
                <a:lnTo>
                  <a:pt x="96" y="72"/>
                </a:lnTo>
                <a:lnTo>
                  <a:pt x="116" y="84"/>
                </a:lnTo>
                <a:lnTo>
                  <a:pt x="132" y="88"/>
                </a:lnTo>
                <a:lnTo>
                  <a:pt x="152" y="96"/>
                </a:lnTo>
                <a:lnTo>
                  <a:pt x="168" y="100"/>
                </a:lnTo>
                <a:lnTo>
                  <a:pt x="188" y="104"/>
                </a:lnTo>
                <a:lnTo>
                  <a:pt x="208" y="108"/>
                </a:lnTo>
                <a:lnTo>
                  <a:pt x="224" y="112"/>
                </a:lnTo>
                <a:lnTo>
                  <a:pt x="244" y="112"/>
                </a:lnTo>
                <a:lnTo>
                  <a:pt x="264" y="112"/>
                </a:lnTo>
                <a:lnTo>
                  <a:pt x="284" y="112"/>
                </a:lnTo>
                <a:lnTo>
                  <a:pt x="292" y="112"/>
                </a:lnTo>
                <a:lnTo>
                  <a:pt x="296" y="112"/>
                </a:lnTo>
                <a:lnTo>
                  <a:pt x="304" y="112"/>
                </a:lnTo>
                <a:lnTo>
                  <a:pt x="308" y="108"/>
                </a:lnTo>
                <a:lnTo>
                  <a:pt x="308" y="108"/>
                </a:lnTo>
                <a:lnTo>
                  <a:pt x="312" y="108"/>
                </a:lnTo>
                <a:lnTo>
                  <a:pt x="312" y="104"/>
                </a:lnTo>
                <a:lnTo>
                  <a:pt x="312" y="100"/>
                </a:lnTo>
                <a:lnTo>
                  <a:pt x="308" y="96"/>
                </a:lnTo>
                <a:lnTo>
                  <a:pt x="308" y="92"/>
                </a:lnTo>
                <a:lnTo>
                  <a:pt x="304" y="84"/>
                </a:lnTo>
                <a:lnTo>
                  <a:pt x="300" y="76"/>
                </a:lnTo>
                <a:lnTo>
                  <a:pt x="296" y="68"/>
                </a:lnTo>
                <a:lnTo>
                  <a:pt x="292" y="60"/>
                </a:lnTo>
                <a:lnTo>
                  <a:pt x="288" y="52"/>
                </a:lnTo>
                <a:lnTo>
                  <a:pt x="288" y="44"/>
                </a:lnTo>
                <a:lnTo>
                  <a:pt x="288" y="40"/>
                </a:lnTo>
                <a:lnTo>
                  <a:pt x="284" y="36"/>
                </a:lnTo>
                <a:lnTo>
                  <a:pt x="288" y="32"/>
                </a:lnTo>
                <a:lnTo>
                  <a:pt x="288" y="28"/>
                </a:lnTo>
                <a:lnTo>
                  <a:pt x="292" y="28"/>
                </a:lnTo>
                <a:lnTo>
                  <a:pt x="296" y="28"/>
                </a:lnTo>
                <a:lnTo>
                  <a:pt x="300" y="28"/>
                </a:lnTo>
                <a:lnTo>
                  <a:pt x="304" y="28"/>
                </a:lnTo>
                <a:lnTo>
                  <a:pt x="308" y="32"/>
                </a:lnTo>
                <a:lnTo>
                  <a:pt x="316" y="40"/>
                </a:lnTo>
                <a:lnTo>
                  <a:pt x="324" y="44"/>
                </a:lnTo>
                <a:lnTo>
                  <a:pt x="332" y="52"/>
                </a:lnTo>
                <a:lnTo>
                  <a:pt x="340" y="60"/>
                </a:lnTo>
                <a:lnTo>
                  <a:pt x="360" y="76"/>
                </a:lnTo>
                <a:lnTo>
                  <a:pt x="376" y="88"/>
                </a:lnTo>
                <a:lnTo>
                  <a:pt x="388" y="96"/>
                </a:lnTo>
                <a:lnTo>
                  <a:pt x="400" y="100"/>
                </a:lnTo>
                <a:lnTo>
                  <a:pt x="412" y="104"/>
                </a:lnTo>
                <a:lnTo>
                  <a:pt x="416" y="112"/>
                </a:lnTo>
                <a:lnTo>
                  <a:pt x="420" y="116"/>
                </a:lnTo>
                <a:lnTo>
                  <a:pt x="424" y="124"/>
                </a:lnTo>
                <a:lnTo>
                  <a:pt x="420" y="128"/>
                </a:lnTo>
                <a:lnTo>
                  <a:pt x="416" y="136"/>
                </a:lnTo>
                <a:lnTo>
                  <a:pt x="408" y="140"/>
                </a:lnTo>
                <a:lnTo>
                  <a:pt x="396" y="144"/>
                </a:lnTo>
                <a:lnTo>
                  <a:pt x="396" y="144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5" name="Freeform 282">
            <a:extLst>
              <a:ext uri="{FF2B5EF4-FFF2-40B4-BE49-F238E27FC236}">
                <a16:creationId xmlns:a16="http://schemas.microsoft.com/office/drawing/2014/main" id="{B9B9E813-A0C0-4BCD-92BB-34D510162764}"/>
              </a:ext>
            </a:extLst>
          </p:cNvPr>
          <p:cNvSpPr>
            <a:spLocks/>
          </p:cNvSpPr>
          <p:nvPr/>
        </p:nvSpPr>
        <p:spPr bwMode="auto">
          <a:xfrm>
            <a:off x="2362253" y="5665030"/>
            <a:ext cx="377077" cy="315122"/>
          </a:xfrm>
          <a:custGeom>
            <a:avLst/>
            <a:gdLst>
              <a:gd name="T0" fmla="*/ 104 w 108"/>
              <a:gd name="T1" fmla="*/ 48 h 68"/>
              <a:gd name="T2" fmla="*/ 104 w 108"/>
              <a:gd name="T3" fmla="*/ 56 h 68"/>
              <a:gd name="T4" fmla="*/ 100 w 108"/>
              <a:gd name="T5" fmla="*/ 64 h 68"/>
              <a:gd name="T6" fmla="*/ 96 w 108"/>
              <a:gd name="T7" fmla="*/ 68 h 68"/>
              <a:gd name="T8" fmla="*/ 92 w 108"/>
              <a:gd name="T9" fmla="*/ 68 h 68"/>
              <a:gd name="T10" fmla="*/ 84 w 108"/>
              <a:gd name="T11" fmla="*/ 68 h 68"/>
              <a:gd name="T12" fmla="*/ 72 w 108"/>
              <a:gd name="T13" fmla="*/ 68 h 68"/>
              <a:gd name="T14" fmla="*/ 60 w 108"/>
              <a:gd name="T15" fmla="*/ 60 h 68"/>
              <a:gd name="T16" fmla="*/ 48 w 108"/>
              <a:gd name="T17" fmla="*/ 48 h 68"/>
              <a:gd name="T18" fmla="*/ 32 w 108"/>
              <a:gd name="T19" fmla="*/ 36 h 68"/>
              <a:gd name="T20" fmla="*/ 20 w 108"/>
              <a:gd name="T21" fmla="*/ 28 h 68"/>
              <a:gd name="T22" fmla="*/ 8 w 108"/>
              <a:gd name="T23" fmla="*/ 24 h 68"/>
              <a:gd name="T24" fmla="*/ 4 w 108"/>
              <a:gd name="T25" fmla="*/ 20 h 68"/>
              <a:gd name="T26" fmla="*/ 0 w 108"/>
              <a:gd name="T27" fmla="*/ 16 h 68"/>
              <a:gd name="T28" fmla="*/ 0 w 108"/>
              <a:gd name="T29" fmla="*/ 12 h 68"/>
              <a:gd name="T30" fmla="*/ 0 w 108"/>
              <a:gd name="T31" fmla="*/ 4 h 68"/>
              <a:gd name="T32" fmla="*/ 4 w 108"/>
              <a:gd name="T33" fmla="*/ 0 h 68"/>
              <a:gd name="T34" fmla="*/ 24 w 108"/>
              <a:gd name="T35" fmla="*/ 0 h 68"/>
              <a:gd name="T36" fmla="*/ 48 w 108"/>
              <a:gd name="T37" fmla="*/ 4 h 68"/>
              <a:gd name="T38" fmla="*/ 64 w 108"/>
              <a:gd name="T39" fmla="*/ 8 h 68"/>
              <a:gd name="T40" fmla="*/ 80 w 108"/>
              <a:gd name="T41" fmla="*/ 16 h 68"/>
              <a:gd name="T42" fmla="*/ 88 w 108"/>
              <a:gd name="T43" fmla="*/ 16 h 68"/>
              <a:gd name="T44" fmla="*/ 96 w 108"/>
              <a:gd name="T45" fmla="*/ 20 h 68"/>
              <a:gd name="T46" fmla="*/ 100 w 108"/>
              <a:gd name="T47" fmla="*/ 24 h 68"/>
              <a:gd name="T48" fmla="*/ 104 w 108"/>
              <a:gd name="T49" fmla="*/ 28 h 68"/>
              <a:gd name="T50" fmla="*/ 104 w 108"/>
              <a:gd name="T51" fmla="*/ 36 h 68"/>
              <a:gd name="T52" fmla="*/ 108 w 108"/>
              <a:gd name="T53" fmla="*/ 40 h 68"/>
              <a:gd name="T54" fmla="*/ 108 w 108"/>
              <a:gd name="T55" fmla="*/ 44 h 68"/>
              <a:gd name="T56" fmla="*/ 104 w 108"/>
              <a:gd name="T57" fmla="*/ 48 h 68"/>
              <a:gd name="T58" fmla="*/ 104 w 108"/>
              <a:gd name="T59" fmla="*/ 48 h 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08" h="68">
                <a:moveTo>
                  <a:pt x="104" y="48"/>
                </a:moveTo>
                <a:lnTo>
                  <a:pt x="104" y="56"/>
                </a:lnTo>
                <a:lnTo>
                  <a:pt x="100" y="64"/>
                </a:lnTo>
                <a:lnTo>
                  <a:pt x="96" y="68"/>
                </a:lnTo>
                <a:lnTo>
                  <a:pt x="92" y="68"/>
                </a:lnTo>
                <a:lnTo>
                  <a:pt x="84" y="68"/>
                </a:lnTo>
                <a:lnTo>
                  <a:pt x="72" y="68"/>
                </a:lnTo>
                <a:lnTo>
                  <a:pt x="60" y="60"/>
                </a:lnTo>
                <a:lnTo>
                  <a:pt x="48" y="48"/>
                </a:lnTo>
                <a:lnTo>
                  <a:pt x="32" y="36"/>
                </a:lnTo>
                <a:lnTo>
                  <a:pt x="20" y="28"/>
                </a:lnTo>
                <a:lnTo>
                  <a:pt x="8" y="24"/>
                </a:lnTo>
                <a:lnTo>
                  <a:pt x="4" y="20"/>
                </a:lnTo>
                <a:lnTo>
                  <a:pt x="0" y="16"/>
                </a:lnTo>
                <a:lnTo>
                  <a:pt x="0" y="12"/>
                </a:lnTo>
                <a:lnTo>
                  <a:pt x="0" y="4"/>
                </a:lnTo>
                <a:lnTo>
                  <a:pt x="4" y="0"/>
                </a:lnTo>
                <a:lnTo>
                  <a:pt x="24" y="0"/>
                </a:lnTo>
                <a:lnTo>
                  <a:pt x="48" y="4"/>
                </a:lnTo>
                <a:lnTo>
                  <a:pt x="64" y="8"/>
                </a:lnTo>
                <a:lnTo>
                  <a:pt x="80" y="16"/>
                </a:lnTo>
                <a:lnTo>
                  <a:pt x="88" y="16"/>
                </a:lnTo>
                <a:lnTo>
                  <a:pt x="96" y="20"/>
                </a:lnTo>
                <a:lnTo>
                  <a:pt x="100" y="24"/>
                </a:lnTo>
                <a:lnTo>
                  <a:pt x="104" y="28"/>
                </a:lnTo>
                <a:lnTo>
                  <a:pt x="104" y="36"/>
                </a:lnTo>
                <a:lnTo>
                  <a:pt x="108" y="40"/>
                </a:lnTo>
                <a:lnTo>
                  <a:pt x="108" y="44"/>
                </a:lnTo>
                <a:lnTo>
                  <a:pt x="104" y="48"/>
                </a:lnTo>
                <a:lnTo>
                  <a:pt x="104" y="48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6" name="Freeform 283">
            <a:extLst>
              <a:ext uri="{FF2B5EF4-FFF2-40B4-BE49-F238E27FC236}">
                <a16:creationId xmlns:a16="http://schemas.microsoft.com/office/drawing/2014/main" id="{445BF9FF-D00C-4FB3-83DF-B461D711A021}"/>
              </a:ext>
            </a:extLst>
          </p:cNvPr>
          <p:cNvSpPr>
            <a:spLocks/>
          </p:cNvSpPr>
          <p:nvPr/>
        </p:nvSpPr>
        <p:spPr bwMode="auto">
          <a:xfrm>
            <a:off x="3102440" y="5627957"/>
            <a:ext cx="544666" cy="352195"/>
          </a:xfrm>
          <a:custGeom>
            <a:avLst/>
            <a:gdLst>
              <a:gd name="T0" fmla="*/ 0 w 156"/>
              <a:gd name="T1" fmla="*/ 12 h 76"/>
              <a:gd name="T2" fmla="*/ 4 w 156"/>
              <a:gd name="T3" fmla="*/ 8 h 76"/>
              <a:gd name="T4" fmla="*/ 4 w 156"/>
              <a:gd name="T5" fmla="*/ 8 h 76"/>
              <a:gd name="T6" fmla="*/ 8 w 156"/>
              <a:gd name="T7" fmla="*/ 4 h 76"/>
              <a:gd name="T8" fmla="*/ 12 w 156"/>
              <a:gd name="T9" fmla="*/ 4 h 76"/>
              <a:gd name="T10" fmla="*/ 20 w 156"/>
              <a:gd name="T11" fmla="*/ 4 h 76"/>
              <a:gd name="T12" fmla="*/ 28 w 156"/>
              <a:gd name="T13" fmla="*/ 0 h 76"/>
              <a:gd name="T14" fmla="*/ 36 w 156"/>
              <a:gd name="T15" fmla="*/ 0 h 76"/>
              <a:gd name="T16" fmla="*/ 44 w 156"/>
              <a:gd name="T17" fmla="*/ 0 h 76"/>
              <a:gd name="T18" fmla="*/ 68 w 156"/>
              <a:gd name="T19" fmla="*/ 4 h 76"/>
              <a:gd name="T20" fmla="*/ 88 w 156"/>
              <a:gd name="T21" fmla="*/ 4 h 76"/>
              <a:gd name="T22" fmla="*/ 108 w 156"/>
              <a:gd name="T23" fmla="*/ 12 h 76"/>
              <a:gd name="T24" fmla="*/ 124 w 156"/>
              <a:gd name="T25" fmla="*/ 16 h 76"/>
              <a:gd name="T26" fmla="*/ 140 w 156"/>
              <a:gd name="T27" fmla="*/ 28 h 76"/>
              <a:gd name="T28" fmla="*/ 148 w 156"/>
              <a:gd name="T29" fmla="*/ 36 h 76"/>
              <a:gd name="T30" fmla="*/ 152 w 156"/>
              <a:gd name="T31" fmla="*/ 40 h 76"/>
              <a:gd name="T32" fmla="*/ 156 w 156"/>
              <a:gd name="T33" fmla="*/ 44 h 76"/>
              <a:gd name="T34" fmla="*/ 156 w 156"/>
              <a:gd name="T35" fmla="*/ 48 h 76"/>
              <a:gd name="T36" fmla="*/ 156 w 156"/>
              <a:gd name="T37" fmla="*/ 52 h 76"/>
              <a:gd name="T38" fmla="*/ 156 w 156"/>
              <a:gd name="T39" fmla="*/ 60 h 76"/>
              <a:gd name="T40" fmla="*/ 156 w 156"/>
              <a:gd name="T41" fmla="*/ 64 h 76"/>
              <a:gd name="T42" fmla="*/ 152 w 156"/>
              <a:gd name="T43" fmla="*/ 72 h 76"/>
              <a:gd name="T44" fmla="*/ 152 w 156"/>
              <a:gd name="T45" fmla="*/ 72 h 76"/>
              <a:gd name="T46" fmla="*/ 144 w 156"/>
              <a:gd name="T47" fmla="*/ 76 h 76"/>
              <a:gd name="T48" fmla="*/ 132 w 156"/>
              <a:gd name="T49" fmla="*/ 76 h 76"/>
              <a:gd name="T50" fmla="*/ 128 w 156"/>
              <a:gd name="T51" fmla="*/ 76 h 76"/>
              <a:gd name="T52" fmla="*/ 124 w 156"/>
              <a:gd name="T53" fmla="*/ 76 h 76"/>
              <a:gd name="T54" fmla="*/ 116 w 156"/>
              <a:gd name="T55" fmla="*/ 72 h 76"/>
              <a:gd name="T56" fmla="*/ 108 w 156"/>
              <a:gd name="T57" fmla="*/ 72 h 76"/>
              <a:gd name="T58" fmla="*/ 100 w 156"/>
              <a:gd name="T59" fmla="*/ 68 h 76"/>
              <a:gd name="T60" fmla="*/ 88 w 156"/>
              <a:gd name="T61" fmla="*/ 60 h 76"/>
              <a:gd name="T62" fmla="*/ 76 w 156"/>
              <a:gd name="T63" fmla="*/ 56 h 76"/>
              <a:gd name="T64" fmla="*/ 64 w 156"/>
              <a:gd name="T65" fmla="*/ 48 h 76"/>
              <a:gd name="T66" fmla="*/ 48 w 156"/>
              <a:gd name="T67" fmla="*/ 40 h 76"/>
              <a:gd name="T68" fmla="*/ 36 w 156"/>
              <a:gd name="T69" fmla="*/ 36 h 76"/>
              <a:gd name="T70" fmla="*/ 24 w 156"/>
              <a:gd name="T71" fmla="*/ 28 h 76"/>
              <a:gd name="T72" fmla="*/ 16 w 156"/>
              <a:gd name="T73" fmla="*/ 24 h 76"/>
              <a:gd name="T74" fmla="*/ 12 w 156"/>
              <a:gd name="T75" fmla="*/ 20 h 76"/>
              <a:gd name="T76" fmla="*/ 4 w 156"/>
              <a:gd name="T77" fmla="*/ 16 h 76"/>
              <a:gd name="T78" fmla="*/ 4 w 156"/>
              <a:gd name="T79" fmla="*/ 12 h 76"/>
              <a:gd name="T80" fmla="*/ 0 w 156"/>
              <a:gd name="T81" fmla="*/ 12 h 76"/>
              <a:gd name="T82" fmla="*/ 0 w 156"/>
              <a:gd name="T83" fmla="*/ 12 h 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56" h="76">
                <a:moveTo>
                  <a:pt x="0" y="12"/>
                </a:moveTo>
                <a:lnTo>
                  <a:pt x="4" y="8"/>
                </a:lnTo>
                <a:lnTo>
                  <a:pt x="4" y="8"/>
                </a:lnTo>
                <a:lnTo>
                  <a:pt x="8" y="4"/>
                </a:lnTo>
                <a:lnTo>
                  <a:pt x="12" y="4"/>
                </a:lnTo>
                <a:lnTo>
                  <a:pt x="20" y="4"/>
                </a:lnTo>
                <a:lnTo>
                  <a:pt x="28" y="0"/>
                </a:lnTo>
                <a:lnTo>
                  <a:pt x="36" y="0"/>
                </a:lnTo>
                <a:lnTo>
                  <a:pt x="44" y="0"/>
                </a:lnTo>
                <a:lnTo>
                  <a:pt x="68" y="4"/>
                </a:lnTo>
                <a:lnTo>
                  <a:pt x="88" y="4"/>
                </a:lnTo>
                <a:lnTo>
                  <a:pt x="108" y="12"/>
                </a:lnTo>
                <a:lnTo>
                  <a:pt x="124" y="16"/>
                </a:lnTo>
                <a:lnTo>
                  <a:pt x="140" y="28"/>
                </a:lnTo>
                <a:lnTo>
                  <a:pt x="148" y="36"/>
                </a:lnTo>
                <a:lnTo>
                  <a:pt x="152" y="40"/>
                </a:lnTo>
                <a:lnTo>
                  <a:pt x="156" y="44"/>
                </a:lnTo>
                <a:lnTo>
                  <a:pt x="156" y="48"/>
                </a:lnTo>
                <a:lnTo>
                  <a:pt x="156" y="52"/>
                </a:lnTo>
                <a:lnTo>
                  <a:pt x="156" y="60"/>
                </a:lnTo>
                <a:lnTo>
                  <a:pt x="156" y="64"/>
                </a:lnTo>
                <a:lnTo>
                  <a:pt x="152" y="72"/>
                </a:lnTo>
                <a:lnTo>
                  <a:pt x="152" y="72"/>
                </a:lnTo>
                <a:lnTo>
                  <a:pt x="144" y="76"/>
                </a:lnTo>
                <a:lnTo>
                  <a:pt x="132" y="76"/>
                </a:lnTo>
                <a:lnTo>
                  <a:pt x="128" y="76"/>
                </a:lnTo>
                <a:lnTo>
                  <a:pt x="124" y="76"/>
                </a:lnTo>
                <a:lnTo>
                  <a:pt x="116" y="72"/>
                </a:lnTo>
                <a:lnTo>
                  <a:pt x="108" y="72"/>
                </a:lnTo>
                <a:lnTo>
                  <a:pt x="100" y="68"/>
                </a:lnTo>
                <a:lnTo>
                  <a:pt x="88" y="60"/>
                </a:lnTo>
                <a:lnTo>
                  <a:pt x="76" y="56"/>
                </a:lnTo>
                <a:lnTo>
                  <a:pt x="64" y="48"/>
                </a:lnTo>
                <a:lnTo>
                  <a:pt x="48" y="40"/>
                </a:lnTo>
                <a:lnTo>
                  <a:pt x="36" y="36"/>
                </a:lnTo>
                <a:lnTo>
                  <a:pt x="24" y="28"/>
                </a:lnTo>
                <a:lnTo>
                  <a:pt x="16" y="24"/>
                </a:lnTo>
                <a:lnTo>
                  <a:pt x="12" y="20"/>
                </a:lnTo>
                <a:lnTo>
                  <a:pt x="4" y="16"/>
                </a:lnTo>
                <a:lnTo>
                  <a:pt x="4" y="12"/>
                </a:lnTo>
                <a:lnTo>
                  <a:pt x="0" y="12"/>
                </a:lnTo>
                <a:lnTo>
                  <a:pt x="0" y="12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7" name="Freeform 284">
            <a:extLst>
              <a:ext uri="{FF2B5EF4-FFF2-40B4-BE49-F238E27FC236}">
                <a16:creationId xmlns:a16="http://schemas.microsoft.com/office/drawing/2014/main" id="{CFDED156-F79C-4AFA-ADD8-BF6902DF95FF}"/>
              </a:ext>
            </a:extLst>
          </p:cNvPr>
          <p:cNvSpPr>
            <a:spLocks/>
          </p:cNvSpPr>
          <p:nvPr/>
        </p:nvSpPr>
        <p:spPr bwMode="auto">
          <a:xfrm>
            <a:off x="1482407" y="5609420"/>
            <a:ext cx="349145" cy="648780"/>
          </a:xfrm>
          <a:custGeom>
            <a:avLst/>
            <a:gdLst>
              <a:gd name="T0" fmla="*/ 92 w 100"/>
              <a:gd name="T1" fmla="*/ 80 h 140"/>
              <a:gd name="T2" fmla="*/ 88 w 100"/>
              <a:gd name="T3" fmla="*/ 92 h 140"/>
              <a:gd name="T4" fmla="*/ 84 w 100"/>
              <a:gd name="T5" fmla="*/ 100 h 140"/>
              <a:gd name="T6" fmla="*/ 76 w 100"/>
              <a:gd name="T7" fmla="*/ 112 h 140"/>
              <a:gd name="T8" fmla="*/ 64 w 100"/>
              <a:gd name="T9" fmla="*/ 120 h 140"/>
              <a:gd name="T10" fmla="*/ 56 w 100"/>
              <a:gd name="T11" fmla="*/ 128 h 140"/>
              <a:gd name="T12" fmla="*/ 44 w 100"/>
              <a:gd name="T13" fmla="*/ 136 h 140"/>
              <a:gd name="T14" fmla="*/ 36 w 100"/>
              <a:gd name="T15" fmla="*/ 136 h 140"/>
              <a:gd name="T16" fmla="*/ 28 w 100"/>
              <a:gd name="T17" fmla="*/ 140 h 140"/>
              <a:gd name="T18" fmla="*/ 24 w 100"/>
              <a:gd name="T19" fmla="*/ 136 h 140"/>
              <a:gd name="T20" fmla="*/ 16 w 100"/>
              <a:gd name="T21" fmla="*/ 132 h 140"/>
              <a:gd name="T22" fmla="*/ 12 w 100"/>
              <a:gd name="T23" fmla="*/ 128 h 140"/>
              <a:gd name="T24" fmla="*/ 8 w 100"/>
              <a:gd name="T25" fmla="*/ 120 h 140"/>
              <a:gd name="T26" fmla="*/ 4 w 100"/>
              <a:gd name="T27" fmla="*/ 112 h 140"/>
              <a:gd name="T28" fmla="*/ 4 w 100"/>
              <a:gd name="T29" fmla="*/ 104 h 140"/>
              <a:gd name="T30" fmla="*/ 0 w 100"/>
              <a:gd name="T31" fmla="*/ 100 h 140"/>
              <a:gd name="T32" fmla="*/ 0 w 100"/>
              <a:gd name="T33" fmla="*/ 96 h 140"/>
              <a:gd name="T34" fmla="*/ 0 w 100"/>
              <a:gd name="T35" fmla="*/ 92 h 140"/>
              <a:gd name="T36" fmla="*/ 4 w 100"/>
              <a:gd name="T37" fmla="*/ 88 h 140"/>
              <a:gd name="T38" fmla="*/ 12 w 100"/>
              <a:gd name="T39" fmla="*/ 84 h 140"/>
              <a:gd name="T40" fmla="*/ 20 w 100"/>
              <a:gd name="T41" fmla="*/ 76 h 140"/>
              <a:gd name="T42" fmla="*/ 24 w 100"/>
              <a:gd name="T43" fmla="*/ 68 h 140"/>
              <a:gd name="T44" fmla="*/ 32 w 100"/>
              <a:gd name="T45" fmla="*/ 64 h 140"/>
              <a:gd name="T46" fmla="*/ 36 w 100"/>
              <a:gd name="T47" fmla="*/ 56 h 140"/>
              <a:gd name="T48" fmla="*/ 44 w 100"/>
              <a:gd name="T49" fmla="*/ 48 h 140"/>
              <a:gd name="T50" fmla="*/ 48 w 100"/>
              <a:gd name="T51" fmla="*/ 36 h 140"/>
              <a:gd name="T52" fmla="*/ 56 w 100"/>
              <a:gd name="T53" fmla="*/ 24 h 140"/>
              <a:gd name="T54" fmla="*/ 64 w 100"/>
              <a:gd name="T55" fmla="*/ 12 h 140"/>
              <a:gd name="T56" fmla="*/ 72 w 100"/>
              <a:gd name="T57" fmla="*/ 0 h 140"/>
              <a:gd name="T58" fmla="*/ 80 w 100"/>
              <a:gd name="T59" fmla="*/ 8 h 140"/>
              <a:gd name="T60" fmla="*/ 92 w 100"/>
              <a:gd name="T61" fmla="*/ 16 h 140"/>
              <a:gd name="T62" fmla="*/ 96 w 100"/>
              <a:gd name="T63" fmla="*/ 24 h 140"/>
              <a:gd name="T64" fmla="*/ 100 w 100"/>
              <a:gd name="T65" fmla="*/ 36 h 140"/>
              <a:gd name="T66" fmla="*/ 100 w 100"/>
              <a:gd name="T67" fmla="*/ 44 h 140"/>
              <a:gd name="T68" fmla="*/ 100 w 100"/>
              <a:gd name="T69" fmla="*/ 56 h 140"/>
              <a:gd name="T70" fmla="*/ 96 w 100"/>
              <a:gd name="T71" fmla="*/ 68 h 140"/>
              <a:gd name="T72" fmla="*/ 92 w 100"/>
              <a:gd name="T73" fmla="*/ 80 h 140"/>
              <a:gd name="T74" fmla="*/ 92 w 100"/>
              <a:gd name="T75" fmla="*/ 80 h 1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00" h="140">
                <a:moveTo>
                  <a:pt x="92" y="80"/>
                </a:moveTo>
                <a:lnTo>
                  <a:pt x="88" y="92"/>
                </a:lnTo>
                <a:lnTo>
                  <a:pt x="84" y="100"/>
                </a:lnTo>
                <a:lnTo>
                  <a:pt x="76" y="112"/>
                </a:lnTo>
                <a:lnTo>
                  <a:pt x="64" y="120"/>
                </a:lnTo>
                <a:lnTo>
                  <a:pt x="56" y="128"/>
                </a:lnTo>
                <a:lnTo>
                  <a:pt x="44" y="136"/>
                </a:lnTo>
                <a:lnTo>
                  <a:pt x="36" y="136"/>
                </a:lnTo>
                <a:lnTo>
                  <a:pt x="28" y="140"/>
                </a:lnTo>
                <a:lnTo>
                  <a:pt x="24" y="136"/>
                </a:lnTo>
                <a:lnTo>
                  <a:pt x="16" y="132"/>
                </a:lnTo>
                <a:lnTo>
                  <a:pt x="12" y="128"/>
                </a:lnTo>
                <a:lnTo>
                  <a:pt x="8" y="120"/>
                </a:lnTo>
                <a:lnTo>
                  <a:pt x="4" y="112"/>
                </a:lnTo>
                <a:lnTo>
                  <a:pt x="4" y="104"/>
                </a:lnTo>
                <a:lnTo>
                  <a:pt x="0" y="100"/>
                </a:lnTo>
                <a:lnTo>
                  <a:pt x="0" y="96"/>
                </a:lnTo>
                <a:lnTo>
                  <a:pt x="0" y="92"/>
                </a:lnTo>
                <a:lnTo>
                  <a:pt x="4" y="88"/>
                </a:lnTo>
                <a:lnTo>
                  <a:pt x="12" y="84"/>
                </a:lnTo>
                <a:lnTo>
                  <a:pt x="20" y="76"/>
                </a:lnTo>
                <a:lnTo>
                  <a:pt x="24" y="68"/>
                </a:lnTo>
                <a:lnTo>
                  <a:pt x="32" y="64"/>
                </a:lnTo>
                <a:lnTo>
                  <a:pt x="36" y="56"/>
                </a:lnTo>
                <a:lnTo>
                  <a:pt x="44" y="48"/>
                </a:lnTo>
                <a:lnTo>
                  <a:pt x="48" y="36"/>
                </a:lnTo>
                <a:lnTo>
                  <a:pt x="56" y="24"/>
                </a:lnTo>
                <a:lnTo>
                  <a:pt x="64" y="12"/>
                </a:lnTo>
                <a:lnTo>
                  <a:pt x="72" y="0"/>
                </a:lnTo>
                <a:lnTo>
                  <a:pt x="80" y="8"/>
                </a:lnTo>
                <a:lnTo>
                  <a:pt x="92" y="16"/>
                </a:lnTo>
                <a:lnTo>
                  <a:pt x="96" y="24"/>
                </a:lnTo>
                <a:lnTo>
                  <a:pt x="100" y="36"/>
                </a:lnTo>
                <a:lnTo>
                  <a:pt x="100" y="44"/>
                </a:lnTo>
                <a:lnTo>
                  <a:pt x="100" y="56"/>
                </a:lnTo>
                <a:lnTo>
                  <a:pt x="96" y="68"/>
                </a:lnTo>
                <a:lnTo>
                  <a:pt x="92" y="80"/>
                </a:lnTo>
                <a:lnTo>
                  <a:pt x="92" y="80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1" name="Freeform 557">
            <a:extLst>
              <a:ext uri="{FF2B5EF4-FFF2-40B4-BE49-F238E27FC236}">
                <a16:creationId xmlns:a16="http://schemas.microsoft.com/office/drawing/2014/main" id="{1E7123B9-2F17-42FB-B0CD-379DAEA5C4B6}"/>
              </a:ext>
            </a:extLst>
          </p:cNvPr>
          <p:cNvSpPr>
            <a:spLocks/>
          </p:cNvSpPr>
          <p:nvPr/>
        </p:nvSpPr>
        <p:spPr bwMode="auto">
          <a:xfrm>
            <a:off x="4902209" y="4102123"/>
            <a:ext cx="1019503" cy="1408780"/>
          </a:xfrm>
          <a:custGeom>
            <a:avLst/>
            <a:gdLst>
              <a:gd name="T0" fmla="*/ 228 w 292"/>
              <a:gd name="T1" fmla="*/ 132 h 304"/>
              <a:gd name="T2" fmla="*/ 180 w 292"/>
              <a:gd name="T3" fmla="*/ 184 h 304"/>
              <a:gd name="T4" fmla="*/ 132 w 292"/>
              <a:gd name="T5" fmla="*/ 228 h 304"/>
              <a:gd name="T6" fmla="*/ 84 w 292"/>
              <a:gd name="T7" fmla="*/ 268 h 304"/>
              <a:gd name="T8" fmla="*/ 48 w 292"/>
              <a:gd name="T9" fmla="*/ 288 h 304"/>
              <a:gd name="T10" fmla="*/ 28 w 292"/>
              <a:gd name="T11" fmla="*/ 300 h 304"/>
              <a:gd name="T12" fmla="*/ 12 w 292"/>
              <a:gd name="T13" fmla="*/ 304 h 304"/>
              <a:gd name="T14" fmla="*/ 4 w 292"/>
              <a:gd name="T15" fmla="*/ 304 h 304"/>
              <a:gd name="T16" fmla="*/ 0 w 292"/>
              <a:gd name="T17" fmla="*/ 300 h 304"/>
              <a:gd name="T18" fmla="*/ 8 w 292"/>
              <a:gd name="T19" fmla="*/ 292 h 304"/>
              <a:gd name="T20" fmla="*/ 16 w 292"/>
              <a:gd name="T21" fmla="*/ 280 h 304"/>
              <a:gd name="T22" fmla="*/ 36 w 292"/>
              <a:gd name="T23" fmla="*/ 264 h 304"/>
              <a:gd name="T24" fmla="*/ 72 w 292"/>
              <a:gd name="T25" fmla="*/ 228 h 304"/>
              <a:gd name="T26" fmla="*/ 116 w 292"/>
              <a:gd name="T27" fmla="*/ 184 h 304"/>
              <a:gd name="T28" fmla="*/ 156 w 292"/>
              <a:gd name="T29" fmla="*/ 132 h 304"/>
              <a:gd name="T30" fmla="*/ 188 w 292"/>
              <a:gd name="T31" fmla="*/ 88 h 304"/>
              <a:gd name="T32" fmla="*/ 208 w 292"/>
              <a:gd name="T33" fmla="*/ 56 h 304"/>
              <a:gd name="T34" fmla="*/ 212 w 292"/>
              <a:gd name="T35" fmla="*/ 40 h 304"/>
              <a:gd name="T36" fmla="*/ 216 w 292"/>
              <a:gd name="T37" fmla="*/ 28 h 304"/>
              <a:gd name="T38" fmla="*/ 216 w 292"/>
              <a:gd name="T39" fmla="*/ 20 h 304"/>
              <a:gd name="T40" fmla="*/ 208 w 292"/>
              <a:gd name="T41" fmla="*/ 16 h 304"/>
              <a:gd name="T42" fmla="*/ 208 w 292"/>
              <a:gd name="T43" fmla="*/ 8 h 304"/>
              <a:gd name="T44" fmla="*/ 212 w 292"/>
              <a:gd name="T45" fmla="*/ 4 h 304"/>
              <a:gd name="T46" fmla="*/ 228 w 292"/>
              <a:gd name="T47" fmla="*/ 0 h 304"/>
              <a:gd name="T48" fmla="*/ 248 w 292"/>
              <a:gd name="T49" fmla="*/ 4 h 304"/>
              <a:gd name="T50" fmla="*/ 272 w 292"/>
              <a:gd name="T51" fmla="*/ 16 h 304"/>
              <a:gd name="T52" fmla="*/ 288 w 292"/>
              <a:gd name="T53" fmla="*/ 28 h 304"/>
              <a:gd name="T54" fmla="*/ 292 w 292"/>
              <a:gd name="T55" fmla="*/ 36 h 304"/>
              <a:gd name="T56" fmla="*/ 288 w 292"/>
              <a:gd name="T57" fmla="*/ 48 h 304"/>
              <a:gd name="T58" fmla="*/ 276 w 292"/>
              <a:gd name="T59" fmla="*/ 68 h 304"/>
              <a:gd name="T60" fmla="*/ 260 w 292"/>
              <a:gd name="T61" fmla="*/ 92 h 304"/>
              <a:gd name="T62" fmla="*/ 252 w 292"/>
              <a:gd name="T63" fmla="*/ 104 h 3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292" h="304">
                <a:moveTo>
                  <a:pt x="252" y="104"/>
                </a:moveTo>
                <a:lnTo>
                  <a:pt x="228" y="132"/>
                </a:lnTo>
                <a:lnTo>
                  <a:pt x="204" y="160"/>
                </a:lnTo>
                <a:lnTo>
                  <a:pt x="180" y="184"/>
                </a:lnTo>
                <a:lnTo>
                  <a:pt x="156" y="208"/>
                </a:lnTo>
                <a:lnTo>
                  <a:pt x="132" y="228"/>
                </a:lnTo>
                <a:lnTo>
                  <a:pt x="108" y="248"/>
                </a:lnTo>
                <a:lnTo>
                  <a:pt x="84" y="268"/>
                </a:lnTo>
                <a:lnTo>
                  <a:pt x="56" y="284"/>
                </a:lnTo>
                <a:lnTo>
                  <a:pt x="48" y="288"/>
                </a:lnTo>
                <a:lnTo>
                  <a:pt x="36" y="296"/>
                </a:lnTo>
                <a:lnTo>
                  <a:pt x="28" y="300"/>
                </a:lnTo>
                <a:lnTo>
                  <a:pt x="20" y="304"/>
                </a:lnTo>
                <a:lnTo>
                  <a:pt x="12" y="304"/>
                </a:lnTo>
                <a:lnTo>
                  <a:pt x="8" y="304"/>
                </a:lnTo>
                <a:lnTo>
                  <a:pt x="4" y="304"/>
                </a:lnTo>
                <a:lnTo>
                  <a:pt x="4" y="304"/>
                </a:lnTo>
                <a:lnTo>
                  <a:pt x="0" y="300"/>
                </a:lnTo>
                <a:lnTo>
                  <a:pt x="4" y="296"/>
                </a:lnTo>
                <a:lnTo>
                  <a:pt x="8" y="292"/>
                </a:lnTo>
                <a:lnTo>
                  <a:pt x="12" y="288"/>
                </a:lnTo>
                <a:lnTo>
                  <a:pt x="16" y="280"/>
                </a:lnTo>
                <a:lnTo>
                  <a:pt x="24" y="272"/>
                </a:lnTo>
                <a:lnTo>
                  <a:pt x="36" y="264"/>
                </a:lnTo>
                <a:lnTo>
                  <a:pt x="48" y="252"/>
                </a:lnTo>
                <a:lnTo>
                  <a:pt x="72" y="228"/>
                </a:lnTo>
                <a:lnTo>
                  <a:pt x="92" y="208"/>
                </a:lnTo>
                <a:lnTo>
                  <a:pt x="116" y="184"/>
                </a:lnTo>
                <a:lnTo>
                  <a:pt x="136" y="156"/>
                </a:lnTo>
                <a:lnTo>
                  <a:pt x="156" y="132"/>
                </a:lnTo>
                <a:lnTo>
                  <a:pt x="172" y="112"/>
                </a:lnTo>
                <a:lnTo>
                  <a:pt x="188" y="88"/>
                </a:lnTo>
                <a:lnTo>
                  <a:pt x="200" y="68"/>
                </a:lnTo>
                <a:lnTo>
                  <a:pt x="208" y="56"/>
                </a:lnTo>
                <a:lnTo>
                  <a:pt x="212" y="48"/>
                </a:lnTo>
                <a:lnTo>
                  <a:pt x="212" y="40"/>
                </a:lnTo>
                <a:lnTo>
                  <a:pt x="216" y="36"/>
                </a:lnTo>
                <a:lnTo>
                  <a:pt x="216" y="28"/>
                </a:lnTo>
                <a:lnTo>
                  <a:pt x="216" y="24"/>
                </a:lnTo>
                <a:lnTo>
                  <a:pt x="216" y="20"/>
                </a:lnTo>
                <a:lnTo>
                  <a:pt x="212" y="16"/>
                </a:lnTo>
                <a:lnTo>
                  <a:pt x="208" y="16"/>
                </a:lnTo>
                <a:lnTo>
                  <a:pt x="208" y="12"/>
                </a:lnTo>
                <a:lnTo>
                  <a:pt x="208" y="8"/>
                </a:lnTo>
                <a:lnTo>
                  <a:pt x="208" y="8"/>
                </a:lnTo>
                <a:lnTo>
                  <a:pt x="212" y="4"/>
                </a:lnTo>
                <a:lnTo>
                  <a:pt x="220" y="0"/>
                </a:lnTo>
                <a:lnTo>
                  <a:pt x="228" y="0"/>
                </a:lnTo>
                <a:lnTo>
                  <a:pt x="236" y="0"/>
                </a:lnTo>
                <a:lnTo>
                  <a:pt x="248" y="4"/>
                </a:lnTo>
                <a:lnTo>
                  <a:pt x="260" y="8"/>
                </a:lnTo>
                <a:lnTo>
                  <a:pt x="272" y="16"/>
                </a:lnTo>
                <a:lnTo>
                  <a:pt x="280" y="20"/>
                </a:lnTo>
                <a:lnTo>
                  <a:pt x="288" y="28"/>
                </a:lnTo>
                <a:lnTo>
                  <a:pt x="292" y="32"/>
                </a:lnTo>
                <a:lnTo>
                  <a:pt x="292" y="36"/>
                </a:lnTo>
                <a:lnTo>
                  <a:pt x="292" y="44"/>
                </a:lnTo>
                <a:lnTo>
                  <a:pt x="288" y="48"/>
                </a:lnTo>
                <a:lnTo>
                  <a:pt x="284" y="56"/>
                </a:lnTo>
                <a:lnTo>
                  <a:pt x="276" y="68"/>
                </a:lnTo>
                <a:lnTo>
                  <a:pt x="268" y="80"/>
                </a:lnTo>
                <a:lnTo>
                  <a:pt x="260" y="92"/>
                </a:lnTo>
                <a:lnTo>
                  <a:pt x="252" y="104"/>
                </a:lnTo>
                <a:lnTo>
                  <a:pt x="252" y="104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8" name="Freeform 558">
            <a:extLst>
              <a:ext uri="{FF2B5EF4-FFF2-40B4-BE49-F238E27FC236}">
                <a16:creationId xmlns:a16="http://schemas.microsoft.com/office/drawing/2014/main" id="{DD87BDCB-FBD7-40EA-85CD-027ACE32E897}"/>
              </a:ext>
            </a:extLst>
          </p:cNvPr>
          <p:cNvSpPr>
            <a:spLocks/>
          </p:cNvSpPr>
          <p:nvPr/>
        </p:nvSpPr>
        <p:spPr bwMode="auto">
          <a:xfrm>
            <a:off x="5391012" y="4843586"/>
            <a:ext cx="251384" cy="1519999"/>
          </a:xfrm>
          <a:custGeom>
            <a:avLst/>
            <a:gdLst>
              <a:gd name="T0" fmla="*/ 16 w 72"/>
              <a:gd name="T1" fmla="*/ 0 h 328"/>
              <a:gd name="T2" fmla="*/ 24 w 72"/>
              <a:gd name="T3" fmla="*/ 8 h 328"/>
              <a:gd name="T4" fmla="*/ 36 w 72"/>
              <a:gd name="T5" fmla="*/ 16 h 328"/>
              <a:gd name="T6" fmla="*/ 44 w 72"/>
              <a:gd name="T7" fmla="*/ 20 h 328"/>
              <a:gd name="T8" fmla="*/ 52 w 72"/>
              <a:gd name="T9" fmla="*/ 28 h 328"/>
              <a:gd name="T10" fmla="*/ 56 w 72"/>
              <a:gd name="T11" fmla="*/ 36 h 328"/>
              <a:gd name="T12" fmla="*/ 64 w 72"/>
              <a:gd name="T13" fmla="*/ 40 h 328"/>
              <a:gd name="T14" fmla="*/ 64 w 72"/>
              <a:gd name="T15" fmla="*/ 48 h 328"/>
              <a:gd name="T16" fmla="*/ 68 w 72"/>
              <a:gd name="T17" fmla="*/ 52 h 328"/>
              <a:gd name="T18" fmla="*/ 68 w 72"/>
              <a:gd name="T19" fmla="*/ 68 h 328"/>
              <a:gd name="T20" fmla="*/ 68 w 72"/>
              <a:gd name="T21" fmla="*/ 84 h 328"/>
              <a:gd name="T22" fmla="*/ 72 w 72"/>
              <a:gd name="T23" fmla="*/ 104 h 328"/>
              <a:gd name="T24" fmla="*/ 72 w 72"/>
              <a:gd name="T25" fmla="*/ 128 h 328"/>
              <a:gd name="T26" fmla="*/ 68 w 72"/>
              <a:gd name="T27" fmla="*/ 156 h 328"/>
              <a:gd name="T28" fmla="*/ 68 w 72"/>
              <a:gd name="T29" fmla="*/ 188 h 328"/>
              <a:gd name="T30" fmla="*/ 68 w 72"/>
              <a:gd name="T31" fmla="*/ 220 h 328"/>
              <a:gd name="T32" fmla="*/ 64 w 72"/>
              <a:gd name="T33" fmla="*/ 252 h 328"/>
              <a:gd name="T34" fmla="*/ 60 w 72"/>
              <a:gd name="T35" fmla="*/ 272 h 328"/>
              <a:gd name="T36" fmla="*/ 60 w 72"/>
              <a:gd name="T37" fmla="*/ 284 h 328"/>
              <a:gd name="T38" fmla="*/ 56 w 72"/>
              <a:gd name="T39" fmla="*/ 296 h 328"/>
              <a:gd name="T40" fmla="*/ 56 w 72"/>
              <a:gd name="T41" fmla="*/ 308 h 328"/>
              <a:gd name="T42" fmla="*/ 52 w 72"/>
              <a:gd name="T43" fmla="*/ 316 h 328"/>
              <a:gd name="T44" fmla="*/ 48 w 72"/>
              <a:gd name="T45" fmla="*/ 324 h 328"/>
              <a:gd name="T46" fmla="*/ 48 w 72"/>
              <a:gd name="T47" fmla="*/ 324 h 328"/>
              <a:gd name="T48" fmla="*/ 44 w 72"/>
              <a:gd name="T49" fmla="*/ 328 h 328"/>
              <a:gd name="T50" fmla="*/ 36 w 72"/>
              <a:gd name="T51" fmla="*/ 324 h 328"/>
              <a:gd name="T52" fmla="*/ 28 w 72"/>
              <a:gd name="T53" fmla="*/ 324 h 328"/>
              <a:gd name="T54" fmla="*/ 20 w 72"/>
              <a:gd name="T55" fmla="*/ 316 h 328"/>
              <a:gd name="T56" fmla="*/ 16 w 72"/>
              <a:gd name="T57" fmla="*/ 308 h 328"/>
              <a:gd name="T58" fmla="*/ 8 w 72"/>
              <a:gd name="T59" fmla="*/ 300 h 328"/>
              <a:gd name="T60" fmla="*/ 4 w 72"/>
              <a:gd name="T61" fmla="*/ 292 h 328"/>
              <a:gd name="T62" fmla="*/ 0 w 72"/>
              <a:gd name="T63" fmla="*/ 284 h 328"/>
              <a:gd name="T64" fmla="*/ 0 w 72"/>
              <a:gd name="T65" fmla="*/ 280 h 328"/>
              <a:gd name="T66" fmla="*/ 0 w 72"/>
              <a:gd name="T67" fmla="*/ 276 h 328"/>
              <a:gd name="T68" fmla="*/ 0 w 72"/>
              <a:gd name="T69" fmla="*/ 272 h 328"/>
              <a:gd name="T70" fmla="*/ 0 w 72"/>
              <a:gd name="T71" fmla="*/ 264 h 328"/>
              <a:gd name="T72" fmla="*/ 0 w 72"/>
              <a:gd name="T73" fmla="*/ 260 h 328"/>
              <a:gd name="T74" fmla="*/ 4 w 72"/>
              <a:gd name="T75" fmla="*/ 252 h 328"/>
              <a:gd name="T76" fmla="*/ 4 w 72"/>
              <a:gd name="T77" fmla="*/ 244 h 328"/>
              <a:gd name="T78" fmla="*/ 8 w 72"/>
              <a:gd name="T79" fmla="*/ 232 h 328"/>
              <a:gd name="T80" fmla="*/ 8 w 72"/>
              <a:gd name="T81" fmla="*/ 220 h 328"/>
              <a:gd name="T82" fmla="*/ 8 w 72"/>
              <a:gd name="T83" fmla="*/ 216 h 328"/>
              <a:gd name="T84" fmla="*/ 8 w 72"/>
              <a:gd name="T85" fmla="*/ 208 h 328"/>
              <a:gd name="T86" fmla="*/ 12 w 72"/>
              <a:gd name="T87" fmla="*/ 200 h 328"/>
              <a:gd name="T88" fmla="*/ 12 w 72"/>
              <a:gd name="T89" fmla="*/ 192 h 328"/>
              <a:gd name="T90" fmla="*/ 12 w 72"/>
              <a:gd name="T91" fmla="*/ 180 h 328"/>
              <a:gd name="T92" fmla="*/ 12 w 72"/>
              <a:gd name="T93" fmla="*/ 168 h 328"/>
              <a:gd name="T94" fmla="*/ 12 w 72"/>
              <a:gd name="T95" fmla="*/ 156 h 328"/>
              <a:gd name="T96" fmla="*/ 12 w 72"/>
              <a:gd name="T97" fmla="*/ 144 h 328"/>
              <a:gd name="T98" fmla="*/ 12 w 72"/>
              <a:gd name="T99" fmla="*/ 128 h 328"/>
              <a:gd name="T100" fmla="*/ 12 w 72"/>
              <a:gd name="T101" fmla="*/ 112 h 328"/>
              <a:gd name="T102" fmla="*/ 12 w 72"/>
              <a:gd name="T103" fmla="*/ 96 h 328"/>
              <a:gd name="T104" fmla="*/ 12 w 72"/>
              <a:gd name="T105" fmla="*/ 80 h 328"/>
              <a:gd name="T106" fmla="*/ 12 w 72"/>
              <a:gd name="T107" fmla="*/ 60 h 328"/>
              <a:gd name="T108" fmla="*/ 12 w 72"/>
              <a:gd name="T109" fmla="*/ 40 h 328"/>
              <a:gd name="T110" fmla="*/ 16 w 72"/>
              <a:gd name="T111" fmla="*/ 20 h 328"/>
              <a:gd name="T112" fmla="*/ 16 w 72"/>
              <a:gd name="T113" fmla="*/ 0 h 328"/>
              <a:gd name="T114" fmla="*/ 16 w 72"/>
              <a:gd name="T115" fmla="*/ 0 h 3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72" h="328">
                <a:moveTo>
                  <a:pt x="16" y="0"/>
                </a:moveTo>
                <a:lnTo>
                  <a:pt x="24" y="8"/>
                </a:lnTo>
                <a:lnTo>
                  <a:pt x="36" y="16"/>
                </a:lnTo>
                <a:lnTo>
                  <a:pt x="44" y="20"/>
                </a:lnTo>
                <a:lnTo>
                  <a:pt x="52" y="28"/>
                </a:lnTo>
                <a:lnTo>
                  <a:pt x="56" y="36"/>
                </a:lnTo>
                <a:lnTo>
                  <a:pt x="64" y="40"/>
                </a:lnTo>
                <a:lnTo>
                  <a:pt x="64" y="48"/>
                </a:lnTo>
                <a:lnTo>
                  <a:pt x="68" y="52"/>
                </a:lnTo>
                <a:lnTo>
                  <a:pt x="68" y="68"/>
                </a:lnTo>
                <a:lnTo>
                  <a:pt x="68" y="84"/>
                </a:lnTo>
                <a:lnTo>
                  <a:pt x="72" y="104"/>
                </a:lnTo>
                <a:lnTo>
                  <a:pt x="72" y="128"/>
                </a:lnTo>
                <a:lnTo>
                  <a:pt x="68" y="156"/>
                </a:lnTo>
                <a:lnTo>
                  <a:pt x="68" y="188"/>
                </a:lnTo>
                <a:lnTo>
                  <a:pt x="68" y="220"/>
                </a:lnTo>
                <a:lnTo>
                  <a:pt x="64" y="252"/>
                </a:lnTo>
                <a:lnTo>
                  <a:pt x="60" y="272"/>
                </a:lnTo>
                <a:lnTo>
                  <a:pt x="60" y="284"/>
                </a:lnTo>
                <a:lnTo>
                  <a:pt x="56" y="296"/>
                </a:lnTo>
                <a:lnTo>
                  <a:pt x="56" y="308"/>
                </a:lnTo>
                <a:lnTo>
                  <a:pt x="52" y="316"/>
                </a:lnTo>
                <a:lnTo>
                  <a:pt x="48" y="324"/>
                </a:lnTo>
                <a:lnTo>
                  <a:pt x="48" y="324"/>
                </a:lnTo>
                <a:lnTo>
                  <a:pt x="44" y="328"/>
                </a:lnTo>
                <a:lnTo>
                  <a:pt x="36" y="324"/>
                </a:lnTo>
                <a:lnTo>
                  <a:pt x="28" y="324"/>
                </a:lnTo>
                <a:lnTo>
                  <a:pt x="20" y="316"/>
                </a:lnTo>
                <a:lnTo>
                  <a:pt x="16" y="308"/>
                </a:lnTo>
                <a:lnTo>
                  <a:pt x="8" y="300"/>
                </a:lnTo>
                <a:lnTo>
                  <a:pt x="4" y="292"/>
                </a:lnTo>
                <a:lnTo>
                  <a:pt x="0" y="284"/>
                </a:lnTo>
                <a:lnTo>
                  <a:pt x="0" y="280"/>
                </a:lnTo>
                <a:lnTo>
                  <a:pt x="0" y="276"/>
                </a:lnTo>
                <a:lnTo>
                  <a:pt x="0" y="272"/>
                </a:lnTo>
                <a:lnTo>
                  <a:pt x="0" y="264"/>
                </a:lnTo>
                <a:lnTo>
                  <a:pt x="0" y="260"/>
                </a:lnTo>
                <a:lnTo>
                  <a:pt x="4" y="252"/>
                </a:lnTo>
                <a:lnTo>
                  <a:pt x="4" y="244"/>
                </a:lnTo>
                <a:lnTo>
                  <a:pt x="8" y="232"/>
                </a:lnTo>
                <a:lnTo>
                  <a:pt x="8" y="220"/>
                </a:lnTo>
                <a:lnTo>
                  <a:pt x="8" y="216"/>
                </a:lnTo>
                <a:lnTo>
                  <a:pt x="8" y="208"/>
                </a:lnTo>
                <a:lnTo>
                  <a:pt x="12" y="200"/>
                </a:lnTo>
                <a:lnTo>
                  <a:pt x="12" y="192"/>
                </a:lnTo>
                <a:lnTo>
                  <a:pt x="12" y="180"/>
                </a:lnTo>
                <a:lnTo>
                  <a:pt x="12" y="168"/>
                </a:lnTo>
                <a:lnTo>
                  <a:pt x="12" y="156"/>
                </a:lnTo>
                <a:lnTo>
                  <a:pt x="12" y="144"/>
                </a:lnTo>
                <a:lnTo>
                  <a:pt x="12" y="128"/>
                </a:lnTo>
                <a:lnTo>
                  <a:pt x="12" y="112"/>
                </a:lnTo>
                <a:lnTo>
                  <a:pt x="12" y="96"/>
                </a:lnTo>
                <a:lnTo>
                  <a:pt x="12" y="80"/>
                </a:lnTo>
                <a:lnTo>
                  <a:pt x="12" y="60"/>
                </a:lnTo>
                <a:lnTo>
                  <a:pt x="12" y="40"/>
                </a:lnTo>
                <a:lnTo>
                  <a:pt x="16" y="20"/>
                </a:lnTo>
                <a:lnTo>
                  <a:pt x="16" y="0"/>
                </a:lnTo>
                <a:lnTo>
                  <a:pt x="16" y="0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2" name="Freeform 559">
            <a:extLst>
              <a:ext uri="{FF2B5EF4-FFF2-40B4-BE49-F238E27FC236}">
                <a16:creationId xmlns:a16="http://schemas.microsoft.com/office/drawing/2014/main" id="{28A8AF0D-E8D2-441A-98DD-A59AA0D5BC5C}"/>
              </a:ext>
            </a:extLst>
          </p:cNvPr>
          <p:cNvSpPr>
            <a:spLocks/>
          </p:cNvSpPr>
          <p:nvPr/>
        </p:nvSpPr>
        <p:spPr bwMode="auto">
          <a:xfrm>
            <a:off x="5837917" y="4602610"/>
            <a:ext cx="1270887" cy="352195"/>
          </a:xfrm>
          <a:custGeom>
            <a:avLst/>
            <a:gdLst>
              <a:gd name="T0" fmla="*/ 16 w 364"/>
              <a:gd name="T1" fmla="*/ 68 h 76"/>
              <a:gd name="T2" fmla="*/ 4 w 364"/>
              <a:gd name="T3" fmla="*/ 60 h 76"/>
              <a:gd name="T4" fmla="*/ 0 w 364"/>
              <a:gd name="T5" fmla="*/ 56 h 76"/>
              <a:gd name="T6" fmla="*/ 4 w 364"/>
              <a:gd name="T7" fmla="*/ 52 h 76"/>
              <a:gd name="T8" fmla="*/ 12 w 364"/>
              <a:gd name="T9" fmla="*/ 52 h 76"/>
              <a:gd name="T10" fmla="*/ 24 w 364"/>
              <a:gd name="T11" fmla="*/ 48 h 76"/>
              <a:gd name="T12" fmla="*/ 40 w 364"/>
              <a:gd name="T13" fmla="*/ 44 h 76"/>
              <a:gd name="T14" fmla="*/ 60 w 364"/>
              <a:gd name="T15" fmla="*/ 36 h 76"/>
              <a:gd name="T16" fmla="*/ 84 w 364"/>
              <a:gd name="T17" fmla="*/ 32 h 76"/>
              <a:gd name="T18" fmla="*/ 112 w 364"/>
              <a:gd name="T19" fmla="*/ 28 h 76"/>
              <a:gd name="T20" fmla="*/ 160 w 364"/>
              <a:gd name="T21" fmla="*/ 20 h 76"/>
              <a:gd name="T22" fmla="*/ 216 w 364"/>
              <a:gd name="T23" fmla="*/ 8 h 76"/>
              <a:gd name="T24" fmla="*/ 256 w 364"/>
              <a:gd name="T25" fmla="*/ 4 h 76"/>
              <a:gd name="T26" fmla="*/ 288 w 364"/>
              <a:gd name="T27" fmla="*/ 0 h 76"/>
              <a:gd name="T28" fmla="*/ 316 w 364"/>
              <a:gd name="T29" fmla="*/ 0 h 76"/>
              <a:gd name="T30" fmla="*/ 340 w 364"/>
              <a:gd name="T31" fmla="*/ 0 h 76"/>
              <a:gd name="T32" fmla="*/ 356 w 364"/>
              <a:gd name="T33" fmla="*/ 4 h 76"/>
              <a:gd name="T34" fmla="*/ 364 w 364"/>
              <a:gd name="T35" fmla="*/ 16 h 76"/>
              <a:gd name="T36" fmla="*/ 360 w 364"/>
              <a:gd name="T37" fmla="*/ 24 h 76"/>
              <a:gd name="T38" fmla="*/ 348 w 364"/>
              <a:gd name="T39" fmla="*/ 32 h 76"/>
              <a:gd name="T40" fmla="*/ 320 w 364"/>
              <a:gd name="T41" fmla="*/ 40 h 76"/>
              <a:gd name="T42" fmla="*/ 280 w 364"/>
              <a:gd name="T43" fmla="*/ 48 h 76"/>
              <a:gd name="T44" fmla="*/ 228 w 364"/>
              <a:gd name="T45" fmla="*/ 52 h 76"/>
              <a:gd name="T46" fmla="*/ 180 w 364"/>
              <a:gd name="T47" fmla="*/ 60 h 76"/>
              <a:gd name="T48" fmla="*/ 140 w 364"/>
              <a:gd name="T49" fmla="*/ 64 h 76"/>
              <a:gd name="T50" fmla="*/ 112 w 364"/>
              <a:gd name="T51" fmla="*/ 68 h 76"/>
              <a:gd name="T52" fmla="*/ 80 w 364"/>
              <a:gd name="T53" fmla="*/ 72 h 76"/>
              <a:gd name="T54" fmla="*/ 68 w 364"/>
              <a:gd name="T55" fmla="*/ 76 h 76"/>
              <a:gd name="T56" fmla="*/ 56 w 364"/>
              <a:gd name="T57" fmla="*/ 76 h 76"/>
              <a:gd name="T58" fmla="*/ 52 w 364"/>
              <a:gd name="T59" fmla="*/ 76 h 76"/>
              <a:gd name="T60" fmla="*/ 44 w 364"/>
              <a:gd name="T61" fmla="*/ 76 h 76"/>
              <a:gd name="T62" fmla="*/ 28 w 364"/>
              <a:gd name="T63" fmla="*/ 72 h 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364" h="76">
                <a:moveTo>
                  <a:pt x="28" y="72"/>
                </a:moveTo>
                <a:lnTo>
                  <a:pt x="16" y="68"/>
                </a:lnTo>
                <a:lnTo>
                  <a:pt x="8" y="64"/>
                </a:lnTo>
                <a:lnTo>
                  <a:pt x="4" y="60"/>
                </a:lnTo>
                <a:lnTo>
                  <a:pt x="0" y="56"/>
                </a:lnTo>
                <a:lnTo>
                  <a:pt x="0" y="56"/>
                </a:lnTo>
                <a:lnTo>
                  <a:pt x="0" y="56"/>
                </a:lnTo>
                <a:lnTo>
                  <a:pt x="4" y="52"/>
                </a:lnTo>
                <a:lnTo>
                  <a:pt x="8" y="52"/>
                </a:lnTo>
                <a:lnTo>
                  <a:pt x="12" y="52"/>
                </a:lnTo>
                <a:lnTo>
                  <a:pt x="16" y="48"/>
                </a:lnTo>
                <a:lnTo>
                  <a:pt x="24" y="48"/>
                </a:lnTo>
                <a:lnTo>
                  <a:pt x="28" y="44"/>
                </a:lnTo>
                <a:lnTo>
                  <a:pt x="40" y="44"/>
                </a:lnTo>
                <a:lnTo>
                  <a:pt x="48" y="40"/>
                </a:lnTo>
                <a:lnTo>
                  <a:pt x="60" y="36"/>
                </a:lnTo>
                <a:lnTo>
                  <a:pt x="72" y="36"/>
                </a:lnTo>
                <a:lnTo>
                  <a:pt x="84" y="32"/>
                </a:lnTo>
                <a:lnTo>
                  <a:pt x="96" y="32"/>
                </a:lnTo>
                <a:lnTo>
                  <a:pt x="112" y="28"/>
                </a:lnTo>
                <a:lnTo>
                  <a:pt x="128" y="24"/>
                </a:lnTo>
                <a:lnTo>
                  <a:pt x="160" y="20"/>
                </a:lnTo>
                <a:lnTo>
                  <a:pt x="188" y="12"/>
                </a:lnTo>
                <a:lnTo>
                  <a:pt x="216" y="8"/>
                </a:lnTo>
                <a:lnTo>
                  <a:pt x="236" y="4"/>
                </a:lnTo>
                <a:lnTo>
                  <a:pt x="256" y="4"/>
                </a:lnTo>
                <a:lnTo>
                  <a:pt x="272" y="0"/>
                </a:lnTo>
                <a:lnTo>
                  <a:pt x="288" y="0"/>
                </a:lnTo>
                <a:lnTo>
                  <a:pt x="300" y="0"/>
                </a:lnTo>
                <a:lnTo>
                  <a:pt x="316" y="0"/>
                </a:lnTo>
                <a:lnTo>
                  <a:pt x="328" y="0"/>
                </a:lnTo>
                <a:lnTo>
                  <a:pt x="340" y="0"/>
                </a:lnTo>
                <a:lnTo>
                  <a:pt x="348" y="4"/>
                </a:lnTo>
                <a:lnTo>
                  <a:pt x="356" y="4"/>
                </a:lnTo>
                <a:lnTo>
                  <a:pt x="360" y="8"/>
                </a:lnTo>
                <a:lnTo>
                  <a:pt x="364" y="16"/>
                </a:lnTo>
                <a:lnTo>
                  <a:pt x="364" y="20"/>
                </a:lnTo>
                <a:lnTo>
                  <a:pt x="360" y="24"/>
                </a:lnTo>
                <a:lnTo>
                  <a:pt x="356" y="28"/>
                </a:lnTo>
                <a:lnTo>
                  <a:pt x="348" y="32"/>
                </a:lnTo>
                <a:lnTo>
                  <a:pt x="336" y="36"/>
                </a:lnTo>
                <a:lnTo>
                  <a:pt x="320" y="40"/>
                </a:lnTo>
                <a:lnTo>
                  <a:pt x="300" y="44"/>
                </a:lnTo>
                <a:lnTo>
                  <a:pt x="280" y="48"/>
                </a:lnTo>
                <a:lnTo>
                  <a:pt x="252" y="48"/>
                </a:lnTo>
                <a:lnTo>
                  <a:pt x="228" y="52"/>
                </a:lnTo>
                <a:lnTo>
                  <a:pt x="200" y="56"/>
                </a:lnTo>
                <a:lnTo>
                  <a:pt x="180" y="60"/>
                </a:lnTo>
                <a:lnTo>
                  <a:pt x="160" y="60"/>
                </a:lnTo>
                <a:lnTo>
                  <a:pt x="140" y="64"/>
                </a:lnTo>
                <a:lnTo>
                  <a:pt x="124" y="68"/>
                </a:lnTo>
                <a:lnTo>
                  <a:pt x="112" y="68"/>
                </a:lnTo>
                <a:lnTo>
                  <a:pt x="100" y="72"/>
                </a:lnTo>
                <a:lnTo>
                  <a:pt x="80" y="72"/>
                </a:lnTo>
                <a:lnTo>
                  <a:pt x="76" y="76"/>
                </a:lnTo>
                <a:lnTo>
                  <a:pt x="68" y="76"/>
                </a:lnTo>
                <a:lnTo>
                  <a:pt x="64" y="76"/>
                </a:lnTo>
                <a:lnTo>
                  <a:pt x="56" y="76"/>
                </a:lnTo>
                <a:lnTo>
                  <a:pt x="56" y="76"/>
                </a:lnTo>
                <a:lnTo>
                  <a:pt x="52" y="76"/>
                </a:lnTo>
                <a:lnTo>
                  <a:pt x="48" y="76"/>
                </a:lnTo>
                <a:lnTo>
                  <a:pt x="44" y="76"/>
                </a:lnTo>
                <a:lnTo>
                  <a:pt x="36" y="72"/>
                </a:lnTo>
                <a:lnTo>
                  <a:pt x="28" y="72"/>
                </a:lnTo>
                <a:lnTo>
                  <a:pt x="28" y="72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2" name="Freeform 560">
            <a:extLst>
              <a:ext uri="{FF2B5EF4-FFF2-40B4-BE49-F238E27FC236}">
                <a16:creationId xmlns:a16="http://schemas.microsoft.com/office/drawing/2014/main" id="{45F3AD4C-E5E2-4B01-9946-A9DD8CFBB6CF}"/>
              </a:ext>
            </a:extLst>
          </p:cNvPr>
          <p:cNvSpPr>
            <a:spLocks/>
          </p:cNvSpPr>
          <p:nvPr/>
        </p:nvSpPr>
        <p:spPr bwMode="auto">
          <a:xfrm>
            <a:off x="6242925" y="4157733"/>
            <a:ext cx="432940" cy="426341"/>
          </a:xfrm>
          <a:custGeom>
            <a:avLst/>
            <a:gdLst>
              <a:gd name="T0" fmla="*/ 0 w 124"/>
              <a:gd name="T1" fmla="*/ 0 h 92"/>
              <a:gd name="T2" fmla="*/ 20 w 124"/>
              <a:gd name="T3" fmla="*/ 0 h 92"/>
              <a:gd name="T4" fmla="*/ 36 w 124"/>
              <a:gd name="T5" fmla="*/ 0 h 92"/>
              <a:gd name="T6" fmla="*/ 48 w 124"/>
              <a:gd name="T7" fmla="*/ 4 h 92"/>
              <a:gd name="T8" fmla="*/ 60 w 124"/>
              <a:gd name="T9" fmla="*/ 4 h 92"/>
              <a:gd name="T10" fmla="*/ 68 w 124"/>
              <a:gd name="T11" fmla="*/ 8 h 92"/>
              <a:gd name="T12" fmla="*/ 76 w 124"/>
              <a:gd name="T13" fmla="*/ 12 h 92"/>
              <a:gd name="T14" fmla="*/ 88 w 124"/>
              <a:gd name="T15" fmla="*/ 16 h 92"/>
              <a:gd name="T16" fmla="*/ 100 w 124"/>
              <a:gd name="T17" fmla="*/ 20 h 92"/>
              <a:gd name="T18" fmla="*/ 108 w 124"/>
              <a:gd name="T19" fmla="*/ 28 h 92"/>
              <a:gd name="T20" fmla="*/ 116 w 124"/>
              <a:gd name="T21" fmla="*/ 32 h 92"/>
              <a:gd name="T22" fmla="*/ 120 w 124"/>
              <a:gd name="T23" fmla="*/ 40 h 92"/>
              <a:gd name="T24" fmla="*/ 120 w 124"/>
              <a:gd name="T25" fmla="*/ 48 h 92"/>
              <a:gd name="T26" fmla="*/ 124 w 124"/>
              <a:gd name="T27" fmla="*/ 52 h 92"/>
              <a:gd name="T28" fmla="*/ 120 w 124"/>
              <a:gd name="T29" fmla="*/ 60 h 92"/>
              <a:gd name="T30" fmla="*/ 120 w 124"/>
              <a:gd name="T31" fmla="*/ 68 h 92"/>
              <a:gd name="T32" fmla="*/ 116 w 124"/>
              <a:gd name="T33" fmla="*/ 76 h 92"/>
              <a:gd name="T34" fmla="*/ 112 w 124"/>
              <a:gd name="T35" fmla="*/ 84 h 92"/>
              <a:gd name="T36" fmla="*/ 104 w 124"/>
              <a:gd name="T37" fmla="*/ 88 h 92"/>
              <a:gd name="T38" fmla="*/ 100 w 124"/>
              <a:gd name="T39" fmla="*/ 92 h 92"/>
              <a:gd name="T40" fmla="*/ 92 w 124"/>
              <a:gd name="T41" fmla="*/ 92 h 92"/>
              <a:gd name="T42" fmla="*/ 88 w 124"/>
              <a:gd name="T43" fmla="*/ 92 h 92"/>
              <a:gd name="T44" fmla="*/ 80 w 124"/>
              <a:gd name="T45" fmla="*/ 88 h 92"/>
              <a:gd name="T46" fmla="*/ 72 w 124"/>
              <a:gd name="T47" fmla="*/ 80 h 92"/>
              <a:gd name="T48" fmla="*/ 60 w 124"/>
              <a:gd name="T49" fmla="*/ 72 h 92"/>
              <a:gd name="T50" fmla="*/ 48 w 124"/>
              <a:gd name="T51" fmla="*/ 64 h 92"/>
              <a:gd name="T52" fmla="*/ 36 w 124"/>
              <a:gd name="T53" fmla="*/ 48 h 92"/>
              <a:gd name="T54" fmla="*/ 20 w 124"/>
              <a:gd name="T55" fmla="*/ 36 h 92"/>
              <a:gd name="T56" fmla="*/ 0 w 124"/>
              <a:gd name="T57" fmla="*/ 16 h 92"/>
              <a:gd name="T58" fmla="*/ 0 w 124"/>
              <a:gd name="T59" fmla="*/ 0 h 92"/>
              <a:gd name="T60" fmla="*/ 0 w 124"/>
              <a:gd name="T61" fmla="*/ 0 h 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124" h="92">
                <a:moveTo>
                  <a:pt x="0" y="0"/>
                </a:moveTo>
                <a:lnTo>
                  <a:pt x="20" y="0"/>
                </a:lnTo>
                <a:lnTo>
                  <a:pt x="36" y="0"/>
                </a:lnTo>
                <a:lnTo>
                  <a:pt x="48" y="4"/>
                </a:lnTo>
                <a:lnTo>
                  <a:pt x="60" y="4"/>
                </a:lnTo>
                <a:lnTo>
                  <a:pt x="68" y="8"/>
                </a:lnTo>
                <a:lnTo>
                  <a:pt x="76" y="12"/>
                </a:lnTo>
                <a:lnTo>
                  <a:pt x="88" y="16"/>
                </a:lnTo>
                <a:lnTo>
                  <a:pt x="100" y="20"/>
                </a:lnTo>
                <a:lnTo>
                  <a:pt x="108" y="28"/>
                </a:lnTo>
                <a:lnTo>
                  <a:pt x="116" y="32"/>
                </a:lnTo>
                <a:lnTo>
                  <a:pt x="120" y="40"/>
                </a:lnTo>
                <a:lnTo>
                  <a:pt x="120" y="48"/>
                </a:lnTo>
                <a:lnTo>
                  <a:pt x="124" y="52"/>
                </a:lnTo>
                <a:lnTo>
                  <a:pt x="120" y="60"/>
                </a:lnTo>
                <a:lnTo>
                  <a:pt x="120" y="68"/>
                </a:lnTo>
                <a:lnTo>
                  <a:pt x="116" y="76"/>
                </a:lnTo>
                <a:lnTo>
                  <a:pt x="112" y="84"/>
                </a:lnTo>
                <a:lnTo>
                  <a:pt x="104" y="88"/>
                </a:lnTo>
                <a:lnTo>
                  <a:pt x="100" y="92"/>
                </a:lnTo>
                <a:lnTo>
                  <a:pt x="92" y="92"/>
                </a:lnTo>
                <a:lnTo>
                  <a:pt x="88" y="92"/>
                </a:lnTo>
                <a:lnTo>
                  <a:pt x="80" y="88"/>
                </a:lnTo>
                <a:lnTo>
                  <a:pt x="72" y="80"/>
                </a:lnTo>
                <a:lnTo>
                  <a:pt x="60" y="72"/>
                </a:lnTo>
                <a:lnTo>
                  <a:pt x="48" y="64"/>
                </a:lnTo>
                <a:lnTo>
                  <a:pt x="36" y="48"/>
                </a:lnTo>
                <a:lnTo>
                  <a:pt x="20" y="36"/>
                </a:lnTo>
                <a:lnTo>
                  <a:pt x="0" y="16"/>
                </a:lnTo>
                <a:lnTo>
                  <a:pt x="0" y="0"/>
                </a:lnTo>
                <a:lnTo>
                  <a:pt x="0" y="0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0" name="Freeform 561">
            <a:extLst>
              <a:ext uri="{FF2B5EF4-FFF2-40B4-BE49-F238E27FC236}">
                <a16:creationId xmlns:a16="http://schemas.microsoft.com/office/drawing/2014/main" id="{54B17326-3AF3-41F3-A5D2-1A8F24B9D13F}"/>
              </a:ext>
            </a:extLst>
          </p:cNvPr>
          <p:cNvSpPr>
            <a:spLocks/>
          </p:cNvSpPr>
          <p:nvPr/>
        </p:nvSpPr>
        <p:spPr bwMode="auto">
          <a:xfrm>
            <a:off x="6354652" y="4862123"/>
            <a:ext cx="195521" cy="1075121"/>
          </a:xfrm>
          <a:custGeom>
            <a:avLst/>
            <a:gdLst>
              <a:gd name="T0" fmla="*/ 44 w 56"/>
              <a:gd name="T1" fmla="*/ 92 h 232"/>
              <a:gd name="T2" fmla="*/ 44 w 56"/>
              <a:gd name="T3" fmla="*/ 104 h 232"/>
              <a:gd name="T4" fmla="*/ 40 w 56"/>
              <a:gd name="T5" fmla="*/ 120 h 232"/>
              <a:gd name="T6" fmla="*/ 40 w 56"/>
              <a:gd name="T7" fmla="*/ 136 h 232"/>
              <a:gd name="T8" fmla="*/ 40 w 56"/>
              <a:gd name="T9" fmla="*/ 152 h 232"/>
              <a:gd name="T10" fmla="*/ 40 w 56"/>
              <a:gd name="T11" fmla="*/ 168 h 232"/>
              <a:gd name="T12" fmla="*/ 40 w 56"/>
              <a:gd name="T13" fmla="*/ 188 h 232"/>
              <a:gd name="T14" fmla="*/ 36 w 56"/>
              <a:gd name="T15" fmla="*/ 212 h 232"/>
              <a:gd name="T16" fmla="*/ 36 w 56"/>
              <a:gd name="T17" fmla="*/ 232 h 232"/>
              <a:gd name="T18" fmla="*/ 24 w 56"/>
              <a:gd name="T19" fmla="*/ 232 h 232"/>
              <a:gd name="T20" fmla="*/ 24 w 56"/>
              <a:gd name="T21" fmla="*/ 208 h 232"/>
              <a:gd name="T22" fmla="*/ 20 w 56"/>
              <a:gd name="T23" fmla="*/ 184 h 232"/>
              <a:gd name="T24" fmla="*/ 20 w 56"/>
              <a:gd name="T25" fmla="*/ 160 h 232"/>
              <a:gd name="T26" fmla="*/ 20 w 56"/>
              <a:gd name="T27" fmla="*/ 136 h 232"/>
              <a:gd name="T28" fmla="*/ 20 w 56"/>
              <a:gd name="T29" fmla="*/ 116 h 232"/>
              <a:gd name="T30" fmla="*/ 20 w 56"/>
              <a:gd name="T31" fmla="*/ 100 h 232"/>
              <a:gd name="T32" fmla="*/ 20 w 56"/>
              <a:gd name="T33" fmla="*/ 84 h 232"/>
              <a:gd name="T34" fmla="*/ 20 w 56"/>
              <a:gd name="T35" fmla="*/ 68 h 232"/>
              <a:gd name="T36" fmla="*/ 20 w 56"/>
              <a:gd name="T37" fmla="*/ 56 h 232"/>
              <a:gd name="T38" fmla="*/ 16 w 56"/>
              <a:gd name="T39" fmla="*/ 44 h 232"/>
              <a:gd name="T40" fmla="*/ 16 w 56"/>
              <a:gd name="T41" fmla="*/ 32 h 232"/>
              <a:gd name="T42" fmla="*/ 16 w 56"/>
              <a:gd name="T43" fmla="*/ 24 h 232"/>
              <a:gd name="T44" fmla="*/ 16 w 56"/>
              <a:gd name="T45" fmla="*/ 20 h 232"/>
              <a:gd name="T46" fmla="*/ 12 w 56"/>
              <a:gd name="T47" fmla="*/ 12 h 232"/>
              <a:gd name="T48" fmla="*/ 12 w 56"/>
              <a:gd name="T49" fmla="*/ 8 h 232"/>
              <a:gd name="T50" fmla="*/ 12 w 56"/>
              <a:gd name="T51" fmla="*/ 8 h 232"/>
              <a:gd name="T52" fmla="*/ 4 w 56"/>
              <a:gd name="T53" fmla="*/ 4 h 232"/>
              <a:gd name="T54" fmla="*/ 0 w 56"/>
              <a:gd name="T55" fmla="*/ 0 h 232"/>
              <a:gd name="T56" fmla="*/ 0 w 56"/>
              <a:gd name="T57" fmla="*/ 0 h 232"/>
              <a:gd name="T58" fmla="*/ 0 w 56"/>
              <a:gd name="T59" fmla="*/ 0 h 232"/>
              <a:gd name="T60" fmla="*/ 0 w 56"/>
              <a:gd name="T61" fmla="*/ 0 h 232"/>
              <a:gd name="T62" fmla="*/ 4 w 56"/>
              <a:gd name="T63" fmla="*/ 0 h 232"/>
              <a:gd name="T64" fmla="*/ 12 w 56"/>
              <a:gd name="T65" fmla="*/ 4 h 232"/>
              <a:gd name="T66" fmla="*/ 24 w 56"/>
              <a:gd name="T67" fmla="*/ 4 h 232"/>
              <a:gd name="T68" fmla="*/ 36 w 56"/>
              <a:gd name="T69" fmla="*/ 8 h 232"/>
              <a:gd name="T70" fmla="*/ 44 w 56"/>
              <a:gd name="T71" fmla="*/ 12 h 232"/>
              <a:gd name="T72" fmla="*/ 52 w 56"/>
              <a:gd name="T73" fmla="*/ 16 h 232"/>
              <a:gd name="T74" fmla="*/ 56 w 56"/>
              <a:gd name="T75" fmla="*/ 20 h 232"/>
              <a:gd name="T76" fmla="*/ 56 w 56"/>
              <a:gd name="T77" fmla="*/ 24 h 232"/>
              <a:gd name="T78" fmla="*/ 56 w 56"/>
              <a:gd name="T79" fmla="*/ 28 h 232"/>
              <a:gd name="T80" fmla="*/ 52 w 56"/>
              <a:gd name="T81" fmla="*/ 32 h 232"/>
              <a:gd name="T82" fmla="*/ 52 w 56"/>
              <a:gd name="T83" fmla="*/ 36 h 232"/>
              <a:gd name="T84" fmla="*/ 52 w 56"/>
              <a:gd name="T85" fmla="*/ 40 h 232"/>
              <a:gd name="T86" fmla="*/ 48 w 56"/>
              <a:gd name="T87" fmla="*/ 44 h 232"/>
              <a:gd name="T88" fmla="*/ 48 w 56"/>
              <a:gd name="T89" fmla="*/ 48 h 232"/>
              <a:gd name="T90" fmla="*/ 48 w 56"/>
              <a:gd name="T91" fmla="*/ 56 h 232"/>
              <a:gd name="T92" fmla="*/ 48 w 56"/>
              <a:gd name="T93" fmla="*/ 64 h 232"/>
              <a:gd name="T94" fmla="*/ 44 w 56"/>
              <a:gd name="T95" fmla="*/ 72 h 232"/>
              <a:gd name="T96" fmla="*/ 44 w 56"/>
              <a:gd name="T97" fmla="*/ 80 h 232"/>
              <a:gd name="T98" fmla="*/ 44 w 56"/>
              <a:gd name="T99" fmla="*/ 92 h 232"/>
              <a:gd name="T100" fmla="*/ 44 w 56"/>
              <a:gd name="T101" fmla="*/ 92 h 2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56" h="232">
                <a:moveTo>
                  <a:pt x="44" y="92"/>
                </a:moveTo>
                <a:lnTo>
                  <a:pt x="44" y="104"/>
                </a:lnTo>
                <a:lnTo>
                  <a:pt x="40" y="120"/>
                </a:lnTo>
                <a:lnTo>
                  <a:pt x="40" y="136"/>
                </a:lnTo>
                <a:lnTo>
                  <a:pt x="40" y="152"/>
                </a:lnTo>
                <a:lnTo>
                  <a:pt x="40" y="168"/>
                </a:lnTo>
                <a:lnTo>
                  <a:pt x="40" y="188"/>
                </a:lnTo>
                <a:lnTo>
                  <a:pt x="36" y="212"/>
                </a:lnTo>
                <a:lnTo>
                  <a:pt x="36" y="232"/>
                </a:lnTo>
                <a:lnTo>
                  <a:pt x="24" y="232"/>
                </a:lnTo>
                <a:lnTo>
                  <a:pt x="24" y="208"/>
                </a:lnTo>
                <a:lnTo>
                  <a:pt x="20" y="184"/>
                </a:lnTo>
                <a:lnTo>
                  <a:pt x="20" y="160"/>
                </a:lnTo>
                <a:lnTo>
                  <a:pt x="20" y="136"/>
                </a:lnTo>
                <a:lnTo>
                  <a:pt x="20" y="116"/>
                </a:lnTo>
                <a:lnTo>
                  <a:pt x="20" y="100"/>
                </a:lnTo>
                <a:lnTo>
                  <a:pt x="20" y="84"/>
                </a:lnTo>
                <a:lnTo>
                  <a:pt x="20" y="68"/>
                </a:lnTo>
                <a:lnTo>
                  <a:pt x="20" y="56"/>
                </a:lnTo>
                <a:lnTo>
                  <a:pt x="16" y="44"/>
                </a:lnTo>
                <a:lnTo>
                  <a:pt x="16" y="32"/>
                </a:lnTo>
                <a:lnTo>
                  <a:pt x="16" y="24"/>
                </a:lnTo>
                <a:lnTo>
                  <a:pt x="16" y="20"/>
                </a:lnTo>
                <a:lnTo>
                  <a:pt x="12" y="12"/>
                </a:lnTo>
                <a:lnTo>
                  <a:pt x="12" y="8"/>
                </a:lnTo>
                <a:lnTo>
                  <a:pt x="12" y="8"/>
                </a:lnTo>
                <a:lnTo>
                  <a:pt x="4" y="4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4" y="0"/>
                </a:lnTo>
                <a:lnTo>
                  <a:pt x="12" y="4"/>
                </a:lnTo>
                <a:lnTo>
                  <a:pt x="24" y="4"/>
                </a:lnTo>
                <a:lnTo>
                  <a:pt x="36" y="8"/>
                </a:lnTo>
                <a:lnTo>
                  <a:pt x="44" y="12"/>
                </a:lnTo>
                <a:lnTo>
                  <a:pt x="52" y="16"/>
                </a:lnTo>
                <a:lnTo>
                  <a:pt x="56" y="20"/>
                </a:lnTo>
                <a:lnTo>
                  <a:pt x="56" y="24"/>
                </a:lnTo>
                <a:lnTo>
                  <a:pt x="56" y="28"/>
                </a:lnTo>
                <a:lnTo>
                  <a:pt x="52" y="32"/>
                </a:lnTo>
                <a:lnTo>
                  <a:pt x="52" y="36"/>
                </a:lnTo>
                <a:lnTo>
                  <a:pt x="52" y="40"/>
                </a:lnTo>
                <a:lnTo>
                  <a:pt x="48" y="44"/>
                </a:lnTo>
                <a:lnTo>
                  <a:pt x="48" y="48"/>
                </a:lnTo>
                <a:lnTo>
                  <a:pt x="48" y="56"/>
                </a:lnTo>
                <a:lnTo>
                  <a:pt x="48" y="64"/>
                </a:lnTo>
                <a:lnTo>
                  <a:pt x="44" y="72"/>
                </a:lnTo>
                <a:lnTo>
                  <a:pt x="44" y="80"/>
                </a:lnTo>
                <a:lnTo>
                  <a:pt x="44" y="92"/>
                </a:lnTo>
                <a:lnTo>
                  <a:pt x="44" y="92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3" name="Freeform 562">
            <a:extLst>
              <a:ext uri="{FF2B5EF4-FFF2-40B4-BE49-F238E27FC236}">
                <a16:creationId xmlns:a16="http://schemas.microsoft.com/office/drawing/2014/main" id="{3D148841-317B-421D-AB70-A808E040D7EF}"/>
              </a:ext>
            </a:extLst>
          </p:cNvPr>
          <p:cNvSpPr>
            <a:spLocks/>
          </p:cNvSpPr>
          <p:nvPr/>
        </p:nvSpPr>
        <p:spPr bwMode="auto">
          <a:xfrm>
            <a:off x="5949644" y="5195781"/>
            <a:ext cx="1019503" cy="315122"/>
          </a:xfrm>
          <a:custGeom>
            <a:avLst/>
            <a:gdLst>
              <a:gd name="T0" fmla="*/ 20 w 292"/>
              <a:gd name="T1" fmla="*/ 64 h 68"/>
              <a:gd name="T2" fmla="*/ 12 w 292"/>
              <a:gd name="T3" fmla="*/ 60 h 68"/>
              <a:gd name="T4" fmla="*/ 4 w 292"/>
              <a:gd name="T5" fmla="*/ 56 h 68"/>
              <a:gd name="T6" fmla="*/ 0 w 292"/>
              <a:gd name="T7" fmla="*/ 52 h 68"/>
              <a:gd name="T8" fmla="*/ 0 w 292"/>
              <a:gd name="T9" fmla="*/ 48 h 68"/>
              <a:gd name="T10" fmla="*/ 0 w 292"/>
              <a:gd name="T11" fmla="*/ 44 h 68"/>
              <a:gd name="T12" fmla="*/ 4 w 292"/>
              <a:gd name="T13" fmla="*/ 40 h 68"/>
              <a:gd name="T14" fmla="*/ 16 w 292"/>
              <a:gd name="T15" fmla="*/ 36 h 68"/>
              <a:gd name="T16" fmla="*/ 28 w 292"/>
              <a:gd name="T17" fmla="*/ 32 h 68"/>
              <a:gd name="T18" fmla="*/ 44 w 292"/>
              <a:gd name="T19" fmla="*/ 28 h 68"/>
              <a:gd name="T20" fmla="*/ 64 w 292"/>
              <a:gd name="T21" fmla="*/ 24 h 68"/>
              <a:gd name="T22" fmla="*/ 88 w 292"/>
              <a:gd name="T23" fmla="*/ 20 h 68"/>
              <a:gd name="T24" fmla="*/ 116 w 292"/>
              <a:gd name="T25" fmla="*/ 16 h 68"/>
              <a:gd name="T26" fmla="*/ 144 w 292"/>
              <a:gd name="T27" fmla="*/ 12 h 68"/>
              <a:gd name="T28" fmla="*/ 168 w 292"/>
              <a:gd name="T29" fmla="*/ 8 h 68"/>
              <a:gd name="T30" fmla="*/ 188 w 292"/>
              <a:gd name="T31" fmla="*/ 4 h 68"/>
              <a:gd name="T32" fmla="*/ 208 w 292"/>
              <a:gd name="T33" fmla="*/ 4 h 68"/>
              <a:gd name="T34" fmla="*/ 224 w 292"/>
              <a:gd name="T35" fmla="*/ 0 h 68"/>
              <a:gd name="T36" fmla="*/ 240 w 292"/>
              <a:gd name="T37" fmla="*/ 0 h 68"/>
              <a:gd name="T38" fmla="*/ 252 w 292"/>
              <a:gd name="T39" fmla="*/ 0 h 68"/>
              <a:gd name="T40" fmla="*/ 260 w 292"/>
              <a:gd name="T41" fmla="*/ 4 h 68"/>
              <a:gd name="T42" fmla="*/ 276 w 292"/>
              <a:gd name="T43" fmla="*/ 8 h 68"/>
              <a:gd name="T44" fmla="*/ 284 w 292"/>
              <a:gd name="T45" fmla="*/ 12 h 68"/>
              <a:gd name="T46" fmla="*/ 288 w 292"/>
              <a:gd name="T47" fmla="*/ 16 h 68"/>
              <a:gd name="T48" fmla="*/ 292 w 292"/>
              <a:gd name="T49" fmla="*/ 16 h 68"/>
              <a:gd name="T50" fmla="*/ 292 w 292"/>
              <a:gd name="T51" fmla="*/ 20 h 68"/>
              <a:gd name="T52" fmla="*/ 292 w 292"/>
              <a:gd name="T53" fmla="*/ 24 h 68"/>
              <a:gd name="T54" fmla="*/ 292 w 292"/>
              <a:gd name="T55" fmla="*/ 28 h 68"/>
              <a:gd name="T56" fmla="*/ 292 w 292"/>
              <a:gd name="T57" fmla="*/ 28 h 68"/>
              <a:gd name="T58" fmla="*/ 288 w 292"/>
              <a:gd name="T59" fmla="*/ 32 h 68"/>
              <a:gd name="T60" fmla="*/ 284 w 292"/>
              <a:gd name="T61" fmla="*/ 36 h 68"/>
              <a:gd name="T62" fmla="*/ 276 w 292"/>
              <a:gd name="T63" fmla="*/ 36 h 68"/>
              <a:gd name="T64" fmla="*/ 268 w 292"/>
              <a:gd name="T65" fmla="*/ 40 h 68"/>
              <a:gd name="T66" fmla="*/ 260 w 292"/>
              <a:gd name="T67" fmla="*/ 40 h 68"/>
              <a:gd name="T68" fmla="*/ 248 w 292"/>
              <a:gd name="T69" fmla="*/ 40 h 68"/>
              <a:gd name="T70" fmla="*/ 224 w 292"/>
              <a:gd name="T71" fmla="*/ 44 h 68"/>
              <a:gd name="T72" fmla="*/ 196 w 292"/>
              <a:gd name="T73" fmla="*/ 48 h 68"/>
              <a:gd name="T74" fmla="*/ 168 w 292"/>
              <a:gd name="T75" fmla="*/ 52 h 68"/>
              <a:gd name="T76" fmla="*/ 136 w 292"/>
              <a:gd name="T77" fmla="*/ 56 h 68"/>
              <a:gd name="T78" fmla="*/ 120 w 292"/>
              <a:gd name="T79" fmla="*/ 60 h 68"/>
              <a:gd name="T80" fmla="*/ 104 w 292"/>
              <a:gd name="T81" fmla="*/ 60 h 68"/>
              <a:gd name="T82" fmla="*/ 92 w 292"/>
              <a:gd name="T83" fmla="*/ 64 h 68"/>
              <a:gd name="T84" fmla="*/ 84 w 292"/>
              <a:gd name="T85" fmla="*/ 64 h 68"/>
              <a:gd name="T86" fmla="*/ 72 w 292"/>
              <a:gd name="T87" fmla="*/ 64 h 68"/>
              <a:gd name="T88" fmla="*/ 68 w 292"/>
              <a:gd name="T89" fmla="*/ 68 h 68"/>
              <a:gd name="T90" fmla="*/ 60 w 292"/>
              <a:gd name="T91" fmla="*/ 68 h 68"/>
              <a:gd name="T92" fmla="*/ 56 w 292"/>
              <a:gd name="T93" fmla="*/ 68 h 68"/>
              <a:gd name="T94" fmla="*/ 48 w 292"/>
              <a:gd name="T95" fmla="*/ 68 h 68"/>
              <a:gd name="T96" fmla="*/ 40 w 292"/>
              <a:gd name="T97" fmla="*/ 64 h 68"/>
              <a:gd name="T98" fmla="*/ 32 w 292"/>
              <a:gd name="T99" fmla="*/ 64 h 68"/>
              <a:gd name="T100" fmla="*/ 20 w 292"/>
              <a:gd name="T101" fmla="*/ 64 h 68"/>
              <a:gd name="T102" fmla="*/ 20 w 292"/>
              <a:gd name="T103" fmla="*/ 64 h 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292" h="68">
                <a:moveTo>
                  <a:pt x="20" y="64"/>
                </a:moveTo>
                <a:lnTo>
                  <a:pt x="12" y="60"/>
                </a:lnTo>
                <a:lnTo>
                  <a:pt x="4" y="56"/>
                </a:lnTo>
                <a:lnTo>
                  <a:pt x="0" y="52"/>
                </a:lnTo>
                <a:lnTo>
                  <a:pt x="0" y="48"/>
                </a:lnTo>
                <a:lnTo>
                  <a:pt x="0" y="44"/>
                </a:lnTo>
                <a:lnTo>
                  <a:pt x="4" y="40"/>
                </a:lnTo>
                <a:lnTo>
                  <a:pt x="16" y="36"/>
                </a:lnTo>
                <a:lnTo>
                  <a:pt x="28" y="32"/>
                </a:lnTo>
                <a:lnTo>
                  <a:pt x="44" y="28"/>
                </a:lnTo>
                <a:lnTo>
                  <a:pt x="64" y="24"/>
                </a:lnTo>
                <a:lnTo>
                  <a:pt x="88" y="20"/>
                </a:lnTo>
                <a:lnTo>
                  <a:pt x="116" y="16"/>
                </a:lnTo>
                <a:lnTo>
                  <a:pt x="144" y="12"/>
                </a:lnTo>
                <a:lnTo>
                  <a:pt x="168" y="8"/>
                </a:lnTo>
                <a:lnTo>
                  <a:pt x="188" y="4"/>
                </a:lnTo>
                <a:lnTo>
                  <a:pt x="208" y="4"/>
                </a:lnTo>
                <a:lnTo>
                  <a:pt x="224" y="0"/>
                </a:lnTo>
                <a:lnTo>
                  <a:pt x="240" y="0"/>
                </a:lnTo>
                <a:lnTo>
                  <a:pt x="252" y="0"/>
                </a:lnTo>
                <a:lnTo>
                  <a:pt x="260" y="4"/>
                </a:lnTo>
                <a:lnTo>
                  <a:pt x="276" y="8"/>
                </a:lnTo>
                <a:lnTo>
                  <a:pt x="284" y="12"/>
                </a:lnTo>
                <a:lnTo>
                  <a:pt x="288" y="16"/>
                </a:lnTo>
                <a:lnTo>
                  <a:pt x="292" y="16"/>
                </a:lnTo>
                <a:lnTo>
                  <a:pt x="292" y="20"/>
                </a:lnTo>
                <a:lnTo>
                  <a:pt x="292" y="24"/>
                </a:lnTo>
                <a:lnTo>
                  <a:pt x="292" y="28"/>
                </a:lnTo>
                <a:lnTo>
                  <a:pt x="292" y="28"/>
                </a:lnTo>
                <a:lnTo>
                  <a:pt x="288" y="32"/>
                </a:lnTo>
                <a:lnTo>
                  <a:pt x="284" y="36"/>
                </a:lnTo>
                <a:lnTo>
                  <a:pt x="276" y="36"/>
                </a:lnTo>
                <a:lnTo>
                  <a:pt x="268" y="40"/>
                </a:lnTo>
                <a:lnTo>
                  <a:pt x="260" y="40"/>
                </a:lnTo>
                <a:lnTo>
                  <a:pt x="248" y="40"/>
                </a:lnTo>
                <a:lnTo>
                  <a:pt x="224" y="44"/>
                </a:lnTo>
                <a:lnTo>
                  <a:pt x="196" y="48"/>
                </a:lnTo>
                <a:lnTo>
                  <a:pt x="168" y="52"/>
                </a:lnTo>
                <a:lnTo>
                  <a:pt x="136" y="56"/>
                </a:lnTo>
                <a:lnTo>
                  <a:pt x="120" y="60"/>
                </a:lnTo>
                <a:lnTo>
                  <a:pt x="104" y="60"/>
                </a:lnTo>
                <a:lnTo>
                  <a:pt x="92" y="64"/>
                </a:lnTo>
                <a:lnTo>
                  <a:pt x="84" y="64"/>
                </a:lnTo>
                <a:lnTo>
                  <a:pt x="72" y="64"/>
                </a:lnTo>
                <a:lnTo>
                  <a:pt x="68" y="68"/>
                </a:lnTo>
                <a:lnTo>
                  <a:pt x="60" y="68"/>
                </a:lnTo>
                <a:lnTo>
                  <a:pt x="56" y="68"/>
                </a:lnTo>
                <a:lnTo>
                  <a:pt x="48" y="68"/>
                </a:lnTo>
                <a:lnTo>
                  <a:pt x="40" y="64"/>
                </a:lnTo>
                <a:lnTo>
                  <a:pt x="32" y="64"/>
                </a:lnTo>
                <a:lnTo>
                  <a:pt x="20" y="64"/>
                </a:lnTo>
                <a:lnTo>
                  <a:pt x="20" y="64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4" name="Freeform 563">
            <a:extLst>
              <a:ext uri="{FF2B5EF4-FFF2-40B4-BE49-F238E27FC236}">
                <a16:creationId xmlns:a16="http://schemas.microsoft.com/office/drawing/2014/main" id="{3CF3DB28-EE29-4773-A440-4EE24A785D74}"/>
              </a:ext>
            </a:extLst>
          </p:cNvPr>
          <p:cNvSpPr>
            <a:spLocks/>
          </p:cNvSpPr>
          <p:nvPr/>
        </p:nvSpPr>
        <p:spPr bwMode="auto">
          <a:xfrm>
            <a:off x="5628430" y="5807488"/>
            <a:ext cx="1745725" cy="370731"/>
          </a:xfrm>
          <a:custGeom>
            <a:avLst/>
            <a:gdLst>
              <a:gd name="T0" fmla="*/ 44 w 500"/>
              <a:gd name="T1" fmla="*/ 80 h 80"/>
              <a:gd name="T2" fmla="*/ 28 w 500"/>
              <a:gd name="T3" fmla="*/ 72 h 80"/>
              <a:gd name="T4" fmla="*/ 12 w 500"/>
              <a:gd name="T5" fmla="*/ 60 h 80"/>
              <a:gd name="T6" fmla="*/ 0 w 500"/>
              <a:gd name="T7" fmla="*/ 52 h 80"/>
              <a:gd name="T8" fmla="*/ 0 w 500"/>
              <a:gd name="T9" fmla="*/ 48 h 80"/>
              <a:gd name="T10" fmla="*/ 12 w 500"/>
              <a:gd name="T11" fmla="*/ 44 h 80"/>
              <a:gd name="T12" fmla="*/ 36 w 500"/>
              <a:gd name="T13" fmla="*/ 44 h 80"/>
              <a:gd name="T14" fmla="*/ 64 w 500"/>
              <a:gd name="T15" fmla="*/ 40 h 80"/>
              <a:gd name="T16" fmla="*/ 92 w 500"/>
              <a:gd name="T17" fmla="*/ 36 h 80"/>
              <a:gd name="T18" fmla="*/ 116 w 500"/>
              <a:gd name="T19" fmla="*/ 36 h 80"/>
              <a:gd name="T20" fmla="*/ 156 w 500"/>
              <a:gd name="T21" fmla="*/ 28 h 80"/>
              <a:gd name="T22" fmla="*/ 208 w 500"/>
              <a:gd name="T23" fmla="*/ 20 h 80"/>
              <a:gd name="T24" fmla="*/ 268 w 500"/>
              <a:gd name="T25" fmla="*/ 12 h 80"/>
              <a:gd name="T26" fmla="*/ 320 w 500"/>
              <a:gd name="T27" fmla="*/ 8 h 80"/>
              <a:gd name="T28" fmla="*/ 360 w 500"/>
              <a:gd name="T29" fmla="*/ 0 h 80"/>
              <a:gd name="T30" fmla="*/ 392 w 500"/>
              <a:gd name="T31" fmla="*/ 0 h 80"/>
              <a:gd name="T32" fmla="*/ 420 w 500"/>
              <a:gd name="T33" fmla="*/ 0 h 80"/>
              <a:gd name="T34" fmla="*/ 456 w 500"/>
              <a:gd name="T35" fmla="*/ 8 h 80"/>
              <a:gd name="T36" fmla="*/ 476 w 500"/>
              <a:gd name="T37" fmla="*/ 16 h 80"/>
              <a:gd name="T38" fmla="*/ 492 w 500"/>
              <a:gd name="T39" fmla="*/ 28 h 80"/>
              <a:gd name="T40" fmla="*/ 500 w 500"/>
              <a:gd name="T41" fmla="*/ 40 h 80"/>
              <a:gd name="T42" fmla="*/ 496 w 500"/>
              <a:gd name="T43" fmla="*/ 52 h 80"/>
              <a:gd name="T44" fmla="*/ 492 w 500"/>
              <a:gd name="T45" fmla="*/ 56 h 80"/>
              <a:gd name="T46" fmla="*/ 484 w 500"/>
              <a:gd name="T47" fmla="*/ 56 h 80"/>
              <a:gd name="T48" fmla="*/ 464 w 500"/>
              <a:gd name="T49" fmla="*/ 52 h 80"/>
              <a:gd name="T50" fmla="*/ 436 w 500"/>
              <a:gd name="T51" fmla="*/ 52 h 80"/>
              <a:gd name="T52" fmla="*/ 400 w 500"/>
              <a:gd name="T53" fmla="*/ 52 h 80"/>
              <a:gd name="T54" fmla="*/ 316 w 500"/>
              <a:gd name="T55" fmla="*/ 48 h 80"/>
              <a:gd name="T56" fmla="*/ 232 w 500"/>
              <a:gd name="T57" fmla="*/ 56 h 80"/>
              <a:gd name="T58" fmla="*/ 192 w 500"/>
              <a:gd name="T59" fmla="*/ 64 h 80"/>
              <a:gd name="T60" fmla="*/ 160 w 500"/>
              <a:gd name="T61" fmla="*/ 68 h 80"/>
              <a:gd name="T62" fmla="*/ 132 w 500"/>
              <a:gd name="T63" fmla="*/ 72 h 80"/>
              <a:gd name="T64" fmla="*/ 108 w 500"/>
              <a:gd name="T65" fmla="*/ 72 h 80"/>
              <a:gd name="T66" fmla="*/ 72 w 500"/>
              <a:gd name="T67" fmla="*/ 80 h 80"/>
              <a:gd name="T68" fmla="*/ 56 w 500"/>
              <a:gd name="T69" fmla="*/ 80 h 80"/>
              <a:gd name="T70" fmla="*/ 52 w 500"/>
              <a:gd name="T71" fmla="*/ 80 h 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500" h="80">
                <a:moveTo>
                  <a:pt x="52" y="80"/>
                </a:moveTo>
                <a:lnTo>
                  <a:pt x="44" y="80"/>
                </a:lnTo>
                <a:lnTo>
                  <a:pt x="36" y="76"/>
                </a:lnTo>
                <a:lnTo>
                  <a:pt x="28" y="72"/>
                </a:lnTo>
                <a:lnTo>
                  <a:pt x="20" y="68"/>
                </a:lnTo>
                <a:lnTo>
                  <a:pt x="12" y="60"/>
                </a:lnTo>
                <a:lnTo>
                  <a:pt x="4" y="56"/>
                </a:lnTo>
                <a:lnTo>
                  <a:pt x="0" y="52"/>
                </a:lnTo>
                <a:lnTo>
                  <a:pt x="0" y="48"/>
                </a:lnTo>
                <a:lnTo>
                  <a:pt x="0" y="48"/>
                </a:lnTo>
                <a:lnTo>
                  <a:pt x="4" y="44"/>
                </a:lnTo>
                <a:lnTo>
                  <a:pt x="12" y="44"/>
                </a:lnTo>
                <a:lnTo>
                  <a:pt x="24" y="44"/>
                </a:lnTo>
                <a:lnTo>
                  <a:pt x="36" y="44"/>
                </a:lnTo>
                <a:lnTo>
                  <a:pt x="48" y="40"/>
                </a:lnTo>
                <a:lnTo>
                  <a:pt x="64" y="40"/>
                </a:lnTo>
                <a:lnTo>
                  <a:pt x="80" y="40"/>
                </a:lnTo>
                <a:lnTo>
                  <a:pt x="92" y="36"/>
                </a:lnTo>
                <a:lnTo>
                  <a:pt x="104" y="36"/>
                </a:lnTo>
                <a:lnTo>
                  <a:pt x="116" y="36"/>
                </a:lnTo>
                <a:lnTo>
                  <a:pt x="136" y="32"/>
                </a:lnTo>
                <a:lnTo>
                  <a:pt x="156" y="28"/>
                </a:lnTo>
                <a:lnTo>
                  <a:pt x="180" y="24"/>
                </a:lnTo>
                <a:lnTo>
                  <a:pt x="208" y="20"/>
                </a:lnTo>
                <a:lnTo>
                  <a:pt x="240" y="16"/>
                </a:lnTo>
                <a:lnTo>
                  <a:pt x="268" y="12"/>
                </a:lnTo>
                <a:lnTo>
                  <a:pt x="296" y="8"/>
                </a:lnTo>
                <a:lnTo>
                  <a:pt x="320" y="8"/>
                </a:lnTo>
                <a:lnTo>
                  <a:pt x="344" y="4"/>
                </a:lnTo>
                <a:lnTo>
                  <a:pt x="360" y="0"/>
                </a:lnTo>
                <a:lnTo>
                  <a:pt x="380" y="0"/>
                </a:lnTo>
                <a:lnTo>
                  <a:pt x="392" y="0"/>
                </a:lnTo>
                <a:lnTo>
                  <a:pt x="404" y="0"/>
                </a:lnTo>
                <a:lnTo>
                  <a:pt x="420" y="0"/>
                </a:lnTo>
                <a:lnTo>
                  <a:pt x="436" y="4"/>
                </a:lnTo>
                <a:lnTo>
                  <a:pt x="456" y="8"/>
                </a:lnTo>
                <a:lnTo>
                  <a:pt x="472" y="12"/>
                </a:lnTo>
                <a:lnTo>
                  <a:pt x="476" y="16"/>
                </a:lnTo>
                <a:lnTo>
                  <a:pt x="484" y="20"/>
                </a:lnTo>
                <a:lnTo>
                  <a:pt x="492" y="28"/>
                </a:lnTo>
                <a:lnTo>
                  <a:pt x="496" y="32"/>
                </a:lnTo>
                <a:lnTo>
                  <a:pt x="500" y="40"/>
                </a:lnTo>
                <a:lnTo>
                  <a:pt x="500" y="48"/>
                </a:lnTo>
                <a:lnTo>
                  <a:pt x="496" y="52"/>
                </a:lnTo>
                <a:lnTo>
                  <a:pt x="496" y="52"/>
                </a:lnTo>
                <a:lnTo>
                  <a:pt x="492" y="56"/>
                </a:lnTo>
                <a:lnTo>
                  <a:pt x="488" y="56"/>
                </a:lnTo>
                <a:lnTo>
                  <a:pt x="484" y="56"/>
                </a:lnTo>
                <a:lnTo>
                  <a:pt x="476" y="52"/>
                </a:lnTo>
                <a:lnTo>
                  <a:pt x="464" y="52"/>
                </a:lnTo>
                <a:lnTo>
                  <a:pt x="452" y="52"/>
                </a:lnTo>
                <a:lnTo>
                  <a:pt x="436" y="52"/>
                </a:lnTo>
                <a:lnTo>
                  <a:pt x="420" y="52"/>
                </a:lnTo>
                <a:lnTo>
                  <a:pt x="400" y="52"/>
                </a:lnTo>
                <a:lnTo>
                  <a:pt x="360" y="48"/>
                </a:lnTo>
                <a:lnTo>
                  <a:pt x="316" y="48"/>
                </a:lnTo>
                <a:lnTo>
                  <a:pt x="276" y="52"/>
                </a:lnTo>
                <a:lnTo>
                  <a:pt x="232" y="56"/>
                </a:lnTo>
                <a:lnTo>
                  <a:pt x="212" y="60"/>
                </a:lnTo>
                <a:lnTo>
                  <a:pt x="192" y="64"/>
                </a:lnTo>
                <a:lnTo>
                  <a:pt x="176" y="64"/>
                </a:lnTo>
                <a:lnTo>
                  <a:pt x="160" y="68"/>
                </a:lnTo>
                <a:lnTo>
                  <a:pt x="144" y="68"/>
                </a:lnTo>
                <a:lnTo>
                  <a:pt x="132" y="72"/>
                </a:lnTo>
                <a:lnTo>
                  <a:pt x="120" y="72"/>
                </a:lnTo>
                <a:lnTo>
                  <a:pt x="108" y="72"/>
                </a:lnTo>
                <a:lnTo>
                  <a:pt x="88" y="76"/>
                </a:lnTo>
                <a:lnTo>
                  <a:pt x="72" y="80"/>
                </a:lnTo>
                <a:lnTo>
                  <a:pt x="60" y="80"/>
                </a:lnTo>
                <a:lnTo>
                  <a:pt x="56" y="80"/>
                </a:lnTo>
                <a:lnTo>
                  <a:pt x="52" y="80"/>
                </a:lnTo>
                <a:lnTo>
                  <a:pt x="52" y="80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6" name="Freeform 382">
            <a:extLst>
              <a:ext uri="{FF2B5EF4-FFF2-40B4-BE49-F238E27FC236}">
                <a16:creationId xmlns:a16="http://schemas.microsoft.com/office/drawing/2014/main" id="{484D0631-F8C6-4CFA-9D41-29F937C349E3}"/>
              </a:ext>
            </a:extLst>
          </p:cNvPr>
          <p:cNvSpPr>
            <a:spLocks/>
          </p:cNvSpPr>
          <p:nvPr/>
        </p:nvSpPr>
        <p:spPr bwMode="auto">
          <a:xfrm>
            <a:off x="8502186" y="1358248"/>
            <a:ext cx="949674" cy="296585"/>
          </a:xfrm>
          <a:custGeom>
            <a:avLst/>
            <a:gdLst>
              <a:gd name="T0" fmla="*/ 136 w 272"/>
              <a:gd name="T1" fmla="*/ 12 h 64"/>
              <a:gd name="T2" fmla="*/ 160 w 272"/>
              <a:gd name="T3" fmla="*/ 8 h 64"/>
              <a:gd name="T4" fmla="*/ 180 w 272"/>
              <a:gd name="T5" fmla="*/ 8 h 64"/>
              <a:gd name="T6" fmla="*/ 196 w 272"/>
              <a:gd name="T7" fmla="*/ 4 h 64"/>
              <a:gd name="T8" fmla="*/ 212 w 272"/>
              <a:gd name="T9" fmla="*/ 0 h 64"/>
              <a:gd name="T10" fmla="*/ 228 w 272"/>
              <a:gd name="T11" fmla="*/ 0 h 64"/>
              <a:gd name="T12" fmla="*/ 236 w 272"/>
              <a:gd name="T13" fmla="*/ 0 h 64"/>
              <a:gd name="T14" fmla="*/ 248 w 272"/>
              <a:gd name="T15" fmla="*/ 0 h 64"/>
              <a:gd name="T16" fmla="*/ 252 w 272"/>
              <a:gd name="T17" fmla="*/ 0 h 64"/>
              <a:gd name="T18" fmla="*/ 260 w 272"/>
              <a:gd name="T19" fmla="*/ 4 h 64"/>
              <a:gd name="T20" fmla="*/ 268 w 272"/>
              <a:gd name="T21" fmla="*/ 8 h 64"/>
              <a:gd name="T22" fmla="*/ 268 w 272"/>
              <a:gd name="T23" fmla="*/ 12 h 64"/>
              <a:gd name="T24" fmla="*/ 272 w 272"/>
              <a:gd name="T25" fmla="*/ 16 h 64"/>
              <a:gd name="T26" fmla="*/ 268 w 272"/>
              <a:gd name="T27" fmla="*/ 20 h 64"/>
              <a:gd name="T28" fmla="*/ 268 w 272"/>
              <a:gd name="T29" fmla="*/ 24 h 64"/>
              <a:gd name="T30" fmla="*/ 264 w 272"/>
              <a:gd name="T31" fmla="*/ 28 h 64"/>
              <a:gd name="T32" fmla="*/ 260 w 272"/>
              <a:gd name="T33" fmla="*/ 32 h 64"/>
              <a:gd name="T34" fmla="*/ 256 w 272"/>
              <a:gd name="T35" fmla="*/ 32 h 64"/>
              <a:gd name="T36" fmla="*/ 248 w 272"/>
              <a:gd name="T37" fmla="*/ 36 h 64"/>
              <a:gd name="T38" fmla="*/ 240 w 272"/>
              <a:gd name="T39" fmla="*/ 36 h 64"/>
              <a:gd name="T40" fmla="*/ 232 w 272"/>
              <a:gd name="T41" fmla="*/ 40 h 64"/>
              <a:gd name="T42" fmla="*/ 220 w 272"/>
              <a:gd name="T43" fmla="*/ 44 h 64"/>
              <a:gd name="T44" fmla="*/ 204 w 272"/>
              <a:gd name="T45" fmla="*/ 44 h 64"/>
              <a:gd name="T46" fmla="*/ 188 w 272"/>
              <a:gd name="T47" fmla="*/ 48 h 64"/>
              <a:gd name="T48" fmla="*/ 172 w 272"/>
              <a:gd name="T49" fmla="*/ 52 h 64"/>
              <a:gd name="T50" fmla="*/ 152 w 272"/>
              <a:gd name="T51" fmla="*/ 52 h 64"/>
              <a:gd name="T52" fmla="*/ 136 w 272"/>
              <a:gd name="T53" fmla="*/ 56 h 64"/>
              <a:gd name="T54" fmla="*/ 120 w 272"/>
              <a:gd name="T55" fmla="*/ 60 h 64"/>
              <a:gd name="T56" fmla="*/ 108 w 272"/>
              <a:gd name="T57" fmla="*/ 60 h 64"/>
              <a:gd name="T58" fmla="*/ 92 w 272"/>
              <a:gd name="T59" fmla="*/ 64 h 64"/>
              <a:gd name="T60" fmla="*/ 80 w 272"/>
              <a:gd name="T61" fmla="*/ 64 h 64"/>
              <a:gd name="T62" fmla="*/ 72 w 272"/>
              <a:gd name="T63" fmla="*/ 64 h 64"/>
              <a:gd name="T64" fmla="*/ 64 w 272"/>
              <a:gd name="T65" fmla="*/ 64 h 64"/>
              <a:gd name="T66" fmla="*/ 48 w 272"/>
              <a:gd name="T67" fmla="*/ 64 h 64"/>
              <a:gd name="T68" fmla="*/ 36 w 272"/>
              <a:gd name="T69" fmla="*/ 64 h 64"/>
              <a:gd name="T70" fmla="*/ 24 w 272"/>
              <a:gd name="T71" fmla="*/ 60 h 64"/>
              <a:gd name="T72" fmla="*/ 16 w 272"/>
              <a:gd name="T73" fmla="*/ 60 h 64"/>
              <a:gd name="T74" fmla="*/ 12 w 272"/>
              <a:gd name="T75" fmla="*/ 56 h 64"/>
              <a:gd name="T76" fmla="*/ 4 w 272"/>
              <a:gd name="T77" fmla="*/ 56 h 64"/>
              <a:gd name="T78" fmla="*/ 4 w 272"/>
              <a:gd name="T79" fmla="*/ 52 h 64"/>
              <a:gd name="T80" fmla="*/ 0 w 272"/>
              <a:gd name="T81" fmla="*/ 48 h 64"/>
              <a:gd name="T82" fmla="*/ 4 w 272"/>
              <a:gd name="T83" fmla="*/ 44 h 64"/>
              <a:gd name="T84" fmla="*/ 8 w 272"/>
              <a:gd name="T85" fmla="*/ 40 h 64"/>
              <a:gd name="T86" fmla="*/ 12 w 272"/>
              <a:gd name="T87" fmla="*/ 40 h 64"/>
              <a:gd name="T88" fmla="*/ 20 w 272"/>
              <a:gd name="T89" fmla="*/ 36 h 64"/>
              <a:gd name="T90" fmla="*/ 28 w 272"/>
              <a:gd name="T91" fmla="*/ 36 h 64"/>
              <a:gd name="T92" fmla="*/ 36 w 272"/>
              <a:gd name="T93" fmla="*/ 32 h 64"/>
              <a:gd name="T94" fmla="*/ 48 w 272"/>
              <a:gd name="T95" fmla="*/ 32 h 64"/>
              <a:gd name="T96" fmla="*/ 60 w 272"/>
              <a:gd name="T97" fmla="*/ 28 h 64"/>
              <a:gd name="T98" fmla="*/ 76 w 272"/>
              <a:gd name="T99" fmla="*/ 24 h 64"/>
              <a:gd name="T100" fmla="*/ 96 w 272"/>
              <a:gd name="T101" fmla="*/ 20 h 64"/>
              <a:gd name="T102" fmla="*/ 116 w 272"/>
              <a:gd name="T103" fmla="*/ 16 h 64"/>
              <a:gd name="T104" fmla="*/ 136 w 272"/>
              <a:gd name="T105" fmla="*/ 12 h 64"/>
              <a:gd name="T106" fmla="*/ 136 w 272"/>
              <a:gd name="T107" fmla="*/ 12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72" h="64">
                <a:moveTo>
                  <a:pt x="136" y="12"/>
                </a:moveTo>
                <a:lnTo>
                  <a:pt x="160" y="8"/>
                </a:lnTo>
                <a:lnTo>
                  <a:pt x="180" y="8"/>
                </a:lnTo>
                <a:lnTo>
                  <a:pt x="196" y="4"/>
                </a:lnTo>
                <a:lnTo>
                  <a:pt x="212" y="0"/>
                </a:lnTo>
                <a:lnTo>
                  <a:pt x="228" y="0"/>
                </a:lnTo>
                <a:lnTo>
                  <a:pt x="236" y="0"/>
                </a:lnTo>
                <a:lnTo>
                  <a:pt x="248" y="0"/>
                </a:lnTo>
                <a:lnTo>
                  <a:pt x="252" y="0"/>
                </a:lnTo>
                <a:lnTo>
                  <a:pt x="260" y="4"/>
                </a:lnTo>
                <a:lnTo>
                  <a:pt x="268" y="8"/>
                </a:lnTo>
                <a:lnTo>
                  <a:pt x="268" y="12"/>
                </a:lnTo>
                <a:lnTo>
                  <a:pt x="272" y="16"/>
                </a:lnTo>
                <a:lnTo>
                  <a:pt x="268" y="20"/>
                </a:lnTo>
                <a:lnTo>
                  <a:pt x="268" y="24"/>
                </a:lnTo>
                <a:lnTo>
                  <a:pt x="264" y="28"/>
                </a:lnTo>
                <a:lnTo>
                  <a:pt x="260" y="32"/>
                </a:lnTo>
                <a:lnTo>
                  <a:pt x="256" y="32"/>
                </a:lnTo>
                <a:lnTo>
                  <a:pt x="248" y="36"/>
                </a:lnTo>
                <a:lnTo>
                  <a:pt x="240" y="36"/>
                </a:lnTo>
                <a:lnTo>
                  <a:pt x="232" y="40"/>
                </a:lnTo>
                <a:lnTo>
                  <a:pt x="220" y="44"/>
                </a:lnTo>
                <a:lnTo>
                  <a:pt x="204" y="44"/>
                </a:lnTo>
                <a:lnTo>
                  <a:pt x="188" y="48"/>
                </a:lnTo>
                <a:lnTo>
                  <a:pt x="172" y="52"/>
                </a:lnTo>
                <a:lnTo>
                  <a:pt x="152" y="52"/>
                </a:lnTo>
                <a:lnTo>
                  <a:pt x="136" y="56"/>
                </a:lnTo>
                <a:lnTo>
                  <a:pt x="120" y="60"/>
                </a:lnTo>
                <a:lnTo>
                  <a:pt x="108" y="60"/>
                </a:lnTo>
                <a:lnTo>
                  <a:pt x="92" y="64"/>
                </a:lnTo>
                <a:lnTo>
                  <a:pt x="80" y="64"/>
                </a:lnTo>
                <a:lnTo>
                  <a:pt x="72" y="64"/>
                </a:lnTo>
                <a:lnTo>
                  <a:pt x="64" y="64"/>
                </a:lnTo>
                <a:lnTo>
                  <a:pt x="48" y="64"/>
                </a:lnTo>
                <a:lnTo>
                  <a:pt x="36" y="64"/>
                </a:lnTo>
                <a:lnTo>
                  <a:pt x="24" y="60"/>
                </a:lnTo>
                <a:lnTo>
                  <a:pt x="16" y="60"/>
                </a:lnTo>
                <a:lnTo>
                  <a:pt x="12" y="56"/>
                </a:lnTo>
                <a:lnTo>
                  <a:pt x="4" y="56"/>
                </a:lnTo>
                <a:lnTo>
                  <a:pt x="4" y="52"/>
                </a:lnTo>
                <a:lnTo>
                  <a:pt x="0" y="48"/>
                </a:lnTo>
                <a:lnTo>
                  <a:pt x="4" y="44"/>
                </a:lnTo>
                <a:lnTo>
                  <a:pt x="8" y="40"/>
                </a:lnTo>
                <a:lnTo>
                  <a:pt x="12" y="40"/>
                </a:lnTo>
                <a:lnTo>
                  <a:pt x="20" y="36"/>
                </a:lnTo>
                <a:lnTo>
                  <a:pt x="28" y="36"/>
                </a:lnTo>
                <a:lnTo>
                  <a:pt x="36" y="32"/>
                </a:lnTo>
                <a:lnTo>
                  <a:pt x="48" y="32"/>
                </a:lnTo>
                <a:lnTo>
                  <a:pt x="60" y="28"/>
                </a:lnTo>
                <a:lnTo>
                  <a:pt x="76" y="24"/>
                </a:lnTo>
                <a:lnTo>
                  <a:pt x="96" y="20"/>
                </a:lnTo>
                <a:lnTo>
                  <a:pt x="116" y="16"/>
                </a:lnTo>
                <a:lnTo>
                  <a:pt x="136" y="12"/>
                </a:lnTo>
                <a:lnTo>
                  <a:pt x="136" y="12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7" name="Freeform 383">
            <a:extLst>
              <a:ext uri="{FF2B5EF4-FFF2-40B4-BE49-F238E27FC236}">
                <a16:creationId xmlns:a16="http://schemas.microsoft.com/office/drawing/2014/main" id="{88A3B466-948B-423E-B6EE-B29B8DCB70AC}"/>
              </a:ext>
            </a:extLst>
          </p:cNvPr>
          <p:cNvSpPr>
            <a:spLocks/>
          </p:cNvSpPr>
          <p:nvPr/>
        </p:nvSpPr>
        <p:spPr bwMode="auto">
          <a:xfrm>
            <a:off x="9745142" y="746542"/>
            <a:ext cx="405008" cy="333658"/>
          </a:xfrm>
          <a:custGeom>
            <a:avLst/>
            <a:gdLst>
              <a:gd name="T0" fmla="*/ 116 w 116"/>
              <a:gd name="T1" fmla="*/ 48 h 72"/>
              <a:gd name="T2" fmla="*/ 116 w 116"/>
              <a:gd name="T3" fmla="*/ 60 h 72"/>
              <a:gd name="T4" fmla="*/ 112 w 116"/>
              <a:gd name="T5" fmla="*/ 68 h 72"/>
              <a:gd name="T6" fmla="*/ 108 w 116"/>
              <a:gd name="T7" fmla="*/ 72 h 72"/>
              <a:gd name="T8" fmla="*/ 100 w 116"/>
              <a:gd name="T9" fmla="*/ 72 h 72"/>
              <a:gd name="T10" fmla="*/ 96 w 116"/>
              <a:gd name="T11" fmla="*/ 72 h 72"/>
              <a:gd name="T12" fmla="*/ 88 w 116"/>
              <a:gd name="T13" fmla="*/ 68 h 72"/>
              <a:gd name="T14" fmla="*/ 80 w 116"/>
              <a:gd name="T15" fmla="*/ 64 h 72"/>
              <a:gd name="T16" fmla="*/ 68 w 116"/>
              <a:gd name="T17" fmla="*/ 60 h 72"/>
              <a:gd name="T18" fmla="*/ 48 w 116"/>
              <a:gd name="T19" fmla="*/ 48 h 72"/>
              <a:gd name="T20" fmla="*/ 36 w 116"/>
              <a:gd name="T21" fmla="*/ 44 h 72"/>
              <a:gd name="T22" fmla="*/ 24 w 116"/>
              <a:gd name="T23" fmla="*/ 36 h 72"/>
              <a:gd name="T24" fmla="*/ 16 w 116"/>
              <a:gd name="T25" fmla="*/ 28 h 72"/>
              <a:gd name="T26" fmla="*/ 8 w 116"/>
              <a:gd name="T27" fmla="*/ 20 h 72"/>
              <a:gd name="T28" fmla="*/ 4 w 116"/>
              <a:gd name="T29" fmla="*/ 12 h 72"/>
              <a:gd name="T30" fmla="*/ 0 w 116"/>
              <a:gd name="T31" fmla="*/ 4 h 72"/>
              <a:gd name="T32" fmla="*/ 16 w 116"/>
              <a:gd name="T33" fmla="*/ 0 h 72"/>
              <a:gd name="T34" fmla="*/ 28 w 116"/>
              <a:gd name="T35" fmla="*/ 0 h 72"/>
              <a:gd name="T36" fmla="*/ 44 w 116"/>
              <a:gd name="T37" fmla="*/ 4 h 72"/>
              <a:gd name="T38" fmla="*/ 56 w 116"/>
              <a:gd name="T39" fmla="*/ 4 h 72"/>
              <a:gd name="T40" fmla="*/ 68 w 116"/>
              <a:gd name="T41" fmla="*/ 4 h 72"/>
              <a:gd name="T42" fmla="*/ 76 w 116"/>
              <a:gd name="T43" fmla="*/ 8 h 72"/>
              <a:gd name="T44" fmla="*/ 92 w 116"/>
              <a:gd name="T45" fmla="*/ 12 h 72"/>
              <a:gd name="T46" fmla="*/ 104 w 116"/>
              <a:gd name="T47" fmla="*/ 20 h 72"/>
              <a:gd name="T48" fmla="*/ 112 w 116"/>
              <a:gd name="T49" fmla="*/ 28 h 72"/>
              <a:gd name="T50" fmla="*/ 116 w 116"/>
              <a:gd name="T51" fmla="*/ 32 h 72"/>
              <a:gd name="T52" fmla="*/ 116 w 116"/>
              <a:gd name="T53" fmla="*/ 36 h 72"/>
              <a:gd name="T54" fmla="*/ 116 w 116"/>
              <a:gd name="T55" fmla="*/ 44 h 72"/>
              <a:gd name="T56" fmla="*/ 116 w 116"/>
              <a:gd name="T57" fmla="*/ 48 h 72"/>
              <a:gd name="T58" fmla="*/ 116 w 116"/>
              <a:gd name="T59" fmla="*/ 48 h 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16" h="72">
                <a:moveTo>
                  <a:pt x="116" y="48"/>
                </a:moveTo>
                <a:lnTo>
                  <a:pt x="116" y="60"/>
                </a:lnTo>
                <a:lnTo>
                  <a:pt x="112" y="68"/>
                </a:lnTo>
                <a:lnTo>
                  <a:pt x="108" y="72"/>
                </a:lnTo>
                <a:lnTo>
                  <a:pt x="100" y="72"/>
                </a:lnTo>
                <a:lnTo>
                  <a:pt x="96" y="72"/>
                </a:lnTo>
                <a:lnTo>
                  <a:pt x="88" y="68"/>
                </a:lnTo>
                <a:lnTo>
                  <a:pt x="80" y="64"/>
                </a:lnTo>
                <a:lnTo>
                  <a:pt x="68" y="60"/>
                </a:lnTo>
                <a:lnTo>
                  <a:pt x="48" y="48"/>
                </a:lnTo>
                <a:lnTo>
                  <a:pt x="36" y="44"/>
                </a:lnTo>
                <a:lnTo>
                  <a:pt x="24" y="36"/>
                </a:lnTo>
                <a:lnTo>
                  <a:pt x="16" y="28"/>
                </a:lnTo>
                <a:lnTo>
                  <a:pt x="8" y="20"/>
                </a:lnTo>
                <a:lnTo>
                  <a:pt x="4" y="12"/>
                </a:lnTo>
                <a:lnTo>
                  <a:pt x="0" y="4"/>
                </a:lnTo>
                <a:lnTo>
                  <a:pt x="16" y="0"/>
                </a:lnTo>
                <a:lnTo>
                  <a:pt x="28" y="0"/>
                </a:lnTo>
                <a:lnTo>
                  <a:pt x="44" y="4"/>
                </a:lnTo>
                <a:lnTo>
                  <a:pt x="56" y="4"/>
                </a:lnTo>
                <a:lnTo>
                  <a:pt x="68" y="4"/>
                </a:lnTo>
                <a:lnTo>
                  <a:pt x="76" y="8"/>
                </a:lnTo>
                <a:lnTo>
                  <a:pt x="92" y="12"/>
                </a:lnTo>
                <a:lnTo>
                  <a:pt x="104" y="20"/>
                </a:lnTo>
                <a:lnTo>
                  <a:pt x="112" y="28"/>
                </a:lnTo>
                <a:lnTo>
                  <a:pt x="116" y="32"/>
                </a:lnTo>
                <a:lnTo>
                  <a:pt x="116" y="36"/>
                </a:lnTo>
                <a:lnTo>
                  <a:pt x="116" y="44"/>
                </a:lnTo>
                <a:lnTo>
                  <a:pt x="116" y="48"/>
                </a:lnTo>
                <a:lnTo>
                  <a:pt x="116" y="48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8" name="Freeform 384">
            <a:extLst>
              <a:ext uri="{FF2B5EF4-FFF2-40B4-BE49-F238E27FC236}">
                <a16:creationId xmlns:a16="http://schemas.microsoft.com/office/drawing/2014/main" id="{B7FE9C52-1F49-4468-89AC-05B00FC1609D}"/>
              </a:ext>
            </a:extLst>
          </p:cNvPr>
          <p:cNvSpPr>
            <a:spLocks/>
          </p:cNvSpPr>
          <p:nvPr/>
        </p:nvSpPr>
        <p:spPr bwMode="auto">
          <a:xfrm>
            <a:off x="9465826" y="1117273"/>
            <a:ext cx="1033469" cy="296585"/>
          </a:xfrm>
          <a:custGeom>
            <a:avLst/>
            <a:gdLst>
              <a:gd name="T0" fmla="*/ 172 w 296"/>
              <a:gd name="T1" fmla="*/ 12 h 64"/>
              <a:gd name="T2" fmla="*/ 196 w 296"/>
              <a:gd name="T3" fmla="*/ 8 h 64"/>
              <a:gd name="T4" fmla="*/ 220 w 296"/>
              <a:gd name="T5" fmla="*/ 4 h 64"/>
              <a:gd name="T6" fmla="*/ 232 w 296"/>
              <a:gd name="T7" fmla="*/ 4 h 64"/>
              <a:gd name="T8" fmla="*/ 240 w 296"/>
              <a:gd name="T9" fmla="*/ 0 h 64"/>
              <a:gd name="T10" fmla="*/ 248 w 296"/>
              <a:gd name="T11" fmla="*/ 0 h 64"/>
              <a:gd name="T12" fmla="*/ 256 w 296"/>
              <a:gd name="T13" fmla="*/ 0 h 64"/>
              <a:gd name="T14" fmla="*/ 268 w 296"/>
              <a:gd name="T15" fmla="*/ 0 h 64"/>
              <a:gd name="T16" fmla="*/ 276 w 296"/>
              <a:gd name="T17" fmla="*/ 4 h 64"/>
              <a:gd name="T18" fmla="*/ 288 w 296"/>
              <a:gd name="T19" fmla="*/ 8 h 64"/>
              <a:gd name="T20" fmla="*/ 292 w 296"/>
              <a:gd name="T21" fmla="*/ 12 h 64"/>
              <a:gd name="T22" fmla="*/ 296 w 296"/>
              <a:gd name="T23" fmla="*/ 16 h 64"/>
              <a:gd name="T24" fmla="*/ 296 w 296"/>
              <a:gd name="T25" fmla="*/ 20 h 64"/>
              <a:gd name="T26" fmla="*/ 296 w 296"/>
              <a:gd name="T27" fmla="*/ 24 h 64"/>
              <a:gd name="T28" fmla="*/ 292 w 296"/>
              <a:gd name="T29" fmla="*/ 24 h 64"/>
              <a:gd name="T30" fmla="*/ 288 w 296"/>
              <a:gd name="T31" fmla="*/ 28 h 64"/>
              <a:gd name="T32" fmla="*/ 280 w 296"/>
              <a:gd name="T33" fmla="*/ 32 h 64"/>
              <a:gd name="T34" fmla="*/ 264 w 296"/>
              <a:gd name="T35" fmla="*/ 36 h 64"/>
              <a:gd name="T36" fmla="*/ 252 w 296"/>
              <a:gd name="T37" fmla="*/ 40 h 64"/>
              <a:gd name="T38" fmla="*/ 236 w 296"/>
              <a:gd name="T39" fmla="*/ 44 h 64"/>
              <a:gd name="T40" fmla="*/ 216 w 296"/>
              <a:gd name="T41" fmla="*/ 48 h 64"/>
              <a:gd name="T42" fmla="*/ 200 w 296"/>
              <a:gd name="T43" fmla="*/ 52 h 64"/>
              <a:gd name="T44" fmla="*/ 176 w 296"/>
              <a:gd name="T45" fmla="*/ 52 h 64"/>
              <a:gd name="T46" fmla="*/ 152 w 296"/>
              <a:gd name="T47" fmla="*/ 56 h 64"/>
              <a:gd name="T48" fmla="*/ 124 w 296"/>
              <a:gd name="T49" fmla="*/ 60 h 64"/>
              <a:gd name="T50" fmla="*/ 108 w 296"/>
              <a:gd name="T51" fmla="*/ 60 h 64"/>
              <a:gd name="T52" fmla="*/ 96 w 296"/>
              <a:gd name="T53" fmla="*/ 60 h 64"/>
              <a:gd name="T54" fmla="*/ 88 w 296"/>
              <a:gd name="T55" fmla="*/ 64 h 64"/>
              <a:gd name="T56" fmla="*/ 76 w 296"/>
              <a:gd name="T57" fmla="*/ 64 h 64"/>
              <a:gd name="T58" fmla="*/ 68 w 296"/>
              <a:gd name="T59" fmla="*/ 64 h 64"/>
              <a:gd name="T60" fmla="*/ 64 w 296"/>
              <a:gd name="T61" fmla="*/ 64 h 64"/>
              <a:gd name="T62" fmla="*/ 60 w 296"/>
              <a:gd name="T63" fmla="*/ 64 h 64"/>
              <a:gd name="T64" fmla="*/ 56 w 296"/>
              <a:gd name="T65" fmla="*/ 64 h 64"/>
              <a:gd name="T66" fmla="*/ 48 w 296"/>
              <a:gd name="T67" fmla="*/ 64 h 64"/>
              <a:gd name="T68" fmla="*/ 44 w 296"/>
              <a:gd name="T69" fmla="*/ 64 h 64"/>
              <a:gd name="T70" fmla="*/ 32 w 296"/>
              <a:gd name="T71" fmla="*/ 60 h 64"/>
              <a:gd name="T72" fmla="*/ 24 w 296"/>
              <a:gd name="T73" fmla="*/ 60 h 64"/>
              <a:gd name="T74" fmla="*/ 16 w 296"/>
              <a:gd name="T75" fmla="*/ 56 h 64"/>
              <a:gd name="T76" fmla="*/ 8 w 296"/>
              <a:gd name="T77" fmla="*/ 52 h 64"/>
              <a:gd name="T78" fmla="*/ 4 w 296"/>
              <a:gd name="T79" fmla="*/ 48 h 64"/>
              <a:gd name="T80" fmla="*/ 0 w 296"/>
              <a:gd name="T81" fmla="*/ 44 h 64"/>
              <a:gd name="T82" fmla="*/ 0 w 296"/>
              <a:gd name="T83" fmla="*/ 44 h 64"/>
              <a:gd name="T84" fmla="*/ 4 w 296"/>
              <a:gd name="T85" fmla="*/ 40 h 64"/>
              <a:gd name="T86" fmla="*/ 8 w 296"/>
              <a:gd name="T87" fmla="*/ 40 h 64"/>
              <a:gd name="T88" fmla="*/ 16 w 296"/>
              <a:gd name="T89" fmla="*/ 36 h 64"/>
              <a:gd name="T90" fmla="*/ 20 w 296"/>
              <a:gd name="T91" fmla="*/ 36 h 64"/>
              <a:gd name="T92" fmla="*/ 32 w 296"/>
              <a:gd name="T93" fmla="*/ 36 h 64"/>
              <a:gd name="T94" fmla="*/ 44 w 296"/>
              <a:gd name="T95" fmla="*/ 32 h 64"/>
              <a:gd name="T96" fmla="*/ 56 w 296"/>
              <a:gd name="T97" fmla="*/ 32 h 64"/>
              <a:gd name="T98" fmla="*/ 84 w 296"/>
              <a:gd name="T99" fmla="*/ 28 h 64"/>
              <a:gd name="T100" fmla="*/ 112 w 296"/>
              <a:gd name="T101" fmla="*/ 24 h 64"/>
              <a:gd name="T102" fmla="*/ 140 w 296"/>
              <a:gd name="T103" fmla="*/ 16 h 64"/>
              <a:gd name="T104" fmla="*/ 172 w 296"/>
              <a:gd name="T105" fmla="*/ 12 h 64"/>
              <a:gd name="T106" fmla="*/ 172 w 296"/>
              <a:gd name="T107" fmla="*/ 12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96" h="64">
                <a:moveTo>
                  <a:pt x="172" y="12"/>
                </a:moveTo>
                <a:lnTo>
                  <a:pt x="196" y="8"/>
                </a:lnTo>
                <a:lnTo>
                  <a:pt x="220" y="4"/>
                </a:lnTo>
                <a:lnTo>
                  <a:pt x="232" y="4"/>
                </a:lnTo>
                <a:lnTo>
                  <a:pt x="240" y="0"/>
                </a:lnTo>
                <a:lnTo>
                  <a:pt x="248" y="0"/>
                </a:lnTo>
                <a:lnTo>
                  <a:pt x="256" y="0"/>
                </a:lnTo>
                <a:lnTo>
                  <a:pt x="268" y="0"/>
                </a:lnTo>
                <a:lnTo>
                  <a:pt x="276" y="4"/>
                </a:lnTo>
                <a:lnTo>
                  <a:pt x="288" y="8"/>
                </a:lnTo>
                <a:lnTo>
                  <a:pt x="292" y="12"/>
                </a:lnTo>
                <a:lnTo>
                  <a:pt x="296" y="16"/>
                </a:lnTo>
                <a:lnTo>
                  <a:pt x="296" y="20"/>
                </a:lnTo>
                <a:lnTo>
                  <a:pt x="296" y="24"/>
                </a:lnTo>
                <a:lnTo>
                  <a:pt x="292" y="24"/>
                </a:lnTo>
                <a:lnTo>
                  <a:pt x="288" y="28"/>
                </a:lnTo>
                <a:lnTo>
                  <a:pt x="280" y="32"/>
                </a:lnTo>
                <a:lnTo>
                  <a:pt x="264" y="36"/>
                </a:lnTo>
                <a:lnTo>
                  <a:pt x="252" y="40"/>
                </a:lnTo>
                <a:lnTo>
                  <a:pt x="236" y="44"/>
                </a:lnTo>
                <a:lnTo>
                  <a:pt x="216" y="48"/>
                </a:lnTo>
                <a:lnTo>
                  <a:pt x="200" y="52"/>
                </a:lnTo>
                <a:lnTo>
                  <a:pt x="176" y="52"/>
                </a:lnTo>
                <a:lnTo>
                  <a:pt x="152" y="56"/>
                </a:lnTo>
                <a:lnTo>
                  <a:pt x="124" y="60"/>
                </a:lnTo>
                <a:lnTo>
                  <a:pt x="108" y="60"/>
                </a:lnTo>
                <a:lnTo>
                  <a:pt x="96" y="60"/>
                </a:lnTo>
                <a:lnTo>
                  <a:pt x="88" y="64"/>
                </a:lnTo>
                <a:lnTo>
                  <a:pt x="76" y="64"/>
                </a:lnTo>
                <a:lnTo>
                  <a:pt x="68" y="64"/>
                </a:lnTo>
                <a:lnTo>
                  <a:pt x="64" y="64"/>
                </a:lnTo>
                <a:lnTo>
                  <a:pt x="60" y="64"/>
                </a:lnTo>
                <a:lnTo>
                  <a:pt x="56" y="64"/>
                </a:lnTo>
                <a:lnTo>
                  <a:pt x="48" y="64"/>
                </a:lnTo>
                <a:lnTo>
                  <a:pt x="44" y="64"/>
                </a:lnTo>
                <a:lnTo>
                  <a:pt x="32" y="60"/>
                </a:lnTo>
                <a:lnTo>
                  <a:pt x="24" y="60"/>
                </a:lnTo>
                <a:lnTo>
                  <a:pt x="16" y="56"/>
                </a:lnTo>
                <a:lnTo>
                  <a:pt x="8" y="52"/>
                </a:lnTo>
                <a:lnTo>
                  <a:pt x="4" y="48"/>
                </a:lnTo>
                <a:lnTo>
                  <a:pt x="0" y="44"/>
                </a:lnTo>
                <a:lnTo>
                  <a:pt x="0" y="44"/>
                </a:lnTo>
                <a:lnTo>
                  <a:pt x="4" y="40"/>
                </a:lnTo>
                <a:lnTo>
                  <a:pt x="8" y="40"/>
                </a:lnTo>
                <a:lnTo>
                  <a:pt x="16" y="36"/>
                </a:lnTo>
                <a:lnTo>
                  <a:pt x="20" y="36"/>
                </a:lnTo>
                <a:lnTo>
                  <a:pt x="32" y="36"/>
                </a:lnTo>
                <a:lnTo>
                  <a:pt x="44" y="32"/>
                </a:lnTo>
                <a:lnTo>
                  <a:pt x="56" y="32"/>
                </a:lnTo>
                <a:lnTo>
                  <a:pt x="84" y="28"/>
                </a:lnTo>
                <a:lnTo>
                  <a:pt x="112" y="24"/>
                </a:lnTo>
                <a:lnTo>
                  <a:pt x="140" y="16"/>
                </a:lnTo>
                <a:lnTo>
                  <a:pt x="172" y="12"/>
                </a:lnTo>
                <a:lnTo>
                  <a:pt x="172" y="12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9" name="Freeform 385">
            <a:extLst>
              <a:ext uri="{FF2B5EF4-FFF2-40B4-BE49-F238E27FC236}">
                <a16:creationId xmlns:a16="http://schemas.microsoft.com/office/drawing/2014/main" id="{F570DAC5-72D0-4719-B6C1-F963F792A403}"/>
              </a:ext>
            </a:extLst>
          </p:cNvPr>
          <p:cNvSpPr>
            <a:spLocks/>
          </p:cNvSpPr>
          <p:nvPr/>
        </p:nvSpPr>
        <p:spPr bwMode="auto">
          <a:xfrm>
            <a:off x="9395997" y="1488004"/>
            <a:ext cx="432940" cy="463414"/>
          </a:xfrm>
          <a:custGeom>
            <a:avLst/>
            <a:gdLst>
              <a:gd name="T0" fmla="*/ 120 w 124"/>
              <a:gd name="T1" fmla="*/ 40 h 100"/>
              <a:gd name="T2" fmla="*/ 116 w 124"/>
              <a:gd name="T3" fmla="*/ 44 h 100"/>
              <a:gd name="T4" fmla="*/ 112 w 124"/>
              <a:gd name="T5" fmla="*/ 48 h 100"/>
              <a:gd name="T6" fmla="*/ 108 w 124"/>
              <a:gd name="T7" fmla="*/ 56 h 100"/>
              <a:gd name="T8" fmla="*/ 100 w 124"/>
              <a:gd name="T9" fmla="*/ 60 h 100"/>
              <a:gd name="T10" fmla="*/ 92 w 124"/>
              <a:gd name="T11" fmla="*/ 68 h 100"/>
              <a:gd name="T12" fmla="*/ 80 w 124"/>
              <a:gd name="T13" fmla="*/ 72 h 100"/>
              <a:gd name="T14" fmla="*/ 68 w 124"/>
              <a:gd name="T15" fmla="*/ 80 h 100"/>
              <a:gd name="T16" fmla="*/ 48 w 124"/>
              <a:gd name="T17" fmla="*/ 88 h 100"/>
              <a:gd name="T18" fmla="*/ 40 w 124"/>
              <a:gd name="T19" fmla="*/ 92 h 100"/>
              <a:gd name="T20" fmla="*/ 32 w 124"/>
              <a:gd name="T21" fmla="*/ 96 h 100"/>
              <a:gd name="T22" fmla="*/ 24 w 124"/>
              <a:gd name="T23" fmla="*/ 100 h 100"/>
              <a:gd name="T24" fmla="*/ 20 w 124"/>
              <a:gd name="T25" fmla="*/ 100 h 100"/>
              <a:gd name="T26" fmla="*/ 8 w 124"/>
              <a:gd name="T27" fmla="*/ 100 h 100"/>
              <a:gd name="T28" fmla="*/ 4 w 124"/>
              <a:gd name="T29" fmla="*/ 100 h 100"/>
              <a:gd name="T30" fmla="*/ 0 w 124"/>
              <a:gd name="T31" fmla="*/ 100 h 100"/>
              <a:gd name="T32" fmla="*/ 0 w 124"/>
              <a:gd name="T33" fmla="*/ 96 h 100"/>
              <a:gd name="T34" fmla="*/ 0 w 124"/>
              <a:gd name="T35" fmla="*/ 96 h 100"/>
              <a:gd name="T36" fmla="*/ 0 w 124"/>
              <a:gd name="T37" fmla="*/ 92 h 100"/>
              <a:gd name="T38" fmla="*/ 4 w 124"/>
              <a:gd name="T39" fmla="*/ 88 h 100"/>
              <a:gd name="T40" fmla="*/ 8 w 124"/>
              <a:gd name="T41" fmla="*/ 84 h 100"/>
              <a:gd name="T42" fmla="*/ 12 w 124"/>
              <a:gd name="T43" fmla="*/ 80 h 100"/>
              <a:gd name="T44" fmla="*/ 16 w 124"/>
              <a:gd name="T45" fmla="*/ 76 h 100"/>
              <a:gd name="T46" fmla="*/ 28 w 124"/>
              <a:gd name="T47" fmla="*/ 64 h 100"/>
              <a:gd name="T48" fmla="*/ 40 w 124"/>
              <a:gd name="T49" fmla="*/ 56 h 100"/>
              <a:gd name="T50" fmla="*/ 48 w 124"/>
              <a:gd name="T51" fmla="*/ 48 h 100"/>
              <a:gd name="T52" fmla="*/ 56 w 124"/>
              <a:gd name="T53" fmla="*/ 40 h 100"/>
              <a:gd name="T54" fmla="*/ 60 w 124"/>
              <a:gd name="T55" fmla="*/ 32 h 100"/>
              <a:gd name="T56" fmla="*/ 64 w 124"/>
              <a:gd name="T57" fmla="*/ 24 h 100"/>
              <a:gd name="T58" fmla="*/ 64 w 124"/>
              <a:gd name="T59" fmla="*/ 20 h 100"/>
              <a:gd name="T60" fmla="*/ 60 w 124"/>
              <a:gd name="T61" fmla="*/ 16 h 100"/>
              <a:gd name="T62" fmla="*/ 60 w 124"/>
              <a:gd name="T63" fmla="*/ 12 h 100"/>
              <a:gd name="T64" fmla="*/ 60 w 124"/>
              <a:gd name="T65" fmla="*/ 12 h 100"/>
              <a:gd name="T66" fmla="*/ 64 w 124"/>
              <a:gd name="T67" fmla="*/ 8 h 100"/>
              <a:gd name="T68" fmla="*/ 68 w 124"/>
              <a:gd name="T69" fmla="*/ 4 h 100"/>
              <a:gd name="T70" fmla="*/ 76 w 124"/>
              <a:gd name="T71" fmla="*/ 0 h 100"/>
              <a:gd name="T72" fmla="*/ 84 w 124"/>
              <a:gd name="T73" fmla="*/ 4 h 100"/>
              <a:gd name="T74" fmla="*/ 92 w 124"/>
              <a:gd name="T75" fmla="*/ 4 h 100"/>
              <a:gd name="T76" fmla="*/ 104 w 124"/>
              <a:gd name="T77" fmla="*/ 12 h 100"/>
              <a:gd name="T78" fmla="*/ 116 w 124"/>
              <a:gd name="T79" fmla="*/ 20 h 100"/>
              <a:gd name="T80" fmla="*/ 120 w 124"/>
              <a:gd name="T81" fmla="*/ 28 h 100"/>
              <a:gd name="T82" fmla="*/ 120 w 124"/>
              <a:gd name="T83" fmla="*/ 28 h 100"/>
              <a:gd name="T84" fmla="*/ 124 w 124"/>
              <a:gd name="T85" fmla="*/ 32 h 100"/>
              <a:gd name="T86" fmla="*/ 120 w 124"/>
              <a:gd name="T87" fmla="*/ 36 h 100"/>
              <a:gd name="T88" fmla="*/ 120 w 124"/>
              <a:gd name="T89" fmla="*/ 40 h 100"/>
              <a:gd name="T90" fmla="*/ 120 w 124"/>
              <a:gd name="T91" fmla="*/ 40 h 1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124" h="100">
                <a:moveTo>
                  <a:pt x="120" y="40"/>
                </a:moveTo>
                <a:lnTo>
                  <a:pt x="116" y="44"/>
                </a:lnTo>
                <a:lnTo>
                  <a:pt x="112" y="48"/>
                </a:lnTo>
                <a:lnTo>
                  <a:pt x="108" y="56"/>
                </a:lnTo>
                <a:lnTo>
                  <a:pt x="100" y="60"/>
                </a:lnTo>
                <a:lnTo>
                  <a:pt x="92" y="68"/>
                </a:lnTo>
                <a:lnTo>
                  <a:pt x="80" y="72"/>
                </a:lnTo>
                <a:lnTo>
                  <a:pt x="68" y="80"/>
                </a:lnTo>
                <a:lnTo>
                  <a:pt x="48" y="88"/>
                </a:lnTo>
                <a:lnTo>
                  <a:pt x="40" y="92"/>
                </a:lnTo>
                <a:lnTo>
                  <a:pt x="32" y="96"/>
                </a:lnTo>
                <a:lnTo>
                  <a:pt x="24" y="100"/>
                </a:lnTo>
                <a:lnTo>
                  <a:pt x="20" y="100"/>
                </a:lnTo>
                <a:lnTo>
                  <a:pt x="8" y="100"/>
                </a:lnTo>
                <a:lnTo>
                  <a:pt x="4" y="100"/>
                </a:lnTo>
                <a:lnTo>
                  <a:pt x="0" y="100"/>
                </a:lnTo>
                <a:lnTo>
                  <a:pt x="0" y="96"/>
                </a:lnTo>
                <a:lnTo>
                  <a:pt x="0" y="96"/>
                </a:lnTo>
                <a:lnTo>
                  <a:pt x="0" y="92"/>
                </a:lnTo>
                <a:lnTo>
                  <a:pt x="4" y="88"/>
                </a:lnTo>
                <a:lnTo>
                  <a:pt x="8" y="84"/>
                </a:lnTo>
                <a:lnTo>
                  <a:pt x="12" y="80"/>
                </a:lnTo>
                <a:lnTo>
                  <a:pt x="16" y="76"/>
                </a:lnTo>
                <a:lnTo>
                  <a:pt x="28" y="64"/>
                </a:lnTo>
                <a:lnTo>
                  <a:pt x="40" y="56"/>
                </a:lnTo>
                <a:lnTo>
                  <a:pt x="48" y="48"/>
                </a:lnTo>
                <a:lnTo>
                  <a:pt x="56" y="40"/>
                </a:lnTo>
                <a:lnTo>
                  <a:pt x="60" y="32"/>
                </a:lnTo>
                <a:lnTo>
                  <a:pt x="64" y="24"/>
                </a:lnTo>
                <a:lnTo>
                  <a:pt x="64" y="20"/>
                </a:lnTo>
                <a:lnTo>
                  <a:pt x="60" y="16"/>
                </a:lnTo>
                <a:lnTo>
                  <a:pt x="60" y="12"/>
                </a:lnTo>
                <a:lnTo>
                  <a:pt x="60" y="12"/>
                </a:lnTo>
                <a:lnTo>
                  <a:pt x="64" y="8"/>
                </a:lnTo>
                <a:lnTo>
                  <a:pt x="68" y="4"/>
                </a:lnTo>
                <a:lnTo>
                  <a:pt x="76" y="0"/>
                </a:lnTo>
                <a:lnTo>
                  <a:pt x="84" y="4"/>
                </a:lnTo>
                <a:lnTo>
                  <a:pt x="92" y="4"/>
                </a:lnTo>
                <a:lnTo>
                  <a:pt x="104" y="12"/>
                </a:lnTo>
                <a:lnTo>
                  <a:pt x="116" y="20"/>
                </a:lnTo>
                <a:lnTo>
                  <a:pt x="120" y="28"/>
                </a:lnTo>
                <a:lnTo>
                  <a:pt x="120" y="28"/>
                </a:lnTo>
                <a:lnTo>
                  <a:pt x="124" y="32"/>
                </a:lnTo>
                <a:lnTo>
                  <a:pt x="120" y="36"/>
                </a:lnTo>
                <a:lnTo>
                  <a:pt x="120" y="40"/>
                </a:lnTo>
                <a:lnTo>
                  <a:pt x="120" y="40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70" name="Freeform 386">
            <a:extLst>
              <a:ext uri="{FF2B5EF4-FFF2-40B4-BE49-F238E27FC236}">
                <a16:creationId xmlns:a16="http://schemas.microsoft.com/office/drawing/2014/main" id="{91C2E4CB-2EFE-4DD3-9FD0-20636C4B9F27}"/>
              </a:ext>
            </a:extLst>
          </p:cNvPr>
          <p:cNvSpPr>
            <a:spLocks/>
          </p:cNvSpPr>
          <p:nvPr/>
        </p:nvSpPr>
        <p:spPr bwMode="auto">
          <a:xfrm>
            <a:off x="8390460" y="1450931"/>
            <a:ext cx="684324" cy="1019510"/>
          </a:xfrm>
          <a:custGeom>
            <a:avLst/>
            <a:gdLst>
              <a:gd name="T0" fmla="*/ 132 w 196"/>
              <a:gd name="T1" fmla="*/ 136 h 220"/>
              <a:gd name="T2" fmla="*/ 112 w 196"/>
              <a:gd name="T3" fmla="*/ 156 h 220"/>
              <a:gd name="T4" fmla="*/ 92 w 196"/>
              <a:gd name="T5" fmla="*/ 172 h 220"/>
              <a:gd name="T6" fmla="*/ 72 w 196"/>
              <a:gd name="T7" fmla="*/ 188 h 220"/>
              <a:gd name="T8" fmla="*/ 52 w 196"/>
              <a:gd name="T9" fmla="*/ 200 h 220"/>
              <a:gd name="T10" fmla="*/ 40 w 196"/>
              <a:gd name="T11" fmla="*/ 208 h 220"/>
              <a:gd name="T12" fmla="*/ 32 w 196"/>
              <a:gd name="T13" fmla="*/ 212 h 220"/>
              <a:gd name="T14" fmla="*/ 24 w 196"/>
              <a:gd name="T15" fmla="*/ 216 h 220"/>
              <a:gd name="T16" fmla="*/ 20 w 196"/>
              <a:gd name="T17" fmla="*/ 216 h 220"/>
              <a:gd name="T18" fmla="*/ 12 w 196"/>
              <a:gd name="T19" fmla="*/ 220 h 220"/>
              <a:gd name="T20" fmla="*/ 8 w 196"/>
              <a:gd name="T21" fmla="*/ 220 h 220"/>
              <a:gd name="T22" fmla="*/ 4 w 196"/>
              <a:gd name="T23" fmla="*/ 220 h 220"/>
              <a:gd name="T24" fmla="*/ 0 w 196"/>
              <a:gd name="T25" fmla="*/ 216 h 220"/>
              <a:gd name="T26" fmla="*/ 0 w 196"/>
              <a:gd name="T27" fmla="*/ 216 h 220"/>
              <a:gd name="T28" fmla="*/ 0 w 196"/>
              <a:gd name="T29" fmla="*/ 212 h 220"/>
              <a:gd name="T30" fmla="*/ 4 w 196"/>
              <a:gd name="T31" fmla="*/ 208 h 220"/>
              <a:gd name="T32" fmla="*/ 8 w 196"/>
              <a:gd name="T33" fmla="*/ 200 h 220"/>
              <a:gd name="T34" fmla="*/ 16 w 196"/>
              <a:gd name="T35" fmla="*/ 192 h 220"/>
              <a:gd name="T36" fmla="*/ 24 w 196"/>
              <a:gd name="T37" fmla="*/ 184 h 220"/>
              <a:gd name="T38" fmla="*/ 36 w 196"/>
              <a:gd name="T39" fmla="*/ 172 h 220"/>
              <a:gd name="T40" fmla="*/ 48 w 196"/>
              <a:gd name="T41" fmla="*/ 160 h 220"/>
              <a:gd name="T42" fmla="*/ 64 w 196"/>
              <a:gd name="T43" fmla="*/ 148 h 220"/>
              <a:gd name="T44" fmla="*/ 76 w 196"/>
              <a:gd name="T45" fmla="*/ 132 h 220"/>
              <a:gd name="T46" fmla="*/ 92 w 196"/>
              <a:gd name="T47" fmla="*/ 116 h 220"/>
              <a:gd name="T48" fmla="*/ 112 w 196"/>
              <a:gd name="T49" fmla="*/ 96 h 220"/>
              <a:gd name="T50" fmla="*/ 128 w 196"/>
              <a:gd name="T51" fmla="*/ 76 h 220"/>
              <a:gd name="T52" fmla="*/ 148 w 196"/>
              <a:gd name="T53" fmla="*/ 52 h 220"/>
              <a:gd name="T54" fmla="*/ 164 w 196"/>
              <a:gd name="T55" fmla="*/ 24 h 220"/>
              <a:gd name="T56" fmla="*/ 184 w 196"/>
              <a:gd name="T57" fmla="*/ 0 h 220"/>
              <a:gd name="T58" fmla="*/ 196 w 196"/>
              <a:gd name="T59" fmla="*/ 48 h 220"/>
              <a:gd name="T60" fmla="*/ 184 w 196"/>
              <a:gd name="T61" fmla="*/ 68 h 220"/>
              <a:gd name="T62" fmla="*/ 172 w 196"/>
              <a:gd name="T63" fmla="*/ 92 h 220"/>
              <a:gd name="T64" fmla="*/ 152 w 196"/>
              <a:gd name="T65" fmla="*/ 112 h 220"/>
              <a:gd name="T66" fmla="*/ 132 w 196"/>
              <a:gd name="T67" fmla="*/ 136 h 220"/>
              <a:gd name="T68" fmla="*/ 132 w 196"/>
              <a:gd name="T69" fmla="*/ 136 h 2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96" h="220">
                <a:moveTo>
                  <a:pt x="132" y="136"/>
                </a:moveTo>
                <a:lnTo>
                  <a:pt x="112" y="156"/>
                </a:lnTo>
                <a:lnTo>
                  <a:pt x="92" y="172"/>
                </a:lnTo>
                <a:lnTo>
                  <a:pt x="72" y="188"/>
                </a:lnTo>
                <a:lnTo>
                  <a:pt x="52" y="200"/>
                </a:lnTo>
                <a:lnTo>
                  <a:pt x="40" y="208"/>
                </a:lnTo>
                <a:lnTo>
                  <a:pt x="32" y="212"/>
                </a:lnTo>
                <a:lnTo>
                  <a:pt x="24" y="216"/>
                </a:lnTo>
                <a:lnTo>
                  <a:pt x="20" y="216"/>
                </a:lnTo>
                <a:lnTo>
                  <a:pt x="12" y="220"/>
                </a:lnTo>
                <a:lnTo>
                  <a:pt x="8" y="220"/>
                </a:lnTo>
                <a:lnTo>
                  <a:pt x="4" y="220"/>
                </a:lnTo>
                <a:lnTo>
                  <a:pt x="0" y="216"/>
                </a:lnTo>
                <a:lnTo>
                  <a:pt x="0" y="216"/>
                </a:lnTo>
                <a:lnTo>
                  <a:pt x="0" y="212"/>
                </a:lnTo>
                <a:lnTo>
                  <a:pt x="4" y="208"/>
                </a:lnTo>
                <a:lnTo>
                  <a:pt x="8" y="200"/>
                </a:lnTo>
                <a:lnTo>
                  <a:pt x="16" y="192"/>
                </a:lnTo>
                <a:lnTo>
                  <a:pt x="24" y="184"/>
                </a:lnTo>
                <a:lnTo>
                  <a:pt x="36" y="172"/>
                </a:lnTo>
                <a:lnTo>
                  <a:pt x="48" y="160"/>
                </a:lnTo>
                <a:lnTo>
                  <a:pt x="64" y="148"/>
                </a:lnTo>
                <a:lnTo>
                  <a:pt x="76" y="132"/>
                </a:lnTo>
                <a:lnTo>
                  <a:pt x="92" y="116"/>
                </a:lnTo>
                <a:lnTo>
                  <a:pt x="112" y="96"/>
                </a:lnTo>
                <a:lnTo>
                  <a:pt x="128" y="76"/>
                </a:lnTo>
                <a:lnTo>
                  <a:pt x="148" y="52"/>
                </a:lnTo>
                <a:lnTo>
                  <a:pt x="164" y="24"/>
                </a:lnTo>
                <a:lnTo>
                  <a:pt x="184" y="0"/>
                </a:lnTo>
                <a:lnTo>
                  <a:pt x="196" y="48"/>
                </a:lnTo>
                <a:lnTo>
                  <a:pt x="184" y="68"/>
                </a:lnTo>
                <a:lnTo>
                  <a:pt x="172" y="92"/>
                </a:lnTo>
                <a:lnTo>
                  <a:pt x="152" y="112"/>
                </a:lnTo>
                <a:lnTo>
                  <a:pt x="132" y="136"/>
                </a:lnTo>
                <a:lnTo>
                  <a:pt x="132" y="136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71" name="Freeform 387">
            <a:extLst>
              <a:ext uri="{FF2B5EF4-FFF2-40B4-BE49-F238E27FC236}">
                <a16:creationId xmlns:a16="http://schemas.microsoft.com/office/drawing/2014/main" id="{36BF16B0-FF87-46B9-BADB-DBD4D5E55E3B}"/>
              </a:ext>
            </a:extLst>
          </p:cNvPr>
          <p:cNvSpPr>
            <a:spLocks/>
          </p:cNvSpPr>
          <p:nvPr/>
        </p:nvSpPr>
        <p:spPr bwMode="auto">
          <a:xfrm>
            <a:off x="9493758" y="1951418"/>
            <a:ext cx="1452442" cy="982437"/>
          </a:xfrm>
          <a:custGeom>
            <a:avLst/>
            <a:gdLst>
              <a:gd name="T0" fmla="*/ 4 w 416"/>
              <a:gd name="T1" fmla="*/ 24 h 212"/>
              <a:gd name="T2" fmla="*/ 0 w 416"/>
              <a:gd name="T3" fmla="*/ 16 h 212"/>
              <a:gd name="T4" fmla="*/ 4 w 416"/>
              <a:gd name="T5" fmla="*/ 8 h 212"/>
              <a:gd name="T6" fmla="*/ 16 w 416"/>
              <a:gd name="T7" fmla="*/ 0 h 212"/>
              <a:gd name="T8" fmla="*/ 36 w 416"/>
              <a:gd name="T9" fmla="*/ 0 h 212"/>
              <a:gd name="T10" fmla="*/ 48 w 416"/>
              <a:gd name="T11" fmla="*/ 4 h 212"/>
              <a:gd name="T12" fmla="*/ 56 w 416"/>
              <a:gd name="T13" fmla="*/ 8 h 212"/>
              <a:gd name="T14" fmla="*/ 68 w 416"/>
              <a:gd name="T15" fmla="*/ 12 h 212"/>
              <a:gd name="T16" fmla="*/ 84 w 416"/>
              <a:gd name="T17" fmla="*/ 24 h 212"/>
              <a:gd name="T18" fmla="*/ 104 w 416"/>
              <a:gd name="T19" fmla="*/ 40 h 212"/>
              <a:gd name="T20" fmla="*/ 140 w 416"/>
              <a:gd name="T21" fmla="*/ 68 h 212"/>
              <a:gd name="T22" fmla="*/ 188 w 416"/>
              <a:gd name="T23" fmla="*/ 100 h 212"/>
              <a:gd name="T24" fmla="*/ 224 w 416"/>
              <a:gd name="T25" fmla="*/ 120 h 212"/>
              <a:gd name="T26" fmla="*/ 252 w 416"/>
              <a:gd name="T27" fmla="*/ 132 h 212"/>
              <a:gd name="T28" fmla="*/ 280 w 416"/>
              <a:gd name="T29" fmla="*/ 144 h 212"/>
              <a:gd name="T30" fmla="*/ 316 w 416"/>
              <a:gd name="T31" fmla="*/ 152 h 212"/>
              <a:gd name="T32" fmla="*/ 356 w 416"/>
              <a:gd name="T33" fmla="*/ 160 h 212"/>
              <a:gd name="T34" fmla="*/ 388 w 416"/>
              <a:gd name="T35" fmla="*/ 168 h 212"/>
              <a:gd name="T36" fmla="*/ 408 w 416"/>
              <a:gd name="T37" fmla="*/ 176 h 212"/>
              <a:gd name="T38" fmla="*/ 416 w 416"/>
              <a:gd name="T39" fmla="*/ 184 h 212"/>
              <a:gd name="T40" fmla="*/ 416 w 416"/>
              <a:gd name="T41" fmla="*/ 188 h 212"/>
              <a:gd name="T42" fmla="*/ 408 w 416"/>
              <a:gd name="T43" fmla="*/ 192 h 212"/>
              <a:gd name="T44" fmla="*/ 392 w 416"/>
              <a:gd name="T45" fmla="*/ 196 h 212"/>
              <a:gd name="T46" fmla="*/ 372 w 416"/>
              <a:gd name="T47" fmla="*/ 200 h 212"/>
              <a:gd name="T48" fmla="*/ 344 w 416"/>
              <a:gd name="T49" fmla="*/ 204 h 212"/>
              <a:gd name="T50" fmla="*/ 320 w 416"/>
              <a:gd name="T51" fmla="*/ 208 h 212"/>
              <a:gd name="T52" fmla="*/ 304 w 416"/>
              <a:gd name="T53" fmla="*/ 208 h 212"/>
              <a:gd name="T54" fmla="*/ 292 w 416"/>
              <a:gd name="T55" fmla="*/ 212 h 212"/>
              <a:gd name="T56" fmla="*/ 276 w 416"/>
              <a:gd name="T57" fmla="*/ 208 h 212"/>
              <a:gd name="T58" fmla="*/ 256 w 416"/>
              <a:gd name="T59" fmla="*/ 204 h 212"/>
              <a:gd name="T60" fmla="*/ 232 w 416"/>
              <a:gd name="T61" fmla="*/ 192 h 212"/>
              <a:gd name="T62" fmla="*/ 212 w 416"/>
              <a:gd name="T63" fmla="*/ 176 h 212"/>
              <a:gd name="T64" fmla="*/ 180 w 416"/>
              <a:gd name="T65" fmla="*/ 152 h 212"/>
              <a:gd name="T66" fmla="*/ 144 w 416"/>
              <a:gd name="T67" fmla="*/ 120 h 212"/>
              <a:gd name="T68" fmla="*/ 104 w 416"/>
              <a:gd name="T69" fmla="*/ 84 h 212"/>
              <a:gd name="T70" fmla="*/ 68 w 416"/>
              <a:gd name="T71" fmla="*/ 56 h 212"/>
              <a:gd name="T72" fmla="*/ 40 w 416"/>
              <a:gd name="T73" fmla="*/ 36 h 212"/>
              <a:gd name="T74" fmla="*/ 20 w 416"/>
              <a:gd name="T75" fmla="*/ 24 h 212"/>
              <a:gd name="T76" fmla="*/ 12 w 416"/>
              <a:gd name="T77" fmla="*/ 24 h 2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416" h="212">
                <a:moveTo>
                  <a:pt x="12" y="24"/>
                </a:moveTo>
                <a:lnTo>
                  <a:pt x="4" y="24"/>
                </a:lnTo>
                <a:lnTo>
                  <a:pt x="0" y="20"/>
                </a:lnTo>
                <a:lnTo>
                  <a:pt x="0" y="16"/>
                </a:lnTo>
                <a:lnTo>
                  <a:pt x="0" y="12"/>
                </a:lnTo>
                <a:lnTo>
                  <a:pt x="4" y="8"/>
                </a:lnTo>
                <a:lnTo>
                  <a:pt x="8" y="4"/>
                </a:lnTo>
                <a:lnTo>
                  <a:pt x="16" y="0"/>
                </a:lnTo>
                <a:lnTo>
                  <a:pt x="24" y="0"/>
                </a:lnTo>
                <a:lnTo>
                  <a:pt x="36" y="0"/>
                </a:lnTo>
                <a:lnTo>
                  <a:pt x="44" y="4"/>
                </a:lnTo>
                <a:lnTo>
                  <a:pt x="48" y="4"/>
                </a:lnTo>
                <a:lnTo>
                  <a:pt x="52" y="4"/>
                </a:lnTo>
                <a:lnTo>
                  <a:pt x="56" y="8"/>
                </a:lnTo>
                <a:lnTo>
                  <a:pt x="60" y="8"/>
                </a:lnTo>
                <a:lnTo>
                  <a:pt x="68" y="12"/>
                </a:lnTo>
                <a:lnTo>
                  <a:pt x="72" y="20"/>
                </a:lnTo>
                <a:lnTo>
                  <a:pt x="84" y="24"/>
                </a:lnTo>
                <a:lnTo>
                  <a:pt x="92" y="32"/>
                </a:lnTo>
                <a:lnTo>
                  <a:pt x="104" y="40"/>
                </a:lnTo>
                <a:lnTo>
                  <a:pt x="116" y="48"/>
                </a:lnTo>
                <a:lnTo>
                  <a:pt x="140" y="68"/>
                </a:lnTo>
                <a:lnTo>
                  <a:pt x="164" y="84"/>
                </a:lnTo>
                <a:lnTo>
                  <a:pt x="188" y="100"/>
                </a:lnTo>
                <a:lnTo>
                  <a:pt x="212" y="112"/>
                </a:lnTo>
                <a:lnTo>
                  <a:pt x="224" y="120"/>
                </a:lnTo>
                <a:lnTo>
                  <a:pt x="236" y="124"/>
                </a:lnTo>
                <a:lnTo>
                  <a:pt x="252" y="132"/>
                </a:lnTo>
                <a:lnTo>
                  <a:pt x="264" y="136"/>
                </a:lnTo>
                <a:lnTo>
                  <a:pt x="280" y="144"/>
                </a:lnTo>
                <a:lnTo>
                  <a:pt x="300" y="148"/>
                </a:lnTo>
                <a:lnTo>
                  <a:pt x="316" y="152"/>
                </a:lnTo>
                <a:lnTo>
                  <a:pt x="336" y="156"/>
                </a:lnTo>
                <a:lnTo>
                  <a:pt x="356" y="160"/>
                </a:lnTo>
                <a:lnTo>
                  <a:pt x="376" y="164"/>
                </a:lnTo>
                <a:lnTo>
                  <a:pt x="388" y="168"/>
                </a:lnTo>
                <a:lnTo>
                  <a:pt x="400" y="172"/>
                </a:lnTo>
                <a:lnTo>
                  <a:pt x="408" y="176"/>
                </a:lnTo>
                <a:lnTo>
                  <a:pt x="412" y="180"/>
                </a:lnTo>
                <a:lnTo>
                  <a:pt x="416" y="184"/>
                </a:lnTo>
                <a:lnTo>
                  <a:pt x="416" y="184"/>
                </a:lnTo>
                <a:lnTo>
                  <a:pt x="416" y="188"/>
                </a:lnTo>
                <a:lnTo>
                  <a:pt x="412" y="192"/>
                </a:lnTo>
                <a:lnTo>
                  <a:pt x="408" y="192"/>
                </a:lnTo>
                <a:lnTo>
                  <a:pt x="400" y="196"/>
                </a:lnTo>
                <a:lnTo>
                  <a:pt x="392" y="196"/>
                </a:lnTo>
                <a:lnTo>
                  <a:pt x="384" y="200"/>
                </a:lnTo>
                <a:lnTo>
                  <a:pt x="372" y="200"/>
                </a:lnTo>
                <a:lnTo>
                  <a:pt x="360" y="204"/>
                </a:lnTo>
                <a:lnTo>
                  <a:pt x="344" y="204"/>
                </a:lnTo>
                <a:lnTo>
                  <a:pt x="332" y="208"/>
                </a:lnTo>
                <a:lnTo>
                  <a:pt x="320" y="208"/>
                </a:lnTo>
                <a:lnTo>
                  <a:pt x="312" y="208"/>
                </a:lnTo>
                <a:lnTo>
                  <a:pt x="304" y="208"/>
                </a:lnTo>
                <a:lnTo>
                  <a:pt x="296" y="212"/>
                </a:lnTo>
                <a:lnTo>
                  <a:pt x="292" y="212"/>
                </a:lnTo>
                <a:lnTo>
                  <a:pt x="284" y="212"/>
                </a:lnTo>
                <a:lnTo>
                  <a:pt x="276" y="208"/>
                </a:lnTo>
                <a:lnTo>
                  <a:pt x="264" y="208"/>
                </a:lnTo>
                <a:lnTo>
                  <a:pt x="256" y="204"/>
                </a:lnTo>
                <a:lnTo>
                  <a:pt x="240" y="196"/>
                </a:lnTo>
                <a:lnTo>
                  <a:pt x="232" y="192"/>
                </a:lnTo>
                <a:lnTo>
                  <a:pt x="224" y="184"/>
                </a:lnTo>
                <a:lnTo>
                  <a:pt x="212" y="176"/>
                </a:lnTo>
                <a:lnTo>
                  <a:pt x="196" y="164"/>
                </a:lnTo>
                <a:lnTo>
                  <a:pt x="180" y="152"/>
                </a:lnTo>
                <a:lnTo>
                  <a:pt x="164" y="136"/>
                </a:lnTo>
                <a:lnTo>
                  <a:pt x="144" y="120"/>
                </a:lnTo>
                <a:lnTo>
                  <a:pt x="124" y="104"/>
                </a:lnTo>
                <a:lnTo>
                  <a:pt x="104" y="84"/>
                </a:lnTo>
                <a:lnTo>
                  <a:pt x="84" y="68"/>
                </a:lnTo>
                <a:lnTo>
                  <a:pt x="68" y="56"/>
                </a:lnTo>
                <a:lnTo>
                  <a:pt x="52" y="44"/>
                </a:lnTo>
                <a:lnTo>
                  <a:pt x="40" y="36"/>
                </a:lnTo>
                <a:lnTo>
                  <a:pt x="28" y="28"/>
                </a:lnTo>
                <a:lnTo>
                  <a:pt x="20" y="24"/>
                </a:lnTo>
                <a:lnTo>
                  <a:pt x="12" y="24"/>
                </a:lnTo>
                <a:lnTo>
                  <a:pt x="12" y="24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72" name="Freeform 388">
            <a:extLst>
              <a:ext uri="{FF2B5EF4-FFF2-40B4-BE49-F238E27FC236}">
                <a16:creationId xmlns:a16="http://schemas.microsoft.com/office/drawing/2014/main" id="{4F989989-F5D0-446E-A454-FD06182D411B}"/>
              </a:ext>
            </a:extLst>
          </p:cNvPr>
          <p:cNvSpPr>
            <a:spLocks/>
          </p:cNvSpPr>
          <p:nvPr/>
        </p:nvSpPr>
        <p:spPr bwMode="auto">
          <a:xfrm>
            <a:off x="9004955" y="1840198"/>
            <a:ext cx="377076" cy="296585"/>
          </a:xfrm>
          <a:custGeom>
            <a:avLst/>
            <a:gdLst>
              <a:gd name="T0" fmla="*/ 0 w 108"/>
              <a:gd name="T1" fmla="*/ 4 h 64"/>
              <a:gd name="T2" fmla="*/ 16 w 108"/>
              <a:gd name="T3" fmla="*/ 0 h 64"/>
              <a:gd name="T4" fmla="*/ 28 w 108"/>
              <a:gd name="T5" fmla="*/ 0 h 64"/>
              <a:gd name="T6" fmla="*/ 40 w 108"/>
              <a:gd name="T7" fmla="*/ 0 h 64"/>
              <a:gd name="T8" fmla="*/ 48 w 108"/>
              <a:gd name="T9" fmla="*/ 0 h 64"/>
              <a:gd name="T10" fmla="*/ 68 w 108"/>
              <a:gd name="T11" fmla="*/ 4 h 64"/>
              <a:gd name="T12" fmla="*/ 84 w 108"/>
              <a:gd name="T13" fmla="*/ 12 h 64"/>
              <a:gd name="T14" fmla="*/ 96 w 108"/>
              <a:gd name="T15" fmla="*/ 20 h 64"/>
              <a:gd name="T16" fmla="*/ 104 w 108"/>
              <a:gd name="T17" fmla="*/ 28 h 64"/>
              <a:gd name="T18" fmla="*/ 104 w 108"/>
              <a:gd name="T19" fmla="*/ 32 h 64"/>
              <a:gd name="T20" fmla="*/ 108 w 108"/>
              <a:gd name="T21" fmla="*/ 36 h 64"/>
              <a:gd name="T22" fmla="*/ 108 w 108"/>
              <a:gd name="T23" fmla="*/ 40 h 64"/>
              <a:gd name="T24" fmla="*/ 108 w 108"/>
              <a:gd name="T25" fmla="*/ 44 h 64"/>
              <a:gd name="T26" fmla="*/ 104 w 108"/>
              <a:gd name="T27" fmla="*/ 52 h 64"/>
              <a:gd name="T28" fmla="*/ 100 w 108"/>
              <a:gd name="T29" fmla="*/ 56 h 64"/>
              <a:gd name="T30" fmla="*/ 96 w 108"/>
              <a:gd name="T31" fmla="*/ 60 h 64"/>
              <a:gd name="T32" fmla="*/ 96 w 108"/>
              <a:gd name="T33" fmla="*/ 64 h 64"/>
              <a:gd name="T34" fmla="*/ 92 w 108"/>
              <a:gd name="T35" fmla="*/ 64 h 64"/>
              <a:gd name="T36" fmla="*/ 84 w 108"/>
              <a:gd name="T37" fmla="*/ 64 h 64"/>
              <a:gd name="T38" fmla="*/ 76 w 108"/>
              <a:gd name="T39" fmla="*/ 60 h 64"/>
              <a:gd name="T40" fmla="*/ 64 w 108"/>
              <a:gd name="T41" fmla="*/ 56 h 64"/>
              <a:gd name="T42" fmla="*/ 52 w 108"/>
              <a:gd name="T43" fmla="*/ 52 h 64"/>
              <a:gd name="T44" fmla="*/ 44 w 108"/>
              <a:gd name="T45" fmla="*/ 44 h 64"/>
              <a:gd name="T46" fmla="*/ 36 w 108"/>
              <a:gd name="T47" fmla="*/ 40 h 64"/>
              <a:gd name="T48" fmla="*/ 28 w 108"/>
              <a:gd name="T49" fmla="*/ 32 h 64"/>
              <a:gd name="T50" fmla="*/ 20 w 108"/>
              <a:gd name="T51" fmla="*/ 24 h 64"/>
              <a:gd name="T52" fmla="*/ 12 w 108"/>
              <a:gd name="T53" fmla="*/ 16 h 64"/>
              <a:gd name="T54" fmla="*/ 0 w 108"/>
              <a:gd name="T55" fmla="*/ 4 h 64"/>
              <a:gd name="T56" fmla="*/ 0 w 108"/>
              <a:gd name="T57" fmla="*/ 4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08" h="64">
                <a:moveTo>
                  <a:pt x="0" y="4"/>
                </a:moveTo>
                <a:lnTo>
                  <a:pt x="16" y="0"/>
                </a:lnTo>
                <a:lnTo>
                  <a:pt x="28" y="0"/>
                </a:lnTo>
                <a:lnTo>
                  <a:pt x="40" y="0"/>
                </a:lnTo>
                <a:lnTo>
                  <a:pt x="48" y="0"/>
                </a:lnTo>
                <a:lnTo>
                  <a:pt x="68" y="4"/>
                </a:lnTo>
                <a:lnTo>
                  <a:pt x="84" y="12"/>
                </a:lnTo>
                <a:lnTo>
                  <a:pt x="96" y="20"/>
                </a:lnTo>
                <a:lnTo>
                  <a:pt x="104" y="28"/>
                </a:lnTo>
                <a:lnTo>
                  <a:pt x="104" y="32"/>
                </a:lnTo>
                <a:lnTo>
                  <a:pt x="108" y="36"/>
                </a:lnTo>
                <a:lnTo>
                  <a:pt x="108" y="40"/>
                </a:lnTo>
                <a:lnTo>
                  <a:pt x="108" y="44"/>
                </a:lnTo>
                <a:lnTo>
                  <a:pt x="104" y="52"/>
                </a:lnTo>
                <a:lnTo>
                  <a:pt x="100" y="56"/>
                </a:lnTo>
                <a:lnTo>
                  <a:pt x="96" y="60"/>
                </a:lnTo>
                <a:lnTo>
                  <a:pt x="96" y="64"/>
                </a:lnTo>
                <a:lnTo>
                  <a:pt x="92" y="64"/>
                </a:lnTo>
                <a:lnTo>
                  <a:pt x="84" y="64"/>
                </a:lnTo>
                <a:lnTo>
                  <a:pt x="76" y="60"/>
                </a:lnTo>
                <a:lnTo>
                  <a:pt x="64" y="56"/>
                </a:lnTo>
                <a:lnTo>
                  <a:pt x="52" y="52"/>
                </a:lnTo>
                <a:lnTo>
                  <a:pt x="44" y="44"/>
                </a:lnTo>
                <a:lnTo>
                  <a:pt x="36" y="40"/>
                </a:lnTo>
                <a:lnTo>
                  <a:pt x="28" y="32"/>
                </a:lnTo>
                <a:lnTo>
                  <a:pt x="20" y="24"/>
                </a:lnTo>
                <a:lnTo>
                  <a:pt x="12" y="16"/>
                </a:lnTo>
                <a:lnTo>
                  <a:pt x="0" y="4"/>
                </a:lnTo>
                <a:lnTo>
                  <a:pt x="0" y="4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73" name="Freeform 389">
            <a:extLst>
              <a:ext uri="{FF2B5EF4-FFF2-40B4-BE49-F238E27FC236}">
                <a16:creationId xmlns:a16="http://schemas.microsoft.com/office/drawing/2014/main" id="{CC786118-5C93-4C4B-8B23-FBA8DC8C05D7}"/>
              </a:ext>
            </a:extLst>
          </p:cNvPr>
          <p:cNvSpPr>
            <a:spLocks/>
          </p:cNvSpPr>
          <p:nvPr/>
        </p:nvSpPr>
        <p:spPr bwMode="auto">
          <a:xfrm>
            <a:off x="8879263" y="653859"/>
            <a:ext cx="335179" cy="2409752"/>
          </a:xfrm>
          <a:custGeom>
            <a:avLst/>
            <a:gdLst>
              <a:gd name="T0" fmla="*/ 72 w 96"/>
              <a:gd name="T1" fmla="*/ 272 h 520"/>
              <a:gd name="T2" fmla="*/ 68 w 96"/>
              <a:gd name="T3" fmla="*/ 324 h 520"/>
              <a:gd name="T4" fmla="*/ 68 w 96"/>
              <a:gd name="T5" fmla="*/ 372 h 520"/>
              <a:gd name="T6" fmla="*/ 68 w 96"/>
              <a:gd name="T7" fmla="*/ 420 h 520"/>
              <a:gd name="T8" fmla="*/ 64 w 96"/>
              <a:gd name="T9" fmla="*/ 464 h 520"/>
              <a:gd name="T10" fmla="*/ 56 w 96"/>
              <a:gd name="T11" fmla="*/ 492 h 520"/>
              <a:gd name="T12" fmla="*/ 44 w 96"/>
              <a:gd name="T13" fmla="*/ 512 h 520"/>
              <a:gd name="T14" fmla="*/ 32 w 96"/>
              <a:gd name="T15" fmla="*/ 520 h 520"/>
              <a:gd name="T16" fmla="*/ 24 w 96"/>
              <a:gd name="T17" fmla="*/ 512 h 520"/>
              <a:gd name="T18" fmla="*/ 12 w 96"/>
              <a:gd name="T19" fmla="*/ 496 h 520"/>
              <a:gd name="T20" fmla="*/ 4 w 96"/>
              <a:gd name="T21" fmla="*/ 476 h 520"/>
              <a:gd name="T22" fmla="*/ 0 w 96"/>
              <a:gd name="T23" fmla="*/ 460 h 520"/>
              <a:gd name="T24" fmla="*/ 4 w 96"/>
              <a:gd name="T25" fmla="*/ 452 h 520"/>
              <a:gd name="T26" fmla="*/ 4 w 96"/>
              <a:gd name="T27" fmla="*/ 440 h 520"/>
              <a:gd name="T28" fmla="*/ 8 w 96"/>
              <a:gd name="T29" fmla="*/ 424 h 520"/>
              <a:gd name="T30" fmla="*/ 12 w 96"/>
              <a:gd name="T31" fmla="*/ 404 h 520"/>
              <a:gd name="T32" fmla="*/ 16 w 96"/>
              <a:gd name="T33" fmla="*/ 380 h 520"/>
              <a:gd name="T34" fmla="*/ 20 w 96"/>
              <a:gd name="T35" fmla="*/ 348 h 520"/>
              <a:gd name="T36" fmla="*/ 24 w 96"/>
              <a:gd name="T37" fmla="*/ 308 h 520"/>
              <a:gd name="T38" fmla="*/ 24 w 96"/>
              <a:gd name="T39" fmla="*/ 264 h 520"/>
              <a:gd name="T40" fmla="*/ 28 w 96"/>
              <a:gd name="T41" fmla="*/ 176 h 520"/>
              <a:gd name="T42" fmla="*/ 28 w 96"/>
              <a:gd name="T43" fmla="*/ 100 h 520"/>
              <a:gd name="T44" fmla="*/ 24 w 96"/>
              <a:gd name="T45" fmla="*/ 72 h 520"/>
              <a:gd name="T46" fmla="*/ 24 w 96"/>
              <a:gd name="T47" fmla="*/ 48 h 520"/>
              <a:gd name="T48" fmla="*/ 20 w 96"/>
              <a:gd name="T49" fmla="*/ 32 h 520"/>
              <a:gd name="T50" fmla="*/ 16 w 96"/>
              <a:gd name="T51" fmla="*/ 24 h 520"/>
              <a:gd name="T52" fmla="*/ 12 w 96"/>
              <a:gd name="T53" fmla="*/ 16 h 520"/>
              <a:gd name="T54" fmla="*/ 16 w 96"/>
              <a:gd name="T55" fmla="*/ 8 h 520"/>
              <a:gd name="T56" fmla="*/ 32 w 96"/>
              <a:gd name="T57" fmla="*/ 0 h 520"/>
              <a:gd name="T58" fmla="*/ 56 w 96"/>
              <a:gd name="T59" fmla="*/ 8 h 520"/>
              <a:gd name="T60" fmla="*/ 80 w 96"/>
              <a:gd name="T61" fmla="*/ 16 h 520"/>
              <a:gd name="T62" fmla="*/ 92 w 96"/>
              <a:gd name="T63" fmla="*/ 24 h 520"/>
              <a:gd name="T64" fmla="*/ 96 w 96"/>
              <a:gd name="T65" fmla="*/ 32 h 520"/>
              <a:gd name="T66" fmla="*/ 92 w 96"/>
              <a:gd name="T67" fmla="*/ 44 h 520"/>
              <a:gd name="T68" fmla="*/ 88 w 96"/>
              <a:gd name="T69" fmla="*/ 52 h 520"/>
              <a:gd name="T70" fmla="*/ 88 w 96"/>
              <a:gd name="T71" fmla="*/ 64 h 520"/>
              <a:gd name="T72" fmla="*/ 84 w 96"/>
              <a:gd name="T73" fmla="*/ 84 h 520"/>
              <a:gd name="T74" fmla="*/ 80 w 96"/>
              <a:gd name="T75" fmla="*/ 112 h 520"/>
              <a:gd name="T76" fmla="*/ 76 w 96"/>
              <a:gd name="T77" fmla="*/ 192 h 520"/>
              <a:gd name="T78" fmla="*/ 76 w 96"/>
              <a:gd name="T79" fmla="*/ 220 h 5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96" h="520">
                <a:moveTo>
                  <a:pt x="76" y="220"/>
                </a:moveTo>
                <a:lnTo>
                  <a:pt x="72" y="272"/>
                </a:lnTo>
                <a:lnTo>
                  <a:pt x="72" y="296"/>
                </a:lnTo>
                <a:lnTo>
                  <a:pt x="68" y="324"/>
                </a:lnTo>
                <a:lnTo>
                  <a:pt x="68" y="348"/>
                </a:lnTo>
                <a:lnTo>
                  <a:pt x="68" y="372"/>
                </a:lnTo>
                <a:lnTo>
                  <a:pt x="68" y="400"/>
                </a:lnTo>
                <a:lnTo>
                  <a:pt x="68" y="420"/>
                </a:lnTo>
                <a:lnTo>
                  <a:pt x="64" y="444"/>
                </a:lnTo>
                <a:lnTo>
                  <a:pt x="64" y="464"/>
                </a:lnTo>
                <a:lnTo>
                  <a:pt x="60" y="480"/>
                </a:lnTo>
                <a:lnTo>
                  <a:pt x="56" y="492"/>
                </a:lnTo>
                <a:lnTo>
                  <a:pt x="52" y="504"/>
                </a:lnTo>
                <a:lnTo>
                  <a:pt x="44" y="512"/>
                </a:lnTo>
                <a:lnTo>
                  <a:pt x="40" y="516"/>
                </a:lnTo>
                <a:lnTo>
                  <a:pt x="32" y="520"/>
                </a:lnTo>
                <a:lnTo>
                  <a:pt x="28" y="516"/>
                </a:lnTo>
                <a:lnTo>
                  <a:pt x="24" y="512"/>
                </a:lnTo>
                <a:lnTo>
                  <a:pt x="16" y="504"/>
                </a:lnTo>
                <a:lnTo>
                  <a:pt x="12" y="496"/>
                </a:lnTo>
                <a:lnTo>
                  <a:pt x="8" y="484"/>
                </a:lnTo>
                <a:lnTo>
                  <a:pt x="4" y="476"/>
                </a:lnTo>
                <a:lnTo>
                  <a:pt x="4" y="468"/>
                </a:lnTo>
                <a:lnTo>
                  <a:pt x="0" y="460"/>
                </a:lnTo>
                <a:lnTo>
                  <a:pt x="0" y="456"/>
                </a:lnTo>
                <a:lnTo>
                  <a:pt x="4" y="452"/>
                </a:lnTo>
                <a:lnTo>
                  <a:pt x="4" y="448"/>
                </a:lnTo>
                <a:lnTo>
                  <a:pt x="4" y="440"/>
                </a:lnTo>
                <a:lnTo>
                  <a:pt x="4" y="436"/>
                </a:lnTo>
                <a:lnTo>
                  <a:pt x="8" y="424"/>
                </a:lnTo>
                <a:lnTo>
                  <a:pt x="8" y="416"/>
                </a:lnTo>
                <a:lnTo>
                  <a:pt x="12" y="404"/>
                </a:lnTo>
                <a:lnTo>
                  <a:pt x="12" y="392"/>
                </a:lnTo>
                <a:lnTo>
                  <a:pt x="16" y="380"/>
                </a:lnTo>
                <a:lnTo>
                  <a:pt x="16" y="364"/>
                </a:lnTo>
                <a:lnTo>
                  <a:pt x="20" y="348"/>
                </a:lnTo>
                <a:lnTo>
                  <a:pt x="20" y="328"/>
                </a:lnTo>
                <a:lnTo>
                  <a:pt x="24" y="308"/>
                </a:lnTo>
                <a:lnTo>
                  <a:pt x="24" y="288"/>
                </a:lnTo>
                <a:lnTo>
                  <a:pt x="24" y="264"/>
                </a:lnTo>
                <a:lnTo>
                  <a:pt x="28" y="220"/>
                </a:lnTo>
                <a:lnTo>
                  <a:pt x="28" y="176"/>
                </a:lnTo>
                <a:lnTo>
                  <a:pt x="28" y="140"/>
                </a:lnTo>
                <a:lnTo>
                  <a:pt x="28" y="100"/>
                </a:lnTo>
                <a:lnTo>
                  <a:pt x="28" y="84"/>
                </a:lnTo>
                <a:lnTo>
                  <a:pt x="24" y="72"/>
                </a:lnTo>
                <a:lnTo>
                  <a:pt x="24" y="56"/>
                </a:lnTo>
                <a:lnTo>
                  <a:pt x="24" y="48"/>
                </a:lnTo>
                <a:lnTo>
                  <a:pt x="20" y="40"/>
                </a:lnTo>
                <a:lnTo>
                  <a:pt x="20" y="32"/>
                </a:lnTo>
                <a:lnTo>
                  <a:pt x="20" y="28"/>
                </a:lnTo>
                <a:lnTo>
                  <a:pt x="16" y="24"/>
                </a:lnTo>
                <a:lnTo>
                  <a:pt x="12" y="20"/>
                </a:lnTo>
                <a:lnTo>
                  <a:pt x="12" y="16"/>
                </a:lnTo>
                <a:lnTo>
                  <a:pt x="12" y="12"/>
                </a:lnTo>
                <a:lnTo>
                  <a:pt x="16" y="8"/>
                </a:lnTo>
                <a:lnTo>
                  <a:pt x="24" y="4"/>
                </a:lnTo>
                <a:lnTo>
                  <a:pt x="32" y="0"/>
                </a:lnTo>
                <a:lnTo>
                  <a:pt x="44" y="4"/>
                </a:lnTo>
                <a:lnTo>
                  <a:pt x="56" y="8"/>
                </a:lnTo>
                <a:lnTo>
                  <a:pt x="72" y="12"/>
                </a:lnTo>
                <a:lnTo>
                  <a:pt x="80" y="16"/>
                </a:lnTo>
                <a:lnTo>
                  <a:pt x="88" y="20"/>
                </a:lnTo>
                <a:lnTo>
                  <a:pt x="92" y="24"/>
                </a:lnTo>
                <a:lnTo>
                  <a:pt x="96" y="28"/>
                </a:lnTo>
                <a:lnTo>
                  <a:pt x="96" y="32"/>
                </a:lnTo>
                <a:lnTo>
                  <a:pt x="96" y="40"/>
                </a:lnTo>
                <a:lnTo>
                  <a:pt x="92" y="44"/>
                </a:lnTo>
                <a:lnTo>
                  <a:pt x="92" y="48"/>
                </a:lnTo>
                <a:lnTo>
                  <a:pt x="88" y="52"/>
                </a:lnTo>
                <a:lnTo>
                  <a:pt x="88" y="56"/>
                </a:lnTo>
                <a:lnTo>
                  <a:pt x="88" y="64"/>
                </a:lnTo>
                <a:lnTo>
                  <a:pt x="84" y="76"/>
                </a:lnTo>
                <a:lnTo>
                  <a:pt x="84" y="84"/>
                </a:lnTo>
                <a:lnTo>
                  <a:pt x="80" y="96"/>
                </a:lnTo>
                <a:lnTo>
                  <a:pt x="80" y="112"/>
                </a:lnTo>
                <a:lnTo>
                  <a:pt x="76" y="164"/>
                </a:lnTo>
                <a:lnTo>
                  <a:pt x="76" y="192"/>
                </a:lnTo>
                <a:lnTo>
                  <a:pt x="76" y="220"/>
                </a:lnTo>
                <a:lnTo>
                  <a:pt x="76" y="220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74" name="Freeform 390">
            <a:extLst>
              <a:ext uri="{FF2B5EF4-FFF2-40B4-BE49-F238E27FC236}">
                <a16:creationId xmlns:a16="http://schemas.microsoft.com/office/drawing/2014/main" id="{43B315C3-35AF-457D-A1D8-AB43713BEB9C}"/>
              </a:ext>
            </a:extLst>
          </p:cNvPr>
          <p:cNvSpPr>
            <a:spLocks/>
          </p:cNvSpPr>
          <p:nvPr/>
        </p:nvSpPr>
        <p:spPr bwMode="auto">
          <a:xfrm>
            <a:off x="10024458" y="1450931"/>
            <a:ext cx="474837" cy="315121"/>
          </a:xfrm>
          <a:custGeom>
            <a:avLst/>
            <a:gdLst>
              <a:gd name="T0" fmla="*/ 124 w 136"/>
              <a:gd name="T1" fmla="*/ 32 h 68"/>
              <a:gd name="T2" fmla="*/ 132 w 136"/>
              <a:gd name="T3" fmla="*/ 44 h 68"/>
              <a:gd name="T4" fmla="*/ 136 w 136"/>
              <a:gd name="T5" fmla="*/ 52 h 68"/>
              <a:gd name="T6" fmla="*/ 136 w 136"/>
              <a:gd name="T7" fmla="*/ 56 h 68"/>
              <a:gd name="T8" fmla="*/ 136 w 136"/>
              <a:gd name="T9" fmla="*/ 64 h 68"/>
              <a:gd name="T10" fmla="*/ 136 w 136"/>
              <a:gd name="T11" fmla="*/ 64 h 68"/>
              <a:gd name="T12" fmla="*/ 132 w 136"/>
              <a:gd name="T13" fmla="*/ 68 h 68"/>
              <a:gd name="T14" fmla="*/ 128 w 136"/>
              <a:gd name="T15" fmla="*/ 68 h 68"/>
              <a:gd name="T16" fmla="*/ 124 w 136"/>
              <a:gd name="T17" fmla="*/ 68 h 68"/>
              <a:gd name="T18" fmla="*/ 112 w 136"/>
              <a:gd name="T19" fmla="*/ 68 h 68"/>
              <a:gd name="T20" fmla="*/ 96 w 136"/>
              <a:gd name="T21" fmla="*/ 64 h 68"/>
              <a:gd name="T22" fmla="*/ 80 w 136"/>
              <a:gd name="T23" fmla="*/ 56 h 68"/>
              <a:gd name="T24" fmla="*/ 60 w 136"/>
              <a:gd name="T25" fmla="*/ 52 h 68"/>
              <a:gd name="T26" fmla="*/ 48 w 136"/>
              <a:gd name="T27" fmla="*/ 44 h 68"/>
              <a:gd name="T28" fmla="*/ 32 w 136"/>
              <a:gd name="T29" fmla="*/ 32 h 68"/>
              <a:gd name="T30" fmla="*/ 24 w 136"/>
              <a:gd name="T31" fmla="*/ 28 h 68"/>
              <a:gd name="T32" fmla="*/ 16 w 136"/>
              <a:gd name="T33" fmla="*/ 24 h 68"/>
              <a:gd name="T34" fmla="*/ 12 w 136"/>
              <a:gd name="T35" fmla="*/ 20 h 68"/>
              <a:gd name="T36" fmla="*/ 8 w 136"/>
              <a:gd name="T37" fmla="*/ 16 h 68"/>
              <a:gd name="T38" fmla="*/ 4 w 136"/>
              <a:gd name="T39" fmla="*/ 12 h 68"/>
              <a:gd name="T40" fmla="*/ 0 w 136"/>
              <a:gd name="T41" fmla="*/ 8 h 68"/>
              <a:gd name="T42" fmla="*/ 4 w 136"/>
              <a:gd name="T43" fmla="*/ 4 h 68"/>
              <a:gd name="T44" fmla="*/ 8 w 136"/>
              <a:gd name="T45" fmla="*/ 4 h 68"/>
              <a:gd name="T46" fmla="*/ 12 w 136"/>
              <a:gd name="T47" fmla="*/ 0 h 68"/>
              <a:gd name="T48" fmla="*/ 20 w 136"/>
              <a:gd name="T49" fmla="*/ 0 h 68"/>
              <a:gd name="T50" fmla="*/ 32 w 136"/>
              <a:gd name="T51" fmla="*/ 0 h 68"/>
              <a:gd name="T52" fmla="*/ 48 w 136"/>
              <a:gd name="T53" fmla="*/ 4 h 68"/>
              <a:gd name="T54" fmla="*/ 60 w 136"/>
              <a:gd name="T55" fmla="*/ 4 h 68"/>
              <a:gd name="T56" fmla="*/ 76 w 136"/>
              <a:gd name="T57" fmla="*/ 4 h 68"/>
              <a:gd name="T58" fmla="*/ 88 w 136"/>
              <a:gd name="T59" fmla="*/ 8 h 68"/>
              <a:gd name="T60" fmla="*/ 104 w 136"/>
              <a:gd name="T61" fmla="*/ 16 h 68"/>
              <a:gd name="T62" fmla="*/ 116 w 136"/>
              <a:gd name="T63" fmla="*/ 24 h 68"/>
              <a:gd name="T64" fmla="*/ 124 w 136"/>
              <a:gd name="T65" fmla="*/ 32 h 68"/>
              <a:gd name="T66" fmla="*/ 124 w 136"/>
              <a:gd name="T67" fmla="*/ 32 h 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36" h="68">
                <a:moveTo>
                  <a:pt x="124" y="32"/>
                </a:moveTo>
                <a:lnTo>
                  <a:pt x="132" y="44"/>
                </a:lnTo>
                <a:lnTo>
                  <a:pt x="136" y="52"/>
                </a:lnTo>
                <a:lnTo>
                  <a:pt x="136" y="56"/>
                </a:lnTo>
                <a:lnTo>
                  <a:pt x="136" y="64"/>
                </a:lnTo>
                <a:lnTo>
                  <a:pt x="136" y="64"/>
                </a:lnTo>
                <a:lnTo>
                  <a:pt x="132" y="68"/>
                </a:lnTo>
                <a:lnTo>
                  <a:pt x="128" y="68"/>
                </a:lnTo>
                <a:lnTo>
                  <a:pt x="124" y="68"/>
                </a:lnTo>
                <a:lnTo>
                  <a:pt x="112" y="68"/>
                </a:lnTo>
                <a:lnTo>
                  <a:pt x="96" y="64"/>
                </a:lnTo>
                <a:lnTo>
                  <a:pt x="80" y="56"/>
                </a:lnTo>
                <a:lnTo>
                  <a:pt x="60" y="52"/>
                </a:lnTo>
                <a:lnTo>
                  <a:pt x="48" y="44"/>
                </a:lnTo>
                <a:lnTo>
                  <a:pt x="32" y="32"/>
                </a:lnTo>
                <a:lnTo>
                  <a:pt x="24" y="28"/>
                </a:lnTo>
                <a:lnTo>
                  <a:pt x="16" y="24"/>
                </a:lnTo>
                <a:lnTo>
                  <a:pt x="12" y="20"/>
                </a:lnTo>
                <a:lnTo>
                  <a:pt x="8" y="16"/>
                </a:lnTo>
                <a:lnTo>
                  <a:pt x="4" y="12"/>
                </a:lnTo>
                <a:lnTo>
                  <a:pt x="0" y="8"/>
                </a:lnTo>
                <a:lnTo>
                  <a:pt x="4" y="4"/>
                </a:lnTo>
                <a:lnTo>
                  <a:pt x="8" y="4"/>
                </a:lnTo>
                <a:lnTo>
                  <a:pt x="12" y="0"/>
                </a:lnTo>
                <a:lnTo>
                  <a:pt x="20" y="0"/>
                </a:lnTo>
                <a:lnTo>
                  <a:pt x="32" y="0"/>
                </a:lnTo>
                <a:lnTo>
                  <a:pt x="48" y="4"/>
                </a:lnTo>
                <a:lnTo>
                  <a:pt x="60" y="4"/>
                </a:lnTo>
                <a:lnTo>
                  <a:pt x="76" y="4"/>
                </a:lnTo>
                <a:lnTo>
                  <a:pt x="88" y="8"/>
                </a:lnTo>
                <a:lnTo>
                  <a:pt x="104" y="16"/>
                </a:lnTo>
                <a:lnTo>
                  <a:pt x="116" y="24"/>
                </a:lnTo>
                <a:lnTo>
                  <a:pt x="124" y="32"/>
                </a:lnTo>
                <a:lnTo>
                  <a:pt x="124" y="32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75" name="Freeform 391">
            <a:extLst>
              <a:ext uri="{FF2B5EF4-FFF2-40B4-BE49-F238E27FC236}">
                <a16:creationId xmlns:a16="http://schemas.microsoft.com/office/drawing/2014/main" id="{C1556698-2466-43E5-8A22-8772A82622B2}"/>
              </a:ext>
            </a:extLst>
          </p:cNvPr>
          <p:cNvSpPr>
            <a:spLocks/>
          </p:cNvSpPr>
          <p:nvPr/>
        </p:nvSpPr>
        <p:spPr bwMode="auto">
          <a:xfrm>
            <a:off x="9228408" y="1747516"/>
            <a:ext cx="991571" cy="1038047"/>
          </a:xfrm>
          <a:custGeom>
            <a:avLst/>
            <a:gdLst>
              <a:gd name="T0" fmla="*/ 176 w 284"/>
              <a:gd name="T1" fmla="*/ 108 h 224"/>
              <a:gd name="T2" fmla="*/ 188 w 284"/>
              <a:gd name="T3" fmla="*/ 92 h 224"/>
              <a:gd name="T4" fmla="*/ 196 w 284"/>
              <a:gd name="T5" fmla="*/ 76 h 224"/>
              <a:gd name="T6" fmla="*/ 204 w 284"/>
              <a:gd name="T7" fmla="*/ 64 h 224"/>
              <a:gd name="T8" fmla="*/ 208 w 284"/>
              <a:gd name="T9" fmla="*/ 52 h 224"/>
              <a:gd name="T10" fmla="*/ 212 w 284"/>
              <a:gd name="T11" fmla="*/ 44 h 224"/>
              <a:gd name="T12" fmla="*/ 212 w 284"/>
              <a:gd name="T13" fmla="*/ 36 h 224"/>
              <a:gd name="T14" fmla="*/ 212 w 284"/>
              <a:gd name="T15" fmla="*/ 28 h 224"/>
              <a:gd name="T16" fmla="*/ 212 w 284"/>
              <a:gd name="T17" fmla="*/ 20 h 224"/>
              <a:gd name="T18" fmla="*/ 212 w 284"/>
              <a:gd name="T19" fmla="*/ 16 h 224"/>
              <a:gd name="T20" fmla="*/ 212 w 284"/>
              <a:gd name="T21" fmla="*/ 12 h 224"/>
              <a:gd name="T22" fmla="*/ 212 w 284"/>
              <a:gd name="T23" fmla="*/ 8 h 224"/>
              <a:gd name="T24" fmla="*/ 216 w 284"/>
              <a:gd name="T25" fmla="*/ 4 h 224"/>
              <a:gd name="T26" fmla="*/ 224 w 284"/>
              <a:gd name="T27" fmla="*/ 0 h 224"/>
              <a:gd name="T28" fmla="*/ 232 w 284"/>
              <a:gd name="T29" fmla="*/ 0 h 224"/>
              <a:gd name="T30" fmla="*/ 244 w 284"/>
              <a:gd name="T31" fmla="*/ 4 h 224"/>
              <a:gd name="T32" fmla="*/ 260 w 284"/>
              <a:gd name="T33" fmla="*/ 8 h 224"/>
              <a:gd name="T34" fmla="*/ 272 w 284"/>
              <a:gd name="T35" fmla="*/ 16 h 224"/>
              <a:gd name="T36" fmla="*/ 280 w 284"/>
              <a:gd name="T37" fmla="*/ 20 h 224"/>
              <a:gd name="T38" fmla="*/ 284 w 284"/>
              <a:gd name="T39" fmla="*/ 24 h 224"/>
              <a:gd name="T40" fmla="*/ 284 w 284"/>
              <a:gd name="T41" fmla="*/ 32 h 224"/>
              <a:gd name="T42" fmla="*/ 284 w 284"/>
              <a:gd name="T43" fmla="*/ 36 h 224"/>
              <a:gd name="T44" fmla="*/ 280 w 284"/>
              <a:gd name="T45" fmla="*/ 48 h 224"/>
              <a:gd name="T46" fmla="*/ 276 w 284"/>
              <a:gd name="T47" fmla="*/ 56 h 224"/>
              <a:gd name="T48" fmla="*/ 272 w 284"/>
              <a:gd name="T49" fmla="*/ 72 h 224"/>
              <a:gd name="T50" fmla="*/ 260 w 284"/>
              <a:gd name="T51" fmla="*/ 84 h 224"/>
              <a:gd name="T52" fmla="*/ 252 w 284"/>
              <a:gd name="T53" fmla="*/ 100 h 224"/>
              <a:gd name="T54" fmla="*/ 236 w 284"/>
              <a:gd name="T55" fmla="*/ 112 h 224"/>
              <a:gd name="T56" fmla="*/ 224 w 284"/>
              <a:gd name="T57" fmla="*/ 128 h 224"/>
              <a:gd name="T58" fmla="*/ 208 w 284"/>
              <a:gd name="T59" fmla="*/ 144 h 224"/>
              <a:gd name="T60" fmla="*/ 192 w 284"/>
              <a:gd name="T61" fmla="*/ 156 h 224"/>
              <a:gd name="T62" fmla="*/ 172 w 284"/>
              <a:gd name="T63" fmla="*/ 168 h 224"/>
              <a:gd name="T64" fmla="*/ 152 w 284"/>
              <a:gd name="T65" fmla="*/ 180 h 224"/>
              <a:gd name="T66" fmla="*/ 132 w 284"/>
              <a:gd name="T67" fmla="*/ 192 h 224"/>
              <a:gd name="T68" fmla="*/ 108 w 284"/>
              <a:gd name="T69" fmla="*/ 200 h 224"/>
              <a:gd name="T70" fmla="*/ 84 w 284"/>
              <a:gd name="T71" fmla="*/ 208 h 224"/>
              <a:gd name="T72" fmla="*/ 60 w 284"/>
              <a:gd name="T73" fmla="*/ 216 h 224"/>
              <a:gd name="T74" fmla="*/ 48 w 284"/>
              <a:gd name="T75" fmla="*/ 220 h 224"/>
              <a:gd name="T76" fmla="*/ 36 w 284"/>
              <a:gd name="T77" fmla="*/ 220 h 224"/>
              <a:gd name="T78" fmla="*/ 24 w 284"/>
              <a:gd name="T79" fmla="*/ 224 h 224"/>
              <a:gd name="T80" fmla="*/ 16 w 284"/>
              <a:gd name="T81" fmla="*/ 224 h 224"/>
              <a:gd name="T82" fmla="*/ 12 w 284"/>
              <a:gd name="T83" fmla="*/ 224 h 224"/>
              <a:gd name="T84" fmla="*/ 8 w 284"/>
              <a:gd name="T85" fmla="*/ 224 h 224"/>
              <a:gd name="T86" fmla="*/ 4 w 284"/>
              <a:gd name="T87" fmla="*/ 224 h 224"/>
              <a:gd name="T88" fmla="*/ 0 w 284"/>
              <a:gd name="T89" fmla="*/ 220 h 224"/>
              <a:gd name="T90" fmla="*/ 0 w 284"/>
              <a:gd name="T91" fmla="*/ 216 h 224"/>
              <a:gd name="T92" fmla="*/ 0 w 284"/>
              <a:gd name="T93" fmla="*/ 216 h 224"/>
              <a:gd name="T94" fmla="*/ 4 w 284"/>
              <a:gd name="T95" fmla="*/ 212 h 224"/>
              <a:gd name="T96" fmla="*/ 8 w 284"/>
              <a:gd name="T97" fmla="*/ 208 h 224"/>
              <a:gd name="T98" fmla="*/ 12 w 284"/>
              <a:gd name="T99" fmla="*/ 208 h 224"/>
              <a:gd name="T100" fmla="*/ 20 w 284"/>
              <a:gd name="T101" fmla="*/ 204 h 224"/>
              <a:gd name="T102" fmla="*/ 28 w 284"/>
              <a:gd name="T103" fmla="*/ 200 h 224"/>
              <a:gd name="T104" fmla="*/ 36 w 284"/>
              <a:gd name="T105" fmla="*/ 196 h 224"/>
              <a:gd name="T106" fmla="*/ 56 w 284"/>
              <a:gd name="T107" fmla="*/ 188 h 224"/>
              <a:gd name="T108" fmla="*/ 72 w 284"/>
              <a:gd name="T109" fmla="*/ 180 h 224"/>
              <a:gd name="T110" fmla="*/ 92 w 284"/>
              <a:gd name="T111" fmla="*/ 172 h 224"/>
              <a:gd name="T112" fmla="*/ 112 w 284"/>
              <a:gd name="T113" fmla="*/ 160 h 224"/>
              <a:gd name="T114" fmla="*/ 132 w 284"/>
              <a:gd name="T115" fmla="*/ 148 h 224"/>
              <a:gd name="T116" fmla="*/ 148 w 284"/>
              <a:gd name="T117" fmla="*/ 136 h 224"/>
              <a:gd name="T118" fmla="*/ 164 w 284"/>
              <a:gd name="T119" fmla="*/ 120 h 224"/>
              <a:gd name="T120" fmla="*/ 176 w 284"/>
              <a:gd name="T121" fmla="*/ 108 h 224"/>
              <a:gd name="T122" fmla="*/ 176 w 284"/>
              <a:gd name="T123" fmla="*/ 108 h 2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284" h="224">
                <a:moveTo>
                  <a:pt x="176" y="108"/>
                </a:moveTo>
                <a:lnTo>
                  <a:pt x="188" y="92"/>
                </a:lnTo>
                <a:lnTo>
                  <a:pt x="196" y="76"/>
                </a:lnTo>
                <a:lnTo>
                  <a:pt x="204" y="64"/>
                </a:lnTo>
                <a:lnTo>
                  <a:pt x="208" y="52"/>
                </a:lnTo>
                <a:lnTo>
                  <a:pt x="212" y="44"/>
                </a:lnTo>
                <a:lnTo>
                  <a:pt x="212" y="36"/>
                </a:lnTo>
                <a:lnTo>
                  <a:pt x="212" y="28"/>
                </a:lnTo>
                <a:lnTo>
                  <a:pt x="212" y="20"/>
                </a:lnTo>
                <a:lnTo>
                  <a:pt x="212" y="16"/>
                </a:lnTo>
                <a:lnTo>
                  <a:pt x="212" y="12"/>
                </a:lnTo>
                <a:lnTo>
                  <a:pt x="212" y="8"/>
                </a:lnTo>
                <a:lnTo>
                  <a:pt x="216" y="4"/>
                </a:lnTo>
                <a:lnTo>
                  <a:pt x="224" y="0"/>
                </a:lnTo>
                <a:lnTo>
                  <a:pt x="232" y="0"/>
                </a:lnTo>
                <a:lnTo>
                  <a:pt x="244" y="4"/>
                </a:lnTo>
                <a:lnTo>
                  <a:pt x="260" y="8"/>
                </a:lnTo>
                <a:lnTo>
                  <a:pt x="272" y="16"/>
                </a:lnTo>
                <a:lnTo>
                  <a:pt x="280" y="20"/>
                </a:lnTo>
                <a:lnTo>
                  <a:pt x="284" y="24"/>
                </a:lnTo>
                <a:lnTo>
                  <a:pt x="284" y="32"/>
                </a:lnTo>
                <a:lnTo>
                  <a:pt x="284" y="36"/>
                </a:lnTo>
                <a:lnTo>
                  <a:pt x="280" y="48"/>
                </a:lnTo>
                <a:lnTo>
                  <a:pt x="276" y="56"/>
                </a:lnTo>
                <a:lnTo>
                  <a:pt x="272" y="72"/>
                </a:lnTo>
                <a:lnTo>
                  <a:pt x="260" y="84"/>
                </a:lnTo>
                <a:lnTo>
                  <a:pt x="252" y="100"/>
                </a:lnTo>
                <a:lnTo>
                  <a:pt x="236" y="112"/>
                </a:lnTo>
                <a:lnTo>
                  <a:pt x="224" y="128"/>
                </a:lnTo>
                <a:lnTo>
                  <a:pt x="208" y="144"/>
                </a:lnTo>
                <a:lnTo>
                  <a:pt x="192" y="156"/>
                </a:lnTo>
                <a:lnTo>
                  <a:pt x="172" y="168"/>
                </a:lnTo>
                <a:lnTo>
                  <a:pt x="152" y="180"/>
                </a:lnTo>
                <a:lnTo>
                  <a:pt x="132" y="192"/>
                </a:lnTo>
                <a:lnTo>
                  <a:pt x="108" y="200"/>
                </a:lnTo>
                <a:lnTo>
                  <a:pt x="84" y="208"/>
                </a:lnTo>
                <a:lnTo>
                  <a:pt x="60" y="216"/>
                </a:lnTo>
                <a:lnTo>
                  <a:pt x="48" y="220"/>
                </a:lnTo>
                <a:lnTo>
                  <a:pt x="36" y="220"/>
                </a:lnTo>
                <a:lnTo>
                  <a:pt x="24" y="224"/>
                </a:lnTo>
                <a:lnTo>
                  <a:pt x="16" y="224"/>
                </a:lnTo>
                <a:lnTo>
                  <a:pt x="12" y="224"/>
                </a:lnTo>
                <a:lnTo>
                  <a:pt x="8" y="224"/>
                </a:lnTo>
                <a:lnTo>
                  <a:pt x="4" y="224"/>
                </a:lnTo>
                <a:lnTo>
                  <a:pt x="0" y="220"/>
                </a:lnTo>
                <a:lnTo>
                  <a:pt x="0" y="216"/>
                </a:lnTo>
                <a:lnTo>
                  <a:pt x="0" y="216"/>
                </a:lnTo>
                <a:lnTo>
                  <a:pt x="4" y="212"/>
                </a:lnTo>
                <a:lnTo>
                  <a:pt x="8" y="208"/>
                </a:lnTo>
                <a:lnTo>
                  <a:pt x="12" y="208"/>
                </a:lnTo>
                <a:lnTo>
                  <a:pt x="20" y="204"/>
                </a:lnTo>
                <a:lnTo>
                  <a:pt x="28" y="200"/>
                </a:lnTo>
                <a:lnTo>
                  <a:pt x="36" y="196"/>
                </a:lnTo>
                <a:lnTo>
                  <a:pt x="56" y="188"/>
                </a:lnTo>
                <a:lnTo>
                  <a:pt x="72" y="180"/>
                </a:lnTo>
                <a:lnTo>
                  <a:pt x="92" y="172"/>
                </a:lnTo>
                <a:lnTo>
                  <a:pt x="112" y="160"/>
                </a:lnTo>
                <a:lnTo>
                  <a:pt x="132" y="148"/>
                </a:lnTo>
                <a:lnTo>
                  <a:pt x="148" y="136"/>
                </a:lnTo>
                <a:lnTo>
                  <a:pt x="164" y="120"/>
                </a:lnTo>
                <a:lnTo>
                  <a:pt x="176" y="108"/>
                </a:lnTo>
                <a:lnTo>
                  <a:pt x="176" y="108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76" name="Freeform 261">
            <a:extLst>
              <a:ext uri="{FF2B5EF4-FFF2-40B4-BE49-F238E27FC236}">
                <a16:creationId xmlns:a16="http://schemas.microsoft.com/office/drawing/2014/main" id="{D054438B-CA6E-467F-A4FE-1CF60FE83D61}"/>
              </a:ext>
            </a:extLst>
          </p:cNvPr>
          <p:cNvSpPr>
            <a:spLocks/>
          </p:cNvSpPr>
          <p:nvPr/>
        </p:nvSpPr>
        <p:spPr bwMode="auto">
          <a:xfrm>
            <a:off x="8359913" y="4064824"/>
            <a:ext cx="1082430" cy="1334765"/>
          </a:xfrm>
          <a:custGeom>
            <a:avLst/>
            <a:gdLst>
              <a:gd name="T0" fmla="*/ 40 w 268"/>
              <a:gd name="T1" fmla="*/ 240 h 288"/>
              <a:gd name="T2" fmla="*/ 60 w 268"/>
              <a:gd name="T3" fmla="*/ 220 h 288"/>
              <a:gd name="T4" fmla="*/ 80 w 268"/>
              <a:gd name="T5" fmla="*/ 200 h 288"/>
              <a:gd name="T6" fmla="*/ 100 w 268"/>
              <a:gd name="T7" fmla="*/ 176 h 288"/>
              <a:gd name="T8" fmla="*/ 120 w 268"/>
              <a:gd name="T9" fmla="*/ 152 h 288"/>
              <a:gd name="T10" fmla="*/ 136 w 268"/>
              <a:gd name="T11" fmla="*/ 132 h 288"/>
              <a:gd name="T12" fmla="*/ 152 w 268"/>
              <a:gd name="T13" fmla="*/ 108 h 288"/>
              <a:gd name="T14" fmla="*/ 164 w 268"/>
              <a:gd name="T15" fmla="*/ 88 h 288"/>
              <a:gd name="T16" fmla="*/ 176 w 268"/>
              <a:gd name="T17" fmla="*/ 68 h 288"/>
              <a:gd name="T18" fmla="*/ 184 w 268"/>
              <a:gd name="T19" fmla="*/ 60 h 288"/>
              <a:gd name="T20" fmla="*/ 188 w 268"/>
              <a:gd name="T21" fmla="*/ 52 h 288"/>
              <a:gd name="T22" fmla="*/ 188 w 268"/>
              <a:gd name="T23" fmla="*/ 44 h 288"/>
              <a:gd name="T24" fmla="*/ 192 w 268"/>
              <a:gd name="T25" fmla="*/ 36 h 288"/>
              <a:gd name="T26" fmla="*/ 192 w 268"/>
              <a:gd name="T27" fmla="*/ 28 h 288"/>
              <a:gd name="T28" fmla="*/ 188 w 268"/>
              <a:gd name="T29" fmla="*/ 20 h 288"/>
              <a:gd name="T30" fmla="*/ 188 w 268"/>
              <a:gd name="T31" fmla="*/ 16 h 288"/>
              <a:gd name="T32" fmla="*/ 184 w 268"/>
              <a:gd name="T33" fmla="*/ 16 h 288"/>
              <a:gd name="T34" fmla="*/ 184 w 268"/>
              <a:gd name="T35" fmla="*/ 12 h 288"/>
              <a:gd name="T36" fmla="*/ 184 w 268"/>
              <a:gd name="T37" fmla="*/ 12 h 288"/>
              <a:gd name="T38" fmla="*/ 188 w 268"/>
              <a:gd name="T39" fmla="*/ 8 h 288"/>
              <a:gd name="T40" fmla="*/ 196 w 268"/>
              <a:gd name="T41" fmla="*/ 4 h 288"/>
              <a:gd name="T42" fmla="*/ 204 w 268"/>
              <a:gd name="T43" fmla="*/ 0 h 288"/>
              <a:gd name="T44" fmla="*/ 216 w 268"/>
              <a:gd name="T45" fmla="*/ 0 h 288"/>
              <a:gd name="T46" fmla="*/ 228 w 268"/>
              <a:gd name="T47" fmla="*/ 4 h 288"/>
              <a:gd name="T48" fmla="*/ 240 w 268"/>
              <a:gd name="T49" fmla="*/ 12 h 288"/>
              <a:gd name="T50" fmla="*/ 252 w 268"/>
              <a:gd name="T51" fmla="*/ 20 h 288"/>
              <a:gd name="T52" fmla="*/ 260 w 268"/>
              <a:gd name="T53" fmla="*/ 28 h 288"/>
              <a:gd name="T54" fmla="*/ 264 w 268"/>
              <a:gd name="T55" fmla="*/ 36 h 288"/>
              <a:gd name="T56" fmla="*/ 268 w 268"/>
              <a:gd name="T57" fmla="*/ 40 h 288"/>
              <a:gd name="T58" fmla="*/ 264 w 268"/>
              <a:gd name="T59" fmla="*/ 44 h 288"/>
              <a:gd name="T60" fmla="*/ 264 w 268"/>
              <a:gd name="T61" fmla="*/ 48 h 288"/>
              <a:gd name="T62" fmla="*/ 260 w 268"/>
              <a:gd name="T63" fmla="*/ 52 h 288"/>
              <a:gd name="T64" fmla="*/ 256 w 268"/>
              <a:gd name="T65" fmla="*/ 60 h 288"/>
              <a:gd name="T66" fmla="*/ 252 w 268"/>
              <a:gd name="T67" fmla="*/ 68 h 288"/>
              <a:gd name="T68" fmla="*/ 248 w 268"/>
              <a:gd name="T69" fmla="*/ 76 h 288"/>
              <a:gd name="T70" fmla="*/ 240 w 268"/>
              <a:gd name="T71" fmla="*/ 84 h 288"/>
              <a:gd name="T72" fmla="*/ 236 w 268"/>
              <a:gd name="T73" fmla="*/ 92 h 288"/>
              <a:gd name="T74" fmla="*/ 220 w 268"/>
              <a:gd name="T75" fmla="*/ 116 h 288"/>
              <a:gd name="T76" fmla="*/ 200 w 268"/>
              <a:gd name="T77" fmla="*/ 140 h 288"/>
              <a:gd name="T78" fmla="*/ 184 w 268"/>
              <a:gd name="T79" fmla="*/ 160 h 288"/>
              <a:gd name="T80" fmla="*/ 164 w 268"/>
              <a:gd name="T81" fmla="*/ 180 h 288"/>
              <a:gd name="T82" fmla="*/ 144 w 268"/>
              <a:gd name="T83" fmla="*/ 204 h 288"/>
              <a:gd name="T84" fmla="*/ 120 w 268"/>
              <a:gd name="T85" fmla="*/ 224 h 288"/>
              <a:gd name="T86" fmla="*/ 96 w 268"/>
              <a:gd name="T87" fmla="*/ 244 h 288"/>
              <a:gd name="T88" fmla="*/ 68 w 268"/>
              <a:gd name="T89" fmla="*/ 260 h 288"/>
              <a:gd name="T90" fmla="*/ 56 w 268"/>
              <a:gd name="T91" fmla="*/ 268 h 288"/>
              <a:gd name="T92" fmla="*/ 44 w 268"/>
              <a:gd name="T93" fmla="*/ 276 h 288"/>
              <a:gd name="T94" fmla="*/ 32 w 268"/>
              <a:gd name="T95" fmla="*/ 280 h 288"/>
              <a:gd name="T96" fmla="*/ 24 w 268"/>
              <a:gd name="T97" fmla="*/ 284 h 288"/>
              <a:gd name="T98" fmla="*/ 16 w 268"/>
              <a:gd name="T99" fmla="*/ 288 h 288"/>
              <a:gd name="T100" fmla="*/ 8 w 268"/>
              <a:gd name="T101" fmla="*/ 288 h 288"/>
              <a:gd name="T102" fmla="*/ 4 w 268"/>
              <a:gd name="T103" fmla="*/ 288 h 288"/>
              <a:gd name="T104" fmla="*/ 0 w 268"/>
              <a:gd name="T105" fmla="*/ 284 h 288"/>
              <a:gd name="T106" fmla="*/ 0 w 268"/>
              <a:gd name="T107" fmla="*/ 284 h 288"/>
              <a:gd name="T108" fmla="*/ 0 w 268"/>
              <a:gd name="T109" fmla="*/ 280 h 288"/>
              <a:gd name="T110" fmla="*/ 0 w 268"/>
              <a:gd name="T111" fmla="*/ 276 h 288"/>
              <a:gd name="T112" fmla="*/ 4 w 268"/>
              <a:gd name="T113" fmla="*/ 272 h 288"/>
              <a:gd name="T114" fmla="*/ 12 w 268"/>
              <a:gd name="T115" fmla="*/ 264 h 288"/>
              <a:gd name="T116" fmla="*/ 20 w 268"/>
              <a:gd name="T117" fmla="*/ 260 h 288"/>
              <a:gd name="T118" fmla="*/ 28 w 268"/>
              <a:gd name="T119" fmla="*/ 248 h 288"/>
              <a:gd name="T120" fmla="*/ 40 w 268"/>
              <a:gd name="T121" fmla="*/ 240 h 288"/>
              <a:gd name="T122" fmla="*/ 40 w 268"/>
              <a:gd name="T123" fmla="*/ 240 h 2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268" h="288">
                <a:moveTo>
                  <a:pt x="40" y="240"/>
                </a:moveTo>
                <a:lnTo>
                  <a:pt x="60" y="220"/>
                </a:lnTo>
                <a:lnTo>
                  <a:pt x="80" y="200"/>
                </a:lnTo>
                <a:lnTo>
                  <a:pt x="100" y="176"/>
                </a:lnTo>
                <a:lnTo>
                  <a:pt x="120" y="152"/>
                </a:lnTo>
                <a:lnTo>
                  <a:pt x="136" y="132"/>
                </a:lnTo>
                <a:lnTo>
                  <a:pt x="152" y="108"/>
                </a:lnTo>
                <a:lnTo>
                  <a:pt x="164" y="88"/>
                </a:lnTo>
                <a:lnTo>
                  <a:pt x="176" y="68"/>
                </a:lnTo>
                <a:lnTo>
                  <a:pt x="184" y="60"/>
                </a:lnTo>
                <a:lnTo>
                  <a:pt x="188" y="52"/>
                </a:lnTo>
                <a:lnTo>
                  <a:pt x="188" y="44"/>
                </a:lnTo>
                <a:lnTo>
                  <a:pt x="192" y="36"/>
                </a:lnTo>
                <a:lnTo>
                  <a:pt x="192" y="28"/>
                </a:lnTo>
                <a:lnTo>
                  <a:pt x="188" y="20"/>
                </a:lnTo>
                <a:lnTo>
                  <a:pt x="188" y="16"/>
                </a:lnTo>
                <a:lnTo>
                  <a:pt x="184" y="16"/>
                </a:lnTo>
                <a:lnTo>
                  <a:pt x="184" y="12"/>
                </a:lnTo>
                <a:lnTo>
                  <a:pt x="184" y="12"/>
                </a:lnTo>
                <a:lnTo>
                  <a:pt x="188" y="8"/>
                </a:lnTo>
                <a:lnTo>
                  <a:pt x="196" y="4"/>
                </a:lnTo>
                <a:lnTo>
                  <a:pt x="204" y="0"/>
                </a:lnTo>
                <a:lnTo>
                  <a:pt x="216" y="0"/>
                </a:lnTo>
                <a:lnTo>
                  <a:pt x="228" y="4"/>
                </a:lnTo>
                <a:lnTo>
                  <a:pt x="240" y="12"/>
                </a:lnTo>
                <a:lnTo>
                  <a:pt x="252" y="20"/>
                </a:lnTo>
                <a:lnTo>
                  <a:pt x="260" y="28"/>
                </a:lnTo>
                <a:lnTo>
                  <a:pt x="264" y="36"/>
                </a:lnTo>
                <a:lnTo>
                  <a:pt x="268" y="40"/>
                </a:lnTo>
                <a:lnTo>
                  <a:pt x="264" y="44"/>
                </a:lnTo>
                <a:lnTo>
                  <a:pt x="264" y="48"/>
                </a:lnTo>
                <a:lnTo>
                  <a:pt x="260" y="52"/>
                </a:lnTo>
                <a:lnTo>
                  <a:pt x="256" y="60"/>
                </a:lnTo>
                <a:lnTo>
                  <a:pt x="252" y="68"/>
                </a:lnTo>
                <a:lnTo>
                  <a:pt x="248" y="76"/>
                </a:lnTo>
                <a:lnTo>
                  <a:pt x="240" y="84"/>
                </a:lnTo>
                <a:lnTo>
                  <a:pt x="236" y="92"/>
                </a:lnTo>
                <a:lnTo>
                  <a:pt x="220" y="116"/>
                </a:lnTo>
                <a:lnTo>
                  <a:pt x="200" y="140"/>
                </a:lnTo>
                <a:lnTo>
                  <a:pt x="184" y="160"/>
                </a:lnTo>
                <a:lnTo>
                  <a:pt x="164" y="180"/>
                </a:lnTo>
                <a:lnTo>
                  <a:pt x="144" y="204"/>
                </a:lnTo>
                <a:lnTo>
                  <a:pt x="120" y="224"/>
                </a:lnTo>
                <a:lnTo>
                  <a:pt x="96" y="244"/>
                </a:lnTo>
                <a:lnTo>
                  <a:pt x="68" y="260"/>
                </a:lnTo>
                <a:lnTo>
                  <a:pt x="56" y="268"/>
                </a:lnTo>
                <a:lnTo>
                  <a:pt x="44" y="276"/>
                </a:lnTo>
                <a:lnTo>
                  <a:pt x="32" y="280"/>
                </a:lnTo>
                <a:lnTo>
                  <a:pt x="24" y="284"/>
                </a:lnTo>
                <a:lnTo>
                  <a:pt x="16" y="288"/>
                </a:lnTo>
                <a:lnTo>
                  <a:pt x="8" y="288"/>
                </a:lnTo>
                <a:lnTo>
                  <a:pt x="4" y="288"/>
                </a:lnTo>
                <a:lnTo>
                  <a:pt x="0" y="284"/>
                </a:lnTo>
                <a:lnTo>
                  <a:pt x="0" y="284"/>
                </a:lnTo>
                <a:lnTo>
                  <a:pt x="0" y="280"/>
                </a:lnTo>
                <a:lnTo>
                  <a:pt x="0" y="276"/>
                </a:lnTo>
                <a:lnTo>
                  <a:pt x="4" y="272"/>
                </a:lnTo>
                <a:lnTo>
                  <a:pt x="12" y="264"/>
                </a:lnTo>
                <a:lnTo>
                  <a:pt x="20" y="260"/>
                </a:lnTo>
                <a:lnTo>
                  <a:pt x="28" y="248"/>
                </a:lnTo>
                <a:lnTo>
                  <a:pt x="40" y="240"/>
                </a:lnTo>
                <a:lnTo>
                  <a:pt x="40" y="240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77" name="Freeform 262">
            <a:extLst>
              <a:ext uri="{FF2B5EF4-FFF2-40B4-BE49-F238E27FC236}">
                <a16:creationId xmlns:a16="http://schemas.microsoft.com/office/drawing/2014/main" id="{F1F97709-3EE5-4D60-9048-783D7B43F2AD}"/>
              </a:ext>
            </a:extLst>
          </p:cNvPr>
          <p:cNvSpPr>
            <a:spLocks/>
          </p:cNvSpPr>
          <p:nvPr/>
        </p:nvSpPr>
        <p:spPr bwMode="auto">
          <a:xfrm>
            <a:off x="8893051" y="4713668"/>
            <a:ext cx="306958" cy="1649917"/>
          </a:xfrm>
          <a:custGeom>
            <a:avLst/>
            <a:gdLst>
              <a:gd name="T0" fmla="*/ 4 w 76"/>
              <a:gd name="T1" fmla="*/ 296 h 356"/>
              <a:gd name="T2" fmla="*/ 4 w 76"/>
              <a:gd name="T3" fmla="*/ 280 h 356"/>
              <a:gd name="T4" fmla="*/ 8 w 76"/>
              <a:gd name="T5" fmla="*/ 264 h 356"/>
              <a:gd name="T6" fmla="*/ 12 w 76"/>
              <a:gd name="T7" fmla="*/ 248 h 356"/>
              <a:gd name="T8" fmla="*/ 16 w 76"/>
              <a:gd name="T9" fmla="*/ 224 h 356"/>
              <a:gd name="T10" fmla="*/ 20 w 76"/>
              <a:gd name="T11" fmla="*/ 192 h 356"/>
              <a:gd name="T12" fmla="*/ 20 w 76"/>
              <a:gd name="T13" fmla="*/ 160 h 356"/>
              <a:gd name="T14" fmla="*/ 20 w 76"/>
              <a:gd name="T15" fmla="*/ 132 h 356"/>
              <a:gd name="T16" fmla="*/ 24 w 76"/>
              <a:gd name="T17" fmla="*/ 108 h 356"/>
              <a:gd name="T18" fmla="*/ 24 w 76"/>
              <a:gd name="T19" fmla="*/ 92 h 356"/>
              <a:gd name="T20" fmla="*/ 24 w 76"/>
              <a:gd name="T21" fmla="*/ 76 h 356"/>
              <a:gd name="T22" fmla="*/ 20 w 76"/>
              <a:gd name="T23" fmla="*/ 60 h 356"/>
              <a:gd name="T24" fmla="*/ 20 w 76"/>
              <a:gd name="T25" fmla="*/ 40 h 356"/>
              <a:gd name="T26" fmla="*/ 16 w 76"/>
              <a:gd name="T27" fmla="*/ 12 h 356"/>
              <a:gd name="T28" fmla="*/ 28 w 76"/>
              <a:gd name="T29" fmla="*/ 4 h 356"/>
              <a:gd name="T30" fmla="*/ 52 w 76"/>
              <a:gd name="T31" fmla="*/ 12 h 356"/>
              <a:gd name="T32" fmla="*/ 64 w 76"/>
              <a:gd name="T33" fmla="*/ 28 h 356"/>
              <a:gd name="T34" fmla="*/ 72 w 76"/>
              <a:gd name="T35" fmla="*/ 44 h 356"/>
              <a:gd name="T36" fmla="*/ 72 w 76"/>
              <a:gd name="T37" fmla="*/ 56 h 356"/>
              <a:gd name="T38" fmla="*/ 76 w 76"/>
              <a:gd name="T39" fmla="*/ 64 h 356"/>
              <a:gd name="T40" fmla="*/ 76 w 76"/>
              <a:gd name="T41" fmla="*/ 80 h 356"/>
              <a:gd name="T42" fmla="*/ 72 w 76"/>
              <a:gd name="T43" fmla="*/ 112 h 356"/>
              <a:gd name="T44" fmla="*/ 72 w 76"/>
              <a:gd name="T45" fmla="*/ 152 h 356"/>
              <a:gd name="T46" fmla="*/ 68 w 76"/>
              <a:gd name="T47" fmla="*/ 208 h 356"/>
              <a:gd name="T48" fmla="*/ 64 w 76"/>
              <a:gd name="T49" fmla="*/ 252 h 356"/>
              <a:gd name="T50" fmla="*/ 60 w 76"/>
              <a:gd name="T51" fmla="*/ 288 h 356"/>
              <a:gd name="T52" fmla="*/ 60 w 76"/>
              <a:gd name="T53" fmla="*/ 316 h 356"/>
              <a:gd name="T54" fmla="*/ 56 w 76"/>
              <a:gd name="T55" fmla="*/ 332 h 356"/>
              <a:gd name="T56" fmla="*/ 52 w 76"/>
              <a:gd name="T57" fmla="*/ 344 h 356"/>
              <a:gd name="T58" fmla="*/ 48 w 76"/>
              <a:gd name="T59" fmla="*/ 352 h 356"/>
              <a:gd name="T60" fmla="*/ 40 w 76"/>
              <a:gd name="T61" fmla="*/ 356 h 356"/>
              <a:gd name="T62" fmla="*/ 28 w 76"/>
              <a:gd name="T63" fmla="*/ 348 h 356"/>
              <a:gd name="T64" fmla="*/ 12 w 76"/>
              <a:gd name="T65" fmla="*/ 332 h 356"/>
              <a:gd name="T66" fmla="*/ 4 w 76"/>
              <a:gd name="T67" fmla="*/ 312 h 356"/>
              <a:gd name="T68" fmla="*/ 0 w 76"/>
              <a:gd name="T69" fmla="*/ 300 h 3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76" h="356">
                <a:moveTo>
                  <a:pt x="0" y="300"/>
                </a:moveTo>
                <a:lnTo>
                  <a:pt x="4" y="296"/>
                </a:lnTo>
                <a:lnTo>
                  <a:pt x="4" y="288"/>
                </a:lnTo>
                <a:lnTo>
                  <a:pt x="4" y="280"/>
                </a:lnTo>
                <a:lnTo>
                  <a:pt x="8" y="268"/>
                </a:lnTo>
                <a:lnTo>
                  <a:pt x="8" y="264"/>
                </a:lnTo>
                <a:lnTo>
                  <a:pt x="12" y="256"/>
                </a:lnTo>
                <a:lnTo>
                  <a:pt x="12" y="248"/>
                </a:lnTo>
                <a:lnTo>
                  <a:pt x="12" y="236"/>
                </a:lnTo>
                <a:lnTo>
                  <a:pt x="16" y="224"/>
                </a:lnTo>
                <a:lnTo>
                  <a:pt x="16" y="208"/>
                </a:lnTo>
                <a:lnTo>
                  <a:pt x="20" y="192"/>
                </a:lnTo>
                <a:lnTo>
                  <a:pt x="20" y="176"/>
                </a:lnTo>
                <a:lnTo>
                  <a:pt x="20" y="160"/>
                </a:lnTo>
                <a:lnTo>
                  <a:pt x="20" y="144"/>
                </a:lnTo>
                <a:lnTo>
                  <a:pt x="20" y="132"/>
                </a:lnTo>
                <a:lnTo>
                  <a:pt x="24" y="116"/>
                </a:lnTo>
                <a:lnTo>
                  <a:pt x="24" y="108"/>
                </a:lnTo>
                <a:lnTo>
                  <a:pt x="24" y="96"/>
                </a:lnTo>
                <a:lnTo>
                  <a:pt x="24" y="92"/>
                </a:lnTo>
                <a:lnTo>
                  <a:pt x="24" y="84"/>
                </a:lnTo>
                <a:lnTo>
                  <a:pt x="24" y="76"/>
                </a:lnTo>
                <a:lnTo>
                  <a:pt x="20" y="72"/>
                </a:lnTo>
                <a:lnTo>
                  <a:pt x="20" y="60"/>
                </a:lnTo>
                <a:lnTo>
                  <a:pt x="20" y="52"/>
                </a:lnTo>
                <a:lnTo>
                  <a:pt x="20" y="40"/>
                </a:lnTo>
                <a:lnTo>
                  <a:pt x="16" y="28"/>
                </a:lnTo>
                <a:lnTo>
                  <a:pt x="16" y="12"/>
                </a:lnTo>
                <a:lnTo>
                  <a:pt x="12" y="0"/>
                </a:lnTo>
                <a:lnTo>
                  <a:pt x="28" y="4"/>
                </a:lnTo>
                <a:lnTo>
                  <a:pt x="40" y="8"/>
                </a:lnTo>
                <a:lnTo>
                  <a:pt x="52" y="12"/>
                </a:lnTo>
                <a:lnTo>
                  <a:pt x="56" y="16"/>
                </a:lnTo>
                <a:lnTo>
                  <a:pt x="64" y="28"/>
                </a:lnTo>
                <a:lnTo>
                  <a:pt x="68" y="40"/>
                </a:lnTo>
                <a:lnTo>
                  <a:pt x="72" y="44"/>
                </a:lnTo>
                <a:lnTo>
                  <a:pt x="72" y="52"/>
                </a:lnTo>
                <a:lnTo>
                  <a:pt x="72" y="56"/>
                </a:lnTo>
                <a:lnTo>
                  <a:pt x="76" y="60"/>
                </a:lnTo>
                <a:lnTo>
                  <a:pt x="76" y="64"/>
                </a:lnTo>
                <a:lnTo>
                  <a:pt x="76" y="72"/>
                </a:lnTo>
                <a:lnTo>
                  <a:pt x="76" y="80"/>
                </a:lnTo>
                <a:lnTo>
                  <a:pt x="72" y="92"/>
                </a:lnTo>
                <a:lnTo>
                  <a:pt x="72" y="112"/>
                </a:lnTo>
                <a:lnTo>
                  <a:pt x="72" y="132"/>
                </a:lnTo>
                <a:lnTo>
                  <a:pt x="72" y="152"/>
                </a:lnTo>
                <a:lnTo>
                  <a:pt x="68" y="180"/>
                </a:lnTo>
                <a:lnTo>
                  <a:pt x="68" y="208"/>
                </a:lnTo>
                <a:lnTo>
                  <a:pt x="68" y="232"/>
                </a:lnTo>
                <a:lnTo>
                  <a:pt x="64" y="252"/>
                </a:lnTo>
                <a:lnTo>
                  <a:pt x="64" y="272"/>
                </a:lnTo>
                <a:lnTo>
                  <a:pt x="60" y="288"/>
                </a:lnTo>
                <a:lnTo>
                  <a:pt x="60" y="304"/>
                </a:lnTo>
                <a:lnTo>
                  <a:pt x="60" y="316"/>
                </a:lnTo>
                <a:lnTo>
                  <a:pt x="56" y="324"/>
                </a:lnTo>
                <a:lnTo>
                  <a:pt x="56" y="332"/>
                </a:lnTo>
                <a:lnTo>
                  <a:pt x="56" y="336"/>
                </a:lnTo>
                <a:lnTo>
                  <a:pt x="52" y="344"/>
                </a:lnTo>
                <a:lnTo>
                  <a:pt x="52" y="348"/>
                </a:lnTo>
                <a:lnTo>
                  <a:pt x="48" y="352"/>
                </a:lnTo>
                <a:lnTo>
                  <a:pt x="48" y="352"/>
                </a:lnTo>
                <a:lnTo>
                  <a:pt x="40" y="356"/>
                </a:lnTo>
                <a:lnTo>
                  <a:pt x="32" y="352"/>
                </a:lnTo>
                <a:lnTo>
                  <a:pt x="28" y="348"/>
                </a:lnTo>
                <a:lnTo>
                  <a:pt x="20" y="340"/>
                </a:lnTo>
                <a:lnTo>
                  <a:pt x="12" y="332"/>
                </a:lnTo>
                <a:lnTo>
                  <a:pt x="8" y="320"/>
                </a:lnTo>
                <a:lnTo>
                  <a:pt x="4" y="312"/>
                </a:lnTo>
                <a:lnTo>
                  <a:pt x="4" y="304"/>
                </a:lnTo>
                <a:lnTo>
                  <a:pt x="0" y="300"/>
                </a:lnTo>
                <a:lnTo>
                  <a:pt x="0" y="300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78" name="Freeform 263">
            <a:extLst>
              <a:ext uri="{FF2B5EF4-FFF2-40B4-BE49-F238E27FC236}">
                <a16:creationId xmlns:a16="http://schemas.microsoft.com/office/drawing/2014/main" id="{DC97C2EF-9675-478D-8774-232F7A73B613}"/>
              </a:ext>
            </a:extLst>
          </p:cNvPr>
          <p:cNvSpPr>
            <a:spLocks/>
          </p:cNvSpPr>
          <p:nvPr/>
        </p:nvSpPr>
        <p:spPr bwMode="auto">
          <a:xfrm>
            <a:off x="9442344" y="3972132"/>
            <a:ext cx="791628" cy="1279149"/>
          </a:xfrm>
          <a:custGeom>
            <a:avLst/>
            <a:gdLst>
              <a:gd name="T0" fmla="*/ 0 w 196"/>
              <a:gd name="T1" fmla="*/ 276 h 276"/>
              <a:gd name="T2" fmla="*/ 0 w 196"/>
              <a:gd name="T3" fmla="*/ 272 h 276"/>
              <a:gd name="T4" fmla="*/ 0 w 196"/>
              <a:gd name="T5" fmla="*/ 268 h 276"/>
              <a:gd name="T6" fmla="*/ 0 w 196"/>
              <a:gd name="T7" fmla="*/ 264 h 276"/>
              <a:gd name="T8" fmla="*/ 0 w 196"/>
              <a:gd name="T9" fmla="*/ 260 h 276"/>
              <a:gd name="T10" fmla="*/ 4 w 196"/>
              <a:gd name="T11" fmla="*/ 252 h 276"/>
              <a:gd name="T12" fmla="*/ 12 w 196"/>
              <a:gd name="T13" fmla="*/ 244 h 276"/>
              <a:gd name="T14" fmla="*/ 16 w 196"/>
              <a:gd name="T15" fmla="*/ 232 h 276"/>
              <a:gd name="T16" fmla="*/ 24 w 196"/>
              <a:gd name="T17" fmla="*/ 224 h 276"/>
              <a:gd name="T18" fmla="*/ 56 w 196"/>
              <a:gd name="T19" fmla="*/ 180 h 276"/>
              <a:gd name="T20" fmla="*/ 72 w 196"/>
              <a:gd name="T21" fmla="*/ 156 h 276"/>
              <a:gd name="T22" fmla="*/ 84 w 196"/>
              <a:gd name="T23" fmla="*/ 128 h 276"/>
              <a:gd name="T24" fmla="*/ 96 w 196"/>
              <a:gd name="T25" fmla="*/ 108 h 276"/>
              <a:gd name="T26" fmla="*/ 104 w 196"/>
              <a:gd name="T27" fmla="*/ 88 h 276"/>
              <a:gd name="T28" fmla="*/ 112 w 196"/>
              <a:gd name="T29" fmla="*/ 68 h 276"/>
              <a:gd name="T30" fmla="*/ 116 w 196"/>
              <a:gd name="T31" fmla="*/ 56 h 276"/>
              <a:gd name="T32" fmla="*/ 120 w 196"/>
              <a:gd name="T33" fmla="*/ 44 h 276"/>
              <a:gd name="T34" fmla="*/ 120 w 196"/>
              <a:gd name="T35" fmla="*/ 32 h 276"/>
              <a:gd name="T36" fmla="*/ 120 w 196"/>
              <a:gd name="T37" fmla="*/ 24 h 276"/>
              <a:gd name="T38" fmla="*/ 116 w 196"/>
              <a:gd name="T39" fmla="*/ 20 h 276"/>
              <a:gd name="T40" fmla="*/ 112 w 196"/>
              <a:gd name="T41" fmla="*/ 16 h 276"/>
              <a:gd name="T42" fmla="*/ 116 w 196"/>
              <a:gd name="T43" fmla="*/ 12 h 276"/>
              <a:gd name="T44" fmla="*/ 116 w 196"/>
              <a:gd name="T45" fmla="*/ 8 h 276"/>
              <a:gd name="T46" fmla="*/ 124 w 196"/>
              <a:gd name="T47" fmla="*/ 0 h 276"/>
              <a:gd name="T48" fmla="*/ 132 w 196"/>
              <a:gd name="T49" fmla="*/ 0 h 276"/>
              <a:gd name="T50" fmla="*/ 140 w 196"/>
              <a:gd name="T51" fmla="*/ 0 h 276"/>
              <a:gd name="T52" fmla="*/ 152 w 196"/>
              <a:gd name="T53" fmla="*/ 4 h 276"/>
              <a:gd name="T54" fmla="*/ 168 w 196"/>
              <a:gd name="T55" fmla="*/ 12 h 276"/>
              <a:gd name="T56" fmla="*/ 180 w 196"/>
              <a:gd name="T57" fmla="*/ 20 h 276"/>
              <a:gd name="T58" fmla="*/ 188 w 196"/>
              <a:gd name="T59" fmla="*/ 28 h 276"/>
              <a:gd name="T60" fmla="*/ 192 w 196"/>
              <a:gd name="T61" fmla="*/ 32 h 276"/>
              <a:gd name="T62" fmla="*/ 196 w 196"/>
              <a:gd name="T63" fmla="*/ 36 h 276"/>
              <a:gd name="T64" fmla="*/ 196 w 196"/>
              <a:gd name="T65" fmla="*/ 40 h 276"/>
              <a:gd name="T66" fmla="*/ 192 w 196"/>
              <a:gd name="T67" fmla="*/ 48 h 276"/>
              <a:gd name="T68" fmla="*/ 192 w 196"/>
              <a:gd name="T69" fmla="*/ 52 h 276"/>
              <a:gd name="T70" fmla="*/ 184 w 196"/>
              <a:gd name="T71" fmla="*/ 64 h 276"/>
              <a:gd name="T72" fmla="*/ 180 w 196"/>
              <a:gd name="T73" fmla="*/ 72 h 276"/>
              <a:gd name="T74" fmla="*/ 172 w 196"/>
              <a:gd name="T75" fmla="*/ 84 h 276"/>
              <a:gd name="T76" fmla="*/ 164 w 196"/>
              <a:gd name="T77" fmla="*/ 100 h 276"/>
              <a:gd name="T78" fmla="*/ 156 w 196"/>
              <a:gd name="T79" fmla="*/ 116 h 276"/>
              <a:gd name="T80" fmla="*/ 136 w 196"/>
              <a:gd name="T81" fmla="*/ 148 h 276"/>
              <a:gd name="T82" fmla="*/ 112 w 196"/>
              <a:gd name="T83" fmla="*/ 180 h 276"/>
              <a:gd name="T84" fmla="*/ 88 w 196"/>
              <a:gd name="T85" fmla="*/ 208 h 276"/>
              <a:gd name="T86" fmla="*/ 64 w 196"/>
              <a:gd name="T87" fmla="*/ 232 h 276"/>
              <a:gd name="T88" fmla="*/ 52 w 196"/>
              <a:gd name="T89" fmla="*/ 244 h 276"/>
              <a:gd name="T90" fmla="*/ 40 w 196"/>
              <a:gd name="T91" fmla="*/ 252 h 276"/>
              <a:gd name="T92" fmla="*/ 32 w 196"/>
              <a:gd name="T93" fmla="*/ 260 h 276"/>
              <a:gd name="T94" fmla="*/ 24 w 196"/>
              <a:gd name="T95" fmla="*/ 268 h 276"/>
              <a:gd name="T96" fmla="*/ 16 w 196"/>
              <a:gd name="T97" fmla="*/ 272 h 276"/>
              <a:gd name="T98" fmla="*/ 12 w 196"/>
              <a:gd name="T99" fmla="*/ 272 h 276"/>
              <a:gd name="T100" fmla="*/ 4 w 196"/>
              <a:gd name="T101" fmla="*/ 276 h 276"/>
              <a:gd name="T102" fmla="*/ 0 w 196"/>
              <a:gd name="T103" fmla="*/ 276 h 276"/>
              <a:gd name="T104" fmla="*/ 0 w 196"/>
              <a:gd name="T105" fmla="*/ 276 h 2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96" h="276">
                <a:moveTo>
                  <a:pt x="0" y="276"/>
                </a:moveTo>
                <a:lnTo>
                  <a:pt x="0" y="272"/>
                </a:lnTo>
                <a:lnTo>
                  <a:pt x="0" y="268"/>
                </a:lnTo>
                <a:lnTo>
                  <a:pt x="0" y="264"/>
                </a:lnTo>
                <a:lnTo>
                  <a:pt x="0" y="260"/>
                </a:lnTo>
                <a:lnTo>
                  <a:pt x="4" y="252"/>
                </a:lnTo>
                <a:lnTo>
                  <a:pt x="12" y="244"/>
                </a:lnTo>
                <a:lnTo>
                  <a:pt x="16" y="232"/>
                </a:lnTo>
                <a:lnTo>
                  <a:pt x="24" y="224"/>
                </a:lnTo>
                <a:lnTo>
                  <a:pt x="56" y="180"/>
                </a:lnTo>
                <a:lnTo>
                  <a:pt x="72" y="156"/>
                </a:lnTo>
                <a:lnTo>
                  <a:pt x="84" y="128"/>
                </a:lnTo>
                <a:lnTo>
                  <a:pt x="96" y="108"/>
                </a:lnTo>
                <a:lnTo>
                  <a:pt x="104" y="88"/>
                </a:lnTo>
                <a:lnTo>
                  <a:pt x="112" y="68"/>
                </a:lnTo>
                <a:lnTo>
                  <a:pt x="116" y="56"/>
                </a:lnTo>
                <a:lnTo>
                  <a:pt x="120" y="44"/>
                </a:lnTo>
                <a:lnTo>
                  <a:pt x="120" y="32"/>
                </a:lnTo>
                <a:lnTo>
                  <a:pt x="120" y="24"/>
                </a:lnTo>
                <a:lnTo>
                  <a:pt x="116" y="20"/>
                </a:lnTo>
                <a:lnTo>
                  <a:pt x="112" y="16"/>
                </a:lnTo>
                <a:lnTo>
                  <a:pt x="116" y="12"/>
                </a:lnTo>
                <a:lnTo>
                  <a:pt x="116" y="8"/>
                </a:lnTo>
                <a:lnTo>
                  <a:pt x="124" y="0"/>
                </a:lnTo>
                <a:lnTo>
                  <a:pt x="132" y="0"/>
                </a:lnTo>
                <a:lnTo>
                  <a:pt x="140" y="0"/>
                </a:lnTo>
                <a:lnTo>
                  <a:pt x="152" y="4"/>
                </a:lnTo>
                <a:lnTo>
                  <a:pt x="168" y="12"/>
                </a:lnTo>
                <a:lnTo>
                  <a:pt x="180" y="20"/>
                </a:lnTo>
                <a:lnTo>
                  <a:pt x="188" y="28"/>
                </a:lnTo>
                <a:lnTo>
                  <a:pt x="192" y="32"/>
                </a:lnTo>
                <a:lnTo>
                  <a:pt x="196" y="36"/>
                </a:lnTo>
                <a:lnTo>
                  <a:pt x="196" y="40"/>
                </a:lnTo>
                <a:lnTo>
                  <a:pt x="192" y="48"/>
                </a:lnTo>
                <a:lnTo>
                  <a:pt x="192" y="52"/>
                </a:lnTo>
                <a:lnTo>
                  <a:pt x="184" y="64"/>
                </a:lnTo>
                <a:lnTo>
                  <a:pt x="180" y="72"/>
                </a:lnTo>
                <a:lnTo>
                  <a:pt x="172" y="84"/>
                </a:lnTo>
                <a:lnTo>
                  <a:pt x="164" y="100"/>
                </a:lnTo>
                <a:lnTo>
                  <a:pt x="156" y="116"/>
                </a:lnTo>
                <a:lnTo>
                  <a:pt x="136" y="148"/>
                </a:lnTo>
                <a:lnTo>
                  <a:pt x="112" y="180"/>
                </a:lnTo>
                <a:lnTo>
                  <a:pt x="88" y="208"/>
                </a:lnTo>
                <a:lnTo>
                  <a:pt x="64" y="232"/>
                </a:lnTo>
                <a:lnTo>
                  <a:pt x="52" y="244"/>
                </a:lnTo>
                <a:lnTo>
                  <a:pt x="40" y="252"/>
                </a:lnTo>
                <a:lnTo>
                  <a:pt x="32" y="260"/>
                </a:lnTo>
                <a:lnTo>
                  <a:pt x="24" y="268"/>
                </a:lnTo>
                <a:lnTo>
                  <a:pt x="16" y="272"/>
                </a:lnTo>
                <a:lnTo>
                  <a:pt x="12" y="272"/>
                </a:lnTo>
                <a:lnTo>
                  <a:pt x="4" y="276"/>
                </a:lnTo>
                <a:lnTo>
                  <a:pt x="0" y="276"/>
                </a:lnTo>
                <a:lnTo>
                  <a:pt x="0" y="276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79" name="Freeform 264">
            <a:extLst>
              <a:ext uri="{FF2B5EF4-FFF2-40B4-BE49-F238E27FC236}">
                <a16:creationId xmlns:a16="http://schemas.microsoft.com/office/drawing/2014/main" id="{5D010DA9-5C5C-4506-9251-CDE668CC2098}"/>
              </a:ext>
            </a:extLst>
          </p:cNvPr>
          <p:cNvSpPr>
            <a:spLocks/>
          </p:cNvSpPr>
          <p:nvPr/>
        </p:nvSpPr>
        <p:spPr bwMode="auto">
          <a:xfrm>
            <a:off x="9716990" y="4583900"/>
            <a:ext cx="1243987" cy="593229"/>
          </a:xfrm>
          <a:custGeom>
            <a:avLst/>
            <a:gdLst>
              <a:gd name="T0" fmla="*/ 220 w 308"/>
              <a:gd name="T1" fmla="*/ 108 h 128"/>
              <a:gd name="T2" fmla="*/ 208 w 308"/>
              <a:gd name="T3" fmla="*/ 120 h 128"/>
              <a:gd name="T4" fmla="*/ 196 w 308"/>
              <a:gd name="T5" fmla="*/ 128 h 128"/>
              <a:gd name="T6" fmla="*/ 188 w 308"/>
              <a:gd name="T7" fmla="*/ 128 h 128"/>
              <a:gd name="T8" fmla="*/ 180 w 308"/>
              <a:gd name="T9" fmla="*/ 128 h 128"/>
              <a:gd name="T10" fmla="*/ 180 w 308"/>
              <a:gd name="T11" fmla="*/ 124 h 128"/>
              <a:gd name="T12" fmla="*/ 180 w 308"/>
              <a:gd name="T13" fmla="*/ 112 h 128"/>
              <a:gd name="T14" fmla="*/ 180 w 308"/>
              <a:gd name="T15" fmla="*/ 96 h 128"/>
              <a:gd name="T16" fmla="*/ 188 w 308"/>
              <a:gd name="T17" fmla="*/ 80 h 128"/>
              <a:gd name="T18" fmla="*/ 192 w 308"/>
              <a:gd name="T19" fmla="*/ 64 h 128"/>
              <a:gd name="T20" fmla="*/ 196 w 308"/>
              <a:gd name="T21" fmla="*/ 56 h 128"/>
              <a:gd name="T22" fmla="*/ 200 w 308"/>
              <a:gd name="T23" fmla="*/ 48 h 128"/>
              <a:gd name="T24" fmla="*/ 196 w 308"/>
              <a:gd name="T25" fmla="*/ 48 h 128"/>
              <a:gd name="T26" fmla="*/ 188 w 308"/>
              <a:gd name="T27" fmla="*/ 48 h 128"/>
              <a:gd name="T28" fmla="*/ 172 w 308"/>
              <a:gd name="T29" fmla="*/ 52 h 128"/>
              <a:gd name="T30" fmla="*/ 152 w 308"/>
              <a:gd name="T31" fmla="*/ 56 h 128"/>
              <a:gd name="T32" fmla="*/ 108 w 308"/>
              <a:gd name="T33" fmla="*/ 64 h 128"/>
              <a:gd name="T34" fmla="*/ 36 w 308"/>
              <a:gd name="T35" fmla="*/ 72 h 128"/>
              <a:gd name="T36" fmla="*/ 0 w 308"/>
              <a:gd name="T37" fmla="*/ 44 h 128"/>
              <a:gd name="T38" fmla="*/ 56 w 308"/>
              <a:gd name="T39" fmla="*/ 40 h 128"/>
              <a:gd name="T40" fmla="*/ 120 w 308"/>
              <a:gd name="T41" fmla="*/ 28 h 128"/>
              <a:gd name="T42" fmla="*/ 148 w 308"/>
              <a:gd name="T43" fmla="*/ 24 h 128"/>
              <a:gd name="T44" fmla="*/ 172 w 308"/>
              <a:gd name="T45" fmla="*/ 20 h 128"/>
              <a:gd name="T46" fmla="*/ 188 w 308"/>
              <a:gd name="T47" fmla="*/ 12 h 128"/>
              <a:gd name="T48" fmla="*/ 200 w 308"/>
              <a:gd name="T49" fmla="*/ 8 h 128"/>
              <a:gd name="T50" fmla="*/ 216 w 308"/>
              <a:gd name="T51" fmla="*/ 4 h 128"/>
              <a:gd name="T52" fmla="*/ 228 w 308"/>
              <a:gd name="T53" fmla="*/ 4 h 128"/>
              <a:gd name="T54" fmla="*/ 248 w 308"/>
              <a:gd name="T55" fmla="*/ 8 h 128"/>
              <a:gd name="T56" fmla="*/ 276 w 308"/>
              <a:gd name="T57" fmla="*/ 20 h 128"/>
              <a:gd name="T58" fmla="*/ 300 w 308"/>
              <a:gd name="T59" fmla="*/ 36 h 128"/>
              <a:gd name="T60" fmla="*/ 308 w 308"/>
              <a:gd name="T61" fmla="*/ 44 h 128"/>
              <a:gd name="T62" fmla="*/ 308 w 308"/>
              <a:gd name="T63" fmla="*/ 48 h 128"/>
              <a:gd name="T64" fmla="*/ 304 w 308"/>
              <a:gd name="T65" fmla="*/ 60 h 128"/>
              <a:gd name="T66" fmla="*/ 284 w 308"/>
              <a:gd name="T67" fmla="*/ 64 h 128"/>
              <a:gd name="T68" fmla="*/ 256 w 308"/>
              <a:gd name="T69" fmla="*/ 76 h 128"/>
              <a:gd name="T70" fmla="*/ 228 w 308"/>
              <a:gd name="T71" fmla="*/ 100 h 1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308" h="128">
                <a:moveTo>
                  <a:pt x="228" y="100"/>
                </a:moveTo>
                <a:lnTo>
                  <a:pt x="220" y="108"/>
                </a:lnTo>
                <a:lnTo>
                  <a:pt x="216" y="112"/>
                </a:lnTo>
                <a:lnTo>
                  <a:pt x="208" y="120"/>
                </a:lnTo>
                <a:lnTo>
                  <a:pt x="204" y="124"/>
                </a:lnTo>
                <a:lnTo>
                  <a:pt x="196" y="128"/>
                </a:lnTo>
                <a:lnTo>
                  <a:pt x="192" y="128"/>
                </a:lnTo>
                <a:lnTo>
                  <a:pt x="188" y="128"/>
                </a:lnTo>
                <a:lnTo>
                  <a:pt x="184" y="128"/>
                </a:lnTo>
                <a:lnTo>
                  <a:pt x="180" y="128"/>
                </a:lnTo>
                <a:lnTo>
                  <a:pt x="180" y="124"/>
                </a:lnTo>
                <a:lnTo>
                  <a:pt x="180" y="124"/>
                </a:lnTo>
                <a:lnTo>
                  <a:pt x="176" y="120"/>
                </a:lnTo>
                <a:lnTo>
                  <a:pt x="180" y="112"/>
                </a:lnTo>
                <a:lnTo>
                  <a:pt x="180" y="104"/>
                </a:lnTo>
                <a:lnTo>
                  <a:pt x="180" y="96"/>
                </a:lnTo>
                <a:lnTo>
                  <a:pt x="184" y="88"/>
                </a:lnTo>
                <a:lnTo>
                  <a:pt x="188" y="80"/>
                </a:lnTo>
                <a:lnTo>
                  <a:pt x="192" y="72"/>
                </a:lnTo>
                <a:lnTo>
                  <a:pt x="192" y="64"/>
                </a:lnTo>
                <a:lnTo>
                  <a:pt x="196" y="60"/>
                </a:lnTo>
                <a:lnTo>
                  <a:pt x="196" y="56"/>
                </a:lnTo>
                <a:lnTo>
                  <a:pt x="200" y="52"/>
                </a:lnTo>
                <a:lnTo>
                  <a:pt x="200" y="48"/>
                </a:lnTo>
                <a:lnTo>
                  <a:pt x="200" y="48"/>
                </a:lnTo>
                <a:lnTo>
                  <a:pt x="196" y="48"/>
                </a:lnTo>
                <a:lnTo>
                  <a:pt x="192" y="48"/>
                </a:lnTo>
                <a:lnTo>
                  <a:pt x="188" y="48"/>
                </a:lnTo>
                <a:lnTo>
                  <a:pt x="180" y="52"/>
                </a:lnTo>
                <a:lnTo>
                  <a:pt x="172" y="52"/>
                </a:lnTo>
                <a:lnTo>
                  <a:pt x="164" y="56"/>
                </a:lnTo>
                <a:lnTo>
                  <a:pt x="152" y="56"/>
                </a:lnTo>
                <a:lnTo>
                  <a:pt x="136" y="60"/>
                </a:lnTo>
                <a:lnTo>
                  <a:pt x="108" y="64"/>
                </a:lnTo>
                <a:lnTo>
                  <a:pt x="72" y="72"/>
                </a:lnTo>
                <a:lnTo>
                  <a:pt x="36" y="72"/>
                </a:lnTo>
                <a:lnTo>
                  <a:pt x="0" y="72"/>
                </a:lnTo>
                <a:lnTo>
                  <a:pt x="0" y="44"/>
                </a:lnTo>
                <a:lnTo>
                  <a:pt x="28" y="44"/>
                </a:lnTo>
                <a:lnTo>
                  <a:pt x="56" y="40"/>
                </a:lnTo>
                <a:lnTo>
                  <a:pt x="88" y="36"/>
                </a:lnTo>
                <a:lnTo>
                  <a:pt x="120" y="28"/>
                </a:lnTo>
                <a:lnTo>
                  <a:pt x="136" y="28"/>
                </a:lnTo>
                <a:lnTo>
                  <a:pt x="148" y="24"/>
                </a:lnTo>
                <a:lnTo>
                  <a:pt x="160" y="20"/>
                </a:lnTo>
                <a:lnTo>
                  <a:pt x="172" y="20"/>
                </a:lnTo>
                <a:lnTo>
                  <a:pt x="180" y="16"/>
                </a:lnTo>
                <a:lnTo>
                  <a:pt x="188" y="12"/>
                </a:lnTo>
                <a:lnTo>
                  <a:pt x="196" y="12"/>
                </a:lnTo>
                <a:lnTo>
                  <a:pt x="200" y="8"/>
                </a:lnTo>
                <a:lnTo>
                  <a:pt x="208" y="4"/>
                </a:lnTo>
                <a:lnTo>
                  <a:pt x="216" y="4"/>
                </a:lnTo>
                <a:lnTo>
                  <a:pt x="220" y="0"/>
                </a:lnTo>
                <a:lnTo>
                  <a:pt x="228" y="4"/>
                </a:lnTo>
                <a:lnTo>
                  <a:pt x="236" y="4"/>
                </a:lnTo>
                <a:lnTo>
                  <a:pt x="248" y="8"/>
                </a:lnTo>
                <a:lnTo>
                  <a:pt x="260" y="12"/>
                </a:lnTo>
                <a:lnTo>
                  <a:pt x="276" y="20"/>
                </a:lnTo>
                <a:lnTo>
                  <a:pt x="288" y="28"/>
                </a:lnTo>
                <a:lnTo>
                  <a:pt x="300" y="36"/>
                </a:lnTo>
                <a:lnTo>
                  <a:pt x="304" y="40"/>
                </a:lnTo>
                <a:lnTo>
                  <a:pt x="308" y="44"/>
                </a:lnTo>
                <a:lnTo>
                  <a:pt x="308" y="44"/>
                </a:lnTo>
                <a:lnTo>
                  <a:pt x="308" y="48"/>
                </a:lnTo>
                <a:lnTo>
                  <a:pt x="308" y="56"/>
                </a:lnTo>
                <a:lnTo>
                  <a:pt x="304" y="60"/>
                </a:lnTo>
                <a:lnTo>
                  <a:pt x="296" y="64"/>
                </a:lnTo>
                <a:lnTo>
                  <a:pt x="284" y="64"/>
                </a:lnTo>
                <a:lnTo>
                  <a:pt x="272" y="68"/>
                </a:lnTo>
                <a:lnTo>
                  <a:pt x="256" y="76"/>
                </a:lnTo>
                <a:lnTo>
                  <a:pt x="244" y="84"/>
                </a:lnTo>
                <a:lnTo>
                  <a:pt x="228" y="100"/>
                </a:lnTo>
                <a:lnTo>
                  <a:pt x="228" y="100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0" name="Freeform 265">
            <a:extLst>
              <a:ext uri="{FF2B5EF4-FFF2-40B4-BE49-F238E27FC236}">
                <a16:creationId xmlns:a16="http://schemas.microsoft.com/office/drawing/2014/main" id="{E9C7BDD3-B355-4753-AE43-835C321C1356}"/>
              </a:ext>
            </a:extLst>
          </p:cNvPr>
          <p:cNvSpPr>
            <a:spLocks/>
          </p:cNvSpPr>
          <p:nvPr/>
        </p:nvSpPr>
        <p:spPr bwMode="auto">
          <a:xfrm>
            <a:off x="9668523" y="5047359"/>
            <a:ext cx="565449" cy="1427457"/>
          </a:xfrm>
          <a:custGeom>
            <a:avLst/>
            <a:gdLst>
              <a:gd name="T0" fmla="*/ 84 w 140"/>
              <a:gd name="T1" fmla="*/ 220 h 308"/>
              <a:gd name="T2" fmla="*/ 84 w 140"/>
              <a:gd name="T3" fmla="*/ 212 h 308"/>
              <a:gd name="T4" fmla="*/ 84 w 140"/>
              <a:gd name="T5" fmla="*/ 192 h 308"/>
              <a:gd name="T6" fmla="*/ 84 w 140"/>
              <a:gd name="T7" fmla="*/ 168 h 308"/>
              <a:gd name="T8" fmla="*/ 84 w 140"/>
              <a:gd name="T9" fmla="*/ 140 h 308"/>
              <a:gd name="T10" fmla="*/ 80 w 140"/>
              <a:gd name="T11" fmla="*/ 112 h 308"/>
              <a:gd name="T12" fmla="*/ 80 w 140"/>
              <a:gd name="T13" fmla="*/ 88 h 308"/>
              <a:gd name="T14" fmla="*/ 76 w 140"/>
              <a:gd name="T15" fmla="*/ 60 h 308"/>
              <a:gd name="T16" fmla="*/ 68 w 140"/>
              <a:gd name="T17" fmla="*/ 36 h 308"/>
              <a:gd name="T18" fmla="*/ 60 w 140"/>
              <a:gd name="T19" fmla="*/ 24 h 308"/>
              <a:gd name="T20" fmla="*/ 56 w 140"/>
              <a:gd name="T21" fmla="*/ 16 h 308"/>
              <a:gd name="T22" fmla="*/ 56 w 140"/>
              <a:gd name="T23" fmla="*/ 4 h 308"/>
              <a:gd name="T24" fmla="*/ 64 w 140"/>
              <a:gd name="T25" fmla="*/ 0 h 308"/>
              <a:gd name="T26" fmla="*/ 80 w 140"/>
              <a:gd name="T27" fmla="*/ 0 h 308"/>
              <a:gd name="T28" fmla="*/ 108 w 140"/>
              <a:gd name="T29" fmla="*/ 8 h 308"/>
              <a:gd name="T30" fmla="*/ 128 w 140"/>
              <a:gd name="T31" fmla="*/ 16 h 308"/>
              <a:gd name="T32" fmla="*/ 136 w 140"/>
              <a:gd name="T33" fmla="*/ 28 h 308"/>
              <a:gd name="T34" fmla="*/ 140 w 140"/>
              <a:gd name="T35" fmla="*/ 36 h 308"/>
              <a:gd name="T36" fmla="*/ 136 w 140"/>
              <a:gd name="T37" fmla="*/ 48 h 308"/>
              <a:gd name="T38" fmla="*/ 132 w 140"/>
              <a:gd name="T39" fmla="*/ 64 h 308"/>
              <a:gd name="T40" fmla="*/ 132 w 140"/>
              <a:gd name="T41" fmla="*/ 84 h 308"/>
              <a:gd name="T42" fmla="*/ 132 w 140"/>
              <a:gd name="T43" fmla="*/ 104 h 308"/>
              <a:gd name="T44" fmla="*/ 136 w 140"/>
              <a:gd name="T45" fmla="*/ 128 h 308"/>
              <a:gd name="T46" fmla="*/ 136 w 140"/>
              <a:gd name="T47" fmla="*/ 156 h 308"/>
              <a:gd name="T48" fmla="*/ 140 w 140"/>
              <a:gd name="T49" fmla="*/ 188 h 308"/>
              <a:gd name="T50" fmla="*/ 140 w 140"/>
              <a:gd name="T51" fmla="*/ 216 h 308"/>
              <a:gd name="T52" fmla="*/ 136 w 140"/>
              <a:gd name="T53" fmla="*/ 236 h 308"/>
              <a:gd name="T54" fmla="*/ 132 w 140"/>
              <a:gd name="T55" fmla="*/ 256 h 308"/>
              <a:gd name="T56" fmla="*/ 128 w 140"/>
              <a:gd name="T57" fmla="*/ 272 h 308"/>
              <a:gd name="T58" fmla="*/ 116 w 140"/>
              <a:gd name="T59" fmla="*/ 292 h 308"/>
              <a:gd name="T60" fmla="*/ 100 w 140"/>
              <a:gd name="T61" fmla="*/ 300 h 308"/>
              <a:gd name="T62" fmla="*/ 88 w 140"/>
              <a:gd name="T63" fmla="*/ 308 h 308"/>
              <a:gd name="T64" fmla="*/ 76 w 140"/>
              <a:gd name="T65" fmla="*/ 304 h 308"/>
              <a:gd name="T66" fmla="*/ 68 w 140"/>
              <a:gd name="T67" fmla="*/ 296 h 308"/>
              <a:gd name="T68" fmla="*/ 60 w 140"/>
              <a:gd name="T69" fmla="*/ 276 h 308"/>
              <a:gd name="T70" fmla="*/ 40 w 140"/>
              <a:gd name="T71" fmla="*/ 256 h 308"/>
              <a:gd name="T72" fmla="*/ 20 w 140"/>
              <a:gd name="T73" fmla="*/ 244 h 308"/>
              <a:gd name="T74" fmla="*/ 8 w 140"/>
              <a:gd name="T75" fmla="*/ 236 h 308"/>
              <a:gd name="T76" fmla="*/ 0 w 140"/>
              <a:gd name="T77" fmla="*/ 228 h 308"/>
              <a:gd name="T78" fmla="*/ 0 w 140"/>
              <a:gd name="T79" fmla="*/ 220 h 308"/>
              <a:gd name="T80" fmla="*/ 4 w 140"/>
              <a:gd name="T81" fmla="*/ 216 h 308"/>
              <a:gd name="T82" fmla="*/ 12 w 140"/>
              <a:gd name="T83" fmla="*/ 216 h 308"/>
              <a:gd name="T84" fmla="*/ 28 w 140"/>
              <a:gd name="T85" fmla="*/ 216 h 308"/>
              <a:gd name="T86" fmla="*/ 48 w 140"/>
              <a:gd name="T87" fmla="*/ 216 h 308"/>
              <a:gd name="T88" fmla="*/ 60 w 140"/>
              <a:gd name="T89" fmla="*/ 220 h 308"/>
              <a:gd name="T90" fmla="*/ 72 w 140"/>
              <a:gd name="T91" fmla="*/ 220 h 308"/>
              <a:gd name="T92" fmla="*/ 80 w 140"/>
              <a:gd name="T93" fmla="*/ 220 h 308"/>
              <a:gd name="T94" fmla="*/ 80 w 140"/>
              <a:gd name="T95" fmla="*/ 220 h 3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40" h="308">
                <a:moveTo>
                  <a:pt x="80" y="220"/>
                </a:moveTo>
                <a:lnTo>
                  <a:pt x="84" y="220"/>
                </a:lnTo>
                <a:lnTo>
                  <a:pt x="84" y="216"/>
                </a:lnTo>
                <a:lnTo>
                  <a:pt x="84" y="212"/>
                </a:lnTo>
                <a:lnTo>
                  <a:pt x="84" y="204"/>
                </a:lnTo>
                <a:lnTo>
                  <a:pt x="84" y="192"/>
                </a:lnTo>
                <a:lnTo>
                  <a:pt x="84" y="184"/>
                </a:lnTo>
                <a:lnTo>
                  <a:pt x="84" y="168"/>
                </a:lnTo>
                <a:lnTo>
                  <a:pt x="84" y="156"/>
                </a:lnTo>
                <a:lnTo>
                  <a:pt x="84" y="140"/>
                </a:lnTo>
                <a:lnTo>
                  <a:pt x="84" y="124"/>
                </a:lnTo>
                <a:lnTo>
                  <a:pt x="80" y="112"/>
                </a:lnTo>
                <a:lnTo>
                  <a:pt x="80" y="100"/>
                </a:lnTo>
                <a:lnTo>
                  <a:pt x="80" y="88"/>
                </a:lnTo>
                <a:lnTo>
                  <a:pt x="76" y="76"/>
                </a:lnTo>
                <a:lnTo>
                  <a:pt x="76" y="60"/>
                </a:lnTo>
                <a:lnTo>
                  <a:pt x="72" y="48"/>
                </a:lnTo>
                <a:lnTo>
                  <a:pt x="68" y="36"/>
                </a:lnTo>
                <a:lnTo>
                  <a:pt x="64" y="28"/>
                </a:lnTo>
                <a:lnTo>
                  <a:pt x="60" y="24"/>
                </a:lnTo>
                <a:lnTo>
                  <a:pt x="56" y="20"/>
                </a:lnTo>
                <a:lnTo>
                  <a:pt x="56" y="16"/>
                </a:lnTo>
                <a:lnTo>
                  <a:pt x="56" y="12"/>
                </a:lnTo>
                <a:lnTo>
                  <a:pt x="56" y="4"/>
                </a:lnTo>
                <a:lnTo>
                  <a:pt x="60" y="4"/>
                </a:lnTo>
                <a:lnTo>
                  <a:pt x="64" y="0"/>
                </a:lnTo>
                <a:lnTo>
                  <a:pt x="72" y="0"/>
                </a:lnTo>
                <a:lnTo>
                  <a:pt x="80" y="0"/>
                </a:lnTo>
                <a:lnTo>
                  <a:pt x="96" y="4"/>
                </a:lnTo>
                <a:lnTo>
                  <a:pt x="108" y="8"/>
                </a:lnTo>
                <a:lnTo>
                  <a:pt x="120" y="16"/>
                </a:lnTo>
                <a:lnTo>
                  <a:pt x="128" y="16"/>
                </a:lnTo>
                <a:lnTo>
                  <a:pt x="136" y="20"/>
                </a:lnTo>
                <a:lnTo>
                  <a:pt x="136" y="28"/>
                </a:lnTo>
                <a:lnTo>
                  <a:pt x="140" y="32"/>
                </a:lnTo>
                <a:lnTo>
                  <a:pt x="140" y="36"/>
                </a:lnTo>
                <a:lnTo>
                  <a:pt x="136" y="40"/>
                </a:lnTo>
                <a:lnTo>
                  <a:pt x="136" y="48"/>
                </a:lnTo>
                <a:lnTo>
                  <a:pt x="132" y="56"/>
                </a:lnTo>
                <a:lnTo>
                  <a:pt x="132" y="64"/>
                </a:lnTo>
                <a:lnTo>
                  <a:pt x="132" y="76"/>
                </a:lnTo>
                <a:lnTo>
                  <a:pt x="132" y="84"/>
                </a:lnTo>
                <a:lnTo>
                  <a:pt x="132" y="92"/>
                </a:lnTo>
                <a:lnTo>
                  <a:pt x="132" y="104"/>
                </a:lnTo>
                <a:lnTo>
                  <a:pt x="132" y="112"/>
                </a:lnTo>
                <a:lnTo>
                  <a:pt x="136" y="128"/>
                </a:lnTo>
                <a:lnTo>
                  <a:pt x="136" y="140"/>
                </a:lnTo>
                <a:lnTo>
                  <a:pt x="136" y="156"/>
                </a:lnTo>
                <a:lnTo>
                  <a:pt x="136" y="172"/>
                </a:lnTo>
                <a:lnTo>
                  <a:pt x="140" y="188"/>
                </a:lnTo>
                <a:lnTo>
                  <a:pt x="140" y="200"/>
                </a:lnTo>
                <a:lnTo>
                  <a:pt x="140" y="216"/>
                </a:lnTo>
                <a:lnTo>
                  <a:pt x="136" y="228"/>
                </a:lnTo>
                <a:lnTo>
                  <a:pt x="136" y="236"/>
                </a:lnTo>
                <a:lnTo>
                  <a:pt x="136" y="248"/>
                </a:lnTo>
                <a:lnTo>
                  <a:pt x="132" y="256"/>
                </a:lnTo>
                <a:lnTo>
                  <a:pt x="132" y="260"/>
                </a:lnTo>
                <a:lnTo>
                  <a:pt x="128" y="272"/>
                </a:lnTo>
                <a:lnTo>
                  <a:pt x="120" y="284"/>
                </a:lnTo>
                <a:lnTo>
                  <a:pt x="116" y="292"/>
                </a:lnTo>
                <a:lnTo>
                  <a:pt x="108" y="296"/>
                </a:lnTo>
                <a:lnTo>
                  <a:pt x="100" y="300"/>
                </a:lnTo>
                <a:lnTo>
                  <a:pt x="96" y="304"/>
                </a:lnTo>
                <a:lnTo>
                  <a:pt x="88" y="308"/>
                </a:lnTo>
                <a:lnTo>
                  <a:pt x="80" y="308"/>
                </a:lnTo>
                <a:lnTo>
                  <a:pt x="76" y="304"/>
                </a:lnTo>
                <a:lnTo>
                  <a:pt x="72" y="300"/>
                </a:lnTo>
                <a:lnTo>
                  <a:pt x="68" y="296"/>
                </a:lnTo>
                <a:lnTo>
                  <a:pt x="64" y="288"/>
                </a:lnTo>
                <a:lnTo>
                  <a:pt x="60" y="276"/>
                </a:lnTo>
                <a:lnTo>
                  <a:pt x="52" y="268"/>
                </a:lnTo>
                <a:lnTo>
                  <a:pt x="40" y="256"/>
                </a:lnTo>
                <a:lnTo>
                  <a:pt x="28" y="248"/>
                </a:lnTo>
                <a:lnTo>
                  <a:pt x="20" y="244"/>
                </a:lnTo>
                <a:lnTo>
                  <a:pt x="16" y="240"/>
                </a:lnTo>
                <a:lnTo>
                  <a:pt x="8" y="236"/>
                </a:lnTo>
                <a:lnTo>
                  <a:pt x="4" y="232"/>
                </a:lnTo>
                <a:lnTo>
                  <a:pt x="0" y="228"/>
                </a:lnTo>
                <a:lnTo>
                  <a:pt x="0" y="220"/>
                </a:lnTo>
                <a:lnTo>
                  <a:pt x="0" y="220"/>
                </a:lnTo>
                <a:lnTo>
                  <a:pt x="0" y="216"/>
                </a:lnTo>
                <a:lnTo>
                  <a:pt x="4" y="216"/>
                </a:lnTo>
                <a:lnTo>
                  <a:pt x="8" y="216"/>
                </a:lnTo>
                <a:lnTo>
                  <a:pt x="12" y="216"/>
                </a:lnTo>
                <a:lnTo>
                  <a:pt x="20" y="216"/>
                </a:lnTo>
                <a:lnTo>
                  <a:pt x="28" y="216"/>
                </a:lnTo>
                <a:lnTo>
                  <a:pt x="36" y="216"/>
                </a:lnTo>
                <a:lnTo>
                  <a:pt x="48" y="216"/>
                </a:lnTo>
                <a:lnTo>
                  <a:pt x="56" y="220"/>
                </a:lnTo>
                <a:lnTo>
                  <a:pt x="60" y="220"/>
                </a:lnTo>
                <a:lnTo>
                  <a:pt x="68" y="220"/>
                </a:lnTo>
                <a:lnTo>
                  <a:pt x="72" y="220"/>
                </a:lnTo>
                <a:lnTo>
                  <a:pt x="76" y="220"/>
                </a:lnTo>
                <a:lnTo>
                  <a:pt x="80" y="220"/>
                </a:lnTo>
                <a:lnTo>
                  <a:pt x="80" y="220"/>
                </a:lnTo>
                <a:lnTo>
                  <a:pt x="80" y="220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1" name="Freeform 266">
            <a:extLst>
              <a:ext uri="{FF2B5EF4-FFF2-40B4-BE49-F238E27FC236}">
                <a16:creationId xmlns:a16="http://schemas.microsoft.com/office/drawing/2014/main" id="{D6151010-88E2-4B70-9925-17281D35D940}"/>
              </a:ext>
            </a:extLst>
          </p:cNvPr>
          <p:cNvSpPr>
            <a:spLocks/>
          </p:cNvSpPr>
          <p:nvPr/>
        </p:nvSpPr>
        <p:spPr bwMode="auto">
          <a:xfrm>
            <a:off x="9264631" y="5418127"/>
            <a:ext cx="355425" cy="611767"/>
          </a:xfrm>
          <a:custGeom>
            <a:avLst/>
            <a:gdLst>
              <a:gd name="T0" fmla="*/ 40 w 88"/>
              <a:gd name="T1" fmla="*/ 132 h 132"/>
              <a:gd name="T2" fmla="*/ 32 w 88"/>
              <a:gd name="T3" fmla="*/ 132 h 132"/>
              <a:gd name="T4" fmla="*/ 28 w 88"/>
              <a:gd name="T5" fmla="*/ 128 h 132"/>
              <a:gd name="T6" fmla="*/ 20 w 88"/>
              <a:gd name="T7" fmla="*/ 124 h 132"/>
              <a:gd name="T8" fmla="*/ 12 w 88"/>
              <a:gd name="T9" fmla="*/ 116 h 132"/>
              <a:gd name="T10" fmla="*/ 8 w 88"/>
              <a:gd name="T11" fmla="*/ 112 h 132"/>
              <a:gd name="T12" fmla="*/ 4 w 88"/>
              <a:gd name="T13" fmla="*/ 104 h 132"/>
              <a:gd name="T14" fmla="*/ 0 w 88"/>
              <a:gd name="T15" fmla="*/ 100 h 132"/>
              <a:gd name="T16" fmla="*/ 0 w 88"/>
              <a:gd name="T17" fmla="*/ 92 h 132"/>
              <a:gd name="T18" fmla="*/ 4 w 88"/>
              <a:gd name="T19" fmla="*/ 88 h 132"/>
              <a:gd name="T20" fmla="*/ 4 w 88"/>
              <a:gd name="T21" fmla="*/ 84 h 132"/>
              <a:gd name="T22" fmla="*/ 8 w 88"/>
              <a:gd name="T23" fmla="*/ 80 h 132"/>
              <a:gd name="T24" fmla="*/ 16 w 88"/>
              <a:gd name="T25" fmla="*/ 72 h 132"/>
              <a:gd name="T26" fmla="*/ 28 w 88"/>
              <a:gd name="T27" fmla="*/ 60 h 132"/>
              <a:gd name="T28" fmla="*/ 36 w 88"/>
              <a:gd name="T29" fmla="*/ 52 h 132"/>
              <a:gd name="T30" fmla="*/ 40 w 88"/>
              <a:gd name="T31" fmla="*/ 44 h 132"/>
              <a:gd name="T32" fmla="*/ 44 w 88"/>
              <a:gd name="T33" fmla="*/ 28 h 132"/>
              <a:gd name="T34" fmla="*/ 44 w 88"/>
              <a:gd name="T35" fmla="*/ 20 h 132"/>
              <a:gd name="T36" fmla="*/ 44 w 88"/>
              <a:gd name="T37" fmla="*/ 12 h 132"/>
              <a:gd name="T38" fmla="*/ 48 w 88"/>
              <a:gd name="T39" fmla="*/ 8 h 132"/>
              <a:gd name="T40" fmla="*/ 48 w 88"/>
              <a:gd name="T41" fmla="*/ 0 h 132"/>
              <a:gd name="T42" fmla="*/ 56 w 88"/>
              <a:gd name="T43" fmla="*/ 0 h 132"/>
              <a:gd name="T44" fmla="*/ 60 w 88"/>
              <a:gd name="T45" fmla="*/ 0 h 132"/>
              <a:gd name="T46" fmla="*/ 68 w 88"/>
              <a:gd name="T47" fmla="*/ 0 h 132"/>
              <a:gd name="T48" fmla="*/ 72 w 88"/>
              <a:gd name="T49" fmla="*/ 4 h 132"/>
              <a:gd name="T50" fmla="*/ 76 w 88"/>
              <a:gd name="T51" fmla="*/ 8 h 132"/>
              <a:gd name="T52" fmla="*/ 80 w 88"/>
              <a:gd name="T53" fmla="*/ 16 h 132"/>
              <a:gd name="T54" fmla="*/ 84 w 88"/>
              <a:gd name="T55" fmla="*/ 24 h 132"/>
              <a:gd name="T56" fmla="*/ 88 w 88"/>
              <a:gd name="T57" fmla="*/ 32 h 132"/>
              <a:gd name="T58" fmla="*/ 88 w 88"/>
              <a:gd name="T59" fmla="*/ 44 h 132"/>
              <a:gd name="T60" fmla="*/ 88 w 88"/>
              <a:gd name="T61" fmla="*/ 52 h 132"/>
              <a:gd name="T62" fmla="*/ 88 w 88"/>
              <a:gd name="T63" fmla="*/ 64 h 132"/>
              <a:gd name="T64" fmla="*/ 84 w 88"/>
              <a:gd name="T65" fmla="*/ 76 h 132"/>
              <a:gd name="T66" fmla="*/ 76 w 88"/>
              <a:gd name="T67" fmla="*/ 88 h 132"/>
              <a:gd name="T68" fmla="*/ 68 w 88"/>
              <a:gd name="T69" fmla="*/ 104 h 132"/>
              <a:gd name="T70" fmla="*/ 64 w 88"/>
              <a:gd name="T71" fmla="*/ 112 h 132"/>
              <a:gd name="T72" fmla="*/ 60 w 88"/>
              <a:gd name="T73" fmla="*/ 116 h 132"/>
              <a:gd name="T74" fmla="*/ 56 w 88"/>
              <a:gd name="T75" fmla="*/ 124 h 132"/>
              <a:gd name="T76" fmla="*/ 52 w 88"/>
              <a:gd name="T77" fmla="*/ 128 h 132"/>
              <a:gd name="T78" fmla="*/ 48 w 88"/>
              <a:gd name="T79" fmla="*/ 128 h 132"/>
              <a:gd name="T80" fmla="*/ 48 w 88"/>
              <a:gd name="T81" fmla="*/ 132 h 132"/>
              <a:gd name="T82" fmla="*/ 40 w 88"/>
              <a:gd name="T83" fmla="*/ 132 h 132"/>
              <a:gd name="T84" fmla="*/ 40 w 88"/>
              <a:gd name="T85" fmla="*/ 132 h 1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88" h="132">
                <a:moveTo>
                  <a:pt x="40" y="132"/>
                </a:moveTo>
                <a:lnTo>
                  <a:pt x="32" y="132"/>
                </a:lnTo>
                <a:lnTo>
                  <a:pt x="28" y="128"/>
                </a:lnTo>
                <a:lnTo>
                  <a:pt x="20" y="124"/>
                </a:lnTo>
                <a:lnTo>
                  <a:pt x="12" y="116"/>
                </a:lnTo>
                <a:lnTo>
                  <a:pt x="8" y="112"/>
                </a:lnTo>
                <a:lnTo>
                  <a:pt x="4" y="104"/>
                </a:lnTo>
                <a:lnTo>
                  <a:pt x="0" y="100"/>
                </a:lnTo>
                <a:lnTo>
                  <a:pt x="0" y="92"/>
                </a:lnTo>
                <a:lnTo>
                  <a:pt x="4" y="88"/>
                </a:lnTo>
                <a:lnTo>
                  <a:pt x="4" y="84"/>
                </a:lnTo>
                <a:lnTo>
                  <a:pt x="8" y="80"/>
                </a:lnTo>
                <a:lnTo>
                  <a:pt x="16" y="72"/>
                </a:lnTo>
                <a:lnTo>
                  <a:pt x="28" y="60"/>
                </a:lnTo>
                <a:lnTo>
                  <a:pt x="36" y="52"/>
                </a:lnTo>
                <a:lnTo>
                  <a:pt x="40" y="44"/>
                </a:lnTo>
                <a:lnTo>
                  <a:pt x="44" y="28"/>
                </a:lnTo>
                <a:lnTo>
                  <a:pt x="44" y="20"/>
                </a:lnTo>
                <a:lnTo>
                  <a:pt x="44" y="12"/>
                </a:lnTo>
                <a:lnTo>
                  <a:pt x="48" y="8"/>
                </a:lnTo>
                <a:lnTo>
                  <a:pt x="48" y="0"/>
                </a:lnTo>
                <a:lnTo>
                  <a:pt x="56" y="0"/>
                </a:lnTo>
                <a:lnTo>
                  <a:pt x="60" y="0"/>
                </a:lnTo>
                <a:lnTo>
                  <a:pt x="68" y="0"/>
                </a:lnTo>
                <a:lnTo>
                  <a:pt x="72" y="4"/>
                </a:lnTo>
                <a:lnTo>
                  <a:pt x="76" y="8"/>
                </a:lnTo>
                <a:lnTo>
                  <a:pt x="80" y="16"/>
                </a:lnTo>
                <a:lnTo>
                  <a:pt x="84" y="24"/>
                </a:lnTo>
                <a:lnTo>
                  <a:pt x="88" y="32"/>
                </a:lnTo>
                <a:lnTo>
                  <a:pt x="88" y="44"/>
                </a:lnTo>
                <a:lnTo>
                  <a:pt x="88" y="52"/>
                </a:lnTo>
                <a:lnTo>
                  <a:pt x="88" y="64"/>
                </a:lnTo>
                <a:lnTo>
                  <a:pt x="84" y="76"/>
                </a:lnTo>
                <a:lnTo>
                  <a:pt x="76" y="88"/>
                </a:lnTo>
                <a:lnTo>
                  <a:pt x="68" y="104"/>
                </a:lnTo>
                <a:lnTo>
                  <a:pt x="64" y="112"/>
                </a:lnTo>
                <a:lnTo>
                  <a:pt x="60" y="116"/>
                </a:lnTo>
                <a:lnTo>
                  <a:pt x="56" y="124"/>
                </a:lnTo>
                <a:lnTo>
                  <a:pt x="52" y="128"/>
                </a:lnTo>
                <a:lnTo>
                  <a:pt x="48" y="128"/>
                </a:lnTo>
                <a:lnTo>
                  <a:pt x="48" y="132"/>
                </a:lnTo>
                <a:lnTo>
                  <a:pt x="40" y="132"/>
                </a:lnTo>
                <a:lnTo>
                  <a:pt x="40" y="132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2" name="Freeform 267">
            <a:extLst>
              <a:ext uri="{FF2B5EF4-FFF2-40B4-BE49-F238E27FC236}">
                <a16:creationId xmlns:a16="http://schemas.microsoft.com/office/drawing/2014/main" id="{53F6BF73-BB05-4F81-B7EC-BD3477B0B855}"/>
              </a:ext>
            </a:extLst>
          </p:cNvPr>
          <p:cNvSpPr>
            <a:spLocks/>
          </p:cNvSpPr>
          <p:nvPr/>
        </p:nvSpPr>
        <p:spPr bwMode="auto">
          <a:xfrm>
            <a:off x="10395529" y="5455204"/>
            <a:ext cx="597760" cy="556152"/>
          </a:xfrm>
          <a:custGeom>
            <a:avLst/>
            <a:gdLst>
              <a:gd name="T0" fmla="*/ 0 w 148"/>
              <a:gd name="T1" fmla="*/ 4 h 120"/>
              <a:gd name="T2" fmla="*/ 0 w 148"/>
              <a:gd name="T3" fmla="*/ 0 h 120"/>
              <a:gd name="T4" fmla="*/ 0 w 148"/>
              <a:gd name="T5" fmla="*/ 0 h 120"/>
              <a:gd name="T6" fmla="*/ 4 w 148"/>
              <a:gd name="T7" fmla="*/ 0 h 120"/>
              <a:gd name="T8" fmla="*/ 8 w 148"/>
              <a:gd name="T9" fmla="*/ 0 h 120"/>
              <a:gd name="T10" fmla="*/ 12 w 148"/>
              <a:gd name="T11" fmla="*/ 0 h 120"/>
              <a:gd name="T12" fmla="*/ 20 w 148"/>
              <a:gd name="T13" fmla="*/ 0 h 120"/>
              <a:gd name="T14" fmla="*/ 28 w 148"/>
              <a:gd name="T15" fmla="*/ 0 h 120"/>
              <a:gd name="T16" fmla="*/ 36 w 148"/>
              <a:gd name="T17" fmla="*/ 4 h 120"/>
              <a:gd name="T18" fmla="*/ 64 w 148"/>
              <a:gd name="T19" fmla="*/ 12 h 120"/>
              <a:gd name="T20" fmla="*/ 96 w 148"/>
              <a:gd name="T21" fmla="*/ 20 h 120"/>
              <a:gd name="T22" fmla="*/ 108 w 148"/>
              <a:gd name="T23" fmla="*/ 28 h 120"/>
              <a:gd name="T24" fmla="*/ 120 w 148"/>
              <a:gd name="T25" fmla="*/ 36 h 120"/>
              <a:gd name="T26" fmla="*/ 128 w 148"/>
              <a:gd name="T27" fmla="*/ 44 h 120"/>
              <a:gd name="T28" fmla="*/ 136 w 148"/>
              <a:gd name="T29" fmla="*/ 52 h 120"/>
              <a:gd name="T30" fmla="*/ 140 w 148"/>
              <a:gd name="T31" fmla="*/ 60 h 120"/>
              <a:gd name="T32" fmla="*/ 144 w 148"/>
              <a:gd name="T33" fmla="*/ 68 h 120"/>
              <a:gd name="T34" fmla="*/ 144 w 148"/>
              <a:gd name="T35" fmla="*/ 76 h 120"/>
              <a:gd name="T36" fmla="*/ 148 w 148"/>
              <a:gd name="T37" fmla="*/ 80 h 120"/>
              <a:gd name="T38" fmla="*/ 148 w 148"/>
              <a:gd name="T39" fmla="*/ 96 h 120"/>
              <a:gd name="T40" fmla="*/ 144 w 148"/>
              <a:gd name="T41" fmla="*/ 100 h 120"/>
              <a:gd name="T42" fmla="*/ 144 w 148"/>
              <a:gd name="T43" fmla="*/ 108 h 120"/>
              <a:gd name="T44" fmla="*/ 140 w 148"/>
              <a:gd name="T45" fmla="*/ 112 h 120"/>
              <a:gd name="T46" fmla="*/ 136 w 148"/>
              <a:gd name="T47" fmla="*/ 116 h 120"/>
              <a:gd name="T48" fmla="*/ 132 w 148"/>
              <a:gd name="T49" fmla="*/ 120 h 120"/>
              <a:gd name="T50" fmla="*/ 124 w 148"/>
              <a:gd name="T51" fmla="*/ 120 h 120"/>
              <a:gd name="T52" fmla="*/ 120 w 148"/>
              <a:gd name="T53" fmla="*/ 120 h 120"/>
              <a:gd name="T54" fmla="*/ 116 w 148"/>
              <a:gd name="T55" fmla="*/ 120 h 120"/>
              <a:gd name="T56" fmla="*/ 112 w 148"/>
              <a:gd name="T57" fmla="*/ 116 h 120"/>
              <a:gd name="T58" fmla="*/ 108 w 148"/>
              <a:gd name="T59" fmla="*/ 112 h 120"/>
              <a:gd name="T60" fmla="*/ 100 w 148"/>
              <a:gd name="T61" fmla="*/ 108 h 120"/>
              <a:gd name="T62" fmla="*/ 92 w 148"/>
              <a:gd name="T63" fmla="*/ 100 h 120"/>
              <a:gd name="T64" fmla="*/ 84 w 148"/>
              <a:gd name="T65" fmla="*/ 92 h 120"/>
              <a:gd name="T66" fmla="*/ 76 w 148"/>
              <a:gd name="T67" fmla="*/ 84 h 120"/>
              <a:gd name="T68" fmla="*/ 56 w 148"/>
              <a:gd name="T69" fmla="*/ 68 h 120"/>
              <a:gd name="T70" fmla="*/ 44 w 148"/>
              <a:gd name="T71" fmla="*/ 52 h 120"/>
              <a:gd name="T72" fmla="*/ 28 w 148"/>
              <a:gd name="T73" fmla="*/ 40 h 120"/>
              <a:gd name="T74" fmla="*/ 20 w 148"/>
              <a:gd name="T75" fmla="*/ 32 h 120"/>
              <a:gd name="T76" fmla="*/ 12 w 148"/>
              <a:gd name="T77" fmla="*/ 24 h 120"/>
              <a:gd name="T78" fmla="*/ 4 w 148"/>
              <a:gd name="T79" fmla="*/ 16 h 120"/>
              <a:gd name="T80" fmla="*/ 0 w 148"/>
              <a:gd name="T81" fmla="*/ 8 h 120"/>
              <a:gd name="T82" fmla="*/ 0 w 148"/>
              <a:gd name="T83" fmla="*/ 4 h 120"/>
              <a:gd name="T84" fmla="*/ 0 w 148"/>
              <a:gd name="T85" fmla="*/ 4 h 1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148" h="120">
                <a:moveTo>
                  <a:pt x="0" y="4"/>
                </a:moveTo>
                <a:lnTo>
                  <a:pt x="0" y="0"/>
                </a:lnTo>
                <a:lnTo>
                  <a:pt x="0" y="0"/>
                </a:lnTo>
                <a:lnTo>
                  <a:pt x="4" y="0"/>
                </a:lnTo>
                <a:lnTo>
                  <a:pt x="8" y="0"/>
                </a:lnTo>
                <a:lnTo>
                  <a:pt x="12" y="0"/>
                </a:lnTo>
                <a:lnTo>
                  <a:pt x="20" y="0"/>
                </a:lnTo>
                <a:lnTo>
                  <a:pt x="28" y="0"/>
                </a:lnTo>
                <a:lnTo>
                  <a:pt x="36" y="4"/>
                </a:lnTo>
                <a:lnTo>
                  <a:pt x="64" y="12"/>
                </a:lnTo>
                <a:lnTo>
                  <a:pt x="96" y="20"/>
                </a:lnTo>
                <a:lnTo>
                  <a:pt x="108" y="28"/>
                </a:lnTo>
                <a:lnTo>
                  <a:pt x="120" y="36"/>
                </a:lnTo>
                <a:lnTo>
                  <a:pt x="128" y="44"/>
                </a:lnTo>
                <a:lnTo>
                  <a:pt x="136" y="52"/>
                </a:lnTo>
                <a:lnTo>
                  <a:pt x="140" y="60"/>
                </a:lnTo>
                <a:lnTo>
                  <a:pt x="144" y="68"/>
                </a:lnTo>
                <a:lnTo>
                  <a:pt x="144" y="76"/>
                </a:lnTo>
                <a:lnTo>
                  <a:pt x="148" y="80"/>
                </a:lnTo>
                <a:lnTo>
                  <a:pt x="148" y="96"/>
                </a:lnTo>
                <a:lnTo>
                  <a:pt x="144" y="100"/>
                </a:lnTo>
                <a:lnTo>
                  <a:pt x="144" y="108"/>
                </a:lnTo>
                <a:lnTo>
                  <a:pt x="140" y="112"/>
                </a:lnTo>
                <a:lnTo>
                  <a:pt x="136" y="116"/>
                </a:lnTo>
                <a:lnTo>
                  <a:pt x="132" y="120"/>
                </a:lnTo>
                <a:lnTo>
                  <a:pt x="124" y="120"/>
                </a:lnTo>
                <a:lnTo>
                  <a:pt x="120" y="120"/>
                </a:lnTo>
                <a:lnTo>
                  <a:pt x="116" y="120"/>
                </a:lnTo>
                <a:lnTo>
                  <a:pt x="112" y="116"/>
                </a:lnTo>
                <a:lnTo>
                  <a:pt x="108" y="112"/>
                </a:lnTo>
                <a:lnTo>
                  <a:pt x="100" y="108"/>
                </a:lnTo>
                <a:lnTo>
                  <a:pt x="92" y="100"/>
                </a:lnTo>
                <a:lnTo>
                  <a:pt x="84" y="92"/>
                </a:lnTo>
                <a:lnTo>
                  <a:pt x="76" y="84"/>
                </a:lnTo>
                <a:lnTo>
                  <a:pt x="56" y="68"/>
                </a:lnTo>
                <a:lnTo>
                  <a:pt x="44" y="52"/>
                </a:lnTo>
                <a:lnTo>
                  <a:pt x="28" y="40"/>
                </a:lnTo>
                <a:lnTo>
                  <a:pt x="20" y="32"/>
                </a:lnTo>
                <a:lnTo>
                  <a:pt x="12" y="24"/>
                </a:lnTo>
                <a:lnTo>
                  <a:pt x="4" y="16"/>
                </a:lnTo>
                <a:lnTo>
                  <a:pt x="0" y="8"/>
                </a:lnTo>
                <a:lnTo>
                  <a:pt x="0" y="4"/>
                </a:lnTo>
                <a:lnTo>
                  <a:pt x="0" y="4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33076799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" name="Freeform 200">
            <a:extLst>
              <a:ext uri="{FF2B5EF4-FFF2-40B4-BE49-F238E27FC236}">
                <a16:creationId xmlns:a16="http://schemas.microsoft.com/office/drawing/2014/main" id="{AB11D235-8B3D-4DC0-8868-484938CA9C65}"/>
              </a:ext>
            </a:extLst>
          </p:cNvPr>
          <p:cNvSpPr>
            <a:spLocks/>
          </p:cNvSpPr>
          <p:nvPr/>
        </p:nvSpPr>
        <p:spPr bwMode="auto">
          <a:xfrm>
            <a:off x="4810072" y="2170265"/>
            <a:ext cx="2543400" cy="422910"/>
          </a:xfrm>
          <a:custGeom>
            <a:avLst/>
            <a:gdLst>
              <a:gd name="T0" fmla="*/ 476 w 700"/>
              <a:gd name="T1" fmla="*/ 12 h 88"/>
              <a:gd name="T2" fmla="*/ 516 w 700"/>
              <a:gd name="T3" fmla="*/ 8 h 88"/>
              <a:gd name="T4" fmla="*/ 548 w 700"/>
              <a:gd name="T5" fmla="*/ 4 h 88"/>
              <a:gd name="T6" fmla="*/ 576 w 700"/>
              <a:gd name="T7" fmla="*/ 4 h 88"/>
              <a:gd name="T8" fmla="*/ 608 w 700"/>
              <a:gd name="T9" fmla="*/ 0 h 88"/>
              <a:gd name="T10" fmla="*/ 644 w 700"/>
              <a:gd name="T11" fmla="*/ 4 h 88"/>
              <a:gd name="T12" fmla="*/ 664 w 700"/>
              <a:gd name="T13" fmla="*/ 12 h 88"/>
              <a:gd name="T14" fmla="*/ 684 w 700"/>
              <a:gd name="T15" fmla="*/ 20 h 88"/>
              <a:gd name="T16" fmla="*/ 696 w 700"/>
              <a:gd name="T17" fmla="*/ 36 h 88"/>
              <a:gd name="T18" fmla="*/ 700 w 700"/>
              <a:gd name="T19" fmla="*/ 48 h 88"/>
              <a:gd name="T20" fmla="*/ 692 w 700"/>
              <a:gd name="T21" fmla="*/ 52 h 88"/>
              <a:gd name="T22" fmla="*/ 676 w 700"/>
              <a:gd name="T23" fmla="*/ 56 h 88"/>
              <a:gd name="T24" fmla="*/ 652 w 700"/>
              <a:gd name="T25" fmla="*/ 52 h 88"/>
              <a:gd name="T26" fmla="*/ 596 w 700"/>
              <a:gd name="T27" fmla="*/ 44 h 88"/>
              <a:gd name="T28" fmla="*/ 576 w 700"/>
              <a:gd name="T29" fmla="*/ 44 h 88"/>
              <a:gd name="T30" fmla="*/ 552 w 700"/>
              <a:gd name="T31" fmla="*/ 44 h 88"/>
              <a:gd name="T32" fmla="*/ 520 w 700"/>
              <a:gd name="T33" fmla="*/ 44 h 88"/>
              <a:gd name="T34" fmla="*/ 480 w 700"/>
              <a:gd name="T35" fmla="*/ 44 h 88"/>
              <a:gd name="T36" fmla="*/ 316 w 700"/>
              <a:gd name="T37" fmla="*/ 56 h 88"/>
              <a:gd name="T38" fmla="*/ 280 w 700"/>
              <a:gd name="T39" fmla="*/ 60 h 88"/>
              <a:gd name="T40" fmla="*/ 244 w 700"/>
              <a:gd name="T41" fmla="*/ 64 h 88"/>
              <a:gd name="T42" fmla="*/ 192 w 700"/>
              <a:gd name="T43" fmla="*/ 68 h 88"/>
              <a:gd name="T44" fmla="*/ 144 w 700"/>
              <a:gd name="T45" fmla="*/ 76 h 88"/>
              <a:gd name="T46" fmla="*/ 108 w 700"/>
              <a:gd name="T47" fmla="*/ 80 h 88"/>
              <a:gd name="T48" fmla="*/ 80 w 700"/>
              <a:gd name="T49" fmla="*/ 84 h 88"/>
              <a:gd name="T50" fmla="*/ 60 w 700"/>
              <a:gd name="T51" fmla="*/ 88 h 88"/>
              <a:gd name="T52" fmla="*/ 48 w 700"/>
              <a:gd name="T53" fmla="*/ 84 h 88"/>
              <a:gd name="T54" fmla="*/ 32 w 700"/>
              <a:gd name="T55" fmla="*/ 76 h 88"/>
              <a:gd name="T56" fmla="*/ 16 w 700"/>
              <a:gd name="T57" fmla="*/ 72 h 88"/>
              <a:gd name="T58" fmla="*/ 4 w 700"/>
              <a:gd name="T59" fmla="*/ 60 h 88"/>
              <a:gd name="T60" fmla="*/ 0 w 700"/>
              <a:gd name="T61" fmla="*/ 56 h 88"/>
              <a:gd name="T62" fmla="*/ 4 w 700"/>
              <a:gd name="T63" fmla="*/ 52 h 88"/>
              <a:gd name="T64" fmla="*/ 16 w 700"/>
              <a:gd name="T65" fmla="*/ 52 h 88"/>
              <a:gd name="T66" fmla="*/ 28 w 700"/>
              <a:gd name="T67" fmla="*/ 48 h 88"/>
              <a:gd name="T68" fmla="*/ 48 w 700"/>
              <a:gd name="T69" fmla="*/ 48 h 88"/>
              <a:gd name="T70" fmla="*/ 76 w 700"/>
              <a:gd name="T71" fmla="*/ 44 h 88"/>
              <a:gd name="T72" fmla="*/ 108 w 700"/>
              <a:gd name="T73" fmla="*/ 40 h 88"/>
              <a:gd name="T74" fmla="*/ 144 w 700"/>
              <a:gd name="T75" fmla="*/ 40 h 88"/>
              <a:gd name="T76" fmla="*/ 220 w 700"/>
              <a:gd name="T77" fmla="*/ 32 h 88"/>
              <a:gd name="T78" fmla="*/ 296 w 700"/>
              <a:gd name="T79" fmla="*/ 24 h 88"/>
              <a:gd name="T80" fmla="*/ 372 w 700"/>
              <a:gd name="T81" fmla="*/ 20 h 88"/>
              <a:gd name="T82" fmla="*/ 456 w 700"/>
              <a:gd name="T83" fmla="*/ 12 h 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700" h="88">
                <a:moveTo>
                  <a:pt x="456" y="12"/>
                </a:moveTo>
                <a:lnTo>
                  <a:pt x="476" y="12"/>
                </a:lnTo>
                <a:lnTo>
                  <a:pt x="496" y="8"/>
                </a:lnTo>
                <a:lnTo>
                  <a:pt x="516" y="8"/>
                </a:lnTo>
                <a:lnTo>
                  <a:pt x="532" y="8"/>
                </a:lnTo>
                <a:lnTo>
                  <a:pt x="548" y="4"/>
                </a:lnTo>
                <a:lnTo>
                  <a:pt x="564" y="4"/>
                </a:lnTo>
                <a:lnTo>
                  <a:pt x="576" y="4"/>
                </a:lnTo>
                <a:lnTo>
                  <a:pt x="588" y="0"/>
                </a:lnTo>
                <a:lnTo>
                  <a:pt x="608" y="0"/>
                </a:lnTo>
                <a:lnTo>
                  <a:pt x="628" y="0"/>
                </a:lnTo>
                <a:lnTo>
                  <a:pt x="644" y="4"/>
                </a:lnTo>
                <a:lnTo>
                  <a:pt x="656" y="8"/>
                </a:lnTo>
                <a:lnTo>
                  <a:pt x="664" y="12"/>
                </a:lnTo>
                <a:lnTo>
                  <a:pt x="676" y="16"/>
                </a:lnTo>
                <a:lnTo>
                  <a:pt x="684" y="20"/>
                </a:lnTo>
                <a:lnTo>
                  <a:pt x="692" y="28"/>
                </a:lnTo>
                <a:lnTo>
                  <a:pt x="696" y="36"/>
                </a:lnTo>
                <a:lnTo>
                  <a:pt x="700" y="44"/>
                </a:lnTo>
                <a:lnTo>
                  <a:pt x="700" y="48"/>
                </a:lnTo>
                <a:lnTo>
                  <a:pt x="696" y="52"/>
                </a:lnTo>
                <a:lnTo>
                  <a:pt x="692" y="52"/>
                </a:lnTo>
                <a:lnTo>
                  <a:pt x="688" y="52"/>
                </a:lnTo>
                <a:lnTo>
                  <a:pt x="676" y="56"/>
                </a:lnTo>
                <a:lnTo>
                  <a:pt x="664" y="52"/>
                </a:lnTo>
                <a:lnTo>
                  <a:pt x="652" y="52"/>
                </a:lnTo>
                <a:lnTo>
                  <a:pt x="624" y="48"/>
                </a:lnTo>
                <a:lnTo>
                  <a:pt x="596" y="44"/>
                </a:lnTo>
                <a:lnTo>
                  <a:pt x="584" y="44"/>
                </a:lnTo>
                <a:lnTo>
                  <a:pt x="576" y="44"/>
                </a:lnTo>
                <a:lnTo>
                  <a:pt x="564" y="44"/>
                </a:lnTo>
                <a:lnTo>
                  <a:pt x="552" y="44"/>
                </a:lnTo>
                <a:lnTo>
                  <a:pt x="536" y="44"/>
                </a:lnTo>
                <a:lnTo>
                  <a:pt x="520" y="44"/>
                </a:lnTo>
                <a:lnTo>
                  <a:pt x="500" y="44"/>
                </a:lnTo>
                <a:lnTo>
                  <a:pt x="480" y="44"/>
                </a:lnTo>
                <a:lnTo>
                  <a:pt x="396" y="52"/>
                </a:lnTo>
                <a:lnTo>
                  <a:pt x="316" y="56"/>
                </a:lnTo>
                <a:lnTo>
                  <a:pt x="296" y="60"/>
                </a:lnTo>
                <a:lnTo>
                  <a:pt x="280" y="60"/>
                </a:lnTo>
                <a:lnTo>
                  <a:pt x="260" y="64"/>
                </a:lnTo>
                <a:lnTo>
                  <a:pt x="244" y="64"/>
                </a:lnTo>
                <a:lnTo>
                  <a:pt x="216" y="68"/>
                </a:lnTo>
                <a:lnTo>
                  <a:pt x="192" y="68"/>
                </a:lnTo>
                <a:lnTo>
                  <a:pt x="168" y="72"/>
                </a:lnTo>
                <a:lnTo>
                  <a:pt x="144" y="76"/>
                </a:lnTo>
                <a:lnTo>
                  <a:pt x="128" y="80"/>
                </a:lnTo>
                <a:lnTo>
                  <a:pt x="108" y="80"/>
                </a:lnTo>
                <a:lnTo>
                  <a:pt x="92" y="84"/>
                </a:lnTo>
                <a:lnTo>
                  <a:pt x="80" y="84"/>
                </a:lnTo>
                <a:lnTo>
                  <a:pt x="68" y="88"/>
                </a:lnTo>
                <a:lnTo>
                  <a:pt x="60" y="88"/>
                </a:lnTo>
                <a:lnTo>
                  <a:pt x="56" y="88"/>
                </a:lnTo>
                <a:lnTo>
                  <a:pt x="48" y="84"/>
                </a:lnTo>
                <a:lnTo>
                  <a:pt x="40" y="84"/>
                </a:lnTo>
                <a:lnTo>
                  <a:pt x="32" y="76"/>
                </a:lnTo>
                <a:lnTo>
                  <a:pt x="24" y="76"/>
                </a:lnTo>
                <a:lnTo>
                  <a:pt x="16" y="72"/>
                </a:lnTo>
                <a:lnTo>
                  <a:pt x="8" y="68"/>
                </a:lnTo>
                <a:lnTo>
                  <a:pt x="4" y="60"/>
                </a:lnTo>
                <a:lnTo>
                  <a:pt x="0" y="60"/>
                </a:lnTo>
                <a:lnTo>
                  <a:pt x="0" y="56"/>
                </a:lnTo>
                <a:lnTo>
                  <a:pt x="4" y="56"/>
                </a:lnTo>
                <a:lnTo>
                  <a:pt x="4" y="52"/>
                </a:lnTo>
                <a:lnTo>
                  <a:pt x="8" y="52"/>
                </a:lnTo>
                <a:lnTo>
                  <a:pt x="16" y="52"/>
                </a:lnTo>
                <a:lnTo>
                  <a:pt x="20" y="48"/>
                </a:lnTo>
                <a:lnTo>
                  <a:pt x="28" y="48"/>
                </a:lnTo>
                <a:lnTo>
                  <a:pt x="40" y="48"/>
                </a:lnTo>
                <a:lnTo>
                  <a:pt x="48" y="48"/>
                </a:lnTo>
                <a:lnTo>
                  <a:pt x="60" y="44"/>
                </a:lnTo>
                <a:lnTo>
                  <a:pt x="76" y="44"/>
                </a:lnTo>
                <a:lnTo>
                  <a:pt x="92" y="44"/>
                </a:lnTo>
                <a:lnTo>
                  <a:pt x="108" y="40"/>
                </a:lnTo>
                <a:lnTo>
                  <a:pt x="124" y="40"/>
                </a:lnTo>
                <a:lnTo>
                  <a:pt x="144" y="40"/>
                </a:lnTo>
                <a:lnTo>
                  <a:pt x="180" y="36"/>
                </a:lnTo>
                <a:lnTo>
                  <a:pt x="220" y="32"/>
                </a:lnTo>
                <a:lnTo>
                  <a:pt x="256" y="28"/>
                </a:lnTo>
                <a:lnTo>
                  <a:pt x="296" y="24"/>
                </a:lnTo>
                <a:lnTo>
                  <a:pt x="332" y="24"/>
                </a:lnTo>
                <a:lnTo>
                  <a:pt x="372" y="20"/>
                </a:lnTo>
                <a:lnTo>
                  <a:pt x="416" y="16"/>
                </a:lnTo>
                <a:lnTo>
                  <a:pt x="456" y="12"/>
                </a:lnTo>
                <a:lnTo>
                  <a:pt x="456" y="12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0" name="Freeform 201">
            <a:extLst>
              <a:ext uri="{FF2B5EF4-FFF2-40B4-BE49-F238E27FC236}">
                <a16:creationId xmlns:a16="http://schemas.microsoft.com/office/drawing/2014/main" id="{5A4F9EC8-5866-4E3C-B079-6CBE1DE5143A}"/>
              </a:ext>
            </a:extLst>
          </p:cNvPr>
          <p:cNvSpPr>
            <a:spLocks/>
          </p:cNvSpPr>
          <p:nvPr/>
        </p:nvSpPr>
        <p:spPr bwMode="auto">
          <a:xfrm>
            <a:off x="5609426" y="2016480"/>
            <a:ext cx="290675" cy="326795"/>
          </a:xfrm>
          <a:custGeom>
            <a:avLst/>
            <a:gdLst>
              <a:gd name="T0" fmla="*/ 80 w 80"/>
              <a:gd name="T1" fmla="*/ 60 h 68"/>
              <a:gd name="T2" fmla="*/ 76 w 80"/>
              <a:gd name="T3" fmla="*/ 64 h 68"/>
              <a:gd name="T4" fmla="*/ 72 w 80"/>
              <a:gd name="T5" fmla="*/ 68 h 68"/>
              <a:gd name="T6" fmla="*/ 68 w 80"/>
              <a:gd name="T7" fmla="*/ 68 h 68"/>
              <a:gd name="T8" fmla="*/ 64 w 80"/>
              <a:gd name="T9" fmla="*/ 68 h 68"/>
              <a:gd name="T10" fmla="*/ 56 w 80"/>
              <a:gd name="T11" fmla="*/ 64 h 68"/>
              <a:gd name="T12" fmla="*/ 52 w 80"/>
              <a:gd name="T13" fmla="*/ 60 h 68"/>
              <a:gd name="T14" fmla="*/ 44 w 80"/>
              <a:gd name="T15" fmla="*/ 56 h 68"/>
              <a:gd name="T16" fmla="*/ 36 w 80"/>
              <a:gd name="T17" fmla="*/ 52 h 68"/>
              <a:gd name="T18" fmla="*/ 24 w 80"/>
              <a:gd name="T19" fmla="*/ 44 h 68"/>
              <a:gd name="T20" fmla="*/ 12 w 80"/>
              <a:gd name="T21" fmla="*/ 32 h 68"/>
              <a:gd name="T22" fmla="*/ 8 w 80"/>
              <a:gd name="T23" fmla="*/ 24 h 68"/>
              <a:gd name="T24" fmla="*/ 4 w 80"/>
              <a:gd name="T25" fmla="*/ 16 h 68"/>
              <a:gd name="T26" fmla="*/ 0 w 80"/>
              <a:gd name="T27" fmla="*/ 8 h 68"/>
              <a:gd name="T28" fmla="*/ 4 w 80"/>
              <a:gd name="T29" fmla="*/ 4 h 68"/>
              <a:gd name="T30" fmla="*/ 4 w 80"/>
              <a:gd name="T31" fmla="*/ 0 h 68"/>
              <a:gd name="T32" fmla="*/ 12 w 80"/>
              <a:gd name="T33" fmla="*/ 0 h 68"/>
              <a:gd name="T34" fmla="*/ 20 w 80"/>
              <a:gd name="T35" fmla="*/ 0 h 68"/>
              <a:gd name="T36" fmla="*/ 28 w 80"/>
              <a:gd name="T37" fmla="*/ 0 h 68"/>
              <a:gd name="T38" fmla="*/ 36 w 80"/>
              <a:gd name="T39" fmla="*/ 4 h 68"/>
              <a:gd name="T40" fmla="*/ 48 w 80"/>
              <a:gd name="T41" fmla="*/ 8 h 68"/>
              <a:gd name="T42" fmla="*/ 60 w 80"/>
              <a:gd name="T43" fmla="*/ 16 h 68"/>
              <a:gd name="T44" fmla="*/ 68 w 80"/>
              <a:gd name="T45" fmla="*/ 20 h 68"/>
              <a:gd name="T46" fmla="*/ 76 w 80"/>
              <a:gd name="T47" fmla="*/ 28 h 68"/>
              <a:gd name="T48" fmla="*/ 80 w 80"/>
              <a:gd name="T49" fmla="*/ 32 h 68"/>
              <a:gd name="T50" fmla="*/ 80 w 80"/>
              <a:gd name="T51" fmla="*/ 40 h 68"/>
              <a:gd name="T52" fmla="*/ 80 w 80"/>
              <a:gd name="T53" fmla="*/ 48 h 68"/>
              <a:gd name="T54" fmla="*/ 80 w 80"/>
              <a:gd name="T55" fmla="*/ 56 h 68"/>
              <a:gd name="T56" fmla="*/ 80 w 80"/>
              <a:gd name="T57" fmla="*/ 60 h 68"/>
              <a:gd name="T58" fmla="*/ 80 w 80"/>
              <a:gd name="T59" fmla="*/ 60 h 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80" h="68">
                <a:moveTo>
                  <a:pt x="80" y="60"/>
                </a:moveTo>
                <a:lnTo>
                  <a:pt x="76" y="64"/>
                </a:lnTo>
                <a:lnTo>
                  <a:pt x="72" y="68"/>
                </a:lnTo>
                <a:lnTo>
                  <a:pt x="68" y="68"/>
                </a:lnTo>
                <a:lnTo>
                  <a:pt x="64" y="68"/>
                </a:lnTo>
                <a:lnTo>
                  <a:pt x="56" y="64"/>
                </a:lnTo>
                <a:lnTo>
                  <a:pt x="52" y="60"/>
                </a:lnTo>
                <a:lnTo>
                  <a:pt x="44" y="56"/>
                </a:lnTo>
                <a:lnTo>
                  <a:pt x="36" y="52"/>
                </a:lnTo>
                <a:lnTo>
                  <a:pt x="24" y="44"/>
                </a:lnTo>
                <a:lnTo>
                  <a:pt x="12" y="32"/>
                </a:lnTo>
                <a:lnTo>
                  <a:pt x="8" y="24"/>
                </a:lnTo>
                <a:lnTo>
                  <a:pt x="4" y="16"/>
                </a:lnTo>
                <a:lnTo>
                  <a:pt x="0" y="8"/>
                </a:lnTo>
                <a:lnTo>
                  <a:pt x="4" y="4"/>
                </a:lnTo>
                <a:lnTo>
                  <a:pt x="4" y="0"/>
                </a:lnTo>
                <a:lnTo>
                  <a:pt x="12" y="0"/>
                </a:lnTo>
                <a:lnTo>
                  <a:pt x="20" y="0"/>
                </a:lnTo>
                <a:lnTo>
                  <a:pt x="28" y="0"/>
                </a:lnTo>
                <a:lnTo>
                  <a:pt x="36" y="4"/>
                </a:lnTo>
                <a:lnTo>
                  <a:pt x="48" y="8"/>
                </a:lnTo>
                <a:lnTo>
                  <a:pt x="60" y="16"/>
                </a:lnTo>
                <a:lnTo>
                  <a:pt x="68" y="20"/>
                </a:lnTo>
                <a:lnTo>
                  <a:pt x="76" y="28"/>
                </a:lnTo>
                <a:lnTo>
                  <a:pt x="80" y="32"/>
                </a:lnTo>
                <a:lnTo>
                  <a:pt x="80" y="40"/>
                </a:lnTo>
                <a:lnTo>
                  <a:pt x="80" y="48"/>
                </a:lnTo>
                <a:lnTo>
                  <a:pt x="80" y="56"/>
                </a:lnTo>
                <a:lnTo>
                  <a:pt x="80" y="60"/>
                </a:lnTo>
                <a:lnTo>
                  <a:pt x="80" y="60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1" name="Freeform 202">
            <a:extLst>
              <a:ext uri="{FF2B5EF4-FFF2-40B4-BE49-F238E27FC236}">
                <a16:creationId xmlns:a16="http://schemas.microsoft.com/office/drawing/2014/main" id="{20F7BF8F-F545-4D96-9F97-94E9853149A4}"/>
              </a:ext>
            </a:extLst>
          </p:cNvPr>
          <p:cNvSpPr>
            <a:spLocks/>
          </p:cNvSpPr>
          <p:nvPr/>
        </p:nvSpPr>
        <p:spPr bwMode="auto">
          <a:xfrm>
            <a:off x="6248910" y="1939588"/>
            <a:ext cx="363343" cy="365241"/>
          </a:xfrm>
          <a:custGeom>
            <a:avLst/>
            <a:gdLst>
              <a:gd name="T0" fmla="*/ 56 w 100"/>
              <a:gd name="T1" fmla="*/ 12 h 76"/>
              <a:gd name="T2" fmla="*/ 56 w 100"/>
              <a:gd name="T3" fmla="*/ 8 h 76"/>
              <a:gd name="T4" fmla="*/ 56 w 100"/>
              <a:gd name="T5" fmla="*/ 4 h 76"/>
              <a:gd name="T6" fmla="*/ 52 w 100"/>
              <a:gd name="T7" fmla="*/ 4 h 76"/>
              <a:gd name="T8" fmla="*/ 56 w 100"/>
              <a:gd name="T9" fmla="*/ 0 h 76"/>
              <a:gd name="T10" fmla="*/ 56 w 100"/>
              <a:gd name="T11" fmla="*/ 0 h 76"/>
              <a:gd name="T12" fmla="*/ 60 w 100"/>
              <a:gd name="T13" fmla="*/ 0 h 76"/>
              <a:gd name="T14" fmla="*/ 68 w 100"/>
              <a:gd name="T15" fmla="*/ 4 h 76"/>
              <a:gd name="T16" fmla="*/ 80 w 100"/>
              <a:gd name="T17" fmla="*/ 8 h 76"/>
              <a:gd name="T18" fmla="*/ 92 w 100"/>
              <a:gd name="T19" fmla="*/ 12 h 76"/>
              <a:gd name="T20" fmla="*/ 96 w 100"/>
              <a:gd name="T21" fmla="*/ 16 h 76"/>
              <a:gd name="T22" fmla="*/ 100 w 100"/>
              <a:gd name="T23" fmla="*/ 20 h 76"/>
              <a:gd name="T24" fmla="*/ 100 w 100"/>
              <a:gd name="T25" fmla="*/ 24 h 76"/>
              <a:gd name="T26" fmla="*/ 96 w 100"/>
              <a:gd name="T27" fmla="*/ 28 h 76"/>
              <a:gd name="T28" fmla="*/ 88 w 100"/>
              <a:gd name="T29" fmla="*/ 32 h 76"/>
              <a:gd name="T30" fmla="*/ 80 w 100"/>
              <a:gd name="T31" fmla="*/ 36 h 76"/>
              <a:gd name="T32" fmla="*/ 68 w 100"/>
              <a:gd name="T33" fmla="*/ 44 h 76"/>
              <a:gd name="T34" fmla="*/ 52 w 100"/>
              <a:gd name="T35" fmla="*/ 52 h 76"/>
              <a:gd name="T36" fmla="*/ 40 w 100"/>
              <a:gd name="T37" fmla="*/ 60 h 76"/>
              <a:gd name="T38" fmla="*/ 8 w 100"/>
              <a:gd name="T39" fmla="*/ 76 h 76"/>
              <a:gd name="T40" fmla="*/ 0 w 100"/>
              <a:gd name="T41" fmla="*/ 76 h 76"/>
              <a:gd name="T42" fmla="*/ 16 w 100"/>
              <a:gd name="T43" fmla="*/ 64 h 76"/>
              <a:gd name="T44" fmla="*/ 28 w 100"/>
              <a:gd name="T45" fmla="*/ 52 h 76"/>
              <a:gd name="T46" fmla="*/ 36 w 100"/>
              <a:gd name="T47" fmla="*/ 40 h 76"/>
              <a:gd name="T48" fmla="*/ 44 w 100"/>
              <a:gd name="T49" fmla="*/ 32 h 76"/>
              <a:gd name="T50" fmla="*/ 52 w 100"/>
              <a:gd name="T51" fmla="*/ 24 h 76"/>
              <a:gd name="T52" fmla="*/ 56 w 100"/>
              <a:gd name="T53" fmla="*/ 20 h 76"/>
              <a:gd name="T54" fmla="*/ 56 w 100"/>
              <a:gd name="T55" fmla="*/ 12 h 76"/>
              <a:gd name="T56" fmla="*/ 56 w 100"/>
              <a:gd name="T57" fmla="*/ 12 h 76"/>
              <a:gd name="T58" fmla="*/ 56 w 100"/>
              <a:gd name="T59" fmla="*/ 12 h 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00" h="76">
                <a:moveTo>
                  <a:pt x="56" y="12"/>
                </a:moveTo>
                <a:lnTo>
                  <a:pt x="56" y="8"/>
                </a:lnTo>
                <a:lnTo>
                  <a:pt x="56" y="4"/>
                </a:lnTo>
                <a:lnTo>
                  <a:pt x="52" y="4"/>
                </a:lnTo>
                <a:lnTo>
                  <a:pt x="56" y="0"/>
                </a:lnTo>
                <a:lnTo>
                  <a:pt x="56" y="0"/>
                </a:lnTo>
                <a:lnTo>
                  <a:pt x="60" y="0"/>
                </a:lnTo>
                <a:lnTo>
                  <a:pt x="68" y="4"/>
                </a:lnTo>
                <a:lnTo>
                  <a:pt x="80" y="8"/>
                </a:lnTo>
                <a:lnTo>
                  <a:pt x="92" y="12"/>
                </a:lnTo>
                <a:lnTo>
                  <a:pt x="96" y="16"/>
                </a:lnTo>
                <a:lnTo>
                  <a:pt x="100" y="20"/>
                </a:lnTo>
                <a:lnTo>
                  <a:pt x="100" y="24"/>
                </a:lnTo>
                <a:lnTo>
                  <a:pt x="96" y="28"/>
                </a:lnTo>
                <a:lnTo>
                  <a:pt x="88" y="32"/>
                </a:lnTo>
                <a:lnTo>
                  <a:pt x="80" y="36"/>
                </a:lnTo>
                <a:lnTo>
                  <a:pt x="68" y="44"/>
                </a:lnTo>
                <a:lnTo>
                  <a:pt x="52" y="52"/>
                </a:lnTo>
                <a:lnTo>
                  <a:pt x="40" y="60"/>
                </a:lnTo>
                <a:lnTo>
                  <a:pt x="8" y="76"/>
                </a:lnTo>
                <a:lnTo>
                  <a:pt x="0" y="76"/>
                </a:lnTo>
                <a:lnTo>
                  <a:pt x="16" y="64"/>
                </a:lnTo>
                <a:lnTo>
                  <a:pt x="28" y="52"/>
                </a:lnTo>
                <a:lnTo>
                  <a:pt x="36" y="40"/>
                </a:lnTo>
                <a:lnTo>
                  <a:pt x="44" y="32"/>
                </a:lnTo>
                <a:lnTo>
                  <a:pt x="52" y="24"/>
                </a:lnTo>
                <a:lnTo>
                  <a:pt x="56" y="20"/>
                </a:lnTo>
                <a:lnTo>
                  <a:pt x="56" y="12"/>
                </a:lnTo>
                <a:lnTo>
                  <a:pt x="56" y="12"/>
                </a:lnTo>
                <a:lnTo>
                  <a:pt x="56" y="12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2" name="Freeform 203">
            <a:extLst>
              <a:ext uri="{FF2B5EF4-FFF2-40B4-BE49-F238E27FC236}">
                <a16:creationId xmlns:a16="http://schemas.microsoft.com/office/drawing/2014/main" id="{183A7079-E9C5-4C1D-B2B9-05138DC3555E}"/>
              </a:ext>
            </a:extLst>
          </p:cNvPr>
          <p:cNvSpPr>
            <a:spLocks/>
          </p:cNvSpPr>
          <p:nvPr/>
        </p:nvSpPr>
        <p:spPr bwMode="auto">
          <a:xfrm>
            <a:off x="5478623" y="1593570"/>
            <a:ext cx="334275" cy="442133"/>
          </a:xfrm>
          <a:custGeom>
            <a:avLst/>
            <a:gdLst>
              <a:gd name="T0" fmla="*/ 12 w 92"/>
              <a:gd name="T1" fmla="*/ 24 h 92"/>
              <a:gd name="T2" fmla="*/ 4 w 92"/>
              <a:gd name="T3" fmla="*/ 16 h 92"/>
              <a:gd name="T4" fmla="*/ 0 w 92"/>
              <a:gd name="T5" fmla="*/ 12 h 92"/>
              <a:gd name="T6" fmla="*/ 0 w 92"/>
              <a:gd name="T7" fmla="*/ 4 h 92"/>
              <a:gd name="T8" fmla="*/ 4 w 92"/>
              <a:gd name="T9" fmla="*/ 0 h 92"/>
              <a:gd name="T10" fmla="*/ 4 w 92"/>
              <a:gd name="T11" fmla="*/ 0 h 92"/>
              <a:gd name="T12" fmla="*/ 8 w 92"/>
              <a:gd name="T13" fmla="*/ 0 h 92"/>
              <a:gd name="T14" fmla="*/ 16 w 92"/>
              <a:gd name="T15" fmla="*/ 0 h 92"/>
              <a:gd name="T16" fmla="*/ 20 w 92"/>
              <a:gd name="T17" fmla="*/ 0 h 92"/>
              <a:gd name="T18" fmla="*/ 28 w 92"/>
              <a:gd name="T19" fmla="*/ 0 h 92"/>
              <a:gd name="T20" fmla="*/ 40 w 92"/>
              <a:gd name="T21" fmla="*/ 0 h 92"/>
              <a:gd name="T22" fmla="*/ 52 w 92"/>
              <a:gd name="T23" fmla="*/ 0 h 92"/>
              <a:gd name="T24" fmla="*/ 64 w 92"/>
              <a:gd name="T25" fmla="*/ 4 h 92"/>
              <a:gd name="T26" fmla="*/ 72 w 92"/>
              <a:gd name="T27" fmla="*/ 16 h 92"/>
              <a:gd name="T28" fmla="*/ 76 w 92"/>
              <a:gd name="T29" fmla="*/ 28 h 92"/>
              <a:gd name="T30" fmla="*/ 80 w 92"/>
              <a:gd name="T31" fmla="*/ 40 h 92"/>
              <a:gd name="T32" fmla="*/ 84 w 92"/>
              <a:gd name="T33" fmla="*/ 48 h 92"/>
              <a:gd name="T34" fmla="*/ 88 w 92"/>
              <a:gd name="T35" fmla="*/ 56 h 92"/>
              <a:gd name="T36" fmla="*/ 88 w 92"/>
              <a:gd name="T37" fmla="*/ 64 h 92"/>
              <a:gd name="T38" fmla="*/ 92 w 92"/>
              <a:gd name="T39" fmla="*/ 68 h 92"/>
              <a:gd name="T40" fmla="*/ 92 w 92"/>
              <a:gd name="T41" fmla="*/ 72 h 92"/>
              <a:gd name="T42" fmla="*/ 92 w 92"/>
              <a:gd name="T43" fmla="*/ 80 h 92"/>
              <a:gd name="T44" fmla="*/ 88 w 92"/>
              <a:gd name="T45" fmla="*/ 88 h 92"/>
              <a:gd name="T46" fmla="*/ 84 w 92"/>
              <a:gd name="T47" fmla="*/ 92 h 92"/>
              <a:gd name="T48" fmla="*/ 80 w 92"/>
              <a:gd name="T49" fmla="*/ 92 h 92"/>
              <a:gd name="T50" fmla="*/ 72 w 92"/>
              <a:gd name="T51" fmla="*/ 92 h 92"/>
              <a:gd name="T52" fmla="*/ 68 w 92"/>
              <a:gd name="T53" fmla="*/ 92 h 92"/>
              <a:gd name="T54" fmla="*/ 60 w 92"/>
              <a:gd name="T55" fmla="*/ 84 h 92"/>
              <a:gd name="T56" fmla="*/ 56 w 92"/>
              <a:gd name="T57" fmla="*/ 80 h 92"/>
              <a:gd name="T58" fmla="*/ 52 w 92"/>
              <a:gd name="T59" fmla="*/ 76 h 92"/>
              <a:gd name="T60" fmla="*/ 44 w 92"/>
              <a:gd name="T61" fmla="*/ 68 h 92"/>
              <a:gd name="T62" fmla="*/ 40 w 92"/>
              <a:gd name="T63" fmla="*/ 56 h 92"/>
              <a:gd name="T64" fmla="*/ 28 w 92"/>
              <a:gd name="T65" fmla="*/ 40 h 92"/>
              <a:gd name="T66" fmla="*/ 12 w 92"/>
              <a:gd name="T67" fmla="*/ 24 h 92"/>
              <a:gd name="T68" fmla="*/ 12 w 92"/>
              <a:gd name="T69" fmla="*/ 24 h 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92" h="92">
                <a:moveTo>
                  <a:pt x="12" y="24"/>
                </a:moveTo>
                <a:lnTo>
                  <a:pt x="4" y="16"/>
                </a:lnTo>
                <a:lnTo>
                  <a:pt x="0" y="12"/>
                </a:lnTo>
                <a:lnTo>
                  <a:pt x="0" y="4"/>
                </a:lnTo>
                <a:lnTo>
                  <a:pt x="4" y="0"/>
                </a:lnTo>
                <a:lnTo>
                  <a:pt x="4" y="0"/>
                </a:lnTo>
                <a:lnTo>
                  <a:pt x="8" y="0"/>
                </a:lnTo>
                <a:lnTo>
                  <a:pt x="16" y="0"/>
                </a:lnTo>
                <a:lnTo>
                  <a:pt x="20" y="0"/>
                </a:lnTo>
                <a:lnTo>
                  <a:pt x="28" y="0"/>
                </a:lnTo>
                <a:lnTo>
                  <a:pt x="40" y="0"/>
                </a:lnTo>
                <a:lnTo>
                  <a:pt x="52" y="0"/>
                </a:lnTo>
                <a:lnTo>
                  <a:pt x="64" y="4"/>
                </a:lnTo>
                <a:lnTo>
                  <a:pt x="72" y="16"/>
                </a:lnTo>
                <a:lnTo>
                  <a:pt x="76" y="28"/>
                </a:lnTo>
                <a:lnTo>
                  <a:pt x="80" y="40"/>
                </a:lnTo>
                <a:lnTo>
                  <a:pt x="84" y="48"/>
                </a:lnTo>
                <a:lnTo>
                  <a:pt x="88" y="56"/>
                </a:lnTo>
                <a:lnTo>
                  <a:pt x="88" y="64"/>
                </a:lnTo>
                <a:lnTo>
                  <a:pt x="92" y="68"/>
                </a:lnTo>
                <a:lnTo>
                  <a:pt x="92" y="72"/>
                </a:lnTo>
                <a:lnTo>
                  <a:pt x="92" y="80"/>
                </a:lnTo>
                <a:lnTo>
                  <a:pt x="88" y="88"/>
                </a:lnTo>
                <a:lnTo>
                  <a:pt x="84" y="92"/>
                </a:lnTo>
                <a:lnTo>
                  <a:pt x="80" y="92"/>
                </a:lnTo>
                <a:lnTo>
                  <a:pt x="72" y="92"/>
                </a:lnTo>
                <a:lnTo>
                  <a:pt x="68" y="92"/>
                </a:lnTo>
                <a:lnTo>
                  <a:pt x="60" y="84"/>
                </a:lnTo>
                <a:lnTo>
                  <a:pt x="56" y="80"/>
                </a:lnTo>
                <a:lnTo>
                  <a:pt x="52" y="76"/>
                </a:lnTo>
                <a:lnTo>
                  <a:pt x="44" y="68"/>
                </a:lnTo>
                <a:lnTo>
                  <a:pt x="40" y="56"/>
                </a:lnTo>
                <a:lnTo>
                  <a:pt x="28" y="40"/>
                </a:lnTo>
                <a:lnTo>
                  <a:pt x="12" y="24"/>
                </a:lnTo>
                <a:lnTo>
                  <a:pt x="12" y="24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3" name="Freeform 204">
            <a:extLst>
              <a:ext uri="{FF2B5EF4-FFF2-40B4-BE49-F238E27FC236}">
                <a16:creationId xmlns:a16="http://schemas.microsoft.com/office/drawing/2014/main" id="{7673771A-5074-4301-89CA-C9595D64AD8E}"/>
              </a:ext>
            </a:extLst>
          </p:cNvPr>
          <p:cNvSpPr>
            <a:spLocks/>
          </p:cNvSpPr>
          <p:nvPr/>
        </p:nvSpPr>
        <p:spPr bwMode="auto">
          <a:xfrm>
            <a:off x="5609426" y="1478231"/>
            <a:ext cx="1133630" cy="403687"/>
          </a:xfrm>
          <a:custGeom>
            <a:avLst/>
            <a:gdLst>
              <a:gd name="T0" fmla="*/ 8 w 312"/>
              <a:gd name="T1" fmla="*/ 28 h 84"/>
              <a:gd name="T2" fmla="*/ 32 w 312"/>
              <a:gd name="T3" fmla="*/ 28 h 84"/>
              <a:gd name="T4" fmla="*/ 60 w 312"/>
              <a:gd name="T5" fmla="*/ 24 h 84"/>
              <a:gd name="T6" fmla="*/ 96 w 312"/>
              <a:gd name="T7" fmla="*/ 20 h 84"/>
              <a:gd name="T8" fmla="*/ 136 w 312"/>
              <a:gd name="T9" fmla="*/ 16 h 84"/>
              <a:gd name="T10" fmla="*/ 168 w 312"/>
              <a:gd name="T11" fmla="*/ 8 h 84"/>
              <a:gd name="T12" fmla="*/ 192 w 312"/>
              <a:gd name="T13" fmla="*/ 8 h 84"/>
              <a:gd name="T14" fmla="*/ 208 w 312"/>
              <a:gd name="T15" fmla="*/ 4 h 84"/>
              <a:gd name="T16" fmla="*/ 220 w 312"/>
              <a:gd name="T17" fmla="*/ 0 h 84"/>
              <a:gd name="T18" fmla="*/ 232 w 312"/>
              <a:gd name="T19" fmla="*/ 0 h 84"/>
              <a:gd name="T20" fmla="*/ 244 w 312"/>
              <a:gd name="T21" fmla="*/ 4 h 84"/>
              <a:gd name="T22" fmla="*/ 268 w 312"/>
              <a:gd name="T23" fmla="*/ 8 h 84"/>
              <a:gd name="T24" fmla="*/ 292 w 312"/>
              <a:gd name="T25" fmla="*/ 16 h 84"/>
              <a:gd name="T26" fmla="*/ 300 w 312"/>
              <a:gd name="T27" fmla="*/ 20 h 84"/>
              <a:gd name="T28" fmla="*/ 312 w 312"/>
              <a:gd name="T29" fmla="*/ 28 h 84"/>
              <a:gd name="T30" fmla="*/ 308 w 312"/>
              <a:gd name="T31" fmla="*/ 36 h 84"/>
              <a:gd name="T32" fmla="*/ 300 w 312"/>
              <a:gd name="T33" fmla="*/ 44 h 84"/>
              <a:gd name="T34" fmla="*/ 284 w 312"/>
              <a:gd name="T35" fmla="*/ 52 h 84"/>
              <a:gd name="T36" fmla="*/ 272 w 312"/>
              <a:gd name="T37" fmla="*/ 56 h 84"/>
              <a:gd name="T38" fmla="*/ 252 w 312"/>
              <a:gd name="T39" fmla="*/ 68 h 84"/>
              <a:gd name="T40" fmla="*/ 232 w 312"/>
              <a:gd name="T41" fmla="*/ 84 h 84"/>
              <a:gd name="T42" fmla="*/ 200 w 312"/>
              <a:gd name="T43" fmla="*/ 76 h 84"/>
              <a:gd name="T44" fmla="*/ 208 w 312"/>
              <a:gd name="T45" fmla="*/ 60 h 84"/>
              <a:gd name="T46" fmla="*/ 212 w 312"/>
              <a:gd name="T47" fmla="*/ 48 h 84"/>
              <a:gd name="T48" fmla="*/ 216 w 312"/>
              <a:gd name="T49" fmla="*/ 40 h 84"/>
              <a:gd name="T50" fmla="*/ 216 w 312"/>
              <a:gd name="T51" fmla="*/ 40 h 84"/>
              <a:gd name="T52" fmla="*/ 204 w 312"/>
              <a:gd name="T53" fmla="*/ 40 h 84"/>
              <a:gd name="T54" fmla="*/ 192 w 312"/>
              <a:gd name="T55" fmla="*/ 40 h 84"/>
              <a:gd name="T56" fmla="*/ 180 w 312"/>
              <a:gd name="T57" fmla="*/ 40 h 84"/>
              <a:gd name="T58" fmla="*/ 168 w 312"/>
              <a:gd name="T59" fmla="*/ 40 h 84"/>
              <a:gd name="T60" fmla="*/ 148 w 312"/>
              <a:gd name="T61" fmla="*/ 44 h 84"/>
              <a:gd name="T62" fmla="*/ 120 w 312"/>
              <a:gd name="T63" fmla="*/ 48 h 84"/>
              <a:gd name="T64" fmla="*/ 92 w 312"/>
              <a:gd name="T65" fmla="*/ 48 h 84"/>
              <a:gd name="T66" fmla="*/ 60 w 312"/>
              <a:gd name="T67" fmla="*/ 52 h 84"/>
              <a:gd name="T68" fmla="*/ 20 w 312"/>
              <a:gd name="T69" fmla="*/ 60 h 84"/>
              <a:gd name="T70" fmla="*/ 0 w 312"/>
              <a:gd name="T71" fmla="*/ 28 h 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312" h="84">
                <a:moveTo>
                  <a:pt x="0" y="28"/>
                </a:moveTo>
                <a:lnTo>
                  <a:pt x="8" y="28"/>
                </a:lnTo>
                <a:lnTo>
                  <a:pt x="20" y="28"/>
                </a:lnTo>
                <a:lnTo>
                  <a:pt x="32" y="28"/>
                </a:lnTo>
                <a:lnTo>
                  <a:pt x="44" y="24"/>
                </a:lnTo>
                <a:lnTo>
                  <a:pt x="60" y="24"/>
                </a:lnTo>
                <a:lnTo>
                  <a:pt x="76" y="20"/>
                </a:lnTo>
                <a:lnTo>
                  <a:pt x="96" y="20"/>
                </a:lnTo>
                <a:lnTo>
                  <a:pt x="116" y="16"/>
                </a:lnTo>
                <a:lnTo>
                  <a:pt x="136" y="16"/>
                </a:lnTo>
                <a:lnTo>
                  <a:pt x="152" y="12"/>
                </a:lnTo>
                <a:lnTo>
                  <a:pt x="168" y="8"/>
                </a:lnTo>
                <a:lnTo>
                  <a:pt x="184" y="8"/>
                </a:lnTo>
                <a:lnTo>
                  <a:pt x="192" y="8"/>
                </a:lnTo>
                <a:lnTo>
                  <a:pt x="204" y="4"/>
                </a:lnTo>
                <a:lnTo>
                  <a:pt x="208" y="4"/>
                </a:lnTo>
                <a:lnTo>
                  <a:pt x="212" y="4"/>
                </a:lnTo>
                <a:lnTo>
                  <a:pt x="220" y="0"/>
                </a:lnTo>
                <a:lnTo>
                  <a:pt x="224" y="0"/>
                </a:lnTo>
                <a:lnTo>
                  <a:pt x="232" y="0"/>
                </a:lnTo>
                <a:lnTo>
                  <a:pt x="236" y="0"/>
                </a:lnTo>
                <a:lnTo>
                  <a:pt x="244" y="4"/>
                </a:lnTo>
                <a:lnTo>
                  <a:pt x="256" y="4"/>
                </a:lnTo>
                <a:lnTo>
                  <a:pt x="268" y="8"/>
                </a:lnTo>
                <a:lnTo>
                  <a:pt x="284" y="12"/>
                </a:lnTo>
                <a:lnTo>
                  <a:pt x="292" y="16"/>
                </a:lnTo>
                <a:lnTo>
                  <a:pt x="296" y="16"/>
                </a:lnTo>
                <a:lnTo>
                  <a:pt x="300" y="20"/>
                </a:lnTo>
                <a:lnTo>
                  <a:pt x="304" y="24"/>
                </a:lnTo>
                <a:lnTo>
                  <a:pt x="312" y="28"/>
                </a:lnTo>
                <a:lnTo>
                  <a:pt x="312" y="32"/>
                </a:lnTo>
                <a:lnTo>
                  <a:pt x="308" y="36"/>
                </a:lnTo>
                <a:lnTo>
                  <a:pt x="308" y="40"/>
                </a:lnTo>
                <a:lnTo>
                  <a:pt x="300" y="44"/>
                </a:lnTo>
                <a:lnTo>
                  <a:pt x="296" y="48"/>
                </a:lnTo>
                <a:lnTo>
                  <a:pt x="284" y="52"/>
                </a:lnTo>
                <a:lnTo>
                  <a:pt x="280" y="52"/>
                </a:lnTo>
                <a:lnTo>
                  <a:pt x="272" y="56"/>
                </a:lnTo>
                <a:lnTo>
                  <a:pt x="264" y="64"/>
                </a:lnTo>
                <a:lnTo>
                  <a:pt x="252" y="68"/>
                </a:lnTo>
                <a:lnTo>
                  <a:pt x="244" y="76"/>
                </a:lnTo>
                <a:lnTo>
                  <a:pt x="232" y="84"/>
                </a:lnTo>
                <a:lnTo>
                  <a:pt x="196" y="84"/>
                </a:lnTo>
                <a:lnTo>
                  <a:pt x="200" y="76"/>
                </a:lnTo>
                <a:lnTo>
                  <a:pt x="204" y="68"/>
                </a:lnTo>
                <a:lnTo>
                  <a:pt x="208" y="60"/>
                </a:lnTo>
                <a:lnTo>
                  <a:pt x="212" y="52"/>
                </a:lnTo>
                <a:lnTo>
                  <a:pt x="212" y="48"/>
                </a:lnTo>
                <a:lnTo>
                  <a:pt x="216" y="44"/>
                </a:lnTo>
                <a:lnTo>
                  <a:pt x="216" y="40"/>
                </a:lnTo>
                <a:lnTo>
                  <a:pt x="216" y="40"/>
                </a:lnTo>
                <a:lnTo>
                  <a:pt x="216" y="40"/>
                </a:lnTo>
                <a:lnTo>
                  <a:pt x="212" y="40"/>
                </a:lnTo>
                <a:lnTo>
                  <a:pt x="204" y="40"/>
                </a:lnTo>
                <a:lnTo>
                  <a:pt x="196" y="40"/>
                </a:lnTo>
                <a:lnTo>
                  <a:pt x="192" y="40"/>
                </a:lnTo>
                <a:lnTo>
                  <a:pt x="188" y="40"/>
                </a:lnTo>
                <a:lnTo>
                  <a:pt x="180" y="40"/>
                </a:lnTo>
                <a:lnTo>
                  <a:pt x="176" y="40"/>
                </a:lnTo>
                <a:lnTo>
                  <a:pt x="168" y="40"/>
                </a:lnTo>
                <a:lnTo>
                  <a:pt x="156" y="44"/>
                </a:lnTo>
                <a:lnTo>
                  <a:pt x="148" y="44"/>
                </a:lnTo>
                <a:lnTo>
                  <a:pt x="136" y="44"/>
                </a:lnTo>
                <a:lnTo>
                  <a:pt x="120" y="48"/>
                </a:lnTo>
                <a:lnTo>
                  <a:pt x="108" y="48"/>
                </a:lnTo>
                <a:lnTo>
                  <a:pt x="92" y="48"/>
                </a:lnTo>
                <a:lnTo>
                  <a:pt x="76" y="52"/>
                </a:lnTo>
                <a:lnTo>
                  <a:pt x="60" y="52"/>
                </a:lnTo>
                <a:lnTo>
                  <a:pt x="40" y="56"/>
                </a:lnTo>
                <a:lnTo>
                  <a:pt x="20" y="60"/>
                </a:lnTo>
                <a:lnTo>
                  <a:pt x="0" y="60"/>
                </a:lnTo>
                <a:lnTo>
                  <a:pt x="0" y="28"/>
                </a:lnTo>
                <a:lnTo>
                  <a:pt x="0" y="28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4" name="Freeform 206">
            <a:extLst>
              <a:ext uri="{FF2B5EF4-FFF2-40B4-BE49-F238E27FC236}">
                <a16:creationId xmlns:a16="http://schemas.microsoft.com/office/drawing/2014/main" id="{47965F68-8A79-4450-AD25-973BEB61C29C}"/>
              </a:ext>
            </a:extLst>
          </p:cNvPr>
          <p:cNvSpPr>
            <a:spLocks/>
          </p:cNvSpPr>
          <p:nvPr/>
        </p:nvSpPr>
        <p:spPr bwMode="auto">
          <a:xfrm>
            <a:off x="5783831" y="1843472"/>
            <a:ext cx="712152" cy="115339"/>
          </a:xfrm>
          <a:custGeom>
            <a:avLst/>
            <a:gdLst>
              <a:gd name="T0" fmla="*/ 196 w 196"/>
              <a:gd name="T1" fmla="*/ 4 h 24"/>
              <a:gd name="T2" fmla="*/ 192 w 196"/>
              <a:gd name="T3" fmla="*/ 8 h 24"/>
              <a:gd name="T4" fmla="*/ 192 w 196"/>
              <a:gd name="T5" fmla="*/ 12 h 24"/>
              <a:gd name="T6" fmla="*/ 184 w 196"/>
              <a:gd name="T7" fmla="*/ 12 h 24"/>
              <a:gd name="T8" fmla="*/ 176 w 196"/>
              <a:gd name="T9" fmla="*/ 12 h 24"/>
              <a:gd name="T10" fmla="*/ 172 w 196"/>
              <a:gd name="T11" fmla="*/ 12 h 24"/>
              <a:gd name="T12" fmla="*/ 164 w 196"/>
              <a:gd name="T13" fmla="*/ 12 h 24"/>
              <a:gd name="T14" fmla="*/ 156 w 196"/>
              <a:gd name="T15" fmla="*/ 12 h 24"/>
              <a:gd name="T16" fmla="*/ 144 w 196"/>
              <a:gd name="T17" fmla="*/ 12 h 24"/>
              <a:gd name="T18" fmla="*/ 132 w 196"/>
              <a:gd name="T19" fmla="*/ 16 h 24"/>
              <a:gd name="T20" fmla="*/ 120 w 196"/>
              <a:gd name="T21" fmla="*/ 16 h 24"/>
              <a:gd name="T22" fmla="*/ 104 w 196"/>
              <a:gd name="T23" fmla="*/ 16 h 24"/>
              <a:gd name="T24" fmla="*/ 88 w 196"/>
              <a:gd name="T25" fmla="*/ 16 h 24"/>
              <a:gd name="T26" fmla="*/ 68 w 196"/>
              <a:gd name="T27" fmla="*/ 20 h 24"/>
              <a:gd name="T28" fmla="*/ 52 w 196"/>
              <a:gd name="T29" fmla="*/ 20 h 24"/>
              <a:gd name="T30" fmla="*/ 40 w 196"/>
              <a:gd name="T31" fmla="*/ 20 h 24"/>
              <a:gd name="T32" fmla="*/ 28 w 196"/>
              <a:gd name="T33" fmla="*/ 24 h 24"/>
              <a:gd name="T34" fmla="*/ 16 w 196"/>
              <a:gd name="T35" fmla="*/ 24 h 24"/>
              <a:gd name="T36" fmla="*/ 8 w 196"/>
              <a:gd name="T37" fmla="*/ 24 h 24"/>
              <a:gd name="T38" fmla="*/ 4 w 196"/>
              <a:gd name="T39" fmla="*/ 24 h 24"/>
              <a:gd name="T40" fmla="*/ 0 w 196"/>
              <a:gd name="T41" fmla="*/ 24 h 24"/>
              <a:gd name="T42" fmla="*/ 0 w 196"/>
              <a:gd name="T43" fmla="*/ 20 h 24"/>
              <a:gd name="T44" fmla="*/ 24 w 196"/>
              <a:gd name="T45" fmla="*/ 16 h 24"/>
              <a:gd name="T46" fmla="*/ 44 w 196"/>
              <a:gd name="T47" fmla="*/ 12 h 24"/>
              <a:gd name="T48" fmla="*/ 64 w 196"/>
              <a:gd name="T49" fmla="*/ 12 h 24"/>
              <a:gd name="T50" fmla="*/ 84 w 196"/>
              <a:gd name="T51" fmla="*/ 8 h 24"/>
              <a:gd name="T52" fmla="*/ 104 w 196"/>
              <a:gd name="T53" fmla="*/ 8 h 24"/>
              <a:gd name="T54" fmla="*/ 120 w 196"/>
              <a:gd name="T55" fmla="*/ 4 h 24"/>
              <a:gd name="T56" fmla="*/ 132 w 196"/>
              <a:gd name="T57" fmla="*/ 4 h 24"/>
              <a:gd name="T58" fmla="*/ 144 w 196"/>
              <a:gd name="T59" fmla="*/ 4 h 24"/>
              <a:gd name="T60" fmla="*/ 156 w 196"/>
              <a:gd name="T61" fmla="*/ 0 h 24"/>
              <a:gd name="T62" fmla="*/ 168 w 196"/>
              <a:gd name="T63" fmla="*/ 0 h 24"/>
              <a:gd name="T64" fmla="*/ 176 w 196"/>
              <a:gd name="T65" fmla="*/ 0 h 24"/>
              <a:gd name="T66" fmla="*/ 184 w 196"/>
              <a:gd name="T67" fmla="*/ 0 h 24"/>
              <a:gd name="T68" fmla="*/ 188 w 196"/>
              <a:gd name="T69" fmla="*/ 0 h 24"/>
              <a:gd name="T70" fmla="*/ 192 w 196"/>
              <a:gd name="T71" fmla="*/ 0 h 24"/>
              <a:gd name="T72" fmla="*/ 192 w 196"/>
              <a:gd name="T73" fmla="*/ 0 h 24"/>
              <a:gd name="T74" fmla="*/ 196 w 196"/>
              <a:gd name="T75" fmla="*/ 4 h 24"/>
              <a:gd name="T76" fmla="*/ 196 w 196"/>
              <a:gd name="T77" fmla="*/ 4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96" h="24">
                <a:moveTo>
                  <a:pt x="196" y="4"/>
                </a:moveTo>
                <a:lnTo>
                  <a:pt x="192" y="8"/>
                </a:lnTo>
                <a:lnTo>
                  <a:pt x="192" y="12"/>
                </a:lnTo>
                <a:lnTo>
                  <a:pt x="184" y="12"/>
                </a:lnTo>
                <a:lnTo>
                  <a:pt x="176" y="12"/>
                </a:lnTo>
                <a:lnTo>
                  <a:pt x="172" y="12"/>
                </a:lnTo>
                <a:lnTo>
                  <a:pt x="164" y="12"/>
                </a:lnTo>
                <a:lnTo>
                  <a:pt x="156" y="12"/>
                </a:lnTo>
                <a:lnTo>
                  <a:pt x="144" y="12"/>
                </a:lnTo>
                <a:lnTo>
                  <a:pt x="132" y="16"/>
                </a:lnTo>
                <a:lnTo>
                  <a:pt x="120" y="16"/>
                </a:lnTo>
                <a:lnTo>
                  <a:pt x="104" y="16"/>
                </a:lnTo>
                <a:lnTo>
                  <a:pt x="88" y="16"/>
                </a:lnTo>
                <a:lnTo>
                  <a:pt x="68" y="20"/>
                </a:lnTo>
                <a:lnTo>
                  <a:pt x="52" y="20"/>
                </a:lnTo>
                <a:lnTo>
                  <a:pt x="40" y="20"/>
                </a:lnTo>
                <a:lnTo>
                  <a:pt x="28" y="24"/>
                </a:lnTo>
                <a:lnTo>
                  <a:pt x="16" y="24"/>
                </a:lnTo>
                <a:lnTo>
                  <a:pt x="8" y="24"/>
                </a:lnTo>
                <a:lnTo>
                  <a:pt x="4" y="24"/>
                </a:lnTo>
                <a:lnTo>
                  <a:pt x="0" y="24"/>
                </a:lnTo>
                <a:lnTo>
                  <a:pt x="0" y="20"/>
                </a:lnTo>
                <a:lnTo>
                  <a:pt x="24" y="16"/>
                </a:lnTo>
                <a:lnTo>
                  <a:pt x="44" y="12"/>
                </a:lnTo>
                <a:lnTo>
                  <a:pt x="64" y="12"/>
                </a:lnTo>
                <a:lnTo>
                  <a:pt x="84" y="8"/>
                </a:lnTo>
                <a:lnTo>
                  <a:pt x="104" y="8"/>
                </a:lnTo>
                <a:lnTo>
                  <a:pt x="120" y="4"/>
                </a:lnTo>
                <a:lnTo>
                  <a:pt x="132" y="4"/>
                </a:lnTo>
                <a:lnTo>
                  <a:pt x="144" y="4"/>
                </a:lnTo>
                <a:lnTo>
                  <a:pt x="156" y="0"/>
                </a:lnTo>
                <a:lnTo>
                  <a:pt x="168" y="0"/>
                </a:lnTo>
                <a:lnTo>
                  <a:pt x="176" y="0"/>
                </a:lnTo>
                <a:lnTo>
                  <a:pt x="184" y="0"/>
                </a:lnTo>
                <a:lnTo>
                  <a:pt x="188" y="0"/>
                </a:lnTo>
                <a:lnTo>
                  <a:pt x="192" y="0"/>
                </a:lnTo>
                <a:lnTo>
                  <a:pt x="192" y="0"/>
                </a:lnTo>
                <a:lnTo>
                  <a:pt x="196" y="4"/>
                </a:lnTo>
                <a:lnTo>
                  <a:pt x="196" y="4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5" name="Freeform 207">
            <a:extLst>
              <a:ext uri="{FF2B5EF4-FFF2-40B4-BE49-F238E27FC236}">
                <a16:creationId xmlns:a16="http://schemas.microsoft.com/office/drawing/2014/main" id="{5476FEFE-3851-4936-94E5-F1B9C85787AD}"/>
              </a:ext>
            </a:extLst>
          </p:cNvPr>
          <p:cNvSpPr>
            <a:spLocks/>
          </p:cNvSpPr>
          <p:nvPr/>
        </p:nvSpPr>
        <p:spPr bwMode="auto">
          <a:xfrm>
            <a:off x="5565825" y="1228329"/>
            <a:ext cx="1017360" cy="249902"/>
          </a:xfrm>
          <a:custGeom>
            <a:avLst/>
            <a:gdLst>
              <a:gd name="T0" fmla="*/ 48 w 280"/>
              <a:gd name="T1" fmla="*/ 52 h 52"/>
              <a:gd name="T2" fmla="*/ 32 w 280"/>
              <a:gd name="T3" fmla="*/ 48 h 52"/>
              <a:gd name="T4" fmla="*/ 24 w 280"/>
              <a:gd name="T5" fmla="*/ 48 h 52"/>
              <a:gd name="T6" fmla="*/ 16 w 280"/>
              <a:gd name="T7" fmla="*/ 44 h 52"/>
              <a:gd name="T8" fmla="*/ 8 w 280"/>
              <a:gd name="T9" fmla="*/ 40 h 52"/>
              <a:gd name="T10" fmla="*/ 4 w 280"/>
              <a:gd name="T11" fmla="*/ 40 h 52"/>
              <a:gd name="T12" fmla="*/ 0 w 280"/>
              <a:gd name="T13" fmla="*/ 36 h 52"/>
              <a:gd name="T14" fmla="*/ 0 w 280"/>
              <a:gd name="T15" fmla="*/ 28 h 52"/>
              <a:gd name="T16" fmla="*/ 0 w 280"/>
              <a:gd name="T17" fmla="*/ 28 h 52"/>
              <a:gd name="T18" fmla="*/ 4 w 280"/>
              <a:gd name="T19" fmla="*/ 24 h 52"/>
              <a:gd name="T20" fmla="*/ 12 w 280"/>
              <a:gd name="T21" fmla="*/ 24 h 52"/>
              <a:gd name="T22" fmla="*/ 24 w 280"/>
              <a:gd name="T23" fmla="*/ 20 h 52"/>
              <a:gd name="T24" fmla="*/ 36 w 280"/>
              <a:gd name="T25" fmla="*/ 20 h 52"/>
              <a:gd name="T26" fmla="*/ 56 w 280"/>
              <a:gd name="T27" fmla="*/ 16 h 52"/>
              <a:gd name="T28" fmla="*/ 72 w 280"/>
              <a:gd name="T29" fmla="*/ 12 h 52"/>
              <a:gd name="T30" fmla="*/ 96 w 280"/>
              <a:gd name="T31" fmla="*/ 12 h 52"/>
              <a:gd name="T32" fmla="*/ 120 w 280"/>
              <a:gd name="T33" fmla="*/ 8 h 52"/>
              <a:gd name="T34" fmla="*/ 140 w 280"/>
              <a:gd name="T35" fmla="*/ 8 h 52"/>
              <a:gd name="T36" fmla="*/ 160 w 280"/>
              <a:gd name="T37" fmla="*/ 4 h 52"/>
              <a:gd name="T38" fmla="*/ 176 w 280"/>
              <a:gd name="T39" fmla="*/ 4 h 52"/>
              <a:gd name="T40" fmla="*/ 192 w 280"/>
              <a:gd name="T41" fmla="*/ 0 h 52"/>
              <a:gd name="T42" fmla="*/ 204 w 280"/>
              <a:gd name="T43" fmla="*/ 0 h 52"/>
              <a:gd name="T44" fmla="*/ 216 w 280"/>
              <a:gd name="T45" fmla="*/ 0 h 52"/>
              <a:gd name="T46" fmla="*/ 224 w 280"/>
              <a:gd name="T47" fmla="*/ 0 h 52"/>
              <a:gd name="T48" fmla="*/ 240 w 280"/>
              <a:gd name="T49" fmla="*/ 0 h 52"/>
              <a:gd name="T50" fmla="*/ 252 w 280"/>
              <a:gd name="T51" fmla="*/ 4 h 52"/>
              <a:gd name="T52" fmla="*/ 264 w 280"/>
              <a:gd name="T53" fmla="*/ 8 h 52"/>
              <a:gd name="T54" fmla="*/ 272 w 280"/>
              <a:gd name="T55" fmla="*/ 12 h 52"/>
              <a:gd name="T56" fmla="*/ 276 w 280"/>
              <a:gd name="T57" fmla="*/ 16 h 52"/>
              <a:gd name="T58" fmla="*/ 280 w 280"/>
              <a:gd name="T59" fmla="*/ 20 h 52"/>
              <a:gd name="T60" fmla="*/ 280 w 280"/>
              <a:gd name="T61" fmla="*/ 24 h 52"/>
              <a:gd name="T62" fmla="*/ 280 w 280"/>
              <a:gd name="T63" fmla="*/ 28 h 52"/>
              <a:gd name="T64" fmla="*/ 276 w 280"/>
              <a:gd name="T65" fmla="*/ 32 h 52"/>
              <a:gd name="T66" fmla="*/ 272 w 280"/>
              <a:gd name="T67" fmla="*/ 36 h 52"/>
              <a:gd name="T68" fmla="*/ 260 w 280"/>
              <a:gd name="T69" fmla="*/ 36 h 52"/>
              <a:gd name="T70" fmla="*/ 252 w 280"/>
              <a:gd name="T71" fmla="*/ 36 h 52"/>
              <a:gd name="T72" fmla="*/ 244 w 280"/>
              <a:gd name="T73" fmla="*/ 36 h 52"/>
              <a:gd name="T74" fmla="*/ 236 w 280"/>
              <a:gd name="T75" fmla="*/ 36 h 52"/>
              <a:gd name="T76" fmla="*/ 224 w 280"/>
              <a:gd name="T77" fmla="*/ 36 h 52"/>
              <a:gd name="T78" fmla="*/ 212 w 280"/>
              <a:gd name="T79" fmla="*/ 40 h 52"/>
              <a:gd name="T80" fmla="*/ 196 w 280"/>
              <a:gd name="T81" fmla="*/ 40 h 52"/>
              <a:gd name="T82" fmla="*/ 180 w 280"/>
              <a:gd name="T83" fmla="*/ 40 h 52"/>
              <a:gd name="T84" fmla="*/ 164 w 280"/>
              <a:gd name="T85" fmla="*/ 40 h 52"/>
              <a:gd name="T86" fmla="*/ 144 w 280"/>
              <a:gd name="T87" fmla="*/ 44 h 52"/>
              <a:gd name="T88" fmla="*/ 124 w 280"/>
              <a:gd name="T89" fmla="*/ 44 h 52"/>
              <a:gd name="T90" fmla="*/ 104 w 280"/>
              <a:gd name="T91" fmla="*/ 48 h 52"/>
              <a:gd name="T92" fmla="*/ 92 w 280"/>
              <a:gd name="T93" fmla="*/ 48 h 52"/>
              <a:gd name="T94" fmla="*/ 76 w 280"/>
              <a:gd name="T95" fmla="*/ 48 h 52"/>
              <a:gd name="T96" fmla="*/ 68 w 280"/>
              <a:gd name="T97" fmla="*/ 48 h 52"/>
              <a:gd name="T98" fmla="*/ 56 w 280"/>
              <a:gd name="T99" fmla="*/ 48 h 52"/>
              <a:gd name="T100" fmla="*/ 52 w 280"/>
              <a:gd name="T101" fmla="*/ 48 h 52"/>
              <a:gd name="T102" fmla="*/ 48 w 280"/>
              <a:gd name="T103" fmla="*/ 52 h 52"/>
              <a:gd name="T104" fmla="*/ 48 w 280"/>
              <a:gd name="T105" fmla="*/ 52 h 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280" h="52">
                <a:moveTo>
                  <a:pt x="48" y="52"/>
                </a:moveTo>
                <a:lnTo>
                  <a:pt x="32" y="48"/>
                </a:lnTo>
                <a:lnTo>
                  <a:pt x="24" y="48"/>
                </a:lnTo>
                <a:lnTo>
                  <a:pt x="16" y="44"/>
                </a:lnTo>
                <a:lnTo>
                  <a:pt x="8" y="40"/>
                </a:lnTo>
                <a:lnTo>
                  <a:pt x="4" y="40"/>
                </a:lnTo>
                <a:lnTo>
                  <a:pt x="0" y="36"/>
                </a:lnTo>
                <a:lnTo>
                  <a:pt x="0" y="28"/>
                </a:lnTo>
                <a:lnTo>
                  <a:pt x="0" y="28"/>
                </a:lnTo>
                <a:lnTo>
                  <a:pt x="4" y="24"/>
                </a:lnTo>
                <a:lnTo>
                  <a:pt x="12" y="24"/>
                </a:lnTo>
                <a:lnTo>
                  <a:pt x="24" y="20"/>
                </a:lnTo>
                <a:lnTo>
                  <a:pt x="36" y="20"/>
                </a:lnTo>
                <a:lnTo>
                  <a:pt x="56" y="16"/>
                </a:lnTo>
                <a:lnTo>
                  <a:pt x="72" y="12"/>
                </a:lnTo>
                <a:lnTo>
                  <a:pt x="96" y="12"/>
                </a:lnTo>
                <a:lnTo>
                  <a:pt x="120" y="8"/>
                </a:lnTo>
                <a:lnTo>
                  <a:pt x="140" y="8"/>
                </a:lnTo>
                <a:lnTo>
                  <a:pt x="160" y="4"/>
                </a:lnTo>
                <a:lnTo>
                  <a:pt x="176" y="4"/>
                </a:lnTo>
                <a:lnTo>
                  <a:pt x="192" y="0"/>
                </a:lnTo>
                <a:lnTo>
                  <a:pt x="204" y="0"/>
                </a:lnTo>
                <a:lnTo>
                  <a:pt x="216" y="0"/>
                </a:lnTo>
                <a:lnTo>
                  <a:pt x="224" y="0"/>
                </a:lnTo>
                <a:lnTo>
                  <a:pt x="240" y="0"/>
                </a:lnTo>
                <a:lnTo>
                  <a:pt x="252" y="4"/>
                </a:lnTo>
                <a:lnTo>
                  <a:pt x="264" y="8"/>
                </a:lnTo>
                <a:lnTo>
                  <a:pt x="272" y="12"/>
                </a:lnTo>
                <a:lnTo>
                  <a:pt x="276" y="16"/>
                </a:lnTo>
                <a:lnTo>
                  <a:pt x="280" y="20"/>
                </a:lnTo>
                <a:lnTo>
                  <a:pt x="280" y="24"/>
                </a:lnTo>
                <a:lnTo>
                  <a:pt x="280" y="28"/>
                </a:lnTo>
                <a:lnTo>
                  <a:pt x="276" y="32"/>
                </a:lnTo>
                <a:lnTo>
                  <a:pt x="272" y="36"/>
                </a:lnTo>
                <a:lnTo>
                  <a:pt x="260" y="36"/>
                </a:lnTo>
                <a:lnTo>
                  <a:pt x="252" y="36"/>
                </a:lnTo>
                <a:lnTo>
                  <a:pt x="244" y="36"/>
                </a:lnTo>
                <a:lnTo>
                  <a:pt x="236" y="36"/>
                </a:lnTo>
                <a:lnTo>
                  <a:pt x="224" y="36"/>
                </a:lnTo>
                <a:lnTo>
                  <a:pt x="212" y="40"/>
                </a:lnTo>
                <a:lnTo>
                  <a:pt x="196" y="40"/>
                </a:lnTo>
                <a:lnTo>
                  <a:pt x="180" y="40"/>
                </a:lnTo>
                <a:lnTo>
                  <a:pt x="164" y="40"/>
                </a:lnTo>
                <a:lnTo>
                  <a:pt x="144" y="44"/>
                </a:lnTo>
                <a:lnTo>
                  <a:pt x="124" y="44"/>
                </a:lnTo>
                <a:lnTo>
                  <a:pt x="104" y="48"/>
                </a:lnTo>
                <a:lnTo>
                  <a:pt x="92" y="48"/>
                </a:lnTo>
                <a:lnTo>
                  <a:pt x="76" y="48"/>
                </a:lnTo>
                <a:lnTo>
                  <a:pt x="68" y="48"/>
                </a:lnTo>
                <a:lnTo>
                  <a:pt x="56" y="48"/>
                </a:lnTo>
                <a:lnTo>
                  <a:pt x="52" y="48"/>
                </a:lnTo>
                <a:lnTo>
                  <a:pt x="48" y="52"/>
                </a:lnTo>
                <a:lnTo>
                  <a:pt x="48" y="52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6" name="Freeform 208">
            <a:extLst>
              <a:ext uri="{FF2B5EF4-FFF2-40B4-BE49-F238E27FC236}">
                <a16:creationId xmlns:a16="http://schemas.microsoft.com/office/drawing/2014/main" id="{3ADD66F9-6B70-4431-856B-B3ABF6EFE80D}"/>
              </a:ext>
            </a:extLst>
          </p:cNvPr>
          <p:cNvSpPr>
            <a:spLocks/>
          </p:cNvSpPr>
          <p:nvPr/>
        </p:nvSpPr>
        <p:spPr bwMode="auto">
          <a:xfrm>
            <a:off x="5900101" y="555518"/>
            <a:ext cx="319741" cy="807374"/>
          </a:xfrm>
          <a:custGeom>
            <a:avLst/>
            <a:gdLst>
              <a:gd name="T0" fmla="*/ 88 w 88"/>
              <a:gd name="T1" fmla="*/ 32 h 168"/>
              <a:gd name="T2" fmla="*/ 84 w 88"/>
              <a:gd name="T3" fmla="*/ 40 h 168"/>
              <a:gd name="T4" fmla="*/ 84 w 88"/>
              <a:gd name="T5" fmla="*/ 48 h 168"/>
              <a:gd name="T6" fmla="*/ 80 w 88"/>
              <a:gd name="T7" fmla="*/ 56 h 168"/>
              <a:gd name="T8" fmla="*/ 80 w 88"/>
              <a:gd name="T9" fmla="*/ 68 h 168"/>
              <a:gd name="T10" fmla="*/ 80 w 88"/>
              <a:gd name="T11" fmla="*/ 76 h 168"/>
              <a:gd name="T12" fmla="*/ 80 w 88"/>
              <a:gd name="T13" fmla="*/ 84 h 168"/>
              <a:gd name="T14" fmla="*/ 80 w 88"/>
              <a:gd name="T15" fmla="*/ 96 h 168"/>
              <a:gd name="T16" fmla="*/ 76 w 88"/>
              <a:gd name="T17" fmla="*/ 108 h 168"/>
              <a:gd name="T18" fmla="*/ 76 w 88"/>
              <a:gd name="T19" fmla="*/ 120 h 168"/>
              <a:gd name="T20" fmla="*/ 76 w 88"/>
              <a:gd name="T21" fmla="*/ 136 h 168"/>
              <a:gd name="T22" fmla="*/ 76 w 88"/>
              <a:gd name="T23" fmla="*/ 152 h 168"/>
              <a:gd name="T24" fmla="*/ 76 w 88"/>
              <a:gd name="T25" fmla="*/ 168 h 168"/>
              <a:gd name="T26" fmla="*/ 28 w 88"/>
              <a:gd name="T27" fmla="*/ 168 h 168"/>
              <a:gd name="T28" fmla="*/ 28 w 88"/>
              <a:gd name="T29" fmla="*/ 148 h 168"/>
              <a:gd name="T30" fmla="*/ 24 w 88"/>
              <a:gd name="T31" fmla="*/ 124 h 168"/>
              <a:gd name="T32" fmla="*/ 24 w 88"/>
              <a:gd name="T33" fmla="*/ 108 h 168"/>
              <a:gd name="T34" fmla="*/ 24 w 88"/>
              <a:gd name="T35" fmla="*/ 92 h 168"/>
              <a:gd name="T36" fmla="*/ 24 w 88"/>
              <a:gd name="T37" fmla="*/ 76 h 168"/>
              <a:gd name="T38" fmla="*/ 20 w 88"/>
              <a:gd name="T39" fmla="*/ 68 h 168"/>
              <a:gd name="T40" fmla="*/ 20 w 88"/>
              <a:gd name="T41" fmla="*/ 56 h 168"/>
              <a:gd name="T42" fmla="*/ 20 w 88"/>
              <a:gd name="T43" fmla="*/ 48 h 168"/>
              <a:gd name="T44" fmla="*/ 16 w 88"/>
              <a:gd name="T45" fmla="*/ 40 h 168"/>
              <a:gd name="T46" fmla="*/ 16 w 88"/>
              <a:gd name="T47" fmla="*/ 32 h 168"/>
              <a:gd name="T48" fmla="*/ 12 w 88"/>
              <a:gd name="T49" fmla="*/ 24 h 168"/>
              <a:gd name="T50" fmla="*/ 8 w 88"/>
              <a:gd name="T51" fmla="*/ 20 h 168"/>
              <a:gd name="T52" fmla="*/ 4 w 88"/>
              <a:gd name="T53" fmla="*/ 20 h 168"/>
              <a:gd name="T54" fmla="*/ 0 w 88"/>
              <a:gd name="T55" fmla="*/ 16 h 168"/>
              <a:gd name="T56" fmla="*/ 0 w 88"/>
              <a:gd name="T57" fmla="*/ 12 h 168"/>
              <a:gd name="T58" fmla="*/ 0 w 88"/>
              <a:gd name="T59" fmla="*/ 4 h 168"/>
              <a:gd name="T60" fmla="*/ 0 w 88"/>
              <a:gd name="T61" fmla="*/ 4 h 168"/>
              <a:gd name="T62" fmla="*/ 0 w 88"/>
              <a:gd name="T63" fmla="*/ 0 h 168"/>
              <a:gd name="T64" fmla="*/ 4 w 88"/>
              <a:gd name="T65" fmla="*/ 0 h 168"/>
              <a:gd name="T66" fmla="*/ 8 w 88"/>
              <a:gd name="T67" fmla="*/ 0 h 168"/>
              <a:gd name="T68" fmla="*/ 16 w 88"/>
              <a:gd name="T69" fmla="*/ 0 h 168"/>
              <a:gd name="T70" fmla="*/ 20 w 88"/>
              <a:gd name="T71" fmla="*/ 0 h 168"/>
              <a:gd name="T72" fmla="*/ 32 w 88"/>
              <a:gd name="T73" fmla="*/ 0 h 168"/>
              <a:gd name="T74" fmla="*/ 40 w 88"/>
              <a:gd name="T75" fmla="*/ 0 h 168"/>
              <a:gd name="T76" fmla="*/ 48 w 88"/>
              <a:gd name="T77" fmla="*/ 0 h 168"/>
              <a:gd name="T78" fmla="*/ 56 w 88"/>
              <a:gd name="T79" fmla="*/ 4 h 168"/>
              <a:gd name="T80" fmla="*/ 64 w 88"/>
              <a:gd name="T81" fmla="*/ 4 h 168"/>
              <a:gd name="T82" fmla="*/ 72 w 88"/>
              <a:gd name="T83" fmla="*/ 8 h 168"/>
              <a:gd name="T84" fmla="*/ 80 w 88"/>
              <a:gd name="T85" fmla="*/ 12 h 168"/>
              <a:gd name="T86" fmla="*/ 88 w 88"/>
              <a:gd name="T87" fmla="*/ 16 h 168"/>
              <a:gd name="T88" fmla="*/ 88 w 88"/>
              <a:gd name="T89" fmla="*/ 24 h 168"/>
              <a:gd name="T90" fmla="*/ 88 w 88"/>
              <a:gd name="T91" fmla="*/ 32 h 168"/>
              <a:gd name="T92" fmla="*/ 88 w 88"/>
              <a:gd name="T93" fmla="*/ 32 h 1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88" h="168">
                <a:moveTo>
                  <a:pt x="88" y="32"/>
                </a:moveTo>
                <a:lnTo>
                  <a:pt x="84" y="40"/>
                </a:lnTo>
                <a:lnTo>
                  <a:pt x="84" y="48"/>
                </a:lnTo>
                <a:lnTo>
                  <a:pt x="80" y="56"/>
                </a:lnTo>
                <a:lnTo>
                  <a:pt x="80" y="68"/>
                </a:lnTo>
                <a:lnTo>
                  <a:pt x="80" y="76"/>
                </a:lnTo>
                <a:lnTo>
                  <a:pt x="80" y="84"/>
                </a:lnTo>
                <a:lnTo>
                  <a:pt x="80" y="96"/>
                </a:lnTo>
                <a:lnTo>
                  <a:pt x="76" y="108"/>
                </a:lnTo>
                <a:lnTo>
                  <a:pt x="76" y="120"/>
                </a:lnTo>
                <a:lnTo>
                  <a:pt x="76" y="136"/>
                </a:lnTo>
                <a:lnTo>
                  <a:pt x="76" y="152"/>
                </a:lnTo>
                <a:lnTo>
                  <a:pt x="76" y="168"/>
                </a:lnTo>
                <a:lnTo>
                  <a:pt x="28" y="168"/>
                </a:lnTo>
                <a:lnTo>
                  <a:pt x="28" y="148"/>
                </a:lnTo>
                <a:lnTo>
                  <a:pt x="24" y="124"/>
                </a:lnTo>
                <a:lnTo>
                  <a:pt x="24" y="108"/>
                </a:lnTo>
                <a:lnTo>
                  <a:pt x="24" y="92"/>
                </a:lnTo>
                <a:lnTo>
                  <a:pt x="24" y="76"/>
                </a:lnTo>
                <a:lnTo>
                  <a:pt x="20" y="68"/>
                </a:lnTo>
                <a:lnTo>
                  <a:pt x="20" y="56"/>
                </a:lnTo>
                <a:lnTo>
                  <a:pt x="20" y="48"/>
                </a:lnTo>
                <a:lnTo>
                  <a:pt x="16" y="40"/>
                </a:lnTo>
                <a:lnTo>
                  <a:pt x="16" y="32"/>
                </a:lnTo>
                <a:lnTo>
                  <a:pt x="12" y="24"/>
                </a:lnTo>
                <a:lnTo>
                  <a:pt x="8" y="20"/>
                </a:lnTo>
                <a:lnTo>
                  <a:pt x="4" y="20"/>
                </a:lnTo>
                <a:lnTo>
                  <a:pt x="0" y="16"/>
                </a:lnTo>
                <a:lnTo>
                  <a:pt x="0" y="12"/>
                </a:lnTo>
                <a:lnTo>
                  <a:pt x="0" y="4"/>
                </a:lnTo>
                <a:lnTo>
                  <a:pt x="0" y="4"/>
                </a:lnTo>
                <a:lnTo>
                  <a:pt x="0" y="0"/>
                </a:lnTo>
                <a:lnTo>
                  <a:pt x="4" y="0"/>
                </a:lnTo>
                <a:lnTo>
                  <a:pt x="8" y="0"/>
                </a:lnTo>
                <a:lnTo>
                  <a:pt x="16" y="0"/>
                </a:lnTo>
                <a:lnTo>
                  <a:pt x="20" y="0"/>
                </a:lnTo>
                <a:lnTo>
                  <a:pt x="32" y="0"/>
                </a:lnTo>
                <a:lnTo>
                  <a:pt x="40" y="0"/>
                </a:lnTo>
                <a:lnTo>
                  <a:pt x="48" y="0"/>
                </a:lnTo>
                <a:lnTo>
                  <a:pt x="56" y="4"/>
                </a:lnTo>
                <a:lnTo>
                  <a:pt x="64" y="4"/>
                </a:lnTo>
                <a:lnTo>
                  <a:pt x="72" y="8"/>
                </a:lnTo>
                <a:lnTo>
                  <a:pt x="80" y="12"/>
                </a:lnTo>
                <a:lnTo>
                  <a:pt x="88" y="16"/>
                </a:lnTo>
                <a:lnTo>
                  <a:pt x="88" y="24"/>
                </a:lnTo>
                <a:lnTo>
                  <a:pt x="88" y="32"/>
                </a:lnTo>
                <a:lnTo>
                  <a:pt x="88" y="32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7" name="Freeform 209">
            <a:extLst>
              <a:ext uri="{FF2B5EF4-FFF2-40B4-BE49-F238E27FC236}">
                <a16:creationId xmlns:a16="http://schemas.microsoft.com/office/drawing/2014/main" id="{FF1C2179-6A1C-4B6A-BC71-F8EBE0857104}"/>
              </a:ext>
            </a:extLst>
          </p:cNvPr>
          <p:cNvSpPr>
            <a:spLocks/>
          </p:cNvSpPr>
          <p:nvPr/>
        </p:nvSpPr>
        <p:spPr bwMode="auto">
          <a:xfrm>
            <a:off x="5347819" y="843866"/>
            <a:ext cx="1496973" cy="346018"/>
          </a:xfrm>
          <a:custGeom>
            <a:avLst/>
            <a:gdLst>
              <a:gd name="T0" fmla="*/ 0 w 412"/>
              <a:gd name="T1" fmla="*/ 48 h 72"/>
              <a:gd name="T2" fmla="*/ 4 w 412"/>
              <a:gd name="T3" fmla="*/ 44 h 72"/>
              <a:gd name="T4" fmla="*/ 12 w 412"/>
              <a:gd name="T5" fmla="*/ 40 h 72"/>
              <a:gd name="T6" fmla="*/ 28 w 412"/>
              <a:gd name="T7" fmla="*/ 36 h 72"/>
              <a:gd name="T8" fmla="*/ 56 w 412"/>
              <a:gd name="T9" fmla="*/ 36 h 72"/>
              <a:gd name="T10" fmla="*/ 88 w 412"/>
              <a:gd name="T11" fmla="*/ 32 h 72"/>
              <a:gd name="T12" fmla="*/ 112 w 412"/>
              <a:gd name="T13" fmla="*/ 28 h 72"/>
              <a:gd name="T14" fmla="*/ 136 w 412"/>
              <a:gd name="T15" fmla="*/ 24 h 72"/>
              <a:gd name="T16" fmla="*/ 168 w 412"/>
              <a:gd name="T17" fmla="*/ 20 h 72"/>
              <a:gd name="T18" fmla="*/ 212 w 412"/>
              <a:gd name="T19" fmla="*/ 12 h 72"/>
              <a:gd name="T20" fmla="*/ 260 w 412"/>
              <a:gd name="T21" fmla="*/ 4 h 72"/>
              <a:gd name="T22" fmla="*/ 300 w 412"/>
              <a:gd name="T23" fmla="*/ 0 h 72"/>
              <a:gd name="T24" fmla="*/ 336 w 412"/>
              <a:gd name="T25" fmla="*/ 0 h 72"/>
              <a:gd name="T26" fmla="*/ 360 w 412"/>
              <a:gd name="T27" fmla="*/ 0 h 72"/>
              <a:gd name="T28" fmla="*/ 380 w 412"/>
              <a:gd name="T29" fmla="*/ 0 h 72"/>
              <a:gd name="T30" fmla="*/ 400 w 412"/>
              <a:gd name="T31" fmla="*/ 8 h 72"/>
              <a:gd name="T32" fmla="*/ 412 w 412"/>
              <a:gd name="T33" fmla="*/ 16 h 72"/>
              <a:gd name="T34" fmla="*/ 412 w 412"/>
              <a:gd name="T35" fmla="*/ 24 h 72"/>
              <a:gd name="T36" fmla="*/ 400 w 412"/>
              <a:gd name="T37" fmla="*/ 32 h 72"/>
              <a:gd name="T38" fmla="*/ 384 w 412"/>
              <a:gd name="T39" fmla="*/ 36 h 72"/>
              <a:gd name="T40" fmla="*/ 356 w 412"/>
              <a:gd name="T41" fmla="*/ 40 h 72"/>
              <a:gd name="T42" fmla="*/ 316 w 412"/>
              <a:gd name="T43" fmla="*/ 44 h 72"/>
              <a:gd name="T44" fmla="*/ 264 w 412"/>
              <a:gd name="T45" fmla="*/ 48 h 72"/>
              <a:gd name="T46" fmla="*/ 220 w 412"/>
              <a:gd name="T47" fmla="*/ 56 h 72"/>
              <a:gd name="T48" fmla="*/ 180 w 412"/>
              <a:gd name="T49" fmla="*/ 60 h 72"/>
              <a:gd name="T50" fmla="*/ 148 w 412"/>
              <a:gd name="T51" fmla="*/ 60 h 72"/>
              <a:gd name="T52" fmla="*/ 124 w 412"/>
              <a:gd name="T53" fmla="*/ 64 h 72"/>
              <a:gd name="T54" fmla="*/ 104 w 412"/>
              <a:gd name="T55" fmla="*/ 68 h 72"/>
              <a:gd name="T56" fmla="*/ 88 w 412"/>
              <a:gd name="T57" fmla="*/ 68 h 72"/>
              <a:gd name="T58" fmla="*/ 80 w 412"/>
              <a:gd name="T59" fmla="*/ 72 h 72"/>
              <a:gd name="T60" fmla="*/ 68 w 412"/>
              <a:gd name="T61" fmla="*/ 68 h 72"/>
              <a:gd name="T62" fmla="*/ 44 w 412"/>
              <a:gd name="T63" fmla="*/ 68 h 72"/>
              <a:gd name="T64" fmla="*/ 16 w 412"/>
              <a:gd name="T65" fmla="*/ 60 h 72"/>
              <a:gd name="T66" fmla="*/ 4 w 412"/>
              <a:gd name="T67" fmla="*/ 56 h 72"/>
              <a:gd name="T68" fmla="*/ 0 w 412"/>
              <a:gd name="T69" fmla="*/ 52 h 72"/>
              <a:gd name="T70" fmla="*/ 0 w 412"/>
              <a:gd name="T71" fmla="*/ 48 h 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412" h="72">
                <a:moveTo>
                  <a:pt x="0" y="48"/>
                </a:moveTo>
                <a:lnTo>
                  <a:pt x="0" y="48"/>
                </a:lnTo>
                <a:lnTo>
                  <a:pt x="0" y="44"/>
                </a:lnTo>
                <a:lnTo>
                  <a:pt x="4" y="44"/>
                </a:lnTo>
                <a:lnTo>
                  <a:pt x="8" y="40"/>
                </a:lnTo>
                <a:lnTo>
                  <a:pt x="12" y="40"/>
                </a:lnTo>
                <a:lnTo>
                  <a:pt x="20" y="40"/>
                </a:lnTo>
                <a:lnTo>
                  <a:pt x="28" y="36"/>
                </a:lnTo>
                <a:lnTo>
                  <a:pt x="36" y="36"/>
                </a:lnTo>
                <a:lnTo>
                  <a:pt x="56" y="36"/>
                </a:lnTo>
                <a:lnTo>
                  <a:pt x="72" y="32"/>
                </a:lnTo>
                <a:lnTo>
                  <a:pt x="88" y="32"/>
                </a:lnTo>
                <a:lnTo>
                  <a:pt x="104" y="28"/>
                </a:lnTo>
                <a:lnTo>
                  <a:pt x="112" y="28"/>
                </a:lnTo>
                <a:lnTo>
                  <a:pt x="124" y="28"/>
                </a:lnTo>
                <a:lnTo>
                  <a:pt x="136" y="24"/>
                </a:lnTo>
                <a:lnTo>
                  <a:pt x="152" y="24"/>
                </a:lnTo>
                <a:lnTo>
                  <a:pt x="168" y="20"/>
                </a:lnTo>
                <a:lnTo>
                  <a:pt x="188" y="16"/>
                </a:lnTo>
                <a:lnTo>
                  <a:pt x="212" y="12"/>
                </a:lnTo>
                <a:lnTo>
                  <a:pt x="236" y="8"/>
                </a:lnTo>
                <a:lnTo>
                  <a:pt x="260" y="4"/>
                </a:lnTo>
                <a:lnTo>
                  <a:pt x="280" y="4"/>
                </a:lnTo>
                <a:lnTo>
                  <a:pt x="300" y="0"/>
                </a:lnTo>
                <a:lnTo>
                  <a:pt x="320" y="0"/>
                </a:lnTo>
                <a:lnTo>
                  <a:pt x="336" y="0"/>
                </a:lnTo>
                <a:lnTo>
                  <a:pt x="348" y="0"/>
                </a:lnTo>
                <a:lnTo>
                  <a:pt x="360" y="0"/>
                </a:lnTo>
                <a:lnTo>
                  <a:pt x="368" y="0"/>
                </a:lnTo>
                <a:lnTo>
                  <a:pt x="380" y="0"/>
                </a:lnTo>
                <a:lnTo>
                  <a:pt x="388" y="4"/>
                </a:lnTo>
                <a:lnTo>
                  <a:pt x="400" y="8"/>
                </a:lnTo>
                <a:lnTo>
                  <a:pt x="404" y="12"/>
                </a:lnTo>
                <a:lnTo>
                  <a:pt x="412" y="16"/>
                </a:lnTo>
                <a:lnTo>
                  <a:pt x="412" y="20"/>
                </a:lnTo>
                <a:lnTo>
                  <a:pt x="412" y="24"/>
                </a:lnTo>
                <a:lnTo>
                  <a:pt x="404" y="28"/>
                </a:lnTo>
                <a:lnTo>
                  <a:pt x="400" y="32"/>
                </a:lnTo>
                <a:lnTo>
                  <a:pt x="392" y="32"/>
                </a:lnTo>
                <a:lnTo>
                  <a:pt x="384" y="36"/>
                </a:lnTo>
                <a:lnTo>
                  <a:pt x="372" y="40"/>
                </a:lnTo>
                <a:lnTo>
                  <a:pt x="356" y="40"/>
                </a:lnTo>
                <a:lnTo>
                  <a:pt x="336" y="44"/>
                </a:lnTo>
                <a:lnTo>
                  <a:pt x="316" y="44"/>
                </a:lnTo>
                <a:lnTo>
                  <a:pt x="292" y="48"/>
                </a:lnTo>
                <a:lnTo>
                  <a:pt x="264" y="48"/>
                </a:lnTo>
                <a:lnTo>
                  <a:pt x="240" y="52"/>
                </a:lnTo>
                <a:lnTo>
                  <a:pt x="220" y="56"/>
                </a:lnTo>
                <a:lnTo>
                  <a:pt x="200" y="56"/>
                </a:lnTo>
                <a:lnTo>
                  <a:pt x="180" y="60"/>
                </a:lnTo>
                <a:lnTo>
                  <a:pt x="164" y="60"/>
                </a:lnTo>
                <a:lnTo>
                  <a:pt x="148" y="60"/>
                </a:lnTo>
                <a:lnTo>
                  <a:pt x="136" y="64"/>
                </a:lnTo>
                <a:lnTo>
                  <a:pt x="124" y="64"/>
                </a:lnTo>
                <a:lnTo>
                  <a:pt x="112" y="68"/>
                </a:lnTo>
                <a:lnTo>
                  <a:pt x="104" y="68"/>
                </a:lnTo>
                <a:lnTo>
                  <a:pt x="96" y="68"/>
                </a:lnTo>
                <a:lnTo>
                  <a:pt x="88" y="68"/>
                </a:lnTo>
                <a:lnTo>
                  <a:pt x="84" y="68"/>
                </a:lnTo>
                <a:lnTo>
                  <a:pt x="80" y="72"/>
                </a:lnTo>
                <a:lnTo>
                  <a:pt x="76" y="72"/>
                </a:lnTo>
                <a:lnTo>
                  <a:pt x="68" y="68"/>
                </a:lnTo>
                <a:lnTo>
                  <a:pt x="56" y="68"/>
                </a:lnTo>
                <a:lnTo>
                  <a:pt x="44" y="68"/>
                </a:lnTo>
                <a:lnTo>
                  <a:pt x="32" y="64"/>
                </a:lnTo>
                <a:lnTo>
                  <a:pt x="16" y="60"/>
                </a:lnTo>
                <a:lnTo>
                  <a:pt x="8" y="56"/>
                </a:lnTo>
                <a:lnTo>
                  <a:pt x="4" y="56"/>
                </a:lnTo>
                <a:lnTo>
                  <a:pt x="0" y="52"/>
                </a:lnTo>
                <a:lnTo>
                  <a:pt x="0" y="52"/>
                </a:lnTo>
                <a:lnTo>
                  <a:pt x="0" y="48"/>
                </a:lnTo>
                <a:lnTo>
                  <a:pt x="0" y="48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8" name="Freeform 210">
            <a:extLst>
              <a:ext uri="{FF2B5EF4-FFF2-40B4-BE49-F238E27FC236}">
                <a16:creationId xmlns:a16="http://schemas.microsoft.com/office/drawing/2014/main" id="{26FED387-FF07-4EB6-92FB-E6326BC4BFFA}"/>
              </a:ext>
            </a:extLst>
          </p:cNvPr>
          <p:cNvSpPr>
            <a:spLocks/>
          </p:cNvSpPr>
          <p:nvPr/>
        </p:nvSpPr>
        <p:spPr bwMode="auto">
          <a:xfrm>
            <a:off x="5464090" y="2612400"/>
            <a:ext cx="348809" cy="653588"/>
          </a:xfrm>
          <a:custGeom>
            <a:avLst/>
            <a:gdLst>
              <a:gd name="T0" fmla="*/ 0 w 96"/>
              <a:gd name="T1" fmla="*/ 12 h 136"/>
              <a:gd name="T2" fmla="*/ 0 w 96"/>
              <a:gd name="T3" fmla="*/ 8 h 136"/>
              <a:gd name="T4" fmla="*/ 4 w 96"/>
              <a:gd name="T5" fmla="*/ 4 h 136"/>
              <a:gd name="T6" fmla="*/ 12 w 96"/>
              <a:gd name="T7" fmla="*/ 4 h 136"/>
              <a:gd name="T8" fmla="*/ 24 w 96"/>
              <a:gd name="T9" fmla="*/ 0 h 136"/>
              <a:gd name="T10" fmla="*/ 32 w 96"/>
              <a:gd name="T11" fmla="*/ 4 h 136"/>
              <a:gd name="T12" fmla="*/ 40 w 96"/>
              <a:gd name="T13" fmla="*/ 4 h 136"/>
              <a:gd name="T14" fmla="*/ 48 w 96"/>
              <a:gd name="T15" fmla="*/ 4 h 136"/>
              <a:gd name="T16" fmla="*/ 56 w 96"/>
              <a:gd name="T17" fmla="*/ 8 h 136"/>
              <a:gd name="T18" fmla="*/ 60 w 96"/>
              <a:gd name="T19" fmla="*/ 8 h 136"/>
              <a:gd name="T20" fmla="*/ 64 w 96"/>
              <a:gd name="T21" fmla="*/ 12 h 136"/>
              <a:gd name="T22" fmla="*/ 68 w 96"/>
              <a:gd name="T23" fmla="*/ 16 h 136"/>
              <a:gd name="T24" fmla="*/ 72 w 96"/>
              <a:gd name="T25" fmla="*/ 20 h 136"/>
              <a:gd name="T26" fmla="*/ 72 w 96"/>
              <a:gd name="T27" fmla="*/ 28 h 136"/>
              <a:gd name="T28" fmla="*/ 76 w 96"/>
              <a:gd name="T29" fmla="*/ 36 h 136"/>
              <a:gd name="T30" fmla="*/ 80 w 96"/>
              <a:gd name="T31" fmla="*/ 44 h 136"/>
              <a:gd name="T32" fmla="*/ 84 w 96"/>
              <a:gd name="T33" fmla="*/ 52 h 136"/>
              <a:gd name="T34" fmla="*/ 88 w 96"/>
              <a:gd name="T35" fmla="*/ 64 h 136"/>
              <a:gd name="T36" fmla="*/ 88 w 96"/>
              <a:gd name="T37" fmla="*/ 72 h 136"/>
              <a:gd name="T38" fmla="*/ 92 w 96"/>
              <a:gd name="T39" fmla="*/ 88 h 136"/>
              <a:gd name="T40" fmla="*/ 96 w 96"/>
              <a:gd name="T41" fmla="*/ 104 h 136"/>
              <a:gd name="T42" fmla="*/ 96 w 96"/>
              <a:gd name="T43" fmla="*/ 112 h 136"/>
              <a:gd name="T44" fmla="*/ 96 w 96"/>
              <a:gd name="T45" fmla="*/ 120 h 136"/>
              <a:gd name="T46" fmla="*/ 92 w 96"/>
              <a:gd name="T47" fmla="*/ 128 h 136"/>
              <a:gd name="T48" fmla="*/ 92 w 96"/>
              <a:gd name="T49" fmla="*/ 132 h 136"/>
              <a:gd name="T50" fmla="*/ 88 w 96"/>
              <a:gd name="T51" fmla="*/ 136 h 136"/>
              <a:gd name="T52" fmla="*/ 80 w 96"/>
              <a:gd name="T53" fmla="*/ 136 h 136"/>
              <a:gd name="T54" fmla="*/ 72 w 96"/>
              <a:gd name="T55" fmla="*/ 136 h 136"/>
              <a:gd name="T56" fmla="*/ 68 w 96"/>
              <a:gd name="T57" fmla="*/ 132 h 136"/>
              <a:gd name="T58" fmla="*/ 60 w 96"/>
              <a:gd name="T59" fmla="*/ 124 h 136"/>
              <a:gd name="T60" fmla="*/ 52 w 96"/>
              <a:gd name="T61" fmla="*/ 116 h 136"/>
              <a:gd name="T62" fmla="*/ 48 w 96"/>
              <a:gd name="T63" fmla="*/ 104 h 136"/>
              <a:gd name="T64" fmla="*/ 40 w 96"/>
              <a:gd name="T65" fmla="*/ 88 h 136"/>
              <a:gd name="T66" fmla="*/ 36 w 96"/>
              <a:gd name="T67" fmla="*/ 72 h 136"/>
              <a:gd name="T68" fmla="*/ 32 w 96"/>
              <a:gd name="T69" fmla="*/ 60 h 136"/>
              <a:gd name="T70" fmla="*/ 24 w 96"/>
              <a:gd name="T71" fmla="*/ 48 h 136"/>
              <a:gd name="T72" fmla="*/ 20 w 96"/>
              <a:gd name="T73" fmla="*/ 36 h 136"/>
              <a:gd name="T74" fmla="*/ 12 w 96"/>
              <a:gd name="T75" fmla="*/ 28 h 136"/>
              <a:gd name="T76" fmla="*/ 8 w 96"/>
              <a:gd name="T77" fmla="*/ 24 h 136"/>
              <a:gd name="T78" fmla="*/ 4 w 96"/>
              <a:gd name="T79" fmla="*/ 20 h 136"/>
              <a:gd name="T80" fmla="*/ 0 w 96"/>
              <a:gd name="T81" fmla="*/ 16 h 136"/>
              <a:gd name="T82" fmla="*/ 0 w 96"/>
              <a:gd name="T83" fmla="*/ 12 h 136"/>
              <a:gd name="T84" fmla="*/ 0 w 96"/>
              <a:gd name="T85" fmla="*/ 12 h 1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96" h="136">
                <a:moveTo>
                  <a:pt x="0" y="12"/>
                </a:moveTo>
                <a:lnTo>
                  <a:pt x="0" y="8"/>
                </a:lnTo>
                <a:lnTo>
                  <a:pt x="4" y="4"/>
                </a:lnTo>
                <a:lnTo>
                  <a:pt x="12" y="4"/>
                </a:lnTo>
                <a:lnTo>
                  <a:pt x="24" y="0"/>
                </a:lnTo>
                <a:lnTo>
                  <a:pt x="32" y="4"/>
                </a:lnTo>
                <a:lnTo>
                  <a:pt x="40" y="4"/>
                </a:lnTo>
                <a:lnTo>
                  <a:pt x="48" y="4"/>
                </a:lnTo>
                <a:lnTo>
                  <a:pt x="56" y="8"/>
                </a:lnTo>
                <a:lnTo>
                  <a:pt x="60" y="8"/>
                </a:lnTo>
                <a:lnTo>
                  <a:pt x="64" y="12"/>
                </a:lnTo>
                <a:lnTo>
                  <a:pt x="68" y="16"/>
                </a:lnTo>
                <a:lnTo>
                  <a:pt x="72" y="20"/>
                </a:lnTo>
                <a:lnTo>
                  <a:pt x="72" y="28"/>
                </a:lnTo>
                <a:lnTo>
                  <a:pt x="76" y="36"/>
                </a:lnTo>
                <a:lnTo>
                  <a:pt x="80" y="44"/>
                </a:lnTo>
                <a:lnTo>
                  <a:pt x="84" y="52"/>
                </a:lnTo>
                <a:lnTo>
                  <a:pt x="88" y="64"/>
                </a:lnTo>
                <a:lnTo>
                  <a:pt x="88" y="72"/>
                </a:lnTo>
                <a:lnTo>
                  <a:pt x="92" y="88"/>
                </a:lnTo>
                <a:lnTo>
                  <a:pt x="96" y="104"/>
                </a:lnTo>
                <a:lnTo>
                  <a:pt x="96" y="112"/>
                </a:lnTo>
                <a:lnTo>
                  <a:pt x="96" y="120"/>
                </a:lnTo>
                <a:lnTo>
                  <a:pt x="92" y="128"/>
                </a:lnTo>
                <a:lnTo>
                  <a:pt x="92" y="132"/>
                </a:lnTo>
                <a:lnTo>
                  <a:pt x="88" y="136"/>
                </a:lnTo>
                <a:lnTo>
                  <a:pt x="80" y="136"/>
                </a:lnTo>
                <a:lnTo>
                  <a:pt x="72" y="136"/>
                </a:lnTo>
                <a:lnTo>
                  <a:pt x="68" y="132"/>
                </a:lnTo>
                <a:lnTo>
                  <a:pt x="60" y="124"/>
                </a:lnTo>
                <a:lnTo>
                  <a:pt x="52" y="116"/>
                </a:lnTo>
                <a:lnTo>
                  <a:pt x="48" y="104"/>
                </a:lnTo>
                <a:lnTo>
                  <a:pt x="40" y="88"/>
                </a:lnTo>
                <a:lnTo>
                  <a:pt x="36" y="72"/>
                </a:lnTo>
                <a:lnTo>
                  <a:pt x="32" y="60"/>
                </a:lnTo>
                <a:lnTo>
                  <a:pt x="24" y="48"/>
                </a:lnTo>
                <a:lnTo>
                  <a:pt x="20" y="36"/>
                </a:lnTo>
                <a:lnTo>
                  <a:pt x="12" y="28"/>
                </a:lnTo>
                <a:lnTo>
                  <a:pt x="8" y="24"/>
                </a:lnTo>
                <a:lnTo>
                  <a:pt x="4" y="20"/>
                </a:lnTo>
                <a:lnTo>
                  <a:pt x="0" y="16"/>
                </a:lnTo>
                <a:lnTo>
                  <a:pt x="0" y="12"/>
                </a:lnTo>
                <a:lnTo>
                  <a:pt x="0" y="12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9" name="Freeform 211">
            <a:extLst>
              <a:ext uri="{FF2B5EF4-FFF2-40B4-BE49-F238E27FC236}">
                <a16:creationId xmlns:a16="http://schemas.microsoft.com/office/drawing/2014/main" id="{4BB20C28-F297-46B1-9422-55CD2BACEA8C}"/>
              </a:ext>
            </a:extLst>
          </p:cNvPr>
          <p:cNvSpPr>
            <a:spLocks/>
          </p:cNvSpPr>
          <p:nvPr/>
        </p:nvSpPr>
        <p:spPr bwMode="auto">
          <a:xfrm>
            <a:off x="5623960" y="2573954"/>
            <a:ext cx="1148164" cy="442133"/>
          </a:xfrm>
          <a:custGeom>
            <a:avLst/>
            <a:gdLst>
              <a:gd name="T0" fmla="*/ 244 w 316"/>
              <a:gd name="T1" fmla="*/ 4 h 92"/>
              <a:gd name="T2" fmla="*/ 260 w 316"/>
              <a:gd name="T3" fmla="*/ 4 h 92"/>
              <a:gd name="T4" fmla="*/ 280 w 316"/>
              <a:gd name="T5" fmla="*/ 8 h 92"/>
              <a:gd name="T6" fmla="*/ 300 w 316"/>
              <a:gd name="T7" fmla="*/ 20 h 92"/>
              <a:gd name="T8" fmla="*/ 312 w 316"/>
              <a:gd name="T9" fmla="*/ 28 h 92"/>
              <a:gd name="T10" fmla="*/ 312 w 316"/>
              <a:gd name="T11" fmla="*/ 32 h 92"/>
              <a:gd name="T12" fmla="*/ 304 w 316"/>
              <a:gd name="T13" fmla="*/ 36 h 92"/>
              <a:gd name="T14" fmla="*/ 296 w 316"/>
              <a:gd name="T15" fmla="*/ 36 h 92"/>
              <a:gd name="T16" fmla="*/ 280 w 316"/>
              <a:gd name="T17" fmla="*/ 44 h 92"/>
              <a:gd name="T18" fmla="*/ 264 w 316"/>
              <a:gd name="T19" fmla="*/ 60 h 92"/>
              <a:gd name="T20" fmla="*/ 240 w 316"/>
              <a:gd name="T21" fmla="*/ 80 h 92"/>
              <a:gd name="T22" fmla="*/ 220 w 316"/>
              <a:gd name="T23" fmla="*/ 92 h 92"/>
              <a:gd name="T24" fmla="*/ 228 w 316"/>
              <a:gd name="T25" fmla="*/ 68 h 92"/>
              <a:gd name="T26" fmla="*/ 236 w 316"/>
              <a:gd name="T27" fmla="*/ 48 h 92"/>
              <a:gd name="T28" fmla="*/ 236 w 316"/>
              <a:gd name="T29" fmla="*/ 32 h 92"/>
              <a:gd name="T30" fmla="*/ 236 w 316"/>
              <a:gd name="T31" fmla="*/ 24 h 92"/>
              <a:gd name="T32" fmla="*/ 232 w 316"/>
              <a:gd name="T33" fmla="*/ 20 h 92"/>
              <a:gd name="T34" fmla="*/ 216 w 316"/>
              <a:gd name="T35" fmla="*/ 20 h 92"/>
              <a:gd name="T36" fmla="*/ 200 w 316"/>
              <a:gd name="T37" fmla="*/ 20 h 92"/>
              <a:gd name="T38" fmla="*/ 172 w 316"/>
              <a:gd name="T39" fmla="*/ 20 h 92"/>
              <a:gd name="T40" fmla="*/ 140 w 316"/>
              <a:gd name="T41" fmla="*/ 24 h 92"/>
              <a:gd name="T42" fmla="*/ 100 w 316"/>
              <a:gd name="T43" fmla="*/ 24 h 92"/>
              <a:gd name="T44" fmla="*/ 56 w 316"/>
              <a:gd name="T45" fmla="*/ 28 h 92"/>
              <a:gd name="T46" fmla="*/ 0 w 316"/>
              <a:gd name="T47" fmla="*/ 32 h 92"/>
              <a:gd name="T48" fmla="*/ 12 w 316"/>
              <a:gd name="T49" fmla="*/ 28 h 92"/>
              <a:gd name="T50" fmla="*/ 32 w 316"/>
              <a:gd name="T51" fmla="*/ 28 h 92"/>
              <a:gd name="T52" fmla="*/ 64 w 316"/>
              <a:gd name="T53" fmla="*/ 24 h 92"/>
              <a:gd name="T54" fmla="*/ 104 w 316"/>
              <a:gd name="T55" fmla="*/ 20 h 92"/>
              <a:gd name="T56" fmla="*/ 152 w 316"/>
              <a:gd name="T57" fmla="*/ 16 h 92"/>
              <a:gd name="T58" fmla="*/ 188 w 316"/>
              <a:gd name="T59" fmla="*/ 12 h 92"/>
              <a:gd name="T60" fmla="*/ 216 w 316"/>
              <a:gd name="T61" fmla="*/ 8 h 92"/>
              <a:gd name="T62" fmla="*/ 232 w 316"/>
              <a:gd name="T63" fmla="*/ 8 h 92"/>
              <a:gd name="T64" fmla="*/ 236 w 316"/>
              <a:gd name="T65" fmla="*/ 4 h 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316" h="92">
                <a:moveTo>
                  <a:pt x="236" y="4"/>
                </a:moveTo>
                <a:lnTo>
                  <a:pt x="244" y="4"/>
                </a:lnTo>
                <a:lnTo>
                  <a:pt x="256" y="0"/>
                </a:lnTo>
                <a:lnTo>
                  <a:pt x="260" y="4"/>
                </a:lnTo>
                <a:lnTo>
                  <a:pt x="268" y="4"/>
                </a:lnTo>
                <a:lnTo>
                  <a:pt x="280" y="8"/>
                </a:lnTo>
                <a:lnTo>
                  <a:pt x="292" y="16"/>
                </a:lnTo>
                <a:lnTo>
                  <a:pt x="300" y="20"/>
                </a:lnTo>
                <a:lnTo>
                  <a:pt x="308" y="24"/>
                </a:lnTo>
                <a:lnTo>
                  <a:pt x="312" y="28"/>
                </a:lnTo>
                <a:lnTo>
                  <a:pt x="316" y="32"/>
                </a:lnTo>
                <a:lnTo>
                  <a:pt x="312" y="32"/>
                </a:lnTo>
                <a:lnTo>
                  <a:pt x="312" y="32"/>
                </a:lnTo>
                <a:lnTo>
                  <a:pt x="304" y="36"/>
                </a:lnTo>
                <a:lnTo>
                  <a:pt x="300" y="36"/>
                </a:lnTo>
                <a:lnTo>
                  <a:pt x="296" y="36"/>
                </a:lnTo>
                <a:lnTo>
                  <a:pt x="288" y="40"/>
                </a:lnTo>
                <a:lnTo>
                  <a:pt x="280" y="44"/>
                </a:lnTo>
                <a:lnTo>
                  <a:pt x="272" y="52"/>
                </a:lnTo>
                <a:lnTo>
                  <a:pt x="264" y="60"/>
                </a:lnTo>
                <a:lnTo>
                  <a:pt x="252" y="68"/>
                </a:lnTo>
                <a:lnTo>
                  <a:pt x="240" y="80"/>
                </a:lnTo>
                <a:lnTo>
                  <a:pt x="228" y="92"/>
                </a:lnTo>
                <a:lnTo>
                  <a:pt x="220" y="92"/>
                </a:lnTo>
                <a:lnTo>
                  <a:pt x="224" y="80"/>
                </a:lnTo>
                <a:lnTo>
                  <a:pt x="228" y="68"/>
                </a:lnTo>
                <a:lnTo>
                  <a:pt x="232" y="56"/>
                </a:lnTo>
                <a:lnTo>
                  <a:pt x="236" y="48"/>
                </a:lnTo>
                <a:lnTo>
                  <a:pt x="236" y="40"/>
                </a:lnTo>
                <a:lnTo>
                  <a:pt x="236" y="32"/>
                </a:lnTo>
                <a:lnTo>
                  <a:pt x="236" y="28"/>
                </a:lnTo>
                <a:lnTo>
                  <a:pt x="236" y="24"/>
                </a:lnTo>
                <a:lnTo>
                  <a:pt x="232" y="24"/>
                </a:lnTo>
                <a:lnTo>
                  <a:pt x="232" y="20"/>
                </a:lnTo>
                <a:lnTo>
                  <a:pt x="224" y="20"/>
                </a:lnTo>
                <a:lnTo>
                  <a:pt x="216" y="20"/>
                </a:lnTo>
                <a:lnTo>
                  <a:pt x="208" y="20"/>
                </a:lnTo>
                <a:lnTo>
                  <a:pt x="200" y="20"/>
                </a:lnTo>
                <a:lnTo>
                  <a:pt x="188" y="20"/>
                </a:lnTo>
                <a:lnTo>
                  <a:pt x="172" y="20"/>
                </a:lnTo>
                <a:lnTo>
                  <a:pt x="156" y="24"/>
                </a:lnTo>
                <a:lnTo>
                  <a:pt x="140" y="24"/>
                </a:lnTo>
                <a:lnTo>
                  <a:pt x="120" y="24"/>
                </a:lnTo>
                <a:lnTo>
                  <a:pt x="100" y="24"/>
                </a:lnTo>
                <a:lnTo>
                  <a:pt x="76" y="28"/>
                </a:lnTo>
                <a:lnTo>
                  <a:pt x="56" y="28"/>
                </a:lnTo>
                <a:lnTo>
                  <a:pt x="28" y="32"/>
                </a:lnTo>
                <a:lnTo>
                  <a:pt x="0" y="32"/>
                </a:lnTo>
                <a:lnTo>
                  <a:pt x="0" y="28"/>
                </a:lnTo>
                <a:lnTo>
                  <a:pt x="12" y="28"/>
                </a:lnTo>
                <a:lnTo>
                  <a:pt x="20" y="28"/>
                </a:lnTo>
                <a:lnTo>
                  <a:pt x="32" y="28"/>
                </a:lnTo>
                <a:lnTo>
                  <a:pt x="48" y="28"/>
                </a:lnTo>
                <a:lnTo>
                  <a:pt x="64" y="24"/>
                </a:lnTo>
                <a:lnTo>
                  <a:pt x="84" y="24"/>
                </a:lnTo>
                <a:lnTo>
                  <a:pt x="104" y="20"/>
                </a:lnTo>
                <a:lnTo>
                  <a:pt x="128" y="20"/>
                </a:lnTo>
                <a:lnTo>
                  <a:pt x="152" y="16"/>
                </a:lnTo>
                <a:lnTo>
                  <a:pt x="172" y="16"/>
                </a:lnTo>
                <a:lnTo>
                  <a:pt x="188" y="12"/>
                </a:lnTo>
                <a:lnTo>
                  <a:pt x="204" y="12"/>
                </a:lnTo>
                <a:lnTo>
                  <a:pt x="216" y="8"/>
                </a:lnTo>
                <a:lnTo>
                  <a:pt x="224" y="8"/>
                </a:lnTo>
                <a:lnTo>
                  <a:pt x="232" y="8"/>
                </a:lnTo>
                <a:lnTo>
                  <a:pt x="236" y="4"/>
                </a:lnTo>
                <a:lnTo>
                  <a:pt x="236" y="4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0" name="Freeform 212">
            <a:extLst>
              <a:ext uri="{FF2B5EF4-FFF2-40B4-BE49-F238E27FC236}">
                <a16:creationId xmlns:a16="http://schemas.microsoft.com/office/drawing/2014/main" id="{D1473555-58F3-429E-B67B-6BE709AB0DCD}"/>
              </a:ext>
            </a:extLst>
          </p:cNvPr>
          <p:cNvSpPr>
            <a:spLocks/>
          </p:cNvSpPr>
          <p:nvPr/>
        </p:nvSpPr>
        <p:spPr bwMode="auto">
          <a:xfrm>
            <a:off x="5740230" y="3016086"/>
            <a:ext cx="828422" cy="76893"/>
          </a:xfrm>
          <a:custGeom>
            <a:avLst/>
            <a:gdLst>
              <a:gd name="T0" fmla="*/ 228 w 228"/>
              <a:gd name="T1" fmla="*/ 12 h 16"/>
              <a:gd name="T2" fmla="*/ 228 w 228"/>
              <a:gd name="T3" fmla="*/ 12 h 16"/>
              <a:gd name="T4" fmla="*/ 224 w 228"/>
              <a:gd name="T5" fmla="*/ 16 h 16"/>
              <a:gd name="T6" fmla="*/ 220 w 228"/>
              <a:gd name="T7" fmla="*/ 16 h 16"/>
              <a:gd name="T8" fmla="*/ 220 w 228"/>
              <a:gd name="T9" fmla="*/ 16 h 16"/>
              <a:gd name="T10" fmla="*/ 216 w 228"/>
              <a:gd name="T11" fmla="*/ 16 h 16"/>
              <a:gd name="T12" fmla="*/ 212 w 228"/>
              <a:gd name="T13" fmla="*/ 16 h 16"/>
              <a:gd name="T14" fmla="*/ 204 w 228"/>
              <a:gd name="T15" fmla="*/ 16 h 16"/>
              <a:gd name="T16" fmla="*/ 196 w 228"/>
              <a:gd name="T17" fmla="*/ 16 h 16"/>
              <a:gd name="T18" fmla="*/ 188 w 228"/>
              <a:gd name="T19" fmla="*/ 16 h 16"/>
              <a:gd name="T20" fmla="*/ 176 w 228"/>
              <a:gd name="T21" fmla="*/ 16 h 16"/>
              <a:gd name="T22" fmla="*/ 164 w 228"/>
              <a:gd name="T23" fmla="*/ 16 h 16"/>
              <a:gd name="T24" fmla="*/ 148 w 228"/>
              <a:gd name="T25" fmla="*/ 16 h 16"/>
              <a:gd name="T26" fmla="*/ 132 w 228"/>
              <a:gd name="T27" fmla="*/ 16 h 16"/>
              <a:gd name="T28" fmla="*/ 116 w 228"/>
              <a:gd name="T29" fmla="*/ 16 h 16"/>
              <a:gd name="T30" fmla="*/ 96 w 228"/>
              <a:gd name="T31" fmla="*/ 16 h 16"/>
              <a:gd name="T32" fmla="*/ 76 w 228"/>
              <a:gd name="T33" fmla="*/ 16 h 16"/>
              <a:gd name="T34" fmla="*/ 52 w 228"/>
              <a:gd name="T35" fmla="*/ 16 h 16"/>
              <a:gd name="T36" fmla="*/ 28 w 228"/>
              <a:gd name="T37" fmla="*/ 16 h 16"/>
              <a:gd name="T38" fmla="*/ 0 w 228"/>
              <a:gd name="T39" fmla="*/ 16 h 16"/>
              <a:gd name="T40" fmla="*/ 0 w 228"/>
              <a:gd name="T41" fmla="*/ 12 h 16"/>
              <a:gd name="T42" fmla="*/ 36 w 228"/>
              <a:gd name="T43" fmla="*/ 12 h 16"/>
              <a:gd name="T44" fmla="*/ 68 w 228"/>
              <a:gd name="T45" fmla="*/ 8 h 16"/>
              <a:gd name="T46" fmla="*/ 104 w 228"/>
              <a:gd name="T47" fmla="*/ 8 h 16"/>
              <a:gd name="T48" fmla="*/ 132 w 228"/>
              <a:gd name="T49" fmla="*/ 4 h 16"/>
              <a:gd name="T50" fmla="*/ 148 w 228"/>
              <a:gd name="T51" fmla="*/ 4 h 16"/>
              <a:gd name="T52" fmla="*/ 160 w 228"/>
              <a:gd name="T53" fmla="*/ 4 h 16"/>
              <a:gd name="T54" fmla="*/ 168 w 228"/>
              <a:gd name="T55" fmla="*/ 4 h 16"/>
              <a:gd name="T56" fmla="*/ 180 w 228"/>
              <a:gd name="T57" fmla="*/ 4 h 16"/>
              <a:gd name="T58" fmla="*/ 188 w 228"/>
              <a:gd name="T59" fmla="*/ 0 h 16"/>
              <a:gd name="T60" fmla="*/ 192 w 228"/>
              <a:gd name="T61" fmla="*/ 0 h 16"/>
              <a:gd name="T62" fmla="*/ 196 w 228"/>
              <a:gd name="T63" fmla="*/ 0 h 16"/>
              <a:gd name="T64" fmla="*/ 200 w 228"/>
              <a:gd name="T65" fmla="*/ 0 h 16"/>
              <a:gd name="T66" fmla="*/ 208 w 228"/>
              <a:gd name="T67" fmla="*/ 4 h 16"/>
              <a:gd name="T68" fmla="*/ 220 w 228"/>
              <a:gd name="T69" fmla="*/ 8 h 16"/>
              <a:gd name="T70" fmla="*/ 224 w 228"/>
              <a:gd name="T71" fmla="*/ 8 h 16"/>
              <a:gd name="T72" fmla="*/ 224 w 228"/>
              <a:gd name="T73" fmla="*/ 12 h 16"/>
              <a:gd name="T74" fmla="*/ 228 w 228"/>
              <a:gd name="T75" fmla="*/ 12 h 16"/>
              <a:gd name="T76" fmla="*/ 228 w 228"/>
              <a:gd name="T77" fmla="*/ 12 h 16"/>
              <a:gd name="T78" fmla="*/ 228 w 228"/>
              <a:gd name="T79" fmla="*/ 12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228" h="16">
                <a:moveTo>
                  <a:pt x="228" y="12"/>
                </a:moveTo>
                <a:lnTo>
                  <a:pt x="228" y="12"/>
                </a:lnTo>
                <a:lnTo>
                  <a:pt x="224" y="16"/>
                </a:lnTo>
                <a:lnTo>
                  <a:pt x="220" y="16"/>
                </a:lnTo>
                <a:lnTo>
                  <a:pt x="220" y="16"/>
                </a:lnTo>
                <a:lnTo>
                  <a:pt x="216" y="16"/>
                </a:lnTo>
                <a:lnTo>
                  <a:pt x="212" y="16"/>
                </a:lnTo>
                <a:lnTo>
                  <a:pt x="204" y="16"/>
                </a:lnTo>
                <a:lnTo>
                  <a:pt x="196" y="16"/>
                </a:lnTo>
                <a:lnTo>
                  <a:pt x="188" y="16"/>
                </a:lnTo>
                <a:lnTo>
                  <a:pt x="176" y="16"/>
                </a:lnTo>
                <a:lnTo>
                  <a:pt x="164" y="16"/>
                </a:lnTo>
                <a:lnTo>
                  <a:pt x="148" y="16"/>
                </a:lnTo>
                <a:lnTo>
                  <a:pt x="132" y="16"/>
                </a:lnTo>
                <a:lnTo>
                  <a:pt x="116" y="16"/>
                </a:lnTo>
                <a:lnTo>
                  <a:pt x="96" y="16"/>
                </a:lnTo>
                <a:lnTo>
                  <a:pt x="76" y="16"/>
                </a:lnTo>
                <a:lnTo>
                  <a:pt x="52" y="16"/>
                </a:lnTo>
                <a:lnTo>
                  <a:pt x="28" y="16"/>
                </a:lnTo>
                <a:lnTo>
                  <a:pt x="0" y="16"/>
                </a:lnTo>
                <a:lnTo>
                  <a:pt x="0" y="12"/>
                </a:lnTo>
                <a:lnTo>
                  <a:pt x="36" y="12"/>
                </a:lnTo>
                <a:lnTo>
                  <a:pt x="68" y="8"/>
                </a:lnTo>
                <a:lnTo>
                  <a:pt x="104" y="8"/>
                </a:lnTo>
                <a:lnTo>
                  <a:pt x="132" y="4"/>
                </a:lnTo>
                <a:lnTo>
                  <a:pt x="148" y="4"/>
                </a:lnTo>
                <a:lnTo>
                  <a:pt x="160" y="4"/>
                </a:lnTo>
                <a:lnTo>
                  <a:pt x="168" y="4"/>
                </a:lnTo>
                <a:lnTo>
                  <a:pt x="180" y="4"/>
                </a:lnTo>
                <a:lnTo>
                  <a:pt x="188" y="0"/>
                </a:lnTo>
                <a:lnTo>
                  <a:pt x="192" y="0"/>
                </a:lnTo>
                <a:lnTo>
                  <a:pt x="196" y="0"/>
                </a:lnTo>
                <a:lnTo>
                  <a:pt x="200" y="0"/>
                </a:lnTo>
                <a:lnTo>
                  <a:pt x="208" y="4"/>
                </a:lnTo>
                <a:lnTo>
                  <a:pt x="220" y="8"/>
                </a:lnTo>
                <a:lnTo>
                  <a:pt x="224" y="8"/>
                </a:lnTo>
                <a:lnTo>
                  <a:pt x="224" y="12"/>
                </a:lnTo>
                <a:lnTo>
                  <a:pt x="228" y="12"/>
                </a:lnTo>
                <a:lnTo>
                  <a:pt x="228" y="12"/>
                </a:lnTo>
                <a:lnTo>
                  <a:pt x="228" y="12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2" name="Freeform 214">
            <a:extLst>
              <a:ext uri="{FF2B5EF4-FFF2-40B4-BE49-F238E27FC236}">
                <a16:creationId xmlns:a16="http://schemas.microsoft.com/office/drawing/2014/main" id="{95389155-BF45-4509-B339-D19005D27CD5}"/>
              </a:ext>
            </a:extLst>
          </p:cNvPr>
          <p:cNvSpPr>
            <a:spLocks/>
          </p:cNvSpPr>
          <p:nvPr/>
        </p:nvSpPr>
        <p:spPr bwMode="auto">
          <a:xfrm>
            <a:off x="4892498" y="4617749"/>
            <a:ext cx="973758" cy="1672418"/>
          </a:xfrm>
          <a:custGeom>
            <a:avLst/>
            <a:gdLst>
              <a:gd name="T0" fmla="*/ 252 w 268"/>
              <a:gd name="T1" fmla="*/ 24 h 348"/>
              <a:gd name="T2" fmla="*/ 264 w 268"/>
              <a:gd name="T3" fmla="*/ 36 h 348"/>
              <a:gd name="T4" fmla="*/ 268 w 268"/>
              <a:gd name="T5" fmla="*/ 44 h 348"/>
              <a:gd name="T6" fmla="*/ 264 w 268"/>
              <a:gd name="T7" fmla="*/ 52 h 348"/>
              <a:gd name="T8" fmla="*/ 256 w 268"/>
              <a:gd name="T9" fmla="*/ 56 h 348"/>
              <a:gd name="T10" fmla="*/ 248 w 268"/>
              <a:gd name="T11" fmla="*/ 68 h 348"/>
              <a:gd name="T12" fmla="*/ 240 w 268"/>
              <a:gd name="T13" fmla="*/ 80 h 348"/>
              <a:gd name="T14" fmla="*/ 236 w 268"/>
              <a:gd name="T15" fmla="*/ 100 h 348"/>
              <a:gd name="T16" fmla="*/ 224 w 268"/>
              <a:gd name="T17" fmla="*/ 132 h 348"/>
              <a:gd name="T18" fmla="*/ 200 w 268"/>
              <a:gd name="T19" fmla="*/ 184 h 348"/>
              <a:gd name="T20" fmla="*/ 168 w 268"/>
              <a:gd name="T21" fmla="*/ 232 h 348"/>
              <a:gd name="T22" fmla="*/ 136 w 268"/>
              <a:gd name="T23" fmla="*/ 268 h 348"/>
              <a:gd name="T24" fmla="*/ 84 w 268"/>
              <a:gd name="T25" fmla="*/ 308 h 348"/>
              <a:gd name="T26" fmla="*/ 28 w 268"/>
              <a:gd name="T27" fmla="*/ 340 h 348"/>
              <a:gd name="T28" fmla="*/ 16 w 268"/>
              <a:gd name="T29" fmla="*/ 344 h 348"/>
              <a:gd name="T30" fmla="*/ 4 w 268"/>
              <a:gd name="T31" fmla="*/ 348 h 348"/>
              <a:gd name="T32" fmla="*/ 0 w 268"/>
              <a:gd name="T33" fmla="*/ 344 h 348"/>
              <a:gd name="T34" fmla="*/ 0 w 268"/>
              <a:gd name="T35" fmla="*/ 336 h 348"/>
              <a:gd name="T36" fmla="*/ 8 w 268"/>
              <a:gd name="T37" fmla="*/ 332 h 348"/>
              <a:gd name="T38" fmla="*/ 16 w 268"/>
              <a:gd name="T39" fmla="*/ 320 h 348"/>
              <a:gd name="T40" fmla="*/ 40 w 268"/>
              <a:gd name="T41" fmla="*/ 300 h 348"/>
              <a:gd name="T42" fmla="*/ 72 w 268"/>
              <a:gd name="T43" fmla="*/ 268 h 348"/>
              <a:gd name="T44" fmla="*/ 112 w 268"/>
              <a:gd name="T45" fmla="*/ 224 h 348"/>
              <a:gd name="T46" fmla="*/ 144 w 268"/>
              <a:gd name="T47" fmla="*/ 176 h 348"/>
              <a:gd name="T48" fmla="*/ 160 w 268"/>
              <a:gd name="T49" fmla="*/ 132 h 348"/>
              <a:gd name="T50" fmla="*/ 168 w 268"/>
              <a:gd name="T51" fmla="*/ 108 h 348"/>
              <a:gd name="T52" fmla="*/ 176 w 268"/>
              <a:gd name="T53" fmla="*/ 88 h 348"/>
              <a:gd name="T54" fmla="*/ 180 w 268"/>
              <a:gd name="T55" fmla="*/ 72 h 348"/>
              <a:gd name="T56" fmla="*/ 184 w 268"/>
              <a:gd name="T57" fmla="*/ 60 h 348"/>
              <a:gd name="T58" fmla="*/ 184 w 268"/>
              <a:gd name="T59" fmla="*/ 48 h 348"/>
              <a:gd name="T60" fmla="*/ 180 w 268"/>
              <a:gd name="T61" fmla="*/ 44 h 348"/>
              <a:gd name="T62" fmla="*/ 172 w 268"/>
              <a:gd name="T63" fmla="*/ 48 h 348"/>
              <a:gd name="T64" fmla="*/ 156 w 268"/>
              <a:gd name="T65" fmla="*/ 52 h 348"/>
              <a:gd name="T66" fmla="*/ 136 w 268"/>
              <a:gd name="T67" fmla="*/ 56 h 348"/>
              <a:gd name="T68" fmla="*/ 108 w 268"/>
              <a:gd name="T69" fmla="*/ 64 h 348"/>
              <a:gd name="T70" fmla="*/ 80 w 268"/>
              <a:gd name="T71" fmla="*/ 72 h 348"/>
              <a:gd name="T72" fmla="*/ 64 w 268"/>
              <a:gd name="T73" fmla="*/ 76 h 348"/>
              <a:gd name="T74" fmla="*/ 52 w 268"/>
              <a:gd name="T75" fmla="*/ 80 h 348"/>
              <a:gd name="T76" fmla="*/ 40 w 268"/>
              <a:gd name="T77" fmla="*/ 80 h 348"/>
              <a:gd name="T78" fmla="*/ 24 w 268"/>
              <a:gd name="T79" fmla="*/ 72 h 348"/>
              <a:gd name="T80" fmla="*/ 12 w 268"/>
              <a:gd name="T81" fmla="*/ 64 h 348"/>
              <a:gd name="T82" fmla="*/ 4 w 268"/>
              <a:gd name="T83" fmla="*/ 56 h 348"/>
              <a:gd name="T84" fmla="*/ 28 w 268"/>
              <a:gd name="T85" fmla="*/ 44 h 348"/>
              <a:gd name="T86" fmla="*/ 76 w 268"/>
              <a:gd name="T87" fmla="*/ 36 h 348"/>
              <a:gd name="T88" fmla="*/ 112 w 268"/>
              <a:gd name="T89" fmla="*/ 28 h 348"/>
              <a:gd name="T90" fmla="*/ 144 w 268"/>
              <a:gd name="T91" fmla="*/ 20 h 348"/>
              <a:gd name="T92" fmla="*/ 164 w 268"/>
              <a:gd name="T93" fmla="*/ 16 h 348"/>
              <a:gd name="T94" fmla="*/ 180 w 268"/>
              <a:gd name="T95" fmla="*/ 12 h 348"/>
              <a:gd name="T96" fmla="*/ 188 w 268"/>
              <a:gd name="T97" fmla="*/ 4 h 348"/>
              <a:gd name="T98" fmla="*/ 200 w 268"/>
              <a:gd name="T99" fmla="*/ 0 h 348"/>
              <a:gd name="T100" fmla="*/ 212 w 268"/>
              <a:gd name="T101" fmla="*/ 4 h 348"/>
              <a:gd name="T102" fmla="*/ 232 w 268"/>
              <a:gd name="T103" fmla="*/ 12 h 348"/>
              <a:gd name="T104" fmla="*/ 244 w 268"/>
              <a:gd name="T105" fmla="*/ 16 h 3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268" h="348">
                <a:moveTo>
                  <a:pt x="244" y="16"/>
                </a:moveTo>
                <a:lnTo>
                  <a:pt x="252" y="24"/>
                </a:lnTo>
                <a:lnTo>
                  <a:pt x="260" y="32"/>
                </a:lnTo>
                <a:lnTo>
                  <a:pt x="264" y="36"/>
                </a:lnTo>
                <a:lnTo>
                  <a:pt x="268" y="40"/>
                </a:lnTo>
                <a:lnTo>
                  <a:pt x="268" y="44"/>
                </a:lnTo>
                <a:lnTo>
                  <a:pt x="268" y="48"/>
                </a:lnTo>
                <a:lnTo>
                  <a:pt x="264" y="52"/>
                </a:lnTo>
                <a:lnTo>
                  <a:pt x="260" y="56"/>
                </a:lnTo>
                <a:lnTo>
                  <a:pt x="256" y="56"/>
                </a:lnTo>
                <a:lnTo>
                  <a:pt x="252" y="60"/>
                </a:lnTo>
                <a:lnTo>
                  <a:pt x="248" y="68"/>
                </a:lnTo>
                <a:lnTo>
                  <a:pt x="244" y="72"/>
                </a:lnTo>
                <a:lnTo>
                  <a:pt x="240" y="80"/>
                </a:lnTo>
                <a:lnTo>
                  <a:pt x="240" y="88"/>
                </a:lnTo>
                <a:lnTo>
                  <a:pt x="236" y="100"/>
                </a:lnTo>
                <a:lnTo>
                  <a:pt x="232" y="108"/>
                </a:lnTo>
                <a:lnTo>
                  <a:pt x="224" y="132"/>
                </a:lnTo>
                <a:lnTo>
                  <a:pt x="212" y="156"/>
                </a:lnTo>
                <a:lnTo>
                  <a:pt x="200" y="184"/>
                </a:lnTo>
                <a:lnTo>
                  <a:pt x="184" y="208"/>
                </a:lnTo>
                <a:lnTo>
                  <a:pt x="168" y="232"/>
                </a:lnTo>
                <a:lnTo>
                  <a:pt x="152" y="252"/>
                </a:lnTo>
                <a:lnTo>
                  <a:pt x="136" y="268"/>
                </a:lnTo>
                <a:lnTo>
                  <a:pt x="120" y="284"/>
                </a:lnTo>
                <a:lnTo>
                  <a:pt x="84" y="308"/>
                </a:lnTo>
                <a:lnTo>
                  <a:pt x="48" y="332"/>
                </a:lnTo>
                <a:lnTo>
                  <a:pt x="28" y="340"/>
                </a:lnTo>
                <a:lnTo>
                  <a:pt x="24" y="344"/>
                </a:lnTo>
                <a:lnTo>
                  <a:pt x="16" y="344"/>
                </a:lnTo>
                <a:lnTo>
                  <a:pt x="8" y="348"/>
                </a:lnTo>
                <a:lnTo>
                  <a:pt x="4" y="348"/>
                </a:lnTo>
                <a:lnTo>
                  <a:pt x="4" y="348"/>
                </a:lnTo>
                <a:lnTo>
                  <a:pt x="0" y="344"/>
                </a:lnTo>
                <a:lnTo>
                  <a:pt x="0" y="340"/>
                </a:lnTo>
                <a:lnTo>
                  <a:pt x="0" y="336"/>
                </a:lnTo>
                <a:lnTo>
                  <a:pt x="4" y="336"/>
                </a:lnTo>
                <a:lnTo>
                  <a:pt x="8" y="332"/>
                </a:lnTo>
                <a:lnTo>
                  <a:pt x="12" y="324"/>
                </a:lnTo>
                <a:lnTo>
                  <a:pt x="16" y="320"/>
                </a:lnTo>
                <a:lnTo>
                  <a:pt x="24" y="316"/>
                </a:lnTo>
                <a:lnTo>
                  <a:pt x="40" y="300"/>
                </a:lnTo>
                <a:lnTo>
                  <a:pt x="56" y="288"/>
                </a:lnTo>
                <a:lnTo>
                  <a:pt x="72" y="268"/>
                </a:lnTo>
                <a:lnTo>
                  <a:pt x="92" y="248"/>
                </a:lnTo>
                <a:lnTo>
                  <a:pt x="112" y="224"/>
                </a:lnTo>
                <a:lnTo>
                  <a:pt x="128" y="200"/>
                </a:lnTo>
                <a:lnTo>
                  <a:pt x="144" y="176"/>
                </a:lnTo>
                <a:lnTo>
                  <a:pt x="156" y="148"/>
                </a:lnTo>
                <a:lnTo>
                  <a:pt x="160" y="132"/>
                </a:lnTo>
                <a:lnTo>
                  <a:pt x="164" y="120"/>
                </a:lnTo>
                <a:lnTo>
                  <a:pt x="168" y="108"/>
                </a:lnTo>
                <a:lnTo>
                  <a:pt x="172" y="96"/>
                </a:lnTo>
                <a:lnTo>
                  <a:pt x="176" y="88"/>
                </a:lnTo>
                <a:lnTo>
                  <a:pt x="180" y="80"/>
                </a:lnTo>
                <a:lnTo>
                  <a:pt x="180" y="72"/>
                </a:lnTo>
                <a:lnTo>
                  <a:pt x="184" y="68"/>
                </a:lnTo>
                <a:lnTo>
                  <a:pt x="184" y="60"/>
                </a:lnTo>
                <a:lnTo>
                  <a:pt x="184" y="52"/>
                </a:lnTo>
                <a:lnTo>
                  <a:pt x="184" y="48"/>
                </a:lnTo>
                <a:lnTo>
                  <a:pt x="184" y="44"/>
                </a:lnTo>
                <a:lnTo>
                  <a:pt x="180" y="44"/>
                </a:lnTo>
                <a:lnTo>
                  <a:pt x="176" y="44"/>
                </a:lnTo>
                <a:lnTo>
                  <a:pt x="172" y="48"/>
                </a:lnTo>
                <a:lnTo>
                  <a:pt x="164" y="48"/>
                </a:lnTo>
                <a:lnTo>
                  <a:pt x="156" y="52"/>
                </a:lnTo>
                <a:lnTo>
                  <a:pt x="144" y="52"/>
                </a:lnTo>
                <a:lnTo>
                  <a:pt x="136" y="56"/>
                </a:lnTo>
                <a:lnTo>
                  <a:pt x="120" y="60"/>
                </a:lnTo>
                <a:lnTo>
                  <a:pt x="108" y="64"/>
                </a:lnTo>
                <a:lnTo>
                  <a:pt x="92" y="68"/>
                </a:lnTo>
                <a:lnTo>
                  <a:pt x="80" y="72"/>
                </a:lnTo>
                <a:lnTo>
                  <a:pt x="72" y="76"/>
                </a:lnTo>
                <a:lnTo>
                  <a:pt x="64" y="76"/>
                </a:lnTo>
                <a:lnTo>
                  <a:pt x="56" y="80"/>
                </a:lnTo>
                <a:lnTo>
                  <a:pt x="52" y="80"/>
                </a:lnTo>
                <a:lnTo>
                  <a:pt x="48" y="80"/>
                </a:lnTo>
                <a:lnTo>
                  <a:pt x="40" y="80"/>
                </a:lnTo>
                <a:lnTo>
                  <a:pt x="32" y="76"/>
                </a:lnTo>
                <a:lnTo>
                  <a:pt x="24" y="72"/>
                </a:lnTo>
                <a:lnTo>
                  <a:pt x="20" y="68"/>
                </a:lnTo>
                <a:lnTo>
                  <a:pt x="12" y="64"/>
                </a:lnTo>
                <a:lnTo>
                  <a:pt x="8" y="60"/>
                </a:lnTo>
                <a:lnTo>
                  <a:pt x="4" y="56"/>
                </a:lnTo>
                <a:lnTo>
                  <a:pt x="4" y="48"/>
                </a:lnTo>
                <a:lnTo>
                  <a:pt x="28" y="44"/>
                </a:lnTo>
                <a:lnTo>
                  <a:pt x="52" y="40"/>
                </a:lnTo>
                <a:lnTo>
                  <a:pt x="76" y="36"/>
                </a:lnTo>
                <a:lnTo>
                  <a:pt x="96" y="32"/>
                </a:lnTo>
                <a:lnTo>
                  <a:pt x="112" y="28"/>
                </a:lnTo>
                <a:lnTo>
                  <a:pt x="128" y="24"/>
                </a:lnTo>
                <a:lnTo>
                  <a:pt x="144" y="20"/>
                </a:lnTo>
                <a:lnTo>
                  <a:pt x="156" y="16"/>
                </a:lnTo>
                <a:lnTo>
                  <a:pt x="164" y="16"/>
                </a:lnTo>
                <a:lnTo>
                  <a:pt x="172" y="12"/>
                </a:lnTo>
                <a:lnTo>
                  <a:pt x="180" y="12"/>
                </a:lnTo>
                <a:lnTo>
                  <a:pt x="184" y="8"/>
                </a:lnTo>
                <a:lnTo>
                  <a:pt x="188" y="4"/>
                </a:lnTo>
                <a:lnTo>
                  <a:pt x="192" y="4"/>
                </a:lnTo>
                <a:lnTo>
                  <a:pt x="200" y="0"/>
                </a:lnTo>
                <a:lnTo>
                  <a:pt x="204" y="0"/>
                </a:lnTo>
                <a:lnTo>
                  <a:pt x="212" y="4"/>
                </a:lnTo>
                <a:lnTo>
                  <a:pt x="224" y="4"/>
                </a:lnTo>
                <a:lnTo>
                  <a:pt x="232" y="12"/>
                </a:lnTo>
                <a:lnTo>
                  <a:pt x="244" y="16"/>
                </a:lnTo>
                <a:lnTo>
                  <a:pt x="244" y="16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3" name="Freeform 215">
            <a:extLst>
              <a:ext uri="{FF2B5EF4-FFF2-40B4-BE49-F238E27FC236}">
                <a16:creationId xmlns:a16="http://schemas.microsoft.com/office/drawing/2014/main" id="{22FA0365-0398-4DB8-976A-715FF5F9F73C}"/>
              </a:ext>
            </a:extLst>
          </p:cNvPr>
          <p:cNvSpPr>
            <a:spLocks/>
          </p:cNvSpPr>
          <p:nvPr/>
        </p:nvSpPr>
        <p:spPr bwMode="auto">
          <a:xfrm>
            <a:off x="5081437" y="5059882"/>
            <a:ext cx="741219" cy="941936"/>
          </a:xfrm>
          <a:custGeom>
            <a:avLst/>
            <a:gdLst>
              <a:gd name="T0" fmla="*/ 196 w 204"/>
              <a:gd name="T1" fmla="*/ 196 h 196"/>
              <a:gd name="T2" fmla="*/ 192 w 204"/>
              <a:gd name="T3" fmla="*/ 196 h 196"/>
              <a:gd name="T4" fmla="*/ 188 w 204"/>
              <a:gd name="T5" fmla="*/ 196 h 196"/>
              <a:gd name="T6" fmla="*/ 180 w 204"/>
              <a:gd name="T7" fmla="*/ 192 h 196"/>
              <a:gd name="T8" fmla="*/ 176 w 204"/>
              <a:gd name="T9" fmla="*/ 192 h 196"/>
              <a:gd name="T10" fmla="*/ 168 w 204"/>
              <a:gd name="T11" fmla="*/ 184 h 196"/>
              <a:gd name="T12" fmla="*/ 164 w 204"/>
              <a:gd name="T13" fmla="*/ 180 h 196"/>
              <a:gd name="T14" fmla="*/ 156 w 204"/>
              <a:gd name="T15" fmla="*/ 172 h 196"/>
              <a:gd name="T16" fmla="*/ 148 w 204"/>
              <a:gd name="T17" fmla="*/ 164 h 196"/>
              <a:gd name="T18" fmla="*/ 140 w 204"/>
              <a:gd name="T19" fmla="*/ 152 h 196"/>
              <a:gd name="T20" fmla="*/ 132 w 204"/>
              <a:gd name="T21" fmla="*/ 144 h 196"/>
              <a:gd name="T22" fmla="*/ 108 w 204"/>
              <a:gd name="T23" fmla="*/ 120 h 196"/>
              <a:gd name="T24" fmla="*/ 84 w 204"/>
              <a:gd name="T25" fmla="*/ 96 h 196"/>
              <a:gd name="T26" fmla="*/ 56 w 204"/>
              <a:gd name="T27" fmla="*/ 72 h 196"/>
              <a:gd name="T28" fmla="*/ 44 w 204"/>
              <a:gd name="T29" fmla="*/ 56 h 196"/>
              <a:gd name="T30" fmla="*/ 32 w 204"/>
              <a:gd name="T31" fmla="*/ 48 h 196"/>
              <a:gd name="T32" fmla="*/ 24 w 204"/>
              <a:gd name="T33" fmla="*/ 36 h 196"/>
              <a:gd name="T34" fmla="*/ 12 w 204"/>
              <a:gd name="T35" fmla="*/ 28 h 196"/>
              <a:gd name="T36" fmla="*/ 8 w 204"/>
              <a:gd name="T37" fmla="*/ 16 h 196"/>
              <a:gd name="T38" fmla="*/ 4 w 204"/>
              <a:gd name="T39" fmla="*/ 12 h 196"/>
              <a:gd name="T40" fmla="*/ 0 w 204"/>
              <a:gd name="T41" fmla="*/ 4 h 196"/>
              <a:gd name="T42" fmla="*/ 0 w 204"/>
              <a:gd name="T43" fmla="*/ 0 h 196"/>
              <a:gd name="T44" fmla="*/ 4 w 204"/>
              <a:gd name="T45" fmla="*/ 0 h 196"/>
              <a:gd name="T46" fmla="*/ 16 w 204"/>
              <a:gd name="T47" fmla="*/ 4 h 196"/>
              <a:gd name="T48" fmla="*/ 24 w 204"/>
              <a:gd name="T49" fmla="*/ 8 h 196"/>
              <a:gd name="T50" fmla="*/ 40 w 204"/>
              <a:gd name="T51" fmla="*/ 12 h 196"/>
              <a:gd name="T52" fmla="*/ 52 w 204"/>
              <a:gd name="T53" fmla="*/ 20 h 196"/>
              <a:gd name="T54" fmla="*/ 68 w 204"/>
              <a:gd name="T55" fmla="*/ 28 h 196"/>
              <a:gd name="T56" fmla="*/ 88 w 204"/>
              <a:gd name="T57" fmla="*/ 40 h 196"/>
              <a:gd name="T58" fmla="*/ 108 w 204"/>
              <a:gd name="T59" fmla="*/ 52 h 196"/>
              <a:gd name="T60" fmla="*/ 128 w 204"/>
              <a:gd name="T61" fmla="*/ 64 h 196"/>
              <a:gd name="T62" fmla="*/ 144 w 204"/>
              <a:gd name="T63" fmla="*/ 76 h 196"/>
              <a:gd name="T64" fmla="*/ 160 w 204"/>
              <a:gd name="T65" fmla="*/ 92 h 196"/>
              <a:gd name="T66" fmla="*/ 172 w 204"/>
              <a:gd name="T67" fmla="*/ 100 h 196"/>
              <a:gd name="T68" fmla="*/ 180 w 204"/>
              <a:gd name="T69" fmla="*/ 112 h 196"/>
              <a:gd name="T70" fmla="*/ 188 w 204"/>
              <a:gd name="T71" fmla="*/ 124 h 196"/>
              <a:gd name="T72" fmla="*/ 196 w 204"/>
              <a:gd name="T73" fmla="*/ 136 h 196"/>
              <a:gd name="T74" fmla="*/ 200 w 204"/>
              <a:gd name="T75" fmla="*/ 144 h 196"/>
              <a:gd name="T76" fmla="*/ 204 w 204"/>
              <a:gd name="T77" fmla="*/ 156 h 196"/>
              <a:gd name="T78" fmla="*/ 204 w 204"/>
              <a:gd name="T79" fmla="*/ 164 h 196"/>
              <a:gd name="T80" fmla="*/ 204 w 204"/>
              <a:gd name="T81" fmla="*/ 172 h 196"/>
              <a:gd name="T82" fmla="*/ 204 w 204"/>
              <a:gd name="T83" fmla="*/ 176 h 196"/>
              <a:gd name="T84" fmla="*/ 200 w 204"/>
              <a:gd name="T85" fmla="*/ 188 h 196"/>
              <a:gd name="T86" fmla="*/ 196 w 204"/>
              <a:gd name="T87" fmla="*/ 196 h 196"/>
              <a:gd name="T88" fmla="*/ 196 w 204"/>
              <a:gd name="T89" fmla="*/ 196 h 1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204" h="196">
                <a:moveTo>
                  <a:pt x="196" y="196"/>
                </a:moveTo>
                <a:lnTo>
                  <a:pt x="192" y="196"/>
                </a:lnTo>
                <a:lnTo>
                  <a:pt x="188" y="196"/>
                </a:lnTo>
                <a:lnTo>
                  <a:pt x="180" y="192"/>
                </a:lnTo>
                <a:lnTo>
                  <a:pt x="176" y="192"/>
                </a:lnTo>
                <a:lnTo>
                  <a:pt x="168" y="184"/>
                </a:lnTo>
                <a:lnTo>
                  <a:pt x="164" y="180"/>
                </a:lnTo>
                <a:lnTo>
                  <a:pt x="156" y="172"/>
                </a:lnTo>
                <a:lnTo>
                  <a:pt x="148" y="164"/>
                </a:lnTo>
                <a:lnTo>
                  <a:pt x="140" y="152"/>
                </a:lnTo>
                <a:lnTo>
                  <a:pt x="132" y="144"/>
                </a:lnTo>
                <a:lnTo>
                  <a:pt x="108" y="120"/>
                </a:lnTo>
                <a:lnTo>
                  <a:pt x="84" y="96"/>
                </a:lnTo>
                <a:lnTo>
                  <a:pt x="56" y="72"/>
                </a:lnTo>
                <a:lnTo>
                  <a:pt x="44" y="56"/>
                </a:lnTo>
                <a:lnTo>
                  <a:pt x="32" y="48"/>
                </a:lnTo>
                <a:lnTo>
                  <a:pt x="24" y="36"/>
                </a:lnTo>
                <a:lnTo>
                  <a:pt x="12" y="28"/>
                </a:lnTo>
                <a:lnTo>
                  <a:pt x="8" y="16"/>
                </a:lnTo>
                <a:lnTo>
                  <a:pt x="4" y="12"/>
                </a:lnTo>
                <a:lnTo>
                  <a:pt x="0" y="4"/>
                </a:lnTo>
                <a:lnTo>
                  <a:pt x="0" y="0"/>
                </a:lnTo>
                <a:lnTo>
                  <a:pt x="4" y="0"/>
                </a:lnTo>
                <a:lnTo>
                  <a:pt x="16" y="4"/>
                </a:lnTo>
                <a:lnTo>
                  <a:pt x="24" y="8"/>
                </a:lnTo>
                <a:lnTo>
                  <a:pt x="40" y="12"/>
                </a:lnTo>
                <a:lnTo>
                  <a:pt x="52" y="20"/>
                </a:lnTo>
                <a:lnTo>
                  <a:pt x="68" y="28"/>
                </a:lnTo>
                <a:lnTo>
                  <a:pt x="88" y="40"/>
                </a:lnTo>
                <a:lnTo>
                  <a:pt x="108" y="52"/>
                </a:lnTo>
                <a:lnTo>
                  <a:pt x="128" y="64"/>
                </a:lnTo>
                <a:lnTo>
                  <a:pt x="144" y="76"/>
                </a:lnTo>
                <a:lnTo>
                  <a:pt x="160" y="92"/>
                </a:lnTo>
                <a:lnTo>
                  <a:pt x="172" y="100"/>
                </a:lnTo>
                <a:lnTo>
                  <a:pt x="180" y="112"/>
                </a:lnTo>
                <a:lnTo>
                  <a:pt x="188" y="124"/>
                </a:lnTo>
                <a:lnTo>
                  <a:pt x="196" y="136"/>
                </a:lnTo>
                <a:lnTo>
                  <a:pt x="200" y="144"/>
                </a:lnTo>
                <a:lnTo>
                  <a:pt x="204" y="156"/>
                </a:lnTo>
                <a:lnTo>
                  <a:pt x="204" y="164"/>
                </a:lnTo>
                <a:lnTo>
                  <a:pt x="204" y="172"/>
                </a:lnTo>
                <a:lnTo>
                  <a:pt x="204" y="176"/>
                </a:lnTo>
                <a:lnTo>
                  <a:pt x="200" y="188"/>
                </a:lnTo>
                <a:lnTo>
                  <a:pt x="196" y="196"/>
                </a:lnTo>
                <a:lnTo>
                  <a:pt x="196" y="196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4" name="Freeform 216">
            <a:extLst>
              <a:ext uri="{FF2B5EF4-FFF2-40B4-BE49-F238E27FC236}">
                <a16:creationId xmlns:a16="http://schemas.microsoft.com/office/drawing/2014/main" id="{420BFA2E-F718-4F6B-AF22-4C303CD0618B}"/>
              </a:ext>
            </a:extLst>
          </p:cNvPr>
          <p:cNvSpPr>
            <a:spLocks/>
          </p:cNvSpPr>
          <p:nvPr/>
        </p:nvSpPr>
        <p:spPr bwMode="auto">
          <a:xfrm>
            <a:off x="5866257" y="4041054"/>
            <a:ext cx="624950" cy="1172615"/>
          </a:xfrm>
          <a:custGeom>
            <a:avLst/>
            <a:gdLst>
              <a:gd name="T0" fmla="*/ 132 w 172"/>
              <a:gd name="T1" fmla="*/ 108 h 244"/>
              <a:gd name="T2" fmla="*/ 124 w 172"/>
              <a:gd name="T3" fmla="*/ 124 h 244"/>
              <a:gd name="T4" fmla="*/ 116 w 172"/>
              <a:gd name="T5" fmla="*/ 140 h 244"/>
              <a:gd name="T6" fmla="*/ 104 w 172"/>
              <a:gd name="T7" fmla="*/ 156 h 244"/>
              <a:gd name="T8" fmla="*/ 96 w 172"/>
              <a:gd name="T9" fmla="*/ 168 h 244"/>
              <a:gd name="T10" fmla="*/ 76 w 172"/>
              <a:gd name="T11" fmla="*/ 192 h 244"/>
              <a:gd name="T12" fmla="*/ 56 w 172"/>
              <a:gd name="T13" fmla="*/ 212 h 244"/>
              <a:gd name="T14" fmla="*/ 44 w 172"/>
              <a:gd name="T15" fmla="*/ 220 h 244"/>
              <a:gd name="T16" fmla="*/ 36 w 172"/>
              <a:gd name="T17" fmla="*/ 228 h 244"/>
              <a:gd name="T18" fmla="*/ 28 w 172"/>
              <a:gd name="T19" fmla="*/ 232 h 244"/>
              <a:gd name="T20" fmla="*/ 20 w 172"/>
              <a:gd name="T21" fmla="*/ 236 h 244"/>
              <a:gd name="T22" fmla="*/ 12 w 172"/>
              <a:gd name="T23" fmla="*/ 240 h 244"/>
              <a:gd name="T24" fmla="*/ 8 w 172"/>
              <a:gd name="T25" fmla="*/ 244 h 244"/>
              <a:gd name="T26" fmla="*/ 4 w 172"/>
              <a:gd name="T27" fmla="*/ 244 h 244"/>
              <a:gd name="T28" fmla="*/ 4 w 172"/>
              <a:gd name="T29" fmla="*/ 240 h 244"/>
              <a:gd name="T30" fmla="*/ 0 w 172"/>
              <a:gd name="T31" fmla="*/ 240 h 244"/>
              <a:gd name="T32" fmla="*/ 0 w 172"/>
              <a:gd name="T33" fmla="*/ 236 h 244"/>
              <a:gd name="T34" fmla="*/ 0 w 172"/>
              <a:gd name="T35" fmla="*/ 232 h 244"/>
              <a:gd name="T36" fmla="*/ 4 w 172"/>
              <a:gd name="T37" fmla="*/ 228 h 244"/>
              <a:gd name="T38" fmla="*/ 4 w 172"/>
              <a:gd name="T39" fmla="*/ 220 h 244"/>
              <a:gd name="T40" fmla="*/ 8 w 172"/>
              <a:gd name="T41" fmla="*/ 216 h 244"/>
              <a:gd name="T42" fmla="*/ 12 w 172"/>
              <a:gd name="T43" fmla="*/ 208 h 244"/>
              <a:gd name="T44" fmla="*/ 20 w 172"/>
              <a:gd name="T45" fmla="*/ 196 h 244"/>
              <a:gd name="T46" fmla="*/ 32 w 172"/>
              <a:gd name="T47" fmla="*/ 176 h 244"/>
              <a:gd name="T48" fmla="*/ 44 w 172"/>
              <a:gd name="T49" fmla="*/ 156 h 244"/>
              <a:gd name="T50" fmla="*/ 60 w 172"/>
              <a:gd name="T51" fmla="*/ 136 h 244"/>
              <a:gd name="T52" fmla="*/ 68 w 172"/>
              <a:gd name="T53" fmla="*/ 112 h 244"/>
              <a:gd name="T54" fmla="*/ 80 w 172"/>
              <a:gd name="T55" fmla="*/ 92 h 244"/>
              <a:gd name="T56" fmla="*/ 88 w 172"/>
              <a:gd name="T57" fmla="*/ 72 h 244"/>
              <a:gd name="T58" fmla="*/ 96 w 172"/>
              <a:gd name="T59" fmla="*/ 60 h 244"/>
              <a:gd name="T60" fmla="*/ 100 w 172"/>
              <a:gd name="T61" fmla="*/ 48 h 244"/>
              <a:gd name="T62" fmla="*/ 100 w 172"/>
              <a:gd name="T63" fmla="*/ 36 h 244"/>
              <a:gd name="T64" fmla="*/ 100 w 172"/>
              <a:gd name="T65" fmla="*/ 28 h 244"/>
              <a:gd name="T66" fmla="*/ 96 w 172"/>
              <a:gd name="T67" fmla="*/ 20 h 244"/>
              <a:gd name="T68" fmla="*/ 92 w 172"/>
              <a:gd name="T69" fmla="*/ 16 h 244"/>
              <a:gd name="T70" fmla="*/ 92 w 172"/>
              <a:gd name="T71" fmla="*/ 12 h 244"/>
              <a:gd name="T72" fmla="*/ 92 w 172"/>
              <a:gd name="T73" fmla="*/ 8 h 244"/>
              <a:gd name="T74" fmla="*/ 96 w 172"/>
              <a:gd name="T75" fmla="*/ 4 h 244"/>
              <a:gd name="T76" fmla="*/ 100 w 172"/>
              <a:gd name="T77" fmla="*/ 0 h 244"/>
              <a:gd name="T78" fmla="*/ 108 w 172"/>
              <a:gd name="T79" fmla="*/ 0 h 244"/>
              <a:gd name="T80" fmla="*/ 120 w 172"/>
              <a:gd name="T81" fmla="*/ 0 h 244"/>
              <a:gd name="T82" fmla="*/ 132 w 172"/>
              <a:gd name="T83" fmla="*/ 4 h 244"/>
              <a:gd name="T84" fmla="*/ 144 w 172"/>
              <a:gd name="T85" fmla="*/ 12 h 244"/>
              <a:gd name="T86" fmla="*/ 156 w 172"/>
              <a:gd name="T87" fmla="*/ 20 h 244"/>
              <a:gd name="T88" fmla="*/ 164 w 172"/>
              <a:gd name="T89" fmla="*/ 24 h 244"/>
              <a:gd name="T90" fmla="*/ 168 w 172"/>
              <a:gd name="T91" fmla="*/ 32 h 244"/>
              <a:gd name="T92" fmla="*/ 172 w 172"/>
              <a:gd name="T93" fmla="*/ 36 h 244"/>
              <a:gd name="T94" fmla="*/ 172 w 172"/>
              <a:gd name="T95" fmla="*/ 40 h 244"/>
              <a:gd name="T96" fmla="*/ 168 w 172"/>
              <a:gd name="T97" fmla="*/ 44 h 244"/>
              <a:gd name="T98" fmla="*/ 168 w 172"/>
              <a:gd name="T99" fmla="*/ 52 h 244"/>
              <a:gd name="T100" fmla="*/ 164 w 172"/>
              <a:gd name="T101" fmla="*/ 60 h 244"/>
              <a:gd name="T102" fmla="*/ 156 w 172"/>
              <a:gd name="T103" fmla="*/ 68 h 244"/>
              <a:gd name="T104" fmla="*/ 152 w 172"/>
              <a:gd name="T105" fmla="*/ 80 h 244"/>
              <a:gd name="T106" fmla="*/ 144 w 172"/>
              <a:gd name="T107" fmla="*/ 96 h 244"/>
              <a:gd name="T108" fmla="*/ 132 w 172"/>
              <a:gd name="T109" fmla="*/ 108 h 244"/>
              <a:gd name="T110" fmla="*/ 132 w 172"/>
              <a:gd name="T111" fmla="*/ 108 h 2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72" h="244">
                <a:moveTo>
                  <a:pt x="132" y="108"/>
                </a:moveTo>
                <a:lnTo>
                  <a:pt x="124" y="124"/>
                </a:lnTo>
                <a:lnTo>
                  <a:pt x="116" y="140"/>
                </a:lnTo>
                <a:lnTo>
                  <a:pt x="104" y="156"/>
                </a:lnTo>
                <a:lnTo>
                  <a:pt x="96" y="168"/>
                </a:lnTo>
                <a:lnTo>
                  <a:pt x="76" y="192"/>
                </a:lnTo>
                <a:lnTo>
                  <a:pt x="56" y="212"/>
                </a:lnTo>
                <a:lnTo>
                  <a:pt x="44" y="220"/>
                </a:lnTo>
                <a:lnTo>
                  <a:pt x="36" y="228"/>
                </a:lnTo>
                <a:lnTo>
                  <a:pt x="28" y="232"/>
                </a:lnTo>
                <a:lnTo>
                  <a:pt x="20" y="236"/>
                </a:lnTo>
                <a:lnTo>
                  <a:pt x="12" y="240"/>
                </a:lnTo>
                <a:lnTo>
                  <a:pt x="8" y="244"/>
                </a:lnTo>
                <a:lnTo>
                  <a:pt x="4" y="244"/>
                </a:lnTo>
                <a:lnTo>
                  <a:pt x="4" y="240"/>
                </a:lnTo>
                <a:lnTo>
                  <a:pt x="0" y="240"/>
                </a:lnTo>
                <a:lnTo>
                  <a:pt x="0" y="236"/>
                </a:lnTo>
                <a:lnTo>
                  <a:pt x="0" y="232"/>
                </a:lnTo>
                <a:lnTo>
                  <a:pt x="4" y="228"/>
                </a:lnTo>
                <a:lnTo>
                  <a:pt x="4" y="220"/>
                </a:lnTo>
                <a:lnTo>
                  <a:pt x="8" y="216"/>
                </a:lnTo>
                <a:lnTo>
                  <a:pt x="12" y="208"/>
                </a:lnTo>
                <a:lnTo>
                  <a:pt x="20" y="196"/>
                </a:lnTo>
                <a:lnTo>
                  <a:pt x="32" y="176"/>
                </a:lnTo>
                <a:lnTo>
                  <a:pt x="44" y="156"/>
                </a:lnTo>
                <a:lnTo>
                  <a:pt x="60" y="136"/>
                </a:lnTo>
                <a:lnTo>
                  <a:pt x="68" y="112"/>
                </a:lnTo>
                <a:lnTo>
                  <a:pt x="80" y="92"/>
                </a:lnTo>
                <a:lnTo>
                  <a:pt x="88" y="72"/>
                </a:lnTo>
                <a:lnTo>
                  <a:pt x="96" y="60"/>
                </a:lnTo>
                <a:lnTo>
                  <a:pt x="100" y="48"/>
                </a:lnTo>
                <a:lnTo>
                  <a:pt x="100" y="36"/>
                </a:lnTo>
                <a:lnTo>
                  <a:pt x="100" y="28"/>
                </a:lnTo>
                <a:lnTo>
                  <a:pt x="96" y="20"/>
                </a:lnTo>
                <a:lnTo>
                  <a:pt x="92" y="16"/>
                </a:lnTo>
                <a:lnTo>
                  <a:pt x="92" y="12"/>
                </a:lnTo>
                <a:lnTo>
                  <a:pt x="92" y="8"/>
                </a:lnTo>
                <a:lnTo>
                  <a:pt x="96" y="4"/>
                </a:lnTo>
                <a:lnTo>
                  <a:pt x="100" y="0"/>
                </a:lnTo>
                <a:lnTo>
                  <a:pt x="108" y="0"/>
                </a:lnTo>
                <a:lnTo>
                  <a:pt x="120" y="0"/>
                </a:lnTo>
                <a:lnTo>
                  <a:pt x="132" y="4"/>
                </a:lnTo>
                <a:lnTo>
                  <a:pt x="144" y="12"/>
                </a:lnTo>
                <a:lnTo>
                  <a:pt x="156" y="20"/>
                </a:lnTo>
                <a:lnTo>
                  <a:pt x="164" y="24"/>
                </a:lnTo>
                <a:lnTo>
                  <a:pt x="168" y="32"/>
                </a:lnTo>
                <a:lnTo>
                  <a:pt x="172" y="36"/>
                </a:lnTo>
                <a:lnTo>
                  <a:pt x="172" y="40"/>
                </a:lnTo>
                <a:lnTo>
                  <a:pt x="168" y="44"/>
                </a:lnTo>
                <a:lnTo>
                  <a:pt x="168" y="52"/>
                </a:lnTo>
                <a:lnTo>
                  <a:pt x="164" y="60"/>
                </a:lnTo>
                <a:lnTo>
                  <a:pt x="156" y="68"/>
                </a:lnTo>
                <a:lnTo>
                  <a:pt x="152" y="80"/>
                </a:lnTo>
                <a:lnTo>
                  <a:pt x="144" y="96"/>
                </a:lnTo>
                <a:lnTo>
                  <a:pt x="132" y="108"/>
                </a:lnTo>
                <a:lnTo>
                  <a:pt x="132" y="108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5" name="Freeform 217">
            <a:extLst>
              <a:ext uri="{FF2B5EF4-FFF2-40B4-BE49-F238E27FC236}">
                <a16:creationId xmlns:a16="http://schemas.microsoft.com/office/drawing/2014/main" id="{AA9B02AA-6F50-4898-945D-4A5B79B24195}"/>
              </a:ext>
            </a:extLst>
          </p:cNvPr>
          <p:cNvSpPr>
            <a:spLocks/>
          </p:cNvSpPr>
          <p:nvPr/>
        </p:nvSpPr>
        <p:spPr bwMode="auto">
          <a:xfrm>
            <a:off x="5604651" y="5079107"/>
            <a:ext cx="828422" cy="1307177"/>
          </a:xfrm>
          <a:custGeom>
            <a:avLst/>
            <a:gdLst>
              <a:gd name="T0" fmla="*/ 216 w 228"/>
              <a:gd name="T1" fmla="*/ 72 h 272"/>
              <a:gd name="T2" fmla="*/ 212 w 228"/>
              <a:gd name="T3" fmla="*/ 88 h 272"/>
              <a:gd name="T4" fmla="*/ 208 w 228"/>
              <a:gd name="T5" fmla="*/ 104 h 272"/>
              <a:gd name="T6" fmla="*/ 200 w 228"/>
              <a:gd name="T7" fmla="*/ 124 h 272"/>
              <a:gd name="T8" fmla="*/ 188 w 228"/>
              <a:gd name="T9" fmla="*/ 144 h 272"/>
              <a:gd name="T10" fmla="*/ 176 w 228"/>
              <a:gd name="T11" fmla="*/ 164 h 272"/>
              <a:gd name="T12" fmla="*/ 160 w 228"/>
              <a:gd name="T13" fmla="*/ 184 h 272"/>
              <a:gd name="T14" fmla="*/ 148 w 228"/>
              <a:gd name="T15" fmla="*/ 200 h 272"/>
              <a:gd name="T16" fmla="*/ 136 w 228"/>
              <a:gd name="T17" fmla="*/ 212 h 272"/>
              <a:gd name="T18" fmla="*/ 120 w 228"/>
              <a:gd name="T19" fmla="*/ 224 h 272"/>
              <a:gd name="T20" fmla="*/ 100 w 228"/>
              <a:gd name="T21" fmla="*/ 236 h 272"/>
              <a:gd name="T22" fmla="*/ 80 w 228"/>
              <a:gd name="T23" fmla="*/ 248 h 272"/>
              <a:gd name="T24" fmla="*/ 56 w 228"/>
              <a:gd name="T25" fmla="*/ 256 h 272"/>
              <a:gd name="T26" fmla="*/ 44 w 228"/>
              <a:gd name="T27" fmla="*/ 260 h 272"/>
              <a:gd name="T28" fmla="*/ 36 w 228"/>
              <a:gd name="T29" fmla="*/ 264 h 272"/>
              <a:gd name="T30" fmla="*/ 24 w 228"/>
              <a:gd name="T31" fmla="*/ 268 h 272"/>
              <a:gd name="T32" fmla="*/ 16 w 228"/>
              <a:gd name="T33" fmla="*/ 268 h 272"/>
              <a:gd name="T34" fmla="*/ 12 w 228"/>
              <a:gd name="T35" fmla="*/ 272 h 272"/>
              <a:gd name="T36" fmla="*/ 8 w 228"/>
              <a:gd name="T37" fmla="*/ 272 h 272"/>
              <a:gd name="T38" fmla="*/ 4 w 228"/>
              <a:gd name="T39" fmla="*/ 272 h 272"/>
              <a:gd name="T40" fmla="*/ 0 w 228"/>
              <a:gd name="T41" fmla="*/ 268 h 272"/>
              <a:gd name="T42" fmla="*/ 0 w 228"/>
              <a:gd name="T43" fmla="*/ 268 h 272"/>
              <a:gd name="T44" fmla="*/ 0 w 228"/>
              <a:gd name="T45" fmla="*/ 264 h 272"/>
              <a:gd name="T46" fmla="*/ 4 w 228"/>
              <a:gd name="T47" fmla="*/ 260 h 272"/>
              <a:gd name="T48" fmla="*/ 8 w 228"/>
              <a:gd name="T49" fmla="*/ 256 h 272"/>
              <a:gd name="T50" fmla="*/ 16 w 228"/>
              <a:gd name="T51" fmla="*/ 252 h 272"/>
              <a:gd name="T52" fmla="*/ 20 w 228"/>
              <a:gd name="T53" fmla="*/ 248 h 272"/>
              <a:gd name="T54" fmla="*/ 32 w 228"/>
              <a:gd name="T55" fmla="*/ 240 h 272"/>
              <a:gd name="T56" fmla="*/ 40 w 228"/>
              <a:gd name="T57" fmla="*/ 236 h 272"/>
              <a:gd name="T58" fmla="*/ 64 w 228"/>
              <a:gd name="T59" fmla="*/ 220 h 272"/>
              <a:gd name="T60" fmla="*/ 80 w 228"/>
              <a:gd name="T61" fmla="*/ 204 h 272"/>
              <a:gd name="T62" fmla="*/ 96 w 228"/>
              <a:gd name="T63" fmla="*/ 192 h 272"/>
              <a:gd name="T64" fmla="*/ 108 w 228"/>
              <a:gd name="T65" fmla="*/ 176 h 272"/>
              <a:gd name="T66" fmla="*/ 120 w 228"/>
              <a:gd name="T67" fmla="*/ 160 h 272"/>
              <a:gd name="T68" fmla="*/ 128 w 228"/>
              <a:gd name="T69" fmla="*/ 140 h 272"/>
              <a:gd name="T70" fmla="*/ 136 w 228"/>
              <a:gd name="T71" fmla="*/ 124 h 272"/>
              <a:gd name="T72" fmla="*/ 144 w 228"/>
              <a:gd name="T73" fmla="*/ 104 h 272"/>
              <a:gd name="T74" fmla="*/ 148 w 228"/>
              <a:gd name="T75" fmla="*/ 88 h 272"/>
              <a:gd name="T76" fmla="*/ 152 w 228"/>
              <a:gd name="T77" fmla="*/ 72 h 272"/>
              <a:gd name="T78" fmla="*/ 156 w 228"/>
              <a:gd name="T79" fmla="*/ 60 h 272"/>
              <a:gd name="T80" fmla="*/ 160 w 228"/>
              <a:gd name="T81" fmla="*/ 52 h 272"/>
              <a:gd name="T82" fmla="*/ 160 w 228"/>
              <a:gd name="T83" fmla="*/ 40 h 272"/>
              <a:gd name="T84" fmla="*/ 156 w 228"/>
              <a:gd name="T85" fmla="*/ 32 h 272"/>
              <a:gd name="T86" fmla="*/ 152 w 228"/>
              <a:gd name="T87" fmla="*/ 16 h 272"/>
              <a:gd name="T88" fmla="*/ 152 w 228"/>
              <a:gd name="T89" fmla="*/ 8 h 272"/>
              <a:gd name="T90" fmla="*/ 152 w 228"/>
              <a:gd name="T91" fmla="*/ 4 h 272"/>
              <a:gd name="T92" fmla="*/ 152 w 228"/>
              <a:gd name="T93" fmla="*/ 4 h 272"/>
              <a:gd name="T94" fmla="*/ 160 w 228"/>
              <a:gd name="T95" fmla="*/ 0 h 272"/>
              <a:gd name="T96" fmla="*/ 168 w 228"/>
              <a:gd name="T97" fmla="*/ 0 h 272"/>
              <a:gd name="T98" fmla="*/ 176 w 228"/>
              <a:gd name="T99" fmla="*/ 0 h 272"/>
              <a:gd name="T100" fmla="*/ 188 w 228"/>
              <a:gd name="T101" fmla="*/ 4 h 272"/>
              <a:gd name="T102" fmla="*/ 200 w 228"/>
              <a:gd name="T103" fmla="*/ 8 h 272"/>
              <a:gd name="T104" fmla="*/ 212 w 228"/>
              <a:gd name="T105" fmla="*/ 16 h 272"/>
              <a:gd name="T106" fmla="*/ 220 w 228"/>
              <a:gd name="T107" fmla="*/ 20 h 272"/>
              <a:gd name="T108" fmla="*/ 224 w 228"/>
              <a:gd name="T109" fmla="*/ 24 h 272"/>
              <a:gd name="T110" fmla="*/ 228 w 228"/>
              <a:gd name="T111" fmla="*/ 28 h 272"/>
              <a:gd name="T112" fmla="*/ 224 w 228"/>
              <a:gd name="T113" fmla="*/ 36 h 272"/>
              <a:gd name="T114" fmla="*/ 224 w 228"/>
              <a:gd name="T115" fmla="*/ 44 h 272"/>
              <a:gd name="T116" fmla="*/ 220 w 228"/>
              <a:gd name="T117" fmla="*/ 56 h 272"/>
              <a:gd name="T118" fmla="*/ 216 w 228"/>
              <a:gd name="T119" fmla="*/ 72 h 272"/>
              <a:gd name="T120" fmla="*/ 216 w 228"/>
              <a:gd name="T121" fmla="*/ 72 h 2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228" h="272">
                <a:moveTo>
                  <a:pt x="216" y="72"/>
                </a:moveTo>
                <a:lnTo>
                  <a:pt x="212" y="88"/>
                </a:lnTo>
                <a:lnTo>
                  <a:pt x="208" y="104"/>
                </a:lnTo>
                <a:lnTo>
                  <a:pt x="200" y="124"/>
                </a:lnTo>
                <a:lnTo>
                  <a:pt x="188" y="144"/>
                </a:lnTo>
                <a:lnTo>
                  <a:pt x="176" y="164"/>
                </a:lnTo>
                <a:lnTo>
                  <a:pt x="160" y="184"/>
                </a:lnTo>
                <a:lnTo>
                  <a:pt x="148" y="200"/>
                </a:lnTo>
                <a:lnTo>
                  <a:pt x="136" y="212"/>
                </a:lnTo>
                <a:lnTo>
                  <a:pt x="120" y="224"/>
                </a:lnTo>
                <a:lnTo>
                  <a:pt x="100" y="236"/>
                </a:lnTo>
                <a:lnTo>
                  <a:pt x="80" y="248"/>
                </a:lnTo>
                <a:lnTo>
                  <a:pt x="56" y="256"/>
                </a:lnTo>
                <a:lnTo>
                  <a:pt x="44" y="260"/>
                </a:lnTo>
                <a:lnTo>
                  <a:pt x="36" y="264"/>
                </a:lnTo>
                <a:lnTo>
                  <a:pt x="24" y="268"/>
                </a:lnTo>
                <a:lnTo>
                  <a:pt x="16" y="268"/>
                </a:lnTo>
                <a:lnTo>
                  <a:pt x="12" y="272"/>
                </a:lnTo>
                <a:lnTo>
                  <a:pt x="8" y="272"/>
                </a:lnTo>
                <a:lnTo>
                  <a:pt x="4" y="272"/>
                </a:lnTo>
                <a:lnTo>
                  <a:pt x="0" y="268"/>
                </a:lnTo>
                <a:lnTo>
                  <a:pt x="0" y="268"/>
                </a:lnTo>
                <a:lnTo>
                  <a:pt x="0" y="264"/>
                </a:lnTo>
                <a:lnTo>
                  <a:pt x="4" y="260"/>
                </a:lnTo>
                <a:lnTo>
                  <a:pt x="8" y="256"/>
                </a:lnTo>
                <a:lnTo>
                  <a:pt x="16" y="252"/>
                </a:lnTo>
                <a:lnTo>
                  <a:pt x="20" y="248"/>
                </a:lnTo>
                <a:lnTo>
                  <a:pt x="32" y="240"/>
                </a:lnTo>
                <a:lnTo>
                  <a:pt x="40" y="236"/>
                </a:lnTo>
                <a:lnTo>
                  <a:pt x="64" y="220"/>
                </a:lnTo>
                <a:lnTo>
                  <a:pt x="80" y="204"/>
                </a:lnTo>
                <a:lnTo>
                  <a:pt x="96" y="192"/>
                </a:lnTo>
                <a:lnTo>
                  <a:pt x="108" y="176"/>
                </a:lnTo>
                <a:lnTo>
                  <a:pt x="120" y="160"/>
                </a:lnTo>
                <a:lnTo>
                  <a:pt x="128" y="140"/>
                </a:lnTo>
                <a:lnTo>
                  <a:pt x="136" y="124"/>
                </a:lnTo>
                <a:lnTo>
                  <a:pt x="144" y="104"/>
                </a:lnTo>
                <a:lnTo>
                  <a:pt x="148" y="88"/>
                </a:lnTo>
                <a:lnTo>
                  <a:pt x="152" y="72"/>
                </a:lnTo>
                <a:lnTo>
                  <a:pt x="156" y="60"/>
                </a:lnTo>
                <a:lnTo>
                  <a:pt x="160" y="52"/>
                </a:lnTo>
                <a:lnTo>
                  <a:pt x="160" y="40"/>
                </a:lnTo>
                <a:lnTo>
                  <a:pt x="156" y="32"/>
                </a:lnTo>
                <a:lnTo>
                  <a:pt x="152" y="16"/>
                </a:lnTo>
                <a:lnTo>
                  <a:pt x="152" y="8"/>
                </a:lnTo>
                <a:lnTo>
                  <a:pt x="152" y="4"/>
                </a:lnTo>
                <a:lnTo>
                  <a:pt x="152" y="4"/>
                </a:lnTo>
                <a:lnTo>
                  <a:pt x="160" y="0"/>
                </a:lnTo>
                <a:lnTo>
                  <a:pt x="168" y="0"/>
                </a:lnTo>
                <a:lnTo>
                  <a:pt x="176" y="0"/>
                </a:lnTo>
                <a:lnTo>
                  <a:pt x="188" y="4"/>
                </a:lnTo>
                <a:lnTo>
                  <a:pt x="200" y="8"/>
                </a:lnTo>
                <a:lnTo>
                  <a:pt x="212" y="16"/>
                </a:lnTo>
                <a:lnTo>
                  <a:pt x="220" y="20"/>
                </a:lnTo>
                <a:lnTo>
                  <a:pt x="224" y="24"/>
                </a:lnTo>
                <a:lnTo>
                  <a:pt x="228" y="28"/>
                </a:lnTo>
                <a:lnTo>
                  <a:pt x="224" y="36"/>
                </a:lnTo>
                <a:lnTo>
                  <a:pt x="224" y="44"/>
                </a:lnTo>
                <a:lnTo>
                  <a:pt x="220" y="56"/>
                </a:lnTo>
                <a:lnTo>
                  <a:pt x="216" y="72"/>
                </a:lnTo>
                <a:lnTo>
                  <a:pt x="216" y="72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6" name="Freeform 218">
            <a:extLst>
              <a:ext uri="{FF2B5EF4-FFF2-40B4-BE49-F238E27FC236}">
                <a16:creationId xmlns:a16="http://schemas.microsoft.com/office/drawing/2014/main" id="{007013C2-7397-43D1-94F3-049AA03ED5E6}"/>
              </a:ext>
            </a:extLst>
          </p:cNvPr>
          <p:cNvSpPr>
            <a:spLocks/>
          </p:cNvSpPr>
          <p:nvPr/>
        </p:nvSpPr>
        <p:spPr bwMode="auto">
          <a:xfrm>
            <a:off x="6244134" y="5329008"/>
            <a:ext cx="1177230" cy="1057276"/>
          </a:xfrm>
          <a:custGeom>
            <a:avLst/>
            <a:gdLst>
              <a:gd name="T0" fmla="*/ 212 w 324"/>
              <a:gd name="T1" fmla="*/ 220 h 220"/>
              <a:gd name="T2" fmla="*/ 200 w 324"/>
              <a:gd name="T3" fmla="*/ 220 h 220"/>
              <a:gd name="T4" fmla="*/ 188 w 324"/>
              <a:gd name="T5" fmla="*/ 220 h 220"/>
              <a:gd name="T6" fmla="*/ 176 w 324"/>
              <a:gd name="T7" fmla="*/ 220 h 220"/>
              <a:gd name="T8" fmla="*/ 168 w 324"/>
              <a:gd name="T9" fmla="*/ 216 h 220"/>
              <a:gd name="T10" fmla="*/ 164 w 324"/>
              <a:gd name="T11" fmla="*/ 216 h 220"/>
              <a:gd name="T12" fmla="*/ 160 w 324"/>
              <a:gd name="T13" fmla="*/ 212 h 220"/>
              <a:gd name="T14" fmla="*/ 156 w 324"/>
              <a:gd name="T15" fmla="*/ 208 h 220"/>
              <a:gd name="T16" fmla="*/ 148 w 324"/>
              <a:gd name="T17" fmla="*/ 204 h 220"/>
              <a:gd name="T18" fmla="*/ 140 w 324"/>
              <a:gd name="T19" fmla="*/ 196 h 220"/>
              <a:gd name="T20" fmla="*/ 132 w 324"/>
              <a:gd name="T21" fmla="*/ 188 h 220"/>
              <a:gd name="T22" fmla="*/ 124 w 324"/>
              <a:gd name="T23" fmla="*/ 176 h 220"/>
              <a:gd name="T24" fmla="*/ 116 w 324"/>
              <a:gd name="T25" fmla="*/ 164 h 220"/>
              <a:gd name="T26" fmla="*/ 104 w 324"/>
              <a:gd name="T27" fmla="*/ 152 h 220"/>
              <a:gd name="T28" fmla="*/ 92 w 324"/>
              <a:gd name="T29" fmla="*/ 136 h 220"/>
              <a:gd name="T30" fmla="*/ 80 w 324"/>
              <a:gd name="T31" fmla="*/ 120 h 220"/>
              <a:gd name="T32" fmla="*/ 64 w 324"/>
              <a:gd name="T33" fmla="*/ 104 h 220"/>
              <a:gd name="T34" fmla="*/ 52 w 324"/>
              <a:gd name="T35" fmla="*/ 84 h 220"/>
              <a:gd name="T36" fmla="*/ 36 w 324"/>
              <a:gd name="T37" fmla="*/ 64 h 220"/>
              <a:gd name="T38" fmla="*/ 16 w 324"/>
              <a:gd name="T39" fmla="*/ 44 h 220"/>
              <a:gd name="T40" fmla="*/ 0 w 324"/>
              <a:gd name="T41" fmla="*/ 20 h 220"/>
              <a:gd name="T42" fmla="*/ 16 w 324"/>
              <a:gd name="T43" fmla="*/ 0 h 220"/>
              <a:gd name="T44" fmla="*/ 48 w 324"/>
              <a:gd name="T45" fmla="*/ 32 h 220"/>
              <a:gd name="T46" fmla="*/ 80 w 324"/>
              <a:gd name="T47" fmla="*/ 60 h 220"/>
              <a:gd name="T48" fmla="*/ 112 w 324"/>
              <a:gd name="T49" fmla="*/ 88 h 220"/>
              <a:gd name="T50" fmla="*/ 140 w 324"/>
              <a:gd name="T51" fmla="*/ 112 h 220"/>
              <a:gd name="T52" fmla="*/ 168 w 324"/>
              <a:gd name="T53" fmla="*/ 132 h 220"/>
              <a:gd name="T54" fmla="*/ 200 w 324"/>
              <a:gd name="T55" fmla="*/ 148 h 220"/>
              <a:gd name="T56" fmla="*/ 228 w 324"/>
              <a:gd name="T57" fmla="*/ 164 h 220"/>
              <a:gd name="T58" fmla="*/ 260 w 324"/>
              <a:gd name="T59" fmla="*/ 172 h 220"/>
              <a:gd name="T60" fmla="*/ 276 w 324"/>
              <a:gd name="T61" fmla="*/ 180 h 220"/>
              <a:gd name="T62" fmla="*/ 288 w 324"/>
              <a:gd name="T63" fmla="*/ 184 h 220"/>
              <a:gd name="T64" fmla="*/ 300 w 324"/>
              <a:gd name="T65" fmla="*/ 184 h 220"/>
              <a:gd name="T66" fmla="*/ 308 w 324"/>
              <a:gd name="T67" fmla="*/ 188 h 220"/>
              <a:gd name="T68" fmla="*/ 316 w 324"/>
              <a:gd name="T69" fmla="*/ 192 h 220"/>
              <a:gd name="T70" fmla="*/ 320 w 324"/>
              <a:gd name="T71" fmla="*/ 196 h 220"/>
              <a:gd name="T72" fmla="*/ 324 w 324"/>
              <a:gd name="T73" fmla="*/ 200 h 220"/>
              <a:gd name="T74" fmla="*/ 324 w 324"/>
              <a:gd name="T75" fmla="*/ 200 h 220"/>
              <a:gd name="T76" fmla="*/ 324 w 324"/>
              <a:gd name="T77" fmla="*/ 204 h 220"/>
              <a:gd name="T78" fmla="*/ 324 w 324"/>
              <a:gd name="T79" fmla="*/ 208 h 220"/>
              <a:gd name="T80" fmla="*/ 320 w 324"/>
              <a:gd name="T81" fmla="*/ 208 h 220"/>
              <a:gd name="T82" fmla="*/ 316 w 324"/>
              <a:gd name="T83" fmla="*/ 212 h 220"/>
              <a:gd name="T84" fmla="*/ 308 w 324"/>
              <a:gd name="T85" fmla="*/ 212 h 220"/>
              <a:gd name="T86" fmla="*/ 300 w 324"/>
              <a:gd name="T87" fmla="*/ 212 h 220"/>
              <a:gd name="T88" fmla="*/ 292 w 324"/>
              <a:gd name="T89" fmla="*/ 216 h 220"/>
              <a:gd name="T90" fmla="*/ 280 w 324"/>
              <a:gd name="T91" fmla="*/ 216 h 220"/>
              <a:gd name="T92" fmla="*/ 260 w 324"/>
              <a:gd name="T93" fmla="*/ 216 h 220"/>
              <a:gd name="T94" fmla="*/ 240 w 324"/>
              <a:gd name="T95" fmla="*/ 216 h 220"/>
              <a:gd name="T96" fmla="*/ 224 w 324"/>
              <a:gd name="T97" fmla="*/ 220 h 220"/>
              <a:gd name="T98" fmla="*/ 212 w 324"/>
              <a:gd name="T99" fmla="*/ 220 h 220"/>
              <a:gd name="T100" fmla="*/ 212 w 324"/>
              <a:gd name="T101" fmla="*/ 220 h 2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324" h="220">
                <a:moveTo>
                  <a:pt x="212" y="220"/>
                </a:moveTo>
                <a:lnTo>
                  <a:pt x="200" y="220"/>
                </a:lnTo>
                <a:lnTo>
                  <a:pt x="188" y="220"/>
                </a:lnTo>
                <a:lnTo>
                  <a:pt x="176" y="220"/>
                </a:lnTo>
                <a:lnTo>
                  <a:pt x="168" y="216"/>
                </a:lnTo>
                <a:lnTo>
                  <a:pt x="164" y="216"/>
                </a:lnTo>
                <a:lnTo>
                  <a:pt x="160" y="212"/>
                </a:lnTo>
                <a:lnTo>
                  <a:pt x="156" y="208"/>
                </a:lnTo>
                <a:lnTo>
                  <a:pt x="148" y="204"/>
                </a:lnTo>
                <a:lnTo>
                  <a:pt x="140" y="196"/>
                </a:lnTo>
                <a:lnTo>
                  <a:pt x="132" y="188"/>
                </a:lnTo>
                <a:lnTo>
                  <a:pt x="124" y="176"/>
                </a:lnTo>
                <a:lnTo>
                  <a:pt x="116" y="164"/>
                </a:lnTo>
                <a:lnTo>
                  <a:pt x="104" y="152"/>
                </a:lnTo>
                <a:lnTo>
                  <a:pt x="92" y="136"/>
                </a:lnTo>
                <a:lnTo>
                  <a:pt x="80" y="120"/>
                </a:lnTo>
                <a:lnTo>
                  <a:pt x="64" y="104"/>
                </a:lnTo>
                <a:lnTo>
                  <a:pt x="52" y="84"/>
                </a:lnTo>
                <a:lnTo>
                  <a:pt x="36" y="64"/>
                </a:lnTo>
                <a:lnTo>
                  <a:pt x="16" y="44"/>
                </a:lnTo>
                <a:lnTo>
                  <a:pt x="0" y="20"/>
                </a:lnTo>
                <a:lnTo>
                  <a:pt x="16" y="0"/>
                </a:lnTo>
                <a:lnTo>
                  <a:pt x="48" y="32"/>
                </a:lnTo>
                <a:lnTo>
                  <a:pt x="80" y="60"/>
                </a:lnTo>
                <a:lnTo>
                  <a:pt x="112" y="88"/>
                </a:lnTo>
                <a:lnTo>
                  <a:pt x="140" y="112"/>
                </a:lnTo>
                <a:lnTo>
                  <a:pt x="168" y="132"/>
                </a:lnTo>
                <a:lnTo>
                  <a:pt x="200" y="148"/>
                </a:lnTo>
                <a:lnTo>
                  <a:pt x="228" y="164"/>
                </a:lnTo>
                <a:lnTo>
                  <a:pt x="260" y="172"/>
                </a:lnTo>
                <a:lnTo>
                  <a:pt x="276" y="180"/>
                </a:lnTo>
                <a:lnTo>
                  <a:pt x="288" y="184"/>
                </a:lnTo>
                <a:lnTo>
                  <a:pt x="300" y="184"/>
                </a:lnTo>
                <a:lnTo>
                  <a:pt x="308" y="188"/>
                </a:lnTo>
                <a:lnTo>
                  <a:pt x="316" y="192"/>
                </a:lnTo>
                <a:lnTo>
                  <a:pt x="320" y="196"/>
                </a:lnTo>
                <a:lnTo>
                  <a:pt x="324" y="200"/>
                </a:lnTo>
                <a:lnTo>
                  <a:pt x="324" y="200"/>
                </a:lnTo>
                <a:lnTo>
                  <a:pt x="324" y="204"/>
                </a:lnTo>
                <a:lnTo>
                  <a:pt x="324" y="208"/>
                </a:lnTo>
                <a:lnTo>
                  <a:pt x="320" y="208"/>
                </a:lnTo>
                <a:lnTo>
                  <a:pt x="316" y="212"/>
                </a:lnTo>
                <a:lnTo>
                  <a:pt x="308" y="212"/>
                </a:lnTo>
                <a:lnTo>
                  <a:pt x="300" y="212"/>
                </a:lnTo>
                <a:lnTo>
                  <a:pt x="292" y="216"/>
                </a:lnTo>
                <a:lnTo>
                  <a:pt x="280" y="216"/>
                </a:lnTo>
                <a:lnTo>
                  <a:pt x="260" y="216"/>
                </a:lnTo>
                <a:lnTo>
                  <a:pt x="240" y="216"/>
                </a:lnTo>
                <a:lnTo>
                  <a:pt x="224" y="220"/>
                </a:lnTo>
                <a:lnTo>
                  <a:pt x="212" y="220"/>
                </a:lnTo>
                <a:lnTo>
                  <a:pt x="212" y="220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7" name="Freeform 219">
            <a:extLst>
              <a:ext uri="{FF2B5EF4-FFF2-40B4-BE49-F238E27FC236}">
                <a16:creationId xmlns:a16="http://schemas.microsoft.com/office/drawing/2014/main" id="{D76F0545-635F-495C-81F1-2B7E8D5AADEC}"/>
              </a:ext>
            </a:extLst>
          </p:cNvPr>
          <p:cNvSpPr>
            <a:spLocks/>
          </p:cNvSpPr>
          <p:nvPr/>
        </p:nvSpPr>
        <p:spPr bwMode="auto">
          <a:xfrm>
            <a:off x="6055196" y="4656195"/>
            <a:ext cx="1002826" cy="538249"/>
          </a:xfrm>
          <a:custGeom>
            <a:avLst/>
            <a:gdLst>
              <a:gd name="T0" fmla="*/ 200 w 276"/>
              <a:gd name="T1" fmla="*/ 88 h 112"/>
              <a:gd name="T2" fmla="*/ 184 w 276"/>
              <a:gd name="T3" fmla="*/ 100 h 112"/>
              <a:gd name="T4" fmla="*/ 176 w 276"/>
              <a:gd name="T5" fmla="*/ 108 h 112"/>
              <a:gd name="T6" fmla="*/ 164 w 276"/>
              <a:gd name="T7" fmla="*/ 112 h 112"/>
              <a:gd name="T8" fmla="*/ 160 w 276"/>
              <a:gd name="T9" fmla="*/ 112 h 112"/>
              <a:gd name="T10" fmla="*/ 156 w 276"/>
              <a:gd name="T11" fmla="*/ 112 h 112"/>
              <a:gd name="T12" fmla="*/ 156 w 276"/>
              <a:gd name="T13" fmla="*/ 112 h 112"/>
              <a:gd name="T14" fmla="*/ 152 w 276"/>
              <a:gd name="T15" fmla="*/ 108 h 112"/>
              <a:gd name="T16" fmla="*/ 152 w 276"/>
              <a:gd name="T17" fmla="*/ 104 h 112"/>
              <a:gd name="T18" fmla="*/ 156 w 276"/>
              <a:gd name="T19" fmla="*/ 92 h 112"/>
              <a:gd name="T20" fmla="*/ 160 w 276"/>
              <a:gd name="T21" fmla="*/ 80 h 112"/>
              <a:gd name="T22" fmla="*/ 168 w 276"/>
              <a:gd name="T23" fmla="*/ 64 h 112"/>
              <a:gd name="T24" fmla="*/ 172 w 276"/>
              <a:gd name="T25" fmla="*/ 56 h 112"/>
              <a:gd name="T26" fmla="*/ 176 w 276"/>
              <a:gd name="T27" fmla="*/ 48 h 112"/>
              <a:gd name="T28" fmla="*/ 176 w 276"/>
              <a:gd name="T29" fmla="*/ 44 h 112"/>
              <a:gd name="T30" fmla="*/ 176 w 276"/>
              <a:gd name="T31" fmla="*/ 44 h 112"/>
              <a:gd name="T32" fmla="*/ 172 w 276"/>
              <a:gd name="T33" fmla="*/ 44 h 112"/>
              <a:gd name="T34" fmla="*/ 168 w 276"/>
              <a:gd name="T35" fmla="*/ 44 h 112"/>
              <a:gd name="T36" fmla="*/ 164 w 276"/>
              <a:gd name="T37" fmla="*/ 44 h 112"/>
              <a:gd name="T38" fmla="*/ 156 w 276"/>
              <a:gd name="T39" fmla="*/ 48 h 112"/>
              <a:gd name="T40" fmla="*/ 144 w 276"/>
              <a:gd name="T41" fmla="*/ 48 h 112"/>
              <a:gd name="T42" fmla="*/ 132 w 276"/>
              <a:gd name="T43" fmla="*/ 52 h 112"/>
              <a:gd name="T44" fmla="*/ 120 w 276"/>
              <a:gd name="T45" fmla="*/ 52 h 112"/>
              <a:gd name="T46" fmla="*/ 92 w 276"/>
              <a:gd name="T47" fmla="*/ 56 h 112"/>
              <a:gd name="T48" fmla="*/ 64 w 276"/>
              <a:gd name="T49" fmla="*/ 60 h 112"/>
              <a:gd name="T50" fmla="*/ 32 w 276"/>
              <a:gd name="T51" fmla="*/ 60 h 112"/>
              <a:gd name="T52" fmla="*/ 0 w 276"/>
              <a:gd name="T53" fmla="*/ 64 h 112"/>
              <a:gd name="T54" fmla="*/ 4 w 276"/>
              <a:gd name="T55" fmla="*/ 36 h 112"/>
              <a:gd name="T56" fmla="*/ 40 w 276"/>
              <a:gd name="T57" fmla="*/ 32 h 112"/>
              <a:gd name="T58" fmla="*/ 72 w 276"/>
              <a:gd name="T59" fmla="*/ 28 h 112"/>
              <a:gd name="T60" fmla="*/ 100 w 276"/>
              <a:gd name="T61" fmla="*/ 24 h 112"/>
              <a:gd name="T62" fmla="*/ 124 w 276"/>
              <a:gd name="T63" fmla="*/ 20 h 112"/>
              <a:gd name="T64" fmla="*/ 144 w 276"/>
              <a:gd name="T65" fmla="*/ 16 h 112"/>
              <a:gd name="T66" fmla="*/ 164 w 276"/>
              <a:gd name="T67" fmla="*/ 12 h 112"/>
              <a:gd name="T68" fmla="*/ 168 w 276"/>
              <a:gd name="T69" fmla="*/ 12 h 112"/>
              <a:gd name="T70" fmla="*/ 176 w 276"/>
              <a:gd name="T71" fmla="*/ 8 h 112"/>
              <a:gd name="T72" fmla="*/ 180 w 276"/>
              <a:gd name="T73" fmla="*/ 8 h 112"/>
              <a:gd name="T74" fmla="*/ 184 w 276"/>
              <a:gd name="T75" fmla="*/ 4 h 112"/>
              <a:gd name="T76" fmla="*/ 192 w 276"/>
              <a:gd name="T77" fmla="*/ 0 h 112"/>
              <a:gd name="T78" fmla="*/ 196 w 276"/>
              <a:gd name="T79" fmla="*/ 0 h 112"/>
              <a:gd name="T80" fmla="*/ 200 w 276"/>
              <a:gd name="T81" fmla="*/ 0 h 112"/>
              <a:gd name="T82" fmla="*/ 208 w 276"/>
              <a:gd name="T83" fmla="*/ 0 h 112"/>
              <a:gd name="T84" fmla="*/ 216 w 276"/>
              <a:gd name="T85" fmla="*/ 4 h 112"/>
              <a:gd name="T86" fmla="*/ 224 w 276"/>
              <a:gd name="T87" fmla="*/ 8 h 112"/>
              <a:gd name="T88" fmla="*/ 236 w 276"/>
              <a:gd name="T89" fmla="*/ 12 h 112"/>
              <a:gd name="T90" fmla="*/ 248 w 276"/>
              <a:gd name="T91" fmla="*/ 20 h 112"/>
              <a:gd name="T92" fmla="*/ 256 w 276"/>
              <a:gd name="T93" fmla="*/ 24 h 112"/>
              <a:gd name="T94" fmla="*/ 260 w 276"/>
              <a:gd name="T95" fmla="*/ 28 h 112"/>
              <a:gd name="T96" fmla="*/ 268 w 276"/>
              <a:gd name="T97" fmla="*/ 28 h 112"/>
              <a:gd name="T98" fmla="*/ 272 w 276"/>
              <a:gd name="T99" fmla="*/ 32 h 112"/>
              <a:gd name="T100" fmla="*/ 276 w 276"/>
              <a:gd name="T101" fmla="*/ 36 h 112"/>
              <a:gd name="T102" fmla="*/ 276 w 276"/>
              <a:gd name="T103" fmla="*/ 40 h 112"/>
              <a:gd name="T104" fmla="*/ 276 w 276"/>
              <a:gd name="T105" fmla="*/ 48 h 112"/>
              <a:gd name="T106" fmla="*/ 272 w 276"/>
              <a:gd name="T107" fmla="*/ 52 h 112"/>
              <a:gd name="T108" fmla="*/ 264 w 276"/>
              <a:gd name="T109" fmla="*/ 56 h 112"/>
              <a:gd name="T110" fmla="*/ 256 w 276"/>
              <a:gd name="T111" fmla="*/ 56 h 112"/>
              <a:gd name="T112" fmla="*/ 240 w 276"/>
              <a:gd name="T113" fmla="*/ 64 h 112"/>
              <a:gd name="T114" fmla="*/ 228 w 276"/>
              <a:gd name="T115" fmla="*/ 68 h 112"/>
              <a:gd name="T116" fmla="*/ 212 w 276"/>
              <a:gd name="T117" fmla="*/ 80 h 112"/>
              <a:gd name="T118" fmla="*/ 200 w 276"/>
              <a:gd name="T119" fmla="*/ 88 h 112"/>
              <a:gd name="T120" fmla="*/ 200 w 276"/>
              <a:gd name="T121" fmla="*/ 88 h 1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276" h="112">
                <a:moveTo>
                  <a:pt x="200" y="88"/>
                </a:moveTo>
                <a:lnTo>
                  <a:pt x="184" y="100"/>
                </a:lnTo>
                <a:lnTo>
                  <a:pt x="176" y="108"/>
                </a:lnTo>
                <a:lnTo>
                  <a:pt x="164" y="112"/>
                </a:lnTo>
                <a:lnTo>
                  <a:pt x="160" y="112"/>
                </a:lnTo>
                <a:lnTo>
                  <a:pt x="156" y="112"/>
                </a:lnTo>
                <a:lnTo>
                  <a:pt x="156" y="112"/>
                </a:lnTo>
                <a:lnTo>
                  <a:pt x="152" y="108"/>
                </a:lnTo>
                <a:lnTo>
                  <a:pt x="152" y="104"/>
                </a:lnTo>
                <a:lnTo>
                  <a:pt x="156" y="92"/>
                </a:lnTo>
                <a:lnTo>
                  <a:pt x="160" y="80"/>
                </a:lnTo>
                <a:lnTo>
                  <a:pt x="168" y="64"/>
                </a:lnTo>
                <a:lnTo>
                  <a:pt x="172" y="56"/>
                </a:lnTo>
                <a:lnTo>
                  <a:pt x="176" y="48"/>
                </a:lnTo>
                <a:lnTo>
                  <a:pt x="176" y="44"/>
                </a:lnTo>
                <a:lnTo>
                  <a:pt x="176" y="44"/>
                </a:lnTo>
                <a:lnTo>
                  <a:pt x="172" y="44"/>
                </a:lnTo>
                <a:lnTo>
                  <a:pt x="168" y="44"/>
                </a:lnTo>
                <a:lnTo>
                  <a:pt x="164" y="44"/>
                </a:lnTo>
                <a:lnTo>
                  <a:pt x="156" y="48"/>
                </a:lnTo>
                <a:lnTo>
                  <a:pt x="144" y="48"/>
                </a:lnTo>
                <a:lnTo>
                  <a:pt x="132" y="52"/>
                </a:lnTo>
                <a:lnTo>
                  <a:pt x="120" y="52"/>
                </a:lnTo>
                <a:lnTo>
                  <a:pt x="92" y="56"/>
                </a:lnTo>
                <a:lnTo>
                  <a:pt x="64" y="60"/>
                </a:lnTo>
                <a:lnTo>
                  <a:pt x="32" y="60"/>
                </a:lnTo>
                <a:lnTo>
                  <a:pt x="0" y="64"/>
                </a:lnTo>
                <a:lnTo>
                  <a:pt x="4" y="36"/>
                </a:lnTo>
                <a:lnTo>
                  <a:pt x="40" y="32"/>
                </a:lnTo>
                <a:lnTo>
                  <a:pt x="72" y="28"/>
                </a:lnTo>
                <a:lnTo>
                  <a:pt x="100" y="24"/>
                </a:lnTo>
                <a:lnTo>
                  <a:pt x="124" y="20"/>
                </a:lnTo>
                <a:lnTo>
                  <a:pt x="144" y="16"/>
                </a:lnTo>
                <a:lnTo>
                  <a:pt x="164" y="12"/>
                </a:lnTo>
                <a:lnTo>
                  <a:pt x="168" y="12"/>
                </a:lnTo>
                <a:lnTo>
                  <a:pt x="176" y="8"/>
                </a:lnTo>
                <a:lnTo>
                  <a:pt x="180" y="8"/>
                </a:lnTo>
                <a:lnTo>
                  <a:pt x="184" y="4"/>
                </a:lnTo>
                <a:lnTo>
                  <a:pt x="192" y="0"/>
                </a:lnTo>
                <a:lnTo>
                  <a:pt x="196" y="0"/>
                </a:lnTo>
                <a:lnTo>
                  <a:pt x="200" y="0"/>
                </a:lnTo>
                <a:lnTo>
                  <a:pt x="208" y="0"/>
                </a:lnTo>
                <a:lnTo>
                  <a:pt x="216" y="4"/>
                </a:lnTo>
                <a:lnTo>
                  <a:pt x="224" y="8"/>
                </a:lnTo>
                <a:lnTo>
                  <a:pt x="236" y="12"/>
                </a:lnTo>
                <a:lnTo>
                  <a:pt x="248" y="20"/>
                </a:lnTo>
                <a:lnTo>
                  <a:pt x="256" y="24"/>
                </a:lnTo>
                <a:lnTo>
                  <a:pt x="260" y="28"/>
                </a:lnTo>
                <a:lnTo>
                  <a:pt x="268" y="28"/>
                </a:lnTo>
                <a:lnTo>
                  <a:pt x="272" y="32"/>
                </a:lnTo>
                <a:lnTo>
                  <a:pt x="276" y="36"/>
                </a:lnTo>
                <a:lnTo>
                  <a:pt x="276" y="40"/>
                </a:lnTo>
                <a:lnTo>
                  <a:pt x="276" y="48"/>
                </a:lnTo>
                <a:lnTo>
                  <a:pt x="272" y="52"/>
                </a:lnTo>
                <a:lnTo>
                  <a:pt x="264" y="56"/>
                </a:lnTo>
                <a:lnTo>
                  <a:pt x="256" y="56"/>
                </a:lnTo>
                <a:lnTo>
                  <a:pt x="240" y="64"/>
                </a:lnTo>
                <a:lnTo>
                  <a:pt x="228" y="68"/>
                </a:lnTo>
                <a:lnTo>
                  <a:pt x="212" y="80"/>
                </a:lnTo>
                <a:lnTo>
                  <a:pt x="200" y="88"/>
                </a:lnTo>
                <a:lnTo>
                  <a:pt x="200" y="88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9" name="Freeform 69">
            <a:extLst>
              <a:ext uri="{FF2B5EF4-FFF2-40B4-BE49-F238E27FC236}">
                <a16:creationId xmlns:a16="http://schemas.microsoft.com/office/drawing/2014/main" id="{A4B440C8-1836-4B8C-8B33-8D2FD314FF70}"/>
              </a:ext>
            </a:extLst>
          </p:cNvPr>
          <p:cNvSpPr>
            <a:spLocks/>
          </p:cNvSpPr>
          <p:nvPr/>
        </p:nvSpPr>
        <p:spPr bwMode="auto">
          <a:xfrm>
            <a:off x="1342168" y="1155730"/>
            <a:ext cx="232540" cy="1710865"/>
          </a:xfrm>
          <a:custGeom>
            <a:avLst/>
            <a:gdLst>
              <a:gd name="T0" fmla="*/ 4 w 64"/>
              <a:gd name="T1" fmla="*/ 24 h 356"/>
              <a:gd name="T2" fmla="*/ 4 w 64"/>
              <a:gd name="T3" fmla="*/ 12 h 356"/>
              <a:gd name="T4" fmla="*/ 4 w 64"/>
              <a:gd name="T5" fmla="*/ 8 h 356"/>
              <a:gd name="T6" fmla="*/ 8 w 64"/>
              <a:gd name="T7" fmla="*/ 4 h 356"/>
              <a:gd name="T8" fmla="*/ 12 w 64"/>
              <a:gd name="T9" fmla="*/ 0 h 356"/>
              <a:gd name="T10" fmla="*/ 20 w 64"/>
              <a:gd name="T11" fmla="*/ 0 h 356"/>
              <a:gd name="T12" fmla="*/ 32 w 64"/>
              <a:gd name="T13" fmla="*/ 0 h 356"/>
              <a:gd name="T14" fmla="*/ 44 w 64"/>
              <a:gd name="T15" fmla="*/ 4 h 356"/>
              <a:gd name="T16" fmla="*/ 64 w 64"/>
              <a:gd name="T17" fmla="*/ 8 h 356"/>
              <a:gd name="T18" fmla="*/ 64 w 64"/>
              <a:gd name="T19" fmla="*/ 20 h 356"/>
              <a:gd name="T20" fmla="*/ 64 w 64"/>
              <a:gd name="T21" fmla="*/ 36 h 356"/>
              <a:gd name="T22" fmla="*/ 64 w 64"/>
              <a:gd name="T23" fmla="*/ 52 h 356"/>
              <a:gd name="T24" fmla="*/ 64 w 64"/>
              <a:gd name="T25" fmla="*/ 76 h 356"/>
              <a:gd name="T26" fmla="*/ 60 w 64"/>
              <a:gd name="T27" fmla="*/ 100 h 356"/>
              <a:gd name="T28" fmla="*/ 60 w 64"/>
              <a:gd name="T29" fmla="*/ 132 h 356"/>
              <a:gd name="T30" fmla="*/ 60 w 64"/>
              <a:gd name="T31" fmla="*/ 164 h 356"/>
              <a:gd name="T32" fmla="*/ 56 w 64"/>
              <a:gd name="T33" fmla="*/ 200 h 356"/>
              <a:gd name="T34" fmla="*/ 56 w 64"/>
              <a:gd name="T35" fmla="*/ 220 h 356"/>
              <a:gd name="T36" fmla="*/ 56 w 64"/>
              <a:gd name="T37" fmla="*/ 236 h 356"/>
              <a:gd name="T38" fmla="*/ 56 w 64"/>
              <a:gd name="T39" fmla="*/ 252 h 356"/>
              <a:gd name="T40" fmla="*/ 52 w 64"/>
              <a:gd name="T41" fmla="*/ 268 h 356"/>
              <a:gd name="T42" fmla="*/ 52 w 64"/>
              <a:gd name="T43" fmla="*/ 284 h 356"/>
              <a:gd name="T44" fmla="*/ 52 w 64"/>
              <a:gd name="T45" fmla="*/ 296 h 356"/>
              <a:gd name="T46" fmla="*/ 48 w 64"/>
              <a:gd name="T47" fmla="*/ 308 h 356"/>
              <a:gd name="T48" fmla="*/ 48 w 64"/>
              <a:gd name="T49" fmla="*/ 316 h 356"/>
              <a:gd name="T50" fmla="*/ 44 w 64"/>
              <a:gd name="T51" fmla="*/ 328 h 356"/>
              <a:gd name="T52" fmla="*/ 44 w 64"/>
              <a:gd name="T53" fmla="*/ 336 h 356"/>
              <a:gd name="T54" fmla="*/ 44 w 64"/>
              <a:gd name="T55" fmla="*/ 340 h 356"/>
              <a:gd name="T56" fmla="*/ 40 w 64"/>
              <a:gd name="T57" fmla="*/ 348 h 356"/>
              <a:gd name="T58" fmla="*/ 40 w 64"/>
              <a:gd name="T59" fmla="*/ 352 h 356"/>
              <a:gd name="T60" fmla="*/ 36 w 64"/>
              <a:gd name="T61" fmla="*/ 356 h 356"/>
              <a:gd name="T62" fmla="*/ 36 w 64"/>
              <a:gd name="T63" fmla="*/ 356 h 356"/>
              <a:gd name="T64" fmla="*/ 36 w 64"/>
              <a:gd name="T65" fmla="*/ 356 h 356"/>
              <a:gd name="T66" fmla="*/ 28 w 64"/>
              <a:gd name="T67" fmla="*/ 356 h 356"/>
              <a:gd name="T68" fmla="*/ 20 w 64"/>
              <a:gd name="T69" fmla="*/ 352 h 356"/>
              <a:gd name="T70" fmla="*/ 12 w 64"/>
              <a:gd name="T71" fmla="*/ 344 h 356"/>
              <a:gd name="T72" fmla="*/ 8 w 64"/>
              <a:gd name="T73" fmla="*/ 332 h 356"/>
              <a:gd name="T74" fmla="*/ 4 w 64"/>
              <a:gd name="T75" fmla="*/ 320 h 356"/>
              <a:gd name="T76" fmla="*/ 0 w 64"/>
              <a:gd name="T77" fmla="*/ 312 h 356"/>
              <a:gd name="T78" fmla="*/ 0 w 64"/>
              <a:gd name="T79" fmla="*/ 304 h 356"/>
              <a:gd name="T80" fmla="*/ 0 w 64"/>
              <a:gd name="T81" fmla="*/ 300 h 356"/>
              <a:gd name="T82" fmla="*/ 0 w 64"/>
              <a:gd name="T83" fmla="*/ 300 h 356"/>
              <a:gd name="T84" fmla="*/ 0 w 64"/>
              <a:gd name="T85" fmla="*/ 296 h 356"/>
              <a:gd name="T86" fmla="*/ 0 w 64"/>
              <a:gd name="T87" fmla="*/ 288 h 356"/>
              <a:gd name="T88" fmla="*/ 4 w 64"/>
              <a:gd name="T89" fmla="*/ 276 h 356"/>
              <a:gd name="T90" fmla="*/ 4 w 64"/>
              <a:gd name="T91" fmla="*/ 264 h 356"/>
              <a:gd name="T92" fmla="*/ 8 w 64"/>
              <a:gd name="T93" fmla="*/ 256 h 356"/>
              <a:gd name="T94" fmla="*/ 8 w 64"/>
              <a:gd name="T95" fmla="*/ 244 h 356"/>
              <a:gd name="T96" fmla="*/ 8 w 64"/>
              <a:gd name="T97" fmla="*/ 232 h 356"/>
              <a:gd name="T98" fmla="*/ 8 w 64"/>
              <a:gd name="T99" fmla="*/ 216 h 356"/>
              <a:gd name="T100" fmla="*/ 8 w 64"/>
              <a:gd name="T101" fmla="*/ 200 h 356"/>
              <a:gd name="T102" fmla="*/ 8 w 64"/>
              <a:gd name="T103" fmla="*/ 180 h 356"/>
              <a:gd name="T104" fmla="*/ 12 w 64"/>
              <a:gd name="T105" fmla="*/ 160 h 356"/>
              <a:gd name="T106" fmla="*/ 12 w 64"/>
              <a:gd name="T107" fmla="*/ 140 h 356"/>
              <a:gd name="T108" fmla="*/ 12 w 64"/>
              <a:gd name="T109" fmla="*/ 116 h 356"/>
              <a:gd name="T110" fmla="*/ 12 w 64"/>
              <a:gd name="T111" fmla="*/ 96 h 356"/>
              <a:gd name="T112" fmla="*/ 12 w 64"/>
              <a:gd name="T113" fmla="*/ 80 h 356"/>
              <a:gd name="T114" fmla="*/ 8 w 64"/>
              <a:gd name="T115" fmla="*/ 64 h 356"/>
              <a:gd name="T116" fmla="*/ 8 w 64"/>
              <a:gd name="T117" fmla="*/ 52 h 356"/>
              <a:gd name="T118" fmla="*/ 8 w 64"/>
              <a:gd name="T119" fmla="*/ 40 h 356"/>
              <a:gd name="T120" fmla="*/ 8 w 64"/>
              <a:gd name="T121" fmla="*/ 32 h 356"/>
              <a:gd name="T122" fmla="*/ 4 w 64"/>
              <a:gd name="T123" fmla="*/ 24 h 356"/>
              <a:gd name="T124" fmla="*/ 4 w 64"/>
              <a:gd name="T125" fmla="*/ 24 h 3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64" h="356">
                <a:moveTo>
                  <a:pt x="4" y="24"/>
                </a:moveTo>
                <a:lnTo>
                  <a:pt x="4" y="12"/>
                </a:lnTo>
                <a:lnTo>
                  <a:pt x="4" y="8"/>
                </a:lnTo>
                <a:lnTo>
                  <a:pt x="8" y="4"/>
                </a:lnTo>
                <a:lnTo>
                  <a:pt x="12" y="0"/>
                </a:lnTo>
                <a:lnTo>
                  <a:pt x="20" y="0"/>
                </a:lnTo>
                <a:lnTo>
                  <a:pt x="32" y="0"/>
                </a:lnTo>
                <a:lnTo>
                  <a:pt x="44" y="4"/>
                </a:lnTo>
                <a:lnTo>
                  <a:pt x="64" y="8"/>
                </a:lnTo>
                <a:lnTo>
                  <a:pt x="64" y="20"/>
                </a:lnTo>
                <a:lnTo>
                  <a:pt x="64" y="36"/>
                </a:lnTo>
                <a:lnTo>
                  <a:pt x="64" y="52"/>
                </a:lnTo>
                <a:lnTo>
                  <a:pt x="64" y="76"/>
                </a:lnTo>
                <a:lnTo>
                  <a:pt x="60" y="100"/>
                </a:lnTo>
                <a:lnTo>
                  <a:pt x="60" y="132"/>
                </a:lnTo>
                <a:lnTo>
                  <a:pt x="60" y="164"/>
                </a:lnTo>
                <a:lnTo>
                  <a:pt x="56" y="200"/>
                </a:lnTo>
                <a:lnTo>
                  <a:pt x="56" y="220"/>
                </a:lnTo>
                <a:lnTo>
                  <a:pt x="56" y="236"/>
                </a:lnTo>
                <a:lnTo>
                  <a:pt x="56" y="252"/>
                </a:lnTo>
                <a:lnTo>
                  <a:pt x="52" y="268"/>
                </a:lnTo>
                <a:lnTo>
                  <a:pt x="52" y="284"/>
                </a:lnTo>
                <a:lnTo>
                  <a:pt x="52" y="296"/>
                </a:lnTo>
                <a:lnTo>
                  <a:pt x="48" y="308"/>
                </a:lnTo>
                <a:lnTo>
                  <a:pt x="48" y="316"/>
                </a:lnTo>
                <a:lnTo>
                  <a:pt x="44" y="328"/>
                </a:lnTo>
                <a:lnTo>
                  <a:pt x="44" y="336"/>
                </a:lnTo>
                <a:lnTo>
                  <a:pt x="44" y="340"/>
                </a:lnTo>
                <a:lnTo>
                  <a:pt x="40" y="348"/>
                </a:lnTo>
                <a:lnTo>
                  <a:pt x="40" y="352"/>
                </a:lnTo>
                <a:lnTo>
                  <a:pt x="36" y="356"/>
                </a:lnTo>
                <a:lnTo>
                  <a:pt x="36" y="356"/>
                </a:lnTo>
                <a:lnTo>
                  <a:pt x="36" y="356"/>
                </a:lnTo>
                <a:lnTo>
                  <a:pt x="28" y="356"/>
                </a:lnTo>
                <a:lnTo>
                  <a:pt x="20" y="352"/>
                </a:lnTo>
                <a:lnTo>
                  <a:pt x="12" y="344"/>
                </a:lnTo>
                <a:lnTo>
                  <a:pt x="8" y="332"/>
                </a:lnTo>
                <a:lnTo>
                  <a:pt x="4" y="320"/>
                </a:lnTo>
                <a:lnTo>
                  <a:pt x="0" y="312"/>
                </a:lnTo>
                <a:lnTo>
                  <a:pt x="0" y="304"/>
                </a:lnTo>
                <a:lnTo>
                  <a:pt x="0" y="300"/>
                </a:lnTo>
                <a:lnTo>
                  <a:pt x="0" y="300"/>
                </a:lnTo>
                <a:lnTo>
                  <a:pt x="0" y="296"/>
                </a:lnTo>
                <a:lnTo>
                  <a:pt x="0" y="288"/>
                </a:lnTo>
                <a:lnTo>
                  <a:pt x="4" y="276"/>
                </a:lnTo>
                <a:lnTo>
                  <a:pt x="4" y="264"/>
                </a:lnTo>
                <a:lnTo>
                  <a:pt x="8" y="256"/>
                </a:lnTo>
                <a:lnTo>
                  <a:pt x="8" y="244"/>
                </a:lnTo>
                <a:lnTo>
                  <a:pt x="8" y="232"/>
                </a:lnTo>
                <a:lnTo>
                  <a:pt x="8" y="216"/>
                </a:lnTo>
                <a:lnTo>
                  <a:pt x="8" y="200"/>
                </a:lnTo>
                <a:lnTo>
                  <a:pt x="8" y="180"/>
                </a:lnTo>
                <a:lnTo>
                  <a:pt x="12" y="160"/>
                </a:lnTo>
                <a:lnTo>
                  <a:pt x="12" y="140"/>
                </a:lnTo>
                <a:lnTo>
                  <a:pt x="12" y="116"/>
                </a:lnTo>
                <a:lnTo>
                  <a:pt x="12" y="96"/>
                </a:lnTo>
                <a:lnTo>
                  <a:pt x="12" y="80"/>
                </a:lnTo>
                <a:lnTo>
                  <a:pt x="8" y="64"/>
                </a:lnTo>
                <a:lnTo>
                  <a:pt x="8" y="52"/>
                </a:lnTo>
                <a:lnTo>
                  <a:pt x="8" y="40"/>
                </a:lnTo>
                <a:lnTo>
                  <a:pt x="8" y="32"/>
                </a:lnTo>
                <a:lnTo>
                  <a:pt x="4" y="24"/>
                </a:lnTo>
                <a:lnTo>
                  <a:pt x="4" y="24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0" name="Freeform 70">
            <a:extLst>
              <a:ext uri="{FF2B5EF4-FFF2-40B4-BE49-F238E27FC236}">
                <a16:creationId xmlns:a16="http://schemas.microsoft.com/office/drawing/2014/main" id="{4720564F-0154-473B-B909-28A4B32FCBD2}"/>
              </a:ext>
            </a:extLst>
          </p:cNvPr>
          <p:cNvSpPr>
            <a:spLocks/>
          </p:cNvSpPr>
          <p:nvPr/>
        </p:nvSpPr>
        <p:spPr bwMode="auto">
          <a:xfrm>
            <a:off x="1429371" y="1078838"/>
            <a:ext cx="697619" cy="1845428"/>
          </a:xfrm>
          <a:custGeom>
            <a:avLst/>
            <a:gdLst>
              <a:gd name="T0" fmla="*/ 108 w 192"/>
              <a:gd name="T1" fmla="*/ 4 h 384"/>
              <a:gd name="T2" fmla="*/ 120 w 192"/>
              <a:gd name="T3" fmla="*/ 0 h 384"/>
              <a:gd name="T4" fmla="*/ 132 w 192"/>
              <a:gd name="T5" fmla="*/ 0 h 384"/>
              <a:gd name="T6" fmla="*/ 152 w 192"/>
              <a:gd name="T7" fmla="*/ 8 h 384"/>
              <a:gd name="T8" fmla="*/ 176 w 192"/>
              <a:gd name="T9" fmla="*/ 20 h 384"/>
              <a:gd name="T10" fmla="*/ 188 w 192"/>
              <a:gd name="T11" fmla="*/ 32 h 384"/>
              <a:gd name="T12" fmla="*/ 192 w 192"/>
              <a:gd name="T13" fmla="*/ 40 h 384"/>
              <a:gd name="T14" fmla="*/ 188 w 192"/>
              <a:gd name="T15" fmla="*/ 44 h 384"/>
              <a:gd name="T16" fmla="*/ 184 w 192"/>
              <a:gd name="T17" fmla="*/ 48 h 384"/>
              <a:gd name="T18" fmla="*/ 180 w 192"/>
              <a:gd name="T19" fmla="*/ 64 h 384"/>
              <a:gd name="T20" fmla="*/ 176 w 192"/>
              <a:gd name="T21" fmla="*/ 100 h 384"/>
              <a:gd name="T22" fmla="*/ 176 w 192"/>
              <a:gd name="T23" fmla="*/ 144 h 384"/>
              <a:gd name="T24" fmla="*/ 176 w 192"/>
              <a:gd name="T25" fmla="*/ 204 h 384"/>
              <a:gd name="T26" fmla="*/ 172 w 192"/>
              <a:gd name="T27" fmla="*/ 256 h 384"/>
              <a:gd name="T28" fmla="*/ 172 w 192"/>
              <a:gd name="T29" fmla="*/ 300 h 384"/>
              <a:gd name="T30" fmla="*/ 168 w 192"/>
              <a:gd name="T31" fmla="*/ 328 h 384"/>
              <a:gd name="T32" fmla="*/ 168 w 192"/>
              <a:gd name="T33" fmla="*/ 352 h 384"/>
              <a:gd name="T34" fmla="*/ 164 w 192"/>
              <a:gd name="T35" fmla="*/ 368 h 384"/>
              <a:gd name="T36" fmla="*/ 160 w 192"/>
              <a:gd name="T37" fmla="*/ 380 h 384"/>
              <a:gd name="T38" fmla="*/ 156 w 192"/>
              <a:gd name="T39" fmla="*/ 384 h 384"/>
              <a:gd name="T40" fmla="*/ 144 w 192"/>
              <a:gd name="T41" fmla="*/ 384 h 384"/>
              <a:gd name="T42" fmla="*/ 132 w 192"/>
              <a:gd name="T43" fmla="*/ 376 h 384"/>
              <a:gd name="T44" fmla="*/ 124 w 192"/>
              <a:gd name="T45" fmla="*/ 360 h 384"/>
              <a:gd name="T46" fmla="*/ 120 w 192"/>
              <a:gd name="T47" fmla="*/ 348 h 384"/>
              <a:gd name="T48" fmla="*/ 116 w 192"/>
              <a:gd name="T49" fmla="*/ 340 h 384"/>
              <a:gd name="T50" fmla="*/ 116 w 192"/>
              <a:gd name="T51" fmla="*/ 324 h 384"/>
              <a:gd name="T52" fmla="*/ 116 w 192"/>
              <a:gd name="T53" fmla="*/ 304 h 384"/>
              <a:gd name="T54" fmla="*/ 120 w 192"/>
              <a:gd name="T55" fmla="*/ 272 h 384"/>
              <a:gd name="T56" fmla="*/ 124 w 192"/>
              <a:gd name="T57" fmla="*/ 208 h 384"/>
              <a:gd name="T58" fmla="*/ 124 w 192"/>
              <a:gd name="T59" fmla="*/ 140 h 384"/>
              <a:gd name="T60" fmla="*/ 124 w 192"/>
              <a:gd name="T61" fmla="*/ 96 h 384"/>
              <a:gd name="T62" fmla="*/ 120 w 192"/>
              <a:gd name="T63" fmla="*/ 68 h 384"/>
              <a:gd name="T64" fmla="*/ 116 w 192"/>
              <a:gd name="T65" fmla="*/ 48 h 384"/>
              <a:gd name="T66" fmla="*/ 108 w 192"/>
              <a:gd name="T67" fmla="*/ 44 h 384"/>
              <a:gd name="T68" fmla="*/ 96 w 192"/>
              <a:gd name="T69" fmla="*/ 44 h 384"/>
              <a:gd name="T70" fmla="*/ 68 w 192"/>
              <a:gd name="T71" fmla="*/ 44 h 384"/>
              <a:gd name="T72" fmla="*/ 40 w 192"/>
              <a:gd name="T73" fmla="*/ 48 h 384"/>
              <a:gd name="T74" fmla="*/ 16 w 192"/>
              <a:gd name="T75" fmla="*/ 48 h 384"/>
              <a:gd name="T76" fmla="*/ 0 w 192"/>
              <a:gd name="T77" fmla="*/ 24 h 384"/>
              <a:gd name="T78" fmla="*/ 28 w 192"/>
              <a:gd name="T79" fmla="*/ 24 h 384"/>
              <a:gd name="T80" fmla="*/ 60 w 192"/>
              <a:gd name="T81" fmla="*/ 20 h 384"/>
              <a:gd name="T82" fmla="*/ 88 w 192"/>
              <a:gd name="T83" fmla="*/ 12 h 384"/>
              <a:gd name="T84" fmla="*/ 104 w 192"/>
              <a:gd name="T85" fmla="*/ 8 h 3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192" h="384">
                <a:moveTo>
                  <a:pt x="104" y="8"/>
                </a:moveTo>
                <a:lnTo>
                  <a:pt x="108" y="4"/>
                </a:lnTo>
                <a:lnTo>
                  <a:pt x="112" y="0"/>
                </a:lnTo>
                <a:lnTo>
                  <a:pt x="120" y="0"/>
                </a:lnTo>
                <a:lnTo>
                  <a:pt x="124" y="0"/>
                </a:lnTo>
                <a:lnTo>
                  <a:pt x="132" y="0"/>
                </a:lnTo>
                <a:lnTo>
                  <a:pt x="140" y="4"/>
                </a:lnTo>
                <a:lnTo>
                  <a:pt x="152" y="8"/>
                </a:lnTo>
                <a:lnTo>
                  <a:pt x="164" y="12"/>
                </a:lnTo>
                <a:lnTo>
                  <a:pt x="176" y="20"/>
                </a:lnTo>
                <a:lnTo>
                  <a:pt x="184" y="24"/>
                </a:lnTo>
                <a:lnTo>
                  <a:pt x="188" y="32"/>
                </a:lnTo>
                <a:lnTo>
                  <a:pt x="192" y="36"/>
                </a:lnTo>
                <a:lnTo>
                  <a:pt x="192" y="40"/>
                </a:lnTo>
                <a:lnTo>
                  <a:pt x="192" y="40"/>
                </a:lnTo>
                <a:lnTo>
                  <a:pt x="188" y="44"/>
                </a:lnTo>
                <a:lnTo>
                  <a:pt x="188" y="44"/>
                </a:lnTo>
                <a:lnTo>
                  <a:pt x="184" y="48"/>
                </a:lnTo>
                <a:lnTo>
                  <a:pt x="180" y="56"/>
                </a:lnTo>
                <a:lnTo>
                  <a:pt x="180" y="64"/>
                </a:lnTo>
                <a:lnTo>
                  <a:pt x="176" y="80"/>
                </a:lnTo>
                <a:lnTo>
                  <a:pt x="176" y="100"/>
                </a:lnTo>
                <a:lnTo>
                  <a:pt x="176" y="120"/>
                </a:lnTo>
                <a:lnTo>
                  <a:pt x="176" y="144"/>
                </a:lnTo>
                <a:lnTo>
                  <a:pt x="176" y="176"/>
                </a:lnTo>
                <a:lnTo>
                  <a:pt x="176" y="204"/>
                </a:lnTo>
                <a:lnTo>
                  <a:pt x="176" y="232"/>
                </a:lnTo>
                <a:lnTo>
                  <a:pt x="172" y="256"/>
                </a:lnTo>
                <a:lnTo>
                  <a:pt x="172" y="280"/>
                </a:lnTo>
                <a:lnTo>
                  <a:pt x="172" y="300"/>
                </a:lnTo>
                <a:lnTo>
                  <a:pt x="172" y="316"/>
                </a:lnTo>
                <a:lnTo>
                  <a:pt x="168" y="328"/>
                </a:lnTo>
                <a:lnTo>
                  <a:pt x="168" y="340"/>
                </a:lnTo>
                <a:lnTo>
                  <a:pt x="168" y="352"/>
                </a:lnTo>
                <a:lnTo>
                  <a:pt x="164" y="360"/>
                </a:lnTo>
                <a:lnTo>
                  <a:pt x="164" y="368"/>
                </a:lnTo>
                <a:lnTo>
                  <a:pt x="164" y="376"/>
                </a:lnTo>
                <a:lnTo>
                  <a:pt x="160" y="380"/>
                </a:lnTo>
                <a:lnTo>
                  <a:pt x="156" y="384"/>
                </a:lnTo>
                <a:lnTo>
                  <a:pt x="156" y="384"/>
                </a:lnTo>
                <a:lnTo>
                  <a:pt x="152" y="384"/>
                </a:lnTo>
                <a:lnTo>
                  <a:pt x="144" y="384"/>
                </a:lnTo>
                <a:lnTo>
                  <a:pt x="140" y="380"/>
                </a:lnTo>
                <a:lnTo>
                  <a:pt x="132" y="376"/>
                </a:lnTo>
                <a:lnTo>
                  <a:pt x="128" y="368"/>
                </a:lnTo>
                <a:lnTo>
                  <a:pt x="124" y="360"/>
                </a:lnTo>
                <a:lnTo>
                  <a:pt x="120" y="352"/>
                </a:lnTo>
                <a:lnTo>
                  <a:pt x="120" y="348"/>
                </a:lnTo>
                <a:lnTo>
                  <a:pt x="116" y="344"/>
                </a:lnTo>
                <a:lnTo>
                  <a:pt x="116" y="340"/>
                </a:lnTo>
                <a:lnTo>
                  <a:pt x="112" y="332"/>
                </a:lnTo>
                <a:lnTo>
                  <a:pt x="116" y="324"/>
                </a:lnTo>
                <a:lnTo>
                  <a:pt x="116" y="316"/>
                </a:lnTo>
                <a:lnTo>
                  <a:pt x="116" y="304"/>
                </a:lnTo>
                <a:lnTo>
                  <a:pt x="120" y="288"/>
                </a:lnTo>
                <a:lnTo>
                  <a:pt x="120" y="272"/>
                </a:lnTo>
                <a:lnTo>
                  <a:pt x="120" y="252"/>
                </a:lnTo>
                <a:lnTo>
                  <a:pt x="124" y="208"/>
                </a:lnTo>
                <a:lnTo>
                  <a:pt x="124" y="160"/>
                </a:lnTo>
                <a:lnTo>
                  <a:pt x="124" y="140"/>
                </a:lnTo>
                <a:lnTo>
                  <a:pt x="124" y="116"/>
                </a:lnTo>
                <a:lnTo>
                  <a:pt x="124" y="96"/>
                </a:lnTo>
                <a:lnTo>
                  <a:pt x="120" y="80"/>
                </a:lnTo>
                <a:lnTo>
                  <a:pt x="120" y="68"/>
                </a:lnTo>
                <a:lnTo>
                  <a:pt x="116" y="56"/>
                </a:lnTo>
                <a:lnTo>
                  <a:pt x="116" y="48"/>
                </a:lnTo>
                <a:lnTo>
                  <a:pt x="112" y="44"/>
                </a:lnTo>
                <a:lnTo>
                  <a:pt x="108" y="44"/>
                </a:lnTo>
                <a:lnTo>
                  <a:pt x="104" y="44"/>
                </a:lnTo>
                <a:lnTo>
                  <a:pt x="96" y="44"/>
                </a:lnTo>
                <a:lnTo>
                  <a:pt x="84" y="44"/>
                </a:lnTo>
                <a:lnTo>
                  <a:pt x="68" y="44"/>
                </a:lnTo>
                <a:lnTo>
                  <a:pt x="52" y="48"/>
                </a:lnTo>
                <a:lnTo>
                  <a:pt x="40" y="48"/>
                </a:lnTo>
                <a:lnTo>
                  <a:pt x="28" y="48"/>
                </a:lnTo>
                <a:lnTo>
                  <a:pt x="16" y="48"/>
                </a:lnTo>
                <a:lnTo>
                  <a:pt x="0" y="48"/>
                </a:lnTo>
                <a:lnTo>
                  <a:pt x="0" y="24"/>
                </a:lnTo>
                <a:lnTo>
                  <a:pt x="12" y="24"/>
                </a:lnTo>
                <a:lnTo>
                  <a:pt x="28" y="24"/>
                </a:lnTo>
                <a:lnTo>
                  <a:pt x="44" y="20"/>
                </a:lnTo>
                <a:lnTo>
                  <a:pt x="60" y="20"/>
                </a:lnTo>
                <a:lnTo>
                  <a:pt x="76" y="16"/>
                </a:lnTo>
                <a:lnTo>
                  <a:pt x="88" y="12"/>
                </a:lnTo>
                <a:lnTo>
                  <a:pt x="100" y="12"/>
                </a:lnTo>
                <a:lnTo>
                  <a:pt x="104" y="8"/>
                </a:lnTo>
                <a:lnTo>
                  <a:pt x="104" y="8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1" name="Freeform 71">
            <a:extLst>
              <a:ext uri="{FF2B5EF4-FFF2-40B4-BE49-F238E27FC236}">
                <a16:creationId xmlns:a16="http://schemas.microsoft.com/office/drawing/2014/main" id="{394B6811-48B5-4C44-9CBE-3066CB8469C3}"/>
              </a:ext>
            </a:extLst>
          </p:cNvPr>
          <p:cNvSpPr>
            <a:spLocks/>
          </p:cNvSpPr>
          <p:nvPr/>
        </p:nvSpPr>
        <p:spPr bwMode="auto">
          <a:xfrm>
            <a:off x="1429371" y="1597865"/>
            <a:ext cx="406944" cy="192232"/>
          </a:xfrm>
          <a:custGeom>
            <a:avLst/>
            <a:gdLst>
              <a:gd name="T0" fmla="*/ 52 w 112"/>
              <a:gd name="T1" fmla="*/ 4 h 40"/>
              <a:gd name="T2" fmla="*/ 56 w 112"/>
              <a:gd name="T3" fmla="*/ 0 h 40"/>
              <a:gd name="T4" fmla="*/ 64 w 112"/>
              <a:gd name="T5" fmla="*/ 0 h 40"/>
              <a:gd name="T6" fmla="*/ 72 w 112"/>
              <a:gd name="T7" fmla="*/ 0 h 40"/>
              <a:gd name="T8" fmla="*/ 76 w 112"/>
              <a:gd name="T9" fmla="*/ 0 h 40"/>
              <a:gd name="T10" fmla="*/ 84 w 112"/>
              <a:gd name="T11" fmla="*/ 0 h 40"/>
              <a:gd name="T12" fmla="*/ 96 w 112"/>
              <a:gd name="T13" fmla="*/ 4 h 40"/>
              <a:gd name="T14" fmla="*/ 100 w 112"/>
              <a:gd name="T15" fmla="*/ 8 h 40"/>
              <a:gd name="T16" fmla="*/ 108 w 112"/>
              <a:gd name="T17" fmla="*/ 12 h 40"/>
              <a:gd name="T18" fmla="*/ 108 w 112"/>
              <a:gd name="T19" fmla="*/ 16 h 40"/>
              <a:gd name="T20" fmla="*/ 112 w 112"/>
              <a:gd name="T21" fmla="*/ 20 h 40"/>
              <a:gd name="T22" fmla="*/ 108 w 112"/>
              <a:gd name="T23" fmla="*/ 24 h 40"/>
              <a:gd name="T24" fmla="*/ 104 w 112"/>
              <a:gd name="T25" fmla="*/ 28 h 40"/>
              <a:gd name="T26" fmla="*/ 100 w 112"/>
              <a:gd name="T27" fmla="*/ 32 h 40"/>
              <a:gd name="T28" fmla="*/ 92 w 112"/>
              <a:gd name="T29" fmla="*/ 36 h 40"/>
              <a:gd name="T30" fmla="*/ 88 w 112"/>
              <a:gd name="T31" fmla="*/ 36 h 40"/>
              <a:gd name="T32" fmla="*/ 80 w 112"/>
              <a:gd name="T33" fmla="*/ 36 h 40"/>
              <a:gd name="T34" fmla="*/ 68 w 112"/>
              <a:gd name="T35" fmla="*/ 40 h 40"/>
              <a:gd name="T36" fmla="*/ 60 w 112"/>
              <a:gd name="T37" fmla="*/ 40 h 40"/>
              <a:gd name="T38" fmla="*/ 48 w 112"/>
              <a:gd name="T39" fmla="*/ 40 h 40"/>
              <a:gd name="T40" fmla="*/ 32 w 112"/>
              <a:gd name="T41" fmla="*/ 40 h 40"/>
              <a:gd name="T42" fmla="*/ 20 w 112"/>
              <a:gd name="T43" fmla="*/ 40 h 40"/>
              <a:gd name="T44" fmla="*/ 0 w 112"/>
              <a:gd name="T45" fmla="*/ 40 h 40"/>
              <a:gd name="T46" fmla="*/ 0 w 112"/>
              <a:gd name="T47" fmla="*/ 8 h 40"/>
              <a:gd name="T48" fmla="*/ 12 w 112"/>
              <a:gd name="T49" fmla="*/ 8 h 40"/>
              <a:gd name="T50" fmla="*/ 20 w 112"/>
              <a:gd name="T51" fmla="*/ 8 h 40"/>
              <a:gd name="T52" fmla="*/ 32 w 112"/>
              <a:gd name="T53" fmla="*/ 4 h 40"/>
              <a:gd name="T54" fmla="*/ 44 w 112"/>
              <a:gd name="T55" fmla="*/ 4 h 40"/>
              <a:gd name="T56" fmla="*/ 52 w 112"/>
              <a:gd name="T57" fmla="*/ 4 h 40"/>
              <a:gd name="T58" fmla="*/ 52 w 112"/>
              <a:gd name="T59" fmla="*/ 4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12" h="40">
                <a:moveTo>
                  <a:pt x="52" y="4"/>
                </a:moveTo>
                <a:lnTo>
                  <a:pt x="56" y="0"/>
                </a:lnTo>
                <a:lnTo>
                  <a:pt x="64" y="0"/>
                </a:lnTo>
                <a:lnTo>
                  <a:pt x="72" y="0"/>
                </a:lnTo>
                <a:lnTo>
                  <a:pt x="76" y="0"/>
                </a:lnTo>
                <a:lnTo>
                  <a:pt x="84" y="0"/>
                </a:lnTo>
                <a:lnTo>
                  <a:pt x="96" y="4"/>
                </a:lnTo>
                <a:lnTo>
                  <a:pt x="100" y="8"/>
                </a:lnTo>
                <a:lnTo>
                  <a:pt x="108" y="12"/>
                </a:lnTo>
                <a:lnTo>
                  <a:pt x="108" y="16"/>
                </a:lnTo>
                <a:lnTo>
                  <a:pt x="112" y="20"/>
                </a:lnTo>
                <a:lnTo>
                  <a:pt x="108" y="24"/>
                </a:lnTo>
                <a:lnTo>
                  <a:pt x="104" y="28"/>
                </a:lnTo>
                <a:lnTo>
                  <a:pt x="100" y="32"/>
                </a:lnTo>
                <a:lnTo>
                  <a:pt x="92" y="36"/>
                </a:lnTo>
                <a:lnTo>
                  <a:pt x="88" y="36"/>
                </a:lnTo>
                <a:lnTo>
                  <a:pt x="80" y="36"/>
                </a:lnTo>
                <a:lnTo>
                  <a:pt x="68" y="40"/>
                </a:lnTo>
                <a:lnTo>
                  <a:pt x="60" y="40"/>
                </a:lnTo>
                <a:lnTo>
                  <a:pt x="48" y="40"/>
                </a:lnTo>
                <a:lnTo>
                  <a:pt x="32" y="40"/>
                </a:lnTo>
                <a:lnTo>
                  <a:pt x="20" y="40"/>
                </a:lnTo>
                <a:lnTo>
                  <a:pt x="0" y="40"/>
                </a:lnTo>
                <a:lnTo>
                  <a:pt x="0" y="8"/>
                </a:lnTo>
                <a:lnTo>
                  <a:pt x="12" y="8"/>
                </a:lnTo>
                <a:lnTo>
                  <a:pt x="20" y="8"/>
                </a:lnTo>
                <a:lnTo>
                  <a:pt x="32" y="4"/>
                </a:lnTo>
                <a:lnTo>
                  <a:pt x="44" y="4"/>
                </a:lnTo>
                <a:lnTo>
                  <a:pt x="52" y="4"/>
                </a:lnTo>
                <a:lnTo>
                  <a:pt x="52" y="4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2" name="Freeform 72">
            <a:extLst>
              <a:ext uri="{FF2B5EF4-FFF2-40B4-BE49-F238E27FC236}">
                <a16:creationId xmlns:a16="http://schemas.microsoft.com/office/drawing/2014/main" id="{C65C0A37-E3B1-4901-8F71-EF84FAB17887}"/>
              </a:ext>
            </a:extLst>
          </p:cNvPr>
          <p:cNvSpPr>
            <a:spLocks/>
          </p:cNvSpPr>
          <p:nvPr/>
        </p:nvSpPr>
        <p:spPr bwMode="auto">
          <a:xfrm>
            <a:off x="1429371" y="2020775"/>
            <a:ext cx="377876" cy="192232"/>
          </a:xfrm>
          <a:custGeom>
            <a:avLst/>
            <a:gdLst>
              <a:gd name="T0" fmla="*/ 44 w 104"/>
              <a:gd name="T1" fmla="*/ 4 h 40"/>
              <a:gd name="T2" fmla="*/ 60 w 104"/>
              <a:gd name="T3" fmla="*/ 0 h 40"/>
              <a:gd name="T4" fmla="*/ 72 w 104"/>
              <a:gd name="T5" fmla="*/ 0 h 40"/>
              <a:gd name="T6" fmla="*/ 80 w 104"/>
              <a:gd name="T7" fmla="*/ 0 h 40"/>
              <a:gd name="T8" fmla="*/ 92 w 104"/>
              <a:gd name="T9" fmla="*/ 4 h 40"/>
              <a:gd name="T10" fmla="*/ 100 w 104"/>
              <a:gd name="T11" fmla="*/ 8 h 40"/>
              <a:gd name="T12" fmla="*/ 104 w 104"/>
              <a:gd name="T13" fmla="*/ 12 h 40"/>
              <a:gd name="T14" fmla="*/ 104 w 104"/>
              <a:gd name="T15" fmla="*/ 20 h 40"/>
              <a:gd name="T16" fmla="*/ 100 w 104"/>
              <a:gd name="T17" fmla="*/ 24 h 40"/>
              <a:gd name="T18" fmla="*/ 96 w 104"/>
              <a:gd name="T19" fmla="*/ 24 h 40"/>
              <a:gd name="T20" fmla="*/ 92 w 104"/>
              <a:gd name="T21" fmla="*/ 28 h 40"/>
              <a:gd name="T22" fmla="*/ 84 w 104"/>
              <a:gd name="T23" fmla="*/ 32 h 40"/>
              <a:gd name="T24" fmla="*/ 72 w 104"/>
              <a:gd name="T25" fmla="*/ 32 h 40"/>
              <a:gd name="T26" fmla="*/ 60 w 104"/>
              <a:gd name="T27" fmla="*/ 36 h 40"/>
              <a:gd name="T28" fmla="*/ 44 w 104"/>
              <a:gd name="T29" fmla="*/ 36 h 40"/>
              <a:gd name="T30" fmla="*/ 24 w 104"/>
              <a:gd name="T31" fmla="*/ 36 h 40"/>
              <a:gd name="T32" fmla="*/ 0 w 104"/>
              <a:gd name="T33" fmla="*/ 40 h 40"/>
              <a:gd name="T34" fmla="*/ 0 w 104"/>
              <a:gd name="T35" fmla="*/ 8 h 40"/>
              <a:gd name="T36" fmla="*/ 24 w 104"/>
              <a:gd name="T37" fmla="*/ 8 h 40"/>
              <a:gd name="T38" fmla="*/ 36 w 104"/>
              <a:gd name="T39" fmla="*/ 4 h 40"/>
              <a:gd name="T40" fmla="*/ 44 w 104"/>
              <a:gd name="T41" fmla="*/ 4 h 40"/>
              <a:gd name="T42" fmla="*/ 44 w 104"/>
              <a:gd name="T43" fmla="*/ 4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104" h="40">
                <a:moveTo>
                  <a:pt x="44" y="4"/>
                </a:moveTo>
                <a:lnTo>
                  <a:pt x="60" y="0"/>
                </a:lnTo>
                <a:lnTo>
                  <a:pt x="72" y="0"/>
                </a:lnTo>
                <a:lnTo>
                  <a:pt x="80" y="0"/>
                </a:lnTo>
                <a:lnTo>
                  <a:pt x="92" y="4"/>
                </a:lnTo>
                <a:lnTo>
                  <a:pt x="100" y="8"/>
                </a:lnTo>
                <a:lnTo>
                  <a:pt x="104" y="12"/>
                </a:lnTo>
                <a:lnTo>
                  <a:pt x="104" y="20"/>
                </a:lnTo>
                <a:lnTo>
                  <a:pt x="100" y="24"/>
                </a:lnTo>
                <a:lnTo>
                  <a:pt x="96" y="24"/>
                </a:lnTo>
                <a:lnTo>
                  <a:pt x="92" y="28"/>
                </a:lnTo>
                <a:lnTo>
                  <a:pt x="84" y="32"/>
                </a:lnTo>
                <a:lnTo>
                  <a:pt x="72" y="32"/>
                </a:lnTo>
                <a:lnTo>
                  <a:pt x="60" y="36"/>
                </a:lnTo>
                <a:lnTo>
                  <a:pt x="44" y="36"/>
                </a:lnTo>
                <a:lnTo>
                  <a:pt x="24" y="36"/>
                </a:lnTo>
                <a:lnTo>
                  <a:pt x="0" y="40"/>
                </a:lnTo>
                <a:lnTo>
                  <a:pt x="0" y="8"/>
                </a:lnTo>
                <a:lnTo>
                  <a:pt x="24" y="8"/>
                </a:lnTo>
                <a:lnTo>
                  <a:pt x="36" y="4"/>
                </a:lnTo>
                <a:lnTo>
                  <a:pt x="44" y="4"/>
                </a:lnTo>
                <a:lnTo>
                  <a:pt x="44" y="4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3" name="Freeform 73">
            <a:extLst>
              <a:ext uri="{FF2B5EF4-FFF2-40B4-BE49-F238E27FC236}">
                <a16:creationId xmlns:a16="http://schemas.microsoft.com/office/drawing/2014/main" id="{02A773FA-66F5-474F-AA0B-D579D389FC09}"/>
              </a:ext>
            </a:extLst>
          </p:cNvPr>
          <p:cNvSpPr>
            <a:spLocks/>
          </p:cNvSpPr>
          <p:nvPr/>
        </p:nvSpPr>
        <p:spPr bwMode="auto">
          <a:xfrm>
            <a:off x="2344995" y="732820"/>
            <a:ext cx="857489" cy="403687"/>
          </a:xfrm>
          <a:custGeom>
            <a:avLst/>
            <a:gdLst>
              <a:gd name="T0" fmla="*/ 0 w 236"/>
              <a:gd name="T1" fmla="*/ 80 h 84"/>
              <a:gd name="T2" fmla="*/ 4 w 236"/>
              <a:gd name="T3" fmla="*/ 76 h 84"/>
              <a:gd name="T4" fmla="*/ 4 w 236"/>
              <a:gd name="T5" fmla="*/ 72 h 84"/>
              <a:gd name="T6" fmla="*/ 12 w 236"/>
              <a:gd name="T7" fmla="*/ 72 h 84"/>
              <a:gd name="T8" fmla="*/ 16 w 236"/>
              <a:gd name="T9" fmla="*/ 68 h 84"/>
              <a:gd name="T10" fmla="*/ 24 w 236"/>
              <a:gd name="T11" fmla="*/ 64 h 84"/>
              <a:gd name="T12" fmla="*/ 36 w 236"/>
              <a:gd name="T13" fmla="*/ 64 h 84"/>
              <a:gd name="T14" fmla="*/ 48 w 236"/>
              <a:gd name="T15" fmla="*/ 60 h 84"/>
              <a:gd name="T16" fmla="*/ 60 w 236"/>
              <a:gd name="T17" fmla="*/ 56 h 84"/>
              <a:gd name="T18" fmla="*/ 72 w 236"/>
              <a:gd name="T19" fmla="*/ 52 h 84"/>
              <a:gd name="T20" fmla="*/ 88 w 236"/>
              <a:gd name="T21" fmla="*/ 48 h 84"/>
              <a:gd name="T22" fmla="*/ 100 w 236"/>
              <a:gd name="T23" fmla="*/ 44 h 84"/>
              <a:gd name="T24" fmla="*/ 108 w 236"/>
              <a:gd name="T25" fmla="*/ 44 h 84"/>
              <a:gd name="T26" fmla="*/ 128 w 236"/>
              <a:gd name="T27" fmla="*/ 36 h 84"/>
              <a:gd name="T28" fmla="*/ 144 w 236"/>
              <a:gd name="T29" fmla="*/ 32 h 84"/>
              <a:gd name="T30" fmla="*/ 148 w 236"/>
              <a:gd name="T31" fmla="*/ 28 h 84"/>
              <a:gd name="T32" fmla="*/ 152 w 236"/>
              <a:gd name="T33" fmla="*/ 24 h 84"/>
              <a:gd name="T34" fmla="*/ 156 w 236"/>
              <a:gd name="T35" fmla="*/ 20 h 84"/>
              <a:gd name="T36" fmla="*/ 160 w 236"/>
              <a:gd name="T37" fmla="*/ 20 h 84"/>
              <a:gd name="T38" fmla="*/ 164 w 236"/>
              <a:gd name="T39" fmla="*/ 12 h 84"/>
              <a:gd name="T40" fmla="*/ 164 w 236"/>
              <a:gd name="T41" fmla="*/ 8 h 84"/>
              <a:gd name="T42" fmla="*/ 160 w 236"/>
              <a:gd name="T43" fmla="*/ 4 h 84"/>
              <a:gd name="T44" fmla="*/ 164 w 236"/>
              <a:gd name="T45" fmla="*/ 0 h 84"/>
              <a:gd name="T46" fmla="*/ 168 w 236"/>
              <a:gd name="T47" fmla="*/ 0 h 84"/>
              <a:gd name="T48" fmla="*/ 176 w 236"/>
              <a:gd name="T49" fmla="*/ 0 h 84"/>
              <a:gd name="T50" fmla="*/ 180 w 236"/>
              <a:gd name="T51" fmla="*/ 0 h 84"/>
              <a:gd name="T52" fmla="*/ 192 w 236"/>
              <a:gd name="T53" fmla="*/ 0 h 84"/>
              <a:gd name="T54" fmla="*/ 200 w 236"/>
              <a:gd name="T55" fmla="*/ 4 h 84"/>
              <a:gd name="T56" fmla="*/ 212 w 236"/>
              <a:gd name="T57" fmla="*/ 8 h 84"/>
              <a:gd name="T58" fmla="*/ 224 w 236"/>
              <a:gd name="T59" fmla="*/ 16 h 84"/>
              <a:gd name="T60" fmla="*/ 228 w 236"/>
              <a:gd name="T61" fmla="*/ 24 h 84"/>
              <a:gd name="T62" fmla="*/ 236 w 236"/>
              <a:gd name="T63" fmla="*/ 28 h 84"/>
              <a:gd name="T64" fmla="*/ 236 w 236"/>
              <a:gd name="T65" fmla="*/ 36 h 84"/>
              <a:gd name="T66" fmla="*/ 236 w 236"/>
              <a:gd name="T67" fmla="*/ 36 h 84"/>
              <a:gd name="T68" fmla="*/ 232 w 236"/>
              <a:gd name="T69" fmla="*/ 40 h 84"/>
              <a:gd name="T70" fmla="*/ 228 w 236"/>
              <a:gd name="T71" fmla="*/ 44 h 84"/>
              <a:gd name="T72" fmla="*/ 224 w 236"/>
              <a:gd name="T73" fmla="*/ 48 h 84"/>
              <a:gd name="T74" fmla="*/ 216 w 236"/>
              <a:gd name="T75" fmla="*/ 52 h 84"/>
              <a:gd name="T76" fmla="*/ 204 w 236"/>
              <a:gd name="T77" fmla="*/ 52 h 84"/>
              <a:gd name="T78" fmla="*/ 192 w 236"/>
              <a:gd name="T79" fmla="*/ 56 h 84"/>
              <a:gd name="T80" fmla="*/ 180 w 236"/>
              <a:gd name="T81" fmla="*/ 60 h 84"/>
              <a:gd name="T82" fmla="*/ 152 w 236"/>
              <a:gd name="T83" fmla="*/ 68 h 84"/>
              <a:gd name="T84" fmla="*/ 120 w 236"/>
              <a:gd name="T85" fmla="*/ 76 h 84"/>
              <a:gd name="T86" fmla="*/ 92 w 236"/>
              <a:gd name="T87" fmla="*/ 80 h 84"/>
              <a:gd name="T88" fmla="*/ 64 w 236"/>
              <a:gd name="T89" fmla="*/ 84 h 84"/>
              <a:gd name="T90" fmla="*/ 48 w 236"/>
              <a:gd name="T91" fmla="*/ 84 h 84"/>
              <a:gd name="T92" fmla="*/ 36 w 236"/>
              <a:gd name="T93" fmla="*/ 84 h 84"/>
              <a:gd name="T94" fmla="*/ 24 w 236"/>
              <a:gd name="T95" fmla="*/ 84 h 84"/>
              <a:gd name="T96" fmla="*/ 16 w 236"/>
              <a:gd name="T97" fmla="*/ 84 h 84"/>
              <a:gd name="T98" fmla="*/ 12 w 236"/>
              <a:gd name="T99" fmla="*/ 84 h 84"/>
              <a:gd name="T100" fmla="*/ 4 w 236"/>
              <a:gd name="T101" fmla="*/ 84 h 84"/>
              <a:gd name="T102" fmla="*/ 4 w 236"/>
              <a:gd name="T103" fmla="*/ 80 h 84"/>
              <a:gd name="T104" fmla="*/ 0 w 236"/>
              <a:gd name="T105" fmla="*/ 80 h 84"/>
              <a:gd name="T106" fmla="*/ 0 w 236"/>
              <a:gd name="T107" fmla="*/ 80 h 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36" h="84">
                <a:moveTo>
                  <a:pt x="0" y="80"/>
                </a:moveTo>
                <a:lnTo>
                  <a:pt x="4" y="76"/>
                </a:lnTo>
                <a:lnTo>
                  <a:pt x="4" y="72"/>
                </a:lnTo>
                <a:lnTo>
                  <a:pt x="12" y="72"/>
                </a:lnTo>
                <a:lnTo>
                  <a:pt x="16" y="68"/>
                </a:lnTo>
                <a:lnTo>
                  <a:pt x="24" y="64"/>
                </a:lnTo>
                <a:lnTo>
                  <a:pt x="36" y="64"/>
                </a:lnTo>
                <a:lnTo>
                  <a:pt x="48" y="60"/>
                </a:lnTo>
                <a:lnTo>
                  <a:pt x="60" y="56"/>
                </a:lnTo>
                <a:lnTo>
                  <a:pt x="72" y="52"/>
                </a:lnTo>
                <a:lnTo>
                  <a:pt x="88" y="48"/>
                </a:lnTo>
                <a:lnTo>
                  <a:pt x="100" y="44"/>
                </a:lnTo>
                <a:lnTo>
                  <a:pt x="108" y="44"/>
                </a:lnTo>
                <a:lnTo>
                  <a:pt x="128" y="36"/>
                </a:lnTo>
                <a:lnTo>
                  <a:pt x="144" y="32"/>
                </a:lnTo>
                <a:lnTo>
                  <a:pt x="148" y="28"/>
                </a:lnTo>
                <a:lnTo>
                  <a:pt x="152" y="24"/>
                </a:lnTo>
                <a:lnTo>
                  <a:pt x="156" y="20"/>
                </a:lnTo>
                <a:lnTo>
                  <a:pt x="160" y="20"/>
                </a:lnTo>
                <a:lnTo>
                  <a:pt x="164" y="12"/>
                </a:lnTo>
                <a:lnTo>
                  <a:pt x="164" y="8"/>
                </a:lnTo>
                <a:lnTo>
                  <a:pt x="160" y="4"/>
                </a:lnTo>
                <a:lnTo>
                  <a:pt x="164" y="0"/>
                </a:lnTo>
                <a:lnTo>
                  <a:pt x="168" y="0"/>
                </a:lnTo>
                <a:lnTo>
                  <a:pt x="176" y="0"/>
                </a:lnTo>
                <a:lnTo>
                  <a:pt x="180" y="0"/>
                </a:lnTo>
                <a:lnTo>
                  <a:pt x="192" y="0"/>
                </a:lnTo>
                <a:lnTo>
                  <a:pt x="200" y="4"/>
                </a:lnTo>
                <a:lnTo>
                  <a:pt x="212" y="8"/>
                </a:lnTo>
                <a:lnTo>
                  <a:pt x="224" y="16"/>
                </a:lnTo>
                <a:lnTo>
                  <a:pt x="228" y="24"/>
                </a:lnTo>
                <a:lnTo>
                  <a:pt x="236" y="28"/>
                </a:lnTo>
                <a:lnTo>
                  <a:pt x="236" y="36"/>
                </a:lnTo>
                <a:lnTo>
                  <a:pt x="236" y="36"/>
                </a:lnTo>
                <a:lnTo>
                  <a:pt x="232" y="40"/>
                </a:lnTo>
                <a:lnTo>
                  <a:pt x="228" y="44"/>
                </a:lnTo>
                <a:lnTo>
                  <a:pt x="224" y="48"/>
                </a:lnTo>
                <a:lnTo>
                  <a:pt x="216" y="52"/>
                </a:lnTo>
                <a:lnTo>
                  <a:pt x="204" y="52"/>
                </a:lnTo>
                <a:lnTo>
                  <a:pt x="192" y="56"/>
                </a:lnTo>
                <a:lnTo>
                  <a:pt x="180" y="60"/>
                </a:lnTo>
                <a:lnTo>
                  <a:pt x="152" y="68"/>
                </a:lnTo>
                <a:lnTo>
                  <a:pt x="120" y="76"/>
                </a:lnTo>
                <a:lnTo>
                  <a:pt x="92" y="80"/>
                </a:lnTo>
                <a:lnTo>
                  <a:pt x="64" y="84"/>
                </a:lnTo>
                <a:lnTo>
                  <a:pt x="48" y="84"/>
                </a:lnTo>
                <a:lnTo>
                  <a:pt x="36" y="84"/>
                </a:lnTo>
                <a:lnTo>
                  <a:pt x="24" y="84"/>
                </a:lnTo>
                <a:lnTo>
                  <a:pt x="16" y="84"/>
                </a:lnTo>
                <a:lnTo>
                  <a:pt x="12" y="84"/>
                </a:lnTo>
                <a:lnTo>
                  <a:pt x="4" y="84"/>
                </a:lnTo>
                <a:lnTo>
                  <a:pt x="4" y="80"/>
                </a:lnTo>
                <a:lnTo>
                  <a:pt x="0" y="80"/>
                </a:lnTo>
                <a:lnTo>
                  <a:pt x="0" y="80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4" name="Freeform 74">
            <a:extLst>
              <a:ext uri="{FF2B5EF4-FFF2-40B4-BE49-F238E27FC236}">
                <a16:creationId xmlns:a16="http://schemas.microsoft.com/office/drawing/2014/main" id="{84B65E54-E573-48B5-968E-AF8A4622C507}"/>
              </a:ext>
            </a:extLst>
          </p:cNvPr>
          <p:cNvSpPr>
            <a:spLocks/>
          </p:cNvSpPr>
          <p:nvPr/>
        </p:nvSpPr>
        <p:spPr bwMode="auto">
          <a:xfrm>
            <a:off x="2228725" y="1213401"/>
            <a:ext cx="1133630" cy="326795"/>
          </a:xfrm>
          <a:custGeom>
            <a:avLst/>
            <a:gdLst>
              <a:gd name="T0" fmla="*/ 120 w 312"/>
              <a:gd name="T1" fmla="*/ 24 h 68"/>
              <a:gd name="T2" fmla="*/ 144 w 312"/>
              <a:gd name="T3" fmla="*/ 16 h 68"/>
              <a:gd name="T4" fmla="*/ 168 w 312"/>
              <a:gd name="T5" fmla="*/ 12 h 68"/>
              <a:gd name="T6" fmla="*/ 188 w 312"/>
              <a:gd name="T7" fmla="*/ 8 h 68"/>
              <a:gd name="T8" fmla="*/ 204 w 312"/>
              <a:gd name="T9" fmla="*/ 8 h 68"/>
              <a:gd name="T10" fmla="*/ 220 w 312"/>
              <a:gd name="T11" fmla="*/ 4 h 68"/>
              <a:gd name="T12" fmla="*/ 232 w 312"/>
              <a:gd name="T13" fmla="*/ 4 h 68"/>
              <a:gd name="T14" fmla="*/ 244 w 312"/>
              <a:gd name="T15" fmla="*/ 4 h 68"/>
              <a:gd name="T16" fmla="*/ 252 w 312"/>
              <a:gd name="T17" fmla="*/ 0 h 68"/>
              <a:gd name="T18" fmla="*/ 272 w 312"/>
              <a:gd name="T19" fmla="*/ 4 h 68"/>
              <a:gd name="T20" fmla="*/ 296 w 312"/>
              <a:gd name="T21" fmla="*/ 8 h 68"/>
              <a:gd name="T22" fmla="*/ 300 w 312"/>
              <a:gd name="T23" fmla="*/ 12 h 68"/>
              <a:gd name="T24" fmla="*/ 308 w 312"/>
              <a:gd name="T25" fmla="*/ 16 h 68"/>
              <a:gd name="T26" fmla="*/ 312 w 312"/>
              <a:gd name="T27" fmla="*/ 20 h 68"/>
              <a:gd name="T28" fmla="*/ 312 w 312"/>
              <a:gd name="T29" fmla="*/ 24 h 68"/>
              <a:gd name="T30" fmla="*/ 312 w 312"/>
              <a:gd name="T31" fmla="*/ 24 h 68"/>
              <a:gd name="T32" fmla="*/ 308 w 312"/>
              <a:gd name="T33" fmla="*/ 28 h 68"/>
              <a:gd name="T34" fmla="*/ 304 w 312"/>
              <a:gd name="T35" fmla="*/ 32 h 68"/>
              <a:gd name="T36" fmla="*/ 296 w 312"/>
              <a:gd name="T37" fmla="*/ 36 h 68"/>
              <a:gd name="T38" fmla="*/ 292 w 312"/>
              <a:gd name="T39" fmla="*/ 36 h 68"/>
              <a:gd name="T40" fmla="*/ 284 w 312"/>
              <a:gd name="T41" fmla="*/ 36 h 68"/>
              <a:gd name="T42" fmla="*/ 272 w 312"/>
              <a:gd name="T43" fmla="*/ 40 h 68"/>
              <a:gd name="T44" fmla="*/ 260 w 312"/>
              <a:gd name="T45" fmla="*/ 40 h 68"/>
              <a:gd name="T46" fmla="*/ 244 w 312"/>
              <a:gd name="T47" fmla="*/ 44 h 68"/>
              <a:gd name="T48" fmla="*/ 224 w 312"/>
              <a:gd name="T49" fmla="*/ 48 h 68"/>
              <a:gd name="T50" fmla="*/ 204 w 312"/>
              <a:gd name="T51" fmla="*/ 48 h 68"/>
              <a:gd name="T52" fmla="*/ 180 w 312"/>
              <a:gd name="T53" fmla="*/ 52 h 68"/>
              <a:gd name="T54" fmla="*/ 156 w 312"/>
              <a:gd name="T55" fmla="*/ 56 h 68"/>
              <a:gd name="T56" fmla="*/ 132 w 312"/>
              <a:gd name="T57" fmla="*/ 60 h 68"/>
              <a:gd name="T58" fmla="*/ 112 w 312"/>
              <a:gd name="T59" fmla="*/ 64 h 68"/>
              <a:gd name="T60" fmla="*/ 92 w 312"/>
              <a:gd name="T61" fmla="*/ 64 h 68"/>
              <a:gd name="T62" fmla="*/ 80 w 312"/>
              <a:gd name="T63" fmla="*/ 68 h 68"/>
              <a:gd name="T64" fmla="*/ 64 w 312"/>
              <a:gd name="T65" fmla="*/ 68 h 68"/>
              <a:gd name="T66" fmla="*/ 56 w 312"/>
              <a:gd name="T67" fmla="*/ 68 h 68"/>
              <a:gd name="T68" fmla="*/ 44 w 312"/>
              <a:gd name="T69" fmla="*/ 68 h 68"/>
              <a:gd name="T70" fmla="*/ 32 w 312"/>
              <a:gd name="T71" fmla="*/ 68 h 68"/>
              <a:gd name="T72" fmla="*/ 20 w 312"/>
              <a:gd name="T73" fmla="*/ 64 h 68"/>
              <a:gd name="T74" fmla="*/ 12 w 312"/>
              <a:gd name="T75" fmla="*/ 60 h 68"/>
              <a:gd name="T76" fmla="*/ 8 w 312"/>
              <a:gd name="T77" fmla="*/ 56 h 68"/>
              <a:gd name="T78" fmla="*/ 4 w 312"/>
              <a:gd name="T79" fmla="*/ 52 h 68"/>
              <a:gd name="T80" fmla="*/ 0 w 312"/>
              <a:gd name="T81" fmla="*/ 48 h 68"/>
              <a:gd name="T82" fmla="*/ 4 w 312"/>
              <a:gd name="T83" fmla="*/ 44 h 68"/>
              <a:gd name="T84" fmla="*/ 8 w 312"/>
              <a:gd name="T85" fmla="*/ 44 h 68"/>
              <a:gd name="T86" fmla="*/ 12 w 312"/>
              <a:gd name="T87" fmla="*/ 44 h 68"/>
              <a:gd name="T88" fmla="*/ 20 w 312"/>
              <a:gd name="T89" fmla="*/ 44 h 68"/>
              <a:gd name="T90" fmla="*/ 28 w 312"/>
              <a:gd name="T91" fmla="*/ 40 h 68"/>
              <a:gd name="T92" fmla="*/ 44 w 312"/>
              <a:gd name="T93" fmla="*/ 40 h 68"/>
              <a:gd name="T94" fmla="*/ 60 w 312"/>
              <a:gd name="T95" fmla="*/ 36 h 68"/>
              <a:gd name="T96" fmla="*/ 76 w 312"/>
              <a:gd name="T97" fmla="*/ 32 h 68"/>
              <a:gd name="T98" fmla="*/ 96 w 312"/>
              <a:gd name="T99" fmla="*/ 28 h 68"/>
              <a:gd name="T100" fmla="*/ 120 w 312"/>
              <a:gd name="T101" fmla="*/ 24 h 68"/>
              <a:gd name="T102" fmla="*/ 120 w 312"/>
              <a:gd name="T103" fmla="*/ 24 h 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312" h="68">
                <a:moveTo>
                  <a:pt x="120" y="24"/>
                </a:moveTo>
                <a:lnTo>
                  <a:pt x="144" y="16"/>
                </a:lnTo>
                <a:lnTo>
                  <a:pt x="168" y="12"/>
                </a:lnTo>
                <a:lnTo>
                  <a:pt x="188" y="8"/>
                </a:lnTo>
                <a:lnTo>
                  <a:pt x="204" y="8"/>
                </a:lnTo>
                <a:lnTo>
                  <a:pt x="220" y="4"/>
                </a:lnTo>
                <a:lnTo>
                  <a:pt x="232" y="4"/>
                </a:lnTo>
                <a:lnTo>
                  <a:pt x="244" y="4"/>
                </a:lnTo>
                <a:lnTo>
                  <a:pt x="252" y="0"/>
                </a:lnTo>
                <a:lnTo>
                  <a:pt x="272" y="4"/>
                </a:lnTo>
                <a:lnTo>
                  <a:pt x="296" y="8"/>
                </a:lnTo>
                <a:lnTo>
                  <a:pt x="300" y="12"/>
                </a:lnTo>
                <a:lnTo>
                  <a:pt x="308" y="16"/>
                </a:lnTo>
                <a:lnTo>
                  <a:pt x="312" y="20"/>
                </a:lnTo>
                <a:lnTo>
                  <a:pt x="312" y="24"/>
                </a:lnTo>
                <a:lnTo>
                  <a:pt x="312" y="24"/>
                </a:lnTo>
                <a:lnTo>
                  <a:pt x="308" y="28"/>
                </a:lnTo>
                <a:lnTo>
                  <a:pt x="304" y="32"/>
                </a:lnTo>
                <a:lnTo>
                  <a:pt x="296" y="36"/>
                </a:lnTo>
                <a:lnTo>
                  <a:pt x="292" y="36"/>
                </a:lnTo>
                <a:lnTo>
                  <a:pt x="284" y="36"/>
                </a:lnTo>
                <a:lnTo>
                  <a:pt x="272" y="40"/>
                </a:lnTo>
                <a:lnTo>
                  <a:pt x="260" y="40"/>
                </a:lnTo>
                <a:lnTo>
                  <a:pt x="244" y="44"/>
                </a:lnTo>
                <a:lnTo>
                  <a:pt x="224" y="48"/>
                </a:lnTo>
                <a:lnTo>
                  <a:pt x="204" y="48"/>
                </a:lnTo>
                <a:lnTo>
                  <a:pt x="180" y="52"/>
                </a:lnTo>
                <a:lnTo>
                  <a:pt x="156" y="56"/>
                </a:lnTo>
                <a:lnTo>
                  <a:pt x="132" y="60"/>
                </a:lnTo>
                <a:lnTo>
                  <a:pt x="112" y="64"/>
                </a:lnTo>
                <a:lnTo>
                  <a:pt x="92" y="64"/>
                </a:lnTo>
                <a:lnTo>
                  <a:pt x="80" y="68"/>
                </a:lnTo>
                <a:lnTo>
                  <a:pt x="64" y="68"/>
                </a:lnTo>
                <a:lnTo>
                  <a:pt x="56" y="68"/>
                </a:lnTo>
                <a:lnTo>
                  <a:pt x="44" y="68"/>
                </a:lnTo>
                <a:lnTo>
                  <a:pt x="32" y="68"/>
                </a:lnTo>
                <a:lnTo>
                  <a:pt x="20" y="64"/>
                </a:lnTo>
                <a:lnTo>
                  <a:pt x="12" y="60"/>
                </a:lnTo>
                <a:lnTo>
                  <a:pt x="8" y="56"/>
                </a:lnTo>
                <a:lnTo>
                  <a:pt x="4" y="52"/>
                </a:lnTo>
                <a:lnTo>
                  <a:pt x="0" y="48"/>
                </a:lnTo>
                <a:lnTo>
                  <a:pt x="4" y="44"/>
                </a:lnTo>
                <a:lnTo>
                  <a:pt x="8" y="44"/>
                </a:lnTo>
                <a:lnTo>
                  <a:pt x="12" y="44"/>
                </a:lnTo>
                <a:lnTo>
                  <a:pt x="20" y="44"/>
                </a:lnTo>
                <a:lnTo>
                  <a:pt x="28" y="40"/>
                </a:lnTo>
                <a:lnTo>
                  <a:pt x="44" y="40"/>
                </a:lnTo>
                <a:lnTo>
                  <a:pt x="60" y="36"/>
                </a:lnTo>
                <a:lnTo>
                  <a:pt x="76" y="32"/>
                </a:lnTo>
                <a:lnTo>
                  <a:pt x="96" y="28"/>
                </a:lnTo>
                <a:lnTo>
                  <a:pt x="120" y="24"/>
                </a:lnTo>
                <a:lnTo>
                  <a:pt x="120" y="24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5" name="Freeform 75">
            <a:extLst>
              <a:ext uri="{FF2B5EF4-FFF2-40B4-BE49-F238E27FC236}">
                <a16:creationId xmlns:a16="http://schemas.microsoft.com/office/drawing/2014/main" id="{38C1D20F-6396-49DC-9862-55E30994366B}"/>
              </a:ext>
            </a:extLst>
          </p:cNvPr>
          <p:cNvSpPr>
            <a:spLocks/>
          </p:cNvSpPr>
          <p:nvPr/>
        </p:nvSpPr>
        <p:spPr bwMode="auto">
          <a:xfrm>
            <a:off x="2170591" y="1636311"/>
            <a:ext cx="290675" cy="711259"/>
          </a:xfrm>
          <a:custGeom>
            <a:avLst/>
            <a:gdLst>
              <a:gd name="T0" fmla="*/ 8 w 80"/>
              <a:gd name="T1" fmla="*/ 24 h 148"/>
              <a:gd name="T2" fmla="*/ 4 w 80"/>
              <a:gd name="T3" fmla="*/ 20 h 148"/>
              <a:gd name="T4" fmla="*/ 0 w 80"/>
              <a:gd name="T5" fmla="*/ 20 h 148"/>
              <a:gd name="T6" fmla="*/ 0 w 80"/>
              <a:gd name="T7" fmla="*/ 12 h 148"/>
              <a:gd name="T8" fmla="*/ 0 w 80"/>
              <a:gd name="T9" fmla="*/ 8 h 148"/>
              <a:gd name="T10" fmla="*/ 4 w 80"/>
              <a:gd name="T11" fmla="*/ 4 h 148"/>
              <a:gd name="T12" fmla="*/ 8 w 80"/>
              <a:gd name="T13" fmla="*/ 0 h 148"/>
              <a:gd name="T14" fmla="*/ 16 w 80"/>
              <a:gd name="T15" fmla="*/ 0 h 148"/>
              <a:gd name="T16" fmla="*/ 28 w 80"/>
              <a:gd name="T17" fmla="*/ 0 h 148"/>
              <a:gd name="T18" fmla="*/ 36 w 80"/>
              <a:gd name="T19" fmla="*/ 0 h 148"/>
              <a:gd name="T20" fmla="*/ 48 w 80"/>
              <a:gd name="T21" fmla="*/ 4 h 148"/>
              <a:gd name="T22" fmla="*/ 64 w 80"/>
              <a:gd name="T23" fmla="*/ 8 h 148"/>
              <a:gd name="T24" fmla="*/ 72 w 80"/>
              <a:gd name="T25" fmla="*/ 12 h 148"/>
              <a:gd name="T26" fmla="*/ 76 w 80"/>
              <a:gd name="T27" fmla="*/ 16 h 148"/>
              <a:gd name="T28" fmla="*/ 80 w 80"/>
              <a:gd name="T29" fmla="*/ 16 h 148"/>
              <a:gd name="T30" fmla="*/ 80 w 80"/>
              <a:gd name="T31" fmla="*/ 20 h 148"/>
              <a:gd name="T32" fmla="*/ 80 w 80"/>
              <a:gd name="T33" fmla="*/ 24 h 148"/>
              <a:gd name="T34" fmla="*/ 80 w 80"/>
              <a:gd name="T35" fmla="*/ 28 h 148"/>
              <a:gd name="T36" fmla="*/ 80 w 80"/>
              <a:gd name="T37" fmla="*/ 32 h 148"/>
              <a:gd name="T38" fmla="*/ 80 w 80"/>
              <a:gd name="T39" fmla="*/ 40 h 148"/>
              <a:gd name="T40" fmla="*/ 80 w 80"/>
              <a:gd name="T41" fmla="*/ 48 h 148"/>
              <a:gd name="T42" fmla="*/ 80 w 80"/>
              <a:gd name="T43" fmla="*/ 60 h 148"/>
              <a:gd name="T44" fmla="*/ 80 w 80"/>
              <a:gd name="T45" fmla="*/ 72 h 148"/>
              <a:gd name="T46" fmla="*/ 80 w 80"/>
              <a:gd name="T47" fmla="*/ 88 h 148"/>
              <a:gd name="T48" fmla="*/ 80 w 80"/>
              <a:gd name="T49" fmla="*/ 100 h 148"/>
              <a:gd name="T50" fmla="*/ 80 w 80"/>
              <a:gd name="T51" fmla="*/ 112 h 148"/>
              <a:gd name="T52" fmla="*/ 76 w 80"/>
              <a:gd name="T53" fmla="*/ 124 h 148"/>
              <a:gd name="T54" fmla="*/ 76 w 80"/>
              <a:gd name="T55" fmla="*/ 132 h 148"/>
              <a:gd name="T56" fmla="*/ 72 w 80"/>
              <a:gd name="T57" fmla="*/ 140 h 148"/>
              <a:gd name="T58" fmla="*/ 72 w 80"/>
              <a:gd name="T59" fmla="*/ 144 h 148"/>
              <a:gd name="T60" fmla="*/ 68 w 80"/>
              <a:gd name="T61" fmla="*/ 148 h 148"/>
              <a:gd name="T62" fmla="*/ 64 w 80"/>
              <a:gd name="T63" fmla="*/ 148 h 148"/>
              <a:gd name="T64" fmla="*/ 60 w 80"/>
              <a:gd name="T65" fmla="*/ 148 h 148"/>
              <a:gd name="T66" fmla="*/ 56 w 80"/>
              <a:gd name="T67" fmla="*/ 148 h 148"/>
              <a:gd name="T68" fmla="*/ 56 w 80"/>
              <a:gd name="T69" fmla="*/ 144 h 148"/>
              <a:gd name="T70" fmla="*/ 52 w 80"/>
              <a:gd name="T71" fmla="*/ 140 h 148"/>
              <a:gd name="T72" fmla="*/ 48 w 80"/>
              <a:gd name="T73" fmla="*/ 132 h 148"/>
              <a:gd name="T74" fmla="*/ 44 w 80"/>
              <a:gd name="T75" fmla="*/ 124 h 148"/>
              <a:gd name="T76" fmla="*/ 40 w 80"/>
              <a:gd name="T77" fmla="*/ 116 h 148"/>
              <a:gd name="T78" fmla="*/ 36 w 80"/>
              <a:gd name="T79" fmla="*/ 108 h 148"/>
              <a:gd name="T80" fmla="*/ 32 w 80"/>
              <a:gd name="T81" fmla="*/ 88 h 148"/>
              <a:gd name="T82" fmla="*/ 28 w 80"/>
              <a:gd name="T83" fmla="*/ 72 h 148"/>
              <a:gd name="T84" fmla="*/ 24 w 80"/>
              <a:gd name="T85" fmla="*/ 56 h 148"/>
              <a:gd name="T86" fmla="*/ 24 w 80"/>
              <a:gd name="T87" fmla="*/ 48 h 148"/>
              <a:gd name="T88" fmla="*/ 20 w 80"/>
              <a:gd name="T89" fmla="*/ 40 h 148"/>
              <a:gd name="T90" fmla="*/ 20 w 80"/>
              <a:gd name="T91" fmla="*/ 32 h 148"/>
              <a:gd name="T92" fmla="*/ 16 w 80"/>
              <a:gd name="T93" fmla="*/ 28 h 148"/>
              <a:gd name="T94" fmla="*/ 8 w 80"/>
              <a:gd name="T95" fmla="*/ 24 h 148"/>
              <a:gd name="T96" fmla="*/ 8 w 80"/>
              <a:gd name="T97" fmla="*/ 24 h 1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80" h="148">
                <a:moveTo>
                  <a:pt x="8" y="24"/>
                </a:moveTo>
                <a:lnTo>
                  <a:pt x="4" y="20"/>
                </a:lnTo>
                <a:lnTo>
                  <a:pt x="0" y="20"/>
                </a:lnTo>
                <a:lnTo>
                  <a:pt x="0" y="12"/>
                </a:lnTo>
                <a:lnTo>
                  <a:pt x="0" y="8"/>
                </a:lnTo>
                <a:lnTo>
                  <a:pt x="4" y="4"/>
                </a:lnTo>
                <a:lnTo>
                  <a:pt x="8" y="0"/>
                </a:lnTo>
                <a:lnTo>
                  <a:pt x="16" y="0"/>
                </a:lnTo>
                <a:lnTo>
                  <a:pt x="28" y="0"/>
                </a:lnTo>
                <a:lnTo>
                  <a:pt x="36" y="0"/>
                </a:lnTo>
                <a:lnTo>
                  <a:pt x="48" y="4"/>
                </a:lnTo>
                <a:lnTo>
                  <a:pt x="64" y="8"/>
                </a:lnTo>
                <a:lnTo>
                  <a:pt x="72" y="12"/>
                </a:lnTo>
                <a:lnTo>
                  <a:pt x="76" y="16"/>
                </a:lnTo>
                <a:lnTo>
                  <a:pt x="80" y="16"/>
                </a:lnTo>
                <a:lnTo>
                  <a:pt x="80" y="20"/>
                </a:lnTo>
                <a:lnTo>
                  <a:pt x="80" y="24"/>
                </a:lnTo>
                <a:lnTo>
                  <a:pt x="80" y="28"/>
                </a:lnTo>
                <a:lnTo>
                  <a:pt x="80" y="32"/>
                </a:lnTo>
                <a:lnTo>
                  <a:pt x="80" y="40"/>
                </a:lnTo>
                <a:lnTo>
                  <a:pt x="80" y="48"/>
                </a:lnTo>
                <a:lnTo>
                  <a:pt x="80" y="60"/>
                </a:lnTo>
                <a:lnTo>
                  <a:pt x="80" y="72"/>
                </a:lnTo>
                <a:lnTo>
                  <a:pt x="80" y="88"/>
                </a:lnTo>
                <a:lnTo>
                  <a:pt x="80" y="100"/>
                </a:lnTo>
                <a:lnTo>
                  <a:pt x="80" y="112"/>
                </a:lnTo>
                <a:lnTo>
                  <a:pt x="76" y="124"/>
                </a:lnTo>
                <a:lnTo>
                  <a:pt x="76" y="132"/>
                </a:lnTo>
                <a:lnTo>
                  <a:pt x="72" y="140"/>
                </a:lnTo>
                <a:lnTo>
                  <a:pt x="72" y="144"/>
                </a:lnTo>
                <a:lnTo>
                  <a:pt x="68" y="148"/>
                </a:lnTo>
                <a:lnTo>
                  <a:pt x="64" y="148"/>
                </a:lnTo>
                <a:lnTo>
                  <a:pt x="60" y="148"/>
                </a:lnTo>
                <a:lnTo>
                  <a:pt x="56" y="148"/>
                </a:lnTo>
                <a:lnTo>
                  <a:pt x="56" y="144"/>
                </a:lnTo>
                <a:lnTo>
                  <a:pt x="52" y="140"/>
                </a:lnTo>
                <a:lnTo>
                  <a:pt x="48" y="132"/>
                </a:lnTo>
                <a:lnTo>
                  <a:pt x="44" y="124"/>
                </a:lnTo>
                <a:lnTo>
                  <a:pt x="40" y="116"/>
                </a:lnTo>
                <a:lnTo>
                  <a:pt x="36" y="108"/>
                </a:lnTo>
                <a:lnTo>
                  <a:pt x="32" y="88"/>
                </a:lnTo>
                <a:lnTo>
                  <a:pt x="28" y="72"/>
                </a:lnTo>
                <a:lnTo>
                  <a:pt x="24" y="56"/>
                </a:lnTo>
                <a:lnTo>
                  <a:pt x="24" y="48"/>
                </a:lnTo>
                <a:lnTo>
                  <a:pt x="20" y="40"/>
                </a:lnTo>
                <a:lnTo>
                  <a:pt x="20" y="32"/>
                </a:lnTo>
                <a:lnTo>
                  <a:pt x="16" y="28"/>
                </a:lnTo>
                <a:lnTo>
                  <a:pt x="8" y="24"/>
                </a:lnTo>
                <a:lnTo>
                  <a:pt x="8" y="24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6" name="Freeform 76">
            <a:extLst>
              <a:ext uri="{FF2B5EF4-FFF2-40B4-BE49-F238E27FC236}">
                <a16:creationId xmlns:a16="http://schemas.microsoft.com/office/drawing/2014/main" id="{DC421634-372B-486F-8431-E017EABD1DAC}"/>
              </a:ext>
            </a:extLst>
          </p:cNvPr>
          <p:cNvSpPr>
            <a:spLocks/>
          </p:cNvSpPr>
          <p:nvPr/>
        </p:nvSpPr>
        <p:spPr bwMode="auto">
          <a:xfrm>
            <a:off x="1967118" y="1713204"/>
            <a:ext cx="1787648" cy="346018"/>
          </a:xfrm>
          <a:custGeom>
            <a:avLst/>
            <a:gdLst>
              <a:gd name="T0" fmla="*/ 4 w 492"/>
              <a:gd name="T1" fmla="*/ 44 h 72"/>
              <a:gd name="T2" fmla="*/ 20 w 492"/>
              <a:gd name="T3" fmla="*/ 44 h 72"/>
              <a:gd name="T4" fmla="*/ 36 w 492"/>
              <a:gd name="T5" fmla="*/ 40 h 72"/>
              <a:gd name="T6" fmla="*/ 60 w 492"/>
              <a:gd name="T7" fmla="*/ 40 h 72"/>
              <a:gd name="T8" fmla="*/ 88 w 492"/>
              <a:gd name="T9" fmla="*/ 36 h 72"/>
              <a:gd name="T10" fmla="*/ 116 w 492"/>
              <a:gd name="T11" fmla="*/ 32 h 72"/>
              <a:gd name="T12" fmla="*/ 152 w 492"/>
              <a:gd name="T13" fmla="*/ 28 h 72"/>
              <a:gd name="T14" fmla="*/ 192 w 492"/>
              <a:gd name="T15" fmla="*/ 24 h 72"/>
              <a:gd name="T16" fmla="*/ 236 w 492"/>
              <a:gd name="T17" fmla="*/ 20 h 72"/>
              <a:gd name="T18" fmla="*/ 276 w 492"/>
              <a:gd name="T19" fmla="*/ 16 h 72"/>
              <a:gd name="T20" fmla="*/ 308 w 492"/>
              <a:gd name="T21" fmla="*/ 12 h 72"/>
              <a:gd name="T22" fmla="*/ 340 w 492"/>
              <a:gd name="T23" fmla="*/ 8 h 72"/>
              <a:gd name="T24" fmla="*/ 368 w 492"/>
              <a:gd name="T25" fmla="*/ 4 h 72"/>
              <a:gd name="T26" fmla="*/ 388 w 492"/>
              <a:gd name="T27" fmla="*/ 4 h 72"/>
              <a:gd name="T28" fmla="*/ 408 w 492"/>
              <a:gd name="T29" fmla="*/ 4 h 72"/>
              <a:gd name="T30" fmla="*/ 420 w 492"/>
              <a:gd name="T31" fmla="*/ 0 h 72"/>
              <a:gd name="T32" fmla="*/ 440 w 492"/>
              <a:gd name="T33" fmla="*/ 4 h 72"/>
              <a:gd name="T34" fmla="*/ 464 w 492"/>
              <a:gd name="T35" fmla="*/ 8 h 72"/>
              <a:gd name="T36" fmla="*/ 484 w 492"/>
              <a:gd name="T37" fmla="*/ 16 h 72"/>
              <a:gd name="T38" fmla="*/ 492 w 492"/>
              <a:gd name="T39" fmla="*/ 24 h 72"/>
              <a:gd name="T40" fmla="*/ 492 w 492"/>
              <a:gd name="T41" fmla="*/ 32 h 72"/>
              <a:gd name="T42" fmla="*/ 480 w 492"/>
              <a:gd name="T43" fmla="*/ 36 h 72"/>
              <a:gd name="T44" fmla="*/ 460 w 492"/>
              <a:gd name="T45" fmla="*/ 36 h 72"/>
              <a:gd name="T46" fmla="*/ 428 w 492"/>
              <a:gd name="T47" fmla="*/ 40 h 72"/>
              <a:gd name="T48" fmla="*/ 384 w 492"/>
              <a:gd name="T49" fmla="*/ 40 h 72"/>
              <a:gd name="T50" fmla="*/ 336 w 492"/>
              <a:gd name="T51" fmla="*/ 44 h 72"/>
              <a:gd name="T52" fmla="*/ 280 w 492"/>
              <a:gd name="T53" fmla="*/ 48 h 72"/>
              <a:gd name="T54" fmla="*/ 216 w 492"/>
              <a:gd name="T55" fmla="*/ 52 h 72"/>
              <a:gd name="T56" fmla="*/ 148 w 492"/>
              <a:gd name="T57" fmla="*/ 60 h 72"/>
              <a:gd name="T58" fmla="*/ 92 w 492"/>
              <a:gd name="T59" fmla="*/ 68 h 72"/>
              <a:gd name="T60" fmla="*/ 44 w 492"/>
              <a:gd name="T61" fmla="*/ 72 h 72"/>
              <a:gd name="T62" fmla="*/ 12 w 492"/>
              <a:gd name="T63" fmla="*/ 72 h 72"/>
              <a:gd name="T64" fmla="*/ 0 w 492"/>
              <a:gd name="T65" fmla="*/ 44 h 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492" h="72">
                <a:moveTo>
                  <a:pt x="0" y="44"/>
                </a:moveTo>
                <a:lnTo>
                  <a:pt x="4" y="44"/>
                </a:lnTo>
                <a:lnTo>
                  <a:pt x="12" y="44"/>
                </a:lnTo>
                <a:lnTo>
                  <a:pt x="20" y="44"/>
                </a:lnTo>
                <a:lnTo>
                  <a:pt x="28" y="40"/>
                </a:lnTo>
                <a:lnTo>
                  <a:pt x="36" y="40"/>
                </a:lnTo>
                <a:lnTo>
                  <a:pt x="48" y="40"/>
                </a:lnTo>
                <a:lnTo>
                  <a:pt x="60" y="40"/>
                </a:lnTo>
                <a:lnTo>
                  <a:pt x="72" y="40"/>
                </a:lnTo>
                <a:lnTo>
                  <a:pt x="88" y="36"/>
                </a:lnTo>
                <a:lnTo>
                  <a:pt x="100" y="36"/>
                </a:lnTo>
                <a:lnTo>
                  <a:pt x="116" y="32"/>
                </a:lnTo>
                <a:lnTo>
                  <a:pt x="136" y="32"/>
                </a:lnTo>
                <a:lnTo>
                  <a:pt x="152" y="28"/>
                </a:lnTo>
                <a:lnTo>
                  <a:pt x="172" y="28"/>
                </a:lnTo>
                <a:lnTo>
                  <a:pt x="192" y="24"/>
                </a:lnTo>
                <a:lnTo>
                  <a:pt x="212" y="24"/>
                </a:lnTo>
                <a:lnTo>
                  <a:pt x="236" y="20"/>
                </a:lnTo>
                <a:lnTo>
                  <a:pt x="256" y="16"/>
                </a:lnTo>
                <a:lnTo>
                  <a:pt x="276" y="16"/>
                </a:lnTo>
                <a:lnTo>
                  <a:pt x="292" y="12"/>
                </a:lnTo>
                <a:lnTo>
                  <a:pt x="308" y="12"/>
                </a:lnTo>
                <a:lnTo>
                  <a:pt x="324" y="8"/>
                </a:lnTo>
                <a:lnTo>
                  <a:pt x="340" y="8"/>
                </a:lnTo>
                <a:lnTo>
                  <a:pt x="356" y="8"/>
                </a:lnTo>
                <a:lnTo>
                  <a:pt x="368" y="4"/>
                </a:lnTo>
                <a:lnTo>
                  <a:pt x="380" y="4"/>
                </a:lnTo>
                <a:lnTo>
                  <a:pt x="388" y="4"/>
                </a:lnTo>
                <a:lnTo>
                  <a:pt x="400" y="4"/>
                </a:lnTo>
                <a:lnTo>
                  <a:pt x="408" y="4"/>
                </a:lnTo>
                <a:lnTo>
                  <a:pt x="412" y="0"/>
                </a:lnTo>
                <a:lnTo>
                  <a:pt x="420" y="0"/>
                </a:lnTo>
                <a:lnTo>
                  <a:pt x="424" y="0"/>
                </a:lnTo>
                <a:lnTo>
                  <a:pt x="440" y="4"/>
                </a:lnTo>
                <a:lnTo>
                  <a:pt x="452" y="4"/>
                </a:lnTo>
                <a:lnTo>
                  <a:pt x="464" y="8"/>
                </a:lnTo>
                <a:lnTo>
                  <a:pt x="476" y="12"/>
                </a:lnTo>
                <a:lnTo>
                  <a:pt x="484" y="16"/>
                </a:lnTo>
                <a:lnTo>
                  <a:pt x="488" y="20"/>
                </a:lnTo>
                <a:lnTo>
                  <a:pt x="492" y="24"/>
                </a:lnTo>
                <a:lnTo>
                  <a:pt x="492" y="28"/>
                </a:lnTo>
                <a:lnTo>
                  <a:pt x="492" y="32"/>
                </a:lnTo>
                <a:lnTo>
                  <a:pt x="488" y="32"/>
                </a:lnTo>
                <a:lnTo>
                  <a:pt x="480" y="36"/>
                </a:lnTo>
                <a:lnTo>
                  <a:pt x="472" y="36"/>
                </a:lnTo>
                <a:lnTo>
                  <a:pt x="460" y="36"/>
                </a:lnTo>
                <a:lnTo>
                  <a:pt x="444" y="40"/>
                </a:lnTo>
                <a:lnTo>
                  <a:pt x="428" y="40"/>
                </a:lnTo>
                <a:lnTo>
                  <a:pt x="408" y="40"/>
                </a:lnTo>
                <a:lnTo>
                  <a:pt x="384" y="40"/>
                </a:lnTo>
                <a:lnTo>
                  <a:pt x="360" y="40"/>
                </a:lnTo>
                <a:lnTo>
                  <a:pt x="336" y="44"/>
                </a:lnTo>
                <a:lnTo>
                  <a:pt x="308" y="44"/>
                </a:lnTo>
                <a:lnTo>
                  <a:pt x="280" y="48"/>
                </a:lnTo>
                <a:lnTo>
                  <a:pt x="248" y="48"/>
                </a:lnTo>
                <a:lnTo>
                  <a:pt x="216" y="52"/>
                </a:lnTo>
                <a:lnTo>
                  <a:pt x="180" y="56"/>
                </a:lnTo>
                <a:lnTo>
                  <a:pt x="148" y="60"/>
                </a:lnTo>
                <a:lnTo>
                  <a:pt x="116" y="64"/>
                </a:lnTo>
                <a:lnTo>
                  <a:pt x="92" y="68"/>
                </a:lnTo>
                <a:lnTo>
                  <a:pt x="64" y="68"/>
                </a:lnTo>
                <a:lnTo>
                  <a:pt x="44" y="72"/>
                </a:lnTo>
                <a:lnTo>
                  <a:pt x="28" y="72"/>
                </a:lnTo>
                <a:lnTo>
                  <a:pt x="12" y="72"/>
                </a:lnTo>
                <a:lnTo>
                  <a:pt x="0" y="72"/>
                </a:lnTo>
                <a:lnTo>
                  <a:pt x="0" y="44"/>
                </a:lnTo>
                <a:lnTo>
                  <a:pt x="0" y="44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7" name="Freeform 77">
            <a:extLst>
              <a:ext uri="{FF2B5EF4-FFF2-40B4-BE49-F238E27FC236}">
                <a16:creationId xmlns:a16="http://schemas.microsoft.com/office/drawing/2014/main" id="{ED0B5E26-F17A-4F84-A204-9D63D2C95BFD}"/>
              </a:ext>
            </a:extLst>
          </p:cNvPr>
          <p:cNvSpPr>
            <a:spLocks/>
          </p:cNvSpPr>
          <p:nvPr/>
        </p:nvSpPr>
        <p:spPr bwMode="auto">
          <a:xfrm>
            <a:off x="2708338" y="1078838"/>
            <a:ext cx="101736" cy="1730088"/>
          </a:xfrm>
          <a:custGeom>
            <a:avLst/>
            <a:gdLst>
              <a:gd name="T0" fmla="*/ 0 w 28"/>
              <a:gd name="T1" fmla="*/ 0 h 360"/>
              <a:gd name="T2" fmla="*/ 8 w 28"/>
              <a:gd name="T3" fmla="*/ 12 h 360"/>
              <a:gd name="T4" fmla="*/ 20 w 28"/>
              <a:gd name="T5" fmla="*/ 20 h 360"/>
              <a:gd name="T6" fmla="*/ 24 w 28"/>
              <a:gd name="T7" fmla="*/ 24 h 360"/>
              <a:gd name="T8" fmla="*/ 28 w 28"/>
              <a:gd name="T9" fmla="*/ 28 h 360"/>
              <a:gd name="T10" fmla="*/ 28 w 28"/>
              <a:gd name="T11" fmla="*/ 28 h 360"/>
              <a:gd name="T12" fmla="*/ 28 w 28"/>
              <a:gd name="T13" fmla="*/ 32 h 360"/>
              <a:gd name="T14" fmla="*/ 28 w 28"/>
              <a:gd name="T15" fmla="*/ 36 h 360"/>
              <a:gd name="T16" fmla="*/ 28 w 28"/>
              <a:gd name="T17" fmla="*/ 44 h 360"/>
              <a:gd name="T18" fmla="*/ 28 w 28"/>
              <a:gd name="T19" fmla="*/ 52 h 360"/>
              <a:gd name="T20" fmla="*/ 28 w 28"/>
              <a:gd name="T21" fmla="*/ 64 h 360"/>
              <a:gd name="T22" fmla="*/ 28 w 28"/>
              <a:gd name="T23" fmla="*/ 76 h 360"/>
              <a:gd name="T24" fmla="*/ 28 w 28"/>
              <a:gd name="T25" fmla="*/ 88 h 360"/>
              <a:gd name="T26" fmla="*/ 28 w 28"/>
              <a:gd name="T27" fmla="*/ 96 h 360"/>
              <a:gd name="T28" fmla="*/ 28 w 28"/>
              <a:gd name="T29" fmla="*/ 104 h 360"/>
              <a:gd name="T30" fmla="*/ 24 w 28"/>
              <a:gd name="T31" fmla="*/ 116 h 360"/>
              <a:gd name="T32" fmla="*/ 24 w 28"/>
              <a:gd name="T33" fmla="*/ 128 h 360"/>
              <a:gd name="T34" fmla="*/ 24 w 28"/>
              <a:gd name="T35" fmla="*/ 140 h 360"/>
              <a:gd name="T36" fmla="*/ 24 w 28"/>
              <a:gd name="T37" fmla="*/ 152 h 360"/>
              <a:gd name="T38" fmla="*/ 24 w 28"/>
              <a:gd name="T39" fmla="*/ 168 h 360"/>
              <a:gd name="T40" fmla="*/ 24 w 28"/>
              <a:gd name="T41" fmla="*/ 184 h 360"/>
              <a:gd name="T42" fmla="*/ 20 w 28"/>
              <a:gd name="T43" fmla="*/ 204 h 360"/>
              <a:gd name="T44" fmla="*/ 20 w 28"/>
              <a:gd name="T45" fmla="*/ 220 h 360"/>
              <a:gd name="T46" fmla="*/ 20 w 28"/>
              <a:gd name="T47" fmla="*/ 240 h 360"/>
              <a:gd name="T48" fmla="*/ 20 w 28"/>
              <a:gd name="T49" fmla="*/ 264 h 360"/>
              <a:gd name="T50" fmla="*/ 20 w 28"/>
              <a:gd name="T51" fmla="*/ 288 h 360"/>
              <a:gd name="T52" fmla="*/ 16 w 28"/>
              <a:gd name="T53" fmla="*/ 312 h 360"/>
              <a:gd name="T54" fmla="*/ 16 w 28"/>
              <a:gd name="T55" fmla="*/ 336 h 360"/>
              <a:gd name="T56" fmla="*/ 16 w 28"/>
              <a:gd name="T57" fmla="*/ 360 h 360"/>
              <a:gd name="T58" fmla="*/ 4 w 28"/>
              <a:gd name="T59" fmla="*/ 360 h 360"/>
              <a:gd name="T60" fmla="*/ 4 w 28"/>
              <a:gd name="T61" fmla="*/ 332 h 360"/>
              <a:gd name="T62" fmla="*/ 8 w 28"/>
              <a:gd name="T63" fmla="*/ 300 h 360"/>
              <a:gd name="T64" fmla="*/ 8 w 28"/>
              <a:gd name="T65" fmla="*/ 272 h 360"/>
              <a:gd name="T66" fmla="*/ 8 w 28"/>
              <a:gd name="T67" fmla="*/ 248 h 360"/>
              <a:gd name="T68" fmla="*/ 8 w 28"/>
              <a:gd name="T69" fmla="*/ 224 h 360"/>
              <a:gd name="T70" fmla="*/ 8 w 28"/>
              <a:gd name="T71" fmla="*/ 200 h 360"/>
              <a:gd name="T72" fmla="*/ 8 w 28"/>
              <a:gd name="T73" fmla="*/ 176 h 360"/>
              <a:gd name="T74" fmla="*/ 8 w 28"/>
              <a:gd name="T75" fmla="*/ 156 h 360"/>
              <a:gd name="T76" fmla="*/ 8 w 28"/>
              <a:gd name="T77" fmla="*/ 116 h 360"/>
              <a:gd name="T78" fmla="*/ 8 w 28"/>
              <a:gd name="T79" fmla="*/ 80 h 360"/>
              <a:gd name="T80" fmla="*/ 4 w 28"/>
              <a:gd name="T81" fmla="*/ 40 h 360"/>
              <a:gd name="T82" fmla="*/ 0 w 28"/>
              <a:gd name="T83" fmla="*/ 0 h 360"/>
              <a:gd name="T84" fmla="*/ 0 w 28"/>
              <a:gd name="T85" fmla="*/ 0 h 3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28" h="360">
                <a:moveTo>
                  <a:pt x="0" y="0"/>
                </a:moveTo>
                <a:lnTo>
                  <a:pt x="8" y="12"/>
                </a:lnTo>
                <a:lnTo>
                  <a:pt x="20" y="20"/>
                </a:lnTo>
                <a:lnTo>
                  <a:pt x="24" y="24"/>
                </a:lnTo>
                <a:lnTo>
                  <a:pt x="28" y="28"/>
                </a:lnTo>
                <a:lnTo>
                  <a:pt x="28" y="28"/>
                </a:lnTo>
                <a:lnTo>
                  <a:pt x="28" y="32"/>
                </a:lnTo>
                <a:lnTo>
                  <a:pt x="28" y="36"/>
                </a:lnTo>
                <a:lnTo>
                  <a:pt x="28" y="44"/>
                </a:lnTo>
                <a:lnTo>
                  <a:pt x="28" y="52"/>
                </a:lnTo>
                <a:lnTo>
                  <a:pt x="28" y="64"/>
                </a:lnTo>
                <a:lnTo>
                  <a:pt x="28" y="76"/>
                </a:lnTo>
                <a:lnTo>
                  <a:pt x="28" y="88"/>
                </a:lnTo>
                <a:lnTo>
                  <a:pt x="28" y="96"/>
                </a:lnTo>
                <a:lnTo>
                  <a:pt x="28" y="104"/>
                </a:lnTo>
                <a:lnTo>
                  <a:pt x="24" y="116"/>
                </a:lnTo>
                <a:lnTo>
                  <a:pt x="24" y="128"/>
                </a:lnTo>
                <a:lnTo>
                  <a:pt x="24" y="140"/>
                </a:lnTo>
                <a:lnTo>
                  <a:pt x="24" y="152"/>
                </a:lnTo>
                <a:lnTo>
                  <a:pt x="24" y="168"/>
                </a:lnTo>
                <a:lnTo>
                  <a:pt x="24" y="184"/>
                </a:lnTo>
                <a:lnTo>
                  <a:pt x="20" y="204"/>
                </a:lnTo>
                <a:lnTo>
                  <a:pt x="20" y="220"/>
                </a:lnTo>
                <a:lnTo>
                  <a:pt x="20" y="240"/>
                </a:lnTo>
                <a:lnTo>
                  <a:pt x="20" y="264"/>
                </a:lnTo>
                <a:lnTo>
                  <a:pt x="20" y="288"/>
                </a:lnTo>
                <a:lnTo>
                  <a:pt x="16" y="312"/>
                </a:lnTo>
                <a:lnTo>
                  <a:pt x="16" y="336"/>
                </a:lnTo>
                <a:lnTo>
                  <a:pt x="16" y="360"/>
                </a:lnTo>
                <a:lnTo>
                  <a:pt x="4" y="360"/>
                </a:lnTo>
                <a:lnTo>
                  <a:pt x="4" y="332"/>
                </a:lnTo>
                <a:lnTo>
                  <a:pt x="8" y="300"/>
                </a:lnTo>
                <a:lnTo>
                  <a:pt x="8" y="272"/>
                </a:lnTo>
                <a:lnTo>
                  <a:pt x="8" y="248"/>
                </a:lnTo>
                <a:lnTo>
                  <a:pt x="8" y="224"/>
                </a:lnTo>
                <a:lnTo>
                  <a:pt x="8" y="200"/>
                </a:lnTo>
                <a:lnTo>
                  <a:pt x="8" y="176"/>
                </a:lnTo>
                <a:lnTo>
                  <a:pt x="8" y="156"/>
                </a:lnTo>
                <a:lnTo>
                  <a:pt x="8" y="116"/>
                </a:lnTo>
                <a:lnTo>
                  <a:pt x="8" y="80"/>
                </a:lnTo>
                <a:lnTo>
                  <a:pt x="4" y="40"/>
                </a:lnTo>
                <a:lnTo>
                  <a:pt x="0" y="0"/>
                </a:lnTo>
                <a:lnTo>
                  <a:pt x="0" y="0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8" name="Freeform 78">
            <a:extLst>
              <a:ext uri="{FF2B5EF4-FFF2-40B4-BE49-F238E27FC236}">
                <a16:creationId xmlns:a16="http://schemas.microsoft.com/office/drawing/2014/main" id="{DE5BE1FD-FE2C-43E0-A88F-3AE654702E80}"/>
              </a:ext>
            </a:extLst>
          </p:cNvPr>
          <p:cNvSpPr>
            <a:spLocks/>
          </p:cNvSpPr>
          <p:nvPr/>
        </p:nvSpPr>
        <p:spPr bwMode="auto">
          <a:xfrm>
            <a:off x="2039787" y="2232231"/>
            <a:ext cx="1526041" cy="307571"/>
          </a:xfrm>
          <a:custGeom>
            <a:avLst/>
            <a:gdLst>
              <a:gd name="T0" fmla="*/ 0 w 420"/>
              <a:gd name="T1" fmla="*/ 40 h 64"/>
              <a:gd name="T2" fmla="*/ 8 w 420"/>
              <a:gd name="T3" fmla="*/ 32 h 64"/>
              <a:gd name="T4" fmla="*/ 24 w 420"/>
              <a:gd name="T5" fmla="*/ 32 h 64"/>
              <a:gd name="T6" fmla="*/ 48 w 420"/>
              <a:gd name="T7" fmla="*/ 32 h 64"/>
              <a:gd name="T8" fmla="*/ 88 w 420"/>
              <a:gd name="T9" fmla="*/ 28 h 64"/>
              <a:gd name="T10" fmla="*/ 140 w 420"/>
              <a:gd name="T11" fmla="*/ 20 h 64"/>
              <a:gd name="T12" fmla="*/ 200 w 420"/>
              <a:gd name="T13" fmla="*/ 16 h 64"/>
              <a:gd name="T14" fmla="*/ 252 w 420"/>
              <a:gd name="T15" fmla="*/ 12 h 64"/>
              <a:gd name="T16" fmla="*/ 292 w 420"/>
              <a:gd name="T17" fmla="*/ 8 h 64"/>
              <a:gd name="T18" fmla="*/ 316 w 420"/>
              <a:gd name="T19" fmla="*/ 4 h 64"/>
              <a:gd name="T20" fmla="*/ 332 w 420"/>
              <a:gd name="T21" fmla="*/ 0 h 64"/>
              <a:gd name="T22" fmla="*/ 348 w 420"/>
              <a:gd name="T23" fmla="*/ 0 h 64"/>
              <a:gd name="T24" fmla="*/ 360 w 420"/>
              <a:gd name="T25" fmla="*/ 0 h 64"/>
              <a:gd name="T26" fmla="*/ 380 w 420"/>
              <a:gd name="T27" fmla="*/ 8 h 64"/>
              <a:gd name="T28" fmla="*/ 404 w 420"/>
              <a:gd name="T29" fmla="*/ 16 h 64"/>
              <a:gd name="T30" fmla="*/ 416 w 420"/>
              <a:gd name="T31" fmla="*/ 24 h 64"/>
              <a:gd name="T32" fmla="*/ 416 w 420"/>
              <a:gd name="T33" fmla="*/ 32 h 64"/>
              <a:gd name="T34" fmla="*/ 404 w 420"/>
              <a:gd name="T35" fmla="*/ 36 h 64"/>
              <a:gd name="T36" fmla="*/ 384 w 420"/>
              <a:gd name="T37" fmla="*/ 40 h 64"/>
              <a:gd name="T38" fmla="*/ 352 w 420"/>
              <a:gd name="T39" fmla="*/ 40 h 64"/>
              <a:gd name="T40" fmla="*/ 292 w 420"/>
              <a:gd name="T41" fmla="*/ 40 h 64"/>
              <a:gd name="T42" fmla="*/ 220 w 420"/>
              <a:gd name="T43" fmla="*/ 44 h 64"/>
              <a:gd name="T44" fmla="*/ 192 w 420"/>
              <a:gd name="T45" fmla="*/ 48 h 64"/>
              <a:gd name="T46" fmla="*/ 164 w 420"/>
              <a:gd name="T47" fmla="*/ 52 h 64"/>
              <a:gd name="T48" fmla="*/ 140 w 420"/>
              <a:gd name="T49" fmla="*/ 52 h 64"/>
              <a:gd name="T50" fmla="*/ 124 w 420"/>
              <a:gd name="T51" fmla="*/ 56 h 64"/>
              <a:gd name="T52" fmla="*/ 108 w 420"/>
              <a:gd name="T53" fmla="*/ 56 h 64"/>
              <a:gd name="T54" fmla="*/ 88 w 420"/>
              <a:gd name="T55" fmla="*/ 60 h 64"/>
              <a:gd name="T56" fmla="*/ 72 w 420"/>
              <a:gd name="T57" fmla="*/ 60 h 64"/>
              <a:gd name="T58" fmla="*/ 56 w 420"/>
              <a:gd name="T59" fmla="*/ 64 h 64"/>
              <a:gd name="T60" fmla="*/ 20 w 420"/>
              <a:gd name="T61" fmla="*/ 60 h 64"/>
              <a:gd name="T62" fmla="*/ 4 w 420"/>
              <a:gd name="T63" fmla="*/ 52 h 64"/>
              <a:gd name="T64" fmla="*/ 0 w 420"/>
              <a:gd name="T65" fmla="*/ 44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420" h="64">
                <a:moveTo>
                  <a:pt x="0" y="44"/>
                </a:moveTo>
                <a:lnTo>
                  <a:pt x="0" y="40"/>
                </a:lnTo>
                <a:lnTo>
                  <a:pt x="4" y="36"/>
                </a:lnTo>
                <a:lnTo>
                  <a:pt x="8" y="32"/>
                </a:lnTo>
                <a:lnTo>
                  <a:pt x="20" y="32"/>
                </a:lnTo>
                <a:lnTo>
                  <a:pt x="24" y="32"/>
                </a:lnTo>
                <a:lnTo>
                  <a:pt x="36" y="32"/>
                </a:lnTo>
                <a:lnTo>
                  <a:pt x="48" y="32"/>
                </a:lnTo>
                <a:lnTo>
                  <a:pt x="68" y="28"/>
                </a:lnTo>
                <a:lnTo>
                  <a:pt x="88" y="28"/>
                </a:lnTo>
                <a:lnTo>
                  <a:pt x="112" y="24"/>
                </a:lnTo>
                <a:lnTo>
                  <a:pt x="140" y="20"/>
                </a:lnTo>
                <a:lnTo>
                  <a:pt x="172" y="20"/>
                </a:lnTo>
                <a:lnTo>
                  <a:pt x="200" y="16"/>
                </a:lnTo>
                <a:lnTo>
                  <a:pt x="228" y="12"/>
                </a:lnTo>
                <a:lnTo>
                  <a:pt x="252" y="12"/>
                </a:lnTo>
                <a:lnTo>
                  <a:pt x="276" y="8"/>
                </a:lnTo>
                <a:lnTo>
                  <a:pt x="292" y="8"/>
                </a:lnTo>
                <a:lnTo>
                  <a:pt x="304" y="4"/>
                </a:lnTo>
                <a:lnTo>
                  <a:pt x="316" y="4"/>
                </a:lnTo>
                <a:lnTo>
                  <a:pt x="324" y="0"/>
                </a:lnTo>
                <a:lnTo>
                  <a:pt x="332" y="0"/>
                </a:lnTo>
                <a:lnTo>
                  <a:pt x="340" y="0"/>
                </a:lnTo>
                <a:lnTo>
                  <a:pt x="348" y="0"/>
                </a:lnTo>
                <a:lnTo>
                  <a:pt x="356" y="0"/>
                </a:lnTo>
                <a:lnTo>
                  <a:pt x="360" y="0"/>
                </a:lnTo>
                <a:lnTo>
                  <a:pt x="368" y="4"/>
                </a:lnTo>
                <a:lnTo>
                  <a:pt x="380" y="8"/>
                </a:lnTo>
                <a:lnTo>
                  <a:pt x="392" y="12"/>
                </a:lnTo>
                <a:lnTo>
                  <a:pt x="404" y="16"/>
                </a:lnTo>
                <a:lnTo>
                  <a:pt x="412" y="20"/>
                </a:lnTo>
                <a:lnTo>
                  <a:pt x="416" y="24"/>
                </a:lnTo>
                <a:lnTo>
                  <a:pt x="420" y="28"/>
                </a:lnTo>
                <a:lnTo>
                  <a:pt x="416" y="32"/>
                </a:lnTo>
                <a:lnTo>
                  <a:pt x="412" y="36"/>
                </a:lnTo>
                <a:lnTo>
                  <a:pt x="404" y="36"/>
                </a:lnTo>
                <a:lnTo>
                  <a:pt x="396" y="36"/>
                </a:lnTo>
                <a:lnTo>
                  <a:pt x="384" y="40"/>
                </a:lnTo>
                <a:lnTo>
                  <a:pt x="372" y="40"/>
                </a:lnTo>
                <a:lnTo>
                  <a:pt x="352" y="40"/>
                </a:lnTo>
                <a:lnTo>
                  <a:pt x="336" y="40"/>
                </a:lnTo>
                <a:lnTo>
                  <a:pt x="292" y="40"/>
                </a:lnTo>
                <a:lnTo>
                  <a:pt x="256" y="44"/>
                </a:lnTo>
                <a:lnTo>
                  <a:pt x="220" y="44"/>
                </a:lnTo>
                <a:lnTo>
                  <a:pt x="204" y="48"/>
                </a:lnTo>
                <a:lnTo>
                  <a:pt x="192" y="48"/>
                </a:lnTo>
                <a:lnTo>
                  <a:pt x="176" y="48"/>
                </a:lnTo>
                <a:lnTo>
                  <a:pt x="164" y="52"/>
                </a:lnTo>
                <a:lnTo>
                  <a:pt x="152" y="52"/>
                </a:lnTo>
                <a:lnTo>
                  <a:pt x="140" y="52"/>
                </a:lnTo>
                <a:lnTo>
                  <a:pt x="132" y="56"/>
                </a:lnTo>
                <a:lnTo>
                  <a:pt x="124" y="56"/>
                </a:lnTo>
                <a:lnTo>
                  <a:pt x="116" y="56"/>
                </a:lnTo>
                <a:lnTo>
                  <a:pt x="108" y="56"/>
                </a:lnTo>
                <a:lnTo>
                  <a:pt x="100" y="60"/>
                </a:lnTo>
                <a:lnTo>
                  <a:pt x="88" y="60"/>
                </a:lnTo>
                <a:lnTo>
                  <a:pt x="80" y="60"/>
                </a:lnTo>
                <a:lnTo>
                  <a:pt x="72" y="60"/>
                </a:lnTo>
                <a:lnTo>
                  <a:pt x="64" y="64"/>
                </a:lnTo>
                <a:lnTo>
                  <a:pt x="56" y="64"/>
                </a:lnTo>
                <a:lnTo>
                  <a:pt x="32" y="60"/>
                </a:lnTo>
                <a:lnTo>
                  <a:pt x="20" y="60"/>
                </a:lnTo>
                <a:lnTo>
                  <a:pt x="12" y="56"/>
                </a:lnTo>
                <a:lnTo>
                  <a:pt x="4" y="52"/>
                </a:lnTo>
                <a:lnTo>
                  <a:pt x="0" y="44"/>
                </a:lnTo>
                <a:lnTo>
                  <a:pt x="0" y="44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9" name="Freeform 79">
            <a:extLst>
              <a:ext uri="{FF2B5EF4-FFF2-40B4-BE49-F238E27FC236}">
                <a16:creationId xmlns:a16="http://schemas.microsoft.com/office/drawing/2014/main" id="{D4E460FB-898B-4320-8F5D-6EB95A8589A3}"/>
              </a:ext>
            </a:extLst>
          </p:cNvPr>
          <p:cNvSpPr>
            <a:spLocks/>
          </p:cNvSpPr>
          <p:nvPr/>
        </p:nvSpPr>
        <p:spPr bwMode="auto">
          <a:xfrm>
            <a:off x="2156057" y="2712810"/>
            <a:ext cx="1264434" cy="249902"/>
          </a:xfrm>
          <a:custGeom>
            <a:avLst/>
            <a:gdLst>
              <a:gd name="T0" fmla="*/ 164 w 348"/>
              <a:gd name="T1" fmla="*/ 8 h 52"/>
              <a:gd name="T2" fmla="*/ 196 w 348"/>
              <a:gd name="T3" fmla="*/ 4 h 52"/>
              <a:gd name="T4" fmla="*/ 224 w 348"/>
              <a:gd name="T5" fmla="*/ 0 h 52"/>
              <a:gd name="T6" fmla="*/ 252 w 348"/>
              <a:gd name="T7" fmla="*/ 0 h 52"/>
              <a:gd name="T8" fmla="*/ 264 w 348"/>
              <a:gd name="T9" fmla="*/ 0 h 52"/>
              <a:gd name="T10" fmla="*/ 272 w 348"/>
              <a:gd name="T11" fmla="*/ 0 h 52"/>
              <a:gd name="T12" fmla="*/ 292 w 348"/>
              <a:gd name="T13" fmla="*/ 0 h 52"/>
              <a:gd name="T14" fmla="*/ 308 w 348"/>
              <a:gd name="T15" fmla="*/ 0 h 52"/>
              <a:gd name="T16" fmla="*/ 320 w 348"/>
              <a:gd name="T17" fmla="*/ 4 h 52"/>
              <a:gd name="T18" fmla="*/ 332 w 348"/>
              <a:gd name="T19" fmla="*/ 8 h 52"/>
              <a:gd name="T20" fmla="*/ 336 w 348"/>
              <a:gd name="T21" fmla="*/ 12 h 52"/>
              <a:gd name="T22" fmla="*/ 344 w 348"/>
              <a:gd name="T23" fmla="*/ 20 h 52"/>
              <a:gd name="T24" fmla="*/ 344 w 348"/>
              <a:gd name="T25" fmla="*/ 24 h 52"/>
              <a:gd name="T26" fmla="*/ 348 w 348"/>
              <a:gd name="T27" fmla="*/ 28 h 52"/>
              <a:gd name="T28" fmla="*/ 344 w 348"/>
              <a:gd name="T29" fmla="*/ 32 h 52"/>
              <a:gd name="T30" fmla="*/ 344 w 348"/>
              <a:gd name="T31" fmla="*/ 32 h 52"/>
              <a:gd name="T32" fmla="*/ 336 w 348"/>
              <a:gd name="T33" fmla="*/ 36 h 52"/>
              <a:gd name="T34" fmla="*/ 328 w 348"/>
              <a:gd name="T35" fmla="*/ 36 h 52"/>
              <a:gd name="T36" fmla="*/ 320 w 348"/>
              <a:gd name="T37" fmla="*/ 40 h 52"/>
              <a:gd name="T38" fmla="*/ 308 w 348"/>
              <a:gd name="T39" fmla="*/ 40 h 52"/>
              <a:gd name="T40" fmla="*/ 292 w 348"/>
              <a:gd name="T41" fmla="*/ 40 h 52"/>
              <a:gd name="T42" fmla="*/ 276 w 348"/>
              <a:gd name="T43" fmla="*/ 40 h 52"/>
              <a:gd name="T44" fmla="*/ 240 w 348"/>
              <a:gd name="T45" fmla="*/ 40 h 52"/>
              <a:gd name="T46" fmla="*/ 204 w 348"/>
              <a:gd name="T47" fmla="*/ 40 h 52"/>
              <a:gd name="T48" fmla="*/ 168 w 348"/>
              <a:gd name="T49" fmla="*/ 44 h 52"/>
              <a:gd name="T50" fmla="*/ 136 w 348"/>
              <a:gd name="T51" fmla="*/ 44 h 52"/>
              <a:gd name="T52" fmla="*/ 120 w 348"/>
              <a:gd name="T53" fmla="*/ 48 h 52"/>
              <a:gd name="T54" fmla="*/ 104 w 348"/>
              <a:gd name="T55" fmla="*/ 48 h 52"/>
              <a:gd name="T56" fmla="*/ 92 w 348"/>
              <a:gd name="T57" fmla="*/ 48 h 52"/>
              <a:gd name="T58" fmla="*/ 80 w 348"/>
              <a:gd name="T59" fmla="*/ 52 h 52"/>
              <a:gd name="T60" fmla="*/ 68 w 348"/>
              <a:gd name="T61" fmla="*/ 52 h 52"/>
              <a:gd name="T62" fmla="*/ 60 w 348"/>
              <a:gd name="T63" fmla="*/ 52 h 52"/>
              <a:gd name="T64" fmla="*/ 56 w 348"/>
              <a:gd name="T65" fmla="*/ 52 h 52"/>
              <a:gd name="T66" fmla="*/ 52 w 348"/>
              <a:gd name="T67" fmla="*/ 52 h 52"/>
              <a:gd name="T68" fmla="*/ 44 w 348"/>
              <a:gd name="T69" fmla="*/ 52 h 52"/>
              <a:gd name="T70" fmla="*/ 36 w 348"/>
              <a:gd name="T71" fmla="*/ 48 h 52"/>
              <a:gd name="T72" fmla="*/ 24 w 348"/>
              <a:gd name="T73" fmla="*/ 44 h 52"/>
              <a:gd name="T74" fmla="*/ 16 w 348"/>
              <a:gd name="T75" fmla="*/ 36 h 52"/>
              <a:gd name="T76" fmla="*/ 12 w 348"/>
              <a:gd name="T77" fmla="*/ 36 h 52"/>
              <a:gd name="T78" fmla="*/ 8 w 348"/>
              <a:gd name="T79" fmla="*/ 32 h 52"/>
              <a:gd name="T80" fmla="*/ 4 w 348"/>
              <a:gd name="T81" fmla="*/ 28 h 52"/>
              <a:gd name="T82" fmla="*/ 4 w 348"/>
              <a:gd name="T83" fmla="*/ 28 h 52"/>
              <a:gd name="T84" fmla="*/ 0 w 348"/>
              <a:gd name="T85" fmla="*/ 24 h 52"/>
              <a:gd name="T86" fmla="*/ 4 w 348"/>
              <a:gd name="T87" fmla="*/ 24 h 52"/>
              <a:gd name="T88" fmla="*/ 4 w 348"/>
              <a:gd name="T89" fmla="*/ 24 h 52"/>
              <a:gd name="T90" fmla="*/ 8 w 348"/>
              <a:gd name="T91" fmla="*/ 24 h 52"/>
              <a:gd name="T92" fmla="*/ 8 w 348"/>
              <a:gd name="T93" fmla="*/ 24 h 52"/>
              <a:gd name="T94" fmla="*/ 12 w 348"/>
              <a:gd name="T95" fmla="*/ 24 h 52"/>
              <a:gd name="T96" fmla="*/ 20 w 348"/>
              <a:gd name="T97" fmla="*/ 24 h 52"/>
              <a:gd name="T98" fmla="*/ 24 w 348"/>
              <a:gd name="T99" fmla="*/ 24 h 52"/>
              <a:gd name="T100" fmla="*/ 32 w 348"/>
              <a:gd name="T101" fmla="*/ 24 h 52"/>
              <a:gd name="T102" fmla="*/ 40 w 348"/>
              <a:gd name="T103" fmla="*/ 20 h 52"/>
              <a:gd name="T104" fmla="*/ 48 w 348"/>
              <a:gd name="T105" fmla="*/ 20 h 52"/>
              <a:gd name="T106" fmla="*/ 60 w 348"/>
              <a:gd name="T107" fmla="*/ 20 h 52"/>
              <a:gd name="T108" fmla="*/ 80 w 348"/>
              <a:gd name="T109" fmla="*/ 16 h 52"/>
              <a:gd name="T110" fmla="*/ 104 w 348"/>
              <a:gd name="T111" fmla="*/ 16 h 52"/>
              <a:gd name="T112" fmla="*/ 132 w 348"/>
              <a:gd name="T113" fmla="*/ 12 h 52"/>
              <a:gd name="T114" fmla="*/ 164 w 348"/>
              <a:gd name="T115" fmla="*/ 8 h 52"/>
              <a:gd name="T116" fmla="*/ 164 w 348"/>
              <a:gd name="T117" fmla="*/ 8 h 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348" h="52">
                <a:moveTo>
                  <a:pt x="164" y="8"/>
                </a:moveTo>
                <a:lnTo>
                  <a:pt x="196" y="4"/>
                </a:lnTo>
                <a:lnTo>
                  <a:pt x="224" y="0"/>
                </a:lnTo>
                <a:lnTo>
                  <a:pt x="252" y="0"/>
                </a:lnTo>
                <a:lnTo>
                  <a:pt x="264" y="0"/>
                </a:lnTo>
                <a:lnTo>
                  <a:pt x="272" y="0"/>
                </a:lnTo>
                <a:lnTo>
                  <a:pt x="292" y="0"/>
                </a:lnTo>
                <a:lnTo>
                  <a:pt x="308" y="0"/>
                </a:lnTo>
                <a:lnTo>
                  <a:pt x="320" y="4"/>
                </a:lnTo>
                <a:lnTo>
                  <a:pt x="332" y="8"/>
                </a:lnTo>
                <a:lnTo>
                  <a:pt x="336" y="12"/>
                </a:lnTo>
                <a:lnTo>
                  <a:pt x="344" y="20"/>
                </a:lnTo>
                <a:lnTo>
                  <a:pt x="344" y="24"/>
                </a:lnTo>
                <a:lnTo>
                  <a:pt x="348" y="28"/>
                </a:lnTo>
                <a:lnTo>
                  <a:pt x="344" y="32"/>
                </a:lnTo>
                <a:lnTo>
                  <a:pt x="344" y="32"/>
                </a:lnTo>
                <a:lnTo>
                  <a:pt x="336" y="36"/>
                </a:lnTo>
                <a:lnTo>
                  <a:pt x="328" y="36"/>
                </a:lnTo>
                <a:lnTo>
                  <a:pt x="320" y="40"/>
                </a:lnTo>
                <a:lnTo>
                  <a:pt x="308" y="40"/>
                </a:lnTo>
                <a:lnTo>
                  <a:pt x="292" y="40"/>
                </a:lnTo>
                <a:lnTo>
                  <a:pt x="276" y="40"/>
                </a:lnTo>
                <a:lnTo>
                  <a:pt x="240" y="40"/>
                </a:lnTo>
                <a:lnTo>
                  <a:pt x="204" y="40"/>
                </a:lnTo>
                <a:lnTo>
                  <a:pt x="168" y="44"/>
                </a:lnTo>
                <a:lnTo>
                  <a:pt x="136" y="44"/>
                </a:lnTo>
                <a:lnTo>
                  <a:pt x="120" y="48"/>
                </a:lnTo>
                <a:lnTo>
                  <a:pt x="104" y="48"/>
                </a:lnTo>
                <a:lnTo>
                  <a:pt x="92" y="48"/>
                </a:lnTo>
                <a:lnTo>
                  <a:pt x="80" y="52"/>
                </a:lnTo>
                <a:lnTo>
                  <a:pt x="68" y="52"/>
                </a:lnTo>
                <a:lnTo>
                  <a:pt x="60" y="52"/>
                </a:lnTo>
                <a:lnTo>
                  <a:pt x="56" y="52"/>
                </a:lnTo>
                <a:lnTo>
                  <a:pt x="52" y="52"/>
                </a:lnTo>
                <a:lnTo>
                  <a:pt x="44" y="52"/>
                </a:lnTo>
                <a:lnTo>
                  <a:pt x="36" y="48"/>
                </a:lnTo>
                <a:lnTo>
                  <a:pt x="24" y="44"/>
                </a:lnTo>
                <a:lnTo>
                  <a:pt x="16" y="36"/>
                </a:lnTo>
                <a:lnTo>
                  <a:pt x="12" y="36"/>
                </a:lnTo>
                <a:lnTo>
                  <a:pt x="8" y="32"/>
                </a:lnTo>
                <a:lnTo>
                  <a:pt x="4" y="28"/>
                </a:lnTo>
                <a:lnTo>
                  <a:pt x="4" y="28"/>
                </a:lnTo>
                <a:lnTo>
                  <a:pt x="0" y="24"/>
                </a:lnTo>
                <a:lnTo>
                  <a:pt x="4" y="24"/>
                </a:lnTo>
                <a:lnTo>
                  <a:pt x="4" y="24"/>
                </a:lnTo>
                <a:lnTo>
                  <a:pt x="8" y="24"/>
                </a:lnTo>
                <a:lnTo>
                  <a:pt x="8" y="24"/>
                </a:lnTo>
                <a:lnTo>
                  <a:pt x="12" y="24"/>
                </a:lnTo>
                <a:lnTo>
                  <a:pt x="20" y="24"/>
                </a:lnTo>
                <a:lnTo>
                  <a:pt x="24" y="24"/>
                </a:lnTo>
                <a:lnTo>
                  <a:pt x="32" y="24"/>
                </a:lnTo>
                <a:lnTo>
                  <a:pt x="40" y="20"/>
                </a:lnTo>
                <a:lnTo>
                  <a:pt x="48" y="20"/>
                </a:lnTo>
                <a:lnTo>
                  <a:pt x="60" y="20"/>
                </a:lnTo>
                <a:lnTo>
                  <a:pt x="80" y="16"/>
                </a:lnTo>
                <a:lnTo>
                  <a:pt x="104" y="16"/>
                </a:lnTo>
                <a:lnTo>
                  <a:pt x="132" y="12"/>
                </a:lnTo>
                <a:lnTo>
                  <a:pt x="164" y="8"/>
                </a:lnTo>
                <a:lnTo>
                  <a:pt x="164" y="8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0" name="Freeform 80">
            <a:extLst>
              <a:ext uri="{FF2B5EF4-FFF2-40B4-BE49-F238E27FC236}">
                <a16:creationId xmlns:a16="http://schemas.microsoft.com/office/drawing/2014/main" id="{50694ADE-149B-4853-89F8-75422E1A58A8}"/>
              </a:ext>
            </a:extLst>
          </p:cNvPr>
          <p:cNvSpPr>
            <a:spLocks/>
          </p:cNvSpPr>
          <p:nvPr/>
        </p:nvSpPr>
        <p:spPr bwMode="auto">
          <a:xfrm>
            <a:off x="2999012" y="1463302"/>
            <a:ext cx="363344" cy="826598"/>
          </a:xfrm>
          <a:custGeom>
            <a:avLst/>
            <a:gdLst>
              <a:gd name="T0" fmla="*/ 56 w 100"/>
              <a:gd name="T1" fmla="*/ 112 h 172"/>
              <a:gd name="T2" fmla="*/ 48 w 100"/>
              <a:gd name="T3" fmla="*/ 128 h 172"/>
              <a:gd name="T4" fmla="*/ 40 w 100"/>
              <a:gd name="T5" fmla="*/ 140 h 172"/>
              <a:gd name="T6" fmla="*/ 32 w 100"/>
              <a:gd name="T7" fmla="*/ 152 h 172"/>
              <a:gd name="T8" fmla="*/ 24 w 100"/>
              <a:gd name="T9" fmla="*/ 160 h 172"/>
              <a:gd name="T10" fmla="*/ 20 w 100"/>
              <a:gd name="T11" fmla="*/ 164 h 172"/>
              <a:gd name="T12" fmla="*/ 12 w 100"/>
              <a:gd name="T13" fmla="*/ 168 h 172"/>
              <a:gd name="T14" fmla="*/ 8 w 100"/>
              <a:gd name="T15" fmla="*/ 172 h 172"/>
              <a:gd name="T16" fmla="*/ 4 w 100"/>
              <a:gd name="T17" fmla="*/ 172 h 172"/>
              <a:gd name="T18" fmla="*/ 4 w 100"/>
              <a:gd name="T19" fmla="*/ 168 h 172"/>
              <a:gd name="T20" fmla="*/ 0 w 100"/>
              <a:gd name="T21" fmla="*/ 168 h 172"/>
              <a:gd name="T22" fmla="*/ 0 w 100"/>
              <a:gd name="T23" fmla="*/ 160 h 172"/>
              <a:gd name="T24" fmla="*/ 0 w 100"/>
              <a:gd name="T25" fmla="*/ 156 h 172"/>
              <a:gd name="T26" fmla="*/ 0 w 100"/>
              <a:gd name="T27" fmla="*/ 148 h 172"/>
              <a:gd name="T28" fmla="*/ 4 w 100"/>
              <a:gd name="T29" fmla="*/ 140 h 172"/>
              <a:gd name="T30" fmla="*/ 4 w 100"/>
              <a:gd name="T31" fmla="*/ 128 h 172"/>
              <a:gd name="T32" fmla="*/ 8 w 100"/>
              <a:gd name="T33" fmla="*/ 120 h 172"/>
              <a:gd name="T34" fmla="*/ 16 w 100"/>
              <a:gd name="T35" fmla="*/ 96 h 172"/>
              <a:gd name="T36" fmla="*/ 24 w 100"/>
              <a:gd name="T37" fmla="*/ 76 h 172"/>
              <a:gd name="T38" fmla="*/ 28 w 100"/>
              <a:gd name="T39" fmla="*/ 60 h 172"/>
              <a:gd name="T40" fmla="*/ 32 w 100"/>
              <a:gd name="T41" fmla="*/ 44 h 172"/>
              <a:gd name="T42" fmla="*/ 32 w 100"/>
              <a:gd name="T43" fmla="*/ 32 h 172"/>
              <a:gd name="T44" fmla="*/ 36 w 100"/>
              <a:gd name="T45" fmla="*/ 24 h 172"/>
              <a:gd name="T46" fmla="*/ 32 w 100"/>
              <a:gd name="T47" fmla="*/ 20 h 172"/>
              <a:gd name="T48" fmla="*/ 32 w 100"/>
              <a:gd name="T49" fmla="*/ 16 h 172"/>
              <a:gd name="T50" fmla="*/ 28 w 100"/>
              <a:gd name="T51" fmla="*/ 16 h 172"/>
              <a:gd name="T52" fmla="*/ 28 w 100"/>
              <a:gd name="T53" fmla="*/ 12 h 172"/>
              <a:gd name="T54" fmla="*/ 28 w 100"/>
              <a:gd name="T55" fmla="*/ 8 h 172"/>
              <a:gd name="T56" fmla="*/ 28 w 100"/>
              <a:gd name="T57" fmla="*/ 4 h 172"/>
              <a:gd name="T58" fmla="*/ 32 w 100"/>
              <a:gd name="T59" fmla="*/ 0 h 172"/>
              <a:gd name="T60" fmla="*/ 40 w 100"/>
              <a:gd name="T61" fmla="*/ 0 h 172"/>
              <a:gd name="T62" fmla="*/ 44 w 100"/>
              <a:gd name="T63" fmla="*/ 0 h 172"/>
              <a:gd name="T64" fmla="*/ 56 w 100"/>
              <a:gd name="T65" fmla="*/ 0 h 172"/>
              <a:gd name="T66" fmla="*/ 68 w 100"/>
              <a:gd name="T67" fmla="*/ 4 h 172"/>
              <a:gd name="T68" fmla="*/ 76 w 100"/>
              <a:gd name="T69" fmla="*/ 4 h 172"/>
              <a:gd name="T70" fmla="*/ 84 w 100"/>
              <a:gd name="T71" fmla="*/ 8 h 172"/>
              <a:gd name="T72" fmla="*/ 92 w 100"/>
              <a:gd name="T73" fmla="*/ 12 h 172"/>
              <a:gd name="T74" fmla="*/ 96 w 100"/>
              <a:gd name="T75" fmla="*/ 16 h 172"/>
              <a:gd name="T76" fmla="*/ 100 w 100"/>
              <a:gd name="T77" fmla="*/ 24 h 172"/>
              <a:gd name="T78" fmla="*/ 100 w 100"/>
              <a:gd name="T79" fmla="*/ 28 h 172"/>
              <a:gd name="T80" fmla="*/ 100 w 100"/>
              <a:gd name="T81" fmla="*/ 36 h 172"/>
              <a:gd name="T82" fmla="*/ 96 w 100"/>
              <a:gd name="T83" fmla="*/ 44 h 172"/>
              <a:gd name="T84" fmla="*/ 96 w 100"/>
              <a:gd name="T85" fmla="*/ 48 h 172"/>
              <a:gd name="T86" fmla="*/ 92 w 100"/>
              <a:gd name="T87" fmla="*/ 56 h 172"/>
              <a:gd name="T88" fmla="*/ 88 w 100"/>
              <a:gd name="T89" fmla="*/ 64 h 172"/>
              <a:gd name="T90" fmla="*/ 80 w 100"/>
              <a:gd name="T91" fmla="*/ 76 h 172"/>
              <a:gd name="T92" fmla="*/ 72 w 100"/>
              <a:gd name="T93" fmla="*/ 88 h 172"/>
              <a:gd name="T94" fmla="*/ 64 w 100"/>
              <a:gd name="T95" fmla="*/ 100 h 172"/>
              <a:gd name="T96" fmla="*/ 56 w 100"/>
              <a:gd name="T97" fmla="*/ 112 h 172"/>
              <a:gd name="T98" fmla="*/ 56 w 100"/>
              <a:gd name="T99" fmla="*/ 112 h 1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00" h="172">
                <a:moveTo>
                  <a:pt x="56" y="112"/>
                </a:moveTo>
                <a:lnTo>
                  <a:pt x="48" y="128"/>
                </a:lnTo>
                <a:lnTo>
                  <a:pt x="40" y="140"/>
                </a:lnTo>
                <a:lnTo>
                  <a:pt x="32" y="152"/>
                </a:lnTo>
                <a:lnTo>
                  <a:pt x="24" y="160"/>
                </a:lnTo>
                <a:lnTo>
                  <a:pt x="20" y="164"/>
                </a:lnTo>
                <a:lnTo>
                  <a:pt x="12" y="168"/>
                </a:lnTo>
                <a:lnTo>
                  <a:pt x="8" y="172"/>
                </a:lnTo>
                <a:lnTo>
                  <a:pt x="4" y="172"/>
                </a:lnTo>
                <a:lnTo>
                  <a:pt x="4" y="168"/>
                </a:lnTo>
                <a:lnTo>
                  <a:pt x="0" y="168"/>
                </a:lnTo>
                <a:lnTo>
                  <a:pt x="0" y="160"/>
                </a:lnTo>
                <a:lnTo>
                  <a:pt x="0" y="156"/>
                </a:lnTo>
                <a:lnTo>
                  <a:pt x="0" y="148"/>
                </a:lnTo>
                <a:lnTo>
                  <a:pt x="4" y="140"/>
                </a:lnTo>
                <a:lnTo>
                  <a:pt x="4" y="128"/>
                </a:lnTo>
                <a:lnTo>
                  <a:pt x="8" y="120"/>
                </a:lnTo>
                <a:lnTo>
                  <a:pt x="16" y="96"/>
                </a:lnTo>
                <a:lnTo>
                  <a:pt x="24" y="76"/>
                </a:lnTo>
                <a:lnTo>
                  <a:pt x="28" y="60"/>
                </a:lnTo>
                <a:lnTo>
                  <a:pt x="32" y="44"/>
                </a:lnTo>
                <a:lnTo>
                  <a:pt x="32" y="32"/>
                </a:lnTo>
                <a:lnTo>
                  <a:pt x="36" y="24"/>
                </a:lnTo>
                <a:lnTo>
                  <a:pt x="32" y="20"/>
                </a:lnTo>
                <a:lnTo>
                  <a:pt x="32" y="16"/>
                </a:lnTo>
                <a:lnTo>
                  <a:pt x="28" y="16"/>
                </a:lnTo>
                <a:lnTo>
                  <a:pt x="28" y="12"/>
                </a:lnTo>
                <a:lnTo>
                  <a:pt x="28" y="8"/>
                </a:lnTo>
                <a:lnTo>
                  <a:pt x="28" y="4"/>
                </a:lnTo>
                <a:lnTo>
                  <a:pt x="32" y="0"/>
                </a:lnTo>
                <a:lnTo>
                  <a:pt x="40" y="0"/>
                </a:lnTo>
                <a:lnTo>
                  <a:pt x="44" y="0"/>
                </a:lnTo>
                <a:lnTo>
                  <a:pt x="56" y="0"/>
                </a:lnTo>
                <a:lnTo>
                  <a:pt x="68" y="4"/>
                </a:lnTo>
                <a:lnTo>
                  <a:pt x="76" y="4"/>
                </a:lnTo>
                <a:lnTo>
                  <a:pt x="84" y="8"/>
                </a:lnTo>
                <a:lnTo>
                  <a:pt x="92" y="12"/>
                </a:lnTo>
                <a:lnTo>
                  <a:pt x="96" y="16"/>
                </a:lnTo>
                <a:lnTo>
                  <a:pt x="100" y="24"/>
                </a:lnTo>
                <a:lnTo>
                  <a:pt x="100" y="28"/>
                </a:lnTo>
                <a:lnTo>
                  <a:pt x="100" y="36"/>
                </a:lnTo>
                <a:lnTo>
                  <a:pt x="96" y="44"/>
                </a:lnTo>
                <a:lnTo>
                  <a:pt x="96" y="48"/>
                </a:lnTo>
                <a:lnTo>
                  <a:pt x="92" y="56"/>
                </a:lnTo>
                <a:lnTo>
                  <a:pt x="88" y="64"/>
                </a:lnTo>
                <a:lnTo>
                  <a:pt x="80" y="76"/>
                </a:lnTo>
                <a:lnTo>
                  <a:pt x="72" y="88"/>
                </a:lnTo>
                <a:lnTo>
                  <a:pt x="64" y="100"/>
                </a:lnTo>
                <a:lnTo>
                  <a:pt x="56" y="112"/>
                </a:lnTo>
                <a:lnTo>
                  <a:pt x="56" y="112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1" name="Freeform 81">
            <a:extLst>
              <a:ext uri="{FF2B5EF4-FFF2-40B4-BE49-F238E27FC236}">
                <a16:creationId xmlns:a16="http://schemas.microsoft.com/office/drawing/2014/main" id="{E958D89D-C4CF-42AA-B93F-C36A637286BA}"/>
              </a:ext>
            </a:extLst>
          </p:cNvPr>
          <p:cNvSpPr>
            <a:spLocks/>
          </p:cNvSpPr>
          <p:nvPr/>
        </p:nvSpPr>
        <p:spPr bwMode="auto">
          <a:xfrm>
            <a:off x="1472971" y="2559025"/>
            <a:ext cx="406944" cy="57669"/>
          </a:xfrm>
          <a:custGeom>
            <a:avLst/>
            <a:gdLst>
              <a:gd name="T0" fmla="*/ 44 w 112"/>
              <a:gd name="T1" fmla="*/ 0 h 12"/>
              <a:gd name="T2" fmla="*/ 52 w 112"/>
              <a:gd name="T3" fmla="*/ 0 h 12"/>
              <a:gd name="T4" fmla="*/ 64 w 112"/>
              <a:gd name="T5" fmla="*/ 0 h 12"/>
              <a:gd name="T6" fmla="*/ 72 w 112"/>
              <a:gd name="T7" fmla="*/ 0 h 12"/>
              <a:gd name="T8" fmla="*/ 76 w 112"/>
              <a:gd name="T9" fmla="*/ 0 h 12"/>
              <a:gd name="T10" fmla="*/ 84 w 112"/>
              <a:gd name="T11" fmla="*/ 0 h 12"/>
              <a:gd name="T12" fmla="*/ 92 w 112"/>
              <a:gd name="T13" fmla="*/ 0 h 12"/>
              <a:gd name="T14" fmla="*/ 104 w 112"/>
              <a:gd name="T15" fmla="*/ 4 h 12"/>
              <a:gd name="T16" fmla="*/ 112 w 112"/>
              <a:gd name="T17" fmla="*/ 8 h 12"/>
              <a:gd name="T18" fmla="*/ 112 w 112"/>
              <a:gd name="T19" fmla="*/ 12 h 12"/>
              <a:gd name="T20" fmla="*/ 0 w 112"/>
              <a:gd name="T21" fmla="*/ 12 h 12"/>
              <a:gd name="T22" fmla="*/ 0 w 112"/>
              <a:gd name="T23" fmla="*/ 8 h 12"/>
              <a:gd name="T24" fmla="*/ 24 w 112"/>
              <a:gd name="T25" fmla="*/ 4 h 12"/>
              <a:gd name="T26" fmla="*/ 32 w 112"/>
              <a:gd name="T27" fmla="*/ 4 h 12"/>
              <a:gd name="T28" fmla="*/ 44 w 112"/>
              <a:gd name="T29" fmla="*/ 0 h 12"/>
              <a:gd name="T30" fmla="*/ 44 w 112"/>
              <a:gd name="T31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12" h="12">
                <a:moveTo>
                  <a:pt x="44" y="0"/>
                </a:moveTo>
                <a:lnTo>
                  <a:pt x="52" y="0"/>
                </a:lnTo>
                <a:lnTo>
                  <a:pt x="64" y="0"/>
                </a:lnTo>
                <a:lnTo>
                  <a:pt x="72" y="0"/>
                </a:lnTo>
                <a:lnTo>
                  <a:pt x="76" y="0"/>
                </a:lnTo>
                <a:lnTo>
                  <a:pt x="84" y="0"/>
                </a:lnTo>
                <a:lnTo>
                  <a:pt x="92" y="0"/>
                </a:lnTo>
                <a:lnTo>
                  <a:pt x="104" y="4"/>
                </a:lnTo>
                <a:lnTo>
                  <a:pt x="112" y="8"/>
                </a:lnTo>
                <a:lnTo>
                  <a:pt x="112" y="12"/>
                </a:lnTo>
                <a:lnTo>
                  <a:pt x="0" y="12"/>
                </a:lnTo>
                <a:lnTo>
                  <a:pt x="0" y="8"/>
                </a:lnTo>
                <a:lnTo>
                  <a:pt x="24" y="4"/>
                </a:lnTo>
                <a:lnTo>
                  <a:pt x="32" y="4"/>
                </a:lnTo>
                <a:lnTo>
                  <a:pt x="44" y="0"/>
                </a:lnTo>
                <a:lnTo>
                  <a:pt x="44" y="0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3" name="Freeform 83">
            <a:extLst>
              <a:ext uri="{FF2B5EF4-FFF2-40B4-BE49-F238E27FC236}">
                <a16:creationId xmlns:a16="http://schemas.microsoft.com/office/drawing/2014/main" id="{3695C638-5447-495E-9DCD-56D65D263D9F}"/>
              </a:ext>
            </a:extLst>
          </p:cNvPr>
          <p:cNvSpPr>
            <a:spLocks/>
          </p:cNvSpPr>
          <p:nvPr/>
        </p:nvSpPr>
        <p:spPr bwMode="auto">
          <a:xfrm>
            <a:off x="1832287" y="4970962"/>
            <a:ext cx="203472" cy="865044"/>
          </a:xfrm>
          <a:custGeom>
            <a:avLst/>
            <a:gdLst>
              <a:gd name="T0" fmla="*/ 0 w 56"/>
              <a:gd name="T1" fmla="*/ 4 h 180"/>
              <a:gd name="T2" fmla="*/ 4 w 56"/>
              <a:gd name="T3" fmla="*/ 4 h 180"/>
              <a:gd name="T4" fmla="*/ 8 w 56"/>
              <a:gd name="T5" fmla="*/ 0 h 180"/>
              <a:gd name="T6" fmla="*/ 12 w 56"/>
              <a:gd name="T7" fmla="*/ 0 h 180"/>
              <a:gd name="T8" fmla="*/ 20 w 56"/>
              <a:gd name="T9" fmla="*/ 0 h 180"/>
              <a:gd name="T10" fmla="*/ 24 w 56"/>
              <a:gd name="T11" fmla="*/ 0 h 180"/>
              <a:gd name="T12" fmla="*/ 36 w 56"/>
              <a:gd name="T13" fmla="*/ 0 h 180"/>
              <a:gd name="T14" fmla="*/ 44 w 56"/>
              <a:gd name="T15" fmla="*/ 0 h 180"/>
              <a:gd name="T16" fmla="*/ 56 w 56"/>
              <a:gd name="T17" fmla="*/ 4 h 180"/>
              <a:gd name="T18" fmla="*/ 56 w 56"/>
              <a:gd name="T19" fmla="*/ 36 h 180"/>
              <a:gd name="T20" fmla="*/ 56 w 56"/>
              <a:gd name="T21" fmla="*/ 68 h 180"/>
              <a:gd name="T22" fmla="*/ 56 w 56"/>
              <a:gd name="T23" fmla="*/ 92 h 180"/>
              <a:gd name="T24" fmla="*/ 56 w 56"/>
              <a:gd name="T25" fmla="*/ 116 h 180"/>
              <a:gd name="T26" fmla="*/ 52 w 56"/>
              <a:gd name="T27" fmla="*/ 132 h 180"/>
              <a:gd name="T28" fmla="*/ 52 w 56"/>
              <a:gd name="T29" fmla="*/ 148 h 180"/>
              <a:gd name="T30" fmla="*/ 52 w 56"/>
              <a:gd name="T31" fmla="*/ 152 h 180"/>
              <a:gd name="T32" fmla="*/ 52 w 56"/>
              <a:gd name="T33" fmla="*/ 160 h 180"/>
              <a:gd name="T34" fmla="*/ 48 w 56"/>
              <a:gd name="T35" fmla="*/ 160 h 180"/>
              <a:gd name="T36" fmla="*/ 48 w 56"/>
              <a:gd name="T37" fmla="*/ 164 h 180"/>
              <a:gd name="T38" fmla="*/ 44 w 56"/>
              <a:gd name="T39" fmla="*/ 172 h 180"/>
              <a:gd name="T40" fmla="*/ 40 w 56"/>
              <a:gd name="T41" fmla="*/ 176 h 180"/>
              <a:gd name="T42" fmla="*/ 36 w 56"/>
              <a:gd name="T43" fmla="*/ 180 h 180"/>
              <a:gd name="T44" fmla="*/ 32 w 56"/>
              <a:gd name="T45" fmla="*/ 180 h 180"/>
              <a:gd name="T46" fmla="*/ 24 w 56"/>
              <a:gd name="T47" fmla="*/ 180 h 180"/>
              <a:gd name="T48" fmla="*/ 20 w 56"/>
              <a:gd name="T49" fmla="*/ 176 h 180"/>
              <a:gd name="T50" fmla="*/ 16 w 56"/>
              <a:gd name="T51" fmla="*/ 172 h 180"/>
              <a:gd name="T52" fmla="*/ 12 w 56"/>
              <a:gd name="T53" fmla="*/ 168 h 180"/>
              <a:gd name="T54" fmla="*/ 8 w 56"/>
              <a:gd name="T55" fmla="*/ 160 h 180"/>
              <a:gd name="T56" fmla="*/ 8 w 56"/>
              <a:gd name="T57" fmla="*/ 156 h 180"/>
              <a:gd name="T58" fmla="*/ 4 w 56"/>
              <a:gd name="T59" fmla="*/ 148 h 180"/>
              <a:gd name="T60" fmla="*/ 4 w 56"/>
              <a:gd name="T61" fmla="*/ 144 h 180"/>
              <a:gd name="T62" fmla="*/ 4 w 56"/>
              <a:gd name="T63" fmla="*/ 140 h 180"/>
              <a:gd name="T64" fmla="*/ 4 w 56"/>
              <a:gd name="T65" fmla="*/ 140 h 180"/>
              <a:gd name="T66" fmla="*/ 4 w 56"/>
              <a:gd name="T67" fmla="*/ 132 h 180"/>
              <a:gd name="T68" fmla="*/ 4 w 56"/>
              <a:gd name="T69" fmla="*/ 128 h 180"/>
              <a:gd name="T70" fmla="*/ 4 w 56"/>
              <a:gd name="T71" fmla="*/ 120 h 180"/>
              <a:gd name="T72" fmla="*/ 4 w 56"/>
              <a:gd name="T73" fmla="*/ 112 h 180"/>
              <a:gd name="T74" fmla="*/ 8 w 56"/>
              <a:gd name="T75" fmla="*/ 104 h 180"/>
              <a:gd name="T76" fmla="*/ 8 w 56"/>
              <a:gd name="T77" fmla="*/ 96 h 180"/>
              <a:gd name="T78" fmla="*/ 8 w 56"/>
              <a:gd name="T79" fmla="*/ 76 h 180"/>
              <a:gd name="T80" fmla="*/ 8 w 56"/>
              <a:gd name="T81" fmla="*/ 60 h 180"/>
              <a:gd name="T82" fmla="*/ 8 w 56"/>
              <a:gd name="T83" fmla="*/ 48 h 180"/>
              <a:gd name="T84" fmla="*/ 4 w 56"/>
              <a:gd name="T85" fmla="*/ 36 h 180"/>
              <a:gd name="T86" fmla="*/ 0 w 56"/>
              <a:gd name="T87" fmla="*/ 28 h 180"/>
              <a:gd name="T88" fmla="*/ 0 w 56"/>
              <a:gd name="T89" fmla="*/ 20 h 180"/>
              <a:gd name="T90" fmla="*/ 0 w 56"/>
              <a:gd name="T91" fmla="*/ 12 h 180"/>
              <a:gd name="T92" fmla="*/ 0 w 56"/>
              <a:gd name="T93" fmla="*/ 4 h 180"/>
              <a:gd name="T94" fmla="*/ 0 w 56"/>
              <a:gd name="T95" fmla="*/ 4 h 1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56" h="180">
                <a:moveTo>
                  <a:pt x="0" y="4"/>
                </a:moveTo>
                <a:lnTo>
                  <a:pt x="4" y="4"/>
                </a:lnTo>
                <a:lnTo>
                  <a:pt x="8" y="0"/>
                </a:lnTo>
                <a:lnTo>
                  <a:pt x="12" y="0"/>
                </a:lnTo>
                <a:lnTo>
                  <a:pt x="20" y="0"/>
                </a:lnTo>
                <a:lnTo>
                  <a:pt x="24" y="0"/>
                </a:lnTo>
                <a:lnTo>
                  <a:pt x="36" y="0"/>
                </a:lnTo>
                <a:lnTo>
                  <a:pt x="44" y="0"/>
                </a:lnTo>
                <a:lnTo>
                  <a:pt x="56" y="4"/>
                </a:lnTo>
                <a:lnTo>
                  <a:pt x="56" y="36"/>
                </a:lnTo>
                <a:lnTo>
                  <a:pt x="56" y="68"/>
                </a:lnTo>
                <a:lnTo>
                  <a:pt x="56" y="92"/>
                </a:lnTo>
                <a:lnTo>
                  <a:pt x="56" y="116"/>
                </a:lnTo>
                <a:lnTo>
                  <a:pt x="52" y="132"/>
                </a:lnTo>
                <a:lnTo>
                  <a:pt x="52" y="148"/>
                </a:lnTo>
                <a:lnTo>
                  <a:pt x="52" y="152"/>
                </a:lnTo>
                <a:lnTo>
                  <a:pt x="52" y="160"/>
                </a:lnTo>
                <a:lnTo>
                  <a:pt x="48" y="160"/>
                </a:lnTo>
                <a:lnTo>
                  <a:pt x="48" y="164"/>
                </a:lnTo>
                <a:lnTo>
                  <a:pt x="44" y="172"/>
                </a:lnTo>
                <a:lnTo>
                  <a:pt x="40" y="176"/>
                </a:lnTo>
                <a:lnTo>
                  <a:pt x="36" y="180"/>
                </a:lnTo>
                <a:lnTo>
                  <a:pt x="32" y="180"/>
                </a:lnTo>
                <a:lnTo>
                  <a:pt x="24" y="180"/>
                </a:lnTo>
                <a:lnTo>
                  <a:pt x="20" y="176"/>
                </a:lnTo>
                <a:lnTo>
                  <a:pt x="16" y="172"/>
                </a:lnTo>
                <a:lnTo>
                  <a:pt x="12" y="168"/>
                </a:lnTo>
                <a:lnTo>
                  <a:pt x="8" y="160"/>
                </a:lnTo>
                <a:lnTo>
                  <a:pt x="8" y="156"/>
                </a:lnTo>
                <a:lnTo>
                  <a:pt x="4" y="148"/>
                </a:lnTo>
                <a:lnTo>
                  <a:pt x="4" y="144"/>
                </a:lnTo>
                <a:lnTo>
                  <a:pt x="4" y="140"/>
                </a:lnTo>
                <a:lnTo>
                  <a:pt x="4" y="140"/>
                </a:lnTo>
                <a:lnTo>
                  <a:pt x="4" y="132"/>
                </a:lnTo>
                <a:lnTo>
                  <a:pt x="4" y="128"/>
                </a:lnTo>
                <a:lnTo>
                  <a:pt x="4" y="120"/>
                </a:lnTo>
                <a:lnTo>
                  <a:pt x="4" y="112"/>
                </a:lnTo>
                <a:lnTo>
                  <a:pt x="8" y="104"/>
                </a:lnTo>
                <a:lnTo>
                  <a:pt x="8" y="96"/>
                </a:lnTo>
                <a:lnTo>
                  <a:pt x="8" y="76"/>
                </a:lnTo>
                <a:lnTo>
                  <a:pt x="8" y="60"/>
                </a:lnTo>
                <a:lnTo>
                  <a:pt x="8" y="48"/>
                </a:lnTo>
                <a:lnTo>
                  <a:pt x="4" y="36"/>
                </a:lnTo>
                <a:lnTo>
                  <a:pt x="0" y="28"/>
                </a:lnTo>
                <a:lnTo>
                  <a:pt x="0" y="20"/>
                </a:lnTo>
                <a:lnTo>
                  <a:pt x="0" y="12"/>
                </a:lnTo>
                <a:lnTo>
                  <a:pt x="0" y="4"/>
                </a:lnTo>
                <a:lnTo>
                  <a:pt x="0" y="4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4" name="Freeform 84">
            <a:extLst>
              <a:ext uri="{FF2B5EF4-FFF2-40B4-BE49-F238E27FC236}">
                <a16:creationId xmlns:a16="http://schemas.microsoft.com/office/drawing/2014/main" id="{7132FA63-C6D8-4902-9928-BCB8796A8DB2}"/>
              </a:ext>
            </a:extLst>
          </p:cNvPr>
          <p:cNvSpPr>
            <a:spLocks/>
          </p:cNvSpPr>
          <p:nvPr/>
        </p:nvSpPr>
        <p:spPr bwMode="auto">
          <a:xfrm>
            <a:off x="1396275" y="5163194"/>
            <a:ext cx="1060962" cy="1287954"/>
          </a:xfrm>
          <a:custGeom>
            <a:avLst/>
            <a:gdLst>
              <a:gd name="T0" fmla="*/ 252 w 292"/>
              <a:gd name="T1" fmla="*/ 136 h 268"/>
              <a:gd name="T2" fmla="*/ 220 w 292"/>
              <a:gd name="T3" fmla="*/ 176 h 268"/>
              <a:gd name="T4" fmla="*/ 188 w 292"/>
              <a:gd name="T5" fmla="*/ 204 h 268"/>
              <a:gd name="T6" fmla="*/ 164 w 292"/>
              <a:gd name="T7" fmla="*/ 220 h 268"/>
              <a:gd name="T8" fmla="*/ 116 w 292"/>
              <a:gd name="T9" fmla="*/ 240 h 268"/>
              <a:gd name="T10" fmla="*/ 64 w 292"/>
              <a:gd name="T11" fmla="*/ 260 h 268"/>
              <a:gd name="T12" fmla="*/ 32 w 292"/>
              <a:gd name="T13" fmla="*/ 264 h 268"/>
              <a:gd name="T14" fmla="*/ 12 w 292"/>
              <a:gd name="T15" fmla="*/ 268 h 268"/>
              <a:gd name="T16" fmla="*/ 0 w 292"/>
              <a:gd name="T17" fmla="*/ 268 h 268"/>
              <a:gd name="T18" fmla="*/ 0 w 292"/>
              <a:gd name="T19" fmla="*/ 264 h 268"/>
              <a:gd name="T20" fmla="*/ 4 w 292"/>
              <a:gd name="T21" fmla="*/ 260 h 268"/>
              <a:gd name="T22" fmla="*/ 20 w 292"/>
              <a:gd name="T23" fmla="*/ 252 h 268"/>
              <a:gd name="T24" fmla="*/ 44 w 292"/>
              <a:gd name="T25" fmla="*/ 240 h 268"/>
              <a:gd name="T26" fmla="*/ 92 w 292"/>
              <a:gd name="T27" fmla="*/ 216 h 268"/>
              <a:gd name="T28" fmla="*/ 144 w 292"/>
              <a:gd name="T29" fmla="*/ 184 h 268"/>
              <a:gd name="T30" fmla="*/ 180 w 292"/>
              <a:gd name="T31" fmla="*/ 148 h 268"/>
              <a:gd name="T32" fmla="*/ 208 w 292"/>
              <a:gd name="T33" fmla="*/ 112 h 268"/>
              <a:gd name="T34" fmla="*/ 220 w 292"/>
              <a:gd name="T35" fmla="*/ 80 h 268"/>
              <a:gd name="T36" fmla="*/ 228 w 292"/>
              <a:gd name="T37" fmla="*/ 52 h 268"/>
              <a:gd name="T38" fmla="*/ 228 w 292"/>
              <a:gd name="T39" fmla="*/ 36 h 268"/>
              <a:gd name="T40" fmla="*/ 224 w 292"/>
              <a:gd name="T41" fmla="*/ 24 h 268"/>
              <a:gd name="T42" fmla="*/ 220 w 292"/>
              <a:gd name="T43" fmla="*/ 16 h 268"/>
              <a:gd name="T44" fmla="*/ 224 w 292"/>
              <a:gd name="T45" fmla="*/ 8 h 268"/>
              <a:gd name="T46" fmla="*/ 236 w 292"/>
              <a:gd name="T47" fmla="*/ 0 h 268"/>
              <a:gd name="T48" fmla="*/ 260 w 292"/>
              <a:gd name="T49" fmla="*/ 8 h 268"/>
              <a:gd name="T50" fmla="*/ 276 w 292"/>
              <a:gd name="T51" fmla="*/ 12 h 268"/>
              <a:gd name="T52" fmla="*/ 284 w 292"/>
              <a:gd name="T53" fmla="*/ 16 h 268"/>
              <a:gd name="T54" fmla="*/ 292 w 292"/>
              <a:gd name="T55" fmla="*/ 24 h 268"/>
              <a:gd name="T56" fmla="*/ 292 w 292"/>
              <a:gd name="T57" fmla="*/ 36 h 268"/>
              <a:gd name="T58" fmla="*/ 288 w 292"/>
              <a:gd name="T59" fmla="*/ 52 h 268"/>
              <a:gd name="T60" fmla="*/ 280 w 292"/>
              <a:gd name="T61" fmla="*/ 80 h 268"/>
              <a:gd name="T62" fmla="*/ 260 w 292"/>
              <a:gd name="T63" fmla="*/ 116 h 2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292" h="268">
                <a:moveTo>
                  <a:pt x="260" y="116"/>
                </a:moveTo>
                <a:lnTo>
                  <a:pt x="252" y="136"/>
                </a:lnTo>
                <a:lnTo>
                  <a:pt x="236" y="156"/>
                </a:lnTo>
                <a:lnTo>
                  <a:pt x="220" y="176"/>
                </a:lnTo>
                <a:lnTo>
                  <a:pt x="200" y="192"/>
                </a:lnTo>
                <a:lnTo>
                  <a:pt x="188" y="204"/>
                </a:lnTo>
                <a:lnTo>
                  <a:pt x="176" y="212"/>
                </a:lnTo>
                <a:lnTo>
                  <a:pt x="164" y="220"/>
                </a:lnTo>
                <a:lnTo>
                  <a:pt x="148" y="228"/>
                </a:lnTo>
                <a:lnTo>
                  <a:pt x="116" y="240"/>
                </a:lnTo>
                <a:lnTo>
                  <a:pt x="80" y="252"/>
                </a:lnTo>
                <a:lnTo>
                  <a:pt x="64" y="260"/>
                </a:lnTo>
                <a:lnTo>
                  <a:pt x="48" y="264"/>
                </a:lnTo>
                <a:lnTo>
                  <a:pt x="32" y="264"/>
                </a:lnTo>
                <a:lnTo>
                  <a:pt x="20" y="268"/>
                </a:lnTo>
                <a:lnTo>
                  <a:pt x="12" y="268"/>
                </a:lnTo>
                <a:lnTo>
                  <a:pt x="4" y="268"/>
                </a:lnTo>
                <a:lnTo>
                  <a:pt x="0" y="268"/>
                </a:lnTo>
                <a:lnTo>
                  <a:pt x="0" y="268"/>
                </a:lnTo>
                <a:lnTo>
                  <a:pt x="0" y="264"/>
                </a:lnTo>
                <a:lnTo>
                  <a:pt x="0" y="264"/>
                </a:lnTo>
                <a:lnTo>
                  <a:pt x="4" y="260"/>
                </a:lnTo>
                <a:lnTo>
                  <a:pt x="12" y="256"/>
                </a:lnTo>
                <a:lnTo>
                  <a:pt x="20" y="252"/>
                </a:lnTo>
                <a:lnTo>
                  <a:pt x="32" y="244"/>
                </a:lnTo>
                <a:lnTo>
                  <a:pt x="44" y="240"/>
                </a:lnTo>
                <a:lnTo>
                  <a:pt x="60" y="232"/>
                </a:lnTo>
                <a:lnTo>
                  <a:pt x="92" y="216"/>
                </a:lnTo>
                <a:lnTo>
                  <a:pt x="120" y="200"/>
                </a:lnTo>
                <a:lnTo>
                  <a:pt x="144" y="184"/>
                </a:lnTo>
                <a:lnTo>
                  <a:pt x="164" y="164"/>
                </a:lnTo>
                <a:lnTo>
                  <a:pt x="180" y="148"/>
                </a:lnTo>
                <a:lnTo>
                  <a:pt x="196" y="132"/>
                </a:lnTo>
                <a:lnTo>
                  <a:pt x="208" y="112"/>
                </a:lnTo>
                <a:lnTo>
                  <a:pt x="216" y="96"/>
                </a:lnTo>
                <a:lnTo>
                  <a:pt x="220" y="80"/>
                </a:lnTo>
                <a:lnTo>
                  <a:pt x="224" y="64"/>
                </a:lnTo>
                <a:lnTo>
                  <a:pt x="228" y="52"/>
                </a:lnTo>
                <a:lnTo>
                  <a:pt x="228" y="44"/>
                </a:lnTo>
                <a:lnTo>
                  <a:pt x="228" y="36"/>
                </a:lnTo>
                <a:lnTo>
                  <a:pt x="228" y="32"/>
                </a:lnTo>
                <a:lnTo>
                  <a:pt x="224" y="24"/>
                </a:lnTo>
                <a:lnTo>
                  <a:pt x="220" y="20"/>
                </a:lnTo>
                <a:lnTo>
                  <a:pt x="220" y="16"/>
                </a:lnTo>
                <a:lnTo>
                  <a:pt x="220" y="12"/>
                </a:lnTo>
                <a:lnTo>
                  <a:pt x="224" y="8"/>
                </a:lnTo>
                <a:lnTo>
                  <a:pt x="228" y="4"/>
                </a:lnTo>
                <a:lnTo>
                  <a:pt x="236" y="0"/>
                </a:lnTo>
                <a:lnTo>
                  <a:pt x="248" y="4"/>
                </a:lnTo>
                <a:lnTo>
                  <a:pt x="260" y="8"/>
                </a:lnTo>
                <a:lnTo>
                  <a:pt x="268" y="8"/>
                </a:lnTo>
                <a:lnTo>
                  <a:pt x="276" y="12"/>
                </a:lnTo>
                <a:lnTo>
                  <a:pt x="280" y="16"/>
                </a:lnTo>
                <a:lnTo>
                  <a:pt x="284" y="16"/>
                </a:lnTo>
                <a:lnTo>
                  <a:pt x="288" y="20"/>
                </a:lnTo>
                <a:lnTo>
                  <a:pt x="292" y="24"/>
                </a:lnTo>
                <a:lnTo>
                  <a:pt x="292" y="28"/>
                </a:lnTo>
                <a:lnTo>
                  <a:pt x="292" y="36"/>
                </a:lnTo>
                <a:lnTo>
                  <a:pt x="288" y="44"/>
                </a:lnTo>
                <a:lnTo>
                  <a:pt x="288" y="52"/>
                </a:lnTo>
                <a:lnTo>
                  <a:pt x="284" y="64"/>
                </a:lnTo>
                <a:lnTo>
                  <a:pt x="280" y="80"/>
                </a:lnTo>
                <a:lnTo>
                  <a:pt x="272" y="100"/>
                </a:lnTo>
                <a:lnTo>
                  <a:pt x="260" y="116"/>
                </a:lnTo>
                <a:lnTo>
                  <a:pt x="260" y="116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5" name="Freeform 85">
            <a:extLst>
              <a:ext uri="{FF2B5EF4-FFF2-40B4-BE49-F238E27FC236}">
                <a16:creationId xmlns:a16="http://schemas.microsoft.com/office/drawing/2014/main" id="{EE69A2EB-B67B-47FE-B0F0-466CD23ECB1C}"/>
              </a:ext>
            </a:extLst>
          </p:cNvPr>
          <p:cNvSpPr>
            <a:spLocks/>
          </p:cNvSpPr>
          <p:nvPr/>
        </p:nvSpPr>
        <p:spPr bwMode="auto">
          <a:xfrm>
            <a:off x="1745084" y="4202035"/>
            <a:ext cx="363344" cy="403687"/>
          </a:xfrm>
          <a:custGeom>
            <a:avLst/>
            <a:gdLst>
              <a:gd name="T0" fmla="*/ 44 w 100"/>
              <a:gd name="T1" fmla="*/ 68 h 84"/>
              <a:gd name="T2" fmla="*/ 36 w 100"/>
              <a:gd name="T3" fmla="*/ 56 h 84"/>
              <a:gd name="T4" fmla="*/ 28 w 100"/>
              <a:gd name="T5" fmla="*/ 44 h 84"/>
              <a:gd name="T6" fmla="*/ 20 w 100"/>
              <a:gd name="T7" fmla="*/ 36 h 84"/>
              <a:gd name="T8" fmla="*/ 12 w 100"/>
              <a:gd name="T9" fmla="*/ 28 h 84"/>
              <a:gd name="T10" fmla="*/ 8 w 100"/>
              <a:gd name="T11" fmla="*/ 20 h 84"/>
              <a:gd name="T12" fmla="*/ 4 w 100"/>
              <a:gd name="T13" fmla="*/ 16 h 84"/>
              <a:gd name="T14" fmla="*/ 4 w 100"/>
              <a:gd name="T15" fmla="*/ 12 h 84"/>
              <a:gd name="T16" fmla="*/ 0 w 100"/>
              <a:gd name="T17" fmla="*/ 8 h 84"/>
              <a:gd name="T18" fmla="*/ 4 w 100"/>
              <a:gd name="T19" fmla="*/ 4 h 84"/>
              <a:gd name="T20" fmla="*/ 8 w 100"/>
              <a:gd name="T21" fmla="*/ 0 h 84"/>
              <a:gd name="T22" fmla="*/ 12 w 100"/>
              <a:gd name="T23" fmla="*/ 0 h 84"/>
              <a:gd name="T24" fmla="*/ 24 w 100"/>
              <a:gd name="T25" fmla="*/ 0 h 84"/>
              <a:gd name="T26" fmla="*/ 32 w 100"/>
              <a:gd name="T27" fmla="*/ 0 h 84"/>
              <a:gd name="T28" fmla="*/ 48 w 100"/>
              <a:gd name="T29" fmla="*/ 4 h 84"/>
              <a:gd name="T30" fmla="*/ 60 w 100"/>
              <a:gd name="T31" fmla="*/ 12 h 84"/>
              <a:gd name="T32" fmla="*/ 76 w 100"/>
              <a:gd name="T33" fmla="*/ 16 h 84"/>
              <a:gd name="T34" fmla="*/ 84 w 100"/>
              <a:gd name="T35" fmla="*/ 24 h 84"/>
              <a:gd name="T36" fmla="*/ 88 w 100"/>
              <a:gd name="T37" fmla="*/ 28 h 84"/>
              <a:gd name="T38" fmla="*/ 92 w 100"/>
              <a:gd name="T39" fmla="*/ 32 h 84"/>
              <a:gd name="T40" fmla="*/ 96 w 100"/>
              <a:gd name="T41" fmla="*/ 40 h 84"/>
              <a:gd name="T42" fmla="*/ 100 w 100"/>
              <a:gd name="T43" fmla="*/ 44 h 84"/>
              <a:gd name="T44" fmla="*/ 100 w 100"/>
              <a:gd name="T45" fmla="*/ 48 h 84"/>
              <a:gd name="T46" fmla="*/ 100 w 100"/>
              <a:gd name="T47" fmla="*/ 56 h 84"/>
              <a:gd name="T48" fmla="*/ 100 w 100"/>
              <a:gd name="T49" fmla="*/ 60 h 84"/>
              <a:gd name="T50" fmla="*/ 100 w 100"/>
              <a:gd name="T51" fmla="*/ 68 h 84"/>
              <a:gd name="T52" fmla="*/ 96 w 100"/>
              <a:gd name="T53" fmla="*/ 76 h 84"/>
              <a:gd name="T54" fmla="*/ 92 w 100"/>
              <a:gd name="T55" fmla="*/ 80 h 84"/>
              <a:gd name="T56" fmla="*/ 84 w 100"/>
              <a:gd name="T57" fmla="*/ 84 h 84"/>
              <a:gd name="T58" fmla="*/ 76 w 100"/>
              <a:gd name="T59" fmla="*/ 84 h 84"/>
              <a:gd name="T60" fmla="*/ 68 w 100"/>
              <a:gd name="T61" fmla="*/ 84 h 84"/>
              <a:gd name="T62" fmla="*/ 64 w 100"/>
              <a:gd name="T63" fmla="*/ 80 h 84"/>
              <a:gd name="T64" fmla="*/ 56 w 100"/>
              <a:gd name="T65" fmla="*/ 76 h 84"/>
              <a:gd name="T66" fmla="*/ 52 w 100"/>
              <a:gd name="T67" fmla="*/ 72 h 84"/>
              <a:gd name="T68" fmla="*/ 44 w 100"/>
              <a:gd name="T69" fmla="*/ 68 h 84"/>
              <a:gd name="T70" fmla="*/ 44 w 100"/>
              <a:gd name="T71" fmla="*/ 68 h 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00" h="84">
                <a:moveTo>
                  <a:pt x="44" y="68"/>
                </a:moveTo>
                <a:lnTo>
                  <a:pt x="36" y="56"/>
                </a:lnTo>
                <a:lnTo>
                  <a:pt x="28" y="44"/>
                </a:lnTo>
                <a:lnTo>
                  <a:pt x="20" y="36"/>
                </a:lnTo>
                <a:lnTo>
                  <a:pt x="12" y="28"/>
                </a:lnTo>
                <a:lnTo>
                  <a:pt x="8" y="20"/>
                </a:lnTo>
                <a:lnTo>
                  <a:pt x="4" y="16"/>
                </a:lnTo>
                <a:lnTo>
                  <a:pt x="4" y="12"/>
                </a:lnTo>
                <a:lnTo>
                  <a:pt x="0" y="8"/>
                </a:lnTo>
                <a:lnTo>
                  <a:pt x="4" y="4"/>
                </a:lnTo>
                <a:lnTo>
                  <a:pt x="8" y="0"/>
                </a:lnTo>
                <a:lnTo>
                  <a:pt x="12" y="0"/>
                </a:lnTo>
                <a:lnTo>
                  <a:pt x="24" y="0"/>
                </a:lnTo>
                <a:lnTo>
                  <a:pt x="32" y="0"/>
                </a:lnTo>
                <a:lnTo>
                  <a:pt x="48" y="4"/>
                </a:lnTo>
                <a:lnTo>
                  <a:pt x="60" y="12"/>
                </a:lnTo>
                <a:lnTo>
                  <a:pt x="76" y="16"/>
                </a:lnTo>
                <a:lnTo>
                  <a:pt x="84" y="24"/>
                </a:lnTo>
                <a:lnTo>
                  <a:pt x="88" y="28"/>
                </a:lnTo>
                <a:lnTo>
                  <a:pt x="92" y="32"/>
                </a:lnTo>
                <a:lnTo>
                  <a:pt x="96" y="40"/>
                </a:lnTo>
                <a:lnTo>
                  <a:pt x="100" y="44"/>
                </a:lnTo>
                <a:lnTo>
                  <a:pt x="100" y="48"/>
                </a:lnTo>
                <a:lnTo>
                  <a:pt x="100" y="56"/>
                </a:lnTo>
                <a:lnTo>
                  <a:pt x="100" y="60"/>
                </a:lnTo>
                <a:lnTo>
                  <a:pt x="100" y="68"/>
                </a:lnTo>
                <a:lnTo>
                  <a:pt x="96" y="76"/>
                </a:lnTo>
                <a:lnTo>
                  <a:pt x="92" y="80"/>
                </a:lnTo>
                <a:lnTo>
                  <a:pt x="84" y="84"/>
                </a:lnTo>
                <a:lnTo>
                  <a:pt x="76" y="84"/>
                </a:lnTo>
                <a:lnTo>
                  <a:pt x="68" y="84"/>
                </a:lnTo>
                <a:lnTo>
                  <a:pt x="64" y="80"/>
                </a:lnTo>
                <a:lnTo>
                  <a:pt x="56" y="76"/>
                </a:lnTo>
                <a:lnTo>
                  <a:pt x="52" y="72"/>
                </a:lnTo>
                <a:lnTo>
                  <a:pt x="44" y="68"/>
                </a:lnTo>
                <a:lnTo>
                  <a:pt x="44" y="68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6" name="Freeform 86">
            <a:extLst>
              <a:ext uri="{FF2B5EF4-FFF2-40B4-BE49-F238E27FC236}">
                <a16:creationId xmlns:a16="http://schemas.microsoft.com/office/drawing/2014/main" id="{B7359141-5454-4EBC-833F-0BEDCEA2C5DB}"/>
              </a:ext>
            </a:extLst>
          </p:cNvPr>
          <p:cNvSpPr>
            <a:spLocks/>
          </p:cNvSpPr>
          <p:nvPr/>
        </p:nvSpPr>
        <p:spPr bwMode="auto">
          <a:xfrm>
            <a:off x="2137495" y="4086695"/>
            <a:ext cx="348810" cy="365241"/>
          </a:xfrm>
          <a:custGeom>
            <a:avLst/>
            <a:gdLst>
              <a:gd name="T0" fmla="*/ 92 w 96"/>
              <a:gd name="T1" fmla="*/ 64 h 76"/>
              <a:gd name="T2" fmla="*/ 88 w 96"/>
              <a:gd name="T3" fmla="*/ 68 h 76"/>
              <a:gd name="T4" fmla="*/ 84 w 96"/>
              <a:gd name="T5" fmla="*/ 72 h 76"/>
              <a:gd name="T6" fmla="*/ 80 w 96"/>
              <a:gd name="T7" fmla="*/ 76 h 76"/>
              <a:gd name="T8" fmla="*/ 72 w 96"/>
              <a:gd name="T9" fmla="*/ 76 h 76"/>
              <a:gd name="T10" fmla="*/ 64 w 96"/>
              <a:gd name="T11" fmla="*/ 76 h 76"/>
              <a:gd name="T12" fmla="*/ 60 w 96"/>
              <a:gd name="T13" fmla="*/ 72 h 76"/>
              <a:gd name="T14" fmla="*/ 52 w 96"/>
              <a:gd name="T15" fmla="*/ 64 h 76"/>
              <a:gd name="T16" fmla="*/ 40 w 96"/>
              <a:gd name="T17" fmla="*/ 56 h 76"/>
              <a:gd name="T18" fmla="*/ 32 w 96"/>
              <a:gd name="T19" fmla="*/ 44 h 76"/>
              <a:gd name="T20" fmla="*/ 24 w 96"/>
              <a:gd name="T21" fmla="*/ 36 h 76"/>
              <a:gd name="T22" fmla="*/ 16 w 96"/>
              <a:gd name="T23" fmla="*/ 28 h 76"/>
              <a:gd name="T24" fmla="*/ 12 w 96"/>
              <a:gd name="T25" fmla="*/ 24 h 76"/>
              <a:gd name="T26" fmla="*/ 4 w 96"/>
              <a:gd name="T27" fmla="*/ 20 h 76"/>
              <a:gd name="T28" fmla="*/ 4 w 96"/>
              <a:gd name="T29" fmla="*/ 12 h 76"/>
              <a:gd name="T30" fmla="*/ 0 w 96"/>
              <a:gd name="T31" fmla="*/ 8 h 76"/>
              <a:gd name="T32" fmla="*/ 4 w 96"/>
              <a:gd name="T33" fmla="*/ 4 h 76"/>
              <a:gd name="T34" fmla="*/ 4 w 96"/>
              <a:gd name="T35" fmla="*/ 0 h 76"/>
              <a:gd name="T36" fmla="*/ 8 w 96"/>
              <a:gd name="T37" fmla="*/ 0 h 76"/>
              <a:gd name="T38" fmla="*/ 12 w 96"/>
              <a:gd name="T39" fmla="*/ 0 h 76"/>
              <a:gd name="T40" fmla="*/ 24 w 96"/>
              <a:gd name="T41" fmla="*/ 0 h 76"/>
              <a:gd name="T42" fmla="*/ 32 w 96"/>
              <a:gd name="T43" fmla="*/ 0 h 76"/>
              <a:gd name="T44" fmla="*/ 44 w 96"/>
              <a:gd name="T45" fmla="*/ 0 h 76"/>
              <a:gd name="T46" fmla="*/ 56 w 96"/>
              <a:gd name="T47" fmla="*/ 4 h 76"/>
              <a:gd name="T48" fmla="*/ 68 w 96"/>
              <a:gd name="T49" fmla="*/ 8 h 76"/>
              <a:gd name="T50" fmla="*/ 76 w 96"/>
              <a:gd name="T51" fmla="*/ 12 h 76"/>
              <a:gd name="T52" fmla="*/ 84 w 96"/>
              <a:gd name="T53" fmla="*/ 20 h 76"/>
              <a:gd name="T54" fmla="*/ 92 w 96"/>
              <a:gd name="T55" fmla="*/ 24 h 76"/>
              <a:gd name="T56" fmla="*/ 96 w 96"/>
              <a:gd name="T57" fmla="*/ 32 h 76"/>
              <a:gd name="T58" fmla="*/ 96 w 96"/>
              <a:gd name="T59" fmla="*/ 40 h 76"/>
              <a:gd name="T60" fmla="*/ 96 w 96"/>
              <a:gd name="T61" fmla="*/ 48 h 76"/>
              <a:gd name="T62" fmla="*/ 96 w 96"/>
              <a:gd name="T63" fmla="*/ 56 h 76"/>
              <a:gd name="T64" fmla="*/ 92 w 96"/>
              <a:gd name="T65" fmla="*/ 64 h 76"/>
              <a:gd name="T66" fmla="*/ 92 w 96"/>
              <a:gd name="T67" fmla="*/ 64 h 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96" h="76">
                <a:moveTo>
                  <a:pt x="92" y="64"/>
                </a:moveTo>
                <a:lnTo>
                  <a:pt x="88" y="68"/>
                </a:lnTo>
                <a:lnTo>
                  <a:pt x="84" y="72"/>
                </a:lnTo>
                <a:lnTo>
                  <a:pt x="80" y="76"/>
                </a:lnTo>
                <a:lnTo>
                  <a:pt x="72" y="76"/>
                </a:lnTo>
                <a:lnTo>
                  <a:pt x="64" y="76"/>
                </a:lnTo>
                <a:lnTo>
                  <a:pt x="60" y="72"/>
                </a:lnTo>
                <a:lnTo>
                  <a:pt x="52" y="64"/>
                </a:lnTo>
                <a:lnTo>
                  <a:pt x="40" y="56"/>
                </a:lnTo>
                <a:lnTo>
                  <a:pt x="32" y="44"/>
                </a:lnTo>
                <a:lnTo>
                  <a:pt x="24" y="36"/>
                </a:lnTo>
                <a:lnTo>
                  <a:pt x="16" y="28"/>
                </a:lnTo>
                <a:lnTo>
                  <a:pt x="12" y="24"/>
                </a:lnTo>
                <a:lnTo>
                  <a:pt x="4" y="20"/>
                </a:lnTo>
                <a:lnTo>
                  <a:pt x="4" y="12"/>
                </a:lnTo>
                <a:lnTo>
                  <a:pt x="0" y="8"/>
                </a:lnTo>
                <a:lnTo>
                  <a:pt x="4" y="4"/>
                </a:lnTo>
                <a:lnTo>
                  <a:pt x="4" y="0"/>
                </a:lnTo>
                <a:lnTo>
                  <a:pt x="8" y="0"/>
                </a:lnTo>
                <a:lnTo>
                  <a:pt x="12" y="0"/>
                </a:lnTo>
                <a:lnTo>
                  <a:pt x="24" y="0"/>
                </a:lnTo>
                <a:lnTo>
                  <a:pt x="32" y="0"/>
                </a:lnTo>
                <a:lnTo>
                  <a:pt x="44" y="0"/>
                </a:lnTo>
                <a:lnTo>
                  <a:pt x="56" y="4"/>
                </a:lnTo>
                <a:lnTo>
                  <a:pt x="68" y="8"/>
                </a:lnTo>
                <a:lnTo>
                  <a:pt x="76" y="12"/>
                </a:lnTo>
                <a:lnTo>
                  <a:pt x="84" y="20"/>
                </a:lnTo>
                <a:lnTo>
                  <a:pt x="92" y="24"/>
                </a:lnTo>
                <a:lnTo>
                  <a:pt x="96" y="32"/>
                </a:lnTo>
                <a:lnTo>
                  <a:pt x="96" y="40"/>
                </a:lnTo>
                <a:lnTo>
                  <a:pt x="96" y="48"/>
                </a:lnTo>
                <a:lnTo>
                  <a:pt x="96" y="56"/>
                </a:lnTo>
                <a:lnTo>
                  <a:pt x="92" y="64"/>
                </a:lnTo>
                <a:lnTo>
                  <a:pt x="92" y="64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7" name="Freeform 87">
            <a:extLst>
              <a:ext uri="{FF2B5EF4-FFF2-40B4-BE49-F238E27FC236}">
                <a16:creationId xmlns:a16="http://schemas.microsoft.com/office/drawing/2014/main" id="{80D44518-0710-41A4-B979-2CD6FF6234A5}"/>
              </a:ext>
            </a:extLst>
          </p:cNvPr>
          <p:cNvSpPr>
            <a:spLocks/>
          </p:cNvSpPr>
          <p:nvPr/>
        </p:nvSpPr>
        <p:spPr bwMode="auto">
          <a:xfrm>
            <a:off x="2355501" y="5662997"/>
            <a:ext cx="1206299" cy="845821"/>
          </a:xfrm>
          <a:custGeom>
            <a:avLst/>
            <a:gdLst>
              <a:gd name="T0" fmla="*/ 0 w 332"/>
              <a:gd name="T1" fmla="*/ 48 h 176"/>
              <a:gd name="T2" fmla="*/ 0 w 332"/>
              <a:gd name="T3" fmla="*/ 28 h 176"/>
              <a:gd name="T4" fmla="*/ 0 w 332"/>
              <a:gd name="T5" fmla="*/ 16 h 176"/>
              <a:gd name="T6" fmla="*/ 4 w 332"/>
              <a:gd name="T7" fmla="*/ 4 h 176"/>
              <a:gd name="T8" fmla="*/ 8 w 332"/>
              <a:gd name="T9" fmla="*/ 0 h 176"/>
              <a:gd name="T10" fmla="*/ 20 w 332"/>
              <a:gd name="T11" fmla="*/ 0 h 176"/>
              <a:gd name="T12" fmla="*/ 44 w 332"/>
              <a:gd name="T13" fmla="*/ 4 h 176"/>
              <a:gd name="T14" fmla="*/ 60 w 332"/>
              <a:gd name="T15" fmla="*/ 12 h 176"/>
              <a:gd name="T16" fmla="*/ 60 w 332"/>
              <a:gd name="T17" fmla="*/ 20 h 176"/>
              <a:gd name="T18" fmla="*/ 60 w 332"/>
              <a:gd name="T19" fmla="*/ 36 h 176"/>
              <a:gd name="T20" fmla="*/ 52 w 332"/>
              <a:gd name="T21" fmla="*/ 60 h 176"/>
              <a:gd name="T22" fmla="*/ 52 w 332"/>
              <a:gd name="T23" fmla="*/ 80 h 176"/>
              <a:gd name="T24" fmla="*/ 56 w 332"/>
              <a:gd name="T25" fmla="*/ 96 h 176"/>
              <a:gd name="T26" fmla="*/ 64 w 332"/>
              <a:gd name="T27" fmla="*/ 108 h 176"/>
              <a:gd name="T28" fmla="*/ 76 w 332"/>
              <a:gd name="T29" fmla="*/ 120 h 176"/>
              <a:gd name="T30" fmla="*/ 96 w 332"/>
              <a:gd name="T31" fmla="*/ 124 h 176"/>
              <a:gd name="T32" fmla="*/ 132 w 332"/>
              <a:gd name="T33" fmla="*/ 128 h 176"/>
              <a:gd name="T34" fmla="*/ 160 w 332"/>
              <a:gd name="T35" fmla="*/ 128 h 176"/>
              <a:gd name="T36" fmla="*/ 184 w 332"/>
              <a:gd name="T37" fmla="*/ 128 h 176"/>
              <a:gd name="T38" fmla="*/ 224 w 332"/>
              <a:gd name="T39" fmla="*/ 120 h 176"/>
              <a:gd name="T40" fmla="*/ 240 w 332"/>
              <a:gd name="T41" fmla="*/ 112 h 176"/>
              <a:gd name="T42" fmla="*/ 248 w 332"/>
              <a:gd name="T43" fmla="*/ 108 h 176"/>
              <a:gd name="T44" fmla="*/ 256 w 332"/>
              <a:gd name="T45" fmla="*/ 96 h 176"/>
              <a:gd name="T46" fmla="*/ 264 w 332"/>
              <a:gd name="T47" fmla="*/ 80 h 176"/>
              <a:gd name="T48" fmla="*/ 268 w 332"/>
              <a:gd name="T49" fmla="*/ 60 h 176"/>
              <a:gd name="T50" fmla="*/ 272 w 332"/>
              <a:gd name="T51" fmla="*/ 44 h 176"/>
              <a:gd name="T52" fmla="*/ 276 w 332"/>
              <a:gd name="T53" fmla="*/ 32 h 176"/>
              <a:gd name="T54" fmla="*/ 284 w 332"/>
              <a:gd name="T55" fmla="*/ 24 h 176"/>
              <a:gd name="T56" fmla="*/ 292 w 332"/>
              <a:gd name="T57" fmla="*/ 20 h 176"/>
              <a:gd name="T58" fmla="*/ 296 w 332"/>
              <a:gd name="T59" fmla="*/ 24 h 176"/>
              <a:gd name="T60" fmla="*/ 304 w 332"/>
              <a:gd name="T61" fmla="*/ 28 h 176"/>
              <a:gd name="T62" fmla="*/ 308 w 332"/>
              <a:gd name="T63" fmla="*/ 40 h 176"/>
              <a:gd name="T64" fmla="*/ 312 w 332"/>
              <a:gd name="T65" fmla="*/ 56 h 176"/>
              <a:gd name="T66" fmla="*/ 316 w 332"/>
              <a:gd name="T67" fmla="*/ 88 h 176"/>
              <a:gd name="T68" fmla="*/ 328 w 332"/>
              <a:gd name="T69" fmla="*/ 112 h 176"/>
              <a:gd name="T70" fmla="*/ 332 w 332"/>
              <a:gd name="T71" fmla="*/ 120 h 176"/>
              <a:gd name="T72" fmla="*/ 332 w 332"/>
              <a:gd name="T73" fmla="*/ 128 h 176"/>
              <a:gd name="T74" fmla="*/ 324 w 332"/>
              <a:gd name="T75" fmla="*/ 136 h 176"/>
              <a:gd name="T76" fmla="*/ 316 w 332"/>
              <a:gd name="T77" fmla="*/ 144 h 176"/>
              <a:gd name="T78" fmla="*/ 280 w 332"/>
              <a:gd name="T79" fmla="*/ 160 h 176"/>
              <a:gd name="T80" fmla="*/ 236 w 332"/>
              <a:gd name="T81" fmla="*/ 172 h 176"/>
              <a:gd name="T82" fmla="*/ 192 w 332"/>
              <a:gd name="T83" fmla="*/ 176 h 176"/>
              <a:gd name="T84" fmla="*/ 156 w 332"/>
              <a:gd name="T85" fmla="*/ 176 h 176"/>
              <a:gd name="T86" fmla="*/ 124 w 332"/>
              <a:gd name="T87" fmla="*/ 176 h 176"/>
              <a:gd name="T88" fmla="*/ 84 w 332"/>
              <a:gd name="T89" fmla="*/ 172 h 176"/>
              <a:gd name="T90" fmla="*/ 52 w 332"/>
              <a:gd name="T91" fmla="*/ 160 h 176"/>
              <a:gd name="T92" fmla="*/ 24 w 332"/>
              <a:gd name="T93" fmla="*/ 140 h 176"/>
              <a:gd name="T94" fmla="*/ 12 w 332"/>
              <a:gd name="T95" fmla="*/ 128 h 176"/>
              <a:gd name="T96" fmla="*/ 4 w 332"/>
              <a:gd name="T97" fmla="*/ 96 h 176"/>
              <a:gd name="T98" fmla="*/ 0 w 332"/>
              <a:gd name="T99" fmla="*/ 76 h 176"/>
              <a:gd name="T100" fmla="*/ 0 w 332"/>
              <a:gd name="T101" fmla="*/ 60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332" h="176">
                <a:moveTo>
                  <a:pt x="0" y="60"/>
                </a:moveTo>
                <a:lnTo>
                  <a:pt x="0" y="48"/>
                </a:lnTo>
                <a:lnTo>
                  <a:pt x="0" y="40"/>
                </a:lnTo>
                <a:lnTo>
                  <a:pt x="0" y="28"/>
                </a:lnTo>
                <a:lnTo>
                  <a:pt x="0" y="20"/>
                </a:lnTo>
                <a:lnTo>
                  <a:pt x="0" y="16"/>
                </a:lnTo>
                <a:lnTo>
                  <a:pt x="4" y="8"/>
                </a:lnTo>
                <a:lnTo>
                  <a:pt x="4" y="4"/>
                </a:lnTo>
                <a:lnTo>
                  <a:pt x="4" y="4"/>
                </a:lnTo>
                <a:lnTo>
                  <a:pt x="8" y="0"/>
                </a:lnTo>
                <a:lnTo>
                  <a:pt x="12" y="0"/>
                </a:lnTo>
                <a:lnTo>
                  <a:pt x="20" y="0"/>
                </a:lnTo>
                <a:lnTo>
                  <a:pt x="32" y="4"/>
                </a:lnTo>
                <a:lnTo>
                  <a:pt x="44" y="4"/>
                </a:lnTo>
                <a:lnTo>
                  <a:pt x="52" y="8"/>
                </a:lnTo>
                <a:lnTo>
                  <a:pt x="60" y="12"/>
                </a:lnTo>
                <a:lnTo>
                  <a:pt x="64" y="12"/>
                </a:lnTo>
                <a:lnTo>
                  <a:pt x="60" y="20"/>
                </a:lnTo>
                <a:lnTo>
                  <a:pt x="60" y="24"/>
                </a:lnTo>
                <a:lnTo>
                  <a:pt x="60" y="36"/>
                </a:lnTo>
                <a:lnTo>
                  <a:pt x="56" y="44"/>
                </a:lnTo>
                <a:lnTo>
                  <a:pt x="52" y="60"/>
                </a:lnTo>
                <a:lnTo>
                  <a:pt x="52" y="72"/>
                </a:lnTo>
                <a:lnTo>
                  <a:pt x="52" y="80"/>
                </a:lnTo>
                <a:lnTo>
                  <a:pt x="52" y="88"/>
                </a:lnTo>
                <a:lnTo>
                  <a:pt x="56" y="96"/>
                </a:lnTo>
                <a:lnTo>
                  <a:pt x="60" y="104"/>
                </a:lnTo>
                <a:lnTo>
                  <a:pt x="64" y="108"/>
                </a:lnTo>
                <a:lnTo>
                  <a:pt x="68" y="116"/>
                </a:lnTo>
                <a:lnTo>
                  <a:pt x="76" y="120"/>
                </a:lnTo>
                <a:lnTo>
                  <a:pt x="84" y="124"/>
                </a:lnTo>
                <a:lnTo>
                  <a:pt x="96" y="124"/>
                </a:lnTo>
                <a:lnTo>
                  <a:pt x="108" y="128"/>
                </a:lnTo>
                <a:lnTo>
                  <a:pt x="132" y="128"/>
                </a:lnTo>
                <a:lnTo>
                  <a:pt x="144" y="128"/>
                </a:lnTo>
                <a:lnTo>
                  <a:pt x="160" y="128"/>
                </a:lnTo>
                <a:lnTo>
                  <a:pt x="172" y="128"/>
                </a:lnTo>
                <a:lnTo>
                  <a:pt x="184" y="128"/>
                </a:lnTo>
                <a:lnTo>
                  <a:pt x="204" y="124"/>
                </a:lnTo>
                <a:lnTo>
                  <a:pt x="224" y="120"/>
                </a:lnTo>
                <a:lnTo>
                  <a:pt x="232" y="116"/>
                </a:lnTo>
                <a:lnTo>
                  <a:pt x="240" y="112"/>
                </a:lnTo>
                <a:lnTo>
                  <a:pt x="244" y="112"/>
                </a:lnTo>
                <a:lnTo>
                  <a:pt x="248" y="108"/>
                </a:lnTo>
                <a:lnTo>
                  <a:pt x="252" y="104"/>
                </a:lnTo>
                <a:lnTo>
                  <a:pt x="256" y="96"/>
                </a:lnTo>
                <a:lnTo>
                  <a:pt x="260" y="88"/>
                </a:lnTo>
                <a:lnTo>
                  <a:pt x="264" y="80"/>
                </a:lnTo>
                <a:lnTo>
                  <a:pt x="264" y="72"/>
                </a:lnTo>
                <a:lnTo>
                  <a:pt x="268" y="60"/>
                </a:lnTo>
                <a:lnTo>
                  <a:pt x="268" y="52"/>
                </a:lnTo>
                <a:lnTo>
                  <a:pt x="272" y="44"/>
                </a:lnTo>
                <a:lnTo>
                  <a:pt x="276" y="36"/>
                </a:lnTo>
                <a:lnTo>
                  <a:pt x="276" y="32"/>
                </a:lnTo>
                <a:lnTo>
                  <a:pt x="280" y="28"/>
                </a:lnTo>
                <a:lnTo>
                  <a:pt x="284" y="24"/>
                </a:lnTo>
                <a:lnTo>
                  <a:pt x="288" y="20"/>
                </a:lnTo>
                <a:lnTo>
                  <a:pt x="292" y="20"/>
                </a:lnTo>
                <a:lnTo>
                  <a:pt x="292" y="20"/>
                </a:lnTo>
                <a:lnTo>
                  <a:pt x="296" y="24"/>
                </a:lnTo>
                <a:lnTo>
                  <a:pt x="300" y="24"/>
                </a:lnTo>
                <a:lnTo>
                  <a:pt x="304" y="28"/>
                </a:lnTo>
                <a:lnTo>
                  <a:pt x="304" y="36"/>
                </a:lnTo>
                <a:lnTo>
                  <a:pt x="308" y="40"/>
                </a:lnTo>
                <a:lnTo>
                  <a:pt x="308" y="48"/>
                </a:lnTo>
                <a:lnTo>
                  <a:pt x="312" y="56"/>
                </a:lnTo>
                <a:lnTo>
                  <a:pt x="312" y="76"/>
                </a:lnTo>
                <a:lnTo>
                  <a:pt x="316" y="88"/>
                </a:lnTo>
                <a:lnTo>
                  <a:pt x="324" y="100"/>
                </a:lnTo>
                <a:lnTo>
                  <a:pt x="328" y="112"/>
                </a:lnTo>
                <a:lnTo>
                  <a:pt x="332" y="116"/>
                </a:lnTo>
                <a:lnTo>
                  <a:pt x="332" y="120"/>
                </a:lnTo>
                <a:lnTo>
                  <a:pt x="332" y="124"/>
                </a:lnTo>
                <a:lnTo>
                  <a:pt x="332" y="128"/>
                </a:lnTo>
                <a:lnTo>
                  <a:pt x="328" y="132"/>
                </a:lnTo>
                <a:lnTo>
                  <a:pt x="324" y="136"/>
                </a:lnTo>
                <a:lnTo>
                  <a:pt x="320" y="140"/>
                </a:lnTo>
                <a:lnTo>
                  <a:pt x="316" y="144"/>
                </a:lnTo>
                <a:lnTo>
                  <a:pt x="300" y="152"/>
                </a:lnTo>
                <a:lnTo>
                  <a:pt x="280" y="160"/>
                </a:lnTo>
                <a:lnTo>
                  <a:pt x="260" y="168"/>
                </a:lnTo>
                <a:lnTo>
                  <a:pt x="236" y="172"/>
                </a:lnTo>
                <a:lnTo>
                  <a:pt x="216" y="172"/>
                </a:lnTo>
                <a:lnTo>
                  <a:pt x="192" y="176"/>
                </a:lnTo>
                <a:lnTo>
                  <a:pt x="172" y="176"/>
                </a:lnTo>
                <a:lnTo>
                  <a:pt x="156" y="176"/>
                </a:lnTo>
                <a:lnTo>
                  <a:pt x="140" y="176"/>
                </a:lnTo>
                <a:lnTo>
                  <a:pt x="124" y="176"/>
                </a:lnTo>
                <a:lnTo>
                  <a:pt x="104" y="172"/>
                </a:lnTo>
                <a:lnTo>
                  <a:pt x="84" y="172"/>
                </a:lnTo>
                <a:lnTo>
                  <a:pt x="68" y="168"/>
                </a:lnTo>
                <a:lnTo>
                  <a:pt x="52" y="160"/>
                </a:lnTo>
                <a:lnTo>
                  <a:pt x="36" y="152"/>
                </a:lnTo>
                <a:lnTo>
                  <a:pt x="24" y="140"/>
                </a:lnTo>
                <a:lnTo>
                  <a:pt x="20" y="132"/>
                </a:lnTo>
                <a:lnTo>
                  <a:pt x="12" y="128"/>
                </a:lnTo>
                <a:lnTo>
                  <a:pt x="4" y="108"/>
                </a:lnTo>
                <a:lnTo>
                  <a:pt x="4" y="96"/>
                </a:lnTo>
                <a:lnTo>
                  <a:pt x="0" y="88"/>
                </a:lnTo>
                <a:lnTo>
                  <a:pt x="0" y="76"/>
                </a:lnTo>
                <a:lnTo>
                  <a:pt x="0" y="60"/>
                </a:lnTo>
                <a:lnTo>
                  <a:pt x="0" y="60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8" name="Freeform 88">
            <a:extLst>
              <a:ext uri="{FF2B5EF4-FFF2-40B4-BE49-F238E27FC236}">
                <a16:creationId xmlns:a16="http://schemas.microsoft.com/office/drawing/2014/main" id="{68FE5EF2-79AF-43AE-BDC7-224339BB121E}"/>
              </a:ext>
            </a:extLst>
          </p:cNvPr>
          <p:cNvSpPr>
            <a:spLocks/>
          </p:cNvSpPr>
          <p:nvPr/>
        </p:nvSpPr>
        <p:spPr bwMode="auto">
          <a:xfrm>
            <a:off x="1919490" y="4855623"/>
            <a:ext cx="959226" cy="961159"/>
          </a:xfrm>
          <a:custGeom>
            <a:avLst/>
            <a:gdLst>
              <a:gd name="T0" fmla="*/ 32 w 264"/>
              <a:gd name="T1" fmla="*/ 28 h 200"/>
              <a:gd name="T2" fmla="*/ 92 w 264"/>
              <a:gd name="T3" fmla="*/ 24 h 200"/>
              <a:gd name="T4" fmla="*/ 136 w 264"/>
              <a:gd name="T5" fmla="*/ 16 h 200"/>
              <a:gd name="T6" fmla="*/ 156 w 264"/>
              <a:gd name="T7" fmla="*/ 12 h 200"/>
              <a:gd name="T8" fmla="*/ 172 w 264"/>
              <a:gd name="T9" fmla="*/ 8 h 200"/>
              <a:gd name="T10" fmla="*/ 184 w 264"/>
              <a:gd name="T11" fmla="*/ 4 h 200"/>
              <a:gd name="T12" fmla="*/ 196 w 264"/>
              <a:gd name="T13" fmla="*/ 0 h 200"/>
              <a:gd name="T14" fmla="*/ 204 w 264"/>
              <a:gd name="T15" fmla="*/ 0 h 200"/>
              <a:gd name="T16" fmla="*/ 216 w 264"/>
              <a:gd name="T17" fmla="*/ 0 h 200"/>
              <a:gd name="T18" fmla="*/ 232 w 264"/>
              <a:gd name="T19" fmla="*/ 8 h 200"/>
              <a:gd name="T20" fmla="*/ 252 w 264"/>
              <a:gd name="T21" fmla="*/ 24 h 200"/>
              <a:gd name="T22" fmla="*/ 260 w 264"/>
              <a:gd name="T23" fmla="*/ 32 h 200"/>
              <a:gd name="T24" fmla="*/ 264 w 264"/>
              <a:gd name="T25" fmla="*/ 40 h 200"/>
              <a:gd name="T26" fmla="*/ 260 w 264"/>
              <a:gd name="T27" fmla="*/ 48 h 200"/>
              <a:gd name="T28" fmla="*/ 252 w 264"/>
              <a:gd name="T29" fmla="*/ 52 h 200"/>
              <a:gd name="T30" fmla="*/ 252 w 264"/>
              <a:gd name="T31" fmla="*/ 60 h 200"/>
              <a:gd name="T32" fmla="*/ 248 w 264"/>
              <a:gd name="T33" fmla="*/ 76 h 200"/>
              <a:gd name="T34" fmla="*/ 248 w 264"/>
              <a:gd name="T35" fmla="*/ 92 h 200"/>
              <a:gd name="T36" fmla="*/ 248 w 264"/>
              <a:gd name="T37" fmla="*/ 124 h 200"/>
              <a:gd name="T38" fmla="*/ 244 w 264"/>
              <a:gd name="T39" fmla="*/ 152 h 200"/>
              <a:gd name="T40" fmla="*/ 244 w 264"/>
              <a:gd name="T41" fmla="*/ 164 h 200"/>
              <a:gd name="T42" fmla="*/ 240 w 264"/>
              <a:gd name="T43" fmla="*/ 180 h 200"/>
              <a:gd name="T44" fmla="*/ 232 w 264"/>
              <a:gd name="T45" fmla="*/ 192 h 200"/>
              <a:gd name="T46" fmla="*/ 220 w 264"/>
              <a:gd name="T47" fmla="*/ 200 h 200"/>
              <a:gd name="T48" fmla="*/ 208 w 264"/>
              <a:gd name="T49" fmla="*/ 196 h 200"/>
              <a:gd name="T50" fmla="*/ 196 w 264"/>
              <a:gd name="T51" fmla="*/ 184 h 200"/>
              <a:gd name="T52" fmla="*/ 192 w 264"/>
              <a:gd name="T53" fmla="*/ 160 h 200"/>
              <a:gd name="T54" fmla="*/ 196 w 264"/>
              <a:gd name="T55" fmla="*/ 128 h 200"/>
              <a:gd name="T56" fmla="*/ 196 w 264"/>
              <a:gd name="T57" fmla="*/ 84 h 200"/>
              <a:gd name="T58" fmla="*/ 196 w 264"/>
              <a:gd name="T59" fmla="*/ 60 h 200"/>
              <a:gd name="T60" fmla="*/ 192 w 264"/>
              <a:gd name="T61" fmla="*/ 48 h 200"/>
              <a:gd name="T62" fmla="*/ 184 w 264"/>
              <a:gd name="T63" fmla="*/ 44 h 200"/>
              <a:gd name="T64" fmla="*/ 172 w 264"/>
              <a:gd name="T65" fmla="*/ 40 h 200"/>
              <a:gd name="T66" fmla="*/ 160 w 264"/>
              <a:gd name="T67" fmla="*/ 40 h 200"/>
              <a:gd name="T68" fmla="*/ 144 w 264"/>
              <a:gd name="T69" fmla="*/ 44 h 200"/>
              <a:gd name="T70" fmla="*/ 116 w 264"/>
              <a:gd name="T71" fmla="*/ 48 h 200"/>
              <a:gd name="T72" fmla="*/ 68 w 264"/>
              <a:gd name="T73" fmla="*/ 56 h 200"/>
              <a:gd name="T74" fmla="*/ 40 w 264"/>
              <a:gd name="T75" fmla="*/ 56 h 200"/>
              <a:gd name="T76" fmla="*/ 20 w 264"/>
              <a:gd name="T77" fmla="*/ 60 h 200"/>
              <a:gd name="T78" fmla="*/ 0 w 264"/>
              <a:gd name="T79" fmla="*/ 60 h 200"/>
              <a:gd name="T80" fmla="*/ 0 w 264"/>
              <a:gd name="T81" fmla="*/ 28 h 2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264" h="200">
                <a:moveTo>
                  <a:pt x="0" y="28"/>
                </a:moveTo>
                <a:lnTo>
                  <a:pt x="32" y="28"/>
                </a:lnTo>
                <a:lnTo>
                  <a:pt x="64" y="24"/>
                </a:lnTo>
                <a:lnTo>
                  <a:pt x="92" y="24"/>
                </a:lnTo>
                <a:lnTo>
                  <a:pt x="120" y="16"/>
                </a:lnTo>
                <a:lnTo>
                  <a:pt x="136" y="16"/>
                </a:lnTo>
                <a:lnTo>
                  <a:pt x="148" y="12"/>
                </a:lnTo>
                <a:lnTo>
                  <a:pt x="156" y="12"/>
                </a:lnTo>
                <a:lnTo>
                  <a:pt x="164" y="8"/>
                </a:lnTo>
                <a:lnTo>
                  <a:pt x="172" y="8"/>
                </a:lnTo>
                <a:lnTo>
                  <a:pt x="180" y="4"/>
                </a:lnTo>
                <a:lnTo>
                  <a:pt x="184" y="4"/>
                </a:lnTo>
                <a:lnTo>
                  <a:pt x="188" y="0"/>
                </a:lnTo>
                <a:lnTo>
                  <a:pt x="196" y="0"/>
                </a:lnTo>
                <a:lnTo>
                  <a:pt x="200" y="0"/>
                </a:lnTo>
                <a:lnTo>
                  <a:pt x="204" y="0"/>
                </a:lnTo>
                <a:lnTo>
                  <a:pt x="212" y="0"/>
                </a:lnTo>
                <a:lnTo>
                  <a:pt x="216" y="0"/>
                </a:lnTo>
                <a:lnTo>
                  <a:pt x="224" y="4"/>
                </a:lnTo>
                <a:lnTo>
                  <a:pt x="232" y="8"/>
                </a:lnTo>
                <a:lnTo>
                  <a:pt x="240" y="16"/>
                </a:lnTo>
                <a:lnTo>
                  <a:pt x="252" y="24"/>
                </a:lnTo>
                <a:lnTo>
                  <a:pt x="256" y="28"/>
                </a:lnTo>
                <a:lnTo>
                  <a:pt x="260" y="32"/>
                </a:lnTo>
                <a:lnTo>
                  <a:pt x="264" y="36"/>
                </a:lnTo>
                <a:lnTo>
                  <a:pt x="264" y="40"/>
                </a:lnTo>
                <a:lnTo>
                  <a:pt x="264" y="44"/>
                </a:lnTo>
                <a:lnTo>
                  <a:pt x="260" y="48"/>
                </a:lnTo>
                <a:lnTo>
                  <a:pt x="256" y="52"/>
                </a:lnTo>
                <a:lnTo>
                  <a:pt x="252" y="52"/>
                </a:lnTo>
                <a:lnTo>
                  <a:pt x="252" y="56"/>
                </a:lnTo>
                <a:lnTo>
                  <a:pt x="252" y="60"/>
                </a:lnTo>
                <a:lnTo>
                  <a:pt x="248" y="68"/>
                </a:lnTo>
                <a:lnTo>
                  <a:pt x="248" y="76"/>
                </a:lnTo>
                <a:lnTo>
                  <a:pt x="248" y="84"/>
                </a:lnTo>
                <a:lnTo>
                  <a:pt x="248" y="92"/>
                </a:lnTo>
                <a:lnTo>
                  <a:pt x="248" y="104"/>
                </a:lnTo>
                <a:lnTo>
                  <a:pt x="248" y="124"/>
                </a:lnTo>
                <a:lnTo>
                  <a:pt x="248" y="144"/>
                </a:lnTo>
                <a:lnTo>
                  <a:pt x="244" y="152"/>
                </a:lnTo>
                <a:lnTo>
                  <a:pt x="244" y="160"/>
                </a:lnTo>
                <a:lnTo>
                  <a:pt x="244" y="164"/>
                </a:lnTo>
                <a:lnTo>
                  <a:pt x="244" y="172"/>
                </a:lnTo>
                <a:lnTo>
                  <a:pt x="240" y="180"/>
                </a:lnTo>
                <a:lnTo>
                  <a:pt x="236" y="188"/>
                </a:lnTo>
                <a:lnTo>
                  <a:pt x="232" y="192"/>
                </a:lnTo>
                <a:lnTo>
                  <a:pt x="228" y="196"/>
                </a:lnTo>
                <a:lnTo>
                  <a:pt x="220" y="200"/>
                </a:lnTo>
                <a:lnTo>
                  <a:pt x="216" y="200"/>
                </a:lnTo>
                <a:lnTo>
                  <a:pt x="208" y="196"/>
                </a:lnTo>
                <a:lnTo>
                  <a:pt x="204" y="192"/>
                </a:lnTo>
                <a:lnTo>
                  <a:pt x="196" y="184"/>
                </a:lnTo>
                <a:lnTo>
                  <a:pt x="196" y="172"/>
                </a:lnTo>
                <a:lnTo>
                  <a:pt x="192" y="160"/>
                </a:lnTo>
                <a:lnTo>
                  <a:pt x="196" y="144"/>
                </a:lnTo>
                <a:lnTo>
                  <a:pt x="196" y="128"/>
                </a:lnTo>
                <a:lnTo>
                  <a:pt x="196" y="116"/>
                </a:lnTo>
                <a:lnTo>
                  <a:pt x="196" y="84"/>
                </a:lnTo>
                <a:lnTo>
                  <a:pt x="196" y="72"/>
                </a:lnTo>
                <a:lnTo>
                  <a:pt x="196" y="60"/>
                </a:lnTo>
                <a:lnTo>
                  <a:pt x="192" y="52"/>
                </a:lnTo>
                <a:lnTo>
                  <a:pt x="192" y="48"/>
                </a:lnTo>
                <a:lnTo>
                  <a:pt x="188" y="48"/>
                </a:lnTo>
                <a:lnTo>
                  <a:pt x="184" y="44"/>
                </a:lnTo>
                <a:lnTo>
                  <a:pt x="176" y="40"/>
                </a:lnTo>
                <a:lnTo>
                  <a:pt x="172" y="40"/>
                </a:lnTo>
                <a:lnTo>
                  <a:pt x="168" y="40"/>
                </a:lnTo>
                <a:lnTo>
                  <a:pt x="160" y="40"/>
                </a:lnTo>
                <a:lnTo>
                  <a:pt x="152" y="44"/>
                </a:lnTo>
                <a:lnTo>
                  <a:pt x="144" y="44"/>
                </a:lnTo>
                <a:lnTo>
                  <a:pt x="128" y="44"/>
                </a:lnTo>
                <a:lnTo>
                  <a:pt x="116" y="48"/>
                </a:lnTo>
                <a:lnTo>
                  <a:pt x="100" y="52"/>
                </a:lnTo>
                <a:lnTo>
                  <a:pt x="68" y="56"/>
                </a:lnTo>
                <a:lnTo>
                  <a:pt x="56" y="56"/>
                </a:lnTo>
                <a:lnTo>
                  <a:pt x="40" y="56"/>
                </a:lnTo>
                <a:lnTo>
                  <a:pt x="28" y="60"/>
                </a:lnTo>
                <a:lnTo>
                  <a:pt x="20" y="60"/>
                </a:lnTo>
                <a:lnTo>
                  <a:pt x="8" y="60"/>
                </a:lnTo>
                <a:lnTo>
                  <a:pt x="0" y="60"/>
                </a:lnTo>
                <a:lnTo>
                  <a:pt x="0" y="28"/>
                </a:lnTo>
                <a:lnTo>
                  <a:pt x="0" y="28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9" name="Freeform 89">
            <a:extLst>
              <a:ext uri="{FF2B5EF4-FFF2-40B4-BE49-F238E27FC236}">
                <a16:creationId xmlns:a16="http://schemas.microsoft.com/office/drawing/2014/main" id="{96F9B923-5840-4373-B1D7-D25B0E2B4A3C}"/>
              </a:ext>
            </a:extLst>
          </p:cNvPr>
          <p:cNvSpPr>
            <a:spLocks/>
          </p:cNvSpPr>
          <p:nvPr/>
        </p:nvSpPr>
        <p:spPr bwMode="auto">
          <a:xfrm>
            <a:off x="1381742" y="4605722"/>
            <a:ext cx="319742" cy="672812"/>
          </a:xfrm>
          <a:custGeom>
            <a:avLst/>
            <a:gdLst>
              <a:gd name="T0" fmla="*/ 56 w 88"/>
              <a:gd name="T1" fmla="*/ 124 h 140"/>
              <a:gd name="T2" fmla="*/ 48 w 88"/>
              <a:gd name="T3" fmla="*/ 132 h 140"/>
              <a:gd name="T4" fmla="*/ 40 w 88"/>
              <a:gd name="T5" fmla="*/ 136 h 140"/>
              <a:gd name="T6" fmla="*/ 32 w 88"/>
              <a:gd name="T7" fmla="*/ 140 h 140"/>
              <a:gd name="T8" fmla="*/ 24 w 88"/>
              <a:gd name="T9" fmla="*/ 140 h 140"/>
              <a:gd name="T10" fmla="*/ 20 w 88"/>
              <a:gd name="T11" fmla="*/ 140 h 140"/>
              <a:gd name="T12" fmla="*/ 16 w 88"/>
              <a:gd name="T13" fmla="*/ 136 h 140"/>
              <a:gd name="T14" fmla="*/ 12 w 88"/>
              <a:gd name="T15" fmla="*/ 132 h 140"/>
              <a:gd name="T16" fmla="*/ 8 w 88"/>
              <a:gd name="T17" fmla="*/ 124 h 140"/>
              <a:gd name="T18" fmla="*/ 4 w 88"/>
              <a:gd name="T19" fmla="*/ 116 h 140"/>
              <a:gd name="T20" fmla="*/ 0 w 88"/>
              <a:gd name="T21" fmla="*/ 108 h 140"/>
              <a:gd name="T22" fmla="*/ 0 w 88"/>
              <a:gd name="T23" fmla="*/ 104 h 140"/>
              <a:gd name="T24" fmla="*/ 0 w 88"/>
              <a:gd name="T25" fmla="*/ 100 h 140"/>
              <a:gd name="T26" fmla="*/ 0 w 88"/>
              <a:gd name="T27" fmla="*/ 96 h 140"/>
              <a:gd name="T28" fmla="*/ 4 w 88"/>
              <a:gd name="T29" fmla="*/ 92 h 140"/>
              <a:gd name="T30" fmla="*/ 8 w 88"/>
              <a:gd name="T31" fmla="*/ 88 h 140"/>
              <a:gd name="T32" fmla="*/ 16 w 88"/>
              <a:gd name="T33" fmla="*/ 80 h 140"/>
              <a:gd name="T34" fmla="*/ 20 w 88"/>
              <a:gd name="T35" fmla="*/ 76 h 140"/>
              <a:gd name="T36" fmla="*/ 24 w 88"/>
              <a:gd name="T37" fmla="*/ 64 h 140"/>
              <a:gd name="T38" fmla="*/ 32 w 88"/>
              <a:gd name="T39" fmla="*/ 56 h 140"/>
              <a:gd name="T40" fmla="*/ 36 w 88"/>
              <a:gd name="T41" fmla="*/ 44 h 140"/>
              <a:gd name="T42" fmla="*/ 40 w 88"/>
              <a:gd name="T43" fmla="*/ 32 h 140"/>
              <a:gd name="T44" fmla="*/ 44 w 88"/>
              <a:gd name="T45" fmla="*/ 24 h 140"/>
              <a:gd name="T46" fmla="*/ 48 w 88"/>
              <a:gd name="T47" fmla="*/ 16 h 140"/>
              <a:gd name="T48" fmla="*/ 48 w 88"/>
              <a:gd name="T49" fmla="*/ 8 h 140"/>
              <a:gd name="T50" fmla="*/ 52 w 88"/>
              <a:gd name="T51" fmla="*/ 4 h 140"/>
              <a:gd name="T52" fmla="*/ 52 w 88"/>
              <a:gd name="T53" fmla="*/ 0 h 140"/>
              <a:gd name="T54" fmla="*/ 56 w 88"/>
              <a:gd name="T55" fmla="*/ 0 h 140"/>
              <a:gd name="T56" fmla="*/ 64 w 88"/>
              <a:gd name="T57" fmla="*/ 0 h 140"/>
              <a:gd name="T58" fmla="*/ 68 w 88"/>
              <a:gd name="T59" fmla="*/ 0 h 140"/>
              <a:gd name="T60" fmla="*/ 76 w 88"/>
              <a:gd name="T61" fmla="*/ 0 h 140"/>
              <a:gd name="T62" fmla="*/ 80 w 88"/>
              <a:gd name="T63" fmla="*/ 4 h 140"/>
              <a:gd name="T64" fmla="*/ 80 w 88"/>
              <a:gd name="T65" fmla="*/ 8 h 140"/>
              <a:gd name="T66" fmla="*/ 84 w 88"/>
              <a:gd name="T67" fmla="*/ 16 h 140"/>
              <a:gd name="T68" fmla="*/ 84 w 88"/>
              <a:gd name="T69" fmla="*/ 24 h 140"/>
              <a:gd name="T70" fmla="*/ 88 w 88"/>
              <a:gd name="T71" fmla="*/ 32 h 140"/>
              <a:gd name="T72" fmla="*/ 88 w 88"/>
              <a:gd name="T73" fmla="*/ 40 h 140"/>
              <a:gd name="T74" fmla="*/ 88 w 88"/>
              <a:gd name="T75" fmla="*/ 52 h 140"/>
              <a:gd name="T76" fmla="*/ 84 w 88"/>
              <a:gd name="T77" fmla="*/ 60 h 140"/>
              <a:gd name="T78" fmla="*/ 80 w 88"/>
              <a:gd name="T79" fmla="*/ 84 h 140"/>
              <a:gd name="T80" fmla="*/ 76 w 88"/>
              <a:gd name="T81" fmla="*/ 96 h 140"/>
              <a:gd name="T82" fmla="*/ 72 w 88"/>
              <a:gd name="T83" fmla="*/ 108 h 140"/>
              <a:gd name="T84" fmla="*/ 64 w 88"/>
              <a:gd name="T85" fmla="*/ 116 h 140"/>
              <a:gd name="T86" fmla="*/ 56 w 88"/>
              <a:gd name="T87" fmla="*/ 124 h 140"/>
              <a:gd name="T88" fmla="*/ 56 w 88"/>
              <a:gd name="T89" fmla="*/ 124 h 1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88" h="140">
                <a:moveTo>
                  <a:pt x="56" y="124"/>
                </a:moveTo>
                <a:lnTo>
                  <a:pt x="48" y="132"/>
                </a:lnTo>
                <a:lnTo>
                  <a:pt x="40" y="136"/>
                </a:lnTo>
                <a:lnTo>
                  <a:pt x="32" y="140"/>
                </a:lnTo>
                <a:lnTo>
                  <a:pt x="24" y="140"/>
                </a:lnTo>
                <a:lnTo>
                  <a:pt x="20" y="140"/>
                </a:lnTo>
                <a:lnTo>
                  <a:pt x="16" y="136"/>
                </a:lnTo>
                <a:lnTo>
                  <a:pt x="12" y="132"/>
                </a:lnTo>
                <a:lnTo>
                  <a:pt x="8" y="124"/>
                </a:lnTo>
                <a:lnTo>
                  <a:pt x="4" y="116"/>
                </a:lnTo>
                <a:lnTo>
                  <a:pt x="0" y="108"/>
                </a:lnTo>
                <a:lnTo>
                  <a:pt x="0" y="104"/>
                </a:lnTo>
                <a:lnTo>
                  <a:pt x="0" y="100"/>
                </a:lnTo>
                <a:lnTo>
                  <a:pt x="0" y="96"/>
                </a:lnTo>
                <a:lnTo>
                  <a:pt x="4" y="92"/>
                </a:lnTo>
                <a:lnTo>
                  <a:pt x="8" y="88"/>
                </a:lnTo>
                <a:lnTo>
                  <a:pt x="16" y="80"/>
                </a:lnTo>
                <a:lnTo>
                  <a:pt x="20" y="76"/>
                </a:lnTo>
                <a:lnTo>
                  <a:pt x="24" y="64"/>
                </a:lnTo>
                <a:lnTo>
                  <a:pt x="32" y="56"/>
                </a:lnTo>
                <a:lnTo>
                  <a:pt x="36" y="44"/>
                </a:lnTo>
                <a:lnTo>
                  <a:pt x="40" y="32"/>
                </a:lnTo>
                <a:lnTo>
                  <a:pt x="44" y="24"/>
                </a:lnTo>
                <a:lnTo>
                  <a:pt x="48" y="16"/>
                </a:lnTo>
                <a:lnTo>
                  <a:pt x="48" y="8"/>
                </a:lnTo>
                <a:lnTo>
                  <a:pt x="52" y="4"/>
                </a:lnTo>
                <a:lnTo>
                  <a:pt x="52" y="0"/>
                </a:lnTo>
                <a:lnTo>
                  <a:pt x="56" y="0"/>
                </a:lnTo>
                <a:lnTo>
                  <a:pt x="64" y="0"/>
                </a:lnTo>
                <a:lnTo>
                  <a:pt x="68" y="0"/>
                </a:lnTo>
                <a:lnTo>
                  <a:pt x="76" y="0"/>
                </a:lnTo>
                <a:lnTo>
                  <a:pt x="80" y="4"/>
                </a:lnTo>
                <a:lnTo>
                  <a:pt x="80" y="8"/>
                </a:lnTo>
                <a:lnTo>
                  <a:pt x="84" y="16"/>
                </a:lnTo>
                <a:lnTo>
                  <a:pt x="84" y="24"/>
                </a:lnTo>
                <a:lnTo>
                  <a:pt x="88" y="32"/>
                </a:lnTo>
                <a:lnTo>
                  <a:pt x="88" y="40"/>
                </a:lnTo>
                <a:lnTo>
                  <a:pt x="88" y="52"/>
                </a:lnTo>
                <a:lnTo>
                  <a:pt x="84" y="60"/>
                </a:lnTo>
                <a:lnTo>
                  <a:pt x="80" y="84"/>
                </a:lnTo>
                <a:lnTo>
                  <a:pt x="76" y="96"/>
                </a:lnTo>
                <a:lnTo>
                  <a:pt x="72" y="108"/>
                </a:lnTo>
                <a:lnTo>
                  <a:pt x="64" y="116"/>
                </a:lnTo>
                <a:lnTo>
                  <a:pt x="56" y="124"/>
                </a:lnTo>
                <a:lnTo>
                  <a:pt x="56" y="124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0" name="Freeform 90">
            <a:extLst>
              <a:ext uri="{FF2B5EF4-FFF2-40B4-BE49-F238E27FC236}">
                <a16:creationId xmlns:a16="http://schemas.microsoft.com/office/drawing/2014/main" id="{85B2F7F2-1592-4F7D-B0AE-2B37AE1708EB}"/>
              </a:ext>
            </a:extLst>
          </p:cNvPr>
          <p:cNvSpPr>
            <a:spLocks/>
          </p:cNvSpPr>
          <p:nvPr/>
        </p:nvSpPr>
        <p:spPr bwMode="auto">
          <a:xfrm>
            <a:off x="2500838" y="3971356"/>
            <a:ext cx="552282" cy="730482"/>
          </a:xfrm>
          <a:custGeom>
            <a:avLst/>
            <a:gdLst>
              <a:gd name="T0" fmla="*/ 32 w 152"/>
              <a:gd name="T1" fmla="*/ 152 h 152"/>
              <a:gd name="T2" fmla="*/ 0 w 152"/>
              <a:gd name="T3" fmla="*/ 152 h 152"/>
              <a:gd name="T4" fmla="*/ 16 w 152"/>
              <a:gd name="T5" fmla="*/ 132 h 152"/>
              <a:gd name="T6" fmla="*/ 28 w 152"/>
              <a:gd name="T7" fmla="*/ 112 h 152"/>
              <a:gd name="T8" fmla="*/ 40 w 152"/>
              <a:gd name="T9" fmla="*/ 96 h 152"/>
              <a:gd name="T10" fmla="*/ 48 w 152"/>
              <a:gd name="T11" fmla="*/ 80 h 152"/>
              <a:gd name="T12" fmla="*/ 56 w 152"/>
              <a:gd name="T13" fmla="*/ 68 h 152"/>
              <a:gd name="T14" fmla="*/ 60 w 152"/>
              <a:gd name="T15" fmla="*/ 60 h 152"/>
              <a:gd name="T16" fmla="*/ 68 w 152"/>
              <a:gd name="T17" fmla="*/ 52 h 152"/>
              <a:gd name="T18" fmla="*/ 68 w 152"/>
              <a:gd name="T19" fmla="*/ 44 h 152"/>
              <a:gd name="T20" fmla="*/ 72 w 152"/>
              <a:gd name="T21" fmla="*/ 36 h 152"/>
              <a:gd name="T22" fmla="*/ 72 w 152"/>
              <a:gd name="T23" fmla="*/ 28 h 152"/>
              <a:gd name="T24" fmla="*/ 72 w 152"/>
              <a:gd name="T25" fmla="*/ 24 h 152"/>
              <a:gd name="T26" fmla="*/ 68 w 152"/>
              <a:gd name="T27" fmla="*/ 20 h 152"/>
              <a:gd name="T28" fmla="*/ 64 w 152"/>
              <a:gd name="T29" fmla="*/ 16 h 152"/>
              <a:gd name="T30" fmla="*/ 64 w 152"/>
              <a:gd name="T31" fmla="*/ 12 h 152"/>
              <a:gd name="T32" fmla="*/ 64 w 152"/>
              <a:gd name="T33" fmla="*/ 8 h 152"/>
              <a:gd name="T34" fmla="*/ 68 w 152"/>
              <a:gd name="T35" fmla="*/ 4 h 152"/>
              <a:gd name="T36" fmla="*/ 76 w 152"/>
              <a:gd name="T37" fmla="*/ 0 h 152"/>
              <a:gd name="T38" fmla="*/ 80 w 152"/>
              <a:gd name="T39" fmla="*/ 0 h 152"/>
              <a:gd name="T40" fmla="*/ 92 w 152"/>
              <a:gd name="T41" fmla="*/ 0 h 152"/>
              <a:gd name="T42" fmla="*/ 100 w 152"/>
              <a:gd name="T43" fmla="*/ 0 h 152"/>
              <a:gd name="T44" fmla="*/ 112 w 152"/>
              <a:gd name="T45" fmla="*/ 8 h 152"/>
              <a:gd name="T46" fmla="*/ 124 w 152"/>
              <a:gd name="T47" fmla="*/ 12 h 152"/>
              <a:gd name="T48" fmla="*/ 132 w 152"/>
              <a:gd name="T49" fmla="*/ 16 h 152"/>
              <a:gd name="T50" fmla="*/ 140 w 152"/>
              <a:gd name="T51" fmla="*/ 20 h 152"/>
              <a:gd name="T52" fmla="*/ 144 w 152"/>
              <a:gd name="T53" fmla="*/ 24 h 152"/>
              <a:gd name="T54" fmla="*/ 148 w 152"/>
              <a:gd name="T55" fmla="*/ 28 h 152"/>
              <a:gd name="T56" fmla="*/ 152 w 152"/>
              <a:gd name="T57" fmla="*/ 32 h 152"/>
              <a:gd name="T58" fmla="*/ 152 w 152"/>
              <a:gd name="T59" fmla="*/ 40 h 152"/>
              <a:gd name="T60" fmla="*/ 148 w 152"/>
              <a:gd name="T61" fmla="*/ 44 h 152"/>
              <a:gd name="T62" fmla="*/ 144 w 152"/>
              <a:gd name="T63" fmla="*/ 48 h 152"/>
              <a:gd name="T64" fmla="*/ 132 w 152"/>
              <a:gd name="T65" fmla="*/ 60 h 152"/>
              <a:gd name="T66" fmla="*/ 120 w 152"/>
              <a:gd name="T67" fmla="*/ 72 h 152"/>
              <a:gd name="T68" fmla="*/ 104 w 152"/>
              <a:gd name="T69" fmla="*/ 88 h 152"/>
              <a:gd name="T70" fmla="*/ 84 w 152"/>
              <a:gd name="T71" fmla="*/ 108 h 152"/>
              <a:gd name="T72" fmla="*/ 60 w 152"/>
              <a:gd name="T73" fmla="*/ 128 h 152"/>
              <a:gd name="T74" fmla="*/ 32 w 152"/>
              <a:gd name="T75" fmla="*/ 152 h 152"/>
              <a:gd name="T76" fmla="*/ 32 w 152"/>
              <a:gd name="T77" fmla="*/ 152 h 1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52" h="152">
                <a:moveTo>
                  <a:pt x="32" y="152"/>
                </a:moveTo>
                <a:lnTo>
                  <a:pt x="0" y="152"/>
                </a:lnTo>
                <a:lnTo>
                  <a:pt x="16" y="132"/>
                </a:lnTo>
                <a:lnTo>
                  <a:pt x="28" y="112"/>
                </a:lnTo>
                <a:lnTo>
                  <a:pt x="40" y="96"/>
                </a:lnTo>
                <a:lnTo>
                  <a:pt x="48" y="80"/>
                </a:lnTo>
                <a:lnTo>
                  <a:pt x="56" y="68"/>
                </a:lnTo>
                <a:lnTo>
                  <a:pt x="60" y="60"/>
                </a:lnTo>
                <a:lnTo>
                  <a:pt x="68" y="52"/>
                </a:lnTo>
                <a:lnTo>
                  <a:pt x="68" y="44"/>
                </a:lnTo>
                <a:lnTo>
                  <a:pt x="72" y="36"/>
                </a:lnTo>
                <a:lnTo>
                  <a:pt x="72" y="28"/>
                </a:lnTo>
                <a:lnTo>
                  <a:pt x="72" y="24"/>
                </a:lnTo>
                <a:lnTo>
                  <a:pt x="68" y="20"/>
                </a:lnTo>
                <a:lnTo>
                  <a:pt x="64" y="16"/>
                </a:lnTo>
                <a:lnTo>
                  <a:pt x="64" y="12"/>
                </a:lnTo>
                <a:lnTo>
                  <a:pt x="64" y="8"/>
                </a:lnTo>
                <a:lnTo>
                  <a:pt x="68" y="4"/>
                </a:lnTo>
                <a:lnTo>
                  <a:pt x="76" y="0"/>
                </a:lnTo>
                <a:lnTo>
                  <a:pt x="80" y="0"/>
                </a:lnTo>
                <a:lnTo>
                  <a:pt x="92" y="0"/>
                </a:lnTo>
                <a:lnTo>
                  <a:pt x="100" y="0"/>
                </a:lnTo>
                <a:lnTo>
                  <a:pt x="112" y="8"/>
                </a:lnTo>
                <a:lnTo>
                  <a:pt x="124" y="12"/>
                </a:lnTo>
                <a:lnTo>
                  <a:pt x="132" y="16"/>
                </a:lnTo>
                <a:lnTo>
                  <a:pt x="140" y="20"/>
                </a:lnTo>
                <a:lnTo>
                  <a:pt x="144" y="24"/>
                </a:lnTo>
                <a:lnTo>
                  <a:pt x="148" y="28"/>
                </a:lnTo>
                <a:lnTo>
                  <a:pt x="152" y="32"/>
                </a:lnTo>
                <a:lnTo>
                  <a:pt x="152" y="40"/>
                </a:lnTo>
                <a:lnTo>
                  <a:pt x="148" y="44"/>
                </a:lnTo>
                <a:lnTo>
                  <a:pt x="144" y="48"/>
                </a:lnTo>
                <a:lnTo>
                  <a:pt x="132" y="60"/>
                </a:lnTo>
                <a:lnTo>
                  <a:pt x="120" y="72"/>
                </a:lnTo>
                <a:lnTo>
                  <a:pt x="104" y="88"/>
                </a:lnTo>
                <a:lnTo>
                  <a:pt x="84" y="108"/>
                </a:lnTo>
                <a:lnTo>
                  <a:pt x="60" y="128"/>
                </a:lnTo>
                <a:lnTo>
                  <a:pt x="32" y="152"/>
                </a:lnTo>
                <a:lnTo>
                  <a:pt x="32" y="152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1" name="Freeform 91">
            <a:extLst>
              <a:ext uri="{FF2B5EF4-FFF2-40B4-BE49-F238E27FC236}">
                <a16:creationId xmlns:a16="http://schemas.microsoft.com/office/drawing/2014/main" id="{E805FD60-F109-4B89-B568-750097E4A521}"/>
              </a:ext>
            </a:extLst>
          </p:cNvPr>
          <p:cNvSpPr>
            <a:spLocks/>
          </p:cNvSpPr>
          <p:nvPr/>
        </p:nvSpPr>
        <p:spPr bwMode="auto">
          <a:xfrm>
            <a:off x="1599747" y="4490382"/>
            <a:ext cx="1889384" cy="538249"/>
          </a:xfrm>
          <a:custGeom>
            <a:avLst/>
            <a:gdLst>
              <a:gd name="T0" fmla="*/ 12 w 520"/>
              <a:gd name="T1" fmla="*/ 48 h 112"/>
              <a:gd name="T2" fmla="*/ 40 w 520"/>
              <a:gd name="T3" fmla="*/ 48 h 112"/>
              <a:gd name="T4" fmla="*/ 64 w 520"/>
              <a:gd name="T5" fmla="*/ 44 h 112"/>
              <a:gd name="T6" fmla="*/ 92 w 520"/>
              <a:gd name="T7" fmla="*/ 44 h 112"/>
              <a:gd name="T8" fmla="*/ 108 w 520"/>
              <a:gd name="T9" fmla="*/ 40 h 112"/>
              <a:gd name="T10" fmla="*/ 128 w 520"/>
              <a:gd name="T11" fmla="*/ 40 h 112"/>
              <a:gd name="T12" fmla="*/ 156 w 520"/>
              <a:gd name="T13" fmla="*/ 36 h 112"/>
              <a:gd name="T14" fmla="*/ 192 w 520"/>
              <a:gd name="T15" fmla="*/ 32 h 112"/>
              <a:gd name="T16" fmla="*/ 336 w 520"/>
              <a:gd name="T17" fmla="*/ 16 h 112"/>
              <a:gd name="T18" fmla="*/ 364 w 520"/>
              <a:gd name="T19" fmla="*/ 12 h 112"/>
              <a:gd name="T20" fmla="*/ 388 w 520"/>
              <a:gd name="T21" fmla="*/ 8 h 112"/>
              <a:gd name="T22" fmla="*/ 404 w 520"/>
              <a:gd name="T23" fmla="*/ 8 h 112"/>
              <a:gd name="T24" fmla="*/ 412 w 520"/>
              <a:gd name="T25" fmla="*/ 4 h 112"/>
              <a:gd name="T26" fmla="*/ 416 w 520"/>
              <a:gd name="T27" fmla="*/ 0 h 112"/>
              <a:gd name="T28" fmla="*/ 428 w 520"/>
              <a:gd name="T29" fmla="*/ 0 h 112"/>
              <a:gd name="T30" fmla="*/ 444 w 520"/>
              <a:gd name="T31" fmla="*/ 4 h 112"/>
              <a:gd name="T32" fmla="*/ 460 w 520"/>
              <a:gd name="T33" fmla="*/ 12 h 112"/>
              <a:gd name="T34" fmla="*/ 500 w 520"/>
              <a:gd name="T35" fmla="*/ 32 h 112"/>
              <a:gd name="T36" fmla="*/ 516 w 520"/>
              <a:gd name="T37" fmla="*/ 48 h 112"/>
              <a:gd name="T38" fmla="*/ 520 w 520"/>
              <a:gd name="T39" fmla="*/ 56 h 112"/>
              <a:gd name="T40" fmla="*/ 512 w 520"/>
              <a:gd name="T41" fmla="*/ 64 h 112"/>
              <a:gd name="T42" fmla="*/ 492 w 520"/>
              <a:gd name="T43" fmla="*/ 68 h 112"/>
              <a:gd name="T44" fmla="*/ 464 w 520"/>
              <a:gd name="T45" fmla="*/ 76 h 112"/>
              <a:gd name="T46" fmla="*/ 428 w 520"/>
              <a:gd name="T47" fmla="*/ 92 h 112"/>
              <a:gd name="T48" fmla="*/ 412 w 520"/>
              <a:gd name="T49" fmla="*/ 104 h 112"/>
              <a:gd name="T50" fmla="*/ 396 w 520"/>
              <a:gd name="T51" fmla="*/ 112 h 112"/>
              <a:gd name="T52" fmla="*/ 380 w 520"/>
              <a:gd name="T53" fmla="*/ 112 h 112"/>
              <a:gd name="T54" fmla="*/ 380 w 520"/>
              <a:gd name="T55" fmla="*/ 104 h 112"/>
              <a:gd name="T56" fmla="*/ 388 w 520"/>
              <a:gd name="T57" fmla="*/ 84 h 112"/>
              <a:gd name="T58" fmla="*/ 400 w 520"/>
              <a:gd name="T59" fmla="*/ 64 h 112"/>
              <a:gd name="T60" fmla="*/ 408 w 520"/>
              <a:gd name="T61" fmla="*/ 48 h 112"/>
              <a:gd name="T62" fmla="*/ 404 w 520"/>
              <a:gd name="T63" fmla="*/ 44 h 112"/>
              <a:gd name="T64" fmla="*/ 400 w 520"/>
              <a:gd name="T65" fmla="*/ 44 h 112"/>
              <a:gd name="T66" fmla="*/ 384 w 520"/>
              <a:gd name="T67" fmla="*/ 40 h 112"/>
              <a:gd name="T68" fmla="*/ 360 w 520"/>
              <a:gd name="T69" fmla="*/ 44 h 112"/>
              <a:gd name="T70" fmla="*/ 344 w 520"/>
              <a:gd name="T71" fmla="*/ 44 h 112"/>
              <a:gd name="T72" fmla="*/ 320 w 520"/>
              <a:gd name="T73" fmla="*/ 48 h 112"/>
              <a:gd name="T74" fmla="*/ 280 w 520"/>
              <a:gd name="T75" fmla="*/ 52 h 112"/>
              <a:gd name="T76" fmla="*/ 232 w 520"/>
              <a:gd name="T77" fmla="*/ 56 h 112"/>
              <a:gd name="T78" fmla="*/ 172 w 520"/>
              <a:gd name="T79" fmla="*/ 64 h 112"/>
              <a:gd name="T80" fmla="*/ 112 w 520"/>
              <a:gd name="T81" fmla="*/ 72 h 112"/>
              <a:gd name="T82" fmla="*/ 64 w 520"/>
              <a:gd name="T83" fmla="*/ 76 h 112"/>
              <a:gd name="T84" fmla="*/ 24 w 520"/>
              <a:gd name="T85" fmla="*/ 80 h 112"/>
              <a:gd name="T86" fmla="*/ 0 w 520"/>
              <a:gd name="T87" fmla="*/ 76 h 112"/>
              <a:gd name="T88" fmla="*/ 0 w 520"/>
              <a:gd name="T89" fmla="*/ 48 h 1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520" h="112">
                <a:moveTo>
                  <a:pt x="0" y="48"/>
                </a:moveTo>
                <a:lnTo>
                  <a:pt x="12" y="48"/>
                </a:lnTo>
                <a:lnTo>
                  <a:pt x="28" y="48"/>
                </a:lnTo>
                <a:lnTo>
                  <a:pt x="40" y="48"/>
                </a:lnTo>
                <a:lnTo>
                  <a:pt x="52" y="44"/>
                </a:lnTo>
                <a:lnTo>
                  <a:pt x="64" y="44"/>
                </a:lnTo>
                <a:lnTo>
                  <a:pt x="76" y="44"/>
                </a:lnTo>
                <a:lnTo>
                  <a:pt x="92" y="44"/>
                </a:lnTo>
                <a:lnTo>
                  <a:pt x="100" y="44"/>
                </a:lnTo>
                <a:lnTo>
                  <a:pt x="108" y="40"/>
                </a:lnTo>
                <a:lnTo>
                  <a:pt x="116" y="40"/>
                </a:lnTo>
                <a:lnTo>
                  <a:pt x="128" y="40"/>
                </a:lnTo>
                <a:lnTo>
                  <a:pt x="144" y="40"/>
                </a:lnTo>
                <a:lnTo>
                  <a:pt x="156" y="36"/>
                </a:lnTo>
                <a:lnTo>
                  <a:pt x="172" y="36"/>
                </a:lnTo>
                <a:lnTo>
                  <a:pt x="192" y="32"/>
                </a:lnTo>
                <a:lnTo>
                  <a:pt x="264" y="28"/>
                </a:lnTo>
                <a:lnTo>
                  <a:pt x="336" y="16"/>
                </a:lnTo>
                <a:lnTo>
                  <a:pt x="352" y="16"/>
                </a:lnTo>
                <a:lnTo>
                  <a:pt x="364" y="12"/>
                </a:lnTo>
                <a:lnTo>
                  <a:pt x="376" y="12"/>
                </a:lnTo>
                <a:lnTo>
                  <a:pt x="388" y="8"/>
                </a:lnTo>
                <a:lnTo>
                  <a:pt x="396" y="8"/>
                </a:lnTo>
                <a:lnTo>
                  <a:pt x="404" y="8"/>
                </a:lnTo>
                <a:lnTo>
                  <a:pt x="408" y="4"/>
                </a:lnTo>
                <a:lnTo>
                  <a:pt x="412" y="4"/>
                </a:lnTo>
                <a:lnTo>
                  <a:pt x="412" y="4"/>
                </a:lnTo>
                <a:lnTo>
                  <a:pt x="416" y="0"/>
                </a:lnTo>
                <a:lnTo>
                  <a:pt x="424" y="0"/>
                </a:lnTo>
                <a:lnTo>
                  <a:pt x="428" y="0"/>
                </a:lnTo>
                <a:lnTo>
                  <a:pt x="436" y="4"/>
                </a:lnTo>
                <a:lnTo>
                  <a:pt x="444" y="4"/>
                </a:lnTo>
                <a:lnTo>
                  <a:pt x="452" y="8"/>
                </a:lnTo>
                <a:lnTo>
                  <a:pt x="460" y="12"/>
                </a:lnTo>
                <a:lnTo>
                  <a:pt x="480" y="24"/>
                </a:lnTo>
                <a:lnTo>
                  <a:pt x="500" y="32"/>
                </a:lnTo>
                <a:lnTo>
                  <a:pt x="508" y="40"/>
                </a:lnTo>
                <a:lnTo>
                  <a:pt x="516" y="48"/>
                </a:lnTo>
                <a:lnTo>
                  <a:pt x="516" y="52"/>
                </a:lnTo>
                <a:lnTo>
                  <a:pt x="520" y="56"/>
                </a:lnTo>
                <a:lnTo>
                  <a:pt x="516" y="60"/>
                </a:lnTo>
                <a:lnTo>
                  <a:pt x="512" y="64"/>
                </a:lnTo>
                <a:lnTo>
                  <a:pt x="504" y="68"/>
                </a:lnTo>
                <a:lnTo>
                  <a:pt x="492" y="68"/>
                </a:lnTo>
                <a:lnTo>
                  <a:pt x="480" y="72"/>
                </a:lnTo>
                <a:lnTo>
                  <a:pt x="464" y="76"/>
                </a:lnTo>
                <a:lnTo>
                  <a:pt x="448" y="84"/>
                </a:lnTo>
                <a:lnTo>
                  <a:pt x="428" y="92"/>
                </a:lnTo>
                <a:lnTo>
                  <a:pt x="420" y="100"/>
                </a:lnTo>
                <a:lnTo>
                  <a:pt x="412" y="104"/>
                </a:lnTo>
                <a:lnTo>
                  <a:pt x="404" y="108"/>
                </a:lnTo>
                <a:lnTo>
                  <a:pt x="396" y="112"/>
                </a:lnTo>
                <a:lnTo>
                  <a:pt x="388" y="112"/>
                </a:lnTo>
                <a:lnTo>
                  <a:pt x="380" y="112"/>
                </a:lnTo>
                <a:lnTo>
                  <a:pt x="380" y="108"/>
                </a:lnTo>
                <a:lnTo>
                  <a:pt x="380" y="104"/>
                </a:lnTo>
                <a:lnTo>
                  <a:pt x="384" y="92"/>
                </a:lnTo>
                <a:lnTo>
                  <a:pt x="388" y="84"/>
                </a:lnTo>
                <a:lnTo>
                  <a:pt x="392" y="76"/>
                </a:lnTo>
                <a:lnTo>
                  <a:pt x="400" y="64"/>
                </a:lnTo>
                <a:lnTo>
                  <a:pt x="408" y="56"/>
                </a:lnTo>
                <a:lnTo>
                  <a:pt x="408" y="48"/>
                </a:lnTo>
                <a:lnTo>
                  <a:pt x="408" y="44"/>
                </a:lnTo>
                <a:lnTo>
                  <a:pt x="404" y="44"/>
                </a:lnTo>
                <a:lnTo>
                  <a:pt x="404" y="44"/>
                </a:lnTo>
                <a:lnTo>
                  <a:pt x="400" y="44"/>
                </a:lnTo>
                <a:lnTo>
                  <a:pt x="392" y="40"/>
                </a:lnTo>
                <a:lnTo>
                  <a:pt x="384" y="40"/>
                </a:lnTo>
                <a:lnTo>
                  <a:pt x="376" y="44"/>
                </a:lnTo>
                <a:lnTo>
                  <a:pt x="360" y="44"/>
                </a:lnTo>
                <a:lnTo>
                  <a:pt x="352" y="44"/>
                </a:lnTo>
                <a:lnTo>
                  <a:pt x="344" y="44"/>
                </a:lnTo>
                <a:lnTo>
                  <a:pt x="332" y="48"/>
                </a:lnTo>
                <a:lnTo>
                  <a:pt x="320" y="48"/>
                </a:lnTo>
                <a:lnTo>
                  <a:pt x="300" y="48"/>
                </a:lnTo>
                <a:lnTo>
                  <a:pt x="280" y="52"/>
                </a:lnTo>
                <a:lnTo>
                  <a:pt x="260" y="56"/>
                </a:lnTo>
                <a:lnTo>
                  <a:pt x="232" y="56"/>
                </a:lnTo>
                <a:lnTo>
                  <a:pt x="204" y="60"/>
                </a:lnTo>
                <a:lnTo>
                  <a:pt x="172" y="64"/>
                </a:lnTo>
                <a:lnTo>
                  <a:pt x="144" y="68"/>
                </a:lnTo>
                <a:lnTo>
                  <a:pt x="112" y="72"/>
                </a:lnTo>
                <a:lnTo>
                  <a:pt x="88" y="76"/>
                </a:lnTo>
                <a:lnTo>
                  <a:pt x="64" y="76"/>
                </a:lnTo>
                <a:lnTo>
                  <a:pt x="44" y="76"/>
                </a:lnTo>
                <a:lnTo>
                  <a:pt x="24" y="80"/>
                </a:lnTo>
                <a:lnTo>
                  <a:pt x="12" y="80"/>
                </a:lnTo>
                <a:lnTo>
                  <a:pt x="0" y="76"/>
                </a:lnTo>
                <a:lnTo>
                  <a:pt x="0" y="48"/>
                </a:lnTo>
                <a:lnTo>
                  <a:pt x="0" y="48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3" name="Freeform 144">
            <a:extLst>
              <a:ext uri="{FF2B5EF4-FFF2-40B4-BE49-F238E27FC236}">
                <a16:creationId xmlns:a16="http://schemas.microsoft.com/office/drawing/2014/main" id="{B3C7F544-C444-48DD-A254-451F084DCD56}"/>
              </a:ext>
            </a:extLst>
          </p:cNvPr>
          <p:cNvSpPr>
            <a:spLocks/>
          </p:cNvSpPr>
          <p:nvPr/>
        </p:nvSpPr>
        <p:spPr bwMode="auto">
          <a:xfrm>
            <a:off x="8512145" y="1110397"/>
            <a:ext cx="275538" cy="939320"/>
          </a:xfrm>
          <a:custGeom>
            <a:avLst/>
            <a:gdLst>
              <a:gd name="T0" fmla="*/ 4 w 76"/>
              <a:gd name="T1" fmla="*/ 28 h 196"/>
              <a:gd name="T2" fmla="*/ 0 w 76"/>
              <a:gd name="T3" fmla="*/ 16 h 196"/>
              <a:gd name="T4" fmla="*/ 0 w 76"/>
              <a:gd name="T5" fmla="*/ 12 h 196"/>
              <a:gd name="T6" fmla="*/ 0 w 76"/>
              <a:gd name="T7" fmla="*/ 8 h 196"/>
              <a:gd name="T8" fmla="*/ 0 w 76"/>
              <a:gd name="T9" fmla="*/ 4 h 196"/>
              <a:gd name="T10" fmla="*/ 0 w 76"/>
              <a:gd name="T11" fmla="*/ 0 h 196"/>
              <a:gd name="T12" fmla="*/ 8 w 76"/>
              <a:gd name="T13" fmla="*/ 0 h 196"/>
              <a:gd name="T14" fmla="*/ 16 w 76"/>
              <a:gd name="T15" fmla="*/ 0 h 196"/>
              <a:gd name="T16" fmla="*/ 28 w 76"/>
              <a:gd name="T17" fmla="*/ 0 h 196"/>
              <a:gd name="T18" fmla="*/ 40 w 76"/>
              <a:gd name="T19" fmla="*/ 4 h 196"/>
              <a:gd name="T20" fmla="*/ 56 w 76"/>
              <a:gd name="T21" fmla="*/ 4 h 196"/>
              <a:gd name="T22" fmla="*/ 68 w 76"/>
              <a:gd name="T23" fmla="*/ 8 h 196"/>
              <a:gd name="T24" fmla="*/ 68 w 76"/>
              <a:gd name="T25" fmla="*/ 8 h 196"/>
              <a:gd name="T26" fmla="*/ 68 w 76"/>
              <a:gd name="T27" fmla="*/ 16 h 196"/>
              <a:gd name="T28" fmla="*/ 72 w 76"/>
              <a:gd name="T29" fmla="*/ 20 h 196"/>
              <a:gd name="T30" fmla="*/ 72 w 76"/>
              <a:gd name="T31" fmla="*/ 32 h 196"/>
              <a:gd name="T32" fmla="*/ 72 w 76"/>
              <a:gd name="T33" fmla="*/ 40 h 196"/>
              <a:gd name="T34" fmla="*/ 72 w 76"/>
              <a:gd name="T35" fmla="*/ 52 h 196"/>
              <a:gd name="T36" fmla="*/ 72 w 76"/>
              <a:gd name="T37" fmla="*/ 64 h 196"/>
              <a:gd name="T38" fmla="*/ 72 w 76"/>
              <a:gd name="T39" fmla="*/ 76 h 196"/>
              <a:gd name="T40" fmla="*/ 72 w 76"/>
              <a:gd name="T41" fmla="*/ 92 h 196"/>
              <a:gd name="T42" fmla="*/ 76 w 76"/>
              <a:gd name="T43" fmla="*/ 104 h 196"/>
              <a:gd name="T44" fmla="*/ 76 w 76"/>
              <a:gd name="T45" fmla="*/ 116 h 196"/>
              <a:gd name="T46" fmla="*/ 76 w 76"/>
              <a:gd name="T47" fmla="*/ 128 h 196"/>
              <a:gd name="T48" fmla="*/ 76 w 76"/>
              <a:gd name="T49" fmla="*/ 136 h 196"/>
              <a:gd name="T50" fmla="*/ 76 w 76"/>
              <a:gd name="T51" fmla="*/ 140 h 196"/>
              <a:gd name="T52" fmla="*/ 76 w 76"/>
              <a:gd name="T53" fmla="*/ 144 h 196"/>
              <a:gd name="T54" fmla="*/ 76 w 76"/>
              <a:gd name="T55" fmla="*/ 148 h 196"/>
              <a:gd name="T56" fmla="*/ 76 w 76"/>
              <a:gd name="T57" fmla="*/ 152 h 196"/>
              <a:gd name="T58" fmla="*/ 76 w 76"/>
              <a:gd name="T59" fmla="*/ 156 h 196"/>
              <a:gd name="T60" fmla="*/ 76 w 76"/>
              <a:gd name="T61" fmla="*/ 164 h 196"/>
              <a:gd name="T62" fmla="*/ 72 w 76"/>
              <a:gd name="T63" fmla="*/ 176 h 196"/>
              <a:gd name="T64" fmla="*/ 72 w 76"/>
              <a:gd name="T65" fmla="*/ 184 h 196"/>
              <a:gd name="T66" fmla="*/ 68 w 76"/>
              <a:gd name="T67" fmla="*/ 192 h 196"/>
              <a:gd name="T68" fmla="*/ 60 w 76"/>
              <a:gd name="T69" fmla="*/ 196 h 196"/>
              <a:gd name="T70" fmla="*/ 56 w 76"/>
              <a:gd name="T71" fmla="*/ 196 h 196"/>
              <a:gd name="T72" fmla="*/ 48 w 76"/>
              <a:gd name="T73" fmla="*/ 196 h 196"/>
              <a:gd name="T74" fmla="*/ 44 w 76"/>
              <a:gd name="T75" fmla="*/ 196 h 196"/>
              <a:gd name="T76" fmla="*/ 40 w 76"/>
              <a:gd name="T77" fmla="*/ 192 h 196"/>
              <a:gd name="T78" fmla="*/ 36 w 76"/>
              <a:gd name="T79" fmla="*/ 188 h 196"/>
              <a:gd name="T80" fmla="*/ 32 w 76"/>
              <a:gd name="T81" fmla="*/ 180 h 196"/>
              <a:gd name="T82" fmla="*/ 28 w 76"/>
              <a:gd name="T83" fmla="*/ 172 h 196"/>
              <a:gd name="T84" fmla="*/ 28 w 76"/>
              <a:gd name="T85" fmla="*/ 164 h 196"/>
              <a:gd name="T86" fmla="*/ 24 w 76"/>
              <a:gd name="T87" fmla="*/ 152 h 196"/>
              <a:gd name="T88" fmla="*/ 24 w 76"/>
              <a:gd name="T89" fmla="*/ 140 h 196"/>
              <a:gd name="T90" fmla="*/ 24 w 76"/>
              <a:gd name="T91" fmla="*/ 124 h 196"/>
              <a:gd name="T92" fmla="*/ 24 w 76"/>
              <a:gd name="T93" fmla="*/ 104 h 196"/>
              <a:gd name="T94" fmla="*/ 20 w 76"/>
              <a:gd name="T95" fmla="*/ 84 h 196"/>
              <a:gd name="T96" fmla="*/ 20 w 76"/>
              <a:gd name="T97" fmla="*/ 72 h 196"/>
              <a:gd name="T98" fmla="*/ 16 w 76"/>
              <a:gd name="T99" fmla="*/ 60 h 196"/>
              <a:gd name="T100" fmla="*/ 12 w 76"/>
              <a:gd name="T101" fmla="*/ 52 h 196"/>
              <a:gd name="T102" fmla="*/ 12 w 76"/>
              <a:gd name="T103" fmla="*/ 44 h 196"/>
              <a:gd name="T104" fmla="*/ 12 w 76"/>
              <a:gd name="T105" fmla="*/ 40 h 196"/>
              <a:gd name="T106" fmla="*/ 8 w 76"/>
              <a:gd name="T107" fmla="*/ 32 h 196"/>
              <a:gd name="T108" fmla="*/ 8 w 76"/>
              <a:gd name="T109" fmla="*/ 28 h 196"/>
              <a:gd name="T110" fmla="*/ 4 w 76"/>
              <a:gd name="T111" fmla="*/ 28 h 196"/>
              <a:gd name="T112" fmla="*/ 4 w 76"/>
              <a:gd name="T113" fmla="*/ 28 h 1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76" h="196">
                <a:moveTo>
                  <a:pt x="4" y="28"/>
                </a:moveTo>
                <a:lnTo>
                  <a:pt x="0" y="16"/>
                </a:lnTo>
                <a:lnTo>
                  <a:pt x="0" y="12"/>
                </a:lnTo>
                <a:lnTo>
                  <a:pt x="0" y="8"/>
                </a:lnTo>
                <a:lnTo>
                  <a:pt x="0" y="4"/>
                </a:lnTo>
                <a:lnTo>
                  <a:pt x="0" y="0"/>
                </a:lnTo>
                <a:lnTo>
                  <a:pt x="8" y="0"/>
                </a:lnTo>
                <a:lnTo>
                  <a:pt x="16" y="0"/>
                </a:lnTo>
                <a:lnTo>
                  <a:pt x="28" y="0"/>
                </a:lnTo>
                <a:lnTo>
                  <a:pt x="40" y="4"/>
                </a:lnTo>
                <a:lnTo>
                  <a:pt x="56" y="4"/>
                </a:lnTo>
                <a:lnTo>
                  <a:pt x="68" y="8"/>
                </a:lnTo>
                <a:lnTo>
                  <a:pt x="68" y="8"/>
                </a:lnTo>
                <a:lnTo>
                  <a:pt x="68" y="16"/>
                </a:lnTo>
                <a:lnTo>
                  <a:pt x="72" y="20"/>
                </a:lnTo>
                <a:lnTo>
                  <a:pt x="72" y="32"/>
                </a:lnTo>
                <a:lnTo>
                  <a:pt x="72" y="40"/>
                </a:lnTo>
                <a:lnTo>
                  <a:pt x="72" y="52"/>
                </a:lnTo>
                <a:lnTo>
                  <a:pt x="72" y="64"/>
                </a:lnTo>
                <a:lnTo>
                  <a:pt x="72" y="76"/>
                </a:lnTo>
                <a:lnTo>
                  <a:pt x="72" y="92"/>
                </a:lnTo>
                <a:lnTo>
                  <a:pt x="76" y="104"/>
                </a:lnTo>
                <a:lnTo>
                  <a:pt x="76" y="116"/>
                </a:lnTo>
                <a:lnTo>
                  <a:pt x="76" y="128"/>
                </a:lnTo>
                <a:lnTo>
                  <a:pt x="76" y="136"/>
                </a:lnTo>
                <a:lnTo>
                  <a:pt x="76" y="140"/>
                </a:lnTo>
                <a:lnTo>
                  <a:pt x="76" y="144"/>
                </a:lnTo>
                <a:lnTo>
                  <a:pt x="76" y="148"/>
                </a:lnTo>
                <a:lnTo>
                  <a:pt x="76" y="152"/>
                </a:lnTo>
                <a:lnTo>
                  <a:pt x="76" y="156"/>
                </a:lnTo>
                <a:lnTo>
                  <a:pt x="76" y="164"/>
                </a:lnTo>
                <a:lnTo>
                  <a:pt x="72" y="176"/>
                </a:lnTo>
                <a:lnTo>
                  <a:pt x="72" y="184"/>
                </a:lnTo>
                <a:lnTo>
                  <a:pt x="68" y="192"/>
                </a:lnTo>
                <a:lnTo>
                  <a:pt x="60" y="196"/>
                </a:lnTo>
                <a:lnTo>
                  <a:pt x="56" y="196"/>
                </a:lnTo>
                <a:lnTo>
                  <a:pt x="48" y="196"/>
                </a:lnTo>
                <a:lnTo>
                  <a:pt x="44" y="196"/>
                </a:lnTo>
                <a:lnTo>
                  <a:pt x="40" y="192"/>
                </a:lnTo>
                <a:lnTo>
                  <a:pt x="36" y="188"/>
                </a:lnTo>
                <a:lnTo>
                  <a:pt x="32" y="180"/>
                </a:lnTo>
                <a:lnTo>
                  <a:pt x="28" y="172"/>
                </a:lnTo>
                <a:lnTo>
                  <a:pt x="28" y="164"/>
                </a:lnTo>
                <a:lnTo>
                  <a:pt x="24" y="152"/>
                </a:lnTo>
                <a:lnTo>
                  <a:pt x="24" y="140"/>
                </a:lnTo>
                <a:lnTo>
                  <a:pt x="24" y="124"/>
                </a:lnTo>
                <a:lnTo>
                  <a:pt x="24" y="104"/>
                </a:lnTo>
                <a:lnTo>
                  <a:pt x="20" y="84"/>
                </a:lnTo>
                <a:lnTo>
                  <a:pt x="20" y="72"/>
                </a:lnTo>
                <a:lnTo>
                  <a:pt x="16" y="60"/>
                </a:lnTo>
                <a:lnTo>
                  <a:pt x="12" y="52"/>
                </a:lnTo>
                <a:lnTo>
                  <a:pt x="12" y="44"/>
                </a:lnTo>
                <a:lnTo>
                  <a:pt x="12" y="40"/>
                </a:lnTo>
                <a:lnTo>
                  <a:pt x="8" y="32"/>
                </a:lnTo>
                <a:lnTo>
                  <a:pt x="8" y="28"/>
                </a:lnTo>
                <a:lnTo>
                  <a:pt x="4" y="28"/>
                </a:lnTo>
                <a:lnTo>
                  <a:pt x="4" y="28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4" name="Freeform 145">
            <a:extLst>
              <a:ext uri="{FF2B5EF4-FFF2-40B4-BE49-F238E27FC236}">
                <a16:creationId xmlns:a16="http://schemas.microsoft.com/office/drawing/2014/main" id="{FE742B20-A951-4C9C-9825-1802DDB9D85E}"/>
              </a:ext>
            </a:extLst>
          </p:cNvPr>
          <p:cNvSpPr>
            <a:spLocks/>
          </p:cNvSpPr>
          <p:nvPr/>
        </p:nvSpPr>
        <p:spPr bwMode="auto">
          <a:xfrm>
            <a:off x="8686170" y="1072056"/>
            <a:ext cx="638088" cy="670943"/>
          </a:xfrm>
          <a:custGeom>
            <a:avLst/>
            <a:gdLst>
              <a:gd name="T0" fmla="*/ 104 w 176"/>
              <a:gd name="T1" fmla="*/ 4 h 140"/>
              <a:gd name="T2" fmla="*/ 112 w 176"/>
              <a:gd name="T3" fmla="*/ 0 h 140"/>
              <a:gd name="T4" fmla="*/ 116 w 176"/>
              <a:gd name="T5" fmla="*/ 0 h 140"/>
              <a:gd name="T6" fmla="*/ 132 w 176"/>
              <a:gd name="T7" fmla="*/ 8 h 140"/>
              <a:gd name="T8" fmla="*/ 144 w 176"/>
              <a:gd name="T9" fmla="*/ 12 h 140"/>
              <a:gd name="T10" fmla="*/ 160 w 176"/>
              <a:gd name="T11" fmla="*/ 20 h 140"/>
              <a:gd name="T12" fmla="*/ 168 w 176"/>
              <a:gd name="T13" fmla="*/ 24 h 140"/>
              <a:gd name="T14" fmla="*/ 176 w 176"/>
              <a:gd name="T15" fmla="*/ 28 h 140"/>
              <a:gd name="T16" fmla="*/ 172 w 176"/>
              <a:gd name="T17" fmla="*/ 32 h 140"/>
              <a:gd name="T18" fmla="*/ 164 w 176"/>
              <a:gd name="T19" fmla="*/ 36 h 140"/>
              <a:gd name="T20" fmla="*/ 156 w 176"/>
              <a:gd name="T21" fmla="*/ 44 h 140"/>
              <a:gd name="T22" fmla="*/ 144 w 176"/>
              <a:gd name="T23" fmla="*/ 64 h 140"/>
              <a:gd name="T24" fmla="*/ 132 w 176"/>
              <a:gd name="T25" fmla="*/ 96 h 140"/>
              <a:gd name="T26" fmla="*/ 120 w 176"/>
              <a:gd name="T27" fmla="*/ 140 h 140"/>
              <a:gd name="T28" fmla="*/ 108 w 176"/>
              <a:gd name="T29" fmla="*/ 120 h 140"/>
              <a:gd name="T30" fmla="*/ 116 w 176"/>
              <a:gd name="T31" fmla="*/ 92 h 140"/>
              <a:gd name="T32" fmla="*/ 120 w 176"/>
              <a:gd name="T33" fmla="*/ 68 h 140"/>
              <a:gd name="T34" fmla="*/ 120 w 176"/>
              <a:gd name="T35" fmla="*/ 52 h 140"/>
              <a:gd name="T36" fmla="*/ 120 w 176"/>
              <a:gd name="T37" fmla="*/ 40 h 140"/>
              <a:gd name="T38" fmla="*/ 116 w 176"/>
              <a:gd name="T39" fmla="*/ 24 h 140"/>
              <a:gd name="T40" fmla="*/ 112 w 176"/>
              <a:gd name="T41" fmla="*/ 20 h 140"/>
              <a:gd name="T42" fmla="*/ 104 w 176"/>
              <a:gd name="T43" fmla="*/ 20 h 140"/>
              <a:gd name="T44" fmla="*/ 92 w 176"/>
              <a:gd name="T45" fmla="*/ 20 h 140"/>
              <a:gd name="T46" fmla="*/ 72 w 176"/>
              <a:gd name="T47" fmla="*/ 20 h 140"/>
              <a:gd name="T48" fmla="*/ 48 w 176"/>
              <a:gd name="T49" fmla="*/ 24 h 140"/>
              <a:gd name="T50" fmla="*/ 28 w 176"/>
              <a:gd name="T51" fmla="*/ 28 h 140"/>
              <a:gd name="T52" fmla="*/ 12 w 176"/>
              <a:gd name="T53" fmla="*/ 28 h 140"/>
              <a:gd name="T54" fmla="*/ 4 w 176"/>
              <a:gd name="T55" fmla="*/ 32 h 140"/>
              <a:gd name="T56" fmla="*/ 0 w 176"/>
              <a:gd name="T57" fmla="*/ 24 h 140"/>
              <a:gd name="T58" fmla="*/ 44 w 176"/>
              <a:gd name="T59" fmla="*/ 20 h 140"/>
              <a:gd name="T60" fmla="*/ 76 w 176"/>
              <a:gd name="T61" fmla="*/ 12 h 140"/>
              <a:gd name="T62" fmla="*/ 96 w 176"/>
              <a:gd name="T63" fmla="*/ 8 h 140"/>
              <a:gd name="T64" fmla="*/ 100 w 176"/>
              <a:gd name="T65" fmla="*/ 4 h 1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40">
                <a:moveTo>
                  <a:pt x="100" y="4"/>
                </a:moveTo>
                <a:lnTo>
                  <a:pt x="104" y="4"/>
                </a:lnTo>
                <a:lnTo>
                  <a:pt x="108" y="4"/>
                </a:lnTo>
                <a:lnTo>
                  <a:pt x="112" y="0"/>
                </a:lnTo>
                <a:lnTo>
                  <a:pt x="112" y="0"/>
                </a:lnTo>
                <a:lnTo>
                  <a:pt x="116" y="0"/>
                </a:lnTo>
                <a:lnTo>
                  <a:pt x="124" y="4"/>
                </a:lnTo>
                <a:lnTo>
                  <a:pt x="132" y="8"/>
                </a:lnTo>
                <a:lnTo>
                  <a:pt x="136" y="8"/>
                </a:lnTo>
                <a:lnTo>
                  <a:pt x="144" y="12"/>
                </a:lnTo>
                <a:lnTo>
                  <a:pt x="152" y="16"/>
                </a:lnTo>
                <a:lnTo>
                  <a:pt x="160" y="20"/>
                </a:lnTo>
                <a:lnTo>
                  <a:pt x="164" y="20"/>
                </a:lnTo>
                <a:lnTo>
                  <a:pt x="168" y="24"/>
                </a:lnTo>
                <a:lnTo>
                  <a:pt x="172" y="28"/>
                </a:lnTo>
                <a:lnTo>
                  <a:pt x="176" y="28"/>
                </a:lnTo>
                <a:lnTo>
                  <a:pt x="172" y="28"/>
                </a:lnTo>
                <a:lnTo>
                  <a:pt x="172" y="32"/>
                </a:lnTo>
                <a:lnTo>
                  <a:pt x="168" y="32"/>
                </a:lnTo>
                <a:lnTo>
                  <a:pt x="164" y="36"/>
                </a:lnTo>
                <a:lnTo>
                  <a:pt x="160" y="36"/>
                </a:lnTo>
                <a:lnTo>
                  <a:pt x="156" y="44"/>
                </a:lnTo>
                <a:lnTo>
                  <a:pt x="148" y="52"/>
                </a:lnTo>
                <a:lnTo>
                  <a:pt x="144" y="64"/>
                </a:lnTo>
                <a:lnTo>
                  <a:pt x="140" y="76"/>
                </a:lnTo>
                <a:lnTo>
                  <a:pt x="132" y="96"/>
                </a:lnTo>
                <a:lnTo>
                  <a:pt x="124" y="116"/>
                </a:lnTo>
                <a:lnTo>
                  <a:pt x="120" y="140"/>
                </a:lnTo>
                <a:lnTo>
                  <a:pt x="104" y="140"/>
                </a:lnTo>
                <a:lnTo>
                  <a:pt x="108" y="120"/>
                </a:lnTo>
                <a:lnTo>
                  <a:pt x="112" y="104"/>
                </a:lnTo>
                <a:lnTo>
                  <a:pt x="116" y="92"/>
                </a:lnTo>
                <a:lnTo>
                  <a:pt x="116" y="80"/>
                </a:lnTo>
                <a:lnTo>
                  <a:pt x="120" y="68"/>
                </a:lnTo>
                <a:lnTo>
                  <a:pt x="120" y="60"/>
                </a:lnTo>
                <a:lnTo>
                  <a:pt x="120" y="52"/>
                </a:lnTo>
                <a:lnTo>
                  <a:pt x="120" y="48"/>
                </a:lnTo>
                <a:lnTo>
                  <a:pt x="120" y="40"/>
                </a:lnTo>
                <a:lnTo>
                  <a:pt x="120" y="32"/>
                </a:lnTo>
                <a:lnTo>
                  <a:pt x="116" y="24"/>
                </a:lnTo>
                <a:lnTo>
                  <a:pt x="116" y="20"/>
                </a:lnTo>
                <a:lnTo>
                  <a:pt x="112" y="20"/>
                </a:lnTo>
                <a:lnTo>
                  <a:pt x="108" y="20"/>
                </a:lnTo>
                <a:lnTo>
                  <a:pt x="104" y="20"/>
                </a:lnTo>
                <a:lnTo>
                  <a:pt x="96" y="16"/>
                </a:lnTo>
                <a:lnTo>
                  <a:pt x="92" y="20"/>
                </a:lnTo>
                <a:lnTo>
                  <a:pt x="80" y="20"/>
                </a:lnTo>
                <a:lnTo>
                  <a:pt x="72" y="20"/>
                </a:lnTo>
                <a:lnTo>
                  <a:pt x="60" y="20"/>
                </a:lnTo>
                <a:lnTo>
                  <a:pt x="48" y="24"/>
                </a:lnTo>
                <a:lnTo>
                  <a:pt x="40" y="24"/>
                </a:lnTo>
                <a:lnTo>
                  <a:pt x="28" y="28"/>
                </a:lnTo>
                <a:lnTo>
                  <a:pt x="20" y="28"/>
                </a:lnTo>
                <a:lnTo>
                  <a:pt x="12" y="28"/>
                </a:lnTo>
                <a:lnTo>
                  <a:pt x="8" y="32"/>
                </a:lnTo>
                <a:lnTo>
                  <a:pt x="4" y="32"/>
                </a:lnTo>
                <a:lnTo>
                  <a:pt x="0" y="32"/>
                </a:lnTo>
                <a:lnTo>
                  <a:pt x="0" y="24"/>
                </a:lnTo>
                <a:lnTo>
                  <a:pt x="28" y="20"/>
                </a:lnTo>
                <a:lnTo>
                  <a:pt x="44" y="20"/>
                </a:lnTo>
                <a:lnTo>
                  <a:pt x="64" y="16"/>
                </a:lnTo>
                <a:lnTo>
                  <a:pt x="76" y="12"/>
                </a:lnTo>
                <a:lnTo>
                  <a:pt x="88" y="12"/>
                </a:lnTo>
                <a:lnTo>
                  <a:pt x="96" y="8"/>
                </a:lnTo>
                <a:lnTo>
                  <a:pt x="100" y="8"/>
                </a:lnTo>
                <a:lnTo>
                  <a:pt x="100" y="4"/>
                </a:lnTo>
                <a:lnTo>
                  <a:pt x="100" y="4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5" name="Freeform 146">
            <a:extLst>
              <a:ext uri="{FF2B5EF4-FFF2-40B4-BE49-F238E27FC236}">
                <a16:creationId xmlns:a16="http://schemas.microsoft.com/office/drawing/2014/main" id="{6867A3F6-DA53-4635-A952-301D39E848A2}"/>
              </a:ext>
            </a:extLst>
          </p:cNvPr>
          <p:cNvSpPr>
            <a:spLocks/>
          </p:cNvSpPr>
          <p:nvPr/>
        </p:nvSpPr>
        <p:spPr bwMode="auto">
          <a:xfrm>
            <a:off x="8729676" y="1704659"/>
            <a:ext cx="464064" cy="115018"/>
          </a:xfrm>
          <a:custGeom>
            <a:avLst/>
            <a:gdLst>
              <a:gd name="T0" fmla="*/ 128 w 128"/>
              <a:gd name="T1" fmla="*/ 4 h 24"/>
              <a:gd name="T2" fmla="*/ 128 w 128"/>
              <a:gd name="T3" fmla="*/ 4 h 24"/>
              <a:gd name="T4" fmla="*/ 128 w 128"/>
              <a:gd name="T5" fmla="*/ 4 h 24"/>
              <a:gd name="T6" fmla="*/ 128 w 128"/>
              <a:gd name="T7" fmla="*/ 8 h 24"/>
              <a:gd name="T8" fmla="*/ 128 w 128"/>
              <a:gd name="T9" fmla="*/ 8 h 24"/>
              <a:gd name="T10" fmla="*/ 128 w 128"/>
              <a:gd name="T11" fmla="*/ 8 h 24"/>
              <a:gd name="T12" fmla="*/ 124 w 128"/>
              <a:gd name="T13" fmla="*/ 12 h 24"/>
              <a:gd name="T14" fmla="*/ 120 w 128"/>
              <a:gd name="T15" fmla="*/ 12 h 24"/>
              <a:gd name="T16" fmla="*/ 116 w 128"/>
              <a:gd name="T17" fmla="*/ 12 h 24"/>
              <a:gd name="T18" fmla="*/ 112 w 128"/>
              <a:gd name="T19" fmla="*/ 12 h 24"/>
              <a:gd name="T20" fmla="*/ 100 w 128"/>
              <a:gd name="T21" fmla="*/ 16 h 24"/>
              <a:gd name="T22" fmla="*/ 88 w 128"/>
              <a:gd name="T23" fmla="*/ 16 h 24"/>
              <a:gd name="T24" fmla="*/ 68 w 128"/>
              <a:gd name="T25" fmla="*/ 16 h 24"/>
              <a:gd name="T26" fmla="*/ 48 w 128"/>
              <a:gd name="T27" fmla="*/ 20 h 24"/>
              <a:gd name="T28" fmla="*/ 28 w 128"/>
              <a:gd name="T29" fmla="*/ 20 h 24"/>
              <a:gd name="T30" fmla="*/ 0 w 128"/>
              <a:gd name="T31" fmla="*/ 24 h 24"/>
              <a:gd name="T32" fmla="*/ 0 w 128"/>
              <a:gd name="T33" fmla="*/ 16 h 24"/>
              <a:gd name="T34" fmla="*/ 24 w 128"/>
              <a:gd name="T35" fmla="*/ 12 h 24"/>
              <a:gd name="T36" fmla="*/ 44 w 128"/>
              <a:gd name="T37" fmla="*/ 8 h 24"/>
              <a:gd name="T38" fmla="*/ 64 w 128"/>
              <a:gd name="T39" fmla="*/ 4 h 24"/>
              <a:gd name="T40" fmla="*/ 80 w 128"/>
              <a:gd name="T41" fmla="*/ 4 h 24"/>
              <a:gd name="T42" fmla="*/ 92 w 128"/>
              <a:gd name="T43" fmla="*/ 0 h 24"/>
              <a:gd name="T44" fmla="*/ 100 w 128"/>
              <a:gd name="T45" fmla="*/ 0 h 24"/>
              <a:gd name="T46" fmla="*/ 108 w 128"/>
              <a:gd name="T47" fmla="*/ 0 h 24"/>
              <a:gd name="T48" fmla="*/ 112 w 128"/>
              <a:gd name="T49" fmla="*/ 0 h 24"/>
              <a:gd name="T50" fmla="*/ 116 w 128"/>
              <a:gd name="T51" fmla="*/ 0 h 24"/>
              <a:gd name="T52" fmla="*/ 120 w 128"/>
              <a:gd name="T53" fmla="*/ 0 h 24"/>
              <a:gd name="T54" fmla="*/ 124 w 128"/>
              <a:gd name="T55" fmla="*/ 0 h 24"/>
              <a:gd name="T56" fmla="*/ 128 w 128"/>
              <a:gd name="T57" fmla="*/ 4 h 24"/>
              <a:gd name="T58" fmla="*/ 128 w 128"/>
              <a:gd name="T59" fmla="*/ 4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28" h="24">
                <a:moveTo>
                  <a:pt x="128" y="4"/>
                </a:moveTo>
                <a:lnTo>
                  <a:pt x="128" y="4"/>
                </a:lnTo>
                <a:lnTo>
                  <a:pt x="128" y="4"/>
                </a:lnTo>
                <a:lnTo>
                  <a:pt x="128" y="8"/>
                </a:lnTo>
                <a:lnTo>
                  <a:pt x="128" y="8"/>
                </a:lnTo>
                <a:lnTo>
                  <a:pt x="128" y="8"/>
                </a:lnTo>
                <a:lnTo>
                  <a:pt x="124" y="12"/>
                </a:lnTo>
                <a:lnTo>
                  <a:pt x="120" y="12"/>
                </a:lnTo>
                <a:lnTo>
                  <a:pt x="116" y="12"/>
                </a:lnTo>
                <a:lnTo>
                  <a:pt x="112" y="12"/>
                </a:lnTo>
                <a:lnTo>
                  <a:pt x="100" y="16"/>
                </a:lnTo>
                <a:lnTo>
                  <a:pt x="88" y="16"/>
                </a:lnTo>
                <a:lnTo>
                  <a:pt x="68" y="16"/>
                </a:lnTo>
                <a:lnTo>
                  <a:pt x="48" y="20"/>
                </a:lnTo>
                <a:lnTo>
                  <a:pt x="28" y="20"/>
                </a:lnTo>
                <a:lnTo>
                  <a:pt x="0" y="24"/>
                </a:lnTo>
                <a:lnTo>
                  <a:pt x="0" y="16"/>
                </a:lnTo>
                <a:lnTo>
                  <a:pt x="24" y="12"/>
                </a:lnTo>
                <a:lnTo>
                  <a:pt x="44" y="8"/>
                </a:lnTo>
                <a:lnTo>
                  <a:pt x="64" y="4"/>
                </a:lnTo>
                <a:lnTo>
                  <a:pt x="80" y="4"/>
                </a:lnTo>
                <a:lnTo>
                  <a:pt x="92" y="0"/>
                </a:lnTo>
                <a:lnTo>
                  <a:pt x="100" y="0"/>
                </a:lnTo>
                <a:lnTo>
                  <a:pt x="108" y="0"/>
                </a:lnTo>
                <a:lnTo>
                  <a:pt x="112" y="0"/>
                </a:lnTo>
                <a:lnTo>
                  <a:pt x="116" y="0"/>
                </a:lnTo>
                <a:lnTo>
                  <a:pt x="120" y="0"/>
                </a:lnTo>
                <a:lnTo>
                  <a:pt x="124" y="0"/>
                </a:lnTo>
                <a:lnTo>
                  <a:pt x="128" y="4"/>
                </a:lnTo>
                <a:lnTo>
                  <a:pt x="128" y="4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6" name="Freeform 147">
            <a:extLst>
              <a:ext uri="{FF2B5EF4-FFF2-40B4-BE49-F238E27FC236}">
                <a16:creationId xmlns:a16="http://schemas.microsoft.com/office/drawing/2014/main" id="{A580E957-E2DA-4E9E-AA83-61F41B6256A9}"/>
              </a:ext>
            </a:extLst>
          </p:cNvPr>
          <p:cNvSpPr>
            <a:spLocks/>
          </p:cNvSpPr>
          <p:nvPr/>
        </p:nvSpPr>
        <p:spPr bwMode="auto">
          <a:xfrm>
            <a:off x="9019716" y="918698"/>
            <a:ext cx="725101" cy="1897810"/>
          </a:xfrm>
          <a:custGeom>
            <a:avLst/>
            <a:gdLst>
              <a:gd name="T0" fmla="*/ 132 w 200"/>
              <a:gd name="T1" fmla="*/ 20 h 396"/>
              <a:gd name="T2" fmla="*/ 136 w 200"/>
              <a:gd name="T3" fmla="*/ 4 h 396"/>
              <a:gd name="T4" fmla="*/ 144 w 200"/>
              <a:gd name="T5" fmla="*/ 0 h 396"/>
              <a:gd name="T6" fmla="*/ 156 w 200"/>
              <a:gd name="T7" fmla="*/ 0 h 396"/>
              <a:gd name="T8" fmla="*/ 180 w 200"/>
              <a:gd name="T9" fmla="*/ 8 h 396"/>
              <a:gd name="T10" fmla="*/ 200 w 200"/>
              <a:gd name="T11" fmla="*/ 24 h 396"/>
              <a:gd name="T12" fmla="*/ 200 w 200"/>
              <a:gd name="T13" fmla="*/ 40 h 396"/>
              <a:gd name="T14" fmla="*/ 200 w 200"/>
              <a:gd name="T15" fmla="*/ 60 h 396"/>
              <a:gd name="T16" fmla="*/ 200 w 200"/>
              <a:gd name="T17" fmla="*/ 88 h 396"/>
              <a:gd name="T18" fmla="*/ 196 w 200"/>
              <a:gd name="T19" fmla="*/ 136 h 396"/>
              <a:gd name="T20" fmla="*/ 188 w 200"/>
              <a:gd name="T21" fmla="*/ 192 h 396"/>
              <a:gd name="T22" fmla="*/ 172 w 200"/>
              <a:gd name="T23" fmla="*/ 244 h 396"/>
              <a:gd name="T24" fmla="*/ 148 w 200"/>
              <a:gd name="T25" fmla="*/ 292 h 396"/>
              <a:gd name="T26" fmla="*/ 116 w 200"/>
              <a:gd name="T27" fmla="*/ 332 h 396"/>
              <a:gd name="T28" fmla="*/ 76 w 200"/>
              <a:gd name="T29" fmla="*/ 364 h 396"/>
              <a:gd name="T30" fmla="*/ 40 w 200"/>
              <a:gd name="T31" fmla="*/ 384 h 396"/>
              <a:gd name="T32" fmla="*/ 24 w 200"/>
              <a:gd name="T33" fmla="*/ 392 h 396"/>
              <a:gd name="T34" fmla="*/ 8 w 200"/>
              <a:gd name="T35" fmla="*/ 396 h 396"/>
              <a:gd name="T36" fmla="*/ 4 w 200"/>
              <a:gd name="T37" fmla="*/ 396 h 396"/>
              <a:gd name="T38" fmla="*/ 0 w 200"/>
              <a:gd name="T39" fmla="*/ 388 h 396"/>
              <a:gd name="T40" fmla="*/ 4 w 200"/>
              <a:gd name="T41" fmla="*/ 384 h 396"/>
              <a:gd name="T42" fmla="*/ 8 w 200"/>
              <a:gd name="T43" fmla="*/ 372 h 396"/>
              <a:gd name="T44" fmla="*/ 20 w 200"/>
              <a:gd name="T45" fmla="*/ 364 h 396"/>
              <a:gd name="T46" fmla="*/ 48 w 200"/>
              <a:gd name="T47" fmla="*/ 340 h 396"/>
              <a:gd name="T48" fmla="*/ 80 w 200"/>
              <a:gd name="T49" fmla="*/ 304 h 396"/>
              <a:gd name="T50" fmla="*/ 104 w 200"/>
              <a:gd name="T51" fmla="*/ 260 h 396"/>
              <a:gd name="T52" fmla="*/ 124 w 200"/>
              <a:gd name="T53" fmla="*/ 220 h 396"/>
              <a:gd name="T54" fmla="*/ 132 w 200"/>
              <a:gd name="T55" fmla="*/ 180 h 396"/>
              <a:gd name="T56" fmla="*/ 140 w 200"/>
              <a:gd name="T57" fmla="*/ 136 h 396"/>
              <a:gd name="T58" fmla="*/ 140 w 200"/>
              <a:gd name="T59" fmla="*/ 92 h 396"/>
              <a:gd name="T60" fmla="*/ 136 w 200"/>
              <a:gd name="T61" fmla="*/ 52 h 396"/>
              <a:gd name="T62" fmla="*/ 136 w 200"/>
              <a:gd name="T63" fmla="*/ 36 h 3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200" h="396">
                <a:moveTo>
                  <a:pt x="136" y="36"/>
                </a:moveTo>
                <a:lnTo>
                  <a:pt x="132" y="20"/>
                </a:lnTo>
                <a:lnTo>
                  <a:pt x="132" y="12"/>
                </a:lnTo>
                <a:lnTo>
                  <a:pt x="136" y="4"/>
                </a:lnTo>
                <a:lnTo>
                  <a:pt x="140" y="0"/>
                </a:lnTo>
                <a:lnTo>
                  <a:pt x="144" y="0"/>
                </a:lnTo>
                <a:lnTo>
                  <a:pt x="148" y="0"/>
                </a:lnTo>
                <a:lnTo>
                  <a:pt x="156" y="0"/>
                </a:lnTo>
                <a:lnTo>
                  <a:pt x="164" y="4"/>
                </a:lnTo>
                <a:lnTo>
                  <a:pt x="180" y="8"/>
                </a:lnTo>
                <a:lnTo>
                  <a:pt x="200" y="16"/>
                </a:lnTo>
                <a:lnTo>
                  <a:pt x="200" y="24"/>
                </a:lnTo>
                <a:lnTo>
                  <a:pt x="200" y="28"/>
                </a:lnTo>
                <a:lnTo>
                  <a:pt x="200" y="40"/>
                </a:lnTo>
                <a:lnTo>
                  <a:pt x="200" y="48"/>
                </a:lnTo>
                <a:lnTo>
                  <a:pt x="200" y="60"/>
                </a:lnTo>
                <a:lnTo>
                  <a:pt x="200" y="72"/>
                </a:lnTo>
                <a:lnTo>
                  <a:pt x="200" y="88"/>
                </a:lnTo>
                <a:lnTo>
                  <a:pt x="200" y="104"/>
                </a:lnTo>
                <a:lnTo>
                  <a:pt x="196" y="136"/>
                </a:lnTo>
                <a:lnTo>
                  <a:pt x="192" y="164"/>
                </a:lnTo>
                <a:lnTo>
                  <a:pt x="188" y="192"/>
                </a:lnTo>
                <a:lnTo>
                  <a:pt x="180" y="220"/>
                </a:lnTo>
                <a:lnTo>
                  <a:pt x="172" y="244"/>
                </a:lnTo>
                <a:lnTo>
                  <a:pt x="164" y="268"/>
                </a:lnTo>
                <a:lnTo>
                  <a:pt x="148" y="292"/>
                </a:lnTo>
                <a:lnTo>
                  <a:pt x="132" y="312"/>
                </a:lnTo>
                <a:lnTo>
                  <a:pt x="116" y="332"/>
                </a:lnTo>
                <a:lnTo>
                  <a:pt x="96" y="352"/>
                </a:lnTo>
                <a:lnTo>
                  <a:pt x="76" y="364"/>
                </a:lnTo>
                <a:lnTo>
                  <a:pt x="52" y="380"/>
                </a:lnTo>
                <a:lnTo>
                  <a:pt x="40" y="384"/>
                </a:lnTo>
                <a:lnTo>
                  <a:pt x="32" y="388"/>
                </a:lnTo>
                <a:lnTo>
                  <a:pt x="24" y="392"/>
                </a:lnTo>
                <a:lnTo>
                  <a:pt x="16" y="396"/>
                </a:lnTo>
                <a:lnTo>
                  <a:pt x="8" y="396"/>
                </a:lnTo>
                <a:lnTo>
                  <a:pt x="4" y="396"/>
                </a:lnTo>
                <a:lnTo>
                  <a:pt x="4" y="396"/>
                </a:lnTo>
                <a:lnTo>
                  <a:pt x="0" y="392"/>
                </a:lnTo>
                <a:lnTo>
                  <a:pt x="0" y="388"/>
                </a:lnTo>
                <a:lnTo>
                  <a:pt x="0" y="388"/>
                </a:lnTo>
                <a:lnTo>
                  <a:pt x="4" y="384"/>
                </a:lnTo>
                <a:lnTo>
                  <a:pt x="4" y="380"/>
                </a:lnTo>
                <a:lnTo>
                  <a:pt x="8" y="372"/>
                </a:lnTo>
                <a:lnTo>
                  <a:pt x="16" y="368"/>
                </a:lnTo>
                <a:lnTo>
                  <a:pt x="20" y="364"/>
                </a:lnTo>
                <a:lnTo>
                  <a:pt x="28" y="356"/>
                </a:lnTo>
                <a:lnTo>
                  <a:pt x="48" y="340"/>
                </a:lnTo>
                <a:lnTo>
                  <a:pt x="64" y="324"/>
                </a:lnTo>
                <a:lnTo>
                  <a:pt x="80" y="304"/>
                </a:lnTo>
                <a:lnTo>
                  <a:pt x="92" y="284"/>
                </a:lnTo>
                <a:lnTo>
                  <a:pt x="104" y="260"/>
                </a:lnTo>
                <a:lnTo>
                  <a:pt x="116" y="240"/>
                </a:lnTo>
                <a:lnTo>
                  <a:pt x="124" y="220"/>
                </a:lnTo>
                <a:lnTo>
                  <a:pt x="128" y="200"/>
                </a:lnTo>
                <a:lnTo>
                  <a:pt x="132" y="180"/>
                </a:lnTo>
                <a:lnTo>
                  <a:pt x="136" y="160"/>
                </a:lnTo>
                <a:lnTo>
                  <a:pt x="140" y="136"/>
                </a:lnTo>
                <a:lnTo>
                  <a:pt x="140" y="112"/>
                </a:lnTo>
                <a:lnTo>
                  <a:pt x="140" y="92"/>
                </a:lnTo>
                <a:lnTo>
                  <a:pt x="140" y="72"/>
                </a:lnTo>
                <a:lnTo>
                  <a:pt x="136" y="52"/>
                </a:lnTo>
                <a:lnTo>
                  <a:pt x="136" y="36"/>
                </a:lnTo>
                <a:lnTo>
                  <a:pt x="136" y="36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7" name="Freeform 148">
            <a:extLst>
              <a:ext uri="{FF2B5EF4-FFF2-40B4-BE49-F238E27FC236}">
                <a16:creationId xmlns:a16="http://schemas.microsoft.com/office/drawing/2014/main" id="{BA297B72-5842-4C0E-B3E8-D42371C20514}"/>
              </a:ext>
            </a:extLst>
          </p:cNvPr>
          <p:cNvSpPr>
            <a:spLocks/>
          </p:cNvSpPr>
          <p:nvPr/>
        </p:nvSpPr>
        <p:spPr bwMode="auto">
          <a:xfrm>
            <a:off x="9599797" y="631151"/>
            <a:ext cx="870121" cy="498415"/>
          </a:xfrm>
          <a:custGeom>
            <a:avLst/>
            <a:gdLst>
              <a:gd name="T0" fmla="*/ 240 w 240"/>
              <a:gd name="T1" fmla="*/ 40 h 104"/>
              <a:gd name="T2" fmla="*/ 240 w 240"/>
              <a:gd name="T3" fmla="*/ 44 h 104"/>
              <a:gd name="T4" fmla="*/ 240 w 240"/>
              <a:gd name="T5" fmla="*/ 48 h 104"/>
              <a:gd name="T6" fmla="*/ 236 w 240"/>
              <a:gd name="T7" fmla="*/ 52 h 104"/>
              <a:gd name="T8" fmla="*/ 232 w 240"/>
              <a:gd name="T9" fmla="*/ 56 h 104"/>
              <a:gd name="T10" fmla="*/ 224 w 240"/>
              <a:gd name="T11" fmla="*/ 60 h 104"/>
              <a:gd name="T12" fmla="*/ 216 w 240"/>
              <a:gd name="T13" fmla="*/ 64 h 104"/>
              <a:gd name="T14" fmla="*/ 204 w 240"/>
              <a:gd name="T15" fmla="*/ 68 h 104"/>
              <a:gd name="T16" fmla="*/ 196 w 240"/>
              <a:gd name="T17" fmla="*/ 68 h 104"/>
              <a:gd name="T18" fmla="*/ 180 w 240"/>
              <a:gd name="T19" fmla="*/ 72 h 104"/>
              <a:gd name="T20" fmla="*/ 164 w 240"/>
              <a:gd name="T21" fmla="*/ 76 h 104"/>
              <a:gd name="T22" fmla="*/ 144 w 240"/>
              <a:gd name="T23" fmla="*/ 80 h 104"/>
              <a:gd name="T24" fmla="*/ 120 w 240"/>
              <a:gd name="T25" fmla="*/ 84 h 104"/>
              <a:gd name="T26" fmla="*/ 92 w 240"/>
              <a:gd name="T27" fmla="*/ 88 h 104"/>
              <a:gd name="T28" fmla="*/ 64 w 240"/>
              <a:gd name="T29" fmla="*/ 96 h 104"/>
              <a:gd name="T30" fmla="*/ 32 w 240"/>
              <a:gd name="T31" fmla="*/ 100 h 104"/>
              <a:gd name="T32" fmla="*/ 0 w 240"/>
              <a:gd name="T33" fmla="*/ 104 h 104"/>
              <a:gd name="T34" fmla="*/ 0 w 240"/>
              <a:gd name="T35" fmla="*/ 80 h 104"/>
              <a:gd name="T36" fmla="*/ 24 w 240"/>
              <a:gd name="T37" fmla="*/ 72 h 104"/>
              <a:gd name="T38" fmla="*/ 48 w 240"/>
              <a:gd name="T39" fmla="*/ 68 h 104"/>
              <a:gd name="T40" fmla="*/ 72 w 240"/>
              <a:gd name="T41" fmla="*/ 60 h 104"/>
              <a:gd name="T42" fmla="*/ 92 w 240"/>
              <a:gd name="T43" fmla="*/ 52 h 104"/>
              <a:gd name="T44" fmla="*/ 108 w 240"/>
              <a:gd name="T45" fmla="*/ 48 h 104"/>
              <a:gd name="T46" fmla="*/ 120 w 240"/>
              <a:gd name="T47" fmla="*/ 44 h 104"/>
              <a:gd name="T48" fmla="*/ 128 w 240"/>
              <a:gd name="T49" fmla="*/ 40 h 104"/>
              <a:gd name="T50" fmla="*/ 136 w 240"/>
              <a:gd name="T51" fmla="*/ 36 h 104"/>
              <a:gd name="T52" fmla="*/ 144 w 240"/>
              <a:gd name="T53" fmla="*/ 28 h 104"/>
              <a:gd name="T54" fmla="*/ 152 w 240"/>
              <a:gd name="T55" fmla="*/ 24 h 104"/>
              <a:gd name="T56" fmla="*/ 152 w 240"/>
              <a:gd name="T57" fmla="*/ 20 h 104"/>
              <a:gd name="T58" fmla="*/ 152 w 240"/>
              <a:gd name="T59" fmla="*/ 20 h 104"/>
              <a:gd name="T60" fmla="*/ 152 w 240"/>
              <a:gd name="T61" fmla="*/ 16 h 104"/>
              <a:gd name="T62" fmla="*/ 152 w 240"/>
              <a:gd name="T63" fmla="*/ 16 h 104"/>
              <a:gd name="T64" fmla="*/ 148 w 240"/>
              <a:gd name="T65" fmla="*/ 12 h 104"/>
              <a:gd name="T66" fmla="*/ 148 w 240"/>
              <a:gd name="T67" fmla="*/ 8 h 104"/>
              <a:gd name="T68" fmla="*/ 152 w 240"/>
              <a:gd name="T69" fmla="*/ 4 h 104"/>
              <a:gd name="T70" fmla="*/ 156 w 240"/>
              <a:gd name="T71" fmla="*/ 0 h 104"/>
              <a:gd name="T72" fmla="*/ 164 w 240"/>
              <a:gd name="T73" fmla="*/ 0 h 104"/>
              <a:gd name="T74" fmla="*/ 176 w 240"/>
              <a:gd name="T75" fmla="*/ 0 h 104"/>
              <a:gd name="T76" fmla="*/ 188 w 240"/>
              <a:gd name="T77" fmla="*/ 4 h 104"/>
              <a:gd name="T78" fmla="*/ 208 w 240"/>
              <a:gd name="T79" fmla="*/ 8 h 104"/>
              <a:gd name="T80" fmla="*/ 220 w 240"/>
              <a:gd name="T81" fmla="*/ 20 h 104"/>
              <a:gd name="T82" fmla="*/ 232 w 240"/>
              <a:gd name="T83" fmla="*/ 24 h 104"/>
              <a:gd name="T84" fmla="*/ 236 w 240"/>
              <a:gd name="T85" fmla="*/ 32 h 104"/>
              <a:gd name="T86" fmla="*/ 240 w 240"/>
              <a:gd name="T87" fmla="*/ 40 h 104"/>
              <a:gd name="T88" fmla="*/ 240 w 240"/>
              <a:gd name="T89" fmla="*/ 40 h 1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240" h="104">
                <a:moveTo>
                  <a:pt x="240" y="40"/>
                </a:moveTo>
                <a:lnTo>
                  <a:pt x="240" y="44"/>
                </a:lnTo>
                <a:lnTo>
                  <a:pt x="240" y="48"/>
                </a:lnTo>
                <a:lnTo>
                  <a:pt x="236" y="52"/>
                </a:lnTo>
                <a:lnTo>
                  <a:pt x="232" y="56"/>
                </a:lnTo>
                <a:lnTo>
                  <a:pt x="224" y="60"/>
                </a:lnTo>
                <a:lnTo>
                  <a:pt x="216" y="64"/>
                </a:lnTo>
                <a:lnTo>
                  <a:pt x="204" y="68"/>
                </a:lnTo>
                <a:lnTo>
                  <a:pt x="196" y="68"/>
                </a:lnTo>
                <a:lnTo>
                  <a:pt x="180" y="72"/>
                </a:lnTo>
                <a:lnTo>
                  <a:pt x="164" y="76"/>
                </a:lnTo>
                <a:lnTo>
                  <a:pt x="144" y="80"/>
                </a:lnTo>
                <a:lnTo>
                  <a:pt x="120" y="84"/>
                </a:lnTo>
                <a:lnTo>
                  <a:pt x="92" y="88"/>
                </a:lnTo>
                <a:lnTo>
                  <a:pt x="64" y="96"/>
                </a:lnTo>
                <a:lnTo>
                  <a:pt x="32" y="100"/>
                </a:lnTo>
                <a:lnTo>
                  <a:pt x="0" y="104"/>
                </a:lnTo>
                <a:lnTo>
                  <a:pt x="0" y="80"/>
                </a:lnTo>
                <a:lnTo>
                  <a:pt x="24" y="72"/>
                </a:lnTo>
                <a:lnTo>
                  <a:pt x="48" y="68"/>
                </a:lnTo>
                <a:lnTo>
                  <a:pt x="72" y="60"/>
                </a:lnTo>
                <a:lnTo>
                  <a:pt x="92" y="52"/>
                </a:lnTo>
                <a:lnTo>
                  <a:pt x="108" y="48"/>
                </a:lnTo>
                <a:lnTo>
                  <a:pt x="120" y="44"/>
                </a:lnTo>
                <a:lnTo>
                  <a:pt x="128" y="40"/>
                </a:lnTo>
                <a:lnTo>
                  <a:pt x="136" y="36"/>
                </a:lnTo>
                <a:lnTo>
                  <a:pt x="144" y="28"/>
                </a:lnTo>
                <a:lnTo>
                  <a:pt x="152" y="24"/>
                </a:lnTo>
                <a:lnTo>
                  <a:pt x="152" y="20"/>
                </a:lnTo>
                <a:lnTo>
                  <a:pt x="152" y="20"/>
                </a:lnTo>
                <a:lnTo>
                  <a:pt x="152" y="16"/>
                </a:lnTo>
                <a:lnTo>
                  <a:pt x="152" y="16"/>
                </a:lnTo>
                <a:lnTo>
                  <a:pt x="148" y="12"/>
                </a:lnTo>
                <a:lnTo>
                  <a:pt x="148" y="8"/>
                </a:lnTo>
                <a:lnTo>
                  <a:pt x="152" y="4"/>
                </a:lnTo>
                <a:lnTo>
                  <a:pt x="156" y="0"/>
                </a:lnTo>
                <a:lnTo>
                  <a:pt x="164" y="0"/>
                </a:lnTo>
                <a:lnTo>
                  <a:pt x="176" y="0"/>
                </a:lnTo>
                <a:lnTo>
                  <a:pt x="188" y="4"/>
                </a:lnTo>
                <a:lnTo>
                  <a:pt x="208" y="8"/>
                </a:lnTo>
                <a:lnTo>
                  <a:pt x="220" y="20"/>
                </a:lnTo>
                <a:lnTo>
                  <a:pt x="232" y="24"/>
                </a:lnTo>
                <a:lnTo>
                  <a:pt x="236" y="32"/>
                </a:lnTo>
                <a:lnTo>
                  <a:pt x="240" y="40"/>
                </a:lnTo>
                <a:lnTo>
                  <a:pt x="240" y="40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8" name="Freeform 149">
            <a:extLst>
              <a:ext uri="{FF2B5EF4-FFF2-40B4-BE49-F238E27FC236}">
                <a16:creationId xmlns:a16="http://schemas.microsoft.com/office/drawing/2014/main" id="{D8452E6F-2414-491D-A774-96889EC21538}"/>
              </a:ext>
            </a:extLst>
          </p:cNvPr>
          <p:cNvSpPr>
            <a:spLocks/>
          </p:cNvSpPr>
          <p:nvPr/>
        </p:nvSpPr>
        <p:spPr bwMode="auto">
          <a:xfrm>
            <a:off x="9614298" y="1321263"/>
            <a:ext cx="1261675" cy="306717"/>
          </a:xfrm>
          <a:custGeom>
            <a:avLst/>
            <a:gdLst>
              <a:gd name="T0" fmla="*/ 348 w 348"/>
              <a:gd name="T1" fmla="*/ 40 h 64"/>
              <a:gd name="T2" fmla="*/ 348 w 348"/>
              <a:gd name="T3" fmla="*/ 40 h 64"/>
              <a:gd name="T4" fmla="*/ 344 w 348"/>
              <a:gd name="T5" fmla="*/ 44 h 64"/>
              <a:gd name="T6" fmla="*/ 336 w 348"/>
              <a:gd name="T7" fmla="*/ 44 h 64"/>
              <a:gd name="T8" fmla="*/ 328 w 348"/>
              <a:gd name="T9" fmla="*/ 48 h 64"/>
              <a:gd name="T10" fmla="*/ 320 w 348"/>
              <a:gd name="T11" fmla="*/ 48 h 64"/>
              <a:gd name="T12" fmla="*/ 308 w 348"/>
              <a:gd name="T13" fmla="*/ 48 h 64"/>
              <a:gd name="T14" fmla="*/ 292 w 348"/>
              <a:gd name="T15" fmla="*/ 48 h 64"/>
              <a:gd name="T16" fmla="*/ 276 w 348"/>
              <a:gd name="T17" fmla="*/ 48 h 64"/>
              <a:gd name="T18" fmla="*/ 200 w 348"/>
              <a:gd name="T19" fmla="*/ 52 h 64"/>
              <a:gd name="T20" fmla="*/ 164 w 348"/>
              <a:gd name="T21" fmla="*/ 56 h 64"/>
              <a:gd name="T22" fmla="*/ 124 w 348"/>
              <a:gd name="T23" fmla="*/ 56 h 64"/>
              <a:gd name="T24" fmla="*/ 104 w 348"/>
              <a:gd name="T25" fmla="*/ 60 h 64"/>
              <a:gd name="T26" fmla="*/ 84 w 348"/>
              <a:gd name="T27" fmla="*/ 60 h 64"/>
              <a:gd name="T28" fmla="*/ 68 w 348"/>
              <a:gd name="T29" fmla="*/ 60 h 64"/>
              <a:gd name="T30" fmla="*/ 52 w 348"/>
              <a:gd name="T31" fmla="*/ 64 h 64"/>
              <a:gd name="T32" fmla="*/ 36 w 348"/>
              <a:gd name="T33" fmla="*/ 64 h 64"/>
              <a:gd name="T34" fmla="*/ 24 w 348"/>
              <a:gd name="T35" fmla="*/ 64 h 64"/>
              <a:gd name="T36" fmla="*/ 12 w 348"/>
              <a:gd name="T37" fmla="*/ 64 h 64"/>
              <a:gd name="T38" fmla="*/ 0 w 348"/>
              <a:gd name="T39" fmla="*/ 64 h 64"/>
              <a:gd name="T40" fmla="*/ 0 w 348"/>
              <a:gd name="T41" fmla="*/ 32 h 64"/>
              <a:gd name="T42" fmla="*/ 12 w 348"/>
              <a:gd name="T43" fmla="*/ 32 h 64"/>
              <a:gd name="T44" fmla="*/ 28 w 348"/>
              <a:gd name="T45" fmla="*/ 32 h 64"/>
              <a:gd name="T46" fmla="*/ 44 w 348"/>
              <a:gd name="T47" fmla="*/ 28 h 64"/>
              <a:gd name="T48" fmla="*/ 64 w 348"/>
              <a:gd name="T49" fmla="*/ 28 h 64"/>
              <a:gd name="T50" fmla="*/ 84 w 348"/>
              <a:gd name="T51" fmla="*/ 24 h 64"/>
              <a:gd name="T52" fmla="*/ 104 w 348"/>
              <a:gd name="T53" fmla="*/ 24 h 64"/>
              <a:gd name="T54" fmla="*/ 124 w 348"/>
              <a:gd name="T55" fmla="*/ 20 h 64"/>
              <a:gd name="T56" fmla="*/ 148 w 348"/>
              <a:gd name="T57" fmla="*/ 16 h 64"/>
              <a:gd name="T58" fmla="*/ 168 w 348"/>
              <a:gd name="T59" fmla="*/ 12 h 64"/>
              <a:gd name="T60" fmla="*/ 188 w 348"/>
              <a:gd name="T61" fmla="*/ 8 h 64"/>
              <a:gd name="T62" fmla="*/ 208 w 348"/>
              <a:gd name="T63" fmla="*/ 8 h 64"/>
              <a:gd name="T64" fmla="*/ 224 w 348"/>
              <a:gd name="T65" fmla="*/ 4 h 64"/>
              <a:gd name="T66" fmla="*/ 236 w 348"/>
              <a:gd name="T67" fmla="*/ 4 h 64"/>
              <a:gd name="T68" fmla="*/ 252 w 348"/>
              <a:gd name="T69" fmla="*/ 4 h 64"/>
              <a:gd name="T70" fmla="*/ 260 w 348"/>
              <a:gd name="T71" fmla="*/ 0 h 64"/>
              <a:gd name="T72" fmla="*/ 268 w 348"/>
              <a:gd name="T73" fmla="*/ 0 h 64"/>
              <a:gd name="T74" fmla="*/ 284 w 348"/>
              <a:gd name="T75" fmla="*/ 4 h 64"/>
              <a:gd name="T76" fmla="*/ 300 w 348"/>
              <a:gd name="T77" fmla="*/ 4 h 64"/>
              <a:gd name="T78" fmla="*/ 316 w 348"/>
              <a:gd name="T79" fmla="*/ 8 h 64"/>
              <a:gd name="T80" fmla="*/ 328 w 348"/>
              <a:gd name="T81" fmla="*/ 12 h 64"/>
              <a:gd name="T82" fmla="*/ 336 w 348"/>
              <a:gd name="T83" fmla="*/ 20 h 64"/>
              <a:gd name="T84" fmla="*/ 344 w 348"/>
              <a:gd name="T85" fmla="*/ 24 h 64"/>
              <a:gd name="T86" fmla="*/ 348 w 348"/>
              <a:gd name="T87" fmla="*/ 32 h 64"/>
              <a:gd name="T88" fmla="*/ 348 w 348"/>
              <a:gd name="T89" fmla="*/ 36 h 64"/>
              <a:gd name="T90" fmla="*/ 348 w 348"/>
              <a:gd name="T91" fmla="*/ 40 h 64"/>
              <a:gd name="T92" fmla="*/ 348 w 348"/>
              <a:gd name="T93" fmla="*/ 40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348" h="64">
                <a:moveTo>
                  <a:pt x="348" y="40"/>
                </a:moveTo>
                <a:lnTo>
                  <a:pt x="348" y="40"/>
                </a:lnTo>
                <a:lnTo>
                  <a:pt x="344" y="44"/>
                </a:lnTo>
                <a:lnTo>
                  <a:pt x="336" y="44"/>
                </a:lnTo>
                <a:lnTo>
                  <a:pt x="328" y="48"/>
                </a:lnTo>
                <a:lnTo>
                  <a:pt x="320" y="48"/>
                </a:lnTo>
                <a:lnTo>
                  <a:pt x="308" y="48"/>
                </a:lnTo>
                <a:lnTo>
                  <a:pt x="292" y="48"/>
                </a:lnTo>
                <a:lnTo>
                  <a:pt x="276" y="48"/>
                </a:lnTo>
                <a:lnTo>
                  <a:pt x="200" y="52"/>
                </a:lnTo>
                <a:lnTo>
                  <a:pt x="164" y="56"/>
                </a:lnTo>
                <a:lnTo>
                  <a:pt x="124" y="56"/>
                </a:lnTo>
                <a:lnTo>
                  <a:pt x="104" y="60"/>
                </a:lnTo>
                <a:lnTo>
                  <a:pt x="84" y="60"/>
                </a:lnTo>
                <a:lnTo>
                  <a:pt x="68" y="60"/>
                </a:lnTo>
                <a:lnTo>
                  <a:pt x="52" y="64"/>
                </a:lnTo>
                <a:lnTo>
                  <a:pt x="36" y="64"/>
                </a:lnTo>
                <a:lnTo>
                  <a:pt x="24" y="64"/>
                </a:lnTo>
                <a:lnTo>
                  <a:pt x="12" y="64"/>
                </a:lnTo>
                <a:lnTo>
                  <a:pt x="0" y="64"/>
                </a:lnTo>
                <a:lnTo>
                  <a:pt x="0" y="32"/>
                </a:lnTo>
                <a:lnTo>
                  <a:pt x="12" y="32"/>
                </a:lnTo>
                <a:lnTo>
                  <a:pt x="28" y="32"/>
                </a:lnTo>
                <a:lnTo>
                  <a:pt x="44" y="28"/>
                </a:lnTo>
                <a:lnTo>
                  <a:pt x="64" y="28"/>
                </a:lnTo>
                <a:lnTo>
                  <a:pt x="84" y="24"/>
                </a:lnTo>
                <a:lnTo>
                  <a:pt x="104" y="24"/>
                </a:lnTo>
                <a:lnTo>
                  <a:pt x="124" y="20"/>
                </a:lnTo>
                <a:lnTo>
                  <a:pt x="148" y="16"/>
                </a:lnTo>
                <a:lnTo>
                  <a:pt x="168" y="12"/>
                </a:lnTo>
                <a:lnTo>
                  <a:pt x="188" y="8"/>
                </a:lnTo>
                <a:lnTo>
                  <a:pt x="208" y="8"/>
                </a:lnTo>
                <a:lnTo>
                  <a:pt x="224" y="4"/>
                </a:lnTo>
                <a:lnTo>
                  <a:pt x="236" y="4"/>
                </a:lnTo>
                <a:lnTo>
                  <a:pt x="252" y="4"/>
                </a:lnTo>
                <a:lnTo>
                  <a:pt x="260" y="0"/>
                </a:lnTo>
                <a:lnTo>
                  <a:pt x="268" y="0"/>
                </a:lnTo>
                <a:lnTo>
                  <a:pt x="284" y="4"/>
                </a:lnTo>
                <a:lnTo>
                  <a:pt x="300" y="4"/>
                </a:lnTo>
                <a:lnTo>
                  <a:pt x="316" y="8"/>
                </a:lnTo>
                <a:lnTo>
                  <a:pt x="328" y="12"/>
                </a:lnTo>
                <a:lnTo>
                  <a:pt x="336" y="20"/>
                </a:lnTo>
                <a:lnTo>
                  <a:pt x="344" y="24"/>
                </a:lnTo>
                <a:lnTo>
                  <a:pt x="348" y="32"/>
                </a:lnTo>
                <a:lnTo>
                  <a:pt x="348" y="36"/>
                </a:lnTo>
                <a:lnTo>
                  <a:pt x="348" y="40"/>
                </a:lnTo>
                <a:lnTo>
                  <a:pt x="348" y="40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9" name="Freeform 150">
            <a:extLst>
              <a:ext uri="{FF2B5EF4-FFF2-40B4-BE49-F238E27FC236}">
                <a16:creationId xmlns:a16="http://schemas.microsoft.com/office/drawing/2014/main" id="{0BD32125-F924-495E-97CE-75B7013AA5C2}"/>
              </a:ext>
            </a:extLst>
          </p:cNvPr>
          <p:cNvSpPr>
            <a:spLocks/>
          </p:cNvSpPr>
          <p:nvPr/>
        </p:nvSpPr>
        <p:spPr bwMode="auto">
          <a:xfrm>
            <a:off x="10034857" y="1436283"/>
            <a:ext cx="290041" cy="1744452"/>
          </a:xfrm>
          <a:custGeom>
            <a:avLst/>
            <a:gdLst>
              <a:gd name="T0" fmla="*/ 0 w 80"/>
              <a:gd name="T1" fmla="*/ 0 h 364"/>
              <a:gd name="T2" fmla="*/ 12 w 80"/>
              <a:gd name="T3" fmla="*/ 8 h 364"/>
              <a:gd name="T4" fmla="*/ 28 w 80"/>
              <a:gd name="T5" fmla="*/ 12 h 364"/>
              <a:gd name="T6" fmla="*/ 40 w 80"/>
              <a:gd name="T7" fmla="*/ 16 h 364"/>
              <a:gd name="T8" fmla="*/ 52 w 80"/>
              <a:gd name="T9" fmla="*/ 20 h 364"/>
              <a:gd name="T10" fmla="*/ 60 w 80"/>
              <a:gd name="T11" fmla="*/ 24 h 364"/>
              <a:gd name="T12" fmla="*/ 68 w 80"/>
              <a:gd name="T13" fmla="*/ 28 h 364"/>
              <a:gd name="T14" fmla="*/ 72 w 80"/>
              <a:gd name="T15" fmla="*/ 32 h 364"/>
              <a:gd name="T16" fmla="*/ 76 w 80"/>
              <a:gd name="T17" fmla="*/ 32 h 364"/>
              <a:gd name="T18" fmla="*/ 76 w 80"/>
              <a:gd name="T19" fmla="*/ 40 h 364"/>
              <a:gd name="T20" fmla="*/ 80 w 80"/>
              <a:gd name="T21" fmla="*/ 44 h 364"/>
              <a:gd name="T22" fmla="*/ 80 w 80"/>
              <a:gd name="T23" fmla="*/ 48 h 364"/>
              <a:gd name="T24" fmla="*/ 76 w 80"/>
              <a:gd name="T25" fmla="*/ 52 h 364"/>
              <a:gd name="T26" fmla="*/ 76 w 80"/>
              <a:gd name="T27" fmla="*/ 60 h 364"/>
              <a:gd name="T28" fmla="*/ 76 w 80"/>
              <a:gd name="T29" fmla="*/ 68 h 364"/>
              <a:gd name="T30" fmla="*/ 76 w 80"/>
              <a:gd name="T31" fmla="*/ 76 h 364"/>
              <a:gd name="T32" fmla="*/ 72 w 80"/>
              <a:gd name="T33" fmla="*/ 92 h 364"/>
              <a:gd name="T34" fmla="*/ 72 w 80"/>
              <a:gd name="T35" fmla="*/ 108 h 364"/>
              <a:gd name="T36" fmla="*/ 72 w 80"/>
              <a:gd name="T37" fmla="*/ 128 h 364"/>
              <a:gd name="T38" fmla="*/ 72 w 80"/>
              <a:gd name="T39" fmla="*/ 152 h 364"/>
              <a:gd name="T40" fmla="*/ 72 w 80"/>
              <a:gd name="T41" fmla="*/ 180 h 364"/>
              <a:gd name="T42" fmla="*/ 72 w 80"/>
              <a:gd name="T43" fmla="*/ 204 h 364"/>
              <a:gd name="T44" fmla="*/ 72 w 80"/>
              <a:gd name="T45" fmla="*/ 228 h 364"/>
              <a:gd name="T46" fmla="*/ 72 w 80"/>
              <a:gd name="T47" fmla="*/ 252 h 364"/>
              <a:gd name="T48" fmla="*/ 68 w 80"/>
              <a:gd name="T49" fmla="*/ 272 h 364"/>
              <a:gd name="T50" fmla="*/ 68 w 80"/>
              <a:gd name="T51" fmla="*/ 288 h 364"/>
              <a:gd name="T52" fmla="*/ 68 w 80"/>
              <a:gd name="T53" fmla="*/ 304 h 364"/>
              <a:gd name="T54" fmla="*/ 68 w 80"/>
              <a:gd name="T55" fmla="*/ 316 h 364"/>
              <a:gd name="T56" fmla="*/ 64 w 80"/>
              <a:gd name="T57" fmla="*/ 324 h 364"/>
              <a:gd name="T58" fmla="*/ 64 w 80"/>
              <a:gd name="T59" fmla="*/ 336 h 364"/>
              <a:gd name="T60" fmla="*/ 64 w 80"/>
              <a:gd name="T61" fmla="*/ 344 h 364"/>
              <a:gd name="T62" fmla="*/ 60 w 80"/>
              <a:gd name="T63" fmla="*/ 348 h 364"/>
              <a:gd name="T64" fmla="*/ 56 w 80"/>
              <a:gd name="T65" fmla="*/ 352 h 364"/>
              <a:gd name="T66" fmla="*/ 56 w 80"/>
              <a:gd name="T67" fmla="*/ 356 h 364"/>
              <a:gd name="T68" fmla="*/ 52 w 80"/>
              <a:gd name="T69" fmla="*/ 360 h 364"/>
              <a:gd name="T70" fmla="*/ 48 w 80"/>
              <a:gd name="T71" fmla="*/ 364 h 364"/>
              <a:gd name="T72" fmla="*/ 44 w 80"/>
              <a:gd name="T73" fmla="*/ 364 h 364"/>
              <a:gd name="T74" fmla="*/ 40 w 80"/>
              <a:gd name="T75" fmla="*/ 364 h 364"/>
              <a:gd name="T76" fmla="*/ 40 w 80"/>
              <a:gd name="T77" fmla="*/ 360 h 364"/>
              <a:gd name="T78" fmla="*/ 36 w 80"/>
              <a:gd name="T79" fmla="*/ 356 h 364"/>
              <a:gd name="T80" fmla="*/ 32 w 80"/>
              <a:gd name="T81" fmla="*/ 356 h 364"/>
              <a:gd name="T82" fmla="*/ 28 w 80"/>
              <a:gd name="T83" fmla="*/ 344 h 364"/>
              <a:gd name="T84" fmla="*/ 20 w 80"/>
              <a:gd name="T85" fmla="*/ 332 h 364"/>
              <a:gd name="T86" fmla="*/ 20 w 80"/>
              <a:gd name="T87" fmla="*/ 320 h 364"/>
              <a:gd name="T88" fmla="*/ 16 w 80"/>
              <a:gd name="T89" fmla="*/ 308 h 364"/>
              <a:gd name="T90" fmla="*/ 16 w 80"/>
              <a:gd name="T91" fmla="*/ 292 h 364"/>
              <a:gd name="T92" fmla="*/ 12 w 80"/>
              <a:gd name="T93" fmla="*/ 272 h 364"/>
              <a:gd name="T94" fmla="*/ 12 w 80"/>
              <a:gd name="T95" fmla="*/ 252 h 364"/>
              <a:gd name="T96" fmla="*/ 12 w 80"/>
              <a:gd name="T97" fmla="*/ 228 h 364"/>
              <a:gd name="T98" fmla="*/ 12 w 80"/>
              <a:gd name="T99" fmla="*/ 204 h 364"/>
              <a:gd name="T100" fmla="*/ 8 w 80"/>
              <a:gd name="T101" fmla="*/ 172 h 364"/>
              <a:gd name="T102" fmla="*/ 8 w 80"/>
              <a:gd name="T103" fmla="*/ 144 h 364"/>
              <a:gd name="T104" fmla="*/ 8 w 80"/>
              <a:gd name="T105" fmla="*/ 116 h 364"/>
              <a:gd name="T106" fmla="*/ 8 w 80"/>
              <a:gd name="T107" fmla="*/ 92 h 364"/>
              <a:gd name="T108" fmla="*/ 8 w 80"/>
              <a:gd name="T109" fmla="*/ 68 h 364"/>
              <a:gd name="T110" fmla="*/ 4 w 80"/>
              <a:gd name="T111" fmla="*/ 48 h 364"/>
              <a:gd name="T112" fmla="*/ 4 w 80"/>
              <a:gd name="T113" fmla="*/ 32 h 364"/>
              <a:gd name="T114" fmla="*/ 0 w 80"/>
              <a:gd name="T115" fmla="*/ 16 h 364"/>
              <a:gd name="T116" fmla="*/ 0 w 80"/>
              <a:gd name="T117" fmla="*/ 0 h 364"/>
              <a:gd name="T118" fmla="*/ 0 w 80"/>
              <a:gd name="T119" fmla="*/ 0 h 3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80" h="364">
                <a:moveTo>
                  <a:pt x="0" y="0"/>
                </a:moveTo>
                <a:lnTo>
                  <a:pt x="12" y="8"/>
                </a:lnTo>
                <a:lnTo>
                  <a:pt x="28" y="12"/>
                </a:lnTo>
                <a:lnTo>
                  <a:pt x="40" y="16"/>
                </a:lnTo>
                <a:lnTo>
                  <a:pt x="52" y="20"/>
                </a:lnTo>
                <a:lnTo>
                  <a:pt x="60" y="24"/>
                </a:lnTo>
                <a:lnTo>
                  <a:pt x="68" y="28"/>
                </a:lnTo>
                <a:lnTo>
                  <a:pt x="72" y="32"/>
                </a:lnTo>
                <a:lnTo>
                  <a:pt x="76" y="32"/>
                </a:lnTo>
                <a:lnTo>
                  <a:pt x="76" y="40"/>
                </a:lnTo>
                <a:lnTo>
                  <a:pt x="80" y="44"/>
                </a:lnTo>
                <a:lnTo>
                  <a:pt x="80" y="48"/>
                </a:lnTo>
                <a:lnTo>
                  <a:pt x="76" y="52"/>
                </a:lnTo>
                <a:lnTo>
                  <a:pt x="76" y="60"/>
                </a:lnTo>
                <a:lnTo>
                  <a:pt x="76" y="68"/>
                </a:lnTo>
                <a:lnTo>
                  <a:pt x="76" y="76"/>
                </a:lnTo>
                <a:lnTo>
                  <a:pt x="72" y="92"/>
                </a:lnTo>
                <a:lnTo>
                  <a:pt x="72" y="108"/>
                </a:lnTo>
                <a:lnTo>
                  <a:pt x="72" y="128"/>
                </a:lnTo>
                <a:lnTo>
                  <a:pt x="72" y="152"/>
                </a:lnTo>
                <a:lnTo>
                  <a:pt x="72" y="180"/>
                </a:lnTo>
                <a:lnTo>
                  <a:pt x="72" y="204"/>
                </a:lnTo>
                <a:lnTo>
                  <a:pt x="72" y="228"/>
                </a:lnTo>
                <a:lnTo>
                  <a:pt x="72" y="252"/>
                </a:lnTo>
                <a:lnTo>
                  <a:pt x="68" y="272"/>
                </a:lnTo>
                <a:lnTo>
                  <a:pt x="68" y="288"/>
                </a:lnTo>
                <a:lnTo>
                  <a:pt x="68" y="304"/>
                </a:lnTo>
                <a:lnTo>
                  <a:pt x="68" y="316"/>
                </a:lnTo>
                <a:lnTo>
                  <a:pt x="64" y="324"/>
                </a:lnTo>
                <a:lnTo>
                  <a:pt x="64" y="336"/>
                </a:lnTo>
                <a:lnTo>
                  <a:pt x="64" y="344"/>
                </a:lnTo>
                <a:lnTo>
                  <a:pt x="60" y="348"/>
                </a:lnTo>
                <a:lnTo>
                  <a:pt x="56" y="352"/>
                </a:lnTo>
                <a:lnTo>
                  <a:pt x="56" y="356"/>
                </a:lnTo>
                <a:lnTo>
                  <a:pt x="52" y="360"/>
                </a:lnTo>
                <a:lnTo>
                  <a:pt x="48" y="364"/>
                </a:lnTo>
                <a:lnTo>
                  <a:pt x="44" y="364"/>
                </a:lnTo>
                <a:lnTo>
                  <a:pt x="40" y="364"/>
                </a:lnTo>
                <a:lnTo>
                  <a:pt x="40" y="360"/>
                </a:lnTo>
                <a:lnTo>
                  <a:pt x="36" y="356"/>
                </a:lnTo>
                <a:lnTo>
                  <a:pt x="32" y="356"/>
                </a:lnTo>
                <a:lnTo>
                  <a:pt x="28" y="344"/>
                </a:lnTo>
                <a:lnTo>
                  <a:pt x="20" y="332"/>
                </a:lnTo>
                <a:lnTo>
                  <a:pt x="20" y="320"/>
                </a:lnTo>
                <a:lnTo>
                  <a:pt x="16" y="308"/>
                </a:lnTo>
                <a:lnTo>
                  <a:pt x="16" y="292"/>
                </a:lnTo>
                <a:lnTo>
                  <a:pt x="12" y="272"/>
                </a:lnTo>
                <a:lnTo>
                  <a:pt x="12" y="252"/>
                </a:lnTo>
                <a:lnTo>
                  <a:pt x="12" y="228"/>
                </a:lnTo>
                <a:lnTo>
                  <a:pt x="12" y="204"/>
                </a:lnTo>
                <a:lnTo>
                  <a:pt x="8" y="172"/>
                </a:lnTo>
                <a:lnTo>
                  <a:pt x="8" y="144"/>
                </a:lnTo>
                <a:lnTo>
                  <a:pt x="8" y="116"/>
                </a:lnTo>
                <a:lnTo>
                  <a:pt x="8" y="92"/>
                </a:lnTo>
                <a:lnTo>
                  <a:pt x="8" y="68"/>
                </a:lnTo>
                <a:lnTo>
                  <a:pt x="4" y="48"/>
                </a:lnTo>
                <a:lnTo>
                  <a:pt x="4" y="32"/>
                </a:lnTo>
                <a:lnTo>
                  <a:pt x="0" y="16"/>
                </a:lnTo>
                <a:lnTo>
                  <a:pt x="0" y="0"/>
                </a:lnTo>
                <a:lnTo>
                  <a:pt x="0" y="0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1" name="Freeform 168">
            <a:extLst>
              <a:ext uri="{FF2B5EF4-FFF2-40B4-BE49-F238E27FC236}">
                <a16:creationId xmlns:a16="http://schemas.microsoft.com/office/drawing/2014/main" id="{FEDF7330-ED51-49D9-99F7-59EBF6D98EB6}"/>
              </a:ext>
            </a:extLst>
          </p:cNvPr>
          <p:cNvSpPr>
            <a:spLocks/>
          </p:cNvSpPr>
          <p:nvPr/>
        </p:nvSpPr>
        <p:spPr bwMode="auto">
          <a:xfrm>
            <a:off x="8436527" y="4565297"/>
            <a:ext cx="319044" cy="900981"/>
          </a:xfrm>
          <a:custGeom>
            <a:avLst/>
            <a:gdLst>
              <a:gd name="T0" fmla="*/ 4 w 88"/>
              <a:gd name="T1" fmla="*/ 20 h 188"/>
              <a:gd name="T2" fmla="*/ 0 w 88"/>
              <a:gd name="T3" fmla="*/ 16 h 188"/>
              <a:gd name="T4" fmla="*/ 0 w 88"/>
              <a:gd name="T5" fmla="*/ 8 h 188"/>
              <a:gd name="T6" fmla="*/ 0 w 88"/>
              <a:gd name="T7" fmla="*/ 4 h 188"/>
              <a:gd name="T8" fmla="*/ 4 w 88"/>
              <a:gd name="T9" fmla="*/ 0 h 188"/>
              <a:gd name="T10" fmla="*/ 8 w 88"/>
              <a:gd name="T11" fmla="*/ 0 h 188"/>
              <a:gd name="T12" fmla="*/ 12 w 88"/>
              <a:gd name="T13" fmla="*/ 0 h 188"/>
              <a:gd name="T14" fmla="*/ 16 w 88"/>
              <a:gd name="T15" fmla="*/ 0 h 188"/>
              <a:gd name="T16" fmla="*/ 24 w 88"/>
              <a:gd name="T17" fmla="*/ 4 h 188"/>
              <a:gd name="T18" fmla="*/ 32 w 88"/>
              <a:gd name="T19" fmla="*/ 4 h 188"/>
              <a:gd name="T20" fmla="*/ 40 w 88"/>
              <a:gd name="T21" fmla="*/ 4 h 188"/>
              <a:gd name="T22" fmla="*/ 52 w 88"/>
              <a:gd name="T23" fmla="*/ 8 h 188"/>
              <a:gd name="T24" fmla="*/ 64 w 88"/>
              <a:gd name="T25" fmla="*/ 12 h 188"/>
              <a:gd name="T26" fmla="*/ 68 w 88"/>
              <a:gd name="T27" fmla="*/ 44 h 188"/>
              <a:gd name="T28" fmla="*/ 72 w 88"/>
              <a:gd name="T29" fmla="*/ 72 h 188"/>
              <a:gd name="T30" fmla="*/ 76 w 88"/>
              <a:gd name="T31" fmla="*/ 96 h 188"/>
              <a:gd name="T32" fmla="*/ 80 w 88"/>
              <a:gd name="T33" fmla="*/ 116 h 188"/>
              <a:gd name="T34" fmla="*/ 84 w 88"/>
              <a:gd name="T35" fmla="*/ 132 h 188"/>
              <a:gd name="T36" fmla="*/ 84 w 88"/>
              <a:gd name="T37" fmla="*/ 148 h 188"/>
              <a:gd name="T38" fmla="*/ 88 w 88"/>
              <a:gd name="T39" fmla="*/ 156 h 188"/>
              <a:gd name="T40" fmla="*/ 88 w 88"/>
              <a:gd name="T41" fmla="*/ 164 h 188"/>
              <a:gd name="T42" fmla="*/ 84 w 88"/>
              <a:gd name="T43" fmla="*/ 176 h 188"/>
              <a:gd name="T44" fmla="*/ 84 w 88"/>
              <a:gd name="T45" fmla="*/ 184 h 188"/>
              <a:gd name="T46" fmla="*/ 80 w 88"/>
              <a:gd name="T47" fmla="*/ 188 h 188"/>
              <a:gd name="T48" fmla="*/ 72 w 88"/>
              <a:gd name="T49" fmla="*/ 188 h 188"/>
              <a:gd name="T50" fmla="*/ 64 w 88"/>
              <a:gd name="T51" fmla="*/ 188 h 188"/>
              <a:gd name="T52" fmla="*/ 56 w 88"/>
              <a:gd name="T53" fmla="*/ 184 h 188"/>
              <a:gd name="T54" fmla="*/ 52 w 88"/>
              <a:gd name="T55" fmla="*/ 176 h 188"/>
              <a:gd name="T56" fmla="*/ 44 w 88"/>
              <a:gd name="T57" fmla="*/ 168 h 188"/>
              <a:gd name="T58" fmla="*/ 44 w 88"/>
              <a:gd name="T59" fmla="*/ 160 h 188"/>
              <a:gd name="T60" fmla="*/ 40 w 88"/>
              <a:gd name="T61" fmla="*/ 152 h 188"/>
              <a:gd name="T62" fmla="*/ 36 w 88"/>
              <a:gd name="T63" fmla="*/ 140 h 188"/>
              <a:gd name="T64" fmla="*/ 36 w 88"/>
              <a:gd name="T65" fmla="*/ 124 h 188"/>
              <a:gd name="T66" fmla="*/ 32 w 88"/>
              <a:gd name="T67" fmla="*/ 112 h 188"/>
              <a:gd name="T68" fmla="*/ 28 w 88"/>
              <a:gd name="T69" fmla="*/ 96 h 188"/>
              <a:gd name="T70" fmla="*/ 24 w 88"/>
              <a:gd name="T71" fmla="*/ 80 h 188"/>
              <a:gd name="T72" fmla="*/ 24 w 88"/>
              <a:gd name="T73" fmla="*/ 64 h 188"/>
              <a:gd name="T74" fmla="*/ 20 w 88"/>
              <a:gd name="T75" fmla="*/ 52 h 188"/>
              <a:gd name="T76" fmla="*/ 12 w 88"/>
              <a:gd name="T77" fmla="*/ 40 h 188"/>
              <a:gd name="T78" fmla="*/ 8 w 88"/>
              <a:gd name="T79" fmla="*/ 28 h 188"/>
              <a:gd name="T80" fmla="*/ 4 w 88"/>
              <a:gd name="T81" fmla="*/ 20 h 188"/>
              <a:gd name="T82" fmla="*/ 4 w 88"/>
              <a:gd name="T83" fmla="*/ 20 h 1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88" h="188">
                <a:moveTo>
                  <a:pt x="4" y="20"/>
                </a:moveTo>
                <a:lnTo>
                  <a:pt x="0" y="16"/>
                </a:lnTo>
                <a:lnTo>
                  <a:pt x="0" y="8"/>
                </a:lnTo>
                <a:lnTo>
                  <a:pt x="0" y="4"/>
                </a:lnTo>
                <a:lnTo>
                  <a:pt x="4" y="0"/>
                </a:lnTo>
                <a:lnTo>
                  <a:pt x="8" y="0"/>
                </a:lnTo>
                <a:lnTo>
                  <a:pt x="12" y="0"/>
                </a:lnTo>
                <a:lnTo>
                  <a:pt x="16" y="0"/>
                </a:lnTo>
                <a:lnTo>
                  <a:pt x="24" y="4"/>
                </a:lnTo>
                <a:lnTo>
                  <a:pt x="32" y="4"/>
                </a:lnTo>
                <a:lnTo>
                  <a:pt x="40" y="4"/>
                </a:lnTo>
                <a:lnTo>
                  <a:pt x="52" y="8"/>
                </a:lnTo>
                <a:lnTo>
                  <a:pt x="64" y="12"/>
                </a:lnTo>
                <a:lnTo>
                  <a:pt x="68" y="44"/>
                </a:lnTo>
                <a:lnTo>
                  <a:pt x="72" y="72"/>
                </a:lnTo>
                <a:lnTo>
                  <a:pt x="76" y="96"/>
                </a:lnTo>
                <a:lnTo>
                  <a:pt x="80" y="116"/>
                </a:lnTo>
                <a:lnTo>
                  <a:pt x="84" y="132"/>
                </a:lnTo>
                <a:lnTo>
                  <a:pt x="84" y="148"/>
                </a:lnTo>
                <a:lnTo>
                  <a:pt x="88" y="156"/>
                </a:lnTo>
                <a:lnTo>
                  <a:pt x="88" y="164"/>
                </a:lnTo>
                <a:lnTo>
                  <a:pt x="84" y="176"/>
                </a:lnTo>
                <a:lnTo>
                  <a:pt x="84" y="184"/>
                </a:lnTo>
                <a:lnTo>
                  <a:pt x="80" y="188"/>
                </a:lnTo>
                <a:lnTo>
                  <a:pt x="72" y="188"/>
                </a:lnTo>
                <a:lnTo>
                  <a:pt x="64" y="188"/>
                </a:lnTo>
                <a:lnTo>
                  <a:pt x="56" y="184"/>
                </a:lnTo>
                <a:lnTo>
                  <a:pt x="52" y="176"/>
                </a:lnTo>
                <a:lnTo>
                  <a:pt x="44" y="168"/>
                </a:lnTo>
                <a:lnTo>
                  <a:pt x="44" y="160"/>
                </a:lnTo>
                <a:lnTo>
                  <a:pt x="40" y="152"/>
                </a:lnTo>
                <a:lnTo>
                  <a:pt x="36" y="140"/>
                </a:lnTo>
                <a:lnTo>
                  <a:pt x="36" y="124"/>
                </a:lnTo>
                <a:lnTo>
                  <a:pt x="32" y="112"/>
                </a:lnTo>
                <a:lnTo>
                  <a:pt x="28" y="96"/>
                </a:lnTo>
                <a:lnTo>
                  <a:pt x="24" y="80"/>
                </a:lnTo>
                <a:lnTo>
                  <a:pt x="24" y="64"/>
                </a:lnTo>
                <a:lnTo>
                  <a:pt x="20" y="52"/>
                </a:lnTo>
                <a:lnTo>
                  <a:pt x="12" y="40"/>
                </a:lnTo>
                <a:lnTo>
                  <a:pt x="8" y="28"/>
                </a:lnTo>
                <a:lnTo>
                  <a:pt x="4" y="20"/>
                </a:lnTo>
                <a:lnTo>
                  <a:pt x="4" y="20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2" name="Freeform 169">
            <a:extLst>
              <a:ext uri="{FF2B5EF4-FFF2-40B4-BE49-F238E27FC236}">
                <a16:creationId xmlns:a16="http://schemas.microsoft.com/office/drawing/2014/main" id="{DDCCDE80-693B-4957-B579-91A585DF75F4}"/>
              </a:ext>
            </a:extLst>
          </p:cNvPr>
          <p:cNvSpPr>
            <a:spLocks/>
          </p:cNvSpPr>
          <p:nvPr/>
        </p:nvSpPr>
        <p:spPr bwMode="auto">
          <a:xfrm>
            <a:off x="8610551" y="4546127"/>
            <a:ext cx="580080" cy="575094"/>
          </a:xfrm>
          <a:custGeom>
            <a:avLst/>
            <a:gdLst>
              <a:gd name="T0" fmla="*/ 132 w 160"/>
              <a:gd name="T1" fmla="*/ 56 h 120"/>
              <a:gd name="T2" fmla="*/ 128 w 160"/>
              <a:gd name="T3" fmla="*/ 68 h 120"/>
              <a:gd name="T4" fmla="*/ 128 w 160"/>
              <a:gd name="T5" fmla="*/ 84 h 120"/>
              <a:gd name="T6" fmla="*/ 124 w 160"/>
              <a:gd name="T7" fmla="*/ 100 h 120"/>
              <a:gd name="T8" fmla="*/ 116 w 160"/>
              <a:gd name="T9" fmla="*/ 120 h 120"/>
              <a:gd name="T10" fmla="*/ 100 w 160"/>
              <a:gd name="T11" fmla="*/ 116 h 120"/>
              <a:gd name="T12" fmla="*/ 100 w 160"/>
              <a:gd name="T13" fmla="*/ 112 h 120"/>
              <a:gd name="T14" fmla="*/ 104 w 160"/>
              <a:gd name="T15" fmla="*/ 112 h 120"/>
              <a:gd name="T16" fmla="*/ 104 w 160"/>
              <a:gd name="T17" fmla="*/ 104 h 120"/>
              <a:gd name="T18" fmla="*/ 108 w 160"/>
              <a:gd name="T19" fmla="*/ 100 h 120"/>
              <a:gd name="T20" fmla="*/ 108 w 160"/>
              <a:gd name="T21" fmla="*/ 92 h 120"/>
              <a:gd name="T22" fmla="*/ 108 w 160"/>
              <a:gd name="T23" fmla="*/ 88 h 120"/>
              <a:gd name="T24" fmla="*/ 112 w 160"/>
              <a:gd name="T25" fmla="*/ 76 h 120"/>
              <a:gd name="T26" fmla="*/ 112 w 160"/>
              <a:gd name="T27" fmla="*/ 68 h 120"/>
              <a:gd name="T28" fmla="*/ 112 w 160"/>
              <a:gd name="T29" fmla="*/ 52 h 120"/>
              <a:gd name="T30" fmla="*/ 112 w 160"/>
              <a:gd name="T31" fmla="*/ 36 h 120"/>
              <a:gd name="T32" fmla="*/ 112 w 160"/>
              <a:gd name="T33" fmla="*/ 32 h 120"/>
              <a:gd name="T34" fmla="*/ 112 w 160"/>
              <a:gd name="T35" fmla="*/ 28 h 120"/>
              <a:gd name="T36" fmla="*/ 112 w 160"/>
              <a:gd name="T37" fmla="*/ 24 h 120"/>
              <a:gd name="T38" fmla="*/ 108 w 160"/>
              <a:gd name="T39" fmla="*/ 20 h 120"/>
              <a:gd name="T40" fmla="*/ 108 w 160"/>
              <a:gd name="T41" fmla="*/ 20 h 120"/>
              <a:gd name="T42" fmla="*/ 100 w 160"/>
              <a:gd name="T43" fmla="*/ 20 h 120"/>
              <a:gd name="T44" fmla="*/ 92 w 160"/>
              <a:gd name="T45" fmla="*/ 20 h 120"/>
              <a:gd name="T46" fmla="*/ 80 w 160"/>
              <a:gd name="T47" fmla="*/ 20 h 120"/>
              <a:gd name="T48" fmla="*/ 64 w 160"/>
              <a:gd name="T49" fmla="*/ 20 h 120"/>
              <a:gd name="T50" fmla="*/ 44 w 160"/>
              <a:gd name="T51" fmla="*/ 24 h 120"/>
              <a:gd name="T52" fmla="*/ 24 w 160"/>
              <a:gd name="T53" fmla="*/ 24 h 120"/>
              <a:gd name="T54" fmla="*/ 0 w 160"/>
              <a:gd name="T55" fmla="*/ 28 h 120"/>
              <a:gd name="T56" fmla="*/ 0 w 160"/>
              <a:gd name="T57" fmla="*/ 24 h 120"/>
              <a:gd name="T58" fmla="*/ 12 w 160"/>
              <a:gd name="T59" fmla="*/ 24 h 120"/>
              <a:gd name="T60" fmla="*/ 28 w 160"/>
              <a:gd name="T61" fmla="*/ 24 h 120"/>
              <a:gd name="T62" fmla="*/ 40 w 160"/>
              <a:gd name="T63" fmla="*/ 20 h 120"/>
              <a:gd name="T64" fmla="*/ 56 w 160"/>
              <a:gd name="T65" fmla="*/ 16 h 120"/>
              <a:gd name="T66" fmla="*/ 72 w 160"/>
              <a:gd name="T67" fmla="*/ 12 h 120"/>
              <a:gd name="T68" fmla="*/ 84 w 160"/>
              <a:gd name="T69" fmla="*/ 12 h 120"/>
              <a:gd name="T70" fmla="*/ 92 w 160"/>
              <a:gd name="T71" fmla="*/ 8 h 120"/>
              <a:gd name="T72" fmla="*/ 96 w 160"/>
              <a:gd name="T73" fmla="*/ 4 h 120"/>
              <a:gd name="T74" fmla="*/ 100 w 160"/>
              <a:gd name="T75" fmla="*/ 4 h 120"/>
              <a:gd name="T76" fmla="*/ 104 w 160"/>
              <a:gd name="T77" fmla="*/ 4 h 120"/>
              <a:gd name="T78" fmla="*/ 112 w 160"/>
              <a:gd name="T79" fmla="*/ 0 h 120"/>
              <a:gd name="T80" fmla="*/ 116 w 160"/>
              <a:gd name="T81" fmla="*/ 0 h 120"/>
              <a:gd name="T82" fmla="*/ 120 w 160"/>
              <a:gd name="T83" fmla="*/ 4 h 120"/>
              <a:gd name="T84" fmla="*/ 128 w 160"/>
              <a:gd name="T85" fmla="*/ 4 h 120"/>
              <a:gd name="T86" fmla="*/ 140 w 160"/>
              <a:gd name="T87" fmla="*/ 8 h 120"/>
              <a:gd name="T88" fmla="*/ 148 w 160"/>
              <a:gd name="T89" fmla="*/ 16 h 120"/>
              <a:gd name="T90" fmla="*/ 156 w 160"/>
              <a:gd name="T91" fmla="*/ 16 h 120"/>
              <a:gd name="T92" fmla="*/ 156 w 160"/>
              <a:gd name="T93" fmla="*/ 20 h 120"/>
              <a:gd name="T94" fmla="*/ 160 w 160"/>
              <a:gd name="T95" fmla="*/ 20 h 120"/>
              <a:gd name="T96" fmla="*/ 160 w 160"/>
              <a:gd name="T97" fmla="*/ 24 h 120"/>
              <a:gd name="T98" fmla="*/ 156 w 160"/>
              <a:gd name="T99" fmla="*/ 24 h 120"/>
              <a:gd name="T100" fmla="*/ 152 w 160"/>
              <a:gd name="T101" fmla="*/ 28 h 120"/>
              <a:gd name="T102" fmla="*/ 152 w 160"/>
              <a:gd name="T103" fmla="*/ 28 h 120"/>
              <a:gd name="T104" fmla="*/ 144 w 160"/>
              <a:gd name="T105" fmla="*/ 32 h 120"/>
              <a:gd name="T106" fmla="*/ 140 w 160"/>
              <a:gd name="T107" fmla="*/ 36 h 120"/>
              <a:gd name="T108" fmla="*/ 136 w 160"/>
              <a:gd name="T109" fmla="*/ 44 h 120"/>
              <a:gd name="T110" fmla="*/ 132 w 160"/>
              <a:gd name="T111" fmla="*/ 56 h 120"/>
              <a:gd name="T112" fmla="*/ 132 w 160"/>
              <a:gd name="T113" fmla="*/ 56 h 1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60" h="120">
                <a:moveTo>
                  <a:pt x="132" y="56"/>
                </a:moveTo>
                <a:lnTo>
                  <a:pt x="128" y="68"/>
                </a:lnTo>
                <a:lnTo>
                  <a:pt x="128" y="84"/>
                </a:lnTo>
                <a:lnTo>
                  <a:pt x="124" y="100"/>
                </a:lnTo>
                <a:lnTo>
                  <a:pt x="116" y="120"/>
                </a:lnTo>
                <a:lnTo>
                  <a:pt x="100" y="116"/>
                </a:lnTo>
                <a:lnTo>
                  <a:pt x="100" y="112"/>
                </a:lnTo>
                <a:lnTo>
                  <a:pt x="104" y="112"/>
                </a:lnTo>
                <a:lnTo>
                  <a:pt x="104" y="104"/>
                </a:lnTo>
                <a:lnTo>
                  <a:pt x="108" y="100"/>
                </a:lnTo>
                <a:lnTo>
                  <a:pt x="108" y="92"/>
                </a:lnTo>
                <a:lnTo>
                  <a:pt x="108" y="88"/>
                </a:lnTo>
                <a:lnTo>
                  <a:pt x="112" y="76"/>
                </a:lnTo>
                <a:lnTo>
                  <a:pt x="112" y="68"/>
                </a:lnTo>
                <a:lnTo>
                  <a:pt x="112" y="52"/>
                </a:lnTo>
                <a:lnTo>
                  <a:pt x="112" y="36"/>
                </a:lnTo>
                <a:lnTo>
                  <a:pt x="112" y="32"/>
                </a:lnTo>
                <a:lnTo>
                  <a:pt x="112" y="28"/>
                </a:lnTo>
                <a:lnTo>
                  <a:pt x="112" y="24"/>
                </a:lnTo>
                <a:lnTo>
                  <a:pt x="108" y="20"/>
                </a:lnTo>
                <a:lnTo>
                  <a:pt x="108" y="20"/>
                </a:lnTo>
                <a:lnTo>
                  <a:pt x="100" y="20"/>
                </a:lnTo>
                <a:lnTo>
                  <a:pt x="92" y="20"/>
                </a:lnTo>
                <a:lnTo>
                  <a:pt x="80" y="20"/>
                </a:lnTo>
                <a:lnTo>
                  <a:pt x="64" y="20"/>
                </a:lnTo>
                <a:lnTo>
                  <a:pt x="44" y="24"/>
                </a:lnTo>
                <a:lnTo>
                  <a:pt x="24" y="24"/>
                </a:lnTo>
                <a:lnTo>
                  <a:pt x="0" y="28"/>
                </a:lnTo>
                <a:lnTo>
                  <a:pt x="0" y="24"/>
                </a:lnTo>
                <a:lnTo>
                  <a:pt x="12" y="24"/>
                </a:lnTo>
                <a:lnTo>
                  <a:pt x="28" y="24"/>
                </a:lnTo>
                <a:lnTo>
                  <a:pt x="40" y="20"/>
                </a:lnTo>
                <a:lnTo>
                  <a:pt x="56" y="16"/>
                </a:lnTo>
                <a:lnTo>
                  <a:pt x="72" y="12"/>
                </a:lnTo>
                <a:lnTo>
                  <a:pt x="84" y="12"/>
                </a:lnTo>
                <a:lnTo>
                  <a:pt x="92" y="8"/>
                </a:lnTo>
                <a:lnTo>
                  <a:pt x="96" y="4"/>
                </a:lnTo>
                <a:lnTo>
                  <a:pt x="100" y="4"/>
                </a:lnTo>
                <a:lnTo>
                  <a:pt x="104" y="4"/>
                </a:lnTo>
                <a:lnTo>
                  <a:pt x="112" y="0"/>
                </a:lnTo>
                <a:lnTo>
                  <a:pt x="116" y="0"/>
                </a:lnTo>
                <a:lnTo>
                  <a:pt x="120" y="4"/>
                </a:lnTo>
                <a:lnTo>
                  <a:pt x="128" y="4"/>
                </a:lnTo>
                <a:lnTo>
                  <a:pt x="140" y="8"/>
                </a:lnTo>
                <a:lnTo>
                  <a:pt x="148" y="16"/>
                </a:lnTo>
                <a:lnTo>
                  <a:pt x="156" y="16"/>
                </a:lnTo>
                <a:lnTo>
                  <a:pt x="156" y="20"/>
                </a:lnTo>
                <a:lnTo>
                  <a:pt x="160" y="20"/>
                </a:lnTo>
                <a:lnTo>
                  <a:pt x="160" y="24"/>
                </a:lnTo>
                <a:lnTo>
                  <a:pt x="156" y="24"/>
                </a:lnTo>
                <a:lnTo>
                  <a:pt x="152" y="28"/>
                </a:lnTo>
                <a:lnTo>
                  <a:pt x="152" y="28"/>
                </a:lnTo>
                <a:lnTo>
                  <a:pt x="144" y="32"/>
                </a:lnTo>
                <a:lnTo>
                  <a:pt x="140" y="36"/>
                </a:lnTo>
                <a:lnTo>
                  <a:pt x="136" y="44"/>
                </a:lnTo>
                <a:lnTo>
                  <a:pt x="132" y="56"/>
                </a:lnTo>
                <a:lnTo>
                  <a:pt x="132" y="56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3" name="Freeform 170">
            <a:extLst>
              <a:ext uri="{FF2B5EF4-FFF2-40B4-BE49-F238E27FC236}">
                <a16:creationId xmlns:a16="http://schemas.microsoft.com/office/drawing/2014/main" id="{AB882CEA-3EEF-43E4-9A06-8019511523FB}"/>
              </a:ext>
            </a:extLst>
          </p:cNvPr>
          <p:cNvSpPr>
            <a:spLocks/>
          </p:cNvSpPr>
          <p:nvPr/>
        </p:nvSpPr>
        <p:spPr bwMode="auto">
          <a:xfrm>
            <a:off x="9306648" y="4220241"/>
            <a:ext cx="290041" cy="862642"/>
          </a:xfrm>
          <a:custGeom>
            <a:avLst/>
            <a:gdLst>
              <a:gd name="T0" fmla="*/ 8 w 80"/>
              <a:gd name="T1" fmla="*/ 28 h 180"/>
              <a:gd name="T2" fmla="*/ 4 w 80"/>
              <a:gd name="T3" fmla="*/ 24 h 180"/>
              <a:gd name="T4" fmla="*/ 0 w 80"/>
              <a:gd name="T5" fmla="*/ 20 h 180"/>
              <a:gd name="T6" fmla="*/ 0 w 80"/>
              <a:gd name="T7" fmla="*/ 12 h 180"/>
              <a:gd name="T8" fmla="*/ 0 w 80"/>
              <a:gd name="T9" fmla="*/ 8 h 180"/>
              <a:gd name="T10" fmla="*/ 0 w 80"/>
              <a:gd name="T11" fmla="*/ 4 h 180"/>
              <a:gd name="T12" fmla="*/ 4 w 80"/>
              <a:gd name="T13" fmla="*/ 0 h 180"/>
              <a:gd name="T14" fmla="*/ 8 w 80"/>
              <a:gd name="T15" fmla="*/ 0 h 180"/>
              <a:gd name="T16" fmla="*/ 16 w 80"/>
              <a:gd name="T17" fmla="*/ 0 h 180"/>
              <a:gd name="T18" fmla="*/ 28 w 80"/>
              <a:gd name="T19" fmla="*/ 0 h 180"/>
              <a:gd name="T20" fmla="*/ 40 w 80"/>
              <a:gd name="T21" fmla="*/ 0 h 180"/>
              <a:gd name="T22" fmla="*/ 52 w 80"/>
              <a:gd name="T23" fmla="*/ 0 h 180"/>
              <a:gd name="T24" fmla="*/ 68 w 80"/>
              <a:gd name="T25" fmla="*/ 4 h 180"/>
              <a:gd name="T26" fmla="*/ 68 w 80"/>
              <a:gd name="T27" fmla="*/ 32 h 180"/>
              <a:gd name="T28" fmla="*/ 72 w 80"/>
              <a:gd name="T29" fmla="*/ 64 h 180"/>
              <a:gd name="T30" fmla="*/ 76 w 80"/>
              <a:gd name="T31" fmla="*/ 92 h 180"/>
              <a:gd name="T32" fmla="*/ 80 w 80"/>
              <a:gd name="T33" fmla="*/ 120 h 180"/>
              <a:gd name="T34" fmla="*/ 80 w 80"/>
              <a:gd name="T35" fmla="*/ 132 h 180"/>
              <a:gd name="T36" fmla="*/ 80 w 80"/>
              <a:gd name="T37" fmla="*/ 144 h 180"/>
              <a:gd name="T38" fmla="*/ 80 w 80"/>
              <a:gd name="T39" fmla="*/ 156 h 180"/>
              <a:gd name="T40" fmla="*/ 76 w 80"/>
              <a:gd name="T41" fmla="*/ 164 h 180"/>
              <a:gd name="T42" fmla="*/ 76 w 80"/>
              <a:gd name="T43" fmla="*/ 168 h 180"/>
              <a:gd name="T44" fmla="*/ 72 w 80"/>
              <a:gd name="T45" fmla="*/ 176 h 180"/>
              <a:gd name="T46" fmla="*/ 72 w 80"/>
              <a:gd name="T47" fmla="*/ 176 h 180"/>
              <a:gd name="T48" fmla="*/ 68 w 80"/>
              <a:gd name="T49" fmla="*/ 180 h 180"/>
              <a:gd name="T50" fmla="*/ 64 w 80"/>
              <a:gd name="T51" fmla="*/ 180 h 180"/>
              <a:gd name="T52" fmla="*/ 60 w 80"/>
              <a:gd name="T53" fmla="*/ 180 h 180"/>
              <a:gd name="T54" fmla="*/ 56 w 80"/>
              <a:gd name="T55" fmla="*/ 176 h 180"/>
              <a:gd name="T56" fmla="*/ 52 w 80"/>
              <a:gd name="T57" fmla="*/ 172 h 180"/>
              <a:gd name="T58" fmla="*/ 48 w 80"/>
              <a:gd name="T59" fmla="*/ 168 h 180"/>
              <a:gd name="T60" fmla="*/ 44 w 80"/>
              <a:gd name="T61" fmla="*/ 164 h 180"/>
              <a:gd name="T62" fmla="*/ 44 w 80"/>
              <a:gd name="T63" fmla="*/ 156 h 180"/>
              <a:gd name="T64" fmla="*/ 40 w 80"/>
              <a:gd name="T65" fmla="*/ 148 h 180"/>
              <a:gd name="T66" fmla="*/ 32 w 80"/>
              <a:gd name="T67" fmla="*/ 112 h 180"/>
              <a:gd name="T68" fmla="*/ 28 w 80"/>
              <a:gd name="T69" fmla="*/ 92 h 180"/>
              <a:gd name="T70" fmla="*/ 24 w 80"/>
              <a:gd name="T71" fmla="*/ 72 h 180"/>
              <a:gd name="T72" fmla="*/ 20 w 80"/>
              <a:gd name="T73" fmla="*/ 52 h 180"/>
              <a:gd name="T74" fmla="*/ 20 w 80"/>
              <a:gd name="T75" fmla="*/ 48 h 180"/>
              <a:gd name="T76" fmla="*/ 16 w 80"/>
              <a:gd name="T77" fmla="*/ 40 h 180"/>
              <a:gd name="T78" fmla="*/ 16 w 80"/>
              <a:gd name="T79" fmla="*/ 36 h 180"/>
              <a:gd name="T80" fmla="*/ 12 w 80"/>
              <a:gd name="T81" fmla="*/ 32 h 180"/>
              <a:gd name="T82" fmla="*/ 12 w 80"/>
              <a:gd name="T83" fmla="*/ 28 h 180"/>
              <a:gd name="T84" fmla="*/ 8 w 80"/>
              <a:gd name="T85" fmla="*/ 28 h 180"/>
              <a:gd name="T86" fmla="*/ 8 w 80"/>
              <a:gd name="T87" fmla="*/ 28 h 1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80" h="180">
                <a:moveTo>
                  <a:pt x="8" y="28"/>
                </a:moveTo>
                <a:lnTo>
                  <a:pt x="4" y="24"/>
                </a:lnTo>
                <a:lnTo>
                  <a:pt x="0" y="20"/>
                </a:lnTo>
                <a:lnTo>
                  <a:pt x="0" y="12"/>
                </a:lnTo>
                <a:lnTo>
                  <a:pt x="0" y="8"/>
                </a:lnTo>
                <a:lnTo>
                  <a:pt x="0" y="4"/>
                </a:lnTo>
                <a:lnTo>
                  <a:pt x="4" y="0"/>
                </a:lnTo>
                <a:lnTo>
                  <a:pt x="8" y="0"/>
                </a:lnTo>
                <a:lnTo>
                  <a:pt x="16" y="0"/>
                </a:lnTo>
                <a:lnTo>
                  <a:pt x="28" y="0"/>
                </a:lnTo>
                <a:lnTo>
                  <a:pt x="40" y="0"/>
                </a:lnTo>
                <a:lnTo>
                  <a:pt x="52" y="0"/>
                </a:lnTo>
                <a:lnTo>
                  <a:pt x="68" y="4"/>
                </a:lnTo>
                <a:lnTo>
                  <a:pt x="68" y="32"/>
                </a:lnTo>
                <a:lnTo>
                  <a:pt x="72" y="64"/>
                </a:lnTo>
                <a:lnTo>
                  <a:pt x="76" y="92"/>
                </a:lnTo>
                <a:lnTo>
                  <a:pt x="80" y="120"/>
                </a:lnTo>
                <a:lnTo>
                  <a:pt x="80" y="132"/>
                </a:lnTo>
                <a:lnTo>
                  <a:pt x="80" y="144"/>
                </a:lnTo>
                <a:lnTo>
                  <a:pt x="80" y="156"/>
                </a:lnTo>
                <a:lnTo>
                  <a:pt x="76" y="164"/>
                </a:lnTo>
                <a:lnTo>
                  <a:pt x="76" y="168"/>
                </a:lnTo>
                <a:lnTo>
                  <a:pt x="72" y="176"/>
                </a:lnTo>
                <a:lnTo>
                  <a:pt x="72" y="176"/>
                </a:lnTo>
                <a:lnTo>
                  <a:pt x="68" y="180"/>
                </a:lnTo>
                <a:lnTo>
                  <a:pt x="64" y="180"/>
                </a:lnTo>
                <a:lnTo>
                  <a:pt x="60" y="180"/>
                </a:lnTo>
                <a:lnTo>
                  <a:pt x="56" y="176"/>
                </a:lnTo>
                <a:lnTo>
                  <a:pt x="52" y="172"/>
                </a:lnTo>
                <a:lnTo>
                  <a:pt x="48" y="168"/>
                </a:lnTo>
                <a:lnTo>
                  <a:pt x="44" y="164"/>
                </a:lnTo>
                <a:lnTo>
                  <a:pt x="44" y="156"/>
                </a:lnTo>
                <a:lnTo>
                  <a:pt x="40" y="148"/>
                </a:lnTo>
                <a:lnTo>
                  <a:pt x="32" y="112"/>
                </a:lnTo>
                <a:lnTo>
                  <a:pt x="28" y="92"/>
                </a:lnTo>
                <a:lnTo>
                  <a:pt x="24" y="72"/>
                </a:lnTo>
                <a:lnTo>
                  <a:pt x="20" y="52"/>
                </a:lnTo>
                <a:lnTo>
                  <a:pt x="20" y="48"/>
                </a:lnTo>
                <a:lnTo>
                  <a:pt x="16" y="40"/>
                </a:lnTo>
                <a:lnTo>
                  <a:pt x="16" y="36"/>
                </a:lnTo>
                <a:lnTo>
                  <a:pt x="12" y="32"/>
                </a:lnTo>
                <a:lnTo>
                  <a:pt x="12" y="28"/>
                </a:lnTo>
                <a:lnTo>
                  <a:pt x="8" y="28"/>
                </a:lnTo>
                <a:lnTo>
                  <a:pt x="8" y="28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4" name="Freeform 171">
            <a:extLst>
              <a:ext uri="{FF2B5EF4-FFF2-40B4-BE49-F238E27FC236}">
                <a16:creationId xmlns:a16="http://schemas.microsoft.com/office/drawing/2014/main" id="{D4D022A9-1C11-4E72-92C2-8A496FFC04AC}"/>
              </a:ext>
            </a:extLst>
          </p:cNvPr>
          <p:cNvSpPr>
            <a:spLocks/>
          </p:cNvSpPr>
          <p:nvPr/>
        </p:nvSpPr>
        <p:spPr bwMode="auto">
          <a:xfrm>
            <a:off x="9567684" y="4431109"/>
            <a:ext cx="623586" cy="210868"/>
          </a:xfrm>
          <a:custGeom>
            <a:avLst/>
            <a:gdLst>
              <a:gd name="T0" fmla="*/ 0 w 172"/>
              <a:gd name="T1" fmla="*/ 24 h 44"/>
              <a:gd name="T2" fmla="*/ 32 w 172"/>
              <a:gd name="T3" fmla="*/ 20 h 44"/>
              <a:gd name="T4" fmla="*/ 60 w 172"/>
              <a:gd name="T5" fmla="*/ 12 h 44"/>
              <a:gd name="T6" fmla="*/ 84 w 172"/>
              <a:gd name="T7" fmla="*/ 8 h 44"/>
              <a:gd name="T8" fmla="*/ 104 w 172"/>
              <a:gd name="T9" fmla="*/ 4 h 44"/>
              <a:gd name="T10" fmla="*/ 120 w 172"/>
              <a:gd name="T11" fmla="*/ 4 h 44"/>
              <a:gd name="T12" fmla="*/ 136 w 172"/>
              <a:gd name="T13" fmla="*/ 0 h 44"/>
              <a:gd name="T14" fmla="*/ 144 w 172"/>
              <a:gd name="T15" fmla="*/ 0 h 44"/>
              <a:gd name="T16" fmla="*/ 152 w 172"/>
              <a:gd name="T17" fmla="*/ 0 h 44"/>
              <a:gd name="T18" fmla="*/ 160 w 172"/>
              <a:gd name="T19" fmla="*/ 0 h 44"/>
              <a:gd name="T20" fmla="*/ 164 w 172"/>
              <a:gd name="T21" fmla="*/ 4 h 44"/>
              <a:gd name="T22" fmla="*/ 168 w 172"/>
              <a:gd name="T23" fmla="*/ 8 h 44"/>
              <a:gd name="T24" fmla="*/ 172 w 172"/>
              <a:gd name="T25" fmla="*/ 12 h 44"/>
              <a:gd name="T26" fmla="*/ 168 w 172"/>
              <a:gd name="T27" fmla="*/ 16 h 44"/>
              <a:gd name="T28" fmla="*/ 168 w 172"/>
              <a:gd name="T29" fmla="*/ 20 h 44"/>
              <a:gd name="T30" fmla="*/ 164 w 172"/>
              <a:gd name="T31" fmla="*/ 24 h 44"/>
              <a:gd name="T32" fmla="*/ 156 w 172"/>
              <a:gd name="T33" fmla="*/ 28 h 44"/>
              <a:gd name="T34" fmla="*/ 148 w 172"/>
              <a:gd name="T35" fmla="*/ 28 h 44"/>
              <a:gd name="T36" fmla="*/ 140 w 172"/>
              <a:gd name="T37" fmla="*/ 32 h 44"/>
              <a:gd name="T38" fmla="*/ 128 w 172"/>
              <a:gd name="T39" fmla="*/ 36 h 44"/>
              <a:gd name="T40" fmla="*/ 116 w 172"/>
              <a:gd name="T41" fmla="*/ 36 h 44"/>
              <a:gd name="T42" fmla="*/ 88 w 172"/>
              <a:gd name="T43" fmla="*/ 40 h 44"/>
              <a:gd name="T44" fmla="*/ 76 w 172"/>
              <a:gd name="T45" fmla="*/ 44 h 44"/>
              <a:gd name="T46" fmla="*/ 64 w 172"/>
              <a:gd name="T47" fmla="*/ 44 h 44"/>
              <a:gd name="T48" fmla="*/ 56 w 172"/>
              <a:gd name="T49" fmla="*/ 44 h 44"/>
              <a:gd name="T50" fmla="*/ 48 w 172"/>
              <a:gd name="T51" fmla="*/ 44 h 44"/>
              <a:gd name="T52" fmla="*/ 40 w 172"/>
              <a:gd name="T53" fmla="*/ 44 h 44"/>
              <a:gd name="T54" fmla="*/ 32 w 172"/>
              <a:gd name="T55" fmla="*/ 44 h 44"/>
              <a:gd name="T56" fmla="*/ 24 w 172"/>
              <a:gd name="T57" fmla="*/ 40 h 44"/>
              <a:gd name="T58" fmla="*/ 12 w 172"/>
              <a:gd name="T59" fmla="*/ 40 h 44"/>
              <a:gd name="T60" fmla="*/ 4 w 172"/>
              <a:gd name="T61" fmla="*/ 32 h 44"/>
              <a:gd name="T62" fmla="*/ 0 w 172"/>
              <a:gd name="T63" fmla="*/ 24 h 44"/>
              <a:gd name="T64" fmla="*/ 0 w 172"/>
              <a:gd name="T65" fmla="*/ 24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2" h="44">
                <a:moveTo>
                  <a:pt x="0" y="24"/>
                </a:moveTo>
                <a:lnTo>
                  <a:pt x="32" y="20"/>
                </a:lnTo>
                <a:lnTo>
                  <a:pt x="60" y="12"/>
                </a:lnTo>
                <a:lnTo>
                  <a:pt x="84" y="8"/>
                </a:lnTo>
                <a:lnTo>
                  <a:pt x="104" y="4"/>
                </a:lnTo>
                <a:lnTo>
                  <a:pt x="120" y="4"/>
                </a:lnTo>
                <a:lnTo>
                  <a:pt x="136" y="0"/>
                </a:lnTo>
                <a:lnTo>
                  <a:pt x="144" y="0"/>
                </a:lnTo>
                <a:lnTo>
                  <a:pt x="152" y="0"/>
                </a:lnTo>
                <a:lnTo>
                  <a:pt x="160" y="0"/>
                </a:lnTo>
                <a:lnTo>
                  <a:pt x="164" y="4"/>
                </a:lnTo>
                <a:lnTo>
                  <a:pt x="168" y="8"/>
                </a:lnTo>
                <a:lnTo>
                  <a:pt x="172" y="12"/>
                </a:lnTo>
                <a:lnTo>
                  <a:pt x="168" y="16"/>
                </a:lnTo>
                <a:lnTo>
                  <a:pt x="168" y="20"/>
                </a:lnTo>
                <a:lnTo>
                  <a:pt x="164" y="24"/>
                </a:lnTo>
                <a:lnTo>
                  <a:pt x="156" y="28"/>
                </a:lnTo>
                <a:lnTo>
                  <a:pt x="148" y="28"/>
                </a:lnTo>
                <a:lnTo>
                  <a:pt x="140" y="32"/>
                </a:lnTo>
                <a:lnTo>
                  <a:pt x="128" y="36"/>
                </a:lnTo>
                <a:lnTo>
                  <a:pt x="116" y="36"/>
                </a:lnTo>
                <a:lnTo>
                  <a:pt x="88" y="40"/>
                </a:lnTo>
                <a:lnTo>
                  <a:pt x="76" y="44"/>
                </a:lnTo>
                <a:lnTo>
                  <a:pt x="64" y="44"/>
                </a:lnTo>
                <a:lnTo>
                  <a:pt x="56" y="44"/>
                </a:lnTo>
                <a:lnTo>
                  <a:pt x="48" y="44"/>
                </a:lnTo>
                <a:lnTo>
                  <a:pt x="40" y="44"/>
                </a:lnTo>
                <a:lnTo>
                  <a:pt x="32" y="44"/>
                </a:lnTo>
                <a:lnTo>
                  <a:pt x="24" y="40"/>
                </a:lnTo>
                <a:lnTo>
                  <a:pt x="12" y="40"/>
                </a:lnTo>
                <a:lnTo>
                  <a:pt x="4" y="32"/>
                </a:lnTo>
                <a:lnTo>
                  <a:pt x="0" y="24"/>
                </a:lnTo>
                <a:lnTo>
                  <a:pt x="0" y="24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5" name="Freeform 172">
            <a:extLst>
              <a:ext uri="{FF2B5EF4-FFF2-40B4-BE49-F238E27FC236}">
                <a16:creationId xmlns:a16="http://schemas.microsoft.com/office/drawing/2014/main" id="{226CAF74-F1BA-4DA4-A65F-4B907BF95F9B}"/>
              </a:ext>
            </a:extLst>
          </p:cNvPr>
          <p:cNvSpPr>
            <a:spLocks/>
          </p:cNvSpPr>
          <p:nvPr/>
        </p:nvSpPr>
        <p:spPr bwMode="auto">
          <a:xfrm>
            <a:off x="9857724" y="4258580"/>
            <a:ext cx="87012" cy="594264"/>
          </a:xfrm>
          <a:custGeom>
            <a:avLst/>
            <a:gdLst>
              <a:gd name="T0" fmla="*/ 16 w 24"/>
              <a:gd name="T1" fmla="*/ 124 h 124"/>
              <a:gd name="T2" fmla="*/ 8 w 24"/>
              <a:gd name="T3" fmla="*/ 124 h 124"/>
              <a:gd name="T4" fmla="*/ 8 w 24"/>
              <a:gd name="T5" fmla="*/ 88 h 124"/>
              <a:gd name="T6" fmla="*/ 4 w 24"/>
              <a:gd name="T7" fmla="*/ 56 h 124"/>
              <a:gd name="T8" fmla="*/ 4 w 24"/>
              <a:gd name="T9" fmla="*/ 28 h 124"/>
              <a:gd name="T10" fmla="*/ 0 w 24"/>
              <a:gd name="T11" fmla="*/ 0 h 124"/>
              <a:gd name="T12" fmla="*/ 8 w 24"/>
              <a:gd name="T13" fmla="*/ 4 h 124"/>
              <a:gd name="T14" fmla="*/ 16 w 24"/>
              <a:gd name="T15" fmla="*/ 8 h 124"/>
              <a:gd name="T16" fmla="*/ 20 w 24"/>
              <a:gd name="T17" fmla="*/ 12 h 124"/>
              <a:gd name="T18" fmla="*/ 24 w 24"/>
              <a:gd name="T19" fmla="*/ 12 h 124"/>
              <a:gd name="T20" fmla="*/ 24 w 24"/>
              <a:gd name="T21" fmla="*/ 16 h 124"/>
              <a:gd name="T22" fmla="*/ 24 w 24"/>
              <a:gd name="T23" fmla="*/ 20 h 124"/>
              <a:gd name="T24" fmla="*/ 24 w 24"/>
              <a:gd name="T25" fmla="*/ 32 h 124"/>
              <a:gd name="T26" fmla="*/ 24 w 24"/>
              <a:gd name="T27" fmla="*/ 44 h 124"/>
              <a:gd name="T28" fmla="*/ 20 w 24"/>
              <a:gd name="T29" fmla="*/ 60 h 124"/>
              <a:gd name="T30" fmla="*/ 20 w 24"/>
              <a:gd name="T31" fmla="*/ 76 h 124"/>
              <a:gd name="T32" fmla="*/ 16 w 24"/>
              <a:gd name="T33" fmla="*/ 100 h 124"/>
              <a:gd name="T34" fmla="*/ 16 w 24"/>
              <a:gd name="T35" fmla="*/ 124 h 124"/>
              <a:gd name="T36" fmla="*/ 16 w 24"/>
              <a:gd name="T37" fmla="*/ 124 h 1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24" h="124">
                <a:moveTo>
                  <a:pt x="16" y="124"/>
                </a:moveTo>
                <a:lnTo>
                  <a:pt x="8" y="124"/>
                </a:lnTo>
                <a:lnTo>
                  <a:pt x="8" y="88"/>
                </a:lnTo>
                <a:lnTo>
                  <a:pt x="4" y="56"/>
                </a:lnTo>
                <a:lnTo>
                  <a:pt x="4" y="28"/>
                </a:lnTo>
                <a:lnTo>
                  <a:pt x="0" y="0"/>
                </a:lnTo>
                <a:lnTo>
                  <a:pt x="8" y="4"/>
                </a:lnTo>
                <a:lnTo>
                  <a:pt x="16" y="8"/>
                </a:lnTo>
                <a:lnTo>
                  <a:pt x="20" y="12"/>
                </a:lnTo>
                <a:lnTo>
                  <a:pt x="24" y="12"/>
                </a:lnTo>
                <a:lnTo>
                  <a:pt x="24" y="16"/>
                </a:lnTo>
                <a:lnTo>
                  <a:pt x="24" y="20"/>
                </a:lnTo>
                <a:lnTo>
                  <a:pt x="24" y="32"/>
                </a:lnTo>
                <a:lnTo>
                  <a:pt x="24" y="44"/>
                </a:lnTo>
                <a:lnTo>
                  <a:pt x="20" y="60"/>
                </a:lnTo>
                <a:lnTo>
                  <a:pt x="20" y="76"/>
                </a:lnTo>
                <a:lnTo>
                  <a:pt x="16" y="100"/>
                </a:lnTo>
                <a:lnTo>
                  <a:pt x="16" y="124"/>
                </a:lnTo>
                <a:lnTo>
                  <a:pt x="16" y="124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6" name="Freeform 173">
            <a:extLst>
              <a:ext uri="{FF2B5EF4-FFF2-40B4-BE49-F238E27FC236}">
                <a16:creationId xmlns:a16="http://schemas.microsoft.com/office/drawing/2014/main" id="{1AAA9EF5-F179-4C33-941E-AEC02F705E50}"/>
              </a:ext>
            </a:extLst>
          </p:cNvPr>
          <p:cNvSpPr>
            <a:spLocks/>
          </p:cNvSpPr>
          <p:nvPr/>
        </p:nvSpPr>
        <p:spPr bwMode="auto">
          <a:xfrm>
            <a:off x="9553182" y="4833675"/>
            <a:ext cx="638088" cy="115018"/>
          </a:xfrm>
          <a:custGeom>
            <a:avLst/>
            <a:gdLst>
              <a:gd name="T0" fmla="*/ 0 w 176"/>
              <a:gd name="T1" fmla="*/ 20 h 24"/>
              <a:gd name="T2" fmla="*/ 16 w 176"/>
              <a:gd name="T3" fmla="*/ 20 h 24"/>
              <a:gd name="T4" fmla="*/ 24 w 176"/>
              <a:gd name="T5" fmla="*/ 16 h 24"/>
              <a:gd name="T6" fmla="*/ 36 w 176"/>
              <a:gd name="T7" fmla="*/ 16 h 24"/>
              <a:gd name="T8" fmla="*/ 48 w 176"/>
              <a:gd name="T9" fmla="*/ 16 h 24"/>
              <a:gd name="T10" fmla="*/ 60 w 176"/>
              <a:gd name="T11" fmla="*/ 16 h 24"/>
              <a:gd name="T12" fmla="*/ 76 w 176"/>
              <a:gd name="T13" fmla="*/ 12 h 24"/>
              <a:gd name="T14" fmla="*/ 92 w 176"/>
              <a:gd name="T15" fmla="*/ 8 h 24"/>
              <a:gd name="T16" fmla="*/ 108 w 176"/>
              <a:gd name="T17" fmla="*/ 8 h 24"/>
              <a:gd name="T18" fmla="*/ 120 w 176"/>
              <a:gd name="T19" fmla="*/ 4 h 24"/>
              <a:gd name="T20" fmla="*/ 132 w 176"/>
              <a:gd name="T21" fmla="*/ 4 h 24"/>
              <a:gd name="T22" fmla="*/ 144 w 176"/>
              <a:gd name="T23" fmla="*/ 4 h 24"/>
              <a:gd name="T24" fmla="*/ 152 w 176"/>
              <a:gd name="T25" fmla="*/ 0 h 24"/>
              <a:gd name="T26" fmla="*/ 160 w 176"/>
              <a:gd name="T27" fmla="*/ 0 h 24"/>
              <a:gd name="T28" fmla="*/ 168 w 176"/>
              <a:gd name="T29" fmla="*/ 0 h 24"/>
              <a:gd name="T30" fmla="*/ 176 w 176"/>
              <a:gd name="T31" fmla="*/ 0 h 24"/>
              <a:gd name="T32" fmla="*/ 176 w 176"/>
              <a:gd name="T33" fmla="*/ 8 h 24"/>
              <a:gd name="T34" fmla="*/ 172 w 176"/>
              <a:gd name="T35" fmla="*/ 8 h 24"/>
              <a:gd name="T36" fmla="*/ 168 w 176"/>
              <a:gd name="T37" fmla="*/ 8 h 24"/>
              <a:gd name="T38" fmla="*/ 160 w 176"/>
              <a:gd name="T39" fmla="*/ 8 h 24"/>
              <a:gd name="T40" fmla="*/ 156 w 176"/>
              <a:gd name="T41" fmla="*/ 8 h 24"/>
              <a:gd name="T42" fmla="*/ 140 w 176"/>
              <a:gd name="T43" fmla="*/ 8 h 24"/>
              <a:gd name="T44" fmla="*/ 120 w 176"/>
              <a:gd name="T45" fmla="*/ 12 h 24"/>
              <a:gd name="T46" fmla="*/ 96 w 176"/>
              <a:gd name="T47" fmla="*/ 12 h 24"/>
              <a:gd name="T48" fmla="*/ 68 w 176"/>
              <a:gd name="T49" fmla="*/ 16 h 24"/>
              <a:gd name="T50" fmla="*/ 40 w 176"/>
              <a:gd name="T51" fmla="*/ 20 h 24"/>
              <a:gd name="T52" fmla="*/ 4 w 176"/>
              <a:gd name="T53" fmla="*/ 24 h 24"/>
              <a:gd name="T54" fmla="*/ 0 w 176"/>
              <a:gd name="T55" fmla="*/ 20 h 24"/>
              <a:gd name="T56" fmla="*/ 0 w 176"/>
              <a:gd name="T57" fmla="*/ 20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76" h="24">
                <a:moveTo>
                  <a:pt x="0" y="20"/>
                </a:moveTo>
                <a:lnTo>
                  <a:pt x="16" y="20"/>
                </a:lnTo>
                <a:lnTo>
                  <a:pt x="24" y="16"/>
                </a:lnTo>
                <a:lnTo>
                  <a:pt x="36" y="16"/>
                </a:lnTo>
                <a:lnTo>
                  <a:pt x="48" y="16"/>
                </a:lnTo>
                <a:lnTo>
                  <a:pt x="60" y="16"/>
                </a:lnTo>
                <a:lnTo>
                  <a:pt x="76" y="12"/>
                </a:lnTo>
                <a:lnTo>
                  <a:pt x="92" y="8"/>
                </a:lnTo>
                <a:lnTo>
                  <a:pt x="108" y="8"/>
                </a:lnTo>
                <a:lnTo>
                  <a:pt x="120" y="4"/>
                </a:lnTo>
                <a:lnTo>
                  <a:pt x="132" y="4"/>
                </a:lnTo>
                <a:lnTo>
                  <a:pt x="144" y="4"/>
                </a:lnTo>
                <a:lnTo>
                  <a:pt x="152" y="0"/>
                </a:lnTo>
                <a:lnTo>
                  <a:pt x="160" y="0"/>
                </a:lnTo>
                <a:lnTo>
                  <a:pt x="168" y="0"/>
                </a:lnTo>
                <a:lnTo>
                  <a:pt x="176" y="0"/>
                </a:lnTo>
                <a:lnTo>
                  <a:pt x="176" y="8"/>
                </a:lnTo>
                <a:lnTo>
                  <a:pt x="172" y="8"/>
                </a:lnTo>
                <a:lnTo>
                  <a:pt x="168" y="8"/>
                </a:lnTo>
                <a:lnTo>
                  <a:pt x="160" y="8"/>
                </a:lnTo>
                <a:lnTo>
                  <a:pt x="156" y="8"/>
                </a:lnTo>
                <a:lnTo>
                  <a:pt x="140" y="8"/>
                </a:lnTo>
                <a:lnTo>
                  <a:pt x="120" y="12"/>
                </a:lnTo>
                <a:lnTo>
                  <a:pt x="96" y="12"/>
                </a:lnTo>
                <a:lnTo>
                  <a:pt x="68" y="16"/>
                </a:lnTo>
                <a:lnTo>
                  <a:pt x="40" y="20"/>
                </a:lnTo>
                <a:lnTo>
                  <a:pt x="4" y="24"/>
                </a:lnTo>
                <a:lnTo>
                  <a:pt x="0" y="20"/>
                </a:lnTo>
                <a:lnTo>
                  <a:pt x="0" y="20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7" name="Freeform 174">
            <a:extLst>
              <a:ext uri="{FF2B5EF4-FFF2-40B4-BE49-F238E27FC236}">
                <a16:creationId xmlns:a16="http://schemas.microsoft.com/office/drawing/2014/main" id="{096D8F09-0D0B-4920-A214-BE252BB6293A}"/>
              </a:ext>
            </a:extLst>
          </p:cNvPr>
          <p:cNvSpPr>
            <a:spLocks/>
          </p:cNvSpPr>
          <p:nvPr/>
        </p:nvSpPr>
        <p:spPr bwMode="auto">
          <a:xfrm>
            <a:off x="8668559" y="5102052"/>
            <a:ext cx="435060" cy="115018"/>
          </a:xfrm>
          <a:custGeom>
            <a:avLst/>
            <a:gdLst>
              <a:gd name="T0" fmla="*/ 108 w 120"/>
              <a:gd name="T1" fmla="*/ 4 h 24"/>
              <a:gd name="T2" fmla="*/ 112 w 120"/>
              <a:gd name="T3" fmla="*/ 4 h 24"/>
              <a:gd name="T4" fmla="*/ 116 w 120"/>
              <a:gd name="T5" fmla="*/ 4 h 24"/>
              <a:gd name="T6" fmla="*/ 120 w 120"/>
              <a:gd name="T7" fmla="*/ 4 h 24"/>
              <a:gd name="T8" fmla="*/ 120 w 120"/>
              <a:gd name="T9" fmla="*/ 4 h 24"/>
              <a:gd name="T10" fmla="*/ 120 w 120"/>
              <a:gd name="T11" fmla="*/ 4 h 24"/>
              <a:gd name="T12" fmla="*/ 116 w 120"/>
              <a:gd name="T13" fmla="*/ 8 h 24"/>
              <a:gd name="T14" fmla="*/ 112 w 120"/>
              <a:gd name="T15" fmla="*/ 8 h 24"/>
              <a:gd name="T16" fmla="*/ 108 w 120"/>
              <a:gd name="T17" fmla="*/ 8 h 24"/>
              <a:gd name="T18" fmla="*/ 100 w 120"/>
              <a:gd name="T19" fmla="*/ 8 h 24"/>
              <a:gd name="T20" fmla="*/ 92 w 120"/>
              <a:gd name="T21" fmla="*/ 12 h 24"/>
              <a:gd name="T22" fmla="*/ 80 w 120"/>
              <a:gd name="T23" fmla="*/ 12 h 24"/>
              <a:gd name="T24" fmla="*/ 68 w 120"/>
              <a:gd name="T25" fmla="*/ 12 h 24"/>
              <a:gd name="T26" fmla="*/ 48 w 120"/>
              <a:gd name="T27" fmla="*/ 20 h 24"/>
              <a:gd name="T28" fmla="*/ 28 w 120"/>
              <a:gd name="T29" fmla="*/ 20 h 24"/>
              <a:gd name="T30" fmla="*/ 12 w 120"/>
              <a:gd name="T31" fmla="*/ 24 h 24"/>
              <a:gd name="T32" fmla="*/ 0 w 120"/>
              <a:gd name="T33" fmla="*/ 24 h 24"/>
              <a:gd name="T34" fmla="*/ 0 w 120"/>
              <a:gd name="T35" fmla="*/ 12 h 24"/>
              <a:gd name="T36" fmla="*/ 0 w 120"/>
              <a:gd name="T37" fmla="*/ 12 h 24"/>
              <a:gd name="T38" fmla="*/ 4 w 120"/>
              <a:gd name="T39" fmla="*/ 12 h 24"/>
              <a:gd name="T40" fmla="*/ 8 w 120"/>
              <a:gd name="T41" fmla="*/ 12 h 24"/>
              <a:gd name="T42" fmla="*/ 16 w 120"/>
              <a:gd name="T43" fmla="*/ 12 h 24"/>
              <a:gd name="T44" fmla="*/ 24 w 120"/>
              <a:gd name="T45" fmla="*/ 12 h 24"/>
              <a:gd name="T46" fmla="*/ 32 w 120"/>
              <a:gd name="T47" fmla="*/ 8 h 24"/>
              <a:gd name="T48" fmla="*/ 40 w 120"/>
              <a:gd name="T49" fmla="*/ 8 h 24"/>
              <a:gd name="T50" fmla="*/ 52 w 120"/>
              <a:gd name="T51" fmla="*/ 4 h 24"/>
              <a:gd name="T52" fmla="*/ 64 w 120"/>
              <a:gd name="T53" fmla="*/ 4 h 24"/>
              <a:gd name="T54" fmla="*/ 72 w 120"/>
              <a:gd name="T55" fmla="*/ 0 h 24"/>
              <a:gd name="T56" fmla="*/ 80 w 120"/>
              <a:gd name="T57" fmla="*/ 0 h 24"/>
              <a:gd name="T58" fmla="*/ 88 w 120"/>
              <a:gd name="T59" fmla="*/ 0 h 24"/>
              <a:gd name="T60" fmla="*/ 100 w 120"/>
              <a:gd name="T61" fmla="*/ 0 h 24"/>
              <a:gd name="T62" fmla="*/ 108 w 120"/>
              <a:gd name="T63" fmla="*/ 4 h 24"/>
              <a:gd name="T64" fmla="*/ 108 w 120"/>
              <a:gd name="T65" fmla="*/ 4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20" h="24">
                <a:moveTo>
                  <a:pt x="108" y="4"/>
                </a:moveTo>
                <a:lnTo>
                  <a:pt x="112" y="4"/>
                </a:lnTo>
                <a:lnTo>
                  <a:pt x="116" y="4"/>
                </a:lnTo>
                <a:lnTo>
                  <a:pt x="120" y="4"/>
                </a:lnTo>
                <a:lnTo>
                  <a:pt x="120" y="4"/>
                </a:lnTo>
                <a:lnTo>
                  <a:pt x="120" y="4"/>
                </a:lnTo>
                <a:lnTo>
                  <a:pt x="116" y="8"/>
                </a:lnTo>
                <a:lnTo>
                  <a:pt x="112" y="8"/>
                </a:lnTo>
                <a:lnTo>
                  <a:pt x="108" y="8"/>
                </a:lnTo>
                <a:lnTo>
                  <a:pt x="100" y="8"/>
                </a:lnTo>
                <a:lnTo>
                  <a:pt x="92" y="12"/>
                </a:lnTo>
                <a:lnTo>
                  <a:pt x="80" y="12"/>
                </a:lnTo>
                <a:lnTo>
                  <a:pt x="68" y="12"/>
                </a:lnTo>
                <a:lnTo>
                  <a:pt x="48" y="20"/>
                </a:lnTo>
                <a:lnTo>
                  <a:pt x="28" y="20"/>
                </a:lnTo>
                <a:lnTo>
                  <a:pt x="12" y="24"/>
                </a:lnTo>
                <a:lnTo>
                  <a:pt x="0" y="24"/>
                </a:lnTo>
                <a:lnTo>
                  <a:pt x="0" y="12"/>
                </a:lnTo>
                <a:lnTo>
                  <a:pt x="0" y="12"/>
                </a:lnTo>
                <a:lnTo>
                  <a:pt x="4" y="12"/>
                </a:lnTo>
                <a:lnTo>
                  <a:pt x="8" y="12"/>
                </a:lnTo>
                <a:lnTo>
                  <a:pt x="16" y="12"/>
                </a:lnTo>
                <a:lnTo>
                  <a:pt x="24" y="12"/>
                </a:lnTo>
                <a:lnTo>
                  <a:pt x="32" y="8"/>
                </a:lnTo>
                <a:lnTo>
                  <a:pt x="40" y="8"/>
                </a:lnTo>
                <a:lnTo>
                  <a:pt x="52" y="4"/>
                </a:lnTo>
                <a:lnTo>
                  <a:pt x="64" y="4"/>
                </a:lnTo>
                <a:lnTo>
                  <a:pt x="72" y="0"/>
                </a:lnTo>
                <a:lnTo>
                  <a:pt x="80" y="0"/>
                </a:lnTo>
                <a:lnTo>
                  <a:pt x="88" y="0"/>
                </a:lnTo>
                <a:lnTo>
                  <a:pt x="100" y="0"/>
                </a:lnTo>
                <a:lnTo>
                  <a:pt x="108" y="4"/>
                </a:lnTo>
                <a:lnTo>
                  <a:pt x="108" y="4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8" name="Freeform 175">
            <a:extLst>
              <a:ext uri="{FF2B5EF4-FFF2-40B4-BE49-F238E27FC236}">
                <a16:creationId xmlns:a16="http://schemas.microsoft.com/office/drawing/2014/main" id="{D932A933-2FC5-454F-8F82-ADA707BCE49C}"/>
              </a:ext>
            </a:extLst>
          </p:cNvPr>
          <p:cNvSpPr>
            <a:spLocks/>
          </p:cNvSpPr>
          <p:nvPr/>
        </p:nvSpPr>
        <p:spPr bwMode="auto">
          <a:xfrm>
            <a:off x="9045612" y="4967863"/>
            <a:ext cx="1725739" cy="402566"/>
          </a:xfrm>
          <a:custGeom>
            <a:avLst/>
            <a:gdLst>
              <a:gd name="T0" fmla="*/ 8 w 476"/>
              <a:gd name="T1" fmla="*/ 68 h 84"/>
              <a:gd name="T2" fmla="*/ 0 w 476"/>
              <a:gd name="T3" fmla="*/ 64 h 84"/>
              <a:gd name="T4" fmla="*/ 0 w 476"/>
              <a:gd name="T5" fmla="*/ 60 h 84"/>
              <a:gd name="T6" fmla="*/ 4 w 476"/>
              <a:gd name="T7" fmla="*/ 56 h 84"/>
              <a:gd name="T8" fmla="*/ 20 w 476"/>
              <a:gd name="T9" fmla="*/ 52 h 84"/>
              <a:gd name="T10" fmla="*/ 48 w 476"/>
              <a:gd name="T11" fmla="*/ 52 h 84"/>
              <a:gd name="T12" fmla="*/ 64 w 476"/>
              <a:gd name="T13" fmla="*/ 52 h 84"/>
              <a:gd name="T14" fmla="*/ 88 w 476"/>
              <a:gd name="T15" fmla="*/ 48 h 84"/>
              <a:gd name="T16" fmla="*/ 140 w 476"/>
              <a:gd name="T17" fmla="*/ 40 h 84"/>
              <a:gd name="T18" fmla="*/ 172 w 476"/>
              <a:gd name="T19" fmla="*/ 36 h 84"/>
              <a:gd name="T20" fmla="*/ 244 w 476"/>
              <a:gd name="T21" fmla="*/ 28 h 84"/>
              <a:gd name="T22" fmla="*/ 304 w 476"/>
              <a:gd name="T23" fmla="*/ 16 h 84"/>
              <a:gd name="T24" fmla="*/ 340 w 476"/>
              <a:gd name="T25" fmla="*/ 8 h 84"/>
              <a:gd name="T26" fmla="*/ 364 w 476"/>
              <a:gd name="T27" fmla="*/ 4 h 84"/>
              <a:gd name="T28" fmla="*/ 384 w 476"/>
              <a:gd name="T29" fmla="*/ 0 h 84"/>
              <a:gd name="T30" fmla="*/ 408 w 476"/>
              <a:gd name="T31" fmla="*/ 0 h 84"/>
              <a:gd name="T32" fmla="*/ 432 w 476"/>
              <a:gd name="T33" fmla="*/ 4 h 84"/>
              <a:gd name="T34" fmla="*/ 460 w 476"/>
              <a:gd name="T35" fmla="*/ 12 h 84"/>
              <a:gd name="T36" fmla="*/ 472 w 476"/>
              <a:gd name="T37" fmla="*/ 24 h 84"/>
              <a:gd name="T38" fmla="*/ 476 w 476"/>
              <a:gd name="T39" fmla="*/ 32 h 84"/>
              <a:gd name="T40" fmla="*/ 468 w 476"/>
              <a:gd name="T41" fmla="*/ 36 h 84"/>
              <a:gd name="T42" fmla="*/ 460 w 476"/>
              <a:gd name="T43" fmla="*/ 40 h 84"/>
              <a:gd name="T44" fmla="*/ 444 w 476"/>
              <a:gd name="T45" fmla="*/ 40 h 84"/>
              <a:gd name="T46" fmla="*/ 416 w 476"/>
              <a:gd name="T47" fmla="*/ 44 h 84"/>
              <a:gd name="T48" fmla="*/ 388 w 476"/>
              <a:gd name="T49" fmla="*/ 48 h 84"/>
              <a:gd name="T50" fmla="*/ 376 w 476"/>
              <a:gd name="T51" fmla="*/ 48 h 84"/>
              <a:gd name="T52" fmla="*/ 360 w 476"/>
              <a:gd name="T53" fmla="*/ 48 h 84"/>
              <a:gd name="T54" fmla="*/ 336 w 476"/>
              <a:gd name="T55" fmla="*/ 52 h 84"/>
              <a:gd name="T56" fmla="*/ 300 w 476"/>
              <a:gd name="T57" fmla="*/ 56 h 84"/>
              <a:gd name="T58" fmla="*/ 256 w 476"/>
              <a:gd name="T59" fmla="*/ 60 h 84"/>
              <a:gd name="T60" fmla="*/ 216 w 476"/>
              <a:gd name="T61" fmla="*/ 64 h 84"/>
              <a:gd name="T62" fmla="*/ 180 w 476"/>
              <a:gd name="T63" fmla="*/ 72 h 84"/>
              <a:gd name="T64" fmla="*/ 152 w 476"/>
              <a:gd name="T65" fmla="*/ 76 h 84"/>
              <a:gd name="T66" fmla="*/ 112 w 476"/>
              <a:gd name="T67" fmla="*/ 80 h 84"/>
              <a:gd name="T68" fmla="*/ 84 w 476"/>
              <a:gd name="T69" fmla="*/ 84 h 84"/>
              <a:gd name="T70" fmla="*/ 68 w 476"/>
              <a:gd name="T71" fmla="*/ 84 h 84"/>
              <a:gd name="T72" fmla="*/ 48 w 476"/>
              <a:gd name="T73" fmla="*/ 84 h 84"/>
              <a:gd name="T74" fmla="*/ 28 w 476"/>
              <a:gd name="T75" fmla="*/ 80 h 84"/>
              <a:gd name="T76" fmla="*/ 16 w 476"/>
              <a:gd name="T77" fmla="*/ 72 h 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476" h="84">
                <a:moveTo>
                  <a:pt x="16" y="72"/>
                </a:moveTo>
                <a:lnTo>
                  <a:pt x="8" y="68"/>
                </a:lnTo>
                <a:lnTo>
                  <a:pt x="4" y="68"/>
                </a:lnTo>
                <a:lnTo>
                  <a:pt x="0" y="64"/>
                </a:lnTo>
                <a:lnTo>
                  <a:pt x="0" y="64"/>
                </a:lnTo>
                <a:lnTo>
                  <a:pt x="0" y="60"/>
                </a:lnTo>
                <a:lnTo>
                  <a:pt x="0" y="60"/>
                </a:lnTo>
                <a:lnTo>
                  <a:pt x="4" y="56"/>
                </a:lnTo>
                <a:lnTo>
                  <a:pt x="12" y="56"/>
                </a:lnTo>
                <a:lnTo>
                  <a:pt x="20" y="52"/>
                </a:lnTo>
                <a:lnTo>
                  <a:pt x="32" y="52"/>
                </a:lnTo>
                <a:lnTo>
                  <a:pt x="48" y="52"/>
                </a:lnTo>
                <a:lnTo>
                  <a:pt x="56" y="52"/>
                </a:lnTo>
                <a:lnTo>
                  <a:pt x="64" y="52"/>
                </a:lnTo>
                <a:lnTo>
                  <a:pt x="76" y="48"/>
                </a:lnTo>
                <a:lnTo>
                  <a:pt x="88" y="48"/>
                </a:lnTo>
                <a:lnTo>
                  <a:pt x="112" y="48"/>
                </a:lnTo>
                <a:lnTo>
                  <a:pt x="140" y="40"/>
                </a:lnTo>
                <a:lnTo>
                  <a:pt x="156" y="40"/>
                </a:lnTo>
                <a:lnTo>
                  <a:pt x="172" y="36"/>
                </a:lnTo>
                <a:lnTo>
                  <a:pt x="208" y="32"/>
                </a:lnTo>
                <a:lnTo>
                  <a:pt x="244" y="28"/>
                </a:lnTo>
                <a:lnTo>
                  <a:pt x="284" y="20"/>
                </a:lnTo>
                <a:lnTo>
                  <a:pt x="304" y="16"/>
                </a:lnTo>
                <a:lnTo>
                  <a:pt x="324" y="12"/>
                </a:lnTo>
                <a:lnTo>
                  <a:pt x="340" y="8"/>
                </a:lnTo>
                <a:lnTo>
                  <a:pt x="352" y="8"/>
                </a:lnTo>
                <a:lnTo>
                  <a:pt x="364" y="4"/>
                </a:lnTo>
                <a:lnTo>
                  <a:pt x="376" y="4"/>
                </a:lnTo>
                <a:lnTo>
                  <a:pt x="384" y="0"/>
                </a:lnTo>
                <a:lnTo>
                  <a:pt x="392" y="0"/>
                </a:lnTo>
                <a:lnTo>
                  <a:pt x="408" y="0"/>
                </a:lnTo>
                <a:lnTo>
                  <a:pt x="420" y="0"/>
                </a:lnTo>
                <a:lnTo>
                  <a:pt x="432" y="4"/>
                </a:lnTo>
                <a:lnTo>
                  <a:pt x="448" y="8"/>
                </a:lnTo>
                <a:lnTo>
                  <a:pt x="460" y="12"/>
                </a:lnTo>
                <a:lnTo>
                  <a:pt x="468" y="16"/>
                </a:lnTo>
                <a:lnTo>
                  <a:pt x="472" y="24"/>
                </a:lnTo>
                <a:lnTo>
                  <a:pt x="476" y="28"/>
                </a:lnTo>
                <a:lnTo>
                  <a:pt x="476" y="32"/>
                </a:lnTo>
                <a:lnTo>
                  <a:pt x="472" y="32"/>
                </a:lnTo>
                <a:lnTo>
                  <a:pt x="468" y="36"/>
                </a:lnTo>
                <a:lnTo>
                  <a:pt x="464" y="36"/>
                </a:lnTo>
                <a:lnTo>
                  <a:pt x="460" y="40"/>
                </a:lnTo>
                <a:lnTo>
                  <a:pt x="452" y="40"/>
                </a:lnTo>
                <a:lnTo>
                  <a:pt x="444" y="40"/>
                </a:lnTo>
                <a:lnTo>
                  <a:pt x="436" y="40"/>
                </a:lnTo>
                <a:lnTo>
                  <a:pt x="416" y="44"/>
                </a:lnTo>
                <a:lnTo>
                  <a:pt x="400" y="44"/>
                </a:lnTo>
                <a:lnTo>
                  <a:pt x="388" y="48"/>
                </a:lnTo>
                <a:lnTo>
                  <a:pt x="380" y="48"/>
                </a:lnTo>
                <a:lnTo>
                  <a:pt x="376" y="48"/>
                </a:lnTo>
                <a:lnTo>
                  <a:pt x="372" y="48"/>
                </a:lnTo>
                <a:lnTo>
                  <a:pt x="360" y="48"/>
                </a:lnTo>
                <a:lnTo>
                  <a:pt x="348" y="48"/>
                </a:lnTo>
                <a:lnTo>
                  <a:pt x="336" y="52"/>
                </a:lnTo>
                <a:lnTo>
                  <a:pt x="320" y="52"/>
                </a:lnTo>
                <a:lnTo>
                  <a:pt x="300" y="56"/>
                </a:lnTo>
                <a:lnTo>
                  <a:pt x="280" y="56"/>
                </a:lnTo>
                <a:lnTo>
                  <a:pt x="256" y="60"/>
                </a:lnTo>
                <a:lnTo>
                  <a:pt x="236" y="64"/>
                </a:lnTo>
                <a:lnTo>
                  <a:pt x="216" y="64"/>
                </a:lnTo>
                <a:lnTo>
                  <a:pt x="196" y="68"/>
                </a:lnTo>
                <a:lnTo>
                  <a:pt x="180" y="72"/>
                </a:lnTo>
                <a:lnTo>
                  <a:pt x="164" y="72"/>
                </a:lnTo>
                <a:lnTo>
                  <a:pt x="152" y="76"/>
                </a:lnTo>
                <a:lnTo>
                  <a:pt x="140" y="76"/>
                </a:lnTo>
                <a:lnTo>
                  <a:pt x="112" y="80"/>
                </a:lnTo>
                <a:lnTo>
                  <a:pt x="92" y="84"/>
                </a:lnTo>
                <a:lnTo>
                  <a:pt x="84" y="84"/>
                </a:lnTo>
                <a:lnTo>
                  <a:pt x="76" y="84"/>
                </a:lnTo>
                <a:lnTo>
                  <a:pt x="68" y="84"/>
                </a:lnTo>
                <a:lnTo>
                  <a:pt x="64" y="84"/>
                </a:lnTo>
                <a:lnTo>
                  <a:pt x="48" y="84"/>
                </a:lnTo>
                <a:lnTo>
                  <a:pt x="36" y="84"/>
                </a:lnTo>
                <a:lnTo>
                  <a:pt x="28" y="80"/>
                </a:lnTo>
                <a:lnTo>
                  <a:pt x="16" y="72"/>
                </a:lnTo>
                <a:lnTo>
                  <a:pt x="16" y="72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9" name="Freeform 176">
            <a:extLst>
              <a:ext uri="{FF2B5EF4-FFF2-40B4-BE49-F238E27FC236}">
                <a16:creationId xmlns:a16="http://schemas.microsoft.com/office/drawing/2014/main" id="{D6ABDF30-8C6E-41A9-9EB4-EC587A66F13D}"/>
              </a:ext>
            </a:extLst>
          </p:cNvPr>
          <p:cNvSpPr>
            <a:spLocks/>
          </p:cNvSpPr>
          <p:nvPr/>
        </p:nvSpPr>
        <p:spPr bwMode="auto">
          <a:xfrm>
            <a:off x="9306648" y="5236240"/>
            <a:ext cx="638088" cy="1226868"/>
          </a:xfrm>
          <a:custGeom>
            <a:avLst/>
            <a:gdLst>
              <a:gd name="T0" fmla="*/ 56 w 176"/>
              <a:gd name="T1" fmla="*/ 248 h 256"/>
              <a:gd name="T2" fmla="*/ 44 w 176"/>
              <a:gd name="T3" fmla="*/ 256 h 256"/>
              <a:gd name="T4" fmla="*/ 32 w 176"/>
              <a:gd name="T5" fmla="*/ 256 h 256"/>
              <a:gd name="T6" fmla="*/ 16 w 176"/>
              <a:gd name="T7" fmla="*/ 244 h 256"/>
              <a:gd name="T8" fmla="*/ 4 w 176"/>
              <a:gd name="T9" fmla="*/ 228 h 256"/>
              <a:gd name="T10" fmla="*/ 0 w 176"/>
              <a:gd name="T11" fmla="*/ 216 h 256"/>
              <a:gd name="T12" fmla="*/ 0 w 176"/>
              <a:gd name="T13" fmla="*/ 208 h 256"/>
              <a:gd name="T14" fmla="*/ 8 w 176"/>
              <a:gd name="T15" fmla="*/ 196 h 256"/>
              <a:gd name="T16" fmla="*/ 16 w 176"/>
              <a:gd name="T17" fmla="*/ 184 h 256"/>
              <a:gd name="T18" fmla="*/ 20 w 176"/>
              <a:gd name="T19" fmla="*/ 176 h 256"/>
              <a:gd name="T20" fmla="*/ 20 w 176"/>
              <a:gd name="T21" fmla="*/ 160 h 256"/>
              <a:gd name="T22" fmla="*/ 24 w 176"/>
              <a:gd name="T23" fmla="*/ 144 h 256"/>
              <a:gd name="T24" fmla="*/ 28 w 176"/>
              <a:gd name="T25" fmla="*/ 120 h 256"/>
              <a:gd name="T26" fmla="*/ 28 w 176"/>
              <a:gd name="T27" fmla="*/ 92 h 256"/>
              <a:gd name="T28" fmla="*/ 32 w 176"/>
              <a:gd name="T29" fmla="*/ 56 h 256"/>
              <a:gd name="T30" fmla="*/ 36 w 176"/>
              <a:gd name="T31" fmla="*/ 20 h 256"/>
              <a:gd name="T32" fmla="*/ 48 w 176"/>
              <a:gd name="T33" fmla="*/ 4 h 256"/>
              <a:gd name="T34" fmla="*/ 64 w 176"/>
              <a:gd name="T35" fmla="*/ 16 h 256"/>
              <a:gd name="T36" fmla="*/ 76 w 176"/>
              <a:gd name="T37" fmla="*/ 28 h 256"/>
              <a:gd name="T38" fmla="*/ 84 w 176"/>
              <a:gd name="T39" fmla="*/ 36 h 256"/>
              <a:gd name="T40" fmla="*/ 84 w 176"/>
              <a:gd name="T41" fmla="*/ 52 h 256"/>
              <a:gd name="T42" fmla="*/ 80 w 176"/>
              <a:gd name="T43" fmla="*/ 88 h 256"/>
              <a:gd name="T44" fmla="*/ 76 w 176"/>
              <a:gd name="T45" fmla="*/ 124 h 256"/>
              <a:gd name="T46" fmla="*/ 76 w 176"/>
              <a:gd name="T47" fmla="*/ 140 h 256"/>
              <a:gd name="T48" fmla="*/ 76 w 176"/>
              <a:gd name="T49" fmla="*/ 156 h 256"/>
              <a:gd name="T50" fmla="*/ 76 w 176"/>
              <a:gd name="T51" fmla="*/ 160 h 256"/>
              <a:gd name="T52" fmla="*/ 76 w 176"/>
              <a:gd name="T53" fmla="*/ 160 h 256"/>
              <a:gd name="T54" fmla="*/ 84 w 176"/>
              <a:gd name="T55" fmla="*/ 160 h 256"/>
              <a:gd name="T56" fmla="*/ 96 w 176"/>
              <a:gd name="T57" fmla="*/ 152 h 256"/>
              <a:gd name="T58" fmla="*/ 112 w 176"/>
              <a:gd name="T59" fmla="*/ 144 h 256"/>
              <a:gd name="T60" fmla="*/ 136 w 176"/>
              <a:gd name="T61" fmla="*/ 128 h 256"/>
              <a:gd name="T62" fmla="*/ 156 w 176"/>
              <a:gd name="T63" fmla="*/ 120 h 256"/>
              <a:gd name="T64" fmla="*/ 168 w 176"/>
              <a:gd name="T65" fmla="*/ 116 h 256"/>
              <a:gd name="T66" fmla="*/ 176 w 176"/>
              <a:gd name="T67" fmla="*/ 116 h 256"/>
              <a:gd name="T68" fmla="*/ 176 w 176"/>
              <a:gd name="T69" fmla="*/ 124 h 256"/>
              <a:gd name="T70" fmla="*/ 172 w 176"/>
              <a:gd name="T71" fmla="*/ 132 h 256"/>
              <a:gd name="T72" fmla="*/ 160 w 176"/>
              <a:gd name="T73" fmla="*/ 144 h 256"/>
              <a:gd name="T74" fmla="*/ 140 w 176"/>
              <a:gd name="T75" fmla="*/ 164 h 256"/>
              <a:gd name="T76" fmla="*/ 116 w 176"/>
              <a:gd name="T77" fmla="*/ 184 h 256"/>
              <a:gd name="T78" fmla="*/ 92 w 176"/>
              <a:gd name="T79" fmla="*/ 204 h 256"/>
              <a:gd name="T80" fmla="*/ 76 w 176"/>
              <a:gd name="T81" fmla="*/ 220 h 256"/>
              <a:gd name="T82" fmla="*/ 64 w 176"/>
              <a:gd name="T83" fmla="*/ 236 h 256"/>
              <a:gd name="T84" fmla="*/ 60 w 176"/>
              <a:gd name="T85" fmla="*/ 240 h 2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176" h="256">
                <a:moveTo>
                  <a:pt x="60" y="240"/>
                </a:moveTo>
                <a:lnTo>
                  <a:pt x="56" y="248"/>
                </a:lnTo>
                <a:lnTo>
                  <a:pt x="48" y="252"/>
                </a:lnTo>
                <a:lnTo>
                  <a:pt x="44" y="256"/>
                </a:lnTo>
                <a:lnTo>
                  <a:pt x="36" y="256"/>
                </a:lnTo>
                <a:lnTo>
                  <a:pt x="32" y="256"/>
                </a:lnTo>
                <a:lnTo>
                  <a:pt x="24" y="252"/>
                </a:lnTo>
                <a:lnTo>
                  <a:pt x="16" y="244"/>
                </a:lnTo>
                <a:lnTo>
                  <a:pt x="12" y="236"/>
                </a:lnTo>
                <a:lnTo>
                  <a:pt x="4" y="228"/>
                </a:lnTo>
                <a:lnTo>
                  <a:pt x="0" y="220"/>
                </a:lnTo>
                <a:lnTo>
                  <a:pt x="0" y="216"/>
                </a:lnTo>
                <a:lnTo>
                  <a:pt x="0" y="212"/>
                </a:lnTo>
                <a:lnTo>
                  <a:pt x="0" y="208"/>
                </a:lnTo>
                <a:lnTo>
                  <a:pt x="4" y="200"/>
                </a:lnTo>
                <a:lnTo>
                  <a:pt x="8" y="196"/>
                </a:lnTo>
                <a:lnTo>
                  <a:pt x="12" y="188"/>
                </a:lnTo>
                <a:lnTo>
                  <a:pt x="16" y="184"/>
                </a:lnTo>
                <a:lnTo>
                  <a:pt x="16" y="180"/>
                </a:lnTo>
                <a:lnTo>
                  <a:pt x="20" y="176"/>
                </a:lnTo>
                <a:lnTo>
                  <a:pt x="20" y="168"/>
                </a:lnTo>
                <a:lnTo>
                  <a:pt x="20" y="160"/>
                </a:lnTo>
                <a:lnTo>
                  <a:pt x="24" y="152"/>
                </a:lnTo>
                <a:lnTo>
                  <a:pt x="24" y="144"/>
                </a:lnTo>
                <a:lnTo>
                  <a:pt x="24" y="132"/>
                </a:lnTo>
                <a:lnTo>
                  <a:pt x="28" y="120"/>
                </a:lnTo>
                <a:lnTo>
                  <a:pt x="28" y="104"/>
                </a:lnTo>
                <a:lnTo>
                  <a:pt x="28" y="92"/>
                </a:lnTo>
                <a:lnTo>
                  <a:pt x="32" y="76"/>
                </a:lnTo>
                <a:lnTo>
                  <a:pt x="32" y="56"/>
                </a:lnTo>
                <a:lnTo>
                  <a:pt x="32" y="40"/>
                </a:lnTo>
                <a:lnTo>
                  <a:pt x="36" y="20"/>
                </a:lnTo>
                <a:lnTo>
                  <a:pt x="36" y="0"/>
                </a:lnTo>
                <a:lnTo>
                  <a:pt x="48" y="4"/>
                </a:lnTo>
                <a:lnTo>
                  <a:pt x="56" y="12"/>
                </a:lnTo>
                <a:lnTo>
                  <a:pt x="64" y="16"/>
                </a:lnTo>
                <a:lnTo>
                  <a:pt x="72" y="24"/>
                </a:lnTo>
                <a:lnTo>
                  <a:pt x="76" y="28"/>
                </a:lnTo>
                <a:lnTo>
                  <a:pt x="80" y="32"/>
                </a:lnTo>
                <a:lnTo>
                  <a:pt x="84" y="36"/>
                </a:lnTo>
                <a:lnTo>
                  <a:pt x="84" y="40"/>
                </a:lnTo>
                <a:lnTo>
                  <a:pt x="84" y="52"/>
                </a:lnTo>
                <a:lnTo>
                  <a:pt x="84" y="68"/>
                </a:lnTo>
                <a:lnTo>
                  <a:pt x="80" y="88"/>
                </a:lnTo>
                <a:lnTo>
                  <a:pt x="80" y="112"/>
                </a:lnTo>
                <a:lnTo>
                  <a:pt x="76" y="124"/>
                </a:lnTo>
                <a:lnTo>
                  <a:pt x="76" y="132"/>
                </a:lnTo>
                <a:lnTo>
                  <a:pt x="76" y="140"/>
                </a:lnTo>
                <a:lnTo>
                  <a:pt x="76" y="148"/>
                </a:lnTo>
                <a:lnTo>
                  <a:pt x="76" y="156"/>
                </a:lnTo>
                <a:lnTo>
                  <a:pt x="76" y="156"/>
                </a:lnTo>
                <a:lnTo>
                  <a:pt x="76" y="160"/>
                </a:lnTo>
                <a:lnTo>
                  <a:pt x="76" y="160"/>
                </a:lnTo>
                <a:lnTo>
                  <a:pt x="76" y="160"/>
                </a:lnTo>
                <a:lnTo>
                  <a:pt x="80" y="160"/>
                </a:lnTo>
                <a:lnTo>
                  <a:pt x="84" y="160"/>
                </a:lnTo>
                <a:lnTo>
                  <a:pt x="88" y="156"/>
                </a:lnTo>
                <a:lnTo>
                  <a:pt x="96" y="152"/>
                </a:lnTo>
                <a:lnTo>
                  <a:pt x="104" y="148"/>
                </a:lnTo>
                <a:lnTo>
                  <a:pt x="112" y="144"/>
                </a:lnTo>
                <a:lnTo>
                  <a:pt x="124" y="136"/>
                </a:lnTo>
                <a:lnTo>
                  <a:pt x="136" y="128"/>
                </a:lnTo>
                <a:lnTo>
                  <a:pt x="148" y="124"/>
                </a:lnTo>
                <a:lnTo>
                  <a:pt x="156" y="120"/>
                </a:lnTo>
                <a:lnTo>
                  <a:pt x="164" y="120"/>
                </a:lnTo>
                <a:lnTo>
                  <a:pt x="168" y="116"/>
                </a:lnTo>
                <a:lnTo>
                  <a:pt x="172" y="116"/>
                </a:lnTo>
                <a:lnTo>
                  <a:pt x="176" y="116"/>
                </a:lnTo>
                <a:lnTo>
                  <a:pt x="176" y="120"/>
                </a:lnTo>
                <a:lnTo>
                  <a:pt x="176" y="124"/>
                </a:lnTo>
                <a:lnTo>
                  <a:pt x="176" y="128"/>
                </a:lnTo>
                <a:lnTo>
                  <a:pt x="172" y="132"/>
                </a:lnTo>
                <a:lnTo>
                  <a:pt x="168" y="140"/>
                </a:lnTo>
                <a:lnTo>
                  <a:pt x="160" y="144"/>
                </a:lnTo>
                <a:lnTo>
                  <a:pt x="152" y="156"/>
                </a:lnTo>
                <a:lnTo>
                  <a:pt x="140" y="164"/>
                </a:lnTo>
                <a:lnTo>
                  <a:pt x="128" y="176"/>
                </a:lnTo>
                <a:lnTo>
                  <a:pt x="116" y="184"/>
                </a:lnTo>
                <a:lnTo>
                  <a:pt x="104" y="196"/>
                </a:lnTo>
                <a:lnTo>
                  <a:pt x="92" y="204"/>
                </a:lnTo>
                <a:lnTo>
                  <a:pt x="84" y="216"/>
                </a:lnTo>
                <a:lnTo>
                  <a:pt x="76" y="220"/>
                </a:lnTo>
                <a:lnTo>
                  <a:pt x="68" y="228"/>
                </a:lnTo>
                <a:lnTo>
                  <a:pt x="64" y="236"/>
                </a:lnTo>
                <a:lnTo>
                  <a:pt x="60" y="240"/>
                </a:lnTo>
                <a:lnTo>
                  <a:pt x="60" y="240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0" name="Freeform 177">
            <a:extLst>
              <a:ext uri="{FF2B5EF4-FFF2-40B4-BE49-F238E27FC236}">
                <a16:creationId xmlns:a16="http://schemas.microsoft.com/office/drawing/2014/main" id="{96D502D2-2368-42FF-8523-FC9F64EDDF87}"/>
              </a:ext>
            </a:extLst>
          </p:cNvPr>
          <p:cNvSpPr>
            <a:spLocks/>
          </p:cNvSpPr>
          <p:nvPr/>
        </p:nvSpPr>
        <p:spPr bwMode="auto">
          <a:xfrm>
            <a:off x="9596688" y="5197901"/>
            <a:ext cx="1464702" cy="977660"/>
          </a:xfrm>
          <a:custGeom>
            <a:avLst/>
            <a:gdLst>
              <a:gd name="T0" fmla="*/ 316 w 404"/>
              <a:gd name="T1" fmla="*/ 156 h 204"/>
              <a:gd name="T2" fmla="*/ 336 w 404"/>
              <a:gd name="T3" fmla="*/ 160 h 204"/>
              <a:gd name="T4" fmla="*/ 352 w 404"/>
              <a:gd name="T5" fmla="*/ 168 h 204"/>
              <a:gd name="T6" fmla="*/ 368 w 404"/>
              <a:gd name="T7" fmla="*/ 172 h 204"/>
              <a:gd name="T8" fmla="*/ 380 w 404"/>
              <a:gd name="T9" fmla="*/ 176 h 204"/>
              <a:gd name="T10" fmla="*/ 388 w 404"/>
              <a:gd name="T11" fmla="*/ 176 h 204"/>
              <a:gd name="T12" fmla="*/ 396 w 404"/>
              <a:gd name="T13" fmla="*/ 180 h 204"/>
              <a:gd name="T14" fmla="*/ 400 w 404"/>
              <a:gd name="T15" fmla="*/ 184 h 204"/>
              <a:gd name="T16" fmla="*/ 404 w 404"/>
              <a:gd name="T17" fmla="*/ 184 h 204"/>
              <a:gd name="T18" fmla="*/ 400 w 404"/>
              <a:gd name="T19" fmla="*/ 188 h 204"/>
              <a:gd name="T20" fmla="*/ 400 w 404"/>
              <a:gd name="T21" fmla="*/ 188 h 204"/>
              <a:gd name="T22" fmla="*/ 396 w 404"/>
              <a:gd name="T23" fmla="*/ 192 h 204"/>
              <a:gd name="T24" fmla="*/ 388 w 404"/>
              <a:gd name="T25" fmla="*/ 192 h 204"/>
              <a:gd name="T26" fmla="*/ 380 w 404"/>
              <a:gd name="T27" fmla="*/ 196 h 204"/>
              <a:gd name="T28" fmla="*/ 372 w 404"/>
              <a:gd name="T29" fmla="*/ 196 h 204"/>
              <a:gd name="T30" fmla="*/ 360 w 404"/>
              <a:gd name="T31" fmla="*/ 200 h 204"/>
              <a:gd name="T32" fmla="*/ 348 w 404"/>
              <a:gd name="T33" fmla="*/ 200 h 204"/>
              <a:gd name="T34" fmla="*/ 324 w 404"/>
              <a:gd name="T35" fmla="*/ 204 h 204"/>
              <a:gd name="T36" fmla="*/ 300 w 404"/>
              <a:gd name="T37" fmla="*/ 204 h 204"/>
              <a:gd name="T38" fmla="*/ 280 w 404"/>
              <a:gd name="T39" fmla="*/ 204 h 204"/>
              <a:gd name="T40" fmla="*/ 260 w 404"/>
              <a:gd name="T41" fmla="*/ 204 h 204"/>
              <a:gd name="T42" fmla="*/ 244 w 404"/>
              <a:gd name="T43" fmla="*/ 200 h 204"/>
              <a:gd name="T44" fmla="*/ 232 w 404"/>
              <a:gd name="T45" fmla="*/ 196 h 204"/>
              <a:gd name="T46" fmla="*/ 220 w 404"/>
              <a:gd name="T47" fmla="*/ 192 h 204"/>
              <a:gd name="T48" fmla="*/ 208 w 404"/>
              <a:gd name="T49" fmla="*/ 184 h 204"/>
              <a:gd name="T50" fmla="*/ 208 w 404"/>
              <a:gd name="T51" fmla="*/ 184 h 204"/>
              <a:gd name="T52" fmla="*/ 200 w 404"/>
              <a:gd name="T53" fmla="*/ 180 h 204"/>
              <a:gd name="T54" fmla="*/ 196 w 404"/>
              <a:gd name="T55" fmla="*/ 176 h 204"/>
              <a:gd name="T56" fmla="*/ 188 w 404"/>
              <a:gd name="T57" fmla="*/ 168 h 204"/>
              <a:gd name="T58" fmla="*/ 180 w 404"/>
              <a:gd name="T59" fmla="*/ 160 h 204"/>
              <a:gd name="T60" fmla="*/ 172 w 404"/>
              <a:gd name="T61" fmla="*/ 152 h 204"/>
              <a:gd name="T62" fmla="*/ 160 w 404"/>
              <a:gd name="T63" fmla="*/ 144 h 204"/>
              <a:gd name="T64" fmla="*/ 148 w 404"/>
              <a:gd name="T65" fmla="*/ 132 h 204"/>
              <a:gd name="T66" fmla="*/ 132 w 404"/>
              <a:gd name="T67" fmla="*/ 120 h 204"/>
              <a:gd name="T68" fmla="*/ 116 w 404"/>
              <a:gd name="T69" fmla="*/ 108 h 204"/>
              <a:gd name="T70" fmla="*/ 100 w 404"/>
              <a:gd name="T71" fmla="*/ 92 h 204"/>
              <a:gd name="T72" fmla="*/ 84 w 404"/>
              <a:gd name="T73" fmla="*/ 76 h 204"/>
              <a:gd name="T74" fmla="*/ 64 w 404"/>
              <a:gd name="T75" fmla="*/ 60 h 204"/>
              <a:gd name="T76" fmla="*/ 44 w 404"/>
              <a:gd name="T77" fmla="*/ 40 h 204"/>
              <a:gd name="T78" fmla="*/ 20 w 404"/>
              <a:gd name="T79" fmla="*/ 20 h 204"/>
              <a:gd name="T80" fmla="*/ 0 w 404"/>
              <a:gd name="T81" fmla="*/ 0 h 204"/>
              <a:gd name="T82" fmla="*/ 44 w 404"/>
              <a:gd name="T83" fmla="*/ 0 h 204"/>
              <a:gd name="T84" fmla="*/ 80 w 404"/>
              <a:gd name="T85" fmla="*/ 28 h 204"/>
              <a:gd name="T86" fmla="*/ 112 w 404"/>
              <a:gd name="T87" fmla="*/ 52 h 204"/>
              <a:gd name="T88" fmla="*/ 144 w 404"/>
              <a:gd name="T89" fmla="*/ 76 h 204"/>
              <a:gd name="T90" fmla="*/ 176 w 404"/>
              <a:gd name="T91" fmla="*/ 96 h 204"/>
              <a:gd name="T92" fmla="*/ 208 w 404"/>
              <a:gd name="T93" fmla="*/ 112 h 204"/>
              <a:gd name="T94" fmla="*/ 240 w 404"/>
              <a:gd name="T95" fmla="*/ 128 h 204"/>
              <a:gd name="T96" fmla="*/ 276 w 404"/>
              <a:gd name="T97" fmla="*/ 144 h 204"/>
              <a:gd name="T98" fmla="*/ 316 w 404"/>
              <a:gd name="T99" fmla="*/ 156 h 204"/>
              <a:gd name="T100" fmla="*/ 316 w 404"/>
              <a:gd name="T101" fmla="*/ 156 h 2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404" h="204">
                <a:moveTo>
                  <a:pt x="316" y="156"/>
                </a:moveTo>
                <a:lnTo>
                  <a:pt x="336" y="160"/>
                </a:lnTo>
                <a:lnTo>
                  <a:pt x="352" y="168"/>
                </a:lnTo>
                <a:lnTo>
                  <a:pt x="368" y="172"/>
                </a:lnTo>
                <a:lnTo>
                  <a:pt x="380" y="176"/>
                </a:lnTo>
                <a:lnTo>
                  <a:pt x="388" y="176"/>
                </a:lnTo>
                <a:lnTo>
                  <a:pt x="396" y="180"/>
                </a:lnTo>
                <a:lnTo>
                  <a:pt x="400" y="184"/>
                </a:lnTo>
                <a:lnTo>
                  <a:pt x="404" y="184"/>
                </a:lnTo>
                <a:lnTo>
                  <a:pt x="400" y="188"/>
                </a:lnTo>
                <a:lnTo>
                  <a:pt x="400" y="188"/>
                </a:lnTo>
                <a:lnTo>
                  <a:pt x="396" y="192"/>
                </a:lnTo>
                <a:lnTo>
                  <a:pt x="388" y="192"/>
                </a:lnTo>
                <a:lnTo>
                  <a:pt x="380" y="196"/>
                </a:lnTo>
                <a:lnTo>
                  <a:pt x="372" y="196"/>
                </a:lnTo>
                <a:lnTo>
                  <a:pt x="360" y="200"/>
                </a:lnTo>
                <a:lnTo>
                  <a:pt x="348" y="200"/>
                </a:lnTo>
                <a:lnTo>
                  <a:pt x="324" y="204"/>
                </a:lnTo>
                <a:lnTo>
                  <a:pt x="300" y="204"/>
                </a:lnTo>
                <a:lnTo>
                  <a:pt x="280" y="204"/>
                </a:lnTo>
                <a:lnTo>
                  <a:pt x="260" y="204"/>
                </a:lnTo>
                <a:lnTo>
                  <a:pt x="244" y="200"/>
                </a:lnTo>
                <a:lnTo>
                  <a:pt x="232" y="196"/>
                </a:lnTo>
                <a:lnTo>
                  <a:pt x="220" y="192"/>
                </a:lnTo>
                <a:lnTo>
                  <a:pt x="208" y="184"/>
                </a:lnTo>
                <a:lnTo>
                  <a:pt x="208" y="184"/>
                </a:lnTo>
                <a:lnTo>
                  <a:pt x="200" y="180"/>
                </a:lnTo>
                <a:lnTo>
                  <a:pt x="196" y="176"/>
                </a:lnTo>
                <a:lnTo>
                  <a:pt x="188" y="168"/>
                </a:lnTo>
                <a:lnTo>
                  <a:pt x="180" y="160"/>
                </a:lnTo>
                <a:lnTo>
                  <a:pt x="172" y="152"/>
                </a:lnTo>
                <a:lnTo>
                  <a:pt x="160" y="144"/>
                </a:lnTo>
                <a:lnTo>
                  <a:pt x="148" y="132"/>
                </a:lnTo>
                <a:lnTo>
                  <a:pt x="132" y="120"/>
                </a:lnTo>
                <a:lnTo>
                  <a:pt x="116" y="108"/>
                </a:lnTo>
                <a:lnTo>
                  <a:pt x="100" y="92"/>
                </a:lnTo>
                <a:lnTo>
                  <a:pt x="84" y="76"/>
                </a:lnTo>
                <a:lnTo>
                  <a:pt x="64" y="60"/>
                </a:lnTo>
                <a:lnTo>
                  <a:pt x="44" y="40"/>
                </a:lnTo>
                <a:lnTo>
                  <a:pt x="20" y="20"/>
                </a:lnTo>
                <a:lnTo>
                  <a:pt x="0" y="0"/>
                </a:lnTo>
                <a:lnTo>
                  <a:pt x="44" y="0"/>
                </a:lnTo>
                <a:lnTo>
                  <a:pt x="80" y="28"/>
                </a:lnTo>
                <a:lnTo>
                  <a:pt x="112" y="52"/>
                </a:lnTo>
                <a:lnTo>
                  <a:pt x="144" y="76"/>
                </a:lnTo>
                <a:lnTo>
                  <a:pt x="176" y="96"/>
                </a:lnTo>
                <a:lnTo>
                  <a:pt x="208" y="112"/>
                </a:lnTo>
                <a:lnTo>
                  <a:pt x="240" y="128"/>
                </a:lnTo>
                <a:lnTo>
                  <a:pt x="276" y="144"/>
                </a:lnTo>
                <a:lnTo>
                  <a:pt x="316" y="156"/>
                </a:lnTo>
                <a:lnTo>
                  <a:pt x="316" y="156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1" name="Freeform 178">
            <a:extLst>
              <a:ext uri="{FF2B5EF4-FFF2-40B4-BE49-F238E27FC236}">
                <a16:creationId xmlns:a16="http://schemas.microsoft.com/office/drawing/2014/main" id="{268F4678-3148-4C2D-B1D7-7DC84612046E}"/>
              </a:ext>
            </a:extLst>
          </p:cNvPr>
          <p:cNvSpPr>
            <a:spLocks/>
          </p:cNvSpPr>
          <p:nvPr/>
        </p:nvSpPr>
        <p:spPr bwMode="auto">
          <a:xfrm>
            <a:off x="10017246" y="5236240"/>
            <a:ext cx="580080" cy="479246"/>
          </a:xfrm>
          <a:custGeom>
            <a:avLst/>
            <a:gdLst>
              <a:gd name="T0" fmla="*/ 84 w 160"/>
              <a:gd name="T1" fmla="*/ 16 h 100"/>
              <a:gd name="T2" fmla="*/ 80 w 160"/>
              <a:gd name="T3" fmla="*/ 12 h 100"/>
              <a:gd name="T4" fmla="*/ 80 w 160"/>
              <a:gd name="T5" fmla="*/ 8 h 100"/>
              <a:gd name="T6" fmla="*/ 84 w 160"/>
              <a:gd name="T7" fmla="*/ 4 h 100"/>
              <a:gd name="T8" fmla="*/ 88 w 160"/>
              <a:gd name="T9" fmla="*/ 0 h 100"/>
              <a:gd name="T10" fmla="*/ 96 w 160"/>
              <a:gd name="T11" fmla="*/ 0 h 100"/>
              <a:gd name="T12" fmla="*/ 104 w 160"/>
              <a:gd name="T13" fmla="*/ 0 h 100"/>
              <a:gd name="T14" fmla="*/ 116 w 160"/>
              <a:gd name="T15" fmla="*/ 0 h 100"/>
              <a:gd name="T16" fmla="*/ 128 w 160"/>
              <a:gd name="T17" fmla="*/ 4 h 100"/>
              <a:gd name="T18" fmla="*/ 136 w 160"/>
              <a:gd name="T19" fmla="*/ 8 h 100"/>
              <a:gd name="T20" fmla="*/ 140 w 160"/>
              <a:gd name="T21" fmla="*/ 8 h 100"/>
              <a:gd name="T22" fmla="*/ 152 w 160"/>
              <a:gd name="T23" fmla="*/ 16 h 100"/>
              <a:gd name="T24" fmla="*/ 156 w 160"/>
              <a:gd name="T25" fmla="*/ 20 h 100"/>
              <a:gd name="T26" fmla="*/ 160 w 160"/>
              <a:gd name="T27" fmla="*/ 28 h 100"/>
              <a:gd name="T28" fmla="*/ 160 w 160"/>
              <a:gd name="T29" fmla="*/ 32 h 100"/>
              <a:gd name="T30" fmla="*/ 160 w 160"/>
              <a:gd name="T31" fmla="*/ 36 h 100"/>
              <a:gd name="T32" fmla="*/ 156 w 160"/>
              <a:gd name="T33" fmla="*/ 40 h 100"/>
              <a:gd name="T34" fmla="*/ 152 w 160"/>
              <a:gd name="T35" fmla="*/ 44 h 100"/>
              <a:gd name="T36" fmla="*/ 148 w 160"/>
              <a:gd name="T37" fmla="*/ 48 h 100"/>
              <a:gd name="T38" fmla="*/ 144 w 160"/>
              <a:gd name="T39" fmla="*/ 52 h 100"/>
              <a:gd name="T40" fmla="*/ 136 w 160"/>
              <a:gd name="T41" fmla="*/ 56 h 100"/>
              <a:gd name="T42" fmla="*/ 124 w 160"/>
              <a:gd name="T43" fmla="*/ 60 h 100"/>
              <a:gd name="T44" fmla="*/ 116 w 160"/>
              <a:gd name="T45" fmla="*/ 64 h 100"/>
              <a:gd name="T46" fmla="*/ 104 w 160"/>
              <a:gd name="T47" fmla="*/ 68 h 100"/>
              <a:gd name="T48" fmla="*/ 92 w 160"/>
              <a:gd name="T49" fmla="*/ 72 h 100"/>
              <a:gd name="T50" fmla="*/ 76 w 160"/>
              <a:gd name="T51" fmla="*/ 76 h 100"/>
              <a:gd name="T52" fmla="*/ 64 w 160"/>
              <a:gd name="T53" fmla="*/ 84 h 100"/>
              <a:gd name="T54" fmla="*/ 48 w 160"/>
              <a:gd name="T55" fmla="*/ 88 h 100"/>
              <a:gd name="T56" fmla="*/ 28 w 160"/>
              <a:gd name="T57" fmla="*/ 92 h 100"/>
              <a:gd name="T58" fmla="*/ 12 w 160"/>
              <a:gd name="T59" fmla="*/ 100 h 100"/>
              <a:gd name="T60" fmla="*/ 0 w 160"/>
              <a:gd name="T61" fmla="*/ 84 h 100"/>
              <a:gd name="T62" fmla="*/ 12 w 160"/>
              <a:gd name="T63" fmla="*/ 76 h 100"/>
              <a:gd name="T64" fmla="*/ 28 w 160"/>
              <a:gd name="T65" fmla="*/ 68 h 100"/>
              <a:gd name="T66" fmla="*/ 40 w 160"/>
              <a:gd name="T67" fmla="*/ 60 h 100"/>
              <a:gd name="T68" fmla="*/ 48 w 160"/>
              <a:gd name="T69" fmla="*/ 52 h 100"/>
              <a:gd name="T70" fmla="*/ 60 w 160"/>
              <a:gd name="T71" fmla="*/ 48 h 100"/>
              <a:gd name="T72" fmla="*/ 68 w 160"/>
              <a:gd name="T73" fmla="*/ 44 h 100"/>
              <a:gd name="T74" fmla="*/ 72 w 160"/>
              <a:gd name="T75" fmla="*/ 36 h 100"/>
              <a:gd name="T76" fmla="*/ 80 w 160"/>
              <a:gd name="T77" fmla="*/ 36 h 100"/>
              <a:gd name="T78" fmla="*/ 84 w 160"/>
              <a:gd name="T79" fmla="*/ 28 h 100"/>
              <a:gd name="T80" fmla="*/ 88 w 160"/>
              <a:gd name="T81" fmla="*/ 24 h 100"/>
              <a:gd name="T82" fmla="*/ 88 w 160"/>
              <a:gd name="T83" fmla="*/ 20 h 100"/>
              <a:gd name="T84" fmla="*/ 88 w 160"/>
              <a:gd name="T85" fmla="*/ 20 h 100"/>
              <a:gd name="T86" fmla="*/ 88 w 160"/>
              <a:gd name="T87" fmla="*/ 16 h 100"/>
              <a:gd name="T88" fmla="*/ 84 w 160"/>
              <a:gd name="T89" fmla="*/ 16 h 100"/>
              <a:gd name="T90" fmla="*/ 84 w 160"/>
              <a:gd name="T91" fmla="*/ 16 h 1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160" h="100">
                <a:moveTo>
                  <a:pt x="84" y="16"/>
                </a:moveTo>
                <a:lnTo>
                  <a:pt x="80" y="12"/>
                </a:lnTo>
                <a:lnTo>
                  <a:pt x="80" y="8"/>
                </a:lnTo>
                <a:lnTo>
                  <a:pt x="84" y="4"/>
                </a:lnTo>
                <a:lnTo>
                  <a:pt x="88" y="0"/>
                </a:lnTo>
                <a:lnTo>
                  <a:pt x="96" y="0"/>
                </a:lnTo>
                <a:lnTo>
                  <a:pt x="104" y="0"/>
                </a:lnTo>
                <a:lnTo>
                  <a:pt x="116" y="0"/>
                </a:lnTo>
                <a:lnTo>
                  <a:pt x="128" y="4"/>
                </a:lnTo>
                <a:lnTo>
                  <a:pt x="136" y="8"/>
                </a:lnTo>
                <a:lnTo>
                  <a:pt x="140" y="8"/>
                </a:lnTo>
                <a:lnTo>
                  <a:pt x="152" y="16"/>
                </a:lnTo>
                <a:lnTo>
                  <a:pt x="156" y="20"/>
                </a:lnTo>
                <a:lnTo>
                  <a:pt x="160" y="28"/>
                </a:lnTo>
                <a:lnTo>
                  <a:pt x="160" y="32"/>
                </a:lnTo>
                <a:lnTo>
                  <a:pt x="160" y="36"/>
                </a:lnTo>
                <a:lnTo>
                  <a:pt x="156" y="40"/>
                </a:lnTo>
                <a:lnTo>
                  <a:pt x="152" y="44"/>
                </a:lnTo>
                <a:lnTo>
                  <a:pt x="148" y="48"/>
                </a:lnTo>
                <a:lnTo>
                  <a:pt x="144" y="52"/>
                </a:lnTo>
                <a:lnTo>
                  <a:pt x="136" y="56"/>
                </a:lnTo>
                <a:lnTo>
                  <a:pt x="124" y="60"/>
                </a:lnTo>
                <a:lnTo>
                  <a:pt x="116" y="64"/>
                </a:lnTo>
                <a:lnTo>
                  <a:pt x="104" y="68"/>
                </a:lnTo>
                <a:lnTo>
                  <a:pt x="92" y="72"/>
                </a:lnTo>
                <a:lnTo>
                  <a:pt x="76" y="76"/>
                </a:lnTo>
                <a:lnTo>
                  <a:pt x="64" y="84"/>
                </a:lnTo>
                <a:lnTo>
                  <a:pt x="48" y="88"/>
                </a:lnTo>
                <a:lnTo>
                  <a:pt x="28" y="92"/>
                </a:lnTo>
                <a:lnTo>
                  <a:pt x="12" y="100"/>
                </a:lnTo>
                <a:lnTo>
                  <a:pt x="0" y="84"/>
                </a:lnTo>
                <a:lnTo>
                  <a:pt x="12" y="76"/>
                </a:lnTo>
                <a:lnTo>
                  <a:pt x="28" y="68"/>
                </a:lnTo>
                <a:lnTo>
                  <a:pt x="40" y="60"/>
                </a:lnTo>
                <a:lnTo>
                  <a:pt x="48" y="52"/>
                </a:lnTo>
                <a:lnTo>
                  <a:pt x="60" y="48"/>
                </a:lnTo>
                <a:lnTo>
                  <a:pt x="68" y="44"/>
                </a:lnTo>
                <a:lnTo>
                  <a:pt x="72" y="36"/>
                </a:lnTo>
                <a:lnTo>
                  <a:pt x="80" y="36"/>
                </a:lnTo>
                <a:lnTo>
                  <a:pt x="84" y="28"/>
                </a:lnTo>
                <a:lnTo>
                  <a:pt x="88" y="24"/>
                </a:lnTo>
                <a:lnTo>
                  <a:pt x="88" y="20"/>
                </a:lnTo>
                <a:lnTo>
                  <a:pt x="88" y="20"/>
                </a:lnTo>
                <a:lnTo>
                  <a:pt x="88" y="16"/>
                </a:lnTo>
                <a:lnTo>
                  <a:pt x="84" y="16"/>
                </a:lnTo>
                <a:lnTo>
                  <a:pt x="84" y="16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2" name="Freeform 179">
            <a:extLst>
              <a:ext uri="{FF2B5EF4-FFF2-40B4-BE49-F238E27FC236}">
                <a16:creationId xmlns:a16="http://schemas.microsoft.com/office/drawing/2014/main" id="{C8DCD666-9545-4493-8720-5E943AB35144}"/>
              </a:ext>
            </a:extLst>
          </p:cNvPr>
          <p:cNvSpPr>
            <a:spLocks/>
          </p:cNvSpPr>
          <p:nvPr/>
        </p:nvSpPr>
        <p:spPr bwMode="auto">
          <a:xfrm>
            <a:off x="9437166" y="4028542"/>
            <a:ext cx="1145658" cy="920151"/>
          </a:xfrm>
          <a:custGeom>
            <a:avLst/>
            <a:gdLst>
              <a:gd name="T0" fmla="*/ 208 w 316"/>
              <a:gd name="T1" fmla="*/ 192 h 192"/>
              <a:gd name="T2" fmla="*/ 200 w 316"/>
              <a:gd name="T3" fmla="*/ 180 h 192"/>
              <a:gd name="T4" fmla="*/ 200 w 316"/>
              <a:gd name="T5" fmla="*/ 156 h 192"/>
              <a:gd name="T6" fmla="*/ 208 w 316"/>
              <a:gd name="T7" fmla="*/ 124 h 192"/>
              <a:gd name="T8" fmla="*/ 220 w 316"/>
              <a:gd name="T9" fmla="*/ 88 h 192"/>
              <a:gd name="T10" fmla="*/ 224 w 316"/>
              <a:gd name="T11" fmla="*/ 72 h 192"/>
              <a:gd name="T12" fmla="*/ 228 w 316"/>
              <a:gd name="T13" fmla="*/ 56 h 192"/>
              <a:gd name="T14" fmla="*/ 228 w 316"/>
              <a:gd name="T15" fmla="*/ 52 h 192"/>
              <a:gd name="T16" fmla="*/ 224 w 316"/>
              <a:gd name="T17" fmla="*/ 48 h 192"/>
              <a:gd name="T18" fmla="*/ 216 w 316"/>
              <a:gd name="T19" fmla="*/ 44 h 192"/>
              <a:gd name="T20" fmla="*/ 208 w 316"/>
              <a:gd name="T21" fmla="*/ 44 h 192"/>
              <a:gd name="T22" fmla="*/ 192 w 316"/>
              <a:gd name="T23" fmla="*/ 44 h 192"/>
              <a:gd name="T24" fmla="*/ 168 w 316"/>
              <a:gd name="T25" fmla="*/ 48 h 192"/>
              <a:gd name="T26" fmla="*/ 136 w 316"/>
              <a:gd name="T27" fmla="*/ 52 h 192"/>
              <a:gd name="T28" fmla="*/ 96 w 316"/>
              <a:gd name="T29" fmla="*/ 60 h 192"/>
              <a:gd name="T30" fmla="*/ 60 w 316"/>
              <a:gd name="T31" fmla="*/ 64 h 192"/>
              <a:gd name="T32" fmla="*/ 32 w 316"/>
              <a:gd name="T33" fmla="*/ 64 h 192"/>
              <a:gd name="T34" fmla="*/ 8 w 316"/>
              <a:gd name="T35" fmla="*/ 68 h 192"/>
              <a:gd name="T36" fmla="*/ 0 w 316"/>
              <a:gd name="T37" fmla="*/ 40 h 192"/>
              <a:gd name="T38" fmla="*/ 16 w 316"/>
              <a:gd name="T39" fmla="*/ 40 h 192"/>
              <a:gd name="T40" fmla="*/ 40 w 316"/>
              <a:gd name="T41" fmla="*/ 40 h 192"/>
              <a:gd name="T42" fmla="*/ 76 w 316"/>
              <a:gd name="T43" fmla="*/ 36 h 192"/>
              <a:gd name="T44" fmla="*/ 120 w 316"/>
              <a:gd name="T45" fmla="*/ 28 h 192"/>
              <a:gd name="T46" fmla="*/ 160 w 316"/>
              <a:gd name="T47" fmla="*/ 20 h 192"/>
              <a:gd name="T48" fmla="*/ 192 w 316"/>
              <a:gd name="T49" fmla="*/ 16 h 192"/>
              <a:gd name="T50" fmla="*/ 212 w 316"/>
              <a:gd name="T51" fmla="*/ 12 h 192"/>
              <a:gd name="T52" fmla="*/ 220 w 316"/>
              <a:gd name="T53" fmla="*/ 8 h 192"/>
              <a:gd name="T54" fmla="*/ 228 w 316"/>
              <a:gd name="T55" fmla="*/ 4 h 192"/>
              <a:gd name="T56" fmla="*/ 240 w 316"/>
              <a:gd name="T57" fmla="*/ 4 h 192"/>
              <a:gd name="T58" fmla="*/ 260 w 316"/>
              <a:gd name="T59" fmla="*/ 8 h 192"/>
              <a:gd name="T60" fmla="*/ 284 w 316"/>
              <a:gd name="T61" fmla="*/ 20 h 192"/>
              <a:gd name="T62" fmla="*/ 300 w 316"/>
              <a:gd name="T63" fmla="*/ 28 h 192"/>
              <a:gd name="T64" fmla="*/ 308 w 316"/>
              <a:gd name="T65" fmla="*/ 36 h 192"/>
              <a:gd name="T66" fmla="*/ 316 w 316"/>
              <a:gd name="T67" fmla="*/ 48 h 192"/>
              <a:gd name="T68" fmla="*/ 312 w 316"/>
              <a:gd name="T69" fmla="*/ 56 h 192"/>
              <a:gd name="T70" fmla="*/ 300 w 316"/>
              <a:gd name="T71" fmla="*/ 64 h 192"/>
              <a:gd name="T72" fmla="*/ 292 w 316"/>
              <a:gd name="T73" fmla="*/ 68 h 192"/>
              <a:gd name="T74" fmla="*/ 284 w 316"/>
              <a:gd name="T75" fmla="*/ 80 h 192"/>
              <a:gd name="T76" fmla="*/ 268 w 316"/>
              <a:gd name="T77" fmla="*/ 104 h 192"/>
              <a:gd name="T78" fmla="*/ 256 w 316"/>
              <a:gd name="T79" fmla="*/ 132 h 192"/>
              <a:gd name="T80" fmla="*/ 240 w 316"/>
              <a:gd name="T81" fmla="*/ 160 h 192"/>
              <a:gd name="T82" fmla="*/ 228 w 316"/>
              <a:gd name="T83" fmla="*/ 180 h 192"/>
              <a:gd name="T84" fmla="*/ 220 w 316"/>
              <a:gd name="T85" fmla="*/ 192 h 192"/>
              <a:gd name="T86" fmla="*/ 212 w 316"/>
              <a:gd name="T87" fmla="*/ 192 h 1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316" h="192">
                <a:moveTo>
                  <a:pt x="212" y="192"/>
                </a:moveTo>
                <a:lnTo>
                  <a:pt x="208" y="192"/>
                </a:lnTo>
                <a:lnTo>
                  <a:pt x="200" y="184"/>
                </a:lnTo>
                <a:lnTo>
                  <a:pt x="200" y="180"/>
                </a:lnTo>
                <a:lnTo>
                  <a:pt x="196" y="168"/>
                </a:lnTo>
                <a:lnTo>
                  <a:pt x="200" y="156"/>
                </a:lnTo>
                <a:lnTo>
                  <a:pt x="200" y="140"/>
                </a:lnTo>
                <a:lnTo>
                  <a:pt x="208" y="124"/>
                </a:lnTo>
                <a:lnTo>
                  <a:pt x="216" y="100"/>
                </a:lnTo>
                <a:lnTo>
                  <a:pt x="220" y="88"/>
                </a:lnTo>
                <a:lnTo>
                  <a:pt x="220" y="80"/>
                </a:lnTo>
                <a:lnTo>
                  <a:pt x="224" y="72"/>
                </a:lnTo>
                <a:lnTo>
                  <a:pt x="224" y="64"/>
                </a:lnTo>
                <a:lnTo>
                  <a:pt x="228" y="56"/>
                </a:lnTo>
                <a:lnTo>
                  <a:pt x="228" y="52"/>
                </a:lnTo>
                <a:lnTo>
                  <a:pt x="228" y="52"/>
                </a:lnTo>
                <a:lnTo>
                  <a:pt x="228" y="48"/>
                </a:lnTo>
                <a:lnTo>
                  <a:pt x="224" y="48"/>
                </a:lnTo>
                <a:lnTo>
                  <a:pt x="220" y="48"/>
                </a:lnTo>
                <a:lnTo>
                  <a:pt x="216" y="44"/>
                </a:lnTo>
                <a:lnTo>
                  <a:pt x="212" y="44"/>
                </a:lnTo>
                <a:lnTo>
                  <a:pt x="208" y="44"/>
                </a:lnTo>
                <a:lnTo>
                  <a:pt x="200" y="44"/>
                </a:lnTo>
                <a:lnTo>
                  <a:pt x="192" y="44"/>
                </a:lnTo>
                <a:lnTo>
                  <a:pt x="184" y="48"/>
                </a:lnTo>
                <a:lnTo>
                  <a:pt x="168" y="48"/>
                </a:lnTo>
                <a:lnTo>
                  <a:pt x="156" y="52"/>
                </a:lnTo>
                <a:lnTo>
                  <a:pt x="136" y="52"/>
                </a:lnTo>
                <a:lnTo>
                  <a:pt x="120" y="56"/>
                </a:lnTo>
                <a:lnTo>
                  <a:pt x="96" y="60"/>
                </a:lnTo>
                <a:lnTo>
                  <a:pt x="80" y="60"/>
                </a:lnTo>
                <a:lnTo>
                  <a:pt x="60" y="64"/>
                </a:lnTo>
                <a:lnTo>
                  <a:pt x="48" y="64"/>
                </a:lnTo>
                <a:lnTo>
                  <a:pt x="32" y="64"/>
                </a:lnTo>
                <a:lnTo>
                  <a:pt x="20" y="68"/>
                </a:lnTo>
                <a:lnTo>
                  <a:pt x="8" y="68"/>
                </a:lnTo>
                <a:lnTo>
                  <a:pt x="0" y="68"/>
                </a:lnTo>
                <a:lnTo>
                  <a:pt x="0" y="40"/>
                </a:lnTo>
                <a:lnTo>
                  <a:pt x="4" y="40"/>
                </a:lnTo>
                <a:lnTo>
                  <a:pt x="16" y="40"/>
                </a:lnTo>
                <a:lnTo>
                  <a:pt x="24" y="40"/>
                </a:lnTo>
                <a:lnTo>
                  <a:pt x="40" y="40"/>
                </a:lnTo>
                <a:lnTo>
                  <a:pt x="56" y="36"/>
                </a:lnTo>
                <a:lnTo>
                  <a:pt x="76" y="36"/>
                </a:lnTo>
                <a:lnTo>
                  <a:pt x="96" y="32"/>
                </a:lnTo>
                <a:lnTo>
                  <a:pt x="120" y="28"/>
                </a:lnTo>
                <a:lnTo>
                  <a:pt x="140" y="24"/>
                </a:lnTo>
                <a:lnTo>
                  <a:pt x="160" y="20"/>
                </a:lnTo>
                <a:lnTo>
                  <a:pt x="176" y="20"/>
                </a:lnTo>
                <a:lnTo>
                  <a:pt x="192" y="16"/>
                </a:lnTo>
                <a:lnTo>
                  <a:pt x="200" y="12"/>
                </a:lnTo>
                <a:lnTo>
                  <a:pt x="212" y="12"/>
                </a:lnTo>
                <a:lnTo>
                  <a:pt x="216" y="8"/>
                </a:lnTo>
                <a:lnTo>
                  <a:pt x="220" y="8"/>
                </a:lnTo>
                <a:lnTo>
                  <a:pt x="224" y="4"/>
                </a:lnTo>
                <a:lnTo>
                  <a:pt x="228" y="4"/>
                </a:lnTo>
                <a:lnTo>
                  <a:pt x="236" y="0"/>
                </a:lnTo>
                <a:lnTo>
                  <a:pt x="240" y="4"/>
                </a:lnTo>
                <a:lnTo>
                  <a:pt x="248" y="4"/>
                </a:lnTo>
                <a:lnTo>
                  <a:pt x="260" y="8"/>
                </a:lnTo>
                <a:lnTo>
                  <a:pt x="272" y="16"/>
                </a:lnTo>
                <a:lnTo>
                  <a:pt x="284" y="20"/>
                </a:lnTo>
                <a:lnTo>
                  <a:pt x="292" y="24"/>
                </a:lnTo>
                <a:lnTo>
                  <a:pt x="300" y="28"/>
                </a:lnTo>
                <a:lnTo>
                  <a:pt x="304" y="32"/>
                </a:lnTo>
                <a:lnTo>
                  <a:pt x="308" y="36"/>
                </a:lnTo>
                <a:lnTo>
                  <a:pt x="312" y="40"/>
                </a:lnTo>
                <a:lnTo>
                  <a:pt x="316" y="48"/>
                </a:lnTo>
                <a:lnTo>
                  <a:pt x="312" y="52"/>
                </a:lnTo>
                <a:lnTo>
                  <a:pt x="312" y="56"/>
                </a:lnTo>
                <a:lnTo>
                  <a:pt x="304" y="60"/>
                </a:lnTo>
                <a:lnTo>
                  <a:pt x="300" y="64"/>
                </a:lnTo>
                <a:lnTo>
                  <a:pt x="296" y="64"/>
                </a:lnTo>
                <a:lnTo>
                  <a:pt x="292" y="68"/>
                </a:lnTo>
                <a:lnTo>
                  <a:pt x="288" y="72"/>
                </a:lnTo>
                <a:lnTo>
                  <a:pt x="284" y="80"/>
                </a:lnTo>
                <a:lnTo>
                  <a:pt x="276" y="92"/>
                </a:lnTo>
                <a:lnTo>
                  <a:pt x="268" y="104"/>
                </a:lnTo>
                <a:lnTo>
                  <a:pt x="264" y="116"/>
                </a:lnTo>
                <a:lnTo>
                  <a:pt x="256" y="132"/>
                </a:lnTo>
                <a:lnTo>
                  <a:pt x="248" y="148"/>
                </a:lnTo>
                <a:lnTo>
                  <a:pt x="240" y="160"/>
                </a:lnTo>
                <a:lnTo>
                  <a:pt x="236" y="172"/>
                </a:lnTo>
                <a:lnTo>
                  <a:pt x="228" y="180"/>
                </a:lnTo>
                <a:lnTo>
                  <a:pt x="224" y="188"/>
                </a:lnTo>
                <a:lnTo>
                  <a:pt x="220" y="192"/>
                </a:lnTo>
                <a:lnTo>
                  <a:pt x="216" y="192"/>
                </a:lnTo>
                <a:lnTo>
                  <a:pt x="212" y="192"/>
                </a:lnTo>
                <a:lnTo>
                  <a:pt x="212" y="192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716703765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" name="Freeform 256">
            <a:extLst>
              <a:ext uri="{FF2B5EF4-FFF2-40B4-BE49-F238E27FC236}">
                <a16:creationId xmlns:a16="http://schemas.microsoft.com/office/drawing/2014/main" id="{5377CA65-5645-4472-9DD2-B5AD634DD9BF}"/>
              </a:ext>
            </a:extLst>
          </p:cNvPr>
          <p:cNvSpPr>
            <a:spLocks/>
          </p:cNvSpPr>
          <p:nvPr/>
        </p:nvSpPr>
        <p:spPr bwMode="auto">
          <a:xfrm>
            <a:off x="2754168" y="1934574"/>
            <a:ext cx="1028864" cy="990682"/>
          </a:xfrm>
          <a:custGeom>
            <a:avLst/>
            <a:gdLst>
              <a:gd name="T0" fmla="*/ 228 w 284"/>
              <a:gd name="T1" fmla="*/ 80 h 204"/>
              <a:gd name="T2" fmla="*/ 232 w 284"/>
              <a:gd name="T3" fmla="*/ 64 h 204"/>
              <a:gd name="T4" fmla="*/ 240 w 284"/>
              <a:gd name="T5" fmla="*/ 56 h 204"/>
              <a:gd name="T6" fmla="*/ 248 w 284"/>
              <a:gd name="T7" fmla="*/ 48 h 204"/>
              <a:gd name="T8" fmla="*/ 256 w 284"/>
              <a:gd name="T9" fmla="*/ 48 h 204"/>
              <a:gd name="T10" fmla="*/ 260 w 284"/>
              <a:gd name="T11" fmla="*/ 56 h 204"/>
              <a:gd name="T12" fmla="*/ 264 w 284"/>
              <a:gd name="T13" fmla="*/ 64 h 204"/>
              <a:gd name="T14" fmla="*/ 268 w 284"/>
              <a:gd name="T15" fmla="*/ 84 h 204"/>
              <a:gd name="T16" fmla="*/ 272 w 284"/>
              <a:gd name="T17" fmla="*/ 104 h 204"/>
              <a:gd name="T18" fmla="*/ 276 w 284"/>
              <a:gd name="T19" fmla="*/ 128 h 204"/>
              <a:gd name="T20" fmla="*/ 280 w 284"/>
              <a:gd name="T21" fmla="*/ 152 h 204"/>
              <a:gd name="T22" fmla="*/ 284 w 284"/>
              <a:gd name="T23" fmla="*/ 160 h 204"/>
              <a:gd name="T24" fmla="*/ 280 w 284"/>
              <a:gd name="T25" fmla="*/ 168 h 204"/>
              <a:gd name="T26" fmla="*/ 276 w 284"/>
              <a:gd name="T27" fmla="*/ 176 h 204"/>
              <a:gd name="T28" fmla="*/ 264 w 284"/>
              <a:gd name="T29" fmla="*/ 180 h 204"/>
              <a:gd name="T30" fmla="*/ 212 w 284"/>
              <a:gd name="T31" fmla="*/ 200 h 204"/>
              <a:gd name="T32" fmla="*/ 176 w 284"/>
              <a:gd name="T33" fmla="*/ 200 h 204"/>
              <a:gd name="T34" fmla="*/ 136 w 284"/>
              <a:gd name="T35" fmla="*/ 204 h 204"/>
              <a:gd name="T36" fmla="*/ 92 w 284"/>
              <a:gd name="T37" fmla="*/ 200 h 204"/>
              <a:gd name="T38" fmla="*/ 64 w 284"/>
              <a:gd name="T39" fmla="*/ 196 h 204"/>
              <a:gd name="T40" fmla="*/ 36 w 284"/>
              <a:gd name="T41" fmla="*/ 184 h 204"/>
              <a:gd name="T42" fmla="*/ 20 w 284"/>
              <a:gd name="T43" fmla="*/ 172 h 204"/>
              <a:gd name="T44" fmla="*/ 8 w 284"/>
              <a:gd name="T45" fmla="*/ 152 h 204"/>
              <a:gd name="T46" fmla="*/ 4 w 284"/>
              <a:gd name="T47" fmla="*/ 128 h 204"/>
              <a:gd name="T48" fmla="*/ 0 w 284"/>
              <a:gd name="T49" fmla="*/ 100 h 204"/>
              <a:gd name="T50" fmla="*/ 4 w 284"/>
              <a:gd name="T51" fmla="*/ 68 h 204"/>
              <a:gd name="T52" fmla="*/ 4 w 284"/>
              <a:gd name="T53" fmla="*/ 52 h 204"/>
              <a:gd name="T54" fmla="*/ 4 w 284"/>
              <a:gd name="T55" fmla="*/ 28 h 204"/>
              <a:gd name="T56" fmla="*/ 0 w 284"/>
              <a:gd name="T57" fmla="*/ 16 h 204"/>
              <a:gd name="T58" fmla="*/ 0 w 284"/>
              <a:gd name="T59" fmla="*/ 8 h 204"/>
              <a:gd name="T60" fmla="*/ 8 w 284"/>
              <a:gd name="T61" fmla="*/ 4 h 204"/>
              <a:gd name="T62" fmla="*/ 24 w 284"/>
              <a:gd name="T63" fmla="*/ 4 h 204"/>
              <a:gd name="T64" fmla="*/ 44 w 284"/>
              <a:gd name="T65" fmla="*/ 8 h 204"/>
              <a:gd name="T66" fmla="*/ 56 w 284"/>
              <a:gd name="T67" fmla="*/ 16 h 204"/>
              <a:gd name="T68" fmla="*/ 60 w 284"/>
              <a:gd name="T69" fmla="*/ 28 h 204"/>
              <a:gd name="T70" fmla="*/ 56 w 284"/>
              <a:gd name="T71" fmla="*/ 48 h 204"/>
              <a:gd name="T72" fmla="*/ 48 w 284"/>
              <a:gd name="T73" fmla="*/ 76 h 204"/>
              <a:gd name="T74" fmla="*/ 48 w 284"/>
              <a:gd name="T75" fmla="*/ 100 h 204"/>
              <a:gd name="T76" fmla="*/ 48 w 284"/>
              <a:gd name="T77" fmla="*/ 120 h 204"/>
              <a:gd name="T78" fmla="*/ 52 w 284"/>
              <a:gd name="T79" fmla="*/ 132 h 204"/>
              <a:gd name="T80" fmla="*/ 68 w 284"/>
              <a:gd name="T81" fmla="*/ 144 h 204"/>
              <a:gd name="T82" fmla="*/ 84 w 284"/>
              <a:gd name="T83" fmla="*/ 152 h 204"/>
              <a:gd name="T84" fmla="*/ 108 w 284"/>
              <a:gd name="T85" fmla="*/ 152 h 204"/>
              <a:gd name="T86" fmla="*/ 136 w 284"/>
              <a:gd name="T87" fmla="*/ 156 h 204"/>
              <a:gd name="T88" fmla="*/ 164 w 284"/>
              <a:gd name="T89" fmla="*/ 156 h 204"/>
              <a:gd name="T90" fmla="*/ 184 w 284"/>
              <a:gd name="T91" fmla="*/ 152 h 204"/>
              <a:gd name="T92" fmla="*/ 196 w 284"/>
              <a:gd name="T93" fmla="*/ 144 h 204"/>
              <a:gd name="T94" fmla="*/ 208 w 284"/>
              <a:gd name="T95" fmla="*/ 140 h 204"/>
              <a:gd name="T96" fmla="*/ 212 w 284"/>
              <a:gd name="T97" fmla="*/ 136 h 204"/>
              <a:gd name="T98" fmla="*/ 216 w 284"/>
              <a:gd name="T99" fmla="*/ 128 h 204"/>
              <a:gd name="T100" fmla="*/ 220 w 284"/>
              <a:gd name="T101" fmla="*/ 116 h 204"/>
              <a:gd name="T102" fmla="*/ 224 w 284"/>
              <a:gd name="T103" fmla="*/ 100 h 204"/>
              <a:gd name="T104" fmla="*/ 224 w 284"/>
              <a:gd name="T105" fmla="*/ 92 h 2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284" h="204">
                <a:moveTo>
                  <a:pt x="224" y="92"/>
                </a:moveTo>
                <a:lnTo>
                  <a:pt x="228" y="80"/>
                </a:lnTo>
                <a:lnTo>
                  <a:pt x="232" y="72"/>
                </a:lnTo>
                <a:lnTo>
                  <a:pt x="232" y="64"/>
                </a:lnTo>
                <a:lnTo>
                  <a:pt x="236" y="60"/>
                </a:lnTo>
                <a:lnTo>
                  <a:pt x="240" y="56"/>
                </a:lnTo>
                <a:lnTo>
                  <a:pt x="244" y="52"/>
                </a:lnTo>
                <a:lnTo>
                  <a:pt x="248" y="48"/>
                </a:lnTo>
                <a:lnTo>
                  <a:pt x="252" y="48"/>
                </a:lnTo>
                <a:lnTo>
                  <a:pt x="256" y="48"/>
                </a:lnTo>
                <a:lnTo>
                  <a:pt x="260" y="52"/>
                </a:lnTo>
                <a:lnTo>
                  <a:pt x="260" y="56"/>
                </a:lnTo>
                <a:lnTo>
                  <a:pt x="264" y="60"/>
                </a:lnTo>
                <a:lnTo>
                  <a:pt x="264" y="64"/>
                </a:lnTo>
                <a:lnTo>
                  <a:pt x="268" y="72"/>
                </a:lnTo>
                <a:lnTo>
                  <a:pt x="268" y="84"/>
                </a:lnTo>
                <a:lnTo>
                  <a:pt x="268" y="92"/>
                </a:lnTo>
                <a:lnTo>
                  <a:pt x="272" y="104"/>
                </a:lnTo>
                <a:lnTo>
                  <a:pt x="272" y="112"/>
                </a:lnTo>
                <a:lnTo>
                  <a:pt x="276" y="128"/>
                </a:lnTo>
                <a:lnTo>
                  <a:pt x="276" y="144"/>
                </a:lnTo>
                <a:lnTo>
                  <a:pt x="280" y="152"/>
                </a:lnTo>
                <a:lnTo>
                  <a:pt x="284" y="156"/>
                </a:lnTo>
                <a:lnTo>
                  <a:pt x="284" y="160"/>
                </a:lnTo>
                <a:lnTo>
                  <a:pt x="284" y="164"/>
                </a:lnTo>
                <a:lnTo>
                  <a:pt x="280" y="168"/>
                </a:lnTo>
                <a:lnTo>
                  <a:pt x="280" y="172"/>
                </a:lnTo>
                <a:lnTo>
                  <a:pt x="276" y="176"/>
                </a:lnTo>
                <a:lnTo>
                  <a:pt x="268" y="176"/>
                </a:lnTo>
                <a:lnTo>
                  <a:pt x="264" y="180"/>
                </a:lnTo>
                <a:lnTo>
                  <a:pt x="236" y="192"/>
                </a:lnTo>
                <a:lnTo>
                  <a:pt x="212" y="200"/>
                </a:lnTo>
                <a:lnTo>
                  <a:pt x="196" y="200"/>
                </a:lnTo>
                <a:lnTo>
                  <a:pt x="176" y="200"/>
                </a:lnTo>
                <a:lnTo>
                  <a:pt x="156" y="204"/>
                </a:lnTo>
                <a:lnTo>
                  <a:pt x="136" y="204"/>
                </a:lnTo>
                <a:lnTo>
                  <a:pt x="112" y="204"/>
                </a:lnTo>
                <a:lnTo>
                  <a:pt x="92" y="200"/>
                </a:lnTo>
                <a:lnTo>
                  <a:pt x="76" y="200"/>
                </a:lnTo>
                <a:lnTo>
                  <a:pt x="64" y="196"/>
                </a:lnTo>
                <a:lnTo>
                  <a:pt x="48" y="192"/>
                </a:lnTo>
                <a:lnTo>
                  <a:pt x="36" y="184"/>
                </a:lnTo>
                <a:lnTo>
                  <a:pt x="28" y="180"/>
                </a:lnTo>
                <a:lnTo>
                  <a:pt x="20" y="172"/>
                </a:lnTo>
                <a:lnTo>
                  <a:pt x="16" y="160"/>
                </a:lnTo>
                <a:lnTo>
                  <a:pt x="8" y="152"/>
                </a:lnTo>
                <a:lnTo>
                  <a:pt x="8" y="140"/>
                </a:lnTo>
                <a:lnTo>
                  <a:pt x="4" y="128"/>
                </a:lnTo>
                <a:lnTo>
                  <a:pt x="0" y="116"/>
                </a:lnTo>
                <a:lnTo>
                  <a:pt x="0" y="100"/>
                </a:lnTo>
                <a:lnTo>
                  <a:pt x="0" y="84"/>
                </a:lnTo>
                <a:lnTo>
                  <a:pt x="4" y="68"/>
                </a:lnTo>
                <a:lnTo>
                  <a:pt x="4" y="60"/>
                </a:lnTo>
                <a:lnTo>
                  <a:pt x="4" y="52"/>
                </a:lnTo>
                <a:lnTo>
                  <a:pt x="4" y="36"/>
                </a:lnTo>
                <a:lnTo>
                  <a:pt x="4" y="28"/>
                </a:lnTo>
                <a:lnTo>
                  <a:pt x="4" y="20"/>
                </a:lnTo>
                <a:lnTo>
                  <a:pt x="0" y="16"/>
                </a:lnTo>
                <a:lnTo>
                  <a:pt x="0" y="12"/>
                </a:lnTo>
                <a:lnTo>
                  <a:pt x="0" y="8"/>
                </a:lnTo>
                <a:lnTo>
                  <a:pt x="4" y="4"/>
                </a:lnTo>
                <a:lnTo>
                  <a:pt x="8" y="4"/>
                </a:lnTo>
                <a:lnTo>
                  <a:pt x="12" y="0"/>
                </a:lnTo>
                <a:lnTo>
                  <a:pt x="24" y="4"/>
                </a:lnTo>
                <a:lnTo>
                  <a:pt x="32" y="4"/>
                </a:lnTo>
                <a:lnTo>
                  <a:pt x="44" y="8"/>
                </a:lnTo>
                <a:lnTo>
                  <a:pt x="52" y="12"/>
                </a:lnTo>
                <a:lnTo>
                  <a:pt x="56" y="16"/>
                </a:lnTo>
                <a:lnTo>
                  <a:pt x="60" y="20"/>
                </a:lnTo>
                <a:lnTo>
                  <a:pt x="60" y="28"/>
                </a:lnTo>
                <a:lnTo>
                  <a:pt x="60" y="36"/>
                </a:lnTo>
                <a:lnTo>
                  <a:pt x="56" y="48"/>
                </a:lnTo>
                <a:lnTo>
                  <a:pt x="52" y="64"/>
                </a:lnTo>
                <a:lnTo>
                  <a:pt x="48" y="76"/>
                </a:lnTo>
                <a:lnTo>
                  <a:pt x="48" y="92"/>
                </a:lnTo>
                <a:lnTo>
                  <a:pt x="48" y="100"/>
                </a:lnTo>
                <a:lnTo>
                  <a:pt x="48" y="112"/>
                </a:lnTo>
                <a:lnTo>
                  <a:pt x="48" y="120"/>
                </a:lnTo>
                <a:lnTo>
                  <a:pt x="48" y="128"/>
                </a:lnTo>
                <a:lnTo>
                  <a:pt x="52" y="132"/>
                </a:lnTo>
                <a:lnTo>
                  <a:pt x="60" y="140"/>
                </a:lnTo>
                <a:lnTo>
                  <a:pt x="68" y="144"/>
                </a:lnTo>
                <a:lnTo>
                  <a:pt x="76" y="148"/>
                </a:lnTo>
                <a:lnTo>
                  <a:pt x="84" y="152"/>
                </a:lnTo>
                <a:lnTo>
                  <a:pt x="96" y="152"/>
                </a:lnTo>
                <a:lnTo>
                  <a:pt x="108" y="152"/>
                </a:lnTo>
                <a:lnTo>
                  <a:pt x="120" y="156"/>
                </a:lnTo>
                <a:lnTo>
                  <a:pt x="136" y="156"/>
                </a:lnTo>
                <a:lnTo>
                  <a:pt x="148" y="156"/>
                </a:lnTo>
                <a:lnTo>
                  <a:pt x="164" y="156"/>
                </a:lnTo>
                <a:lnTo>
                  <a:pt x="172" y="152"/>
                </a:lnTo>
                <a:lnTo>
                  <a:pt x="184" y="152"/>
                </a:lnTo>
                <a:lnTo>
                  <a:pt x="192" y="148"/>
                </a:lnTo>
                <a:lnTo>
                  <a:pt x="196" y="144"/>
                </a:lnTo>
                <a:lnTo>
                  <a:pt x="204" y="144"/>
                </a:lnTo>
                <a:lnTo>
                  <a:pt x="208" y="140"/>
                </a:lnTo>
                <a:lnTo>
                  <a:pt x="212" y="136"/>
                </a:lnTo>
                <a:lnTo>
                  <a:pt x="212" y="136"/>
                </a:lnTo>
                <a:lnTo>
                  <a:pt x="212" y="132"/>
                </a:lnTo>
                <a:lnTo>
                  <a:pt x="216" y="128"/>
                </a:lnTo>
                <a:lnTo>
                  <a:pt x="216" y="124"/>
                </a:lnTo>
                <a:lnTo>
                  <a:pt x="220" y="116"/>
                </a:lnTo>
                <a:lnTo>
                  <a:pt x="220" y="108"/>
                </a:lnTo>
                <a:lnTo>
                  <a:pt x="224" y="100"/>
                </a:lnTo>
                <a:lnTo>
                  <a:pt x="224" y="92"/>
                </a:lnTo>
                <a:lnTo>
                  <a:pt x="224" y="92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3" name="Freeform 257">
            <a:extLst>
              <a:ext uri="{FF2B5EF4-FFF2-40B4-BE49-F238E27FC236}">
                <a16:creationId xmlns:a16="http://schemas.microsoft.com/office/drawing/2014/main" id="{DC26F357-035D-4FC1-94E3-4F1E8933300E}"/>
              </a:ext>
            </a:extLst>
          </p:cNvPr>
          <p:cNvSpPr>
            <a:spLocks/>
          </p:cNvSpPr>
          <p:nvPr/>
        </p:nvSpPr>
        <p:spPr bwMode="auto">
          <a:xfrm>
            <a:off x="2275963" y="749642"/>
            <a:ext cx="231857" cy="1340334"/>
          </a:xfrm>
          <a:custGeom>
            <a:avLst/>
            <a:gdLst>
              <a:gd name="T0" fmla="*/ 32 w 64"/>
              <a:gd name="T1" fmla="*/ 4 h 276"/>
              <a:gd name="T2" fmla="*/ 36 w 64"/>
              <a:gd name="T3" fmla="*/ 8 h 276"/>
              <a:gd name="T4" fmla="*/ 44 w 64"/>
              <a:gd name="T5" fmla="*/ 8 h 276"/>
              <a:gd name="T6" fmla="*/ 52 w 64"/>
              <a:gd name="T7" fmla="*/ 8 h 276"/>
              <a:gd name="T8" fmla="*/ 64 w 64"/>
              <a:gd name="T9" fmla="*/ 8 h 276"/>
              <a:gd name="T10" fmla="*/ 64 w 64"/>
              <a:gd name="T11" fmla="*/ 32 h 276"/>
              <a:gd name="T12" fmla="*/ 64 w 64"/>
              <a:gd name="T13" fmla="*/ 52 h 276"/>
              <a:gd name="T14" fmla="*/ 64 w 64"/>
              <a:gd name="T15" fmla="*/ 72 h 276"/>
              <a:gd name="T16" fmla="*/ 64 w 64"/>
              <a:gd name="T17" fmla="*/ 92 h 276"/>
              <a:gd name="T18" fmla="*/ 64 w 64"/>
              <a:gd name="T19" fmla="*/ 112 h 276"/>
              <a:gd name="T20" fmla="*/ 60 w 64"/>
              <a:gd name="T21" fmla="*/ 128 h 276"/>
              <a:gd name="T22" fmla="*/ 60 w 64"/>
              <a:gd name="T23" fmla="*/ 144 h 276"/>
              <a:gd name="T24" fmla="*/ 60 w 64"/>
              <a:gd name="T25" fmla="*/ 156 h 276"/>
              <a:gd name="T26" fmla="*/ 60 w 64"/>
              <a:gd name="T27" fmla="*/ 172 h 276"/>
              <a:gd name="T28" fmla="*/ 60 w 64"/>
              <a:gd name="T29" fmla="*/ 184 h 276"/>
              <a:gd name="T30" fmla="*/ 60 w 64"/>
              <a:gd name="T31" fmla="*/ 196 h 276"/>
              <a:gd name="T32" fmla="*/ 60 w 64"/>
              <a:gd name="T33" fmla="*/ 204 h 276"/>
              <a:gd name="T34" fmla="*/ 60 w 64"/>
              <a:gd name="T35" fmla="*/ 212 h 276"/>
              <a:gd name="T36" fmla="*/ 60 w 64"/>
              <a:gd name="T37" fmla="*/ 220 h 276"/>
              <a:gd name="T38" fmla="*/ 60 w 64"/>
              <a:gd name="T39" fmla="*/ 228 h 276"/>
              <a:gd name="T40" fmla="*/ 60 w 64"/>
              <a:gd name="T41" fmla="*/ 232 h 276"/>
              <a:gd name="T42" fmla="*/ 60 w 64"/>
              <a:gd name="T43" fmla="*/ 244 h 276"/>
              <a:gd name="T44" fmla="*/ 56 w 64"/>
              <a:gd name="T45" fmla="*/ 252 h 276"/>
              <a:gd name="T46" fmla="*/ 56 w 64"/>
              <a:gd name="T47" fmla="*/ 260 h 276"/>
              <a:gd name="T48" fmla="*/ 52 w 64"/>
              <a:gd name="T49" fmla="*/ 264 h 276"/>
              <a:gd name="T50" fmla="*/ 52 w 64"/>
              <a:gd name="T51" fmla="*/ 268 h 276"/>
              <a:gd name="T52" fmla="*/ 48 w 64"/>
              <a:gd name="T53" fmla="*/ 272 h 276"/>
              <a:gd name="T54" fmla="*/ 44 w 64"/>
              <a:gd name="T55" fmla="*/ 272 h 276"/>
              <a:gd name="T56" fmla="*/ 40 w 64"/>
              <a:gd name="T57" fmla="*/ 276 h 276"/>
              <a:gd name="T58" fmla="*/ 36 w 64"/>
              <a:gd name="T59" fmla="*/ 272 h 276"/>
              <a:gd name="T60" fmla="*/ 28 w 64"/>
              <a:gd name="T61" fmla="*/ 268 h 276"/>
              <a:gd name="T62" fmla="*/ 20 w 64"/>
              <a:gd name="T63" fmla="*/ 264 h 276"/>
              <a:gd name="T64" fmla="*/ 16 w 64"/>
              <a:gd name="T65" fmla="*/ 252 h 276"/>
              <a:gd name="T66" fmla="*/ 8 w 64"/>
              <a:gd name="T67" fmla="*/ 244 h 276"/>
              <a:gd name="T68" fmla="*/ 8 w 64"/>
              <a:gd name="T69" fmla="*/ 236 h 276"/>
              <a:gd name="T70" fmla="*/ 4 w 64"/>
              <a:gd name="T71" fmla="*/ 228 h 276"/>
              <a:gd name="T72" fmla="*/ 4 w 64"/>
              <a:gd name="T73" fmla="*/ 224 h 276"/>
              <a:gd name="T74" fmla="*/ 4 w 64"/>
              <a:gd name="T75" fmla="*/ 220 h 276"/>
              <a:gd name="T76" fmla="*/ 4 w 64"/>
              <a:gd name="T77" fmla="*/ 216 h 276"/>
              <a:gd name="T78" fmla="*/ 4 w 64"/>
              <a:gd name="T79" fmla="*/ 212 h 276"/>
              <a:gd name="T80" fmla="*/ 4 w 64"/>
              <a:gd name="T81" fmla="*/ 208 h 276"/>
              <a:gd name="T82" fmla="*/ 8 w 64"/>
              <a:gd name="T83" fmla="*/ 200 h 276"/>
              <a:gd name="T84" fmla="*/ 8 w 64"/>
              <a:gd name="T85" fmla="*/ 192 h 276"/>
              <a:gd name="T86" fmla="*/ 8 w 64"/>
              <a:gd name="T87" fmla="*/ 184 h 276"/>
              <a:gd name="T88" fmla="*/ 8 w 64"/>
              <a:gd name="T89" fmla="*/ 176 h 276"/>
              <a:gd name="T90" fmla="*/ 12 w 64"/>
              <a:gd name="T91" fmla="*/ 156 h 276"/>
              <a:gd name="T92" fmla="*/ 12 w 64"/>
              <a:gd name="T93" fmla="*/ 132 h 276"/>
              <a:gd name="T94" fmla="*/ 12 w 64"/>
              <a:gd name="T95" fmla="*/ 112 h 276"/>
              <a:gd name="T96" fmla="*/ 12 w 64"/>
              <a:gd name="T97" fmla="*/ 88 h 276"/>
              <a:gd name="T98" fmla="*/ 8 w 64"/>
              <a:gd name="T99" fmla="*/ 68 h 276"/>
              <a:gd name="T100" fmla="*/ 8 w 64"/>
              <a:gd name="T101" fmla="*/ 52 h 276"/>
              <a:gd name="T102" fmla="*/ 4 w 64"/>
              <a:gd name="T103" fmla="*/ 36 h 276"/>
              <a:gd name="T104" fmla="*/ 0 w 64"/>
              <a:gd name="T105" fmla="*/ 24 h 276"/>
              <a:gd name="T106" fmla="*/ 0 w 64"/>
              <a:gd name="T107" fmla="*/ 16 h 276"/>
              <a:gd name="T108" fmla="*/ 0 w 64"/>
              <a:gd name="T109" fmla="*/ 8 h 276"/>
              <a:gd name="T110" fmla="*/ 4 w 64"/>
              <a:gd name="T111" fmla="*/ 4 h 276"/>
              <a:gd name="T112" fmla="*/ 8 w 64"/>
              <a:gd name="T113" fmla="*/ 0 h 276"/>
              <a:gd name="T114" fmla="*/ 16 w 64"/>
              <a:gd name="T115" fmla="*/ 0 h 276"/>
              <a:gd name="T116" fmla="*/ 24 w 64"/>
              <a:gd name="T117" fmla="*/ 0 h 276"/>
              <a:gd name="T118" fmla="*/ 28 w 64"/>
              <a:gd name="T119" fmla="*/ 0 h 276"/>
              <a:gd name="T120" fmla="*/ 32 w 64"/>
              <a:gd name="T121" fmla="*/ 4 h 276"/>
              <a:gd name="T122" fmla="*/ 32 w 64"/>
              <a:gd name="T123" fmla="*/ 4 h 2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64" h="276">
                <a:moveTo>
                  <a:pt x="32" y="4"/>
                </a:moveTo>
                <a:lnTo>
                  <a:pt x="36" y="8"/>
                </a:lnTo>
                <a:lnTo>
                  <a:pt x="44" y="8"/>
                </a:lnTo>
                <a:lnTo>
                  <a:pt x="52" y="8"/>
                </a:lnTo>
                <a:lnTo>
                  <a:pt x="64" y="8"/>
                </a:lnTo>
                <a:lnTo>
                  <a:pt x="64" y="32"/>
                </a:lnTo>
                <a:lnTo>
                  <a:pt x="64" y="52"/>
                </a:lnTo>
                <a:lnTo>
                  <a:pt x="64" y="72"/>
                </a:lnTo>
                <a:lnTo>
                  <a:pt x="64" y="92"/>
                </a:lnTo>
                <a:lnTo>
                  <a:pt x="64" y="112"/>
                </a:lnTo>
                <a:lnTo>
                  <a:pt x="60" y="128"/>
                </a:lnTo>
                <a:lnTo>
                  <a:pt x="60" y="144"/>
                </a:lnTo>
                <a:lnTo>
                  <a:pt x="60" y="156"/>
                </a:lnTo>
                <a:lnTo>
                  <a:pt x="60" y="172"/>
                </a:lnTo>
                <a:lnTo>
                  <a:pt x="60" y="184"/>
                </a:lnTo>
                <a:lnTo>
                  <a:pt x="60" y="196"/>
                </a:lnTo>
                <a:lnTo>
                  <a:pt x="60" y="204"/>
                </a:lnTo>
                <a:lnTo>
                  <a:pt x="60" y="212"/>
                </a:lnTo>
                <a:lnTo>
                  <a:pt x="60" y="220"/>
                </a:lnTo>
                <a:lnTo>
                  <a:pt x="60" y="228"/>
                </a:lnTo>
                <a:lnTo>
                  <a:pt x="60" y="232"/>
                </a:lnTo>
                <a:lnTo>
                  <a:pt x="60" y="244"/>
                </a:lnTo>
                <a:lnTo>
                  <a:pt x="56" y="252"/>
                </a:lnTo>
                <a:lnTo>
                  <a:pt x="56" y="260"/>
                </a:lnTo>
                <a:lnTo>
                  <a:pt x="52" y="264"/>
                </a:lnTo>
                <a:lnTo>
                  <a:pt x="52" y="268"/>
                </a:lnTo>
                <a:lnTo>
                  <a:pt x="48" y="272"/>
                </a:lnTo>
                <a:lnTo>
                  <a:pt x="44" y="272"/>
                </a:lnTo>
                <a:lnTo>
                  <a:pt x="40" y="276"/>
                </a:lnTo>
                <a:lnTo>
                  <a:pt x="36" y="272"/>
                </a:lnTo>
                <a:lnTo>
                  <a:pt x="28" y="268"/>
                </a:lnTo>
                <a:lnTo>
                  <a:pt x="20" y="264"/>
                </a:lnTo>
                <a:lnTo>
                  <a:pt x="16" y="252"/>
                </a:lnTo>
                <a:lnTo>
                  <a:pt x="8" y="244"/>
                </a:lnTo>
                <a:lnTo>
                  <a:pt x="8" y="236"/>
                </a:lnTo>
                <a:lnTo>
                  <a:pt x="4" y="228"/>
                </a:lnTo>
                <a:lnTo>
                  <a:pt x="4" y="224"/>
                </a:lnTo>
                <a:lnTo>
                  <a:pt x="4" y="220"/>
                </a:lnTo>
                <a:lnTo>
                  <a:pt x="4" y="216"/>
                </a:lnTo>
                <a:lnTo>
                  <a:pt x="4" y="212"/>
                </a:lnTo>
                <a:lnTo>
                  <a:pt x="4" y="208"/>
                </a:lnTo>
                <a:lnTo>
                  <a:pt x="8" y="200"/>
                </a:lnTo>
                <a:lnTo>
                  <a:pt x="8" y="192"/>
                </a:lnTo>
                <a:lnTo>
                  <a:pt x="8" y="184"/>
                </a:lnTo>
                <a:lnTo>
                  <a:pt x="8" y="176"/>
                </a:lnTo>
                <a:lnTo>
                  <a:pt x="12" y="156"/>
                </a:lnTo>
                <a:lnTo>
                  <a:pt x="12" y="132"/>
                </a:lnTo>
                <a:lnTo>
                  <a:pt x="12" y="112"/>
                </a:lnTo>
                <a:lnTo>
                  <a:pt x="12" y="88"/>
                </a:lnTo>
                <a:lnTo>
                  <a:pt x="8" y="68"/>
                </a:lnTo>
                <a:lnTo>
                  <a:pt x="8" y="52"/>
                </a:lnTo>
                <a:lnTo>
                  <a:pt x="4" y="36"/>
                </a:lnTo>
                <a:lnTo>
                  <a:pt x="0" y="24"/>
                </a:lnTo>
                <a:lnTo>
                  <a:pt x="0" y="16"/>
                </a:lnTo>
                <a:lnTo>
                  <a:pt x="0" y="8"/>
                </a:lnTo>
                <a:lnTo>
                  <a:pt x="4" y="4"/>
                </a:lnTo>
                <a:lnTo>
                  <a:pt x="8" y="0"/>
                </a:lnTo>
                <a:lnTo>
                  <a:pt x="16" y="0"/>
                </a:lnTo>
                <a:lnTo>
                  <a:pt x="24" y="0"/>
                </a:lnTo>
                <a:lnTo>
                  <a:pt x="28" y="0"/>
                </a:lnTo>
                <a:lnTo>
                  <a:pt x="32" y="4"/>
                </a:lnTo>
                <a:lnTo>
                  <a:pt x="32" y="4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4" name="Freeform 258">
            <a:extLst>
              <a:ext uri="{FF2B5EF4-FFF2-40B4-BE49-F238E27FC236}">
                <a16:creationId xmlns:a16="http://schemas.microsoft.com/office/drawing/2014/main" id="{FE0AC3E7-D7F0-42EE-80F6-046B29B6C5E1}"/>
              </a:ext>
            </a:extLst>
          </p:cNvPr>
          <p:cNvSpPr>
            <a:spLocks/>
          </p:cNvSpPr>
          <p:nvPr/>
        </p:nvSpPr>
        <p:spPr bwMode="auto">
          <a:xfrm>
            <a:off x="2391892" y="652516"/>
            <a:ext cx="985391" cy="1495735"/>
          </a:xfrm>
          <a:custGeom>
            <a:avLst/>
            <a:gdLst>
              <a:gd name="T0" fmla="*/ 172 w 272"/>
              <a:gd name="T1" fmla="*/ 4 h 308"/>
              <a:gd name="T2" fmla="*/ 180 w 272"/>
              <a:gd name="T3" fmla="*/ 0 h 308"/>
              <a:gd name="T4" fmla="*/ 196 w 272"/>
              <a:gd name="T5" fmla="*/ 0 h 308"/>
              <a:gd name="T6" fmla="*/ 220 w 272"/>
              <a:gd name="T7" fmla="*/ 8 h 308"/>
              <a:gd name="T8" fmla="*/ 252 w 272"/>
              <a:gd name="T9" fmla="*/ 20 h 308"/>
              <a:gd name="T10" fmla="*/ 264 w 272"/>
              <a:gd name="T11" fmla="*/ 32 h 308"/>
              <a:gd name="T12" fmla="*/ 268 w 272"/>
              <a:gd name="T13" fmla="*/ 36 h 308"/>
              <a:gd name="T14" fmla="*/ 268 w 272"/>
              <a:gd name="T15" fmla="*/ 44 h 308"/>
              <a:gd name="T16" fmla="*/ 264 w 272"/>
              <a:gd name="T17" fmla="*/ 52 h 308"/>
              <a:gd name="T18" fmla="*/ 260 w 272"/>
              <a:gd name="T19" fmla="*/ 60 h 308"/>
              <a:gd name="T20" fmla="*/ 252 w 272"/>
              <a:gd name="T21" fmla="*/ 72 h 308"/>
              <a:gd name="T22" fmla="*/ 252 w 272"/>
              <a:gd name="T23" fmla="*/ 92 h 308"/>
              <a:gd name="T24" fmla="*/ 252 w 272"/>
              <a:gd name="T25" fmla="*/ 124 h 308"/>
              <a:gd name="T26" fmla="*/ 248 w 272"/>
              <a:gd name="T27" fmla="*/ 160 h 308"/>
              <a:gd name="T28" fmla="*/ 248 w 272"/>
              <a:gd name="T29" fmla="*/ 196 h 308"/>
              <a:gd name="T30" fmla="*/ 244 w 272"/>
              <a:gd name="T31" fmla="*/ 228 h 308"/>
              <a:gd name="T32" fmla="*/ 244 w 272"/>
              <a:gd name="T33" fmla="*/ 252 h 308"/>
              <a:gd name="T34" fmla="*/ 240 w 272"/>
              <a:gd name="T35" fmla="*/ 276 h 308"/>
              <a:gd name="T36" fmla="*/ 236 w 272"/>
              <a:gd name="T37" fmla="*/ 292 h 308"/>
              <a:gd name="T38" fmla="*/ 228 w 272"/>
              <a:gd name="T39" fmla="*/ 304 h 308"/>
              <a:gd name="T40" fmla="*/ 224 w 272"/>
              <a:gd name="T41" fmla="*/ 308 h 308"/>
              <a:gd name="T42" fmla="*/ 212 w 272"/>
              <a:gd name="T43" fmla="*/ 308 h 308"/>
              <a:gd name="T44" fmla="*/ 200 w 272"/>
              <a:gd name="T45" fmla="*/ 292 h 308"/>
              <a:gd name="T46" fmla="*/ 188 w 272"/>
              <a:gd name="T47" fmla="*/ 272 h 308"/>
              <a:gd name="T48" fmla="*/ 184 w 272"/>
              <a:gd name="T49" fmla="*/ 244 h 308"/>
              <a:gd name="T50" fmla="*/ 188 w 272"/>
              <a:gd name="T51" fmla="*/ 212 h 308"/>
              <a:gd name="T52" fmla="*/ 192 w 272"/>
              <a:gd name="T53" fmla="*/ 168 h 308"/>
              <a:gd name="T54" fmla="*/ 192 w 272"/>
              <a:gd name="T55" fmla="*/ 132 h 308"/>
              <a:gd name="T56" fmla="*/ 192 w 272"/>
              <a:gd name="T57" fmla="*/ 112 h 308"/>
              <a:gd name="T58" fmla="*/ 192 w 272"/>
              <a:gd name="T59" fmla="*/ 92 h 308"/>
              <a:gd name="T60" fmla="*/ 192 w 272"/>
              <a:gd name="T61" fmla="*/ 80 h 308"/>
              <a:gd name="T62" fmla="*/ 192 w 272"/>
              <a:gd name="T63" fmla="*/ 68 h 308"/>
              <a:gd name="T64" fmla="*/ 192 w 272"/>
              <a:gd name="T65" fmla="*/ 56 h 308"/>
              <a:gd name="T66" fmla="*/ 184 w 272"/>
              <a:gd name="T67" fmla="*/ 48 h 308"/>
              <a:gd name="T68" fmla="*/ 176 w 272"/>
              <a:gd name="T69" fmla="*/ 44 h 308"/>
              <a:gd name="T70" fmla="*/ 172 w 272"/>
              <a:gd name="T71" fmla="*/ 44 h 308"/>
              <a:gd name="T72" fmla="*/ 164 w 272"/>
              <a:gd name="T73" fmla="*/ 44 h 308"/>
              <a:gd name="T74" fmla="*/ 148 w 272"/>
              <a:gd name="T75" fmla="*/ 44 h 308"/>
              <a:gd name="T76" fmla="*/ 128 w 272"/>
              <a:gd name="T77" fmla="*/ 44 h 308"/>
              <a:gd name="T78" fmla="*/ 104 w 272"/>
              <a:gd name="T79" fmla="*/ 48 h 308"/>
              <a:gd name="T80" fmla="*/ 72 w 272"/>
              <a:gd name="T81" fmla="*/ 52 h 308"/>
              <a:gd name="T82" fmla="*/ 40 w 272"/>
              <a:gd name="T83" fmla="*/ 56 h 308"/>
              <a:gd name="T84" fmla="*/ 0 w 272"/>
              <a:gd name="T85" fmla="*/ 60 h 308"/>
              <a:gd name="T86" fmla="*/ 20 w 272"/>
              <a:gd name="T87" fmla="*/ 28 h 308"/>
              <a:gd name="T88" fmla="*/ 72 w 272"/>
              <a:gd name="T89" fmla="*/ 24 h 308"/>
              <a:gd name="T90" fmla="*/ 116 w 272"/>
              <a:gd name="T91" fmla="*/ 16 h 308"/>
              <a:gd name="T92" fmla="*/ 140 w 272"/>
              <a:gd name="T93" fmla="*/ 12 h 308"/>
              <a:gd name="T94" fmla="*/ 156 w 272"/>
              <a:gd name="T95" fmla="*/ 8 h 308"/>
              <a:gd name="T96" fmla="*/ 164 w 272"/>
              <a:gd name="T97" fmla="*/ 8 h 308"/>
              <a:gd name="T98" fmla="*/ 168 w 272"/>
              <a:gd name="T99" fmla="*/ 8 h 3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272" h="308">
                <a:moveTo>
                  <a:pt x="168" y="8"/>
                </a:moveTo>
                <a:lnTo>
                  <a:pt x="172" y="4"/>
                </a:lnTo>
                <a:lnTo>
                  <a:pt x="176" y="0"/>
                </a:lnTo>
                <a:lnTo>
                  <a:pt x="180" y="0"/>
                </a:lnTo>
                <a:lnTo>
                  <a:pt x="188" y="0"/>
                </a:lnTo>
                <a:lnTo>
                  <a:pt x="196" y="0"/>
                </a:lnTo>
                <a:lnTo>
                  <a:pt x="208" y="4"/>
                </a:lnTo>
                <a:lnTo>
                  <a:pt x="220" y="8"/>
                </a:lnTo>
                <a:lnTo>
                  <a:pt x="240" y="12"/>
                </a:lnTo>
                <a:lnTo>
                  <a:pt x="252" y="20"/>
                </a:lnTo>
                <a:lnTo>
                  <a:pt x="260" y="28"/>
                </a:lnTo>
                <a:lnTo>
                  <a:pt x="264" y="32"/>
                </a:lnTo>
                <a:lnTo>
                  <a:pt x="268" y="32"/>
                </a:lnTo>
                <a:lnTo>
                  <a:pt x="268" y="36"/>
                </a:lnTo>
                <a:lnTo>
                  <a:pt x="272" y="40"/>
                </a:lnTo>
                <a:lnTo>
                  <a:pt x="268" y="44"/>
                </a:lnTo>
                <a:lnTo>
                  <a:pt x="268" y="48"/>
                </a:lnTo>
                <a:lnTo>
                  <a:pt x="264" y="52"/>
                </a:lnTo>
                <a:lnTo>
                  <a:pt x="260" y="56"/>
                </a:lnTo>
                <a:lnTo>
                  <a:pt x="260" y="60"/>
                </a:lnTo>
                <a:lnTo>
                  <a:pt x="256" y="64"/>
                </a:lnTo>
                <a:lnTo>
                  <a:pt x="252" y="72"/>
                </a:lnTo>
                <a:lnTo>
                  <a:pt x="252" y="80"/>
                </a:lnTo>
                <a:lnTo>
                  <a:pt x="252" y="92"/>
                </a:lnTo>
                <a:lnTo>
                  <a:pt x="252" y="108"/>
                </a:lnTo>
                <a:lnTo>
                  <a:pt x="252" y="124"/>
                </a:lnTo>
                <a:lnTo>
                  <a:pt x="248" y="144"/>
                </a:lnTo>
                <a:lnTo>
                  <a:pt x="248" y="160"/>
                </a:lnTo>
                <a:lnTo>
                  <a:pt x="248" y="180"/>
                </a:lnTo>
                <a:lnTo>
                  <a:pt x="248" y="196"/>
                </a:lnTo>
                <a:lnTo>
                  <a:pt x="244" y="212"/>
                </a:lnTo>
                <a:lnTo>
                  <a:pt x="244" y="228"/>
                </a:lnTo>
                <a:lnTo>
                  <a:pt x="244" y="240"/>
                </a:lnTo>
                <a:lnTo>
                  <a:pt x="244" y="252"/>
                </a:lnTo>
                <a:lnTo>
                  <a:pt x="240" y="264"/>
                </a:lnTo>
                <a:lnTo>
                  <a:pt x="240" y="276"/>
                </a:lnTo>
                <a:lnTo>
                  <a:pt x="236" y="284"/>
                </a:lnTo>
                <a:lnTo>
                  <a:pt x="236" y="292"/>
                </a:lnTo>
                <a:lnTo>
                  <a:pt x="232" y="296"/>
                </a:lnTo>
                <a:lnTo>
                  <a:pt x="228" y="304"/>
                </a:lnTo>
                <a:lnTo>
                  <a:pt x="228" y="304"/>
                </a:lnTo>
                <a:lnTo>
                  <a:pt x="224" y="308"/>
                </a:lnTo>
                <a:lnTo>
                  <a:pt x="220" y="308"/>
                </a:lnTo>
                <a:lnTo>
                  <a:pt x="212" y="308"/>
                </a:lnTo>
                <a:lnTo>
                  <a:pt x="208" y="300"/>
                </a:lnTo>
                <a:lnTo>
                  <a:pt x="200" y="292"/>
                </a:lnTo>
                <a:lnTo>
                  <a:pt x="196" y="284"/>
                </a:lnTo>
                <a:lnTo>
                  <a:pt x="188" y="272"/>
                </a:lnTo>
                <a:lnTo>
                  <a:pt x="184" y="256"/>
                </a:lnTo>
                <a:lnTo>
                  <a:pt x="184" y="244"/>
                </a:lnTo>
                <a:lnTo>
                  <a:pt x="184" y="228"/>
                </a:lnTo>
                <a:lnTo>
                  <a:pt x="188" y="212"/>
                </a:lnTo>
                <a:lnTo>
                  <a:pt x="188" y="192"/>
                </a:lnTo>
                <a:lnTo>
                  <a:pt x="192" y="168"/>
                </a:lnTo>
                <a:lnTo>
                  <a:pt x="192" y="144"/>
                </a:lnTo>
                <a:lnTo>
                  <a:pt x="192" y="132"/>
                </a:lnTo>
                <a:lnTo>
                  <a:pt x="192" y="120"/>
                </a:lnTo>
                <a:lnTo>
                  <a:pt x="192" y="112"/>
                </a:lnTo>
                <a:lnTo>
                  <a:pt x="192" y="100"/>
                </a:lnTo>
                <a:lnTo>
                  <a:pt x="192" y="92"/>
                </a:lnTo>
                <a:lnTo>
                  <a:pt x="192" y="88"/>
                </a:lnTo>
                <a:lnTo>
                  <a:pt x="192" y="80"/>
                </a:lnTo>
                <a:lnTo>
                  <a:pt x="192" y="76"/>
                </a:lnTo>
                <a:lnTo>
                  <a:pt x="192" y="68"/>
                </a:lnTo>
                <a:lnTo>
                  <a:pt x="192" y="60"/>
                </a:lnTo>
                <a:lnTo>
                  <a:pt x="192" y="56"/>
                </a:lnTo>
                <a:lnTo>
                  <a:pt x="188" y="52"/>
                </a:lnTo>
                <a:lnTo>
                  <a:pt x="184" y="48"/>
                </a:lnTo>
                <a:lnTo>
                  <a:pt x="180" y="44"/>
                </a:lnTo>
                <a:lnTo>
                  <a:pt x="176" y="44"/>
                </a:lnTo>
                <a:lnTo>
                  <a:pt x="176" y="44"/>
                </a:lnTo>
                <a:lnTo>
                  <a:pt x="172" y="44"/>
                </a:lnTo>
                <a:lnTo>
                  <a:pt x="168" y="44"/>
                </a:lnTo>
                <a:lnTo>
                  <a:pt x="164" y="44"/>
                </a:lnTo>
                <a:lnTo>
                  <a:pt x="156" y="44"/>
                </a:lnTo>
                <a:lnTo>
                  <a:pt x="148" y="44"/>
                </a:lnTo>
                <a:lnTo>
                  <a:pt x="140" y="44"/>
                </a:lnTo>
                <a:lnTo>
                  <a:pt x="128" y="44"/>
                </a:lnTo>
                <a:lnTo>
                  <a:pt x="116" y="48"/>
                </a:lnTo>
                <a:lnTo>
                  <a:pt x="104" y="48"/>
                </a:lnTo>
                <a:lnTo>
                  <a:pt x="88" y="48"/>
                </a:lnTo>
                <a:lnTo>
                  <a:pt x="72" y="52"/>
                </a:lnTo>
                <a:lnTo>
                  <a:pt x="56" y="52"/>
                </a:lnTo>
                <a:lnTo>
                  <a:pt x="40" y="56"/>
                </a:lnTo>
                <a:lnTo>
                  <a:pt x="20" y="56"/>
                </a:lnTo>
                <a:lnTo>
                  <a:pt x="0" y="60"/>
                </a:lnTo>
                <a:lnTo>
                  <a:pt x="0" y="28"/>
                </a:lnTo>
                <a:lnTo>
                  <a:pt x="20" y="28"/>
                </a:lnTo>
                <a:lnTo>
                  <a:pt x="44" y="28"/>
                </a:lnTo>
                <a:lnTo>
                  <a:pt x="72" y="24"/>
                </a:lnTo>
                <a:lnTo>
                  <a:pt x="100" y="20"/>
                </a:lnTo>
                <a:lnTo>
                  <a:pt x="116" y="16"/>
                </a:lnTo>
                <a:lnTo>
                  <a:pt x="128" y="16"/>
                </a:lnTo>
                <a:lnTo>
                  <a:pt x="140" y="12"/>
                </a:lnTo>
                <a:lnTo>
                  <a:pt x="148" y="12"/>
                </a:lnTo>
                <a:lnTo>
                  <a:pt x="156" y="8"/>
                </a:lnTo>
                <a:lnTo>
                  <a:pt x="160" y="8"/>
                </a:lnTo>
                <a:lnTo>
                  <a:pt x="164" y="8"/>
                </a:lnTo>
                <a:lnTo>
                  <a:pt x="168" y="8"/>
                </a:lnTo>
                <a:lnTo>
                  <a:pt x="168" y="8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5" name="Freeform 259">
            <a:extLst>
              <a:ext uri="{FF2B5EF4-FFF2-40B4-BE49-F238E27FC236}">
                <a16:creationId xmlns:a16="http://schemas.microsoft.com/office/drawing/2014/main" id="{8E3CCF9B-A6B3-4366-A97D-113352C273D8}"/>
              </a:ext>
            </a:extLst>
          </p:cNvPr>
          <p:cNvSpPr>
            <a:spLocks/>
          </p:cNvSpPr>
          <p:nvPr/>
        </p:nvSpPr>
        <p:spPr bwMode="auto">
          <a:xfrm>
            <a:off x="1406500" y="866192"/>
            <a:ext cx="854972" cy="291377"/>
          </a:xfrm>
          <a:custGeom>
            <a:avLst/>
            <a:gdLst>
              <a:gd name="T0" fmla="*/ 20 w 236"/>
              <a:gd name="T1" fmla="*/ 56 h 60"/>
              <a:gd name="T2" fmla="*/ 12 w 236"/>
              <a:gd name="T3" fmla="*/ 52 h 60"/>
              <a:gd name="T4" fmla="*/ 8 w 236"/>
              <a:gd name="T5" fmla="*/ 48 h 60"/>
              <a:gd name="T6" fmla="*/ 4 w 236"/>
              <a:gd name="T7" fmla="*/ 44 h 60"/>
              <a:gd name="T8" fmla="*/ 0 w 236"/>
              <a:gd name="T9" fmla="*/ 36 h 60"/>
              <a:gd name="T10" fmla="*/ 24 w 236"/>
              <a:gd name="T11" fmla="*/ 32 h 60"/>
              <a:gd name="T12" fmla="*/ 44 w 236"/>
              <a:gd name="T13" fmla="*/ 28 h 60"/>
              <a:gd name="T14" fmla="*/ 64 w 236"/>
              <a:gd name="T15" fmla="*/ 20 h 60"/>
              <a:gd name="T16" fmla="*/ 84 w 236"/>
              <a:gd name="T17" fmla="*/ 20 h 60"/>
              <a:gd name="T18" fmla="*/ 100 w 236"/>
              <a:gd name="T19" fmla="*/ 16 h 60"/>
              <a:gd name="T20" fmla="*/ 116 w 236"/>
              <a:gd name="T21" fmla="*/ 12 h 60"/>
              <a:gd name="T22" fmla="*/ 132 w 236"/>
              <a:gd name="T23" fmla="*/ 8 h 60"/>
              <a:gd name="T24" fmla="*/ 144 w 236"/>
              <a:gd name="T25" fmla="*/ 8 h 60"/>
              <a:gd name="T26" fmla="*/ 160 w 236"/>
              <a:gd name="T27" fmla="*/ 4 h 60"/>
              <a:gd name="T28" fmla="*/ 168 w 236"/>
              <a:gd name="T29" fmla="*/ 4 h 60"/>
              <a:gd name="T30" fmla="*/ 180 w 236"/>
              <a:gd name="T31" fmla="*/ 4 h 60"/>
              <a:gd name="T32" fmla="*/ 188 w 236"/>
              <a:gd name="T33" fmla="*/ 0 h 60"/>
              <a:gd name="T34" fmla="*/ 196 w 236"/>
              <a:gd name="T35" fmla="*/ 0 h 60"/>
              <a:gd name="T36" fmla="*/ 204 w 236"/>
              <a:gd name="T37" fmla="*/ 4 h 60"/>
              <a:gd name="T38" fmla="*/ 208 w 236"/>
              <a:gd name="T39" fmla="*/ 4 h 60"/>
              <a:gd name="T40" fmla="*/ 212 w 236"/>
              <a:gd name="T41" fmla="*/ 4 h 60"/>
              <a:gd name="T42" fmla="*/ 220 w 236"/>
              <a:gd name="T43" fmla="*/ 8 h 60"/>
              <a:gd name="T44" fmla="*/ 228 w 236"/>
              <a:gd name="T45" fmla="*/ 16 h 60"/>
              <a:gd name="T46" fmla="*/ 232 w 236"/>
              <a:gd name="T47" fmla="*/ 20 h 60"/>
              <a:gd name="T48" fmla="*/ 236 w 236"/>
              <a:gd name="T49" fmla="*/ 24 h 60"/>
              <a:gd name="T50" fmla="*/ 232 w 236"/>
              <a:gd name="T51" fmla="*/ 28 h 60"/>
              <a:gd name="T52" fmla="*/ 228 w 236"/>
              <a:gd name="T53" fmla="*/ 28 h 60"/>
              <a:gd name="T54" fmla="*/ 224 w 236"/>
              <a:gd name="T55" fmla="*/ 32 h 60"/>
              <a:gd name="T56" fmla="*/ 212 w 236"/>
              <a:gd name="T57" fmla="*/ 36 h 60"/>
              <a:gd name="T58" fmla="*/ 200 w 236"/>
              <a:gd name="T59" fmla="*/ 36 h 60"/>
              <a:gd name="T60" fmla="*/ 184 w 236"/>
              <a:gd name="T61" fmla="*/ 40 h 60"/>
              <a:gd name="T62" fmla="*/ 168 w 236"/>
              <a:gd name="T63" fmla="*/ 44 h 60"/>
              <a:gd name="T64" fmla="*/ 148 w 236"/>
              <a:gd name="T65" fmla="*/ 48 h 60"/>
              <a:gd name="T66" fmla="*/ 128 w 236"/>
              <a:gd name="T67" fmla="*/ 52 h 60"/>
              <a:gd name="T68" fmla="*/ 108 w 236"/>
              <a:gd name="T69" fmla="*/ 52 h 60"/>
              <a:gd name="T70" fmla="*/ 92 w 236"/>
              <a:gd name="T71" fmla="*/ 56 h 60"/>
              <a:gd name="T72" fmla="*/ 76 w 236"/>
              <a:gd name="T73" fmla="*/ 56 h 60"/>
              <a:gd name="T74" fmla="*/ 64 w 236"/>
              <a:gd name="T75" fmla="*/ 60 h 60"/>
              <a:gd name="T76" fmla="*/ 56 w 236"/>
              <a:gd name="T77" fmla="*/ 60 h 60"/>
              <a:gd name="T78" fmla="*/ 48 w 236"/>
              <a:gd name="T79" fmla="*/ 60 h 60"/>
              <a:gd name="T80" fmla="*/ 44 w 236"/>
              <a:gd name="T81" fmla="*/ 60 h 60"/>
              <a:gd name="T82" fmla="*/ 32 w 236"/>
              <a:gd name="T83" fmla="*/ 56 h 60"/>
              <a:gd name="T84" fmla="*/ 24 w 236"/>
              <a:gd name="T85" fmla="*/ 56 h 60"/>
              <a:gd name="T86" fmla="*/ 20 w 236"/>
              <a:gd name="T87" fmla="*/ 56 h 60"/>
              <a:gd name="T88" fmla="*/ 20 w 236"/>
              <a:gd name="T89" fmla="*/ 56 h 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236" h="60">
                <a:moveTo>
                  <a:pt x="20" y="56"/>
                </a:moveTo>
                <a:lnTo>
                  <a:pt x="12" y="52"/>
                </a:lnTo>
                <a:lnTo>
                  <a:pt x="8" y="48"/>
                </a:lnTo>
                <a:lnTo>
                  <a:pt x="4" y="44"/>
                </a:lnTo>
                <a:lnTo>
                  <a:pt x="0" y="36"/>
                </a:lnTo>
                <a:lnTo>
                  <a:pt x="24" y="32"/>
                </a:lnTo>
                <a:lnTo>
                  <a:pt x="44" y="28"/>
                </a:lnTo>
                <a:lnTo>
                  <a:pt x="64" y="20"/>
                </a:lnTo>
                <a:lnTo>
                  <a:pt x="84" y="20"/>
                </a:lnTo>
                <a:lnTo>
                  <a:pt x="100" y="16"/>
                </a:lnTo>
                <a:lnTo>
                  <a:pt x="116" y="12"/>
                </a:lnTo>
                <a:lnTo>
                  <a:pt x="132" y="8"/>
                </a:lnTo>
                <a:lnTo>
                  <a:pt x="144" y="8"/>
                </a:lnTo>
                <a:lnTo>
                  <a:pt x="160" y="4"/>
                </a:lnTo>
                <a:lnTo>
                  <a:pt x="168" y="4"/>
                </a:lnTo>
                <a:lnTo>
                  <a:pt x="180" y="4"/>
                </a:lnTo>
                <a:lnTo>
                  <a:pt x="188" y="0"/>
                </a:lnTo>
                <a:lnTo>
                  <a:pt x="196" y="0"/>
                </a:lnTo>
                <a:lnTo>
                  <a:pt x="204" y="4"/>
                </a:lnTo>
                <a:lnTo>
                  <a:pt x="208" y="4"/>
                </a:lnTo>
                <a:lnTo>
                  <a:pt x="212" y="4"/>
                </a:lnTo>
                <a:lnTo>
                  <a:pt x="220" y="8"/>
                </a:lnTo>
                <a:lnTo>
                  <a:pt x="228" y="16"/>
                </a:lnTo>
                <a:lnTo>
                  <a:pt x="232" y="20"/>
                </a:lnTo>
                <a:lnTo>
                  <a:pt x="236" y="24"/>
                </a:lnTo>
                <a:lnTo>
                  <a:pt x="232" y="28"/>
                </a:lnTo>
                <a:lnTo>
                  <a:pt x="228" y="28"/>
                </a:lnTo>
                <a:lnTo>
                  <a:pt x="224" y="32"/>
                </a:lnTo>
                <a:lnTo>
                  <a:pt x="212" y="36"/>
                </a:lnTo>
                <a:lnTo>
                  <a:pt x="200" y="36"/>
                </a:lnTo>
                <a:lnTo>
                  <a:pt x="184" y="40"/>
                </a:lnTo>
                <a:lnTo>
                  <a:pt x="168" y="44"/>
                </a:lnTo>
                <a:lnTo>
                  <a:pt x="148" y="48"/>
                </a:lnTo>
                <a:lnTo>
                  <a:pt x="128" y="52"/>
                </a:lnTo>
                <a:lnTo>
                  <a:pt x="108" y="52"/>
                </a:lnTo>
                <a:lnTo>
                  <a:pt x="92" y="56"/>
                </a:lnTo>
                <a:lnTo>
                  <a:pt x="76" y="56"/>
                </a:lnTo>
                <a:lnTo>
                  <a:pt x="64" y="60"/>
                </a:lnTo>
                <a:lnTo>
                  <a:pt x="56" y="60"/>
                </a:lnTo>
                <a:lnTo>
                  <a:pt x="48" y="60"/>
                </a:lnTo>
                <a:lnTo>
                  <a:pt x="44" y="60"/>
                </a:lnTo>
                <a:lnTo>
                  <a:pt x="32" y="56"/>
                </a:lnTo>
                <a:lnTo>
                  <a:pt x="24" y="56"/>
                </a:lnTo>
                <a:lnTo>
                  <a:pt x="20" y="56"/>
                </a:lnTo>
                <a:lnTo>
                  <a:pt x="20" y="56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6" name="Freeform 260">
            <a:extLst>
              <a:ext uri="{FF2B5EF4-FFF2-40B4-BE49-F238E27FC236}">
                <a16:creationId xmlns:a16="http://schemas.microsoft.com/office/drawing/2014/main" id="{3E8FCFEE-AF7D-4275-BB62-B116961C6AA4}"/>
              </a:ext>
            </a:extLst>
          </p:cNvPr>
          <p:cNvSpPr>
            <a:spLocks/>
          </p:cNvSpPr>
          <p:nvPr/>
        </p:nvSpPr>
        <p:spPr bwMode="auto">
          <a:xfrm>
            <a:off x="1783268" y="1079869"/>
            <a:ext cx="101437" cy="1223783"/>
          </a:xfrm>
          <a:custGeom>
            <a:avLst/>
            <a:gdLst>
              <a:gd name="T0" fmla="*/ 0 w 28"/>
              <a:gd name="T1" fmla="*/ 252 h 252"/>
              <a:gd name="T2" fmla="*/ 0 w 28"/>
              <a:gd name="T3" fmla="*/ 248 h 252"/>
              <a:gd name="T4" fmla="*/ 0 w 28"/>
              <a:gd name="T5" fmla="*/ 240 h 252"/>
              <a:gd name="T6" fmla="*/ 0 w 28"/>
              <a:gd name="T7" fmla="*/ 236 h 252"/>
              <a:gd name="T8" fmla="*/ 0 w 28"/>
              <a:gd name="T9" fmla="*/ 224 h 252"/>
              <a:gd name="T10" fmla="*/ 0 w 28"/>
              <a:gd name="T11" fmla="*/ 212 h 252"/>
              <a:gd name="T12" fmla="*/ 4 w 28"/>
              <a:gd name="T13" fmla="*/ 196 h 252"/>
              <a:gd name="T14" fmla="*/ 4 w 28"/>
              <a:gd name="T15" fmla="*/ 180 h 252"/>
              <a:gd name="T16" fmla="*/ 4 w 28"/>
              <a:gd name="T17" fmla="*/ 164 h 252"/>
              <a:gd name="T18" fmla="*/ 8 w 28"/>
              <a:gd name="T19" fmla="*/ 124 h 252"/>
              <a:gd name="T20" fmla="*/ 4 w 28"/>
              <a:gd name="T21" fmla="*/ 84 h 252"/>
              <a:gd name="T22" fmla="*/ 4 w 28"/>
              <a:gd name="T23" fmla="*/ 44 h 252"/>
              <a:gd name="T24" fmla="*/ 0 w 28"/>
              <a:gd name="T25" fmla="*/ 0 h 252"/>
              <a:gd name="T26" fmla="*/ 8 w 28"/>
              <a:gd name="T27" fmla="*/ 4 h 252"/>
              <a:gd name="T28" fmla="*/ 12 w 28"/>
              <a:gd name="T29" fmla="*/ 4 h 252"/>
              <a:gd name="T30" fmla="*/ 16 w 28"/>
              <a:gd name="T31" fmla="*/ 8 h 252"/>
              <a:gd name="T32" fmla="*/ 20 w 28"/>
              <a:gd name="T33" fmla="*/ 8 h 252"/>
              <a:gd name="T34" fmla="*/ 28 w 28"/>
              <a:gd name="T35" fmla="*/ 12 h 252"/>
              <a:gd name="T36" fmla="*/ 28 w 28"/>
              <a:gd name="T37" fmla="*/ 16 h 252"/>
              <a:gd name="T38" fmla="*/ 28 w 28"/>
              <a:gd name="T39" fmla="*/ 20 h 252"/>
              <a:gd name="T40" fmla="*/ 28 w 28"/>
              <a:gd name="T41" fmla="*/ 20 h 252"/>
              <a:gd name="T42" fmla="*/ 28 w 28"/>
              <a:gd name="T43" fmla="*/ 28 h 252"/>
              <a:gd name="T44" fmla="*/ 28 w 28"/>
              <a:gd name="T45" fmla="*/ 32 h 252"/>
              <a:gd name="T46" fmla="*/ 28 w 28"/>
              <a:gd name="T47" fmla="*/ 36 h 252"/>
              <a:gd name="T48" fmla="*/ 28 w 28"/>
              <a:gd name="T49" fmla="*/ 44 h 252"/>
              <a:gd name="T50" fmla="*/ 24 w 28"/>
              <a:gd name="T51" fmla="*/ 56 h 252"/>
              <a:gd name="T52" fmla="*/ 24 w 28"/>
              <a:gd name="T53" fmla="*/ 64 h 252"/>
              <a:gd name="T54" fmla="*/ 24 w 28"/>
              <a:gd name="T55" fmla="*/ 80 h 252"/>
              <a:gd name="T56" fmla="*/ 24 w 28"/>
              <a:gd name="T57" fmla="*/ 100 h 252"/>
              <a:gd name="T58" fmla="*/ 20 w 28"/>
              <a:gd name="T59" fmla="*/ 120 h 252"/>
              <a:gd name="T60" fmla="*/ 20 w 28"/>
              <a:gd name="T61" fmla="*/ 148 h 252"/>
              <a:gd name="T62" fmla="*/ 20 w 28"/>
              <a:gd name="T63" fmla="*/ 176 h 252"/>
              <a:gd name="T64" fmla="*/ 16 w 28"/>
              <a:gd name="T65" fmla="*/ 212 h 252"/>
              <a:gd name="T66" fmla="*/ 16 w 28"/>
              <a:gd name="T67" fmla="*/ 248 h 252"/>
              <a:gd name="T68" fmla="*/ 0 w 28"/>
              <a:gd name="T69" fmla="*/ 252 h 252"/>
              <a:gd name="T70" fmla="*/ 0 w 28"/>
              <a:gd name="T71" fmla="*/ 252 h 2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28" h="252">
                <a:moveTo>
                  <a:pt x="0" y="252"/>
                </a:moveTo>
                <a:lnTo>
                  <a:pt x="0" y="248"/>
                </a:lnTo>
                <a:lnTo>
                  <a:pt x="0" y="240"/>
                </a:lnTo>
                <a:lnTo>
                  <a:pt x="0" y="236"/>
                </a:lnTo>
                <a:lnTo>
                  <a:pt x="0" y="224"/>
                </a:lnTo>
                <a:lnTo>
                  <a:pt x="0" y="212"/>
                </a:lnTo>
                <a:lnTo>
                  <a:pt x="4" y="196"/>
                </a:lnTo>
                <a:lnTo>
                  <a:pt x="4" y="180"/>
                </a:lnTo>
                <a:lnTo>
                  <a:pt x="4" y="164"/>
                </a:lnTo>
                <a:lnTo>
                  <a:pt x="8" y="124"/>
                </a:lnTo>
                <a:lnTo>
                  <a:pt x="4" y="84"/>
                </a:lnTo>
                <a:lnTo>
                  <a:pt x="4" y="44"/>
                </a:lnTo>
                <a:lnTo>
                  <a:pt x="0" y="0"/>
                </a:lnTo>
                <a:lnTo>
                  <a:pt x="8" y="4"/>
                </a:lnTo>
                <a:lnTo>
                  <a:pt x="12" y="4"/>
                </a:lnTo>
                <a:lnTo>
                  <a:pt x="16" y="8"/>
                </a:lnTo>
                <a:lnTo>
                  <a:pt x="20" y="8"/>
                </a:lnTo>
                <a:lnTo>
                  <a:pt x="28" y="12"/>
                </a:lnTo>
                <a:lnTo>
                  <a:pt x="28" y="16"/>
                </a:lnTo>
                <a:lnTo>
                  <a:pt x="28" y="20"/>
                </a:lnTo>
                <a:lnTo>
                  <a:pt x="28" y="20"/>
                </a:lnTo>
                <a:lnTo>
                  <a:pt x="28" y="28"/>
                </a:lnTo>
                <a:lnTo>
                  <a:pt x="28" y="32"/>
                </a:lnTo>
                <a:lnTo>
                  <a:pt x="28" y="36"/>
                </a:lnTo>
                <a:lnTo>
                  <a:pt x="28" y="44"/>
                </a:lnTo>
                <a:lnTo>
                  <a:pt x="24" y="56"/>
                </a:lnTo>
                <a:lnTo>
                  <a:pt x="24" y="64"/>
                </a:lnTo>
                <a:lnTo>
                  <a:pt x="24" y="80"/>
                </a:lnTo>
                <a:lnTo>
                  <a:pt x="24" y="100"/>
                </a:lnTo>
                <a:lnTo>
                  <a:pt x="20" y="120"/>
                </a:lnTo>
                <a:lnTo>
                  <a:pt x="20" y="148"/>
                </a:lnTo>
                <a:lnTo>
                  <a:pt x="20" y="176"/>
                </a:lnTo>
                <a:lnTo>
                  <a:pt x="16" y="212"/>
                </a:lnTo>
                <a:lnTo>
                  <a:pt x="16" y="248"/>
                </a:lnTo>
                <a:lnTo>
                  <a:pt x="0" y="252"/>
                </a:lnTo>
                <a:lnTo>
                  <a:pt x="0" y="252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7" name="Freeform 261">
            <a:extLst>
              <a:ext uri="{FF2B5EF4-FFF2-40B4-BE49-F238E27FC236}">
                <a16:creationId xmlns:a16="http://schemas.microsoft.com/office/drawing/2014/main" id="{4D964334-55A9-4EC0-BD80-22BD338ECC1F}"/>
              </a:ext>
            </a:extLst>
          </p:cNvPr>
          <p:cNvSpPr>
            <a:spLocks/>
          </p:cNvSpPr>
          <p:nvPr/>
        </p:nvSpPr>
        <p:spPr bwMode="auto">
          <a:xfrm>
            <a:off x="1406500" y="1507222"/>
            <a:ext cx="768025" cy="271952"/>
          </a:xfrm>
          <a:custGeom>
            <a:avLst/>
            <a:gdLst>
              <a:gd name="T0" fmla="*/ 0 w 212"/>
              <a:gd name="T1" fmla="*/ 28 h 56"/>
              <a:gd name="T2" fmla="*/ 20 w 212"/>
              <a:gd name="T3" fmla="*/ 24 h 56"/>
              <a:gd name="T4" fmla="*/ 40 w 212"/>
              <a:gd name="T5" fmla="*/ 20 h 56"/>
              <a:gd name="T6" fmla="*/ 56 w 212"/>
              <a:gd name="T7" fmla="*/ 16 h 56"/>
              <a:gd name="T8" fmla="*/ 72 w 212"/>
              <a:gd name="T9" fmla="*/ 16 h 56"/>
              <a:gd name="T10" fmla="*/ 88 w 212"/>
              <a:gd name="T11" fmla="*/ 12 h 56"/>
              <a:gd name="T12" fmla="*/ 100 w 212"/>
              <a:gd name="T13" fmla="*/ 8 h 56"/>
              <a:gd name="T14" fmla="*/ 112 w 212"/>
              <a:gd name="T15" fmla="*/ 8 h 56"/>
              <a:gd name="T16" fmla="*/ 124 w 212"/>
              <a:gd name="T17" fmla="*/ 4 h 56"/>
              <a:gd name="T18" fmla="*/ 136 w 212"/>
              <a:gd name="T19" fmla="*/ 4 h 56"/>
              <a:gd name="T20" fmla="*/ 144 w 212"/>
              <a:gd name="T21" fmla="*/ 4 h 56"/>
              <a:gd name="T22" fmla="*/ 152 w 212"/>
              <a:gd name="T23" fmla="*/ 0 h 56"/>
              <a:gd name="T24" fmla="*/ 156 w 212"/>
              <a:gd name="T25" fmla="*/ 0 h 56"/>
              <a:gd name="T26" fmla="*/ 164 w 212"/>
              <a:gd name="T27" fmla="*/ 0 h 56"/>
              <a:gd name="T28" fmla="*/ 168 w 212"/>
              <a:gd name="T29" fmla="*/ 0 h 56"/>
              <a:gd name="T30" fmla="*/ 172 w 212"/>
              <a:gd name="T31" fmla="*/ 0 h 56"/>
              <a:gd name="T32" fmla="*/ 172 w 212"/>
              <a:gd name="T33" fmla="*/ 0 h 56"/>
              <a:gd name="T34" fmla="*/ 184 w 212"/>
              <a:gd name="T35" fmla="*/ 0 h 56"/>
              <a:gd name="T36" fmla="*/ 196 w 212"/>
              <a:gd name="T37" fmla="*/ 4 h 56"/>
              <a:gd name="T38" fmla="*/ 204 w 212"/>
              <a:gd name="T39" fmla="*/ 4 h 56"/>
              <a:gd name="T40" fmla="*/ 208 w 212"/>
              <a:gd name="T41" fmla="*/ 8 h 56"/>
              <a:gd name="T42" fmla="*/ 212 w 212"/>
              <a:gd name="T43" fmla="*/ 12 h 56"/>
              <a:gd name="T44" fmla="*/ 212 w 212"/>
              <a:gd name="T45" fmla="*/ 16 h 56"/>
              <a:gd name="T46" fmla="*/ 212 w 212"/>
              <a:gd name="T47" fmla="*/ 20 h 56"/>
              <a:gd name="T48" fmla="*/ 208 w 212"/>
              <a:gd name="T49" fmla="*/ 24 h 56"/>
              <a:gd name="T50" fmla="*/ 204 w 212"/>
              <a:gd name="T51" fmla="*/ 28 h 56"/>
              <a:gd name="T52" fmla="*/ 196 w 212"/>
              <a:gd name="T53" fmla="*/ 32 h 56"/>
              <a:gd name="T54" fmla="*/ 192 w 212"/>
              <a:gd name="T55" fmla="*/ 32 h 56"/>
              <a:gd name="T56" fmla="*/ 188 w 212"/>
              <a:gd name="T57" fmla="*/ 36 h 56"/>
              <a:gd name="T58" fmla="*/ 180 w 212"/>
              <a:gd name="T59" fmla="*/ 36 h 56"/>
              <a:gd name="T60" fmla="*/ 172 w 212"/>
              <a:gd name="T61" fmla="*/ 36 h 56"/>
              <a:gd name="T62" fmla="*/ 160 w 212"/>
              <a:gd name="T63" fmla="*/ 40 h 56"/>
              <a:gd name="T64" fmla="*/ 148 w 212"/>
              <a:gd name="T65" fmla="*/ 44 h 56"/>
              <a:gd name="T66" fmla="*/ 136 w 212"/>
              <a:gd name="T67" fmla="*/ 44 h 56"/>
              <a:gd name="T68" fmla="*/ 120 w 212"/>
              <a:gd name="T69" fmla="*/ 48 h 56"/>
              <a:gd name="T70" fmla="*/ 104 w 212"/>
              <a:gd name="T71" fmla="*/ 48 h 56"/>
              <a:gd name="T72" fmla="*/ 92 w 212"/>
              <a:gd name="T73" fmla="*/ 52 h 56"/>
              <a:gd name="T74" fmla="*/ 80 w 212"/>
              <a:gd name="T75" fmla="*/ 52 h 56"/>
              <a:gd name="T76" fmla="*/ 68 w 212"/>
              <a:gd name="T77" fmla="*/ 56 h 56"/>
              <a:gd name="T78" fmla="*/ 60 w 212"/>
              <a:gd name="T79" fmla="*/ 56 h 56"/>
              <a:gd name="T80" fmla="*/ 56 w 212"/>
              <a:gd name="T81" fmla="*/ 56 h 56"/>
              <a:gd name="T82" fmla="*/ 52 w 212"/>
              <a:gd name="T83" fmla="*/ 56 h 56"/>
              <a:gd name="T84" fmla="*/ 48 w 212"/>
              <a:gd name="T85" fmla="*/ 56 h 56"/>
              <a:gd name="T86" fmla="*/ 40 w 212"/>
              <a:gd name="T87" fmla="*/ 56 h 56"/>
              <a:gd name="T88" fmla="*/ 36 w 212"/>
              <a:gd name="T89" fmla="*/ 56 h 56"/>
              <a:gd name="T90" fmla="*/ 32 w 212"/>
              <a:gd name="T91" fmla="*/ 52 h 56"/>
              <a:gd name="T92" fmla="*/ 24 w 212"/>
              <a:gd name="T93" fmla="*/ 52 h 56"/>
              <a:gd name="T94" fmla="*/ 16 w 212"/>
              <a:gd name="T95" fmla="*/ 48 h 56"/>
              <a:gd name="T96" fmla="*/ 12 w 212"/>
              <a:gd name="T97" fmla="*/ 44 h 56"/>
              <a:gd name="T98" fmla="*/ 4 w 212"/>
              <a:gd name="T99" fmla="*/ 36 h 56"/>
              <a:gd name="T100" fmla="*/ 0 w 212"/>
              <a:gd name="T101" fmla="*/ 28 h 56"/>
              <a:gd name="T102" fmla="*/ 0 w 212"/>
              <a:gd name="T103" fmla="*/ 28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212" h="56">
                <a:moveTo>
                  <a:pt x="0" y="28"/>
                </a:moveTo>
                <a:lnTo>
                  <a:pt x="20" y="24"/>
                </a:lnTo>
                <a:lnTo>
                  <a:pt x="40" y="20"/>
                </a:lnTo>
                <a:lnTo>
                  <a:pt x="56" y="16"/>
                </a:lnTo>
                <a:lnTo>
                  <a:pt x="72" y="16"/>
                </a:lnTo>
                <a:lnTo>
                  <a:pt x="88" y="12"/>
                </a:lnTo>
                <a:lnTo>
                  <a:pt x="100" y="8"/>
                </a:lnTo>
                <a:lnTo>
                  <a:pt x="112" y="8"/>
                </a:lnTo>
                <a:lnTo>
                  <a:pt x="124" y="4"/>
                </a:lnTo>
                <a:lnTo>
                  <a:pt x="136" y="4"/>
                </a:lnTo>
                <a:lnTo>
                  <a:pt x="144" y="4"/>
                </a:lnTo>
                <a:lnTo>
                  <a:pt x="152" y="0"/>
                </a:lnTo>
                <a:lnTo>
                  <a:pt x="156" y="0"/>
                </a:lnTo>
                <a:lnTo>
                  <a:pt x="164" y="0"/>
                </a:lnTo>
                <a:lnTo>
                  <a:pt x="168" y="0"/>
                </a:lnTo>
                <a:lnTo>
                  <a:pt x="172" y="0"/>
                </a:lnTo>
                <a:lnTo>
                  <a:pt x="172" y="0"/>
                </a:lnTo>
                <a:lnTo>
                  <a:pt x="184" y="0"/>
                </a:lnTo>
                <a:lnTo>
                  <a:pt x="196" y="4"/>
                </a:lnTo>
                <a:lnTo>
                  <a:pt x="204" y="4"/>
                </a:lnTo>
                <a:lnTo>
                  <a:pt x="208" y="8"/>
                </a:lnTo>
                <a:lnTo>
                  <a:pt x="212" y="12"/>
                </a:lnTo>
                <a:lnTo>
                  <a:pt x="212" y="16"/>
                </a:lnTo>
                <a:lnTo>
                  <a:pt x="212" y="20"/>
                </a:lnTo>
                <a:lnTo>
                  <a:pt x="208" y="24"/>
                </a:lnTo>
                <a:lnTo>
                  <a:pt x="204" y="28"/>
                </a:lnTo>
                <a:lnTo>
                  <a:pt x="196" y="32"/>
                </a:lnTo>
                <a:lnTo>
                  <a:pt x="192" y="32"/>
                </a:lnTo>
                <a:lnTo>
                  <a:pt x="188" y="36"/>
                </a:lnTo>
                <a:lnTo>
                  <a:pt x="180" y="36"/>
                </a:lnTo>
                <a:lnTo>
                  <a:pt x="172" y="36"/>
                </a:lnTo>
                <a:lnTo>
                  <a:pt x="160" y="40"/>
                </a:lnTo>
                <a:lnTo>
                  <a:pt x="148" y="44"/>
                </a:lnTo>
                <a:lnTo>
                  <a:pt x="136" y="44"/>
                </a:lnTo>
                <a:lnTo>
                  <a:pt x="120" y="48"/>
                </a:lnTo>
                <a:lnTo>
                  <a:pt x="104" y="48"/>
                </a:lnTo>
                <a:lnTo>
                  <a:pt x="92" y="52"/>
                </a:lnTo>
                <a:lnTo>
                  <a:pt x="80" y="52"/>
                </a:lnTo>
                <a:lnTo>
                  <a:pt x="68" y="56"/>
                </a:lnTo>
                <a:lnTo>
                  <a:pt x="60" y="56"/>
                </a:lnTo>
                <a:lnTo>
                  <a:pt x="56" y="56"/>
                </a:lnTo>
                <a:lnTo>
                  <a:pt x="52" y="56"/>
                </a:lnTo>
                <a:lnTo>
                  <a:pt x="48" y="56"/>
                </a:lnTo>
                <a:lnTo>
                  <a:pt x="40" y="56"/>
                </a:lnTo>
                <a:lnTo>
                  <a:pt x="36" y="56"/>
                </a:lnTo>
                <a:lnTo>
                  <a:pt x="32" y="52"/>
                </a:lnTo>
                <a:lnTo>
                  <a:pt x="24" y="52"/>
                </a:lnTo>
                <a:lnTo>
                  <a:pt x="16" y="48"/>
                </a:lnTo>
                <a:lnTo>
                  <a:pt x="12" y="44"/>
                </a:lnTo>
                <a:lnTo>
                  <a:pt x="4" y="36"/>
                </a:lnTo>
                <a:lnTo>
                  <a:pt x="0" y="28"/>
                </a:lnTo>
                <a:lnTo>
                  <a:pt x="0" y="28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8" name="Freeform 262">
            <a:extLst>
              <a:ext uri="{FF2B5EF4-FFF2-40B4-BE49-F238E27FC236}">
                <a16:creationId xmlns:a16="http://schemas.microsoft.com/office/drawing/2014/main" id="{A53CA2A3-9B7B-4304-8B2F-8309524AFA93}"/>
              </a:ext>
            </a:extLst>
          </p:cNvPr>
          <p:cNvSpPr>
            <a:spLocks/>
          </p:cNvSpPr>
          <p:nvPr/>
        </p:nvSpPr>
        <p:spPr bwMode="auto">
          <a:xfrm>
            <a:off x="1261590" y="2051125"/>
            <a:ext cx="1043355" cy="582754"/>
          </a:xfrm>
          <a:custGeom>
            <a:avLst/>
            <a:gdLst>
              <a:gd name="T0" fmla="*/ 44 w 288"/>
              <a:gd name="T1" fmla="*/ 68 h 120"/>
              <a:gd name="T2" fmla="*/ 48 w 288"/>
              <a:gd name="T3" fmla="*/ 68 h 120"/>
              <a:gd name="T4" fmla="*/ 52 w 288"/>
              <a:gd name="T5" fmla="*/ 64 h 120"/>
              <a:gd name="T6" fmla="*/ 64 w 288"/>
              <a:gd name="T7" fmla="*/ 64 h 120"/>
              <a:gd name="T8" fmla="*/ 76 w 288"/>
              <a:gd name="T9" fmla="*/ 60 h 120"/>
              <a:gd name="T10" fmla="*/ 92 w 288"/>
              <a:gd name="T11" fmla="*/ 52 h 120"/>
              <a:gd name="T12" fmla="*/ 108 w 288"/>
              <a:gd name="T13" fmla="*/ 48 h 120"/>
              <a:gd name="T14" fmla="*/ 132 w 288"/>
              <a:gd name="T15" fmla="*/ 40 h 120"/>
              <a:gd name="T16" fmla="*/ 156 w 288"/>
              <a:gd name="T17" fmla="*/ 32 h 120"/>
              <a:gd name="T18" fmla="*/ 180 w 288"/>
              <a:gd name="T19" fmla="*/ 28 h 120"/>
              <a:gd name="T20" fmla="*/ 200 w 288"/>
              <a:gd name="T21" fmla="*/ 20 h 120"/>
              <a:gd name="T22" fmla="*/ 220 w 288"/>
              <a:gd name="T23" fmla="*/ 16 h 120"/>
              <a:gd name="T24" fmla="*/ 236 w 288"/>
              <a:gd name="T25" fmla="*/ 12 h 120"/>
              <a:gd name="T26" fmla="*/ 248 w 288"/>
              <a:gd name="T27" fmla="*/ 8 h 120"/>
              <a:gd name="T28" fmla="*/ 260 w 288"/>
              <a:gd name="T29" fmla="*/ 4 h 120"/>
              <a:gd name="T30" fmla="*/ 268 w 288"/>
              <a:gd name="T31" fmla="*/ 4 h 120"/>
              <a:gd name="T32" fmla="*/ 272 w 288"/>
              <a:gd name="T33" fmla="*/ 0 h 120"/>
              <a:gd name="T34" fmla="*/ 280 w 288"/>
              <a:gd name="T35" fmla="*/ 4 h 120"/>
              <a:gd name="T36" fmla="*/ 284 w 288"/>
              <a:gd name="T37" fmla="*/ 4 h 120"/>
              <a:gd name="T38" fmla="*/ 288 w 288"/>
              <a:gd name="T39" fmla="*/ 4 h 120"/>
              <a:gd name="T40" fmla="*/ 288 w 288"/>
              <a:gd name="T41" fmla="*/ 8 h 120"/>
              <a:gd name="T42" fmla="*/ 288 w 288"/>
              <a:gd name="T43" fmla="*/ 12 h 120"/>
              <a:gd name="T44" fmla="*/ 284 w 288"/>
              <a:gd name="T45" fmla="*/ 16 h 120"/>
              <a:gd name="T46" fmla="*/ 272 w 288"/>
              <a:gd name="T47" fmla="*/ 20 h 120"/>
              <a:gd name="T48" fmla="*/ 260 w 288"/>
              <a:gd name="T49" fmla="*/ 28 h 120"/>
              <a:gd name="T50" fmla="*/ 244 w 288"/>
              <a:gd name="T51" fmla="*/ 36 h 120"/>
              <a:gd name="T52" fmla="*/ 228 w 288"/>
              <a:gd name="T53" fmla="*/ 44 h 120"/>
              <a:gd name="T54" fmla="*/ 204 w 288"/>
              <a:gd name="T55" fmla="*/ 56 h 120"/>
              <a:gd name="T56" fmla="*/ 180 w 288"/>
              <a:gd name="T57" fmla="*/ 68 h 120"/>
              <a:gd name="T58" fmla="*/ 152 w 288"/>
              <a:gd name="T59" fmla="*/ 80 h 120"/>
              <a:gd name="T60" fmla="*/ 128 w 288"/>
              <a:gd name="T61" fmla="*/ 92 h 120"/>
              <a:gd name="T62" fmla="*/ 108 w 288"/>
              <a:gd name="T63" fmla="*/ 100 h 120"/>
              <a:gd name="T64" fmla="*/ 92 w 288"/>
              <a:gd name="T65" fmla="*/ 108 h 120"/>
              <a:gd name="T66" fmla="*/ 76 w 288"/>
              <a:gd name="T67" fmla="*/ 116 h 120"/>
              <a:gd name="T68" fmla="*/ 64 w 288"/>
              <a:gd name="T69" fmla="*/ 120 h 120"/>
              <a:gd name="T70" fmla="*/ 56 w 288"/>
              <a:gd name="T71" fmla="*/ 120 h 120"/>
              <a:gd name="T72" fmla="*/ 52 w 288"/>
              <a:gd name="T73" fmla="*/ 120 h 120"/>
              <a:gd name="T74" fmla="*/ 44 w 288"/>
              <a:gd name="T75" fmla="*/ 120 h 120"/>
              <a:gd name="T76" fmla="*/ 36 w 288"/>
              <a:gd name="T77" fmla="*/ 116 h 120"/>
              <a:gd name="T78" fmla="*/ 28 w 288"/>
              <a:gd name="T79" fmla="*/ 108 h 120"/>
              <a:gd name="T80" fmla="*/ 16 w 288"/>
              <a:gd name="T81" fmla="*/ 100 h 120"/>
              <a:gd name="T82" fmla="*/ 8 w 288"/>
              <a:gd name="T83" fmla="*/ 88 h 120"/>
              <a:gd name="T84" fmla="*/ 4 w 288"/>
              <a:gd name="T85" fmla="*/ 80 h 120"/>
              <a:gd name="T86" fmla="*/ 0 w 288"/>
              <a:gd name="T87" fmla="*/ 76 h 120"/>
              <a:gd name="T88" fmla="*/ 0 w 288"/>
              <a:gd name="T89" fmla="*/ 76 h 120"/>
              <a:gd name="T90" fmla="*/ 0 w 288"/>
              <a:gd name="T91" fmla="*/ 72 h 120"/>
              <a:gd name="T92" fmla="*/ 4 w 288"/>
              <a:gd name="T93" fmla="*/ 68 h 120"/>
              <a:gd name="T94" fmla="*/ 8 w 288"/>
              <a:gd name="T95" fmla="*/ 64 h 120"/>
              <a:gd name="T96" fmla="*/ 12 w 288"/>
              <a:gd name="T97" fmla="*/ 64 h 120"/>
              <a:gd name="T98" fmla="*/ 16 w 288"/>
              <a:gd name="T99" fmla="*/ 64 h 120"/>
              <a:gd name="T100" fmla="*/ 24 w 288"/>
              <a:gd name="T101" fmla="*/ 64 h 120"/>
              <a:gd name="T102" fmla="*/ 28 w 288"/>
              <a:gd name="T103" fmla="*/ 64 h 120"/>
              <a:gd name="T104" fmla="*/ 36 w 288"/>
              <a:gd name="T105" fmla="*/ 68 h 120"/>
              <a:gd name="T106" fmla="*/ 44 w 288"/>
              <a:gd name="T107" fmla="*/ 68 h 120"/>
              <a:gd name="T108" fmla="*/ 44 w 288"/>
              <a:gd name="T109" fmla="*/ 68 h 1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288" h="120">
                <a:moveTo>
                  <a:pt x="44" y="68"/>
                </a:moveTo>
                <a:lnTo>
                  <a:pt x="48" y="68"/>
                </a:lnTo>
                <a:lnTo>
                  <a:pt x="52" y="64"/>
                </a:lnTo>
                <a:lnTo>
                  <a:pt x="64" y="64"/>
                </a:lnTo>
                <a:lnTo>
                  <a:pt x="76" y="60"/>
                </a:lnTo>
                <a:lnTo>
                  <a:pt x="92" y="52"/>
                </a:lnTo>
                <a:lnTo>
                  <a:pt x="108" y="48"/>
                </a:lnTo>
                <a:lnTo>
                  <a:pt x="132" y="40"/>
                </a:lnTo>
                <a:lnTo>
                  <a:pt x="156" y="32"/>
                </a:lnTo>
                <a:lnTo>
                  <a:pt x="180" y="28"/>
                </a:lnTo>
                <a:lnTo>
                  <a:pt x="200" y="20"/>
                </a:lnTo>
                <a:lnTo>
                  <a:pt x="220" y="16"/>
                </a:lnTo>
                <a:lnTo>
                  <a:pt x="236" y="12"/>
                </a:lnTo>
                <a:lnTo>
                  <a:pt x="248" y="8"/>
                </a:lnTo>
                <a:lnTo>
                  <a:pt x="260" y="4"/>
                </a:lnTo>
                <a:lnTo>
                  <a:pt x="268" y="4"/>
                </a:lnTo>
                <a:lnTo>
                  <a:pt x="272" y="0"/>
                </a:lnTo>
                <a:lnTo>
                  <a:pt x="280" y="4"/>
                </a:lnTo>
                <a:lnTo>
                  <a:pt x="284" y="4"/>
                </a:lnTo>
                <a:lnTo>
                  <a:pt x="288" y="4"/>
                </a:lnTo>
                <a:lnTo>
                  <a:pt x="288" y="8"/>
                </a:lnTo>
                <a:lnTo>
                  <a:pt x="288" y="12"/>
                </a:lnTo>
                <a:lnTo>
                  <a:pt x="284" y="16"/>
                </a:lnTo>
                <a:lnTo>
                  <a:pt x="272" y="20"/>
                </a:lnTo>
                <a:lnTo>
                  <a:pt x="260" y="28"/>
                </a:lnTo>
                <a:lnTo>
                  <a:pt x="244" y="36"/>
                </a:lnTo>
                <a:lnTo>
                  <a:pt x="228" y="44"/>
                </a:lnTo>
                <a:lnTo>
                  <a:pt x="204" y="56"/>
                </a:lnTo>
                <a:lnTo>
                  <a:pt x="180" y="68"/>
                </a:lnTo>
                <a:lnTo>
                  <a:pt x="152" y="80"/>
                </a:lnTo>
                <a:lnTo>
                  <a:pt x="128" y="92"/>
                </a:lnTo>
                <a:lnTo>
                  <a:pt x="108" y="100"/>
                </a:lnTo>
                <a:lnTo>
                  <a:pt x="92" y="108"/>
                </a:lnTo>
                <a:lnTo>
                  <a:pt x="76" y="116"/>
                </a:lnTo>
                <a:lnTo>
                  <a:pt x="64" y="120"/>
                </a:lnTo>
                <a:lnTo>
                  <a:pt x="56" y="120"/>
                </a:lnTo>
                <a:lnTo>
                  <a:pt x="52" y="120"/>
                </a:lnTo>
                <a:lnTo>
                  <a:pt x="44" y="120"/>
                </a:lnTo>
                <a:lnTo>
                  <a:pt x="36" y="116"/>
                </a:lnTo>
                <a:lnTo>
                  <a:pt x="28" y="108"/>
                </a:lnTo>
                <a:lnTo>
                  <a:pt x="16" y="100"/>
                </a:lnTo>
                <a:lnTo>
                  <a:pt x="8" y="88"/>
                </a:lnTo>
                <a:lnTo>
                  <a:pt x="4" y="80"/>
                </a:lnTo>
                <a:lnTo>
                  <a:pt x="0" y="76"/>
                </a:lnTo>
                <a:lnTo>
                  <a:pt x="0" y="76"/>
                </a:lnTo>
                <a:lnTo>
                  <a:pt x="0" y="72"/>
                </a:lnTo>
                <a:lnTo>
                  <a:pt x="4" y="68"/>
                </a:lnTo>
                <a:lnTo>
                  <a:pt x="8" y="64"/>
                </a:lnTo>
                <a:lnTo>
                  <a:pt x="12" y="64"/>
                </a:lnTo>
                <a:lnTo>
                  <a:pt x="16" y="64"/>
                </a:lnTo>
                <a:lnTo>
                  <a:pt x="24" y="64"/>
                </a:lnTo>
                <a:lnTo>
                  <a:pt x="28" y="64"/>
                </a:lnTo>
                <a:lnTo>
                  <a:pt x="36" y="68"/>
                </a:lnTo>
                <a:lnTo>
                  <a:pt x="44" y="68"/>
                </a:lnTo>
                <a:lnTo>
                  <a:pt x="44" y="68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9" name="Freeform 263">
            <a:extLst>
              <a:ext uri="{FF2B5EF4-FFF2-40B4-BE49-F238E27FC236}">
                <a16:creationId xmlns:a16="http://schemas.microsoft.com/office/drawing/2014/main" id="{2C0687EE-3EC0-48F5-8F85-F05A22D8878E}"/>
              </a:ext>
            </a:extLst>
          </p:cNvPr>
          <p:cNvSpPr>
            <a:spLocks/>
          </p:cNvSpPr>
          <p:nvPr/>
        </p:nvSpPr>
        <p:spPr bwMode="auto">
          <a:xfrm>
            <a:off x="1797759" y="1041019"/>
            <a:ext cx="1115811" cy="1864812"/>
          </a:xfrm>
          <a:custGeom>
            <a:avLst/>
            <a:gdLst>
              <a:gd name="T0" fmla="*/ 236 w 308"/>
              <a:gd name="T1" fmla="*/ 16 h 384"/>
              <a:gd name="T2" fmla="*/ 236 w 308"/>
              <a:gd name="T3" fmla="*/ 8 h 384"/>
              <a:gd name="T4" fmla="*/ 240 w 308"/>
              <a:gd name="T5" fmla="*/ 0 h 384"/>
              <a:gd name="T6" fmla="*/ 260 w 308"/>
              <a:gd name="T7" fmla="*/ 0 h 384"/>
              <a:gd name="T8" fmla="*/ 284 w 308"/>
              <a:gd name="T9" fmla="*/ 4 h 384"/>
              <a:gd name="T10" fmla="*/ 300 w 308"/>
              <a:gd name="T11" fmla="*/ 8 h 384"/>
              <a:gd name="T12" fmla="*/ 308 w 308"/>
              <a:gd name="T13" fmla="*/ 16 h 384"/>
              <a:gd name="T14" fmla="*/ 308 w 308"/>
              <a:gd name="T15" fmla="*/ 24 h 384"/>
              <a:gd name="T16" fmla="*/ 304 w 308"/>
              <a:gd name="T17" fmla="*/ 44 h 384"/>
              <a:gd name="T18" fmla="*/ 300 w 308"/>
              <a:gd name="T19" fmla="*/ 72 h 384"/>
              <a:gd name="T20" fmla="*/ 288 w 308"/>
              <a:gd name="T21" fmla="*/ 124 h 384"/>
              <a:gd name="T22" fmla="*/ 268 w 308"/>
              <a:gd name="T23" fmla="*/ 188 h 384"/>
              <a:gd name="T24" fmla="*/ 240 w 308"/>
              <a:gd name="T25" fmla="*/ 240 h 384"/>
              <a:gd name="T26" fmla="*/ 204 w 308"/>
              <a:gd name="T27" fmla="*/ 288 h 384"/>
              <a:gd name="T28" fmla="*/ 156 w 308"/>
              <a:gd name="T29" fmla="*/ 324 h 384"/>
              <a:gd name="T30" fmla="*/ 100 w 308"/>
              <a:gd name="T31" fmla="*/ 356 h 384"/>
              <a:gd name="T32" fmla="*/ 56 w 308"/>
              <a:gd name="T33" fmla="*/ 376 h 384"/>
              <a:gd name="T34" fmla="*/ 32 w 308"/>
              <a:gd name="T35" fmla="*/ 384 h 384"/>
              <a:gd name="T36" fmla="*/ 12 w 308"/>
              <a:gd name="T37" fmla="*/ 384 h 384"/>
              <a:gd name="T38" fmla="*/ 4 w 308"/>
              <a:gd name="T39" fmla="*/ 384 h 384"/>
              <a:gd name="T40" fmla="*/ 0 w 308"/>
              <a:gd name="T41" fmla="*/ 380 h 384"/>
              <a:gd name="T42" fmla="*/ 4 w 308"/>
              <a:gd name="T43" fmla="*/ 372 h 384"/>
              <a:gd name="T44" fmla="*/ 16 w 308"/>
              <a:gd name="T45" fmla="*/ 364 h 384"/>
              <a:gd name="T46" fmla="*/ 36 w 308"/>
              <a:gd name="T47" fmla="*/ 352 h 384"/>
              <a:gd name="T48" fmla="*/ 72 w 308"/>
              <a:gd name="T49" fmla="*/ 336 h 384"/>
              <a:gd name="T50" fmla="*/ 120 w 308"/>
              <a:gd name="T51" fmla="*/ 304 h 384"/>
              <a:gd name="T52" fmla="*/ 164 w 308"/>
              <a:gd name="T53" fmla="*/ 264 h 384"/>
              <a:gd name="T54" fmla="*/ 196 w 308"/>
              <a:gd name="T55" fmla="*/ 220 h 384"/>
              <a:gd name="T56" fmla="*/ 220 w 308"/>
              <a:gd name="T57" fmla="*/ 168 h 384"/>
              <a:gd name="T58" fmla="*/ 240 w 308"/>
              <a:gd name="T59" fmla="*/ 116 h 384"/>
              <a:gd name="T60" fmla="*/ 244 w 308"/>
              <a:gd name="T61" fmla="*/ 72 h 384"/>
              <a:gd name="T62" fmla="*/ 244 w 308"/>
              <a:gd name="T63" fmla="*/ 52 h 384"/>
              <a:gd name="T64" fmla="*/ 244 w 308"/>
              <a:gd name="T65" fmla="*/ 36 h 384"/>
              <a:gd name="T66" fmla="*/ 240 w 308"/>
              <a:gd name="T67" fmla="*/ 24 h 384"/>
              <a:gd name="T68" fmla="*/ 240 w 308"/>
              <a:gd name="T69" fmla="*/ 20 h 3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308" h="384">
                <a:moveTo>
                  <a:pt x="240" y="20"/>
                </a:moveTo>
                <a:lnTo>
                  <a:pt x="236" y="16"/>
                </a:lnTo>
                <a:lnTo>
                  <a:pt x="232" y="12"/>
                </a:lnTo>
                <a:lnTo>
                  <a:pt x="236" y="8"/>
                </a:lnTo>
                <a:lnTo>
                  <a:pt x="240" y="4"/>
                </a:lnTo>
                <a:lnTo>
                  <a:pt x="240" y="0"/>
                </a:lnTo>
                <a:lnTo>
                  <a:pt x="248" y="0"/>
                </a:lnTo>
                <a:lnTo>
                  <a:pt x="260" y="0"/>
                </a:lnTo>
                <a:lnTo>
                  <a:pt x="272" y="0"/>
                </a:lnTo>
                <a:lnTo>
                  <a:pt x="284" y="4"/>
                </a:lnTo>
                <a:lnTo>
                  <a:pt x="296" y="8"/>
                </a:lnTo>
                <a:lnTo>
                  <a:pt x="300" y="8"/>
                </a:lnTo>
                <a:lnTo>
                  <a:pt x="304" y="12"/>
                </a:lnTo>
                <a:lnTo>
                  <a:pt x="308" y="16"/>
                </a:lnTo>
                <a:lnTo>
                  <a:pt x="308" y="20"/>
                </a:lnTo>
                <a:lnTo>
                  <a:pt x="308" y="24"/>
                </a:lnTo>
                <a:lnTo>
                  <a:pt x="304" y="36"/>
                </a:lnTo>
                <a:lnTo>
                  <a:pt x="304" y="44"/>
                </a:lnTo>
                <a:lnTo>
                  <a:pt x="300" y="56"/>
                </a:lnTo>
                <a:lnTo>
                  <a:pt x="300" y="72"/>
                </a:lnTo>
                <a:lnTo>
                  <a:pt x="296" y="88"/>
                </a:lnTo>
                <a:lnTo>
                  <a:pt x="288" y="124"/>
                </a:lnTo>
                <a:lnTo>
                  <a:pt x="280" y="160"/>
                </a:lnTo>
                <a:lnTo>
                  <a:pt x="268" y="188"/>
                </a:lnTo>
                <a:lnTo>
                  <a:pt x="256" y="216"/>
                </a:lnTo>
                <a:lnTo>
                  <a:pt x="240" y="240"/>
                </a:lnTo>
                <a:lnTo>
                  <a:pt x="224" y="264"/>
                </a:lnTo>
                <a:lnTo>
                  <a:pt x="204" y="288"/>
                </a:lnTo>
                <a:lnTo>
                  <a:pt x="180" y="308"/>
                </a:lnTo>
                <a:lnTo>
                  <a:pt x="156" y="324"/>
                </a:lnTo>
                <a:lnTo>
                  <a:pt x="128" y="340"/>
                </a:lnTo>
                <a:lnTo>
                  <a:pt x="100" y="356"/>
                </a:lnTo>
                <a:lnTo>
                  <a:pt x="72" y="368"/>
                </a:lnTo>
                <a:lnTo>
                  <a:pt x="56" y="376"/>
                </a:lnTo>
                <a:lnTo>
                  <a:pt x="44" y="380"/>
                </a:lnTo>
                <a:lnTo>
                  <a:pt x="32" y="384"/>
                </a:lnTo>
                <a:lnTo>
                  <a:pt x="20" y="384"/>
                </a:lnTo>
                <a:lnTo>
                  <a:pt x="12" y="384"/>
                </a:lnTo>
                <a:lnTo>
                  <a:pt x="8" y="384"/>
                </a:lnTo>
                <a:lnTo>
                  <a:pt x="4" y="384"/>
                </a:lnTo>
                <a:lnTo>
                  <a:pt x="0" y="384"/>
                </a:lnTo>
                <a:lnTo>
                  <a:pt x="0" y="380"/>
                </a:lnTo>
                <a:lnTo>
                  <a:pt x="4" y="376"/>
                </a:lnTo>
                <a:lnTo>
                  <a:pt x="4" y="372"/>
                </a:lnTo>
                <a:lnTo>
                  <a:pt x="12" y="368"/>
                </a:lnTo>
                <a:lnTo>
                  <a:pt x="16" y="364"/>
                </a:lnTo>
                <a:lnTo>
                  <a:pt x="24" y="360"/>
                </a:lnTo>
                <a:lnTo>
                  <a:pt x="36" y="352"/>
                </a:lnTo>
                <a:lnTo>
                  <a:pt x="48" y="348"/>
                </a:lnTo>
                <a:lnTo>
                  <a:pt x="72" y="336"/>
                </a:lnTo>
                <a:lnTo>
                  <a:pt x="96" y="320"/>
                </a:lnTo>
                <a:lnTo>
                  <a:pt x="120" y="304"/>
                </a:lnTo>
                <a:lnTo>
                  <a:pt x="140" y="284"/>
                </a:lnTo>
                <a:lnTo>
                  <a:pt x="164" y="264"/>
                </a:lnTo>
                <a:lnTo>
                  <a:pt x="180" y="244"/>
                </a:lnTo>
                <a:lnTo>
                  <a:pt x="196" y="220"/>
                </a:lnTo>
                <a:lnTo>
                  <a:pt x="212" y="192"/>
                </a:lnTo>
                <a:lnTo>
                  <a:pt x="220" y="168"/>
                </a:lnTo>
                <a:lnTo>
                  <a:pt x="232" y="144"/>
                </a:lnTo>
                <a:lnTo>
                  <a:pt x="240" y="116"/>
                </a:lnTo>
                <a:lnTo>
                  <a:pt x="244" y="88"/>
                </a:lnTo>
                <a:lnTo>
                  <a:pt x="244" y="72"/>
                </a:lnTo>
                <a:lnTo>
                  <a:pt x="244" y="60"/>
                </a:lnTo>
                <a:lnTo>
                  <a:pt x="244" y="52"/>
                </a:lnTo>
                <a:lnTo>
                  <a:pt x="244" y="44"/>
                </a:lnTo>
                <a:lnTo>
                  <a:pt x="244" y="36"/>
                </a:lnTo>
                <a:lnTo>
                  <a:pt x="244" y="28"/>
                </a:lnTo>
                <a:lnTo>
                  <a:pt x="240" y="24"/>
                </a:lnTo>
                <a:lnTo>
                  <a:pt x="240" y="20"/>
                </a:lnTo>
                <a:lnTo>
                  <a:pt x="240" y="20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1" name="Freeform 265">
            <a:extLst>
              <a:ext uri="{FF2B5EF4-FFF2-40B4-BE49-F238E27FC236}">
                <a16:creationId xmlns:a16="http://schemas.microsoft.com/office/drawing/2014/main" id="{3561541D-D4BE-4347-A7EC-EF7317A6776C}"/>
              </a:ext>
            </a:extLst>
          </p:cNvPr>
          <p:cNvSpPr>
            <a:spLocks/>
          </p:cNvSpPr>
          <p:nvPr/>
        </p:nvSpPr>
        <p:spPr bwMode="auto">
          <a:xfrm>
            <a:off x="5384182" y="984792"/>
            <a:ext cx="1622998" cy="427353"/>
          </a:xfrm>
          <a:custGeom>
            <a:avLst/>
            <a:gdLst>
              <a:gd name="T0" fmla="*/ 440 w 448"/>
              <a:gd name="T1" fmla="*/ 16 h 88"/>
              <a:gd name="T2" fmla="*/ 448 w 448"/>
              <a:gd name="T3" fmla="*/ 24 h 88"/>
              <a:gd name="T4" fmla="*/ 448 w 448"/>
              <a:gd name="T5" fmla="*/ 28 h 88"/>
              <a:gd name="T6" fmla="*/ 440 w 448"/>
              <a:gd name="T7" fmla="*/ 32 h 88"/>
              <a:gd name="T8" fmla="*/ 428 w 448"/>
              <a:gd name="T9" fmla="*/ 36 h 88"/>
              <a:gd name="T10" fmla="*/ 412 w 448"/>
              <a:gd name="T11" fmla="*/ 44 h 88"/>
              <a:gd name="T12" fmla="*/ 372 w 448"/>
              <a:gd name="T13" fmla="*/ 48 h 88"/>
              <a:gd name="T14" fmla="*/ 312 w 448"/>
              <a:gd name="T15" fmla="*/ 60 h 88"/>
              <a:gd name="T16" fmla="*/ 240 w 448"/>
              <a:gd name="T17" fmla="*/ 68 h 88"/>
              <a:gd name="T18" fmla="*/ 172 w 448"/>
              <a:gd name="T19" fmla="*/ 76 h 88"/>
              <a:gd name="T20" fmla="*/ 128 w 448"/>
              <a:gd name="T21" fmla="*/ 84 h 88"/>
              <a:gd name="T22" fmla="*/ 104 w 448"/>
              <a:gd name="T23" fmla="*/ 88 h 88"/>
              <a:gd name="T24" fmla="*/ 84 w 448"/>
              <a:gd name="T25" fmla="*/ 88 h 88"/>
              <a:gd name="T26" fmla="*/ 68 w 448"/>
              <a:gd name="T27" fmla="*/ 88 h 88"/>
              <a:gd name="T28" fmla="*/ 44 w 448"/>
              <a:gd name="T29" fmla="*/ 88 h 88"/>
              <a:gd name="T30" fmla="*/ 24 w 448"/>
              <a:gd name="T31" fmla="*/ 80 h 88"/>
              <a:gd name="T32" fmla="*/ 8 w 448"/>
              <a:gd name="T33" fmla="*/ 76 h 88"/>
              <a:gd name="T34" fmla="*/ 0 w 448"/>
              <a:gd name="T35" fmla="*/ 64 h 88"/>
              <a:gd name="T36" fmla="*/ 8 w 448"/>
              <a:gd name="T37" fmla="*/ 60 h 88"/>
              <a:gd name="T38" fmla="*/ 24 w 448"/>
              <a:gd name="T39" fmla="*/ 52 h 88"/>
              <a:gd name="T40" fmla="*/ 40 w 448"/>
              <a:gd name="T41" fmla="*/ 52 h 88"/>
              <a:gd name="T42" fmla="*/ 60 w 448"/>
              <a:gd name="T43" fmla="*/ 52 h 88"/>
              <a:gd name="T44" fmla="*/ 92 w 448"/>
              <a:gd name="T45" fmla="*/ 48 h 88"/>
              <a:gd name="T46" fmla="*/ 124 w 448"/>
              <a:gd name="T47" fmla="*/ 44 h 88"/>
              <a:gd name="T48" fmla="*/ 204 w 448"/>
              <a:gd name="T49" fmla="*/ 36 h 88"/>
              <a:gd name="T50" fmla="*/ 284 w 448"/>
              <a:gd name="T51" fmla="*/ 20 h 88"/>
              <a:gd name="T52" fmla="*/ 324 w 448"/>
              <a:gd name="T53" fmla="*/ 12 h 88"/>
              <a:gd name="T54" fmla="*/ 352 w 448"/>
              <a:gd name="T55" fmla="*/ 4 h 88"/>
              <a:gd name="T56" fmla="*/ 376 w 448"/>
              <a:gd name="T57" fmla="*/ 4 h 88"/>
              <a:gd name="T58" fmla="*/ 392 w 448"/>
              <a:gd name="T59" fmla="*/ 0 h 88"/>
              <a:gd name="T60" fmla="*/ 412 w 448"/>
              <a:gd name="T61" fmla="*/ 4 h 88"/>
              <a:gd name="T62" fmla="*/ 432 w 448"/>
              <a:gd name="T63" fmla="*/ 12 h 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448" h="88">
                <a:moveTo>
                  <a:pt x="432" y="12"/>
                </a:moveTo>
                <a:lnTo>
                  <a:pt x="440" y="16"/>
                </a:lnTo>
                <a:lnTo>
                  <a:pt x="444" y="20"/>
                </a:lnTo>
                <a:lnTo>
                  <a:pt x="448" y="24"/>
                </a:lnTo>
                <a:lnTo>
                  <a:pt x="448" y="28"/>
                </a:lnTo>
                <a:lnTo>
                  <a:pt x="448" y="28"/>
                </a:lnTo>
                <a:lnTo>
                  <a:pt x="444" y="32"/>
                </a:lnTo>
                <a:lnTo>
                  <a:pt x="440" y="32"/>
                </a:lnTo>
                <a:lnTo>
                  <a:pt x="436" y="36"/>
                </a:lnTo>
                <a:lnTo>
                  <a:pt x="428" y="36"/>
                </a:lnTo>
                <a:lnTo>
                  <a:pt x="420" y="40"/>
                </a:lnTo>
                <a:lnTo>
                  <a:pt x="412" y="44"/>
                </a:lnTo>
                <a:lnTo>
                  <a:pt x="400" y="44"/>
                </a:lnTo>
                <a:lnTo>
                  <a:pt x="372" y="48"/>
                </a:lnTo>
                <a:lnTo>
                  <a:pt x="344" y="56"/>
                </a:lnTo>
                <a:lnTo>
                  <a:pt x="312" y="60"/>
                </a:lnTo>
                <a:lnTo>
                  <a:pt x="276" y="64"/>
                </a:lnTo>
                <a:lnTo>
                  <a:pt x="240" y="68"/>
                </a:lnTo>
                <a:lnTo>
                  <a:pt x="204" y="72"/>
                </a:lnTo>
                <a:lnTo>
                  <a:pt x="172" y="76"/>
                </a:lnTo>
                <a:lnTo>
                  <a:pt x="144" y="80"/>
                </a:lnTo>
                <a:lnTo>
                  <a:pt x="128" y="84"/>
                </a:lnTo>
                <a:lnTo>
                  <a:pt x="116" y="84"/>
                </a:lnTo>
                <a:lnTo>
                  <a:pt x="104" y="88"/>
                </a:lnTo>
                <a:lnTo>
                  <a:pt x="92" y="88"/>
                </a:lnTo>
                <a:lnTo>
                  <a:pt x="84" y="88"/>
                </a:lnTo>
                <a:lnTo>
                  <a:pt x="76" y="88"/>
                </a:lnTo>
                <a:lnTo>
                  <a:pt x="68" y="88"/>
                </a:lnTo>
                <a:lnTo>
                  <a:pt x="64" y="88"/>
                </a:lnTo>
                <a:lnTo>
                  <a:pt x="44" y="88"/>
                </a:lnTo>
                <a:lnTo>
                  <a:pt x="36" y="84"/>
                </a:lnTo>
                <a:lnTo>
                  <a:pt x="24" y="80"/>
                </a:lnTo>
                <a:lnTo>
                  <a:pt x="16" y="80"/>
                </a:lnTo>
                <a:lnTo>
                  <a:pt x="8" y="76"/>
                </a:lnTo>
                <a:lnTo>
                  <a:pt x="4" y="72"/>
                </a:lnTo>
                <a:lnTo>
                  <a:pt x="0" y="64"/>
                </a:lnTo>
                <a:lnTo>
                  <a:pt x="4" y="64"/>
                </a:lnTo>
                <a:lnTo>
                  <a:pt x="8" y="60"/>
                </a:lnTo>
                <a:lnTo>
                  <a:pt x="16" y="56"/>
                </a:lnTo>
                <a:lnTo>
                  <a:pt x="24" y="52"/>
                </a:lnTo>
                <a:lnTo>
                  <a:pt x="32" y="52"/>
                </a:lnTo>
                <a:lnTo>
                  <a:pt x="40" y="52"/>
                </a:lnTo>
                <a:lnTo>
                  <a:pt x="48" y="52"/>
                </a:lnTo>
                <a:lnTo>
                  <a:pt x="60" y="52"/>
                </a:lnTo>
                <a:lnTo>
                  <a:pt x="76" y="48"/>
                </a:lnTo>
                <a:lnTo>
                  <a:pt x="92" y="48"/>
                </a:lnTo>
                <a:lnTo>
                  <a:pt x="108" y="48"/>
                </a:lnTo>
                <a:lnTo>
                  <a:pt x="124" y="44"/>
                </a:lnTo>
                <a:lnTo>
                  <a:pt x="164" y="40"/>
                </a:lnTo>
                <a:lnTo>
                  <a:pt x="204" y="36"/>
                </a:lnTo>
                <a:lnTo>
                  <a:pt x="244" y="28"/>
                </a:lnTo>
                <a:lnTo>
                  <a:pt x="284" y="20"/>
                </a:lnTo>
                <a:lnTo>
                  <a:pt x="304" y="16"/>
                </a:lnTo>
                <a:lnTo>
                  <a:pt x="324" y="12"/>
                </a:lnTo>
                <a:lnTo>
                  <a:pt x="340" y="8"/>
                </a:lnTo>
                <a:lnTo>
                  <a:pt x="352" y="4"/>
                </a:lnTo>
                <a:lnTo>
                  <a:pt x="364" y="4"/>
                </a:lnTo>
                <a:lnTo>
                  <a:pt x="376" y="4"/>
                </a:lnTo>
                <a:lnTo>
                  <a:pt x="384" y="0"/>
                </a:lnTo>
                <a:lnTo>
                  <a:pt x="392" y="0"/>
                </a:lnTo>
                <a:lnTo>
                  <a:pt x="400" y="0"/>
                </a:lnTo>
                <a:lnTo>
                  <a:pt x="412" y="4"/>
                </a:lnTo>
                <a:lnTo>
                  <a:pt x="424" y="4"/>
                </a:lnTo>
                <a:lnTo>
                  <a:pt x="432" y="12"/>
                </a:lnTo>
                <a:lnTo>
                  <a:pt x="432" y="12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2" name="Freeform 266">
            <a:extLst>
              <a:ext uri="{FF2B5EF4-FFF2-40B4-BE49-F238E27FC236}">
                <a16:creationId xmlns:a16="http://schemas.microsoft.com/office/drawing/2014/main" id="{987E15C4-3433-4491-9957-B7BAB0F8682A}"/>
              </a:ext>
            </a:extLst>
          </p:cNvPr>
          <p:cNvSpPr>
            <a:spLocks/>
          </p:cNvSpPr>
          <p:nvPr/>
        </p:nvSpPr>
        <p:spPr bwMode="auto">
          <a:xfrm>
            <a:off x="6282627" y="1392720"/>
            <a:ext cx="304312" cy="1320910"/>
          </a:xfrm>
          <a:custGeom>
            <a:avLst/>
            <a:gdLst>
              <a:gd name="T0" fmla="*/ 8 w 84"/>
              <a:gd name="T1" fmla="*/ 20 h 272"/>
              <a:gd name="T2" fmla="*/ 4 w 84"/>
              <a:gd name="T3" fmla="*/ 12 h 272"/>
              <a:gd name="T4" fmla="*/ 0 w 84"/>
              <a:gd name="T5" fmla="*/ 8 h 272"/>
              <a:gd name="T6" fmla="*/ 4 w 84"/>
              <a:gd name="T7" fmla="*/ 4 h 272"/>
              <a:gd name="T8" fmla="*/ 4 w 84"/>
              <a:gd name="T9" fmla="*/ 0 h 272"/>
              <a:gd name="T10" fmla="*/ 12 w 84"/>
              <a:gd name="T11" fmla="*/ 0 h 272"/>
              <a:gd name="T12" fmla="*/ 20 w 84"/>
              <a:gd name="T13" fmla="*/ 0 h 272"/>
              <a:gd name="T14" fmla="*/ 32 w 84"/>
              <a:gd name="T15" fmla="*/ 0 h 272"/>
              <a:gd name="T16" fmla="*/ 48 w 84"/>
              <a:gd name="T17" fmla="*/ 4 h 272"/>
              <a:gd name="T18" fmla="*/ 60 w 84"/>
              <a:gd name="T19" fmla="*/ 8 h 272"/>
              <a:gd name="T20" fmla="*/ 72 w 84"/>
              <a:gd name="T21" fmla="*/ 12 h 272"/>
              <a:gd name="T22" fmla="*/ 76 w 84"/>
              <a:gd name="T23" fmla="*/ 16 h 272"/>
              <a:gd name="T24" fmla="*/ 80 w 84"/>
              <a:gd name="T25" fmla="*/ 20 h 272"/>
              <a:gd name="T26" fmla="*/ 84 w 84"/>
              <a:gd name="T27" fmla="*/ 24 h 272"/>
              <a:gd name="T28" fmla="*/ 84 w 84"/>
              <a:gd name="T29" fmla="*/ 32 h 272"/>
              <a:gd name="T30" fmla="*/ 84 w 84"/>
              <a:gd name="T31" fmla="*/ 36 h 272"/>
              <a:gd name="T32" fmla="*/ 80 w 84"/>
              <a:gd name="T33" fmla="*/ 40 h 272"/>
              <a:gd name="T34" fmla="*/ 80 w 84"/>
              <a:gd name="T35" fmla="*/ 44 h 272"/>
              <a:gd name="T36" fmla="*/ 80 w 84"/>
              <a:gd name="T37" fmla="*/ 52 h 272"/>
              <a:gd name="T38" fmla="*/ 80 w 84"/>
              <a:gd name="T39" fmla="*/ 56 h 272"/>
              <a:gd name="T40" fmla="*/ 76 w 84"/>
              <a:gd name="T41" fmla="*/ 64 h 272"/>
              <a:gd name="T42" fmla="*/ 76 w 84"/>
              <a:gd name="T43" fmla="*/ 72 h 272"/>
              <a:gd name="T44" fmla="*/ 76 w 84"/>
              <a:gd name="T45" fmla="*/ 84 h 272"/>
              <a:gd name="T46" fmla="*/ 76 w 84"/>
              <a:gd name="T47" fmla="*/ 92 h 272"/>
              <a:gd name="T48" fmla="*/ 76 w 84"/>
              <a:gd name="T49" fmla="*/ 104 h 272"/>
              <a:gd name="T50" fmla="*/ 76 w 84"/>
              <a:gd name="T51" fmla="*/ 120 h 272"/>
              <a:gd name="T52" fmla="*/ 72 w 84"/>
              <a:gd name="T53" fmla="*/ 136 h 272"/>
              <a:gd name="T54" fmla="*/ 72 w 84"/>
              <a:gd name="T55" fmla="*/ 152 h 272"/>
              <a:gd name="T56" fmla="*/ 72 w 84"/>
              <a:gd name="T57" fmla="*/ 172 h 272"/>
              <a:gd name="T58" fmla="*/ 72 w 84"/>
              <a:gd name="T59" fmla="*/ 196 h 272"/>
              <a:gd name="T60" fmla="*/ 72 w 84"/>
              <a:gd name="T61" fmla="*/ 220 h 272"/>
              <a:gd name="T62" fmla="*/ 72 w 84"/>
              <a:gd name="T63" fmla="*/ 244 h 272"/>
              <a:gd name="T64" fmla="*/ 68 w 84"/>
              <a:gd name="T65" fmla="*/ 272 h 272"/>
              <a:gd name="T66" fmla="*/ 20 w 84"/>
              <a:gd name="T67" fmla="*/ 272 h 272"/>
              <a:gd name="T68" fmla="*/ 20 w 84"/>
              <a:gd name="T69" fmla="*/ 244 h 272"/>
              <a:gd name="T70" fmla="*/ 20 w 84"/>
              <a:gd name="T71" fmla="*/ 216 h 272"/>
              <a:gd name="T72" fmla="*/ 20 w 84"/>
              <a:gd name="T73" fmla="*/ 192 h 272"/>
              <a:gd name="T74" fmla="*/ 20 w 84"/>
              <a:gd name="T75" fmla="*/ 168 h 272"/>
              <a:gd name="T76" fmla="*/ 20 w 84"/>
              <a:gd name="T77" fmla="*/ 144 h 272"/>
              <a:gd name="T78" fmla="*/ 20 w 84"/>
              <a:gd name="T79" fmla="*/ 124 h 272"/>
              <a:gd name="T80" fmla="*/ 20 w 84"/>
              <a:gd name="T81" fmla="*/ 104 h 272"/>
              <a:gd name="T82" fmla="*/ 16 w 84"/>
              <a:gd name="T83" fmla="*/ 88 h 272"/>
              <a:gd name="T84" fmla="*/ 16 w 84"/>
              <a:gd name="T85" fmla="*/ 72 h 272"/>
              <a:gd name="T86" fmla="*/ 16 w 84"/>
              <a:gd name="T87" fmla="*/ 60 h 272"/>
              <a:gd name="T88" fmla="*/ 16 w 84"/>
              <a:gd name="T89" fmla="*/ 48 h 272"/>
              <a:gd name="T90" fmla="*/ 12 w 84"/>
              <a:gd name="T91" fmla="*/ 40 h 272"/>
              <a:gd name="T92" fmla="*/ 12 w 84"/>
              <a:gd name="T93" fmla="*/ 32 h 272"/>
              <a:gd name="T94" fmla="*/ 12 w 84"/>
              <a:gd name="T95" fmla="*/ 24 h 272"/>
              <a:gd name="T96" fmla="*/ 8 w 84"/>
              <a:gd name="T97" fmla="*/ 20 h 272"/>
              <a:gd name="T98" fmla="*/ 8 w 84"/>
              <a:gd name="T99" fmla="*/ 20 h 272"/>
              <a:gd name="T100" fmla="*/ 8 w 84"/>
              <a:gd name="T101" fmla="*/ 20 h 2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84" h="272">
                <a:moveTo>
                  <a:pt x="8" y="20"/>
                </a:moveTo>
                <a:lnTo>
                  <a:pt x="4" y="12"/>
                </a:lnTo>
                <a:lnTo>
                  <a:pt x="0" y="8"/>
                </a:lnTo>
                <a:lnTo>
                  <a:pt x="4" y="4"/>
                </a:lnTo>
                <a:lnTo>
                  <a:pt x="4" y="0"/>
                </a:lnTo>
                <a:lnTo>
                  <a:pt x="12" y="0"/>
                </a:lnTo>
                <a:lnTo>
                  <a:pt x="20" y="0"/>
                </a:lnTo>
                <a:lnTo>
                  <a:pt x="32" y="0"/>
                </a:lnTo>
                <a:lnTo>
                  <a:pt x="48" y="4"/>
                </a:lnTo>
                <a:lnTo>
                  <a:pt x="60" y="8"/>
                </a:lnTo>
                <a:lnTo>
                  <a:pt x="72" y="12"/>
                </a:lnTo>
                <a:lnTo>
                  <a:pt x="76" y="16"/>
                </a:lnTo>
                <a:lnTo>
                  <a:pt x="80" y="20"/>
                </a:lnTo>
                <a:lnTo>
                  <a:pt x="84" y="24"/>
                </a:lnTo>
                <a:lnTo>
                  <a:pt x="84" y="32"/>
                </a:lnTo>
                <a:lnTo>
                  <a:pt x="84" y="36"/>
                </a:lnTo>
                <a:lnTo>
                  <a:pt x="80" y="40"/>
                </a:lnTo>
                <a:lnTo>
                  <a:pt x="80" y="44"/>
                </a:lnTo>
                <a:lnTo>
                  <a:pt x="80" y="52"/>
                </a:lnTo>
                <a:lnTo>
                  <a:pt x="80" y="56"/>
                </a:lnTo>
                <a:lnTo>
                  <a:pt x="76" y="64"/>
                </a:lnTo>
                <a:lnTo>
                  <a:pt x="76" y="72"/>
                </a:lnTo>
                <a:lnTo>
                  <a:pt x="76" y="84"/>
                </a:lnTo>
                <a:lnTo>
                  <a:pt x="76" y="92"/>
                </a:lnTo>
                <a:lnTo>
                  <a:pt x="76" y="104"/>
                </a:lnTo>
                <a:lnTo>
                  <a:pt x="76" y="120"/>
                </a:lnTo>
                <a:lnTo>
                  <a:pt x="72" y="136"/>
                </a:lnTo>
                <a:lnTo>
                  <a:pt x="72" y="152"/>
                </a:lnTo>
                <a:lnTo>
                  <a:pt x="72" y="172"/>
                </a:lnTo>
                <a:lnTo>
                  <a:pt x="72" y="196"/>
                </a:lnTo>
                <a:lnTo>
                  <a:pt x="72" y="220"/>
                </a:lnTo>
                <a:lnTo>
                  <a:pt x="72" y="244"/>
                </a:lnTo>
                <a:lnTo>
                  <a:pt x="68" y="272"/>
                </a:lnTo>
                <a:lnTo>
                  <a:pt x="20" y="272"/>
                </a:lnTo>
                <a:lnTo>
                  <a:pt x="20" y="244"/>
                </a:lnTo>
                <a:lnTo>
                  <a:pt x="20" y="216"/>
                </a:lnTo>
                <a:lnTo>
                  <a:pt x="20" y="192"/>
                </a:lnTo>
                <a:lnTo>
                  <a:pt x="20" y="168"/>
                </a:lnTo>
                <a:lnTo>
                  <a:pt x="20" y="144"/>
                </a:lnTo>
                <a:lnTo>
                  <a:pt x="20" y="124"/>
                </a:lnTo>
                <a:lnTo>
                  <a:pt x="20" y="104"/>
                </a:lnTo>
                <a:lnTo>
                  <a:pt x="16" y="88"/>
                </a:lnTo>
                <a:lnTo>
                  <a:pt x="16" y="72"/>
                </a:lnTo>
                <a:lnTo>
                  <a:pt x="16" y="60"/>
                </a:lnTo>
                <a:lnTo>
                  <a:pt x="16" y="48"/>
                </a:lnTo>
                <a:lnTo>
                  <a:pt x="12" y="40"/>
                </a:lnTo>
                <a:lnTo>
                  <a:pt x="12" y="32"/>
                </a:lnTo>
                <a:lnTo>
                  <a:pt x="12" y="24"/>
                </a:lnTo>
                <a:lnTo>
                  <a:pt x="8" y="20"/>
                </a:lnTo>
                <a:lnTo>
                  <a:pt x="8" y="20"/>
                </a:lnTo>
                <a:lnTo>
                  <a:pt x="8" y="20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3" name="Freeform 267">
            <a:extLst>
              <a:ext uri="{FF2B5EF4-FFF2-40B4-BE49-F238E27FC236}">
                <a16:creationId xmlns:a16="http://schemas.microsoft.com/office/drawing/2014/main" id="{A2256AB7-49CD-46CB-9015-DD23B0444CBA}"/>
              </a:ext>
            </a:extLst>
          </p:cNvPr>
          <p:cNvSpPr>
            <a:spLocks/>
          </p:cNvSpPr>
          <p:nvPr/>
        </p:nvSpPr>
        <p:spPr bwMode="auto">
          <a:xfrm>
            <a:off x="5905860" y="1858924"/>
            <a:ext cx="1130302" cy="369078"/>
          </a:xfrm>
          <a:custGeom>
            <a:avLst/>
            <a:gdLst>
              <a:gd name="T0" fmla="*/ 132 w 312"/>
              <a:gd name="T1" fmla="*/ 20 h 76"/>
              <a:gd name="T2" fmla="*/ 160 w 312"/>
              <a:gd name="T3" fmla="*/ 16 h 76"/>
              <a:gd name="T4" fmla="*/ 184 w 312"/>
              <a:gd name="T5" fmla="*/ 12 h 76"/>
              <a:gd name="T6" fmla="*/ 204 w 312"/>
              <a:gd name="T7" fmla="*/ 8 h 76"/>
              <a:gd name="T8" fmla="*/ 224 w 312"/>
              <a:gd name="T9" fmla="*/ 4 h 76"/>
              <a:gd name="T10" fmla="*/ 236 w 312"/>
              <a:gd name="T11" fmla="*/ 4 h 76"/>
              <a:gd name="T12" fmla="*/ 248 w 312"/>
              <a:gd name="T13" fmla="*/ 4 h 76"/>
              <a:gd name="T14" fmla="*/ 260 w 312"/>
              <a:gd name="T15" fmla="*/ 0 h 76"/>
              <a:gd name="T16" fmla="*/ 264 w 312"/>
              <a:gd name="T17" fmla="*/ 0 h 76"/>
              <a:gd name="T18" fmla="*/ 280 w 312"/>
              <a:gd name="T19" fmla="*/ 4 h 76"/>
              <a:gd name="T20" fmla="*/ 288 w 312"/>
              <a:gd name="T21" fmla="*/ 4 h 76"/>
              <a:gd name="T22" fmla="*/ 296 w 312"/>
              <a:gd name="T23" fmla="*/ 4 h 76"/>
              <a:gd name="T24" fmla="*/ 304 w 312"/>
              <a:gd name="T25" fmla="*/ 8 h 76"/>
              <a:gd name="T26" fmla="*/ 308 w 312"/>
              <a:gd name="T27" fmla="*/ 12 h 76"/>
              <a:gd name="T28" fmla="*/ 312 w 312"/>
              <a:gd name="T29" fmla="*/ 16 h 76"/>
              <a:gd name="T30" fmla="*/ 312 w 312"/>
              <a:gd name="T31" fmla="*/ 20 h 76"/>
              <a:gd name="T32" fmla="*/ 312 w 312"/>
              <a:gd name="T33" fmla="*/ 24 h 76"/>
              <a:gd name="T34" fmla="*/ 308 w 312"/>
              <a:gd name="T35" fmla="*/ 28 h 76"/>
              <a:gd name="T36" fmla="*/ 308 w 312"/>
              <a:gd name="T37" fmla="*/ 32 h 76"/>
              <a:gd name="T38" fmla="*/ 304 w 312"/>
              <a:gd name="T39" fmla="*/ 32 h 76"/>
              <a:gd name="T40" fmla="*/ 300 w 312"/>
              <a:gd name="T41" fmla="*/ 36 h 76"/>
              <a:gd name="T42" fmla="*/ 292 w 312"/>
              <a:gd name="T43" fmla="*/ 36 h 76"/>
              <a:gd name="T44" fmla="*/ 284 w 312"/>
              <a:gd name="T45" fmla="*/ 40 h 76"/>
              <a:gd name="T46" fmla="*/ 268 w 312"/>
              <a:gd name="T47" fmla="*/ 40 h 76"/>
              <a:gd name="T48" fmla="*/ 252 w 312"/>
              <a:gd name="T49" fmla="*/ 44 h 76"/>
              <a:gd name="T50" fmla="*/ 232 w 312"/>
              <a:gd name="T51" fmla="*/ 48 h 76"/>
              <a:gd name="T52" fmla="*/ 212 w 312"/>
              <a:gd name="T53" fmla="*/ 52 h 76"/>
              <a:gd name="T54" fmla="*/ 184 w 312"/>
              <a:gd name="T55" fmla="*/ 56 h 76"/>
              <a:gd name="T56" fmla="*/ 160 w 312"/>
              <a:gd name="T57" fmla="*/ 60 h 76"/>
              <a:gd name="T58" fmla="*/ 136 w 312"/>
              <a:gd name="T59" fmla="*/ 64 h 76"/>
              <a:gd name="T60" fmla="*/ 116 w 312"/>
              <a:gd name="T61" fmla="*/ 68 h 76"/>
              <a:gd name="T62" fmla="*/ 100 w 312"/>
              <a:gd name="T63" fmla="*/ 68 h 76"/>
              <a:gd name="T64" fmla="*/ 84 w 312"/>
              <a:gd name="T65" fmla="*/ 72 h 76"/>
              <a:gd name="T66" fmla="*/ 72 w 312"/>
              <a:gd name="T67" fmla="*/ 72 h 76"/>
              <a:gd name="T68" fmla="*/ 64 w 312"/>
              <a:gd name="T69" fmla="*/ 76 h 76"/>
              <a:gd name="T70" fmla="*/ 60 w 312"/>
              <a:gd name="T71" fmla="*/ 76 h 76"/>
              <a:gd name="T72" fmla="*/ 44 w 312"/>
              <a:gd name="T73" fmla="*/ 72 h 76"/>
              <a:gd name="T74" fmla="*/ 36 w 312"/>
              <a:gd name="T75" fmla="*/ 72 h 76"/>
              <a:gd name="T76" fmla="*/ 28 w 312"/>
              <a:gd name="T77" fmla="*/ 68 h 76"/>
              <a:gd name="T78" fmla="*/ 16 w 312"/>
              <a:gd name="T79" fmla="*/ 64 h 76"/>
              <a:gd name="T80" fmla="*/ 8 w 312"/>
              <a:gd name="T81" fmla="*/ 60 h 76"/>
              <a:gd name="T82" fmla="*/ 4 w 312"/>
              <a:gd name="T83" fmla="*/ 56 h 76"/>
              <a:gd name="T84" fmla="*/ 0 w 312"/>
              <a:gd name="T85" fmla="*/ 52 h 76"/>
              <a:gd name="T86" fmla="*/ 0 w 312"/>
              <a:gd name="T87" fmla="*/ 48 h 76"/>
              <a:gd name="T88" fmla="*/ 0 w 312"/>
              <a:gd name="T89" fmla="*/ 48 h 76"/>
              <a:gd name="T90" fmla="*/ 8 w 312"/>
              <a:gd name="T91" fmla="*/ 44 h 76"/>
              <a:gd name="T92" fmla="*/ 12 w 312"/>
              <a:gd name="T93" fmla="*/ 44 h 76"/>
              <a:gd name="T94" fmla="*/ 16 w 312"/>
              <a:gd name="T95" fmla="*/ 40 h 76"/>
              <a:gd name="T96" fmla="*/ 28 w 312"/>
              <a:gd name="T97" fmla="*/ 40 h 76"/>
              <a:gd name="T98" fmla="*/ 44 w 312"/>
              <a:gd name="T99" fmla="*/ 36 h 76"/>
              <a:gd name="T100" fmla="*/ 60 w 312"/>
              <a:gd name="T101" fmla="*/ 36 h 76"/>
              <a:gd name="T102" fmla="*/ 80 w 312"/>
              <a:gd name="T103" fmla="*/ 32 h 76"/>
              <a:gd name="T104" fmla="*/ 104 w 312"/>
              <a:gd name="T105" fmla="*/ 28 h 76"/>
              <a:gd name="T106" fmla="*/ 132 w 312"/>
              <a:gd name="T107" fmla="*/ 20 h 76"/>
              <a:gd name="T108" fmla="*/ 132 w 312"/>
              <a:gd name="T109" fmla="*/ 20 h 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2" h="76">
                <a:moveTo>
                  <a:pt x="132" y="20"/>
                </a:moveTo>
                <a:lnTo>
                  <a:pt x="160" y="16"/>
                </a:lnTo>
                <a:lnTo>
                  <a:pt x="184" y="12"/>
                </a:lnTo>
                <a:lnTo>
                  <a:pt x="204" y="8"/>
                </a:lnTo>
                <a:lnTo>
                  <a:pt x="224" y="4"/>
                </a:lnTo>
                <a:lnTo>
                  <a:pt x="236" y="4"/>
                </a:lnTo>
                <a:lnTo>
                  <a:pt x="248" y="4"/>
                </a:lnTo>
                <a:lnTo>
                  <a:pt x="260" y="0"/>
                </a:lnTo>
                <a:lnTo>
                  <a:pt x="264" y="0"/>
                </a:lnTo>
                <a:lnTo>
                  <a:pt x="280" y="4"/>
                </a:lnTo>
                <a:lnTo>
                  <a:pt x="288" y="4"/>
                </a:lnTo>
                <a:lnTo>
                  <a:pt x="296" y="4"/>
                </a:lnTo>
                <a:lnTo>
                  <a:pt x="304" y="8"/>
                </a:lnTo>
                <a:lnTo>
                  <a:pt x="308" y="12"/>
                </a:lnTo>
                <a:lnTo>
                  <a:pt x="312" y="16"/>
                </a:lnTo>
                <a:lnTo>
                  <a:pt x="312" y="20"/>
                </a:lnTo>
                <a:lnTo>
                  <a:pt x="312" y="24"/>
                </a:lnTo>
                <a:lnTo>
                  <a:pt x="308" y="28"/>
                </a:lnTo>
                <a:lnTo>
                  <a:pt x="308" y="32"/>
                </a:lnTo>
                <a:lnTo>
                  <a:pt x="304" y="32"/>
                </a:lnTo>
                <a:lnTo>
                  <a:pt x="300" y="36"/>
                </a:lnTo>
                <a:lnTo>
                  <a:pt x="292" y="36"/>
                </a:lnTo>
                <a:lnTo>
                  <a:pt x="284" y="40"/>
                </a:lnTo>
                <a:lnTo>
                  <a:pt x="268" y="40"/>
                </a:lnTo>
                <a:lnTo>
                  <a:pt x="252" y="44"/>
                </a:lnTo>
                <a:lnTo>
                  <a:pt x="232" y="48"/>
                </a:lnTo>
                <a:lnTo>
                  <a:pt x="212" y="52"/>
                </a:lnTo>
                <a:lnTo>
                  <a:pt x="184" y="56"/>
                </a:lnTo>
                <a:lnTo>
                  <a:pt x="160" y="60"/>
                </a:lnTo>
                <a:lnTo>
                  <a:pt x="136" y="64"/>
                </a:lnTo>
                <a:lnTo>
                  <a:pt x="116" y="68"/>
                </a:lnTo>
                <a:lnTo>
                  <a:pt x="100" y="68"/>
                </a:lnTo>
                <a:lnTo>
                  <a:pt x="84" y="72"/>
                </a:lnTo>
                <a:lnTo>
                  <a:pt x="72" y="72"/>
                </a:lnTo>
                <a:lnTo>
                  <a:pt x="64" y="76"/>
                </a:lnTo>
                <a:lnTo>
                  <a:pt x="60" y="76"/>
                </a:lnTo>
                <a:lnTo>
                  <a:pt x="44" y="72"/>
                </a:lnTo>
                <a:lnTo>
                  <a:pt x="36" y="72"/>
                </a:lnTo>
                <a:lnTo>
                  <a:pt x="28" y="68"/>
                </a:lnTo>
                <a:lnTo>
                  <a:pt x="16" y="64"/>
                </a:lnTo>
                <a:lnTo>
                  <a:pt x="8" y="60"/>
                </a:lnTo>
                <a:lnTo>
                  <a:pt x="4" y="56"/>
                </a:lnTo>
                <a:lnTo>
                  <a:pt x="0" y="52"/>
                </a:lnTo>
                <a:lnTo>
                  <a:pt x="0" y="48"/>
                </a:lnTo>
                <a:lnTo>
                  <a:pt x="0" y="48"/>
                </a:lnTo>
                <a:lnTo>
                  <a:pt x="8" y="44"/>
                </a:lnTo>
                <a:lnTo>
                  <a:pt x="12" y="44"/>
                </a:lnTo>
                <a:lnTo>
                  <a:pt x="16" y="40"/>
                </a:lnTo>
                <a:lnTo>
                  <a:pt x="28" y="40"/>
                </a:lnTo>
                <a:lnTo>
                  <a:pt x="44" y="36"/>
                </a:lnTo>
                <a:lnTo>
                  <a:pt x="60" y="36"/>
                </a:lnTo>
                <a:lnTo>
                  <a:pt x="80" y="32"/>
                </a:lnTo>
                <a:lnTo>
                  <a:pt x="104" y="28"/>
                </a:lnTo>
                <a:lnTo>
                  <a:pt x="132" y="20"/>
                </a:lnTo>
                <a:lnTo>
                  <a:pt x="132" y="20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4" name="Freeform 268">
            <a:extLst>
              <a:ext uri="{FF2B5EF4-FFF2-40B4-BE49-F238E27FC236}">
                <a16:creationId xmlns:a16="http://schemas.microsoft.com/office/drawing/2014/main" id="{6C67520E-4CB2-4DCE-9BC3-B2AD1B97843C}"/>
              </a:ext>
            </a:extLst>
          </p:cNvPr>
          <p:cNvSpPr>
            <a:spLocks/>
          </p:cNvSpPr>
          <p:nvPr/>
        </p:nvSpPr>
        <p:spPr bwMode="auto">
          <a:xfrm>
            <a:off x="5514601" y="1703522"/>
            <a:ext cx="246348" cy="1515162"/>
          </a:xfrm>
          <a:custGeom>
            <a:avLst/>
            <a:gdLst>
              <a:gd name="T0" fmla="*/ 12 w 68"/>
              <a:gd name="T1" fmla="*/ 292 h 312"/>
              <a:gd name="T2" fmla="*/ 8 w 68"/>
              <a:gd name="T3" fmla="*/ 284 h 312"/>
              <a:gd name="T4" fmla="*/ 4 w 68"/>
              <a:gd name="T5" fmla="*/ 276 h 312"/>
              <a:gd name="T6" fmla="*/ 0 w 68"/>
              <a:gd name="T7" fmla="*/ 268 h 312"/>
              <a:gd name="T8" fmla="*/ 0 w 68"/>
              <a:gd name="T9" fmla="*/ 264 h 312"/>
              <a:gd name="T10" fmla="*/ 0 w 68"/>
              <a:gd name="T11" fmla="*/ 264 h 312"/>
              <a:gd name="T12" fmla="*/ 0 w 68"/>
              <a:gd name="T13" fmla="*/ 260 h 312"/>
              <a:gd name="T14" fmla="*/ 0 w 68"/>
              <a:gd name="T15" fmla="*/ 260 h 312"/>
              <a:gd name="T16" fmla="*/ 0 w 68"/>
              <a:gd name="T17" fmla="*/ 252 h 312"/>
              <a:gd name="T18" fmla="*/ 4 w 68"/>
              <a:gd name="T19" fmla="*/ 240 h 312"/>
              <a:gd name="T20" fmla="*/ 8 w 68"/>
              <a:gd name="T21" fmla="*/ 228 h 312"/>
              <a:gd name="T22" fmla="*/ 8 w 68"/>
              <a:gd name="T23" fmla="*/ 220 h 312"/>
              <a:gd name="T24" fmla="*/ 8 w 68"/>
              <a:gd name="T25" fmla="*/ 216 h 312"/>
              <a:gd name="T26" fmla="*/ 8 w 68"/>
              <a:gd name="T27" fmla="*/ 208 h 312"/>
              <a:gd name="T28" fmla="*/ 8 w 68"/>
              <a:gd name="T29" fmla="*/ 200 h 312"/>
              <a:gd name="T30" fmla="*/ 8 w 68"/>
              <a:gd name="T31" fmla="*/ 192 h 312"/>
              <a:gd name="T32" fmla="*/ 8 w 68"/>
              <a:gd name="T33" fmla="*/ 180 h 312"/>
              <a:gd name="T34" fmla="*/ 12 w 68"/>
              <a:gd name="T35" fmla="*/ 168 h 312"/>
              <a:gd name="T36" fmla="*/ 12 w 68"/>
              <a:gd name="T37" fmla="*/ 156 h 312"/>
              <a:gd name="T38" fmla="*/ 12 w 68"/>
              <a:gd name="T39" fmla="*/ 140 h 312"/>
              <a:gd name="T40" fmla="*/ 12 w 68"/>
              <a:gd name="T41" fmla="*/ 124 h 312"/>
              <a:gd name="T42" fmla="*/ 12 w 68"/>
              <a:gd name="T43" fmla="*/ 104 h 312"/>
              <a:gd name="T44" fmla="*/ 12 w 68"/>
              <a:gd name="T45" fmla="*/ 88 h 312"/>
              <a:gd name="T46" fmla="*/ 12 w 68"/>
              <a:gd name="T47" fmla="*/ 68 h 312"/>
              <a:gd name="T48" fmla="*/ 12 w 68"/>
              <a:gd name="T49" fmla="*/ 48 h 312"/>
              <a:gd name="T50" fmla="*/ 12 w 68"/>
              <a:gd name="T51" fmla="*/ 24 h 312"/>
              <a:gd name="T52" fmla="*/ 12 w 68"/>
              <a:gd name="T53" fmla="*/ 0 h 312"/>
              <a:gd name="T54" fmla="*/ 28 w 68"/>
              <a:gd name="T55" fmla="*/ 8 h 312"/>
              <a:gd name="T56" fmla="*/ 40 w 68"/>
              <a:gd name="T57" fmla="*/ 16 h 312"/>
              <a:gd name="T58" fmla="*/ 52 w 68"/>
              <a:gd name="T59" fmla="*/ 28 h 312"/>
              <a:gd name="T60" fmla="*/ 60 w 68"/>
              <a:gd name="T61" fmla="*/ 36 h 312"/>
              <a:gd name="T62" fmla="*/ 64 w 68"/>
              <a:gd name="T63" fmla="*/ 40 h 312"/>
              <a:gd name="T64" fmla="*/ 64 w 68"/>
              <a:gd name="T65" fmla="*/ 48 h 312"/>
              <a:gd name="T66" fmla="*/ 68 w 68"/>
              <a:gd name="T67" fmla="*/ 52 h 312"/>
              <a:gd name="T68" fmla="*/ 68 w 68"/>
              <a:gd name="T69" fmla="*/ 64 h 312"/>
              <a:gd name="T70" fmla="*/ 68 w 68"/>
              <a:gd name="T71" fmla="*/ 72 h 312"/>
              <a:gd name="T72" fmla="*/ 68 w 68"/>
              <a:gd name="T73" fmla="*/ 84 h 312"/>
              <a:gd name="T74" fmla="*/ 68 w 68"/>
              <a:gd name="T75" fmla="*/ 96 h 312"/>
              <a:gd name="T76" fmla="*/ 68 w 68"/>
              <a:gd name="T77" fmla="*/ 108 h 312"/>
              <a:gd name="T78" fmla="*/ 68 w 68"/>
              <a:gd name="T79" fmla="*/ 140 h 312"/>
              <a:gd name="T80" fmla="*/ 64 w 68"/>
              <a:gd name="T81" fmla="*/ 172 h 312"/>
              <a:gd name="T82" fmla="*/ 64 w 68"/>
              <a:gd name="T83" fmla="*/ 204 h 312"/>
              <a:gd name="T84" fmla="*/ 64 w 68"/>
              <a:gd name="T85" fmla="*/ 240 h 312"/>
              <a:gd name="T86" fmla="*/ 60 w 68"/>
              <a:gd name="T87" fmla="*/ 256 h 312"/>
              <a:gd name="T88" fmla="*/ 60 w 68"/>
              <a:gd name="T89" fmla="*/ 272 h 312"/>
              <a:gd name="T90" fmla="*/ 56 w 68"/>
              <a:gd name="T91" fmla="*/ 284 h 312"/>
              <a:gd name="T92" fmla="*/ 56 w 68"/>
              <a:gd name="T93" fmla="*/ 296 h 312"/>
              <a:gd name="T94" fmla="*/ 52 w 68"/>
              <a:gd name="T95" fmla="*/ 304 h 312"/>
              <a:gd name="T96" fmla="*/ 48 w 68"/>
              <a:gd name="T97" fmla="*/ 308 h 312"/>
              <a:gd name="T98" fmla="*/ 44 w 68"/>
              <a:gd name="T99" fmla="*/ 312 h 312"/>
              <a:gd name="T100" fmla="*/ 40 w 68"/>
              <a:gd name="T101" fmla="*/ 312 h 312"/>
              <a:gd name="T102" fmla="*/ 32 w 68"/>
              <a:gd name="T103" fmla="*/ 312 h 312"/>
              <a:gd name="T104" fmla="*/ 24 w 68"/>
              <a:gd name="T105" fmla="*/ 308 h 312"/>
              <a:gd name="T106" fmla="*/ 20 w 68"/>
              <a:gd name="T107" fmla="*/ 304 h 312"/>
              <a:gd name="T108" fmla="*/ 12 w 68"/>
              <a:gd name="T109" fmla="*/ 292 h 312"/>
              <a:gd name="T110" fmla="*/ 12 w 68"/>
              <a:gd name="T111" fmla="*/ 292 h 3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68" h="312">
                <a:moveTo>
                  <a:pt x="12" y="292"/>
                </a:moveTo>
                <a:lnTo>
                  <a:pt x="8" y="284"/>
                </a:lnTo>
                <a:lnTo>
                  <a:pt x="4" y="276"/>
                </a:lnTo>
                <a:lnTo>
                  <a:pt x="0" y="268"/>
                </a:lnTo>
                <a:lnTo>
                  <a:pt x="0" y="264"/>
                </a:lnTo>
                <a:lnTo>
                  <a:pt x="0" y="264"/>
                </a:lnTo>
                <a:lnTo>
                  <a:pt x="0" y="260"/>
                </a:lnTo>
                <a:lnTo>
                  <a:pt x="0" y="260"/>
                </a:lnTo>
                <a:lnTo>
                  <a:pt x="0" y="252"/>
                </a:lnTo>
                <a:lnTo>
                  <a:pt x="4" y="240"/>
                </a:lnTo>
                <a:lnTo>
                  <a:pt x="8" y="228"/>
                </a:lnTo>
                <a:lnTo>
                  <a:pt x="8" y="220"/>
                </a:lnTo>
                <a:lnTo>
                  <a:pt x="8" y="216"/>
                </a:lnTo>
                <a:lnTo>
                  <a:pt x="8" y="208"/>
                </a:lnTo>
                <a:lnTo>
                  <a:pt x="8" y="200"/>
                </a:lnTo>
                <a:lnTo>
                  <a:pt x="8" y="192"/>
                </a:lnTo>
                <a:lnTo>
                  <a:pt x="8" y="180"/>
                </a:lnTo>
                <a:lnTo>
                  <a:pt x="12" y="168"/>
                </a:lnTo>
                <a:lnTo>
                  <a:pt x="12" y="156"/>
                </a:lnTo>
                <a:lnTo>
                  <a:pt x="12" y="140"/>
                </a:lnTo>
                <a:lnTo>
                  <a:pt x="12" y="124"/>
                </a:lnTo>
                <a:lnTo>
                  <a:pt x="12" y="104"/>
                </a:lnTo>
                <a:lnTo>
                  <a:pt x="12" y="88"/>
                </a:lnTo>
                <a:lnTo>
                  <a:pt x="12" y="68"/>
                </a:lnTo>
                <a:lnTo>
                  <a:pt x="12" y="48"/>
                </a:lnTo>
                <a:lnTo>
                  <a:pt x="12" y="24"/>
                </a:lnTo>
                <a:lnTo>
                  <a:pt x="12" y="0"/>
                </a:lnTo>
                <a:lnTo>
                  <a:pt x="28" y="8"/>
                </a:lnTo>
                <a:lnTo>
                  <a:pt x="40" y="16"/>
                </a:lnTo>
                <a:lnTo>
                  <a:pt x="52" y="28"/>
                </a:lnTo>
                <a:lnTo>
                  <a:pt x="60" y="36"/>
                </a:lnTo>
                <a:lnTo>
                  <a:pt x="64" y="40"/>
                </a:lnTo>
                <a:lnTo>
                  <a:pt x="64" y="48"/>
                </a:lnTo>
                <a:lnTo>
                  <a:pt x="68" y="52"/>
                </a:lnTo>
                <a:lnTo>
                  <a:pt x="68" y="64"/>
                </a:lnTo>
                <a:lnTo>
                  <a:pt x="68" y="72"/>
                </a:lnTo>
                <a:lnTo>
                  <a:pt x="68" y="84"/>
                </a:lnTo>
                <a:lnTo>
                  <a:pt x="68" y="96"/>
                </a:lnTo>
                <a:lnTo>
                  <a:pt x="68" y="108"/>
                </a:lnTo>
                <a:lnTo>
                  <a:pt x="68" y="140"/>
                </a:lnTo>
                <a:lnTo>
                  <a:pt x="64" y="172"/>
                </a:lnTo>
                <a:lnTo>
                  <a:pt x="64" y="204"/>
                </a:lnTo>
                <a:lnTo>
                  <a:pt x="64" y="240"/>
                </a:lnTo>
                <a:lnTo>
                  <a:pt x="60" y="256"/>
                </a:lnTo>
                <a:lnTo>
                  <a:pt x="60" y="272"/>
                </a:lnTo>
                <a:lnTo>
                  <a:pt x="56" y="284"/>
                </a:lnTo>
                <a:lnTo>
                  <a:pt x="56" y="296"/>
                </a:lnTo>
                <a:lnTo>
                  <a:pt x="52" y="304"/>
                </a:lnTo>
                <a:lnTo>
                  <a:pt x="48" y="308"/>
                </a:lnTo>
                <a:lnTo>
                  <a:pt x="44" y="312"/>
                </a:lnTo>
                <a:lnTo>
                  <a:pt x="40" y="312"/>
                </a:lnTo>
                <a:lnTo>
                  <a:pt x="32" y="312"/>
                </a:lnTo>
                <a:lnTo>
                  <a:pt x="24" y="308"/>
                </a:lnTo>
                <a:lnTo>
                  <a:pt x="20" y="304"/>
                </a:lnTo>
                <a:lnTo>
                  <a:pt x="12" y="292"/>
                </a:lnTo>
                <a:lnTo>
                  <a:pt x="12" y="292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5" name="Freeform 269">
            <a:extLst>
              <a:ext uri="{FF2B5EF4-FFF2-40B4-BE49-F238E27FC236}">
                <a16:creationId xmlns:a16="http://schemas.microsoft.com/office/drawing/2014/main" id="{37DA2FEB-06C8-4650-BABB-1E50B3FB7D1C}"/>
              </a:ext>
            </a:extLst>
          </p:cNvPr>
          <p:cNvSpPr>
            <a:spLocks/>
          </p:cNvSpPr>
          <p:nvPr/>
        </p:nvSpPr>
        <p:spPr bwMode="auto">
          <a:xfrm>
            <a:off x="4891486" y="479738"/>
            <a:ext cx="1420123" cy="2233892"/>
          </a:xfrm>
          <a:custGeom>
            <a:avLst/>
            <a:gdLst>
              <a:gd name="T0" fmla="*/ 104 w 392"/>
              <a:gd name="T1" fmla="*/ 416 h 460"/>
              <a:gd name="T2" fmla="*/ 64 w 392"/>
              <a:gd name="T3" fmla="*/ 440 h 460"/>
              <a:gd name="T4" fmla="*/ 32 w 392"/>
              <a:gd name="T5" fmla="*/ 456 h 460"/>
              <a:gd name="T6" fmla="*/ 8 w 392"/>
              <a:gd name="T7" fmla="*/ 460 h 460"/>
              <a:gd name="T8" fmla="*/ 0 w 392"/>
              <a:gd name="T9" fmla="*/ 456 h 460"/>
              <a:gd name="T10" fmla="*/ 4 w 392"/>
              <a:gd name="T11" fmla="*/ 448 h 460"/>
              <a:gd name="T12" fmla="*/ 16 w 392"/>
              <a:gd name="T13" fmla="*/ 436 h 460"/>
              <a:gd name="T14" fmla="*/ 36 w 392"/>
              <a:gd name="T15" fmla="*/ 420 h 460"/>
              <a:gd name="T16" fmla="*/ 80 w 392"/>
              <a:gd name="T17" fmla="*/ 388 h 460"/>
              <a:gd name="T18" fmla="*/ 132 w 392"/>
              <a:gd name="T19" fmla="*/ 340 h 460"/>
              <a:gd name="T20" fmla="*/ 180 w 392"/>
              <a:gd name="T21" fmla="*/ 288 h 460"/>
              <a:gd name="T22" fmla="*/ 224 w 392"/>
              <a:gd name="T23" fmla="*/ 232 h 460"/>
              <a:gd name="T24" fmla="*/ 264 w 392"/>
              <a:gd name="T25" fmla="*/ 172 h 460"/>
              <a:gd name="T26" fmla="*/ 292 w 392"/>
              <a:gd name="T27" fmla="*/ 116 h 460"/>
              <a:gd name="T28" fmla="*/ 308 w 392"/>
              <a:gd name="T29" fmla="*/ 72 h 460"/>
              <a:gd name="T30" fmla="*/ 312 w 392"/>
              <a:gd name="T31" fmla="*/ 52 h 460"/>
              <a:gd name="T32" fmla="*/ 316 w 392"/>
              <a:gd name="T33" fmla="*/ 36 h 460"/>
              <a:gd name="T34" fmla="*/ 316 w 392"/>
              <a:gd name="T35" fmla="*/ 24 h 460"/>
              <a:gd name="T36" fmla="*/ 312 w 392"/>
              <a:gd name="T37" fmla="*/ 16 h 460"/>
              <a:gd name="T38" fmla="*/ 312 w 392"/>
              <a:gd name="T39" fmla="*/ 8 h 460"/>
              <a:gd name="T40" fmla="*/ 328 w 392"/>
              <a:gd name="T41" fmla="*/ 0 h 460"/>
              <a:gd name="T42" fmla="*/ 348 w 392"/>
              <a:gd name="T43" fmla="*/ 4 h 460"/>
              <a:gd name="T44" fmla="*/ 368 w 392"/>
              <a:gd name="T45" fmla="*/ 12 h 460"/>
              <a:gd name="T46" fmla="*/ 384 w 392"/>
              <a:gd name="T47" fmla="*/ 20 h 460"/>
              <a:gd name="T48" fmla="*/ 392 w 392"/>
              <a:gd name="T49" fmla="*/ 32 h 460"/>
              <a:gd name="T50" fmla="*/ 388 w 392"/>
              <a:gd name="T51" fmla="*/ 40 h 460"/>
              <a:gd name="T52" fmla="*/ 380 w 392"/>
              <a:gd name="T53" fmla="*/ 60 h 460"/>
              <a:gd name="T54" fmla="*/ 368 w 392"/>
              <a:gd name="T55" fmla="*/ 88 h 460"/>
              <a:gd name="T56" fmla="*/ 348 w 392"/>
              <a:gd name="T57" fmla="*/ 128 h 460"/>
              <a:gd name="T58" fmla="*/ 300 w 392"/>
              <a:gd name="T59" fmla="*/ 216 h 460"/>
              <a:gd name="T60" fmla="*/ 244 w 392"/>
              <a:gd name="T61" fmla="*/ 292 h 460"/>
              <a:gd name="T62" fmla="*/ 212 w 392"/>
              <a:gd name="T63" fmla="*/ 324 h 460"/>
              <a:gd name="T64" fmla="*/ 184 w 392"/>
              <a:gd name="T65" fmla="*/ 356 h 460"/>
              <a:gd name="T66" fmla="*/ 156 w 392"/>
              <a:gd name="T67" fmla="*/ 380 h 460"/>
              <a:gd name="T68" fmla="*/ 128 w 392"/>
              <a:gd name="T69" fmla="*/ 400 h 4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392" h="460">
                <a:moveTo>
                  <a:pt x="128" y="400"/>
                </a:moveTo>
                <a:lnTo>
                  <a:pt x="104" y="416"/>
                </a:lnTo>
                <a:lnTo>
                  <a:pt x="84" y="428"/>
                </a:lnTo>
                <a:lnTo>
                  <a:pt x="64" y="440"/>
                </a:lnTo>
                <a:lnTo>
                  <a:pt x="48" y="452"/>
                </a:lnTo>
                <a:lnTo>
                  <a:pt x="32" y="456"/>
                </a:lnTo>
                <a:lnTo>
                  <a:pt x="20" y="460"/>
                </a:lnTo>
                <a:lnTo>
                  <a:pt x="8" y="460"/>
                </a:lnTo>
                <a:lnTo>
                  <a:pt x="4" y="456"/>
                </a:lnTo>
                <a:lnTo>
                  <a:pt x="0" y="456"/>
                </a:lnTo>
                <a:lnTo>
                  <a:pt x="0" y="452"/>
                </a:lnTo>
                <a:lnTo>
                  <a:pt x="4" y="448"/>
                </a:lnTo>
                <a:lnTo>
                  <a:pt x="8" y="444"/>
                </a:lnTo>
                <a:lnTo>
                  <a:pt x="16" y="436"/>
                </a:lnTo>
                <a:lnTo>
                  <a:pt x="24" y="428"/>
                </a:lnTo>
                <a:lnTo>
                  <a:pt x="36" y="420"/>
                </a:lnTo>
                <a:lnTo>
                  <a:pt x="48" y="408"/>
                </a:lnTo>
                <a:lnTo>
                  <a:pt x="80" y="388"/>
                </a:lnTo>
                <a:lnTo>
                  <a:pt x="108" y="364"/>
                </a:lnTo>
                <a:lnTo>
                  <a:pt x="132" y="340"/>
                </a:lnTo>
                <a:lnTo>
                  <a:pt x="160" y="316"/>
                </a:lnTo>
                <a:lnTo>
                  <a:pt x="180" y="288"/>
                </a:lnTo>
                <a:lnTo>
                  <a:pt x="204" y="260"/>
                </a:lnTo>
                <a:lnTo>
                  <a:pt x="224" y="232"/>
                </a:lnTo>
                <a:lnTo>
                  <a:pt x="244" y="200"/>
                </a:lnTo>
                <a:lnTo>
                  <a:pt x="264" y="172"/>
                </a:lnTo>
                <a:lnTo>
                  <a:pt x="280" y="144"/>
                </a:lnTo>
                <a:lnTo>
                  <a:pt x="292" y="116"/>
                </a:lnTo>
                <a:lnTo>
                  <a:pt x="304" y="88"/>
                </a:lnTo>
                <a:lnTo>
                  <a:pt x="308" y="72"/>
                </a:lnTo>
                <a:lnTo>
                  <a:pt x="312" y="60"/>
                </a:lnTo>
                <a:lnTo>
                  <a:pt x="312" y="52"/>
                </a:lnTo>
                <a:lnTo>
                  <a:pt x="316" y="40"/>
                </a:lnTo>
                <a:lnTo>
                  <a:pt x="316" y="36"/>
                </a:lnTo>
                <a:lnTo>
                  <a:pt x="316" y="28"/>
                </a:lnTo>
                <a:lnTo>
                  <a:pt x="316" y="24"/>
                </a:lnTo>
                <a:lnTo>
                  <a:pt x="312" y="20"/>
                </a:lnTo>
                <a:lnTo>
                  <a:pt x="312" y="16"/>
                </a:lnTo>
                <a:lnTo>
                  <a:pt x="312" y="12"/>
                </a:lnTo>
                <a:lnTo>
                  <a:pt x="312" y="8"/>
                </a:lnTo>
                <a:lnTo>
                  <a:pt x="320" y="4"/>
                </a:lnTo>
                <a:lnTo>
                  <a:pt x="328" y="0"/>
                </a:lnTo>
                <a:lnTo>
                  <a:pt x="336" y="0"/>
                </a:lnTo>
                <a:lnTo>
                  <a:pt x="348" y="4"/>
                </a:lnTo>
                <a:lnTo>
                  <a:pt x="360" y="8"/>
                </a:lnTo>
                <a:lnTo>
                  <a:pt x="368" y="12"/>
                </a:lnTo>
                <a:lnTo>
                  <a:pt x="372" y="16"/>
                </a:lnTo>
                <a:lnTo>
                  <a:pt x="384" y="20"/>
                </a:lnTo>
                <a:lnTo>
                  <a:pt x="388" y="24"/>
                </a:lnTo>
                <a:lnTo>
                  <a:pt x="392" y="32"/>
                </a:lnTo>
                <a:lnTo>
                  <a:pt x="392" y="36"/>
                </a:lnTo>
                <a:lnTo>
                  <a:pt x="388" y="40"/>
                </a:lnTo>
                <a:lnTo>
                  <a:pt x="388" y="48"/>
                </a:lnTo>
                <a:lnTo>
                  <a:pt x="380" y="60"/>
                </a:lnTo>
                <a:lnTo>
                  <a:pt x="376" y="72"/>
                </a:lnTo>
                <a:lnTo>
                  <a:pt x="368" y="88"/>
                </a:lnTo>
                <a:lnTo>
                  <a:pt x="360" y="108"/>
                </a:lnTo>
                <a:lnTo>
                  <a:pt x="348" y="128"/>
                </a:lnTo>
                <a:lnTo>
                  <a:pt x="324" y="172"/>
                </a:lnTo>
                <a:lnTo>
                  <a:pt x="300" y="216"/>
                </a:lnTo>
                <a:lnTo>
                  <a:pt x="272" y="252"/>
                </a:lnTo>
                <a:lnTo>
                  <a:pt x="244" y="292"/>
                </a:lnTo>
                <a:lnTo>
                  <a:pt x="228" y="308"/>
                </a:lnTo>
                <a:lnTo>
                  <a:pt x="212" y="324"/>
                </a:lnTo>
                <a:lnTo>
                  <a:pt x="200" y="340"/>
                </a:lnTo>
                <a:lnTo>
                  <a:pt x="184" y="356"/>
                </a:lnTo>
                <a:lnTo>
                  <a:pt x="168" y="368"/>
                </a:lnTo>
                <a:lnTo>
                  <a:pt x="156" y="380"/>
                </a:lnTo>
                <a:lnTo>
                  <a:pt x="140" y="392"/>
                </a:lnTo>
                <a:lnTo>
                  <a:pt x="128" y="400"/>
                </a:lnTo>
                <a:lnTo>
                  <a:pt x="128" y="400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6" name="Freeform 270">
            <a:extLst>
              <a:ext uri="{FF2B5EF4-FFF2-40B4-BE49-F238E27FC236}">
                <a16:creationId xmlns:a16="http://schemas.microsoft.com/office/drawing/2014/main" id="{F2F09E13-6705-45C5-AD7B-55EE1938633D}"/>
              </a:ext>
            </a:extLst>
          </p:cNvPr>
          <p:cNvSpPr>
            <a:spLocks/>
          </p:cNvSpPr>
          <p:nvPr/>
        </p:nvSpPr>
        <p:spPr bwMode="auto">
          <a:xfrm>
            <a:off x="5616039" y="2480528"/>
            <a:ext cx="1753417" cy="369078"/>
          </a:xfrm>
          <a:custGeom>
            <a:avLst/>
            <a:gdLst>
              <a:gd name="T0" fmla="*/ 160 w 484"/>
              <a:gd name="T1" fmla="*/ 28 h 76"/>
              <a:gd name="T2" fmla="*/ 192 w 484"/>
              <a:gd name="T3" fmla="*/ 24 h 76"/>
              <a:gd name="T4" fmla="*/ 228 w 484"/>
              <a:gd name="T5" fmla="*/ 20 h 76"/>
              <a:gd name="T6" fmla="*/ 260 w 484"/>
              <a:gd name="T7" fmla="*/ 16 h 76"/>
              <a:gd name="T8" fmla="*/ 296 w 484"/>
              <a:gd name="T9" fmla="*/ 12 h 76"/>
              <a:gd name="T10" fmla="*/ 312 w 484"/>
              <a:gd name="T11" fmla="*/ 8 h 76"/>
              <a:gd name="T12" fmla="*/ 324 w 484"/>
              <a:gd name="T13" fmla="*/ 8 h 76"/>
              <a:gd name="T14" fmla="*/ 352 w 484"/>
              <a:gd name="T15" fmla="*/ 4 h 76"/>
              <a:gd name="T16" fmla="*/ 376 w 484"/>
              <a:gd name="T17" fmla="*/ 0 h 76"/>
              <a:gd name="T18" fmla="*/ 396 w 484"/>
              <a:gd name="T19" fmla="*/ 0 h 76"/>
              <a:gd name="T20" fmla="*/ 416 w 484"/>
              <a:gd name="T21" fmla="*/ 0 h 76"/>
              <a:gd name="T22" fmla="*/ 432 w 484"/>
              <a:gd name="T23" fmla="*/ 0 h 76"/>
              <a:gd name="T24" fmla="*/ 444 w 484"/>
              <a:gd name="T25" fmla="*/ 4 h 76"/>
              <a:gd name="T26" fmla="*/ 460 w 484"/>
              <a:gd name="T27" fmla="*/ 8 h 76"/>
              <a:gd name="T28" fmla="*/ 468 w 484"/>
              <a:gd name="T29" fmla="*/ 16 h 76"/>
              <a:gd name="T30" fmla="*/ 476 w 484"/>
              <a:gd name="T31" fmla="*/ 20 h 76"/>
              <a:gd name="T32" fmla="*/ 480 w 484"/>
              <a:gd name="T33" fmla="*/ 28 h 76"/>
              <a:gd name="T34" fmla="*/ 484 w 484"/>
              <a:gd name="T35" fmla="*/ 32 h 76"/>
              <a:gd name="T36" fmla="*/ 484 w 484"/>
              <a:gd name="T37" fmla="*/ 36 h 76"/>
              <a:gd name="T38" fmla="*/ 480 w 484"/>
              <a:gd name="T39" fmla="*/ 40 h 76"/>
              <a:gd name="T40" fmla="*/ 476 w 484"/>
              <a:gd name="T41" fmla="*/ 44 h 76"/>
              <a:gd name="T42" fmla="*/ 468 w 484"/>
              <a:gd name="T43" fmla="*/ 44 h 76"/>
              <a:gd name="T44" fmla="*/ 456 w 484"/>
              <a:gd name="T45" fmla="*/ 44 h 76"/>
              <a:gd name="T46" fmla="*/ 444 w 484"/>
              <a:gd name="T47" fmla="*/ 48 h 76"/>
              <a:gd name="T48" fmla="*/ 428 w 484"/>
              <a:gd name="T49" fmla="*/ 48 h 76"/>
              <a:gd name="T50" fmla="*/ 412 w 484"/>
              <a:gd name="T51" fmla="*/ 48 h 76"/>
              <a:gd name="T52" fmla="*/ 376 w 484"/>
              <a:gd name="T53" fmla="*/ 48 h 76"/>
              <a:gd name="T54" fmla="*/ 344 w 484"/>
              <a:gd name="T55" fmla="*/ 48 h 76"/>
              <a:gd name="T56" fmla="*/ 312 w 484"/>
              <a:gd name="T57" fmla="*/ 52 h 76"/>
              <a:gd name="T58" fmla="*/ 284 w 484"/>
              <a:gd name="T59" fmla="*/ 52 h 76"/>
              <a:gd name="T60" fmla="*/ 252 w 484"/>
              <a:gd name="T61" fmla="*/ 56 h 76"/>
              <a:gd name="T62" fmla="*/ 220 w 484"/>
              <a:gd name="T63" fmla="*/ 60 h 76"/>
              <a:gd name="T64" fmla="*/ 188 w 484"/>
              <a:gd name="T65" fmla="*/ 64 h 76"/>
              <a:gd name="T66" fmla="*/ 148 w 484"/>
              <a:gd name="T67" fmla="*/ 68 h 76"/>
              <a:gd name="T68" fmla="*/ 128 w 484"/>
              <a:gd name="T69" fmla="*/ 72 h 76"/>
              <a:gd name="T70" fmla="*/ 112 w 484"/>
              <a:gd name="T71" fmla="*/ 72 h 76"/>
              <a:gd name="T72" fmla="*/ 96 w 484"/>
              <a:gd name="T73" fmla="*/ 76 h 76"/>
              <a:gd name="T74" fmla="*/ 84 w 484"/>
              <a:gd name="T75" fmla="*/ 76 h 76"/>
              <a:gd name="T76" fmla="*/ 76 w 484"/>
              <a:gd name="T77" fmla="*/ 76 h 76"/>
              <a:gd name="T78" fmla="*/ 64 w 484"/>
              <a:gd name="T79" fmla="*/ 76 h 76"/>
              <a:gd name="T80" fmla="*/ 60 w 484"/>
              <a:gd name="T81" fmla="*/ 76 h 76"/>
              <a:gd name="T82" fmla="*/ 56 w 484"/>
              <a:gd name="T83" fmla="*/ 76 h 76"/>
              <a:gd name="T84" fmla="*/ 48 w 484"/>
              <a:gd name="T85" fmla="*/ 76 h 76"/>
              <a:gd name="T86" fmla="*/ 44 w 484"/>
              <a:gd name="T87" fmla="*/ 76 h 76"/>
              <a:gd name="T88" fmla="*/ 40 w 484"/>
              <a:gd name="T89" fmla="*/ 72 h 76"/>
              <a:gd name="T90" fmla="*/ 32 w 484"/>
              <a:gd name="T91" fmla="*/ 68 h 76"/>
              <a:gd name="T92" fmla="*/ 16 w 484"/>
              <a:gd name="T93" fmla="*/ 60 h 76"/>
              <a:gd name="T94" fmla="*/ 0 w 484"/>
              <a:gd name="T95" fmla="*/ 44 h 76"/>
              <a:gd name="T96" fmla="*/ 24 w 484"/>
              <a:gd name="T97" fmla="*/ 44 h 76"/>
              <a:gd name="T98" fmla="*/ 44 w 484"/>
              <a:gd name="T99" fmla="*/ 44 h 76"/>
              <a:gd name="T100" fmla="*/ 68 w 484"/>
              <a:gd name="T101" fmla="*/ 40 h 76"/>
              <a:gd name="T102" fmla="*/ 88 w 484"/>
              <a:gd name="T103" fmla="*/ 40 h 76"/>
              <a:gd name="T104" fmla="*/ 124 w 484"/>
              <a:gd name="T105" fmla="*/ 36 h 76"/>
              <a:gd name="T106" fmla="*/ 160 w 484"/>
              <a:gd name="T107" fmla="*/ 28 h 76"/>
              <a:gd name="T108" fmla="*/ 160 w 484"/>
              <a:gd name="T109" fmla="*/ 28 h 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484" h="76">
                <a:moveTo>
                  <a:pt x="160" y="28"/>
                </a:moveTo>
                <a:lnTo>
                  <a:pt x="192" y="24"/>
                </a:lnTo>
                <a:lnTo>
                  <a:pt x="228" y="20"/>
                </a:lnTo>
                <a:lnTo>
                  <a:pt x="260" y="16"/>
                </a:lnTo>
                <a:lnTo>
                  <a:pt x="296" y="12"/>
                </a:lnTo>
                <a:lnTo>
                  <a:pt x="312" y="8"/>
                </a:lnTo>
                <a:lnTo>
                  <a:pt x="324" y="8"/>
                </a:lnTo>
                <a:lnTo>
                  <a:pt x="352" y="4"/>
                </a:lnTo>
                <a:lnTo>
                  <a:pt x="376" y="0"/>
                </a:lnTo>
                <a:lnTo>
                  <a:pt x="396" y="0"/>
                </a:lnTo>
                <a:lnTo>
                  <a:pt x="416" y="0"/>
                </a:lnTo>
                <a:lnTo>
                  <a:pt x="432" y="0"/>
                </a:lnTo>
                <a:lnTo>
                  <a:pt x="444" y="4"/>
                </a:lnTo>
                <a:lnTo>
                  <a:pt x="460" y="8"/>
                </a:lnTo>
                <a:lnTo>
                  <a:pt x="468" y="16"/>
                </a:lnTo>
                <a:lnTo>
                  <a:pt x="476" y="20"/>
                </a:lnTo>
                <a:lnTo>
                  <a:pt x="480" y="28"/>
                </a:lnTo>
                <a:lnTo>
                  <a:pt x="484" y="32"/>
                </a:lnTo>
                <a:lnTo>
                  <a:pt x="484" y="36"/>
                </a:lnTo>
                <a:lnTo>
                  <a:pt x="480" y="40"/>
                </a:lnTo>
                <a:lnTo>
                  <a:pt x="476" y="44"/>
                </a:lnTo>
                <a:lnTo>
                  <a:pt x="468" y="44"/>
                </a:lnTo>
                <a:lnTo>
                  <a:pt x="456" y="44"/>
                </a:lnTo>
                <a:lnTo>
                  <a:pt x="444" y="48"/>
                </a:lnTo>
                <a:lnTo>
                  <a:pt x="428" y="48"/>
                </a:lnTo>
                <a:lnTo>
                  <a:pt x="412" y="48"/>
                </a:lnTo>
                <a:lnTo>
                  <a:pt x="376" y="48"/>
                </a:lnTo>
                <a:lnTo>
                  <a:pt x="344" y="48"/>
                </a:lnTo>
                <a:lnTo>
                  <a:pt x="312" y="52"/>
                </a:lnTo>
                <a:lnTo>
                  <a:pt x="284" y="52"/>
                </a:lnTo>
                <a:lnTo>
                  <a:pt x="252" y="56"/>
                </a:lnTo>
                <a:lnTo>
                  <a:pt x="220" y="60"/>
                </a:lnTo>
                <a:lnTo>
                  <a:pt x="188" y="64"/>
                </a:lnTo>
                <a:lnTo>
                  <a:pt x="148" y="68"/>
                </a:lnTo>
                <a:lnTo>
                  <a:pt x="128" y="72"/>
                </a:lnTo>
                <a:lnTo>
                  <a:pt x="112" y="72"/>
                </a:lnTo>
                <a:lnTo>
                  <a:pt x="96" y="76"/>
                </a:lnTo>
                <a:lnTo>
                  <a:pt x="84" y="76"/>
                </a:lnTo>
                <a:lnTo>
                  <a:pt x="76" y="76"/>
                </a:lnTo>
                <a:lnTo>
                  <a:pt x="64" y="76"/>
                </a:lnTo>
                <a:lnTo>
                  <a:pt x="60" y="76"/>
                </a:lnTo>
                <a:lnTo>
                  <a:pt x="56" y="76"/>
                </a:lnTo>
                <a:lnTo>
                  <a:pt x="48" y="76"/>
                </a:lnTo>
                <a:lnTo>
                  <a:pt x="44" y="76"/>
                </a:lnTo>
                <a:lnTo>
                  <a:pt x="40" y="72"/>
                </a:lnTo>
                <a:lnTo>
                  <a:pt x="32" y="68"/>
                </a:lnTo>
                <a:lnTo>
                  <a:pt x="16" y="60"/>
                </a:lnTo>
                <a:lnTo>
                  <a:pt x="0" y="44"/>
                </a:lnTo>
                <a:lnTo>
                  <a:pt x="24" y="44"/>
                </a:lnTo>
                <a:lnTo>
                  <a:pt x="44" y="44"/>
                </a:lnTo>
                <a:lnTo>
                  <a:pt x="68" y="40"/>
                </a:lnTo>
                <a:lnTo>
                  <a:pt x="88" y="40"/>
                </a:lnTo>
                <a:lnTo>
                  <a:pt x="124" y="36"/>
                </a:lnTo>
                <a:lnTo>
                  <a:pt x="160" y="28"/>
                </a:lnTo>
                <a:lnTo>
                  <a:pt x="160" y="28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0" name="Freeform 109">
            <a:extLst>
              <a:ext uri="{FF2B5EF4-FFF2-40B4-BE49-F238E27FC236}">
                <a16:creationId xmlns:a16="http://schemas.microsoft.com/office/drawing/2014/main" id="{4D766C2D-090C-4ECF-8646-4A73B835A2C6}"/>
              </a:ext>
            </a:extLst>
          </p:cNvPr>
          <p:cNvSpPr>
            <a:spLocks/>
          </p:cNvSpPr>
          <p:nvPr/>
        </p:nvSpPr>
        <p:spPr bwMode="auto">
          <a:xfrm>
            <a:off x="9604851" y="486465"/>
            <a:ext cx="333294" cy="777005"/>
          </a:xfrm>
          <a:custGeom>
            <a:avLst/>
            <a:gdLst>
              <a:gd name="T0" fmla="*/ 8 w 92"/>
              <a:gd name="T1" fmla="*/ 24 h 160"/>
              <a:gd name="T2" fmla="*/ 4 w 92"/>
              <a:gd name="T3" fmla="*/ 20 h 160"/>
              <a:gd name="T4" fmla="*/ 0 w 92"/>
              <a:gd name="T5" fmla="*/ 16 h 160"/>
              <a:gd name="T6" fmla="*/ 0 w 92"/>
              <a:gd name="T7" fmla="*/ 12 h 160"/>
              <a:gd name="T8" fmla="*/ 0 w 92"/>
              <a:gd name="T9" fmla="*/ 4 h 160"/>
              <a:gd name="T10" fmla="*/ 4 w 92"/>
              <a:gd name="T11" fmla="*/ 4 h 160"/>
              <a:gd name="T12" fmla="*/ 8 w 92"/>
              <a:gd name="T13" fmla="*/ 0 h 160"/>
              <a:gd name="T14" fmla="*/ 12 w 92"/>
              <a:gd name="T15" fmla="*/ 0 h 160"/>
              <a:gd name="T16" fmla="*/ 16 w 92"/>
              <a:gd name="T17" fmla="*/ 0 h 160"/>
              <a:gd name="T18" fmla="*/ 20 w 92"/>
              <a:gd name="T19" fmla="*/ 0 h 160"/>
              <a:gd name="T20" fmla="*/ 28 w 92"/>
              <a:gd name="T21" fmla="*/ 0 h 160"/>
              <a:gd name="T22" fmla="*/ 40 w 92"/>
              <a:gd name="T23" fmla="*/ 4 h 160"/>
              <a:gd name="T24" fmla="*/ 48 w 92"/>
              <a:gd name="T25" fmla="*/ 4 h 160"/>
              <a:gd name="T26" fmla="*/ 56 w 92"/>
              <a:gd name="T27" fmla="*/ 8 h 160"/>
              <a:gd name="T28" fmla="*/ 68 w 92"/>
              <a:gd name="T29" fmla="*/ 12 h 160"/>
              <a:gd name="T30" fmla="*/ 72 w 92"/>
              <a:gd name="T31" fmla="*/ 12 h 160"/>
              <a:gd name="T32" fmla="*/ 80 w 92"/>
              <a:gd name="T33" fmla="*/ 16 h 160"/>
              <a:gd name="T34" fmla="*/ 84 w 92"/>
              <a:gd name="T35" fmla="*/ 20 h 160"/>
              <a:gd name="T36" fmla="*/ 88 w 92"/>
              <a:gd name="T37" fmla="*/ 20 h 160"/>
              <a:gd name="T38" fmla="*/ 92 w 92"/>
              <a:gd name="T39" fmla="*/ 24 h 160"/>
              <a:gd name="T40" fmla="*/ 92 w 92"/>
              <a:gd name="T41" fmla="*/ 28 h 160"/>
              <a:gd name="T42" fmla="*/ 92 w 92"/>
              <a:gd name="T43" fmla="*/ 32 h 160"/>
              <a:gd name="T44" fmla="*/ 92 w 92"/>
              <a:gd name="T45" fmla="*/ 36 h 160"/>
              <a:gd name="T46" fmla="*/ 88 w 92"/>
              <a:gd name="T47" fmla="*/ 44 h 160"/>
              <a:gd name="T48" fmla="*/ 84 w 92"/>
              <a:gd name="T49" fmla="*/ 48 h 160"/>
              <a:gd name="T50" fmla="*/ 80 w 92"/>
              <a:gd name="T51" fmla="*/ 60 h 160"/>
              <a:gd name="T52" fmla="*/ 76 w 92"/>
              <a:gd name="T53" fmla="*/ 72 h 160"/>
              <a:gd name="T54" fmla="*/ 76 w 92"/>
              <a:gd name="T55" fmla="*/ 92 h 160"/>
              <a:gd name="T56" fmla="*/ 72 w 92"/>
              <a:gd name="T57" fmla="*/ 112 h 160"/>
              <a:gd name="T58" fmla="*/ 72 w 92"/>
              <a:gd name="T59" fmla="*/ 128 h 160"/>
              <a:gd name="T60" fmla="*/ 72 w 92"/>
              <a:gd name="T61" fmla="*/ 144 h 160"/>
              <a:gd name="T62" fmla="*/ 72 w 92"/>
              <a:gd name="T63" fmla="*/ 160 h 160"/>
              <a:gd name="T64" fmla="*/ 24 w 92"/>
              <a:gd name="T65" fmla="*/ 160 h 160"/>
              <a:gd name="T66" fmla="*/ 20 w 92"/>
              <a:gd name="T67" fmla="*/ 128 h 160"/>
              <a:gd name="T68" fmla="*/ 20 w 92"/>
              <a:gd name="T69" fmla="*/ 100 h 160"/>
              <a:gd name="T70" fmla="*/ 20 w 92"/>
              <a:gd name="T71" fmla="*/ 80 h 160"/>
              <a:gd name="T72" fmla="*/ 16 w 92"/>
              <a:gd name="T73" fmla="*/ 60 h 160"/>
              <a:gd name="T74" fmla="*/ 16 w 92"/>
              <a:gd name="T75" fmla="*/ 48 h 160"/>
              <a:gd name="T76" fmla="*/ 12 w 92"/>
              <a:gd name="T77" fmla="*/ 36 h 160"/>
              <a:gd name="T78" fmla="*/ 12 w 92"/>
              <a:gd name="T79" fmla="*/ 28 h 160"/>
              <a:gd name="T80" fmla="*/ 8 w 92"/>
              <a:gd name="T81" fmla="*/ 24 h 160"/>
              <a:gd name="T82" fmla="*/ 8 w 92"/>
              <a:gd name="T83" fmla="*/ 24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92" h="160">
                <a:moveTo>
                  <a:pt x="8" y="24"/>
                </a:moveTo>
                <a:lnTo>
                  <a:pt x="4" y="20"/>
                </a:lnTo>
                <a:lnTo>
                  <a:pt x="0" y="16"/>
                </a:lnTo>
                <a:lnTo>
                  <a:pt x="0" y="12"/>
                </a:lnTo>
                <a:lnTo>
                  <a:pt x="0" y="4"/>
                </a:lnTo>
                <a:lnTo>
                  <a:pt x="4" y="4"/>
                </a:lnTo>
                <a:lnTo>
                  <a:pt x="8" y="0"/>
                </a:lnTo>
                <a:lnTo>
                  <a:pt x="12" y="0"/>
                </a:lnTo>
                <a:lnTo>
                  <a:pt x="16" y="0"/>
                </a:lnTo>
                <a:lnTo>
                  <a:pt x="20" y="0"/>
                </a:lnTo>
                <a:lnTo>
                  <a:pt x="28" y="0"/>
                </a:lnTo>
                <a:lnTo>
                  <a:pt x="40" y="4"/>
                </a:lnTo>
                <a:lnTo>
                  <a:pt x="48" y="4"/>
                </a:lnTo>
                <a:lnTo>
                  <a:pt x="56" y="8"/>
                </a:lnTo>
                <a:lnTo>
                  <a:pt x="68" y="12"/>
                </a:lnTo>
                <a:lnTo>
                  <a:pt x="72" y="12"/>
                </a:lnTo>
                <a:lnTo>
                  <a:pt x="80" y="16"/>
                </a:lnTo>
                <a:lnTo>
                  <a:pt x="84" y="20"/>
                </a:lnTo>
                <a:lnTo>
                  <a:pt x="88" y="20"/>
                </a:lnTo>
                <a:lnTo>
                  <a:pt x="92" y="24"/>
                </a:lnTo>
                <a:lnTo>
                  <a:pt x="92" y="28"/>
                </a:lnTo>
                <a:lnTo>
                  <a:pt x="92" y="32"/>
                </a:lnTo>
                <a:lnTo>
                  <a:pt x="92" y="36"/>
                </a:lnTo>
                <a:lnTo>
                  <a:pt x="88" y="44"/>
                </a:lnTo>
                <a:lnTo>
                  <a:pt x="84" y="48"/>
                </a:lnTo>
                <a:lnTo>
                  <a:pt x="80" y="60"/>
                </a:lnTo>
                <a:lnTo>
                  <a:pt x="76" y="72"/>
                </a:lnTo>
                <a:lnTo>
                  <a:pt x="76" y="92"/>
                </a:lnTo>
                <a:lnTo>
                  <a:pt x="72" y="112"/>
                </a:lnTo>
                <a:lnTo>
                  <a:pt x="72" y="128"/>
                </a:lnTo>
                <a:lnTo>
                  <a:pt x="72" y="144"/>
                </a:lnTo>
                <a:lnTo>
                  <a:pt x="72" y="160"/>
                </a:lnTo>
                <a:lnTo>
                  <a:pt x="24" y="160"/>
                </a:lnTo>
                <a:lnTo>
                  <a:pt x="20" y="128"/>
                </a:lnTo>
                <a:lnTo>
                  <a:pt x="20" y="100"/>
                </a:lnTo>
                <a:lnTo>
                  <a:pt x="20" y="80"/>
                </a:lnTo>
                <a:lnTo>
                  <a:pt x="16" y="60"/>
                </a:lnTo>
                <a:lnTo>
                  <a:pt x="16" y="48"/>
                </a:lnTo>
                <a:lnTo>
                  <a:pt x="12" y="36"/>
                </a:lnTo>
                <a:lnTo>
                  <a:pt x="12" y="28"/>
                </a:lnTo>
                <a:lnTo>
                  <a:pt x="8" y="24"/>
                </a:lnTo>
                <a:lnTo>
                  <a:pt x="8" y="24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1" name="Freeform 110">
            <a:extLst>
              <a:ext uri="{FF2B5EF4-FFF2-40B4-BE49-F238E27FC236}">
                <a16:creationId xmlns:a16="http://schemas.microsoft.com/office/drawing/2014/main" id="{86F75D29-F9F4-424A-99DB-28ED61A9C988}"/>
              </a:ext>
            </a:extLst>
          </p:cNvPr>
          <p:cNvSpPr>
            <a:spLocks/>
          </p:cNvSpPr>
          <p:nvPr/>
        </p:nvSpPr>
        <p:spPr bwMode="auto">
          <a:xfrm>
            <a:off x="10314913" y="661291"/>
            <a:ext cx="318803" cy="777005"/>
          </a:xfrm>
          <a:custGeom>
            <a:avLst/>
            <a:gdLst>
              <a:gd name="T0" fmla="*/ 24 w 88"/>
              <a:gd name="T1" fmla="*/ 44 h 160"/>
              <a:gd name="T2" fmla="*/ 24 w 88"/>
              <a:gd name="T3" fmla="*/ 32 h 160"/>
              <a:gd name="T4" fmla="*/ 20 w 88"/>
              <a:gd name="T5" fmla="*/ 20 h 160"/>
              <a:gd name="T6" fmla="*/ 20 w 88"/>
              <a:gd name="T7" fmla="*/ 12 h 160"/>
              <a:gd name="T8" fmla="*/ 20 w 88"/>
              <a:gd name="T9" fmla="*/ 8 h 160"/>
              <a:gd name="T10" fmla="*/ 24 w 88"/>
              <a:gd name="T11" fmla="*/ 4 h 160"/>
              <a:gd name="T12" fmla="*/ 28 w 88"/>
              <a:gd name="T13" fmla="*/ 0 h 160"/>
              <a:gd name="T14" fmla="*/ 36 w 88"/>
              <a:gd name="T15" fmla="*/ 0 h 160"/>
              <a:gd name="T16" fmla="*/ 44 w 88"/>
              <a:gd name="T17" fmla="*/ 0 h 160"/>
              <a:gd name="T18" fmla="*/ 56 w 88"/>
              <a:gd name="T19" fmla="*/ 8 h 160"/>
              <a:gd name="T20" fmla="*/ 68 w 88"/>
              <a:gd name="T21" fmla="*/ 12 h 160"/>
              <a:gd name="T22" fmla="*/ 76 w 88"/>
              <a:gd name="T23" fmla="*/ 20 h 160"/>
              <a:gd name="T24" fmla="*/ 84 w 88"/>
              <a:gd name="T25" fmla="*/ 28 h 160"/>
              <a:gd name="T26" fmla="*/ 88 w 88"/>
              <a:gd name="T27" fmla="*/ 32 h 160"/>
              <a:gd name="T28" fmla="*/ 88 w 88"/>
              <a:gd name="T29" fmla="*/ 36 h 160"/>
              <a:gd name="T30" fmla="*/ 88 w 88"/>
              <a:gd name="T31" fmla="*/ 40 h 160"/>
              <a:gd name="T32" fmla="*/ 88 w 88"/>
              <a:gd name="T33" fmla="*/ 44 h 160"/>
              <a:gd name="T34" fmla="*/ 88 w 88"/>
              <a:gd name="T35" fmla="*/ 52 h 160"/>
              <a:gd name="T36" fmla="*/ 84 w 88"/>
              <a:gd name="T37" fmla="*/ 56 h 160"/>
              <a:gd name="T38" fmla="*/ 80 w 88"/>
              <a:gd name="T39" fmla="*/ 68 h 160"/>
              <a:gd name="T40" fmla="*/ 76 w 88"/>
              <a:gd name="T41" fmla="*/ 76 h 160"/>
              <a:gd name="T42" fmla="*/ 68 w 88"/>
              <a:gd name="T43" fmla="*/ 88 h 160"/>
              <a:gd name="T44" fmla="*/ 64 w 88"/>
              <a:gd name="T45" fmla="*/ 100 h 160"/>
              <a:gd name="T46" fmla="*/ 56 w 88"/>
              <a:gd name="T47" fmla="*/ 116 h 160"/>
              <a:gd name="T48" fmla="*/ 52 w 88"/>
              <a:gd name="T49" fmla="*/ 128 h 160"/>
              <a:gd name="T50" fmla="*/ 48 w 88"/>
              <a:gd name="T51" fmla="*/ 136 h 160"/>
              <a:gd name="T52" fmla="*/ 40 w 88"/>
              <a:gd name="T53" fmla="*/ 144 h 160"/>
              <a:gd name="T54" fmla="*/ 36 w 88"/>
              <a:gd name="T55" fmla="*/ 152 h 160"/>
              <a:gd name="T56" fmla="*/ 32 w 88"/>
              <a:gd name="T57" fmla="*/ 156 h 160"/>
              <a:gd name="T58" fmla="*/ 28 w 88"/>
              <a:gd name="T59" fmla="*/ 160 h 160"/>
              <a:gd name="T60" fmla="*/ 24 w 88"/>
              <a:gd name="T61" fmla="*/ 160 h 160"/>
              <a:gd name="T62" fmla="*/ 20 w 88"/>
              <a:gd name="T63" fmla="*/ 160 h 160"/>
              <a:gd name="T64" fmla="*/ 12 w 88"/>
              <a:gd name="T65" fmla="*/ 160 h 160"/>
              <a:gd name="T66" fmla="*/ 8 w 88"/>
              <a:gd name="T67" fmla="*/ 152 h 160"/>
              <a:gd name="T68" fmla="*/ 4 w 88"/>
              <a:gd name="T69" fmla="*/ 144 h 160"/>
              <a:gd name="T70" fmla="*/ 0 w 88"/>
              <a:gd name="T71" fmla="*/ 136 h 160"/>
              <a:gd name="T72" fmla="*/ 0 w 88"/>
              <a:gd name="T73" fmla="*/ 128 h 160"/>
              <a:gd name="T74" fmla="*/ 0 w 88"/>
              <a:gd name="T75" fmla="*/ 120 h 160"/>
              <a:gd name="T76" fmla="*/ 4 w 88"/>
              <a:gd name="T77" fmla="*/ 116 h 160"/>
              <a:gd name="T78" fmla="*/ 8 w 88"/>
              <a:gd name="T79" fmla="*/ 108 h 160"/>
              <a:gd name="T80" fmla="*/ 12 w 88"/>
              <a:gd name="T81" fmla="*/ 100 h 160"/>
              <a:gd name="T82" fmla="*/ 12 w 88"/>
              <a:gd name="T83" fmla="*/ 92 h 160"/>
              <a:gd name="T84" fmla="*/ 16 w 88"/>
              <a:gd name="T85" fmla="*/ 80 h 160"/>
              <a:gd name="T86" fmla="*/ 20 w 88"/>
              <a:gd name="T87" fmla="*/ 68 h 160"/>
              <a:gd name="T88" fmla="*/ 20 w 88"/>
              <a:gd name="T89" fmla="*/ 60 h 160"/>
              <a:gd name="T90" fmla="*/ 24 w 88"/>
              <a:gd name="T91" fmla="*/ 52 h 160"/>
              <a:gd name="T92" fmla="*/ 24 w 88"/>
              <a:gd name="T93" fmla="*/ 44 h 160"/>
              <a:gd name="T94" fmla="*/ 24 w 88"/>
              <a:gd name="T95" fmla="*/ 44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88" h="160">
                <a:moveTo>
                  <a:pt x="24" y="44"/>
                </a:moveTo>
                <a:lnTo>
                  <a:pt x="24" y="32"/>
                </a:lnTo>
                <a:lnTo>
                  <a:pt x="20" y="20"/>
                </a:lnTo>
                <a:lnTo>
                  <a:pt x="20" y="12"/>
                </a:lnTo>
                <a:lnTo>
                  <a:pt x="20" y="8"/>
                </a:lnTo>
                <a:lnTo>
                  <a:pt x="24" y="4"/>
                </a:lnTo>
                <a:lnTo>
                  <a:pt x="28" y="0"/>
                </a:lnTo>
                <a:lnTo>
                  <a:pt x="36" y="0"/>
                </a:lnTo>
                <a:lnTo>
                  <a:pt x="44" y="0"/>
                </a:lnTo>
                <a:lnTo>
                  <a:pt x="56" y="8"/>
                </a:lnTo>
                <a:lnTo>
                  <a:pt x="68" y="12"/>
                </a:lnTo>
                <a:lnTo>
                  <a:pt x="76" y="20"/>
                </a:lnTo>
                <a:lnTo>
                  <a:pt x="84" y="28"/>
                </a:lnTo>
                <a:lnTo>
                  <a:pt x="88" y="32"/>
                </a:lnTo>
                <a:lnTo>
                  <a:pt x="88" y="36"/>
                </a:lnTo>
                <a:lnTo>
                  <a:pt x="88" y="40"/>
                </a:lnTo>
                <a:lnTo>
                  <a:pt x="88" y="44"/>
                </a:lnTo>
                <a:lnTo>
                  <a:pt x="88" y="52"/>
                </a:lnTo>
                <a:lnTo>
                  <a:pt x="84" y="56"/>
                </a:lnTo>
                <a:lnTo>
                  <a:pt x="80" y="68"/>
                </a:lnTo>
                <a:lnTo>
                  <a:pt x="76" y="76"/>
                </a:lnTo>
                <a:lnTo>
                  <a:pt x="68" y="88"/>
                </a:lnTo>
                <a:lnTo>
                  <a:pt x="64" y="100"/>
                </a:lnTo>
                <a:lnTo>
                  <a:pt x="56" y="116"/>
                </a:lnTo>
                <a:lnTo>
                  <a:pt x="52" y="128"/>
                </a:lnTo>
                <a:lnTo>
                  <a:pt x="48" y="136"/>
                </a:lnTo>
                <a:lnTo>
                  <a:pt x="40" y="144"/>
                </a:lnTo>
                <a:lnTo>
                  <a:pt x="36" y="152"/>
                </a:lnTo>
                <a:lnTo>
                  <a:pt x="32" y="156"/>
                </a:lnTo>
                <a:lnTo>
                  <a:pt x="28" y="160"/>
                </a:lnTo>
                <a:lnTo>
                  <a:pt x="24" y="160"/>
                </a:lnTo>
                <a:lnTo>
                  <a:pt x="20" y="160"/>
                </a:lnTo>
                <a:lnTo>
                  <a:pt x="12" y="160"/>
                </a:lnTo>
                <a:lnTo>
                  <a:pt x="8" y="152"/>
                </a:lnTo>
                <a:lnTo>
                  <a:pt x="4" y="144"/>
                </a:lnTo>
                <a:lnTo>
                  <a:pt x="0" y="136"/>
                </a:lnTo>
                <a:lnTo>
                  <a:pt x="0" y="128"/>
                </a:lnTo>
                <a:lnTo>
                  <a:pt x="0" y="120"/>
                </a:lnTo>
                <a:lnTo>
                  <a:pt x="4" y="116"/>
                </a:lnTo>
                <a:lnTo>
                  <a:pt x="8" y="108"/>
                </a:lnTo>
                <a:lnTo>
                  <a:pt x="12" y="100"/>
                </a:lnTo>
                <a:lnTo>
                  <a:pt x="12" y="92"/>
                </a:lnTo>
                <a:lnTo>
                  <a:pt x="16" y="80"/>
                </a:lnTo>
                <a:lnTo>
                  <a:pt x="20" y="68"/>
                </a:lnTo>
                <a:lnTo>
                  <a:pt x="20" y="60"/>
                </a:lnTo>
                <a:lnTo>
                  <a:pt x="24" y="52"/>
                </a:lnTo>
                <a:lnTo>
                  <a:pt x="24" y="44"/>
                </a:lnTo>
                <a:lnTo>
                  <a:pt x="24" y="44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2" name="Freeform 111">
            <a:extLst>
              <a:ext uri="{FF2B5EF4-FFF2-40B4-BE49-F238E27FC236}">
                <a16:creationId xmlns:a16="http://schemas.microsoft.com/office/drawing/2014/main" id="{CABC9C39-9603-487D-8EEE-81D83F726911}"/>
              </a:ext>
            </a:extLst>
          </p:cNvPr>
          <p:cNvSpPr>
            <a:spLocks/>
          </p:cNvSpPr>
          <p:nvPr/>
        </p:nvSpPr>
        <p:spPr bwMode="auto">
          <a:xfrm>
            <a:off x="8851316" y="1205195"/>
            <a:ext cx="970901" cy="1165507"/>
          </a:xfrm>
          <a:custGeom>
            <a:avLst/>
            <a:gdLst>
              <a:gd name="T0" fmla="*/ 68 w 268"/>
              <a:gd name="T1" fmla="*/ 220 h 240"/>
              <a:gd name="T2" fmla="*/ 52 w 268"/>
              <a:gd name="T3" fmla="*/ 228 h 240"/>
              <a:gd name="T4" fmla="*/ 40 w 268"/>
              <a:gd name="T5" fmla="*/ 232 h 240"/>
              <a:gd name="T6" fmla="*/ 28 w 268"/>
              <a:gd name="T7" fmla="*/ 236 h 240"/>
              <a:gd name="T8" fmla="*/ 20 w 268"/>
              <a:gd name="T9" fmla="*/ 240 h 240"/>
              <a:gd name="T10" fmla="*/ 12 w 268"/>
              <a:gd name="T11" fmla="*/ 240 h 240"/>
              <a:gd name="T12" fmla="*/ 8 w 268"/>
              <a:gd name="T13" fmla="*/ 240 h 240"/>
              <a:gd name="T14" fmla="*/ 4 w 268"/>
              <a:gd name="T15" fmla="*/ 240 h 240"/>
              <a:gd name="T16" fmla="*/ 0 w 268"/>
              <a:gd name="T17" fmla="*/ 240 h 240"/>
              <a:gd name="T18" fmla="*/ 0 w 268"/>
              <a:gd name="T19" fmla="*/ 236 h 240"/>
              <a:gd name="T20" fmla="*/ 4 w 268"/>
              <a:gd name="T21" fmla="*/ 232 h 240"/>
              <a:gd name="T22" fmla="*/ 8 w 268"/>
              <a:gd name="T23" fmla="*/ 228 h 240"/>
              <a:gd name="T24" fmla="*/ 12 w 268"/>
              <a:gd name="T25" fmla="*/ 224 h 240"/>
              <a:gd name="T26" fmla="*/ 16 w 268"/>
              <a:gd name="T27" fmla="*/ 216 h 240"/>
              <a:gd name="T28" fmla="*/ 28 w 268"/>
              <a:gd name="T29" fmla="*/ 212 h 240"/>
              <a:gd name="T30" fmla="*/ 36 w 268"/>
              <a:gd name="T31" fmla="*/ 204 h 240"/>
              <a:gd name="T32" fmla="*/ 48 w 268"/>
              <a:gd name="T33" fmla="*/ 196 h 240"/>
              <a:gd name="T34" fmla="*/ 72 w 268"/>
              <a:gd name="T35" fmla="*/ 176 h 240"/>
              <a:gd name="T36" fmla="*/ 100 w 268"/>
              <a:gd name="T37" fmla="*/ 156 h 240"/>
              <a:gd name="T38" fmla="*/ 124 w 268"/>
              <a:gd name="T39" fmla="*/ 132 h 240"/>
              <a:gd name="T40" fmla="*/ 148 w 268"/>
              <a:gd name="T41" fmla="*/ 108 h 240"/>
              <a:gd name="T42" fmla="*/ 160 w 268"/>
              <a:gd name="T43" fmla="*/ 92 h 240"/>
              <a:gd name="T44" fmla="*/ 168 w 268"/>
              <a:gd name="T45" fmla="*/ 80 h 240"/>
              <a:gd name="T46" fmla="*/ 180 w 268"/>
              <a:gd name="T47" fmla="*/ 68 h 240"/>
              <a:gd name="T48" fmla="*/ 188 w 268"/>
              <a:gd name="T49" fmla="*/ 52 h 240"/>
              <a:gd name="T50" fmla="*/ 192 w 268"/>
              <a:gd name="T51" fmla="*/ 40 h 240"/>
              <a:gd name="T52" fmla="*/ 196 w 268"/>
              <a:gd name="T53" fmla="*/ 28 h 240"/>
              <a:gd name="T54" fmla="*/ 200 w 268"/>
              <a:gd name="T55" fmla="*/ 12 h 240"/>
              <a:gd name="T56" fmla="*/ 204 w 268"/>
              <a:gd name="T57" fmla="*/ 0 h 240"/>
              <a:gd name="T58" fmla="*/ 216 w 268"/>
              <a:gd name="T59" fmla="*/ 8 h 240"/>
              <a:gd name="T60" fmla="*/ 228 w 268"/>
              <a:gd name="T61" fmla="*/ 16 h 240"/>
              <a:gd name="T62" fmla="*/ 240 w 268"/>
              <a:gd name="T63" fmla="*/ 20 h 240"/>
              <a:gd name="T64" fmla="*/ 248 w 268"/>
              <a:gd name="T65" fmla="*/ 24 h 240"/>
              <a:gd name="T66" fmla="*/ 256 w 268"/>
              <a:gd name="T67" fmla="*/ 32 h 240"/>
              <a:gd name="T68" fmla="*/ 260 w 268"/>
              <a:gd name="T69" fmla="*/ 32 h 240"/>
              <a:gd name="T70" fmla="*/ 264 w 268"/>
              <a:gd name="T71" fmla="*/ 36 h 240"/>
              <a:gd name="T72" fmla="*/ 264 w 268"/>
              <a:gd name="T73" fmla="*/ 40 h 240"/>
              <a:gd name="T74" fmla="*/ 268 w 268"/>
              <a:gd name="T75" fmla="*/ 48 h 240"/>
              <a:gd name="T76" fmla="*/ 264 w 268"/>
              <a:gd name="T77" fmla="*/ 52 h 240"/>
              <a:gd name="T78" fmla="*/ 260 w 268"/>
              <a:gd name="T79" fmla="*/ 64 h 240"/>
              <a:gd name="T80" fmla="*/ 252 w 268"/>
              <a:gd name="T81" fmla="*/ 72 h 240"/>
              <a:gd name="T82" fmla="*/ 244 w 268"/>
              <a:gd name="T83" fmla="*/ 80 h 240"/>
              <a:gd name="T84" fmla="*/ 240 w 268"/>
              <a:gd name="T85" fmla="*/ 84 h 240"/>
              <a:gd name="T86" fmla="*/ 232 w 268"/>
              <a:gd name="T87" fmla="*/ 92 h 240"/>
              <a:gd name="T88" fmla="*/ 224 w 268"/>
              <a:gd name="T89" fmla="*/ 100 h 240"/>
              <a:gd name="T90" fmla="*/ 204 w 268"/>
              <a:gd name="T91" fmla="*/ 120 h 240"/>
              <a:gd name="T92" fmla="*/ 184 w 268"/>
              <a:gd name="T93" fmla="*/ 140 h 240"/>
              <a:gd name="T94" fmla="*/ 156 w 268"/>
              <a:gd name="T95" fmla="*/ 164 h 240"/>
              <a:gd name="T96" fmla="*/ 128 w 268"/>
              <a:gd name="T97" fmla="*/ 184 h 240"/>
              <a:gd name="T98" fmla="*/ 100 w 268"/>
              <a:gd name="T99" fmla="*/ 204 h 240"/>
              <a:gd name="T100" fmla="*/ 68 w 268"/>
              <a:gd name="T101" fmla="*/ 220 h 240"/>
              <a:gd name="T102" fmla="*/ 68 w 268"/>
              <a:gd name="T103" fmla="*/ 220 h 2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268" h="240">
                <a:moveTo>
                  <a:pt x="68" y="220"/>
                </a:moveTo>
                <a:lnTo>
                  <a:pt x="52" y="228"/>
                </a:lnTo>
                <a:lnTo>
                  <a:pt x="40" y="232"/>
                </a:lnTo>
                <a:lnTo>
                  <a:pt x="28" y="236"/>
                </a:lnTo>
                <a:lnTo>
                  <a:pt x="20" y="240"/>
                </a:lnTo>
                <a:lnTo>
                  <a:pt x="12" y="240"/>
                </a:lnTo>
                <a:lnTo>
                  <a:pt x="8" y="240"/>
                </a:lnTo>
                <a:lnTo>
                  <a:pt x="4" y="240"/>
                </a:lnTo>
                <a:lnTo>
                  <a:pt x="0" y="240"/>
                </a:lnTo>
                <a:lnTo>
                  <a:pt x="0" y="236"/>
                </a:lnTo>
                <a:lnTo>
                  <a:pt x="4" y="232"/>
                </a:lnTo>
                <a:lnTo>
                  <a:pt x="8" y="228"/>
                </a:lnTo>
                <a:lnTo>
                  <a:pt x="12" y="224"/>
                </a:lnTo>
                <a:lnTo>
                  <a:pt x="16" y="216"/>
                </a:lnTo>
                <a:lnTo>
                  <a:pt x="28" y="212"/>
                </a:lnTo>
                <a:lnTo>
                  <a:pt x="36" y="204"/>
                </a:lnTo>
                <a:lnTo>
                  <a:pt x="48" y="196"/>
                </a:lnTo>
                <a:lnTo>
                  <a:pt x="72" y="176"/>
                </a:lnTo>
                <a:lnTo>
                  <a:pt x="100" y="156"/>
                </a:lnTo>
                <a:lnTo>
                  <a:pt x="124" y="132"/>
                </a:lnTo>
                <a:lnTo>
                  <a:pt x="148" y="108"/>
                </a:lnTo>
                <a:lnTo>
                  <a:pt x="160" y="92"/>
                </a:lnTo>
                <a:lnTo>
                  <a:pt x="168" y="80"/>
                </a:lnTo>
                <a:lnTo>
                  <a:pt x="180" y="68"/>
                </a:lnTo>
                <a:lnTo>
                  <a:pt x="188" y="52"/>
                </a:lnTo>
                <a:lnTo>
                  <a:pt x="192" y="40"/>
                </a:lnTo>
                <a:lnTo>
                  <a:pt x="196" y="28"/>
                </a:lnTo>
                <a:lnTo>
                  <a:pt x="200" y="12"/>
                </a:lnTo>
                <a:lnTo>
                  <a:pt x="204" y="0"/>
                </a:lnTo>
                <a:lnTo>
                  <a:pt x="216" y="8"/>
                </a:lnTo>
                <a:lnTo>
                  <a:pt x="228" y="16"/>
                </a:lnTo>
                <a:lnTo>
                  <a:pt x="240" y="20"/>
                </a:lnTo>
                <a:lnTo>
                  <a:pt x="248" y="24"/>
                </a:lnTo>
                <a:lnTo>
                  <a:pt x="256" y="32"/>
                </a:lnTo>
                <a:lnTo>
                  <a:pt x="260" y="32"/>
                </a:lnTo>
                <a:lnTo>
                  <a:pt x="264" y="36"/>
                </a:lnTo>
                <a:lnTo>
                  <a:pt x="264" y="40"/>
                </a:lnTo>
                <a:lnTo>
                  <a:pt x="268" y="48"/>
                </a:lnTo>
                <a:lnTo>
                  <a:pt x="264" y="52"/>
                </a:lnTo>
                <a:lnTo>
                  <a:pt x="260" y="64"/>
                </a:lnTo>
                <a:lnTo>
                  <a:pt x="252" y="72"/>
                </a:lnTo>
                <a:lnTo>
                  <a:pt x="244" y="80"/>
                </a:lnTo>
                <a:lnTo>
                  <a:pt x="240" y="84"/>
                </a:lnTo>
                <a:lnTo>
                  <a:pt x="232" y="92"/>
                </a:lnTo>
                <a:lnTo>
                  <a:pt x="224" y="100"/>
                </a:lnTo>
                <a:lnTo>
                  <a:pt x="204" y="120"/>
                </a:lnTo>
                <a:lnTo>
                  <a:pt x="184" y="140"/>
                </a:lnTo>
                <a:lnTo>
                  <a:pt x="156" y="164"/>
                </a:lnTo>
                <a:lnTo>
                  <a:pt x="128" y="184"/>
                </a:lnTo>
                <a:lnTo>
                  <a:pt x="100" y="204"/>
                </a:lnTo>
                <a:lnTo>
                  <a:pt x="68" y="220"/>
                </a:lnTo>
                <a:lnTo>
                  <a:pt x="68" y="220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3" name="Freeform 112">
            <a:extLst>
              <a:ext uri="{FF2B5EF4-FFF2-40B4-BE49-F238E27FC236}">
                <a16:creationId xmlns:a16="http://schemas.microsoft.com/office/drawing/2014/main" id="{BA2F2DCE-C734-46AC-9CAA-61552440C45B}"/>
              </a:ext>
            </a:extLst>
          </p:cNvPr>
          <p:cNvSpPr>
            <a:spLocks/>
          </p:cNvSpPr>
          <p:nvPr/>
        </p:nvSpPr>
        <p:spPr bwMode="auto">
          <a:xfrm>
            <a:off x="8604968" y="1574272"/>
            <a:ext cx="1840364" cy="1612285"/>
          </a:xfrm>
          <a:custGeom>
            <a:avLst/>
            <a:gdLst>
              <a:gd name="T0" fmla="*/ 56 w 508"/>
              <a:gd name="T1" fmla="*/ 328 h 332"/>
              <a:gd name="T2" fmla="*/ 28 w 508"/>
              <a:gd name="T3" fmla="*/ 332 h 332"/>
              <a:gd name="T4" fmla="*/ 12 w 508"/>
              <a:gd name="T5" fmla="*/ 332 h 332"/>
              <a:gd name="T6" fmla="*/ 0 w 508"/>
              <a:gd name="T7" fmla="*/ 332 h 332"/>
              <a:gd name="T8" fmla="*/ 0 w 508"/>
              <a:gd name="T9" fmla="*/ 324 h 332"/>
              <a:gd name="T10" fmla="*/ 8 w 508"/>
              <a:gd name="T11" fmla="*/ 320 h 332"/>
              <a:gd name="T12" fmla="*/ 20 w 508"/>
              <a:gd name="T13" fmla="*/ 312 h 332"/>
              <a:gd name="T14" fmla="*/ 40 w 508"/>
              <a:gd name="T15" fmla="*/ 308 h 332"/>
              <a:gd name="T16" fmla="*/ 84 w 508"/>
              <a:gd name="T17" fmla="*/ 292 h 332"/>
              <a:gd name="T18" fmla="*/ 148 w 508"/>
              <a:gd name="T19" fmla="*/ 268 h 332"/>
              <a:gd name="T20" fmla="*/ 212 w 508"/>
              <a:gd name="T21" fmla="*/ 240 h 332"/>
              <a:gd name="T22" fmla="*/ 276 w 508"/>
              <a:gd name="T23" fmla="*/ 200 h 332"/>
              <a:gd name="T24" fmla="*/ 328 w 508"/>
              <a:gd name="T25" fmla="*/ 160 h 332"/>
              <a:gd name="T26" fmla="*/ 372 w 508"/>
              <a:gd name="T27" fmla="*/ 116 h 332"/>
              <a:gd name="T28" fmla="*/ 396 w 508"/>
              <a:gd name="T29" fmla="*/ 80 h 332"/>
              <a:gd name="T30" fmla="*/ 408 w 508"/>
              <a:gd name="T31" fmla="*/ 60 h 332"/>
              <a:gd name="T32" fmla="*/ 416 w 508"/>
              <a:gd name="T33" fmla="*/ 48 h 332"/>
              <a:gd name="T34" fmla="*/ 420 w 508"/>
              <a:gd name="T35" fmla="*/ 40 h 332"/>
              <a:gd name="T36" fmla="*/ 420 w 508"/>
              <a:gd name="T37" fmla="*/ 40 h 332"/>
              <a:gd name="T38" fmla="*/ 412 w 508"/>
              <a:gd name="T39" fmla="*/ 40 h 332"/>
              <a:gd name="T40" fmla="*/ 396 w 508"/>
              <a:gd name="T41" fmla="*/ 44 h 332"/>
              <a:gd name="T42" fmla="*/ 376 w 508"/>
              <a:gd name="T43" fmla="*/ 48 h 332"/>
              <a:gd name="T44" fmla="*/ 348 w 508"/>
              <a:gd name="T45" fmla="*/ 52 h 332"/>
              <a:gd name="T46" fmla="*/ 328 w 508"/>
              <a:gd name="T47" fmla="*/ 56 h 332"/>
              <a:gd name="T48" fmla="*/ 312 w 508"/>
              <a:gd name="T49" fmla="*/ 56 h 332"/>
              <a:gd name="T50" fmla="*/ 300 w 508"/>
              <a:gd name="T51" fmla="*/ 60 h 332"/>
              <a:gd name="T52" fmla="*/ 288 w 508"/>
              <a:gd name="T53" fmla="*/ 60 h 332"/>
              <a:gd name="T54" fmla="*/ 272 w 508"/>
              <a:gd name="T55" fmla="*/ 56 h 332"/>
              <a:gd name="T56" fmla="*/ 252 w 508"/>
              <a:gd name="T57" fmla="*/ 52 h 332"/>
              <a:gd name="T58" fmla="*/ 240 w 508"/>
              <a:gd name="T59" fmla="*/ 40 h 332"/>
              <a:gd name="T60" fmla="*/ 260 w 508"/>
              <a:gd name="T61" fmla="*/ 28 h 332"/>
              <a:gd name="T62" fmla="*/ 300 w 508"/>
              <a:gd name="T63" fmla="*/ 28 h 332"/>
              <a:gd name="T64" fmla="*/ 332 w 508"/>
              <a:gd name="T65" fmla="*/ 24 h 332"/>
              <a:gd name="T66" fmla="*/ 360 w 508"/>
              <a:gd name="T67" fmla="*/ 20 h 332"/>
              <a:gd name="T68" fmla="*/ 384 w 508"/>
              <a:gd name="T69" fmla="*/ 16 h 332"/>
              <a:gd name="T70" fmla="*/ 400 w 508"/>
              <a:gd name="T71" fmla="*/ 12 h 332"/>
              <a:gd name="T72" fmla="*/ 412 w 508"/>
              <a:gd name="T73" fmla="*/ 8 h 332"/>
              <a:gd name="T74" fmla="*/ 420 w 508"/>
              <a:gd name="T75" fmla="*/ 4 h 332"/>
              <a:gd name="T76" fmla="*/ 432 w 508"/>
              <a:gd name="T77" fmla="*/ 0 h 332"/>
              <a:gd name="T78" fmla="*/ 448 w 508"/>
              <a:gd name="T79" fmla="*/ 0 h 332"/>
              <a:gd name="T80" fmla="*/ 468 w 508"/>
              <a:gd name="T81" fmla="*/ 8 h 332"/>
              <a:gd name="T82" fmla="*/ 488 w 508"/>
              <a:gd name="T83" fmla="*/ 20 h 332"/>
              <a:gd name="T84" fmla="*/ 504 w 508"/>
              <a:gd name="T85" fmla="*/ 32 h 332"/>
              <a:gd name="T86" fmla="*/ 508 w 508"/>
              <a:gd name="T87" fmla="*/ 40 h 332"/>
              <a:gd name="T88" fmla="*/ 508 w 508"/>
              <a:gd name="T89" fmla="*/ 48 h 332"/>
              <a:gd name="T90" fmla="*/ 496 w 508"/>
              <a:gd name="T91" fmla="*/ 52 h 332"/>
              <a:gd name="T92" fmla="*/ 488 w 508"/>
              <a:gd name="T93" fmla="*/ 60 h 332"/>
              <a:gd name="T94" fmla="*/ 476 w 508"/>
              <a:gd name="T95" fmla="*/ 72 h 332"/>
              <a:gd name="T96" fmla="*/ 460 w 508"/>
              <a:gd name="T97" fmla="*/ 92 h 332"/>
              <a:gd name="T98" fmla="*/ 440 w 508"/>
              <a:gd name="T99" fmla="*/ 112 h 332"/>
              <a:gd name="T100" fmla="*/ 396 w 508"/>
              <a:gd name="T101" fmla="*/ 164 h 332"/>
              <a:gd name="T102" fmla="*/ 348 w 508"/>
              <a:gd name="T103" fmla="*/ 208 h 332"/>
              <a:gd name="T104" fmla="*/ 320 w 508"/>
              <a:gd name="T105" fmla="*/ 228 h 332"/>
              <a:gd name="T106" fmla="*/ 260 w 508"/>
              <a:gd name="T107" fmla="*/ 264 h 332"/>
              <a:gd name="T108" fmla="*/ 184 w 508"/>
              <a:gd name="T109" fmla="*/ 296 h 332"/>
              <a:gd name="T110" fmla="*/ 108 w 508"/>
              <a:gd name="T111" fmla="*/ 320 h 332"/>
              <a:gd name="T112" fmla="*/ 72 w 508"/>
              <a:gd name="T113" fmla="*/ 324 h 3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508" h="332">
                <a:moveTo>
                  <a:pt x="72" y="324"/>
                </a:moveTo>
                <a:lnTo>
                  <a:pt x="56" y="328"/>
                </a:lnTo>
                <a:lnTo>
                  <a:pt x="44" y="332"/>
                </a:lnTo>
                <a:lnTo>
                  <a:pt x="28" y="332"/>
                </a:lnTo>
                <a:lnTo>
                  <a:pt x="20" y="332"/>
                </a:lnTo>
                <a:lnTo>
                  <a:pt x="12" y="332"/>
                </a:lnTo>
                <a:lnTo>
                  <a:pt x="4" y="332"/>
                </a:lnTo>
                <a:lnTo>
                  <a:pt x="0" y="332"/>
                </a:lnTo>
                <a:lnTo>
                  <a:pt x="0" y="328"/>
                </a:lnTo>
                <a:lnTo>
                  <a:pt x="0" y="324"/>
                </a:lnTo>
                <a:lnTo>
                  <a:pt x="0" y="324"/>
                </a:lnTo>
                <a:lnTo>
                  <a:pt x="8" y="320"/>
                </a:lnTo>
                <a:lnTo>
                  <a:pt x="12" y="316"/>
                </a:lnTo>
                <a:lnTo>
                  <a:pt x="20" y="312"/>
                </a:lnTo>
                <a:lnTo>
                  <a:pt x="32" y="308"/>
                </a:lnTo>
                <a:lnTo>
                  <a:pt x="40" y="308"/>
                </a:lnTo>
                <a:lnTo>
                  <a:pt x="56" y="304"/>
                </a:lnTo>
                <a:lnTo>
                  <a:pt x="84" y="292"/>
                </a:lnTo>
                <a:lnTo>
                  <a:pt x="116" y="284"/>
                </a:lnTo>
                <a:lnTo>
                  <a:pt x="148" y="268"/>
                </a:lnTo>
                <a:lnTo>
                  <a:pt x="180" y="256"/>
                </a:lnTo>
                <a:lnTo>
                  <a:pt x="212" y="240"/>
                </a:lnTo>
                <a:lnTo>
                  <a:pt x="244" y="220"/>
                </a:lnTo>
                <a:lnTo>
                  <a:pt x="276" y="200"/>
                </a:lnTo>
                <a:lnTo>
                  <a:pt x="300" y="180"/>
                </a:lnTo>
                <a:lnTo>
                  <a:pt x="328" y="160"/>
                </a:lnTo>
                <a:lnTo>
                  <a:pt x="348" y="140"/>
                </a:lnTo>
                <a:lnTo>
                  <a:pt x="372" y="116"/>
                </a:lnTo>
                <a:lnTo>
                  <a:pt x="388" y="92"/>
                </a:lnTo>
                <a:lnTo>
                  <a:pt x="396" y="80"/>
                </a:lnTo>
                <a:lnTo>
                  <a:pt x="404" y="68"/>
                </a:lnTo>
                <a:lnTo>
                  <a:pt x="408" y="60"/>
                </a:lnTo>
                <a:lnTo>
                  <a:pt x="412" y="56"/>
                </a:lnTo>
                <a:lnTo>
                  <a:pt x="416" y="48"/>
                </a:lnTo>
                <a:lnTo>
                  <a:pt x="420" y="44"/>
                </a:lnTo>
                <a:lnTo>
                  <a:pt x="420" y="40"/>
                </a:lnTo>
                <a:lnTo>
                  <a:pt x="420" y="40"/>
                </a:lnTo>
                <a:lnTo>
                  <a:pt x="420" y="40"/>
                </a:lnTo>
                <a:lnTo>
                  <a:pt x="416" y="40"/>
                </a:lnTo>
                <a:lnTo>
                  <a:pt x="412" y="40"/>
                </a:lnTo>
                <a:lnTo>
                  <a:pt x="404" y="44"/>
                </a:lnTo>
                <a:lnTo>
                  <a:pt x="396" y="44"/>
                </a:lnTo>
                <a:lnTo>
                  <a:pt x="388" y="44"/>
                </a:lnTo>
                <a:lnTo>
                  <a:pt x="376" y="48"/>
                </a:lnTo>
                <a:lnTo>
                  <a:pt x="364" y="48"/>
                </a:lnTo>
                <a:lnTo>
                  <a:pt x="348" y="52"/>
                </a:lnTo>
                <a:lnTo>
                  <a:pt x="336" y="52"/>
                </a:lnTo>
                <a:lnTo>
                  <a:pt x="328" y="56"/>
                </a:lnTo>
                <a:lnTo>
                  <a:pt x="320" y="56"/>
                </a:lnTo>
                <a:lnTo>
                  <a:pt x="312" y="56"/>
                </a:lnTo>
                <a:lnTo>
                  <a:pt x="304" y="60"/>
                </a:lnTo>
                <a:lnTo>
                  <a:pt x="300" y="60"/>
                </a:lnTo>
                <a:lnTo>
                  <a:pt x="296" y="60"/>
                </a:lnTo>
                <a:lnTo>
                  <a:pt x="288" y="60"/>
                </a:lnTo>
                <a:lnTo>
                  <a:pt x="280" y="60"/>
                </a:lnTo>
                <a:lnTo>
                  <a:pt x="272" y="56"/>
                </a:lnTo>
                <a:lnTo>
                  <a:pt x="260" y="52"/>
                </a:lnTo>
                <a:lnTo>
                  <a:pt x="252" y="52"/>
                </a:lnTo>
                <a:lnTo>
                  <a:pt x="244" y="44"/>
                </a:lnTo>
                <a:lnTo>
                  <a:pt x="240" y="40"/>
                </a:lnTo>
                <a:lnTo>
                  <a:pt x="240" y="32"/>
                </a:lnTo>
                <a:lnTo>
                  <a:pt x="260" y="28"/>
                </a:lnTo>
                <a:lnTo>
                  <a:pt x="280" y="28"/>
                </a:lnTo>
                <a:lnTo>
                  <a:pt x="300" y="28"/>
                </a:lnTo>
                <a:lnTo>
                  <a:pt x="316" y="24"/>
                </a:lnTo>
                <a:lnTo>
                  <a:pt x="332" y="24"/>
                </a:lnTo>
                <a:lnTo>
                  <a:pt x="348" y="20"/>
                </a:lnTo>
                <a:lnTo>
                  <a:pt x="360" y="20"/>
                </a:lnTo>
                <a:lnTo>
                  <a:pt x="372" y="16"/>
                </a:lnTo>
                <a:lnTo>
                  <a:pt x="384" y="16"/>
                </a:lnTo>
                <a:lnTo>
                  <a:pt x="392" y="12"/>
                </a:lnTo>
                <a:lnTo>
                  <a:pt x="400" y="12"/>
                </a:lnTo>
                <a:lnTo>
                  <a:pt x="408" y="12"/>
                </a:lnTo>
                <a:lnTo>
                  <a:pt x="412" y="8"/>
                </a:lnTo>
                <a:lnTo>
                  <a:pt x="416" y="8"/>
                </a:lnTo>
                <a:lnTo>
                  <a:pt x="420" y="4"/>
                </a:lnTo>
                <a:lnTo>
                  <a:pt x="424" y="4"/>
                </a:lnTo>
                <a:lnTo>
                  <a:pt x="432" y="0"/>
                </a:lnTo>
                <a:lnTo>
                  <a:pt x="440" y="0"/>
                </a:lnTo>
                <a:lnTo>
                  <a:pt x="448" y="0"/>
                </a:lnTo>
                <a:lnTo>
                  <a:pt x="456" y="4"/>
                </a:lnTo>
                <a:lnTo>
                  <a:pt x="468" y="8"/>
                </a:lnTo>
                <a:lnTo>
                  <a:pt x="480" y="16"/>
                </a:lnTo>
                <a:lnTo>
                  <a:pt x="488" y="20"/>
                </a:lnTo>
                <a:lnTo>
                  <a:pt x="492" y="24"/>
                </a:lnTo>
                <a:lnTo>
                  <a:pt x="504" y="32"/>
                </a:lnTo>
                <a:lnTo>
                  <a:pt x="508" y="36"/>
                </a:lnTo>
                <a:lnTo>
                  <a:pt x="508" y="40"/>
                </a:lnTo>
                <a:lnTo>
                  <a:pt x="508" y="44"/>
                </a:lnTo>
                <a:lnTo>
                  <a:pt x="508" y="48"/>
                </a:lnTo>
                <a:lnTo>
                  <a:pt x="504" y="52"/>
                </a:lnTo>
                <a:lnTo>
                  <a:pt x="496" y="52"/>
                </a:lnTo>
                <a:lnTo>
                  <a:pt x="492" y="56"/>
                </a:lnTo>
                <a:lnTo>
                  <a:pt x="488" y="60"/>
                </a:lnTo>
                <a:lnTo>
                  <a:pt x="484" y="64"/>
                </a:lnTo>
                <a:lnTo>
                  <a:pt x="476" y="72"/>
                </a:lnTo>
                <a:lnTo>
                  <a:pt x="468" y="80"/>
                </a:lnTo>
                <a:lnTo>
                  <a:pt x="460" y="92"/>
                </a:lnTo>
                <a:lnTo>
                  <a:pt x="452" y="100"/>
                </a:lnTo>
                <a:lnTo>
                  <a:pt x="440" y="112"/>
                </a:lnTo>
                <a:lnTo>
                  <a:pt x="420" y="140"/>
                </a:lnTo>
                <a:lnTo>
                  <a:pt x="396" y="164"/>
                </a:lnTo>
                <a:lnTo>
                  <a:pt x="372" y="188"/>
                </a:lnTo>
                <a:lnTo>
                  <a:pt x="348" y="208"/>
                </a:lnTo>
                <a:lnTo>
                  <a:pt x="336" y="220"/>
                </a:lnTo>
                <a:lnTo>
                  <a:pt x="320" y="228"/>
                </a:lnTo>
                <a:lnTo>
                  <a:pt x="292" y="248"/>
                </a:lnTo>
                <a:lnTo>
                  <a:pt x="260" y="264"/>
                </a:lnTo>
                <a:lnTo>
                  <a:pt x="224" y="284"/>
                </a:lnTo>
                <a:lnTo>
                  <a:pt x="184" y="296"/>
                </a:lnTo>
                <a:lnTo>
                  <a:pt x="144" y="308"/>
                </a:lnTo>
                <a:lnTo>
                  <a:pt x="108" y="320"/>
                </a:lnTo>
                <a:lnTo>
                  <a:pt x="72" y="324"/>
                </a:lnTo>
                <a:lnTo>
                  <a:pt x="72" y="324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4" name="Freeform 113">
            <a:extLst>
              <a:ext uri="{FF2B5EF4-FFF2-40B4-BE49-F238E27FC236}">
                <a16:creationId xmlns:a16="http://schemas.microsoft.com/office/drawing/2014/main" id="{4E49FDBA-BE8D-468E-B151-1BAAF2033ED3}"/>
              </a:ext>
            </a:extLst>
          </p:cNvPr>
          <p:cNvSpPr>
            <a:spLocks/>
          </p:cNvSpPr>
          <p:nvPr/>
        </p:nvSpPr>
        <p:spPr bwMode="auto">
          <a:xfrm>
            <a:off x="9329521" y="2001625"/>
            <a:ext cx="449223" cy="446778"/>
          </a:xfrm>
          <a:custGeom>
            <a:avLst/>
            <a:gdLst>
              <a:gd name="T0" fmla="*/ 124 w 124"/>
              <a:gd name="T1" fmla="*/ 68 h 92"/>
              <a:gd name="T2" fmla="*/ 124 w 124"/>
              <a:gd name="T3" fmla="*/ 76 h 92"/>
              <a:gd name="T4" fmla="*/ 120 w 124"/>
              <a:gd name="T5" fmla="*/ 84 h 92"/>
              <a:gd name="T6" fmla="*/ 116 w 124"/>
              <a:gd name="T7" fmla="*/ 88 h 92"/>
              <a:gd name="T8" fmla="*/ 112 w 124"/>
              <a:gd name="T9" fmla="*/ 92 h 92"/>
              <a:gd name="T10" fmla="*/ 108 w 124"/>
              <a:gd name="T11" fmla="*/ 88 h 92"/>
              <a:gd name="T12" fmla="*/ 100 w 124"/>
              <a:gd name="T13" fmla="*/ 88 h 92"/>
              <a:gd name="T14" fmla="*/ 96 w 124"/>
              <a:gd name="T15" fmla="*/ 84 h 92"/>
              <a:gd name="T16" fmla="*/ 88 w 124"/>
              <a:gd name="T17" fmla="*/ 80 h 92"/>
              <a:gd name="T18" fmla="*/ 80 w 124"/>
              <a:gd name="T19" fmla="*/ 76 h 92"/>
              <a:gd name="T20" fmla="*/ 72 w 124"/>
              <a:gd name="T21" fmla="*/ 68 h 92"/>
              <a:gd name="T22" fmla="*/ 60 w 124"/>
              <a:gd name="T23" fmla="*/ 60 h 92"/>
              <a:gd name="T24" fmla="*/ 48 w 124"/>
              <a:gd name="T25" fmla="*/ 52 h 92"/>
              <a:gd name="T26" fmla="*/ 36 w 124"/>
              <a:gd name="T27" fmla="*/ 44 h 92"/>
              <a:gd name="T28" fmla="*/ 28 w 124"/>
              <a:gd name="T29" fmla="*/ 36 h 92"/>
              <a:gd name="T30" fmla="*/ 20 w 124"/>
              <a:gd name="T31" fmla="*/ 28 h 92"/>
              <a:gd name="T32" fmla="*/ 12 w 124"/>
              <a:gd name="T33" fmla="*/ 20 h 92"/>
              <a:gd name="T34" fmla="*/ 8 w 124"/>
              <a:gd name="T35" fmla="*/ 16 h 92"/>
              <a:gd name="T36" fmla="*/ 4 w 124"/>
              <a:gd name="T37" fmla="*/ 12 h 92"/>
              <a:gd name="T38" fmla="*/ 0 w 124"/>
              <a:gd name="T39" fmla="*/ 8 h 92"/>
              <a:gd name="T40" fmla="*/ 0 w 124"/>
              <a:gd name="T41" fmla="*/ 4 h 92"/>
              <a:gd name="T42" fmla="*/ 4 w 124"/>
              <a:gd name="T43" fmla="*/ 4 h 92"/>
              <a:gd name="T44" fmla="*/ 8 w 124"/>
              <a:gd name="T45" fmla="*/ 0 h 92"/>
              <a:gd name="T46" fmla="*/ 12 w 124"/>
              <a:gd name="T47" fmla="*/ 0 h 92"/>
              <a:gd name="T48" fmla="*/ 16 w 124"/>
              <a:gd name="T49" fmla="*/ 0 h 92"/>
              <a:gd name="T50" fmla="*/ 24 w 124"/>
              <a:gd name="T51" fmla="*/ 0 h 92"/>
              <a:gd name="T52" fmla="*/ 32 w 124"/>
              <a:gd name="T53" fmla="*/ 0 h 92"/>
              <a:gd name="T54" fmla="*/ 48 w 124"/>
              <a:gd name="T55" fmla="*/ 0 h 92"/>
              <a:gd name="T56" fmla="*/ 64 w 124"/>
              <a:gd name="T57" fmla="*/ 4 h 92"/>
              <a:gd name="T58" fmla="*/ 80 w 124"/>
              <a:gd name="T59" fmla="*/ 12 h 92"/>
              <a:gd name="T60" fmla="*/ 96 w 124"/>
              <a:gd name="T61" fmla="*/ 20 h 92"/>
              <a:gd name="T62" fmla="*/ 108 w 124"/>
              <a:gd name="T63" fmla="*/ 32 h 92"/>
              <a:gd name="T64" fmla="*/ 116 w 124"/>
              <a:gd name="T65" fmla="*/ 40 h 92"/>
              <a:gd name="T66" fmla="*/ 120 w 124"/>
              <a:gd name="T67" fmla="*/ 44 h 92"/>
              <a:gd name="T68" fmla="*/ 124 w 124"/>
              <a:gd name="T69" fmla="*/ 48 h 92"/>
              <a:gd name="T70" fmla="*/ 124 w 124"/>
              <a:gd name="T71" fmla="*/ 56 h 92"/>
              <a:gd name="T72" fmla="*/ 124 w 124"/>
              <a:gd name="T73" fmla="*/ 60 h 92"/>
              <a:gd name="T74" fmla="*/ 124 w 124"/>
              <a:gd name="T75" fmla="*/ 68 h 92"/>
              <a:gd name="T76" fmla="*/ 124 w 124"/>
              <a:gd name="T77" fmla="*/ 68 h 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24" h="92">
                <a:moveTo>
                  <a:pt x="124" y="68"/>
                </a:moveTo>
                <a:lnTo>
                  <a:pt x="124" y="76"/>
                </a:lnTo>
                <a:lnTo>
                  <a:pt x="120" y="84"/>
                </a:lnTo>
                <a:lnTo>
                  <a:pt x="116" y="88"/>
                </a:lnTo>
                <a:lnTo>
                  <a:pt x="112" y="92"/>
                </a:lnTo>
                <a:lnTo>
                  <a:pt x="108" y="88"/>
                </a:lnTo>
                <a:lnTo>
                  <a:pt x="100" y="88"/>
                </a:lnTo>
                <a:lnTo>
                  <a:pt x="96" y="84"/>
                </a:lnTo>
                <a:lnTo>
                  <a:pt x="88" y="80"/>
                </a:lnTo>
                <a:lnTo>
                  <a:pt x="80" y="76"/>
                </a:lnTo>
                <a:lnTo>
                  <a:pt x="72" y="68"/>
                </a:lnTo>
                <a:lnTo>
                  <a:pt x="60" y="60"/>
                </a:lnTo>
                <a:lnTo>
                  <a:pt x="48" y="52"/>
                </a:lnTo>
                <a:lnTo>
                  <a:pt x="36" y="44"/>
                </a:lnTo>
                <a:lnTo>
                  <a:pt x="28" y="36"/>
                </a:lnTo>
                <a:lnTo>
                  <a:pt x="20" y="28"/>
                </a:lnTo>
                <a:lnTo>
                  <a:pt x="12" y="20"/>
                </a:lnTo>
                <a:lnTo>
                  <a:pt x="8" y="16"/>
                </a:lnTo>
                <a:lnTo>
                  <a:pt x="4" y="12"/>
                </a:lnTo>
                <a:lnTo>
                  <a:pt x="0" y="8"/>
                </a:lnTo>
                <a:lnTo>
                  <a:pt x="0" y="4"/>
                </a:lnTo>
                <a:lnTo>
                  <a:pt x="4" y="4"/>
                </a:lnTo>
                <a:lnTo>
                  <a:pt x="8" y="0"/>
                </a:lnTo>
                <a:lnTo>
                  <a:pt x="12" y="0"/>
                </a:lnTo>
                <a:lnTo>
                  <a:pt x="16" y="0"/>
                </a:lnTo>
                <a:lnTo>
                  <a:pt x="24" y="0"/>
                </a:lnTo>
                <a:lnTo>
                  <a:pt x="32" y="0"/>
                </a:lnTo>
                <a:lnTo>
                  <a:pt x="48" y="0"/>
                </a:lnTo>
                <a:lnTo>
                  <a:pt x="64" y="4"/>
                </a:lnTo>
                <a:lnTo>
                  <a:pt x="80" y="12"/>
                </a:lnTo>
                <a:lnTo>
                  <a:pt x="96" y="20"/>
                </a:lnTo>
                <a:lnTo>
                  <a:pt x="108" y="32"/>
                </a:lnTo>
                <a:lnTo>
                  <a:pt x="116" y="40"/>
                </a:lnTo>
                <a:lnTo>
                  <a:pt x="120" y="44"/>
                </a:lnTo>
                <a:lnTo>
                  <a:pt x="124" y="48"/>
                </a:lnTo>
                <a:lnTo>
                  <a:pt x="124" y="56"/>
                </a:lnTo>
                <a:lnTo>
                  <a:pt x="124" y="60"/>
                </a:lnTo>
                <a:lnTo>
                  <a:pt x="124" y="68"/>
                </a:lnTo>
                <a:lnTo>
                  <a:pt x="124" y="68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5" name="Freeform 114">
            <a:extLst>
              <a:ext uri="{FF2B5EF4-FFF2-40B4-BE49-F238E27FC236}">
                <a16:creationId xmlns:a16="http://schemas.microsoft.com/office/drawing/2014/main" id="{4292B573-C454-4122-A58C-2C996FC92042}"/>
              </a:ext>
            </a:extLst>
          </p:cNvPr>
          <p:cNvSpPr>
            <a:spLocks/>
          </p:cNvSpPr>
          <p:nvPr/>
        </p:nvSpPr>
        <p:spPr bwMode="auto">
          <a:xfrm>
            <a:off x="8938262" y="816692"/>
            <a:ext cx="1507070" cy="679879"/>
          </a:xfrm>
          <a:custGeom>
            <a:avLst/>
            <a:gdLst>
              <a:gd name="T0" fmla="*/ 36 w 416"/>
              <a:gd name="T1" fmla="*/ 140 h 140"/>
              <a:gd name="T2" fmla="*/ 24 w 416"/>
              <a:gd name="T3" fmla="*/ 136 h 140"/>
              <a:gd name="T4" fmla="*/ 8 w 416"/>
              <a:gd name="T5" fmla="*/ 120 h 140"/>
              <a:gd name="T6" fmla="*/ 0 w 416"/>
              <a:gd name="T7" fmla="*/ 108 h 140"/>
              <a:gd name="T8" fmla="*/ 4 w 416"/>
              <a:gd name="T9" fmla="*/ 100 h 140"/>
              <a:gd name="T10" fmla="*/ 12 w 416"/>
              <a:gd name="T11" fmla="*/ 92 h 140"/>
              <a:gd name="T12" fmla="*/ 24 w 416"/>
              <a:gd name="T13" fmla="*/ 88 h 140"/>
              <a:gd name="T14" fmla="*/ 36 w 416"/>
              <a:gd name="T15" fmla="*/ 76 h 140"/>
              <a:gd name="T16" fmla="*/ 40 w 416"/>
              <a:gd name="T17" fmla="*/ 56 h 140"/>
              <a:gd name="T18" fmla="*/ 40 w 416"/>
              <a:gd name="T19" fmla="*/ 36 h 140"/>
              <a:gd name="T20" fmla="*/ 36 w 416"/>
              <a:gd name="T21" fmla="*/ 12 h 140"/>
              <a:gd name="T22" fmla="*/ 40 w 416"/>
              <a:gd name="T23" fmla="*/ 0 h 140"/>
              <a:gd name="T24" fmla="*/ 52 w 416"/>
              <a:gd name="T25" fmla="*/ 0 h 140"/>
              <a:gd name="T26" fmla="*/ 72 w 416"/>
              <a:gd name="T27" fmla="*/ 8 h 140"/>
              <a:gd name="T28" fmla="*/ 88 w 416"/>
              <a:gd name="T29" fmla="*/ 20 h 140"/>
              <a:gd name="T30" fmla="*/ 100 w 416"/>
              <a:gd name="T31" fmla="*/ 32 h 140"/>
              <a:gd name="T32" fmla="*/ 100 w 416"/>
              <a:gd name="T33" fmla="*/ 40 h 140"/>
              <a:gd name="T34" fmla="*/ 96 w 416"/>
              <a:gd name="T35" fmla="*/ 52 h 140"/>
              <a:gd name="T36" fmla="*/ 92 w 416"/>
              <a:gd name="T37" fmla="*/ 72 h 140"/>
              <a:gd name="T38" fmla="*/ 88 w 416"/>
              <a:gd name="T39" fmla="*/ 80 h 140"/>
              <a:gd name="T40" fmla="*/ 92 w 416"/>
              <a:gd name="T41" fmla="*/ 84 h 140"/>
              <a:gd name="T42" fmla="*/ 100 w 416"/>
              <a:gd name="T43" fmla="*/ 84 h 140"/>
              <a:gd name="T44" fmla="*/ 112 w 416"/>
              <a:gd name="T45" fmla="*/ 84 h 140"/>
              <a:gd name="T46" fmla="*/ 132 w 416"/>
              <a:gd name="T47" fmla="*/ 80 h 140"/>
              <a:gd name="T48" fmla="*/ 164 w 416"/>
              <a:gd name="T49" fmla="*/ 80 h 140"/>
              <a:gd name="T50" fmla="*/ 208 w 416"/>
              <a:gd name="T51" fmla="*/ 76 h 140"/>
              <a:gd name="T52" fmla="*/ 260 w 416"/>
              <a:gd name="T53" fmla="*/ 68 h 140"/>
              <a:gd name="T54" fmla="*/ 312 w 416"/>
              <a:gd name="T55" fmla="*/ 64 h 140"/>
              <a:gd name="T56" fmla="*/ 356 w 416"/>
              <a:gd name="T57" fmla="*/ 60 h 140"/>
              <a:gd name="T58" fmla="*/ 396 w 416"/>
              <a:gd name="T59" fmla="*/ 60 h 140"/>
              <a:gd name="T60" fmla="*/ 416 w 416"/>
              <a:gd name="T61" fmla="*/ 92 h 140"/>
              <a:gd name="T62" fmla="*/ 356 w 416"/>
              <a:gd name="T63" fmla="*/ 96 h 140"/>
              <a:gd name="T64" fmla="*/ 284 w 416"/>
              <a:gd name="T65" fmla="*/ 100 h 140"/>
              <a:gd name="T66" fmla="*/ 208 w 416"/>
              <a:gd name="T67" fmla="*/ 108 h 140"/>
              <a:gd name="T68" fmla="*/ 140 w 416"/>
              <a:gd name="T69" fmla="*/ 116 h 140"/>
              <a:gd name="T70" fmla="*/ 108 w 416"/>
              <a:gd name="T71" fmla="*/ 124 h 140"/>
              <a:gd name="T72" fmla="*/ 88 w 416"/>
              <a:gd name="T73" fmla="*/ 128 h 140"/>
              <a:gd name="T74" fmla="*/ 72 w 416"/>
              <a:gd name="T75" fmla="*/ 132 h 140"/>
              <a:gd name="T76" fmla="*/ 64 w 416"/>
              <a:gd name="T77" fmla="*/ 132 h 140"/>
              <a:gd name="T78" fmla="*/ 52 w 416"/>
              <a:gd name="T79" fmla="*/ 140 h 140"/>
              <a:gd name="T80" fmla="*/ 44 w 416"/>
              <a:gd name="T81" fmla="*/ 140 h 1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416" h="140">
                <a:moveTo>
                  <a:pt x="44" y="140"/>
                </a:moveTo>
                <a:lnTo>
                  <a:pt x="36" y="140"/>
                </a:lnTo>
                <a:lnTo>
                  <a:pt x="28" y="140"/>
                </a:lnTo>
                <a:lnTo>
                  <a:pt x="24" y="136"/>
                </a:lnTo>
                <a:lnTo>
                  <a:pt x="16" y="128"/>
                </a:lnTo>
                <a:lnTo>
                  <a:pt x="8" y="120"/>
                </a:lnTo>
                <a:lnTo>
                  <a:pt x="4" y="112"/>
                </a:lnTo>
                <a:lnTo>
                  <a:pt x="0" y="108"/>
                </a:lnTo>
                <a:lnTo>
                  <a:pt x="0" y="104"/>
                </a:lnTo>
                <a:lnTo>
                  <a:pt x="4" y="100"/>
                </a:lnTo>
                <a:lnTo>
                  <a:pt x="8" y="96"/>
                </a:lnTo>
                <a:lnTo>
                  <a:pt x="12" y="92"/>
                </a:lnTo>
                <a:lnTo>
                  <a:pt x="20" y="92"/>
                </a:lnTo>
                <a:lnTo>
                  <a:pt x="24" y="88"/>
                </a:lnTo>
                <a:lnTo>
                  <a:pt x="32" y="84"/>
                </a:lnTo>
                <a:lnTo>
                  <a:pt x="36" y="76"/>
                </a:lnTo>
                <a:lnTo>
                  <a:pt x="40" y="68"/>
                </a:lnTo>
                <a:lnTo>
                  <a:pt x="40" y="56"/>
                </a:lnTo>
                <a:lnTo>
                  <a:pt x="40" y="48"/>
                </a:lnTo>
                <a:lnTo>
                  <a:pt x="40" y="36"/>
                </a:lnTo>
                <a:lnTo>
                  <a:pt x="40" y="24"/>
                </a:lnTo>
                <a:lnTo>
                  <a:pt x="36" y="12"/>
                </a:lnTo>
                <a:lnTo>
                  <a:pt x="36" y="4"/>
                </a:lnTo>
                <a:lnTo>
                  <a:pt x="40" y="0"/>
                </a:lnTo>
                <a:lnTo>
                  <a:pt x="44" y="0"/>
                </a:lnTo>
                <a:lnTo>
                  <a:pt x="52" y="0"/>
                </a:lnTo>
                <a:lnTo>
                  <a:pt x="60" y="4"/>
                </a:lnTo>
                <a:lnTo>
                  <a:pt x="72" y="8"/>
                </a:lnTo>
                <a:lnTo>
                  <a:pt x="80" y="12"/>
                </a:lnTo>
                <a:lnTo>
                  <a:pt x="88" y="20"/>
                </a:lnTo>
                <a:lnTo>
                  <a:pt x="96" y="28"/>
                </a:lnTo>
                <a:lnTo>
                  <a:pt x="100" y="32"/>
                </a:lnTo>
                <a:lnTo>
                  <a:pt x="100" y="36"/>
                </a:lnTo>
                <a:lnTo>
                  <a:pt x="100" y="40"/>
                </a:lnTo>
                <a:lnTo>
                  <a:pt x="100" y="44"/>
                </a:lnTo>
                <a:lnTo>
                  <a:pt x="96" y="52"/>
                </a:lnTo>
                <a:lnTo>
                  <a:pt x="96" y="64"/>
                </a:lnTo>
                <a:lnTo>
                  <a:pt x="92" y="72"/>
                </a:lnTo>
                <a:lnTo>
                  <a:pt x="88" y="80"/>
                </a:lnTo>
                <a:lnTo>
                  <a:pt x="88" y="80"/>
                </a:lnTo>
                <a:lnTo>
                  <a:pt x="88" y="84"/>
                </a:lnTo>
                <a:lnTo>
                  <a:pt x="92" y="84"/>
                </a:lnTo>
                <a:lnTo>
                  <a:pt x="92" y="84"/>
                </a:lnTo>
                <a:lnTo>
                  <a:pt x="100" y="84"/>
                </a:lnTo>
                <a:lnTo>
                  <a:pt x="108" y="84"/>
                </a:lnTo>
                <a:lnTo>
                  <a:pt x="112" y="84"/>
                </a:lnTo>
                <a:lnTo>
                  <a:pt x="120" y="84"/>
                </a:lnTo>
                <a:lnTo>
                  <a:pt x="132" y="80"/>
                </a:lnTo>
                <a:lnTo>
                  <a:pt x="144" y="80"/>
                </a:lnTo>
                <a:lnTo>
                  <a:pt x="164" y="80"/>
                </a:lnTo>
                <a:lnTo>
                  <a:pt x="184" y="76"/>
                </a:lnTo>
                <a:lnTo>
                  <a:pt x="208" y="76"/>
                </a:lnTo>
                <a:lnTo>
                  <a:pt x="232" y="72"/>
                </a:lnTo>
                <a:lnTo>
                  <a:pt x="260" y="68"/>
                </a:lnTo>
                <a:lnTo>
                  <a:pt x="284" y="68"/>
                </a:lnTo>
                <a:lnTo>
                  <a:pt x="312" y="64"/>
                </a:lnTo>
                <a:lnTo>
                  <a:pt x="332" y="64"/>
                </a:lnTo>
                <a:lnTo>
                  <a:pt x="356" y="60"/>
                </a:lnTo>
                <a:lnTo>
                  <a:pt x="376" y="60"/>
                </a:lnTo>
                <a:lnTo>
                  <a:pt x="396" y="60"/>
                </a:lnTo>
                <a:lnTo>
                  <a:pt x="416" y="60"/>
                </a:lnTo>
                <a:lnTo>
                  <a:pt x="416" y="92"/>
                </a:lnTo>
                <a:lnTo>
                  <a:pt x="388" y="92"/>
                </a:lnTo>
                <a:lnTo>
                  <a:pt x="356" y="96"/>
                </a:lnTo>
                <a:lnTo>
                  <a:pt x="320" y="96"/>
                </a:lnTo>
                <a:lnTo>
                  <a:pt x="284" y="100"/>
                </a:lnTo>
                <a:lnTo>
                  <a:pt x="244" y="104"/>
                </a:lnTo>
                <a:lnTo>
                  <a:pt x="208" y="108"/>
                </a:lnTo>
                <a:lnTo>
                  <a:pt x="172" y="112"/>
                </a:lnTo>
                <a:lnTo>
                  <a:pt x="140" y="116"/>
                </a:lnTo>
                <a:lnTo>
                  <a:pt x="124" y="120"/>
                </a:lnTo>
                <a:lnTo>
                  <a:pt x="108" y="124"/>
                </a:lnTo>
                <a:lnTo>
                  <a:pt x="96" y="124"/>
                </a:lnTo>
                <a:lnTo>
                  <a:pt x="88" y="128"/>
                </a:lnTo>
                <a:lnTo>
                  <a:pt x="80" y="128"/>
                </a:lnTo>
                <a:lnTo>
                  <a:pt x="72" y="132"/>
                </a:lnTo>
                <a:lnTo>
                  <a:pt x="68" y="132"/>
                </a:lnTo>
                <a:lnTo>
                  <a:pt x="64" y="132"/>
                </a:lnTo>
                <a:lnTo>
                  <a:pt x="56" y="136"/>
                </a:lnTo>
                <a:lnTo>
                  <a:pt x="52" y="140"/>
                </a:lnTo>
                <a:lnTo>
                  <a:pt x="44" y="140"/>
                </a:lnTo>
                <a:lnTo>
                  <a:pt x="44" y="140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8" name="Freeform 286">
            <a:extLst>
              <a:ext uri="{FF2B5EF4-FFF2-40B4-BE49-F238E27FC236}">
                <a16:creationId xmlns:a16="http://schemas.microsoft.com/office/drawing/2014/main" id="{1FFA52C1-8121-49BA-8B8E-0C48D0BFBC2F}"/>
              </a:ext>
            </a:extLst>
          </p:cNvPr>
          <p:cNvSpPr>
            <a:spLocks/>
          </p:cNvSpPr>
          <p:nvPr/>
        </p:nvSpPr>
        <p:spPr bwMode="auto">
          <a:xfrm>
            <a:off x="2936201" y="4875038"/>
            <a:ext cx="623115" cy="718729"/>
          </a:xfrm>
          <a:custGeom>
            <a:avLst/>
            <a:gdLst>
              <a:gd name="T0" fmla="*/ 136 w 172"/>
              <a:gd name="T1" fmla="*/ 52 h 148"/>
              <a:gd name="T2" fmla="*/ 144 w 172"/>
              <a:gd name="T3" fmla="*/ 60 h 148"/>
              <a:gd name="T4" fmla="*/ 152 w 172"/>
              <a:gd name="T5" fmla="*/ 68 h 148"/>
              <a:gd name="T6" fmla="*/ 156 w 172"/>
              <a:gd name="T7" fmla="*/ 76 h 148"/>
              <a:gd name="T8" fmla="*/ 160 w 172"/>
              <a:gd name="T9" fmla="*/ 80 h 148"/>
              <a:gd name="T10" fmla="*/ 164 w 172"/>
              <a:gd name="T11" fmla="*/ 88 h 148"/>
              <a:gd name="T12" fmla="*/ 168 w 172"/>
              <a:gd name="T13" fmla="*/ 92 h 148"/>
              <a:gd name="T14" fmla="*/ 168 w 172"/>
              <a:gd name="T15" fmla="*/ 96 h 148"/>
              <a:gd name="T16" fmla="*/ 172 w 172"/>
              <a:gd name="T17" fmla="*/ 104 h 148"/>
              <a:gd name="T18" fmla="*/ 168 w 172"/>
              <a:gd name="T19" fmla="*/ 112 h 148"/>
              <a:gd name="T20" fmla="*/ 168 w 172"/>
              <a:gd name="T21" fmla="*/ 124 h 148"/>
              <a:gd name="T22" fmla="*/ 164 w 172"/>
              <a:gd name="T23" fmla="*/ 132 h 148"/>
              <a:gd name="T24" fmla="*/ 160 w 172"/>
              <a:gd name="T25" fmla="*/ 140 h 148"/>
              <a:gd name="T26" fmla="*/ 156 w 172"/>
              <a:gd name="T27" fmla="*/ 144 h 148"/>
              <a:gd name="T28" fmla="*/ 152 w 172"/>
              <a:gd name="T29" fmla="*/ 144 h 148"/>
              <a:gd name="T30" fmla="*/ 148 w 172"/>
              <a:gd name="T31" fmla="*/ 148 h 148"/>
              <a:gd name="T32" fmla="*/ 144 w 172"/>
              <a:gd name="T33" fmla="*/ 144 h 148"/>
              <a:gd name="T34" fmla="*/ 136 w 172"/>
              <a:gd name="T35" fmla="*/ 144 h 148"/>
              <a:gd name="T36" fmla="*/ 132 w 172"/>
              <a:gd name="T37" fmla="*/ 140 h 148"/>
              <a:gd name="T38" fmla="*/ 124 w 172"/>
              <a:gd name="T39" fmla="*/ 132 h 148"/>
              <a:gd name="T40" fmla="*/ 116 w 172"/>
              <a:gd name="T41" fmla="*/ 128 h 148"/>
              <a:gd name="T42" fmla="*/ 100 w 172"/>
              <a:gd name="T43" fmla="*/ 112 h 148"/>
              <a:gd name="T44" fmla="*/ 84 w 172"/>
              <a:gd name="T45" fmla="*/ 96 h 148"/>
              <a:gd name="T46" fmla="*/ 64 w 172"/>
              <a:gd name="T47" fmla="*/ 76 h 148"/>
              <a:gd name="T48" fmla="*/ 44 w 172"/>
              <a:gd name="T49" fmla="*/ 56 h 148"/>
              <a:gd name="T50" fmla="*/ 36 w 172"/>
              <a:gd name="T51" fmla="*/ 48 h 148"/>
              <a:gd name="T52" fmla="*/ 24 w 172"/>
              <a:gd name="T53" fmla="*/ 40 h 148"/>
              <a:gd name="T54" fmla="*/ 16 w 172"/>
              <a:gd name="T55" fmla="*/ 32 h 148"/>
              <a:gd name="T56" fmla="*/ 12 w 172"/>
              <a:gd name="T57" fmla="*/ 24 h 148"/>
              <a:gd name="T58" fmla="*/ 8 w 172"/>
              <a:gd name="T59" fmla="*/ 20 h 148"/>
              <a:gd name="T60" fmla="*/ 4 w 172"/>
              <a:gd name="T61" fmla="*/ 16 h 148"/>
              <a:gd name="T62" fmla="*/ 0 w 172"/>
              <a:gd name="T63" fmla="*/ 12 h 148"/>
              <a:gd name="T64" fmla="*/ 0 w 172"/>
              <a:gd name="T65" fmla="*/ 8 h 148"/>
              <a:gd name="T66" fmla="*/ 0 w 172"/>
              <a:gd name="T67" fmla="*/ 4 h 148"/>
              <a:gd name="T68" fmla="*/ 4 w 172"/>
              <a:gd name="T69" fmla="*/ 0 h 148"/>
              <a:gd name="T70" fmla="*/ 8 w 172"/>
              <a:gd name="T71" fmla="*/ 0 h 148"/>
              <a:gd name="T72" fmla="*/ 16 w 172"/>
              <a:gd name="T73" fmla="*/ 0 h 148"/>
              <a:gd name="T74" fmla="*/ 24 w 172"/>
              <a:gd name="T75" fmla="*/ 0 h 148"/>
              <a:gd name="T76" fmla="*/ 32 w 172"/>
              <a:gd name="T77" fmla="*/ 4 h 148"/>
              <a:gd name="T78" fmla="*/ 48 w 172"/>
              <a:gd name="T79" fmla="*/ 8 h 148"/>
              <a:gd name="T80" fmla="*/ 56 w 172"/>
              <a:gd name="T81" fmla="*/ 8 h 148"/>
              <a:gd name="T82" fmla="*/ 64 w 172"/>
              <a:gd name="T83" fmla="*/ 12 h 148"/>
              <a:gd name="T84" fmla="*/ 84 w 172"/>
              <a:gd name="T85" fmla="*/ 20 h 148"/>
              <a:gd name="T86" fmla="*/ 104 w 172"/>
              <a:gd name="T87" fmla="*/ 28 h 148"/>
              <a:gd name="T88" fmla="*/ 120 w 172"/>
              <a:gd name="T89" fmla="*/ 40 h 148"/>
              <a:gd name="T90" fmla="*/ 136 w 172"/>
              <a:gd name="T91" fmla="*/ 52 h 148"/>
              <a:gd name="T92" fmla="*/ 136 w 172"/>
              <a:gd name="T93" fmla="*/ 52 h 1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72" h="148">
                <a:moveTo>
                  <a:pt x="136" y="52"/>
                </a:moveTo>
                <a:lnTo>
                  <a:pt x="144" y="60"/>
                </a:lnTo>
                <a:lnTo>
                  <a:pt x="152" y="68"/>
                </a:lnTo>
                <a:lnTo>
                  <a:pt x="156" y="76"/>
                </a:lnTo>
                <a:lnTo>
                  <a:pt x="160" y="80"/>
                </a:lnTo>
                <a:lnTo>
                  <a:pt x="164" y="88"/>
                </a:lnTo>
                <a:lnTo>
                  <a:pt x="168" y="92"/>
                </a:lnTo>
                <a:lnTo>
                  <a:pt x="168" y="96"/>
                </a:lnTo>
                <a:lnTo>
                  <a:pt x="172" y="104"/>
                </a:lnTo>
                <a:lnTo>
                  <a:pt x="168" y="112"/>
                </a:lnTo>
                <a:lnTo>
                  <a:pt x="168" y="124"/>
                </a:lnTo>
                <a:lnTo>
                  <a:pt x="164" y="132"/>
                </a:lnTo>
                <a:lnTo>
                  <a:pt x="160" y="140"/>
                </a:lnTo>
                <a:lnTo>
                  <a:pt x="156" y="144"/>
                </a:lnTo>
                <a:lnTo>
                  <a:pt x="152" y="144"/>
                </a:lnTo>
                <a:lnTo>
                  <a:pt x="148" y="148"/>
                </a:lnTo>
                <a:lnTo>
                  <a:pt x="144" y="144"/>
                </a:lnTo>
                <a:lnTo>
                  <a:pt x="136" y="144"/>
                </a:lnTo>
                <a:lnTo>
                  <a:pt x="132" y="140"/>
                </a:lnTo>
                <a:lnTo>
                  <a:pt x="124" y="132"/>
                </a:lnTo>
                <a:lnTo>
                  <a:pt x="116" y="128"/>
                </a:lnTo>
                <a:lnTo>
                  <a:pt x="100" y="112"/>
                </a:lnTo>
                <a:lnTo>
                  <a:pt x="84" y="96"/>
                </a:lnTo>
                <a:lnTo>
                  <a:pt x="64" y="76"/>
                </a:lnTo>
                <a:lnTo>
                  <a:pt x="44" y="56"/>
                </a:lnTo>
                <a:lnTo>
                  <a:pt x="36" y="48"/>
                </a:lnTo>
                <a:lnTo>
                  <a:pt x="24" y="40"/>
                </a:lnTo>
                <a:lnTo>
                  <a:pt x="16" y="32"/>
                </a:lnTo>
                <a:lnTo>
                  <a:pt x="12" y="24"/>
                </a:lnTo>
                <a:lnTo>
                  <a:pt x="8" y="20"/>
                </a:lnTo>
                <a:lnTo>
                  <a:pt x="4" y="16"/>
                </a:lnTo>
                <a:lnTo>
                  <a:pt x="0" y="12"/>
                </a:lnTo>
                <a:lnTo>
                  <a:pt x="0" y="8"/>
                </a:lnTo>
                <a:lnTo>
                  <a:pt x="0" y="4"/>
                </a:lnTo>
                <a:lnTo>
                  <a:pt x="4" y="0"/>
                </a:lnTo>
                <a:lnTo>
                  <a:pt x="8" y="0"/>
                </a:lnTo>
                <a:lnTo>
                  <a:pt x="16" y="0"/>
                </a:lnTo>
                <a:lnTo>
                  <a:pt x="24" y="0"/>
                </a:lnTo>
                <a:lnTo>
                  <a:pt x="32" y="4"/>
                </a:lnTo>
                <a:lnTo>
                  <a:pt x="48" y="8"/>
                </a:lnTo>
                <a:lnTo>
                  <a:pt x="56" y="8"/>
                </a:lnTo>
                <a:lnTo>
                  <a:pt x="64" y="12"/>
                </a:lnTo>
                <a:lnTo>
                  <a:pt x="84" y="20"/>
                </a:lnTo>
                <a:lnTo>
                  <a:pt x="104" y="28"/>
                </a:lnTo>
                <a:lnTo>
                  <a:pt x="120" y="40"/>
                </a:lnTo>
                <a:lnTo>
                  <a:pt x="136" y="52"/>
                </a:lnTo>
                <a:lnTo>
                  <a:pt x="136" y="52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9" name="Freeform 287">
            <a:extLst>
              <a:ext uri="{FF2B5EF4-FFF2-40B4-BE49-F238E27FC236}">
                <a16:creationId xmlns:a16="http://schemas.microsoft.com/office/drawing/2014/main" id="{32118725-CB93-4624-8F02-D3935C8064CE}"/>
              </a:ext>
            </a:extLst>
          </p:cNvPr>
          <p:cNvSpPr>
            <a:spLocks/>
          </p:cNvSpPr>
          <p:nvPr/>
        </p:nvSpPr>
        <p:spPr bwMode="auto">
          <a:xfrm>
            <a:off x="2023266" y="4098033"/>
            <a:ext cx="623115" cy="2253314"/>
          </a:xfrm>
          <a:custGeom>
            <a:avLst/>
            <a:gdLst>
              <a:gd name="T0" fmla="*/ 76 w 172"/>
              <a:gd name="T1" fmla="*/ 436 h 464"/>
              <a:gd name="T2" fmla="*/ 68 w 172"/>
              <a:gd name="T3" fmla="*/ 428 h 464"/>
              <a:gd name="T4" fmla="*/ 56 w 172"/>
              <a:gd name="T5" fmla="*/ 416 h 464"/>
              <a:gd name="T6" fmla="*/ 44 w 172"/>
              <a:gd name="T7" fmla="*/ 400 h 464"/>
              <a:gd name="T8" fmla="*/ 24 w 172"/>
              <a:gd name="T9" fmla="*/ 388 h 464"/>
              <a:gd name="T10" fmla="*/ 8 w 172"/>
              <a:gd name="T11" fmla="*/ 380 h 464"/>
              <a:gd name="T12" fmla="*/ 0 w 172"/>
              <a:gd name="T13" fmla="*/ 368 h 464"/>
              <a:gd name="T14" fmla="*/ 0 w 172"/>
              <a:gd name="T15" fmla="*/ 364 h 464"/>
              <a:gd name="T16" fmla="*/ 4 w 172"/>
              <a:gd name="T17" fmla="*/ 356 h 464"/>
              <a:gd name="T18" fmla="*/ 8 w 172"/>
              <a:gd name="T19" fmla="*/ 356 h 464"/>
              <a:gd name="T20" fmla="*/ 20 w 172"/>
              <a:gd name="T21" fmla="*/ 356 h 464"/>
              <a:gd name="T22" fmla="*/ 36 w 172"/>
              <a:gd name="T23" fmla="*/ 360 h 464"/>
              <a:gd name="T24" fmla="*/ 52 w 172"/>
              <a:gd name="T25" fmla="*/ 364 h 464"/>
              <a:gd name="T26" fmla="*/ 68 w 172"/>
              <a:gd name="T27" fmla="*/ 368 h 464"/>
              <a:gd name="T28" fmla="*/ 80 w 172"/>
              <a:gd name="T29" fmla="*/ 372 h 464"/>
              <a:gd name="T30" fmla="*/ 88 w 172"/>
              <a:gd name="T31" fmla="*/ 372 h 464"/>
              <a:gd name="T32" fmla="*/ 88 w 172"/>
              <a:gd name="T33" fmla="*/ 372 h 464"/>
              <a:gd name="T34" fmla="*/ 92 w 172"/>
              <a:gd name="T35" fmla="*/ 360 h 464"/>
              <a:gd name="T36" fmla="*/ 92 w 172"/>
              <a:gd name="T37" fmla="*/ 344 h 464"/>
              <a:gd name="T38" fmla="*/ 92 w 172"/>
              <a:gd name="T39" fmla="*/ 316 h 464"/>
              <a:gd name="T40" fmla="*/ 96 w 172"/>
              <a:gd name="T41" fmla="*/ 264 h 464"/>
              <a:gd name="T42" fmla="*/ 96 w 172"/>
              <a:gd name="T43" fmla="*/ 160 h 464"/>
              <a:gd name="T44" fmla="*/ 96 w 172"/>
              <a:gd name="T45" fmla="*/ 116 h 464"/>
              <a:gd name="T46" fmla="*/ 92 w 172"/>
              <a:gd name="T47" fmla="*/ 88 h 464"/>
              <a:gd name="T48" fmla="*/ 92 w 172"/>
              <a:gd name="T49" fmla="*/ 68 h 464"/>
              <a:gd name="T50" fmla="*/ 88 w 172"/>
              <a:gd name="T51" fmla="*/ 48 h 464"/>
              <a:gd name="T52" fmla="*/ 84 w 172"/>
              <a:gd name="T53" fmla="*/ 24 h 464"/>
              <a:gd name="T54" fmla="*/ 76 w 172"/>
              <a:gd name="T55" fmla="*/ 16 h 464"/>
              <a:gd name="T56" fmla="*/ 76 w 172"/>
              <a:gd name="T57" fmla="*/ 8 h 464"/>
              <a:gd name="T58" fmla="*/ 88 w 172"/>
              <a:gd name="T59" fmla="*/ 0 h 464"/>
              <a:gd name="T60" fmla="*/ 112 w 172"/>
              <a:gd name="T61" fmla="*/ 4 h 464"/>
              <a:gd name="T62" fmla="*/ 128 w 172"/>
              <a:gd name="T63" fmla="*/ 8 h 464"/>
              <a:gd name="T64" fmla="*/ 148 w 172"/>
              <a:gd name="T65" fmla="*/ 12 h 464"/>
              <a:gd name="T66" fmla="*/ 160 w 172"/>
              <a:gd name="T67" fmla="*/ 16 h 464"/>
              <a:gd name="T68" fmla="*/ 168 w 172"/>
              <a:gd name="T69" fmla="*/ 24 h 464"/>
              <a:gd name="T70" fmla="*/ 172 w 172"/>
              <a:gd name="T71" fmla="*/ 36 h 464"/>
              <a:gd name="T72" fmla="*/ 168 w 172"/>
              <a:gd name="T73" fmla="*/ 44 h 464"/>
              <a:gd name="T74" fmla="*/ 164 w 172"/>
              <a:gd name="T75" fmla="*/ 56 h 464"/>
              <a:gd name="T76" fmla="*/ 160 w 172"/>
              <a:gd name="T77" fmla="*/ 68 h 464"/>
              <a:gd name="T78" fmla="*/ 156 w 172"/>
              <a:gd name="T79" fmla="*/ 84 h 464"/>
              <a:gd name="T80" fmla="*/ 156 w 172"/>
              <a:gd name="T81" fmla="*/ 108 h 464"/>
              <a:gd name="T82" fmla="*/ 156 w 172"/>
              <a:gd name="T83" fmla="*/ 144 h 464"/>
              <a:gd name="T84" fmla="*/ 156 w 172"/>
              <a:gd name="T85" fmla="*/ 192 h 464"/>
              <a:gd name="T86" fmla="*/ 156 w 172"/>
              <a:gd name="T87" fmla="*/ 240 h 464"/>
              <a:gd name="T88" fmla="*/ 156 w 172"/>
              <a:gd name="T89" fmla="*/ 280 h 464"/>
              <a:gd name="T90" fmla="*/ 156 w 172"/>
              <a:gd name="T91" fmla="*/ 312 h 464"/>
              <a:gd name="T92" fmla="*/ 160 w 172"/>
              <a:gd name="T93" fmla="*/ 336 h 464"/>
              <a:gd name="T94" fmla="*/ 160 w 172"/>
              <a:gd name="T95" fmla="*/ 372 h 464"/>
              <a:gd name="T96" fmla="*/ 152 w 172"/>
              <a:gd name="T97" fmla="*/ 408 h 464"/>
              <a:gd name="T98" fmla="*/ 144 w 172"/>
              <a:gd name="T99" fmla="*/ 432 h 464"/>
              <a:gd name="T100" fmla="*/ 128 w 172"/>
              <a:gd name="T101" fmla="*/ 452 h 464"/>
              <a:gd name="T102" fmla="*/ 112 w 172"/>
              <a:gd name="T103" fmla="*/ 460 h 464"/>
              <a:gd name="T104" fmla="*/ 96 w 172"/>
              <a:gd name="T105" fmla="*/ 464 h 464"/>
              <a:gd name="T106" fmla="*/ 84 w 172"/>
              <a:gd name="T107" fmla="*/ 460 h 464"/>
              <a:gd name="T108" fmla="*/ 76 w 172"/>
              <a:gd name="T109" fmla="*/ 444 h 4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172" h="464">
                <a:moveTo>
                  <a:pt x="76" y="444"/>
                </a:moveTo>
                <a:lnTo>
                  <a:pt x="76" y="436"/>
                </a:lnTo>
                <a:lnTo>
                  <a:pt x="72" y="432"/>
                </a:lnTo>
                <a:lnTo>
                  <a:pt x="68" y="428"/>
                </a:lnTo>
                <a:lnTo>
                  <a:pt x="64" y="420"/>
                </a:lnTo>
                <a:lnTo>
                  <a:pt x="56" y="416"/>
                </a:lnTo>
                <a:lnTo>
                  <a:pt x="52" y="408"/>
                </a:lnTo>
                <a:lnTo>
                  <a:pt x="44" y="400"/>
                </a:lnTo>
                <a:lnTo>
                  <a:pt x="32" y="396"/>
                </a:lnTo>
                <a:lnTo>
                  <a:pt x="24" y="388"/>
                </a:lnTo>
                <a:lnTo>
                  <a:pt x="16" y="384"/>
                </a:lnTo>
                <a:lnTo>
                  <a:pt x="8" y="380"/>
                </a:lnTo>
                <a:lnTo>
                  <a:pt x="4" y="372"/>
                </a:lnTo>
                <a:lnTo>
                  <a:pt x="0" y="368"/>
                </a:lnTo>
                <a:lnTo>
                  <a:pt x="0" y="364"/>
                </a:lnTo>
                <a:lnTo>
                  <a:pt x="0" y="364"/>
                </a:lnTo>
                <a:lnTo>
                  <a:pt x="0" y="360"/>
                </a:lnTo>
                <a:lnTo>
                  <a:pt x="4" y="356"/>
                </a:lnTo>
                <a:lnTo>
                  <a:pt x="4" y="356"/>
                </a:lnTo>
                <a:lnTo>
                  <a:pt x="8" y="356"/>
                </a:lnTo>
                <a:lnTo>
                  <a:pt x="12" y="356"/>
                </a:lnTo>
                <a:lnTo>
                  <a:pt x="20" y="356"/>
                </a:lnTo>
                <a:lnTo>
                  <a:pt x="28" y="360"/>
                </a:lnTo>
                <a:lnTo>
                  <a:pt x="36" y="360"/>
                </a:lnTo>
                <a:lnTo>
                  <a:pt x="44" y="364"/>
                </a:lnTo>
                <a:lnTo>
                  <a:pt x="52" y="364"/>
                </a:lnTo>
                <a:lnTo>
                  <a:pt x="64" y="368"/>
                </a:lnTo>
                <a:lnTo>
                  <a:pt x="68" y="368"/>
                </a:lnTo>
                <a:lnTo>
                  <a:pt x="76" y="372"/>
                </a:lnTo>
                <a:lnTo>
                  <a:pt x="80" y="372"/>
                </a:lnTo>
                <a:lnTo>
                  <a:pt x="84" y="372"/>
                </a:lnTo>
                <a:lnTo>
                  <a:pt x="88" y="372"/>
                </a:lnTo>
                <a:lnTo>
                  <a:pt x="88" y="372"/>
                </a:lnTo>
                <a:lnTo>
                  <a:pt x="88" y="372"/>
                </a:lnTo>
                <a:lnTo>
                  <a:pt x="92" y="368"/>
                </a:lnTo>
                <a:lnTo>
                  <a:pt x="92" y="360"/>
                </a:lnTo>
                <a:lnTo>
                  <a:pt x="92" y="356"/>
                </a:lnTo>
                <a:lnTo>
                  <a:pt x="92" y="344"/>
                </a:lnTo>
                <a:lnTo>
                  <a:pt x="92" y="332"/>
                </a:lnTo>
                <a:lnTo>
                  <a:pt x="92" y="316"/>
                </a:lnTo>
                <a:lnTo>
                  <a:pt x="96" y="300"/>
                </a:lnTo>
                <a:lnTo>
                  <a:pt x="96" y="264"/>
                </a:lnTo>
                <a:lnTo>
                  <a:pt x="96" y="228"/>
                </a:lnTo>
                <a:lnTo>
                  <a:pt x="96" y="160"/>
                </a:lnTo>
                <a:lnTo>
                  <a:pt x="96" y="128"/>
                </a:lnTo>
                <a:lnTo>
                  <a:pt x="96" y="116"/>
                </a:lnTo>
                <a:lnTo>
                  <a:pt x="96" y="100"/>
                </a:lnTo>
                <a:lnTo>
                  <a:pt x="92" y="88"/>
                </a:lnTo>
                <a:lnTo>
                  <a:pt x="92" y="80"/>
                </a:lnTo>
                <a:lnTo>
                  <a:pt x="92" y="68"/>
                </a:lnTo>
                <a:lnTo>
                  <a:pt x="92" y="60"/>
                </a:lnTo>
                <a:lnTo>
                  <a:pt x="88" y="48"/>
                </a:lnTo>
                <a:lnTo>
                  <a:pt x="88" y="36"/>
                </a:lnTo>
                <a:lnTo>
                  <a:pt x="84" y="24"/>
                </a:lnTo>
                <a:lnTo>
                  <a:pt x="80" y="20"/>
                </a:lnTo>
                <a:lnTo>
                  <a:pt x="76" y="16"/>
                </a:lnTo>
                <a:lnTo>
                  <a:pt x="72" y="8"/>
                </a:lnTo>
                <a:lnTo>
                  <a:pt x="76" y="8"/>
                </a:lnTo>
                <a:lnTo>
                  <a:pt x="80" y="4"/>
                </a:lnTo>
                <a:lnTo>
                  <a:pt x="88" y="0"/>
                </a:lnTo>
                <a:lnTo>
                  <a:pt x="96" y="0"/>
                </a:lnTo>
                <a:lnTo>
                  <a:pt x="112" y="4"/>
                </a:lnTo>
                <a:lnTo>
                  <a:pt x="120" y="4"/>
                </a:lnTo>
                <a:lnTo>
                  <a:pt x="128" y="8"/>
                </a:lnTo>
                <a:lnTo>
                  <a:pt x="140" y="12"/>
                </a:lnTo>
                <a:lnTo>
                  <a:pt x="148" y="12"/>
                </a:lnTo>
                <a:lnTo>
                  <a:pt x="152" y="16"/>
                </a:lnTo>
                <a:lnTo>
                  <a:pt x="160" y="16"/>
                </a:lnTo>
                <a:lnTo>
                  <a:pt x="164" y="20"/>
                </a:lnTo>
                <a:lnTo>
                  <a:pt x="168" y="24"/>
                </a:lnTo>
                <a:lnTo>
                  <a:pt x="172" y="28"/>
                </a:lnTo>
                <a:lnTo>
                  <a:pt x="172" y="36"/>
                </a:lnTo>
                <a:lnTo>
                  <a:pt x="168" y="40"/>
                </a:lnTo>
                <a:lnTo>
                  <a:pt x="168" y="44"/>
                </a:lnTo>
                <a:lnTo>
                  <a:pt x="164" y="48"/>
                </a:lnTo>
                <a:lnTo>
                  <a:pt x="164" y="56"/>
                </a:lnTo>
                <a:lnTo>
                  <a:pt x="160" y="60"/>
                </a:lnTo>
                <a:lnTo>
                  <a:pt x="160" y="68"/>
                </a:lnTo>
                <a:lnTo>
                  <a:pt x="156" y="76"/>
                </a:lnTo>
                <a:lnTo>
                  <a:pt x="156" y="84"/>
                </a:lnTo>
                <a:lnTo>
                  <a:pt x="156" y="96"/>
                </a:lnTo>
                <a:lnTo>
                  <a:pt x="156" y="108"/>
                </a:lnTo>
                <a:lnTo>
                  <a:pt x="156" y="124"/>
                </a:lnTo>
                <a:lnTo>
                  <a:pt x="156" y="144"/>
                </a:lnTo>
                <a:lnTo>
                  <a:pt x="156" y="168"/>
                </a:lnTo>
                <a:lnTo>
                  <a:pt x="156" y="192"/>
                </a:lnTo>
                <a:lnTo>
                  <a:pt x="156" y="216"/>
                </a:lnTo>
                <a:lnTo>
                  <a:pt x="156" y="240"/>
                </a:lnTo>
                <a:lnTo>
                  <a:pt x="156" y="260"/>
                </a:lnTo>
                <a:lnTo>
                  <a:pt x="156" y="280"/>
                </a:lnTo>
                <a:lnTo>
                  <a:pt x="156" y="296"/>
                </a:lnTo>
                <a:lnTo>
                  <a:pt x="156" y="312"/>
                </a:lnTo>
                <a:lnTo>
                  <a:pt x="156" y="324"/>
                </a:lnTo>
                <a:lnTo>
                  <a:pt x="160" y="336"/>
                </a:lnTo>
                <a:lnTo>
                  <a:pt x="160" y="352"/>
                </a:lnTo>
                <a:lnTo>
                  <a:pt x="160" y="372"/>
                </a:lnTo>
                <a:lnTo>
                  <a:pt x="156" y="388"/>
                </a:lnTo>
                <a:lnTo>
                  <a:pt x="152" y="408"/>
                </a:lnTo>
                <a:lnTo>
                  <a:pt x="148" y="420"/>
                </a:lnTo>
                <a:lnTo>
                  <a:pt x="144" y="432"/>
                </a:lnTo>
                <a:lnTo>
                  <a:pt x="136" y="444"/>
                </a:lnTo>
                <a:lnTo>
                  <a:pt x="128" y="452"/>
                </a:lnTo>
                <a:lnTo>
                  <a:pt x="120" y="456"/>
                </a:lnTo>
                <a:lnTo>
                  <a:pt x="112" y="460"/>
                </a:lnTo>
                <a:lnTo>
                  <a:pt x="104" y="464"/>
                </a:lnTo>
                <a:lnTo>
                  <a:pt x="96" y="464"/>
                </a:lnTo>
                <a:lnTo>
                  <a:pt x="88" y="464"/>
                </a:lnTo>
                <a:lnTo>
                  <a:pt x="84" y="460"/>
                </a:lnTo>
                <a:lnTo>
                  <a:pt x="80" y="452"/>
                </a:lnTo>
                <a:lnTo>
                  <a:pt x="76" y="444"/>
                </a:lnTo>
                <a:lnTo>
                  <a:pt x="76" y="444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0" name="Freeform 288">
            <a:extLst>
              <a:ext uri="{FF2B5EF4-FFF2-40B4-BE49-F238E27FC236}">
                <a16:creationId xmlns:a16="http://schemas.microsoft.com/office/drawing/2014/main" id="{669E7BD9-A2C9-4610-AE7E-B755DB0D249E}"/>
              </a:ext>
            </a:extLst>
          </p:cNvPr>
          <p:cNvSpPr>
            <a:spLocks/>
          </p:cNvSpPr>
          <p:nvPr/>
        </p:nvSpPr>
        <p:spPr bwMode="auto">
          <a:xfrm>
            <a:off x="1472606" y="4933313"/>
            <a:ext cx="434731" cy="796430"/>
          </a:xfrm>
          <a:custGeom>
            <a:avLst/>
            <a:gdLst>
              <a:gd name="T0" fmla="*/ 72 w 120"/>
              <a:gd name="T1" fmla="*/ 136 h 164"/>
              <a:gd name="T2" fmla="*/ 56 w 120"/>
              <a:gd name="T3" fmla="*/ 148 h 164"/>
              <a:gd name="T4" fmla="*/ 44 w 120"/>
              <a:gd name="T5" fmla="*/ 156 h 164"/>
              <a:gd name="T6" fmla="*/ 36 w 120"/>
              <a:gd name="T7" fmla="*/ 164 h 164"/>
              <a:gd name="T8" fmla="*/ 32 w 120"/>
              <a:gd name="T9" fmla="*/ 164 h 164"/>
              <a:gd name="T10" fmla="*/ 28 w 120"/>
              <a:gd name="T11" fmla="*/ 164 h 164"/>
              <a:gd name="T12" fmla="*/ 24 w 120"/>
              <a:gd name="T13" fmla="*/ 160 h 164"/>
              <a:gd name="T14" fmla="*/ 16 w 120"/>
              <a:gd name="T15" fmla="*/ 156 h 164"/>
              <a:gd name="T16" fmla="*/ 12 w 120"/>
              <a:gd name="T17" fmla="*/ 152 h 164"/>
              <a:gd name="T18" fmla="*/ 8 w 120"/>
              <a:gd name="T19" fmla="*/ 140 h 164"/>
              <a:gd name="T20" fmla="*/ 4 w 120"/>
              <a:gd name="T21" fmla="*/ 128 h 164"/>
              <a:gd name="T22" fmla="*/ 4 w 120"/>
              <a:gd name="T23" fmla="*/ 120 h 164"/>
              <a:gd name="T24" fmla="*/ 0 w 120"/>
              <a:gd name="T25" fmla="*/ 116 h 164"/>
              <a:gd name="T26" fmla="*/ 0 w 120"/>
              <a:gd name="T27" fmla="*/ 108 h 164"/>
              <a:gd name="T28" fmla="*/ 4 w 120"/>
              <a:gd name="T29" fmla="*/ 108 h 164"/>
              <a:gd name="T30" fmla="*/ 8 w 120"/>
              <a:gd name="T31" fmla="*/ 100 h 164"/>
              <a:gd name="T32" fmla="*/ 16 w 120"/>
              <a:gd name="T33" fmla="*/ 96 h 164"/>
              <a:gd name="T34" fmla="*/ 24 w 120"/>
              <a:gd name="T35" fmla="*/ 88 h 164"/>
              <a:gd name="T36" fmla="*/ 36 w 120"/>
              <a:gd name="T37" fmla="*/ 76 h 164"/>
              <a:gd name="T38" fmla="*/ 44 w 120"/>
              <a:gd name="T39" fmla="*/ 64 h 164"/>
              <a:gd name="T40" fmla="*/ 52 w 120"/>
              <a:gd name="T41" fmla="*/ 52 h 164"/>
              <a:gd name="T42" fmla="*/ 60 w 120"/>
              <a:gd name="T43" fmla="*/ 36 h 164"/>
              <a:gd name="T44" fmla="*/ 64 w 120"/>
              <a:gd name="T45" fmla="*/ 24 h 164"/>
              <a:gd name="T46" fmla="*/ 72 w 120"/>
              <a:gd name="T47" fmla="*/ 12 h 164"/>
              <a:gd name="T48" fmla="*/ 76 w 120"/>
              <a:gd name="T49" fmla="*/ 4 h 164"/>
              <a:gd name="T50" fmla="*/ 80 w 120"/>
              <a:gd name="T51" fmla="*/ 0 h 164"/>
              <a:gd name="T52" fmla="*/ 84 w 120"/>
              <a:gd name="T53" fmla="*/ 0 h 164"/>
              <a:gd name="T54" fmla="*/ 88 w 120"/>
              <a:gd name="T55" fmla="*/ 0 h 164"/>
              <a:gd name="T56" fmla="*/ 92 w 120"/>
              <a:gd name="T57" fmla="*/ 4 h 164"/>
              <a:gd name="T58" fmla="*/ 100 w 120"/>
              <a:gd name="T59" fmla="*/ 8 h 164"/>
              <a:gd name="T60" fmla="*/ 104 w 120"/>
              <a:gd name="T61" fmla="*/ 12 h 164"/>
              <a:gd name="T62" fmla="*/ 112 w 120"/>
              <a:gd name="T63" fmla="*/ 20 h 164"/>
              <a:gd name="T64" fmla="*/ 116 w 120"/>
              <a:gd name="T65" fmla="*/ 28 h 164"/>
              <a:gd name="T66" fmla="*/ 116 w 120"/>
              <a:gd name="T67" fmla="*/ 36 h 164"/>
              <a:gd name="T68" fmla="*/ 120 w 120"/>
              <a:gd name="T69" fmla="*/ 44 h 164"/>
              <a:gd name="T70" fmla="*/ 116 w 120"/>
              <a:gd name="T71" fmla="*/ 56 h 164"/>
              <a:gd name="T72" fmla="*/ 116 w 120"/>
              <a:gd name="T73" fmla="*/ 68 h 164"/>
              <a:gd name="T74" fmla="*/ 108 w 120"/>
              <a:gd name="T75" fmla="*/ 80 h 164"/>
              <a:gd name="T76" fmla="*/ 100 w 120"/>
              <a:gd name="T77" fmla="*/ 96 h 164"/>
              <a:gd name="T78" fmla="*/ 92 w 120"/>
              <a:gd name="T79" fmla="*/ 108 h 164"/>
              <a:gd name="T80" fmla="*/ 84 w 120"/>
              <a:gd name="T81" fmla="*/ 124 h 164"/>
              <a:gd name="T82" fmla="*/ 72 w 120"/>
              <a:gd name="T83" fmla="*/ 136 h 164"/>
              <a:gd name="T84" fmla="*/ 72 w 120"/>
              <a:gd name="T85" fmla="*/ 136 h 1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120" h="164">
                <a:moveTo>
                  <a:pt x="72" y="136"/>
                </a:moveTo>
                <a:lnTo>
                  <a:pt x="56" y="148"/>
                </a:lnTo>
                <a:lnTo>
                  <a:pt x="44" y="156"/>
                </a:lnTo>
                <a:lnTo>
                  <a:pt x="36" y="164"/>
                </a:lnTo>
                <a:lnTo>
                  <a:pt x="32" y="164"/>
                </a:lnTo>
                <a:lnTo>
                  <a:pt x="28" y="164"/>
                </a:lnTo>
                <a:lnTo>
                  <a:pt x="24" y="160"/>
                </a:lnTo>
                <a:lnTo>
                  <a:pt x="16" y="156"/>
                </a:lnTo>
                <a:lnTo>
                  <a:pt x="12" y="152"/>
                </a:lnTo>
                <a:lnTo>
                  <a:pt x="8" y="140"/>
                </a:lnTo>
                <a:lnTo>
                  <a:pt x="4" y="128"/>
                </a:lnTo>
                <a:lnTo>
                  <a:pt x="4" y="120"/>
                </a:lnTo>
                <a:lnTo>
                  <a:pt x="0" y="116"/>
                </a:lnTo>
                <a:lnTo>
                  <a:pt x="0" y="108"/>
                </a:lnTo>
                <a:lnTo>
                  <a:pt x="4" y="108"/>
                </a:lnTo>
                <a:lnTo>
                  <a:pt x="8" y="100"/>
                </a:lnTo>
                <a:lnTo>
                  <a:pt x="16" y="96"/>
                </a:lnTo>
                <a:lnTo>
                  <a:pt x="24" y="88"/>
                </a:lnTo>
                <a:lnTo>
                  <a:pt x="36" y="76"/>
                </a:lnTo>
                <a:lnTo>
                  <a:pt x="44" y="64"/>
                </a:lnTo>
                <a:lnTo>
                  <a:pt x="52" y="52"/>
                </a:lnTo>
                <a:lnTo>
                  <a:pt x="60" y="36"/>
                </a:lnTo>
                <a:lnTo>
                  <a:pt x="64" y="24"/>
                </a:lnTo>
                <a:lnTo>
                  <a:pt x="72" y="12"/>
                </a:lnTo>
                <a:lnTo>
                  <a:pt x="76" y="4"/>
                </a:lnTo>
                <a:lnTo>
                  <a:pt x="80" y="0"/>
                </a:lnTo>
                <a:lnTo>
                  <a:pt x="84" y="0"/>
                </a:lnTo>
                <a:lnTo>
                  <a:pt x="88" y="0"/>
                </a:lnTo>
                <a:lnTo>
                  <a:pt x="92" y="4"/>
                </a:lnTo>
                <a:lnTo>
                  <a:pt x="100" y="8"/>
                </a:lnTo>
                <a:lnTo>
                  <a:pt x="104" y="12"/>
                </a:lnTo>
                <a:lnTo>
                  <a:pt x="112" y="20"/>
                </a:lnTo>
                <a:lnTo>
                  <a:pt x="116" y="28"/>
                </a:lnTo>
                <a:lnTo>
                  <a:pt x="116" y="36"/>
                </a:lnTo>
                <a:lnTo>
                  <a:pt x="120" y="44"/>
                </a:lnTo>
                <a:lnTo>
                  <a:pt x="116" y="56"/>
                </a:lnTo>
                <a:lnTo>
                  <a:pt x="116" y="68"/>
                </a:lnTo>
                <a:lnTo>
                  <a:pt x="108" y="80"/>
                </a:lnTo>
                <a:lnTo>
                  <a:pt x="100" y="96"/>
                </a:lnTo>
                <a:lnTo>
                  <a:pt x="92" y="108"/>
                </a:lnTo>
                <a:lnTo>
                  <a:pt x="84" y="124"/>
                </a:lnTo>
                <a:lnTo>
                  <a:pt x="72" y="136"/>
                </a:lnTo>
                <a:lnTo>
                  <a:pt x="72" y="136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3" name="Freeform 299">
            <a:extLst>
              <a:ext uri="{FF2B5EF4-FFF2-40B4-BE49-F238E27FC236}">
                <a16:creationId xmlns:a16="http://schemas.microsoft.com/office/drawing/2014/main" id="{CB47B3C9-1550-4C06-A63D-6828EDF573E1}"/>
              </a:ext>
            </a:extLst>
          </p:cNvPr>
          <p:cNvSpPr>
            <a:spLocks/>
          </p:cNvSpPr>
          <p:nvPr/>
        </p:nvSpPr>
        <p:spPr bwMode="auto">
          <a:xfrm>
            <a:off x="8778953" y="4747558"/>
            <a:ext cx="289821" cy="835279"/>
          </a:xfrm>
          <a:custGeom>
            <a:avLst/>
            <a:gdLst>
              <a:gd name="T0" fmla="*/ 72 w 80"/>
              <a:gd name="T1" fmla="*/ 172 h 172"/>
              <a:gd name="T2" fmla="*/ 28 w 80"/>
              <a:gd name="T3" fmla="*/ 172 h 172"/>
              <a:gd name="T4" fmla="*/ 28 w 80"/>
              <a:gd name="T5" fmla="*/ 144 h 172"/>
              <a:gd name="T6" fmla="*/ 24 w 80"/>
              <a:gd name="T7" fmla="*/ 112 h 172"/>
              <a:gd name="T8" fmla="*/ 24 w 80"/>
              <a:gd name="T9" fmla="*/ 88 h 172"/>
              <a:gd name="T10" fmla="*/ 20 w 80"/>
              <a:gd name="T11" fmla="*/ 64 h 172"/>
              <a:gd name="T12" fmla="*/ 20 w 80"/>
              <a:gd name="T13" fmla="*/ 48 h 172"/>
              <a:gd name="T14" fmla="*/ 16 w 80"/>
              <a:gd name="T15" fmla="*/ 36 h 172"/>
              <a:gd name="T16" fmla="*/ 12 w 80"/>
              <a:gd name="T17" fmla="*/ 28 h 172"/>
              <a:gd name="T18" fmla="*/ 12 w 80"/>
              <a:gd name="T19" fmla="*/ 24 h 172"/>
              <a:gd name="T20" fmla="*/ 8 w 80"/>
              <a:gd name="T21" fmla="*/ 20 h 172"/>
              <a:gd name="T22" fmla="*/ 4 w 80"/>
              <a:gd name="T23" fmla="*/ 20 h 172"/>
              <a:gd name="T24" fmla="*/ 4 w 80"/>
              <a:gd name="T25" fmla="*/ 16 h 172"/>
              <a:gd name="T26" fmla="*/ 0 w 80"/>
              <a:gd name="T27" fmla="*/ 16 h 172"/>
              <a:gd name="T28" fmla="*/ 0 w 80"/>
              <a:gd name="T29" fmla="*/ 12 h 172"/>
              <a:gd name="T30" fmla="*/ 0 w 80"/>
              <a:gd name="T31" fmla="*/ 4 h 172"/>
              <a:gd name="T32" fmla="*/ 0 w 80"/>
              <a:gd name="T33" fmla="*/ 4 h 172"/>
              <a:gd name="T34" fmla="*/ 4 w 80"/>
              <a:gd name="T35" fmla="*/ 0 h 172"/>
              <a:gd name="T36" fmla="*/ 12 w 80"/>
              <a:gd name="T37" fmla="*/ 0 h 172"/>
              <a:gd name="T38" fmla="*/ 16 w 80"/>
              <a:gd name="T39" fmla="*/ 0 h 172"/>
              <a:gd name="T40" fmla="*/ 28 w 80"/>
              <a:gd name="T41" fmla="*/ 0 h 172"/>
              <a:gd name="T42" fmla="*/ 36 w 80"/>
              <a:gd name="T43" fmla="*/ 0 h 172"/>
              <a:gd name="T44" fmla="*/ 44 w 80"/>
              <a:gd name="T45" fmla="*/ 4 h 172"/>
              <a:gd name="T46" fmla="*/ 56 w 80"/>
              <a:gd name="T47" fmla="*/ 8 h 172"/>
              <a:gd name="T48" fmla="*/ 64 w 80"/>
              <a:gd name="T49" fmla="*/ 12 h 172"/>
              <a:gd name="T50" fmla="*/ 72 w 80"/>
              <a:gd name="T51" fmla="*/ 16 h 172"/>
              <a:gd name="T52" fmla="*/ 76 w 80"/>
              <a:gd name="T53" fmla="*/ 20 h 172"/>
              <a:gd name="T54" fmla="*/ 80 w 80"/>
              <a:gd name="T55" fmla="*/ 24 h 172"/>
              <a:gd name="T56" fmla="*/ 80 w 80"/>
              <a:gd name="T57" fmla="*/ 32 h 172"/>
              <a:gd name="T58" fmla="*/ 76 w 80"/>
              <a:gd name="T59" fmla="*/ 40 h 172"/>
              <a:gd name="T60" fmla="*/ 76 w 80"/>
              <a:gd name="T61" fmla="*/ 44 h 172"/>
              <a:gd name="T62" fmla="*/ 76 w 80"/>
              <a:gd name="T63" fmla="*/ 52 h 172"/>
              <a:gd name="T64" fmla="*/ 72 w 80"/>
              <a:gd name="T65" fmla="*/ 64 h 172"/>
              <a:gd name="T66" fmla="*/ 72 w 80"/>
              <a:gd name="T67" fmla="*/ 80 h 172"/>
              <a:gd name="T68" fmla="*/ 72 w 80"/>
              <a:gd name="T69" fmla="*/ 96 h 172"/>
              <a:gd name="T70" fmla="*/ 72 w 80"/>
              <a:gd name="T71" fmla="*/ 120 h 172"/>
              <a:gd name="T72" fmla="*/ 72 w 80"/>
              <a:gd name="T73" fmla="*/ 144 h 172"/>
              <a:gd name="T74" fmla="*/ 72 w 80"/>
              <a:gd name="T75" fmla="*/ 172 h 172"/>
              <a:gd name="T76" fmla="*/ 72 w 80"/>
              <a:gd name="T77" fmla="*/ 172 h 1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80" h="172">
                <a:moveTo>
                  <a:pt x="72" y="172"/>
                </a:moveTo>
                <a:lnTo>
                  <a:pt x="28" y="172"/>
                </a:lnTo>
                <a:lnTo>
                  <a:pt x="28" y="144"/>
                </a:lnTo>
                <a:lnTo>
                  <a:pt x="24" y="112"/>
                </a:lnTo>
                <a:lnTo>
                  <a:pt x="24" y="88"/>
                </a:lnTo>
                <a:lnTo>
                  <a:pt x="20" y="64"/>
                </a:lnTo>
                <a:lnTo>
                  <a:pt x="20" y="48"/>
                </a:lnTo>
                <a:lnTo>
                  <a:pt x="16" y="36"/>
                </a:lnTo>
                <a:lnTo>
                  <a:pt x="12" y="28"/>
                </a:lnTo>
                <a:lnTo>
                  <a:pt x="12" y="24"/>
                </a:lnTo>
                <a:lnTo>
                  <a:pt x="8" y="20"/>
                </a:lnTo>
                <a:lnTo>
                  <a:pt x="4" y="20"/>
                </a:lnTo>
                <a:lnTo>
                  <a:pt x="4" y="16"/>
                </a:lnTo>
                <a:lnTo>
                  <a:pt x="0" y="16"/>
                </a:lnTo>
                <a:lnTo>
                  <a:pt x="0" y="12"/>
                </a:lnTo>
                <a:lnTo>
                  <a:pt x="0" y="4"/>
                </a:lnTo>
                <a:lnTo>
                  <a:pt x="0" y="4"/>
                </a:lnTo>
                <a:lnTo>
                  <a:pt x="4" y="0"/>
                </a:lnTo>
                <a:lnTo>
                  <a:pt x="12" y="0"/>
                </a:lnTo>
                <a:lnTo>
                  <a:pt x="16" y="0"/>
                </a:lnTo>
                <a:lnTo>
                  <a:pt x="28" y="0"/>
                </a:lnTo>
                <a:lnTo>
                  <a:pt x="36" y="0"/>
                </a:lnTo>
                <a:lnTo>
                  <a:pt x="44" y="4"/>
                </a:lnTo>
                <a:lnTo>
                  <a:pt x="56" y="8"/>
                </a:lnTo>
                <a:lnTo>
                  <a:pt x="64" y="12"/>
                </a:lnTo>
                <a:lnTo>
                  <a:pt x="72" y="16"/>
                </a:lnTo>
                <a:lnTo>
                  <a:pt x="76" y="20"/>
                </a:lnTo>
                <a:lnTo>
                  <a:pt x="80" y="24"/>
                </a:lnTo>
                <a:lnTo>
                  <a:pt x="80" y="32"/>
                </a:lnTo>
                <a:lnTo>
                  <a:pt x="76" y="40"/>
                </a:lnTo>
                <a:lnTo>
                  <a:pt x="76" y="44"/>
                </a:lnTo>
                <a:lnTo>
                  <a:pt x="76" y="52"/>
                </a:lnTo>
                <a:lnTo>
                  <a:pt x="72" y="64"/>
                </a:lnTo>
                <a:lnTo>
                  <a:pt x="72" y="80"/>
                </a:lnTo>
                <a:lnTo>
                  <a:pt x="72" y="96"/>
                </a:lnTo>
                <a:lnTo>
                  <a:pt x="72" y="120"/>
                </a:lnTo>
                <a:lnTo>
                  <a:pt x="72" y="144"/>
                </a:lnTo>
                <a:lnTo>
                  <a:pt x="72" y="172"/>
                </a:lnTo>
                <a:lnTo>
                  <a:pt x="72" y="172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4" name="Freeform 300">
            <a:extLst>
              <a:ext uri="{FF2B5EF4-FFF2-40B4-BE49-F238E27FC236}">
                <a16:creationId xmlns:a16="http://schemas.microsoft.com/office/drawing/2014/main" id="{D108AAD6-5040-429C-9747-A33EF1DE4F7F}"/>
              </a:ext>
            </a:extLst>
          </p:cNvPr>
          <p:cNvSpPr>
            <a:spLocks/>
          </p:cNvSpPr>
          <p:nvPr/>
        </p:nvSpPr>
        <p:spPr bwMode="auto">
          <a:xfrm>
            <a:off x="9141229" y="4242505"/>
            <a:ext cx="304312" cy="1204356"/>
          </a:xfrm>
          <a:custGeom>
            <a:avLst/>
            <a:gdLst>
              <a:gd name="T0" fmla="*/ 0 w 84"/>
              <a:gd name="T1" fmla="*/ 8 h 248"/>
              <a:gd name="T2" fmla="*/ 4 w 84"/>
              <a:gd name="T3" fmla="*/ 4 h 248"/>
              <a:gd name="T4" fmla="*/ 12 w 84"/>
              <a:gd name="T5" fmla="*/ 0 h 248"/>
              <a:gd name="T6" fmla="*/ 20 w 84"/>
              <a:gd name="T7" fmla="*/ 0 h 248"/>
              <a:gd name="T8" fmla="*/ 32 w 84"/>
              <a:gd name="T9" fmla="*/ 0 h 248"/>
              <a:gd name="T10" fmla="*/ 44 w 84"/>
              <a:gd name="T11" fmla="*/ 4 h 248"/>
              <a:gd name="T12" fmla="*/ 52 w 84"/>
              <a:gd name="T13" fmla="*/ 8 h 248"/>
              <a:gd name="T14" fmla="*/ 64 w 84"/>
              <a:gd name="T15" fmla="*/ 12 h 248"/>
              <a:gd name="T16" fmla="*/ 68 w 84"/>
              <a:gd name="T17" fmla="*/ 16 h 248"/>
              <a:gd name="T18" fmla="*/ 76 w 84"/>
              <a:gd name="T19" fmla="*/ 20 h 248"/>
              <a:gd name="T20" fmla="*/ 80 w 84"/>
              <a:gd name="T21" fmla="*/ 24 h 248"/>
              <a:gd name="T22" fmla="*/ 84 w 84"/>
              <a:gd name="T23" fmla="*/ 28 h 248"/>
              <a:gd name="T24" fmla="*/ 84 w 84"/>
              <a:gd name="T25" fmla="*/ 32 h 248"/>
              <a:gd name="T26" fmla="*/ 84 w 84"/>
              <a:gd name="T27" fmla="*/ 36 h 248"/>
              <a:gd name="T28" fmla="*/ 80 w 84"/>
              <a:gd name="T29" fmla="*/ 40 h 248"/>
              <a:gd name="T30" fmla="*/ 80 w 84"/>
              <a:gd name="T31" fmla="*/ 56 h 248"/>
              <a:gd name="T32" fmla="*/ 80 w 84"/>
              <a:gd name="T33" fmla="*/ 56 h 248"/>
              <a:gd name="T34" fmla="*/ 80 w 84"/>
              <a:gd name="T35" fmla="*/ 60 h 248"/>
              <a:gd name="T36" fmla="*/ 80 w 84"/>
              <a:gd name="T37" fmla="*/ 68 h 248"/>
              <a:gd name="T38" fmla="*/ 80 w 84"/>
              <a:gd name="T39" fmla="*/ 72 h 248"/>
              <a:gd name="T40" fmla="*/ 80 w 84"/>
              <a:gd name="T41" fmla="*/ 80 h 248"/>
              <a:gd name="T42" fmla="*/ 80 w 84"/>
              <a:gd name="T43" fmla="*/ 88 h 248"/>
              <a:gd name="T44" fmla="*/ 80 w 84"/>
              <a:gd name="T45" fmla="*/ 100 h 248"/>
              <a:gd name="T46" fmla="*/ 80 w 84"/>
              <a:gd name="T47" fmla="*/ 112 h 248"/>
              <a:gd name="T48" fmla="*/ 80 w 84"/>
              <a:gd name="T49" fmla="*/ 124 h 248"/>
              <a:gd name="T50" fmla="*/ 80 w 84"/>
              <a:gd name="T51" fmla="*/ 140 h 248"/>
              <a:gd name="T52" fmla="*/ 80 w 84"/>
              <a:gd name="T53" fmla="*/ 152 h 248"/>
              <a:gd name="T54" fmla="*/ 80 w 84"/>
              <a:gd name="T55" fmla="*/ 168 h 248"/>
              <a:gd name="T56" fmla="*/ 80 w 84"/>
              <a:gd name="T57" fmla="*/ 188 h 248"/>
              <a:gd name="T58" fmla="*/ 80 w 84"/>
              <a:gd name="T59" fmla="*/ 208 h 248"/>
              <a:gd name="T60" fmla="*/ 80 w 84"/>
              <a:gd name="T61" fmla="*/ 228 h 248"/>
              <a:gd name="T62" fmla="*/ 80 w 84"/>
              <a:gd name="T63" fmla="*/ 248 h 248"/>
              <a:gd name="T64" fmla="*/ 28 w 84"/>
              <a:gd name="T65" fmla="*/ 248 h 248"/>
              <a:gd name="T66" fmla="*/ 28 w 84"/>
              <a:gd name="T67" fmla="*/ 212 h 248"/>
              <a:gd name="T68" fmla="*/ 28 w 84"/>
              <a:gd name="T69" fmla="*/ 184 h 248"/>
              <a:gd name="T70" fmla="*/ 28 w 84"/>
              <a:gd name="T71" fmla="*/ 156 h 248"/>
              <a:gd name="T72" fmla="*/ 28 w 84"/>
              <a:gd name="T73" fmla="*/ 132 h 248"/>
              <a:gd name="T74" fmla="*/ 28 w 84"/>
              <a:gd name="T75" fmla="*/ 108 h 248"/>
              <a:gd name="T76" fmla="*/ 24 w 84"/>
              <a:gd name="T77" fmla="*/ 92 h 248"/>
              <a:gd name="T78" fmla="*/ 24 w 84"/>
              <a:gd name="T79" fmla="*/ 80 h 248"/>
              <a:gd name="T80" fmla="*/ 24 w 84"/>
              <a:gd name="T81" fmla="*/ 68 h 248"/>
              <a:gd name="T82" fmla="*/ 20 w 84"/>
              <a:gd name="T83" fmla="*/ 52 h 248"/>
              <a:gd name="T84" fmla="*/ 16 w 84"/>
              <a:gd name="T85" fmla="*/ 40 h 248"/>
              <a:gd name="T86" fmla="*/ 12 w 84"/>
              <a:gd name="T87" fmla="*/ 32 h 248"/>
              <a:gd name="T88" fmla="*/ 4 w 84"/>
              <a:gd name="T89" fmla="*/ 28 h 248"/>
              <a:gd name="T90" fmla="*/ 0 w 84"/>
              <a:gd name="T91" fmla="*/ 24 h 248"/>
              <a:gd name="T92" fmla="*/ 0 w 84"/>
              <a:gd name="T93" fmla="*/ 20 h 248"/>
              <a:gd name="T94" fmla="*/ 0 w 84"/>
              <a:gd name="T95" fmla="*/ 12 h 248"/>
              <a:gd name="T96" fmla="*/ 0 w 84"/>
              <a:gd name="T97" fmla="*/ 8 h 248"/>
              <a:gd name="T98" fmla="*/ 0 w 84"/>
              <a:gd name="T99" fmla="*/ 8 h 2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84" h="248">
                <a:moveTo>
                  <a:pt x="0" y="8"/>
                </a:moveTo>
                <a:lnTo>
                  <a:pt x="4" y="4"/>
                </a:lnTo>
                <a:lnTo>
                  <a:pt x="12" y="0"/>
                </a:lnTo>
                <a:lnTo>
                  <a:pt x="20" y="0"/>
                </a:lnTo>
                <a:lnTo>
                  <a:pt x="32" y="0"/>
                </a:lnTo>
                <a:lnTo>
                  <a:pt x="44" y="4"/>
                </a:lnTo>
                <a:lnTo>
                  <a:pt x="52" y="8"/>
                </a:lnTo>
                <a:lnTo>
                  <a:pt x="64" y="12"/>
                </a:lnTo>
                <a:lnTo>
                  <a:pt x="68" y="16"/>
                </a:lnTo>
                <a:lnTo>
                  <a:pt x="76" y="20"/>
                </a:lnTo>
                <a:lnTo>
                  <a:pt x="80" y="24"/>
                </a:lnTo>
                <a:lnTo>
                  <a:pt x="84" y="28"/>
                </a:lnTo>
                <a:lnTo>
                  <a:pt x="84" y="32"/>
                </a:lnTo>
                <a:lnTo>
                  <a:pt x="84" y="36"/>
                </a:lnTo>
                <a:lnTo>
                  <a:pt x="80" y="40"/>
                </a:lnTo>
                <a:lnTo>
                  <a:pt x="80" y="56"/>
                </a:lnTo>
                <a:lnTo>
                  <a:pt x="80" y="56"/>
                </a:lnTo>
                <a:lnTo>
                  <a:pt x="80" y="60"/>
                </a:lnTo>
                <a:lnTo>
                  <a:pt x="80" y="68"/>
                </a:lnTo>
                <a:lnTo>
                  <a:pt x="80" y="72"/>
                </a:lnTo>
                <a:lnTo>
                  <a:pt x="80" y="80"/>
                </a:lnTo>
                <a:lnTo>
                  <a:pt x="80" y="88"/>
                </a:lnTo>
                <a:lnTo>
                  <a:pt x="80" y="100"/>
                </a:lnTo>
                <a:lnTo>
                  <a:pt x="80" y="112"/>
                </a:lnTo>
                <a:lnTo>
                  <a:pt x="80" y="124"/>
                </a:lnTo>
                <a:lnTo>
                  <a:pt x="80" y="140"/>
                </a:lnTo>
                <a:lnTo>
                  <a:pt x="80" y="152"/>
                </a:lnTo>
                <a:lnTo>
                  <a:pt x="80" y="168"/>
                </a:lnTo>
                <a:lnTo>
                  <a:pt x="80" y="188"/>
                </a:lnTo>
                <a:lnTo>
                  <a:pt x="80" y="208"/>
                </a:lnTo>
                <a:lnTo>
                  <a:pt x="80" y="228"/>
                </a:lnTo>
                <a:lnTo>
                  <a:pt x="80" y="248"/>
                </a:lnTo>
                <a:lnTo>
                  <a:pt x="28" y="248"/>
                </a:lnTo>
                <a:lnTo>
                  <a:pt x="28" y="212"/>
                </a:lnTo>
                <a:lnTo>
                  <a:pt x="28" y="184"/>
                </a:lnTo>
                <a:lnTo>
                  <a:pt x="28" y="156"/>
                </a:lnTo>
                <a:lnTo>
                  <a:pt x="28" y="132"/>
                </a:lnTo>
                <a:lnTo>
                  <a:pt x="28" y="108"/>
                </a:lnTo>
                <a:lnTo>
                  <a:pt x="24" y="92"/>
                </a:lnTo>
                <a:lnTo>
                  <a:pt x="24" y="80"/>
                </a:lnTo>
                <a:lnTo>
                  <a:pt x="24" y="68"/>
                </a:lnTo>
                <a:lnTo>
                  <a:pt x="20" y="52"/>
                </a:lnTo>
                <a:lnTo>
                  <a:pt x="16" y="40"/>
                </a:lnTo>
                <a:lnTo>
                  <a:pt x="12" y="32"/>
                </a:lnTo>
                <a:lnTo>
                  <a:pt x="4" y="28"/>
                </a:lnTo>
                <a:lnTo>
                  <a:pt x="0" y="24"/>
                </a:lnTo>
                <a:lnTo>
                  <a:pt x="0" y="20"/>
                </a:lnTo>
                <a:lnTo>
                  <a:pt x="0" y="12"/>
                </a:lnTo>
                <a:lnTo>
                  <a:pt x="0" y="8"/>
                </a:lnTo>
                <a:lnTo>
                  <a:pt x="0" y="8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5" name="Freeform 301">
            <a:extLst>
              <a:ext uri="{FF2B5EF4-FFF2-40B4-BE49-F238E27FC236}">
                <a16:creationId xmlns:a16="http://schemas.microsoft.com/office/drawing/2014/main" id="{7F8D2095-3330-4487-9D1E-6C24E7E8AB61}"/>
              </a:ext>
            </a:extLst>
          </p:cNvPr>
          <p:cNvSpPr>
            <a:spLocks/>
          </p:cNvSpPr>
          <p:nvPr/>
        </p:nvSpPr>
        <p:spPr bwMode="auto">
          <a:xfrm>
            <a:off x="9720871" y="4009404"/>
            <a:ext cx="1072338" cy="1573433"/>
          </a:xfrm>
          <a:custGeom>
            <a:avLst/>
            <a:gdLst>
              <a:gd name="T0" fmla="*/ 244 w 296"/>
              <a:gd name="T1" fmla="*/ 320 h 324"/>
              <a:gd name="T2" fmla="*/ 196 w 296"/>
              <a:gd name="T3" fmla="*/ 324 h 324"/>
              <a:gd name="T4" fmla="*/ 152 w 296"/>
              <a:gd name="T5" fmla="*/ 324 h 324"/>
              <a:gd name="T6" fmla="*/ 128 w 296"/>
              <a:gd name="T7" fmla="*/ 324 h 324"/>
              <a:gd name="T8" fmla="*/ 104 w 296"/>
              <a:gd name="T9" fmla="*/ 320 h 324"/>
              <a:gd name="T10" fmla="*/ 88 w 296"/>
              <a:gd name="T11" fmla="*/ 316 h 324"/>
              <a:gd name="T12" fmla="*/ 68 w 296"/>
              <a:gd name="T13" fmla="*/ 304 h 324"/>
              <a:gd name="T14" fmla="*/ 48 w 296"/>
              <a:gd name="T15" fmla="*/ 288 h 324"/>
              <a:gd name="T16" fmla="*/ 36 w 296"/>
              <a:gd name="T17" fmla="*/ 268 h 324"/>
              <a:gd name="T18" fmla="*/ 32 w 296"/>
              <a:gd name="T19" fmla="*/ 248 h 324"/>
              <a:gd name="T20" fmla="*/ 28 w 296"/>
              <a:gd name="T21" fmla="*/ 220 h 324"/>
              <a:gd name="T22" fmla="*/ 24 w 296"/>
              <a:gd name="T23" fmla="*/ 184 h 324"/>
              <a:gd name="T24" fmla="*/ 24 w 296"/>
              <a:gd name="T25" fmla="*/ 140 h 324"/>
              <a:gd name="T26" fmla="*/ 24 w 296"/>
              <a:gd name="T27" fmla="*/ 104 h 324"/>
              <a:gd name="T28" fmla="*/ 24 w 296"/>
              <a:gd name="T29" fmla="*/ 76 h 324"/>
              <a:gd name="T30" fmla="*/ 24 w 296"/>
              <a:gd name="T31" fmla="*/ 56 h 324"/>
              <a:gd name="T32" fmla="*/ 20 w 296"/>
              <a:gd name="T33" fmla="*/ 44 h 324"/>
              <a:gd name="T34" fmla="*/ 12 w 296"/>
              <a:gd name="T35" fmla="*/ 32 h 324"/>
              <a:gd name="T36" fmla="*/ 4 w 296"/>
              <a:gd name="T37" fmla="*/ 24 h 324"/>
              <a:gd name="T38" fmla="*/ 0 w 296"/>
              <a:gd name="T39" fmla="*/ 16 h 324"/>
              <a:gd name="T40" fmla="*/ 4 w 296"/>
              <a:gd name="T41" fmla="*/ 4 h 324"/>
              <a:gd name="T42" fmla="*/ 12 w 296"/>
              <a:gd name="T43" fmla="*/ 0 h 324"/>
              <a:gd name="T44" fmla="*/ 24 w 296"/>
              <a:gd name="T45" fmla="*/ 0 h 324"/>
              <a:gd name="T46" fmla="*/ 44 w 296"/>
              <a:gd name="T47" fmla="*/ 8 h 324"/>
              <a:gd name="T48" fmla="*/ 64 w 296"/>
              <a:gd name="T49" fmla="*/ 16 h 324"/>
              <a:gd name="T50" fmla="*/ 80 w 296"/>
              <a:gd name="T51" fmla="*/ 28 h 324"/>
              <a:gd name="T52" fmla="*/ 84 w 296"/>
              <a:gd name="T53" fmla="*/ 36 h 324"/>
              <a:gd name="T54" fmla="*/ 80 w 296"/>
              <a:gd name="T55" fmla="*/ 56 h 324"/>
              <a:gd name="T56" fmla="*/ 76 w 296"/>
              <a:gd name="T57" fmla="*/ 68 h 324"/>
              <a:gd name="T58" fmla="*/ 76 w 296"/>
              <a:gd name="T59" fmla="*/ 84 h 324"/>
              <a:gd name="T60" fmla="*/ 76 w 296"/>
              <a:gd name="T61" fmla="*/ 100 h 324"/>
              <a:gd name="T62" fmla="*/ 72 w 296"/>
              <a:gd name="T63" fmla="*/ 128 h 324"/>
              <a:gd name="T64" fmla="*/ 72 w 296"/>
              <a:gd name="T65" fmla="*/ 160 h 324"/>
              <a:gd name="T66" fmla="*/ 76 w 296"/>
              <a:gd name="T67" fmla="*/ 192 h 324"/>
              <a:gd name="T68" fmla="*/ 76 w 296"/>
              <a:gd name="T69" fmla="*/ 220 h 324"/>
              <a:gd name="T70" fmla="*/ 80 w 296"/>
              <a:gd name="T71" fmla="*/ 236 h 324"/>
              <a:gd name="T72" fmla="*/ 84 w 296"/>
              <a:gd name="T73" fmla="*/ 248 h 324"/>
              <a:gd name="T74" fmla="*/ 96 w 296"/>
              <a:gd name="T75" fmla="*/ 268 h 324"/>
              <a:gd name="T76" fmla="*/ 120 w 296"/>
              <a:gd name="T77" fmla="*/ 276 h 324"/>
              <a:gd name="T78" fmla="*/ 160 w 296"/>
              <a:gd name="T79" fmla="*/ 280 h 324"/>
              <a:gd name="T80" fmla="*/ 188 w 296"/>
              <a:gd name="T81" fmla="*/ 276 h 324"/>
              <a:gd name="T82" fmla="*/ 208 w 296"/>
              <a:gd name="T83" fmla="*/ 272 h 324"/>
              <a:gd name="T84" fmla="*/ 224 w 296"/>
              <a:gd name="T85" fmla="*/ 268 h 324"/>
              <a:gd name="T86" fmla="*/ 240 w 296"/>
              <a:gd name="T87" fmla="*/ 248 h 324"/>
              <a:gd name="T88" fmla="*/ 248 w 296"/>
              <a:gd name="T89" fmla="*/ 224 h 324"/>
              <a:gd name="T90" fmla="*/ 256 w 296"/>
              <a:gd name="T91" fmla="*/ 208 h 324"/>
              <a:gd name="T92" fmla="*/ 268 w 296"/>
              <a:gd name="T93" fmla="*/ 204 h 324"/>
              <a:gd name="T94" fmla="*/ 272 w 296"/>
              <a:gd name="T95" fmla="*/ 208 h 324"/>
              <a:gd name="T96" fmla="*/ 280 w 296"/>
              <a:gd name="T97" fmla="*/ 216 h 324"/>
              <a:gd name="T98" fmla="*/ 284 w 296"/>
              <a:gd name="T99" fmla="*/ 228 h 324"/>
              <a:gd name="T100" fmla="*/ 288 w 296"/>
              <a:gd name="T101" fmla="*/ 248 h 324"/>
              <a:gd name="T102" fmla="*/ 292 w 296"/>
              <a:gd name="T103" fmla="*/ 272 h 324"/>
              <a:gd name="T104" fmla="*/ 296 w 296"/>
              <a:gd name="T105" fmla="*/ 288 h 324"/>
              <a:gd name="T106" fmla="*/ 296 w 296"/>
              <a:gd name="T107" fmla="*/ 296 h 324"/>
              <a:gd name="T108" fmla="*/ 288 w 296"/>
              <a:gd name="T109" fmla="*/ 304 h 324"/>
              <a:gd name="T110" fmla="*/ 272 w 296"/>
              <a:gd name="T111" fmla="*/ 308 h 324"/>
              <a:gd name="T112" fmla="*/ 264 w 296"/>
              <a:gd name="T113" fmla="*/ 312 h 3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296" h="324">
                <a:moveTo>
                  <a:pt x="264" y="312"/>
                </a:moveTo>
                <a:lnTo>
                  <a:pt x="244" y="320"/>
                </a:lnTo>
                <a:lnTo>
                  <a:pt x="220" y="324"/>
                </a:lnTo>
                <a:lnTo>
                  <a:pt x="196" y="324"/>
                </a:lnTo>
                <a:lnTo>
                  <a:pt x="168" y="324"/>
                </a:lnTo>
                <a:lnTo>
                  <a:pt x="152" y="324"/>
                </a:lnTo>
                <a:lnTo>
                  <a:pt x="140" y="324"/>
                </a:lnTo>
                <a:lnTo>
                  <a:pt x="128" y="324"/>
                </a:lnTo>
                <a:lnTo>
                  <a:pt x="116" y="324"/>
                </a:lnTo>
                <a:lnTo>
                  <a:pt x="104" y="320"/>
                </a:lnTo>
                <a:lnTo>
                  <a:pt x="96" y="320"/>
                </a:lnTo>
                <a:lnTo>
                  <a:pt x="88" y="316"/>
                </a:lnTo>
                <a:lnTo>
                  <a:pt x="80" y="312"/>
                </a:lnTo>
                <a:lnTo>
                  <a:pt x="68" y="304"/>
                </a:lnTo>
                <a:lnTo>
                  <a:pt x="56" y="296"/>
                </a:lnTo>
                <a:lnTo>
                  <a:pt x="48" y="288"/>
                </a:lnTo>
                <a:lnTo>
                  <a:pt x="40" y="276"/>
                </a:lnTo>
                <a:lnTo>
                  <a:pt x="36" y="268"/>
                </a:lnTo>
                <a:lnTo>
                  <a:pt x="32" y="260"/>
                </a:lnTo>
                <a:lnTo>
                  <a:pt x="32" y="248"/>
                </a:lnTo>
                <a:lnTo>
                  <a:pt x="28" y="236"/>
                </a:lnTo>
                <a:lnTo>
                  <a:pt x="28" y="220"/>
                </a:lnTo>
                <a:lnTo>
                  <a:pt x="24" y="200"/>
                </a:lnTo>
                <a:lnTo>
                  <a:pt x="24" y="184"/>
                </a:lnTo>
                <a:lnTo>
                  <a:pt x="24" y="160"/>
                </a:lnTo>
                <a:lnTo>
                  <a:pt x="24" y="140"/>
                </a:lnTo>
                <a:lnTo>
                  <a:pt x="24" y="120"/>
                </a:lnTo>
                <a:lnTo>
                  <a:pt x="24" y="104"/>
                </a:lnTo>
                <a:lnTo>
                  <a:pt x="24" y="88"/>
                </a:lnTo>
                <a:lnTo>
                  <a:pt x="24" y="76"/>
                </a:lnTo>
                <a:lnTo>
                  <a:pt x="24" y="64"/>
                </a:lnTo>
                <a:lnTo>
                  <a:pt x="24" y="56"/>
                </a:lnTo>
                <a:lnTo>
                  <a:pt x="20" y="52"/>
                </a:lnTo>
                <a:lnTo>
                  <a:pt x="20" y="44"/>
                </a:lnTo>
                <a:lnTo>
                  <a:pt x="16" y="36"/>
                </a:lnTo>
                <a:lnTo>
                  <a:pt x="12" y="32"/>
                </a:lnTo>
                <a:lnTo>
                  <a:pt x="8" y="28"/>
                </a:lnTo>
                <a:lnTo>
                  <a:pt x="4" y="24"/>
                </a:lnTo>
                <a:lnTo>
                  <a:pt x="4" y="20"/>
                </a:lnTo>
                <a:lnTo>
                  <a:pt x="0" y="16"/>
                </a:lnTo>
                <a:lnTo>
                  <a:pt x="0" y="8"/>
                </a:lnTo>
                <a:lnTo>
                  <a:pt x="4" y="4"/>
                </a:lnTo>
                <a:lnTo>
                  <a:pt x="8" y="0"/>
                </a:lnTo>
                <a:lnTo>
                  <a:pt x="12" y="0"/>
                </a:lnTo>
                <a:lnTo>
                  <a:pt x="16" y="0"/>
                </a:lnTo>
                <a:lnTo>
                  <a:pt x="24" y="0"/>
                </a:lnTo>
                <a:lnTo>
                  <a:pt x="28" y="4"/>
                </a:lnTo>
                <a:lnTo>
                  <a:pt x="44" y="8"/>
                </a:lnTo>
                <a:lnTo>
                  <a:pt x="56" y="12"/>
                </a:lnTo>
                <a:lnTo>
                  <a:pt x="64" y="16"/>
                </a:lnTo>
                <a:lnTo>
                  <a:pt x="72" y="20"/>
                </a:lnTo>
                <a:lnTo>
                  <a:pt x="80" y="28"/>
                </a:lnTo>
                <a:lnTo>
                  <a:pt x="84" y="32"/>
                </a:lnTo>
                <a:lnTo>
                  <a:pt x="84" y="36"/>
                </a:lnTo>
                <a:lnTo>
                  <a:pt x="84" y="44"/>
                </a:lnTo>
                <a:lnTo>
                  <a:pt x="80" y="56"/>
                </a:lnTo>
                <a:lnTo>
                  <a:pt x="76" y="60"/>
                </a:lnTo>
                <a:lnTo>
                  <a:pt x="76" y="68"/>
                </a:lnTo>
                <a:lnTo>
                  <a:pt x="76" y="76"/>
                </a:lnTo>
                <a:lnTo>
                  <a:pt x="76" y="84"/>
                </a:lnTo>
                <a:lnTo>
                  <a:pt x="76" y="92"/>
                </a:lnTo>
                <a:lnTo>
                  <a:pt x="76" y="100"/>
                </a:lnTo>
                <a:lnTo>
                  <a:pt x="76" y="112"/>
                </a:lnTo>
                <a:lnTo>
                  <a:pt x="72" y="128"/>
                </a:lnTo>
                <a:lnTo>
                  <a:pt x="72" y="144"/>
                </a:lnTo>
                <a:lnTo>
                  <a:pt x="72" y="160"/>
                </a:lnTo>
                <a:lnTo>
                  <a:pt x="76" y="176"/>
                </a:lnTo>
                <a:lnTo>
                  <a:pt x="76" y="192"/>
                </a:lnTo>
                <a:lnTo>
                  <a:pt x="76" y="208"/>
                </a:lnTo>
                <a:lnTo>
                  <a:pt x="76" y="220"/>
                </a:lnTo>
                <a:lnTo>
                  <a:pt x="76" y="228"/>
                </a:lnTo>
                <a:lnTo>
                  <a:pt x="80" y="236"/>
                </a:lnTo>
                <a:lnTo>
                  <a:pt x="80" y="244"/>
                </a:lnTo>
                <a:lnTo>
                  <a:pt x="84" y="248"/>
                </a:lnTo>
                <a:lnTo>
                  <a:pt x="88" y="260"/>
                </a:lnTo>
                <a:lnTo>
                  <a:pt x="96" y="268"/>
                </a:lnTo>
                <a:lnTo>
                  <a:pt x="108" y="272"/>
                </a:lnTo>
                <a:lnTo>
                  <a:pt x="120" y="276"/>
                </a:lnTo>
                <a:lnTo>
                  <a:pt x="148" y="280"/>
                </a:lnTo>
                <a:lnTo>
                  <a:pt x="160" y="280"/>
                </a:lnTo>
                <a:lnTo>
                  <a:pt x="172" y="276"/>
                </a:lnTo>
                <a:lnTo>
                  <a:pt x="188" y="276"/>
                </a:lnTo>
                <a:lnTo>
                  <a:pt x="196" y="276"/>
                </a:lnTo>
                <a:lnTo>
                  <a:pt x="208" y="272"/>
                </a:lnTo>
                <a:lnTo>
                  <a:pt x="216" y="272"/>
                </a:lnTo>
                <a:lnTo>
                  <a:pt x="224" y="268"/>
                </a:lnTo>
                <a:lnTo>
                  <a:pt x="232" y="260"/>
                </a:lnTo>
                <a:lnTo>
                  <a:pt x="240" y="248"/>
                </a:lnTo>
                <a:lnTo>
                  <a:pt x="244" y="236"/>
                </a:lnTo>
                <a:lnTo>
                  <a:pt x="248" y="224"/>
                </a:lnTo>
                <a:lnTo>
                  <a:pt x="252" y="216"/>
                </a:lnTo>
                <a:lnTo>
                  <a:pt x="256" y="208"/>
                </a:lnTo>
                <a:lnTo>
                  <a:pt x="264" y="204"/>
                </a:lnTo>
                <a:lnTo>
                  <a:pt x="268" y="204"/>
                </a:lnTo>
                <a:lnTo>
                  <a:pt x="272" y="208"/>
                </a:lnTo>
                <a:lnTo>
                  <a:pt x="272" y="208"/>
                </a:lnTo>
                <a:lnTo>
                  <a:pt x="276" y="212"/>
                </a:lnTo>
                <a:lnTo>
                  <a:pt x="280" y="216"/>
                </a:lnTo>
                <a:lnTo>
                  <a:pt x="280" y="220"/>
                </a:lnTo>
                <a:lnTo>
                  <a:pt x="284" y="228"/>
                </a:lnTo>
                <a:lnTo>
                  <a:pt x="284" y="232"/>
                </a:lnTo>
                <a:lnTo>
                  <a:pt x="288" y="248"/>
                </a:lnTo>
                <a:lnTo>
                  <a:pt x="288" y="260"/>
                </a:lnTo>
                <a:lnTo>
                  <a:pt x="292" y="272"/>
                </a:lnTo>
                <a:lnTo>
                  <a:pt x="296" y="280"/>
                </a:lnTo>
                <a:lnTo>
                  <a:pt x="296" y="288"/>
                </a:lnTo>
                <a:lnTo>
                  <a:pt x="296" y="292"/>
                </a:lnTo>
                <a:lnTo>
                  <a:pt x="296" y="296"/>
                </a:lnTo>
                <a:lnTo>
                  <a:pt x="292" y="300"/>
                </a:lnTo>
                <a:lnTo>
                  <a:pt x="288" y="304"/>
                </a:lnTo>
                <a:lnTo>
                  <a:pt x="280" y="304"/>
                </a:lnTo>
                <a:lnTo>
                  <a:pt x="272" y="308"/>
                </a:lnTo>
                <a:lnTo>
                  <a:pt x="264" y="312"/>
                </a:lnTo>
                <a:lnTo>
                  <a:pt x="264" y="312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6" name="Freeform 302">
            <a:extLst>
              <a:ext uri="{FF2B5EF4-FFF2-40B4-BE49-F238E27FC236}">
                <a16:creationId xmlns:a16="http://schemas.microsoft.com/office/drawing/2014/main" id="{72B078FB-8376-4F1F-83E2-850B4A7DA031}"/>
              </a:ext>
            </a:extLst>
          </p:cNvPr>
          <p:cNvSpPr>
            <a:spLocks/>
          </p:cNvSpPr>
          <p:nvPr/>
        </p:nvSpPr>
        <p:spPr bwMode="auto">
          <a:xfrm>
            <a:off x="9836800" y="4456181"/>
            <a:ext cx="782517" cy="485628"/>
          </a:xfrm>
          <a:custGeom>
            <a:avLst/>
            <a:gdLst>
              <a:gd name="T0" fmla="*/ 84 w 216"/>
              <a:gd name="T1" fmla="*/ 88 h 100"/>
              <a:gd name="T2" fmla="*/ 64 w 216"/>
              <a:gd name="T3" fmla="*/ 92 h 100"/>
              <a:gd name="T4" fmla="*/ 44 w 216"/>
              <a:gd name="T5" fmla="*/ 96 h 100"/>
              <a:gd name="T6" fmla="*/ 20 w 216"/>
              <a:gd name="T7" fmla="*/ 100 h 100"/>
              <a:gd name="T8" fmla="*/ 0 w 216"/>
              <a:gd name="T9" fmla="*/ 100 h 100"/>
              <a:gd name="T10" fmla="*/ 0 w 216"/>
              <a:gd name="T11" fmla="*/ 80 h 100"/>
              <a:gd name="T12" fmla="*/ 28 w 216"/>
              <a:gd name="T13" fmla="*/ 72 h 100"/>
              <a:gd name="T14" fmla="*/ 48 w 216"/>
              <a:gd name="T15" fmla="*/ 60 h 100"/>
              <a:gd name="T16" fmla="*/ 68 w 216"/>
              <a:gd name="T17" fmla="*/ 56 h 100"/>
              <a:gd name="T18" fmla="*/ 88 w 216"/>
              <a:gd name="T19" fmla="*/ 48 h 100"/>
              <a:gd name="T20" fmla="*/ 100 w 216"/>
              <a:gd name="T21" fmla="*/ 44 h 100"/>
              <a:gd name="T22" fmla="*/ 112 w 216"/>
              <a:gd name="T23" fmla="*/ 36 h 100"/>
              <a:gd name="T24" fmla="*/ 124 w 216"/>
              <a:gd name="T25" fmla="*/ 32 h 100"/>
              <a:gd name="T26" fmla="*/ 128 w 216"/>
              <a:gd name="T27" fmla="*/ 32 h 100"/>
              <a:gd name="T28" fmla="*/ 136 w 216"/>
              <a:gd name="T29" fmla="*/ 24 h 100"/>
              <a:gd name="T30" fmla="*/ 144 w 216"/>
              <a:gd name="T31" fmla="*/ 20 h 100"/>
              <a:gd name="T32" fmla="*/ 144 w 216"/>
              <a:gd name="T33" fmla="*/ 12 h 100"/>
              <a:gd name="T34" fmla="*/ 144 w 216"/>
              <a:gd name="T35" fmla="*/ 8 h 100"/>
              <a:gd name="T36" fmla="*/ 144 w 216"/>
              <a:gd name="T37" fmla="*/ 4 h 100"/>
              <a:gd name="T38" fmla="*/ 148 w 216"/>
              <a:gd name="T39" fmla="*/ 0 h 100"/>
              <a:gd name="T40" fmla="*/ 152 w 216"/>
              <a:gd name="T41" fmla="*/ 0 h 100"/>
              <a:gd name="T42" fmla="*/ 160 w 216"/>
              <a:gd name="T43" fmla="*/ 0 h 100"/>
              <a:gd name="T44" fmla="*/ 172 w 216"/>
              <a:gd name="T45" fmla="*/ 4 h 100"/>
              <a:gd name="T46" fmla="*/ 184 w 216"/>
              <a:gd name="T47" fmla="*/ 8 h 100"/>
              <a:gd name="T48" fmla="*/ 192 w 216"/>
              <a:gd name="T49" fmla="*/ 12 h 100"/>
              <a:gd name="T50" fmla="*/ 200 w 216"/>
              <a:gd name="T51" fmla="*/ 16 h 100"/>
              <a:gd name="T52" fmla="*/ 204 w 216"/>
              <a:gd name="T53" fmla="*/ 24 h 100"/>
              <a:gd name="T54" fmla="*/ 212 w 216"/>
              <a:gd name="T55" fmla="*/ 28 h 100"/>
              <a:gd name="T56" fmla="*/ 212 w 216"/>
              <a:gd name="T57" fmla="*/ 36 h 100"/>
              <a:gd name="T58" fmla="*/ 216 w 216"/>
              <a:gd name="T59" fmla="*/ 40 h 100"/>
              <a:gd name="T60" fmla="*/ 212 w 216"/>
              <a:gd name="T61" fmla="*/ 44 h 100"/>
              <a:gd name="T62" fmla="*/ 212 w 216"/>
              <a:gd name="T63" fmla="*/ 44 h 100"/>
              <a:gd name="T64" fmla="*/ 208 w 216"/>
              <a:gd name="T65" fmla="*/ 48 h 100"/>
              <a:gd name="T66" fmla="*/ 204 w 216"/>
              <a:gd name="T67" fmla="*/ 52 h 100"/>
              <a:gd name="T68" fmla="*/ 200 w 216"/>
              <a:gd name="T69" fmla="*/ 52 h 100"/>
              <a:gd name="T70" fmla="*/ 192 w 216"/>
              <a:gd name="T71" fmla="*/ 56 h 100"/>
              <a:gd name="T72" fmla="*/ 184 w 216"/>
              <a:gd name="T73" fmla="*/ 60 h 100"/>
              <a:gd name="T74" fmla="*/ 172 w 216"/>
              <a:gd name="T75" fmla="*/ 64 h 100"/>
              <a:gd name="T76" fmla="*/ 152 w 216"/>
              <a:gd name="T77" fmla="*/ 72 h 100"/>
              <a:gd name="T78" fmla="*/ 128 w 216"/>
              <a:gd name="T79" fmla="*/ 76 h 100"/>
              <a:gd name="T80" fmla="*/ 84 w 216"/>
              <a:gd name="T81" fmla="*/ 88 h 100"/>
              <a:gd name="T82" fmla="*/ 84 w 216"/>
              <a:gd name="T83" fmla="*/ 88 h 1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216" h="100">
                <a:moveTo>
                  <a:pt x="84" y="88"/>
                </a:moveTo>
                <a:lnTo>
                  <a:pt x="64" y="92"/>
                </a:lnTo>
                <a:lnTo>
                  <a:pt x="44" y="96"/>
                </a:lnTo>
                <a:lnTo>
                  <a:pt x="20" y="100"/>
                </a:lnTo>
                <a:lnTo>
                  <a:pt x="0" y="100"/>
                </a:lnTo>
                <a:lnTo>
                  <a:pt x="0" y="80"/>
                </a:lnTo>
                <a:lnTo>
                  <a:pt x="28" y="72"/>
                </a:lnTo>
                <a:lnTo>
                  <a:pt x="48" y="60"/>
                </a:lnTo>
                <a:lnTo>
                  <a:pt x="68" y="56"/>
                </a:lnTo>
                <a:lnTo>
                  <a:pt x="88" y="48"/>
                </a:lnTo>
                <a:lnTo>
                  <a:pt x="100" y="44"/>
                </a:lnTo>
                <a:lnTo>
                  <a:pt x="112" y="36"/>
                </a:lnTo>
                <a:lnTo>
                  <a:pt x="124" y="32"/>
                </a:lnTo>
                <a:lnTo>
                  <a:pt x="128" y="32"/>
                </a:lnTo>
                <a:lnTo>
                  <a:pt x="136" y="24"/>
                </a:lnTo>
                <a:lnTo>
                  <a:pt x="144" y="20"/>
                </a:lnTo>
                <a:lnTo>
                  <a:pt x="144" y="12"/>
                </a:lnTo>
                <a:lnTo>
                  <a:pt x="144" y="8"/>
                </a:lnTo>
                <a:lnTo>
                  <a:pt x="144" y="4"/>
                </a:lnTo>
                <a:lnTo>
                  <a:pt x="148" y="0"/>
                </a:lnTo>
                <a:lnTo>
                  <a:pt x="152" y="0"/>
                </a:lnTo>
                <a:lnTo>
                  <a:pt x="160" y="0"/>
                </a:lnTo>
                <a:lnTo>
                  <a:pt x="172" y="4"/>
                </a:lnTo>
                <a:lnTo>
                  <a:pt x="184" y="8"/>
                </a:lnTo>
                <a:lnTo>
                  <a:pt x="192" y="12"/>
                </a:lnTo>
                <a:lnTo>
                  <a:pt x="200" y="16"/>
                </a:lnTo>
                <a:lnTo>
                  <a:pt x="204" y="24"/>
                </a:lnTo>
                <a:lnTo>
                  <a:pt x="212" y="28"/>
                </a:lnTo>
                <a:lnTo>
                  <a:pt x="212" y="36"/>
                </a:lnTo>
                <a:lnTo>
                  <a:pt x="216" y="40"/>
                </a:lnTo>
                <a:lnTo>
                  <a:pt x="212" y="44"/>
                </a:lnTo>
                <a:lnTo>
                  <a:pt x="212" y="44"/>
                </a:lnTo>
                <a:lnTo>
                  <a:pt x="208" y="48"/>
                </a:lnTo>
                <a:lnTo>
                  <a:pt x="204" y="52"/>
                </a:lnTo>
                <a:lnTo>
                  <a:pt x="200" y="52"/>
                </a:lnTo>
                <a:lnTo>
                  <a:pt x="192" y="56"/>
                </a:lnTo>
                <a:lnTo>
                  <a:pt x="184" y="60"/>
                </a:lnTo>
                <a:lnTo>
                  <a:pt x="172" y="64"/>
                </a:lnTo>
                <a:lnTo>
                  <a:pt x="152" y="72"/>
                </a:lnTo>
                <a:lnTo>
                  <a:pt x="128" y="76"/>
                </a:lnTo>
                <a:lnTo>
                  <a:pt x="84" y="88"/>
                </a:lnTo>
                <a:lnTo>
                  <a:pt x="84" y="88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7" name="Freeform 303">
            <a:extLst>
              <a:ext uri="{FF2B5EF4-FFF2-40B4-BE49-F238E27FC236}">
                <a16:creationId xmlns:a16="http://schemas.microsoft.com/office/drawing/2014/main" id="{37E22730-3096-414C-A99A-44F713D1416C}"/>
              </a:ext>
            </a:extLst>
          </p:cNvPr>
          <p:cNvSpPr>
            <a:spLocks/>
          </p:cNvSpPr>
          <p:nvPr/>
        </p:nvSpPr>
        <p:spPr bwMode="auto">
          <a:xfrm>
            <a:off x="9271649" y="4669858"/>
            <a:ext cx="463714" cy="252526"/>
          </a:xfrm>
          <a:custGeom>
            <a:avLst/>
            <a:gdLst>
              <a:gd name="T0" fmla="*/ 88 w 128"/>
              <a:gd name="T1" fmla="*/ 36 h 52"/>
              <a:gd name="T2" fmla="*/ 68 w 128"/>
              <a:gd name="T3" fmla="*/ 44 h 52"/>
              <a:gd name="T4" fmla="*/ 44 w 128"/>
              <a:gd name="T5" fmla="*/ 48 h 52"/>
              <a:gd name="T6" fmla="*/ 24 w 128"/>
              <a:gd name="T7" fmla="*/ 52 h 52"/>
              <a:gd name="T8" fmla="*/ 0 w 128"/>
              <a:gd name="T9" fmla="*/ 52 h 52"/>
              <a:gd name="T10" fmla="*/ 0 w 128"/>
              <a:gd name="T11" fmla="*/ 20 h 52"/>
              <a:gd name="T12" fmla="*/ 16 w 128"/>
              <a:gd name="T13" fmla="*/ 20 h 52"/>
              <a:gd name="T14" fmla="*/ 32 w 128"/>
              <a:gd name="T15" fmla="*/ 16 h 52"/>
              <a:gd name="T16" fmla="*/ 44 w 128"/>
              <a:gd name="T17" fmla="*/ 16 h 52"/>
              <a:gd name="T18" fmla="*/ 56 w 128"/>
              <a:gd name="T19" fmla="*/ 8 h 52"/>
              <a:gd name="T20" fmla="*/ 64 w 128"/>
              <a:gd name="T21" fmla="*/ 4 h 52"/>
              <a:gd name="T22" fmla="*/ 76 w 128"/>
              <a:gd name="T23" fmla="*/ 4 h 52"/>
              <a:gd name="T24" fmla="*/ 84 w 128"/>
              <a:gd name="T25" fmla="*/ 0 h 52"/>
              <a:gd name="T26" fmla="*/ 96 w 128"/>
              <a:gd name="T27" fmla="*/ 0 h 52"/>
              <a:gd name="T28" fmla="*/ 104 w 128"/>
              <a:gd name="T29" fmla="*/ 0 h 52"/>
              <a:gd name="T30" fmla="*/ 112 w 128"/>
              <a:gd name="T31" fmla="*/ 4 h 52"/>
              <a:gd name="T32" fmla="*/ 120 w 128"/>
              <a:gd name="T33" fmla="*/ 8 h 52"/>
              <a:gd name="T34" fmla="*/ 124 w 128"/>
              <a:gd name="T35" fmla="*/ 12 h 52"/>
              <a:gd name="T36" fmla="*/ 128 w 128"/>
              <a:gd name="T37" fmla="*/ 16 h 52"/>
              <a:gd name="T38" fmla="*/ 124 w 128"/>
              <a:gd name="T39" fmla="*/ 20 h 52"/>
              <a:gd name="T40" fmla="*/ 124 w 128"/>
              <a:gd name="T41" fmla="*/ 24 h 52"/>
              <a:gd name="T42" fmla="*/ 120 w 128"/>
              <a:gd name="T43" fmla="*/ 24 h 52"/>
              <a:gd name="T44" fmla="*/ 116 w 128"/>
              <a:gd name="T45" fmla="*/ 28 h 52"/>
              <a:gd name="T46" fmla="*/ 108 w 128"/>
              <a:gd name="T47" fmla="*/ 32 h 52"/>
              <a:gd name="T48" fmla="*/ 100 w 128"/>
              <a:gd name="T49" fmla="*/ 36 h 52"/>
              <a:gd name="T50" fmla="*/ 88 w 128"/>
              <a:gd name="T51" fmla="*/ 36 h 52"/>
              <a:gd name="T52" fmla="*/ 88 w 128"/>
              <a:gd name="T53" fmla="*/ 36 h 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28" h="52">
                <a:moveTo>
                  <a:pt x="88" y="36"/>
                </a:moveTo>
                <a:lnTo>
                  <a:pt x="68" y="44"/>
                </a:lnTo>
                <a:lnTo>
                  <a:pt x="44" y="48"/>
                </a:lnTo>
                <a:lnTo>
                  <a:pt x="24" y="52"/>
                </a:lnTo>
                <a:lnTo>
                  <a:pt x="0" y="52"/>
                </a:lnTo>
                <a:lnTo>
                  <a:pt x="0" y="20"/>
                </a:lnTo>
                <a:lnTo>
                  <a:pt x="16" y="20"/>
                </a:lnTo>
                <a:lnTo>
                  <a:pt x="32" y="16"/>
                </a:lnTo>
                <a:lnTo>
                  <a:pt x="44" y="16"/>
                </a:lnTo>
                <a:lnTo>
                  <a:pt x="56" y="8"/>
                </a:lnTo>
                <a:lnTo>
                  <a:pt x="64" y="4"/>
                </a:lnTo>
                <a:lnTo>
                  <a:pt x="76" y="4"/>
                </a:lnTo>
                <a:lnTo>
                  <a:pt x="84" y="0"/>
                </a:lnTo>
                <a:lnTo>
                  <a:pt x="96" y="0"/>
                </a:lnTo>
                <a:lnTo>
                  <a:pt x="104" y="0"/>
                </a:lnTo>
                <a:lnTo>
                  <a:pt x="112" y="4"/>
                </a:lnTo>
                <a:lnTo>
                  <a:pt x="120" y="8"/>
                </a:lnTo>
                <a:lnTo>
                  <a:pt x="124" y="12"/>
                </a:lnTo>
                <a:lnTo>
                  <a:pt x="128" y="16"/>
                </a:lnTo>
                <a:lnTo>
                  <a:pt x="124" y="20"/>
                </a:lnTo>
                <a:lnTo>
                  <a:pt x="124" y="24"/>
                </a:lnTo>
                <a:lnTo>
                  <a:pt x="120" y="24"/>
                </a:lnTo>
                <a:lnTo>
                  <a:pt x="116" y="28"/>
                </a:lnTo>
                <a:lnTo>
                  <a:pt x="108" y="32"/>
                </a:lnTo>
                <a:lnTo>
                  <a:pt x="100" y="36"/>
                </a:lnTo>
                <a:lnTo>
                  <a:pt x="88" y="36"/>
                </a:lnTo>
                <a:lnTo>
                  <a:pt x="88" y="36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8" name="Freeform 304">
            <a:extLst>
              <a:ext uri="{FF2B5EF4-FFF2-40B4-BE49-F238E27FC236}">
                <a16:creationId xmlns:a16="http://schemas.microsoft.com/office/drawing/2014/main" id="{5C8E7DDE-B8E1-4E6F-9C8A-3D878FF52742}"/>
              </a:ext>
            </a:extLst>
          </p:cNvPr>
          <p:cNvSpPr>
            <a:spLocks/>
          </p:cNvSpPr>
          <p:nvPr/>
        </p:nvSpPr>
        <p:spPr bwMode="auto">
          <a:xfrm>
            <a:off x="8561587" y="5233186"/>
            <a:ext cx="1231739" cy="543903"/>
          </a:xfrm>
          <a:custGeom>
            <a:avLst/>
            <a:gdLst>
              <a:gd name="T0" fmla="*/ 92 w 340"/>
              <a:gd name="T1" fmla="*/ 52 h 112"/>
              <a:gd name="T2" fmla="*/ 116 w 340"/>
              <a:gd name="T3" fmla="*/ 44 h 112"/>
              <a:gd name="T4" fmla="*/ 156 w 340"/>
              <a:gd name="T5" fmla="*/ 36 h 112"/>
              <a:gd name="T6" fmla="*/ 200 w 340"/>
              <a:gd name="T7" fmla="*/ 24 h 112"/>
              <a:gd name="T8" fmla="*/ 252 w 340"/>
              <a:gd name="T9" fmla="*/ 12 h 112"/>
              <a:gd name="T10" fmla="*/ 292 w 340"/>
              <a:gd name="T11" fmla="*/ 4 h 112"/>
              <a:gd name="T12" fmla="*/ 320 w 340"/>
              <a:gd name="T13" fmla="*/ 0 h 112"/>
              <a:gd name="T14" fmla="*/ 336 w 340"/>
              <a:gd name="T15" fmla="*/ 4 h 112"/>
              <a:gd name="T16" fmla="*/ 340 w 340"/>
              <a:gd name="T17" fmla="*/ 8 h 112"/>
              <a:gd name="T18" fmla="*/ 336 w 340"/>
              <a:gd name="T19" fmla="*/ 12 h 112"/>
              <a:gd name="T20" fmla="*/ 328 w 340"/>
              <a:gd name="T21" fmla="*/ 16 h 112"/>
              <a:gd name="T22" fmla="*/ 312 w 340"/>
              <a:gd name="T23" fmla="*/ 24 h 112"/>
              <a:gd name="T24" fmla="*/ 296 w 340"/>
              <a:gd name="T25" fmla="*/ 32 h 112"/>
              <a:gd name="T26" fmla="*/ 272 w 340"/>
              <a:gd name="T27" fmla="*/ 40 h 112"/>
              <a:gd name="T28" fmla="*/ 248 w 340"/>
              <a:gd name="T29" fmla="*/ 48 h 112"/>
              <a:gd name="T30" fmla="*/ 216 w 340"/>
              <a:gd name="T31" fmla="*/ 60 h 112"/>
              <a:gd name="T32" fmla="*/ 180 w 340"/>
              <a:gd name="T33" fmla="*/ 72 h 112"/>
              <a:gd name="T34" fmla="*/ 148 w 340"/>
              <a:gd name="T35" fmla="*/ 80 h 112"/>
              <a:gd name="T36" fmla="*/ 120 w 340"/>
              <a:gd name="T37" fmla="*/ 92 h 112"/>
              <a:gd name="T38" fmla="*/ 96 w 340"/>
              <a:gd name="T39" fmla="*/ 96 h 112"/>
              <a:gd name="T40" fmla="*/ 76 w 340"/>
              <a:gd name="T41" fmla="*/ 104 h 112"/>
              <a:gd name="T42" fmla="*/ 60 w 340"/>
              <a:gd name="T43" fmla="*/ 108 h 112"/>
              <a:gd name="T44" fmla="*/ 48 w 340"/>
              <a:gd name="T45" fmla="*/ 112 h 112"/>
              <a:gd name="T46" fmla="*/ 40 w 340"/>
              <a:gd name="T47" fmla="*/ 112 h 112"/>
              <a:gd name="T48" fmla="*/ 32 w 340"/>
              <a:gd name="T49" fmla="*/ 112 h 112"/>
              <a:gd name="T50" fmla="*/ 16 w 340"/>
              <a:gd name="T51" fmla="*/ 100 h 112"/>
              <a:gd name="T52" fmla="*/ 4 w 340"/>
              <a:gd name="T53" fmla="*/ 80 h 112"/>
              <a:gd name="T54" fmla="*/ 0 w 340"/>
              <a:gd name="T55" fmla="*/ 68 h 112"/>
              <a:gd name="T56" fmla="*/ 8 w 340"/>
              <a:gd name="T57" fmla="*/ 60 h 112"/>
              <a:gd name="T58" fmla="*/ 20 w 340"/>
              <a:gd name="T59" fmla="*/ 60 h 112"/>
              <a:gd name="T60" fmla="*/ 32 w 340"/>
              <a:gd name="T61" fmla="*/ 60 h 112"/>
              <a:gd name="T62" fmla="*/ 40 w 340"/>
              <a:gd name="T63" fmla="*/ 64 h 112"/>
              <a:gd name="T64" fmla="*/ 44 w 340"/>
              <a:gd name="T65" fmla="*/ 64 h 112"/>
              <a:gd name="T66" fmla="*/ 56 w 340"/>
              <a:gd name="T67" fmla="*/ 64 h 112"/>
              <a:gd name="T68" fmla="*/ 80 w 340"/>
              <a:gd name="T69" fmla="*/ 56 h 1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340" h="112">
                <a:moveTo>
                  <a:pt x="80" y="56"/>
                </a:moveTo>
                <a:lnTo>
                  <a:pt x="92" y="52"/>
                </a:lnTo>
                <a:lnTo>
                  <a:pt x="104" y="48"/>
                </a:lnTo>
                <a:lnTo>
                  <a:pt x="116" y="44"/>
                </a:lnTo>
                <a:lnTo>
                  <a:pt x="136" y="40"/>
                </a:lnTo>
                <a:lnTo>
                  <a:pt x="156" y="36"/>
                </a:lnTo>
                <a:lnTo>
                  <a:pt x="176" y="32"/>
                </a:lnTo>
                <a:lnTo>
                  <a:pt x="200" y="24"/>
                </a:lnTo>
                <a:lnTo>
                  <a:pt x="228" y="20"/>
                </a:lnTo>
                <a:lnTo>
                  <a:pt x="252" y="12"/>
                </a:lnTo>
                <a:lnTo>
                  <a:pt x="276" y="8"/>
                </a:lnTo>
                <a:lnTo>
                  <a:pt x="292" y="4"/>
                </a:lnTo>
                <a:lnTo>
                  <a:pt x="308" y="4"/>
                </a:lnTo>
                <a:lnTo>
                  <a:pt x="320" y="0"/>
                </a:lnTo>
                <a:lnTo>
                  <a:pt x="332" y="0"/>
                </a:lnTo>
                <a:lnTo>
                  <a:pt x="336" y="4"/>
                </a:lnTo>
                <a:lnTo>
                  <a:pt x="340" y="4"/>
                </a:lnTo>
                <a:lnTo>
                  <a:pt x="340" y="8"/>
                </a:lnTo>
                <a:lnTo>
                  <a:pt x="336" y="8"/>
                </a:lnTo>
                <a:lnTo>
                  <a:pt x="336" y="12"/>
                </a:lnTo>
                <a:lnTo>
                  <a:pt x="332" y="12"/>
                </a:lnTo>
                <a:lnTo>
                  <a:pt x="328" y="16"/>
                </a:lnTo>
                <a:lnTo>
                  <a:pt x="320" y="20"/>
                </a:lnTo>
                <a:lnTo>
                  <a:pt x="312" y="24"/>
                </a:lnTo>
                <a:lnTo>
                  <a:pt x="304" y="28"/>
                </a:lnTo>
                <a:lnTo>
                  <a:pt x="296" y="32"/>
                </a:lnTo>
                <a:lnTo>
                  <a:pt x="284" y="36"/>
                </a:lnTo>
                <a:lnTo>
                  <a:pt x="272" y="40"/>
                </a:lnTo>
                <a:lnTo>
                  <a:pt x="260" y="44"/>
                </a:lnTo>
                <a:lnTo>
                  <a:pt x="248" y="48"/>
                </a:lnTo>
                <a:lnTo>
                  <a:pt x="232" y="52"/>
                </a:lnTo>
                <a:lnTo>
                  <a:pt x="216" y="60"/>
                </a:lnTo>
                <a:lnTo>
                  <a:pt x="196" y="64"/>
                </a:lnTo>
                <a:lnTo>
                  <a:pt x="180" y="72"/>
                </a:lnTo>
                <a:lnTo>
                  <a:pt x="164" y="76"/>
                </a:lnTo>
                <a:lnTo>
                  <a:pt x="148" y="80"/>
                </a:lnTo>
                <a:lnTo>
                  <a:pt x="132" y="88"/>
                </a:lnTo>
                <a:lnTo>
                  <a:pt x="120" y="92"/>
                </a:lnTo>
                <a:lnTo>
                  <a:pt x="108" y="96"/>
                </a:lnTo>
                <a:lnTo>
                  <a:pt x="96" y="96"/>
                </a:lnTo>
                <a:lnTo>
                  <a:pt x="84" y="100"/>
                </a:lnTo>
                <a:lnTo>
                  <a:pt x="76" y="104"/>
                </a:lnTo>
                <a:lnTo>
                  <a:pt x="68" y="108"/>
                </a:lnTo>
                <a:lnTo>
                  <a:pt x="60" y="108"/>
                </a:lnTo>
                <a:lnTo>
                  <a:pt x="56" y="112"/>
                </a:lnTo>
                <a:lnTo>
                  <a:pt x="48" y="112"/>
                </a:lnTo>
                <a:lnTo>
                  <a:pt x="44" y="112"/>
                </a:lnTo>
                <a:lnTo>
                  <a:pt x="40" y="112"/>
                </a:lnTo>
                <a:lnTo>
                  <a:pt x="40" y="112"/>
                </a:lnTo>
                <a:lnTo>
                  <a:pt x="32" y="112"/>
                </a:lnTo>
                <a:lnTo>
                  <a:pt x="24" y="108"/>
                </a:lnTo>
                <a:lnTo>
                  <a:pt x="16" y="100"/>
                </a:lnTo>
                <a:lnTo>
                  <a:pt x="8" y="88"/>
                </a:lnTo>
                <a:lnTo>
                  <a:pt x="4" y="80"/>
                </a:lnTo>
                <a:lnTo>
                  <a:pt x="0" y="72"/>
                </a:lnTo>
                <a:lnTo>
                  <a:pt x="0" y="68"/>
                </a:lnTo>
                <a:lnTo>
                  <a:pt x="0" y="64"/>
                </a:lnTo>
                <a:lnTo>
                  <a:pt x="8" y="60"/>
                </a:lnTo>
                <a:lnTo>
                  <a:pt x="12" y="60"/>
                </a:lnTo>
                <a:lnTo>
                  <a:pt x="20" y="60"/>
                </a:lnTo>
                <a:lnTo>
                  <a:pt x="24" y="60"/>
                </a:lnTo>
                <a:lnTo>
                  <a:pt x="32" y="60"/>
                </a:lnTo>
                <a:lnTo>
                  <a:pt x="36" y="64"/>
                </a:lnTo>
                <a:lnTo>
                  <a:pt x="40" y="64"/>
                </a:lnTo>
                <a:lnTo>
                  <a:pt x="44" y="64"/>
                </a:lnTo>
                <a:lnTo>
                  <a:pt x="44" y="64"/>
                </a:lnTo>
                <a:lnTo>
                  <a:pt x="48" y="64"/>
                </a:lnTo>
                <a:lnTo>
                  <a:pt x="56" y="64"/>
                </a:lnTo>
                <a:lnTo>
                  <a:pt x="68" y="60"/>
                </a:lnTo>
                <a:lnTo>
                  <a:pt x="80" y="56"/>
                </a:lnTo>
                <a:lnTo>
                  <a:pt x="80" y="56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1" name="Freeform 305">
            <a:extLst>
              <a:ext uri="{FF2B5EF4-FFF2-40B4-BE49-F238E27FC236}">
                <a16:creationId xmlns:a16="http://schemas.microsoft.com/office/drawing/2014/main" id="{0416CDE1-AAEA-4088-A118-F6A736903CEF}"/>
              </a:ext>
            </a:extLst>
          </p:cNvPr>
          <p:cNvSpPr>
            <a:spLocks/>
          </p:cNvSpPr>
          <p:nvPr/>
        </p:nvSpPr>
        <p:spPr bwMode="auto">
          <a:xfrm>
            <a:off x="9199193" y="5679963"/>
            <a:ext cx="869463" cy="252526"/>
          </a:xfrm>
          <a:custGeom>
            <a:avLst/>
            <a:gdLst>
              <a:gd name="T0" fmla="*/ 68 w 240"/>
              <a:gd name="T1" fmla="*/ 16 h 52"/>
              <a:gd name="T2" fmla="*/ 92 w 240"/>
              <a:gd name="T3" fmla="*/ 16 h 52"/>
              <a:gd name="T4" fmla="*/ 116 w 240"/>
              <a:gd name="T5" fmla="*/ 12 h 52"/>
              <a:gd name="T6" fmla="*/ 132 w 240"/>
              <a:gd name="T7" fmla="*/ 8 h 52"/>
              <a:gd name="T8" fmla="*/ 148 w 240"/>
              <a:gd name="T9" fmla="*/ 4 h 52"/>
              <a:gd name="T10" fmla="*/ 160 w 240"/>
              <a:gd name="T11" fmla="*/ 4 h 52"/>
              <a:gd name="T12" fmla="*/ 172 w 240"/>
              <a:gd name="T13" fmla="*/ 0 h 52"/>
              <a:gd name="T14" fmla="*/ 196 w 240"/>
              <a:gd name="T15" fmla="*/ 0 h 52"/>
              <a:gd name="T16" fmla="*/ 212 w 240"/>
              <a:gd name="T17" fmla="*/ 0 h 52"/>
              <a:gd name="T18" fmla="*/ 220 w 240"/>
              <a:gd name="T19" fmla="*/ 4 h 52"/>
              <a:gd name="T20" fmla="*/ 228 w 240"/>
              <a:gd name="T21" fmla="*/ 8 h 52"/>
              <a:gd name="T22" fmla="*/ 232 w 240"/>
              <a:gd name="T23" fmla="*/ 12 h 52"/>
              <a:gd name="T24" fmla="*/ 236 w 240"/>
              <a:gd name="T25" fmla="*/ 16 h 52"/>
              <a:gd name="T26" fmla="*/ 240 w 240"/>
              <a:gd name="T27" fmla="*/ 20 h 52"/>
              <a:gd name="T28" fmla="*/ 240 w 240"/>
              <a:gd name="T29" fmla="*/ 24 h 52"/>
              <a:gd name="T30" fmla="*/ 240 w 240"/>
              <a:gd name="T31" fmla="*/ 28 h 52"/>
              <a:gd name="T32" fmla="*/ 236 w 240"/>
              <a:gd name="T33" fmla="*/ 32 h 52"/>
              <a:gd name="T34" fmla="*/ 228 w 240"/>
              <a:gd name="T35" fmla="*/ 32 h 52"/>
              <a:gd name="T36" fmla="*/ 220 w 240"/>
              <a:gd name="T37" fmla="*/ 36 h 52"/>
              <a:gd name="T38" fmla="*/ 208 w 240"/>
              <a:gd name="T39" fmla="*/ 36 h 52"/>
              <a:gd name="T40" fmla="*/ 196 w 240"/>
              <a:gd name="T41" fmla="*/ 40 h 52"/>
              <a:gd name="T42" fmla="*/ 176 w 240"/>
              <a:gd name="T43" fmla="*/ 40 h 52"/>
              <a:gd name="T44" fmla="*/ 160 w 240"/>
              <a:gd name="T45" fmla="*/ 44 h 52"/>
              <a:gd name="T46" fmla="*/ 140 w 240"/>
              <a:gd name="T47" fmla="*/ 48 h 52"/>
              <a:gd name="T48" fmla="*/ 124 w 240"/>
              <a:gd name="T49" fmla="*/ 48 h 52"/>
              <a:gd name="T50" fmla="*/ 108 w 240"/>
              <a:gd name="T51" fmla="*/ 52 h 52"/>
              <a:gd name="T52" fmla="*/ 92 w 240"/>
              <a:gd name="T53" fmla="*/ 52 h 52"/>
              <a:gd name="T54" fmla="*/ 80 w 240"/>
              <a:gd name="T55" fmla="*/ 52 h 52"/>
              <a:gd name="T56" fmla="*/ 72 w 240"/>
              <a:gd name="T57" fmla="*/ 52 h 52"/>
              <a:gd name="T58" fmla="*/ 64 w 240"/>
              <a:gd name="T59" fmla="*/ 52 h 52"/>
              <a:gd name="T60" fmla="*/ 56 w 240"/>
              <a:gd name="T61" fmla="*/ 52 h 52"/>
              <a:gd name="T62" fmla="*/ 44 w 240"/>
              <a:gd name="T63" fmla="*/ 52 h 52"/>
              <a:gd name="T64" fmla="*/ 32 w 240"/>
              <a:gd name="T65" fmla="*/ 52 h 52"/>
              <a:gd name="T66" fmla="*/ 24 w 240"/>
              <a:gd name="T67" fmla="*/ 48 h 52"/>
              <a:gd name="T68" fmla="*/ 12 w 240"/>
              <a:gd name="T69" fmla="*/ 40 h 52"/>
              <a:gd name="T70" fmla="*/ 8 w 240"/>
              <a:gd name="T71" fmla="*/ 40 h 52"/>
              <a:gd name="T72" fmla="*/ 4 w 240"/>
              <a:gd name="T73" fmla="*/ 36 h 52"/>
              <a:gd name="T74" fmla="*/ 0 w 240"/>
              <a:gd name="T75" fmla="*/ 36 h 52"/>
              <a:gd name="T76" fmla="*/ 0 w 240"/>
              <a:gd name="T77" fmla="*/ 32 h 52"/>
              <a:gd name="T78" fmla="*/ 0 w 240"/>
              <a:gd name="T79" fmla="*/ 28 h 52"/>
              <a:gd name="T80" fmla="*/ 0 w 240"/>
              <a:gd name="T81" fmla="*/ 28 h 52"/>
              <a:gd name="T82" fmla="*/ 0 w 240"/>
              <a:gd name="T83" fmla="*/ 28 h 52"/>
              <a:gd name="T84" fmla="*/ 4 w 240"/>
              <a:gd name="T85" fmla="*/ 24 h 52"/>
              <a:gd name="T86" fmla="*/ 8 w 240"/>
              <a:gd name="T87" fmla="*/ 24 h 52"/>
              <a:gd name="T88" fmla="*/ 12 w 240"/>
              <a:gd name="T89" fmla="*/ 24 h 52"/>
              <a:gd name="T90" fmla="*/ 20 w 240"/>
              <a:gd name="T91" fmla="*/ 24 h 52"/>
              <a:gd name="T92" fmla="*/ 28 w 240"/>
              <a:gd name="T93" fmla="*/ 20 h 52"/>
              <a:gd name="T94" fmla="*/ 36 w 240"/>
              <a:gd name="T95" fmla="*/ 20 h 52"/>
              <a:gd name="T96" fmla="*/ 44 w 240"/>
              <a:gd name="T97" fmla="*/ 20 h 52"/>
              <a:gd name="T98" fmla="*/ 56 w 240"/>
              <a:gd name="T99" fmla="*/ 16 h 52"/>
              <a:gd name="T100" fmla="*/ 68 w 240"/>
              <a:gd name="T101" fmla="*/ 16 h 52"/>
              <a:gd name="T102" fmla="*/ 68 w 240"/>
              <a:gd name="T103" fmla="*/ 16 h 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240" h="52">
                <a:moveTo>
                  <a:pt x="68" y="16"/>
                </a:moveTo>
                <a:lnTo>
                  <a:pt x="92" y="16"/>
                </a:lnTo>
                <a:lnTo>
                  <a:pt x="116" y="12"/>
                </a:lnTo>
                <a:lnTo>
                  <a:pt x="132" y="8"/>
                </a:lnTo>
                <a:lnTo>
                  <a:pt x="148" y="4"/>
                </a:lnTo>
                <a:lnTo>
                  <a:pt x="160" y="4"/>
                </a:lnTo>
                <a:lnTo>
                  <a:pt x="172" y="0"/>
                </a:lnTo>
                <a:lnTo>
                  <a:pt x="196" y="0"/>
                </a:lnTo>
                <a:lnTo>
                  <a:pt x="212" y="0"/>
                </a:lnTo>
                <a:lnTo>
                  <a:pt x="220" y="4"/>
                </a:lnTo>
                <a:lnTo>
                  <a:pt x="228" y="8"/>
                </a:lnTo>
                <a:lnTo>
                  <a:pt x="232" y="12"/>
                </a:lnTo>
                <a:lnTo>
                  <a:pt x="236" y="16"/>
                </a:lnTo>
                <a:lnTo>
                  <a:pt x="240" y="20"/>
                </a:lnTo>
                <a:lnTo>
                  <a:pt x="240" y="24"/>
                </a:lnTo>
                <a:lnTo>
                  <a:pt x="240" y="28"/>
                </a:lnTo>
                <a:lnTo>
                  <a:pt x="236" y="32"/>
                </a:lnTo>
                <a:lnTo>
                  <a:pt x="228" y="32"/>
                </a:lnTo>
                <a:lnTo>
                  <a:pt x="220" y="36"/>
                </a:lnTo>
                <a:lnTo>
                  <a:pt x="208" y="36"/>
                </a:lnTo>
                <a:lnTo>
                  <a:pt x="196" y="40"/>
                </a:lnTo>
                <a:lnTo>
                  <a:pt x="176" y="40"/>
                </a:lnTo>
                <a:lnTo>
                  <a:pt x="160" y="44"/>
                </a:lnTo>
                <a:lnTo>
                  <a:pt x="140" y="48"/>
                </a:lnTo>
                <a:lnTo>
                  <a:pt x="124" y="48"/>
                </a:lnTo>
                <a:lnTo>
                  <a:pt x="108" y="52"/>
                </a:lnTo>
                <a:lnTo>
                  <a:pt x="92" y="52"/>
                </a:lnTo>
                <a:lnTo>
                  <a:pt x="80" y="52"/>
                </a:lnTo>
                <a:lnTo>
                  <a:pt x="72" y="52"/>
                </a:lnTo>
                <a:lnTo>
                  <a:pt x="64" y="52"/>
                </a:lnTo>
                <a:lnTo>
                  <a:pt x="56" y="52"/>
                </a:lnTo>
                <a:lnTo>
                  <a:pt x="44" y="52"/>
                </a:lnTo>
                <a:lnTo>
                  <a:pt x="32" y="52"/>
                </a:lnTo>
                <a:lnTo>
                  <a:pt x="24" y="48"/>
                </a:lnTo>
                <a:lnTo>
                  <a:pt x="12" y="40"/>
                </a:lnTo>
                <a:lnTo>
                  <a:pt x="8" y="40"/>
                </a:lnTo>
                <a:lnTo>
                  <a:pt x="4" y="36"/>
                </a:lnTo>
                <a:lnTo>
                  <a:pt x="0" y="36"/>
                </a:lnTo>
                <a:lnTo>
                  <a:pt x="0" y="32"/>
                </a:lnTo>
                <a:lnTo>
                  <a:pt x="0" y="28"/>
                </a:lnTo>
                <a:lnTo>
                  <a:pt x="0" y="28"/>
                </a:lnTo>
                <a:lnTo>
                  <a:pt x="0" y="28"/>
                </a:lnTo>
                <a:lnTo>
                  <a:pt x="4" y="24"/>
                </a:lnTo>
                <a:lnTo>
                  <a:pt x="8" y="24"/>
                </a:lnTo>
                <a:lnTo>
                  <a:pt x="12" y="24"/>
                </a:lnTo>
                <a:lnTo>
                  <a:pt x="20" y="24"/>
                </a:lnTo>
                <a:lnTo>
                  <a:pt x="28" y="20"/>
                </a:lnTo>
                <a:lnTo>
                  <a:pt x="36" y="20"/>
                </a:lnTo>
                <a:lnTo>
                  <a:pt x="44" y="20"/>
                </a:lnTo>
                <a:lnTo>
                  <a:pt x="56" y="16"/>
                </a:lnTo>
                <a:lnTo>
                  <a:pt x="68" y="16"/>
                </a:lnTo>
                <a:lnTo>
                  <a:pt x="68" y="16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8" name="Freeform 306">
            <a:extLst>
              <a:ext uri="{FF2B5EF4-FFF2-40B4-BE49-F238E27FC236}">
                <a16:creationId xmlns:a16="http://schemas.microsoft.com/office/drawing/2014/main" id="{D176FA43-978C-495E-8E3B-6589C4C02EBB}"/>
              </a:ext>
            </a:extLst>
          </p:cNvPr>
          <p:cNvSpPr>
            <a:spLocks/>
          </p:cNvSpPr>
          <p:nvPr/>
        </p:nvSpPr>
        <p:spPr bwMode="auto">
          <a:xfrm>
            <a:off x="8764462" y="6068465"/>
            <a:ext cx="1840364" cy="369077"/>
          </a:xfrm>
          <a:custGeom>
            <a:avLst/>
            <a:gdLst>
              <a:gd name="T0" fmla="*/ 472 w 508"/>
              <a:gd name="T1" fmla="*/ 16 h 76"/>
              <a:gd name="T2" fmla="*/ 488 w 508"/>
              <a:gd name="T3" fmla="*/ 20 h 76"/>
              <a:gd name="T4" fmla="*/ 496 w 508"/>
              <a:gd name="T5" fmla="*/ 24 h 76"/>
              <a:gd name="T6" fmla="*/ 504 w 508"/>
              <a:gd name="T7" fmla="*/ 32 h 76"/>
              <a:gd name="T8" fmla="*/ 508 w 508"/>
              <a:gd name="T9" fmla="*/ 36 h 76"/>
              <a:gd name="T10" fmla="*/ 508 w 508"/>
              <a:gd name="T11" fmla="*/ 40 h 76"/>
              <a:gd name="T12" fmla="*/ 504 w 508"/>
              <a:gd name="T13" fmla="*/ 44 h 76"/>
              <a:gd name="T14" fmla="*/ 496 w 508"/>
              <a:gd name="T15" fmla="*/ 48 h 76"/>
              <a:gd name="T16" fmla="*/ 484 w 508"/>
              <a:gd name="T17" fmla="*/ 48 h 76"/>
              <a:gd name="T18" fmla="*/ 468 w 508"/>
              <a:gd name="T19" fmla="*/ 48 h 76"/>
              <a:gd name="T20" fmla="*/ 452 w 508"/>
              <a:gd name="T21" fmla="*/ 52 h 76"/>
              <a:gd name="T22" fmla="*/ 428 w 508"/>
              <a:gd name="T23" fmla="*/ 52 h 76"/>
              <a:gd name="T24" fmla="*/ 404 w 508"/>
              <a:gd name="T25" fmla="*/ 52 h 76"/>
              <a:gd name="T26" fmla="*/ 348 w 508"/>
              <a:gd name="T27" fmla="*/ 52 h 76"/>
              <a:gd name="T28" fmla="*/ 292 w 508"/>
              <a:gd name="T29" fmla="*/ 56 h 76"/>
              <a:gd name="T30" fmla="*/ 236 w 508"/>
              <a:gd name="T31" fmla="*/ 60 h 76"/>
              <a:gd name="T32" fmla="*/ 180 w 508"/>
              <a:gd name="T33" fmla="*/ 64 h 76"/>
              <a:gd name="T34" fmla="*/ 152 w 508"/>
              <a:gd name="T35" fmla="*/ 64 h 76"/>
              <a:gd name="T36" fmla="*/ 132 w 508"/>
              <a:gd name="T37" fmla="*/ 68 h 76"/>
              <a:gd name="T38" fmla="*/ 112 w 508"/>
              <a:gd name="T39" fmla="*/ 68 h 76"/>
              <a:gd name="T40" fmla="*/ 92 w 508"/>
              <a:gd name="T41" fmla="*/ 72 h 76"/>
              <a:gd name="T42" fmla="*/ 80 w 508"/>
              <a:gd name="T43" fmla="*/ 72 h 76"/>
              <a:gd name="T44" fmla="*/ 68 w 508"/>
              <a:gd name="T45" fmla="*/ 76 h 76"/>
              <a:gd name="T46" fmla="*/ 60 w 508"/>
              <a:gd name="T47" fmla="*/ 76 h 76"/>
              <a:gd name="T48" fmla="*/ 52 w 508"/>
              <a:gd name="T49" fmla="*/ 76 h 76"/>
              <a:gd name="T50" fmla="*/ 52 w 508"/>
              <a:gd name="T51" fmla="*/ 76 h 76"/>
              <a:gd name="T52" fmla="*/ 44 w 508"/>
              <a:gd name="T53" fmla="*/ 72 h 76"/>
              <a:gd name="T54" fmla="*/ 40 w 508"/>
              <a:gd name="T55" fmla="*/ 72 h 76"/>
              <a:gd name="T56" fmla="*/ 32 w 508"/>
              <a:gd name="T57" fmla="*/ 68 h 76"/>
              <a:gd name="T58" fmla="*/ 16 w 508"/>
              <a:gd name="T59" fmla="*/ 56 h 76"/>
              <a:gd name="T60" fmla="*/ 0 w 508"/>
              <a:gd name="T61" fmla="*/ 44 h 76"/>
              <a:gd name="T62" fmla="*/ 44 w 508"/>
              <a:gd name="T63" fmla="*/ 40 h 76"/>
              <a:gd name="T64" fmla="*/ 84 w 508"/>
              <a:gd name="T65" fmla="*/ 36 h 76"/>
              <a:gd name="T66" fmla="*/ 124 w 508"/>
              <a:gd name="T67" fmla="*/ 32 h 76"/>
              <a:gd name="T68" fmla="*/ 164 w 508"/>
              <a:gd name="T69" fmla="*/ 28 h 76"/>
              <a:gd name="T70" fmla="*/ 200 w 508"/>
              <a:gd name="T71" fmla="*/ 24 h 76"/>
              <a:gd name="T72" fmla="*/ 236 w 508"/>
              <a:gd name="T73" fmla="*/ 20 h 76"/>
              <a:gd name="T74" fmla="*/ 268 w 508"/>
              <a:gd name="T75" fmla="*/ 16 h 76"/>
              <a:gd name="T76" fmla="*/ 300 w 508"/>
              <a:gd name="T77" fmla="*/ 12 h 76"/>
              <a:gd name="T78" fmla="*/ 328 w 508"/>
              <a:gd name="T79" fmla="*/ 8 h 76"/>
              <a:gd name="T80" fmla="*/ 352 w 508"/>
              <a:gd name="T81" fmla="*/ 8 h 76"/>
              <a:gd name="T82" fmla="*/ 376 w 508"/>
              <a:gd name="T83" fmla="*/ 4 h 76"/>
              <a:gd name="T84" fmla="*/ 392 w 508"/>
              <a:gd name="T85" fmla="*/ 4 h 76"/>
              <a:gd name="T86" fmla="*/ 408 w 508"/>
              <a:gd name="T87" fmla="*/ 0 h 76"/>
              <a:gd name="T88" fmla="*/ 420 w 508"/>
              <a:gd name="T89" fmla="*/ 0 h 76"/>
              <a:gd name="T90" fmla="*/ 428 w 508"/>
              <a:gd name="T91" fmla="*/ 0 h 76"/>
              <a:gd name="T92" fmla="*/ 432 w 508"/>
              <a:gd name="T93" fmla="*/ 0 h 76"/>
              <a:gd name="T94" fmla="*/ 440 w 508"/>
              <a:gd name="T95" fmla="*/ 4 h 76"/>
              <a:gd name="T96" fmla="*/ 448 w 508"/>
              <a:gd name="T97" fmla="*/ 8 h 76"/>
              <a:gd name="T98" fmla="*/ 460 w 508"/>
              <a:gd name="T99" fmla="*/ 12 h 76"/>
              <a:gd name="T100" fmla="*/ 472 w 508"/>
              <a:gd name="T101" fmla="*/ 16 h 76"/>
              <a:gd name="T102" fmla="*/ 472 w 508"/>
              <a:gd name="T103" fmla="*/ 16 h 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508" h="76">
                <a:moveTo>
                  <a:pt x="472" y="16"/>
                </a:moveTo>
                <a:lnTo>
                  <a:pt x="488" y="20"/>
                </a:lnTo>
                <a:lnTo>
                  <a:pt x="496" y="24"/>
                </a:lnTo>
                <a:lnTo>
                  <a:pt x="504" y="32"/>
                </a:lnTo>
                <a:lnTo>
                  <a:pt x="508" y="36"/>
                </a:lnTo>
                <a:lnTo>
                  <a:pt x="508" y="40"/>
                </a:lnTo>
                <a:lnTo>
                  <a:pt x="504" y="44"/>
                </a:lnTo>
                <a:lnTo>
                  <a:pt x="496" y="48"/>
                </a:lnTo>
                <a:lnTo>
                  <a:pt x="484" y="48"/>
                </a:lnTo>
                <a:lnTo>
                  <a:pt x="468" y="48"/>
                </a:lnTo>
                <a:lnTo>
                  <a:pt x="452" y="52"/>
                </a:lnTo>
                <a:lnTo>
                  <a:pt x="428" y="52"/>
                </a:lnTo>
                <a:lnTo>
                  <a:pt x="404" y="52"/>
                </a:lnTo>
                <a:lnTo>
                  <a:pt x="348" y="52"/>
                </a:lnTo>
                <a:lnTo>
                  <a:pt x="292" y="56"/>
                </a:lnTo>
                <a:lnTo>
                  <a:pt x="236" y="60"/>
                </a:lnTo>
                <a:lnTo>
                  <a:pt x="180" y="64"/>
                </a:lnTo>
                <a:lnTo>
                  <a:pt x="152" y="64"/>
                </a:lnTo>
                <a:lnTo>
                  <a:pt x="132" y="68"/>
                </a:lnTo>
                <a:lnTo>
                  <a:pt x="112" y="68"/>
                </a:lnTo>
                <a:lnTo>
                  <a:pt x="92" y="72"/>
                </a:lnTo>
                <a:lnTo>
                  <a:pt x="80" y="72"/>
                </a:lnTo>
                <a:lnTo>
                  <a:pt x="68" y="76"/>
                </a:lnTo>
                <a:lnTo>
                  <a:pt x="60" y="76"/>
                </a:lnTo>
                <a:lnTo>
                  <a:pt x="52" y="76"/>
                </a:lnTo>
                <a:lnTo>
                  <a:pt x="52" y="76"/>
                </a:lnTo>
                <a:lnTo>
                  <a:pt x="44" y="72"/>
                </a:lnTo>
                <a:lnTo>
                  <a:pt x="40" y="72"/>
                </a:lnTo>
                <a:lnTo>
                  <a:pt x="32" y="68"/>
                </a:lnTo>
                <a:lnTo>
                  <a:pt x="16" y="56"/>
                </a:lnTo>
                <a:lnTo>
                  <a:pt x="0" y="44"/>
                </a:lnTo>
                <a:lnTo>
                  <a:pt x="44" y="40"/>
                </a:lnTo>
                <a:lnTo>
                  <a:pt x="84" y="36"/>
                </a:lnTo>
                <a:lnTo>
                  <a:pt x="124" y="32"/>
                </a:lnTo>
                <a:lnTo>
                  <a:pt x="164" y="28"/>
                </a:lnTo>
                <a:lnTo>
                  <a:pt x="200" y="24"/>
                </a:lnTo>
                <a:lnTo>
                  <a:pt x="236" y="20"/>
                </a:lnTo>
                <a:lnTo>
                  <a:pt x="268" y="16"/>
                </a:lnTo>
                <a:lnTo>
                  <a:pt x="300" y="12"/>
                </a:lnTo>
                <a:lnTo>
                  <a:pt x="328" y="8"/>
                </a:lnTo>
                <a:lnTo>
                  <a:pt x="352" y="8"/>
                </a:lnTo>
                <a:lnTo>
                  <a:pt x="376" y="4"/>
                </a:lnTo>
                <a:lnTo>
                  <a:pt x="392" y="4"/>
                </a:lnTo>
                <a:lnTo>
                  <a:pt x="408" y="0"/>
                </a:lnTo>
                <a:lnTo>
                  <a:pt x="420" y="0"/>
                </a:lnTo>
                <a:lnTo>
                  <a:pt x="428" y="0"/>
                </a:lnTo>
                <a:lnTo>
                  <a:pt x="432" y="0"/>
                </a:lnTo>
                <a:lnTo>
                  <a:pt x="440" y="4"/>
                </a:lnTo>
                <a:lnTo>
                  <a:pt x="448" y="8"/>
                </a:lnTo>
                <a:lnTo>
                  <a:pt x="460" y="12"/>
                </a:lnTo>
                <a:lnTo>
                  <a:pt x="472" y="16"/>
                </a:lnTo>
                <a:lnTo>
                  <a:pt x="472" y="16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2" name="Freeform 133">
            <a:extLst>
              <a:ext uri="{FF2B5EF4-FFF2-40B4-BE49-F238E27FC236}">
                <a16:creationId xmlns:a16="http://schemas.microsoft.com/office/drawing/2014/main" id="{627E0026-4B06-4DB8-BADC-2D38D74ECE6D}"/>
              </a:ext>
            </a:extLst>
          </p:cNvPr>
          <p:cNvSpPr>
            <a:spLocks/>
          </p:cNvSpPr>
          <p:nvPr/>
        </p:nvSpPr>
        <p:spPr bwMode="auto">
          <a:xfrm>
            <a:off x="5001569" y="4810625"/>
            <a:ext cx="1894533" cy="431306"/>
          </a:xfrm>
          <a:custGeom>
            <a:avLst/>
            <a:gdLst>
              <a:gd name="T0" fmla="*/ 300 w 492"/>
              <a:gd name="T1" fmla="*/ 60 h 92"/>
              <a:gd name="T2" fmla="*/ 256 w 492"/>
              <a:gd name="T3" fmla="*/ 64 h 92"/>
              <a:gd name="T4" fmla="*/ 216 w 492"/>
              <a:gd name="T5" fmla="*/ 68 h 92"/>
              <a:gd name="T6" fmla="*/ 164 w 492"/>
              <a:gd name="T7" fmla="*/ 76 h 92"/>
              <a:gd name="T8" fmla="*/ 120 w 492"/>
              <a:gd name="T9" fmla="*/ 84 h 92"/>
              <a:gd name="T10" fmla="*/ 92 w 492"/>
              <a:gd name="T11" fmla="*/ 88 h 92"/>
              <a:gd name="T12" fmla="*/ 76 w 492"/>
              <a:gd name="T13" fmla="*/ 88 h 92"/>
              <a:gd name="T14" fmla="*/ 64 w 492"/>
              <a:gd name="T15" fmla="*/ 92 h 92"/>
              <a:gd name="T16" fmla="*/ 56 w 492"/>
              <a:gd name="T17" fmla="*/ 88 h 92"/>
              <a:gd name="T18" fmla="*/ 36 w 492"/>
              <a:gd name="T19" fmla="*/ 84 h 92"/>
              <a:gd name="T20" fmla="*/ 16 w 492"/>
              <a:gd name="T21" fmla="*/ 80 h 92"/>
              <a:gd name="T22" fmla="*/ 0 w 492"/>
              <a:gd name="T23" fmla="*/ 72 h 92"/>
              <a:gd name="T24" fmla="*/ 0 w 492"/>
              <a:gd name="T25" fmla="*/ 64 h 92"/>
              <a:gd name="T26" fmla="*/ 4 w 492"/>
              <a:gd name="T27" fmla="*/ 60 h 92"/>
              <a:gd name="T28" fmla="*/ 16 w 492"/>
              <a:gd name="T29" fmla="*/ 56 h 92"/>
              <a:gd name="T30" fmla="*/ 32 w 492"/>
              <a:gd name="T31" fmla="*/ 56 h 92"/>
              <a:gd name="T32" fmla="*/ 64 w 492"/>
              <a:gd name="T33" fmla="*/ 52 h 92"/>
              <a:gd name="T34" fmla="*/ 128 w 492"/>
              <a:gd name="T35" fmla="*/ 44 h 92"/>
              <a:gd name="T36" fmla="*/ 172 w 492"/>
              <a:gd name="T37" fmla="*/ 40 h 92"/>
              <a:gd name="T38" fmla="*/ 220 w 492"/>
              <a:gd name="T39" fmla="*/ 32 h 92"/>
              <a:gd name="T40" fmla="*/ 244 w 492"/>
              <a:gd name="T41" fmla="*/ 28 h 92"/>
              <a:gd name="T42" fmla="*/ 272 w 492"/>
              <a:gd name="T43" fmla="*/ 24 h 92"/>
              <a:gd name="T44" fmla="*/ 304 w 492"/>
              <a:gd name="T45" fmla="*/ 16 h 92"/>
              <a:gd name="T46" fmla="*/ 340 w 492"/>
              <a:gd name="T47" fmla="*/ 12 h 92"/>
              <a:gd name="T48" fmla="*/ 372 w 492"/>
              <a:gd name="T49" fmla="*/ 8 h 92"/>
              <a:gd name="T50" fmla="*/ 396 w 492"/>
              <a:gd name="T51" fmla="*/ 4 h 92"/>
              <a:gd name="T52" fmla="*/ 420 w 492"/>
              <a:gd name="T53" fmla="*/ 0 h 92"/>
              <a:gd name="T54" fmla="*/ 440 w 492"/>
              <a:gd name="T55" fmla="*/ 0 h 92"/>
              <a:gd name="T56" fmla="*/ 464 w 492"/>
              <a:gd name="T57" fmla="*/ 4 h 92"/>
              <a:gd name="T58" fmla="*/ 480 w 492"/>
              <a:gd name="T59" fmla="*/ 12 h 92"/>
              <a:gd name="T60" fmla="*/ 492 w 492"/>
              <a:gd name="T61" fmla="*/ 24 h 92"/>
              <a:gd name="T62" fmla="*/ 488 w 492"/>
              <a:gd name="T63" fmla="*/ 32 h 92"/>
              <a:gd name="T64" fmla="*/ 480 w 492"/>
              <a:gd name="T65" fmla="*/ 36 h 92"/>
              <a:gd name="T66" fmla="*/ 468 w 492"/>
              <a:gd name="T67" fmla="*/ 40 h 92"/>
              <a:gd name="T68" fmla="*/ 448 w 492"/>
              <a:gd name="T69" fmla="*/ 44 h 92"/>
              <a:gd name="T70" fmla="*/ 400 w 492"/>
              <a:gd name="T71" fmla="*/ 52 h 92"/>
              <a:gd name="T72" fmla="*/ 364 w 492"/>
              <a:gd name="T73" fmla="*/ 52 h 92"/>
              <a:gd name="T74" fmla="*/ 320 w 492"/>
              <a:gd name="T75" fmla="*/ 56 h 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492" h="92">
                <a:moveTo>
                  <a:pt x="320" y="56"/>
                </a:moveTo>
                <a:lnTo>
                  <a:pt x="300" y="60"/>
                </a:lnTo>
                <a:lnTo>
                  <a:pt x="276" y="60"/>
                </a:lnTo>
                <a:lnTo>
                  <a:pt x="256" y="64"/>
                </a:lnTo>
                <a:lnTo>
                  <a:pt x="236" y="64"/>
                </a:lnTo>
                <a:lnTo>
                  <a:pt x="216" y="68"/>
                </a:lnTo>
                <a:lnTo>
                  <a:pt x="192" y="72"/>
                </a:lnTo>
                <a:lnTo>
                  <a:pt x="164" y="76"/>
                </a:lnTo>
                <a:lnTo>
                  <a:pt x="136" y="80"/>
                </a:lnTo>
                <a:lnTo>
                  <a:pt x="120" y="84"/>
                </a:lnTo>
                <a:lnTo>
                  <a:pt x="104" y="84"/>
                </a:lnTo>
                <a:lnTo>
                  <a:pt x="92" y="88"/>
                </a:lnTo>
                <a:lnTo>
                  <a:pt x="84" y="88"/>
                </a:lnTo>
                <a:lnTo>
                  <a:pt x="76" y="88"/>
                </a:lnTo>
                <a:lnTo>
                  <a:pt x="68" y="88"/>
                </a:lnTo>
                <a:lnTo>
                  <a:pt x="64" y="92"/>
                </a:lnTo>
                <a:lnTo>
                  <a:pt x="60" y="92"/>
                </a:lnTo>
                <a:lnTo>
                  <a:pt x="56" y="88"/>
                </a:lnTo>
                <a:lnTo>
                  <a:pt x="48" y="88"/>
                </a:lnTo>
                <a:lnTo>
                  <a:pt x="36" y="84"/>
                </a:lnTo>
                <a:lnTo>
                  <a:pt x="24" y="80"/>
                </a:lnTo>
                <a:lnTo>
                  <a:pt x="16" y="80"/>
                </a:lnTo>
                <a:lnTo>
                  <a:pt x="4" y="76"/>
                </a:lnTo>
                <a:lnTo>
                  <a:pt x="0" y="72"/>
                </a:lnTo>
                <a:lnTo>
                  <a:pt x="0" y="64"/>
                </a:lnTo>
                <a:lnTo>
                  <a:pt x="0" y="64"/>
                </a:lnTo>
                <a:lnTo>
                  <a:pt x="4" y="60"/>
                </a:lnTo>
                <a:lnTo>
                  <a:pt x="4" y="60"/>
                </a:lnTo>
                <a:lnTo>
                  <a:pt x="12" y="60"/>
                </a:lnTo>
                <a:lnTo>
                  <a:pt x="16" y="56"/>
                </a:lnTo>
                <a:lnTo>
                  <a:pt x="24" y="56"/>
                </a:lnTo>
                <a:lnTo>
                  <a:pt x="32" y="56"/>
                </a:lnTo>
                <a:lnTo>
                  <a:pt x="44" y="56"/>
                </a:lnTo>
                <a:lnTo>
                  <a:pt x="64" y="52"/>
                </a:lnTo>
                <a:lnTo>
                  <a:pt x="84" y="52"/>
                </a:lnTo>
                <a:lnTo>
                  <a:pt x="128" y="44"/>
                </a:lnTo>
                <a:lnTo>
                  <a:pt x="148" y="44"/>
                </a:lnTo>
                <a:lnTo>
                  <a:pt x="172" y="40"/>
                </a:lnTo>
                <a:lnTo>
                  <a:pt x="212" y="32"/>
                </a:lnTo>
                <a:lnTo>
                  <a:pt x="220" y="32"/>
                </a:lnTo>
                <a:lnTo>
                  <a:pt x="232" y="28"/>
                </a:lnTo>
                <a:lnTo>
                  <a:pt x="244" y="28"/>
                </a:lnTo>
                <a:lnTo>
                  <a:pt x="256" y="24"/>
                </a:lnTo>
                <a:lnTo>
                  <a:pt x="272" y="24"/>
                </a:lnTo>
                <a:lnTo>
                  <a:pt x="288" y="20"/>
                </a:lnTo>
                <a:lnTo>
                  <a:pt x="304" y="16"/>
                </a:lnTo>
                <a:lnTo>
                  <a:pt x="320" y="16"/>
                </a:lnTo>
                <a:lnTo>
                  <a:pt x="340" y="12"/>
                </a:lnTo>
                <a:lnTo>
                  <a:pt x="356" y="8"/>
                </a:lnTo>
                <a:lnTo>
                  <a:pt x="372" y="8"/>
                </a:lnTo>
                <a:lnTo>
                  <a:pt x="384" y="4"/>
                </a:lnTo>
                <a:lnTo>
                  <a:pt x="396" y="4"/>
                </a:lnTo>
                <a:lnTo>
                  <a:pt x="408" y="0"/>
                </a:lnTo>
                <a:lnTo>
                  <a:pt x="420" y="0"/>
                </a:lnTo>
                <a:lnTo>
                  <a:pt x="428" y="0"/>
                </a:lnTo>
                <a:lnTo>
                  <a:pt x="440" y="0"/>
                </a:lnTo>
                <a:lnTo>
                  <a:pt x="452" y="0"/>
                </a:lnTo>
                <a:lnTo>
                  <a:pt x="464" y="4"/>
                </a:lnTo>
                <a:lnTo>
                  <a:pt x="472" y="8"/>
                </a:lnTo>
                <a:lnTo>
                  <a:pt x="480" y="12"/>
                </a:lnTo>
                <a:lnTo>
                  <a:pt x="488" y="16"/>
                </a:lnTo>
                <a:lnTo>
                  <a:pt x="492" y="24"/>
                </a:lnTo>
                <a:lnTo>
                  <a:pt x="492" y="28"/>
                </a:lnTo>
                <a:lnTo>
                  <a:pt x="488" y="32"/>
                </a:lnTo>
                <a:lnTo>
                  <a:pt x="484" y="36"/>
                </a:lnTo>
                <a:lnTo>
                  <a:pt x="480" y="36"/>
                </a:lnTo>
                <a:lnTo>
                  <a:pt x="476" y="40"/>
                </a:lnTo>
                <a:lnTo>
                  <a:pt x="468" y="40"/>
                </a:lnTo>
                <a:lnTo>
                  <a:pt x="464" y="40"/>
                </a:lnTo>
                <a:lnTo>
                  <a:pt x="448" y="44"/>
                </a:lnTo>
                <a:lnTo>
                  <a:pt x="432" y="48"/>
                </a:lnTo>
                <a:lnTo>
                  <a:pt x="400" y="52"/>
                </a:lnTo>
                <a:lnTo>
                  <a:pt x="384" y="52"/>
                </a:lnTo>
                <a:lnTo>
                  <a:pt x="364" y="52"/>
                </a:lnTo>
                <a:lnTo>
                  <a:pt x="344" y="56"/>
                </a:lnTo>
                <a:lnTo>
                  <a:pt x="320" y="56"/>
                </a:lnTo>
                <a:lnTo>
                  <a:pt x="320" y="56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3" name="Freeform 134">
            <a:extLst>
              <a:ext uri="{FF2B5EF4-FFF2-40B4-BE49-F238E27FC236}">
                <a16:creationId xmlns:a16="http://schemas.microsoft.com/office/drawing/2014/main" id="{32A96B85-E0C5-4CE5-ACEA-3A96FB23FFEF}"/>
              </a:ext>
            </a:extLst>
          </p:cNvPr>
          <p:cNvSpPr>
            <a:spLocks/>
          </p:cNvSpPr>
          <p:nvPr/>
        </p:nvSpPr>
        <p:spPr bwMode="auto">
          <a:xfrm>
            <a:off x="4909153" y="4098033"/>
            <a:ext cx="1124398" cy="2175280"/>
          </a:xfrm>
          <a:custGeom>
            <a:avLst/>
            <a:gdLst>
              <a:gd name="T0" fmla="*/ 236 w 292"/>
              <a:gd name="T1" fmla="*/ 328 h 464"/>
              <a:gd name="T2" fmla="*/ 204 w 292"/>
              <a:gd name="T3" fmla="*/ 364 h 464"/>
              <a:gd name="T4" fmla="*/ 160 w 292"/>
              <a:gd name="T5" fmla="*/ 400 h 464"/>
              <a:gd name="T6" fmla="*/ 104 w 292"/>
              <a:gd name="T7" fmla="*/ 432 h 464"/>
              <a:gd name="T8" fmla="*/ 56 w 292"/>
              <a:gd name="T9" fmla="*/ 452 h 464"/>
              <a:gd name="T10" fmla="*/ 32 w 292"/>
              <a:gd name="T11" fmla="*/ 460 h 464"/>
              <a:gd name="T12" fmla="*/ 12 w 292"/>
              <a:gd name="T13" fmla="*/ 464 h 464"/>
              <a:gd name="T14" fmla="*/ 0 w 292"/>
              <a:gd name="T15" fmla="*/ 464 h 464"/>
              <a:gd name="T16" fmla="*/ 0 w 292"/>
              <a:gd name="T17" fmla="*/ 460 h 464"/>
              <a:gd name="T18" fmla="*/ 0 w 292"/>
              <a:gd name="T19" fmla="*/ 452 h 464"/>
              <a:gd name="T20" fmla="*/ 8 w 292"/>
              <a:gd name="T21" fmla="*/ 448 h 464"/>
              <a:gd name="T22" fmla="*/ 20 w 292"/>
              <a:gd name="T23" fmla="*/ 440 h 464"/>
              <a:gd name="T24" fmla="*/ 48 w 292"/>
              <a:gd name="T25" fmla="*/ 424 h 464"/>
              <a:gd name="T26" fmla="*/ 92 w 292"/>
              <a:gd name="T27" fmla="*/ 400 h 464"/>
              <a:gd name="T28" fmla="*/ 136 w 292"/>
              <a:gd name="T29" fmla="*/ 364 h 464"/>
              <a:gd name="T30" fmla="*/ 176 w 292"/>
              <a:gd name="T31" fmla="*/ 328 h 464"/>
              <a:gd name="T32" fmla="*/ 188 w 292"/>
              <a:gd name="T33" fmla="*/ 308 h 464"/>
              <a:gd name="T34" fmla="*/ 208 w 292"/>
              <a:gd name="T35" fmla="*/ 260 h 464"/>
              <a:gd name="T36" fmla="*/ 216 w 292"/>
              <a:gd name="T37" fmla="*/ 208 h 464"/>
              <a:gd name="T38" fmla="*/ 220 w 292"/>
              <a:gd name="T39" fmla="*/ 148 h 464"/>
              <a:gd name="T40" fmla="*/ 220 w 292"/>
              <a:gd name="T41" fmla="*/ 96 h 464"/>
              <a:gd name="T42" fmla="*/ 216 w 292"/>
              <a:gd name="T43" fmla="*/ 72 h 464"/>
              <a:gd name="T44" fmla="*/ 216 w 292"/>
              <a:gd name="T45" fmla="*/ 52 h 464"/>
              <a:gd name="T46" fmla="*/ 212 w 292"/>
              <a:gd name="T47" fmla="*/ 40 h 464"/>
              <a:gd name="T48" fmla="*/ 204 w 292"/>
              <a:gd name="T49" fmla="*/ 32 h 464"/>
              <a:gd name="T50" fmla="*/ 196 w 292"/>
              <a:gd name="T51" fmla="*/ 20 h 464"/>
              <a:gd name="T52" fmla="*/ 196 w 292"/>
              <a:gd name="T53" fmla="*/ 8 h 464"/>
              <a:gd name="T54" fmla="*/ 208 w 292"/>
              <a:gd name="T55" fmla="*/ 4 h 464"/>
              <a:gd name="T56" fmla="*/ 228 w 292"/>
              <a:gd name="T57" fmla="*/ 4 h 464"/>
              <a:gd name="T58" fmla="*/ 268 w 292"/>
              <a:gd name="T59" fmla="*/ 16 h 464"/>
              <a:gd name="T60" fmla="*/ 284 w 292"/>
              <a:gd name="T61" fmla="*/ 20 h 464"/>
              <a:gd name="T62" fmla="*/ 288 w 292"/>
              <a:gd name="T63" fmla="*/ 28 h 464"/>
              <a:gd name="T64" fmla="*/ 288 w 292"/>
              <a:gd name="T65" fmla="*/ 52 h 464"/>
              <a:gd name="T66" fmla="*/ 284 w 292"/>
              <a:gd name="T67" fmla="*/ 72 h 464"/>
              <a:gd name="T68" fmla="*/ 284 w 292"/>
              <a:gd name="T69" fmla="*/ 108 h 464"/>
              <a:gd name="T70" fmla="*/ 280 w 292"/>
              <a:gd name="T71" fmla="*/ 152 h 464"/>
              <a:gd name="T72" fmla="*/ 276 w 292"/>
              <a:gd name="T73" fmla="*/ 204 h 464"/>
              <a:gd name="T74" fmla="*/ 268 w 292"/>
              <a:gd name="T75" fmla="*/ 260 h 464"/>
              <a:gd name="T76" fmla="*/ 248 w 292"/>
              <a:gd name="T77" fmla="*/ 308 h 4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292" h="464">
                <a:moveTo>
                  <a:pt x="248" y="308"/>
                </a:moveTo>
                <a:lnTo>
                  <a:pt x="236" y="328"/>
                </a:lnTo>
                <a:lnTo>
                  <a:pt x="224" y="344"/>
                </a:lnTo>
                <a:lnTo>
                  <a:pt x="204" y="364"/>
                </a:lnTo>
                <a:lnTo>
                  <a:pt x="184" y="384"/>
                </a:lnTo>
                <a:lnTo>
                  <a:pt x="160" y="400"/>
                </a:lnTo>
                <a:lnTo>
                  <a:pt x="136" y="416"/>
                </a:lnTo>
                <a:lnTo>
                  <a:pt x="104" y="432"/>
                </a:lnTo>
                <a:lnTo>
                  <a:pt x="72" y="444"/>
                </a:lnTo>
                <a:lnTo>
                  <a:pt x="56" y="452"/>
                </a:lnTo>
                <a:lnTo>
                  <a:pt x="44" y="456"/>
                </a:lnTo>
                <a:lnTo>
                  <a:pt x="32" y="460"/>
                </a:lnTo>
                <a:lnTo>
                  <a:pt x="20" y="464"/>
                </a:lnTo>
                <a:lnTo>
                  <a:pt x="12" y="464"/>
                </a:lnTo>
                <a:lnTo>
                  <a:pt x="4" y="464"/>
                </a:lnTo>
                <a:lnTo>
                  <a:pt x="0" y="464"/>
                </a:lnTo>
                <a:lnTo>
                  <a:pt x="0" y="460"/>
                </a:lnTo>
                <a:lnTo>
                  <a:pt x="0" y="460"/>
                </a:lnTo>
                <a:lnTo>
                  <a:pt x="0" y="456"/>
                </a:lnTo>
                <a:lnTo>
                  <a:pt x="0" y="452"/>
                </a:lnTo>
                <a:lnTo>
                  <a:pt x="4" y="448"/>
                </a:lnTo>
                <a:lnTo>
                  <a:pt x="8" y="448"/>
                </a:lnTo>
                <a:lnTo>
                  <a:pt x="16" y="444"/>
                </a:lnTo>
                <a:lnTo>
                  <a:pt x="20" y="440"/>
                </a:lnTo>
                <a:lnTo>
                  <a:pt x="28" y="436"/>
                </a:lnTo>
                <a:lnTo>
                  <a:pt x="48" y="424"/>
                </a:lnTo>
                <a:lnTo>
                  <a:pt x="68" y="412"/>
                </a:lnTo>
                <a:lnTo>
                  <a:pt x="92" y="400"/>
                </a:lnTo>
                <a:lnTo>
                  <a:pt x="116" y="384"/>
                </a:lnTo>
                <a:lnTo>
                  <a:pt x="136" y="364"/>
                </a:lnTo>
                <a:lnTo>
                  <a:pt x="156" y="348"/>
                </a:lnTo>
                <a:lnTo>
                  <a:pt x="176" y="328"/>
                </a:lnTo>
                <a:lnTo>
                  <a:pt x="180" y="316"/>
                </a:lnTo>
                <a:lnTo>
                  <a:pt x="188" y="308"/>
                </a:lnTo>
                <a:lnTo>
                  <a:pt x="196" y="284"/>
                </a:lnTo>
                <a:lnTo>
                  <a:pt x="208" y="260"/>
                </a:lnTo>
                <a:lnTo>
                  <a:pt x="212" y="236"/>
                </a:lnTo>
                <a:lnTo>
                  <a:pt x="216" y="208"/>
                </a:lnTo>
                <a:lnTo>
                  <a:pt x="220" y="180"/>
                </a:lnTo>
                <a:lnTo>
                  <a:pt x="220" y="148"/>
                </a:lnTo>
                <a:lnTo>
                  <a:pt x="220" y="124"/>
                </a:lnTo>
                <a:lnTo>
                  <a:pt x="220" y="96"/>
                </a:lnTo>
                <a:lnTo>
                  <a:pt x="220" y="84"/>
                </a:lnTo>
                <a:lnTo>
                  <a:pt x="216" y="72"/>
                </a:lnTo>
                <a:lnTo>
                  <a:pt x="216" y="60"/>
                </a:lnTo>
                <a:lnTo>
                  <a:pt x="216" y="52"/>
                </a:lnTo>
                <a:lnTo>
                  <a:pt x="212" y="44"/>
                </a:lnTo>
                <a:lnTo>
                  <a:pt x="212" y="40"/>
                </a:lnTo>
                <a:lnTo>
                  <a:pt x="208" y="32"/>
                </a:lnTo>
                <a:lnTo>
                  <a:pt x="204" y="32"/>
                </a:lnTo>
                <a:lnTo>
                  <a:pt x="200" y="24"/>
                </a:lnTo>
                <a:lnTo>
                  <a:pt x="196" y="20"/>
                </a:lnTo>
                <a:lnTo>
                  <a:pt x="196" y="12"/>
                </a:lnTo>
                <a:lnTo>
                  <a:pt x="196" y="8"/>
                </a:lnTo>
                <a:lnTo>
                  <a:pt x="200" y="4"/>
                </a:lnTo>
                <a:lnTo>
                  <a:pt x="208" y="4"/>
                </a:lnTo>
                <a:lnTo>
                  <a:pt x="216" y="0"/>
                </a:lnTo>
                <a:lnTo>
                  <a:pt x="228" y="4"/>
                </a:lnTo>
                <a:lnTo>
                  <a:pt x="248" y="8"/>
                </a:lnTo>
                <a:lnTo>
                  <a:pt x="268" y="16"/>
                </a:lnTo>
                <a:lnTo>
                  <a:pt x="276" y="16"/>
                </a:lnTo>
                <a:lnTo>
                  <a:pt x="284" y="20"/>
                </a:lnTo>
                <a:lnTo>
                  <a:pt x="288" y="24"/>
                </a:lnTo>
                <a:lnTo>
                  <a:pt x="288" y="28"/>
                </a:lnTo>
                <a:lnTo>
                  <a:pt x="292" y="40"/>
                </a:lnTo>
                <a:lnTo>
                  <a:pt x="288" y="52"/>
                </a:lnTo>
                <a:lnTo>
                  <a:pt x="288" y="60"/>
                </a:lnTo>
                <a:lnTo>
                  <a:pt x="284" y="72"/>
                </a:lnTo>
                <a:lnTo>
                  <a:pt x="284" y="88"/>
                </a:lnTo>
                <a:lnTo>
                  <a:pt x="284" y="108"/>
                </a:lnTo>
                <a:lnTo>
                  <a:pt x="280" y="128"/>
                </a:lnTo>
                <a:lnTo>
                  <a:pt x="280" y="152"/>
                </a:lnTo>
                <a:lnTo>
                  <a:pt x="276" y="176"/>
                </a:lnTo>
                <a:lnTo>
                  <a:pt x="276" y="204"/>
                </a:lnTo>
                <a:lnTo>
                  <a:pt x="272" y="232"/>
                </a:lnTo>
                <a:lnTo>
                  <a:pt x="268" y="260"/>
                </a:lnTo>
                <a:lnTo>
                  <a:pt x="260" y="284"/>
                </a:lnTo>
                <a:lnTo>
                  <a:pt x="248" y="308"/>
                </a:lnTo>
                <a:lnTo>
                  <a:pt x="248" y="308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4" name="Freeform 135">
            <a:extLst>
              <a:ext uri="{FF2B5EF4-FFF2-40B4-BE49-F238E27FC236}">
                <a16:creationId xmlns:a16="http://schemas.microsoft.com/office/drawing/2014/main" id="{8C07C0B3-A628-4099-8F3C-EA88989C0B1D}"/>
              </a:ext>
            </a:extLst>
          </p:cNvPr>
          <p:cNvSpPr>
            <a:spLocks/>
          </p:cNvSpPr>
          <p:nvPr/>
        </p:nvSpPr>
        <p:spPr bwMode="auto">
          <a:xfrm>
            <a:off x="5787107" y="5166921"/>
            <a:ext cx="1617285" cy="1143897"/>
          </a:xfrm>
          <a:custGeom>
            <a:avLst/>
            <a:gdLst>
              <a:gd name="T0" fmla="*/ 372 w 420"/>
              <a:gd name="T1" fmla="*/ 208 h 244"/>
              <a:gd name="T2" fmla="*/ 384 w 420"/>
              <a:gd name="T3" fmla="*/ 208 h 244"/>
              <a:gd name="T4" fmla="*/ 392 w 420"/>
              <a:gd name="T5" fmla="*/ 212 h 244"/>
              <a:gd name="T6" fmla="*/ 400 w 420"/>
              <a:gd name="T7" fmla="*/ 212 h 244"/>
              <a:gd name="T8" fmla="*/ 408 w 420"/>
              <a:gd name="T9" fmla="*/ 216 h 244"/>
              <a:gd name="T10" fmla="*/ 412 w 420"/>
              <a:gd name="T11" fmla="*/ 216 h 244"/>
              <a:gd name="T12" fmla="*/ 416 w 420"/>
              <a:gd name="T13" fmla="*/ 220 h 244"/>
              <a:gd name="T14" fmla="*/ 420 w 420"/>
              <a:gd name="T15" fmla="*/ 220 h 244"/>
              <a:gd name="T16" fmla="*/ 420 w 420"/>
              <a:gd name="T17" fmla="*/ 224 h 244"/>
              <a:gd name="T18" fmla="*/ 420 w 420"/>
              <a:gd name="T19" fmla="*/ 228 h 244"/>
              <a:gd name="T20" fmla="*/ 416 w 420"/>
              <a:gd name="T21" fmla="*/ 228 h 244"/>
              <a:gd name="T22" fmla="*/ 412 w 420"/>
              <a:gd name="T23" fmla="*/ 232 h 244"/>
              <a:gd name="T24" fmla="*/ 408 w 420"/>
              <a:gd name="T25" fmla="*/ 232 h 244"/>
              <a:gd name="T26" fmla="*/ 400 w 420"/>
              <a:gd name="T27" fmla="*/ 236 h 244"/>
              <a:gd name="T28" fmla="*/ 388 w 420"/>
              <a:gd name="T29" fmla="*/ 236 h 244"/>
              <a:gd name="T30" fmla="*/ 380 w 420"/>
              <a:gd name="T31" fmla="*/ 240 h 244"/>
              <a:gd name="T32" fmla="*/ 368 w 420"/>
              <a:gd name="T33" fmla="*/ 240 h 244"/>
              <a:gd name="T34" fmla="*/ 340 w 420"/>
              <a:gd name="T35" fmla="*/ 240 h 244"/>
              <a:gd name="T36" fmla="*/ 312 w 420"/>
              <a:gd name="T37" fmla="*/ 244 h 244"/>
              <a:gd name="T38" fmla="*/ 288 w 420"/>
              <a:gd name="T39" fmla="*/ 244 h 244"/>
              <a:gd name="T40" fmla="*/ 264 w 420"/>
              <a:gd name="T41" fmla="*/ 244 h 244"/>
              <a:gd name="T42" fmla="*/ 240 w 420"/>
              <a:gd name="T43" fmla="*/ 240 h 244"/>
              <a:gd name="T44" fmla="*/ 232 w 420"/>
              <a:gd name="T45" fmla="*/ 240 h 244"/>
              <a:gd name="T46" fmla="*/ 224 w 420"/>
              <a:gd name="T47" fmla="*/ 240 h 244"/>
              <a:gd name="T48" fmla="*/ 216 w 420"/>
              <a:gd name="T49" fmla="*/ 240 h 244"/>
              <a:gd name="T50" fmla="*/ 208 w 420"/>
              <a:gd name="T51" fmla="*/ 240 h 244"/>
              <a:gd name="T52" fmla="*/ 204 w 420"/>
              <a:gd name="T53" fmla="*/ 236 h 244"/>
              <a:gd name="T54" fmla="*/ 200 w 420"/>
              <a:gd name="T55" fmla="*/ 236 h 244"/>
              <a:gd name="T56" fmla="*/ 188 w 420"/>
              <a:gd name="T57" fmla="*/ 228 h 244"/>
              <a:gd name="T58" fmla="*/ 176 w 420"/>
              <a:gd name="T59" fmla="*/ 220 h 244"/>
              <a:gd name="T60" fmla="*/ 164 w 420"/>
              <a:gd name="T61" fmla="*/ 208 h 244"/>
              <a:gd name="T62" fmla="*/ 148 w 420"/>
              <a:gd name="T63" fmla="*/ 192 h 244"/>
              <a:gd name="T64" fmla="*/ 140 w 420"/>
              <a:gd name="T65" fmla="*/ 184 h 244"/>
              <a:gd name="T66" fmla="*/ 128 w 420"/>
              <a:gd name="T67" fmla="*/ 172 h 244"/>
              <a:gd name="T68" fmla="*/ 116 w 420"/>
              <a:gd name="T69" fmla="*/ 156 h 244"/>
              <a:gd name="T70" fmla="*/ 96 w 420"/>
              <a:gd name="T71" fmla="*/ 136 h 244"/>
              <a:gd name="T72" fmla="*/ 76 w 420"/>
              <a:gd name="T73" fmla="*/ 112 h 244"/>
              <a:gd name="T74" fmla="*/ 52 w 420"/>
              <a:gd name="T75" fmla="*/ 88 h 244"/>
              <a:gd name="T76" fmla="*/ 28 w 420"/>
              <a:gd name="T77" fmla="*/ 60 h 244"/>
              <a:gd name="T78" fmla="*/ 0 w 420"/>
              <a:gd name="T79" fmla="*/ 28 h 244"/>
              <a:gd name="T80" fmla="*/ 24 w 420"/>
              <a:gd name="T81" fmla="*/ 0 h 244"/>
              <a:gd name="T82" fmla="*/ 40 w 420"/>
              <a:gd name="T83" fmla="*/ 16 h 244"/>
              <a:gd name="T84" fmla="*/ 56 w 420"/>
              <a:gd name="T85" fmla="*/ 32 h 244"/>
              <a:gd name="T86" fmla="*/ 72 w 420"/>
              <a:gd name="T87" fmla="*/ 44 h 244"/>
              <a:gd name="T88" fmla="*/ 84 w 420"/>
              <a:gd name="T89" fmla="*/ 56 h 244"/>
              <a:gd name="T90" fmla="*/ 96 w 420"/>
              <a:gd name="T91" fmla="*/ 68 h 244"/>
              <a:gd name="T92" fmla="*/ 104 w 420"/>
              <a:gd name="T93" fmla="*/ 76 h 244"/>
              <a:gd name="T94" fmla="*/ 112 w 420"/>
              <a:gd name="T95" fmla="*/ 84 h 244"/>
              <a:gd name="T96" fmla="*/ 120 w 420"/>
              <a:gd name="T97" fmla="*/ 92 h 244"/>
              <a:gd name="T98" fmla="*/ 136 w 420"/>
              <a:gd name="T99" fmla="*/ 104 h 244"/>
              <a:gd name="T100" fmla="*/ 152 w 420"/>
              <a:gd name="T101" fmla="*/ 116 h 244"/>
              <a:gd name="T102" fmla="*/ 168 w 420"/>
              <a:gd name="T103" fmla="*/ 128 h 244"/>
              <a:gd name="T104" fmla="*/ 188 w 420"/>
              <a:gd name="T105" fmla="*/ 140 h 244"/>
              <a:gd name="T106" fmla="*/ 208 w 420"/>
              <a:gd name="T107" fmla="*/ 156 h 244"/>
              <a:gd name="T108" fmla="*/ 232 w 420"/>
              <a:gd name="T109" fmla="*/ 164 h 244"/>
              <a:gd name="T110" fmla="*/ 256 w 420"/>
              <a:gd name="T111" fmla="*/ 176 h 244"/>
              <a:gd name="T112" fmla="*/ 280 w 420"/>
              <a:gd name="T113" fmla="*/ 184 h 244"/>
              <a:gd name="T114" fmla="*/ 304 w 420"/>
              <a:gd name="T115" fmla="*/ 192 h 244"/>
              <a:gd name="T116" fmla="*/ 324 w 420"/>
              <a:gd name="T117" fmla="*/ 196 h 244"/>
              <a:gd name="T118" fmla="*/ 348 w 420"/>
              <a:gd name="T119" fmla="*/ 204 h 244"/>
              <a:gd name="T120" fmla="*/ 372 w 420"/>
              <a:gd name="T121" fmla="*/ 208 h 244"/>
              <a:gd name="T122" fmla="*/ 372 w 420"/>
              <a:gd name="T123" fmla="*/ 208 h 2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420" h="244">
                <a:moveTo>
                  <a:pt x="372" y="208"/>
                </a:moveTo>
                <a:lnTo>
                  <a:pt x="384" y="208"/>
                </a:lnTo>
                <a:lnTo>
                  <a:pt x="392" y="212"/>
                </a:lnTo>
                <a:lnTo>
                  <a:pt x="400" y="212"/>
                </a:lnTo>
                <a:lnTo>
                  <a:pt x="408" y="216"/>
                </a:lnTo>
                <a:lnTo>
                  <a:pt x="412" y="216"/>
                </a:lnTo>
                <a:lnTo>
                  <a:pt x="416" y="220"/>
                </a:lnTo>
                <a:lnTo>
                  <a:pt x="420" y="220"/>
                </a:lnTo>
                <a:lnTo>
                  <a:pt x="420" y="224"/>
                </a:lnTo>
                <a:lnTo>
                  <a:pt x="420" y="228"/>
                </a:lnTo>
                <a:lnTo>
                  <a:pt x="416" y="228"/>
                </a:lnTo>
                <a:lnTo>
                  <a:pt x="412" y="232"/>
                </a:lnTo>
                <a:lnTo>
                  <a:pt x="408" y="232"/>
                </a:lnTo>
                <a:lnTo>
                  <a:pt x="400" y="236"/>
                </a:lnTo>
                <a:lnTo>
                  <a:pt x="388" y="236"/>
                </a:lnTo>
                <a:lnTo>
                  <a:pt x="380" y="240"/>
                </a:lnTo>
                <a:lnTo>
                  <a:pt x="368" y="240"/>
                </a:lnTo>
                <a:lnTo>
                  <a:pt x="340" y="240"/>
                </a:lnTo>
                <a:lnTo>
                  <a:pt x="312" y="244"/>
                </a:lnTo>
                <a:lnTo>
                  <a:pt x="288" y="244"/>
                </a:lnTo>
                <a:lnTo>
                  <a:pt x="264" y="244"/>
                </a:lnTo>
                <a:lnTo>
                  <a:pt x="240" y="240"/>
                </a:lnTo>
                <a:lnTo>
                  <a:pt x="232" y="240"/>
                </a:lnTo>
                <a:lnTo>
                  <a:pt x="224" y="240"/>
                </a:lnTo>
                <a:lnTo>
                  <a:pt x="216" y="240"/>
                </a:lnTo>
                <a:lnTo>
                  <a:pt x="208" y="240"/>
                </a:lnTo>
                <a:lnTo>
                  <a:pt x="204" y="236"/>
                </a:lnTo>
                <a:lnTo>
                  <a:pt x="200" y="236"/>
                </a:lnTo>
                <a:lnTo>
                  <a:pt x="188" y="228"/>
                </a:lnTo>
                <a:lnTo>
                  <a:pt x="176" y="220"/>
                </a:lnTo>
                <a:lnTo>
                  <a:pt x="164" y="208"/>
                </a:lnTo>
                <a:lnTo>
                  <a:pt x="148" y="192"/>
                </a:lnTo>
                <a:lnTo>
                  <a:pt x="140" y="184"/>
                </a:lnTo>
                <a:lnTo>
                  <a:pt x="128" y="172"/>
                </a:lnTo>
                <a:lnTo>
                  <a:pt x="116" y="156"/>
                </a:lnTo>
                <a:lnTo>
                  <a:pt x="96" y="136"/>
                </a:lnTo>
                <a:lnTo>
                  <a:pt x="76" y="112"/>
                </a:lnTo>
                <a:lnTo>
                  <a:pt x="52" y="88"/>
                </a:lnTo>
                <a:lnTo>
                  <a:pt x="28" y="60"/>
                </a:lnTo>
                <a:lnTo>
                  <a:pt x="0" y="28"/>
                </a:lnTo>
                <a:lnTo>
                  <a:pt x="24" y="0"/>
                </a:lnTo>
                <a:lnTo>
                  <a:pt x="40" y="16"/>
                </a:lnTo>
                <a:lnTo>
                  <a:pt x="56" y="32"/>
                </a:lnTo>
                <a:lnTo>
                  <a:pt x="72" y="44"/>
                </a:lnTo>
                <a:lnTo>
                  <a:pt x="84" y="56"/>
                </a:lnTo>
                <a:lnTo>
                  <a:pt x="96" y="68"/>
                </a:lnTo>
                <a:lnTo>
                  <a:pt x="104" y="76"/>
                </a:lnTo>
                <a:lnTo>
                  <a:pt x="112" y="84"/>
                </a:lnTo>
                <a:lnTo>
                  <a:pt x="120" y="92"/>
                </a:lnTo>
                <a:lnTo>
                  <a:pt x="136" y="104"/>
                </a:lnTo>
                <a:lnTo>
                  <a:pt x="152" y="116"/>
                </a:lnTo>
                <a:lnTo>
                  <a:pt x="168" y="128"/>
                </a:lnTo>
                <a:lnTo>
                  <a:pt x="188" y="140"/>
                </a:lnTo>
                <a:lnTo>
                  <a:pt x="208" y="156"/>
                </a:lnTo>
                <a:lnTo>
                  <a:pt x="232" y="164"/>
                </a:lnTo>
                <a:lnTo>
                  <a:pt x="256" y="176"/>
                </a:lnTo>
                <a:lnTo>
                  <a:pt x="280" y="184"/>
                </a:lnTo>
                <a:lnTo>
                  <a:pt x="304" y="192"/>
                </a:lnTo>
                <a:lnTo>
                  <a:pt x="324" y="196"/>
                </a:lnTo>
                <a:lnTo>
                  <a:pt x="348" y="204"/>
                </a:lnTo>
                <a:lnTo>
                  <a:pt x="372" y="208"/>
                </a:lnTo>
                <a:lnTo>
                  <a:pt x="372" y="208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515012318"/>
      </p:ext>
    </p:extLst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" name="Freeform 340">
            <a:extLst>
              <a:ext uri="{FF2B5EF4-FFF2-40B4-BE49-F238E27FC236}">
                <a16:creationId xmlns:a16="http://schemas.microsoft.com/office/drawing/2014/main" id="{CE6221AF-75F4-4F6C-A930-C73F63879595}"/>
              </a:ext>
            </a:extLst>
          </p:cNvPr>
          <p:cNvSpPr>
            <a:spLocks/>
          </p:cNvSpPr>
          <p:nvPr/>
        </p:nvSpPr>
        <p:spPr bwMode="auto">
          <a:xfrm>
            <a:off x="1773675" y="701969"/>
            <a:ext cx="400103" cy="937023"/>
          </a:xfrm>
          <a:custGeom>
            <a:avLst/>
            <a:gdLst>
              <a:gd name="T0" fmla="*/ 16 w 108"/>
              <a:gd name="T1" fmla="*/ 28 h 180"/>
              <a:gd name="T2" fmla="*/ 8 w 108"/>
              <a:gd name="T3" fmla="*/ 24 h 180"/>
              <a:gd name="T4" fmla="*/ 4 w 108"/>
              <a:gd name="T5" fmla="*/ 20 h 180"/>
              <a:gd name="T6" fmla="*/ 0 w 108"/>
              <a:gd name="T7" fmla="*/ 16 h 180"/>
              <a:gd name="T8" fmla="*/ 0 w 108"/>
              <a:gd name="T9" fmla="*/ 8 h 180"/>
              <a:gd name="T10" fmla="*/ 0 w 108"/>
              <a:gd name="T11" fmla="*/ 4 h 180"/>
              <a:gd name="T12" fmla="*/ 4 w 108"/>
              <a:gd name="T13" fmla="*/ 4 h 180"/>
              <a:gd name="T14" fmla="*/ 8 w 108"/>
              <a:gd name="T15" fmla="*/ 0 h 180"/>
              <a:gd name="T16" fmla="*/ 16 w 108"/>
              <a:gd name="T17" fmla="*/ 0 h 180"/>
              <a:gd name="T18" fmla="*/ 28 w 108"/>
              <a:gd name="T19" fmla="*/ 0 h 180"/>
              <a:gd name="T20" fmla="*/ 40 w 108"/>
              <a:gd name="T21" fmla="*/ 0 h 180"/>
              <a:gd name="T22" fmla="*/ 52 w 108"/>
              <a:gd name="T23" fmla="*/ 0 h 180"/>
              <a:gd name="T24" fmla="*/ 68 w 108"/>
              <a:gd name="T25" fmla="*/ 4 h 180"/>
              <a:gd name="T26" fmla="*/ 76 w 108"/>
              <a:gd name="T27" fmla="*/ 24 h 180"/>
              <a:gd name="T28" fmla="*/ 80 w 108"/>
              <a:gd name="T29" fmla="*/ 44 h 180"/>
              <a:gd name="T30" fmla="*/ 84 w 108"/>
              <a:gd name="T31" fmla="*/ 60 h 180"/>
              <a:gd name="T32" fmla="*/ 88 w 108"/>
              <a:gd name="T33" fmla="*/ 76 h 180"/>
              <a:gd name="T34" fmla="*/ 92 w 108"/>
              <a:gd name="T35" fmla="*/ 92 h 180"/>
              <a:gd name="T36" fmla="*/ 96 w 108"/>
              <a:gd name="T37" fmla="*/ 108 h 180"/>
              <a:gd name="T38" fmla="*/ 100 w 108"/>
              <a:gd name="T39" fmla="*/ 120 h 180"/>
              <a:gd name="T40" fmla="*/ 104 w 108"/>
              <a:gd name="T41" fmla="*/ 132 h 180"/>
              <a:gd name="T42" fmla="*/ 104 w 108"/>
              <a:gd name="T43" fmla="*/ 144 h 180"/>
              <a:gd name="T44" fmla="*/ 104 w 108"/>
              <a:gd name="T45" fmla="*/ 152 h 180"/>
              <a:gd name="T46" fmla="*/ 108 w 108"/>
              <a:gd name="T47" fmla="*/ 160 h 180"/>
              <a:gd name="T48" fmla="*/ 108 w 108"/>
              <a:gd name="T49" fmla="*/ 164 h 180"/>
              <a:gd name="T50" fmla="*/ 104 w 108"/>
              <a:gd name="T51" fmla="*/ 172 h 180"/>
              <a:gd name="T52" fmla="*/ 104 w 108"/>
              <a:gd name="T53" fmla="*/ 172 h 180"/>
              <a:gd name="T54" fmla="*/ 104 w 108"/>
              <a:gd name="T55" fmla="*/ 176 h 180"/>
              <a:gd name="T56" fmla="*/ 100 w 108"/>
              <a:gd name="T57" fmla="*/ 176 h 180"/>
              <a:gd name="T58" fmla="*/ 92 w 108"/>
              <a:gd name="T59" fmla="*/ 180 h 180"/>
              <a:gd name="T60" fmla="*/ 84 w 108"/>
              <a:gd name="T61" fmla="*/ 176 h 180"/>
              <a:gd name="T62" fmla="*/ 80 w 108"/>
              <a:gd name="T63" fmla="*/ 172 h 180"/>
              <a:gd name="T64" fmla="*/ 76 w 108"/>
              <a:gd name="T65" fmla="*/ 168 h 180"/>
              <a:gd name="T66" fmla="*/ 72 w 108"/>
              <a:gd name="T67" fmla="*/ 164 h 180"/>
              <a:gd name="T68" fmla="*/ 72 w 108"/>
              <a:gd name="T69" fmla="*/ 160 h 180"/>
              <a:gd name="T70" fmla="*/ 68 w 108"/>
              <a:gd name="T71" fmla="*/ 152 h 180"/>
              <a:gd name="T72" fmla="*/ 64 w 108"/>
              <a:gd name="T73" fmla="*/ 144 h 180"/>
              <a:gd name="T74" fmla="*/ 60 w 108"/>
              <a:gd name="T75" fmla="*/ 136 h 180"/>
              <a:gd name="T76" fmla="*/ 56 w 108"/>
              <a:gd name="T77" fmla="*/ 124 h 180"/>
              <a:gd name="T78" fmla="*/ 52 w 108"/>
              <a:gd name="T79" fmla="*/ 112 h 180"/>
              <a:gd name="T80" fmla="*/ 48 w 108"/>
              <a:gd name="T81" fmla="*/ 96 h 180"/>
              <a:gd name="T82" fmla="*/ 44 w 108"/>
              <a:gd name="T83" fmla="*/ 84 h 180"/>
              <a:gd name="T84" fmla="*/ 40 w 108"/>
              <a:gd name="T85" fmla="*/ 72 h 180"/>
              <a:gd name="T86" fmla="*/ 36 w 108"/>
              <a:gd name="T87" fmla="*/ 60 h 180"/>
              <a:gd name="T88" fmla="*/ 28 w 108"/>
              <a:gd name="T89" fmla="*/ 52 h 180"/>
              <a:gd name="T90" fmla="*/ 24 w 108"/>
              <a:gd name="T91" fmla="*/ 44 h 180"/>
              <a:gd name="T92" fmla="*/ 20 w 108"/>
              <a:gd name="T93" fmla="*/ 36 h 180"/>
              <a:gd name="T94" fmla="*/ 16 w 108"/>
              <a:gd name="T95" fmla="*/ 32 h 180"/>
              <a:gd name="T96" fmla="*/ 16 w 108"/>
              <a:gd name="T97" fmla="*/ 28 h 180"/>
              <a:gd name="T98" fmla="*/ 16 w 108"/>
              <a:gd name="T99" fmla="*/ 28 h 1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08" h="180">
                <a:moveTo>
                  <a:pt x="16" y="28"/>
                </a:moveTo>
                <a:lnTo>
                  <a:pt x="8" y="24"/>
                </a:lnTo>
                <a:lnTo>
                  <a:pt x="4" y="20"/>
                </a:lnTo>
                <a:lnTo>
                  <a:pt x="0" y="16"/>
                </a:lnTo>
                <a:lnTo>
                  <a:pt x="0" y="8"/>
                </a:lnTo>
                <a:lnTo>
                  <a:pt x="0" y="4"/>
                </a:lnTo>
                <a:lnTo>
                  <a:pt x="4" y="4"/>
                </a:lnTo>
                <a:lnTo>
                  <a:pt x="8" y="0"/>
                </a:lnTo>
                <a:lnTo>
                  <a:pt x="16" y="0"/>
                </a:lnTo>
                <a:lnTo>
                  <a:pt x="28" y="0"/>
                </a:lnTo>
                <a:lnTo>
                  <a:pt x="40" y="0"/>
                </a:lnTo>
                <a:lnTo>
                  <a:pt x="52" y="0"/>
                </a:lnTo>
                <a:lnTo>
                  <a:pt x="68" y="4"/>
                </a:lnTo>
                <a:lnTo>
                  <a:pt x="76" y="24"/>
                </a:lnTo>
                <a:lnTo>
                  <a:pt x="80" y="44"/>
                </a:lnTo>
                <a:lnTo>
                  <a:pt x="84" y="60"/>
                </a:lnTo>
                <a:lnTo>
                  <a:pt x="88" y="76"/>
                </a:lnTo>
                <a:lnTo>
                  <a:pt x="92" y="92"/>
                </a:lnTo>
                <a:lnTo>
                  <a:pt x="96" y="108"/>
                </a:lnTo>
                <a:lnTo>
                  <a:pt x="100" y="120"/>
                </a:lnTo>
                <a:lnTo>
                  <a:pt x="104" y="132"/>
                </a:lnTo>
                <a:lnTo>
                  <a:pt x="104" y="144"/>
                </a:lnTo>
                <a:lnTo>
                  <a:pt x="104" y="152"/>
                </a:lnTo>
                <a:lnTo>
                  <a:pt x="108" y="160"/>
                </a:lnTo>
                <a:lnTo>
                  <a:pt x="108" y="164"/>
                </a:lnTo>
                <a:lnTo>
                  <a:pt x="104" y="172"/>
                </a:lnTo>
                <a:lnTo>
                  <a:pt x="104" y="172"/>
                </a:lnTo>
                <a:lnTo>
                  <a:pt x="104" y="176"/>
                </a:lnTo>
                <a:lnTo>
                  <a:pt x="100" y="176"/>
                </a:lnTo>
                <a:lnTo>
                  <a:pt x="92" y="180"/>
                </a:lnTo>
                <a:lnTo>
                  <a:pt x="84" y="176"/>
                </a:lnTo>
                <a:lnTo>
                  <a:pt x="80" y="172"/>
                </a:lnTo>
                <a:lnTo>
                  <a:pt x="76" y="168"/>
                </a:lnTo>
                <a:lnTo>
                  <a:pt x="72" y="164"/>
                </a:lnTo>
                <a:lnTo>
                  <a:pt x="72" y="160"/>
                </a:lnTo>
                <a:lnTo>
                  <a:pt x="68" y="152"/>
                </a:lnTo>
                <a:lnTo>
                  <a:pt x="64" y="144"/>
                </a:lnTo>
                <a:lnTo>
                  <a:pt x="60" y="136"/>
                </a:lnTo>
                <a:lnTo>
                  <a:pt x="56" y="124"/>
                </a:lnTo>
                <a:lnTo>
                  <a:pt x="52" y="112"/>
                </a:lnTo>
                <a:lnTo>
                  <a:pt x="48" y="96"/>
                </a:lnTo>
                <a:lnTo>
                  <a:pt x="44" y="84"/>
                </a:lnTo>
                <a:lnTo>
                  <a:pt x="40" y="72"/>
                </a:lnTo>
                <a:lnTo>
                  <a:pt x="36" y="60"/>
                </a:lnTo>
                <a:lnTo>
                  <a:pt x="28" y="52"/>
                </a:lnTo>
                <a:lnTo>
                  <a:pt x="24" y="44"/>
                </a:lnTo>
                <a:lnTo>
                  <a:pt x="20" y="36"/>
                </a:lnTo>
                <a:lnTo>
                  <a:pt x="16" y="32"/>
                </a:lnTo>
                <a:lnTo>
                  <a:pt x="16" y="28"/>
                </a:lnTo>
                <a:lnTo>
                  <a:pt x="16" y="28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7" name="Freeform 341">
            <a:extLst>
              <a:ext uri="{FF2B5EF4-FFF2-40B4-BE49-F238E27FC236}">
                <a16:creationId xmlns:a16="http://schemas.microsoft.com/office/drawing/2014/main" id="{3E35FA11-D176-4E6D-8C22-B3D4A728B3C6}"/>
              </a:ext>
            </a:extLst>
          </p:cNvPr>
          <p:cNvSpPr>
            <a:spLocks/>
          </p:cNvSpPr>
          <p:nvPr/>
        </p:nvSpPr>
        <p:spPr bwMode="auto">
          <a:xfrm>
            <a:off x="1995954" y="931019"/>
            <a:ext cx="785387" cy="270696"/>
          </a:xfrm>
          <a:custGeom>
            <a:avLst/>
            <a:gdLst>
              <a:gd name="T0" fmla="*/ 0 w 212"/>
              <a:gd name="T1" fmla="*/ 28 h 52"/>
              <a:gd name="T2" fmla="*/ 32 w 212"/>
              <a:gd name="T3" fmla="*/ 24 h 52"/>
              <a:gd name="T4" fmla="*/ 60 w 212"/>
              <a:gd name="T5" fmla="*/ 16 h 52"/>
              <a:gd name="T6" fmla="*/ 88 w 212"/>
              <a:gd name="T7" fmla="*/ 12 h 52"/>
              <a:gd name="T8" fmla="*/ 108 w 212"/>
              <a:gd name="T9" fmla="*/ 12 h 52"/>
              <a:gd name="T10" fmla="*/ 128 w 212"/>
              <a:gd name="T11" fmla="*/ 8 h 52"/>
              <a:gd name="T12" fmla="*/ 144 w 212"/>
              <a:gd name="T13" fmla="*/ 4 h 52"/>
              <a:gd name="T14" fmla="*/ 152 w 212"/>
              <a:gd name="T15" fmla="*/ 4 h 52"/>
              <a:gd name="T16" fmla="*/ 160 w 212"/>
              <a:gd name="T17" fmla="*/ 0 h 52"/>
              <a:gd name="T18" fmla="*/ 176 w 212"/>
              <a:gd name="T19" fmla="*/ 0 h 52"/>
              <a:gd name="T20" fmla="*/ 184 w 212"/>
              <a:gd name="T21" fmla="*/ 4 h 52"/>
              <a:gd name="T22" fmla="*/ 196 w 212"/>
              <a:gd name="T23" fmla="*/ 4 h 52"/>
              <a:gd name="T24" fmla="*/ 204 w 212"/>
              <a:gd name="T25" fmla="*/ 8 h 52"/>
              <a:gd name="T26" fmla="*/ 208 w 212"/>
              <a:gd name="T27" fmla="*/ 16 h 52"/>
              <a:gd name="T28" fmla="*/ 212 w 212"/>
              <a:gd name="T29" fmla="*/ 20 h 52"/>
              <a:gd name="T30" fmla="*/ 212 w 212"/>
              <a:gd name="T31" fmla="*/ 24 h 52"/>
              <a:gd name="T32" fmla="*/ 208 w 212"/>
              <a:gd name="T33" fmla="*/ 28 h 52"/>
              <a:gd name="T34" fmla="*/ 204 w 212"/>
              <a:gd name="T35" fmla="*/ 28 h 52"/>
              <a:gd name="T36" fmla="*/ 200 w 212"/>
              <a:gd name="T37" fmla="*/ 32 h 52"/>
              <a:gd name="T38" fmla="*/ 192 w 212"/>
              <a:gd name="T39" fmla="*/ 32 h 52"/>
              <a:gd name="T40" fmla="*/ 184 w 212"/>
              <a:gd name="T41" fmla="*/ 36 h 52"/>
              <a:gd name="T42" fmla="*/ 172 w 212"/>
              <a:gd name="T43" fmla="*/ 36 h 52"/>
              <a:gd name="T44" fmla="*/ 156 w 212"/>
              <a:gd name="T45" fmla="*/ 40 h 52"/>
              <a:gd name="T46" fmla="*/ 140 w 212"/>
              <a:gd name="T47" fmla="*/ 40 h 52"/>
              <a:gd name="T48" fmla="*/ 120 w 212"/>
              <a:gd name="T49" fmla="*/ 44 h 52"/>
              <a:gd name="T50" fmla="*/ 100 w 212"/>
              <a:gd name="T51" fmla="*/ 48 h 52"/>
              <a:gd name="T52" fmla="*/ 84 w 212"/>
              <a:gd name="T53" fmla="*/ 48 h 52"/>
              <a:gd name="T54" fmla="*/ 68 w 212"/>
              <a:gd name="T55" fmla="*/ 52 h 52"/>
              <a:gd name="T56" fmla="*/ 52 w 212"/>
              <a:gd name="T57" fmla="*/ 52 h 52"/>
              <a:gd name="T58" fmla="*/ 36 w 212"/>
              <a:gd name="T59" fmla="*/ 52 h 52"/>
              <a:gd name="T60" fmla="*/ 24 w 212"/>
              <a:gd name="T61" fmla="*/ 52 h 52"/>
              <a:gd name="T62" fmla="*/ 12 w 212"/>
              <a:gd name="T63" fmla="*/ 52 h 52"/>
              <a:gd name="T64" fmla="*/ 0 w 212"/>
              <a:gd name="T65" fmla="*/ 52 h 52"/>
              <a:gd name="T66" fmla="*/ 0 w 212"/>
              <a:gd name="T67" fmla="*/ 28 h 52"/>
              <a:gd name="T68" fmla="*/ 0 w 212"/>
              <a:gd name="T69" fmla="*/ 28 h 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212" h="52">
                <a:moveTo>
                  <a:pt x="0" y="28"/>
                </a:moveTo>
                <a:lnTo>
                  <a:pt x="32" y="24"/>
                </a:lnTo>
                <a:lnTo>
                  <a:pt x="60" y="16"/>
                </a:lnTo>
                <a:lnTo>
                  <a:pt x="88" y="12"/>
                </a:lnTo>
                <a:lnTo>
                  <a:pt x="108" y="12"/>
                </a:lnTo>
                <a:lnTo>
                  <a:pt x="128" y="8"/>
                </a:lnTo>
                <a:lnTo>
                  <a:pt x="144" y="4"/>
                </a:lnTo>
                <a:lnTo>
                  <a:pt x="152" y="4"/>
                </a:lnTo>
                <a:lnTo>
                  <a:pt x="160" y="0"/>
                </a:lnTo>
                <a:lnTo>
                  <a:pt x="176" y="0"/>
                </a:lnTo>
                <a:lnTo>
                  <a:pt x="184" y="4"/>
                </a:lnTo>
                <a:lnTo>
                  <a:pt x="196" y="4"/>
                </a:lnTo>
                <a:lnTo>
                  <a:pt x="204" y="8"/>
                </a:lnTo>
                <a:lnTo>
                  <a:pt x="208" y="16"/>
                </a:lnTo>
                <a:lnTo>
                  <a:pt x="212" y="20"/>
                </a:lnTo>
                <a:lnTo>
                  <a:pt x="212" y="24"/>
                </a:lnTo>
                <a:lnTo>
                  <a:pt x="208" y="28"/>
                </a:lnTo>
                <a:lnTo>
                  <a:pt x="204" y="28"/>
                </a:lnTo>
                <a:lnTo>
                  <a:pt x="200" y="32"/>
                </a:lnTo>
                <a:lnTo>
                  <a:pt x="192" y="32"/>
                </a:lnTo>
                <a:lnTo>
                  <a:pt x="184" y="36"/>
                </a:lnTo>
                <a:lnTo>
                  <a:pt x="172" y="36"/>
                </a:lnTo>
                <a:lnTo>
                  <a:pt x="156" y="40"/>
                </a:lnTo>
                <a:lnTo>
                  <a:pt x="140" y="40"/>
                </a:lnTo>
                <a:lnTo>
                  <a:pt x="120" y="44"/>
                </a:lnTo>
                <a:lnTo>
                  <a:pt x="100" y="48"/>
                </a:lnTo>
                <a:lnTo>
                  <a:pt x="84" y="48"/>
                </a:lnTo>
                <a:lnTo>
                  <a:pt x="68" y="52"/>
                </a:lnTo>
                <a:lnTo>
                  <a:pt x="52" y="52"/>
                </a:lnTo>
                <a:lnTo>
                  <a:pt x="36" y="52"/>
                </a:lnTo>
                <a:lnTo>
                  <a:pt x="24" y="52"/>
                </a:lnTo>
                <a:lnTo>
                  <a:pt x="12" y="52"/>
                </a:lnTo>
                <a:lnTo>
                  <a:pt x="0" y="52"/>
                </a:lnTo>
                <a:lnTo>
                  <a:pt x="0" y="28"/>
                </a:lnTo>
                <a:lnTo>
                  <a:pt x="0" y="28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8" name="Freeform 342">
            <a:extLst>
              <a:ext uri="{FF2B5EF4-FFF2-40B4-BE49-F238E27FC236}">
                <a16:creationId xmlns:a16="http://schemas.microsoft.com/office/drawing/2014/main" id="{E35E81EC-0A44-4715-B3CE-60CA514FC3E4}"/>
              </a:ext>
            </a:extLst>
          </p:cNvPr>
          <p:cNvSpPr>
            <a:spLocks/>
          </p:cNvSpPr>
          <p:nvPr/>
        </p:nvSpPr>
        <p:spPr bwMode="auto">
          <a:xfrm>
            <a:off x="2114503" y="1347474"/>
            <a:ext cx="785387" cy="166582"/>
          </a:xfrm>
          <a:custGeom>
            <a:avLst/>
            <a:gdLst>
              <a:gd name="T0" fmla="*/ 4 w 212"/>
              <a:gd name="T1" fmla="*/ 32 h 32"/>
              <a:gd name="T2" fmla="*/ 0 w 212"/>
              <a:gd name="T3" fmla="*/ 24 h 32"/>
              <a:gd name="T4" fmla="*/ 108 w 212"/>
              <a:gd name="T5" fmla="*/ 12 h 32"/>
              <a:gd name="T6" fmla="*/ 212 w 212"/>
              <a:gd name="T7" fmla="*/ 0 h 32"/>
              <a:gd name="T8" fmla="*/ 212 w 212"/>
              <a:gd name="T9" fmla="*/ 12 h 32"/>
              <a:gd name="T10" fmla="*/ 196 w 212"/>
              <a:gd name="T11" fmla="*/ 12 h 32"/>
              <a:gd name="T12" fmla="*/ 180 w 212"/>
              <a:gd name="T13" fmla="*/ 12 h 32"/>
              <a:gd name="T14" fmla="*/ 164 w 212"/>
              <a:gd name="T15" fmla="*/ 16 h 32"/>
              <a:gd name="T16" fmla="*/ 152 w 212"/>
              <a:gd name="T17" fmla="*/ 16 h 32"/>
              <a:gd name="T18" fmla="*/ 140 w 212"/>
              <a:gd name="T19" fmla="*/ 16 h 32"/>
              <a:gd name="T20" fmla="*/ 128 w 212"/>
              <a:gd name="T21" fmla="*/ 16 h 32"/>
              <a:gd name="T22" fmla="*/ 116 w 212"/>
              <a:gd name="T23" fmla="*/ 20 h 32"/>
              <a:gd name="T24" fmla="*/ 108 w 212"/>
              <a:gd name="T25" fmla="*/ 20 h 32"/>
              <a:gd name="T26" fmla="*/ 100 w 212"/>
              <a:gd name="T27" fmla="*/ 20 h 32"/>
              <a:gd name="T28" fmla="*/ 92 w 212"/>
              <a:gd name="T29" fmla="*/ 20 h 32"/>
              <a:gd name="T30" fmla="*/ 80 w 212"/>
              <a:gd name="T31" fmla="*/ 24 h 32"/>
              <a:gd name="T32" fmla="*/ 68 w 212"/>
              <a:gd name="T33" fmla="*/ 24 h 32"/>
              <a:gd name="T34" fmla="*/ 52 w 212"/>
              <a:gd name="T35" fmla="*/ 24 h 32"/>
              <a:gd name="T36" fmla="*/ 40 w 212"/>
              <a:gd name="T37" fmla="*/ 28 h 32"/>
              <a:gd name="T38" fmla="*/ 24 w 212"/>
              <a:gd name="T39" fmla="*/ 28 h 32"/>
              <a:gd name="T40" fmla="*/ 4 w 212"/>
              <a:gd name="T41" fmla="*/ 32 h 32"/>
              <a:gd name="T42" fmla="*/ 4 w 212"/>
              <a:gd name="T43" fmla="*/ 32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212" h="32">
                <a:moveTo>
                  <a:pt x="4" y="32"/>
                </a:moveTo>
                <a:lnTo>
                  <a:pt x="0" y="24"/>
                </a:lnTo>
                <a:lnTo>
                  <a:pt x="108" y="12"/>
                </a:lnTo>
                <a:lnTo>
                  <a:pt x="212" y="0"/>
                </a:lnTo>
                <a:lnTo>
                  <a:pt x="212" y="12"/>
                </a:lnTo>
                <a:lnTo>
                  <a:pt x="196" y="12"/>
                </a:lnTo>
                <a:lnTo>
                  <a:pt x="180" y="12"/>
                </a:lnTo>
                <a:lnTo>
                  <a:pt x="164" y="16"/>
                </a:lnTo>
                <a:lnTo>
                  <a:pt x="152" y="16"/>
                </a:lnTo>
                <a:lnTo>
                  <a:pt x="140" y="16"/>
                </a:lnTo>
                <a:lnTo>
                  <a:pt x="128" y="16"/>
                </a:lnTo>
                <a:lnTo>
                  <a:pt x="116" y="20"/>
                </a:lnTo>
                <a:lnTo>
                  <a:pt x="108" y="20"/>
                </a:lnTo>
                <a:lnTo>
                  <a:pt x="100" y="20"/>
                </a:lnTo>
                <a:lnTo>
                  <a:pt x="92" y="20"/>
                </a:lnTo>
                <a:lnTo>
                  <a:pt x="80" y="24"/>
                </a:lnTo>
                <a:lnTo>
                  <a:pt x="68" y="24"/>
                </a:lnTo>
                <a:lnTo>
                  <a:pt x="52" y="24"/>
                </a:lnTo>
                <a:lnTo>
                  <a:pt x="40" y="28"/>
                </a:lnTo>
                <a:lnTo>
                  <a:pt x="24" y="28"/>
                </a:lnTo>
                <a:lnTo>
                  <a:pt x="4" y="32"/>
                </a:lnTo>
                <a:lnTo>
                  <a:pt x="4" y="32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9" name="Freeform 343">
            <a:extLst>
              <a:ext uri="{FF2B5EF4-FFF2-40B4-BE49-F238E27FC236}">
                <a16:creationId xmlns:a16="http://schemas.microsoft.com/office/drawing/2014/main" id="{8149E894-B43A-4B09-BF3F-6158825A4FA2}"/>
              </a:ext>
            </a:extLst>
          </p:cNvPr>
          <p:cNvSpPr>
            <a:spLocks/>
          </p:cNvSpPr>
          <p:nvPr/>
        </p:nvSpPr>
        <p:spPr bwMode="auto">
          <a:xfrm>
            <a:off x="1432846" y="1638992"/>
            <a:ext cx="652020" cy="770441"/>
          </a:xfrm>
          <a:custGeom>
            <a:avLst/>
            <a:gdLst>
              <a:gd name="T0" fmla="*/ 56 w 176"/>
              <a:gd name="T1" fmla="*/ 132 h 148"/>
              <a:gd name="T2" fmla="*/ 44 w 176"/>
              <a:gd name="T3" fmla="*/ 136 h 148"/>
              <a:gd name="T4" fmla="*/ 36 w 176"/>
              <a:gd name="T5" fmla="*/ 140 h 148"/>
              <a:gd name="T6" fmla="*/ 28 w 176"/>
              <a:gd name="T7" fmla="*/ 144 h 148"/>
              <a:gd name="T8" fmla="*/ 20 w 176"/>
              <a:gd name="T9" fmla="*/ 148 h 148"/>
              <a:gd name="T10" fmla="*/ 12 w 176"/>
              <a:gd name="T11" fmla="*/ 148 h 148"/>
              <a:gd name="T12" fmla="*/ 8 w 176"/>
              <a:gd name="T13" fmla="*/ 148 h 148"/>
              <a:gd name="T14" fmla="*/ 4 w 176"/>
              <a:gd name="T15" fmla="*/ 148 h 148"/>
              <a:gd name="T16" fmla="*/ 0 w 176"/>
              <a:gd name="T17" fmla="*/ 148 h 148"/>
              <a:gd name="T18" fmla="*/ 0 w 176"/>
              <a:gd name="T19" fmla="*/ 144 h 148"/>
              <a:gd name="T20" fmla="*/ 0 w 176"/>
              <a:gd name="T21" fmla="*/ 144 h 148"/>
              <a:gd name="T22" fmla="*/ 0 w 176"/>
              <a:gd name="T23" fmla="*/ 140 h 148"/>
              <a:gd name="T24" fmla="*/ 4 w 176"/>
              <a:gd name="T25" fmla="*/ 132 h 148"/>
              <a:gd name="T26" fmla="*/ 8 w 176"/>
              <a:gd name="T27" fmla="*/ 128 h 148"/>
              <a:gd name="T28" fmla="*/ 16 w 176"/>
              <a:gd name="T29" fmla="*/ 120 h 148"/>
              <a:gd name="T30" fmla="*/ 24 w 176"/>
              <a:gd name="T31" fmla="*/ 116 h 148"/>
              <a:gd name="T32" fmla="*/ 32 w 176"/>
              <a:gd name="T33" fmla="*/ 104 h 148"/>
              <a:gd name="T34" fmla="*/ 52 w 176"/>
              <a:gd name="T35" fmla="*/ 92 h 148"/>
              <a:gd name="T36" fmla="*/ 68 w 176"/>
              <a:gd name="T37" fmla="*/ 76 h 148"/>
              <a:gd name="T38" fmla="*/ 84 w 176"/>
              <a:gd name="T39" fmla="*/ 60 h 148"/>
              <a:gd name="T40" fmla="*/ 96 w 176"/>
              <a:gd name="T41" fmla="*/ 48 h 148"/>
              <a:gd name="T42" fmla="*/ 100 w 176"/>
              <a:gd name="T43" fmla="*/ 36 h 148"/>
              <a:gd name="T44" fmla="*/ 104 w 176"/>
              <a:gd name="T45" fmla="*/ 28 h 148"/>
              <a:gd name="T46" fmla="*/ 108 w 176"/>
              <a:gd name="T47" fmla="*/ 20 h 148"/>
              <a:gd name="T48" fmla="*/ 108 w 176"/>
              <a:gd name="T49" fmla="*/ 16 h 148"/>
              <a:gd name="T50" fmla="*/ 104 w 176"/>
              <a:gd name="T51" fmla="*/ 12 h 148"/>
              <a:gd name="T52" fmla="*/ 104 w 176"/>
              <a:gd name="T53" fmla="*/ 8 h 148"/>
              <a:gd name="T54" fmla="*/ 108 w 176"/>
              <a:gd name="T55" fmla="*/ 4 h 148"/>
              <a:gd name="T56" fmla="*/ 112 w 176"/>
              <a:gd name="T57" fmla="*/ 0 h 148"/>
              <a:gd name="T58" fmla="*/ 120 w 176"/>
              <a:gd name="T59" fmla="*/ 0 h 148"/>
              <a:gd name="T60" fmla="*/ 128 w 176"/>
              <a:gd name="T61" fmla="*/ 4 h 148"/>
              <a:gd name="T62" fmla="*/ 140 w 176"/>
              <a:gd name="T63" fmla="*/ 4 h 148"/>
              <a:gd name="T64" fmla="*/ 152 w 176"/>
              <a:gd name="T65" fmla="*/ 12 h 148"/>
              <a:gd name="T66" fmla="*/ 160 w 176"/>
              <a:gd name="T67" fmla="*/ 20 h 148"/>
              <a:gd name="T68" fmla="*/ 168 w 176"/>
              <a:gd name="T69" fmla="*/ 24 h 148"/>
              <a:gd name="T70" fmla="*/ 172 w 176"/>
              <a:gd name="T71" fmla="*/ 32 h 148"/>
              <a:gd name="T72" fmla="*/ 176 w 176"/>
              <a:gd name="T73" fmla="*/ 36 h 148"/>
              <a:gd name="T74" fmla="*/ 176 w 176"/>
              <a:gd name="T75" fmla="*/ 36 h 148"/>
              <a:gd name="T76" fmla="*/ 176 w 176"/>
              <a:gd name="T77" fmla="*/ 40 h 148"/>
              <a:gd name="T78" fmla="*/ 172 w 176"/>
              <a:gd name="T79" fmla="*/ 44 h 148"/>
              <a:gd name="T80" fmla="*/ 168 w 176"/>
              <a:gd name="T81" fmla="*/ 48 h 148"/>
              <a:gd name="T82" fmla="*/ 160 w 176"/>
              <a:gd name="T83" fmla="*/ 52 h 148"/>
              <a:gd name="T84" fmla="*/ 156 w 176"/>
              <a:gd name="T85" fmla="*/ 60 h 148"/>
              <a:gd name="T86" fmla="*/ 148 w 176"/>
              <a:gd name="T87" fmla="*/ 68 h 148"/>
              <a:gd name="T88" fmla="*/ 140 w 176"/>
              <a:gd name="T89" fmla="*/ 72 h 148"/>
              <a:gd name="T90" fmla="*/ 120 w 176"/>
              <a:gd name="T91" fmla="*/ 88 h 148"/>
              <a:gd name="T92" fmla="*/ 100 w 176"/>
              <a:gd name="T93" fmla="*/ 104 h 148"/>
              <a:gd name="T94" fmla="*/ 76 w 176"/>
              <a:gd name="T95" fmla="*/ 120 h 148"/>
              <a:gd name="T96" fmla="*/ 56 w 176"/>
              <a:gd name="T97" fmla="*/ 132 h 148"/>
              <a:gd name="T98" fmla="*/ 56 w 176"/>
              <a:gd name="T99" fmla="*/ 132 h 1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76" h="148">
                <a:moveTo>
                  <a:pt x="56" y="132"/>
                </a:moveTo>
                <a:lnTo>
                  <a:pt x="44" y="136"/>
                </a:lnTo>
                <a:lnTo>
                  <a:pt x="36" y="140"/>
                </a:lnTo>
                <a:lnTo>
                  <a:pt x="28" y="144"/>
                </a:lnTo>
                <a:lnTo>
                  <a:pt x="20" y="148"/>
                </a:lnTo>
                <a:lnTo>
                  <a:pt x="12" y="148"/>
                </a:lnTo>
                <a:lnTo>
                  <a:pt x="8" y="148"/>
                </a:lnTo>
                <a:lnTo>
                  <a:pt x="4" y="148"/>
                </a:lnTo>
                <a:lnTo>
                  <a:pt x="0" y="148"/>
                </a:lnTo>
                <a:lnTo>
                  <a:pt x="0" y="144"/>
                </a:lnTo>
                <a:lnTo>
                  <a:pt x="0" y="144"/>
                </a:lnTo>
                <a:lnTo>
                  <a:pt x="0" y="140"/>
                </a:lnTo>
                <a:lnTo>
                  <a:pt x="4" y="132"/>
                </a:lnTo>
                <a:lnTo>
                  <a:pt x="8" y="128"/>
                </a:lnTo>
                <a:lnTo>
                  <a:pt x="16" y="120"/>
                </a:lnTo>
                <a:lnTo>
                  <a:pt x="24" y="116"/>
                </a:lnTo>
                <a:lnTo>
                  <a:pt x="32" y="104"/>
                </a:lnTo>
                <a:lnTo>
                  <a:pt x="52" y="92"/>
                </a:lnTo>
                <a:lnTo>
                  <a:pt x="68" y="76"/>
                </a:lnTo>
                <a:lnTo>
                  <a:pt x="84" y="60"/>
                </a:lnTo>
                <a:lnTo>
                  <a:pt x="96" y="48"/>
                </a:lnTo>
                <a:lnTo>
                  <a:pt x="100" y="36"/>
                </a:lnTo>
                <a:lnTo>
                  <a:pt x="104" y="28"/>
                </a:lnTo>
                <a:lnTo>
                  <a:pt x="108" y="20"/>
                </a:lnTo>
                <a:lnTo>
                  <a:pt x="108" y="16"/>
                </a:lnTo>
                <a:lnTo>
                  <a:pt x="104" y="12"/>
                </a:lnTo>
                <a:lnTo>
                  <a:pt x="104" y="8"/>
                </a:lnTo>
                <a:lnTo>
                  <a:pt x="108" y="4"/>
                </a:lnTo>
                <a:lnTo>
                  <a:pt x="112" y="0"/>
                </a:lnTo>
                <a:lnTo>
                  <a:pt x="120" y="0"/>
                </a:lnTo>
                <a:lnTo>
                  <a:pt x="128" y="4"/>
                </a:lnTo>
                <a:lnTo>
                  <a:pt x="140" y="4"/>
                </a:lnTo>
                <a:lnTo>
                  <a:pt x="152" y="12"/>
                </a:lnTo>
                <a:lnTo>
                  <a:pt x="160" y="20"/>
                </a:lnTo>
                <a:lnTo>
                  <a:pt x="168" y="24"/>
                </a:lnTo>
                <a:lnTo>
                  <a:pt x="172" y="32"/>
                </a:lnTo>
                <a:lnTo>
                  <a:pt x="176" y="36"/>
                </a:lnTo>
                <a:lnTo>
                  <a:pt x="176" y="36"/>
                </a:lnTo>
                <a:lnTo>
                  <a:pt x="176" y="40"/>
                </a:lnTo>
                <a:lnTo>
                  <a:pt x="172" y="44"/>
                </a:lnTo>
                <a:lnTo>
                  <a:pt x="168" y="48"/>
                </a:lnTo>
                <a:lnTo>
                  <a:pt x="160" y="52"/>
                </a:lnTo>
                <a:lnTo>
                  <a:pt x="156" y="60"/>
                </a:lnTo>
                <a:lnTo>
                  <a:pt x="148" y="68"/>
                </a:lnTo>
                <a:lnTo>
                  <a:pt x="140" y="72"/>
                </a:lnTo>
                <a:lnTo>
                  <a:pt x="120" y="88"/>
                </a:lnTo>
                <a:lnTo>
                  <a:pt x="100" y="104"/>
                </a:lnTo>
                <a:lnTo>
                  <a:pt x="76" y="120"/>
                </a:lnTo>
                <a:lnTo>
                  <a:pt x="56" y="132"/>
                </a:lnTo>
                <a:lnTo>
                  <a:pt x="56" y="132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0" name="Freeform 344">
            <a:extLst>
              <a:ext uri="{FF2B5EF4-FFF2-40B4-BE49-F238E27FC236}">
                <a16:creationId xmlns:a16="http://schemas.microsoft.com/office/drawing/2014/main" id="{7EEAA361-2E45-415D-A608-ADEC18E357D6}"/>
              </a:ext>
            </a:extLst>
          </p:cNvPr>
          <p:cNvSpPr>
            <a:spLocks/>
          </p:cNvSpPr>
          <p:nvPr/>
        </p:nvSpPr>
        <p:spPr bwMode="auto">
          <a:xfrm>
            <a:off x="1788493" y="1743106"/>
            <a:ext cx="1289220" cy="395632"/>
          </a:xfrm>
          <a:custGeom>
            <a:avLst/>
            <a:gdLst>
              <a:gd name="T0" fmla="*/ 0 w 348"/>
              <a:gd name="T1" fmla="*/ 44 h 76"/>
              <a:gd name="T2" fmla="*/ 16 w 348"/>
              <a:gd name="T3" fmla="*/ 44 h 76"/>
              <a:gd name="T4" fmla="*/ 36 w 348"/>
              <a:gd name="T5" fmla="*/ 44 h 76"/>
              <a:gd name="T6" fmla="*/ 56 w 348"/>
              <a:gd name="T7" fmla="*/ 40 h 76"/>
              <a:gd name="T8" fmla="*/ 76 w 348"/>
              <a:gd name="T9" fmla="*/ 40 h 76"/>
              <a:gd name="T10" fmla="*/ 100 w 348"/>
              <a:gd name="T11" fmla="*/ 36 h 76"/>
              <a:gd name="T12" fmla="*/ 124 w 348"/>
              <a:gd name="T13" fmla="*/ 32 h 76"/>
              <a:gd name="T14" fmla="*/ 148 w 348"/>
              <a:gd name="T15" fmla="*/ 28 h 76"/>
              <a:gd name="T16" fmla="*/ 176 w 348"/>
              <a:gd name="T17" fmla="*/ 20 h 76"/>
              <a:gd name="T18" fmla="*/ 200 w 348"/>
              <a:gd name="T19" fmla="*/ 16 h 76"/>
              <a:gd name="T20" fmla="*/ 224 w 348"/>
              <a:gd name="T21" fmla="*/ 12 h 76"/>
              <a:gd name="T22" fmla="*/ 244 w 348"/>
              <a:gd name="T23" fmla="*/ 8 h 76"/>
              <a:gd name="T24" fmla="*/ 264 w 348"/>
              <a:gd name="T25" fmla="*/ 4 h 76"/>
              <a:gd name="T26" fmla="*/ 280 w 348"/>
              <a:gd name="T27" fmla="*/ 4 h 76"/>
              <a:gd name="T28" fmla="*/ 292 w 348"/>
              <a:gd name="T29" fmla="*/ 0 h 76"/>
              <a:gd name="T30" fmla="*/ 304 w 348"/>
              <a:gd name="T31" fmla="*/ 0 h 76"/>
              <a:gd name="T32" fmla="*/ 312 w 348"/>
              <a:gd name="T33" fmla="*/ 0 h 76"/>
              <a:gd name="T34" fmla="*/ 324 w 348"/>
              <a:gd name="T35" fmla="*/ 0 h 76"/>
              <a:gd name="T36" fmla="*/ 332 w 348"/>
              <a:gd name="T37" fmla="*/ 4 h 76"/>
              <a:gd name="T38" fmla="*/ 340 w 348"/>
              <a:gd name="T39" fmla="*/ 8 h 76"/>
              <a:gd name="T40" fmla="*/ 348 w 348"/>
              <a:gd name="T41" fmla="*/ 16 h 76"/>
              <a:gd name="T42" fmla="*/ 348 w 348"/>
              <a:gd name="T43" fmla="*/ 16 h 76"/>
              <a:gd name="T44" fmla="*/ 348 w 348"/>
              <a:gd name="T45" fmla="*/ 20 h 76"/>
              <a:gd name="T46" fmla="*/ 344 w 348"/>
              <a:gd name="T47" fmla="*/ 20 h 76"/>
              <a:gd name="T48" fmla="*/ 340 w 348"/>
              <a:gd name="T49" fmla="*/ 24 h 76"/>
              <a:gd name="T50" fmla="*/ 336 w 348"/>
              <a:gd name="T51" fmla="*/ 24 h 76"/>
              <a:gd name="T52" fmla="*/ 332 w 348"/>
              <a:gd name="T53" fmla="*/ 28 h 76"/>
              <a:gd name="T54" fmla="*/ 328 w 348"/>
              <a:gd name="T55" fmla="*/ 28 h 76"/>
              <a:gd name="T56" fmla="*/ 320 w 348"/>
              <a:gd name="T57" fmla="*/ 32 h 76"/>
              <a:gd name="T58" fmla="*/ 308 w 348"/>
              <a:gd name="T59" fmla="*/ 36 h 76"/>
              <a:gd name="T60" fmla="*/ 300 w 348"/>
              <a:gd name="T61" fmla="*/ 36 h 76"/>
              <a:gd name="T62" fmla="*/ 288 w 348"/>
              <a:gd name="T63" fmla="*/ 40 h 76"/>
              <a:gd name="T64" fmla="*/ 276 w 348"/>
              <a:gd name="T65" fmla="*/ 44 h 76"/>
              <a:gd name="T66" fmla="*/ 264 w 348"/>
              <a:gd name="T67" fmla="*/ 44 h 76"/>
              <a:gd name="T68" fmla="*/ 248 w 348"/>
              <a:gd name="T69" fmla="*/ 48 h 76"/>
              <a:gd name="T70" fmla="*/ 236 w 348"/>
              <a:gd name="T71" fmla="*/ 52 h 76"/>
              <a:gd name="T72" fmla="*/ 216 w 348"/>
              <a:gd name="T73" fmla="*/ 52 h 76"/>
              <a:gd name="T74" fmla="*/ 184 w 348"/>
              <a:gd name="T75" fmla="*/ 60 h 76"/>
              <a:gd name="T76" fmla="*/ 156 w 348"/>
              <a:gd name="T77" fmla="*/ 64 h 76"/>
              <a:gd name="T78" fmla="*/ 132 w 348"/>
              <a:gd name="T79" fmla="*/ 68 h 76"/>
              <a:gd name="T80" fmla="*/ 108 w 348"/>
              <a:gd name="T81" fmla="*/ 72 h 76"/>
              <a:gd name="T82" fmla="*/ 88 w 348"/>
              <a:gd name="T83" fmla="*/ 72 h 76"/>
              <a:gd name="T84" fmla="*/ 76 w 348"/>
              <a:gd name="T85" fmla="*/ 76 h 76"/>
              <a:gd name="T86" fmla="*/ 64 w 348"/>
              <a:gd name="T87" fmla="*/ 76 h 76"/>
              <a:gd name="T88" fmla="*/ 56 w 348"/>
              <a:gd name="T89" fmla="*/ 76 h 76"/>
              <a:gd name="T90" fmla="*/ 48 w 348"/>
              <a:gd name="T91" fmla="*/ 76 h 76"/>
              <a:gd name="T92" fmla="*/ 40 w 348"/>
              <a:gd name="T93" fmla="*/ 76 h 76"/>
              <a:gd name="T94" fmla="*/ 36 w 348"/>
              <a:gd name="T95" fmla="*/ 72 h 76"/>
              <a:gd name="T96" fmla="*/ 28 w 348"/>
              <a:gd name="T97" fmla="*/ 68 h 76"/>
              <a:gd name="T98" fmla="*/ 16 w 348"/>
              <a:gd name="T99" fmla="*/ 60 h 76"/>
              <a:gd name="T100" fmla="*/ 0 w 348"/>
              <a:gd name="T101" fmla="*/ 44 h 76"/>
              <a:gd name="T102" fmla="*/ 0 w 348"/>
              <a:gd name="T103" fmla="*/ 44 h 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348" h="76">
                <a:moveTo>
                  <a:pt x="0" y="44"/>
                </a:moveTo>
                <a:lnTo>
                  <a:pt x="16" y="44"/>
                </a:lnTo>
                <a:lnTo>
                  <a:pt x="36" y="44"/>
                </a:lnTo>
                <a:lnTo>
                  <a:pt x="56" y="40"/>
                </a:lnTo>
                <a:lnTo>
                  <a:pt x="76" y="40"/>
                </a:lnTo>
                <a:lnTo>
                  <a:pt x="100" y="36"/>
                </a:lnTo>
                <a:lnTo>
                  <a:pt x="124" y="32"/>
                </a:lnTo>
                <a:lnTo>
                  <a:pt x="148" y="28"/>
                </a:lnTo>
                <a:lnTo>
                  <a:pt x="176" y="20"/>
                </a:lnTo>
                <a:lnTo>
                  <a:pt x="200" y="16"/>
                </a:lnTo>
                <a:lnTo>
                  <a:pt x="224" y="12"/>
                </a:lnTo>
                <a:lnTo>
                  <a:pt x="244" y="8"/>
                </a:lnTo>
                <a:lnTo>
                  <a:pt x="264" y="4"/>
                </a:lnTo>
                <a:lnTo>
                  <a:pt x="280" y="4"/>
                </a:lnTo>
                <a:lnTo>
                  <a:pt x="292" y="0"/>
                </a:lnTo>
                <a:lnTo>
                  <a:pt x="304" y="0"/>
                </a:lnTo>
                <a:lnTo>
                  <a:pt x="312" y="0"/>
                </a:lnTo>
                <a:lnTo>
                  <a:pt x="324" y="0"/>
                </a:lnTo>
                <a:lnTo>
                  <a:pt x="332" y="4"/>
                </a:lnTo>
                <a:lnTo>
                  <a:pt x="340" y="8"/>
                </a:lnTo>
                <a:lnTo>
                  <a:pt x="348" y="16"/>
                </a:lnTo>
                <a:lnTo>
                  <a:pt x="348" y="16"/>
                </a:lnTo>
                <a:lnTo>
                  <a:pt x="348" y="20"/>
                </a:lnTo>
                <a:lnTo>
                  <a:pt x="344" y="20"/>
                </a:lnTo>
                <a:lnTo>
                  <a:pt x="340" y="24"/>
                </a:lnTo>
                <a:lnTo>
                  <a:pt x="336" y="24"/>
                </a:lnTo>
                <a:lnTo>
                  <a:pt x="332" y="28"/>
                </a:lnTo>
                <a:lnTo>
                  <a:pt x="328" y="28"/>
                </a:lnTo>
                <a:lnTo>
                  <a:pt x="320" y="32"/>
                </a:lnTo>
                <a:lnTo>
                  <a:pt x="308" y="36"/>
                </a:lnTo>
                <a:lnTo>
                  <a:pt x="300" y="36"/>
                </a:lnTo>
                <a:lnTo>
                  <a:pt x="288" y="40"/>
                </a:lnTo>
                <a:lnTo>
                  <a:pt x="276" y="44"/>
                </a:lnTo>
                <a:lnTo>
                  <a:pt x="264" y="44"/>
                </a:lnTo>
                <a:lnTo>
                  <a:pt x="248" y="48"/>
                </a:lnTo>
                <a:lnTo>
                  <a:pt x="236" y="52"/>
                </a:lnTo>
                <a:lnTo>
                  <a:pt x="216" y="52"/>
                </a:lnTo>
                <a:lnTo>
                  <a:pt x="184" y="60"/>
                </a:lnTo>
                <a:lnTo>
                  <a:pt x="156" y="64"/>
                </a:lnTo>
                <a:lnTo>
                  <a:pt x="132" y="68"/>
                </a:lnTo>
                <a:lnTo>
                  <a:pt x="108" y="72"/>
                </a:lnTo>
                <a:lnTo>
                  <a:pt x="88" y="72"/>
                </a:lnTo>
                <a:lnTo>
                  <a:pt x="76" y="76"/>
                </a:lnTo>
                <a:lnTo>
                  <a:pt x="64" y="76"/>
                </a:lnTo>
                <a:lnTo>
                  <a:pt x="56" y="76"/>
                </a:lnTo>
                <a:lnTo>
                  <a:pt x="48" y="76"/>
                </a:lnTo>
                <a:lnTo>
                  <a:pt x="40" y="76"/>
                </a:lnTo>
                <a:lnTo>
                  <a:pt x="36" y="72"/>
                </a:lnTo>
                <a:lnTo>
                  <a:pt x="28" y="68"/>
                </a:lnTo>
                <a:lnTo>
                  <a:pt x="16" y="60"/>
                </a:lnTo>
                <a:lnTo>
                  <a:pt x="0" y="44"/>
                </a:lnTo>
                <a:lnTo>
                  <a:pt x="0" y="44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1" name="Freeform 345">
            <a:extLst>
              <a:ext uri="{FF2B5EF4-FFF2-40B4-BE49-F238E27FC236}">
                <a16:creationId xmlns:a16="http://schemas.microsoft.com/office/drawing/2014/main" id="{14B8AC3B-C1E0-4485-B7A2-EAD07E37FC6A}"/>
              </a:ext>
            </a:extLst>
          </p:cNvPr>
          <p:cNvSpPr>
            <a:spLocks/>
          </p:cNvSpPr>
          <p:nvPr/>
        </p:nvSpPr>
        <p:spPr bwMode="auto">
          <a:xfrm>
            <a:off x="2292327" y="1493233"/>
            <a:ext cx="296373" cy="1415946"/>
          </a:xfrm>
          <a:custGeom>
            <a:avLst/>
            <a:gdLst>
              <a:gd name="T0" fmla="*/ 72 w 80"/>
              <a:gd name="T1" fmla="*/ 92 h 272"/>
              <a:gd name="T2" fmla="*/ 72 w 80"/>
              <a:gd name="T3" fmla="*/ 104 h 272"/>
              <a:gd name="T4" fmla="*/ 72 w 80"/>
              <a:gd name="T5" fmla="*/ 116 h 272"/>
              <a:gd name="T6" fmla="*/ 72 w 80"/>
              <a:gd name="T7" fmla="*/ 136 h 272"/>
              <a:gd name="T8" fmla="*/ 72 w 80"/>
              <a:gd name="T9" fmla="*/ 156 h 272"/>
              <a:gd name="T10" fmla="*/ 72 w 80"/>
              <a:gd name="T11" fmla="*/ 180 h 272"/>
              <a:gd name="T12" fmla="*/ 72 w 80"/>
              <a:gd name="T13" fmla="*/ 208 h 272"/>
              <a:gd name="T14" fmla="*/ 72 w 80"/>
              <a:gd name="T15" fmla="*/ 240 h 272"/>
              <a:gd name="T16" fmla="*/ 72 w 80"/>
              <a:gd name="T17" fmla="*/ 272 h 272"/>
              <a:gd name="T18" fmla="*/ 16 w 80"/>
              <a:gd name="T19" fmla="*/ 272 h 272"/>
              <a:gd name="T20" fmla="*/ 16 w 80"/>
              <a:gd name="T21" fmla="*/ 268 h 272"/>
              <a:gd name="T22" fmla="*/ 16 w 80"/>
              <a:gd name="T23" fmla="*/ 264 h 272"/>
              <a:gd name="T24" fmla="*/ 16 w 80"/>
              <a:gd name="T25" fmla="*/ 256 h 272"/>
              <a:gd name="T26" fmla="*/ 16 w 80"/>
              <a:gd name="T27" fmla="*/ 248 h 272"/>
              <a:gd name="T28" fmla="*/ 20 w 80"/>
              <a:gd name="T29" fmla="*/ 240 h 272"/>
              <a:gd name="T30" fmla="*/ 20 w 80"/>
              <a:gd name="T31" fmla="*/ 232 h 272"/>
              <a:gd name="T32" fmla="*/ 20 w 80"/>
              <a:gd name="T33" fmla="*/ 220 h 272"/>
              <a:gd name="T34" fmla="*/ 20 w 80"/>
              <a:gd name="T35" fmla="*/ 208 h 272"/>
              <a:gd name="T36" fmla="*/ 20 w 80"/>
              <a:gd name="T37" fmla="*/ 184 h 272"/>
              <a:gd name="T38" fmla="*/ 20 w 80"/>
              <a:gd name="T39" fmla="*/ 156 h 272"/>
              <a:gd name="T40" fmla="*/ 20 w 80"/>
              <a:gd name="T41" fmla="*/ 124 h 272"/>
              <a:gd name="T42" fmla="*/ 16 w 80"/>
              <a:gd name="T43" fmla="*/ 92 h 272"/>
              <a:gd name="T44" fmla="*/ 16 w 80"/>
              <a:gd name="T45" fmla="*/ 76 h 272"/>
              <a:gd name="T46" fmla="*/ 16 w 80"/>
              <a:gd name="T47" fmla="*/ 64 h 272"/>
              <a:gd name="T48" fmla="*/ 12 w 80"/>
              <a:gd name="T49" fmla="*/ 52 h 272"/>
              <a:gd name="T50" fmla="*/ 12 w 80"/>
              <a:gd name="T51" fmla="*/ 40 h 272"/>
              <a:gd name="T52" fmla="*/ 12 w 80"/>
              <a:gd name="T53" fmla="*/ 32 h 272"/>
              <a:gd name="T54" fmla="*/ 8 w 80"/>
              <a:gd name="T55" fmla="*/ 28 h 272"/>
              <a:gd name="T56" fmla="*/ 8 w 80"/>
              <a:gd name="T57" fmla="*/ 24 h 272"/>
              <a:gd name="T58" fmla="*/ 4 w 80"/>
              <a:gd name="T59" fmla="*/ 20 h 272"/>
              <a:gd name="T60" fmla="*/ 4 w 80"/>
              <a:gd name="T61" fmla="*/ 20 h 272"/>
              <a:gd name="T62" fmla="*/ 0 w 80"/>
              <a:gd name="T63" fmla="*/ 16 h 272"/>
              <a:gd name="T64" fmla="*/ 0 w 80"/>
              <a:gd name="T65" fmla="*/ 12 h 272"/>
              <a:gd name="T66" fmla="*/ 0 w 80"/>
              <a:gd name="T67" fmla="*/ 8 h 272"/>
              <a:gd name="T68" fmla="*/ 4 w 80"/>
              <a:gd name="T69" fmla="*/ 4 h 272"/>
              <a:gd name="T70" fmla="*/ 4 w 80"/>
              <a:gd name="T71" fmla="*/ 0 h 272"/>
              <a:gd name="T72" fmla="*/ 8 w 80"/>
              <a:gd name="T73" fmla="*/ 0 h 272"/>
              <a:gd name="T74" fmla="*/ 16 w 80"/>
              <a:gd name="T75" fmla="*/ 0 h 272"/>
              <a:gd name="T76" fmla="*/ 20 w 80"/>
              <a:gd name="T77" fmla="*/ 0 h 272"/>
              <a:gd name="T78" fmla="*/ 32 w 80"/>
              <a:gd name="T79" fmla="*/ 0 h 272"/>
              <a:gd name="T80" fmla="*/ 40 w 80"/>
              <a:gd name="T81" fmla="*/ 4 h 272"/>
              <a:gd name="T82" fmla="*/ 52 w 80"/>
              <a:gd name="T83" fmla="*/ 4 h 272"/>
              <a:gd name="T84" fmla="*/ 64 w 80"/>
              <a:gd name="T85" fmla="*/ 8 h 272"/>
              <a:gd name="T86" fmla="*/ 72 w 80"/>
              <a:gd name="T87" fmla="*/ 12 h 272"/>
              <a:gd name="T88" fmla="*/ 76 w 80"/>
              <a:gd name="T89" fmla="*/ 16 h 272"/>
              <a:gd name="T90" fmla="*/ 80 w 80"/>
              <a:gd name="T91" fmla="*/ 20 h 272"/>
              <a:gd name="T92" fmla="*/ 80 w 80"/>
              <a:gd name="T93" fmla="*/ 32 h 272"/>
              <a:gd name="T94" fmla="*/ 76 w 80"/>
              <a:gd name="T95" fmla="*/ 40 h 272"/>
              <a:gd name="T96" fmla="*/ 76 w 80"/>
              <a:gd name="T97" fmla="*/ 44 h 272"/>
              <a:gd name="T98" fmla="*/ 76 w 80"/>
              <a:gd name="T99" fmla="*/ 52 h 272"/>
              <a:gd name="T100" fmla="*/ 72 w 80"/>
              <a:gd name="T101" fmla="*/ 60 h 272"/>
              <a:gd name="T102" fmla="*/ 72 w 80"/>
              <a:gd name="T103" fmla="*/ 76 h 272"/>
              <a:gd name="T104" fmla="*/ 72 w 80"/>
              <a:gd name="T105" fmla="*/ 92 h 272"/>
              <a:gd name="T106" fmla="*/ 72 w 80"/>
              <a:gd name="T107" fmla="*/ 92 h 2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80" h="272">
                <a:moveTo>
                  <a:pt x="72" y="92"/>
                </a:moveTo>
                <a:lnTo>
                  <a:pt x="72" y="104"/>
                </a:lnTo>
                <a:lnTo>
                  <a:pt x="72" y="116"/>
                </a:lnTo>
                <a:lnTo>
                  <a:pt x="72" y="136"/>
                </a:lnTo>
                <a:lnTo>
                  <a:pt x="72" y="156"/>
                </a:lnTo>
                <a:lnTo>
                  <a:pt x="72" y="180"/>
                </a:lnTo>
                <a:lnTo>
                  <a:pt x="72" y="208"/>
                </a:lnTo>
                <a:lnTo>
                  <a:pt x="72" y="240"/>
                </a:lnTo>
                <a:lnTo>
                  <a:pt x="72" y="272"/>
                </a:lnTo>
                <a:lnTo>
                  <a:pt x="16" y="272"/>
                </a:lnTo>
                <a:lnTo>
                  <a:pt x="16" y="268"/>
                </a:lnTo>
                <a:lnTo>
                  <a:pt x="16" y="264"/>
                </a:lnTo>
                <a:lnTo>
                  <a:pt x="16" y="256"/>
                </a:lnTo>
                <a:lnTo>
                  <a:pt x="16" y="248"/>
                </a:lnTo>
                <a:lnTo>
                  <a:pt x="20" y="240"/>
                </a:lnTo>
                <a:lnTo>
                  <a:pt x="20" y="232"/>
                </a:lnTo>
                <a:lnTo>
                  <a:pt x="20" y="220"/>
                </a:lnTo>
                <a:lnTo>
                  <a:pt x="20" y="208"/>
                </a:lnTo>
                <a:lnTo>
                  <a:pt x="20" y="184"/>
                </a:lnTo>
                <a:lnTo>
                  <a:pt x="20" y="156"/>
                </a:lnTo>
                <a:lnTo>
                  <a:pt x="20" y="124"/>
                </a:lnTo>
                <a:lnTo>
                  <a:pt x="16" y="92"/>
                </a:lnTo>
                <a:lnTo>
                  <a:pt x="16" y="76"/>
                </a:lnTo>
                <a:lnTo>
                  <a:pt x="16" y="64"/>
                </a:lnTo>
                <a:lnTo>
                  <a:pt x="12" y="52"/>
                </a:lnTo>
                <a:lnTo>
                  <a:pt x="12" y="40"/>
                </a:lnTo>
                <a:lnTo>
                  <a:pt x="12" y="32"/>
                </a:lnTo>
                <a:lnTo>
                  <a:pt x="8" y="28"/>
                </a:lnTo>
                <a:lnTo>
                  <a:pt x="8" y="24"/>
                </a:lnTo>
                <a:lnTo>
                  <a:pt x="4" y="20"/>
                </a:lnTo>
                <a:lnTo>
                  <a:pt x="4" y="20"/>
                </a:lnTo>
                <a:lnTo>
                  <a:pt x="0" y="16"/>
                </a:lnTo>
                <a:lnTo>
                  <a:pt x="0" y="12"/>
                </a:lnTo>
                <a:lnTo>
                  <a:pt x="0" y="8"/>
                </a:lnTo>
                <a:lnTo>
                  <a:pt x="4" y="4"/>
                </a:lnTo>
                <a:lnTo>
                  <a:pt x="4" y="0"/>
                </a:lnTo>
                <a:lnTo>
                  <a:pt x="8" y="0"/>
                </a:lnTo>
                <a:lnTo>
                  <a:pt x="16" y="0"/>
                </a:lnTo>
                <a:lnTo>
                  <a:pt x="20" y="0"/>
                </a:lnTo>
                <a:lnTo>
                  <a:pt x="32" y="0"/>
                </a:lnTo>
                <a:lnTo>
                  <a:pt x="40" y="4"/>
                </a:lnTo>
                <a:lnTo>
                  <a:pt x="52" y="4"/>
                </a:lnTo>
                <a:lnTo>
                  <a:pt x="64" y="8"/>
                </a:lnTo>
                <a:lnTo>
                  <a:pt x="72" y="12"/>
                </a:lnTo>
                <a:lnTo>
                  <a:pt x="76" y="16"/>
                </a:lnTo>
                <a:lnTo>
                  <a:pt x="80" y="20"/>
                </a:lnTo>
                <a:lnTo>
                  <a:pt x="80" y="32"/>
                </a:lnTo>
                <a:lnTo>
                  <a:pt x="76" y="40"/>
                </a:lnTo>
                <a:lnTo>
                  <a:pt x="76" y="44"/>
                </a:lnTo>
                <a:lnTo>
                  <a:pt x="76" y="52"/>
                </a:lnTo>
                <a:lnTo>
                  <a:pt x="72" y="60"/>
                </a:lnTo>
                <a:lnTo>
                  <a:pt x="72" y="76"/>
                </a:lnTo>
                <a:lnTo>
                  <a:pt x="72" y="92"/>
                </a:lnTo>
                <a:lnTo>
                  <a:pt x="72" y="92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2" name="Freeform 346">
            <a:extLst>
              <a:ext uri="{FF2B5EF4-FFF2-40B4-BE49-F238E27FC236}">
                <a16:creationId xmlns:a16="http://schemas.microsoft.com/office/drawing/2014/main" id="{3C57B781-349F-44FC-828A-3A83438E2D7E}"/>
              </a:ext>
            </a:extLst>
          </p:cNvPr>
          <p:cNvSpPr>
            <a:spLocks/>
          </p:cNvSpPr>
          <p:nvPr/>
        </p:nvSpPr>
        <p:spPr bwMode="auto">
          <a:xfrm>
            <a:off x="1951498" y="2242852"/>
            <a:ext cx="1081760" cy="312341"/>
          </a:xfrm>
          <a:custGeom>
            <a:avLst/>
            <a:gdLst>
              <a:gd name="T0" fmla="*/ 276 w 292"/>
              <a:gd name="T1" fmla="*/ 4 h 60"/>
              <a:gd name="T2" fmla="*/ 284 w 292"/>
              <a:gd name="T3" fmla="*/ 8 h 60"/>
              <a:gd name="T4" fmla="*/ 288 w 292"/>
              <a:gd name="T5" fmla="*/ 12 h 60"/>
              <a:gd name="T6" fmla="*/ 292 w 292"/>
              <a:gd name="T7" fmla="*/ 16 h 60"/>
              <a:gd name="T8" fmla="*/ 292 w 292"/>
              <a:gd name="T9" fmla="*/ 20 h 60"/>
              <a:gd name="T10" fmla="*/ 292 w 292"/>
              <a:gd name="T11" fmla="*/ 24 h 60"/>
              <a:gd name="T12" fmla="*/ 288 w 292"/>
              <a:gd name="T13" fmla="*/ 24 h 60"/>
              <a:gd name="T14" fmla="*/ 284 w 292"/>
              <a:gd name="T15" fmla="*/ 28 h 60"/>
              <a:gd name="T16" fmla="*/ 280 w 292"/>
              <a:gd name="T17" fmla="*/ 28 h 60"/>
              <a:gd name="T18" fmla="*/ 272 w 292"/>
              <a:gd name="T19" fmla="*/ 28 h 60"/>
              <a:gd name="T20" fmla="*/ 264 w 292"/>
              <a:gd name="T21" fmla="*/ 32 h 60"/>
              <a:gd name="T22" fmla="*/ 252 w 292"/>
              <a:gd name="T23" fmla="*/ 32 h 60"/>
              <a:gd name="T24" fmla="*/ 240 w 292"/>
              <a:gd name="T25" fmla="*/ 32 h 60"/>
              <a:gd name="T26" fmla="*/ 216 w 292"/>
              <a:gd name="T27" fmla="*/ 36 h 60"/>
              <a:gd name="T28" fmla="*/ 188 w 292"/>
              <a:gd name="T29" fmla="*/ 40 h 60"/>
              <a:gd name="T30" fmla="*/ 156 w 292"/>
              <a:gd name="T31" fmla="*/ 44 h 60"/>
              <a:gd name="T32" fmla="*/ 124 w 292"/>
              <a:gd name="T33" fmla="*/ 48 h 60"/>
              <a:gd name="T34" fmla="*/ 108 w 292"/>
              <a:gd name="T35" fmla="*/ 52 h 60"/>
              <a:gd name="T36" fmla="*/ 92 w 292"/>
              <a:gd name="T37" fmla="*/ 56 h 60"/>
              <a:gd name="T38" fmla="*/ 80 w 292"/>
              <a:gd name="T39" fmla="*/ 56 h 60"/>
              <a:gd name="T40" fmla="*/ 68 w 292"/>
              <a:gd name="T41" fmla="*/ 56 h 60"/>
              <a:gd name="T42" fmla="*/ 60 w 292"/>
              <a:gd name="T43" fmla="*/ 56 h 60"/>
              <a:gd name="T44" fmla="*/ 52 w 292"/>
              <a:gd name="T45" fmla="*/ 60 h 60"/>
              <a:gd name="T46" fmla="*/ 48 w 292"/>
              <a:gd name="T47" fmla="*/ 60 h 60"/>
              <a:gd name="T48" fmla="*/ 44 w 292"/>
              <a:gd name="T49" fmla="*/ 60 h 60"/>
              <a:gd name="T50" fmla="*/ 40 w 292"/>
              <a:gd name="T51" fmla="*/ 56 h 60"/>
              <a:gd name="T52" fmla="*/ 28 w 292"/>
              <a:gd name="T53" fmla="*/ 52 h 60"/>
              <a:gd name="T54" fmla="*/ 24 w 292"/>
              <a:gd name="T55" fmla="*/ 52 h 60"/>
              <a:gd name="T56" fmla="*/ 16 w 292"/>
              <a:gd name="T57" fmla="*/ 48 h 60"/>
              <a:gd name="T58" fmla="*/ 8 w 292"/>
              <a:gd name="T59" fmla="*/ 44 h 60"/>
              <a:gd name="T60" fmla="*/ 0 w 292"/>
              <a:gd name="T61" fmla="*/ 40 h 60"/>
              <a:gd name="T62" fmla="*/ 24 w 292"/>
              <a:gd name="T63" fmla="*/ 32 h 60"/>
              <a:gd name="T64" fmla="*/ 48 w 292"/>
              <a:gd name="T65" fmla="*/ 28 h 60"/>
              <a:gd name="T66" fmla="*/ 72 w 292"/>
              <a:gd name="T67" fmla="*/ 24 h 60"/>
              <a:gd name="T68" fmla="*/ 92 w 292"/>
              <a:gd name="T69" fmla="*/ 20 h 60"/>
              <a:gd name="T70" fmla="*/ 112 w 292"/>
              <a:gd name="T71" fmla="*/ 16 h 60"/>
              <a:gd name="T72" fmla="*/ 132 w 292"/>
              <a:gd name="T73" fmla="*/ 16 h 60"/>
              <a:gd name="T74" fmla="*/ 148 w 292"/>
              <a:gd name="T75" fmla="*/ 12 h 60"/>
              <a:gd name="T76" fmla="*/ 164 w 292"/>
              <a:gd name="T77" fmla="*/ 8 h 60"/>
              <a:gd name="T78" fmla="*/ 180 w 292"/>
              <a:gd name="T79" fmla="*/ 8 h 60"/>
              <a:gd name="T80" fmla="*/ 192 w 292"/>
              <a:gd name="T81" fmla="*/ 4 h 60"/>
              <a:gd name="T82" fmla="*/ 204 w 292"/>
              <a:gd name="T83" fmla="*/ 4 h 60"/>
              <a:gd name="T84" fmla="*/ 212 w 292"/>
              <a:gd name="T85" fmla="*/ 0 h 60"/>
              <a:gd name="T86" fmla="*/ 224 w 292"/>
              <a:gd name="T87" fmla="*/ 0 h 60"/>
              <a:gd name="T88" fmla="*/ 228 w 292"/>
              <a:gd name="T89" fmla="*/ 0 h 60"/>
              <a:gd name="T90" fmla="*/ 236 w 292"/>
              <a:gd name="T91" fmla="*/ 0 h 60"/>
              <a:gd name="T92" fmla="*/ 240 w 292"/>
              <a:gd name="T93" fmla="*/ 0 h 60"/>
              <a:gd name="T94" fmla="*/ 248 w 292"/>
              <a:gd name="T95" fmla="*/ 0 h 60"/>
              <a:gd name="T96" fmla="*/ 260 w 292"/>
              <a:gd name="T97" fmla="*/ 0 h 60"/>
              <a:gd name="T98" fmla="*/ 268 w 292"/>
              <a:gd name="T99" fmla="*/ 0 h 60"/>
              <a:gd name="T100" fmla="*/ 276 w 292"/>
              <a:gd name="T101" fmla="*/ 4 h 60"/>
              <a:gd name="T102" fmla="*/ 276 w 292"/>
              <a:gd name="T103" fmla="*/ 4 h 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292" h="60">
                <a:moveTo>
                  <a:pt x="276" y="4"/>
                </a:moveTo>
                <a:lnTo>
                  <a:pt x="284" y="8"/>
                </a:lnTo>
                <a:lnTo>
                  <a:pt x="288" y="12"/>
                </a:lnTo>
                <a:lnTo>
                  <a:pt x="292" y="16"/>
                </a:lnTo>
                <a:lnTo>
                  <a:pt x="292" y="20"/>
                </a:lnTo>
                <a:lnTo>
                  <a:pt x="292" y="24"/>
                </a:lnTo>
                <a:lnTo>
                  <a:pt x="288" y="24"/>
                </a:lnTo>
                <a:lnTo>
                  <a:pt x="284" y="28"/>
                </a:lnTo>
                <a:lnTo>
                  <a:pt x="280" y="28"/>
                </a:lnTo>
                <a:lnTo>
                  <a:pt x="272" y="28"/>
                </a:lnTo>
                <a:lnTo>
                  <a:pt x="264" y="32"/>
                </a:lnTo>
                <a:lnTo>
                  <a:pt x="252" y="32"/>
                </a:lnTo>
                <a:lnTo>
                  <a:pt x="240" y="32"/>
                </a:lnTo>
                <a:lnTo>
                  <a:pt x="216" y="36"/>
                </a:lnTo>
                <a:lnTo>
                  <a:pt x="188" y="40"/>
                </a:lnTo>
                <a:lnTo>
                  <a:pt x="156" y="44"/>
                </a:lnTo>
                <a:lnTo>
                  <a:pt x="124" y="48"/>
                </a:lnTo>
                <a:lnTo>
                  <a:pt x="108" y="52"/>
                </a:lnTo>
                <a:lnTo>
                  <a:pt x="92" y="56"/>
                </a:lnTo>
                <a:lnTo>
                  <a:pt x="80" y="56"/>
                </a:lnTo>
                <a:lnTo>
                  <a:pt x="68" y="56"/>
                </a:lnTo>
                <a:lnTo>
                  <a:pt x="60" y="56"/>
                </a:lnTo>
                <a:lnTo>
                  <a:pt x="52" y="60"/>
                </a:lnTo>
                <a:lnTo>
                  <a:pt x="48" y="60"/>
                </a:lnTo>
                <a:lnTo>
                  <a:pt x="44" y="60"/>
                </a:lnTo>
                <a:lnTo>
                  <a:pt x="40" y="56"/>
                </a:lnTo>
                <a:lnTo>
                  <a:pt x="28" y="52"/>
                </a:lnTo>
                <a:lnTo>
                  <a:pt x="24" y="52"/>
                </a:lnTo>
                <a:lnTo>
                  <a:pt x="16" y="48"/>
                </a:lnTo>
                <a:lnTo>
                  <a:pt x="8" y="44"/>
                </a:lnTo>
                <a:lnTo>
                  <a:pt x="0" y="40"/>
                </a:lnTo>
                <a:lnTo>
                  <a:pt x="24" y="32"/>
                </a:lnTo>
                <a:lnTo>
                  <a:pt x="48" y="28"/>
                </a:lnTo>
                <a:lnTo>
                  <a:pt x="72" y="24"/>
                </a:lnTo>
                <a:lnTo>
                  <a:pt x="92" y="20"/>
                </a:lnTo>
                <a:lnTo>
                  <a:pt x="112" y="16"/>
                </a:lnTo>
                <a:lnTo>
                  <a:pt x="132" y="16"/>
                </a:lnTo>
                <a:lnTo>
                  <a:pt x="148" y="12"/>
                </a:lnTo>
                <a:lnTo>
                  <a:pt x="164" y="8"/>
                </a:lnTo>
                <a:lnTo>
                  <a:pt x="180" y="8"/>
                </a:lnTo>
                <a:lnTo>
                  <a:pt x="192" y="4"/>
                </a:lnTo>
                <a:lnTo>
                  <a:pt x="204" y="4"/>
                </a:lnTo>
                <a:lnTo>
                  <a:pt x="212" y="0"/>
                </a:lnTo>
                <a:lnTo>
                  <a:pt x="224" y="0"/>
                </a:lnTo>
                <a:lnTo>
                  <a:pt x="228" y="0"/>
                </a:lnTo>
                <a:lnTo>
                  <a:pt x="236" y="0"/>
                </a:lnTo>
                <a:lnTo>
                  <a:pt x="240" y="0"/>
                </a:lnTo>
                <a:lnTo>
                  <a:pt x="248" y="0"/>
                </a:lnTo>
                <a:lnTo>
                  <a:pt x="260" y="0"/>
                </a:lnTo>
                <a:lnTo>
                  <a:pt x="268" y="0"/>
                </a:lnTo>
                <a:lnTo>
                  <a:pt x="276" y="4"/>
                </a:lnTo>
                <a:lnTo>
                  <a:pt x="276" y="4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3" name="Freeform 347">
            <a:extLst>
              <a:ext uri="{FF2B5EF4-FFF2-40B4-BE49-F238E27FC236}">
                <a16:creationId xmlns:a16="http://schemas.microsoft.com/office/drawing/2014/main" id="{C994DB93-7544-4CFA-B940-701229C5B440}"/>
              </a:ext>
            </a:extLst>
          </p:cNvPr>
          <p:cNvSpPr>
            <a:spLocks/>
          </p:cNvSpPr>
          <p:nvPr/>
        </p:nvSpPr>
        <p:spPr bwMode="auto">
          <a:xfrm>
            <a:off x="1284660" y="2721775"/>
            <a:ext cx="2370980" cy="374809"/>
          </a:xfrm>
          <a:custGeom>
            <a:avLst/>
            <a:gdLst>
              <a:gd name="T0" fmla="*/ 32 w 640"/>
              <a:gd name="T1" fmla="*/ 68 h 72"/>
              <a:gd name="T2" fmla="*/ 16 w 640"/>
              <a:gd name="T3" fmla="*/ 60 h 72"/>
              <a:gd name="T4" fmla="*/ 4 w 640"/>
              <a:gd name="T5" fmla="*/ 52 h 72"/>
              <a:gd name="T6" fmla="*/ 0 w 640"/>
              <a:gd name="T7" fmla="*/ 44 h 72"/>
              <a:gd name="T8" fmla="*/ 8 w 640"/>
              <a:gd name="T9" fmla="*/ 36 h 72"/>
              <a:gd name="T10" fmla="*/ 16 w 640"/>
              <a:gd name="T11" fmla="*/ 36 h 72"/>
              <a:gd name="T12" fmla="*/ 28 w 640"/>
              <a:gd name="T13" fmla="*/ 36 h 72"/>
              <a:gd name="T14" fmla="*/ 48 w 640"/>
              <a:gd name="T15" fmla="*/ 36 h 72"/>
              <a:gd name="T16" fmla="*/ 76 w 640"/>
              <a:gd name="T17" fmla="*/ 36 h 72"/>
              <a:gd name="T18" fmla="*/ 112 w 640"/>
              <a:gd name="T19" fmla="*/ 32 h 72"/>
              <a:gd name="T20" fmla="*/ 156 w 640"/>
              <a:gd name="T21" fmla="*/ 28 h 72"/>
              <a:gd name="T22" fmla="*/ 212 w 640"/>
              <a:gd name="T23" fmla="*/ 24 h 72"/>
              <a:gd name="T24" fmla="*/ 268 w 640"/>
              <a:gd name="T25" fmla="*/ 20 h 72"/>
              <a:gd name="T26" fmla="*/ 336 w 640"/>
              <a:gd name="T27" fmla="*/ 12 h 72"/>
              <a:gd name="T28" fmla="*/ 404 w 640"/>
              <a:gd name="T29" fmla="*/ 8 h 72"/>
              <a:gd name="T30" fmla="*/ 468 w 640"/>
              <a:gd name="T31" fmla="*/ 4 h 72"/>
              <a:gd name="T32" fmla="*/ 520 w 640"/>
              <a:gd name="T33" fmla="*/ 0 h 72"/>
              <a:gd name="T34" fmla="*/ 556 w 640"/>
              <a:gd name="T35" fmla="*/ 0 h 72"/>
              <a:gd name="T36" fmla="*/ 568 w 640"/>
              <a:gd name="T37" fmla="*/ 4 h 72"/>
              <a:gd name="T38" fmla="*/ 572 w 640"/>
              <a:gd name="T39" fmla="*/ 4 h 72"/>
              <a:gd name="T40" fmla="*/ 596 w 640"/>
              <a:gd name="T41" fmla="*/ 12 h 72"/>
              <a:gd name="T42" fmla="*/ 620 w 640"/>
              <a:gd name="T43" fmla="*/ 20 h 72"/>
              <a:gd name="T44" fmla="*/ 636 w 640"/>
              <a:gd name="T45" fmla="*/ 32 h 72"/>
              <a:gd name="T46" fmla="*/ 636 w 640"/>
              <a:gd name="T47" fmla="*/ 40 h 72"/>
              <a:gd name="T48" fmla="*/ 632 w 640"/>
              <a:gd name="T49" fmla="*/ 48 h 72"/>
              <a:gd name="T50" fmla="*/ 616 w 640"/>
              <a:gd name="T51" fmla="*/ 52 h 72"/>
              <a:gd name="T52" fmla="*/ 588 w 640"/>
              <a:gd name="T53" fmla="*/ 48 h 72"/>
              <a:gd name="T54" fmla="*/ 560 w 640"/>
              <a:gd name="T55" fmla="*/ 48 h 72"/>
              <a:gd name="T56" fmla="*/ 524 w 640"/>
              <a:gd name="T57" fmla="*/ 48 h 72"/>
              <a:gd name="T58" fmla="*/ 488 w 640"/>
              <a:gd name="T59" fmla="*/ 44 h 72"/>
              <a:gd name="T60" fmla="*/ 464 w 640"/>
              <a:gd name="T61" fmla="*/ 44 h 72"/>
              <a:gd name="T62" fmla="*/ 440 w 640"/>
              <a:gd name="T63" fmla="*/ 48 h 72"/>
              <a:gd name="T64" fmla="*/ 408 w 640"/>
              <a:gd name="T65" fmla="*/ 48 h 72"/>
              <a:gd name="T66" fmla="*/ 372 w 640"/>
              <a:gd name="T67" fmla="*/ 48 h 72"/>
              <a:gd name="T68" fmla="*/ 324 w 640"/>
              <a:gd name="T69" fmla="*/ 52 h 72"/>
              <a:gd name="T70" fmla="*/ 284 w 640"/>
              <a:gd name="T71" fmla="*/ 52 h 72"/>
              <a:gd name="T72" fmla="*/ 252 w 640"/>
              <a:gd name="T73" fmla="*/ 56 h 72"/>
              <a:gd name="T74" fmla="*/ 220 w 640"/>
              <a:gd name="T75" fmla="*/ 56 h 72"/>
              <a:gd name="T76" fmla="*/ 160 w 640"/>
              <a:gd name="T77" fmla="*/ 64 h 72"/>
              <a:gd name="T78" fmla="*/ 88 w 640"/>
              <a:gd name="T79" fmla="*/ 72 h 72"/>
              <a:gd name="T80" fmla="*/ 72 w 640"/>
              <a:gd name="T81" fmla="*/ 72 h 72"/>
              <a:gd name="T82" fmla="*/ 56 w 640"/>
              <a:gd name="T83" fmla="*/ 72 h 72"/>
              <a:gd name="T84" fmla="*/ 48 w 640"/>
              <a:gd name="T85" fmla="*/ 72 h 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640" h="72">
                <a:moveTo>
                  <a:pt x="48" y="72"/>
                </a:moveTo>
                <a:lnTo>
                  <a:pt x="32" y="68"/>
                </a:lnTo>
                <a:lnTo>
                  <a:pt x="24" y="64"/>
                </a:lnTo>
                <a:lnTo>
                  <a:pt x="16" y="60"/>
                </a:lnTo>
                <a:lnTo>
                  <a:pt x="8" y="56"/>
                </a:lnTo>
                <a:lnTo>
                  <a:pt x="4" y="52"/>
                </a:lnTo>
                <a:lnTo>
                  <a:pt x="0" y="48"/>
                </a:lnTo>
                <a:lnTo>
                  <a:pt x="0" y="44"/>
                </a:lnTo>
                <a:lnTo>
                  <a:pt x="0" y="40"/>
                </a:lnTo>
                <a:lnTo>
                  <a:pt x="8" y="36"/>
                </a:lnTo>
                <a:lnTo>
                  <a:pt x="12" y="36"/>
                </a:lnTo>
                <a:lnTo>
                  <a:pt x="16" y="36"/>
                </a:lnTo>
                <a:lnTo>
                  <a:pt x="20" y="36"/>
                </a:lnTo>
                <a:lnTo>
                  <a:pt x="28" y="36"/>
                </a:lnTo>
                <a:lnTo>
                  <a:pt x="36" y="36"/>
                </a:lnTo>
                <a:lnTo>
                  <a:pt x="48" y="36"/>
                </a:lnTo>
                <a:lnTo>
                  <a:pt x="60" y="36"/>
                </a:lnTo>
                <a:lnTo>
                  <a:pt x="76" y="36"/>
                </a:lnTo>
                <a:lnTo>
                  <a:pt x="92" y="32"/>
                </a:lnTo>
                <a:lnTo>
                  <a:pt x="112" y="32"/>
                </a:lnTo>
                <a:lnTo>
                  <a:pt x="132" y="28"/>
                </a:lnTo>
                <a:lnTo>
                  <a:pt x="156" y="28"/>
                </a:lnTo>
                <a:lnTo>
                  <a:pt x="184" y="24"/>
                </a:lnTo>
                <a:lnTo>
                  <a:pt x="212" y="24"/>
                </a:lnTo>
                <a:lnTo>
                  <a:pt x="240" y="20"/>
                </a:lnTo>
                <a:lnTo>
                  <a:pt x="268" y="20"/>
                </a:lnTo>
                <a:lnTo>
                  <a:pt x="300" y="16"/>
                </a:lnTo>
                <a:lnTo>
                  <a:pt x="336" y="12"/>
                </a:lnTo>
                <a:lnTo>
                  <a:pt x="368" y="12"/>
                </a:lnTo>
                <a:lnTo>
                  <a:pt x="404" y="8"/>
                </a:lnTo>
                <a:lnTo>
                  <a:pt x="440" y="8"/>
                </a:lnTo>
                <a:lnTo>
                  <a:pt x="468" y="4"/>
                </a:lnTo>
                <a:lnTo>
                  <a:pt x="496" y="4"/>
                </a:lnTo>
                <a:lnTo>
                  <a:pt x="520" y="0"/>
                </a:lnTo>
                <a:lnTo>
                  <a:pt x="540" y="0"/>
                </a:lnTo>
                <a:lnTo>
                  <a:pt x="556" y="0"/>
                </a:lnTo>
                <a:lnTo>
                  <a:pt x="560" y="0"/>
                </a:lnTo>
                <a:lnTo>
                  <a:pt x="568" y="4"/>
                </a:lnTo>
                <a:lnTo>
                  <a:pt x="572" y="4"/>
                </a:lnTo>
                <a:lnTo>
                  <a:pt x="572" y="4"/>
                </a:lnTo>
                <a:lnTo>
                  <a:pt x="584" y="8"/>
                </a:lnTo>
                <a:lnTo>
                  <a:pt x="596" y="12"/>
                </a:lnTo>
                <a:lnTo>
                  <a:pt x="608" y="16"/>
                </a:lnTo>
                <a:lnTo>
                  <a:pt x="620" y="20"/>
                </a:lnTo>
                <a:lnTo>
                  <a:pt x="628" y="24"/>
                </a:lnTo>
                <a:lnTo>
                  <a:pt x="636" y="32"/>
                </a:lnTo>
                <a:lnTo>
                  <a:pt x="640" y="36"/>
                </a:lnTo>
                <a:lnTo>
                  <a:pt x="636" y="40"/>
                </a:lnTo>
                <a:lnTo>
                  <a:pt x="636" y="48"/>
                </a:lnTo>
                <a:lnTo>
                  <a:pt x="632" y="48"/>
                </a:lnTo>
                <a:lnTo>
                  <a:pt x="624" y="52"/>
                </a:lnTo>
                <a:lnTo>
                  <a:pt x="616" y="52"/>
                </a:lnTo>
                <a:lnTo>
                  <a:pt x="604" y="52"/>
                </a:lnTo>
                <a:lnTo>
                  <a:pt x="588" y="48"/>
                </a:lnTo>
                <a:lnTo>
                  <a:pt x="568" y="48"/>
                </a:lnTo>
                <a:lnTo>
                  <a:pt x="560" y="48"/>
                </a:lnTo>
                <a:lnTo>
                  <a:pt x="548" y="48"/>
                </a:lnTo>
                <a:lnTo>
                  <a:pt x="524" y="48"/>
                </a:lnTo>
                <a:lnTo>
                  <a:pt x="504" y="44"/>
                </a:lnTo>
                <a:lnTo>
                  <a:pt x="488" y="44"/>
                </a:lnTo>
                <a:lnTo>
                  <a:pt x="472" y="44"/>
                </a:lnTo>
                <a:lnTo>
                  <a:pt x="464" y="44"/>
                </a:lnTo>
                <a:lnTo>
                  <a:pt x="452" y="44"/>
                </a:lnTo>
                <a:lnTo>
                  <a:pt x="440" y="48"/>
                </a:lnTo>
                <a:lnTo>
                  <a:pt x="424" y="48"/>
                </a:lnTo>
                <a:lnTo>
                  <a:pt x="408" y="48"/>
                </a:lnTo>
                <a:lnTo>
                  <a:pt x="392" y="48"/>
                </a:lnTo>
                <a:lnTo>
                  <a:pt x="372" y="48"/>
                </a:lnTo>
                <a:lnTo>
                  <a:pt x="348" y="48"/>
                </a:lnTo>
                <a:lnTo>
                  <a:pt x="324" y="52"/>
                </a:lnTo>
                <a:lnTo>
                  <a:pt x="304" y="52"/>
                </a:lnTo>
                <a:lnTo>
                  <a:pt x="284" y="52"/>
                </a:lnTo>
                <a:lnTo>
                  <a:pt x="268" y="52"/>
                </a:lnTo>
                <a:lnTo>
                  <a:pt x="252" y="56"/>
                </a:lnTo>
                <a:lnTo>
                  <a:pt x="236" y="56"/>
                </a:lnTo>
                <a:lnTo>
                  <a:pt x="220" y="56"/>
                </a:lnTo>
                <a:lnTo>
                  <a:pt x="208" y="60"/>
                </a:lnTo>
                <a:lnTo>
                  <a:pt x="160" y="64"/>
                </a:lnTo>
                <a:lnTo>
                  <a:pt x="112" y="72"/>
                </a:lnTo>
                <a:lnTo>
                  <a:pt x="88" y="72"/>
                </a:lnTo>
                <a:lnTo>
                  <a:pt x="80" y="72"/>
                </a:lnTo>
                <a:lnTo>
                  <a:pt x="72" y="72"/>
                </a:lnTo>
                <a:lnTo>
                  <a:pt x="64" y="72"/>
                </a:lnTo>
                <a:lnTo>
                  <a:pt x="56" y="72"/>
                </a:lnTo>
                <a:lnTo>
                  <a:pt x="52" y="72"/>
                </a:lnTo>
                <a:lnTo>
                  <a:pt x="48" y="72"/>
                </a:lnTo>
                <a:lnTo>
                  <a:pt x="48" y="72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4" name="Freeform 348">
            <a:extLst>
              <a:ext uri="{FF2B5EF4-FFF2-40B4-BE49-F238E27FC236}">
                <a16:creationId xmlns:a16="http://schemas.microsoft.com/office/drawing/2014/main" id="{DA9DD832-55E2-473F-93A5-088233C36133}"/>
              </a:ext>
            </a:extLst>
          </p:cNvPr>
          <p:cNvSpPr>
            <a:spLocks/>
          </p:cNvSpPr>
          <p:nvPr/>
        </p:nvSpPr>
        <p:spPr bwMode="auto">
          <a:xfrm>
            <a:off x="1862586" y="514564"/>
            <a:ext cx="1422588" cy="1020314"/>
          </a:xfrm>
          <a:custGeom>
            <a:avLst/>
            <a:gdLst>
              <a:gd name="T0" fmla="*/ 288 w 384"/>
              <a:gd name="T1" fmla="*/ 4 h 196"/>
              <a:gd name="T2" fmla="*/ 300 w 384"/>
              <a:gd name="T3" fmla="*/ 0 h 196"/>
              <a:gd name="T4" fmla="*/ 316 w 384"/>
              <a:gd name="T5" fmla="*/ 8 h 196"/>
              <a:gd name="T6" fmla="*/ 328 w 384"/>
              <a:gd name="T7" fmla="*/ 12 h 196"/>
              <a:gd name="T8" fmla="*/ 348 w 384"/>
              <a:gd name="T9" fmla="*/ 20 h 196"/>
              <a:gd name="T10" fmla="*/ 364 w 384"/>
              <a:gd name="T11" fmla="*/ 28 h 196"/>
              <a:gd name="T12" fmla="*/ 376 w 384"/>
              <a:gd name="T13" fmla="*/ 36 h 196"/>
              <a:gd name="T14" fmla="*/ 384 w 384"/>
              <a:gd name="T15" fmla="*/ 44 h 196"/>
              <a:gd name="T16" fmla="*/ 384 w 384"/>
              <a:gd name="T17" fmla="*/ 48 h 196"/>
              <a:gd name="T18" fmla="*/ 380 w 384"/>
              <a:gd name="T19" fmla="*/ 56 h 196"/>
              <a:gd name="T20" fmla="*/ 372 w 384"/>
              <a:gd name="T21" fmla="*/ 64 h 196"/>
              <a:gd name="T22" fmla="*/ 364 w 384"/>
              <a:gd name="T23" fmla="*/ 76 h 196"/>
              <a:gd name="T24" fmla="*/ 356 w 384"/>
              <a:gd name="T25" fmla="*/ 88 h 196"/>
              <a:gd name="T26" fmla="*/ 344 w 384"/>
              <a:gd name="T27" fmla="*/ 112 h 196"/>
              <a:gd name="T28" fmla="*/ 336 w 384"/>
              <a:gd name="T29" fmla="*/ 136 h 196"/>
              <a:gd name="T30" fmla="*/ 324 w 384"/>
              <a:gd name="T31" fmla="*/ 164 h 196"/>
              <a:gd name="T32" fmla="*/ 316 w 384"/>
              <a:gd name="T33" fmla="*/ 180 h 196"/>
              <a:gd name="T34" fmla="*/ 308 w 384"/>
              <a:gd name="T35" fmla="*/ 192 h 196"/>
              <a:gd name="T36" fmla="*/ 304 w 384"/>
              <a:gd name="T37" fmla="*/ 196 h 196"/>
              <a:gd name="T38" fmla="*/ 292 w 384"/>
              <a:gd name="T39" fmla="*/ 192 h 196"/>
              <a:gd name="T40" fmla="*/ 276 w 384"/>
              <a:gd name="T41" fmla="*/ 184 h 196"/>
              <a:gd name="T42" fmla="*/ 268 w 384"/>
              <a:gd name="T43" fmla="*/ 172 h 196"/>
              <a:gd name="T44" fmla="*/ 272 w 384"/>
              <a:gd name="T45" fmla="*/ 156 h 196"/>
              <a:gd name="T46" fmla="*/ 280 w 384"/>
              <a:gd name="T47" fmla="*/ 140 h 196"/>
              <a:gd name="T48" fmla="*/ 288 w 384"/>
              <a:gd name="T49" fmla="*/ 108 h 196"/>
              <a:gd name="T50" fmla="*/ 292 w 384"/>
              <a:gd name="T51" fmla="*/ 76 h 196"/>
              <a:gd name="T52" fmla="*/ 296 w 384"/>
              <a:gd name="T53" fmla="*/ 60 h 196"/>
              <a:gd name="T54" fmla="*/ 296 w 384"/>
              <a:gd name="T55" fmla="*/ 56 h 196"/>
              <a:gd name="T56" fmla="*/ 288 w 384"/>
              <a:gd name="T57" fmla="*/ 52 h 196"/>
              <a:gd name="T58" fmla="*/ 280 w 384"/>
              <a:gd name="T59" fmla="*/ 48 h 196"/>
              <a:gd name="T60" fmla="*/ 264 w 384"/>
              <a:gd name="T61" fmla="*/ 44 h 196"/>
              <a:gd name="T62" fmla="*/ 244 w 384"/>
              <a:gd name="T63" fmla="*/ 48 h 196"/>
              <a:gd name="T64" fmla="*/ 228 w 384"/>
              <a:gd name="T65" fmla="*/ 48 h 196"/>
              <a:gd name="T66" fmla="*/ 200 w 384"/>
              <a:gd name="T67" fmla="*/ 52 h 196"/>
              <a:gd name="T68" fmla="*/ 168 w 384"/>
              <a:gd name="T69" fmla="*/ 56 h 196"/>
              <a:gd name="T70" fmla="*/ 124 w 384"/>
              <a:gd name="T71" fmla="*/ 60 h 196"/>
              <a:gd name="T72" fmla="*/ 84 w 384"/>
              <a:gd name="T73" fmla="*/ 64 h 196"/>
              <a:gd name="T74" fmla="*/ 48 w 384"/>
              <a:gd name="T75" fmla="*/ 68 h 196"/>
              <a:gd name="T76" fmla="*/ 20 w 384"/>
              <a:gd name="T77" fmla="*/ 72 h 196"/>
              <a:gd name="T78" fmla="*/ 0 w 384"/>
              <a:gd name="T79" fmla="*/ 72 h 196"/>
              <a:gd name="T80" fmla="*/ 36 w 384"/>
              <a:gd name="T81" fmla="*/ 36 h 196"/>
              <a:gd name="T82" fmla="*/ 124 w 384"/>
              <a:gd name="T83" fmla="*/ 32 h 196"/>
              <a:gd name="T84" fmla="*/ 196 w 384"/>
              <a:gd name="T85" fmla="*/ 24 h 196"/>
              <a:gd name="T86" fmla="*/ 236 w 384"/>
              <a:gd name="T87" fmla="*/ 20 h 196"/>
              <a:gd name="T88" fmla="*/ 260 w 384"/>
              <a:gd name="T89" fmla="*/ 16 h 196"/>
              <a:gd name="T90" fmla="*/ 276 w 384"/>
              <a:gd name="T91" fmla="*/ 12 h 196"/>
              <a:gd name="T92" fmla="*/ 280 w 384"/>
              <a:gd name="T93" fmla="*/ 8 h 1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384" h="196">
                <a:moveTo>
                  <a:pt x="280" y="8"/>
                </a:moveTo>
                <a:lnTo>
                  <a:pt x="288" y="4"/>
                </a:lnTo>
                <a:lnTo>
                  <a:pt x="296" y="0"/>
                </a:lnTo>
                <a:lnTo>
                  <a:pt x="300" y="0"/>
                </a:lnTo>
                <a:lnTo>
                  <a:pt x="308" y="4"/>
                </a:lnTo>
                <a:lnTo>
                  <a:pt x="316" y="8"/>
                </a:lnTo>
                <a:lnTo>
                  <a:pt x="324" y="8"/>
                </a:lnTo>
                <a:lnTo>
                  <a:pt x="328" y="12"/>
                </a:lnTo>
                <a:lnTo>
                  <a:pt x="340" y="16"/>
                </a:lnTo>
                <a:lnTo>
                  <a:pt x="348" y="20"/>
                </a:lnTo>
                <a:lnTo>
                  <a:pt x="356" y="24"/>
                </a:lnTo>
                <a:lnTo>
                  <a:pt x="364" y="28"/>
                </a:lnTo>
                <a:lnTo>
                  <a:pt x="372" y="32"/>
                </a:lnTo>
                <a:lnTo>
                  <a:pt x="376" y="36"/>
                </a:lnTo>
                <a:lnTo>
                  <a:pt x="380" y="40"/>
                </a:lnTo>
                <a:lnTo>
                  <a:pt x="384" y="44"/>
                </a:lnTo>
                <a:lnTo>
                  <a:pt x="384" y="44"/>
                </a:lnTo>
                <a:lnTo>
                  <a:pt x="384" y="48"/>
                </a:lnTo>
                <a:lnTo>
                  <a:pt x="384" y="52"/>
                </a:lnTo>
                <a:lnTo>
                  <a:pt x="380" y="56"/>
                </a:lnTo>
                <a:lnTo>
                  <a:pt x="376" y="60"/>
                </a:lnTo>
                <a:lnTo>
                  <a:pt x="372" y="64"/>
                </a:lnTo>
                <a:lnTo>
                  <a:pt x="368" y="68"/>
                </a:lnTo>
                <a:lnTo>
                  <a:pt x="364" y="76"/>
                </a:lnTo>
                <a:lnTo>
                  <a:pt x="360" y="80"/>
                </a:lnTo>
                <a:lnTo>
                  <a:pt x="356" y="88"/>
                </a:lnTo>
                <a:lnTo>
                  <a:pt x="352" y="100"/>
                </a:lnTo>
                <a:lnTo>
                  <a:pt x="344" y="112"/>
                </a:lnTo>
                <a:lnTo>
                  <a:pt x="340" y="124"/>
                </a:lnTo>
                <a:lnTo>
                  <a:pt x="336" y="136"/>
                </a:lnTo>
                <a:lnTo>
                  <a:pt x="332" y="152"/>
                </a:lnTo>
                <a:lnTo>
                  <a:pt x="324" y="164"/>
                </a:lnTo>
                <a:lnTo>
                  <a:pt x="320" y="172"/>
                </a:lnTo>
                <a:lnTo>
                  <a:pt x="316" y="180"/>
                </a:lnTo>
                <a:lnTo>
                  <a:pt x="312" y="188"/>
                </a:lnTo>
                <a:lnTo>
                  <a:pt x="308" y="192"/>
                </a:lnTo>
                <a:lnTo>
                  <a:pt x="304" y="196"/>
                </a:lnTo>
                <a:lnTo>
                  <a:pt x="304" y="196"/>
                </a:lnTo>
                <a:lnTo>
                  <a:pt x="296" y="196"/>
                </a:lnTo>
                <a:lnTo>
                  <a:pt x="292" y="192"/>
                </a:lnTo>
                <a:lnTo>
                  <a:pt x="284" y="192"/>
                </a:lnTo>
                <a:lnTo>
                  <a:pt x="276" y="184"/>
                </a:lnTo>
                <a:lnTo>
                  <a:pt x="272" y="180"/>
                </a:lnTo>
                <a:lnTo>
                  <a:pt x="268" y="172"/>
                </a:lnTo>
                <a:lnTo>
                  <a:pt x="268" y="164"/>
                </a:lnTo>
                <a:lnTo>
                  <a:pt x="272" y="156"/>
                </a:lnTo>
                <a:lnTo>
                  <a:pt x="276" y="152"/>
                </a:lnTo>
                <a:lnTo>
                  <a:pt x="280" y="140"/>
                </a:lnTo>
                <a:lnTo>
                  <a:pt x="284" y="124"/>
                </a:lnTo>
                <a:lnTo>
                  <a:pt x="288" y="108"/>
                </a:lnTo>
                <a:lnTo>
                  <a:pt x="292" y="92"/>
                </a:lnTo>
                <a:lnTo>
                  <a:pt x="292" y="76"/>
                </a:lnTo>
                <a:lnTo>
                  <a:pt x="296" y="68"/>
                </a:lnTo>
                <a:lnTo>
                  <a:pt x="296" y="60"/>
                </a:lnTo>
                <a:lnTo>
                  <a:pt x="296" y="56"/>
                </a:lnTo>
                <a:lnTo>
                  <a:pt x="296" y="56"/>
                </a:lnTo>
                <a:lnTo>
                  <a:pt x="292" y="52"/>
                </a:lnTo>
                <a:lnTo>
                  <a:pt x="288" y="52"/>
                </a:lnTo>
                <a:lnTo>
                  <a:pt x="284" y="48"/>
                </a:lnTo>
                <a:lnTo>
                  <a:pt x="280" y="48"/>
                </a:lnTo>
                <a:lnTo>
                  <a:pt x="272" y="48"/>
                </a:lnTo>
                <a:lnTo>
                  <a:pt x="264" y="44"/>
                </a:lnTo>
                <a:lnTo>
                  <a:pt x="256" y="48"/>
                </a:lnTo>
                <a:lnTo>
                  <a:pt x="244" y="48"/>
                </a:lnTo>
                <a:lnTo>
                  <a:pt x="236" y="48"/>
                </a:lnTo>
                <a:lnTo>
                  <a:pt x="228" y="48"/>
                </a:lnTo>
                <a:lnTo>
                  <a:pt x="216" y="52"/>
                </a:lnTo>
                <a:lnTo>
                  <a:pt x="200" y="52"/>
                </a:lnTo>
                <a:lnTo>
                  <a:pt x="184" y="56"/>
                </a:lnTo>
                <a:lnTo>
                  <a:pt x="168" y="56"/>
                </a:lnTo>
                <a:lnTo>
                  <a:pt x="148" y="60"/>
                </a:lnTo>
                <a:lnTo>
                  <a:pt x="124" y="60"/>
                </a:lnTo>
                <a:lnTo>
                  <a:pt x="104" y="64"/>
                </a:lnTo>
                <a:lnTo>
                  <a:pt x="84" y="64"/>
                </a:lnTo>
                <a:lnTo>
                  <a:pt x="64" y="68"/>
                </a:lnTo>
                <a:lnTo>
                  <a:pt x="48" y="68"/>
                </a:lnTo>
                <a:lnTo>
                  <a:pt x="32" y="68"/>
                </a:lnTo>
                <a:lnTo>
                  <a:pt x="20" y="72"/>
                </a:lnTo>
                <a:lnTo>
                  <a:pt x="8" y="72"/>
                </a:lnTo>
                <a:lnTo>
                  <a:pt x="0" y="72"/>
                </a:lnTo>
                <a:lnTo>
                  <a:pt x="0" y="40"/>
                </a:lnTo>
                <a:lnTo>
                  <a:pt x="36" y="36"/>
                </a:lnTo>
                <a:lnTo>
                  <a:pt x="80" y="36"/>
                </a:lnTo>
                <a:lnTo>
                  <a:pt x="124" y="32"/>
                </a:lnTo>
                <a:lnTo>
                  <a:pt x="176" y="28"/>
                </a:lnTo>
                <a:lnTo>
                  <a:pt x="196" y="24"/>
                </a:lnTo>
                <a:lnTo>
                  <a:pt x="216" y="20"/>
                </a:lnTo>
                <a:lnTo>
                  <a:pt x="236" y="20"/>
                </a:lnTo>
                <a:lnTo>
                  <a:pt x="248" y="16"/>
                </a:lnTo>
                <a:lnTo>
                  <a:pt x="260" y="16"/>
                </a:lnTo>
                <a:lnTo>
                  <a:pt x="272" y="12"/>
                </a:lnTo>
                <a:lnTo>
                  <a:pt x="276" y="12"/>
                </a:lnTo>
                <a:lnTo>
                  <a:pt x="280" y="8"/>
                </a:lnTo>
                <a:lnTo>
                  <a:pt x="280" y="8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7" name="Freeform 350">
            <a:extLst>
              <a:ext uri="{FF2B5EF4-FFF2-40B4-BE49-F238E27FC236}">
                <a16:creationId xmlns:a16="http://schemas.microsoft.com/office/drawing/2014/main" id="{82B747EE-E811-4569-945A-2A22F3CB183C}"/>
              </a:ext>
            </a:extLst>
          </p:cNvPr>
          <p:cNvSpPr>
            <a:spLocks/>
          </p:cNvSpPr>
          <p:nvPr/>
        </p:nvSpPr>
        <p:spPr bwMode="auto">
          <a:xfrm>
            <a:off x="2265115" y="4284651"/>
            <a:ext cx="740931" cy="2332143"/>
          </a:xfrm>
          <a:custGeom>
            <a:avLst/>
            <a:gdLst>
              <a:gd name="T0" fmla="*/ 4 w 200"/>
              <a:gd name="T1" fmla="*/ 448 h 448"/>
              <a:gd name="T2" fmla="*/ 0 w 200"/>
              <a:gd name="T3" fmla="*/ 444 h 448"/>
              <a:gd name="T4" fmla="*/ 0 w 200"/>
              <a:gd name="T5" fmla="*/ 444 h 448"/>
              <a:gd name="T6" fmla="*/ 0 w 200"/>
              <a:gd name="T7" fmla="*/ 440 h 448"/>
              <a:gd name="T8" fmla="*/ 4 w 200"/>
              <a:gd name="T9" fmla="*/ 432 h 448"/>
              <a:gd name="T10" fmla="*/ 12 w 200"/>
              <a:gd name="T11" fmla="*/ 428 h 448"/>
              <a:gd name="T12" fmla="*/ 16 w 200"/>
              <a:gd name="T13" fmla="*/ 420 h 448"/>
              <a:gd name="T14" fmla="*/ 28 w 200"/>
              <a:gd name="T15" fmla="*/ 412 h 448"/>
              <a:gd name="T16" fmla="*/ 36 w 200"/>
              <a:gd name="T17" fmla="*/ 404 h 448"/>
              <a:gd name="T18" fmla="*/ 60 w 200"/>
              <a:gd name="T19" fmla="*/ 380 h 448"/>
              <a:gd name="T20" fmla="*/ 80 w 200"/>
              <a:gd name="T21" fmla="*/ 356 h 448"/>
              <a:gd name="T22" fmla="*/ 96 w 200"/>
              <a:gd name="T23" fmla="*/ 332 h 448"/>
              <a:gd name="T24" fmla="*/ 112 w 200"/>
              <a:gd name="T25" fmla="*/ 304 h 448"/>
              <a:gd name="T26" fmla="*/ 120 w 200"/>
              <a:gd name="T27" fmla="*/ 276 h 448"/>
              <a:gd name="T28" fmla="*/ 128 w 200"/>
              <a:gd name="T29" fmla="*/ 248 h 448"/>
              <a:gd name="T30" fmla="*/ 136 w 200"/>
              <a:gd name="T31" fmla="*/ 220 h 448"/>
              <a:gd name="T32" fmla="*/ 144 w 200"/>
              <a:gd name="T33" fmla="*/ 192 h 448"/>
              <a:gd name="T34" fmla="*/ 144 w 200"/>
              <a:gd name="T35" fmla="*/ 160 h 448"/>
              <a:gd name="T36" fmla="*/ 148 w 200"/>
              <a:gd name="T37" fmla="*/ 136 h 448"/>
              <a:gd name="T38" fmla="*/ 148 w 200"/>
              <a:gd name="T39" fmla="*/ 84 h 448"/>
              <a:gd name="T40" fmla="*/ 148 w 200"/>
              <a:gd name="T41" fmla="*/ 68 h 448"/>
              <a:gd name="T42" fmla="*/ 148 w 200"/>
              <a:gd name="T43" fmla="*/ 60 h 448"/>
              <a:gd name="T44" fmla="*/ 144 w 200"/>
              <a:gd name="T45" fmla="*/ 48 h 448"/>
              <a:gd name="T46" fmla="*/ 144 w 200"/>
              <a:gd name="T47" fmla="*/ 40 h 448"/>
              <a:gd name="T48" fmla="*/ 144 w 200"/>
              <a:gd name="T49" fmla="*/ 32 h 448"/>
              <a:gd name="T50" fmla="*/ 144 w 200"/>
              <a:gd name="T51" fmla="*/ 28 h 448"/>
              <a:gd name="T52" fmla="*/ 140 w 200"/>
              <a:gd name="T53" fmla="*/ 24 h 448"/>
              <a:gd name="T54" fmla="*/ 140 w 200"/>
              <a:gd name="T55" fmla="*/ 20 h 448"/>
              <a:gd name="T56" fmla="*/ 136 w 200"/>
              <a:gd name="T57" fmla="*/ 16 h 448"/>
              <a:gd name="T58" fmla="*/ 136 w 200"/>
              <a:gd name="T59" fmla="*/ 8 h 448"/>
              <a:gd name="T60" fmla="*/ 140 w 200"/>
              <a:gd name="T61" fmla="*/ 4 h 448"/>
              <a:gd name="T62" fmla="*/ 144 w 200"/>
              <a:gd name="T63" fmla="*/ 0 h 448"/>
              <a:gd name="T64" fmla="*/ 156 w 200"/>
              <a:gd name="T65" fmla="*/ 0 h 448"/>
              <a:gd name="T66" fmla="*/ 168 w 200"/>
              <a:gd name="T67" fmla="*/ 4 h 448"/>
              <a:gd name="T68" fmla="*/ 180 w 200"/>
              <a:gd name="T69" fmla="*/ 8 h 448"/>
              <a:gd name="T70" fmla="*/ 192 w 200"/>
              <a:gd name="T71" fmla="*/ 12 h 448"/>
              <a:gd name="T72" fmla="*/ 200 w 200"/>
              <a:gd name="T73" fmla="*/ 16 h 448"/>
              <a:gd name="T74" fmla="*/ 200 w 200"/>
              <a:gd name="T75" fmla="*/ 64 h 448"/>
              <a:gd name="T76" fmla="*/ 200 w 200"/>
              <a:gd name="T77" fmla="*/ 104 h 448"/>
              <a:gd name="T78" fmla="*/ 196 w 200"/>
              <a:gd name="T79" fmla="*/ 144 h 448"/>
              <a:gd name="T80" fmla="*/ 196 w 200"/>
              <a:gd name="T81" fmla="*/ 176 h 448"/>
              <a:gd name="T82" fmla="*/ 192 w 200"/>
              <a:gd name="T83" fmla="*/ 208 h 448"/>
              <a:gd name="T84" fmla="*/ 184 w 200"/>
              <a:gd name="T85" fmla="*/ 240 h 448"/>
              <a:gd name="T86" fmla="*/ 176 w 200"/>
              <a:gd name="T87" fmla="*/ 268 h 448"/>
              <a:gd name="T88" fmla="*/ 168 w 200"/>
              <a:gd name="T89" fmla="*/ 292 h 448"/>
              <a:gd name="T90" fmla="*/ 160 w 200"/>
              <a:gd name="T91" fmla="*/ 316 h 448"/>
              <a:gd name="T92" fmla="*/ 148 w 200"/>
              <a:gd name="T93" fmla="*/ 336 h 448"/>
              <a:gd name="T94" fmla="*/ 136 w 200"/>
              <a:gd name="T95" fmla="*/ 356 h 448"/>
              <a:gd name="T96" fmla="*/ 124 w 200"/>
              <a:gd name="T97" fmla="*/ 372 h 448"/>
              <a:gd name="T98" fmla="*/ 108 w 200"/>
              <a:gd name="T99" fmla="*/ 388 h 448"/>
              <a:gd name="T100" fmla="*/ 92 w 200"/>
              <a:gd name="T101" fmla="*/ 404 h 448"/>
              <a:gd name="T102" fmla="*/ 76 w 200"/>
              <a:gd name="T103" fmla="*/ 416 h 448"/>
              <a:gd name="T104" fmla="*/ 56 w 200"/>
              <a:gd name="T105" fmla="*/ 432 h 448"/>
              <a:gd name="T106" fmla="*/ 44 w 200"/>
              <a:gd name="T107" fmla="*/ 436 h 448"/>
              <a:gd name="T108" fmla="*/ 36 w 200"/>
              <a:gd name="T109" fmla="*/ 440 h 448"/>
              <a:gd name="T110" fmla="*/ 28 w 200"/>
              <a:gd name="T111" fmla="*/ 444 h 448"/>
              <a:gd name="T112" fmla="*/ 20 w 200"/>
              <a:gd name="T113" fmla="*/ 448 h 448"/>
              <a:gd name="T114" fmla="*/ 12 w 200"/>
              <a:gd name="T115" fmla="*/ 448 h 448"/>
              <a:gd name="T116" fmla="*/ 8 w 200"/>
              <a:gd name="T117" fmla="*/ 448 h 448"/>
              <a:gd name="T118" fmla="*/ 4 w 200"/>
              <a:gd name="T119" fmla="*/ 448 h 448"/>
              <a:gd name="T120" fmla="*/ 4 w 200"/>
              <a:gd name="T121" fmla="*/ 448 h 448"/>
              <a:gd name="T122" fmla="*/ 4 w 200"/>
              <a:gd name="T123" fmla="*/ 448 h 4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200" h="448">
                <a:moveTo>
                  <a:pt x="4" y="448"/>
                </a:moveTo>
                <a:lnTo>
                  <a:pt x="0" y="444"/>
                </a:lnTo>
                <a:lnTo>
                  <a:pt x="0" y="444"/>
                </a:lnTo>
                <a:lnTo>
                  <a:pt x="0" y="440"/>
                </a:lnTo>
                <a:lnTo>
                  <a:pt x="4" y="432"/>
                </a:lnTo>
                <a:lnTo>
                  <a:pt x="12" y="428"/>
                </a:lnTo>
                <a:lnTo>
                  <a:pt x="16" y="420"/>
                </a:lnTo>
                <a:lnTo>
                  <a:pt x="28" y="412"/>
                </a:lnTo>
                <a:lnTo>
                  <a:pt x="36" y="404"/>
                </a:lnTo>
                <a:lnTo>
                  <a:pt x="60" y="380"/>
                </a:lnTo>
                <a:lnTo>
                  <a:pt x="80" y="356"/>
                </a:lnTo>
                <a:lnTo>
                  <a:pt x="96" y="332"/>
                </a:lnTo>
                <a:lnTo>
                  <a:pt x="112" y="304"/>
                </a:lnTo>
                <a:lnTo>
                  <a:pt x="120" y="276"/>
                </a:lnTo>
                <a:lnTo>
                  <a:pt x="128" y="248"/>
                </a:lnTo>
                <a:lnTo>
                  <a:pt x="136" y="220"/>
                </a:lnTo>
                <a:lnTo>
                  <a:pt x="144" y="192"/>
                </a:lnTo>
                <a:lnTo>
                  <a:pt x="144" y="160"/>
                </a:lnTo>
                <a:lnTo>
                  <a:pt x="148" y="136"/>
                </a:lnTo>
                <a:lnTo>
                  <a:pt x="148" y="84"/>
                </a:lnTo>
                <a:lnTo>
                  <a:pt x="148" y="68"/>
                </a:lnTo>
                <a:lnTo>
                  <a:pt x="148" y="60"/>
                </a:lnTo>
                <a:lnTo>
                  <a:pt x="144" y="48"/>
                </a:lnTo>
                <a:lnTo>
                  <a:pt x="144" y="40"/>
                </a:lnTo>
                <a:lnTo>
                  <a:pt x="144" y="32"/>
                </a:lnTo>
                <a:lnTo>
                  <a:pt x="144" y="28"/>
                </a:lnTo>
                <a:lnTo>
                  <a:pt x="140" y="24"/>
                </a:lnTo>
                <a:lnTo>
                  <a:pt x="140" y="20"/>
                </a:lnTo>
                <a:lnTo>
                  <a:pt x="136" y="16"/>
                </a:lnTo>
                <a:lnTo>
                  <a:pt x="136" y="8"/>
                </a:lnTo>
                <a:lnTo>
                  <a:pt x="140" y="4"/>
                </a:lnTo>
                <a:lnTo>
                  <a:pt x="144" y="0"/>
                </a:lnTo>
                <a:lnTo>
                  <a:pt x="156" y="0"/>
                </a:lnTo>
                <a:lnTo>
                  <a:pt x="168" y="4"/>
                </a:lnTo>
                <a:lnTo>
                  <a:pt x="180" y="8"/>
                </a:lnTo>
                <a:lnTo>
                  <a:pt x="192" y="12"/>
                </a:lnTo>
                <a:lnTo>
                  <a:pt x="200" y="16"/>
                </a:lnTo>
                <a:lnTo>
                  <a:pt x="200" y="64"/>
                </a:lnTo>
                <a:lnTo>
                  <a:pt x="200" y="104"/>
                </a:lnTo>
                <a:lnTo>
                  <a:pt x="196" y="144"/>
                </a:lnTo>
                <a:lnTo>
                  <a:pt x="196" y="176"/>
                </a:lnTo>
                <a:lnTo>
                  <a:pt x="192" y="208"/>
                </a:lnTo>
                <a:lnTo>
                  <a:pt x="184" y="240"/>
                </a:lnTo>
                <a:lnTo>
                  <a:pt x="176" y="268"/>
                </a:lnTo>
                <a:lnTo>
                  <a:pt x="168" y="292"/>
                </a:lnTo>
                <a:lnTo>
                  <a:pt x="160" y="316"/>
                </a:lnTo>
                <a:lnTo>
                  <a:pt x="148" y="336"/>
                </a:lnTo>
                <a:lnTo>
                  <a:pt x="136" y="356"/>
                </a:lnTo>
                <a:lnTo>
                  <a:pt x="124" y="372"/>
                </a:lnTo>
                <a:lnTo>
                  <a:pt x="108" y="388"/>
                </a:lnTo>
                <a:lnTo>
                  <a:pt x="92" y="404"/>
                </a:lnTo>
                <a:lnTo>
                  <a:pt x="76" y="416"/>
                </a:lnTo>
                <a:lnTo>
                  <a:pt x="56" y="432"/>
                </a:lnTo>
                <a:lnTo>
                  <a:pt x="44" y="436"/>
                </a:lnTo>
                <a:lnTo>
                  <a:pt x="36" y="440"/>
                </a:lnTo>
                <a:lnTo>
                  <a:pt x="28" y="444"/>
                </a:lnTo>
                <a:lnTo>
                  <a:pt x="20" y="448"/>
                </a:lnTo>
                <a:lnTo>
                  <a:pt x="12" y="448"/>
                </a:lnTo>
                <a:lnTo>
                  <a:pt x="8" y="448"/>
                </a:lnTo>
                <a:lnTo>
                  <a:pt x="4" y="448"/>
                </a:lnTo>
                <a:lnTo>
                  <a:pt x="4" y="448"/>
                </a:lnTo>
                <a:lnTo>
                  <a:pt x="4" y="448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8" name="Freeform 351">
            <a:extLst>
              <a:ext uri="{FF2B5EF4-FFF2-40B4-BE49-F238E27FC236}">
                <a16:creationId xmlns:a16="http://schemas.microsoft.com/office/drawing/2014/main" id="{455A8A33-10DB-4B63-BF6D-4560D89FDE91}"/>
              </a:ext>
            </a:extLst>
          </p:cNvPr>
          <p:cNvSpPr>
            <a:spLocks/>
          </p:cNvSpPr>
          <p:nvPr/>
        </p:nvSpPr>
        <p:spPr bwMode="auto">
          <a:xfrm>
            <a:off x="2887498" y="4888509"/>
            <a:ext cx="429740" cy="187404"/>
          </a:xfrm>
          <a:custGeom>
            <a:avLst/>
            <a:gdLst>
              <a:gd name="T0" fmla="*/ 0 w 116"/>
              <a:gd name="T1" fmla="*/ 12 h 36"/>
              <a:gd name="T2" fmla="*/ 16 w 116"/>
              <a:gd name="T3" fmla="*/ 8 h 36"/>
              <a:gd name="T4" fmla="*/ 28 w 116"/>
              <a:gd name="T5" fmla="*/ 8 h 36"/>
              <a:gd name="T6" fmla="*/ 44 w 116"/>
              <a:gd name="T7" fmla="*/ 4 h 36"/>
              <a:gd name="T8" fmla="*/ 52 w 116"/>
              <a:gd name="T9" fmla="*/ 4 h 36"/>
              <a:gd name="T10" fmla="*/ 64 w 116"/>
              <a:gd name="T11" fmla="*/ 4 h 36"/>
              <a:gd name="T12" fmla="*/ 72 w 116"/>
              <a:gd name="T13" fmla="*/ 0 h 36"/>
              <a:gd name="T14" fmla="*/ 80 w 116"/>
              <a:gd name="T15" fmla="*/ 0 h 36"/>
              <a:gd name="T16" fmla="*/ 84 w 116"/>
              <a:gd name="T17" fmla="*/ 0 h 36"/>
              <a:gd name="T18" fmla="*/ 96 w 116"/>
              <a:gd name="T19" fmla="*/ 0 h 36"/>
              <a:gd name="T20" fmla="*/ 104 w 116"/>
              <a:gd name="T21" fmla="*/ 4 h 36"/>
              <a:gd name="T22" fmla="*/ 112 w 116"/>
              <a:gd name="T23" fmla="*/ 4 h 36"/>
              <a:gd name="T24" fmla="*/ 116 w 116"/>
              <a:gd name="T25" fmla="*/ 8 h 36"/>
              <a:gd name="T26" fmla="*/ 116 w 116"/>
              <a:gd name="T27" fmla="*/ 16 h 36"/>
              <a:gd name="T28" fmla="*/ 116 w 116"/>
              <a:gd name="T29" fmla="*/ 20 h 36"/>
              <a:gd name="T30" fmla="*/ 116 w 116"/>
              <a:gd name="T31" fmla="*/ 20 h 36"/>
              <a:gd name="T32" fmla="*/ 112 w 116"/>
              <a:gd name="T33" fmla="*/ 24 h 36"/>
              <a:gd name="T34" fmla="*/ 108 w 116"/>
              <a:gd name="T35" fmla="*/ 24 h 36"/>
              <a:gd name="T36" fmla="*/ 104 w 116"/>
              <a:gd name="T37" fmla="*/ 28 h 36"/>
              <a:gd name="T38" fmla="*/ 96 w 116"/>
              <a:gd name="T39" fmla="*/ 32 h 36"/>
              <a:gd name="T40" fmla="*/ 88 w 116"/>
              <a:gd name="T41" fmla="*/ 32 h 36"/>
              <a:gd name="T42" fmla="*/ 80 w 116"/>
              <a:gd name="T43" fmla="*/ 36 h 36"/>
              <a:gd name="T44" fmla="*/ 68 w 116"/>
              <a:gd name="T45" fmla="*/ 36 h 36"/>
              <a:gd name="T46" fmla="*/ 52 w 116"/>
              <a:gd name="T47" fmla="*/ 36 h 36"/>
              <a:gd name="T48" fmla="*/ 36 w 116"/>
              <a:gd name="T49" fmla="*/ 36 h 36"/>
              <a:gd name="T50" fmla="*/ 20 w 116"/>
              <a:gd name="T51" fmla="*/ 36 h 36"/>
              <a:gd name="T52" fmla="*/ 0 w 116"/>
              <a:gd name="T53" fmla="*/ 36 h 36"/>
              <a:gd name="T54" fmla="*/ 0 w 116"/>
              <a:gd name="T55" fmla="*/ 12 h 36"/>
              <a:gd name="T56" fmla="*/ 0 w 116"/>
              <a:gd name="T57" fmla="*/ 12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16" h="36">
                <a:moveTo>
                  <a:pt x="0" y="12"/>
                </a:moveTo>
                <a:lnTo>
                  <a:pt x="16" y="8"/>
                </a:lnTo>
                <a:lnTo>
                  <a:pt x="28" y="8"/>
                </a:lnTo>
                <a:lnTo>
                  <a:pt x="44" y="4"/>
                </a:lnTo>
                <a:lnTo>
                  <a:pt x="52" y="4"/>
                </a:lnTo>
                <a:lnTo>
                  <a:pt x="64" y="4"/>
                </a:lnTo>
                <a:lnTo>
                  <a:pt x="72" y="0"/>
                </a:lnTo>
                <a:lnTo>
                  <a:pt x="80" y="0"/>
                </a:lnTo>
                <a:lnTo>
                  <a:pt x="84" y="0"/>
                </a:lnTo>
                <a:lnTo>
                  <a:pt x="96" y="0"/>
                </a:lnTo>
                <a:lnTo>
                  <a:pt x="104" y="4"/>
                </a:lnTo>
                <a:lnTo>
                  <a:pt x="112" y="4"/>
                </a:lnTo>
                <a:lnTo>
                  <a:pt x="116" y="8"/>
                </a:lnTo>
                <a:lnTo>
                  <a:pt x="116" y="16"/>
                </a:lnTo>
                <a:lnTo>
                  <a:pt x="116" y="20"/>
                </a:lnTo>
                <a:lnTo>
                  <a:pt x="116" y="20"/>
                </a:lnTo>
                <a:lnTo>
                  <a:pt x="112" y="24"/>
                </a:lnTo>
                <a:lnTo>
                  <a:pt x="108" y="24"/>
                </a:lnTo>
                <a:lnTo>
                  <a:pt x="104" y="28"/>
                </a:lnTo>
                <a:lnTo>
                  <a:pt x="96" y="32"/>
                </a:lnTo>
                <a:lnTo>
                  <a:pt x="88" y="32"/>
                </a:lnTo>
                <a:lnTo>
                  <a:pt x="80" y="36"/>
                </a:lnTo>
                <a:lnTo>
                  <a:pt x="68" y="36"/>
                </a:lnTo>
                <a:lnTo>
                  <a:pt x="52" y="36"/>
                </a:lnTo>
                <a:lnTo>
                  <a:pt x="36" y="36"/>
                </a:lnTo>
                <a:lnTo>
                  <a:pt x="20" y="36"/>
                </a:lnTo>
                <a:lnTo>
                  <a:pt x="0" y="36"/>
                </a:lnTo>
                <a:lnTo>
                  <a:pt x="0" y="12"/>
                </a:lnTo>
                <a:lnTo>
                  <a:pt x="0" y="12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9" name="Freeform 352">
            <a:extLst>
              <a:ext uri="{FF2B5EF4-FFF2-40B4-BE49-F238E27FC236}">
                <a16:creationId xmlns:a16="http://schemas.microsoft.com/office/drawing/2014/main" id="{2FF442A1-D773-4898-8802-19EF75AE119B}"/>
              </a:ext>
            </a:extLst>
          </p:cNvPr>
          <p:cNvSpPr>
            <a:spLocks/>
          </p:cNvSpPr>
          <p:nvPr/>
        </p:nvSpPr>
        <p:spPr bwMode="auto">
          <a:xfrm>
            <a:off x="2887498" y="4222183"/>
            <a:ext cx="770568" cy="2332143"/>
          </a:xfrm>
          <a:custGeom>
            <a:avLst/>
            <a:gdLst>
              <a:gd name="T0" fmla="*/ 0 w 208"/>
              <a:gd name="T1" fmla="*/ 28 h 448"/>
              <a:gd name="T2" fmla="*/ 80 w 208"/>
              <a:gd name="T3" fmla="*/ 20 h 448"/>
              <a:gd name="T4" fmla="*/ 108 w 208"/>
              <a:gd name="T5" fmla="*/ 12 h 448"/>
              <a:gd name="T6" fmla="*/ 116 w 208"/>
              <a:gd name="T7" fmla="*/ 8 h 448"/>
              <a:gd name="T8" fmla="*/ 120 w 208"/>
              <a:gd name="T9" fmla="*/ 4 h 448"/>
              <a:gd name="T10" fmla="*/ 128 w 208"/>
              <a:gd name="T11" fmla="*/ 0 h 448"/>
              <a:gd name="T12" fmla="*/ 140 w 208"/>
              <a:gd name="T13" fmla="*/ 0 h 448"/>
              <a:gd name="T14" fmla="*/ 156 w 208"/>
              <a:gd name="T15" fmla="*/ 4 h 448"/>
              <a:gd name="T16" fmla="*/ 176 w 208"/>
              <a:gd name="T17" fmla="*/ 12 h 448"/>
              <a:gd name="T18" fmla="*/ 196 w 208"/>
              <a:gd name="T19" fmla="*/ 20 h 448"/>
              <a:gd name="T20" fmla="*/ 208 w 208"/>
              <a:gd name="T21" fmla="*/ 28 h 448"/>
              <a:gd name="T22" fmla="*/ 208 w 208"/>
              <a:gd name="T23" fmla="*/ 40 h 448"/>
              <a:gd name="T24" fmla="*/ 200 w 208"/>
              <a:gd name="T25" fmla="*/ 44 h 448"/>
              <a:gd name="T26" fmla="*/ 196 w 208"/>
              <a:gd name="T27" fmla="*/ 48 h 448"/>
              <a:gd name="T28" fmla="*/ 192 w 208"/>
              <a:gd name="T29" fmla="*/ 60 h 448"/>
              <a:gd name="T30" fmla="*/ 188 w 208"/>
              <a:gd name="T31" fmla="*/ 72 h 448"/>
              <a:gd name="T32" fmla="*/ 184 w 208"/>
              <a:gd name="T33" fmla="*/ 96 h 448"/>
              <a:gd name="T34" fmla="*/ 184 w 208"/>
              <a:gd name="T35" fmla="*/ 120 h 448"/>
              <a:gd name="T36" fmla="*/ 184 w 208"/>
              <a:gd name="T37" fmla="*/ 152 h 448"/>
              <a:gd name="T38" fmla="*/ 188 w 208"/>
              <a:gd name="T39" fmla="*/ 192 h 448"/>
              <a:gd name="T40" fmla="*/ 188 w 208"/>
              <a:gd name="T41" fmla="*/ 236 h 448"/>
              <a:gd name="T42" fmla="*/ 192 w 208"/>
              <a:gd name="T43" fmla="*/ 280 h 448"/>
              <a:gd name="T44" fmla="*/ 192 w 208"/>
              <a:gd name="T45" fmla="*/ 312 h 448"/>
              <a:gd name="T46" fmla="*/ 192 w 208"/>
              <a:gd name="T47" fmla="*/ 340 h 448"/>
              <a:gd name="T48" fmla="*/ 192 w 208"/>
              <a:gd name="T49" fmla="*/ 356 h 448"/>
              <a:gd name="T50" fmla="*/ 188 w 208"/>
              <a:gd name="T51" fmla="*/ 384 h 448"/>
              <a:gd name="T52" fmla="*/ 184 w 208"/>
              <a:gd name="T53" fmla="*/ 404 h 448"/>
              <a:gd name="T54" fmla="*/ 172 w 208"/>
              <a:gd name="T55" fmla="*/ 420 h 448"/>
              <a:gd name="T56" fmla="*/ 160 w 208"/>
              <a:gd name="T57" fmla="*/ 436 h 448"/>
              <a:gd name="T58" fmla="*/ 144 w 208"/>
              <a:gd name="T59" fmla="*/ 444 h 448"/>
              <a:gd name="T60" fmla="*/ 128 w 208"/>
              <a:gd name="T61" fmla="*/ 448 h 448"/>
              <a:gd name="T62" fmla="*/ 112 w 208"/>
              <a:gd name="T63" fmla="*/ 440 h 448"/>
              <a:gd name="T64" fmla="*/ 108 w 208"/>
              <a:gd name="T65" fmla="*/ 428 h 448"/>
              <a:gd name="T66" fmla="*/ 104 w 208"/>
              <a:gd name="T67" fmla="*/ 408 h 448"/>
              <a:gd name="T68" fmla="*/ 88 w 208"/>
              <a:gd name="T69" fmla="*/ 392 h 448"/>
              <a:gd name="T70" fmla="*/ 72 w 208"/>
              <a:gd name="T71" fmla="*/ 380 h 448"/>
              <a:gd name="T72" fmla="*/ 64 w 208"/>
              <a:gd name="T73" fmla="*/ 372 h 448"/>
              <a:gd name="T74" fmla="*/ 56 w 208"/>
              <a:gd name="T75" fmla="*/ 364 h 448"/>
              <a:gd name="T76" fmla="*/ 52 w 208"/>
              <a:gd name="T77" fmla="*/ 360 h 448"/>
              <a:gd name="T78" fmla="*/ 56 w 208"/>
              <a:gd name="T79" fmla="*/ 356 h 448"/>
              <a:gd name="T80" fmla="*/ 72 w 208"/>
              <a:gd name="T81" fmla="*/ 352 h 448"/>
              <a:gd name="T82" fmla="*/ 84 w 208"/>
              <a:gd name="T83" fmla="*/ 356 h 448"/>
              <a:gd name="T84" fmla="*/ 108 w 208"/>
              <a:gd name="T85" fmla="*/ 360 h 448"/>
              <a:gd name="T86" fmla="*/ 124 w 208"/>
              <a:gd name="T87" fmla="*/ 364 h 448"/>
              <a:gd name="T88" fmla="*/ 128 w 208"/>
              <a:gd name="T89" fmla="*/ 364 h 448"/>
              <a:gd name="T90" fmla="*/ 132 w 208"/>
              <a:gd name="T91" fmla="*/ 360 h 448"/>
              <a:gd name="T92" fmla="*/ 136 w 208"/>
              <a:gd name="T93" fmla="*/ 344 h 448"/>
              <a:gd name="T94" fmla="*/ 136 w 208"/>
              <a:gd name="T95" fmla="*/ 320 h 448"/>
              <a:gd name="T96" fmla="*/ 140 w 208"/>
              <a:gd name="T97" fmla="*/ 288 h 448"/>
              <a:gd name="T98" fmla="*/ 140 w 208"/>
              <a:gd name="T99" fmla="*/ 208 h 448"/>
              <a:gd name="T100" fmla="*/ 136 w 208"/>
              <a:gd name="T101" fmla="*/ 128 h 448"/>
              <a:gd name="T102" fmla="*/ 136 w 208"/>
              <a:gd name="T103" fmla="*/ 92 h 448"/>
              <a:gd name="T104" fmla="*/ 132 w 208"/>
              <a:gd name="T105" fmla="*/ 64 h 448"/>
              <a:gd name="T106" fmla="*/ 132 w 208"/>
              <a:gd name="T107" fmla="*/ 48 h 448"/>
              <a:gd name="T108" fmla="*/ 128 w 208"/>
              <a:gd name="T109" fmla="*/ 44 h 448"/>
              <a:gd name="T110" fmla="*/ 124 w 208"/>
              <a:gd name="T111" fmla="*/ 44 h 448"/>
              <a:gd name="T112" fmla="*/ 116 w 208"/>
              <a:gd name="T113" fmla="*/ 44 h 448"/>
              <a:gd name="T114" fmla="*/ 100 w 208"/>
              <a:gd name="T115" fmla="*/ 48 h 448"/>
              <a:gd name="T116" fmla="*/ 64 w 208"/>
              <a:gd name="T117" fmla="*/ 52 h 448"/>
              <a:gd name="T118" fmla="*/ 20 w 208"/>
              <a:gd name="T119" fmla="*/ 52 h 448"/>
              <a:gd name="T120" fmla="*/ 0 w 208"/>
              <a:gd name="T121" fmla="*/ 52 h 4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208" h="448">
                <a:moveTo>
                  <a:pt x="0" y="52"/>
                </a:moveTo>
                <a:lnTo>
                  <a:pt x="0" y="28"/>
                </a:lnTo>
                <a:lnTo>
                  <a:pt x="40" y="24"/>
                </a:lnTo>
                <a:lnTo>
                  <a:pt x="80" y="20"/>
                </a:lnTo>
                <a:lnTo>
                  <a:pt x="96" y="16"/>
                </a:lnTo>
                <a:lnTo>
                  <a:pt x="108" y="12"/>
                </a:lnTo>
                <a:lnTo>
                  <a:pt x="112" y="12"/>
                </a:lnTo>
                <a:lnTo>
                  <a:pt x="116" y="8"/>
                </a:lnTo>
                <a:lnTo>
                  <a:pt x="120" y="8"/>
                </a:lnTo>
                <a:lnTo>
                  <a:pt x="120" y="4"/>
                </a:lnTo>
                <a:lnTo>
                  <a:pt x="124" y="0"/>
                </a:lnTo>
                <a:lnTo>
                  <a:pt x="128" y="0"/>
                </a:lnTo>
                <a:lnTo>
                  <a:pt x="132" y="0"/>
                </a:lnTo>
                <a:lnTo>
                  <a:pt x="140" y="0"/>
                </a:lnTo>
                <a:lnTo>
                  <a:pt x="144" y="0"/>
                </a:lnTo>
                <a:lnTo>
                  <a:pt x="156" y="4"/>
                </a:lnTo>
                <a:lnTo>
                  <a:pt x="164" y="8"/>
                </a:lnTo>
                <a:lnTo>
                  <a:pt x="176" y="12"/>
                </a:lnTo>
                <a:lnTo>
                  <a:pt x="188" y="16"/>
                </a:lnTo>
                <a:lnTo>
                  <a:pt x="196" y="20"/>
                </a:lnTo>
                <a:lnTo>
                  <a:pt x="204" y="24"/>
                </a:lnTo>
                <a:lnTo>
                  <a:pt x="208" y="28"/>
                </a:lnTo>
                <a:lnTo>
                  <a:pt x="208" y="36"/>
                </a:lnTo>
                <a:lnTo>
                  <a:pt x="208" y="40"/>
                </a:lnTo>
                <a:lnTo>
                  <a:pt x="204" y="40"/>
                </a:lnTo>
                <a:lnTo>
                  <a:pt x="200" y="44"/>
                </a:lnTo>
                <a:lnTo>
                  <a:pt x="196" y="44"/>
                </a:lnTo>
                <a:lnTo>
                  <a:pt x="196" y="48"/>
                </a:lnTo>
                <a:lnTo>
                  <a:pt x="192" y="52"/>
                </a:lnTo>
                <a:lnTo>
                  <a:pt x="192" y="60"/>
                </a:lnTo>
                <a:lnTo>
                  <a:pt x="188" y="64"/>
                </a:lnTo>
                <a:lnTo>
                  <a:pt x="188" y="72"/>
                </a:lnTo>
                <a:lnTo>
                  <a:pt x="188" y="84"/>
                </a:lnTo>
                <a:lnTo>
                  <a:pt x="184" y="96"/>
                </a:lnTo>
                <a:lnTo>
                  <a:pt x="184" y="108"/>
                </a:lnTo>
                <a:lnTo>
                  <a:pt x="184" y="120"/>
                </a:lnTo>
                <a:lnTo>
                  <a:pt x="184" y="136"/>
                </a:lnTo>
                <a:lnTo>
                  <a:pt x="184" y="152"/>
                </a:lnTo>
                <a:lnTo>
                  <a:pt x="184" y="172"/>
                </a:lnTo>
                <a:lnTo>
                  <a:pt x="188" y="192"/>
                </a:lnTo>
                <a:lnTo>
                  <a:pt x="188" y="212"/>
                </a:lnTo>
                <a:lnTo>
                  <a:pt x="188" y="236"/>
                </a:lnTo>
                <a:lnTo>
                  <a:pt x="188" y="256"/>
                </a:lnTo>
                <a:lnTo>
                  <a:pt x="192" y="280"/>
                </a:lnTo>
                <a:lnTo>
                  <a:pt x="192" y="296"/>
                </a:lnTo>
                <a:lnTo>
                  <a:pt x="192" y="312"/>
                </a:lnTo>
                <a:lnTo>
                  <a:pt x="192" y="328"/>
                </a:lnTo>
                <a:lnTo>
                  <a:pt x="192" y="340"/>
                </a:lnTo>
                <a:lnTo>
                  <a:pt x="192" y="348"/>
                </a:lnTo>
                <a:lnTo>
                  <a:pt x="192" y="356"/>
                </a:lnTo>
                <a:lnTo>
                  <a:pt x="188" y="372"/>
                </a:lnTo>
                <a:lnTo>
                  <a:pt x="188" y="384"/>
                </a:lnTo>
                <a:lnTo>
                  <a:pt x="184" y="392"/>
                </a:lnTo>
                <a:lnTo>
                  <a:pt x="184" y="404"/>
                </a:lnTo>
                <a:lnTo>
                  <a:pt x="176" y="412"/>
                </a:lnTo>
                <a:lnTo>
                  <a:pt x="172" y="420"/>
                </a:lnTo>
                <a:lnTo>
                  <a:pt x="164" y="428"/>
                </a:lnTo>
                <a:lnTo>
                  <a:pt x="160" y="436"/>
                </a:lnTo>
                <a:lnTo>
                  <a:pt x="152" y="440"/>
                </a:lnTo>
                <a:lnTo>
                  <a:pt x="144" y="444"/>
                </a:lnTo>
                <a:lnTo>
                  <a:pt x="136" y="448"/>
                </a:lnTo>
                <a:lnTo>
                  <a:pt x="128" y="448"/>
                </a:lnTo>
                <a:lnTo>
                  <a:pt x="120" y="444"/>
                </a:lnTo>
                <a:lnTo>
                  <a:pt x="112" y="440"/>
                </a:lnTo>
                <a:lnTo>
                  <a:pt x="112" y="436"/>
                </a:lnTo>
                <a:lnTo>
                  <a:pt x="108" y="428"/>
                </a:lnTo>
                <a:lnTo>
                  <a:pt x="108" y="420"/>
                </a:lnTo>
                <a:lnTo>
                  <a:pt x="104" y="408"/>
                </a:lnTo>
                <a:lnTo>
                  <a:pt x="92" y="396"/>
                </a:lnTo>
                <a:lnTo>
                  <a:pt x="88" y="392"/>
                </a:lnTo>
                <a:lnTo>
                  <a:pt x="80" y="388"/>
                </a:lnTo>
                <a:lnTo>
                  <a:pt x="72" y="380"/>
                </a:lnTo>
                <a:lnTo>
                  <a:pt x="68" y="376"/>
                </a:lnTo>
                <a:lnTo>
                  <a:pt x="64" y="372"/>
                </a:lnTo>
                <a:lnTo>
                  <a:pt x="60" y="368"/>
                </a:lnTo>
                <a:lnTo>
                  <a:pt x="56" y="364"/>
                </a:lnTo>
                <a:lnTo>
                  <a:pt x="52" y="364"/>
                </a:lnTo>
                <a:lnTo>
                  <a:pt x="52" y="360"/>
                </a:lnTo>
                <a:lnTo>
                  <a:pt x="52" y="356"/>
                </a:lnTo>
                <a:lnTo>
                  <a:pt x="56" y="356"/>
                </a:lnTo>
                <a:lnTo>
                  <a:pt x="64" y="352"/>
                </a:lnTo>
                <a:lnTo>
                  <a:pt x="72" y="352"/>
                </a:lnTo>
                <a:lnTo>
                  <a:pt x="76" y="356"/>
                </a:lnTo>
                <a:lnTo>
                  <a:pt x="84" y="356"/>
                </a:lnTo>
                <a:lnTo>
                  <a:pt x="92" y="356"/>
                </a:lnTo>
                <a:lnTo>
                  <a:pt x="108" y="360"/>
                </a:lnTo>
                <a:lnTo>
                  <a:pt x="116" y="364"/>
                </a:lnTo>
                <a:lnTo>
                  <a:pt x="124" y="364"/>
                </a:lnTo>
                <a:lnTo>
                  <a:pt x="128" y="364"/>
                </a:lnTo>
                <a:lnTo>
                  <a:pt x="128" y="364"/>
                </a:lnTo>
                <a:lnTo>
                  <a:pt x="132" y="364"/>
                </a:lnTo>
                <a:lnTo>
                  <a:pt x="132" y="360"/>
                </a:lnTo>
                <a:lnTo>
                  <a:pt x="132" y="352"/>
                </a:lnTo>
                <a:lnTo>
                  <a:pt x="136" y="344"/>
                </a:lnTo>
                <a:lnTo>
                  <a:pt x="136" y="336"/>
                </a:lnTo>
                <a:lnTo>
                  <a:pt x="136" y="320"/>
                </a:lnTo>
                <a:lnTo>
                  <a:pt x="136" y="304"/>
                </a:lnTo>
                <a:lnTo>
                  <a:pt x="140" y="288"/>
                </a:lnTo>
                <a:lnTo>
                  <a:pt x="140" y="248"/>
                </a:lnTo>
                <a:lnTo>
                  <a:pt x="140" y="208"/>
                </a:lnTo>
                <a:lnTo>
                  <a:pt x="136" y="168"/>
                </a:lnTo>
                <a:lnTo>
                  <a:pt x="136" y="128"/>
                </a:lnTo>
                <a:lnTo>
                  <a:pt x="136" y="108"/>
                </a:lnTo>
                <a:lnTo>
                  <a:pt x="136" y="92"/>
                </a:lnTo>
                <a:lnTo>
                  <a:pt x="132" y="76"/>
                </a:lnTo>
                <a:lnTo>
                  <a:pt x="132" y="64"/>
                </a:lnTo>
                <a:lnTo>
                  <a:pt x="132" y="56"/>
                </a:lnTo>
                <a:lnTo>
                  <a:pt x="132" y="48"/>
                </a:lnTo>
                <a:lnTo>
                  <a:pt x="132" y="44"/>
                </a:lnTo>
                <a:lnTo>
                  <a:pt x="128" y="44"/>
                </a:lnTo>
                <a:lnTo>
                  <a:pt x="128" y="44"/>
                </a:lnTo>
                <a:lnTo>
                  <a:pt x="124" y="44"/>
                </a:lnTo>
                <a:lnTo>
                  <a:pt x="120" y="44"/>
                </a:lnTo>
                <a:lnTo>
                  <a:pt x="116" y="44"/>
                </a:lnTo>
                <a:lnTo>
                  <a:pt x="108" y="48"/>
                </a:lnTo>
                <a:lnTo>
                  <a:pt x="100" y="48"/>
                </a:lnTo>
                <a:lnTo>
                  <a:pt x="84" y="52"/>
                </a:lnTo>
                <a:lnTo>
                  <a:pt x="64" y="52"/>
                </a:lnTo>
                <a:lnTo>
                  <a:pt x="44" y="52"/>
                </a:lnTo>
                <a:lnTo>
                  <a:pt x="20" y="52"/>
                </a:lnTo>
                <a:lnTo>
                  <a:pt x="0" y="52"/>
                </a:lnTo>
                <a:lnTo>
                  <a:pt x="0" y="52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0" name="Freeform 353">
            <a:extLst>
              <a:ext uri="{FF2B5EF4-FFF2-40B4-BE49-F238E27FC236}">
                <a16:creationId xmlns:a16="http://schemas.microsoft.com/office/drawing/2014/main" id="{76684CEF-FF6D-4282-917A-29D3A9AC0441}"/>
              </a:ext>
            </a:extLst>
          </p:cNvPr>
          <p:cNvSpPr>
            <a:spLocks/>
          </p:cNvSpPr>
          <p:nvPr/>
        </p:nvSpPr>
        <p:spPr bwMode="auto">
          <a:xfrm>
            <a:off x="2828223" y="5367432"/>
            <a:ext cx="503833" cy="187404"/>
          </a:xfrm>
          <a:custGeom>
            <a:avLst/>
            <a:gdLst>
              <a:gd name="T0" fmla="*/ 116 w 136"/>
              <a:gd name="T1" fmla="*/ 32 h 36"/>
              <a:gd name="T2" fmla="*/ 112 w 136"/>
              <a:gd name="T3" fmla="*/ 32 h 36"/>
              <a:gd name="T4" fmla="*/ 104 w 136"/>
              <a:gd name="T5" fmla="*/ 32 h 36"/>
              <a:gd name="T6" fmla="*/ 92 w 136"/>
              <a:gd name="T7" fmla="*/ 36 h 36"/>
              <a:gd name="T8" fmla="*/ 80 w 136"/>
              <a:gd name="T9" fmla="*/ 36 h 36"/>
              <a:gd name="T10" fmla="*/ 64 w 136"/>
              <a:gd name="T11" fmla="*/ 36 h 36"/>
              <a:gd name="T12" fmla="*/ 44 w 136"/>
              <a:gd name="T13" fmla="*/ 36 h 36"/>
              <a:gd name="T14" fmla="*/ 24 w 136"/>
              <a:gd name="T15" fmla="*/ 36 h 36"/>
              <a:gd name="T16" fmla="*/ 0 w 136"/>
              <a:gd name="T17" fmla="*/ 36 h 36"/>
              <a:gd name="T18" fmla="*/ 0 w 136"/>
              <a:gd name="T19" fmla="*/ 12 h 36"/>
              <a:gd name="T20" fmla="*/ 16 w 136"/>
              <a:gd name="T21" fmla="*/ 8 h 36"/>
              <a:gd name="T22" fmla="*/ 28 w 136"/>
              <a:gd name="T23" fmla="*/ 8 h 36"/>
              <a:gd name="T24" fmla="*/ 44 w 136"/>
              <a:gd name="T25" fmla="*/ 8 h 36"/>
              <a:gd name="T26" fmla="*/ 60 w 136"/>
              <a:gd name="T27" fmla="*/ 4 h 36"/>
              <a:gd name="T28" fmla="*/ 72 w 136"/>
              <a:gd name="T29" fmla="*/ 0 h 36"/>
              <a:gd name="T30" fmla="*/ 80 w 136"/>
              <a:gd name="T31" fmla="*/ 0 h 36"/>
              <a:gd name="T32" fmla="*/ 88 w 136"/>
              <a:gd name="T33" fmla="*/ 0 h 36"/>
              <a:gd name="T34" fmla="*/ 92 w 136"/>
              <a:gd name="T35" fmla="*/ 0 h 36"/>
              <a:gd name="T36" fmla="*/ 100 w 136"/>
              <a:gd name="T37" fmla="*/ 0 h 36"/>
              <a:gd name="T38" fmla="*/ 104 w 136"/>
              <a:gd name="T39" fmla="*/ 0 h 36"/>
              <a:gd name="T40" fmla="*/ 112 w 136"/>
              <a:gd name="T41" fmla="*/ 0 h 36"/>
              <a:gd name="T42" fmla="*/ 120 w 136"/>
              <a:gd name="T43" fmla="*/ 4 h 36"/>
              <a:gd name="T44" fmla="*/ 124 w 136"/>
              <a:gd name="T45" fmla="*/ 4 h 36"/>
              <a:gd name="T46" fmla="*/ 132 w 136"/>
              <a:gd name="T47" fmla="*/ 8 h 36"/>
              <a:gd name="T48" fmla="*/ 132 w 136"/>
              <a:gd name="T49" fmla="*/ 12 h 36"/>
              <a:gd name="T50" fmla="*/ 136 w 136"/>
              <a:gd name="T51" fmla="*/ 16 h 36"/>
              <a:gd name="T52" fmla="*/ 132 w 136"/>
              <a:gd name="T53" fmla="*/ 20 h 36"/>
              <a:gd name="T54" fmla="*/ 128 w 136"/>
              <a:gd name="T55" fmla="*/ 24 h 36"/>
              <a:gd name="T56" fmla="*/ 124 w 136"/>
              <a:gd name="T57" fmla="*/ 28 h 36"/>
              <a:gd name="T58" fmla="*/ 116 w 136"/>
              <a:gd name="T59" fmla="*/ 32 h 36"/>
              <a:gd name="T60" fmla="*/ 116 w 136"/>
              <a:gd name="T61" fmla="*/ 32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136" h="36">
                <a:moveTo>
                  <a:pt x="116" y="32"/>
                </a:moveTo>
                <a:lnTo>
                  <a:pt x="112" y="32"/>
                </a:lnTo>
                <a:lnTo>
                  <a:pt x="104" y="32"/>
                </a:lnTo>
                <a:lnTo>
                  <a:pt x="92" y="36"/>
                </a:lnTo>
                <a:lnTo>
                  <a:pt x="80" y="36"/>
                </a:lnTo>
                <a:lnTo>
                  <a:pt x="64" y="36"/>
                </a:lnTo>
                <a:lnTo>
                  <a:pt x="44" y="36"/>
                </a:lnTo>
                <a:lnTo>
                  <a:pt x="24" y="36"/>
                </a:lnTo>
                <a:lnTo>
                  <a:pt x="0" y="36"/>
                </a:lnTo>
                <a:lnTo>
                  <a:pt x="0" y="12"/>
                </a:lnTo>
                <a:lnTo>
                  <a:pt x="16" y="8"/>
                </a:lnTo>
                <a:lnTo>
                  <a:pt x="28" y="8"/>
                </a:lnTo>
                <a:lnTo>
                  <a:pt x="44" y="8"/>
                </a:lnTo>
                <a:lnTo>
                  <a:pt x="60" y="4"/>
                </a:lnTo>
                <a:lnTo>
                  <a:pt x="72" y="0"/>
                </a:lnTo>
                <a:lnTo>
                  <a:pt x="80" y="0"/>
                </a:lnTo>
                <a:lnTo>
                  <a:pt x="88" y="0"/>
                </a:lnTo>
                <a:lnTo>
                  <a:pt x="92" y="0"/>
                </a:lnTo>
                <a:lnTo>
                  <a:pt x="100" y="0"/>
                </a:lnTo>
                <a:lnTo>
                  <a:pt x="104" y="0"/>
                </a:lnTo>
                <a:lnTo>
                  <a:pt x="112" y="0"/>
                </a:lnTo>
                <a:lnTo>
                  <a:pt x="120" y="4"/>
                </a:lnTo>
                <a:lnTo>
                  <a:pt x="124" y="4"/>
                </a:lnTo>
                <a:lnTo>
                  <a:pt x="132" y="8"/>
                </a:lnTo>
                <a:lnTo>
                  <a:pt x="132" y="12"/>
                </a:lnTo>
                <a:lnTo>
                  <a:pt x="136" y="16"/>
                </a:lnTo>
                <a:lnTo>
                  <a:pt x="132" y="20"/>
                </a:lnTo>
                <a:lnTo>
                  <a:pt x="128" y="24"/>
                </a:lnTo>
                <a:lnTo>
                  <a:pt x="124" y="28"/>
                </a:lnTo>
                <a:lnTo>
                  <a:pt x="116" y="32"/>
                </a:lnTo>
                <a:lnTo>
                  <a:pt x="116" y="32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1" name="Freeform 354">
            <a:extLst>
              <a:ext uri="{FF2B5EF4-FFF2-40B4-BE49-F238E27FC236}">
                <a16:creationId xmlns:a16="http://schemas.microsoft.com/office/drawing/2014/main" id="{2356D9B6-C810-4227-8924-E0AC9BAB1776}"/>
              </a:ext>
            </a:extLst>
          </p:cNvPr>
          <p:cNvSpPr>
            <a:spLocks/>
          </p:cNvSpPr>
          <p:nvPr/>
        </p:nvSpPr>
        <p:spPr bwMode="auto">
          <a:xfrm>
            <a:off x="1761282" y="4013956"/>
            <a:ext cx="296372" cy="1582526"/>
          </a:xfrm>
          <a:custGeom>
            <a:avLst/>
            <a:gdLst>
              <a:gd name="T0" fmla="*/ 68 w 80"/>
              <a:gd name="T1" fmla="*/ 84 h 304"/>
              <a:gd name="T2" fmla="*/ 68 w 80"/>
              <a:gd name="T3" fmla="*/ 92 h 304"/>
              <a:gd name="T4" fmla="*/ 68 w 80"/>
              <a:gd name="T5" fmla="*/ 96 h 304"/>
              <a:gd name="T6" fmla="*/ 68 w 80"/>
              <a:gd name="T7" fmla="*/ 104 h 304"/>
              <a:gd name="T8" fmla="*/ 68 w 80"/>
              <a:gd name="T9" fmla="*/ 112 h 304"/>
              <a:gd name="T10" fmla="*/ 68 w 80"/>
              <a:gd name="T11" fmla="*/ 120 h 304"/>
              <a:gd name="T12" fmla="*/ 68 w 80"/>
              <a:gd name="T13" fmla="*/ 132 h 304"/>
              <a:gd name="T14" fmla="*/ 68 w 80"/>
              <a:gd name="T15" fmla="*/ 144 h 304"/>
              <a:gd name="T16" fmla="*/ 64 w 80"/>
              <a:gd name="T17" fmla="*/ 156 h 304"/>
              <a:gd name="T18" fmla="*/ 64 w 80"/>
              <a:gd name="T19" fmla="*/ 168 h 304"/>
              <a:gd name="T20" fmla="*/ 64 w 80"/>
              <a:gd name="T21" fmla="*/ 184 h 304"/>
              <a:gd name="T22" fmla="*/ 64 w 80"/>
              <a:gd name="T23" fmla="*/ 200 h 304"/>
              <a:gd name="T24" fmla="*/ 64 w 80"/>
              <a:gd name="T25" fmla="*/ 216 h 304"/>
              <a:gd name="T26" fmla="*/ 64 w 80"/>
              <a:gd name="T27" fmla="*/ 236 h 304"/>
              <a:gd name="T28" fmla="*/ 60 w 80"/>
              <a:gd name="T29" fmla="*/ 252 h 304"/>
              <a:gd name="T30" fmla="*/ 60 w 80"/>
              <a:gd name="T31" fmla="*/ 272 h 304"/>
              <a:gd name="T32" fmla="*/ 60 w 80"/>
              <a:gd name="T33" fmla="*/ 296 h 304"/>
              <a:gd name="T34" fmla="*/ 16 w 80"/>
              <a:gd name="T35" fmla="*/ 304 h 304"/>
              <a:gd name="T36" fmla="*/ 16 w 80"/>
              <a:gd name="T37" fmla="*/ 268 h 304"/>
              <a:gd name="T38" fmla="*/ 16 w 80"/>
              <a:gd name="T39" fmla="*/ 240 h 304"/>
              <a:gd name="T40" fmla="*/ 16 w 80"/>
              <a:gd name="T41" fmla="*/ 208 h 304"/>
              <a:gd name="T42" fmla="*/ 16 w 80"/>
              <a:gd name="T43" fmla="*/ 184 h 304"/>
              <a:gd name="T44" fmla="*/ 16 w 80"/>
              <a:gd name="T45" fmla="*/ 156 h 304"/>
              <a:gd name="T46" fmla="*/ 16 w 80"/>
              <a:gd name="T47" fmla="*/ 136 h 304"/>
              <a:gd name="T48" fmla="*/ 16 w 80"/>
              <a:gd name="T49" fmla="*/ 116 h 304"/>
              <a:gd name="T50" fmla="*/ 16 w 80"/>
              <a:gd name="T51" fmla="*/ 96 h 304"/>
              <a:gd name="T52" fmla="*/ 16 w 80"/>
              <a:gd name="T53" fmla="*/ 80 h 304"/>
              <a:gd name="T54" fmla="*/ 12 w 80"/>
              <a:gd name="T55" fmla="*/ 64 h 304"/>
              <a:gd name="T56" fmla="*/ 12 w 80"/>
              <a:gd name="T57" fmla="*/ 52 h 304"/>
              <a:gd name="T58" fmla="*/ 12 w 80"/>
              <a:gd name="T59" fmla="*/ 44 h 304"/>
              <a:gd name="T60" fmla="*/ 12 w 80"/>
              <a:gd name="T61" fmla="*/ 36 h 304"/>
              <a:gd name="T62" fmla="*/ 8 w 80"/>
              <a:gd name="T63" fmla="*/ 28 h 304"/>
              <a:gd name="T64" fmla="*/ 8 w 80"/>
              <a:gd name="T65" fmla="*/ 24 h 304"/>
              <a:gd name="T66" fmla="*/ 8 w 80"/>
              <a:gd name="T67" fmla="*/ 24 h 304"/>
              <a:gd name="T68" fmla="*/ 0 w 80"/>
              <a:gd name="T69" fmla="*/ 20 h 304"/>
              <a:gd name="T70" fmla="*/ 0 w 80"/>
              <a:gd name="T71" fmla="*/ 16 h 304"/>
              <a:gd name="T72" fmla="*/ 0 w 80"/>
              <a:gd name="T73" fmla="*/ 12 h 304"/>
              <a:gd name="T74" fmla="*/ 4 w 80"/>
              <a:gd name="T75" fmla="*/ 8 h 304"/>
              <a:gd name="T76" fmla="*/ 8 w 80"/>
              <a:gd name="T77" fmla="*/ 4 h 304"/>
              <a:gd name="T78" fmla="*/ 16 w 80"/>
              <a:gd name="T79" fmla="*/ 0 h 304"/>
              <a:gd name="T80" fmla="*/ 28 w 80"/>
              <a:gd name="T81" fmla="*/ 4 h 304"/>
              <a:gd name="T82" fmla="*/ 40 w 80"/>
              <a:gd name="T83" fmla="*/ 4 h 304"/>
              <a:gd name="T84" fmla="*/ 52 w 80"/>
              <a:gd name="T85" fmla="*/ 8 h 304"/>
              <a:gd name="T86" fmla="*/ 64 w 80"/>
              <a:gd name="T87" fmla="*/ 12 h 304"/>
              <a:gd name="T88" fmla="*/ 72 w 80"/>
              <a:gd name="T89" fmla="*/ 16 h 304"/>
              <a:gd name="T90" fmla="*/ 76 w 80"/>
              <a:gd name="T91" fmla="*/ 20 h 304"/>
              <a:gd name="T92" fmla="*/ 80 w 80"/>
              <a:gd name="T93" fmla="*/ 28 h 304"/>
              <a:gd name="T94" fmla="*/ 76 w 80"/>
              <a:gd name="T95" fmla="*/ 40 h 304"/>
              <a:gd name="T96" fmla="*/ 76 w 80"/>
              <a:gd name="T97" fmla="*/ 48 h 304"/>
              <a:gd name="T98" fmla="*/ 72 w 80"/>
              <a:gd name="T99" fmla="*/ 60 h 304"/>
              <a:gd name="T100" fmla="*/ 72 w 80"/>
              <a:gd name="T101" fmla="*/ 72 h 304"/>
              <a:gd name="T102" fmla="*/ 68 w 80"/>
              <a:gd name="T103" fmla="*/ 84 h 304"/>
              <a:gd name="T104" fmla="*/ 68 w 80"/>
              <a:gd name="T105" fmla="*/ 84 h 3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80" h="304">
                <a:moveTo>
                  <a:pt x="68" y="84"/>
                </a:moveTo>
                <a:lnTo>
                  <a:pt x="68" y="92"/>
                </a:lnTo>
                <a:lnTo>
                  <a:pt x="68" y="96"/>
                </a:lnTo>
                <a:lnTo>
                  <a:pt x="68" y="104"/>
                </a:lnTo>
                <a:lnTo>
                  <a:pt x="68" y="112"/>
                </a:lnTo>
                <a:lnTo>
                  <a:pt x="68" y="120"/>
                </a:lnTo>
                <a:lnTo>
                  <a:pt x="68" y="132"/>
                </a:lnTo>
                <a:lnTo>
                  <a:pt x="68" y="144"/>
                </a:lnTo>
                <a:lnTo>
                  <a:pt x="64" y="156"/>
                </a:lnTo>
                <a:lnTo>
                  <a:pt x="64" y="168"/>
                </a:lnTo>
                <a:lnTo>
                  <a:pt x="64" y="184"/>
                </a:lnTo>
                <a:lnTo>
                  <a:pt x="64" y="200"/>
                </a:lnTo>
                <a:lnTo>
                  <a:pt x="64" y="216"/>
                </a:lnTo>
                <a:lnTo>
                  <a:pt x="64" y="236"/>
                </a:lnTo>
                <a:lnTo>
                  <a:pt x="60" y="252"/>
                </a:lnTo>
                <a:lnTo>
                  <a:pt x="60" y="272"/>
                </a:lnTo>
                <a:lnTo>
                  <a:pt x="60" y="296"/>
                </a:lnTo>
                <a:lnTo>
                  <a:pt x="16" y="304"/>
                </a:lnTo>
                <a:lnTo>
                  <a:pt x="16" y="268"/>
                </a:lnTo>
                <a:lnTo>
                  <a:pt x="16" y="240"/>
                </a:lnTo>
                <a:lnTo>
                  <a:pt x="16" y="208"/>
                </a:lnTo>
                <a:lnTo>
                  <a:pt x="16" y="184"/>
                </a:lnTo>
                <a:lnTo>
                  <a:pt x="16" y="156"/>
                </a:lnTo>
                <a:lnTo>
                  <a:pt x="16" y="136"/>
                </a:lnTo>
                <a:lnTo>
                  <a:pt x="16" y="116"/>
                </a:lnTo>
                <a:lnTo>
                  <a:pt x="16" y="96"/>
                </a:lnTo>
                <a:lnTo>
                  <a:pt x="16" y="80"/>
                </a:lnTo>
                <a:lnTo>
                  <a:pt x="12" y="64"/>
                </a:lnTo>
                <a:lnTo>
                  <a:pt x="12" y="52"/>
                </a:lnTo>
                <a:lnTo>
                  <a:pt x="12" y="44"/>
                </a:lnTo>
                <a:lnTo>
                  <a:pt x="12" y="36"/>
                </a:lnTo>
                <a:lnTo>
                  <a:pt x="8" y="28"/>
                </a:lnTo>
                <a:lnTo>
                  <a:pt x="8" y="24"/>
                </a:lnTo>
                <a:lnTo>
                  <a:pt x="8" y="24"/>
                </a:lnTo>
                <a:lnTo>
                  <a:pt x="0" y="20"/>
                </a:lnTo>
                <a:lnTo>
                  <a:pt x="0" y="16"/>
                </a:lnTo>
                <a:lnTo>
                  <a:pt x="0" y="12"/>
                </a:lnTo>
                <a:lnTo>
                  <a:pt x="4" y="8"/>
                </a:lnTo>
                <a:lnTo>
                  <a:pt x="8" y="4"/>
                </a:lnTo>
                <a:lnTo>
                  <a:pt x="16" y="0"/>
                </a:lnTo>
                <a:lnTo>
                  <a:pt x="28" y="4"/>
                </a:lnTo>
                <a:lnTo>
                  <a:pt x="40" y="4"/>
                </a:lnTo>
                <a:lnTo>
                  <a:pt x="52" y="8"/>
                </a:lnTo>
                <a:lnTo>
                  <a:pt x="64" y="12"/>
                </a:lnTo>
                <a:lnTo>
                  <a:pt x="72" y="16"/>
                </a:lnTo>
                <a:lnTo>
                  <a:pt x="76" y="20"/>
                </a:lnTo>
                <a:lnTo>
                  <a:pt x="80" y="28"/>
                </a:lnTo>
                <a:lnTo>
                  <a:pt x="76" y="40"/>
                </a:lnTo>
                <a:lnTo>
                  <a:pt x="76" y="48"/>
                </a:lnTo>
                <a:lnTo>
                  <a:pt x="72" y="60"/>
                </a:lnTo>
                <a:lnTo>
                  <a:pt x="72" y="72"/>
                </a:lnTo>
                <a:lnTo>
                  <a:pt x="68" y="84"/>
                </a:lnTo>
                <a:lnTo>
                  <a:pt x="68" y="84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0" name="Freeform 355">
            <a:extLst>
              <a:ext uri="{FF2B5EF4-FFF2-40B4-BE49-F238E27FC236}">
                <a16:creationId xmlns:a16="http://schemas.microsoft.com/office/drawing/2014/main" id="{86719D4C-4963-4803-901B-2CE5FB3E2460}"/>
              </a:ext>
            </a:extLst>
          </p:cNvPr>
          <p:cNvSpPr>
            <a:spLocks/>
          </p:cNvSpPr>
          <p:nvPr/>
        </p:nvSpPr>
        <p:spPr bwMode="auto">
          <a:xfrm>
            <a:off x="2235478" y="3847374"/>
            <a:ext cx="326010" cy="1686639"/>
          </a:xfrm>
          <a:custGeom>
            <a:avLst/>
            <a:gdLst>
              <a:gd name="T0" fmla="*/ 4 w 88"/>
              <a:gd name="T1" fmla="*/ 16 h 324"/>
              <a:gd name="T2" fmla="*/ 0 w 88"/>
              <a:gd name="T3" fmla="*/ 8 h 324"/>
              <a:gd name="T4" fmla="*/ 8 w 88"/>
              <a:gd name="T5" fmla="*/ 0 h 324"/>
              <a:gd name="T6" fmla="*/ 28 w 88"/>
              <a:gd name="T7" fmla="*/ 0 h 324"/>
              <a:gd name="T8" fmla="*/ 48 w 88"/>
              <a:gd name="T9" fmla="*/ 4 h 324"/>
              <a:gd name="T10" fmla="*/ 68 w 88"/>
              <a:gd name="T11" fmla="*/ 12 h 324"/>
              <a:gd name="T12" fmla="*/ 80 w 88"/>
              <a:gd name="T13" fmla="*/ 16 h 324"/>
              <a:gd name="T14" fmla="*/ 84 w 88"/>
              <a:gd name="T15" fmla="*/ 24 h 324"/>
              <a:gd name="T16" fmla="*/ 84 w 88"/>
              <a:gd name="T17" fmla="*/ 32 h 324"/>
              <a:gd name="T18" fmla="*/ 80 w 88"/>
              <a:gd name="T19" fmla="*/ 40 h 324"/>
              <a:gd name="T20" fmla="*/ 80 w 88"/>
              <a:gd name="T21" fmla="*/ 48 h 324"/>
              <a:gd name="T22" fmla="*/ 76 w 88"/>
              <a:gd name="T23" fmla="*/ 56 h 324"/>
              <a:gd name="T24" fmla="*/ 76 w 88"/>
              <a:gd name="T25" fmla="*/ 88 h 324"/>
              <a:gd name="T26" fmla="*/ 72 w 88"/>
              <a:gd name="T27" fmla="*/ 100 h 324"/>
              <a:gd name="T28" fmla="*/ 72 w 88"/>
              <a:gd name="T29" fmla="*/ 120 h 324"/>
              <a:gd name="T30" fmla="*/ 72 w 88"/>
              <a:gd name="T31" fmla="*/ 140 h 324"/>
              <a:gd name="T32" fmla="*/ 68 w 88"/>
              <a:gd name="T33" fmla="*/ 168 h 324"/>
              <a:gd name="T34" fmla="*/ 68 w 88"/>
              <a:gd name="T35" fmla="*/ 200 h 324"/>
              <a:gd name="T36" fmla="*/ 64 w 88"/>
              <a:gd name="T37" fmla="*/ 236 h 324"/>
              <a:gd name="T38" fmla="*/ 64 w 88"/>
              <a:gd name="T39" fmla="*/ 276 h 324"/>
              <a:gd name="T40" fmla="*/ 60 w 88"/>
              <a:gd name="T41" fmla="*/ 324 h 324"/>
              <a:gd name="T42" fmla="*/ 12 w 88"/>
              <a:gd name="T43" fmla="*/ 320 h 324"/>
              <a:gd name="T44" fmla="*/ 12 w 88"/>
              <a:gd name="T45" fmla="*/ 304 h 324"/>
              <a:gd name="T46" fmla="*/ 12 w 88"/>
              <a:gd name="T47" fmla="*/ 280 h 324"/>
              <a:gd name="T48" fmla="*/ 16 w 88"/>
              <a:gd name="T49" fmla="*/ 248 h 324"/>
              <a:gd name="T50" fmla="*/ 16 w 88"/>
              <a:gd name="T51" fmla="*/ 192 h 324"/>
              <a:gd name="T52" fmla="*/ 20 w 88"/>
              <a:gd name="T53" fmla="*/ 124 h 324"/>
              <a:gd name="T54" fmla="*/ 20 w 88"/>
              <a:gd name="T55" fmla="*/ 76 h 324"/>
              <a:gd name="T56" fmla="*/ 16 w 88"/>
              <a:gd name="T57" fmla="*/ 52 h 324"/>
              <a:gd name="T58" fmla="*/ 16 w 88"/>
              <a:gd name="T59" fmla="*/ 32 h 324"/>
              <a:gd name="T60" fmla="*/ 12 w 88"/>
              <a:gd name="T61" fmla="*/ 24 h 324"/>
              <a:gd name="T62" fmla="*/ 8 w 88"/>
              <a:gd name="T63" fmla="*/ 20 h 3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88" h="324">
                <a:moveTo>
                  <a:pt x="8" y="20"/>
                </a:moveTo>
                <a:lnTo>
                  <a:pt x="4" y="16"/>
                </a:lnTo>
                <a:lnTo>
                  <a:pt x="0" y="12"/>
                </a:lnTo>
                <a:lnTo>
                  <a:pt x="0" y="8"/>
                </a:lnTo>
                <a:lnTo>
                  <a:pt x="4" y="4"/>
                </a:lnTo>
                <a:lnTo>
                  <a:pt x="8" y="0"/>
                </a:lnTo>
                <a:lnTo>
                  <a:pt x="16" y="0"/>
                </a:lnTo>
                <a:lnTo>
                  <a:pt x="28" y="0"/>
                </a:lnTo>
                <a:lnTo>
                  <a:pt x="36" y="0"/>
                </a:lnTo>
                <a:lnTo>
                  <a:pt x="48" y="4"/>
                </a:lnTo>
                <a:lnTo>
                  <a:pt x="56" y="8"/>
                </a:lnTo>
                <a:lnTo>
                  <a:pt x="68" y="12"/>
                </a:lnTo>
                <a:lnTo>
                  <a:pt x="76" y="12"/>
                </a:lnTo>
                <a:lnTo>
                  <a:pt x="80" y="16"/>
                </a:lnTo>
                <a:lnTo>
                  <a:pt x="84" y="20"/>
                </a:lnTo>
                <a:lnTo>
                  <a:pt x="84" y="24"/>
                </a:lnTo>
                <a:lnTo>
                  <a:pt x="88" y="28"/>
                </a:lnTo>
                <a:lnTo>
                  <a:pt x="84" y="32"/>
                </a:lnTo>
                <a:lnTo>
                  <a:pt x="84" y="36"/>
                </a:lnTo>
                <a:lnTo>
                  <a:pt x="80" y="40"/>
                </a:lnTo>
                <a:lnTo>
                  <a:pt x="80" y="44"/>
                </a:lnTo>
                <a:lnTo>
                  <a:pt x="80" y="48"/>
                </a:lnTo>
                <a:lnTo>
                  <a:pt x="76" y="52"/>
                </a:lnTo>
                <a:lnTo>
                  <a:pt x="76" y="56"/>
                </a:lnTo>
                <a:lnTo>
                  <a:pt x="76" y="72"/>
                </a:lnTo>
                <a:lnTo>
                  <a:pt x="76" y="88"/>
                </a:lnTo>
                <a:lnTo>
                  <a:pt x="76" y="92"/>
                </a:lnTo>
                <a:lnTo>
                  <a:pt x="72" y="100"/>
                </a:lnTo>
                <a:lnTo>
                  <a:pt x="72" y="108"/>
                </a:lnTo>
                <a:lnTo>
                  <a:pt x="72" y="120"/>
                </a:lnTo>
                <a:lnTo>
                  <a:pt x="72" y="128"/>
                </a:lnTo>
                <a:lnTo>
                  <a:pt x="72" y="140"/>
                </a:lnTo>
                <a:lnTo>
                  <a:pt x="72" y="152"/>
                </a:lnTo>
                <a:lnTo>
                  <a:pt x="68" y="168"/>
                </a:lnTo>
                <a:lnTo>
                  <a:pt x="68" y="184"/>
                </a:lnTo>
                <a:lnTo>
                  <a:pt x="68" y="200"/>
                </a:lnTo>
                <a:lnTo>
                  <a:pt x="68" y="216"/>
                </a:lnTo>
                <a:lnTo>
                  <a:pt x="64" y="236"/>
                </a:lnTo>
                <a:lnTo>
                  <a:pt x="64" y="256"/>
                </a:lnTo>
                <a:lnTo>
                  <a:pt x="64" y="276"/>
                </a:lnTo>
                <a:lnTo>
                  <a:pt x="60" y="300"/>
                </a:lnTo>
                <a:lnTo>
                  <a:pt x="60" y="324"/>
                </a:lnTo>
                <a:lnTo>
                  <a:pt x="12" y="324"/>
                </a:lnTo>
                <a:lnTo>
                  <a:pt x="12" y="320"/>
                </a:lnTo>
                <a:lnTo>
                  <a:pt x="12" y="312"/>
                </a:lnTo>
                <a:lnTo>
                  <a:pt x="12" y="304"/>
                </a:lnTo>
                <a:lnTo>
                  <a:pt x="12" y="292"/>
                </a:lnTo>
                <a:lnTo>
                  <a:pt x="12" y="280"/>
                </a:lnTo>
                <a:lnTo>
                  <a:pt x="16" y="268"/>
                </a:lnTo>
                <a:lnTo>
                  <a:pt x="16" y="248"/>
                </a:lnTo>
                <a:lnTo>
                  <a:pt x="16" y="232"/>
                </a:lnTo>
                <a:lnTo>
                  <a:pt x="16" y="192"/>
                </a:lnTo>
                <a:lnTo>
                  <a:pt x="20" y="156"/>
                </a:lnTo>
                <a:lnTo>
                  <a:pt x="20" y="124"/>
                </a:lnTo>
                <a:lnTo>
                  <a:pt x="20" y="88"/>
                </a:lnTo>
                <a:lnTo>
                  <a:pt x="20" y="76"/>
                </a:lnTo>
                <a:lnTo>
                  <a:pt x="20" y="64"/>
                </a:lnTo>
                <a:lnTo>
                  <a:pt x="16" y="52"/>
                </a:lnTo>
                <a:lnTo>
                  <a:pt x="16" y="40"/>
                </a:lnTo>
                <a:lnTo>
                  <a:pt x="16" y="32"/>
                </a:lnTo>
                <a:lnTo>
                  <a:pt x="12" y="28"/>
                </a:lnTo>
                <a:lnTo>
                  <a:pt x="12" y="24"/>
                </a:lnTo>
                <a:lnTo>
                  <a:pt x="8" y="20"/>
                </a:lnTo>
                <a:lnTo>
                  <a:pt x="8" y="20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7" name="Freeform 356">
            <a:extLst>
              <a:ext uri="{FF2B5EF4-FFF2-40B4-BE49-F238E27FC236}">
                <a16:creationId xmlns:a16="http://schemas.microsoft.com/office/drawing/2014/main" id="{C614FB12-1F0F-4380-844B-019E53DAD583}"/>
              </a:ext>
            </a:extLst>
          </p:cNvPr>
          <p:cNvSpPr>
            <a:spLocks/>
          </p:cNvSpPr>
          <p:nvPr/>
        </p:nvSpPr>
        <p:spPr bwMode="auto">
          <a:xfrm>
            <a:off x="1568640" y="4263828"/>
            <a:ext cx="1185490" cy="353986"/>
          </a:xfrm>
          <a:custGeom>
            <a:avLst/>
            <a:gdLst>
              <a:gd name="T0" fmla="*/ 112 w 320"/>
              <a:gd name="T1" fmla="*/ 56 h 68"/>
              <a:gd name="T2" fmla="*/ 96 w 320"/>
              <a:gd name="T3" fmla="*/ 60 h 68"/>
              <a:gd name="T4" fmla="*/ 80 w 320"/>
              <a:gd name="T5" fmla="*/ 60 h 68"/>
              <a:gd name="T6" fmla="*/ 68 w 320"/>
              <a:gd name="T7" fmla="*/ 64 h 68"/>
              <a:gd name="T8" fmla="*/ 60 w 320"/>
              <a:gd name="T9" fmla="*/ 64 h 68"/>
              <a:gd name="T10" fmla="*/ 52 w 320"/>
              <a:gd name="T11" fmla="*/ 64 h 68"/>
              <a:gd name="T12" fmla="*/ 44 w 320"/>
              <a:gd name="T13" fmla="*/ 68 h 68"/>
              <a:gd name="T14" fmla="*/ 40 w 320"/>
              <a:gd name="T15" fmla="*/ 68 h 68"/>
              <a:gd name="T16" fmla="*/ 36 w 320"/>
              <a:gd name="T17" fmla="*/ 68 h 68"/>
              <a:gd name="T18" fmla="*/ 28 w 320"/>
              <a:gd name="T19" fmla="*/ 68 h 68"/>
              <a:gd name="T20" fmla="*/ 24 w 320"/>
              <a:gd name="T21" fmla="*/ 64 h 68"/>
              <a:gd name="T22" fmla="*/ 16 w 320"/>
              <a:gd name="T23" fmla="*/ 64 h 68"/>
              <a:gd name="T24" fmla="*/ 8 w 320"/>
              <a:gd name="T25" fmla="*/ 60 h 68"/>
              <a:gd name="T26" fmla="*/ 4 w 320"/>
              <a:gd name="T27" fmla="*/ 56 h 68"/>
              <a:gd name="T28" fmla="*/ 0 w 320"/>
              <a:gd name="T29" fmla="*/ 52 h 68"/>
              <a:gd name="T30" fmla="*/ 0 w 320"/>
              <a:gd name="T31" fmla="*/ 48 h 68"/>
              <a:gd name="T32" fmla="*/ 4 w 320"/>
              <a:gd name="T33" fmla="*/ 44 h 68"/>
              <a:gd name="T34" fmla="*/ 8 w 320"/>
              <a:gd name="T35" fmla="*/ 44 h 68"/>
              <a:gd name="T36" fmla="*/ 12 w 320"/>
              <a:gd name="T37" fmla="*/ 40 h 68"/>
              <a:gd name="T38" fmla="*/ 24 w 320"/>
              <a:gd name="T39" fmla="*/ 40 h 68"/>
              <a:gd name="T40" fmla="*/ 36 w 320"/>
              <a:gd name="T41" fmla="*/ 36 h 68"/>
              <a:gd name="T42" fmla="*/ 56 w 320"/>
              <a:gd name="T43" fmla="*/ 32 h 68"/>
              <a:gd name="T44" fmla="*/ 76 w 320"/>
              <a:gd name="T45" fmla="*/ 28 h 68"/>
              <a:gd name="T46" fmla="*/ 100 w 320"/>
              <a:gd name="T47" fmla="*/ 24 h 68"/>
              <a:gd name="T48" fmla="*/ 128 w 320"/>
              <a:gd name="T49" fmla="*/ 20 h 68"/>
              <a:gd name="T50" fmla="*/ 156 w 320"/>
              <a:gd name="T51" fmla="*/ 16 h 68"/>
              <a:gd name="T52" fmla="*/ 184 w 320"/>
              <a:gd name="T53" fmla="*/ 12 h 68"/>
              <a:gd name="T54" fmla="*/ 204 w 320"/>
              <a:gd name="T55" fmla="*/ 8 h 68"/>
              <a:gd name="T56" fmla="*/ 224 w 320"/>
              <a:gd name="T57" fmla="*/ 4 h 68"/>
              <a:gd name="T58" fmla="*/ 240 w 320"/>
              <a:gd name="T59" fmla="*/ 4 h 68"/>
              <a:gd name="T60" fmla="*/ 252 w 320"/>
              <a:gd name="T61" fmla="*/ 4 h 68"/>
              <a:gd name="T62" fmla="*/ 264 w 320"/>
              <a:gd name="T63" fmla="*/ 0 h 68"/>
              <a:gd name="T64" fmla="*/ 268 w 320"/>
              <a:gd name="T65" fmla="*/ 0 h 68"/>
              <a:gd name="T66" fmla="*/ 280 w 320"/>
              <a:gd name="T67" fmla="*/ 0 h 68"/>
              <a:gd name="T68" fmla="*/ 288 w 320"/>
              <a:gd name="T69" fmla="*/ 4 h 68"/>
              <a:gd name="T70" fmla="*/ 308 w 320"/>
              <a:gd name="T71" fmla="*/ 4 h 68"/>
              <a:gd name="T72" fmla="*/ 312 w 320"/>
              <a:gd name="T73" fmla="*/ 8 h 68"/>
              <a:gd name="T74" fmla="*/ 316 w 320"/>
              <a:gd name="T75" fmla="*/ 12 h 68"/>
              <a:gd name="T76" fmla="*/ 320 w 320"/>
              <a:gd name="T77" fmla="*/ 12 h 68"/>
              <a:gd name="T78" fmla="*/ 320 w 320"/>
              <a:gd name="T79" fmla="*/ 16 h 68"/>
              <a:gd name="T80" fmla="*/ 320 w 320"/>
              <a:gd name="T81" fmla="*/ 20 h 68"/>
              <a:gd name="T82" fmla="*/ 320 w 320"/>
              <a:gd name="T83" fmla="*/ 20 h 68"/>
              <a:gd name="T84" fmla="*/ 316 w 320"/>
              <a:gd name="T85" fmla="*/ 24 h 68"/>
              <a:gd name="T86" fmla="*/ 312 w 320"/>
              <a:gd name="T87" fmla="*/ 28 h 68"/>
              <a:gd name="T88" fmla="*/ 308 w 320"/>
              <a:gd name="T89" fmla="*/ 32 h 68"/>
              <a:gd name="T90" fmla="*/ 300 w 320"/>
              <a:gd name="T91" fmla="*/ 32 h 68"/>
              <a:gd name="T92" fmla="*/ 296 w 320"/>
              <a:gd name="T93" fmla="*/ 36 h 68"/>
              <a:gd name="T94" fmla="*/ 288 w 320"/>
              <a:gd name="T95" fmla="*/ 36 h 68"/>
              <a:gd name="T96" fmla="*/ 276 w 320"/>
              <a:gd name="T97" fmla="*/ 40 h 68"/>
              <a:gd name="T98" fmla="*/ 264 w 320"/>
              <a:gd name="T99" fmla="*/ 40 h 68"/>
              <a:gd name="T100" fmla="*/ 252 w 320"/>
              <a:gd name="T101" fmla="*/ 40 h 68"/>
              <a:gd name="T102" fmla="*/ 240 w 320"/>
              <a:gd name="T103" fmla="*/ 44 h 68"/>
              <a:gd name="T104" fmla="*/ 212 w 320"/>
              <a:gd name="T105" fmla="*/ 44 h 68"/>
              <a:gd name="T106" fmla="*/ 180 w 320"/>
              <a:gd name="T107" fmla="*/ 48 h 68"/>
              <a:gd name="T108" fmla="*/ 144 w 320"/>
              <a:gd name="T109" fmla="*/ 52 h 68"/>
              <a:gd name="T110" fmla="*/ 112 w 320"/>
              <a:gd name="T111" fmla="*/ 56 h 68"/>
              <a:gd name="T112" fmla="*/ 112 w 320"/>
              <a:gd name="T113" fmla="*/ 56 h 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320" h="68">
                <a:moveTo>
                  <a:pt x="112" y="56"/>
                </a:moveTo>
                <a:lnTo>
                  <a:pt x="96" y="60"/>
                </a:lnTo>
                <a:lnTo>
                  <a:pt x="80" y="60"/>
                </a:lnTo>
                <a:lnTo>
                  <a:pt x="68" y="64"/>
                </a:lnTo>
                <a:lnTo>
                  <a:pt x="60" y="64"/>
                </a:lnTo>
                <a:lnTo>
                  <a:pt x="52" y="64"/>
                </a:lnTo>
                <a:lnTo>
                  <a:pt x="44" y="68"/>
                </a:lnTo>
                <a:lnTo>
                  <a:pt x="40" y="68"/>
                </a:lnTo>
                <a:lnTo>
                  <a:pt x="36" y="68"/>
                </a:lnTo>
                <a:lnTo>
                  <a:pt x="28" y="68"/>
                </a:lnTo>
                <a:lnTo>
                  <a:pt x="24" y="64"/>
                </a:lnTo>
                <a:lnTo>
                  <a:pt x="16" y="64"/>
                </a:lnTo>
                <a:lnTo>
                  <a:pt x="8" y="60"/>
                </a:lnTo>
                <a:lnTo>
                  <a:pt x="4" y="56"/>
                </a:lnTo>
                <a:lnTo>
                  <a:pt x="0" y="52"/>
                </a:lnTo>
                <a:lnTo>
                  <a:pt x="0" y="48"/>
                </a:lnTo>
                <a:lnTo>
                  <a:pt x="4" y="44"/>
                </a:lnTo>
                <a:lnTo>
                  <a:pt x="8" y="44"/>
                </a:lnTo>
                <a:lnTo>
                  <a:pt x="12" y="40"/>
                </a:lnTo>
                <a:lnTo>
                  <a:pt x="24" y="40"/>
                </a:lnTo>
                <a:lnTo>
                  <a:pt x="36" y="36"/>
                </a:lnTo>
                <a:lnTo>
                  <a:pt x="56" y="32"/>
                </a:lnTo>
                <a:lnTo>
                  <a:pt x="76" y="28"/>
                </a:lnTo>
                <a:lnTo>
                  <a:pt x="100" y="24"/>
                </a:lnTo>
                <a:lnTo>
                  <a:pt x="128" y="20"/>
                </a:lnTo>
                <a:lnTo>
                  <a:pt x="156" y="16"/>
                </a:lnTo>
                <a:lnTo>
                  <a:pt x="184" y="12"/>
                </a:lnTo>
                <a:lnTo>
                  <a:pt x="204" y="8"/>
                </a:lnTo>
                <a:lnTo>
                  <a:pt x="224" y="4"/>
                </a:lnTo>
                <a:lnTo>
                  <a:pt x="240" y="4"/>
                </a:lnTo>
                <a:lnTo>
                  <a:pt x="252" y="4"/>
                </a:lnTo>
                <a:lnTo>
                  <a:pt x="264" y="0"/>
                </a:lnTo>
                <a:lnTo>
                  <a:pt x="268" y="0"/>
                </a:lnTo>
                <a:lnTo>
                  <a:pt x="280" y="0"/>
                </a:lnTo>
                <a:lnTo>
                  <a:pt x="288" y="4"/>
                </a:lnTo>
                <a:lnTo>
                  <a:pt x="308" y="4"/>
                </a:lnTo>
                <a:lnTo>
                  <a:pt x="312" y="8"/>
                </a:lnTo>
                <a:lnTo>
                  <a:pt x="316" y="12"/>
                </a:lnTo>
                <a:lnTo>
                  <a:pt x="320" y="12"/>
                </a:lnTo>
                <a:lnTo>
                  <a:pt x="320" y="16"/>
                </a:lnTo>
                <a:lnTo>
                  <a:pt x="320" y="20"/>
                </a:lnTo>
                <a:lnTo>
                  <a:pt x="320" y="20"/>
                </a:lnTo>
                <a:lnTo>
                  <a:pt x="316" y="24"/>
                </a:lnTo>
                <a:lnTo>
                  <a:pt x="312" y="28"/>
                </a:lnTo>
                <a:lnTo>
                  <a:pt x="308" y="32"/>
                </a:lnTo>
                <a:lnTo>
                  <a:pt x="300" y="32"/>
                </a:lnTo>
                <a:lnTo>
                  <a:pt x="296" y="36"/>
                </a:lnTo>
                <a:lnTo>
                  <a:pt x="288" y="36"/>
                </a:lnTo>
                <a:lnTo>
                  <a:pt x="276" y="40"/>
                </a:lnTo>
                <a:lnTo>
                  <a:pt x="264" y="40"/>
                </a:lnTo>
                <a:lnTo>
                  <a:pt x="252" y="40"/>
                </a:lnTo>
                <a:lnTo>
                  <a:pt x="240" y="44"/>
                </a:lnTo>
                <a:lnTo>
                  <a:pt x="212" y="44"/>
                </a:lnTo>
                <a:lnTo>
                  <a:pt x="180" y="48"/>
                </a:lnTo>
                <a:lnTo>
                  <a:pt x="144" y="52"/>
                </a:lnTo>
                <a:lnTo>
                  <a:pt x="112" y="56"/>
                </a:lnTo>
                <a:lnTo>
                  <a:pt x="112" y="56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8" name="Freeform 357">
            <a:extLst>
              <a:ext uri="{FF2B5EF4-FFF2-40B4-BE49-F238E27FC236}">
                <a16:creationId xmlns:a16="http://schemas.microsoft.com/office/drawing/2014/main" id="{29131950-4D09-4161-944F-E856F216AB14}"/>
              </a:ext>
            </a:extLst>
          </p:cNvPr>
          <p:cNvSpPr>
            <a:spLocks/>
          </p:cNvSpPr>
          <p:nvPr/>
        </p:nvSpPr>
        <p:spPr bwMode="auto">
          <a:xfrm>
            <a:off x="1894650" y="4742750"/>
            <a:ext cx="370466" cy="187404"/>
          </a:xfrm>
          <a:custGeom>
            <a:avLst/>
            <a:gdLst>
              <a:gd name="T0" fmla="*/ 72 w 100"/>
              <a:gd name="T1" fmla="*/ 28 h 36"/>
              <a:gd name="T2" fmla="*/ 52 w 100"/>
              <a:gd name="T3" fmla="*/ 32 h 36"/>
              <a:gd name="T4" fmla="*/ 32 w 100"/>
              <a:gd name="T5" fmla="*/ 32 h 36"/>
              <a:gd name="T6" fmla="*/ 16 w 100"/>
              <a:gd name="T7" fmla="*/ 36 h 36"/>
              <a:gd name="T8" fmla="*/ 0 w 100"/>
              <a:gd name="T9" fmla="*/ 36 h 36"/>
              <a:gd name="T10" fmla="*/ 0 w 100"/>
              <a:gd name="T11" fmla="*/ 4 h 36"/>
              <a:gd name="T12" fmla="*/ 12 w 100"/>
              <a:gd name="T13" fmla="*/ 4 h 36"/>
              <a:gd name="T14" fmla="*/ 24 w 100"/>
              <a:gd name="T15" fmla="*/ 4 h 36"/>
              <a:gd name="T16" fmla="*/ 32 w 100"/>
              <a:gd name="T17" fmla="*/ 4 h 36"/>
              <a:gd name="T18" fmla="*/ 40 w 100"/>
              <a:gd name="T19" fmla="*/ 0 h 36"/>
              <a:gd name="T20" fmla="*/ 56 w 100"/>
              <a:gd name="T21" fmla="*/ 0 h 36"/>
              <a:gd name="T22" fmla="*/ 60 w 100"/>
              <a:gd name="T23" fmla="*/ 0 h 36"/>
              <a:gd name="T24" fmla="*/ 72 w 100"/>
              <a:gd name="T25" fmla="*/ 0 h 36"/>
              <a:gd name="T26" fmla="*/ 80 w 100"/>
              <a:gd name="T27" fmla="*/ 0 h 36"/>
              <a:gd name="T28" fmla="*/ 84 w 100"/>
              <a:gd name="T29" fmla="*/ 0 h 36"/>
              <a:gd name="T30" fmla="*/ 92 w 100"/>
              <a:gd name="T31" fmla="*/ 4 h 36"/>
              <a:gd name="T32" fmla="*/ 100 w 100"/>
              <a:gd name="T33" fmla="*/ 12 h 36"/>
              <a:gd name="T34" fmla="*/ 100 w 100"/>
              <a:gd name="T35" fmla="*/ 12 h 36"/>
              <a:gd name="T36" fmla="*/ 100 w 100"/>
              <a:gd name="T37" fmla="*/ 16 h 36"/>
              <a:gd name="T38" fmla="*/ 100 w 100"/>
              <a:gd name="T39" fmla="*/ 20 h 36"/>
              <a:gd name="T40" fmla="*/ 96 w 100"/>
              <a:gd name="T41" fmla="*/ 24 h 36"/>
              <a:gd name="T42" fmla="*/ 92 w 100"/>
              <a:gd name="T43" fmla="*/ 24 h 36"/>
              <a:gd name="T44" fmla="*/ 88 w 100"/>
              <a:gd name="T45" fmla="*/ 28 h 36"/>
              <a:gd name="T46" fmla="*/ 80 w 100"/>
              <a:gd name="T47" fmla="*/ 28 h 36"/>
              <a:gd name="T48" fmla="*/ 72 w 100"/>
              <a:gd name="T49" fmla="*/ 28 h 36"/>
              <a:gd name="T50" fmla="*/ 72 w 100"/>
              <a:gd name="T51" fmla="*/ 28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00" h="36">
                <a:moveTo>
                  <a:pt x="72" y="28"/>
                </a:moveTo>
                <a:lnTo>
                  <a:pt x="52" y="32"/>
                </a:lnTo>
                <a:lnTo>
                  <a:pt x="32" y="32"/>
                </a:lnTo>
                <a:lnTo>
                  <a:pt x="16" y="36"/>
                </a:lnTo>
                <a:lnTo>
                  <a:pt x="0" y="36"/>
                </a:lnTo>
                <a:lnTo>
                  <a:pt x="0" y="4"/>
                </a:lnTo>
                <a:lnTo>
                  <a:pt x="12" y="4"/>
                </a:lnTo>
                <a:lnTo>
                  <a:pt x="24" y="4"/>
                </a:lnTo>
                <a:lnTo>
                  <a:pt x="32" y="4"/>
                </a:lnTo>
                <a:lnTo>
                  <a:pt x="40" y="0"/>
                </a:lnTo>
                <a:lnTo>
                  <a:pt x="56" y="0"/>
                </a:lnTo>
                <a:lnTo>
                  <a:pt x="60" y="0"/>
                </a:lnTo>
                <a:lnTo>
                  <a:pt x="72" y="0"/>
                </a:lnTo>
                <a:lnTo>
                  <a:pt x="80" y="0"/>
                </a:lnTo>
                <a:lnTo>
                  <a:pt x="84" y="0"/>
                </a:lnTo>
                <a:lnTo>
                  <a:pt x="92" y="4"/>
                </a:lnTo>
                <a:lnTo>
                  <a:pt x="100" y="12"/>
                </a:lnTo>
                <a:lnTo>
                  <a:pt x="100" y="12"/>
                </a:lnTo>
                <a:lnTo>
                  <a:pt x="100" y="16"/>
                </a:lnTo>
                <a:lnTo>
                  <a:pt x="100" y="20"/>
                </a:lnTo>
                <a:lnTo>
                  <a:pt x="96" y="24"/>
                </a:lnTo>
                <a:lnTo>
                  <a:pt x="92" y="24"/>
                </a:lnTo>
                <a:lnTo>
                  <a:pt x="88" y="28"/>
                </a:lnTo>
                <a:lnTo>
                  <a:pt x="80" y="28"/>
                </a:lnTo>
                <a:lnTo>
                  <a:pt x="72" y="28"/>
                </a:lnTo>
                <a:lnTo>
                  <a:pt x="72" y="28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9" name="Freeform 358">
            <a:extLst>
              <a:ext uri="{FF2B5EF4-FFF2-40B4-BE49-F238E27FC236}">
                <a16:creationId xmlns:a16="http://schemas.microsoft.com/office/drawing/2014/main" id="{7522A66B-D4B4-4D92-AE2C-0BAC681599AD}"/>
              </a:ext>
            </a:extLst>
          </p:cNvPr>
          <p:cNvSpPr>
            <a:spLocks/>
          </p:cNvSpPr>
          <p:nvPr/>
        </p:nvSpPr>
        <p:spPr bwMode="auto">
          <a:xfrm>
            <a:off x="1879831" y="5055091"/>
            <a:ext cx="414921" cy="187404"/>
          </a:xfrm>
          <a:custGeom>
            <a:avLst/>
            <a:gdLst>
              <a:gd name="T0" fmla="*/ 40 w 112"/>
              <a:gd name="T1" fmla="*/ 4 h 36"/>
              <a:gd name="T2" fmla="*/ 52 w 112"/>
              <a:gd name="T3" fmla="*/ 4 h 36"/>
              <a:gd name="T4" fmla="*/ 60 w 112"/>
              <a:gd name="T5" fmla="*/ 4 h 36"/>
              <a:gd name="T6" fmla="*/ 68 w 112"/>
              <a:gd name="T7" fmla="*/ 0 h 36"/>
              <a:gd name="T8" fmla="*/ 76 w 112"/>
              <a:gd name="T9" fmla="*/ 0 h 36"/>
              <a:gd name="T10" fmla="*/ 88 w 112"/>
              <a:gd name="T11" fmla="*/ 4 h 36"/>
              <a:gd name="T12" fmla="*/ 100 w 112"/>
              <a:gd name="T13" fmla="*/ 4 h 36"/>
              <a:gd name="T14" fmla="*/ 104 w 112"/>
              <a:gd name="T15" fmla="*/ 8 h 36"/>
              <a:gd name="T16" fmla="*/ 108 w 112"/>
              <a:gd name="T17" fmla="*/ 12 h 36"/>
              <a:gd name="T18" fmla="*/ 112 w 112"/>
              <a:gd name="T19" fmla="*/ 16 h 36"/>
              <a:gd name="T20" fmla="*/ 108 w 112"/>
              <a:gd name="T21" fmla="*/ 20 h 36"/>
              <a:gd name="T22" fmla="*/ 104 w 112"/>
              <a:gd name="T23" fmla="*/ 24 h 36"/>
              <a:gd name="T24" fmla="*/ 100 w 112"/>
              <a:gd name="T25" fmla="*/ 28 h 36"/>
              <a:gd name="T26" fmla="*/ 92 w 112"/>
              <a:gd name="T27" fmla="*/ 28 h 36"/>
              <a:gd name="T28" fmla="*/ 84 w 112"/>
              <a:gd name="T29" fmla="*/ 32 h 36"/>
              <a:gd name="T30" fmla="*/ 76 w 112"/>
              <a:gd name="T31" fmla="*/ 32 h 36"/>
              <a:gd name="T32" fmla="*/ 68 w 112"/>
              <a:gd name="T33" fmla="*/ 32 h 36"/>
              <a:gd name="T34" fmla="*/ 60 w 112"/>
              <a:gd name="T35" fmla="*/ 32 h 36"/>
              <a:gd name="T36" fmla="*/ 52 w 112"/>
              <a:gd name="T37" fmla="*/ 36 h 36"/>
              <a:gd name="T38" fmla="*/ 40 w 112"/>
              <a:gd name="T39" fmla="*/ 36 h 36"/>
              <a:gd name="T40" fmla="*/ 28 w 112"/>
              <a:gd name="T41" fmla="*/ 36 h 36"/>
              <a:gd name="T42" fmla="*/ 12 w 112"/>
              <a:gd name="T43" fmla="*/ 36 h 36"/>
              <a:gd name="T44" fmla="*/ 0 w 112"/>
              <a:gd name="T45" fmla="*/ 36 h 36"/>
              <a:gd name="T46" fmla="*/ 0 w 112"/>
              <a:gd name="T47" fmla="*/ 12 h 36"/>
              <a:gd name="T48" fmla="*/ 20 w 112"/>
              <a:gd name="T49" fmla="*/ 8 h 36"/>
              <a:gd name="T50" fmla="*/ 40 w 112"/>
              <a:gd name="T51" fmla="*/ 4 h 36"/>
              <a:gd name="T52" fmla="*/ 40 w 112"/>
              <a:gd name="T53" fmla="*/ 4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12" h="36">
                <a:moveTo>
                  <a:pt x="40" y="4"/>
                </a:moveTo>
                <a:lnTo>
                  <a:pt x="52" y="4"/>
                </a:lnTo>
                <a:lnTo>
                  <a:pt x="60" y="4"/>
                </a:lnTo>
                <a:lnTo>
                  <a:pt x="68" y="0"/>
                </a:lnTo>
                <a:lnTo>
                  <a:pt x="76" y="0"/>
                </a:lnTo>
                <a:lnTo>
                  <a:pt x="88" y="4"/>
                </a:lnTo>
                <a:lnTo>
                  <a:pt x="100" y="4"/>
                </a:lnTo>
                <a:lnTo>
                  <a:pt x="104" y="8"/>
                </a:lnTo>
                <a:lnTo>
                  <a:pt x="108" y="12"/>
                </a:lnTo>
                <a:lnTo>
                  <a:pt x="112" y="16"/>
                </a:lnTo>
                <a:lnTo>
                  <a:pt x="108" y="20"/>
                </a:lnTo>
                <a:lnTo>
                  <a:pt x="104" y="24"/>
                </a:lnTo>
                <a:lnTo>
                  <a:pt x="100" y="28"/>
                </a:lnTo>
                <a:lnTo>
                  <a:pt x="92" y="28"/>
                </a:lnTo>
                <a:lnTo>
                  <a:pt x="84" y="32"/>
                </a:lnTo>
                <a:lnTo>
                  <a:pt x="76" y="32"/>
                </a:lnTo>
                <a:lnTo>
                  <a:pt x="68" y="32"/>
                </a:lnTo>
                <a:lnTo>
                  <a:pt x="60" y="32"/>
                </a:lnTo>
                <a:lnTo>
                  <a:pt x="52" y="36"/>
                </a:lnTo>
                <a:lnTo>
                  <a:pt x="40" y="36"/>
                </a:lnTo>
                <a:lnTo>
                  <a:pt x="28" y="36"/>
                </a:lnTo>
                <a:lnTo>
                  <a:pt x="12" y="36"/>
                </a:lnTo>
                <a:lnTo>
                  <a:pt x="0" y="36"/>
                </a:lnTo>
                <a:lnTo>
                  <a:pt x="0" y="12"/>
                </a:lnTo>
                <a:lnTo>
                  <a:pt x="20" y="8"/>
                </a:lnTo>
                <a:lnTo>
                  <a:pt x="40" y="4"/>
                </a:lnTo>
                <a:lnTo>
                  <a:pt x="40" y="4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6" name="Freeform 359">
            <a:extLst>
              <a:ext uri="{FF2B5EF4-FFF2-40B4-BE49-F238E27FC236}">
                <a16:creationId xmlns:a16="http://schemas.microsoft.com/office/drawing/2014/main" id="{493CCC0B-134E-490C-A369-E6EF77A86557}"/>
              </a:ext>
            </a:extLst>
          </p:cNvPr>
          <p:cNvSpPr>
            <a:spLocks/>
          </p:cNvSpPr>
          <p:nvPr/>
        </p:nvSpPr>
        <p:spPr bwMode="auto">
          <a:xfrm>
            <a:off x="1405635" y="5658949"/>
            <a:ext cx="666838" cy="687149"/>
          </a:xfrm>
          <a:custGeom>
            <a:avLst/>
            <a:gdLst>
              <a:gd name="T0" fmla="*/ 140 w 180"/>
              <a:gd name="T1" fmla="*/ 72 h 132"/>
              <a:gd name="T2" fmla="*/ 124 w 180"/>
              <a:gd name="T3" fmla="*/ 84 h 132"/>
              <a:gd name="T4" fmla="*/ 104 w 180"/>
              <a:gd name="T5" fmla="*/ 96 h 132"/>
              <a:gd name="T6" fmla="*/ 80 w 180"/>
              <a:gd name="T7" fmla="*/ 104 h 132"/>
              <a:gd name="T8" fmla="*/ 60 w 180"/>
              <a:gd name="T9" fmla="*/ 116 h 132"/>
              <a:gd name="T10" fmla="*/ 48 w 180"/>
              <a:gd name="T11" fmla="*/ 120 h 132"/>
              <a:gd name="T12" fmla="*/ 36 w 180"/>
              <a:gd name="T13" fmla="*/ 124 h 132"/>
              <a:gd name="T14" fmla="*/ 28 w 180"/>
              <a:gd name="T15" fmla="*/ 128 h 132"/>
              <a:gd name="T16" fmla="*/ 20 w 180"/>
              <a:gd name="T17" fmla="*/ 128 h 132"/>
              <a:gd name="T18" fmla="*/ 12 w 180"/>
              <a:gd name="T19" fmla="*/ 132 h 132"/>
              <a:gd name="T20" fmla="*/ 8 w 180"/>
              <a:gd name="T21" fmla="*/ 132 h 132"/>
              <a:gd name="T22" fmla="*/ 4 w 180"/>
              <a:gd name="T23" fmla="*/ 132 h 132"/>
              <a:gd name="T24" fmla="*/ 0 w 180"/>
              <a:gd name="T25" fmla="*/ 132 h 132"/>
              <a:gd name="T26" fmla="*/ 0 w 180"/>
              <a:gd name="T27" fmla="*/ 132 h 132"/>
              <a:gd name="T28" fmla="*/ 0 w 180"/>
              <a:gd name="T29" fmla="*/ 128 h 132"/>
              <a:gd name="T30" fmla="*/ 0 w 180"/>
              <a:gd name="T31" fmla="*/ 124 h 132"/>
              <a:gd name="T32" fmla="*/ 4 w 180"/>
              <a:gd name="T33" fmla="*/ 120 h 132"/>
              <a:gd name="T34" fmla="*/ 8 w 180"/>
              <a:gd name="T35" fmla="*/ 116 h 132"/>
              <a:gd name="T36" fmla="*/ 16 w 180"/>
              <a:gd name="T37" fmla="*/ 108 h 132"/>
              <a:gd name="T38" fmla="*/ 24 w 180"/>
              <a:gd name="T39" fmla="*/ 104 h 132"/>
              <a:gd name="T40" fmla="*/ 36 w 180"/>
              <a:gd name="T41" fmla="*/ 96 h 132"/>
              <a:gd name="T42" fmla="*/ 56 w 180"/>
              <a:gd name="T43" fmla="*/ 80 h 132"/>
              <a:gd name="T44" fmla="*/ 72 w 180"/>
              <a:gd name="T45" fmla="*/ 68 h 132"/>
              <a:gd name="T46" fmla="*/ 88 w 180"/>
              <a:gd name="T47" fmla="*/ 56 h 132"/>
              <a:gd name="T48" fmla="*/ 100 w 180"/>
              <a:gd name="T49" fmla="*/ 44 h 132"/>
              <a:gd name="T50" fmla="*/ 108 w 180"/>
              <a:gd name="T51" fmla="*/ 36 h 132"/>
              <a:gd name="T52" fmla="*/ 112 w 180"/>
              <a:gd name="T53" fmla="*/ 28 h 132"/>
              <a:gd name="T54" fmla="*/ 112 w 180"/>
              <a:gd name="T55" fmla="*/ 20 h 132"/>
              <a:gd name="T56" fmla="*/ 112 w 180"/>
              <a:gd name="T57" fmla="*/ 16 h 132"/>
              <a:gd name="T58" fmla="*/ 112 w 180"/>
              <a:gd name="T59" fmla="*/ 12 h 132"/>
              <a:gd name="T60" fmla="*/ 112 w 180"/>
              <a:gd name="T61" fmla="*/ 8 h 132"/>
              <a:gd name="T62" fmla="*/ 116 w 180"/>
              <a:gd name="T63" fmla="*/ 8 h 132"/>
              <a:gd name="T64" fmla="*/ 124 w 180"/>
              <a:gd name="T65" fmla="*/ 4 h 132"/>
              <a:gd name="T66" fmla="*/ 132 w 180"/>
              <a:gd name="T67" fmla="*/ 0 h 132"/>
              <a:gd name="T68" fmla="*/ 140 w 180"/>
              <a:gd name="T69" fmla="*/ 4 h 132"/>
              <a:gd name="T70" fmla="*/ 148 w 180"/>
              <a:gd name="T71" fmla="*/ 8 h 132"/>
              <a:gd name="T72" fmla="*/ 160 w 180"/>
              <a:gd name="T73" fmla="*/ 12 h 132"/>
              <a:gd name="T74" fmla="*/ 168 w 180"/>
              <a:gd name="T75" fmla="*/ 20 h 132"/>
              <a:gd name="T76" fmla="*/ 172 w 180"/>
              <a:gd name="T77" fmla="*/ 28 h 132"/>
              <a:gd name="T78" fmla="*/ 176 w 180"/>
              <a:gd name="T79" fmla="*/ 36 h 132"/>
              <a:gd name="T80" fmla="*/ 180 w 180"/>
              <a:gd name="T81" fmla="*/ 40 h 132"/>
              <a:gd name="T82" fmla="*/ 176 w 180"/>
              <a:gd name="T83" fmla="*/ 44 h 132"/>
              <a:gd name="T84" fmla="*/ 168 w 180"/>
              <a:gd name="T85" fmla="*/ 52 h 132"/>
              <a:gd name="T86" fmla="*/ 164 w 180"/>
              <a:gd name="T87" fmla="*/ 56 h 132"/>
              <a:gd name="T88" fmla="*/ 156 w 180"/>
              <a:gd name="T89" fmla="*/ 60 h 132"/>
              <a:gd name="T90" fmla="*/ 148 w 180"/>
              <a:gd name="T91" fmla="*/ 64 h 132"/>
              <a:gd name="T92" fmla="*/ 140 w 180"/>
              <a:gd name="T93" fmla="*/ 72 h 132"/>
              <a:gd name="T94" fmla="*/ 140 w 180"/>
              <a:gd name="T95" fmla="*/ 72 h 1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80" h="132">
                <a:moveTo>
                  <a:pt x="140" y="72"/>
                </a:moveTo>
                <a:lnTo>
                  <a:pt x="124" y="84"/>
                </a:lnTo>
                <a:lnTo>
                  <a:pt x="104" y="96"/>
                </a:lnTo>
                <a:lnTo>
                  <a:pt x="80" y="104"/>
                </a:lnTo>
                <a:lnTo>
                  <a:pt x="60" y="116"/>
                </a:lnTo>
                <a:lnTo>
                  <a:pt x="48" y="120"/>
                </a:lnTo>
                <a:lnTo>
                  <a:pt x="36" y="124"/>
                </a:lnTo>
                <a:lnTo>
                  <a:pt x="28" y="128"/>
                </a:lnTo>
                <a:lnTo>
                  <a:pt x="20" y="128"/>
                </a:lnTo>
                <a:lnTo>
                  <a:pt x="12" y="132"/>
                </a:lnTo>
                <a:lnTo>
                  <a:pt x="8" y="132"/>
                </a:lnTo>
                <a:lnTo>
                  <a:pt x="4" y="132"/>
                </a:lnTo>
                <a:lnTo>
                  <a:pt x="0" y="132"/>
                </a:lnTo>
                <a:lnTo>
                  <a:pt x="0" y="132"/>
                </a:lnTo>
                <a:lnTo>
                  <a:pt x="0" y="128"/>
                </a:lnTo>
                <a:lnTo>
                  <a:pt x="0" y="124"/>
                </a:lnTo>
                <a:lnTo>
                  <a:pt x="4" y="120"/>
                </a:lnTo>
                <a:lnTo>
                  <a:pt x="8" y="116"/>
                </a:lnTo>
                <a:lnTo>
                  <a:pt x="16" y="108"/>
                </a:lnTo>
                <a:lnTo>
                  <a:pt x="24" y="104"/>
                </a:lnTo>
                <a:lnTo>
                  <a:pt x="36" y="96"/>
                </a:lnTo>
                <a:lnTo>
                  <a:pt x="56" y="80"/>
                </a:lnTo>
                <a:lnTo>
                  <a:pt x="72" y="68"/>
                </a:lnTo>
                <a:lnTo>
                  <a:pt x="88" y="56"/>
                </a:lnTo>
                <a:lnTo>
                  <a:pt x="100" y="44"/>
                </a:lnTo>
                <a:lnTo>
                  <a:pt x="108" y="36"/>
                </a:lnTo>
                <a:lnTo>
                  <a:pt x="112" y="28"/>
                </a:lnTo>
                <a:lnTo>
                  <a:pt x="112" y="20"/>
                </a:lnTo>
                <a:lnTo>
                  <a:pt x="112" y="16"/>
                </a:lnTo>
                <a:lnTo>
                  <a:pt x="112" y="12"/>
                </a:lnTo>
                <a:lnTo>
                  <a:pt x="112" y="8"/>
                </a:lnTo>
                <a:lnTo>
                  <a:pt x="116" y="8"/>
                </a:lnTo>
                <a:lnTo>
                  <a:pt x="124" y="4"/>
                </a:lnTo>
                <a:lnTo>
                  <a:pt x="132" y="0"/>
                </a:lnTo>
                <a:lnTo>
                  <a:pt x="140" y="4"/>
                </a:lnTo>
                <a:lnTo>
                  <a:pt x="148" y="8"/>
                </a:lnTo>
                <a:lnTo>
                  <a:pt x="160" y="12"/>
                </a:lnTo>
                <a:lnTo>
                  <a:pt x="168" y="20"/>
                </a:lnTo>
                <a:lnTo>
                  <a:pt x="172" y="28"/>
                </a:lnTo>
                <a:lnTo>
                  <a:pt x="176" y="36"/>
                </a:lnTo>
                <a:lnTo>
                  <a:pt x="180" y="40"/>
                </a:lnTo>
                <a:lnTo>
                  <a:pt x="176" y="44"/>
                </a:lnTo>
                <a:lnTo>
                  <a:pt x="168" y="52"/>
                </a:lnTo>
                <a:lnTo>
                  <a:pt x="164" y="56"/>
                </a:lnTo>
                <a:lnTo>
                  <a:pt x="156" y="60"/>
                </a:lnTo>
                <a:lnTo>
                  <a:pt x="148" y="64"/>
                </a:lnTo>
                <a:lnTo>
                  <a:pt x="140" y="72"/>
                </a:lnTo>
                <a:lnTo>
                  <a:pt x="140" y="72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7" name="Freeform 360">
            <a:extLst>
              <a:ext uri="{FF2B5EF4-FFF2-40B4-BE49-F238E27FC236}">
                <a16:creationId xmlns:a16="http://schemas.microsoft.com/office/drawing/2014/main" id="{703C4AF5-0FA4-4E05-8722-A06869F74182}"/>
              </a:ext>
            </a:extLst>
          </p:cNvPr>
          <p:cNvSpPr>
            <a:spLocks/>
          </p:cNvSpPr>
          <p:nvPr/>
        </p:nvSpPr>
        <p:spPr bwMode="auto">
          <a:xfrm>
            <a:off x="2191022" y="5638127"/>
            <a:ext cx="355647" cy="416454"/>
          </a:xfrm>
          <a:custGeom>
            <a:avLst/>
            <a:gdLst>
              <a:gd name="T0" fmla="*/ 72 w 96"/>
              <a:gd name="T1" fmla="*/ 16 h 80"/>
              <a:gd name="T2" fmla="*/ 84 w 96"/>
              <a:gd name="T3" fmla="*/ 28 h 80"/>
              <a:gd name="T4" fmla="*/ 92 w 96"/>
              <a:gd name="T5" fmla="*/ 36 h 80"/>
              <a:gd name="T6" fmla="*/ 92 w 96"/>
              <a:gd name="T7" fmla="*/ 40 h 80"/>
              <a:gd name="T8" fmla="*/ 96 w 96"/>
              <a:gd name="T9" fmla="*/ 44 h 80"/>
              <a:gd name="T10" fmla="*/ 96 w 96"/>
              <a:gd name="T11" fmla="*/ 48 h 80"/>
              <a:gd name="T12" fmla="*/ 96 w 96"/>
              <a:gd name="T13" fmla="*/ 56 h 80"/>
              <a:gd name="T14" fmla="*/ 92 w 96"/>
              <a:gd name="T15" fmla="*/ 64 h 80"/>
              <a:gd name="T16" fmla="*/ 92 w 96"/>
              <a:gd name="T17" fmla="*/ 72 h 80"/>
              <a:gd name="T18" fmla="*/ 88 w 96"/>
              <a:gd name="T19" fmla="*/ 76 h 80"/>
              <a:gd name="T20" fmla="*/ 80 w 96"/>
              <a:gd name="T21" fmla="*/ 80 h 80"/>
              <a:gd name="T22" fmla="*/ 76 w 96"/>
              <a:gd name="T23" fmla="*/ 80 h 80"/>
              <a:gd name="T24" fmla="*/ 72 w 96"/>
              <a:gd name="T25" fmla="*/ 80 h 80"/>
              <a:gd name="T26" fmla="*/ 68 w 96"/>
              <a:gd name="T27" fmla="*/ 76 h 80"/>
              <a:gd name="T28" fmla="*/ 60 w 96"/>
              <a:gd name="T29" fmla="*/ 76 h 80"/>
              <a:gd name="T30" fmla="*/ 56 w 96"/>
              <a:gd name="T31" fmla="*/ 72 h 80"/>
              <a:gd name="T32" fmla="*/ 48 w 96"/>
              <a:gd name="T33" fmla="*/ 64 h 80"/>
              <a:gd name="T34" fmla="*/ 40 w 96"/>
              <a:gd name="T35" fmla="*/ 56 h 80"/>
              <a:gd name="T36" fmla="*/ 32 w 96"/>
              <a:gd name="T37" fmla="*/ 48 h 80"/>
              <a:gd name="T38" fmla="*/ 24 w 96"/>
              <a:gd name="T39" fmla="*/ 40 h 80"/>
              <a:gd name="T40" fmla="*/ 16 w 96"/>
              <a:gd name="T41" fmla="*/ 32 h 80"/>
              <a:gd name="T42" fmla="*/ 8 w 96"/>
              <a:gd name="T43" fmla="*/ 24 h 80"/>
              <a:gd name="T44" fmla="*/ 4 w 96"/>
              <a:gd name="T45" fmla="*/ 20 h 80"/>
              <a:gd name="T46" fmla="*/ 0 w 96"/>
              <a:gd name="T47" fmla="*/ 16 h 80"/>
              <a:gd name="T48" fmla="*/ 0 w 96"/>
              <a:gd name="T49" fmla="*/ 12 h 80"/>
              <a:gd name="T50" fmla="*/ 0 w 96"/>
              <a:gd name="T51" fmla="*/ 8 h 80"/>
              <a:gd name="T52" fmla="*/ 0 w 96"/>
              <a:gd name="T53" fmla="*/ 8 h 80"/>
              <a:gd name="T54" fmla="*/ 4 w 96"/>
              <a:gd name="T55" fmla="*/ 4 h 80"/>
              <a:gd name="T56" fmla="*/ 8 w 96"/>
              <a:gd name="T57" fmla="*/ 0 h 80"/>
              <a:gd name="T58" fmla="*/ 16 w 96"/>
              <a:gd name="T59" fmla="*/ 0 h 80"/>
              <a:gd name="T60" fmla="*/ 24 w 96"/>
              <a:gd name="T61" fmla="*/ 0 h 80"/>
              <a:gd name="T62" fmla="*/ 36 w 96"/>
              <a:gd name="T63" fmla="*/ 4 h 80"/>
              <a:gd name="T64" fmla="*/ 48 w 96"/>
              <a:gd name="T65" fmla="*/ 8 h 80"/>
              <a:gd name="T66" fmla="*/ 60 w 96"/>
              <a:gd name="T67" fmla="*/ 12 h 80"/>
              <a:gd name="T68" fmla="*/ 72 w 96"/>
              <a:gd name="T69" fmla="*/ 16 h 80"/>
              <a:gd name="T70" fmla="*/ 72 w 96"/>
              <a:gd name="T71" fmla="*/ 16 h 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96" h="80">
                <a:moveTo>
                  <a:pt x="72" y="16"/>
                </a:moveTo>
                <a:lnTo>
                  <a:pt x="84" y="28"/>
                </a:lnTo>
                <a:lnTo>
                  <a:pt x="92" y="36"/>
                </a:lnTo>
                <a:lnTo>
                  <a:pt x="92" y="40"/>
                </a:lnTo>
                <a:lnTo>
                  <a:pt x="96" y="44"/>
                </a:lnTo>
                <a:lnTo>
                  <a:pt x="96" y="48"/>
                </a:lnTo>
                <a:lnTo>
                  <a:pt x="96" y="56"/>
                </a:lnTo>
                <a:lnTo>
                  <a:pt x="92" y="64"/>
                </a:lnTo>
                <a:lnTo>
                  <a:pt x="92" y="72"/>
                </a:lnTo>
                <a:lnTo>
                  <a:pt x="88" y="76"/>
                </a:lnTo>
                <a:lnTo>
                  <a:pt x="80" y="80"/>
                </a:lnTo>
                <a:lnTo>
                  <a:pt x="76" y="80"/>
                </a:lnTo>
                <a:lnTo>
                  <a:pt x="72" y="80"/>
                </a:lnTo>
                <a:lnTo>
                  <a:pt x="68" y="76"/>
                </a:lnTo>
                <a:lnTo>
                  <a:pt x="60" y="76"/>
                </a:lnTo>
                <a:lnTo>
                  <a:pt x="56" y="72"/>
                </a:lnTo>
                <a:lnTo>
                  <a:pt x="48" y="64"/>
                </a:lnTo>
                <a:lnTo>
                  <a:pt x="40" y="56"/>
                </a:lnTo>
                <a:lnTo>
                  <a:pt x="32" y="48"/>
                </a:lnTo>
                <a:lnTo>
                  <a:pt x="24" y="40"/>
                </a:lnTo>
                <a:lnTo>
                  <a:pt x="16" y="32"/>
                </a:lnTo>
                <a:lnTo>
                  <a:pt x="8" y="24"/>
                </a:lnTo>
                <a:lnTo>
                  <a:pt x="4" y="20"/>
                </a:lnTo>
                <a:lnTo>
                  <a:pt x="0" y="16"/>
                </a:lnTo>
                <a:lnTo>
                  <a:pt x="0" y="12"/>
                </a:lnTo>
                <a:lnTo>
                  <a:pt x="0" y="8"/>
                </a:lnTo>
                <a:lnTo>
                  <a:pt x="0" y="8"/>
                </a:lnTo>
                <a:lnTo>
                  <a:pt x="4" y="4"/>
                </a:lnTo>
                <a:lnTo>
                  <a:pt x="8" y="0"/>
                </a:lnTo>
                <a:lnTo>
                  <a:pt x="16" y="0"/>
                </a:lnTo>
                <a:lnTo>
                  <a:pt x="24" y="0"/>
                </a:lnTo>
                <a:lnTo>
                  <a:pt x="36" y="4"/>
                </a:lnTo>
                <a:lnTo>
                  <a:pt x="48" y="8"/>
                </a:lnTo>
                <a:lnTo>
                  <a:pt x="60" y="12"/>
                </a:lnTo>
                <a:lnTo>
                  <a:pt x="72" y="16"/>
                </a:lnTo>
                <a:lnTo>
                  <a:pt x="72" y="16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1" name="Freeform 361">
            <a:extLst>
              <a:ext uri="{FF2B5EF4-FFF2-40B4-BE49-F238E27FC236}">
                <a16:creationId xmlns:a16="http://schemas.microsoft.com/office/drawing/2014/main" id="{089F777E-DB51-4B90-B34D-5150AE0E4436}"/>
              </a:ext>
            </a:extLst>
          </p:cNvPr>
          <p:cNvSpPr>
            <a:spLocks/>
          </p:cNvSpPr>
          <p:nvPr/>
        </p:nvSpPr>
        <p:spPr bwMode="auto">
          <a:xfrm>
            <a:off x="1183356" y="5346609"/>
            <a:ext cx="1600411" cy="437277"/>
          </a:xfrm>
          <a:custGeom>
            <a:avLst/>
            <a:gdLst>
              <a:gd name="T0" fmla="*/ 432 w 432"/>
              <a:gd name="T1" fmla="*/ 20 h 84"/>
              <a:gd name="T2" fmla="*/ 424 w 432"/>
              <a:gd name="T3" fmla="*/ 28 h 84"/>
              <a:gd name="T4" fmla="*/ 404 w 432"/>
              <a:gd name="T5" fmla="*/ 32 h 84"/>
              <a:gd name="T6" fmla="*/ 392 w 432"/>
              <a:gd name="T7" fmla="*/ 36 h 84"/>
              <a:gd name="T8" fmla="*/ 384 w 432"/>
              <a:gd name="T9" fmla="*/ 36 h 84"/>
              <a:gd name="T10" fmla="*/ 368 w 432"/>
              <a:gd name="T11" fmla="*/ 40 h 84"/>
              <a:gd name="T12" fmla="*/ 340 w 432"/>
              <a:gd name="T13" fmla="*/ 40 h 84"/>
              <a:gd name="T14" fmla="*/ 304 w 432"/>
              <a:gd name="T15" fmla="*/ 44 h 84"/>
              <a:gd name="T16" fmla="*/ 180 w 432"/>
              <a:gd name="T17" fmla="*/ 60 h 84"/>
              <a:gd name="T18" fmla="*/ 120 w 432"/>
              <a:gd name="T19" fmla="*/ 72 h 84"/>
              <a:gd name="T20" fmla="*/ 88 w 432"/>
              <a:gd name="T21" fmla="*/ 80 h 84"/>
              <a:gd name="T22" fmla="*/ 64 w 432"/>
              <a:gd name="T23" fmla="*/ 84 h 84"/>
              <a:gd name="T24" fmla="*/ 52 w 432"/>
              <a:gd name="T25" fmla="*/ 84 h 84"/>
              <a:gd name="T26" fmla="*/ 44 w 432"/>
              <a:gd name="T27" fmla="*/ 80 h 84"/>
              <a:gd name="T28" fmla="*/ 32 w 432"/>
              <a:gd name="T29" fmla="*/ 76 h 84"/>
              <a:gd name="T30" fmla="*/ 12 w 432"/>
              <a:gd name="T31" fmla="*/ 64 h 84"/>
              <a:gd name="T32" fmla="*/ 4 w 432"/>
              <a:gd name="T33" fmla="*/ 52 h 84"/>
              <a:gd name="T34" fmla="*/ 16 w 432"/>
              <a:gd name="T35" fmla="*/ 44 h 84"/>
              <a:gd name="T36" fmla="*/ 52 w 432"/>
              <a:gd name="T37" fmla="*/ 40 h 84"/>
              <a:gd name="T38" fmla="*/ 104 w 432"/>
              <a:gd name="T39" fmla="*/ 36 h 84"/>
              <a:gd name="T40" fmla="*/ 172 w 432"/>
              <a:gd name="T41" fmla="*/ 24 h 84"/>
              <a:gd name="T42" fmla="*/ 228 w 432"/>
              <a:gd name="T43" fmla="*/ 16 h 84"/>
              <a:gd name="T44" fmla="*/ 264 w 432"/>
              <a:gd name="T45" fmla="*/ 12 h 84"/>
              <a:gd name="T46" fmla="*/ 300 w 432"/>
              <a:gd name="T47" fmla="*/ 8 h 84"/>
              <a:gd name="T48" fmla="*/ 328 w 432"/>
              <a:gd name="T49" fmla="*/ 4 h 84"/>
              <a:gd name="T50" fmla="*/ 352 w 432"/>
              <a:gd name="T51" fmla="*/ 0 h 84"/>
              <a:gd name="T52" fmla="*/ 372 w 432"/>
              <a:gd name="T53" fmla="*/ 0 h 84"/>
              <a:gd name="T54" fmla="*/ 388 w 432"/>
              <a:gd name="T55" fmla="*/ 0 h 84"/>
              <a:gd name="T56" fmla="*/ 400 w 432"/>
              <a:gd name="T57" fmla="*/ 0 h 84"/>
              <a:gd name="T58" fmla="*/ 408 w 432"/>
              <a:gd name="T59" fmla="*/ 4 h 84"/>
              <a:gd name="T60" fmla="*/ 420 w 432"/>
              <a:gd name="T61" fmla="*/ 8 h 84"/>
              <a:gd name="T62" fmla="*/ 432 w 432"/>
              <a:gd name="T63" fmla="*/ 12 h 84"/>
              <a:gd name="T64" fmla="*/ 432 w 432"/>
              <a:gd name="T65" fmla="*/ 16 h 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432" h="84">
                <a:moveTo>
                  <a:pt x="432" y="16"/>
                </a:moveTo>
                <a:lnTo>
                  <a:pt x="432" y="20"/>
                </a:lnTo>
                <a:lnTo>
                  <a:pt x="428" y="24"/>
                </a:lnTo>
                <a:lnTo>
                  <a:pt x="424" y="28"/>
                </a:lnTo>
                <a:lnTo>
                  <a:pt x="416" y="32"/>
                </a:lnTo>
                <a:lnTo>
                  <a:pt x="404" y="32"/>
                </a:lnTo>
                <a:lnTo>
                  <a:pt x="400" y="36"/>
                </a:lnTo>
                <a:lnTo>
                  <a:pt x="392" y="36"/>
                </a:lnTo>
                <a:lnTo>
                  <a:pt x="392" y="36"/>
                </a:lnTo>
                <a:lnTo>
                  <a:pt x="384" y="36"/>
                </a:lnTo>
                <a:lnTo>
                  <a:pt x="376" y="36"/>
                </a:lnTo>
                <a:lnTo>
                  <a:pt x="368" y="40"/>
                </a:lnTo>
                <a:lnTo>
                  <a:pt x="356" y="40"/>
                </a:lnTo>
                <a:lnTo>
                  <a:pt x="340" y="40"/>
                </a:lnTo>
                <a:lnTo>
                  <a:pt x="324" y="44"/>
                </a:lnTo>
                <a:lnTo>
                  <a:pt x="304" y="44"/>
                </a:lnTo>
                <a:lnTo>
                  <a:pt x="220" y="56"/>
                </a:lnTo>
                <a:lnTo>
                  <a:pt x="180" y="60"/>
                </a:lnTo>
                <a:lnTo>
                  <a:pt x="140" y="68"/>
                </a:lnTo>
                <a:lnTo>
                  <a:pt x="120" y="72"/>
                </a:lnTo>
                <a:lnTo>
                  <a:pt x="104" y="76"/>
                </a:lnTo>
                <a:lnTo>
                  <a:pt x="88" y="80"/>
                </a:lnTo>
                <a:lnTo>
                  <a:pt x="76" y="80"/>
                </a:lnTo>
                <a:lnTo>
                  <a:pt x="64" y="84"/>
                </a:lnTo>
                <a:lnTo>
                  <a:pt x="56" y="84"/>
                </a:lnTo>
                <a:lnTo>
                  <a:pt x="52" y="84"/>
                </a:lnTo>
                <a:lnTo>
                  <a:pt x="48" y="84"/>
                </a:lnTo>
                <a:lnTo>
                  <a:pt x="44" y="80"/>
                </a:lnTo>
                <a:lnTo>
                  <a:pt x="36" y="80"/>
                </a:lnTo>
                <a:lnTo>
                  <a:pt x="32" y="76"/>
                </a:lnTo>
                <a:lnTo>
                  <a:pt x="24" y="68"/>
                </a:lnTo>
                <a:lnTo>
                  <a:pt x="12" y="64"/>
                </a:lnTo>
                <a:lnTo>
                  <a:pt x="8" y="60"/>
                </a:lnTo>
                <a:lnTo>
                  <a:pt x="4" y="52"/>
                </a:lnTo>
                <a:lnTo>
                  <a:pt x="0" y="48"/>
                </a:lnTo>
                <a:lnTo>
                  <a:pt x="16" y="44"/>
                </a:lnTo>
                <a:lnTo>
                  <a:pt x="32" y="44"/>
                </a:lnTo>
                <a:lnTo>
                  <a:pt x="52" y="40"/>
                </a:lnTo>
                <a:lnTo>
                  <a:pt x="76" y="36"/>
                </a:lnTo>
                <a:lnTo>
                  <a:pt x="104" y="36"/>
                </a:lnTo>
                <a:lnTo>
                  <a:pt x="136" y="28"/>
                </a:lnTo>
                <a:lnTo>
                  <a:pt x="172" y="24"/>
                </a:lnTo>
                <a:lnTo>
                  <a:pt x="208" y="20"/>
                </a:lnTo>
                <a:lnTo>
                  <a:pt x="228" y="16"/>
                </a:lnTo>
                <a:lnTo>
                  <a:pt x="248" y="12"/>
                </a:lnTo>
                <a:lnTo>
                  <a:pt x="264" y="12"/>
                </a:lnTo>
                <a:lnTo>
                  <a:pt x="284" y="8"/>
                </a:lnTo>
                <a:lnTo>
                  <a:pt x="300" y="8"/>
                </a:lnTo>
                <a:lnTo>
                  <a:pt x="312" y="4"/>
                </a:lnTo>
                <a:lnTo>
                  <a:pt x="328" y="4"/>
                </a:lnTo>
                <a:lnTo>
                  <a:pt x="340" y="4"/>
                </a:lnTo>
                <a:lnTo>
                  <a:pt x="352" y="0"/>
                </a:lnTo>
                <a:lnTo>
                  <a:pt x="360" y="0"/>
                </a:lnTo>
                <a:lnTo>
                  <a:pt x="372" y="0"/>
                </a:lnTo>
                <a:lnTo>
                  <a:pt x="380" y="0"/>
                </a:lnTo>
                <a:lnTo>
                  <a:pt x="388" y="0"/>
                </a:lnTo>
                <a:lnTo>
                  <a:pt x="392" y="0"/>
                </a:lnTo>
                <a:lnTo>
                  <a:pt x="400" y="0"/>
                </a:lnTo>
                <a:lnTo>
                  <a:pt x="404" y="4"/>
                </a:lnTo>
                <a:lnTo>
                  <a:pt x="408" y="4"/>
                </a:lnTo>
                <a:lnTo>
                  <a:pt x="416" y="8"/>
                </a:lnTo>
                <a:lnTo>
                  <a:pt x="420" y="8"/>
                </a:lnTo>
                <a:lnTo>
                  <a:pt x="424" y="8"/>
                </a:lnTo>
                <a:lnTo>
                  <a:pt x="432" y="12"/>
                </a:lnTo>
                <a:lnTo>
                  <a:pt x="432" y="16"/>
                </a:lnTo>
                <a:lnTo>
                  <a:pt x="432" y="16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9" name="Freeform 409">
            <a:extLst>
              <a:ext uri="{FF2B5EF4-FFF2-40B4-BE49-F238E27FC236}">
                <a16:creationId xmlns:a16="http://schemas.microsoft.com/office/drawing/2014/main" id="{B9FB0052-115A-4061-AC44-1412A3D1130E}"/>
              </a:ext>
            </a:extLst>
          </p:cNvPr>
          <p:cNvSpPr>
            <a:spLocks/>
          </p:cNvSpPr>
          <p:nvPr/>
        </p:nvSpPr>
        <p:spPr bwMode="auto">
          <a:xfrm>
            <a:off x="5111535" y="935847"/>
            <a:ext cx="1659685" cy="458100"/>
          </a:xfrm>
          <a:custGeom>
            <a:avLst/>
            <a:gdLst>
              <a:gd name="T0" fmla="*/ 24 w 448"/>
              <a:gd name="T1" fmla="*/ 52 h 88"/>
              <a:gd name="T2" fmla="*/ 32 w 448"/>
              <a:gd name="T3" fmla="*/ 52 h 88"/>
              <a:gd name="T4" fmla="*/ 48 w 448"/>
              <a:gd name="T5" fmla="*/ 52 h 88"/>
              <a:gd name="T6" fmla="*/ 64 w 448"/>
              <a:gd name="T7" fmla="*/ 48 h 88"/>
              <a:gd name="T8" fmla="*/ 88 w 448"/>
              <a:gd name="T9" fmla="*/ 44 h 88"/>
              <a:gd name="T10" fmla="*/ 116 w 448"/>
              <a:gd name="T11" fmla="*/ 40 h 88"/>
              <a:gd name="T12" fmla="*/ 148 w 448"/>
              <a:gd name="T13" fmla="*/ 36 h 88"/>
              <a:gd name="T14" fmla="*/ 184 w 448"/>
              <a:gd name="T15" fmla="*/ 32 h 88"/>
              <a:gd name="T16" fmla="*/ 224 w 448"/>
              <a:gd name="T17" fmla="*/ 24 h 88"/>
              <a:gd name="T18" fmla="*/ 260 w 448"/>
              <a:gd name="T19" fmla="*/ 20 h 88"/>
              <a:gd name="T20" fmla="*/ 292 w 448"/>
              <a:gd name="T21" fmla="*/ 16 h 88"/>
              <a:gd name="T22" fmla="*/ 316 w 448"/>
              <a:gd name="T23" fmla="*/ 12 h 88"/>
              <a:gd name="T24" fmla="*/ 340 w 448"/>
              <a:gd name="T25" fmla="*/ 8 h 88"/>
              <a:gd name="T26" fmla="*/ 356 w 448"/>
              <a:gd name="T27" fmla="*/ 4 h 88"/>
              <a:gd name="T28" fmla="*/ 368 w 448"/>
              <a:gd name="T29" fmla="*/ 4 h 88"/>
              <a:gd name="T30" fmla="*/ 376 w 448"/>
              <a:gd name="T31" fmla="*/ 4 h 88"/>
              <a:gd name="T32" fmla="*/ 388 w 448"/>
              <a:gd name="T33" fmla="*/ 0 h 88"/>
              <a:gd name="T34" fmla="*/ 408 w 448"/>
              <a:gd name="T35" fmla="*/ 8 h 88"/>
              <a:gd name="T36" fmla="*/ 432 w 448"/>
              <a:gd name="T37" fmla="*/ 16 h 88"/>
              <a:gd name="T38" fmla="*/ 444 w 448"/>
              <a:gd name="T39" fmla="*/ 28 h 88"/>
              <a:gd name="T40" fmla="*/ 448 w 448"/>
              <a:gd name="T41" fmla="*/ 36 h 88"/>
              <a:gd name="T42" fmla="*/ 440 w 448"/>
              <a:gd name="T43" fmla="*/ 40 h 88"/>
              <a:gd name="T44" fmla="*/ 432 w 448"/>
              <a:gd name="T45" fmla="*/ 44 h 88"/>
              <a:gd name="T46" fmla="*/ 416 w 448"/>
              <a:gd name="T47" fmla="*/ 44 h 88"/>
              <a:gd name="T48" fmla="*/ 396 w 448"/>
              <a:gd name="T49" fmla="*/ 48 h 88"/>
              <a:gd name="T50" fmla="*/ 364 w 448"/>
              <a:gd name="T51" fmla="*/ 48 h 88"/>
              <a:gd name="T52" fmla="*/ 320 w 448"/>
              <a:gd name="T53" fmla="*/ 52 h 88"/>
              <a:gd name="T54" fmla="*/ 264 w 448"/>
              <a:gd name="T55" fmla="*/ 60 h 88"/>
              <a:gd name="T56" fmla="*/ 196 w 448"/>
              <a:gd name="T57" fmla="*/ 68 h 88"/>
              <a:gd name="T58" fmla="*/ 140 w 448"/>
              <a:gd name="T59" fmla="*/ 76 h 88"/>
              <a:gd name="T60" fmla="*/ 100 w 448"/>
              <a:gd name="T61" fmla="*/ 84 h 88"/>
              <a:gd name="T62" fmla="*/ 76 w 448"/>
              <a:gd name="T63" fmla="*/ 88 h 88"/>
              <a:gd name="T64" fmla="*/ 60 w 448"/>
              <a:gd name="T65" fmla="*/ 88 h 88"/>
              <a:gd name="T66" fmla="*/ 36 w 448"/>
              <a:gd name="T67" fmla="*/ 88 h 88"/>
              <a:gd name="T68" fmla="*/ 16 w 448"/>
              <a:gd name="T69" fmla="*/ 76 h 88"/>
              <a:gd name="T70" fmla="*/ 4 w 448"/>
              <a:gd name="T71" fmla="*/ 68 h 88"/>
              <a:gd name="T72" fmla="*/ 0 w 448"/>
              <a:gd name="T73" fmla="*/ 56 h 88"/>
              <a:gd name="T74" fmla="*/ 12 w 448"/>
              <a:gd name="T75" fmla="*/ 52 h 88"/>
              <a:gd name="T76" fmla="*/ 20 w 448"/>
              <a:gd name="T77" fmla="*/ 52 h 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448" h="88">
                <a:moveTo>
                  <a:pt x="20" y="52"/>
                </a:moveTo>
                <a:lnTo>
                  <a:pt x="24" y="52"/>
                </a:lnTo>
                <a:lnTo>
                  <a:pt x="28" y="52"/>
                </a:lnTo>
                <a:lnTo>
                  <a:pt x="32" y="52"/>
                </a:lnTo>
                <a:lnTo>
                  <a:pt x="40" y="52"/>
                </a:lnTo>
                <a:lnTo>
                  <a:pt x="48" y="52"/>
                </a:lnTo>
                <a:lnTo>
                  <a:pt x="56" y="48"/>
                </a:lnTo>
                <a:lnTo>
                  <a:pt x="64" y="48"/>
                </a:lnTo>
                <a:lnTo>
                  <a:pt x="76" y="48"/>
                </a:lnTo>
                <a:lnTo>
                  <a:pt x="88" y="44"/>
                </a:lnTo>
                <a:lnTo>
                  <a:pt x="100" y="44"/>
                </a:lnTo>
                <a:lnTo>
                  <a:pt x="116" y="40"/>
                </a:lnTo>
                <a:lnTo>
                  <a:pt x="132" y="40"/>
                </a:lnTo>
                <a:lnTo>
                  <a:pt x="148" y="36"/>
                </a:lnTo>
                <a:lnTo>
                  <a:pt x="164" y="32"/>
                </a:lnTo>
                <a:lnTo>
                  <a:pt x="184" y="32"/>
                </a:lnTo>
                <a:lnTo>
                  <a:pt x="204" y="28"/>
                </a:lnTo>
                <a:lnTo>
                  <a:pt x="224" y="24"/>
                </a:lnTo>
                <a:lnTo>
                  <a:pt x="240" y="20"/>
                </a:lnTo>
                <a:lnTo>
                  <a:pt x="260" y="20"/>
                </a:lnTo>
                <a:lnTo>
                  <a:pt x="276" y="16"/>
                </a:lnTo>
                <a:lnTo>
                  <a:pt x="292" y="16"/>
                </a:lnTo>
                <a:lnTo>
                  <a:pt x="304" y="12"/>
                </a:lnTo>
                <a:lnTo>
                  <a:pt x="316" y="12"/>
                </a:lnTo>
                <a:lnTo>
                  <a:pt x="328" y="8"/>
                </a:lnTo>
                <a:lnTo>
                  <a:pt x="340" y="8"/>
                </a:lnTo>
                <a:lnTo>
                  <a:pt x="348" y="8"/>
                </a:lnTo>
                <a:lnTo>
                  <a:pt x="356" y="4"/>
                </a:lnTo>
                <a:lnTo>
                  <a:pt x="364" y="4"/>
                </a:lnTo>
                <a:lnTo>
                  <a:pt x="368" y="4"/>
                </a:lnTo>
                <a:lnTo>
                  <a:pt x="372" y="4"/>
                </a:lnTo>
                <a:lnTo>
                  <a:pt x="376" y="4"/>
                </a:lnTo>
                <a:lnTo>
                  <a:pt x="380" y="4"/>
                </a:lnTo>
                <a:lnTo>
                  <a:pt x="388" y="0"/>
                </a:lnTo>
                <a:lnTo>
                  <a:pt x="396" y="4"/>
                </a:lnTo>
                <a:lnTo>
                  <a:pt x="408" y="8"/>
                </a:lnTo>
                <a:lnTo>
                  <a:pt x="420" y="12"/>
                </a:lnTo>
                <a:lnTo>
                  <a:pt x="432" y="16"/>
                </a:lnTo>
                <a:lnTo>
                  <a:pt x="440" y="24"/>
                </a:lnTo>
                <a:lnTo>
                  <a:pt x="444" y="28"/>
                </a:lnTo>
                <a:lnTo>
                  <a:pt x="448" y="36"/>
                </a:lnTo>
                <a:lnTo>
                  <a:pt x="448" y="36"/>
                </a:lnTo>
                <a:lnTo>
                  <a:pt x="444" y="40"/>
                </a:lnTo>
                <a:lnTo>
                  <a:pt x="440" y="40"/>
                </a:lnTo>
                <a:lnTo>
                  <a:pt x="436" y="44"/>
                </a:lnTo>
                <a:lnTo>
                  <a:pt x="432" y="44"/>
                </a:lnTo>
                <a:lnTo>
                  <a:pt x="424" y="44"/>
                </a:lnTo>
                <a:lnTo>
                  <a:pt x="416" y="44"/>
                </a:lnTo>
                <a:lnTo>
                  <a:pt x="408" y="48"/>
                </a:lnTo>
                <a:lnTo>
                  <a:pt x="396" y="48"/>
                </a:lnTo>
                <a:lnTo>
                  <a:pt x="384" y="48"/>
                </a:lnTo>
                <a:lnTo>
                  <a:pt x="364" y="48"/>
                </a:lnTo>
                <a:lnTo>
                  <a:pt x="344" y="52"/>
                </a:lnTo>
                <a:lnTo>
                  <a:pt x="320" y="52"/>
                </a:lnTo>
                <a:lnTo>
                  <a:pt x="292" y="56"/>
                </a:lnTo>
                <a:lnTo>
                  <a:pt x="264" y="60"/>
                </a:lnTo>
                <a:lnTo>
                  <a:pt x="232" y="64"/>
                </a:lnTo>
                <a:lnTo>
                  <a:pt x="196" y="68"/>
                </a:lnTo>
                <a:lnTo>
                  <a:pt x="168" y="72"/>
                </a:lnTo>
                <a:lnTo>
                  <a:pt x="140" y="76"/>
                </a:lnTo>
                <a:lnTo>
                  <a:pt x="120" y="80"/>
                </a:lnTo>
                <a:lnTo>
                  <a:pt x="100" y="84"/>
                </a:lnTo>
                <a:lnTo>
                  <a:pt x="88" y="84"/>
                </a:lnTo>
                <a:lnTo>
                  <a:pt x="76" y="88"/>
                </a:lnTo>
                <a:lnTo>
                  <a:pt x="68" y="88"/>
                </a:lnTo>
                <a:lnTo>
                  <a:pt x="60" y="88"/>
                </a:lnTo>
                <a:lnTo>
                  <a:pt x="48" y="88"/>
                </a:lnTo>
                <a:lnTo>
                  <a:pt x="36" y="88"/>
                </a:lnTo>
                <a:lnTo>
                  <a:pt x="24" y="84"/>
                </a:lnTo>
                <a:lnTo>
                  <a:pt x="16" y="76"/>
                </a:lnTo>
                <a:lnTo>
                  <a:pt x="8" y="72"/>
                </a:lnTo>
                <a:lnTo>
                  <a:pt x="4" y="68"/>
                </a:lnTo>
                <a:lnTo>
                  <a:pt x="4" y="64"/>
                </a:lnTo>
                <a:lnTo>
                  <a:pt x="0" y="56"/>
                </a:lnTo>
                <a:lnTo>
                  <a:pt x="4" y="56"/>
                </a:lnTo>
                <a:lnTo>
                  <a:pt x="12" y="52"/>
                </a:lnTo>
                <a:lnTo>
                  <a:pt x="20" y="52"/>
                </a:lnTo>
                <a:lnTo>
                  <a:pt x="20" y="52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0" name="Freeform 410">
            <a:extLst>
              <a:ext uri="{FF2B5EF4-FFF2-40B4-BE49-F238E27FC236}">
                <a16:creationId xmlns:a16="http://schemas.microsoft.com/office/drawing/2014/main" id="{1075E622-78CA-4D60-9AAE-A9031CAB5E5B}"/>
              </a:ext>
            </a:extLst>
          </p:cNvPr>
          <p:cNvSpPr>
            <a:spLocks/>
          </p:cNvSpPr>
          <p:nvPr/>
        </p:nvSpPr>
        <p:spPr bwMode="auto">
          <a:xfrm>
            <a:off x="5748735" y="561038"/>
            <a:ext cx="474196" cy="395632"/>
          </a:xfrm>
          <a:custGeom>
            <a:avLst/>
            <a:gdLst>
              <a:gd name="T0" fmla="*/ 0 w 128"/>
              <a:gd name="T1" fmla="*/ 8 h 76"/>
              <a:gd name="T2" fmla="*/ 0 w 128"/>
              <a:gd name="T3" fmla="*/ 4 h 76"/>
              <a:gd name="T4" fmla="*/ 8 w 128"/>
              <a:gd name="T5" fmla="*/ 0 h 76"/>
              <a:gd name="T6" fmla="*/ 16 w 128"/>
              <a:gd name="T7" fmla="*/ 0 h 76"/>
              <a:gd name="T8" fmla="*/ 20 w 128"/>
              <a:gd name="T9" fmla="*/ 0 h 76"/>
              <a:gd name="T10" fmla="*/ 28 w 128"/>
              <a:gd name="T11" fmla="*/ 0 h 76"/>
              <a:gd name="T12" fmla="*/ 44 w 128"/>
              <a:gd name="T13" fmla="*/ 0 h 76"/>
              <a:gd name="T14" fmla="*/ 56 w 128"/>
              <a:gd name="T15" fmla="*/ 0 h 76"/>
              <a:gd name="T16" fmla="*/ 76 w 128"/>
              <a:gd name="T17" fmla="*/ 8 h 76"/>
              <a:gd name="T18" fmla="*/ 92 w 128"/>
              <a:gd name="T19" fmla="*/ 16 h 76"/>
              <a:gd name="T20" fmla="*/ 104 w 128"/>
              <a:gd name="T21" fmla="*/ 20 h 76"/>
              <a:gd name="T22" fmla="*/ 108 w 128"/>
              <a:gd name="T23" fmla="*/ 24 h 76"/>
              <a:gd name="T24" fmla="*/ 116 w 128"/>
              <a:gd name="T25" fmla="*/ 28 h 76"/>
              <a:gd name="T26" fmla="*/ 120 w 128"/>
              <a:gd name="T27" fmla="*/ 32 h 76"/>
              <a:gd name="T28" fmla="*/ 124 w 128"/>
              <a:gd name="T29" fmla="*/ 36 h 76"/>
              <a:gd name="T30" fmla="*/ 124 w 128"/>
              <a:gd name="T31" fmla="*/ 40 h 76"/>
              <a:gd name="T32" fmla="*/ 128 w 128"/>
              <a:gd name="T33" fmla="*/ 44 h 76"/>
              <a:gd name="T34" fmla="*/ 124 w 128"/>
              <a:gd name="T35" fmla="*/ 52 h 76"/>
              <a:gd name="T36" fmla="*/ 124 w 128"/>
              <a:gd name="T37" fmla="*/ 60 h 76"/>
              <a:gd name="T38" fmla="*/ 116 w 128"/>
              <a:gd name="T39" fmla="*/ 68 h 76"/>
              <a:gd name="T40" fmla="*/ 112 w 128"/>
              <a:gd name="T41" fmla="*/ 72 h 76"/>
              <a:gd name="T42" fmla="*/ 104 w 128"/>
              <a:gd name="T43" fmla="*/ 76 h 76"/>
              <a:gd name="T44" fmla="*/ 96 w 128"/>
              <a:gd name="T45" fmla="*/ 72 h 76"/>
              <a:gd name="T46" fmla="*/ 80 w 128"/>
              <a:gd name="T47" fmla="*/ 68 h 76"/>
              <a:gd name="T48" fmla="*/ 64 w 128"/>
              <a:gd name="T49" fmla="*/ 60 h 76"/>
              <a:gd name="T50" fmla="*/ 44 w 128"/>
              <a:gd name="T51" fmla="*/ 48 h 76"/>
              <a:gd name="T52" fmla="*/ 32 w 128"/>
              <a:gd name="T53" fmla="*/ 40 h 76"/>
              <a:gd name="T54" fmla="*/ 24 w 128"/>
              <a:gd name="T55" fmla="*/ 32 h 76"/>
              <a:gd name="T56" fmla="*/ 16 w 128"/>
              <a:gd name="T57" fmla="*/ 28 h 76"/>
              <a:gd name="T58" fmla="*/ 12 w 128"/>
              <a:gd name="T59" fmla="*/ 24 h 76"/>
              <a:gd name="T60" fmla="*/ 4 w 128"/>
              <a:gd name="T61" fmla="*/ 20 h 76"/>
              <a:gd name="T62" fmla="*/ 4 w 128"/>
              <a:gd name="T63" fmla="*/ 16 h 76"/>
              <a:gd name="T64" fmla="*/ 0 w 128"/>
              <a:gd name="T65" fmla="*/ 12 h 76"/>
              <a:gd name="T66" fmla="*/ 0 w 128"/>
              <a:gd name="T67" fmla="*/ 8 h 76"/>
              <a:gd name="T68" fmla="*/ 0 w 128"/>
              <a:gd name="T69" fmla="*/ 8 h 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28" h="76">
                <a:moveTo>
                  <a:pt x="0" y="8"/>
                </a:moveTo>
                <a:lnTo>
                  <a:pt x="0" y="4"/>
                </a:lnTo>
                <a:lnTo>
                  <a:pt x="8" y="0"/>
                </a:lnTo>
                <a:lnTo>
                  <a:pt x="16" y="0"/>
                </a:lnTo>
                <a:lnTo>
                  <a:pt x="20" y="0"/>
                </a:lnTo>
                <a:lnTo>
                  <a:pt x="28" y="0"/>
                </a:lnTo>
                <a:lnTo>
                  <a:pt x="44" y="0"/>
                </a:lnTo>
                <a:lnTo>
                  <a:pt x="56" y="0"/>
                </a:lnTo>
                <a:lnTo>
                  <a:pt x="76" y="8"/>
                </a:lnTo>
                <a:lnTo>
                  <a:pt x="92" y="16"/>
                </a:lnTo>
                <a:lnTo>
                  <a:pt x="104" y="20"/>
                </a:lnTo>
                <a:lnTo>
                  <a:pt x="108" y="24"/>
                </a:lnTo>
                <a:lnTo>
                  <a:pt x="116" y="28"/>
                </a:lnTo>
                <a:lnTo>
                  <a:pt x="120" y="32"/>
                </a:lnTo>
                <a:lnTo>
                  <a:pt x="124" y="36"/>
                </a:lnTo>
                <a:lnTo>
                  <a:pt x="124" y="40"/>
                </a:lnTo>
                <a:lnTo>
                  <a:pt x="128" y="44"/>
                </a:lnTo>
                <a:lnTo>
                  <a:pt x="124" y="52"/>
                </a:lnTo>
                <a:lnTo>
                  <a:pt x="124" y="60"/>
                </a:lnTo>
                <a:lnTo>
                  <a:pt x="116" y="68"/>
                </a:lnTo>
                <a:lnTo>
                  <a:pt x="112" y="72"/>
                </a:lnTo>
                <a:lnTo>
                  <a:pt x="104" y="76"/>
                </a:lnTo>
                <a:lnTo>
                  <a:pt x="96" y="72"/>
                </a:lnTo>
                <a:lnTo>
                  <a:pt x="80" y="68"/>
                </a:lnTo>
                <a:lnTo>
                  <a:pt x="64" y="60"/>
                </a:lnTo>
                <a:lnTo>
                  <a:pt x="44" y="48"/>
                </a:lnTo>
                <a:lnTo>
                  <a:pt x="32" y="40"/>
                </a:lnTo>
                <a:lnTo>
                  <a:pt x="24" y="32"/>
                </a:lnTo>
                <a:lnTo>
                  <a:pt x="16" y="28"/>
                </a:lnTo>
                <a:lnTo>
                  <a:pt x="12" y="24"/>
                </a:lnTo>
                <a:lnTo>
                  <a:pt x="4" y="20"/>
                </a:lnTo>
                <a:lnTo>
                  <a:pt x="4" y="16"/>
                </a:lnTo>
                <a:lnTo>
                  <a:pt x="0" y="12"/>
                </a:lnTo>
                <a:lnTo>
                  <a:pt x="0" y="8"/>
                </a:lnTo>
                <a:lnTo>
                  <a:pt x="0" y="8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1" name="Freeform 411">
            <a:extLst>
              <a:ext uri="{FF2B5EF4-FFF2-40B4-BE49-F238E27FC236}">
                <a16:creationId xmlns:a16="http://schemas.microsoft.com/office/drawing/2014/main" id="{3E5A6DE6-5491-4254-8EE8-0FA5531C1F71}"/>
              </a:ext>
            </a:extLst>
          </p:cNvPr>
          <p:cNvSpPr>
            <a:spLocks/>
          </p:cNvSpPr>
          <p:nvPr/>
        </p:nvSpPr>
        <p:spPr bwMode="auto">
          <a:xfrm>
            <a:off x="4918893" y="1185720"/>
            <a:ext cx="1111396" cy="1332654"/>
          </a:xfrm>
          <a:custGeom>
            <a:avLst/>
            <a:gdLst>
              <a:gd name="T0" fmla="*/ 0 w 300"/>
              <a:gd name="T1" fmla="*/ 252 h 256"/>
              <a:gd name="T2" fmla="*/ 0 w 300"/>
              <a:gd name="T3" fmla="*/ 252 h 256"/>
              <a:gd name="T4" fmla="*/ 0 w 300"/>
              <a:gd name="T5" fmla="*/ 248 h 256"/>
              <a:gd name="T6" fmla="*/ 4 w 300"/>
              <a:gd name="T7" fmla="*/ 244 h 256"/>
              <a:gd name="T8" fmla="*/ 8 w 300"/>
              <a:gd name="T9" fmla="*/ 236 h 256"/>
              <a:gd name="T10" fmla="*/ 16 w 300"/>
              <a:gd name="T11" fmla="*/ 232 h 256"/>
              <a:gd name="T12" fmla="*/ 28 w 300"/>
              <a:gd name="T13" fmla="*/ 224 h 256"/>
              <a:gd name="T14" fmla="*/ 40 w 300"/>
              <a:gd name="T15" fmla="*/ 216 h 256"/>
              <a:gd name="T16" fmla="*/ 56 w 300"/>
              <a:gd name="T17" fmla="*/ 208 h 256"/>
              <a:gd name="T18" fmla="*/ 80 w 300"/>
              <a:gd name="T19" fmla="*/ 188 h 256"/>
              <a:gd name="T20" fmla="*/ 108 w 300"/>
              <a:gd name="T21" fmla="*/ 168 h 256"/>
              <a:gd name="T22" fmla="*/ 132 w 300"/>
              <a:gd name="T23" fmla="*/ 148 h 256"/>
              <a:gd name="T24" fmla="*/ 156 w 300"/>
              <a:gd name="T25" fmla="*/ 128 h 256"/>
              <a:gd name="T26" fmla="*/ 176 w 300"/>
              <a:gd name="T27" fmla="*/ 104 h 256"/>
              <a:gd name="T28" fmla="*/ 192 w 300"/>
              <a:gd name="T29" fmla="*/ 88 h 256"/>
              <a:gd name="T30" fmla="*/ 204 w 300"/>
              <a:gd name="T31" fmla="*/ 72 h 256"/>
              <a:gd name="T32" fmla="*/ 216 w 300"/>
              <a:gd name="T33" fmla="*/ 56 h 256"/>
              <a:gd name="T34" fmla="*/ 224 w 300"/>
              <a:gd name="T35" fmla="*/ 44 h 256"/>
              <a:gd name="T36" fmla="*/ 228 w 300"/>
              <a:gd name="T37" fmla="*/ 36 h 256"/>
              <a:gd name="T38" fmla="*/ 232 w 300"/>
              <a:gd name="T39" fmla="*/ 28 h 256"/>
              <a:gd name="T40" fmla="*/ 228 w 300"/>
              <a:gd name="T41" fmla="*/ 20 h 256"/>
              <a:gd name="T42" fmla="*/ 228 w 300"/>
              <a:gd name="T43" fmla="*/ 16 h 256"/>
              <a:gd name="T44" fmla="*/ 228 w 300"/>
              <a:gd name="T45" fmla="*/ 12 h 256"/>
              <a:gd name="T46" fmla="*/ 232 w 300"/>
              <a:gd name="T47" fmla="*/ 8 h 256"/>
              <a:gd name="T48" fmla="*/ 236 w 300"/>
              <a:gd name="T49" fmla="*/ 4 h 256"/>
              <a:gd name="T50" fmla="*/ 240 w 300"/>
              <a:gd name="T51" fmla="*/ 0 h 256"/>
              <a:gd name="T52" fmla="*/ 248 w 300"/>
              <a:gd name="T53" fmla="*/ 0 h 256"/>
              <a:gd name="T54" fmla="*/ 260 w 300"/>
              <a:gd name="T55" fmla="*/ 4 h 256"/>
              <a:gd name="T56" fmla="*/ 272 w 300"/>
              <a:gd name="T57" fmla="*/ 12 h 256"/>
              <a:gd name="T58" fmla="*/ 280 w 300"/>
              <a:gd name="T59" fmla="*/ 16 h 256"/>
              <a:gd name="T60" fmla="*/ 288 w 300"/>
              <a:gd name="T61" fmla="*/ 20 h 256"/>
              <a:gd name="T62" fmla="*/ 292 w 300"/>
              <a:gd name="T63" fmla="*/ 24 h 256"/>
              <a:gd name="T64" fmla="*/ 296 w 300"/>
              <a:gd name="T65" fmla="*/ 28 h 256"/>
              <a:gd name="T66" fmla="*/ 300 w 300"/>
              <a:gd name="T67" fmla="*/ 32 h 256"/>
              <a:gd name="T68" fmla="*/ 300 w 300"/>
              <a:gd name="T69" fmla="*/ 32 h 256"/>
              <a:gd name="T70" fmla="*/ 300 w 300"/>
              <a:gd name="T71" fmla="*/ 36 h 256"/>
              <a:gd name="T72" fmla="*/ 300 w 300"/>
              <a:gd name="T73" fmla="*/ 40 h 256"/>
              <a:gd name="T74" fmla="*/ 296 w 300"/>
              <a:gd name="T75" fmla="*/ 44 h 256"/>
              <a:gd name="T76" fmla="*/ 292 w 300"/>
              <a:gd name="T77" fmla="*/ 48 h 256"/>
              <a:gd name="T78" fmla="*/ 288 w 300"/>
              <a:gd name="T79" fmla="*/ 56 h 256"/>
              <a:gd name="T80" fmla="*/ 280 w 300"/>
              <a:gd name="T81" fmla="*/ 68 h 256"/>
              <a:gd name="T82" fmla="*/ 268 w 300"/>
              <a:gd name="T83" fmla="*/ 80 h 256"/>
              <a:gd name="T84" fmla="*/ 256 w 300"/>
              <a:gd name="T85" fmla="*/ 92 h 256"/>
              <a:gd name="T86" fmla="*/ 240 w 300"/>
              <a:gd name="T87" fmla="*/ 108 h 256"/>
              <a:gd name="T88" fmla="*/ 224 w 300"/>
              <a:gd name="T89" fmla="*/ 124 h 256"/>
              <a:gd name="T90" fmla="*/ 204 w 300"/>
              <a:gd name="T91" fmla="*/ 144 h 256"/>
              <a:gd name="T92" fmla="*/ 188 w 300"/>
              <a:gd name="T93" fmla="*/ 160 h 256"/>
              <a:gd name="T94" fmla="*/ 168 w 300"/>
              <a:gd name="T95" fmla="*/ 176 h 256"/>
              <a:gd name="T96" fmla="*/ 152 w 300"/>
              <a:gd name="T97" fmla="*/ 188 h 256"/>
              <a:gd name="T98" fmla="*/ 132 w 300"/>
              <a:gd name="T99" fmla="*/ 200 h 256"/>
              <a:gd name="T100" fmla="*/ 116 w 300"/>
              <a:gd name="T101" fmla="*/ 212 h 256"/>
              <a:gd name="T102" fmla="*/ 96 w 300"/>
              <a:gd name="T103" fmla="*/ 224 h 256"/>
              <a:gd name="T104" fmla="*/ 76 w 300"/>
              <a:gd name="T105" fmla="*/ 232 h 256"/>
              <a:gd name="T106" fmla="*/ 60 w 300"/>
              <a:gd name="T107" fmla="*/ 236 h 256"/>
              <a:gd name="T108" fmla="*/ 44 w 300"/>
              <a:gd name="T109" fmla="*/ 244 h 256"/>
              <a:gd name="T110" fmla="*/ 32 w 300"/>
              <a:gd name="T111" fmla="*/ 248 h 256"/>
              <a:gd name="T112" fmla="*/ 20 w 300"/>
              <a:gd name="T113" fmla="*/ 252 h 256"/>
              <a:gd name="T114" fmla="*/ 12 w 300"/>
              <a:gd name="T115" fmla="*/ 256 h 256"/>
              <a:gd name="T116" fmla="*/ 4 w 300"/>
              <a:gd name="T117" fmla="*/ 256 h 256"/>
              <a:gd name="T118" fmla="*/ 0 w 300"/>
              <a:gd name="T119" fmla="*/ 256 h 256"/>
              <a:gd name="T120" fmla="*/ 0 w 300"/>
              <a:gd name="T121" fmla="*/ 252 h 256"/>
              <a:gd name="T122" fmla="*/ 0 w 300"/>
              <a:gd name="T123" fmla="*/ 252 h 2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300" h="256">
                <a:moveTo>
                  <a:pt x="0" y="252"/>
                </a:moveTo>
                <a:lnTo>
                  <a:pt x="0" y="252"/>
                </a:lnTo>
                <a:lnTo>
                  <a:pt x="0" y="248"/>
                </a:lnTo>
                <a:lnTo>
                  <a:pt x="4" y="244"/>
                </a:lnTo>
                <a:lnTo>
                  <a:pt x="8" y="236"/>
                </a:lnTo>
                <a:lnTo>
                  <a:pt x="16" y="232"/>
                </a:lnTo>
                <a:lnTo>
                  <a:pt x="28" y="224"/>
                </a:lnTo>
                <a:lnTo>
                  <a:pt x="40" y="216"/>
                </a:lnTo>
                <a:lnTo>
                  <a:pt x="56" y="208"/>
                </a:lnTo>
                <a:lnTo>
                  <a:pt x="80" y="188"/>
                </a:lnTo>
                <a:lnTo>
                  <a:pt x="108" y="168"/>
                </a:lnTo>
                <a:lnTo>
                  <a:pt x="132" y="148"/>
                </a:lnTo>
                <a:lnTo>
                  <a:pt x="156" y="128"/>
                </a:lnTo>
                <a:lnTo>
                  <a:pt x="176" y="104"/>
                </a:lnTo>
                <a:lnTo>
                  <a:pt x="192" y="88"/>
                </a:lnTo>
                <a:lnTo>
                  <a:pt x="204" y="72"/>
                </a:lnTo>
                <a:lnTo>
                  <a:pt x="216" y="56"/>
                </a:lnTo>
                <a:lnTo>
                  <a:pt x="224" y="44"/>
                </a:lnTo>
                <a:lnTo>
                  <a:pt x="228" y="36"/>
                </a:lnTo>
                <a:lnTo>
                  <a:pt x="232" y="28"/>
                </a:lnTo>
                <a:lnTo>
                  <a:pt x="228" y="20"/>
                </a:lnTo>
                <a:lnTo>
                  <a:pt x="228" y="16"/>
                </a:lnTo>
                <a:lnTo>
                  <a:pt x="228" y="12"/>
                </a:lnTo>
                <a:lnTo>
                  <a:pt x="232" y="8"/>
                </a:lnTo>
                <a:lnTo>
                  <a:pt x="236" y="4"/>
                </a:lnTo>
                <a:lnTo>
                  <a:pt x="240" y="0"/>
                </a:lnTo>
                <a:lnTo>
                  <a:pt x="248" y="0"/>
                </a:lnTo>
                <a:lnTo>
                  <a:pt x="260" y="4"/>
                </a:lnTo>
                <a:lnTo>
                  <a:pt x="272" y="12"/>
                </a:lnTo>
                <a:lnTo>
                  <a:pt x="280" y="16"/>
                </a:lnTo>
                <a:lnTo>
                  <a:pt x="288" y="20"/>
                </a:lnTo>
                <a:lnTo>
                  <a:pt x="292" y="24"/>
                </a:lnTo>
                <a:lnTo>
                  <a:pt x="296" y="28"/>
                </a:lnTo>
                <a:lnTo>
                  <a:pt x="300" y="32"/>
                </a:lnTo>
                <a:lnTo>
                  <a:pt x="300" y="32"/>
                </a:lnTo>
                <a:lnTo>
                  <a:pt x="300" y="36"/>
                </a:lnTo>
                <a:lnTo>
                  <a:pt x="300" y="40"/>
                </a:lnTo>
                <a:lnTo>
                  <a:pt x="296" y="44"/>
                </a:lnTo>
                <a:lnTo>
                  <a:pt x="292" y="48"/>
                </a:lnTo>
                <a:lnTo>
                  <a:pt x="288" y="56"/>
                </a:lnTo>
                <a:lnTo>
                  <a:pt x="280" y="68"/>
                </a:lnTo>
                <a:lnTo>
                  <a:pt x="268" y="80"/>
                </a:lnTo>
                <a:lnTo>
                  <a:pt x="256" y="92"/>
                </a:lnTo>
                <a:lnTo>
                  <a:pt x="240" y="108"/>
                </a:lnTo>
                <a:lnTo>
                  <a:pt x="224" y="124"/>
                </a:lnTo>
                <a:lnTo>
                  <a:pt x="204" y="144"/>
                </a:lnTo>
                <a:lnTo>
                  <a:pt x="188" y="160"/>
                </a:lnTo>
                <a:lnTo>
                  <a:pt x="168" y="176"/>
                </a:lnTo>
                <a:lnTo>
                  <a:pt x="152" y="188"/>
                </a:lnTo>
                <a:lnTo>
                  <a:pt x="132" y="200"/>
                </a:lnTo>
                <a:lnTo>
                  <a:pt x="116" y="212"/>
                </a:lnTo>
                <a:lnTo>
                  <a:pt x="96" y="224"/>
                </a:lnTo>
                <a:lnTo>
                  <a:pt x="76" y="232"/>
                </a:lnTo>
                <a:lnTo>
                  <a:pt x="60" y="236"/>
                </a:lnTo>
                <a:lnTo>
                  <a:pt x="44" y="244"/>
                </a:lnTo>
                <a:lnTo>
                  <a:pt x="32" y="248"/>
                </a:lnTo>
                <a:lnTo>
                  <a:pt x="20" y="252"/>
                </a:lnTo>
                <a:lnTo>
                  <a:pt x="12" y="256"/>
                </a:lnTo>
                <a:lnTo>
                  <a:pt x="4" y="256"/>
                </a:lnTo>
                <a:lnTo>
                  <a:pt x="0" y="256"/>
                </a:lnTo>
                <a:lnTo>
                  <a:pt x="0" y="252"/>
                </a:lnTo>
                <a:lnTo>
                  <a:pt x="0" y="252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2" name="Freeform 412">
            <a:extLst>
              <a:ext uri="{FF2B5EF4-FFF2-40B4-BE49-F238E27FC236}">
                <a16:creationId xmlns:a16="http://schemas.microsoft.com/office/drawing/2014/main" id="{8D112699-CA40-42BD-B1CD-4389E7AFDADE}"/>
              </a:ext>
            </a:extLst>
          </p:cNvPr>
          <p:cNvSpPr>
            <a:spLocks/>
          </p:cNvSpPr>
          <p:nvPr/>
        </p:nvSpPr>
        <p:spPr bwMode="auto">
          <a:xfrm>
            <a:off x="5556093" y="1664642"/>
            <a:ext cx="711294" cy="1436768"/>
          </a:xfrm>
          <a:custGeom>
            <a:avLst/>
            <a:gdLst>
              <a:gd name="T0" fmla="*/ 32 w 192"/>
              <a:gd name="T1" fmla="*/ 272 h 276"/>
              <a:gd name="T2" fmla="*/ 16 w 192"/>
              <a:gd name="T3" fmla="*/ 264 h 276"/>
              <a:gd name="T4" fmla="*/ 4 w 192"/>
              <a:gd name="T5" fmla="*/ 252 h 276"/>
              <a:gd name="T6" fmla="*/ 0 w 192"/>
              <a:gd name="T7" fmla="*/ 236 h 276"/>
              <a:gd name="T8" fmla="*/ 0 w 192"/>
              <a:gd name="T9" fmla="*/ 228 h 276"/>
              <a:gd name="T10" fmla="*/ 4 w 192"/>
              <a:gd name="T11" fmla="*/ 216 h 276"/>
              <a:gd name="T12" fmla="*/ 12 w 192"/>
              <a:gd name="T13" fmla="*/ 208 h 276"/>
              <a:gd name="T14" fmla="*/ 20 w 192"/>
              <a:gd name="T15" fmla="*/ 196 h 276"/>
              <a:gd name="T16" fmla="*/ 28 w 192"/>
              <a:gd name="T17" fmla="*/ 172 h 276"/>
              <a:gd name="T18" fmla="*/ 36 w 192"/>
              <a:gd name="T19" fmla="*/ 136 h 276"/>
              <a:gd name="T20" fmla="*/ 40 w 192"/>
              <a:gd name="T21" fmla="*/ 108 h 276"/>
              <a:gd name="T22" fmla="*/ 40 w 192"/>
              <a:gd name="T23" fmla="*/ 72 h 276"/>
              <a:gd name="T24" fmla="*/ 40 w 192"/>
              <a:gd name="T25" fmla="*/ 24 h 276"/>
              <a:gd name="T26" fmla="*/ 52 w 192"/>
              <a:gd name="T27" fmla="*/ 8 h 276"/>
              <a:gd name="T28" fmla="*/ 68 w 192"/>
              <a:gd name="T29" fmla="*/ 20 h 276"/>
              <a:gd name="T30" fmla="*/ 84 w 192"/>
              <a:gd name="T31" fmla="*/ 28 h 276"/>
              <a:gd name="T32" fmla="*/ 92 w 192"/>
              <a:gd name="T33" fmla="*/ 32 h 276"/>
              <a:gd name="T34" fmla="*/ 92 w 192"/>
              <a:gd name="T35" fmla="*/ 36 h 276"/>
              <a:gd name="T36" fmla="*/ 92 w 192"/>
              <a:gd name="T37" fmla="*/ 48 h 276"/>
              <a:gd name="T38" fmla="*/ 88 w 192"/>
              <a:gd name="T39" fmla="*/ 64 h 276"/>
              <a:gd name="T40" fmla="*/ 88 w 192"/>
              <a:gd name="T41" fmla="*/ 84 h 276"/>
              <a:gd name="T42" fmla="*/ 84 w 192"/>
              <a:gd name="T43" fmla="*/ 112 h 276"/>
              <a:gd name="T44" fmla="*/ 84 w 192"/>
              <a:gd name="T45" fmla="*/ 136 h 276"/>
              <a:gd name="T46" fmla="*/ 80 w 192"/>
              <a:gd name="T47" fmla="*/ 152 h 276"/>
              <a:gd name="T48" fmla="*/ 80 w 192"/>
              <a:gd name="T49" fmla="*/ 164 h 276"/>
              <a:gd name="T50" fmla="*/ 80 w 192"/>
              <a:gd name="T51" fmla="*/ 172 h 276"/>
              <a:gd name="T52" fmla="*/ 80 w 192"/>
              <a:gd name="T53" fmla="*/ 180 h 276"/>
              <a:gd name="T54" fmla="*/ 84 w 192"/>
              <a:gd name="T55" fmla="*/ 180 h 276"/>
              <a:gd name="T56" fmla="*/ 92 w 192"/>
              <a:gd name="T57" fmla="*/ 180 h 276"/>
              <a:gd name="T58" fmla="*/ 104 w 192"/>
              <a:gd name="T59" fmla="*/ 172 h 276"/>
              <a:gd name="T60" fmla="*/ 124 w 192"/>
              <a:gd name="T61" fmla="*/ 164 h 276"/>
              <a:gd name="T62" fmla="*/ 148 w 192"/>
              <a:gd name="T63" fmla="*/ 152 h 276"/>
              <a:gd name="T64" fmla="*/ 168 w 192"/>
              <a:gd name="T65" fmla="*/ 148 h 276"/>
              <a:gd name="T66" fmla="*/ 180 w 192"/>
              <a:gd name="T67" fmla="*/ 144 h 276"/>
              <a:gd name="T68" fmla="*/ 192 w 192"/>
              <a:gd name="T69" fmla="*/ 144 h 276"/>
              <a:gd name="T70" fmla="*/ 192 w 192"/>
              <a:gd name="T71" fmla="*/ 148 h 276"/>
              <a:gd name="T72" fmla="*/ 188 w 192"/>
              <a:gd name="T73" fmla="*/ 156 h 276"/>
              <a:gd name="T74" fmla="*/ 172 w 192"/>
              <a:gd name="T75" fmla="*/ 172 h 276"/>
              <a:gd name="T76" fmla="*/ 148 w 192"/>
              <a:gd name="T77" fmla="*/ 188 h 276"/>
              <a:gd name="T78" fmla="*/ 120 w 192"/>
              <a:gd name="T79" fmla="*/ 208 h 276"/>
              <a:gd name="T80" fmla="*/ 92 w 192"/>
              <a:gd name="T81" fmla="*/ 228 h 276"/>
              <a:gd name="T82" fmla="*/ 72 w 192"/>
              <a:gd name="T83" fmla="*/ 244 h 276"/>
              <a:gd name="T84" fmla="*/ 64 w 192"/>
              <a:gd name="T85" fmla="*/ 252 h 276"/>
              <a:gd name="T86" fmla="*/ 56 w 192"/>
              <a:gd name="T87" fmla="*/ 264 h 276"/>
              <a:gd name="T88" fmla="*/ 48 w 192"/>
              <a:gd name="T89" fmla="*/ 272 h 276"/>
              <a:gd name="T90" fmla="*/ 40 w 192"/>
              <a:gd name="T91" fmla="*/ 276 h 2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192" h="276">
                <a:moveTo>
                  <a:pt x="40" y="276"/>
                </a:moveTo>
                <a:lnTo>
                  <a:pt x="32" y="272"/>
                </a:lnTo>
                <a:lnTo>
                  <a:pt x="24" y="272"/>
                </a:lnTo>
                <a:lnTo>
                  <a:pt x="16" y="264"/>
                </a:lnTo>
                <a:lnTo>
                  <a:pt x="12" y="260"/>
                </a:lnTo>
                <a:lnTo>
                  <a:pt x="4" y="252"/>
                </a:lnTo>
                <a:lnTo>
                  <a:pt x="0" y="244"/>
                </a:lnTo>
                <a:lnTo>
                  <a:pt x="0" y="236"/>
                </a:lnTo>
                <a:lnTo>
                  <a:pt x="0" y="232"/>
                </a:lnTo>
                <a:lnTo>
                  <a:pt x="0" y="228"/>
                </a:lnTo>
                <a:lnTo>
                  <a:pt x="0" y="224"/>
                </a:lnTo>
                <a:lnTo>
                  <a:pt x="4" y="216"/>
                </a:lnTo>
                <a:lnTo>
                  <a:pt x="12" y="212"/>
                </a:lnTo>
                <a:lnTo>
                  <a:pt x="12" y="208"/>
                </a:lnTo>
                <a:lnTo>
                  <a:pt x="16" y="200"/>
                </a:lnTo>
                <a:lnTo>
                  <a:pt x="20" y="196"/>
                </a:lnTo>
                <a:lnTo>
                  <a:pt x="24" y="188"/>
                </a:lnTo>
                <a:lnTo>
                  <a:pt x="28" y="172"/>
                </a:lnTo>
                <a:lnTo>
                  <a:pt x="36" y="152"/>
                </a:lnTo>
                <a:lnTo>
                  <a:pt x="36" y="136"/>
                </a:lnTo>
                <a:lnTo>
                  <a:pt x="36" y="124"/>
                </a:lnTo>
                <a:lnTo>
                  <a:pt x="40" y="108"/>
                </a:lnTo>
                <a:lnTo>
                  <a:pt x="40" y="88"/>
                </a:lnTo>
                <a:lnTo>
                  <a:pt x="40" y="72"/>
                </a:lnTo>
                <a:lnTo>
                  <a:pt x="40" y="48"/>
                </a:lnTo>
                <a:lnTo>
                  <a:pt x="40" y="24"/>
                </a:lnTo>
                <a:lnTo>
                  <a:pt x="40" y="0"/>
                </a:lnTo>
                <a:lnTo>
                  <a:pt x="52" y="8"/>
                </a:lnTo>
                <a:lnTo>
                  <a:pt x="60" y="16"/>
                </a:lnTo>
                <a:lnTo>
                  <a:pt x="68" y="20"/>
                </a:lnTo>
                <a:lnTo>
                  <a:pt x="76" y="24"/>
                </a:lnTo>
                <a:lnTo>
                  <a:pt x="84" y="28"/>
                </a:lnTo>
                <a:lnTo>
                  <a:pt x="88" y="32"/>
                </a:lnTo>
                <a:lnTo>
                  <a:pt x="92" y="32"/>
                </a:lnTo>
                <a:lnTo>
                  <a:pt x="92" y="36"/>
                </a:lnTo>
                <a:lnTo>
                  <a:pt x="92" y="36"/>
                </a:lnTo>
                <a:lnTo>
                  <a:pt x="92" y="40"/>
                </a:lnTo>
                <a:lnTo>
                  <a:pt x="92" y="48"/>
                </a:lnTo>
                <a:lnTo>
                  <a:pt x="92" y="52"/>
                </a:lnTo>
                <a:lnTo>
                  <a:pt x="88" y="64"/>
                </a:lnTo>
                <a:lnTo>
                  <a:pt x="88" y="72"/>
                </a:lnTo>
                <a:lnTo>
                  <a:pt x="88" y="84"/>
                </a:lnTo>
                <a:lnTo>
                  <a:pt x="88" y="100"/>
                </a:lnTo>
                <a:lnTo>
                  <a:pt x="84" y="112"/>
                </a:lnTo>
                <a:lnTo>
                  <a:pt x="84" y="124"/>
                </a:lnTo>
                <a:lnTo>
                  <a:pt x="84" y="136"/>
                </a:lnTo>
                <a:lnTo>
                  <a:pt x="84" y="148"/>
                </a:lnTo>
                <a:lnTo>
                  <a:pt x="80" y="152"/>
                </a:lnTo>
                <a:lnTo>
                  <a:pt x="80" y="160"/>
                </a:lnTo>
                <a:lnTo>
                  <a:pt x="80" y="164"/>
                </a:lnTo>
                <a:lnTo>
                  <a:pt x="80" y="168"/>
                </a:lnTo>
                <a:lnTo>
                  <a:pt x="80" y="172"/>
                </a:lnTo>
                <a:lnTo>
                  <a:pt x="80" y="176"/>
                </a:lnTo>
                <a:lnTo>
                  <a:pt x="80" y="180"/>
                </a:lnTo>
                <a:lnTo>
                  <a:pt x="84" y="180"/>
                </a:lnTo>
                <a:lnTo>
                  <a:pt x="84" y="180"/>
                </a:lnTo>
                <a:lnTo>
                  <a:pt x="88" y="180"/>
                </a:lnTo>
                <a:lnTo>
                  <a:pt x="92" y="180"/>
                </a:lnTo>
                <a:lnTo>
                  <a:pt x="96" y="176"/>
                </a:lnTo>
                <a:lnTo>
                  <a:pt x="104" y="172"/>
                </a:lnTo>
                <a:lnTo>
                  <a:pt x="112" y="168"/>
                </a:lnTo>
                <a:lnTo>
                  <a:pt x="124" y="164"/>
                </a:lnTo>
                <a:lnTo>
                  <a:pt x="136" y="160"/>
                </a:lnTo>
                <a:lnTo>
                  <a:pt x="148" y="152"/>
                </a:lnTo>
                <a:lnTo>
                  <a:pt x="160" y="148"/>
                </a:lnTo>
                <a:lnTo>
                  <a:pt x="168" y="148"/>
                </a:lnTo>
                <a:lnTo>
                  <a:pt x="176" y="144"/>
                </a:lnTo>
                <a:lnTo>
                  <a:pt x="180" y="144"/>
                </a:lnTo>
                <a:lnTo>
                  <a:pt x="188" y="144"/>
                </a:lnTo>
                <a:lnTo>
                  <a:pt x="192" y="144"/>
                </a:lnTo>
                <a:lnTo>
                  <a:pt x="192" y="144"/>
                </a:lnTo>
                <a:lnTo>
                  <a:pt x="192" y="148"/>
                </a:lnTo>
                <a:lnTo>
                  <a:pt x="192" y="152"/>
                </a:lnTo>
                <a:lnTo>
                  <a:pt x="188" y="156"/>
                </a:lnTo>
                <a:lnTo>
                  <a:pt x="180" y="164"/>
                </a:lnTo>
                <a:lnTo>
                  <a:pt x="172" y="172"/>
                </a:lnTo>
                <a:lnTo>
                  <a:pt x="160" y="180"/>
                </a:lnTo>
                <a:lnTo>
                  <a:pt x="148" y="188"/>
                </a:lnTo>
                <a:lnTo>
                  <a:pt x="132" y="200"/>
                </a:lnTo>
                <a:lnTo>
                  <a:pt x="120" y="208"/>
                </a:lnTo>
                <a:lnTo>
                  <a:pt x="104" y="220"/>
                </a:lnTo>
                <a:lnTo>
                  <a:pt x="92" y="228"/>
                </a:lnTo>
                <a:lnTo>
                  <a:pt x="80" y="236"/>
                </a:lnTo>
                <a:lnTo>
                  <a:pt x="72" y="244"/>
                </a:lnTo>
                <a:lnTo>
                  <a:pt x="68" y="248"/>
                </a:lnTo>
                <a:lnTo>
                  <a:pt x="64" y="252"/>
                </a:lnTo>
                <a:lnTo>
                  <a:pt x="60" y="260"/>
                </a:lnTo>
                <a:lnTo>
                  <a:pt x="56" y="264"/>
                </a:lnTo>
                <a:lnTo>
                  <a:pt x="52" y="268"/>
                </a:lnTo>
                <a:lnTo>
                  <a:pt x="48" y="272"/>
                </a:lnTo>
                <a:lnTo>
                  <a:pt x="40" y="276"/>
                </a:lnTo>
                <a:lnTo>
                  <a:pt x="40" y="276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3" name="Freeform 413">
            <a:extLst>
              <a:ext uri="{FF2B5EF4-FFF2-40B4-BE49-F238E27FC236}">
                <a16:creationId xmlns:a16="http://schemas.microsoft.com/office/drawing/2014/main" id="{4276D8D9-558A-44AD-9B9E-8BDBA13FFB9E}"/>
              </a:ext>
            </a:extLst>
          </p:cNvPr>
          <p:cNvSpPr>
            <a:spLocks/>
          </p:cNvSpPr>
          <p:nvPr/>
        </p:nvSpPr>
        <p:spPr bwMode="auto">
          <a:xfrm>
            <a:off x="5822829" y="1393947"/>
            <a:ext cx="1600410" cy="1249363"/>
          </a:xfrm>
          <a:custGeom>
            <a:avLst/>
            <a:gdLst>
              <a:gd name="T0" fmla="*/ 0 w 432"/>
              <a:gd name="T1" fmla="*/ 16 h 240"/>
              <a:gd name="T2" fmla="*/ 24 w 432"/>
              <a:gd name="T3" fmla="*/ 0 h 240"/>
              <a:gd name="T4" fmla="*/ 48 w 432"/>
              <a:gd name="T5" fmla="*/ 20 h 240"/>
              <a:gd name="T6" fmla="*/ 64 w 432"/>
              <a:gd name="T7" fmla="*/ 32 h 240"/>
              <a:gd name="T8" fmla="*/ 80 w 432"/>
              <a:gd name="T9" fmla="*/ 44 h 240"/>
              <a:gd name="T10" fmla="*/ 96 w 432"/>
              <a:gd name="T11" fmla="*/ 56 h 240"/>
              <a:gd name="T12" fmla="*/ 112 w 432"/>
              <a:gd name="T13" fmla="*/ 72 h 240"/>
              <a:gd name="T14" fmla="*/ 132 w 432"/>
              <a:gd name="T15" fmla="*/ 84 h 240"/>
              <a:gd name="T16" fmla="*/ 152 w 432"/>
              <a:gd name="T17" fmla="*/ 100 h 240"/>
              <a:gd name="T18" fmla="*/ 192 w 432"/>
              <a:gd name="T19" fmla="*/ 128 h 240"/>
              <a:gd name="T20" fmla="*/ 236 w 432"/>
              <a:gd name="T21" fmla="*/ 152 h 240"/>
              <a:gd name="T22" fmla="*/ 284 w 432"/>
              <a:gd name="T23" fmla="*/ 172 h 240"/>
              <a:gd name="T24" fmla="*/ 332 w 432"/>
              <a:gd name="T25" fmla="*/ 188 h 240"/>
              <a:gd name="T26" fmla="*/ 356 w 432"/>
              <a:gd name="T27" fmla="*/ 196 h 240"/>
              <a:gd name="T28" fmla="*/ 376 w 432"/>
              <a:gd name="T29" fmla="*/ 204 h 240"/>
              <a:gd name="T30" fmla="*/ 396 w 432"/>
              <a:gd name="T31" fmla="*/ 208 h 240"/>
              <a:gd name="T32" fmla="*/ 408 w 432"/>
              <a:gd name="T33" fmla="*/ 216 h 240"/>
              <a:gd name="T34" fmla="*/ 420 w 432"/>
              <a:gd name="T35" fmla="*/ 220 h 240"/>
              <a:gd name="T36" fmla="*/ 428 w 432"/>
              <a:gd name="T37" fmla="*/ 224 h 240"/>
              <a:gd name="T38" fmla="*/ 432 w 432"/>
              <a:gd name="T39" fmla="*/ 224 h 240"/>
              <a:gd name="T40" fmla="*/ 432 w 432"/>
              <a:gd name="T41" fmla="*/ 228 h 240"/>
              <a:gd name="T42" fmla="*/ 428 w 432"/>
              <a:gd name="T43" fmla="*/ 228 h 240"/>
              <a:gd name="T44" fmla="*/ 424 w 432"/>
              <a:gd name="T45" fmla="*/ 232 h 240"/>
              <a:gd name="T46" fmla="*/ 420 w 432"/>
              <a:gd name="T47" fmla="*/ 232 h 240"/>
              <a:gd name="T48" fmla="*/ 416 w 432"/>
              <a:gd name="T49" fmla="*/ 236 h 240"/>
              <a:gd name="T50" fmla="*/ 408 w 432"/>
              <a:gd name="T51" fmla="*/ 236 h 240"/>
              <a:gd name="T52" fmla="*/ 400 w 432"/>
              <a:gd name="T53" fmla="*/ 236 h 240"/>
              <a:gd name="T54" fmla="*/ 388 w 432"/>
              <a:gd name="T55" fmla="*/ 240 h 240"/>
              <a:gd name="T56" fmla="*/ 376 w 432"/>
              <a:gd name="T57" fmla="*/ 240 h 240"/>
              <a:gd name="T58" fmla="*/ 348 w 432"/>
              <a:gd name="T59" fmla="*/ 240 h 240"/>
              <a:gd name="T60" fmla="*/ 328 w 432"/>
              <a:gd name="T61" fmla="*/ 240 h 240"/>
              <a:gd name="T62" fmla="*/ 304 w 432"/>
              <a:gd name="T63" fmla="*/ 240 h 240"/>
              <a:gd name="T64" fmla="*/ 284 w 432"/>
              <a:gd name="T65" fmla="*/ 240 h 240"/>
              <a:gd name="T66" fmla="*/ 272 w 432"/>
              <a:gd name="T67" fmla="*/ 240 h 240"/>
              <a:gd name="T68" fmla="*/ 264 w 432"/>
              <a:gd name="T69" fmla="*/ 240 h 240"/>
              <a:gd name="T70" fmla="*/ 252 w 432"/>
              <a:gd name="T71" fmla="*/ 236 h 240"/>
              <a:gd name="T72" fmla="*/ 240 w 432"/>
              <a:gd name="T73" fmla="*/ 228 h 240"/>
              <a:gd name="T74" fmla="*/ 228 w 432"/>
              <a:gd name="T75" fmla="*/ 220 h 240"/>
              <a:gd name="T76" fmla="*/ 216 w 432"/>
              <a:gd name="T77" fmla="*/ 212 h 240"/>
              <a:gd name="T78" fmla="*/ 200 w 432"/>
              <a:gd name="T79" fmla="*/ 200 h 240"/>
              <a:gd name="T80" fmla="*/ 188 w 432"/>
              <a:gd name="T81" fmla="*/ 188 h 240"/>
              <a:gd name="T82" fmla="*/ 172 w 432"/>
              <a:gd name="T83" fmla="*/ 176 h 240"/>
              <a:gd name="T84" fmla="*/ 156 w 432"/>
              <a:gd name="T85" fmla="*/ 160 h 240"/>
              <a:gd name="T86" fmla="*/ 136 w 432"/>
              <a:gd name="T87" fmla="*/ 140 h 240"/>
              <a:gd name="T88" fmla="*/ 112 w 432"/>
              <a:gd name="T89" fmla="*/ 120 h 240"/>
              <a:gd name="T90" fmla="*/ 88 w 432"/>
              <a:gd name="T91" fmla="*/ 100 h 240"/>
              <a:gd name="T92" fmla="*/ 60 w 432"/>
              <a:gd name="T93" fmla="*/ 72 h 240"/>
              <a:gd name="T94" fmla="*/ 32 w 432"/>
              <a:gd name="T95" fmla="*/ 48 h 240"/>
              <a:gd name="T96" fmla="*/ 0 w 432"/>
              <a:gd name="T97" fmla="*/ 16 h 240"/>
              <a:gd name="T98" fmla="*/ 0 w 432"/>
              <a:gd name="T99" fmla="*/ 16 h 2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432" h="240">
                <a:moveTo>
                  <a:pt x="0" y="16"/>
                </a:moveTo>
                <a:lnTo>
                  <a:pt x="24" y="0"/>
                </a:lnTo>
                <a:lnTo>
                  <a:pt x="48" y="20"/>
                </a:lnTo>
                <a:lnTo>
                  <a:pt x="64" y="32"/>
                </a:lnTo>
                <a:lnTo>
                  <a:pt x="80" y="44"/>
                </a:lnTo>
                <a:lnTo>
                  <a:pt x="96" y="56"/>
                </a:lnTo>
                <a:lnTo>
                  <a:pt x="112" y="72"/>
                </a:lnTo>
                <a:lnTo>
                  <a:pt x="132" y="84"/>
                </a:lnTo>
                <a:lnTo>
                  <a:pt x="152" y="100"/>
                </a:lnTo>
                <a:lnTo>
                  <a:pt x="192" y="128"/>
                </a:lnTo>
                <a:lnTo>
                  <a:pt x="236" y="152"/>
                </a:lnTo>
                <a:lnTo>
                  <a:pt x="284" y="172"/>
                </a:lnTo>
                <a:lnTo>
                  <a:pt x="332" y="188"/>
                </a:lnTo>
                <a:lnTo>
                  <a:pt x="356" y="196"/>
                </a:lnTo>
                <a:lnTo>
                  <a:pt x="376" y="204"/>
                </a:lnTo>
                <a:lnTo>
                  <a:pt x="396" y="208"/>
                </a:lnTo>
                <a:lnTo>
                  <a:pt x="408" y="216"/>
                </a:lnTo>
                <a:lnTo>
                  <a:pt x="420" y="220"/>
                </a:lnTo>
                <a:lnTo>
                  <a:pt x="428" y="224"/>
                </a:lnTo>
                <a:lnTo>
                  <a:pt x="432" y="224"/>
                </a:lnTo>
                <a:lnTo>
                  <a:pt x="432" y="228"/>
                </a:lnTo>
                <a:lnTo>
                  <a:pt x="428" y="228"/>
                </a:lnTo>
                <a:lnTo>
                  <a:pt x="424" y="232"/>
                </a:lnTo>
                <a:lnTo>
                  <a:pt x="420" y="232"/>
                </a:lnTo>
                <a:lnTo>
                  <a:pt x="416" y="236"/>
                </a:lnTo>
                <a:lnTo>
                  <a:pt x="408" y="236"/>
                </a:lnTo>
                <a:lnTo>
                  <a:pt x="400" y="236"/>
                </a:lnTo>
                <a:lnTo>
                  <a:pt x="388" y="240"/>
                </a:lnTo>
                <a:lnTo>
                  <a:pt x="376" y="240"/>
                </a:lnTo>
                <a:lnTo>
                  <a:pt x="348" y="240"/>
                </a:lnTo>
                <a:lnTo>
                  <a:pt x="328" y="240"/>
                </a:lnTo>
                <a:lnTo>
                  <a:pt x="304" y="240"/>
                </a:lnTo>
                <a:lnTo>
                  <a:pt x="284" y="240"/>
                </a:lnTo>
                <a:lnTo>
                  <a:pt x="272" y="240"/>
                </a:lnTo>
                <a:lnTo>
                  <a:pt x="264" y="240"/>
                </a:lnTo>
                <a:lnTo>
                  <a:pt x="252" y="236"/>
                </a:lnTo>
                <a:lnTo>
                  <a:pt x="240" y="228"/>
                </a:lnTo>
                <a:lnTo>
                  <a:pt x="228" y="220"/>
                </a:lnTo>
                <a:lnTo>
                  <a:pt x="216" y="212"/>
                </a:lnTo>
                <a:lnTo>
                  <a:pt x="200" y="200"/>
                </a:lnTo>
                <a:lnTo>
                  <a:pt x="188" y="188"/>
                </a:lnTo>
                <a:lnTo>
                  <a:pt x="172" y="176"/>
                </a:lnTo>
                <a:lnTo>
                  <a:pt x="156" y="160"/>
                </a:lnTo>
                <a:lnTo>
                  <a:pt x="136" y="140"/>
                </a:lnTo>
                <a:lnTo>
                  <a:pt x="112" y="120"/>
                </a:lnTo>
                <a:lnTo>
                  <a:pt x="88" y="100"/>
                </a:lnTo>
                <a:lnTo>
                  <a:pt x="60" y="72"/>
                </a:lnTo>
                <a:lnTo>
                  <a:pt x="32" y="48"/>
                </a:lnTo>
                <a:lnTo>
                  <a:pt x="0" y="16"/>
                </a:lnTo>
                <a:lnTo>
                  <a:pt x="0" y="16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4" name="Freeform 414">
            <a:extLst>
              <a:ext uri="{FF2B5EF4-FFF2-40B4-BE49-F238E27FC236}">
                <a16:creationId xmlns:a16="http://schemas.microsoft.com/office/drawing/2014/main" id="{7134B459-4594-40EB-91DC-5A49781741E2}"/>
              </a:ext>
            </a:extLst>
          </p:cNvPr>
          <p:cNvSpPr>
            <a:spLocks/>
          </p:cNvSpPr>
          <p:nvPr/>
        </p:nvSpPr>
        <p:spPr bwMode="auto">
          <a:xfrm>
            <a:off x="6237750" y="1352301"/>
            <a:ext cx="548289" cy="645504"/>
          </a:xfrm>
          <a:custGeom>
            <a:avLst/>
            <a:gdLst>
              <a:gd name="T0" fmla="*/ 120 w 148"/>
              <a:gd name="T1" fmla="*/ 68 h 124"/>
              <a:gd name="T2" fmla="*/ 112 w 148"/>
              <a:gd name="T3" fmla="*/ 76 h 124"/>
              <a:gd name="T4" fmla="*/ 104 w 148"/>
              <a:gd name="T5" fmla="*/ 80 h 124"/>
              <a:gd name="T6" fmla="*/ 96 w 148"/>
              <a:gd name="T7" fmla="*/ 84 h 124"/>
              <a:gd name="T8" fmla="*/ 84 w 148"/>
              <a:gd name="T9" fmla="*/ 92 h 124"/>
              <a:gd name="T10" fmla="*/ 68 w 148"/>
              <a:gd name="T11" fmla="*/ 96 h 124"/>
              <a:gd name="T12" fmla="*/ 52 w 148"/>
              <a:gd name="T13" fmla="*/ 104 h 124"/>
              <a:gd name="T14" fmla="*/ 36 w 148"/>
              <a:gd name="T15" fmla="*/ 112 h 124"/>
              <a:gd name="T16" fmla="*/ 16 w 148"/>
              <a:gd name="T17" fmla="*/ 124 h 124"/>
              <a:gd name="T18" fmla="*/ 0 w 148"/>
              <a:gd name="T19" fmla="*/ 112 h 124"/>
              <a:gd name="T20" fmla="*/ 12 w 148"/>
              <a:gd name="T21" fmla="*/ 96 h 124"/>
              <a:gd name="T22" fmla="*/ 28 w 148"/>
              <a:gd name="T23" fmla="*/ 84 h 124"/>
              <a:gd name="T24" fmla="*/ 40 w 148"/>
              <a:gd name="T25" fmla="*/ 72 h 124"/>
              <a:gd name="T26" fmla="*/ 48 w 148"/>
              <a:gd name="T27" fmla="*/ 64 h 124"/>
              <a:gd name="T28" fmla="*/ 56 w 148"/>
              <a:gd name="T29" fmla="*/ 56 h 124"/>
              <a:gd name="T30" fmla="*/ 64 w 148"/>
              <a:gd name="T31" fmla="*/ 48 h 124"/>
              <a:gd name="T32" fmla="*/ 68 w 148"/>
              <a:gd name="T33" fmla="*/ 44 h 124"/>
              <a:gd name="T34" fmla="*/ 72 w 148"/>
              <a:gd name="T35" fmla="*/ 36 h 124"/>
              <a:gd name="T36" fmla="*/ 76 w 148"/>
              <a:gd name="T37" fmla="*/ 32 h 124"/>
              <a:gd name="T38" fmla="*/ 76 w 148"/>
              <a:gd name="T39" fmla="*/ 24 h 124"/>
              <a:gd name="T40" fmla="*/ 76 w 148"/>
              <a:gd name="T41" fmla="*/ 20 h 124"/>
              <a:gd name="T42" fmla="*/ 76 w 148"/>
              <a:gd name="T43" fmla="*/ 16 h 124"/>
              <a:gd name="T44" fmla="*/ 76 w 148"/>
              <a:gd name="T45" fmla="*/ 12 h 124"/>
              <a:gd name="T46" fmla="*/ 76 w 148"/>
              <a:gd name="T47" fmla="*/ 8 h 124"/>
              <a:gd name="T48" fmla="*/ 80 w 148"/>
              <a:gd name="T49" fmla="*/ 4 h 124"/>
              <a:gd name="T50" fmla="*/ 88 w 148"/>
              <a:gd name="T51" fmla="*/ 0 h 124"/>
              <a:gd name="T52" fmla="*/ 96 w 148"/>
              <a:gd name="T53" fmla="*/ 0 h 124"/>
              <a:gd name="T54" fmla="*/ 108 w 148"/>
              <a:gd name="T55" fmla="*/ 0 h 124"/>
              <a:gd name="T56" fmla="*/ 116 w 148"/>
              <a:gd name="T57" fmla="*/ 4 h 124"/>
              <a:gd name="T58" fmla="*/ 128 w 148"/>
              <a:gd name="T59" fmla="*/ 12 h 124"/>
              <a:gd name="T60" fmla="*/ 136 w 148"/>
              <a:gd name="T61" fmla="*/ 20 h 124"/>
              <a:gd name="T62" fmla="*/ 144 w 148"/>
              <a:gd name="T63" fmla="*/ 28 h 124"/>
              <a:gd name="T64" fmla="*/ 148 w 148"/>
              <a:gd name="T65" fmla="*/ 36 h 124"/>
              <a:gd name="T66" fmla="*/ 148 w 148"/>
              <a:gd name="T67" fmla="*/ 40 h 124"/>
              <a:gd name="T68" fmla="*/ 148 w 148"/>
              <a:gd name="T69" fmla="*/ 44 h 124"/>
              <a:gd name="T70" fmla="*/ 144 w 148"/>
              <a:gd name="T71" fmla="*/ 48 h 124"/>
              <a:gd name="T72" fmla="*/ 140 w 148"/>
              <a:gd name="T73" fmla="*/ 56 h 124"/>
              <a:gd name="T74" fmla="*/ 128 w 148"/>
              <a:gd name="T75" fmla="*/ 60 h 124"/>
              <a:gd name="T76" fmla="*/ 120 w 148"/>
              <a:gd name="T77" fmla="*/ 68 h 124"/>
              <a:gd name="T78" fmla="*/ 120 w 148"/>
              <a:gd name="T79" fmla="*/ 68 h 1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48" h="124">
                <a:moveTo>
                  <a:pt x="120" y="68"/>
                </a:moveTo>
                <a:lnTo>
                  <a:pt x="112" y="76"/>
                </a:lnTo>
                <a:lnTo>
                  <a:pt x="104" y="80"/>
                </a:lnTo>
                <a:lnTo>
                  <a:pt x="96" y="84"/>
                </a:lnTo>
                <a:lnTo>
                  <a:pt x="84" y="92"/>
                </a:lnTo>
                <a:lnTo>
                  <a:pt x="68" y="96"/>
                </a:lnTo>
                <a:lnTo>
                  <a:pt x="52" y="104"/>
                </a:lnTo>
                <a:lnTo>
                  <a:pt x="36" y="112"/>
                </a:lnTo>
                <a:lnTo>
                  <a:pt x="16" y="124"/>
                </a:lnTo>
                <a:lnTo>
                  <a:pt x="0" y="112"/>
                </a:lnTo>
                <a:lnTo>
                  <a:pt x="12" y="96"/>
                </a:lnTo>
                <a:lnTo>
                  <a:pt x="28" y="84"/>
                </a:lnTo>
                <a:lnTo>
                  <a:pt x="40" y="72"/>
                </a:lnTo>
                <a:lnTo>
                  <a:pt x="48" y="64"/>
                </a:lnTo>
                <a:lnTo>
                  <a:pt x="56" y="56"/>
                </a:lnTo>
                <a:lnTo>
                  <a:pt x="64" y="48"/>
                </a:lnTo>
                <a:lnTo>
                  <a:pt x="68" y="44"/>
                </a:lnTo>
                <a:lnTo>
                  <a:pt x="72" y="36"/>
                </a:lnTo>
                <a:lnTo>
                  <a:pt x="76" y="32"/>
                </a:lnTo>
                <a:lnTo>
                  <a:pt x="76" y="24"/>
                </a:lnTo>
                <a:lnTo>
                  <a:pt x="76" y="20"/>
                </a:lnTo>
                <a:lnTo>
                  <a:pt x="76" y="16"/>
                </a:lnTo>
                <a:lnTo>
                  <a:pt x="76" y="12"/>
                </a:lnTo>
                <a:lnTo>
                  <a:pt x="76" y="8"/>
                </a:lnTo>
                <a:lnTo>
                  <a:pt x="80" y="4"/>
                </a:lnTo>
                <a:lnTo>
                  <a:pt x="88" y="0"/>
                </a:lnTo>
                <a:lnTo>
                  <a:pt x="96" y="0"/>
                </a:lnTo>
                <a:lnTo>
                  <a:pt x="108" y="0"/>
                </a:lnTo>
                <a:lnTo>
                  <a:pt x="116" y="4"/>
                </a:lnTo>
                <a:lnTo>
                  <a:pt x="128" y="12"/>
                </a:lnTo>
                <a:lnTo>
                  <a:pt x="136" y="20"/>
                </a:lnTo>
                <a:lnTo>
                  <a:pt x="144" y="28"/>
                </a:lnTo>
                <a:lnTo>
                  <a:pt x="148" y="36"/>
                </a:lnTo>
                <a:lnTo>
                  <a:pt x="148" y="40"/>
                </a:lnTo>
                <a:lnTo>
                  <a:pt x="148" y="44"/>
                </a:lnTo>
                <a:lnTo>
                  <a:pt x="144" y="48"/>
                </a:lnTo>
                <a:lnTo>
                  <a:pt x="140" y="56"/>
                </a:lnTo>
                <a:lnTo>
                  <a:pt x="128" y="60"/>
                </a:lnTo>
                <a:lnTo>
                  <a:pt x="120" y="68"/>
                </a:lnTo>
                <a:lnTo>
                  <a:pt x="120" y="68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6" name="Freeform 416">
            <a:extLst>
              <a:ext uri="{FF2B5EF4-FFF2-40B4-BE49-F238E27FC236}">
                <a16:creationId xmlns:a16="http://schemas.microsoft.com/office/drawing/2014/main" id="{25B63824-890A-4FC2-B322-DA05C7C36865}"/>
              </a:ext>
            </a:extLst>
          </p:cNvPr>
          <p:cNvSpPr>
            <a:spLocks/>
          </p:cNvSpPr>
          <p:nvPr/>
        </p:nvSpPr>
        <p:spPr bwMode="auto">
          <a:xfrm>
            <a:off x="4786739" y="4215315"/>
            <a:ext cx="548289" cy="2186388"/>
          </a:xfrm>
          <a:custGeom>
            <a:avLst/>
            <a:gdLst>
              <a:gd name="T0" fmla="*/ 140 w 148"/>
              <a:gd name="T1" fmla="*/ 240 h 420"/>
              <a:gd name="T2" fmla="*/ 124 w 148"/>
              <a:gd name="T3" fmla="*/ 288 h 420"/>
              <a:gd name="T4" fmla="*/ 100 w 148"/>
              <a:gd name="T5" fmla="*/ 332 h 420"/>
              <a:gd name="T6" fmla="*/ 68 w 148"/>
              <a:gd name="T7" fmla="*/ 372 h 420"/>
              <a:gd name="T8" fmla="*/ 40 w 148"/>
              <a:gd name="T9" fmla="*/ 396 h 420"/>
              <a:gd name="T10" fmla="*/ 24 w 148"/>
              <a:gd name="T11" fmla="*/ 412 h 420"/>
              <a:gd name="T12" fmla="*/ 12 w 148"/>
              <a:gd name="T13" fmla="*/ 416 h 420"/>
              <a:gd name="T14" fmla="*/ 4 w 148"/>
              <a:gd name="T15" fmla="*/ 420 h 420"/>
              <a:gd name="T16" fmla="*/ 0 w 148"/>
              <a:gd name="T17" fmla="*/ 416 h 420"/>
              <a:gd name="T18" fmla="*/ 0 w 148"/>
              <a:gd name="T19" fmla="*/ 412 h 420"/>
              <a:gd name="T20" fmla="*/ 4 w 148"/>
              <a:gd name="T21" fmla="*/ 400 h 420"/>
              <a:gd name="T22" fmla="*/ 12 w 148"/>
              <a:gd name="T23" fmla="*/ 388 h 420"/>
              <a:gd name="T24" fmla="*/ 44 w 148"/>
              <a:gd name="T25" fmla="*/ 340 h 420"/>
              <a:gd name="T26" fmla="*/ 68 w 148"/>
              <a:gd name="T27" fmla="*/ 304 h 420"/>
              <a:gd name="T28" fmla="*/ 80 w 148"/>
              <a:gd name="T29" fmla="*/ 260 h 420"/>
              <a:gd name="T30" fmla="*/ 88 w 148"/>
              <a:gd name="T31" fmla="*/ 216 h 420"/>
              <a:gd name="T32" fmla="*/ 92 w 148"/>
              <a:gd name="T33" fmla="*/ 164 h 420"/>
              <a:gd name="T34" fmla="*/ 96 w 148"/>
              <a:gd name="T35" fmla="*/ 104 h 420"/>
              <a:gd name="T36" fmla="*/ 96 w 148"/>
              <a:gd name="T37" fmla="*/ 76 h 420"/>
              <a:gd name="T38" fmla="*/ 92 w 148"/>
              <a:gd name="T39" fmla="*/ 52 h 420"/>
              <a:gd name="T40" fmla="*/ 92 w 148"/>
              <a:gd name="T41" fmla="*/ 36 h 420"/>
              <a:gd name="T42" fmla="*/ 88 w 148"/>
              <a:gd name="T43" fmla="*/ 24 h 420"/>
              <a:gd name="T44" fmla="*/ 80 w 148"/>
              <a:gd name="T45" fmla="*/ 16 h 420"/>
              <a:gd name="T46" fmla="*/ 84 w 148"/>
              <a:gd name="T47" fmla="*/ 4 h 420"/>
              <a:gd name="T48" fmla="*/ 88 w 148"/>
              <a:gd name="T49" fmla="*/ 0 h 420"/>
              <a:gd name="T50" fmla="*/ 100 w 148"/>
              <a:gd name="T51" fmla="*/ 0 h 420"/>
              <a:gd name="T52" fmla="*/ 120 w 148"/>
              <a:gd name="T53" fmla="*/ 0 h 420"/>
              <a:gd name="T54" fmla="*/ 144 w 148"/>
              <a:gd name="T55" fmla="*/ 4 h 420"/>
              <a:gd name="T56" fmla="*/ 148 w 148"/>
              <a:gd name="T57" fmla="*/ 80 h 420"/>
              <a:gd name="T58" fmla="*/ 144 w 148"/>
              <a:gd name="T59" fmla="*/ 140 h 420"/>
              <a:gd name="T60" fmla="*/ 144 w 148"/>
              <a:gd name="T61" fmla="*/ 184 h 420"/>
              <a:gd name="T62" fmla="*/ 144 w 148"/>
              <a:gd name="T63" fmla="*/ 216 h 4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48" h="420">
                <a:moveTo>
                  <a:pt x="144" y="216"/>
                </a:moveTo>
                <a:lnTo>
                  <a:pt x="140" y="240"/>
                </a:lnTo>
                <a:lnTo>
                  <a:pt x="132" y="264"/>
                </a:lnTo>
                <a:lnTo>
                  <a:pt x="124" y="288"/>
                </a:lnTo>
                <a:lnTo>
                  <a:pt x="112" y="312"/>
                </a:lnTo>
                <a:lnTo>
                  <a:pt x="100" y="332"/>
                </a:lnTo>
                <a:lnTo>
                  <a:pt x="88" y="352"/>
                </a:lnTo>
                <a:lnTo>
                  <a:pt x="68" y="372"/>
                </a:lnTo>
                <a:lnTo>
                  <a:pt x="52" y="388"/>
                </a:lnTo>
                <a:lnTo>
                  <a:pt x="40" y="396"/>
                </a:lnTo>
                <a:lnTo>
                  <a:pt x="32" y="404"/>
                </a:lnTo>
                <a:lnTo>
                  <a:pt x="24" y="412"/>
                </a:lnTo>
                <a:lnTo>
                  <a:pt x="20" y="416"/>
                </a:lnTo>
                <a:lnTo>
                  <a:pt x="12" y="416"/>
                </a:lnTo>
                <a:lnTo>
                  <a:pt x="8" y="420"/>
                </a:lnTo>
                <a:lnTo>
                  <a:pt x="4" y="420"/>
                </a:lnTo>
                <a:lnTo>
                  <a:pt x="0" y="420"/>
                </a:lnTo>
                <a:lnTo>
                  <a:pt x="0" y="416"/>
                </a:lnTo>
                <a:lnTo>
                  <a:pt x="0" y="416"/>
                </a:lnTo>
                <a:lnTo>
                  <a:pt x="0" y="412"/>
                </a:lnTo>
                <a:lnTo>
                  <a:pt x="0" y="404"/>
                </a:lnTo>
                <a:lnTo>
                  <a:pt x="4" y="400"/>
                </a:lnTo>
                <a:lnTo>
                  <a:pt x="8" y="392"/>
                </a:lnTo>
                <a:lnTo>
                  <a:pt x="12" y="388"/>
                </a:lnTo>
                <a:lnTo>
                  <a:pt x="20" y="380"/>
                </a:lnTo>
                <a:lnTo>
                  <a:pt x="44" y="340"/>
                </a:lnTo>
                <a:lnTo>
                  <a:pt x="56" y="324"/>
                </a:lnTo>
                <a:lnTo>
                  <a:pt x="68" y="304"/>
                </a:lnTo>
                <a:lnTo>
                  <a:pt x="76" y="280"/>
                </a:lnTo>
                <a:lnTo>
                  <a:pt x="80" y="260"/>
                </a:lnTo>
                <a:lnTo>
                  <a:pt x="88" y="236"/>
                </a:lnTo>
                <a:lnTo>
                  <a:pt x="88" y="216"/>
                </a:lnTo>
                <a:lnTo>
                  <a:pt x="92" y="192"/>
                </a:lnTo>
                <a:lnTo>
                  <a:pt x="92" y="164"/>
                </a:lnTo>
                <a:lnTo>
                  <a:pt x="96" y="136"/>
                </a:lnTo>
                <a:lnTo>
                  <a:pt x="96" y="104"/>
                </a:lnTo>
                <a:lnTo>
                  <a:pt x="96" y="88"/>
                </a:lnTo>
                <a:lnTo>
                  <a:pt x="96" y="76"/>
                </a:lnTo>
                <a:lnTo>
                  <a:pt x="92" y="60"/>
                </a:lnTo>
                <a:lnTo>
                  <a:pt x="92" y="52"/>
                </a:lnTo>
                <a:lnTo>
                  <a:pt x="92" y="40"/>
                </a:lnTo>
                <a:lnTo>
                  <a:pt x="92" y="36"/>
                </a:lnTo>
                <a:lnTo>
                  <a:pt x="88" y="28"/>
                </a:lnTo>
                <a:lnTo>
                  <a:pt x="88" y="24"/>
                </a:lnTo>
                <a:lnTo>
                  <a:pt x="80" y="20"/>
                </a:lnTo>
                <a:lnTo>
                  <a:pt x="80" y="16"/>
                </a:lnTo>
                <a:lnTo>
                  <a:pt x="80" y="8"/>
                </a:lnTo>
                <a:lnTo>
                  <a:pt x="84" y="4"/>
                </a:lnTo>
                <a:lnTo>
                  <a:pt x="84" y="4"/>
                </a:lnTo>
                <a:lnTo>
                  <a:pt x="88" y="0"/>
                </a:lnTo>
                <a:lnTo>
                  <a:pt x="96" y="0"/>
                </a:lnTo>
                <a:lnTo>
                  <a:pt x="100" y="0"/>
                </a:lnTo>
                <a:lnTo>
                  <a:pt x="108" y="0"/>
                </a:lnTo>
                <a:lnTo>
                  <a:pt x="120" y="0"/>
                </a:lnTo>
                <a:lnTo>
                  <a:pt x="132" y="4"/>
                </a:lnTo>
                <a:lnTo>
                  <a:pt x="144" y="4"/>
                </a:lnTo>
                <a:lnTo>
                  <a:pt x="144" y="44"/>
                </a:lnTo>
                <a:lnTo>
                  <a:pt x="148" y="80"/>
                </a:lnTo>
                <a:lnTo>
                  <a:pt x="148" y="112"/>
                </a:lnTo>
                <a:lnTo>
                  <a:pt x="144" y="140"/>
                </a:lnTo>
                <a:lnTo>
                  <a:pt x="144" y="164"/>
                </a:lnTo>
                <a:lnTo>
                  <a:pt x="144" y="184"/>
                </a:lnTo>
                <a:lnTo>
                  <a:pt x="144" y="204"/>
                </a:lnTo>
                <a:lnTo>
                  <a:pt x="144" y="216"/>
                </a:lnTo>
                <a:lnTo>
                  <a:pt x="144" y="216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7" name="Freeform 417">
            <a:extLst>
              <a:ext uri="{FF2B5EF4-FFF2-40B4-BE49-F238E27FC236}">
                <a16:creationId xmlns:a16="http://schemas.microsoft.com/office/drawing/2014/main" id="{CD46A015-A0CF-49B2-9955-0832A49479B6}"/>
              </a:ext>
            </a:extLst>
          </p:cNvPr>
          <p:cNvSpPr>
            <a:spLocks/>
          </p:cNvSpPr>
          <p:nvPr/>
        </p:nvSpPr>
        <p:spPr bwMode="auto">
          <a:xfrm>
            <a:off x="5201660" y="4777529"/>
            <a:ext cx="355647" cy="187405"/>
          </a:xfrm>
          <a:custGeom>
            <a:avLst/>
            <a:gdLst>
              <a:gd name="T0" fmla="*/ 40 w 96"/>
              <a:gd name="T1" fmla="*/ 0 h 36"/>
              <a:gd name="T2" fmla="*/ 48 w 96"/>
              <a:gd name="T3" fmla="*/ 0 h 36"/>
              <a:gd name="T4" fmla="*/ 56 w 96"/>
              <a:gd name="T5" fmla="*/ 0 h 36"/>
              <a:gd name="T6" fmla="*/ 64 w 96"/>
              <a:gd name="T7" fmla="*/ 0 h 36"/>
              <a:gd name="T8" fmla="*/ 76 w 96"/>
              <a:gd name="T9" fmla="*/ 0 h 36"/>
              <a:gd name="T10" fmla="*/ 84 w 96"/>
              <a:gd name="T11" fmla="*/ 0 h 36"/>
              <a:gd name="T12" fmla="*/ 88 w 96"/>
              <a:gd name="T13" fmla="*/ 0 h 36"/>
              <a:gd name="T14" fmla="*/ 92 w 96"/>
              <a:gd name="T15" fmla="*/ 4 h 36"/>
              <a:gd name="T16" fmla="*/ 96 w 96"/>
              <a:gd name="T17" fmla="*/ 8 h 36"/>
              <a:gd name="T18" fmla="*/ 92 w 96"/>
              <a:gd name="T19" fmla="*/ 12 h 36"/>
              <a:gd name="T20" fmla="*/ 92 w 96"/>
              <a:gd name="T21" fmla="*/ 16 h 36"/>
              <a:gd name="T22" fmla="*/ 84 w 96"/>
              <a:gd name="T23" fmla="*/ 20 h 36"/>
              <a:gd name="T24" fmla="*/ 80 w 96"/>
              <a:gd name="T25" fmla="*/ 24 h 36"/>
              <a:gd name="T26" fmla="*/ 76 w 96"/>
              <a:gd name="T27" fmla="*/ 28 h 36"/>
              <a:gd name="T28" fmla="*/ 72 w 96"/>
              <a:gd name="T29" fmla="*/ 32 h 36"/>
              <a:gd name="T30" fmla="*/ 64 w 96"/>
              <a:gd name="T31" fmla="*/ 32 h 36"/>
              <a:gd name="T32" fmla="*/ 52 w 96"/>
              <a:gd name="T33" fmla="*/ 32 h 36"/>
              <a:gd name="T34" fmla="*/ 44 w 96"/>
              <a:gd name="T35" fmla="*/ 32 h 36"/>
              <a:gd name="T36" fmla="*/ 32 w 96"/>
              <a:gd name="T37" fmla="*/ 36 h 36"/>
              <a:gd name="T38" fmla="*/ 16 w 96"/>
              <a:gd name="T39" fmla="*/ 36 h 36"/>
              <a:gd name="T40" fmla="*/ 0 w 96"/>
              <a:gd name="T41" fmla="*/ 36 h 36"/>
              <a:gd name="T42" fmla="*/ 0 w 96"/>
              <a:gd name="T43" fmla="*/ 4 h 36"/>
              <a:gd name="T44" fmla="*/ 16 w 96"/>
              <a:gd name="T45" fmla="*/ 4 h 36"/>
              <a:gd name="T46" fmla="*/ 24 w 96"/>
              <a:gd name="T47" fmla="*/ 4 h 36"/>
              <a:gd name="T48" fmla="*/ 36 w 96"/>
              <a:gd name="T49" fmla="*/ 4 h 36"/>
              <a:gd name="T50" fmla="*/ 40 w 96"/>
              <a:gd name="T51" fmla="*/ 0 h 36"/>
              <a:gd name="T52" fmla="*/ 40 w 96"/>
              <a:gd name="T53" fmla="*/ 0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96" h="36">
                <a:moveTo>
                  <a:pt x="40" y="0"/>
                </a:moveTo>
                <a:lnTo>
                  <a:pt x="48" y="0"/>
                </a:lnTo>
                <a:lnTo>
                  <a:pt x="56" y="0"/>
                </a:lnTo>
                <a:lnTo>
                  <a:pt x="64" y="0"/>
                </a:lnTo>
                <a:lnTo>
                  <a:pt x="76" y="0"/>
                </a:lnTo>
                <a:lnTo>
                  <a:pt x="84" y="0"/>
                </a:lnTo>
                <a:lnTo>
                  <a:pt x="88" y="0"/>
                </a:lnTo>
                <a:lnTo>
                  <a:pt x="92" y="4"/>
                </a:lnTo>
                <a:lnTo>
                  <a:pt x="96" y="8"/>
                </a:lnTo>
                <a:lnTo>
                  <a:pt x="92" y="12"/>
                </a:lnTo>
                <a:lnTo>
                  <a:pt x="92" y="16"/>
                </a:lnTo>
                <a:lnTo>
                  <a:pt x="84" y="20"/>
                </a:lnTo>
                <a:lnTo>
                  <a:pt x="80" y="24"/>
                </a:lnTo>
                <a:lnTo>
                  <a:pt x="76" y="28"/>
                </a:lnTo>
                <a:lnTo>
                  <a:pt x="72" y="32"/>
                </a:lnTo>
                <a:lnTo>
                  <a:pt x="64" y="32"/>
                </a:lnTo>
                <a:lnTo>
                  <a:pt x="52" y="32"/>
                </a:lnTo>
                <a:lnTo>
                  <a:pt x="44" y="32"/>
                </a:lnTo>
                <a:lnTo>
                  <a:pt x="32" y="36"/>
                </a:lnTo>
                <a:lnTo>
                  <a:pt x="16" y="36"/>
                </a:lnTo>
                <a:lnTo>
                  <a:pt x="0" y="36"/>
                </a:lnTo>
                <a:lnTo>
                  <a:pt x="0" y="4"/>
                </a:lnTo>
                <a:lnTo>
                  <a:pt x="16" y="4"/>
                </a:lnTo>
                <a:lnTo>
                  <a:pt x="24" y="4"/>
                </a:lnTo>
                <a:lnTo>
                  <a:pt x="36" y="4"/>
                </a:lnTo>
                <a:lnTo>
                  <a:pt x="40" y="0"/>
                </a:lnTo>
                <a:lnTo>
                  <a:pt x="40" y="0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8" name="Freeform 418">
            <a:extLst>
              <a:ext uri="{FF2B5EF4-FFF2-40B4-BE49-F238E27FC236}">
                <a16:creationId xmlns:a16="http://schemas.microsoft.com/office/drawing/2014/main" id="{70A565CC-22BD-44CE-AAF2-685F6CD16923}"/>
              </a:ext>
            </a:extLst>
          </p:cNvPr>
          <p:cNvSpPr>
            <a:spLocks/>
          </p:cNvSpPr>
          <p:nvPr/>
        </p:nvSpPr>
        <p:spPr bwMode="auto">
          <a:xfrm>
            <a:off x="5275753" y="5318920"/>
            <a:ext cx="207461" cy="83291"/>
          </a:xfrm>
          <a:custGeom>
            <a:avLst/>
            <a:gdLst>
              <a:gd name="T0" fmla="*/ 32 w 56"/>
              <a:gd name="T1" fmla="*/ 8 h 16"/>
              <a:gd name="T2" fmla="*/ 24 w 56"/>
              <a:gd name="T3" fmla="*/ 12 h 16"/>
              <a:gd name="T4" fmla="*/ 12 w 56"/>
              <a:gd name="T5" fmla="*/ 12 h 16"/>
              <a:gd name="T6" fmla="*/ 4 w 56"/>
              <a:gd name="T7" fmla="*/ 12 h 16"/>
              <a:gd name="T8" fmla="*/ 0 w 56"/>
              <a:gd name="T9" fmla="*/ 16 h 16"/>
              <a:gd name="T10" fmla="*/ 0 w 56"/>
              <a:gd name="T11" fmla="*/ 0 h 16"/>
              <a:gd name="T12" fmla="*/ 12 w 56"/>
              <a:gd name="T13" fmla="*/ 0 h 16"/>
              <a:gd name="T14" fmla="*/ 24 w 56"/>
              <a:gd name="T15" fmla="*/ 0 h 16"/>
              <a:gd name="T16" fmla="*/ 32 w 56"/>
              <a:gd name="T17" fmla="*/ 0 h 16"/>
              <a:gd name="T18" fmla="*/ 44 w 56"/>
              <a:gd name="T19" fmla="*/ 0 h 16"/>
              <a:gd name="T20" fmla="*/ 48 w 56"/>
              <a:gd name="T21" fmla="*/ 0 h 16"/>
              <a:gd name="T22" fmla="*/ 52 w 56"/>
              <a:gd name="T23" fmla="*/ 0 h 16"/>
              <a:gd name="T24" fmla="*/ 56 w 56"/>
              <a:gd name="T25" fmla="*/ 0 h 16"/>
              <a:gd name="T26" fmla="*/ 56 w 56"/>
              <a:gd name="T27" fmla="*/ 4 h 16"/>
              <a:gd name="T28" fmla="*/ 56 w 56"/>
              <a:gd name="T29" fmla="*/ 4 h 16"/>
              <a:gd name="T30" fmla="*/ 52 w 56"/>
              <a:gd name="T31" fmla="*/ 4 h 16"/>
              <a:gd name="T32" fmla="*/ 44 w 56"/>
              <a:gd name="T33" fmla="*/ 8 h 16"/>
              <a:gd name="T34" fmla="*/ 32 w 56"/>
              <a:gd name="T35" fmla="*/ 8 h 16"/>
              <a:gd name="T36" fmla="*/ 32 w 56"/>
              <a:gd name="T37" fmla="*/ 8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56" h="16">
                <a:moveTo>
                  <a:pt x="32" y="8"/>
                </a:moveTo>
                <a:lnTo>
                  <a:pt x="24" y="12"/>
                </a:lnTo>
                <a:lnTo>
                  <a:pt x="12" y="12"/>
                </a:lnTo>
                <a:lnTo>
                  <a:pt x="4" y="12"/>
                </a:lnTo>
                <a:lnTo>
                  <a:pt x="0" y="16"/>
                </a:lnTo>
                <a:lnTo>
                  <a:pt x="0" y="0"/>
                </a:lnTo>
                <a:lnTo>
                  <a:pt x="12" y="0"/>
                </a:lnTo>
                <a:lnTo>
                  <a:pt x="24" y="0"/>
                </a:lnTo>
                <a:lnTo>
                  <a:pt x="32" y="0"/>
                </a:lnTo>
                <a:lnTo>
                  <a:pt x="44" y="0"/>
                </a:lnTo>
                <a:lnTo>
                  <a:pt x="48" y="0"/>
                </a:lnTo>
                <a:lnTo>
                  <a:pt x="52" y="0"/>
                </a:lnTo>
                <a:lnTo>
                  <a:pt x="56" y="0"/>
                </a:lnTo>
                <a:lnTo>
                  <a:pt x="56" y="4"/>
                </a:lnTo>
                <a:lnTo>
                  <a:pt x="56" y="4"/>
                </a:lnTo>
                <a:lnTo>
                  <a:pt x="52" y="4"/>
                </a:lnTo>
                <a:lnTo>
                  <a:pt x="44" y="8"/>
                </a:lnTo>
                <a:lnTo>
                  <a:pt x="32" y="8"/>
                </a:lnTo>
                <a:lnTo>
                  <a:pt x="32" y="8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9" name="Freeform 419">
            <a:extLst>
              <a:ext uri="{FF2B5EF4-FFF2-40B4-BE49-F238E27FC236}">
                <a16:creationId xmlns:a16="http://schemas.microsoft.com/office/drawing/2014/main" id="{795CA37E-DE1A-413E-9BB1-626DA55D05E6}"/>
              </a:ext>
            </a:extLst>
          </p:cNvPr>
          <p:cNvSpPr>
            <a:spLocks/>
          </p:cNvSpPr>
          <p:nvPr/>
        </p:nvSpPr>
        <p:spPr bwMode="auto">
          <a:xfrm>
            <a:off x="5186842" y="4111201"/>
            <a:ext cx="652019" cy="2248856"/>
          </a:xfrm>
          <a:custGeom>
            <a:avLst/>
            <a:gdLst>
              <a:gd name="T0" fmla="*/ 16 w 176"/>
              <a:gd name="T1" fmla="*/ 24 h 432"/>
              <a:gd name="T2" fmla="*/ 40 w 176"/>
              <a:gd name="T3" fmla="*/ 24 h 432"/>
              <a:gd name="T4" fmla="*/ 60 w 176"/>
              <a:gd name="T5" fmla="*/ 20 h 432"/>
              <a:gd name="T6" fmla="*/ 76 w 176"/>
              <a:gd name="T7" fmla="*/ 20 h 432"/>
              <a:gd name="T8" fmla="*/ 96 w 176"/>
              <a:gd name="T9" fmla="*/ 12 h 432"/>
              <a:gd name="T10" fmla="*/ 116 w 176"/>
              <a:gd name="T11" fmla="*/ 4 h 432"/>
              <a:gd name="T12" fmla="*/ 128 w 176"/>
              <a:gd name="T13" fmla="*/ 4 h 432"/>
              <a:gd name="T14" fmla="*/ 144 w 176"/>
              <a:gd name="T15" fmla="*/ 8 h 432"/>
              <a:gd name="T16" fmla="*/ 160 w 176"/>
              <a:gd name="T17" fmla="*/ 16 h 432"/>
              <a:gd name="T18" fmla="*/ 172 w 176"/>
              <a:gd name="T19" fmla="*/ 24 h 432"/>
              <a:gd name="T20" fmla="*/ 176 w 176"/>
              <a:gd name="T21" fmla="*/ 36 h 432"/>
              <a:gd name="T22" fmla="*/ 172 w 176"/>
              <a:gd name="T23" fmla="*/ 40 h 432"/>
              <a:gd name="T24" fmla="*/ 164 w 176"/>
              <a:gd name="T25" fmla="*/ 48 h 432"/>
              <a:gd name="T26" fmla="*/ 156 w 176"/>
              <a:gd name="T27" fmla="*/ 64 h 432"/>
              <a:gd name="T28" fmla="*/ 156 w 176"/>
              <a:gd name="T29" fmla="*/ 84 h 432"/>
              <a:gd name="T30" fmla="*/ 156 w 176"/>
              <a:gd name="T31" fmla="*/ 112 h 432"/>
              <a:gd name="T32" fmla="*/ 156 w 176"/>
              <a:gd name="T33" fmla="*/ 152 h 432"/>
              <a:gd name="T34" fmla="*/ 156 w 176"/>
              <a:gd name="T35" fmla="*/ 208 h 432"/>
              <a:gd name="T36" fmla="*/ 156 w 176"/>
              <a:gd name="T37" fmla="*/ 272 h 432"/>
              <a:gd name="T38" fmla="*/ 156 w 176"/>
              <a:gd name="T39" fmla="*/ 324 h 432"/>
              <a:gd name="T40" fmla="*/ 152 w 176"/>
              <a:gd name="T41" fmla="*/ 368 h 432"/>
              <a:gd name="T42" fmla="*/ 144 w 176"/>
              <a:gd name="T43" fmla="*/ 392 h 432"/>
              <a:gd name="T44" fmla="*/ 132 w 176"/>
              <a:gd name="T45" fmla="*/ 416 h 432"/>
              <a:gd name="T46" fmla="*/ 116 w 176"/>
              <a:gd name="T47" fmla="*/ 428 h 432"/>
              <a:gd name="T48" fmla="*/ 104 w 176"/>
              <a:gd name="T49" fmla="*/ 432 h 432"/>
              <a:gd name="T50" fmla="*/ 92 w 176"/>
              <a:gd name="T51" fmla="*/ 424 h 432"/>
              <a:gd name="T52" fmla="*/ 76 w 176"/>
              <a:gd name="T53" fmla="*/ 408 h 432"/>
              <a:gd name="T54" fmla="*/ 56 w 176"/>
              <a:gd name="T55" fmla="*/ 392 h 432"/>
              <a:gd name="T56" fmla="*/ 36 w 176"/>
              <a:gd name="T57" fmla="*/ 376 h 432"/>
              <a:gd name="T58" fmla="*/ 28 w 176"/>
              <a:gd name="T59" fmla="*/ 364 h 432"/>
              <a:gd name="T60" fmla="*/ 32 w 176"/>
              <a:gd name="T61" fmla="*/ 356 h 432"/>
              <a:gd name="T62" fmla="*/ 48 w 176"/>
              <a:gd name="T63" fmla="*/ 356 h 432"/>
              <a:gd name="T64" fmla="*/ 72 w 176"/>
              <a:gd name="T65" fmla="*/ 356 h 432"/>
              <a:gd name="T66" fmla="*/ 88 w 176"/>
              <a:gd name="T67" fmla="*/ 356 h 432"/>
              <a:gd name="T68" fmla="*/ 92 w 176"/>
              <a:gd name="T69" fmla="*/ 352 h 432"/>
              <a:gd name="T70" fmla="*/ 96 w 176"/>
              <a:gd name="T71" fmla="*/ 344 h 432"/>
              <a:gd name="T72" fmla="*/ 100 w 176"/>
              <a:gd name="T73" fmla="*/ 328 h 432"/>
              <a:gd name="T74" fmla="*/ 100 w 176"/>
              <a:gd name="T75" fmla="*/ 304 h 432"/>
              <a:gd name="T76" fmla="*/ 104 w 176"/>
              <a:gd name="T77" fmla="*/ 280 h 432"/>
              <a:gd name="T78" fmla="*/ 104 w 176"/>
              <a:gd name="T79" fmla="*/ 248 h 432"/>
              <a:gd name="T80" fmla="*/ 104 w 176"/>
              <a:gd name="T81" fmla="*/ 212 h 432"/>
              <a:gd name="T82" fmla="*/ 108 w 176"/>
              <a:gd name="T83" fmla="*/ 168 h 432"/>
              <a:gd name="T84" fmla="*/ 108 w 176"/>
              <a:gd name="T85" fmla="*/ 124 h 432"/>
              <a:gd name="T86" fmla="*/ 108 w 176"/>
              <a:gd name="T87" fmla="*/ 92 h 432"/>
              <a:gd name="T88" fmla="*/ 104 w 176"/>
              <a:gd name="T89" fmla="*/ 68 h 432"/>
              <a:gd name="T90" fmla="*/ 104 w 176"/>
              <a:gd name="T91" fmla="*/ 56 h 432"/>
              <a:gd name="T92" fmla="*/ 96 w 176"/>
              <a:gd name="T93" fmla="*/ 52 h 432"/>
              <a:gd name="T94" fmla="*/ 84 w 176"/>
              <a:gd name="T95" fmla="*/ 48 h 432"/>
              <a:gd name="T96" fmla="*/ 56 w 176"/>
              <a:gd name="T97" fmla="*/ 52 h 432"/>
              <a:gd name="T98" fmla="*/ 20 w 176"/>
              <a:gd name="T99" fmla="*/ 56 h 432"/>
              <a:gd name="T100" fmla="*/ 0 w 176"/>
              <a:gd name="T101" fmla="*/ 24 h 4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76" h="432">
                <a:moveTo>
                  <a:pt x="0" y="24"/>
                </a:moveTo>
                <a:lnTo>
                  <a:pt x="16" y="24"/>
                </a:lnTo>
                <a:lnTo>
                  <a:pt x="28" y="24"/>
                </a:lnTo>
                <a:lnTo>
                  <a:pt x="40" y="24"/>
                </a:lnTo>
                <a:lnTo>
                  <a:pt x="52" y="20"/>
                </a:lnTo>
                <a:lnTo>
                  <a:pt x="60" y="20"/>
                </a:lnTo>
                <a:lnTo>
                  <a:pt x="68" y="20"/>
                </a:lnTo>
                <a:lnTo>
                  <a:pt x="76" y="20"/>
                </a:lnTo>
                <a:lnTo>
                  <a:pt x="80" y="16"/>
                </a:lnTo>
                <a:lnTo>
                  <a:pt x="96" y="12"/>
                </a:lnTo>
                <a:lnTo>
                  <a:pt x="108" y="8"/>
                </a:lnTo>
                <a:lnTo>
                  <a:pt x="116" y="4"/>
                </a:lnTo>
                <a:lnTo>
                  <a:pt x="124" y="0"/>
                </a:lnTo>
                <a:lnTo>
                  <a:pt x="128" y="4"/>
                </a:lnTo>
                <a:lnTo>
                  <a:pt x="136" y="4"/>
                </a:lnTo>
                <a:lnTo>
                  <a:pt x="144" y="8"/>
                </a:lnTo>
                <a:lnTo>
                  <a:pt x="152" y="12"/>
                </a:lnTo>
                <a:lnTo>
                  <a:pt x="160" y="16"/>
                </a:lnTo>
                <a:lnTo>
                  <a:pt x="168" y="20"/>
                </a:lnTo>
                <a:lnTo>
                  <a:pt x="172" y="24"/>
                </a:lnTo>
                <a:lnTo>
                  <a:pt x="176" y="28"/>
                </a:lnTo>
                <a:lnTo>
                  <a:pt x="176" y="36"/>
                </a:lnTo>
                <a:lnTo>
                  <a:pt x="176" y="36"/>
                </a:lnTo>
                <a:lnTo>
                  <a:pt x="172" y="40"/>
                </a:lnTo>
                <a:lnTo>
                  <a:pt x="168" y="44"/>
                </a:lnTo>
                <a:lnTo>
                  <a:pt x="164" y="48"/>
                </a:lnTo>
                <a:lnTo>
                  <a:pt x="160" y="52"/>
                </a:lnTo>
                <a:lnTo>
                  <a:pt x="156" y="64"/>
                </a:lnTo>
                <a:lnTo>
                  <a:pt x="156" y="76"/>
                </a:lnTo>
                <a:lnTo>
                  <a:pt x="156" y="84"/>
                </a:lnTo>
                <a:lnTo>
                  <a:pt x="156" y="96"/>
                </a:lnTo>
                <a:lnTo>
                  <a:pt x="156" y="112"/>
                </a:lnTo>
                <a:lnTo>
                  <a:pt x="156" y="132"/>
                </a:lnTo>
                <a:lnTo>
                  <a:pt x="156" y="152"/>
                </a:lnTo>
                <a:lnTo>
                  <a:pt x="156" y="180"/>
                </a:lnTo>
                <a:lnTo>
                  <a:pt x="156" y="208"/>
                </a:lnTo>
                <a:lnTo>
                  <a:pt x="156" y="240"/>
                </a:lnTo>
                <a:lnTo>
                  <a:pt x="156" y="272"/>
                </a:lnTo>
                <a:lnTo>
                  <a:pt x="156" y="300"/>
                </a:lnTo>
                <a:lnTo>
                  <a:pt x="156" y="324"/>
                </a:lnTo>
                <a:lnTo>
                  <a:pt x="152" y="348"/>
                </a:lnTo>
                <a:lnTo>
                  <a:pt x="152" y="368"/>
                </a:lnTo>
                <a:lnTo>
                  <a:pt x="148" y="380"/>
                </a:lnTo>
                <a:lnTo>
                  <a:pt x="144" y="392"/>
                </a:lnTo>
                <a:lnTo>
                  <a:pt x="140" y="404"/>
                </a:lnTo>
                <a:lnTo>
                  <a:pt x="132" y="416"/>
                </a:lnTo>
                <a:lnTo>
                  <a:pt x="124" y="424"/>
                </a:lnTo>
                <a:lnTo>
                  <a:pt x="116" y="428"/>
                </a:lnTo>
                <a:lnTo>
                  <a:pt x="112" y="432"/>
                </a:lnTo>
                <a:lnTo>
                  <a:pt x="104" y="432"/>
                </a:lnTo>
                <a:lnTo>
                  <a:pt x="96" y="428"/>
                </a:lnTo>
                <a:lnTo>
                  <a:pt x="92" y="424"/>
                </a:lnTo>
                <a:lnTo>
                  <a:pt x="84" y="416"/>
                </a:lnTo>
                <a:lnTo>
                  <a:pt x="76" y="408"/>
                </a:lnTo>
                <a:lnTo>
                  <a:pt x="68" y="400"/>
                </a:lnTo>
                <a:lnTo>
                  <a:pt x="56" y="392"/>
                </a:lnTo>
                <a:lnTo>
                  <a:pt x="44" y="384"/>
                </a:lnTo>
                <a:lnTo>
                  <a:pt x="36" y="376"/>
                </a:lnTo>
                <a:lnTo>
                  <a:pt x="32" y="368"/>
                </a:lnTo>
                <a:lnTo>
                  <a:pt x="28" y="364"/>
                </a:lnTo>
                <a:lnTo>
                  <a:pt x="28" y="360"/>
                </a:lnTo>
                <a:lnTo>
                  <a:pt x="32" y="356"/>
                </a:lnTo>
                <a:lnTo>
                  <a:pt x="40" y="356"/>
                </a:lnTo>
                <a:lnTo>
                  <a:pt x="48" y="356"/>
                </a:lnTo>
                <a:lnTo>
                  <a:pt x="60" y="356"/>
                </a:lnTo>
                <a:lnTo>
                  <a:pt x="72" y="356"/>
                </a:lnTo>
                <a:lnTo>
                  <a:pt x="80" y="360"/>
                </a:lnTo>
                <a:lnTo>
                  <a:pt x="88" y="356"/>
                </a:lnTo>
                <a:lnTo>
                  <a:pt x="92" y="356"/>
                </a:lnTo>
                <a:lnTo>
                  <a:pt x="92" y="352"/>
                </a:lnTo>
                <a:lnTo>
                  <a:pt x="96" y="348"/>
                </a:lnTo>
                <a:lnTo>
                  <a:pt x="96" y="344"/>
                </a:lnTo>
                <a:lnTo>
                  <a:pt x="96" y="336"/>
                </a:lnTo>
                <a:lnTo>
                  <a:pt x="100" y="328"/>
                </a:lnTo>
                <a:lnTo>
                  <a:pt x="100" y="316"/>
                </a:lnTo>
                <a:lnTo>
                  <a:pt x="100" y="304"/>
                </a:lnTo>
                <a:lnTo>
                  <a:pt x="100" y="292"/>
                </a:lnTo>
                <a:lnTo>
                  <a:pt x="104" y="280"/>
                </a:lnTo>
                <a:lnTo>
                  <a:pt x="104" y="264"/>
                </a:lnTo>
                <a:lnTo>
                  <a:pt x="104" y="248"/>
                </a:lnTo>
                <a:lnTo>
                  <a:pt x="104" y="228"/>
                </a:lnTo>
                <a:lnTo>
                  <a:pt x="104" y="212"/>
                </a:lnTo>
                <a:lnTo>
                  <a:pt x="104" y="192"/>
                </a:lnTo>
                <a:lnTo>
                  <a:pt x="108" y="168"/>
                </a:lnTo>
                <a:lnTo>
                  <a:pt x="108" y="148"/>
                </a:lnTo>
                <a:lnTo>
                  <a:pt x="108" y="124"/>
                </a:lnTo>
                <a:lnTo>
                  <a:pt x="108" y="108"/>
                </a:lnTo>
                <a:lnTo>
                  <a:pt x="108" y="92"/>
                </a:lnTo>
                <a:lnTo>
                  <a:pt x="104" y="80"/>
                </a:lnTo>
                <a:lnTo>
                  <a:pt x="104" y="68"/>
                </a:lnTo>
                <a:lnTo>
                  <a:pt x="104" y="60"/>
                </a:lnTo>
                <a:lnTo>
                  <a:pt x="104" y="56"/>
                </a:lnTo>
                <a:lnTo>
                  <a:pt x="100" y="52"/>
                </a:lnTo>
                <a:lnTo>
                  <a:pt x="96" y="52"/>
                </a:lnTo>
                <a:lnTo>
                  <a:pt x="92" y="48"/>
                </a:lnTo>
                <a:lnTo>
                  <a:pt x="84" y="48"/>
                </a:lnTo>
                <a:lnTo>
                  <a:pt x="72" y="52"/>
                </a:lnTo>
                <a:lnTo>
                  <a:pt x="56" y="52"/>
                </a:lnTo>
                <a:lnTo>
                  <a:pt x="40" y="56"/>
                </a:lnTo>
                <a:lnTo>
                  <a:pt x="20" y="56"/>
                </a:lnTo>
                <a:lnTo>
                  <a:pt x="0" y="60"/>
                </a:lnTo>
                <a:lnTo>
                  <a:pt x="0" y="24"/>
                </a:lnTo>
                <a:lnTo>
                  <a:pt x="0" y="24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0" name="Freeform 420">
            <a:extLst>
              <a:ext uri="{FF2B5EF4-FFF2-40B4-BE49-F238E27FC236}">
                <a16:creationId xmlns:a16="http://schemas.microsoft.com/office/drawing/2014/main" id="{85F92A8A-01F3-47D1-BEEE-8C09990C1C0A}"/>
              </a:ext>
            </a:extLst>
          </p:cNvPr>
          <p:cNvSpPr>
            <a:spLocks/>
          </p:cNvSpPr>
          <p:nvPr/>
        </p:nvSpPr>
        <p:spPr bwMode="auto">
          <a:xfrm>
            <a:off x="5927772" y="4111201"/>
            <a:ext cx="251916" cy="2352970"/>
          </a:xfrm>
          <a:custGeom>
            <a:avLst/>
            <a:gdLst>
              <a:gd name="T0" fmla="*/ 24 w 68"/>
              <a:gd name="T1" fmla="*/ 0 h 452"/>
              <a:gd name="T2" fmla="*/ 52 w 68"/>
              <a:gd name="T3" fmla="*/ 8 h 452"/>
              <a:gd name="T4" fmla="*/ 68 w 68"/>
              <a:gd name="T5" fmla="*/ 48 h 452"/>
              <a:gd name="T6" fmla="*/ 68 w 68"/>
              <a:gd name="T7" fmla="*/ 116 h 452"/>
              <a:gd name="T8" fmla="*/ 64 w 68"/>
              <a:gd name="T9" fmla="*/ 176 h 452"/>
              <a:gd name="T10" fmla="*/ 64 w 68"/>
              <a:gd name="T11" fmla="*/ 228 h 452"/>
              <a:gd name="T12" fmla="*/ 64 w 68"/>
              <a:gd name="T13" fmla="*/ 272 h 452"/>
              <a:gd name="T14" fmla="*/ 64 w 68"/>
              <a:gd name="T15" fmla="*/ 312 h 452"/>
              <a:gd name="T16" fmla="*/ 64 w 68"/>
              <a:gd name="T17" fmla="*/ 344 h 452"/>
              <a:gd name="T18" fmla="*/ 64 w 68"/>
              <a:gd name="T19" fmla="*/ 368 h 452"/>
              <a:gd name="T20" fmla="*/ 60 w 68"/>
              <a:gd name="T21" fmla="*/ 396 h 452"/>
              <a:gd name="T22" fmla="*/ 60 w 68"/>
              <a:gd name="T23" fmla="*/ 424 h 452"/>
              <a:gd name="T24" fmla="*/ 56 w 68"/>
              <a:gd name="T25" fmla="*/ 440 h 452"/>
              <a:gd name="T26" fmla="*/ 52 w 68"/>
              <a:gd name="T27" fmla="*/ 452 h 452"/>
              <a:gd name="T28" fmla="*/ 40 w 68"/>
              <a:gd name="T29" fmla="*/ 452 h 452"/>
              <a:gd name="T30" fmla="*/ 28 w 68"/>
              <a:gd name="T31" fmla="*/ 444 h 452"/>
              <a:gd name="T32" fmla="*/ 12 w 68"/>
              <a:gd name="T33" fmla="*/ 428 h 452"/>
              <a:gd name="T34" fmla="*/ 4 w 68"/>
              <a:gd name="T35" fmla="*/ 412 h 452"/>
              <a:gd name="T36" fmla="*/ 4 w 68"/>
              <a:gd name="T37" fmla="*/ 400 h 452"/>
              <a:gd name="T38" fmla="*/ 8 w 68"/>
              <a:gd name="T39" fmla="*/ 384 h 452"/>
              <a:gd name="T40" fmla="*/ 12 w 68"/>
              <a:gd name="T41" fmla="*/ 360 h 452"/>
              <a:gd name="T42" fmla="*/ 12 w 68"/>
              <a:gd name="T43" fmla="*/ 332 h 452"/>
              <a:gd name="T44" fmla="*/ 12 w 68"/>
              <a:gd name="T45" fmla="*/ 292 h 452"/>
              <a:gd name="T46" fmla="*/ 16 w 68"/>
              <a:gd name="T47" fmla="*/ 240 h 452"/>
              <a:gd name="T48" fmla="*/ 16 w 68"/>
              <a:gd name="T49" fmla="*/ 176 h 452"/>
              <a:gd name="T50" fmla="*/ 16 w 68"/>
              <a:gd name="T51" fmla="*/ 124 h 452"/>
              <a:gd name="T52" fmla="*/ 16 w 68"/>
              <a:gd name="T53" fmla="*/ 88 h 452"/>
              <a:gd name="T54" fmla="*/ 12 w 68"/>
              <a:gd name="T55" fmla="*/ 64 h 452"/>
              <a:gd name="T56" fmla="*/ 8 w 68"/>
              <a:gd name="T57" fmla="*/ 44 h 452"/>
              <a:gd name="T58" fmla="*/ 4 w 68"/>
              <a:gd name="T59" fmla="*/ 24 h 452"/>
              <a:gd name="T60" fmla="*/ 0 w 68"/>
              <a:gd name="T61" fmla="*/ 12 h 452"/>
              <a:gd name="T62" fmla="*/ 8 w 68"/>
              <a:gd name="T63" fmla="*/ 4 h 452"/>
              <a:gd name="T64" fmla="*/ 16 w 68"/>
              <a:gd name="T65" fmla="*/ 0 h 4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68" h="452">
                <a:moveTo>
                  <a:pt x="16" y="0"/>
                </a:moveTo>
                <a:lnTo>
                  <a:pt x="24" y="0"/>
                </a:lnTo>
                <a:lnTo>
                  <a:pt x="36" y="4"/>
                </a:lnTo>
                <a:lnTo>
                  <a:pt x="52" y="8"/>
                </a:lnTo>
                <a:lnTo>
                  <a:pt x="68" y="12"/>
                </a:lnTo>
                <a:lnTo>
                  <a:pt x="68" y="48"/>
                </a:lnTo>
                <a:lnTo>
                  <a:pt x="68" y="84"/>
                </a:lnTo>
                <a:lnTo>
                  <a:pt x="68" y="116"/>
                </a:lnTo>
                <a:lnTo>
                  <a:pt x="68" y="144"/>
                </a:lnTo>
                <a:lnTo>
                  <a:pt x="64" y="176"/>
                </a:lnTo>
                <a:lnTo>
                  <a:pt x="64" y="200"/>
                </a:lnTo>
                <a:lnTo>
                  <a:pt x="64" y="228"/>
                </a:lnTo>
                <a:lnTo>
                  <a:pt x="64" y="252"/>
                </a:lnTo>
                <a:lnTo>
                  <a:pt x="64" y="272"/>
                </a:lnTo>
                <a:lnTo>
                  <a:pt x="64" y="292"/>
                </a:lnTo>
                <a:lnTo>
                  <a:pt x="64" y="312"/>
                </a:lnTo>
                <a:lnTo>
                  <a:pt x="64" y="328"/>
                </a:lnTo>
                <a:lnTo>
                  <a:pt x="64" y="344"/>
                </a:lnTo>
                <a:lnTo>
                  <a:pt x="64" y="356"/>
                </a:lnTo>
                <a:lnTo>
                  <a:pt x="64" y="368"/>
                </a:lnTo>
                <a:lnTo>
                  <a:pt x="64" y="376"/>
                </a:lnTo>
                <a:lnTo>
                  <a:pt x="60" y="396"/>
                </a:lnTo>
                <a:lnTo>
                  <a:pt x="60" y="408"/>
                </a:lnTo>
                <a:lnTo>
                  <a:pt x="60" y="424"/>
                </a:lnTo>
                <a:lnTo>
                  <a:pt x="56" y="432"/>
                </a:lnTo>
                <a:lnTo>
                  <a:pt x="56" y="440"/>
                </a:lnTo>
                <a:lnTo>
                  <a:pt x="52" y="448"/>
                </a:lnTo>
                <a:lnTo>
                  <a:pt x="52" y="452"/>
                </a:lnTo>
                <a:lnTo>
                  <a:pt x="48" y="452"/>
                </a:lnTo>
                <a:lnTo>
                  <a:pt x="40" y="452"/>
                </a:lnTo>
                <a:lnTo>
                  <a:pt x="36" y="448"/>
                </a:lnTo>
                <a:lnTo>
                  <a:pt x="28" y="444"/>
                </a:lnTo>
                <a:lnTo>
                  <a:pt x="20" y="436"/>
                </a:lnTo>
                <a:lnTo>
                  <a:pt x="12" y="428"/>
                </a:lnTo>
                <a:lnTo>
                  <a:pt x="8" y="420"/>
                </a:lnTo>
                <a:lnTo>
                  <a:pt x="4" y="412"/>
                </a:lnTo>
                <a:lnTo>
                  <a:pt x="4" y="408"/>
                </a:lnTo>
                <a:lnTo>
                  <a:pt x="4" y="400"/>
                </a:lnTo>
                <a:lnTo>
                  <a:pt x="4" y="392"/>
                </a:lnTo>
                <a:lnTo>
                  <a:pt x="8" y="384"/>
                </a:lnTo>
                <a:lnTo>
                  <a:pt x="8" y="368"/>
                </a:lnTo>
                <a:lnTo>
                  <a:pt x="12" y="360"/>
                </a:lnTo>
                <a:lnTo>
                  <a:pt x="12" y="348"/>
                </a:lnTo>
                <a:lnTo>
                  <a:pt x="12" y="332"/>
                </a:lnTo>
                <a:lnTo>
                  <a:pt x="12" y="316"/>
                </a:lnTo>
                <a:lnTo>
                  <a:pt x="12" y="292"/>
                </a:lnTo>
                <a:lnTo>
                  <a:pt x="12" y="268"/>
                </a:lnTo>
                <a:lnTo>
                  <a:pt x="16" y="240"/>
                </a:lnTo>
                <a:lnTo>
                  <a:pt x="16" y="208"/>
                </a:lnTo>
                <a:lnTo>
                  <a:pt x="16" y="176"/>
                </a:lnTo>
                <a:lnTo>
                  <a:pt x="16" y="152"/>
                </a:lnTo>
                <a:lnTo>
                  <a:pt x="16" y="124"/>
                </a:lnTo>
                <a:lnTo>
                  <a:pt x="16" y="104"/>
                </a:lnTo>
                <a:lnTo>
                  <a:pt x="16" y="88"/>
                </a:lnTo>
                <a:lnTo>
                  <a:pt x="16" y="72"/>
                </a:lnTo>
                <a:lnTo>
                  <a:pt x="12" y="64"/>
                </a:lnTo>
                <a:lnTo>
                  <a:pt x="12" y="56"/>
                </a:lnTo>
                <a:lnTo>
                  <a:pt x="8" y="44"/>
                </a:lnTo>
                <a:lnTo>
                  <a:pt x="4" y="32"/>
                </a:lnTo>
                <a:lnTo>
                  <a:pt x="4" y="24"/>
                </a:lnTo>
                <a:lnTo>
                  <a:pt x="0" y="16"/>
                </a:lnTo>
                <a:lnTo>
                  <a:pt x="0" y="12"/>
                </a:lnTo>
                <a:lnTo>
                  <a:pt x="4" y="8"/>
                </a:lnTo>
                <a:lnTo>
                  <a:pt x="8" y="4"/>
                </a:lnTo>
                <a:lnTo>
                  <a:pt x="16" y="0"/>
                </a:lnTo>
                <a:lnTo>
                  <a:pt x="16" y="0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2" name="Freeform 421">
            <a:extLst>
              <a:ext uri="{FF2B5EF4-FFF2-40B4-BE49-F238E27FC236}">
                <a16:creationId xmlns:a16="http://schemas.microsoft.com/office/drawing/2014/main" id="{4542F3C8-745A-4ADA-A313-FBC749EA68C3}"/>
              </a:ext>
            </a:extLst>
          </p:cNvPr>
          <p:cNvSpPr>
            <a:spLocks/>
          </p:cNvSpPr>
          <p:nvPr/>
        </p:nvSpPr>
        <p:spPr bwMode="auto">
          <a:xfrm>
            <a:off x="6031503" y="3986265"/>
            <a:ext cx="859480" cy="874555"/>
          </a:xfrm>
          <a:custGeom>
            <a:avLst/>
            <a:gdLst>
              <a:gd name="T0" fmla="*/ 100 w 232"/>
              <a:gd name="T1" fmla="*/ 104 h 168"/>
              <a:gd name="T2" fmla="*/ 120 w 232"/>
              <a:gd name="T3" fmla="*/ 104 h 168"/>
              <a:gd name="T4" fmla="*/ 124 w 232"/>
              <a:gd name="T5" fmla="*/ 104 h 168"/>
              <a:gd name="T6" fmla="*/ 128 w 232"/>
              <a:gd name="T7" fmla="*/ 96 h 168"/>
              <a:gd name="T8" fmla="*/ 136 w 232"/>
              <a:gd name="T9" fmla="*/ 80 h 168"/>
              <a:gd name="T10" fmla="*/ 140 w 232"/>
              <a:gd name="T11" fmla="*/ 68 h 168"/>
              <a:gd name="T12" fmla="*/ 140 w 232"/>
              <a:gd name="T13" fmla="*/ 52 h 168"/>
              <a:gd name="T14" fmla="*/ 144 w 232"/>
              <a:gd name="T15" fmla="*/ 40 h 168"/>
              <a:gd name="T16" fmla="*/ 136 w 232"/>
              <a:gd name="T17" fmla="*/ 44 h 168"/>
              <a:gd name="T18" fmla="*/ 128 w 232"/>
              <a:gd name="T19" fmla="*/ 44 h 168"/>
              <a:gd name="T20" fmla="*/ 112 w 232"/>
              <a:gd name="T21" fmla="*/ 48 h 168"/>
              <a:gd name="T22" fmla="*/ 92 w 232"/>
              <a:gd name="T23" fmla="*/ 52 h 168"/>
              <a:gd name="T24" fmla="*/ 44 w 232"/>
              <a:gd name="T25" fmla="*/ 60 h 168"/>
              <a:gd name="T26" fmla="*/ 0 w 232"/>
              <a:gd name="T27" fmla="*/ 64 h 168"/>
              <a:gd name="T28" fmla="*/ 16 w 232"/>
              <a:gd name="T29" fmla="*/ 36 h 168"/>
              <a:gd name="T30" fmla="*/ 52 w 232"/>
              <a:gd name="T31" fmla="*/ 28 h 168"/>
              <a:gd name="T32" fmla="*/ 84 w 232"/>
              <a:gd name="T33" fmla="*/ 20 h 168"/>
              <a:gd name="T34" fmla="*/ 112 w 232"/>
              <a:gd name="T35" fmla="*/ 16 h 168"/>
              <a:gd name="T36" fmla="*/ 132 w 232"/>
              <a:gd name="T37" fmla="*/ 4 h 168"/>
              <a:gd name="T38" fmla="*/ 144 w 232"/>
              <a:gd name="T39" fmla="*/ 0 h 168"/>
              <a:gd name="T40" fmla="*/ 156 w 232"/>
              <a:gd name="T41" fmla="*/ 0 h 168"/>
              <a:gd name="T42" fmla="*/ 168 w 232"/>
              <a:gd name="T43" fmla="*/ 0 h 168"/>
              <a:gd name="T44" fmla="*/ 200 w 232"/>
              <a:gd name="T45" fmla="*/ 16 h 168"/>
              <a:gd name="T46" fmla="*/ 212 w 232"/>
              <a:gd name="T47" fmla="*/ 20 h 168"/>
              <a:gd name="T48" fmla="*/ 224 w 232"/>
              <a:gd name="T49" fmla="*/ 28 h 168"/>
              <a:gd name="T50" fmla="*/ 232 w 232"/>
              <a:gd name="T51" fmla="*/ 36 h 168"/>
              <a:gd name="T52" fmla="*/ 232 w 232"/>
              <a:gd name="T53" fmla="*/ 40 h 168"/>
              <a:gd name="T54" fmla="*/ 232 w 232"/>
              <a:gd name="T55" fmla="*/ 48 h 168"/>
              <a:gd name="T56" fmla="*/ 220 w 232"/>
              <a:gd name="T57" fmla="*/ 52 h 168"/>
              <a:gd name="T58" fmla="*/ 216 w 232"/>
              <a:gd name="T59" fmla="*/ 56 h 168"/>
              <a:gd name="T60" fmla="*/ 208 w 232"/>
              <a:gd name="T61" fmla="*/ 64 h 168"/>
              <a:gd name="T62" fmla="*/ 204 w 232"/>
              <a:gd name="T63" fmla="*/ 80 h 168"/>
              <a:gd name="T64" fmla="*/ 196 w 232"/>
              <a:gd name="T65" fmla="*/ 100 h 168"/>
              <a:gd name="T66" fmla="*/ 188 w 232"/>
              <a:gd name="T67" fmla="*/ 120 h 168"/>
              <a:gd name="T68" fmla="*/ 180 w 232"/>
              <a:gd name="T69" fmla="*/ 136 h 168"/>
              <a:gd name="T70" fmla="*/ 172 w 232"/>
              <a:gd name="T71" fmla="*/ 148 h 168"/>
              <a:gd name="T72" fmla="*/ 160 w 232"/>
              <a:gd name="T73" fmla="*/ 156 h 168"/>
              <a:gd name="T74" fmla="*/ 144 w 232"/>
              <a:gd name="T75" fmla="*/ 164 h 168"/>
              <a:gd name="T76" fmla="*/ 128 w 232"/>
              <a:gd name="T77" fmla="*/ 168 h 168"/>
              <a:gd name="T78" fmla="*/ 116 w 232"/>
              <a:gd name="T79" fmla="*/ 164 h 168"/>
              <a:gd name="T80" fmla="*/ 112 w 232"/>
              <a:gd name="T81" fmla="*/ 152 h 168"/>
              <a:gd name="T82" fmla="*/ 96 w 232"/>
              <a:gd name="T83" fmla="*/ 140 h 168"/>
              <a:gd name="T84" fmla="*/ 80 w 232"/>
              <a:gd name="T85" fmla="*/ 128 h 168"/>
              <a:gd name="T86" fmla="*/ 60 w 232"/>
              <a:gd name="T87" fmla="*/ 116 h 168"/>
              <a:gd name="T88" fmla="*/ 56 w 232"/>
              <a:gd name="T89" fmla="*/ 112 h 168"/>
              <a:gd name="T90" fmla="*/ 56 w 232"/>
              <a:gd name="T91" fmla="*/ 108 h 168"/>
              <a:gd name="T92" fmla="*/ 56 w 232"/>
              <a:gd name="T93" fmla="*/ 104 h 168"/>
              <a:gd name="T94" fmla="*/ 64 w 232"/>
              <a:gd name="T95" fmla="*/ 100 h 168"/>
              <a:gd name="T96" fmla="*/ 88 w 232"/>
              <a:gd name="T97" fmla="*/ 100 h 1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32" h="168">
                <a:moveTo>
                  <a:pt x="88" y="100"/>
                </a:moveTo>
                <a:lnTo>
                  <a:pt x="100" y="104"/>
                </a:lnTo>
                <a:lnTo>
                  <a:pt x="112" y="104"/>
                </a:lnTo>
                <a:lnTo>
                  <a:pt x="120" y="104"/>
                </a:lnTo>
                <a:lnTo>
                  <a:pt x="124" y="104"/>
                </a:lnTo>
                <a:lnTo>
                  <a:pt x="124" y="104"/>
                </a:lnTo>
                <a:lnTo>
                  <a:pt x="128" y="104"/>
                </a:lnTo>
                <a:lnTo>
                  <a:pt x="128" y="96"/>
                </a:lnTo>
                <a:lnTo>
                  <a:pt x="132" y="88"/>
                </a:lnTo>
                <a:lnTo>
                  <a:pt x="136" y="80"/>
                </a:lnTo>
                <a:lnTo>
                  <a:pt x="136" y="76"/>
                </a:lnTo>
                <a:lnTo>
                  <a:pt x="140" y="68"/>
                </a:lnTo>
                <a:lnTo>
                  <a:pt x="140" y="60"/>
                </a:lnTo>
                <a:lnTo>
                  <a:pt x="140" y="52"/>
                </a:lnTo>
                <a:lnTo>
                  <a:pt x="144" y="44"/>
                </a:lnTo>
                <a:lnTo>
                  <a:pt x="144" y="40"/>
                </a:lnTo>
                <a:lnTo>
                  <a:pt x="140" y="40"/>
                </a:lnTo>
                <a:lnTo>
                  <a:pt x="136" y="44"/>
                </a:lnTo>
                <a:lnTo>
                  <a:pt x="132" y="44"/>
                </a:lnTo>
                <a:lnTo>
                  <a:pt x="128" y="44"/>
                </a:lnTo>
                <a:lnTo>
                  <a:pt x="120" y="48"/>
                </a:lnTo>
                <a:lnTo>
                  <a:pt x="112" y="48"/>
                </a:lnTo>
                <a:lnTo>
                  <a:pt x="100" y="52"/>
                </a:lnTo>
                <a:lnTo>
                  <a:pt x="92" y="52"/>
                </a:lnTo>
                <a:lnTo>
                  <a:pt x="68" y="60"/>
                </a:lnTo>
                <a:lnTo>
                  <a:pt x="44" y="60"/>
                </a:lnTo>
                <a:lnTo>
                  <a:pt x="20" y="64"/>
                </a:lnTo>
                <a:lnTo>
                  <a:pt x="0" y="64"/>
                </a:lnTo>
                <a:lnTo>
                  <a:pt x="0" y="36"/>
                </a:lnTo>
                <a:lnTo>
                  <a:pt x="16" y="36"/>
                </a:lnTo>
                <a:lnTo>
                  <a:pt x="32" y="32"/>
                </a:lnTo>
                <a:lnTo>
                  <a:pt x="52" y="28"/>
                </a:lnTo>
                <a:lnTo>
                  <a:pt x="76" y="24"/>
                </a:lnTo>
                <a:lnTo>
                  <a:pt x="84" y="20"/>
                </a:lnTo>
                <a:lnTo>
                  <a:pt x="96" y="20"/>
                </a:lnTo>
                <a:lnTo>
                  <a:pt x="112" y="16"/>
                </a:lnTo>
                <a:lnTo>
                  <a:pt x="124" y="8"/>
                </a:lnTo>
                <a:lnTo>
                  <a:pt x="132" y="4"/>
                </a:lnTo>
                <a:lnTo>
                  <a:pt x="136" y="0"/>
                </a:lnTo>
                <a:lnTo>
                  <a:pt x="144" y="0"/>
                </a:lnTo>
                <a:lnTo>
                  <a:pt x="148" y="0"/>
                </a:lnTo>
                <a:lnTo>
                  <a:pt x="156" y="0"/>
                </a:lnTo>
                <a:lnTo>
                  <a:pt x="160" y="0"/>
                </a:lnTo>
                <a:lnTo>
                  <a:pt x="168" y="0"/>
                </a:lnTo>
                <a:lnTo>
                  <a:pt x="184" y="8"/>
                </a:lnTo>
                <a:lnTo>
                  <a:pt x="200" y="16"/>
                </a:lnTo>
                <a:lnTo>
                  <a:pt x="208" y="20"/>
                </a:lnTo>
                <a:lnTo>
                  <a:pt x="212" y="20"/>
                </a:lnTo>
                <a:lnTo>
                  <a:pt x="220" y="24"/>
                </a:lnTo>
                <a:lnTo>
                  <a:pt x="224" y="28"/>
                </a:lnTo>
                <a:lnTo>
                  <a:pt x="228" y="32"/>
                </a:lnTo>
                <a:lnTo>
                  <a:pt x="232" y="36"/>
                </a:lnTo>
                <a:lnTo>
                  <a:pt x="232" y="36"/>
                </a:lnTo>
                <a:lnTo>
                  <a:pt x="232" y="40"/>
                </a:lnTo>
                <a:lnTo>
                  <a:pt x="232" y="44"/>
                </a:lnTo>
                <a:lnTo>
                  <a:pt x="232" y="48"/>
                </a:lnTo>
                <a:lnTo>
                  <a:pt x="228" y="48"/>
                </a:lnTo>
                <a:lnTo>
                  <a:pt x="220" y="52"/>
                </a:lnTo>
                <a:lnTo>
                  <a:pt x="220" y="52"/>
                </a:lnTo>
                <a:lnTo>
                  <a:pt x="216" y="56"/>
                </a:lnTo>
                <a:lnTo>
                  <a:pt x="212" y="60"/>
                </a:lnTo>
                <a:lnTo>
                  <a:pt x="208" y="64"/>
                </a:lnTo>
                <a:lnTo>
                  <a:pt x="204" y="72"/>
                </a:lnTo>
                <a:lnTo>
                  <a:pt x="204" y="80"/>
                </a:lnTo>
                <a:lnTo>
                  <a:pt x="200" y="88"/>
                </a:lnTo>
                <a:lnTo>
                  <a:pt x="196" y="100"/>
                </a:lnTo>
                <a:lnTo>
                  <a:pt x="192" y="112"/>
                </a:lnTo>
                <a:lnTo>
                  <a:pt x="188" y="120"/>
                </a:lnTo>
                <a:lnTo>
                  <a:pt x="184" y="128"/>
                </a:lnTo>
                <a:lnTo>
                  <a:pt x="180" y="136"/>
                </a:lnTo>
                <a:lnTo>
                  <a:pt x="176" y="144"/>
                </a:lnTo>
                <a:lnTo>
                  <a:pt x="172" y="148"/>
                </a:lnTo>
                <a:lnTo>
                  <a:pt x="164" y="152"/>
                </a:lnTo>
                <a:lnTo>
                  <a:pt x="160" y="156"/>
                </a:lnTo>
                <a:lnTo>
                  <a:pt x="152" y="160"/>
                </a:lnTo>
                <a:lnTo>
                  <a:pt x="144" y="164"/>
                </a:lnTo>
                <a:lnTo>
                  <a:pt x="136" y="168"/>
                </a:lnTo>
                <a:lnTo>
                  <a:pt x="128" y="168"/>
                </a:lnTo>
                <a:lnTo>
                  <a:pt x="120" y="168"/>
                </a:lnTo>
                <a:lnTo>
                  <a:pt x="116" y="164"/>
                </a:lnTo>
                <a:lnTo>
                  <a:pt x="112" y="160"/>
                </a:lnTo>
                <a:lnTo>
                  <a:pt x="112" y="152"/>
                </a:lnTo>
                <a:lnTo>
                  <a:pt x="104" y="144"/>
                </a:lnTo>
                <a:lnTo>
                  <a:pt x="96" y="140"/>
                </a:lnTo>
                <a:lnTo>
                  <a:pt x="88" y="132"/>
                </a:lnTo>
                <a:lnTo>
                  <a:pt x="80" y="128"/>
                </a:lnTo>
                <a:lnTo>
                  <a:pt x="68" y="120"/>
                </a:lnTo>
                <a:lnTo>
                  <a:pt x="60" y="116"/>
                </a:lnTo>
                <a:lnTo>
                  <a:pt x="56" y="116"/>
                </a:lnTo>
                <a:lnTo>
                  <a:pt x="56" y="112"/>
                </a:lnTo>
                <a:lnTo>
                  <a:pt x="56" y="108"/>
                </a:lnTo>
                <a:lnTo>
                  <a:pt x="56" y="108"/>
                </a:lnTo>
                <a:lnTo>
                  <a:pt x="56" y="104"/>
                </a:lnTo>
                <a:lnTo>
                  <a:pt x="56" y="104"/>
                </a:lnTo>
                <a:lnTo>
                  <a:pt x="60" y="100"/>
                </a:lnTo>
                <a:lnTo>
                  <a:pt x="64" y="100"/>
                </a:lnTo>
                <a:lnTo>
                  <a:pt x="72" y="100"/>
                </a:lnTo>
                <a:lnTo>
                  <a:pt x="88" y="100"/>
                </a:lnTo>
                <a:lnTo>
                  <a:pt x="88" y="100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3" name="Freeform 422">
            <a:extLst>
              <a:ext uri="{FF2B5EF4-FFF2-40B4-BE49-F238E27FC236}">
                <a16:creationId xmlns:a16="http://schemas.microsoft.com/office/drawing/2014/main" id="{E2540FBB-6681-4F93-8374-37F01472122B}"/>
              </a:ext>
            </a:extLst>
          </p:cNvPr>
          <p:cNvSpPr>
            <a:spLocks/>
          </p:cNvSpPr>
          <p:nvPr/>
        </p:nvSpPr>
        <p:spPr bwMode="auto">
          <a:xfrm>
            <a:off x="6031503" y="4923288"/>
            <a:ext cx="874298" cy="1249364"/>
          </a:xfrm>
          <a:custGeom>
            <a:avLst/>
            <a:gdLst>
              <a:gd name="T0" fmla="*/ 152 w 236"/>
              <a:gd name="T1" fmla="*/ 0 h 240"/>
              <a:gd name="T2" fmla="*/ 168 w 236"/>
              <a:gd name="T3" fmla="*/ 0 h 240"/>
              <a:gd name="T4" fmla="*/ 188 w 236"/>
              <a:gd name="T5" fmla="*/ 4 h 240"/>
              <a:gd name="T6" fmla="*/ 208 w 236"/>
              <a:gd name="T7" fmla="*/ 12 h 240"/>
              <a:gd name="T8" fmla="*/ 224 w 236"/>
              <a:gd name="T9" fmla="*/ 20 h 240"/>
              <a:gd name="T10" fmla="*/ 232 w 236"/>
              <a:gd name="T11" fmla="*/ 24 h 240"/>
              <a:gd name="T12" fmla="*/ 232 w 236"/>
              <a:gd name="T13" fmla="*/ 36 h 240"/>
              <a:gd name="T14" fmla="*/ 228 w 236"/>
              <a:gd name="T15" fmla="*/ 48 h 240"/>
              <a:gd name="T16" fmla="*/ 216 w 236"/>
              <a:gd name="T17" fmla="*/ 64 h 240"/>
              <a:gd name="T18" fmla="*/ 204 w 236"/>
              <a:gd name="T19" fmla="*/ 92 h 240"/>
              <a:gd name="T20" fmla="*/ 188 w 236"/>
              <a:gd name="T21" fmla="*/ 128 h 240"/>
              <a:gd name="T22" fmla="*/ 168 w 236"/>
              <a:gd name="T23" fmla="*/ 160 h 240"/>
              <a:gd name="T24" fmla="*/ 136 w 236"/>
              <a:gd name="T25" fmla="*/ 192 h 240"/>
              <a:gd name="T26" fmla="*/ 104 w 236"/>
              <a:gd name="T27" fmla="*/ 212 h 240"/>
              <a:gd name="T28" fmla="*/ 72 w 236"/>
              <a:gd name="T29" fmla="*/ 228 h 240"/>
              <a:gd name="T30" fmla="*/ 40 w 236"/>
              <a:gd name="T31" fmla="*/ 236 h 240"/>
              <a:gd name="T32" fmla="*/ 24 w 236"/>
              <a:gd name="T33" fmla="*/ 236 h 240"/>
              <a:gd name="T34" fmla="*/ 8 w 236"/>
              <a:gd name="T35" fmla="*/ 236 h 240"/>
              <a:gd name="T36" fmla="*/ 0 w 236"/>
              <a:gd name="T37" fmla="*/ 232 h 240"/>
              <a:gd name="T38" fmla="*/ 8 w 236"/>
              <a:gd name="T39" fmla="*/ 224 h 240"/>
              <a:gd name="T40" fmla="*/ 16 w 236"/>
              <a:gd name="T41" fmla="*/ 216 h 240"/>
              <a:gd name="T42" fmla="*/ 36 w 236"/>
              <a:gd name="T43" fmla="*/ 208 h 240"/>
              <a:gd name="T44" fmla="*/ 56 w 236"/>
              <a:gd name="T45" fmla="*/ 196 h 240"/>
              <a:gd name="T46" fmla="*/ 88 w 236"/>
              <a:gd name="T47" fmla="*/ 176 h 240"/>
              <a:gd name="T48" fmla="*/ 112 w 236"/>
              <a:gd name="T49" fmla="*/ 152 h 240"/>
              <a:gd name="T50" fmla="*/ 124 w 236"/>
              <a:gd name="T51" fmla="*/ 124 h 240"/>
              <a:gd name="T52" fmla="*/ 140 w 236"/>
              <a:gd name="T53" fmla="*/ 100 h 240"/>
              <a:gd name="T54" fmla="*/ 148 w 236"/>
              <a:gd name="T55" fmla="*/ 76 h 240"/>
              <a:gd name="T56" fmla="*/ 152 w 236"/>
              <a:gd name="T57" fmla="*/ 56 h 240"/>
              <a:gd name="T58" fmla="*/ 152 w 236"/>
              <a:gd name="T59" fmla="*/ 44 h 240"/>
              <a:gd name="T60" fmla="*/ 152 w 236"/>
              <a:gd name="T61" fmla="*/ 40 h 240"/>
              <a:gd name="T62" fmla="*/ 148 w 236"/>
              <a:gd name="T63" fmla="*/ 44 h 240"/>
              <a:gd name="T64" fmla="*/ 140 w 236"/>
              <a:gd name="T65" fmla="*/ 44 h 240"/>
              <a:gd name="T66" fmla="*/ 128 w 236"/>
              <a:gd name="T67" fmla="*/ 44 h 240"/>
              <a:gd name="T68" fmla="*/ 112 w 236"/>
              <a:gd name="T69" fmla="*/ 48 h 240"/>
              <a:gd name="T70" fmla="*/ 64 w 236"/>
              <a:gd name="T71" fmla="*/ 52 h 240"/>
              <a:gd name="T72" fmla="*/ 8 w 236"/>
              <a:gd name="T73" fmla="*/ 52 h 240"/>
              <a:gd name="T74" fmla="*/ 32 w 236"/>
              <a:gd name="T75" fmla="*/ 28 h 240"/>
              <a:gd name="T76" fmla="*/ 72 w 236"/>
              <a:gd name="T77" fmla="*/ 24 h 240"/>
              <a:gd name="T78" fmla="*/ 104 w 236"/>
              <a:gd name="T79" fmla="*/ 20 h 240"/>
              <a:gd name="T80" fmla="*/ 124 w 236"/>
              <a:gd name="T81" fmla="*/ 12 h 240"/>
              <a:gd name="T82" fmla="*/ 140 w 236"/>
              <a:gd name="T83" fmla="*/ 8 h 2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236" h="240">
                <a:moveTo>
                  <a:pt x="140" y="8"/>
                </a:moveTo>
                <a:lnTo>
                  <a:pt x="152" y="0"/>
                </a:lnTo>
                <a:lnTo>
                  <a:pt x="164" y="0"/>
                </a:lnTo>
                <a:lnTo>
                  <a:pt x="168" y="0"/>
                </a:lnTo>
                <a:lnTo>
                  <a:pt x="176" y="4"/>
                </a:lnTo>
                <a:lnTo>
                  <a:pt x="188" y="4"/>
                </a:lnTo>
                <a:lnTo>
                  <a:pt x="200" y="8"/>
                </a:lnTo>
                <a:lnTo>
                  <a:pt x="208" y="12"/>
                </a:lnTo>
                <a:lnTo>
                  <a:pt x="216" y="16"/>
                </a:lnTo>
                <a:lnTo>
                  <a:pt x="224" y="20"/>
                </a:lnTo>
                <a:lnTo>
                  <a:pt x="232" y="20"/>
                </a:lnTo>
                <a:lnTo>
                  <a:pt x="232" y="24"/>
                </a:lnTo>
                <a:lnTo>
                  <a:pt x="236" y="32"/>
                </a:lnTo>
                <a:lnTo>
                  <a:pt x="232" y="36"/>
                </a:lnTo>
                <a:lnTo>
                  <a:pt x="232" y="40"/>
                </a:lnTo>
                <a:lnTo>
                  <a:pt x="228" y="48"/>
                </a:lnTo>
                <a:lnTo>
                  <a:pt x="220" y="52"/>
                </a:lnTo>
                <a:lnTo>
                  <a:pt x="216" y="64"/>
                </a:lnTo>
                <a:lnTo>
                  <a:pt x="212" y="76"/>
                </a:lnTo>
                <a:lnTo>
                  <a:pt x="204" y="92"/>
                </a:lnTo>
                <a:lnTo>
                  <a:pt x="196" y="112"/>
                </a:lnTo>
                <a:lnTo>
                  <a:pt x="188" y="128"/>
                </a:lnTo>
                <a:lnTo>
                  <a:pt x="180" y="144"/>
                </a:lnTo>
                <a:lnTo>
                  <a:pt x="168" y="160"/>
                </a:lnTo>
                <a:lnTo>
                  <a:pt x="152" y="176"/>
                </a:lnTo>
                <a:lnTo>
                  <a:pt x="136" y="192"/>
                </a:lnTo>
                <a:lnTo>
                  <a:pt x="120" y="204"/>
                </a:lnTo>
                <a:lnTo>
                  <a:pt x="104" y="212"/>
                </a:lnTo>
                <a:lnTo>
                  <a:pt x="88" y="220"/>
                </a:lnTo>
                <a:lnTo>
                  <a:pt x="72" y="228"/>
                </a:lnTo>
                <a:lnTo>
                  <a:pt x="56" y="232"/>
                </a:lnTo>
                <a:lnTo>
                  <a:pt x="40" y="236"/>
                </a:lnTo>
                <a:lnTo>
                  <a:pt x="32" y="236"/>
                </a:lnTo>
                <a:lnTo>
                  <a:pt x="24" y="236"/>
                </a:lnTo>
                <a:lnTo>
                  <a:pt x="12" y="240"/>
                </a:lnTo>
                <a:lnTo>
                  <a:pt x="8" y="236"/>
                </a:lnTo>
                <a:lnTo>
                  <a:pt x="4" y="232"/>
                </a:lnTo>
                <a:lnTo>
                  <a:pt x="0" y="232"/>
                </a:lnTo>
                <a:lnTo>
                  <a:pt x="4" y="228"/>
                </a:lnTo>
                <a:lnTo>
                  <a:pt x="8" y="224"/>
                </a:lnTo>
                <a:lnTo>
                  <a:pt x="12" y="220"/>
                </a:lnTo>
                <a:lnTo>
                  <a:pt x="16" y="216"/>
                </a:lnTo>
                <a:lnTo>
                  <a:pt x="24" y="212"/>
                </a:lnTo>
                <a:lnTo>
                  <a:pt x="36" y="208"/>
                </a:lnTo>
                <a:lnTo>
                  <a:pt x="48" y="200"/>
                </a:lnTo>
                <a:lnTo>
                  <a:pt x="56" y="196"/>
                </a:lnTo>
                <a:lnTo>
                  <a:pt x="68" y="188"/>
                </a:lnTo>
                <a:lnTo>
                  <a:pt x="88" y="176"/>
                </a:lnTo>
                <a:lnTo>
                  <a:pt x="100" y="164"/>
                </a:lnTo>
                <a:lnTo>
                  <a:pt x="112" y="152"/>
                </a:lnTo>
                <a:lnTo>
                  <a:pt x="116" y="136"/>
                </a:lnTo>
                <a:lnTo>
                  <a:pt x="124" y="124"/>
                </a:lnTo>
                <a:lnTo>
                  <a:pt x="132" y="112"/>
                </a:lnTo>
                <a:lnTo>
                  <a:pt x="140" y="100"/>
                </a:lnTo>
                <a:lnTo>
                  <a:pt x="144" y="88"/>
                </a:lnTo>
                <a:lnTo>
                  <a:pt x="148" y="76"/>
                </a:lnTo>
                <a:lnTo>
                  <a:pt x="152" y="68"/>
                </a:lnTo>
                <a:lnTo>
                  <a:pt x="152" y="56"/>
                </a:lnTo>
                <a:lnTo>
                  <a:pt x="152" y="52"/>
                </a:lnTo>
                <a:lnTo>
                  <a:pt x="152" y="44"/>
                </a:lnTo>
                <a:lnTo>
                  <a:pt x="152" y="44"/>
                </a:lnTo>
                <a:lnTo>
                  <a:pt x="152" y="40"/>
                </a:lnTo>
                <a:lnTo>
                  <a:pt x="152" y="40"/>
                </a:lnTo>
                <a:lnTo>
                  <a:pt x="148" y="44"/>
                </a:lnTo>
                <a:lnTo>
                  <a:pt x="144" y="44"/>
                </a:lnTo>
                <a:lnTo>
                  <a:pt x="140" y="44"/>
                </a:lnTo>
                <a:lnTo>
                  <a:pt x="136" y="44"/>
                </a:lnTo>
                <a:lnTo>
                  <a:pt x="128" y="44"/>
                </a:lnTo>
                <a:lnTo>
                  <a:pt x="120" y="44"/>
                </a:lnTo>
                <a:lnTo>
                  <a:pt x="112" y="48"/>
                </a:lnTo>
                <a:lnTo>
                  <a:pt x="88" y="48"/>
                </a:lnTo>
                <a:lnTo>
                  <a:pt x="64" y="52"/>
                </a:lnTo>
                <a:lnTo>
                  <a:pt x="36" y="52"/>
                </a:lnTo>
                <a:lnTo>
                  <a:pt x="8" y="52"/>
                </a:lnTo>
                <a:lnTo>
                  <a:pt x="8" y="32"/>
                </a:lnTo>
                <a:lnTo>
                  <a:pt x="32" y="28"/>
                </a:lnTo>
                <a:lnTo>
                  <a:pt x="52" y="28"/>
                </a:lnTo>
                <a:lnTo>
                  <a:pt x="72" y="24"/>
                </a:lnTo>
                <a:lnTo>
                  <a:pt x="92" y="20"/>
                </a:lnTo>
                <a:lnTo>
                  <a:pt x="104" y="20"/>
                </a:lnTo>
                <a:lnTo>
                  <a:pt x="112" y="16"/>
                </a:lnTo>
                <a:lnTo>
                  <a:pt x="124" y="12"/>
                </a:lnTo>
                <a:lnTo>
                  <a:pt x="132" y="12"/>
                </a:lnTo>
                <a:lnTo>
                  <a:pt x="140" y="8"/>
                </a:lnTo>
                <a:lnTo>
                  <a:pt x="140" y="8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4" name="Freeform 423">
            <a:extLst>
              <a:ext uri="{FF2B5EF4-FFF2-40B4-BE49-F238E27FC236}">
                <a16:creationId xmlns:a16="http://schemas.microsoft.com/office/drawing/2014/main" id="{E8BC91D0-1639-4C85-95AC-6D6AA2672EF5}"/>
              </a:ext>
            </a:extLst>
          </p:cNvPr>
          <p:cNvSpPr>
            <a:spLocks/>
          </p:cNvSpPr>
          <p:nvPr/>
        </p:nvSpPr>
        <p:spPr bwMode="auto">
          <a:xfrm>
            <a:off x="6120414" y="5256452"/>
            <a:ext cx="1363313" cy="1061960"/>
          </a:xfrm>
          <a:custGeom>
            <a:avLst/>
            <a:gdLst>
              <a:gd name="T0" fmla="*/ 368 w 368"/>
              <a:gd name="T1" fmla="*/ 184 h 204"/>
              <a:gd name="T2" fmla="*/ 360 w 368"/>
              <a:gd name="T3" fmla="*/ 188 h 204"/>
              <a:gd name="T4" fmla="*/ 348 w 368"/>
              <a:gd name="T5" fmla="*/ 192 h 204"/>
              <a:gd name="T6" fmla="*/ 328 w 368"/>
              <a:gd name="T7" fmla="*/ 196 h 204"/>
              <a:gd name="T8" fmla="*/ 300 w 368"/>
              <a:gd name="T9" fmla="*/ 200 h 204"/>
              <a:gd name="T10" fmla="*/ 276 w 368"/>
              <a:gd name="T11" fmla="*/ 204 h 204"/>
              <a:gd name="T12" fmla="*/ 260 w 368"/>
              <a:gd name="T13" fmla="*/ 204 h 204"/>
              <a:gd name="T14" fmla="*/ 240 w 368"/>
              <a:gd name="T15" fmla="*/ 204 h 204"/>
              <a:gd name="T16" fmla="*/ 216 w 368"/>
              <a:gd name="T17" fmla="*/ 200 h 204"/>
              <a:gd name="T18" fmla="*/ 188 w 368"/>
              <a:gd name="T19" fmla="*/ 180 h 204"/>
              <a:gd name="T20" fmla="*/ 168 w 368"/>
              <a:gd name="T21" fmla="*/ 164 h 204"/>
              <a:gd name="T22" fmla="*/ 148 w 368"/>
              <a:gd name="T23" fmla="*/ 148 h 204"/>
              <a:gd name="T24" fmla="*/ 120 w 368"/>
              <a:gd name="T25" fmla="*/ 120 h 204"/>
              <a:gd name="T26" fmla="*/ 92 w 368"/>
              <a:gd name="T27" fmla="*/ 92 h 204"/>
              <a:gd name="T28" fmla="*/ 64 w 368"/>
              <a:gd name="T29" fmla="*/ 68 h 204"/>
              <a:gd name="T30" fmla="*/ 40 w 368"/>
              <a:gd name="T31" fmla="*/ 48 h 204"/>
              <a:gd name="T32" fmla="*/ 24 w 368"/>
              <a:gd name="T33" fmla="*/ 32 h 204"/>
              <a:gd name="T34" fmla="*/ 12 w 368"/>
              <a:gd name="T35" fmla="*/ 28 h 204"/>
              <a:gd name="T36" fmla="*/ 0 w 368"/>
              <a:gd name="T37" fmla="*/ 16 h 204"/>
              <a:gd name="T38" fmla="*/ 0 w 368"/>
              <a:gd name="T39" fmla="*/ 8 h 204"/>
              <a:gd name="T40" fmla="*/ 12 w 368"/>
              <a:gd name="T41" fmla="*/ 0 h 204"/>
              <a:gd name="T42" fmla="*/ 32 w 368"/>
              <a:gd name="T43" fmla="*/ 4 h 204"/>
              <a:gd name="T44" fmla="*/ 52 w 368"/>
              <a:gd name="T45" fmla="*/ 12 h 204"/>
              <a:gd name="T46" fmla="*/ 68 w 368"/>
              <a:gd name="T47" fmla="*/ 20 h 204"/>
              <a:gd name="T48" fmla="*/ 84 w 368"/>
              <a:gd name="T49" fmla="*/ 40 h 204"/>
              <a:gd name="T50" fmla="*/ 120 w 368"/>
              <a:gd name="T51" fmla="*/ 64 h 204"/>
              <a:gd name="T52" fmla="*/ 160 w 368"/>
              <a:gd name="T53" fmla="*/ 96 h 204"/>
              <a:gd name="T54" fmla="*/ 208 w 368"/>
              <a:gd name="T55" fmla="*/ 124 h 204"/>
              <a:gd name="T56" fmla="*/ 256 w 368"/>
              <a:gd name="T57" fmla="*/ 144 h 204"/>
              <a:gd name="T58" fmla="*/ 312 w 368"/>
              <a:gd name="T59" fmla="*/ 156 h 204"/>
              <a:gd name="T60" fmla="*/ 336 w 368"/>
              <a:gd name="T61" fmla="*/ 164 h 204"/>
              <a:gd name="T62" fmla="*/ 356 w 368"/>
              <a:gd name="T63" fmla="*/ 172 h 204"/>
              <a:gd name="T64" fmla="*/ 364 w 368"/>
              <a:gd name="T65" fmla="*/ 176 h 204"/>
              <a:gd name="T66" fmla="*/ 368 w 368"/>
              <a:gd name="T67" fmla="*/ 184 h 2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368" h="204">
                <a:moveTo>
                  <a:pt x="368" y="184"/>
                </a:moveTo>
                <a:lnTo>
                  <a:pt x="368" y="184"/>
                </a:lnTo>
                <a:lnTo>
                  <a:pt x="364" y="188"/>
                </a:lnTo>
                <a:lnTo>
                  <a:pt x="360" y="188"/>
                </a:lnTo>
                <a:lnTo>
                  <a:pt x="356" y="192"/>
                </a:lnTo>
                <a:lnTo>
                  <a:pt x="348" y="192"/>
                </a:lnTo>
                <a:lnTo>
                  <a:pt x="336" y="196"/>
                </a:lnTo>
                <a:lnTo>
                  <a:pt x="328" y="196"/>
                </a:lnTo>
                <a:lnTo>
                  <a:pt x="316" y="200"/>
                </a:lnTo>
                <a:lnTo>
                  <a:pt x="300" y="200"/>
                </a:lnTo>
                <a:lnTo>
                  <a:pt x="288" y="200"/>
                </a:lnTo>
                <a:lnTo>
                  <a:pt x="276" y="204"/>
                </a:lnTo>
                <a:lnTo>
                  <a:pt x="268" y="204"/>
                </a:lnTo>
                <a:lnTo>
                  <a:pt x="260" y="204"/>
                </a:lnTo>
                <a:lnTo>
                  <a:pt x="252" y="204"/>
                </a:lnTo>
                <a:lnTo>
                  <a:pt x="240" y="204"/>
                </a:lnTo>
                <a:lnTo>
                  <a:pt x="228" y="204"/>
                </a:lnTo>
                <a:lnTo>
                  <a:pt x="216" y="200"/>
                </a:lnTo>
                <a:lnTo>
                  <a:pt x="200" y="192"/>
                </a:lnTo>
                <a:lnTo>
                  <a:pt x="188" y="180"/>
                </a:lnTo>
                <a:lnTo>
                  <a:pt x="176" y="172"/>
                </a:lnTo>
                <a:lnTo>
                  <a:pt x="168" y="164"/>
                </a:lnTo>
                <a:lnTo>
                  <a:pt x="160" y="156"/>
                </a:lnTo>
                <a:lnTo>
                  <a:pt x="148" y="148"/>
                </a:lnTo>
                <a:lnTo>
                  <a:pt x="136" y="136"/>
                </a:lnTo>
                <a:lnTo>
                  <a:pt x="120" y="120"/>
                </a:lnTo>
                <a:lnTo>
                  <a:pt x="108" y="108"/>
                </a:lnTo>
                <a:lnTo>
                  <a:pt x="92" y="92"/>
                </a:lnTo>
                <a:lnTo>
                  <a:pt x="76" y="80"/>
                </a:lnTo>
                <a:lnTo>
                  <a:pt x="64" y="68"/>
                </a:lnTo>
                <a:lnTo>
                  <a:pt x="52" y="56"/>
                </a:lnTo>
                <a:lnTo>
                  <a:pt x="40" y="48"/>
                </a:lnTo>
                <a:lnTo>
                  <a:pt x="32" y="40"/>
                </a:lnTo>
                <a:lnTo>
                  <a:pt x="24" y="32"/>
                </a:lnTo>
                <a:lnTo>
                  <a:pt x="16" y="28"/>
                </a:lnTo>
                <a:lnTo>
                  <a:pt x="12" y="28"/>
                </a:lnTo>
                <a:lnTo>
                  <a:pt x="8" y="24"/>
                </a:lnTo>
                <a:lnTo>
                  <a:pt x="0" y="16"/>
                </a:lnTo>
                <a:lnTo>
                  <a:pt x="0" y="12"/>
                </a:lnTo>
                <a:lnTo>
                  <a:pt x="0" y="8"/>
                </a:lnTo>
                <a:lnTo>
                  <a:pt x="4" y="4"/>
                </a:lnTo>
                <a:lnTo>
                  <a:pt x="12" y="0"/>
                </a:lnTo>
                <a:lnTo>
                  <a:pt x="20" y="0"/>
                </a:lnTo>
                <a:lnTo>
                  <a:pt x="32" y="4"/>
                </a:lnTo>
                <a:lnTo>
                  <a:pt x="40" y="8"/>
                </a:lnTo>
                <a:lnTo>
                  <a:pt x="52" y="12"/>
                </a:lnTo>
                <a:lnTo>
                  <a:pt x="60" y="16"/>
                </a:lnTo>
                <a:lnTo>
                  <a:pt x="68" y="20"/>
                </a:lnTo>
                <a:lnTo>
                  <a:pt x="76" y="28"/>
                </a:lnTo>
                <a:lnTo>
                  <a:pt x="84" y="40"/>
                </a:lnTo>
                <a:lnTo>
                  <a:pt x="100" y="52"/>
                </a:lnTo>
                <a:lnTo>
                  <a:pt x="120" y="64"/>
                </a:lnTo>
                <a:lnTo>
                  <a:pt x="140" y="80"/>
                </a:lnTo>
                <a:lnTo>
                  <a:pt x="160" y="96"/>
                </a:lnTo>
                <a:lnTo>
                  <a:pt x="184" y="112"/>
                </a:lnTo>
                <a:lnTo>
                  <a:pt x="208" y="124"/>
                </a:lnTo>
                <a:lnTo>
                  <a:pt x="232" y="136"/>
                </a:lnTo>
                <a:lnTo>
                  <a:pt x="256" y="144"/>
                </a:lnTo>
                <a:lnTo>
                  <a:pt x="284" y="152"/>
                </a:lnTo>
                <a:lnTo>
                  <a:pt x="312" y="156"/>
                </a:lnTo>
                <a:lnTo>
                  <a:pt x="324" y="160"/>
                </a:lnTo>
                <a:lnTo>
                  <a:pt x="336" y="164"/>
                </a:lnTo>
                <a:lnTo>
                  <a:pt x="348" y="168"/>
                </a:lnTo>
                <a:lnTo>
                  <a:pt x="356" y="172"/>
                </a:lnTo>
                <a:lnTo>
                  <a:pt x="360" y="172"/>
                </a:lnTo>
                <a:lnTo>
                  <a:pt x="364" y="176"/>
                </a:lnTo>
                <a:lnTo>
                  <a:pt x="368" y="180"/>
                </a:lnTo>
                <a:lnTo>
                  <a:pt x="368" y="184"/>
                </a:lnTo>
                <a:lnTo>
                  <a:pt x="368" y="184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6" name="Freeform 439">
            <a:extLst>
              <a:ext uri="{FF2B5EF4-FFF2-40B4-BE49-F238E27FC236}">
                <a16:creationId xmlns:a16="http://schemas.microsoft.com/office/drawing/2014/main" id="{D4E3B80C-1D59-44B3-B7F5-A2BD0AC2B841}"/>
              </a:ext>
            </a:extLst>
          </p:cNvPr>
          <p:cNvSpPr>
            <a:spLocks/>
          </p:cNvSpPr>
          <p:nvPr/>
        </p:nvSpPr>
        <p:spPr bwMode="auto">
          <a:xfrm>
            <a:off x="8890948" y="645328"/>
            <a:ext cx="1555955" cy="353987"/>
          </a:xfrm>
          <a:custGeom>
            <a:avLst/>
            <a:gdLst>
              <a:gd name="T0" fmla="*/ 384 w 420"/>
              <a:gd name="T1" fmla="*/ 4 h 68"/>
              <a:gd name="T2" fmla="*/ 392 w 420"/>
              <a:gd name="T3" fmla="*/ 4 h 68"/>
              <a:gd name="T4" fmla="*/ 400 w 420"/>
              <a:gd name="T5" fmla="*/ 4 h 68"/>
              <a:gd name="T6" fmla="*/ 404 w 420"/>
              <a:gd name="T7" fmla="*/ 8 h 68"/>
              <a:gd name="T8" fmla="*/ 412 w 420"/>
              <a:gd name="T9" fmla="*/ 12 h 68"/>
              <a:gd name="T10" fmla="*/ 416 w 420"/>
              <a:gd name="T11" fmla="*/ 12 h 68"/>
              <a:gd name="T12" fmla="*/ 416 w 420"/>
              <a:gd name="T13" fmla="*/ 16 h 68"/>
              <a:gd name="T14" fmla="*/ 420 w 420"/>
              <a:gd name="T15" fmla="*/ 16 h 68"/>
              <a:gd name="T16" fmla="*/ 420 w 420"/>
              <a:gd name="T17" fmla="*/ 20 h 68"/>
              <a:gd name="T18" fmla="*/ 420 w 420"/>
              <a:gd name="T19" fmla="*/ 28 h 68"/>
              <a:gd name="T20" fmla="*/ 416 w 420"/>
              <a:gd name="T21" fmla="*/ 32 h 68"/>
              <a:gd name="T22" fmla="*/ 412 w 420"/>
              <a:gd name="T23" fmla="*/ 36 h 68"/>
              <a:gd name="T24" fmla="*/ 404 w 420"/>
              <a:gd name="T25" fmla="*/ 40 h 68"/>
              <a:gd name="T26" fmla="*/ 404 w 420"/>
              <a:gd name="T27" fmla="*/ 40 h 68"/>
              <a:gd name="T28" fmla="*/ 400 w 420"/>
              <a:gd name="T29" fmla="*/ 40 h 68"/>
              <a:gd name="T30" fmla="*/ 392 w 420"/>
              <a:gd name="T31" fmla="*/ 40 h 68"/>
              <a:gd name="T32" fmla="*/ 388 w 420"/>
              <a:gd name="T33" fmla="*/ 40 h 68"/>
              <a:gd name="T34" fmla="*/ 380 w 420"/>
              <a:gd name="T35" fmla="*/ 44 h 68"/>
              <a:gd name="T36" fmla="*/ 372 w 420"/>
              <a:gd name="T37" fmla="*/ 44 h 68"/>
              <a:gd name="T38" fmla="*/ 360 w 420"/>
              <a:gd name="T39" fmla="*/ 44 h 68"/>
              <a:gd name="T40" fmla="*/ 352 w 420"/>
              <a:gd name="T41" fmla="*/ 44 h 68"/>
              <a:gd name="T42" fmla="*/ 340 w 420"/>
              <a:gd name="T43" fmla="*/ 48 h 68"/>
              <a:gd name="T44" fmla="*/ 324 w 420"/>
              <a:gd name="T45" fmla="*/ 48 h 68"/>
              <a:gd name="T46" fmla="*/ 312 w 420"/>
              <a:gd name="T47" fmla="*/ 48 h 68"/>
              <a:gd name="T48" fmla="*/ 296 w 420"/>
              <a:gd name="T49" fmla="*/ 48 h 68"/>
              <a:gd name="T50" fmla="*/ 280 w 420"/>
              <a:gd name="T51" fmla="*/ 52 h 68"/>
              <a:gd name="T52" fmla="*/ 264 w 420"/>
              <a:gd name="T53" fmla="*/ 52 h 68"/>
              <a:gd name="T54" fmla="*/ 244 w 420"/>
              <a:gd name="T55" fmla="*/ 52 h 68"/>
              <a:gd name="T56" fmla="*/ 224 w 420"/>
              <a:gd name="T57" fmla="*/ 56 h 68"/>
              <a:gd name="T58" fmla="*/ 184 w 420"/>
              <a:gd name="T59" fmla="*/ 60 h 68"/>
              <a:gd name="T60" fmla="*/ 148 w 420"/>
              <a:gd name="T61" fmla="*/ 60 h 68"/>
              <a:gd name="T62" fmla="*/ 116 w 420"/>
              <a:gd name="T63" fmla="*/ 64 h 68"/>
              <a:gd name="T64" fmla="*/ 84 w 420"/>
              <a:gd name="T65" fmla="*/ 64 h 68"/>
              <a:gd name="T66" fmla="*/ 60 w 420"/>
              <a:gd name="T67" fmla="*/ 68 h 68"/>
              <a:gd name="T68" fmla="*/ 36 w 420"/>
              <a:gd name="T69" fmla="*/ 68 h 68"/>
              <a:gd name="T70" fmla="*/ 16 w 420"/>
              <a:gd name="T71" fmla="*/ 68 h 68"/>
              <a:gd name="T72" fmla="*/ 0 w 420"/>
              <a:gd name="T73" fmla="*/ 68 h 68"/>
              <a:gd name="T74" fmla="*/ 0 w 420"/>
              <a:gd name="T75" fmla="*/ 36 h 68"/>
              <a:gd name="T76" fmla="*/ 28 w 420"/>
              <a:gd name="T77" fmla="*/ 36 h 68"/>
              <a:gd name="T78" fmla="*/ 52 w 420"/>
              <a:gd name="T79" fmla="*/ 32 h 68"/>
              <a:gd name="T80" fmla="*/ 76 w 420"/>
              <a:gd name="T81" fmla="*/ 32 h 68"/>
              <a:gd name="T82" fmla="*/ 100 w 420"/>
              <a:gd name="T83" fmla="*/ 28 h 68"/>
              <a:gd name="T84" fmla="*/ 108 w 420"/>
              <a:gd name="T85" fmla="*/ 28 h 68"/>
              <a:gd name="T86" fmla="*/ 124 w 420"/>
              <a:gd name="T87" fmla="*/ 28 h 68"/>
              <a:gd name="T88" fmla="*/ 136 w 420"/>
              <a:gd name="T89" fmla="*/ 28 h 68"/>
              <a:gd name="T90" fmla="*/ 156 w 420"/>
              <a:gd name="T91" fmla="*/ 24 h 68"/>
              <a:gd name="T92" fmla="*/ 172 w 420"/>
              <a:gd name="T93" fmla="*/ 20 h 68"/>
              <a:gd name="T94" fmla="*/ 196 w 420"/>
              <a:gd name="T95" fmla="*/ 20 h 68"/>
              <a:gd name="T96" fmla="*/ 220 w 420"/>
              <a:gd name="T97" fmla="*/ 16 h 68"/>
              <a:gd name="T98" fmla="*/ 244 w 420"/>
              <a:gd name="T99" fmla="*/ 12 h 68"/>
              <a:gd name="T100" fmla="*/ 268 w 420"/>
              <a:gd name="T101" fmla="*/ 8 h 68"/>
              <a:gd name="T102" fmla="*/ 292 w 420"/>
              <a:gd name="T103" fmla="*/ 4 h 68"/>
              <a:gd name="T104" fmla="*/ 312 w 420"/>
              <a:gd name="T105" fmla="*/ 4 h 68"/>
              <a:gd name="T106" fmla="*/ 332 w 420"/>
              <a:gd name="T107" fmla="*/ 0 h 68"/>
              <a:gd name="T108" fmla="*/ 348 w 420"/>
              <a:gd name="T109" fmla="*/ 0 h 68"/>
              <a:gd name="T110" fmla="*/ 364 w 420"/>
              <a:gd name="T111" fmla="*/ 0 h 68"/>
              <a:gd name="T112" fmla="*/ 376 w 420"/>
              <a:gd name="T113" fmla="*/ 0 h 68"/>
              <a:gd name="T114" fmla="*/ 384 w 420"/>
              <a:gd name="T115" fmla="*/ 4 h 68"/>
              <a:gd name="T116" fmla="*/ 384 w 420"/>
              <a:gd name="T117" fmla="*/ 4 h 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420" h="68">
                <a:moveTo>
                  <a:pt x="384" y="4"/>
                </a:moveTo>
                <a:lnTo>
                  <a:pt x="392" y="4"/>
                </a:lnTo>
                <a:lnTo>
                  <a:pt x="400" y="4"/>
                </a:lnTo>
                <a:lnTo>
                  <a:pt x="404" y="8"/>
                </a:lnTo>
                <a:lnTo>
                  <a:pt x="412" y="12"/>
                </a:lnTo>
                <a:lnTo>
                  <a:pt x="416" y="12"/>
                </a:lnTo>
                <a:lnTo>
                  <a:pt x="416" y="16"/>
                </a:lnTo>
                <a:lnTo>
                  <a:pt x="420" y="16"/>
                </a:lnTo>
                <a:lnTo>
                  <a:pt x="420" y="20"/>
                </a:lnTo>
                <a:lnTo>
                  <a:pt x="420" y="28"/>
                </a:lnTo>
                <a:lnTo>
                  <a:pt x="416" y="32"/>
                </a:lnTo>
                <a:lnTo>
                  <a:pt x="412" y="36"/>
                </a:lnTo>
                <a:lnTo>
                  <a:pt x="404" y="40"/>
                </a:lnTo>
                <a:lnTo>
                  <a:pt x="404" y="40"/>
                </a:lnTo>
                <a:lnTo>
                  <a:pt x="400" y="40"/>
                </a:lnTo>
                <a:lnTo>
                  <a:pt x="392" y="40"/>
                </a:lnTo>
                <a:lnTo>
                  <a:pt x="388" y="40"/>
                </a:lnTo>
                <a:lnTo>
                  <a:pt x="380" y="44"/>
                </a:lnTo>
                <a:lnTo>
                  <a:pt x="372" y="44"/>
                </a:lnTo>
                <a:lnTo>
                  <a:pt x="360" y="44"/>
                </a:lnTo>
                <a:lnTo>
                  <a:pt x="352" y="44"/>
                </a:lnTo>
                <a:lnTo>
                  <a:pt x="340" y="48"/>
                </a:lnTo>
                <a:lnTo>
                  <a:pt x="324" y="48"/>
                </a:lnTo>
                <a:lnTo>
                  <a:pt x="312" y="48"/>
                </a:lnTo>
                <a:lnTo>
                  <a:pt x="296" y="48"/>
                </a:lnTo>
                <a:lnTo>
                  <a:pt x="280" y="52"/>
                </a:lnTo>
                <a:lnTo>
                  <a:pt x="264" y="52"/>
                </a:lnTo>
                <a:lnTo>
                  <a:pt x="244" y="52"/>
                </a:lnTo>
                <a:lnTo>
                  <a:pt x="224" y="56"/>
                </a:lnTo>
                <a:lnTo>
                  <a:pt x="184" y="60"/>
                </a:lnTo>
                <a:lnTo>
                  <a:pt x="148" y="60"/>
                </a:lnTo>
                <a:lnTo>
                  <a:pt x="116" y="64"/>
                </a:lnTo>
                <a:lnTo>
                  <a:pt x="84" y="64"/>
                </a:lnTo>
                <a:lnTo>
                  <a:pt x="60" y="68"/>
                </a:lnTo>
                <a:lnTo>
                  <a:pt x="36" y="68"/>
                </a:lnTo>
                <a:lnTo>
                  <a:pt x="16" y="68"/>
                </a:lnTo>
                <a:lnTo>
                  <a:pt x="0" y="68"/>
                </a:lnTo>
                <a:lnTo>
                  <a:pt x="0" y="36"/>
                </a:lnTo>
                <a:lnTo>
                  <a:pt x="28" y="36"/>
                </a:lnTo>
                <a:lnTo>
                  <a:pt x="52" y="32"/>
                </a:lnTo>
                <a:lnTo>
                  <a:pt x="76" y="32"/>
                </a:lnTo>
                <a:lnTo>
                  <a:pt x="100" y="28"/>
                </a:lnTo>
                <a:lnTo>
                  <a:pt x="108" y="28"/>
                </a:lnTo>
                <a:lnTo>
                  <a:pt x="124" y="28"/>
                </a:lnTo>
                <a:lnTo>
                  <a:pt x="136" y="28"/>
                </a:lnTo>
                <a:lnTo>
                  <a:pt x="156" y="24"/>
                </a:lnTo>
                <a:lnTo>
                  <a:pt x="172" y="20"/>
                </a:lnTo>
                <a:lnTo>
                  <a:pt x="196" y="20"/>
                </a:lnTo>
                <a:lnTo>
                  <a:pt x="220" y="16"/>
                </a:lnTo>
                <a:lnTo>
                  <a:pt x="244" y="12"/>
                </a:lnTo>
                <a:lnTo>
                  <a:pt x="268" y="8"/>
                </a:lnTo>
                <a:lnTo>
                  <a:pt x="292" y="4"/>
                </a:lnTo>
                <a:lnTo>
                  <a:pt x="312" y="4"/>
                </a:lnTo>
                <a:lnTo>
                  <a:pt x="332" y="0"/>
                </a:lnTo>
                <a:lnTo>
                  <a:pt x="348" y="0"/>
                </a:lnTo>
                <a:lnTo>
                  <a:pt x="364" y="0"/>
                </a:lnTo>
                <a:lnTo>
                  <a:pt x="376" y="0"/>
                </a:lnTo>
                <a:lnTo>
                  <a:pt x="384" y="4"/>
                </a:lnTo>
                <a:lnTo>
                  <a:pt x="384" y="4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7" name="Freeform 440">
            <a:extLst>
              <a:ext uri="{FF2B5EF4-FFF2-40B4-BE49-F238E27FC236}">
                <a16:creationId xmlns:a16="http://schemas.microsoft.com/office/drawing/2014/main" id="{F04926A9-AB0E-494B-809B-15FE9056346E}"/>
              </a:ext>
            </a:extLst>
          </p:cNvPr>
          <p:cNvSpPr>
            <a:spLocks/>
          </p:cNvSpPr>
          <p:nvPr/>
        </p:nvSpPr>
        <p:spPr bwMode="auto">
          <a:xfrm>
            <a:off x="8727943" y="770265"/>
            <a:ext cx="2000514" cy="2248857"/>
          </a:xfrm>
          <a:custGeom>
            <a:avLst/>
            <a:gdLst>
              <a:gd name="T0" fmla="*/ 52 w 540"/>
              <a:gd name="T1" fmla="*/ 428 h 432"/>
              <a:gd name="T2" fmla="*/ 32 w 540"/>
              <a:gd name="T3" fmla="*/ 428 h 432"/>
              <a:gd name="T4" fmla="*/ 16 w 540"/>
              <a:gd name="T5" fmla="*/ 416 h 432"/>
              <a:gd name="T6" fmla="*/ 4 w 540"/>
              <a:gd name="T7" fmla="*/ 400 h 432"/>
              <a:gd name="T8" fmla="*/ 4 w 540"/>
              <a:gd name="T9" fmla="*/ 384 h 432"/>
              <a:gd name="T10" fmla="*/ 16 w 540"/>
              <a:gd name="T11" fmla="*/ 372 h 432"/>
              <a:gd name="T12" fmla="*/ 20 w 540"/>
              <a:gd name="T13" fmla="*/ 360 h 432"/>
              <a:gd name="T14" fmla="*/ 24 w 540"/>
              <a:gd name="T15" fmla="*/ 336 h 432"/>
              <a:gd name="T16" fmla="*/ 28 w 540"/>
              <a:gd name="T17" fmla="*/ 304 h 432"/>
              <a:gd name="T18" fmla="*/ 28 w 540"/>
              <a:gd name="T19" fmla="*/ 260 h 432"/>
              <a:gd name="T20" fmla="*/ 32 w 540"/>
              <a:gd name="T21" fmla="*/ 208 h 432"/>
              <a:gd name="T22" fmla="*/ 28 w 540"/>
              <a:gd name="T23" fmla="*/ 112 h 432"/>
              <a:gd name="T24" fmla="*/ 24 w 540"/>
              <a:gd name="T25" fmla="*/ 52 h 432"/>
              <a:gd name="T26" fmla="*/ 16 w 540"/>
              <a:gd name="T27" fmla="*/ 16 h 432"/>
              <a:gd name="T28" fmla="*/ 20 w 540"/>
              <a:gd name="T29" fmla="*/ 0 h 432"/>
              <a:gd name="T30" fmla="*/ 48 w 540"/>
              <a:gd name="T31" fmla="*/ 8 h 432"/>
              <a:gd name="T32" fmla="*/ 76 w 540"/>
              <a:gd name="T33" fmla="*/ 16 h 432"/>
              <a:gd name="T34" fmla="*/ 76 w 540"/>
              <a:gd name="T35" fmla="*/ 96 h 432"/>
              <a:gd name="T36" fmla="*/ 76 w 540"/>
              <a:gd name="T37" fmla="*/ 164 h 432"/>
              <a:gd name="T38" fmla="*/ 76 w 540"/>
              <a:gd name="T39" fmla="*/ 220 h 432"/>
              <a:gd name="T40" fmla="*/ 76 w 540"/>
              <a:gd name="T41" fmla="*/ 268 h 432"/>
              <a:gd name="T42" fmla="*/ 76 w 540"/>
              <a:gd name="T43" fmla="*/ 300 h 432"/>
              <a:gd name="T44" fmla="*/ 72 w 540"/>
              <a:gd name="T45" fmla="*/ 336 h 432"/>
              <a:gd name="T46" fmla="*/ 72 w 540"/>
              <a:gd name="T47" fmla="*/ 364 h 432"/>
              <a:gd name="T48" fmla="*/ 76 w 540"/>
              <a:gd name="T49" fmla="*/ 372 h 432"/>
              <a:gd name="T50" fmla="*/ 88 w 540"/>
              <a:gd name="T51" fmla="*/ 372 h 432"/>
              <a:gd name="T52" fmla="*/ 144 w 540"/>
              <a:gd name="T53" fmla="*/ 368 h 432"/>
              <a:gd name="T54" fmla="*/ 176 w 540"/>
              <a:gd name="T55" fmla="*/ 368 h 432"/>
              <a:gd name="T56" fmla="*/ 212 w 540"/>
              <a:gd name="T57" fmla="*/ 364 h 432"/>
              <a:gd name="T58" fmla="*/ 264 w 540"/>
              <a:gd name="T59" fmla="*/ 360 h 432"/>
              <a:gd name="T60" fmla="*/ 336 w 540"/>
              <a:gd name="T61" fmla="*/ 356 h 432"/>
              <a:gd name="T62" fmla="*/ 408 w 540"/>
              <a:gd name="T63" fmla="*/ 352 h 432"/>
              <a:gd name="T64" fmla="*/ 456 w 540"/>
              <a:gd name="T65" fmla="*/ 352 h 432"/>
              <a:gd name="T66" fmla="*/ 492 w 540"/>
              <a:gd name="T67" fmla="*/ 352 h 432"/>
              <a:gd name="T68" fmla="*/ 532 w 540"/>
              <a:gd name="T69" fmla="*/ 372 h 432"/>
              <a:gd name="T70" fmla="*/ 540 w 540"/>
              <a:gd name="T71" fmla="*/ 380 h 432"/>
              <a:gd name="T72" fmla="*/ 540 w 540"/>
              <a:gd name="T73" fmla="*/ 392 h 432"/>
              <a:gd name="T74" fmla="*/ 524 w 540"/>
              <a:gd name="T75" fmla="*/ 396 h 432"/>
              <a:gd name="T76" fmla="*/ 500 w 540"/>
              <a:gd name="T77" fmla="*/ 400 h 432"/>
              <a:gd name="T78" fmla="*/ 448 w 540"/>
              <a:gd name="T79" fmla="*/ 396 h 432"/>
              <a:gd name="T80" fmla="*/ 412 w 540"/>
              <a:gd name="T81" fmla="*/ 396 h 432"/>
              <a:gd name="T82" fmla="*/ 384 w 540"/>
              <a:gd name="T83" fmla="*/ 392 h 432"/>
              <a:gd name="T84" fmla="*/ 368 w 540"/>
              <a:gd name="T85" fmla="*/ 392 h 432"/>
              <a:gd name="T86" fmla="*/ 344 w 540"/>
              <a:gd name="T87" fmla="*/ 392 h 432"/>
              <a:gd name="T88" fmla="*/ 308 w 540"/>
              <a:gd name="T89" fmla="*/ 396 h 432"/>
              <a:gd name="T90" fmla="*/ 232 w 540"/>
              <a:gd name="T91" fmla="*/ 400 h 432"/>
              <a:gd name="T92" fmla="*/ 144 w 540"/>
              <a:gd name="T93" fmla="*/ 408 h 432"/>
              <a:gd name="T94" fmla="*/ 104 w 540"/>
              <a:gd name="T95" fmla="*/ 412 h 432"/>
              <a:gd name="T96" fmla="*/ 76 w 540"/>
              <a:gd name="T97" fmla="*/ 420 h 4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540" h="432">
                <a:moveTo>
                  <a:pt x="72" y="420"/>
                </a:moveTo>
                <a:lnTo>
                  <a:pt x="60" y="424"/>
                </a:lnTo>
                <a:lnTo>
                  <a:pt x="52" y="428"/>
                </a:lnTo>
                <a:lnTo>
                  <a:pt x="48" y="428"/>
                </a:lnTo>
                <a:lnTo>
                  <a:pt x="40" y="432"/>
                </a:lnTo>
                <a:lnTo>
                  <a:pt x="32" y="428"/>
                </a:lnTo>
                <a:lnTo>
                  <a:pt x="28" y="428"/>
                </a:lnTo>
                <a:lnTo>
                  <a:pt x="24" y="424"/>
                </a:lnTo>
                <a:lnTo>
                  <a:pt x="16" y="416"/>
                </a:lnTo>
                <a:lnTo>
                  <a:pt x="8" y="408"/>
                </a:lnTo>
                <a:lnTo>
                  <a:pt x="4" y="404"/>
                </a:lnTo>
                <a:lnTo>
                  <a:pt x="4" y="400"/>
                </a:lnTo>
                <a:lnTo>
                  <a:pt x="0" y="392"/>
                </a:lnTo>
                <a:lnTo>
                  <a:pt x="4" y="388"/>
                </a:lnTo>
                <a:lnTo>
                  <a:pt x="4" y="384"/>
                </a:lnTo>
                <a:lnTo>
                  <a:pt x="8" y="376"/>
                </a:lnTo>
                <a:lnTo>
                  <a:pt x="16" y="372"/>
                </a:lnTo>
                <a:lnTo>
                  <a:pt x="16" y="372"/>
                </a:lnTo>
                <a:lnTo>
                  <a:pt x="20" y="368"/>
                </a:lnTo>
                <a:lnTo>
                  <a:pt x="20" y="364"/>
                </a:lnTo>
                <a:lnTo>
                  <a:pt x="20" y="360"/>
                </a:lnTo>
                <a:lnTo>
                  <a:pt x="24" y="352"/>
                </a:lnTo>
                <a:lnTo>
                  <a:pt x="24" y="344"/>
                </a:lnTo>
                <a:lnTo>
                  <a:pt x="24" y="336"/>
                </a:lnTo>
                <a:lnTo>
                  <a:pt x="24" y="328"/>
                </a:lnTo>
                <a:lnTo>
                  <a:pt x="28" y="316"/>
                </a:lnTo>
                <a:lnTo>
                  <a:pt x="28" y="304"/>
                </a:lnTo>
                <a:lnTo>
                  <a:pt x="28" y="292"/>
                </a:lnTo>
                <a:lnTo>
                  <a:pt x="28" y="276"/>
                </a:lnTo>
                <a:lnTo>
                  <a:pt x="28" y="260"/>
                </a:lnTo>
                <a:lnTo>
                  <a:pt x="28" y="244"/>
                </a:lnTo>
                <a:lnTo>
                  <a:pt x="32" y="228"/>
                </a:lnTo>
                <a:lnTo>
                  <a:pt x="32" y="208"/>
                </a:lnTo>
                <a:lnTo>
                  <a:pt x="32" y="172"/>
                </a:lnTo>
                <a:lnTo>
                  <a:pt x="32" y="140"/>
                </a:lnTo>
                <a:lnTo>
                  <a:pt x="28" y="112"/>
                </a:lnTo>
                <a:lnTo>
                  <a:pt x="28" y="88"/>
                </a:lnTo>
                <a:lnTo>
                  <a:pt x="28" y="68"/>
                </a:lnTo>
                <a:lnTo>
                  <a:pt x="24" y="52"/>
                </a:lnTo>
                <a:lnTo>
                  <a:pt x="24" y="36"/>
                </a:lnTo>
                <a:lnTo>
                  <a:pt x="20" y="28"/>
                </a:lnTo>
                <a:lnTo>
                  <a:pt x="16" y="16"/>
                </a:lnTo>
                <a:lnTo>
                  <a:pt x="16" y="8"/>
                </a:lnTo>
                <a:lnTo>
                  <a:pt x="16" y="4"/>
                </a:lnTo>
                <a:lnTo>
                  <a:pt x="20" y="0"/>
                </a:lnTo>
                <a:lnTo>
                  <a:pt x="28" y="0"/>
                </a:lnTo>
                <a:lnTo>
                  <a:pt x="40" y="4"/>
                </a:lnTo>
                <a:lnTo>
                  <a:pt x="48" y="8"/>
                </a:lnTo>
                <a:lnTo>
                  <a:pt x="56" y="8"/>
                </a:lnTo>
                <a:lnTo>
                  <a:pt x="68" y="12"/>
                </a:lnTo>
                <a:lnTo>
                  <a:pt x="76" y="16"/>
                </a:lnTo>
                <a:lnTo>
                  <a:pt x="76" y="44"/>
                </a:lnTo>
                <a:lnTo>
                  <a:pt x="76" y="72"/>
                </a:lnTo>
                <a:lnTo>
                  <a:pt x="76" y="96"/>
                </a:lnTo>
                <a:lnTo>
                  <a:pt x="76" y="120"/>
                </a:lnTo>
                <a:lnTo>
                  <a:pt x="76" y="144"/>
                </a:lnTo>
                <a:lnTo>
                  <a:pt x="76" y="164"/>
                </a:lnTo>
                <a:lnTo>
                  <a:pt x="76" y="184"/>
                </a:lnTo>
                <a:lnTo>
                  <a:pt x="76" y="204"/>
                </a:lnTo>
                <a:lnTo>
                  <a:pt x="76" y="220"/>
                </a:lnTo>
                <a:lnTo>
                  <a:pt x="76" y="236"/>
                </a:lnTo>
                <a:lnTo>
                  <a:pt x="76" y="252"/>
                </a:lnTo>
                <a:lnTo>
                  <a:pt x="76" y="268"/>
                </a:lnTo>
                <a:lnTo>
                  <a:pt x="76" y="280"/>
                </a:lnTo>
                <a:lnTo>
                  <a:pt x="76" y="288"/>
                </a:lnTo>
                <a:lnTo>
                  <a:pt x="76" y="300"/>
                </a:lnTo>
                <a:lnTo>
                  <a:pt x="76" y="308"/>
                </a:lnTo>
                <a:lnTo>
                  <a:pt x="72" y="324"/>
                </a:lnTo>
                <a:lnTo>
                  <a:pt x="72" y="336"/>
                </a:lnTo>
                <a:lnTo>
                  <a:pt x="72" y="348"/>
                </a:lnTo>
                <a:lnTo>
                  <a:pt x="72" y="356"/>
                </a:lnTo>
                <a:lnTo>
                  <a:pt x="72" y="364"/>
                </a:lnTo>
                <a:lnTo>
                  <a:pt x="72" y="368"/>
                </a:lnTo>
                <a:lnTo>
                  <a:pt x="72" y="372"/>
                </a:lnTo>
                <a:lnTo>
                  <a:pt x="76" y="372"/>
                </a:lnTo>
                <a:lnTo>
                  <a:pt x="76" y="372"/>
                </a:lnTo>
                <a:lnTo>
                  <a:pt x="80" y="372"/>
                </a:lnTo>
                <a:lnTo>
                  <a:pt x="88" y="372"/>
                </a:lnTo>
                <a:lnTo>
                  <a:pt x="100" y="372"/>
                </a:lnTo>
                <a:lnTo>
                  <a:pt x="124" y="368"/>
                </a:lnTo>
                <a:lnTo>
                  <a:pt x="144" y="368"/>
                </a:lnTo>
                <a:lnTo>
                  <a:pt x="152" y="368"/>
                </a:lnTo>
                <a:lnTo>
                  <a:pt x="160" y="368"/>
                </a:lnTo>
                <a:lnTo>
                  <a:pt x="176" y="368"/>
                </a:lnTo>
                <a:lnTo>
                  <a:pt x="192" y="364"/>
                </a:lnTo>
                <a:lnTo>
                  <a:pt x="200" y="364"/>
                </a:lnTo>
                <a:lnTo>
                  <a:pt x="212" y="364"/>
                </a:lnTo>
                <a:lnTo>
                  <a:pt x="228" y="364"/>
                </a:lnTo>
                <a:lnTo>
                  <a:pt x="244" y="360"/>
                </a:lnTo>
                <a:lnTo>
                  <a:pt x="264" y="360"/>
                </a:lnTo>
                <a:lnTo>
                  <a:pt x="284" y="360"/>
                </a:lnTo>
                <a:lnTo>
                  <a:pt x="308" y="356"/>
                </a:lnTo>
                <a:lnTo>
                  <a:pt x="336" y="356"/>
                </a:lnTo>
                <a:lnTo>
                  <a:pt x="360" y="356"/>
                </a:lnTo>
                <a:lnTo>
                  <a:pt x="384" y="356"/>
                </a:lnTo>
                <a:lnTo>
                  <a:pt x="408" y="352"/>
                </a:lnTo>
                <a:lnTo>
                  <a:pt x="424" y="352"/>
                </a:lnTo>
                <a:lnTo>
                  <a:pt x="440" y="352"/>
                </a:lnTo>
                <a:lnTo>
                  <a:pt x="456" y="352"/>
                </a:lnTo>
                <a:lnTo>
                  <a:pt x="468" y="352"/>
                </a:lnTo>
                <a:lnTo>
                  <a:pt x="476" y="352"/>
                </a:lnTo>
                <a:lnTo>
                  <a:pt x="492" y="352"/>
                </a:lnTo>
                <a:lnTo>
                  <a:pt x="504" y="356"/>
                </a:lnTo>
                <a:lnTo>
                  <a:pt x="516" y="364"/>
                </a:lnTo>
                <a:lnTo>
                  <a:pt x="532" y="372"/>
                </a:lnTo>
                <a:lnTo>
                  <a:pt x="536" y="376"/>
                </a:lnTo>
                <a:lnTo>
                  <a:pt x="540" y="380"/>
                </a:lnTo>
                <a:lnTo>
                  <a:pt x="540" y="380"/>
                </a:lnTo>
                <a:lnTo>
                  <a:pt x="540" y="384"/>
                </a:lnTo>
                <a:lnTo>
                  <a:pt x="540" y="388"/>
                </a:lnTo>
                <a:lnTo>
                  <a:pt x="540" y="392"/>
                </a:lnTo>
                <a:lnTo>
                  <a:pt x="536" y="392"/>
                </a:lnTo>
                <a:lnTo>
                  <a:pt x="532" y="396"/>
                </a:lnTo>
                <a:lnTo>
                  <a:pt x="524" y="396"/>
                </a:lnTo>
                <a:lnTo>
                  <a:pt x="516" y="400"/>
                </a:lnTo>
                <a:lnTo>
                  <a:pt x="508" y="400"/>
                </a:lnTo>
                <a:lnTo>
                  <a:pt x="500" y="400"/>
                </a:lnTo>
                <a:lnTo>
                  <a:pt x="488" y="400"/>
                </a:lnTo>
                <a:lnTo>
                  <a:pt x="476" y="400"/>
                </a:lnTo>
                <a:lnTo>
                  <a:pt x="448" y="396"/>
                </a:lnTo>
                <a:lnTo>
                  <a:pt x="436" y="396"/>
                </a:lnTo>
                <a:lnTo>
                  <a:pt x="424" y="396"/>
                </a:lnTo>
                <a:lnTo>
                  <a:pt x="412" y="396"/>
                </a:lnTo>
                <a:lnTo>
                  <a:pt x="400" y="396"/>
                </a:lnTo>
                <a:lnTo>
                  <a:pt x="392" y="392"/>
                </a:lnTo>
                <a:lnTo>
                  <a:pt x="384" y="392"/>
                </a:lnTo>
                <a:lnTo>
                  <a:pt x="380" y="392"/>
                </a:lnTo>
                <a:lnTo>
                  <a:pt x="372" y="392"/>
                </a:lnTo>
                <a:lnTo>
                  <a:pt x="368" y="392"/>
                </a:lnTo>
                <a:lnTo>
                  <a:pt x="360" y="392"/>
                </a:lnTo>
                <a:lnTo>
                  <a:pt x="352" y="392"/>
                </a:lnTo>
                <a:lnTo>
                  <a:pt x="344" y="392"/>
                </a:lnTo>
                <a:lnTo>
                  <a:pt x="336" y="392"/>
                </a:lnTo>
                <a:lnTo>
                  <a:pt x="324" y="396"/>
                </a:lnTo>
                <a:lnTo>
                  <a:pt x="308" y="396"/>
                </a:lnTo>
                <a:lnTo>
                  <a:pt x="296" y="396"/>
                </a:lnTo>
                <a:lnTo>
                  <a:pt x="264" y="396"/>
                </a:lnTo>
                <a:lnTo>
                  <a:pt x="232" y="400"/>
                </a:lnTo>
                <a:lnTo>
                  <a:pt x="196" y="404"/>
                </a:lnTo>
                <a:lnTo>
                  <a:pt x="164" y="404"/>
                </a:lnTo>
                <a:lnTo>
                  <a:pt x="144" y="408"/>
                </a:lnTo>
                <a:lnTo>
                  <a:pt x="132" y="408"/>
                </a:lnTo>
                <a:lnTo>
                  <a:pt x="116" y="408"/>
                </a:lnTo>
                <a:lnTo>
                  <a:pt x="104" y="412"/>
                </a:lnTo>
                <a:lnTo>
                  <a:pt x="96" y="412"/>
                </a:lnTo>
                <a:lnTo>
                  <a:pt x="84" y="416"/>
                </a:lnTo>
                <a:lnTo>
                  <a:pt x="76" y="420"/>
                </a:lnTo>
                <a:lnTo>
                  <a:pt x="72" y="420"/>
                </a:lnTo>
                <a:lnTo>
                  <a:pt x="72" y="420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9" name="Freeform 441">
            <a:extLst>
              <a:ext uri="{FF2B5EF4-FFF2-40B4-BE49-F238E27FC236}">
                <a16:creationId xmlns:a16="http://schemas.microsoft.com/office/drawing/2014/main" id="{4A321040-D507-457C-9107-00AC67C18573}"/>
              </a:ext>
            </a:extLst>
          </p:cNvPr>
          <p:cNvSpPr>
            <a:spLocks/>
          </p:cNvSpPr>
          <p:nvPr/>
        </p:nvSpPr>
        <p:spPr bwMode="auto">
          <a:xfrm>
            <a:off x="9202139" y="978492"/>
            <a:ext cx="548289" cy="770442"/>
          </a:xfrm>
          <a:custGeom>
            <a:avLst/>
            <a:gdLst>
              <a:gd name="T0" fmla="*/ 24 w 148"/>
              <a:gd name="T1" fmla="*/ 100 h 148"/>
              <a:gd name="T2" fmla="*/ 40 w 148"/>
              <a:gd name="T3" fmla="*/ 84 h 148"/>
              <a:gd name="T4" fmla="*/ 56 w 148"/>
              <a:gd name="T5" fmla="*/ 68 h 148"/>
              <a:gd name="T6" fmla="*/ 64 w 148"/>
              <a:gd name="T7" fmla="*/ 56 h 148"/>
              <a:gd name="T8" fmla="*/ 72 w 148"/>
              <a:gd name="T9" fmla="*/ 40 h 148"/>
              <a:gd name="T10" fmla="*/ 76 w 148"/>
              <a:gd name="T11" fmla="*/ 32 h 148"/>
              <a:gd name="T12" fmla="*/ 80 w 148"/>
              <a:gd name="T13" fmla="*/ 24 h 148"/>
              <a:gd name="T14" fmla="*/ 80 w 148"/>
              <a:gd name="T15" fmla="*/ 16 h 148"/>
              <a:gd name="T16" fmla="*/ 80 w 148"/>
              <a:gd name="T17" fmla="*/ 12 h 148"/>
              <a:gd name="T18" fmla="*/ 76 w 148"/>
              <a:gd name="T19" fmla="*/ 8 h 148"/>
              <a:gd name="T20" fmla="*/ 76 w 148"/>
              <a:gd name="T21" fmla="*/ 4 h 148"/>
              <a:gd name="T22" fmla="*/ 76 w 148"/>
              <a:gd name="T23" fmla="*/ 4 h 148"/>
              <a:gd name="T24" fmla="*/ 80 w 148"/>
              <a:gd name="T25" fmla="*/ 0 h 148"/>
              <a:gd name="T26" fmla="*/ 88 w 148"/>
              <a:gd name="T27" fmla="*/ 0 h 148"/>
              <a:gd name="T28" fmla="*/ 96 w 148"/>
              <a:gd name="T29" fmla="*/ 0 h 148"/>
              <a:gd name="T30" fmla="*/ 108 w 148"/>
              <a:gd name="T31" fmla="*/ 0 h 148"/>
              <a:gd name="T32" fmla="*/ 124 w 148"/>
              <a:gd name="T33" fmla="*/ 4 h 148"/>
              <a:gd name="T34" fmla="*/ 132 w 148"/>
              <a:gd name="T35" fmla="*/ 12 h 148"/>
              <a:gd name="T36" fmla="*/ 140 w 148"/>
              <a:gd name="T37" fmla="*/ 16 h 148"/>
              <a:gd name="T38" fmla="*/ 144 w 148"/>
              <a:gd name="T39" fmla="*/ 20 h 148"/>
              <a:gd name="T40" fmla="*/ 144 w 148"/>
              <a:gd name="T41" fmla="*/ 24 h 148"/>
              <a:gd name="T42" fmla="*/ 148 w 148"/>
              <a:gd name="T43" fmla="*/ 24 h 148"/>
              <a:gd name="T44" fmla="*/ 144 w 148"/>
              <a:gd name="T45" fmla="*/ 28 h 148"/>
              <a:gd name="T46" fmla="*/ 140 w 148"/>
              <a:gd name="T47" fmla="*/ 36 h 148"/>
              <a:gd name="T48" fmla="*/ 136 w 148"/>
              <a:gd name="T49" fmla="*/ 44 h 148"/>
              <a:gd name="T50" fmla="*/ 124 w 148"/>
              <a:gd name="T51" fmla="*/ 60 h 148"/>
              <a:gd name="T52" fmla="*/ 116 w 148"/>
              <a:gd name="T53" fmla="*/ 68 h 148"/>
              <a:gd name="T54" fmla="*/ 108 w 148"/>
              <a:gd name="T55" fmla="*/ 76 h 148"/>
              <a:gd name="T56" fmla="*/ 92 w 148"/>
              <a:gd name="T57" fmla="*/ 96 h 148"/>
              <a:gd name="T58" fmla="*/ 72 w 148"/>
              <a:gd name="T59" fmla="*/ 112 h 148"/>
              <a:gd name="T60" fmla="*/ 56 w 148"/>
              <a:gd name="T61" fmla="*/ 124 h 148"/>
              <a:gd name="T62" fmla="*/ 40 w 148"/>
              <a:gd name="T63" fmla="*/ 136 h 148"/>
              <a:gd name="T64" fmla="*/ 24 w 148"/>
              <a:gd name="T65" fmla="*/ 140 h 148"/>
              <a:gd name="T66" fmla="*/ 12 w 148"/>
              <a:gd name="T67" fmla="*/ 144 h 148"/>
              <a:gd name="T68" fmla="*/ 8 w 148"/>
              <a:gd name="T69" fmla="*/ 148 h 148"/>
              <a:gd name="T70" fmla="*/ 4 w 148"/>
              <a:gd name="T71" fmla="*/ 148 h 148"/>
              <a:gd name="T72" fmla="*/ 0 w 148"/>
              <a:gd name="T73" fmla="*/ 148 h 148"/>
              <a:gd name="T74" fmla="*/ 0 w 148"/>
              <a:gd name="T75" fmla="*/ 144 h 148"/>
              <a:gd name="T76" fmla="*/ 0 w 148"/>
              <a:gd name="T77" fmla="*/ 144 h 148"/>
              <a:gd name="T78" fmla="*/ 0 w 148"/>
              <a:gd name="T79" fmla="*/ 140 h 148"/>
              <a:gd name="T80" fmla="*/ 0 w 148"/>
              <a:gd name="T81" fmla="*/ 136 h 148"/>
              <a:gd name="T82" fmla="*/ 4 w 148"/>
              <a:gd name="T83" fmla="*/ 132 h 148"/>
              <a:gd name="T84" fmla="*/ 8 w 148"/>
              <a:gd name="T85" fmla="*/ 128 h 148"/>
              <a:gd name="T86" fmla="*/ 12 w 148"/>
              <a:gd name="T87" fmla="*/ 120 h 148"/>
              <a:gd name="T88" fmla="*/ 20 w 148"/>
              <a:gd name="T89" fmla="*/ 112 h 148"/>
              <a:gd name="T90" fmla="*/ 24 w 148"/>
              <a:gd name="T91" fmla="*/ 100 h 148"/>
              <a:gd name="T92" fmla="*/ 24 w 148"/>
              <a:gd name="T93" fmla="*/ 100 h 1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48" h="148">
                <a:moveTo>
                  <a:pt x="24" y="100"/>
                </a:moveTo>
                <a:lnTo>
                  <a:pt x="40" y="84"/>
                </a:lnTo>
                <a:lnTo>
                  <a:pt x="56" y="68"/>
                </a:lnTo>
                <a:lnTo>
                  <a:pt x="64" y="56"/>
                </a:lnTo>
                <a:lnTo>
                  <a:pt x="72" y="40"/>
                </a:lnTo>
                <a:lnTo>
                  <a:pt x="76" y="32"/>
                </a:lnTo>
                <a:lnTo>
                  <a:pt x="80" y="24"/>
                </a:lnTo>
                <a:lnTo>
                  <a:pt x="80" y="16"/>
                </a:lnTo>
                <a:lnTo>
                  <a:pt x="80" y="12"/>
                </a:lnTo>
                <a:lnTo>
                  <a:pt x="76" y="8"/>
                </a:lnTo>
                <a:lnTo>
                  <a:pt x="76" y="4"/>
                </a:lnTo>
                <a:lnTo>
                  <a:pt x="76" y="4"/>
                </a:lnTo>
                <a:lnTo>
                  <a:pt x="80" y="0"/>
                </a:lnTo>
                <a:lnTo>
                  <a:pt x="88" y="0"/>
                </a:lnTo>
                <a:lnTo>
                  <a:pt x="96" y="0"/>
                </a:lnTo>
                <a:lnTo>
                  <a:pt x="108" y="0"/>
                </a:lnTo>
                <a:lnTo>
                  <a:pt x="124" y="4"/>
                </a:lnTo>
                <a:lnTo>
                  <a:pt x="132" y="12"/>
                </a:lnTo>
                <a:lnTo>
                  <a:pt x="140" y="16"/>
                </a:lnTo>
                <a:lnTo>
                  <a:pt x="144" y="20"/>
                </a:lnTo>
                <a:lnTo>
                  <a:pt x="144" y="24"/>
                </a:lnTo>
                <a:lnTo>
                  <a:pt x="148" y="24"/>
                </a:lnTo>
                <a:lnTo>
                  <a:pt x="144" y="28"/>
                </a:lnTo>
                <a:lnTo>
                  <a:pt x="140" y="36"/>
                </a:lnTo>
                <a:lnTo>
                  <a:pt x="136" y="44"/>
                </a:lnTo>
                <a:lnTo>
                  <a:pt x="124" y="60"/>
                </a:lnTo>
                <a:lnTo>
                  <a:pt x="116" y="68"/>
                </a:lnTo>
                <a:lnTo>
                  <a:pt x="108" y="76"/>
                </a:lnTo>
                <a:lnTo>
                  <a:pt x="92" y="96"/>
                </a:lnTo>
                <a:lnTo>
                  <a:pt x="72" y="112"/>
                </a:lnTo>
                <a:lnTo>
                  <a:pt x="56" y="124"/>
                </a:lnTo>
                <a:lnTo>
                  <a:pt x="40" y="136"/>
                </a:lnTo>
                <a:lnTo>
                  <a:pt x="24" y="140"/>
                </a:lnTo>
                <a:lnTo>
                  <a:pt x="12" y="144"/>
                </a:lnTo>
                <a:lnTo>
                  <a:pt x="8" y="148"/>
                </a:lnTo>
                <a:lnTo>
                  <a:pt x="4" y="148"/>
                </a:lnTo>
                <a:lnTo>
                  <a:pt x="0" y="148"/>
                </a:lnTo>
                <a:lnTo>
                  <a:pt x="0" y="144"/>
                </a:lnTo>
                <a:lnTo>
                  <a:pt x="0" y="144"/>
                </a:lnTo>
                <a:lnTo>
                  <a:pt x="0" y="140"/>
                </a:lnTo>
                <a:lnTo>
                  <a:pt x="0" y="136"/>
                </a:lnTo>
                <a:lnTo>
                  <a:pt x="4" y="132"/>
                </a:lnTo>
                <a:lnTo>
                  <a:pt x="8" y="128"/>
                </a:lnTo>
                <a:lnTo>
                  <a:pt x="12" y="120"/>
                </a:lnTo>
                <a:lnTo>
                  <a:pt x="20" y="112"/>
                </a:lnTo>
                <a:lnTo>
                  <a:pt x="24" y="100"/>
                </a:lnTo>
                <a:lnTo>
                  <a:pt x="24" y="100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0" name="Freeform 442">
            <a:extLst>
              <a:ext uri="{FF2B5EF4-FFF2-40B4-BE49-F238E27FC236}">
                <a16:creationId xmlns:a16="http://schemas.microsoft.com/office/drawing/2014/main" id="{A7683E35-F0C4-4F70-A2CC-BE663A41B966}"/>
              </a:ext>
            </a:extLst>
          </p:cNvPr>
          <p:cNvSpPr>
            <a:spLocks/>
          </p:cNvSpPr>
          <p:nvPr/>
        </p:nvSpPr>
        <p:spPr bwMode="auto">
          <a:xfrm>
            <a:off x="9172502" y="1436593"/>
            <a:ext cx="607564" cy="1166074"/>
          </a:xfrm>
          <a:custGeom>
            <a:avLst/>
            <a:gdLst>
              <a:gd name="T0" fmla="*/ 88 w 164"/>
              <a:gd name="T1" fmla="*/ 180 h 224"/>
              <a:gd name="T2" fmla="*/ 72 w 164"/>
              <a:gd name="T3" fmla="*/ 188 h 224"/>
              <a:gd name="T4" fmla="*/ 60 w 164"/>
              <a:gd name="T5" fmla="*/ 200 h 224"/>
              <a:gd name="T6" fmla="*/ 44 w 164"/>
              <a:gd name="T7" fmla="*/ 208 h 224"/>
              <a:gd name="T8" fmla="*/ 32 w 164"/>
              <a:gd name="T9" fmla="*/ 212 h 224"/>
              <a:gd name="T10" fmla="*/ 24 w 164"/>
              <a:gd name="T11" fmla="*/ 216 h 224"/>
              <a:gd name="T12" fmla="*/ 16 w 164"/>
              <a:gd name="T13" fmla="*/ 216 h 224"/>
              <a:gd name="T14" fmla="*/ 12 w 164"/>
              <a:gd name="T15" fmla="*/ 220 h 224"/>
              <a:gd name="T16" fmla="*/ 8 w 164"/>
              <a:gd name="T17" fmla="*/ 220 h 224"/>
              <a:gd name="T18" fmla="*/ 4 w 164"/>
              <a:gd name="T19" fmla="*/ 224 h 224"/>
              <a:gd name="T20" fmla="*/ 0 w 164"/>
              <a:gd name="T21" fmla="*/ 224 h 224"/>
              <a:gd name="T22" fmla="*/ 0 w 164"/>
              <a:gd name="T23" fmla="*/ 224 h 224"/>
              <a:gd name="T24" fmla="*/ 0 w 164"/>
              <a:gd name="T25" fmla="*/ 224 h 224"/>
              <a:gd name="T26" fmla="*/ 4 w 164"/>
              <a:gd name="T27" fmla="*/ 220 h 224"/>
              <a:gd name="T28" fmla="*/ 4 w 164"/>
              <a:gd name="T29" fmla="*/ 220 h 224"/>
              <a:gd name="T30" fmla="*/ 8 w 164"/>
              <a:gd name="T31" fmla="*/ 216 h 224"/>
              <a:gd name="T32" fmla="*/ 16 w 164"/>
              <a:gd name="T33" fmla="*/ 216 h 224"/>
              <a:gd name="T34" fmla="*/ 20 w 164"/>
              <a:gd name="T35" fmla="*/ 212 h 224"/>
              <a:gd name="T36" fmla="*/ 28 w 164"/>
              <a:gd name="T37" fmla="*/ 208 h 224"/>
              <a:gd name="T38" fmla="*/ 44 w 164"/>
              <a:gd name="T39" fmla="*/ 200 h 224"/>
              <a:gd name="T40" fmla="*/ 60 w 164"/>
              <a:gd name="T41" fmla="*/ 188 h 224"/>
              <a:gd name="T42" fmla="*/ 72 w 164"/>
              <a:gd name="T43" fmla="*/ 176 h 224"/>
              <a:gd name="T44" fmla="*/ 88 w 164"/>
              <a:gd name="T45" fmla="*/ 160 h 224"/>
              <a:gd name="T46" fmla="*/ 104 w 164"/>
              <a:gd name="T47" fmla="*/ 144 h 224"/>
              <a:gd name="T48" fmla="*/ 116 w 164"/>
              <a:gd name="T49" fmla="*/ 128 h 224"/>
              <a:gd name="T50" fmla="*/ 124 w 164"/>
              <a:gd name="T51" fmla="*/ 112 h 224"/>
              <a:gd name="T52" fmla="*/ 132 w 164"/>
              <a:gd name="T53" fmla="*/ 96 h 224"/>
              <a:gd name="T54" fmla="*/ 136 w 164"/>
              <a:gd name="T55" fmla="*/ 88 h 224"/>
              <a:gd name="T56" fmla="*/ 136 w 164"/>
              <a:gd name="T57" fmla="*/ 80 h 224"/>
              <a:gd name="T58" fmla="*/ 140 w 164"/>
              <a:gd name="T59" fmla="*/ 72 h 224"/>
              <a:gd name="T60" fmla="*/ 140 w 164"/>
              <a:gd name="T61" fmla="*/ 60 h 224"/>
              <a:gd name="T62" fmla="*/ 140 w 164"/>
              <a:gd name="T63" fmla="*/ 48 h 224"/>
              <a:gd name="T64" fmla="*/ 140 w 164"/>
              <a:gd name="T65" fmla="*/ 32 h 224"/>
              <a:gd name="T66" fmla="*/ 140 w 164"/>
              <a:gd name="T67" fmla="*/ 16 h 224"/>
              <a:gd name="T68" fmla="*/ 144 w 164"/>
              <a:gd name="T69" fmla="*/ 0 h 224"/>
              <a:gd name="T70" fmla="*/ 164 w 164"/>
              <a:gd name="T71" fmla="*/ 0 h 224"/>
              <a:gd name="T72" fmla="*/ 160 w 164"/>
              <a:gd name="T73" fmla="*/ 16 h 224"/>
              <a:gd name="T74" fmla="*/ 160 w 164"/>
              <a:gd name="T75" fmla="*/ 28 h 224"/>
              <a:gd name="T76" fmla="*/ 160 w 164"/>
              <a:gd name="T77" fmla="*/ 52 h 224"/>
              <a:gd name="T78" fmla="*/ 156 w 164"/>
              <a:gd name="T79" fmla="*/ 72 h 224"/>
              <a:gd name="T80" fmla="*/ 152 w 164"/>
              <a:gd name="T81" fmla="*/ 88 h 224"/>
              <a:gd name="T82" fmla="*/ 148 w 164"/>
              <a:gd name="T83" fmla="*/ 104 h 224"/>
              <a:gd name="T84" fmla="*/ 144 w 164"/>
              <a:gd name="T85" fmla="*/ 116 h 224"/>
              <a:gd name="T86" fmla="*/ 136 w 164"/>
              <a:gd name="T87" fmla="*/ 128 h 224"/>
              <a:gd name="T88" fmla="*/ 132 w 164"/>
              <a:gd name="T89" fmla="*/ 140 h 224"/>
              <a:gd name="T90" fmla="*/ 120 w 164"/>
              <a:gd name="T91" fmla="*/ 148 h 224"/>
              <a:gd name="T92" fmla="*/ 112 w 164"/>
              <a:gd name="T93" fmla="*/ 160 h 224"/>
              <a:gd name="T94" fmla="*/ 100 w 164"/>
              <a:gd name="T95" fmla="*/ 172 h 224"/>
              <a:gd name="T96" fmla="*/ 88 w 164"/>
              <a:gd name="T97" fmla="*/ 180 h 224"/>
              <a:gd name="T98" fmla="*/ 88 w 164"/>
              <a:gd name="T99" fmla="*/ 180 h 2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64" h="224">
                <a:moveTo>
                  <a:pt x="88" y="180"/>
                </a:moveTo>
                <a:lnTo>
                  <a:pt x="72" y="188"/>
                </a:lnTo>
                <a:lnTo>
                  <a:pt x="60" y="200"/>
                </a:lnTo>
                <a:lnTo>
                  <a:pt x="44" y="208"/>
                </a:lnTo>
                <a:lnTo>
                  <a:pt x="32" y="212"/>
                </a:lnTo>
                <a:lnTo>
                  <a:pt x="24" y="216"/>
                </a:lnTo>
                <a:lnTo>
                  <a:pt x="16" y="216"/>
                </a:lnTo>
                <a:lnTo>
                  <a:pt x="12" y="220"/>
                </a:lnTo>
                <a:lnTo>
                  <a:pt x="8" y="220"/>
                </a:lnTo>
                <a:lnTo>
                  <a:pt x="4" y="224"/>
                </a:lnTo>
                <a:lnTo>
                  <a:pt x="0" y="224"/>
                </a:lnTo>
                <a:lnTo>
                  <a:pt x="0" y="224"/>
                </a:lnTo>
                <a:lnTo>
                  <a:pt x="0" y="224"/>
                </a:lnTo>
                <a:lnTo>
                  <a:pt x="4" y="220"/>
                </a:lnTo>
                <a:lnTo>
                  <a:pt x="4" y="220"/>
                </a:lnTo>
                <a:lnTo>
                  <a:pt x="8" y="216"/>
                </a:lnTo>
                <a:lnTo>
                  <a:pt x="16" y="216"/>
                </a:lnTo>
                <a:lnTo>
                  <a:pt x="20" y="212"/>
                </a:lnTo>
                <a:lnTo>
                  <a:pt x="28" y="208"/>
                </a:lnTo>
                <a:lnTo>
                  <a:pt x="44" y="200"/>
                </a:lnTo>
                <a:lnTo>
                  <a:pt x="60" y="188"/>
                </a:lnTo>
                <a:lnTo>
                  <a:pt x="72" y="176"/>
                </a:lnTo>
                <a:lnTo>
                  <a:pt x="88" y="160"/>
                </a:lnTo>
                <a:lnTo>
                  <a:pt x="104" y="144"/>
                </a:lnTo>
                <a:lnTo>
                  <a:pt x="116" y="128"/>
                </a:lnTo>
                <a:lnTo>
                  <a:pt x="124" y="112"/>
                </a:lnTo>
                <a:lnTo>
                  <a:pt x="132" y="96"/>
                </a:lnTo>
                <a:lnTo>
                  <a:pt x="136" y="88"/>
                </a:lnTo>
                <a:lnTo>
                  <a:pt x="136" y="80"/>
                </a:lnTo>
                <a:lnTo>
                  <a:pt x="140" y="72"/>
                </a:lnTo>
                <a:lnTo>
                  <a:pt x="140" y="60"/>
                </a:lnTo>
                <a:lnTo>
                  <a:pt x="140" y="48"/>
                </a:lnTo>
                <a:lnTo>
                  <a:pt x="140" y="32"/>
                </a:lnTo>
                <a:lnTo>
                  <a:pt x="140" y="16"/>
                </a:lnTo>
                <a:lnTo>
                  <a:pt x="144" y="0"/>
                </a:lnTo>
                <a:lnTo>
                  <a:pt x="164" y="0"/>
                </a:lnTo>
                <a:lnTo>
                  <a:pt x="160" y="16"/>
                </a:lnTo>
                <a:lnTo>
                  <a:pt x="160" y="28"/>
                </a:lnTo>
                <a:lnTo>
                  <a:pt x="160" y="52"/>
                </a:lnTo>
                <a:lnTo>
                  <a:pt x="156" y="72"/>
                </a:lnTo>
                <a:lnTo>
                  <a:pt x="152" y="88"/>
                </a:lnTo>
                <a:lnTo>
                  <a:pt x="148" y="104"/>
                </a:lnTo>
                <a:lnTo>
                  <a:pt x="144" y="116"/>
                </a:lnTo>
                <a:lnTo>
                  <a:pt x="136" y="128"/>
                </a:lnTo>
                <a:lnTo>
                  <a:pt x="132" y="140"/>
                </a:lnTo>
                <a:lnTo>
                  <a:pt x="120" y="148"/>
                </a:lnTo>
                <a:lnTo>
                  <a:pt x="112" y="160"/>
                </a:lnTo>
                <a:lnTo>
                  <a:pt x="100" y="172"/>
                </a:lnTo>
                <a:lnTo>
                  <a:pt x="88" y="180"/>
                </a:lnTo>
                <a:lnTo>
                  <a:pt x="88" y="180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1" name="Freeform 443">
            <a:extLst>
              <a:ext uri="{FF2B5EF4-FFF2-40B4-BE49-F238E27FC236}">
                <a16:creationId xmlns:a16="http://schemas.microsoft.com/office/drawing/2014/main" id="{977E86CF-BD8F-4728-ACB1-E96A4C94E4EE}"/>
              </a:ext>
            </a:extLst>
          </p:cNvPr>
          <p:cNvSpPr>
            <a:spLocks/>
          </p:cNvSpPr>
          <p:nvPr/>
        </p:nvSpPr>
        <p:spPr bwMode="auto">
          <a:xfrm>
            <a:off x="9439237" y="1207542"/>
            <a:ext cx="829843" cy="291519"/>
          </a:xfrm>
          <a:custGeom>
            <a:avLst/>
            <a:gdLst>
              <a:gd name="T0" fmla="*/ 100 w 224"/>
              <a:gd name="T1" fmla="*/ 12 h 56"/>
              <a:gd name="T2" fmla="*/ 112 w 224"/>
              <a:gd name="T3" fmla="*/ 8 h 56"/>
              <a:gd name="T4" fmla="*/ 124 w 224"/>
              <a:gd name="T5" fmla="*/ 8 h 56"/>
              <a:gd name="T6" fmla="*/ 136 w 224"/>
              <a:gd name="T7" fmla="*/ 4 h 56"/>
              <a:gd name="T8" fmla="*/ 144 w 224"/>
              <a:gd name="T9" fmla="*/ 4 h 56"/>
              <a:gd name="T10" fmla="*/ 156 w 224"/>
              <a:gd name="T11" fmla="*/ 0 h 56"/>
              <a:gd name="T12" fmla="*/ 164 w 224"/>
              <a:gd name="T13" fmla="*/ 0 h 56"/>
              <a:gd name="T14" fmla="*/ 176 w 224"/>
              <a:gd name="T15" fmla="*/ 0 h 56"/>
              <a:gd name="T16" fmla="*/ 184 w 224"/>
              <a:gd name="T17" fmla="*/ 0 h 56"/>
              <a:gd name="T18" fmla="*/ 196 w 224"/>
              <a:gd name="T19" fmla="*/ 0 h 56"/>
              <a:gd name="T20" fmla="*/ 204 w 224"/>
              <a:gd name="T21" fmla="*/ 4 h 56"/>
              <a:gd name="T22" fmla="*/ 212 w 224"/>
              <a:gd name="T23" fmla="*/ 4 h 56"/>
              <a:gd name="T24" fmla="*/ 216 w 224"/>
              <a:gd name="T25" fmla="*/ 8 h 56"/>
              <a:gd name="T26" fmla="*/ 220 w 224"/>
              <a:gd name="T27" fmla="*/ 8 h 56"/>
              <a:gd name="T28" fmla="*/ 224 w 224"/>
              <a:gd name="T29" fmla="*/ 12 h 56"/>
              <a:gd name="T30" fmla="*/ 224 w 224"/>
              <a:gd name="T31" fmla="*/ 20 h 56"/>
              <a:gd name="T32" fmla="*/ 224 w 224"/>
              <a:gd name="T33" fmla="*/ 24 h 56"/>
              <a:gd name="T34" fmla="*/ 220 w 224"/>
              <a:gd name="T35" fmla="*/ 28 h 56"/>
              <a:gd name="T36" fmla="*/ 216 w 224"/>
              <a:gd name="T37" fmla="*/ 32 h 56"/>
              <a:gd name="T38" fmla="*/ 212 w 224"/>
              <a:gd name="T39" fmla="*/ 36 h 56"/>
              <a:gd name="T40" fmla="*/ 204 w 224"/>
              <a:gd name="T41" fmla="*/ 36 h 56"/>
              <a:gd name="T42" fmla="*/ 196 w 224"/>
              <a:gd name="T43" fmla="*/ 40 h 56"/>
              <a:gd name="T44" fmla="*/ 184 w 224"/>
              <a:gd name="T45" fmla="*/ 40 h 56"/>
              <a:gd name="T46" fmla="*/ 180 w 224"/>
              <a:gd name="T47" fmla="*/ 40 h 56"/>
              <a:gd name="T48" fmla="*/ 176 w 224"/>
              <a:gd name="T49" fmla="*/ 44 h 56"/>
              <a:gd name="T50" fmla="*/ 168 w 224"/>
              <a:gd name="T51" fmla="*/ 44 h 56"/>
              <a:gd name="T52" fmla="*/ 160 w 224"/>
              <a:gd name="T53" fmla="*/ 44 h 56"/>
              <a:gd name="T54" fmla="*/ 152 w 224"/>
              <a:gd name="T55" fmla="*/ 44 h 56"/>
              <a:gd name="T56" fmla="*/ 140 w 224"/>
              <a:gd name="T57" fmla="*/ 44 h 56"/>
              <a:gd name="T58" fmla="*/ 128 w 224"/>
              <a:gd name="T59" fmla="*/ 48 h 56"/>
              <a:gd name="T60" fmla="*/ 112 w 224"/>
              <a:gd name="T61" fmla="*/ 48 h 56"/>
              <a:gd name="T62" fmla="*/ 56 w 224"/>
              <a:gd name="T63" fmla="*/ 52 h 56"/>
              <a:gd name="T64" fmla="*/ 0 w 224"/>
              <a:gd name="T65" fmla="*/ 56 h 56"/>
              <a:gd name="T66" fmla="*/ 0 w 224"/>
              <a:gd name="T67" fmla="*/ 24 h 56"/>
              <a:gd name="T68" fmla="*/ 24 w 224"/>
              <a:gd name="T69" fmla="*/ 24 h 56"/>
              <a:gd name="T70" fmla="*/ 44 w 224"/>
              <a:gd name="T71" fmla="*/ 20 h 56"/>
              <a:gd name="T72" fmla="*/ 72 w 224"/>
              <a:gd name="T73" fmla="*/ 16 h 56"/>
              <a:gd name="T74" fmla="*/ 100 w 224"/>
              <a:gd name="T75" fmla="*/ 12 h 56"/>
              <a:gd name="T76" fmla="*/ 100 w 224"/>
              <a:gd name="T77" fmla="*/ 12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224" h="56">
                <a:moveTo>
                  <a:pt x="100" y="12"/>
                </a:moveTo>
                <a:lnTo>
                  <a:pt x="112" y="8"/>
                </a:lnTo>
                <a:lnTo>
                  <a:pt x="124" y="8"/>
                </a:lnTo>
                <a:lnTo>
                  <a:pt x="136" y="4"/>
                </a:lnTo>
                <a:lnTo>
                  <a:pt x="144" y="4"/>
                </a:lnTo>
                <a:lnTo>
                  <a:pt x="156" y="0"/>
                </a:lnTo>
                <a:lnTo>
                  <a:pt x="164" y="0"/>
                </a:lnTo>
                <a:lnTo>
                  <a:pt x="176" y="0"/>
                </a:lnTo>
                <a:lnTo>
                  <a:pt x="184" y="0"/>
                </a:lnTo>
                <a:lnTo>
                  <a:pt x="196" y="0"/>
                </a:lnTo>
                <a:lnTo>
                  <a:pt x="204" y="4"/>
                </a:lnTo>
                <a:lnTo>
                  <a:pt x="212" y="4"/>
                </a:lnTo>
                <a:lnTo>
                  <a:pt x="216" y="8"/>
                </a:lnTo>
                <a:lnTo>
                  <a:pt x="220" y="8"/>
                </a:lnTo>
                <a:lnTo>
                  <a:pt x="224" y="12"/>
                </a:lnTo>
                <a:lnTo>
                  <a:pt x="224" y="20"/>
                </a:lnTo>
                <a:lnTo>
                  <a:pt x="224" y="24"/>
                </a:lnTo>
                <a:lnTo>
                  <a:pt x="220" y="28"/>
                </a:lnTo>
                <a:lnTo>
                  <a:pt x="216" y="32"/>
                </a:lnTo>
                <a:lnTo>
                  <a:pt x="212" y="36"/>
                </a:lnTo>
                <a:lnTo>
                  <a:pt x="204" y="36"/>
                </a:lnTo>
                <a:lnTo>
                  <a:pt x="196" y="40"/>
                </a:lnTo>
                <a:lnTo>
                  <a:pt x="184" y="40"/>
                </a:lnTo>
                <a:lnTo>
                  <a:pt x="180" y="40"/>
                </a:lnTo>
                <a:lnTo>
                  <a:pt x="176" y="44"/>
                </a:lnTo>
                <a:lnTo>
                  <a:pt x="168" y="44"/>
                </a:lnTo>
                <a:lnTo>
                  <a:pt x="160" y="44"/>
                </a:lnTo>
                <a:lnTo>
                  <a:pt x="152" y="44"/>
                </a:lnTo>
                <a:lnTo>
                  <a:pt x="140" y="44"/>
                </a:lnTo>
                <a:lnTo>
                  <a:pt x="128" y="48"/>
                </a:lnTo>
                <a:lnTo>
                  <a:pt x="112" y="48"/>
                </a:lnTo>
                <a:lnTo>
                  <a:pt x="56" y="52"/>
                </a:lnTo>
                <a:lnTo>
                  <a:pt x="0" y="56"/>
                </a:lnTo>
                <a:lnTo>
                  <a:pt x="0" y="24"/>
                </a:lnTo>
                <a:lnTo>
                  <a:pt x="24" y="24"/>
                </a:lnTo>
                <a:lnTo>
                  <a:pt x="44" y="20"/>
                </a:lnTo>
                <a:lnTo>
                  <a:pt x="72" y="16"/>
                </a:lnTo>
                <a:lnTo>
                  <a:pt x="100" y="12"/>
                </a:lnTo>
                <a:lnTo>
                  <a:pt x="100" y="12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2" name="Freeform 444">
            <a:extLst>
              <a:ext uri="{FF2B5EF4-FFF2-40B4-BE49-F238E27FC236}">
                <a16:creationId xmlns:a16="http://schemas.microsoft.com/office/drawing/2014/main" id="{085CB858-8E58-459B-956A-827DAE0D81BC}"/>
              </a:ext>
            </a:extLst>
          </p:cNvPr>
          <p:cNvSpPr>
            <a:spLocks/>
          </p:cNvSpPr>
          <p:nvPr/>
        </p:nvSpPr>
        <p:spPr bwMode="auto">
          <a:xfrm>
            <a:off x="9128046" y="1665643"/>
            <a:ext cx="1348495" cy="333164"/>
          </a:xfrm>
          <a:custGeom>
            <a:avLst/>
            <a:gdLst>
              <a:gd name="T0" fmla="*/ 196 w 364"/>
              <a:gd name="T1" fmla="*/ 12 h 64"/>
              <a:gd name="T2" fmla="*/ 236 w 364"/>
              <a:gd name="T3" fmla="*/ 4 h 64"/>
              <a:gd name="T4" fmla="*/ 268 w 364"/>
              <a:gd name="T5" fmla="*/ 0 h 64"/>
              <a:gd name="T6" fmla="*/ 292 w 364"/>
              <a:gd name="T7" fmla="*/ 0 h 64"/>
              <a:gd name="T8" fmla="*/ 316 w 364"/>
              <a:gd name="T9" fmla="*/ 0 h 64"/>
              <a:gd name="T10" fmla="*/ 340 w 364"/>
              <a:gd name="T11" fmla="*/ 0 h 64"/>
              <a:gd name="T12" fmla="*/ 356 w 364"/>
              <a:gd name="T13" fmla="*/ 4 h 64"/>
              <a:gd name="T14" fmla="*/ 364 w 364"/>
              <a:gd name="T15" fmla="*/ 12 h 64"/>
              <a:gd name="T16" fmla="*/ 364 w 364"/>
              <a:gd name="T17" fmla="*/ 20 h 64"/>
              <a:gd name="T18" fmla="*/ 360 w 364"/>
              <a:gd name="T19" fmla="*/ 28 h 64"/>
              <a:gd name="T20" fmla="*/ 348 w 364"/>
              <a:gd name="T21" fmla="*/ 32 h 64"/>
              <a:gd name="T22" fmla="*/ 332 w 364"/>
              <a:gd name="T23" fmla="*/ 32 h 64"/>
              <a:gd name="T24" fmla="*/ 308 w 364"/>
              <a:gd name="T25" fmla="*/ 36 h 64"/>
              <a:gd name="T26" fmla="*/ 276 w 364"/>
              <a:gd name="T27" fmla="*/ 40 h 64"/>
              <a:gd name="T28" fmla="*/ 216 w 364"/>
              <a:gd name="T29" fmla="*/ 48 h 64"/>
              <a:gd name="T30" fmla="*/ 144 w 364"/>
              <a:gd name="T31" fmla="*/ 56 h 64"/>
              <a:gd name="T32" fmla="*/ 104 w 364"/>
              <a:gd name="T33" fmla="*/ 60 h 64"/>
              <a:gd name="T34" fmla="*/ 80 w 364"/>
              <a:gd name="T35" fmla="*/ 60 h 64"/>
              <a:gd name="T36" fmla="*/ 60 w 364"/>
              <a:gd name="T37" fmla="*/ 64 h 64"/>
              <a:gd name="T38" fmla="*/ 48 w 364"/>
              <a:gd name="T39" fmla="*/ 64 h 64"/>
              <a:gd name="T40" fmla="*/ 40 w 364"/>
              <a:gd name="T41" fmla="*/ 64 h 64"/>
              <a:gd name="T42" fmla="*/ 20 w 364"/>
              <a:gd name="T43" fmla="*/ 56 h 64"/>
              <a:gd name="T44" fmla="*/ 8 w 364"/>
              <a:gd name="T45" fmla="*/ 52 h 64"/>
              <a:gd name="T46" fmla="*/ 4 w 364"/>
              <a:gd name="T47" fmla="*/ 44 h 64"/>
              <a:gd name="T48" fmla="*/ 0 w 364"/>
              <a:gd name="T49" fmla="*/ 40 h 64"/>
              <a:gd name="T50" fmla="*/ 8 w 364"/>
              <a:gd name="T51" fmla="*/ 36 h 64"/>
              <a:gd name="T52" fmla="*/ 24 w 364"/>
              <a:gd name="T53" fmla="*/ 32 h 64"/>
              <a:gd name="T54" fmla="*/ 48 w 364"/>
              <a:gd name="T55" fmla="*/ 28 h 64"/>
              <a:gd name="T56" fmla="*/ 68 w 364"/>
              <a:gd name="T57" fmla="*/ 28 h 64"/>
              <a:gd name="T58" fmla="*/ 92 w 364"/>
              <a:gd name="T59" fmla="*/ 24 h 64"/>
              <a:gd name="T60" fmla="*/ 128 w 364"/>
              <a:gd name="T61" fmla="*/ 20 h 64"/>
              <a:gd name="T62" fmla="*/ 172 w 364"/>
              <a:gd name="T63" fmla="*/ 12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364" h="64">
                <a:moveTo>
                  <a:pt x="172" y="12"/>
                </a:moveTo>
                <a:lnTo>
                  <a:pt x="196" y="12"/>
                </a:lnTo>
                <a:lnTo>
                  <a:pt x="216" y="8"/>
                </a:lnTo>
                <a:lnTo>
                  <a:pt x="236" y="4"/>
                </a:lnTo>
                <a:lnTo>
                  <a:pt x="252" y="4"/>
                </a:lnTo>
                <a:lnTo>
                  <a:pt x="268" y="0"/>
                </a:lnTo>
                <a:lnTo>
                  <a:pt x="280" y="0"/>
                </a:lnTo>
                <a:lnTo>
                  <a:pt x="292" y="0"/>
                </a:lnTo>
                <a:lnTo>
                  <a:pt x="300" y="0"/>
                </a:lnTo>
                <a:lnTo>
                  <a:pt x="316" y="0"/>
                </a:lnTo>
                <a:lnTo>
                  <a:pt x="328" y="0"/>
                </a:lnTo>
                <a:lnTo>
                  <a:pt x="340" y="0"/>
                </a:lnTo>
                <a:lnTo>
                  <a:pt x="352" y="4"/>
                </a:lnTo>
                <a:lnTo>
                  <a:pt x="356" y="4"/>
                </a:lnTo>
                <a:lnTo>
                  <a:pt x="360" y="8"/>
                </a:lnTo>
                <a:lnTo>
                  <a:pt x="364" y="12"/>
                </a:lnTo>
                <a:lnTo>
                  <a:pt x="364" y="16"/>
                </a:lnTo>
                <a:lnTo>
                  <a:pt x="364" y="20"/>
                </a:lnTo>
                <a:lnTo>
                  <a:pt x="360" y="24"/>
                </a:lnTo>
                <a:lnTo>
                  <a:pt x="360" y="28"/>
                </a:lnTo>
                <a:lnTo>
                  <a:pt x="352" y="28"/>
                </a:lnTo>
                <a:lnTo>
                  <a:pt x="348" y="32"/>
                </a:lnTo>
                <a:lnTo>
                  <a:pt x="340" y="32"/>
                </a:lnTo>
                <a:lnTo>
                  <a:pt x="332" y="32"/>
                </a:lnTo>
                <a:lnTo>
                  <a:pt x="324" y="36"/>
                </a:lnTo>
                <a:lnTo>
                  <a:pt x="308" y="36"/>
                </a:lnTo>
                <a:lnTo>
                  <a:pt x="292" y="40"/>
                </a:lnTo>
                <a:lnTo>
                  <a:pt x="276" y="40"/>
                </a:lnTo>
                <a:lnTo>
                  <a:pt x="256" y="44"/>
                </a:lnTo>
                <a:lnTo>
                  <a:pt x="216" y="48"/>
                </a:lnTo>
                <a:lnTo>
                  <a:pt x="180" y="52"/>
                </a:lnTo>
                <a:lnTo>
                  <a:pt x="144" y="56"/>
                </a:lnTo>
                <a:lnTo>
                  <a:pt x="116" y="56"/>
                </a:lnTo>
                <a:lnTo>
                  <a:pt x="104" y="60"/>
                </a:lnTo>
                <a:lnTo>
                  <a:pt x="88" y="60"/>
                </a:lnTo>
                <a:lnTo>
                  <a:pt x="80" y="60"/>
                </a:lnTo>
                <a:lnTo>
                  <a:pt x="68" y="64"/>
                </a:lnTo>
                <a:lnTo>
                  <a:pt x="60" y="64"/>
                </a:lnTo>
                <a:lnTo>
                  <a:pt x="56" y="64"/>
                </a:lnTo>
                <a:lnTo>
                  <a:pt x="48" y="64"/>
                </a:lnTo>
                <a:lnTo>
                  <a:pt x="44" y="64"/>
                </a:lnTo>
                <a:lnTo>
                  <a:pt x="40" y="64"/>
                </a:lnTo>
                <a:lnTo>
                  <a:pt x="32" y="60"/>
                </a:lnTo>
                <a:lnTo>
                  <a:pt x="20" y="56"/>
                </a:lnTo>
                <a:lnTo>
                  <a:pt x="12" y="52"/>
                </a:lnTo>
                <a:lnTo>
                  <a:pt x="8" y="52"/>
                </a:lnTo>
                <a:lnTo>
                  <a:pt x="4" y="48"/>
                </a:lnTo>
                <a:lnTo>
                  <a:pt x="4" y="44"/>
                </a:lnTo>
                <a:lnTo>
                  <a:pt x="0" y="44"/>
                </a:lnTo>
                <a:lnTo>
                  <a:pt x="0" y="40"/>
                </a:lnTo>
                <a:lnTo>
                  <a:pt x="4" y="40"/>
                </a:lnTo>
                <a:lnTo>
                  <a:pt x="8" y="36"/>
                </a:lnTo>
                <a:lnTo>
                  <a:pt x="16" y="36"/>
                </a:lnTo>
                <a:lnTo>
                  <a:pt x="24" y="32"/>
                </a:lnTo>
                <a:lnTo>
                  <a:pt x="36" y="32"/>
                </a:lnTo>
                <a:lnTo>
                  <a:pt x="48" y="28"/>
                </a:lnTo>
                <a:lnTo>
                  <a:pt x="56" y="28"/>
                </a:lnTo>
                <a:lnTo>
                  <a:pt x="68" y="28"/>
                </a:lnTo>
                <a:lnTo>
                  <a:pt x="80" y="28"/>
                </a:lnTo>
                <a:lnTo>
                  <a:pt x="92" y="24"/>
                </a:lnTo>
                <a:lnTo>
                  <a:pt x="108" y="24"/>
                </a:lnTo>
                <a:lnTo>
                  <a:pt x="128" y="20"/>
                </a:lnTo>
                <a:lnTo>
                  <a:pt x="148" y="16"/>
                </a:lnTo>
                <a:lnTo>
                  <a:pt x="172" y="12"/>
                </a:lnTo>
                <a:lnTo>
                  <a:pt x="172" y="12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3" name="Freeform 445">
            <a:extLst>
              <a:ext uri="{FF2B5EF4-FFF2-40B4-BE49-F238E27FC236}">
                <a16:creationId xmlns:a16="http://schemas.microsoft.com/office/drawing/2014/main" id="{F6499A04-D31D-4C40-8A3E-2E86AF4C8DB0}"/>
              </a:ext>
            </a:extLst>
          </p:cNvPr>
          <p:cNvSpPr>
            <a:spLocks/>
          </p:cNvSpPr>
          <p:nvPr/>
        </p:nvSpPr>
        <p:spPr bwMode="auto">
          <a:xfrm>
            <a:off x="9780065" y="2019630"/>
            <a:ext cx="607564" cy="499746"/>
          </a:xfrm>
          <a:custGeom>
            <a:avLst/>
            <a:gdLst>
              <a:gd name="T0" fmla="*/ 0 w 164"/>
              <a:gd name="T1" fmla="*/ 4 h 96"/>
              <a:gd name="T2" fmla="*/ 4 w 164"/>
              <a:gd name="T3" fmla="*/ 0 h 96"/>
              <a:gd name="T4" fmla="*/ 4 w 164"/>
              <a:gd name="T5" fmla="*/ 0 h 96"/>
              <a:gd name="T6" fmla="*/ 12 w 164"/>
              <a:gd name="T7" fmla="*/ 0 h 96"/>
              <a:gd name="T8" fmla="*/ 16 w 164"/>
              <a:gd name="T9" fmla="*/ 0 h 96"/>
              <a:gd name="T10" fmla="*/ 28 w 164"/>
              <a:gd name="T11" fmla="*/ 0 h 96"/>
              <a:gd name="T12" fmla="*/ 36 w 164"/>
              <a:gd name="T13" fmla="*/ 4 h 96"/>
              <a:gd name="T14" fmla="*/ 52 w 164"/>
              <a:gd name="T15" fmla="*/ 8 h 96"/>
              <a:gd name="T16" fmla="*/ 64 w 164"/>
              <a:gd name="T17" fmla="*/ 12 h 96"/>
              <a:gd name="T18" fmla="*/ 80 w 164"/>
              <a:gd name="T19" fmla="*/ 16 h 96"/>
              <a:gd name="T20" fmla="*/ 96 w 164"/>
              <a:gd name="T21" fmla="*/ 20 h 96"/>
              <a:gd name="T22" fmla="*/ 108 w 164"/>
              <a:gd name="T23" fmla="*/ 24 h 96"/>
              <a:gd name="T24" fmla="*/ 120 w 164"/>
              <a:gd name="T25" fmla="*/ 28 h 96"/>
              <a:gd name="T26" fmla="*/ 128 w 164"/>
              <a:gd name="T27" fmla="*/ 28 h 96"/>
              <a:gd name="T28" fmla="*/ 136 w 164"/>
              <a:gd name="T29" fmla="*/ 32 h 96"/>
              <a:gd name="T30" fmla="*/ 144 w 164"/>
              <a:gd name="T31" fmla="*/ 36 h 96"/>
              <a:gd name="T32" fmla="*/ 148 w 164"/>
              <a:gd name="T33" fmla="*/ 40 h 96"/>
              <a:gd name="T34" fmla="*/ 156 w 164"/>
              <a:gd name="T35" fmla="*/ 48 h 96"/>
              <a:gd name="T36" fmla="*/ 160 w 164"/>
              <a:gd name="T37" fmla="*/ 56 h 96"/>
              <a:gd name="T38" fmla="*/ 164 w 164"/>
              <a:gd name="T39" fmla="*/ 60 h 96"/>
              <a:gd name="T40" fmla="*/ 164 w 164"/>
              <a:gd name="T41" fmla="*/ 72 h 96"/>
              <a:gd name="T42" fmla="*/ 164 w 164"/>
              <a:gd name="T43" fmla="*/ 80 h 96"/>
              <a:gd name="T44" fmla="*/ 164 w 164"/>
              <a:gd name="T45" fmla="*/ 84 h 96"/>
              <a:gd name="T46" fmla="*/ 160 w 164"/>
              <a:gd name="T47" fmla="*/ 92 h 96"/>
              <a:gd name="T48" fmla="*/ 160 w 164"/>
              <a:gd name="T49" fmla="*/ 92 h 96"/>
              <a:gd name="T50" fmla="*/ 152 w 164"/>
              <a:gd name="T51" fmla="*/ 96 h 96"/>
              <a:gd name="T52" fmla="*/ 140 w 164"/>
              <a:gd name="T53" fmla="*/ 96 h 96"/>
              <a:gd name="T54" fmla="*/ 136 w 164"/>
              <a:gd name="T55" fmla="*/ 96 h 96"/>
              <a:gd name="T56" fmla="*/ 132 w 164"/>
              <a:gd name="T57" fmla="*/ 96 h 96"/>
              <a:gd name="T58" fmla="*/ 124 w 164"/>
              <a:gd name="T59" fmla="*/ 92 h 96"/>
              <a:gd name="T60" fmla="*/ 116 w 164"/>
              <a:gd name="T61" fmla="*/ 88 h 96"/>
              <a:gd name="T62" fmla="*/ 108 w 164"/>
              <a:gd name="T63" fmla="*/ 80 h 96"/>
              <a:gd name="T64" fmla="*/ 96 w 164"/>
              <a:gd name="T65" fmla="*/ 72 h 96"/>
              <a:gd name="T66" fmla="*/ 80 w 164"/>
              <a:gd name="T67" fmla="*/ 64 h 96"/>
              <a:gd name="T68" fmla="*/ 64 w 164"/>
              <a:gd name="T69" fmla="*/ 56 h 96"/>
              <a:gd name="T70" fmla="*/ 52 w 164"/>
              <a:gd name="T71" fmla="*/ 44 h 96"/>
              <a:gd name="T72" fmla="*/ 36 w 164"/>
              <a:gd name="T73" fmla="*/ 32 h 96"/>
              <a:gd name="T74" fmla="*/ 28 w 164"/>
              <a:gd name="T75" fmla="*/ 24 h 96"/>
              <a:gd name="T76" fmla="*/ 16 w 164"/>
              <a:gd name="T77" fmla="*/ 20 h 96"/>
              <a:gd name="T78" fmla="*/ 12 w 164"/>
              <a:gd name="T79" fmla="*/ 12 h 96"/>
              <a:gd name="T80" fmla="*/ 4 w 164"/>
              <a:gd name="T81" fmla="*/ 8 h 96"/>
              <a:gd name="T82" fmla="*/ 4 w 164"/>
              <a:gd name="T83" fmla="*/ 4 h 96"/>
              <a:gd name="T84" fmla="*/ 0 w 164"/>
              <a:gd name="T85" fmla="*/ 4 h 96"/>
              <a:gd name="T86" fmla="*/ 0 w 164"/>
              <a:gd name="T87" fmla="*/ 4 h 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64" h="96">
                <a:moveTo>
                  <a:pt x="0" y="4"/>
                </a:moveTo>
                <a:lnTo>
                  <a:pt x="4" y="0"/>
                </a:lnTo>
                <a:lnTo>
                  <a:pt x="4" y="0"/>
                </a:lnTo>
                <a:lnTo>
                  <a:pt x="12" y="0"/>
                </a:lnTo>
                <a:lnTo>
                  <a:pt x="16" y="0"/>
                </a:lnTo>
                <a:lnTo>
                  <a:pt x="28" y="0"/>
                </a:lnTo>
                <a:lnTo>
                  <a:pt x="36" y="4"/>
                </a:lnTo>
                <a:lnTo>
                  <a:pt x="52" y="8"/>
                </a:lnTo>
                <a:lnTo>
                  <a:pt x="64" y="12"/>
                </a:lnTo>
                <a:lnTo>
                  <a:pt x="80" y="16"/>
                </a:lnTo>
                <a:lnTo>
                  <a:pt x="96" y="20"/>
                </a:lnTo>
                <a:lnTo>
                  <a:pt x="108" y="24"/>
                </a:lnTo>
                <a:lnTo>
                  <a:pt x="120" y="28"/>
                </a:lnTo>
                <a:lnTo>
                  <a:pt x="128" y="28"/>
                </a:lnTo>
                <a:lnTo>
                  <a:pt x="136" y="32"/>
                </a:lnTo>
                <a:lnTo>
                  <a:pt x="144" y="36"/>
                </a:lnTo>
                <a:lnTo>
                  <a:pt x="148" y="40"/>
                </a:lnTo>
                <a:lnTo>
                  <a:pt x="156" y="48"/>
                </a:lnTo>
                <a:lnTo>
                  <a:pt x="160" y="56"/>
                </a:lnTo>
                <a:lnTo>
                  <a:pt x="164" y="60"/>
                </a:lnTo>
                <a:lnTo>
                  <a:pt x="164" y="72"/>
                </a:lnTo>
                <a:lnTo>
                  <a:pt x="164" y="80"/>
                </a:lnTo>
                <a:lnTo>
                  <a:pt x="164" y="84"/>
                </a:lnTo>
                <a:lnTo>
                  <a:pt x="160" y="92"/>
                </a:lnTo>
                <a:lnTo>
                  <a:pt x="160" y="92"/>
                </a:lnTo>
                <a:lnTo>
                  <a:pt x="152" y="96"/>
                </a:lnTo>
                <a:lnTo>
                  <a:pt x="140" y="96"/>
                </a:lnTo>
                <a:lnTo>
                  <a:pt x="136" y="96"/>
                </a:lnTo>
                <a:lnTo>
                  <a:pt x="132" y="96"/>
                </a:lnTo>
                <a:lnTo>
                  <a:pt x="124" y="92"/>
                </a:lnTo>
                <a:lnTo>
                  <a:pt x="116" y="88"/>
                </a:lnTo>
                <a:lnTo>
                  <a:pt x="108" y="80"/>
                </a:lnTo>
                <a:lnTo>
                  <a:pt x="96" y="72"/>
                </a:lnTo>
                <a:lnTo>
                  <a:pt x="80" y="64"/>
                </a:lnTo>
                <a:lnTo>
                  <a:pt x="64" y="56"/>
                </a:lnTo>
                <a:lnTo>
                  <a:pt x="52" y="44"/>
                </a:lnTo>
                <a:lnTo>
                  <a:pt x="36" y="32"/>
                </a:lnTo>
                <a:lnTo>
                  <a:pt x="28" y="24"/>
                </a:lnTo>
                <a:lnTo>
                  <a:pt x="16" y="20"/>
                </a:lnTo>
                <a:lnTo>
                  <a:pt x="12" y="12"/>
                </a:lnTo>
                <a:lnTo>
                  <a:pt x="4" y="8"/>
                </a:lnTo>
                <a:lnTo>
                  <a:pt x="4" y="4"/>
                </a:lnTo>
                <a:lnTo>
                  <a:pt x="0" y="4"/>
                </a:lnTo>
                <a:lnTo>
                  <a:pt x="0" y="4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5" name="Freeform 447">
            <a:extLst>
              <a:ext uri="{FF2B5EF4-FFF2-40B4-BE49-F238E27FC236}">
                <a16:creationId xmlns:a16="http://schemas.microsoft.com/office/drawing/2014/main" id="{C5BBEDE9-3B61-4F75-8651-453BE69C4106}"/>
              </a:ext>
            </a:extLst>
          </p:cNvPr>
          <p:cNvSpPr>
            <a:spLocks/>
          </p:cNvSpPr>
          <p:nvPr/>
        </p:nvSpPr>
        <p:spPr bwMode="auto">
          <a:xfrm>
            <a:off x="8530771" y="4293106"/>
            <a:ext cx="251917" cy="2144744"/>
          </a:xfrm>
          <a:custGeom>
            <a:avLst/>
            <a:gdLst>
              <a:gd name="T0" fmla="*/ 8 w 68"/>
              <a:gd name="T1" fmla="*/ 24 h 412"/>
              <a:gd name="T2" fmla="*/ 4 w 68"/>
              <a:gd name="T3" fmla="*/ 16 h 412"/>
              <a:gd name="T4" fmla="*/ 4 w 68"/>
              <a:gd name="T5" fmla="*/ 12 h 412"/>
              <a:gd name="T6" fmla="*/ 4 w 68"/>
              <a:gd name="T7" fmla="*/ 8 h 412"/>
              <a:gd name="T8" fmla="*/ 4 w 68"/>
              <a:gd name="T9" fmla="*/ 4 h 412"/>
              <a:gd name="T10" fmla="*/ 8 w 68"/>
              <a:gd name="T11" fmla="*/ 0 h 412"/>
              <a:gd name="T12" fmla="*/ 16 w 68"/>
              <a:gd name="T13" fmla="*/ 0 h 412"/>
              <a:gd name="T14" fmla="*/ 24 w 68"/>
              <a:gd name="T15" fmla="*/ 4 h 412"/>
              <a:gd name="T16" fmla="*/ 36 w 68"/>
              <a:gd name="T17" fmla="*/ 4 h 412"/>
              <a:gd name="T18" fmla="*/ 52 w 68"/>
              <a:gd name="T19" fmla="*/ 8 h 412"/>
              <a:gd name="T20" fmla="*/ 68 w 68"/>
              <a:gd name="T21" fmla="*/ 8 h 412"/>
              <a:gd name="T22" fmla="*/ 68 w 68"/>
              <a:gd name="T23" fmla="*/ 52 h 412"/>
              <a:gd name="T24" fmla="*/ 68 w 68"/>
              <a:gd name="T25" fmla="*/ 92 h 412"/>
              <a:gd name="T26" fmla="*/ 68 w 68"/>
              <a:gd name="T27" fmla="*/ 128 h 412"/>
              <a:gd name="T28" fmla="*/ 68 w 68"/>
              <a:gd name="T29" fmla="*/ 164 h 412"/>
              <a:gd name="T30" fmla="*/ 68 w 68"/>
              <a:gd name="T31" fmla="*/ 196 h 412"/>
              <a:gd name="T32" fmla="*/ 68 w 68"/>
              <a:gd name="T33" fmla="*/ 224 h 412"/>
              <a:gd name="T34" fmla="*/ 68 w 68"/>
              <a:gd name="T35" fmla="*/ 252 h 412"/>
              <a:gd name="T36" fmla="*/ 68 w 68"/>
              <a:gd name="T37" fmla="*/ 276 h 412"/>
              <a:gd name="T38" fmla="*/ 68 w 68"/>
              <a:gd name="T39" fmla="*/ 300 h 412"/>
              <a:gd name="T40" fmla="*/ 64 w 68"/>
              <a:gd name="T41" fmla="*/ 320 h 412"/>
              <a:gd name="T42" fmla="*/ 64 w 68"/>
              <a:gd name="T43" fmla="*/ 336 h 412"/>
              <a:gd name="T44" fmla="*/ 64 w 68"/>
              <a:gd name="T45" fmla="*/ 352 h 412"/>
              <a:gd name="T46" fmla="*/ 64 w 68"/>
              <a:gd name="T47" fmla="*/ 364 h 412"/>
              <a:gd name="T48" fmla="*/ 60 w 68"/>
              <a:gd name="T49" fmla="*/ 372 h 412"/>
              <a:gd name="T50" fmla="*/ 60 w 68"/>
              <a:gd name="T51" fmla="*/ 380 h 412"/>
              <a:gd name="T52" fmla="*/ 60 w 68"/>
              <a:gd name="T53" fmla="*/ 384 h 412"/>
              <a:gd name="T54" fmla="*/ 52 w 68"/>
              <a:gd name="T55" fmla="*/ 396 h 412"/>
              <a:gd name="T56" fmla="*/ 44 w 68"/>
              <a:gd name="T57" fmla="*/ 404 h 412"/>
              <a:gd name="T58" fmla="*/ 36 w 68"/>
              <a:gd name="T59" fmla="*/ 408 h 412"/>
              <a:gd name="T60" fmla="*/ 28 w 68"/>
              <a:gd name="T61" fmla="*/ 412 h 412"/>
              <a:gd name="T62" fmla="*/ 24 w 68"/>
              <a:gd name="T63" fmla="*/ 408 h 412"/>
              <a:gd name="T64" fmla="*/ 16 w 68"/>
              <a:gd name="T65" fmla="*/ 404 h 412"/>
              <a:gd name="T66" fmla="*/ 12 w 68"/>
              <a:gd name="T67" fmla="*/ 396 h 412"/>
              <a:gd name="T68" fmla="*/ 8 w 68"/>
              <a:gd name="T69" fmla="*/ 384 h 412"/>
              <a:gd name="T70" fmla="*/ 4 w 68"/>
              <a:gd name="T71" fmla="*/ 372 h 412"/>
              <a:gd name="T72" fmla="*/ 0 w 68"/>
              <a:gd name="T73" fmla="*/ 364 h 412"/>
              <a:gd name="T74" fmla="*/ 0 w 68"/>
              <a:gd name="T75" fmla="*/ 356 h 412"/>
              <a:gd name="T76" fmla="*/ 0 w 68"/>
              <a:gd name="T77" fmla="*/ 356 h 412"/>
              <a:gd name="T78" fmla="*/ 0 w 68"/>
              <a:gd name="T79" fmla="*/ 352 h 412"/>
              <a:gd name="T80" fmla="*/ 0 w 68"/>
              <a:gd name="T81" fmla="*/ 348 h 412"/>
              <a:gd name="T82" fmla="*/ 0 w 68"/>
              <a:gd name="T83" fmla="*/ 344 h 412"/>
              <a:gd name="T84" fmla="*/ 4 w 68"/>
              <a:gd name="T85" fmla="*/ 336 h 412"/>
              <a:gd name="T86" fmla="*/ 4 w 68"/>
              <a:gd name="T87" fmla="*/ 324 h 412"/>
              <a:gd name="T88" fmla="*/ 4 w 68"/>
              <a:gd name="T89" fmla="*/ 312 h 412"/>
              <a:gd name="T90" fmla="*/ 8 w 68"/>
              <a:gd name="T91" fmla="*/ 300 h 412"/>
              <a:gd name="T92" fmla="*/ 12 w 68"/>
              <a:gd name="T93" fmla="*/ 284 h 412"/>
              <a:gd name="T94" fmla="*/ 16 w 68"/>
              <a:gd name="T95" fmla="*/ 252 h 412"/>
              <a:gd name="T96" fmla="*/ 20 w 68"/>
              <a:gd name="T97" fmla="*/ 212 h 412"/>
              <a:gd name="T98" fmla="*/ 24 w 68"/>
              <a:gd name="T99" fmla="*/ 172 h 412"/>
              <a:gd name="T100" fmla="*/ 24 w 68"/>
              <a:gd name="T101" fmla="*/ 132 h 412"/>
              <a:gd name="T102" fmla="*/ 24 w 68"/>
              <a:gd name="T103" fmla="*/ 108 h 412"/>
              <a:gd name="T104" fmla="*/ 24 w 68"/>
              <a:gd name="T105" fmla="*/ 92 h 412"/>
              <a:gd name="T106" fmla="*/ 20 w 68"/>
              <a:gd name="T107" fmla="*/ 76 h 412"/>
              <a:gd name="T108" fmla="*/ 20 w 68"/>
              <a:gd name="T109" fmla="*/ 60 h 412"/>
              <a:gd name="T110" fmla="*/ 16 w 68"/>
              <a:gd name="T111" fmla="*/ 48 h 412"/>
              <a:gd name="T112" fmla="*/ 16 w 68"/>
              <a:gd name="T113" fmla="*/ 36 h 412"/>
              <a:gd name="T114" fmla="*/ 12 w 68"/>
              <a:gd name="T115" fmla="*/ 28 h 412"/>
              <a:gd name="T116" fmla="*/ 8 w 68"/>
              <a:gd name="T117" fmla="*/ 24 h 412"/>
              <a:gd name="T118" fmla="*/ 8 w 68"/>
              <a:gd name="T119" fmla="*/ 24 h 4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68" h="412">
                <a:moveTo>
                  <a:pt x="8" y="24"/>
                </a:moveTo>
                <a:lnTo>
                  <a:pt x="4" y="16"/>
                </a:lnTo>
                <a:lnTo>
                  <a:pt x="4" y="12"/>
                </a:lnTo>
                <a:lnTo>
                  <a:pt x="4" y="8"/>
                </a:lnTo>
                <a:lnTo>
                  <a:pt x="4" y="4"/>
                </a:lnTo>
                <a:lnTo>
                  <a:pt x="8" y="0"/>
                </a:lnTo>
                <a:lnTo>
                  <a:pt x="16" y="0"/>
                </a:lnTo>
                <a:lnTo>
                  <a:pt x="24" y="4"/>
                </a:lnTo>
                <a:lnTo>
                  <a:pt x="36" y="4"/>
                </a:lnTo>
                <a:lnTo>
                  <a:pt x="52" y="8"/>
                </a:lnTo>
                <a:lnTo>
                  <a:pt x="68" y="8"/>
                </a:lnTo>
                <a:lnTo>
                  <a:pt x="68" y="52"/>
                </a:lnTo>
                <a:lnTo>
                  <a:pt x="68" y="92"/>
                </a:lnTo>
                <a:lnTo>
                  <a:pt x="68" y="128"/>
                </a:lnTo>
                <a:lnTo>
                  <a:pt x="68" y="164"/>
                </a:lnTo>
                <a:lnTo>
                  <a:pt x="68" y="196"/>
                </a:lnTo>
                <a:lnTo>
                  <a:pt x="68" y="224"/>
                </a:lnTo>
                <a:lnTo>
                  <a:pt x="68" y="252"/>
                </a:lnTo>
                <a:lnTo>
                  <a:pt x="68" y="276"/>
                </a:lnTo>
                <a:lnTo>
                  <a:pt x="68" y="300"/>
                </a:lnTo>
                <a:lnTo>
                  <a:pt x="64" y="320"/>
                </a:lnTo>
                <a:lnTo>
                  <a:pt x="64" y="336"/>
                </a:lnTo>
                <a:lnTo>
                  <a:pt x="64" y="352"/>
                </a:lnTo>
                <a:lnTo>
                  <a:pt x="64" y="364"/>
                </a:lnTo>
                <a:lnTo>
                  <a:pt x="60" y="372"/>
                </a:lnTo>
                <a:lnTo>
                  <a:pt x="60" y="380"/>
                </a:lnTo>
                <a:lnTo>
                  <a:pt x="60" y="384"/>
                </a:lnTo>
                <a:lnTo>
                  <a:pt x="52" y="396"/>
                </a:lnTo>
                <a:lnTo>
                  <a:pt x="44" y="404"/>
                </a:lnTo>
                <a:lnTo>
                  <a:pt x="36" y="408"/>
                </a:lnTo>
                <a:lnTo>
                  <a:pt x="28" y="412"/>
                </a:lnTo>
                <a:lnTo>
                  <a:pt x="24" y="408"/>
                </a:lnTo>
                <a:lnTo>
                  <a:pt x="16" y="404"/>
                </a:lnTo>
                <a:lnTo>
                  <a:pt x="12" y="396"/>
                </a:lnTo>
                <a:lnTo>
                  <a:pt x="8" y="384"/>
                </a:lnTo>
                <a:lnTo>
                  <a:pt x="4" y="372"/>
                </a:lnTo>
                <a:lnTo>
                  <a:pt x="0" y="364"/>
                </a:lnTo>
                <a:lnTo>
                  <a:pt x="0" y="356"/>
                </a:lnTo>
                <a:lnTo>
                  <a:pt x="0" y="356"/>
                </a:lnTo>
                <a:lnTo>
                  <a:pt x="0" y="352"/>
                </a:lnTo>
                <a:lnTo>
                  <a:pt x="0" y="348"/>
                </a:lnTo>
                <a:lnTo>
                  <a:pt x="0" y="344"/>
                </a:lnTo>
                <a:lnTo>
                  <a:pt x="4" y="336"/>
                </a:lnTo>
                <a:lnTo>
                  <a:pt x="4" y="324"/>
                </a:lnTo>
                <a:lnTo>
                  <a:pt x="4" y="312"/>
                </a:lnTo>
                <a:lnTo>
                  <a:pt x="8" y="300"/>
                </a:lnTo>
                <a:lnTo>
                  <a:pt x="12" y="284"/>
                </a:lnTo>
                <a:lnTo>
                  <a:pt x="16" y="252"/>
                </a:lnTo>
                <a:lnTo>
                  <a:pt x="20" y="212"/>
                </a:lnTo>
                <a:lnTo>
                  <a:pt x="24" y="172"/>
                </a:lnTo>
                <a:lnTo>
                  <a:pt x="24" y="132"/>
                </a:lnTo>
                <a:lnTo>
                  <a:pt x="24" y="108"/>
                </a:lnTo>
                <a:lnTo>
                  <a:pt x="24" y="92"/>
                </a:lnTo>
                <a:lnTo>
                  <a:pt x="20" y="76"/>
                </a:lnTo>
                <a:lnTo>
                  <a:pt x="20" y="60"/>
                </a:lnTo>
                <a:lnTo>
                  <a:pt x="16" y="48"/>
                </a:lnTo>
                <a:lnTo>
                  <a:pt x="16" y="36"/>
                </a:lnTo>
                <a:lnTo>
                  <a:pt x="12" y="28"/>
                </a:lnTo>
                <a:lnTo>
                  <a:pt x="8" y="24"/>
                </a:lnTo>
                <a:lnTo>
                  <a:pt x="8" y="24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6" name="Freeform 448">
            <a:extLst>
              <a:ext uri="{FF2B5EF4-FFF2-40B4-BE49-F238E27FC236}">
                <a16:creationId xmlns:a16="http://schemas.microsoft.com/office/drawing/2014/main" id="{AC1709F3-24DD-4472-BC63-2E7083CA4D73}"/>
              </a:ext>
            </a:extLst>
          </p:cNvPr>
          <p:cNvSpPr>
            <a:spLocks/>
          </p:cNvSpPr>
          <p:nvPr/>
        </p:nvSpPr>
        <p:spPr bwMode="auto">
          <a:xfrm>
            <a:off x="8619683" y="4168169"/>
            <a:ext cx="696475" cy="1249366"/>
          </a:xfrm>
          <a:custGeom>
            <a:avLst/>
            <a:gdLst>
              <a:gd name="T0" fmla="*/ 108 w 188"/>
              <a:gd name="T1" fmla="*/ 4 h 240"/>
              <a:gd name="T2" fmla="*/ 120 w 188"/>
              <a:gd name="T3" fmla="*/ 0 h 240"/>
              <a:gd name="T4" fmla="*/ 132 w 188"/>
              <a:gd name="T5" fmla="*/ 4 h 240"/>
              <a:gd name="T6" fmla="*/ 152 w 188"/>
              <a:gd name="T7" fmla="*/ 8 h 240"/>
              <a:gd name="T8" fmla="*/ 172 w 188"/>
              <a:gd name="T9" fmla="*/ 20 h 240"/>
              <a:gd name="T10" fmla="*/ 184 w 188"/>
              <a:gd name="T11" fmla="*/ 28 h 240"/>
              <a:gd name="T12" fmla="*/ 184 w 188"/>
              <a:gd name="T13" fmla="*/ 40 h 240"/>
              <a:gd name="T14" fmla="*/ 180 w 188"/>
              <a:gd name="T15" fmla="*/ 44 h 240"/>
              <a:gd name="T16" fmla="*/ 168 w 188"/>
              <a:gd name="T17" fmla="*/ 48 h 240"/>
              <a:gd name="T18" fmla="*/ 148 w 188"/>
              <a:gd name="T19" fmla="*/ 64 h 240"/>
              <a:gd name="T20" fmla="*/ 124 w 188"/>
              <a:gd name="T21" fmla="*/ 88 h 240"/>
              <a:gd name="T22" fmla="*/ 112 w 188"/>
              <a:gd name="T23" fmla="*/ 104 h 240"/>
              <a:gd name="T24" fmla="*/ 108 w 188"/>
              <a:gd name="T25" fmla="*/ 108 h 240"/>
              <a:gd name="T26" fmla="*/ 112 w 188"/>
              <a:gd name="T27" fmla="*/ 116 h 240"/>
              <a:gd name="T28" fmla="*/ 120 w 188"/>
              <a:gd name="T29" fmla="*/ 124 h 240"/>
              <a:gd name="T30" fmla="*/ 132 w 188"/>
              <a:gd name="T31" fmla="*/ 140 h 240"/>
              <a:gd name="T32" fmla="*/ 148 w 188"/>
              <a:gd name="T33" fmla="*/ 160 h 240"/>
              <a:gd name="T34" fmla="*/ 156 w 188"/>
              <a:gd name="T35" fmla="*/ 176 h 240"/>
              <a:gd name="T36" fmla="*/ 160 w 188"/>
              <a:gd name="T37" fmla="*/ 192 h 240"/>
              <a:gd name="T38" fmla="*/ 160 w 188"/>
              <a:gd name="T39" fmla="*/ 208 h 240"/>
              <a:gd name="T40" fmla="*/ 148 w 188"/>
              <a:gd name="T41" fmla="*/ 228 h 240"/>
              <a:gd name="T42" fmla="*/ 136 w 188"/>
              <a:gd name="T43" fmla="*/ 236 h 240"/>
              <a:gd name="T44" fmla="*/ 128 w 188"/>
              <a:gd name="T45" fmla="*/ 240 h 240"/>
              <a:gd name="T46" fmla="*/ 116 w 188"/>
              <a:gd name="T47" fmla="*/ 240 h 240"/>
              <a:gd name="T48" fmla="*/ 104 w 188"/>
              <a:gd name="T49" fmla="*/ 232 h 240"/>
              <a:gd name="T50" fmla="*/ 100 w 188"/>
              <a:gd name="T51" fmla="*/ 220 h 240"/>
              <a:gd name="T52" fmla="*/ 84 w 188"/>
              <a:gd name="T53" fmla="*/ 204 h 240"/>
              <a:gd name="T54" fmla="*/ 72 w 188"/>
              <a:gd name="T55" fmla="*/ 192 h 240"/>
              <a:gd name="T56" fmla="*/ 60 w 188"/>
              <a:gd name="T57" fmla="*/ 184 h 240"/>
              <a:gd name="T58" fmla="*/ 52 w 188"/>
              <a:gd name="T59" fmla="*/ 176 h 240"/>
              <a:gd name="T60" fmla="*/ 48 w 188"/>
              <a:gd name="T61" fmla="*/ 172 h 240"/>
              <a:gd name="T62" fmla="*/ 52 w 188"/>
              <a:gd name="T63" fmla="*/ 164 h 240"/>
              <a:gd name="T64" fmla="*/ 64 w 188"/>
              <a:gd name="T65" fmla="*/ 164 h 240"/>
              <a:gd name="T66" fmla="*/ 84 w 188"/>
              <a:gd name="T67" fmla="*/ 168 h 240"/>
              <a:gd name="T68" fmla="*/ 100 w 188"/>
              <a:gd name="T69" fmla="*/ 172 h 240"/>
              <a:gd name="T70" fmla="*/ 104 w 188"/>
              <a:gd name="T71" fmla="*/ 168 h 240"/>
              <a:gd name="T72" fmla="*/ 96 w 188"/>
              <a:gd name="T73" fmla="*/ 156 h 240"/>
              <a:gd name="T74" fmla="*/ 80 w 188"/>
              <a:gd name="T75" fmla="*/ 132 h 240"/>
              <a:gd name="T76" fmla="*/ 72 w 188"/>
              <a:gd name="T77" fmla="*/ 116 h 240"/>
              <a:gd name="T78" fmla="*/ 72 w 188"/>
              <a:gd name="T79" fmla="*/ 104 h 240"/>
              <a:gd name="T80" fmla="*/ 76 w 188"/>
              <a:gd name="T81" fmla="*/ 88 h 240"/>
              <a:gd name="T82" fmla="*/ 88 w 188"/>
              <a:gd name="T83" fmla="*/ 64 h 240"/>
              <a:gd name="T84" fmla="*/ 96 w 188"/>
              <a:gd name="T85" fmla="*/ 48 h 240"/>
              <a:gd name="T86" fmla="*/ 96 w 188"/>
              <a:gd name="T87" fmla="*/ 48 h 240"/>
              <a:gd name="T88" fmla="*/ 88 w 188"/>
              <a:gd name="T89" fmla="*/ 48 h 240"/>
              <a:gd name="T90" fmla="*/ 76 w 188"/>
              <a:gd name="T91" fmla="*/ 52 h 240"/>
              <a:gd name="T92" fmla="*/ 60 w 188"/>
              <a:gd name="T93" fmla="*/ 56 h 240"/>
              <a:gd name="T94" fmla="*/ 40 w 188"/>
              <a:gd name="T95" fmla="*/ 56 h 240"/>
              <a:gd name="T96" fmla="*/ 16 w 188"/>
              <a:gd name="T97" fmla="*/ 56 h 240"/>
              <a:gd name="T98" fmla="*/ 0 w 188"/>
              <a:gd name="T99" fmla="*/ 32 h 240"/>
              <a:gd name="T100" fmla="*/ 28 w 188"/>
              <a:gd name="T101" fmla="*/ 28 h 240"/>
              <a:gd name="T102" fmla="*/ 48 w 188"/>
              <a:gd name="T103" fmla="*/ 24 h 240"/>
              <a:gd name="T104" fmla="*/ 68 w 188"/>
              <a:gd name="T105" fmla="*/ 24 h 240"/>
              <a:gd name="T106" fmla="*/ 80 w 188"/>
              <a:gd name="T107" fmla="*/ 20 h 240"/>
              <a:gd name="T108" fmla="*/ 92 w 188"/>
              <a:gd name="T109" fmla="*/ 16 h 240"/>
              <a:gd name="T110" fmla="*/ 100 w 188"/>
              <a:gd name="T111" fmla="*/ 8 h 2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88" h="240">
                <a:moveTo>
                  <a:pt x="100" y="8"/>
                </a:moveTo>
                <a:lnTo>
                  <a:pt x="108" y="4"/>
                </a:lnTo>
                <a:lnTo>
                  <a:pt x="112" y="0"/>
                </a:lnTo>
                <a:lnTo>
                  <a:pt x="120" y="0"/>
                </a:lnTo>
                <a:lnTo>
                  <a:pt x="124" y="0"/>
                </a:lnTo>
                <a:lnTo>
                  <a:pt x="132" y="4"/>
                </a:lnTo>
                <a:lnTo>
                  <a:pt x="140" y="4"/>
                </a:lnTo>
                <a:lnTo>
                  <a:pt x="152" y="8"/>
                </a:lnTo>
                <a:lnTo>
                  <a:pt x="164" y="12"/>
                </a:lnTo>
                <a:lnTo>
                  <a:pt x="172" y="20"/>
                </a:lnTo>
                <a:lnTo>
                  <a:pt x="180" y="24"/>
                </a:lnTo>
                <a:lnTo>
                  <a:pt x="184" y="28"/>
                </a:lnTo>
                <a:lnTo>
                  <a:pt x="188" y="36"/>
                </a:lnTo>
                <a:lnTo>
                  <a:pt x="184" y="40"/>
                </a:lnTo>
                <a:lnTo>
                  <a:pt x="184" y="44"/>
                </a:lnTo>
                <a:lnTo>
                  <a:pt x="180" y="44"/>
                </a:lnTo>
                <a:lnTo>
                  <a:pt x="176" y="48"/>
                </a:lnTo>
                <a:lnTo>
                  <a:pt x="168" y="48"/>
                </a:lnTo>
                <a:lnTo>
                  <a:pt x="156" y="56"/>
                </a:lnTo>
                <a:lnTo>
                  <a:pt x="148" y="64"/>
                </a:lnTo>
                <a:lnTo>
                  <a:pt x="136" y="76"/>
                </a:lnTo>
                <a:lnTo>
                  <a:pt x="124" y="88"/>
                </a:lnTo>
                <a:lnTo>
                  <a:pt x="116" y="96"/>
                </a:lnTo>
                <a:lnTo>
                  <a:pt x="112" y="104"/>
                </a:lnTo>
                <a:lnTo>
                  <a:pt x="112" y="108"/>
                </a:lnTo>
                <a:lnTo>
                  <a:pt x="108" y="108"/>
                </a:lnTo>
                <a:lnTo>
                  <a:pt x="112" y="112"/>
                </a:lnTo>
                <a:lnTo>
                  <a:pt x="112" y="116"/>
                </a:lnTo>
                <a:lnTo>
                  <a:pt x="116" y="120"/>
                </a:lnTo>
                <a:lnTo>
                  <a:pt x="120" y="124"/>
                </a:lnTo>
                <a:lnTo>
                  <a:pt x="124" y="132"/>
                </a:lnTo>
                <a:lnTo>
                  <a:pt x="132" y="140"/>
                </a:lnTo>
                <a:lnTo>
                  <a:pt x="140" y="148"/>
                </a:lnTo>
                <a:lnTo>
                  <a:pt x="148" y="160"/>
                </a:lnTo>
                <a:lnTo>
                  <a:pt x="152" y="168"/>
                </a:lnTo>
                <a:lnTo>
                  <a:pt x="156" y="176"/>
                </a:lnTo>
                <a:lnTo>
                  <a:pt x="160" y="184"/>
                </a:lnTo>
                <a:lnTo>
                  <a:pt x="160" y="192"/>
                </a:lnTo>
                <a:lnTo>
                  <a:pt x="160" y="200"/>
                </a:lnTo>
                <a:lnTo>
                  <a:pt x="160" y="208"/>
                </a:lnTo>
                <a:lnTo>
                  <a:pt x="156" y="216"/>
                </a:lnTo>
                <a:lnTo>
                  <a:pt x="148" y="228"/>
                </a:lnTo>
                <a:lnTo>
                  <a:pt x="140" y="236"/>
                </a:lnTo>
                <a:lnTo>
                  <a:pt x="136" y="236"/>
                </a:lnTo>
                <a:lnTo>
                  <a:pt x="132" y="240"/>
                </a:lnTo>
                <a:lnTo>
                  <a:pt x="128" y="240"/>
                </a:lnTo>
                <a:lnTo>
                  <a:pt x="124" y="240"/>
                </a:lnTo>
                <a:lnTo>
                  <a:pt x="116" y="240"/>
                </a:lnTo>
                <a:lnTo>
                  <a:pt x="108" y="236"/>
                </a:lnTo>
                <a:lnTo>
                  <a:pt x="104" y="232"/>
                </a:lnTo>
                <a:lnTo>
                  <a:pt x="104" y="224"/>
                </a:lnTo>
                <a:lnTo>
                  <a:pt x="100" y="220"/>
                </a:lnTo>
                <a:lnTo>
                  <a:pt x="96" y="212"/>
                </a:lnTo>
                <a:lnTo>
                  <a:pt x="84" y="204"/>
                </a:lnTo>
                <a:lnTo>
                  <a:pt x="80" y="200"/>
                </a:lnTo>
                <a:lnTo>
                  <a:pt x="72" y="192"/>
                </a:lnTo>
                <a:lnTo>
                  <a:pt x="64" y="188"/>
                </a:lnTo>
                <a:lnTo>
                  <a:pt x="60" y="184"/>
                </a:lnTo>
                <a:lnTo>
                  <a:pt x="56" y="180"/>
                </a:lnTo>
                <a:lnTo>
                  <a:pt x="52" y="176"/>
                </a:lnTo>
                <a:lnTo>
                  <a:pt x="48" y="176"/>
                </a:lnTo>
                <a:lnTo>
                  <a:pt x="48" y="172"/>
                </a:lnTo>
                <a:lnTo>
                  <a:pt x="48" y="168"/>
                </a:lnTo>
                <a:lnTo>
                  <a:pt x="52" y="164"/>
                </a:lnTo>
                <a:lnTo>
                  <a:pt x="56" y="164"/>
                </a:lnTo>
                <a:lnTo>
                  <a:pt x="64" y="164"/>
                </a:lnTo>
                <a:lnTo>
                  <a:pt x="76" y="164"/>
                </a:lnTo>
                <a:lnTo>
                  <a:pt x="84" y="168"/>
                </a:lnTo>
                <a:lnTo>
                  <a:pt x="92" y="168"/>
                </a:lnTo>
                <a:lnTo>
                  <a:pt x="100" y="172"/>
                </a:lnTo>
                <a:lnTo>
                  <a:pt x="100" y="172"/>
                </a:lnTo>
                <a:lnTo>
                  <a:pt x="104" y="168"/>
                </a:lnTo>
                <a:lnTo>
                  <a:pt x="100" y="164"/>
                </a:lnTo>
                <a:lnTo>
                  <a:pt x="96" y="156"/>
                </a:lnTo>
                <a:lnTo>
                  <a:pt x="88" y="144"/>
                </a:lnTo>
                <a:lnTo>
                  <a:pt x="80" y="132"/>
                </a:lnTo>
                <a:lnTo>
                  <a:pt x="72" y="124"/>
                </a:lnTo>
                <a:lnTo>
                  <a:pt x="72" y="116"/>
                </a:lnTo>
                <a:lnTo>
                  <a:pt x="68" y="112"/>
                </a:lnTo>
                <a:lnTo>
                  <a:pt x="72" y="104"/>
                </a:lnTo>
                <a:lnTo>
                  <a:pt x="72" y="100"/>
                </a:lnTo>
                <a:lnTo>
                  <a:pt x="76" y="88"/>
                </a:lnTo>
                <a:lnTo>
                  <a:pt x="84" y="76"/>
                </a:lnTo>
                <a:lnTo>
                  <a:pt x="88" y="64"/>
                </a:lnTo>
                <a:lnTo>
                  <a:pt x="96" y="56"/>
                </a:lnTo>
                <a:lnTo>
                  <a:pt x="96" y="48"/>
                </a:lnTo>
                <a:lnTo>
                  <a:pt x="100" y="48"/>
                </a:lnTo>
                <a:lnTo>
                  <a:pt x="96" y="48"/>
                </a:lnTo>
                <a:lnTo>
                  <a:pt x="92" y="48"/>
                </a:lnTo>
                <a:lnTo>
                  <a:pt x="88" y="48"/>
                </a:lnTo>
                <a:lnTo>
                  <a:pt x="80" y="52"/>
                </a:lnTo>
                <a:lnTo>
                  <a:pt x="76" y="52"/>
                </a:lnTo>
                <a:lnTo>
                  <a:pt x="68" y="52"/>
                </a:lnTo>
                <a:lnTo>
                  <a:pt x="60" y="56"/>
                </a:lnTo>
                <a:lnTo>
                  <a:pt x="52" y="56"/>
                </a:lnTo>
                <a:lnTo>
                  <a:pt x="40" y="56"/>
                </a:lnTo>
                <a:lnTo>
                  <a:pt x="28" y="56"/>
                </a:lnTo>
                <a:lnTo>
                  <a:pt x="16" y="56"/>
                </a:lnTo>
                <a:lnTo>
                  <a:pt x="0" y="56"/>
                </a:lnTo>
                <a:lnTo>
                  <a:pt x="0" y="32"/>
                </a:lnTo>
                <a:lnTo>
                  <a:pt x="12" y="32"/>
                </a:lnTo>
                <a:lnTo>
                  <a:pt x="28" y="28"/>
                </a:lnTo>
                <a:lnTo>
                  <a:pt x="40" y="28"/>
                </a:lnTo>
                <a:lnTo>
                  <a:pt x="48" y="24"/>
                </a:lnTo>
                <a:lnTo>
                  <a:pt x="60" y="24"/>
                </a:lnTo>
                <a:lnTo>
                  <a:pt x="68" y="24"/>
                </a:lnTo>
                <a:lnTo>
                  <a:pt x="72" y="20"/>
                </a:lnTo>
                <a:lnTo>
                  <a:pt x="80" y="20"/>
                </a:lnTo>
                <a:lnTo>
                  <a:pt x="84" y="20"/>
                </a:lnTo>
                <a:lnTo>
                  <a:pt x="92" y="16"/>
                </a:lnTo>
                <a:lnTo>
                  <a:pt x="100" y="8"/>
                </a:lnTo>
                <a:lnTo>
                  <a:pt x="100" y="8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7" name="Freeform 449">
            <a:extLst>
              <a:ext uri="{FF2B5EF4-FFF2-40B4-BE49-F238E27FC236}">
                <a16:creationId xmlns:a16="http://schemas.microsoft.com/office/drawing/2014/main" id="{A8D63A8A-817F-450C-A353-D3A9B3641B6A}"/>
              </a:ext>
            </a:extLst>
          </p:cNvPr>
          <p:cNvSpPr>
            <a:spLocks/>
          </p:cNvSpPr>
          <p:nvPr/>
        </p:nvSpPr>
        <p:spPr bwMode="auto">
          <a:xfrm>
            <a:off x="9197609" y="4438865"/>
            <a:ext cx="296372" cy="624683"/>
          </a:xfrm>
          <a:custGeom>
            <a:avLst/>
            <a:gdLst>
              <a:gd name="T0" fmla="*/ 52 w 80"/>
              <a:gd name="T1" fmla="*/ 104 h 120"/>
              <a:gd name="T2" fmla="*/ 48 w 80"/>
              <a:gd name="T3" fmla="*/ 112 h 120"/>
              <a:gd name="T4" fmla="*/ 40 w 80"/>
              <a:gd name="T5" fmla="*/ 116 h 120"/>
              <a:gd name="T6" fmla="*/ 36 w 80"/>
              <a:gd name="T7" fmla="*/ 120 h 120"/>
              <a:gd name="T8" fmla="*/ 32 w 80"/>
              <a:gd name="T9" fmla="*/ 120 h 120"/>
              <a:gd name="T10" fmla="*/ 24 w 80"/>
              <a:gd name="T11" fmla="*/ 120 h 120"/>
              <a:gd name="T12" fmla="*/ 20 w 80"/>
              <a:gd name="T13" fmla="*/ 116 h 120"/>
              <a:gd name="T14" fmla="*/ 12 w 80"/>
              <a:gd name="T15" fmla="*/ 108 h 120"/>
              <a:gd name="T16" fmla="*/ 8 w 80"/>
              <a:gd name="T17" fmla="*/ 100 h 120"/>
              <a:gd name="T18" fmla="*/ 4 w 80"/>
              <a:gd name="T19" fmla="*/ 96 h 120"/>
              <a:gd name="T20" fmla="*/ 4 w 80"/>
              <a:gd name="T21" fmla="*/ 92 h 120"/>
              <a:gd name="T22" fmla="*/ 0 w 80"/>
              <a:gd name="T23" fmla="*/ 80 h 120"/>
              <a:gd name="T24" fmla="*/ 4 w 80"/>
              <a:gd name="T25" fmla="*/ 72 h 120"/>
              <a:gd name="T26" fmla="*/ 8 w 80"/>
              <a:gd name="T27" fmla="*/ 68 h 120"/>
              <a:gd name="T28" fmla="*/ 16 w 80"/>
              <a:gd name="T29" fmla="*/ 60 h 120"/>
              <a:gd name="T30" fmla="*/ 20 w 80"/>
              <a:gd name="T31" fmla="*/ 52 h 120"/>
              <a:gd name="T32" fmla="*/ 28 w 80"/>
              <a:gd name="T33" fmla="*/ 40 h 120"/>
              <a:gd name="T34" fmla="*/ 32 w 80"/>
              <a:gd name="T35" fmla="*/ 28 h 120"/>
              <a:gd name="T36" fmla="*/ 36 w 80"/>
              <a:gd name="T37" fmla="*/ 16 h 120"/>
              <a:gd name="T38" fmla="*/ 40 w 80"/>
              <a:gd name="T39" fmla="*/ 8 h 120"/>
              <a:gd name="T40" fmla="*/ 44 w 80"/>
              <a:gd name="T41" fmla="*/ 4 h 120"/>
              <a:gd name="T42" fmla="*/ 44 w 80"/>
              <a:gd name="T43" fmla="*/ 4 h 120"/>
              <a:gd name="T44" fmla="*/ 48 w 80"/>
              <a:gd name="T45" fmla="*/ 0 h 120"/>
              <a:gd name="T46" fmla="*/ 52 w 80"/>
              <a:gd name="T47" fmla="*/ 0 h 120"/>
              <a:gd name="T48" fmla="*/ 52 w 80"/>
              <a:gd name="T49" fmla="*/ 0 h 120"/>
              <a:gd name="T50" fmla="*/ 60 w 80"/>
              <a:gd name="T51" fmla="*/ 4 h 120"/>
              <a:gd name="T52" fmla="*/ 64 w 80"/>
              <a:gd name="T53" fmla="*/ 4 h 120"/>
              <a:gd name="T54" fmla="*/ 68 w 80"/>
              <a:gd name="T55" fmla="*/ 8 h 120"/>
              <a:gd name="T56" fmla="*/ 72 w 80"/>
              <a:gd name="T57" fmla="*/ 12 h 120"/>
              <a:gd name="T58" fmla="*/ 76 w 80"/>
              <a:gd name="T59" fmla="*/ 20 h 120"/>
              <a:gd name="T60" fmla="*/ 80 w 80"/>
              <a:gd name="T61" fmla="*/ 32 h 120"/>
              <a:gd name="T62" fmla="*/ 80 w 80"/>
              <a:gd name="T63" fmla="*/ 40 h 120"/>
              <a:gd name="T64" fmla="*/ 80 w 80"/>
              <a:gd name="T65" fmla="*/ 52 h 120"/>
              <a:gd name="T66" fmla="*/ 76 w 80"/>
              <a:gd name="T67" fmla="*/ 68 h 120"/>
              <a:gd name="T68" fmla="*/ 64 w 80"/>
              <a:gd name="T69" fmla="*/ 88 h 120"/>
              <a:gd name="T70" fmla="*/ 60 w 80"/>
              <a:gd name="T71" fmla="*/ 96 h 120"/>
              <a:gd name="T72" fmla="*/ 52 w 80"/>
              <a:gd name="T73" fmla="*/ 104 h 120"/>
              <a:gd name="T74" fmla="*/ 52 w 80"/>
              <a:gd name="T75" fmla="*/ 104 h 1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80" h="120">
                <a:moveTo>
                  <a:pt x="52" y="104"/>
                </a:moveTo>
                <a:lnTo>
                  <a:pt x="48" y="112"/>
                </a:lnTo>
                <a:lnTo>
                  <a:pt x="40" y="116"/>
                </a:lnTo>
                <a:lnTo>
                  <a:pt x="36" y="120"/>
                </a:lnTo>
                <a:lnTo>
                  <a:pt x="32" y="120"/>
                </a:lnTo>
                <a:lnTo>
                  <a:pt x="24" y="120"/>
                </a:lnTo>
                <a:lnTo>
                  <a:pt x="20" y="116"/>
                </a:lnTo>
                <a:lnTo>
                  <a:pt x="12" y="108"/>
                </a:lnTo>
                <a:lnTo>
                  <a:pt x="8" y="100"/>
                </a:lnTo>
                <a:lnTo>
                  <a:pt x="4" y="96"/>
                </a:lnTo>
                <a:lnTo>
                  <a:pt x="4" y="92"/>
                </a:lnTo>
                <a:lnTo>
                  <a:pt x="0" y="80"/>
                </a:lnTo>
                <a:lnTo>
                  <a:pt x="4" y="72"/>
                </a:lnTo>
                <a:lnTo>
                  <a:pt x="8" y="68"/>
                </a:lnTo>
                <a:lnTo>
                  <a:pt x="16" y="60"/>
                </a:lnTo>
                <a:lnTo>
                  <a:pt x="20" y="52"/>
                </a:lnTo>
                <a:lnTo>
                  <a:pt x="28" y="40"/>
                </a:lnTo>
                <a:lnTo>
                  <a:pt x="32" y="28"/>
                </a:lnTo>
                <a:lnTo>
                  <a:pt x="36" y="16"/>
                </a:lnTo>
                <a:lnTo>
                  <a:pt x="40" y="8"/>
                </a:lnTo>
                <a:lnTo>
                  <a:pt x="44" y="4"/>
                </a:lnTo>
                <a:lnTo>
                  <a:pt x="44" y="4"/>
                </a:lnTo>
                <a:lnTo>
                  <a:pt x="48" y="0"/>
                </a:lnTo>
                <a:lnTo>
                  <a:pt x="52" y="0"/>
                </a:lnTo>
                <a:lnTo>
                  <a:pt x="52" y="0"/>
                </a:lnTo>
                <a:lnTo>
                  <a:pt x="60" y="4"/>
                </a:lnTo>
                <a:lnTo>
                  <a:pt x="64" y="4"/>
                </a:lnTo>
                <a:lnTo>
                  <a:pt x="68" y="8"/>
                </a:lnTo>
                <a:lnTo>
                  <a:pt x="72" y="12"/>
                </a:lnTo>
                <a:lnTo>
                  <a:pt x="76" y="20"/>
                </a:lnTo>
                <a:lnTo>
                  <a:pt x="80" y="32"/>
                </a:lnTo>
                <a:lnTo>
                  <a:pt x="80" y="40"/>
                </a:lnTo>
                <a:lnTo>
                  <a:pt x="80" y="52"/>
                </a:lnTo>
                <a:lnTo>
                  <a:pt x="76" y="68"/>
                </a:lnTo>
                <a:lnTo>
                  <a:pt x="64" y="88"/>
                </a:lnTo>
                <a:lnTo>
                  <a:pt x="60" y="96"/>
                </a:lnTo>
                <a:lnTo>
                  <a:pt x="52" y="104"/>
                </a:lnTo>
                <a:lnTo>
                  <a:pt x="52" y="104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8" name="Freeform 450">
            <a:extLst>
              <a:ext uri="{FF2B5EF4-FFF2-40B4-BE49-F238E27FC236}">
                <a16:creationId xmlns:a16="http://schemas.microsoft.com/office/drawing/2014/main" id="{407C8DF5-FBE8-4CAB-8033-48AB04738C07}"/>
              </a:ext>
            </a:extLst>
          </p:cNvPr>
          <p:cNvSpPr>
            <a:spLocks/>
          </p:cNvSpPr>
          <p:nvPr/>
        </p:nvSpPr>
        <p:spPr bwMode="auto">
          <a:xfrm>
            <a:off x="9597712" y="4022410"/>
            <a:ext cx="400103" cy="395632"/>
          </a:xfrm>
          <a:custGeom>
            <a:avLst/>
            <a:gdLst>
              <a:gd name="T0" fmla="*/ 44 w 108"/>
              <a:gd name="T1" fmla="*/ 52 h 76"/>
              <a:gd name="T2" fmla="*/ 32 w 108"/>
              <a:gd name="T3" fmla="*/ 44 h 76"/>
              <a:gd name="T4" fmla="*/ 24 w 108"/>
              <a:gd name="T5" fmla="*/ 36 h 76"/>
              <a:gd name="T6" fmla="*/ 16 w 108"/>
              <a:gd name="T7" fmla="*/ 32 h 76"/>
              <a:gd name="T8" fmla="*/ 12 w 108"/>
              <a:gd name="T9" fmla="*/ 28 h 76"/>
              <a:gd name="T10" fmla="*/ 8 w 108"/>
              <a:gd name="T11" fmla="*/ 20 h 76"/>
              <a:gd name="T12" fmla="*/ 4 w 108"/>
              <a:gd name="T13" fmla="*/ 16 h 76"/>
              <a:gd name="T14" fmla="*/ 4 w 108"/>
              <a:gd name="T15" fmla="*/ 12 h 76"/>
              <a:gd name="T16" fmla="*/ 0 w 108"/>
              <a:gd name="T17" fmla="*/ 8 h 76"/>
              <a:gd name="T18" fmla="*/ 4 w 108"/>
              <a:gd name="T19" fmla="*/ 8 h 76"/>
              <a:gd name="T20" fmla="*/ 4 w 108"/>
              <a:gd name="T21" fmla="*/ 4 h 76"/>
              <a:gd name="T22" fmla="*/ 8 w 108"/>
              <a:gd name="T23" fmla="*/ 0 h 76"/>
              <a:gd name="T24" fmla="*/ 12 w 108"/>
              <a:gd name="T25" fmla="*/ 0 h 76"/>
              <a:gd name="T26" fmla="*/ 16 w 108"/>
              <a:gd name="T27" fmla="*/ 0 h 76"/>
              <a:gd name="T28" fmla="*/ 20 w 108"/>
              <a:gd name="T29" fmla="*/ 0 h 76"/>
              <a:gd name="T30" fmla="*/ 28 w 108"/>
              <a:gd name="T31" fmla="*/ 0 h 76"/>
              <a:gd name="T32" fmla="*/ 36 w 108"/>
              <a:gd name="T33" fmla="*/ 0 h 76"/>
              <a:gd name="T34" fmla="*/ 52 w 108"/>
              <a:gd name="T35" fmla="*/ 4 h 76"/>
              <a:gd name="T36" fmla="*/ 68 w 108"/>
              <a:gd name="T37" fmla="*/ 8 h 76"/>
              <a:gd name="T38" fmla="*/ 80 w 108"/>
              <a:gd name="T39" fmla="*/ 12 h 76"/>
              <a:gd name="T40" fmla="*/ 92 w 108"/>
              <a:gd name="T41" fmla="*/ 20 h 76"/>
              <a:gd name="T42" fmla="*/ 100 w 108"/>
              <a:gd name="T43" fmla="*/ 28 h 76"/>
              <a:gd name="T44" fmla="*/ 104 w 108"/>
              <a:gd name="T45" fmla="*/ 36 h 76"/>
              <a:gd name="T46" fmla="*/ 108 w 108"/>
              <a:gd name="T47" fmla="*/ 44 h 76"/>
              <a:gd name="T48" fmla="*/ 108 w 108"/>
              <a:gd name="T49" fmla="*/ 52 h 76"/>
              <a:gd name="T50" fmla="*/ 108 w 108"/>
              <a:gd name="T51" fmla="*/ 60 h 76"/>
              <a:gd name="T52" fmla="*/ 108 w 108"/>
              <a:gd name="T53" fmla="*/ 68 h 76"/>
              <a:gd name="T54" fmla="*/ 104 w 108"/>
              <a:gd name="T55" fmla="*/ 72 h 76"/>
              <a:gd name="T56" fmla="*/ 100 w 108"/>
              <a:gd name="T57" fmla="*/ 76 h 76"/>
              <a:gd name="T58" fmla="*/ 96 w 108"/>
              <a:gd name="T59" fmla="*/ 76 h 76"/>
              <a:gd name="T60" fmla="*/ 88 w 108"/>
              <a:gd name="T61" fmla="*/ 76 h 76"/>
              <a:gd name="T62" fmla="*/ 76 w 108"/>
              <a:gd name="T63" fmla="*/ 72 h 76"/>
              <a:gd name="T64" fmla="*/ 68 w 108"/>
              <a:gd name="T65" fmla="*/ 68 h 76"/>
              <a:gd name="T66" fmla="*/ 60 w 108"/>
              <a:gd name="T67" fmla="*/ 64 h 76"/>
              <a:gd name="T68" fmla="*/ 52 w 108"/>
              <a:gd name="T69" fmla="*/ 56 h 76"/>
              <a:gd name="T70" fmla="*/ 44 w 108"/>
              <a:gd name="T71" fmla="*/ 52 h 76"/>
              <a:gd name="T72" fmla="*/ 44 w 108"/>
              <a:gd name="T73" fmla="*/ 52 h 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8" h="76">
                <a:moveTo>
                  <a:pt x="44" y="52"/>
                </a:moveTo>
                <a:lnTo>
                  <a:pt x="32" y="44"/>
                </a:lnTo>
                <a:lnTo>
                  <a:pt x="24" y="36"/>
                </a:lnTo>
                <a:lnTo>
                  <a:pt x="16" y="32"/>
                </a:lnTo>
                <a:lnTo>
                  <a:pt x="12" y="28"/>
                </a:lnTo>
                <a:lnTo>
                  <a:pt x="8" y="20"/>
                </a:lnTo>
                <a:lnTo>
                  <a:pt x="4" y="16"/>
                </a:lnTo>
                <a:lnTo>
                  <a:pt x="4" y="12"/>
                </a:lnTo>
                <a:lnTo>
                  <a:pt x="0" y="8"/>
                </a:lnTo>
                <a:lnTo>
                  <a:pt x="4" y="8"/>
                </a:lnTo>
                <a:lnTo>
                  <a:pt x="4" y="4"/>
                </a:lnTo>
                <a:lnTo>
                  <a:pt x="8" y="0"/>
                </a:lnTo>
                <a:lnTo>
                  <a:pt x="12" y="0"/>
                </a:lnTo>
                <a:lnTo>
                  <a:pt x="16" y="0"/>
                </a:lnTo>
                <a:lnTo>
                  <a:pt x="20" y="0"/>
                </a:lnTo>
                <a:lnTo>
                  <a:pt x="28" y="0"/>
                </a:lnTo>
                <a:lnTo>
                  <a:pt x="36" y="0"/>
                </a:lnTo>
                <a:lnTo>
                  <a:pt x="52" y="4"/>
                </a:lnTo>
                <a:lnTo>
                  <a:pt x="68" y="8"/>
                </a:lnTo>
                <a:lnTo>
                  <a:pt x="80" y="12"/>
                </a:lnTo>
                <a:lnTo>
                  <a:pt x="92" y="20"/>
                </a:lnTo>
                <a:lnTo>
                  <a:pt x="100" y="28"/>
                </a:lnTo>
                <a:lnTo>
                  <a:pt x="104" y="36"/>
                </a:lnTo>
                <a:lnTo>
                  <a:pt x="108" y="44"/>
                </a:lnTo>
                <a:lnTo>
                  <a:pt x="108" y="52"/>
                </a:lnTo>
                <a:lnTo>
                  <a:pt x="108" y="60"/>
                </a:lnTo>
                <a:lnTo>
                  <a:pt x="108" y="68"/>
                </a:lnTo>
                <a:lnTo>
                  <a:pt x="104" y="72"/>
                </a:lnTo>
                <a:lnTo>
                  <a:pt x="100" y="76"/>
                </a:lnTo>
                <a:lnTo>
                  <a:pt x="96" y="76"/>
                </a:lnTo>
                <a:lnTo>
                  <a:pt x="88" y="76"/>
                </a:lnTo>
                <a:lnTo>
                  <a:pt x="76" y="72"/>
                </a:lnTo>
                <a:lnTo>
                  <a:pt x="68" y="68"/>
                </a:lnTo>
                <a:lnTo>
                  <a:pt x="60" y="64"/>
                </a:lnTo>
                <a:lnTo>
                  <a:pt x="52" y="56"/>
                </a:lnTo>
                <a:lnTo>
                  <a:pt x="44" y="52"/>
                </a:lnTo>
                <a:lnTo>
                  <a:pt x="44" y="52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9" name="Freeform 451">
            <a:extLst>
              <a:ext uri="{FF2B5EF4-FFF2-40B4-BE49-F238E27FC236}">
                <a16:creationId xmlns:a16="http://schemas.microsoft.com/office/drawing/2014/main" id="{4AD42A33-F465-40C7-93BD-16F0DA414C3B}"/>
              </a:ext>
            </a:extLst>
          </p:cNvPr>
          <p:cNvSpPr>
            <a:spLocks/>
          </p:cNvSpPr>
          <p:nvPr/>
        </p:nvSpPr>
        <p:spPr bwMode="auto">
          <a:xfrm>
            <a:off x="9375432" y="4355574"/>
            <a:ext cx="1259583" cy="499746"/>
          </a:xfrm>
          <a:custGeom>
            <a:avLst/>
            <a:gdLst>
              <a:gd name="T0" fmla="*/ 320 w 340"/>
              <a:gd name="T1" fmla="*/ 24 h 96"/>
              <a:gd name="T2" fmla="*/ 336 w 340"/>
              <a:gd name="T3" fmla="*/ 32 h 96"/>
              <a:gd name="T4" fmla="*/ 340 w 340"/>
              <a:gd name="T5" fmla="*/ 40 h 96"/>
              <a:gd name="T6" fmla="*/ 336 w 340"/>
              <a:gd name="T7" fmla="*/ 48 h 96"/>
              <a:gd name="T8" fmla="*/ 328 w 340"/>
              <a:gd name="T9" fmla="*/ 52 h 96"/>
              <a:gd name="T10" fmla="*/ 308 w 340"/>
              <a:gd name="T11" fmla="*/ 56 h 96"/>
              <a:gd name="T12" fmla="*/ 284 w 340"/>
              <a:gd name="T13" fmla="*/ 68 h 96"/>
              <a:gd name="T14" fmla="*/ 260 w 340"/>
              <a:gd name="T15" fmla="*/ 84 h 96"/>
              <a:gd name="T16" fmla="*/ 244 w 340"/>
              <a:gd name="T17" fmla="*/ 92 h 96"/>
              <a:gd name="T18" fmla="*/ 228 w 340"/>
              <a:gd name="T19" fmla="*/ 96 h 96"/>
              <a:gd name="T20" fmla="*/ 224 w 340"/>
              <a:gd name="T21" fmla="*/ 84 h 96"/>
              <a:gd name="T22" fmla="*/ 232 w 340"/>
              <a:gd name="T23" fmla="*/ 64 h 96"/>
              <a:gd name="T24" fmla="*/ 236 w 340"/>
              <a:gd name="T25" fmla="*/ 48 h 96"/>
              <a:gd name="T26" fmla="*/ 236 w 340"/>
              <a:gd name="T27" fmla="*/ 36 h 96"/>
              <a:gd name="T28" fmla="*/ 232 w 340"/>
              <a:gd name="T29" fmla="*/ 40 h 96"/>
              <a:gd name="T30" fmla="*/ 220 w 340"/>
              <a:gd name="T31" fmla="*/ 40 h 96"/>
              <a:gd name="T32" fmla="*/ 200 w 340"/>
              <a:gd name="T33" fmla="*/ 40 h 96"/>
              <a:gd name="T34" fmla="*/ 176 w 340"/>
              <a:gd name="T35" fmla="*/ 44 h 96"/>
              <a:gd name="T36" fmla="*/ 144 w 340"/>
              <a:gd name="T37" fmla="*/ 48 h 96"/>
              <a:gd name="T38" fmla="*/ 104 w 340"/>
              <a:gd name="T39" fmla="*/ 56 h 96"/>
              <a:gd name="T40" fmla="*/ 56 w 340"/>
              <a:gd name="T41" fmla="*/ 60 h 96"/>
              <a:gd name="T42" fmla="*/ 0 w 340"/>
              <a:gd name="T43" fmla="*/ 68 h 96"/>
              <a:gd name="T44" fmla="*/ 8 w 340"/>
              <a:gd name="T45" fmla="*/ 36 h 96"/>
              <a:gd name="T46" fmla="*/ 28 w 340"/>
              <a:gd name="T47" fmla="*/ 36 h 96"/>
              <a:gd name="T48" fmla="*/ 56 w 340"/>
              <a:gd name="T49" fmla="*/ 32 h 96"/>
              <a:gd name="T50" fmla="*/ 92 w 340"/>
              <a:gd name="T51" fmla="*/ 28 h 96"/>
              <a:gd name="T52" fmla="*/ 136 w 340"/>
              <a:gd name="T53" fmla="*/ 20 h 96"/>
              <a:gd name="T54" fmla="*/ 172 w 340"/>
              <a:gd name="T55" fmla="*/ 16 h 96"/>
              <a:gd name="T56" fmla="*/ 200 w 340"/>
              <a:gd name="T57" fmla="*/ 12 h 96"/>
              <a:gd name="T58" fmla="*/ 216 w 340"/>
              <a:gd name="T59" fmla="*/ 12 h 96"/>
              <a:gd name="T60" fmla="*/ 232 w 340"/>
              <a:gd name="T61" fmla="*/ 8 h 96"/>
              <a:gd name="T62" fmla="*/ 252 w 340"/>
              <a:gd name="T63" fmla="*/ 0 h 96"/>
              <a:gd name="T64" fmla="*/ 272 w 340"/>
              <a:gd name="T65" fmla="*/ 0 h 96"/>
              <a:gd name="T66" fmla="*/ 292 w 340"/>
              <a:gd name="T67" fmla="*/ 8 h 96"/>
              <a:gd name="T68" fmla="*/ 308 w 340"/>
              <a:gd name="T69" fmla="*/ 16 h 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340" h="96">
                <a:moveTo>
                  <a:pt x="308" y="16"/>
                </a:moveTo>
                <a:lnTo>
                  <a:pt x="320" y="24"/>
                </a:lnTo>
                <a:lnTo>
                  <a:pt x="332" y="32"/>
                </a:lnTo>
                <a:lnTo>
                  <a:pt x="336" y="32"/>
                </a:lnTo>
                <a:lnTo>
                  <a:pt x="336" y="36"/>
                </a:lnTo>
                <a:lnTo>
                  <a:pt x="340" y="40"/>
                </a:lnTo>
                <a:lnTo>
                  <a:pt x="340" y="44"/>
                </a:lnTo>
                <a:lnTo>
                  <a:pt x="336" y="48"/>
                </a:lnTo>
                <a:lnTo>
                  <a:pt x="332" y="52"/>
                </a:lnTo>
                <a:lnTo>
                  <a:pt x="328" y="52"/>
                </a:lnTo>
                <a:lnTo>
                  <a:pt x="320" y="52"/>
                </a:lnTo>
                <a:lnTo>
                  <a:pt x="308" y="56"/>
                </a:lnTo>
                <a:lnTo>
                  <a:pt x="296" y="60"/>
                </a:lnTo>
                <a:lnTo>
                  <a:pt x="284" y="68"/>
                </a:lnTo>
                <a:lnTo>
                  <a:pt x="268" y="76"/>
                </a:lnTo>
                <a:lnTo>
                  <a:pt x="260" y="84"/>
                </a:lnTo>
                <a:lnTo>
                  <a:pt x="256" y="88"/>
                </a:lnTo>
                <a:lnTo>
                  <a:pt x="244" y="92"/>
                </a:lnTo>
                <a:lnTo>
                  <a:pt x="236" y="96"/>
                </a:lnTo>
                <a:lnTo>
                  <a:pt x="228" y="96"/>
                </a:lnTo>
                <a:lnTo>
                  <a:pt x="224" y="92"/>
                </a:lnTo>
                <a:lnTo>
                  <a:pt x="224" y="84"/>
                </a:lnTo>
                <a:lnTo>
                  <a:pt x="228" y="76"/>
                </a:lnTo>
                <a:lnTo>
                  <a:pt x="232" y="64"/>
                </a:lnTo>
                <a:lnTo>
                  <a:pt x="236" y="56"/>
                </a:lnTo>
                <a:lnTo>
                  <a:pt x="236" y="48"/>
                </a:lnTo>
                <a:lnTo>
                  <a:pt x="240" y="40"/>
                </a:lnTo>
                <a:lnTo>
                  <a:pt x="236" y="36"/>
                </a:lnTo>
                <a:lnTo>
                  <a:pt x="236" y="36"/>
                </a:lnTo>
                <a:lnTo>
                  <a:pt x="232" y="40"/>
                </a:lnTo>
                <a:lnTo>
                  <a:pt x="228" y="40"/>
                </a:lnTo>
                <a:lnTo>
                  <a:pt x="220" y="40"/>
                </a:lnTo>
                <a:lnTo>
                  <a:pt x="212" y="40"/>
                </a:lnTo>
                <a:lnTo>
                  <a:pt x="200" y="40"/>
                </a:lnTo>
                <a:lnTo>
                  <a:pt x="188" y="44"/>
                </a:lnTo>
                <a:lnTo>
                  <a:pt x="176" y="44"/>
                </a:lnTo>
                <a:lnTo>
                  <a:pt x="160" y="48"/>
                </a:lnTo>
                <a:lnTo>
                  <a:pt x="144" y="48"/>
                </a:lnTo>
                <a:lnTo>
                  <a:pt x="124" y="52"/>
                </a:lnTo>
                <a:lnTo>
                  <a:pt x="104" y="56"/>
                </a:lnTo>
                <a:lnTo>
                  <a:pt x="80" y="56"/>
                </a:lnTo>
                <a:lnTo>
                  <a:pt x="56" y="60"/>
                </a:lnTo>
                <a:lnTo>
                  <a:pt x="28" y="64"/>
                </a:lnTo>
                <a:lnTo>
                  <a:pt x="0" y="68"/>
                </a:lnTo>
                <a:lnTo>
                  <a:pt x="0" y="36"/>
                </a:lnTo>
                <a:lnTo>
                  <a:pt x="8" y="36"/>
                </a:lnTo>
                <a:lnTo>
                  <a:pt x="16" y="36"/>
                </a:lnTo>
                <a:lnTo>
                  <a:pt x="28" y="36"/>
                </a:lnTo>
                <a:lnTo>
                  <a:pt x="40" y="36"/>
                </a:lnTo>
                <a:lnTo>
                  <a:pt x="56" y="32"/>
                </a:lnTo>
                <a:lnTo>
                  <a:pt x="72" y="28"/>
                </a:lnTo>
                <a:lnTo>
                  <a:pt x="92" y="28"/>
                </a:lnTo>
                <a:lnTo>
                  <a:pt x="116" y="24"/>
                </a:lnTo>
                <a:lnTo>
                  <a:pt x="136" y="20"/>
                </a:lnTo>
                <a:lnTo>
                  <a:pt x="156" y="20"/>
                </a:lnTo>
                <a:lnTo>
                  <a:pt x="172" y="16"/>
                </a:lnTo>
                <a:lnTo>
                  <a:pt x="188" y="16"/>
                </a:lnTo>
                <a:lnTo>
                  <a:pt x="200" y="12"/>
                </a:lnTo>
                <a:lnTo>
                  <a:pt x="208" y="12"/>
                </a:lnTo>
                <a:lnTo>
                  <a:pt x="216" y="12"/>
                </a:lnTo>
                <a:lnTo>
                  <a:pt x="220" y="12"/>
                </a:lnTo>
                <a:lnTo>
                  <a:pt x="232" y="8"/>
                </a:lnTo>
                <a:lnTo>
                  <a:pt x="244" y="4"/>
                </a:lnTo>
                <a:lnTo>
                  <a:pt x="252" y="0"/>
                </a:lnTo>
                <a:lnTo>
                  <a:pt x="264" y="0"/>
                </a:lnTo>
                <a:lnTo>
                  <a:pt x="272" y="0"/>
                </a:lnTo>
                <a:lnTo>
                  <a:pt x="280" y="4"/>
                </a:lnTo>
                <a:lnTo>
                  <a:pt x="292" y="8"/>
                </a:lnTo>
                <a:lnTo>
                  <a:pt x="308" y="16"/>
                </a:lnTo>
                <a:lnTo>
                  <a:pt x="308" y="16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0" name="Freeform 452">
            <a:extLst>
              <a:ext uri="{FF2B5EF4-FFF2-40B4-BE49-F238E27FC236}">
                <a16:creationId xmlns:a16="http://schemas.microsoft.com/office/drawing/2014/main" id="{E863A596-9782-43E2-AB77-EA5D3F496B31}"/>
              </a:ext>
            </a:extLst>
          </p:cNvPr>
          <p:cNvSpPr>
            <a:spLocks/>
          </p:cNvSpPr>
          <p:nvPr/>
        </p:nvSpPr>
        <p:spPr bwMode="auto">
          <a:xfrm>
            <a:off x="9464344" y="4834498"/>
            <a:ext cx="711294" cy="291519"/>
          </a:xfrm>
          <a:custGeom>
            <a:avLst/>
            <a:gdLst>
              <a:gd name="T0" fmla="*/ 60 w 192"/>
              <a:gd name="T1" fmla="*/ 12 h 56"/>
              <a:gd name="T2" fmla="*/ 84 w 192"/>
              <a:gd name="T3" fmla="*/ 8 h 56"/>
              <a:gd name="T4" fmla="*/ 108 w 192"/>
              <a:gd name="T5" fmla="*/ 4 h 56"/>
              <a:gd name="T6" fmla="*/ 124 w 192"/>
              <a:gd name="T7" fmla="*/ 0 h 56"/>
              <a:gd name="T8" fmla="*/ 140 w 192"/>
              <a:gd name="T9" fmla="*/ 0 h 56"/>
              <a:gd name="T10" fmla="*/ 152 w 192"/>
              <a:gd name="T11" fmla="*/ 0 h 56"/>
              <a:gd name="T12" fmla="*/ 160 w 192"/>
              <a:gd name="T13" fmla="*/ 4 h 56"/>
              <a:gd name="T14" fmla="*/ 172 w 192"/>
              <a:gd name="T15" fmla="*/ 4 h 56"/>
              <a:gd name="T16" fmla="*/ 176 w 192"/>
              <a:gd name="T17" fmla="*/ 4 h 56"/>
              <a:gd name="T18" fmla="*/ 184 w 192"/>
              <a:gd name="T19" fmla="*/ 8 h 56"/>
              <a:gd name="T20" fmla="*/ 188 w 192"/>
              <a:gd name="T21" fmla="*/ 12 h 56"/>
              <a:gd name="T22" fmla="*/ 192 w 192"/>
              <a:gd name="T23" fmla="*/ 16 h 56"/>
              <a:gd name="T24" fmla="*/ 192 w 192"/>
              <a:gd name="T25" fmla="*/ 20 h 56"/>
              <a:gd name="T26" fmla="*/ 192 w 192"/>
              <a:gd name="T27" fmla="*/ 24 h 56"/>
              <a:gd name="T28" fmla="*/ 184 w 192"/>
              <a:gd name="T29" fmla="*/ 28 h 56"/>
              <a:gd name="T30" fmla="*/ 180 w 192"/>
              <a:gd name="T31" fmla="*/ 32 h 56"/>
              <a:gd name="T32" fmla="*/ 176 w 192"/>
              <a:gd name="T33" fmla="*/ 32 h 56"/>
              <a:gd name="T34" fmla="*/ 172 w 192"/>
              <a:gd name="T35" fmla="*/ 32 h 56"/>
              <a:gd name="T36" fmla="*/ 164 w 192"/>
              <a:gd name="T37" fmla="*/ 36 h 56"/>
              <a:gd name="T38" fmla="*/ 148 w 192"/>
              <a:gd name="T39" fmla="*/ 40 h 56"/>
              <a:gd name="T40" fmla="*/ 128 w 192"/>
              <a:gd name="T41" fmla="*/ 44 h 56"/>
              <a:gd name="T42" fmla="*/ 108 w 192"/>
              <a:gd name="T43" fmla="*/ 44 h 56"/>
              <a:gd name="T44" fmla="*/ 92 w 192"/>
              <a:gd name="T45" fmla="*/ 48 h 56"/>
              <a:gd name="T46" fmla="*/ 80 w 192"/>
              <a:gd name="T47" fmla="*/ 52 h 56"/>
              <a:gd name="T48" fmla="*/ 72 w 192"/>
              <a:gd name="T49" fmla="*/ 52 h 56"/>
              <a:gd name="T50" fmla="*/ 64 w 192"/>
              <a:gd name="T51" fmla="*/ 52 h 56"/>
              <a:gd name="T52" fmla="*/ 56 w 192"/>
              <a:gd name="T53" fmla="*/ 56 h 56"/>
              <a:gd name="T54" fmla="*/ 48 w 192"/>
              <a:gd name="T55" fmla="*/ 56 h 56"/>
              <a:gd name="T56" fmla="*/ 44 w 192"/>
              <a:gd name="T57" fmla="*/ 56 h 56"/>
              <a:gd name="T58" fmla="*/ 40 w 192"/>
              <a:gd name="T59" fmla="*/ 56 h 56"/>
              <a:gd name="T60" fmla="*/ 40 w 192"/>
              <a:gd name="T61" fmla="*/ 56 h 56"/>
              <a:gd name="T62" fmla="*/ 36 w 192"/>
              <a:gd name="T63" fmla="*/ 56 h 56"/>
              <a:gd name="T64" fmla="*/ 32 w 192"/>
              <a:gd name="T65" fmla="*/ 52 h 56"/>
              <a:gd name="T66" fmla="*/ 24 w 192"/>
              <a:gd name="T67" fmla="*/ 48 h 56"/>
              <a:gd name="T68" fmla="*/ 16 w 192"/>
              <a:gd name="T69" fmla="*/ 44 h 56"/>
              <a:gd name="T70" fmla="*/ 4 w 192"/>
              <a:gd name="T71" fmla="*/ 40 h 56"/>
              <a:gd name="T72" fmla="*/ 0 w 192"/>
              <a:gd name="T73" fmla="*/ 36 h 56"/>
              <a:gd name="T74" fmla="*/ 0 w 192"/>
              <a:gd name="T75" fmla="*/ 36 h 56"/>
              <a:gd name="T76" fmla="*/ 0 w 192"/>
              <a:gd name="T77" fmla="*/ 32 h 56"/>
              <a:gd name="T78" fmla="*/ 0 w 192"/>
              <a:gd name="T79" fmla="*/ 32 h 56"/>
              <a:gd name="T80" fmla="*/ 0 w 192"/>
              <a:gd name="T81" fmla="*/ 32 h 56"/>
              <a:gd name="T82" fmla="*/ 4 w 192"/>
              <a:gd name="T83" fmla="*/ 28 h 56"/>
              <a:gd name="T84" fmla="*/ 4 w 192"/>
              <a:gd name="T85" fmla="*/ 28 h 56"/>
              <a:gd name="T86" fmla="*/ 8 w 192"/>
              <a:gd name="T87" fmla="*/ 28 h 56"/>
              <a:gd name="T88" fmla="*/ 16 w 192"/>
              <a:gd name="T89" fmla="*/ 24 h 56"/>
              <a:gd name="T90" fmla="*/ 20 w 192"/>
              <a:gd name="T91" fmla="*/ 24 h 56"/>
              <a:gd name="T92" fmla="*/ 28 w 192"/>
              <a:gd name="T93" fmla="*/ 20 h 56"/>
              <a:gd name="T94" fmla="*/ 40 w 192"/>
              <a:gd name="T95" fmla="*/ 16 h 56"/>
              <a:gd name="T96" fmla="*/ 48 w 192"/>
              <a:gd name="T97" fmla="*/ 16 h 56"/>
              <a:gd name="T98" fmla="*/ 60 w 192"/>
              <a:gd name="T99" fmla="*/ 12 h 56"/>
              <a:gd name="T100" fmla="*/ 60 w 192"/>
              <a:gd name="T101" fmla="*/ 12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92" h="56">
                <a:moveTo>
                  <a:pt x="60" y="12"/>
                </a:moveTo>
                <a:lnTo>
                  <a:pt x="84" y="8"/>
                </a:lnTo>
                <a:lnTo>
                  <a:pt x="108" y="4"/>
                </a:lnTo>
                <a:lnTo>
                  <a:pt x="124" y="0"/>
                </a:lnTo>
                <a:lnTo>
                  <a:pt x="140" y="0"/>
                </a:lnTo>
                <a:lnTo>
                  <a:pt x="152" y="0"/>
                </a:lnTo>
                <a:lnTo>
                  <a:pt x="160" y="4"/>
                </a:lnTo>
                <a:lnTo>
                  <a:pt x="172" y="4"/>
                </a:lnTo>
                <a:lnTo>
                  <a:pt x="176" y="4"/>
                </a:lnTo>
                <a:lnTo>
                  <a:pt x="184" y="8"/>
                </a:lnTo>
                <a:lnTo>
                  <a:pt x="188" y="12"/>
                </a:lnTo>
                <a:lnTo>
                  <a:pt x="192" y="16"/>
                </a:lnTo>
                <a:lnTo>
                  <a:pt x="192" y="20"/>
                </a:lnTo>
                <a:lnTo>
                  <a:pt x="192" y="24"/>
                </a:lnTo>
                <a:lnTo>
                  <a:pt x="184" y="28"/>
                </a:lnTo>
                <a:lnTo>
                  <a:pt x="180" y="32"/>
                </a:lnTo>
                <a:lnTo>
                  <a:pt x="176" y="32"/>
                </a:lnTo>
                <a:lnTo>
                  <a:pt x="172" y="32"/>
                </a:lnTo>
                <a:lnTo>
                  <a:pt x="164" y="36"/>
                </a:lnTo>
                <a:lnTo>
                  <a:pt x="148" y="40"/>
                </a:lnTo>
                <a:lnTo>
                  <a:pt x="128" y="44"/>
                </a:lnTo>
                <a:lnTo>
                  <a:pt x="108" y="44"/>
                </a:lnTo>
                <a:lnTo>
                  <a:pt x="92" y="48"/>
                </a:lnTo>
                <a:lnTo>
                  <a:pt x="80" y="52"/>
                </a:lnTo>
                <a:lnTo>
                  <a:pt x="72" y="52"/>
                </a:lnTo>
                <a:lnTo>
                  <a:pt x="64" y="52"/>
                </a:lnTo>
                <a:lnTo>
                  <a:pt x="56" y="56"/>
                </a:lnTo>
                <a:lnTo>
                  <a:pt x="48" y="56"/>
                </a:lnTo>
                <a:lnTo>
                  <a:pt x="44" y="56"/>
                </a:lnTo>
                <a:lnTo>
                  <a:pt x="40" y="56"/>
                </a:lnTo>
                <a:lnTo>
                  <a:pt x="40" y="56"/>
                </a:lnTo>
                <a:lnTo>
                  <a:pt x="36" y="56"/>
                </a:lnTo>
                <a:lnTo>
                  <a:pt x="32" y="52"/>
                </a:lnTo>
                <a:lnTo>
                  <a:pt x="24" y="48"/>
                </a:lnTo>
                <a:lnTo>
                  <a:pt x="16" y="44"/>
                </a:lnTo>
                <a:lnTo>
                  <a:pt x="4" y="40"/>
                </a:lnTo>
                <a:lnTo>
                  <a:pt x="0" y="36"/>
                </a:lnTo>
                <a:lnTo>
                  <a:pt x="0" y="36"/>
                </a:lnTo>
                <a:lnTo>
                  <a:pt x="0" y="32"/>
                </a:lnTo>
                <a:lnTo>
                  <a:pt x="0" y="32"/>
                </a:lnTo>
                <a:lnTo>
                  <a:pt x="0" y="32"/>
                </a:lnTo>
                <a:lnTo>
                  <a:pt x="4" y="28"/>
                </a:lnTo>
                <a:lnTo>
                  <a:pt x="4" y="28"/>
                </a:lnTo>
                <a:lnTo>
                  <a:pt x="8" y="28"/>
                </a:lnTo>
                <a:lnTo>
                  <a:pt x="16" y="24"/>
                </a:lnTo>
                <a:lnTo>
                  <a:pt x="20" y="24"/>
                </a:lnTo>
                <a:lnTo>
                  <a:pt x="28" y="20"/>
                </a:lnTo>
                <a:lnTo>
                  <a:pt x="40" y="16"/>
                </a:lnTo>
                <a:lnTo>
                  <a:pt x="48" y="16"/>
                </a:lnTo>
                <a:lnTo>
                  <a:pt x="60" y="12"/>
                </a:lnTo>
                <a:lnTo>
                  <a:pt x="60" y="12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1" name="Freeform 453">
            <a:extLst>
              <a:ext uri="{FF2B5EF4-FFF2-40B4-BE49-F238E27FC236}">
                <a16:creationId xmlns:a16="http://schemas.microsoft.com/office/drawing/2014/main" id="{8399DC31-D529-49EA-A9E4-8DD7868AAA37}"/>
              </a:ext>
            </a:extLst>
          </p:cNvPr>
          <p:cNvSpPr>
            <a:spLocks/>
          </p:cNvSpPr>
          <p:nvPr/>
        </p:nvSpPr>
        <p:spPr bwMode="auto">
          <a:xfrm>
            <a:off x="9212427" y="5146839"/>
            <a:ext cx="1229945" cy="395632"/>
          </a:xfrm>
          <a:custGeom>
            <a:avLst/>
            <a:gdLst>
              <a:gd name="T0" fmla="*/ 192 w 332"/>
              <a:gd name="T1" fmla="*/ 16 h 76"/>
              <a:gd name="T2" fmla="*/ 224 w 332"/>
              <a:gd name="T3" fmla="*/ 8 h 76"/>
              <a:gd name="T4" fmla="*/ 252 w 332"/>
              <a:gd name="T5" fmla="*/ 4 h 76"/>
              <a:gd name="T6" fmla="*/ 272 w 332"/>
              <a:gd name="T7" fmla="*/ 0 h 76"/>
              <a:gd name="T8" fmla="*/ 296 w 332"/>
              <a:gd name="T9" fmla="*/ 4 h 76"/>
              <a:gd name="T10" fmla="*/ 320 w 332"/>
              <a:gd name="T11" fmla="*/ 12 h 76"/>
              <a:gd name="T12" fmla="*/ 328 w 332"/>
              <a:gd name="T13" fmla="*/ 20 h 76"/>
              <a:gd name="T14" fmla="*/ 332 w 332"/>
              <a:gd name="T15" fmla="*/ 28 h 76"/>
              <a:gd name="T16" fmla="*/ 324 w 332"/>
              <a:gd name="T17" fmla="*/ 32 h 76"/>
              <a:gd name="T18" fmla="*/ 316 w 332"/>
              <a:gd name="T19" fmla="*/ 36 h 76"/>
              <a:gd name="T20" fmla="*/ 304 w 332"/>
              <a:gd name="T21" fmla="*/ 36 h 76"/>
              <a:gd name="T22" fmla="*/ 288 w 332"/>
              <a:gd name="T23" fmla="*/ 40 h 76"/>
              <a:gd name="T24" fmla="*/ 264 w 332"/>
              <a:gd name="T25" fmla="*/ 44 h 76"/>
              <a:gd name="T26" fmla="*/ 240 w 332"/>
              <a:gd name="T27" fmla="*/ 48 h 76"/>
              <a:gd name="T28" fmla="*/ 208 w 332"/>
              <a:gd name="T29" fmla="*/ 56 h 76"/>
              <a:gd name="T30" fmla="*/ 160 w 332"/>
              <a:gd name="T31" fmla="*/ 60 h 76"/>
              <a:gd name="T32" fmla="*/ 108 w 332"/>
              <a:gd name="T33" fmla="*/ 68 h 76"/>
              <a:gd name="T34" fmla="*/ 80 w 332"/>
              <a:gd name="T35" fmla="*/ 72 h 76"/>
              <a:gd name="T36" fmla="*/ 64 w 332"/>
              <a:gd name="T37" fmla="*/ 72 h 76"/>
              <a:gd name="T38" fmla="*/ 56 w 332"/>
              <a:gd name="T39" fmla="*/ 72 h 76"/>
              <a:gd name="T40" fmla="*/ 48 w 332"/>
              <a:gd name="T41" fmla="*/ 76 h 76"/>
              <a:gd name="T42" fmla="*/ 40 w 332"/>
              <a:gd name="T43" fmla="*/ 76 h 76"/>
              <a:gd name="T44" fmla="*/ 28 w 332"/>
              <a:gd name="T45" fmla="*/ 72 h 76"/>
              <a:gd name="T46" fmla="*/ 12 w 332"/>
              <a:gd name="T47" fmla="*/ 64 h 76"/>
              <a:gd name="T48" fmla="*/ 0 w 332"/>
              <a:gd name="T49" fmla="*/ 60 h 76"/>
              <a:gd name="T50" fmla="*/ 0 w 332"/>
              <a:gd name="T51" fmla="*/ 52 h 76"/>
              <a:gd name="T52" fmla="*/ 8 w 332"/>
              <a:gd name="T53" fmla="*/ 48 h 76"/>
              <a:gd name="T54" fmla="*/ 16 w 332"/>
              <a:gd name="T55" fmla="*/ 44 h 76"/>
              <a:gd name="T56" fmla="*/ 32 w 332"/>
              <a:gd name="T57" fmla="*/ 40 h 76"/>
              <a:gd name="T58" fmla="*/ 52 w 332"/>
              <a:gd name="T59" fmla="*/ 40 h 76"/>
              <a:gd name="T60" fmla="*/ 76 w 332"/>
              <a:gd name="T61" fmla="*/ 36 h 76"/>
              <a:gd name="T62" fmla="*/ 112 w 332"/>
              <a:gd name="T63" fmla="*/ 32 h 76"/>
              <a:gd name="T64" fmla="*/ 148 w 332"/>
              <a:gd name="T65" fmla="*/ 24 h 76"/>
              <a:gd name="T66" fmla="*/ 168 w 332"/>
              <a:gd name="T67" fmla="*/ 20 h 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332" h="76">
                <a:moveTo>
                  <a:pt x="168" y="20"/>
                </a:moveTo>
                <a:lnTo>
                  <a:pt x="192" y="16"/>
                </a:lnTo>
                <a:lnTo>
                  <a:pt x="208" y="12"/>
                </a:lnTo>
                <a:lnTo>
                  <a:pt x="224" y="8"/>
                </a:lnTo>
                <a:lnTo>
                  <a:pt x="240" y="4"/>
                </a:lnTo>
                <a:lnTo>
                  <a:pt x="252" y="4"/>
                </a:lnTo>
                <a:lnTo>
                  <a:pt x="264" y="4"/>
                </a:lnTo>
                <a:lnTo>
                  <a:pt x="272" y="0"/>
                </a:lnTo>
                <a:lnTo>
                  <a:pt x="280" y="0"/>
                </a:lnTo>
                <a:lnTo>
                  <a:pt x="296" y="4"/>
                </a:lnTo>
                <a:lnTo>
                  <a:pt x="312" y="8"/>
                </a:lnTo>
                <a:lnTo>
                  <a:pt x="320" y="12"/>
                </a:lnTo>
                <a:lnTo>
                  <a:pt x="328" y="16"/>
                </a:lnTo>
                <a:lnTo>
                  <a:pt x="328" y="20"/>
                </a:lnTo>
                <a:lnTo>
                  <a:pt x="332" y="28"/>
                </a:lnTo>
                <a:lnTo>
                  <a:pt x="332" y="28"/>
                </a:lnTo>
                <a:lnTo>
                  <a:pt x="328" y="28"/>
                </a:lnTo>
                <a:lnTo>
                  <a:pt x="324" y="32"/>
                </a:lnTo>
                <a:lnTo>
                  <a:pt x="320" y="32"/>
                </a:lnTo>
                <a:lnTo>
                  <a:pt x="316" y="36"/>
                </a:lnTo>
                <a:lnTo>
                  <a:pt x="312" y="36"/>
                </a:lnTo>
                <a:lnTo>
                  <a:pt x="304" y="36"/>
                </a:lnTo>
                <a:lnTo>
                  <a:pt x="296" y="40"/>
                </a:lnTo>
                <a:lnTo>
                  <a:pt x="288" y="40"/>
                </a:lnTo>
                <a:lnTo>
                  <a:pt x="276" y="44"/>
                </a:lnTo>
                <a:lnTo>
                  <a:pt x="264" y="44"/>
                </a:lnTo>
                <a:lnTo>
                  <a:pt x="252" y="48"/>
                </a:lnTo>
                <a:lnTo>
                  <a:pt x="240" y="48"/>
                </a:lnTo>
                <a:lnTo>
                  <a:pt x="224" y="52"/>
                </a:lnTo>
                <a:lnTo>
                  <a:pt x="208" y="56"/>
                </a:lnTo>
                <a:lnTo>
                  <a:pt x="192" y="56"/>
                </a:lnTo>
                <a:lnTo>
                  <a:pt x="160" y="60"/>
                </a:lnTo>
                <a:lnTo>
                  <a:pt x="132" y="64"/>
                </a:lnTo>
                <a:lnTo>
                  <a:pt x="108" y="68"/>
                </a:lnTo>
                <a:lnTo>
                  <a:pt x="88" y="68"/>
                </a:lnTo>
                <a:lnTo>
                  <a:pt x="80" y="72"/>
                </a:lnTo>
                <a:lnTo>
                  <a:pt x="72" y="72"/>
                </a:lnTo>
                <a:lnTo>
                  <a:pt x="64" y="72"/>
                </a:lnTo>
                <a:lnTo>
                  <a:pt x="60" y="72"/>
                </a:lnTo>
                <a:lnTo>
                  <a:pt x="56" y="72"/>
                </a:lnTo>
                <a:lnTo>
                  <a:pt x="52" y="76"/>
                </a:lnTo>
                <a:lnTo>
                  <a:pt x="48" y="76"/>
                </a:lnTo>
                <a:lnTo>
                  <a:pt x="48" y="76"/>
                </a:lnTo>
                <a:lnTo>
                  <a:pt x="40" y="76"/>
                </a:lnTo>
                <a:lnTo>
                  <a:pt x="36" y="72"/>
                </a:lnTo>
                <a:lnTo>
                  <a:pt x="28" y="72"/>
                </a:lnTo>
                <a:lnTo>
                  <a:pt x="20" y="68"/>
                </a:lnTo>
                <a:lnTo>
                  <a:pt x="12" y="64"/>
                </a:lnTo>
                <a:lnTo>
                  <a:pt x="4" y="64"/>
                </a:lnTo>
                <a:lnTo>
                  <a:pt x="0" y="60"/>
                </a:lnTo>
                <a:lnTo>
                  <a:pt x="0" y="56"/>
                </a:lnTo>
                <a:lnTo>
                  <a:pt x="0" y="52"/>
                </a:lnTo>
                <a:lnTo>
                  <a:pt x="4" y="48"/>
                </a:lnTo>
                <a:lnTo>
                  <a:pt x="8" y="48"/>
                </a:lnTo>
                <a:lnTo>
                  <a:pt x="12" y="44"/>
                </a:lnTo>
                <a:lnTo>
                  <a:pt x="16" y="44"/>
                </a:lnTo>
                <a:lnTo>
                  <a:pt x="24" y="44"/>
                </a:lnTo>
                <a:lnTo>
                  <a:pt x="32" y="40"/>
                </a:lnTo>
                <a:lnTo>
                  <a:pt x="40" y="40"/>
                </a:lnTo>
                <a:lnTo>
                  <a:pt x="52" y="40"/>
                </a:lnTo>
                <a:lnTo>
                  <a:pt x="64" y="36"/>
                </a:lnTo>
                <a:lnTo>
                  <a:pt x="76" y="36"/>
                </a:lnTo>
                <a:lnTo>
                  <a:pt x="92" y="32"/>
                </a:lnTo>
                <a:lnTo>
                  <a:pt x="112" y="32"/>
                </a:lnTo>
                <a:lnTo>
                  <a:pt x="128" y="28"/>
                </a:lnTo>
                <a:lnTo>
                  <a:pt x="148" y="24"/>
                </a:lnTo>
                <a:lnTo>
                  <a:pt x="168" y="20"/>
                </a:lnTo>
                <a:lnTo>
                  <a:pt x="168" y="20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2" name="Freeform 454">
            <a:extLst>
              <a:ext uri="{FF2B5EF4-FFF2-40B4-BE49-F238E27FC236}">
                <a16:creationId xmlns:a16="http://schemas.microsoft.com/office/drawing/2014/main" id="{E228B1BB-B751-4565-8D39-645AE48FCECD}"/>
              </a:ext>
            </a:extLst>
          </p:cNvPr>
          <p:cNvSpPr>
            <a:spLocks/>
          </p:cNvSpPr>
          <p:nvPr/>
        </p:nvSpPr>
        <p:spPr bwMode="auto">
          <a:xfrm>
            <a:off x="8916055" y="5396712"/>
            <a:ext cx="785387" cy="978670"/>
          </a:xfrm>
          <a:custGeom>
            <a:avLst/>
            <a:gdLst>
              <a:gd name="T0" fmla="*/ 212 w 212"/>
              <a:gd name="T1" fmla="*/ 40 h 188"/>
              <a:gd name="T2" fmla="*/ 212 w 212"/>
              <a:gd name="T3" fmla="*/ 44 h 188"/>
              <a:gd name="T4" fmla="*/ 208 w 212"/>
              <a:gd name="T5" fmla="*/ 52 h 188"/>
              <a:gd name="T6" fmla="*/ 200 w 212"/>
              <a:gd name="T7" fmla="*/ 64 h 188"/>
              <a:gd name="T8" fmla="*/ 192 w 212"/>
              <a:gd name="T9" fmla="*/ 76 h 188"/>
              <a:gd name="T10" fmla="*/ 180 w 212"/>
              <a:gd name="T11" fmla="*/ 92 h 188"/>
              <a:gd name="T12" fmla="*/ 164 w 212"/>
              <a:gd name="T13" fmla="*/ 108 h 188"/>
              <a:gd name="T14" fmla="*/ 148 w 212"/>
              <a:gd name="T15" fmla="*/ 120 h 188"/>
              <a:gd name="T16" fmla="*/ 128 w 212"/>
              <a:gd name="T17" fmla="*/ 136 h 188"/>
              <a:gd name="T18" fmla="*/ 104 w 212"/>
              <a:gd name="T19" fmla="*/ 148 h 188"/>
              <a:gd name="T20" fmla="*/ 84 w 212"/>
              <a:gd name="T21" fmla="*/ 160 h 188"/>
              <a:gd name="T22" fmla="*/ 64 w 212"/>
              <a:gd name="T23" fmla="*/ 172 h 188"/>
              <a:gd name="T24" fmla="*/ 48 w 212"/>
              <a:gd name="T25" fmla="*/ 176 h 188"/>
              <a:gd name="T26" fmla="*/ 32 w 212"/>
              <a:gd name="T27" fmla="*/ 184 h 188"/>
              <a:gd name="T28" fmla="*/ 20 w 212"/>
              <a:gd name="T29" fmla="*/ 184 h 188"/>
              <a:gd name="T30" fmla="*/ 8 w 212"/>
              <a:gd name="T31" fmla="*/ 188 h 188"/>
              <a:gd name="T32" fmla="*/ 4 w 212"/>
              <a:gd name="T33" fmla="*/ 184 h 188"/>
              <a:gd name="T34" fmla="*/ 0 w 212"/>
              <a:gd name="T35" fmla="*/ 184 h 188"/>
              <a:gd name="T36" fmla="*/ 0 w 212"/>
              <a:gd name="T37" fmla="*/ 180 h 188"/>
              <a:gd name="T38" fmla="*/ 4 w 212"/>
              <a:gd name="T39" fmla="*/ 180 h 188"/>
              <a:gd name="T40" fmla="*/ 8 w 212"/>
              <a:gd name="T41" fmla="*/ 176 h 188"/>
              <a:gd name="T42" fmla="*/ 16 w 212"/>
              <a:gd name="T43" fmla="*/ 168 h 188"/>
              <a:gd name="T44" fmla="*/ 24 w 212"/>
              <a:gd name="T45" fmla="*/ 164 h 188"/>
              <a:gd name="T46" fmla="*/ 36 w 212"/>
              <a:gd name="T47" fmla="*/ 156 h 188"/>
              <a:gd name="T48" fmla="*/ 48 w 212"/>
              <a:gd name="T49" fmla="*/ 148 h 188"/>
              <a:gd name="T50" fmla="*/ 72 w 212"/>
              <a:gd name="T51" fmla="*/ 128 h 188"/>
              <a:gd name="T52" fmla="*/ 96 w 212"/>
              <a:gd name="T53" fmla="*/ 112 h 188"/>
              <a:gd name="T54" fmla="*/ 116 w 212"/>
              <a:gd name="T55" fmla="*/ 92 h 188"/>
              <a:gd name="T56" fmla="*/ 132 w 212"/>
              <a:gd name="T57" fmla="*/ 72 h 188"/>
              <a:gd name="T58" fmla="*/ 140 w 212"/>
              <a:gd name="T59" fmla="*/ 60 h 188"/>
              <a:gd name="T60" fmla="*/ 144 w 212"/>
              <a:gd name="T61" fmla="*/ 52 h 188"/>
              <a:gd name="T62" fmla="*/ 152 w 212"/>
              <a:gd name="T63" fmla="*/ 40 h 188"/>
              <a:gd name="T64" fmla="*/ 156 w 212"/>
              <a:gd name="T65" fmla="*/ 32 h 188"/>
              <a:gd name="T66" fmla="*/ 160 w 212"/>
              <a:gd name="T67" fmla="*/ 16 h 188"/>
              <a:gd name="T68" fmla="*/ 164 w 212"/>
              <a:gd name="T69" fmla="*/ 0 h 188"/>
              <a:gd name="T70" fmla="*/ 176 w 212"/>
              <a:gd name="T71" fmla="*/ 8 h 188"/>
              <a:gd name="T72" fmla="*/ 184 w 212"/>
              <a:gd name="T73" fmla="*/ 12 h 188"/>
              <a:gd name="T74" fmla="*/ 192 w 212"/>
              <a:gd name="T75" fmla="*/ 20 h 188"/>
              <a:gd name="T76" fmla="*/ 200 w 212"/>
              <a:gd name="T77" fmla="*/ 24 h 188"/>
              <a:gd name="T78" fmla="*/ 208 w 212"/>
              <a:gd name="T79" fmla="*/ 28 h 188"/>
              <a:gd name="T80" fmla="*/ 212 w 212"/>
              <a:gd name="T81" fmla="*/ 32 h 188"/>
              <a:gd name="T82" fmla="*/ 212 w 212"/>
              <a:gd name="T83" fmla="*/ 36 h 188"/>
              <a:gd name="T84" fmla="*/ 212 w 212"/>
              <a:gd name="T85" fmla="*/ 40 h 188"/>
              <a:gd name="T86" fmla="*/ 212 w 212"/>
              <a:gd name="T87" fmla="*/ 40 h 1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212" h="188">
                <a:moveTo>
                  <a:pt x="212" y="40"/>
                </a:moveTo>
                <a:lnTo>
                  <a:pt x="212" y="44"/>
                </a:lnTo>
                <a:lnTo>
                  <a:pt x="208" y="52"/>
                </a:lnTo>
                <a:lnTo>
                  <a:pt x="200" y="64"/>
                </a:lnTo>
                <a:lnTo>
                  <a:pt x="192" y="76"/>
                </a:lnTo>
                <a:lnTo>
                  <a:pt x="180" y="92"/>
                </a:lnTo>
                <a:lnTo>
                  <a:pt x="164" y="108"/>
                </a:lnTo>
                <a:lnTo>
                  <a:pt x="148" y="120"/>
                </a:lnTo>
                <a:lnTo>
                  <a:pt x="128" y="136"/>
                </a:lnTo>
                <a:lnTo>
                  <a:pt x="104" y="148"/>
                </a:lnTo>
                <a:lnTo>
                  <a:pt x="84" y="160"/>
                </a:lnTo>
                <a:lnTo>
                  <a:pt x="64" y="172"/>
                </a:lnTo>
                <a:lnTo>
                  <a:pt x="48" y="176"/>
                </a:lnTo>
                <a:lnTo>
                  <a:pt x="32" y="184"/>
                </a:lnTo>
                <a:lnTo>
                  <a:pt x="20" y="184"/>
                </a:lnTo>
                <a:lnTo>
                  <a:pt x="8" y="188"/>
                </a:lnTo>
                <a:lnTo>
                  <a:pt x="4" y="184"/>
                </a:lnTo>
                <a:lnTo>
                  <a:pt x="0" y="184"/>
                </a:lnTo>
                <a:lnTo>
                  <a:pt x="0" y="180"/>
                </a:lnTo>
                <a:lnTo>
                  <a:pt x="4" y="180"/>
                </a:lnTo>
                <a:lnTo>
                  <a:pt x="8" y="176"/>
                </a:lnTo>
                <a:lnTo>
                  <a:pt x="16" y="168"/>
                </a:lnTo>
                <a:lnTo>
                  <a:pt x="24" y="164"/>
                </a:lnTo>
                <a:lnTo>
                  <a:pt x="36" y="156"/>
                </a:lnTo>
                <a:lnTo>
                  <a:pt x="48" y="148"/>
                </a:lnTo>
                <a:lnTo>
                  <a:pt x="72" y="128"/>
                </a:lnTo>
                <a:lnTo>
                  <a:pt x="96" y="112"/>
                </a:lnTo>
                <a:lnTo>
                  <a:pt x="116" y="92"/>
                </a:lnTo>
                <a:lnTo>
                  <a:pt x="132" y="72"/>
                </a:lnTo>
                <a:lnTo>
                  <a:pt x="140" y="60"/>
                </a:lnTo>
                <a:lnTo>
                  <a:pt x="144" y="52"/>
                </a:lnTo>
                <a:lnTo>
                  <a:pt x="152" y="40"/>
                </a:lnTo>
                <a:lnTo>
                  <a:pt x="156" y="32"/>
                </a:lnTo>
                <a:lnTo>
                  <a:pt x="160" y="16"/>
                </a:lnTo>
                <a:lnTo>
                  <a:pt x="164" y="0"/>
                </a:lnTo>
                <a:lnTo>
                  <a:pt x="176" y="8"/>
                </a:lnTo>
                <a:lnTo>
                  <a:pt x="184" y="12"/>
                </a:lnTo>
                <a:lnTo>
                  <a:pt x="192" y="20"/>
                </a:lnTo>
                <a:lnTo>
                  <a:pt x="200" y="24"/>
                </a:lnTo>
                <a:lnTo>
                  <a:pt x="208" y="28"/>
                </a:lnTo>
                <a:lnTo>
                  <a:pt x="212" y="32"/>
                </a:lnTo>
                <a:lnTo>
                  <a:pt x="212" y="36"/>
                </a:lnTo>
                <a:lnTo>
                  <a:pt x="212" y="40"/>
                </a:lnTo>
                <a:lnTo>
                  <a:pt x="212" y="40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3" name="Freeform 455">
            <a:extLst>
              <a:ext uri="{FF2B5EF4-FFF2-40B4-BE49-F238E27FC236}">
                <a16:creationId xmlns:a16="http://schemas.microsoft.com/office/drawing/2014/main" id="{D487571C-868D-4CA4-A6D3-CBFDB8B27C5D}"/>
              </a:ext>
            </a:extLst>
          </p:cNvPr>
          <p:cNvSpPr>
            <a:spLocks/>
          </p:cNvSpPr>
          <p:nvPr/>
        </p:nvSpPr>
        <p:spPr bwMode="auto">
          <a:xfrm>
            <a:off x="9834810" y="5292598"/>
            <a:ext cx="992847" cy="1145252"/>
          </a:xfrm>
          <a:custGeom>
            <a:avLst/>
            <a:gdLst>
              <a:gd name="T0" fmla="*/ 268 w 268"/>
              <a:gd name="T1" fmla="*/ 168 h 220"/>
              <a:gd name="T2" fmla="*/ 268 w 268"/>
              <a:gd name="T3" fmla="*/ 176 h 220"/>
              <a:gd name="T4" fmla="*/ 264 w 268"/>
              <a:gd name="T5" fmla="*/ 184 h 220"/>
              <a:gd name="T6" fmla="*/ 256 w 268"/>
              <a:gd name="T7" fmla="*/ 192 h 220"/>
              <a:gd name="T8" fmla="*/ 232 w 268"/>
              <a:gd name="T9" fmla="*/ 204 h 220"/>
              <a:gd name="T10" fmla="*/ 200 w 268"/>
              <a:gd name="T11" fmla="*/ 212 h 220"/>
              <a:gd name="T12" fmla="*/ 160 w 268"/>
              <a:gd name="T13" fmla="*/ 216 h 220"/>
              <a:gd name="T14" fmla="*/ 120 w 268"/>
              <a:gd name="T15" fmla="*/ 220 h 220"/>
              <a:gd name="T16" fmla="*/ 76 w 268"/>
              <a:gd name="T17" fmla="*/ 216 h 220"/>
              <a:gd name="T18" fmla="*/ 44 w 268"/>
              <a:gd name="T19" fmla="*/ 204 h 220"/>
              <a:gd name="T20" fmla="*/ 24 w 268"/>
              <a:gd name="T21" fmla="*/ 188 h 220"/>
              <a:gd name="T22" fmla="*/ 16 w 268"/>
              <a:gd name="T23" fmla="*/ 176 h 220"/>
              <a:gd name="T24" fmla="*/ 4 w 268"/>
              <a:gd name="T25" fmla="*/ 148 h 220"/>
              <a:gd name="T26" fmla="*/ 0 w 268"/>
              <a:gd name="T27" fmla="*/ 116 h 220"/>
              <a:gd name="T28" fmla="*/ 0 w 268"/>
              <a:gd name="T29" fmla="*/ 88 h 220"/>
              <a:gd name="T30" fmla="*/ 0 w 268"/>
              <a:gd name="T31" fmla="*/ 56 h 220"/>
              <a:gd name="T32" fmla="*/ 0 w 268"/>
              <a:gd name="T33" fmla="*/ 0 h 220"/>
              <a:gd name="T34" fmla="*/ 24 w 268"/>
              <a:gd name="T35" fmla="*/ 16 h 220"/>
              <a:gd name="T36" fmla="*/ 44 w 268"/>
              <a:gd name="T37" fmla="*/ 32 h 220"/>
              <a:gd name="T38" fmla="*/ 52 w 268"/>
              <a:gd name="T39" fmla="*/ 40 h 220"/>
              <a:gd name="T40" fmla="*/ 56 w 268"/>
              <a:gd name="T41" fmla="*/ 44 h 220"/>
              <a:gd name="T42" fmla="*/ 56 w 268"/>
              <a:gd name="T43" fmla="*/ 52 h 220"/>
              <a:gd name="T44" fmla="*/ 52 w 268"/>
              <a:gd name="T45" fmla="*/ 64 h 220"/>
              <a:gd name="T46" fmla="*/ 48 w 268"/>
              <a:gd name="T47" fmla="*/ 84 h 220"/>
              <a:gd name="T48" fmla="*/ 44 w 268"/>
              <a:gd name="T49" fmla="*/ 112 h 220"/>
              <a:gd name="T50" fmla="*/ 48 w 268"/>
              <a:gd name="T51" fmla="*/ 136 h 220"/>
              <a:gd name="T52" fmla="*/ 56 w 268"/>
              <a:gd name="T53" fmla="*/ 152 h 220"/>
              <a:gd name="T54" fmla="*/ 64 w 268"/>
              <a:gd name="T55" fmla="*/ 160 h 220"/>
              <a:gd name="T56" fmla="*/ 80 w 268"/>
              <a:gd name="T57" fmla="*/ 168 h 220"/>
              <a:gd name="T58" fmla="*/ 100 w 268"/>
              <a:gd name="T59" fmla="*/ 168 h 220"/>
              <a:gd name="T60" fmla="*/ 128 w 268"/>
              <a:gd name="T61" fmla="*/ 168 h 220"/>
              <a:gd name="T62" fmla="*/ 156 w 268"/>
              <a:gd name="T63" fmla="*/ 168 h 220"/>
              <a:gd name="T64" fmla="*/ 176 w 268"/>
              <a:gd name="T65" fmla="*/ 164 h 220"/>
              <a:gd name="T66" fmla="*/ 188 w 268"/>
              <a:gd name="T67" fmla="*/ 160 h 220"/>
              <a:gd name="T68" fmla="*/ 196 w 268"/>
              <a:gd name="T69" fmla="*/ 152 h 220"/>
              <a:gd name="T70" fmla="*/ 196 w 268"/>
              <a:gd name="T71" fmla="*/ 148 h 220"/>
              <a:gd name="T72" fmla="*/ 200 w 268"/>
              <a:gd name="T73" fmla="*/ 136 h 220"/>
              <a:gd name="T74" fmla="*/ 208 w 268"/>
              <a:gd name="T75" fmla="*/ 108 h 220"/>
              <a:gd name="T76" fmla="*/ 208 w 268"/>
              <a:gd name="T77" fmla="*/ 92 h 220"/>
              <a:gd name="T78" fmla="*/ 212 w 268"/>
              <a:gd name="T79" fmla="*/ 80 h 220"/>
              <a:gd name="T80" fmla="*/ 220 w 268"/>
              <a:gd name="T81" fmla="*/ 72 h 220"/>
              <a:gd name="T82" fmla="*/ 224 w 268"/>
              <a:gd name="T83" fmla="*/ 68 h 220"/>
              <a:gd name="T84" fmla="*/ 232 w 268"/>
              <a:gd name="T85" fmla="*/ 68 h 220"/>
              <a:gd name="T86" fmla="*/ 236 w 268"/>
              <a:gd name="T87" fmla="*/ 76 h 220"/>
              <a:gd name="T88" fmla="*/ 244 w 268"/>
              <a:gd name="T89" fmla="*/ 88 h 220"/>
              <a:gd name="T90" fmla="*/ 248 w 268"/>
              <a:gd name="T91" fmla="*/ 108 h 220"/>
              <a:gd name="T92" fmla="*/ 252 w 268"/>
              <a:gd name="T93" fmla="*/ 128 h 220"/>
              <a:gd name="T94" fmla="*/ 256 w 268"/>
              <a:gd name="T95" fmla="*/ 144 h 220"/>
              <a:gd name="T96" fmla="*/ 264 w 268"/>
              <a:gd name="T97" fmla="*/ 164 h 2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68" h="220">
                <a:moveTo>
                  <a:pt x="264" y="164"/>
                </a:moveTo>
                <a:lnTo>
                  <a:pt x="268" y="168"/>
                </a:lnTo>
                <a:lnTo>
                  <a:pt x="268" y="172"/>
                </a:lnTo>
                <a:lnTo>
                  <a:pt x="268" y="176"/>
                </a:lnTo>
                <a:lnTo>
                  <a:pt x="268" y="180"/>
                </a:lnTo>
                <a:lnTo>
                  <a:pt x="264" y="184"/>
                </a:lnTo>
                <a:lnTo>
                  <a:pt x="260" y="188"/>
                </a:lnTo>
                <a:lnTo>
                  <a:pt x="256" y="192"/>
                </a:lnTo>
                <a:lnTo>
                  <a:pt x="248" y="196"/>
                </a:lnTo>
                <a:lnTo>
                  <a:pt x="232" y="204"/>
                </a:lnTo>
                <a:lnTo>
                  <a:pt x="216" y="208"/>
                </a:lnTo>
                <a:lnTo>
                  <a:pt x="200" y="212"/>
                </a:lnTo>
                <a:lnTo>
                  <a:pt x="180" y="216"/>
                </a:lnTo>
                <a:lnTo>
                  <a:pt x="160" y="216"/>
                </a:lnTo>
                <a:lnTo>
                  <a:pt x="140" y="220"/>
                </a:lnTo>
                <a:lnTo>
                  <a:pt x="120" y="220"/>
                </a:lnTo>
                <a:lnTo>
                  <a:pt x="100" y="216"/>
                </a:lnTo>
                <a:lnTo>
                  <a:pt x="76" y="216"/>
                </a:lnTo>
                <a:lnTo>
                  <a:pt x="60" y="212"/>
                </a:lnTo>
                <a:lnTo>
                  <a:pt x="44" y="204"/>
                </a:lnTo>
                <a:lnTo>
                  <a:pt x="32" y="196"/>
                </a:lnTo>
                <a:lnTo>
                  <a:pt x="24" y="188"/>
                </a:lnTo>
                <a:lnTo>
                  <a:pt x="20" y="184"/>
                </a:lnTo>
                <a:lnTo>
                  <a:pt x="16" y="176"/>
                </a:lnTo>
                <a:lnTo>
                  <a:pt x="12" y="168"/>
                </a:lnTo>
                <a:lnTo>
                  <a:pt x="4" y="148"/>
                </a:lnTo>
                <a:lnTo>
                  <a:pt x="0" y="128"/>
                </a:lnTo>
                <a:lnTo>
                  <a:pt x="0" y="116"/>
                </a:lnTo>
                <a:lnTo>
                  <a:pt x="0" y="104"/>
                </a:lnTo>
                <a:lnTo>
                  <a:pt x="0" y="88"/>
                </a:lnTo>
                <a:lnTo>
                  <a:pt x="0" y="72"/>
                </a:lnTo>
                <a:lnTo>
                  <a:pt x="0" y="56"/>
                </a:lnTo>
                <a:lnTo>
                  <a:pt x="0" y="40"/>
                </a:lnTo>
                <a:lnTo>
                  <a:pt x="0" y="0"/>
                </a:lnTo>
                <a:lnTo>
                  <a:pt x="12" y="8"/>
                </a:lnTo>
                <a:lnTo>
                  <a:pt x="24" y="16"/>
                </a:lnTo>
                <a:lnTo>
                  <a:pt x="32" y="24"/>
                </a:lnTo>
                <a:lnTo>
                  <a:pt x="44" y="32"/>
                </a:lnTo>
                <a:lnTo>
                  <a:pt x="48" y="36"/>
                </a:lnTo>
                <a:lnTo>
                  <a:pt x="52" y="40"/>
                </a:lnTo>
                <a:lnTo>
                  <a:pt x="56" y="40"/>
                </a:lnTo>
                <a:lnTo>
                  <a:pt x="56" y="44"/>
                </a:lnTo>
                <a:lnTo>
                  <a:pt x="56" y="44"/>
                </a:lnTo>
                <a:lnTo>
                  <a:pt x="56" y="52"/>
                </a:lnTo>
                <a:lnTo>
                  <a:pt x="52" y="56"/>
                </a:lnTo>
                <a:lnTo>
                  <a:pt x="52" y="64"/>
                </a:lnTo>
                <a:lnTo>
                  <a:pt x="48" y="76"/>
                </a:lnTo>
                <a:lnTo>
                  <a:pt x="48" y="84"/>
                </a:lnTo>
                <a:lnTo>
                  <a:pt x="48" y="96"/>
                </a:lnTo>
                <a:lnTo>
                  <a:pt x="44" y="112"/>
                </a:lnTo>
                <a:lnTo>
                  <a:pt x="48" y="124"/>
                </a:lnTo>
                <a:lnTo>
                  <a:pt x="48" y="136"/>
                </a:lnTo>
                <a:lnTo>
                  <a:pt x="52" y="144"/>
                </a:lnTo>
                <a:lnTo>
                  <a:pt x="56" y="152"/>
                </a:lnTo>
                <a:lnTo>
                  <a:pt x="60" y="156"/>
                </a:lnTo>
                <a:lnTo>
                  <a:pt x="64" y="160"/>
                </a:lnTo>
                <a:lnTo>
                  <a:pt x="72" y="164"/>
                </a:lnTo>
                <a:lnTo>
                  <a:pt x="80" y="168"/>
                </a:lnTo>
                <a:lnTo>
                  <a:pt x="88" y="168"/>
                </a:lnTo>
                <a:lnTo>
                  <a:pt x="100" y="168"/>
                </a:lnTo>
                <a:lnTo>
                  <a:pt x="112" y="168"/>
                </a:lnTo>
                <a:lnTo>
                  <a:pt x="128" y="168"/>
                </a:lnTo>
                <a:lnTo>
                  <a:pt x="144" y="168"/>
                </a:lnTo>
                <a:lnTo>
                  <a:pt x="156" y="168"/>
                </a:lnTo>
                <a:lnTo>
                  <a:pt x="168" y="168"/>
                </a:lnTo>
                <a:lnTo>
                  <a:pt x="176" y="164"/>
                </a:lnTo>
                <a:lnTo>
                  <a:pt x="180" y="164"/>
                </a:lnTo>
                <a:lnTo>
                  <a:pt x="188" y="160"/>
                </a:lnTo>
                <a:lnTo>
                  <a:pt x="192" y="156"/>
                </a:lnTo>
                <a:lnTo>
                  <a:pt x="196" y="152"/>
                </a:lnTo>
                <a:lnTo>
                  <a:pt x="196" y="152"/>
                </a:lnTo>
                <a:lnTo>
                  <a:pt x="196" y="148"/>
                </a:lnTo>
                <a:lnTo>
                  <a:pt x="200" y="144"/>
                </a:lnTo>
                <a:lnTo>
                  <a:pt x="200" y="136"/>
                </a:lnTo>
                <a:lnTo>
                  <a:pt x="204" y="124"/>
                </a:lnTo>
                <a:lnTo>
                  <a:pt x="208" y="108"/>
                </a:lnTo>
                <a:lnTo>
                  <a:pt x="208" y="96"/>
                </a:lnTo>
                <a:lnTo>
                  <a:pt x="208" y="92"/>
                </a:lnTo>
                <a:lnTo>
                  <a:pt x="212" y="84"/>
                </a:lnTo>
                <a:lnTo>
                  <a:pt x="212" y="80"/>
                </a:lnTo>
                <a:lnTo>
                  <a:pt x="216" y="76"/>
                </a:lnTo>
                <a:lnTo>
                  <a:pt x="220" y="72"/>
                </a:lnTo>
                <a:lnTo>
                  <a:pt x="220" y="68"/>
                </a:lnTo>
                <a:lnTo>
                  <a:pt x="224" y="68"/>
                </a:lnTo>
                <a:lnTo>
                  <a:pt x="228" y="68"/>
                </a:lnTo>
                <a:lnTo>
                  <a:pt x="232" y="68"/>
                </a:lnTo>
                <a:lnTo>
                  <a:pt x="236" y="72"/>
                </a:lnTo>
                <a:lnTo>
                  <a:pt x="236" y="76"/>
                </a:lnTo>
                <a:lnTo>
                  <a:pt x="240" y="80"/>
                </a:lnTo>
                <a:lnTo>
                  <a:pt x="244" y="88"/>
                </a:lnTo>
                <a:lnTo>
                  <a:pt x="244" y="96"/>
                </a:lnTo>
                <a:lnTo>
                  <a:pt x="248" y="108"/>
                </a:lnTo>
                <a:lnTo>
                  <a:pt x="248" y="116"/>
                </a:lnTo>
                <a:lnTo>
                  <a:pt x="252" y="128"/>
                </a:lnTo>
                <a:lnTo>
                  <a:pt x="256" y="136"/>
                </a:lnTo>
                <a:lnTo>
                  <a:pt x="256" y="144"/>
                </a:lnTo>
                <a:lnTo>
                  <a:pt x="260" y="156"/>
                </a:lnTo>
                <a:lnTo>
                  <a:pt x="264" y="164"/>
                </a:lnTo>
                <a:lnTo>
                  <a:pt x="264" y="164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919368762"/>
      </p:ext>
    </p:extLst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" name="Freeform 250">
            <a:extLst>
              <a:ext uri="{FF2B5EF4-FFF2-40B4-BE49-F238E27FC236}">
                <a16:creationId xmlns:a16="http://schemas.microsoft.com/office/drawing/2014/main" id="{D2EB3450-3F1B-408D-93D2-E02D41EACDBE}"/>
              </a:ext>
            </a:extLst>
          </p:cNvPr>
          <p:cNvSpPr>
            <a:spLocks/>
          </p:cNvSpPr>
          <p:nvPr/>
        </p:nvSpPr>
        <p:spPr bwMode="auto">
          <a:xfrm>
            <a:off x="9217289" y="1127104"/>
            <a:ext cx="387736" cy="463460"/>
          </a:xfrm>
          <a:custGeom>
            <a:avLst/>
            <a:gdLst>
              <a:gd name="T0" fmla="*/ 68 w 96"/>
              <a:gd name="T1" fmla="*/ 100 h 100"/>
              <a:gd name="T2" fmla="*/ 64 w 96"/>
              <a:gd name="T3" fmla="*/ 100 h 100"/>
              <a:gd name="T4" fmla="*/ 60 w 96"/>
              <a:gd name="T5" fmla="*/ 100 h 100"/>
              <a:gd name="T6" fmla="*/ 56 w 96"/>
              <a:gd name="T7" fmla="*/ 96 h 100"/>
              <a:gd name="T8" fmla="*/ 52 w 96"/>
              <a:gd name="T9" fmla="*/ 92 h 100"/>
              <a:gd name="T10" fmla="*/ 44 w 96"/>
              <a:gd name="T11" fmla="*/ 84 h 100"/>
              <a:gd name="T12" fmla="*/ 40 w 96"/>
              <a:gd name="T13" fmla="*/ 76 h 100"/>
              <a:gd name="T14" fmla="*/ 36 w 96"/>
              <a:gd name="T15" fmla="*/ 68 h 100"/>
              <a:gd name="T16" fmla="*/ 28 w 96"/>
              <a:gd name="T17" fmla="*/ 56 h 100"/>
              <a:gd name="T18" fmla="*/ 24 w 96"/>
              <a:gd name="T19" fmla="*/ 44 h 100"/>
              <a:gd name="T20" fmla="*/ 16 w 96"/>
              <a:gd name="T21" fmla="*/ 36 h 100"/>
              <a:gd name="T22" fmla="*/ 12 w 96"/>
              <a:gd name="T23" fmla="*/ 28 h 100"/>
              <a:gd name="T24" fmla="*/ 8 w 96"/>
              <a:gd name="T25" fmla="*/ 20 h 100"/>
              <a:gd name="T26" fmla="*/ 4 w 96"/>
              <a:gd name="T27" fmla="*/ 16 h 100"/>
              <a:gd name="T28" fmla="*/ 4 w 96"/>
              <a:gd name="T29" fmla="*/ 8 h 100"/>
              <a:gd name="T30" fmla="*/ 0 w 96"/>
              <a:gd name="T31" fmla="*/ 4 h 100"/>
              <a:gd name="T32" fmla="*/ 4 w 96"/>
              <a:gd name="T33" fmla="*/ 0 h 100"/>
              <a:gd name="T34" fmla="*/ 8 w 96"/>
              <a:gd name="T35" fmla="*/ 0 h 100"/>
              <a:gd name="T36" fmla="*/ 16 w 96"/>
              <a:gd name="T37" fmla="*/ 0 h 100"/>
              <a:gd name="T38" fmla="*/ 28 w 96"/>
              <a:gd name="T39" fmla="*/ 0 h 100"/>
              <a:gd name="T40" fmla="*/ 40 w 96"/>
              <a:gd name="T41" fmla="*/ 4 h 100"/>
              <a:gd name="T42" fmla="*/ 52 w 96"/>
              <a:gd name="T43" fmla="*/ 8 h 100"/>
              <a:gd name="T44" fmla="*/ 64 w 96"/>
              <a:gd name="T45" fmla="*/ 16 h 100"/>
              <a:gd name="T46" fmla="*/ 72 w 96"/>
              <a:gd name="T47" fmla="*/ 20 h 100"/>
              <a:gd name="T48" fmla="*/ 80 w 96"/>
              <a:gd name="T49" fmla="*/ 28 h 100"/>
              <a:gd name="T50" fmla="*/ 88 w 96"/>
              <a:gd name="T51" fmla="*/ 36 h 100"/>
              <a:gd name="T52" fmla="*/ 92 w 96"/>
              <a:gd name="T53" fmla="*/ 44 h 100"/>
              <a:gd name="T54" fmla="*/ 92 w 96"/>
              <a:gd name="T55" fmla="*/ 52 h 100"/>
              <a:gd name="T56" fmla="*/ 96 w 96"/>
              <a:gd name="T57" fmla="*/ 60 h 100"/>
              <a:gd name="T58" fmla="*/ 92 w 96"/>
              <a:gd name="T59" fmla="*/ 68 h 100"/>
              <a:gd name="T60" fmla="*/ 92 w 96"/>
              <a:gd name="T61" fmla="*/ 76 h 100"/>
              <a:gd name="T62" fmla="*/ 88 w 96"/>
              <a:gd name="T63" fmla="*/ 84 h 100"/>
              <a:gd name="T64" fmla="*/ 84 w 96"/>
              <a:gd name="T65" fmla="*/ 92 h 100"/>
              <a:gd name="T66" fmla="*/ 80 w 96"/>
              <a:gd name="T67" fmla="*/ 100 h 100"/>
              <a:gd name="T68" fmla="*/ 72 w 96"/>
              <a:gd name="T69" fmla="*/ 100 h 100"/>
              <a:gd name="T70" fmla="*/ 68 w 96"/>
              <a:gd name="T71" fmla="*/ 100 h 100"/>
              <a:gd name="T72" fmla="*/ 68 w 96"/>
              <a:gd name="T73" fmla="*/ 100 h 1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96" h="100">
                <a:moveTo>
                  <a:pt x="68" y="100"/>
                </a:moveTo>
                <a:lnTo>
                  <a:pt x="64" y="100"/>
                </a:lnTo>
                <a:lnTo>
                  <a:pt x="60" y="100"/>
                </a:lnTo>
                <a:lnTo>
                  <a:pt x="56" y="96"/>
                </a:lnTo>
                <a:lnTo>
                  <a:pt x="52" y="92"/>
                </a:lnTo>
                <a:lnTo>
                  <a:pt x="44" y="84"/>
                </a:lnTo>
                <a:lnTo>
                  <a:pt x="40" y="76"/>
                </a:lnTo>
                <a:lnTo>
                  <a:pt x="36" y="68"/>
                </a:lnTo>
                <a:lnTo>
                  <a:pt x="28" y="56"/>
                </a:lnTo>
                <a:lnTo>
                  <a:pt x="24" y="44"/>
                </a:lnTo>
                <a:lnTo>
                  <a:pt x="16" y="36"/>
                </a:lnTo>
                <a:lnTo>
                  <a:pt x="12" y="28"/>
                </a:lnTo>
                <a:lnTo>
                  <a:pt x="8" y="20"/>
                </a:lnTo>
                <a:lnTo>
                  <a:pt x="4" y="16"/>
                </a:lnTo>
                <a:lnTo>
                  <a:pt x="4" y="8"/>
                </a:lnTo>
                <a:lnTo>
                  <a:pt x="0" y="4"/>
                </a:lnTo>
                <a:lnTo>
                  <a:pt x="4" y="0"/>
                </a:lnTo>
                <a:lnTo>
                  <a:pt x="8" y="0"/>
                </a:lnTo>
                <a:lnTo>
                  <a:pt x="16" y="0"/>
                </a:lnTo>
                <a:lnTo>
                  <a:pt x="28" y="0"/>
                </a:lnTo>
                <a:lnTo>
                  <a:pt x="40" y="4"/>
                </a:lnTo>
                <a:lnTo>
                  <a:pt x="52" y="8"/>
                </a:lnTo>
                <a:lnTo>
                  <a:pt x="64" y="16"/>
                </a:lnTo>
                <a:lnTo>
                  <a:pt x="72" y="20"/>
                </a:lnTo>
                <a:lnTo>
                  <a:pt x="80" y="28"/>
                </a:lnTo>
                <a:lnTo>
                  <a:pt x="88" y="36"/>
                </a:lnTo>
                <a:lnTo>
                  <a:pt x="92" y="44"/>
                </a:lnTo>
                <a:lnTo>
                  <a:pt x="92" y="52"/>
                </a:lnTo>
                <a:lnTo>
                  <a:pt x="96" y="60"/>
                </a:lnTo>
                <a:lnTo>
                  <a:pt x="92" y="68"/>
                </a:lnTo>
                <a:lnTo>
                  <a:pt x="92" y="76"/>
                </a:lnTo>
                <a:lnTo>
                  <a:pt x="88" y="84"/>
                </a:lnTo>
                <a:lnTo>
                  <a:pt x="84" y="92"/>
                </a:lnTo>
                <a:lnTo>
                  <a:pt x="80" y="100"/>
                </a:lnTo>
                <a:lnTo>
                  <a:pt x="72" y="100"/>
                </a:lnTo>
                <a:lnTo>
                  <a:pt x="68" y="100"/>
                </a:lnTo>
                <a:lnTo>
                  <a:pt x="68" y="100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6" name="Freeform 251">
            <a:extLst>
              <a:ext uri="{FF2B5EF4-FFF2-40B4-BE49-F238E27FC236}">
                <a16:creationId xmlns:a16="http://schemas.microsoft.com/office/drawing/2014/main" id="{7734AF5B-4457-4181-9535-33BBF07DB7CB}"/>
              </a:ext>
            </a:extLst>
          </p:cNvPr>
          <p:cNvSpPr>
            <a:spLocks/>
          </p:cNvSpPr>
          <p:nvPr/>
        </p:nvSpPr>
        <p:spPr bwMode="auto">
          <a:xfrm>
            <a:off x="9685803" y="626567"/>
            <a:ext cx="1066275" cy="1167919"/>
          </a:xfrm>
          <a:custGeom>
            <a:avLst/>
            <a:gdLst>
              <a:gd name="T0" fmla="*/ 220 w 264"/>
              <a:gd name="T1" fmla="*/ 152 h 252"/>
              <a:gd name="T2" fmla="*/ 228 w 264"/>
              <a:gd name="T3" fmla="*/ 140 h 252"/>
              <a:gd name="T4" fmla="*/ 232 w 264"/>
              <a:gd name="T5" fmla="*/ 136 h 252"/>
              <a:gd name="T6" fmla="*/ 244 w 264"/>
              <a:gd name="T7" fmla="*/ 136 h 252"/>
              <a:gd name="T8" fmla="*/ 248 w 264"/>
              <a:gd name="T9" fmla="*/ 140 h 252"/>
              <a:gd name="T10" fmla="*/ 248 w 264"/>
              <a:gd name="T11" fmla="*/ 152 h 252"/>
              <a:gd name="T12" fmla="*/ 252 w 264"/>
              <a:gd name="T13" fmla="*/ 164 h 252"/>
              <a:gd name="T14" fmla="*/ 256 w 264"/>
              <a:gd name="T15" fmla="*/ 192 h 252"/>
              <a:gd name="T16" fmla="*/ 264 w 264"/>
              <a:gd name="T17" fmla="*/ 208 h 252"/>
              <a:gd name="T18" fmla="*/ 264 w 264"/>
              <a:gd name="T19" fmla="*/ 216 h 252"/>
              <a:gd name="T20" fmla="*/ 264 w 264"/>
              <a:gd name="T21" fmla="*/ 220 h 252"/>
              <a:gd name="T22" fmla="*/ 256 w 264"/>
              <a:gd name="T23" fmla="*/ 228 h 252"/>
              <a:gd name="T24" fmla="*/ 244 w 264"/>
              <a:gd name="T25" fmla="*/ 236 h 252"/>
              <a:gd name="T26" fmla="*/ 208 w 264"/>
              <a:gd name="T27" fmla="*/ 248 h 252"/>
              <a:gd name="T28" fmla="*/ 172 w 264"/>
              <a:gd name="T29" fmla="*/ 252 h 252"/>
              <a:gd name="T30" fmla="*/ 132 w 264"/>
              <a:gd name="T31" fmla="*/ 252 h 252"/>
              <a:gd name="T32" fmla="*/ 88 w 264"/>
              <a:gd name="T33" fmla="*/ 248 h 252"/>
              <a:gd name="T34" fmla="*/ 56 w 264"/>
              <a:gd name="T35" fmla="*/ 240 h 252"/>
              <a:gd name="T36" fmla="*/ 32 w 264"/>
              <a:gd name="T37" fmla="*/ 220 h 252"/>
              <a:gd name="T38" fmla="*/ 24 w 264"/>
              <a:gd name="T39" fmla="*/ 200 h 252"/>
              <a:gd name="T40" fmla="*/ 20 w 264"/>
              <a:gd name="T41" fmla="*/ 180 h 252"/>
              <a:gd name="T42" fmla="*/ 16 w 264"/>
              <a:gd name="T43" fmla="*/ 144 h 252"/>
              <a:gd name="T44" fmla="*/ 16 w 264"/>
              <a:gd name="T45" fmla="*/ 104 h 252"/>
              <a:gd name="T46" fmla="*/ 12 w 264"/>
              <a:gd name="T47" fmla="*/ 80 h 252"/>
              <a:gd name="T48" fmla="*/ 12 w 264"/>
              <a:gd name="T49" fmla="*/ 60 h 252"/>
              <a:gd name="T50" fmla="*/ 12 w 264"/>
              <a:gd name="T51" fmla="*/ 44 h 252"/>
              <a:gd name="T52" fmla="*/ 12 w 264"/>
              <a:gd name="T53" fmla="*/ 36 h 252"/>
              <a:gd name="T54" fmla="*/ 8 w 264"/>
              <a:gd name="T55" fmla="*/ 28 h 252"/>
              <a:gd name="T56" fmla="*/ 0 w 264"/>
              <a:gd name="T57" fmla="*/ 20 h 252"/>
              <a:gd name="T58" fmla="*/ 0 w 264"/>
              <a:gd name="T59" fmla="*/ 12 h 252"/>
              <a:gd name="T60" fmla="*/ 4 w 264"/>
              <a:gd name="T61" fmla="*/ 0 h 252"/>
              <a:gd name="T62" fmla="*/ 20 w 264"/>
              <a:gd name="T63" fmla="*/ 0 h 252"/>
              <a:gd name="T64" fmla="*/ 44 w 264"/>
              <a:gd name="T65" fmla="*/ 8 h 252"/>
              <a:gd name="T66" fmla="*/ 60 w 264"/>
              <a:gd name="T67" fmla="*/ 16 h 252"/>
              <a:gd name="T68" fmla="*/ 72 w 264"/>
              <a:gd name="T69" fmla="*/ 24 h 252"/>
              <a:gd name="T70" fmla="*/ 76 w 264"/>
              <a:gd name="T71" fmla="*/ 32 h 252"/>
              <a:gd name="T72" fmla="*/ 72 w 264"/>
              <a:gd name="T73" fmla="*/ 56 h 252"/>
              <a:gd name="T74" fmla="*/ 64 w 264"/>
              <a:gd name="T75" fmla="*/ 84 h 252"/>
              <a:gd name="T76" fmla="*/ 64 w 264"/>
              <a:gd name="T77" fmla="*/ 116 h 252"/>
              <a:gd name="T78" fmla="*/ 60 w 264"/>
              <a:gd name="T79" fmla="*/ 140 h 252"/>
              <a:gd name="T80" fmla="*/ 64 w 264"/>
              <a:gd name="T81" fmla="*/ 164 h 252"/>
              <a:gd name="T82" fmla="*/ 68 w 264"/>
              <a:gd name="T83" fmla="*/ 188 h 252"/>
              <a:gd name="T84" fmla="*/ 76 w 264"/>
              <a:gd name="T85" fmla="*/ 200 h 252"/>
              <a:gd name="T86" fmla="*/ 80 w 264"/>
              <a:gd name="T87" fmla="*/ 204 h 252"/>
              <a:gd name="T88" fmla="*/ 92 w 264"/>
              <a:gd name="T89" fmla="*/ 208 h 252"/>
              <a:gd name="T90" fmla="*/ 124 w 264"/>
              <a:gd name="T91" fmla="*/ 208 h 252"/>
              <a:gd name="T92" fmla="*/ 160 w 264"/>
              <a:gd name="T93" fmla="*/ 212 h 252"/>
              <a:gd name="T94" fmla="*/ 188 w 264"/>
              <a:gd name="T95" fmla="*/ 204 h 252"/>
              <a:gd name="T96" fmla="*/ 196 w 264"/>
              <a:gd name="T97" fmla="*/ 200 h 252"/>
              <a:gd name="T98" fmla="*/ 208 w 264"/>
              <a:gd name="T99" fmla="*/ 180 h 252"/>
              <a:gd name="T100" fmla="*/ 212 w 264"/>
              <a:gd name="T101" fmla="*/ 168 h 2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264" h="252">
                <a:moveTo>
                  <a:pt x="212" y="168"/>
                </a:moveTo>
                <a:lnTo>
                  <a:pt x="220" y="152"/>
                </a:lnTo>
                <a:lnTo>
                  <a:pt x="224" y="144"/>
                </a:lnTo>
                <a:lnTo>
                  <a:pt x="228" y="140"/>
                </a:lnTo>
                <a:lnTo>
                  <a:pt x="232" y="136"/>
                </a:lnTo>
                <a:lnTo>
                  <a:pt x="232" y="136"/>
                </a:lnTo>
                <a:lnTo>
                  <a:pt x="236" y="132"/>
                </a:lnTo>
                <a:lnTo>
                  <a:pt x="244" y="136"/>
                </a:lnTo>
                <a:lnTo>
                  <a:pt x="244" y="140"/>
                </a:lnTo>
                <a:lnTo>
                  <a:pt x="248" y="140"/>
                </a:lnTo>
                <a:lnTo>
                  <a:pt x="248" y="144"/>
                </a:lnTo>
                <a:lnTo>
                  <a:pt x="248" y="152"/>
                </a:lnTo>
                <a:lnTo>
                  <a:pt x="252" y="156"/>
                </a:lnTo>
                <a:lnTo>
                  <a:pt x="252" y="164"/>
                </a:lnTo>
                <a:lnTo>
                  <a:pt x="256" y="180"/>
                </a:lnTo>
                <a:lnTo>
                  <a:pt x="256" y="192"/>
                </a:lnTo>
                <a:lnTo>
                  <a:pt x="260" y="200"/>
                </a:lnTo>
                <a:lnTo>
                  <a:pt x="264" y="208"/>
                </a:lnTo>
                <a:lnTo>
                  <a:pt x="264" y="212"/>
                </a:lnTo>
                <a:lnTo>
                  <a:pt x="264" y="216"/>
                </a:lnTo>
                <a:lnTo>
                  <a:pt x="264" y="220"/>
                </a:lnTo>
                <a:lnTo>
                  <a:pt x="264" y="220"/>
                </a:lnTo>
                <a:lnTo>
                  <a:pt x="260" y="224"/>
                </a:lnTo>
                <a:lnTo>
                  <a:pt x="256" y="228"/>
                </a:lnTo>
                <a:lnTo>
                  <a:pt x="252" y="232"/>
                </a:lnTo>
                <a:lnTo>
                  <a:pt x="244" y="236"/>
                </a:lnTo>
                <a:lnTo>
                  <a:pt x="228" y="244"/>
                </a:lnTo>
                <a:lnTo>
                  <a:pt x="208" y="248"/>
                </a:lnTo>
                <a:lnTo>
                  <a:pt x="184" y="248"/>
                </a:lnTo>
                <a:lnTo>
                  <a:pt x="172" y="252"/>
                </a:lnTo>
                <a:lnTo>
                  <a:pt x="156" y="252"/>
                </a:lnTo>
                <a:lnTo>
                  <a:pt x="132" y="252"/>
                </a:lnTo>
                <a:lnTo>
                  <a:pt x="108" y="252"/>
                </a:lnTo>
                <a:lnTo>
                  <a:pt x="88" y="248"/>
                </a:lnTo>
                <a:lnTo>
                  <a:pt x="68" y="244"/>
                </a:lnTo>
                <a:lnTo>
                  <a:pt x="56" y="240"/>
                </a:lnTo>
                <a:lnTo>
                  <a:pt x="44" y="232"/>
                </a:lnTo>
                <a:lnTo>
                  <a:pt x="32" y="220"/>
                </a:lnTo>
                <a:lnTo>
                  <a:pt x="28" y="208"/>
                </a:lnTo>
                <a:lnTo>
                  <a:pt x="24" y="200"/>
                </a:lnTo>
                <a:lnTo>
                  <a:pt x="20" y="192"/>
                </a:lnTo>
                <a:lnTo>
                  <a:pt x="20" y="180"/>
                </a:lnTo>
                <a:lnTo>
                  <a:pt x="20" y="172"/>
                </a:lnTo>
                <a:lnTo>
                  <a:pt x="16" y="144"/>
                </a:lnTo>
                <a:lnTo>
                  <a:pt x="16" y="116"/>
                </a:lnTo>
                <a:lnTo>
                  <a:pt x="16" y="104"/>
                </a:lnTo>
                <a:lnTo>
                  <a:pt x="16" y="88"/>
                </a:lnTo>
                <a:lnTo>
                  <a:pt x="12" y="80"/>
                </a:lnTo>
                <a:lnTo>
                  <a:pt x="12" y="68"/>
                </a:lnTo>
                <a:lnTo>
                  <a:pt x="12" y="60"/>
                </a:lnTo>
                <a:lnTo>
                  <a:pt x="12" y="52"/>
                </a:lnTo>
                <a:lnTo>
                  <a:pt x="12" y="44"/>
                </a:lnTo>
                <a:lnTo>
                  <a:pt x="12" y="40"/>
                </a:lnTo>
                <a:lnTo>
                  <a:pt x="12" y="36"/>
                </a:lnTo>
                <a:lnTo>
                  <a:pt x="12" y="32"/>
                </a:lnTo>
                <a:lnTo>
                  <a:pt x="8" y="28"/>
                </a:lnTo>
                <a:lnTo>
                  <a:pt x="4" y="24"/>
                </a:lnTo>
                <a:lnTo>
                  <a:pt x="0" y="20"/>
                </a:lnTo>
                <a:lnTo>
                  <a:pt x="0" y="16"/>
                </a:lnTo>
                <a:lnTo>
                  <a:pt x="0" y="12"/>
                </a:lnTo>
                <a:lnTo>
                  <a:pt x="0" y="4"/>
                </a:lnTo>
                <a:lnTo>
                  <a:pt x="4" y="0"/>
                </a:lnTo>
                <a:lnTo>
                  <a:pt x="12" y="0"/>
                </a:lnTo>
                <a:lnTo>
                  <a:pt x="20" y="0"/>
                </a:lnTo>
                <a:lnTo>
                  <a:pt x="32" y="4"/>
                </a:lnTo>
                <a:lnTo>
                  <a:pt x="44" y="8"/>
                </a:lnTo>
                <a:lnTo>
                  <a:pt x="52" y="12"/>
                </a:lnTo>
                <a:lnTo>
                  <a:pt x="60" y="16"/>
                </a:lnTo>
                <a:lnTo>
                  <a:pt x="68" y="16"/>
                </a:lnTo>
                <a:lnTo>
                  <a:pt x="72" y="24"/>
                </a:lnTo>
                <a:lnTo>
                  <a:pt x="76" y="28"/>
                </a:lnTo>
                <a:lnTo>
                  <a:pt x="76" y="32"/>
                </a:lnTo>
                <a:lnTo>
                  <a:pt x="76" y="40"/>
                </a:lnTo>
                <a:lnTo>
                  <a:pt x="72" y="56"/>
                </a:lnTo>
                <a:lnTo>
                  <a:pt x="64" y="76"/>
                </a:lnTo>
                <a:lnTo>
                  <a:pt x="64" y="84"/>
                </a:lnTo>
                <a:lnTo>
                  <a:pt x="64" y="96"/>
                </a:lnTo>
                <a:lnTo>
                  <a:pt x="64" y="116"/>
                </a:lnTo>
                <a:lnTo>
                  <a:pt x="60" y="128"/>
                </a:lnTo>
                <a:lnTo>
                  <a:pt x="60" y="140"/>
                </a:lnTo>
                <a:lnTo>
                  <a:pt x="60" y="152"/>
                </a:lnTo>
                <a:lnTo>
                  <a:pt x="64" y="164"/>
                </a:lnTo>
                <a:lnTo>
                  <a:pt x="64" y="176"/>
                </a:lnTo>
                <a:lnTo>
                  <a:pt x="68" y="188"/>
                </a:lnTo>
                <a:lnTo>
                  <a:pt x="72" y="196"/>
                </a:lnTo>
                <a:lnTo>
                  <a:pt x="76" y="200"/>
                </a:lnTo>
                <a:lnTo>
                  <a:pt x="76" y="204"/>
                </a:lnTo>
                <a:lnTo>
                  <a:pt x="80" y="204"/>
                </a:lnTo>
                <a:lnTo>
                  <a:pt x="88" y="208"/>
                </a:lnTo>
                <a:lnTo>
                  <a:pt x="92" y="208"/>
                </a:lnTo>
                <a:lnTo>
                  <a:pt x="108" y="208"/>
                </a:lnTo>
                <a:lnTo>
                  <a:pt x="124" y="208"/>
                </a:lnTo>
                <a:lnTo>
                  <a:pt x="144" y="212"/>
                </a:lnTo>
                <a:lnTo>
                  <a:pt x="160" y="212"/>
                </a:lnTo>
                <a:lnTo>
                  <a:pt x="176" y="208"/>
                </a:lnTo>
                <a:lnTo>
                  <a:pt x="188" y="204"/>
                </a:lnTo>
                <a:lnTo>
                  <a:pt x="192" y="204"/>
                </a:lnTo>
                <a:lnTo>
                  <a:pt x="196" y="200"/>
                </a:lnTo>
                <a:lnTo>
                  <a:pt x="204" y="192"/>
                </a:lnTo>
                <a:lnTo>
                  <a:pt x="208" y="180"/>
                </a:lnTo>
                <a:lnTo>
                  <a:pt x="212" y="168"/>
                </a:lnTo>
                <a:lnTo>
                  <a:pt x="212" y="168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2" name="Freeform 252">
            <a:extLst>
              <a:ext uri="{FF2B5EF4-FFF2-40B4-BE49-F238E27FC236}">
                <a16:creationId xmlns:a16="http://schemas.microsoft.com/office/drawing/2014/main" id="{C12E6C69-A3D6-4603-A0F3-18BCDB429ECA}"/>
              </a:ext>
            </a:extLst>
          </p:cNvPr>
          <p:cNvSpPr>
            <a:spLocks/>
          </p:cNvSpPr>
          <p:nvPr/>
        </p:nvSpPr>
        <p:spPr bwMode="auto">
          <a:xfrm>
            <a:off x="9750426" y="1813024"/>
            <a:ext cx="1276299" cy="1186457"/>
          </a:xfrm>
          <a:custGeom>
            <a:avLst/>
            <a:gdLst>
              <a:gd name="T0" fmla="*/ 252 w 316"/>
              <a:gd name="T1" fmla="*/ 136 h 256"/>
              <a:gd name="T2" fmla="*/ 260 w 316"/>
              <a:gd name="T3" fmla="*/ 120 h 256"/>
              <a:gd name="T4" fmla="*/ 264 w 316"/>
              <a:gd name="T5" fmla="*/ 108 h 256"/>
              <a:gd name="T6" fmla="*/ 272 w 316"/>
              <a:gd name="T7" fmla="*/ 104 h 256"/>
              <a:gd name="T8" fmla="*/ 280 w 316"/>
              <a:gd name="T9" fmla="*/ 104 h 256"/>
              <a:gd name="T10" fmla="*/ 288 w 316"/>
              <a:gd name="T11" fmla="*/ 108 h 256"/>
              <a:gd name="T12" fmla="*/ 292 w 316"/>
              <a:gd name="T13" fmla="*/ 120 h 256"/>
              <a:gd name="T14" fmla="*/ 296 w 316"/>
              <a:gd name="T15" fmla="*/ 132 h 256"/>
              <a:gd name="T16" fmla="*/ 300 w 316"/>
              <a:gd name="T17" fmla="*/ 160 h 256"/>
              <a:gd name="T18" fmla="*/ 308 w 316"/>
              <a:gd name="T19" fmla="*/ 188 h 256"/>
              <a:gd name="T20" fmla="*/ 316 w 316"/>
              <a:gd name="T21" fmla="*/ 208 h 256"/>
              <a:gd name="T22" fmla="*/ 312 w 316"/>
              <a:gd name="T23" fmla="*/ 216 h 256"/>
              <a:gd name="T24" fmla="*/ 304 w 316"/>
              <a:gd name="T25" fmla="*/ 224 h 256"/>
              <a:gd name="T26" fmla="*/ 288 w 316"/>
              <a:gd name="T27" fmla="*/ 232 h 256"/>
              <a:gd name="T28" fmla="*/ 264 w 316"/>
              <a:gd name="T29" fmla="*/ 244 h 256"/>
              <a:gd name="T30" fmla="*/ 244 w 316"/>
              <a:gd name="T31" fmla="*/ 252 h 256"/>
              <a:gd name="T32" fmla="*/ 220 w 316"/>
              <a:gd name="T33" fmla="*/ 252 h 256"/>
              <a:gd name="T34" fmla="*/ 196 w 316"/>
              <a:gd name="T35" fmla="*/ 256 h 256"/>
              <a:gd name="T36" fmla="*/ 164 w 316"/>
              <a:gd name="T37" fmla="*/ 256 h 256"/>
              <a:gd name="T38" fmla="*/ 128 w 316"/>
              <a:gd name="T39" fmla="*/ 256 h 256"/>
              <a:gd name="T40" fmla="*/ 96 w 316"/>
              <a:gd name="T41" fmla="*/ 256 h 256"/>
              <a:gd name="T42" fmla="*/ 68 w 316"/>
              <a:gd name="T43" fmla="*/ 248 h 256"/>
              <a:gd name="T44" fmla="*/ 48 w 316"/>
              <a:gd name="T45" fmla="*/ 240 h 256"/>
              <a:gd name="T46" fmla="*/ 28 w 316"/>
              <a:gd name="T47" fmla="*/ 224 h 256"/>
              <a:gd name="T48" fmla="*/ 16 w 316"/>
              <a:gd name="T49" fmla="*/ 204 h 256"/>
              <a:gd name="T50" fmla="*/ 12 w 316"/>
              <a:gd name="T51" fmla="*/ 180 h 256"/>
              <a:gd name="T52" fmla="*/ 12 w 316"/>
              <a:gd name="T53" fmla="*/ 156 h 256"/>
              <a:gd name="T54" fmla="*/ 12 w 316"/>
              <a:gd name="T55" fmla="*/ 108 h 256"/>
              <a:gd name="T56" fmla="*/ 12 w 316"/>
              <a:gd name="T57" fmla="*/ 64 h 256"/>
              <a:gd name="T58" fmla="*/ 8 w 316"/>
              <a:gd name="T59" fmla="*/ 36 h 256"/>
              <a:gd name="T60" fmla="*/ 4 w 316"/>
              <a:gd name="T61" fmla="*/ 20 h 256"/>
              <a:gd name="T62" fmla="*/ 0 w 316"/>
              <a:gd name="T63" fmla="*/ 12 h 256"/>
              <a:gd name="T64" fmla="*/ 4 w 316"/>
              <a:gd name="T65" fmla="*/ 4 h 256"/>
              <a:gd name="T66" fmla="*/ 20 w 316"/>
              <a:gd name="T67" fmla="*/ 0 h 256"/>
              <a:gd name="T68" fmla="*/ 40 w 316"/>
              <a:gd name="T69" fmla="*/ 8 h 256"/>
              <a:gd name="T70" fmla="*/ 60 w 316"/>
              <a:gd name="T71" fmla="*/ 20 h 256"/>
              <a:gd name="T72" fmla="*/ 64 w 316"/>
              <a:gd name="T73" fmla="*/ 24 h 256"/>
              <a:gd name="T74" fmla="*/ 64 w 316"/>
              <a:gd name="T75" fmla="*/ 40 h 256"/>
              <a:gd name="T76" fmla="*/ 60 w 316"/>
              <a:gd name="T77" fmla="*/ 64 h 256"/>
              <a:gd name="T78" fmla="*/ 56 w 316"/>
              <a:gd name="T79" fmla="*/ 116 h 256"/>
              <a:gd name="T80" fmla="*/ 56 w 316"/>
              <a:gd name="T81" fmla="*/ 156 h 256"/>
              <a:gd name="T82" fmla="*/ 60 w 316"/>
              <a:gd name="T83" fmla="*/ 180 h 256"/>
              <a:gd name="T84" fmla="*/ 68 w 316"/>
              <a:gd name="T85" fmla="*/ 192 h 256"/>
              <a:gd name="T86" fmla="*/ 80 w 316"/>
              <a:gd name="T87" fmla="*/ 204 h 256"/>
              <a:gd name="T88" fmla="*/ 92 w 316"/>
              <a:gd name="T89" fmla="*/ 208 h 256"/>
              <a:gd name="T90" fmla="*/ 112 w 316"/>
              <a:gd name="T91" fmla="*/ 212 h 256"/>
              <a:gd name="T92" fmla="*/ 132 w 316"/>
              <a:gd name="T93" fmla="*/ 212 h 256"/>
              <a:gd name="T94" fmla="*/ 160 w 316"/>
              <a:gd name="T95" fmla="*/ 212 h 256"/>
              <a:gd name="T96" fmla="*/ 188 w 316"/>
              <a:gd name="T97" fmla="*/ 208 h 256"/>
              <a:gd name="T98" fmla="*/ 212 w 316"/>
              <a:gd name="T99" fmla="*/ 204 h 256"/>
              <a:gd name="T100" fmla="*/ 224 w 316"/>
              <a:gd name="T101" fmla="*/ 200 h 256"/>
              <a:gd name="T102" fmla="*/ 232 w 316"/>
              <a:gd name="T103" fmla="*/ 192 h 256"/>
              <a:gd name="T104" fmla="*/ 240 w 316"/>
              <a:gd name="T105" fmla="*/ 176 h 256"/>
              <a:gd name="T106" fmla="*/ 248 w 316"/>
              <a:gd name="T107" fmla="*/ 160 h 256"/>
              <a:gd name="T108" fmla="*/ 252 w 316"/>
              <a:gd name="T109" fmla="*/ 148 h 2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6" h="256">
                <a:moveTo>
                  <a:pt x="252" y="148"/>
                </a:moveTo>
                <a:lnTo>
                  <a:pt x="252" y="136"/>
                </a:lnTo>
                <a:lnTo>
                  <a:pt x="256" y="128"/>
                </a:lnTo>
                <a:lnTo>
                  <a:pt x="260" y="120"/>
                </a:lnTo>
                <a:lnTo>
                  <a:pt x="260" y="116"/>
                </a:lnTo>
                <a:lnTo>
                  <a:pt x="264" y="108"/>
                </a:lnTo>
                <a:lnTo>
                  <a:pt x="268" y="108"/>
                </a:lnTo>
                <a:lnTo>
                  <a:pt x="272" y="104"/>
                </a:lnTo>
                <a:lnTo>
                  <a:pt x="276" y="104"/>
                </a:lnTo>
                <a:lnTo>
                  <a:pt x="280" y="104"/>
                </a:lnTo>
                <a:lnTo>
                  <a:pt x="284" y="104"/>
                </a:lnTo>
                <a:lnTo>
                  <a:pt x="288" y="108"/>
                </a:lnTo>
                <a:lnTo>
                  <a:pt x="288" y="112"/>
                </a:lnTo>
                <a:lnTo>
                  <a:pt x="292" y="120"/>
                </a:lnTo>
                <a:lnTo>
                  <a:pt x="296" y="124"/>
                </a:lnTo>
                <a:lnTo>
                  <a:pt x="296" y="132"/>
                </a:lnTo>
                <a:lnTo>
                  <a:pt x="296" y="140"/>
                </a:lnTo>
                <a:lnTo>
                  <a:pt x="300" y="160"/>
                </a:lnTo>
                <a:lnTo>
                  <a:pt x="304" y="176"/>
                </a:lnTo>
                <a:lnTo>
                  <a:pt x="308" y="188"/>
                </a:lnTo>
                <a:lnTo>
                  <a:pt x="312" y="200"/>
                </a:lnTo>
                <a:lnTo>
                  <a:pt x="316" y="208"/>
                </a:lnTo>
                <a:lnTo>
                  <a:pt x="316" y="216"/>
                </a:lnTo>
                <a:lnTo>
                  <a:pt x="312" y="216"/>
                </a:lnTo>
                <a:lnTo>
                  <a:pt x="308" y="220"/>
                </a:lnTo>
                <a:lnTo>
                  <a:pt x="304" y="224"/>
                </a:lnTo>
                <a:lnTo>
                  <a:pt x="300" y="228"/>
                </a:lnTo>
                <a:lnTo>
                  <a:pt x="288" y="232"/>
                </a:lnTo>
                <a:lnTo>
                  <a:pt x="280" y="236"/>
                </a:lnTo>
                <a:lnTo>
                  <a:pt x="264" y="244"/>
                </a:lnTo>
                <a:lnTo>
                  <a:pt x="252" y="248"/>
                </a:lnTo>
                <a:lnTo>
                  <a:pt x="244" y="252"/>
                </a:lnTo>
                <a:lnTo>
                  <a:pt x="232" y="252"/>
                </a:lnTo>
                <a:lnTo>
                  <a:pt x="220" y="252"/>
                </a:lnTo>
                <a:lnTo>
                  <a:pt x="208" y="252"/>
                </a:lnTo>
                <a:lnTo>
                  <a:pt x="196" y="256"/>
                </a:lnTo>
                <a:lnTo>
                  <a:pt x="180" y="256"/>
                </a:lnTo>
                <a:lnTo>
                  <a:pt x="164" y="256"/>
                </a:lnTo>
                <a:lnTo>
                  <a:pt x="144" y="256"/>
                </a:lnTo>
                <a:lnTo>
                  <a:pt x="128" y="256"/>
                </a:lnTo>
                <a:lnTo>
                  <a:pt x="112" y="256"/>
                </a:lnTo>
                <a:lnTo>
                  <a:pt x="96" y="256"/>
                </a:lnTo>
                <a:lnTo>
                  <a:pt x="80" y="252"/>
                </a:lnTo>
                <a:lnTo>
                  <a:pt x="68" y="248"/>
                </a:lnTo>
                <a:lnTo>
                  <a:pt x="60" y="244"/>
                </a:lnTo>
                <a:lnTo>
                  <a:pt x="48" y="240"/>
                </a:lnTo>
                <a:lnTo>
                  <a:pt x="40" y="236"/>
                </a:lnTo>
                <a:lnTo>
                  <a:pt x="28" y="224"/>
                </a:lnTo>
                <a:lnTo>
                  <a:pt x="20" y="212"/>
                </a:lnTo>
                <a:lnTo>
                  <a:pt x="16" y="204"/>
                </a:lnTo>
                <a:lnTo>
                  <a:pt x="16" y="192"/>
                </a:lnTo>
                <a:lnTo>
                  <a:pt x="12" y="180"/>
                </a:lnTo>
                <a:lnTo>
                  <a:pt x="12" y="168"/>
                </a:lnTo>
                <a:lnTo>
                  <a:pt x="12" y="156"/>
                </a:lnTo>
                <a:lnTo>
                  <a:pt x="12" y="128"/>
                </a:lnTo>
                <a:lnTo>
                  <a:pt x="12" y="108"/>
                </a:lnTo>
                <a:lnTo>
                  <a:pt x="12" y="84"/>
                </a:lnTo>
                <a:lnTo>
                  <a:pt x="12" y="64"/>
                </a:lnTo>
                <a:lnTo>
                  <a:pt x="12" y="52"/>
                </a:lnTo>
                <a:lnTo>
                  <a:pt x="8" y="36"/>
                </a:lnTo>
                <a:lnTo>
                  <a:pt x="8" y="28"/>
                </a:lnTo>
                <a:lnTo>
                  <a:pt x="4" y="20"/>
                </a:lnTo>
                <a:lnTo>
                  <a:pt x="0" y="16"/>
                </a:lnTo>
                <a:lnTo>
                  <a:pt x="0" y="12"/>
                </a:lnTo>
                <a:lnTo>
                  <a:pt x="0" y="8"/>
                </a:lnTo>
                <a:lnTo>
                  <a:pt x="4" y="4"/>
                </a:lnTo>
                <a:lnTo>
                  <a:pt x="12" y="0"/>
                </a:lnTo>
                <a:lnTo>
                  <a:pt x="20" y="0"/>
                </a:lnTo>
                <a:lnTo>
                  <a:pt x="32" y="4"/>
                </a:lnTo>
                <a:lnTo>
                  <a:pt x="40" y="8"/>
                </a:lnTo>
                <a:lnTo>
                  <a:pt x="52" y="12"/>
                </a:lnTo>
                <a:lnTo>
                  <a:pt x="60" y="20"/>
                </a:lnTo>
                <a:lnTo>
                  <a:pt x="64" y="24"/>
                </a:lnTo>
                <a:lnTo>
                  <a:pt x="64" y="24"/>
                </a:lnTo>
                <a:lnTo>
                  <a:pt x="64" y="32"/>
                </a:lnTo>
                <a:lnTo>
                  <a:pt x="64" y="40"/>
                </a:lnTo>
                <a:lnTo>
                  <a:pt x="64" y="52"/>
                </a:lnTo>
                <a:lnTo>
                  <a:pt x="60" y="64"/>
                </a:lnTo>
                <a:lnTo>
                  <a:pt x="56" y="100"/>
                </a:lnTo>
                <a:lnTo>
                  <a:pt x="56" y="116"/>
                </a:lnTo>
                <a:lnTo>
                  <a:pt x="56" y="136"/>
                </a:lnTo>
                <a:lnTo>
                  <a:pt x="56" y="156"/>
                </a:lnTo>
                <a:lnTo>
                  <a:pt x="60" y="168"/>
                </a:lnTo>
                <a:lnTo>
                  <a:pt x="60" y="180"/>
                </a:lnTo>
                <a:lnTo>
                  <a:pt x="64" y="188"/>
                </a:lnTo>
                <a:lnTo>
                  <a:pt x="68" y="192"/>
                </a:lnTo>
                <a:lnTo>
                  <a:pt x="72" y="200"/>
                </a:lnTo>
                <a:lnTo>
                  <a:pt x="80" y="204"/>
                </a:lnTo>
                <a:lnTo>
                  <a:pt x="84" y="204"/>
                </a:lnTo>
                <a:lnTo>
                  <a:pt x="92" y="208"/>
                </a:lnTo>
                <a:lnTo>
                  <a:pt x="100" y="212"/>
                </a:lnTo>
                <a:lnTo>
                  <a:pt x="112" y="212"/>
                </a:lnTo>
                <a:lnTo>
                  <a:pt x="120" y="212"/>
                </a:lnTo>
                <a:lnTo>
                  <a:pt x="132" y="212"/>
                </a:lnTo>
                <a:lnTo>
                  <a:pt x="144" y="212"/>
                </a:lnTo>
                <a:lnTo>
                  <a:pt x="160" y="212"/>
                </a:lnTo>
                <a:lnTo>
                  <a:pt x="172" y="212"/>
                </a:lnTo>
                <a:lnTo>
                  <a:pt x="188" y="208"/>
                </a:lnTo>
                <a:lnTo>
                  <a:pt x="200" y="208"/>
                </a:lnTo>
                <a:lnTo>
                  <a:pt x="212" y="204"/>
                </a:lnTo>
                <a:lnTo>
                  <a:pt x="220" y="200"/>
                </a:lnTo>
                <a:lnTo>
                  <a:pt x="224" y="200"/>
                </a:lnTo>
                <a:lnTo>
                  <a:pt x="228" y="196"/>
                </a:lnTo>
                <a:lnTo>
                  <a:pt x="232" y="192"/>
                </a:lnTo>
                <a:lnTo>
                  <a:pt x="236" y="184"/>
                </a:lnTo>
                <a:lnTo>
                  <a:pt x="240" y="176"/>
                </a:lnTo>
                <a:lnTo>
                  <a:pt x="244" y="168"/>
                </a:lnTo>
                <a:lnTo>
                  <a:pt x="248" y="160"/>
                </a:lnTo>
                <a:lnTo>
                  <a:pt x="252" y="148"/>
                </a:lnTo>
                <a:lnTo>
                  <a:pt x="252" y="148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3" name="Freeform 253">
            <a:extLst>
              <a:ext uri="{FF2B5EF4-FFF2-40B4-BE49-F238E27FC236}">
                <a16:creationId xmlns:a16="http://schemas.microsoft.com/office/drawing/2014/main" id="{F0F67913-9A35-464C-A2E0-878F8E87C0FA}"/>
              </a:ext>
            </a:extLst>
          </p:cNvPr>
          <p:cNvSpPr>
            <a:spLocks/>
          </p:cNvSpPr>
          <p:nvPr/>
        </p:nvSpPr>
        <p:spPr bwMode="auto">
          <a:xfrm>
            <a:off x="9863516" y="1998408"/>
            <a:ext cx="743161" cy="463460"/>
          </a:xfrm>
          <a:custGeom>
            <a:avLst/>
            <a:gdLst>
              <a:gd name="T0" fmla="*/ 0 w 184"/>
              <a:gd name="T1" fmla="*/ 80 h 100"/>
              <a:gd name="T2" fmla="*/ 20 w 184"/>
              <a:gd name="T3" fmla="*/ 72 h 100"/>
              <a:gd name="T4" fmla="*/ 40 w 184"/>
              <a:gd name="T5" fmla="*/ 64 h 100"/>
              <a:gd name="T6" fmla="*/ 56 w 184"/>
              <a:gd name="T7" fmla="*/ 56 h 100"/>
              <a:gd name="T8" fmla="*/ 72 w 184"/>
              <a:gd name="T9" fmla="*/ 52 h 100"/>
              <a:gd name="T10" fmla="*/ 84 w 184"/>
              <a:gd name="T11" fmla="*/ 44 h 100"/>
              <a:gd name="T12" fmla="*/ 96 w 184"/>
              <a:gd name="T13" fmla="*/ 40 h 100"/>
              <a:gd name="T14" fmla="*/ 104 w 184"/>
              <a:gd name="T15" fmla="*/ 36 h 100"/>
              <a:gd name="T16" fmla="*/ 108 w 184"/>
              <a:gd name="T17" fmla="*/ 32 h 100"/>
              <a:gd name="T18" fmla="*/ 116 w 184"/>
              <a:gd name="T19" fmla="*/ 28 h 100"/>
              <a:gd name="T20" fmla="*/ 120 w 184"/>
              <a:gd name="T21" fmla="*/ 20 h 100"/>
              <a:gd name="T22" fmla="*/ 120 w 184"/>
              <a:gd name="T23" fmla="*/ 16 h 100"/>
              <a:gd name="T24" fmla="*/ 120 w 184"/>
              <a:gd name="T25" fmla="*/ 12 h 100"/>
              <a:gd name="T26" fmla="*/ 120 w 184"/>
              <a:gd name="T27" fmla="*/ 8 h 100"/>
              <a:gd name="T28" fmla="*/ 120 w 184"/>
              <a:gd name="T29" fmla="*/ 4 h 100"/>
              <a:gd name="T30" fmla="*/ 124 w 184"/>
              <a:gd name="T31" fmla="*/ 0 h 100"/>
              <a:gd name="T32" fmla="*/ 132 w 184"/>
              <a:gd name="T33" fmla="*/ 0 h 100"/>
              <a:gd name="T34" fmla="*/ 140 w 184"/>
              <a:gd name="T35" fmla="*/ 0 h 100"/>
              <a:gd name="T36" fmla="*/ 148 w 184"/>
              <a:gd name="T37" fmla="*/ 4 h 100"/>
              <a:gd name="T38" fmla="*/ 156 w 184"/>
              <a:gd name="T39" fmla="*/ 8 h 100"/>
              <a:gd name="T40" fmla="*/ 168 w 184"/>
              <a:gd name="T41" fmla="*/ 12 h 100"/>
              <a:gd name="T42" fmla="*/ 176 w 184"/>
              <a:gd name="T43" fmla="*/ 24 h 100"/>
              <a:gd name="T44" fmla="*/ 180 w 184"/>
              <a:gd name="T45" fmla="*/ 28 h 100"/>
              <a:gd name="T46" fmla="*/ 184 w 184"/>
              <a:gd name="T47" fmla="*/ 36 h 100"/>
              <a:gd name="T48" fmla="*/ 184 w 184"/>
              <a:gd name="T49" fmla="*/ 44 h 100"/>
              <a:gd name="T50" fmla="*/ 184 w 184"/>
              <a:gd name="T51" fmla="*/ 44 h 100"/>
              <a:gd name="T52" fmla="*/ 180 w 184"/>
              <a:gd name="T53" fmla="*/ 48 h 100"/>
              <a:gd name="T54" fmla="*/ 180 w 184"/>
              <a:gd name="T55" fmla="*/ 52 h 100"/>
              <a:gd name="T56" fmla="*/ 172 w 184"/>
              <a:gd name="T57" fmla="*/ 56 h 100"/>
              <a:gd name="T58" fmla="*/ 168 w 184"/>
              <a:gd name="T59" fmla="*/ 60 h 100"/>
              <a:gd name="T60" fmla="*/ 160 w 184"/>
              <a:gd name="T61" fmla="*/ 64 h 100"/>
              <a:gd name="T62" fmla="*/ 152 w 184"/>
              <a:gd name="T63" fmla="*/ 64 h 100"/>
              <a:gd name="T64" fmla="*/ 144 w 184"/>
              <a:gd name="T65" fmla="*/ 68 h 100"/>
              <a:gd name="T66" fmla="*/ 132 w 184"/>
              <a:gd name="T67" fmla="*/ 72 h 100"/>
              <a:gd name="T68" fmla="*/ 120 w 184"/>
              <a:gd name="T69" fmla="*/ 76 h 100"/>
              <a:gd name="T70" fmla="*/ 104 w 184"/>
              <a:gd name="T71" fmla="*/ 80 h 100"/>
              <a:gd name="T72" fmla="*/ 88 w 184"/>
              <a:gd name="T73" fmla="*/ 84 h 100"/>
              <a:gd name="T74" fmla="*/ 72 w 184"/>
              <a:gd name="T75" fmla="*/ 88 h 100"/>
              <a:gd name="T76" fmla="*/ 52 w 184"/>
              <a:gd name="T77" fmla="*/ 92 h 100"/>
              <a:gd name="T78" fmla="*/ 32 w 184"/>
              <a:gd name="T79" fmla="*/ 96 h 100"/>
              <a:gd name="T80" fmla="*/ 12 w 184"/>
              <a:gd name="T81" fmla="*/ 100 h 100"/>
              <a:gd name="T82" fmla="*/ 0 w 184"/>
              <a:gd name="T83" fmla="*/ 80 h 100"/>
              <a:gd name="T84" fmla="*/ 0 w 184"/>
              <a:gd name="T85" fmla="*/ 80 h 1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184" h="100">
                <a:moveTo>
                  <a:pt x="0" y="80"/>
                </a:moveTo>
                <a:lnTo>
                  <a:pt x="20" y="72"/>
                </a:lnTo>
                <a:lnTo>
                  <a:pt x="40" y="64"/>
                </a:lnTo>
                <a:lnTo>
                  <a:pt x="56" y="56"/>
                </a:lnTo>
                <a:lnTo>
                  <a:pt x="72" y="52"/>
                </a:lnTo>
                <a:lnTo>
                  <a:pt x="84" y="44"/>
                </a:lnTo>
                <a:lnTo>
                  <a:pt x="96" y="40"/>
                </a:lnTo>
                <a:lnTo>
                  <a:pt x="104" y="36"/>
                </a:lnTo>
                <a:lnTo>
                  <a:pt x="108" y="32"/>
                </a:lnTo>
                <a:lnTo>
                  <a:pt x="116" y="28"/>
                </a:lnTo>
                <a:lnTo>
                  <a:pt x="120" y="20"/>
                </a:lnTo>
                <a:lnTo>
                  <a:pt x="120" y="16"/>
                </a:lnTo>
                <a:lnTo>
                  <a:pt x="120" y="12"/>
                </a:lnTo>
                <a:lnTo>
                  <a:pt x="120" y="8"/>
                </a:lnTo>
                <a:lnTo>
                  <a:pt x="120" y="4"/>
                </a:lnTo>
                <a:lnTo>
                  <a:pt x="124" y="0"/>
                </a:lnTo>
                <a:lnTo>
                  <a:pt x="132" y="0"/>
                </a:lnTo>
                <a:lnTo>
                  <a:pt x="140" y="0"/>
                </a:lnTo>
                <a:lnTo>
                  <a:pt x="148" y="4"/>
                </a:lnTo>
                <a:lnTo>
                  <a:pt x="156" y="8"/>
                </a:lnTo>
                <a:lnTo>
                  <a:pt x="168" y="12"/>
                </a:lnTo>
                <a:lnTo>
                  <a:pt x="176" y="24"/>
                </a:lnTo>
                <a:lnTo>
                  <a:pt x="180" y="28"/>
                </a:lnTo>
                <a:lnTo>
                  <a:pt x="184" y="36"/>
                </a:lnTo>
                <a:lnTo>
                  <a:pt x="184" y="44"/>
                </a:lnTo>
                <a:lnTo>
                  <a:pt x="184" y="44"/>
                </a:lnTo>
                <a:lnTo>
                  <a:pt x="180" y="48"/>
                </a:lnTo>
                <a:lnTo>
                  <a:pt x="180" y="52"/>
                </a:lnTo>
                <a:lnTo>
                  <a:pt x="172" y="56"/>
                </a:lnTo>
                <a:lnTo>
                  <a:pt x="168" y="60"/>
                </a:lnTo>
                <a:lnTo>
                  <a:pt x="160" y="64"/>
                </a:lnTo>
                <a:lnTo>
                  <a:pt x="152" y="64"/>
                </a:lnTo>
                <a:lnTo>
                  <a:pt x="144" y="68"/>
                </a:lnTo>
                <a:lnTo>
                  <a:pt x="132" y="72"/>
                </a:lnTo>
                <a:lnTo>
                  <a:pt x="120" y="76"/>
                </a:lnTo>
                <a:lnTo>
                  <a:pt x="104" y="80"/>
                </a:lnTo>
                <a:lnTo>
                  <a:pt x="88" y="84"/>
                </a:lnTo>
                <a:lnTo>
                  <a:pt x="72" y="88"/>
                </a:lnTo>
                <a:lnTo>
                  <a:pt x="52" y="92"/>
                </a:lnTo>
                <a:lnTo>
                  <a:pt x="32" y="96"/>
                </a:lnTo>
                <a:lnTo>
                  <a:pt x="12" y="100"/>
                </a:lnTo>
                <a:lnTo>
                  <a:pt x="0" y="80"/>
                </a:lnTo>
                <a:lnTo>
                  <a:pt x="0" y="80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4" name="Freeform 254">
            <a:extLst>
              <a:ext uri="{FF2B5EF4-FFF2-40B4-BE49-F238E27FC236}">
                <a16:creationId xmlns:a16="http://schemas.microsoft.com/office/drawing/2014/main" id="{6181019E-21E4-44EB-85A6-A9232FDF3AA0}"/>
              </a:ext>
            </a:extLst>
          </p:cNvPr>
          <p:cNvSpPr>
            <a:spLocks/>
          </p:cNvSpPr>
          <p:nvPr/>
        </p:nvSpPr>
        <p:spPr bwMode="auto">
          <a:xfrm>
            <a:off x="8587217" y="1813024"/>
            <a:ext cx="290802" cy="1242073"/>
          </a:xfrm>
          <a:custGeom>
            <a:avLst/>
            <a:gdLst>
              <a:gd name="T0" fmla="*/ 16 w 72"/>
              <a:gd name="T1" fmla="*/ 20 h 268"/>
              <a:gd name="T2" fmla="*/ 16 w 72"/>
              <a:gd name="T3" fmla="*/ 8 h 268"/>
              <a:gd name="T4" fmla="*/ 16 w 72"/>
              <a:gd name="T5" fmla="*/ 4 h 268"/>
              <a:gd name="T6" fmla="*/ 20 w 72"/>
              <a:gd name="T7" fmla="*/ 0 h 268"/>
              <a:gd name="T8" fmla="*/ 24 w 72"/>
              <a:gd name="T9" fmla="*/ 0 h 268"/>
              <a:gd name="T10" fmla="*/ 32 w 72"/>
              <a:gd name="T11" fmla="*/ 0 h 268"/>
              <a:gd name="T12" fmla="*/ 40 w 72"/>
              <a:gd name="T13" fmla="*/ 0 h 268"/>
              <a:gd name="T14" fmla="*/ 52 w 72"/>
              <a:gd name="T15" fmla="*/ 4 h 268"/>
              <a:gd name="T16" fmla="*/ 60 w 72"/>
              <a:gd name="T17" fmla="*/ 4 h 268"/>
              <a:gd name="T18" fmla="*/ 72 w 72"/>
              <a:gd name="T19" fmla="*/ 4 h 268"/>
              <a:gd name="T20" fmla="*/ 72 w 72"/>
              <a:gd name="T21" fmla="*/ 12 h 268"/>
              <a:gd name="T22" fmla="*/ 72 w 72"/>
              <a:gd name="T23" fmla="*/ 20 h 268"/>
              <a:gd name="T24" fmla="*/ 72 w 72"/>
              <a:gd name="T25" fmla="*/ 28 h 268"/>
              <a:gd name="T26" fmla="*/ 72 w 72"/>
              <a:gd name="T27" fmla="*/ 40 h 268"/>
              <a:gd name="T28" fmla="*/ 68 w 72"/>
              <a:gd name="T29" fmla="*/ 56 h 268"/>
              <a:gd name="T30" fmla="*/ 68 w 72"/>
              <a:gd name="T31" fmla="*/ 72 h 268"/>
              <a:gd name="T32" fmla="*/ 68 w 72"/>
              <a:gd name="T33" fmla="*/ 88 h 268"/>
              <a:gd name="T34" fmla="*/ 68 w 72"/>
              <a:gd name="T35" fmla="*/ 108 h 268"/>
              <a:gd name="T36" fmla="*/ 64 w 72"/>
              <a:gd name="T37" fmla="*/ 128 h 268"/>
              <a:gd name="T38" fmla="*/ 64 w 72"/>
              <a:gd name="T39" fmla="*/ 148 h 268"/>
              <a:gd name="T40" fmla="*/ 60 w 72"/>
              <a:gd name="T41" fmla="*/ 164 h 268"/>
              <a:gd name="T42" fmla="*/ 60 w 72"/>
              <a:gd name="T43" fmla="*/ 180 h 268"/>
              <a:gd name="T44" fmla="*/ 60 w 72"/>
              <a:gd name="T45" fmla="*/ 192 h 268"/>
              <a:gd name="T46" fmla="*/ 56 w 72"/>
              <a:gd name="T47" fmla="*/ 208 h 268"/>
              <a:gd name="T48" fmla="*/ 52 w 72"/>
              <a:gd name="T49" fmla="*/ 220 h 268"/>
              <a:gd name="T50" fmla="*/ 52 w 72"/>
              <a:gd name="T51" fmla="*/ 228 h 268"/>
              <a:gd name="T52" fmla="*/ 48 w 72"/>
              <a:gd name="T53" fmla="*/ 240 h 268"/>
              <a:gd name="T54" fmla="*/ 48 w 72"/>
              <a:gd name="T55" fmla="*/ 248 h 268"/>
              <a:gd name="T56" fmla="*/ 44 w 72"/>
              <a:gd name="T57" fmla="*/ 252 h 268"/>
              <a:gd name="T58" fmla="*/ 44 w 72"/>
              <a:gd name="T59" fmla="*/ 260 h 268"/>
              <a:gd name="T60" fmla="*/ 40 w 72"/>
              <a:gd name="T61" fmla="*/ 264 h 268"/>
              <a:gd name="T62" fmla="*/ 40 w 72"/>
              <a:gd name="T63" fmla="*/ 268 h 268"/>
              <a:gd name="T64" fmla="*/ 36 w 72"/>
              <a:gd name="T65" fmla="*/ 268 h 268"/>
              <a:gd name="T66" fmla="*/ 32 w 72"/>
              <a:gd name="T67" fmla="*/ 268 h 268"/>
              <a:gd name="T68" fmla="*/ 28 w 72"/>
              <a:gd name="T69" fmla="*/ 268 h 268"/>
              <a:gd name="T70" fmla="*/ 24 w 72"/>
              <a:gd name="T71" fmla="*/ 268 h 268"/>
              <a:gd name="T72" fmla="*/ 16 w 72"/>
              <a:gd name="T73" fmla="*/ 260 h 268"/>
              <a:gd name="T74" fmla="*/ 12 w 72"/>
              <a:gd name="T75" fmla="*/ 256 h 268"/>
              <a:gd name="T76" fmla="*/ 8 w 72"/>
              <a:gd name="T77" fmla="*/ 248 h 268"/>
              <a:gd name="T78" fmla="*/ 4 w 72"/>
              <a:gd name="T79" fmla="*/ 240 h 268"/>
              <a:gd name="T80" fmla="*/ 0 w 72"/>
              <a:gd name="T81" fmla="*/ 236 h 268"/>
              <a:gd name="T82" fmla="*/ 0 w 72"/>
              <a:gd name="T83" fmla="*/ 232 h 268"/>
              <a:gd name="T84" fmla="*/ 0 w 72"/>
              <a:gd name="T85" fmla="*/ 228 h 268"/>
              <a:gd name="T86" fmla="*/ 4 w 72"/>
              <a:gd name="T87" fmla="*/ 216 h 268"/>
              <a:gd name="T88" fmla="*/ 8 w 72"/>
              <a:gd name="T89" fmla="*/ 204 h 268"/>
              <a:gd name="T90" fmla="*/ 12 w 72"/>
              <a:gd name="T91" fmla="*/ 188 h 268"/>
              <a:gd name="T92" fmla="*/ 12 w 72"/>
              <a:gd name="T93" fmla="*/ 172 h 268"/>
              <a:gd name="T94" fmla="*/ 16 w 72"/>
              <a:gd name="T95" fmla="*/ 152 h 268"/>
              <a:gd name="T96" fmla="*/ 20 w 72"/>
              <a:gd name="T97" fmla="*/ 128 h 268"/>
              <a:gd name="T98" fmla="*/ 20 w 72"/>
              <a:gd name="T99" fmla="*/ 100 h 268"/>
              <a:gd name="T100" fmla="*/ 24 w 72"/>
              <a:gd name="T101" fmla="*/ 76 h 268"/>
              <a:gd name="T102" fmla="*/ 24 w 72"/>
              <a:gd name="T103" fmla="*/ 52 h 268"/>
              <a:gd name="T104" fmla="*/ 20 w 72"/>
              <a:gd name="T105" fmla="*/ 36 h 268"/>
              <a:gd name="T106" fmla="*/ 20 w 72"/>
              <a:gd name="T107" fmla="*/ 28 h 268"/>
              <a:gd name="T108" fmla="*/ 16 w 72"/>
              <a:gd name="T109" fmla="*/ 20 h 268"/>
              <a:gd name="T110" fmla="*/ 16 w 72"/>
              <a:gd name="T111" fmla="*/ 20 h 2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72" h="268">
                <a:moveTo>
                  <a:pt x="16" y="20"/>
                </a:moveTo>
                <a:lnTo>
                  <a:pt x="16" y="8"/>
                </a:lnTo>
                <a:lnTo>
                  <a:pt x="16" y="4"/>
                </a:lnTo>
                <a:lnTo>
                  <a:pt x="20" y="0"/>
                </a:lnTo>
                <a:lnTo>
                  <a:pt x="24" y="0"/>
                </a:lnTo>
                <a:lnTo>
                  <a:pt x="32" y="0"/>
                </a:lnTo>
                <a:lnTo>
                  <a:pt x="40" y="0"/>
                </a:lnTo>
                <a:lnTo>
                  <a:pt x="52" y="4"/>
                </a:lnTo>
                <a:lnTo>
                  <a:pt x="60" y="4"/>
                </a:lnTo>
                <a:lnTo>
                  <a:pt x="72" y="4"/>
                </a:lnTo>
                <a:lnTo>
                  <a:pt x="72" y="12"/>
                </a:lnTo>
                <a:lnTo>
                  <a:pt x="72" y="20"/>
                </a:lnTo>
                <a:lnTo>
                  <a:pt x="72" y="28"/>
                </a:lnTo>
                <a:lnTo>
                  <a:pt x="72" y="40"/>
                </a:lnTo>
                <a:lnTo>
                  <a:pt x="68" y="56"/>
                </a:lnTo>
                <a:lnTo>
                  <a:pt x="68" y="72"/>
                </a:lnTo>
                <a:lnTo>
                  <a:pt x="68" y="88"/>
                </a:lnTo>
                <a:lnTo>
                  <a:pt x="68" y="108"/>
                </a:lnTo>
                <a:lnTo>
                  <a:pt x="64" y="128"/>
                </a:lnTo>
                <a:lnTo>
                  <a:pt x="64" y="148"/>
                </a:lnTo>
                <a:lnTo>
                  <a:pt x="60" y="164"/>
                </a:lnTo>
                <a:lnTo>
                  <a:pt x="60" y="180"/>
                </a:lnTo>
                <a:lnTo>
                  <a:pt x="60" y="192"/>
                </a:lnTo>
                <a:lnTo>
                  <a:pt x="56" y="208"/>
                </a:lnTo>
                <a:lnTo>
                  <a:pt x="52" y="220"/>
                </a:lnTo>
                <a:lnTo>
                  <a:pt x="52" y="228"/>
                </a:lnTo>
                <a:lnTo>
                  <a:pt x="48" y="240"/>
                </a:lnTo>
                <a:lnTo>
                  <a:pt x="48" y="248"/>
                </a:lnTo>
                <a:lnTo>
                  <a:pt x="44" y="252"/>
                </a:lnTo>
                <a:lnTo>
                  <a:pt x="44" y="260"/>
                </a:lnTo>
                <a:lnTo>
                  <a:pt x="40" y="264"/>
                </a:lnTo>
                <a:lnTo>
                  <a:pt x="40" y="268"/>
                </a:lnTo>
                <a:lnTo>
                  <a:pt x="36" y="268"/>
                </a:lnTo>
                <a:lnTo>
                  <a:pt x="32" y="268"/>
                </a:lnTo>
                <a:lnTo>
                  <a:pt x="28" y="268"/>
                </a:lnTo>
                <a:lnTo>
                  <a:pt x="24" y="268"/>
                </a:lnTo>
                <a:lnTo>
                  <a:pt x="16" y="260"/>
                </a:lnTo>
                <a:lnTo>
                  <a:pt x="12" y="256"/>
                </a:lnTo>
                <a:lnTo>
                  <a:pt x="8" y="248"/>
                </a:lnTo>
                <a:lnTo>
                  <a:pt x="4" y="240"/>
                </a:lnTo>
                <a:lnTo>
                  <a:pt x="0" y="236"/>
                </a:lnTo>
                <a:lnTo>
                  <a:pt x="0" y="232"/>
                </a:lnTo>
                <a:lnTo>
                  <a:pt x="0" y="228"/>
                </a:lnTo>
                <a:lnTo>
                  <a:pt x="4" y="216"/>
                </a:lnTo>
                <a:lnTo>
                  <a:pt x="8" y="204"/>
                </a:lnTo>
                <a:lnTo>
                  <a:pt x="12" y="188"/>
                </a:lnTo>
                <a:lnTo>
                  <a:pt x="12" y="172"/>
                </a:lnTo>
                <a:lnTo>
                  <a:pt x="16" y="152"/>
                </a:lnTo>
                <a:lnTo>
                  <a:pt x="20" y="128"/>
                </a:lnTo>
                <a:lnTo>
                  <a:pt x="20" y="100"/>
                </a:lnTo>
                <a:lnTo>
                  <a:pt x="24" y="76"/>
                </a:lnTo>
                <a:lnTo>
                  <a:pt x="24" y="52"/>
                </a:lnTo>
                <a:lnTo>
                  <a:pt x="20" y="36"/>
                </a:lnTo>
                <a:lnTo>
                  <a:pt x="20" y="28"/>
                </a:lnTo>
                <a:lnTo>
                  <a:pt x="16" y="20"/>
                </a:lnTo>
                <a:lnTo>
                  <a:pt x="16" y="20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5" name="Freeform 255">
            <a:extLst>
              <a:ext uri="{FF2B5EF4-FFF2-40B4-BE49-F238E27FC236}">
                <a16:creationId xmlns:a16="http://schemas.microsoft.com/office/drawing/2014/main" id="{4A7AD6D7-2F28-4899-89D9-AA4B9164ED6A}"/>
              </a:ext>
            </a:extLst>
          </p:cNvPr>
          <p:cNvSpPr>
            <a:spLocks/>
          </p:cNvSpPr>
          <p:nvPr/>
        </p:nvSpPr>
        <p:spPr bwMode="auto">
          <a:xfrm>
            <a:off x="8748774" y="2072562"/>
            <a:ext cx="452359" cy="166846"/>
          </a:xfrm>
          <a:custGeom>
            <a:avLst/>
            <a:gdLst>
              <a:gd name="T0" fmla="*/ 0 w 112"/>
              <a:gd name="T1" fmla="*/ 8 h 36"/>
              <a:gd name="T2" fmla="*/ 16 w 112"/>
              <a:gd name="T3" fmla="*/ 8 h 36"/>
              <a:gd name="T4" fmla="*/ 32 w 112"/>
              <a:gd name="T5" fmla="*/ 4 h 36"/>
              <a:gd name="T6" fmla="*/ 44 w 112"/>
              <a:gd name="T7" fmla="*/ 4 h 36"/>
              <a:gd name="T8" fmla="*/ 52 w 112"/>
              <a:gd name="T9" fmla="*/ 4 h 36"/>
              <a:gd name="T10" fmla="*/ 60 w 112"/>
              <a:gd name="T11" fmla="*/ 0 h 36"/>
              <a:gd name="T12" fmla="*/ 68 w 112"/>
              <a:gd name="T13" fmla="*/ 0 h 36"/>
              <a:gd name="T14" fmla="*/ 76 w 112"/>
              <a:gd name="T15" fmla="*/ 0 h 36"/>
              <a:gd name="T16" fmla="*/ 88 w 112"/>
              <a:gd name="T17" fmla="*/ 0 h 36"/>
              <a:gd name="T18" fmla="*/ 100 w 112"/>
              <a:gd name="T19" fmla="*/ 0 h 36"/>
              <a:gd name="T20" fmla="*/ 104 w 112"/>
              <a:gd name="T21" fmla="*/ 4 h 36"/>
              <a:gd name="T22" fmla="*/ 112 w 112"/>
              <a:gd name="T23" fmla="*/ 8 h 36"/>
              <a:gd name="T24" fmla="*/ 112 w 112"/>
              <a:gd name="T25" fmla="*/ 16 h 36"/>
              <a:gd name="T26" fmla="*/ 108 w 112"/>
              <a:gd name="T27" fmla="*/ 20 h 36"/>
              <a:gd name="T28" fmla="*/ 104 w 112"/>
              <a:gd name="T29" fmla="*/ 24 h 36"/>
              <a:gd name="T30" fmla="*/ 96 w 112"/>
              <a:gd name="T31" fmla="*/ 28 h 36"/>
              <a:gd name="T32" fmla="*/ 84 w 112"/>
              <a:gd name="T33" fmla="*/ 32 h 36"/>
              <a:gd name="T34" fmla="*/ 68 w 112"/>
              <a:gd name="T35" fmla="*/ 32 h 36"/>
              <a:gd name="T36" fmla="*/ 48 w 112"/>
              <a:gd name="T37" fmla="*/ 36 h 36"/>
              <a:gd name="T38" fmla="*/ 24 w 112"/>
              <a:gd name="T39" fmla="*/ 36 h 36"/>
              <a:gd name="T40" fmla="*/ 0 w 112"/>
              <a:gd name="T41" fmla="*/ 36 h 36"/>
              <a:gd name="T42" fmla="*/ 0 w 112"/>
              <a:gd name="T43" fmla="*/ 8 h 36"/>
              <a:gd name="T44" fmla="*/ 0 w 112"/>
              <a:gd name="T45" fmla="*/ 8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112" h="36">
                <a:moveTo>
                  <a:pt x="0" y="8"/>
                </a:moveTo>
                <a:lnTo>
                  <a:pt x="16" y="8"/>
                </a:lnTo>
                <a:lnTo>
                  <a:pt x="32" y="4"/>
                </a:lnTo>
                <a:lnTo>
                  <a:pt x="44" y="4"/>
                </a:lnTo>
                <a:lnTo>
                  <a:pt x="52" y="4"/>
                </a:lnTo>
                <a:lnTo>
                  <a:pt x="60" y="0"/>
                </a:lnTo>
                <a:lnTo>
                  <a:pt x="68" y="0"/>
                </a:lnTo>
                <a:lnTo>
                  <a:pt x="76" y="0"/>
                </a:lnTo>
                <a:lnTo>
                  <a:pt x="88" y="0"/>
                </a:lnTo>
                <a:lnTo>
                  <a:pt x="100" y="0"/>
                </a:lnTo>
                <a:lnTo>
                  <a:pt x="104" y="4"/>
                </a:lnTo>
                <a:lnTo>
                  <a:pt x="112" y="8"/>
                </a:lnTo>
                <a:lnTo>
                  <a:pt x="112" y="16"/>
                </a:lnTo>
                <a:lnTo>
                  <a:pt x="108" y="20"/>
                </a:lnTo>
                <a:lnTo>
                  <a:pt x="104" y="24"/>
                </a:lnTo>
                <a:lnTo>
                  <a:pt x="96" y="28"/>
                </a:lnTo>
                <a:lnTo>
                  <a:pt x="84" y="32"/>
                </a:lnTo>
                <a:lnTo>
                  <a:pt x="68" y="32"/>
                </a:lnTo>
                <a:lnTo>
                  <a:pt x="48" y="36"/>
                </a:lnTo>
                <a:lnTo>
                  <a:pt x="24" y="36"/>
                </a:lnTo>
                <a:lnTo>
                  <a:pt x="0" y="36"/>
                </a:lnTo>
                <a:lnTo>
                  <a:pt x="0" y="8"/>
                </a:lnTo>
                <a:lnTo>
                  <a:pt x="0" y="8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6" name="Freeform 256">
            <a:extLst>
              <a:ext uri="{FF2B5EF4-FFF2-40B4-BE49-F238E27FC236}">
                <a16:creationId xmlns:a16="http://schemas.microsoft.com/office/drawing/2014/main" id="{E86EF405-73D9-4481-9B39-F4831F6B6E62}"/>
              </a:ext>
            </a:extLst>
          </p:cNvPr>
          <p:cNvSpPr>
            <a:spLocks/>
          </p:cNvSpPr>
          <p:nvPr/>
        </p:nvSpPr>
        <p:spPr bwMode="auto">
          <a:xfrm>
            <a:off x="8732618" y="1701794"/>
            <a:ext cx="807784" cy="1390380"/>
          </a:xfrm>
          <a:custGeom>
            <a:avLst/>
            <a:gdLst>
              <a:gd name="T0" fmla="*/ 116 w 200"/>
              <a:gd name="T1" fmla="*/ 276 h 300"/>
              <a:gd name="T2" fmla="*/ 108 w 200"/>
              <a:gd name="T3" fmla="*/ 260 h 300"/>
              <a:gd name="T4" fmla="*/ 88 w 200"/>
              <a:gd name="T5" fmla="*/ 244 h 300"/>
              <a:gd name="T6" fmla="*/ 76 w 200"/>
              <a:gd name="T7" fmla="*/ 232 h 300"/>
              <a:gd name="T8" fmla="*/ 76 w 200"/>
              <a:gd name="T9" fmla="*/ 228 h 300"/>
              <a:gd name="T10" fmla="*/ 84 w 200"/>
              <a:gd name="T11" fmla="*/ 224 h 300"/>
              <a:gd name="T12" fmla="*/ 100 w 200"/>
              <a:gd name="T13" fmla="*/ 224 h 300"/>
              <a:gd name="T14" fmla="*/ 116 w 200"/>
              <a:gd name="T15" fmla="*/ 228 h 300"/>
              <a:gd name="T16" fmla="*/ 124 w 200"/>
              <a:gd name="T17" fmla="*/ 228 h 300"/>
              <a:gd name="T18" fmla="*/ 128 w 200"/>
              <a:gd name="T19" fmla="*/ 224 h 300"/>
              <a:gd name="T20" fmla="*/ 132 w 200"/>
              <a:gd name="T21" fmla="*/ 204 h 300"/>
              <a:gd name="T22" fmla="*/ 136 w 200"/>
              <a:gd name="T23" fmla="*/ 176 h 300"/>
              <a:gd name="T24" fmla="*/ 136 w 200"/>
              <a:gd name="T25" fmla="*/ 140 h 300"/>
              <a:gd name="T26" fmla="*/ 132 w 200"/>
              <a:gd name="T27" fmla="*/ 104 h 300"/>
              <a:gd name="T28" fmla="*/ 132 w 200"/>
              <a:gd name="T29" fmla="*/ 72 h 300"/>
              <a:gd name="T30" fmla="*/ 132 w 200"/>
              <a:gd name="T31" fmla="*/ 52 h 300"/>
              <a:gd name="T32" fmla="*/ 128 w 200"/>
              <a:gd name="T33" fmla="*/ 44 h 300"/>
              <a:gd name="T34" fmla="*/ 120 w 200"/>
              <a:gd name="T35" fmla="*/ 44 h 300"/>
              <a:gd name="T36" fmla="*/ 104 w 200"/>
              <a:gd name="T37" fmla="*/ 44 h 300"/>
              <a:gd name="T38" fmla="*/ 92 w 200"/>
              <a:gd name="T39" fmla="*/ 44 h 300"/>
              <a:gd name="T40" fmla="*/ 68 w 200"/>
              <a:gd name="T41" fmla="*/ 48 h 300"/>
              <a:gd name="T42" fmla="*/ 40 w 200"/>
              <a:gd name="T43" fmla="*/ 52 h 300"/>
              <a:gd name="T44" fmla="*/ 0 w 200"/>
              <a:gd name="T45" fmla="*/ 56 h 300"/>
              <a:gd name="T46" fmla="*/ 28 w 200"/>
              <a:gd name="T47" fmla="*/ 24 h 300"/>
              <a:gd name="T48" fmla="*/ 76 w 200"/>
              <a:gd name="T49" fmla="*/ 20 h 300"/>
              <a:gd name="T50" fmla="*/ 108 w 200"/>
              <a:gd name="T51" fmla="*/ 12 h 300"/>
              <a:gd name="T52" fmla="*/ 124 w 200"/>
              <a:gd name="T53" fmla="*/ 8 h 300"/>
              <a:gd name="T54" fmla="*/ 136 w 200"/>
              <a:gd name="T55" fmla="*/ 4 h 300"/>
              <a:gd name="T56" fmla="*/ 144 w 200"/>
              <a:gd name="T57" fmla="*/ 0 h 300"/>
              <a:gd name="T58" fmla="*/ 156 w 200"/>
              <a:gd name="T59" fmla="*/ 4 h 300"/>
              <a:gd name="T60" fmla="*/ 172 w 200"/>
              <a:gd name="T61" fmla="*/ 12 h 300"/>
              <a:gd name="T62" fmla="*/ 188 w 200"/>
              <a:gd name="T63" fmla="*/ 24 h 300"/>
              <a:gd name="T64" fmla="*/ 200 w 200"/>
              <a:gd name="T65" fmla="*/ 36 h 300"/>
              <a:gd name="T66" fmla="*/ 200 w 200"/>
              <a:gd name="T67" fmla="*/ 40 h 300"/>
              <a:gd name="T68" fmla="*/ 196 w 200"/>
              <a:gd name="T69" fmla="*/ 48 h 300"/>
              <a:gd name="T70" fmla="*/ 188 w 200"/>
              <a:gd name="T71" fmla="*/ 52 h 300"/>
              <a:gd name="T72" fmla="*/ 180 w 200"/>
              <a:gd name="T73" fmla="*/ 68 h 300"/>
              <a:gd name="T74" fmla="*/ 180 w 200"/>
              <a:gd name="T75" fmla="*/ 84 h 300"/>
              <a:gd name="T76" fmla="*/ 180 w 200"/>
              <a:gd name="T77" fmla="*/ 104 h 300"/>
              <a:gd name="T78" fmla="*/ 180 w 200"/>
              <a:gd name="T79" fmla="*/ 128 h 300"/>
              <a:gd name="T80" fmla="*/ 184 w 200"/>
              <a:gd name="T81" fmla="*/ 156 h 300"/>
              <a:gd name="T82" fmla="*/ 184 w 200"/>
              <a:gd name="T83" fmla="*/ 188 h 300"/>
              <a:gd name="T84" fmla="*/ 184 w 200"/>
              <a:gd name="T85" fmla="*/ 220 h 300"/>
              <a:gd name="T86" fmla="*/ 184 w 200"/>
              <a:gd name="T87" fmla="*/ 244 h 300"/>
              <a:gd name="T88" fmla="*/ 176 w 200"/>
              <a:gd name="T89" fmla="*/ 264 h 300"/>
              <a:gd name="T90" fmla="*/ 168 w 200"/>
              <a:gd name="T91" fmla="*/ 284 h 300"/>
              <a:gd name="T92" fmla="*/ 152 w 200"/>
              <a:gd name="T93" fmla="*/ 300 h 300"/>
              <a:gd name="T94" fmla="*/ 132 w 200"/>
              <a:gd name="T95" fmla="*/ 300 h 300"/>
              <a:gd name="T96" fmla="*/ 120 w 200"/>
              <a:gd name="T97" fmla="*/ 292 h 300"/>
              <a:gd name="T98" fmla="*/ 120 w 200"/>
              <a:gd name="T99" fmla="*/ 284 h 3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200" h="300">
                <a:moveTo>
                  <a:pt x="120" y="284"/>
                </a:moveTo>
                <a:lnTo>
                  <a:pt x="116" y="276"/>
                </a:lnTo>
                <a:lnTo>
                  <a:pt x="112" y="268"/>
                </a:lnTo>
                <a:lnTo>
                  <a:pt x="108" y="260"/>
                </a:lnTo>
                <a:lnTo>
                  <a:pt x="100" y="252"/>
                </a:lnTo>
                <a:lnTo>
                  <a:pt x="88" y="244"/>
                </a:lnTo>
                <a:lnTo>
                  <a:pt x="80" y="236"/>
                </a:lnTo>
                <a:lnTo>
                  <a:pt x="76" y="232"/>
                </a:lnTo>
                <a:lnTo>
                  <a:pt x="76" y="228"/>
                </a:lnTo>
                <a:lnTo>
                  <a:pt x="76" y="228"/>
                </a:lnTo>
                <a:lnTo>
                  <a:pt x="80" y="224"/>
                </a:lnTo>
                <a:lnTo>
                  <a:pt x="84" y="224"/>
                </a:lnTo>
                <a:lnTo>
                  <a:pt x="92" y="224"/>
                </a:lnTo>
                <a:lnTo>
                  <a:pt x="100" y="224"/>
                </a:lnTo>
                <a:lnTo>
                  <a:pt x="112" y="228"/>
                </a:lnTo>
                <a:lnTo>
                  <a:pt x="116" y="228"/>
                </a:lnTo>
                <a:lnTo>
                  <a:pt x="120" y="228"/>
                </a:lnTo>
                <a:lnTo>
                  <a:pt x="124" y="228"/>
                </a:lnTo>
                <a:lnTo>
                  <a:pt x="128" y="228"/>
                </a:lnTo>
                <a:lnTo>
                  <a:pt x="128" y="224"/>
                </a:lnTo>
                <a:lnTo>
                  <a:pt x="132" y="216"/>
                </a:lnTo>
                <a:lnTo>
                  <a:pt x="132" y="204"/>
                </a:lnTo>
                <a:lnTo>
                  <a:pt x="136" y="192"/>
                </a:lnTo>
                <a:lnTo>
                  <a:pt x="136" y="176"/>
                </a:lnTo>
                <a:lnTo>
                  <a:pt x="136" y="160"/>
                </a:lnTo>
                <a:lnTo>
                  <a:pt x="136" y="140"/>
                </a:lnTo>
                <a:lnTo>
                  <a:pt x="136" y="124"/>
                </a:lnTo>
                <a:lnTo>
                  <a:pt x="132" y="104"/>
                </a:lnTo>
                <a:lnTo>
                  <a:pt x="132" y="88"/>
                </a:lnTo>
                <a:lnTo>
                  <a:pt x="132" y="72"/>
                </a:lnTo>
                <a:lnTo>
                  <a:pt x="132" y="60"/>
                </a:lnTo>
                <a:lnTo>
                  <a:pt x="132" y="52"/>
                </a:lnTo>
                <a:lnTo>
                  <a:pt x="128" y="48"/>
                </a:lnTo>
                <a:lnTo>
                  <a:pt x="128" y="44"/>
                </a:lnTo>
                <a:lnTo>
                  <a:pt x="124" y="44"/>
                </a:lnTo>
                <a:lnTo>
                  <a:pt x="120" y="44"/>
                </a:lnTo>
                <a:lnTo>
                  <a:pt x="112" y="44"/>
                </a:lnTo>
                <a:lnTo>
                  <a:pt x="104" y="44"/>
                </a:lnTo>
                <a:lnTo>
                  <a:pt x="100" y="44"/>
                </a:lnTo>
                <a:lnTo>
                  <a:pt x="92" y="44"/>
                </a:lnTo>
                <a:lnTo>
                  <a:pt x="80" y="48"/>
                </a:lnTo>
                <a:lnTo>
                  <a:pt x="68" y="48"/>
                </a:lnTo>
                <a:lnTo>
                  <a:pt x="56" y="48"/>
                </a:lnTo>
                <a:lnTo>
                  <a:pt x="40" y="52"/>
                </a:lnTo>
                <a:lnTo>
                  <a:pt x="20" y="52"/>
                </a:lnTo>
                <a:lnTo>
                  <a:pt x="0" y="56"/>
                </a:lnTo>
                <a:lnTo>
                  <a:pt x="0" y="32"/>
                </a:lnTo>
                <a:lnTo>
                  <a:pt x="28" y="24"/>
                </a:lnTo>
                <a:lnTo>
                  <a:pt x="52" y="20"/>
                </a:lnTo>
                <a:lnTo>
                  <a:pt x="76" y="20"/>
                </a:lnTo>
                <a:lnTo>
                  <a:pt x="92" y="16"/>
                </a:lnTo>
                <a:lnTo>
                  <a:pt x="108" y="12"/>
                </a:lnTo>
                <a:lnTo>
                  <a:pt x="116" y="12"/>
                </a:lnTo>
                <a:lnTo>
                  <a:pt x="124" y="8"/>
                </a:lnTo>
                <a:lnTo>
                  <a:pt x="132" y="8"/>
                </a:lnTo>
                <a:lnTo>
                  <a:pt x="136" y="4"/>
                </a:lnTo>
                <a:lnTo>
                  <a:pt x="140" y="0"/>
                </a:lnTo>
                <a:lnTo>
                  <a:pt x="144" y="0"/>
                </a:lnTo>
                <a:lnTo>
                  <a:pt x="152" y="0"/>
                </a:lnTo>
                <a:lnTo>
                  <a:pt x="156" y="4"/>
                </a:lnTo>
                <a:lnTo>
                  <a:pt x="164" y="8"/>
                </a:lnTo>
                <a:lnTo>
                  <a:pt x="172" y="12"/>
                </a:lnTo>
                <a:lnTo>
                  <a:pt x="180" y="20"/>
                </a:lnTo>
                <a:lnTo>
                  <a:pt x="188" y="24"/>
                </a:lnTo>
                <a:lnTo>
                  <a:pt x="196" y="32"/>
                </a:lnTo>
                <a:lnTo>
                  <a:pt x="200" y="36"/>
                </a:lnTo>
                <a:lnTo>
                  <a:pt x="200" y="36"/>
                </a:lnTo>
                <a:lnTo>
                  <a:pt x="200" y="40"/>
                </a:lnTo>
                <a:lnTo>
                  <a:pt x="200" y="44"/>
                </a:lnTo>
                <a:lnTo>
                  <a:pt x="196" y="48"/>
                </a:lnTo>
                <a:lnTo>
                  <a:pt x="192" y="48"/>
                </a:lnTo>
                <a:lnTo>
                  <a:pt x="188" y="52"/>
                </a:lnTo>
                <a:lnTo>
                  <a:pt x="184" y="60"/>
                </a:lnTo>
                <a:lnTo>
                  <a:pt x="180" y="68"/>
                </a:lnTo>
                <a:lnTo>
                  <a:pt x="180" y="76"/>
                </a:lnTo>
                <a:lnTo>
                  <a:pt x="180" y="84"/>
                </a:lnTo>
                <a:lnTo>
                  <a:pt x="180" y="92"/>
                </a:lnTo>
                <a:lnTo>
                  <a:pt x="180" y="104"/>
                </a:lnTo>
                <a:lnTo>
                  <a:pt x="180" y="112"/>
                </a:lnTo>
                <a:lnTo>
                  <a:pt x="180" y="128"/>
                </a:lnTo>
                <a:lnTo>
                  <a:pt x="184" y="140"/>
                </a:lnTo>
                <a:lnTo>
                  <a:pt x="184" y="156"/>
                </a:lnTo>
                <a:lnTo>
                  <a:pt x="184" y="172"/>
                </a:lnTo>
                <a:lnTo>
                  <a:pt x="184" y="188"/>
                </a:lnTo>
                <a:lnTo>
                  <a:pt x="184" y="204"/>
                </a:lnTo>
                <a:lnTo>
                  <a:pt x="184" y="220"/>
                </a:lnTo>
                <a:lnTo>
                  <a:pt x="184" y="232"/>
                </a:lnTo>
                <a:lnTo>
                  <a:pt x="184" y="244"/>
                </a:lnTo>
                <a:lnTo>
                  <a:pt x="180" y="256"/>
                </a:lnTo>
                <a:lnTo>
                  <a:pt x="176" y="264"/>
                </a:lnTo>
                <a:lnTo>
                  <a:pt x="176" y="272"/>
                </a:lnTo>
                <a:lnTo>
                  <a:pt x="168" y="284"/>
                </a:lnTo>
                <a:lnTo>
                  <a:pt x="160" y="292"/>
                </a:lnTo>
                <a:lnTo>
                  <a:pt x="152" y="300"/>
                </a:lnTo>
                <a:lnTo>
                  <a:pt x="144" y="300"/>
                </a:lnTo>
                <a:lnTo>
                  <a:pt x="132" y="300"/>
                </a:lnTo>
                <a:lnTo>
                  <a:pt x="128" y="296"/>
                </a:lnTo>
                <a:lnTo>
                  <a:pt x="120" y="292"/>
                </a:lnTo>
                <a:lnTo>
                  <a:pt x="120" y="284"/>
                </a:lnTo>
                <a:lnTo>
                  <a:pt x="120" y="284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7" name="Freeform 257">
            <a:extLst>
              <a:ext uri="{FF2B5EF4-FFF2-40B4-BE49-F238E27FC236}">
                <a16:creationId xmlns:a16="http://schemas.microsoft.com/office/drawing/2014/main" id="{DDA3C01E-706F-4011-A6E7-22E399FB5F90}"/>
              </a:ext>
            </a:extLst>
          </p:cNvPr>
          <p:cNvSpPr>
            <a:spLocks/>
          </p:cNvSpPr>
          <p:nvPr/>
        </p:nvSpPr>
        <p:spPr bwMode="auto">
          <a:xfrm>
            <a:off x="8732618" y="2387715"/>
            <a:ext cx="484670" cy="166846"/>
          </a:xfrm>
          <a:custGeom>
            <a:avLst/>
            <a:gdLst>
              <a:gd name="T0" fmla="*/ 0 w 120"/>
              <a:gd name="T1" fmla="*/ 8 h 36"/>
              <a:gd name="T2" fmla="*/ 12 w 120"/>
              <a:gd name="T3" fmla="*/ 8 h 36"/>
              <a:gd name="T4" fmla="*/ 20 w 120"/>
              <a:gd name="T5" fmla="*/ 8 h 36"/>
              <a:gd name="T6" fmla="*/ 28 w 120"/>
              <a:gd name="T7" fmla="*/ 8 h 36"/>
              <a:gd name="T8" fmla="*/ 36 w 120"/>
              <a:gd name="T9" fmla="*/ 8 h 36"/>
              <a:gd name="T10" fmla="*/ 48 w 120"/>
              <a:gd name="T11" fmla="*/ 4 h 36"/>
              <a:gd name="T12" fmla="*/ 56 w 120"/>
              <a:gd name="T13" fmla="*/ 4 h 36"/>
              <a:gd name="T14" fmla="*/ 64 w 120"/>
              <a:gd name="T15" fmla="*/ 0 h 36"/>
              <a:gd name="T16" fmla="*/ 72 w 120"/>
              <a:gd name="T17" fmla="*/ 0 h 36"/>
              <a:gd name="T18" fmla="*/ 80 w 120"/>
              <a:gd name="T19" fmla="*/ 0 h 36"/>
              <a:gd name="T20" fmla="*/ 92 w 120"/>
              <a:gd name="T21" fmla="*/ 0 h 36"/>
              <a:gd name="T22" fmla="*/ 104 w 120"/>
              <a:gd name="T23" fmla="*/ 0 h 36"/>
              <a:gd name="T24" fmla="*/ 112 w 120"/>
              <a:gd name="T25" fmla="*/ 4 h 36"/>
              <a:gd name="T26" fmla="*/ 116 w 120"/>
              <a:gd name="T27" fmla="*/ 8 h 36"/>
              <a:gd name="T28" fmla="*/ 120 w 120"/>
              <a:gd name="T29" fmla="*/ 12 h 36"/>
              <a:gd name="T30" fmla="*/ 116 w 120"/>
              <a:gd name="T31" fmla="*/ 16 h 36"/>
              <a:gd name="T32" fmla="*/ 116 w 120"/>
              <a:gd name="T33" fmla="*/ 24 h 36"/>
              <a:gd name="T34" fmla="*/ 112 w 120"/>
              <a:gd name="T35" fmla="*/ 28 h 36"/>
              <a:gd name="T36" fmla="*/ 104 w 120"/>
              <a:gd name="T37" fmla="*/ 28 h 36"/>
              <a:gd name="T38" fmla="*/ 100 w 120"/>
              <a:gd name="T39" fmla="*/ 32 h 36"/>
              <a:gd name="T40" fmla="*/ 92 w 120"/>
              <a:gd name="T41" fmla="*/ 32 h 36"/>
              <a:gd name="T42" fmla="*/ 84 w 120"/>
              <a:gd name="T43" fmla="*/ 32 h 36"/>
              <a:gd name="T44" fmla="*/ 72 w 120"/>
              <a:gd name="T45" fmla="*/ 36 h 36"/>
              <a:gd name="T46" fmla="*/ 56 w 120"/>
              <a:gd name="T47" fmla="*/ 36 h 36"/>
              <a:gd name="T48" fmla="*/ 40 w 120"/>
              <a:gd name="T49" fmla="*/ 36 h 36"/>
              <a:gd name="T50" fmla="*/ 20 w 120"/>
              <a:gd name="T51" fmla="*/ 36 h 36"/>
              <a:gd name="T52" fmla="*/ 0 w 120"/>
              <a:gd name="T53" fmla="*/ 36 h 36"/>
              <a:gd name="T54" fmla="*/ 0 w 120"/>
              <a:gd name="T55" fmla="*/ 8 h 36"/>
              <a:gd name="T56" fmla="*/ 0 w 120"/>
              <a:gd name="T57" fmla="*/ 8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20" h="36">
                <a:moveTo>
                  <a:pt x="0" y="8"/>
                </a:moveTo>
                <a:lnTo>
                  <a:pt x="12" y="8"/>
                </a:lnTo>
                <a:lnTo>
                  <a:pt x="20" y="8"/>
                </a:lnTo>
                <a:lnTo>
                  <a:pt x="28" y="8"/>
                </a:lnTo>
                <a:lnTo>
                  <a:pt x="36" y="8"/>
                </a:lnTo>
                <a:lnTo>
                  <a:pt x="48" y="4"/>
                </a:lnTo>
                <a:lnTo>
                  <a:pt x="56" y="4"/>
                </a:lnTo>
                <a:lnTo>
                  <a:pt x="64" y="0"/>
                </a:lnTo>
                <a:lnTo>
                  <a:pt x="72" y="0"/>
                </a:lnTo>
                <a:lnTo>
                  <a:pt x="80" y="0"/>
                </a:lnTo>
                <a:lnTo>
                  <a:pt x="92" y="0"/>
                </a:lnTo>
                <a:lnTo>
                  <a:pt x="104" y="0"/>
                </a:lnTo>
                <a:lnTo>
                  <a:pt x="112" y="4"/>
                </a:lnTo>
                <a:lnTo>
                  <a:pt x="116" y="8"/>
                </a:lnTo>
                <a:lnTo>
                  <a:pt x="120" y="12"/>
                </a:lnTo>
                <a:lnTo>
                  <a:pt x="116" y="16"/>
                </a:lnTo>
                <a:lnTo>
                  <a:pt x="116" y="24"/>
                </a:lnTo>
                <a:lnTo>
                  <a:pt x="112" y="28"/>
                </a:lnTo>
                <a:lnTo>
                  <a:pt x="104" y="28"/>
                </a:lnTo>
                <a:lnTo>
                  <a:pt x="100" y="32"/>
                </a:lnTo>
                <a:lnTo>
                  <a:pt x="92" y="32"/>
                </a:lnTo>
                <a:lnTo>
                  <a:pt x="84" y="32"/>
                </a:lnTo>
                <a:lnTo>
                  <a:pt x="72" y="36"/>
                </a:lnTo>
                <a:lnTo>
                  <a:pt x="56" y="36"/>
                </a:lnTo>
                <a:lnTo>
                  <a:pt x="40" y="36"/>
                </a:lnTo>
                <a:lnTo>
                  <a:pt x="20" y="36"/>
                </a:lnTo>
                <a:lnTo>
                  <a:pt x="0" y="36"/>
                </a:lnTo>
                <a:lnTo>
                  <a:pt x="0" y="8"/>
                </a:lnTo>
                <a:lnTo>
                  <a:pt x="0" y="8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8" name="Freeform 258">
            <a:extLst>
              <a:ext uri="{FF2B5EF4-FFF2-40B4-BE49-F238E27FC236}">
                <a16:creationId xmlns:a16="http://schemas.microsoft.com/office/drawing/2014/main" id="{206AE5FA-0AFD-4E3E-BB00-C477D426A24D}"/>
              </a:ext>
            </a:extLst>
          </p:cNvPr>
          <p:cNvSpPr>
            <a:spLocks/>
          </p:cNvSpPr>
          <p:nvPr/>
        </p:nvSpPr>
        <p:spPr bwMode="auto">
          <a:xfrm>
            <a:off x="8441816" y="756336"/>
            <a:ext cx="1066275" cy="1001073"/>
          </a:xfrm>
          <a:custGeom>
            <a:avLst/>
            <a:gdLst>
              <a:gd name="T0" fmla="*/ 124 w 264"/>
              <a:gd name="T1" fmla="*/ 180 h 216"/>
              <a:gd name="T2" fmla="*/ 92 w 264"/>
              <a:gd name="T3" fmla="*/ 188 h 216"/>
              <a:gd name="T4" fmla="*/ 72 w 264"/>
              <a:gd name="T5" fmla="*/ 196 h 216"/>
              <a:gd name="T6" fmla="*/ 60 w 264"/>
              <a:gd name="T7" fmla="*/ 204 h 216"/>
              <a:gd name="T8" fmla="*/ 48 w 264"/>
              <a:gd name="T9" fmla="*/ 212 h 216"/>
              <a:gd name="T10" fmla="*/ 28 w 264"/>
              <a:gd name="T11" fmla="*/ 216 h 216"/>
              <a:gd name="T12" fmla="*/ 16 w 264"/>
              <a:gd name="T13" fmla="*/ 216 h 216"/>
              <a:gd name="T14" fmla="*/ 8 w 264"/>
              <a:gd name="T15" fmla="*/ 200 h 216"/>
              <a:gd name="T16" fmla="*/ 0 w 264"/>
              <a:gd name="T17" fmla="*/ 184 h 216"/>
              <a:gd name="T18" fmla="*/ 0 w 264"/>
              <a:gd name="T19" fmla="*/ 176 h 216"/>
              <a:gd name="T20" fmla="*/ 4 w 264"/>
              <a:gd name="T21" fmla="*/ 168 h 216"/>
              <a:gd name="T22" fmla="*/ 12 w 264"/>
              <a:gd name="T23" fmla="*/ 160 h 216"/>
              <a:gd name="T24" fmla="*/ 32 w 264"/>
              <a:gd name="T25" fmla="*/ 148 h 216"/>
              <a:gd name="T26" fmla="*/ 56 w 264"/>
              <a:gd name="T27" fmla="*/ 128 h 216"/>
              <a:gd name="T28" fmla="*/ 80 w 264"/>
              <a:gd name="T29" fmla="*/ 100 h 216"/>
              <a:gd name="T30" fmla="*/ 108 w 264"/>
              <a:gd name="T31" fmla="*/ 68 h 216"/>
              <a:gd name="T32" fmla="*/ 124 w 264"/>
              <a:gd name="T33" fmla="*/ 44 h 216"/>
              <a:gd name="T34" fmla="*/ 128 w 264"/>
              <a:gd name="T35" fmla="*/ 24 h 216"/>
              <a:gd name="T36" fmla="*/ 124 w 264"/>
              <a:gd name="T37" fmla="*/ 20 h 216"/>
              <a:gd name="T38" fmla="*/ 120 w 264"/>
              <a:gd name="T39" fmla="*/ 12 h 216"/>
              <a:gd name="T40" fmla="*/ 128 w 264"/>
              <a:gd name="T41" fmla="*/ 4 h 216"/>
              <a:gd name="T42" fmla="*/ 148 w 264"/>
              <a:gd name="T43" fmla="*/ 0 h 216"/>
              <a:gd name="T44" fmla="*/ 172 w 264"/>
              <a:gd name="T45" fmla="*/ 8 h 216"/>
              <a:gd name="T46" fmla="*/ 196 w 264"/>
              <a:gd name="T47" fmla="*/ 20 h 216"/>
              <a:gd name="T48" fmla="*/ 204 w 264"/>
              <a:gd name="T49" fmla="*/ 28 h 216"/>
              <a:gd name="T50" fmla="*/ 204 w 264"/>
              <a:gd name="T51" fmla="*/ 32 h 216"/>
              <a:gd name="T52" fmla="*/ 200 w 264"/>
              <a:gd name="T53" fmla="*/ 40 h 216"/>
              <a:gd name="T54" fmla="*/ 188 w 264"/>
              <a:gd name="T55" fmla="*/ 56 h 216"/>
              <a:gd name="T56" fmla="*/ 172 w 264"/>
              <a:gd name="T57" fmla="*/ 72 h 216"/>
              <a:gd name="T58" fmla="*/ 144 w 264"/>
              <a:gd name="T59" fmla="*/ 96 h 216"/>
              <a:gd name="T60" fmla="*/ 116 w 264"/>
              <a:gd name="T61" fmla="*/ 120 h 216"/>
              <a:gd name="T62" fmla="*/ 96 w 264"/>
              <a:gd name="T63" fmla="*/ 136 h 216"/>
              <a:gd name="T64" fmla="*/ 88 w 264"/>
              <a:gd name="T65" fmla="*/ 144 h 216"/>
              <a:gd name="T66" fmla="*/ 84 w 264"/>
              <a:gd name="T67" fmla="*/ 148 h 216"/>
              <a:gd name="T68" fmla="*/ 88 w 264"/>
              <a:gd name="T69" fmla="*/ 148 h 216"/>
              <a:gd name="T70" fmla="*/ 100 w 264"/>
              <a:gd name="T71" fmla="*/ 144 h 216"/>
              <a:gd name="T72" fmla="*/ 124 w 264"/>
              <a:gd name="T73" fmla="*/ 140 h 216"/>
              <a:gd name="T74" fmla="*/ 152 w 264"/>
              <a:gd name="T75" fmla="*/ 136 h 216"/>
              <a:gd name="T76" fmla="*/ 212 w 264"/>
              <a:gd name="T77" fmla="*/ 128 h 216"/>
              <a:gd name="T78" fmla="*/ 264 w 264"/>
              <a:gd name="T79" fmla="*/ 124 h 216"/>
              <a:gd name="T80" fmla="*/ 236 w 264"/>
              <a:gd name="T81" fmla="*/ 156 h 216"/>
              <a:gd name="T82" fmla="*/ 176 w 264"/>
              <a:gd name="T83" fmla="*/ 164 h 216"/>
              <a:gd name="T84" fmla="*/ 140 w 264"/>
              <a:gd name="T85" fmla="*/ 176 h 2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264" h="216">
                <a:moveTo>
                  <a:pt x="140" y="176"/>
                </a:moveTo>
                <a:lnTo>
                  <a:pt x="124" y="180"/>
                </a:lnTo>
                <a:lnTo>
                  <a:pt x="108" y="184"/>
                </a:lnTo>
                <a:lnTo>
                  <a:pt x="92" y="188"/>
                </a:lnTo>
                <a:lnTo>
                  <a:pt x="84" y="192"/>
                </a:lnTo>
                <a:lnTo>
                  <a:pt x="72" y="196"/>
                </a:lnTo>
                <a:lnTo>
                  <a:pt x="64" y="200"/>
                </a:lnTo>
                <a:lnTo>
                  <a:pt x="60" y="204"/>
                </a:lnTo>
                <a:lnTo>
                  <a:pt x="56" y="204"/>
                </a:lnTo>
                <a:lnTo>
                  <a:pt x="48" y="212"/>
                </a:lnTo>
                <a:lnTo>
                  <a:pt x="40" y="212"/>
                </a:lnTo>
                <a:lnTo>
                  <a:pt x="28" y="216"/>
                </a:lnTo>
                <a:lnTo>
                  <a:pt x="20" y="216"/>
                </a:lnTo>
                <a:lnTo>
                  <a:pt x="16" y="216"/>
                </a:lnTo>
                <a:lnTo>
                  <a:pt x="12" y="208"/>
                </a:lnTo>
                <a:lnTo>
                  <a:pt x="8" y="200"/>
                </a:lnTo>
                <a:lnTo>
                  <a:pt x="4" y="192"/>
                </a:lnTo>
                <a:lnTo>
                  <a:pt x="0" y="184"/>
                </a:lnTo>
                <a:lnTo>
                  <a:pt x="0" y="180"/>
                </a:lnTo>
                <a:lnTo>
                  <a:pt x="0" y="176"/>
                </a:lnTo>
                <a:lnTo>
                  <a:pt x="0" y="172"/>
                </a:lnTo>
                <a:lnTo>
                  <a:pt x="4" y="168"/>
                </a:lnTo>
                <a:lnTo>
                  <a:pt x="8" y="164"/>
                </a:lnTo>
                <a:lnTo>
                  <a:pt x="12" y="160"/>
                </a:lnTo>
                <a:lnTo>
                  <a:pt x="20" y="156"/>
                </a:lnTo>
                <a:lnTo>
                  <a:pt x="32" y="148"/>
                </a:lnTo>
                <a:lnTo>
                  <a:pt x="48" y="136"/>
                </a:lnTo>
                <a:lnTo>
                  <a:pt x="56" y="128"/>
                </a:lnTo>
                <a:lnTo>
                  <a:pt x="64" y="116"/>
                </a:lnTo>
                <a:lnTo>
                  <a:pt x="80" y="100"/>
                </a:lnTo>
                <a:lnTo>
                  <a:pt x="96" y="84"/>
                </a:lnTo>
                <a:lnTo>
                  <a:pt x="108" y="68"/>
                </a:lnTo>
                <a:lnTo>
                  <a:pt x="116" y="52"/>
                </a:lnTo>
                <a:lnTo>
                  <a:pt x="124" y="44"/>
                </a:lnTo>
                <a:lnTo>
                  <a:pt x="128" y="32"/>
                </a:lnTo>
                <a:lnTo>
                  <a:pt x="128" y="24"/>
                </a:lnTo>
                <a:lnTo>
                  <a:pt x="124" y="20"/>
                </a:lnTo>
                <a:lnTo>
                  <a:pt x="124" y="20"/>
                </a:lnTo>
                <a:lnTo>
                  <a:pt x="120" y="16"/>
                </a:lnTo>
                <a:lnTo>
                  <a:pt x="120" y="12"/>
                </a:lnTo>
                <a:lnTo>
                  <a:pt x="124" y="8"/>
                </a:lnTo>
                <a:lnTo>
                  <a:pt x="128" y="4"/>
                </a:lnTo>
                <a:lnTo>
                  <a:pt x="136" y="0"/>
                </a:lnTo>
                <a:lnTo>
                  <a:pt x="148" y="0"/>
                </a:lnTo>
                <a:lnTo>
                  <a:pt x="160" y="0"/>
                </a:lnTo>
                <a:lnTo>
                  <a:pt x="172" y="8"/>
                </a:lnTo>
                <a:lnTo>
                  <a:pt x="188" y="12"/>
                </a:lnTo>
                <a:lnTo>
                  <a:pt x="196" y="20"/>
                </a:lnTo>
                <a:lnTo>
                  <a:pt x="200" y="24"/>
                </a:lnTo>
                <a:lnTo>
                  <a:pt x="204" y="28"/>
                </a:lnTo>
                <a:lnTo>
                  <a:pt x="204" y="28"/>
                </a:lnTo>
                <a:lnTo>
                  <a:pt x="204" y="32"/>
                </a:lnTo>
                <a:lnTo>
                  <a:pt x="204" y="36"/>
                </a:lnTo>
                <a:lnTo>
                  <a:pt x="200" y="40"/>
                </a:lnTo>
                <a:lnTo>
                  <a:pt x="196" y="48"/>
                </a:lnTo>
                <a:lnTo>
                  <a:pt x="188" y="56"/>
                </a:lnTo>
                <a:lnTo>
                  <a:pt x="180" y="64"/>
                </a:lnTo>
                <a:lnTo>
                  <a:pt x="172" y="72"/>
                </a:lnTo>
                <a:lnTo>
                  <a:pt x="160" y="84"/>
                </a:lnTo>
                <a:lnTo>
                  <a:pt x="144" y="96"/>
                </a:lnTo>
                <a:lnTo>
                  <a:pt x="128" y="108"/>
                </a:lnTo>
                <a:lnTo>
                  <a:pt x="116" y="120"/>
                </a:lnTo>
                <a:lnTo>
                  <a:pt x="108" y="128"/>
                </a:lnTo>
                <a:lnTo>
                  <a:pt x="96" y="136"/>
                </a:lnTo>
                <a:lnTo>
                  <a:pt x="92" y="140"/>
                </a:lnTo>
                <a:lnTo>
                  <a:pt x="88" y="144"/>
                </a:lnTo>
                <a:lnTo>
                  <a:pt x="84" y="148"/>
                </a:lnTo>
                <a:lnTo>
                  <a:pt x="84" y="148"/>
                </a:lnTo>
                <a:lnTo>
                  <a:pt x="84" y="148"/>
                </a:lnTo>
                <a:lnTo>
                  <a:pt x="88" y="148"/>
                </a:lnTo>
                <a:lnTo>
                  <a:pt x="96" y="148"/>
                </a:lnTo>
                <a:lnTo>
                  <a:pt x="100" y="144"/>
                </a:lnTo>
                <a:lnTo>
                  <a:pt x="112" y="144"/>
                </a:lnTo>
                <a:lnTo>
                  <a:pt x="124" y="140"/>
                </a:lnTo>
                <a:lnTo>
                  <a:pt x="136" y="140"/>
                </a:lnTo>
                <a:lnTo>
                  <a:pt x="152" y="136"/>
                </a:lnTo>
                <a:lnTo>
                  <a:pt x="184" y="132"/>
                </a:lnTo>
                <a:lnTo>
                  <a:pt x="212" y="128"/>
                </a:lnTo>
                <a:lnTo>
                  <a:pt x="240" y="124"/>
                </a:lnTo>
                <a:lnTo>
                  <a:pt x="264" y="124"/>
                </a:lnTo>
                <a:lnTo>
                  <a:pt x="264" y="152"/>
                </a:lnTo>
                <a:lnTo>
                  <a:pt x="236" y="156"/>
                </a:lnTo>
                <a:lnTo>
                  <a:pt x="208" y="160"/>
                </a:lnTo>
                <a:lnTo>
                  <a:pt x="176" y="164"/>
                </a:lnTo>
                <a:lnTo>
                  <a:pt x="140" y="176"/>
                </a:lnTo>
                <a:lnTo>
                  <a:pt x="140" y="176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9" name="Freeform 259">
            <a:extLst>
              <a:ext uri="{FF2B5EF4-FFF2-40B4-BE49-F238E27FC236}">
                <a16:creationId xmlns:a16="http://schemas.microsoft.com/office/drawing/2014/main" id="{6B725C65-375C-4710-9F85-B92B1BACE108}"/>
              </a:ext>
            </a:extLst>
          </p:cNvPr>
          <p:cNvSpPr>
            <a:spLocks/>
          </p:cNvSpPr>
          <p:nvPr/>
        </p:nvSpPr>
        <p:spPr bwMode="auto">
          <a:xfrm>
            <a:off x="9782737" y="886105"/>
            <a:ext cx="759317" cy="500537"/>
          </a:xfrm>
          <a:custGeom>
            <a:avLst/>
            <a:gdLst>
              <a:gd name="T0" fmla="*/ 0 w 188"/>
              <a:gd name="T1" fmla="*/ 88 h 108"/>
              <a:gd name="T2" fmla="*/ 24 w 188"/>
              <a:gd name="T3" fmla="*/ 80 h 108"/>
              <a:gd name="T4" fmla="*/ 44 w 188"/>
              <a:gd name="T5" fmla="*/ 72 h 108"/>
              <a:gd name="T6" fmla="*/ 60 w 188"/>
              <a:gd name="T7" fmla="*/ 64 h 108"/>
              <a:gd name="T8" fmla="*/ 76 w 188"/>
              <a:gd name="T9" fmla="*/ 56 h 108"/>
              <a:gd name="T10" fmla="*/ 88 w 188"/>
              <a:gd name="T11" fmla="*/ 48 h 108"/>
              <a:gd name="T12" fmla="*/ 96 w 188"/>
              <a:gd name="T13" fmla="*/ 44 h 108"/>
              <a:gd name="T14" fmla="*/ 108 w 188"/>
              <a:gd name="T15" fmla="*/ 40 h 108"/>
              <a:gd name="T16" fmla="*/ 112 w 188"/>
              <a:gd name="T17" fmla="*/ 36 h 108"/>
              <a:gd name="T18" fmla="*/ 120 w 188"/>
              <a:gd name="T19" fmla="*/ 28 h 108"/>
              <a:gd name="T20" fmla="*/ 128 w 188"/>
              <a:gd name="T21" fmla="*/ 20 h 108"/>
              <a:gd name="T22" fmla="*/ 128 w 188"/>
              <a:gd name="T23" fmla="*/ 16 h 108"/>
              <a:gd name="T24" fmla="*/ 132 w 188"/>
              <a:gd name="T25" fmla="*/ 8 h 108"/>
              <a:gd name="T26" fmla="*/ 132 w 188"/>
              <a:gd name="T27" fmla="*/ 4 h 108"/>
              <a:gd name="T28" fmla="*/ 136 w 188"/>
              <a:gd name="T29" fmla="*/ 0 h 108"/>
              <a:gd name="T30" fmla="*/ 140 w 188"/>
              <a:gd name="T31" fmla="*/ 0 h 108"/>
              <a:gd name="T32" fmla="*/ 148 w 188"/>
              <a:gd name="T33" fmla="*/ 0 h 108"/>
              <a:gd name="T34" fmla="*/ 156 w 188"/>
              <a:gd name="T35" fmla="*/ 0 h 108"/>
              <a:gd name="T36" fmla="*/ 164 w 188"/>
              <a:gd name="T37" fmla="*/ 4 h 108"/>
              <a:gd name="T38" fmla="*/ 172 w 188"/>
              <a:gd name="T39" fmla="*/ 8 h 108"/>
              <a:gd name="T40" fmla="*/ 176 w 188"/>
              <a:gd name="T41" fmla="*/ 16 h 108"/>
              <a:gd name="T42" fmla="*/ 184 w 188"/>
              <a:gd name="T43" fmla="*/ 24 h 108"/>
              <a:gd name="T44" fmla="*/ 188 w 188"/>
              <a:gd name="T45" fmla="*/ 32 h 108"/>
              <a:gd name="T46" fmla="*/ 188 w 188"/>
              <a:gd name="T47" fmla="*/ 40 h 108"/>
              <a:gd name="T48" fmla="*/ 188 w 188"/>
              <a:gd name="T49" fmla="*/ 44 h 108"/>
              <a:gd name="T50" fmla="*/ 188 w 188"/>
              <a:gd name="T51" fmla="*/ 48 h 108"/>
              <a:gd name="T52" fmla="*/ 188 w 188"/>
              <a:gd name="T53" fmla="*/ 52 h 108"/>
              <a:gd name="T54" fmla="*/ 184 w 188"/>
              <a:gd name="T55" fmla="*/ 52 h 108"/>
              <a:gd name="T56" fmla="*/ 176 w 188"/>
              <a:gd name="T57" fmla="*/ 56 h 108"/>
              <a:gd name="T58" fmla="*/ 168 w 188"/>
              <a:gd name="T59" fmla="*/ 60 h 108"/>
              <a:gd name="T60" fmla="*/ 160 w 188"/>
              <a:gd name="T61" fmla="*/ 64 h 108"/>
              <a:gd name="T62" fmla="*/ 148 w 188"/>
              <a:gd name="T63" fmla="*/ 68 h 108"/>
              <a:gd name="T64" fmla="*/ 136 w 188"/>
              <a:gd name="T65" fmla="*/ 72 h 108"/>
              <a:gd name="T66" fmla="*/ 108 w 188"/>
              <a:gd name="T67" fmla="*/ 84 h 108"/>
              <a:gd name="T68" fmla="*/ 76 w 188"/>
              <a:gd name="T69" fmla="*/ 92 h 108"/>
              <a:gd name="T70" fmla="*/ 40 w 188"/>
              <a:gd name="T71" fmla="*/ 100 h 108"/>
              <a:gd name="T72" fmla="*/ 4 w 188"/>
              <a:gd name="T73" fmla="*/ 108 h 108"/>
              <a:gd name="T74" fmla="*/ 0 w 188"/>
              <a:gd name="T75" fmla="*/ 88 h 108"/>
              <a:gd name="T76" fmla="*/ 0 w 188"/>
              <a:gd name="T77" fmla="*/ 88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88" h="108">
                <a:moveTo>
                  <a:pt x="0" y="88"/>
                </a:moveTo>
                <a:lnTo>
                  <a:pt x="24" y="80"/>
                </a:lnTo>
                <a:lnTo>
                  <a:pt x="44" y="72"/>
                </a:lnTo>
                <a:lnTo>
                  <a:pt x="60" y="64"/>
                </a:lnTo>
                <a:lnTo>
                  <a:pt x="76" y="56"/>
                </a:lnTo>
                <a:lnTo>
                  <a:pt x="88" y="48"/>
                </a:lnTo>
                <a:lnTo>
                  <a:pt x="96" y="44"/>
                </a:lnTo>
                <a:lnTo>
                  <a:pt x="108" y="40"/>
                </a:lnTo>
                <a:lnTo>
                  <a:pt x="112" y="36"/>
                </a:lnTo>
                <a:lnTo>
                  <a:pt x="120" y="28"/>
                </a:lnTo>
                <a:lnTo>
                  <a:pt x="128" y="20"/>
                </a:lnTo>
                <a:lnTo>
                  <a:pt x="128" y="16"/>
                </a:lnTo>
                <a:lnTo>
                  <a:pt x="132" y="8"/>
                </a:lnTo>
                <a:lnTo>
                  <a:pt x="132" y="4"/>
                </a:lnTo>
                <a:lnTo>
                  <a:pt x="136" y="0"/>
                </a:lnTo>
                <a:lnTo>
                  <a:pt x="140" y="0"/>
                </a:lnTo>
                <a:lnTo>
                  <a:pt x="148" y="0"/>
                </a:lnTo>
                <a:lnTo>
                  <a:pt x="156" y="0"/>
                </a:lnTo>
                <a:lnTo>
                  <a:pt x="164" y="4"/>
                </a:lnTo>
                <a:lnTo>
                  <a:pt x="172" y="8"/>
                </a:lnTo>
                <a:lnTo>
                  <a:pt x="176" y="16"/>
                </a:lnTo>
                <a:lnTo>
                  <a:pt x="184" y="24"/>
                </a:lnTo>
                <a:lnTo>
                  <a:pt x="188" y="32"/>
                </a:lnTo>
                <a:lnTo>
                  <a:pt x="188" y="40"/>
                </a:lnTo>
                <a:lnTo>
                  <a:pt x="188" y="44"/>
                </a:lnTo>
                <a:lnTo>
                  <a:pt x="188" y="48"/>
                </a:lnTo>
                <a:lnTo>
                  <a:pt x="188" y="52"/>
                </a:lnTo>
                <a:lnTo>
                  <a:pt x="184" y="52"/>
                </a:lnTo>
                <a:lnTo>
                  <a:pt x="176" y="56"/>
                </a:lnTo>
                <a:lnTo>
                  <a:pt x="168" y="60"/>
                </a:lnTo>
                <a:lnTo>
                  <a:pt x="160" y="64"/>
                </a:lnTo>
                <a:lnTo>
                  <a:pt x="148" y="68"/>
                </a:lnTo>
                <a:lnTo>
                  <a:pt x="136" y="72"/>
                </a:lnTo>
                <a:lnTo>
                  <a:pt x="108" y="84"/>
                </a:lnTo>
                <a:lnTo>
                  <a:pt x="76" y="92"/>
                </a:lnTo>
                <a:lnTo>
                  <a:pt x="40" y="100"/>
                </a:lnTo>
                <a:lnTo>
                  <a:pt x="4" y="108"/>
                </a:lnTo>
                <a:lnTo>
                  <a:pt x="0" y="88"/>
                </a:lnTo>
                <a:lnTo>
                  <a:pt x="0" y="88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2" name="Freeform 486">
            <a:extLst>
              <a:ext uri="{FF2B5EF4-FFF2-40B4-BE49-F238E27FC236}">
                <a16:creationId xmlns:a16="http://schemas.microsoft.com/office/drawing/2014/main" id="{3151BD34-A88C-4941-8541-CE1C790057BB}"/>
              </a:ext>
            </a:extLst>
          </p:cNvPr>
          <p:cNvSpPr>
            <a:spLocks/>
          </p:cNvSpPr>
          <p:nvPr/>
        </p:nvSpPr>
        <p:spPr bwMode="auto">
          <a:xfrm>
            <a:off x="1646276" y="724760"/>
            <a:ext cx="1684620" cy="374684"/>
          </a:xfrm>
          <a:custGeom>
            <a:avLst/>
            <a:gdLst>
              <a:gd name="T0" fmla="*/ 196 w 440"/>
              <a:gd name="T1" fmla="*/ 28 h 80"/>
              <a:gd name="T2" fmla="*/ 236 w 440"/>
              <a:gd name="T3" fmla="*/ 24 h 80"/>
              <a:gd name="T4" fmla="*/ 268 w 440"/>
              <a:gd name="T5" fmla="*/ 16 h 80"/>
              <a:gd name="T6" fmla="*/ 292 w 440"/>
              <a:gd name="T7" fmla="*/ 12 h 80"/>
              <a:gd name="T8" fmla="*/ 324 w 440"/>
              <a:gd name="T9" fmla="*/ 4 h 80"/>
              <a:gd name="T10" fmla="*/ 352 w 440"/>
              <a:gd name="T11" fmla="*/ 0 h 80"/>
              <a:gd name="T12" fmla="*/ 388 w 440"/>
              <a:gd name="T13" fmla="*/ 0 h 80"/>
              <a:gd name="T14" fmla="*/ 412 w 440"/>
              <a:gd name="T15" fmla="*/ 8 h 80"/>
              <a:gd name="T16" fmla="*/ 432 w 440"/>
              <a:gd name="T17" fmla="*/ 16 h 80"/>
              <a:gd name="T18" fmla="*/ 440 w 440"/>
              <a:gd name="T19" fmla="*/ 24 h 80"/>
              <a:gd name="T20" fmla="*/ 436 w 440"/>
              <a:gd name="T21" fmla="*/ 32 h 80"/>
              <a:gd name="T22" fmla="*/ 428 w 440"/>
              <a:gd name="T23" fmla="*/ 36 h 80"/>
              <a:gd name="T24" fmla="*/ 416 w 440"/>
              <a:gd name="T25" fmla="*/ 40 h 80"/>
              <a:gd name="T26" fmla="*/ 400 w 440"/>
              <a:gd name="T27" fmla="*/ 40 h 80"/>
              <a:gd name="T28" fmla="*/ 380 w 440"/>
              <a:gd name="T29" fmla="*/ 44 h 80"/>
              <a:gd name="T30" fmla="*/ 352 w 440"/>
              <a:gd name="T31" fmla="*/ 48 h 80"/>
              <a:gd name="T32" fmla="*/ 320 w 440"/>
              <a:gd name="T33" fmla="*/ 52 h 80"/>
              <a:gd name="T34" fmla="*/ 288 w 440"/>
              <a:gd name="T35" fmla="*/ 56 h 80"/>
              <a:gd name="T36" fmla="*/ 212 w 440"/>
              <a:gd name="T37" fmla="*/ 68 h 80"/>
              <a:gd name="T38" fmla="*/ 144 w 440"/>
              <a:gd name="T39" fmla="*/ 72 h 80"/>
              <a:gd name="T40" fmla="*/ 112 w 440"/>
              <a:gd name="T41" fmla="*/ 76 h 80"/>
              <a:gd name="T42" fmla="*/ 88 w 440"/>
              <a:gd name="T43" fmla="*/ 80 h 80"/>
              <a:gd name="T44" fmla="*/ 72 w 440"/>
              <a:gd name="T45" fmla="*/ 80 h 80"/>
              <a:gd name="T46" fmla="*/ 64 w 440"/>
              <a:gd name="T47" fmla="*/ 80 h 80"/>
              <a:gd name="T48" fmla="*/ 48 w 440"/>
              <a:gd name="T49" fmla="*/ 80 h 80"/>
              <a:gd name="T50" fmla="*/ 24 w 440"/>
              <a:gd name="T51" fmla="*/ 72 h 80"/>
              <a:gd name="T52" fmla="*/ 4 w 440"/>
              <a:gd name="T53" fmla="*/ 64 h 80"/>
              <a:gd name="T54" fmla="*/ 0 w 440"/>
              <a:gd name="T55" fmla="*/ 56 h 80"/>
              <a:gd name="T56" fmla="*/ 0 w 440"/>
              <a:gd name="T57" fmla="*/ 52 h 80"/>
              <a:gd name="T58" fmla="*/ 12 w 440"/>
              <a:gd name="T59" fmla="*/ 48 h 80"/>
              <a:gd name="T60" fmla="*/ 28 w 440"/>
              <a:gd name="T61" fmla="*/ 48 h 80"/>
              <a:gd name="T62" fmla="*/ 56 w 440"/>
              <a:gd name="T63" fmla="*/ 44 h 80"/>
              <a:gd name="T64" fmla="*/ 72 w 440"/>
              <a:gd name="T65" fmla="*/ 40 h 80"/>
              <a:gd name="T66" fmla="*/ 100 w 440"/>
              <a:gd name="T67" fmla="*/ 40 h 80"/>
              <a:gd name="T68" fmla="*/ 136 w 440"/>
              <a:gd name="T69" fmla="*/ 36 h 80"/>
              <a:gd name="T70" fmla="*/ 176 w 440"/>
              <a:gd name="T71" fmla="*/ 32 h 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440" h="80">
                <a:moveTo>
                  <a:pt x="176" y="32"/>
                </a:moveTo>
                <a:lnTo>
                  <a:pt x="196" y="28"/>
                </a:lnTo>
                <a:lnTo>
                  <a:pt x="216" y="24"/>
                </a:lnTo>
                <a:lnTo>
                  <a:pt x="236" y="24"/>
                </a:lnTo>
                <a:lnTo>
                  <a:pt x="252" y="20"/>
                </a:lnTo>
                <a:lnTo>
                  <a:pt x="268" y="16"/>
                </a:lnTo>
                <a:lnTo>
                  <a:pt x="280" y="16"/>
                </a:lnTo>
                <a:lnTo>
                  <a:pt x="292" y="12"/>
                </a:lnTo>
                <a:lnTo>
                  <a:pt x="304" y="8"/>
                </a:lnTo>
                <a:lnTo>
                  <a:pt x="324" y="4"/>
                </a:lnTo>
                <a:lnTo>
                  <a:pt x="340" y="4"/>
                </a:lnTo>
                <a:lnTo>
                  <a:pt x="352" y="0"/>
                </a:lnTo>
                <a:lnTo>
                  <a:pt x="364" y="0"/>
                </a:lnTo>
                <a:lnTo>
                  <a:pt x="388" y="0"/>
                </a:lnTo>
                <a:lnTo>
                  <a:pt x="400" y="4"/>
                </a:lnTo>
                <a:lnTo>
                  <a:pt x="412" y="8"/>
                </a:lnTo>
                <a:lnTo>
                  <a:pt x="424" y="12"/>
                </a:lnTo>
                <a:lnTo>
                  <a:pt x="432" y="16"/>
                </a:lnTo>
                <a:lnTo>
                  <a:pt x="436" y="20"/>
                </a:lnTo>
                <a:lnTo>
                  <a:pt x="440" y="24"/>
                </a:lnTo>
                <a:lnTo>
                  <a:pt x="436" y="28"/>
                </a:lnTo>
                <a:lnTo>
                  <a:pt x="436" y="32"/>
                </a:lnTo>
                <a:lnTo>
                  <a:pt x="432" y="32"/>
                </a:lnTo>
                <a:lnTo>
                  <a:pt x="428" y="36"/>
                </a:lnTo>
                <a:lnTo>
                  <a:pt x="424" y="36"/>
                </a:lnTo>
                <a:lnTo>
                  <a:pt x="416" y="40"/>
                </a:lnTo>
                <a:lnTo>
                  <a:pt x="408" y="40"/>
                </a:lnTo>
                <a:lnTo>
                  <a:pt x="400" y="40"/>
                </a:lnTo>
                <a:lnTo>
                  <a:pt x="388" y="44"/>
                </a:lnTo>
                <a:lnTo>
                  <a:pt x="380" y="44"/>
                </a:lnTo>
                <a:lnTo>
                  <a:pt x="364" y="48"/>
                </a:lnTo>
                <a:lnTo>
                  <a:pt x="352" y="48"/>
                </a:lnTo>
                <a:lnTo>
                  <a:pt x="336" y="52"/>
                </a:lnTo>
                <a:lnTo>
                  <a:pt x="320" y="52"/>
                </a:lnTo>
                <a:lnTo>
                  <a:pt x="304" y="56"/>
                </a:lnTo>
                <a:lnTo>
                  <a:pt x="288" y="56"/>
                </a:lnTo>
                <a:lnTo>
                  <a:pt x="248" y="64"/>
                </a:lnTo>
                <a:lnTo>
                  <a:pt x="212" y="68"/>
                </a:lnTo>
                <a:lnTo>
                  <a:pt x="176" y="72"/>
                </a:lnTo>
                <a:lnTo>
                  <a:pt x="144" y="72"/>
                </a:lnTo>
                <a:lnTo>
                  <a:pt x="128" y="76"/>
                </a:lnTo>
                <a:lnTo>
                  <a:pt x="112" y="76"/>
                </a:lnTo>
                <a:lnTo>
                  <a:pt x="100" y="76"/>
                </a:lnTo>
                <a:lnTo>
                  <a:pt x="88" y="80"/>
                </a:lnTo>
                <a:lnTo>
                  <a:pt x="80" y="80"/>
                </a:lnTo>
                <a:lnTo>
                  <a:pt x="72" y="80"/>
                </a:lnTo>
                <a:lnTo>
                  <a:pt x="68" y="80"/>
                </a:lnTo>
                <a:lnTo>
                  <a:pt x="64" y="80"/>
                </a:lnTo>
                <a:lnTo>
                  <a:pt x="56" y="80"/>
                </a:lnTo>
                <a:lnTo>
                  <a:pt x="48" y="80"/>
                </a:lnTo>
                <a:lnTo>
                  <a:pt x="36" y="76"/>
                </a:lnTo>
                <a:lnTo>
                  <a:pt x="24" y="72"/>
                </a:lnTo>
                <a:lnTo>
                  <a:pt x="12" y="68"/>
                </a:lnTo>
                <a:lnTo>
                  <a:pt x="4" y="64"/>
                </a:lnTo>
                <a:lnTo>
                  <a:pt x="0" y="60"/>
                </a:lnTo>
                <a:lnTo>
                  <a:pt x="0" y="56"/>
                </a:lnTo>
                <a:lnTo>
                  <a:pt x="0" y="52"/>
                </a:lnTo>
                <a:lnTo>
                  <a:pt x="0" y="52"/>
                </a:lnTo>
                <a:lnTo>
                  <a:pt x="4" y="48"/>
                </a:lnTo>
                <a:lnTo>
                  <a:pt x="12" y="48"/>
                </a:lnTo>
                <a:lnTo>
                  <a:pt x="16" y="48"/>
                </a:lnTo>
                <a:lnTo>
                  <a:pt x="28" y="48"/>
                </a:lnTo>
                <a:lnTo>
                  <a:pt x="40" y="44"/>
                </a:lnTo>
                <a:lnTo>
                  <a:pt x="56" y="44"/>
                </a:lnTo>
                <a:lnTo>
                  <a:pt x="64" y="44"/>
                </a:lnTo>
                <a:lnTo>
                  <a:pt x="72" y="40"/>
                </a:lnTo>
                <a:lnTo>
                  <a:pt x="88" y="40"/>
                </a:lnTo>
                <a:lnTo>
                  <a:pt x="100" y="40"/>
                </a:lnTo>
                <a:lnTo>
                  <a:pt x="116" y="36"/>
                </a:lnTo>
                <a:lnTo>
                  <a:pt x="136" y="36"/>
                </a:lnTo>
                <a:lnTo>
                  <a:pt x="152" y="32"/>
                </a:lnTo>
                <a:lnTo>
                  <a:pt x="176" y="32"/>
                </a:lnTo>
                <a:lnTo>
                  <a:pt x="176" y="32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3" name="Freeform 487">
            <a:extLst>
              <a:ext uri="{FF2B5EF4-FFF2-40B4-BE49-F238E27FC236}">
                <a16:creationId xmlns:a16="http://schemas.microsoft.com/office/drawing/2014/main" id="{200ABF62-0083-483A-81B2-69FED5C9FDCB}"/>
              </a:ext>
            </a:extLst>
          </p:cNvPr>
          <p:cNvSpPr>
            <a:spLocks/>
          </p:cNvSpPr>
          <p:nvPr/>
        </p:nvSpPr>
        <p:spPr bwMode="auto">
          <a:xfrm>
            <a:off x="2396698" y="987039"/>
            <a:ext cx="122518" cy="1161521"/>
          </a:xfrm>
          <a:custGeom>
            <a:avLst/>
            <a:gdLst>
              <a:gd name="T0" fmla="*/ 24 w 32"/>
              <a:gd name="T1" fmla="*/ 116 h 248"/>
              <a:gd name="T2" fmla="*/ 24 w 32"/>
              <a:gd name="T3" fmla="*/ 136 h 248"/>
              <a:gd name="T4" fmla="*/ 24 w 32"/>
              <a:gd name="T5" fmla="*/ 156 h 248"/>
              <a:gd name="T6" fmla="*/ 24 w 32"/>
              <a:gd name="T7" fmla="*/ 172 h 248"/>
              <a:gd name="T8" fmla="*/ 20 w 32"/>
              <a:gd name="T9" fmla="*/ 188 h 248"/>
              <a:gd name="T10" fmla="*/ 20 w 32"/>
              <a:gd name="T11" fmla="*/ 220 h 248"/>
              <a:gd name="T12" fmla="*/ 20 w 32"/>
              <a:gd name="T13" fmla="*/ 248 h 248"/>
              <a:gd name="T14" fmla="*/ 8 w 32"/>
              <a:gd name="T15" fmla="*/ 248 h 248"/>
              <a:gd name="T16" fmla="*/ 8 w 32"/>
              <a:gd name="T17" fmla="*/ 224 h 248"/>
              <a:gd name="T18" fmla="*/ 8 w 32"/>
              <a:gd name="T19" fmla="*/ 204 h 248"/>
              <a:gd name="T20" fmla="*/ 8 w 32"/>
              <a:gd name="T21" fmla="*/ 180 h 248"/>
              <a:gd name="T22" fmla="*/ 8 w 32"/>
              <a:gd name="T23" fmla="*/ 160 h 248"/>
              <a:gd name="T24" fmla="*/ 8 w 32"/>
              <a:gd name="T25" fmla="*/ 144 h 248"/>
              <a:gd name="T26" fmla="*/ 8 w 32"/>
              <a:gd name="T27" fmla="*/ 124 h 248"/>
              <a:gd name="T28" fmla="*/ 8 w 32"/>
              <a:gd name="T29" fmla="*/ 108 h 248"/>
              <a:gd name="T30" fmla="*/ 4 w 32"/>
              <a:gd name="T31" fmla="*/ 92 h 248"/>
              <a:gd name="T32" fmla="*/ 4 w 32"/>
              <a:gd name="T33" fmla="*/ 76 h 248"/>
              <a:gd name="T34" fmla="*/ 4 w 32"/>
              <a:gd name="T35" fmla="*/ 64 h 248"/>
              <a:gd name="T36" fmla="*/ 4 w 32"/>
              <a:gd name="T37" fmla="*/ 48 h 248"/>
              <a:gd name="T38" fmla="*/ 4 w 32"/>
              <a:gd name="T39" fmla="*/ 36 h 248"/>
              <a:gd name="T40" fmla="*/ 4 w 32"/>
              <a:gd name="T41" fmla="*/ 28 h 248"/>
              <a:gd name="T42" fmla="*/ 0 w 32"/>
              <a:gd name="T43" fmla="*/ 16 h 248"/>
              <a:gd name="T44" fmla="*/ 0 w 32"/>
              <a:gd name="T45" fmla="*/ 8 h 248"/>
              <a:gd name="T46" fmla="*/ 0 w 32"/>
              <a:gd name="T47" fmla="*/ 0 h 248"/>
              <a:gd name="T48" fmla="*/ 8 w 32"/>
              <a:gd name="T49" fmla="*/ 4 h 248"/>
              <a:gd name="T50" fmla="*/ 16 w 32"/>
              <a:gd name="T51" fmla="*/ 8 h 248"/>
              <a:gd name="T52" fmla="*/ 20 w 32"/>
              <a:gd name="T53" fmla="*/ 12 h 248"/>
              <a:gd name="T54" fmla="*/ 24 w 32"/>
              <a:gd name="T55" fmla="*/ 16 h 248"/>
              <a:gd name="T56" fmla="*/ 28 w 32"/>
              <a:gd name="T57" fmla="*/ 20 h 248"/>
              <a:gd name="T58" fmla="*/ 32 w 32"/>
              <a:gd name="T59" fmla="*/ 24 h 248"/>
              <a:gd name="T60" fmla="*/ 32 w 32"/>
              <a:gd name="T61" fmla="*/ 24 h 248"/>
              <a:gd name="T62" fmla="*/ 32 w 32"/>
              <a:gd name="T63" fmla="*/ 28 h 248"/>
              <a:gd name="T64" fmla="*/ 32 w 32"/>
              <a:gd name="T65" fmla="*/ 28 h 248"/>
              <a:gd name="T66" fmla="*/ 28 w 32"/>
              <a:gd name="T67" fmla="*/ 36 h 248"/>
              <a:gd name="T68" fmla="*/ 28 w 32"/>
              <a:gd name="T69" fmla="*/ 44 h 248"/>
              <a:gd name="T70" fmla="*/ 28 w 32"/>
              <a:gd name="T71" fmla="*/ 52 h 248"/>
              <a:gd name="T72" fmla="*/ 28 w 32"/>
              <a:gd name="T73" fmla="*/ 64 h 248"/>
              <a:gd name="T74" fmla="*/ 28 w 32"/>
              <a:gd name="T75" fmla="*/ 80 h 248"/>
              <a:gd name="T76" fmla="*/ 28 w 32"/>
              <a:gd name="T77" fmla="*/ 96 h 248"/>
              <a:gd name="T78" fmla="*/ 24 w 32"/>
              <a:gd name="T79" fmla="*/ 116 h 248"/>
              <a:gd name="T80" fmla="*/ 24 w 32"/>
              <a:gd name="T81" fmla="*/ 116 h 2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32" h="248">
                <a:moveTo>
                  <a:pt x="24" y="116"/>
                </a:moveTo>
                <a:lnTo>
                  <a:pt x="24" y="136"/>
                </a:lnTo>
                <a:lnTo>
                  <a:pt x="24" y="156"/>
                </a:lnTo>
                <a:lnTo>
                  <a:pt x="24" y="172"/>
                </a:lnTo>
                <a:lnTo>
                  <a:pt x="20" y="188"/>
                </a:lnTo>
                <a:lnTo>
                  <a:pt x="20" y="220"/>
                </a:lnTo>
                <a:lnTo>
                  <a:pt x="20" y="248"/>
                </a:lnTo>
                <a:lnTo>
                  <a:pt x="8" y="248"/>
                </a:lnTo>
                <a:lnTo>
                  <a:pt x="8" y="224"/>
                </a:lnTo>
                <a:lnTo>
                  <a:pt x="8" y="204"/>
                </a:lnTo>
                <a:lnTo>
                  <a:pt x="8" y="180"/>
                </a:lnTo>
                <a:lnTo>
                  <a:pt x="8" y="160"/>
                </a:lnTo>
                <a:lnTo>
                  <a:pt x="8" y="144"/>
                </a:lnTo>
                <a:lnTo>
                  <a:pt x="8" y="124"/>
                </a:lnTo>
                <a:lnTo>
                  <a:pt x="8" y="108"/>
                </a:lnTo>
                <a:lnTo>
                  <a:pt x="4" y="92"/>
                </a:lnTo>
                <a:lnTo>
                  <a:pt x="4" y="76"/>
                </a:lnTo>
                <a:lnTo>
                  <a:pt x="4" y="64"/>
                </a:lnTo>
                <a:lnTo>
                  <a:pt x="4" y="48"/>
                </a:lnTo>
                <a:lnTo>
                  <a:pt x="4" y="36"/>
                </a:lnTo>
                <a:lnTo>
                  <a:pt x="4" y="28"/>
                </a:lnTo>
                <a:lnTo>
                  <a:pt x="0" y="16"/>
                </a:lnTo>
                <a:lnTo>
                  <a:pt x="0" y="8"/>
                </a:lnTo>
                <a:lnTo>
                  <a:pt x="0" y="0"/>
                </a:lnTo>
                <a:lnTo>
                  <a:pt x="8" y="4"/>
                </a:lnTo>
                <a:lnTo>
                  <a:pt x="16" y="8"/>
                </a:lnTo>
                <a:lnTo>
                  <a:pt x="20" y="12"/>
                </a:lnTo>
                <a:lnTo>
                  <a:pt x="24" y="16"/>
                </a:lnTo>
                <a:lnTo>
                  <a:pt x="28" y="20"/>
                </a:lnTo>
                <a:lnTo>
                  <a:pt x="32" y="24"/>
                </a:lnTo>
                <a:lnTo>
                  <a:pt x="32" y="24"/>
                </a:lnTo>
                <a:lnTo>
                  <a:pt x="32" y="28"/>
                </a:lnTo>
                <a:lnTo>
                  <a:pt x="32" y="28"/>
                </a:lnTo>
                <a:lnTo>
                  <a:pt x="28" y="36"/>
                </a:lnTo>
                <a:lnTo>
                  <a:pt x="28" y="44"/>
                </a:lnTo>
                <a:lnTo>
                  <a:pt x="28" y="52"/>
                </a:lnTo>
                <a:lnTo>
                  <a:pt x="28" y="64"/>
                </a:lnTo>
                <a:lnTo>
                  <a:pt x="28" y="80"/>
                </a:lnTo>
                <a:lnTo>
                  <a:pt x="28" y="96"/>
                </a:lnTo>
                <a:lnTo>
                  <a:pt x="24" y="116"/>
                </a:lnTo>
                <a:lnTo>
                  <a:pt x="24" y="116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4" name="Freeform 488">
            <a:extLst>
              <a:ext uri="{FF2B5EF4-FFF2-40B4-BE49-F238E27FC236}">
                <a16:creationId xmlns:a16="http://schemas.microsoft.com/office/drawing/2014/main" id="{D1FBC564-83C0-4716-9A42-382F6225C8B6}"/>
              </a:ext>
            </a:extLst>
          </p:cNvPr>
          <p:cNvSpPr>
            <a:spLocks/>
          </p:cNvSpPr>
          <p:nvPr/>
        </p:nvSpPr>
        <p:spPr bwMode="auto">
          <a:xfrm>
            <a:off x="1830053" y="1342989"/>
            <a:ext cx="245036" cy="1629876"/>
          </a:xfrm>
          <a:custGeom>
            <a:avLst/>
            <a:gdLst>
              <a:gd name="T0" fmla="*/ 8 w 64"/>
              <a:gd name="T1" fmla="*/ 28 h 348"/>
              <a:gd name="T2" fmla="*/ 4 w 64"/>
              <a:gd name="T3" fmla="*/ 16 h 348"/>
              <a:gd name="T4" fmla="*/ 4 w 64"/>
              <a:gd name="T5" fmla="*/ 8 h 348"/>
              <a:gd name="T6" fmla="*/ 4 w 64"/>
              <a:gd name="T7" fmla="*/ 4 h 348"/>
              <a:gd name="T8" fmla="*/ 8 w 64"/>
              <a:gd name="T9" fmla="*/ 0 h 348"/>
              <a:gd name="T10" fmla="*/ 16 w 64"/>
              <a:gd name="T11" fmla="*/ 0 h 348"/>
              <a:gd name="T12" fmla="*/ 28 w 64"/>
              <a:gd name="T13" fmla="*/ 0 h 348"/>
              <a:gd name="T14" fmla="*/ 36 w 64"/>
              <a:gd name="T15" fmla="*/ 0 h 348"/>
              <a:gd name="T16" fmla="*/ 44 w 64"/>
              <a:gd name="T17" fmla="*/ 4 h 348"/>
              <a:gd name="T18" fmla="*/ 56 w 64"/>
              <a:gd name="T19" fmla="*/ 4 h 348"/>
              <a:gd name="T20" fmla="*/ 64 w 64"/>
              <a:gd name="T21" fmla="*/ 8 h 348"/>
              <a:gd name="T22" fmla="*/ 64 w 64"/>
              <a:gd name="T23" fmla="*/ 36 h 348"/>
              <a:gd name="T24" fmla="*/ 64 w 64"/>
              <a:gd name="T25" fmla="*/ 64 h 348"/>
              <a:gd name="T26" fmla="*/ 64 w 64"/>
              <a:gd name="T27" fmla="*/ 88 h 348"/>
              <a:gd name="T28" fmla="*/ 64 w 64"/>
              <a:gd name="T29" fmla="*/ 112 h 348"/>
              <a:gd name="T30" fmla="*/ 64 w 64"/>
              <a:gd name="T31" fmla="*/ 132 h 348"/>
              <a:gd name="T32" fmla="*/ 64 w 64"/>
              <a:gd name="T33" fmla="*/ 156 h 348"/>
              <a:gd name="T34" fmla="*/ 64 w 64"/>
              <a:gd name="T35" fmla="*/ 172 h 348"/>
              <a:gd name="T36" fmla="*/ 64 w 64"/>
              <a:gd name="T37" fmla="*/ 188 h 348"/>
              <a:gd name="T38" fmla="*/ 64 w 64"/>
              <a:gd name="T39" fmla="*/ 204 h 348"/>
              <a:gd name="T40" fmla="*/ 64 w 64"/>
              <a:gd name="T41" fmla="*/ 220 h 348"/>
              <a:gd name="T42" fmla="*/ 64 w 64"/>
              <a:gd name="T43" fmla="*/ 232 h 348"/>
              <a:gd name="T44" fmla="*/ 64 w 64"/>
              <a:gd name="T45" fmla="*/ 244 h 348"/>
              <a:gd name="T46" fmla="*/ 64 w 64"/>
              <a:gd name="T47" fmla="*/ 252 h 348"/>
              <a:gd name="T48" fmla="*/ 64 w 64"/>
              <a:gd name="T49" fmla="*/ 260 h 348"/>
              <a:gd name="T50" fmla="*/ 64 w 64"/>
              <a:gd name="T51" fmla="*/ 264 h 348"/>
              <a:gd name="T52" fmla="*/ 64 w 64"/>
              <a:gd name="T53" fmla="*/ 268 h 348"/>
              <a:gd name="T54" fmla="*/ 60 w 64"/>
              <a:gd name="T55" fmla="*/ 296 h 348"/>
              <a:gd name="T56" fmla="*/ 52 w 64"/>
              <a:gd name="T57" fmla="*/ 324 h 348"/>
              <a:gd name="T58" fmla="*/ 48 w 64"/>
              <a:gd name="T59" fmla="*/ 332 h 348"/>
              <a:gd name="T60" fmla="*/ 44 w 64"/>
              <a:gd name="T61" fmla="*/ 340 h 348"/>
              <a:gd name="T62" fmla="*/ 40 w 64"/>
              <a:gd name="T63" fmla="*/ 344 h 348"/>
              <a:gd name="T64" fmla="*/ 36 w 64"/>
              <a:gd name="T65" fmla="*/ 348 h 348"/>
              <a:gd name="T66" fmla="*/ 28 w 64"/>
              <a:gd name="T67" fmla="*/ 348 h 348"/>
              <a:gd name="T68" fmla="*/ 24 w 64"/>
              <a:gd name="T69" fmla="*/ 344 h 348"/>
              <a:gd name="T70" fmla="*/ 20 w 64"/>
              <a:gd name="T71" fmla="*/ 336 h 348"/>
              <a:gd name="T72" fmla="*/ 12 w 64"/>
              <a:gd name="T73" fmla="*/ 328 h 348"/>
              <a:gd name="T74" fmla="*/ 8 w 64"/>
              <a:gd name="T75" fmla="*/ 320 h 348"/>
              <a:gd name="T76" fmla="*/ 4 w 64"/>
              <a:gd name="T77" fmla="*/ 312 h 348"/>
              <a:gd name="T78" fmla="*/ 0 w 64"/>
              <a:gd name="T79" fmla="*/ 308 h 348"/>
              <a:gd name="T80" fmla="*/ 0 w 64"/>
              <a:gd name="T81" fmla="*/ 304 h 348"/>
              <a:gd name="T82" fmla="*/ 0 w 64"/>
              <a:gd name="T83" fmla="*/ 300 h 348"/>
              <a:gd name="T84" fmla="*/ 0 w 64"/>
              <a:gd name="T85" fmla="*/ 292 h 348"/>
              <a:gd name="T86" fmla="*/ 0 w 64"/>
              <a:gd name="T87" fmla="*/ 284 h 348"/>
              <a:gd name="T88" fmla="*/ 4 w 64"/>
              <a:gd name="T89" fmla="*/ 276 h 348"/>
              <a:gd name="T90" fmla="*/ 4 w 64"/>
              <a:gd name="T91" fmla="*/ 264 h 348"/>
              <a:gd name="T92" fmla="*/ 8 w 64"/>
              <a:gd name="T93" fmla="*/ 252 h 348"/>
              <a:gd name="T94" fmla="*/ 12 w 64"/>
              <a:gd name="T95" fmla="*/ 236 h 348"/>
              <a:gd name="T96" fmla="*/ 12 w 64"/>
              <a:gd name="T97" fmla="*/ 220 h 348"/>
              <a:gd name="T98" fmla="*/ 16 w 64"/>
              <a:gd name="T99" fmla="*/ 196 h 348"/>
              <a:gd name="T100" fmla="*/ 16 w 64"/>
              <a:gd name="T101" fmla="*/ 172 h 348"/>
              <a:gd name="T102" fmla="*/ 16 w 64"/>
              <a:gd name="T103" fmla="*/ 144 h 348"/>
              <a:gd name="T104" fmla="*/ 16 w 64"/>
              <a:gd name="T105" fmla="*/ 116 h 348"/>
              <a:gd name="T106" fmla="*/ 16 w 64"/>
              <a:gd name="T107" fmla="*/ 100 h 348"/>
              <a:gd name="T108" fmla="*/ 16 w 64"/>
              <a:gd name="T109" fmla="*/ 84 h 348"/>
              <a:gd name="T110" fmla="*/ 16 w 64"/>
              <a:gd name="T111" fmla="*/ 72 h 348"/>
              <a:gd name="T112" fmla="*/ 12 w 64"/>
              <a:gd name="T113" fmla="*/ 60 h 348"/>
              <a:gd name="T114" fmla="*/ 12 w 64"/>
              <a:gd name="T115" fmla="*/ 48 h 348"/>
              <a:gd name="T116" fmla="*/ 12 w 64"/>
              <a:gd name="T117" fmla="*/ 40 h 348"/>
              <a:gd name="T118" fmla="*/ 8 w 64"/>
              <a:gd name="T119" fmla="*/ 32 h 348"/>
              <a:gd name="T120" fmla="*/ 8 w 64"/>
              <a:gd name="T121" fmla="*/ 28 h 348"/>
              <a:gd name="T122" fmla="*/ 8 w 64"/>
              <a:gd name="T123" fmla="*/ 28 h 3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64" h="348">
                <a:moveTo>
                  <a:pt x="8" y="28"/>
                </a:moveTo>
                <a:lnTo>
                  <a:pt x="4" y="16"/>
                </a:lnTo>
                <a:lnTo>
                  <a:pt x="4" y="8"/>
                </a:lnTo>
                <a:lnTo>
                  <a:pt x="4" y="4"/>
                </a:lnTo>
                <a:lnTo>
                  <a:pt x="8" y="0"/>
                </a:lnTo>
                <a:lnTo>
                  <a:pt x="16" y="0"/>
                </a:lnTo>
                <a:lnTo>
                  <a:pt x="28" y="0"/>
                </a:lnTo>
                <a:lnTo>
                  <a:pt x="36" y="0"/>
                </a:lnTo>
                <a:lnTo>
                  <a:pt x="44" y="4"/>
                </a:lnTo>
                <a:lnTo>
                  <a:pt x="56" y="4"/>
                </a:lnTo>
                <a:lnTo>
                  <a:pt x="64" y="8"/>
                </a:lnTo>
                <a:lnTo>
                  <a:pt x="64" y="36"/>
                </a:lnTo>
                <a:lnTo>
                  <a:pt x="64" y="64"/>
                </a:lnTo>
                <a:lnTo>
                  <a:pt x="64" y="88"/>
                </a:lnTo>
                <a:lnTo>
                  <a:pt x="64" y="112"/>
                </a:lnTo>
                <a:lnTo>
                  <a:pt x="64" y="132"/>
                </a:lnTo>
                <a:lnTo>
                  <a:pt x="64" y="156"/>
                </a:lnTo>
                <a:lnTo>
                  <a:pt x="64" y="172"/>
                </a:lnTo>
                <a:lnTo>
                  <a:pt x="64" y="188"/>
                </a:lnTo>
                <a:lnTo>
                  <a:pt x="64" y="204"/>
                </a:lnTo>
                <a:lnTo>
                  <a:pt x="64" y="220"/>
                </a:lnTo>
                <a:lnTo>
                  <a:pt x="64" y="232"/>
                </a:lnTo>
                <a:lnTo>
                  <a:pt x="64" y="244"/>
                </a:lnTo>
                <a:lnTo>
                  <a:pt x="64" y="252"/>
                </a:lnTo>
                <a:lnTo>
                  <a:pt x="64" y="260"/>
                </a:lnTo>
                <a:lnTo>
                  <a:pt x="64" y="264"/>
                </a:lnTo>
                <a:lnTo>
                  <a:pt x="64" y="268"/>
                </a:lnTo>
                <a:lnTo>
                  <a:pt x="60" y="296"/>
                </a:lnTo>
                <a:lnTo>
                  <a:pt x="52" y="324"/>
                </a:lnTo>
                <a:lnTo>
                  <a:pt x="48" y="332"/>
                </a:lnTo>
                <a:lnTo>
                  <a:pt x="44" y="340"/>
                </a:lnTo>
                <a:lnTo>
                  <a:pt x="40" y="344"/>
                </a:lnTo>
                <a:lnTo>
                  <a:pt x="36" y="348"/>
                </a:lnTo>
                <a:lnTo>
                  <a:pt x="28" y="348"/>
                </a:lnTo>
                <a:lnTo>
                  <a:pt x="24" y="344"/>
                </a:lnTo>
                <a:lnTo>
                  <a:pt x="20" y="336"/>
                </a:lnTo>
                <a:lnTo>
                  <a:pt x="12" y="328"/>
                </a:lnTo>
                <a:lnTo>
                  <a:pt x="8" y="320"/>
                </a:lnTo>
                <a:lnTo>
                  <a:pt x="4" y="312"/>
                </a:lnTo>
                <a:lnTo>
                  <a:pt x="0" y="308"/>
                </a:lnTo>
                <a:lnTo>
                  <a:pt x="0" y="304"/>
                </a:lnTo>
                <a:lnTo>
                  <a:pt x="0" y="300"/>
                </a:lnTo>
                <a:lnTo>
                  <a:pt x="0" y="292"/>
                </a:lnTo>
                <a:lnTo>
                  <a:pt x="0" y="284"/>
                </a:lnTo>
                <a:lnTo>
                  <a:pt x="4" y="276"/>
                </a:lnTo>
                <a:lnTo>
                  <a:pt x="4" y="264"/>
                </a:lnTo>
                <a:lnTo>
                  <a:pt x="8" y="252"/>
                </a:lnTo>
                <a:lnTo>
                  <a:pt x="12" y="236"/>
                </a:lnTo>
                <a:lnTo>
                  <a:pt x="12" y="220"/>
                </a:lnTo>
                <a:lnTo>
                  <a:pt x="16" y="196"/>
                </a:lnTo>
                <a:lnTo>
                  <a:pt x="16" y="172"/>
                </a:lnTo>
                <a:lnTo>
                  <a:pt x="16" y="144"/>
                </a:lnTo>
                <a:lnTo>
                  <a:pt x="16" y="116"/>
                </a:lnTo>
                <a:lnTo>
                  <a:pt x="16" y="100"/>
                </a:lnTo>
                <a:lnTo>
                  <a:pt x="16" y="84"/>
                </a:lnTo>
                <a:lnTo>
                  <a:pt x="16" y="72"/>
                </a:lnTo>
                <a:lnTo>
                  <a:pt x="12" y="60"/>
                </a:lnTo>
                <a:lnTo>
                  <a:pt x="12" y="48"/>
                </a:lnTo>
                <a:lnTo>
                  <a:pt x="12" y="40"/>
                </a:lnTo>
                <a:lnTo>
                  <a:pt x="8" y="32"/>
                </a:lnTo>
                <a:lnTo>
                  <a:pt x="8" y="28"/>
                </a:lnTo>
                <a:lnTo>
                  <a:pt x="8" y="28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5" name="Freeform 489">
            <a:extLst>
              <a:ext uri="{FF2B5EF4-FFF2-40B4-BE49-F238E27FC236}">
                <a16:creationId xmlns:a16="http://schemas.microsoft.com/office/drawing/2014/main" id="{14943D8F-95CA-45B8-A295-9120A4CE601E}"/>
              </a:ext>
            </a:extLst>
          </p:cNvPr>
          <p:cNvSpPr>
            <a:spLocks/>
          </p:cNvSpPr>
          <p:nvPr/>
        </p:nvSpPr>
        <p:spPr bwMode="auto">
          <a:xfrm>
            <a:off x="1921941" y="1211849"/>
            <a:ext cx="1240493" cy="1910889"/>
          </a:xfrm>
          <a:custGeom>
            <a:avLst/>
            <a:gdLst>
              <a:gd name="T0" fmla="*/ 308 w 324"/>
              <a:gd name="T1" fmla="*/ 24 h 408"/>
              <a:gd name="T2" fmla="*/ 324 w 324"/>
              <a:gd name="T3" fmla="*/ 40 h 408"/>
              <a:gd name="T4" fmla="*/ 320 w 324"/>
              <a:gd name="T5" fmla="*/ 52 h 408"/>
              <a:gd name="T6" fmla="*/ 312 w 324"/>
              <a:gd name="T7" fmla="*/ 60 h 408"/>
              <a:gd name="T8" fmla="*/ 308 w 324"/>
              <a:gd name="T9" fmla="*/ 80 h 408"/>
              <a:gd name="T10" fmla="*/ 312 w 324"/>
              <a:gd name="T11" fmla="*/ 120 h 408"/>
              <a:gd name="T12" fmla="*/ 312 w 324"/>
              <a:gd name="T13" fmla="*/ 164 h 408"/>
              <a:gd name="T14" fmla="*/ 312 w 324"/>
              <a:gd name="T15" fmla="*/ 196 h 408"/>
              <a:gd name="T16" fmla="*/ 312 w 324"/>
              <a:gd name="T17" fmla="*/ 244 h 408"/>
              <a:gd name="T18" fmla="*/ 316 w 324"/>
              <a:gd name="T19" fmla="*/ 316 h 408"/>
              <a:gd name="T20" fmla="*/ 312 w 324"/>
              <a:gd name="T21" fmla="*/ 364 h 408"/>
              <a:gd name="T22" fmla="*/ 292 w 324"/>
              <a:gd name="T23" fmla="*/ 396 h 408"/>
              <a:gd name="T24" fmla="*/ 264 w 324"/>
              <a:gd name="T25" fmla="*/ 408 h 408"/>
              <a:gd name="T26" fmla="*/ 248 w 324"/>
              <a:gd name="T27" fmla="*/ 404 h 408"/>
              <a:gd name="T28" fmla="*/ 240 w 324"/>
              <a:gd name="T29" fmla="*/ 384 h 408"/>
              <a:gd name="T30" fmla="*/ 228 w 324"/>
              <a:gd name="T31" fmla="*/ 372 h 408"/>
              <a:gd name="T32" fmla="*/ 192 w 324"/>
              <a:gd name="T33" fmla="*/ 344 h 408"/>
              <a:gd name="T34" fmla="*/ 172 w 324"/>
              <a:gd name="T35" fmla="*/ 332 h 408"/>
              <a:gd name="T36" fmla="*/ 168 w 324"/>
              <a:gd name="T37" fmla="*/ 320 h 408"/>
              <a:gd name="T38" fmla="*/ 172 w 324"/>
              <a:gd name="T39" fmla="*/ 316 h 408"/>
              <a:gd name="T40" fmla="*/ 188 w 324"/>
              <a:gd name="T41" fmla="*/ 316 h 408"/>
              <a:gd name="T42" fmla="*/ 212 w 324"/>
              <a:gd name="T43" fmla="*/ 320 h 408"/>
              <a:gd name="T44" fmla="*/ 236 w 324"/>
              <a:gd name="T45" fmla="*/ 328 h 408"/>
              <a:gd name="T46" fmla="*/ 248 w 324"/>
              <a:gd name="T47" fmla="*/ 328 h 408"/>
              <a:gd name="T48" fmla="*/ 252 w 324"/>
              <a:gd name="T49" fmla="*/ 324 h 408"/>
              <a:gd name="T50" fmla="*/ 256 w 324"/>
              <a:gd name="T51" fmla="*/ 296 h 408"/>
              <a:gd name="T52" fmla="*/ 260 w 324"/>
              <a:gd name="T53" fmla="*/ 252 h 408"/>
              <a:gd name="T54" fmla="*/ 252 w 324"/>
              <a:gd name="T55" fmla="*/ 116 h 408"/>
              <a:gd name="T56" fmla="*/ 248 w 324"/>
              <a:gd name="T57" fmla="*/ 76 h 408"/>
              <a:gd name="T58" fmla="*/ 244 w 324"/>
              <a:gd name="T59" fmla="*/ 52 h 408"/>
              <a:gd name="T60" fmla="*/ 240 w 324"/>
              <a:gd name="T61" fmla="*/ 44 h 408"/>
              <a:gd name="T62" fmla="*/ 224 w 324"/>
              <a:gd name="T63" fmla="*/ 40 h 408"/>
              <a:gd name="T64" fmla="*/ 200 w 324"/>
              <a:gd name="T65" fmla="*/ 44 h 408"/>
              <a:gd name="T66" fmla="*/ 164 w 324"/>
              <a:gd name="T67" fmla="*/ 48 h 408"/>
              <a:gd name="T68" fmla="*/ 92 w 324"/>
              <a:gd name="T69" fmla="*/ 60 h 408"/>
              <a:gd name="T70" fmla="*/ 0 w 324"/>
              <a:gd name="T71" fmla="*/ 68 h 408"/>
              <a:gd name="T72" fmla="*/ 80 w 324"/>
              <a:gd name="T73" fmla="*/ 28 h 408"/>
              <a:gd name="T74" fmla="*/ 140 w 324"/>
              <a:gd name="T75" fmla="*/ 20 h 408"/>
              <a:gd name="T76" fmla="*/ 192 w 324"/>
              <a:gd name="T77" fmla="*/ 12 h 408"/>
              <a:gd name="T78" fmla="*/ 216 w 324"/>
              <a:gd name="T79" fmla="*/ 8 h 408"/>
              <a:gd name="T80" fmla="*/ 228 w 324"/>
              <a:gd name="T81" fmla="*/ 4 h 408"/>
              <a:gd name="T82" fmla="*/ 244 w 324"/>
              <a:gd name="T83" fmla="*/ 0 h 408"/>
              <a:gd name="T84" fmla="*/ 268 w 324"/>
              <a:gd name="T85" fmla="*/ 8 h 408"/>
              <a:gd name="T86" fmla="*/ 292 w 324"/>
              <a:gd name="T87" fmla="*/ 20 h 4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324" h="408">
                <a:moveTo>
                  <a:pt x="292" y="20"/>
                </a:moveTo>
                <a:lnTo>
                  <a:pt x="300" y="20"/>
                </a:lnTo>
                <a:lnTo>
                  <a:pt x="308" y="24"/>
                </a:lnTo>
                <a:lnTo>
                  <a:pt x="316" y="32"/>
                </a:lnTo>
                <a:lnTo>
                  <a:pt x="320" y="36"/>
                </a:lnTo>
                <a:lnTo>
                  <a:pt x="324" y="40"/>
                </a:lnTo>
                <a:lnTo>
                  <a:pt x="324" y="44"/>
                </a:lnTo>
                <a:lnTo>
                  <a:pt x="324" y="48"/>
                </a:lnTo>
                <a:lnTo>
                  <a:pt x="320" y="52"/>
                </a:lnTo>
                <a:lnTo>
                  <a:pt x="316" y="52"/>
                </a:lnTo>
                <a:lnTo>
                  <a:pt x="316" y="56"/>
                </a:lnTo>
                <a:lnTo>
                  <a:pt x="312" y="60"/>
                </a:lnTo>
                <a:lnTo>
                  <a:pt x="312" y="64"/>
                </a:lnTo>
                <a:lnTo>
                  <a:pt x="312" y="72"/>
                </a:lnTo>
                <a:lnTo>
                  <a:pt x="308" y="80"/>
                </a:lnTo>
                <a:lnTo>
                  <a:pt x="308" y="92"/>
                </a:lnTo>
                <a:lnTo>
                  <a:pt x="308" y="104"/>
                </a:lnTo>
                <a:lnTo>
                  <a:pt x="312" y="120"/>
                </a:lnTo>
                <a:lnTo>
                  <a:pt x="312" y="136"/>
                </a:lnTo>
                <a:lnTo>
                  <a:pt x="312" y="148"/>
                </a:lnTo>
                <a:lnTo>
                  <a:pt x="312" y="164"/>
                </a:lnTo>
                <a:lnTo>
                  <a:pt x="312" y="176"/>
                </a:lnTo>
                <a:lnTo>
                  <a:pt x="312" y="188"/>
                </a:lnTo>
                <a:lnTo>
                  <a:pt x="312" y="196"/>
                </a:lnTo>
                <a:lnTo>
                  <a:pt x="312" y="204"/>
                </a:lnTo>
                <a:lnTo>
                  <a:pt x="312" y="212"/>
                </a:lnTo>
                <a:lnTo>
                  <a:pt x="312" y="244"/>
                </a:lnTo>
                <a:lnTo>
                  <a:pt x="316" y="260"/>
                </a:lnTo>
                <a:lnTo>
                  <a:pt x="316" y="280"/>
                </a:lnTo>
                <a:lnTo>
                  <a:pt x="316" y="316"/>
                </a:lnTo>
                <a:lnTo>
                  <a:pt x="316" y="332"/>
                </a:lnTo>
                <a:lnTo>
                  <a:pt x="312" y="348"/>
                </a:lnTo>
                <a:lnTo>
                  <a:pt x="312" y="364"/>
                </a:lnTo>
                <a:lnTo>
                  <a:pt x="304" y="376"/>
                </a:lnTo>
                <a:lnTo>
                  <a:pt x="300" y="384"/>
                </a:lnTo>
                <a:lnTo>
                  <a:pt x="292" y="396"/>
                </a:lnTo>
                <a:lnTo>
                  <a:pt x="280" y="400"/>
                </a:lnTo>
                <a:lnTo>
                  <a:pt x="272" y="404"/>
                </a:lnTo>
                <a:lnTo>
                  <a:pt x="264" y="408"/>
                </a:lnTo>
                <a:lnTo>
                  <a:pt x="260" y="408"/>
                </a:lnTo>
                <a:lnTo>
                  <a:pt x="252" y="408"/>
                </a:lnTo>
                <a:lnTo>
                  <a:pt x="248" y="404"/>
                </a:lnTo>
                <a:lnTo>
                  <a:pt x="244" y="396"/>
                </a:lnTo>
                <a:lnTo>
                  <a:pt x="240" y="388"/>
                </a:lnTo>
                <a:lnTo>
                  <a:pt x="240" y="384"/>
                </a:lnTo>
                <a:lnTo>
                  <a:pt x="236" y="380"/>
                </a:lnTo>
                <a:lnTo>
                  <a:pt x="232" y="376"/>
                </a:lnTo>
                <a:lnTo>
                  <a:pt x="228" y="372"/>
                </a:lnTo>
                <a:lnTo>
                  <a:pt x="216" y="360"/>
                </a:lnTo>
                <a:lnTo>
                  <a:pt x="200" y="348"/>
                </a:lnTo>
                <a:lnTo>
                  <a:pt x="192" y="344"/>
                </a:lnTo>
                <a:lnTo>
                  <a:pt x="184" y="340"/>
                </a:lnTo>
                <a:lnTo>
                  <a:pt x="176" y="336"/>
                </a:lnTo>
                <a:lnTo>
                  <a:pt x="172" y="332"/>
                </a:lnTo>
                <a:lnTo>
                  <a:pt x="168" y="328"/>
                </a:lnTo>
                <a:lnTo>
                  <a:pt x="168" y="324"/>
                </a:lnTo>
                <a:lnTo>
                  <a:pt x="168" y="320"/>
                </a:lnTo>
                <a:lnTo>
                  <a:pt x="168" y="320"/>
                </a:lnTo>
                <a:lnTo>
                  <a:pt x="168" y="316"/>
                </a:lnTo>
                <a:lnTo>
                  <a:pt x="172" y="316"/>
                </a:lnTo>
                <a:lnTo>
                  <a:pt x="176" y="316"/>
                </a:lnTo>
                <a:lnTo>
                  <a:pt x="180" y="316"/>
                </a:lnTo>
                <a:lnTo>
                  <a:pt x="188" y="316"/>
                </a:lnTo>
                <a:lnTo>
                  <a:pt x="192" y="316"/>
                </a:lnTo>
                <a:lnTo>
                  <a:pt x="200" y="316"/>
                </a:lnTo>
                <a:lnTo>
                  <a:pt x="212" y="320"/>
                </a:lnTo>
                <a:lnTo>
                  <a:pt x="220" y="324"/>
                </a:lnTo>
                <a:lnTo>
                  <a:pt x="228" y="324"/>
                </a:lnTo>
                <a:lnTo>
                  <a:pt x="236" y="328"/>
                </a:lnTo>
                <a:lnTo>
                  <a:pt x="240" y="328"/>
                </a:lnTo>
                <a:lnTo>
                  <a:pt x="244" y="328"/>
                </a:lnTo>
                <a:lnTo>
                  <a:pt x="248" y="328"/>
                </a:lnTo>
                <a:lnTo>
                  <a:pt x="252" y="328"/>
                </a:lnTo>
                <a:lnTo>
                  <a:pt x="252" y="324"/>
                </a:lnTo>
                <a:lnTo>
                  <a:pt x="252" y="324"/>
                </a:lnTo>
                <a:lnTo>
                  <a:pt x="256" y="316"/>
                </a:lnTo>
                <a:lnTo>
                  <a:pt x="256" y="308"/>
                </a:lnTo>
                <a:lnTo>
                  <a:pt x="256" y="296"/>
                </a:lnTo>
                <a:lnTo>
                  <a:pt x="256" y="284"/>
                </a:lnTo>
                <a:lnTo>
                  <a:pt x="256" y="272"/>
                </a:lnTo>
                <a:lnTo>
                  <a:pt x="260" y="252"/>
                </a:lnTo>
                <a:lnTo>
                  <a:pt x="256" y="216"/>
                </a:lnTo>
                <a:lnTo>
                  <a:pt x="256" y="184"/>
                </a:lnTo>
                <a:lnTo>
                  <a:pt x="252" y="116"/>
                </a:lnTo>
                <a:lnTo>
                  <a:pt x="252" y="100"/>
                </a:lnTo>
                <a:lnTo>
                  <a:pt x="248" y="88"/>
                </a:lnTo>
                <a:lnTo>
                  <a:pt x="248" y="76"/>
                </a:lnTo>
                <a:lnTo>
                  <a:pt x="248" y="64"/>
                </a:lnTo>
                <a:lnTo>
                  <a:pt x="248" y="56"/>
                </a:lnTo>
                <a:lnTo>
                  <a:pt x="244" y="52"/>
                </a:lnTo>
                <a:lnTo>
                  <a:pt x="244" y="48"/>
                </a:lnTo>
                <a:lnTo>
                  <a:pt x="244" y="48"/>
                </a:lnTo>
                <a:lnTo>
                  <a:pt x="240" y="44"/>
                </a:lnTo>
                <a:lnTo>
                  <a:pt x="236" y="44"/>
                </a:lnTo>
                <a:lnTo>
                  <a:pt x="228" y="40"/>
                </a:lnTo>
                <a:lnTo>
                  <a:pt x="224" y="40"/>
                </a:lnTo>
                <a:lnTo>
                  <a:pt x="216" y="40"/>
                </a:lnTo>
                <a:lnTo>
                  <a:pt x="212" y="44"/>
                </a:lnTo>
                <a:lnTo>
                  <a:pt x="200" y="44"/>
                </a:lnTo>
                <a:lnTo>
                  <a:pt x="192" y="44"/>
                </a:lnTo>
                <a:lnTo>
                  <a:pt x="176" y="48"/>
                </a:lnTo>
                <a:lnTo>
                  <a:pt x="164" y="48"/>
                </a:lnTo>
                <a:lnTo>
                  <a:pt x="148" y="52"/>
                </a:lnTo>
                <a:lnTo>
                  <a:pt x="128" y="52"/>
                </a:lnTo>
                <a:lnTo>
                  <a:pt x="92" y="60"/>
                </a:lnTo>
                <a:lnTo>
                  <a:pt x="60" y="64"/>
                </a:lnTo>
                <a:lnTo>
                  <a:pt x="28" y="64"/>
                </a:lnTo>
                <a:lnTo>
                  <a:pt x="0" y="68"/>
                </a:lnTo>
                <a:lnTo>
                  <a:pt x="0" y="36"/>
                </a:lnTo>
                <a:lnTo>
                  <a:pt x="40" y="32"/>
                </a:lnTo>
                <a:lnTo>
                  <a:pt x="80" y="28"/>
                </a:lnTo>
                <a:lnTo>
                  <a:pt x="100" y="24"/>
                </a:lnTo>
                <a:lnTo>
                  <a:pt x="120" y="24"/>
                </a:lnTo>
                <a:lnTo>
                  <a:pt x="140" y="20"/>
                </a:lnTo>
                <a:lnTo>
                  <a:pt x="168" y="16"/>
                </a:lnTo>
                <a:lnTo>
                  <a:pt x="180" y="16"/>
                </a:lnTo>
                <a:lnTo>
                  <a:pt x="192" y="12"/>
                </a:lnTo>
                <a:lnTo>
                  <a:pt x="200" y="12"/>
                </a:lnTo>
                <a:lnTo>
                  <a:pt x="208" y="12"/>
                </a:lnTo>
                <a:lnTo>
                  <a:pt x="216" y="8"/>
                </a:lnTo>
                <a:lnTo>
                  <a:pt x="220" y="8"/>
                </a:lnTo>
                <a:lnTo>
                  <a:pt x="224" y="8"/>
                </a:lnTo>
                <a:lnTo>
                  <a:pt x="228" y="4"/>
                </a:lnTo>
                <a:lnTo>
                  <a:pt x="232" y="4"/>
                </a:lnTo>
                <a:lnTo>
                  <a:pt x="236" y="0"/>
                </a:lnTo>
                <a:lnTo>
                  <a:pt x="244" y="0"/>
                </a:lnTo>
                <a:lnTo>
                  <a:pt x="248" y="4"/>
                </a:lnTo>
                <a:lnTo>
                  <a:pt x="256" y="4"/>
                </a:lnTo>
                <a:lnTo>
                  <a:pt x="268" y="8"/>
                </a:lnTo>
                <a:lnTo>
                  <a:pt x="280" y="12"/>
                </a:lnTo>
                <a:lnTo>
                  <a:pt x="292" y="20"/>
                </a:lnTo>
                <a:lnTo>
                  <a:pt x="292" y="20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6" name="Freeform 490">
            <a:extLst>
              <a:ext uri="{FF2B5EF4-FFF2-40B4-BE49-F238E27FC236}">
                <a16:creationId xmlns:a16="http://schemas.microsoft.com/office/drawing/2014/main" id="{A0EEE2D1-9719-4DD9-A516-46C3095ED235}"/>
              </a:ext>
            </a:extLst>
          </p:cNvPr>
          <p:cNvSpPr>
            <a:spLocks/>
          </p:cNvSpPr>
          <p:nvPr/>
        </p:nvSpPr>
        <p:spPr bwMode="auto">
          <a:xfrm>
            <a:off x="2105718" y="1624002"/>
            <a:ext cx="719792" cy="243545"/>
          </a:xfrm>
          <a:custGeom>
            <a:avLst/>
            <a:gdLst>
              <a:gd name="T0" fmla="*/ 0 w 188"/>
              <a:gd name="T1" fmla="*/ 28 h 52"/>
              <a:gd name="T2" fmla="*/ 0 w 188"/>
              <a:gd name="T3" fmla="*/ 28 h 52"/>
              <a:gd name="T4" fmla="*/ 4 w 188"/>
              <a:gd name="T5" fmla="*/ 24 h 52"/>
              <a:gd name="T6" fmla="*/ 8 w 188"/>
              <a:gd name="T7" fmla="*/ 24 h 52"/>
              <a:gd name="T8" fmla="*/ 16 w 188"/>
              <a:gd name="T9" fmla="*/ 20 h 52"/>
              <a:gd name="T10" fmla="*/ 24 w 188"/>
              <a:gd name="T11" fmla="*/ 20 h 52"/>
              <a:gd name="T12" fmla="*/ 36 w 188"/>
              <a:gd name="T13" fmla="*/ 16 h 52"/>
              <a:gd name="T14" fmla="*/ 52 w 188"/>
              <a:gd name="T15" fmla="*/ 12 h 52"/>
              <a:gd name="T16" fmla="*/ 68 w 188"/>
              <a:gd name="T17" fmla="*/ 12 h 52"/>
              <a:gd name="T18" fmla="*/ 84 w 188"/>
              <a:gd name="T19" fmla="*/ 8 h 52"/>
              <a:gd name="T20" fmla="*/ 96 w 188"/>
              <a:gd name="T21" fmla="*/ 8 h 52"/>
              <a:gd name="T22" fmla="*/ 108 w 188"/>
              <a:gd name="T23" fmla="*/ 4 h 52"/>
              <a:gd name="T24" fmla="*/ 120 w 188"/>
              <a:gd name="T25" fmla="*/ 4 h 52"/>
              <a:gd name="T26" fmla="*/ 132 w 188"/>
              <a:gd name="T27" fmla="*/ 4 h 52"/>
              <a:gd name="T28" fmla="*/ 140 w 188"/>
              <a:gd name="T29" fmla="*/ 4 h 52"/>
              <a:gd name="T30" fmla="*/ 148 w 188"/>
              <a:gd name="T31" fmla="*/ 0 h 52"/>
              <a:gd name="T32" fmla="*/ 156 w 188"/>
              <a:gd name="T33" fmla="*/ 0 h 52"/>
              <a:gd name="T34" fmla="*/ 164 w 188"/>
              <a:gd name="T35" fmla="*/ 4 h 52"/>
              <a:gd name="T36" fmla="*/ 168 w 188"/>
              <a:gd name="T37" fmla="*/ 4 h 52"/>
              <a:gd name="T38" fmla="*/ 184 w 188"/>
              <a:gd name="T39" fmla="*/ 8 h 52"/>
              <a:gd name="T40" fmla="*/ 188 w 188"/>
              <a:gd name="T41" fmla="*/ 12 h 52"/>
              <a:gd name="T42" fmla="*/ 188 w 188"/>
              <a:gd name="T43" fmla="*/ 16 h 52"/>
              <a:gd name="T44" fmla="*/ 188 w 188"/>
              <a:gd name="T45" fmla="*/ 24 h 52"/>
              <a:gd name="T46" fmla="*/ 184 w 188"/>
              <a:gd name="T47" fmla="*/ 28 h 52"/>
              <a:gd name="T48" fmla="*/ 176 w 188"/>
              <a:gd name="T49" fmla="*/ 32 h 52"/>
              <a:gd name="T50" fmla="*/ 172 w 188"/>
              <a:gd name="T51" fmla="*/ 36 h 52"/>
              <a:gd name="T52" fmla="*/ 164 w 188"/>
              <a:gd name="T53" fmla="*/ 36 h 52"/>
              <a:gd name="T54" fmla="*/ 156 w 188"/>
              <a:gd name="T55" fmla="*/ 40 h 52"/>
              <a:gd name="T56" fmla="*/ 144 w 188"/>
              <a:gd name="T57" fmla="*/ 40 h 52"/>
              <a:gd name="T58" fmla="*/ 132 w 188"/>
              <a:gd name="T59" fmla="*/ 40 h 52"/>
              <a:gd name="T60" fmla="*/ 116 w 188"/>
              <a:gd name="T61" fmla="*/ 40 h 52"/>
              <a:gd name="T62" fmla="*/ 96 w 188"/>
              <a:gd name="T63" fmla="*/ 44 h 52"/>
              <a:gd name="T64" fmla="*/ 76 w 188"/>
              <a:gd name="T65" fmla="*/ 48 h 52"/>
              <a:gd name="T66" fmla="*/ 64 w 188"/>
              <a:gd name="T67" fmla="*/ 48 h 52"/>
              <a:gd name="T68" fmla="*/ 52 w 188"/>
              <a:gd name="T69" fmla="*/ 48 h 52"/>
              <a:gd name="T70" fmla="*/ 44 w 188"/>
              <a:gd name="T71" fmla="*/ 52 h 52"/>
              <a:gd name="T72" fmla="*/ 28 w 188"/>
              <a:gd name="T73" fmla="*/ 48 h 52"/>
              <a:gd name="T74" fmla="*/ 20 w 188"/>
              <a:gd name="T75" fmla="*/ 48 h 52"/>
              <a:gd name="T76" fmla="*/ 12 w 188"/>
              <a:gd name="T77" fmla="*/ 44 h 52"/>
              <a:gd name="T78" fmla="*/ 8 w 188"/>
              <a:gd name="T79" fmla="*/ 40 h 52"/>
              <a:gd name="T80" fmla="*/ 4 w 188"/>
              <a:gd name="T81" fmla="*/ 36 h 52"/>
              <a:gd name="T82" fmla="*/ 0 w 188"/>
              <a:gd name="T83" fmla="*/ 32 h 52"/>
              <a:gd name="T84" fmla="*/ 0 w 188"/>
              <a:gd name="T85" fmla="*/ 28 h 52"/>
              <a:gd name="T86" fmla="*/ 0 w 188"/>
              <a:gd name="T87" fmla="*/ 28 h 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88" h="52">
                <a:moveTo>
                  <a:pt x="0" y="28"/>
                </a:moveTo>
                <a:lnTo>
                  <a:pt x="0" y="28"/>
                </a:lnTo>
                <a:lnTo>
                  <a:pt x="4" y="24"/>
                </a:lnTo>
                <a:lnTo>
                  <a:pt x="8" y="24"/>
                </a:lnTo>
                <a:lnTo>
                  <a:pt x="16" y="20"/>
                </a:lnTo>
                <a:lnTo>
                  <a:pt x="24" y="20"/>
                </a:lnTo>
                <a:lnTo>
                  <a:pt x="36" y="16"/>
                </a:lnTo>
                <a:lnTo>
                  <a:pt x="52" y="12"/>
                </a:lnTo>
                <a:lnTo>
                  <a:pt x="68" y="12"/>
                </a:lnTo>
                <a:lnTo>
                  <a:pt x="84" y="8"/>
                </a:lnTo>
                <a:lnTo>
                  <a:pt x="96" y="8"/>
                </a:lnTo>
                <a:lnTo>
                  <a:pt x="108" y="4"/>
                </a:lnTo>
                <a:lnTo>
                  <a:pt x="120" y="4"/>
                </a:lnTo>
                <a:lnTo>
                  <a:pt x="132" y="4"/>
                </a:lnTo>
                <a:lnTo>
                  <a:pt x="140" y="4"/>
                </a:lnTo>
                <a:lnTo>
                  <a:pt x="148" y="0"/>
                </a:lnTo>
                <a:lnTo>
                  <a:pt x="156" y="0"/>
                </a:lnTo>
                <a:lnTo>
                  <a:pt x="164" y="4"/>
                </a:lnTo>
                <a:lnTo>
                  <a:pt x="168" y="4"/>
                </a:lnTo>
                <a:lnTo>
                  <a:pt x="184" y="8"/>
                </a:lnTo>
                <a:lnTo>
                  <a:pt x="188" y="12"/>
                </a:lnTo>
                <a:lnTo>
                  <a:pt x="188" y="16"/>
                </a:lnTo>
                <a:lnTo>
                  <a:pt x="188" y="24"/>
                </a:lnTo>
                <a:lnTo>
                  <a:pt x="184" y="28"/>
                </a:lnTo>
                <a:lnTo>
                  <a:pt x="176" y="32"/>
                </a:lnTo>
                <a:lnTo>
                  <a:pt x="172" y="36"/>
                </a:lnTo>
                <a:lnTo>
                  <a:pt x="164" y="36"/>
                </a:lnTo>
                <a:lnTo>
                  <a:pt x="156" y="40"/>
                </a:lnTo>
                <a:lnTo>
                  <a:pt x="144" y="40"/>
                </a:lnTo>
                <a:lnTo>
                  <a:pt x="132" y="40"/>
                </a:lnTo>
                <a:lnTo>
                  <a:pt x="116" y="40"/>
                </a:lnTo>
                <a:lnTo>
                  <a:pt x="96" y="44"/>
                </a:lnTo>
                <a:lnTo>
                  <a:pt x="76" y="48"/>
                </a:lnTo>
                <a:lnTo>
                  <a:pt x="64" y="48"/>
                </a:lnTo>
                <a:lnTo>
                  <a:pt x="52" y="48"/>
                </a:lnTo>
                <a:lnTo>
                  <a:pt x="44" y="52"/>
                </a:lnTo>
                <a:lnTo>
                  <a:pt x="28" y="48"/>
                </a:lnTo>
                <a:lnTo>
                  <a:pt x="20" y="48"/>
                </a:lnTo>
                <a:lnTo>
                  <a:pt x="12" y="44"/>
                </a:lnTo>
                <a:lnTo>
                  <a:pt x="8" y="40"/>
                </a:lnTo>
                <a:lnTo>
                  <a:pt x="4" y="36"/>
                </a:lnTo>
                <a:lnTo>
                  <a:pt x="0" y="32"/>
                </a:lnTo>
                <a:lnTo>
                  <a:pt x="0" y="28"/>
                </a:lnTo>
                <a:lnTo>
                  <a:pt x="0" y="28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0" name="Freeform 491">
            <a:extLst>
              <a:ext uri="{FF2B5EF4-FFF2-40B4-BE49-F238E27FC236}">
                <a16:creationId xmlns:a16="http://schemas.microsoft.com/office/drawing/2014/main" id="{970ABAE9-9891-4313-9228-E54517556E53}"/>
              </a:ext>
            </a:extLst>
          </p:cNvPr>
          <p:cNvSpPr>
            <a:spLocks/>
          </p:cNvSpPr>
          <p:nvPr/>
        </p:nvSpPr>
        <p:spPr bwMode="auto">
          <a:xfrm>
            <a:off x="1125575" y="1961217"/>
            <a:ext cx="2680078" cy="449621"/>
          </a:xfrm>
          <a:custGeom>
            <a:avLst/>
            <a:gdLst>
              <a:gd name="T0" fmla="*/ 660 w 700"/>
              <a:gd name="T1" fmla="*/ 12 h 96"/>
              <a:gd name="T2" fmla="*/ 680 w 700"/>
              <a:gd name="T3" fmla="*/ 20 h 96"/>
              <a:gd name="T4" fmla="*/ 692 w 700"/>
              <a:gd name="T5" fmla="*/ 28 h 96"/>
              <a:gd name="T6" fmla="*/ 700 w 700"/>
              <a:gd name="T7" fmla="*/ 40 h 96"/>
              <a:gd name="T8" fmla="*/ 692 w 700"/>
              <a:gd name="T9" fmla="*/ 44 h 96"/>
              <a:gd name="T10" fmla="*/ 676 w 700"/>
              <a:gd name="T11" fmla="*/ 48 h 96"/>
              <a:gd name="T12" fmla="*/ 652 w 700"/>
              <a:gd name="T13" fmla="*/ 48 h 96"/>
              <a:gd name="T14" fmla="*/ 612 w 700"/>
              <a:gd name="T15" fmla="*/ 48 h 96"/>
              <a:gd name="T16" fmla="*/ 564 w 700"/>
              <a:gd name="T17" fmla="*/ 48 h 96"/>
              <a:gd name="T18" fmla="*/ 520 w 700"/>
              <a:gd name="T19" fmla="*/ 48 h 96"/>
              <a:gd name="T20" fmla="*/ 484 w 700"/>
              <a:gd name="T21" fmla="*/ 52 h 96"/>
              <a:gd name="T22" fmla="*/ 452 w 700"/>
              <a:gd name="T23" fmla="*/ 52 h 96"/>
              <a:gd name="T24" fmla="*/ 412 w 700"/>
              <a:gd name="T25" fmla="*/ 56 h 96"/>
              <a:gd name="T26" fmla="*/ 348 w 700"/>
              <a:gd name="T27" fmla="*/ 60 h 96"/>
              <a:gd name="T28" fmla="*/ 272 w 700"/>
              <a:gd name="T29" fmla="*/ 72 h 96"/>
              <a:gd name="T30" fmla="*/ 192 w 700"/>
              <a:gd name="T31" fmla="*/ 80 h 96"/>
              <a:gd name="T32" fmla="*/ 128 w 700"/>
              <a:gd name="T33" fmla="*/ 88 h 96"/>
              <a:gd name="T34" fmla="*/ 96 w 700"/>
              <a:gd name="T35" fmla="*/ 92 h 96"/>
              <a:gd name="T36" fmla="*/ 68 w 700"/>
              <a:gd name="T37" fmla="*/ 96 h 96"/>
              <a:gd name="T38" fmla="*/ 52 w 700"/>
              <a:gd name="T39" fmla="*/ 96 h 96"/>
              <a:gd name="T40" fmla="*/ 40 w 700"/>
              <a:gd name="T41" fmla="*/ 92 h 96"/>
              <a:gd name="T42" fmla="*/ 24 w 700"/>
              <a:gd name="T43" fmla="*/ 84 h 96"/>
              <a:gd name="T44" fmla="*/ 0 w 700"/>
              <a:gd name="T45" fmla="*/ 56 h 96"/>
              <a:gd name="T46" fmla="*/ 32 w 700"/>
              <a:gd name="T47" fmla="*/ 56 h 96"/>
              <a:gd name="T48" fmla="*/ 60 w 700"/>
              <a:gd name="T49" fmla="*/ 56 h 96"/>
              <a:gd name="T50" fmla="*/ 88 w 700"/>
              <a:gd name="T51" fmla="*/ 52 h 96"/>
              <a:gd name="T52" fmla="*/ 108 w 700"/>
              <a:gd name="T53" fmla="*/ 52 h 96"/>
              <a:gd name="T54" fmla="*/ 116 w 700"/>
              <a:gd name="T55" fmla="*/ 52 h 96"/>
              <a:gd name="T56" fmla="*/ 132 w 700"/>
              <a:gd name="T57" fmla="*/ 48 h 96"/>
              <a:gd name="T58" fmla="*/ 156 w 700"/>
              <a:gd name="T59" fmla="*/ 48 h 96"/>
              <a:gd name="T60" fmla="*/ 188 w 700"/>
              <a:gd name="T61" fmla="*/ 44 h 96"/>
              <a:gd name="T62" fmla="*/ 224 w 700"/>
              <a:gd name="T63" fmla="*/ 40 h 96"/>
              <a:gd name="T64" fmla="*/ 264 w 700"/>
              <a:gd name="T65" fmla="*/ 36 h 96"/>
              <a:gd name="T66" fmla="*/ 312 w 700"/>
              <a:gd name="T67" fmla="*/ 28 h 96"/>
              <a:gd name="T68" fmla="*/ 368 w 700"/>
              <a:gd name="T69" fmla="*/ 24 h 96"/>
              <a:gd name="T70" fmla="*/ 420 w 700"/>
              <a:gd name="T71" fmla="*/ 20 h 96"/>
              <a:gd name="T72" fmla="*/ 464 w 700"/>
              <a:gd name="T73" fmla="*/ 12 h 96"/>
              <a:gd name="T74" fmla="*/ 504 w 700"/>
              <a:gd name="T75" fmla="*/ 8 h 96"/>
              <a:gd name="T76" fmla="*/ 540 w 700"/>
              <a:gd name="T77" fmla="*/ 4 h 96"/>
              <a:gd name="T78" fmla="*/ 568 w 700"/>
              <a:gd name="T79" fmla="*/ 4 h 96"/>
              <a:gd name="T80" fmla="*/ 588 w 700"/>
              <a:gd name="T81" fmla="*/ 0 h 96"/>
              <a:gd name="T82" fmla="*/ 600 w 700"/>
              <a:gd name="T83" fmla="*/ 0 h 96"/>
              <a:gd name="T84" fmla="*/ 608 w 700"/>
              <a:gd name="T85" fmla="*/ 0 h 96"/>
              <a:gd name="T86" fmla="*/ 628 w 700"/>
              <a:gd name="T87" fmla="*/ 4 h 96"/>
              <a:gd name="T88" fmla="*/ 648 w 700"/>
              <a:gd name="T89" fmla="*/ 12 h 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700" h="96">
                <a:moveTo>
                  <a:pt x="648" y="12"/>
                </a:moveTo>
                <a:lnTo>
                  <a:pt x="660" y="12"/>
                </a:lnTo>
                <a:lnTo>
                  <a:pt x="672" y="16"/>
                </a:lnTo>
                <a:lnTo>
                  <a:pt x="680" y="20"/>
                </a:lnTo>
                <a:lnTo>
                  <a:pt x="688" y="24"/>
                </a:lnTo>
                <a:lnTo>
                  <a:pt x="692" y="28"/>
                </a:lnTo>
                <a:lnTo>
                  <a:pt x="696" y="36"/>
                </a:lnTo>
                <a:lnTo>
                  <a:pt x="700" y="40"/>
                </a:lnTo>
                <a:lnTo>
                  <a:pt x="696" y="44"/>
                </a:lnTo>
                <a:lnTo>
                  <a:pt x="692" y="44"/>
                </a:lnTo>
                <a:lnTo>
                  <a:pt x="688" y="44"/>
                </a:lnTo>
                <a:lnTo>
                  <a:pt x="676" y="48"/>
                </a:lnTo>
                <a:lnTo>
                  <a:pt x="664" y="48"/>
                </a:lnTo>
                <a:lnTo>
                  <a:pt x="652" y="48"/>
                </a:lnTo>
                <a:lnTo>
                  <a:pt x="632" y="48"/>
                </a:lnTo>
                <a:lnTo>
                  <a:pt x="612" y="48"/>
                </a:lnTo>
                <a:lnTo>
                  <a:pt x="588" y="48"/>
                </a:lnTo>
                <a:lnTo>
                  <a:pt x="564" y="48"/>
                </a:lnTo>
                <a:lnTo>
                  <a:pt x="540" y="48"/>
                </a:lnTo>
                <a:lnTo>
                  <a:pt x="520" y="48"/>
                </a:lnTo>
                <a:lnTo>
                  <a:pt x="500" y="48"/>
                </a:lnTo>
                <a:lnTo>
                  <a:pt x="484" y="52"/>
                </a:lnTo>
                <a:lnTo>
                  <a:pt x="468" y="52"/>
                </a:lnTo>
                <a:lnTo>
                  <a:pt x="452" y="52"/>
                </a:lnTo>
                <a:lnTo>
                  <a:pt x="440" y="52"/>
                </a:lnTo>
                <a:lnTo>
                  <a:pt x="412" y="56"/>
                </a:lnTo>
                <a:lnTo>
                  <a:pt x="380" y="56"/>
                </a:lnTo>
                <a:lnTo>
                  <a:pt x="348" y="60"/>
                </a:lnTo>
                <a:lnTo>
                  <a:pt x="312" y="64"/>
                </a:lnTo>
                <a:lnTo>
                  <a:pt x="272" y="72"/>
                </a:lnTo>
                <a:lnTo>
                  <a:pt x="232" y="76"/>
                </a:lnTo>
                <a:lnTo>
                  <a:pt x="192" y="80"/>
                </a:lnTo>
                <a:lnTo>
                  <a:pt x="148" y="88"/>
                </a:lnTo>
                <a:lnTo>
                  <a:pt x="128" y="88"/>
                </a:lnTo>
                <a:lnTo>
                  <a:pt x="112" y="92"/>
                </a:lnTo>
                <a:lnTo>
                  <a:pt x="96" y="92"/>
                </a:lnTo>
                <a:lnTo>
                  <a:pt x="80" y="92"/>
                </a:lnTo>
                <a:lnTo>
                  <a:pt x="68" y="96"/>
                </a:lnTo>
                <a:lnTo>
                  <a:pt x="60" y="96"/>
                </a:lnTo>
                <a:lnTo>
                  <a:pt x="52" y="96"/>
                </a:lnTo>
                <a:lnTo>
                  <a:pt x="44" y="92"/>
                </a:lnTo>
                <a:lnTo>
                  <a:pt x="40" y="92"/>
                </a:lnTo>
                <a:lnTo>
                  <a:pt x="32" y="88"/>
                </a:lnTo>
                <a:lnTo>
                  <a:pt x="24" y="84"/>
                </a:lnTo>
                <a:lnTo>
                  <a:pt x="12" y="72"/>
                </a:lnTo>
                <a:lnTo>
                  <a:pt x="0" y="56"/>
                </a:lnTo>
                <a:lnTo>
                  <a:pt x="16" y="56"/>
                </a:lnTo>
                <a:lnTo>
                  <a:pt x="32" y="56"/>
                </a:lnTo>
                <a:lnTo>
                  <a:pt x="48" y="56"/>
                </a:lnTo>
                <a:lnTo>
                  <a:pt x="60" y="56"/>
                </a:lnTo>
                <a:lnTo>
                  <a:pt x="76" y="56"/>
                </a:lnTo>
                <a:lnTo>
                  <a:pt x="88" y="52"/>
                </a:lnTo>
                <a:lnTo>
                  <a:pt x="96" y="52"/>
                </a:lnTo>
                <a:lnTo>
                  <a:pt x="108" y="52"/>
                </a:lnTo>
                <a:lnTo>
                  <a:pt x="112" y="52"/>
                </a:lnTo>
                <a:lnTo>
                  <a:pt x="116" y="52"/>
                </a:lnTo>
                <a:lnTo>
                  <a:pt x="124" y="48"/>
                </a:lnTo>
                <a:lnTo>
                  <a:pt x="132" y="48"/>
                </a:lnTo>
                <a:lnTo>
                  <a:pt x="144" y="48"/>
                </a:lnTo>
                <a:lnTo>
                  <a:pt x="156" y="48"/>
                </a:lnTo>
                <a:lnTo>
                  <a:pt x="172" y="44"/>
                </a:lnTo>
                <a:lnTo>
                  <a:pt x="188" y="44"/>
                </a:lnTo>
                <a:lnTo>
                  <a:pt x="204" y="40"/>
                </a:lnTo>
                <a:lnTo>
                  <a:pt x="224" y="40"/>
                </a:lnTo>
                <a:lnTo>
                  <a:pt x="244" y="36"/>
                </a:lnTo>
                <a:lnTo>
                  <a:pt x="264" y="36"/>
                </a:lnTo>
                <a:lnTo>
                  <a:pt x="288" y="32"/>
                </a:lnTo>
                <a:lnTo>
                  <a:pt x="312" y="28"/>
                </a:lnTo>
                <a:lnTo>
                  <a:pt x="340" y="28"/>
                </a:lnTo>
                <a:lnTo>
                  <a:pt x="368" y="24"/>
                </a:lnTo>
                <a:lnTo>
                  <a:pt x="392" y="20"/>
                </a:lnTo>
                <a:lnTo>
                  <a:pt x="420" y="20"/>
                </a:lnTo>
                <a:lnTo>
                  <a:pt x="444" y="16"/>
                </a:lnTo>
                <a:lnTo>
                  <a:pt x="464" y="12"/>
                </a:lnTo>
                <a:lnTo>
                  <a:pt x="488" y="12"/>
                </a:lnTo>
                <a:lnTo>
                  <a:pt x="504" y="8"/>
                </a:lnTo>
                <a:lnTo>
                  <a:pt x="524" y="8"/>
                </a:lnTo>
                <a:lnTo>
                  <a:pt x="540" y="4"/>
                </a:lnTo>
                <a:lnTo>
                  <a:pt x="552" y="4"/>
                </a:lnTo>
                <a:lnTo>
                  <a:pt x="568" y="4"/>
                </a:lnTo>
                <a:lnTo>
                  <a:pt x="576" y="4"/>
                </a:lnTo>
                <a:lnTo>
                  <a:pt x="588" y="0"/>
                </a:lnTo>
                <a:lnTo>
                  <a:pt x="596" y="0"/>
                </a:lnTo>
                <a:lnTo>
                  <a:pt x="600" y="0"/>
                </a:lnTo>
                <a:lnTo>
                  <a:pt x="608" y="0"/>
                </a:lnTo>
                <a:lnTo>
                  <a:pt x="608" y="0"/>
                </a:lnTo>
                <a:lnTo>
                  <a:pt x="616" y="4"/>
                </a:lnTo>
                <a:lnTo>
                  <a:pt x="628" y="4"/>
                </a:lnTo>
                <a:lnTo>
                  <a:pt x="636" y="8"/>
                </a:lnTo>
                <a:lnTo>
                  <a:pt x="648" y="12"/>
                </a:lnTo>
                <a:lnTo>
                  <a:pt x="648" y="12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2" name="Freeform 129">
            <a:extLst>
              <a:ext uri="{FF2B5EF4-FFF2-40B4-BE49-F238E27FC236}">
                <a16:creationId xmlns:a16="http://schemas.microsoft.com/office/drawing/2014/main" id="{5D514423-AB14-445D-8349-1C620472E3D2}"/>
              </a:ext>
            </a:extLst>
          </p:cNvPr>
          <p:cNvSpPr>
            <a:spLocks/>
          </p:cNvSpPr>
          <p:nvPr/>
        </p:nvSpPr>
        <p:spPr bwMode="auto">
          <a:xfrm>
            <a:off x="5564121" y="2465490"/>
            <a:ext cx="428812" cy="393418"/>
          </a:xfrm>
          <a:custGeom>
            <a:avLst/>
            <a:gdLst>
              <a:gd name="T0" fmla="*/ 88 w 112"/>
              <a:gd name="T1" fmla="*/ 20 h 84"/>
              <a:gd name="T2" fmla="*/ 100 w 112"/>
              <a:gd name="T3" fmla="*/ 28 h 84"/>
              <a:gd name="T4" fmla="*/ 108 w 112"/>
              <a:gd name="T5" fmla="*/ 36 h 84"/>
              <a:gd name="T6" fmla="*/ 112 w 112"/>
              <a:gd name="T7" fmla="*/ 44 h 84"/>
              <a:gd name="T8" fmla="*/ 112 w 112"/>
              <a:gd name="T9" fmla="*/ 52 h 84"/>
              <a:gd name="T10" fmla="*/ 112 w 112"/>
              <a:gd name="T11" fmla="*/ 64 h 84"/>
              <a:gd name="T12" fmla="*/ 108 w 112"/>
              <a:gd name="T13" fmla="*/ 72 h 84"/>
              <a:gd name="T14" fmla="*/ 104 w 112"/>
              <a:gd name="T15" fmla="*/ 80 h 84"/>
              <a:gd name="T16" fmla="*/ 96 w 112"/>
              <a:gd name="T17" fmla="*/ 80 h 84"/>
              <a:gd name="T18" fmla="*/ 88 w 112"/>
              <a:gd name="T19" fmla="*/ 84 h 84"/>
              <a:gd name="T20" fmla="*/ 80 w 112"/>
              <a:gd name="T21" fmla="*/ 84 h 84"/>
              <a:gd name="T22" fmla="*/ 72 w 112"/>
              <a:gd name="T23" fmla="*/ 80 h 84"/>
              <a:gd name="T24" fmla="*/ 68 w 112"/>
              <a:gd name="T25" fmla="*/ 80 h 84"/>
              <a:gd name="T26" fmla="*/ 64 w 112"/>
              <a:gd name="T27" fmla="*/ 76 h 84"/>
              <a:gd name="T28" fmla="*/ 52 w 112"/>
              <a:gd name="T29" fmla="*/ 68 h 84"/>
              <a:gd name="T30" fmla="*/ 44 w 112"/>
              <a:gd name="T31" fmla="*/ 56 h 84"/>
              <a:gd name="T32" fmla="*/ 28 w 112"/>
              <a:gd name="T33" fmla="*/ 44 h 84"/>
              <a:gd name="T34" fmla="*/ 20 w 112"/>
              <a:gd name="T35" fmla="*/ 36 h 84"/>
              <a:gd name="T36" fmla="*/ 16 w 112"/>
              <a:gd name="T37" fmla="*/ 28 h 84"/>
              <a:gd name="T38" fmla="*/ 8 w 112"/>
              <a:gd name="T39" fmla="*/ 24 h 84"/>
              <a:gd name="T40" fmla="*/ 4 w 112"/>
              <a:gd name="T41" fmla="*/ 20 h 84"/>
              <a:gd name="T42" fmla="*/ 4 w 112"/>
              <a:gd name="T43" fmla="*/ 16 h 84"/>
              <a:gd name="T44" fmla="*/ 0 w 112"/>
              <a:gd name="T45" fmla="*/ 12 h 84"/>
              <a:gd name="T46" fmla="*/ 0 w 112"/>
              <a:gd name="T47" fmla="*/ 8 h 84"/>
              <a:gd name="T48" fmla="*/ 0 w 112"/>
              <a:gd name="T49" fmla="*/ 4 h 84"/>
              <a:gd name="T50" fmla="*/ 4 w 112"/>
              <a:gd name="T51" fmla="*/ 4 h 84"/>
              <a:gd name="T52" fmla="*/ 4 w 112"/>
              <a:gd name="T53" fmla="*/ 4 h 84"/>
              <a:gd name="T54" fmla="*/ 12 w 112"/>
              <a:gd name="T55" fmla="*/ 0 h 84"/>
              <a:gd name="T56" fmla="*/ 24 w 112"/>
              <a:gd name="T57" fmla="*/ 0 h 84"/>
              <a:gd name="T58" fmla="*/ 40 w 112"/>
              <a:gd name="T59" fmla="*/ 4 h 84"/>
              <a:gd name="T60" fmla="*/ 52 w 112"/>
              <a:gd name="T61" fmla="*/ 4 h 84"/>
              <a:gd name="T62" fmla="*/ 68 w 112"/>
              <a:gd name="T63" fmla="*/ 8 h 84"/>
              <a:gd name="T64" fmla="*/ 80 w 112"/>
              <a:gd name="T65" fmla="*/ 16 h 84"/>
              <a:gd name="T66" fmla="*/ 88 w 112"/>
              <a:gd name="T67" fmla="*/ 20 h 84"/>
              <a:gd name="T68" fmla="*/ 88 w 112"/>
              <a:gd name="T69" fmla="*/ 20 h 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12" h="84">
                <a:moveTo>
                  <a:pt x="88" y="20"/>
                </a:moveTo>
                <a:lnTo>
                  <a:pt x="100" y="28"/>
                </a:lnTo>
                <a:lnTo>
                  <a:pt x="108" y="36"/>
                </a:lnTo>
                <a:lnTo>
                  <a:pt x="112" y="44"/>
                </a:lnTo>
                <a:lnTo>
                  <a:pt x="112" y="52"/>
                </a:lnTo>
                <a:lnTo>
                  <a:pt x="112" y="64"/>
                </a:lnTo>
                <a:lnTo>
                  <a:pt x="108" y="72"/>
                </a:lnTo>
                <a:lnTo>
                  <a:pt x="104" y="80"/>
                </a:lnTo>
                <a:lnTo>
                  <a:pt x="96" y="80"/>
                </a:lnTo>
                <a:lnTo>
                  <a:pt x="88" y="84"/>
                </a:lnTo>
                <a:lnTo>
                  <a:pt x="80" y="84"/>
                </a:lnTo>
                <a:lnTo>
                  <a:pt x="72" y="80"/>
                </a:lnTo>
                <a:lnTo>
                  <a:pt x="68" y="80"/>
                </a:lnTo>
                <a:lnTo>
                  <a:pt x="64" y="76"/>
                </a:lnTo>
                <a:lnTo>
                  <a:pt x="52" y="68"/>
                </a:lnTo>
                <a:lnTo>
                  <a:pt x="44" y="56"/>
                </a:lnTo>
                <a:lnTo>
                  <a:pt x="28" y="44"/>
                </a:lnTo>
                <a:lnTo>
                  <a:pt x="20" y="36"/>
                </a:lnTo>
                <a:lnTo>
                  <a:pt x="16" y="28"/>
                </a:lnTo>
                <a:lnTo>
                  <a:pt x="8" y="24"/>
                </a:lnTo>
                <a:lnTo>
                  <a:pt x="4" y="20"/>
                </a:lnTo>
                <a:lnTo>
                  <a:pt x="4" y="16"/>
                </a:lnTo>
                <a:lnTo>
                  <a:pt x="0" y="12"/>
                </a:lnTo>
                <a:lnTo>
                  <a:pt x="0" y="8"/>
                </a:lnTo>
                <a:lnTo>
                  <a:pt x="0" y="4"/>
                </a:lnTo>
                <a:lnTo>
                  <a:pt x="4" y="4"/>
                </a:lnTo>
                <a:lnTo>
                  <a:pt x="4" y="4"/>
                </a:lnTo>
                <a:lnTo>
                  <a:pt x="12" y="0"/>
                </a:lnTo>
                <a:lnTo>
                  <a:pt x="24" y="0"/>
                </a:lnTo>
                <a:lnTo>
                  <a:pt x="40" y="4"/>
                </a:lnTo>
                <a:lnTo>
                  <a:pt x="52" y="4"/>
                </a:lnTo>
                <a:lnTo>
                  <a:pt x="68" y="8"/>
                </a:lnTo>
                <a:lnTo>
                  <a:pt x="80" y="16"/>
                </a:lnTo>
                <a:lnTo>
                  <a:pt x="88" y="20"/>
                </a:lnTo>
                <a:lnTo>
                  <a:pt x="88" y="20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3" name="Freeform 130">
            <a:extLst>
              <a:ext uri="{FF2B5EF4-FFF2-40B4-BE49-F238E27FC236}">
                <a16:creationId xmlns:a16="http://schemas.microsoft.com/office/drawing/2014/main" id="{6B659A3E-F479-4B55-BB09-70C389D784D7}"/>
              </a:ext>
            </a:extLst>
          </p:cNvPr>
          <p:cNvSpPr>
            <a:spLocks/>
          </p:cNvSpPr>
          <p:nvPr/>
        </p:nvSpPr>
        <p:spPr bwMode="auto">
          <a:xfrm>
            <a:off x="5763212" y="1734856"/>
            <a:ext cx="1638674" cy="1273926"/>
          </a:xfrm>
          <a:custGeom>
            <a:avLst/>
            <a:gdLst>
              <a:gd name="T0" fmla="*/ 300 w 428"/>
              <a:gd name="T1" fmla="*/ 272 h 272"/>
              <a:gd name="T2" fmla="*/ 288 w 428"/>
              <a:gd name="T3" fmla="*/ 272 h 272"/>
              <a:gd name="T4" fmla="*/ 276 w 428"/>
              <a:gd name="T5" fmla="*/ 268 h 272"/>
              <a:gd name="T6" fmla="*/ 268 w 428"/>
              <a:gd name="T7" fmla="*/ 268 h 272"/>
              <a:gd name="T8" fmla="*/ 260 w 428"/>
              <a:gd name="T9" fmla="*/ 264 h 272"/>
              <a:gd name="T10" fmla="*/ 256 w 428"/>
              <a:gd name="T11" fmla="*/ 264 h 272"/>
              <a:gd name="T12" fmla="*/ 252 w 428"/>
              <a:gd name="T13" fmla="*/ 260 h 272"/>
              <a:gd name="T14" fmla="*/ 248 w 428"/>
              <a:gd name="T15" fmla="*/ 256 h 272"/>
              <a:gd name="T16" fmla="*/ 240 w 428"/>
              <a:gd name="T17" fmla="*/ 252 h 272"/>
              <a:gd name="T18" fmla="*/ 228 w 428"/>
              <a:gd name="T19" fmla="*/ 240 h 272"/>
              <a:gd name="T20" fmla="*/ 212 w 428"/>
              <a:gd name="T21" fmla="*/ 224 h 272"/>
              <a:gd name="T22" fmla="*/ 196 w 428"/>
              <a:gd name="T23" fmla="*/ 208 h 272"/>
              <a:gd name="T24" fmla="*/ 176 w 428"/>
              <a:gd name="T25" fmla="*/ 188 h 272"/>
              <a:gd name="T26" fmla="*/ 152 w 428"/>
              <a:gd name="T27" fmla="*/ 164 h 272"/>
              <a:gd name="T28" fmla="*/ 124 w 428"/>
              <a:gd name="T29" fmla="*/ 140 h 272"/>
              <a:gd name="T30" fmla="*/ 96 w 428"/>
              <a:gd name="T31" fmla="*/ 112 h 272"/>
              <a:gd name="T32" fmla="*/ 64 w 428"/>
              <a:gd name="T33" fmla="*/ 84 h 272"/>
              <a:gd name="T34" fmla="*/ 32 w 428"/>
              <a:gd name="T35" fmla="*/ 52 h 272"/>
              <a:gd name="T36" fmla="*/ 0 w 428"/>
              <a:gd name="T37" fmla="*/ 20 h 272"/>
              <a:gd name="T38" fmla="*/ 20 w 428"/>
              <a:gd name="T39" fmla="*/ 0 h 272"/>
              <a:gd name="T40" fmla="*/ 60 w 428"/>
              <a:gd name="T41" fmla="*/ 32 h 272"/>
              <a:gd name="T42" fmla="*/ 96 w 428"/>
              <a:gd name="T43" fmla="*/ 64 h 272"/>
              <a:gd name="T44" fmla="*/ 132 w 428"/>
              <a:gd name="T45" fmla="*/ 92 h 272"/>
              <a:gd name="T46" fmla="*/ 168 w 428"/>
              <a:gd name="T47" fmla="*/ 116 h 272"/>
              <a:gd name="T48" fmla="*/ 188 w 428"/>
              <a:gd name="T49" fmla="*/ 132 h 272"/>
              <a:gd name="T50" fmla="*/ 204 w 428"/>
              <a:gd name="T51" fmla="*/ 144 h 272"/>
              <a:gd name="T52" fmla="*/ 220 w 428"/>
              <a:gd name="T53" fmla="*/ 156 h 272"/>
              <a:gd name="T54" fmla="*/ 236 w 428"/>
              <a:gd name="T55" fmla="*/ 164 h 272"/>
              <a:gd name="T56" fmla="*/ 264 w 428"/>
              <a:gd name="T57" fmla="*/ 180 h 272"/>
              <a:gd name="T58" fmla="*/ 296 w 428"/>
              <a:gd name="T59" fmla="*/ 196 h 272"/>
              <a:gd name="T60" fmla="*/ 320 w 428"/>
              <a:gd name="T61" fmla="*/ 208 h 272"/>
              <a:gd name="T62" fmla="*/ 344 w 428"/>
              <a:gd name="T63" fmla="*/ 216 h 272"/>
              <a:gd name="T64" fmla="*/ 368 w 428"/>
              <a:gd name="T65" fmla="*/ 228 h 272"/>
              <a:gd name="T66" fmla="*/ 388 w 428"/>
              <a:gd name="T67" fmla="*/ 232 h 272"/>
              <a:gd name="T68" fmla="*/ 396 w 428"/>
              <a:gd name="T69" fmla="*/ 236 h 272"/>
              <a:gd name="T70" fmla="*/ 408 w 428"/>
              <a:gd name="T71" fmla="*/ 240 h 272"/>
              <a:gd name="T72" fmla="*/ 412 w 428"/>
              <a:gd name="T73" fmla="*/ 244 h 272"/>
              <a:gd name="T74" fmla="*/ 420 w 428"/>
              <a:gd name="T75" fmla="*/ 244 h 272"/>
              <a:gd name="T76" fmla="*/ 424 w 428"/>
              <a:gd name="T77" fmla="*/ 248 h 272"/>
              <a:gd name="T78" fmla="*/ 428 w 428"/>
              <a:gd name="T79" fmla="*/ 252 h 272"/>
              <a:gd name="T80" fmla="*/ 428 w 428"/>
              <a:gd name="T81" fmla="*/ 252 h 272"/>
              <a:gd name="T82" fmla="*/ 428 w 428"/>
              <a:gd name="T83" fmla="*/ 256 h 272"/>
              <a:gd name="T84" fmla="*/ 428 w 428"/>
              <a:gd name="T85" fmla="*/ 260 h 272"/>
              <a:gd name="T86" fmla="*/ 428 w 428"/>
              <a:gd name="T87" fmla="*/ 260 h 272"/>
              <a:gd name="T88" fmla="*/ 424 w 428"/>
              <a:gd name="T89" fmla="*/ 264 h 272"/>
              <a:gd name="T90" fmla="*/ 416 w 428"/>
              <a:gd name="T91" fmla="*/ 264 h 272"/>
              <a:gd name="T92" fmla="*/ 408 w 428"/>
              <a:gd name="T93" fmla="*/ 264 h 272"/>
              <a:gd name="T94" fmla="*/ 400 w 428"/>
              <a:gd name="T95" fmla="*/ 268 h 272"/>
              <a:gd name="T96" fmla="*/ 392 w 428"/>
              <a:gd name="T97" fmla="*/ 268 h 272"/>
              <a:gd name="T98" fmla="*/ 380 w 428"/>
              <a:gd name="T99" fmla="*/ 268 h 272"/>
              <a:gd name="T100" fmla="*/ 356 w 428"/>
              <a:gd name="T101" fmla="*/ 272 h 272"/>
              <a:gd name="T102" fmla="*/ 336 w 428"/>
              <a:gd name="T103" fmla="*/ 272 h 272"/>
              <a:gd name="T104" fmla="*/ 316 w 428"/>
              <a:gd name="T105" fmla="*/ 272 h 272"/>
              <a:gd name="T106" fmla="*/ 300 w 428"/>
              <a:gd name="T107" fmla="*/ 272 h 272"/>
              <a:gd name="T108" fmla="*/ 300 w 428"/>
              <a:gd name="T109" fmla="*/ 272 h 2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428" h="272">
                <a:moveTo>
                  <a:pt x="300" y="272"/>
                </a:moveTo>
                <a:lnTo>
                  <a:pt x="288" y="272"/>
                </a:lnTo>
                <a:lnTo>
                  <a:pt x="276" y="268"/>
                </a:lnTo>
                <a:lnTo>
                  <a:pt x="268" y="268"/>
                </a:lnTo>
                <a:lnTo>
                  <a:pt x="260" y="264"/>
                </a:lnTo>
                <a:lnTo>
                  <a:pt x="256" y="264"/>
                </a:lnTo>
                <a:lnTo>
                  <a:pt x="252" y="260"/>
                </a:lnTo>
                <a:lnTo>
                  <a:pt x="248" y="256"/>
                </a:lnTo>
                <a:lnTo>
                  <a:pt x="240" y="252"/>
                </a:lnTo>
                <a:lnTo>
                  <a:pt x="228" y="240"/>
                </a:lnTo>
                <a:lnTo>
                  <a:pt x="212" y="224"/>
                </a:lnTo>
                <a:lnTo>
                  <a:pt x="196" y="208"/>
                </a:lnTo>
                <a:lnTo>
                  <a:pt x="176" y="188"/>
                </a:lnTo>
                <a:lnTo>
                  <a:pt x="152" y="164"/>
                </a:lnTo>
                <a:lnTo>
                  <a:pt x="124" y="140"/>
                </a:lnTo>
                <a:lnTo>
                  <a:pt x="96" y="112"/>
                </a:lnTo>
                <a:lnTo>
                  <a:pt x="64" y="84"/>
                </a:lnTo>
                <a:lnTo>
                  <a:pt x="32" y="52"/>
                </a:lnTo>
                <a:lnTo>
                  <a:pt x="0" y="20"/>
                </a:lnTo>
                <a:lnTo>
                  <a:pt x="20" y="0"/>
                </a:lnTo>
                <a:lnTo>
                  <a:pt x="60" y="32"/>
                </a:lnTo>
                <a:lnTo>
                  <a:pt x="96" y="64"/>
                </a:lnTo>
                <a:lnTo>
                  <a:pt x="132" y="92"/>
                </a:lnTo>
                <a:lnTo>
                  <a:pt x="168" y="116"/>
                </a:lnTo>
                <a:lnTo>
                  <a:pt x="188" y="132"/>
                </a:lnTo>
                <a:lnTo>
                  <a:pt x="204" y="144"/>
                </a:lnTo>
                <a:lnTo>
                  <a:pt x="220" y="156"/>
                </a:lnTo>
                <a:lnTo>
                  <a:pt x="236" y="164"/>
                </a:lnTo>
                <a:lnTo>
                  <a:pt x="264" y="180"/>
                </a:lnTo>
                <a:lnTo>
                  <a:pt x="296" y="196"/>
                </a:lnTo>
                <a:lnTo>
                  <a:pt x="320" y="208"/>
                </a:lnTo>
                <a:lnTo>
                  <a:pt x="344" y="216"/>
                </a:lnTo>
                <a:lnTo>
                  <a:pt x="368" y="228"/>
                </a:lnTo>
                <a:lnTo>
                  <a:pt x="388" y="232"/>
                </a:lnTo>
                <a:lnTo>
                  <a:pt x="396" y="236"/>
                </a:lnTo>
                <a:lnTo>
                  <a:pt x="408" y="240"/>
                </a:lnTo>
                <a:lnTo>
                  <a:pt x="412" y="244"/>
                </a:lnTo>
                <a:lnTo>
                  <a:pt x="420" y="244"/>
                </a:lnTo>
                <a:lnTo>
                  <a:pt x="424" y="248"/>
                </a:lnTo>
                <a:lnTo>
                  <a:pt x="428" y="252"/>
                </a:lnTo>
                <a:lnTo>
                  <a:pt x="428" y="252"/>
                </a:lnTo>
                <a:lnTo>
                  <a:pt x="428" y="256"/>
                </a:lnTo>
                <a:lnTo>
                  <a:pt x="428" y="260"/>
                </a:lnTo>
                <a:lnTo>
                  <a:pt x="428" y="260"/>
                </a:lnTo>
                <a:lnTo>
                  <a:pt x="424" y="264"/>
                </a:lnTo>
                <a:lnTo>
                  <a:pt x="416" y="264"/>
                </a:lnTo>
                <a:lnTo>
                  <a:pt x="408" y="264"/>
                </a:lnTo>
                <a:lnTo>
                  <a:pt x="400" y="268"/>
                </a:lnTo>
                <a:lnTo>
                  <a:pt x="392" y="268"/>
                </a:lnTo>
                <a:lnTo>
                  <a:pt x="380" y="268"/>
                </a:lnTo>
                <a:lnTo>
                  <a:pt x="356" y="272"/>
                </a:lnTo>
                <a:lnTo>
                  <a:pt x="336" y="272"/>
                </a:lnTo>
                <a:lnTo>
                  <a:pt x="316" y="272"/>
                </a:lnTo>
                <a:lnTo>
                  <a:pt x="300" y="272"/>
                </a:lnTo>
                <a:lnTo>
                  <a:pt x="300" y="272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4" name="Freeform 131">
            <a:extLst>
              <a:ext uri="{FF2B5EF4-FFF2-40B4-BE49-F238E27FC236}">
                <a16:creationId xmlns:a16="http://schemas.microsoft.com/office/drawing/2014/main" id="{563E1CFA-4A3A-41CF-859E-17F1C6B376E4}"/>
              </a:ext>
            </a:extLst>
          </p:cNvPr>
          <p:cNvSpPr>
            <a:spLocks/>
          </p:cNvSpPr>
          <p:nvPr/>
        </p:nvSpPr>
        <p:spPr bwMode="auto">
          <a:xfrm>
            <a:off x="4813700" y="685740"/>
            <a:ext cx="1255806" cy="2323042"/>
          </a:xfrm>
          <a:custGeom>
            <a:avLst/>
            <a:gdLst>
              <a:gd name="T0" fmla="*/ 0 w 328"/>
              <a:gd name="T1" fmla="*/ 488 h 496"/>
              <a:gd name="T2" fmla="*/ 4 w 328"/>
              <a:gd name="T3" fmla="*/ 480 h 496"/>
              <a:gd name="T4" fmla="*/ 20 w 328"/>
              <a:gd name="T5" fmla="*/ 472 h 496"/>
              <a:gd name="T6" fmla="*/ 40 w 328"/>
              <a:gd name="T7" fmla="*/ 460 h 496"/>
              <a:gd name="T8" fmla="*/ 80 w 328"/>
              <a:gd name="T9" fmla="*/ 436 h 496"/>
              <a:gd name="T10" fmla="*/ 128 w 328"/>
              <a:gd name="T11" fmla="*/ 404 h 496"/>
              <a:gd name="T12" fmla="*/ 168 w 328"/>
              <a:gd name="T13" fmla="*/ 360 h 496"/>
              <a:gd name="T14" fmla="*/ 204 w 328"/>
              <a:gd name="T15" fmla="*/ 312 h 496"/>
              <a:gd name="T16" fmla="*/ 228 w 328"/>
              <a:gd name="T17" fmla="*/ 256 h 496"/>
              <a:gd name="T18" fmla="*/ 244 w 328"/>
              <a:gd name="T19" fmla="*/ 208 h 496"/>
              <a:gd name="T20" fmla="*/ 248 w 328"/>
              <a:gd name="T21" fmla="*/ 164 h 496"/>
              <a:gd name="T22" fmla="*/ 252 w 328"/>
              <a:gd name="T23" fmla="*/ 112 h 496"/>
              <a:gd name="T24" fmla="*/ 252 w 328"/>
              <a:gd name="T25" fmla="*/ 72 h 496"/>
              <a:gd name="T26" fmla="*/ 252 w 328"/>
              <a:gd name="T27" fmla="*/ 52 h 496"/>
              <a:gd name="T28" fmla="*/ 248 w 328"/>
              <a:gd name="T29" fmla="*/ 36 h 496"/>
              <a:gd name="T30" fmla="*/ 248 w 328"/>
              <a:gd name="T31" fmla="*/ 24 h 496"/>
              <a:gd name="T32" fmla="*/ 240 w 328"/>
              <a:gd name="T33" fmla="*/ 16 h 496"/>
              <a:gd name="T34" fmla="*/ 240 w 328"/>
              <a:gd name="T35" fmla="*/ 8 h 496"/>
              <a:gd name="T36" fmla="*/ 252 w 328"/>
              <a:gd name="T37" fmla="*/ 4 h 496"/>
              <a:gd name="T38" fmla="*/ 268 w 328"/>
              <a:gd name="T39" fmla="*/ 4 h 496"/>
              <a:gd name="T40" fmla="*/ 284 w 328"/>
              <a:gd name="T41" fmla="*/ 4 h 496"/>
              <a:gd name="T42" fmla="*/ 300 w 328"/>
              <a:gd name="T43" fmla="*/ 8 h 496"/>
              <a:gd name="T44" fmla="*/ 312 w 328"/>
              <a:gd name="T45" fmla="*/ 16 h 496"/>
              <a:gd name="T46" fmla="*/ 324 w 328"/>
              <a:gd name="T47" fmla="*/ 20 h 496"/>
              <a:gd name="T48" fmla="*/ 328 w 328"/>
              <a:gd name="T49" fmla="*/ 36 h 496"/>
              <a:gd name="T50" fmla="*/ 324 w 328"/>
              <a:gd name="T51" fmla="*/ 48 h 496"/>
              <a:gd name="T52" fmla="*/ 324 w 328"/>
              <a:gd name="T53" fmla="*/ 56 h 496"/>
              <a:gd name="T54" fmla="*/ 320 w 328"/>
              <a:gd name="T55" fmla="*/ 72 h 496"/>
              <a:gd name="T56" fmla="*/ 320 w 328"/>
              <a:gd name="T57" fmla="*/ 92 h 496"/>
              <a:gd name="T58" fmla="*/ 312 w 328"/>
              <a:gd name="T59" fmla="*/ 156 h 496"/>
              <a:gd name="T60" fmla="*/ 300 w 328"/>
              <a:gd name="T61" fmla="*/ 224 h 496"/>
              <a:gd name="T62" fmla="*/ 284 w 328"/>
              <a:gd name="T63" fmla="*/ 272 h 496"/>
              <a:gd name="T64" fmla="*/ 264 w 328"/>
              <a:gd name="T65" fmla="*/ 320 h 496"/>
              <a:gd name="T66" fmla="*/ 236 w 328"/>
              <a:gd name="T67" fmla="*/ 360 h 496"/>
              <a:gd name="T68" fmla="*/ 188 w 328"/>
              <a:gd name="T69" fmla="*/ 408 h 496"/>
              <a:gd name="T70" fmla="*/ 156 w 328"/>
              <a:gd name="T71" fmla="*/ 432 h 496"/>
              <a:gd name="T72" fmla="*/ 116 w 328"/>
              <a:gd name="T73" fmla="*/ 456 h 496"/>
              <a:gd name="T74" fmla="*/ 64 w 328"/>
              <a:gd name="T75" fmla="*/ 480 h 496"/>
              <a:gd name="T76" fmla="*/ 36 w 328"/>
              <a:gd name="T77" fmla="*/ 488 h 496"/>
              <a:gd name="T78" fmla="*/ 20 w 328"/>
              <a:gd name="T79" fmla="*/ 492 h 496"/>
              <a:gd name="T80" fmla="*/ 8 w 328"/>
              <a:gd name="T81" fmla="*/ 496 h 496"/>
              <a:gd name="T82" fmla="*/ 0 w 328"/>
              <a:gd name="T83" fmla="*/ 492 h 4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328" h="496">
                <a:moveTo>
                  <a:pt x="0" y="492"/>
                </a:moveTo>
                <a:lnTo>
                  <a:pt x="0" y="488"/>
                </a:lnTo>
                <a:lnTo>
                  <a:pt x="4" y="484"/>
                </a:lnTo>
                <a:lnTo>
                  <a:pt x="4" y="480"/>
                </a:lnTo>
                <a:lnTo>
                  <a:pt x="12" y="476"/>
                </a:lnTo>
                <a:lnTo>
                  <a:pt x="20" y="472"/>
                </a:lnTo>
                <a:lnTo>
                  <a:pt x="28" y="468"/>
                </a:lnTo>
                <a:lnTo>
                  <a:pt x="40" y="460"/>
                </a:lnTo>
                <a:lnTo>
                  <a:pt x="52" y="452"/>
                </a:lnTo>
                <a:lnTo>
                  <a:pt x="80" y="436"/>
                </a:lnTo>
                <a:lnTo>
                  <a:pt x="104" y="420"/>
                </a:lnTo>
                <a:lnTo>
                  <a:pt x="128" y="404"/>
                </a:lnTo>
                <a:lnTo>
                  <a:pt x="152" y="384"/>
                </a:lnTo>
                <a:lnTo>
                  <a:pt x="168" y="360"/>
                </a:lnTo>
                <a:lnTo>
                  <a:pt x="188" y="336"/>
                </a:lnTo>
                <a:lnTo>
                  <a:pt x="204" y="312"/>
                </a:lnTo>
                <a:lnTo>
                  <a:pt x="220" y="284"/>
                </a:lnTo>
                <a:lnTo>
                  <a:pt x="228" y="256"/>
                </a:lnTo>
                <a:lnTo>
                  <a:pt x="236" y="232"/>
                </a:lnTo>
                <a:lnTo>
                  <a:pt x="244" y="208"/>
                </a:lnTo>
                <a:lnTo>
                  <a:pt x="248" y="184"/>
                </a:lnTo>
                <a:lnTo>
                  <a:pt x="248" y="164"/>
                </a:lnTo>
                <a:lnTo>
                  <a:pt x="252" y="140"/>
                </a:lnTo>
                <a:lnTo>
                  <a:pt x="252" y="112"/>
                </a:lnTo>
                <a:lnTo>
                  <a:pt x="252" y="84"/>
                </a:lnTo>
                <a:lnTo>
                  <a:pt x="252" y="72"/>
                </a:lnTo>
                <a:lnTo>
                  <a:pt x="252" y="60"/>
                </a:lnTo>
                <a:lnTo>
                  <a:pt x="252" y="52"/>
                </a:lnTo>
                <a:lnTo>
                  <a:pt x="252" y="44"/>
                </a:lnTo>
                <a:lnTo>
                  <a:pt x="248" y="36"/>
                </a:lnTo>
                <a:lnTo>
                  <a:pt x="248" y="28"/>
                </a:lnTo>
                <a:lnTo>
                  <a:pt x="248" y="24"/>
                </a:lnTo>
                <a:lnTo>
                  <a:pt x="244" y="20"/>
                </a:lnTo>
                <a:lnTo>
                  <a:pt x="240" y="16"/>
                </a:lnTo>
                <a:lnTo>
                  <a:pt x="240" y="12"/>
                </a:lnTo>
                <a:lnTo>
                  <a:pt x="240" y="8"/>
                </a:lnTo>
                <a:lnTo>
                  <a:pt x="244" y="4"/>
                </a:lnTo>
                <a:lnTo>
                  <a:pt x="252" y="4"/>
                </a:lnTo>
                <a:lnTo>
                  <a:pt x="260" y="0"/>
                </a:lnTo>
                <a:lnTo>
                  <a:pt x="268" y="4"/>
                </a:lnTo>
                <a:lnTo>
                  <a:pt x="272" y="4"/>
                </a:lnTo>
                <a:lnTo>
                  <a:pt x="284" y="4"/>
                </a:lnTo>
                <a:lnTo>
                  <a:pt x="292" y="8"/>
                </a:lnTo>
                <a:lnTo>
                  <a:pt x="300" y="8"/>
                </a:lnTo>
                <a:lnTo>
                  <a:pt x="308" y="12"/>
                </a:lnTo>
                <a:lnTo>
                  <a:pt x="312" y="16"/>
                </a:lnTo>
                <a:lnTo>
                  <a:pt x="316" y="16"/>
                </a:lnTo>
                <a:lnTo>
                  <a:pt x="324" y="20"/>
                </a:lnTo>
                <a:lnTo>
                  <a:pt x="328" y="24"/>
                </a:lnTo>
                <a:lnTo>
                  <a:pt x="328" y="36"/>
                </a:lnTo>
                <a:lnTo>
                  <a:pt x="328" y="44"/>
                </a:lnTo>
                <a:lnTo>
                  <a:pt x="324" y="48"/>
                </a:lnTo>
                <a:lnTo>
                  <a:pt x="324" y="52"/>
                </a:lnTo>
                <a:lnTo>
                  <a:pt x="324" y="56"/>
                </a:lnTo>
                <a:lnTo>
                  <a:pt x="320" y="64"/>
                </a:lnTo>
                <a:lnTo>
                  <a:pt x="320" y="72"/>
                </a:lnTo>
                <a:lnTo>
                  <a:pt x="320" y="80"/>
                </a:lnTo>
                <a:lnTo>
                  <a:pt x="320" y="92"/>
                </a:lnTo>
                <a:lnTo>
                  <a:pt x="316" y="104"/>
                </a:lnTo>
                <a:lnTo>
                  <a:pt x="312" y="156"/>
                </a:lnTo>
                <a:lnTo>
                  <a:pt x="304" y="200"/>
                </a:lnTo>
                <a:lnTo>
                  <a:pt x="300" y="224"/>
                </a:lnTo>
                <a:lnTo>
                  <a:pt x="292" y="248"/>
                </a:lnTo>
                <a:lnTo>
                  <a:pt x="284" y="272"/>
                </a:lnTo>
                <a:lnTo>
                  <a:pt x="272" y="296"/>
                </a:lnTo>
                <a:lnTo>
                  <a:pt x="264" y="320"/>
                </a:lnTo>
                <a:lnTo>
                  <a:pt x="248" y="340"/>
                </a:lnTo>
                <a:lnTo>
                  <a:pt x="236" y="360"/>
                </a:lnTo>
                <a:lnTo>
                  <a:pt x="220" y="376"/>
                </a:lnTo>
                <a:lnTo>
                  <a:pt x="188" y="408"/>
                </a:lnTo>
                <a:lnTo>
                  <a:pt x="172" y="420"/>
                </a:lnTo>
                <a:lnTo>
                  <a:pt x="156" y="432"/>
                </a:lnTo>
                <a:lnTo>
                  <a:pt x="136" y="444"/>
                </a:lnTo>
                <a:lnTo>
                  <a:pt x="116" y="456"/>
                </a:lnTo>
                <a:lnTo>
                  <a:pt x="88" y="468"/>
                </a:lnTo>
                <a:lnTo>
                  <a:pt x="64" y="480"/>
                </a:lnTo>
                <a:lnTo>
                  <a:pt x="48" y="484"/>
                </a:lnTo>
                <a:lnTo>
                  <a:pt x="36" y="488"/>
                </a:lnTo>
                <a:lnTo>
                  <a:pt x="28" y="492"/>
                </a:lnTo>
                <a:lnTo>
                  <a:pt x="20" y="492"/>
                </a:lnTo>
                <a:lnTo>
                  <a:pt x="12" y="496"/>
                </a:lnTo>
                <a:lnTo>
                  <a:pt x="8" y="496"/>
                </a:lnTo>
                <a:lnTo>
                  <a:pt x="4" y="492"/>
                </a:lnTo>
                <a:lnTo>
                  <a:pt x="0" y="492"/>
                </a:lnTo>
                <a:lnTo>
                  <a:pt x="0" y="492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5" name="Freeform 132">
            <a:extLst>
              <a:ext uri="{FF2B5EF4-FFF2-40B4-BE49-F238E27FC236}">
                <a16:creationId xmlns:a16="http://schemas.microsoft.com/office/drawing/2014/main" id="{699E08D4-B6AB-452B-99EF-561D5B73AE77}"/>
              </a:ext>
            </a:extLst>
          </p:cNvPr>
          <p:cNvSpPr>
            <a:spLocks/>
          </p:cNvSpPr>
          <p:nvPr/>
        </p:nvSpPr>
        <p:spPr bwMode="auto">
          <a:xfrm>
            <a:off x="5058735" y="1397640"/>
            <a:ext cx="1791821" cy="393418"/>
          </a:xfrm>
          <a:custGeom>
            <a:avLst/>
            <a:gdLst>
              <a:gd name="T0" fmla="*/ 260 w 468"/>
              <a:gd name="T1" fmla="*/ 60 h 84"/>
              <a:gd name="T2" fmla="*/ 220 w 468"/>
              <a:gd name="T3" fmla="*/ 64 h 84"/>
              <a:gd name="T4" fmla="*/ 184 w 468"/>
              <a:gd name="T5" fmla="*/ 72 h 84"/>
              <a:gd name="T6" fmla="*/ 148 w 468"/>
              <a:gd name="T7" fmla="*/ 76 h 84"/>
              <a:gd name="T8" fmla="*/ 120 w 468"/>
              <a:gd name="T9" fmla="*/ 80 h 84"/>
              <a:gd name="T10" fmla="*/ 92 w 468"/>
              <a:gd name="T11" fmla="*/ 84 h 84"/>
              <a:gd name="T12" fmla="*/ 68 w 468"/>
              <a:gd name="T13" fmla="*/ 84 h 84"/>
              <a:gd name="T14" fmla="*/ 48 w 468"/>
              <a:gd name="T15" fmla="*/ 84 h 84"/>
              <a:gd name="T16" fmla="*/ 32 w 468"/>
              <a:gd name="T17" fmla="*/ 80 h 84"/>
              <a:gd name="T18" fmla="*/ 16 w 468"/>
              <a:gd name="T19" fmla="*/ 76 h 84"/>
              <a:gd name="T20" fmla="*/ 8 w 468"/>
              <a:gd name="T21" fmla="*/ 68 h 84"/>
              <a:gd name="T22" fmla="*/ 4 w 468"/>
              <a:gd name="T23" fmla="*/ 68 h 84"/>
              <a:gd name="T24" fmla="*/ 0 w 468"/>
              <a:gd name="T25" fmla="*/ 64 h 84"/>
              <a:gd name="T26" fmla="*/ 0 w 468"/>
              <a:gd name="T27" fmla="*/ 64 h 84"/>
              <a:gd name="T28" fmla="*/ 0 w 468"/>
              <a:gd name="T29" fmla="*/ 60 h 84"/>
              <a:gd name="T30" fmla="*/ 0 w 468"/>
              <a:gd name="T31" fmla="*/ 56 h 84"/>
              <a:gd name="T32" fmla="*/ 4 w 468"/>
              <a:gd name="T33" fmla="*/ 56 h 84"/>
              <a:gd name="T34" fmla="*/ 8 w 468"/>
              <a:gd name="T35" fmla="*/ 52 h 84"/>
              <a:gd name="T36" fmla="*/ 16 w 468"/>
              <a:gd name="T37" fmla="*/ 52 h 84"/>
              <a:gd name="T38" fmla="*/ 20 w 468"/>
              <a:gd name="T39" fmla="*/ 52 h 84"/>
              <a:gd name="T40" fmla="*/ 28 w 468"/>
              <a:gd name="T41" fmla="*/ 52 h 84"/>
              <a:gd name="T42" fmla="*/ 88 w 468"/>
              <a:gd name="T43" fmla="*/ 44 h 84"/>
              <a:gd name="T44" fmla="*/ 100 w 468"/>
              <a:gd name="T45" fmla="*/ 44 h 84"/>
              <a:gd name="T46" fmla="*/ 112 w 468"/>
              <a:gd name="T47" fmla="*/ 40 h 84"/>
              <a:gd name="T48" fmla="*/ 124 w 468"/>
              <a:gd name="T49" fmla="*/ 40 h 84"/>
              <a:gd name="T50" fmla="*/ 144 w 468"/>
              <a:gd name="T51" fmla="*/ 36 h 84"/>
              <a:gd name="T52" fmla="*/ 164 w 468"/>
              <a:gd name="T53" fmla="*/ 32 h 84"/>
              <a:gd name="T54" fmla="*/ 184 w 468"/>
              <a:gd name="T55" fmla="*/ 28 h 84"/>
              <a:gd name="T56" fmla="*/ 212 w 468"/>
              <a:gd name="T57" fmla="*/ 24 h 84"/>
              <a:gd name="T58" fmla="*/ 240 w 468"/>
              <a:gd name="T59" fmla="*/ 20 h 84"/>
              <a:gd name="T60" fmla="*/ 268 w 468"/>
              <a:gd name="T61" fmla="*/ 16 h 84"/>
              <a:gd name="T62" fmla="*/ 292 w 468"/>
              <a:gd name="T63" fmla="*/ 8 h 84"/>
              <a:gd name="T64" fmla="*/ 316 w 468"/>
              <a:gd name="T65" fmla="*/ 8 h 84"/>
              <a:gd name="T66" fmla="*/ 336 w 468"/>
              <a:gd name="T67" fmla="*/ 4 h 84"/>
              <a:gd name="T68" fmla="*/ 356 w 468"/>
              <a:gd name="T69" fmla="*/ 0 h 84"/>
              <a:gd name="T70" fmla="*/ 372 w 468"/>
              <a:gd name="T71" fmla="*/ 0 h 84"/>
              <a:gd name="T72" fmla="*/ 384 w 468"/>
              <a:gd name="T73" fmla="*/ 0 h 84"/>
              <a:gd name="T74" fmla="*/ 396 w 468"/>
              <a:gd name="T75" fmla="*/ 0 h 84"/>
              <a:gd name="T76" fmla="*/ 412 w 468"/>
              <a:gd name="T77" fmla="*/ 0 h 84"/>
              <a:gd name="T78" fmla="*/ 428 w 468"/>
              <a:gd name="T79" fmla="*/ 0 h 84"/>
              <a:gd name="T80" fmla="*/ 440 w 468"/>
              <a:gd name="T81" fmla="*/ 4 h 84"/>
              <a:gd name="T82" fmla="*/ 448 w 468"/>
              <a:gd name="T83" fmla="*/ 8 h 84"/>
              <a:gd name="T84" fmla="*/ 456 w 468"/>
              <a:gd name="T85" fmla="*/ 12 h 84"/>
              <a:gd name="T86" fmla="*/ 464 w 468"/>
              <a:gd name="T87" fmla="*/ 16 h 84"/>
              <a:gd name="T88" fmla="*/ 468 w 468"/>
              <a:gd name="T89" fmla="*/ 24 h 84"/>
              <a:gd name="T90" fmla="*/ 468 w 468"/>
              <a:gd name="T91" fmla="*/ 28 h 84"/>
              <a:gd name="T92" fmla="*/ 464 w 468"/>
              <a:gd name="T93" fmla="*/ 32 h 84"/>
              <a:gd name="T94" fmla="*/ 460 w 468"/>
              <a:gd name="T95" fmla="*/ 36 h 84"/>
              <a:gd name="T96" fmla="*/ 452 w 468"/>
              <a:gd name="T97" fmla="*/ 40 h 84"/>
              <a:gd name="T98" fmla="*/ 444 w 468"/>
              <a:gd name="T99" fmla="*/ 40 h 84"/>
              <a:gd name="T100" fmla="*/ 432 w 468"/>
              <a:gd name="T101" fmla="*/ 44 h 84"/>
              <a:gd name="T102" fmla="*/ 416 w 468"/>
              <a:gd name="T103" fmla="*/ 44 h 84"/>
              <a:gd name="T104" fmla="*/ 400 w 468"/>
              <a:gd name="T105" fmla="*/ 48 h 84"/>
              <a:gd name="T106" fmla="*/ 384 w 468"/>
              <a:gd name="T107" fmla="*/ 48 h 84"/>
              <a:gd name="T108" fmla="*/ 372 w 468"/>
              <a:gd name="T109" fmla="*/ 48 h 84"/>
              <a:gd name="T110" fmla="*/ 360 w 468"/>
              <a:gd name="T111" fmla="*/ 52 h 84"/>
              <a:gd name="T112" fmla="*/ 348 w 468"/>
              <a:gd name="T113" fmla="*/ 52 h 84"/>
              <a:gd name="T114" fmla="*/ 332 w 468"/>
              <a:gd name="T115" fmla="*/ 52 h 84"/>
              <a:gd name="T116" fmla="*/ 316 w 468"/>
              <a:gd name="T117" fmla="*/ 56 h 84"/>
              <a:gd name="T118" fmla="*/ 300 w 468"/>
              <a:gd name="T119" fmla="*/ 56 h 84"/>
              <a:gd name="T120" fmla="*/ 280 w 468"/>
              <a:gd name="T121" fmla="*/ 56 h 84"/>
              <a:gd name="T122" fmla="*/ 260 w 468"/>
              <a:gd name="T123" fmla="*/ 60 h 84"/>
              <a:gd name="T124" fmla="*/ 260 w 468"/>
              <a:gd name="T125" fmla="*/ 60 h 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468" h="84">
                <a:moveTo>
                  <a:pt x="260" y="60"/>
                </a:moveTo>
                <a:lnTo>
                  <a:pt x="220" y="64"/>
                </a:lnTo>
                <a:lnTo>
                  <a:pt x="184" y="72"/>
                </a:lnTo>
                <a:lnTo>
                  <a:pt x="148" y="76"/>
                </a:lnTo>
                <a:lnTo>
                  <a:pt x="120" y="80"/>
                </a:lnTo>
                <a:lnTo>
                  <a:pt x="92" y="84"/>
                </a:lnTo>
                <a:lnTo>
                  <a:pt x="68" y="84"/>
                </a:lnTo>
                <a:lnTo>
                  <a:pt x="48" y="84"/>
                </a:lnTo>
                <a:lnTo>
                  <a:pt x="32" y="80"/>
                </a:lnTo>
                <a:lnTo>
                  <a:pt x="16" y="76"/>
                </a:lnTo>
                <a:lnTo>
                  <a:pt x="8" y="68"/>
                </a:lnTo>
                <a:lnTo>
                  <a:pt x="4" y="68"/>
                </a:lnTo>
                <a:lnTo>
                  <a:pt x="0" y="64"/>
                </a:lnTo>
                <a:lnTo>
                  <a:pt x="0" y="64"/>
                </a:lnTo>
                <a:lnTo>
                  <a:pt x="0" y="60"/>
                </a:lnTo>
                <a:lnTo>
                  <a:pt x="0" y="56"/>
                </a:lnTo>
                <a:lnTo>
                  <a:pt x="4" y="56"/>
                </a:lnTo>
                <a:lnTo>
                  <a:pt x="8" y="52"/>
                </a:lnTo>
                <a:lnTo>
                  <a:pt x="16" y="52"/>
                </a:lnTo>
                <a:lnTo>
                  <a:pt x="20" y="52"/>
                </a:lnTo>
                <a:lnTo>
                  <a:pt x="28" y="52"/>
                </a:lnTo>
                <a:lnTo>
                  <a:pt x="88" y="44"/>
                </a:lnTo>
                <a:lnTo>
                  <a:pt x="100" y="44"/>
                </a:lnTo>
                <a:lnTo>
                  <a:pt x="112" y="40"/>
                </a:lnTo>
                <a:lnTo>
                  <a:pt x="124" y="40"/>
                </a:lnTo>
                <a:lnTo>
                  <a:pt x="144" y="36"/>
                </a:lnTo>
                <a:lnTo>
                  <a:pt x="164" y="32"/>
                </a:lnTo>
                <a:lnTo>
                  <a:pt x="184" y="28"/>
                </a:lnTo>
                <a:lnTo>
                  <a:pt x="212" y="24"/>
                </a:lnTo>
                <a:lnTo>
                  <a:pt x="240" y="20"/>
                </a:lnTo>
                <a:lnTo>
                  <a:pt x="268" y="16"/>
                </a:lnTo>
                <a:lnTo>
                  <a:pt x="292" y="8"/>
                </a:lnTo>
                <a:lnTo>
                  <a:pt x="316" y="8"/>
                </a:lnTo>
                <a:lnTo>
                  <a:pt x="336" y="4"/>
                </a:lnTo>
                <a:lnTo>
                  <a:pt x="356" y="0"/>
                </a:lnTo>
                <a:lnTo>
                  <a:pt x="372" y="0"/>
                </a:lnTo>
                <a:lnTo>
                  <a:pt x="384" y="0"/>
                </a:lnTo>
                <a:lnTo>
                  <a:pt x="396" y="0"/>
                </a:lnTo>
                <a:lnTo>
                  <a:pt x="412" y="0"/>
                </a:lnTo>
                <a:lnTo>
                  <a:pt x="428" y="0"/>
                </a:lnTo>
                <a:lnTo>
                  <a:pt x="440" y="4"/>
                </a:lnTo>
                <a:lnTo>
                  <a:pt x="448" y="8"/>
                </a:lnTo>
                <a:lnTo>
                  <a:pt x="456" y="12"/>
                </a:lnTo>
                <a:lnTo>
                  <a:pt x="464" y="16"/>
                </a:lnTo>
                <a:lnTo>
                  <a:pt x="468" y="24"/>
                </a:lnTo>
                <a:lnTo>
                  <a:pt x="468" y="28"/>
                </a:lnTo>
                <a:lnTo>
                  <a:pt x="464" y="32"/>
                </a:lnTo>
                <a:lnTo>
                  <a:pt x="460" y="36"/>
                </a:lnTo>
                <a:lnTo>
                  <a:pt x="452" y="40"/>
                </a:lnTo>
                <a:lnTo>
                  <a:pt x="444" y="40"/>
                </a:lnTo>
                <a:lnTo>
                  <a:pt x="432" y="44"/>
                </a:lnTo>
                <a:lnTo>
                  <a:pt x="416" y="44"/>
                </a:lnTo>
                <a:lnTo>
                  <a:pt x="400" y="48"/>
                </a:lnTo>
                <a:lnTo>
                  <a:pt x="384" y="48"/>
                </a:lnTo>
                <a:lnTo>
                  <a:pt x="372" y="48"/>
                </a:lnTo>
                <a:lnTo>
                  <a:pt x="360" y="52"/>
                </a:lnTo>
                <a:lnTo>
                  <a:pt x="348" y="52"/>
                </a:lnTo>
                <a:lnTo>
                  <a:pt x="332" y="52"/>
                </a:lnTo>
                <a:lnTo>
                  <a:pt x="316" y="56"/>
                </a:lnTo>
                <a:lnTo>
                  <a:pt x="300" y="56"/>
                </a:lnTo>
                <a:lnTo>
                  <a:pt x="280" y="56"/>
                </a:lnTo>
                <a:lnTo>
                  <a:pt x="260" y="60"/>
                </a:lnTo>
                <a:lnTo>
                  <a:pt x="260" y="60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0" name="Freeform 505">
            <a:extLst>
              <a:ext uri="{FF2B5EF4-FFF2-40B4-BE49-F238E27FC236}">
                <a16:creationId xmlns:a16="http://schemas.microsoft.com/office/drawing/2014/main" id="{026FBD50-A4A1-48D8-9381-2FFCC4992405}"/>
              </a:ext>
            </a:extLst>
          </p:cNvPr>
          <p:cNvSpPr>
            <a:spLocks/>
          </p:cNvSpPr>
          <p:nvPr/>
        </p:nvSpPr>
        <p:spPr bwMode="auto">
          <a:xfrm>
            <a:off x="5044914" y="4015629"/>
            <a:ext cx="964828" cy="992913"/>
          </a:xfrm>
          <a:custGeom>
            <a:avLst/>
            <a:gdLst>
              <a:gd name="T0" fmla="*/ 252 w 252"/>
              <a:gd name="T1" fmla="*/ 36 h 212"/>
              <a:gd name="T2" fmla="*/ 248 w 252"/>
              <a:gd name="T3" fmla="*/ 44 h 212"/>
              <a:gd name="T4" fmla="*/ 240 w 252"/>
              <a:gd name="T5" fmla="*/ 52 h 212"/>
              <a:gd name="T6" fmla="*/ 228 w 252"/>
              <a:gd name="T7" fmla="*/ 64 h 212"/>
              <a:gd name="T8" fmla="*/ 216 w 252"/>
              <a:gd name="T9" fmla="*/ 80 h 212"/>
              <a:gd name="T10" fmla="*/ 200 w 252"/>
              <a:gd name="T11" fmla="*/ 96 h 212"/>
              <a:gd name="T12" fmla="*/ 180 w 252"/>
              <a:gd name="T13" fmla="*/ 112 h 212"/>
              <a:gd name="T14" fmla="*/ 160 w 252"/>
              <a:gd name="T15" fmla="*/ 128 h 212"/>
              <a:gd name="T16" fmla="*/ 140 w 252"/>
              <a:gd name="T17" fmla="*/ 144 h 212"/>
              <a:gd name="T18" fmla="*/ 120 w 252"/>
              <a:gd name="T19" fmla="*/ 160 h 212"/>
              <a:gd name="T20" fmla="*/ 96 w 252"/>
              <a:gd name="T21" fmla="*/ 172 h 212"/>
              <a:gd name="T22" fmla="*/ 76 w 252"/>
              <a:gd name="T23" fmla="*/ 188 h 212"/>
              <a:gd name="T24" fmla="*/ 52 w 252"/>
              <a:gd name="T25" fmla="*/ 196 h 212"/>
              <a:gd name="T26" fmla="*/ 40 w 252"/>
              <a:gd name="T27" fmla="*/ 204 h 212"/>
              <a:gd name="T28" fmla="*/ 32 w 252"/>
              <a:gd name="T29" fmla="*/ 208 h 212"/>
              <a:gd name="T30" fmla="*/ 24 w 252"/>
              <a:gd name="T31" fmla="*/ 208 h 212"/>
              <a:gd name="T32" fmla="*/ 16 w 252"/>
              <a:gd name="T33" fmla="*/ 212 h 212"/>
              <a:gd name="T34" fmla="*/ 8 w 252"/>
              <a:gd name="T35" fmla="*/ 212 h 212"/>
              <a:gd name="T36" fmla="*/ 4 w 252"/>
              <a:gd name="T37" fmla="*/ 212 h 212"/>
              <a:gd name="T38" fmla="*/ 0 w 252"/>
              <a:gd name="T39" fmla="*/ 212 h 212"/>
              <a:gd name="T40" fmla="*/ 0 w 252"/>
              <a:gd name="T41" fmla="*/ 208 h 212"/>
              <a:gd name="T42" fmla="*/ 0 w 252"/>
              <a:gd name="T43" fmla="*/ 208 h 212"/>
              <a:gd name="T44" fmla="*/ 0 w 252"/>
              <a:gd name="T45" fmla="*/ 204 h 212"/>
              <a:gd name="T46" fmla="*/ 4 w 252"/>
              <a:gd name="T47" fmla="*/ 200 h 212"/>
              <a:gd name="T48" fmla="*/ 8 w 252"/>
              <a:gd name="T49" fmla="*/ 196 h 212"/>
              <a:gd name="T50" fmla="*/ 12 w 252"/>
              <a:gd name="T51" fmla="*/ 188 h 212"/>
              <a:gd name="T52" fmla="*/ 20 w 252"/>
              <a:gd name="T53" fmla="*/ 184 h 212"/>
              <a:gd name="T54" fmla="*/ 28 w 252"/>
              <a:gd name="T55" fmla="*/ 176 h 212"/>
              <a:gd name="T56" fmla="*/ 40 w 252"/>
              <a:gd name="T57" fmla="*/ 168 h 212"/>
              <a:gd name="T58" fmla="*/ 64 w 252"/>
              <a:gd name="T59" fmla="*/ 152 h 212"/>
              <a:gd name="T60" fmla="*/ 84 w 252"/>
              <a:gd name="T61" fmla="*/ 136 h 212"/>
              <a:gd name="T62" fmla="*/ 100 w 252"/>
              <a:gd name="T63" fmla="*/ 124 h 212"/>
              <a:gd name="T64" fmla="*/ 112 w 252"/>
              <a:gd name="T65" fmla="*/ 108 h 212"/>
              <a:gd name="T66" fmla="*/ 140 w 252"/>
              <a:gd name="T67" fmla="*/ 84 h 212"/>
              <a:gd name="T68" fmla="*/ 160 w 252"/>
              <a:gd name="T69" fmla="*/ 56 h 212"/>
              <a:gd name="T70" fmla="*/ 164 w 252"/>
              <a:gd name="T71" fmla="*/ 48 h 212"/>
              <a:gd name="T72" fmla="*/ 168 w 252"/>
              <a:gd name="T73" fmla="*/ 44 h 212"/>
              <a:gd name="T74" fmla="*/ 172 w 252"/>
              <a:gd name="T75" fmla="*/ 36 h 212"/>
              <a:gd name="T76" fmla="*/ 176 w 252"/>
              <a:gd name="T77" fmla="*/ 32 h 212"/>
              <a:gd name="T78" fmla="*/ 176 w 252"/>
              <a:gd name="T79" fmla="*/ 24 h 212"/>
              <a:gd name="T80" fmla="*/ 172 w 252"/>
              <a:gd name="T81" fmla="*/ 20 h 212"/>
              <a:gd name="T82" fmla="*/ 168 w 252"/>
              <a:gd name="T83" fmla="*/ 16 h 212"/>
              <a:gd name="T84" fmla="*/ 168 w 252"/>
              <a:gd name="T85" fmla="*/ 12 h 212"/>
              <a:gd name="T86" fmla="*/ 172 w 252"/>
              <a:gd name="T87" fmla="*/ 8 h 212"/>
              <a:gd name="T88" fmla="*/ 176 w 252"/>
              <a:gd name="T89" fmla="*/ 4 h 212"/>
              <a:gd name="T90" fmla="*/ 180 w 252"/>
              <a:gd name="T91" fmla="*/ 0 h 212"/>
              <a:gd name="T92" fmla="*/ 192 w 252"/>
              <a:gd name="T93" fmla="*/ 0 h 212"/>
              <a:gd name="T94" fmla="*/ 204 w 252"/>
              <a:gd name="T95" fmla="*/ 4 h 212"/>
              <a:gd name="T96" fmla="*/ 220 w 252"/>
              <a:gd name="T97" fmla="*/ 8 h 212"/>
              <a:gd name="T98" fmla="*/ 232 w 252"/>
              <a:gd name="T99" fmla="*/ 12 h 212"/>
              <a:gd name="T100" fmla="*/ 244 w 252"/>
              <a:gd name="T101" fmla="*/ 20 h 212"/>
              <a:gd name="T102" fmla="*/ 248 w 252"/>
              <a:gd name="T103" fmla="*/ 24 h 212"/>
              <a:gd name="T104" fmla="*/ 248 w 252"/>
              <a:gd name="T105" fmla="*/ 24 h 212"/>
              <a:gd name="T106" fmla="*/ 252 w 252"/>
              <a:gd name="T107" fmla="*/ 28 h 212"/>
              <a:gd name="T108" fmla="*/ 252 w 252"/>
              <a:gd name="T109" fmla="*/ 36 h 212"/>
              <a:gd name="T110" fmla="*/ 252 w 252"/>
              <a:gd name="T111" fmla="*/ 36 h 2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252" h="212">
                <a:moveTo>
                  <a:pt x="252" y="36"/>
                </a:moveTo>
                <a:lnTo>
                  <a:pt x="248" y="44"/>
                </a:lnTo>
                <a:lnTo>
                  <a:pt x="240" y="52"/>
                </a:lnTo>
                <a:lnTo>
                  <a:pt x="228" y="64"/>
                </a:lnTo>
                <a:lnTo>
                  <a:pt x="216" y="80"/>
                </a:lnTo>
                <a:lnTo>
                  <a:pt x="200" y="96"/>
                </a:lnTo>
                <a:lnTo>
                  <a:pt x="180" y="112"/>
                </a:lnTo>
                <a:lnTo>
                  <a:pt x="160" y="128"/>
                </a:lnTo>
                <a:lnTo>
                  <a:pt x="140" y="144"/>
                </a:lnTo>
                <a:lnTo>
                  <a:pt x="120" y="160"/>
                </a:lnTo>
                <a:lnTo>
                  <a:pt x="96" y="172"/>
                </a:lnTo>
                <a:lnTo>
                  <a:pt x="76" y="188"/>
                </a:lnTo>
                <a:lnTo>
                  <a:pt x="52" y="196"/>
                </a:lnTo>
                <a:lnTo>
                  <a:pt x="40" y="204"/>
                </a:lnTo>
                <a:lnTo>
                  <a:pt x="32" y="208"/>
                </a:lnTo>
                <a:lnTo>
                  <a:pt x="24" y="208"/>
                </a:lnTo>
                <a:lnTo>
                  <a:pt x="16" y="212"/>
                </a:lnTo>
                <a:lnTo>
                  <a:pt x="8" y="212"/>
                </a:lnTo>
                <a:lnTo>
                  <a:pt x="4" y="212"/>
                </a:lnTo>
                <a:lnTo>
                  <a:pt x="0" y="212"/>
                </a:lnTo>
                <a:lnTo>
                  <a:pt x="0" y="208"/>
                </a:lnTo>
                <a:lnTo>
                  <a:pt x="0" y="208"/>
                </a:lnTo>
                <a:lnTo>
                  <a:pt x="0" y="204"/>
                </a:lnTo>
                <a:lnTo>
                  <a:pt x="4" y="200"/>
                </a:lnTo>
                <a:lnTo>
                  <a:pt x="8" y="196"/>
                </a:lnTo>
                <a:lnTo>
                  <a:pt x="12" y="188"/>
                </a:lnTo>
                <a:lnTo>
                  <a:pt x="20" y="184"/>
                </a:lnTo>
                <a:lnTo>
                  <a:pt x="28" y="176"/>
                </a:lnTo>
                <a:lnTo>
                  <a:pt x="40" y="168"/>
                </a:lnTo>
                <a:lnTo>
                  <a:pt x="64" y="152"/>
                </a:lnTo>
                <a:lnTo>
                  <a:pt x="84" y="136"/>
                </a:lnTo>
                <a:lnTo>
                  <a:pt x="100" y="124"/>
                </a:lnTo>
                <a:lnTo>
                  <a:pt x="112" y="108"/>
                </a:lnTo>
                <a:lnTo>
                  <a:pt x="140" y="84"/>
                </a:lnTo>
                <a:lnTo>
                  <a:pt x="160" y="56"/>
                </a:lnTo>
                <a:lnTo>
                  <a:pt x="164" y="48"/>
                </a:lnTo>
                <a:lnTo>
                  <a:pt x="168" y="44"/>
                </a:lnTo>
                <a:lnTo>
                  <a:pt x="172" y="36"/>
                </a:lnTo>
                <a:lnTo>
                  <a:pt x="176" y="32"/>
                </a:lnTo>
                <a:lnTo>
                  <a:pt x="176" y="24"/>
                </a:lnTo>
                <a:lnTo>
                  <a:pt x="172" y="20"/>
                </a:lnTo>
                <a:lnTo>
                  <a:pt x="168" y="16"/>
                </a:lnTo>
                <a:lnTo>
                  <a:pt x="168" y="12"/>
                </a:lnTo>
                <a:lnTo>
                  <a:pt x="172" y="8"/>
                </a:lnTo>
                <a:lnTo>
                  <a:pt x="176" y="4"/>
                </a:lnTo>
                <a:lnTo>
                  <a:pt x="180" y="0"/>
                </a:lnTo>
                <a:lnTo>
                  <a:pt x="192" y="0"/>
                </a:lnTo>
                <a:lnTo>
                  <a:pt x="204" y="4"/>
                </a:lnTo>
                <a:lnTo>
                  <a:pt x="220" y="8"/>
                </a:lnTo>
                <a:lnTo>
                  <a:pt x="232" y="12"/>
                </a:lnTo>
                <a:lnTo>
                  <a:pt x="244" y="20"/>
                </a:lnTo>
                <a:lnTo>
                  <a:pt x="248" y="24"/>
                </a:lnTo>
                <a:lnTo>
                  <a:pt x="248" y="24"/>
                </a:lnTo>
                <a:lnTo>
                  <a:pt x="252" y="28"/>
                </a:lnTo>
                <a:lnTo>
                  <a:pt x="252" y="36"/>
                </a:lnTo>
                <a:lnTo>
                  <a:pt x="252" y="36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2" name="Freeform 506">
            <a:extLst>
              <a:ext uri="{FF2B5EF4-FFF2-40B4-BE49-F238E27FC236}">
                <a16:creationId xmlns:a16="http://schemas.microsoft.com/office/drawing/2014/main" id="{8AA28AD1-6DC8-42DC-BC37-74B522E62DE5}"/>
              </a:ext>
            </a:extLst>
          </p:cNvPr>
          <p:cNvSpPr>
            <a:spLocks/>
          </p:cNvSpPr>
          <p:nvPr/>
        </p:nvSpPr>
        <p:spPr bwMode="auto">
          <a:xfrm>
            <a:off x="5519670" y="4371579"/>
            <a:ext cx="1286437" cy="337216"/>
          </a:xfrm>
          <a:custGeom>
            <a:avLst/>
            <a:gdLst>
              <a:gd name="T0" fmla="*/ 32 w 336"/>
              <a:gd name="T1" fmla="*/ 72 h 72"/>
              <a:gd name="T2" fmla="*/ 28 w 336"/>
              <a:gd name="T3" fmla="*/ 68 h 72"/>
              <a:gd name="T4" fmla="*/ 20 w 336"/>
              <a:gd name="T5" fmla="*/ 60 h 72"/>
              <a:gd name="T6" fmla="*/ 12 w 336"/>
              <a:gd name="T7" fmla="*/ 52 h 72"/>
              <a:gd name="T8" fmla="*/ 0 w 336"/>
              <a:gd name="T9" fmla="*/ 36 h 72"/>
              <a:gd name="T10" fmla="*/ 12 w 336"/>
              <a:gd name="T11" fmla="*/ 36 h 72"/>
              <a:gd name="T12" fmla="*/ 24 w 336"/>
              <a:gd name="T13" fmla="*/ 36 h 72"/>
              <a:gd name="T14" fmla="*/ 36 w 336"/>
              <a:gd name="T15" fmla="*/ 36 h 72"/>
              <a:gd name="T16" fmla="*/ 52 w 336"/>
              <a:gd name="T17" fmla="*/ 32 h 72"/>
              <a:gd name="T18" fmla="*/ 72 w 336"/>
              <a:gd name="T19" fmla="*/ 32 h 72"/>
              <a:gd name="T20" fmla="*/ 92 w 336"/>
              <a:gd name="T21" fmla="*/ 28 h 72"/>
              <a:gd name="T22" fmla="*/ 116 w 336"/>
              <a:gd name="T23" fmla="*/ 24 h 72"/>
              <a:gd name="T24" fmla="*/ 140 w 336"/>
              <a:gd name="T25" fmla="*/ 20 h 72"/>
              <a:gd name="T26" fmla="*/ 164 w 336"/>
              <a:gd name="T27" fmla="*/ 16 h 72"/>
              <a:gd name="T28" fmla="*/ 184 w 336"/>
              <a:gd name="T29" fmla="*/ 12 h 72"/>
              <a:gd name="T30" fmla="*/ 204 w 336"/>
              <a:gd name="T31" fmla="*/ 8 h 72"/>
              <a:gd name="T32" fmla="*/ 224 w 336"/>
              <a:gd name="T33" fmla="*/ 8 h 72"/>
              <a:gd name="T34" fmla="*/ 240 w 336"/>
              <a:gd name="T35" fmla="*/ 4 h 72"/>
              <a:gd name="T36" fmla="*/ 252 w 336"/>
              <a:gd name="T37" fmla="*/ 4 h 72"/>
              <a:gd name="T38" fmla="*/ 264 w 336"/>
              <a:gd name="T39" fmla="*/ 0 h 72"/>
              <a:gd name="T40" fmla="*/ 272 w 336"/>
              <a:gd name="T41" fmla="*/ 0 h 72"/>
              <a:gd name="T42" fmla="*/ 288 w 336"/>
              <a:gd name="T43" fmla="*/ 4 h 72"/>
              <a:gd name="T44" fmla="*/ 300 w 336"/>
              <a:gd name="T45" fmla="*/ 4 h 72"/>
              <a:gd name="T46" fmla="*/ 312 w 336"/>
              <a:gd name="T47" fmla="*/ 4 h 72"/>
              <a:gd name="T48" fmla="*/ 320 w 336"/>
              <a:gd name="T49" fmla="*/ 8 h 72"/>
              <a:gd name="T50" fmla="*/ 328 w 336"/>
              <a:gd name="T51" fmla="*/ 8 h 72"/>
              <a:gd name="T52" fmla="*/ 332 w 336"/>
              <a:gd name="T53" fmla="*/ 12 h 72"/>
              <a:gd name="T54" fmla="*/ 336 w 336"/>
              <a:gd name="T55" fmla="*/ 16 h 72"/>
              <a:gd name="T56" fmla="*/ 336 w 336"/>
              <a:gd name="T57" fmla="*/ 20 h 72"/>
              <a:gd name="T58" fmla="*/ 336 w 336"/>
              <a:gd name="T59" fmla="*/ 24 h 72"/>
              <a:gd name="T60" fmla="*/ 332 w 336"/>
              <a:gd name="T61" fmla="*/ 24 h 72"/>
              <a:gd name="T62" fmla="*/ 332 w 336"/>
              <a:gd name="T63" fmla="*/ 28 h 72"/>
              <a:gd name="T64" fmla="*/ 328 w 336"/>
              <a:gd name="T65" fmla="*/ 28 h 72"/>
              <a:gd name="T66" fmla="*/ 316 w 336"/>
              <a:gd name="T67" fmla="*/ 32 h 72"/>
              <a:gd name="T68" fmla="*/ 304 w 336"/>
              <a:gd name="T69" fmla="*/ 36 h 72"/>
              <a:gd name="T70" fmla="*/ 284 w 336"/>
              <a:gd name="T71" fmla="*/ 40 h 72"/>
              <a:gd name="T72" fmla="*/ 264 w 336"/>
              <a:gd name="T73" fmla="*/ 44 h 72"/>
              <a:gd name="T74" fmla="*/ 240 w 336"/>
              <a:gd name="T75" fmla="*/ 48 h 72"/>
              <a:gd name="T76" fmla="*/ 216 w 336"/>
              <a:gd name="T77" fmla="*/ 52 h 72"/>
              <a:gd name="T78" fmla="*/ 100 w 336"/>
              <a:gd name="T79" fmla="*/ 64 h 72"/>
              <a:gd name="T80" fmla="*/ 88 w 336"/>
              <a:gd name="T81" fmla="*/ 68 h 72"/>
              <a:gd name="T82" fmla="*/ 76 w 336"/>
              <a:gd name="T83" fmla="*/ 68 h 72"/>
              <a:gd name="T84" fmla="*/ 64 w 336"/>
              <a:gd name="T85" fmla="*/ 68 h 72"/>
              <a:gd name="T86" fmla="*/ 56 w 336"/>
              <a:gd name="T87" fmla="*/ 72 h 72"/>
              <a:gd name="T88" fmla="*/ 48 w 336"/>
              <a:gd name="T89" fmla="*/ 72 h 72"/>
              <a:gd name="T90" fmla="*/ 40 w 336"/>
              <a:gd name="T91" fmla="*/ 72 h 72"/>
              <a:gd name="T92" fmla="*/ 36 w 336"/>
              <a:gd name="T93" fmla="*/ 72 h 72"/>
              <a:gd name="T94" fmla="*/ 32 w 336"/>
              <a:gd name="T95" fmla="*/ 72 h 72"/>
              <a:gd name="T96" fmla="*/ 32 w 336"/>
              <a:gd name="T97" fmla="*/ 72 h 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336" h="72">
                <a:moveTo>
                  <a:pt x="32" y="72"/>
                </a:moveTo>
                <a:lnTo>
                  <a:pt x="28" y="68"/>
                </a:lnTo>
                <a:lnTo>
                  <a:pt x="20" y="60"/>
                </a:lnTo>
                <a:lnTo>
                  <a:pt x="12" y="52"/>
                </a:lnTo>
                <a:lnTo>
                  <a:pt x="0" y="36"/>
                </a:lnTo>
                <a:lnTo>
                  <a:pt x="12" y="36"/>
                </a:lnTo>
                <a:lnTo>
                  <a:pt x="24" y="36"/>
                </a:lnTo>
                <a:lnTo>
                  <a:pt x="36" y="36"/>
                </a:lnTo>
                <a:lnTo>
                  <a:pt x="52" y="32"/>
                </a:lnTo>
                <a:lnTo>
                  <a:pt x="72" y="32"/>
                </a:lnTo>
                <a:lnTo>
                  <a:pt x="92" y="28"/>
                </a:lnTo>
                <a:lnTo>
                  <a:pt x="116" y="24"/>
                </a:lnTo>
                <a:lnTo>
                  <a:pt x="140" y="20"/>
                </a:lnTo>
                <a:lnTo>
                  <a:pt x="164" y="16"/>
                </a:lnTo>
                <a:lnTo>
                  <a:pt x="184" y="12"/>
                </a:lnTo>
                <a:lnTo>
                  <a:pt x="204" y="8"/>
                </a:lnTo>
                <a:lnTo>
                  <a:pt x="224" y="8"/>
                </a:lnTo>
                <a:lnTo>
                  <a:pt x="240" y="4"/>
                </a:lnTo>
                <a:lnTo>
                  <a:pt x="252" y="4"/>
                </a:lnTo>
                <a:lnTo>
                  <a:pt x="264" y="0"/>
                </a:lnTo>
                <a:lnTo>
                  <a:pt x="272" y="0"/>
                </a:lnTo>
                <a:lnTo>
                  <a:pt x="288" y="4"/>
                </a:lnTo>
                <a:lnTo>
                  <a:pt x="300" y="4"/>
                </a:lnTo>
                <a:lnTo>
                  <a:pt x="312" y="4"/>
                </a:lnTo>
                <a:lnTo>
                  <a:pt x="320" y="8"/>
                </a:lnTo>
                <a:lnTo>
                  <a:pt x="328" y="8"/>
                </a:lnTo>
                <a:lnTo>
                  <a:pt x="332" y="12"/>
                </a:lnTo>
                <a:lnTo>
                  <a:pt x="336" y="16"/>
                </a:lnTo>
                <a:lnTo>
                  <a:pt x="336" y="20"/>
                </a:lnTo>
                <a:lnTo>
                  <a:pt x="336" y="24"/>
                </a:lnTo>
                <a:lnTo>
                  <a:pt x="332" y="24"/>
                </a:lnTo>
                <a:lnTo>
                  <a:pt x="332" y="28"/>
                </a:lnTo>
                <a:lnTo>
                  <a:pt x="328" y="28"/>
                </a:lnTo>
                <a:lnTo>
                  <a:pt x="316" y="32"/>
                </a:lnTo>
                <a:lnTo>
                  <a:pt x="304" y="36"/>
                </a:lnTo>
                <a:lnTo>
                  <a:pt x="284" y="40"/>
                </a:lnTo>
                <a:lnTo>
                  <a:pt x="264" y="44"/>
                </a:lnTo>
                <a:lnTo>
                  <a:pt x="240" y="48"/>
                </a:lnTo>
                <a:lnTo>
                  <a:pt x="216" y="52"/>
                </a:lnTo>
                <a:lnTo>
                  <a:pt x="100" y="64"/>
                </a:lnTo>
                <a:lnTo>
                  <a:pt x="88" y="68"/>
                </a:lnTo>
                <a:lnTo>
                  <a:pt x="76" y="68"/>
                </a:lnTo>
                <a:lnTo>
                  <a:pt x="64" y="68"/>
                </a:lnTo>
                <a:lnTo>
                  <a:pt x="56" y="72"/>
                </a:lnTo>
                <a:lnTo>
                  <a:pt x="48" y="72"/>
                </a:lnTo>
                <a:lnTo>
                  <a:pt x="40" y="72"/>
                </a:lnTo>
                <a:lnTo>
                  <a:pt x="36" y="72"/>
                </a:lnTo>
                <a:lnTo>
                  <a:pt x="32" y="72"/>
                </a:lnTo>
                <a:lnTo>
                  <a:pt x="32" y="72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3" name="Freeform 507">
            <a:extLst>
              <a:ext uri="{FF2B5EF4-FFF2-40B4-BE49-F238E27FC236}">
                <a16:creationId xmlns:a16="http://schemas.microsoft.com/office/drawing/2014/main" id="{D03E24B2-9C70-4B22-9BB1-617CEC0754BF}"/>
              </a:ext>
            </a:extLst>
          </p:cNvPr>
          <p:cNvSpPr>
            <a:spLocks/>
          </p:cNvSpPr>
          <p:nvPr/>
        </p:nvSpPr>
        <p:spPr bwMode="auto">
          <a:xfrm>
            <a:off x="5703447" y="4577655"/>
            <a:ext cx="245036" cy="1161520"/>
          </a:xfrm>
          <a:custGeom>
            <a:avLst/>
            <a:gdLst>
              <a:gd name="T0" fmla="*/ 8 w 64"/>
              <a:gd name="T1" fmla="*/ 160 h 248"/>
              <a:gd name="T2" fmla="*/ 8 w 64"/>
              <a:gd name="T3" fmla="*/ 144 h 248"/>
              <a:gd name="T4" fmla="*/ 12 w 64"/>
              <a:gd name="T5" fmla="*/ 124 h 248"/>
              <a:gd name="T6" fmla="*/ 12 w 64"/>
              <a:gd name="T7" fmla="*/ 112 h 248"/>
              <a:gd name="T8" fmla="*/ 12 w 64"/>
              <a:gd name="T9" fmla="*/ 96 h 248"/>
              <a:gd name="T10" fmla="*/ 12 w 64"/>
              <a:gd name="T11" fmla="*/ 88 h 248"/>
              <a:gd name="T12" fmla="*/ 12 w 64"/>
              <a:gd name="T13" fmla="*/ 80 h 248"/>
              <a:gd name="T14" fmla="*/ 12 w 64"/>
              <a:gd name="T15" fmla="*/ 72 h 248"/>
              <a:gd name="T16" fmla="*/ 8 w 64"/>
              <a:gd name="T17" fmla="*/ 60 h 248"/>
              <a:gd name="T18" fmla="*/ 8 w 64"/>
              <a:gd name="T19" fmla="*/ 48 h 248"/>
              <a:gd name="T20" fmla="*/ 8 w 64"/>
              <a:gd name="T21" fmla="*/ 32 h 248"/>
              <a:gd name="T22" fmla="*/ 4 w 64"/>
              <a:gd name="T23" fmla="*/ 16 h 248"/>
              <a:gd name="T24" fmla="*/ 4 w 64"/>
              <a:gd name="T25" fmla="*/ 0 h 248"/>
              <a:gd name="T26" fmla="*/ 16 w 64"/>
              <a:gd name="T27" fmla="*/ 4 h 248"/>
              <a:gd name="T28" fmla="*/ 28 w 64"/>
              <a:gd name="T29" fmla="*/ 12 h 248"/>
              <a:gd name="T30" fmla="*/ 40 w 64"/>
              <a:gd name="T31" fmla="*/ 16 h 248"/>
              <a:gd name="T32" fmla="*/ 48 w 64"/>
              <a:gd name="T33" fmla="*/ 20 h 248"/>
              <a:gd name="T34" fmla="*/ 56 w 64"/>
              <a:gd name="T35" fmla="*/ 24 h 248"/>
              <a:gd name="T36" fmla="*/ 60 w 64"/>
              <a:gd name="T37" fmla="*/ 28 h 248"/>
              <a:gd name="T38" fmla="*/ 64 w 64"/>
              <a:gd name="T39" fmla="*/ 28 h 248"/>
              <a:gd name="T40" fmla="*/ 64 w 64"/>
              <a:gd name="T41" fmla="*/ 32 h 248"/>
              <a:gd name="T42" fmla="*/ 64 w 64"/>
              <a:gd name="T43" fmla="*/ 36 h 248"/>
              <a:gd name="T44" fmla="*/ 64 w 64"/>
              <a:gd name="T45" fmla="*/ 40 h 248"/>
              <a:gd name="T46" fmla="*/ 64 w 64"/>
              <a:gd name="T47" fmla="*/ 48 h 248"/>
              <a:gd name="T48" fmla="*/ 60 w 64"/>
              <a:gd name="T49" fmla="*/ 56 h 248"/>
              <a:gd name="T50" fmla="*/ 60 w 64"/>
              <a:gd name="T51" fmla="*/ 64 h 248"/>
              <a:gd name="T52" fmla="*/ 60 w 64"/>
              <a:gd name="T53" fmla="*/ 72 h 248"/>
              <a:gd name="T54" fmla="*/ 60 w 64"/>
              <a:gd name="T55" fmla="*/ 80 h 248"/>
              <a:gd name="T56" fmla="*/ 60 w 64"/>
              <a:gd name="T57" fmla="*/ 88 h 248"/>
              <a:gd name="T58" fmla="*/ 60 w 64"/>
              <a:gd name="T59" fmla="*/ 96 h 248"/>
              <a:gd name="T60" fmla="*/ 60 w 64"/>
              <a:gd name="T61" fmla="*/ 108 h 248"/>
              <a:gd name="T62" fmla="*/ 60 w 64"/>
              <a:gd name="T63" fmla="*/ 120 h 248"/>
              <a:gd name="T64" fmla="*/ 56 w 64"/>
              <a:gd name="T65" fmla="*/ 148 h 248"/>
              <a:gd name="T66" fmla="*/ 56 w 64"/>
              <a:gd name="T67" fmla="*/ 168 h 248"/>
              <a:gd name="T68" fmla="*/ 56 w 64"/>
              <a:gd name="T69" fmla="*/ 192 h 248"/>
              <a:gd name="T70" fmla="*/ 52 w 64"/>
              <a:gd name="T71" fmla="*/ 212 h 248"/>
              <a:gd name="T72" fmla="*/ 52 w 64"/>
              <a:gd name="T73" fmla="*/ 220 h 248"/>
              <a:gd name="T74" fmla="*/ 52 w 64"/>
              <a:gd name="T75" fmla="*/ 228 h 248"/>
              <a:gd name="T76" fmla="*/ 48 w 64"/>
              <a:gd name="T77" fmla="*/ 232 h 248"/>
              <a:gd name="T78" fmla="*/ 48 w 64"/>
              <a:gd name="T79" fmla="*/ 240 h 248"/>
              <a:gd name="T80" fmla="*/ 48 w 64"/>
              <a:gd name="T81" fmla="*/ 244 h 248"/>
              <a:gd name="T82" fmla="*/ 44 w 64"/>
              <a:gd name="T83" fmla="*/ 244 h 248"/>
              <a:gd name="T84" fmla="*/ 40 w 64"/>
              <a:gd name="T85" fmla="*/ 248 h 248"/>
              <a:gd name="T86" fmla="*/ 40 w 64"/>
              <a:gd name="T87" fmla="*/ 248 h 248"/>
              <a:gd name="T88" fmla="*/ 32 w 64"/>
              <a:gd name="T89" fmla="*/ 248 h 248"/>
              <a:gd name="T90" fmla="*/ 28 w 64"/>
              <a:gd name="T91" fmla="*/ 244 h 248"/>
              <a:gd name="T92" fmla="*/ 20 w 64"/>
              <a:gd name="T93" fmla="*/ 236 h 248"/>
              <a:gd name="T94" fmla="*/ 16 w 64"/>
              <a:gd name="T95" fmla="*/ 228 h 248"/>
              <a:gd name="T96" fmla="*/ 8 w 64"/>
              <a:gd name="T97" fmla="*/ 220 h 248"/>
              <a:gd name="T98" fmla="*/ 4 w 64"/>
              <a:gd name="T99" fmla="*/ 216 h 248"/>
              <a:gd name="T100" fmla="*/ 0 w 64"/>
              <a:gd name="T101" fmla="*/ 208 h 248"/>
              <a:gd name="T102" fmla="*/ 0 w 64"/>
              <a:gd name="T103" fmla="*/ 204 h 248"/>
              <a:gd name="T104" fmla="*/ 0 w 64"/>
              <a:gd name="T105" fmla="*/ 196 h 248"/>
              <a:gd name="T106" fmla="*/ 0 w 64"/>
              <a:gd name="T107" fmla="*/ 188 h 248"/>
              <a:gd name="T108" fmla="*/ 4 w 64"/>
              <a:gd name="T109" fmla="*/ 176 h 248"/>
              <a:gd name="T110" fmla="*/ 8 w 64"/>
              <a:gd name="T111" fmla="*/ 160 h 248"/>
              <a:gd name="T112" fmla="*/ 8 w 64"/>
              <a:gd name="T113" fmla="*/ 160 h 2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64" h="248">
                <a:moveTo>
                  <a:pt x="8" y="160"/>
                </a:moveTo>
                <a:lnTo>
                  <a:pt x="8" y="144"/>
                </a:lnTo>
                <a:lnTo>
                  <a:pt x="12" y="124"/>
                </a:lnTo>
                <a:lnTo>
                  <a:pt x="12" y="112"/>
                </a:lnTo>
                <a:lnTo>
                  <a:pt x="12" y="96"/>
                </a:lnTo>
                <a:lnTo>
                  <a:pt x="12" y="88"/>
                </a:lnTo>
                <a:lnTo>
                  <a:pt x="12" y="80"/>
                </a:lnTo>
                <a:lnTo>
                  <a:pt x="12" y="72"/>
                </a:lnTo>
                <a:lnTo>
                  <a:pt x="8" y="60"/>
                </a:lnTo>
                <a:lnTo>
                  <a:pt x="8" y="48"/>
                </a:lnTo>
                <a:lnTo>
                  <a:pt x="8" y="32"/>
                </a:lnTo>
                <a:lnTo>
                  <a:pt x="4" y="16"/>
                </a:lnTo>
                <a:lnTo>
                  <a:pt x="4" y="0"/>
                </a:lnTo>
                <a:lnTo>
                  <a:pt x="16" y="4"/>
                </a:lnTo>
                <a:lnTo>
                  <a:pt x="28" y="12"/>
                </a:lnTo>
                <a:lnTo>
                  <a:pt x="40" y="16"/>
                </a:lnTo>
                <a:lnTo>
                  <a:pt x="48" y="20"/>
                </a:lnTo>
                <a:lnTo>
                  <a:pt x="56" y="24"/>
                </a:lnTo>
                <a:lnTo>
                  <a:pt x="60" y="28"/>
                </a:lnTo>
                <a:lnTo>
                  <a:pt x="64" y="28"/>
                </a:lnTo>
                <a:lnTo>
                  <a:pt x="64" y="32"/>
                </a:lnTo>
                <a:lnTo>
                  <a:pt x="64" y="36"/>
                </a:lnTo>
                <a:lnTo>
                  <a:pt x="64" y="40"/>
                </a:lnTo>
                <a:lnTo>
                  <a:pt x="64" y="48"/>
                </a:lnTo>
                <a:lnTo>
                  <a:pt x="60" y="56"/>
                </a:lnTo>
                <a:lnTo>
                  <a:pt x="60" y="64"/>
                </a:lnTo>
                <a:lnTo>
                  <a:pt x="60" y="72"/>
                </a:lnTo>
                <a:lnTo>
                  <a:pt x="60" y="80"/>
                </a:lnTo>
                <a:lnTo>
                  <a:pt x="60" y="88"/>
                </a:lnTo>
                <a:lnTo>
                  <a:pt x="60" y="96"/>
                </a:lnTo>
                <a:lnTo>
                  <a:pt x="60" y="108"/>
                </a:lnTo>
                <a:lnTo>
                  <a:pt x="60" y="120"/>
                </a:lnTo>
                <a:lnTo>
                  <a:pt x="56" y="148"/>
                </a:lnTo>
                <a:lnTo>
                  <a:pt x="56" y="168"/>
                </a:lnTo>
                <a:lnTo>
                  <a:pt x="56" y="192"/>
                </a:lnTo>
                <a:lnTo>
                  <a:pt x="52" y="212"/>
                </a:lnTo>
                <a:lnTo>
                  <a:pt x="52" y="220"/>
                </a:lnTo>
                <a:lnTo>
                  <a:pt x="52" y="228"/>
                </a:lnTo>
                <a:lnTo>
                  <a:pt x="48" y="232"/>
                </a:lnTo>
                <a:lnTo>
                  <a:pt x="48" y="240"/>
                </a:lnTo>
                <a:lnTo>
                  <a:pt x="48" y="244"/>
                </a:lnTo>
                <a:lnTo>
                  <a:pt x="44" y="244"/>
                </a:lnTo>
                <a:lnTo>
                  <a:pt x="40" y="248"/>
                </a:lnTo>
                <a:lnTo>
                  <a:pt x="40" y="248"/>
                </a:lnTo>
                <a:lnTo>
                  <a:pt x="32" y="248"/>
                </a:lnTo>
                <a:lnTo>
                  <a:pt x="28" y="244"/>
                </a:lnTo>
                <a:lnTo>
                  <a:pt x="20" y="236"/>
                </a:lnTo>
                <a:lnTo>
                  <a:pt x="16" y="228"/>
                </a:lnTo>
                <a:lnTo>
                  <a:pt x="8" y="220"/>
                </a:lnTo>
                <a:lnTo>
                  <a:pt x="4" y="216"/>
                </a:lnTo>
                <a:lnTo>
                  <a:pt x="0" y="208"/>
                </a:lnTo>
                <a:lnTo>
                  <a:pt x="0" y="204"/>
                </a:lnTo>
                <a:lnTo>
                  <a:pt x="0" y="196"/>
                </a:lnTo>
                <a:lnTo>
                  <a:pt x="0" y="188"/>
                </a:lnTo>
                <a:lnTo>
                  <a:pt x="4" y="176"/>
                </a:lnTo>
                <a:lnTo>
                  <a:pt x="8" y="160"/>
                </a:lnTo>
                <a:lnTo>
                  <a:pt x="8" y="160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4" name="Freeform 508">
            <a:extLst>
              <a:ext uri="{FF2B5EF4-FFF2-40B4-BE49-F238E27FC236}">
                <a16:creationId xmlns:a16="http://schemas.microsoft.com/office/drawing/2014/main" id="{750E2766-3902-4E85-8962-D1216971181A}"/>
              </a:ext>
            </a:extLst>
          </p:cNvPr>
          <p:cNvSpPr>
            <a:spLocks/>
          </p:cNvSpPr>
          <p:nvPr/>
        </p:nvSpPr>
        <p:spPr bwMode="auto">
          <a:xfrm>
            <a:off x="5825965" y="4764997"/>
            <a:ext cx="719792" cy="243545"/>
          </a:xfrm>
          <a:custGeom>
            <a:avLst/>
            <a:gdLst>
              <a:gd name="T0" fmla="*/ 0 w 188"/>
              <a:gd name="T1" fmla="*/ 20 h 52"/>
              <a:gd name="T2" fmla="*/ 16 w 188"/>
              <a:gd name="T3" fmla="*/ 20 h 52"/>
              <a:gd name="T4" fmla="*/ 36 w 188"/>
              <a:gd name="T5" fmla="*/ 16 h 52"/>
              <a:gd name="T6" fmla="*/ 56 w 188"/>
              <a:gd name="T7" fmla="*/ 16 h 52"/>
              <a:gd name="T8" fmla="*/ 80 w 188"/>
              <a:gd name="T9" fmla="*/ 12 h 52"/>
              <a:gd name="T10" fmla="*/ 88 w 188"/>
              <a:gd name="T11" fmla="*/ 8 h 52"/>
              <a:gd name="T12" fmla="*/ 100 w 188"/>
              <a:gd name="T13" fmla="*/ 4 h 52"/>
              <a:gd name="T14" fmla="*/ 108 w 188"/>
              <a:gd name="T15" fmla="*/ 4 h 52"/>
              <a:gd name="T16" fmla="*/ 116 w 188"/>
              <a:gd name="T17" fmla="*/ 4 h 52"/>
              <a:gd name="T18" fmla="*/ 120 w 188"/>
              <a:gd name="T19" fmla="*/ 0 h 52"/>
              <a:gd name="T20" fmla="*/ 124 w 188"/>
              <a:gd name="T21" fmla="*/ 0 h 52"/>
              <a:gd name="T22" fmla="*/ 128 w 188"/>
              <a:gd name="T23" fmla="*/ 0 h 52"/>
              <a:gd name="T24" fmla="*/ 132 w 188"/>
              <a:gd name="T25" fmla="*/ 0 h 52"/>
              <a:gd name="T26" fmla="*/ 136 w 188"/>
              <a:gd name="T27" fmla="*/ 0 h 52"/>
              <a:gd name="T28" fmla="*/ 144 w 188"/>
              <a:gd name="T29" fmla="*/ 4 h 52"/>
              <a:gd name="T30" fmla="*/ 152 w 188"/>
              <a:gd name="T31" fmla="*/ 4 h 52"/>
              <a:gd name="T32" fmla="*/ 164 w 188"/>
              <a:gd name="T33" fmla="*/ 4 h 52"/>
              <a:gd name="T34" fmla="*/ 176 w 188"/>
              <a:gd name="T35" fmla="*/ 8 h 52"/>
              <a:gd name="T36" fmla="*/ 180 w 188"/>
              <a:gd name="T37" fmla="*/ 12 h 52"/>
              <a:gd name="T38" fmla="*/ 188 w 188"/>
              <a:gd name="T39" fmla="*/ 16 h 52"/>
              <a:gd name="T40" fmla="*/ 188 w 188"/>
              <a:gd name="T41" fmla="*/ 20 h 52"/>
              <a:gd name="T42" fmla="*/ 188 w 188"/>
              <a:gd name="T43" fmla="*/ 24 h 52"/>
              <a:gd name="T44" fmla="*/ 184 w 188"/>
              <a:gd name="T45" fmla="*/ 28 h 52"/>
              <a:gd name="T46" fmla="*/ 176 w 188"/>
              <a:gd name="T47" fmla="*/ 28 h 52"/>
              <a:gd name="T48" fmla="*/ 168 w 188"/>
              <a:gd name="T49" fmla="*/ 32 h 52"/>
              <a:gd name="T50" fmla="*/ 156 w 188"/>
              <a:gd name="T51" fmla="*/ 36 h 52"/>
              <a:gd name="T52" fmla="*/ 144 w 188"/>
              <a:gd name="T53" fmla="*/ 36 h 52"/>
              <a:gd name="T54" fmla="*/ 128 w 188"/>
              <a:gd name="T55" fmla="*/ 40 h 52"/>
              <a:gd name="T56" fmla="*/ 112 w 188"/>
              <a:gd name="T57" fmla="*/ 44 h 52"/>
              <a:gd name="T58" fmla="*/ 92 w 188"/>
              <a:gd name="T59" fmla="*/ 44 h 52"/>
              <a:gd name="T60" fmla="*/ 76 w 188"/>
              <a:gd name="T61" fmla="*/ 48 h 52"/>
              <a:gd name="T62" fmla="*/ 60 w 188"/>
              <a:gd name="T63" fmla="*/ 48 h 52"/>
              <a:gd name="T64" fmla="*/ 48 w 188"/>
              <a:gd name="T65" fmla="*/ 48 h 52"/>
              <a:gd name="T66" fmla="*/ 32 w 188"/>
              <a:gd name="T67" fmla="*/ 52 h 52"/>
              <a:gd name="T68" fmla="*/ 20 w 188"/>
              <a:gd name="T69" fmla="*/ 52 h 52"/>
              <a:gd name="T70" fmla="*/ 12 w 188"/>
              <a:gd name="T71" fmla="*/ 52 h 52"/>
              <a:gd name="T72" fmla="*/ 0 w 188"/>
              <a:gd name="T73" fmla="*/ 52 h 52"/>
              <a:gd name="T74" fmla="*/ 0 w 188"/>
              <a:gd name="T75" fmla="*/ 20 h 52"/>
              <a:gd name="T76" fmla="*/ 0 w 188"/>
              <a:gd name="T77" fmla="*/ 20 h 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88" h="52">
                <a:moveTo>
                  <a:pt x="0" y="20"/>
                </a:moveTo>
                <a:lnTo>
                  <a:pt x="16" y="20"/>
                </a:lnTo>
                <a:lnTo>
                  <a:pt x="36" y="16"/>
                </a:lnTo>
                <a:lnTo>
                  <a:pt x="56" y="16"/>
                </a:lnTo>
                <a:lnTo>
                  <a:pt x="80" y="12"/>
                </a:lnTo>
                <a:lnTo>
                  <a:pt x="88" y="8"/>
                </a:lnTo>
                <a:lnTo>
                  <a:pt x="100" y="4"/>
                </a:lnTo>
                <a:lnTo>
                  <a:pt x="108" y="4"/>
                </a:lnTo>
                <a:lnTo>
                  <a:pt x="116" y="4"/>
                </a:lnTo>
                <a:lnTo>
                  <a:pt x="120" y="0"/>
                </a:lnTo>
                <a:lnTo>
                  <a:pt x="124" y="0"/>
                </a:lnTo>
                <a:lnTo>
                  <a:pt x="128" y="0"/>
                </a:lnTo>
                <a:lnTo>
                  <a:pt x="132" y="0"/>
                </a:lnTo>
                <a:lnTo>
                  <a:pt x="136" y="0"/>
                </a:lnTo>
                <a:lnTo>
                  <a:pt x="144" y="4"/>
                </a:lnTo>
                <a:lnTo>
                  <a:pt x="152" y="4"/>
                </a:lnTo>
                <a:lnTo>
                  <a:pt x="164" y="4"/>
                </a:lnTo>
                <a:lnTo>
                  <a:pt x="176" y="8"/>
                </a:lnTo>
                <a:lnTo>
                  <a:pt x="180" y="12"/>
                </a:lnTo>
                <a:lnTo>
                  <a:pt x="188" y="16"/>
                </a:lnTo>
                <a:lnTo>
                  <a:pt x="188" y="20"/>
                </a:lnTo>
                <a:lnTo>
                  <a:pt x="188" y="24"/>
                </a:lnTo>
                <a:lnTo>
                  <a:pt x="184" y="28"/>
                </a:lnTo>
                <a:lnTo>
                  <a:pt x="176" y="28"/>
                </a:lnTo>
                <a:lnTo>
                  <a:pt x="168" y="32"/>
                </a:lnTo>
                <a:lnTo>
                  <a:pt x="156" y="36"/>
                </a:lnTo>
                <a:lnTo>
                  <a:pt x="144" y="36"/>
                </a:lnTo>
                <a:lnTo>
                  <a:pt x="128" y="40"/>
                </a:lnTo>
                <a:lnTo>
                  <a:pt x="112" y="44"/>
                </a:lnTo>
                <a:lnTo>
                  <a:pt x="92" y="44"/>
                </a:lnTo>
                <a:lnTo>
                  <a:pt x="76" y="48"/>
                </a:lnTo>
                <a:lnTo>
                  <a:pt x="60" y="48"/>
                </a:lnTo>
                <a:lnTo>
                  <a:pt x="48" y="48"/>
                </a:lnTo>
                <a:lnTo>
                  <a:pt x="32" y="52"/>
                </a:lnTo>
                <a:lnTo>
                  <a:pt x="20" y="52"/>
                </a:lnTo>
                <a:lnTo>
                  <a:pt x="12" y="52"/>
                </a:lnTo>
                <a:lnTo>
                  <a:pt x="0" y="52"/>
                </a:lnTo>
                <a:lnTo>
                  <a:pt x="0" y="20"/>
                </a:lnTo>
                <a:lnTo>
                  <a:pt x="0" y="20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5" name="Freeform 509">
            <a:extLst>
              <a:ext uri="{FF2B5EF4-FFF2-40B4-BE49-F238E27FC236}">
                <a16:creationId xmlns:a16="http://schemas.microsoft.com/office/drawing/2014/main" id="{CDA2D97C-EE28-475D-81BB-E73BA75ECBCA}"/>
              </a:ext>
            </a:extLst>
          </p:cNvPr>
          <p:cNvSpPr>
            <a:spLocks/>
          </p:cNvSpPr>
          <p:nvPr/>
        </p:nvSpPr>
        <p:spPr bwMode="auto">
          <a:xfrm>
            <a:off x="5795335" y="5120947"/>
            <a:ext cx="765736" cy="206076"/>
          </a:xfrm>
          <a:custGeom>
            <a:avLst/>
            <a:gdLst>
              <a:gd name="T0" fmla="*/ 124 w 200"/>
              <a:gd name="T1" fmla="*/ 36 h 44"/>
              <a:gd name="T2" fmla="*/ 88 w 200"/>
              <a:gd name="T3" fmla="*/ 40 h 44"/>
              <a:gd name="T4" fmla="*/ 56 w 200"/>
              <a:gd name="T5" fmla="*/ 44 h 44"/>
              <a:gd name="T6" fmla="*/ 28 w 200"/>
              <a:gd name="T7" fmla="*/ 44 h 44"/>
              <a:gd name="T8" fmla="*/ 12 w 200"/>
              <a:gd name="T9" fmla="*/ 44 h 44"/>
              <a:gd name="T10" fmla="*/ 0 w 200"/>
              <a:gd name="T11" fmla="*/ 44 h 44"/>
              <a:gd name="T12" fmla="*/ 0 w 200"/>
              <a:gd name="T13" fmla="*/ 16 h 44"/>
              <a:gd name="T14" fmla="*/ 20 w 200"/>
              <a:gd name="T15" fmla="*/ 16 h 44"/>
              <a:gd name="T16" fmla="*/ 40 w 200"/>
              <a:gd name="T17" fmla="*/ 16 h 44"/>
              <a:gd name="T18" fmla="*/ 64 w 200"/>
              <a:gd name="T19" fmla="*/ 12 h 44"/>
              <a:gd name="T20" fmla="*/ 88 w 200"/>
              <a:gd name="T21" fmla="*/ 8 h 44"/>
              <a:gd name="T22" fmla="*/ 108 w 200"/>
              <a:gd name="T23" fmla="*/ 4 h 44"/>
              <a:gd name="T24" fmla="*/ 124 w 200"/>
              <a:gd name="T25" fmla="*/ 0 h 44"/>
              <a:gd name="T26" fmla="*/ 140 w 200"/>
              <a:gd name="T27" fmla="*/ 0 h 44"/>
              <a:gd name="T28" fmla="*/ 152 w 200"/>
              <a:gd name="T29" fmla="*/ 0 h 44"/>
              <a:gd name="T30" fmla="*/ 164 w 200"/>
              <a:gd name="T31" fmla="*/ 0 h 44"/>
              <a:gd name="T32" fmla="*/ 172 w 200"/>
              <a:gd name="T33" fmla="*/ 0 h 44"/>
              <a:gd name="T34" fmla="*/ 180 w 200"/>
              <a:gd name="T35" fmla="*/ 0 h 44"/>
              <a:gd name="T36" fmla="*/ 188 w 200"/>
              <a:gd name="T37" fmla="*/ 0 h 44"/>
              <a:gd name="T38" fmla="*/ 192 w 200"/>
              <a:gd name="T39" fmla="*/ 4 h 44"/>
              <a:gd name="T40" fmla="*/ 196 w 200"/>
              <a:gd name="T41" fmla="*/ 8 h 44"/>
              <a:gd name="T42" fmla="*/ 200 w 200"/>
              <a:gd name="T43" fmla="*/ 12 h 44"/>
              <a:gd name="T44" fmla="*/ 200 w 200"/>
              <a:gd name="T45" fmla="*/ 16 h 44"/>
              <a:gd name="T46" fmla="*/ 200 w 200"/>
              <a:gd name="T47" fmla="*/ 20 h 44"/>
              <a:gd name="T48" fmla="*/ 196 w 200"/>
              <a:gd name="T49" fmla="*/ 24 h 44"/>
              <a:gd name="T50" fmla="*/ 192 w 200"/>
              <a:gd name="T51" fmla="*/ 24 h 44"/>
              <a:gd name="T52" fmla="*/ 184 w 200"/>
              <a:gd name="T53" fmla="*/ 28 h 44"/>
              <a:gd name="T54" fmla="*/ 172 w 200"/>
              <a:gd name="T55" fmla="*/ 28 h 44"/>
              <a:gd name="T56" fmla="*/ 160 w 200"/>
              <a:gd name="T57" fmla="*/ 32 h 44"/>
              <a:gd name="T58" fmla="*/ 144 w 200"/>
              <a:gd name="T59" fmla="*/ 36 h 44"/>
              <a:gd name="T60" fmla="*/ 124 w 200"/>
              <a:gd name="T61" fmla="*/ 36 h 44"/>
              <a:gd name="T62" fmla="*/ 124 w 200"/>
              <a:gd name="T63" fmla="*/ 36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200" h="44">
                <a:moveTo>
                  <a:pt x="124" y="36"/>
                </a:moveTo>
                <a:lnTo>
                  <a:pt x="88" y="40"/>
                </a:lnTo>
                <a:lnTo>
                  <a:pt x="56" y="44"/>
                </a:lnTo>
                <a:lnTo>
                  <a:pt x="28" y="44"/>
                </a:lnTo>
                <a:lnTo>
                  <a:pt x="12" y="44"/>
                </a:lnTo>
                <a:lnTo>
                  <a:pt x="0" y="44"/>
                </a:lnTo>
                <a:lnTo>
                  <a:pt x="0" y="16"/>
                </a:lnTo>
                <a:lnTo>
                  <a:pt x="20" y="16"/>
                </a:lnTo>
                <a:lnTo>
                  <a:pt x="40" y="16"/>
                </a:lnTo>
                <a:lnTo>
                  <a:pt x="64" y="12"/>
                </a:lnTo>
                <a:lnTo>
                  <a:pt x="88" y="8"/>
                </a:lnTo>
                <a:lnTo>
                  <a:pt x="108" y="4"/>
                </a:lnTo>
                <a:lnTo>
                  <a:pt x="124" y="0"/>
                </a:lnTo>
                <a:lnTo>
                  <a:pt x="140" y="0"/>
                </a:lnTo>
                <a:lnTo>
                  <a:pt x="152" y="0"/>
                </a:lnTo>
                <a:lnTo>
                  <a:pt x="164" y="0"/>
                </a:lnTo>
                <a:lnTo>
                  <a:pt x="172" y="0"/>
                </a:lnTo>
                <a:lnTo>
                  <a:pt x="180" y="0"/>
                </a:lnTo>
                <a:lnTo>
                  <a:pt x="188" y="0"/>
                </a:lnTo>
                <a:lnTo>
                  <a:pt x="192" y="4"/>
                </a:lnTo>
                <a:lnTo>
                  <a:pt x="196" y="8"/>
                </a:lnTo>
                <a:lnTo>
                  <a:pt x="200" y="12"/>
                </a:lnTo>
                <a:lnTo>
                  <a:pt x="200" y="16"/>
                </a:lnTo>
                <a:lnTo>
                  <a:pt x="200" y="20"/>
                </a:lnTo>
                <a:lnTo>
                  <a:pt x="196" y="24"/>
                </a:lnTo>
                <a:lnTo>
                  <a:pt x="192" y="24"/>
                </a:lnTo>
                <a:lnTo>
                  <a:pt x="184" y="28"/>
                </a:lnTo>
                <a:lnTo>
                  <a:pt x="172" y="28"/>
                </a:lnTo>
                <a:lnTo>
                  <a:pt x="160" y="32"/>
                </a:lnTo>
                <a:lnTo>
                  <a:pt x="144" y="36"/>
                </a:lnTo>
                <a:lnTo>
                  <a:pt x="124" y="36"/>
                </a:lnTo>
                <a:lnTo>
                  <a:pt x="124" y="36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6" name="Freeform 510">
            <a:extLst>
              <a:ext uri="{FF2B5EF4-FFF2-40B4-BE49-F238E27FC236}">
                <a16:creationId xmlns:a16="http://schemas.microsoft.com/office/drawing/2014/main" id="{FF12E7E0-53CD-48C3-9B4A-3783F50FF77A}"/>
              </a:ext>
            </a:extLst>
          </p:cNvPr>
          <p:cNvSpPr>
            <a:spLocks/>
          </p:cNvSpPr>
          <p:nvPr/>
        </p:nvSpPr>
        <p:spPr bwMode="auto">
          <a:xfrm>
            <a:off x="4876452" y="5551833"/>
            <a:ext cx="367553" cy="749368"/>
          </a:xfrm>
          <a:custGeom>
            <a:avLst/>
            <a:gdLst>
              <a:gd name="T0" fmla="*/ 80 w 96"/>
              <a:gd name="T1" fmla="*/ 112 h 160"/>
              <a:gd name="T2" fmla="*/ 76 w 96"/>
              <a:gd name="T3" fmla="*/ 124 h 160"/>
              <a:gd name="T4" fmla="*/ 68 w 96"/>
              <a:gd name="T5" fmla="*/ 132 h 160"/>
              <a:gd name="T6" fmla="*/ 60 w 96"/>
              <a:gd name="T7" fmla="*/ 144 h 160"/>
              <a:gd name="T8" fmla="*/ 52 w 96"/>
              <a:gd name="T9" fmla="*/ 148 h 160"/>
              <a:gd name="T10" fmla="*/ 44 w 96"/>
              <a:gd name="T11" fmla="*/ 152 h 160"/>
              <a:gd name="T12" fmla="*/ 36 w 96"/>
              <a:gd name="T13" fmla="*/ 156 h 160"/>
              <a:gd name="T14" fmla="*/ 32 w 96"/>
              <a:gd name="T15" fmla="*/ 160 h 160"/>
              <a:gd name="T16" fmla="*/ 28 w 96"/>
              <a:gd name="T17" fmla="*/ 160 h 160"/>
              <a:gd name="T18" fmla="*/ 20 w 96"/>
              <a:gd name="T19" fmla="*/ 160 h 160"/>
              <a:gd name="T20" fmla="*/ 16 w 96"/>
              <a:gd name="T21" fmla="*/ 156 h 160"/>
              <a:gd name="T22" fmla="*/ 8 w 96"/>
              <a:gd name="T23" fmla="*/ 148 h 160"/>
              <a:gd name="T24" fmla="*/ 4 w 96"/>
              <a:gd name="T25" fmla="*/ 140 h 160"/>
              <a:gd name="T26" fmla="*/ 0 w 96"/>
              <a:gd name="T27" fmla="*/ 132 h 160"/>
              <a:gd name="T28" fmla="*/ 0 w 96"/>
              <a:gd name="T29" fmla="*/ 124 h 160"/>
              <a:gd name="T30" fmla="*/ 0 w 96"/>
              <a:gd name="T31" fmla="*/ 120 h 160"/>
              <a:gd name="T32" fmla="*/ 0 w 96"/>
              <a:gd name="T33" fmla="*/ 116 h 160"/>
              <a:gd name="T34" fmla="*/ 0 w 96"/>
              <a:gd name="T35" fmla="*/ 112 h 160"/>
              <a:gd name="T36" fmla="*/ 4 w 96"/>
              <a:gd name="T37" fmla="*/ 104 h 160"/>
              <a:gd name="T38" fmla="*/ 8 w 96"/>
              <a:gd name="T39" fmla="*/ 100 h 160"/>
              <a:gd name="T40" fmla="*/ 16 w 96"/>
              <a:gd name="T41" fmla="*/ 92 h 160"/>
              <a:gd name="T42" fmla="*/ 24 w 96"/>
              <a:gd name="T43" fmla="*/ 80 h 160"/>
              <a:gd name="T44" fmla="*/ 32 w 96"/>
              <a:gd name="T45" fmla="*/ 68 h 160"/>
              <a:gd name="T46" fmla="*/ 40 w 96"/>
              <a:gd name="T47" fmla="*/ 56 h 160"/>
              <a:gd name="T48" fmla="*/ 48 w 96"/>
              <a:gd name="T49" fmla="*/ 36 h 160"/>
              <a:gd name="T50" fmla="*/ 48 w 96"/>
              <a:gd name="T51" fmla="*/ 28 h 160"/>
              <a:gd name="T52" fmla="*/ 52 w 96"/>
              <a:gd name="T53" fmla="*/ 24 h 160"/>
              <a:gd name="T54" fmla="*/ 56 w 96"/>
              <a:gd name="T55" fmla="*/ 16 h 160"/>
              <a:gd name="T56" fmla="*/ 60 w 96"/>
              <a:gd name="T57" fmla="*/ 12 h 160"/>
              <a:gd name="T58" fmla="*/ 68 w 96"/>
              <a:gd name="T59" fmla="*/ 4 h 160"/>
              <a:gd name="T60" fmla="*/ 72 w 96"/>
              <a:gd name="T61" fmla="*/ 0 h 160"/>
              <a:gd name="T62" fmla="*/ 80 w 96"/>
              <a:gd name="T63" fmla="*/ 0 h 160"/>
              <a:gd name="T64" fmla="*/ 84 w 96"/>
              <a:gd name="T65" fmla="*/ 4 h 160"/>
              <a:gd name="T66" fmla="*/ 88 w 96"/>
              <a:gd name="T67" fmla="*/ 8 h 160"/>
              <a:gd name="T68" fmla="*/ 92 w 96"/>
              <a:gd name="T69" fmla="*/ 12 h 160"/>
              <a:gd name="T70" fmla="*/ 92 w 96"/>
              <a:gd name="T71" fmla="*/ 20 h 160"/>
              <a:gd name="T72" fmla="*/ 96 w 96"/>
              <a:gd name="T73" fmla="*/ 32 h 160"/>
              <a:gd name="T74" fmla="*/ 96 w 96"/>
              <a:gd name="T75" fmla="*/ 44 h 160"/>
              <a:gd name="T76" fmla="*/ 96 w 96"/>
              <a:gd name="T77" fmla="*/ 56 h 160"/>
              <a:gd name="T78" fmla="*/ 96 w 96"/>
              <a:gd name="T79" fmla="*/ 72 h 160"/>
              <a:gd name="T80" fmla="*/ 92 w 96"/>
              <a:gd name="T81" fmla="*/ 84 h 160"/>
              <a:gd name="T82" fmla="*/ 88 w 96"/>
              <a:gd name="T83" fmla="*/ 100 h 160"/>
              <a:gd name="T84" fmla="*/ 80 w 96"/>
              <a:gd name="T85" fmla="*/ 112 h 160"/>
              <a:gd name="T86" fmla="*/ 80 w 96"/>
              <a:gd name="T87" fmla="*/ 112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96" h="160">
                <a:moveTo>
                  <a:pt x="80" y="112"/>
                </a:moveTo>
                <a:lnTo>
                  <a:pt x="76" y="124"/>
                </a:lnTo>
                <a:lnTo>
                  <a:pt x="68" y="132"/>
                </a:lnTo>
                <a:lnTo>
                  <a:pt x="60" y="144"/>
                </a:lnTo>
                <a:lnTo>
                  <a:pt x="52" y="148"/>
                </a:lnTo>
                <a:lnTo>
                  <a:pt x="44" y="152"/>
                </a:lnTo>
                <a:lnTo>
                  <a:pt x="36" y="156"/>
                </a:lnTo>
                <a:lnTo>
                  <a:pt x="32" y="160"/>
                </a:lnTo>
                <a:lnTo>
                  <a:pt x="28" y="160"/>
                </a:lnTo>
                <a:lnTo>
                  <a:pt x="20" y="160"/>
                </a:lnTo>
                <a:lnTo>
                  <a:pt x="16" y="156"/>
                </a:lnTo>
                <a:lnTo>
                  <a:pt x="8" y="148"/>
                </a:lnTo>
                <a:lnTo>
                  <a:pt x="4" y="140"/>
                </a:lnTo>
                <a:lnTo>
                  <a:pt x="0" y="132"/>
                </a:lnTo>
                <a:lnTo>
                  <a:pt x="0" y="124"/>
                </a:lnTo>
                <a:lnTo>
                  <a:pt x="0" y="120"/>
                </a:lnTo>
                <a:lnTo>
                  <a:pt x="0" y="116"/>
                </a:lnTo>
                <a:lnTo>
                  <a:pt x="0" y="112"/>
                </a:lnTo>
                <a:lnTo>
                  <a:pt x="4" y="104"/>
                </a:lnTo>
                <a:lnTo>
                  <a:pt x="8" y="100"/>
                </a:lnTo>
                <a:lnTo>
                  <a:pt x="16" y="92"/>
                </a:lnTo>
                <a:lnTo>
                  <a:pt x="24" y="80"/>
                </a:lnTo>
                <a:lnTo>
                  <a:pt x="32" y="68"/>
                </a:lnTo>
                <a:lnTo>
                  <a:pt x="40" y="56"/>
                </a:lnTo>
                <a:lnTo>
                  <a:pt x="48" y="36"/>
                </a:lnTo>
                <a:lnTo>
                  <a:pt x="48" y="28"/>
                </a:lnTo>
                <a:lnTo>
                  <a:pt x="52" y="24"/>
                </a:lnTo>
                <a:lnTo>
                  <a:pt x="56" y="16"/>
                </a:lnTo>
                <a:lnTo>
                  <a:pt x="60" y="12"/>
                </a:lnTo>
                <a:lnTo>
                  <a:pt x="68" y="4"/>
                </a:lnTo>
                <a:lnTo>
                  <a:pt x="72" y="0"/>
                </a:lnTo>
                <a:lnTo>
                  <a:pt x="80" y="0"/>
                </a:lnTo>
                <a:lnTo>
                  <a:pt x="84" y="4"/>
                </a:lnTo>
                <a:lnTo>
                  <a:pt x="88" y="8"/>
                </a:lnTo>
                <a:lnTo>
                  <a:pt x="92" y="12"/>
                </a:lnTo>
                <a:lnTo>
                  <a:pt x="92" y="20"/>
                </a:lnTo>
                <a:lnTo>
                  <a:pt x="96" y="32"/>
                </a:lnTo>
                <a:lnTo>
                  <a:pt x="96" y="44"/>
                </a:lnTo>
                <a:lnTo>
                  <a:pt x="96" y="56"/>
                </a:lnTo>
                <a:lnTo>
                  <a:pt x="96" y="72"/>
                </a:lnTo>
                <a:lnTo>
                  <a:pt x="92" y="84"/>
                </a:lnTo>
                <a:lnTo>
                  <a:pt x="88" y="100"/>
                </a:lnTo>
                <a:lnTo>
                  <a:pt x="80" y="112"/>
                </a:lnTo>
                <a:lnTo>
                  <a:pt x="80" y="112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7" name="Freeform 511">
            <a:extLst>
              <a:ext uri="{FF2B5EF4-FFF2-40B4-BE49-F238E27FC236}">
                <a16:creationId xmlns:a16="http://schemas.microsoft.com/office/drawing/2014/main" id="{3B83DA43-7F2A-47DC-9391-29470096A451}"/>
              </a:ext>
            </a:extLst>
          </p:cNvPr>
          <p:cNvSpPr>
            <a:spLocks/>
          </p:cNvSpPr>
          <p:nvPr/>
        </p:nvSpPr>
        <p:spPr bwMode="auto">
          <a:xfrm>
            <a:off x="5397153" y="5645504"/>
            <a:ext cx="1669305" cy="824305"/>
          </a:xfrm>
          <a:custGeom>
            <a:avLst/>
            <a:gdLst>
              <a:gd name="T0" fmla="*/ 424 w 436"/>
              <a:gd name="T1" fmla="*/ 120 h 176"/>
              <a:gd name="T2" fmla="*/ 432 w 436"/>
              <a:gd name="T3" fmla="*/ 128 h 176"/>
              <a:gd name="T4" fmla="*/ 436 w 436"/>
              <a:gd name="T5" fmla="*/ 136 h 176"/>
              <a:gd name="T6" fmla="*/ 428 w 436"/>
              <a:gd name="T7" fmla="*/ 144 h 176"/>
              <a:gd name="T8" fmla="*/ 420 w 436"/>
              <a:gd name="T9" fmla="*/ 152 h 176"/>
              <a:gd name="T10" fmla="*/ 408 w 436"/>
              <a:gd name="T11" fmla="*/ 156 h 176"/>
              <a:gd name="T12" fmla="*/ 380 w 436"/>
              <a:gd name="T13" fmla="*/ 164 h 176"/>
              <a:gd name="T14" fmla="*/ 324 w 436"/>
              <a:gd name="T15" fmla="*/ 176 h 176"/>
              <a:gd name="T16" fmla="*/ 260 w 436"/>
              <a:gd name="T17" fmla="*/ 176 h 176"/>
              <a:gd name="T18" fmla="*/ 200 w 436"/>
              <a:gd name="T19" fmla="*/ 172 h 176"/>
              <a:gd name="T20" fmla="*/ 148 w 436"/>
              <a:gd name="T21" fmla="*/ 156 h 176"/>
              <a:gd name="T22" fmla="*/ 104 w 436"/>
              <a:gd name="T23" fmla="*/ 136 h 176"/>
              <a:gd name="T24" fmla="*/ 60 w 436"/>
              <a:gd name="T25" fmla="*/ 108 h 176"/>
              <a:gd name="T26" fmla="*/ 24 w 436"/>
              <a:gd name="T27" fmla="*/ 68 h 176"/>
              <a:gd name="T28" fmla="*/ 8 w 436"/>
              <a:gd name="T29" fmla="*/ 36 h 176"/>
              <a:gd name="T30" fmla="*/ 0 w 436"/>
              <a:gd name="T31" fmla="*/ 20 h 176"/>
              <a:gd name="T32" fmla="*/ 0 w 436"/>
              <a:gd name="T33" fmla="*/ 8 h 176"/>
              <a:gd name="T34" fmla="*/ 0 w 436"/>
              <a:gd name="T35" fmla="*/ 0 h 176"/>
              <a:gd name="T36" fmla="*/ 8 w 436"/>
              <a:gd name="T37" fmla="*/ 0 h 176"/>
              <a:gd name="T38" fmla="*/ 16 w 436"/>
              <a:gd name="T39" fmla="*/ 4 h 176"/>
              <a:gd name="T40" fmla="*/ 32 w 436"/>
              <a:gd name="T41" fmla="*/ 12 h 176"/>
              <a:gd name="T42" fmla="*/ 44 w 436"/>
              <a:gd name="T43" fmla="*/ 28 h 176"/>
              <a:gd name="T44" fmla="*/ 72 w 436"/>
              <a:gd name="T45" fmla="*/ 60 h 176"/>
              <a:gd name="T46" fmla="*/ 116 w 436"/>
              <a:gd name="T47" fmla="*/ 92 h 176"/>
              <a:gd name="T48" fmla="*/ 168 w 436"/>
              <a:gd name="T49" fmla="*/ 112 h 176"/>
              <a:gd name="T50" fmla="*/ 224 w 436"/>
              <a:gd name="T51" fmla="*/ 124 h 176"/>
              <a:gd name="T52" fmla="*/ 272 w 436"/>
              <a:gd name="T53" fmla="*/ 124 h 176"/>
              <a:gd name="T54" fmla="*/ 296 w 436"/>
              <a:gd name="T55" fmla="*/ 124 h 176"/>
              <a:gd name="T56" fmla="*/ 312 w 436"/>
              <a:gd name="T57" fmla="*/ 124 h 176"/>
              <a:gd name="T58" fmla="*/ 320 w 436"/>
              <a:gd name="T59" fmla="*/ 124 h 176"/>
              <a:gd name="T60" fmla="*/ 324 w 436"/>
              <a:gd name="T61" fmla="*/ 120 h 176"/>
              <a:gd name="T62" fmla="*/ 316 w 436"/>
              <a:gd name="T63" fmla="*/ 104 h 176"/>
              <a:gd name="T64" fmla="*/ 308 w 436"/>
              <a:gd name="T65" fmla="*/ 76 h 176"/>
              <a:gd name="T66" fmla="*/ 304 w 436"/>
              <a:gd name="T67" fmla="*/ 60 h 176"/>
              <a:gd name="T68" fmla="*/ 304 w 436"/>
              <a:gd name="T69" fmla="*/ 52 h 176"/>
              <a:gd name="T70" fmla="*/ 312 w 436"/>
              <a:gd name="T71" fmla="*/ 52 h 176"/>
              <a:gd name="T72" fmla="*/ 320 w 436"/>
              <a:gd name="T73" fmla="*/ 56 h 176"/>
              <a:gd name="T74" fmla="*/ 332 w 436"/>
              <a:gd name="T75" fmla="*/ 60 h 176"/>
              <a:gd name="T76" fmla="*/ 348 w 436"/>
              <a:gd name="T77" fmla="*/ 72 h 176"/>
              <a:gd name="T78" fmla="*/ 372 w 436"/>
              <a:gd name="T79" fmla="*/ 96 h 176"/>
              <a:gd name="T80" fmla="*/ 404 w 436"/>
              <a:gd name="T81" fmla="*/ 112 h 176"/>
              <a:gd name="T82" fmla="*/ 416 w 436"/>
              <a:gd name="T83" fmla="*/ 116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436" h="176">
                <a:moveTo>
                  <a:pt x="416" y="116"/>
                </a:moveTo>
                <a:lnTo>
                  <a:pt x="424" y="120"/>
                </a:lnTo>
                <a:lnTo>
                  <a:pt x="428" y="124"/>
                </a:lnTo>
                <a:lnTo>
                  <a:pt x="432" y="128"/>
                </a:lnTo>
                <a:lnTo>
                  <a:pt x="436" y="132"/>
                </a:lnTo>
                <a:lnTo>
                  <a:pt x="436" y="136"/>
                </a:lnTo>
                <a:lnTo>
                  <a:pt x="432" y="140"/>
                </a:lnTo>
                <a:lnTo>
                  <a:pt x="428" y="144"/>
                </a:lnTo>
                <a:lnTo>
                  <a:pt x="424" y="148"/>
                </a:lnTo>
                <a:lnTo>
                  <a:pt x="420" y="152"/>
                </a:lnTo>
                <a:lnTo>
                  <a:pt x="416" y="152"/>
                </a:lnTo>
                <a:lnTo>
                  <a:pt x="408" y="156"/>
                </a:lnTo>
                <a:lnTo>
                  <a:pt x="400" y="160"/>
                </a:lnTo>
                <a:lnTo>
                  <a:pt x="380" y="164"/>
                </a:lnTo>
                <a:lnTo>
                  <a:pt x="352" y="172"/>
                </a:lnTo>
                <a:lnTo>
                  <a:pt x="324" y="176"/>
                </a:lnTo>
                <a:lnTo>
                  <a:pt x="296" y="176"/>
                </a:lnTo>
                <a:lnTo>
                  <a:pt x="260" y="176"/>
                </a:lnTo>
                <a:lnTo>
                  <a:pt x="228" y="176"/>
                </a:lnTo>
                <a:lnTo>
                  <a:pt x="200" y="172"/>
                </a:lnTo>
                <a:lnTo>
                  <a:pt x="176" y="164"/>
                </a:lnTo>
                <a:lnTo>
                  <a:pt x="148" y="156"/>
                </a:lnTo>
                <a:lnTo>
                  <a:pt x="124" y="148"/>
                </a:lnTo>
                <a:lnTo>
                  <a:pt x="104" y="136"/>
                </a:lnTo>
                <a:lnTo>
                  <a:pt x="80" y="120"/>
                </a:lnTo>
                <a:lnTo>
                  <a:pt x="60" y="108"/>
                </a:lnTo>
                <a:lnTo>
                  <a:pt x="40" y="88"/>
                </a:lnTo>
                <a:lnTo>
                  <a:pt x="24" y="68"/>
                </a:lnTo>
                <a:lnTo>
                  <a:pt x="12" y="48"/>
                </a:lnTo>
                <a:lnTo>
                  <a:pt x="8" y="36"/>
                </a:lnTo>
                <a:lnTo>
                  <a:pt x="4" y="28"/>
                </a:lnTo>
                <a:lnTo>
                  <a:pt x="0" y="20"/>
                </a:lnTo>
                <a:lnTo>
                  <a:pt x="0" y="12"/>
                </a:lnTo>
                <a:lnTo>
                  <a:pt x="0" y="8"/>
                </a:lnTo>
                <a:lnTo>
                  <a:pt x="0" y="4"/>
                </a:lnTo>
                <a:lnTo>
                  <a:pt x="0" y="0"/>
                </a:lnTo>
                <a:lnTo>
                  <a:pt x="4" y="0"/>
                </a:lnTo>
                <a:lnTo>
                  <a:pt x="8" y="0"/>
                </a:lnTo>
                <a:lnTo>
                  <a:pt x="12" y="0"/>
                </a:lnTo>
                <a:lnTo>
                  <a:pt x="16" y="4"/>
                </a:lnTo>
                <a:lnTo>
                  <a:pt x="24" y="8"/>
                </a:lnTo>
                <a:lnTo>
                  <a:pt x="32" y="12"/>
                </a:lnTo>
                <a:lnTo>
                  <a:pt x="36" y="20"/>
                </a:lnTo>
                <a:lnTo>
                  <a:pt x="44" y="28"/>
                </a:lnTo>
                <a:lnTo>
                  <a:pt x="56" y="40"/>
                </a:lnTo>
                <a:lnTo>
                  <a:pt x="72" y="60"/>
                </a:lnTo>
                <a:lnTo>
                  <a:pt x="92" y="76"/>
                </a:lnTo>
                <a:lnTo>
                  <a:pt x="116" y="92"/>
                </a:lnTo>
                <a:lnTo>
                  <a:pt x="140" y="104"/>
                </a:lnTo>
                <a:lnTo>
                  <a:pt x="168" y="112"/>
                </a:lnTo>
                <a:lnTo>
                  <a:pt x="196" y="120"/>
                </a:lnTo>
                <a:lnTo>
                  <a:pt x="224" y="124"/>
                </a:lnTo>
                <a:lnTo>
                  <a:pt x="256" y="124"/>
                </a:lnTo>
                <a:lnTo>
                  <a:pt x="272" y="124"/>
                </a:lnTo>
                <a:lnTo>
                  <a:pt x="284" y="124"/>
                </a:lnTo>
                <a:lnTo>
                  <a:pt x="296" y="124"/>
                </a:lnTo>
                <a:lnTo>
                  <a:pt x="304" y="124"/>
                </a:lnTo>
                <a:lnTo>
                  <a:pt x="312" y="124"/>
                </a:lnTo>
                <a:lnTo>
                  <a:pt x="316" y="124"/>
                </a:lnTo>
                <a:lnTo>
                  <a:pt x="320" y="124"/>
                </a:lnTo>
                <a:lnTo>
                  <a:pt x="324" y="124"/>
                </a:lnTo>
                <a:lnTo>
                  <a:pt x="324" y="120"/>
                </a:lnTo>
                <a:lnTo>
                  <a:pt x="320" y="112"/>
                </a:lnTo>
                <a:lnTo>
                  <a:pt x="316" y="104"/>
                </a:lnTo>
                <a:lnTo>
                  <a:pt x="312" y="88"/>
                </a:lnTo>
                <a:lnTo>
                  <a:pt x="308" y="76"/>
                </a:lnTo>
                <a:lnTo>
                  <a:pt x="304" y="64"/>
                </a:lnTo>
                <a:lnTo>
                  <a:pt x="304" y="60"/>
                </a:lnTo>
                <a:lnTo>
                  <a:pt x="304" y="56"/>
                </a:lnTo>
                <a:lnTo>
                  <a:pt x="304" y="52"/>
                </a:lnTo>
                <a:lnTo>
                  <a:pt x="308" y="52"/>
                </a:lnTo>
                <a:lnTo>
                  <a:pt x="312" y="52"/>
                </a:lnTo>
                <a:lnTo>
                  <a:pt x="316" y="52"/>
                </a:lnTo>
                <a:lnTo>
                  <a:pt x="320" y="56"/>
                </a:lnTo>
                <a:lnTo>
                  <a:pt x="324" y="56"/>
                </a:lnTo>
                <a:lnTo>
                  <a:pt x="332" y="60"/>
                </a:lnTo>
                <a:lnTo>
                  <a:pt x="336" y="68"/>
                </a:lnTo>
                <a:lnTo>
                  <a:pt x="348" y="72"/>
                </a:lnTo>
                <a:lnTo>
                  <a:pt x="356" y="80"/>
                </a:lnTo>
                <a:lnTo>
                  <a:pt x="372" y="96"/>
                </a:lnTo>
                <a:lnTo>
                  <a:pt x="388" y="104"/>
                </a:lnTo>
                <a:lnTo>
                  <a:pt x="404" y="112"/>
                </a:lnTo>
                <a:lnTo>
                  <a:pt x="416" y="116"/>
                </a:lnTo>
                <a:lnTo>
                  <a:pt x="416" y="116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8" name="Freeform 512">
            <a:extLst>
              <a:ext uri="{FF2B5EF4-FFF2-40B4-BE49-F238E27FC236}">
                <a16:creationId xmlns:a16="http://schemas.microsoft.com/office/drawing/2014/main" id="{5CBF9F2A-8C6C-45CF-A472-B9A29772C988}"/>
              </a:ext>
            </a:extLst>
          </p:cNvPr>
          <p:cNvSpPr>
            <a:spLocks/>
          </p:cNvSpPr>
          <p:nvPr/>
        </p:nvSpPr>
        <p:spPr bwMode="auto">
          <a:xfrm>
            <a:off x="5887224" y="5626770"/>
            <a:ext cx="474756" cy="337216"/>
          </a:xfrm>
          <a:custGeom>
            <a:avLst/>
            <a:gdLst>
              <a:gd name="T0" fmla="*/ 120 w 124"/>
              <a:gd name="T1" fmla="*/ 32 h 72"/>
              <a:gd name="T2" fmla="*/ 124 w 124"/>
              <a:gd name="T3" fmla="*/ 40 h 72"/>
              <a:gd name="T4" fmla="*/ 124 w 124"/>
              <a:gd name="T5" fmla="*/ 48 h 72"/>
              <a:gd name="T6" fmla="*/ 120 w 124"/>
              <a:gd name="T7" fmla="*/ 52 h 72"/>
              <a:gd name="T8" fmla="*/ 116 w 124"/>
              <a:gd name="T9" fmla="*/ 60 h 72"/>
              <a:gd name="T10" fmla="*/ 112 w 124"/>
              <a:gd name="T11" fmla="*/ 64 h 72"/>
              <a:gd name="T12" fmla="*/ 104 w 124"/>
              <a:gd name="T13" fmla="*/ 68 h 72"/>
              <a:gd name="T14" fmla="*/ 100 w 124"/>
              <a:gd name="T15" fmla="*/ 68 h 72"/>
              <a:gd name="T16" fmla="*/ 96 w 124"/>
              <a:gd name="T17" fmla="*/ 72 h 72"/>
              <a:gd name="T18" fmla="*/ 88 w 124"/>
              <a:gd name="T19" fmla="*/ 68 h 72"/>
              <a:gd name="T20" fmla="*/ 76 w 124"/>
              <a:gd name="T21" fmla="*/ 64 h 72"/>
              <a:gd name="T22" fmla="*/ 68 w 124"/>
              <a:gd name="T23" fmla="*/ 60 h 72"/>
              <a:gd name="T24" fmla="*/ 60 w 124"/>
              <a:gd name="T25" fmla="*/ 56 h 72"/>
              <a:gd name="T26" fmla="*/ 52 w 124"/>
              <a:gd name="T27" fmla="*/ 48 h 72"/>
              <a:gd name="T28" fmla="*/ 44 w 124"/>
              <a:gd name="T29" fmla="*/ 40 h 72"/>
              <a:gd name="T30" fmla="*/ 32 w 124"/>
              <a:gd name="T31" fmla="*/ 32 h 72"/>
              <a:gd name="T32" fmla="*/ 24 w 124"/>
              <a:gd name="T33" fmla="*/ 28 h 72"/>
              <a:gd name="T34" fmla="*/ 16 w 124"/>
              <a:gd name="T35" fmla="*/ 24 h 72"/>
              <a:gd name="T36" fmla="*/ 12 w 124"/>
              <a:gd name="T37" fmla="*/ 16 h 72"/>
              <a:gd name="T38" fmla="*/ 4 w 124"/>
              <a:gd name="T39" fmla="*/ 12 h 72"/>
              <a:gd name="T40" fmla="*/ 0 w 124"/>
              <a:gd name="T41" fmla="*/ 12 h 72"/>
              <a:gd name="T42" fmla="*/ 0 w 124"/>
              <a:gd name="T43" fmla="*/ 8 h 72"/>
              <a:gd name="T44" fmla="*/ 0 w 124"/>
              <a:gd name="T45" fmla="*/ 4 h 72"/>
              <a:gd name="T46" fmla="*/ 0 w 124"/>
              <a:gd name="T47" fmla="*/ 4 h 72"/>
              <a:gd name="T48" fmla="*/ 8 w 124"/>
              <a:gd name="T49" fmla="*/ 0 h 72"/>
              <a:gd name="T50" fmla="*/ 16 w 124"/>
              <a:gd name="T51" fmla="*/ 0 h 72"/>
              <a:gd name="T52" fmla="*/ 20 w 124"/>
              <a:gd name="T53" fmla="*/ 0 h 72"/>
              <a:gd name="T54" fmla="*/ 28 w 124"/>
              <a:gd name="T55" fmla="*/ 0 h 72"/>
              <a:gd name="T56" fmla="*/ 44 w 124"/>
              <a:gd name="T57" fmla="*/ 0 h 72"/>
              <a:gd name="T58" fmla="*/ 56 w 124"/>
              <a:gd name="T59" fmla="*/ 0 h 72"/>
              <a:gd name="T60" fmla="*/ 72 w 124"/>
              <a:gd name="T61" fmla="*/ 4 h 72"/>
              <a:gd name="T62" fmla="*/ 84 w 124"/>
              <a:gd name="T63" fmla="*/ 8 h 72"/>
              <a:gd name="T64" fmla="*/ 96 w 124"/>
              <a:gd name="T65" fmla="*/ 12 h 72"/>
              <a:gd name="T66" fmla="*/ 108 w 124"/>
              <a:gd name="T67" fmla="*/ 20 h 72"/>
              <a:gd name="T68" fmla="*/ 112 w 124"/>
              <a:gd name="T69" fmla="*/ 24 h 72"/>
              <a:gd name="T70" fmla="*/ 120 w 124"/>
              <a:gd name="T71" fmla="*/ 32 h 72"/>
              <a:gd name="T72" fmla="*/ 120 w 124"/>
              <a:gd name="T73" fmla="*/ 32 h 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24" h="72">
                <a:moveTo>
                  <a:pt x="120" y="32"/>
                </a:moveTo>
                <a:lnTo>
                  <a:pt x="124" y="40"/>
                </a:lnTo>
                <a:lnTo>
                  <a:pt x="124" y="48"/>
                </a:lnTo>
                <a:lnTo>
                  <a:pt x="120" y="52"/>
                </a:lnTo>
                <a:lnTo>
                  <a:pt x="116" y="60"/>
                </a:lnTo>
                <a:lnTo>
                  <a:pt x="112" y="64"/>
                </a:lnTo>
                <a:lnTo>
                  <a:pt x="104" y="68"/>
                </a:lnTo>
                <a:lnTo>
                  <a:pt x="100" y="68"/>
                </a:lnTo>
                <a:lnTo>
                  <a:pt x="96" y="72"/>
                </a:lnTo>
                <a:lnTo>
                  <a:pt x="88" y="68"/>
                </a:lnTo>
                <a:lnTo>
                  <a:pt x="76" y="64"/>
                </a:lnTo>
                <a:lnTo>
                  <a:pt x="68" y="60"/>
                </a:lnTo>
                <a:lnTo>
                  <a:pt x="60" y="56"/>
                </a:lnTo>
                <a:lnTo>
                  <a:pt x="52" y="48"/>
                </a:lnTo>
                <a:lnTo>
                  <a:pt x="44" y="40"/>
                </a:lnTo>
                <a:lnTo>
                  <a:pt x="32" y="32"/>
                </a:lnTo>
                <a:lnTo>
                  <a:pt x="24" y="28"/>
                </a:lnTo>
                <a:lnTo>
                  <a:pt x="16" y="24"/>
                </a:lnTo>
                <a:lnTo>
                  <a:pt x="12" y="16"/>
                </a:lnTo>
                <a:lnTo>
                  <a:pt x="4" y="12"/>
                </a:lnTo>
                <a:lnTo>
                  <a:pt x="0" y="12"/>
                </a:lnTo>
                <a:lnTo>
                  <a:pt x="0" y="8"/>
                </a:lnTo>
                <a:lnTo>
                  <a:pt x="0" y="4"/>
                </a:lnTo>
                <a:lnTo>
                  <a:pt x="0" y="4"/>
                </a:lnTo>
                <a:lnTo>
                  <a:pt x="8" y="0"/>
                </a:lnTo>
                <a:lnTo>
                  <a:pt x="16" y="0"/>
                </a:lnTo>
                <a:lnTo>
                  <a:pt x="20" y="0"/>
                </a:lnTo>
                <a:lnTo>
                  <a:pt x="28" y="0"/>
                </a:lnTo>
                <a:lnTo>
                  <a:pt x="44" y="0"/>
                </a:lnTo>
                <a:lnTo>
                  <a:pt x="56" y="0"/>
                </a:lnTo>
                <a:lnTo>
                  <a:pt x="72" y="4"/>
                </a:lnTo>
                <a:lnTo>
                  <a:pt x="84" y="8"/>
                </a:lnTo>
                <a:lnTo>
                  <a:pt x="96" y="12"/>
                </a:lnTo>
                <a:lnTo>
                  <a:pt x="108" y="20"/>
                </a:lnTo>
                <a:lnTo>
                  <a:pt x="112" y="24"/>
                </a:lnTo>
                <a:lnTo>
                  <a:pt x="120" y="32"/>
                </a:lnTo>
                <a:lnTo>
                  <a:pt x="120" y="32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5" name="Freeform 513">
            <a:extLst>
              <a:ext uri="{FF2B5EF4-FFF2-40B4-BE49-F238E27FC236}">
                <a16:creationId xmlns:a16="http://schemas.microsoft.com/office/drawing/2014/main" id="{4783A0D7-E9FE-4D6B-9917-409F8317703E}"/>
              </a:ext>
            </a:extLst>
          </p:cNvPr>
          <p:cNvSpPr>
            <a:spLocks/>
          </p:cNvSpPr>
          <p:nvPr/>
        </p:nvSpPr>
        <p:spPr bwMode="auto">
          <a:xfrm>
            <a:off x="6591701" y="5476896"/>
            <a:ext cx="658533" cy="393418"/>
          </a:xfrm>
          <a:custGeom>
            <a:avLst/>
            <a:gdLst>
              <a:gd name="T0" fmla="*/ 148 w 172"/>
              <a:gd name="T1" fmla="*/ 24 h 84"/>
              <a:gd name="T2" fmla="*/ 156 w 172"/>
              <a:gd name="T3" fmla="*/ 28 h 84"/>
              <a:gd name="T4" fmla="*/ 160 w 172"/>
              <a:gd name="T5" fmla="*/ 32 h 84"/>
              <a:gd name="T6" fmla="*/ 164 w 172"/>
              <a:gd name="T7" fmla="*/ 36 h 84"/>
              <a:gd name="T8" fmla="*/ 168 w 172"/>
              <a:gd name="T9" fmla="*/ 40 h 84"/>
              <a:gd name="T10" fmla="*/ 172 w 172"/>
              <a:gd name="T11" fmla="*/ 48 h 84"/>
              <a:gd name="T12" fmla="*/ 172 w 172"/>
              <a:gd name="T13" fmla="*/ 52 h 84"/>
              <a:gd name="T14" fmla="*/ 172 w 172"/>
              <a:gd name="T15" fmla="*/ 60 h 84"/>
              <a:gd name="T16" fmla="*/ 168 w 172"/>
              <a:gd name="T17" fmla="*/ 72 h 84"/>
              <a:gd name="T18" fmla="*/ 164 w 172"/>
              <a:gd name="T19" fmla="*/ 80 h 84"/>
              <a:gd name="T20" fmla="*/ 160 w 172"/>
              <a:gd name="T21" fmla="*/ 84 h 84"/>
              <a:gd name="T22" fmla="*/ 156 w 172"/>
              <a:gd name="T23" fmla="*/ 84 h 84"/>
              <a:gd name="T24" fmla="*/ 152 w 172"/>
              <a:gd name="T25" fmla="*/ 84 h 84"/>
              <a:gd name="T26" fmla="*/ 144 w 172"/>
              <a:gd name="T27" fmla="*/ 80 h 84"/>
              <a:gd name="T28" fmla="*/ 136 w 172"/>
              <a:gd name="T29" fmla="*/ 80 h 84"/>
              <a:gd name="T30" fmla="*/ 128 w 172"/>
              <a:gd name="T31" fmla="*/ 76 h 84"/>
              <a:gd name="T32" fmla="*/ 116 w 172"/>
              <a:gd name="T33" fmla="*/ 72 h 84"/>
              <a:gd name="T34" fmla="*/ 104 w 172"/>
              <a:gd name="T35" fmla="*/ 64 h 84"/>
              <a:gd name="T36" fmla="*/ 88 w 172"/>
              <a:gd name="T37" fmla="*/ 56 h 84"/>
              <a:gd name="T38" fmla="*/ 72 w 172"/>
              <a:gd name="T39" fmla="*/ 48 h 84"/>
              <a:gd name="T40" fmla="*/ 56 w 172"/>
              <a:gd name="T41" fmla="*/ 40 h 84"/>
              <a:gd name="T42" fmla="*/ 40 w 172"/>
              <a:gd name="T43" fmla="*/ 36 h 84"/>
              <a:gd name="T44" fmla="*/ 28 w 172"/>
              <a:gd name="T45" fmla="*/ 28 h 84"/>
              <a:gd name="T46" fmla="*/ 16 w 172"/>
              <a:gd name="T47" fmla="*/ 24 h 84"/>
              <a:gd name="T48" fmla="*/ 8 w 172"/>
              <a:gd name="T49" fmla="*/ 20 h 84"/>
              <a:gd name="T50" fmla="*/ 4 w 172"/>
              <a:gd name="T51" fmla="*/ 16 h 84"/>
              <a:gd name="T52" fmla="*/ 0 w 172"/>
              <a:gd name="T53" fmla="*/ 12 h 84"/>
              <a:gd name="T54" fmla="*/ 0 w 172"/>
              <a:gd name="T55" fmla="*/ 8 h 84"/>
              <a:gd name="T56" fmla="*/ 0 w 172"/>
              <a:gd name="T57" fmla="*/ 4 h 84"/>
              <a:gd name="T58" fmla="*/ 8 w 172"/>
              <a:gd name="T59" fmla="*/ 4 h 84"/>
              <a:gd name="T60" fmla="*/ 12 w 172"/>
              <a:gd name="T61" fmla="*/ 0 h 84"/>
              <a:gd name="T62" fmla="*/ 16 w 172"/>
              <a:gd name="T63" fmla="*/ 0 h 84"/>
              <a:gd name="T64" fmla="*/ 20 w 172"/>
              <a:gd name="T65" fmla="*/ 0 h 84"/>
              <a:gd name="T66" fmla="*/ 28 w 172"/>
              <a:gd name="T67" fmla="*/ 0 h 84"/>
              <a:gd name="T68" fmla="*/ 56 w 172"/>
              <a:gd name="T69" fmla="*/ 0 h 84"/>
              <a:gd name="T70" fmla="*/ 88 w 172"/>
              <a:gd name="T71" fmla="*/ 4 h 84"/>
              <a:gd name="T72" fmla="*/ 104 w 172"/>
              <a:gd name="T73" fmla="*/ 4 h 84"/>
              <a:gd name="T74" fmla="*/ 120 w 172"/>
              <a:gd name="T75" fmla="*/ 8 h 84"/>
              <a:gd name="T76" fmla="*/ 132 w 172"/>
              <a:gd name="T77" fmla="*/ 16 h 84"/>
              <a:gd name="T78" fmla="*/ 148 w 172"/>
              <a:gd name="T79" fmla="*/ 24 h 84"/>
              <a:gd name="T80" fmla="*/ 148 w 172"/>
              <a:gd name="T81" fmla="*/ 24 h 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172" h="84">
                <a:moveTo>
                  <a:pt x="148" y="24"/>
                </a:moveTo>
                <a:lnTo>
                  <a:pt x="156" y="28"/>
                </a:lnTo>
                <a:lnTo>
                  <a:pt x="160" y="32"/>
                </a:lnTo>
                <a:lnTo>
                  <a:pt x="164" y="36"/>
                </a:lnTo>
                <a:lnTo>
                  <a:pt x="168" y="40"/>
                </a:lnTo>
                <a:lnTo>
                  <a:pt x="172" y="48"/>
                </a:lnTo>
                <a:lnTo>
                  <a:pt x="172" y="52"/>
                </a:lnTo>
                <a:lnTo>
                  <a:pt x="172" y="60"/>
                </a:lnTo>
                <a:lnTo>
                  <a:pt x="168" y="72"/>
                </a:lnTo>
                <a:lnTo>
                  <a:pt x="164" y="80"/>
                </a:lnTo>
                <a:lnTo>
                  <a:pt x="160" y="84"/>
                </a:lnTo>
                <a:lnTo>
                  <a:pt x="156" y="84"/>
                </a:lnTo>
                <a:lnTo>
                  <a:pt x="152" y="84"/>
                </a:lnTo>
                <a:lnTo>
                  <a:pt x="144" y="80"/>
                </a:lnTo>
                <a:lnTo>
                  <a:pt x="136" y="80"/>
                </a:lnTo>
                <a:lnTo>
                  <a:pt x="128" y="76"/>
                </a:lnTo>
                <a:lnTo>
                  <a:pt x="116" y="72"/>
                </a:lnTo>
                <a:lnTo>
                  <a:pt x="104" y="64"/>
                </a:lnTo>
                <a:lnTo>
                  <a:pt x="88" y="56"/>
                </a:lnTo>
                <a:lnTo>
                  <a:pt x="72" y="48"/>
                </a:lnTo>
                <a:lnTo>
                  <a:pt x="56" y="40"/>
                </a:lnTo>
                <a:lnTo>
                  <a:pt x="40" y="36"/>
                </a:lnTo>
                <a:lnTo>
                  <a:pt x="28" y="28"/>
                </a:lnTo>
                <a:lnTo>
                  <a:pt x="16" y="24"/>
                </a:lnTo>
                <a:lnTo>
                  <a:pt x="8" y="20"/>
                </a:lnTo>
                <a:lnTo>
                  <a:pt x="4" y="16"/>
                </a:lnTo>
                <a:lnTo>
                  <a:pt x="0" y="12"/>
                </a:lnTo>
                <a:lnTo>
                  <a:pt x="0" y="8"/>
                </a:lnTo>
                <a:lnTo>
                  <a:pt x="0" y="4"/>
                </a:lnTo>
                <a:lnTo>
                  <a:pt x="8" y="4"/>
                </a:lnTo>
                <a:lnTo>
                  <a:pt x="12" y="0"/>
                </a:lnTo>
                <a:lnTo>
                  <a:pt x="16" y="0"/>
                </a:lnTo>
                <a:lnTo>
                  <a:pt x="20" y="0"/>
                </a:lnTo>
                <a:lnTo>
                  <a:pt x="28" y="0"/>
                </a:lnTo>
                <a:lnTo>
                  <a:pt x="56" y="0"/>
                </a:lnTo>
                <a:lnTo>
                  <a:pt x="88" y="4"/>
                </a:lnTo>
                <a:lnTo>
                  <a:pt x="104" y="4"/>
                </a:lnTo>
                <a:lnTo>
                  <a:pt x="120" y="8"/>
                </a:lnTo>
                <a:lnTo>
                  <a:pt x="132" y="16"/>
                </a:lnTo>
                <a:lnTo>
                  <a:pt x="148" y="24"/>
                </a:lnTo>
                <a:lnTo>
                  <a:pt x="148" y="24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5" name="Freeform 519">
            <a:extLst>
              <a:ext uri="{FF2B5EF4-FFF2-40B4-BE49-F238E27FC236}">
                <a16:creationId xmlns:a16="http://schemas.microsoft.com/office/drawing/2014/main" id="{420D242E-3BC5-408B-A217-5527E0F6F48C}"/>
              </a:ext>
            </a:extLst>
          </p:cNvPr>
          <p:cNvSpPr>
            <a:spLocks/>
          </p:cNvSpPr>
          <p:nvPr/>
        </p:nvSpPr>
        <p:spPr bwMode="auto">
          <a:xfrm>
            <a:off x="8946757" y="4116573"/>
            <a:ext cx="321609" cy="2323042"/>
          </a:xfrm>
          <a:custGeom>
            <a:avLst/>
            <a:gdLst>
              <a:gd name="T0" fmla="*/ 80 w 84"/>
              <a:gd name="T1" fmla="*/ 44 h 496"/>
              <a:gd name="T2" fmla="*/ 80 w 84"/>
              <a:gd name="T3" fmla="*/ 56 h 496"/>
              <a:gd name="T4" fmla="*/ 76 w 84"/>
              <a:gd name="T5" fmla="*/ 80 h 496"/>
              <a:gd name="T6" fmla="*/ 76 w 84"/>
              <a:gd name="T7" fmla="*/ 112 h 496"/>
              <a:gd name="T8" fmla="*/ 76 w 84"/>
              <a:gd name="T9" fmla="*/ 152 h 496"/>
              <a:gd name="T10" fmla="*/ 72 w 84"/>
              <a:gd name="T11" fmla="*/ 196 h 496"/>
              <a:gd name="T12" fmla="*/ 72 w 84"/>
              <a:gd name="T13" fmla="*/ 248 h 496"/>
              <a:gd name="T14" fmla="*/ 72 w 84"/>
              <a:gd name="T15" fmla="*/ 308 h 496"/>
              <a:gd name="T16" fmla="*/ 68 w 84"/>
              <a:gd name="T17" fmla="*/ 368 h 496"/>
              <a:gd name="T18" fmla="*/ 64 w 84"/>
              <a:gd name="T19" fmla="*/ 420 h 496"/>
              <a:gd name="T20" fmla="*/ 60 w 84"/>
              <a:gd name="T21" fmla="*/ 452 h 496"/>
              <a:gd name="T22" fmla="*/ 56 w 84"/>
              <a:gd name="T23" fmla="*/ 476 h 496"/>
              <a:gd name="T24" fmla="*/ 52 w 84"/>
              <a:gd name="T25" fmla="*/ 488 h 496"/>
              <a:gd name="T26" fmla="*/ 40 w 84"/>
              <a:gd name="T27" fmla="*/ 496 h 496"/>
              <a:gd name="T28" fmla="*/ 28 w 84"/>
              <a:gd name="T29" fmla="*/ 492 h 496"/>
              <a:gd name="T30" fmla="*/ 20 w 84"/>
              <a:gd name="T31" fmla="*/ 480 h 496"/>
              <a:gd name="T32" fmla="*/ 12 w 84"/>
              <a:gd name="T33" fmla="*/ 460 h 496"/>
              <a:gd name="T34" fmla="*/ 8 w 84"/>
              <a:gd name="T35" fmla="*/ 444 h 496"/>
              <a:gd name="T36" fmla="*/ 8 w 84"/>
              <a:gd name="T37" fmla="*/ 436 h 496"/>
              <a:gd name="T38" fmla="*/ 8 w 84"/>
              <a:gd name="T39" fmla="*/ 428 h 496"/>
              <a:gd name="T40" fmla="*/ 12 w 84"/>
              <a:gd name="T41" fmla="*/ 412 h 496"/>
              <a:gd name="T42" fmla="*/ 16 w 84"/>
              <a:gd name="T43" fmla="*/ 388 h 496"/>
              <a:gd name="T44" fmla="*/ 20 w 84"/>
              <a:gd name="T45" fmla="*/ 344 h 496"/>
              <a:gd name="T46" fmla="*/ 20 w 84"/>
              <a:gd name="T47" fmla="*/ 308 h 496"/>
              <a:gd name="T48" fmla="*/ 24 w 84"/>
              <a:gd name="T49" fmla="*/ 272 h 496"/>
              <a:gd name="T50" fmla="*/ 28 w 84"/>
              <a:gd name="T51" fmla="*/ 228 h 496"/>
              <a:gd name="T52" fmla="*/ 28 w 84"/>
              <a:gd name="T53" fmla="*/ 184 h 496"/>
              <a:gd name="T54" fmla="*/ 28 w 84"/>
              <a:gd name="T55" fmla="*/ 144 h 496"/>
              <a:gd name="T56" fmla="*/ 24 w 84"/>
              <a:gd name="T57" fmla="*/ 112 h 496"/>
              <a:gd name="T58" fmla="*/ 24 w 84"/>
              <a:gd name="T59" fmla="*/ 80 h 496"/>
              <a:gd name="T60" fmla="*/ 20 w 84"/>
              <a:gd name="T61" fmla="*/ 56 h 496"/>
              <a:gd name="T62" fmla="*/ 16 w 84"/>
              <a:gd name="T63" fmla="*/ 40 h 496"/>
              <a:gd name="T64" fmla="*/ 12 w 84"/>
              <a:gd name="T65" fmla="*/ 28 h 496"/>
              <a:gd name="T66" fmla="*/ 8 w 84"/>
              <a:gd name="T67" fmla="*/ 24 h 496"/>
              <a:gd name="T68" fmla="*/ 0 w 84"/>
              <a:gd name="T69" fmla="*/ 16 h 496"/>
              <a:gd name="T70" fmla="*/ 0 w 84"/>
              <a:gd name="T71" fmla="*/ 8 h 496"/>
              <a:gd name="T72" fmla="*/ 8 w 84"/>
              <a:gd name="T73" fmla="*/ 0 h 496"/>
              <a:gd name="T74" fmla="*/ 16 w 84"/>
              <a:gd name="T75" fmla="*/ 0 h 496"/>
              <a:gd name="T76" fmla="*/ 32 w 84"/>
              <a:gd name="T77" fmla="*/ 0 h 496"/>
              <a:gd name="T78" fmla="*/ 56 w 84"/>
              <a:gd name="T79" fmla="*/ 8 h 496"/>
              <a:gd name="T80" fmla="*/ 72 w 84"/>
              <a:gd name="T81" fmla="*/ 12 h 496"/>
              <a:gd name="T82" fmla="*/ 80 w 84"/>
              <a:gd name="T83" fmla="*/ 20 h 496"/>
              <a:gd name="T84" fmla="*/ 84 w 84"/>
              <a:gd name="T85" fmla="*/ 24 h 496"/>
              <a:gd name="T86" fmla="*/ 84 w 84"/>
              <a:gd name="T87" fmla="*/ 36 h 496"/>
              <a:gd name="T88" fmla="*/ 80 w 84"/>
              <a:gd name="T89" fmla="*/ 40 h 4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84" h="496">
                <a:moveTo>
                  <a:pt x="80" y="40"/>
                </a:moveTo>
                <a:lnTo>
                  <a:pt x="80" y="44"/>
                </a:lnTo>
                <a:lnTo>
                  <a:pt x="80" y="48"/>
                </a:lnTo>
                <a:lnTo>
                  <a:pt x="80" y="56"/>
                </a:lnTo>
                <a:lnTo>
                  <a:pt x="76" y="68"/>
                </a:lnTo>
                <a:lnTo>
                  <a:pt x="76" y="80"/>
                </a:lnTo>
                <a:lnTo>
                  <a:pt x="76" y="92"/>
                </a:lnTo>
                <a:lnTo>
                  <a:pt x="76" y="112"/>
                </a:lnTo>
                <a:lnTo>
                  <a:pt x="76" y="128"/>
                </a:lnTo>
                <a:lnTo>
                  <a:pt x="76" y="152"/>
                </a:lnTo>
                <a:lnTo>
                  <a:pt x="72" y="172"/>
                </a:lnTo>
                <a:lnTo>
                  <a:pt x="72" y="196"/>
                </a:lnTo>
                <a:lnTo>
                  <a:pt x="72" y="224"/>
                </a:lnTo>
                <a:lnTo>
                  <a:pt x="72" y="248"/>
                </a:lnTo>
                <a:lnTo>
                  <a:pt x="72" y="280"/>
                </a:lnTo>
                <a:lnTo>
                  <a:pt x="72" y="308"/>
                </a:lnTo>
                <a:lnTo>
                  <a:pt x="68" y="340"/>
                </a:lnTo>
                <a:lnTo>
                  <a:pt x="68" y="368"/>
                </a:lnTo>
                <a:lnTo>
                  <a:pt x="68" y="396"/>
                </a:lnTo>
                <a:lnTo>
                  <a:pt x="64" y="420"/>
                </a:lnTo>
                <a:lnTo>
                  <a:pt x="64" y="436"/>
                </a:lnTo>
                <a:lnTo>
                  <a:pt x="60" y="452"/>
                </a:lnTo>
                <a:lnTo>
                  <a:pt x="60" y="468"/>
                </a:lnTo>
                <a:lnTo>
                  <a:pt x="56" y="476"/>
                </a:lnTo>
                <a:lnTo>
                  <a:pt x="56" y="480"/>
                </a:lnTo>
                <a:lnTo>
                  <a:pt x="52" y="488"/>
                </a:lnTo>
                <a:lnTo>
                  <a:pt x="48" y="492"/>
                </a:lnTo>
                <a:lnTo>
                  <a:pt x="40" y="496"/>
                </a:lnTo>
                <a:lnTo>
                  <a:pt x="36" y="496"/>
                </a:lnTo>
                <a:lnTo>
                  <a:pt x="28" y="492"/>
                </a:lnTo>
                <a:lnTo>
                  <a:pt x="24" y="488"/>
                </a:lnTo>
                <a:lnTo>
                  <a:pt x="20" y="480"/>
                </a:lnTo>
                <a:lnTo>
                  <a:pt x="16" y="472"/>
                </a:lnTo>
                <a:lnTo>
                  <a:pt x="12" y="460"/>
                </a:lnTo>
                <a:lnTo>
                  <a:pt x="12" y="448"/>
                </a:lnTo>
                <a:lnTo>
                  <a:pt x="8" y="444"/>
                </a:lnTo>
                <a:lnTo>
                  <a:pt x="8" y="440"/>
                </a:lnTo>
                <a:lnTo>
                  <a:pt x="8" y="436"/>
                </a:lnTo>
                <a:lnTo>
                  <a:pt x="8" y="432"/>
                </a:lnTo>
                <a:lnTo>
                  <a:pt x="8" y="428"/>
                </a:lnTo>
                <a:lnTo>
                  <a:pt x="12" y="420"/>
                </a:lnTo>
                <a:lnTo>
                  <a:pt x="12" y="412"/>
                </a:lnTo>
                <a:lnTo>
                  <a:pt x="12" y="400"/>
                </a:lnTo>
                <a:lnTo>
                  <a:pt x="16" y="388"/>
                </a:lnTo>
                <a:lnTo>
                  <a:pt x="16" y="376"/>
                </a:lnTo>
                <a:lnTo>
                  <a:pt x="20" y="344"/>
                </a:lnTo>
                <a:lnTo>
                  <a:pt x="20" y="328"/>
                </a:lnTo>
                <a:lnTo>
                  <a:pt x="20" y="308"/>
                </a:lnTo>
                <a:lnTo>
                  <a:pt x="24" y="292"/>
                </a:lnTo>
                <a:lnTo>
                  <a:pt x="24" y="272"/>
                </a:lnTo>
                <a:lnTo>
                  <a:pt x="24" y="248"/>
                </a:lnTo>
                <a:lnTo>
                  <a:pt x="28" y="228"/>
                </a:lnTo>
                <a:lnTo>
                  <a:pt x="28" y="204"/>
                </a:lnTo>
                <a:lnTo>
                  <a:pt x="28" y="184"/>
                </a:lnTo>
                <a:lnTo>
                  <a:pt x="28" y="164"/>
                </a:lnTo>
                <a:lnTo>
                  <a:pt x="28" y="144"/>
                </a:lnTo>
                <a:lnTo>
                  <a:pt x="28" y="128"/>
                </a:lnTo>
                <a:lnTo>
                  <a:pt x="24" y="112"/>
                </a:lnTo>
                <a:lnTo>
                  <a:pt x="24" y="96"/>
                </a:lnTo>
                <a:lnTo>
                  <a:pt x="24" y="80"/>
                </a:lnTo>
                <a:lnTo>
                  <a:pt x="20" y="68"/>
                </a:lnTo>
                <a:lnTo>
                  <a:pt x="20" y="56"/>
                </a:lnTo>
                <a:lnTo>
                  <a:pt x="20" y="48"/>
                </a:lnTo>
                <a:lnTo>
                  <a:pt x="16" y="40"/>
                </a:lnTo>
                <a:lnTo>
                  <a:pt x="16" y="32"/>
                </a:lnTo>
                <a:lnTo>
                  <a:pt x="12" y="28"/>
                </a:lnTo>
                <a:lnTo>
                  <a:pt x="12" y="24"/>
                </a:lnTo>
                <a:lnTo>
                  <a:pt x="8" y="24"/>
                </a:lnTo>
                <a:lnTo>
                  <a:pt x="4" y="20"/>
                </a:lnTo>
                <a:lnTo>
                  <a:pt x="0" y="16"/>
                </a:lnTo>
                <a:lnTo>
                  <a:pt x="0" y="12"/>
                </a:lnTo>
                <a:lnTo>
                  <a:pt x="0" y="8"/>
                </a:lnTo>
                <a:lnTo>
                  <a:pt x="4" y="4"/>
                </a:lnTo>
                <a:lnTo>
                  <a:pt x="8" y="0"/>
                </a:lnTo>
                <a:lnTo>
                  <a:pt x="12" y="0"/>
                </a:lnTo>
                <a:lnTo>
                  <a:pt x="16" y="0"/>
                </a:lnTo>
                <a:lnTo>
                  <a:pt x="24" y="0"/>
                </a:lnTo>
                <a:lnTo>
                  <a:pt x="32" y="0"/>
                </a:lnTo>
                <a:lnTo>
                  <a:pt x="40" y="4"/>
                </a:lnTo>
                <a:lnTo>
                  <a:pt x="56" y="8"/>
                </a:lnTo>
                <a:lnTo>
                  <a:pt x="68" y="12"/>
                </a:lnTo>
                <a:lnTo>
                  <a:pt x="72" y="12"/>
                </a:lnTo>
                <a:lnTo>
                  <a:pt x="76" y="16"/>
                </a:lnTo>
                <a:lnTo>
                  <a:pt x="80" y="20"/>
                </a:lnTo>
                <a:lnTo>
                  <a:pt x="80" y="20"/>
                </a:lnTo>
                <a:lnTo>
                  <a:pt x="84" y="24"/>
                </a:lnTo>
                <a:lnTo>
                  <a:pt x="84" y="32"/>
                </a:lnTo>
                <a:lnTo>
                  <a:pt x="84" y="36"/>
                </a:lnTo>
                <a:lnTo>
                  <a:pt x="80" y="40"/>
                </a:lnTo>
                <a:lnTo>
                  <a:pt x="80" y="40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8" name="Freeform 520">
            <a:extLst>
              <a:ext uri="{FF2B5EF4-FFF2-40B4-BE49-F238E27FC236}">
                <a16:creationId xmlns:a16="http://schemas.microsoft.com/office/drawing/2014/main" id="{34E6CC44-761A-4471-A2F9-CA3EEA543140}"/>
              </a:ext>
            </a:extLst>
          </p:cNvPr>
          <p:cNvSpPr>
            <a:spLocks/>
          </p:cNvSpPr>
          <p:nvPr/>
        </p:nvSpPr>
        <p:spPr bwMode="auto">
          <a:xfrm>
            <a:off x="8502630" y="4753536"/>
            <a:ext cx="1072030" cy="281013"/>
          </a:xfrm>
          <a:custGeom>
            <a:avLst/>
            <a:gdLst>
              <a:gd name="T0" fmla="*/ 236 w 280"/>
              <a:gd name="T1" fmla="*/ 36 h 60"/>
              <a:gd name="T2" fmla="*/ 216 w 280"/>
              <a:gd name="T3" fmla="*/ 40 h 60"/>
              <a:gd name="T4" fmla="*/ 212 w 280"/>
              <a:gd name="T5" fmla="*/ 40 h 60"/>
              <a:gd name="T6" fmla="*/ 204 w 280"/>
              <a:gd name="T7" fmla="*/ 44 h 60"/>
              <a:gd name="T8" fmla="*/ 188 w 280"/>
              <a:gd name="T9" fmla="*/ 44 h 60"/>
              <a:gd name="T10" fmla="*/ 168 w 280"/>
              <a:gd name="T11" fmla="*/ 48 h 60"/>
              <a:gd name="T12" fmla="*/ 140 w 280"/>
              <a:gd name="T13" fmla="*/ 52 h 60"/>
              <a:gd name="T14" fmla="*/ 108 w 280"/>
              <a:gd name="T15" fmla="*/ 56 h 60"/>
              <a:gd name="T16" fmla="*/ 88 w 280"/>
              <a:gd name="T17" fmla="*/ 56 h 60"/>
              <a:gd name="T18" fmla="*/ 68 w 280"/>
              <a:gd name="T19" fmla="*/ 60 h 60"/>
              <a:gd name="T20" fmla="*/ 60 w 280"/>
              <a:gd name="T21" fmla="*/ 60 h 60"/>
              <a:gd name="T22" fmla="*/ 44 w 280"/>
              <a:gd name="T23" fmla="*/ 60 h 60"/>
              <a:gd name="T24" fmla="*/ 24 w 280"/>
              <a:gd name="T25" fmla="*/ 52 h 60"/>
              <a:gd name="T26" fmla="*/ 8 w 280"/>
              <a:gd name="T27" fmla="*/ 44 h 60"/>
              <a:gd name="T28" fmla="*/ 0 w 280"/>
              <a:gd name="T29" fmla="*/ 36 h 60"/>
              <a:gd name="T30" fmla="*/ 8 w 280"/>
              <a:gd name="T31" fmla="*/ 32 h 60"/>
              <a:gd name="T32" fmla="*/ 24 w 280"/>
              <a:gd name="T33" fmla="*/ 32 h 60"/>
              <a:gd name="T34" fmla="*/ 36 w 280"/>
              <a:gd name="T35" fmla="*/ 28 h 60"/>
              <a:gd name="T36" fmla="*/ 56 w 280"/>
              <a:gd name="T37" fmla="*/ 28 h 60"/>
              <a:gd name="T38" fmla="*/ 88 w 280"/>
              <a:gd name="T39" fmla="*/ 20 h 60"/>
              <a:gd name="T40" fmla="*/ 124 w 280"/>
              <a:gd name="T41" fmla="*/ 16 h 60"/>
              <a:gd name="T42" fmla="*/ 164 w 280"/>
              <a:gd name="T43" fmla="*/ 8 h 60"/>
              <a:gd name="T44" fmla="*/ 192 w 280"/>
              <a:gd name="T45" fmla="*/ 4 h 60"/>
              <a:gd name="T46" fmla="*/ 216 w 280"/>
              <a:gd name="T47" fmla="*/ 0 h 60"/>
              <a:gd name="T48" fmla="*/ 228 w 280"/>
              <a:gd name="T49" fmla="*/ 0 h 60"/>
              <a:gd name="T50" fmla="*/ 248 w 280"/>
              <a:gd name="T51" fmla="*/ 0 h 60"/>
              <a:gd name="T52" fmla="*/ 264 w 280"/>
              <a:gd name="T53" fmla="*/ 4 h 60"/>
              <a:gd name="T54" fmla="*/ 276 w 280"/>
              <a:gd name="T55" fmla="*/ 8 h 60"/>
              <a:gd name="T56" fmla="*/ 280 w 280"/>
              <a:gd name="T57" fmla="*/ 16 h 60"/>
              <a:gd name="T58" fmla="*/ 272 w 280"/>
              <a:gd name="T59" fmla="*/ 24 h 60"/>
              <a:gd name="T60" fmla="*/ 264 w 280"/>
              <a:gd name="T61" fmla="*/ 28 h 60"/>
              <a:gd name="T62" fmla="*/ 252 w 280"/>
              <a:gd name="T63" fmla="*/ 36 h 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280" h="60">
                <a:moveTo>
                  <a:pt x="252" y="36"/>
                </a:moveTo>
                <a:lnTo>
                  <a:pt x="236" y="36"/>
                </a:lnTo>
                <a:lnTo>
                  <a:pt x="224" y="40"/>
                </a:lnTo>
                <a:lnTo>
                  <a:pt x="216" y="40"/>
                </a:lnTo>
                <a:lnTo>
                  <a:pt x="212" y="40"/>
                </a:lnTo>
                <a:lnTo>
                  <a:pt x="212" y="40"/>
                </a:lnTo>
                <a:lnTo>
                  <a:pt x="208" y="40"/>
                </a:lnTo>
                <a:lnTo>
                  <a:pt x="204" y="44"/>
                </a:lnTo>
                <a:lnTo>
                  <a:pt x="196" y="44"/>
                </a:lnTo>
                <a:lnTo>
                  <a:pt x="188" y="44"/>
                </a:lnTo>
                <a:lnTo>
                  <a:pt x="180" y="44"/>
                </a:lnTo>
                <a:lnTo>
                  <a:pt x="168" y="48"/>
                </a:lnTo>
                <a:lnTo>
                  <a:pt x="156" y="48"/>
                </a:lnTo>
                <a:lnTo>
                  <a:pt x="140" y="52"/>
                </a:lnTo>
                <a:lnTo>
                  <a:pt x="124" y="52"/>
                </a:lnTo>
                <a:lnTo>
                  <a:pt x="108" y="56"/>
                </a:lnTo>
                <a:lnTo>
                  <a:pt x="96" y="56"/>
                </a:lnTo>
                <a:lnTo>
                  <a:pt x="88" y="56"/>
                </a:lnTo>
                <a:lnTo>
                  <a:pt x="76" y="60"/>
                </a:lnTo>
                <a:lnTo>
                  <a:pt x="68" y="60"/>
                </a:lnTo>
                <a:lnTo>
                  <a:pt x="64" y="60"/>
                </a:lnTo>
                <a:lnTo>
                  <a:pt x="60" y="60"/>
                </a:lnTo>
                <a:lnTo>
                  <a:pt x="52" y="60"/>
                </a:lnTo>
                <a:lnTo>
                  <a:pt x="44" y="60"/>
                </a:lnTo>
                <a:lnTo>
                  <a:pt x="36" y="56"/>
                </a:lnTo>
                <a:lnTo>
                  <a:pt x="24" y="52"/>
                </a:lnTo>
                <a:lnTo>
                  <a:pt x="16" y="48"/>
                </a:lnTo>
                <a:lnTo>
                  <a:pt x="8" y="44"/>
                </a:lnTo>
                <a:lnTo>
                  <a:pt x="4" y="40"/>
                </a:lnTo>
                <a:lnTo>
                  <a:pt x="0" y="36"/>
                </a:lnTo>
                <a:lnTo>
                  <a:pt x="4" y="36"/>
                </a:lnTo>
                <a:lnTo>
                  <a:pt x="8" y="32"/>
                </a:lnTo>
                <a:lnTo>
                  <a:pt x="12" y="32"/>
                </a:lnTo>
                <a:lnTo>
                  <a:pt x="24" y="32"/>
                </a:lnTo>
                <a:lnTo>
                  <a:pt x="28" y="28"/>
                </a:lnTo>
                <a:lnTo>
                  <a:pt x="36" y="28"/>
                </a:lnTo>
                <a:lnTo>
                  <a:pt x="48" y="28"/>
                </a:lnTo>
                <a:lnTo>
                  <a:pt x="56" y="28"/>
                </a:lnTo>
                <a:lnTo>
                  <a:pt x="72" y="24"/>
                </a:lnTo>
                <a:lnTo>
                  <a:pt x="88" y="20"/>
                </a:lnTo>
                <a:lnTo>
                  <a:pt x="104" y="20"/>
                </a:lnTo>
                <a:lnTo>
                  <a:pt x="124" y="16"/>
                </a:lnTo>
                <a:lnTo>
                  <a:pt x="144" y="12"/>
                </a:lnTo>
                <a:lnTo>
                  <a:pt x="164" y="8"/>
                </a:lnTo>
                <a:lnTo>
                  <a:pt x="180" y="4"/>
                </a:lnTo>
                <a:lnTo>
                  <a:pt x="192" y="4"/>
                </a:lnTo>
                <a:lnTo>
                  <a:pt x="204" y="4"/>
                </a:lnTo>
                <a:lnTo>
                  <a:pt x="216" y="0"/>
                </a:lnTo>
                <a:lnTo>
                  <a:pt x="224" y="0"/>
                </a:lnTo>
                <a:lnTo>
                  <a:pt x="228" y="0"/>
                </a:lnTo>
                <a:lnTo>
                  <a:pt x="240" y="0"/>
                </a:lnTo>
                <a:lnTo>
                  <a:pt x="248" y="0"/>
                </a:lnTo>
                <a:lnTo>
                  <a:pt x="256" y="4"/>
                </a:lnTo>
                <a:lnTo>
                  <a:pt x="264" y="4"/>
                </a:lnTo>
                <a:lnTo>
                  <a:pt x="272" y="8"/>
                </a:lnTo>
                <a:lnTo>
                  <a:pt x="276" y="8"/>
                </a:lnTo>
                <a:lnTo>
                  <a:pt x="280" y="12"/>
                </a:lnTo>
                <a:lnTo>
                  <a:pt x="280" y="16"/>
                </a:lnTo>
                <a:lnTo>
                  <a:pt x="276" y="20"/>
                </a:lnTo>
                <a:lnTo>
                  <a:pt x="272" y="24"/>
                </a:lnTo>
                <a:lnTo>
                  <a:pt x="268" y="28"/>
                </a:lnTo>
                <a:lnTo>
                  <a:pt x="264" y="28"/>
                </a:lnTo>
                <a:lnTo>
                  <a:pt x="256" y="32"/>
                </a:lnTo>
                <a:lnTo>
                  <a:pt x="252" y="36"/>
                </a:lnTo>
                <a:lnTo>
                  <a:pt x="252" y="36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4" name="Freeform 521">
            <a:extLst>
              <a:ext uri="{FF2B5EF4-FFF2-40B4-BE49-F238E27FC236}">
                <a16:creationId xmlns:a16="http://schemas.microsoft.com/office/drawing/2014/main" id="{98852490-A906-497D-ACDC-595DBFD16C0E}"/>
              </a:ext>
            </a:extLst>
          </p:cNvPr>
          <p:cNvSpPr>
            <a:spLocks/>
          </p:cNvSpPr>
          <p:nvPr/>
        </p:nvSpPr>
        <p:spPr bwMode="auto">
          <a:xfrm>
            <a:off x="8334168" y="4828473"/>
            <a:ext cx="842309" cy="1086584"/>
          </a:xfrm>
          <a:custGeom>
            <a:avLst/>
            <a:gdLst>
              <a:gd name="T0" fmla="*/ 0 w 220"/>
              <a:gd name="T1" fmla="*/ 228 h 232"/>
              <a:gd name="T2" fmla="*/ 0 w 220"/>
              <a:gd name="T3" fmla="*/ 224 h 232"/>
              <a:gd name="T4" fmla="*/ 4 w 220"/>
              <a:gd name="T5" fmla="*/ 220 h 232"/>
              <a:gd name="T6" fmla="*/ 8 w 220"/>
              <a:gd name="T7" fmla="*/ 216 h 232"/>
              <a:gd name="T8" fmla="*/ 12 w 220"/>
              <a:gd name="T9" fmla="*/ 212 h 232"/>
              <a:gd name="T10" fmla="*/ 20 w 220"/>
              <a:gd name="T11" fmla="*/ 204 h 232"/>
              <a:gd name="T12" fmla="*/ 28 w 220"/>
              <a:gd name="T13" fmla="*/ 196 h 232"/>
              <a:gd name="T14" fmla="*/ 40 w 220"/>
              <a:gd name="T15" fmla="*/ 188 h 232"/>
              <a:gd name="T16" fmla="*/ 52 w 220"/>
              <a:gd name="T17" fmla="*/ 176 h 232"/>
              <a:gd name="T18" fmla="*/ 64 w 220"/>
              <a:gd name="T19" fmla="*/ 164 h 232"/>
              <a:gd name="T20" fmla="*/ 80 w 220"/>
              <a:gd name="T21" fmla="*/ 152 h 232"/>
              <a:gd name="T22" fmla="*/ 96 w 220"/>
              <a:gd name="T23" fmla="*/ 132 h 232"/>
              <a:gd name="T24" fmla="*/ 116 w 220"/>
              <a:gd name="T25" fmla="*/ 112 h 232"/>
              <a:gd name="T26" fmla="*/ 136 w 220"/>
              <a:gd name="T27" fmla="*/ 88 h 232"/>
              <a:gd name="T28" fmla="*/ 156 w 220"/>
              <a:gd name="T29" fmla="*/ 64 h 232"/>
              <a:gd name="T30" fmla="*/ 180 w 220"/>
              <a:gd name="T31" fmla="*/ 32 h 232"/>
              <a:gd name="T32" fmla="*/ 204 w 220"/>
              <a:gd name="T33" fmla="*/ 0 h 232"/>
              <a:gd name="T34" fmla="*/ 220 w 220"/>
              <a:gd name="T35" fmla="*/ 52 h 232"/>
              <a:gd name="T36" fmla="*/ 208 w 220"/>
              <a:gd name="T37" fmla="*/ 68 h 232"/>
              <a:gd name="T38" fmla="*/ 196 w 220"/>
              <a:gd name="T39" fmla="*/ 84 h 232"/>
              <a:gd name="T40" fmla="*/ 184 w 220"/>
              <a:gd name="T41" fmla="*/ 100 h 232"/>
              <a:gd name="T42" fmla="*/ 172 w 220"/>
              <a:gd name="T43" fmla="*/ 116 h 232"/>
              <a:gd name="T44" fmla="*/ 160 w 220"/>
              <a:gd name="T45" fmla="*/ 128 h 232"/>
              <a:gd name="T46" fmla="*/ 152 w 220"/>
              <a:gd name="T47" fmla="*/ 140 h 232"/>
              <a:gd name="T48" fmla="*/ 140 w 220"/>
              <a:gd name="T49" fmla="*/ 148 h 232"/>
              <a:gd name="T50" fmla="*/ 132 w 220"/>
              <a:gd name="T51" fmla="*/ 160 h 232"/>
              <a:gd name="T52" fmla="*/ 112 w 220"/>
              <a:gd name="T53" fmla="*/ 176 h 232"/>
              <a:gd name="T54" fmla="*/ 92 w 220"/>
              <a:gd name="T55" fmla="*/ 192 h 232"/>
              <a:gd name="T56" fmla="*/ 68 w 220"/>
              <a:gd name="T57" fmla="*/ 204 h 232"/>
              <a:gd name="T58" fmla="*/ 48 w 220"/>
              <a:gd name="T59" fmla="*/ 216 h 232"/>
              <a:gd name="T60" fmla="*/ 40 w 220"/>
              <a:gd name="T61" fmla="*/ 220 h 232"/>
              <a:gd name="T62" fmla="*/ 28 w 220"/>
              <a:gd name="T63" fmla="*/ 224 h 232"/>
              <a:gd name="T64" fmla="*/ 20 w 220"/>
              <a:gd name="T65" fmla="*/ 228 h 232"/>
              <a:gd name="T66" fmla="*/ 16 w 220"/>
              <a:gd name="T67" fmla="*/ 232 h 232"/>
              <a:gd name="T68" fmla="*/ 8 w 220"/>
              <a:gd name="T69" fmla="*/ 232 h 232"/>
              <a:gd name="T70" fmla="*/ 8 w 220"/>
              <a:gd name="T71" fmla="*/ 232 h 232"/>
              <a:gd name="T72" fmla="*/ 4 w 220"/>
              <a:gd name="T73" fmla="*/ 232 h 232"/>
              <a:gd name="T74" fmla="*/ 0 w 220"/>
              <a:gd name="T75" fmla="*/ 228 h 232"/>
              <a:gd name="T76" fmla="*/ 0 w 220"/>
              <a:gd name="T77" fmla="*/ 228 h 2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220" h="232">
                <a:moveTo>
                  <a:pt x="0" y="228"/>
                </a:moveTo>
                <a:lnTo>
                  <a:pt x="0" y="224"/>
                </a:lnTo>
                <a:lnTo>
                  <a:pt x="4" y="220"/>
                </a:lnTo>
                <a:lnTo>
                  <a:pt x="8" y="216"/>
                </a:lnTo>
                <a:lnTo>
                  <a:pt x="12" y="212"/>
                </a:lnTo>
                <a:lnTo>
                  <a:pt x="20" y="204"/>
                </a:lnTo>
                <a:lnTo>
                  <a:pt x="28" y="196"/>
                </a:lnTo>
                <a:lnTo>
                  <a:pt x="40" y="188"/>
                </a:lnTo>
                <a:lnTo>
                  <a:pt x="52" y="176"/>
                </a:lnTo>
                <a:lnTo>
                  <a:pt x="64" y="164"/>
                </a:lnTo>
                <a:lnTo>
                  <a:pt x="80" y="152"/>
                </a:lnTo>
                <a:lnTo>
                  <a:pt x="96" y="132"/>
                </a:lnTo>
                <a:lnTo>
                  <a:pt x="116" y="112"/>
                </a:lnTo>
                <a:lnTo>
                  <a:pt x="136" y="88"/>
                </a:lnTo>
                <a:lnTo>
                  <a:pt x="156" y="64"/>
                </a:lnTo>
                <a:lnTo>
                  <a:pt x="180" y="32"/>
                </a:lnTo>
                <a:lnTo>
                  <a:pt x="204" y="0"/>
                </a:lnTo>
                <a:lnTo>
                  <a:pt x="220" y="52"/>
                </a:lnTo>
                <a:lnTo>
                  <a:pt x="208" y="68"/>
                </a:lnTo>
                <a:lnTo>
                  <a:pt x="196" y="84"/>
                </a:lnTo>
                <a:lnTo>
                  <a:pt x="184" y="100"/>
                </a:lnTo>
                <a:lnTo>
                  <a:pt x="172" y="116"/>
                </a:lnTo>
                <a:lnTo>
                  <a:pt x="160" y="128"/>
                </a:lnTo>
                <a:lnTo>
                  <a:pt x="152" y="140"/>
                </a:lnTo>
                <a:lnTo>
                  <a:pt x="140" y="148"/>
                </a:lnTo>
                <a:lnTo>
                  <a:pt x="132" y="160"/>
                </a:lnTo>
                <a:lnTo>
                  <a:pt x="112" y="176"/>
                </a:lnTo>
                <a:lnTo>
                  <a:pt x="92" y="192"/>
                </a:lnTo>
                <a:lnTo>
                  <a:pt x="68" y="204"/>
                </a:lnTo>
                <a:lnTo>
                  <a:pt x="48" y="216"/>
                </a:lnTo>
                <a:lnTo>
                  <a:pt x="40" y="220"/>
                </a:lnTo>
                <a:lnTo>
                  <a:pt x="28" y="224"/>
                </a:lnTo>
                <a:lnTo>
                  <a:pt x="20" y="228"/>
                </a:lnTo>
                <a:lnTo>
                  <a:pt x="16" y="232"/>
                </a:lnTo>
                <a:lnTo>
                  <a:pt x="8" y="232"/>
                </a:lnTo>
                <a:lnTo>
                  <a:pt x="8" y="232"/>
                </a:lnTo>
                <a:lnTo>
                  <a:pt x="4" y="232"/>
                </a:lnTo>
                <a:lnTo>
                  <a:pt x="0" y="228"/>
                </a:lnTo>
                <a:lnTo>
                  <a:pt x="0" y="228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4" name="Freeform 522">
            <a:extLst>
              <a:ext uri="{FF2B5EF4-FFF2-40B4-BE49-F238E27FC236}">
                <a16:creationId xmlns:a16="http://schemas.microsoft.com/office/drawing/2014/main" id="{D91CF976-AD1D-4F93-ADC0-B72B6B5C8229}"/>
              </a:ext>
            </a:extLst>
          </p:cNvPr>
          <p:cNvSpPr>
            <a:spLocks/>
          </p:cNvSpPr>
          <p:nvPr/>
        </p:nvSpPr>
        <p:spPr bwMode="auto">
          <a:xfrm>
            <a:off x="9084589" y="5146954"/>
            <a:ext cx="459441" cy="281013"/>
          </a:xfrm>
          <a:custGeom>
            <a:avLst/>
            <a:gdLst>
              <a:gd name="T0" fmla="*/ 0 w 120"/>
              <a:gd name="T1" fmla="*/ 0 h 60"/>
              <a:gd name="T2" fmla="*/ 20 w 120"/>
              <a:gd name="T3" fmla="*/ 0 h 60"/>
              <a:gd name="T4" fmla="*/ 36 w 120"/>
              <a:gd name="T5" fmla="*/ 4 h 60"/>
              <a:gd name="T6" fmla="*/ 52 w 120"/>
              <a:gd name="T7" fmla="*/ 4 h 60"/>
              <a:gd name="T8" fmla="*/ 64 w 120"/>
              <a:gd name="T9" fmla="*/ 4 h 60"/>
              <a:gd name="T10" fmla="*/ 76 w 120"/>
              <a:gd name="T11" fmla="*/ 8 h 60"/>
              <a:gd name="T12" fmla="*/ 84 w 120"/>
              <a:gd name="T13" fmla="*/ 8 h 60"/>
              <a:gd name="T14" fmla="*/ 92 w 120"/>
              <a:gd name="T15" fmla="*/ 12 h 60"/>
              <a:gd name="T16" fmla="*/ 100 w 120"/>
              <a:gd name="T17" fmla="*/ 12 h 60"/>
              <a:gd name="T18" fmla="*/ 108 w 120"/>
              <a:gd name="T19" fmla="*/ 20 h 60"/>
              <a:gd name="T20" fmla="*/ 112 w 120"/>
              <a:gd name="T21" fmla="*/ 24 h 60"/>
              <a:gd name="T22" fmla="*/ 116 w 120"/>
              <a:gd name="T23" fmla="*/ 32 h 60"/>
              <a:gd name="T24" fmla="*/ 120 w 120"/>
              <a:gd name="T25" fmla="*/ 40 h 60"/>
              <a:gd name="T26" fmla="*/ 116 w 120"/>
              <a:gd name="T27" fmla="*/ 48 h 60"/>
              <a:gd name="T28" fmla="*/ 116 w 120"/>
              <a:gd name="T29" fmla="*/ 56 h 60"/>
              <a:gd name="T30" fmla="*/ 108 w 120"/>
              <a:gd name="T31" fmla="*/ 56 h 60"/>
              <a:gd name="T32" fmla="*/ 100 w 120"/>
              <a:gd name="T33" fmla="*/ 60 h 60"/>
              <a:gd name="T34" fmla="*/ 96 w 120"/>
              <a:gd name="T35" fmla="*/ 60 h 60"/>
              <a:gd name="T36" fmla="*/ 88 w 120"/>
              <a:gd name="T37" fmla="*/ 56 h 60"/>
              <a:gd name="T38" fmla="*/ 76 w 120"/>
              <a:gd name="T39" fmla="*/ 52 h 60"/>
              <a:gd name="T40" fmla="*/ 64 w 120"/>
              <a:gd name="T41" fmla="*/ 48 h 60"/>
              <a:gd name="T42" fmla="*/ 52 w 120"/>
              <a:gd name="T43" fmla="*/ 36 h 60"/>
              <a:gd name="T44" fmla="*/ 36 w 120"/>
              <a:gd name="T45" fmla="*/ 28 h 60"/>
              <a:gd name="T46" fmla="*/ 20 w 120"/>
              <a:gd name="T47" fmla="*/ 16 h 60"/>
              <a:gd name="T48" fmla="*/ 0 w 120"/>
              <a:gd name="T49" fmla="*/ 0 h 60"/>
              <a:gd name="T50" fmla="*/ 0 w 120"/>
              <a:gd name="T51" fmla="*/ 0 h 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20" h="60">
                <a:moveTo>
                  <a:pt x="0" y="0"/>
                </a:moveTo>
                <a:lnTo>
                  <a:pt x="20" y="0"/>
                </a:lnTo>
                <a:lnTo>
                  <a:pt x="36" y="4"/>
                </a:lnTo>
                <a:lnTo>
                  <a:pt x="52" y="4"/>
                </a:lnTo>
                <a:lnTo>
                  <a:pt x="64" y="4"/>
                </a:lnTo>
                <a:lnTo>
                  <a:pt x="76" y="8"/>
                </a:lnTo>
                <a:lnTo>
                  <a:pt x="84" y="8"/>
                </a:lnTo>
                <a:lnTo>
                  <a:pt x="92" y="12"/>
                </a:lnTo>
                <a:lnTo>
                  <a:pt x="100" y="12"/>
                </a:lnTo>
                <a:lnTo>
                  <a:pt x="108" y="20"/>
                </a:lnTo>
                <a:lnTo>
                  <a:pt x="112" y="24"/>
                </a:lnTo>
                <a:lnTo>
                  <a:pt x="116" y="32"/>
                </a:lnTo>
                <a:lnTo>
                  <a:pt x="120" y="40"/>
                </a:lnTo>
                <a:lnTo>
                  <a:pt x="116" y="48"/>
                </a:lnTo>
                <a:lnTo>
                  <a:pt x="116" y="56"/>
                </a:lnTo>
                <a:lnTo>
                  <a:pt x="108" y="56"/>
                </a:lnTo>
                <a:lnTo>
                  <a:pt x="100" y="60"/>
                </a:lnTo>
                <a:lnTo>
                  <a:pt x="96" y="60"/>
                </a:lnTo>
                <a:lnTo>
                  <a:pt x="88" y="56"/>
                </a:lnTo>
                <a:lnTo>
                  <a:pt x="76" y="52"/>
                </a:lnTo>
                <a:lnTo>
                  <a:pt x="64" y="48"/>
                </a:lnTo>
                <a:lnTo>
                  <a:pt x="52" y="36"/>
                </a:lnTo>
                <a:lnTo>
                  <a:pt x="36" y="28"/>
                </a:lnTo>
                <a:lnTo>
                  <a:pt x="20" y="16"/>
                </a:lnTo>
                <a:lnTo>
                  <a:pt x="0" y="0"/>
                </a:lnTo>
                <a:lnTo>
                  <a:pt x="0" y="0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5" name="Freeform 523">
            <a:extLst>
              <a:ext uri="{FF2B5EF4-FFF2-40B4-BE49-F238E27FC236}">
                <a16:creationId xmlns:a16="http://schemas.microsoft.com/office/drawing/2014/main" id="{B2F1BE18-3819-448B-8069-C46F5EA2197A}"/>
              </a:ext>
            </a:extLst>
          </p:cNvPr>
          <p:cNvSpPr>
            <a:spLocks/>
          </p:cNvSpPr>
          <p:nvPr/>
        </p:nvSpPr>
        <p:spPr bwMode="auto">
          <a:xfrm>
            <a:off x="9620604" y="4228978"/>
            <a:ext cx="382868" cy="393418"/>
          </a:xfrm>
          <a:custGeom>
            <a:avLst/>
            <a:gdLst>
              <a:gd name="T0" fmla="*/ 0 w 100"/>
              <a:gd name="T1" fmla="*/ 12 h 84"/>
              <a:gd name="T2" fmla="*/ 4 w 100"/>
              <a:gd name="T3" fmla="*/ 8 h 84"/>
              <a:gd name="T4" fmla="*/ 8 w 100"/>
              <a:gd name="T5" fmla="*/ 4 h 84"/>
              <a:gd name="T6" fmla="*/ 16 w 100"/>
              <a:gd name="T7" fmla="*/ 4 h 84"/>
              <a:gd name="T8" fmla="*/ 24 w 100"/>
              <a:gd name="T9" fmla="*/ 0 h 84"/>
              <a:gd name="T10" fmla="*/ 36 w 100"/>
              <a:gd name="T11" fmla="*/ 0 h 84"/>
              <a:gd name="T12" fmla="*/ 48 w 100"/>
              <a:gd name="T13" fmla="*/ 4 h 84"/>
              <a:gd name="T14" fmla="*/ 60 w 100"/>
              <a:gd name="T15" fmla="*/ 4 h 84"/>
              <a:gd name="T16" fmla="*/ 68 w 100"/>
              <a:gd name="T17" fmla="*/ 12 h 84"/>
              <a:gd name="T18" fmla="*/ 80 w 100"/>
              <a:gd name="T19" fmla="*/ 16 h 84"/>
              <a:gd name="T20" fmla="*/ 88 w 100"/>
              <a:gd name="T21" fmla="*/ 24 h 84"/>
              <a:gd name="T22" fmla="*/ 92 w 100"/>
              <a:gd name="T23" fmla="*/ 32 h 84"/>
              <a:gd name="T24" fmla="*/ 100 w 100"/>
              <a:gd name="T25" fmla="*/ 40 h 84"/>
              <a:gd name="T26" fmla="*/ 100 w 100"/>
              <a:gd name="T27" fmla="*/ 48 h 84"/>
              <a:gd name="T28" fmla="*/ 100 w 100"/>
              <a:gd name="T29" fmla="*/ 56 h 84"/>
              <a:gd name="T30" fmla="*/ 96 w 100"/>
              <a:gd name="T31" fmla="*/ 64 h 84"/>
              <a:gd name="T32" fmla="*/ 92 w 100"/>
              <a:gd name="T33" fmla="*/ 72 h 84"/>
              <a:gd name="T34" fmla="*/ 88 w 100"/>
              <a:gd name="T35" fmla="*/ 76 h 84"/>
              <a:gd name="T36" fmla="*/ 80 w 100"/>
              <a:gd name="T37" fmla="*/ 80 h 84"/>
              <a:gd name="T38" fmla="*/ 76 w 100"/>
              <a:gd name="T39" fmla="*/ 80 h 84"/>
              <a:gd name="T40" fmla="*/ 72 w 100"/>
              <a:gd name="T41" fmla="*/ 84 h 84"/>
              <a:gd name="T42" fmla="*/ 68 w 100"/>
              <a:gd name="T43" fmla="*/ 80 h 84"/>
              <a:gd name="T44" fmla="*/ 68 w 100"/>
              <a:gd name="T45" fmla="*/ 80 h 84"/>
              <a:gd name="T46" fmla="*/ 64 w 100"/>
              <a:gd name="T47" fmla="*/ 76 h 84"/>
              <a:gd name="T48" fmla="*/ 56 w 100"/>
              <a:gd name="T49" fmla="*/ 72 h 84"/>
              <a:gd name="T50" fmla="*/ 44 w 100"/>
              <a:gd name="T51" fmla="*/ 64 h 84"/>
              <a:gd name="T52" fmla="*/ 32 w 100"/>
              <a:gd name="T53" fmla="*/ 48 h 84"/>
              <a:gd name="T54" fmla="*/ 24 w 100"/>
              <a:gd name="T55" fmla="*/ 44 h 84"/>
              <a:gd name="T56" fmla="*/ 16 w 100"/>
              <a:gd name="T57" fmla="*/ 36 h 84"/>
              <a:gd name="T58" fmla="*/ 12 w 100"/>
              <a:gd name="T59" fmla="*/ 28 h 84"/>
              <a:gd name="T60" fmla="*/ 4 w 100"/>
              <a:gd name="T61" fmla="*/ 24 h 84"/>
              <a:gd name="T62" fmla="*/ 0 w 100"/>
              <a:gd name="T63" fmla="*/ 20 h 84"/>
              <a:gd name="T64" fmla="*/ 0 w 100"/>
              <a:gd name="T65" fmla="*/ 16 h 84"/>
              <a:gd name="T66" fmla="*/ 0 w 100"/>
              <a:gd name="T67" fmla="*/ 12 h 84"/>
              <a:gd name="T68" fmla="*/ 0 w 100"/>
              <a:gd name="T69" fmla="*/ 12 h 84"/>
              <a:gd name="T70" fmla="*/ 0 w 100"/>
              <a:gd name="T71" fmla="*/ 12 h 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00" h="84">
                <a:moveTo>
                  <a:pt x="0" y="12"/>
                </a:moveTo>
                <a:lnTo>
                  <a:pt x="4" y="8"/>
                </a:lnTo>
                <a:lnTo>
                  <a:pt x="8" y="4"/>
                </a:lnTo>
                <a:lnTo>
                  <a:pt x="16" y="4"/>
                </a:lnTo>
                <a:lnTo>
                  <a:pt x="24" y="0"/>
                </a:lnTo>
                <a:lnTo>
                  <a:pt x="36" y="0"/>
                </a:lnTo>
                <a:lnTo>
                  <a:pt x="48" y="4"/>
                </a:lnTo>
                <a:lnTo>
                  <a:pt x="60" y="4"/>
                </a:lnTo>
                <a:lnTo>
                  <a:pt x="68" y="12"/>
                </a:lnTo>
                <a:lnTo>
                  <a:pt x="80" y="16"/>
                </a:lnTo>
                <a:lnTo>
                  <a:pt x="88" y="24"/>
                </a:lnTo>
                <a:lnTo>
                  <a:pt x="92" y="32"/>
                </a:lnTo>
                <a:lnTo>
                  <a:pt x="100" y="40"/>
                </a:lnTo>
                <a:lnTo>
                  <a:pt x="100" y="48"/>
                </a:lnTo>
                <a:lnTo>
                  <a:pt x="100" y="56"/>
                </a:lnTo>
                <a:lnTo>
                  <a:pt x="96" y="64"/>
                </a:lnTo>
                <a:lnTo>
                  <a:pt x="92" y="72"/>
                </a:lnTo>
                <a:lnTo>
                  <a:pt x="88" y="76"/>
                </a:lnTo>
                <a:lnTo>
                  <a:pt x="80" y="80"/>
                </a:lnTo>
                <a:lnTo>
                  <a:pt x="76" y="80"/>
                </a:lnTo>
                <a:lnTo>
                  <a:pt x="72" y="84"/>
                </a:lnTo>
                <a:lnTo>
                  <a:pt x="68" y="80"/>
                </a:lnTo>
                <a:lnTo>
                  <a:pt x="68" y="80"/>
                </a:lnTo>
                <a:lnTo>
                  <a:pt x="64" y="76"/>
                </a:lnTo>
                <a:lnTo>
                  <a:pt x="56" y="72"/>
                </a:lnTo>
                <a:lnTo>
                  <a:pt x="44" y="64"/>
                </a:lnTo>
                <a:lnTo>
                  <a:pt x="32" y="48"/>
                </a:lnTo>
                <a:lnTo>
                  <a:pt x="24" y="44"/>
                </a:lnTo>
                <a:lnTo>
                  <a:pt x="16" y="36"/>
                </a:lnTo>
                <a:lnTo>
                  <a:pt x="12" y="28"/>
                </a:lnTo>
                <a:lnTo>
                  <a:pt x="4" y="24"/>
                </a:lnTo>
                <a:lnTo>
                  <a:pt x="0" y="20"/>
                </a:lnTo>
                <a:lnTo>
                  <a:pt x="0" y="16"/>
                </a:lnTo>
                <a:lnTo>
                  <a:pt x="0" y="12"/>
                </a:lnTo>
                <a:lnTo>
                  <a:pt x="0" y="12"/>
                </a:lnTo>
                <a:lnTo>
                  <a:pt x="0" y="12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6" name="Freeform 524">
            <a:extLst>
              <a:ext uri="{FF2B5EF4-FFF2-40B4-BE49-F238E27FC236}">
                <a16:creationId xmlns:a16="http://schemas.microsoft.com/office/drawing/2014/main" id="{4C4C24DB-BF81-4884-852C-D89713C98CAD}"/>
              </a:ext>
            </a:extLst>
          </p:cNvPr>
          <p:cNvSpPr>
            <a:spLocks/>
          </p:cNvSpPr>
          <p:nvPr/>
        </p:nvSpPr>
        <p:spPr bwMode="auto">
          <a:xfrm>
            <a:off x="10095360" y="4060370"/>
            <a:ext cx="581959" cy="580760"/>
          </a:xfrm>
          <a:custGeom>
            <a:avLst/>
            <a:gdLst>
              <a:gd name="T0" fmla="*/ 72 w 152"/>
              <a:gd name="T1" fmla="*/ 20 h 124"/>
              <a:gd name="T2" fmla="*/ 68 w 152"/>
              <a:gd name="T3" fmla="*/ 16 h 124"/>
              <a:gd name="T4" fmla="*/ 68 w 152"/>
              <a:gd name="T5" fmla="*/ 12 h 124"/>
              <a:gd name="T6" fmla="*/ 68 w 152"/>
              <a:gd name="T7" fmla="*/ 8 h 124"/>
              <a:gd name="T8" fmla="*/ 72 w 152"/>
              <a:gd name="T9" fmla="*/ 4 h 124"/>
              <a:gd name="T10" fmla="*/ 76 w 152"/>
              <a:gd name="T11" fmla="*/ 0 h 124"/>
              <a:gd name="T12" fmla="*/ 80 w 152"/>
              <a:gd name="T13" fmla="*/ 0 h 124"/>
              <a:gd name="T14" fmla="*/ 92 w 152"/>
              <a:gd name="T15" fmla="*/ 0 h 124"/>
              <a:gd name="T16" fmla="*/ 100 w 152"/>
              <a:gd name="T17" fmla="*/ 0 h 124"/>
              <a:gd name="T18" fmla="*/ 120 w 152"/>
              <a:gd name="T19" fmla="*/ 8 h 124"/>
              <a:gd name="T20" fmla="*/ 140 w 152"/>
              <a:gd name="T21" fmla="*/ 16 h 124"/>
              <a:gd name="T22" fmla="*/ 144 w 152"/>
              <a:gd name="T23" fmla="*/ 20 h 124"/>
              <a:gd name="T24" fmla="*/ 148 w 152"/>
              <a:gd name="T25" fmla="*/ 24 h 124"/>
              <a:gd name="T26" fmla="*/ 152 w 152"/>
              <a:gd name="T27" fmla="*/ 28 h 124"/>
              <a:gd name="T28" fmla="*/ 152 w 152"/>
              <a:gd name="T29" fmla="*/ 32 h 124"/>
              <a:gd name="T30" fmla="*/ 152 w 152"/>
              <a:gd name="T31" fmla="*/ 36 h 124"/>
              <a:gd name="T32" fmla="*/ 152 w 152"/>
              <a:gd name="T33" fmla="*/ 40 h 124"/>
              <a:gd name="T34" fmla="*/ 148 w 152"/>
              <a:gd name="T35" fmla="*/ 40 h 124"/>
              <a:gd name="T36" fmla="*/ 144 w 152"/>
              <a:gd name="T37" fmla="*/ 44 h 124"/>
              <a:gd name="T38" fmla="*/ 140 w 152"/>
              <a:gd name="T39" fmla="*/ 48 h 124"/>
              <a:gd name="T40" fmla="*/ 132 w 152"/>
              <a:gd name="T41" fmla="*/ 56 h 124"/>
              <a:gd name="T42" fmla="*/ 128 w 152"/>
              <a:gd name="T43" fmla="*/ 60 h 124"/>
              <a:gd name="T44" fmla="*/ 120 w 152"/>
              <a:gd name="T45" fmla="*/ 64 h 124"/>
              <a:gd name="T46" fmla="*/ 84 w 152"/>
              <a:gd name="T47" fmla="*/ 88 h 124"/>
              <a:gd name="T48" fmla="*/ 64 w 152"/>
              <a:gd name="T49" fmla="*/ 100 h 124"/>
              <a:gd name="T50" fmla="*/ 44 w 152"/>
              <a:gd name="T51" fmla="*/ 108 h 124"/>
              <a:gd name="T52" fmla="*/ 36 w 152"/>
              <a:gd name="T53" fmla="*/ 112 h 124"/>
              <a:gd name="T54" fmla="*/ 28 w 152"/>
              <a:gd name="T55" fmla="*/ 116 h 124"/>
              <a:gd name="T56" fmla="*/ 20 w 152"/>
              <a:gd name="T57" fmla="*/ 120 h 124"/>
              <a:gd name="T58" fmla="*/ 16 w 152"/>
              <a:gd name="T59" fmla="*/ 124 h 124"/>
              <a:gd name="T60" fmla="*/ 8 w 152"/>
              <a:gd name="T61" fmla="*/ 124 h 124"/>
              <a:gd name="T62" fmla="*/ 4 w 152"/>
              <a:gd name="T63" fmla="*/ 124 h 124"/>
              <a:gd name="T64" fmla="*/ 4 w 152"/>
              <a:gd name="T65" fmla="*/ 124 h 124"/>
              <a:gd name="T66" fmla="*/ 0 w 152"/>
              <a:gd name="T67" fmla="*/ 124 h 124"/>
              <a:gd name="T68" fmla="*/ 0 w 152"/>
              <a:gd name="T69" fmla="*/ 120 h 124"/>
              <a:gd name="T70" fmla="*/ 0 w 152"/>
              <a:gd name="T71" fmla="*/ 120 h 124"/>
              <a:gd name="T72" fmla="*/ 0 w 152"/>
              <a:gd name="T73" fmla="*/ 116 h 124"/>
              <a:gd name="T74" fmla="*/ 4 w 152"/>
              <a:gd name="T75" fmla="*/ 112 h 124"/>
              <a:gd name="T76" fmla="*/ 8 w 152"/>
              <a:gd name="T77" fmla="*/ 108 h 124"/>
              <a:gd name="T78" fmla="*/ 12 w 152"/>
              <a:gd name="T79" fmla="*/ 104 h 124"/>
              <a:gd name="T80" fmla="*/ 16 w 152"/>
              <a:gd name="T81" fmla="*/ 96 h 124"/>
              <a:gd name="T82" fmla="*/ 24 w 152"/>
              <a:gd name="T83" fmla="*/ 88 h 124"/>
              <a:gd name="T84" fmla="*/ 40 w 152"/>
              <a:gd name="T85" fmla="*/ 76 h 124"/>
              <a:gd name="T86" fmla="*/ 52 w 152"/>
              <a:gd name="T87" fmla="*/ 64 h 124"/>
              <a:gd name="T88" fmla="*/ 60 w 152"/>
              <a:gd name="T89" fmla="*/ 52 h 124"/>
              <a:gd name="T90" fmla="*/ 68 w 152"/>
              <a:gd name="T91" fmla="*/ 44 h 124"/>
              <a:gd name="T92" fmla="*/ 72 w 152"/>
              <a:gd name="T93" fmla="*/ 32 h 124"/>
              <a:gd name="T94" fmla="*/ 76 w 152"/>
              <a:gd name="T95" fmla="*/ 28 h 124"/>
              <a:gd name="T96" fmla="*/ 76 w 152"/>
              <a:gd name="T97" fmla="*/ 24 h 124"/>
              <a:gd name="T98" fmla="*/ 72 w 152"/>
              <a:gd name="T99" fmla="*/ 20 h 124"/>
              <a:gd name="T100" fmla="*/ 72 w 152"/>
              <a:gd name="T101" fmla="*/ 20 h 1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52" h="124">
                <a:moveTo>
                  <a:pt x="72" y="20"/>
                </a:moveTo>
                <a:lnTo>
                  <a:pt x="68" y="16"/>
                </a:lnTo>
                <a:lnTo>
                  <a:pt x="68" y="12"/>
                </a:lnTo>
                <a:lnTo>
                  <a:pt x="68" y="8"/>
                </a:lnTo>
                <a:lnTo>
                  <a:pt x="72" y="4"/>
                </a:lnTo>
                <a:lnTo>
                  <a:pt x="76" y="0"/>
                </a:lnTo>
                <a:lnTo>
                  <a:pt x="80" y="0"/>
                </a:lnTo>
                <a:lnTo>
                  <a:pt x="92" y="0"/>
                </a:lnTo>
                <a:lnTo>
                  <a:pt x="100" y="0"/>
                </a:lnTo>
                <a:lnTo>
                  <a:pt x="120" y="8"/>
                </a:lnTo>
                <a:lnTo>
                  <a:pt x="140" y="16"/>
                </a:lnTo>
                <a:lnTo>
                  <a:pt x="144" y="20"/>
                </a:lnTo>
                <a:lnTo>
                  <a:pt x="148" y="24"/>
                </a:lnTo>
                <a:lnTo>
                  <a:pt x="152" y="28"/>
                </a:lnTo>
                <a:lnTo>
                  <a:pt x="152" y="32"/>
                </a:lnTo>
                <a:lnTo>
                  <a:pt x="152" y="36"/>
                </a:lnTo>
                <a:lnTo>
                  <a:pt x="152" y="40"/>
                </a:lnTo>
                <a:lnTo>
                  <a:pt x="148" y="40"/>
                </a:lnTo>
                <a:lnTo>
                  <a:pt x="144" y="44"/>
                </a:lnTo>
                <a:lnTo>
                  <a:pt x="140" y="48"/>
                </a:lnTo>
                <a:lnTo>
                  <a:pt x="132" y="56"/>
                </a:lnTo>
                <a:lnTo>
                  <a:pt x="128" y="60"/>
                </a:lnTo>
                <a:lnTo>
                  <a:pt x="120" y="64"/>
                </a:lnTo>
                <a:lnTo>
                  <a:pt x="84" y="88"/>
                </a:lnTo>
                <a:lnTo>
                  <a:pt x="64" y="100"/>
                </a:lnTo>
                <a:lnTo>
                  <a:pt x="44" y="108"/>
                </a:lnTo>
                <a:lnTo>
                  <a:pt x="36" y="112"/>
                </a:lnTo>
                <a:lnTo>
                  <a:pt x="28" y="116"/>
                </a:lnTo>
                <a:lnTo>
                  <a:pt x="20" y="120"/>
                </a:lnTo>
                <a:lnTo>
                  <a:pt x="16" y="124"/>
                </a:lnTo>
                <a:lnTo>
                  <a:pt x="8" y="124"/>
                </a:lnTo>
                <a:lnTo>
                  <a:pt x="4" y="124"/>
                </a:lnTo>
                <a:lnTo>
                  <a:pt x="4" y="124"/>
                </a:lnTo>
                <a:lnTo>
                  <a:pt x="0" y="124"/>
                </a:lnTo>
                <a:lnTo>
                  <a:pt x="0" y="120"/>
                </a:lnTo>
                <a:lnTo>
                  <a:pt x="0" y="120"/>
                </a:lnTo>
                <a:lnTo>
                  <a:pt x="0" y="116"/>
                </a:lnTo>
                <a:lnTo>
                  <a:pt x="4" y="112"/>
                </a:lnTo>
                <a:lnTo>
                  <a:pt x="8" y="108"/>
                </a:lnTo>
                <a:lnTo>
                  <a:pt x="12" y="104"/>
                </a:lnTo>
                <a:lnTo>
                  <a:pt x="16" y="96"/>
                </a:lnTo>
                <a:lnTo>
                  <a:pt x="24" y="88"/>
                </a:lnTo>
                <a:lnTo>
                  <a:pt x="40" y="76"/>
                </a:lnTo>
                <a:lnTo>
                  <a:pt x="52" y="64"/>
                </a:lnTo>
                <a:lnTo>
                  <a:pt x="60" y="52"/>
                </a:lnTo>
                <a:lnTo>
                  <a:pt x="68" y="44"/>
                </a:lnTo>
                <a:lnTo>
                  <a:pt x="72" y="32"/>
                </a:lnTo>
                <a:lnTo>
                  <a:pt x="76" y="28"/>
                </a:lnTo>
                <a:lnTo>
                  <a:pt x="76" y="24"/>
                </a:lnTo>
                <a:lnTo>
                  <a:pt x="72" y="20"/>
                </a:lnTo>
                <a:lnTo>
                  <a:pt x="72" y="20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7" name="Freeform 525">
            <a:extLst>
              <a:ext uri="{FF2B5EF4-FFF2-40B4-BE49-F238E27FC236}">
                <a16:creationId xmlns:a16="http://schemas.microsoft.com/office/drawing/2014/main" id="{1464903E-A668-43A0-99CA-ACBA4384D34E}"/>
              </a:ext>
            </a:extLst>
          </p:cNvPr>
          <p:cNvSpPr>
            <a:spLocks/>
          </p:cNvSpPr>
          <p:nvPr/>
        </p:nvSpPr>
        <p:spPr bwMode="auto">
          <a:xfrm>
            <a:off x="9620604" y="4622396"/>
            <a:ext cx="1026086" cy="281013"/>
          </a:xfrm>
          <a:custGeom>
            <a:avLst/>
            <a:gdLst>
              <a:gd name="T0" fmla="*/ 0 w 268"/>
              <a:gd name="T1" fmla="*/ 48 h 60"/>
              <a:gd name="T2" fmla="*/ 0 w 268"/>
              <a:gd name="T3" fmla="*/ 44 h 60"/>
              <a:gd name="T4" fmla="*/ 4 w 268"/>
              <a:gd name="T5" fmla="*/ 40 h 60"/>
              <a:gd name="T6" fmla="*/ 16 w 268"/>
              <a:gd name="T7" fmla="*/ 36 h 60"/>
              <a:gd name="T8" fmla="*/ 24 w 268"/>
              <a:gd name="T9" fmla="*/ 32 h 60"/>
              <a:gd name="T10" fmla="*/ 32 w 268"/>
              <a:gd name="T11" fmla="*/ 32 h 60"/>
              <a:gd name="T12" fmla="*/ 40 w 268"/>
              <a:gd name="T13" fmla="*/ 32 h 60"/>
              <a:gd name="T14" fmla="*/ 52 w 268"/>
              <a:gd name="T15" fmla="*/ 28 h 60"/>
              <a:gd name="T16" fmla="*/ 64 w 268"/>
              <a:gd name="T17" fmla="*/ 24 h 60"/>
              <a:gd name="T18" fmla="*/ 76 w 268"/>
              <a:gd name="T19" fmla="*/ 24 h 60"/>
              <a:gd name="T20" fmla="*/ 92 w 268"/>
              <a:gd name="T21" fmla="*/ 20 h 60"/>
              <a:gd name="T22" fmla="*/ 108 w 268"/>
              <a:gd name="T23" fmla="*/ 16 h 60"/>
              <a:gd name="T24" fmla="*/ 124 w 268"/>
              <a:gd name="T25" fmla="*/ 12 h 60"/>
              <a:gd name="T26" fmla="*/ 144 w 268"/>
              <a:gd name="T27" fmla="*/ 8 h 60"/>
              <a:gd name="T28" fmla="*/ 160 w 268"/>
              <a:gd name="T29" fmla="*/ 4 h 60"/>
              <a:gd name="T30" fmla="*/ 172 w 268"/>
              <a:gd name="T31" fmla="*/ 4 h 60"/>
              <a:gd name="T32" fmla="*/ 184 w 268"/>
              <a:gd name="T33" fmla="*/ 0 h 60"/>
              <a:gd name="T34" fmla="*/ 196 w 268"/>
              <a:gd name="T35" fmla="*/ 0 h 60"/>
              <a:gd name="T36" fmla="*/ 204 w 268"/>
              <a:gd name="T37" fmla="*/ 0 h 60"/>
              <a:gd name="T38" fmla="*/ 212 w 268"/>
              <a:gd name="T39" fmla="*/ 0 h 60"/>
              <a:gd name="T40" fmla="*/ 220 w 268"/>
              <a:gd name="T41" fmla="*/ 0 h 60"/>
              <a:gd name="T42" fmla="*/ 228 w 268"/>
              <a:gd name="T43" fmla="*/ 0 h 60"/>
              <a:gd name="T44" fmla="*/ 240 w 268"/>
              <a:gd name="T45" fmla="*/ 0 h 60"/>
              <a:gd name="T46" fmla="*/ 248 w 268"/>
              <a:gd name="T47" fmla="*/ 0 h 60"/>
              <a:gd name="T48" fmla="*/ 252 w 268"/>
              <a:gd name="T49" fmla="*/ 4 h 60"/>
              <a:gd name="T50" fmla="*/ 260 w 268"/>
              <a:gd name="T51" fmla="*/ 8 h 60"/>
              <a:gd name="T52" fmla="*/ 264 w 268"/>
              <a:gd name="T53" fmla="*/ 12 h 60"/>
              <a:gd name="T54" fmla="*/ 268 w 268"/>
              <a:gd name="T55" fmla="*/ 16 h 60"/>
              <a:gd name="T56" fmla="*/ 268 w 268"/>
              <a:gd name="T57" fmla="*/ 20 h 60"/>
              <a:gd name="T58" fmla="*/ 268 w 268"/>
              <a:gd name="T59" fmla="*/ 20 h 60"/>
              <a:gd name="T60" fmla="*/ 264 w 268"/>
              <a:gd name="T61" fmla="*/ 24 h 60"/>
              <a:gd name="T62" fmla="*/ 256 w 268"/>
              <a:gd name="T63" fmla="*/ 28 h 60"/>
              <a:gd name="T64" fmla="*/ 244 w 268"/>
              <a:gd name="T65" fmla="*/ 28 h 60"/>
              <a:gd name="T66" fmla="*/ 232 w 268"/>
              <a:gd name="T67" fmla="*/ 32 h 60"/>
              <a:gd name="T68" fmla="*/ 216 w 268"/>
              <a:gd name="T69" fmla="*/ 36 h 60"/>
              <a:gd name="T70" fmla="*/ 196 w 268"/>
              <a:gd name="T71" fmla="*/ 40 h 60"/>
              <a:gd name="T72" fmla="*/ 176 w 268"/>
              <a:gd name="T73" fmla="*/ 44 h 60"/>
              <a:gd name="T74" fmla="*/ 152 w 268"/>
              <a:gd name="T75" fmla="*/ 48 h 60"/>
              <a:gd name="T76" fmla="*/ 132 w 268"/>
              <a:gd name="T77" fmla="*/ 48 h 60"/>
              <a:gd name="T78" fmla="*/ 112 w 268"/>
              <a:gd name="T79" fmla="*/ 52 h 60"/>
              <a:gd name="T80" fmla="*/ 92 w 268"/>
              <a:gd name="T81" fmla="*/ 56 h 60"/>
              <a:gd name="T82" fmla="*/ 76 w 268"/>
              <a:gd name="T83" fmla="*/ 56 h 60"/>
              <a:gd name="T84" fmla="*/ 64 w 268"/>
              <a:gd name="T85" fmla="*/ 56 h 60"/>
              <a:gd name="T86" fmla="*/ 52 w 268"/>
              <a:gd name="T87" fmla="*/ 56 h 60"/>
              <a:gd name="T88" fmla="*/ 40 w 268"/>
              <a:gd name="T89" fmla="*/ 60 h 60"/>
              <a:gd name="T90" fmla="*/ 32 w 268"/>
              <a:gd name="T91" fmla="*/ 56 h 60"/>
              <a:gd name="T92" fmla="*/ 24 w 268"/>
              <a:gd name="T93" fmla="*/ 56 h 60"/>
              <a:gd name="T94" fmla="*/ 16 w 268"/>
              <a:gd name="T95" fmla="*/ 56 h 60"/>
              <a:gd name="T96" fmla="*/ 8 w 268"/>
              <a:gd name="T97" fmla="*/ 56 h 60"/>
              <a:gd name="T98" fmla="*/ 4 w 268"/>
              <a:gd name="T99" fmla="*/ 56 h 60"/>
              <a:gd name="T100" fmla="*/ 0 w 268"/>
              <a:gd name="T101" fmla="*/ 52 h 60"/>
              <a:gd name="T102" fmla="*/ 0 w 268"/>
              <a:gd name="T103" fmla="*/ 52 h 60"/>
              <a:gd name="T104" fmla="*/ 0 w 268"/>
              <a:gd name="T105" fmla="*/ 48 h 60"/>
              <a:gd name="T106" fmla="*/ 0 w 268"/>
              <a:gd name="T107" fmla="*/ 48 h 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68" h="60">
                <a:moveTo>
                  <a:pt x="0" y="48"/>
                </a:moveTo>
                <a:lnTo>
                  <a:pt x="0" y="44"/>
                </a:lnTo>
                <a:lnTo>
                  <a:pt x="4" y="40"/>
                </a:lnTo>
                <a:lnTo>
                  <a:pt x="16" y="36"/>
                </a:lnTo>
                <a:lnTo>
                  <a:pt x="24" y="32"/>
                </a:lnTo>
                <a:lnTo>
                  <a:pt x="32" y="32"/>
                </a:lnTo>
                <a:lnTo>
                  <a:pt x="40" y="32"/>
                </a:lnTo>
                <a:lnTo>
                  <a:pt x="52" y="28"/>
                </a:lnTo>
                <a:lnTo>
                  <a:pt x="64" y="24"/>
                </a:lnTo>
                <a:lnTo>
                  <a:pt x="76" y="24"/>
                </a:lnTo>
                <a:lnTo>
                  <a:pt x="92" y="20"/>
                </a:lnTo>
                <a:lnTo>
                  <a:pt x="108" y="16"/>
                </a:lnTo>
                <a:lnTo>
                  <a:pt x="124" y="12"/>
                </a:lnTo>
                <a:lnTo>
                  <a:pt x="144" y="8"/>
                </a:lnTo>
                <a:lnTo>
                  <a:pt x="160" y="4"/>
                </a:lnTo>
                <a:lnTo>
                  <a:pt x="172" y="4"/>
                </a:lnTo>
                <a:lnTo>
                  <a:pt x="184" y="0"/>
                </a:lnTo>
                <a:lnTo>
                  <a:pt x="196" y="0"/>
                </a:lnTo>
                <a:lnTo>
                  <a:pt x="204" y="0"/>
                </a:lnTo>
                <a:lnTo>
                  <a:pt x="212" y="0"/>
                </a:lnTo>
                <a:lnTo>
                  <a:pt x="220" y="0"/>
                </a:lnTo>
                <a:lnTo>
                  <a:pt x="228" y="0"/>
                </a:lnTo>
                <a:lnTo>
                  <a:pt x="240" y="0"/>
                </a:lnTo>
                <a:lnTo>
                  <a:pt x="248" y="0"/>
                </a:lnTo>
                <a:lnTo>
                  <a:pt x="252" y="4"/>
                </a:lnTo>
                <a:lnTo>
                  <a:pt x="260" y="8"/>
                </a:lnTo>
                <a:lnTo>
                  <a:pt x="264" y="12"/>
                </a:lnTo>
                <a:lnTo>
                  <a:pt x="268" y="16"/>
                </a:lnTo>
                <a:lnTo>
                  <a:pt x="268" y="20"/>
                </a:lnTo>
                <a:lnTo>
                  <a:pt x="268" y="20"/>
                </a:lnTo>
                <a:lnTo>
                  <a:pt x="264" y="24"/>
                </a:lnTo>
                <a:lnTo>
                  <a:pt x="256" y="28"/>
                </a:lnTo>
                <a:lnTo>
                  <a:pt x="244" y="28"/>
                </a:lnTo>
                <a:lnTo>
                  <a:pt x="232" y="32"/>
                </a:lnTo>
                <a:lnTo>
                  <a:pt x="216" y="36"/>
                </a:lnTo>
                <a:lnTo>
                  <a:pt x="196" y="40"/>
                </a:lnTo>
                <a:lnTo>
                  <a:pt x="176" y="44"/>
                </a:lnTo>
                <a:lnTo>
                  <a:pt x="152" y="48"/>
                </a:lnTo>
                <a:lnTo>
                  <a:pt x="132" y="48"/>
                </a:lnTo>
                <a:lnTo>
                  <a:pt x="112" y="52"/>
                </a:lnTo>
                <a:lnTo>
                  <a:pt x="92" y="56"/>
                </a:lnTo>
                <a:lnTo>
                  <a:pt x="76" y="56"/>
                </a:lnTo>
                <a:lnTo>
                  <a:pt x="64" y="56"/>
                </a:lnTo>
                <a:lnTo>
                  <a:pt x="52" y="56"/>
                </a:lnTo>
                <a:lnTo>
                  <a:pt x="40" y="60"/>
                </a:lnTo>
                <a:lnTo>
                  <a:pt x="32" y="56"/>
                </a:lnTo>
                <a:lnTo>
                  <a:pt x="24" y="56"/>
                </a:lnTo>
                <a:lnTo>
                  <a:pt x="16" y="56"/>
                </a:lnTo>
                <a:lnTo>
                  <a:pt x="8" y="56"/>
                </a:lnTo>
                <a:lnTo>
                  <a:pt x="4" y="56"/>
                </a:lnTo>
                <a:lnTo>
                  <a:pt x="0" y="52"/>
                </a:lnTo>
                <a:lnTo>
                  <a:pt x="0" y="52"/>
                </a:lnTo>
                <a:lnTo>
                  <a:pt x="0" y="48"/>
                </a:lnTo>
                <a:lnTo>
                  <a:pt x="0" y="48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8" name="Freeform 526">
            <a:extLst>
              <a:ext uri="{FF2B5EF4-FFF2-40B4-BE49-F238E27FC236}">
                <a16:creationId xmlns:a16="http://schemas.microsoft.com/office/drawing/2014/main" id="{B72B871C-7A00-4D47-AAE7-0ED6482C0440}"/>
              </a:ext>
            </a:extLst>
          </p:cNvPr>
          <p:cNvSpPr>
            <a:spLocks/>
          </p:cNvSpPr>
          <p:nvPr/>
        </p:nvSpPr>
        <p:spPr bwMode="auto">
          <a:xfrm>
            <a:off x="9666548" y="5015815"/>
            <a:ext cx="918883" cy="243545"/>
          </a:xfrm>
          <a:custGeom>
            <a:avLst/>
            <a:gdLst>
              <a:gd name="T0" fmla="*/ 88 w 240"/>
              <a:gd name="T1" fmla="*/ 12 h 52"/>
              <a:gd name="T2" fmla="*/ 112 w 240"/>
              <a:gd name="T3" fmla="*/ 8 h 52"/>
              <a:gd name="T4" fmla="*/ 132 w 240"/>
              <a:gd name="T5" fmla="*/ 8 h 52"/>
              <a:gd name="T6" fmla="*/ 148 w 240"/>
              <a:gd name="T7" fmla="*/ 4 h 52"/>
              <a:gd name="T8" fmla="*/ 164 w 240"/>
              <a:gd name="T9" fmla="*/ 4 h 52"/>
              <a:gd name="T10" fmla="*/ 172 w 240"/>
              <a:gd name="T11" fmla="*/ 0 h 52"/>
              <a:gd name="T12" fmla="*/ 184 w 240"/>
              <a:gd name="T13" fmla="*/ 0 h 52"/>
              <a:gd name="T14" fmla="*/ 192 w 240"/>
              <a:gd name="T15" fmla="*/ 0 h 52"/>
              <a:gd name="T16" fmla="*/ 196 w 240"/>
              <a:gd name="T17" fmla="*/ 0 h 52"/>
              <a:gd name="T18" fmla="*/ 204 w 240"/>
              <a:gd name="T19" fmla="*/ 0 h 52"/>
              <a:gd name="T20" fmla="*/ 208 w 240"/>
              <a:gd name="T21" fmla="*/ 0 h 52"/>
              <a:gd name="T22" fmla="*/ 228 w 240"/>
              <a:gd name="T23" fmla="*/ 4 h 52"/>
              <a:gd name="T24" fmla="*/ 232 w 240"/>
              <a:gd name="T25" fmla="*/ 8 h 52"/>
              <a:gd name="T26" fmla="*/ 236 w 240"/>
              <a:gd name="T27" fmla="*/ 8 h 52"/>
              <a:gd name="T28" fmla="*/ 240 w 240"/>
              <a:gd name="T29" fmla="*/ 12 h 52"/>
              <a:gd name="T30" fmla="*/ 240 w 240"/>
              <a:gd name="T31" fmla="*/ 16 h 52"/>
              <a:gd name="T32" fmla="*/ 240 w 240"/>
              <a:gd name="T33" fmla="*/ 20 h 52"/>
              <a:gd name="T34" fmla="*/ 240 w 240"/>
              <a:gd name="T35" fmla="*/ 24 h 52"/>
              <a:gd name="T36" fmla="*/ 236 w 240"/>
              <a:gd name="T37" fmla="*/ 24 h 52"/>
              <a:gd name="T38" fmla="*/ 232 w 240"/>
              <a:gd name="T39" fmla="*/ 28 h 52"/>
              <a:gd name="T40" fmla="*/ 224 w 240"/>
              <a:gd name="T41" fmla="*/ 32 h 52"/>
              <a:gd name="T42" fmla="*/ 208 w 240"/>
              <a:gd name="T43" fmla="*/ 36 h 52"/>
              <a:gd name="T44" fmla="*/ 192 w 240"/>
              <a:gd name="T45" fmla="*/ 36 h 52"/>
              <a:gd name="T46" fmla="*/ 168 w 240"/>
              <a:gd name="T47" fmla="*/ 40 h 52"/>
              <a:gd name="T48" fmla="*/ 144 w 240"/>
              <a:gd name="T49" fmla="*/ 44 h 52"/>
              <a:gd name="T50" fmla="*/ 116 w 240"/>
              <a:gd name="T51" fmla="*/ 44 h 52"/>
              <a:gd name="T52" fmla="*/ 104 w 240"/>
              <a:gd name="T53" fmla="*/ 48 h 52"/>
              <a:gd name="T54" fmla="*/ 92 w 240"/>
              <a:gd name="T55" fmla="*/ 48 h 52"/>
              <a:gd name="T56" fmla="*/ 80 w 240"/>
              <a:gd name="T57" fmla="*/ 48 h 52"/>
              <a:gd name="T58" fmla="*/ 68 w 240"/>
              <a:gd name="T59" fmla="*/ 52 h 52"/>
              <a:gd name="T60" fmla="*/ 60 w 240"/>
              <a:gd name="T61" fmla="*/ 52 h 52"/>
              <a:gd name="T62" fmla="*/ 56 w 240"/>
              <a:gd name="T63" fmla="*/ 52 h 52"/>
              <a:gd name="T64" fmla="*/ 48 w 240"/>
              <a:gd name="T65" fmla="*/ 52 h 52"/>
              <a:gd name="T66" fmla="*/ 44 w 240"/>
              <a:gd name="T67" fmla="*/ 52 h 52"/>
              <a:gd name="T68" fmla="*/ 40 w 240"/>
              <a:gd name="T69" fmla="*/ 52 h 52"/>
              <a:gd name="T70" fmla="*/ 32 w 240"/>
              <a:gd name="T71" fmla="*/ 52 h 52"/>
              <a:gd name="T72" fmla="*/ 24 w 240"/>
              <a:gd name="T73" fmla="*/ 48 h 52"/>
              <a:gd name="T74" fmla="*/ 16 w 240"/>
              <a:gd name="T75" fmla="*/ 44 h 52"/>
              <a:gd name="T76" fmla="*/ 12 w 240"/>
              <a:gd name="T77" fmla="*/ 44 h 52"/>
              <a:gd name="T78" fmla="*/ 4 w 240"/>
              <a:gd name="T79" fmla="*/ 40 h 52"/>
              <a:gd name="T80" fmla="*/ 4 w 240"/>
              <a:gd name="T81" fmla="*/ 36 h 52"/>
              <a:gd name="T82" fmla="*/ 0 w 240"/>
              <a:gd name="T83" fmla="*/ 36 h 52"/>
              <a:gd name="T84" fmla="*/ 4 w 240"/>
              <a:gd name="T85" fmla="*/ 32 h 52"/>
              <a:gd name="T86" fmla="*/ 8 w 240"/>
              <a:gd name="T87" fmla="*/ 32 h 52"/>
              <a:gd name="T88" fmla="*/ 16 w 240"/>
              <a:gd name="T89" fmla="*/ 28 h 52"/>
              <a:gd name="T90" fmla="*/ 24 w 240"/>
              <a:gd name="T91" fmla="*/ 24 h 52"/>
              <a:gd name="T92" fmla="*/ 36 w 240"/>
              <a:gd name="T93" fmla="*/ 24 h 52"/>
              <a:gd name="T94" fmla="*/ 52 w 240"/>
              <a:gd name="T95" fmla="*/ 20 h 52"/>
              <a:gd name="T96" fmla="*/ 68 w 240"/>
              <a:gd name="T97" fmla="*/ 16 h 52"/>
              <a:gd name="T98" fmla="*/ 88 w 240"/>
              <a:gd name="T99" fmla="*/ 12 h 52"/>
              <a:gd name="T100" fmla="*/ 88 w 240"/>
              <a:gd name="T101" fmla="*/ 12 h 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240" h="52">
                <a:moveTo>
                  <a:pt x="88" y="12"/>
                </a:moveTo>
                <a:lnTo>
                  <a:pt x="112" y="8"/>
                </a:lnTo>
                <a:lnTo>
                  <a:pt x="132" y="8"/>
                </a:lnTo>
                <a:lnTo>
                  <a:pt x="148" y="4"/>
                </a:lnTo>
                <a:lnTo>
                  <a:pt x="164" y="4"/>
                </a:lnTo>
                <a:lnTo>
                  <a:pt x="172" y="0"/>
                </a:lnTo>
                <a:lnTo>
                  <a:pt x="184" y="0"/>
                </a:lnTo>
                <a:lnTo>
                  <a:pt x="192" y="0"/>
                </a:lnTo>
                <a:lnTo>
                  <a:pt x="196" y="0"/>
                </a:lnTo>
                <a:lnTo>
                  <a:pt x="204" y="0"/>
                </a:lnTo>
                <a:lnTo>
                  <a:pt x="208" y="0"/>
                </a:lnTo>
                <a:lnTo>
                  <a:pt x="228" y="4"/>
                </a:lnTo>
                <a:lnTo>
                  <a:pt x="232" y="8"/>
                </a:lnTo>
                <a:lnTo>
                  <a:pt x="236" y="8"/>
                </a:lnTo>
                <a:lnTo>
                  <a:pt x="240" y="12"/>
                </a:lnTo>
                <a:lnTo>
                  <a:pt x="240" y="16"/>
                </a:lnTo>
                <a:lnTo>
                  <a:pt x="240" y="20"/>
                </a:lnTo>
                <a:lnTo>
                  <a:pt x="240" y="24"/>
                </a:lnTo>
                <a:lnTo>
                  <a:pt x="236" y="24"/>
                </a:lnTo>
                <a:lnTo>
                  <a:pt x="232" y="28"/>
                </a:lnTo>
                <a:lnTo>
                  <a:pt x="224" y="32"/>
                </a:lnTo>
                <a:lnTo>
                  <a:pt x="208" y="36"/>
                </a:lnTo>
                <a:lnTo>
                  <a:pt x="192" y="36"/>
                </a:lnTo>
                <a:lnTo>
                  <a:pt x="168" y="40"/>
                </a:lnTo>
                <a:lnTo>
                  <a:pt x="144" y="44"/>
                </a:lnTo>
                <a:lnTo>
                  <a:pt x="116" y="44"/>
                </a:lnTo>
                <a:lnTo>
                  <a:pt x="104" y="48"/>
                </a:lnTo>
                <a:lnTo>
                  <a:pt x="92" y="48"/>
                </a:lnTo>
                <a:lnTo>
                  <a:pt x="80" y="48"/>
                </a:lnTo>
                <a:lnTo>
                  <a:pt x="68" y="52"/>
                </a:lnTo>
                <a:lnTo>
                  <a:pt x="60" y="52"/>
                </a:lnTo>
                <a:lnTo>
                  <a:pt x="56" y="52"/>
                </a:lnTo>
                <a:lnTo>
                  <a:pt x="48" y="52"/>
                </a:lnTo>
                <a:lnTo>
                  <a:pt x="44" y="52"/>
                </a:lnTo>
                <a:lnTo>
                  <a:pt x="40" y="52"/>
                </a:lnTo>
                <a:lnTo>
                  <a:pt x="32" y="52"/>
                </a:lnTo>
                <a:lnTo>
                  <a:pt x="24" y="48"/>
                </a:lnTo>
                <a:lnTo>
                  <a:pt x="16" y="44"/>
                </a:lnTo>
                <a:lnTo>
                  <a:pt x="12" y="44"/>
                </a:lnTo>
                <a:lnTo>
                  <a:pt x="4" y="40"/>
                </a:lnTo>
                <a:lnTo>
                  <a:pt x="4" y="36"/>
                </a:lnTo>
                <a:lnTo>
                  <a:pt x="0" y="36"/>
                </a:lnTo>
                <a:lnTo>
                  <a:pt x="4" y="32"/>
                </a:lnTo>
                <a:lnTo>
                  <a:pt x="8" y="32"/>
                </a:lnTo>
                <a:lnTo>
                  <a:pt x="16" y="28"/>
                </a:lnTo>
                <a:lnTo>
                  <a:pt x="24" y="24"/>
                </a:lnTo>
                <a:lnTo>
                  <a:pt x="36" y="24"/>
                </a:lnTo>
                <a:lnTo>
                  <a:pt x="52" y="20"/>
                </a:lnTo>
                <a:lnTo>
                  <a:pt x="68" y="16"/>
                </a:lnTo>
                <a:lnTo>
                  <a:pt x="88" y="12"/>
                </a:lnTo>
                <a:lnTo>
                  <a:pt x="88" y="12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9" name="Freeform 527">
            <a:extLst>
              <a:ext uri="{FF2B5EF4-FFF2-40B4-BE49-F238E27FC236}">
                <a16:creationId xmlns:a16="http://schemas.microsoft.com/office/drawing/2014/main" id="{DAEB7414-344F-4603-8523-ABC1A2A320D5}"/>
              </a:ext>
            </a:extLst>
          </p:cNvPr>
          <p:cNvSpPr>
            <a:spLocks/>
          </p:cNvSpPr>
          <p:nvPr/>
        </p:nvSpPr>
        <p:spPr bwMode="auto">
          <a:xfrm>
            <a:off x="10064731" y="4809738"/>
            <a:ext cx="107203" cy="1779750"/>
          </a:xfrm>
          <a:custGeom>
            <a:avLst/>
            <a:gdLst>
              <a:gd name="T0" fmla="*/ 20 w 28"/>
              <a:gd name="T1" fmla="*/ 380 h 380"/>
              <a:gd name="T2" fmla="*/ 20 w 28"/>
              <a:gd name="T3" fmla="*/ 380 h 380"/>
              <a:gd name="T4" fmla="*/ 20 w 28"/>
              <a:gd name="T5" fmla="*/ 372 h 380"/>
              <a:gd name="T6" fmla="*/ 20 w 28"/>
              <a:gd name="T7" fmla="*/ 364 h 380"/>
              <a:gd name="T8" fmla="*/ 16 w 28"/>
              <a:gd name="T9" fmla="*/ 356 h 380"/>
              <a:gd name="T10" fmla="*/ 16 w 28"/>
              <a:gd name="T11" fmla="*/ 348 h 380"/>
              <a:gd name="T12" fmla="*/ 12 w 28"/>
              <a:gd name="T13" fmla="*/ 336 h 380"/>
              <a:gd name="T14" fmla="*/ 12 w 28"/>
              <a:gd name="T15" fmla="*/ 320 h 380"/>
              <a:gd name="T16" fmla="*/ 12 w 28"/>
              <a:gd name="T17" fmla="*/ 304 h 380"/>
              <a:gd name="T18" fmla="*/ 12 w 28"/>
              <a:gd name="T19" fmla="*/ 280 h 380"/>
              <a:gd name="T20" fmla="*/ 8 w 28"/>
              <a:gd name="T21" fmla="*/ 256 h 380"/>
              <a:gd name="T22" fmla="*/ 8 w 28"/>
              <a:gd name="T23" fmla="*/ 228 h 380"/>
              <a:gd name="T24" fmla="*/ 8 w 28"/>
              <a:gd name="T25" fmla="*/ 196 h 380"/>
              <a:gd name="T26" fmla="*/ 8 w 28"/>
              <a:gd name="T27" fmla="*/ 164 h 380"/>
              <a:gd name="T28" fmla="*/ 8 w 28"/>
              <a:gd name="T29" fmla="*/ 136 h 380"/>
              <a:gd name="T30" fmla="*/ 8 w 28"/>
              <a:gd name="T31" fmla="*/ 108 h 380"/>
              <a:gd name="T32" fmla="*/ 8 w 28"/>
              <a:gd name="T33" fmla="*/ 84 h 380"/>
              <a:gd name="T34" fmla="*/ 4 w 28"/>
              <a:gd name="T35" fmla="*/ 60 h 380"/>
              <a:gd name="T36" fmla="*/ 4 w 28"/>
              <a:gd name="T37" fmla="*/ 36 h 380"/>
              <a:gd name="T38" fmla="*/ 4 w 28"/>
              <a:gd name="T39" fmla="*/ 16 h 380"/>
              <a:gd name="T40" fmla="*/ 0 w 28"/>
              <a:gd name="T41" fmla="*/ 0 h 380"/>
              <a:gd name="T42" fmla="*/ 28 w 28"/>
              <a:gd name="T43" fmla="*/ 0 h 380"/>
              <a:gd name="T44" fmla="*/ 28 w 28"/>
              <a:gd name="T45" fmla="*/ 28 h 380"/>
              <a:gd name="T46" fmla="*/ 28 w 28"/>
              <a:gd name="T47" fmla="*/ 60 h 380"/>
              <a:gd name="T48" fmla="*/ 28 w 28"/>
              <a:gd name="T49" fmla="*/ 84 h 380"/>
              <a:gd name="T50" fmla="*/ 28 w 28"/>
              <a:gd name="T51" fmla="*/ 112 h 380"/>
              <a:gd name="T52" fmla="*/ 28 w 28"/>
              <a:gd name="T53" fmla="*/ 136 h 380"/>
              <a:gd name="T54" fmla="*/ 28 w 28"/>
              <a:gd name="T55" fmla="*/ 160 h 380"/>
              <a:gd name="T56" fmla="*/ 28 w 28"/>
              <a:gd name="T57" fmla="*/ 180 h 380"/>
              <a:gd name="T58" fmla="*/ 28 w 28"/>
              <a:gd name="T59" fmla="*/ 200 h 380"/>
              <a:gd name="T60" fmla="*/ 28 w 28"/>
              <a:gd name="T61" fmla="*/ 220 h 380"/>
              <a:gd name="T62" fmla="*/ 28 w 28"/>
              <a:gd name="T63" fmla="*/ 236 h 380"/>
              <a:gd name="T64" fmla="*/ 28 w 28"/>
              <a:gd name="T65" fmla="*/ 256 h 380"/>
              <a:gd name="T66" fmla="*/ 24 w 28"/>
              <a:gd name="T67" fmla="*/ 268 h 380"/>
              <a:gd name="T68" fmla="*/ 24 w 28"/>
              <a:gd name="T69" fmla="*/ 284 h 380"/>
              <a:gd name="T70" fmla="*/ 24 w 28"/>
              <a:gd name="T71" fmla="*/ 292 h 380"/>
              <a:gd name="T72" fmla="*/ 24 w 28"/>
              <a:gd name="T73" fmla="*/ 304 h 380"/>
              <a:gd name="T74" fmla="*/ 24 w 28"/>
              <a:gd name="T75" fmla="*/ 312 h 380"/>
              <a:gd name="T76" fmla="*/ 24 w 28"/>
              <a:gd name="T77" fmla="*/ 328 h 380"/>
              <a:gd name="T78" fmla="*/ 20 w 28"/>
              <a:gd name="T79" fmla="*/ 344 h 380"/>
              <a:gd name="T80" fmla="*/ 20 w 28"/>
              <a:gd name="T81" fmla="*/ 352 h 380"/>
              <a:gd name="T82" fmla="*/ 20 w 28"/>
              <a:gd name="T83" fmla="*/ 364 h 380"/>
              <a:gd name="T84" fmla="*/ 20 w 28"/>
              <a:gd name="T85" fmla="*/ 372 h 380"/>
              <a:gd name="T86" fmla="*/ 20 w 28"/>
              <a:gd name="T87" fmla="*/ 376 h 380"/>
              <a:gd name="T88" fmla="*/ 20 w 28"/>
              <a:gd name="T89" fmla="*/ 380 h 380"/>
              <a:gd name="T90" fmla="*/ 20 w 28"/>
              <a:gd name="T91" fmla="*/ 380 h 380"/>
              <a:gd name="T92" fmla="*/ 20 w 28"/>
              <a:gd name="T93" fmla="*/ 380 h 3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28" h="380">
                <a:moveTo>
                  <a:pt x="20" y="380"/>
                </a:moveTo>
                <a:lnTo>
                  <a:pt x="20" y="380"/>
                </a:lnTo>
                <a:lnTo>
                  <a:pt x="20" y="372"/>
                </a:lnTo>
                <a:lnTo>
                  <a:pt x="20" y="364"/>
                </a:lnTo>
                <a:lnTo>
                  <a:pt x="16" y="356"/>
                </a:lnTo>
                <a:lnTo>
                  <a:pt x="16" y="348"/>
                </a:lnTo>
                <a:lnTo>
                  <a:pt x="12" y="336"/>
                </a:lnTo>
                <a:lnTo>
                  <a:pt x="12" y="320"/>
                </a:lnTo>
                <a:lnTo>
                  <a:pt x="12" y="304"/>
                </a:lnTo>
                <a:lnTo>
                  <a:pt x="12" y="280"/>
                </a:lnTo>
                <a:lnTo>
                  <a:pt x="8" y="256"/>
                </a:lnTo>
                <a:lnTo>
                  <a:pt x="8" y="228"/>
                </a:lnTo>
                <a:lnTo>
                  <a:pt x="8" y="196"/>
                </a:lnTo>
                <a:lnTo>
                  <a:pt x="8" y="164"/>
                </a:lnTo>
                <a:lnTo>
                  <a:pt x="8" y="136"/>
                </a:lnTo>
                <a:lnTo>
                  <a:pt x="8" y="108"/>
                </a:lnTo>
                <a:lnTo>
                  <a:pt x="8" y="84"/>
                </a:lnTo>
                <a:lnTo>
                  <a:pt x="4" y="60"/>
                </a:lnTo>
                <a:lnTo>
                  <a:pt x="4" y="36"/>
                </a:lnTo>
                <a:lnTo>
                  <a:pt x="4" y="16"/>
                </a:lnTo>
                <a:lnTo>
                  <a:pt x="0" y="0"/>
                </a:lnTo>
                <a:lnTo>
                  <a:pt x="28" y="0"/>
                </a:lnTo>
                <a:lnTo>
                  <a:pt x="28" y="28"/>
                </a:lnTo>
                <a:lnTo>
                  <a:pt x="28" y="60"/>
                </a:lnTo>
                <a:lnTo>
                  <a:pt x="28" y="84"/>
                </a:lnTo>
                <a:lnTo>
                  <a:pt x="28" y="112"/>
                </a:lnTo>
                <a:lnTo>
                  <a:pt x="28" y="136"/>
                </a:lnTo>
                <a:lnTo>
                  <a:pt x="28" y="160"/>
                </a:lnTo>
                <a:lnTo>
                  <a:pt x="28" y="180"/>
                </a:lnTo>
                <a:lnTo>
                  <a:pt x="28" y="200"/>
                </a:lnTo>
                <a:lnTo>
                  <a:pt x="28" y="220"/>
                </a:lnTo>
                <a:lnTo>
                  <a:pt x="28" y="236"/>
                </a:lnTo>
                <a:lnTo>
                  <a:pt x="28" y="256"/>
                </a:lnTo>
                <a:lnTo>
                  <a:pt x="24" y="268"/>
                </a:lnTo>
                <a:lnTo>
                  <a:pt x="24" y="284"/>
                </a:lnTo>
                <a:lnTo>
                  <a:pt x="24" y="292"/>
                </a:lnTo>
                <a:lnTo>
                  <a:pt x="24" y="304"/>
                </a:lnTo>
                <a:lnTo>
                  <a:pt x="24" y="312"/>
                </a:lnTo>
                <a:lnTo>
                  <a:pt x="24" y="328"/>
                </a:lnTo>
                <a:lnTo>
                  <a:pt x="20" y="344"/>
                </a:lnTo>
                <a:lnTo>
                  <a:pt x="20" y="352"/>
                </a:lnTo>
                <a:lnTo>
                  <a:pt x="20" y="364"/>
                </a:lnTo>
                <a:lnTo>
                  <a:pt x="20" y="372"/>
                </a:lnTo>
                <a:lnTo>
                  <a:pt x="20" y="376"/>
                </a:lnTo>
                <a:lnTo>
                  <a:pt x="20" y="380"/>
                </a:lnTo>
                <a:lnTo>
                  <a:pt x="20" y="380"/>
                </a:lnTo>
                <a:lnTo>
                  <a:pt x="20" y="380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0" name="Freeform 528">
            <a:extLst>
              <a:ext uri="{FF2B5EF4-FFF2-40B4-BE49-F238E27FC236}">
                <a16:creationId xmlns:a16="http://schemas.microsoft.com/office/drawing/2014/main" id="{D6D25EAE-5958-44E5-A1A7-230FAC337DB3}"/>
              </a:ext>
            </a:extLst>
          </p:cNvPr>
          <p:cNvSpPr>
            <a:spLocks/>
          </p:cNvSpPr>
          <p:nvPr/>
        </p:nvSpPr>
        <p:spPr bwMode="auto">
          <a:xfrm>
            <a:off x="9329624" y="5353030"/>
            <a:ext cx="1745878" cy="355950"/>
          </a:xfrm>
          <a:custGeom>
            <a:avLst/>
            <a:gdLst>
              <a:gd name="T0" fmla="*/ 84 w 456"/>
              <a:gd name="T1" fmla="*/ 72 h 76"/>
              <a:gd name="T2" fmla="*/ 60 w 456"/>
              <a:gd name="T3" fmla="*/ 76 h 76"/>
              <a:gd name="T4" fmla="*/ 44 w 456"/>
              <a:gd name="T5" fmla="*/ 76 h 76"/>
              <a:gd name="T6" fmla="*/ 28 w 456"/>
              <a:gd name="T7" fmla="*/ 76 h 76"/>
              <a:gd name="T8" fmla="*/ 12 w 456"/>
              <a:gd name="T9" fmla="*/ 64 h 76"/>
              <a:gd name="T10" fmla="*/ 0 w 456"/>
              <a:gd name="T11" fmla="*/ 52 h 76"/>
              <a:gd name="T12" fmla="*/ 0 w 456"/>
              <a:gd name="T13" fmla="*/ 48 h 76"/>
              <a:gd name="T14" fmla="*/ 4 w 456"/>
              <a:gd name="T15" fmla="*/ 44 h 76"/>
              <a:gd name="T16" fmla="*/ 16 w 456"/>
              <a:gd name="T17" fmla="*/ 44 h 76"/>
              <a:gd name="T18" fmla="*/ 32 w 456"/>
              <a:gd name="T19" fmla="*/ 44 h 76"/>
              <a:gd name="T20" fmla="*/ 40 w 456"/>
              <a:gd name="T21" fmla="*/ 44 h 76"/>
              <a:gd name="T22" fmla="*/ 56 w 456"/>
              <a:gd name="T23" fmla="*/ 40 h 76"/>
              <a:gd name="T24" fmla="*/ 76 w 456"/>
              <a:gd name="T25" fmla="*/ 36 h 76"/>
              <a:gd name="T26" fmla="*/ 100 w 456"/>
              <a:gd name="T27" fmla="*/ 32 h 76"/>
              <a:gd name="T28" fmla="*/ 132 w 456"/>
              <a:gd name="T29" fmla="*/ 28 h 76"/>
              <a:gd name="T30" fmla="*/ 164 w 456"/>
              <a:gd name="T31" fmla="*/ 24 h 76"/>
              <a:gd name="T32" fmla="*/ 208 w 456"/>
              <a:gd name="T33" fmla="*/ 20 h 76"/>
              <a:gd name="T34" fmla="*/ 252 w 456"/>
              <a:gd name="T35" fmla="*/ 12 h 76"/>
              <a:gd name="T36" fmla="*/ 300 w 456"/>
              <a:gd name="T37" fmla="*/ 8 h 76"/>
              <a:gd name="T38" fmla="*/ 336 w 456"/>
              <a:gd name="T39" fmla="*/ 4 h 76"/>
              <a:gd name="T40" fmla="*/ 364 w 456"/>
              <a:gd name="T41" fmla="*/ 0 h 76"/>
              <a:gd name="T42" fmla="*/ 384 w 456"/>
              <a:gd name="T43" fmla="*/ 0 h 76"/>
              <a:gd name="T44" fmla="*/ 408 w 456"/>
              <a:gd name="T45" fmla="*/ 4 h 76"/>
              <a:gd name="T46" fmla="*/ 432 w 456"/>
              <a:gd name="T47" fmla="*/ 12 h 76"/>
              <a:gd name="T48" fmla="*/ 448 w 456"/>
              <a:gd name="T49" fmla="*/ 24 h 76"/>
              <a:gd name="T50" fmla="*/ 456 w 456"/>
              <a:gd name="T51" fmla="*/ 36 h 76"/>
              <a:gd name="T52" fmla="*/ 452 w 456"/>
              <a:gd name="T53" fmla="*/ 40 h 76"/>
              <a:gd name="T54" fmla="*/ 436 w 456"/>
              <a:gd name="T55" fmla="*/ 44 h 76"/>
              <a:gd name="T56" fmla="*/ 416 w 456"/>
              <a:gd name="T57" fmla="*/ 48 h 76"/>
              <a:gd name="T58" fmla="*/ 384 w 456"/>
              <a:gd name="T59" fmla="*/ 48 h 76"/>
              <a:gd name="T60" fmla="*/ 304 w 456"/>
              <a:gd name="T61" fmla="*/ 48 h 76"/>
              <a:gd name="T62" fmla="*/ 220 w 456"/>
              <a:gd name="T63" fmla="*/ 56 h 76"/>
              <a:gd name="T64" fmla="*/ 176 w 456"/>
              <a:gd name="T65" fmla="*/ 60 h 76"/>
              <a:gd name="T66" fmla="*/ 140 w 456"/>
              <a:gd name="T67" fmla="*/ 68 h 76"/>
              <a:gd name="T68" fmla="*/ 112 w 456"/>
              <a:gd name="T69" fmla="*/ 72 h 76"/>
              <a:gd name="T70" fmla="*/ 92 w 456"/>
              <a:gd name="T71" fmla="*/ 72 h 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456" h="76">
                <a:moveTo>
                  <a:pt x="92" y="72"/>
                </a:moveTo>
                <a:lnTo>
                  <a:pt x="84" y="72"/>
                </a:lnTo>
                <a:lnTo>
                  <a:pt x="76" y="76"/>
                </a:lnTo>
                <a:lnTo>
                  <a:pt x="60" y="76"/>
                </a:lnTo>
                <a:lnTo>
                  <a:pt x="52" y="76"/>
                </a:lnTo>
                <a:lnTo>
                  <a:pt x="44" y="76"/>
                </a:lnTo>
                <a:lnTo>
                  <a:pt x="36" y="76"/>
                </a:lnTo>
                <a:lnTo>
                  <a:pt x="28" y="76"/>
                </a:lnTo>
                <a:lnTo>
                  <a:pt x="20" y="72"/>
                </a:lnTo>
                <a:lnTo>
                  <a:pt x="12" y="64"/>
                </a:lnTo>
                <a:lnTo>
                  <a:pt x="4" y="56"/>
                </a:lnTo>
                <a:lnTo>
                  <a:pt x="0" y="52"/>
                </a:lnTo>
                <a:lnTo>
                  <a:pt x="0" y="48"/>
                </a:lnTo>
                <a:lnTo>
                  <a:pt x="0" y="48"/>
                </a:lnTo>
                <a:lnTo>
                  <a:pt x="4" y="48"/>
                </a:lnTo>
                <a:lnTo>
                  <a:pt x="4" y="44"/>
                </a:lnTo>
                <a:lnTo>
                  <a:pt x="8" y="44"/>
                </a:lnTo>
                <a:lnTo>
                  <a:pt x="16" y="44"/>
                </a:lnTo>
                <a:lnTo>
                  <a:pt x="24" y="44"/>
                </a:lnTo>
                <a:lnTo>
                  <a:pt x="32" y="44"/>
                </a:lnTo>
                <a:lnTo>
                  <a:pt x="36" y="44"/>
                </a:lnTo>
                <a:lnTo>
                  <a:pt x="40" y="44"/>
                </a:lnTo>
                <a:lnTo>
                  <a:pt x="48" y="40"/>
                </a:lnTo>
                <a:lnTo>
                  <a:pt x="56" y="40"/>
                </a:lnTo>
                <a:lnTo>
                  <a:pt x="64" y="40"/>
                </a:lnTo>
                <a:lnTo>
                  <a:pt x="76" y="36"/>
                </a:lnTo>
                <a:lnTo>
                  <a:pt x="88" y="36"/>
                </a:lnTo>
                <a:lnTo>
                  <a:pt x="100" y="32"/>
                </a:lnTo>
                <a:lnTo>
                  <a:pt x="116" y="32"/>
                </a:lnTo>
                <a:lnTo>
                  <a:pt x="132" y="28"/>
                </a:lnTo>
                <a:lnTo>
                  <a:pt x="148" y="28"/>
                </a:lnTo>
                <a:lnTo>
                  <a:pt x="164" y="24"/>
                </a:lnTo>
                <a:lnTo>
                  <a:pt x="184" y="24"/>
                </a:lnTo>
                <a:lnTo>
                  <a:pt x="208" y="20"/>
                </a:lnTo>
                <a:lnTo>
                  <a:pt x="228" y="16"/>
                </a:lnTo>
                <a:lnTo>
                  <a:pt x="252" y="12"/>
                </a:lnTo>
                <a:lnTo>
                  <a:pt x="276" y="8"/>
                </a:lnTo>
                <a:lnTo>
                  <a:pt x="300" y="8"/>
                </a:lnTo>
                <a:lnTo>
                  <a:pt x="320" y="4"/>
                </a:lnTo>
                <a:lnTo>
                  <a:pt x="336" y="4"/>
                </a:lnTo>
                <a:lnTo>
                  <a:pt x="352" y="0"/>
                </a:lnTo>
                <a:lnTo>
                  <a:pt x="364" y="0"/>
                </a:lnTo>
                <a:lnTo>
                  <a:pt x="372" y="0"/>
                </a:lnTo>
                <a:lnTo>
                  <a:pt x="384" y="0"/>
                </a:lnTo>
                <a:lnTo>
                  <a:pt x="396" y="0"/>
                </a:lnTo>
                <a:lnTo>
                  <a:pt x="408" y="4"/>
                </a:lnTo>
                <a:lnTo>
                  <a:pt x="420" y="8"/>
                </a:lnTo>
                <a:lnTo>
                  <a:pt x="432" y="12"/>
                </a:lnTo>
                <a:lnTo>
                  <a:pt x="444" y="20"/>
                </a:lnTo>
                <a:lnTo>
                  <a:pt x="448" y="24"/>
                </a:lnTo>
                <a:lnTo>
                  <a:pt x="456" y="32"/>
                </a:lnTo>
                <a:lnTo>
                  <a:pt x="456" y="36"/>
                </a:lnTo>
                <a:lnTo>
                  <a:pt x="456" y="40"/>
                </a:lnTo>
                <a:lnTo>
                  <a:pt x="452" y="40"/>
                </a:lnTo>
                <a:lnTo>
                  <a:pt x="444" y="44"/>
                </a:lnTo>
                <a:lnTo>
                  <a:pt x="436" y="44"/>
                </a:lnTo>
                <a:lnTo>
                  <a:pt x="428" y="44"/>
                </a:lnTo>
                <a:lnTo>
                  <a:pt x="416" y="48"/>
                </a:lnTo>
                <a:lnTo>
                  <a:pt x="400" y="48"/>
                </a:lnTo>
                <a:lnTo>
                  <a:pt x="384" y="48"/>
                </a:lnTo>
                <a:lnTo>
                  <a:pt x="344" y="48"/>
                </a:lnTo>
                <a:lnTo>
                  <a:pt x="304" y="48"/>
                </a:lnTo>
                <a:lnTo>
                  <a:pt x="264" y="52"/>
                </a:lnTo>
                <a:lnTo>
                  <a:pt x="220" y="56"/>
                </a:lnTo>
                <a:lnTo>
                  <a:pt x="196" y="60"/>
                </a:lnTo>
                <a:lnTo>
                  <a:pt x="176" y="60"/>
                </a:lnTo>
                <a:lnTo>
                  <a:pt x="156" y="64"/>
                </a:lnTo>
                <a:lnTo>
                  <a:pt x="140" y="68"/>
                </a:lnTo>
                <a:lnTo>
                  <a:pt x="128" y="68"/>
                </a:lnTo>
                <a:lnTo>
                  <a:pt x="112" y="72"/>
                </a:lnTo>
                <a:lnTo>
                  <a:pt x="104" y="72"/>
                </a:lnTo>
                <a:lnTo>
                  <a:pt x="92" y="72"/>
                </a:lnTo>
                <a:lnTo>
                  <a:pt x="92" y="72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2" name="Freeform 481">
            <a:extLst>
              <a:ext uri="{FF2B5EF4-FFF2-40B4-BE49-F238E27FC236}">
                <a16:creationId xmlns:a16="http://schemas.microsoft.com/office/drawing/2014/main" id="{C886EEE8-3AC9-4C3F-9878-6C0507325C79}"/>
              </a:ext>
            </a:extLst>
          </p:cNvPr>
          <p:cNvSpPr>
            <a:spLocks/>
          </p:cNvSpPr>
          <p:nvPr/>
        </p:nvSpPr>
        <p:spPr bwMode="auto">
          <a:xfrm>
            <a:off x="1454044" y="4193509"/>
            <a:ext cx="872939" cy="2266837"/>
          </a:xfrm>
          <a:custGeom>
            <a:avLst/>
            <a:gdLst>
              <a:gd name="T0" fmla="*/ 192 w 228"/>
              <a:gd name="T1" fmla="*/ 300 h 484"/>
              <a:gd name="T2" fmla="*/ 176 w 228"/>
              <a:gd name="T3" fmla="*/ 336 h 484"/>
              <a:gd name="T4" fmla="*/ 156 w 228"/>
              <a:gd name="T5" fmla="*/ 372 h 484"/>
              <a:gd name="T6" fmla="*/ 124 w 228"/>
              <a:gd name="T7" fmla="*/ 408 h 484"/>
              <a:gd name="T8" fmla="*/ 92 w 228"/>
              <a:gd name="T9" fmla="*/ 440 h 484"/>
              <a:gd name="T10" fmla="*/ 56 w 228"/>
              <a:gd name="T11" fmla="*/ 460 h 484"/>
              <a:gd name="T12" fmla="*/ 28 w 228"/>
              <a:gd name="T13" fmla="*/ 476 h 484"/>
              <a:gd name="T14" fmla="*/ 8 w 228"/>
              <a:gd name="T15" fmla="*/ 484 h 484"/>
              <a:gd name="T16" fmla="*/ 0 w 228"/>
              <a:gd name="T17" fmla="*/ 480 h 484"/>
              <a:gd name="T18" fmla="*/ 0 w 228"/>
              <a:gd name="T19" fmla="*/ 472 h 484"/>
              <a:gd name="T20" fmla="*/ 8 w 228"/>
              <a:gd name="T21" fmla="*/ 464 h 484"/>
              <a:gd name="T22" fmla="*/ 20 w 228"/>
              <a:gd name="T23" fmla="*/ 452 h 484"/>
              <a:gd name="T24" fmla="*/ 44 w 228"/>
              <a:gd name="T25" fmla="*/ 428 h 484"/>
              <a:gd name="T26" fmla="*/ 80 w 228"/>
              <a:gd name="T27" fmla="*/ 388 h 484"/>
              <a:gd name="T28" fmla="*/ 112 w 228"/>
              <a:gd name="T29" fmla="*/ 340 h 484"/>
              <a:gd name="T30" fmla="*/ 136 w 228"/>
              <a:gd name="T31" fmla="*/ 288 h 484"/>
              <a:gd name="T32" fmla="*/ 152 w 228"/>
              <a:gd name="T33" fmla="*/ 228 h 484"/>
              <a:gd name="T34" fmla="*/ 160 w 228"/>
              <a:gd name="T35" fmla="*/ 156 h 484"/>
              <a:gd name="T36" fmla="*/ 160 w 228"/>
              <a:gd name="T37" fmla="*/ 116 h 484"/>
              <a:gd name="T38" fmla="*/ 160 w 228"/>
              <a:gd name="T39" fmla="*/ 80 h 484"/>
              <a:gd name="T40" fmla="*/ 160 w 228"/>
              <a:gd name="T41" fmla="*/ 52 h 484"/>
              <a:gd name="T42" fmla="*/ 156 w 228"/>
              <a:gd name="T43" fmla="*/ 32 h 484"/>
              <a:gd name="T44" fmla="*/ 156 w 228"/>
              <a:gd name="T45" fmla="*/ 20 h 484"/>
              <a:gd name="T46" fmla="*/ 152 w 228"/>
              <a:gd name="T47" fmla="*/ 8 h 484"/>
              <a:gd name="T48" fmla="*/ 152 w 228"/>
              <a:gd name="T49" fmla="*/ 4 h 484"/>
              <a:gd name="T50" fmla="*/ 160 w 228"/>
              <a:gd name="T51" fmla="*/ 0 h 484"/>
              <a:gd name="T52" fmla="*/ 172 w 228"/>
              <a:gd name="T53" fmla="*/ 4 h 484"/>
              <a:gd name="T54" fmla="*/ 196 w 228"/>
              <a:gd name="T55" fmla="*/ 8 h 484"/>
              <a:gd name="T56" fmla="*/ 228 w 228"/>
              <a:gd name="T57" fmla="*/ 12 h 484"/>
              <a:gd name="T58" fmla="*/ 224 w 228"/>
              <a:gd name="T59" fmla="*/ 76 h 484"/>
              <a:gd name="T60" fmla="*/ 224 w 228"/>
              <a:gd name="T61" fmla="*/ 112 h 484"/>
              <a:gd name="T62" fmla="*/ 220 w 228"/>
              <a:gd name="T63" fmla="*/ 152 h 484"/>
              <a:gd name="T64" fmla="*/ 216 w 228"/>
              <a:gd name="T65" fmla="*/ 192 h 484"/>
              <a:gd name="T66" fmla="*/ 212 w 228"/>
              <a:gd name="T67" fmla="*/ 228 h 484"/>
              <a:gd name="T68" fmla="*/ 204 w 228"/>
              <a:gd name="T69" fmla="*/ 256 h 484"/>
              <a:gd name="T70" fmla="*/ 200 w 228"/>
              <a:gd name="T71" fmla="*/ 280 h 4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228" h="484">
                <a:moveTo>
                  <a:pt x="200" y="280"/>
                </a:moveTo>
                <a:lnTo>
                  <a:pt x="192" y="300"/>
                </a:lnTo>
                <a:lnTo>
                  <a:pt x="184" y="316"/>
                </a:lnTo>
                <a:lnTo>
                  <a:pt x="176" y="336"/>
                </a:lnTo>
                <a:lnTo>
                  <a:pt x="168" y="356"/>
                </a:lnTo>
                <a:lnTo>
                  <a:pt x="156" y="372"/>
                </a:lnTo>
                <a:lnTo>
                  <a:pt x="140" y="392"/>
                </a:lnTo>
                <a:lnTo>
                  <a:pt x="124" y="408"/>
                </a:lnTo>
                <a:lnTo>
                  <a:pt x="108" y="424"/>
                </a:lnTo>
                <a:lnTo>
                  <a:pt x="92" y="440"/>
                </a:lnTo>
                <a:lnTo>
                  <a:pt x="72" y="452"/>
                </a:lnTo>
                <a:lnTo>
                  <a:pt x="56" y="460"/>
                </a:lnTo>
                <a:lnTo>
                  <a:pt x="40" y="472"/>
                </a:lnTo>
                <a:lnTo>
                  <a:pt x="28" y="476"/>
                </a:lnTo>
                <a:lnTo>
                  <a:pt x="16" y="480"/>
                </a:lnTo>
                <a:lnTo>
                  <a:pt x="8" y="484"/>
                </a:lnTo>
                <a:lnTo>
                  <a:pt x="0" y="484"/>
                </a:lnTo>
                <a:lnTo>
                  <a:pt x="0" y="480"/>
                </a:lnTo>
                <a:lnTo>
                  <a:pt x="0" y="476"/>
                </a:lnTo>
                <a:lnTo>
                  <a:pt x="0" y="472"/>
                </a:lnTo>
                <a:lnTo>
                  <a:pt x="4" y="468"/>
                </a:lnTo>
                <a:lnTo>
                  <a:pt x="8" y="464"/>
                </a:lnTo>
                <a:lnTo>
                  <a:pt x="12" y="460"/>
                </a:lnTo>
                <a:lnTo>
                  <a:pt x="20" y="452"/>
                </a:lnTo>
                <a:lnTo>
                  <a:pt x="28" y="444"/>
                </a:lnTo>
                <a:lnTo>
                  <a:pt x="44" y="428"/>
                </a:lnTo>
                <a:lnTo>
                  <a:pt x="64" y="408"/>
                </a:lnTo>
                <a:lnTo>
                  <a:pt x="80" y="388"/>
                </a:lnTo>
                <a:lnTo>
                  <a:pt x="96" y="364"/>
                </a:lnTo>
                <a:lnTo>
                  <a:pt x="112" y="340"/>
                </a:lnTo>
                <a:lnTo>
                  <a:pt x="124" y="316"/>
                </a:lnTo>
                <a:lnTo>
                  <a:pt x="136" y="288"/>
                </a:lnTo>
                <a:lnTo>
                  <a:pt x="148" y="260"/>
                </a:lnTo>
                <a:lnTo>
                  <a:pt x="152" y="228"/>
                </a:lnTo>
                <a:lnTo>
                  <a:pt x="156" y="196"/>
                </a:lnTo>
                <a:lnTo>
                  <a:pt x="160" y="156"/>
                </a:lnTo>
                <a:lnTo>
                  <a:pt x="160" y="136"/>
                </a:lnTo>
                <a:lnTo>
                  <a:pt x="160" y="116"/>
                </a:lnTo>
                <a:lnTo>
                  <a:pt x="160" y="96"/>
                </a:lnTo>
                <a:lnTo>
                  <a:pt x="160" y="80"/>
                </a:lnTo>
                <a:lnTo>
                  <a:pt x="160" y="64"/>
                </a:lnTo>
                <a:lnTo>
                  <a:pt x="160" y="52"/>
                </a:lnTo>
                <a:lnTo>
                  <a:pt x="160" y="40"/>
                </a:lnTo>
                <a:lnTo>
                  <a:pt x="156" y="32"/>
                </a:lnTo>
                <a:lnTo>
                  <a:pt x="156" y="24"/>
                </a:lnTo>
                <a:lnTo>
                  <a:pt x="156" y="20"/>
                </a:lnTo>
                <a:lnTo>
                  <a:pt x="152" y="12"/>
                </a:lnTo>
                <a:lnTo>
                  <a:pt x="152" y="8"/>
                </a:lnTo>
                <a:lnTo>
                  <a:pt x="152" y="4"/>
                </a:lnTo>
                <a:lnTo>
                  <a:pt x="152" y="4"/>
                </a:lnTo>
                <a:lnTo>
                  <a:pt x="156" y="4"/>
                </a:lnTo>
                <a:lnTo>
                  <a:pt x="160" y="0"/>
                </a:lnTo>
                <a:lnTo>
                  <a:pt x="164" y="4"/>
                </a:lnTo>
                <a:lnTo>
                  <a:pt x="172" y="4"/>
                </a:lnTo>
                <a:lnTo>
                  <a:pt x="184" y="4"/>
                </a:lnTo>
                <a:lnTo>
                  <a:pt x="196" y="8"/>
                </a:lnTo>
                <a:lnTo>
                  <a:pt x="212" y="8"/>
                </a:lnTo>
                <a:lnTo>
                  <a:pt x="228" y="12"/>
                </a:lnTo>
                <a:lnTo>
                  <a:pt x="224" y="40"/>
                </a:lnTo>
                <a:lnTo>
                  <a:pt x="224" y="76"/>
                </a:lnTo>
                <a:lnTo>
                  <a:pt x="224" y="92"/>
                </a:lnTo>
                <a:lnTo>
                  <a:pt x="224" y="112"/>
                </a:lnTo>
                <a:lnTo>
                  <a:pt x="220" y="132"/>
                </a:lnTo>
                <a:lnTo>
                  <a:pt x="220" y="152"/>
                </a:lnTo>
                <a:lnTo>
                  <a:pt x="220" y="172"/>
                </a:lnTo>
                <a:lnTo>
                  <a:pt x="216" y="192"/>
                </a:lnTo>
                <a:lnTo>
                  <a:pt x="216" y="212"/>
                </a:lnTo>
                <a:lnTo>
                  <a:pt x="212" y="228"/>
                </a:lnTo>
                <a:lnTo>
                  <a:pt x="208" y="244"/>
                </a:lnTo>
                <a:lnTo>
                  <a:pt x="204" y="256"/>
                </a:lnTo>
                <a:lnTo>
                  <a:pt x="204" y="268"/>
                </a:lnTo>
                <a:lnTo>
                  <a:pt x="200" y="280"/>
                </a:lnTo>
                <a:lnTo>
                  <a:pt x="200" y="280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3" name="Freeform 482">
            <a:extLst>
              <a:ext uri="{FF2B5EF4-FFF2-40B4-BE49-F238E27FC236}">
                <a16:creationId xmlns:a16="http://schemas.microsoft.com/office/drawing/2014/main" id="{8DC30198-7B79-466C-B185-D825F2E55AB2}"/>
              </a:ext>
            </a:extLst>
          </p:cNvPr>
          <p:cNvSpPr>
            <a:spLocks/>
          </p:cNvSpPr>
          <p:nvPr/>
        </p:nvSpPr>
        <p:spPr bwMode="auto">
          <a:xfrm>
            <a:off x="2127892" y="4081104"/>
            <a:ext cx="1117974" cy="2379242"/>
          </a:xfrm>
          <a:custGeom>
            <a:avLst/>
            <a:gdLst>
              <a:gd name="T0" fmla="*/ 148 w 292"/>
              <a:gd name="T1" fmla="*/ 428 h 508"/>
              <a:gd name="T2" fmla="*/ 128 w 292"/>
              <a:gd name="T3" fmla="*/ 420 h 508"/>
              <a:gd name="T4" fmla="*/ 128 w 292"/>
              <a:gd name="T5" fmla="*/ 408 h 508"/>
              <a:gd name="T6" fmla="*/ 136 w 292"/>
              <a:gd name="T7" fmla="*/ 404 h 508"/>
              <a:gd name="T8" fmla="*/ 156 w 292"/>
              <a:gd name="T9" fmla="*/ 404 h 508"/>
              <a:gd name="T10" fmla="*/ 196 w 292"/>
              <a:gd name="T11" fmla="*/ 408 h 508"/>
              <a:gd name="T12" fmla="*/ 208 w 292"/>
              <a:gd name="T13" fmla="*/ 412 h 508"/>
              <a:gd name="T14" fmla="*/ 212 w 292"/>
              <a:gd name="T15" fmla="*/ 408 h 508"/>
              <a:gd name="T16" fmla="*/ 216 w 292"/>
              <a:gd name="T17" fmla="*/ 400 h 508"/>
              <a:gd name="T18" fmla="*/ 220 w 292"/>
              <a:gd name="T19" fmla="*/ 380 h 508"/>
              <a:gd name="T20" fmla="*/ 220 w 292"/>
              <a:gd name="T21" fmla="*/ 348 h 508"/>
              <a:gd name="T22" fmla="*/ 220 w 292"/>
              <a:gd name="T23" fmla="*/ 264 h 508"/>
              <a:gd name="T24" fmla="*/ 216 w 292"/>
              <a:gd name="T25" fmla="*/ 176 h 508"/>
              <a:gd name="T26" fmla="*/ 216 w 292"/>
              <a:gd name="T27" fmla="*/ 136 h 508"/>
              <a:gd name="T28" fmla="*/ 212 w 292"/>
              <a:gd name="T29" fmla="*/ 112 h 508"/>
              <a:gd name="T30" fmla="*/ 212 w 292"/>
              <a:gd name="T31" fmla="*/ 92 h 508"/>
              <a:gd name="T32" fmla="*/ 208 w 292"/>
              <a:gd name="T33" fmla="*/ 64 h 508"/>
              <a:gd name="T34" fmla="*/ 200 w 292"/>
              <a:gd name="T35" fmla="*/ 44 h 508"/>
              <a:gd name="T36" fmla="*/ 188 w 292"/>
              <a:gd name="T37" fmla="*/ 44 h 508"/>
              <a:gd name="T38" fmla="*/ 168 w 292"/>
              <a:gd name="T39" fmla="*/ 48 h 508"/>
              <a:gd name="T40" fmla="*/ 132 w 292"/>
              <a:gd name="T41" fmla="*/ 52 h 508"/>
              <a:gd name="T42" fmla="*/ 84 w 292"/>
              <a:gd name="T43" fmla="*/ 56 h 508"/>
              <a:gd name="T44" fmla="*/ 24 w 292"/>
              <a:gd name="T45" fmla="*/ 64 h 508"/>
              <a:gd name="T46" fmla="*/ 20 w 292"/>
              <a:gd name="T47" fmla="*/ 32 h 508"/>
              <a:gd name="T48" fmla="*/ 76 w 292"/>
              <a:gd name="T49" fmla="*/ 28 h 508"/>
              <a:gd name="T50" fmla="*/ 124 w 292"/>
              <a:gd name="T51" fmla="*/ 24 h 508"/>
              <a:gd name="T52" fmla="*/ 164 w 292"/>
              <a:gd name="T53" fmla="*/ 16 h 508"/>
              <a:gd name="T54" fmla="*/ 184 w 292"/>
              <a:gd name="T55" fmla="*/ 8 h 508"/>
              <a:gd name="T56" fmla="*/ 196 w 292"/>
              <a:gd name="T57" fmla="*/ 0 h 508"/>
              <a:gd name="T58" fmla="*/ 220 w 292"/>
              <a:gd name="T59" fmla="*/ 0 h 508"/>
              <a:gd name="T60" fmla="*/ 260 w 292"/>
              <a:gd name="T61" fmla="*/ 12 h 508"/>
              <a:gd name="T62" fmla="*/ 288 w 292"/>
              <a:gd name="T63" fmla="*/ 32 h 508"/>
              <a:gd name="T64" fmla="*/ 292 w 292"/>
              <a:gd name="T65" fmla="*/ 40 h 508"/>
              <a:gd name="T66" fmla="*/ 288 w 292"/>
              <a:gd name="T67" fmla="*/ 52 h 508"/>
              <a:gd name="T68" fmla="*/ 280 w 292"/>
              <a:gd name="T69" fmla="*/ 60 h 508"/>
              <a:gd name="T70" fmla="*/ 276 w 292"/>
              <a:gd name="T71" fmla="*/ 84 h 508"/>
              <a:gd name="T72" fmla="*/ 276 w 292"/>
              <a:gd name="T73" fmla="*/ 124 h 508"/>
              <a:gd name="T74" fmla="*/ 280 w 292"/>
              <a:gd name="T75" fmla="*/ 232 h 508"/>
              <a:gd name="T76" fmla="*/ 284 w 292"/>
              <a:gd name="T77" fmla="*/ 316 h 508"/>
              <a:gd name="T78" fmla="*/ 288 w 292"/>
              <a:gd name="T79" fmla="*/ 372 h 508"/>
              <a:gd name="T80" fmla="*/ 284 w 292"/>
              <a:gd name="T81" fmla="*/ 416 h 508"/>
              <a:gd name="T82" fmla="*/ 268 w 292"/>
              <a:gd name="T83" fmla="*/ 472 h 508"/>
              <a:gd name="T84" fmla="*/ 244 w 292"/>
              <a:gd name="T85" fmla="*/ 500 h 508"/>
              <a:gd name="T86" fmla="*/ 220 w 292"/>
              <a:gd name="T87" fmla="*/ 504 h 508"/>
              <a:gd name="T88" fmla="*/ 208 w 292"/>
              <a:gd name="T89" fmla="*/ 484 h 508"/>
              <a:gd name="T90" fmla="*/ 200 w 292"/>
              <a:gd name="T91" fmla="*/ 464 h 508"/>
              <a:gd name="T92" fmla="*/ 180 w 292"/>
              <a:gd name="T93" fmla="*/ 452 h 508"/>
              <a:gd name="T94" fmla="*/ 164 w 292"/>
              <a:gd name="T95" fmla="*/ 440 h 5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292" h="508">
                <a:moveTo>
                  <a:pt x="164" y="440"/>
                </a:moveTo>
                <a:lnTo>
                  <a:pt x="156" y="436"/>
                </a:lnTo>
                <a:lnTo>
                  <a:pt x="148" y="428"/>
                </a:lnTo>
                <a:lnTo>
                  <a:pt x="140" y="424"/>
                </a:lnTo>
                <a:lnTo>
                  <a:pt x="136" y="420"/>
                </a:lnTo>
                <a:lnTo>
                  <a:pt x="128" y="420"/>
                </a:lnTo>
                <a:lnTo>
                  <a:pt x="128" y="416"/>
                </a:lnTo>
                <a:lnTo>
                  <a:pt x="124" y="412"/>
                </a:lnTo>
                <a:lnTo>
                  <a:pt x="128" y="408"/>
                </a:lnTo>
                <a:lnTo>
                  <a:pt x="132" y="404"/>
                </a:lnTo>
                <a:lnTo>
                  <a:pt x="132" y="404"/>
                </a:lnTo>
                <a:lnTo>
                  <a:pt x="136" y="404"/>
                </a:lnTo>
                <a:lnTo>
                  <a:pt x="144" y="404"/>
                </a:lnTo>
                <a:lnTo>
                  <a:pt x="148" y="404"/>
                </a:lnTo>
                <a:lnTo>
                  <a:pt x="156" y="404"/>
                </a:lnTo>
                <a:lnTo>
                  <a:pt x="168" y="404"/>
                </a:lnTo>
                <a:lnTo>
                  <a:pt x="184" y="408"/>
                </a:lnTo>
                <a:lnTo>
                  <a:pt x="196" y="408"/>
                </a:lnTo>
                <a:lnTo>
                  <a:pt x="200" y="412"/>
                </a:lnTo>
                <a:lnTo>
                  <a:pt x="204" y="412"/>
                </a:lnTo>
                <a:lnTo>
                  <a:pt x="208" y="412"/>
                </a:lnTo>
                <a:lnTo>
                  <a:pt x="208" y="412"/>
                </a:lnTo>
                <a:lnTo>
                  <a:pt x="212" y="412"/>
                </a:lnTo>
                <a:lnTo>
                  <a:pt x="212" y="408"/>
                </a:lnTo>
                <a:lnTo>
                  <a:pt x="216" y="408"/>
                </a:lnTo>
                <a:lnTo>
                  <a:pt x="216" y="404"/>
                </a:lnTo>
                <a:lnTo>
                  <a:pt x="216" y="400"/>
                </a:lnTo>
                <a:lnTo>
                  <a:pt x="220" y="396"/>
                </a:lnTo>
                <a:lnTo>
                  <a:pt x="220" y="388"/>
                </a:lnTo>
                <a:lnTo>
                  <a:pt x="220" y="380"/>
                </a:lnTo>
                <a:lnTo>
                  <a:pt x="220" y="372"/>
                </a:lnTo>
                <a:lnTo>
                  <a:pt x="220" y="360"/>
                </a:lnTo>
                <a:lnTo>
                  <a:pt x="220" y="348"/>
                </a:lnTo>
                <a:lnTo>
                  <a:pt x="220" y="332"/>
                </a:lnTo>
                <a:lnTo>
                  <a:pt x="220" y="300"/>
                </a:lnTo>
                <a:lnTo>
                  <a:pt x="220" y="264"/>
                </a:lnTo>
                <a:lnTo>
                  <a:pt x="220" y="232"/>
                </a:lnTo>
                <a:lnTo>
                  <a:pt x="216" y="196"/>
                </a:lnTo>
                <a:lnTo>
                  <a:pt x="216" y="176"/>
                </a:lnTo>
                <a:lnTo>
                  <a:pt x="216" y="164"/>
                </a:lnTo>
                <a:lnTo>
                  <a:pt x="216" y="148"/>
                </a:lnTo>
                <a:lnTo>
                  <a:pt x="216" y="136"/>
                </a:lnTo>
                <a:lnTo>
                  <a:pt x="212" y="128"/>
                </a:lnTo>
                <a:lnTo>
                  <a:pt x="212" y="120"/>
                </a:lnTo>
                <a:lnTo>
                  <a:pt x="212" y="112"/>
                </a:lnTo>
                <a:lnTo>
                  <a:pt x="212" y="108"/>
                </a:lnTo>
                <a:lnTo>
                  <a:pt x="212" y="104"/>
                </a:lnTo>
                <a:lnTo>
                  <a:pt x="212" y="92"/>
                </a:lnTo>
                <a:lnTo>
                  <a:pt x="212" y="84"/>
                </a:lnTo>
                <a:lnTo>
                  <a:pt x="212" y="72"/>
                </a:lnTo>
                <a:lnTo>
                  <a:pt x="208" y="64"/>
                </a:lnTo>
                <a:lnTo>
                  <a:pt x="208" y="56"/>
                </a:lnTo>
                <a:lnTo>
                  <a:pt x="204" y="48"/>
                </a:lnTo>
                <a:lnTo>
                  <a:pt x="200" y="44"/>
                </a:lnTo>
                <a:lnTo>
                  <a:pt x="196" y="44"/>
                </a:lnTo>
                <a:lnTo>
                  <a:pt x="196" y="44"/>
                </a:lnTo>
                <a:lnTo>
                  <a:pt x="188" y="44"/>
                </a:lnTo>
                <a:lnTo>
                  <a:pt x="184" y="44"/>
                </a:lnTo>
                <a:lnTo>
                  <a:pt x="176" y="44"/>
                </a:lnTo>
                <a:lnTo>
                  <a:pt x="168" y="48"/>
                </a:lnTo>
                <a:lnTo>
                  <a:pt x="156" y="48"/>
                </a:lnTo>
                <a:lnTo>
                  <a:pt x="144" y="48"/>
                </a:lnTo>
                <a:lnTo>
                  <a:pt x="132" y="52"/>
                </a:lnTo>
                <a:lnTo>
                  <a:pt x="116" y="52"/>
                </a:lnTo>
                <a:lnTo>
                  <a:pt x="100" y="56"/>
                </a:lnTo>
                <a:lnTo>
                  <a:pt x="84" y="56"/>
                </a:lnTo>
                <a:lnTo>
                  <a:pt x="64" y="60"/>
                </a:lnTo>
                <a:lnTo>
                  <a:pt x="44" y="60"/>
                </a:lnTo>
                <a:lnTo>
                  <a:pt x="24" y="64"/>
                </a:lnTo>
                <a:lnTo>
                  <a:pt x="0" y="68"/>
                </a:lnTo>
                <a:lnTo>
                  <a:pt x="0" y="32"/>
                </a:lnTo>
                <a:lnTo>
                  <a:pt x="20" y="32"/>
                </a:lnTo>
                <a:lnTo>
                  <a:pt x="48" y="32"/>
                </a:lnTo>
                <a:lnTo>
                  <a:pt x="60" y="32"/>
                </a:lnTo>
                <a:lnTo>
                  <a:pt x="76" y="28"/>
                </a:lnTo>
                <a:lnTo>
                  <a:pt x="92" y="28"/>
                </a:lnTo>
                <a:lnTo>
                  <a:pt x="108" y="24"/>
                </a:lnTo>
                <a:lnTo>
                  <a:pt x="124" y="24"/>
                </a:lnTo>
                <a:lnTo>
                  <a:pt x="140" y="20"/>
                </a:lnTo>
                <a:lnTo>
                  <a:pt x="152" y="16"/>
                </a:lnTo>
                <a:lnTo>
                  <a:pt x="164" y="16"/>
                </a:lnTo>
                <a:lnTo>
                  <a:pt x="172" y="12"/>
                </a:lnTo>
                <a:lnTo>
                  <a:pt x="180" y="12"/>
                </a:lnTo>
                <a:lnTo>
                  <a:pt x="184" y="8"/>
                </a:lnTo>
                <a:lnTo>
                  <a:pt x="188" y="8"/>
                </a:lnTo>
                <a:lnTo>
                  <a:pt x="192" y="4"/>
                </a:lnTo>
                <a:lnTo>
                  <a:pt x="196" y="0"/>
                </a:lnTo>
                <a:lnTo>
                  <a:pt x="204" y="0"/>
                </a:lnTo>
                <a:lnTo>
                  <a:pt x="212" y="0"/>
                </a:lnTo>
                <a:lnTo>
                  <a:pt x="220" y="0"/>
                </a:lnTo>
                <a:lnTo>
                  <a:pt x="232" y="4"/>
                </a:lnTo>
                <a:lnTo>
                  <a:pt x="244" y="8"/>
                </a:lnTo>
                <a:lnTo>
                  <a:pt x="260" y="12"/>
                </a:lnTo>
                <a:lnTo>
                  <a:pt x="276" y="20"/>
                </a:lnTo>
                <a:lnTo>
                  <a:pt x="284" y="28"/>
                </a:lnTo>
                <a:lnTo>
                  <a:pt x="288" y="32"/>
                </a:lnTo>
                <a:lnTo>
                  <a:pt x="292" y="32"/>
                </a:lnTo>
                <a:lnTo>
                  <a:pt x="292" y="36"/>
                </a:lnTo>
                <a:lnTo>
                  <a:pt x="292" y="40"/>
                </a:lnTo>
                <a:lnTo>
                  <a:pt x="292" y="44"/>
                </a:lnTo>
                <a:lnTo>
                  <a:pt x="292" y="48"/>
                </a:lnTo>
                <a:lnTo>
                  <a:pt x="288" y="52"/>
                </a:lnTo>
                <a:lnTo>
                  <a:pt x="284" y="56"/>
                </a:lnTo>
                <a:lnTo>
                  <a:pt x="280" y="56"/>
                </a:lnTo>
                <a:lnTo>
                  <a:pt x="280" y="60"/>
                </a:lnTo>
                <a:lnTo>
                  <a:pt x="276" y="68"/>
                </a:lnTo>
                <a:lnTo>
                  <a:pt x="276" y="76"/>
                </a:lnTo>
                <a:lnTo>
                  <a:pt x="276" y="84"/>
                </a:lnTo>
                <a:lnTo>
                  <a:pt x="276" y="96"/>
                </a:lnTo>
                <a:lnTo>
                  <a:pt x="276" y="108"/>
                </a:lnTo>
                <a:lnTo>
                  <a:pt x="276" y="124"/>
                </a:lnTo>
                <a:lnTo>
                  <a:pt x="276" y="156"/>
                </a:lnTo>
                <a:lnTo>
                  <a:pt x="280" y="196"/>
                </a:lnTo>
                <a:lnTo>
                  <a:pt x="280" y="232"/>
                </a:lnTo>
                <a:lnTo>
                  <a:pt x="284" y="276"/>
                </a:lnTo>
                <a:lnTo>
                  <a:pt x="284" y="296"/>
                </a:lnTo>
                <a:lnTo>
                  <a:pt x="284" y="316"/>
                </a:lnTo>
                <a:lnTo>
                  <a:pt x="288" y="336"/>
                </a:lnTo>
                <a:lnTo>
                  <a:pt x="288" y="356"/>
                </a:lnTo>
                <a:lnTo>
                  <a:pt x="288" y="372"/>
                </a:lnTo>
                <a:lnTo>
                  <a:pt x="284" y="388"/>
                </a:lnTo>
                <a:lnTo>
                  <a:pt x="284" y="400"/>
                </a:lnTo>
                <a:lnTo>
                  <a:pt x="284" y="416"/>
                </a:lnTo>
                <a:lnTo>
                  <a:pt x="280" y="436"/>
                </a:lnTo>
                <a:lnTo>
                  <a:pt x="276" y="456"/>
                </a:lnTo>
                <a:lnTo>
                  <a:pt x="268" y="472"/>
                </a:lnTo>
                <a:lnTo>
                  <a:pt x="260" y="484"/>
                </a:lnTo>
                <a:lnTo>
                  <a:pt x="252" y="496"/>
                </a:lnTo>
                <a:lnTo>
                  <a:pt x="244" y="500"/>
                </a:lnTo>
                <a:lnTo>
                  <a:pt x="236" y="504"/>
                </a:lnTo>
                <a:lnTo>
                  <a:pt x="228" y="508"/>
                </a:lnTo>
                <a:lnTo>
                  <a:pt x="220" y="504"/>
                </a:lnTo>
                <a:lnTo>
                  <a:pt x="216" y="500"/>
                </a:lnTo>
                <a:lnTo>
                  <a:pt x="212" y="492"/>
                </a:lnTo>
                <a:lnTo>
                  <a:pt x="208" y="484"/>
                </a:lnTo>
                <a:lnTo>
                  <a:pt x="208" y="476"/>
                </a:lnTo>
                <a:lnTo>
                  <a:pt x="204" y="472"/>
                </a:lnTo>
                <a:lnTo>
                  <a:pt x="200" y="464"/>
                </a:lnTo>
                <a:lnTo>
                  <a:pt x="196" y="460"/>
                </a:lnTo>
                <a:lnTo>
                  <a:pt x="188" y="456"/>
                </a:lnTo>
                <a:lnTo>
                  <a:pt x="180" y="452"/>
                </a:lnTo>
                <a:lnTo>
                  <a:pt x="172" y="444"/>
                </a:lnTo>
                <a:lnTo>
                  <a:pt x="164" y="440"/>
                </a:lnTo>
                <a:lnTo>
                  <a:pt x="164" y="440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4" name="Freeform 483">
            <a:extLst>
              <a:ext uri="{FF2B5EF4-FFF2-40B4-BE49-F238E27FC236}">
                <a16:creationId xmlns:a16="http://schemas.microsoft.com/office/drawing/2014/main" id="{38A9DB85-F894-47E8-97C5-16516128D7AC}"/>
              </a:ext>
            </a:extLst>
          </p:cNvPr>
          <p:cNvSpPr>
            <a:spLocks/>
          </p:cNvSpPr>
          <p:nvPr/>
        </p:nvSpPr>
        <p:spPr bwMode="auto">
          <a:xfrm>
            <a:off x="2127892" y="4699332"/>
            <a:ext cx="719792" cy="243544"/>
          </a:xfrm>
          <a:custGeom>
            <a:avLst/>
            <a:gdLst>
              <a:gd name="T0" fmla="*/ 80 w 188"/>
              <a:gd name="T1" fmla="*/ 12 h 52"/>
              <a:gd name="T2" fmla="*/ 104 w 188"/>
              <a:gd name="T3" fmla="*/ 4 h 52"/>
              <a:gd name="T4" fmla="*/ 128 w 188"/>
              <a:gd name="T5" fmla="*/ 0 h 52"/>
              <a:gd name="T6" fmla="*/ 140 w 188"/>
              <a:gd name="T7" fmla="*/ 0 h 52"/>
              <a:gd name="T8" fmla="*/ 148 w 188"/>
              <a:gd name="T9" fmla="*/ 0 h 52"/>
              <a:gd name="T10" fmla="*/ 156 w 188"/>
              <a:gd name="T11" fmla="*/ 0 h 52"/>
              <a:gd name="T12" fmla="*/ 164 w 188"/>
              <a:gd name="T13" fmla="*/ 0 h 52"/>
              <a:gd name="T14" fmla="*/ 172 w 188"/>
              <a:gd name="T15" fmla="*/ 4 h 52"/>
              <a:gd name="T16" fmla="*/ 180 w 188"/>
              <a:gd name="T17" fmla="*/ 8 h 52"/>
              <a:gd name="T18" fmla="*/ 184 w 188"/>
              <a:gd name="T19" fmla="*/ 12 h 52"/>
              <a:gd name="T20" fmla="*/ 188 w 188"/>
              <a:gd name="T21" fmla="*/ 16 h 52"/>
              <a:gd name="T22" fmla="*/ 188 w 188"/>
              <a:gd name="T23" fmla="*/ 20 h 52"/>
              <a:gd name="T24" fmla="*/ 184 w 188"/>
              <a:gd name="T25" fmla="*/ 24 h 52"/>
              <a:gd name="T26" fmla="*/ 180 w 188"/>
              <a:gd name="T27" fmla="*/ 28 h 52"/>
              <a:gd name="T28" fmla="*/ 172 w 188"/>
              <a:gd name="T29" fmla="*/ 32 h 52"/>
              <a:gd name="T30" fmla="*/ 172 w 188"/>
              <a:gd name="T31" fmla="*/ 32 h 52"/>
              <a:gd name="T32" fmla="*/ 168 w 188"/>
              <a:gd name="T33" fmla="*/ 36 h 52"/>
              <a:gd name="T34" fmla="*/ 164 w 188"/>
              <a:gd name="T35" fmla="*/ 36 h 52"/>
              <a:gd name="T36" fmla="*/ 156 w 188"/>
              <a:gd name="T37" fmla="*/ 36 h 52"/>
              <a:gd name="T38" fmla="*/ 152 w 188"/>
              <a:gd name="T39" fmla="*/ 40 h 52"/>
              <a:gd name="T40" fmla="*/ 144 w 188"/>
              <a:gd name="T41" fmla="*/ 40 h 52"/>
              <a:gd name="T42" fmla="*/ 132 w 188"/>
              <a:gd name="T43" fmla="*/ 40 h 52"/>
              <a:gd name="T44" fmla="*/ 124 w 188"/>
              <a:gd name="T45" fmla="*/ 40 h 52"/>
              <a:gd name="T46" fmla="*/ 112 w 188"/>
              <a:gd name="T47" fmla="*/ 44 h 52"/>
              <a:gd name="T48" fmla="*/ 100 w 188"/>
              <a:gd name="T49" fmla="*/ 44 h 52"/>
              <a:gd name="T50" fmla="*/ 84 w 188"/>
              <a:gd name="T51" fmla="*/ 44 h 52"/>
              <a:gd name="T52" fmla="*/ 72 w 188"/>
              <a:gd name="T53" fmla="*/ 48 h 52"/>
              <a:gd name="T54" fmla="*/ 56 w 188"/>
              <a:gd name="T55" fmla="*/ 48 h 52"/>
              <a:gd name="T56" fmla="*/ 36 w 188"/>
              <a:gd name="T57" fmla="*/ 52 h 52"/>
              <a:gd name="T58" fmla="*/ 20 w 188"/>
              <a:gd name="T59" fmla="*/ 52 h 52"/>
              <a:gd name="T60" fmla="*/ 0 w 188"/>
              <a:gd name="T61" fmla="*/ 52 h 52"/>
              <a:gd name="T62" fmla="*/ 0 w 188"/>
              <a:gd name="T63" fmla="*/ 40 h 52"/>
              <a:gd name="T64" fmla="*/ 0 w 188"/>
              <a:gd name="T65" fmla="*/ 24 h 52"/>
              <a:gd name="T66" fmla="*/ 8 w 188"/>
              <a:gd name="T67" fmla="*/ 24 h 52"/>
              <a:gd name="T68" fmla="*/ 12 w 188"/>
              <a:gd name="T69" fmla="*/ 24 h 52"/>
              <a:gd name="T70" fmla="*/ 20 w 188"/>
              <a:gd name="T71" fmla="*/ 20 h 52"/>
              <a:gd name="T72" fmla="*/ 32 w 188"/>
              <a:gd name="T73" fmla="*/ 20 h 52"/>
              <a:gd name="T74" fmla="*/ 40 w 188"/>
              <a:gd name="T75" fmla="*/ 20 h 52"/>
              <a:gd name="T76" fmla="*/ 52 w 188"/>
              <a:gd name="T77" fmla="*/ 16 h 52"/>
              <a:gd name="T78" fmla="*/ 64 w 188"/>
              <a:gd name="T79" fmla="*/ 12 h 52"/>
              <a:gd name="T80" fmla="*/ 80 w 188"/>
              <a:gd name="T81" fmla="*/ 12 h 52"/>
              <a:gd name="T82" fmla="*/ 80 w 188"/>
              <a:gd name="T83" fmla="*/ 12 h 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88" h="52">
                <a:moveTo>
                  <a:pt x="80" y="12"/>
                </a:moveTo>
                <a:lnTo>
                  <a:pt x="104" y="4"/>
                </a:lnTo>
                <a:lnTo>
                  <a:pt x="128" y="0"/>
                </a:lnTo>
                <a:lnTo>
                  <a:pt x="140" y="0"/>
                </a:lnTo>
                <a:lnTo>
                  <a:pt x="148" y="0"/>
                </a:lnTo>
                <a:lnTo>
                  <a:pt x="156" y="0"/>
                </a:lnTo>
                <a:lnTo>
                  <a:pt x="164" y="0"/>
                </a:lnTo>
                <a:lnTo>
                  <a:pt x="172" y="4"/>
                </a:lnTo>
                <a:lnTo>
                  <a:pt x="180" y="8"/>
                </a:lnTo>
                <a:lnTo>
                  <a:pt x="184" y="12"/>
                </a:lnTo>
                <a:lnTo>
                  <a:pt x="188" y="16"/>
                </a:lnTo>
                <a:lnTo>
                  <a:pt x="188" y="20"/>
                </a:lnTo>
                <a:lnTo>
                  <a:pt x="184" y="24"/>
                </a:lnTo>
                <a:lnTo>
                  <a:pt x="180" y="28"/>
                </a:lnTo>
                <a:lnTo>
                  <a:pt x="172" y="32"/>
                </a:lnTo>
                <a:lnTo>
                  <a:pt x="172" y="32"/>
                </a:lnTo>
                <a:lnTo>
                  <a:pt x="168" y="36"/>
                </a:lnTo>
                <a:lnTo>
                  <a:pt x="164" y="36"/>
                </a:lnTo>
                <a:lnTo>
                  <a:pt x="156" y="36"/>
                </a:lnTo>
                <a:lnTo>
                  <a:pt x="152" y="40"/>
                </a:lnTo>
                <a:lnTo>
                  <a:pt x="144" y="40"/>
                </a:lnTo>
                <a:lnTo>
                  <a:pt x="132" y="40"/>
                </a:lnTo>
                <a:lnTo>
                  <a:pt x="124" y="40"/>
                </a:lnTo>
                <a:lnTo>
                  <a:pt x="112" y="44"/>
                </a:lnTo>
                <a:lnTo>
                  <a:pt x="100" y="44"/>
                </a:lnTo>
                <a:lnTo>
                  <a:pt x="84" y="44"/>
                </a:lnTo>
                <a:lnTo>
                  <a:pt x="72" y="48"/>
                </a:lnTo>
                <a:lnTo>
                  <a:pt x="56" y="48"/>
                </a:lnTo>
                <a:lnTo>
                  <a:pt x="36" y="52"/>
                </a:lnTo>
                <a:lnTo>
                  <a:pt x="20" y="52"/>
                </a:lnTo>
                <a:lnTo>
                  <a:pt x="0" y="52"/>
                </a:lnTo>
                <a:lnTo>
                  <a:pt x="0" y="40"/>
                </a:lnTo>
                <a:lnTo>
                  <a:pt x="0" y="24"/>
                </a:lnTo>
                <a:lnTo>
                  <a:pt x="8" y="24"/>
                </a:lnTo>
                <a:lnTo>
                  <a:pt x="12" y="24"/>
                </a:lnTo>
                <a:lnTo>
                  <a:pt x="20" y="20"/>
                </a:lnTo>
                <a:lnTo>
                  <a:pt x="32" y="20"/>
                </a:lnTo>
                <a:lnTo>
                  <a:pt x="40" y="20"/>
                </a:lnTo>
                <a:lnTo>
                  <a:pt x="52" y="16"/>
                </a:lnTo>
                <a:lnTo>
                  <a:pt x="64" y="12"/>
                </a:lnTo>
                <a:lnTo>
                  <a:pt x="80" y="12"/>
                </a:lnTo>
                <a:lnTo>
                  <a:pt x="80" y="12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5" name="Freeform 484">
            <a:extLst>
              <a:ext uri="{FF2B5EF4-FFF2-40B4-BE49-F238E27FC236}">
                <a16:creationId xmlns:a16="http://schemas.microsoft.com/office/drawing/2014/main" id="{D4AFCB19-00F8-4653-ACCF-515E56485279}"/>
              </a:ext>
            </a:extLst>
          </p:cNvPr>
          <p:cNvSpPr>
            <a:spLocks/>
          </p:cNvSpPr>
          <p:nvPr/>
        </p:nvSpPr>
        <p:spPr bwMode="auto">
          <a:xfrm>
            <a:off x="2097262" y="5186421"/>
            <a:ext cx="765736" cy="224810"/>
          </a:xfrm>
          <a:custGeom>
            <a:avLst/>
            <a:gdLst>
              <a:gd name="T0" fmla="*/ 0 w 200"/>
              <a:gd name="T1" fmla="*/ 48 h 48"/>
              <a:gd name="T2" fmla="*/ 0 w 200"/>
              <a:gd name="T3" fmla="*/ 16 h 48"/>
              <a:gd name="T4" fmla="*/ 24 w 200"/>
              <a:gd name="T5" fmla="*/ 16 h 48"/>
              <a:gd name="T6" fmla="*/ 44 w 200"/>
              <a:gd name="T7" fmla="*/ 12 h 48"/>
              <a:gd name="T8" fmla="*/ 68 w 200"/>
              <a:gd name="T9" fmla="*/ 8 h 48"/>
              <a:gd name="T10" fmla="*/ 88 w 200"/>
              <a:gd name="T11" fmla="*/ 4 h 48"/>
              <a:gd name="T12" fmla="*/ 108 w 200"/>
              <a:gd name="T13" fmla="*/ 4 h 48"/>
              <a:gd name="T14" fmla="*/ 124 w 200"/>
              <a:gd name="T15" fmla="*/ 0 h 48"/>
              <a:gd name="T16" fmla="*/ 140 w 200"/>
              <a:gd name="T17" fmla="*/ 0 h 48"/>
              <a:gd name="T18" fmla="*/ 152 w 200"/>
              <a:gd name="T19" fmla="*/ 0 h 48"/>
              <a:gd name="T20" fmla="*/ 160 w 200"/>
              <a:gd name="T21" fmla="*/ 0 h 48"/>
              <a:gd name="T22" fmla="*/ 172 w 200"/>
              <a:gd name="T23" fmla="*/ 0 h 48"/>
              <a:gd name="T24" fmla="*/ 180 w 200"/>
              <a:gd name="T25" fmla="*/ 4 h 48"/>
              <a:gd name="T26" fmla="*/ 188 w 200"/>
              <a:gd name="T27" fmla="*/ 4 h 48"/>
              <a:gd name="T28" fmla="*/ 192 w 200"/>
              <a:gd name="T29" fmla="*/ 8 h 48"/>
              <a:gd name="T30" fmla="*/ 196 w 200"/>
              <a:gd name="T31" fmla="*/ 16 h 48"/>
              <a:gd name="T32" fmla="*/ 200 w 200"/>
              <a:gd name="T33" fmla="*/ 16 h 48"/>
              <a:gd name="T34" fmla="*/ 200 w 200"/>
              <a:gd name="T35" fmla="*/ 20 h 48"/>
              <a:gd name="T36" fmla="*/ 200 w 200"/>
              <a:gd name="T37" fmla="*/ 24 h 48"/>
              <a:gd name="T38" fmla="*/ 196 w 200"/>
              <a:gd name="T39" fmla="*/ 24 h 48"/>
              <a:gd name="T40" fmla="*/ 192 w 200"/>
              <a:gd name="T41" fmla="*/ 28 h 48"/>
              <a:gd name="T42" fmla="*/ 188 w 200"/>
              <a:gd name="T43" fmla="*/ 32 h 48"/>
              <a:gd name="T44" fmla="*/ 176 w 200"/>
              <a:gd name="T45" fmla="*/ 32 h 48"/>
              <a:gd name="T46" fmla="*/ 168 w 200"/>
              <a:gd name="T47" fmla="*/ 36 h 48"/>
              <a:gd name="T48" fmla="*/ 156 w 200"/>
              <a:gd name="T49" fmla="*/ 36 h 48"/>
              <a:gd name="T50" fmla="*/ 140 w 200"/>
              <a:gd name="T51" fmla="*/ 40 h 48"/>
              <a:gd name="T52" fmla="*/ 108 w 200"/>
              <a:gd name="T53" fmla="*/ 44 h 48"/>
              <a:gd name="T54" fmla="*/ 72 w 200"/>
              <a:gd name="T55" fmla="*/ 48 h 48"/>
              <a:gd name="T56" fmla="*/ 36 w 200"/>
              <a:gd name="T57" fmla="*/ 48 h 48"/>
              <a:gd name="T58" fmla="*/ 0 w 200"/>
              <a:gd name="T59" fmla="*/ 48 h 48"/>
              <a:gd name="T60" fmla="*/ 0 w 200"/>
              <a:gd name="T61" fmla="*/ 48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200" h="48">
                <a:moveTo>
                  <a:pt x="0" y="48"/>
                </a:moveTo>
                <a:lnTo>
                  <a:pt x="0" y="16"/>
                </a:lnTo>
                <a:lnTo>
                  <a:pt x="24" y="16"/>
                </a:lnTo>
                <a:lnTo>
                  <a:pt x="44" y="12"/>
                </a:lnTo>
                <a:lnTo>
                  <a:pt x="68" y="8"/>
                </a:lnTo>
                <a:lnTo>
                  <a:pt x="88" y="4"/>
                </a:lnTo>
                <a:lnTo>
                  <a:pt x="108" y="4"/>
                </a:lnTo>
                <a:lnTo>
                  <a:pt x="124" y="0"/>
                </a:lnTo>
                <a:lnTo>
                  <a:pt x="140" y="0"/>
                </a:lnTo>
                <a:lnTo>
                  <a:pt x="152" y="0"/>
                </a:lnTo>
                <a:lnTo>
                  <a:pt x="160" y="0"/>
                </a:lnTo>
                <a:lnTo>
                  <a:pt x="172" y="0"/>
                </a:lnTo>
                <a:lnTo>
                  <a:pt x="180" y="4"/>
                </a:lnTo>
                <a:lnTo>
                  <a:pt x="188" y="4"/>
                </a:lnTo>
                <a:lnTo>
                  <a:pt x="192" y="8"/>
                </a:lnTo>
                <a:lnTo>
                  <a:pt x="196" y="16"/>
                </a:lnTo>
                <a:lnTo>
                  <a:pt x="200" y="16"/>
                </a:lnTo>
                <a:lnTo>
                  <a:pt x="200" y="20"/>
                </a:lnTo>
                <a:lnTo>
                  <a:pt x="200" y="24"/>
                </a:lnTo>
                <a:lnTo>
                  <a:pt x="196" y="24"/>
                </a:lnTo>
                <a:lnTo>
                  <a:pt x="192" y="28"/>
                </a:lnTo>
                <a:lnTo>
                  <a:pt x="188" y="32"/>
                </a:lnTo>
                <a:lnTo>
                  <a:pt x="176" y="32"/>
                </a:lnTo>
                <a:lnTo>
                  <a:pt x="168" y="36"/>
                </a:lnTo>
                <a:lnTo>
                  <a:pt x="156" y="36"/>
                </a:lnTo>
                <a:lnTo>
                  <a:pt x="140" y="40"/>
                </a:lnTo>
                <a:lnTo>
                  <a:pt x="108" y="44"/>
                </a:lnTo>
                <a:lnTo>
                  <a:pt x="72" y="48"/>
                </a:lnTo>
                <a:lnTo>
                  <a:pt x="36" y="48"/>
                </a:lnTo>
                <a:lnTo>
                  <a:pt x="0" y="48"/>
                </a:lnTo>
                <a:lnTo>
                  <a:pt x="0" y="48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548691876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" name="Freeform 33"/>
          <p:cNvSpPr>
            <a:spLocks/>
          </p:cNvSpPr>
          <p:nvPr/>
        </p:nvSpPr>
        <p:spPr bwMode="auto">
          <a:xfrm>
            <a:off x="1756101" y="640583"/>
            <a:ext cx="326608" cy="2392464"/>
          </a:xfrm>
          <a:custGeom>
            <a:avLst/>
            <a:gdLst>
              <a:gd name="T0" fmla="*/ 16 w 123"/>
              <a:gd name="T1" fmla="*/ 32 h 901"/>
              <a:gd name="T2" fmla="*/ 12 w 123"/>
              <a:gd name="T3" fmla="*/ 20 h 901"/>
              <a:gd name="T4" fmla="*/ 12 w 123"/>
              <a:gd name="T5" fmla="*/ 12 h 901"/>
              <a:gd name="T6" fmla="*/ 24 w 123"/>
              <a:gd name="T7" fmla="*/ 0 h 901"/>
              <a:gd name="T8" fmla="*/ 48 w 123"/>
              <a:gd name="T9" fmla="*/ 0 h 901"/>
              <a:gd name="T10" fmla="*/ 60 w 123"/>
              <a:gd name="T11" fmla="*/ 4 h 901"/>
              <a:gd name="T12" fmla="*/ 80 w 123"/>
              <a:gd name="T13" fmla="*/ 8 h 901"/>
              <a:gd name="T14" fmla="*/ 107 w 123"/>
              <a:gd name="T15" fmla="*/ 28 h 901"/>
              <a:gd name="T16" fmla="*/ 115 w 123"/>
              <a:gd name="T17" fmla="*/ 32 h 901"/>
              <a:gd name="T18" fmla="*/ 123 w 123"/>
              <a:gd name="T19" fmla="*/ 40 h 901"/>
              <a:gd name="T20" fmla="*/ 123 w 123"/>
              <a:gd name="T21" fmla="*/ 59 h 901"/>
              <a:gd name="T22" fmla="*/ 119 w 123"/>
              <a:gd name="T23" fmla="*/ 75 h 901"/>
              <a:gd name="T24" fmla="*/ 119 w 123"/>
              <a:gd name="T25" fmla="*/ 95 h 901"/>
              <a:gd name="T26" fmla="*/ 115 w 123"/>
              <a:gd name="T27" fmla="*/ 107 h 901"/>
              <a:gd name="T28" fmla="*/ 115 w 123"/>
              <a:gd name="T29" fmla="*/ 123 h 901"/>
              <a:gd name="T30" fmla="*/ 115 w 123"/>
              <a:gd name="T31" fmla="*/ 147 h 901"/>
              <a:gd name="T32" fmla="*/ 111 w 123"/>
              <a:gd name="T33" fmla="*/ 171 h 901"/>
              <a:gd name="T34" fmla="*/ 111 w 123"/>
              <a:gd name="T35" fmla="*/ 198 h 901"/>
              <a:gd name="T36" fmla="*/ 107 w 123"/>
              <a:gd name="T37" fmla="*/ 234 h 901"/>
              <a:gd name="T38" fmla="*/ 107 w 123"/>
              <a:gd name="T39" fmla="*/ 270 h 901"/>
              <a:gd name="T40" fmla="*/ 107 w 123"/>
              <a:gd name="T41" fmla="*/ 309 h 901"/>
              <a:gd name="T42" fmla="*/ 104 w 123"/>
              <a:gd name="T43" fmla="*/ 393 h 901"/>
              <a:gd name="T44" fmla="*/ 100 w 123"/>
              <a:gd name="T45" fmla="*/ 468 h 901"/>
              <a:gd name="T46" fmla="*/ 100 w 123"/>
              <a:gd name="T47" fmla="*/ 528 h 901"/>
              <a:gd name="T48" fmla="*/ 100 w 123"/>
              <a:gd name="T49" fmla="*/ 579 h 901"/>
              <a:gd name="T50" fmla="*/ 92 w 123"/>
              <a:gd name="T51" fmla="*/ 679 h 901"/>
              <a:gd name="T52" fmla="*/ 88 w 123"/>
              <a:gd name="T53" fmla="*/ 786 h 901"/>
              <a:gd name="T54" fmla="*/ 80 w 123"/>
              <a:gd name="T55" fmla="*/ 837 h 901"/>
              <a:gd name="T56" fmla="*/ 76 w 123"/>
              <a:gd name="T57" fmla="*/ 873 h 901"/>
              <a:gd name="T58" fmla="*/ 68 w 123"/>
              <a:gd name="T59" fmla="*/ 893 h 901"/>
              <a:gd name="T60" fmla="*/ 60 w 123"/>
              <a:gd name="T61" fmla="*/ 901 h 901"/>
              <a:gd name="T62" fmla="*/ 44 w 123"/>
              <a:gd name="T63" fmla="*/ 897 h 901"/>
              <a:gd name="T64" fmla="*/ 36 w 123"/>
              <a:gd name="T65" fmla="*/ 889 h 901"/>
              <a:gd name="T66" fmla="*/ 28 w 123"/>
              <a:gd name="T67" fmla="*/ 877 h 901"/>
              <a:gd name="T68" fmla="*/ 16 w 123"/>
              <a:gd name="T69" fmla="*/ 853 h 901"/>
              <a:gd name="T70" fmla="*/ 4 w 123"/>
              <a:gd name="T71" fmla="*/ 829 h 901"/>
              <a:gd name="T72" fmla="*/ 0 w 123"/>
              <a:gd name="T73" fmla="*/ 809 h 901"/>
              <a:gd name="T74" fmla="*/ 4 w 123"/>
              <a:gd name="T75" fmla="*/ 790 h 901"/>
              <a:gd name="T76" fmla="*/ 12 w 123"/>
              <a:gd name="T77" fmla="*/ 766 h 901"/>
              <a:gd name="T78" fmla="*/ 20 w 123"/>
              <a:gd name="T79" fmla="*/ 742 h 901"/>
              <a:gd name="T80" fmla="*/ 24 w 123"/>
              <a:gd name="T81" fmla="*/ 702 h 901"/>
              <a:gd name="T82" fmla="*/ 28 w 123"/>
              <a:gd name="T83" fmla="*/ 655 h 901"/>
              <a:gd name="T84" fmla="*/ 32 w 123"/>
              <a:gd name="T85" fmla="*/ 595 h 901"/>
              <a:gd name="T86" fmla="*/ 36 w 123"/>
              <a:gd name="T87" fmla="*/ 544 h 901"/>
              <a:gd name="T88" fmla="*/ 36 w 123"/>
              <a:gd name="T89" fmla="*/ 504 h 901"/>
              <a:gd name="T90" fmla="*/ 40 w 123"/>
              <a:gd name="T91" fmla="*/ 476 h 901"/>
              <a:gd name="T92" fmla="*/ 40 w 123"/>
              <a:gd name="T93" fmla="*/ 444 h 901"/>
              <a:gd name="T94" fmla="*/ 40 w 123"/>
              <a:gd name="T95" fmla="*/ 405 h 901"/>
              <a:gd name="T96" fmla="*/ 40 w 123"/>
              <a:gd name="T97" fmla="*/ 373 h 901"/>
              <a:gd name="T98" fmla="*/ 44 w 123"/>
              <a:gd name="T99" fmla="*/ 321 h 901"/>
              <a:gd name="T100" fmla="*/ 44 w 123"/>
              <a:gd name="T101" fmla="*/ 282 h 901"/>
              <a:gd name="T102" fmla="*/ 40 w 123"/>
              <a:gd name="T103" fmla="*/ 238 h 901"/>
              <a:gd name="T104" fmla="*/ 40 w 123"/>
              <a:gd name="T105" fmla="*/ 186 h 901"/>
              <a:gd name="T106" fmla="*/ 36 w 123"/>
              <a:gd name="T107" fmla="*/ 143 h 901"/>
              <a:gd name="T108" fmla="*/ 36 w 123"/>
              <a:gd name="T109" fmla="*/ 107 h 901"/>
              <a:gd name="T110" fmla="*/ 36 w 123"/>
              <a:gd name="T111" fmla="*/ 83 h 901"/>
              <a:gd name="T112" fmla="*/ 36 w 123"/>
              <a:gd name="T113" fmla="*/ 67 h 901"/>
              <a:gd name="T114" fmla="*/ 32 w 123"/>
              <a:gd name="T115" fmla="*/ 55 h 901"/>
              <a:gd name="T116" fmla="*/ 20 w 123"/>
              <a:gd name="T117" fmla="*/ 36 h 9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123" h="901">
                <a:moveTo>
                  <a:pt x="20" y="36"/>
                </a:moveTo>
                <a:lnTo>
                  <a:pt x="16" y="32"/>
                </a:lnTo>
                <a:lnTo>
                  <a:pt x="12" y="24"/>
                </a:lnTo>
                <a:lnTo>
                  <a:pt x="12" y="20"/>
                </a:lnTo>
                <a:lnTo>
                  <a:pt x="12" y="16"/>
                </a:lnTo>
                <a:lnTo>
                  <a:pt x="12" y="12"/>
                </a:lnTo>
                <a:lnTo>
                  <a:pt x="16" y="8"/>
                </a:lnTo>
                <a:lnTo>
                  <a:pt x="24" y="0"/>
                </a:lnTo>
                <a:lnTo>
                  <a:pt x="32" y="0"/>
                </a:lnTo>
                <a:lnTo>
                  <a:pt x="48" y="0"/>
                </a:lnTo>
                <a:lnTo>
                  <a:pt x="52" y="0"/>
                </a:lnTo>
                <a:lnTo>
                  <a:pt x="60" y="4"/>
                </a:lnTo>
                <a:lnTo>
                  <a:pt x="68" y="4"/>
                </a:lnTo>
                <a:lnTo>
                  <a:pt x="80" y="8"/>
                </a:lnTo>
                <a:lnTo>
                  <a:pt x="96" y="20"/>
                </a:lnTo>
                <a:lnTo>
                  <a:pt x="107" y="28"/>
                </a:lnTo>
                <a:lnTo>
                  <a:pt x="111" y="28"/>
                </a:lnTo>
                <a:lnTo>
                  <a:pt x="115" y="32"/>
                </a:lnTo>
                <a:lnTo>
                  <a:pt x="119" y="36"/>
                </a:lnTo>
                <a:lnTo>
                  <a:pt x="123" y="40"/>
                </a:lnTo>
                <a:lnTo>
                  <a:pt x="123" y="47"/>
                </a:lnTo>
                <a:lnTo>
                  <a:pt x="123" y="59"/>
                </a:lnTo>
                <a:lnTo>
                  <a:pt x="123" y="67"/>
                </a:lnTo>
                <a:lnTo>
                  <a:pt x="119" y="75"/>
                </a:lnTo>
                <a:lnTo>
                  <a:pt x="119" y="83"/>
                </a:lnTo>
                <a:lnTo>
                  <a:pt x="119" y="95"/>
                </a:lnTo>
                <a:lnTo>
                  <a:pt x="119" y="99"/>
                </a:lnTo>
                <a:lnTo>
                  <a:pt x="115" y="107"/>
                </a:lnTo>
                <a:lnTo>
                  <a:pt x="115" y="115"/>
                </a:lnTo>
                <a:lnTo>
                  <a:pt x="115" y="123"/>
                </a:lnTo>
                <a:lnTo>
                  <a:pt x="115" y="135"/>
                </a:lnTo>
                <a:lnTo>
                  <a:pt x="115" y="147"/>
                </a:lnTo>
                <a:lnTo>
                  <a:pt x="111" y="159"/>
                </a:lnTo>
                <a:lnTo>
                  <a:pt x="111" y="171"/>
                </a:lnTo>
                <a:lnTo>
                  <a:pt x="111" y="186"/>
                </a:lnTo>
                <a:lnTo>
                  <a:pt x="111" y="198"/>
                </a:lnTo>
                <a:lnTo>
                  <a:pt x="111" y="214"/>
                </a:lnTo>
                <a:lnTo>
                  <a:pt x="107" y="234"/>
                </a:lnTo>
                <a:lnTo>
                  <a:pt x="107" y="250"/>
                </a:lnTo>
                <a:lnTo>
                  <a:pt x="107" y="270"/>
                </a:lnTo>
                <a:lnTo>
                  <a:pt x="107" y="290"/>
                </a:lnTo>
                <a:lnTo>
                  <a:pt x="107" y="309"/>
                </a:lnTo>
                <a:lnTo>
                  <a:pt x="104" y="353"/>
                </a:lnTo>
                <a:lnTo>
                  <a:pt x="104" y="393"/>
                </a:lnTo>
                <a:lnTo>
                  <a:pt x="104" y="432"/>
                </a:lnTo>
                <a:lnTo>
                  <a:pt x="100" y="468"/>
                </a:lnTo>
                <a:lnTo>
                  <a:pt x="100" y="500"/>
                </a:lnTo>
                <a:lnTo>
                  <a:pt x="100" y="528"/>
                </a:lnTo>
                <a:lnTo>
                  <a:pt x="100" y="555"/>
                </a:lnTo>
                <a:lnTo>
                  <a:pt x="100" y="579"/>
                </a:lnTo>
                <a:lnTo>
                  <a:pt x="96" y="627"/>
                </a:lnTo>
                <a:lnTo>
                  <a:pt x="92" y="679"/>
                </a:lnTo>
                <a:lnTo>
                  <a:pt x="88" y="730"/>
                </a:lnTo>
                <a:lnTo>
                  <a:pt x="88" y="786"/>
                </a:lnTo>
                <a:lnTo>
                  <a:pt x="84" y="813"/>
                </a:lnTo>
                <a:lnTo>
                  <a:pt x="80" y="837"/>
                </a:lnTo>
                <a:lnTo>
                  <a:pt x="76" y="857"/>
                </a:lnTo>
                <a:lnTo>
                  <a:pt x="76" y="873"/>
                </a:lnTo>
                <a:lnTo>
                  <a:pt x="72" y="885"/>
                </a:lnTo>
                <a:lnTo>
                  <a:pt x="68" y="893"/>
                </a:lnTo>
                <a:lnTo>
                  <a:pt x="64" y="901"/>
                </a:lnTo>
                <a:lnTo>
                  <a:pt x="60" y="901"/>
                </a:lnTo>
                <a:lnTo>
                  <a:pt x="48" y="901"/>
                </a:lnTo>
                <a:lnTo>
                  <a:pt x="44" y="897"/>
                </a:lnTo>
                <a:lnTo>
                  <a:pt x="40" y="893"/>
                </a:lnTo>
                <a:lnTo>
                  <a:pt x="36" y="889"/>
                </a:lnTo>
                <a:lnTo>
                  <a:pt x="32" y="885"/>
                </a:lnTo>
                <a:lnTo>
                  <a:pt x="28" y="877"/>
                </a:lnTo>
                <a:lnTo>
                  <a:pt x="24" y="869"/>
                </a:lnTo>
                <a:lnTo>
                  <a:pt x="16" y="853"/>
                </a:lnTo>
                <a:lnTo>
                  <a:pt x="8" y="841"/>
                </a:lnTo>
                <a:lnTo>
                  <a:pt x="4" y="829"/>
                </a:lnTo>
                <a:lnTo>
                  <a:pt x="4" y="821"/>
                </a:lnTo>
                <a:lnTo>
                  <a:pt x="0" y="809"/>
                </a:lnTo>
                <a:lnTo>
                  <a:pt x="0" y="802"/>
                </a:lnTo>
                <a:lnTo>
                  <a:pt x="4" y="790"/>
                </a:lnTo>
                <a:lnTo>
                  <a:pt x="12" y="774"/>
                </a:lnTo>
                <a:lnTo>
                  <a:pt x="12" y="766"/>
                </a:lnTo>
                <a:lnTo>
                  <a:pt x="16" y="754"/>
                </a:lnTo>
                <a:lnTo>
                  <a:pt x="20" y="742"/>
                </a:lnTo>
                <a:lnTo>
                  <a:pt x="20" y="722"/>
                </a:lnTo>
                <a:lnTo>
                  <a:pt x="24" y="702"/>
                </a:lnTo>
                <a:lnTo>
                  <a:pt x="28" y="679"/>
                </a:lnTo>
                <a:lnTo>
                  <a:pt x="28" y="655"/>
                </a:lnTo>
                <a:lnTo>
                  <a:pt x="32" y="627"/>
                </a:lnTo>
                <a:lnTo>
                  <a:pt x="32" y="595"/>
                </a:lnTo>
                <a:lnTo>
                  <a:pt x="32" y="571"/>
                </a:lnTo>
                <a:lnTo>
                  <a:pt x="36" y="544"/>
                </a:lnTo>
                <a:lnTo>
                  <a:pt x="36" y="524"/>
                </a:lnTo>
                <a:lnTo>
                  <a:pt x="36" y="504"/>
                </a:lnTo>
                <a:lnTo>
                  <a:pt x="36" y="488"/>
                </a:lnTo>
                <a:lnTo>
                  <a:pt x="40" y="476"/>
                </a:lnTo>
                <a:lnTo>
                  <a:pt x="40" y="464"/>
                </a:lnTo>
                <a:lnTo>
                  <a:pt x="40" y="444"/>
                </a:lnTo>
                <a:lnTo>
                  <a:pt x="40" y="421"/>
                </a:lnTo>
                <a:lnTo>
                  <a:pt x="40" y="405"/>
                </a:lnTo>
                <a:lnTo>
                  <a:pt x="40" y="389"/>
                </a:lnTo>
                <a:lnTo>
                  <a:pt x="40" y="373"/>
                </a:lnTo>
                <a:lnTo>
                  <a:pt x="44" y="357"/>
                </a:lnTo>
                <a:lnTo>
                  <a:pt x="44" y="321"/>
                </a:lnTo>
                <a:lnTo>
                  <a:pt x="44" y="301"/>
                </a:lnTo>
                <a:lnTo>
                  <a:pt x="44" y="282"/>
                </a:lnTo>
                <a:lnTo>
                  <a:pt x="40" y="258"/>
                </a:lnTo>
                <a:lnTo>
                  <a:pt x="40" y="238"/>
                </a:lnTo>
                <a:lnTo>
                  <a:pt x="40" y="214"/>
                </a:lnTo>
                <a:lnTo>
                  <a:pt x="40" y="186"/>
                </a:lnTo>
                <a:lnTo>
                  <a:pt x="36" y="163"/>
                </a:lnTo>
                <a:lnTo>
                  <a:pt x="36" y="143"/>
                </a:lnTo>
                <a:lnTo>
                  <a:pt x="36" y="123"/>
                </a:lnTo>
                <a:lnTo>
                  <a:pt x="36" y="107"/>
                </a:lnTo>
                <a:lnTo>
                  <a:pt x="36" y="95"/>
                </a:lnTo>
                <a:lnTo>
                  <a:pt x="36" y="83"/>
                </a:lnTo>
                <a:lnTo>
                  <a:pt x="36" y="75"/>
                </a:lnTo>
                <a:lnTo>
                  <a:pt x="36" y="67"/>
                </a:lnTo>
                <a:lnTo>
                  <a:pt x="32" y="63"/>
                </a:lnTo>
                <a:lnTo>
                  <a:pt x="32" y="55"/>
                </a:lnTo>
                <a:lnTo>
                  <a:pt x="24" y="44"/>
                </a:lnTo>
                <a:lnTo>
                  <a:pt x="20" y="36"/>
                </a:lnTo>
                <a:lnTo>
                  <a:pt x="20" y="36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2" name="Freeform 34"/>
          <p:cNvSpPr>
            <a:spLocks/>
          </p:cNvSpPr>
          <p:nvPr/>
        </p:nvSpPr>
        <p:spPr bwMode="auto">
          <a:xfrm>
            <a:off x="1219722" y="1535434"/>
            <a:ext cx="695700" cy="1001065"/>
          </a:xfrm>
          <a:custGeom>
            <a:avLst/>
            <a:gdLst>
              <a:gd name="T0" fmla="*/ 127 w 262"/>
              <a:gd name="T1" fmla="*/ 258 h 377"/>
              <a:gd name="T2" fmla="*/ 111 w 262"/>
              <a:gd name="T3" fmla="*/ 274 h 377"/>
              <a:gd name="T4" fmla="*/ 99 w 262"/>
              <a:gd name="T5" fmla="*/ 290 h 377"/>
              <a:gd name="T6" fmla="*/ 87 w 262"/>
              <a:gd name="T7" fmla="*/ 302 h 377"/>
              <a:gd name="T8" fmla="*/ 75 w 262"/>
              <a:gd name="T9" fmla="*/ 314 h 377"/>
              <a:gd name="T10" fmla="*/ 63 w 262"/>
              <a:gd name="T11" fmla="*/ 322 h 377"/>
              <a:gd name="T12" fmla="*/ 55 w 262"/>
              <a:gd name="T13" fmla="*/ 334 h 377"/>
              <a:gd name="T14" fmla="*/ 43 w 262"/>
              <a:gd name="T15" fmla="*/ 342 h 377"/>
              <a:gd name="T16" fmla="*/ 35 w 262"/>
              <a:gd name="T17" fmla="*/ 349 h 377"/>
              <a:gd name="T18" fmla="*/ 27 w 262"/>
              <a:gd name="T19" fmla="*/ 353 h 377"/>
              <a:gd name="T20" fmla="*/ 19 w 262"/>
              <a:gd name="T21" fmla="*/ 361 h 377"/>
              <a:gd name="T22" fmla="*/ 16 w 262"/>
              <a:gd name="T23" fmla="*/ 365 h 377"/>
              <a:gd name="T24" fmla="*/ 12 w 262"/>
              <a:gd name="T25" fmla="*/ 369 h 377"/>
              <a:gd name="T26" fmla="*/ 8 w 262"/>
              <a:gd name="T27" fmla="*/ 373 h 377"/>
              <a:gd name="T28" fmla="*/ 4 w 262"/>
              <a:gd name="T29" fmla="*/ 377 h 377"/>
              <a:gd name="T30" fmla="*/ 4 w 262"/>
              <a:gd name="T31" fmla="*/ 377 h 377"/>
              <a:gd name="T32" fmla="*/ 0 w 262"/>
              <a:gd name="T33" fmla="*/ 377 h 377"/>
              <a:gd name="T34" fmla="*/ 4 w 262"/>
              <a:gd name="T35" fmla="*/ 377 h 377"/>
              <a:gd name="T36" fmla="*/ 4 w 262"/>
              <a:gd name="T37" fmla="*/ 377 h 377"/>
              <a:gd name="T38" fmla="*/ 8 w 262"/>
              <a:gd name="T39" fmla="*/ 373 h 377"/>
              <a:gd name="T40" fmla="*/ 12 w 262"/>
              <a:gd name="T41" fmla="*/ 369 h 377"/>
              <a:gd name="T42" fmla="*/ 16 w 262"/>
              <a:gd name="T43" fmla="*/ 365 h 377"/>
              <a:gd name="T44" fmla="*/ 19 w 262"/>
              <a:gd name="T45" fmla="*/ 357 h 377"/>
              <a:gd name="T46" fmla="*/ 27 w 262"/>
              <a:gd name="T47" fmla="*/ 349 h 377"/>
              <a:gd name="T48" fmla="*/ 35 w 262"/>
              <a:gd name="T49" fmla="*/ 338 h 377"/>
              <a:gd name="T50" fmla="*/ 55 w 262"/>
              <a:gd name="T51" fmla="*/ 318 h 377"/>
              <a:gd name="T52" fmla="*/ 75 w 262"/>
              <a:gd name="T53" fmla="*/ 294 h 377"/>
              <a:gd name="T54" fmla="*/ 95 w 262"/>
              <a:gd name="T55" fmla="*/ 270 h 377"/>
              <a:gd name="T56" fmla="*/ 115 w 262"/>
              <a:gd name="T57" fmla="*/ 242 h 377"/>
              <a:gd name="T58" fmla="*/ 127 w 262"/>
              <a:gd name="T59" fmla="*/ 226 h 377"/>
              <a:gd name="T60" fmla="*/ 139 w 262"/>
              <a:gd name="T61" fmla="*/ 207 h 377"/>
              <a:gd name="T62" fmla="*/ 155 w 262"/>
              <a:gd name="T63" fmla="*/ 179 h 377"/>
              <a:gd name="T64" fmla="*/ 162 w 262"/>
              <a:gd name="T65" fmla="*/ 167 h 377"/>
              <a:gd name="T66" fmla="*/ 166 w 262"/>
              <a:gd name="T67" fmla="*/ 151 h 377"/>
              <a:gd name="T68" fmla="*/ 174 w 262"/>
              <a:gd name="T69" fmla="*/ 135 h 377"/>
              <a:gd name="T70" fmla="*/ 186 w 262"/>
              <a:gd name="T71" fmla="*/ 119 h 377"/>
              <a:gd name="T72" fmla="*/ 194 w 262"/>
              <a:gd name="T73" fmla="*/ 103 h 377"/>
              <a:gd name="T74" fmla="*/ 202 w 262"/>
              <a:gd name="T75" fmla="*/ 84 h 377"/>
              <a:gd name="T76" fmla="*/ 210 w 262"/>
              <a:gd name="T77" fmla="*/ 64 h 377"/>
              <a:gd name="T78" fmla="*/ 222 w 262"/>
              <a:gd name="T79" fmla="*/ 44 h 377"/>
              <a:gd name="T80" fmla="*/ 230 w 262"/>
              <a:gd name="T81" fmla="*/ 24 h 377"/>
              <a:gd name="T82" fmla="*/ 242 w 262"/>
              <a:gd name="T83" fmla="*/ 0 h 377"/>
              <a:gd name="T84" fmla="*/ 262 w 262"/>
              <a:gd name="T85" fmla="*/ 48 h 377"/>
              <a:gd name="T86" fmla="*/ 242 w 262"/>
              <a:gd name="T87" fmla="*/ 84 h 377"/>
              <a:gd name="T88" fmla="*/ 222 w 262"/>
              <a:gd name="T89" fmla="*/ 115 h 377"/>
              <a:gd name="T90" fmla="*/ 206 w 262"/>
              <a:gd name="T91" fmla="*/ 147 h 377"/>
              <a:gd name="T92" fmla="*/ 186 w 262"/>
              <a:gd name="T93" fmla="*/ 175 h 377"/>
              <a:gd name="T94" fmla="*/ 170 w 262"/>
              <a:gd name="T95" fmla="*/ 199 h 377"/>
              <a:gd name="T96" fmla="*/ 155 w 262"/>
              <a:gd name="T97" fmla="*/ 222 h 377"/>
              <a:gd name="T98" fmla="*/ 139 w 262"/>
              <a:gd name="T99" fmla="*/ 242 h 377"/>
              <a:gd name="T100" fmla="*/ 127 w 262"/>
              <a:gd name="T101" fmla="*/ 258 h 377"/>
              <a:gd name="T102" fmla="*/ 127 w 262"/>
              <a:gd name="T103" fmla="*/ 258 h 3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262" h="377">
                <a:moveTo>
                  <a:pt x="127" y="258"/>
                </a:moveTo>
                <a:lnTo>
                  <a:pt x="111" y="274"/>
                </a:lnTo>
                <a:lnTo>
                  <a:pt x="99" y="290"/>
                </a:lnTo>
                <a:lnTo>
                  <a:pt x="87" y="302"/>
                </a:lnTo>
                <a:lnTo>
                  <a:pt x="75" y="314"/>
                </a:lnTo>
                <a:lnTo>
                  <a:pt x="63" y="322"/>
                </a:lnTo>
                <a:lnTo>
                  <a:pt x="55" y="334"/>
                </a:lnTo>
                <a:lnTo>
                  <a:pt x="43" y="342"/>
                </a:lnTo>
                <a:lnTo>
                  <a:pt x="35" y="349"/>
                </a:lnTo>
                <a:lnTo>
                  <a:pt x="27" y="353"/>
                </a:lnTo>
                <a:lnTo>
                  <a:pt x="19" y="361"/>
                </a:lnTo>
                <a:lnTo>
                  <a:pt x="16" y="365"/>
                </a:lnTo>
                <a:lnTo>
                  <a:pt x="12" y="369"/>
                </a:lnTo>
                <a:lnTo>
                  <a:pt x="8" y="373"/>
                </a:lnTo>
                <a:lnTo>
                  <a:pt x="4" y="377"/>
                </a:lnTo>
                <a:lnTo>
                  <a:pt x="4" y="377"/>
                </a:lnTo>
                <a:lnTo>
                  <a:pt x="0" y="377"/>
                </a:lnTo>
                <a:lnTo>
                  <a:pt x="4" y="377"/>
                </a:lnTo>
                <a:lnTo>
                  <a:pt x="4" y="377"/>
                </a:lnTo>
                <a:lnTo>
                  <a:pt x="8" y="373"/>
                </a:lnTo>
                <a:lnTo>
                  <a:pt x="12" y="369"/>
                </a:lnTo>
                <a:lnTo>
                  <a:pt x="16" y="365"/>
                </a:lnTo>
                <a:lnTo>
                  <a:pt x="19" y="357"/>
                </a:lnTo>
                <a:lnTo>
                  <a:pt x="27" y="349"/>
                </a:lnTo>
                <a:lnTo>
                  <a:pt x="35" y="338"/>
                </a:lnTo>
                <a:lnTo>
                  <a:pt x="55" y="318"/>
                </a:lnTo>
                <a:lnTo>
                  <a:pt x="75" y="294"/>
                </a:lnTo>
                <a:lnTo>
                  <a:pt x="95" y="270"/>
                </a:lnTo>
                <a:lnTo>
                  <a:pt x="115" y="242"/>
                </a:lnTo>
                <a:lnTo>
                  <a:pt x="127" y="226"/>
                </a:lnTo>
                <a:lnTo>
                  <a:pt x="139" y="207"/>
                </a:lnTo>
                <a:lnTo>
                  <a:pt x="155" y="179"/>
                </a:lnTo>
                <a:lnTo>
                  <a:pt x="162" y="167"/>
                </a:lnTo>
                <a:lnTo>
                  <a:pt x="166" y="151"/>
                </a:lnTo>
                <a:lnTo>
                  <a:pt x="174" y="135"/>
                </a:lnTo>
                <a:lnTo>
                  <a:pt x="186" y="119"/>
                </a:lnTo>
                <a:lnTo>
                  <a:pt x="194" y="103"/>
                </a:lnTo>
                <a:lnTo>
                  <a:pt x="202" y="84"/>
                </a:lnTo>
                <a:lnTo>
                  <a:pt x="210" y="64"/>
                </a:lnTo>
                <a:lnTo>
                  <a:pt x="222" y="44"/>
                </a:lnTo>
                <a:lnTo>
                  <a:pt x="230" y="24"/>
                </a:lnTo>
                <a:lnTo>
                  <a:pt x="242" y="0"/>
                </a:lnTo>
                <a:lnTo>
                  <a:pt x="262" y="48"/>
                </a:lnTo>
                <a:lnTo>
                  <a:pt x="242" y="84"/>
                </a:lnTo>
                <a:lnTo>
                  <a:pt x="222" y="115"/>
                </a:lnTo>
                <a:lnTo>
                  <a:pt x="206" y="147"/>
                </a:lnTo>
                <a:lnTo>
                  <a:pt x="186" y="175"/>
                </a:lnTo>
                <a:lnTo>
                  <a:pt x="170" y="199"/>
                </a:lnTo>
                <a:lnTo>
                  <a:pt x="155" y="222"/>
                </a:lnTo>
                <a:lnTo>
                  <a:pt x="139" y="242"/>
                </a:lnTo>
                <a:lnTo>
                  <a:pt x="127" y="258"/>
                </a:lnTo>
                <a:lnTo>
                  <a:pt x="127" y="258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3" name="Freeform 35"/>
          <p:cNvSpPr>
            <a:spLocks/>
          </p:cNvSpPr>
          <p:nvPr/>
        </p:nvSpPr>
        <p:spPr bwMode="auto">
          <a:xfrm>
            <a:off x="1915422" y="1819555"/>
            <a:ext cx="358472" cy="276156"/>
          </a:xfrm>
          <a:custGeom>
            <a:avLst/>
            <a:gdLst>
              <a:gd name="T0" fmla="*/ 0 w 135"/>
              <a:gd name="T1" fmla="*/ 0 h 104"/>
              <a:gd name="T2" fmla="*/ 20 w 135"/>
              <a:gd name="T3" fmla="*/ 0 h 104"/>
              <a:gd name="T4" fmla="*/ 44 w 135"/>
              <a:gd name="T5" fmla="*/ 4 h 104"/>
              <a:gd name="T6" fmla="*/ 67 w 135"/>
              <a:gd name="T7" fmla="*/ 8 h 104"/>
              <a:gd name="T8" fmla="*/ 91 w 135"/>
              <a:gd name="T9" fmla="*/ 16 h 104"/>
              <a:gd name="T10" fmla="*/ 99 w 135"/>
              <a:gd name="T11" fmla="*/ 20 h 104"/>
              <a:gd name="T12" fmla="*/ 107 w 135"/>
              <a:gd name="T13" fmla="*/ 24 h 104"/>
              <a:gd name="T14" fmla="*/ 115 w 135"/>
              <a:gd name="T15" fmla="*/ 32 h 104"/>
              <a:gd name="T16" fmla="*/ 123 w 135"/>
              <a:gd name="T17" fmla="*/ 36 h 104"/>
              <a:gd name="T18" fmla="*/ 127 w 135"/>
              <a:gd name="T19" fmla="*/ 44 h 104"/>
              <a:gd name="T20" fmla="*/ 131 w 135"/>
              <a:gd name="T21" fmla="*/ 52 h 104"/>
              <a:gd name="T22" fmla="*/ 135 w 135"/>
              <a:gd name="T23" fmla="*/ 60 h 104"/>
              <a:gd name="T24" fmla="*/ 135 w 135"/>
              <a:gd name="T25" fmla="*/ 68 h 104"/>
              <a:gd name="T26" fmla="*/ 135 w 135"/>
              <a:gd name="T27" fmla="*/ 76 h 104"/>
              <a:gd name="T28" fmla="*/ 131 w 135"/>
              <a:gd name="T29" fmla="*/ 84 h 104"/>
              <a:gd name="T30" fmla="*/ 131 w 135"/>
              <a:gd name="T31" fmla="*/ 92 h 104"/>
              <a:gd name="T32" fmla="*/ 127 w 135"/>
              <a:gd name="T33" fmla="*/ 96 h 104"/>
              <a:gd name="T34" fmla="*/ 123 w 135"/>
              <a:gd name="T35" fmla="*/ 100 h 104"/>
              <a:gd name="T36" fmla="*/ 119 w 135"/>
              <a:gd name="T37" fmla="*/ 104 h 104"/>
              <a:gd name="T38" fmla="*/ 115 w 135"/>
              <a:gd name="T39" fmla="*/ 104 h 104"/>
              <a:gd name="T40" fmla="*/ 111 w 135"/>
              <a:gd name="T41" fmla="*/ 104 h 104"/>
              <a:gd name="T42" fmla="*/ 103 w 135"/>
              <a:gd name="T43" fmla="*/ 104 h 104"/>
              <a:gd name="T44" fmla="*/ 95 w 135"/>
              <a:gd name="T45" fmla="*/ 100 h 104"/>
              <a:gd name="T46" fmla="*/ 83 w 135"/>
              <a:gd name="T47" fmla="*/ 96 h 104"/>
              <a:gd name="T48" fmla="*/ 71 w 135"/>
              <a:gd name="T49" fmla="*/ 84 h 104"/>
              <a:gd name="T50" fmla="*/ 55 w 135"/>
              <a:gd name="T51" fmla="*/ 76 h 104"/>
              <a:gd name="T52" fmla="*/ 40 w 135"/>
              <a:gd name="T53" fmla="*/ 60 h 104"/>
              <a:gd name="T54" fmla="*/ 20 w 135"/>
              <a:gd name="T55" fmla="*/ 44 h 104"/>
              <a:gd name="T56" fmla="*/ 0 w 135"/>
              <a:gd name="T57" fmla="*/ 24 h 104"/>
              <a:gd name="T58" fmla="*/ 0 w 135"/>
              <a:gd name="T59" fmla="*/ 0 h 104"/>
              <a:gd name="T60" fmla="*/ 0 w 135"/>
              <a:gd name="T61" fmla="*/ 0 h 1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135" h="104">
                <a:moveTo>
                  <a:pt x="0" y="0"/>
                </a:moveTo>
                <a:lnTo>
                  <a:pt x="20" y="0"/>
                </a:lnTo>
                <a:lnTo>
                  <a:pt x="44" y="4"/>
                </a:lnTo>
                <a:lnTo>
                  <a:pt x="67" y="8"/>
                </a:lnTo>
                <a:lnTo>
                  <a:pt x="91" y="16"/>
                </a:lnTo>
                <a:lnTo>
                  <a:pt x="99" y="20"/>
                </a:lnTo>
                <a:lnTo>
                  <a:pt x="107" y="24"/>
                </a:lnTo>
                <a:lnTo>
                  <a:pt x="115" y="32"/>
                </a:lnTo>
                <a:lnTo>
                  <a:pt x="123" y="36"/>
                </a:lnTo>
                <a:lnTo>
                  <a:pt x="127" y="44"/>
                </a:lnTo>
                <a:lnTo>
                  <a:pt x="131" y="52"/>
                </a:lnTo>
                <a:lnTo>
                  <a:pt x="135" y="60"/>
                </a:lnTo>
                <a:lnTo>
                  <a:pt x="135" y="68"/>
                </a:lnTo>
                <a:lnTo>
                  <a:pt x="135" y="76"/>
                </a:lnTo>
                <a:lnTo>
                  <a:pt x="131" y="84"/>
                </a:lnTo>
                <a:lnTo>
                  <a:pt x="131" y="92"/>
                </a:lnTo>
                <a:lnTo>
                  <a:pt x="127" y="96"/>
                </a:lnTo>
                <a:lnTo>
                  <a:pt x="123" y="100"/>
                </a:lnTo>
                <a:lnTo>
                  <a:pt x="119" y="104"/>
                </a:lnTo>
                <a:lnTo>
                  <a:pt x="115" y="104"/>
                </a:lnTo>
                <a:lnTo>
                  <a:pt x="111" y="104"/>
                </a:lnTo>
                <a:lnTo>
                  <a:pt x="103" y="104"/>
                </a:lnTo>
                <a:lnTo>
                  <a:pt x="95" y="100"/>
                </a:lnTo>
                <a:lnTo>
                  <a:pt x="83" y="96"/>
                </a:lnTo>
                <a:lnTo>
                  <a:pt x="71" y="84"/>
                </a:lnTo>
                <a:lnTo>
                  <a:pt x="55" y="76"/>
                </a:lnTo>
                <a:lnTo>
                  <a:pt x="40" y="60"/>
                </a:lnTo>
                <a:lnTo>
                  <a:pt x="20" y="44"/>
                </a:lnTo>
                <a:lnTo>
                  <a:pt x="0" y="24"/>
                </a:lnTo>
                <a:lnTo>
                  <a:pt x="0" y="0"/>
                </a:lnTo>
                <a:lnTo>
                  <a:pt x="0" y="0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4" name="Freeform 36"/>
          <p:cNvSpPr>
            <a:spLocks/>
          </p:cNvSpPr>
          <p:nvPr/>
        </p:nvSpPr>
        <p:spPr bwMode="auto">
          <a:xfrm>
            <a:off x="1280796" y="1368147"/>
            <a:ext cx="1024962" cy="294744"/>
          </a:xfrm>
          <a:custGeom>
            <a:avLst/>
            <a:gdLst>
              <a:gd name="T0" fmla="*/ 235 w 386"/>
              <a:gd name="T1" fmla="*/ 12 h 111"/>
              <a:gd name="T2" fmla="*/ 267 w 386"/>
              <a:gd name="T3" fmla="*/ 4 h 111"/>
              <a:gd name="T4" fmla="*/ 290 w 386"/>
              <a:gd name="T5" fmla="*/ 0 h 111"/>
              <a:gd name="T6" fmla="*/ 310 w 386"/>
              <a:gd name="T7" fmla="*/ 0 h 111"/>
              <a:gd name="T8" fmla="*/ 330 w 386"/>
              <a:gd name="T9" fmla="*/ 0 h 111"/>
              <a:gd name="T10" fmla="*/ 354 w 386"/>
              <a:gd name="T11" fmla="*/ 4 h 111"/>
              <a:gd name="T12" fmla="*/ 374 w 386"/>
              <a:gd name="T13" fmla="*/ 12 h 111"/>
              <a:gd name="T14" fmla="*/ 382 w 386"/>
              <a:gd name="T15" fmla="*/ 24 h 111"/>
              <a:gd name="T16" fmla="*/ 386 w 386"/>
              <a:gd name="T17" fmla="*/ 35 h 111"/>
              <a:gd name="T18" fmla="*/ 378 w 386"/>
              <a:gd name="T19" fmla="*/ 47 h 111"/>
              <a:gd name="T20" fmla="*/ 370 w 386"/>
              <a:gd name="T21" fmla="*/ 51 h 111"/>
              <a:gd name="T22" fmla="*/ 354 w 386"/>
              <a:gd name="T23" fmla="*/ 59 h 111"/>
              <a:gd name="T24" fmla="*/ 334 w 386"/>
              <a:gd name="T25" fmla="*/ 67 h 111"/>
              <a:gd name="T26" fmla="*/ 306 w 386"/>
              <a:gd name="T27" fmla="*/ 71 h 111"/>
              <a:gd name="T28" fmla="*/ 271 w 386"/>
              <a:gd name="T29" fmla="*/ 79 h 111"/>
              <a:gd name="T30" fmla="*/ 227 w 386"/>
              <a:gd name="T31" fmla="*/ 87 h 111"/>
              <a:gd name="T32" fmla="*/ 175 w 386"/>
              <a:gd name="T33" fmla="*/ 95 h 111"/>
              <a:gd name="T34" fmla="*/ 136 w 386"/>
              <a:gd name="T35" fmla="*/ 103 h 111"/>
              <a:gd name="T36" fmla="*/ 104 w 386"/>
              <a:gd name="T37" fmla="*/ 107 h 111"/>
              <a:gd name="T38" fmla="*/ 88 w 386"/>
              <a:gd name="T39" fmla="*/ 111 h 111"/>
              <a:gd name="T40" fmla="*/ 76 w 386"/>
              <a:gd name="T41" fmla="*/ 107 h 111"/>
              <a:gd name="T42" fmla="*/ 52 w 386"/>
              <a:gd name="T43" fmla="*/ 103 h 111"/>
              <a:gd name="T44" fmla="*/ 24 w 386"/>
              <a:gd name="T45" fmla="*/ 91 h 111"/>
              <a:gd name="T46" fmla="*/ 8 w 386"/>
              <a:gd name="T47" fmla="*/ 79 h 111"/>
              <a:gd name="T48" fmla="*/ 0 w 386"/>
              <a:gd name="T49" fmla="*/ 67 h 111"/>
              <a:gd name="T50" fmla="*/ 0 w 386"/>
              <a:gd name="T51" fmla="*/ 59 h 111"/>
              <a:gd name="T52" fmla="*/ 12 w 386"/>
              <a:gd name="T53" fmla="*/ 55 h 111"/>
              <a:gd name="T54" fmla="*/ 28 w 386"/>
              <a:gd name="T55" fmla="*/ 55 h 111"/>
              <a:gd name="T56" fmla="*/ 40 w 386"/>
              <a:gd name="T57" fmla="*/ 51 h 111"/>
              <a:gd name="T58" fmla="*/ 60 w 386"/>
              <a:gd name="T59" fmla="*/ 47 h 111"/>
              <a:gd name="T60" fmla="*/ 80 w 386"/>
              <a:gd name="T61" fmla="*/ 43 h 111"/>
              <a:gd name="T62" fmla="*/ 120 w 386"/>
              <a:gd name="T63" fmla="*/ 35 h 111"/>
              <a:gd name="T64" fmla="*/ 163 w 386"/>
              <a:gd name="T65" fmla="*/ 27 h 111"/>
              <a:gd name="T66" fmla="*/ 199 w 386"/>
              <a:gd name="T67" fmla="*/ 20 h 111"/>
              <a:gd name="T68" fmla="*/ 219 w 386"/>
              <a:gd name="T69" fmla="*/ 16 h 1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386" h="111">
                <a:moveTo>
                  <a:pt x="219" y="16"/>
                </a:moveTo>
                <a:lnTo>
                  <a:pt x="235" y="12"/>
                </a:lnTo>
                <a:lnTo>
                  <a:pt x="251" y="8"/>
                </a:lnTo>
                <a:lnTo>
                  <a:pt x="267" y="4"/>
                </a:lnTo>
                <a:lnTo>
                  <a:pt x="279" y="4"/>
                </a:lnTo>
                <a:lnTo>
                  <a:pt x="290" y="0"/>
                </a:lnTo>
                <a:lnTo>
                  <a:pt x="298" y="0"/>
                </a:lnTo>
                <a:lnTo>
                  <a:pt x="310" y="0"/>
                </a:lnTo>
                <a:lnTo>
                  <a:pt x="318" y="0"/>
                </a:lnTo>
                <a:lnTo>
                  <a:pt x="330" y="0"/>
                </a:lnTo>
                <a:lnTo>
                  <a:pt x="346" y="0"/>
                </a:lnTo>
                <a:lnTo>
                  <a:pt x="354" y="4"/>
                </a:lnTo>
                <a:lnTo>
                  <a:pt x="366" y="8"/>
                </a:lnTo>
                <a:lnTo>
                  <a:pt x="374" y="12"/>
                </a:lnTo>
                <a:lnTo>
                  <a:pt x="378" y="16"/>
                </a:lnTo>
                <a:lnTo>
                  <a:pt x="382" y="24"/>
                </a:lnTo>
                <a:lnTo>
                  <a:pt x="386" y="31"/>
                </a:lnTo>
                <a:lnTo>
                  <a:pt x="386" y="35"/>
                </a:lnTo>
                <a:lnTo>
                  <a:pt x="382" y="43"/>
                </a:lnTo>
                <a:lnTo>
                  <a:pt x="378" y="47"/>
                </a:lnTo>
                <a:lnTo>
                  <a:pt x="374" y="47"/>
                </a:lnTo>
                <a:lnTo>
                  <a:pt x="370" y="51"/>
                </a:lnTo>
                <a:lnTo>
                  <a:pt x="362" y="55"/>
                </a:lnTo>
                <a:lnTo>
                  <a:pt x="354" y="59"/>
                </a:lnTo>
                <a:lnTo>
                  <a:pt x="346" y="63"/>
                </a:lnTo>
                <a:lnTo>
                  <a:pt x="334" y="67"/>
                </a:lnTo>
                <a:lnTo>
                  <a:pt x="322" y="67"/>
                </a:lnTo>
                <a:lnTo>
                  <a:pt x="306" y="71"/>
                </a:lnTo>
                <a:lnTo>
                  <a:pt x="286" y="75"/>
                </a:lnTo>
                <a:lnTo>
                  <a:pt x="271" y="79"/>
                </a:lnTo>
                <a:lnTo>
                  <a:pt x="247" y="83"/>
                </a:lnTo>
                <a:lnTo>
                  <a:pt x="227" y="87"/>
                </a:lnTo>
                <a:lnTo>
                  <a:pt x="203" y="91"/>
                </a:lnTo>
                <a:lnTo>
                  <a:pt x="175" y="95"/>
                </a:lnTo>
                <a:lnTo>
                  <a:pt x="155" y="99"/>
                </a:lnTo>
                <a:lnTo>
                  <a:pt x="136" y="103"/>
                </a:lnTo>
                <a:lnTo>
                  <a:pt x="120" y="107"/>
                </a:lnTo>
                <a:lnTo>
                  <a:pt x="104" y="107"/>
                </a:lnTo>
                <a:lnTo>
                  <a:pt x="92" y="107"/>
                </a:lnTo>
                <a:lnTo>
                  <a:pt x="88" y="111"/>
                </a:lnTo>
                <a:lnTo>
                  <a:pt x="80" y="111"/>
                </a:lnTo>
                <a:lnTo>
                  <a:pt x="76" y="107"/>
                </a:lnTo>
                <a:lnTo>
                  <a:pt x="64" y="107"/>
                </a:lnTo>
                <a:lnTo>
                  <a:pt x="52" y="103"/>
                </a:lnTo>
                <a:lnTo>
                  <a:pt x="36" y="95"/>
                </a:lnTo>
                <a:lnTo>
                  <a:pt x="24" y="91"/>
                </a:lnTo>
                <a:lnTo>
                  <a:pt x="12" y="87"/>
                </a:lnTo>
                <a:lnTo>
                  <a:pt x="8" y="79"/>
                </a:lnTo>
                <a:lnTo>
                  <a:pt x="0" y="71"/>
                </a:lnTo>
                <a:lnTo>
                  <a:pt x="0" y="67"/>
                </a:lnTo>
                <a:lnTo>
                  <a:pt x="0" y="63"/>
                </a:lnTo>
                <a:lnTo>
                  <a:pt x="0" y="59"/>
                </a:lnTo>
                <a:lnTo>
                  <a:pt x="4" y="59"/>
                </a:lnTo>
                <a:lnTo>
                  <a:pt x="12" y="55"/>
                </a:lnTo>
                <a:lnTo>
                  <a:pt x="20" y="55"/>
                </a:lnTo>
                <a:lnTo>
                  <a:pt x="28" y="55"/>
                </a:lnTo>
                <a:lnTo>
                  <a:pt x="32" y="51"/>
                </a:lnTo>
                <a:lnTo>
                  <a:pt x="40" y="51"/>
                </a:lnTo>
                <a:lnTo>
                  <a:pt x="48" y="51"/>
                </a:lnTo>
                <a:lnTo>
                  <a:pt x="60" y="47"/>
                </a:lnTo>
                <a:lnTo>
                  <a:pt x="68" y="47"/>
                </a:lnTo>
                <a:lnTo>
                  <a:pt x="80" y="43"/>
                </a:lnTo>
                <a:lnTo>
                  <a:pt x="92" y="39"/>
                </a:lnTo>
                <a:lnTo>
                  <a:pt x="120" y="35"/>
                </a:lnTo>
                <a:lnTo>
                  <a:pt x="147" y="31"/>
                </a:lnTo>
                <a:lnTo>
                  <a:pt x="163" y="27"/>
                </a:lnTo>
                <a:lnTo>
                  <a:pt x="179" y="24"/>
                </a:lnTo>
                <a:lnTo>
                  <a:pt x="199" y="20"/>
                </a:lnTo>
                <a:lnTo>
                  <a:pt x="219" y="16"/>
                </a:lnTo>
                <a:lnTo>
                  <a:pt x="219" y="16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5" name="Freeform 37"/>
          <p:cNvSpPr>
            <a:spLocks/>
          </p:cNvSpPr>
          <p:nvPr/>
        </p:nvSpPr>
        <p:spPr bwMode="auto">
          <a:xfrm>
            <a:off x="2021635" y="1187584"/>
            <a:ext cx="1043550" cy="1476370"/>
          </a:xfrm>
          <a:custGeom>
            <a:avLst/>
            <a:gdLst>
              <a:gd name="T0" fmla="*/ 393 w 393"/>
              <a:gd name="T1" fmla="*/ 88 h 556"/>
              <a:gd name="T2" fmla="*/ 393 w 393"/>
              <a:gd name="T3" fmla="*/ 92 h 556"/>
              <a:gd name="T4" fmla="*/ 393 w 393"/>
              <a:gd name="T5" fmla="*/ 99 h 556"/>
              <a:gd name="T6" fmla="*/ 389 w 393"/>
              <a:gd name="T7" fmla="*/ 107 h 556"/>
              <a:gd name="T8" fmla="*/ 385 w 393"/>
              <a:gd name="T9" fmla="*/ 115 h 556"/>
              <a:gd name="T10" fmla="*/ 381 w 393"/>
              <a:gd name="T11" fmla="*/ 127 h 556"/>
              <a:gd name="T12" fmla="*/ 373 w 393"/>
              <a:gd name="T13" fmla="*/ 139 h 556"/>
              <a:gd name="T14" fmla="*/ 369 w 393"/>
              <a:gd name="T15" fmla="*/ 151 h 556"/>
              <a:gd name="T16" fmla="*/ 361 w 393"/>
              <a:gd name="T17" fmla="*/ 163 h 556"/>
              <a:gd name="T18" fmla="*/ 341 w 393"/>
              <a:gd name="T19" fmla="*/ 195 h 556"/>
              <a:gd name="T20" fmla="*/ 321 w 393"/>
              <a:gd name="T21" fmla="*/ 230 h 556"/>
              <a:gd name="T22" fmla="*/ 301 w 393"/>
              <a:gd name="T23" fmla="*/ 262 h 556"/>
              <a:gd name="T24" fmla="*/ 282 w 393"/>
              <a:gd name="T25" fmla="*/ 298 h 556"/>
              <a:gd name="T26" fmla="*/ 262 w 393"/>
              <a:gd name="T27" fmla="*/ 330 h 556"/>
              <a:gd name="T28" fmla="*/ 238 w 393"/>
              <a:gd name="T29" fmla="*/ 361 h 556"/>
              <a:gd name="T30" fmla="*/ 210 w 393"/>
              <a:gd name="T31" fmla="*/ 389 h 556"/>
              <a:gd name="T32" fmla="*/ 186 w 393"/>
              <a:gd name="T33" fmla="*/ 421 h 556"/>
              <a:gd name="T34" fmla="*/ 158 w 393"/>
              <a:gd name="T35" fmla="*/ 449 h 556"/>
              <a:gd name="T36" fmla="*/ 131 w 393"/>
              <a:gd name="T37" fmla="*/ 473 h 556"/>
              <a:gd name="T38" fmla="*/ 103 w 393"/>
              <a:gd name="T39" fmla="*/ 496 h 556"/>
              <a:gd name="T40" fmla="*/ 71 w 393"/>
              <a:gd name="T41" fmla="*/ 520 h 556"/>
              <a:gd name="T42" fmla="*/ 55 w 393"/>
              <a:gd name="T43" fmla="*/ 532 h 556"/>
              <a:gd name="T44" fmla="*/ 39 w 393"/>
              <a:gd name="T45" fmla="*/ 540 h 556"/>
              <a:gd name="T46" fmla="*/ 27 w 393"/>
              <a:gd name="T47" fmla="*/ 548 h 556"/>
              <a:gd name="T48" fmla="*/ 19 w 393"/>
              <a:gd name="T49" fmla="*/ 552 h 556"/>
              <a:gd name="T50" fmla="*/ 11 w 393"/>
              <a:gd name="T51" fmla="*/ 556 h 556"/>
              <a:gd name="T52" fmla="*/ 4 w 393"/>
              <a:gd name="T53" fmla="*/ 556 h 556"/>
              <a:gd name="T54" fmla="*/ 0 w 393"/>
              <a:gd name="T55" fmla="*/ 556 h 556"/>
              <a:gd name="T56" fmla="*/ 0 w 393"/>
              <a:gd name="T57" fmla="*/ 556 h 556"/>
              <a:gd name="T58" fmla="*/ 0 w 393"/>
              <a:gd name="T59" fmla="*/ 552 h 556"/>
              <a:gd name="T60" fmla="*/ 4 w 393"/>
              <a:gd name="T61" fmla="*/ 544 h 556"/>
              <a:gd name="T62" fmla="*/ 7 w 393"/>
              <a:gd name="T63" fmla="*/ 532 h 556"/>
              <a:gd name="T64" fmla="*/ 15 w 393"/>
              <a:gd name="T65" fmla="*/ 520 h 556"/>
              <a:gd name="T66" fmla="*/ 31 w 393"/>
              <a:gd name="T67" fmla="*/ 504 h 556"/>
              <a:gd name="T68" fmla="*/ 43 w 393"/>
              <a:gd name="T69" fmla="*/ 484 h 556"/>
              <a:gd name="T70" fmla="*/ 63 w 393"/>
              <a:gd name="T71" fmla="*/ 461 h 556"/>
              <a:gd name="T72" fmla="*/ 87 w 393"/>
              <a:gd name="T73" fmla="*/ 437 h 556"/>
              <a:gd name="T74" fmla="*/ 131 w 393"/>
              <a:gd name="T75" fmla="*/ 381 h 556"/>
              <a:gd name="T76" fmla="*/ 170 w 393"/>
              <a:gd name="T77" fmla="*/ 326 h 556"/>
              <a:gd name="T78" fmla="*/ 206 w 393"/>
              <a:gd name="T79" fmla="*/ 266 h 556"/>
              <a:gd name="T80" fmla="*/ 242 w 393"/>
              <a:gd name="T81" fmla="*/ 207 h 556"/>
              <a:gd name="T82" fmla="*/ 254 w 393"/>
              <a:gd name="T83" fmla="*/ 179 h 556"/>
              <a:gd name="T84" fmla="*/ 266 w 393"/>
              <a:gd name="T85" fmla="*/ 147 h 556"/>
              <a:gd name="T86" fmla="*/ 278 w 393"/>
              <a:gd name="T87" fmla="*/ 119 h 556"/>
              <a:gd name="T88" fmla="*/ 286 w 393"/>
              <a:gd name="T89" fmla="*/ 95 h 556"/>
              <a:gd name="T90" fmla="*/ 293 w 393"/>
              <a:gd name="T91" fmla="*/ 68 h 556"/>
              <a:gd name="T92" fmla="*/ 297 w 393"/>
              <a:gd name="T93" fmla="*/ 44 h 556"/>
              <a:gd name="T94" fmla="*/ 301 w 393"/>
              <a:gd name="T95" fmla="*/ 20 h 556"/>
              <a:gd name="T96" fmla="*/ 301 w 393"/>
              <a:gd name="T97" fmla="*/ 0 h 556"/>
              <a:gd name="T98" fmla="*/ 313 w 393"/>
              <a:gd name="T99" fmla="*/ 4 h 556"/>
              <a:gd name="T100" fmla="*/ 325 w 393"/>
              <a:gd name="T101" fmla="*/ 12 h 556"/>
              <a:gd name="T102" fmla="*/ 337 w 393"/>
              <a:gd name="T103" fmla="*/ 16 h 556"/>
              <a:gd name="T104" fmla="*/ 345 w 393"/>
              <a:gd name="T105" fmla="*/ 24 h 556"/>
              <a:gd name="T106" fmla="*/ 353 w 393"/>
              <a:gd name="T107" fmla="*/ 32 h 556"/>
              <a:gd name="T108" fmla="*/ 361 w 393"/>
              <a:gd name="T109" fmla="*/ 36 h 556"/>
              <a:gd name="T110" fmla="*/ 369 w 393"/>
              <a:gd name="T111" fmla="*/ 44 h 556"/>
              <a:gd name="T112" fmla="*/ 373 w 393"/>
              <a:gd name="T113" fmla="*/ 48 h 556"/>
              <a:gd name="T114" fmla="*/ 381 w 393"/>
              <a:gd name="T115" fmla="*/ 60 h 556"/>
              <a:gd name="T116" fmla="*/ 389 w 393"/>
              <a:gd name="T117" fmla="*/ 72 h 556"/>
              <a:gd name="T118" fmla="*/ 393 w 393"/>
              <a:gd name="T119" fmla="*/ 80 h 556"/>
              <a:gd name="T120" fmla="*/ 393 w 393"/>
              <a:gd name="T121" fmla="*/ 88 h 556"/>
              <a:gd name="T122" fmla="*/ 393 w 393"/>
              <a:gd name="T123" fmla="*/ 88 h 5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393" h="556">
                <a:moveTo>
                  <a:pt x="393" y="88"/>
                </a:moveTo>
                <a:lnTo>
                  <a:pt x="393" y="92"/>
                </a:lnTo>
                <a:lnTo>
                  <a:pt x="393" y="99"/>
                </a:lnTo>
                <a:lnTo>
                  <a:pt x="389" y="107"/>
                </a:lnTo>
                <a:lnTo>
                  <a:pt x="385" y="115"/>
                </a:lnTo>
                <a:lnTo>
                  <a:pt x="381" y="127"/>
                </a:lnTo>
                <a:lnTo>
                  <a:pt x="373" y="139"/>
                </a:lnTo>
                <a:lnTo>
                  <a:pt x="369" y="151"/>
                </a:lnTo>
                <a:lnTo>
                  <a:pt x="361" y="163"/>
                </a:lnTo>
                <a:lnTo>
                  <a:pt x="341" y="195"/>
                </a:lnTo>
                <a:lnTo>
                  <a:pt x="321" y="230"/>
                </a:lnTo>
                <a:lnTo>
                  <a:pt x="301" y="262"/>
                </a:lnTo>
                <a:lnTo>
                  <a:pt x="282" y="298"/>
                </a:lnTo>
                <a:lnTo>
                  <a:pt x="262" y="330"/>
                </a:lnTo>
                <a:lnTo>
                  <a:pt x="238" y="361"/>
                </a:lnTo>
                <a:lnTo>
                  <a:pt x="210" y="389"/>
                </a:lnTo>
                <a:lnTo>
                  <a:pt x="186" y="421"/>
                </a:lnTo>
                <a:lnTo>
                  <a:pt x="158" y="449"/>
                </a:lnTo>
                <a:lnTo>
                  <a:pt x="131" y="473"/>
                </a:lnTo>
                <a:lnTo>
                  <a:pt x="103" y="496"/>
                </a:lnTo>
                <a:lnTo>
                  <a:pt x="71" y="520"/>
                </a:lnTo>
                <a:lnTo>
                  <a:pt x="55" y="532"/>
                </a:lnTo>
                <a:lnTo>
                  <a:pt x="39" y="540"/>
                </a:lnTo>
                <a:lnTo>
                  <a:pt x="27" y="548"/>
                </a:lnTo>
                <a:lnTo>
                  <a:pt x="19" y="552"/>
                </a:lnTo>
                <a:lnTo>
                  <a:pt x="11" y="556"/>
                </a:lnTo>
                <a:lnTo>
                  <a:pt x="4" y="556"/>
                </a:lnTo>
                <a:lnTo>
                  <a:pt x="0" y="556"/>
                </a:lnTo>
                <a:lnTo>
                  <a:pt x="0" y="556"/>
                </a:lnTo>
                <a:lnTo>
                  <a:pt x="0" y="552"/>
                </a:lnTo>
                <a:lnTo>
                  <a:pt x="4" y="544"/>
                </a:lnTo>
                <a:lnTo>
                  <a:pt x="7" y="532"/>
                </a:lnTo>
                <a:lnTo>
                  <a:pt x="15" y="520"/>
                </a:lnTo>
                <a:lnTo>
                  <a:pt x="31" y="504"/>
                </a:lnTo>
                <a:lnTo>
                  <a:pt x="43" y="484"/>
                </a:lnTo>
                <a:lnTo>
                  <a:pt x="63" y="461"/>
                </a:lnTo>
                <a:lnTo>
                  <a:pt x="87" y="437"/>
                </a:lnTo>
                <a:lnTo>
                  <a:pt x="131" y="381"/>
                </a:lnTo>
                <a:lnTo>
                  <a:pt x="170" y="326"/>
                </a:lnTo>
                <a:lnTo>
                  <a:pt x="206" y="266"/>
                </a:lnTo>
                <a:lnTo>
                  <a:pt x="242" y="207"/>
                </a:lnTo>
                <a:lnTo>
                  <a:pt x="254" y="179"/>
                </a:lnTo>
                <a:lnTo>
                  <a:pt x="266" y="147"/>
                </a:lnTo>
                <a:lnTo>
                  <a:pt x="278" y="119"/>
                </a:lnTo>
                <a:lnTo>
                  <a:pt x="286" y="95"/>
                </a:lnTo>
                <a:lnTo>
                  <a:pt x="293" y="68"/>
                </a:lnTo>
                <a:lnTo>
                  <a:pt x="297" y="44"/>
                </a:lnTo>
                <a:lnTo>
                  <a:pt x="301" y="20"/>
                </a:lnTo>
                <a:lnTo>
                  <a:pt x="301" y="0"/>
                </a:lnTo>
                <a:lnTo>
                  <a:pt x="313" y="4"/>
                </a:lnTo>
                <a:lnTo>
                  <a:pt x="325" y="12"/>
                </a:lnTo>
                <a:lnTo>
                  <a:pt x="337" y="16"/>
                </a:lnTo>
                <a:lnTo>
                  <a:pt x="345" y="24"/>
                </a:lnTo>
                <a:lnTo>
                  <a:pt x="353" y="32"/>
                </a:lnTo>
                <a:lnTo>
                  <a:pt x="361" y="36"/>
                </a:lnTo>
                <a:lnTo>
                  <a:pt x="369" y="44"/>
                </a:lnTo>
                <a:lnTo>
                  <a:pt x="373" y="48"/>
                </a:lnTo>
                <a:lnTo>
                  <a:pt x="381" y="60"/>
                </a:lnTo>
                <a:lnTo>
                  <a:pt x="389" y="72"/>
                </a:lnTo>
                <a:lnTo>
                  <a:pt x="393" y="80"/>
                </a:lnTo>
                <a:lnTo>
                  <a:pt x="393" y="88"/>
                </a:lnTo>
                <a:lnTo>
                  <a:pt x="393" y="88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6" name="Freeform 38"/>
          <p:cNvSpPr>
            <a:spLocks/>
          </p:cNvSpPr>
          <p:nvPr/>
        </p:nvSpPr>
        <p:spPr bwMode="auto">
          <a:xfrm>
            <a:off x="2188923" y="1073405"/>
            <a:ext cx="1391399" cy="347851"/>
          </a:xfrm>
          <a:custGeom>
            <a:avLst/>
            <a:gdLst>
              <a:gd name="T0" fmla="*/ 234 w 524"/>
              <a:gd name="T1" fmla="*/ 31 h 131"/>
              <a:gd name="T2" fmla="*/ 274 w 524"/>
              <a:gd name="T3" fmla="*/ 23 h 131"/>
              <a:gd name="T4" fmla="*/ 310 w 524"/>
              <a:gd name="T5" fmla="*/ 15 h 131"/>
              <a:gd name="T6" fmla="*/ 342 w 524"/>
              <a:gd name="T7" fmla="*/ 11 h 131"/>
              <a:gd name="T8" fmla="*/ 370 w 524"/>
              <a:gd name="T9" fmla="*/ 8 h 131"/>
              <a:gd name="T10" fmla="*/ 389 w 524"/>
              <a:gd name="T11" fmla="*/ 4 h 131"/>
              <a:gd name="T12" fmla="*/ 409 w 524"/>
              <a:gd name="T13" fmla="*/ 0 h 131"/>
              <a:gd name="T14" fmla="*/ 425 w 524"/>
              <a:gd name="T15" fmla="*/ 0 h 131"/>
              <a:gd name="T16" fmla="*/ 449 w 524"/>
              <a:gd name="T17" fmla="*/ 0 h 131"/>
              <a:gd name="T18" fmla="*/ 485 w 524"/>
              <a:gd name="T19" fmla="*/ 8 h 131"/>
              <a:gd name="T20" fmla="*/ 513 w 524"/>
              <a:gd name="T21" fmla="*/ 19 h 131"/>
              <a:gd name="T22" fmla="*/ 524 w 524"/>
              <a:gd name="T23" fmla="*/ 35 h 131"/>
              <a:gd name="T24" fmla="*/ 524 w 524"/>
              <a:gd name="T25" fmla="*/ 51 h 131"/>
              <a:gd name="T26" fmla="*/ 520 w 524"/>
              <a:gd name="T27" fmla="*/ 63 h 131"/>
              <a:gd name="T28" fmla="*/ 505 w 524"/>
              <a:gd name="T29" fmla="*/ 67 h 131"/>
              <a:gd name="T30" fmla="*/ 485 w 524"/>
              <a:gd name="T31" fmla="*/ 75 h 131"/>
              <a:gd name="T32" fmla="*/ 449 w 524"/>
              <a:gd name="T33" fmla="*/ 79 h 131"/>
              <a:gd name="T34" fmla="*/ 397 w 524"/>
              <a:gd name="T35" fmla="*/ 83 h 131"/>
              <a:gd name="T36" fmla="*/ 350 w 524"/>
              <a:gd name="T37" fmla="*/ 83 h 131"/>
              <a:gd name="T38" fmla="*/ 306 w 524"/>
              <a:gd name="T39" fmla="*/ 87 h 131"/>
              <a:gd name="T40" fmla="*/ 274 w 524"/>
              <a:gd name="T41" fmla="*/ 91 h 131"/>
              <a:gd name="T42" fmla="*/ 250 w 524"/>
              <a:gd name="T43" fmla="*/ 95 h 131"/>
              <a:gd name="T44" fmla="*/ 219 w 524"/>
              <a:gd name="T45" fmla="*/ 103 h 131"/>
              <a:gd name="T46" fmla="*/ 187 w 524"/>
              <a:gd name="T47" fmla="*/ 111 h 131"/>
              <a:gd name="T48" fmla="*/ 147 w 524"/>
              <a:gd name="T49" fmla="*/ 119 h 131"/>
              <a:gd name="T50" fmla="*/ 119 w 524"/>
              <a:gd name="T51" fmla="*/ 127 h 131"/>
              <a:gd name="T52" fmla="*/ 99 w 524"/>
              <a:gd name="T53" fmla="*/ 131 h 131"/>
              <a:gd name="T54" fmla="*/ 87 w 524"/>
              <a:gd name="T55" fmla="*/ 131 h 131"/>
              <a:gd name="T56" fmla="*/ 80 w 524"/>
              <a:gd name="T57" fmla="*/ 131 h 131"/>
              <a:gd name="T58" fmla="*/ 72 w 524"/>
              <a:gd name="T59" fmla="*/ 131 h 131"/>
              <a:gd name="T60" fmla="*/ 56 w 524"/>
              <a:gd name="T61" fmla="*/ 127 h 131"/>
              <a:gd name="T62" fmla="*/ 28 w 524"/>
              <a:gd name="T63" fmla="*/ 119 h 131"/>
              <a:gd name="T64" fmla="*/ 16 w 524"/>
              <a:gd name="T65" fmla="*/ 115 h 131"/>
              <a:gd name="T66" fmla="*/ 4 w 524"/>
              <a:gd name="T67" fmla="*/ 107 h 131"/>
              <a:gd name="T68" fmla="*/ 0 w 524"/>
              <a:gd name="T69" fmla="*/ 99 h 131"/>
              <a:gd name="T70" fmla="*/ 0 w 524"/>
              <a:gd name="T71" fmla="*/ 83 h 131"/>
              <a:gd name="T72" fmla="*/ 12 w 524"/>
              <a:gd name="T73" fmla="*/ 75 h 131"/>
              <a:gd name="T74" fmla="*/ 24 w 524"/>
              <a:gd name="T75" fmla="*/ 75 h 131"/>
              <a:gd name="T76" fmla="*/ 36 w 524"/>
              <a:gd name="T77" fmla="*/ 75 h 131"/>
              <a:gd name="T78" fmla="*/ 48 w 524"/>
              <a:gd name="T79" fmla="*/ 71 h 131"/>
              <a:gd name="T80" fmla="*/ 68 w 524"/>
              <a:gd name="T81" fmla="*/ 67 h 131"/>
              <a:gd name="T82" fmla="*/ 91 w 524"/>
              <a:gd name="T83" fmla="*/ 63 h 131"/>
              <a:gd name="T84" fmla="*/ 123 w 524"/>
              <a:gd name="T85" fmla="*/ 59 h 131"/>
              <a:gd name="T86" fmla="*/ 155 w 524"/>
              <a:gd name="T87" fmla="*/ 51 h 131"/>
              <a:gd name="T88" fmla="*/ 195 w 524"/>
              <a:gd name="T89" fmla="*/ 43 h 131"/>
              <a:gd name="T90" fmla="*/ 215 w 524"/>
              <a:gd name="T91" fmla="*/ 39 h 1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524" h="131">
                <a:moveTo>
                  <a:pt x="215" y="39"/>
                </a:moveTo>
                <a:lnTo>
                  <a:pt x="234" y="31"/>
                </a:lnTo>
                <a:lnTo>
                  <a:pt x="254" y="27"/>
                </a:lnTo>
                <a:lnTo>
                  <a:pt x="274" y="23"/>
                </a:lnTo>
                <a:lnTo>
                  <a:pt x="294" y="19"/>
                </a:lnTo>
                <a:lnTo>
                  <a:pt x="310" y="15"/>
                </a:lnTo>
                <a:lnTo>
                  <a:pt x="326" y="15"/>
                </a:lnTo>
                <a:lnTo>
                  <a:pt x="342" y="11"/>
                </a:lnTo>
                <a:lnTo>
                  <a:pt x="354" y="8"/>
                </a:lnTo>
                <a:lnTo>
                  <a:pt x="370" y="8"/>
                </a:lnTo>
                <a:lnTo>
                  <a:pt x="381" y="4"/>
                </a:lnTo>
                <a:lnTo>
                  <a:pt x="389" y="4"/>
                </a:lnTo>
                <a:lnTo>
                  <a:pt x="401" y="0"/>
                </a:lnTo>
                <a:lnTo>
                  <a:pt x="409" y="0"/>
                </a:lnTo>
                <a:lnTo>
                  <a:pt x="417" y="0"/>
                </a:lnTo>
                <a:lnTo>
                  <a:pt x="425" y="0"/>
                </a:lnTo>
                <a:lnTo>
                  <a:pt x="429" y="0"/>
                </a:lnTo>
                <a:lnTo>
                  <a:pt x="449" y="0"/>
                </a:lnTo>
                <a:lnTo>
                  <a:pt x="469" y="4"/>
                </a:lnTo>
                <a:lnTo>
                  <a:pt x="485" y="8"/>
                </a:lnTo>
                <a:lnTo>
                  <a:pt x="501" y="11"/>
                </a:lnTo>
                <a:lnTo>
                  <a:pt x="513" y="19"/>
                </a:lnTo>
                <a:lnTo>
                  <a:pt x="520" y="27"/>
                </a:lnTo>
                <a:lnTo>
                  <a:pt x="524" y="35"/>
                </a:lnTo>
                <a:lnTo>
                  <a:pt x="524" y="47"/>
                </a:lnTo>
                <a:lnTo>
                  <a:pt x="524" y="51"/>
                </a:lnTo>
                <a:lnTo>
                  <a:pt x="524" y="59"/>
                </a:lnTo>
                <a:lnTo>
                  <a:pt x="520" y="63"/>
                </a:lnTo>
                <a:lnTo>
                  <a:pt x="513" y="67"/>
                </a:lnTo>
                <a:lnTo>
                  <a:pt x="505" y="67"/>
                </a:lnTo>
                <a:lnTo>
                  <a:pt x="497" y="71"/>
                </a:lnTo>
                <a:lnTo>
                  <a:pt x="485" y="75"/>
                </a:lnTo>
                <a:lnTo>
                  <a:pt x="473" y="75"/>
                </a:lnTo>
                <a:lnTo>
                  <a:pt x="449" y="79"/>
                </a:lnTo>
                <a:lnTo>
                  <a:pt x="421" y="83"/>
                </a:lnTo>
                <a:lnTo>
                  <a:pt x="397" y="83"/>
                </a:lnTo>
                <a:lnTo>
                  <a:pt x="374" y="83"/>
                </a:lnTo>
                <a:lnTo>
                  <a:pt x="350" y="83"/>
                </a:lnTo>
                <a:lnTo>
                  <a:pt x="330" y="83"/>
                </a:lnTo>
                <a:lnTo>
                  <a:pt x="306" y="87"/>
                </a:lnTo>
                <a:lnTo>
                  <a:pt x="286" y="87"/>
                </a:lnTo>
                <a:lnTo>
                  <a:pt x="274" y="91"/>
                </a:lnTo>
                <a:lnTo>
                  <a:pt x="262" y="91"/>
                </a:lnTo>
                <a:lnTo>
                  <a:pt x="250" y="95"/>
                </a:lnTo>
                <a:lnTo>
                  <a:pt x="234" y="99"/>
                </a:lnTo>
                <a:lnTo>
                  <a:pt x="219" y="103"/>
                </a:lnTo>
                <a:lnTo>
                  <a:pt x="203" y="107"/>
                </a:lnTo>
                <a:lnTo>
                  <a:pt x="187" y="111"/>
                </a:lnTo>
                <a:lnTo>
                  <a:pt x="167" y="115"/>
                </a:lnTo>
                <a:lnTo>
                  <a:pt x="147" y="119"/>
                </a:lnTo>
                <a:lnTo>
                  <a:pt x="131" y="123"/>
                </a:lnTo>
                <a:lnTo>
                  <a:pt x="119" y="127"/>
                </a:lnTo>
                <a:lnTo>
                  <a:pt x="107" y="127"/>
                </a:lnTo>
                <a:lnTo>
                  <a:pt x="99" y="131"/>
                </a:lnTo>
                <a:lnTo>
                  <a:pt x="91" y="131"/>
                </a:lnTo>
                <a:lnTo>
                  <a:pt x="87" y="131"/>
                </a:lnTo>
                <a:lnTo>
                  <a:pt x="84" y="131"/>
                </a:lnTo>
                <a:lnTo>
                  <a:pt x="80" y="131"/>
                </a:lnTo>
                <a:lnTo>
                  <a:pt x="80" y="131"/>
                </a:lnTo>
                <a:lnTo>
                  <a:pt x="72" y="131"/>
                </a:lnTo>
                <a:lnTo>
                  <a:pt x="68" y="127"/>
                </a:lnTo>
                <a:lnTo>
                  <a:pt x="56" y="127"/>
                </a:lnTo>
                <a:lnTo>
                  <a:pt x="40" y="123"/>
                </a:lnTo>
                <a:lnTo>
                  <a:pt x="28" y="119"/>
                </a:lnTo>
                <a:lnTo>
                  <a:pt x="20" y="119"/>
                </a:lnTo>
                <a:lnTo>
                  <a:pt x="16" y="115"/>
                </a:lnTo>
                <a:lnTo>
                  <a:pt x="8" y="111"/>
                </a:lnTo>
                <a:lnTo>
                  <a:pt x="4" y="107"/>
                </a:lnTo>
                <a:lnTo>
                  <a:pt x="0" y="103"/>
                </a:lnTo>
                <a:lnTo>
                  <a:pt x="0" y="99"/>
                </a:lnTo>
                <a:lnTo>
                  <a:pt x="0" y="91"/>
                </a:lnTo>
                <a:lnTo>
                  <a:pt x="0" y="83"/>
                </a:lnTo>
                <a:lnTo>
                  <a:pt x="4" y="79"/>
                </a:lnTo>
                <a:lnTo>
                  <a:pt x="12" y="75"/>
                </a:lnTo>
                <a:lnTo>
                  <a:pt x="24" y="75"/>
                </a:lnTo>
                <a:lnTo>
                  <a:pt x="24" y="75"/>
                </a:lnTo>
                <a:lnTo>
                  <a:pt x="32" y="75"/>
                </a:lnTo>
                <a:lnTo>
                  <a:pt x="36" y="75"/>
                </a:lnTo>
                <a:lnTo>
                  <a:pt x="40" y="75"/>
                </a:lnTo>
                <a:lnTo>
                  <a:pt x="48" y="71"/>
                </a:lnTo>
                <a:lnTo>
                  <a:pt x="60" y="71"/>
                </a:lnTo>
                <a:lnTo>
                  <a:pt x="68" y="67"/>
                </a:lnTo>
                <a:lnTo>
                  <a:pt x="80" y="67"/>
                </a:lnTo>
                <a:lnTo>
                  <a:pt x="91" y="63"/>
                </a:lnTo>
                <a:lnTo>
                  <a:pt x="107" y="63"/>
                </a:lnTo>
                <a:lnTo>
                  <a:pt x="123" y="59"/>
                </a:lnTo>
                <a:lnTo>
                  <a:pt x="139" y="55"/>
                </a:lnTo>
                <a:lnTo>
                  <a:pt x="155" y="51"/>
                </a:lnTo>
                <a:lnTo>
                  <a:pt x="175" y="47"/>
                </a:lnTo>
                <a:lnTo>
                  <a:pt x="195" y="43"/>
                </a:lnTo>
                <a:lnTo>
                  <a:pt x="215" y="39"/>
                </a:lnTo>
                <a:lnTo>
                  <a:pt x="215" y="39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7" name="Freeform 39"/>
          <p:cNvSpPr>
            <a:spLocks/>
          </p:cNvSpPr>
          <p:nvPr/>
        </p:nvSpPr>
        <p:spPr bwMode="auto">
          <a:xfrm>
            <a:off x="2706714" y="1641648"/>
            <a:ext cx="241637" cy="1526822"/>
          </a:xfrm>
          <a:custGeom>
            <a:avLst/>
            <a:gdLst>
              <a:gd name="T0" fmla="*/ 12 w 91"/>
              <a:gd name="T1" fmla="*/ 4 h 575"/>
              <a:gd name="T2" fmla="*/ 20 w 91"/>
              <a:gd name="T3" fmla="*/ 0 h 575"/>
              <a:gd name="T4" fmla="*/ 32 w 91"/>
              <a:gd name="T5" fmla="*/ 0 h 575"/>
              <a:gd name="T6" fmla="*/ 43 w 91"/>
              <a:gd name="T7" fmla="*/ 8 h 575"/>
              <a:gd name="T8" fmla="*/ 63 w 91"/>
              <a:gd name="T9" fmla="*/ 24 h 575"/>
              <a:gd name="T10" fmla="*/ 83 w 91"/>
              <a:gd name="T11" fmla="*/ 40 h 575"/>
              <a:gd name="T12" fmla="*/ 91 w 91"/>
              <a:gd name="T13" fmla="*/ 59 h 575"/>
              <a:gd name="T14" fmla="*/ 91 w 91"/>
              <a:gd name="T15" fmla="*/ 71 h 575"/>
              <a:gd name="T16" fmla="*/ 91 w 91"/>
              <a:gd name="T17" fmla="*/ 79 h 575"/>
              <a:gd name="T18" fmla="*/ 87 w 91"/>
              <a:gd name="T19" fmla="*/ 91 h 575"/>
              <a:gd name="T20" fmla="*/ 87 w 91"/>
              <a:gd name="T21" fmla="*/ 107 h 575"/>
              <a:gd name="T22" fmla="*/ 87 w 91"/>
              <a:gd name="T23" fmla="*/ 127 h 575"/>
              <a:gd name="T24" fmla="*/ 87 w 91"/>
              <a:gd name="T25" fmla="*/ 155 h 575"/>
              <a:gd name="T26" fmla="*/ 83 w 91"/>
              <a:gd name="T27" fmla="*/ 186 h 575"/>
              <a:gd name="T28" fmla="*/ 83 w 91"/>
              <a:gd name="T29" fmla="*/ 226 h 575"/>
              <a:gd name="T30" fmla="*/ 83 w 91"/>
              <a:gd name="T31" fmla="*/ 274 h 575"/>
              <a:gd name="T32" fmla="*/ 83 w 91"/>
              <a:gd name="T33" fmla="*/ 325 h 575"/>
              <a:gd name="T34" fmla="*/ 79 w 91"/>
              <a:gd name="T35" fmla="*/ 373 h 575"/>
              <a:gd name="T36" fmla="*/ 79 w 91"/>
              <a:gd name="T37" fmla="*/ 413 h 575"/>
              <a:gd name="T38" fmla="*/ 79 w 91"/>
              <a:gd name="T39" fmla="*/ 448 h 575"/>
              <a:gd name="T40" fmla="*/ 75 w 91"/>
              <a:gd name="T41" fmla="*/ 480 h 575"/>
              <a:gd name="T42" fmla="*/ 75 w 91"/>
              <a:gd name="T43" fmla="*/ 504 h 575"/>
              <a:gd name="T44" fmla="*/ 71 w 91"/>
              <a:gd name="T45" fmla="*/ 524 h 575"/>
              <a:gd name="T46" fmla="*/ 67 w 91"/>
              <a:gd name="T47" fmla="*/ 536 h 575"/>
              <a:gd name="T48" fmla="*/ 63 w 91"/>
              <a:gd name="T49" fmla="*/ 556 h 575"/>
              <a:gd name="T50" fmla="*/ 51 w 91"/>
              <a:gd name="T51" fmla="*/ 571 h 575"/>
              <a:gd name="T52" fmla="*/ 47 w 91"/>
              <a:gd name="T53" fmla="*/ 575 h 575"/>
              <a:gd name="T54" fmla="*/ 35 w 91"/>
              <a:gd name="T55" fmla="*/ 571 h 575"/>
              <a:gd name="T56" fmla="*/ 24 w 91"/>
              <a:gd name="T57" fmla="*/ 559 h 575"/>
              <a:gd name="T58" fmla="*/ 16 w 91"/>
              <a:gd name="T59" fmla="*/ 536 h 575"/>
              <a:gd name="T60" fmla="*/ 8 w 91"/>
              <a:gd name="T61" fmla="*/ 508 h 575"/>
              <a:gd name="T62" fmla="*/ 0 w 91"/>
              <a:gd name="T63" fmla="*/ 476 h 575"/>
              <a:gd name="T64" fmla="*/ 0 w 91"/>
              <a:gd name="T65" fmla="*/ 444 h 575"/>
              <a:gd name="T66" fmla="*/ 4 w 91"/>
              <a:gd name="T67" fmla="*/ 425 h 575"/>
              <a:gd name="T68" fmla="*/ 8 w 91"/>
              <a:gd name="T69" fmla="*/ 397 h 575"/>
              <a:gd name="T70" fmla="*/ 8 w 91"/>
              <a:gd name="T71" fmla="*/ 361 h 575"/>
              <a:gd name="T72" fmla="*/ 12 w 91"/>
              <a:gd name="T73" fmla="*/ 309 h 575"/>
              <a:gd name="T74" fmla="*/ 12 w 91"/>
              <a:gd name="T75" fmla="*/ 254 h 575"/>
              <a:gd name="T76" fmla="*/ 16 w 91"/>
              <a:gd name="T77" fmla="*/ 202 h 575"/>
              <a:gd name="T78" fmla="*/ 16 w 91"/>
              <a:gd name="T79" fmla="*/ 163 h 575"/>
              <a:gd name="T80" fmla="*/ 16 w 91"/>
              <a:gd name="T81" fmla="*/ 131 h 575"/>
              <a:gd name="T82" fmla="*/ 12 w 91"/>
              <a:gd name="T83" fmla="*/ 95 h 575"/>
              <a:gd name="T84" fmla="*/ 8 w 91"/>
              <a:gd name="T85" fmla="*/ 63 h 575"/>
              <a:gd name="T86" fmla="*/ 0 w 91"/>
              <a:gd name="T87" fmla="*/ 36 h 575"/>
              <a:gd name="T88" fmla="*/ 0 w 91"/>
              <a:gd name="T89" fmla="*/ 20 h 575"/>
              <a:gd name="T90" fmla="*/ 4 w 91"/>
              <a:gd name="T91" fmla="*/ 12 h 575"/>
              <a:gd name="T92" fmla="*/ 8 w 91"/>
              <a:gd name="T93" fmla="*/ 8 h 5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91" h="575">
                <a:moveTo>
                  <a:pt x="8" y="8"/>
                </a:moveTo>
                <a:lnTo>
                  <a:pt x="12" y="4"/>
                </a:lnTo>
                <a:lnTo>
                  <a:pt x="16" y="0"/>
                </a:lnTo>
                <a:lnTo>
                  <a:pt x="20" y="0"/>
                </a:lnTo>
                <a:lnTo>
                  <a:pt x="28" y="0"/>
                </a:lnTo>
                <a:lnTo>
                  <a:pt x="32" y="0"/>
                </a:lnTo>
                <a:lnTo>
                  <a:pt x="39" y="4"/>
                </a:lnTo>
                <a:lnTo>
                  <a:pt x="43" y="8"/>
                </a:lnTo>
                <a:lnTo>
                  <a:pt x="51" y="12"/>
                </a:lnTo>
                <a:lnTo>
                  <a:pt x="63" y="24"/>
                </a:lnTo>
                <a:lnTo>
                  <a:pt x="75" y="32"/>
                </a:lnTo>
                <a:lnTo>
                  <a:pt x="83" y="40"/>
                </a:lnTo>
                <a:lnTo>
                  <a:pt x="87" y="48"/>
                </a:lnTo>
                <a:lnTo>
                  <a:pt x="91" y="59"/>
                </a:lnTo>
                <a:lnTo>
                  <a:pt x="91" y="63"/>
                </a:lnTo>
                <a:lnTo>
                  <a:pt x="91" y="71"/>
                </a:lnTo>
                <a:lnTo>
                  <a:pt x="91" y="79"/>
                </a:lnTo>
                <a:lnTo>
                  <a:pt x="91" y="79"/>
                </a:lnTo>
                <a:lnTo>
                  <a:pt x="91" y="83"/>
                </a:lnTo>
                <a:lnTo>
                  <a:pt x="87" y="91"/>
                </a:lnTo>
                <a:lnTo>
                  <a:pt x="87" y="95"/>
                </a:lnTo>
                <a:lnTo>
                  <a:pt x="87" y="107"/>
                </a:lnTo>
                <a:lnTo>
                  <a:pt x="87" y="115"/>
                </a:lnTo>
                <a:lnTo>
                  <a:pt x="87" y="127"/>
                </a:lnTo>
                <a:lnTo>
                  <a:pt x="87" y="139"/>
                </a:lnTo>
                <a:lnTo>
                  <a:pt x="87" y="155"/>
                </a:lnTo>
                <a:lnTo>
                  <a:pt x="83" y="171"/>
                </a:lnTo>
                <a:lnTo>
                  <a:pt x="83" y="186"/>
                </a:lnTo>
                <a:lnTo>
                  <a:pt x="83" y="206"/>
                </a:lnTo>
                <a:lnTo>
                  <a:pt x="83" y="226"/>
                </a:lnTo>
                <a:lnTo>
                  <a:pt x="83" y="250"/>
                </a:lnTo>
                <a:lnTo>
                  <a:pt x="83" y="274"/>
                </a:lnTo>
                <a:lnTo>
                  <a:pt x="83" y="298"/>
                </a:lnTo>
                <a:lnTo>
                  <a:pt x="83" y="325"/>
                </a:lnTo>
                <a:lnTo>
                  <a:pt x="83" y="349"/>
                </a:lnTo>
                <a:lnTo>
                  <a:pt x="79" y="373"/>
                </a:lnTo>
                <a:lnTo>
                  <a:pt x="79" y="393"/>
                </a:lnTo>
                <a:lnTo>
                  <a:pt x="79" y="413"/>
                </a:lnTo>
                <a:lnTo>
                  <a:pt x="79" y="432"/>
                </a:lnTo>
                <a:lnTo>
                  <a:pt x="79" y="448"/>
                </a:lnTo>
                <a:lnTo>
                  <a:pt x="75" y="464"/>
                </a:lnTo>
                <a:lnTo>
                  <a:pt x="75" y="480"/>
                </a:lnTo>
                <a:lnTo>
                  <a:pt x="75" y="492"/>
                </a:lnTo>
                <a:lnTo>
                  <a:pt x="75" y="504"/>
                </a:lnTo>
                <a:lnTo>
                  <a:pt x="71" y="516"/>
                </a:lnTo>
                <a:lnTo>
                  <a:pt x="71" y="524"/>
                </a:lnTo>
                <a:lnTo>
                  <a:pt x="71" y="532"/>
                </a:lnTo>
                <a:lnTo>
                  <a:pt x="67" y="536"/>
                </a:lnTo>
                <a:lnTo>
                  <a:pt x="67" y="540"/>
                </a:lnTo>
                <a:lnTo>
                  <a:pt x="63" y="556"/>
                </a:lnTo>
                <a:lnTo>
                  <a:pt x="55" y="567"/>
                </a:lnTo>
                <a:lnTo>
                  <a:pt x="51" y="571"/>
                </a:lnTo>
                <a:lnTo>
                  <a:pt x="51" y="571"/>
                </a:lnTo>
                <a:lnTo>
                  <a:pt x="47" y="575"/>
                </a:lnTo>
                <a:lnTo>
                  <a:pt x="43" y="575"/>
                </a:lnTo>
                <a:lnTo>
                  <a:pt x="35" y="571"/>
                </a:lnTo>
                <a:lnTo>
                  <a:pt x="28" y="567"/>
                </a:lnTo>
                <a:lnTo>
                  <a:pt x="24" y="559"/>
                </a:lnTo>
                <a:lnTo>
                  <a:pt x="20" y="552"/>
                </a:lnTo>
                <a:lnTo>
                  <a:pt x="16" y="536"/>
                </a:lnTo>
                <a:lnTo>
                  <a:pt x="12" y="524"/>
                </a:lnTo>
                <a:lnTo>
                  <a:pt x="8" y="508"/>
                </a:lnTo>
                <a:lnTo>
                  <a:pt x="4" y="492"/>
                </a:lnTo>
                <a:lnTo>
                  <a:pt x="0" y="476"/>
                </a:lnTo>
                <a:lnTo>
                  <a:pt x="0" y="460"/>
                </a:lnTo>
                <a:lnTo>
                  <a:pt x="0" y="444"/>
                </a:lnTo>
                <a:lnTo>
                  <a:pt x="4" y="432"/>
                </a:lnTo>
                <a:lnTo>
                  <a:pt x="4" y="425"/>
                </a:lnTo>
                <a:lnTo>
                  <a:pt x="8" y="413"/>
                </a:lnTo>
                <a:lnTo>
                  <a:pt x="8" y="397"/>
                </a:lnTo>
                <a:lnTo>
                  <a:pt x="8" y="381"/>
                </a:lnTo>
                <a:lnTo>
                  <a:pt x="8" y="361"/>
                </a:lnTo>
                <a:lnTo>
                  <a:pt x="8" y="337"/>
                </a:lnTo>
                <a:lnTo>
                  <a:pt x="12" y="309"/>
                </a:lnTo>
                <a:lnTo>
                  <a:pt x="12" y="282"/>
                </a:lnTo>
                <a:lnTo>
                  <a:pt x="12" y="254"/>
                </a:lnTo>
                <a:lnTo>
                  <a:pt x="16" y="226"/>
                </a:lnTo>
                <a:lnTo>
                  <a:pt x="16" y="202"/>
                </a:lnTo>
                <a:lnTo>
                  <a:pt x="16" y="178"/>
                </a:lnTo>
                <a:lnTo>
                  <a:pt x="16" y="163"/>
                </a:lnTo>
                <a:lnTo>
                  <a:pt x="16" y="143"/>
                </a:lnTo>
                <a:lnTo>
                  <a:pt x="16" y="131"/>
                </a:lnTo>
                <a:lnTo>
                  <a:pt x="16" y="115"/>
                </a:lnTo>
                <a:lnTo>
                  <a:pt x="12" y="95"/>
                </a:lnTo>
                <a:lnTo>
                  <a:pt x="8" y="79"/>
                </a:lnTo>
                <a:lnTo>
                  <a:pt x="8" y="63"/>
                </a:lnTo>
                <a:lnTo>
                  <a:pt x="4" y="48"/>
                </a:lnTo>
                <a:lnTo>
                  <a:pt x="0" y="36"/>
                </a:lnTo>
                <a:lnTo>
                  <a:pt x="0" y="28"/>
                </a:lnTo>
                <a:lnTo>
                  <a:pt x="0" y="20"/>
                </a:lnTo>
                <a:lnTo>
                  <a:pt x="0" y="16"/>
                </a:lnTo>
                <a:lnTo>
                  <a:pt x="4" y="12"/>
                </a:lnTo>
                <a:lnTo>
                  <a:pt x="8" y="8"/>
                </a:lnTo>
                <a:lnTo>
                  <a:pt x="8" y="8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" name="Freeform 40"/>
          <p:cNvSpPr>
            <a:spLocks/>
          </p:cNvSpPr>
          <p:nvPr/>
        </p:nvSpPr>
        <p:spPr bwMode="auto">
          <a:xfrm>
            <a:off x="2969593" y="2010740"/>
            <a:ext cx="695700" cy="547000"/>
          </a:xfrm>
          <a:custGeom>
            <a:avLst/>
            <a:gdLst>
              <a:gd name="T0" fmla="*/ 80 w 262"/>
              <a:gd name="T1" fmla="*/ 87 h 206"/>
              <a:gd name="T2" fmla="*/ 60 w 262"/>
              <a:gd name="T3" fmla="*/ 71 h 206"/>
              <a:gd name="T4" fmla="*/ 44 w 262"/>
              <a:gd name="T5" fmla="*/ 59 h 206"/>
              <a:gd name="T6" fmla="*/ 28 w 262"/>
              <a:gd name="T7" fmla="*/ 47 h 206"/>
              <a:gd name="T8" fmla="*/ 16 w 262"/>
              <a:gd name="T9" fmla="*/ 36 h 206"/>
              <a:gd name="T10" fmla="*/ 8 w 262"/>
              <a:gd name="T11" fmla="*/ 28 h 206"/>
              <a:gd name="T12" fmla="*/ 4 w 262"/>
              <a:gd name="T13" fmla="*/ 20 h 206"/>
              <a:gd name="T14" fmla="*/ 0 w 262"/>
              <a:gd name="T15" fmla="*/ 16 h 206"/>
              <a:gd name="T16" fmla="*/ 0 w 262"/>
              <a:gd name="T17" fmla="*/ 12 h 206"/>
              <a:gd name="T18" fmla="*/ 4 w 262"/>
              <a:gd name="T19" fmla="*/ 8 h 206"/>
              <a:gd name="T20" fmla="*/ 12 w 262"/>
              <a:gd name="T21" fmla="*/ 4 h 206"/>
              <a:gd name="T22" fmla="*/ 24 w 262"/>
              <a:gd name="T23" fmla="*/ 0 h 206"/>
              <a:gd name="T24" fmla="*/ 36 w 262"/>
              <a:gd name="T25" fmla="*/ 0 h 206"/>
              <a:gd name="T26" fmla="*/ 44 w 262"/>
              <a:gd name="T27" fmla="*/ 0 h 206"/>
              <a:gd name="T28" fmla="*/ 56 w 262"/>
              <a:gd name="T29" fmla="*/ 0 h 206"/>
              <a:gd name="T30" fmla="*/ 64 w 262"/>
              <a:gd name="T31" fmla="*/ 4 h 206"/>
              <a:gd name="T32" fmla="*/ 80 w 262"/>
              <a:gd name="T33" fmla="*/ 8 h 206"/>
              <a:gd name="T34" fmla="*/ 91 w 262"/>
              <a:gd name="T35" fmla="*/ 12 h 206"/>
              <a:gd name="T36" fmla="*/ 107 w 262"/>
              <a:gd name="T37" fmla="*/ 20 h 206"/>
              <a:gd name="T38" fmla="*/ 127 w 262"/>
              <a:gd name="T39" fmla="*/ 24 h 206"/>
              <a:gd name="T40" fmla="*/ 143 w 262"/>
              <a:gd name="T41" fmla="*/ 32 h 206"/>
              <a:gd name="T42" fmla="*/ 163 w 262"/>
              <a:gd name="T43" fmla="*/ 39 h 206"/>
              <a:gd name="T44" fmla="*/ 179 w 262"/>
              <a:gd name="T45" fmla="*/ 47 h 206"/>
              <a:gd name="T46" fmla="*/ 195 w 262"/>
              <a:gd name="T47" fmla="*/ 55 h 206"/>
              <a:gd name="T48" fmla="*/ 207 w 262"/>
              <a:gd name="T49" fmla="*/ 63 h 206"/>
              <a:gd name="T50" fmla="*/ 219 w 262"/>
              <a:gd name="T51" fmla="*/ 71 h 206"/>
              <a:gd name="T52" fmla="*/ 230 w 262"/>
              <a:gd name="T53" fmla="*/ 79 h 206"/>
              <a:gd name="T54" fmla="*/ 238 w 262"/>
              <a:gd name="T55" fmla="*/ 87 h 206"/>
              <a:gd name="T56" fmla="*/ 242 w 262"/>
              <a:gd name="T57" fmla="*/ 95 h 206"/>
              <a:gd name="T58" fmla="*/ 250 w 262"/>
              <a:gd name="T59" fmla="*/ 111 h 206"/>
              <a:gd name="T60" fmla="*/ 258 w 262"/>
              <a:gd name="T61" fmla="*/ 123 h 206"/>
              <a:gd name="T62" fmla="*/ 262 w 262"/>
              <a:gd name="T63" fmla="*/ 135 h 206"/>
              <a:gd name="T64" fmla="*/ 262 w 262"/>
              <a:gd name="T65" fmla="*/ 143 h 206"/>
              <a:gd name="T66" fmla="*/ 262 w 262"/>
              <a:gd name="T67" fmla="*/ 155 h 206"/>
              <a:gd name="T68" fmla="*/ 262 w 262"/>
              <a:gd name="T69" fmla="*/ 166 h 206"/>
              <a:gd name="T70" fmla="*/ 262 w 262"/>
              <a:gd name="T71" fmla="*/ 174 h 206"/>
              <a:gd name="T72" fmla="*/ 258 w 262"/>
              <a:gd name="T73" fmla="*/ 186 h 206"/>
              <a:gd name="T74" fmla="*/ 254 w 262"/>
              <a:gd name="T75" fmla="*/ 194 h 206"/>
              <a:gd name="T76" fmla="*/ 250 w 262"/>
              <a:gd name="T77" fmla="*/ 202 h 206"/>
              <a:gd name="T78" fmla="*/ 242 w 262"/>
              <a:gd name="T79" fmla="*/ 206 h 206"/>
              <a:gd name="T80" fmla="*/ 234 w 262"/>
              <a:gd name="T81" fmla="*/ 206 h 206"/>
              <a:gd name="T82" fmla="*/ 226 w 262"/>
              <a:gd name="T83" fmla="*/ 206 h 206"/>
              <a:gd name="T84" fmla="*/ 215 w 262"/>
              <a:gd name="T85" fmla="*/ 202 h 206"/>
              <a:gd name="T86" fmla="*/ 203 w 262"/>
              <a:gd name="T87" fmla="*/ 194 h 206"/>
              <a:gd name="T88" fmla="*/ 187 w 262"/>
              <a:gd name="T89" fmla="*/ 182 h 206"/>
              <a:gd name="T90" fmla="*/ 179 w 262"/>
              <a:gd name="T91" fmla="*/ 174 h 206"/>
              <a:gd name="T92" fmla="*/ 171 w 262"/>
              <a:gd name="T93" fmla="*/ 166 h 206"/>
              <a:gd name="T94" fmla="*/ 159 w 262"/>
              <a:gd name="T95" fmla="*/ 159 h 206"/>
              <a:gd name="T96" fmla="*/ 147 w 262"/>
              <a:gd name="T97" fmla="*/ 147 h 206"/>
              <a:gd name="T98" fmla="*/ 131 w 262"/>
              <a:gd name="T99" fmla="*/ 135 h 206"/>
              <a:gd name="T100" fmla="*/ 115 w 262"/>
              <a:gd name="T101" fmla="*/ 119 h 206"/>
              <a:gd name="T102" fmla="*/ 99 w 262"/>
              <a:gd name="T103" fmla="*/ 103 h 206"/>
              <a:gd name="T104" fmla="*/ 80 w 262"/>
              <a:gd name="T105" fmla="*/ 87 h 206"/>
              <a:gd name="T106" fmla="*/ 80 w 262"/>
              <a:gd name="T107" fmla="*/ 87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62" h="206">
                <a:moveTo>
                  <a:pt x="80" y="87"/>
                </a:moveTo>
                <a:lnTo>
                  <a:pt x="60" y="71"/>
                </a:lnTo>
                <a:lnTo>
                  <a:pt x="44" y="59"/>
                </a:lnTo>
                <a:lnTo>
                  <a:pt x="28" y="47"/>
                </a:lnTo>
                <a:lnTo>
                  <a:pt x="16" y="36"/>
                </a:lnTo>
                <a:lnTo>
                  <a:pt x="8" y="28"/>
                </a:lnTo>
                <a:lnTo>
                  <a:pt x="4" y="20"/>
                </a:lnTo>
                <a:lnTo>
                  <a:pt x="0" y="16"/>
                </a:lnTo>
                <a:lnTo>
                  <a:pt x="0" y="12"/>
                </a:lnTo>
                <a:lnTo>
                  <a:pt x="4" y="8"/>
                </a:lnTo>
                <a:lnTo>
                  <a:pt x="12" y="4"/>
                </a:lnTo>
                <a:lnTo>
                  <a:pt x="24" y="0"/>
                </a:lnTo>
                <a:lnTo>
                  <a:pt x="36" y="0"/>
                </a:lnTo>
                <a:lnTo>
                  <a:pt x="44" y="0"/>
                </a:lnTo>
                <a:lnTo>
                  <a:pt x="56" y="0"/>
                </a:lnTo>
                <a:lnTo>
                  <a:pt x="64" y="4"/>
                </a:lnTo>
                <a:lnTo>
                  <a:pt x="80" y="8"/>
                </a:lnTo>
                <a:lnTo>
                  <a:pt x="91" y="12"/>
                </a:lnTo>
                <a:lnTo>
                  <a:pt x="107" y="20"/>
                </a:lnTo>
                <a:lnTo>
                  <a:pt x="127" y="24"/>
                </a:lnTo>
                <a:lnTo>
                  <a:pt x="143" y="32"/>
                </a:lnTo>
                <a:lnTo>
                  <a:pt x="163" y="39"/>
                </a:lnTo>
                <a:lnTo>
                  <a:pt x="179" y="47"/>
                </a:lnTo>
                <a:lnTo>
                  <a:pt x="195" y="55"/>
                </a:lnTo>
                <a:lnTo>
                  <a:pt x="207" y="63"/>
                </a:lnTo>
                <a:lnTo>
                  <a:pt x="219" y="71"/>
                </a:lnTo>
                <a:lnTo>
                  <a:pt x="230" y="79"/>
                </a:lnTo>
                <a:lnTo>
                  <a:pt x="238" y="87"/>
                </a:lnTo>
                <a:lnTo>
                  <a:pt x="242" y="95"/>
                </a:lnTo>
                <a:lnTo>
                  <a:pt x="250" y="111"/>
                </a:lnTo>
                <a:lnTo>
                  <a:pt x="258" y="123"/>
                </a:lnTo>
                <a:lnTo>
                  <a:pt x="262" y="135"/>
                </a:lnTo>
                <a:lnTo>
                  <a:pt x="262" y="143"/>
                </a:lnTo>
                <a:lnTo>
                  <a:pt x="262" y="155"/>
                </a:lnTo>
                <a:lnTo>
                  <a:pt x="262" y="166"/>
                </a:lnTo>
                <a:lnTo>
                  <a:pt x="262" y="174"/>
                </a:lnTo>
                <a:lnTo>
                  <a:pt x="258" y="186"/>
                </a:lnTo>
                <a:lnTo>
                  <a:pt x="254" y="194"/>
                </a:lnTo>
                <a:lnTo>
                  <a:pt x="250" y="202"/>
                </a:lnTo>
                <a:lnTo>
                  <a:pt x="242" y="206"/>
                </a:lnTo>
                <a:lnTo>
                  <a:pt x="234" y="206"/>
                </a:lnTo>
                <a:lnTo>
                  <a:pt x="226" y="206"/>
                </a:lnTo>
                <a:lnTo>
                  <a:pt x="215" y="202"/>
                </a:lnTo>
                <a:lnTo>
                  <a:pt x="203" y="194"/>
                </a:lnTo>
                <a:lnTo>
                  <a:pt x="187" y="182"/>
                </a:lnTo>
                <a:lnTo>
                  <a:pt x="179" y="174"/>
                </a:lnTo>
                <a:lnTo>
                  <a:pt x="171" y="166"/>
                </a:lnTo>
                <a:lnTo>
                  <a:pt x="159" y="159"/>
                </a:lnTo>
                <a:lnTo>
                  <a:pt x="147" y="147"/>
                </a:lnTo>
                <a:lnTo>
                  <a:pt x="131" y="135"/>
                </a:lnTo>
                <a:lnTo>
                  <a:pt x="115" y="119"/>
                </a:lnTo>
                <a:lnTo>
                  <a:pt x="99" y="103"/>
                </a:lnTo>
                <a:lnTo>
                  <a:pt x="80" y="87"/>
                </a:lnTo>
                <a:lnTo>
                  <a:pt x="80" y="87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0" name="Freeform 42"/>
          <p:cNvSpPr>
            <a:spLocks/>
          </p:cNvSpPr>
          <p:nvPr/>
        </p:nvSpPr>
        <p:spPr bwMode="auto">
          <a:xfrm>
            <a:off x="5464560" y="673775"/>
            <a:ext cx="1340948" cy="799259"/>
          </a:xfrm>
          <a:custGeom>
            <a:avLst/>
            <a:gdLst>
              <a:gd name="T0" fmla="*/ 461 w 505"/>
              <a:gd name="T1" fmla="*/ 111 h 301"/>
              <a:gd name="T2" fmla="*/ 449 w 505"/>
              <a:gd name="T3" fmla="*/ 123 h 301"/>
              <a:gd name="T4" fmla="*/ 429 w 505"/>
              <a:gd name="T5" fmla="*/ 134 h 301"/>
              <a:gd name="T6" fmla="*/ 409 w 505"/>
              <a:gd name="T7" fmla="*/ 154 h 301"/>
              <a:gd name="T8" fmla="*/ 381 w 505"/>
              <a:gd name="T9" fmla="*/ 178 h 301"/>
              <a:gd name="T10" fmla="*/ 354 w 505"/>
              <a:gd name="T11" fmla="*/ 206 h 301"/>
              <a:gd name="T12" fmla="*/ 318 w 505"/>
              <a:gd name="T13" fmla="*/ 242 h 301"/>
              <a:gd name="T14" fmla="*/ 282 w 505"/>
              <a:gd name="T15" fmla="*/ 281 h 301"/>
              <a:gd name="T16" fmla="*/ 230 w 505"/>
              <a:gd name="T17" fmla="*/ 265 h 301"/>
              <a:gd name="T18" fmla="*/ 258 w 505"/>
              <a:gd name="T19" fmla="*/ 226 h 301"/>
              <a:gd name="T20" fmla="*/ 286 w 505"/>
              <a:gd name="T21" fmla="*/ 190 h 301"/>
              <a:gd name="T22" fmla="*/ 306 w 505"/>
              <a:gd name="T23" fmla="*/ 162 h 301"/>
              <a:gd name="T24" fmla="*/ 322 w 505"/>
              <a:gd name="T25" fmla="*/ 134 h 301"/>
              <a:gd name="T26" fmla="*/ 338 w 505"/>
              <a:gd name="T27" fmla="*/ 115 h 301"/>
              <a:gd name="T28" fmla="*/ 346 w 505"/>
              <a:gd name="T29" fmla="*/ 103 h 301"/>
              <a:gd name="T30" fmla="*/ 354 w 505"/>
              <a:gd name="T31" fmla="*/ 91 h 301"/>
              <a:gd name="T32" fmla="*/ 354 w 505"/>
              <a:gd name="T33" fmla="*/ 87 h 301"/>
              <a:gd name="T34" fmla="*/ 342 w 505"/>
              <a:gd name="T35" fmla="*/ 87 h 301"/>
              <a:gd name="T36" fmla="*/ 334 w 505"/>
              <a:gd name="T37" fmla="*/ 87 h 301"/>
              <a:gd name="T38" fmla="*/ 314 w 505"/>
              <a:gd name="T39" fmla="*/ 95 h 301"/>
              <a:gd name="T40" fmla="*/ 282 w 505"/>
              <a:gd name="T41" fmla="*/ 103 h 301"/>
              <a:gd name="T42" fmla="*/ 234 w 505"/>
              <a:gd name="T43" fmla="*/ 115 h 301"/>
              <a:gd name="T44" fmla="*/ 179 w 505"/>
              <a:gd name="T45" fmla="*/ 131 h 301"/>
              <a:gd name="T46" fmla="*/ 131 w 505"/>
              <a:gd name="T47" fmla="*/ 142 h 301"/>
              <a:gd name="T48" fmla="*/ 99 w 505"/>
              <a:gd name="T49" fmla="*/ 150 h 301"/>
              <a:gd name="T50" fmla="*/ 80 w 505"/>
              <a:gd name="T51" fmla="*/ 154 h 301"/>
              <a:gd name="T52" fmla="*/ 64 w 505"/>
              <a:gd name="T53" fmla="*/ 154 h 301"/>
              <a:gd name="T54" fmla="*/ 56 w 505"/>
              <a:gd name="T55" fmla="*/ 150 h 301"/>
              <a:gd name="T56" fmla="*/ 44 w 505"/>
              <a:gd name="T57" fmla="*/ 138 h 301"/>
              <a:gd name="T58" fmla="*/ 32 w 505"/>
              <a:gd name="T59" fmla="*/ 127 h 301"/>
              <a:gd name="T60" fmla="*/ 8 w 505"/>
              <a:gd name="T61" fmla="*/ 103 h 301"/>
              <a:gd name="T62" fmla="*/ 0 w 505"/>
              <a:gd name="T63" fmla="*/ 91 h 301"/>
              <a:gd name="T64" fmla="*/ 0 w 505"/>
              <a:gd name="T65" fmla="*/ 79 h 301"/>
              <a:gd name="T66" fmla="*/ 52 w 505"/>
              <a:gd name="T67" fmla="*/ 79 h 301"/>
              <a:gd name="T68" fmla="*/ 103 w 505"/>
              <a:gd name="T69" fmla="*/ 71 h 301"/>
              <a:gd name="T70" fmla="*/ 127 w 505"/>
              <a:gd name="T71" fmla="*/ 67 h 301"/>
              <a:gd name="T72" fmla="*/ 159 w 505"/>
              <a:gd name="T73" fmla="*/ 63 h 301"/>
              <a:gd name="T74" fmla="*/ 199 w 505"/>
              <a:gd name="T75" fmla="*/ 55 h 301"/>
              <a:gd name="T76" fmla="*/ 242 w 505"/>
              <a:gd name="T77" fmla="*/ 47 h 301"/>
              <a:gd name="T78" fmla="*/ 282 w 505"/>
              <a:gd name="T79" fmla="*/ 35 h 301"/>
              <a:gd name="T80" fmla="*/ 314 w 505"/>
              <a:gd name="T81" fmla="*/ 27 h 301"/>
              <a:gd name="T82" fmla="*/ 338 w 505"/>
              <a:gd name="T83" fmla="*/ 19 h 301"/>
              <a:gd name="T84" fmla="*/ 350 w 505"/>
              <a:gd name="T85" fmla="*/ 11 h 301"/>
              <a:gd name="T86" fmla="*/ 366 w 505"/>
              <a:gd name="T87" fmla="*/ 4 h 301"/>
              <a:gd name="T88" fmla="*/ 381 w 505"/>
              <a:gd name="T89" fmla="*/ 0 h 301"/>
              <a:gd name="T90" fmla="*/ 393 w 505"/>
              <a:gd name="T91" fmla="*/ 0 h 301"/>
              <a:gd name="T92" fmla="*/ 409 w 505"/>
              <a:gd name="T93" fmla="*/ 7 h 301"/>
              <a:gd name="T94" fmla="*/ 429 w 505"/>
              <a:gd name="T95" fmla="*/ 15 h 301"/>
              <a:gd name="T96" fmla="*/ 453 w 505"/>
              <a:gd name="T97" fmla="*/ 27 h 301"/>
              <a:gd name="T98" fmla="*/ 477 w 505"/>
              <a:gd name="T99" fmla="*/ 43 h 301"/>
              <a:gd name="T100" fmla="*/ 493 w 505"/>
              <a:gd name="T101" fmla="*/ 55 h 301"/>
              <a:gd name="T102" fmla="*/ 501 w 505"/>
              <a:gd name="T103" fmla="*/ 67 h 301"/>
              <a:gd name="T104" fmla="*/ 505 w 505"/>
              <a:gd name="T105" fmla="*/ 75 h 301"/>
              <a:gd name="T106" fmla="*/ 505 w 505"/>
              <a:gd name="T107" fmla="*/ 87 h 301"/>
              <a:gd name="T108" fmla="*/ 497 w 505"/>
              <a:gd name="T109" fmla="*/ 95 h 301"/>
              <a:gd name="T110" fmla="*/ 485 w 505"/>
              <a:gd name="T111" fmla="*/ 103 h 301"/>
              <a:gd name="T112" fmla="*/ 465 w 505"/>
              <a:gd name="T113" fmla="*/ 111 h 3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505" h="301">
                <a:moveTo>
                  <a:pt x="465" y="111"/>
                </a:moveTo>
                <a:lnTo>
                  <a:pt x="461" y="111"/>
                </a:lnTo>
                <a:lnTo>
                  <a:pt x="453" y="119"/>
                </a:lnTo>
                <a:lnTo>
                  <a:pt x="449" y="123"/>
                </a:lnTo>
                <a:lnTo>
                  <a:pt x="441" y="131"/>
                </a:lnTo>
                <a:lnTo>
                  <a:pt x="429" y="134"/>
                </a:lnTo>
                <a:lnTo>
                  <a:pt x="421" y="146"/>
                </a:lnTo>
                <a:lnTo>
                  <a:pt x="409" y="154"/>
                </a:lnTo>
                <a:lnTo>
                  <a:pt x="397" y="166"/>
                </a:lnTo>
                <a:lnTo>
                  <a:pt x="381" y="178"/>
                </a:lnTo>
                <a:lnTo>
                  <a:pt x="370" y="194"/>
                </a:lnTo>
                <a:lnTo>
                  <a:pt x="354" y="206"/>
                </a:lnTo>
                <a:lnTo>
                  <a:pt x="338" y="226"/>
                </a:lnTo>
                <a:lnTo>
                  <a:pt x="318" y="242"/>
                </a:lnTo>
                <a:lnTo>
                  <a:pt x="302" y="261"/>
                </a:lnTo>
                <a:lnTo>
                  <a:pt x="282" y="281"/>
                </a:lnTo>
                <a:lnTo>
                  <a:pt x="262" y="301"/>
                </a:lnTo>
                <a:lnTo>
                  <a:pt x="230" y="265"/>
                </a:lnTo>
                <a:lnTo>
                  <a:pt x="246" y="246"/>
                </a:lnTo>
                <a:lnTo>
                  <a:pt x="258" y="226"/>
                </a:lnTo>
                <a:lnTo>
                  <a:pt x="274" y="206"/>
                </a:lnTo>
                <a:lnTo>
                  <a:pt x="286" y="190"/>
                </a:lnTo>
                <a:lnTo>
                  <a:pt x="294" y="174"/>
                </a:lnTo>
                <a:lnTo>
                  <a:pt x="306" y="162"/>
                </a:lnTo>
                <a:lnTo>
                  <a:pt x="314" y="146"/>
                </a:lnTo>
                <a:lnTo>
                  <a:pt x="322" y="134"/>
                </a:lnTo>
                <a:lnTo>
                  <a:pt x="330" y="127"/>
                </a:lnTo>
                <a:lnTo>
                  <a:pt x="338" y="115"/>
                </a:lnTo>
                <a:lnTo>
                  <a:pt x="342" y="107"/>
                </a:lnTo>
                <a:lnTo>
                  <a:pt x="346" y="103"/>
                </a:lnTo>
                <a:lnTo>
                  <a:pt x="350" y="95"/>
                </a:lnTo>
                <a:lnTo>
                  <a:pt x="354" y="91"/>
                </a:lnTo>
                <a:lnTo>
                  <a:pt x="354" y="91"/>
                </a:lnTo>
                <a:lnTo>
                  <a:pt x="354" y="87"/>
                </a:lnTo>
                <a:lnTo>
                  <a:pt x="346" y="87"/>
                </a:lnTo>
                <a:lnTo>
                  <a:pt x="342" y="87"/>
                </a:lnTo>
                <a:lnTo>
                  <a:pt x="338" y="87"/>
                </a:lnTo>
                <a:lnTo>
                  <a:pt x="334" y="87"/>
                </a:lnTo>
                <a:lnTo>
                  <a:pt x="326" y="91"/>
                </a:lnTo>
                <a:lnTo>
                  <a:pt x="314" y="95"/>
                </a:lnTo>
                <a:lnTo>
                  <a:pt x="298" y="99"/>
                </a:lnTo>
                <a:lnTo>
                  <a:pt x="282" y="103"/>
                </a:lnTo>
                <a:lnTo>
                  <a:pt x="258" y="107"/>
                </a:lnTo>
                <a:lnTo>
                  <a:pt x="234" y="115"/>
                </a:lnTo>
                <a:lnTo>
                  <a:pt x="207" y="123"/>
                </a:lnTo>
                <a:lnTo>
                  <a:pt x="179" y="131"/>
                </a:lnTo>
                <a:lnTo>
                  <a:pt x="151" y="138"/>
                </a:lnTo>
                <a:lnTo>
                  <a:pt x="131" y="142"/>
                </a:lnTo>
                <a:lnTo>
                  <a:pt x="115" y="146"/>
                </a:lnTo>
                <a:lnTo>
                  <a:pt x="99" y="150"/>
                </a:lnTo>
                <a:lnTo>
                  <a:pt x="87" y="154"/>
                </a:lnTo>
                <a:lnTo>
                  <a:pt x="80" y="154"/>
                </a:lnTo>
                <a:lnTo>
                  <a:pt x="76" y="154"/>
                </a:lnTo>
                <a:lnTo>
                  <a:pt x="64" y="154"/>
                </a:lnTo>
                <a:lnTo>
                  <a:pt x="60" y="154"/>
                </a:lnTo>
                <a:lnTo>
                  <a:pt x="56" y="150"/>
                </a:lnTo>
                <a:lnTo>
                  <a:pt x="52" y="146"/>
                </a:lnTo>
                <a:lnTo>
                  <a:pt x="44" y="138"/>
                </a:lnTo>
                <a:lnTo>
                  <a:pt x="36" y="134"/>
                </a:lnTo>
                <a:lnTo>
                  <a:pt x="32" y="127"/>
                </a:lnTo>
                <a:lnTo>
                  <a:pt x="16" y="115"/>
                </a:lnTo>
                <a:lnTo>
                  <a:pt x="8" y="103"/>
                </a:lnTo>
                <a:lnTo>
                  <a:pt x="4" y="95"/>
                </a:lnTo>
                <a:lnTo>
                  <a:pt x="0" y="91"/>
                </a:lnTo>
                <a:lnTo>
                  <a:pt x="0" y="83"/>
                </a:lnTo>
                <a:lnTo>
                  <a:pt x="0" y="79"/>
                </a:lnTo>
                <a:lnTo>
                  <a:pt x="24" y="79"/>
                </a:lnTo>
                <a:lnTo>
                  <a:pt x="52" y="79"/>
                </a:lnTo>
                <a:lnTo>
                  <a:pt x="80" y="75"/>
                </a:lnTo>
                <a:lnTo>
                  <a:pt x="103" y="71"/>
                </a:lnTo>
                <a:lnTo>
                  <a:pt x="115" y="71"/>
                </a:lnTo>
                <a:lnTo>
                  <a:pt x="127" y="67"/>
                </a:lnTo>
                <a:lnTo>
                  <a:pt x="143" y="63"/>
                </a:lnTo>
                <a:lnTo>
                  <a:pt x="159" y="63"/>
                </a:lnTo>
                <a:lnTo>
                  <a:pt x="179" y="59"/>
                </a:lnTo>
                <a:lnTo>
                  <a:pt x="199" y="55"/>
                </a:lnTo>
                <a:lnTo>
                  <a:pt x="219" y="51"/>
                </a:lnTo>
                <a:lnTo>
                  <a:pt x="242" y="47"/>
                </a:lnTo>
                <a:lnTo>
                  <a:pt x="262" y="39"/>
                </a:lnTo>
                <a:lnTo>
                  <a:pt x="282" y="35"/>
                </a:lnTo>
                <a:lnTo>
                  <a:pt x="298" y="31"/>
                </a:lnTo>
                <a:lnTo>
                  <a:pt x="314" y="27"/>
                </a:lnTo>
                <a:lnTo>
                  <a:pt x="326" y="23"/>
                </a:lnTo>
                <a:lnTo>
                  <a:pt x="338" y="19"/>
                </a:lnTo>
                <a:lnTo>
                  <a:pt x="346" y="15"/>
                </a:lnTo>
                <a:lnTo>
                  <a:pt x="350" y="11"/>
                </a:lnTo>
                <a:lnTo>
                  <a:pt x="358" y="7"/>
                </a:lnTo>
                <a:lnTo>
                  <a:pt x="366" y="4"/>
                </a:lnTo>
                <a:lnTo>
                  <a:pt x="373" y="0"/>
                </a:lnTo>
                <a:lnTo>
                  <a:pt x="381" y="0"/>
                </a:lnTo>
                <a:lnTo>
                  <a:pt x="385" y="0"/>
                </a:lnTo>
                <a:lnTo>
                  <a:pt x="393" y="0"/>
                </a:lnTo>
                <a:lnTo>
                  <a:pt x="401" y="4"/>
                </a:lnTo>
                <a:lnTo>
                  <a:pt x="409" y="7"/>
                </a:lnTo>
                <a:lnTo>
                  <a:pt x="417" y="11"/>
                </a:lnTo>
                <a:lnTo>
                  <a:pt x="429" y="15"/>
                </a:lnTo>
                <a:lnTo>
                  <a:pt x="441" y="23"/>
                </a:lnTo>
                <a:lnTo>
                  <a:pt x="453" y="27"/>
                </a:lnTo>
                <a:lnTo>
                  <a:pt x="465" y="35"/>
                </a:lnTo>
                <a:lnTo>
                  <a:pt x="477" y="43"/>
                </a:lnTo>
                <a:lnTo>
                  <a:pt x="485" y="51"/>
                </a:lnTo>
                <a:lnTo>
                  <a:pt x="493" y="55"/>
                </a:lnTo>
                <a:lnTo>
                  <a:pt x="497" y="59"/>
                </a:lnTo>
                <a:lnTo>
                  <a:pt x="501" y="67"/>
                </a:lnTo>
                <a:lnTo>
                  <a:pt x="505" y="71"/>
                </a:lnTo>
                <a:lnTo>
                  <a:pt x="505" y="75"/>
                </a:lnTo>
                <a:lnTo>
                  <a:pt x="505" y="79"/>
                </a:lnTo>
                <a:lnTo>
                  <a:pt x="505" y="87"/>
                </a:lnTo>
                <a:lnTo>
                  <a:pt x="501" y="91"/>
                </a:lnTo>
                <a:lnTo>
                  <a:pt x="497" y="95"/>
                </a:lnTo>
                <a:lnTo>
                  <a:pt x="489" y="99"/>
                </a:lnTo>
                <a:lnTo>
                  <a:pt x="485" y="103"/>
                </a:lnTo>
                <a:lnTo>
                  <a:pt x="477" y="107"/>
                </a:lnTo>
                <a:lnTo>
                  <a:pt x="465" y="111"/>
                </a:lnTo>
                <a:lnTo>
                  <a:pt x="465" y="111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1" name="Freeform 43"/>
          <p:cNvSpPr>
            <a:spLocks/>
          </p:cNvSpPr>
          <p:nvPr/>
        </p:nvSpPr>
        <p:spPr bwMode="auto">
          <a:xfrm>
            <a:off x="5695574" y="1263261"/>
            <a:ext cx="677113" cy="1895914"/>
          </a:xfrm>
          <a:custGeom>
            <a:avLst/>
            <a:gdLst>
              <a:gd name="T0" fmla="*/ 36 w 255"/>
              <a:gd name="T1" fmla="*/ 587 h 714"/>
              <a:gd name="T2" fmla="*/ 16 w 255"/>
              <a:gd name="T3" fmla="*/ 567 h 714"/>
              <a:gd name="T4" fmla="*/ 4 w 255"/>
              <a:gd name="T5" fmla="*/ 555 h 714"/>
              <a:gd name="T6" fmla="*/ 0 w 255"/>
              <a:gd name="T7" fmla="*/ 544 h 714"/>
              <a:gd name="T8" fmla="*/ 0 w 255"/>
              <a:gd name="T9" fmla="*/ 532 h 714"/>
              <a:gd name="T10" fmla="*/ 12 w 255"/>
              <a:gd name="T11" fmla="*/ 532 h 714"/>
              <a:gd name="T12" fmla="*/ 28 w 255"/>
              <a:gd name="T13" fmla="*/ 532 h 714"/>
              <a:gd name="T14" fmla="*/ 56 w 255"/>
              <a:gd name="T15" fmla="*/ 536 h 714"/>
              <a:gd name="T16" fmla="*/ 88 w 255"/>
              <a:gd name="T17" fmla="*/ 547 h 714"/>
              <a:gd name="T18" fmla="*/ 112 w 255"/>
              <a:gd name="T19" fmla="*/ 555 h 714"/>
              <a:gd name="T20" fmla="*/ 132 w 255"/>
              <a:gd name="T21" fmla="*/ 559 h 714"/>
              <a:gd name="T22" fmla="*/ 143 w 255"/>
              <a:gd name="T23" fmla="*/ 559 h 714"/>
              <a:gd name="T24" fmla="*/ 147 w 255"/>
              <a:gd name="T25" fmla="*/ 555 h 714"/>
              <a:gd name="T26" fmla="*/ 151 w 255"/>
              <a:gd name="T27" fmla="*/ 544 h 714"/>
              <a:gd name="T28" fmla="*/ 155 w 255"/>
              <a:gd name="T29" fmla="*/ 524 h 714"/>
              <a:gd name="T30" fmla="*/ 159 w 255"/>
              <a:gd name="T31" fmla="*/ 496 h 714"/>
              <a:gd name="T32" fmla="*/ 163 w 255"/>
              <a:gd name="T33" fmla="*/ 460 h 714"/>
              <a:gd name="T34" fmla="*/ 167 w 255"/>
              <a:gd name="T35" fmla="*/ 417 h 714"/>
              <a:gd name="T36" fmla="*/ 167 w 255"/>
              <a:gd name="T37" fmla="*/ 369 h 714"/>
              <a:gd name="T38" fmla="*/ 163 w 255"/>
              <a:gd name="T39" fmla="*/ 317 h 714"/>
              <a:gd name="T40" fmla="*/ 159 w 255"/>
              <a:gd name="T41" fmla="*/ 258 h 714"/>
              <a:gd name="T42" fmla="*/ 155 w 255"/>
              <a:gd name="T43" fmla="*/ 210 h 714"/>
              <a:gd name="T44" fmla="*/ 151 w 255"/>
              <a:gd name="T45" fmla="*/ 170 h 714"/>
              <a:gd name="T46" fmla="*/ 147 w 255"/>
              <a:gd name="T47" fmla="*/ 139 h 714"/>
              <a:gd name="T48" fmla="*/ 136 w 255"/>
              <a:gd name="T49" fmla="*/ 103 h 714"/>
              <a:gd name="T50" fmla="*/ 120 w 255"/>
              <a:gd name="T51" fmla="*/ 67 h 714"/>
              <a:gd name="T52" fmla="*/ 104 w 255"/>
              <a:gd name="T53" fmla="*/ 36 h 714"/>
              <a:gd name="T54" fmla="*/ 96 w 255"/>
              <a:gd name="T55" fmla="*/ 16 h 714"/>
              <a:gd name="T56" fmla="*/ 96 w 255"/>
              <a:gd name="T57" fmla="*/ 8 h 714"/>
              <a:gd name="T58" fmla="*/ 104 w 255"/>
              <a:gd name="T59" fmla="*/ 0 h 714"/>
              <a:gd name="T60" fmla="*/ 116 w 255"/>
              <a:gd name="T61" fmla="*/ 0 h 714"/>
              <a:gd name="T62" fmla="*/ 128 w 255"/>
              <a:gd name="T63" fmla="*/ 4 h 714"/>
              <a:gd name="T64" fmla="*/ 155 w 255"/>
              <a:gd name="T65" fmla="*/ 16 h 714"/>
              <a:gd name="T66" fmla="*/ 187 w 255"/>
              <a:gd name="T67" fmla="*/ 39 h 714"/>
              <a:gd name="T68" fmla="*/ 207 w 255"/>
              <a:gd name="T69" fmla="*/ 71 h 714"/>
              <a:gd name="T70" fmla="*/ 223 w 255"/>
              <a:gd name="T71" fmla="*/ 103 h 714"/>
              <a:gd name="T72" fmla="*/ 231 w 255"/>
              <a:gd name="T73" fmla="*/ 139 h 714"/>
              <a:gd name="T74" fmla="*/ 235 w 255"/>
              <a:gd name="T75" fmla="*/ 170 h 714"/>
              <a:gd name="T76" fmla="*/ 243 w 255"/>
              <a:gd name="T77" fmla="*/ 210 h 714"/>
              <a:gd name="T78" fmla="*/ 247 w 255"/>
              <a:gd name="T79" fmla="*/ 258 h 714"/>
              <a:gd name="T80" fmla="*/ 251 w 255"/>
              <a:gd name="T81" fmla="*/ 317 h 714"/>
              <a:gd name="T82" fmla="*/ 255 w 255"/>
              <a:gd name="T83" fmla="*/ 373 h 714"/>
              <a:gd name="T84" fmla="*/ 255 w 255"/>
              <a:gd name="T85" fmla="*/ 420 h 714"/>
              <a:gd name="T86" fmla="*/ 255 w 255"/>
              <a:gd name="T87" fmla="*/ 464 h 714"/>
              <a:gd name="T88" fmla="*/ 255 w 255"/>
              <a:gd name="T89" fmla="*/ 508 h 714"/>
              <a:gd name="T90" fmla="*/ 247 w 255"/>
              <a:gd name="T91" fmla="*/ 544 h 714"/>
              <a:gd name="T92" fmla="*/ 243 w 255"/>
              <a:gd name="T93" fmla="*/ 575 h 714"/>
              <a:gd name="T94" fmla="*/ 235 w 255"/>
              <a:gd name="T95" fmla="*/ 603 h 714"/>
              <a:gd name="T96" fmla="*/ 223 w 255"/>
              <a:gd name="T97" fmla="*/ 635 h 714"/>
              <a:gd name="T98" fmla="*/ 203 w 255"/>
              <a:gd name="T99" fmla="*/ 671 h 714"/>
              <a:gd name="T100" fmla="*/ 175 w 255"/>
              <a:gd name="T101" fmla="*/ 698 h 714"/>
              <a:gd name="T102" fmla="*/ 151 w 255"/>
              <a:gd name="T103" fmla="*/ 710 h 714"/>
              <a:gd name="T104" fmla="*/ 132 w 255"/>
              <a:gd name="T105" fmla="*/ 714 h 714"/>
              <a:gd name="T106" fmla="*/ 120 w 255"/>
              <a:gd name="T107" fmla="*/ 710 h 714"/>
              <a:gd name="T108" fmla="*/ 116 w 255"/>
              <a:gd name="T109" fmla="*/ 702 h 714"/>
              <a:gd name="T110" fmla="*/ 112 w 255"/>
              <a:gd name="T111" fmla="*/ 686 h 714"/>
              <a:gd name="T112" fmla="*/ 108 w 255"/>
              <a:gd name="T113" fmla="*/ 667 h 714"/>
              <a:gd name="T114" fmla="*/ 100 w 255"/>
              <a:gd name="T115" fmla="*/ 651 h 714"/>
              <a:gd name="T116" fmla="*/ 84 w 255"/>
              <a:gd name="T117" fmla="*/ 631 h 714"/>
              <a:gd name="T118" fmla="*/ 64 w 255"/>
              <a:gd name="T119" fmla="*/ 607 h 714"/>
              <a:gd name="T120" fmla="*/ 52 w 255"/>
              <a:gd name="T121" fmla="*/ 595 h 7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255" h="714">
                <a:moveTo>
                  <a:pt x="52" y="595"/>
                </a:moveTo>
                <a:lnTo>
                  <a:pt x="36" y="587"/>
                </a:lnTo>
                <a:lnTo>
                  <a:pt x="24" y="575"/>
                </a:lnTo>
                <a:lnTo>
                  <a:pt x="16" y="567"/>
                </a:lnTo>
                <a:lnTo>
                  <a:pt x="8" y="559"/>
                </a:lnTo>
                <a:lnTo>
                  <a:pt x="4" y="555"/>
                </a:lnTo>
                <a:lnTo>
                  <a:pt x="0" y="547"/>
                </a:lnTo>
                <a:lnTo>
                  <a:pt x="0" y="544"/>
                </a:lnTo>
                <a:lnTo>
                  <a:pt x="0" y="536"/>
                </a:lnTo>
                <a:lnTo>
                  <a:pt x="0" y="532"/>
                </a:lnTo>
                <a:lnTo>
                  <a:pt x="4" y="532"/>
                </a:lnTo>
                <a:lnTo>
                  <a:pt x="12" y="532"/>
                </a:lnTo>
                <a:lnTo>
                  <a:pt x="20" y="532"/>
                </a:lnTo>
                <a:lnTo>
                  <a:pt x="28" y="532"/>
                </a:lnTo>
                <a:lnTo>
                  <a:pt x="40" y="536"/>
                </a:lnTo>
                <a:lnTo>
                  <a:pt x="56" y="536"/>
                </a:lnTo>
                <a:lnTo>
                  <a:pt x="72" y="544"/>
                </a:lnTo>
                <a:lnTo>
                  <a:pt x="88" y="547"/>
                </a:lnTo>
                <a:lnTo>
                  <a:pt x="100" y="551"/>
                </a:lnTo>
                <a:lnTo>
                  <a:pt x="112" y="555"/>
                </a:lnTo>
                <a:lnTo>
                  <a:pt x="124" y="559"/>
                </a:lnTo>
                <a:lnTo>
                  <a:pt x="132" y="559"/>
                </a:lnTo>
                <a:lnTo>
                  <a:pt x="139" y="559"/>
                </a:lnTo>
                <a:lnTo>
                  <a:pt x="143" y="559"/>
                </a:lnTo>
                <a:lnTo>
                  <a:pt x="147" y="559"/>
                </a:lnTo>
                <a:lnTo>
                  <a:pt x="147" y="555"/>
                </a:lnTo>
                <a:lnTo>
                  <a:pt x="151" y="551"/>
                </a:lnTo>
                <a:lnTo>
                  <a:pt x="151" y="544"/>
                </a:lnTo>
                <a:lnTo>
                  <a:pt x="155" y="536"/>
                </a:lnTo>
                <a:lnTo>
                  <a:pt x="155" y="524"/>
                </a:lnTo>
                <a:lnTo>
                  <a:pt x="159" y="508"/>
                </a:lnTo>
                <a:lnTo>
                  <a:pt x="159" y="496"/>
                </a:lnTo>
                <a:lnTo>
                  <a:pt x="163" y="476"/>
                </a:lnTo>
                <a:lnTo>
                  <a:pt x="163" y="460"/>
                </a:lnTo>
                <a:lnTo>
                  <a:pt x="163" y="440"/>
                </a:lnTo>
                <a:lnTo>
                  <a:pt x="167" y="417"/>
                </a:lnTo>
                <a:lnTo>
                  <a:pt x="167" y="397"/>
                </a:lnTo>
                <a:lnTo>
                  <a:pt x="167" y="369"/>
                </a:lnTo>
                <a:lnTo>
                  <a:pt x="163" y="345"/>
                </a:lnTo>
                <a:lnTo>
                  <a:pt x="163" y="317"/>
                </a:lnTo>
                <a:lnTo>
                  <a:pt x="163" y="286"/>
                </a:lnTo>
                <a:lnTo>
                  <a:pt x="159" y="258"/>
                </a:lnTo>
                <a:lnTo>
                  <a:pt x="159" y="234"/>
                </a:lnTo>
                <a:lnTo>
                  <a:pt x="155" y="210"/>
                </a:lnTo>
                <a:lnTo>
                  <a:pt x="155" y="190"/>
                </a:lnTo>
                <a:lnTo>
                  <a:pt x="151" y="170"/>
                </a:lnTo>
                <a:lnTo>
                  <a:pt x="147" y="151"/>
                </a:lnTo>
                <a:lnTo>
                  <a:pt x="147" y="139"/>
                </a:lnTo>
                <a:lnTo>
                  <a:pt x="143" y="127"/>
                </a:lnTo>
                <a:lnTo>
                  <a:pt x="136" y="103"/>
                </a:lnTo>
                <a:lnTo>
                  <a:pt x="128" y="83"/>
                </a:lnTo>
                <a:lnTo>
                  <a:pt x="120" y="67"/>
                </a:lnTo>
                <a:lnTo>
                  <a:pt x="112" y="47"/>
                </a:lnTo>
                <a:lnTo>
                  <a:pt x="104" y="36"/>
                </a:lnTo>
                <a:lnTo>
                  <a:pt x="96" y="28"/>
                </a:lnTo>
                <a:lnTo>
                  <a:pt x="96" y="16"/>
                </a:lnTo>
                <a:lnTo>
                  <a:pt x="96" y="12"/>
                </a:lnTo>
                <a:lnTo>
                  <a:pt x="96" y="8"/>
                </a:lnTo>
                <a:lnTo>
                  <a:pt x="100" y="0"/>
                </a:lnTo>
                <a:lnTo>
                  <a:pt x="104" y="0"/>
                </a:lnTo>
                <a:lnTo>
                  <a:pt x="108" y="0"/>
                </a:lnTo>
                <a:lnTo>
                  <a:pt x="116" y="0"/>
                </a:lnTo>
                <a:lnTo>
                  <a:pt x="120" y="0"/>
                </a:lnTo>
                <a:lnTo>
                  <a:pt x="128" y="4"/>
                </a:lnTo>
                <a:lnTo>
                  <a:pt x="139" y="8"/>
                </a:lnTo>
                <a:lnTo>
                  <a:pt x="155" y="16"/>
                </a:lnTo>
                <a:lnTo>
                  <a:pt x="171" y="28"/>
                </a:lnTo>
                <a:lnTo>
                  <a:pt x="187" y="39"/>
                </a:lnTo>
                <a:lnTo>
                  <a:pt x="199" y="51"/>
                </a:lnTo>
                <a:lnTo>
                  <a:pt x="207" y="71"/>
                </a:lnTo>
                <a:lnTo>
                  <a:pt x="215" y="87"/>
                </a:lnTo>
                <a:lnTo>
                  <a:pt x="223" y="103"/>
                </a:lnTo>
                <a:lnTo>
                  <a:pt x="231" y="127"/>
                </a:lnTo>
                <a:lnTo>
                  <a:pt x="231" y="139"/>
                </a:lnTo>
                <a:lnTo>
                  <a:pt x="235" y="151"/>
                </a:lnTo>
                <a:lnTo>
                  <a:pt x="235" y="170"/>
                </a:lnTo>
                <a:lnTo>
                  <a:pt x="239" y="190"/>
                </a:lnTo>
                <a:lnTo>
                  <a:pt x="243" y="210"/>
                </a:lnTo>
                <a:lnTo>
                  <a:pt x="247" y="234"/>
                </a:lnTo>
                <a:lnTo>
                  <a:pt x="247" y="258"/>
                </a:lnTo>
                <a:lnTo>
                  <a:pt x="251" y="286"/>
                </a:lnTo>
                <a:lnTo>
                  <a:pt x="251" y="317"/>
                </a:lnTo>
                <a:lnTo>
                  <a:pt x="255" y="345"/>
                </a:lnTo>
                <a:lnTo>
                  <a:pt x="255" y="373"/>
                </a:lnTo>
                <a:lnTo>
                  <a:pt x="255" y="397"/>
                </a:lnTo>
                <a:lnTo>
                  <a:pt x="255" y="420"/>
                </a:lnTo>
                <a:lnTo>
                  <a:pt x="255" y="444"/>
                </a:lnTo>
                <a:lnTo>
                  <a:pt x="255" y="464"/>
                </a:lnTo>
                <a:lnTo>
                  <a:pt x="255" y="488"/>
                </a:lnTo>
                <a:lnTo>
                  <a:pt x="255" y="508"/>
                </a:lnTo>
                <a:lnTo>
                  <a:pt x="251" y="524"/>
                </a:lnTo>
                <a:lnTo>
                  <a:pt x="247" y="544"/>
                </a:lnTo>
                <a:lnTo>
                  <a:pt x="247" y="559"/>
                </a:lnTo>
                <a:lnTo>
                  <a:pt x="243" y="575"/>
                </a:lnTo>
                <a:lnTo>
                  <a:pt x="239" y="591"/>
                </a:lnTo>
                <a:lnTo>
                  <a:pt x="235" y="603"/>
                </a:lnTo>
                <a:lnTo>
                  <a:pt x="231" y="615"/>
                </a:lnTo>
                <a:lnTo>
                  <a:pt x="223" y="635"/>
                </a:lnTo>
                <a:lnTo>
                  <a:pt x="211" y="655"/>
                </a:lnTo>
                <a:lnTo>
                  <a:pt x="203" y="671"/>
                </a:lnTo>
                <a:lnTo>
                  <a:pt x="191" y="686"/>
                </a:lnTo>
                <a:lnTo>
                  <a:pt x="175" y="698"/>
                </a:lnTo>
                <a:lnTo>
                  <a:pt x="163" y="706"/>
                </a:lnTo>
                <a:lnTo>
                  <a:pt x="151" y="710"/>
                </a:lnTo>
                <a:lnTo>
                  <a:pt x="139" y="714"/>
                </a:lnTo>
                <a:lnTo>
                  <a:pt x="132" y="714"/>
                </a:lnTo>
                <a:lnTo>
                  <a:pt x="128" y="714"/>
                </a:lnTo>
                <a:lnTo>
                  <a:pt x="120" y="710"/>
                </a:lnTo>
                <a:lnTo>
                  <a:pt x="116" y="706"/>
                </a:lnTo>
                <a:lnTo>
                  <a:pt x="116" y="702"/>
                </a:lnTo>
                <a:lnTo>
                  <a:pt x="112" y="694"/>
                </a:lnTo>
                <a:lnTo>
                  <a:pt x="112" y="686"/>
                </a:lnTo>
                <a:lnTo>
                  <a:pt x="112" y="678"/>
                </a:lnTo>
                <a:lnTo>
                  <a:pt x="108" y="667"/>
                </a:lnTo>
                <a:lnTo>
                  <a:pt x="104" y="659"/>
                </a:lnTo>
                <a:lnTo>
                  <a:pt x="100" y="651"/>
                </a:lnTo>
                <a:lnTo>
                  <a:pt x="92" y="639"/>
                </a:lnTo>
                <a:lnTo>
                  <a:pt x="84" y="631"/>
                </a:lnTo>
                <a:lnTo>
                  <a:pt x="76" y="619"/>
                </a:lnTo>
                <a:lnTo>
                  <a:pt x="64" y="607"/>
                </a:lnTo>
                <a:lnTo>
                  <a:pt x="52" y="595"/>
                </a:lnTo>
                <a:lnTo>
                  <a:pt x="52" y="595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2" name="Freeform 44"/>
          <p:cNvSpPr>
            <a:spLocks/>
          </p:cNvSpPr>
          <p:nvPr/>
        </p:nvSpPr>
        <p:spPr bwMode="auto">
          <a:xfrm>
            <a:off x="4946768" y="1441169"/>
            <a:ext cx="2373876" cy="507171"/>
          </a:xfrm>
          <a:custGeom>
            <a:avLst/>
            <a:gdLst>
              <a:gd name="T0" fmla="*/ 851 w 894"/>
              <a:gd name="T1" fmla="*/ 103 h 191"/>
              <a:gd name="T2" fmla="*/ 815 w 894"/>
              <a:gd name="T3" fmla="*/ 103 h 191"/>
              <a:gd name="T4" fmla="*/ 763 w 894"/>
              <a:gd name="T5" fmla="*/ 99 h 191"/>
              <a:gd name="T6" fmla="*/ 704 w 894"/>
              <a:gd name="T7" fmla="*/ 99 h 191"/>
              <a:gd name="T8" fmla="*/ 656 w 894"/>
              <a:gd name="T9" fmla="*/ 103 h 191"/>
              <a:gd name="T10" fmla="*/ 616 w 894"/>
              <a:gd name="T11" fmla="*/ 107 h 191"/>
              <a:gd name="T12" fmla="*/ 568 w 894"/>
              <a:gd name="T13" fmla="*/ 111 h 191"/>
              <a:gd name="T14" fmla="*/ 513 w 894"/>
              <a:gd name="T15" fmla="*/ 119 h 191"/>
              <a:gd name="T16" fmla="*/ 421 w 894"/>
              <a:gd name="T17" fmla="*/ 131 h 191"/>
              <a:gd name="T18" fmla="*/ 294 w 894"/>
              <a:gd name="T19" fmla="*/ 151 h 191"/>
              <a:gd name="T20" fmla="*/ 191 w 894"/>
              <a:gd name="T21" fmla="*/ 171 h 191"/>
              <a:gd name="T22" fmla="*/ 139 w 894"/>
              <a:gd name="T23" fmla="*/ 183 h 191"/>
              <a:gd name="T24" fmla="*/ 100 w 894"/>
              <a:gd name="T25" fmla="*/ 191 h 191"/>
              <a:gd name="T26" fmla="*/ 76 w 894"/>
              <a:gd name="T27" fmla="*/ 191 h 191"/>
              <a:gd name="T28" fmla="*/ 64 w 894"/>
              <a:gd name="T29" fmla="*/ 191 h 191"/>
              <a:gd name="T30" fmla="*/ 56 w 894"/>
              <a:gd name="T31" fmla="*/ 187 h 191"/>
              <a:gd name="T32" fmla="*/ 44 w 894"/>
              <a:gd name="T33" fmla="*/ 175 h 191"/>
              <a:gd name="T34" fmla="*/ 20 w 894"/>
              <a:gd name="T35" fmla="*/ 155 h 191"/>
              <a:gd name="T36" fmla="*/ 8 w 894"/>
              <a:gd name="T37" fmla="*/ 143 h 191"/>
              <a:gd name="T38" fmla="*/ 4 w 894"/>
              <a:gd name="T39" fmla="*/ 131 h 191"/>
              <a:gd name="T40" fmla="*/ 0 w 894"/>
              <a:gd name="T41" fmla="*/ 127 h 191"/>
              <a:gd name="T42" fmla="*/ 4 w 894"/>
              <a:gd name="T43" fmla="*/ 119 h 191"/>
              <a:gd name="T44" fmla="*/ 16 w 894"/>
              <a:gd name="T45" fmla="*/ 119 h 191"/>
              <a:gd name="T46" fmla="*/ 36 w 894"/>
              <a:gd name="T47" fmla="*/ 115 h 191"/>
              <a:gd name="T48" fmla="*/ 64 w 894"/>
              <a:gd name="T49" fmla="*/ 115 h 191"/>
              <a:gd name="T50" fmla="*/ 112 w 894"/>
              <a:gd name="T51" fmla="*/ 111 h 191"/>
              <a:gd name="T52" fmla="*/ 187 w 894"/>
              <a:gd name="T53" fmla="*/ 103 h 191"/>
              <a:gd name="T54" fmla="*/ 231 w 894"/>
              <a:gd name="T55" fmla="*/ 96 h 191"/>
              <a:gd name="T56" fmla="*/ 322 w 894"/>
              <a:gd name="T57" fmla="*/ 80 h 191"/>
              <a:gd name="T58" fmla="*/ 402 w 894"/>
              <a:gd name="T59" fmla="*/ 68 h 191"/>
              <a:gd name="T60" fmla="*/ 485 w 894"/>
              <a:gd name="T61" fmla="*/ 52 h 191"/>
              <a:gd name="T62" fmla="*/ 596 w 894"/>
              <a:gd name="T63" fmla="*/ 32 h 191"/>
              <a:gd name="T64" fmla="*/ 684 w 894"/>
              <a:gd name="T65" fmla="*/ 16 h 191"/>
              <a:gd name="T66" fmla="*/ 731 w 894"/>
              <a:gd name="T67" fmla="*/ 4 h 191"/>
              <a:gd name="T68" fmla="*/ 767 w 894"/>
              <a:gd name="T69" fmla="*/ 0 h 191"/>
              <a:gd name="T70" fmla="*/ 791 w 894"/>
              <a:gd name="T71" fmla="*/ 0 h 191"/>
              <a:gd name="T72" fmla="*/ 815 w 894"/>
              <a:gd name="T73" fmla="*/ 8 h 191"/>
              <a:gd name="T74" fmla="*/ 847 w 894"/>
              <a:gd name="T75" fmla="*/ 24 h 191"/>
              <a:gd name="T76" fmla="*/ 874 w 894"/>
              <a:gd name="T77" fmla="*/ 44 h 191"/>
              <a:gd name="T78" fmla="*/ 890 w 894"/>
              <a:gd name="T79" fmla="*/ 60 h 191"/>
              <a:gd name="T80" fmla="*/ 894 w 894"/>
              <a:gd name="T81" fmla="*/ 80 h 191"/>
              <a:gd name="T82" fmla="*/ 886 w 894"/>
              <a:gd name="T83" fmla="*/ 92 h 191"/>
              <a:gd name="T84" fmla="*/ 874 w 894"/>
              <a:gd name="T85" fmla="*/ 99 h 191"/>
              <a:gd name="T86" fmla="*/ 866 w 894"/>
              <a:gd name="T87" fmla="*/ 99 h 1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894" h="191">
                <a:moveTo>
                  <a:pt x="866" y="99"/>
                </a:moveTo>
                <a:lnTo>
                  <a:pt x="851" y="103"/>
                </a:lnTo>
                <a:lnTo>
                  <a:pt x="835" y="103"/>
                </a:lnTo>
                <a:lnTo>
                  <a:pt x="815" y="103"/>
                </a:lnTo>
                <a:lnTo>
                  <a:pt x="791" y="99"/>
                </a:lnTo>
                <a:lnTo>
                  <a:pt x="763" y="99"/>
                </a:lnTo>
                <a:lnTo>
                  <a:pt x="735" y="99"/>
                </a:lnTo>
                <a:lnTo>
                  <a:pt x="704" y="99"/>
                </a:lnTo>
                <a:lnTo>
                  <a:pt x="672" y="99"/>
                </a:lnTo>
                <a:lnTo>
                  <a:pt x="656" y="103"/>
                </a:lnTo>
                <a:lnTo>
                  <a:pt x="636" y="103"/>
                </a:lnTo>
                <a:lnTo>
                  <a:pt x="616" y="107"/>
                </a:lnTo>
                <a:lnTo>
                  <a:pt x="592" y="111"/>
                </a:lnTo>
                <a:lnTo>
                  <a:pt x="568" y="111"/>
                </a:lnTo>
                <a:lnTo>
                  <a:pt x="541" y="115"/>
                </a:lnTo>
                <a:lnTo>
                  <a:pt x="513" y="119"/>
                </a:lnTo>
                <a:lnTo>
                  <a:pt x="485" y="123"/>
                </a:lnTo>
                <a:lnTo>
                  <a:pt x="421" y="131"/>
                </a:lnTo>
                <a:lnTo>
                  <a:pt x="358" y="143"/>
                </a:lnTo>
                <a:lnTo>
                  <a:pt x="294" y="151"/>
                </a:lnTo>
                <a:lnTo>
                  <a:pt x="227" y="163"/>
                </a:lnTo>
                <a:lnTo>
                  <a:pt x="191" y="171"/>
                </a:lnTo>
                <a:lnTo>
                  <a:pt x="163" y="179"/>
                </a:lnTo>
                <a:lnTo>
                  <a:pt x="139" y="183"/>
                </a:lnTo>
                <a:lnTo>
                  <a:pt x="120" y="187"/>
                </a:lnTo>
                <a:lnTo>
                  <a:pt x="100" y="191"/>
                </a:lnTo>
                <a:lnTo>
                  <a:pt x="88" y="191"/>
                </a:lnTo>
                <a:lnTo>
                  <a:pt x="76" y="191"/>
                </a:lnTo>
                <a:lnTo>
                  <a:pt x="72" y="191"/>
                </a:lnTo>
                <a:lnTo>
                  <a:pt x="64" y="191"/>
                </a:lnTo>
                <a:lnTo>
                  <a:pt x="60" y="187"/>
                </a:lnTo>
                <a:lnTo>
                  <a:pt x="56" y="187"/>
                </a:lnTo>
                <a:lnTo>
                  <a:pt x="48" y="183"/>
                </a:lnTo>
                <a:lnTo>
                  <a:pt x="44" y="175"/>
                </a:lnTo>
                <a:lnTo>
                  <a:pt x="36" y="171"/>
                </a:lnTo>
                <a:lnTo>
                  <a:pt x="20" y="155"/>
                </a:lnTo>
                <a:lnTo>
                  <a:pt x="16" y="147"/>
                </a:lnTo>
                <a:lnTo>
                  <a:pt x="8" y="143"/>
                </a:lnTo>
                <a:lnTo>
                  <a:pt x="4" y="135"/>
                </a:lnTo>
                <a:lnTo>
                  <a:pt x="4" y="131"/>
                </a:lnTo>
                <a:lnTo>
                  <a:pt x="0" y="127"/>
                </a:lnTo>
                <a:lnTo>
                  <a:pt x="0" y="127"/>
                </a:lnTo>
                <a:lnTo>
                  <a:pt x="0" y="123"/>
                </a:lnTo>
                <a:lnTo>
                  <a:pt x="4" y="119"/>
                </a:lnTo>
                <a:lnTo>
                  <a:pt x="8" y="119"/>
                </a:lnTo>
                <a:lnTo>
                  <a:pt x="16" y="119"/>
                </a:lnTo>
                <a:lnTo>
                  <a:pt x="24" y="119"/>
                </a:lnTo>
                <a:lnTo>
                  <a:pt x="36" y="115"/>
                </a:lnTo>
                <a:lnTo>
                  <a:pt x="48" y="115"/>
                </a:lnTo>
                <a:lnTo>
                  <a:pt x="64" y="115"/>
                </a:lnTo>
                <a:lnTo>
                  <a:pt x="80" y="115"/>
                </a:lnTo>
                <a:lnTo>
                  <a:pt x="112" y="111"/>
                </a:lnTo>
                <a:lnTo>
                  <a:pt x="147" y="111"/>
                </a:lnTo>
                <a:lnTo>
                  <a:pt x="187" y="103"/>
                </a:lnTo>
                <a:lnTo>
                  <a:pt x="207" y="99"/>
                </a:lnTo>
                <a:lnTo>
                  <a:pt x="231" y="96"/>
                </a:lnTo>
                <a:lnTo>
                  <a:pt x="275" y="88"/>
                </a:lnTo>
                <a:lnTo>
                  <a:pt x="322" y="80"/>
                </a:lnTo>
                <a:lnTo>
                  <a:pt x="374" y="72"/>
                </a:lnTo>
                <a:lnTo>
                  <a:pt x="402" y="68"/>
                </a:lnTo>
                <a:lnTo>
                  <a:pt x="429" y="64"/>
                </a:lnTo>
                <a:lnTo>
                  <a:pt x="485" y="52"/>
                </a:lnTo>
                <a:lnTo>
                  <a:pt x="541" y="44"/>
                </a:lnTo>
                <a:lnTo>
                  <a:pt x="596" y="32"/>
                </a:lnTo>
                <a:lnTo>
                  <a:pt x="656" y="20"/>
                </a:lnTo>
                <a:lnTo>
                  <a:pt x="684" y="16"/>
                </a:lnTo>
                <a:lnTo>
                  <a:pt x="708" y="8"/>
                </a:lnTo>
                <a:lnTo>
                  <a:pt x="731" y="4"/>
                </a:lnTo>
                <a:lnTo>
                  <a:pt x="747" y="4"/>
                </a:lnTo>
                <a:lnTo>
                  <a:pt x="767" y="0"/>
                </a:lnTo>
                <a:lnTo>
                  <a:pt x="779" y="0"/>
                </a:lnTo>
                <a:lnTo>
                  <a:pt x="791" y="0"/>
                </a:lnTo>
                <a:lnTo>
                  <a:pt x="799" y="4"/>
                </a:lnTo>
                <a:lnTo>
                  <a:pt x="815" y="8"/>
                </a:lnTo>
                <a:lnTo>
                  <a:pt x="831" y="16"/>
                </a:lnTo>
                <a:lnTo>
                  <a:pt x="847" y="24"/>
                </a:lnTo>
                <a:lnTo>
                  <a:pt x="858" y="32"/>
                </a:lnTo>
                <a:lnTo>
                  <a:pt x="874" y="44"/>
                </a:lnTo>
                <a:lnTo>
                  <a:pt x="882" y="52"/>
                </a:lnTo>
                <a:lnTo>
                  <a:pt x="890" y="60"/>
                </a:lnTo>
                <a:lnTo>
                  <a:pt x="894" y="72"/>
                </a:lnTo>
                <a:lnTo>
                  <a:pt x="894" y="80"/>
                </a:lnTo>
                <a:lnTo>
                  <a:pt x="890" y="88"/>
                </a:lnTo>
                <a:lnTo>
                  <a:pt x="886" y="92"/>
                </a:lnTo>
                <a:lnTo>
                  <a:pt x="882" y="96"/>
                </a:lnTo>
                <a:lnTo>
                  <a:pt x="874" y="99"/>
                </a:lnTo>
                <a:lnTo>
                  <a:pt x="866" y="99"/>
                </a:lnTo>
                <a:lnTo>
                  <a:pt x="866" y="99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4" name="Freeform 41">
            <a:extLst>
              <a:ext uri="{FF2B5EF4-FFF2-40B4-BE49-F238E27FC236}">
                <a16:creationId xmlns:a16="http://schemas.microsoft.com/office/drawing/2014/main" id="{2217E5F3-C1AD-420A-BDDE-32AE3CD928F7}"/>
              </a:ext>
            </a:extLst>
          </p:cNvPr>
          <p:cNvSpPr>
            <a:spLocks/>
          </p:cNvSpPr>
          <p:nvPr/>
        </p:nvSpPr>
        <p:spPr bwMode="auto">
          <a:xfrm>
            <a:off x="2723434" y="5025577"/>
            <a:ext cx="827579" cy="758428"/>
          </a:xfrm>
          <a:custGeom>
            <a:avLst/>
            <a:gdLst>
              <a:gd name="T0" fmla="*/ 0 w 236"/>
              <a:gd name="T1" fmla="*/ 16 h 152"/>
              <a:gd name="T2" fmla="*/ 0 w 236"/>
              <a:gd name="T3" fmla="*/ 12 h 152"/>
              <a:gd name="T4" fmla="*/ 0 w 236"/>
              <a:gd name="T5" fmla="*/ 8 h 152"/>
              <a:gd name="T6" fmla="*/ 4 w 236"/>
              <a:gd name="T7" fmla="*/ 4 h 152"/>
              <a:gd name="T8" fmla="*/ 12 w 236"/>
              <a:gd name="T9" fmla="*/ 0 h 152"/>
              <a:gd name="T10" fmla="*/ 16 w 236"/>
              <a:gd name="T11" fmla="*/ 0 h 152"/>
              <a:gd name="T12" fmla="*/ 20 w 236"/>
              <a:gd name="T13" fmla="*/ 0 h 152"/>
              <a:gd name="T14" fmla="*/ 28 w 236"/>
              <a:gd name="T15" fmla="*/ 4 h 152"/>
              <a:gd name="T16" fmla="*/ 40 w 236"/>
              <a:gd name="T17" fmla="*/ 8 h 152"/>
              <a:gd name="T18" fmla="*/ 52 w 236"/>
              <a:gd name="T19" fmla="*/ 12 h 152"/>
              <a:gd name="T20" fmla="*/ 68 w 236"/>
              <a:gd name="T21" fmla="*/ 16 h 152"/>
              <a:gd name="T22" fmla="*/ 84 w 236"/>
              <a:gd name="T23" fmla="*/ 24 h 152"/>
              <a:gd name="T24" fmla="*/ 104 w 236"/>
              <a:gd name="T25" fmla="*/ 32 h 152"/>
              <a:gd name="T26" fmla="*/ 124 w 236"/>
              <a:gd name="T27" fmla="*/ 36 h 152"/>
              <a:gd name="T28" fmla="*/ 140 w 236"/>
              <a:gd name="T29" fmla="*/ 44 h 152"/>
              <a:gd name="T30" fmla="*/ 156 w 236"/>
              <a:gd name="T31" fmla="*/ 52 h 152"/>
              <a:gd name="T32" fmla="*/ 168 w 236"/>
              <a:gd name="T33" fmla="*/ 56 h 152"/>
              <a:gd name="T34" fmla="*/ 180 w 236"/>
              <a:gd name="T35" fmla="*/ 60 h 152"/>
              <a:gd name="T36" fmla="*/ 188 w 236"/>
              <a:gd name="T37" fmla="*/ 64 h 152"/>
              <a:gd name="T38" fmla="*/ 196 w 236"/>
              <a:gd name="T39" fmla="*/ 68 h 152"/>
              <a:gd name="T40" fmla="*/ 204 w 236"/>
              <a:gd name="T41" fmla="*/ 72 h 152"/>
              <a:gd name="T42" fmla="*/ 212 w 236"/>
              <a:gd name="T43" fmla="*/ 80 h 152"/>
              <a:gd name="T44" fmla="*/ 220 w 236"/>
              <a:gd name="T45" fmla="*/ 84 h 152"/>
              <a:gd name="T46" fmla="*/ 224 w 236"/>
              <a:gd name="T47" fmla="*/ 96 h 152"/>
              <a:gd name="T48" fmla="*/ 232 w 236"/>
              <a:gd name="T49" fmla="*/ 104 h 152"/>
              <a:gd name="T50" fmla="*/ 232 w 236"/>
              <a:gd name="T51" fmla="*/ 112 h 152"/>
              <a:gd name="T52" fmla="*/ 236 w 236"/>
              <a:gd name="T53" fmla="*/ 124 h 152"/>
              <a:gd name="T54" fmla="*/ 236 w 236"/>
              <a:gd name="T55" fmla="*/ 132 h 152"/>
              <a:gd name="T56" fmla="*/ 236 w 236"/>
              <a:gd name="T57" fmla="*/ 136 h 152"/>
              <a:gd name="T58" fmla="*/ 232 w 236"/>
              <a:gd name="T59" fmla="*/ 144 h 152"/>
              <a:gd name="T60" fmla="*/ 228 w 236"/>
              <a:gd name="T61" fmla="*/ 148 h 152"/>
              <a:gd name="T62" fmla="*/ 224 w 236"/>
              <a:gd name="T63" fmla="*/ 152 h 152"/>
              <a:gd name="T64" fmla="*/ 220 w 236"/>
              <a:gd name="T65" fmla="*/ 152 h 152"/>
              <a:gd name="T66" fmla="*/ 212 w 236"/>
              <a:gd name="T67" fmla="*/ 152 h 152"/>
              <a:gd name="T68" fmla="*/ 200 w 236"/>
              <a:gd name="T69" fmla="*/ 148 h 152"/>
              <a:gd name="T70" fmla="*/ 188 w 236"/>
              <a:gd name="T71" fmla="*/ 144 h 152"/>
              <a:gd name="T72" fmla="*/ 176 w 236"/>
              <a:gd name="T73" fmla="*/ 136 h 152"/>
              <a:gd name="T74" fmla="*/ 168 w 236"/>
              <a:gd name="T75" fmla="*/ 132 h 152"/>
              <a:gd name="T76" fmla="*/ 160 w 236"/>
              <a:gd name="T77" fmla="*/ 128 h 152"/>
              <a:gd name="T78" fmla="*/ 148 w 236"/>
              <a:gd name="T79" fmla="*/ 124 h 152"/>
              <a:gd name="T80" fmla="*/ 136 w 236"/>
              <a:gd name="T81" fmla="*/ 116 h 152"/>
              <a:gd name="T82" fmla="*/ 124 w 236"/>
              <a:gd name="T83" fmla="*/ 108 h 152"/>
              <a:gd name="T84" fmla="*/ 112 w 236"/>
              <a:gd name="T85" fmla="*/ 100 h 152"/>
              <a:gd name="T86" fmla="*/ 96 w 236"/>
              <a:gd name="T87" fmla="*/ 88 h 152"/>
              <a:gd name="T88" fmla="*/ 76 w 236"/>
              <a:gd name="T89" fmla="*/ 76 h 152"/>
              <a:gd name="T90" fmla="*/ 60 w 236"/>
              <a:gd name="T91" fmla="*/ 64 h 152"/>
              <a:gd name="T92" fmla="*/ 44 w 236"/>
              <a:gd name="T93" fmla="*/ 56 h 152"/>
              <a:gd name="T94" fmla="*/ 32 w 236"/>
              <a:gd name="T95" fmla="*/ 48 h 152"/>
              <a:gd name="T96" fmla="*/ 24 w 236"/>
              <a:gd name="T97" fmla="*/ 40 h 152"/>
              <a:gd name="T98" fmla="*/ 12 w 236"/>
              <a:gd name="T99" fmla="*/ 32 h 152"/>
              <a:gd name="T100" fmla="*/ 8 w 236"/>
              <a:gd name="T101" fmla="*/ 24 h 152"/>
              <a:gd name="T102" fmla="*/ 4 w 236"/>
              <a:gd name="T103" fmla="*/ 20 h 152"/>
              <a:gd name="T104" fmla="*/ 0 w 236"/>
              <a:gd name="T105" fmla="*/ 16 h 152"/>
              <a:gd name="T106" fmla="*/ 0 w 236"/>
              <a:gd name="T107" fmla="*/ 16 h 1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36" h="152">
                <a:moveTo>
                  <a:pt x="0" y="16"/>
                </a:moveTo>
                <a:lnTo>
                  <a:pt x="0" y="12"/>
                </a:lnTo>
                <a:lnTo>
                  <a:pt x="0" y="8"/>
                </a:lnTo>
                <a:lnTo>
                  <a:pt x="4" y="4"/>
                </a:lnTo>
                <a:lnTo>
                  <a:pt x="12" y="0"/>
                </a:lnTo>
                <a:lnTo>
                  <a:pt x="16" y="0"/>
                </a:lnTo>
                <a:lnTo>
                  <a:pt x="20" y="0"/>
                </a:lnTo>
                <a:lnTo>
                  <a:pt x="28" y="4"/>
                </a:lnTo>
                <a:lnTo>
                  <a:pt x="40" y="8"/>
                </a:lnTo>
                <a:lnTo>
                  <a:pt x="52" y="12"/>
                </a:lnTo>
                <a:lnTo>
                  <a:pt x="68" y="16"/>
                </a:lnTo>
                <a:lnTo>
                  <a:pt x="84" y="24"/>
                </a:lnTo>
                <a:lnTo>
                  <a:pt x="104" y="32"/>
                </a:lnTo>
                <a:lnTo>
                  <a:pt x="124" y="36"/>
                </a:lnTo>
                <a:lnTo>
                  <a:pt x="140" y="44"/>
                </a:lnTo>
                <a:lnTo>
                  <a:pt x="156" y="52"/>
                </a:lnTo>
                <a:lnTo>
                  <a:pt x="168" y="56"/>
                </a:lnTo>
                <a:lnTo>
                  <a:pt x="180" y="60"/>
                </a:lnTo>
                <a:lnTo>
                  <a:pt x="188" y="64"/>
                </a:lnTo>
                <a:lnTo>
                  <a:pt x="196" y="68"/>
                </a:lnTo>
                <a:lnTo>
                  <a:pt x="204" y="72"/>
                </a:lnTo>
                <a:lnTo>
                  <a:pt x="212" y="80"/>
                </a:lnTo>
                <a:lnTo>
                  <a:pt x="220" y="84"/>
                </a:lnTo>
                <a:lnTo>
                  <a:pt x="224" y="96"/>
                </a:lnTo>
                <a:lnTo>
                  <a:pt x="232" y="104"/>
                </a:lnTo>
                <a:lnTo>
                  <a:pt x="232" y="112"/>
                </a:lnTo>
                <a:lnTo>
                  <a:pt x="236" y="124"/>
                </a:lnTo>
                <a:lnTo>
                  <a:pt x="236" y="132"/>
                </a:lnTo>
                <a:lnTo>
                  <a:pt x="236" y="136"/>
                </a:lnTo>
                <a:lnTo>
                  <a:pt x="232" y="144"/>
                </a:lnTo>
                <a:lnTo>
                  <a:pt x="228" y="148"/>
                </a:lnTo>
                <a:lnTo>
                  <a:pt x="224" y="152"/>
                </a:lnTo>
                <a:lnTo>
                  <a:pt x="220" y="152"/>
                </a:lnTo>
                <a:lnTo>
                  <a:pt x="212" y="152"/>
                </a:lnTo>
                <a:lnTo>
                  <a:pt x="200" y="148"/>
                </a:lnTo>
                <a:lnTo>
                  <a:pt x="188" y="144"/>
                </a:lnTo>
                <a:lnTo>
                  <a:pt x="176" y="136"/>
                </a:lnTo>
                <a:lnTo>
                  <a:pt x="168" y="132"/>
                </a:lnTo>
                <a:lnTo>
                  <a:pt x="160" y="128"/>
                </a:lnTo>
                <a:lnTo>
                  <a:pt x="148" y="124"/>
                </a:lnTo>
                <a:lnTo>
                  <a:pt x="136" y="116"/>
                </a:lnTo>
                <a:lnTo>
                  <a:pt x="124" y="108"/>
                </a:lnTo>
                <a:lnTo>
                  <a:pt x="112" y="100"/>
                </a:lnTo>
                <a:lnTo>
                  <a:pt x="96" y="88"/>
                </a:lnTo>
                <a:lnTo>
                  <a:pt x="76" y="76"/>
                </a:lnTo>
                <a:lnTo>
                  <a:pt x="60" y="64"/>
                </a:lnTo>
                <a:lnTo>
                  <a:pt x="44" y="56"/>
                </a:lnTo>
                <a:lnTo>
                  <a:pt x="32" y="48"/>
                </a:lnTo>
                <a:lnTo>
                  <a:pt x="24" y="40"/>
                </a:lnTo>
                <a:lnTo>
                  <a:pt x="12" y="32"/>
                </a:lnTo>
                <a:lnTo>
                  <a:pt x="8" y="24"/>
                </a:lnTo>
                <a:lnTo>
                  <a:pt x="4" y="20"/>
                </a:lnTo>
                <a:lnTo>
                  <a:pt x="0" y="16"/>
                </a:lnTo>
                <a:lnTo>
                  <a:pt x="0" y="16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5" name="Freeform 42">
            <a:extLst>
              <a:ext uri="{FF2B5EF4-FFF2-40B4-BE49-F238E27FC236}">
                <a16:creationId xmlns:a16="http://schemas.microsoft.com/office/drawing/2014/main" id="{88A2AE23-A6E8-4C8E-80A6-FCF08710CA58}"/>
              </a:ext>
            </a:extLst>
          </p:cNvPr>
          <p:cNvSpPr>
            <a:spLocks/>
          </p:cNvSpPr>
          <p:nvPr/>
        </p:nvSpPr>
        <p:spPr bwMode="auto">
          <a:xfrm>
            <a:off x="1573240" y="4147397"/>
            <a:ext cx="1907640" cy="439090"/>
          </a:xfrm>
          <a:custGeom>
            <a:avLst/>
            <a:gdLst>
              <a:gd name="T0" fmla="*/ 272 w 544"/>
              <a:gd name="T1" fmla="*/ 64 h 88"/>
              <a:gd name="T2" fmla="*/ 232 w 544"/>
              <a:gd name="T3" fmla="*/ 68 h 88"/>
              <a:gd name="T4" fmla="*/ 200 w 544"/>
              <a:gd name="T5" fmla="*/ 72 h 88"/>
              <a:gd name="T6" fmla="*/ 176 w 544"/>
              <a:gd name="T7" fmla="*/ 76 h 88"/>
              <a:gd name="T8" fmla="*/ 156 w 544"/>
              <a:gd name="T9" fmla="*/ 76 h 88"/>
              <a:gd name="T10" fmla="*/ 140 w 544"/>
              <a:gd name="T11" fmla="*/ 80 h 88"/>
              <a:gd name="T12" fmla="*/ 124 w 544"/>
              <a:gd name="T13" fmla="*/ 84 h 88"/>
              <a:gd name="T14" fmla="*/ 112 w 544"/>
              <a:gd name="T15" fmla="*/ 88 h 88"/>
              <a:gd name="T16" fmla="*/ 92 w 544"/>
              <a:gd name="T17" fmla="*/ 88 h 88"/>
              <a:gd name="T18" fmla="*/ 64 w 544"/>
              <a:gd name="T19" fmla="*/ 84 h 88"/>
              <a:gd name="T20" fmla="*/ 40 w 544"/>
              <a:gd name="T21" fmla="*/ 80 h 88"/>
              <a:gd name="T22" fmla="*/ 12 w 544"/>
              <a:gd name="T23" fmla="*/ 68 h 88"/>
              <a:gd name="T24" fmla="*/ 0 w 544"/>
              <a:gd name="T25" fmla="*/ 60 h 88"/>
              <a:gd name="T26" fmla="*/ 0 w 544"/>
              <a:gd name="T27" fmla="*/ 56 h 88"/>
              <a:gd name="T28" fmla="*/ 8 w 544"/>
              <a:gd name="T29" fmla="*/ 52 h 88"/>
              <a:gd name="T30" fmla="*/ 16 w 544"/>
              <a:gd name="T31" fmla="*/ 52 h 88"/>
              <a:gd name="T32" fmla="*/ 32 w 544"/>
              <a:gd name="T33" fmla="*/ 52 h 88"/>
              <a:gd name="T34" fmla="*/ 48 w 544"/>
              <a:gd name="T35" fmla="*/ 48 h 88"/>
              <a:gd name="T36" fmla="*/ 76 w 544"/>
              <a:gd name="T37" fmla="*/ 48 h 88"/>
              <a:gd name="T38" fmla="*/ 104 w 544"/>
              <a:gd name="T39" fmla="*/ 44 h 88"/>
              <a:gd name="T40" fmla="*/ 144 w 544"/>
              <a:gd name="T41" fmla="*/ 40 h 88"/>
              <a:gd name="T42" fmla="*/ 188 w 544"/>
              <a:gd name="T43" fmla="*/ 36 h 88"/>
              <a:gd name="T44" fmla="*/ 244 w 544"/>
              <a:gd name="T45" fmla="*/ 28 h 88"/>
              <a:gd name="T46" fmla="*/ 300 w 544"/>
              <a:gd name="T47" fmla="*/ 20 h 88"/>
              <a:gd name="T48" fmla="*/ 348 w 544"/>
              <a:gd name="T49" fmla="*/ 16 h 88"/>
              <a:gd name="T50" fmla="*/ 384 w 544"/>
              <a:gd name="T51" fmla="*/ 8 h 88"/>
              <a:gd name="T52" fmla="*/ 408 w 544"/>
              <a:gd name="T53" fmla="*/ 4 h 88"/>
              <a:gd name="T54" fmla="*/ 428 w 544"/>
              <a:gd name="T55" fmla="*/ 0 h 88"/>
              <a:gd name="T56" fmla="*/ 448 w 544"/>
              <a:gd name="T57" fmla="*/ 0 h 88"/>
              <a:gd name="T58" fmla="*/ 468 w 544"/>
              <a:gd name="T59" fmla="*/ 0 h 88"/>
              <a:gd name="T60" fmla="*/ 496 w 544"/>
              <a:gd name="T61" fmla="*/ 4 h 88"/>
              <a:gd name="T62" fmla="*/ 524 w 544"/>
              <a:gd name="T63" fmla="*/ 12 h 88"/>
              <a:gd name="T64" fmla="*/ 540 w 544"/>
              <a:gd name="T65" fmla="*/ 20 h 88"/>
              <a:gd name="T66" fmla="*/ 544 w 544"/>
              <a:gd name="T67" fmla="*/ 28 h 88"/>
              <a:gd name="T68" fmla="*/ 544 w 544"/>
              <a:gd name="T69" fmla="*/ 36 h 88"/>
              <a:gd name="T70" fmla="*/ 532 w 544"/>
              <a:gd name="T71" fmla="*/ 44 h 88"/>
              <a:gd name="T72" fmla="*/ 520 w 544"/>
              <a:gd name="T73" fmla="*/ 44 h 88"/>
              <a:gd name="T74" fmla="*/ 504 w 544"/>
              <a:gd name="T75" fmla="*/ 48 h 88"/>
              <a:gd name="T76" fmla="*/ 484 w 544"/>
              <a:gd name="T77" fmla="*/ 48 h 88"/>
              <a:gd name="T78" fmla="*/ 460 w 544"/>
              <a:gd name="T79" fmla="*/ 48 h 88"/>
              <a:gd name="T80" fmla="*/ 416 w 544"/>
              <a:gd name="T81" fmla="*/ 48 h 88"/>
              <a:gd name="T82" fmla="*/ 360 w 544"/>
              <a:gd name="T83" fmla="*/ 56 h 88"/>
              <a:gd name="T84" fmla="*/ 316 w 544"/>
              <a:gd name="T85" fmla="*/ 60 h 88"/>
              <a:gd name="T86" fmla="*/ 296 w 544"/>
              <a:gd name="T87" fmla="*/ 60 h 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544" h="88">
                <a:moveTo>
                  <a:pt x="296" y="60"/>
                </a:moveTo>
                <a:lnTo>
                  <a:pt x="272" y="64"/>
                </a:lnTo>
                <a:lnTo>
                  <a:pt x="252" y="64"/>
                </a:lnTo>
                <a:lnTo>
                  <a:pt x="232" y="68"/>
                </a:lnTo>
                <a:lnTo>
                  <a:pt x="216" y="72"/>
                </a:lnTo>
                <a:lnTo>
                  <a:pt x="200" y="72"/>
                </a:lnTo>
                <a:lnTo>
                  <a:pt x="188" y="72"/>
                </a:lnTo>
                <a:lnTo>
                  <a:pt x="176" y="76"/>
                </a:lnTo>
                <a:lnTo>
                  <a:pt x="164" y="76"/>
                </a:lnTo>
                <a:lnTo>
                  <a:pt x="156" y="76"/>
                </a:lnTo>
                <a:lnTo>
                  <a:pt x="148" y="80"/>
                </a:lnTo>
                <a:lnTo>
                  <a:pt x="140" y="80"/>
                </a:lnTo>
                <a:lnTo>
                  <a:pt x="136" y="80"/>
                </a:lnTo>
                <a:lnTo>
                  <a:pt x="124" y="84"/>
                </a:lnTo>
                <a:lnTo>
                  <a:pt x="120" y="84"/>
                </a:lnTo>
                <a:lnTo>
                  <a:pt x="112" y="88"/>
                </a:lnTo>
                <a:lnTo>
                  <a:pt x="104" y="88"/>
                </a:lnTo>
                <a:lnTo>
                  <a:pt x="92" y="88"/>
                </a:lnTo>
                <a:lnTo>
                  <a:pt x="80" y="84"/>
                </a:lnTo>
                <a:lnTo>
                  <a:pt x="64" y="84"/>
                </a:lnTo>
                <a:lnTo>
                  <a:pt x="52" y="84"/>
                </a:lnTo>
                <a:lnTo>
                  <a:pt x="40" y="80"/>
                </a:lnTo>
                <a:lnTo>
                  <a:pt x="24" y="76"/>
                </a:lnTo>
                <a:lnTo>
                  <a:pt x="12" y="68"/>
                </a:lnTo>
                <a:lnTo>
                  <a:pt x="4" y="64"/>
                </a:lnTo>
                <a:lnTo>
                  <a:pt x="0" y="60"/>
                </a:lnTo>
                <a:lnTo>
                  <a:pt x="0" y="60"/>
                </a:lnTo>
                <a:lnTo>
                  <a:pt x="0" y="56"/>
                </a:lnTo>
                <a:lnTo>
                  <a:pt x="4" y="52"/>
                </a:lnTo>
                <a:lnTo>
                  <a:pt x="8" y="52"/>
                </a:lnTo>
                <a:lnTo>
                  <a:pt x="12" y="52"/>
                </a:lnTo>
                <a:lnTo>
                  <a:pt x="16" y="52"/>
                </a:lnTo>
                <a:lnTo>
                  <a:pt x="24" y="52"/>
                </a:lnTo>
                <a:lnTo>
                  <a:pt x="32" y="52"/>
                </a:lnTo>
                <a:lnTo>
                  <a:pt x="40" y="52"/>
                </a:lnTo>
                <a:lnTo>
                  <a:pt x="48" y="48"/>
                </a:lnTo>
                <a:lnTo>
                  <a:pt x="60" y="48"/>
                </a:lnTo>
                <a:lnTo>
                  <a:pt x="76" y="48"/>
                </a:lnTo>
                <a:lnTo>
                  <a:pt x="88" y="44"/>
                </a:lnTo>
                <a:lnTo>
                  <a:pt x="104" y="44"/>
                </a:lnTo>
                <a:lnTo>
                  <a:pt x="124" y="44"/>
                </a:lnTo>
                <a:lnTo>
                  <a:pt x="144" y="40"/>
                </a:lnTo>
                <a:lnTo>
                  <a:pt x="164" y="40"/>
                </a:lnTo>
                <a:lnTo>
                  <a:pt x="188" y="36"/>
                </a:lnTo>
                <a:lnTo>
                  <a:pt x="216" y="32"/>
                </a:lnTo>
                <a:lnTo>
                  <a:pt x="244" y="28"/>
                </a:lnTo>
                <a:lnTo>
                  <a:pt x="272" y="24"/>
                </a:lnTo>
                <a:lnTo>
                  <a:pt x="300" y="20"/>
                </a:lnTo>
                <a:lnTo>
                  <a:pt x="324" y="16"/>
                </a:lnTo>
                <a:lnTo>
                  <a:pt x="348" y="16"/>
                </a:lnTo>
                <a:lnTo>
                  <a:pt x="364" y="12"/>
                </a:lnTo>
                <a:lnTo>
                  <a:pt x="384" y="8"/>
                </a:lnTo>
                <a:lnTo>
                  <a:pt x="396" y="8"/>
                </a:lnTo>
                <a:lnTo>
                  <a:pt x="408" y="4"/>
                </a:lnTo>
                <a:lnTo>
                  <a:pt x="416" y="4"/>
                </a:lnTo>
                <a:lnTo>
                  <a:pt x="428" y="0"/>
                </a:lnTo>
                <a:lnTo>
                  <a:pt x="440" y="0"/>
                </a:lnTo>
                <a:lnTo>
                  <a:pt x="448" y="0"/>
                </a:lnTo>
                <a:lnTo>
                  <a:pt x="460" y="0"/>
                </a:lnTo>
                <a:lnTo>
                  <a:pt x="468" y="0"/>
                </a:lnTo>
                <a:lnTo>
                  <a:pt x="480" y="0"/>
                </a:lnTo>
                <a:lnTo>
                  <a:pt x="496" y="4"/>
                </a:lnTo>
                <a:lnTo>
                  <a:pt x="512" y="8"/>
                </a:lnTo>
                <a:lnTo>
                  <a:pt x="524" y="12"/>
                </a:lnTo>
                <a:lnTo>
                  <a:pt x="536" y="20"/>
                </a:lnTo>
                <a:lnTo>
                  <a:pt x="540" y="20"/>
                </a:lnTo>
                <a:lnTo>
                  <a:pt x="540" y="24"/>
                </a:lnTo>
                <a:lnTo>
                  <a:pt x="544" y="28"/>
                </a:lnTo>
                <a:lnTo>
                  <a:pt x="544" y="32"/>
                </a:lnTo>
                <a:lnTo>
                  <a:pt x="544" y="36"/>
                </a:lnTo>
                <a:lnTo>
                  <a:pt x="540" y="40"/>
                </a:lnTo>
                <a:lnTo>
                  <a:pt x="532" y="44"/>
                </a:lnTo>
                <a:lnTo>
                  <a:pt x="524" y="44"/>
                </a:lnTo>
                <a:lnTo>
                  <a:pt x="520" y="44"/>
                </a:lnTo>
                <a:lnTo>
                  <a:pt x="512" y="48"/>
                </a:lnTo>
                <a:lnTo>
                  <a:pt x="504" y="48"/>
                </a:lnTo>
                <a:lnTo>
                  <a:pt x="496" y="48"/>
                </a:lnTo>
                <a:lnTo>
                  <a:pt x="484" y="48"/>
                </a:lnTo>
                <a:lnTo>
                  <a:pt x="472" y="48"/>
                </a:lnTo>
                <a:lnTo>
                  <a:pt x="460" y="48"/>
                </a:lnTo>
                <a:lnTo>
                  <a:pt x="448" y="48"/>
                </a:lnTo>
                <a:lnTo>
                  <a:pt x="416" y="48"/>
                </a:lnTo>
                <a:lnTo>
                  <a:pt x="380" y="52"/>
                </a:lnTo>
                <a:lnTo>
                  <a:pt x="360" y="56"/>
                </a:lnTo>
                <a:lnTo>
                  <a:pt x="340" y="56"/>
                </a:lnTo>
                <a:lnTo>
                  <a:pt x="316" y="60"/>
                </a:lnTo>
                <a:lnTo>
                  <a:pt x="296" y="60"/>
                </a:lnTo>
                <a:lnTo>
                  <a:pt x="296" y="60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6" name="Freeform 43">
            <a:extLst>
              <a:ext uri="{FF2B5EF4-FFF2-40B4-BE49-F238E27FC236}">
                <a16:creationId xmlns:a16="http://schemas.microsoft.com/office/drawing/2014/main" id="{1201A03F-4F01-42FD-82A5-018418577433}"/>
              </a:ext>
            </a:extLst>
          </p:cNvPr>
          <p:cNvSpPr>
            <a:spLocks/>
          </p:cNvSpPr>
          <p:nvPr/>
        </p:nvSpPr>
        <p:spPr bwMode="auto">
          <a:xfrm>
            <a:off x="1390892" y="4327025"/>
            <a:ext cx="1472810" cy="1556773"/>
          </a:xfrm>
          <a:custGeom>
            <a:avLst/>
            <a:gdLst>
              <a:gd name="T0" fmla="*/ 404 w 420"/>
              <a:gd name="T1" fmla="*/ 28 h 312"/>
              <a:gd name="T2" fmla="*/ 416 w 420"/>
              <a:gd name="T3" fmla="*/ 40 h 312"/>
              <a:gd name="T4" fmla="*/ 420 w 420"/>
              <a:gd name="T5" fmla="*/ 48 h 312"/>
              <a:gd name="T6" fmla="*/ 412 w 420"/>
              <a:gd name="T7" fmla="*/ 60 h 312"/>
              <a:gd name="T8" fmla="*/ 400 w 420"/>
              <a:gd name="T9" fmla="*/ 68 h 312"/>
              <a:gd name="T10" fmla="*/ 388 w 420"/>
              <a:gd name="T11" fmla="*/ 76 h 312"/>
              <a:gd name="T12" fmla="*/ 368 w 420"/>
              <a:gd name="T13" fmla="*/ 96 h 312"/>
              <a:gd name="T14" fmla="*/ 344 w 420"/>
              <a:gd name="T15" fmla="*/ 120 h 312"/>
              <a:gd name="T16" fmla="*/ 296 w 420"/>
              <a:gd name="T17" fmla="*/ 164 h 312"/>
              <a:gd name="T18" fmla="*/ 232 w 420"/>
              <a:gd name="T19" fmla="*/ 216 h 312"/>
              <a:gd name="T20" fmla="*/ 168 w 420"/>
              <a:gd name="T21" fmla="*/ 252 h 312"/>
              <a:gd name="T22" fmla="*/ 100 w 420"/>
              <a:gd name="T23" fmla="*/ 284 h 312"/>
              <a:gd name="T24" fmla="*/ 52 w 420"/>
              <a:gd name="T25" fmla="*/ 300 h 312"/>
              <a:gd name="T26" fmla="*/ 28 w 420"/>
              <a:gd name="T27" fmla="*/ 308 h 312"/>
              <a:gd name="T28" fmla="*/ 12 w 420"/>
              <a:gd name="T29" fmla="*/ 312 h 312"/>
              <a:gd name="T30" fmla="*/ 4 w 420"/>
              <a:gd name="T31" fmla="*/ 312 h 312"/>
              <a:gd name="T32" fmla="*/ 0 w 420"/>
              <a:gd name="T33" fmla="*/ 304 h 312"/>
              <a:gd name="T34" fmla="*/ 4 w 420"/>
              <a:gd name="T35" fmla="*/ 300 h 312"/>
              <a:gd name="T36" fmla="*/ 20 w 420"/>
              <a:gd name="T37" fmla="*/ 288 h 312"/>
              <a:gd name="T38" fmla="*/ 40 w 420"/>
              <a:gd name="T39" fmla="*/ 276 h 312"/>
              <a:gd name="T40" fmla="*/ 80 w 420"/>
              <a:gd name="T41" fmla="*/ 256 h 312"/>
              <a:gd name="T42" fmla="*/ 136 w 420"/>
              <a:gd name="T43" fmla="*/ 224 h 312"/>
              <a:gd name="T44" fmla="*/ 188 w 420"/>
              <a:gd name="T45" fmla="*/ 188 h 312"/>
              <a:gd name="T46" fmla="*/ 236 w 420"/>
              <a:gd name="T47" fmla="*/ 152 h 312"/>
              <a:gd name="T48" fmla="*/ 272 w 420"/>
              <a:gd name="T49" fmla="*/ 116 h 312"/>
              <a:gd name="T50" fmla="*/ 304 w 420"/>
              <a:gd name="T51" fmla="*/ 84 h 312"/>
              <a:gd name="T52" fmla="*/ 328 w 420"/>
              <a:gd name="T53" fmla="*/ 56 h 312"/>
              <a:gd name="T54" fmla="*/ 336 w 420"/>
              <a:gd name="T55" fmla="*/ 32 h 312"/>
              <a:gd name="T56" fmla="*/ 332 w 420"/>
              <a:gd name="T57" fmla="*/ 20 h 312"/>
              <a:gd name="T58" fmla="*/ 336 w 420"/>
              <a:gd name="T59" fmla="*/ 8 h 312"/>
              <a:gd name="T60" fmla="*/ 344 w 420"/>
              <a:gd name="T61" fmla="*/ 0 h 312"/>
              <a:gd name="T62" fmla="*/ 356 w 420"/>
              <a:gd name="T63" fmla="*/ 0 h 312"/>
              <a:gd name="T64" fmla="*/ 372 w 420"/>
              <a:gd name="T65" fmla="*/ 4 h 312"/>
              <a:gd name="T66" fmla="*/ 388 w 420"/>
              <a:gd name="T67" fmla="*/ 16 h 312"/>
              <a:gd name="T68" fmla="*/ 396 w 420"/>
              <a:gd name="T69" fmla="*/ 24 h 3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420" h="312">
                <a:moveTo>
                  <a:pt x="396" y="24"/>
                </a:moveTo>
                <a:lnTo>
                  <a:pt x="404" y="28"/>
                </a:lnTo>
                <a:lnTo>
                  <a:pt x="412" y="36"/>
                </a:lnTo>
                <a:lnTo>
                  <a:pt x="416" y="40"/>
                </a:lnTo>
                <a:lnTo>
                  <a:pt x="420" y="44"/>
                </a:lnTo>
                <a:lnTo>
                  <a:pt x="420" y="48"/>
                </a:lnTo>
                <a:lnTo>
                  <a:pt x="416" y="52"/>
                </a:lnTo>
                <a:lnTo>
                  <a:pt x="412" y="60"/>
                </a:lnTo>
                <a:lnTo>
                  <a:pt x="404" y="64"/>
                </a:lnTo>
                <a:lnTo>
                  <a:pt x="400" y="68"/>
                </a:lnTo>
                <a:lnTo>
                  <a:pt x="396" y="72"/>
                </a:lnTo>
                <a:lnTo>
                  <a:pt x="388" y="76"/>
                </a:lnTo>
                <a:lnTo>
                  <a:pt x="380" y="84"/>
                </a:lnTo>
                <a:lnTo>
                  <a:pt x="368" y="96"/>
                </a:lnTo>
                <a:lnTo>
                  <a:pt x="356" y="104"/>
                </a:lnTo>
                <a:lnTo>
                  <a:pt x="344" y="120"/>
                </a:lnTo>
                <a:lnTo>
                  <a:pt x="328" y="136"/>
                </a:lnTo>
                <a:lnTo>
                  <a:pt x="296" y="164"/>
                </a:lnTo>
                <a:lnTo>
                  <a:pt x="264" y="192"/>
                </a:lnTo>
                <a:lnTo>
                  <a:pt x="232" y="216"/>
                </a:lnTo>
                <a:lnTo>
                  <a:pt x="200" y="236"/>
                </a:lnTo>
                <a:lnTo>
                  <a:pt x="168" y="252"/>
                </a:lnTo>
                <a:lnTo>
                  <a:pt x="136" y="272"/>
                </a:lnTo>
                <a:lnTo>
                  <a:pt x="100" y="284"/>
                </a:lnTo>
                <a:lnTo>
                  <a:pt x="68" y="296"/>
                </a:lnTo>
                <a:lnTo>
                  <a:pt x="52" y="300"/>
                </a:lnTo>
                <a:lnTo>
                  <a:pt x="40" y="304"/>
                </a:lnTo>
                <a:lnTo>
                  <a:pt x="28" y="308"/>
                </a:lnTo>
                <a:lnTo>
                  <a:pt x="20" y="312"/>
                </a:lnTo>
                <a:lnTo>
                  <a:pt x="12" y="312"/>
                </a:lnTo>
                <a:lnTo>
                  <a:pt x="8" y="312"/>
                </a:lnTo>
                <a:lnTo>
                  <a:pt x="4" y="312"/>
                </a:lnTo>
                <a:lnTo>
                  <a:pt x="0" y="308"/>
                </a:lnTo>
                <a:lnTo>
                  <a:pt x="0" y="304"/>
                </a:lnTo>
                <a:lnTo>
                  <a:pt x="4" y="304"/>
                </a:lnTo>
                <a:lnTo>
                  <a:pt x="4" y="300"/>
                </a:lnTo>
                <a:lnTo>
                  <a:pt x="12" y="296"/>
                </a:lnTo>
                <a:lnTo>
                  <a:pt x="20" y="288"/>
                </a:lnTo>
                <a:lnTo>
                  <a:pt x="28" y="284"/>
                </a:lnTo>
                <a:lnTo>
                  <a:pt x="40" y="276"/>
                </a:lnTo>
                <a:lnTo>
                  <a:pt x="52" y="272"/>
                </a:lnTo>
                <a:lnTo>
                  <a:pt x="80" y="256"/>
                </a:lnTo>
                <a:lnTo>
                  <a:pt x="112" y="240"/>
                </a:lnTo>
                <a:lnTo>
                  <a:pt x="136" y="224"/>
                </a:lnTo>
                <a:lnTo>
                  <a:pt x="164" y="204"/>
                </a:lnTo>
                <a:lnTo>
                  <a:pt x="188" y="188"/>
                </a:lnTo>
                <a:lnTo>
                  <a:pt x="212" y="172"/>
                </a:lnTo>
                <a:lnTo>
                  <a:pt x="236" y="152"/>
                </a:lnTo>
                <a:lnTo>
                  <a:pt x="256" y="136"/>
                </a:lnTo>
                <a:lnTo>
                  <a:pt x="272" y="116"/>
                </a:lnTo>
                <a:lnTo>
                  <a:pt x="288" y="100"/>
                </a:lnTo>
                <a:lnTo>
                  <a:pt x="304" y="84"/>
                </a:lnTo>
                <a:lnTo>
                  <a:pt x="316" y="68"/>
                </a:lnTo>
                <a:lnTo>
                  <a:pt x="328" y="56"/>
                </a:lnTo>
                <a:lnTo>
                  <a:pt x="332" y="44"/>
                </a:lnTo>
                <a:lnTo>
                  <a:pt x="336" y="32"/>
                </a:lnTo>
                <a:lnTo>
                  <a:pt x="336" y="24"/>
                </a:lnTo>
                <a:lnTo>
                  <a:pt x="332" y="20"/>
                </a:lnTo>
                <a:lnTo>
                  <a:pt x="332" y="16"/>
                </a:lnTo>
                <a:lnTo>
                  <a:pt x="336" y="8"/>
                </a:lnTo>
                <a:lnTo>
                  <a:pt x="336" y="4"/>
                </a:lnTo>
                <a:lnTo>
                  <a:pt x="344" y="0"/>
                </a:lnTo>
                <a:lnTo>
                  <a:pt x="348" y="0"/>
                </a:lnTo>
                <a:lnTo>
                  <a:pt x="356" y="0"/>
                </a:lnTo>
                <a:lnTo>
                  <a:pt x="364" y="0"/>
                </a:lnTo>
                <a:lnTo>
                  <a:pt x="372" y="4"/>
                </a:lnTo>
                <a:lnTo>
                  <a:pt x="380" y="8"/>
                </a:lnTo>
                <a:lnTo>
                  <a:pt x="388" y="16"/>
                </a:lnTo>
                <a:lnTo>
                  <a:pt x="396" y="24"/>
                </a:lnTo>
                <a:lnTo>
                  <a:pt x="396" y="24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7" name="Freeform 44">
            <a:extLst>
              <a:ext uri="{FF2B5EF4-FFF2-40B4-BE49-F238E27FC236}">
                <a16:creationId xmlns:a16="http://schemas.microsoft.com/office/drawing/2014/main" id="{1D4BE6B8-3873-495B-8977-E66BCE891575}"/>
              </a:ext>
            </a:extLst>
          </p:cNvPr>
          <p:cNvSpPr>
            <a:spLocks/>
          </p:cNvSpPr>
          <p:nvPr/>
        </p:nvSpPr>
        <p:spPr bwMode="auto">
          <a:xfrm>
            <a:off x="2288605" y="4626404"/>
            <a:ext cx="294562" cy="1676525"/>
          </a:xfrm>
          <a:custGeom>
            <a:avLst/>
            <a:gdLst>
              <a:gd name="T0" fmla="*/ 4 w 84"/>
              <a:gd name="T1" fmla="*/ 24 h 336"/>
              <a:gd name="T2" fmla="*/ 0 w 84"/>
              <a:gd name="T3" fmla="*/ 16 h 336"/>
              <a:gd name="T4" fmla="*/ 8 w 84"/>
              <a:gd name="T5" fmla="*/ 4 h 336"/>
              <a:gd name="T6" fmla="*/ 24 w 84"/>
              <a:gd name="T7" fmla="*/ 0 h 336"/>
              <a:gd name="T8" fmla="*/ 44 w 84"/>
              <a:gd name="T9" fmla="*/ 4 h 336"/>
              <a:gd name="T10" fmla="*/ 60 w 84"/>
              <a:gd name="T11" fmla="*/ 12 h 336"/>
              <a:gd name="T12" fmla="*/ 76 w 84"/>
              <a:gd name="T13" fmla="*/ 24 h 336"/>
              <a:gd name="T14" fmla="*/ 84 w 84"/>
              <a:gd name="T15" fmla="*/ 36 h 336"/>
              <a:gd name="T16" fmla="*/ 84 w 84"/>
              <a:gd name="T17" fmla="*/ 60 h 336"/>
              <a:gd name="T18" fmla="*/ 80 w 84"/>
              <a:gd name="T19" fmla="*/ 92 h 336"/>
              <a:gd name="T20" fmla="*/ 80 w 84"/>
              <a:gd name="T21" fmla="*/ 112 h 336"/>
              <a:gd name="T22" fmla="*/ 80 w 84"/>
              <a:gd name="T23" fmla="*/ 132 h 336"/>
              <a:gd name="T24" fmla="*/ 80 w 84"/>
              <a:gd name="T25" fmla="*/ 156 h 336"/>
              <a:gd name="T26" fmla="*/ 84 w 84"/>
              <a:gd name="T27" fmla="*/ 188 h 336"/>
              <a:gd name="T28" fmla="*/ 84 w 84"/>
              <a:gd name="T29" fmla="*/ 228 h 336"/>
              <a:gd name="T30" fmla="*/ 84 w 84"/>
              <a:gd name="T31" fmla="*/ 260 h 336"/>
              <a:gd name="T32" fmla="*/ 84 w 84"/>
              <a:gd name="T33" fmla="*/ 284 h 336"/>
              <a:gd name="T34" fmla="*/ 84 w 84"/>
              <a:gd name="T35" fmla="*/ 304 h 336"/>
              <a:gd name="T36" fmla="*/ 80 w 84"/>
              <a:gd name="T37" fmla="*/ 320 h 336"/>
              <a:gd name="T38" fmla="*/ 76 w 84"/>
              <a:gd name="T39" fmla="*/ 328 h 336"/>
              <a:gd name="T40" fmla="*/ 68 w 84"/>
              <a:gd name="T41" fmla="*/ 336 h 336"/>
              <a:gd name="T42" fmla="*/ 48 w 84"/>
              <a:gd name="T43" fmla="*/ 332 h 336"/>
              <a:gd name="T44" fmla="*/ 36 w 84"/>
              <a:gd name="T45" fmla="*/ 320 h 336"/>
              <a:gd name="T46" fmla="*/ 24 w 84"/>
              <a:gd name="T47" fmla="*/ 304 h 336"/>
              <a:gd name="T48" fmla="*/ 16 w 84"/>
              <a:gd name="T49" fmla="*/ 288 h 336"/>
              <a:gd name="T50" fmla="*/ 16 w 84"/>
              <a:gd name="T51" fmla="*/ 280 h 336"/>
              <a:gd name="T52" fmla="*/ 20 w 84"/>
              <a:gd name="T53" fmla="*/ 264 h 336"/>
              <a:gd name="T54" fmla="*/ 24 w 84"/>
              <a:gd name="T55" fmla="*/ 236 h 336"/>
              <a:gd name="T56" fmla="*/ 28 w 84"/>
              <a:gd name="T57" fmla="*/ 196 h 336"/>
              <a:gd name="T58" fmla="*/ 28 w 84"/>
              <a:gd name="T59" fmla="*/ 144 h 336"/>
              <a:gd name="T60" fmla="*/ 24 w 84"/>
              <a:gd name="T61" fmla="*/ 96 h 336"/>
              <a:gd name="T62" fmla="*/ 20 w 84"/>
              <a:gd name="T63" fmla="*/ 64 h 336"/>
              <a:gd name="T64" fmla="*/ 16 w 84"/>
              <a:gd name="T65" fmla="*/ 44 h 336"/>
              <a:gd name="T66" fmla="*/ 4 w 84"/>
              <a:gd name="T67" fmla="*/ 24 h 3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84" h="336">
                <a:moveTo>
                  <a:pt x="4" y="24"/>
                </a:moveTo>
                <a:lnTo>
                  <a:pt x="4" y="24"/>
                </a:lnTo>
                <a:lnTo>
                  <a:pt x="0" y="20"/>
                </a:lnTo>
                <a:lnTo>
                  <a:pt x="0" y="16"/>
                </a:lnTo>
                <a:lnTo>
                  <a:pt x="4" y="12"/>
                </a:lnTo>
                <a:lnTo>
                  <a:pt x="8" y="4"/>
                </a:lnTo>
                <a:lnTo>
                  <a:pt x="16" y="0"/>
                </a:lnTo>
                <a:lnTo>
                  <a:pt x="24" y="0"/>
                </a:lnTo>
                <a:lnTo>
                  <a:pt x="32" y="0"/>
                </a:lnTo>
                <a:lnTo>
                  <a:pt x="44" y="4"/>
                </a:lnTo>
                <a:lnTo>
                  <a:pt x="52" y="8"/>
                </a:lnTo>
                <a:lnTo>
                  <a:pt x="60" y="12"/>
                </a:lnTo>
                <a:lnTo>
                  <a:pt x="68" y="20"/>
                </a:lnTo>
                <a:lnTo>
                  <a:pt x="76" y="24"/>
                </a:lnTo>
                <a:lnTo>
                  <a:pt x="80" y="28"/>
                </a:lnTo>
                <a:lnTo>
                  <a:pt x="84" y="36"/>
                </a:lnTo>
                <a:lnTo>
                  <a:pt x="84" y="48"/>
                </a:lnTo>
                <a:lnTo>
                  <a:pt x="84" y="60"/>
                </a:lnTo>
                <a:lnTo>
                  <a:pt x="80" y="84"/>
                </a:lnTo>
                <a:lnTo>
                  <a:pt x="80" y="92"/>
                </a:lnTo>
                <a:lnTo>
                  <a:pt x="80" y="104"/>
                </a:lnTo>
                <a:lnTo>
                  <a:pt x="80" y="112"/>
                </a:lnTo>
                <a:lnTo>
                  <a:pt x="80" y="120"/>
                </a:lnTo>
                <a:lnTo>
                  <a:pt x="80" y="132"/>
                </a:lnTo>
                <a:lnTo>
                  <a:pt x="80" y="144"/>
                </a:lnTo>
                <a:lnTo>
                  <a:pt x="80" y="156"/>
                </a:lnTo>
                <a:lnTo>
                  <a:pt x="84" y="172"/>
                </a:lnTo>
                <a:lnTo>
                  <a:pt x="84" y="188"/>
                </a:lnTo>
                <a:lnTo>
                  <a:pt x="84" y="208"/>
                </a:lnTo>
                <a:lnTo>
                  <a:pt x="84" y="228"/>
                </a:lnTo>
                <a:lnTo>
                  <a:pt x="84" y="244"/>
                </a:lnTo>
                <a:lnTo>
                  <a:pt x="84" y="260"/>
                </a:lnTo>
                <a:lnTo>
                  <a:pt x="84" y="272"/>
                </a:lnTo>
                <a:lnTo>
                  <a:pt x="84" y="284"/>
                </a:lnTo>
                <a:lnTo>
                  <a:pt x="84" y="296"/>
                </a:lnTo>
                <a:lnTo>
                  <a:pt x="84" y="304"/>
                </a:lnTo>
                <a:lnTo>
                  <a:pt x="80" y="312"/>
                </a:lnTo>
                <a:lnTo>
                  <a:pt x="80" y="320"/>
                </a:lnTo>
                <a:lnTo>
                  <a:pt x="80" y="324"/>
                </a:lnTo>
                <a:lnTo>
                  <a:pt x="76" y="328"/>
                </a:lnTo>
                <a:lnTo>
                  <a:pt x="72" y="332"/>
                </a:lnTo>
                <a:lnTo>
                  <a:pt x="68" y="336"/>
                </a:lnTo>
                <a:lnTo>
                  <a:pt x="60" y="336"/>
                </a:lnTo>
                <a:lnTo>
                  <a:pt x="48" y="332"/>
                </a:lnTo>
                <a:lnTo>
                  <a:pt x="44" y="328"/>
                </a:lnTo>
                <a:lnTo>
                  <a:pt x="36" y="320"/>
                </a:lnTo>
                <a:lnTo>
                  <a:pt x="28" y="312"/>
                </a:lnTo>
                <a:lnTo>
                  <a:pt x="24" y="304"/>
                </a:lnTo>
                <a:lnTo>
                  <a:pt x="20" y="296"/>
                </a:lnTo>
                <a:lnTo>
                  <a:pt x="16" y="288"/>
                </a:lnTo>
                <a:lnTo>
                  <a:pt x="16" y="284"/>
                </a:lnTo>
                <a:lnTo>
                  <a:pt x="16" y="280"/>
                </a:lnTo>
                <a:lnTo>
                  <a:pt x="20" y="272"/>
                </a:lnTo>
                <a:lnTo>
                  <a:pt x="20" y="264"/>
                </a:lnTo>
                <a:lnTo>
                  <a:pt x="24" y="252"/>
                </a:lnTo>
                <a:lnTo>
                  <a:pt x="24" y="236"/>
                </a:lnTo>
                <a:lnTo>
                  <a:pt x="28" y="216"/>
                </a:lnTo>
                <a:lnTo>
                  <a:pt x="28" y="196"/>
                </a:lnTo>
                <a:lnTo>
                  <a:pt x="28" y="172"/>
                </a:lnTo>
                <a:lnTo>
                  <a:pt x="28" y="144"/>
                </a:lnTo>
                <a:lnTo>
                  <a:pt x="28" y="120"/>
                </a:lnTo>
                <a:lnTo>
                  <a:pt x="24" y="96"/>
                </a:lnTo>
                <a:lnTo>
                  <a:pt x="24" y="76"/>
                </a:lnTo>
                <a:lnTo>
                  <a:pt x="20" y="64"/>
                </a:lnTo>
                <a:lnTo>
                  <a:pt x="20" y="56"/>
                </a:lnTo>
                <a:lnTo>
                  <a:pt x="16" y="44"/>
                </a:lnTo>
                <a:lnTo>
                  <a:pt x="12" y="32"/>
                </a:lnTo>
                <a:lnTo>
                  <a:pt x="4" y="24"/>
                </a:lnTo>
                <a:lnTo>
                  <a:pt x="4" y="24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9" name="Freeform 46">
            <a:extLst>
              <a:ext uri="{FF2B5EF4-FFF2-40B4-BE49-F238E27FC236}">
                <a16:creationId xmlns:a16="http://schemas.microsoft.com/office/drawing/2014/main" id="{DCAFF3C3-740A-4E84-BDC5-964F5710CDCD}"/>
              </a:ext>
            </a:extLst>
          </p:cNvPr>
          <p:cNvSpPr>
            <a:spLocks/>
          </p:cNvSpPr>
          <p:nvPr/>
        </p:nvSpPr>
        <p:spPr bwMode="auto">
          <a:xfrm>
            <a:off x="5112503" y="4299165"/>
            <a:ext cx="322616" cy="638676"/>
          </a:xfrm>
          <a:custGeom>
            <a:avLst/>
            <a:gdLst>
              <a:gd name="T0" fmla="*/ 56 w 92"/>
              <a:gd name="T1" fmla="*/ 112 h 128"/>
              <a:gd name="T2" fmla="*/ 48 w 92"/>
              <a:gd name="T3" fmla="*/ 120 h 128"/>
              <a:gd name="T4" fmla="*/ 40 w 92"/>
              <a:gd name="T5" fmla="*/ 124 h 128"/>
              <a:gd name="T6" fmla="*/ 36 w 92"/>
              <a:gd name="T7" fmla="*/ 128 h 128"/>
              <a:gd name="T8" fmla="*/ 32 w 92"/>
              <a:gd name="T9" fmla="*/ 128 h 128"/>
              <a:gd name="T10" fmla="*/ 24 w 92"/>
              <a:gd name="T11" fmla="*/ 128 h 128"/>
              <a:gd name="T12" fmla="*/ 20 w 92"/>
              <a:gd name="T13" fmla="*/ 124 h 128"/>
              <a:gd name="T14" fmla="*/ 16 w 92"/>
              <a:gd name="T15" fmla="*/ 116 h 128"/>
              <a:gd name="T16" fmla="*/ 8 w 92"/>
              <a:gd name="T17" fmla="*/ 108 h 128"/>
              <a:gd name="T18" fmla="*/ 8 w 92"/>
              <a:gd name="T19" fmla="*/ 100 h 128"/>
              <a:gd name="T20" fmla="*/ 4 w 92"/>
              <a:gd name="T21" fmla="*/ 96 h 128"/>
              <a:gd name="T22" fmla="*/ 0 w 92"/>
              <a:gd name="T23" fmla="*/ 88 h 128"/>
              <a:gd name="T24" fmla="*/ 0 w 92"/>
              <a:gd name="T25" fmla="*/ 84 h 128"/>
              <a:gd name="T26" fmla="*/ 4 w 92"/>
              <a:gd name="T27" fmla="*/ 84 h 128"/>
              <a:gd name="T28" fmla="*/ 4 w 92"/>
              <a:gd name="T29" fmla="*/ 80 h 128"/>
              <a:gd name="T30" fmla="*/ 12 w 92"/>
              <a:gd name="T31" fmla="*/ 72 h 128"/>
              <a:gd name="T32" fmla="*/ 20 w 92"/>
              <a:gd name="T33" fmla="*/ 64 h 128"/>
              <a:gd name="T34" fmla="*/ 28 w 92"/>
              <a:gd name="T35" fmla="*/ 56 h 128"/>
              <a:gd name="T36" fmla="*/ 36 w 92"/>
              <a:gd name="T37" fmla="*/ 48 h 128"/>
              <a:gd name="T38" fmla="*/ 40 w 92"/>
              <a:gd name="T39" fmla="*/ 40 h 128"/>
              <a:gd name="T40" fmla="*/ 44 w 92"/>
              <a:gd name="T41" fmla="*/ 28 h 128"/>
              <a:gd name="T42" fmla="*/ 48 w 92"/>
              <a:gd name="T43" fmla="*/ 20 h 128"/>
              <a:gd name="T44" fmla="*/ 52 w 92"/>
              <a:gd name="T45" fmla="*/ 12 h 128"/>
              <a:gd name="T46" fmla="*/ 56 w 92"/>
              <a:gd name="T47" fmla="*/ 8 h 128"/>
              <a:gd name="T48" fmla="*/ 60 w 92"/>
              <a:gd name="T49" fmla="*/ 4 h 128"/>
              <a:gd name="T50" fmla="*/ 64 w 92"/>
              <a:gd name="T51" fmla="*/ 0 h 128"/>
              <a:gd name="T52" fmla="*/ 68 w 92"/>
              <a:gd name="T53" fmla="*/ 0 h 128"/>
              <a:gd name="T54" fmla="*/ 72 w 92"/>
              <a:gd name="T55" fmla="*/ 0 h 128"/>
              <a:gd name="T56" fmla="*/ 76 w 92"/>
              <a:gd name="T57" fmla="*/ 4 h 128"/>
              <a:gd name="T58" fmla="*/ 84 w 92"/>
              <a:gd name="T59" fmla="*/ 12 h 128"/>
              <a:gd name="T60" fmla="*/ 88 w 92"/>
              <a:gd name="T61" fmla="*/ 16 h 128"/>
              <a:gd name="T62" fmla="*/ 88 w 92"/>
              <a:gd name="T63" fmla="*/ 24 h 128"/>
              <a:gd name="T64" fmla="*/ 92 w 92"/>
              <a:gd name="T65" fmla="*/ 36 h 128"/>
              <a:gd name="T66" fmla="*/ 92 w 92"/>
              <a:gd name="T67" fmla="*/ 48 h 128"/>
              <a:gd name="T68" fmla="*/ 88 w 92"/>
              <a:gd name="T69" fmla="*/ 56 h 128"/>
              <a:gd name="T70" fmla="*/ 88 w 92"/>
              <a:gd name="T71" fmla="*/ 68 h 128"/>
              <a:gd name="T72" fmla="*/ 84 w 92"/>
              <a:gd name="T73" fmla="*/ 76 h 128"/>
              <a:gd name="T74" fmla="*/ 80 w 92"/>
              <a:gd name="T75" fmla="*/ 84 h 128"/>
              <a:gd name="T76" fmla="*/ 72 w 92"/>
              <a:gd name="T77" fmla="*/ 96 h 128"/>
              <a:gd name="T78" fmla="*/ 64 w 92"/>
              <a:gd name="T79" fmla="*/ 104 h 128"/>
              <a:gd name="T80" fmla="*/ 56 w 92"/>
              <a:gd name="T81" fmla="*/ 112 h 128"/>
              <a:gd name="T82" fmla="*/ 56 w 92"/>
              <a:gd name="T83" fmla="*/ 112 h 1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92" h="128">
                <a:moveTo>
                  <a:pt x="56" y="112"/>
                </a:moveTo>
                <a:lnTo>
                  <a:pt x="48" y="120"/>
                </a:lnTo>
                <a:lnTo>
                  <a:pt x="40" y="124"/>
                </a:lnTo>
                <a:lnTo>
                  <a:pt x="36" y="128"/>
                </a:lnTo>
                <a:lnTo>
                  <a:pt x="32" y="128"/>
                </a:lnTo>
                <a:lnTo>
                  <a:pt x="24" y="128"/>
                </a:lnTo>
                <a:lnTo>
                  <a:pt x="20" y="124"/>
                </a:lnTo>
                <a:lnTo>
                  <a:pt x="16" y="116"/>
                </a:lnTo>
                <a:lnTo>
                  <a:pt x="8" y="108"/>
                </a:lnTo>
                <a:lnTo>
                  <a:pt x="8" y="100"/>
                </a:lnTo>
                <a:lnTo>
                  <a:pt x="4" y="96"/>
                </a:lnTo>
                <a:lnTo>
                  <a:pt x="0" y="88"/>
                </a:lnTo>
                <a:lnTo>
                  <a:pt x="0" y="84"/>
                </a:lnTo>
                <a:lnTo>
                  <a:pt x="4" y="84"/>
                </a:lnTo>
                <a:lnTo>
                  <a:pt x="4" y="80"/>
                </a:lnTo>
                <a:lnTo>
                  <a:pt x="12" y="72"/>
                </a:lnTo>
                <a:lnTo>
                  <a:pt x="20" y="64"/>
                </a:lnTo>
                <a:lnTo>
                  <a:pt x="28" y="56"/>
                </a:lnTo>
                <a:lnTo>
                  <a:pt x="36" y="48"/>
                </a:lnTo>
                <a:lnTo>
                  <a:pt x="40" y="40"/>
                </a:lnTo>
                <a:lnTo>
                  <a:pt x="44" y="28"/>
                </a:lnTo>
                <a:lnTo>
                  <a:pt x="48" y="20"/>
                </a:lnTo>
                <a:lnTo>
                  <a:pt x="52" y="12"/>
                </a:lnTo>
                <a:lnTo>
                  <a:pt x="56" y="8"/>
                </a:lnTo>
                <a:lnTo>
                  <a:pt x="60" y="4"/>
                </a:lnTo>
                <a:lnTo>
                  <a:pt x="64" y="0"/>
                </a:lnTo>
                <a:lnTo>
                  <a:pt x="68" y="0"/>
                </a:lnTo>
                <a:lnTo>
                  <a:pt x="72" y="0"/>
                </a:lnTo>
                <a:lnTo>
                  <a:pt x="76" y="4"/>
                </a:lnTo>
                <a:lnTo>
                  <a:pt x="84" y="12"/>
                </a:lnTo>
                <a:lnTo>
                  <a:pt x="88" y="16"/>
                </a:lnTo>
                <a:lnTo>
                  <a:pt x="88" y="24"/>
                </a:lnTo>
                <a:lnTo>
                  <a:pt x="92" y="36"/>
                </a:lnTo>
                <a:lnTo>
                  <a:pt x="92" y="48"/>
                </a:lnTo>
                <a:lnTo>
                  <a:pt x="88" y="56"/>
                </a:lnTo>
                <a:lnTo>
                  <a:pt x="88" y="68"/>
                </a:lnTo>
                <a:lnTo>
                  <a:pt x="84" y="76"/>
                </a:lnTo>
                <a:lnTo>
                  <a:pt x="80" y="84"/>
                </a:lnTo>
                <a:lnTo>
                  <a:pt x="72" y="96"/>
                </a:lnTo>
                <a:lnTo>
                  <a:pt x="64" y="104"/>
                </a:lnTo>
                <a:lnTo>
                  <a:pt x="56" y="112"/>
                </a:lnTo>
                <a:lnTo>
                  <a:pt x="56" y="112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0" name="Freeform 47">
            <a:extLst>
              <a:ext uri="{FF2B5EF4-FFF2-40B4-BE49-F238E27FC236}">
                <a16:creationId xmlns:a16="http://schemas.microsoft.com/office/drawing/2014/main" id="{73A233FE-C4A6-497F-ACDD-8EE2AA061176}"/>
              </a:ext>
            </a:extLst>
          </p:cNvPr>
          <p:cNvSpPr>
            <a:spLocks/>
          </p:cNvSpPr>
          <p:nvPr/>
        </p:nvSpPr>
        <p:spPr bwMode="auto">
          <a:xfrm>
            <a:off x="5827868" y="3959868"/>
            <a:ext cx="406776" cy="359255"/>
          </a:xfrm>
          <a:custGeom>
            <a:avLst/>
            <a:gdLst>
              <a:gd name="T0" fmla="*/ 108 w 116"/>
              <a:gd name="T1" fmla="*/ 60 h 72"/>
              <a:gd name="T2" fmla="*/ 104 w 116"/>
              <a:gd name="T3" fmla="*/ 64 h 72"/>
              <a:gd name="T4" fmla="*/ 100 w 116"/>
              <a:gd name="T5" fmla="*/ 68 h 72"/>
              <a:gd name="T6" fmla="*/ 92 w 116"/>
              <a:gd name="T7" fmla="*/ 72 h 72"/>
              <a:gd name="T8" fmla="*/ 88 w 116"/>
              <a:gd name="T9" fmla="*/ 72 h 72"/>
              <a:gd name="T10" fmla="*/ 80 w 116"/>
              <a:gd name="T11" fmla="*/ 72 h 72"/>
              <a:gd name="T12" fmla="*/ 72 w 116"/>
              <a:gd name="T13" fmla="*/ 68 h 72"/>
              <a:gd name="T14" fmla="*/ 60 w 116"/>
              <a:gd name="T15" fmla="*/ 64 h 72"/>
              <a:gd name="T16" fmla="*/ 48 w 116"/>
              <a:gd name="T17" fmla="*/ 52 h 72"/>
              <a:gd name="T18" fmla="*/ 32 w 116"/>
              <a:gd name="T19" fmla="*/ 40 h 72"/>
              <a:gd name="T20" fmla="*/ 20 w 116"/>
              <a:gd name="T21" fmla="*/ 32 h 72"/>
              <a:gd name="T22" fmla="*/ 12 w 116"/>
              <a:gd name="T23" fmla="*/ 24 h 72"/>
              <a:gd name="T24" fmla="*/ 4 w 116"/>
              <a:gd name="T25" fmla="*/ 20 h 72"/>
              <a:gd name="T26" fmla="*/ 0 w 116"/>
              <a:gd name="T27" fmla="*/ 16 h 72"/>
              <a:gd name="T28" fmla="*/ 0 w 116"/>
              <a:gd name="T29" fmla="*/ 12 h 72"/>
              <a:gd name="T30" fmla="*/ 0 w 116"/>
              <a:gd name="T31" fmla="*/ 8 h 72"/>
              <a:gd name="T32" fmla="*/ 0 w 116"/>
              <a:gd name="T33" fmla="*/ 4 h 72"/>
              <a:gd name="T34" fmla="*/ 0 w 116"/>
              <a:gd name="T35" fmla="*/ 0 h 72"/>
              <a:gd name="T36" fmla="*/ 8 w 116"/>
              <a:gd name="T37" fmla="*/ 0 h 72"/>
              <a:gd name="T38" fmla="*/ 12 w 116"/>
              <a:gd name="T39" fmla="*/ 0 h 72"/>
              <a:gd name="T40" fmla="*/ 16 w 116"/>
              <a:gd name="T41" fmla="*/ 0 h 72"/>
              <a:gd name="T42" fmla="*/ 20 w 116"/>
              <a:gd name="T43" fmla="*/ 0 h 72"/>
              <a:gd name="T44" fmla="*/ 28 w 116"/>
              <a:gd name="T45" fmla="*/ 0 h 72"/>
              <a:gd name="T46" fmla="*/ 40 w 116"/>
              <a:gd name="T47" fmla="*/ 0 h 72"/>
              <a:gd name="T48" fmla="*/ 56 w 116"/>
              <a:gd name="T49" fmla="*/ 0 h 72"/>
              <a:gd name="T50" fmla="*/ 68 w 116"/>
              <a:gd name="T51" fmla="*/ 4 h 72"/>
              <a:gd name="T52" fmla="*/ 84 w 116"/>
              <a:gd name="T53" fmla="*/ 8 h 72"/>
              <a:gd name="T54" fmla="*/ 96 w 116"/>
              <a:gd name="T55" fmla="*/ 16 h 72"/>
              <a:gd name="T56" fmla="*/ 104 w 116"/>
              <a:gd name="T57" fmla="*/ 20 h 72"/>
              <a:gd name="T58" fmla="*/ 112 w 116"/>
              <a:gd name="T59" fmla="*/ 28 h 72"/>
              <a:gd name="T60" fmla="*/ 112 w 116"/>
              <a:gd name="T61" fmla="*/ 36 h 72"/>
              <a:gd name="T62" fmla="*/ 116 w 116"/>
              <a:gd name="T63" fmla="*/ 40 h 72"/>
              <a:gd name="T64" fmla="*/ 116 w 116"/>
              <a:gd name="T65" fmla="*/ 48 h 72"/>
              <a:gd name="T66" fmla="*/ 112 w 116"/>
              <a:gd name="T67" fmla="*/ 52 h 72"/>
              <a:gd name="T68" fmla="*/ 108 w 116"/>
              <a:gd name="T69" fmla="*/ 60 h 72"/>
              <a:gd name="T70" fmla="*/ 108 w 116"/>
              <a:gd name="T71" fmla="*/ 60 h 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16" h="72">
                <a:moveTo>
                  <a:pt x="108" y="60"/>
                </a:moveTo>
                <a:lnTo>
                  <a:pt x="104" y="64"/>
                </a:lnTo>
                <a:lnTo>
                  <a:pt x="100" y="68"/>
                </a:lnTo>
                <a:lnTo>
                  <a:pt x="92" y="72"/>
                </a:lnTo>
                <a:lnTo>
                  <a:pt x="88" y="72"/>
                </a:lnTo>
                <a:lnTo>
                  <a:pt x="80" y="72"/>
                </a:lnTo>
                <a:lnTo>
                  <a:pt x="72" y="68"/>
                </a:lnTo>
                <a:lnTo>
                  <a:pt x="60" y="64"/>
                </a:lnTo>
                <a:lnTo>
                  <a:pt x="48" y="52"/>
                </a:lnTo>
                <a:lnTo>
                  <a:pt x="32" y="40"/>
                </a:lnTo>
                <a:lnTo>
                  <a:pt x="20" y="32"/>
                </a:lnTo>
                <a:lnTo>
                  <a:pt x="12" y="24"/>
                </a:lnTo>
                <a:lnTo>
                  <a:pt x="4" y="20"/>
                </a:lnTo>
                <a:lnTo>
                  <a:pt x="0" y="16"/>
                </a:lnTo>
                <a:lnTo>
                  <a:pt x="0" y="12"/>
                </a:lnTo>
                <a:lnTo>
                  <a:pt x="0" y="8"/>
                </a:lnTo>
                <a:lnTo>
                  <a:pt x="0" y="4"/>
                </a:lnTo>
                <a:lnTo>
                  <a:pt x="0" y="0"/>
                </a:lnTo>
                <a:lnTo>
                  <a:pt x="8" y="0"/>
                </a:lnTo>
                <a:lnTo>
                  <a:pt x="12" y="0"/>
                </a:lnTo>
                <a:lnTo>
                  <a:pt x="16" y="0"/>
                </a:lnTo>
                <a:lnTo>
                  <a:pt x="20" y="0"/>
                </a:lnTo>
                <a:lnTo>
                  <a:pt x="28" y="0"/>
                </a:lnTo>
                <a:lnTo>
                  <a:pt x="40" y="0"/>
                </a:lnTo>
                <a:lnTo>
                  <a:pt x="56" y="0"/>
                </a:lnTo>
                <a:lnTo>
                  <a:pt x="68" y="4"/>
                </a:lnTo>
                <a:lnTo>
                  <a:pt x="84" y="8"/>
                </a:lnTo>
                <a:lnTo>
                  <a:pt x="96" y="16"/>
                </a:lnTo>
                <a:lnTo>
                  <a:pt x="104" y="20"/>
                </a:lnTo>
                <a:lnTo>
                  <a:pt x="112" y="28"/>
                </a:lnTo>
                <a:lnTo>
                  <a:pt x="112" y="36"/>
                </a:lnTo>
                <a:lnTo>
                  <a:pt x="116" y="40"/>
                </a:lnTo>
                <a:lnTo>
                  <a:pt x="116" y="48"/>
                </a:lnTo>
                <a:lnTo>
                  <a:pt x="112" y="52"/>
                </a:lnTo>
                <a:lnTo>
                  <a:pt x="108" y="60"/>
                </a:lnTo>
                <a:lnTo>
                  <a:pt x="108" y="60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1" name="Freeform 48">
            <a:extLst>
              <a:ext uri="{FF2B5EF4-FFF2-40B4-BE49-F238E27FC236}">
                <a16:creationId xmlns:a16="http://schemas.microsoft.com/office/drawing/2014/main" id="{49B2F9EB-1849-45DA-BE8B-FBDEE4A9DFCA}"/>
              </a:ext>
            </a:extLst>
          </p:cNvPr>
          <p:cNvSpPr>
            <a:spLocks/>
          </p:cNvSpPr>
          <p:nvPr/>
        </p:nvSpPr>
        <p:spPr bwMode="auto">
          <a:xfrm>
            <a:off x="5336931" y="4558627"/>
            <a:ext cx="645231" cy="758428"/>
          </a:xfrm>
          <a:custGeom>
            <a:avLst/>
            <a:gdLst>
              <a:gd name="T0" fmla="*/ 156 w 184"/>
              <a:gd name="T1" fmla="*/ 68 h 152"/>
              <a:gd name="T2" fmla="*/ 144 w 184"/>
              <a:gd name="T3" fmla="*/ 80 h 152"/>
              <a:gd name="T4" fmla="*/ 132 w 184"/>
              <a:gd name="T5" fmla="*/ 92 h 152"/>
              <a:gd name="T6" fmla="*/ 100 w 184"/>
              <a:gd name="T7" fmla="*/ 112 h 152"/>
              <a:gd name="T8" fmla="*/ 84 w 184"/>
              <a:gd name="T9" fmla="*/ 124 h 152"/>
              <a:gd name="T10" fmla="*/ 68 w 184"/>
              <a:gd name="T11" fmla="*/ 132 h 152"/>
              <a:gd name="T12" fmla="*/ 52 w 184"/>
              <a:gd name="T13" fmla="*/ 140 h 152"/>
              <a:gd name="T14" fmla="*/ 36 w 184"/>
              <a:gd name="T15" fmla="*/ 144 h 152"/>
              <a:gd name="T16" fmla="*/ 24 w 184"/>
              <a:gd name="T17" fmla="*/ 152 h 152"/>
              <a:gd name="T18" fmla="*/ 12 w 184"/>
              <a:gd name="T19" fmla="*/ 152 h 152"/>
              <a:gd name="T20" fmla="*/ 4 w 184"/>
              <a:gd name="T21" fmla="*/ 152 h 152"/>
              <a:gd name="T22" fmla="*/ 0 w 184"/>
              <a:gd name="T23" fmla="*/ 152 h 152"/>
              <a:gd name="T24" fmla="*/ 0 w 184"/>
              <a:gd name="T25" fmla="*/ 148 h 152"/>
              <a:gd name="T26" fmla="*/ 4 w 184"/>
              <a:gd name="T27" fmla="*/ 148 h 152"/>
              <a:gd name="T28" fmla="*/ 4 w 184"/>
              <a:gd name="T29" fmla="*/ 140 h 152"/>
              <a:gd name="T30" fmla="*/ 12 w 184"/>
              <a:gd name="T31" fmla="*/ 136 h 152"/>
              <a:gd name="T32" fmla="*/ 16 w 184"/>
              <a:gd name="T33" fmla="*/ 132 h 152"/>
              <a:gd name="T34" fmla="*/ 24 w 184"/>
              <a:gd name="T35" fmla="*/ 124 h 152"/>
              <a:gd name="T36" fmla="*/ 36 w 184"/>
              <a:gd name="T37" fmla="*/ 116 h 152"/>
              <a:gd name="T38" fmla="*/ 44 w 184"/>
              <a:gd name="T39" fmla="*/ 104 h 152"/>
              <a:gd name="T40" fmla="*/ 56 w 184"/>
              <a:gd name="T41" fmla="*/ 96 h 152"/>
              <a:gd name="T42" fmla="*/ 68 w 184"/>
              <a:gd name="T43" fmla="*/ 84 h 152"/>
              <a:gd name="T44" fmla="*/ 76 w 184"/>
              <a:gd name="T45" fmla="*/ 76 h 152"/>
              <a:gd name="T46" fmla="*/ 84 w 184"/>
              <a:gd name="T47" fmla="*/ 68 h 152"/>
              <a:gd name="T48" fmla="*/ 92 w 184"/>
              <a:gd name="T49" fmla="*/ 60 h 152"/>
              <a:gd name="T50" fmla="*/ 100 w 184"/>
              <a:gd name="T51" fmla="*/ 56 h 152"/>
              <a:gd name="T52" fmla="*/ 104 w 184"/>
              <a:gd name="T53" fmla="*/ 48 h 152"/>
              <a:gd name="T54" fmla="*/ 108 w 184"/>
              <a:gd name="T55" fmla="*/ 44 h 152"/>
              <a:gd name="T56" fmla="*/ 112 w 184"/>
              <a:gd name="T57" fmla="*/ 36 h 152"/>
              <a:gd name="T58" fmla="*/ 116 w 184"/>
              <a:gd name="T59" fmla="*/ 28 h 152"/>
              <a:gd name="T60" fmla="*/ 116 w 184"/>
              <a:gd name="T61" fmla="*/ 20 h 152"/>
              <a:gd name="T62" fmla="*/ 112 w 184"/>
              <a:gd name="T63" fmla="*/ 16 h 152"/>
              <a:gd name="T64" fmla="*/ 112 w 184"/>
              <a:gd name="T65" fmla="*/ 12 h 152"/>
              <a:gd name="T66" fmla="*/ 112 w 184"/>
              <a:gd name="T67" fmla="*/ 4 h 152"/>
              <a:gd name="T68" fmla="*/ 116 w 184"/>
              <a:gd name="T69" fmla="*/ 0 h 152"/>
              <a:gd name="T70" fmla="*/ 124 w 184"/>
              <a:gd name="T71" fmla="*/ 0 h 152"/>
              <a:gd name="T72" fmla="*/ 132 w 184"/>
              <a:gd name="T73" fmla="*/ 0 h 152"/>
              <a:gd name="T74" fmla="*/ 140 w 184"/>
              <a:gd name="T75" fmla="*/ 0 h 152"/>
              <a:gd name="T76" fmla="*/ 152 w 184"/>
              <a:gd name="T77" fmla="*/ 4 h 152"/>
              <a:gd name="T78" fmla="*/ 164 w 184"/>
              <a:gd name="T79" fmla="*/ 8 h 152"/>
              <a:gd name="T80" fmla="*/ 172 w 184"/>
              <a:gd name="T81" fmla="*/ 16 h 152"/>
              <a:gd name="T82" fmla="*/ 180 w 184"/>
              <a:gd name="T83" fmla="*/ 20 h 152"/>
              <a:gd name="T84" fmla="*/ 184 w 184"/>
              <a:gd name="T85" fmla="*/ 24 h 152"/>
              <a:gd name="T86" fmla="*/ 184 w 184"/>
              <a:gd name="T87" fmla="*/ 32 h 152"/>
              <a:gd name="T88" fmla="*/ 180 w 184"/>
              <a:gd name="T89" fmla="*/ 36 h 152"/>
              <a:gd name="T90" fmla="*/ 176 w 184"/>
              <a:gd name="T91" fmla="*/ 44 h 152"/>
              <a:gd name="T92" fmla="*/ 168 w 184"/>
              <a:gd name="T93" fmla="*/ 56 h 152"/>
              <a:gd name="T94" fmla="*/ 156 w 184"/>
              <a:gd name="T95" fmla="*/ 68 h 152"/>
              <a:gd name="T96" fmla="*/ 156 w 184"/>
              <a:gd name="T97" fmla="*/ 68 h 1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184" h="152">
                <a:moveTo>
                  <a:pt x="156" y="68"/>
                </a:moveTo>
                <a:lnTo>
                  <a:pt x="144" y="80"/>
                </a:lnTo>
                <a:lnTo>
                  <a:pt x="132" y="92"/>
                </a:lnTo>
                <a:lnTo>
                  <a:pt x="100" y="112"/>
                </a:lnTo>
                <a:lnTo>
                  <a:pt x="84" y="124"/>
                </a:lnTo>
                <a:lnTo>
                  <a:pt x="68" y="132"/>
                </a:lnTo>
                <a:lnTo>
                  <a:pt x="52" y="140"/>
                </a:lnTo>
                <a:lnTo>
                  <a:pt x="36" y="144"/>
                </a:lnTo>
                <a:lnTo>
                  <a:pt x="24" y="152"/>
                </a:lnTo>
                <a:lnTo>
                  <a:pt x="12" y="152"/>
                </a:lnTo>
                <a:lnTo>
                  <a:pt x="4" y="152"/>
                </a:lnTo>
                <a:lnTo>
                  <a:pt x="0" y="152"/>
                </a:lnTo>
                <a:lnTo>
                  <a:pt x="0" y="148"/>
                </a:lnTo>
                <a:lnTo>
                  <a:pt x="4" y="148"/>
                </a:lnTo>
                <a:lnTo>
                  <a:pt x="4" y="140"/>
                </a:lnTo>
                <a:lnTo>
                  <a:pt x="12" y="136"/>
                </a:lnTo>
                <a:lnTo>
                  <a:pt x="16" y="132"/>
                </a:lnTo>
                <a:lnTo>
                  <a:pt x="24" y="124"/>
                </a:lnTo>
                <a:lnTo>
                  <a:pt x="36" y="116"/>
                </a:lnTo>
                <a:lnTo>
                  <a:pt x="44" y="104"/>
                </a:lnTo>
                <a:lnTo>
                  <a:pt x="56" y="96"/>
                </a:lnTo>
                <a:lnTo>
                  <a:pt x="68" y="84"/>
                </a:lnTo>
                <a:lnTo>
                  <a:pt x="76" y="76"/>
                </a:lnTo>
                <a:lnTo>
                  <a:pt x="84" y="68"/>
                </a:lnTo>
                <a:lnTo>
                  <a:pt x="92" y="60"/>
                </a:lnTo>
                <a:lnTo>
                  <a:pt x="100" y="56"/>
                </a:lnTo>
                <a:lnTo>
                  <a:pt x="104" y="48"/>
                </a:lnTo>
                <a:lnTo>
                  <a:pt x="108" y="44"/>
                </a:lnTo>
                <a:lnTo>
                  <a:pt x="112" y="36"/>
                </a:lnTo>
                <a:lnTo>
                  <a:pt x="116" y="28"/>
                </a:lnTo>
                <a:lnTo>
                  <a:pt x="116" y="20"/>
                </a:lnTo>
                <a:lnTo>
                  <a:pt x="112" y="16"/>
                </a:lnTo>
                <a:lnTo>
                  <a:pt x="112" y="12"/>
                </a:lnTo>
                <a:lnTo>
                  <a:pt x="112" y="4"/>
                </a:lnTo>
                <a:lnTo>
                  <a:pt x="116" y="0"/>
                </a:lnTo>
                <a:lnTo>
                  <a:pt x="124" y="0"/>
                </a:lnTo>
                <a:lnTo>
                  <a:pt x="132" y="0"/>
                </a:lnTo>
                <a:lnTo>
                  <a:pt x="140" y="0"/>
                </a:lnTo>
                <a:lnTo>
                  <a:pt x="152" y="4"/>
                </a:lnTo>
                <a:lnTo>
                  <a:pt x="164" y="8"/>
                </a:lnTo>
                <a:lnTo>
                  <a:pt x="172" y="16"/>
                </a:lnTo>
                <a:lnTo>
                  <a:pt x="180" y="20"/>
                </a:lnTo>
                <a:lnTo>
                  <a:pt x="184" y="24"/>
                </a:lnTo>
                <a:lnTo>
                  <a:pt x="184" y="32"/>
                </a:lnTo>
                <a:lnTo>
                  <a:pt x="180" y="36"/>
                </a:lnTo>
                <a:lnTo>
                  <a:pt x="176" y="44"/>
                </a:lnTo>
                <a:lnTo>
                  <a:pt x="168" y="56"/>
                </a:lnTo>
                <a:lnTo>
                  <a:pt x="156" y="68"/>
                </a:lnTo>
                <a:lnTo>
                  <a:pt x="156" y="68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2" name="Freeform 49">
            <a:extLst>
              <a:ext uri="{FF2B5EF4-FFF2-40B4-BE49-F238E27FC236}">
                <a16:creationId xmlns:a16="http://schemas.microsoft.com/office/drawing/2014/main" id="{8AAEA42C-BD63-4FF9-A22A-20F8CB8715ED}"/>
              </a:ext>
            </a:extLst>
          </p:cNvPr>
          <p:cNvSpPr>
            <a:spLocks/>
          </p:cNvSpPr>
          <p:nvPr/>
        </p:nvSpPr>
        <p:spPr bwMode="auto">
          <a:xfrm>
            <a:off x="4817941" y="4718296"/>
            <a:ext cx="1683212" cy="1397104"/>
          </a:xfrm>
          <a:custGeom>
            <a:avLst/>
            <a:gdLst>
              <a:gd name="T0" fmla="*/ 112 w 480"/>
              <a:gd name="T1" fmla="*/ 224 h 280"/>
              <a:gd name="T2" fmla="*/ 188 w 480"/>
              <a:gd name="T3" fmla="*/ 192 h 280"/>
              <a:gd name="T4" fmla="*/ 264 w 480"/>
              <a:gd name="T5" fmla="*/ 148 h 280"/>
              <a:gd name="T6" fmla="*/ 296 w 480"/>
              <a:gd name="T7" fmla="*/ 128 h 280"/>
              <a:gd name="T8" fmla="*/ 324 w 480"/>
              <a:gd name="T9" fmla="*/ 108 h 280"/>
              <a:gd name="T10" fmla="*/ 344 w 480"/>
              <a:gd name="T11" fmla="*/ 84 h 280"/>
              <a:gd name="T12" fmla="*/ 364 w 480"/>
              <a:gd name="T13" fmla="*/ 68 h 280"/>
              <a:gd name="T14" fmla="*/ 376 w 480"/>
              <a:gd name="T15" fmla="*/ 56 h 280"/>
              <a:gd name="T16" fmla="*/ 384 w 480"/>
              <a:gd name="T17" fmla="*/ 48 h 280"/>
              <a:gd name="T18" fmla="*/ 388 w 480"/>
              <a:gd name="T19" fmla="*/ 44 h 280"/>
              <a:gd name="T20" fmla="*/ 380 w 480"/>
              <a:gd name="T21" fmla="*/ 44 h 280"/>
              <a:gd name="T22" fmla="*/ 368 w 480"/>
              <a:gd name="T23" fmla="*/ 44 h 280"/>
              <a:gd name="T24" fmla="*/ 356 w 480"/>
              <a:gd name="T25" fmla="*/ 48 h 280"/>
              <a:gd name="T26" fmla="*/ 336 w 480"/>
              <a:gd name="T27" fmla="*/ 48 h 280"/>
              <a:gd name="T28" fmla="*/ 304 w 480"/>
              <a:gd name="T29" fmla="*/ 48 h 280"/>
              <a:gd name="T30" fmla="*/ 264 w 480"/>
              <a:gd name="T31" fmla="*/ 52 h 280"/>
              <a:gd name="T32" fmla="*/ 284 w 480"/>
              <a:gd name="T33" fmla="*/ 24 h 280"/>
              <a:gd name="T34" fmla="*/ 316 w 480"/>
              <a:gd name="T35" fmla="*/ 20 h 280"/>
              <a:gd name="T36" fmla="*/ 340 w 480"/>
              <a:gd name="T37" fmla="*/ 16 h 280"/>
              <a:gd name="T38" fmla="*/ 360 w 480"/>
              <a:gd name="T39" fmla="*/ 16 h 280"/>
              <a:gd name="T40" fmla="*/ 376 w 480"/>
              <a:gd name="T41" fmla="*/ 12 h 280"/>
              <a:gd name="T42" fmla="*/ 396 w 480"/>
              <a:gd name="T43" fmla="*/ 8 h 280"/>
              <a:gd name="T44" fmla="*/ 408 w 480"/>
              <a:gd name="T45" fmla="*/ 4 h 280"/>
              <a:gd name="T46" fmla="*/ 420 w 480"/>
              <a:gd name="T47" fmla="*/ 0 h 280"/>
              <a:gd name="T48" fmla="*/ 432 w 480"/>
              <a:gd name="T49" fmla="*/ 4 h 280"/>
              <a:gd name="T50" fmla="*/ 448 w 480"/>
              <a:gd name="T51" fmla="*/ 12 h 280"/>
              <a:gd name="T52" fmla="*/ 468 w 480"/>
              <a:gd name="T53" fmla="*/ 24 h 280"/>
              <a:gd name="T54" fmla="*/ 480 w 480"/>
              <a:gd name="T55" fmla="*/ 32 h 280"/>
              <a:gd name="T56" fmla="*/ 480 w 480"/>
              <a:gd name="T57" fmla="*/ 44 h 280"/>
              <a:gd name="T58" fmla="*/ 472 w 480"/>
              <a:gd name="T59" fmla="*/ 52 h 280"/>
              <a:gd name="T60" fmla="*/ 460 w 480"/>
              <a:gd name="T61" fmla="*/ 52 h 280"/>
              <a:gd name="T62" fmla="*/ 452 w 480"/>
              <a:gd name="T63" fmla="*/ 60 h 280"/>
              <a:gd name="T64" fmla="*/ 436 w 480"/>
              <a:gd name="T65" fmla="*/ 72 h 280"/>
              <a:gd name="T66" fmla="*/ 420 w 480"/>
              <a:gd name="T67" fmla="*/ 88 h 280"/>
              <a:gd name="T68" fmla="*/ 388 w 480"/>
              <a:gd name="T69" fmla="*/ 116 h 280"/>
              <a:gd name="T70" fmla="*/ 340 w 480"/>
              <a:gd name="T71" fmla="*/ 152 h 280"/>
              <a:gd name="T72" fmla="*/ 280 w 480"/>
              <a:gd name="T73" fmla="*/ 188 h 280"/>
              <a:gd name="T74" fmla="*/ 216 w 480"/>
              <a:gd name="T75" fmla="*/ 220 h 280"/>
              <a:gd name="T76" fmla="*/ 152 w 480"/>
              <a:gd name="T77" fmla="*/ 248 h 280"/>
              <a:gd name="T78" fmla="*/ 88 w 480"/>
              <a:gd name="T79" fmla="*/ 264 h 280"/>
              <a:gd name="T80" fmla="*/ 44 w 480"/>
              <a:gd name="T81" fmla="*/ 276 h 280"/>
              <a:gd name="T82" fmla="*/ 24 w 480"/>
              <a:gd name="T83" fmla="*/ 276 h 280"/>
              <a:gd name="T84" fmla="*/ 8 w 480"/>
              <a:gd name="T85" fmla="*/ 280 h 280"/>
              <a:gd name="T86" fmla="*/ 0 w 480"/>
              <a:gd name="T87" fmla="*/ 276 h 280"/>
              <a:gd name="T88" fmla="*/ 0 w 480"/>
              <a:gd name="T89" fmla="*/ 272 h 280"/>
              <a:gd name="T90" fmla="*/ 12 w 480"/>
              <a:gd name="T91" fmla="*/ 264 h 280"/>
              <a:gd name="T92" fmla="*/ 32 w 480"/>
              <a:gd name="T93" fmla="*/ 256 h 280"/>
              <a:gd name="T94" fmla="*/ 60 w 480"/>
              <a:gd name="T95" fmla="*/ 244 h 280"/>
              <a:gd name="T96" fmla="*/ 76 w 480"/>
              <a:gd name="T97" fmla="*/ 236 h 2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480" h="280">
                <a:moveTo>
                  <a:pt x="76" y="236"/>
                </a:moveTo>
                <a:lnTo>
                  <a:pt x="112" y="224"/>
                </a:lnTo>
                <a:lnTo>
                  <a:pt x="152" y="208"/>
                </a:lnTo>
                <a:lnTo>
                  <a:pt x="188" y="192"/>
                </a:lnTo>
                <a:lnTo>
                  <a:pt x="228" y="172"/>
                </a:lnTo>
                <a:lnTo>
                  <a:pt x="264" y="148"/>
                </a:lnTo>
                <a:lnTo>
                  <a:pt x="280" y="140"/>
                </a:lnTo>
                <a:lnTo>
                  <a:pt x="296" y="128"/>
                </a:lnTo>
                <a:lnTo>
                  <a:pt x="312" y="116"/>
                </a:lnTo>
                <a:lnTo>
                  <a:pt x="324" y="108"/>
                </a:lnTo>
                <a:lnTo>
                  <a:pt x="336" y="96"/>
                </a:lnTo>
                <a:lnTo>
                  <a:pt x="344" y="84"/>
                </a:lnTo>
                <a:lnTo>
                  <a:pt x="356" y="76"/>
                </a:lnTo>
                <a:lnTo>
                  <a:pt x="364" y="68"/>
                </a:lnTo>
                <a:lnTo>
                  <a:pt x="372" y="60"/>
                </a:lnTo>
                <a:lnTo>
                  <a:pt x="376" y="56"/>
                </a:lnTo>
                <a:lnTo>
                  <a:pt x="380" y="52"/>
                </a:lnTo>
                <a:lnTo>
                  <a:pt x="384" y="48"/>
                </a:lnTo>
                <a:lnTo>
                  <a:pt x="388" y="44"/>
                </a:lnTo>
                <a:lnTo>
                  <a:pt x="388" y="44"/>
                </a:lnTo>
                <a:lnTo>
                  <a:pt x="384" y="44"/>
                </a:lnTo>
                <a:lnTo>
                  <a:pt x="380" y="44"/>
                </a:lnTo>
                <a:lnTo>
                  <a:pt x="376" y="44"/>
                </a:lnTo>
                <a:lnTo>
                  <a:pt x="368" y="44"/>
                </a:lnTo>
                <a:lnTo>
                  <a:pt x="364" y="48"/>
                </a:lnTo>
                <a:lnTo>
                  <a:pt x="356" y="48"/>
                </a:lnTo>
                <a:lnTo>
                  <a:pt x="348" y="48"/>
                </a:lnTo>
                <a:lnTo>
                  <a:pt x="336" y="48"/>
                </a:lnTo>
                <a:lnTo>
                  <a:pt x="320" y="48"/>
                </a:lnTo>
                <a:lnTo>
                  <a:pt x="304" y="48"/>
                </a:lnTo>
                <a:lnTo>
                  <a:pt x="284" y="48"/>
                </a:lnTo>
                <a:lnTo>
                  <a:pt x="264" y="52"/>
                </a:lnTo>
                <a:lnTo>
                  <a:pt x="264" y="24"/>
                </a:lnTo>
                <a:lnTo>
                  <a:pt x="284" y="24"/>
                </a:lnTo>
                <a:lnTo>
                  <a:pt x="300" y="24"/>
                </a:lnTo>
                <a:lnTo>
                  <a:pt x="316" y="20"/>
                </a:lnTo>
                <a:lnTo>
                  <a:pt x="328" y="20"/>
                </a:lnTo>
                <a:lnTo>
                  <a:pt x="340" y="16"/>
                </a:lnTo>
                <a:lnTo>
                  <a:pt x="352" y="16"/>
                </a:lnTo>
                <a:lnTo>
                  <a:pt x="360" y="16"/>
                </a:lnTo>
                <a:lnTo>
                  <a:pt x="368" y="16"/>
                </a:lnTo>
                <a:lnTo>
                  <a:pt x="376" y="12"/>
                </a:lnTo>
                <a:lnTo>
                  <a:pt x="388" y="12"/>
                </a:lnTo>
                <a:lnTo>
                  <a:pt x="396" y="8"/>
                </a:lnTo>
                <a:lnTo>
                  <a:pt x="400" y="4"/>
                </a:lnTo>
                <a:lnTo>
                  <a:pt x="408" y="4"/>
                </a:lnTo>
                <a:lnTo>
                  <a:pt x="412" y="0"/>
                </a:lnTo>
                <a:lnTo>
                  <a:pt x="420" y="0"/>
                </a:lnTo>
                <a:lnTo>
                  <a:pt x="424" y="0"/>
                </a:lnTo>
                <a:lnTo>
                  <a:pt x="432" y="4"/>
                </a:lnTo>
                <a:lnTo>
                  <a:pt x="440" y="8"/>
                </a:lnTo>
                <a:lnTo>
                  <a:pt x="448" y="12"/>
                </a:lnTo>
                <a:lnTo>
                  <a:pt x="460" y="16"/>
                </a:lnTo>
                <a:lnTo>
                  <a:pt x="468" y="24"/>
                </a:lnTo>
                <a:lnTo>
                  <a:pt x="476" y="28"/>
                </a:lnTo>
                <a:lnTo>
                  <a:pt x="480" y="32"/>
                </a:lnTo>
                <a:lnTo>
                  <a:pt x="480" y="40"/>
                </a:lnTo>
                <a:lnTo>
                  <a:pt x="480" y="44"/>
                </a:lnTo>
                <a:lnTo>
                  <a:pt x="476" y="48"/>
                </a:lnTo>
                <a:lnTo>
                  <a:pt x="472" y="52"/>
                </a:lnTo>
                <a:lnTo>
                  <a:pt x="468" y="52"/>
                </a:lnTo>
                <a:lnTo>
                  <a:pt x="460" y="52"/>
                </a:lnTo>
                <a:lnTo>
                  <a:pt x="456" y="56"/>
                </a:lnTo>
                <a:lnTo>
                  <a:pt x="452" y="60"/>
                </a:lnTo>
                <a:lnTo>
                  <a:pt x="444" y="64"/>
                </a:lnTo>
                <a:lnTo>
                  <a:pt x="436" y="72"/>
                </a:lnTo>
                <a:lnTo>
                  <a:pt x="428" y="80"/>
                </a:lnTo>
                <a:lnTo>
                  <a:pt x="420" y="88"/>
                </a:lnTo>
                <a:lnTo>
                  <a:pt x="412" y="96"/>
                </a:lnTo>
                <a:lnTo>
                  <a:pt x="388" y="116"/>
                </a:lnTo>
                <a:lnTo>
                  <a:pt x="364" y="136"/>
                </a:lnTo>
                <a:lnTo>
                  <a:pt x="340" y="152"/>
                </a:lnTo>
                <a:lnTo>
                  <a:pt x="312" y="172"/>
                </a:lnTo>
                <a:lnTo>
                  <a:pt x="280" y="188"/>
                </a:lnTo>
                <a:lnTo>
                  <a:pt x="252" y="204"/>
                </a:lnTo>
                <a:lnTo>
                  <a:pt x="216" y="220"/>
                </a:lnTo>
                <a:lnTo>
                  <a:pt x="184" y="232"/>
                </a:lnTo>
                <a:lnTo>
                  <a:pt x="152" y="248"/>
                </a:lnTo>
                <a:lnTo>
                  <a:pt x="120" y="256"/>
                </a:lnTo>
                <a:lnTo>
                  <a:pt x="88" y="264"/>
                </a:lnTo>
                <a:lnTo>
                  <a:pt x="60" y="272"/>
                </a:lnTo>
                <a:lnTo>
                  <a:pt x="44" y="276"/>
                </a:lnTo>
                <a:lnTo>
                  <a:pt x="32" y="276"/>
                </a:lnTo>
                <a:lnTo>
                  <a:pt x="24" y="276"/>
                </a:lnTo>
                <a:lnTo>
                  <a:pt x="16" y="280"/>
                </a:lnTo>
                <a:lnTo>
                  <a:pt x="8" y="280"/>
                </a:lnTo>
                <a:lnTo>
                  <a:pt x="4" y="276"/>
                </a:lnTo>
                <a:lnTo>
                  <a:pt x="0" y="276"/>
                </a:lnTo>
                <a:lnTo>
                  <a:pt x="0" y="272"/>
                </a:lnTo>
                <a:lnTo>
                  <a:pt x="0" y="272"/>
                </a:lnTo>
                <a:lnTo>
                  <a:pt x="4" y="268"/>
                </a:lnTo>
                <a:lnTo>
                  <a:pt x="12" y="264"/>
                </a:lnTo>
                <a:lnTo>
                  <a:pt x="20" y="260"/>
                </a:lnTo>
                <a:lnTo>
                  <a:pt x="32" y="256"/>
                </a:lnTo>
                <a:lnTo>
                  <a:pt x="44" y="248"/>
                </a:lnTo>
                <a:lnTo>
                  <a:pt x="60" y="244"/>
                </a:lnTo>
                <a:lnTo>
                  <a:pt x="76" y="236"/>
                </a:lnTo>
                <a:lnTo>
                  <a:pt x="76" y="236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3" name="Freeform 50">
            <a:extLst>
              <a:ext uri="{FF2B5EF4-FFF2-40B4-BE49-F238E27FC236}">
                <a16:creationId xmlns:a16="http://schemas.microsoft.com/office/drawing/2014/main" id="{DBE9E53B-10EF-43E6-B414-40825523C13D}"/>
              </a:ext>
            </a:extLst>
          </p:cNvPr>
          <p:cNvSpPr>
            <a:spLocks/>
          </p:cNvSpPr>
          <p:nvPr/>
        </p:nvSpPr>
        <p:spPr bwMode="auto">
          <a:xfrm>
            <a:off x="5603440" y="4997717"/>
            <a:ext cx="1809452" cy="918097"/>
          </a:xfrm>
          <a:custGeom>
            <a:avLst/>
            <a:gdLst>
              <a:gd name="T0" fmla="*/ 516 w 516"/>
              <a:gd name="T1" fmla="*/ 156 h 184"/>
              <a:gd name="T2" fmla="*/ 516 w 516"/>
              <a:gd name="T3" fmla="*/ 160 h 184"/>
              <a:gd name="T4" fmla="*/ 516 w 516"/>
              <a:gd name="T5" fmla="*/ 164 h 184"/>
              <a:gd name="T6" fmla="*/ 512 w 516"/>
              <a:gd name="T7" fmla="*/ 164 h 184"/>
              <a:gd name="T8" fmla="*/ 504 w 516"/>
              <a:gd name="T9" fmla="*/ 168 h 184"/>
              <a:gd name="T10" fmla="*/ 496 w 516"/>
              <a:gd name="T11" fmla="*/ 168 h 184"/>
              <a:gd name="T12" fmla="*/ 488 w 516"/>
              <a:gd name="T13" fmla="*/ 172 h 184"/>
              <a:gd name="T14" fmla="*/ 476 w 516"/>
              <a:gd name="T15" fmla="*/ 172 h 184"/>
              <a:gd name="T16" fmla="*/ 464 w 516"/>
              <a:gd name="T17" fmla="*/ 176 h 184"/>
              <a:gd name="T18" fmla="*/ 440 w 516"/>
              <a:gd name="T19" fmla="*/ 180 h 184"/>
              <a:gd name="T20" fmla="*/ 416 w 516"/>
              <a:gd name="T21" fmla="*/ 184 h 184"/>
              <a:gd name="T22" fmla="*/ 396 w 516"/>
              <a:gd name="T23" fmla="*/ 184 h 184"/>
              <a:gd name="T24" fmla="*/ 380 w 516"/>
              <a:gd name="T25" fmla="*/ 184 h 184"/>
              <a:gd name="T26" fmla="*/ 364 w 516"/>
              <a:gd name="T27" fmla="*/ 184 h 184"/>
              <a:gd name="T28" fmla="*/ 348 w 516"/>
              <a:gd name="T29" fmla="*/ 184 h 184"/>
              <a:gd name="T30" fmla="*/ 336 w 516"/>
              <a:gd name="T31" fmla="*/ 184 h 184"/>
              <a:gd name="T32" fmla="*/ 324 w 516"/>
              <a:gd name="T33" fmla="*/ 180 h 184"/>
              <a:gd name="T34" fmla="*/ 320 w 516"/>
              <a:gd name="T35" fmla="*/ 180 h 184"/>
              <a:gd name="T36" fmla="*/ 316 w 516"/>
              <a:gd name="T37" fmla="*/ 176 h 184"/>
              <a:gd name="T38" fmla="*/ 308 w 516"/>
              <a:gd name="T39" fmla="*/ 172 h 184"/>
              <a:gd name="T40" fmla="*/ 296 w 516"/>
              <a:gd name="T41" fmla="*/ 168 h 184"/>
              <a:gd name="T42" fmla="*/ 284 w 516"/>
              <a:gd name="T43" fmla="*/ 164 h 184"/>
              <a:gd name="T44" fmla="*/ 268 w 516"/>
              <a:gd name="T45" fmla="*/ 156 h 184"/>
              <a:gd name="T46" fmla="*/ 252 w 516"/>
              <a:gd name="T47" fmla="*/ 148 h 184"/>
              <a:gd name="T48" fmla="*/ 232 w 516"/>
              <a:gd name="T49" fmla="*/ 140 h 184"/>
              <a:gd name="T50" fmla="*/ 212 w 516"/>
              <a:gd name="T51" fmla="*/ 128 h 184"/>
              <a:gd name="T52" fmla="*/ 188 w 516"/>
              <a:gd name="T53" fmla="*/ 116 h 184"/>
              <a:gd name="T54" fmla="*/ 164 w 516"/>
              <a:gd name="T55" fmla="*/ 104 h 184"/>
              <a:gd name="T56" fmla="*/ 136 w 516"/>
              <a:gd name="T57" fmla="*/ 88 h 184"/>
              <a:gd name="T58" fmla="*/ 104 w 516"/>
              <a:gd name="T59" fmla="*/ 72 h 184"/>
              <a:gd name="T60" fmla="*/ 72 w 516"/>
              <a:gd name="T61" fmla="*/ 56 h 184"/>
              <a:gd name="T62" fmla="*/ 40 w 516"/>
              <a:gd name="T63" fmla="*/ 40 h 184"/>
              <a:gd name="T64" fmla="*/ 0 w 516"/>
              <a:gd name="T65" fmla="*/ 20 h 184"/>
              <a:gd name="T66" fmla="*/ 16 w 516"/>
              <a:gd name="T67" fmla="*/ 0 h 184"/>
              <a:gd name="T68" fmla="*/ 44 w 516"/>
              <a:gd name="T69" fmla="*/ 12 h 184"/>
              <a:gd name="T70" fmla="*/ 72 w 516"/>
              <a:gd name="T71" fmla="*/ 20 h 184"/>
              <a:gd name="T72" fmla="*/ 96 w 516"/>
              <a:gd name="T73" fmla="*/ 32 h 184"/>
              <a:gd name="T74" fmla="*/ 120 w 516"/>
              <a:gd name="T75" fmla="*/ 44 h 184"/>
              <a:gd name="T76" fmla="*/ 144 w 516"/>
              <a:gd name="T77" fmla="*/ 52 h 184"/>
              <a:gd name="T78" fmla="*/ 164 w 516"/>
              <a:gd name="T79" fmla="*/ 60 h 184"/>
              <a:gd name="T80" fmla="*/ 184 w 516"/>
              <a:gd name="T81" fmla="*/ 68 h 184"/>
              <a:gd name="T82" fmla="*/ 204 w 516"/>
              <a:gd name="T83" fmla="*/ 76 h 184"/>
              <a:gd name="T84" fmla="*/ 220 w 516"/>
              <a:gd name="T85" fmla="*/ 84 h 184"/>
              <a:gd name="T86" fmla="*/ 236 w 516"/>
              <a:gd name="T87" fmla="*/ 88 h 184"/>
              <a:gd name="T88" fmla="*/ 252 w 516"/>
              <a:gd name="T89" fmla="*/ 96 h 184"/>
              <a:gd name="T90" fmla="*/ 268 w 516"/>
              <a:gd name="T91" fmla="*/ 100 h 184"/>
              <a:gd name="T92" fmla="*/ 280 w 516"/>
              <a:gd name="T93" fmla="*/ 104 h 184"/>
              <a:gd name="T94" fmla="*/ 292 w 516"/>
              <a:gd name="T95" fmla="*/ 108 h 184"/>
              <a:gd name="T96" fmla="*/ 300 w 516"/>
              <a:gd name="T97" fmla="*/ 112 h 184"/>
              <a:gd name="T98" fmla="*/ 308 w 516"/>
              <a:gd name="T99" fmla="*/ 112 h 184"/>
              <a:gd name="T100" fmla="*/ 340 w 516"/>
              <a:gd name="T101" fmla="*/ 120 h 184"/>
              <a:gd name="T102" fmla="*/ 372 w 516"/>
              <a:gd name="T103" fmla="*/ 128 h 184"/>
              <a:gd name="T104" fmla="*/ 408 w 516"/>
              <a:gd name="T105" fmla="*/ 136 h 184"/>
              <a:gd name="T106" fmla="*/ 444 w 516"/>
              <a:gd name="T107" fmla="*/ 140 h 184"/>
              <a:gd name="T108" fmla="*/ 460 w 516"/>
              <a:gd name="T109" fmla="*/ 140 h 184"/>
              <a:gd name="T110" fmla="*/ 476 w 516"/>
              <a:gd name="T111" fmla="*/ 144 h 184"/>
              <a:gd name="T112" fmla="*/ 488 w 516"/>
              <a:gd name="T113" fmla="*/ 148 h 184"/>
              <a:gd name="T114" fmla="*/ 500 w 516"/>
              <a:gd name="T115" fmla="*/ 148 h 184"/>
              <a:gd name="T116" fmla="*/ 508 w 516"/>
              <a:gd name="T117" fmla="*/ 152 h 184"/>
              <a:gd name="T118" fmla="*/ 512 w 516"/>
              <a:gd name="T119" fmla="*/ 152 h 184"/>
              <a:gd name="T120" fmla="*/ 516 w 516"/>
              <a:gd name="T121" fmla="*/ 156 h 184"/>
              <a:gd name="T122" fmla="*/ 516 w 516"/>
              <a:gd name="T123" fmla="*/ 156 h 184"/>
              <a:gd name="T124" fmla="*/ 516 w 516"/>
              <a:gd name="T125" fmla="*/ 156 h 1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516" h="184">
                <a:moveTo>
                  <a:pt x="516" y="156"/>
                </a:moveTo>
                <a:lnTo>
                  <a:pt x="516" y="160"/>
                </a:lnTo>
                <a:lnTo>
                  <a:pt x="516" y="164"/>
                </a:lnTo>
                <a:lnTo>
                  <a:pt x="512" y="164"/>
                </a:lnTo>
                <a:lnTo>
                  <a:pt x="504" y="168"/>
                </a:lnTo>
                <a:lnTo>
                  <a:pt x="496" y="168"/>
                </a:lnTo>
                <a:lnTo>
                  <a:pt x="488" y="172"/>
                </a:lnTo>
                <a:lnTo>
                  <a:pt x="476" y="172"/>
                </a:lnTo>
                <a:lnTo>
                  <a:pt x="464" y="176"/>
                </a:lnTo>
                <a:lnTo>
                  <a:pt x="440" y="180"/>
                </a:lnTo>
                <a:lnTo>
                  <a:pt x="416" y="184"/>
                </a:lnTo>
                <a:lnTo>
                  <a:pt x="396" y="184"/>
                </a:lnTo>
                <a:lnTo>
                  <a:pt x="380" y="184"/>
                </a:lnTo>
                <a:lnTo>
                  <a:pt x="364" y="184"/>
                </a:lnTo>
                <a:lnTo>
                  <a:pt x="348" y="184"/>
                </a:lnTo>
                <a:lnTo>
                  <a:pt x="336" y="184"/>
                </a:lnTo>
                <a:lnTo>
                  <a:pt x="324" y="180"/>
                </a:lnTo>
                <a:lnTo>
                  <a:pt x="320" y="180"/>
                </a:lnTo>
                <a:lnTo>
                  <a:pt x="316" y="176"/>
                </a:lnTo>
                <a:lnTo>
                  <a:pt x="308" y="172"/>
                </a:lnTo>
                <a:lnTo>
                  <a:pt x="296" y="168"/>
                </a:lnTo>
                <a:lnTo>
                  <a:pt x="284" y="164"/>
                </a:lnTo>
                <a:lnTo>
                  <a:pt x="268" y="156"/>
                </a:lnTo>
                <a:lnTo>
                  <a:pt x="252" y="148"/>
                </a:lnTo>
                <a:lnTo>
                  <a:pt x="232" y="140"/>
                </a:lnTo>
                <a:lnTo>
                  <a:pt x="212" y="128"/>
                </a:lnTo>
                <a:lnTo>
                  <a:pt x="188" y="116"/>
                </a:lnTo>
                <a:lnTo>
                  <a:pt x="164" y="104"/>
                </a:lnTo>
                <a:lnTo>
                  <a:pt x="136" y="88"/>
                </a:lnTo>
                <a:lnTo>
                  <a:pt x="104" y="72"/>
                </a:lnTo>
                <a:lnTo>
                  <a:pt x="72" y="56"/>
                </a:lnTo>
                <a:lnTo>
                  <a:pt x="40" y="40"/>
                </a:lnTo>
                <a:lnTo>
                  <a:pt x="0" y="20"/>
                </a:lnTo>
                <a:lnTo>
                  <a:pt x="16" y="0"/>
                </a:lnTo>
                <a:lnTo>
                  <a:pt x="44" y="12"/>
                </a:lnTo>
                <a:lnTo>
                  <a:pt x="72" y="20"/>
                </a:lnTo>
                <a:lnTo>
                  <a:pt x="96" y="32"/>
                </a:lnTo>
                <a:lnTo>
                  <a:pt x="120" y="44"/>
                </a:lnTo>
                <a:lnTo>
                  <a:pt x="144" y="52"/>
                </a:lnTo>
                <a:lnTo>
                  <a:pt x="164" y="60"/>
                </a:lnTo>
                <a:lnTo>
                  <a:pt x="184" y="68"/>
                </a:lnTo>
                <a:lnTo>
                  <a:pt x="204" y="76"/>
                </a:lnTo>
                <a:lnTo>
                  <a:pt x="220" y="84"/>
                </a:lnTo>
                <a:lnTo>
                  <a:pt x="236" y="88"/>
                </a:lnTo>
                <a:lnTo>
                  <a:pt x="252" y="96"/>
                </a:lnTo>
                <a:lnTo>
                  <a:pt x="268" y="100"/>
                </a:lnTo>
                <a:lnTo>
                  <a:pt x="280" y="104"/>
                </a:lnTo>
                <a:lnTo>
                  <a:pt x="292" y="108"/>
                </a:lnTo>
                <a:lnTo>
                  <a:pt x="300" y="112"/>
                </a:lnTo>
                <a:lnTo>
                  <a:pt x="308" y="112"/>
                </a:lnTo>
                <a:lnTo>
                  <a:pt x="340" y="120"/>
                </a:lnTo>
                <a:lnTo>
                  <a:pt x="372" y="128"/>
                </a:lnTo>
                <a:lnTo>
                  <a:pt x="408" y="136"/>
                </a:lnTo>
                <a:lnTo>
                  <a:pt x="444" y="140"/>
                </a:lnTo>
                <a:lnTo>
                  <a:pt x="460" y="140"/>
                </a:lnTo>
                <a:lnTo>
                  <a:pt x="476" y="144"/>
                </a:lnTo>
                <a:lnTo>
                  <a:pt x="488" y="148"/>
                </a:lnTo>
                <a:lnTo>
                  <a:pt x="500" y="148"/>
                </a:lnTo>
                <a:lnTo>
                  <a:pt x="508" y="152"/>
                </a:lnTo>
                <a:lnTo>
                  <a:pt x="512" y="152"/>
                </a:lnTo>
                <a:lnTo>
                  <a:pt x="516" y="156"/>
                </a:lnTo>
                <a:lnTo>
                  <a:pt x="516" y="156"/>
                </a:lnTo>
                <a:lnTo>
                  <a:pt x="516" y="156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4" name="Freeform 51">
            <a:extLst>
              <a:ext uri="{FF2B5EF4-FFF2-40B4-BE49-F238E27FC236}">
                <a16:creationId xmlns:a16="http://schemas.microsoft.com/office/drawing/2014/main" id="{00C351D5-E3F9-476E-B901-2E61E4709C85}"/>
              </a:ext>
            </a:extLst>
          </p:cNvPr>
          <p:cNvSpPr>
            <a:spLocks/>
          </p:cNvSpPr>
          <p:nvPr/>
        </p:nvSpPr>
        <p:spPr bwMode="auto">
          <a:xfrm>
            <a:off x="5491226" y="5796062"/>
            <a:ext cx="280535" cy="738469"/>
          </a:xfrm>
          <a:custGeom>
            <a:avLst/>
            <a:gdLst>
              <a:gd name="T0" fmla="*/ 8 w 80"/>
              <a:gd name="T1" fmla="*/ 28 h 148"/>
              <a:gd name="T2" fmla="*/ 4 w 80"/>
              <a:gd name="T3" fmla="*/ 20 h 148"/>
              <a:gd name="T4" fmla="*/ 0 w 80"/>
              <a:gd name="T5" fmla="*/ 16 h 148"/>
              <a:gd name="T6" fmla="*/ 0 w 80"/>
              <a:gd name="T7" fmla="*/ 8 h 148"/>
              <a:gd name="T8" fmla="*/ 0 w 80"/>
              <a:gd name="T9" fmla="*/ 4 h 148"/>
              <a:gd name="T10" fmla="*/ 4 w 80"/>
              <a:gd name="T11" fmla="*/ 0 h 148"/>
              <a:gd name="T12" fmla="*/ 12 w 80"/>
              <a:gd name="T13" fmla="*/ 0 h 148"/>
              <a:gd name="T14" fmla="*/ 24 w 80"/>
              <a:gd name="T15" fmla="*/ 0 h 148"/>
              <a:gd name="T16" fmla="*/ 36 w 80"/>
              <a:gd name="T17" fmla="*/ 0 h 148"/>
              <a:gd name="T18" fmla="*/ 48 w 80"/>
              <a:gd name="T19" fmla="*/ 0 h 148"/>
              <a:gd name="T20" fmla="*/ 56 w 80"/>
              <a:gd name="T21" fmla="*/ 4 h 148"/>
              <a:gd name="T22" fmla="*/ 64 w 80"/>
              <a:gd name="T23" fmla="*/ 8 h 148"/>
              <a:gd name="T24" fmla="*/ 68 w 80"/>
              <a:gd name="T25" fmla="*/ 12 h 148"/>
              <a:gd name="T26" fmla="*/ 68 w 80"/>
              <a:gd name="T27" fmla="*/ 12 h 148"/>
              <a:gd name="T28" fmla="*/ 68 w 80"/>
              <a:gd name="T29" fmla="*/ 16 h 148"/>
              <a:gd name="T30" fmla="*/ 68 w 80"/>
              <a:gd name="T31" fmla="*/ 20 h 148"/>
              <a:gd name="T32" fmla="*/ 72 w 80"/>
              <a:gd name="T33" fmla="*/ 24 h 148"/>
              <a:gd name="T34" fmla="*/ 72 w 80"/>
              <a:gd name="T35" fmla="*/ 40 h 148"/>
              <a:gd name="T36" fmla="*/ 76 w 80"/>
              <a:gd name="T37" fmla="*/ 56 h 148"/>
              <a:gd name="T38" fmla="*/ 76 w 80"/>
              <a:gd name="T39" fmla="*/ 64 h 148"/>
              <a:gd name="T40" fmla="*/ 76 w 80"/>
              <a:gd name="T41" fmla="*/ 72 h 148"/>
              <a:gd name="T42" fmla="*/ 76 w 80"/>
              <a:gd name="T43" fmla="*/ 80 h 148"/>
              <a:gd name="T44" fmla="*/ 80 w 80"/>
              <a:gd name="T45" fmla="*/ 88 h 148"/>
              <a:gd name="T46" fmla="*/ 80 w 80"/>
              <a:gd name="T47" fmla="*/ 92 h 148"/>
              <a:gd name="T48" fmla="*/ 80 w 80"/>
              <a:gd name="T49" fmla="*/ 96 h 148"/>
              <a:gd name="T50" fmla="*/ 80 w 80"/>
              <a:gd name="T51" fmla="*/ 100 h 148"/>
              <a:gd name="T52" fmla="*/ 80 w 80"/>
              <a:gd name="T53" fmla="*/ 100 h 148"/>
              <a:gd name="T54" fmla="*/ 80 w 80"/>
              <a:gd name="T55" fmla="*/ 104 h 148"/>
              <a:gd name="T56" fmla="*/ 80 w 80"/>
              <a:gd name="T57" fmla="*/ 108 h 148"/>
              <a:gd name="T58" fmla="*/ 80 w 80"/>
              <a:gd name="T59" fmla="*/ 116 h 148"/>
              <a:gd name="T60" fmla="*/ 80 w 80"/>
              <a:gd name="T61" fmla="*/ 124 h 148"/>
              <a:gd name="T62" fmla="*/ 80 w 80"/>
              <a:gd name="T63" fmla="*/ 132 h 148"/>
              <a:gd name="T64" fmla="*/ 76 w 80"/>
              <a:gd name="T65" fmla="*/ 140 h 148"/>
              <a:gd name="T66" fmla="*/ 72 w 80"/>
              <a:gd name="T67" fmla="*/ 148 h 148"/>
              <a:gd name="T68" fmla="*/ 64 w 80"/>
              <a:gd name="T69" fmla="*/ 148 h 148"/>
              <a:gd name="T70" fmla="*/ 60 w 80"/>
              <a:gd name="T71" fmla="*/ 148 h 148"/>
              <a:gd name="T72" fmla="*/ 56 w 80"/>
              <a:gd name="T73" fmla="*/ 148 h 148"/>
              <a:gd name="T74" fmla="*/ 52 w 80"/>
              <a:gd name="T75" fmla="*/ 144 h 148"/>
              <a:gd name="T76" fmla="*/ 48 w 80"/>
              <a:gd name="T77" fmla="*/ 140 h 148"/>
              <a:gd name="T78" fmla="*/ 44 w 80"/>
              <a:gd name="T79" fmla="*/ 132 h 148"/>
              <a:gd name="T80" fmla="*/ 40 w 80"/>
              <a:gd name="T81" fmla="*/ 124 h 148"/>
              <a:gd name="T82" fmla="*/ 36 w 80"/>
              <a:gd name="T83" fmla="*/ 112 h 148"/>
              <a:gd name="T84" fmla="*/ 32 w 80"/>
              <a:gd name="T85" fmla="*/ 96 h 148"/>
              <a:gd name="T86" fmla="*/ 32 w 80"/>
              <a:gd name="T87" fmla="*/ 84 h 148"/>
              <a:gd name="T88" fmla="*/ 28 w 80"/>
              <a:gd name="T89" fmla="*/ 72 h 148"/>
              <a:gd name="T90" fmla="*/ 24 w 80"/>
              <a:gd name="T91" fmla="*/ 60 h 148"/>
              <a:gd name="T92" fmla="*/ 20 w 80"/>
              <a:gd name="T93" fmla="*/ 52 h 148"/>
              <a:gd name="T94" fmla="*/ 16 w 80"/>
              <a:gd name="T95" fmla="*/ 44 h 148"/>
              <a:gd name="T96" fmla="*/ 16 w 80"/>
              <a:gd name="T97" fmla="*/ 36 h 148"/>
              <a:gd name="T98" fmla="*/ 12 w 80"/>
              <a:gd name="T99" fmla="*/ 32 h 148"/>
              <a:gd name="T100" fmla="*/ 8 w 80"/>
              <a:gd name="T101" fmla="*/ 28 h 148"/>
              <a:gd name="T102" fmla="*/ 8 w 80"/>
              <a:gd name="T103" fmla="*/ 28 h 1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80" h="148">
                <a:moveTo>
                  <a:pt x="8" y="28"/>
                </a:moveTo>
                <a:lnTo>
                  <a:pt x="4" y="20"/>
                </a:lnTo>
                <a:lnTo>
                  <a:pt x="0" y="16"/>
                </a:lnTo>
                <a:lnTo>
                  <a:pt x="0" y="8"/>
                </a:lnTo>
                <a:lnTo>
                  <a:pt x="0" y="4"/>
                </a:lnTo>
                <a:lnTo>
                  <a:pt x="4" y="0"/>
                </a:lnTo>
                <a:lnTo>
                  <a:pt x="12" y="0"/>
                </a:lnTo>
                <a:lnTo>
                  <a:pt x="24" y="0"/>
                </a:lnTo>
                <a:lnTo>
                  <a:pt x="36" y="0"/>
                </a:lnTo>
                <a:lnTo>
                  <a:pt x="48" y="0"/>
                </a:lnTo>
                <a:lnTo>
                  <a:pt x="56" y="4"/>
                </a:lnTo>
                <a:lnTo>
                  <a:pt x="64" y="8"/>
                </a:lnTo>
                <a:lnTo>
                  <a:pt x="68" y="12"/>
                </a:lnTo>
                <a:lnTo>
                  <a:pt x="68" y="12"/>
                </a:lnTo>
                <a:lnTo>
                  <a:pt x="68" y="16"/>
                </a:lnTo>
                <a:lnTo>
                  <a:pt x="68" y="20"/>
                </a:lnTo>
                <a:lnTo>
                  <a:pt x="72" y="24"/>
                </a:lnTo>
                <a:lnTo>
                  <a:pt x="72" y="40"/>
                </a:lnTo>
                <a:lnTo>
                  <a:pt x="76" y="56"/>
                </a:lnTo>
                <a:lnTo>
                  <a:pt x="76" y="64"/>
                </a:lnTo>
                <a:lnTo>
                  <a:pt x="76" y="72"/>
                </a:lnTo>
                <a:lnTo>
                  <a:pt x="76" y="80"/>
                </a:lnTo>
                <a:lnTo>
                  <a:pt x="80" y="88"/>
                </a:lnTo>
                <a:lnTo>
                  <a:pt x="80" y="92"/>
                </a:lnTo>
                <a:lnTo>
                  <a:pt x="80" y="96"/>
                </a:lnTo>
                <a:lnTo>
                  <a:pt x="80" y="100"/>
                </a:lnTo>
                <a:lnTo>
                  <a:pt x="80" y="100"/>
                </a:lnTo>
                <a:lnTo>
                  <a:pt x="80" y="104"/>
                </a:lnTo>
                <a:lnTo>
                  <a:pt x="80" y="108"/>
                </a:lnTo>
                <a:lnTo>
                  <a:pt x="80" y="116"/>
                </a:lnTo>
                <a:lnTo>
                  <a:pt x="80" y="124"/>
                </a:lnTo>
                <a:lnTo>
                  <a:pt x="80" y="132"/>
                </a:lnTo>
                <a:lnTo>
                  <a:pt x="76" y="140"/>
                </a:lnTo>
                <a:lnTo>
                  <a:pt x="72" y="148"/>
                </a:lnTo>
                <a:lnTo>
                  <a:pt x="64" y="148"/>
                </a:lnTo>
                <a:lnTo>
                  <a:pt x="60" y="148"/>
                </a:lnTo>
                <a:lnTo>
                  <a:pt x="56" y="148"/>
                </a:lnTo>
                <a:lnTo>
                  <a:pt x="52" y="144"/>
                </a:lnTo>
                <a:lnTo>
                  <a:pt x="48" y="140"/>
                </a:lnTo>
                <a:lnTo>
                  <a:pt x="44" y="132"/>
                </a:lnTo>
                <a:lnTo>
                  <a:pt x="40" y="124"/>
                </a:lnTo>
                <a:lnTo>
                  <a:pt x="36" y="112"/>
                </a:lnTo>
                <a:lnTo>
                  <a:pt x="32" y="96"/>
                </a:lnTo>
                <a:lnTo>
                  <a:pt x="32" y="84"/>
                </a:lnTo>
                <a:lnTo>
                  <a:pt x="28" y="72"/>
                </a:lnTo>
                <a:lnTo>
                  <a:pt x="24" y="60"/>
                </a:lnTo>
                <a:lnTo>
                  <a:pt x="20" y="52"/>
                </a:lnTo>
                <a:lnTo>
                  <a:pt x="16" y="44"/>
                </a:lnTo>
                <a:lnTo>
                  <a:pt x="16" y="36"/>
                </a:lnTo>
                <a:lnTo>
                  <a:pt x="12" y="32"/>
                </a:lnTo>
                <a:lnTo>
                  <a:pt x="8" y="28"/>
                </a:lnTo>
                <a:lnTo>
                  <a:pt x="8" y="28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5" name="Freeform 52">
            <a:extLst>
              <a:ext uri="{FF2B5EF4-FFF2-40B4-BE49-F238E27FC236}">
                <a16:creationId xmlns:a16="http://schemas.microsoft.com/office/drawing/2014/main" id="{96D142DD-3A98-436D-85C8-FC52FE309365}"/>
              </a:ext>
            </a:extLst>
          </p:cNvPr>
          <p:cNvSpPr>
            <a:spLocks/>
          </p:cNvSpPr>
          <p:nvPr/>
        </p:nvSpPr>
        <p:spPr bwMode="auto">
          <a:xfrm>
            <a:off x="5645520" y="5756145"/>
            <a:ext cx="897713" cy="498966"/>
          </a:xfrm>
          <a:custGeom>
            <a:avLst/>
            <a:gdLst>
              <a:gd name="T0" fmla="*/ 180 w 256"/>
              <a:gd name="T1" fmla="*/ 4 h 100"/>
              <a:gd name="T2" fmla="*/ 188 w 256"/>
              <a:gd name="T3" fmla="*/ 4 h 100"/>
              <a:gd name="T4" fmla="*/ 196 w 256"/>
              <a:gd name="T5" fmla="*/ 0 h 100"/>
              <a:gd name="T6" fmla="*/ 200 w 256"/>
              <a:gd name="T7" fmla="*/ 0 h 100"/>
              <a:gd name="T8" fmla="*/ 208 w 256"/>
              <a:gd name="T9" fmla="*/ 4 h 100"/>
              <a:gd name="T10" fmla="*/ 220 w 256"/>
              <a:gd name="T11" fmla="*/ 8 h 100"/>
              <a:gd name="T12" fmla="*/ 232 w 256"/>
              <a:gd name="T13" fmla="*/ 16 h 100"/>
              <a:gd name="T14" fmla="*/ 240 w 256"/>
              <a:gd name="T15" fmla="*/ 20 h 100"/>
              <a:gd name="T16" fmla="*/ 248 w 256"/>
              <a:gd name="T17" fmla="*/ 28 h 100"/>
              <a:gd name="T18" fmla="*/ 256 w 256"/>
              <a:gd name="T19" fmla="*/ 28 h 100"/>
              <a:gd name="T20" fmla="*/ 256 w 256"/>
              <a:gd name="T21" fmla="*/ 32 h 100"/>
              <a:gd name="T22" fmla="*/ 256 w 256"/>
              <a:gd name="T23" fmla="*/ 32 h 100"/>
              <a:gd name="T24" fmla="*/ 256 w 256"/>
              <a:gd name="T25" fmla="*/ 36 h 100"/>
              <a:gd name="T26" fmla="*/ 252 w 256"/>
              <a:gd name="T27" fmla="*/ 36 h 100"/>
              <a:gd name="T28" fmla="*/ 244 w 256"/>
              <a:gd name="T29" fmla="*/ 40 h 100"/>
              <a:gd name="T30" fmla="*/ 240 w 256"/>
              <a:gd name="T31" fmla="*/ 40 h 100"/>
              <a:gd name="T32" fmla="*/ 236 w 256"/>
              <a:gd name="T33" fmla="*/ 44 h 100"/>
              <a:gd name="T34" fmla="*/ 232 w 256"/>
              <a:gd name="T35" fmla="*/ 48 h 100"/>
              <a:gd name="T36" fmla="*/ 228 w 256"/>
              <a:gd name="T37" fmla="*/ 56 h 100"/>
              <a:gd name="T38" fmla="*/ 224 w 256"/>
              <a:gd name="T39" fmla="*/ 64 h 100"/>
              <a:gd name="T40" fmla="*/ 216 w 256"/>
              <a:gd name="T41" fmla="*/ 72 h 100"/>
              <a:gd name="T42" fmla="*/ 212 w 256"/>
              <a:gd name="T43" fmla="*/ 84 h 100"/>
              <a:gd name="T44" fmla="*/ 204 w 256"/>
              <a:gd name="T45" fmla="*/ 100 h 100"/>
              <a:gd name="T46" fmla="*/ 188 w 256"/>
              <a:gd name="T47" fmla="*/ 100 h 100"/>
              <a:gd name="T48" fmla="*/ 192 w 256"/>
              <a:gd name="T49" fmla="*/ 88 h 100"/>
              <a:gd name="T50" fmla="*/ 196 w 256"/>
              <a:gd name="T51" fmla="*/ 76 h 100"/>
              <a:gd name="T52" fmla="*/ 200 w 256"/>
              <a:gd name="T53" fmla="*/ 68 h 100"/>
              <a:gd name="T54" fmla="*/ 200 w 256"/>
              <a:gd name="T55" fmla="*/ 60 h 100"/>
              <a:gd name="T56" fmla="*/ 204 w 256"/>
              <a:gd name="T57" fmla="*/ 52 h 100"/>
              <a:gd name="T58" fmla="*/ 204 w 256"/>
              <a:gd name="T59" fmla="*/ 48 h 100"/>
              <a:gd name="T60" fmla="*/ 208 w 256"/>
              <a:gd name="T61" fmla="*/ 44 h 100"/>
              <a:gd name="T62" fmla="*/ 208 w 256"/>
              <a:gd name="T63" fmla="*/ 40 h 100"/>
              <a:gd name="T64" fmla="*/ 208 w 256"/>
              <a:gd name="T65" fmla="*/ 32 h 100"/>
              <a:gd name="T66" fmla="*/ 204 w 256"/>
              <a:gd name="T67" fmla="*/ 28 h 100"/>
              <a:gd name="T68" fmla="*/ 200 w 256"/>
              <a:gd name="T69" fmla="*/ 20 h 100"/>
              <a:gd name="T70" fmla="*/ 196 w 256"/>
              <a:gd name="T71" fmla="*/ 20 h 100"/>
              <a:gd name="T72" fmla="*/ 184 w 256"/>
              <a:gd name="T73" fmla="*/ 16 h 100"/>
              <a:gd name="T74" fmla="*/ 172 w 256"/>
              <a:gd name="T75" fmla="*/ 16 h 100"/>
              <a:gd name="T76" fmla="*/ 160 w 256"/>
              <a:gd name="T77" fmla="*/ 16 h 100"/>
              <a:gd name="T78" fmla="*/ 152 w 256"/>
              <a:gd name="T79" fmla="*/ 16 h 100"/>
              <a:gd name="T80" fmla="*/ 136 w 256"/>
              <a:gd name="T81" fmla="*/ 20 h 100"/>
              <a:gd name="T82" fmla="*/ 124 w 256"/>
              <a:gd name="T83" fmla="*/ 20 h 100"/>
              <a:gd name="T84" fmla="*/ 104 w 256"/>
              <a:gd name="T85" fmla="*/ 20 h 100"/>
              <a:gd name="T86" fmla="*/ 80 w 256"/>
              <a:gd name="T87" fmla="*/ 20 h 100"/>
              <a:gd name="T88" fmla="*/ 56 w 256"/>
              <a:gd name="T89" fmla="*/ 24 h 100"/>
              <a:gd name="T90" fmla="*/ 28 w 256"/>
              <a:gd name="T91" fmla="*/ 24 h 100"/>
              <a:gd name="T92" fmla="*/ 0 w 256"/>
              <a:gd name="T93" fmla="*/ 28 h 100"/>
              <a:gd name="T94" fmla="*/ 0 w 256"/>
              <a:gd name="T95" fmla="*/ 24 h 100"/>
              <a:gd name="T96" fmla="*/ 24 w 256"/>
              <a:gd name="T97" fmla="*/ 24 h 100"/>
              <a:gd name="T98" fmla="*/ 52 w 256"/>
              <a:gd name="T99" fmla="*/ 20 h 100"/>
              <a:gd name="T100" fmla="*/ 84 w 256"/>
              <a:gd name="T101" fmla="*/ 20 h 100"/>
              <a:gd name="T102" fmla="*/ 112 w 256"/>
              <a:gd name="T103" fmla="*/ 16 h 100"/>
              <a:gd name="T104" fmla="*/ 128 w 256"/>
              <a:gd name="T105" fmla="*/ 12 h 100"/>
              <a:gd name="T106" fmla="*/ 140 w 256"/>
              <a:gd name="T107" fmla="*/ 12 h 100"/>
              <a:gd name="T108" fmla="*/ 148 w 256"/>
              <a:gd name="T109" fmla="*/ 8 h 100"/>
              <a:gd name="T110" fmla="*/ 160 w 256"/>
              <a:gd name="T111" fmla="*/ 8 h 100"/>
              <a:gd name="T112" fmla="*/ 168 w 256"/>
              <a:gd name="T113" fmla="*/ 8 h 100"/>
              <a:gd name="T114" fmla="*/ 172 w 256"/>
              <a:gd name="T115" fmla="*/ 8 h 100"/>
              <a:gd name="T116" fmla="*/ 176 w 256"/>
              <a:gd name="T117" fmla="*/ 8 h 100"/>
              <a:gd name="T118" fmla="*/ 180 w 256"/>
              <a:gd name="T119" fmla="*/ 4 h 100"/>
              <a:gd name="T120" fmla="*/ 180 w 256"/>
              <a:gd name="T121" fmla="*/ 4 h 1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256" h="100">
                <a:moveTo>
                  <a:pt x="180" y="4"/>
                </a:moveTo>
                <a:lnTo>
                  <a:pt x="188" y="4"/>
                </a:lnTo>
                <a:lnTo>
                  <a:pt x="196" y="0"/>
                </a:lnTo>
                <a:lnTo>
                  <a:pt x="200" y="0"/>
                </a:lnTo>
                <a:lnTo>
                  <a:pt x="208" y="4"/>
                </a:lnTo>
                <a:lnTo>
                  <a:pt x="220" y="8"/>
                </a:lnTo>
                <a:lnTo>
                  <a:pt x="232" y="16"/>
                </a:lnTo>
                <a:lnTo>
                  <a:pt x="240" y="20"/>
                </a:lnTo>
                <a:lnTo>
                  <a:pt x="248" y="28"/>
                </a:lnTo>
                <a:lnTo>
                  <a:pt x="256" y="28"/>
                </a:lnTo>
                <a:lnTo>
                  <a:pt x="256" y="32"/>
                </a:lnTo>
                <a:lnTo>
                  <a:pt x="256" y="32"/>
                </a:lnTo>
                <a:lnTo>
                  <a:pt x="256" y="36"/>
                </a:lnTo>
                <a:lnTo>
                  <a:pt x="252" y="36"/>
                </a:lnTo>
                <a:lnTo>
                  <a:pt x="244" y="40"/>
                </a:lnTo>
                <a:lnTo>
                  <a:pt x="240" y="40"/>
                </a:lnTo>
                <a:lnTo>
                  <a:pt x="236" y="44"/>
                </a:lnTo>
                <a:lnTo>
                  <a:pt x="232" y="48"/>
                </a:lnTo>
                <a:lnTo>
                  <a:pt x="228" y="56"/>
                </a:lnTo>
                <a:lnTo>
                  <a:pt x="224" y="64"/>
                </a:lnTo>
                <a:lnTo>
                  <a:pt x="216" y="72"/>
                </a:lnTo>
                <a:lnTo>
                  <a:pt x="212" y="84"/>
                </a:lnTo>
                <a:lnTo>
                  <a:pt x="204" y="100"/>
                </a:lnTo>
                <a:lnTo>
                  <a:pt x="188" y="100"/>
                </a:lnTo>
                <a:lnTo>
                  <a:pt x="192" y="88"/>
                </a:lnTo>
                <a:lnTo>
                  <a:pt x="196" y="76"/>
                </a:lnTo>
                <a:lnTo>
                  <a:pt x="200" y="68"/>
                </a:lnTo>
                <a:lnTo>
                  <a:pt x="200" y="60"/>
                </a:lnTo>
                <a:lnTo>
                  <a:pt x="204" y="52"/>
                </a:lnTo>
                <a:lnTo>
                  <a:pt x="204" y="48"/>
                </a:lnTo>
                <a:lnTo>
                  <a:pt x="208" y="44"/>
                </a:lnTo>
                <a:lnTo>
                  <a:pt x="208" y="40"/>
                </a:lnTo>
                <a:lnTo>
                  <a:pt x="208" y="32"/>
                </a:lnTo>
                <a:lnTo>
                  <a:pt x="204" y="28"/>
                </a:lnTo>
                <a:lnTo>
                  <a:pt x="200" y="20"/>
                </a:lnTo>
                <a:lnTo>
                  <a:pt x="196" y="20"/>
                </a:lnTo>
                <a:lnTo>
                  <a:pt x="184" y="16"/>
                </a:lnTo>
                <a:lnTo>
                  <a:pt x="172" y="16"/>
                </a:lnTo>
                <a:lnTo>
                  <a:pt x="160" y="16"/>
                </a:lnTo>
                <a:lnTo>
                  <a:pt x="152" y="16"/>
                </a:lnTo>
                <a:lnTo>
                  <a:pt x="136" y="20"/>
                </a:lnTo>
                <a:lnTo>
                  <a:pt x="124" y="20"/>
                </a:lnTo>
                <a:lnTo>
                  <a:pt x="104" y="20"/>
                </a:lnTo>
                <a:lnTo>
                  <a:pt x="80" y="20"/>
                </a:lnTo>
                <a:lnTo>
                  <a:pt x="56" y="24"/>
                </a:lnTo>
                <a:lnTo>
                  <a:pt x="28" y="24"/>
                </a:lnTo>
                <a:lnTo>
                  <a:pt x="0" y="28"/>
                </a:lnTo>
                <a:lnTo>
                  <a:pt x="0" y="24"/>
                </a:lnTo>
                <a:lnTo>
                  <a:pt x="24" y="24"/>
                </a:lnTo>
                <a:lnTo>
                  <a:pt x="52" y="20"/>
                </a:lnTo>
                <a:lnTo>
                  <a:pt x="84" y="20"/>
                </a:lnTo>
                <a:lnTo>
                  <a:pt x="112" y="16"/>
                </a:lnTo>
                <a:lnTo>
                  <a:pt x="128" y="12"/>
                </a:lnTo>
                <a:lnTo>
                  <a:pt x="140" y="12"/>
                </a:lnTo>
                <a:lnTo>
                  <a:pt x="148" y="8"/>
                </a:lnTo>
                <a:lnTo>
                  <a:pt x="160" y="8"/>
                </a:lnTo>
                <a:lnTo>
                  <a:pt x="168" y="8"/>
                </a:lnTo>
                <a:lnTo>
                  <a:pt x="172" y="8"/>
                </a:lnTo>
                <a:lnTo>
                  <a:pt x="176" y="8"/>
                </a:lnTo>
                <a:lnTo>
                  <a:pt x="180" y="4"/>
                </a:lnTo>
                <a:lnTo>
                  <a:pt x="180" y="4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6" name="Freeform 53">
            <a:extLst>
              <a:ext uri="{FF2B5EF4-FFF2-40B4-BE49-F238E27FC236}">
                <a16:creationId xmlns:a16="http://schemas.microsoft.com/office/drawing/2014/main" id="{3EB15741-647C-43A1-ADB3-08153D4967EE}"/>
              </a:ext>
            </a:extLst>
          </p:cNvPr>
          <p:cNvSpPr>
            <a:spLocks/>
          </p:cNvSpPr>
          <p:nvPr/>
        </p:nvSpPr>
        <p:spPr bwMode="auto">
          <a:xfrm>
            <a:off x="5701627" y="6215193"/>
            <a:ext cx="771472" cy="119752"/>
          </a:xfrm>
          <a:custGeom>
            <a:avLst/>
            <a:gdLst>
              <a:gd name="T0" fmla="*/ 0 w 220"/>
              <a:gd name="T1" fmla="*/ 20 h 24"/>
              <a:gd name="T2" fmla="*/ 20 w 220"/>
              <a:gd name="T3" fmla="*/ 16 h 24"/>
              <a:gd name="T4" fmla="*/ 44 w 220"/>
              <a:gd name="T5" fmla="*/ 16 h 24"/>
              <a:gd name="T6" fmla="*/ 60 w 220"/>
              <a:gd name="T7" fmla="*/ 16 h 24"/>
              <a:gd name="T8" fmla="*/ 80 w 220"/>
              <a:gd name="T9" fmla="*/ 12 h 24"/>
              <a:gd name="T10" fmla="*/ 96 w 220"/>
              <a:gd name="T11" fmla="*/ 12 h 24"/>
              <a:gd name="T12" fmla="*/ 112 w 220"/>
              <a:gd name="T13" fmla="*/ 12 h 24"/>
              <a:gd name="T14" fmla="*/ 124 w 220"/>
              <a:gd name="T15" fmla="*/ 8 h 24"/>
              <a:gd name="T16" fmla="*/ 140 w 220"/>
              <a:gd name="T17" fmla="*/ 8 h 24"/>
              <a:gd name="T18" fmla="*/ 152 w 220"/>
              <a:gd name="T19" fmla="*/ 8 h 24"/>
              <a:gd name="T20" fmla="*/ 160 w 220"/>
              <a:gd name="T21" fmla="*/ 8 h 24"/>
              <a:gd name="T22" fmla="*/ 168 w 220"/>
              <a:gd name="T23" fmla="*/ 4 h 24"/>
              <a:gd name="T24" fmla="*/ 176 w 220"/>
              <a:gd name="T25" fmla="*/ 4 h 24"/>
              <a:gd name="T26" fmla="*/ 184 w 220"/>
              <a:gd name="T27" fmla="*/ 4 h 24"/>
              <a:gd name="T28" fmla="*/ 188 w 220"/>
              <a:gd name="T29" fmla="*/ 4 h 24"/>
              <a:gd name="T30" fmla="*/ 192 w 220"/>
              <a:gd name="T31" fmla="*/ 4 h 24"/>
              <a:gd name="T32" fmla="*/ 192 w 220"/>
              <a:gd name="T33" fmla="*/ 4 h 24"/>
              <a:gd name="T34" fmla="*/ 200 w 220"/>
              <a:gd name="T35" fmla="*/ 0 h 24"/>
              <a:gd name="T36" fmla="*/ 208 w 220"/>
              <a:gd name="T37" fmla="*/ 4 h 24"/>
              <a:gd name="T38" fmla="*/ 212 w 220"/>
              <a:gd name="T39" fmla="*/ 4 h 24"/>
              <a:gd name="T40" fmla="*/ 216 w 220"/>
              <a:gd name="T41" fmla="*/ 8 h 24"/>
              <a:gd name="T42" fmla="*/ 220 w 220"/>
              <a:gd name="T43" fmla="*/ 12 h 24"/>
              <a:gd name="T44" fmla="*/ 220 w 220"/>
              <a:gd name="T45" fmla="*/ 12 h 24"/>
              <a:gd name="T46" fmla="*/ 220 w 220"/>
              <a:gd name="T47" fmla="*/ 12 h 24"/>
              <a:gd name="T48" fmla="*/ 220 w 220"/>
              <a:gd name="T49" fmla="*/ 12 h 24"/>
              <a:gd name="T50" fmla="*/ 220 w 220"/>
              <a:gd name="T51" fmla="*/ 12 h 24"/>
              <a:gd name="T52" fmla="*/ 216 w 220"/>
              <a:gd name="T53" fmla="*/ 16 h 24"/>
              <a:gd name="T54" fmla="*/ 208 w 220"/>
              <a:gd name="T55" fmla="*/ 16 h 24"/>
              <a:gd name="T56" fmla="*/ 204 w 220"/>
              <a:gd name="T57" fmla="*/ 16 h 24"/>
              <a:gd name="T58" fmla="*/ 196 w 220"/>
              <a:gd name="T59" fmla="*/ 16 h 24"/>
              <a:gd name="T60" fmla="*/ 184 w 220"/>
              <a:gd name="T61" fmla="*/ 16 h 24"/>
              <a:gd name="T62" fmla="*/ 172 w 220"/>
              <a:gd name="T63" fmla="*/ 16 h 24"/>
              <a:gd name="T64" fmla="*/ 160 w 220"/>
              <a:gd name="T65" fmla="*/ 16 h 24"/>
              <a:gd name="T66" fmla="*/ 148 w 220"/>
              <a:gd name="T67" fmla="*/ 16 h 24"/>
              <a:gd name="T68" fmla="*/ 132 w 220"/>
              <a:gd name="T69" fmla="*/ 16 h 24"/>
              <a:gd name="T70" fmla="*/ 112 w 220"/>
              <a:gd name="T71" fmla="*/ 16 h 24"/>
              <a:gd name="T72" fmla="*/ 96 w 220"/>
              <a:gd name="T73" fmla="*/ 20 h 24"/>
              <a:gd name="T74" fmla="*/ 72 w 220"/>
              <a:gd name="T75" fmla="*/ 20 h 24"/>
              <a:gd name="T76" fmla="*/ 52 w 220"/>
              <a:gd name="T77" fmla="*/ 20 h 24"/>
              <a:gd name="T78" fmla="*/ 28 w 220"/>
              <a:gd name="T79" fmla="*/ 20 h 24"/>
              <a:gd name="T80" fmla="*/ 4 w 220"/>
              <a:gd name="T81" fmla="*/ 24 h 24"/>
              <a:gd name="T82" fmla="*/ 0 w 220"/>
              <a:gd name="T83" fmla="*/ 20 h 24"/>
              <a:gd name="T84" fmla="*/ 0 w 220"/>
              <a:gd name="T85" fmla="*/ 20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220" h="24">
                <a:moveTo>
                  <a:pt x="0" y="20"/>
                </a:moveTo>
                <a:lnTo>
                  <a:pt x="20" y="16"/>
                </a:lnTo>
                <a:lnTo>
                  <a:pt x="44" y="16"/>
                </a:lnTo>
                <a:lnTo>
                  <a:pt x="60" y="16"/>
                </a:lnTo>
                <a:lnTo>
                  <a:pt x="80" y="12"/>
                </a:lnTo>
                <a:lnTo>
                  <a:pt x="96" y="12"/>
                </a:lnTo>
                <a:lnTo>
                  <a:pt x="112" y="12"/>
                </a:lnTo>
                <a:lnTo>
                  <a:pt x="124" y="8"/>
                </a:lnTo>
                <a:lnTo>
                  <a:pt x="140" y="8"/>
                </a:lnTo>
                <a:lnTo>
                  <a:pt x="152" y="8"/>
                </a:lnTo>
                <a:lnTo>
                  <a:pt x="160" y="8"/>
                </a:lnTo>
                <a:lnTo>
                  <a:pt x="168" y="4"/>
                </a:lnTo>
                <a:lnTo>
                  <a:pt x="176" y="4"/>
                </a:lnTo>
                <a:lnTo>
                  <a:pt x="184" y="4"/>
                </a:lnTo>
                <a:lnTo>
                  <a:pt x="188" y="4"/>
                </a:lnTo>
                <a:lnTo>
                  <a:pt x="192" y="4"/>
                </a:lnTo>
                <a:lnTo>
                  <a:pt x="192" y="4"/>
                </a:lnTo>
                <a:lnTo>
                  <a:pt x="200" y="0"/>
                </a:lnTo>
                <a:lnTo>
                  <a:pt x="208" y="4"/>
                </a:lnTo>
                <a:lnTo>
                  <a:pt x="212" y="4"/>
                </a:lnTo>
                <a:lnTo>
                  <a:pt x="216" y="8"/>
                </a:lnTo>
                <a:lnTo>
                  <a:pt x="220" y="12"/>
                </a:lnTo>
                <a:lnTo>
                  <a:pt x="220" y="12"/>
                </a:lnTo>
                <a:lnTo>
                  <a:pt x="220" y="12"/>
                </a:lnTo>
                <a:lnTo>
                  <a:pt x="220" y="12"/>
                </a:lnTo>
                <a:lnTo>
                  <a:pt x="220" y="12"/>
                </a:lnTo>
                <a:lnTo>
                  <a:pt x="216" y="16"/>
                </a:lnTo>
                <a:lnTo>
                  <a:pt x="208" y="16"/>
                </a:lnTo>
                <a:lnTo>
                  <a:pt x="204" y="16"/>
                </a:lnTo>
                <a:lnTo>
                  <a:pt x="196" y="16"/>
                </a:lnTo>
                <a:lnTo>
                  <a:pt x="184" y="16"/>
                </a:lnTo>
                <a:lnTo>
                  <a:pt x="172" y="16"/>
                </a:lnTo>
                <a:lnTo>
                  <a:pt x="160" y="16"/>
                </a:lnTo>
                <a:lnTo>
                  <a:pt x="148" y="16"/>
                </a:lnTo>
                <a:lnTo>
                  <a:pt x="132" y="16"/>
                </a:lnTo>
                <a:lnTo>
                  <a:pt x="112" y="16"/>
                </a:lnTo>
                <a:lnTo>
                  <a:pt x="96" y="20"/>
                </a:lnTo>
                <a:lnTo>
                  <a:pt x="72" y="20"/>
                </a:lnTo>
                <a:lnTo>
                  <a:pt x="52" y="20"/>
                </a:lnTo>
                <a:lnTo>
                  <a:pt x="28" y="20"/>
                </a:lnTo>
                <a:lnTo>
                  <a:pt x="4" y="24"/>
                </a:lnTo>
                <a:lnTo>
                  <a:pt x="0" y="20"/>
                </a:lnTo>
                <a:lnTo>
                  <a:pt x="0" y="20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7" name="Freeform 54">
            <a:extLst>
              <a:ext uri="{FF2B5EF4-FFF2-40B4-BE49-F238E27FC236}">
                <a16:creationId xmlns:a16="http://schemas.microsoft.com/office/drawing/2014/main" id="{E6C242D4-A210-41A6-B13E-2C5DF453C9F4}"/>
              </a:ext>
            </a:extLst>
          </p:cNvPr>
          <p:cNvSpPr>
            <a:spLocks/>
          </p:cNvSpPr>
          <p:nvPr/>
        </p:nvSpPr>
        <p:spPr bwMode="auto">
          <a:xfrm>
            <a:off x="5322904" y="4239289"/>
            <a:ext cx="1725292" cy="498966"/>
          </a:xfrm>
          <a:custGeom>
            <a:avLst/>
            <a:gdLst>
              <a:gd name="T0" fmla="*/ 376 w 492"/>
              <a:gd name="T1" fmla="*/ 0 h 100"/>
              <a:gd name="T2" fmla="*/ 396 w 492"/>
              <a:gd name="T3" fmla="*/ 0 h 100"/>
              <a:gd name="T4" fmla="*/ 412 w 492"/>
              <a:gd name="T5" fmla="*/ 4 h 100"/>
              <a:gd name="T6" fmla="*/ 432 w 492"/>
              <a:gd name="T7" fmla="*/ 12 h 100"/>
              <a:gd name="T8" fmla="*/ 452 w 492"/>
              <a:gd name="T9" fmla="*/ 24 h 100"/>
              <a:gd name="T10" fmla="*/ 476 w 492"/>
              <a:gd name="T11" fmla="*/ 40 h 100"/>
              <a:gd name="T12" fmla="*/ 492 w 492"/>
              <a:gd name="T13" fmla="*/ 52 h 100"/>
              <a:gd name="T14" fmla="*/ 488 w 492"/>
              <a:gd name="T15" fmla="*/ 64 h 100"/>
              <a:gd name="T16" fmla="*/ 472 w 492"/>
              <a:gd name="T17" fmla="*/ 68 h 100"/>
              <a:gd name="T18" fmla="*/ 460 w 492"/>
              <a:gd name="T19" fmla="*/ 72 h 100"/>
              <a:gd name="T20" fmla="*/ 432 w 492"/>
              <a:gd name="T21" fmla="*/ 72 h 100"/>
              <a:gd name="T22" fmla="*/ 400 w 492"/>
              <a:gd name="T23" fmla="*/ 84 h 100"/>
              <a:gd name="T24" fmla="*/ 376 w 492"/>
              <a:gd name="T25" fmla="*/ 96 h 100"/>
              <a:gd name="T26" fmla="*/ 364 w 492"/>
              <a:gd name="T27" fmla="*/ 100 h 100"/>
              <a:gd name="T28" fmla="*/ 356 w 492"/>
              <a:gd name="T29" fmla="*/ 92 h 100"/>
              <a:gd name="T30" fmla="*/ 364 w 492"/>
              <a:gd name="T31" fmla="*/ 72 h 100"/>
              <a:gd name="T32" fmla="*/ 372 w 492"/>
              <a:gd name="T33" fmla="*/ 48 h 100"/>
              <a:gd name="T34" fmla="*/ 376 w 492"/>
              <a:gd name="T35" fmla="*/ 40 h 100"/>
              <a:gd name="T36" fmla="*/ 368 w 492"/>
              <a:gd name="T37" fmla="*/ 40 h 100"/>
              <a:gd name="T38" fmla="*/ 360 w 492"/>
              <a:gd name="T39" fmla="*/ 40 h 100"/>
              <a:gd name="T40" fmla="*/ 340 w 492"/>
              <a:gd name="T41" fmla="*/ 40 h 100"/>
              <a:gd name="T42" fmla="*/ 308 w 492"/>
              <a:gd name="T43" fmla="*/ 44 h 100"/>
              <a:gd name="T44" fmla="*/ 292 w 492"/>
              <a:gd name="T45" fmla="*/ 44 h 100"/>
              <a:gd name="T46" fmla="*/ 272 w 492"/>
              <a:gd name="T47" fmla="*/ 48 h 100"/>
              <a:gd name="T48" fmla="*/ 244 w 492"/>
              <a:gd name="T49" fmla="*/ 48 h 100"/>
              <a:gd name="T50" fmla="*/ 212 w 492"/>
              <a:gd name="T51" fmla="*/ 52 h 100"/>
              <a:gd name="T52" fmla="*/ 168 w 492"/>
              <a:gd name="T53" fmla="*/ 56 h 100"/>
              <a:gd name="T54" fmla="*/ 120 w 492"/>
              <a:gd name="T55" fmla="*/ 60 h 100"/>
              <a:gd name="T56" fmla="*/ 64 w 492"/>
              <a:gd name="T57" fmla="*/ 64 h 100"/>
              <a:gd name="T58" fmla="*/ 0 w 492"/>
              <a:gd name="T59" fmla="*/ 72 h 100"/>
              <a:gd name="T60" fmla="*/ 8 w 492"/>
              <a:gd name="T61" fmla="*/ 40 h 100"/>
              <a:gd name="T62" fmla="*/ 28 w 492"/>
              <a:gd name="T63" fmla="*/ 40 h 100"/>
              <a:gd name="T64" fmla="*/ 60 w 492"/>
              <a:gd name="T65" fmla="*/ 36 h 100"/>
              <a:gd name="T66" fmla="*/ 104 w 492"/>
              <a:gd name="T67" fmla="*/ 32 h 100"/>
              <a:gd name="T68" fmla="*/ 160 w 492"/>
              <a:gd name="T69" fmla="*/ 28 h 100"/>
              <a:gd name="T70" fmla="*/ 204 w 492"/>
              <a:gd name="T71" fmla="*/ 24 h 100"/>
              <a:gd name="T72" fmla="*/ 248 w 492"/>
              <a:gd name="T73" fmla="*/ 20 h 100"/>
              <a:gd name="T74" fmla="*/ 280 w 492"/>
              <a:gd name="T75" fmla="*/ 16 h 100"/>
              <a:gd name="T76" fmla="*/ 308 w 492"/>
              <a:gd name="T77" fmla="*/ 12 h 100"/>
              <a:gd name="T78" fmla="*/ 332 w 492"/>
              <a:gd name="T79" fmla="*/ 8 h 100"/>
              <a:gd name="T80" fmla="*/ 348 w 492"/>
              <a:gd name="T81" fmla="*/ 8 h 100"/>
              <a:gd name="T82" fmla="*/ 360 w 492"/>
              <a:gd name="T83" fmla="*/ 4 h 100"/>
              <a:gd name="T84" fmla="*/ 364 w 492"/>
              <a:gd name="T85" fmla="*/ 4 h 1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492" h="100">
                <a:moveTo>
                  <a:pt x="364" y="4"/>
                </a:moveTo>
                <a:lnTo>
                  <a:pt x="376" y="0"/>
                </a:lnTo>
                <a:lnTo>
                  <a:pt x="388" y="0"/>
                </a:lnTo>
                <a:lnTo>
                  <a:pt x="396" y="0"/>
                </a:lnTo>
                <a:lnTo>
                  <a:pt x="404" y="0"/>
                </a:lnTo>
                <a:lnTo>
                  <a:pt x="412" y="4"/>
                </a:lnTo>
                <a:lnTo>
                  <a:pt x="420" y="8"/>
                </a:lnTo>
                <a:lnTo>
                  <a:pt x="432" y="12"/>
                </a:lnTo>
                <a:lnTo>
                  <a:pt x="440" y="20"/>
                </a:lnTo>
                <a:lnTo>
                  <a:pt x="452" y="24"/>
                </a:lnTo>
                <a:lnTo>
                  <a:pt x="464" y="32"/>
                </a:lnTo>
                <a:lnTo>
                  <a:pt x="476" y="40"/>
                </a:lnTo>
                <a:lnTo>
                  <a:pt x="484" y="48"/>
                </a:lnTo>
                <a:lnTo>
                  <a:pt x="492" y="52"/>
                </a:lnTo>
                <a:lnTo>
                  <a:pt x="492" y="60"/>
                </a:lnTo>
                <a:lnTo>
                  <a:pt x="488" y="64"/>
                </a:lnTo>
                <a:lnTo>
                  <a:pt x="484" y="68"/>
                </a:lnTo>
                <a:lnTo>
                  <a:pt x="472" y="68"/>
                </a:lnTo>
                <a:lnTo>
                  <a:pt x="468" y="68"/>
                </a:lnTo>
                <a:lnTo>
                  <a:pt x="460" y="72"/>
                </a:lnTo>
                <a:lnTo>
                  <a:pt x="444" y="72"/>
                </a:lnTo>
                <a:lnTo>
                  <a:pt x="432" y="72"/>
                </a:lnTo>
                <a:lnTo>
                  <a:pt x="416" y="80"/>
                </a:lnTo>
                <a:lnTo>
                  <a:pt x="400" y="84"/>
                </a:lnTo>
                <a:lnTo>
                  <a:pt x="388" y="92"/>
                </a:lnTo>
                <a:lnTo>
                  <a:pt x="376" y="96"/>
                </a:lnTo>
                <a:lnTo>
                  <a:pt x="368" y="100"/>
                </a:lnTo>
                <a:lnTo>
                  <a:pt x="364" y="100"/>
                </a:lnTo>
                <a:lnTo>
                  <a:pt x="360" y="96"/>
                </a:lnTo>
                <a:lnTo>
                  <a:pt x="356" y="92"/>
                </a:lnTo>
                <a:lnTo>
                  <a:pt x="360" y="80"/>
                </a:lnTo>
                <a:lnTo>
                  <a:pt x="364" y="72"/>
                </a:lnTo>
                <a:lnTo>
                  <a:pt x="368" y="60"/>
                </a:lnTo>
                <a:lnTo>
                  <a:pt x="372" y="48"/>
                </a:lnTo>
                <a:lnTo>
                  <a:pt x="376" y="44"/>
                </a:lnTo>
                <a:lnTo>
                  <a:pt x="376" y="40"/>
                </a:lnTo>
                <a:lnTo>
                  <a:pt x="372" y="40"/>
                </a:lnTo>
                <a:lnTo>
                  <a:pt x="368" y="40"/>
                </a:lnTo>
                <a:lnTo>
                  <a:pt x="364" y="40"/>
                </a:lnTo>
                <a:lnTo>
                  <a:pt x="360" y="40"/>
                </a:lnTo>
                <a:lnTo>
                  <a:pt x="352" y="40"/>
                </a:lnTo>
                <a:lnTo>
                  <a:pt x="340" y="40"/>
                </a:lnTo>
                <a:lnTo>
                  <a:pt x="324" y="44"/>
                </a:lnTo>
                <a:lnTo>
                  <a:pt x="308" y="44"/>
                </a:lnTo>
                <a:lnTo>
                  <a:pt x="300" y="44"/>
                </a:lnTo>
                <a:lnTo>
                  <a:pt x="292" y="44"/>
                </a:lnTo>
                <a:lnTo>
                  <a:pt x="284" y="44"/>
                </a:lnTo>
                <a:lnTo>
                  <a:pt x="272" y="48"/>
                </a:lnTo>
                <a:lnTo>
                  <a:pt x="260" y="48"/>
                </a:lnTo>
                <a:lnTo>
                  <a:pt x="244" y="48"/>
                </a:lnTo>
                <a:lnTo>
                  <a:pt x="228" y="48"/>
                </a:lnTo>
                <a:lnTo>
                  <a:pt x="212" y="52"/>
                </a:lnTo>
                <a:lnTo>
                  <a:pt x="192" y="52"/>
                </a:lnTo>
                <a:lnTo>
                  <a:pt x="168" y="56"/>
                </a:lnTo>
                <a:lnTo>
                  <a:pt x="144" y="56"/>
                </a:lnTo>
                <a:lnTo>
                  <a:pt x="120" y="60"/>
                </a:lnTo>
                <a:lnTo>
                  <a:pt x="92" y="60"/>
                </a:lnTo>
                <a:lnTo>
                  <a:pt x="64" y="64"/>
                </a:lnTo>
                <a:lnTo>
                  <a:pt x="32" y="68"/>
                </a:lnTo>
                <a:lnTo>
                  <a:pt x="0" y="72"/>
                </a:lnTo>
                <a:lnTo>
                  <a:pt x="0" y="40"/>
                </a:lnTo>
                <a:lnTo>
                  <a:pt x="8" y="40"/>
                </a:lnTo>
                <a:lnTo>
                  <a:pt x="16" y="40"/>
                </a:lnTo>
                <a:lnTo>
                  <a:pt x="28" y="40"/>
                </a:lnTo>
                <a:lnTo>
                  <a:pt x="44" y="40"/>
                </a:lnTo>
                <a:lnTo>
                  <a:pt x="60" y="36"/>
                </a:lnTo>
                <a:lnTo>
                  <a:pt x="84" y="36"/>
                </a:lnTo>
                <a:lnTo>
                  <a:pt x="104" y="32"/>
                </a:lnTo>
                <a:lnTo>
                  <a:pt x="132" y="28"/>
                </a:lnTo>
                <a:lnTo>
                  <a:pt x="160" y="28"/>
                </a:lnTo>
                <a:lnTo>
                  <a:pt x="184" y="24"/>
                </a:lnTo>
                <a:lnTo>
                  <a:pt x="204" y="24"/>
                </a:lnTo>
                <a:lnTo>
                  <a:pt x="228" y="20"/>
                </a:lnTo>
                <a:lnTo>
                  <a:pt x="248" y="20"/>
                </a:lnTo>
                <a:lnTo>
                  <a:pt x="264" y="16"/>
                </a:lnTo>
                <a:lnTo>
                  <a:pt x="280" y="16"/>
                </a:lnTo>
                <a:lnTo>
                  <a:pt x="296" y="16"/>
                </a:lnTo>
                <a:lnTo>
                  <a:pt x="308" y="12"/>
                </a:lnTo>
                <a:lnTo>
                  <a:pt x="320" y="12"/>
                </a:lnTo>
                <a:lnTo>
                  <a:pt x="332" y="8"/>
                </a:lnTo>
                <a:lnTo>
                  <a:pt x="340" y="8"/>
                </a:lnTo>
                <a:lnTo>
                  <a:pt x="348" y="8"/>
                </a:lnTo>
                <a:lnTo>
                  <a:pt x="352" y="4"/>
                </a:lnTo>
                <a:lnTo>
                  <a:pt x="360" y="4"/>
                </a:lnTo>
                <a:lnTo>
                  <a:pt x="364" y="4"/>
                </a:lnTo>
                <a:lnTo>
                  <a:pt x="364" y="4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9" name="Freeform 56">
            <a:extLst>
              <a:ext uri="{FF2B5EF4-FFF2-40B4-BE49-F238E27FC236}">
                <a16:creationId xmlns:a16="http://schemas.microsoft.com/office/drawing/2014/main" id="{A1C45C8D-5AEE-4A95-BD8E-FE9FEAFCB1C7}"/>
              </a:ext>
            </a:extLst>
          </p:cNvPr>
          <p:cNvSpPr>
            <a:spLocks/>
          </p:cNvSpPr>
          <p:nvPr/>
        </p:nvSpPr>
        <p:spPr bwMode="auto">
          <a:xfrm>
            <a:off x="8649560" y="4925784"/>
            <a:ext cx="2244282" cy="1536814"/>
          </a:xfrm>
          <a:custGeom>
            <a:avLst/>
            <a:gdLst>
              <a:gd name="T0" fmla="*/ 624 w 640"/>
              <a:gd name="T1" fmla="*/ 304 h 308"/>
              <a:gd name="T2" fmla="*/ 596 w 640"/>
              <a:gd name="T3" fmla="*/ 308 h 308"/>
              <a:gd name="T4" fmla="*/ 564 w 640"/>
              <a:gd name="T5" fmla="*/ 308 h 308"/>
              <a:gd name="T6" fmla="*/ 484 w 640"/>
              <a:gd name="T7" fmla="*/ 300 h 308"/>
              <a:gd name="T8" fmla="*/ 408 w 640"/>
              <a:gd name="T9" fmla="*/ 276 h 308"/>
              <a:gd name="T10" fmla="*/ 352 w 640"/>
              <a:gd name="T11" fmla="*/ 236 h 308"/>
              <a:gd name="T12" fmla="*/ 324 w 640"/>
              <a:gd name="T13" fmla="*/ 180 h 308"/>
              <a:gd name="T14" fmla="*/ 316 w 640"/>
              <a:gd name="T15" fmla="*/ 116 h 308"/>
              <a:gd name="T16" fmla="*/ 324 w 640"/>
              <a:gd name="T17" fmla="*/ 76 h 308"/>
              <a:gd name="T18" fmla="*/ 328 w 640"/>
              <a:gd name="T19" fmla="*/ 60 h 308"/>
              <a:gd name="T20" fmla="*/ 328 w 640"/>
              <a:gd name="T21" fmla="*/ 52 h 308"/>
              <a:gd name="T22" fmla="*/ 308 w 640"/>
              <a:gd name="T23" fmla="*/ 52 h 308"/>
              <a:gd name="T24" fmla="*/ 256 w 640"/>
              <a:gd name="T25" fmla="*/ 64 h 308"/>
              <a:gd name="T26" fmla="*/ 172 w 640"/>
              <a:gd name="T27" fmla="*/ 80 h 308"/>
              <a:gd name="T28" fmla="*/ 108 w 640"/>
              <a:gd name="T29" fmla="*/ 92 h 308"/>
              <a:gd name="T30" fmla="*/ 68 w 640"/>
              <a:gd name="T31" fmla="*/ 96 h 308"/>
              <a:gd name="T32" fmla="*/ 32 w 640"/>
              <a:gd name="T33" fmla="*/ 92 h 308"/>
              <a:gd name="T34" fmla="*/ 12 w 640"/>
              <a:gd name="T35" fmla="*/ 80 h 308"/>
              <a:gd name="T36" fmla="*/ 0 w 640"/>
              <a:gd name="T37" fmla="*/ 64 h 308"/>
              <a:gd name="T38" fmla="*/ 8 w 640"/>
              <a:gd name="T39" fmla="*/ 56 h 308"/>
              <a:gd name="T40" fmla="*/ 28 w 640"/>
              <a:gd name="T41" fmla="*/ 56 h 308"/>
              <a:gd name="T42" fmla="*/ 52 w 640"/>
              <a:gd name="T43" fmla="*/ 56 h 308"/>
              <a:gd name="T44" fmla="*/ 84 w 640"/>
              <a:gd name="T45" fmla="*/ 52 h 308"/>
              <a:gd name="T46" fmla="*/ 140 w 640"/>
              <a:gd name="T47" fmla="*/ 48 h 308"/>
              <a:gd name="T48" fmla="*/ 244 w 640"/>
              <a:gd name="T49" fmla="*/ 32 h 308"/>
              <a:gd name="T50" fmla="*/ 292 w 640"/>
              <a:gd name="T51" fmla="*/ 24 h 308"/>
              <a:gd name="T52" fmla="*/ 324 w 640"/>
              <a:gd name="T53" fmla="*/ 12 h 308"/>
              <a:gd name="T54" fmla="*/ 344 w 640"/>
              <a:gd name="T55" fmla="*/ 4 h 308"/>
              <a:gd name="T56" fmla="*/ 364 w 640"/>
              <a:gd name="T57" fmla="*/ 0 h 308"/>
              <a:gd name="T58" fmla="*/ 384 w 640"/>
              <a:gd name="T59" fmla="*/ 4 h 308"/>
              <a:gd name="T60" fmla="*/ 412 w 640"/>
              <a:gd name="T61" fmla="*/ 20 h 308"/>
              <a:gd name="T62" fmla="*/ 416 w 640"/>
              <a:gd name="T63" fmla="*/ 32 h 308"/>
              <a:gd name="T64" fmla="*/ 400 w 640"/>
              <a:gd name="T65" fmla="*/ 48 h 308"/>
              <a:gd name="T66" fmla="*/ 376 w 640"/>
              <a:gd name="T67" fmla="*/ 80 h 308"/>
              <a:gd name="T68" fmla="*/ 368 w 640"/>
              <a:gd name="T69" fmla="*/ 124 h 308"/>
              <a:gd name="T70" fmla="*/ 372 w 640"/>
              <a:gd name="T71" fmla="*/ 168 h 308"/>
              <a:gd name="T72" fmla="*/ 388 w 640"/>
              <a:gd name="T73" fmla="*/ 200 h 308"/>
              <a:gd name="T74" fmla="*/ 404 w 640"/>
              <a:gd name="T75" fmla="*/ 216 h 308"/>
              <a:gd name="T76" fmla="*/ 448 w 640"/>
              <a:gd name="T77" fmla="*/ 240 h 308"/>
              <a:gd name="T78" fmla="*/ 504 w 640"/>
              <a:gd name="T79" fmla="*/ 256 h 308"/>
              <a:gd name="T80" fmla="*/ 540 w 640"/>
              <a:gd name="T81" fmla="*/ 256 h 308"/>
              <a:gd name="T82" fmla="*/ 556 w 640"/>
              <a:gd name="T83" fmla="*/ 252 h 308"/>
              <a:gd name="T84" fmla="*/ 560 w 640"/>
              <a:gd name="T85" fmla="*/ 240 h 308"/>
              <a:gd name="T86" fmla="*/ 568 w 640"/>
              <a:gd name="T87" fmla="*/ 216 h 308"/>
              <a:gd name="T88" fmla="*/ 572 w 640"/>
              <a:gd name="T89" fmla="*/ 184 h 308"/>
              <a:gd name="T90" fmla="*/ 580 w 640"/>
              <a:gd name="T91" fmla="*/ 164 h 308"/>
              <a:gd name="T92" fmla="*/ 592 w 640"/>
              <a:gd name="T93" fmla="*/ 152 h 308"/>
              <a:gd name="T94" fmla="*/ 600 w 640"/>
              <a:gd name="T95" fmla="*/ 160 h 308"/>
              <a:gd name="T96" fmla="*/ 612 w 640"/>
              <a:gd name="T97" fmla="*/ 180 h 308"/>
              <a:gd name="T98" fmla="*/ 616 w 640"/>
              <a:gd name="T99" fmla="*/ 216 h 308"/>
              <a:gd name="T100" fmla="*/ 624 w 640"/>
              <a:gd name="T101" fmla="*/ 252 h 308"/>
              <a:gd name="T102" fmla="*/ 632 w 640"/>
              <a:gd name="T103" fmla="*/ 272 h 308"/>
              <a:gd name="T104" fmla="*/ 640 w 640"/>
              <a:gd name="T105" fmla="*/ 288 h 308"/>
              <a:gd name="T106" fmla="*/ 632 w 640"/>
              <a:gd name="T107" fmla="*/ 300 h 3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640" h="308">
                <a:moveTo>
                  <a:pt x="632" y="300"/>
                </a:moveTo>
                <a:lnTo>
                  <a:pt x="628" y="304"/>
                </a:lnTo>
                <a:lnTo>
                  <a:pt x="624" y="304"/>
                </a:lnTo>
                <a:lnTo>
                  <a:pt x="616" y="304"/>
                </a:lnTo>
                <a:lnTo>
                  <a:pt x="608" y="308"/>
                </a:lnTo>
                <a:lnTo>
                  <a:pt x="596" y="308"/>
                </a:lnTo>
                <a:lnTo>
                  <a:pt x="588" y="308"/>
                </a:lnTo>
                <a:lnTo>
                  <a:pt x="576" y="308"/>
                </a:lnTo>
                <a:lnTo>
                  <a:pt x="564" y="308"/>
                </a:lnTo>
                <a:lnTo>
                  <a:pt x="536" y="308"/>
                </a:lnTo>
                <a:lnTo>
                  <a:pt x="508" y="304"/>
                </a:lnTo>
                <a:lnTo>
                  <a:pt x="484" y="300"/>
                </a:lnTo>
                <a:lnTo>
                  <a:pt x="456" y="296"/>
                </a:lnTo>
                <a:lnTo>
                  <a:pt x="432" y="284"/>
                </a:lnTo>
                <a:lnTo>
                  <a:pt x="408" y="276"/>
                </a:lnTo>
                <a:lnTo>
                  <a:pt x="388" y="264"/>
                </a:lnTo>
                <a:lnTo>
                  <a:pt x="368" y="248"/>
                </a:lnTo>
                <a:lnTo>
                  <a:pt x="352" y="236"/>
                </a:lnTo>
                <a:lnTo>
                  <a:pt x="340" y="220"/>
                </a:lnTo>
                <a:lnTo>
                  <a:pt x="332" y="200"/>
                </a:lnTo>
                <a:lnTo>
                  <a:pt x="324" y="180"/>
                </a:lnTo>
                <a:lnTo>
                  <a:pt x="316" y="160"/>
                </a:lnTo>
                <a:lnTo>
                  <a:pt x="316" y="140"/>
                </a:lnTo>
                <a:lnTo>
                  <a:pt x="316" y="116"/>
                </a:lnTo>
                <a:lnTo>
                  <a:pt x="320" y="96"/>
                </a:lnTo>
                <a:lnTo>
                  <a:pt x="320" y="84"/>
                </a:lnTo>
                <a:lnTo>
                  <a:pt x="324" y="76"/>
                </a:lnTo>
                <a:lnTo>
                  <a:pt x="324" y="68"/>
                </a:lnTo>
                <a:lnTo>
                  <a:pt x="328" y="64"/>
                </a:lnTo>
                <a:lnTo>
                  <a:pt x="328" y="60"/>
                </a:lnTo>
                <a:lnTo>
                  <a:pt x="328" y="56"/>
                </a:lnTo>
                <a:lnTo>
                  <a:pt x="328" y="52"/>
                </a:lnTo>
                <a:lnTo>
                  <a:pt x="328" y="52"/>
                </a:lnTo>
                <a:lnTo>
                  <a:pt x="324" y="52"/>
                </a:lnTo>
                <a:lnTo>
                  <a:pt x="320" y="52"/>
                </a:lnTo>
                <a:lnTo>
                  <a:pt x="308" y="52"/>
                </a:lnTo>
                <a:lnTo>
                  <a:pt x="296" y="56"/>
                </a:lnTo>
                <a:lnTo>
                  <a:pt x="276" y="60"/>
                </a:lnTo>
                <a:lnTo>
                  <a:pt x="256" y="64"/>
                </a:lnTo>
                <a:lnTo>
                  <a:pt x="232" y="68"/>
                </a:lnTo>
                <a:lnTo>
                  <a:pt x="204" y="72"/>
                </a:lnTo>
                <a:lnTo>
                  <a:pt x="172" y="80"/>
                </a:lnTo>
                <a:lnTo>
                  <a:pt x="148" y="84"/>
                </a:lnTo>
                <a:lnTo>
                  <a:pt x="124" y="88"/>
                </a:lnTo>
                <a:lnTo>
                  <a:pt x="108" y="92"/>
                </a:lnTo>
                <a:lnTo>
                  <a:pt x="92" y="96"/>
                </a:lnTo>
                <a:lnTo>
                  <a:pt x="80" y="96"/>
                </a:lnTo>
                <a:lnTo>
                  <a:pt x="68" y="96"/>
                </a:lnTo>
                <a:lnTo>
                  <a:pt x="64" y="96"/>
                </a:lnTo>
                <a:lnTo>
                  <a:pt x="48" y="96"/>
                </a:lnTo>
                <a:lnTo>
                  <a:pt x="32" y="92"/>
                </a:lnTo>
                <a:lnTo>
                  <a:pt x="24" y="88"/>
                </a:lnTo>
                <a:lnTo>
                  <a:pt x="16" y="84"/>
                </a:lnTo>
                <a:lnTo>
                  <a:pt x="12" y="80"/>
                </a:lnTo>
                <a:lnTo>
                  <a:pt x="4" y="72"/>
                </a:lnTo>
                <a:lnTo>
                  <a:pt x="4" y="68"/>
                </a:lnTo>
                <a:lnTo>
                  <a:pt x="0" y="64"/>
                </a:lnTo>
                <a:lnTo>
                  <a:pt x="0" y="60"/>
                </a:lnTo>
                <a:lnTo>
                  <a:pt x="4" y="56"/>
                </a:lnTo>
                <a:lnTo>
                  <a:pt x="8" y="56"/>
                </a:lnTo>
                <a:lnTo>
                  <a:pt x="12" y="56"/>
                </a:lnTo>
                <a:lnTo>
                  <a:pt x="20" y="56"/>
                </a:lnTo>
                <a:lnTo>
                  <a:pt x="28" y="56"/>
                </a:lnTo>
                <a:lnTo>
                  <a:pt x="36" y="56"/>
                </a:lnTo>
                <a:lnTo>
                  <a:pt x="44" y="56"/>
                </a:lnTo>
                <a:lnTo>
                  <a:pt x="52" y="56"/>
                </a:lnTo>
                <a:lnTo>
                  <a:pt x="60" y="56"/>
                </a:lnTo>
                <a:lnTo>
                  <a:pt x="72" y="56"/>
                </a:lnTo>
                <a:lnTo>
                  <a:pt x="84" y="52"/>
                </a:lnTo>
                <a:lnTo>
                  <a:pt x="96" y="52"/>
                </a:lnTo>
                <a:lnTo>
                  <a:pt x="108" y="52"/>
                </a:lnTo>
                <a:lnTo>
                  <a:pt x="140" y="48"/>
                </a:lnTo>
                <a:lnTo>
                  <a:pt x="172" y="44"/>
                </a:lnTo>
                <a:lnTo>
                  <a:pt x="204" y="36"/>
                </a:lnTo>
                <a:lnTo>
                  <a:pt x="244" y="32"/>
                </a:lnTo>
                <a:lnTo>
                  <a:pt x="260" y="28"/>
                </a:lnTo>
                <a:lnTo>
                  <a:pt x="276" y="24"/>
                </a:lnTo>
                <a:lnTo>
                  <a:pt x="292" y="24"/>
                </a:lnTo>
                <a:lnTo>
                  <a:pt x="304" y="20"/>
                </a:lnTo>
                <a:lnTo>
                  <a:pt x="316" y="16"/>
                </a:lnTo>
                <a:lnTo>
                  <a:pt x="324" y="12"/>
                </a:lnTo>
                <a:lnTo>
                  <a:pt x="332" y="12"/>
                </a:lnTo>
                <a:lnTo>
                  <a:pt x="336" y="8"/>
                </a:lnTo>
                <a:lnTo>
                  <a:pt x="344" y="4"/>
                </a:lnTo>
                <a:lnTo>
                  <a:pt x="352" y="0"/>
                </a:lnTo>
                <a:lnTo>
                  <a:pt x="360" y="0"/>
                </a:lnTo>
                <a:lnTo>
                  <a:pt x="364" y="0"/>
                </a:lnTo>
                <a:lnTo>
                  <a:pt x="368" y="0"/>
                </a:lnTo>
                <a:lnTo>
                  <a:pt x="376" y="0"/>
                </a:lnTo>
                <a:lnTo>
                  <a:pt x="384" y="4"/>
                </a:lnTo>
                <a:lnTo>
                  <a:pt x="396" y="8"/>
                </a:lnTo>
                <a:lnTo>
                  <a:pt x="404" y="12"/>
                </a:lnTo>
                <a:lnTo>
                  <a:pt x="412" y="20"/>
                </a:lnTo>
                <a:lnTo>
                  <a:pt x="416" y="24"/>
                </a:lnTo>
                <a:lnTo>
                  <a:pt x="420" y="28"/>
                </a:lnTo>
                <a:lnTo>
                  <a:pt x="416" y="32"/>
                </a:lnTo>
                <a:lnTo>
                  <a:pt x="416" y="36"/>
                </a:lnTo>
                <a:lnTo>
                  <a:pt x="408" y="44"/>
                </a:lnTo>
                <a:lnTo>
                  <a:pt x="400" y="48"/>
                </a:lnTo>
                <a:lnTo>
                  <a:pt x="388" y="56"/>
                </a:lnTo>
                <a:lnTo>
                  <a:pt x="380" y="68"/>
                </a:lnTo>
                <a:lnTo>
                  <a:pt x="376" y="80"/>
                </a:lnTo>
                <a:lnTo>
                  <a:pt x="372" y="96"/>
                </a:lnTo>
                <a:lnTo>
                  <a:pt x="372" y="112"/>
                </a:lnTo>
                <a:lnTo>
                  <a:pt x="368" y="124"/>
                </a:lnTo>
                <a:lnTo>
                  <a:pt x="368" y="140"/>
                </a:lnTo>
                <a:lnTo>
                  <a:pt x="368" y="152"/>
                </a:lnTo>
                <a:lnTo>
                  <a:pt x="372" y="168"/>
                </a:lnTo>
                <a:lnTo>
                  <a:pt x="376" y="180"/>
                </a:lnTo>
                <a:lnTo>
                  <a:pt x="380" y="192"/>
                </a:lnTo>
                <a:lnTo>
                  <a:pt x="388" y="200"/>
                </a:lnTo>
                <a:lnTo>
                  <a:pt x="392" y="208"/>
                </a:lnTo>
                <a:lnTo>
                  <a:pt x="400" y="212"/>
                </a:lnTo>
                <a:lnTo>
                  <a:pt x="404" y="216"/>
                </a:lnTo>
                <a:lnTo>
                  <a:pt x="412" y="220"/>
                </a:lnTo>
                <a:lnTo>
                  <a:pt x="428" y="232"/>
                </a:lnTo>
                <a:lnTo>
                  <a:pt x="448" y="240"/>
                </a:lnTo>
                <a:lnTo>
                  <a:pt x="468" y="248"/>
                </a:lnTo>
                <a:lnTo>
                  <a:pt x="484" y="252"/>
                </a:lnTo>
                <a:lnTo>
                  <a:pt x="504" y="256"/>
                </a:lnTo>
                <a:lnTo>
                  <a:pt x="520" y="256"/>
                </a:lnTo>
                <a:lnTo>
                  <a:pt x="532" y="256"/>
                </a:lnTo>
                <a:lnTo>
                  <a:pt x="540" y="256"/>
                </a:lnTo>
                <a:lnTo>
                  <a:pt x="548" y="256"/>
                </a:lnTo>
                <a:lnTo>
                  <a:pt x="552" y="256"/>
                </a:lnTo>
                <a:lnTo>
                  <a:pt x="556" y="252"/>
                </a:lnTo>
                <a:lnTo>
                  <a:pt x="556" y="248"/>
                </a:lnTo>
                <a:lnTo>
                  <a:pt x="560" y="244"/>
                </a:lnTo>
                <a:lnTo>
                  <a:pt x="560" y="240"/>
                </a:lnTo>
                <a:lnTo>
                  <a:pt x="564" y="232"/>
                </a:lnTo>
                <a:lnTo>
                  <a:pt x="564" y="224"/>
                </a:lnTo>
                <a:lnTo>
                  <a:pt x="568" y="216"/>
                </a:lnTo>
                <a:lnTo>
                  <a:pt x="568" y="204"/>
                </a:lnTo>
                <a:lnTo>
                  <a:pt x="568" y="196"/>
                </a:lnTo>
                <a:lnTo>
                  <a:pt x="572" y="184"/>
                </a:lnTo>
                <a:lnTo>
                  <a:pt x="576" y="176"/>
                </a:lnTo>
                <a:lnTo>
                  <a:pt x="576" y="168"/>
                </a:lnTo>
                <a:lnTo>
                  <a:pt x="580" y="164"/>
                </a:lnTo>
                <a:lnTo>
                  <a:pt x="584" y="160"/>
                </a:lnTo>
                <a:lnTo>
                  <a:pt x="588" y="156"/>
                </a:lnTo>
                <a:lnTo>
                  <a:pt x="592" y="152"/>
                </a:lnTo>
                <a:lnTo>
                  <a:pt x="596" y="152"/>
                </a:lnTo>
                <a:lnTo>
                  <a:pt x="600" y="156"/>
                </a:lnTo>
                <a:lnTo>
                  <a:pt x="600" y="160"/>
                </a:lnTo>
                <a:lnTo>
                  <a:pt x="604" y="164"/>
                </a:lnTo>
                <a:lnTo>
                  <a:pt x="608" y="172"/>
                </a:lnTo>
                <a:lnTo>
                  <a:pt x="612" y="180"/>
                </a:lnTo>
                <a:lnTo>
                  <a:pt x="612" y="192"/>
                </a:lnTo>
                <a:lnTo>
                  <a:pt x="616" y="204"/>
                </a:lnTo>
                <a:lnTo>
                  <a:pt x="616" y="216"/>
                </a:lnTo>
                <a:lnTo>
                  <a:pt x="620" y="228"/>
                </a:lnTo>
                <a:lnTo>
                  <a:pt x="620" y="240"/>
                </a:lnTo>
                <a:lnTo>
                  <a:pt x="624" y="252"/>
                </a:lnTo>
                <a:lnTo>
                  <a:pt x="628" y="260"/>
                </a:lnTo>
                <a:lnTo>
                  <a:pt x="628" y="268"/>
                </a:lnTo>
                <a:lnTo>
                  <a:pt x="632" y="272"/>
                </a:lnTo>
                <a:lnTo>
                  <a:pt x="636" y="280"/>
                </a:lnTo>
                <a:lnTo>
                  <a:pt x="640" y="284"/>
                </a:lnTo>
                <a:lnTo>
                  <a:pt x="640" y="288"/>
                </a:lnTo>
                <a:lnTo>
                  <a:pt x="640" y="292"/>
                </a:lnTo>
                <a:lnTo>
                  <a:pt x="640" y="300"/>
                </a:lnTo>
                <a:lnTo>
                  <a:pt x="632" y="300"/>
                </a:lnTo>
                <a:lnTo>
                  <a:pt x="632" y="300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0" name="Freeform 57">
            <a:extLst>
              <a:ext uri="{FF2B5EF4-FFF2-40B4-BE49-F238E27FC236}">
                <a16:creationId xmlns:a16="http://schemas.microsoft.com/office/drawing/2014/main" id="{B669D962-046D-455E-A383-DE06E3CAD73E}"/>
              </a:ext>
            </a:extLst>
          </p:cNvPr>
          <p:cNvSpPr>
            <a:spLocks/>
          </p:cNvSpPr>
          <p:nvPr/>
        </p:nvSpPr>
        <p:spPr bwMode="auto">
          <a:xfrm>
            <a:off x="9042309" y="4606446"/>
            <a:ext cx="897713" cy="299379"/>
          </a:xfrm>
          <a:custGeom>
            <a:avLst/>
            <a:gdLst>
              <a:gd name="T0" fmla="*/ 104 w 256"/>
              <a:gd name="T1" fmla="*/ 16 h 60"/>
              <a:gd name="T2" fmla="*/ 124 w 256"/>
              <a:gd name="T3" fmla="*/ 12 h 60"/>
              <a:gd name="T4" fmla="*/ 140 w 256"/>
              <a:gd name="T5" fmla="*/ 8 h 60"/>
              <a:gd name="T6" fmla="*/ 156 w 256"/>
              <a:gd name="T7" fmla="*/ 4 h 60"/>
              <a:gd name="T8" fmla="*/ 172 w 256"/>
              <a:gd name="T9" fmla="*/ 4 h 60"/>
              <a:gd name="T10" fmla="*/ 184 w 256"/>
              <a:gd name="T11" fmla="*/ 0 h 60"/>
              <a:gd name="T12" fmla="*/ 196 w 256"/>
              <a:gd name="T13" fmla="*/ 0 h 60"/>
              <a:gd name="T14" fmla="*/ 200 w 256"/>
              <a:gd name="T15" fmla="*/ 0 h 60"/>
              <a:gd name="T16" fmla="*/ 208 w 256"/>
              <a:gd name="T17" fmla="*/ 0 h 60"/>
              <a:gd name="T18" fmla="*/ 224 w 256"/>
              <a:gd name="T19" fmla="*/ 0 h 60"/>
              <a:gd name="T20" fmla="*/ 240 w 256"/>
              <a:gd name="T21" fmla="*/ 4 h 60"/>
              <a:gd name="T22" fmla="*/ 244 w 256"/>
              <a:gd name="T23" fmla="*/ 4 h 60"/>
              <a:gd name="T24" fmla="*/ 252 w 256"/>
              <a:gd name="T25" fmla="*/ 8 h 60"/>
              <a:gd name="T26" fmla="*/ 252 w 256"/>
              <a:gd name="T27" fmla="*/ 12 h 60"/>
              <a:gd name="T28" fmla="*/ 256 w 256"/>
              <a:gd name="T29" fmla="*/ 12 h 60"/>
              <a:gd name="T30" fmla="*/ 252 w 256"/>
              <a:gd name="T31" fmla="*/ 16 h 60"/>
              <a:gd name="T32" fmla="*/ 252 w 256"/>
              <a:gd name="T33" fmla="*/ 16 h 60"/>
              <a:gd name="T34" fmla="*/ 248 w 256"/>
              <a:gd name="T35" fmla="*/ 20 h 60"/>
              <a:gd name="T36" fmla="*/ 244 w 256"/>
              <a:gd name="T37" fmla="*/ 24 h 60"/>
              <a:gd name="T38" fmla="*/ 236 w 256"/>
              <a:gd name="T39" fmla="*/ 32 h 60"/>
              <a:gd name="T40" fmla="*/ 228 w 256"/>
              <a:gd name="T41" fmla="*/ 36 h 60"/>
              <a:gd name="T42" fmla="*/ 212 w 256"/>
              <a:gd name="T43" fmla="*/ 40 h 60"/>
              <a:gd name="T44" fmla="*/ 204 w 256"/>
              <a:gd name="T45" fmla="*/ 40 h 60"/>
              <a:gd name="T46" fmla="*/ 196 w 256"/>
              <a:gd name="T47" fmla="*/ 44 h 60"/>
              <a:gd name="T48" fmla="*/ 176 w 256"/>
              <a:gd name="T49" fmla="*/ 48 h 60"/>
              <a:gd name="T50" fmla="*/ 152 w 256"/>
              <a:gd name="T51" fmla="*/ 52 h 60"/>
              <a:gd name="T52" fmla="*/ 128 w 256"/>
              <a:gd name="T53" fmla="*/ 56 h 60"/>
              <a:gd name="T54" fmla="*/ 104 w 256"/>
              <a:gd name="T55" fmla="*/ 56 h 60"/>
              <a:gd name="T56" fmla="*/ 80 w 256"/>
              <a:gd name="T57" fmla="*/ 60 h 60"/>
              <a:gd name="T58" fmla="*/ 60 w 256"/>
              <a:gd name="T59" fmla="*/ 60 h 60"/>
              <a:gd name="T60" fmla="*/ 40 w 256"/>
              <a:gd name="T61" fmla="*/ 60 h 60"/>
              <a:gd name="T62" fmla="*/ 24 w 256"/>
              <a:gd name="T63" fmla="*/ 56 h 60"/>
              <a:gd name="T64" fmla="*/ 16 w 256"/>
              <a:gd name="T65" fmla="*/ 52 h 60"/>
              <a:gd name="T66" fmla="*/ 8 w 256"/>
              <a:gd name="T67" fmla="*/ 52 h 60"/>
              <a:gd name="T68" fmla="*/ 4 w 256"/>
              <a:gd name="T69" fmla="*/ 48 h 60"/>
              <a:gd name="T70" fmla="*/ 0 w 256"/>
              <a:gd name="T71" fmla="*/ 48 h 60"/>
              <a:gd name="T72" fmla="*/ 0 w 256"/>
              <a:gd name="T73" fmla="*/ 48 h 60"/>
              <a:gd name="T74" fmla="*/ 0 w 256"/>
              <a:gd name="T75" fmla="*/ 44 h 60"/>
              <a:gd name="T76" fmla="*/ 0 w 256"/>
              <a:gd name="T77" fmla="*/ 44 h 60"/>
              <a:gd name="T78" fmla="*/ 4 w 256"/>
              <a:gd name="T79" fmla="*/ 40 h 60"/>
              <a:gd name="T80" fmla="*/ 4 w 256"/>
              <a:gd name="T81" fmla="*/ 40 h 60"/>
              <a:gd name="T82" fmla="*/ 12 w 256"/>
              <a:gd name="T83" fmla="*/ 36 h 60"/>
              <a:gd name="T84" fmla="*/ 20 w 256"/>
              <a:gd name="T85" fmla="*/ 36 h 60"/>
              <a:gd name="T86" fmla="*/ 32 w 256"/>
              <a:gd name="T87" fmla="*/ 32 h 60"/>
              <a:gd name="T88" fmla="*/ 44 w 256"/>
              <a:gd name="T89" fmla="*/ 28 h 60"/>
              <a:gd name="T90" fmla="*/ 60 w 256"/>
              <a:gd name="T91" fmla="*/ 24 h 60"/>
              <a:gd name="T92" fmla="*/ 80 w 256"/>
              <a:gd name="T93" fmla="*/ 20 h 60"/>
              <a:gd name="T94" fmla="*/ 104 w 256"/>
              <a:gd name="T95" fmla="*/ 16 h 60"/>
              <a:gd name="T96" fmla="*/ 104 w 256"/>
              <a:gd name="T97" fmla="*/ 16 h 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56" h="60">
                <a:moveTo>
                  <a:pt x="104" y="16"/>
                </a:moveTo>
                <a:lnTo>
                  <a:pt x="124" y="12"/>
                </a:lnTo>
                <a:lnTo>
                  <a:pt x="140" y="8"/>
                </a:lnTo>
                <a:lnTo>
                  <a:pt x="156" y="4"/>
                </a:lnTo>
                <a:lnTo>
                  <a:pt x="172" y="4"/>
                </a:lnTo>
                <a:lnTo>
                  <a:pt x="184" y="0"/>
                </a:lnTo>
                <a:lnTo>
                  <a:pt x="196" y="0"/>
                </a:lnTo>
                <a:lnTo>
                  <a:pt x="200" y="0"/>
                </a:lnTo>
                <a:lnTo>
                  <a:pt x="208" y="0"/>
                </a:lnTo>
                <a:lnTo>
                  <a:pt x="224" y="0"/>
                </a:lnTo>
                <a:lnTo>
                  <a:pt x="240" y="4"/>
                </a:lnTo>
                <a:lnTo>
                  <a:pt x="244" y="4"/>
                </a:lnTo>
                <a:lnTo>
                  <a:pt x="252" y="8"/>
                </a:lnTo>
                <a:lnTo>
                  <a:pt x="252" y="12"/>
                </a:lnTo>
                <a:lnTo>
                  <a:pt x="256" y="12"/>
                </a:lnTo>
                <a:lnTo>
                  <a:pt x="252" y="16"/>
                </a:lnTo>
                <a:lnTo>
                  <a:pt x="252" y="16"/>
                </a:lnTo>
                <a:lnTo>
                  <a:pt x="248" y="20"/>
                </a:lnTo>
                <a:lnTo>
                  <a:pt x="244" y="24"/>
                </a:lnTo>
                <a:lnTo>
                  <a:pt x="236" y="32"/>
                </a:lnTo>
                <a:lnTo>
                  <a:pt x="228" y="36"/>
                </a:lnTo>
                <a:lnTo>
                  <a:pt x="212" y="40"/>
                </a:lnTo>
                <a:lnTo>
                  <a:pt x="204" y="40"/>
                </a:lnTo>
                <a:lnTo>
                  <a:pt x="196" y="44"/>
                </a:lnTo>
                <a:lnTo>
                  <a:pt x="176" y="48"/>
                </a:lnTo>
                <a:lnTo>
                  <a:pt x="152" y="52"/>
                </a:lnTo>
                <a:lnTo>
                  <a:pt x="128" y="56"/>
                </a:lnTo>
                <a:lnTo>
                  <a:pt x="104" y="56"/>
                </a:lnTo>
                <a:lnTo>
                  <a:pt x="80" y="60"/>
                </a:lnTo>
                <a:lnTo>
                  <a:pt x="60" y="60"/>
                </a:lnTo>
                <a:lnTo>
                  <a:pt x="40" y="60"/>
                </a:lnTo>
                <a:lnTo>
                  <a:pt x="24" y="56"/>
                </a:lnTo>
                <a:lnTo>
                  <a:pt x="16" y="52"/>
                </a:lnTo>
                <a:lnTo>
                  <a:pt x="8" y="52"/>
                </a:lnTo>
                <a:lnTo>
                  <a:pt x="4" y="48"/>
                </a:lnTo>
                <a:lnTo>
                  <a:pt x="0" y="48"/>
                </a:lnTo>
                <a:lnTo>
                  <a:pt x="0" y="48"/>
                </a:lnTo>
                <a:lnTo>
                  <a:pt x="0" y="44"/>
                </a:lnTo>
                <a:lnTo>
                  <a:pt x="0" y="44"/>
                </a:lnTo>
                <a:lnTo>
                  <a:pt x="4" y="40"/>
                </a:lnTo>
                <a:lnTo>
                  <a:pt x="4" y="40"/>
                </a:lnTo>
                <a:lnTo>
                  <a:pt x="12" y="36"/>
                </a:lnTo>
                <a:lnTo>
                  <a:pt x="20" y="36"/>
                </a:lnTo>
                <a:lnTo>
                  <a:pt x="32" y="32"/>
                </a:lnTo>
                <a:lnTo>
                  <a:pt x="44" y="28"/>
                </a:lnTo>
                <a:lnTo>
                  <a:pt x="60" y="24"/>
                </a:lnTo>
                <a:lnTo>
                  <a:pt x="80" y="20"/>
                </a:lnTo>
                <a:lnTo>
                  <a:pt x="104" y="16"/>
                </a:lnTo>
                <a:lnTo>
                  <a:pt x="104" y="16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1" name="Freeform 58">
            <a:extLst>
              <a:ext uri="{FF2B5EF4-FFF2-40B4-BE49-F238E27FC236}">
                <a16:creationId xmlns:a16="http://schemas.microsoft.com/office/drawing/2014/main" id="{5610FE50-5C13-4967-8B03-546ADDF52733}"/>
              </a:ext>
            </a:extLst>
          </p:cNvPr>
          <p:cNvSpPr>
            <a:spLocks/>
          </p:cNvSpPr>
          <p:nvPr/>
        </p:nvSpPr>
        <p:spPr bwMode="auto">
          <a:xfrm>
            <a:off x="9126470" y="4167356"/>
            <a:ext cx="1037980" cy="319338"/>
          </a:xfrm>
          <a:custGeom>
            <a:avLst/>
            <a:gdLst>
              <a:gd name="T0" fmla="*/ 132 w 296"/>
              <a:gd name="T1" fmla="*/ 16 h 64"/>
              <a:gd name="T2" fmla="*/ 156 w 296"/>
              <a:gd name="T3" fmla="*/ 12 h 64"/>
              <a:gd name="T4" fmla="*/ 176 w 296"/>
              <a:gd name="T5" fmla="*/ 8 h 64"/>
              <a:gd name="T6" fmla="*/ 192 w 296"/>
              <a:gd name="T7" fmla="*/ 8 h 64"/>
              <a:gd name="T8" fmla="*/ 208 w 296"/>
              <a:gd name="T9" fmla="*/ 4 h 64"/>
              <a:gd name="T10" fmla="*/ 224 w 296"/>
              <a:gd name="T11" fmla="*/ 4 h 64"/>
              <a:gd name="T12" fmla="*/ 236 w 296"/>
              <a:gd name="T13" fmla="*/ 0 h 64"/>
              <a:gd name="T14" fmla="*/ 244 w 296"/>
              <a:gd name="T15" fmla="*/ 0 h 64"/>
              <a:gd name="T16" fmla="*/ 252 w 296"/>
              <a:gd name="T17" fmla="*/ 0 h 64"/>
              <a:gd name="T18" fmla="*/ 268 w 296"/>
              <a:gd name="T19" fmla="*/ 0 h 64"/>
              <a:gd name="T20" fmla="*/ 280 w 296"/>
              <a:gd name="T21" fmla="*/ 0 h 64"/>
              <a:gd name="T22" fmla="*/ 288 w 296"/>
              <a:gd name="T23" fmla="*/ 4 h 64"/>
              <a:gd name="T24" fmla="*/ 292 w 296"/>
              <a:gd name="T25" fmla="*/ 8 h 64"/>
              <a:gd name="T26" fmla="*/ 296 w 296"/>
              <a:gd name="T27" fmla="*/ 12 h 64"/>
              <a:gd name="T28" fmla="*/ 296 w 296"/>
              <a:gd name="T29" fmla="*/ 16 h 64"/>
              <a:gd name="T30" fmla="*/ 292 w 296"/>
              <a:gd name="T31" fmla="*/ 20 h 64"/>
              <a:gd name="T32" fmla="*/ 288 w 296"/>
              <a:gd name="T33" fmla="*/ 28 h 64"/>
              <a:gd name="T34" fmla="*/ 280 w 296"/>
              <a:gd name="T35" fmla="*/ 32 h 64"/>
              <a:gd name="T36" fmla="*/ 272 w 296"/>
              <a:gd name="T37" fmla="*/ 36 h 64"/>
              <a:gd name="T38" fmla="*/ 260 w 296"/>
              <a:gd name="T39" fmla="*/ 40 h 64"/>
              <a:gd name="T40" fmla="*/ 244 w 296"/>
              <a:gd name="T41" fmla="*/ 40 h 64"/>
              <a:gd name="T42" fmla="*/ 236 w 296"/>
              <a:gd name="T43" fmla="*/ 44 h 64"/>
              <a:gd name="T44" fmla="*/ 228 w 296"/>
              <a:gd name="T45" fmla="*/ 44 h 64"/>
              <a:gd name="T46" fmla="*/ 208 w 296"/>
              <a:gd name="T47" fmla="*/ 48 h 64"/>
              <a:gd name="T48" fmla="*/ 180 w 296"/>
              <a:gd name="T49" fmla="*/ 52 h 64"/>
              <a:gd name="T50" fmla="*/ 156 w 296"/>
              <a:gd name="T51" fmla="*/ 56 h 64"/>
              <a:gd name="T52" fmla="*/ 128 w 296"/>
              <a:gd name="T53" fmla="*/ 60 h 64"/>
              <a:gd name="T54" fmla="*/ 100 w 296"/>
              <a:gd name="T55" fmla="*/ 64 h 64"/>
              <a:gd name="T56" fmla="*/ 80 w 296"/>
              <a:gd name="T57" fmla="*/ 64 h 64"/>
              <a:gd name="T58" fmla="*/ 56 w 296"/>
              <a:gd name="T59" fmla="*/ 64 h 64"/>
              <a:gd name="T60" fmla="*/ 40 w 296"/>
              <a:gd name="T61" fmla="*/ 60 h 64"/>
              <a:gd name="T62" fmla="*/ 24 w 296"/>
              <a:gd name="T63" fmla="*/ 60 h 64"/>
              <a:gd name="T64" fmla="*/ 12 w 296"/>
              <a:gd name="T65" fmla="*/ 60 h 64"/>
              <a:gd name="T66" fmla="*/ 0 w 296"/>
              <a:gd name="T67" fmla="*/ 56 h 64"/>
              <a:gd name="T68" fmla="*/ 0 w 296"/>
              <a:gd name="T69" fmla="*/ 36 h 64"/>
              <a:gd name="T70" fmla="*/ 12 w 296"/>
              <a:gd name="T71" fmla="*/ 36 h 64"/>
              <a:gd name="T72" fmla="*/ 28 w 296"/>
              <a:gd name="T73" fmla="*/ 32 h 64"/>
              <a:gd name="T74" fmla="*/ 40 w 296"/>
              <a:gd name="T75" fmla="*/ 32 h 64"/>
              <a:gd name="T76" fmla="*/ 56 w 296"/>
              <a:gd name="T77" fmla="*/ 32 h 64"/>
              <a:gd name="T78" fmla="*/ 72 w 296"/>
              <a:gd name="T79" fmla="*/ 28 h 64"/>
              <a:gd name="T80" fmla="*/ 92 w 296"/>
              <a:gd name="T81" fmla="*/ 24 h 64"/>
              <a:gd name="T82" fmla="*/ 112 w 296"/>
              <a:gd name="T83" fmla="*/ 20 h 64"/>
              <a:gd name="T84" fmla="*/ 132 w 296"/>
              <a:gd name="T85" fmla="*/ 16 h 64"/>
              <a:gd name="T86" fmla="*/ 132 w 296"/>
              <a:gd name="T87" fmla="*/ 16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296" h="64">
                <a:moveTo>
                  <a:pt x="132" y="16"/>
                </a:moveTo>
                <a:lnTo>
                  <a:pt x="156" y="12"/>
                </a:lnTo>
                <a:lnTo>
                  <a:pt x="176" y="8"/>
                </a:lnTo>
                <a:lnTo>
                  <a:pt x="192" y="8"/>
                </a:lnTo>
                <a:lnTo>
                  <a:pt x="208" y="4"/>
                </a:lnTo>
                <a:lnTo>
                  <a:pt x="224" y="4"/>
                </a:lnTo>
                <a:lnTo>
                  <a:pt x="236" y="0"/>
                </a:lnTo>
                <a:lnTo>
                  <a:pt x="244" y="0"/>
                </a:lnTo>
                <a:lnTo>
                  <a:pt x="252" y="0"/>
                </a:lnTo>
                <a:lnTo>
                  <a:pt x="268" y="0"/>
                </a:lnTo>
                <a:lnTo>
                  <a:pt x="280" y="0"/>
                </a:lnTo>
                <a:lnTo>
                  <a:pt x="288" y="4"/>
                </a:lnTo>
                <a:lnTo>
                  <a:pt x="292" y="8"/>
                </a:lnTo>
                <a:lnTo>
                  <a:pt x="296" y="12"/>
                </a:lnTo>
                <a:lnTo>
                  <a:pt x="296" y="16"/>
                </a:lnTo>
                <a:lnTo>
                  <a:pt x="292" y="20"/>
                </a:lnTo>
                <a:lnTo>
                  <a:pt x="288" y="28"/>
                </a:lnTo>
                <a:lnTo>
                  <a:pt x="280" y="32"/>
                </a:lnTo>
                <a:lnTo>
                  <a:pt x="272" y="36"/>
                </a:lnTo>
                <a:lnTo>
                  <a:pt x="260" y="40"/>
                </a:lnTo>
                <a:lnTo>
                  <a:pt x="244" y="40"/>
                </a:lnTo>
                <a:lnTo>
                  <a:pt x="236" y="44"/>
                </a:lnTo>
                <a:lnTo>
                  <a:pt x="228" y="44"/>
                </a:lnTo>
                <a:lnTo>
                  <a:pt x="208" y="48"/>
                </a:lnTo>
                <a:lnTo>
                  <a:pt x="180" y="52"/>
                </a:lnTo>
                <a:lnTo>
                  <a:pt x="156" y="56"/>
                </a:lnTo>
                <a:lnTo>
                  <a:pt x="128" y="60"/>
                </a:lnTo>
                <a:lnTo>
                  <a:pt x="100" y="64"/>
                </a:lnTo>
                <a:lnTo>
                  <a:pt x="80" y="64"/>
                </a:lnTo>
                <a:lnTo>
                  <a:pt x="56" y="64"/>
                </a:lnTo>
                <a:lnTo>
                  <a:pt x="40" y="60"/>
                </a:lnTo>
                <a:lnTo>
                  <a:pt x="24" y="60"/>
                </a:lnTo>
                <a:lnTo>
                  <a:pt x="12" y="60"/>
                </a:lnTo>
                <a:lnTo>
                  <a:pt x="0" y="56"/>
                </a:lnTo>
                <a:lnTo>
                  <a:pt x="0" y="36"/>
                </a:lnTo>
                <a:lnTo>
                  <a:pt x="12" y="36"/>
                </a:lnTo>
                <a:lnTo>
                  <a:pt x="28" y="32"/>
                </a:lnTo>
                <a:lnTo>
                  <a:pt x="40" y="32"/>
                </a:lnTo>
                <a:lnTo>
                  <a:pt x="56" y="32"/>
                </a:lnTo>
                <a:lnTo>
                  <a:pt x="72" y="28"/>
                </a:lnTo>
                <a:lnTo>
                  <a:pt x="92" y="24"/>
                </a:lnTo>
                <a:lnTo>
                  <a:pt x="112" y="20"/>
                </a:lnTo>
                <a:lnTo>
                  <a:pt x="132" y="16"/>
                </a:lnTo>
                <a:lnTo>
                  <a:pt x="132" y="16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2" name="Freeform 59">
            <a:extLst>
              <a:ext uri="{FF2B5EF4-FFF2-40B4-BE49-F238E27FC236}">
                <a16:creationId xmlns:a16="http://schemas.microsoft.com/office/drawing/2014/main" id="{7598619D-C00F-4241-A804-AD3D3693E4A7}"/>
              </a:ext>
            </a:extLst>
          </p:cNvPr>
          <p:cNvSpPr>
            <a:spLocks/>
          </p:cNvSpPr>
          <p:nvPr/>
        </p:nvSpPr>
        <p:spPr bwMode="auto">
          <a:xfrm>
            <a:off x="8579426" y="3987728"/>
            <a:ext cx="855633" cy="918097"/>
          </a:xfrm>
          <a:custGeom>
            <a:avLst/>
            <a:gdLst>
              <a:gd name="T0" fmla="*/ 168 w 244"/>
              <a:gd name="T1" fmla="*/ 36 h 184"/>
              <a:gd name="T2" fmla="*/ 172 w 244"/>
              <a:gd name="T3" fmla="*/ 28 h 184"/>
              <a:gd name="T4" fmla="*/ 172 w 244"/>
              <a:gd name="T5" fmla="*/ 20 h 184"/>
              <a:gd name="T6" fmla="*/ 172 w 244"/>
              <a:gd name="T7" fmla="*/ 16 h 184"/>
              <a:gd name="T8" fmla="*/ 168 w 244"/>
              <a:gd name="T9" fmla="*/ 12 h 184"/>
              <a:gd name="T10" fmla="*/ 168 w 244"/>
              <a:gd name="T11" fmla="*/ 12 h 184"/>
              <a:gd name="T12" fmla="*/ 164 w 244"/>
              <a:gd name="T13" fmla="*/ 8 h 184"/>
              <a:gd name="T14" fmla="*/ 164 w 244"/>
              <a:gd name="T15" fmla="*/ 8 h 184"/>
              <a:gd name="T16" fmla="*/ 164 w 244"/>
              <a:gd name="T17" fmla="*/ 8 h 184"/>
              <a:gd name="T18" fmla="*/ 168 w 244"/>
              <a:gd name="T19" fmla="*/ 4 h 184"/>
              <a:gd name="T20" fmla="*/ 176 w 244"/>
              <a:gd name="T21" fmla="*/ 0 h 184"/>
              <a:gd name="T22" fmla="*/ 184 w 244"/>
              <a:gd name="T23" fmla="*/ 0 h 184"/>
              <a:gd name="T24" fmla="*/ 196 w 244"/>
              <a:gd name="T25" fmla="*/ 0 h 184"/>
              <a:gd name="T26" fmla="*/ 208 w 244"/>
              <a:gd name="T27" fmla="*/ 4 h 184"/>
              <a:gd name="T28" fmla="*/ 220 w 244"/>
              <a:gd name="T29" fmla="*/ 8 h 184"/>
              <a:gd name="T30" fmla="*/ 228 w 244"/>
              <a:gd name="T31" fmla="*/ 16 h 184"/>
              <a:gd name="T32" fmla="*/ 236 w 244"/>
              <a:gd name="T33" fmla="*/ 20 h 184"/>
              <a:gd name="T34" fmla="*/ 240 w 244"/>
              <a:gd name="T35" fmla="*/ 28 h 184"/>
              <a:gd name="T36" fmla="*/ 244 w 244"/>
              <a:gd name="T37" fmla="*/ 32 h 184"/>
              <a:gd name="T38" fmla="*/ 240 w 244"/>
              <a:gd name="T39" fmla="*/ 36 h 184"/>
              <a:gd name="T40" fmla="*/ 240 w 244"/>
              <a:gd name="T41" fmla="*/ 40 h 184"/>
              <a:gd name="T42" fmla="*/ 236 w 244"/>
              <a:gd name="T43" fmla="*/ 44 h 184"/>
              <a:gd name="T44" fmla="*/ 228 w 244"/>
              <a:gd name="T45" fmla="*/ 52 h 184"/>
              <a:gd name="T46" fmla="*/ 224 w 244"/>
              <a:gd name="T47" fmla="*/ 60 h 184"/>
              <a:gd name="T48" fmla="*/ 216 w 244"/>
              <a:gd name="T49" fmla="*/ 68 h 184"/>
              <a:gd name="T50" fmla="*/ 204 w 244"/>
              <a:gd name="T51" fmla="*/ 76 h 184"/>
              <a:gd name="T52" fmla="*/ 192 w 244"/>
              <a:gd name="T53" fmla="*/ 88 h 184"/>
              <a:gd name="T54" fmla="*/ 164 w 244"/>
              <a:gd name="T55" fmla="*/ 108 h 184"/>
              <a:gd name="T56" fmla="*/ 136 w 244"/>
              <a:gd name="T57" fmla="*/ 128 h 184"/>
              <a:gd name="T58" fmla="*/ 104 w 244"/>
              <a:gd name="T59" fmla="*/ 144 h 184"/>
              <a:gd name="T60" fmla="*/ 72 w 244"/>
              <a:gd name="T61" fmla="*/ 160 h 184"/>
              <a:gd name="T62" fmla="*/ 56 w 244"/>
              <a:gd name="T63" fmla="*/ 168 h 184"/>
              <a:gd name="T64" fmla="*/ 44 w 244"/>
              <a:gd name="T65" fmla="*/ 172 h 184"/>
              <a:gd name="T66" fmla="*/ 32 w 244"/>
              <a:gd name="T67" fmla="*/ 176 h 184"/>
              <a:gd name="T68" fmla="*/ 20 w 244"/>
              <a:gd name="T69" fmla="*/ 180 h 184"/>
              <a:gd name="T70" fmla="*/ 12 w 244"/>
              <a:gd name="T71" fmla="*/ 184 h 184"/>
              <a:gd name="T72" fmla="*/ 8 w 244"/>
              <a:gd name="T73" fmla="*/ 184 h 184"/>
              <a:gd name="T74" fmla="*/ 0 w 244"/>
              <a:gd name="T75" fmla="*/ 184 h 184"/>
              <a:gd name="T76" fmla="*/ 0 w 244"/>
              <a:gd name="T77" fmla="*/ 180 h 184"/>
              <a:gd name="T78" fmla="*/ 0 w 244"/>
              <a:gd name="T79" fmla="*/ 176 h 184"/>
              <a:gd name="T80" fmla="*/ 0 w 244"/>
              <a:gd name="T81" fmla="*/ 176 h 184"/>
              <a:gd name="T82" fmla="*/ 0 w 244"/>
              <a:gd name="T83" fmla="*/ 172 h 184"/>
              <a:gd name="T84" fmla="*/ 8 w 244"/>
              <a:gd name="T85" fmla="*/ 164 h 184"/>
              <a:gd name="T86" fmla="*/ 12 w 244"/>
              <a:gd name="T87" fmla="*/ 160 h 184"/>
              <a:gd name="T88" fmla="*/ 24 w 244"/>
              <a:gd name="T89" fmla="*/ 152 h 184"/>
              <a:gd name="T90" fmla="*/ 32 w 244"/>
              <a:gd name="T91" fmla="*/ 144 h 184"/>
              <a:gd name="T92" fmla="*/ 48 w 244"/>
              <a:gd name="T93" fmla="*/ 136 h 184"/>
              <a:gd name="T94" fmla="*/ 60 w 244"/>
              <a:gd name="T95" fmla="*/ 128 h 184"/>
              <a:gd name="T96" fmla="*/ 72 w 244"/>
              <a:gd name="T97" fmla="*/ 120 h 184"/>
              <a:gd name="T98" fmla="*/ 84 w 244"/>
              <a:gd name="T99" fmla="*/ 112 h 184"/>
              <a:gd name="T100" fmla="*/ 96 w 244"/>
              <a:gd name="T101" fmla="*/ 104 h 184"/>
              <a:gd name="T102" fmla="*/ 112 w 244"/>
              <a:gd name="T103" fmla="*/ 88 h 184"/>
              <a:gd name="T104" fmla="*/ 128 w 244"/>
              <a:gd name="T105" fmla="*/ 76 h 184"/>
              <a:gd name="T106" fmla="*/ 140 w 244"/>
              <a:gd name="T107" fmla="*/ 64 h 184"/>
              <a:gd name="T108" fmla="*/ 152 w 244"/>
              <a:gd name="T109" fmla="*/ 52 h 184"/>
              <a:gd name="T110" fmla="*/ 160 w 244"/>
              <a:gd name="T111" fmla="*/ 44 h 184"/>
              <a:gd name="T112" fmla="*/ 168 w 244"/>
              <a:gd name="T113" fmla="*/ 36 h 184"/>
              <a:gd name="T114" fmla="*/ 168 w 244"/>
              <a:gd name="T115" fmla="*/ 36 h 1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244" h="184">
                <a:moveTo>
                  <a:pt x="168" y="36"/>
                </a:moveTo>
                <a:lnTo>
                  <a:pt x="172" y="28"/>
                </a:lnTo>
                <a:lnTo>
                  <a:pt x="172" y="20"/>
                </a:lnTo>
                <a:lnTo>
                  <a:pt x="172" y="16"/>
                </a:lnTo>
                <a:lnTo>
                  <a:pt x="168" y="12"/>
                </a:lnTo>
                <a:lnTo>
                  <a:pt x="168" y="12"/>
                </a:lnTo>
                <a:lnTo>
                  <a:pt x="164" y="8"/>
                </a:lnTo>
                <a:lnTo>
                  <a:pt x="164" y="8"/>
                </a:lnTo>
                <a:lnTo>
                  <a:pt x="164" y="8"/>
                </a:lnTo>
                <a:lnTo>
                  <a:pt x="168" y="4"/>
                </a:lnTo>
                <a:lnTo>
                  <a:pt x="176" y="0"/>
                </a:lnTo>
                <a:lnTo>
                  <a:pt x="184" y="0"/>
                </a:lnTo>
                <a:lnTo>
                  <a:pt x="196" y="0"/>
                </a:lnTo>
                <a:lnTo>
                  <a:pt x="208" y="4"/>
                </a:lnTo>
                <a:lnTo>
                  <a:pt x="220" y="8"/>
                </a:lnTo>
                <a:lnTo>
                  <a:pt x="228" y="16"/>
                </a:lnTo>
                <a:lnTo>
                  <a:pt x="236" y="20"/>
                </a:lnTo>
                <a:lnTo>
                  <a:pt x="240" y="28"/>
                </a:lnTo>
                <a:lnTo>
                  <a:pt x="244" y="32"/>
                </a:lnTo>
                <a:lnTo>
                  <a:pt x="240" y="36"/>
                </a:lnTo>
                <a:lnTo>
                  <a:pt x="240" y="40"/>
                </a:lnTo>
                <a:lnTo>
                  <a:pt x="236" y="44"/>
                </a:lnTo>
                <a:lnTo>
                  <a:pt x="228" y="52"/>
                </a:lnTo>
                <a:lnTo>
                  <a:pt x="224" y="60"/>
                </a:lnTo>
                <a:lnTo>
                  <a:pt x="216" y="68"/>
                </a:lnTo>
                <a:lnTo>
                  <a:pt x="204" y="76"/>
                </a:lnTo>
                <a:lnTo>
                  <a:pt x="192" y="88"/>
                </a:lnTo>
                <a:lnTo>
                  <a:pt x="164" y="108"/>
                </a:lnTo>
                <a:lnTo>
                  <a:pt x="136" y="128"/>
                </a:lnTo>
                <a:lnTo>
                  <a:pt x="104" y="144"/>
                </a:lnTo>
                <a:lnTo>
                  <a:pt x="72" y="160"/>
                </a:lnTo>
                <a:lnTo>
                  <a:pt x="56" y="168"/>
                </a:lnTo>
                <a:lnTo>
                  <a:pt x="44" y="172"/>
                </a:lnTo>
                <a:lnTo>
                  <a:pt x="32" y="176"/>
                </a:lnTo>
                <a:lnTo>
                  <a:pt x="20" y="180"/>
                </a:lnTo>
                <a:lnTo>
                  <a:pt x="12" y="184"/>
                </a:lnTo>
                <a:lnTo>
                  <a:pt x="8" y="184"/>
                </a:lnTo>
                <a:lnTo>
                  <a:pt x="0" y="184"/>
                </a:lnTo>
                <a:lnTo>
                  <a:pt x="0" y="180"/>
                </a:lnTo>
                <a:lnTo>
                  <a:pt x="0" y="176"/>
                </a:lnTo>
                <a:lnTo>
                  <a:pt x="0" y="176"/>
                </a:lnTo>
                <a:lnTo>
                  <a:pt x="0" y="172"/>
                </a:lnTo>
                <a:lnTo>
                  <a:pt x="8" y="164"/>
                </a:lnTo>
                <a:lnTo>
                  <a:pt x="12" y="160"/>
                </a:lnTo>
                <a:lnTo>
                  <a:pt x="24" y="152"/>
                </a:lnTo>
                <a:lnTo>
                  <a:pt x="32" y="144"/>
                </a:lnTo>
                <a:lnTo>
                  <a:pt x="48" y="136"/>
                </a:lnTo>
                <a:lnTo>
                  <a:pt x="60" y="128"/>
                </a:lnTo>
                <a:lnTo>
                  <a:pt x="72" y="120"/>
                </a:lnTo>
                <a:lnTo>
                  <a:pt x="84" y="112"/>
                </a:lnTo>
                <a:lnTo>
                  <a:pt x="96" y="104"/>
                </a:lnTo>
                <a:lnTo>
                  <a:pt x="112" y="88"/>
                </a:lnTo>
                <a:lnTo>
                  <a:pt x="128" y="76"/>
                </a:lnTo>
                <a:lnTo>
                  <a:pt x="140" y="64"/>
                </a:lnTo>
                <a:lnTo>
                  <a:pt x="152" y="52"/>
                </a:lnTo>
                <a:lnTo>
                  <a:pt x="160" y="44"/>
                </a:lnTo>
                <a:lnTo>
                  <a:pt x="168" y="36"/>
                </a:lnTo>
                <a:lnTo>
                  <a:pt x="168" y="36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5" name="Freeform 402">
            <a:extLst>
              <a:ext uri="{FF2B5EF4-FFF2-40B4-BE49-F238E27FC236}">
                <a16:creationId xmlns:a16="http://schemas.microsoft.com/office/drawing/2014/main" id="{B4C68359-9996-47F1-AECF-5978F5A4A649}"/>
              </a:ext>
            </a:extLst>
          </p:cNvPr>
          <p:cNvSpPr>
            <a:spLocks/>
          </p:cNvSpPr>
          <p:nvPr/>
        </p:nvSpPr>
        <p:spPr bwMode="auto">
          <a:xfrm>
            <a:off x="8261562" y="806033"/>
            <a:ext cx="1497874" cy="1957531"/>
          </a:xfrm>
          <a:custGeom>
            <a:avLst/>
            <a:gdLst>
              <a:gd name="T0" fmla="*/ 0 w 396"/>
              <a:gd name="T1" fmla="*/ 412 h 420"/>
              <a:gd name="T2" fmla="*/ 8 w 396"/>
              <a:gd name="T3" fmla="*/ 404 h 420"/>
              <a:gd name="T4" fmla="*/ 20 w 396"/>
              <a:gd name="T5" fmla="*/ 396 h 420"/>
              <a:gd name="T6" fmla="*/ 36 w 396"/>
              <a:gd name="T7" fmla="*/ 384 h 420"/>
              <a:gd name="T8" fmla="*/ 60 w 396"/>
              <a:gd name="T9" fmla="*/ 372 h 420"/>
              <a:gd name="T10" fmla="*/ 88 w 396"/>
              <a:gd name="T11" fmla="*/ 352 h 420"/>
              <a:gd name="T12" fmla="*/ 116 w 396"/>
              <a:gd name="T13" fmla="*/ 332 h 420"/>
              <a:gd name="T14" fmla="*/ 148 w 396"/>
              <a:gd name="T15" fmla="*/ 304 h 420"/>
              <a:gd name="T16" fmla="*/ 196 w 396"/>
              <a:gd name="T17" fmla="*/ 256 h 420"/>
              <a:gd name="T18" fmla="*/ 236 w 396"/>
              <a:gd name="T19" fmla="*/ 212 h 420"/>
              <a:gd name="T20" fmla="*/ 260 w 396"/>
              <a:gd name="T21" fmla="*/ 180 h 420"/>
              <a:gd name="T22" fmla="*/ 284 w 396"/>
              <a:gd name="T23" fmla="*/ 136 h 420"/>
              <a:gd name="T24" fmla="*/ 304 w 396"/>
              <a:gd name="T25" fmla="*/ 88 h 420"/>
              <a:gd name="T26" fmla="*/ 312 w 396"/>
              <a:gd name="T27" fmla="*/ 52 h 420"/>
              <a:gd name="T28" fmla="*/ 312 w 396"/>
              <a:gd name="T29" fmla="*/ 28 h 420"/>
              <a:gd name="T30" fmla="*/ 308 w 396"/>
              <a:gd name="T31" fmla="*/ 16 h 420"/>
              <a:gd name="T32" fmla="*/ 308 w 396"/>
              <a:gd name="T33" fmla="*/ 8 h 420"/>
              <a:gd name="T34" fmla="*/ 320 w 396"/>
              <a:gd name="T35" fmla="*/ 4 h 420"/>
              <a:gd name="T36" fmla="*/ 340 w 396"/>
              <a:gd name="T37" fmla="*/ 4 h 420"/>
              <a:gd name="T38" fmla="*/ 360 w 396"/>
              <a:gd name="T39" fmla="*/ 12 h 420"/>
              <a:gd name="T40" fmla="*/ 376 w 396"/>
              <a:gd name="T41" fmla="*/ 20 h 420"/>
              <a:gd name="T42" fmla="*/ 392 w 396"/>
              <a:gd name="T43" fmla="*/ 32 h 420"/>
              <a:gd name="T44" fmla="*/ 396 w 396"/>
              <a:gd name="T45" fmla="*/ 44 h 420"/>
              <a:gd name="T46" fmla="*/ 396 w 396"/>
              <a:gd name="T47" fmla="*/ 52 h 420"/>
              <a:gd name="T48" fmla="*/ 392 w 396"/>
              <a:gd name="T49" fmla="*/ 60 h 420"/>
              <a:gd name="T50" fmla="*/ 384 w 396"/>
              <a:gd name="T51" fmla="*/ 76 h 420"/>
              <a:gd name="T52" fmla="*/ 376 w 396"/>
              <a:gd name="T53" fmla="*/ 100 h 420"/>
              <a:gd name="T54" fmla="*/ 356 w 396"/>
              <a:gd name="T55" fmla="*/ 140 h 420"/>
              <a:gd name="T56" fmla="*/ 320 w 396"/>
              <a:gd name="T57" fmla="*/ 192 h 420"/>
              <a:gd name="T58" fmla="*/ 280 w 396"/>
              <a:gd name="T59" fmla="*/ 244 h 420"/>
              <a:gd name="T60" fmla="*/ 228 w 396"/>
              <a:gd name="T61" fmla="*/ 296 h 420"/>
              <a:gd name="T62" fmla="*/ 184 w 396"/>
              <a:gd name="T63" fmla="*/ 336 h 420"/>
              <a:gd name="T64" fmla="*/ 156 w 396"/>
              <a:gd name="T65" fmla="*/ 360 h 420"/>
              <a:gd name="T66" fmla="*/ 128 w 396"/>
              <a:gd name="T67" fmla="*/ 376 h 420"/>
              <a:gd name="T68" fmla="*/ 104 w 396"/>
              <a:gd name="T69" fmla="*/ 388 h 420"/>
              <a:gd name="T70" fmla="*/ 72 w 396"/>
              <a:gd name="T71" fmla="*/ 404 h 420"/>
              <a:gd name="T72" fmla="*/ 36 w 396"/>
              <a:gd name="T73" fmla="*/ 416 h 420"/>
              <a:gd name="T74" fmla="*/ 16 w 396"/>
              <a:gd name="T75" fmla="*/ 420 h 420"/>
              <a:gd name="T76" fmla="*/ 4 w 396"/>
              <a:gd name="T77" fmla="*/ 416 h 420"/>
              <a:gd name="T78" fmla="*/ 0 w 396"/>
              <a:gd name="T79" fmla="*/ 412 h 4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396" h="420">
                <a:moveTo>
                  <a:pt x="0" y="412"/>
                </a:moveTo>
                <a:lnTo>
                  <a:pt x="0" y="412"/>
                </a:lnTo>
                <a:lnTo>
                  <a:pt x="4" y="408"/>
                </a:lnTo>
                <a:lnTo>
                  <a:pt x="8" y="404"/>
                </a:lnTo>
                <a:lnTo>
                  <a:pt x="12" y="400"/>
                </a:lnTo>
                <a:lnTo>
                  <a:pt x="20" y="396"/>
                </a:lnTo>
                <a:lnTo>
                  <a:pt x="28" y="388"/>
                </a:lnTo>
                <a:lnTo>
                  <a:pt x="36" y="384"/>
                </a:lnTo>
                <a:lnTo>
                  <a:pt x="48" y="380"/>
                </a:lnTo>
                <a:lnTo>
                  <a:pt x="60" y="372"/>
                </a:lnTo>
                <a:lnTo>
                  <a:pt x="72" y="364"/>
                </a:lnTo>
                <a:lnTo>
                  <a:pt x="88" y="352"/>
                </a:lnTo>
                <a:lnTo>
                  <a:pt x="100" y="344"/>
                </a:lnTo>
                <a:lnTo>
                  <a:pt x="116" y="332"/>
                </a:lnTo>
                <a:lnTo>
                  <a:pt x="132" y="316"/>
                </a:lnTo>
                <a:lnTo>
                  <a:pt x="148" y="304"/>
                </a:lnTo>
                <a:lnTo>
                  <a:pt x="168" y="288"/>
                </a:lnTo>
                <a:lnTo>
                  <a:pt x="196" y="256"/>
                </a:lnTo>
                <a:lnTo>
                  <a:pt x="224" y="224"/>
                </a:lnTo>
                <a:lnTo>
                  <a:pt x="236" y="212"/>
                </a:lnTo>
                <a:lnTo>
                  <a:pt x="248" y="196"/>
                </a:lnTo>
                <a:lnTo>
                  <a:pt x="260" y="180"/>
                </a:lnTo>
                <a:lnTo>
                  <a:pt x="268" y="164"/>
                </a:lnTo>
                <a:lnTo>
                  <a:pt x="284" y="136"/>
                </a:lnTo>
                <a:lnTo>
                  <a:pt x="296" y="112"/>
                </a:lnTo>
                <a:lnTo>
                  <a:pt x="304" y="88"/>
                </a:lnTo>
                <a:lnTo>
                  <a:pt x="312" y="68"/>
                </a:lnTo>
                <a:lnTo>
                  <a:pt x="312" y="52"/>
                </a:lnTo>
                <a:lnTo>
                  <a:pt x="316" y="40"/>
                </a:lnTo>
                <a:lnTo>
                  <a:pt x="312" y="28"/>
                </a:lnTo>
                <a:lnTo>
                  <a:pt x="312" y="20"/>
                </a:lnTo>
                <a:lnTo>
                  <a:pt x="308" y="16"/>
                </a:lnTo>
                <a:lnTo>
                  <a:pt x="308" y="12"/>
                </a:lnTo>
                <a:lnTo>
                  <a:pt x="308" y="8"/>
                </a:lnTo>
                <a:lnTo>
                  <a:pt x="312" y="4"/>
                </a:lnTo>
                <a:lnTo>
                  <a:pt x="320" y="4"/>
                </a:lnTo>
                <a:lnTo>
                  <a:pt x="328" y="0"/>
                </a:lnTo>
                <a:lnTo>
                  <a:pt x="340" y="4"/>
                </a:lnTo>
                <a:lnTo>
                  <a:pt x="348" y="8"/>
                </a:lnTo>
                <a:lnTo>
                  <a:pt x="360" y="12"/>
                </a:lnTo>
                <a:lnTo>
                  <a:pt x="368" y="16"/>
                </a:lnTo>
                <a:lnTo>
                  <a:pt x="376" y="20"/>
                </a:lnTo>
                <a:lnTo>
                  <a:pt x="384" y="28"/>
                </a:lnTo>
                <a:lnTo>
                  <a:pt x="392" y="32"/>
                </a:lnTo>
                <a:lnTo>
                  <a:pt x="396" y="36"/>
                </a:lnTo>
                <a:lnTo>
                  <a:pt x="396" y="44"/>
                </a:lnTo>
                <a:lnTo>
                  <a:pt x="396" y="48"/>
                </a:lnTo>
                <a:lnTo>
                  <a:pt x="396" y="52"/>
                </a:lnTo>
                <a:lnTo>
                  <a:pt x="392" y="56"/>
                </a:lnTo>
                <a:lnTo>
                  <a:pt x="392" y="60"/>
                </a:lnTo>
                <a:lnTo>
                  <a:pt x="388" y="68"/>
                </a:lnTo>
                <a:lnTo>
                  <a:pt x="384" y="76"/>
                </a:lnTo>
                <a:lnTo>
                  <a:pt x="380" y="88"/>
                </a:lnTo>
                <a:lnTo>
                  <a:pt x="376" y="100"/>
                </a:lnTo>
                <a:lnTo>
                  <a:pt x="368" y="112"/>
                </a:lnTo>
                <a:lnTo>
                  <a:pt x="356" y="140"/>
                </a:lnTo>
                <a:lnTo>
                  <a:pt x="340" y="164"/>
                </a:lnTo>
                <a:lnTo>
                  <a:pt x="320" y="192"/>
                </a:lnTo>
                <a:lnTo>
                  <a:pt x="300" y="220"/>
                </a:lnTo>
                <a:lnTo>
                  <a:pt x="280" y="244"/>
                </a:lnTo>
                <a:lnTo>
                  <a:pt x="256" y="272"/>
                </a:lnTo>
                <a:lnTo>
                  <a:pt x="228" y="296"/>
                </a:lnTo>
                <a:lnTo>
                  <a:pt x="200" y="324"/>
                </a:lnTo>
                <a:lnTo>
                  <a:pt x="184" y="336"/>
                </a:lnTo>
                <a:lnTo>
                  <a:pt x="168" y="348"/>
                </a:lnTo>
                <a:lnTo>
                  <a:pt x="156" y="360"/>
                </a:lnTo>
                <a:lnTo>
                  <a:pt x="140" y="368"/>
                </a:lnTo>
                <a:lnTo>
                  <a:pt x="128" y="376"/>
                </a:lnTo>
                <a:lnTo>
                  <a:pt x="116" y="384"/>
                </a:lnTo>
                <a:lnTo>
                  <a:pt x="104" y="388"/>
                </a:lnTo>
                <a:lnTo>
                  <a:pt x="92" y="396"/>
                </a:lnTo>
                <a:lnTo>
                  <a:pt x="72" y="404"/>
                </a:lnTo>
                <a:lnTo>
                  <a:pt x="52" y="412"/>
                </a:lnTo>
                <a:lnTo>
                  <a:pt x="36" y="416"/>
                </a:lnTo>
                <a:lnTo>
                  <a:pt x="24" y="420"/>
                </a:lnTo>
                <a:lnTo>
                  <a:pt x="16" y="420"/>
                </a:lnTo>
                <a:lnTo>
                  <a:pt x="8" y="420"/>
                </a:lnTo>
                <a:lnTo>
                  <a:pt x="4" y="416"/>
                </a:lnTo>
                <a:lnTo>
                  <a:pt x="0" y="412"/>
                </a:lnTo>
                <a:lnTo>
                  <a:pt x="0" y="412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6" name="Freeform 403">
            <a:extLst>
              <a:ext uri="{FF2B5EF4-FFF2-40B4-BE49-F238E27FC236}">
                <a16:creationId xmlns:a16="http://schemas.microsoft.com/office/drawing/2014/main" id="{052F7C70-3230-46E7-930B-AA11D563F664}"/>
              </a:ext>
            </a:extLst>
          </p:cNvPr>
          <p:cNvSpPr>
            <a:spLocks/>
          </p:cNvSpPr>
          <p:nvPr/>
        </p:nvSpPr>
        <p:spPr bwMode="auto">
          <a:xfrm>
            <a:off x="9350925" y="1421256"/>
            <a:ext cx="1724825" cy="1360949"/>
          </a:xfrm>
          <a:custGeom>
            <a:avLst/>
            <a:gdLst>
              <a:gd name="T0" fmla="*/ 456 w 456"/>
              <a:gd name="T1" fmla="*/ 268 h 292"/>
              <a:gd name="T2" fmla="*/ 456 w 456"/>
              <a:gd name="T3" fmla="*/ 272 h 292"/>
              <a:gd name="T4" fmla="*/ 452 w 456"/>
              <a:gd name="T5" fmla="*/ 276 h 292"/>
              <a:gd name="T6" fmla="*/ 448 w 456"/>
              <a:gd name="T7" fmla="*/ 276 h 292"/>
              <a:gd name="T8" fmla="*/ 440 w 456"/>
              <a:gd name="T9" fmla="*/ 280 h 292"/>
              <a:gd name="T10" fmla="*/ 432 w 456"/>
              <a:gd name="T11" fmla="*/ 280 h 292"/>
              <a:gd name="T12" fmla="*/ 420 w 456"/>
              <a:gd name="T13" fmla="*/ 284 h 292"/>
              <a:gd name="T14" fmla="*/ 408 w 456"/>
              <a:gd name="T15" fmla="*/ 284 h 292"/>
              <a:gd name="T16" fmla="*/ 392 w 456"/>
              <a:gd name="T17" fmla="*/ 288 h 292"/>
              <a:gd name="T18" fmla="*/ 376 w 456"/>
              <a:gd name="T19" fmla="*/ 288 h 292"/>
              <a:gd name="T20" fmla="*/ 360 w 456"/>
              <a:gd name="T21" fmla="*/ 288 h 292"/>
              <a:gd name="T22" fmla="*/ 348 w 456"/>
              <a:gd name="T23" fmla="*/ 292 h 292"/>
              <a:gd name="T24" fmla="*/ 336 w 456"/>
              <a:gd name="T25" fmla="*/ 292 h 292"/>
              <a:gd name="T26" fmla="*/ 324 w 456"/>
              <a:gd name="T27" fmla="*/ 292 h 292"/>
              <a:gd name="T28" fmla="*/ 316 w 456"/>
              <a:gd name="T29" fmla="*/ 292 h 292"/>
              <a:gd name="T30" fmla="*/ 308 w 456"/>
              <a:gd name="T31" fmla="*/ 292 h 292"/>
              <a:gd name="T32" fmla="*/ 300 w 456"/>
              <a:gd name="T33" fmla="*/ 292 h 292"/>
              <a:gd name="T34" fmla="*/ 288 w 456"/>
              <a:gd name="T35" fmla="*/ 292 h 292"/>
              <a:gd name="T36" fmla="*/ 276 w 456"/>
              <a:gd name="T37" fmla="*/ 292 h 292"/>
              <a:gd name="T38" fmla="*/ 268 w 456"/>
              <a:gd name="T39" fmla="*/ 288 h 292"/>
              <a:gd name="T40" fmla="*/ 260 w 456"/>
              <a:gd name="T41" fmla="*/ 288 h 292"/>
              <a:gd name="T42" fmla="*/ 252 w 456"/>
              <a:gd name="T43" fmla="*/ 284 h 292"/>
              <a:gd name="T44" fmla="*/ 248 w 456"/>
              <a:gd name="T45" fmla="*/ 280 h 292"/>
              <a:gd name="T46" fmla="*/ 240 w 456"/>
              <a:gd name="T47" fmla="*/ 272 h 292"/>
              <a:gd name="T48" fmla="*/ 228 w 456"/>
              <a:gd name="T49" fmla="*/ 264 h 292"/>
              <a:gd name="T50" fmla="*/ 220 w 456"/>
              <a:gd name="T51" fmla="*/ 256 h 292"/>
              <a:gd name="T52" fmla="*/ 208 w 456"/>
              <a:gd name="T53" fmla="*/ 244 h 292"/>
              <a:gd name="T54" fmla="*/ 192 w 456"/>
              <a:gd name="T55" fmla="*/ 232 h 292"/>
              <a:gd name="T56" fmla="*/ 180 w 456"/>
              <a:gd name="T57" fmla="*/ 216 h 292"/>
              <a:gd name="T58" fmla="*/ 160 w 456"/>
              <a:gd name="T59" fmla="*/ 200 h 292"/>
              <a:gd name="T60" fmla="*/ 144 w 456"/>
              <a:gd name="T61" fmla="*/ 184 h 292"/>
              <a:gd name="T62" fmla="*/ 124 w 456"/>
              <a:gd name="T63" fmla="*/ 160 h 292"/>
              <a:gd name="T64" fmla="*/ 100 w 456"/>
              <a:gd name="T65" fmla="*/ 140 h 292"/>
              <a:gd name="T66" fmla="*/ 76 w 456"/>
              <a:gd name="T67" fmla="*/ 116 h 292"/>
              <a:gd name="T68" fmla="*/ 52 w 456"/>
              <a:gd name="T69" fmla="*/ 88 h 292"/>
              <a:gd name="T70" fmla="*/ 28 w 456"/>
              <a:gd name="T71" fmla="*/ 56 h 292"/>
              <a:gd name="T72" fmla="*/ 0 w 456"/>
              <a:gd name="T73" fmla="*/ 24 h 292"/>
              <a:gd name="T74" fmla="*/ 12 w 456"/>
              <a:gd name="T75" fmla="*/ 0 h 292"/>
              <a:gd name="T76" fmla="*/ 36 w 456"/>
              <a:gd name="T77" fmla="*/ 20 h 292"/>
              <a:gd name="T78" fmla="*/ 60 w 456"/>
              <a:gd name="T79" fmla="*/ 44 h 292"/>
              <a:gd name="T80" fmla="*/ 88 w 456"/>
              <a:gd name="T81" fmla="*/ 68 h 292"/>
              <a:gd name="T82" fmla="*/ 116 w 456"/>
              <a:gd name="T83" fmla="*/ 92 h 292"/>
              <a:gd name="T84" fmla="*/ 144 w 456"/>
              <a:gd name="T85" fmla="*/ 116 h 292"/>
              <a:gd name="T86" fmla="*/ 168 w 456"/>
              <a:gd name="T87" fmla="*/ 136 h 292"/>
              <a:gd name="T88" fmla="*/ 196 w 456"/>
              <a:gd name="T89" fmla="*/ 156 h 292"/>
              <a:gd name="T90" fmla="*/ 220 w 456"/>
              <a:gd name="T91" fmla="*/ 176 h 292"/>
              <a:gd name="T92" fmla="*/ 232 w 456"/>
              <a:gd name="T93" fmla="*/ 184 h 292"/>
              <a:gd name="T94" fmla="*/ 248 w 456"/>
              <a:gd name="T95" fmla="*/ 192 h 292"/>
              <a:gd name="T96" fmla="*/ 264 w 456"/>
              <a:gd name="T97" fmla="*/ 200 h 292"/>
              <a:gd name="T98" fmla="*/ 280 w 456"/>
              <a:gd name="T99" fmla="*/ 208 h 292"/>
              <a:gd name="T100" fmla="*/ 300 w 456"/>
              <a:gd name="T101" fmla="*/ 212 h 292"/>
              <a:gd name="T102" fmla="*/ 320 w 456"/>
              <a:gd name="T103" fmla="*/ 220 h 292"/>
              <a:gd name="T104" fmla="*/ 340 w 456"/>
              <a:gd name="T105" fmla="*/ 228 h 292"/>
              <a:gd name="T106" fmla="*/ 364 w 456"/>
              <a:gd name="T107" fmla="*/ 236 h 292"/>
              <a:gd name="T108" fmla="*/ 384 w 456"/>
              <a:gd name="T109" fmla="*/ 240 h 292"/>
              <a:gd name="T110" fmla="*/ 404 w 456"/>
              <a:gd name="T111" fmla="*/ 244 h 292"/>
              <a:gd name="T112" fmla="*/ 420 w 456"/>
              <a:gd name="T113" fmla="*/ 252 h 292"/>
              <a:gd name="T114" fmla="*/ 432 w 456"/>
              <a:gd name="T115" fmla="*/ 256 h 292"/>
              <a:gd name="T116" fmla="*/ 444 w 456"/>
              <a:gd name="T117" fmla="*/ 260 h 292"/>
              <a:gd name="T118" fmla="*/ 452 w 456"/>
              <a:gd name="T119" fmla="*/ 264 h 292"/>
              <a:gd name="T120" fmla="*/ 456 w 456"/>
              <a:gd name="T121" fmla="*/ 268 h 292"/>
              <a:gd name="T122" fmla="*/ 456 w 456"/>
              <a:gd name="T123" fmla="*/ 268 h 292"/>
              <a:gd name="T124" fmla="*/ 456 w 456"/>
              <a:gd name="T125" fmla="*/ 268 h 2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456" h="292">
                <a:moveTo>
                  <a:pt x="456" y="268"/>
                </a:moveTo>
                <a:lnTo>
                  <a:pt x="456" y="272"/>
                </a:lnTo>
                <a:lnTo>
                  <a:pt x="452" y="276"/>
                </a:lnTo>
                <a:lnTo>
                  <a:pt x="448" y="276"/>
                </a:lnTo>
                <a:lnTo>
                  <a:pt x="440" y="280"/>
                </a:lnTo>
                <a:lnTo>
                  <a:pt x="432" y="280"/>
                </a:lnTo>
                <a:lnTo>
                  <a:pt x="420" y="284"/>
                </a:lnTo>
                <a:lnTo>
                  <a:pt x="408" y="284"/>
                </a:lnTo>
                <a:lnTo>
                  <a:pt x="392" y="288"/>
                </a:lnTo>
                <a:lnTo>
                  <a:pt x="376" y="288"/>
                </a:lnTo>
                <a:lnTo>
                  <a:pt x="360" y="288"/>
                </a:lnTo>
                <a:lnTo>
                  <a:pt x="348" y="292"/>
                </a:lnTo>
                <a:lnTo>
                  <a:pt x="336" y="292"/>
                </a:lnTo>
                <a:lnTo>
                  <a:pt x="324" y="292"/>
                </a:lnTo>
                <a:lnTo>
                  <a:pt x="316" y="292"/>
                </a:lnTo>
                <a:lnTo>
                  <a:pt x="308" y="292"/>
                </a:lnTo>
                <a:lnTo>
                  <a:pt x="300" y="292"/>
                </a:lnTo>
                <a:lnTo>
                  <a:pt x="288" y="292"/>
                </a:lnTo>
                <a:lnTo>
                  <a:pt x="276" y="292"/>
                </a:lnTo>
                <a:lnTo>
                  <a:pt x="268" y="288"/>
                </a:lnTo>
                <a:lnTo>
                  <a:pt x="260" y="288"/>
                </a:lnTo>
                <a:lnTo>
                  <a:pt x="252" y="284"/>
                </a:lnTo>
                <a:lnTo>
                  <a:pt x="248" y="280"/>
                </a:lnTo>
                <a:lnTo>
                  <a:pt x="240" y="272"/>
                </a:lnTo>
                <a:lnTo>
                  <a:pt x="228" y="264"/>
                </a:lnTo>
                <a:lnTo>
                  <a:pt x="220" y="256"/>
                </a:lnTo>
                <a:lnTo>
                  <a:pt x="208" y="244"/>
                </a:lnTo>
                <a:lnTo>
                  <a:pt x="192" y="232"/>
                </a:lnTo>
                <a:lnTo>
                  <a:pt x="180" y="216"/>
                </a:lnTo>
                <a:lnTo>
                  <a:pt x="160" y="200"/>
                </a:lnTo>
                <a:lnTo>
                  <a:pt x="144" y="184"/>
                </a:lnTo>
                <a:lnTo>
                  <a:pt x="124" y="160"/>
                </a:lnTo>
                <a:lnTo>
                  <a:pt x="100" y="140"/>
                </a:lnTo>
                <a:lnTo>
                  <a:pt x="76" y="116"/>
                </a:lnTo>
                <a:lnTo>
                  <a:pt x="52" y="88"/>
                </a:lnTo>
                <a:lnTo>
                  <a:pt x="28" y="56"/>
                </a:lnTo>
                <a:lnTo>
                  <a:pt x="0" y="24"/>
                </a:lnTo>
                <a:lnTo>
                  <a:pt x="12" y="0"/>
                </a:lnTo>
                <a:lnTo>
                  <a:pt x="36" y="20"/>
                </a:lnTo>
                <a:lnTo>
                  <a:pt x="60" y="44"/>
                </a:lnTo>
                <a:lnTo>
                  <a:pt x="88" y="68"/>
                </a:lnTo>
                <a:lnTo>
                  <a:pt x="116" y="92"/>
                </a:lnTo>
                <a:lnTo>
                  <a:pt x="144" y="116"/>
                </a:lnTo>
                <a:lnTo>
                  <a:pt x="168" y="136"/>
                </a:lnTo>
                <a:lnTo>
                  <a:pt x="196" y="156"/>
                </a:lnTo>
                <a:lnTo>
                  <a:pt x="220" y="176"/>
                </a:lnTo>
                <a:lnTo>
                  <a:pt x="232" y="184"/>
                </a:lnTo>
                <a:lnTo>
                  <a:pt x="248" y="192"/>
                </a:lnTo>
                <a:lnTo>
                  <a:pt x="264" y="200"/>
                </a:lnTo>
                <a:lnTo>
                  <a:pt x="280" y="208"/>
                </a:lnTo>
                <a:lnTo>
                  <a:pt x="300" y="212"/>
                </a:lnTo>
                <a:lnTo>
                  <a:pt x="320" y="220"/>
                </a:lnTo>
                <a:lnTo>
                  <a:pt x="340" y="228"/>
                </a:lnTo>
                <a:lnTo>
                  <a:pt x="364" y="236"/>
                </a:lnTo>
                <a:lnTo>
                  <a:pt x="384" y="240"/>
                </a:lnTo>
                <a:lnTo>
                  <a:pt x="404" y="244"/>
                </a:lnTo>
                <a:lnTo>
                  <a:pt x="420" y="252"/>
                </a:lnTo>
                <a:lnTo>
                  <a:pt x="432" y="256"/>
                </a:lnTo>
                <a:lnTo>
                  <a:pt x="444" y="260"/>
                </a:lnTo>
                <a:lnTo>
                  <a:pt x="452" y="264"/>
                </a:lnTo>
                <a:lnTo>
                  <a:pt x="456" y="268"/>
                </a:lnTo>
                <a:lnTo>
                  <a:pt x="456" y="268"/>
                </a:lnTo>
                <a:lnTo>
                  <a:pt x="456" y="268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593700420"/>
      </p:ext>
    </p:extLst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" name="Freeform 378">
            <a:extLst>
              <a:ext uri="{FF2B5EF4-FFF2-40B4-BE49-F238E27FC236}">
                <a16:creationId xmlns:a16="http://schemas.microsoft.com/office/drawing/2014/main" id="{08F622D1-C848-4AD8-AC3F-59BE53255DED}"/>
              </a:ext>
            </a:extLst>
          </p:cNvPr>
          <p:cNvSpPr>
            <a:spLocks/>
          </p:cNvSpPr>
          <p:nvPr/>
        </p:nvSpPr>
        <p:spPr bwMode="auto">
          <a:xfrm>
            <a:off x="9136447" y="1286110"/>
            <a:ext cx="467376" cy="376895"/>
          </a:xfrm>
          <a:custGeom>
            <a:avLst/>
            <a:gdLst>
              <a:gd name="T0" fmla="*/ 0 w 120"/>
              <a:gd name="T1" fmla="*/ 8 h 80"/>
              <a:gd name="T2" fmla="*/ 4 w 120"/>
              <a:gd name="T3" fmla="*/ 4 h 80"/>
              <a:gd name="T4" fmla="*/ 12 w 120"/>
              <a:gd name="T5" fmla="*/ 0 h 80"/>
              <a:gd name="T6" fmla="*/ 24 w 120"/>
              <a:gd name="T7" fmla="*/ 0 h 80"/>
              <a:gd name="T8" fmla="*/ 36 w 120"/>
              <a:gd name="T9" fmla="*/ 0 h 80"/>
              <a:gd name="T10" fmla="*/ 52 w 120"/>
              <a:gd name="T11" fmla="*/ 0 h 80"/>
              <a:gd name="T12" fmla="*/ 68 w 120"/>
              <a:gd name="T13" fmla="*/ 4 h 80"/>
              <a:gd name="T14" fmla="*/ 80 w 120"/>
              <a:gd name="T15" fmla="*/ 8 h 80"/>
              <a:gd name="T16" fmla="*/ 96 w 120"/>
              <a:gd name="T17" fmla="*/ 16 h 80"/>
              <a:gd name="T18" fmla="*/ 104 w 120"/>
              <a:gd name="T19" fmla="*/ 24 h 80"/>
              <a:gd name="T20" fmla="*/ 112 w 120"/>
              <a:gd name="T21" fmla="*/ 36 h 80"/>
              <a:gd name="T22" fmla="*/ 116 w 120"/>
              <a:gd name="T23" fmla="*/ 44 h 80"/>
              <a:gd name="T24" fmla="*/ 120 w 120"/>
              <a:gd name="T25" fmla="*/ 56 h 80"/>
              <a:gd name="T26" fmla="*/ 116 w 120"/>
              <a:gd name="T27" fmla="*/ 68 h 80"/>
              <a:gd name="T28" fmla="*/ 116 w 120"/>
              <a:gd name="T29" fmla="*/ 72 h 80"/>
              <a:gd name="T30" fmla="*/ 108 w 120"/>
              <a:gd name="T31" fmla="*/ 76 h 80"/>
              <a:gd name="T32" fmla="*/ 100 w 120"/>
              <a:gd name="T33" fmla="*/ 80 h 80"/>
              <a:gd name="T34" fmla="*/ 92 w 120"/>
              <a:gd name="T35" fmla="*/ 76 h 80"/>
              <a:gd name="T36" fmla="*/ 84 w 120"/>
              <a:gd name="T37" fmla="*/ 76 h 80"/>
              <a:gd name="T38" fmla="*/ 76 w 120"/>
              <a:gd name="T39" fmla="*/ 72 h 80"/>
              <a:gd name="T40" fmla="*/ 68 w 120"/>
              <a:gd name="T41" fmla="*/ 68 h 80"/>
              <a:gd name="T42" fmla="*/ 60 w 120"/>
              <a:gd name="T43" fmla="*/ 60 h 80"/>
              <a:gd name="T44" fmla="*/ 48 w 120"/>
              <a:gd name="T45" fmla="*/ 56 h 80"/>
              <a:gd name="T46" fmla="*/ 36 w 120"/>
              <a:gd name="T47" fmla="*/ 44 h 80"/>
              <a:gd name="T48" fmla="*/ 24 w 120"/>
              <a:gd name="T49" fmla="*/ 36 h 80"/>
              <a:gd name="T50" fmla="*/ 12 w 120"/>
              <a:gd name="T51" fmla="*/ 24 h 80"/>
              <a:gd name="T52" fmla="*/ 4 w 120"/>
              <a:gd name="T53" fmla="*/ 16 h 80"/>
              <a:gd name="T54" fmla="*/ 4 w 120"/>
              <a:gd name="T55" fmla="*/ 16 h 80"/>
              <a:gd name="T56" fmla="*/ 0 w 120"/>
              <a:gd name="T57" fmla="*/ 12 h 80"/>
              <a:gd name="T58" fmla="*/ 0 w 120"/>
              <a:gd name="T59" fmla="*/ 8 h 80"/>
              <a:gd name="T60" fmla="*/ 0 w 120"/>
              <a:gd name="T61" fmla="*/ 8 h 80"/>
              <a:gd name="T62" fmla="*/ 0 w 120"/>
              <a:gd name="T63" fmla="*/ 8 h 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20" h="80">
                <a:moveTo>
                  <a:pt x="0" y="8"/>
                </a:moveTo>
                <a:lnTo>
                  <a:pt x="4" y="4"/>
                </a:lnTo>
                <a:lnTo>
                  <a:pt x="12" y="0"/>
                </a:lnTo>
                <a:lnTo>
                  <a:pt x="24" y="0"/>
                </a:lnTo>
                <a:lnTo>
                  <a:pt x="36" y="0"/>
                </a:lnTo>
                <a:lnTo>
                  <a:pt x="52" y="0"/>
                </a:lnTo>
                <a:lnTo>
                  <a:pt x="68" y="4"/>
                </a:lnTo>
                <a:lnTo>
                  <a:pt x="80" y="8"/>
                </a:lnTo>
                <a:lnTo>
                  <a:pt x="96" y="16"/>
                </a:lnTo>
                <a:lnTo>
                  <a:pt x="104" y="24"/>
                </a:lnTo>
                <a:lnTo>
                  <a:pt x="112" y="36"/>
                </a:lnTo>
                <a:lnTo>
                  <a:pt x="116" y="44"/>
                </a:lnTo>
                <a:lnTo>
                  <a:pt x="120" y="56"/>
                </a:lnTo>
                <a:lnTo>
                  <a:pt x="116" y="68"/>
                </a:lnTo>
                <a:lnTo>
                  <a:pt x="116" y="72"/>
                </a:lnTo>
                <a:lnTo>
                  <a:pt x="108" y="76"/>
                </a:lnTo>
                <a:lnTo>
                  <a:pt x="100" y="80"/>
                </a:lnTo>
                <a:lnTo>
                  <a:pt x="92" y="76"/>
                </a:lnTo>
                <a:lnTo>
                  <a:pt x="84" y="76"/>
                </a:lnTo>
                <a:lnTo>
                  <a:pt x="76" y="72"/>
                </a:lnTo>
                <a:lnTo>
                  <a:pt x="68" y="68"/>
                </a:lnTo>
                <a:lnTo>
                  <a:pt x="60" y="60"/>
                </a:lnTo>
                <a:lnTo>
                  <a:pt x="48" y="56"/>
                </a:lnTo>
                <a:lnTo>
                  <a:pt x="36" y="44"/>
                </a:lnTo>
                <a:lnTo>
                  <a:pt x="24" y="36"/>
                </a:lnTo>
                <a:lnTo>
                  <a:pt x="12" y="24"/>
                </a:lnTo>
                <a:lnTo>
                  <a:pt x="4" y="16"/>
                </a:lnTo>
                <a:lnTo>
                  <a:pt x="4" y="16"/>
                </a:lnTo>
                <a:lnTo>
                  <a:pt x="0" y="12"/>
                </a:lnTo>
                <a:lnTo>
                  <a:pt x="0" y="8"/>
                </a:lnTo>
                <a:lnTo>
                  <a:pt x="0" y="8"/>
                </a:lnTo>
                <a:lnTo>
                  <a:pt x="0" y="8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7" name="Freeform 379">
            <a:extLst>
              <a:ext uri="{FF2B5EF4-FFF2-40B4-BE49-F238E27FC236}">
                <a16:creationId xmlns:a16="http://schemas.microsoft.com/office/drawing/2014/main" id="{03CDA35D-2B45-43F7-BAB3-B2C8E01B118B}"/>
              </a:ext>
            </a:extLst>
          </p:cNvPr>
          <p:cNvSpPr>
            <a:spLocks/>
          </p:cNvSpPr>
          <p:nvPr/>
        </p:nvSpPr>
        <p:spPr bwMode="auto">
          <a:xfrm>
            <a:off x="8731388" y="1587626"/>
            <a:ext cx="1324233" cy="753790"/>
          </a:xfrm>
          <a:custGeom>
            <a:avLst/>
            <a:gdLst>
              <a:gd name="T0" fmla="*/ 176 w 340"/>
              <a:gd name="T1" fmla="*/ 104 h 160"/>
              <a:gd name="T2" fmla="*/ 120 w 340"/>
              <a:gd name="T3" fmla="*/ 132 h 160"/>
              <a:gd name="T4" fmla="*/ 88 w 340"/>
              <a:gd name="T5" fmla="*/ 148 h 160"/>
              <a:gd name="T6" fmla="*/ 72 w 340"/>
              <a:gd name="T7" fmla="*/ 152 h 160"/>
              <a:gd name="T8" fmla="*/ 64 w 340"/>
              <a:gd name="T9" fmla="*/ 156 h 160"/>
              <a:gd name="T10" fmla="*/ 56 w 340"/>
              <a:gd name="T11" fmla="*/ 160 h 160"/>
              <a:gd name="T12" fmla="*/ 44 w 340"/>
              <a:gd name="T13" fmla="*/ 160 h 160"/>
              <a:gd name="T14" fmla="*/ 24 w 340"/>
              <a:gd name="T15" fmla="*/ 148 h 160"/>
              <a:gd name="T16" fmla="*/ 4 w 340"/>
              <a:gd name="T17" fmla="*/ 128 h 160"/>
              <a:gd name="T18" fmla="*/ 0 w 340"/>
              <a:gd name="T19" fmla="*/ 116 h 160"/>
              <a:gd name="T20" fmla="*/ 0 w 340"/>
              <a:gd name="T21" fmla="*/ 108 h 160"/>
              <a:gd name="T22" fmla="*/ 4 w 340"/>
              <a:gd name="T23" fmla="*/ 100 h 160"/>
              <a:gd name="T24" fmla="*/ 16 w 340"/>
              <a:gd name="T25" fmla="*/ 96 h 160"/>
              <a:gd name="T26" fmla="*/ 32 w 340"/>
              <a:gd name="T27" fmla="*/ 100 h 160"/>
              <a:gd name="T28" fmla="*/ 40 w 340"/>
              <a:gd name="T29" fmla="*/ 100 h 160"/>
              <a:gd name="T30" fmla="*/ 44 w 340"/>
              <a:gd name="T31" fmla="*/ 100 h 160"/>
              <a:gd name="T32" fmla="*/ 52 w 340"/>
              <a:gd name="T33" fmla="*/ 100 h 160"/>
              <a:gd name="T34" fmla="*/ 60 w 340"/>
              <a:gd name="T35" fmla="*/ 96 h 160"/>
              <a:gd name="T36" fmla="*/ 72 w 340"/>
              <a:gd name="T37" fmla="*/ 92 h 160"/>
              <a:gd name="T38" fmla="*/ 92 w 340"/>
              <a:gd name="T39" fmla="*/ 84 h 160"/>
              <a:gd name="T40" fmla="*/ 116 w 340"/>
              <a:gd name="T41" fmla="*/ 76 h 160"/>
              <a:gd name="T42" fmla="*/ 140 w 340"/>
              <a:gd name="T43" fmla="*/ 64 h 160"/>
              <a:gd name="T44" fmla="*/ 172 w 340"/>
              <a:gd name="T45" fmla="*/ 52 h 160"/>
              <a:gd name="T46" fmla="*/ 208 w 340"/>
              <a:gd name="T47" fmla="*/ 40 h 160"/>
              <a:gd name="T48" fmla="*/ 240 w 340"/>
              <a:gd name="T49" fmla="*/ 28 h 160"/>
              <a:gd name="T50" fmla="*/ 268 w 340"/>
              <a:gd name="T51" fmla="*/ 20 h 160"/>
              <a:gd name="T52" fmla="*/ 292 w 340"/>
              <a:gd name="T53" fmla="*/ 12 h 160"/>
              <a:gd name="T54" fmla="*/ 308 w 340"/>
              <a:gd name="T55" fmla="*/ 4 h 160"/>
              <a:gd name="T56" fmla="*/ 324 w 340"/>
              <a:gd name="T57" fmla="*/ 4 h 160"/>
              <a:gd name="T58" fmla="*/ 332 w 340"/>
              <a:gd name="T59" fmla="*/ 0 h 160"/>
              <a:gd name="T60" fmla="*/ 340 w 340"/>
              <a:gd name="T61" fmla="*/ 4 h 160"/>
              <a:gd name="T62" fmla="*/ 340 w 340"/>
              <a:gd name="T63" fmla="*/ 4 h 160"/>
              <a:gd name="T64" fmla="*/ 336 w 340"/>
              <a:gd name="T65" fmla="*/ 12 h 160"/>
              <a:gd name="T66" fmla="*/ 328 w 340"/>
              <a:gd name="T67" fmla="*/ 16 h 160"/>
              <a:gd name="T68" fmla="*/ 316 w 340"/>
              <a:gd name="T69" fmla="*/ 24 h 160"/>
              <a:gd name="T70" fmla="*/ 300 w 340"/>
              <a:gd name="T71" fmla="*/ 36 h 160"/>
              <a:gd name="T72" fmla="*/ 280 w 340"/>
              <a:gd name="T73" fmla="*/ 48 h 160"/>
              <a:gd name="T74" fmla="*/ 256 w 340"/>
              <a:gd name="T75" fmla="*/ 64 h 160"/>
              <a:gd name="T76" fmla="*/ 224 w 340"/>
              <a:gd name="T77" fmla="*/ 80 h 160"/>
              <a:gd name="T78" fmla="*/ 208 w 340"/>
              <a:gd name="T79" fmla="*/ 88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340" h="160">
                <a:moveTo>
                  <a:pt x="208" y="88"/>
                </a:moveTo>
                <a:lnTo>
                  <a:pt x="176" y="104"/>
                </a:lnTo>
                <a:lnTo>
                  <a:pt x="144" y="120"/>
                </a:lnTo>
                <a:lnTo>
                  <a:pt x="120" y="132"/>
                </a:lnTo>
                <a:lnTo>
                  <a:pt x="100" y="144"/>
                </a:lnTo>
                <a:lnTo>
                  <a:pt x="88" y="148"/>
                </a:lnTo>
                <a:lnTo>
                  <a:pt x="80" y="152"/>
                </a:lnTo>
                <a:lnTo>
                  <a:pt x="72" y="152"/>
                </a:lnTo>
                <a:lnTo>
                  <a:pt x="68" y="156"/>
                </a:lnTo>
                <a:lnTo>
                  <a:pt x="64" y="156"/>
                </a:lnTo>
                <a:lnTo>
                  <a:pt x="60" y="160"/>
                </a:lnTo>
                <a:lnTo>
                  <a:pt x="56" y="160"/>
                </a:lnTo>
                <a:lnTo>
                  <a:pt x="52" y="160"/>
                </a:lnTo>
                <a:lnTo>
                  <a:pt x="44" y="160"/>
                </a:lnTo>
                <a:lnTo>
                  <a:pt x="36" y="156"/>
                </a:lnTo>
                <a:lnTo>
                  <a:pt x="24" y="148"/>
                </a:lnTo>
                <a:lnTo>
                  <a:pt x="16" y="136"/>
                </a:lnTo>
                <a:lnTo>
                  <a:pt x="4" y="128"/>
                </a:lnTo>
                <a:lnTo>
                  <a:pt x="0" y="120"/>
                </a:lnTo>
                <a:lnTo>
                  <a:pt x="0" y="116"/>
                </a:lnTo>
                <a:lnTo>
                  <a:pt x="0" y="112"/>
                </a:lnTo>
                <a:lnTo>
                  <a:pt x="0" y="108"/>
                </a:lnTo>
                <a:lnTo>
                  <a:pt x="0" y="104"/>
                </a:lnTo>
                <a:lnTo>
                  <a:pt x="4" y="100"/>
                </a:lnTo>
                <a:lnTo>
                  <a:pt x="8" y="96"/>
                </a:lnTo>
                <a:lnTo>
                  <a:pt x="16" y="96"/>
                </a:lnTo>
                <a:lnTo>
                  <a:pt x="24" y="96"/>
                </a:lnTo>
                <a:lnTo>
                  <a:pt x="32" y="100"/>
                </a:lnTo>
                <a:lnTo>
                  <a:pt x="36" y="100"/>
                </a:lnTo>
                <a:lnTo>
                  <a:pt x="40" y="100"/>
                </a:lnTo>
                <a:lnTo>
                  <a:pt x="44" y="104"/>
                </a:lnTo>
                <a:lnTo>
                  <a:pt x="44" y="100"/>
                </a:lnTo>
                <a:lnTo>
                  <a:pt x="48" y="100"/>
                </a:lnTo>
                <a:lnTo>
                  <a:pt x="52" y="100"/>
                </a:lnTo>
                <a:lnTo>
                  <a:pt x="56" y="100"/>
                </a:lnTo>
                <a:lnTo>
                  <a:pt x="60" y="96"/>
                </a:lnTo>
                <a:lnTo>
                  <a:pt x="68" y="96"/>
                </a:lnTo>
                <a:lnTo>
                  <a:pt x="72" y="92"/>
                </a:lnTo>
                <a:lnTo>
                  <a:pt x="84" y="88"/>
                </a:lnTo>
                <a:lnTo>
                  <a:pt x="92" y="84"/>
                </a:lnTo>
                <a:lnTo>
                  <a:pt x="104" y="80"/>
                </a:lnTo>
                <a:lnTo>
                  <a:pt x="116" y="76"/>
                </a:lnTo>
                <a:lnTo>
                  <a:pt x="128" y="72"/>
                </a:lnTo>
                <a:lnTo>
                  <a:pt x="140" y="64"/>
                </a:lnTo>
                <a:lnTo>
                  <a:pt x="156" y="60"/>
                </a:lnTo>
                <a:lnTo>
                  <a:pt x="172" y="52"/>
                </a:lnTo>
                <a:lnTo>
                  <a:pt x="192" y="48"/>
                </a:lnTo>
                <a:lnTo>
                  <a:pt x="208" y="40"/>
                </a:lnTo>
                <a:lnTo>
                  <a:pt x="224" y="32"/>
                </a:lnTo>
                <a:lnTo>
                  <a:pt x="240" y="28"/>
                </a:lnTo>
                <a:lnTo>
                  <a:pt x="256" y="24"/>
                </a:lnTo>
                <a:lnTo>
                  <a:pt x="268" y="20"/>
                </a:lnTo>
                <a:lnTo>
                  <a:pt x="280" y="16"/>
                </a:lnTo>
                <a:lnTo>
                  <a:pt x="292" y="12"/>
                </a:lnTo>
                <a:lnTo>
                  <a:pt x="300" y="8"/>
                </a:lnTo>
                <a:lnTo>
                  <a:pt x="308" y="4"/>
                </a:lnTo>
                <a:lnTo>
                  <a:pt x="316" y="4"/>
                </a:lnTo>
                <a:lnTo>
                  <a:pt x="324" y="4"/>
                </a:lnTo>
                <a:lnTo>
                  <a:pt x="328" y="0"/>
                </a:lnTo>
                <a:lnTo>
                  <a:pt x="332" y="0"/>
                </a:lnTo>
                <a:lnTo>
                  <a:pt x="336" y="0"/>
                </a:lnTo>
                <a:lnTo>
                  <a:pt x="340" y="4"/>
                </a:lnTo>
                <a:lnTo>
                  <a:pt x="340" y="4"/>
                </a:lnTo>
                <a:lnTo>
                  <a:pt x="340" y="4"/>
                </a:lnTo>
                <a:lnTo>
                  <a:pt x="340" y="8"/>
                </a:lnTo>
                <a:lnTo>
                  <a:pt x="336" y="12"/>
                </a:lnTo>
                <a:lnTo>
                  <a:pt x="332" y="12"/>
                </a:lnTo>
                <a:lnTo>
                  <a:pt x="328" y="16"/>
                </a:lnTo>
                <a:lnTo>
                  <a:pt x="324" y="20"/>
                </a:lnTo>
                <a:lnTo>
                  <a:pt x="316" y="24"/>
                </a:lnTo>
                <a:lnTo>
                  <a:pt x="308" y="32"/>
                </a:lnTo>
                <a:lnTo>
                  <a:pt x="300" y="36"/>
                </a:lnTo>
                <a:lnTo>
                  <a:pt x="292" y="44"/>
                </a:lnTo>
                <a:lnTo>
                  <a:pt x="280" y="48"/>
                </a:lnTo>
                <a:lnTo>
                  <a:pt x="268" y="56"/>
                </a:lnTo>
                <a:lnTo>
                  <a:pt x="256" y="64"/>
                </a:lnTo>
                <a:lnTo>
                  <a:pt x="240" y="72"/>
                </a:lnTo>
                <a:lnTo>
                  <a:pt x="224" y="80"/>
                </a:lnTo>
                <a:lnTo>
                  <a:pt x="208" y="88"/>
                </a:lnTo>
                <a:lnTo>
                  <a:pt x="208" y="88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8" name="Freeform 380">
            <a:extLst>
              <a:ext uri="{FF2B5EF4-FFF2-40B4-BE49-F238E27FC236}">
                <a16:creationId xmlns:a16="http://schemas.microsoft.com/office/drawing/2014/main" id="{D79D5BC5-48AC-45C6-8DA8-53AC0F65CEB2}"/>
              </a:ext>
            </a:extLst>
          </p:cNvPr>
          <p:cNvSpPr>
            <a:spLocks/>
          </p:cNvSpPr>
          <p:nvPr/>
        </p:nvSpPr>
        <p:spPr bwMode="auto">
          <a:xfrm>
            <a:off x="8871601" y="720768"/>
            <a:ext cx="1713713" cy="2242524"/>
          </a:xfrm>
          <a:custGeom>
            <a:avLst/>
            <a:gdLst>
              <a:gd name="T0" fmla="*/ 344 w 440"/>
              <a:gd name="T1" fmla="*/ 64 h 476"/>
              <a:gd name="T2" fmla="*/ 340 w 440"/>
              <a:gd name="T3" fmla="*/ 56 h 476"/>
              <a:gd name="T4" fmla="*/ 316 w 440"/>
              <a:gd name="T5" fmla="*/ 56 h 476"/>
              <a:gd name="T6" fmla="*/ 272 w 440"/>
              <a:gd name="T7" fmla="*/ 56 h 476"/>
              <a:gd name="T8" fmla="*/ 212 w 440"/>
              <a:gd name="T9" fmla="*/ 64 h 476"/>
              <a:gd name="T10" fmla="*/ 132 w 440"/>
              <a:gd name="T11" fmla="*/ 80 h 476"/>
              <a:gd name="T12" fmla="*/ 92 w 440"/>
              <a:gd name="T13" fmla="*/ 88 h 476"/>
              <a:gd name="T14" fmla="*/ 64 w 440"/>
              <a:gd name="T15" fmla="*/ 88 h 476"/>
              <a:gd name="T16" fmla="*/ 48 w 440"/>
              <a:gd name="T17" fmla="*/ 84 h 476"/>
              <a:gd name="T18" fmla="*/ 12 w 440"/>
              <a:gd name="T19" fmla="*/ 68 h 476"/>
              <a:gd name="T20" fmla="*/ 0 w 440"/>
              <a:gd name="T21" fmla="*/ 44 h 476"/>
              <a:gd name="T22" fmla="*/ 68 w 440"/>
              <a:gd name="T23" fmla="*/ 40 h 476"/>
              <a:gd name="T24" fmla="*/ 116 w 440"/>
              <a:gd name="T25" fmla="*/ 36 h 476"/>
              <a:gd name="T26" fmla="*/ 164 w 440"/>
              <a:gd name="T27" fmla="*/ 32 h 476"/>
              <a:gd name="T28" fmla="*/ 224 w 440"/>
              <a:gd name="T29" fmla="*/ 24 h 476"/>
              <a:gd name="T30" fmla="*/ 280 w 440"/>
              <a:gd name="T31" fmla="*/ 20 h 476"/>
              <a:gd name="T32" fmla="*/ 312 w 440"/>
              <a:gd name="T33" fmla="*/ 12 h 476"/>
              <a:gd name="T34" fmla="*/ 324 w 440"/>
              <a:gd name="T35" fmla="*/ 4 h 476"/>
              <a:gd name="T36" fmla="*/ 340 w 440"/>
              <a:gd name="T37" fmla="*/ 0 h 476"/>
              <a:gd name="T38" fmla="*/ 372 w 440"/>
              <a:gd name="T39" fmla="*/ 4 h 476"/>
              <a:gd name="T40" fmla="*/ 428 w 440"/>
              <a:gd name="T41" fmla="*/ 36 h 476"/>
              <a:gd name="T42" fmla="*/ 440 w 440"/>
              <a:gd name="T43" fmla="*/ 52 h 476"/>
              <a:gd name="T44" fmla="*/ 432 w 440"/>
              <a:gd name="T45" fmla="*/ 64 h 476"/>
              <a:gd name="T46" fmla="*/ 424 w 440"/>
              <a:gd name="T47" fmla="*/ 72 h 476"/>
              <a:gd name="T48" fmla="*/ 420 w 440"/>
              <a:gd name="T49" fmla="*/ 96 h 476"/>
              <a:gd name="T50" fmla="*/ 416 w 440"/>
              <a:gd name="T51" fmla="*/ 136 h 476"/>
              <a:gd name="T52" fmla="*/ 404 w 440"/>
              <a:gd name="T53" fmla="*/ 256 h 476"/>
              <a:gd name="T54" fmla="*/ 384 w 440"/>
              <a:gd name="T55" fmla="*/ 344 h 476"/>
              <a:gd name="T56" fmla="*/ 364 w 440"/>
              <a:gd name="T57" fmla="*/ 400 h 476"/>
              <a:gd name="T58" fmla="*/ 332 w 440"/>
              <a:gd name="T59" fmla="*/ 440 h 476"/>
              <a:gd name="T60" fmla="*/ 292 w 440"/>
              <a:gd name="T61" fmla="*/ 472 h 476"/>
              <a:gd name="T62" fmla="*/ 260 w 440"/>
              <a:gd name="T63" fmla="*/ 476 h 476"/>
              <a:gd name="T64" fmla="*/ 252 w 440"/>
              <a:gd name="T65" fmla="*/ 456 h 476"/>
              <a:gd name="T66" fmla="*/ 244 w 440"/>
              <a:gd name="T67" fmla="*/ 440 h 476"/>
              <a:gd name="T68" fmla="*/ 228 w 440"/>
              <a:gd name="T69" fmla="*/ 424 h 476"/>
              <a:gd name="T70" fmla="*/ 196 w 440"/>
              <a:gd name="T71" fmla="*/ 404 h 476"/>
              <a:gd name="T72" fmla="*/ 172 w 440"/>
              <a:gd name="T73" fmla="*/ 388 h 476"/>
              <a:gd name="T74" fmla="*/ 164 w 440"/>
              <a:gd name="T75" fmla="*/ 380 h 476"/>
              <a:gd name="T76" fmla="*/ 168 w 440"/>
              <a:gd name="T77" fmla="*/ 372 h 476"/>
              <a:gd name="T78" fmla="*/ 188 w 440"/>
              <a:gd name="T79" fmla="*/ 372 h 476"/>
              <a:gd name="T80" fmla="*/ 220 w 440"/>
              <a:gd name="T81" fmla="*/ 380 h 476"/>
              <a:gd name="T82" fmla="*/ 256 w 440"/>
              <a:gd name="T83" fmla="*/ 384 h 476"/>
              <a:gd name="T84" fmla="*/ 276 w 440"/>
              <a:gd name="T85" fmla="*/ 388 h 476"/>
              <a:gd name="T86" fmla="*/ 288 w 440"/>
              <a:gd name="T87" fmla="*/ 380 h 476"/>
              <a:gd name="T88" fmla="*/ 308 w 440"/>
              <a:gd name="T89" fmla="*/ 352 h 476"/>
              <a:gd name="T90" fmla="*/ 316 w 440"/>
              <a:gd name="T91" fmla="*/ 320 h 476"/>
              <a:gd name="T92" fmla="*/ 328 w 440"/>
              <a:gd name="T93" fmla="*/ 280 h 476"/>
              <a:gd name="T94" fmla="*/ 340 w 440"/>
              <a:gd name="T95" fmla="*/ 216 h 476"/>
              <a:gd name="T96" fmla="*/ 348 w 440"/>
              <a:gd name="T97" fmla="*/ 136 h 476"/>
              <a:gd name="T98" fmla="*/ 348 w 440"/>
              <a:gd name="T99" fmla="*/ 104 h 476"/>
              <a:gd name="T100" fmla="*/ 348 w 440"/>
              <a:gd name="T101" fmla="*/ 76 h 4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440" h="476">
                <a:moveTo>
                  <a:pt x="348" y="76"/>
                </a:moveTo>
                <a:lnTo>
                  <a:pt x="344" y="68"/>
                </a:lnTo>
                <a:lnTo>
                  <a:pt x="344" y="64"/>
                </a:lnTo>
                <a:lnTo>
                  <a:pt x="344" y="60"/>
                </a:lnTo>
                <a:lnTo>
                  <a:pt x="340" y="56"/>
                </a:lnTo>
                <a:lnTo>
                  <a:pt x="340" y="56"/>
                </a:lnTo>
                <a:lnTo>
                  <a:pt x="336" y="56"/>
                </a:lnTo>
                <a:lnTo>
                  <a:pt x="328" y="56"/>
                </a:lnTo>
                <a:lnTo>
                  <a:pt x="316" y="56"/>
                </a:lnTo>
                <a:lnTo>
                  <a:pt x="304" y="56"/>
                </a:lnTo>
                <a:lnTo>
                  <a:pt x="288" y="56"/>
                </a:lnTo>
                <a:lnTo>
                  <a:pt x="272" y="56"/>
                </a:lnTo>
                <a:lnTo>
                  <a:pt x="252" y="60"/>
                </a:lnTo>
                <a:lnTo>
                  <a:pt x="232" y="60"/>
                </a:lnTo>
                <a:lnTo>
                  <a:pt x="212" y="64"/>
                </a:lnTo>
                <a:lnTo>
                  <a:pt x="188" y="68"/>
                </a:lnTo>
                <a:lnTo>
                  <a:pt x="164" y="72"/>
                </a:lnTo>
                <a:lnTo>
                  <a:pt x="132" y="80"/>
                </a:lnTo>
                <a:lnTo>
                  <a:pt x="120" y="84"/>
                </a:lnTo>
                <a:lnTo>
                  <a:pt x="104" y="84"/>
                </a:lnTo>
                <a:lnTo>
                  <a:pt x="92" y="88"/>
                </a:lnTo>
                <a:lnTo>
                  <a:pt x="80" y="88"/>
                </a:lnTo>
                <a:lnTo>
                  <a:pt x="72" y="88"/>
                </a:lnTo>
                <a:lnTo>
                  <a:pt x="64" y="88"/>
                </a:lnTo>
                <a:lnTo>
                  <a:pt x="60" y="88"/>
                </a:lnTo>
                <a:lnTo>
                  <a:pt x="56" y="88"/>
                </a:lnTo>
                <a:lnTo>
                  <a:pt x="48" y="84"/>
                </a:lnTo>
                <a:lnTo>
                  <a:pt x="36" y="80"/>
                </a:lnTo>
                <a:lnTo>
                  <a:pt x="20" y="72"/>
                </a:lnTo>
                <a:lnTo>
                  <a:pt x="12" y="68"/>
                </a:lnTo>
                <a:lnTo>
                  <a:pt x="4" y="60"/>
                </a:lnTo>
                <a:lnTo>
                  <a:pt x="0" y="52"/>
                </a:lnTo>
                <a:lnTo>
                  <a:pt x="0" y="44"/>
                </a:lnTo>
                <a:lnTo>
                  <a:pt x="20" y="44"/>
                </a:lnTo>
                <a:lnTo>
                  <a:pt x="44" y="44"/>
                </a:lnTo>
                <a:lnTo>
                  <a:pt x="68" y="40"/>
                </a:lnTo>
                <a:lnTo>
                  <a:pt x="92" y="40"/>
                </a:lnTo>
                <a:lnTo>
                  <a:pt x="104" y="40"/>
                </a:lnTo>
                <a:lnTo>
                  <a:pt x="116" y="36"/>
                </a:lnTo>
                <a:lnTo>
                  <a:pt x="132" y="36"/>
                </a:lnTo>
                <a:lnTo>
                  <a:pt x="148" y="36"/>
                </a:lnTo>
                <a:lnTo>
                  <a:pt x="164" y="32"/>
                </a:lnTo>
                <a:lnTo>
                  <a:pt x="184" y="32"/>
                </a:lnTo>
                <a:lnTo>
                  <a:pt x="204" y="28"/>
                </a:lnTo>
                <a:lnTo>
                  <a:pt x="224" y="24"/>
                </a:lnTo>
                <a:lnTo>
                  <a:pt x="244" y="24"/>
                </a:lnTo>
                <a:lnTo>
                  <a:pt x="264" y="20"/>
                </a:lnTo>
                <a:lnTo>
                  <a:pt x="280" y="20"/>
                </a:lnTo>
                <a:lnTo>
                  <a:pt x="292" y="16"/>
                </a:lnTo>
                <a:lnTo>
                  <a:pt x="304" y="16"/>
                </a:lnTo>
                <a:lnTo>
                  <a:pt x="312" y="12"/>
                </a:lnTo>
                <a:lnTo>
                  <a:pt x="316" y="8"/>
                </a:lnTo>
                <a:lnTo>
                  <a:pt x="320" y="8"/>
                </a:lnTo>
                <a:lnTo>
                  <a:pt x="324" y="4"/>
                </a:lnTo>
                <a:lnTo>
                  <a:pt x="328" y="4"/>
                </a:lnTo>
                <a:lnTo>
                  <a:pt x="336" y="0"/>
                </a:lnTo>
                <a:lnTo>
                  <a:pt x="340" y="0"/>
                </a:lnTo>
                <a:lnTo>
                  <a:pt x="348" y="0"/>
                </a:lnTo>
                <a:lnTo>
                  <a:pt x="360" y="4"/>
                </a:lnTo>
                <a:lnTo>
                  <a:pt x="372" y="4"/>
                </a:lnTo>
                <a:lnTo>
                  <a:pt x="384" y="8"/>
                </a:lnTo>
                <a:lnTo>
                  <a:pt x="404" y="20"/>
                </a:lnTo>
                <a:lnTo>
                  <a:pt x="428" y="36"/>
                </a:lnTo>
                <a:lnTo>
                  <a:pt x="436" y="40"/>
                </a:lnTo>
                <a:lnTo>
                  <a:pt x="440" y="48"/>
                </a:lnTo>
                <a:lnTo>
                  <a:pt x="440" y="52"/>
                </a:lnTo>
                <a:lnTo>
                  <a:pt x="440" y="52"/>
                </a:lnTo>
                <a:lnTo>
                  <a:pt x="436" y="60"/>
                </a:lnTo>
                <a:lnTo>
                  <a:pt x="432" y="64"/>
                </a:lnTo>
                <a:lnTo>
                  <a:pt x="428" y="64"/>
                </a:lnTo>
                <a:lnTo>
                  <a:pt x="428" y="68"/>
                </a:lnTo>
                <a:lnTo>
                  <a:pt x="424" y="72"/>
                </a:lnTo>
                <a:lnTo>
                  <a:pt x="424" y="76"/>
                </a:lnTo>
                <a:lnTo>
                  <a:pt x="424" y="84"/>
                </a:lnTo>
                <a:lnTo>
                  <a:pt x="420" y="96"/>
                </a:lnTo>
                <a:lnTo>
                  <a:pt x="420" y="108"/>
                </a:lnTo>
                <a:lnTo>
                  <a:pt x="420" y="120"/>
                </a:lnTo>
                <a:lnTo>
                  <a:pt x="416" y="136"/>
                </a:lnTo>
                <a:lnTo>
                  <a:pt x="416" y="168"/>
                </a:lnTo>
                <a:lnTo>
                  <a:pt x="412" y="196"/>
                </a:lnTo>
                <a:lnTo>
                  <a:pt x="404" y="256"/>
                </a:lnTo>
                <a:lnTo>
                  <a:pt x="400" y="284"/>
                </a:lnTo>
                <a:lnTo>
                  <a:pt x="392" y="316"/>
                </a:lnTo>
                <a:lnTo>
                  <a:pt x="384" y="344"/>
                </a:lnTo>
                <a:lnTo>
                  <a:pt x="376" y="372"/>
                </a:lnTo>
                <a:lnTo>
                  <a:pt x="368" y="384"/>
                </a:lnTo>
                <a:lnTo>
                  <a:pt x="364" y="400"/>
                </a:lnTo>
                <a:lnTo>
                  <a:pt x="356" y="412"/>
                </a:lnTo>
                <a:lnTo>
                  <a:pt x="348" y="420"/>
                </a:lnTo>
                <a:lnTo>
                  <a:pt x="332" y="440"/>
                </a:lnTo>
                <a:lnTo>
                  <a:pt x="320" y="456"/>
                </a:lnTo>
                <a:lnTo>
                  <a:pt x="304" y="464"/>
                </a:lnTo>
                <a:lnTo>
                  <a:pt x="292" y="472"/>
                </a:lnTo>
                <a:lnTo>
                  <a:pt x="280" y="476"/>
                </a:lnTo>
                <a:lnTo>
                  <a:pt x="268" y="476"/>
                </a:lnTo>
                <a:lnTo>
                  <a:pt x="260" y="476"/>
                </a:lnTo>
                <a:lnTo>
                  <a:pt x="252" y="472"/>
                </a:lnTo>
                <a:lnTo>
                  <a:pt x="252" y="464"/>
                </a:lnTo>
                <a:lnTo>
                  <a:pt x="252" y="456"/>
                </a:lnTo>
                <a:lnTo>
                  <a:pt x="252" y="452"/>
                </a:lnTo>
                <a:lnTo>
                  <a:pt x="248" y="448"/>
                </a:lnTo>
                <a:lnTo>
                  <a:pt x="244" y="440"/>
                </a:lnTo>
                <a:lnTo>
                  <a:pt x="240" y="436"/>
                </a:lnTo>
                <a:lnTo>
                  <a:pt x="232" y="428"/>
                </a:lnTo>
                <a:lnTo>
                  <a:pt x="228" y="424"/>
                </a:lnTo>
                <a:lnTo>
                  <a:pt x="216" y="416"/>
                </a:lnTo>
                <a:lnTo>
                  <a:pt x="208" y="412"/>
                </a:lnTo>
                <a:lnTo>
                  <a:pt x="196" y="404"/>
                </a:lnTo>
                <a:lnTo>
                  <a:pt x="188" y="400"/>
                </a:lnTo>
                <a:lnTo>
                  <a:pt x="180" y="396"/>
                </a:lnTo>
                <a:lnTo>
                  <a:pt x="172" y="388"/>
                </a:lnTo>
                <a:lnTo>
                  <a:pt x="168" y="384"/>
                </a:lnTo>
                <a:lnTo>
                  <a:pt x="164" y="384"/>
                </a:lnTo>
                <a:lnTo>
                  <a:pt x="164" y="380"/>
                </a:lnTo>
                <a:lnTo>
                  <a:pt x="164" y="376"/>
                </a:lnTo>
                <a:lnTo>
                  <a:pt x="164" y="372"/>
                </a:lnTo>
                <a:lnTo>
                  <a:pt x="168" y="372"/>
                </a:lnTo>
                <a:lnTo>
                  <a:pt x="172" y="372"/>
                </a:lnTo>
                <a:lnTo>
                  <a:pt x="180" y="372"/>
                </a:lnTo>
                <a:lnTo>
                  <a:pt x="188" y="372"/>
                </a:lnTo>
                <a:lnTo>
                  <a:pt x="196" y="376"/>
                </a:lnTo>
                <a:lnTo>
                  <a:pt x="208" y="376"/>
                </a:lnTo>
                <a:lnTo>
                  <a:pt x="220" y="380"/>
                </a:lnTo>
                <a:lnTo>
                  <a:pt x="236" y="380"/>
                </a:lnTo>
                <a:lnTo>
                  <a:pt x="244" y="384"/>
                </a:lnTo>
                <a:lnTo>
                  <a:pt x="256" y="384"/>
                </a:lnTo>
                <a:lnTo>
                  <a:pt x="264" y="384"/>
                </a:lnTo>
                <a:lnTo>
                  <a:pt x="272" y="388"/>
                </a:lnTo>
                <a:lnTo>
                  <a:pt x="276" y="388"/>
                </a:lnTo>
                <a:lnTo>
                  <a:pt x="280" y="388"/>
                </a:lnTo>
                <a:lnTo>
                  <a:pt x="284" y="384"/>
                </a:lnTo>
                <a:lnTo>
                  <a:pt x="288" y="380"/>
                </a:lnTo>
                <a:lnTo>
                  <a:pt x="292" y="376"/>
                </a:lnTo>
                <a:lnTo>
                  <a:pt x="300" y="364"/>
                </a:lnTo>
                <a:lnTo>
                  <a:pt x="308" y="352"/>
                </a:lnTo>
                <a:lnTo>
                  <a:pt x="312" y="344"/>
                </a:lnTo>
                <a:lnTo>
                  <a:pt x="312" y="332"/>
                </a:lnTo>
                <a:lnTo>
                  <a:pt x="316" y="320"/>
                </a:lnTo>
                <a:lnTo>
                  <a:pt x="320" y="308"/>
                </a:lnTo>
                <a:lnTo>
                  <a:pt x="324" y="296"/>
                </a:lnTo>
                <a:lnTo>
                  <a:pt x="328" y="280"/>
                </a:lnTo>
                <a:lnTo>
                  <a:pt x="328" y="264"/>
                </a:lnTo>
                <a:lnTo>
                  <a:pt x="332" y="248"/>
                </a:lnTo>
                <a:lnTo>
                  <a:pt x="340" y="216"/>
                </a:lnTo>
                <a:lnTo>
                  <a:pt x="344" y="184"/>
                </a:lnTo>
                <a:lnTo>
                  <a:pt x="344" y="156"/>
                </a:lnTo>
                <a:lnTo>
                  <a:pt x="348" y="136"/>
                </a:lnTo>
                <a:lnTo>
                  <a:pt x="348" y="124"/>
                </a:lnTo>
                <a:lnTo>
                  <a:pt x="348" y="112"/>
                </a:lnTo>
                <a:lnTo>
                  <a:pt x="348" y="104"/>
                </a:lnTo>
                <a:lnTo>
                  <a:pt x="348" y="96"/>
                </a:lnTo>
                <a:lnTo>
                  <a:pt x="348" y="84"/>
                </a:lnTo>
                <a:lnTo>
                  <a:pt x="348" y="76"/>
                </a:lnTo>
                <a:lnTo>
                  <a:pt x="348" y="76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1" name="Freeform 538">
            <a:extLst>
              <a:ext uri="{FF2B5EF4-FFF2-40B4-BE49-F238E27FC236}">
                <a16:creationId xmlns:a16="http://schemas.microsoft.com/office/drawing/2014/main" id="{863A52EE-6971-4458-AD06-200537BD1E76}"/>
              </a:ext>
            </a:extLst>
          </p:cNvPr>
          <p:cNvSpPr>
            <a:spLocks/>
          </p:cNvSpPr>
          <p:nvPr/>
        </p:nvSpPr>
        <p:spPr bwMode="auto">
          <a:xfrm>
            <a:off x="1475724" y="1230857"/>
            <a:ext cx="405059" cy="942237"/>
          </a:xfrm>
          <a:custGeom>
            <a:avLst/>
            <a:gdLst>
              <a:gd name="T0" fmla="*/ 24 w 104"/>
              <a:gd name="T1" fmla="*/ 0 h 200"/>
              <a:gd name="T2" fmla="*/ 36 w 104"/>
              <a:gd name="T3" fmla="*/ 0 h 200"/>
              <a:gd name="T4" fmla="*/ 48 w 104"/>
              <a:gd name="T5" fmla="*/ 4 h 200"/>
              <a:gd name="T6" fmla="*/ 64 w 104"/>
              <a:gd name="T7" fmla="*/ 8 h 200"/>
              <a:gd name="T8" fmla="*/ 80 w 104"/>
              <a:gd name="T9" fmla="*/ 12 h 200"/>
              <a:gd name="T10" fmla="*/ 92 w 104"/>
              <a:gd name="T11" fmla="*/ 68 h 200"/>
              <a:gd name="T12" fmla="*/ 100 w 104"/>
              <a:gd name="T13" fmla="*/ 128 h 200"/>
              <a:gd name="T14" fmla="*/ 104 w 104"/>
              <a:gd name="T15" fmla="*/ 144 h 200"/>
              <a:gd name="T16" fmla="*/ 104 w 104"/>
              <a:gd name="T17" fmla="*/ 160 h 200"/>
              <a:gd name="T18" fmla="*/ 104 w 104"/>
              <a:gd name="T19" fmla="*/ 168 h 200"/>
              <a:gd name="T20" fmla="*/ 100 w 104"/>
              <a:gd name="T21" fmla="*/ 180 h 200"/>
              <a:gd name="T22" fmla="*/ 100 w 104"/>
              <a:gd name="T23" fmla="*/ 188 h 200"/>
              <a:gd name="T24" fmla="*/ 96 w 104"/>
              <a:gd name="T25" fmla="*/ 192 h 200"/>
              <a:gd name="T26" fmla="*/ 92 w 104"/>
              <a:gd name="T27" fmla="*/ 196 h 200"/>
              <a:gd name="T28" fmla="*/ 88 w 104"/>
              <a:gd name="T29" fmla="*/ 200 h 200"/>
              <a:gd name="T30" fmla="*/ 80 w 104"/>
              <a:gd name="T31" fmla="*/ 200 h 200"/>
              <a:gd name="T32" fmla="*/ 76 w 104"/>
              <a:gd name="T33" fmla="*/ 196 h 200"/>
              <a:gd name="T34" fmla="*/ 72 w 104"/>
              <a:gd name="T35" fmla="*/ 192 h 200"/>
              <a:gd name="T36" fmla="*/ 68 w 104"/>
              <a:gd name="T37" fmla="*/ 188 h 200"/>
              <a:gd name="T38" fmla="*/ 64 w 104"/>
              <a:gd name="T39" fmla="*/ 184 h 200"/>
              <a:gd name="T40" fmla="*/ 60 w 104"/>
              <a:gd name="T41" fmla="*/ 176 h 200"/>
              <a:gd name="T42" fmla="*/ 60 w 104"/>
              <a:gd name="T43" fmla="*/ 164 h 200"/>
              <a:gd name="T44" fmla="*/ 56 w 104"/>
              <a:gd name="T45" fmla="*/ 152 h 200"/>
              <a:gd name="T46" fmla="*/ 48 w 104"/>
              <a:gd name="T47" fmla="*/ 128 h 200"/>
              <a:gd name="T48" fmla="*/ 44 w 104"/>
              <a:gd name="T49" fmla="*/ 108 h 200"/>
              <a:gd name="T50" fmla="*/ 40 w 104"/>
              <a:gd name="T51" fmla="*/ 88 h 200"/>
              <a:gd name="T52" fmla="*/ 36 w 104"/>
              <a:gd name="T53" fmla="*/ 72 h 200"/>
              <a:gd name="T54" fmla="*/ 28 w 104"/>
              <a:gd name="T55" fmla="*/ 56 h 200"/>
              <a:gd name="T56" fmla="*/ 24 w 104"/>
              <a:gd name="T57" fmla="*/ 44 h 200"/>
              <a:gd name="T58" fmla="*/ 16 w 104"/>
              <a:gd name="T59" fmla="*/ 36 h 200"/>
              <a:gd name="T60" fmla="*/ 12 w 104"/>
              <a:gd name="T61" fmla="*/ 28 h 200"/>
              <a:gd name="T62" fmla="*/ 4 w 104"/>
              <a:gd name="T63" fmla="*/ 24 h 200"/>
              <a:gd name="T64" fmla="*/ 0 w 104"/>
              <a:gd name="T65" fmla="*/ 20 h 200"/>
              <a:gd name="T66" fmla="*/ 0 w 104"/>
              <a:gd name="T67" fmla="*/ 12 h 200"/>
              <a:gd name="T68" fmla="*/ 0 w 104"/>
              <a:gd name="T69" fmla="*/ 8 h 200"/>
              <a:gd name="T70" fmla="*/ 0 w 104"/>
              <a:gd name="T71" fmla="*/ 4 h 200"/>
              <a:gd name="T72" fmla="*/ 4 w 104"/>
              <a:gd name="T73" fmla="*/ 4 h 200"/>
              <a:gd name="T74" fmla="*/ 12 w 104"/>
              <a:gd name="T75" fmla="*/ 0 h 200"/>
              <a:gd name="T76" fmla="*/ 24 w 104"/>
              <a:gd name="T77" fmla="*/ 0 h 200"/>
              <a:gd name="T78" fmla="*/ 24 w 104"/>
              <a:gd name="T79" fmla="*/ 0 h 2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04" h="200">
                <a:moveTo>
                  <a:pt x="24" y="0"/>
                </a:moveTo>
                <a:lnTo>
                  <a:pt x="36" y="0"/>
                </a:lnTo>
                <a:lnTo>
                  <a:pt x="48" y="4"/>
                </a:lnTo>
                <a:lnTo>
                  <a:pt x="64" y="8"/>
                </a:lnTo>
                <a:lnTo>
                  <a:pt x="80" y="12"/>
                </a:lnTo>
                <a:lnTo>
                  <a:pt x="92" y="68"/>
                </a:lnTo>
                <a:lnTo>
                  <a:pt x="100" y="128"/>
                </a:lnTo>
                <a:lnTo>
                  <a:pt x="104" y="144"/>
                </a:lnTo>
                <a:lnTo>
                  <a:pt x="104" y="160"/>
                </a:lnTo>
                <a:lnTo>
                  <a:pt x="104" y="168"/>
                </a:lnTo>
                <a:lnTo>
                  <a:pt x="100" y="180"/>
                </a:lnTo>
                <a:lnTo>
                  <a:pt x="100" y="188"/>
                </a:lnTo>
                <a:lnTo>
                  <a:pt x="96" y="192"/>
                </a:lnTo>
                <a:lnTo>
                  <a:pt x="92" y="196"/>
                </a:lnTo>
                <a:lnTo>
                  <a:pt x="88" y="200"/>
                </a:lnTo>
                <a:lnTo>
                  <a:pt x="80" y="200"/>
                </a:lnTo>
                <a:lnTo>
                  <a:pt x="76" y="196"/>
                </a:lnTo>
                <a:lnTo>
                  <a:pt x="72" y="192"/>
                </a:lnTo>
                <a:lnTo>
                  <a:pt x="68" y="188"/>
                </a:lnTo>
                <a:lnTo>
                  <a:pt x="64" y="184"/>
                </a:lnTo>
                <a:lnTo>
                  <a:pt x="60" y="176"/>
                </a:lnTo>
                <a:lnTo>
                  <a:pt x="60" y="164"/>
                </a:lnTo>
                <a:lnTo>
                  <a:pt x="56" y="152"/>
                </a:lnTo>
                <a:lnTo>
                  <a:pt x="48" y="128"/>
                </a:lnTo>
                <a:lnTo>
                  <a:pt x="44" y="108"/>
                </a:lnTo>
                <a:lnTo>
                  <a:pt x="40" y="88"/>
                </a:lnTo>
                <a:lnTo>
                  <a:pt x="36" y="72"/>
                </a:lnTo>
                <a:lnTo>
                  <a:pt x="28" y="56"/>
                </a:lnTo>
                <a:lnTo>
                  <a:pt x="24" y="44"/>
                </a:lnTo>
                <a:lnTo>
                  <a:pt x="16" y="36"/>
                </a:lnTo>
                <a:lnTo>
                  <a:pt x="12" y="28"/>
                </a:lnTo>
                <a:lnTo>
                  <a:pt x="4" y="24"/>
                </a:lnTo>
                <a:lnTo>
                  <a:pt x="0" y="20"/>
                </a:lnTo>
                <a:lnTo>
                  <a:pt x="0" y="12"/>
                </a:lnTo>
                <a:lnTo>
                  <a:pt x="0" y="8"/>
                </a:lnTo>
                <a:lnTo>
                  <a:pt x="0" y="4"/>
                </a:lnTo>
                <a:lnTo>
                  <a:pt x="4" y="4"/>
                </a:lnTo>
                <a:lnTo>
                  <a:pt x="12" y="0"/>
                </a:lnTo>
                <a:lnTo>
                  <a:pt x="24" y="0"/>
                </a:lnTo>
                <a:lnTo>
                  <a:pt x="24" y="0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2" name="Freeform 539">
            <a:extLst>
              <a:ext uri="{FF2B5EF4-FFF2-40B4-BE49-F238E27FC236}">
                <a16:creationId xmlns:a16="http://schemas.microsoft.com/office/drawing/2014/main" id="{07126AFD-3BC7-44B3-BAEC-B6D80904D741}"/>
              </a:ext>
            </a:extLst>
          </p:cNvPr>
          <p:cNvSpPr>
            <a:spLocks/>
          </p:cNvSpPr>
          <p:nvPr/>
        </p:nvSpPr>
        <p:spPr bwMode="auto">
          <a:xfrm>
            <a:off x="2270263" y="552446"/>
            <a:ext cx="342742" cy="2638264"/>
          </a:xfrm>
          <a:custGeom>
            <a:avLst/>
            <a:gdLst>
              <a:gd name="T0" fmla="*/ 4 w 88"/>
              <a:gd name="T1" fmla="*/ 0 h 560"/>
              <a:gd name="T2" fmla="*/ 12 w 88"/>
              <a:gd name="T3" fmla="*/ 0 h 560"/>
              <a:gd name="T4" fmla="*/ 24 w 88"/>
              <a:gd name="T5" fmla="*/ 0 h 560"/>
              <a:gd name="T6" fmla="*/ 36 w 88"/>
              <a:gd name="T7" fmla="*/ 0 h 560"/>
              <a:gd name="T8" fmla="*/ 56 w 88"/>
              <a:gd name="T9" fmla="*/ 8 h 560"/>
              <a:gd name="T10" fmla="*/ 72 w 88"/>
              <a:gd name="T11" fmla="*/ 12 h 560"/>
              <a:gd name="T12" fmla="*/ 80 w 88"/>
              <a:gd name="T13" fmla="*/ 16 h 560"/>
              <a:gd name="T14" fmla="*/ 88 w 88"/>
              <a:gd name="T15" fmla="*/ 24 h 560"/>
              <a:gd name="T16" fmla="*/ 88 w 88"/>
              <a:gd name="T17" fmla="*/ 36 h 560"/>
              <a:gd name="T18" fmla="*/ 84 w 88"/>
              <a:gd name="T19" fmla="*/ 44 h 560"/>
              <a:gd name="T20" fmla="*/ 84 w 88"/>
              <a:gd name="T21" fmla="*/ 48 h 560"/>
              <a:gd name="T22" fmla="*/ 84 w 88"/>
              <a:gd name="T23" fmla="*/ 60 h 560"/>
              <a:gd name="T24" fmla="*/ 80 w 88"/>
              <a:gd name="T25" fmla="*/ 76 h 560"/>
              <a:gd name="T26" fmla="*/ 80 w 88"/>
              <a:gd name="T27" fmla="*/ 100 h 560"/>
              <a:gd name="T28" fmla="*/ 80 w 88"/>
              <a:gd name="T29" fmla="*/ 128 h 560"/>
              <a:gd name="T30" fmla="*/ 80 w 88"/>
              <a:gd name="T31" fmla="*/ 164 h 560"/>
              <a:gd name="T32" fmla="*/ 80 w 88"/>
              <a:gd name="T33" fmla="*/ 208 h 560"/>
              <a:gd name="T34" fmla="*/ 80 w 88"/>
              <a:gd name="T35" fmla="*/ 256 h 560"/>
              <a:gd name="T36" fmla="*/ 80 w 88"/>
              <a:gd name="T37" fmla="*/ 308 h 560"/>
              <a:gd name="T38" fmla="*/ 80 w 88"/>
              <a:gd name="T39" fmla="*/ 352 h 560"/>
              <a:gd name="T40" fmla="*/ 80 w 88"/>
              <a:gd name="T41" fmla="*/ 392 h 560"/>
              <a:gd name="T42" fmla="*/ 76 w 88"/>
              <a:gd name="T43" fmla="*/ 424 h 560"/>
              <a:gd name="T44" fmla="*/ 76 w 88"/>
              <a:gd name="T45" fmla="*/ 456 h 560"/>
              <a:gd name="T46" fmla="*/ 76 w 88"/>
              <a:gd name="T47" fmla="*/ 480 h 560"/>
              <a:gd name="T48" fmla="*/ 76 w 88"/>
              <a:gd name="T49" fmla="*/ 500 h 560"/>
              <a:gd name="T50" fmla="*/ 72 w 88"/>
              <a:gd name="T51" fmla="*/ 512 h 560"/>
              <a:gd name="T52" fmla="*/ 68 w 88"/>
              <a:gd name="T53" fmla="*/ 532 h 560"/>
              <a:gd name="T54" fmla="*/ 64 w 88"/>
              <a:gd name="T55" fmla="*/ 548 h 560"/>
              <a:gd name="T56" fmla="*/ 56 w 88"/>
              <a:gd name="T57" fmla="*/ 560 h 560"/>
              <a:gd name="T58" fmla="*/ 52 w 88"/>
              <a:gd name="T59" fmla="*/ 560 h 560"/>
              <a:gd name="T60" fmla="*/ 44 w 88"/>
              <a:gd name="T61" fmla="*/ 560 h 560"/>
              <a:gd name="T62" fmla="*/ 36 w 88"/>
              <a:gd name="T63" fmla="*/ 552 h 560"/>
              <a:gd name="T64" fmla="*/ 32 w 88"/>
              <a:gd name="T65" fmla="*/ 540 h 560"/>
              <a:gd name="T66" fmla="*/ 28 w 88"/>
              <a:gd name="T67" fmla="*/ 528 h 560"/>
              <a:gd name="T68" fmla="*/ 24 w 88"/>
              <a:gd name="T69" fmla="*/ 496 h 560"/>
              <a:gd name="T70" fmla="*/ 20 w 88"/>
              <a:gd name="T71" fmla="*/ 468 h 560"/>
              <a:gd name="T72" fmla="*/ 20 w 88"/>
              <a:gd name="T73" fmla="*/ 456 h 560"/>
              <a:gd name="T74" fmla="*/ 20 w 88"/>
              <a:gd name="T75" fmla="*/ 444 h 560"/>
              <a:gd name="T76" fmla="*/ 20 w 88"/>
              <a:gd name="T77" fmla="*/ 424 h 560"/>
              <a:gd name="T78" fmla="*/ 16 w 88"/>
              <a:gd name="T79" fmla="*/ 396 h 560"/>
              <a:gd name="T80" fmla="*/ 16 w 88"/>
              <a:gd name="T81" fmla="*/ 364 h 560"/>
              <a:gd name="T82" fmla="*/ 16 w 88"/>
              <a:gd name="T83" fmla="*/ 328 h 560"/>
              <a:gd name="T84" fmla="*/ 16 w 88"/>
              <a:gd name="T85" fmla="*/ 284 h 560"/>
              <a:gd name="T86" fmla="*/ 16 w 88"/>
              <a:gd name="T87" fmla="*/ 236 h 560"/>
              <a:gd name="T88" fmla="*/ 16 w 88"/>
              <a:gd name="T89" fmla="*/ 188 h 560"/>
              <a:gd name="T90" fmla="*/ 16 w 88"/>
              <a:gd name="T91" fmla="*/ 144 h 560"/>
              <a:gd name="T92" fmla="*/ 16 w 88"/>
              <a:gd name="T93" fmla="*/ 108 h 560"/>
              <a:gd name="T94" fmla="*/ 12 w 88"/>
              <a:gd name="T95" fmla="*/ 80 h 560"/>
              <a:gd name="T96" fmla="*/ 12 w 88"/>
              <a:gd name="T97" fmla="*/ 56 h 560"/>
              <a:gd name="T98" fmla="*/ 8 w 88"/>
              <a:gd name="T99" fmla="*/ 36 h 560"/>
              <a:gd name="T100" fmla="*/ 8 w 88"/>
              <a:gd name="T101" fmla="*/ 24 h 560"/>
              <a:gd name="T102" fmla="*/ 8 w 88"/>
              <a:gd name="T103" fmla="*/ 20 h 560"/>
              <a:gd name="T104" fmla="*/ 0 w 88"/>
              <a:gd name="T105" fmla="*/ 12 h 560"/>
              <a:gd name="T106" fmla="*/ 4 w 88"/>
              <a:gd name="T107" fmla="*/ 0 h 5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88" h="560">
                <a:moveTo>
                  <a:pt x="4" y="0"/>
                </a:moveTo>
                <a:lnTo>
                  <a:pt x="4" y="0"/>
                </a:lnTo>
                <a:lnTo>
                  <a:pt x="8" y="0"/>
                </a:lnTo>
                <a:lnTo>
                  <a:pt x="12" y="0"/>
                </a:lnTo>
                <a:lnTo>
                  <a:pt x="16" y="0"/>
                </a:lnTo>
                <a:lnTo>
                  <a:pt x="24" y="0"/>
                </a:lnTo>
                <a:lnTo>
                  <a:pt x="28" y="0"/>
                </a:lnTo>
                <a:lnTo>
                  <a:pt x="36" y="0"/>
                </a:lnTo>
                <a:lnTo>
                  <a:pt x="48" y="4"/>
                </a:lnTo>
                <a:lnTo>
                  <a:pt x="56" y="8"/>
                </a:lnTo>
                <a:lnTo>
                  <a:pt x="64" y="8"/>
                </a:lnTo>
                <a:lnTo>
                  <a:pt x="72" y="12"/>
                </a:lnTo>
                <a:lnTo>
                  <a:pt x="76" y="12"/>
                </a:lnTo>
                <a:lnTo>
                  <a:pt x="80" y="16"/>
                </a:lnTo>
                <a:lnTo>
                  <a:pt x="84" y="20"/>
                </a:lnTo>
                <a:lnTo>
                  <a:pt x="88" y="24"/>
                </a:lnTo>
                <a:lnTo>
                  <a:pt x="88" y="28"/>
                </a:lnTo>
                <a:lnTo>
                  <a:pt x="88" y="36"/>
                </a:lnTo>
                <a:lnTo>
                  <a:pt x="88" y="40"/>
                </a:lnTo>
                <a:lnTo>
                  <a:pt x="84" y="44"/>
                </a:lnTo>
                <a:lnTo>
                  <a:pt x="84" y="44"/>
                </a:lnTo>
                <a:lnTo>
                  <a:pt x="84" y="48"/>
                </a:lnTo>
                <a:lnTo>
                  <a:pt x="84" y="52"/>
                </a:lnTo>
                <a:lnTo>
                  <a:pt x="84" y="60"/>
                </a:lnTo>
                <a:lnTo>
                  <a:pt x="84" y="68"/>
                </a:lnTo>
                <a:lnTo>
                  <a:pt x="80" y="76"/>
                </a:lnTo>
                <a:lnTo>
                  <a:pt x="80" y="88"/>
                </a:lnTo>
                <a:lnTo>
                  <a:pt x="80" y="100"/>
                </a:lnTo>
                <a:lnTo>
                  <a:pt x="80" y="112"/>
                </a:lnTo>
                <a:lnTo>
                  <a:pt x="80" y="128"/>
                </a:lnTo>
                <a:lnTo>
                  <a:pt x="80" y="148"/>
                </a:lnTo>
                <a:lnTo>
                  <a:pt x="80" y="164"/>
                </a:lnTo>
                <a:lnTo>
                  <a:pt x="80" y="188"/>
                </a:lnTo>
                <a:lnTo>
                  <a:pt x="80" y="208"/>
                </a:lnTo>
                <a:lnTo>
                  <a:pt x="80" y="232"/>
                </a:lnTo>
                <a:lnTo>
                  <a:pt x="80" y="256"/>
                </a:lnTo>
                <a:lnTo>
                  <a:pt x="80" y="284"/>
                </a:lnTo>
                <a:lnTo>
                  <a:pt x="80" y="308"/>
                </a:lnTo>
                <a:lnTo>
                  <a:pt x="80" y="328"/>
                </a:lnTo>
                <a:lnTo>
                  <a:pt x="80" y="352"/>
                </a:lnTo>
                <a:lnTo>
                  <a:pt x="80" y="372"/>
                </a:lnTo>
                <a:lnTo>
                  <a:pt x="80" y="392"/>
                </a:lnTo>
                <a:lnTo>
                  <a:pt x="76" y="408"/>
                </a:lnTo>
                <a:lnTo>
                  <a:pt x="76" y="424"/>
                </a:lnTo>
                <a:lnTo>
                  <a:pt x="76" y="440"/>
                </a:lnTo>
                <a:lnTo>
                  <a:pt x="76" y="456"/>
                </a:lnTo>
                <a:lnTo>
                  <a:pt x="76" y="468"/>
                </a:lnTo>
                <a:lnTo>
                  <a:pt x="76" y="480"/>
                </a:lnTo>
                <a:lnTo>
                  <a:pt x="76" y="488"/>
                </a:lnTo>
                <a:lnTo>
                  <a:pt x="76" y="500"/>
                </a:lnTo>
                <a:lnTo>
                  <a:pt x="76" y="504"/>
                </a:lnTo>
                <a:lnTo>
                  <a:pt x="72" y="512"/>
                </a:lnTo>
                <a:lnTo>
                  <a:pt x="72" y="524"/>
                </a:lnTo>
                <a:lnTo>
                  <a:pt x="68" y="532"/>
                </a:lnTo>
                <a:lnTo>
                  <a:pt x="64" y="544"/>
                </a:lnTo>
                <a:lnTo>
                  <a:pt x="64" y="548"/>
                </a:lnTo>
                <a:lnTo>
                  <a:pt x="60" y="556"/>
                </a:lnTo>
                <a:lnTo>
                  <a:pt x="56" y="560"/>
                </a:lnTo>
                <a:lnTo>
                  <a:pt x="52" y="560"/>
                </a:lnTo>
                <a:lnTo>
                  <a:pt x="52" y="560"/>
                </a:lnTo>
                <a:lnTo>
                  <a:pt x="48" y="560"/>
                </a:lnTo>
                <a:lnTo>
                  <a:pt x="44" y="560"/>
                </a:lnTo>
                <a:lnTo>
                  <a:pt x="40" y="556"/>
                </a:lnTo>
                <a:lnTo>
                  <a:pt x="36" y="552"/>
                </a:lnTo>
                <a:lnTo>
                  <a:pt x="36" y="548"/>
                </a:lnTo>
                <a:lnTo>
                  <a:pt x="32" y="540"/>
                </a:lnTo>
                <a:lnTo>
                  <a:pt x="32" y="536"/>
                </a:lnTo>
                <a:lnTo>
                  <a:pt x="28" y="528"/>
                </a:lnTo>
                <a:lnTo>
                  <a:pt x="24" y="508"/>
                </a:lnTo>
                <a:lnTo>
                  <a:pt x="24" y="496"/>
                </a:lnTo>
                <a:lnTo>
                  <a:pt x="20" y="480"/>
                </a:lnTo>
                <a:lnTo>
                  <a:pt x="20" y="468"/>
                </a:lnTo>
                <a:lnTo>
                  <a:pt x="20" y="464"/>
                </a:lnTo>
                <a:lnTo>
                  <a:pt x="20" y="456"/>
                </a:lnTo>
                <a:lnTo>
                  <a:pt x="20" y="452"/>
                </a:lnTo>
                <a:lnTo>
                  <a:pt x="20" y="444"/>
                </a:lnTo>
                <a:lnTo>
                  <a:pt x="20" y="432"/>
                </a:lnTo>
                <a:lnTo>
                  <a:pt x="20" y="424"/>
                </a:lnTo>
                <a:lnTo>
                  <a:pt x="20" y="412"/>
                </a:lnTo>
                <a:lnTo>
                  <a:pt x="16" y="396"/>
                </a:lnTo>
                <a:lnTo>
                  <a:pt x="16" y="384"/>
                </a:lnTo>
                <a:lnTo>
                  <a:pt x="16" y="364"/>
                </a:lnTo>
                <a:lnTo>
                  <a:pt x="16" y="348"/>
                </a:lnTo>
                <a:lnTo>
                  <a:pt x="16" y="328"/>
                </a:lnTo>
                <a:lnTo>
                  <a:pt x="16" y="308"/>
                </a:lnTo>
                <a:lnTo>
                  <a:pt x="16" y="284"/>
                </a:lnTo>
                <a:lnTo>
                  <a:pt x="16" y="260"/>
                </a:lnTo>
                <a:lnTo>
                  <a:pt x="16" y="236"/>
                </a:lnTo>
                <a:lnTo>
                  <a:pt x="16" y="212"/>
                </a:lnTo>
                <a:lnTo>
                  <a:pt x="16" y="188"/>
                </a:lnTo>
                <a:lnTo>
                  <a:pt x="16" y="164"/>
                </a:lnTo>
                <a:lnTo>
                  <a:pt x="16" y="144"/>
                </a:lnTo>
                <a:lnTo>
                  <a:pt x="16" y="128"/>
                </a:lnTo>
                <a:lnTo>
                  <a:pt x="16" y="108"/>
                </a:lnTo>
                <a:lnTo>
                  <a:pt x="12" y="92"/>
                </a:lnTo>
                <a:lnTo>
                  <a:pt x="12" y="80"/>
                </a:lnTo>
                <a:lnTo>
                  <a:pt x="12" y="64"/>
                </a:lnTo>
                <a:lnTo>
                  <a:pt x="12" y="56"/>
                </a:lnTo>
                <a:lnTo>
                  <a:pt x="12" y="44"/>
                </a:lnTo>
                <a:lnTo>
                  <a:pt x="8" y="36"/>
                </a:lnTo>
                <a:lnTo>
                  <a:pt x="8" y="32"/>
                </a:lnTo>
                <a:lnTo>
                  <a:pt x="8" y="24"/>
                </a:lnTo>
                <a:lnTo>
                  <a:pt x="8" y="20"/>
                </a:lnTo>
                <a:lnTo>
                  <a:pt x="8" y="20"/>
                </a:lnTo>
                <a:lnTo>
                  <a:pt x="0" y="16"/>
                </a:lnTo>
                <a:lnTo>
                  <a:pt x="0" y="12"/>
                </a:lnTo>
                <a:lnTo>
                  <a:pt x="0" y="4"/>
                </a:lnTo>
                <a:lnTo>
                  <a:pt x="4" y="0"/>
                </a:lnTo>
                <a:lnTo>
                  <a:pt x="4" y="0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3" name="Freeform 540">
            <a:extLst>
              <a:ext uri="{FF2B5EF4-FFF2-40B4-BE49-F238E27FC236}">
                <a16:creationId xmlns:a16="http://schemas.microsoft.com/office/drawing/2014/main" id="{F3426592-DC29-4585-8DD3-AE76253A4CC2}"/>
              </a:ext>
            </a:extLst>
          </p:cNvPr>
          <p:cNvSpPr>
            <a:spLocks/>
          </p:cNvSpPr>
          <p:nvPr/>
        </p:nvSpPr>
        <p:spPr bwMode="auto">
          <a:xfrm>
            <a:off x="1787308" y="1815044"/>
            <a:ext cx="1433286" cy="169603"/>
          </a:xfrm>
          <a:custGeom>
            <a:avLst/>
            <a:gdLst>
              <a:gd name="T0" fmla="*/ 356 w 368"/>
              <a:gd name="T1" fmla="*/ 4 h 36"/>
              <a:gd name="T2" fmla="*/ 360 w 368"/>
              <a:gd name="T3" fmla="*/ 4 h 36"/>
              <a:gd name="T4" fmla="*/ 364 w 368"/>
              <a:gd name="T5" fmla="*/ 8 h 36"/>
              <a:gd name="T6" fmla="*/ 368 w 368"/>
              <a:gd name="T7" fmla="*/ 8 h 36"/>
              <a:gd name="T8" fmla="*/ 368 w 368"/>
              <a:gd name="T9" fmla="*/ 8 h 36"/>
              <a:gd name="T10" fmla="*/ 368 w 368"/>
              <a:gd name="T11" fmla="*/ 12 h 36"/>
              <a:gd name="T12" fmla="*/ 364 w 368"/>
              <a:gd name="T13" fmla="*/ 12 h 36"/>
              <a:gd name="T14" fmla="*/ 364 w 368"/>
              <a:gd name="T15" fmla="*/ 16 h 36"/>
              <a:gd name="T16" fmla="*/ 360 w 368"/>
              <a:gd name="T17" fmla="*/ 16 h 36"/>
              <a:gd name="T18" fmla="*/ 356 w 368"/>
              <a:gd name="T19" fmla="*/ 16 h 36"/>
              <a:gd name="T20" fmla="*/ 352 w 368"/>
              <a:gd name="T21" fmla="*/ 16 h 36"/>
              <a:gd name="T22" fmla="*/ 348 w 368"/>
              <a:gd name="T23" fmla="*/ 16 h 36"/>
              <a:gd name="T24" fmla="*/ 340 w 368"/>
              <a:gd name="T25" fmla="*/ 16 h 36"/>
              <a:gd name="T26" fmla="*/ 332 w 368"/>
              <a:gd name="T27" fmla="*/ 16 h 36"/>
              <a:gd name="T28" fmla="*/ 324 w 368"/>
              <a:gd name="T29" fmla="*/ 16 h 36"/>
              <a:gd name="T30" fmla="*/ 316 w 368"/>
              <a:gd name="T31" fmla="*/ 16 h 36"/>
              <a:gd name="T32" fmla="*/ 304 w 368"/>
              <a:gd name="T33" fmla="*/ 16 h 36"/>
              <a:gd name="T34" fmla="*/ 288 w 368"/>
              <a:gd name="T35" fmla="*/ 16 h 36"/>
              <a:gd name="T36" fmla="*/ 276 w 368"/>
              <a:gd name="T37" fmla="*/ 20 h 36"/>
              <a:gd name="T38" fmla="*/ 260 w 368"/>
              <a:gd name="T39" fmla="*/ 20 h 36"/>
              <a:gd name="T40" fmla="*/ 240 w 368"/>
              <a:gd name="T41" fmla="*/ 20 h 36"/>
              <a:gd name="T42" fmla="*/ 220 w 368"/>
              <a:gd name="T43" fmla="*/ 24 h 36"/>
              <a:gd name="T44" fmla="*/ 200 w 368"/>
              <a:gd name="T45" fmla="*/ 24 h 36"/>
              <a:gd name="T46" fmla="*/ 172 w 368"/>
              <a:gd name="T47" fmla="*/ 24 h 36"/>
              <a:gd name="T48" fmla="*/ 148 w 368"/>
              <a:gd name="T49" fmla="*/ 28 h 36"/>
              <a:gd name="T50" fmla="*/ 120 w 368"/>
              <a:gd name="T51" fmla="*/ 32 h 36"/>
              <a:gd name="T52" fmla="*/ 96 w 368"/>
              <a:gd name="T53" fmla="*/ 32 h 36"/>
              <a:gd name="T54" fmla="*/ 76 w 368"/>
              <a:gd name="T55" fmla="*/ 36 h 36"/>
              <a:gd name="T56" fmla="*/ 56 w 368"/>
              <a:gd name="T57" fmla="*/ 36 h 36"/>
              <a:gd name="T58" fmla="*/ 40 w 368"/>
              <a:gd name="T59" fmla="*/ 36 h 36"/>
              <a:gd name="T60" fmla="*/ 24 w 368"/>
              <a:gd name="T61" fmla="*/ 36 h 36"/>
              <a:gd name="T62" fmla="*/ 12 w 368"/>
              <a:gd name="T63" fmla="*/ 36 h 36"/>
              <a:gd name="T64" fmla="*/ 0 w 368"/>
              <a:gd name="T65" fmla="*/ 36 h 36"/>
              <a:gd name="T66" fmla="*/ 0 w 368"/>
              <a:gd name="T67" fmla="*/ 24 h 36"/>
              <a:gd name="T68" fmla="*/ 8 w 368"/>
              <a:gd name="T69" fmla="*/ 24 h 36"/>
              <a:gd name="T70" fmla="*/ 20 w 368"/>
              <a:gd name="T71" fmla="*/ 24 h 36"/>
              <a:gd name="T72" fmla="*/ 32 w 368"/>
              <a:gd name="T73" fmla="*/ 24 h 36"/>
              <a:gd name="T74" fmla="*/ 44 w 368"/>
              <a:gd name="T75" fmla="*/ 24 h 36"/>
              <a:gd name="T76" fmla="*/ 52 w 368"/>
              <a:gd name="T77" fmla="*/ 24 h 36"/>
              <a:gd name="T78" fmla="*/ 64 w 368"/>
              <a:gd name="T79" fmla="*/ 20 h 36"/>
              <a:gd name="T80" fmla="*/ 80 w 368"/>
              <a:gd name="T81" fmla="*/ 20 h 36"/>
              <a:gd name="T82" fmla="*/ 96 w 368"/>
              <a:gd name="T83" fmla="*/ 20 h 36"/>
              <a:gd name="T84" fmla="*/ 116 w 368"/>
              <a:gd name="T85" fmla="*/ 16 h 36"/>
              <a:gd name="T86" fmla="*/ 140 w 368"/>
              <a:gd name="T87" fmla="*/ 16 h 36"/>
              <a:gd name="T88" fmla="*/ 168 w 368"/>
              <a:gd name="T89" fmla="*/ 12 h 36"/>
              <a:gd name="T90" fmla="*/ 196 w 368"/>
              <a:gd name="T91" fmla="*/ 8 h 36"/>
              <a:gd name="T92" fmla="*/ 228 w 368"/>
              <a:gd name="T93" fmla="*/ 8 h 36"/>
              <a:gd name="T94" fmla="*/ 252 w 368"/>
              <a:gd name="T95" fmla="*/ 4 h 36"/>
              <a:gd name="T96" fmla="*/ 276 w 368"/>
              <a:gd name="T97" fmla="*/ 4 h 36"/>
              <a:gd name="T98" fmla="*/ 296 w 368"/>
              <a:gd name="T99" fmla="*/ 0 h 36"/>
              <a:gd name="T100" fmla="*/ 308 w 368"/>
              <a:gd name="T101" fmla="*/ 0 h 36"/>
              <a:gd name="T102" fmla="*/ 320 w 368"/>
              <a:gd name="T103" fmla="*/ 0 h 36"/>
              <a:gd name="T104" fmla="*/ 332 w 368"/>
              <a:gd name="T105" fmla="*/ 0 h 36"/>
              <a:gd name="T106" fmla="*/ 336 w 368"/>
              <a:gd name="T107" fmla="*/ 0 h 36"/>
              <a:gd name="T108" fmla="*/ 348 w 368"/>
              <a:gd name="T109" fmla="*/ 0 h 36"/>
              <a:gd name="T110" fmla="*/ 356 w 368"/>
              <a:gd name="T111" fmla="*/ 4 h 36"/>
              <a:gd name="T112" fmla="*/ 356 w 368"/>
              <a:gd name="T113" fmla="*/ 4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368" h="36">
                <a:moveTo>
                  <a:pt x="356" y="4"/>
                </a:moveTo>
                <a:lnTo>
                  <a:pt x="360" y="4"/>
                </a:lnTo>
                <a:lnTo>
                  <a:pt x="364" y="8"/>
                </a:lnTo>
                <a:lnTo>
                  <a:pt x="368" y="8"/>
                </a:lnTo>
                <a:lnTo>
                  <a:pt x="368" y="8"/>
                </a:lnTo>
                <a:lnTo>
                  <a:pt x="368" y="12"/>
                </a:lnTo>
                <a:lnTo>
                  <a:pt x="364" y="12"/>
                </a:lnTo>
                <a:lnTo>
                  <a:pt x="364" y="16"/>
                </a:lnTo>
                <a:lnTo>
                  <a:pt x="360" y="16"/>
                </a:lnTo>
                <a:lnTo>
                  <a:pt x="356" y="16"/>
                </a:lnTo>
                <a:lnTo>
                  <a:pt x="352" y="16"/>
                </a:lnTo>
                <a:lnTo>
                  <a:pt x="348" y="16"/>
                </a:lnTo>
                <a:lnTo>
                  <a:pt x="340" y="16"/>
                </a:lnTo>
                <a:lnTo>
                  <a:pt x="332" y="16"/>
                </a:lnTo>
                <a:lnTo>
                  <a:pt x="324" y="16"/>
                </a:lnTo>
                <a:lnTo>
                  <a:pt x="316" y="16"/>
                </a:lnTo>
                <a:lnTo>
                  <a:pt x="304" y="16"/>
                </a:lnTo>
                <a:lnTo>
                  <a:pt x="288" y="16"/>
                </a:lnTo>
                <a:lnTo>
                  <a:pt x="276" y="20"/>
                </a:lnTo>
                <a:lnTo>
                  <a:pt x="260" y="20"/>
                </a:lnTo>
                <a:lnTo>
                  <a:pt x="240" y="20"/>
                </a:lnTo>
                <a:lnTo>
                  <a:pt x="220" y="24"/>
                </a:lnTo>
                <a:lnTo>
                  <a:pt x="200" y="24"/>
                </a:lnTo>
                <a:lnTo>
                  <a:pt x="172" y="24"/>
                </a:lnTo>
                <a:lnTo>
                  <a:pt x="148" y="28"/>
                </a:lnTo>
                <a:lnTo>
                  <a:pt x="120" y="32"/>
                </a:lnTo>
                <a:lnTo>
                  <a:pt x="96" y="32"/>
                </a:lnTo>
                <a:lnTo>
                  <a:pt x="76" y="36"/>
                </a:lnTo>
                <a:lnTo>
                  <a:pt x="56" y="36"/>
                </a:lnTo>
                <a:lnTo>
                  <a:pt x="40" y="36"/>
                </a:lnTo>
                <a:lnTo>
                  <a:pt x="24" y="36"/>
                </a:lnTo>
                <a:lnTo>
                  <a:pt x="12" y="36"/>
                </a:lnTo>
                <a:lnTo>
                  <a:pt x="0" y="36"/>
                </a:lnTo>
                <a:lnTo>
                  <a:pt x="0" y="24"/>
                </a:lnTo>
                <a:lnTo>
                  <a:pt x="8" y="24"/>
                </a:lnTo>
                <a:lnTo>
                  <a:pt x="20" y="24"/>
                </a:lnTo>
                <a:lnTo>
                  <a:pt x="32" y="24"/>
                </a:lnTo>
                <a:lnTo>
                  <a:pt x="44" y="24"/>
                </a:lnTo>
                <a:lnTo>
                  <a:pt x="52" y="24"/>
                </a:lnTo>
                <a:lnTo>
                  <a:pt x="64" y="20"/>
                </a:lnTo>
                <a:lnTo>
                  <a:pt x="80" y="20"/>
                </a:lnTo>
                <a:lnTo>
                  <a:pt x="96" y="20"/>
                </a:lnTo>
                <a:lnTo>
                  <a:pt x="116" y="16"/>
                </a:lnTo>
                <a:lnTo>
                  <a:pt x="140" y="16"/>
                </a:lnTo>
                <a:lnTo>
                  <a:pt x="168" y="12"/>
                </a:lnTo>
                <a:lnTo>
                  <a:pt x="196" y="8"/>
                </a:lnTo>
                <a:lnTo>
                  <a:pt x="228" y="8"/>
                </a:lnTo>
                <a:lnTo>
                  <a:pt x="252" y="4"/>
                </a:lnTo>
                <a:lnTo>
                  <a:pt x="276" y="4"/>
                </a:lnTo>
                <a:lnTo>
                  <a:pt x="296" y="0"/>
                </a:lnTo>
                <a:lnTo>
                  <a:pt x="308" y="0"/>
                </a:lnTo>
                <a:lnTo>
                  <a:pt x="320" y="0"/>
                </a:lnTo>
                <a:lnTo>
                  <a:pt x="332" y="0"/>
                </a:lnTo>
                <a:lnTo>
                  <a:pt x="336" y="0"/>
                </a:lnTo>
                <a:lnTo>
                  <a:pt x="348" y="0"/>
                </a:lnTo>
                <a:lnTo>
                  <a:pt x="356" y="4"/>
                </a:lnTo>
                <a:lnTo>
                  <a:pt x="356" y="4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4" name="Freeform 541">
            <a:extLst>
              <a:ext uri="{FF2B5EF4-FFF2-40B4-BE49-F238E27FC236}">
                <a16:creationId xmlns:a16="http://schemas.microsoft.com/office/drawing/2014/main" id="{831F3F46-F3CC-4CB0-B54F-09C6AF730E48}"/>
              </a:ext>
            </a:extLst>
          </p:cNvPr>
          <p:cNvSpPr>
            <a:spLocks/>
          </p:cNvSpPr>
          <p:nvPr/>
        </p:nvSpPr>
        <p:spPr bwMode="auto">
          <a:xfrm>
            <a:off x="1615937" y="1098944"/>
            <a:ext cx="1869503" cy="772634"/>
          </a:xfrm>
          <a:custGeom>
            <a:avLst/>
            <a:gdLst>
              <a:gd name="T0" fmla="*/ 376 w 480"/>
              <a:gd name="T1" fmla="*/ 44 h 164"/>
              <a:gd name="T2" fmla="*/ 368 w 480"/>
              <a:gd name="T3" fmla="*/ 44 h 164"/>
              <a:gd name="T4" fmla="*/ 356 w 480"/>
              <a:gd name="T5" fmla="*/ 44 h 164"/>
              <a:gd name="T6" fmla="*/ 336 w 480"/>
              <a:gd name="T7" fmla="*/ 44 h 164"/>
              <a:gd name="T8" fmla="*/ 320 w 480"/>
              <a:gd name="T9" fmla="*/ 48 h 164"/>
              <a:gd name="T10" fmla="*/ 300 w 480"/>
              <a:gd name="T11" fmla="*/ 48 h 164"/>
              <a:gd name="T12" fmla="*/ 272 w 480"/>
              <a:gd name="T13" fmla="*/ 52 h 164"/>
              <a:gd name="T14" fmla="*/ 240 w 480"/>
              <a:gd name="T15" fmla="*/ 52 h 164"/>
              <a:gd name="T16" fmla="*/ 196 w 480"/>
              <a:gd name="T17" fmla="*/ 56 h 164"/>
              <a:gd name="T18" fmla="*/ 148 w 480"/>
              <a:gd name="T19" fmla="*/ 60 h 164"/>
              <a:gd name="T20" fmla="*/ 96 w 480"/>
              <a:gd name="T21" fmla="*/ 64 h 164"/>
              <a:gd name="T22" fmla="*/ 36 w 480"/>
              <a:gd name="T23" fmla="*/ 72 h 164"/>
              <a:gd name="T24" fmla="*/ 0 w 480"/>
              <a:gd name="T25" fmla="*/ 36 h 164"/>
              <a:gd name="T26" fmla="*/ 28 w 480"/>
              <a:gd name="T27" fmla="*/ 36 h 164"/>
              <a:gd name="T28" fmla="*/ 68 w 480"/>
              <a:gd name="T29" fmla="*/ 32 h 164"/>
              <a:gd name="T30" fmla="*/ 116 w 480"/>
              <a:gd name="T31" fmla="*/ 32 h 164"/>
              <a:gd name="T32" fmla="*/ 180 w 480"/>
              <a:gd name="T33" fmla="*/ 24 h 164"/>
              <a:gd name="T34" fmla="*/ 240 w 480"/>
              <a:gd name="T35" fmla="*/ 20 h 164"/>
              <a:gd name="T36" fmla="*/ 288 w 480"/>
              <a:gd name="T37" fmla="*/ 16 h 164"/>
              <a:gd name="T38" fmla="*/ 324 w 480"/>
              <a:gd name="T39" fmla="*/ 16 h 164"/>
              <a:gd name="T40" fmla="*/ 344 w 480"/>
              <a:gd name="T41" fmla="*/ 12 h 164"/>
              <a:gd name="T42" fmla="*/ 368 w 480"/>
              <a:gd name="T43" fmla="*/ 8 h 164"/>
              <a:gd name="T44" fmla="*/ 384 w 480"/>
              <a:gd name="T45" fmla="*/ 4 h 164"/>
              <a:gd name="T46" fmla="*/ 388 w 480"/>
              <a:gd name="T47" fmla="*/ 0 h 164"/>
              <a:gd name="T48" fmla="*/ 404 w 480"/>
              <a:gd name="T49" fmla="*/ 0 h 164"/>
              <a:gd name="T50" fmla="*/ 420 w 480"/>
              <a:gd name="T51" fmla="*/ 4 h 164"/>
              <a:gd name="T52" fmla="*/ 448 w 480"/>
              <a:gd name="T53" fmla="*/ 20 h 164"/>
              <a:gd name="T54" fmla="*/ 472 w 480"/>
              <a:gd name="T55" fmla="*/ 36 h 164"/>
              <a:gd name="T56" fmla="*/ 480 w 480"/>
              <a:gd name="T57" fmla="*/ 44 h 164"/>
              <a:gd name="T58" fmla="*/ 480 w 480"/>
              <a:gd name="T59" fmla="*/ 48 h 164"/>
              <a:gd name="T60" fmla="*/ 476 w 480"/>
              <a:gd name="T61" fmla="*/ 56 h 164"/>
              <a:gd name="T62" fmla="*/ 468 w 480"/>
              <a:gd name="T63" fmla="*/ 60 h 164"/>
              <a:gd name="T64" fmla="*/ 456 w 480"/>
              <a:gd name="T65" fmla="*/ 68 h 164"/>
              <a:gd name="T66" fmla="*/ 444 w 480"/>
              <a:gd name="T67" fmla="*/ 88 h 164"/>
              <a:gd name="T68" fmla="*/ 424 w 480"/>
              <a:gd name="T69" fmla="*/ 120 h 164"/>
              <a:gd name="T70" fmla="*/ 404 w 480"/>
              <a:gd name="T71" fmla="*/ 160 h 164"/>
              <a:gd name="T72" fmla="*/ 352 w 480"/>
              <a:gd name="T73" fmla="*/ 148 h 164"/>
              <a:gd name="T74" fmla="*/ 360 w 480"/>
              <a:gd name="T75" fmla="*/ 124 h 164"/>
              <a:gd name="T76" fmla="*/ 368 w 480"/>
              <a:gd name="T77" fmla="*/ 104 h 164"/>
              <a:gd name="T78" fmla="*/ 376 w 480"/>
              <a:gd name="T79" fmla="*/ 84 h 164"/>
              <a:gd name="T80" fmla="*/ 376 w 480"/>
              <a:gd name="T81" fmla="*/ 68 h 164"/>
              <a:gd name="T82" fmla="*/ 380 w 480"/>
              <a:gd name="T83" fmla="*/ 52 h 164"/>
              <a:gd name="T84" fmla="*/ 380 w 480"/>
              <a:gd name="T85" fmla="*/ 48 h 1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480" h="164">
                <a:moveTo>
                  <a:pt x="380" y="48"/>
                </a:moveTo>
                <a:lnTo>
                  <a:pt x="376" y="44"/>
                </a:lnTo>
                <a:lnTo>
                  <a:pt x="376" y="44"/>
                </a:lnTo>
                <a:lnTo>
                  <a:pt x="368" y="44"/>
                </a:lnTo>
                <a:lnTo>
                  <a:pt x="364" y="44"/>
                </a:lnTo>
                <a:lnTo>
                  <a:pt x="356" y="44"/>
                </a:lnTo>
                <a:lnTo>
                  <a:pt x="348" y="44"/>
                </a:lnTo>
                <a:lnTo>
                  <a:pt x="336" y="44"/>
                </a:lnTo>
                <a:lnTo>
                  <a:pt x="328" y="48"/>
                </a:lnTo>
                <a:lnTo>
                  <a:pt x="320" y="48"/>
                </a:lnTo>
                <a:lnTo>
                  <a:pt x="308" y="48"/>
                </a:lnTo>
                <a:lnTo>
                  <a:pt x="300" y="48"/>
                </a:lnTo>
                <a:lnTo>
                  <a:pt x="288" y="48"/>
                </a:lnTo>
                <a:lnTo>
                  <a:pt x="272" y="52"/>
                </a:lnTo>
                <a:lnTo>
                  <a:pt x="256" y="52"/>
                </a:lnTo>
                <a:lnTo>
                  <a:pt x="240" y="52"/>
                </a:lnTo>
                <a:lnTo>
                  <a:pt x="220" y="56"/>
                </a:lnTo>
                <a:lnTo>
                  <a:pt x="196" y="56"/>
                </a:lnTo>
                <a:lnTo>
                  <a:pt x="176" y="60"/>
                </a:lnTo>
                <a:lnTo>
                  <a:pt x="148" y="60"/>
                </a:lnTo>
                <a:lnTo>
                  <a:pt x="124" y="64"/>
                </a:lnTo>
                <a:lnTo>
                  <a:pt x="96" y="64"/>
                </a:lnTo>
                <a:lnTo>
                  <a:pt x="68" y="68"/>
                </a:lnTo>
                <a:lnTo>
                  <a:pt x="36" y="72"/>
                </a:lnTo>
                <a:lnTo>
                  <a:pt x="0" y="76"/>
                </a:lnTo>
                <a:lnTo>
                  <a:pt x="0" y="36"/>
                </a:lnTo>
                <a:lnTo>
                  <a:pt x="12" y="36"/>
                </a:lnTo>
                <a:lnTo>
                  <a:pt x="28" y="36"/>
                </a:lnTo>
                <a:lnTo>
                  <a:pt x="48" y="36"/>
                </a:lnTo>
                <a:lnTo>
                  <a:pt x="68" y="32"/>
                </a:lnTo>
                <a:lnTo>
                  <a:pt x="92" y="32"/>
                </a:lnTo>
                <a:lnTo>
                  <a:pt x="116" y="32"/>
                </a:lnTo>
                <a:lnTo>
                  <a:pt x="148" y="28"/>
                </a:lnTo>
                <a:lnTo>
                  <a:pt x="180" y="24"/>
                </a:lnTo>
                <a:lnTo>
                  <a:pt x="212" y="24"/>
                </a:lnTo>
                <a:lnTo>
                  <a:pt x="240" y="20"/>
                </a:lnTo>
                <a:lnTo>
                  <a:pt x="268" y="20"/>
                </a:lnTo>
                <a:lnTo>
                  <a:pt x="288" y="16"/>
                </a:lnTo>
                <a:lnTo>
                  <a:pt x="308" y="16"/>
                </a:lnTo>
                <a:lnTo>
                  <a:pt x="324" y="16"/>
                </a:lnTo>
                <a:lnTo>
                  <a:pt x="336" y="12"/>
                </a:lnTo>
                <a:lnTo>
                  <a:pt x="344" y="12"/>
                </a:lnTo>
                <a:lnTo>
                  <a:pt x="356" y="12"/>
                </a:lnTo>
                <a:lnTo>
                  <a:pt x="368" y="8"/>
                </a:lnTo>
                <a:lnTo>
                  <a:pt x="376" y="4"/>
                </a:lnTo>
                <a:lnTo>
                  <a:pt x="384" y="4"/>
                </a:lnTo>
                <a:lnTo>
                  <a:pt x="384" y="0"/>
                </a:lnTo>
                <a:lnTo>
                  <a:pt x="388" y="0"/>
                </a:lnTo>
                <a:lnTo>
                  <a:pt x="396" y="0"/>
                </a:lnTo>
                <a:lnTo>
                  <a:pt x="404" y="0"/>
                </a:lnTo>
                <a:lnTo>
                  <a:pt x="412" y="0"/>
                </a:lnTo>
                <a:lnTo>
                  <a:pt x="420" y="4"/>
                </a:lnTo>
                <a:lnTo>
                  <a:pt x="432" y="8"/>
                </a:lnTo>
                <a:lnTo>
                  <a:pt x="448" y="20"/>
                </a:lnTo>
                <a:lnTo>
                  <a:pt x="464" y="28"/>
                </a:lnTo>
                <a:lnTo>
                  <a:pt x="472" y="36"/>
                </a:lnTo>
                <a:lnTo>
                  <a:pt x="476" y="40"/>
                </a:lnTo>
                <a:lnTo>
                  <a:pt x="480" y="44"/>
                </a:lnTo>
                <a:lnTo>
                  <a:pt x="480" y="44"/>
                </a:lnTo>
                <a:lnTo>
                  <a:pt x="480" y="48"/>
                </a:lnTo>
                <a:lnTo>
                  <a:pt x="480" y="52"/>
                </a:lnTo>
                <a:lnTo>
                  <a:pt x="476" y="56"/>
                </a:lnTo>
                <a:lnTo>
                  <a:pt x="472" y="60"/>
                </a:lnTo>
                <a:lnTo>
                  <a:pt x="468" y="60"/>
                </a:lnTo>
                <a:lnTo>
                  <a:pt x="460" y="64"/>
                </a:lnTo>
                <a:lnTo>
                  <a:pt x="456" y="68"/>
                </a:lnTo>
                <a:lnTo>
                  <a:pt x="448" y="80"/>
                </a:lnTo>
                <a:lnTo>
                  <a:pt x="444" y="88"/>
                </a:lnTo>
                <a:lnTo>
                  <a:pt x="432" y="104"/>
                </a:lnTo>
                <a:lnTo>
                  <a:pt x="424" y="120"/>
                </a:lnTo>
                <a:lnTo>
                  <a:pt x="412" y="140"/>
                </a:lnTo>
                <a:lnTo>
                  <a:pt x="404" y="160"/>
                </a:lnTo>
                <a:lnTo>
                  <a:pt x="348" y="164"/>
                </a:lnTo>
                <a:lnTo>
                  <a:pt x="352" y="148"/>
                </a:lnTo>
                <a:lnTo>
                  <a:pt x="356" y="136"/>
                </a:lnTo>
                <a:lnTo>
                  <a:pt x="360" y="124"/>
                </a:lnTo>
                <a:lnTo>
                  <a:pt x="364" y="112"/>
                </a:lnTo>
                <a:lnTo>
                  <a:pt x="368" y="104"/>
                </a:lnTo>
                <a:lnTo>
                  <a:pt x="372" y="92"/>
                </a:lnTo>
                <a:lnTo>
                  <a:pt x="376" y="84"/>
                </a:lnTo>
                <a:lnTo>
                  <a:pt x="376" y="80"/>
                </a:lnTo>
                <a:lnTo>
                  <a:pt x="376" y="68"/>
                </a:lnTo>
                <a:lnTo>
                  <a:pt x="380" y="60"/>
                </a:lnTo>
                <a:lnTo>
                  <a:pt x="380" y="52"/>
                </a:lnTo>
                <a:lnTo>
                  <a:pt x="380" y="48"/>
                </a:lnTo>
                <a:lnTo>
                  <a:pt x="380" y="48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8" name="Freeform 543">
            <a:extLst>
              <a:ext uri="{FF2B5EF4-FFF2-40B4-BE49-F238E27FC236}">
                <a16:creationId xmlns:a16="http://schemas.microsoft.com/office/drawing/2014/main" id="{34CE9474-E407-47A8-9245-4574A477CEA5}"/>
              </a:ext>
            </a:extLst>
          </p:cNvPr>
          <p:cNvSpPr>
            <a:spLocks/>
          </p:cNvSpPr>
          <p:nvPr/>
        </p:nvSpPr>
        <p:spPr bwMode="auto">
          <a:xfrm>
            <a:off x="3262078" y="4197595"/>
            <a:ext cx="296005" cy="2016387"/>
          </a:xfrm>
          <a:custGeom>
            <a:avLst/>
            <a:gdLst>
              <a:gd name="T0" fmla="*/ 8 w 76"/>
              <a:gd name="T1" fmla="*/ 32 h 428"/>
              <a:gd name="T2" fmla="*/ 4 w 76"/>
              <a:gd name="T3" fmla="*/ 24 h 428"/>
              <a:gd name="T4" fmla="*/ 0 w 76"/>
              <a:gd name="T5" fmla="*/ 16 h 428"/>
              <a:gd name="T6" fmla="*/ 4 w 76"/>
              <a:gd name="T7" fmla="*/ 8 h 428"/>
              <a:gd name="T8" fmla="*/ 8 w 76"/>
              <a:gd name="T9" fmla="*/ 4 h 428"/>
              <a:gd name="T10" fmla="*/ 12 w 76"/>
              <a:gd name="T11" fmla="*/ 0 h 428"/>
              <a:gd name="T12" fmla="*/ 16 w 76"/>
              <a:gd name="T13" fmla="*/ 0 h 428"/>
              <a:gd name="T14" fmla="*/ 24 w 76"/>
              <a:gd name="T15" fmla="*/ 0 h 428"/>
              <a:gd name="T16" fmla="*/ 32 w 76"/>
              <a:gd name="T17" fmla="*/ 0 h 428"/>
              <a:gd name="T18" fmla="*/ 40 w 76"/>
              <a:gd name="T19" fmla="*/ 0 h 428"/>
              <a:gd name="T20" fmla="*/ 48 w 76"/>
              <a:gd name="T21" fmla="*/ 4 h 428"/>
              <a:gd name="T22" fmla="*/ 60 w 76"/>
              <a:gd name="T23" fmla="*/ 4 h 428"/>
              <a:gd name="T24" fmla="*/ 76 w 76"/>
              <a:gd name="T25" fmla="*/ 8 h 428"/>
              <a:gd name="T26" fmla="*/ 76 w 76"/>
              <a:gd name="T27" fmla="*/ 60 h 428"/>
              <a:gd name="T28" fmla="*/ 76 w 76"/>
              <a:gd name="T29" fmla="*/ 108 h 428"/>
              <a:gd name="T30" fmla="*/ 72 w 76"/>
              <a:gd name="T31" fmla="*/ 152 h 428"/>
              <a:gd name="T32" fmla="*/ 72 w 76"/>
              <a:gd name="T33" fmla="*/ 196 h 428"/>
              <a:gd name="T34" fmla="*/ 72 w 76"/>
              <a:gd name="T35" fmla="*/ 232 h 428"/>
              <a:gd name="T36" fmla="*/ 72 w 76"/>
              <a:gd name="T37" fmla="*/ 268 h 428"/>
              <a:gd name="T38" fmla="*/ 72 w 76"/>
              <a:gd name="T39" fmla="*/ 296 h 428"/>
              <a:gd name="T40" fmla="*/ 68 w 76"/>
              <a:gd name="T41" fmla="*/ 324 h 428"/>
              <a:gd name="T42" fmla="*/ 68 w 76"/>
              <a:gd name="T43" fmla="*/ 348 h 428"/>
              <a:gd name="T44" fmla="*/ 64 w 76"/>
              <a:gd name="T45" fmla="*/ 372 h 428"/>
              <a:gd name="T46" fmla="*/ 60 w 76"/>
              <a:gd name="T47" fmla="*/ 388 h 428"/>
              <a:gd name="T48" fmla="*/ 60 w 76"/>
              <a:gd name="T49" fmla="*/ 404 h 428"/>
              <a:gd name="T50" fmla="*/ 56 w 76"/>
              <a:gd name="T51" fmla="*/ 416 h 428"/>
              <a:gd name="T52" fmla="*/ 52 w 76"/>
              <a:gd name="T53" fmla="*/ 424 h 428"/>
              <a:gd name="T54" fmla="*/ 48 w 76"/>
              <a:gd name="T55" fmla="*/ 428 h 428"/>
              <a:gd name="T56" fmla="*/ 44 w 76"/>
              <a:gd name="T57" fmla="*/ 428 h 428"/>
              <a:gd name="T58" fmla="*/ 36 w 76"/>
              <a:gd name="T59" fmla="*/ 428 h 428"/>
              <a:gd name="T60" fmla="*/ 28 w 76"/>
              <a:gd name="T61" fmla="*/ 424 h 428"/>
              <a:gd name="T62" fmla="*/ 24 w 76"/>
              <a:gd name="T63" fmla="*/ 420 h 428"/>
              <a:gd name="T64" fmla="*/ 20 w 76"/>
              <a:gd name="T65" fmla="*/ 412 h 428"/>
              <a:gd name="T66" fmla="*/ 16 w 76"/>
              <a:gd name="T67" fmla="*/ 404 h 428"/>
              <a:gd name="T68" fmla="*/ 12 w 76"/>
              <a:gd name="T69" fmla="*/ 392 h 428"/>
              <a:gd name="T70" fmla="*/ 12 w 76"/>
              <a:gd name="T71" fmla="*/ 384 h 428"/>
              <a:gd name="T72" fmla="*/ 12 w 76"/>
              <a:gd name="T73" fmla="*/ 376 h 428"/>
              <a:gd name="T74" fmla="*/ 12 w 76"/>
              <a:gd name="T75" fmla="*/ 368 h 428"/>
              <a:gd name="T76" fmla="*/ 12 w 76"/>
              <a:gd name="T77" fmla="*/ 360 h 428"/>
              <a:gd name="T78" fmla="*/ 12 w 76"/>
              <a:gd name="T79" fmla="*/ 352 h 428"/>
              <a:gd name="T80" fmla="*/ 12 w 76"/>
              <a:gd name="T81" fmla="*/ 340 h 428"/>
              <a:gd name="T82" fmla="*/ 12 w 76"/>
              <a:gd name="T83" fmla="*/ 324 h 428"/>
              <a:gd name="T84" fmla="*/ 16 w 76"/>
              <a:gd name="T85" fmla="*/ 308 h 428"/>
              <a:gd name="T86" fmla="*/ 16 w 76"/>
              <a:gd name="T87" fmla="*/ 292 h 428"/>
              <a:gd name="T88" fmla="*/ 20 w 76"/>
              <a:gd name="T89" fmla="*/ 272 h 428"/>
              <a:gd name="T90" fmla="*/ 20 w 76"/>
              <a:gd name="T91" fmla="*/ 252 h 428"/>
              <a:gd name="T92" fmla="*/ 24 w 76"/>
              <a:gd name="T93" fmla="*/ 232 h 428"/>
              <a:gd name="T94" fmla="*/ 24 w 76"/>
              <a:gd name="T95" fmla="*/ 216 h 428"/>
              <a:gd name="T96" fmla="*/ 24 w 76"/>
              <a:gd name="T97" fmla="*/ 200 h 428"/>
              <a:gd name="T98" fmla="*/ 28 w 76"/>
              <a:gd name="T99" fmla="*/ 188 h 428"/>
              <a:gd name="T100" fmla="*/ 28 w 76"/>
              <a:gd name="T101" fmla="*/ 176 h 428"/>
              <a:gd name="T102" fmla="*/ 28 w 76"/>
              <a:gd name="T103" fmla="*/ 168 h 428"/>
              <a:gd name="T104" fmla="*/ 28 w 76"/>
              <a:gd name="T105" fmla="*/ 156 h 428"/>
              <a:gd name="T106" fmla="*/ 28 w 76"/>
              <a:gd name="T107" fmla="*/ 140 h 428"/>
              <a:gd name="T108" fmla="*/ 24 w 76"/>
              <a:gd name="T109" fmla="*/ 124 h 428"/>
              <a:gd name="T110" fmla="*/ 24 w 76"/>
              <a:gd name="T111" fmla="*/ 88 h 428"/>
              <a:gd name="T112" fmla="*/ 24 w 76"/>
              <a:gd name="T113" fmla="*/ 68 h 428"/>
              <a:gd name="T114" fmla="*/ 20 w 76"/>
              <a:gd name="T115" fmla="*/ 56 h 428"/>
              <a:gd name="T116" fmla="*/ 12 w 76"/>
              <a:gd name="T117" fmla="*/ 40 h 428"/>
              <a:gd name="T118" fmla="*/ 8 w 76"/>
              <a:gd name="T119" fmla="*/ 32 h 428"/>
              <a:gd name="T120" fmla="*/ 8 w 76"/>
              <a:gd name="T121" fmla="*/ 32 h 4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76" h="428">
                <a:moveTo>
                  <a:pt x="8" y="32"/>
                </a:moveTo>
                <a:lnTo>
                  <a:pt x="4" y="24"/>
                </a:lnTo>
                <a:lnTo>
                  <a:pt x="0" y="16"/>
                </a:lnTo>
                <a:lnTo>
                  <a:pt x="4" y="8"/>
                </a:lnTo>
                <a:lnTo>
                  <a:pt x="8" y="4"/>
                </a:lnTo>
                <a:lnTo>
                  <a:pt x="12" y="0"/>
                </a:lnTo>
                <a:lnTo>
                  <a:pt x="16" y="0"/>
                </a:lnTo>
                <a:lnTo>
                  <a:pt x="24" y="0"/>
                </a:lnTo>
                <a:lnTo>
                  <a:pt x="32" y="0"/>
                </a:lnTo>
                <a:lnTo>
                  <a:pt x="40" y="0"/>
                </a:lnTo>
                <a:lnTo>
                  <a:pt x="48" y="4"/>
                </a:lnTo>
                <a:lnTo>
                  <a:pt x="60" y="4"/>
                </a:lnTo>
                <a:lnTo>
                  <a:pt x="76" y="8"/>
                </a:lnTo>
                <a:lnTo>
                  <a:pt x="76" y="60"/>
                </a:lnTo>
                <a:lnTo>
                  <a:pt x="76" y="108"/>
                </a:lnTo>
                <a:lnTo>
                  <a:pt x="72" y="152"/>
                </a:lnTo>
                <a:lnTo>
                  <a:pt x="72" y="196"/>
                </a:lnTo>
                <a:lnTo>
                  <a:pt x="72" y="232"/>
                </a:lnTo>
                <a:lnTo>
                  <a:pt x="72" y="268"/>
                </a:lnTo>
                <a:lnTo>
                  <a:pt x="72" y="296"/>
                </a:lnTo>
                <a:lnTo>
                  <a:pt x="68" y="324"/>
                </a:lnTo>
                <a:lnTo>
                  <a:pt x="68" y="348"/>
                </a:lnTo>
                <a:lnTo>
                  <a:pt x="64" y="372"/>
                </a:lnTo>
                <a:lnTo>
                  <a:pt x="60" y="388"/>
                </a:lnTo>
                <a:lnTo>
                  <a:pt x="60" y="404"/>
                </a:lnTo>
                <a:lnTo>
                  <a:pt x="56" y="416"/>
                </a:lnTo>
                <a:lnTo>
                  <a:pt x="52" y="424"/>
                </a:lnTo>
                <a:lnTo>
                  <a:pt x="48" y="428"/>
                </a:lnTo>
                <a:lnTo>
                  <a:pt x="44" y="428"/>
                </a:lnTo>
                <a:lnTo>
                  <a:pt x="36" y="428"/>
                </a:lnTo>
                <a:lnTo>
                  <a:pt x="28" y="424"/>
                </a:lnTo>
                <a:lnTo>
                  <a:pt x="24" y="420"/>
                </a:lnTo>
                <a:lnTo>
                  <a:pt x="20" y="412"/>
                </a:lnTo>
                <a:lnTo>
                  <a:pt x="16" y="404"/>
                </a:lnTo>
                <a:lnTo>
                  <a:pt x="12" y="392"/>
                </a:lnTo>
                <a:lnTo>
                  <a:pt x="12" y="384"/>
                </a:lnTo>
                <a:lnTo>
                  <a:pt x="12" y="376"/>
                </a:lnTo>
                <a:lnTo>
                  <a:pt x="12" y="368"/>
                </a:lnTo>
                <a:lnTo>
                  <a:pt x="12" y="360"/>
                </a:lnTo>
                <a:lnTo>
                  <a:pt x="12" y="352"/>
                </a:lnTo>
                <a:lnTo>
                  <a:pt x="12" y="340"/>
                </a:lnTo>
                <a:lnTo>
                  <a:pt x="12" y="324"/>
                </a:lnTo>
                <a:lnTo>
                  <a:pt x="16" y="308"/>
                </a:lnTo>
                <a:lnTo>
                  <a:pt x="16" y="292"/>
                </a:lnTo>
                <a:lnTo>
                  <a:pt x="20" y="272"/>
                </a:lnTo>
                <a:lnTo>
                  <a:pt x="20" y="252"/>
                </a:lnTo>
                <a:lnTo>
                  <a:pt x="24" y="232"/>
                </a:lnTo>
                <a:lnTo>
                  <a:pt x="24" y="216"/>
                </a:lnTo>
                <a:lnTo>
                  <a:pt x="24" y="200"/>
                </a:lnTo>
                <a:lnTo>
                  <a:pt x="28" y="188"/>
                </a:lnTo>
                <a:lnTo>
                  <a:pt x="28" y="176"/>
                </a:lnTo>
                <a:lnTo>
                  <a:pt x="28" y="168"/>
                </a:lnTo>
                <a:lnTo>
                  <a:pt x="28" y="156"/>
                </a:lnTo>
                <a:lnTo>
                  <a:pt x="28" y="140"/>
                </a:lnTo>
                <a:lnTo>
                  <a:pt x="24" y="124"/>
                </a:lnTo>
                <a:lnTo>
                  <a:pt x="24" y="88"/>
                </a:lnTo>
                <a:lnTo>
                  <a:pt x="24" y="68"/>
                </a:lnTo>
                <a:lnTo>
                  <a:pt x="20" y="56"/>
                </a:lnTo>
                <a:lnTo>
                  <a:pt x="12" y="40"/>
                </a:lnTo>
                <a:lnTo>
                  <a:pt x="8" y="32"/>
                </a:lnTo>
                <a:lnTo>
                  <a:pt x="8" y="32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9" name="Freeform 544">
            <a:extLst>
              <a:ext uri="{FF2B5EF4-FFF2-40B4-BE49-F238E27FC236}">
                <a16:creationId xmlns:a16="http://schemas.microsoft.com/office/drawing/2014/main" id="{9A29129B-132D-43E3-A64C-307F19F3748A}"/>
              </a:ext>
            </a:extLst>
          </p:cNvPr>
          <p:cNvSpPr>
            <a:spLocks/>
          </p:cNvSpPr>
          <p:nvPr/>
        </p:nvSpPr>
        <p:spPr bwMode="auto">
          <a:xfrm>
            <a:off x="3729455" y="4423732"/>
            <a:ext cx="965912" cy="263826"/>
          </a:xfrm>
          <a:custGeom>
            <a:avLst/>
            <a:gdLst>
              <a:gd name="T0" fmla="*/ 0 w 248"/>
              <a:gd name="T1" fmla="*/ 32 h 56"/>
              <a:gd name="T2" fmla="*/ 20 w 248"/>
              <a:gd name="T3" fmla="*/ 28 h 56"/>
              <a:gd name="T4" fmla="*/ 40 w 248"/>
              <a:gd name="T5" fmla="*/ 24 h 56"/>
              <a:gd name="T6" fmla="*/ 60 w 248"/>
              <a:gd name="T7" fmla="*/ 20 h 56"/>
              <a:gd name="T8" fmla="*/ 76 w 248"/>
              <a:gd name="T9" fmla="*/ 16 h 56"/>
              <a:gd name="T10" fmla="*/ 92 w 248"/>
              <a:gd name="T11" fmla="*/ 16 h 56"/>
              <a:gd name="T12" fmla="*/ 108 w 248"/>
              <a:gd name="T13" fmla="*/ 12 h 56"/>
              <a:gd name="T14" fmla="*/ 124 w 248"/>
              <a:gd name="T15" fmla="*/ 12 h 56"/>
              <a:gd name="T16" fmla="*/ 136 w 248"/>
              <a:gd name="T17" fmla="*/ 8 h 56"/>
              <a:gd name="T18" fmla="*/ 148 w 248"/>
              <a:gd name="T19" fmla="*/ 8 h 56"/>
              <a:gd name="T20" fmla="*/ 160 w 248"/>
              <a:gd name="T21" fmla="*/ 4 h 56"/>
              <a:gd name="T22" fmla="*/ 168 w 248"/>
              <a:gd name="T23" fmla="*/ 4 h 56"/>
              <a:gd name="T24" fmla="*/ 180 w 248"/>
              <a:gd name="T25" fmla="*/ 4 h 56"/>
              <a:gd name="T26" fmla="*/ 184 w 248"/>
              <a:gd name="T27" fmla="*/ 4 h 56"/>
              <a:gd name="T28" fmla="*/ 192 w 248"/>
              <a:gd name="T29" fmla="*/ 0 h 56"/>
              <a:gd name="T30" fmla="*/ 196 w 248"/>
              <a:gd name="T31" fmla="*/ 0 h 56"/>
              <a:gd name="T32" fmla="*/ 200 w 248"/>
              <a:gd name="T33" fmla="*/ 0 h 56"/>
              <a:gd name="T34" fmla="*/ 212 w 248"/>
              <a:gd name="T35" fmla="*/ 0 h 56"/>
              <a:gd name="T36" fmla="*/ 224 w 248"/>
              <a:gd name="T37" fmla="*/ 4 h 56"/>
              <a:gd name="T38" fmla="*/ 232 w 248"/>
              <a:gd name="T39" fmla="*/ 4 h 56"/>
              <a:gd name="T40" fmla="*/ 240 w 248"/>
              <a:gd name="T41" fmla="*/ 4 h 56"/>
              <a:gd name="T42" fmla="*/ 244 w 248"/>
              <a:gd name="T43" fmla="*/ 8 h 56"/>
              <a:gd name="T44" fmla="*/ 248 w 248"/>
              <a:gd name="T45" fmla="*/ 12 h 56"/>
              <a:gd name="T46" fmla="*/ 248 w 248"/>
              <a:gd name="T47" fmla="*/ 16 h 56"/>
              <a:gd name="T48" fmla="*/ 244 w 248"/>
              <a:gd name="T49" fmla="*/ 20 h 56"/>
              <a:gd name="T50" fmla="*/ 240 w 248"/>
              <a:gd name="T51" fmla="*/ 24 h 56"/>
              <a:gd name="T52" fmla="*/ 232 w 248"/>
              <a:gd name="T53" fmla="*/ 28 h 56"/>
              <a:gd name="T54" fmla="*/ 224 w 248"/>
              <a:gd name="T55" fmla="*/ 28 h 56"/>
              <a:gd name="T56" fmla="*/ 212 w 248"/>
              <a:gd name="T57" fmla="*/ 32 h 56"/>
              <a:gd name="T58" fmla="*/ 200 w 248"/>
              <a:gd name="T59" fmla="*/ 36 h 56"/>
              <a:gd name="T60" fmla="*/ 184 w 248"/>
              <a:gd name="T61" fmla="*/ 40 h 56"/>
              <a:gd name="T62" fmla="*/ 164 w 248"/>
              <a:gd name="T63" fmla="*/ 40 h 56"/>
              <a:gd name="T64" fmla="*/ 144 w 248"/>
              <a:gd name="T65" fmla="*/ 44 h 56"/>
              <a:gd name="T66" fmla="*/ 120 w 248"/>
              <a:gd name="T67" fmla="*/ 48 h 56"/>
              <a:gd name="T68" fmla="*/ 100 w 248"/>
              <a:gd name="T69" fmla="*/ 52 h 56"/>
              <a:gd name="T70" fmla="*/ 84 w 248"/>
              <a:gd name="T71" fmla="*/ 52 h 56"/>
              <a:gd name="T72" fmla="*/ 68 w 248"/>
              <a:gd name="T73" fmla="*/ 56 h 56"/>
              <a:gd name="T74" fmla="*/ 56 w 248"/>
              <a:gd name="T75" fmla="*/ 56 h 56"/>
              <a:gd name="T76" fmla="*/ 44 w 248"/>
              <a:gd name="T77" fmla="*/ 56 h 56"/>
              <a:gd name="T78" fmla="*/ 36 w 248"/>
              <a:gd name="T79" fmla="*/ 56 h 56"/>
              <a:gd name="T80" fmla="*/ 32 w 248"/>
              <a:gd name="T81" fmla="*/ 56 h 56"/>
              <a:gd name="T82" fmla="*/ 24 w 248"/>
              <a:gd name="T83" fmla="*/ 52 h 56"/>
              <a:gd name="T84" fmla="*/ 12 w 248"/>
              <a:gd name="T85" fmla="*/ 48 h 56"/>
              <a:gd name="T86" fmla="*/ 4 w 248"/>
              <a:gd name="T87" fmla="*/ 40 h 56"/>
              <a:gd name="T88" fmla="*/ 0 w 248"/>
              <a:gd name="T89" fmla="*/ 32 h 56"/>
              <a:gd name="T90" fmla="*/ 0 w 248"/>
              <a:gd name="T91" fmla="*/ 32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248" h="56">
                <a:moveTo>
                  <a:pt x="0" y="32"/>
                </a:moveTo>
                <a:lnTo>
                  <a:pt x="20" y="28"/>
                </a:lnTo>
                <a:lnTo>
                  <a:pt x="40" y="24"/>
                </a:lnTo>
                <a:lnTo>
                  <a:pt x="60" y="20"/>
                </a:lnTo>
                <a:lnTo>
                  <a:pt x="76" y="16"/>
                </a:lnTo>
                <a:lnTo>
                  <a:pt x="92" y="16"/>
                </a:lnTo>
                <a:lnTo>
                  <a:pt x="108" y="12"/>
                </a:lnTo>
                <a:lnTo>
                  <a:pt x="124" y="12"/>
                </a:lnTo>
                <a:lnTo>
                  <a:pt x="136" y="8"/>
                </a:lnTo>
                <a:lnTo>
                  <a:pt x="148" y="8"/>
                </a:lnTo>
                <a:lnTo>
                  <a:pt x="160" y="4"/>
                </a:lnTo>
                <a:lnTo>
                  <a:pt x="168" y="4"/>
                </a:lnTo>
                <a:lnTo>
                  <a:pt x="180" y="4"/>
                </a:lnTo>
                <a:lnTo>
                  <a:pt x="184" y="4"/>
                </a:lnTo>
                <a:lnTo>
                  <a:pt x="192" y="0"/>
                </a:lnTo>
                <a:lnTo>
                  <a:pt x="196" y="0"/>
                </a:lnTo>
                <a:lnTo>
                  <a:pt x="200" y="0"/>
                </a:lnTo>
                <a:lnTo>
                  <a:pt x="212" y="0"/>
                </a:lnTo>
                <a:lnTo>
                  <a:pt x="224" y="4"/>
                </a:lnTo>
                <a:lnTo>
                  <a:pt x="232" y="4"/>
                </a:lnTo>
                <a:lnTo>
                  <a:pt x="240" y="4"/>
                </a:lnTo>
                <a:lnTo>
                  <a:pt x="244" y="8"/>
                </a:lnTo>
                <a:lnTo>
                  <a:pt x="248" y="12"/>
                </a:lnTo>
                <a:lnTo>
                  <a:pt x="248" y="16"/>
                </a:lnTo>
                <a:lnTo>
                  <a:pt x="244" y="20"/>
                </a:lnTo>
                <a:lnTo>
                  <a:pt x="240" y="24"/>
                </a:lnTo>
                <a:lnTo>
                  <a:pt x="232" y="28"/>
                </a:lnTo>
                <a:lnTo>
                  <a:pt x="224" y="28"/>
                </a:lnTo>
                <a:lnTo>
                  <a:pt x="212" y="32"/>
                </a:lnTo>
                <a:lnTo>
                  <a:pt x="200" y="36"/>
                </a:lnTo>
                <a:lnTo>
                  <a:pt x="184" y="40"/>
                </a:lnTo>
                <a:lnTo>
                  <a:pt x="164" y="40"/>
                </a:lnTo>
                <a:lnTo>
                  <a:pt x="144" y="44"/>
                </a:lnTo>
                <a:lnTo>
                  <a:pt x="120" y="48"/>
                </a:lnTo>
                <a:lnTo>
                  <a:pt x="100" y="52"/>
                </a:lnTo>
                <a:lnTo>
                  <a:pt x="84" y="52"/>
                </a:lnTo>
                <a:lnTo>
                  <a:pt x="68" y="56"/>
                </a:lnTo>
                <a:lnTo>
                  <a:pt x="56" y="56"/>
                </a:lnTo>
                <a:lnTo>
                  <a:pt x="44" y="56"/>
                </a:lnTo>
                <a:lnTo>
                  <a:pt x="36" y="56"/>
                </a:lnTo>
                <a:lnTo>
                  <a:pt x="32" y="56"/>
                </a:lnTo>
                <a:lnTo>
                  <a:pt x="24" y="52"/>
                </a:lnTo>
                <a:lnTo>
                  <a:pt x="12" y="48"/>
                </a:lnTo>
                <a:lnTo>
                  <a:pt x="4" y="40"/>
                </a:lnTo>
                <a:lnTo>
                  <a:pt x="0" y="32"/>
                </a:lnTo>
                <a:lnTo>
                  <a:pt x="0" y="32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0" name="Freeform 545">
            <a:extLst>
              <a:ext uri="{FF2B5EF4-FFF2-40B4-BE49-F238E27FC236}">
                <a16:creationId xmlns:a16="http://schemas.microsoft.com/office/drawing/2014/main" id="{FEB292C7-B18C-4C04-B618-FC54A75B5D48}"/>
              </a:ext>
            </a:extLst>
          </p:cNvPr>
          <p:cNvSpPr>
            <a:spLocks/>
          </p:cNvSpPr>
          <p:nvPr/>
        </p:nvSpPr>
        <p:spPr bwMode="auto">
          <a:xfrm>
            <a:off x="3791772" y="4857161"/>
            <a:ext cx="872437" cy="263826"/>
          </a:xfrm>
          <a:custGeom>
            <a:avLst/>
            <a:gdLst>
              <a:gd name="T0" fmla="*/ 192 w 224"/>
              <a:gd name="T1" fmla="*/ 32 h 56"/>
              <a:gd name="T2" fmla="*/ 172 w 224"/>
              <a:gd name="T3" fmla="*/ 36 h 56"/>
              <a:gd name="T4" fmla="*/ 152 w 224"/>
              <a:gd name="T5" fmla="*/ 40 h 56"/>
              <a:gd name="T6" fmla="*/ 128 w 224"/>
              <a:gd name="T7" fmla="*/ 44 h 56"/>
              <a:gd name="T8" fmla="*/ 100 w 224"/>
              <a:gd name="T9" fmla="*/ 48 h 56"/>
              <a:gd name="T10" fmla="*/ 88 w 224"/>
              <a:gd name="T11" fmla="*/ 48 h 56"/>
              <a:gd name="T12" fmla="*/ 76 w 224"/>
              <a:gd name="T13" fmla="*/ 52 h 56"/>
              <a:gd name="T14" fmla="*/ 64 w 224"/>
              <a:gd name="T15" fmla="*/ 52 h 56"/>
              <a:gd name="T16" fmla="*/ 56 w 224"/>
              <a:gd name="T17" fmla="*/ 52 h 56"/>
              <a:gd name="T18" fmla="*/ 48 w 224"/>
              <a:gd name="T19" fmla="*/ 52 h 56"/>
              <a:gd name="T20" fmla="*/ 40 w 224"/>
              <a:gd name="T21" fmla="*/ 52 h 56"/>
              <a:gd name="T22" fmla="*/ 36 w 224"/>
              <a:gd name="T23" fmla="*/ 52 h 56"/>
              <a:gd name="T24" fmla="*/ 36 w 224"/>
              <a:gd name="T25" fmla="*/ 56 h 56"/>
              <a:gd name="T26" fmla="*/ 32 w 224"/>
              <a:gd name="T27" fmla="*/ 52 h 56"/>
              <a:gd name="T28" fmla="*/ 28 w 224"/>
              <a:gd name="T29" fmla="*/ 52 h 56"/>
              <a:gd name="T30" fmla="*/ 20 w 224"/>
              <a:gd name="T31" fmla="*/ 52 h 56"/>
              <a:gd name="T32" fmla="*/ 16 w 224"/>
              <a:gd name="T33" fmla="*/ 48 h 56"/>
              <a:gd name="T34" fmla="*/ 8 w 224"/>
              <a:gd name="T35" fmla="*/ 48 h 56"/>
              <a:gd name="T36" fmla="*/ 4 w 224"/>
              <a:gd name="T37" fmla="*/ 44 h 56"/>
              <a:gd name="T38" fmla="*/ 0 w 224"/>
              <a:gd name="T39" fmla="*/ 40 h 56"/>
              <a:gd name="T40" fmla="*/ 0 w 224"/>
              <a:gd name="T41" fmla="*/ 32 h 56"/>
              <a:gd name="T42" fmla="*/ 28 w 224"/>
              <a:gd name="T43" fmla="*/ 28 h 56"/>
              <a:gd name="T44" fmla="*/ 56 w 224"/>
              <a:gd name="T45" fmla="*/ 24 h 56"/>
              <a:gd name="T46" fmla="*/ 84 w 224"/>
              <a:gd name="T47" fmla="*/ 20 h 56"/>
              <a:gd name="T48" fmla="*/ 112 w 224"/>
              <a:gd name="T49" fmla="*/ 12 h 56"/>
              <a:gd name="T50" fmla="*/ 124 w 224"/>
              <a:gd name="T51" fmla="*/ 12 h 56"/>
              <a:gd name="T52" fmla="*/ 136 w 224"/>
              <a:gd name="T53" fmla="*/ 8 h 56"/>
              <a:gd name="T54" fmla="*/ 148 w 224"/>
              <a:gd name="T55" fmla="*/ 4 h 56"/>
              <a:gd name="T56" fmla="*/ 156 w 224"/>
              <a:gd name="T57" fmla="*/ 4 h 56"/>
              <a:gd name="T58" fmla="*/ 164 w 224"/>
              <a:gd name="T59" fmla="*/ 4 h 56"/>
              <a:gd name="T60" fmla="*/ 172 w 224"/>
              <a:gd name="T61" fmla="*/ 0 h 56"/>
              <a:gd name="T62" fmla="*/ 180 w 224"/>
              <a:gd name="T63" fmla="*/ 0 h 56"/>
              <a:gd name="T64" fmla="*/ 184 w 224"/>
              <a:gd name="T65" fmla="*/ 0 h 56"/>
              <a:gd name="T66" fmla="*/ 196 w 224"/>
              <a:gd name="T67" fmla="*/ 4 h 56"/>
              <a:gd name="T68" fmla="*/ 208 w 224"/>
              <a:gd name="T69" fmla="*/ 4 h 56"/>
              <a:gd name="T70" fmla="*/ 216 w 224"/>
              <a:gd name="T71" fmla="*/ 8 h 56"/>
              <a:gd name="T72" fmla="*/ 220 w 224"/>
              <a:gd name="T73" fmla="*/ 12 h 56"/>
              <a:gd name="T74" fmla="*/ 224 w 224"/>
              <a:gd name="T75" fmla="*/ 12 h 56"/>
              <a:gd name="T76" fmla="*/ 224 w 224"/>
              <a:gd name="T77" fmla="*/ 16 h 56"/>
              <a:gd name="T78" fmla="*/ 224 w 224"/>
              <a:gd name="T79" fmla="*/ 20 h 56"/>
              <a:gd name="T80" fmla="*/ 220 w 224"/>
              <a:gd name="T81" fmla="*/ 24 h 56"/>
              <a:gd name="T82" fmla="*/ 220 w 224"/>
              <a:gd name="T83" fmla="*/ 24 h 56"/>
              <a:gd name="T84" fmla="*/ 216 w 224"/>
              <a:gd name="T85" fmla="*/ 28 h 56"/>
              <a:gd name="T86" fmla="*/ 204 w 224"/>
              <a:gd name="T87" fmla="*/ 28 h 56"/>
              <a:gd name="T88" fmla="*/ 192 w 224"/>
              <a:gd name="T89" fmla="*/ 32 h 56"/>
              <a:gd name="T90" fmla="*/ 192 w 224"/>
              <a:gd name="T91" fmla="*/ 32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224" h="56">
                <a:moveTo>
                  <a:pt x="192" y="32"/>
                </a:moveTo>
                <a:lnTo>
                  <a:pt x="172" y="36"/>
                </a:lnTo>
                <a:lnTo>
                  <a:pt x="152" y="40"/>
                </a:lnTo>
                <a:lnTo>
                  <a:pt x="128" y="44"/>
                </a:lnTo>
                <a:lnTo>
                  <a:pt x="100" y="48"/>
                </a:lnTo>
                <a:lnTo>
                  <a:pt x="88" y="48"/>
                </a:lnTo>
                <a:lnTo>
                  <a:pt x="76" y="52"/>
                </a:lnTo>
                <a:lnTo>
                  <a:pt x="64" y="52"/>
                </a:lnTo>
                <a:lnTo>
                  <a:pt x="56" y="52"/>
                </a:lnTo>
                <a:lnTo>
                  <a:pt x="48" y="52"/>
                </a:lnTo>
                <a:lnTo>
                  <a:pt x="40" y="52"/>
                </a:lnTo>
                <a:lnTo>
                  <a:pt x="36" y="52"/>
                </a:lnTo>
                <a:lnTo>
                  <a:pt x="36" y="56"/>
                </a:lnTo>
                <a:lnTo>
                  <a:pt x="32" y="52"/>
                </a:lnTo>
                <a:lnTo>
                  <a:pt x="28" y="52"/>
                </a:lnTo>
                <a:lnTo>
                  <a:pt x="20" y="52"/>
                </a:lnTo>
                <a:lnTo>
                  <a:pt x="16" y="48"/>
                </a:lnTo>
                <a:lnTo>
                  <a:pt x="8" y="48"/>
                </a:lnTo>
                <a:lnTo>
                  <a:pt x="4" y="44"/>
                </a:lnTo>
                <a:lnTo>
                  <a:pt x="0" y="40"/>
                </a:lnTo>
                <a:lnTo>
                  <a:pt x="0" y="32"/>
                </a:lnTo>
                <a:lnTo>
                  <a:pt x="28" y="28"/>
                </a:lnTo>
                <a:lnTo>
                  <a:pt x="56" y="24"/>
                </a:lnTo>
                <a:lnTo>
                  <a:pt x="84" y="20"/>
                </a:lnTo>
                <a:lnTo>
                  <a:pt x="112" y="12"/>
                </a:lnTo>
                <a:lnTo>
                  <a:pt x="124" y="12"/>
                </a:lnTo>
                <a:lnTo>
                  <a:pt x="136" y="8"/>
                </a:lnTo>
                <a:lnTo>
                  <a:pt x="148" y="4"/>
                </a:lnTo>
                <a:lnTo>
                  <a:pt x="156" y="4"/>
                </a:lnTo>
                <a:lnTo>
                  <a:pt x="164" y="4"/>
                </a:lnTo>
                <a:lnTo>
                  <a:pt x="172" y="0"/>
                </a:lnTo>
                <a:lnTo>
                  <a:pt x="180" y="0"/>
                </a:lnTo>
                <a:lnTo>
                  <a:pt x="184" y="0"/>
                </a:lnTo>
                <a:lnTo>
                  <a:pt x="196" y="4"/>
                </a:lnTo>
                <a:lnTo>
                  <a:pt x="208" y="4"/>
                </a:lnTo>
                <a:lnTo>
                  <a:pt x="216" y="8"/>
                </a:lnTo>
                <a:lnTo>
                  <a:pt x="220" y="12"/>
                </a:lnTo>
                <a:lnTo>
                  <a:pt x="224" y="12"/>
                </a:lnTo>
                <a:lnTo>
                  <a:pt x="224" y="16"/>
                </a:lnTo>
                <a:lnTo>
                  <a:pt x="224" y="20"/>
                </a:lnTo>
                <a:lnTo>
                  <a:pt x="220" y="24"/>
                </a:lnTo>
                <a:lnTo>
                  <a:pt x="220" y="24"/>
                </a:lnTo>
                <a:lnTo>
                  <a:pt x="216" y="28"/>
                </a:lnTo>
                <a:lnTo>
                  <a:pt x="204" y="28"/>
                </a:lnTo>
                <a:lnTo>
                  <a:pt x="192" y="32"/>
                </a:lnTo>
                <a:lnTo>
                  <a:pt x="192" y="32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1" name="Freeform 546">
            <a:extLst>
              <a:ext uri="{FF2B5EF4-FFF2-40B4-BE49-F238E27FC236}">
                <a16:creationId xmlns:a16="http://schemas.microsoft.com/office/drawing/2014/main" id="{BD2F5473-35B5-44EC-A937-EE562EDBE9DD}"/>
              </a:ext>
            </a:extLst>
          </p:cNvPr>
          <p:cNvSpPr>
            <a:spLocks/>
          </p:cNvSpPr>
          <p:nvPr/>
        </p:nvSpPr>
        <p:spPr bwMode="auto">
          <a:xfrm>
            <a:off x="4430520" y="5064453"/>
            <a:ext cx="358322" cy="282671"/>
          </a:xfrm>
          <a:custGeom>
            <a:avLst/>
            <a:gdLst>
              <a:gd name="T0" fmla="*/ 64 w 92"/>
              <a:gd name="T1" fmla="*/ 12 h 60"/>
              <a:gd name="T2" fmla="*/ 76 w 92"/>
              <a:gd name="T3" fmla="*/ 20 h 60"/>
              <a:gd name="T4" fmla="*/ 84 w 92"/>
              <a:gd name="T5" fmla="*/ 24 h 60"/>
              <a:gd name="T6" fmla="*/ 88 w 92"/>
              <a:gd name="T7" fmla="*/ 32 h 60"/>
              <a:gd name="T8" fmla="*/ 92 w 92"/>
              <a:gd name="T9" fmla="*/ 40 h 60"/>
              <a:gd name="T10" fmla="*/ 88 w 92"/>
              <a:gd name="T11" fmla="*/ 48 h 60"/>
              <a:gd name="T12" fmla="*/ 88 w 92"/>
              <a:gd name="T13" fmla="*/ 52 h 60"/>
              <a:gd name="T14" fmla="*/ 80 w 92"/>
              <a:gd name="T15" fmla="*/ 56 h 60"/>
              <a:gd name="T16" fmla="*/ 72 w 92"/>
              <a:gd name="T17" fmla="*/ 60 h 60"/>
              <a:gd name="T18" fmla="*/ 64 w 92"/>
              <a:gd name="T19" fmla="*/ 56 h 60"/>
              <a:gd name="T20" fmla="*/ 52 w 92"/>
              <a:gd name="T21" fmla="*/ 52 h 60"/>
              <a:gd name="T22" fmla="*/ 44 w 92"/>
              <a:gd name="T23" fmla="*/ 48 h 60"/>
              <a:gd name="T24" fmla="*/ 28 w 92"/>
              <a:gd name="T25" fmla="*/ 40 h 60"/>
              <a:gd name="T26" fmla="*/ 24 w 92"/>
              <a:gd name="T27" fmla="*/ 36 h 60"/>
              <a:gd name="T28" fmla="*/ 16 w 92"/>
              <a:gd name="T29" fmla="*/ 32 h 60"/>
              <a:gd name="T30" fmla="*/ 12 w 92"/>
              <a:gd name="T31" fmla="*/ 28 h 60"/>
              <a:gd name="T32" fmla="*/ 8 w 92"/>
              <a:gd name="T33" fmla="*/ 24 h 60"/>
              <a:gd name="T34" fmla="*/ 0 w 92"/>
              <a:gd name="T35" fmla="*/ 20 h 60"/>
              <a:gd name="T36" fmla="*/ 0 w 92"/>
              <a:gd name="T37" fmla="*/ 12 h 60"/>
              <a:gd name="T38" fmla="*/ 0 w 92"/>
              <a:gd name="T39" fmla="*/ 8 h 60"/>
              <a:gd name="T40" fmla="*/ 4 w 92"/>
              <a:gd name="T41" fmla="*/ 4 h 60"/>
              <a:gd name="T42" fmla="*/ 8 w 92"/>
              <a:gd name="T43" fmla="*/ 4 h 60"/>
              <a:gd name="T44" fmla="*/ 20 w 92"/>
              <a:gd name="T45" fmla="*/ 0 h 60"/>
              <a:gd name="T46" fmla="*/ 28 w 92"/>
              <a:gd name="T47" fmla="*/ 0 h 60"/>
              <a:gd name="T48" fmla="*/ 40 w 92"/>
              <a:gd name="T49" fmla="*/ 4 h 60"/>
              <a:gd name="T50" fmla="*/ 52 w 92"/>
              <a:gd name="T51" fmla="*/ 8 h 60"/>
              <a:gd name="T52" fmla="*/ 64 w 92"/>
              <a:gd name="T53" fmla="*/ 12 h 60"/>
              <a:gd name="T54" fmla="*/ 64 w 92"/>
              <a:gd name="T55" fmla="*/ 12 h 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92" h="60">
                <a:moveTo>
                  <a:pt x="64" y="12"/>
                </a:moveTo>
                <a:lnTo>
                  <a:pt x="76" y="20"/>
                </a:lnTo>
                <a:lnTo>
                  <a:pt x="84" y="24"/>
                </a:lnTo>
                <a:lnTo>
                  <a:pt x="88" y="32"/>
                </a:lnTo>
                <a:lnTo>
                  <a:pt x="92" y="40"/>
                </a:lnTo>
                <a:lnTo>
                  <a:pt x="88" y="48"/>
                </a:lnTo>
                <a:lnTo>
                  <a:pt x="88" y="52"/>
                </a:lnTo>
                <a:lnTo>
                  <a:pt x="80" y="56"/>
                </a:lnTo>
                <a:lnTo>
                  <a:pt x="72" y="60"/>
                </a:lnTo>
                <a:lnTo>
                  <a:pt x="64" y="56"/>
                </a:lnTo>
                <a:lnTo>
                  <a:pt x="52" y="52"/>
                </a:lnTo>
                <a:lnTo>
                  <a:pt x="44" y="48"/>
                </a:lnTo>
                <a:lnTo>
                  <a:pt x="28" y="40"/>
                </a:lnTo>
                <a:lnTo>
                  <a:pt x="24" y="36"/>
                </a:lnTo>
                <a:lnTo>
                  <a:pt x="16" y="32"/>
                </a:lnTo>
                <a:lnTo>
                  <a:pt x="12" y="28"/>
                </a:lnTo>
                <a:lnTo>
                  <a:pt x="8" y="24"/>
                </a:lnTo>
                <a:lnTo>
                  <a:pt x="0" y="20"/>
                </a:lnTo>
                <a:lnTo>
                  <a:pt x="0" y="12"/>
                </a:lnTo>
                <a:lnTo>
                  <a:pt x="0" y="8"/>
                </a:lnTo>
                <a:lnTo>
                  <a:pt x="4" y="4"/>
                </a:lnTo>
                <a:lnTo>
                  <a:pt x="8" y="4"/>
                </a:lnTo>
                <a:lnTo>
                  <a:pt x="20" y="0"/>
                </a:lnTo>
                <a:lnTo>
                  <a:pt x="28" y="0"/>
                </a:lnTo>
                <a:lnTo>
                  <a:pt x="40" y="4"/>
                </a:lnTo>
                <a:lnTo>
                  <a:pt x="52" y="8"/>
                </a:lnTo>
                <a:lnTo>
                  <a:pt x="64" y="12"/>
                </a:lnTo>
                <a:lnTo>
                  <a:pt x="64" y="12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0" name="Freeform 547">
            <a:extLst>
              <a:ext uri="{FF2B5EF4-FFF2-40B4-BE49-F238E27FC236}">
                <a16:creationId xmlns:a16="http://schemas.microsoft.com/office/drawing/2014/main" id="{1412B201-4FFC-47A3-BB06-223F398356C3}"/>
              </a:ext>
            </a:extLst>
          </p:cNvPr>
          <p:cNvSpPr>
            <a:spLocks/>
          </p:cNvSpPr>
          <p:nvPr/>
        </p:nvSpPr>
        <p:spPr bwMode="auto">
          <a:xfrm>
            <a:off x="4134515" y="4593335"/>
            <a:ext cx="124634" cy="904547"/>
          </a:xfrm>
          <a:custGeom>
            <a:avLst/>
            <a:gdLst>
              <a:gd name="T0" fmla="*/ 0 w 32"/>
              <a:gd name="T1" fmla="*/ 0 h 192"/>
              <a:gd name="T2" fmla="*/ 4 w 32"/>
              <a:gd name="T3" fmla="*/ 4 h 192"/>
              <a:gd name="T4" fmla="*/ 8 w 32"/>
              <a:gd name="T5" fmla="*/ 8 h 192"/>
              <a:gd name="T6" fmla="*/ 12 w 32"/>
              <a:gd name="T7" fmla="*/ 8 h 192"/>
              <a:gd name="T8" fmla="*/ 16 w 32"/>
              <a:gd name="T9" fmla="*/ 12 h 192"/>
              <a:gd name="T10" fmla="*/ 20 w 32"/>
              <a:gd name="T11" fmla="*/ 12 h 192"/>
              <a:gd name="T12" fmla="*/ 24 w 32"/>
              <a:gd name="T13" fmla="*/ 16 h 192"/>
              <a:gd name="T14" fmla="*/ 28 w 32"/>
              <a:gd name="T15" fmla="*/ 24 h 192"/>
              <a:gd name="T16" fmla="*/ 32 w 32"/>
              <a:gd name="T17" fmla="*/ 28 h 192"/>
              <a:gd name="T18" fmla="*/ 32 w 32"/>
              <a:gd name="T19" fmla="*/ 32 h 192"/>
              <a:gd name="T20" fmla="*/ 32 w 32"/>
              <a:gd name="T21" fmla="*/ 40 h 192"/>
              <a:gd name="T22" fmla="*/ 28 w 32"/>
              <a:gd name="T23" fmla="*/ 44 h 192"/>
              <a:gd name="T24" fmla="*/ 28 w 32"/>
              <a:gd name="T25" fmla="*/ 48 h 192"/>
              <a:gd name="T26" fmla="*/ 28 w 32"/>
              <a:gd name="T27" fmla="*/ 56 h 192"/>
              <a:gd name="T28" fmla="*/ 28 w 32"/>
              <a:gd name="T29" fmla="*/ 72 h 192"/>
              <a:gd name="T30" fmla="*/ 24 w 32"/>
              <a:gd name="T31" fmla="*/ 88 h 192"/>
              <a:gd name="T32" fmla="*/ 24 w 32"/>
              <a:gd name="T33" fmla="*/ 108 h 192"/>
              <a:gd name="T34" fmla="*/ 24 w 32"/>
              <a:gd name="T35" fmla="*/ 132 h 192"/>
              <a:gd name="T36" fmla="*/ 24 w 32"/>
              <a:gd name="T37" fmla="*/ 160 h 192"/>
              <a:gd name="T38" fmla="*/ 24 w 32"/>
              <a:gd name="T39" fmla="*/ 192 h 192"/>
              <a:gd name="T40" fmla="*/ 8 w 32"/>
              <a:gd name="T41" fmla="*/ 192 h 192"/>
              <a:gd name="T42" fmla="*/ 8 w 32"/>
              <a:gd name="T43" fmla="*/ 160 h 192"/>
              <a:gd name="T44" fmla="*/ 8 w 32"/>
              <a:gd name="T45" fmla="*/ 132 h 192"/>
              <a:gd name="T46" fmla="*/ 8 w 32"/>
              <a:gd name="T47" fmla="*/ 104 h 192"/>
              <a:gd name="T48" fmla="*/ 8 w 32"/>
              <a:gd name="T49" fmla="*/ 80 h 192"/>
              <a:gd name="T50" fmla="*/ 4 w 32"/>
              <a:gd name="T51" fmla="*/ 56 h 192"/>
              <a:gd name="T52" fmla="*/ 4 w 32"/>
              <a:gd name="T53" fmla="*/ 36 h 192"/>
              <a:gd name="T54" fmla="*/ 4 w 32"/>
              <a:gd name="T55" fmla="*/ 16 h 192"/>
              <a:gd name="T56" fmla="*/ 0 w 32"/>
              <a:gd name="T57" fmla="*/ 0 h 192"/>
              <a:gd name="T58" fmla="*/ 0 w 32"/>
              <a:gd name="T59" fmla="*/ 0 h 1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32" h="192">
                <a:moveTo>
                  <a:pt x="0" y="0"/>
                </a:moveTo>
                <a:lnTo>
                  <a:pt x="4" y="4"/>
                </a:lnTo>
                <a:lnTo>
                  <a:pt x="8" y="8"/>
                </a:lnTo>
                <a:lnTo>
                  <a:pt x="12" y="8"/>
                </a:lnTo>
                <a:lnTo>
                  <a:pt x="16" y="12"/>
                </a:lnTo>
                <a:lnTo>
                  <a:pt x="20" y="12"/>
                </a:lnTo>
                <a:lnTo>
                  <a:pt x="24" y="16"/>
                </a:lnTo>
                <a:lnTo>
                  <a:pt x="28" y="24"/>
                </a:lnTo>
                <a:lnTo>
                  <a:pt x="32" y="28"/>
                </a:lnTo>
                <a:lnTo>
                  <a:pt x="32" y="32"/>
                </a:lnTo>
                <a:lnTo>
                  <a:pt x="32" y="40"/>
                </a:lnTo>
                <a:lnTo>
                  <a:pt x="28" y="44"/>
                </a:lnTo>
                <a:lnTo>
                  <a:pt x="28" y="48"/>
                </a:lnTo>
                <a:lnTo>
                  <a:pt x="28" y="56"/>
                </a:lnTo>
                <a:lnTo>
                  <a:pt x="28" y="72"/>
                </a:lnTo>
                <a:lnTo>
                  <a:pt x="24" y="88"/>
                </a:lnTo>
                <a:lnTo>
                  <a:pt x="24" y="108"/>
                </a:lnTo>
                <a:lnTo>
                  <a:pt x="24" y="132"/>
                </a:lnTo>
                <a:lnTo>
                  <a:pt x="24" y="160"/>
                </a:lnTo>
                <a:lnTo>
                  <a:pt x="24" y="192"/>
                </a:lnTo>
                <a:lnTo>
                  <a:pt x="8" y="192"/>
                </a:lnTo>
                <a:lnTo>
                  <a:pt x="8" y="160"/>
                </a:lnTo>
                <a:lnTo>
                  <a:pt x="8" y="132"/>
                </a:lnTo>
                <a:lnTo>
                  <a:pt x="8" y="104"/>
                </a:lnTo>
                <a:lnTo>
                  <a:pt x="8" y="80"/>
                </a:lnTo>
                <a:lnTo>
                  <a:pt x="4" y="56"/>
                </a:lnTo>
                <a:lnTo>
                  <a:pt x="4" y="36"/>
                </a:lnTo>
                <a:lnTo>
                  <a:pt x="4" y="16"/>
                </a:lnTo>
                <a:lnTo>
                  <a:pt x="0" y="0"/>
                </a:lnTo>
                <a:lnTo>
                  <a:pt x="0" y="0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1" name="Freeform 548">
            <a:extLst>
              <a:ext uri="{FF2B5EF4-FFF2-40B4-BE49-F238E27FC236}">
                <a16:creationId xmlns:a16="http://schemas.microsoft.com/office/drawing/2014/main" id="{C5ED5C89-8F9D-4750-9E29-3D49F2246940}"/>
              </a:ext>
            </a:extLst>
          </p:cNvPr>
          <p:cNvSpPr>
            <a:spLocks/>
          </p:cNvSpPr>
          <p:nvPr/>
        </p:nvSpPr>
        <p:spPr bwMode="auto">
          <a:xfrm>
            <a:off x="3573662" y="5365969"/>
            <a:ext cx="1355393" cy="282671"/>
          </a:xfrm>
          <a:custGeom>
            <a:avLst/>
            <a:gdLst>
              <a:gd name="T0" fmla="*/ 16 w 348"/>
              <a:gd name="T1" fmla="*/ 52 h 60"/>
              <a:gd name="T2" fmla="*/ 8 w 348"/>
              <a:gd name="T3" fmla="*/ 48 h 60"/>
              <a:gd name="T4" fmla="*/ 4 w 348"/>
              <a:gd name="T5" fmla="*/ 44 h 60"/>
              <a:gd name="T6" fmla="*/ 4 w 348"/>
              <a:gd name="T7" fmla="*/ 36 h 60"/>
              <a:gd name="T8" fmla="*/ 0 w 348"/>
              <a:gd name="T9" fmla="*/ 32 h 60"/>
              <a:gd name="T10" fmla="*/ 20 w 348"/>
              <a:gd name="T11" fmla="*/ 32 h 60"/>
              <a:gd name="T12" fmla="*/ 36 w 348"/>
              <a:gd name="T13" fmla="*/ 28 h 60"/>
              <a:gd name="T14" fmla="*/ 56 w 348"/>
              <a:gd name="T15" fmla="*/ 28 h 60"/>
              <a:gd name="T16" fmla="*/ 76 w 348"/>
              <a:gd name="T17" fmla="*/ 24 h 60"/>
              <a:gd name="T18" fmla="*/ 100 w 348"/>
              <a:gd name="T19" fmla="*/ 24 h 60"/>
              <a:gd name="T20" fmla="*/ 120 w 348"/>
              <a:gd name="T21" fmla="*/ 20 h 60"/>
              <a:gd name="T22" fmla="*/ 172 w 348"/>
              <a:gd name="T23" fmla="*/ 12 h 60"/>
              <a:gd name="T24" fmla="*/ 196 w 348"/>
              <a:gd name="T25" fmla="*/ 12 h 60"/>
              <a:gd name="T26" fmla="*/ 216 w 348"/>
              <a:gd name="T27" fmla="*/ 8 h 60"/>
              <a:gd name="T28" fmla="*/ 236 w 348"/>
              <a:gd name="T29" fmla="*/ 8 h 60"/>
              <a:gd name="T30" fmla="*/ 252 w 348"/>
              <a:gd name="T31" fmla="*/ 4 h 60"/>
              <a:gd name="T32" fmla="*/ 264 w 348"/>
              <a:gd name="T33" fmla="*/ 4 h 60"/>
              <a:gd name="T34" fmla="*/ 276 w 348"/>
              <a:gd name="T35" fmla="*/ 4 h 60"/>
              <a:gd name="T36" fmla="*/ 284 w 348"/>
              <a:gd name="T37" fmla="*/ 0 h 60"/>
              <a:gd name="T38" fmla="*/ 292 w 348"/>
              <a:gd name="T39" fmla="*/ 0 h 60"/>
              <a:gd name="T40" fmla="*/ 300 w 348"/>
              <a:gd name="T41" fmla="*/ 4 h 60"/>
              <a:gd name="T42" fmla="*/ 312 w 348"/>
              <a:gd name="T43" fmla="*/ 4 h 60"/>
              <a:gd name="T44" fmla="*/ 320 w 348"/>
              <a:gd name="T45" fmla="*/ 8 h 60"/>
              <a:gd name="T46" fmla="*/ 332 w 348"/>
              <a:gd name="T47" fmla="*/ 12 h 60"/>
              <a:gd name="T48" fmla="*/ 340 w 348"/>
              <a:gd name="T49" fmla="*/ 16 h 60"/>
              <a:gd name="T50" fmla="*/ 344 w 348"/>
              <a:gd name="T51" fmla="*/ 20 h 60"/>
              <a:gd name="T52" fmla="*/ 348 w 348"/>
              <a:gd name="T53" fmla="*/ 28 h 60"/>
              <a:gd name="T54" fmla="*/ 348 w 348"/>
              <a:gd name="T55" fmla="*/ 32 h 60"/>
              <a:gd name="T56" fmla="*/ 348 w 348"/>
              <a:gd name="T57" fmla="*/ 36 h 60"/>
              <a:gd name="T58" fmla="*/ 344 w 348"/>
              <a:gd name="T59" fmla="*/ 36 h 60"/>
              <a:gd name="T60" fmla="*/ 340 w 348"/>
              <a:gd name="T61" fmla="*/ 40 h 60"/>
              <a:gd name="T62" fmla="*/ 328 w 348"/>
              <a:gd name="T63" fmla="*/ 40 h 60"/>
              <a:gd name="T64" fmla="*/ 320 w 348"/>
              <a:gd name="T65" fmla="*/ 40 h 60"/>
              <a:gd name="T66" fmla="*/ 304 w 348"/>
              <a:gd name="T67" fmla="*/ 44 h 60"/>
              <a:gd name="T68" fmla="*/ 292 w 348"/>
              <a:gd name="T69" fmla="*/ 44 h 60"/>
              <a:gd name="T70" fmla="*/ 272 w 348"/>
              <a:gd name="T71" fmla="*/ 44 h 60"/>
              <a:gd name="T72" fmla="*/ 236 w 348"/>
              <a:gd name="T73" fmla="*/ 44 h 60"/>
              <a:gd name="T74" fmla="*/ 200 w 348"/>
              <a:gd name="T75" fmla="*/ 44 h 60"/>
              <a:gd name="T76" fmla="*/ 168 w 348"/>
              <a:gd name="T77" fmla="*/ 48 h 60"/>
              <a:gd name="T78" fmla="*/ 132 w 348"/>
              <a:gd name="T79" fmla="*/ 52 h 60"/>
              <a:gd name="T80" fmla="*/ 116 w 348"/>
              <a:gd name="T81" fmla="*/ 52 h 60"/>
              <a:gd name="T82" fmla="*/ 104 w 348"/>
              <a:gd name="T83" fmla="*/ 56 h 60"/>
              <a:gd name="T84" fmla="*/ 88 w 348"/>
              <a:gd name="T85" fmla="*/ 56 h 60"/>
              <a:gd name="T86" fmla="*/ 80 w 348"/>
              <a:gd name="T87" fmla="*/ 56 h 60"/>
              <a:gd name="T88" fmla="*/ 68 w 348"/>
              <a:gd name="T89" fmla="*/ 60 h 60"/>
              <a:gd name="T90" fmla="*/ 60 w 348"/>
              <a:gd name="T91" fmla="*/ 60 h 60"/>
              <a:gd name="T92" fmla="*/ 52 w 348"/>
              <a:gd name="T93" fmla="*/ 60 h 60"/>
              <a:gd name="T94" fmla="*/ 48 w 348"/>
              <a:gd name="T95" fmla="*/ 60 h 60"/>
              <a:gd name="T96" fmla="*/ 32 w 348"/>
              <a:gd name="T97" fmla="*/ 56 h 60"/>
              <a:gd name="T98" fmla="*/ 24 w 348"/>
              <a:gd name="T99" fmla="*/ 56 h 60"/>
              <a:gd name="T100" fmla="*/ 16 w 348"/>
              <a:gd name="T101" fmla="*/ 52 h 60"/>
              <a:gd name="T102" fmla="*/ 16 w 348"/>
              <a:gd name="T103" fmla="*/ 52 h 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348" h="60">
                <a:moveTo>
                  <a:pt x="16" y="52"/>
                </a:moveTo>
                <a:lnTo>
                  <a:pt x="8" y="48"/>
                </a:lnTo>
                <a:lnTo>
                  <a:pt x="4" y="44"/>
                </a:lnTo>
                <a:lnTo>
                  <a:pt x="4" y="36"/>
                </a:lnTo>
                <a:lnTo>
                  <a:pt x="0" y="32"/>
                </a:lnTo>
                <a:lnTo>
                  <a:pt x="20" y="32"/>
                </a:lnTo>
                <a:lnTo>
                  <a:pt x="36" y="28"/>
                </a:lnTo>
                <a:lnTo>
                  <a:pt x="56" y="28"/>
                </a:lnTo>
                <a:lnTo>
                  <a:pt x="76" y="24"/>
                </a:lnTo>
                <a:lnTo>
                  <a:pt x="100" y="24"/>
                </a:lnTo>
                <a:lnTo>
                  <a:pt x="120" y="20"/>
                </a:lnTo>
                <a:lnTo>
                  <a:pt x="172" y="12"/>
                </a:lnTo>
                <a:lnTo>
                  <a:pt x="196" y="12"/>
                </a:lnTo>
                <a:lnTo>
                  <a:pt x="216" y="8"/>
                </a:lnTo>
                <a:lnTo>
                  <a:pt x="236" y="8"/>
                </a:lnTo>
                <a:lnTo>
                  <a:pt x="252" y="4"/>
                </a:lnTo>
                <a:lnTo>
                  <a:pt x="264" y="4"/>
                </a:lnTo>
                <a:lnTo>
                  <a:pt x="276" y="4"/>
                </a:lnTo>
                <a:lnTo>
                  <a:pt x="284" y="0"/>
                </a:lnTo>
                <a:lnTo>
                  <a:pt x="292" y="0"/>
                </a:lnTo>
                <a:lnTo>
                  <a:pt x="300" y="4"/>
                </a:lnTo>
                <a:lnTo>
                  <a:pt x="312" y="4"/>
                </a:lnTo>
                <a:lnTo>
                  <a:pt x="320" y="8"/>
                </a:lnTo>
                <a:lnTo>
                  <a:pt x="332" y="12"/>
                </a:lnTo>
                <a:lnTo>
                  <a:pt x="340" y="16"/>
                </a:lnTo>
                <a:lnTo>
                  <a:pt x="344" y="20"/>
                </a:lnTo>
                <a:lnTo>
                  <a:pt x="348" y="28"/>
                </a:lnTo>
                <a:lnTo>
                  <a:pt x="348" y="32"/>
                </a:lnTo>
                <a:lnTo>
                  <a:pt x="348" y="36"/>
                </a:lnTo>
                <a:lnTo>
                  <a:pt x="344" y="36"/>
                </a:lnTo>
                <a:lnTo>
                  <a:pt x="340" y="40"/>
                </a:lnTo>
                <a:lnTo>
                  <a:pt x="328" y="40"/>
                </a:lnTo>
                <a:lnTo>
                  <a:pt x="320" y="40"/>
                </a:lnTo>
                <a:lnTo>
                  <a:pt x="304" y="44"/>
                </a:lnTo>
                <a:lnTo>
                  <a:pt x="292" y="44"/>
                </a:lnTo>
                <a:lnTo>
                  <a:pt x="272" y="44"/>
                </a:lnTo>
                <a:lnTo>
                  <a:pt x="236" y="44"/>
                </a:lnTo>
                <a:lnTo>
                  <a:pt x="200" y="44"/>
                </a:lnTo>
                <a:lnTo>
                  <a:pt x="168" y="48"/>
                </a:lnTo>
                <a:lnTo>
                  <a:pt x="132" y="52"/>
                </a:lnTo>
                <a:lnTo>
                  <a:pt x="116" y="52"/>
                </a:lnTo>
                <a:lnTo>
                  <a:pt x="104" y="56"/>
                </a:lnTo>
                <a:lnTo>
                  <a:pt x="88" y="56"/>
                </a:lnTo>
                <a:lnTo>
                  <a:pt x="80" y="56"/>
                </a:lnTo>
                <a:lnTo>
                  <a:pt x="68" y="60"/>
                </a:lnTo>
                <a:lnTo>
                  <a:pt x="60" y="60"/>
                </a:lnTo>
                <a:lnTo>
                  <a:pt x="52" y="60"/>
                </a:lnTo>
                <a:lnTo>
                  <a:pt x="48" y="60"/>
                </a:lnTo>
                <a:lnTo>
                  <a:pt x="32" y="56"/>
                </a:lnTo>
                <a:lnTo>
                  <a:pt x="24" y="56"/>
                </a:lnTo>
                <a:lnTo>
                  <a:pt x="16" y="52"/>
                </a:lnTo>
                <a:lnTo>
                  <a:pt x="16" y="52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7" name="Freeform 549">
            <a:extLst>
              <a:ext uri="{FF2B5EF4-FFF2-40B4-BE49-F238E27FC236}">
                <a16:creationId xmlns:a16="http://schemas.microsoft.com/office/drawing/2014/main" id="{181B5605-5AE7-44F8-B95D-C68D65BE4DF0}"/>
              </a:ext>
            </a:extLst>
          </p:cNvPr>
          <p:cNvSpPr>
            <a:spLocks/>
          </p:cNvSpPr>
          <p:nvPr/>
        </p:nvSpPr>
        <p:spPr bwMode="auto">
          <a:xfrm>
            <a:off x="3371133" y="4009148"/>
            <a:ext cx="1900665" cy="2355592"/>
          </a:xfrm>
          <a:custGeom>
            <a:avLst/>
            <a:gdLst>
              <a:gd name="T0" fmla="*/ 340 w 488"/>
              <a:gd name="T1" fmla="*/ 16 h 500"/>
              <a:gd name="T2" fmla="*/ 364 w 488"/>
              <a:gd name="T3" fmla="*/ 12 h 500"/>
              <a:gd name="T4" fmla="*/ 384 w 488"/>
              <a:gd name="T5" fmla="*/ 0 h 500"/>
              <a:gd name="T6" fmla="*/ 400 w 488"/>
              <a:gd name="T7" fmla="*/ 0 h 500"/>
              <a:gd name="T8" fmla="*/ 432 w 488"/>
              <a:gd name="T9" fmla="*/ 12 h 500"/>
              <a:gd name="T10" fmla="*/ 460 w 488"/>
              <a:gd name="T11" fmla="*/ 24 h 500"/>
              <a:gd name="T12" fmla="*/ 480 w 488"/>
              <a:gd name="T13" fmla="*/ 36 h 500"/>
              <a:gd name="T14" fmla="*/ 488 w 488"/>
              <a:gd name="T15" fmla="*/ 44 h 500"/>
              <a:gd name="T16" fmla="*/ 488 w 488"/>
              <a:gd name="T17" fmla="*/ 56 h 500"/>
              <a:gd name="T18" fmla="*/ 476 w 488"/>
              <a:gd name="T19" fmla="*/ 68 h 500"/>
              <a:gd name="T20" fmla="*/ 472 w 488"/>
              <a:gd name="T21" fmla="*/ 100 h 500"/>
              <a:gd name="T22" fmla="*/ 472 w 488"/>
              <a:gd name="T23" fmla="*/ 136 h 500"/>
              <a:gd name="T24" fmla="*/ 476 w 488"/>
              <a:gd name="T25" fmla="*/ 192 h 500"/>
              <a:gd name="T26" fmla="*/ 480 w 488"/>
              <a:gd name="T27" fmla="*/ 268 h 500"/>
              <a:gd name="T28" fmla="*/ 480 w 488"/>
              <a:gd name="T29" fmla="*/ 332 h 500"/>
              <a:gd name="T30" fmla="*/ 484 w 488"/>
              <a:gd name="T31" fmla="*/ 380 h 500"/>
              <a:gd name="T32" fmla="*/ 480 w 488"/>
              <a:gd name="T33" fmla="*/ 432 h 500"/>
              <a:gd name="T34" fmla="*/ 456 w 488"/>
              <a:gd name="T35" fmla="*/ 480 h 500"/>
              <a:gd name="T36" fmla="*/ 440 w 488"/>
              <a:gd name="T37" fmla="*/ 496 h 500"/>
              <a:gd name="T38" fmla="*/ 424 w 488"/>
              <a:gd name="T39" fmla="*/ 500 h 500"/>
              <a:gd name="T40" fmla="*/ 412 w 488"/>
              <a:gd name="T41" fmla="*/ 476 h 500"/>
              <a:gd name="T42" fmla="*/ 388 w 488"/>
              <a:gd name="T43" fmla="*/ 436 h 500"/>
              <a:gd name="T44" fmla="*/ 360 w 488"/>
              <a:gd name="T45" fmla="*/ 404 h 500"/>
              <a:gd name="T46" fmla="*/ 360 w 488"/>
              <a:gd name="T47" fmla="*/ 388 h 500"/>
              <a:gd name="T48" fmla="*/ 384 w 488"/>
              <a:gd name="T49" fmla="*/ 388 h 500"/>
              <a:gd name="T50" fmla="*/ 408 w 488"/>
              <a:gd name="T51" fmla="*/ 396 h 500"/>
              <a:gd name="T52" fmla="*/ 420 w 488"/>
              <a:gd name="T53" fmla="*/ 392 h 500"/>
              <a:gd name="T54" fmla="*/ 424 w 488"/>
              <a:gd name="T55" fmla="*/ 368 h 500"/>
              <a:gd name="T56" fmla="*/ 428 w 488"/>
              <a:gd name="T57" fmla="*/ 340 h 500"/>
              <a:gd name="T58" fmla="*/ 428 w 488"/>
              <a:gd name="T59" fmla="*/ 296 h 500"/>
              <a:gd name="T60" fmla="*/ 424 w 488"/>
              <a:gd name="T61" fmla="*/ 236 h 500"/>
              <a:gd name="T62" fmla="*/ 420 w 488"/>
              <a:gd name="T63" fmla="*/ 180 h 500"/>
              <a:gd name="T64" fmla="*/ 420 w 488"/>
              <a:gd name="T65" fmla="*/ 136 h 500"/>
              <a:gd name="T66" fmla="*/ 412 w 488"/>
              <a:gd name="T67" fmla="*/ 88 h 500"/>
              <a:gd name="T68" fmla="*/ 400 w 488"/>
              <a:gd name="T69" fmla="*/ 60 h 500"/>
              <a:gd name="T70" fmla="*/ 388 w 488"/>
              <a:gd name="T71" fmla="*/ 48 h 500"/>
              <a:gd name="T72" fmla="*/ 376 w 488"/>
              <a:gd name="T73" fmla="*/ 48 h 500"/>
              <a:gd name="T74" fmla="*/ 348 w 488"/>
              <a:gd name="T75" fmla="*/ 52 h 500"/>
              <a:gd name="T76" fmla="*/ 292 w 488"/>
              <a:gd name="T77" fmla="*/ 56 h 500"/>
              <a:gd name="T78" fmla="*/ 180 w 488"/>
              <a:gd name="T79" fmla="*/ 68 h 500"/>
              <a:gd name="T80" fmla="*/ 48 w 488"/>
              <a:gd name="T81" fmla="*/ 76 h 500"/>
              <a:gd name="T82" fmla="*/ 24 w 488"/>
              <a:gd name="T83" fmla="*/ 48 h 500"/>
              <a:gd name="T84" fmla="*/ 104 w 488"/>
              <a:gd name="T85" fmla="*/ 40 h 500"/>
              <a:gd name="T86" fmla="*/ 192 w 488"/>
              <a:gd name="T87" fmla="*/ 32 h 500"/>
              <a:gd name="T88" fmla="*/ 320 w 488"/>
              <a:gd name="T89" fmla="*/ 20 h 5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488" h="500">
                <a:moveTo>
                  <a:pt x="320" y="20"/>
                </a:moveTo>
                <a:lnTo>
                  <a:pt x="332" y="16"/>
                </a:lnTo>
                <a:lnTo>
                  <a:pt x="340" y="16"/>
                </a:lnTo>
                <a:lnTo>
                  <a:pt x="348" y="16"/>
                </a:lnTo>
                <a:lnTo>
                  <a:pt x="356" y="12"/>
                </a:lnTo>
                <a:lnTo>
                  <a:pt x="364" y="12"/>
                </a:lnTo>
                <a:lnTo>
                  <a:pt x="368" y="8"/>
                </a:lnTo>
                <a:lnTo>
                  <a:pt x="376" y="4"/>
                </a:lnTo>
                <a:lnTo>
                  <a:pt x="384" y="0"/>
                </a:lnTo>
                <a:lnTo>
                  <a:pt x="388" y="0"/>
                </a:lnTo>
                <a:lnTo>
                  <a:pt x="396" y="0"/>
                </a:lnTo>
                <a:lnTo>
                  <a:pt x="400" y="0"/>
                </a:lnTo>
                <a:lnTo>
                  <a:pt x="408" y="0"/>
                </a:lnTo>
                <a:lnTo>
                  <a:pt x="420" y="4"/>
                </a:lnTo>
                <a:lnTo>
                  <a:pt x="432" y="12"/>
                </a:lnTo>
                <a:lnTo>
                  <a:pt x="440" y="16"/>
                </a:lnTo>
                <a:lnTo>
                  <a:pt x="452" y="20"/>
                </a:lnTo>
                <a:lnTo>
                  <a:pt x="460" y="24"/>
                </a:lnTo>
                <a:lnTo>
                  <a:pt x="468" y="28"/>
                </a:lnTo>
                <a:lnTo>
                  <a:pt x="476" y="32"/>
                </a:lnTo>
                <a:lnTo>
                  <a:pt x="480" y="36"/>
                </a:lnTo>
                <a:lnTo>
                  <a:pt x="484" y="40"/>
                </a:lnTo>
                <a:lnTo>
                  <a:pt x="488" y="40"/>
                </a:lnTo>
                <a:lnTo>
                  <a:pt x="488" y="44"/>
                </a:lnTo>
                <a:lnTo>
                  <a:pt x="488" y="48"/>
                </a:lnTo>
                <a:lnTo>
                  <a:pt x="488" y="52"/>
                </a:lnTo>
                <a:lnTo>
                  <a:pt x="488" y="56"/>
                </a:lnTo>
                <a:lnTo>
                  <a:pt x="484" y="60"/>
                </a:lnTo>
                <a:lnTo>
                  <a:pt x="480" y="60"/>
                </a:lnTo>
                <a:lnTo>
                  <a:pt x="476" y="68"/>
                </a:lnTo>
                <a:lnTo>
                  <a:pt x="472" y="76"/>
                </a:lnTo>
                <a:lnTo>
                  <a:pt x="472" y="88"/>
                </a:lnTo>
                <a:lnTo>
                  <a:pt x="472" y="100"/>
                </a:lnTo>
                <a:lnTo>
                  <a:pt x="472" y="108"/>
                </a:lnTo>
                <a:lnTo>
                  <a:pt x="472" y="120"/>
                </a:lnTo>
                <a:lnTo>
                  <a:pt x="472" y="136"/>
                </a:lnTo>
                <a:lnTo>
                  <a:pt x="472" y="152"/>
                </a:lnTo>
                <a:lnTo>
                  <a:pt x="476" y="172"/>
                </a:lnTo>
                <a:lnTo>
                  <a:pt x="476" y="192"/>
                </a:lnTo>
                <a:lnTo>
                  <a:pt x="476" y="216"/>
                </a:lnTo>
                <a:lnTo>
                  <a:pt x="476" y="240"/>
                </a:lnTo>
                <a:lnTo>
                  <a:pt x="480" y="268"/>
                </a:lnTo>
                <a:lnTo>
                  <a:pt x="480" y="292"/>
                </a:lnTo>
                <a:lnTo>
                  <a:pt x="480" y="312"/>
                </a:lnTo>
                <a:lnTo>
                  <a:pt x="480" y="332"/>
                </a:lnTo>
                <a:lnTo>
                  <a:pt x="480" y="352"/>
                </a:lnTo>
                <a:lnTo>
                  <a:pt x="484" y="368"/>
                </a:lnTo>
                <a:lnTo>
                  <a:pt x="484" y="380"/>
                </a:lnTo>
                <a:lnTo>
                  <a:pt x="484" y="392"/>
                </a:lnTo>
                <a:lnTo>
                  <a:pt x="480" y="412"/>
                </a:lnTo>
                <a:lnTo>
                  <a:pt x="480" y="432"/>
                </a:lnTo>
                <a:lnTo>
                  <a:pt x="472" y="448"/>
                </a:lnTo>
                <a:lnTo>
                  <a:pt x="464" y="468"/>
                </a:lnTo>
                <a:lnTo>
                  <a:pt x="456" y="480"/>
                </a:lnTo>
                <a:lnTo>
                  <a:pt x="448" y="492"/>
                </a:lnTo>
                <a:lnTo>
                  <a:pt x="444" y="496"/>
                </a:lnTo>
                <a:lnTo>
                  <a:pt x="440" y="496"/>
                </a:lnTo>
                <a:lnTo>
                  <a:pt x="436" y="500"/>
                </a:lnTo>
                <a:lnTo>
                  <a:pt x="432" y="500"/>
                </a:lnTo>
                <a:lnTo>
                  <a:pt x="424" y="500"/>
                </a:lnTo>
                <a:lnTo>
                  <a:pt x="416" y="496"/>
                </a:lnTo>
                <a:lnTo>
                  <a:pt x="412" y="488"/>
                </a:lnTo>
                <a:lnTo>
                  <a:pt x="412" y="476"/>
                </a:lnTo>
                <a:lnTo>
                  <a:pt x="408" y="464"/>
                </a:lnTo>
                <a:lnTo>
                  <a:pt x="400" y="452"/>
                </a:lnTo>
                <a:lnTo>
                  <a:pt x="388" y="436"/>
                </a:lnTo>
                <a:lnTo>
                  <a:pt x="376" y="424"/>
                </a:lnTo>
                <a:lnTo>
                  <a:pt x="368" y="416"/>
                </a:lnTo>
                <a:lnTo>
                  <a:pt x="360" y="404"/>
                </a:lnTo>
                <a:lnTo>
                  <a:pt x="356" y="396"/>
                </a:lnTo>
                <a:lnTo>
                  <a:pt x="356" y="392"/>
                </a:lnTo>
                <a:lnTo>
                  <a:pt x="360" y="388"/>
                </a:lnTo>
                <a:lnTo>
                  <a:pt x="368" y="384"/>
                </a:lnTo>
                <a:lnTo>
                  <a:pt x="376" y="388"/>
                </a:lnTo>
                <a:lnTo>
                  <a:pt x="384" y="388"/>
                </a:lnTo>
                <a:lnTo>
                  <a:pt x="388" y="392"/>
                </a:lnTo>
                <a:lnTo>
                  <a:pt x="400" y="396"/>
                </a:lnTo>
                <a:lnTo>
                  <a:pt x="408" y="396"/>
                </a:lnTo>
                <a:lnTo>
                  <a:pt x="416" y="396"/>
                </a:lnTo>
                <a:lnTo>
                  <a:pt x="420" y="396"/>
                </a:lnTo>
                <a:lnTo>
                  <a:pt x="420" y="392"/>
                </a:lnTo>
                <a:lnTo>
                  <a:pt x="420" y="388"/>
                </a:lnTo>
                <a:lnTo>
                  <a:pt x="424" y="380"/>
                </a:lnTo>
                <a:lnTo>
                  <a:pt x="424" y="368"/>
                </a:lnTo>
                <a:lnTo>
                  <a:pt x="424" y="360"/>
                </a:lnTo>
                <a:lnTo>
                  <a:pt x="428" y="352"/>
                </a:lnTo>
                <a:lnTo>
                  <a:pt x="428" y="340"/>
                </a:lnTo>
                <a:lnTo>
                  <a:pt x="428" y="328"/>
                </a:lnTo>
                <a:lnTo>
                  <a:pt x="428" y="312"/>
                </a:lnTo>
                <a:lnTo>
                  <a:pt x="428" y="296"/>
                </a:lnTo>
                <a:lnTo>
                  <a:pt x="424" y="276"/>
                </a:lnTo>
                <a:lnTo>
                  <a:pt x="424" y="256"/>
                </a:lnTo>
                <a:lnTo>
                  <a:pt x="424" y="236"/>
                </a:lnTo>
                <a:lnTo>
                  <a:pt x="424" y="216"/>
                </a:lnTo>
                <a:lnTo>
                  <a:pt x="424" y="196"/>
                </a:lnTo>
                <a:lnTo>
                  <a:pt x="420" y="180"/>
                </a:lnTo>
                <a:lnTo>
                  <a:pt x="420" y="164"/>
                </a:lnTo>
                <a:lnTo>
                  <a:pt x="420" y="148"/>
                </a:lnTo>
                <a:lnTo>
                  <a:pt x="420" y="136"/>
                </a:lnTo>
                <a:lnTo>
                  <a:pt x="420" y="124"/>
                </a:lnTo>
                <a:lnTo>
                  <a:pt x="416" y="108"/>
                </a:lnTo>
                <a:lnTo>
                  <a:pt x="412" y="88"/>
                </a:lnTo>
                <a:lnTo>
                  <a:pt x="408" y="76"/>
                </a:lnTo>
                <a:lnTo>
                  <a:pt x="404" y="68"/>
                </a:lnTo>
                <a:lnTo>
                  <a:pt x="400" y="60"/>
                </a:lnTo>
                <a:lnTo>
                  <a:pt x="396" y="52"/>
                </a:lnTo>
                <a:lnTo>
                  <a:pt x="392" y="48"/>
                </a:lnTo>
                <a:lnTo>
                  <a:pt x="388" y="48"/>
                </a:lnTo>
                <a:lnTo>
                  <a:pt x="388" y="48"/>
                </a:lnTo>
                <a:lnTo>
                  <a:pt x="384" y="48"/>
                </a:lnTo>
                <a:lnTo>
                  <a:pt x="376" y="48"/>
                </a:lnTo>
                <a:lnTo>
                  <a:pt x="372" y="48"/>
                </a:lnTo>
                <a:lnTo>
                  <a:pt x="360" y="48"/>
                </a:lnTo>
                <a:lnTo>
                  <a:pt x="348" y="52"/>
                </a:lnTo>
                <a:lnTo>
                  <a:pt x="336" y="52"/>
                </a:lnTo>
                <a:lnTo>
                  <a:pt x="324" y="52"/>
                </a:lnTo>
                <a:lnTo>
                  <a:pt x="292" y="56"/>
                </a:lnTo>
                <a:lnTo>
                  <a:pt x="256" y="60"/>
                </a:lnTo>
                <a:lnTo>
                  <a:pt x="220" y="64"/>
                </a:lnTo>
                <a:lnTo>
                  <a:pt x="180" y="68"/>
                </a:lnTo>
                <a:lnTo>
                  <a:pt x="136" y="72"/>
                </a:lnTo>
                <a:lnTo>
                  <a:pt x="92" y="72"/>
                </a:lnTo>
                <a:lnTo>
                  <a:pt x="48" y="76"/>
                </a:lnTo>
                <a:lnTo>
                  <a:pt x="0" y="76"/>
                </a:lnTo>
                <a:lnTo>
                  <a:pt x="0" y="48"/>
                </a:lnTo>
                <a:lnTo>
                  <a:pt x="24" y="48"/>
                </a:lnTo>
                <a:lnTo>
                  <a:pt x="48" y="44"/>
                </a:lnTo>
                <a:lnTo>
                  <a:pt x="76" y="44"/>
                </a:lnTo>
                <a:lnTo>
                  <a:pt x="104" y="40"/>
                </a:lnTo>
                <a:lnTo>
                  <a:pt x="136" y="40"/>
                </a:lnTo>
                <a:lnTo>
                  <a:pt x="164" y="36"/>
                </a:lnTo>
                <a:lnTo>
                  <a:pt x="192" y="32"/>
                </a:lnTo>
                <a:lnTo>
                  <a:pt x="220" y="28"/>
                </a:lnTo>
                <a:lnTo>
                  <a:pt x="272" y="24"/>
                </a:lnTo>
                <a:lnTo>
                  <a:pt x="320" y="20"/>
                </a:lnTo>
                <a:lnTo>
                  <a:pt x="320" y="20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8" name="Freeform 550">
            <a:extLst>
              <a:ext uri="{FF2B5EF4-FFF2-40B4-BE49-F238E27FC236}">
                <a16:creationId xmlns:a16="http://schemas.microsoft.com/office/drawing/2014/main" id="{A6D2B5FD-8516-4178-BBE7-21B8FD0A83FB}"/>
              </a:ext>
            </a:extLst>
          </p:cNvPr>
          <p:cNvSpPr>
            <a:spLocks/>
          </p:cNvSpPr>
          <p:nvPr/>
        </p:nvSpPr>
        <p:spPr bwMode="auto">
          <a:xfrm>
            <a:off x="3433449" y="5818243"/>
            <a:ext cx="1417709" cy="150758"/>
          </a:xfrm>
          <a:custGeom>
            <a:avLst/>
            <a:gdLst>
              <a:gd name="T0" fmla="*/ 0 w 364"/>
              <a:gd name="T1" fmla="*/ 24 h 32"/>
              <a:gd name="T2" fmla="*/ 8 w 364"/>
              <a:gd name="T3" fmla="*/ 24 h 32"/>
              <a:gd name="T4" fmla="*/ 16 w 364"/>
              <a:gd name="T5" fmla="*/ 24 h 32"/>
              <a:gd name="T6" fmla="*/ 28 w 364"/>
              <a:gd name="T7" fmla="*/ 24 h 32"/>
              <a:gd name="T8" fmla="*/ 44 w 364"/>
              <a:gd name="T9" fmla="*/ 24 h 32"/>
              <a:gd name="T10" fmla="*/ 64 w 364"/>
              <a:gd name="T11" fmla="*/ 20 h 32"/>
              <a:gd name="T12" fmla="*/ 88 w 364"/>
              <a:gd name="T13" fmla="*/ 16 h 32"/>
              <a:gd name="T14" fmla="*/ 116 w 364"/>
              <a:gd name="T15" fmla="*/ 16 h 32"/>
              <a:gd name="T16" fmla="*/ 148 w 364"/>
              <a:gd name="T17" fmla="*/ 12 h 32"/>
              <a:gd name="T18" fmla="*/ 180 w 364"/>
              <a:gd name="T19" fmla="*/ 8 h 32"/>
              <a:gd name="T20" fmla="*/ 208 w 364"/>
              <a:gd name="T21" fmla="*/ 8 h 32"/>
              <a:gd name="T22" fmla="*/ 232 w 364"/>
              <a:gd name="T23" fmla="*/ 4 h 32"/>
              <a:gd name="T24" fmla="*/ 252 w 364"/>
              <a:gd name="T25" fmla="*/ 4 h 32"/>
              <a:gd name="T26" fmla="*/ 272 w 364"/>
              <a:gd name="T27" fmla="*/ 0 h 32"/>
              <a:gd name="T28" fmla="*/ 288 w 364"/>
              <a:gd name="T29" fmla="*/ 0 h 32"/>
              <a:gd name="T30" fmla="*/ 304 w 364"/>
              <a:gd name="T31" fmla="*/ 0 h 32"/>
              <a:gd name="T32" fmla="*/ 316 w 364"/>
              <a:gd name="T33" fmla="*/ 0 h 32"/>
              <a:gd name="T34" fmla="*/ 324 w 364"/>
              <a:gd name="T35" fmla="*/ 0 h 32"/>
              <a:gd name="T36" fmla="*/ 332 w 364"/>
              <a:gd name="T37" fmla="*/ 0 h 32"/>
              <a:gd name="T38" fmla="*/ 348 w 364"/>
              <a:gd name="T39" fmla="*/ 4 h 32"/>
              <a:gd name="T40" fmla="*/ 356 w 364"/>
              <a:gd name="T41" fmla="*/ 8 h 32"/>
              <a:gd name="T42" fmla="*/ 364 w 364"/>
              <a:gd name="T43" fmla="*/ 12 h 32"/>
              <a:gd name="T44" fmla="*/ 340 w 364"/>
              <a:gd name="T45" fmla="*/ 12 h 32"/>
              <a:gd name="T46" fmla="*/ 320 w 364"/>
              <a:gd name="T47" fmla="*/ 12 h 32"/>
              <a:gd name="T48" fmla="*/ 296 w 364"/>
              <a:gd name="T49" fmla="*/ 16 h 32"/>
              <a:gd name="T50" fmla="*/ 276 w 364"/>
              <a:gd name="T51" fmla="*/ 16 h 32"/>
              <a:gd name="T52" fmla="*/ 264 w 364"/>
              <a:gd name="T53" fmla="*/ 16 h 32"/>
              <a:gd name="T54" fmla="*/ 252 w 364"/>
              <a:gd name="T55" fmla="*/ 16 h 32"/>
              <a:gd name="T56" fmla="*/ 240 w 364"/>
              <a:gd name="T57" fmla="*/ 20 h 32"/>
              <a:gd name="T58" fmla="*/ 224 w 364"/>
              <a:gd name="T59" fmla="*/ 20 h 32"/>
              <a:gd name="T60" fmla="*/ 208 w 364"/>
              <a:gd name="T61" fmla="*/ 20 h 32"/>
              <a:gd name="T62" fmla="*/ 188 w 364"/>
              <a:gd name="T63" fmla="*/ 24 h 32"/>
              <a:gd name="T64" fmla="*/ 168 w 364"/>
              <a:gd name="T65" fmla="*/ 24 h 32"/>
              <a:gd name="T66" fmla="*/ 148 w 364"/>
              <a:gd name="T67" fmla="*/ 24 h 32"/>
              <a:gd name="T68" fmla="*/ 128 w 364"/>
              <a:gd name="T69" fmla="*/ 28 h 32"/>
              <a:gd name="T70" fmla="*/ 108 w 364"/>
              <a:gd name="T71" fmla="*/ 28 h 32"/>
              <a:gd name="T72" fmla="*/ 88 w 364"/>
              <a:gd name="T73" fmla="*/ 28 h 32"/>
              <a:gd name="T74" fmla="*/ 68 w 364"/>
              <a:gd name="T75" fmla="*/ 32 h 32"/>
              <a:gd name="T76" fmla="*/ 36 w 364"/>
              <a:gd name="T77" fmla="*/ 32 h 32"/>
              <a:gd name="T78" fmla="*/ 4 w 364"/>
              <a:gd name="T79" fmla="*/ 32 h 32"/>
              <a:gd name="T80" fmla="*/ 0 w 364"/>
              <a:gd name="T81" fmla="*/ 24 h 32"/>
              <a:gd name="T82" fmla="*/ 0 w 364"/>
              <a:gd name="T83" fmla="*/ 24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364" h="32">
                <a:moveTo>
                  <a:pt x="0" y="24"/>
                </a:moveTo>
                <a:lnTo>
                  <a:pt x="8" y="24"/>
                </a:lnTo>
                <a:lnTo>
                  <a:pt x="16" y="24"/>
                </a:lnTo>
                <a:lnTo>
                  <a:pt x="28" y="24"/>
                </a:lnTo>
                <a:lnTo>
                  <a:pt x="44" y="24"/>
                </a:lnTo>
                <a:lnTo>
                  <a:pt x="64" y="20"/>
                </a:lnTo>
                <a:lnTo>
                  <a:pt x="88" y="16"/>
                </a:lnTo>
                <a:lnTo>
                  <a:pt x="116" y="16"/>
                </a:lnTo>
                <a:lnTo>
                  <a:pt x="148" y="12"/>
                </a:lnTo>
                <a:lnTo>
                  <a:pt x="180" y="8"/>
                </a:lnTo>
                <a:lnTo>
                  <a:pt x="208" y="8"/>
                </a:lnTo>
                <a:lnTo>
                  <a:pt x="232" y="4"/>
                </a:lnTo>
                <a:lnTo>
                  <a:pt x="252" y="4"/>
                </a:lnTo>
                <a:lnTo>
                  <a:pt x="272" y="0"/>
                </a:lnTo>
                <a:lnTo>
                  <a:pt x="288" y="0"/>
                </a:lnTo>
                <a:lnTo>
                  <a:pt x="304" y="0"/>
                </a:lnTo>
                <a:lnTo>
                  <a:pt x="316" y="0"/>
                </a:lnTo>
                <a:lnTo>
                  <a:pt x="324" y="0"/>
                </a:lnTo>
                <a:lnTo>
                  <a:pt x="332" y="0"/>
                </a:lnTo>
                <a:lnTo>
                  <a:pt x="348" y="4"/>
                </a:lnTo>
                <a:lnTo>
                  <a:pt x="356" y="8"/>
                </a:lnTo>
                <a:lnTo>
                  <a:pt x="364" y="12"/>
                </a:lnTo>
                <a:lnTo>
                  <a:pt x="340" y="12"/>
                </a:lnTo>
                <a:lnTo>
                  <a:pt x="320" y="12"/>
                </a:lnTo>
                <a:lnTo>
                  <a:pt x="296" y="16"/>
                </a:lnTo>
                <a:lnTo>
                  <a:pt x="276" y="16"/>
                </a:lnTo>
                <a:lnTo>
                  <a:pt x="264" y="16"/>
                </a:lnTo>
                <a:lnTo>
                  <a:pt x="252" y="16"/>
                </a:lnTo>
                <a:lnTo>
                  <a:pt x="240" y="20"/>
                </a:lnTo>
                <a:lnTo>
                  <a:pt x="224" y="20"/>
                </a:lnTo>
                <a:lnTo>
                  <a:pt x="208" y="20"/>
                </a:lnTo>
                <a:lnTo>
                  <a:pt x="188" y="24"/>
                </a:lnTo>
                <a:lnTo>
                  <a:pt x="168" y="24"/>
                </a:lnTo>
                <a:lnTo>
                  <a:pt x="148" y="24"/>
                </a:lnTo>
                <a:lnTo>
                  <a:pt x="128" y="28"/>
                </a:lnTo>
                <a:lnTo>
                  <a:pt x="108" y="28"/>
                </a:lnTo>
                <a:lnTo>
                  <a:pt x="88" y="28"/>
                </a:lnTo>
                <a:lnTo>
                  <a:pt x="68" y="32"/>
                </a:lnTo>
                <a:lnTo>
                  <a:pt x="36" y="32"/>
                </a:lnTo>
                <a:lnTo>
                  <a:pt x="4" y="32"/>
                </a:lnTo>
                <a:lnTo>
                  <a:pt x="0" y="24"/>
                </a:lnTo>
                <a:lnTo>
                  <a:pt x="0" y="24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1" name="Freeform 565">
            <a:extLst>
              <a:ext uri="{FF2B5EF4-FFF2-40B4-BE49-F238E27FC236}">
                <a16:creationId xmlns:a16="http://schemas.microsoft.com/office/drawing/2014/main" id="{0A5133C9-5029-44AC-BE10-E6EEACC80E51}"/>
              </a:ext>
            </a:extLst>
          </p:cNvPr>
          <p:cNvSpPr>
            <a:spLocks/>
          </p:cNvSpPr>
          <p:nvPr/>
        </p:nvSpPr>
        <p:spPr bwMode="auto">
          <a:xfrm>
            <a:off x="5761501" y="547153"/>
            <a:ext cx="327164" cy="753790"/>
          </a:xfrm>
          <a:custGeom>
            <a:avLst/>
            <a:gdLst>
              <a:gd name="T0" fmla="*/ 76 w 84"/>
              <a:gd name="T1" fmla="*/ 160 h 160"/>
              <a:gd name="T2" fmla="*/ 24 w 84"/>
              <a:gd name="T3" fmla="*/ 160 h 160"/>
              <a:gd name="T4" fmla="*/ 24 w 84"/>
              <a:gd name="T5" fmla="*/ 140 h 160"/>
              <a:gd name="T6" fmla="*/ 24 w 84"/>
              <a:gd name="T7" fmla="*/ 120 h 160"/>
              <a:gd name="T8" fmla="*/ 24 w 84"/>
              <a:gd name="T9" fmla="*/ 104 h 160"/>
              <a:gd name="T10" fmla="*/ 24 w 84"/>
              <a:gd name="T11" fmla="*/ 88 h 160"/>
              <a:gd name="T12" fmla="*/ 24 w 84"/>
              <a:gd name="T13" fmla="*/ 76 h 160"/>
              <a:gd name="T14" fmla="*/ 20 w 84"/>
              <a:gd name="T15" fmla="*/ 64 h 160"/>
              <a:gd name="T16" fmla="*/ 20 w 84"/>
              <a:gd name="T17" fmla="*/ 56 h 160"/>
              <a:gd name="T18" fmla="*/ 20 w 84"/>
              <a:gd name="T19" fmla="*/ 52 h 160"/>
              <a:gd name="T20" fmla="*/ 16 w 84"/>
              <a:gd name="T21" fmla="*/ 40 h 160"/>
              <a:gd name="T22" fmla="*/ 16 w 84"/>
              <a:gd name="T23" fmla="*/ 32 h 160"/>
              <a:gd name="T24" fmla="*/ 12 w 84"/>
              <a:gd name="T25" fmla="*/ 28 h 160"/>
              <a:gd name="T26" fmla="*/ 8 w 84"/>
              <a:gd name="T27" fmla="*/ 24 h 160"/>
              <a:gd name="T28" fmla="*/ 4 w 84"/>
              <a:gd name="T29" fmla="*/ 24 h 160"/>
              <a:gd name="T30" fmla="*/ 0 w 84"/>
              <a:gd name="T31" fmla="*/ 20 h 160"/>
              <a:gd name="T32" fmla="*/ 0 w 84"/>
              <a:gd name="T33" fmla="*/ 12 h 160"/>
              <a:gd name="T34" fmla="*/ 4 w 84"/>
              <a:gd name="T35" fmla="*/ 8 h 160"/>
              <a:gd name="T36" fmla="*/ 4 w 84"/>
              <a:gd name="T37" fmla="*/ 4 h 160"/>
              <a:gd name="T38" fmla="*/ 12 w 84"/>
              <a:gd name="T39" fmla="*/ 0 h 160"/>
              <a:gd name="T40" fmla="*/ 16 w 84"/>
              <a:gd name="T41" fmla="*/ 0 h 160"/>
              <a:gd name="T42" fmla="*/ 20 w 84"/>
              <a:gd name="T43" fmla="*/ 0 h 160"/>
              <a:gd name="T44" fmla="*/ 28 w 84"/>
              <a:gd name="T45" fmla="*/ 0 h 160"/>
              <a:gd name="T46" fmla="*/ 36 w 84"/>
              <a:gd name="T47" fmla="*/ 0 h 160"/>
              <a:gd name="T48" fmla="*/ 48 w 84"/>
              <a:gd name="T49" fmla="*/ 4 h 160"/>
              <a:gd name="T50" fmla="*/ 60 w 84"/>
              <a:gd name="T51" fmla="*/ 8 h 160"/>
              <a:gd name="T52" fmla="*/ 68 w 84"/>
              <a:gd name="T53" fmla="*/ 8 h 160"/>
              <a:gd name="T54" fmla="*/ 76 w 84"/>
              <a:gd name="T55" fmla="*/ 12 h 160"/>
              <a:gd name="T56" fmla="*/ 80 w 84"/>
              <a:gd name="T57" fmla="*/ 16 h 160"/>
              <a:gd name="T58" fmla="*/ 84 w 84"/>
              <a:gd name="T59" fmla="*/ 20 h 160"/>
              <a:gd name="T60" fmla="*/ 84 w 84"/>
              <a:gd name="T61" fmla="*/ 28 h 160"/>
              <a:gd name="T62" fmla="*/ 80 w 84"/>
              <a:gd name="T63" fmla="*/ 32 h 160"/>
              <a:gd name="T64" fmla="*/ 80 w 84"/>
              <a:gd name="T65" fmla="*/ 36 h 160"/>
              <a:gd name="T66" fmla="*/ 80 w 84"/>
              <a:gd name="T67" fmla="*/ 44 h 160"/>
              <a:gd name="T68" fmla="*/ 80 w 84"/>
              <a:gd name="T69" fmla="*/ 56 h 160"/>
              <a:gd name="T70" fmla="*/ 76 w 84"/>
              <a:gd name="T71" fmla="*/ 72 h 160"/>
              <a:gd name="T72" fmla="*/ 76 w 84"/>
              <a:gd name="T73" fmla="*/ 88 h 160"/>
              <a:gd name="T74" fmla="*/ 76 w 84"/>
              <a:gd name="T75" fmla="*/ 108 h 160"/>
              <a:gd name="T76" fmla="*/ 76 w 84"/>
              <a:gd name="T77" fmla="*/ 132 h 160"/>
              <a:gd name="T78" fmla="*/ 76 w 84"/>
              <a:gd name="T79" fmla="*/ 160 h 160"/>
              <a:gd name="T80" fmla="*/ 76 w 84"/>
              <a:gd name="T81" fmla="*/ 160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84" h="160">
                <a:moveTo>
                  <a:pt x="76" y="160"/>
                </a:moveTo>
                <a:lnTo>
                  <a:pt x="24" y="160"/>
                </a:lnTo>
                <a:lnTo>
                  <a:pt x="24" y="140"/>
                </a:lnTo>
                <a:lnTo>
                  <a:pt x="24" y="120"/>
                </a:lnTo>
                <a:lnTo>
                  <a:pt x="24" y="104"/>
                </a:lnTo>
                <a:lnTo>
                  <a:pt x="24" y="88"/>
                </a:lnTo>
                <a:lnTo>
                  <a:pt x="24" y="76"/>
                </a:lnTo>
                <a:lnTo>
                  <a:pt x="20" y="64"/>
                </a:lnTo>
                <a:lnTo>
                  <a:pt x="20" y="56"/>
                </a:lnTo>
                <a:lnTo>
                  <a:pt x="20" y="52"/>
                </a:lnTo>
                <a:lnTo>
                  <a:pt x="16" y="40"/>
                </a:lnTo>
                <a:lnTo>
                  <a:pt x="16" y="32"/>
                </a:lnTo>
                <a:lnTo>
                  <a:pt x="12" y="28"/>
                </a:lnTo>
                <a:lnTo>
                  <a:pt x="8" y="24"/>
                </a:lnTo>
                <a:lnTo>
                  <a:pt x="4" y="24"/>
                </a:lnTo>
                <a:lnTo>
                  <a:pt x="0" y="20"/>
                </a:lnTo>
                <a:lnTo>
                  <a:pt x="0" y="12"/>
                </a:lnTo>
                <a:lnTo>
                  <a:pt x="4" y="8"/>
                </a:lnTo>
                <a:lnTo>
                  <a:pt x="4" y="4"/>
                </a:lnTo>
                <a:lnTo>
                  <a:pt x="12" y="0"/>
                </a:lnTo>
                <a:lnTo>
                  <a:pt x="16" y="0"/>
                </a:lnTo>
                <a:lnTo>
                  <a:pt x="20" y="0"/>
                </a:lnTo>
                <a:lnTo>
                  <a:pt x="28" y="0"/>
                </a:lnTo>
                <a:lnTo>
                  <a:pt x="36" y="0"/>
                </a:lnTo>
                <a:lnTo>
                  <a:pt x="48" y="4"/>
                </a:lnTo>
                <a:lnTo>
                  <a:pt x="60" y="8"/>
                </a:lnTo>
                <a:lnTo>
                  <a:pt x="68" y="8"/>
                </a:lnTo>
                <a:lnTo>
                  <a:pt x="76" y="12"/>
                </a:lnTo>
                <a:lnTo>
                  <a:pt x="80" y="16"/>
                </a:lnTo>
                <a:lnTo>
                  <a:pt x="84" y="20"/>
                </a:lnTo>
                <a:lnTo>
                  <a:pt x="84" y="28"/>
                </a:lnTo>
                <a:lnTo>
                  <a:pt x="80" y="32"/>
                </a:lnTo>
                <a:lnTo>
                  <a:pt x="80" y="36"/>
                </a:lnTo>
                <a:lnTo>
                  <a:pt x="80" y="44"/>
                </a:lnTo>
                <a:lnTo>
                  <a:pt x="80" y="56"/>
                </a:lnTo>
                <a:lnTo>
                  <a:pt x="76" y="72"/>
                </a:lnTo>
                <a:lnTo>
                  <a:pt x="76" y="88"/>
                </a:lnTo>
                <a:lnTo>
                  <a:pt x="76" y="108"/>
                </a:lnTo>
                <a:lnTo>
                  <a:pt x="76" y="132"/>
                </a:lnTo>
                <a:lnTo>
                  <a:pt x="76" y="160"/>
                </a:lnTo>
                <a:lnTo>
                  <a:pt x="76" y="160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6" name="Freeform 566">
            <a:extLst>
              <a:ext uri="{FF2B5EF4-FFF2-40B4-BE49-F238E27FC236}">
                <a16:creationId xmlns:a16="http://schemas.microsoft.com/office/drawing/2014/main" id="{31FD8AB9-6A37-4F27-B116-6B70D949F146}"/>
              </a:ext>
            </a:extLst>
          </p:cNvPr>
          <p:cNvSpPr>
            <a:spLocks/>
          </p:cNvSpPr>
          <p:nvPr/>
        </p:nvSpPr>
        <p:spPr bwMode="auto">
          <a:xfrm>
            <a:off x="5932872" y="735600"/>
            <a:ext cx="747802" cy="226137"/>
          </a:xfrm>
          <a:custGeom>
            <a:avLst/>
            <a:gdLst>
              <a:gd name="T0" fmla="*/ 132 w 192"/>
              <a:gd name="T1" fmla="*/ 36 h 48"/>
              <a:gd name="T2" fmla="*/ 104 w 192"/>
              <a:gd name="T3" fmla="*/ 40 h 48"/>
              <a:gd name="T4" fmla="*/ 72 w 192"/>
              <a:gd name="T5" fmla="*/ 44 h 48"/>
              <a:gd name="T6" fmla="*/ 36 w 192"/>
              <a:gd name="T7" fmla="*/ 48 h 48"/>
              <a:gd name="T8" fmla="*/ 0 w 192"/>
              <a:gd name="T9" fmla="*/ 48 h 48"/>
              <a:gd name="T10" fmla="*/ 0 w 192"/>
              <a:gd name="T11" fmla="*/ 16 h 48"/>
              <a:gd name="T12" fmla="*/ 16 w 192"/>
              <a:gd name="T13" fmla="*/ 16 h 48"/>
              <a:gd name="T14" fmla="*/ 32 w 192"/>
              <a:gd name="T15" fmla="*/ 16 h 48"/>
              <a:gd name="T16" fmla="*/ 52 w 192"/>
              <a:gd name="T17" fmla="*/ 12 h 48"/>
              <a:gd name="T18" fmla="*/ 76 w 192"/>
              <a:gd name="T19" fmla="*/ 8 h 48"/>
              <a:gd name="T20" fmla="*/ 88 w 192"/>
              <a:gd name="T21" fmla="*/ 4 h 48"/>
              <a:gd name="T22" fmla="*/ 96 w 192"/>
              <a:gd name="T23" fmla="*/ 4 h 48"/>
              <a:gd name="T24" fmla="*/ 108 w 192"/>
              <a:gd name="T25" fmla="*/ 0 h 48"/>
              <a:gd name="T26" fmla="*/ 116 w 192"/>
              <a:gd name="T27" fmla="*/ 0 h 48"/>
              <a:gd name="T28" fmla="*/ 128 w 192"/>
              <a:gd name="T29" fmla="*/ 0 h 48"/>
              <a:gd name="T30" fmla="*/ 140 w 192"/>
              <a:gd name="T31" fmla="*/ 0 h 48"/>
              <a:gd name="T32" fmla="*/ 156 w 192"/>
              <a:gd name="T33" fmla="*/ 0 h 48"/>
              <a:gd name="T34" fmla="*/ 164 w 192"/>
              <a:gd name="T35" fmla="*/ 4 h 48"/>
              <a:gd name="T36" fmla="*/ 176 w 192"/>
              <a:gd name="T37" fmla="*/ 4 h 48"/>
              <a:gd name="T38" fmla="*/ 184 w 192"/>
              <a:gd name="T39" fmla="*/ 8 h 48"/>
              <a:gd name="T40" fmla="*/ 188 w 192"/>
              <a:gd name="T41" fmla="*/ 12 h 48"/>
              <a:gd name="T42" fmla="*/ 192 w 192"/>
              <a:gd name="T43" fmla="*/ 16 h 48"/>
              <a:gd name="T44" fmla="*/ 192 w 192"/>
              <a:gd name="T45" fmla="*/ 20 h 48"/>
              <a:gd name="T46" fmla="*/ 192 w 192"/>
              <a:gd name="T47" fmla="*/ 24 h 48"/>
              <a:gd name="T48" fmla="*/ 188 w 192"/>
              <a:gd name="T49" fmla="*/ 28 h 48"/>
              <a:gd name="T50" fmla="*/ 184 w 192"/>
              <a:gd name="T51" fmla="*/ 28 h 48"/>
              <a:gd name="T52" fmla="*/ 176 w 192"/>
              <a:gd name="T53" fmla="*/ 32 h 48"/>
              <a:gd name="T54" fmla="*/ 168 w 192"/>
              <a:gd name="T55" fmla="*/ 32 h 48"/>
              <a:gd name="T56" fmla="*/ 160 w 192"/>
              <a:gd name="T57" fmla="*/ 36 h 48"/>
              <a:gd name="T58" fmla="*/ 148 w 192"/>
              <a:gd name="T59" fmla="*/ 36 h 48"/>
              <a:gd name="T60" fmla="*/ 132 w 192"/>
              <a:gd name="T61" fmla="*/ 36 h 48"/>
              <a:gd name="T62" fmla="*/ 132 w 192"/>
              <a:gd name="T63" fmla="*/ 36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92" h="48">
                <a:moveTo>
                  <a:pt x="132" y="36"/>
                </a:moveTo>
                <a:lnTo>
                  <a:pt x="104" y="40"/>
                </a:lnTo>
                <a:lnTo>
                  <a:pt x="72" y="44"/>
                </a:lnTo>
                <a:lnTo>
                  <a:pt x="36" y="48"/>
                </a:lnTo>
                <a:lnTo>
                  <a:pt x="0" y="48"/>
                </a:lnTo>
                <a:lnTo>
                  <a:pt x="0" y="16"/>
                </a:lnTo>
                <a:lnTo>
                  <a:pt x="16" y="16"/>
                </a:lnTo>
                <a:lnTo>
                  <a:pt x="32" y="16"/>
                </a:lnTo>
                <a:lnTo>
                  <a:pt x="52" y="12"/>
                </a:lnTo>
                <a:lnTo>
                  <a:pt x="76" y="8"/>
                </a:lnTo>
                <a:lnTo>
                  <a:pt x="88" y="4"/>
                </a:lnTo>
                <a:lnTo>
                  <a:pt x="96" y="4"/>
                </a:lnTo>
                <a:lnTo>
                  <a:pt x="108" y="0"/>
                </a:lnTo>
                <a:lnTo>
                  <a:pt x="116" y="0"/>
                </a:lnTo>
                <a:lnTo>
                  <a:pt x="128" y="0"/>
                </a:lnTo>
                <a:lnTo>
                  <a:pt x="140" y="0"/>
                </a:lnTo>
                <a:lnTo>
                  <a:pt x="156" y="0"/>
                </a:lnTo>
                <a:lnTo>
                  <a:pt x="164" y="4"/>
                </a:lnTo>
                <a:lnTo>
                  <a:pt x="176" y="4"/>
                </a:lnTo>
                <a:lnTo>
                  <a:pt x="184" y="8"/>
                </a:lnTo>
                <a:lnTo>
                  <a:pt x="188" y="12"/>
                </a:lnTo>
                <a:lnTo>
                  <a:pt x="192" y="16"/>
                </a:lnTo>
                <a:lnTo>
                  <a:pt x="192" y="20"/>
                </a:lnTo>
                <a:lnTo>
                  <a:pt x="192" y="24"/>
                </a:lnTo>
                <a:lnTo>
                  <a:pt x="188" y="28"/>
                </a:lnTo>
                <a:lnTo>
                  <a:pt x="184" y="28"/>
                </a:lnTo>
                <a:lnTo>
                  <a:pt x="176" y="32"/>
                </a:lnTo>
                <a:lnTo>
                  <a:pt x="168" y="32"/>
                </a:lnTo>
                <a:lnTo>
                  <a:pt x="160" y="36"/>
                </a:lnTo>
                <a:lnTo>
                  <a:pt x="148" y="36"/>
                </a:lnTo>
                <a:lnTo>
                  <a:pt x="132" y="36"/>
                </a:lnTo>
                <a:lnTo>
                  <a:pt x="132" y="36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7" name="Freeform 567">
            <a:extLst>
              <a:ext uri="{FF2B5EF4-FFF2-40B4-BE49-F238E27FC236}">
                <a16:creationId xmlns:a16="http://schemas.microsoft.com/office/drawing/2014/main" id="{2E7C93DF-F351-43AA-9E73-6482E2075BD4}"/>
              </a:ext>
            </a:extLst>
          </p:cNvPr>
          <p:cNvSpPr>
            <a:spLocks/>
          </p:cNvSpPr>
          <p:nvPr/>
        </p:nvSpPr>
        <p:spPr bwMode="auto">
          <a:xfrm>
            <a:off x="5278545" y="1263253"/>
            <a:ext cx="389480" cy="716100"/>
          </a:xfrm>
          <a:custGeom>
            <a:avLst/>
            <a:gdLst>
              <a:gd name="T0" fmla="*/ 76 w 100"/>
              <a:gd name="T1" fmla="*/ 4 h 152"/>
              <a:gd name="T2" fmla="*/ 76 w 100"/>
              <a:gd name="T3" fmla="*/ 12 h 152"/>
              <a:gd name="T4" fmla="*/ 76 w 100"/>
              <a:gd name="T5" fmla="*/ 24 h 152"/>
              <a:gd name="T6" fmla="*/ 80 w 100"/>
              <a:gd name="T7" fmla="*/ 32 h 152"/>
              <a:gd name="T8" fmla="*/ 84 w 100"/>
              <a:gd name="T9" fmla="*/ 36 h 152"/>
              <a:gd name="T10" fmla="*/ 84 w 100"/>
              <a:gd name="T11" fmla="*/ 40 h 152"/>
              <a:gd name="T12" fmla="*/ 84 w 100"/>
              <a:gd name="T13" fmla="*/ 44 h 152"/>
              <a:gd name="T14" fmla="*/ 88 w 100"/>
              <a:gd name="T15" fmla="*/ 60 h 152"/>
              <a:gd name="T16" fmla="*/ 92 w 100"/>
              <a:gd name="T17" fmla="*/ 76 h 152"/>
              <a:gd name="T18" fmla="*/ 96 w 100"/>
              <a:gd name="T19" fmla="*/ 96 h 152"/>
              <a:gd name="T20" fmla="*/ 96 w 100"/>
              <a:gd name="T21" fmla="*/ 108 h 152"/>
              <a:gd name="T22" fmla="*/ 96 w 100"/>
              <a:gd name="T23" fmla="*/ 116 h 152"/>
              <a:gd name="T24" fmla="*/ 100 w 100"/>
              <a:gd name="T25" fmla="*/ 124 h 152"/>
              <a:gd name="T26" fmla="*/ 100 w 100"/>
              <a:gd name="T27" fmla="*/ 132 h 152"/>
              <a:gd name="T28" fmla="*/ 100 w 100"/>
              <a:gd name="T29" fmla="*/ 140 h 152"/>
              <a:gd name="T30" fmla="*/ 100 w 100"/>
              <a:gd name="T31" fmla="*/ 144 h 152"/>
              <a:gd name="T32" fmla="*/ 96 w 100"/>
              <a:gd name="T33" fmla="*/ 144 h 152"/>
              <a:gd name="T34" fmla="*/ 96 w 100"/>
              <a:gd name="T35" fmla="*/ 148 h 152"/>
              <a:gd name="T36" fmla="*/ 88 w 100"/>
              <a:gd name="T37" fmla="*/ 152 h 152"/>
              <a:gd name="T38" fmla="*/ 84 w 100"/>
              <a:gd name="T39" fmla="*/ 152 h 152"/>
              <a:gd name="T40" fmla="*/ 76 w 100"/>
              <a:gd name="T41" fmla="*/ 152 h 152"/>
              <a:gd name="T42" fmla="*/ 72 w 100"/>
              <a:gd name="T43" fmla="*/ 152 h 152"/>
              <a:gd name="T44" fmla="*/ 68 w 100"/>
              <a:gd name="T45" fmla="*/ 148 h 152"/>
              <a:gd name="T46" fmla="*/ 68 w 100"/>
              <a:gd name="T47" fmla="*/ 144 h 152"/>
              <a:gd name="T48" fmla="*/ 64 w 100"/>
              <a:gd name="T49" fmla="*/ 136 h 152"/>
              <a:gd name="T50" fmla="*/ 60 w 100"/>
              <a:gd name="T51" fmla="*/ 128 h 152"/>
              <a:gd name="T52" fmla="*/ 56 w 100"/>
              <a:gd name="T53" fmla="*/ 120 h 152"/>
              <a:gd name="T54" fmla="*/ 52 w 100"/>
              <a:gd name="T55" fmla="*/ 108 h 152"/>
              <a:gd name="T56" fmla="*/ 48 w 100"/>
              <a:gd name="T57" fmla="*/ 96 h 152"/>
              <a:gd name="T58" fmla="*/ 44 w 100"/>
              <a:gd name="T59" fmla="*/ 84 h 152"/>
              <a:gd name="T60" fmla="*/ 40 w 100"/>
              <a:gd name="T61" fmla="*/ 72 h 152"/>
              <a:gd name="T62" fmla="*/ 36 w 100"/>
              <a:gd name="T63" fmla="*/ 64 h 152"/>
              <a:gd name="T64" fmla="*/ 28 w 100"/>
              <a:gd name="T65" fmla="*/ 52 h 152"/>
              <a:gd name="T66" fmla="*/ 24 w 100"/>
              <a:gd name="T67" fmla="*/ 44 h 152"/>
              <a:gd name="T68" fmla="*/ 24 w 100"/>
              <a:gd name="T69" fmla="*/ 40 h 152"/>
              <a:gd name="T70" fmla="*/ 20 w 100"/>
              <a:gd name="T71" fmla="*/ 36 h 152"/>
              <a:gd name="T72" fmla="*/ 16 w 100"/>
              <a:gd name="T73" fmla="*/ 32 h 152"/>
              <a:gd name="T74" fmla="*/ 8 w 100"/>
              <a:gd name="T75" fmla="*/ 28 h 152"/>
              <a:gd name="T76" fmla="*/ 4 w 100"/>
              <a:gd name="T77" fmla="*/ 20 h 152"/>
              <a:gd name="T78" fmla="*/ 0 w 100"/>
              <a:gd name="T79" fmla="*/ 16 h 152"/>
              <a:gd name="T80" fmla="*/ 0 w 100"/>
              <a:gd name="T81" fmla="*/ 8 h 152"/>
              <a:gd name="T82" fmla="*/ 4 w 100"/>
              <a:gd name="T83" fmla="*/ 4 h 152"/>
              <a:gd name="T84" fmla="*/ 8 w 100"/>
              <a:gd name="T85" fmla="*/ 0 h 152"/>
              <a:gd name="T86" fmla="*/ 12 w 100"/>
              <a:gd name="T87" fmla="*/ 0 h 152"/>
              <a:gd name="T88" fmla="*/ 20 w 100"/>
              <a:gd name="T89" fmla="*/ 0 h 152"/>
              <a:gd name="T90" fmla="*/ 32 w 100"/>
              <a:gd name="T91" fmla="*/ 0 h 152"/>
              <a:gd name="T92" fmla="*/ 44 w 100"/>
              <a:gd name="T93" fmla="*/ 0 h 152"/>
              <a:gd name="T94" fmla="*/ 60 w 100"/>
              <a:gd name="T95" fmla="*/ 0 h 152"/>
              <a:gd name="T96" fmla="*/ 76 w 100"/>
              <a:gd name="T97" fmla="*/ 4 h 152"/>
              <a:gd name="T98" fmla="*/ 76 w 100"/>
              <a:gd name="T99" fmla="*/ 4 h 1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00" h="152">
                <a:moveTo>
                  <a:pt x="76" y="4"/>
                </a:moveTo>
                <a:lnTo>
                  <a:pt x="76" y="12"/>
                </a:lnTo>
                <a:lnTo>
                  <a:pt x="76" y="24"/>
                </a:lnTo>
                <a:lnTo>
                  <a:pt x="80" y="32"/>
                </a:lnTo>
                <a:lnTo>
                  <a:pt x="84" y="36"/>
                </a:lnTo>
                <a:lnTo>
                  <a:pt x="84" y="40"/>
                </a:lnTo>
                <a:lnTo>
                  <a:pt x="84" y="44"/>
                </a:lnTo>
                <a:lnTo>
                  <a:pt x="88" y="60"/>
                </a:lnTo>
                <a:lnTo>
                  <a:pt x="92" y="76"/>
                </a:lnTo>
                <a:lnTo>
                  <a:pt x="96" y="96"/>
                </a:lnTo>
                <a:lnTo>
                  <a:pt x="96" y="108"/>
                </a:lnTo>
                <a:lnTo>
                  <a:pt x="96" y="116"/>
                </a:lnTo>
                <a:lnTo>
                  <a:pt x="100" y="124"/>
                </a:lnTo>
                <a:lnTo>
                  <a:pt x="100" y="132"/>
                </a:lnTo>
                <a:lnTo>
                  <a:pt x="100" y="140"/>
                </a:lnTo>
                <a:lnTo>
                  <a:pt x="100" y="144"/>
                </a:lnTo>
                <a:lnTo>
                  <a:pt x="96" y="144"/>
                </a:lnTo>
                <a:lnTo>
                  <a:pt x="96" y="148"/>
                </a:lnTo>
                <a:lnTo>
                  <a:pt x="88" y="152"/>
                </a:lnTo>
                <a:lnTo>
                  <a:pt x="84" y="152"/>
                </a:lnTo>
                <a:lnTo>
                  <a:pt x="76" y="152"/>
                </a:lnTo>
                <a:lnTo>
                  <a:pt x="72" y="152"/>
                </a:lnTo>
                <a:lnTo>
                  <a:pt x="68" y="148"/>
                </a:lnTo>
                <a:lnTo>
                  <a:pt x="68" y="144"/>
                </a:lnTo>
                <a:lnTo>
                  <a:pt x="64" y="136"/>
                </a:lnTo>
                <a:lnTo>
                  <a:pt x="60" y="128"/>
                </a:lnTo>
                <a:lnTo>
                  <a:pt x="56" y="120"/>
                </a:lnTo>
                <a:lnTo>
                  <a:pt x="52" y="108"/>
                </a:lnTo>
                <a:lnTo>
                  <a:pt x="48" y="96"/>
                </a:lnTo>
                <a:lnTo>
                  <a:pt x="44" y="84"/>
                </a:lnTo>
                <a:lnTo>
                  <a:pt x="40" y="72"/>
                </a:lnTo>
                <a:lnTo>
                  <a:pt x="36" y="64"/>
                </a:lnTo>
                <a:lnTo>
                  <a:pt x="28" y="52"/>
                </a:lnTo>
                <a:lnTo>
                  <a:pt x="24" y="44"/>
                </a:lnTo>
                <a:lnTo>
                  <a:pt x="24" y="40"/>
                </a:lnTo>
                <a:lnTo>
                  <a:pt x="20" y="36"/>
                </a:lnTo>
                <a:lnTo>
                  <a:pt x="16" y="32"/>
                </a:lnTo>
                <a:lnTo>
                  <a:pt x="8" y="28"/>
                </a:lnTo>
                <a:lnTo>
                  <a:pt x="4" y="20"/>
                </a:lnTo>
                <a:lnTo>
                  <a:pt x="0" y="16"/>
                </a:lnTo>
                <a:lnTo>
                  <a:pt x="0" y="8"/>
                </a:lnTo>
                <a:lnTo>
                  <a:pt x="4" y="4"/>
                </a:lnTo>
                <a:lnTo>
                  <a:pt x="8" y="0"/>
                </a:lnTo>
                <a:lnTo>
                  <a:pt x="12" y="0"/>
                </a:lnTo>
                <a:lnTo>
                  <a:pt x="20" y="0"/>
                </a:lnTo>
                <a:lnTo>
                  <a:pt x="32" y="0"/>
                </a:lnTo>
                <a:lnTo>
                  <a:pt x="44" y="0"/>
                </a:lnTo>
                <a:lnTo>
                  <a:pt x="60" y="0"/>
                </a:lnTo>
                <a:lnTo>
                  <a:pt x="76" y="4"/>
                </a:lnTo>
                <a:lnTo>
                  <a:pt x="76" y="4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8" name="Freeform 568">
            <a:extLst>
              <a:ext uri="{FF2B5EF4-FFF2-40B4-BE49-F238E27FC236}">
                <a16:creationId xmlns:a16="http://schemas.microsoft.com/office/drawing/2014/main" id="{DE80147A-90D3-4FC5-812A-427095A96055}"/>
              </a:ext>
            </a:extLst>
          </p:cNvPr>
          <p:cNvSpPr>
            <a:spLocks/>
          </p:cNvSpPr>
          <p:nvPr/>
        </p:nvSpPr>
        <p:spPr bwMode="auto">
          <a:xfrm>
            <a:off x="5418758" y="1112495"/>
            <a:ext cx="1417709" cy="772634"/>
          </a:xfrm>
          <a:custGeom>
            <a:avLst/>
            <a:gdLst>
              <a:gd name="T0" fmla="*/ 292 w 364"/>
              <a:gd name="T1" fmla="*/ 128 h 164"/>
              <a:gd name="T2" fmla="*/ 276 w 364"/>
              <a:gd name="T3" fmla="*/ 148 h 164"/>
              <a:gd name="T4" fmla="*/ 256 w 364"/>
              <a:gd name="T5" fmla="*/ 160 h 164"/>
              <a:gd name="T6" fmla="*/ 236 w 364"/>
              <a:gd name="T7" fmla="*/ 164 h 164"/>
              <a:gd name="T8" fmla="*/ 236 w 364"/>
              <a:gd name="T9" fmla="*/ 140 h 164"/>
              <a:gd name="T10" fmla="*/ 252 w 364"/>
              <a:gd name="T11" fmla="*/ 100 h 164"/>
              <a:gd name="T12" fmla="*/ 260 w 364"/>
              <a:gd name="T13" fmla="*/ 68 h 164"/>
              <a:gd name="T14" fmla="*/ 264 w 364"/>
              <a:gd name="T15" fmla="*/ 52 h 164"/>
              <a:gd name="T16" fmla="*/ 264 w 364"/>
              <a:gd name="T17" fmla="*/ 48 h 164"/>
              <a:gd name="T18" fmla="*/ 260 w 364"/>
              <a:gd name="T19" fmla="*/ 40 h 164"/>
              <a:gd name="T20" fmla="*/ 248 w 364"/>
              <a:gd name="T21" fmla="*/ 36 h 164"/>
              <a:gd name="T22" fmla="*/ 220 w 364"/>
              <a:gd name="T23" fmla="*/ 40 h 164"/>
              <a:gd name="T24" fmla="*/ 212 w 364"/>
              <a:gd name="T25" fmla="*/ 44 h 164"/>
              <a:gd name="T26" fmla="*/ 196 w 364"/>
              <a:gd name="T27" fmla="*/ 44 h 164"/>
              <a:gd name="T28" fmla="*/ 176 w 364"/>
              <a:gd name="T29" fmla="*/ 48 h 164"/>
              <a:gd name="T30" fmla="*/ 152 w 364"/>
              <a:gd name="T31" fmla="*/ 52 h 164"/>
              <a:gd name="T32" fmla="*/ 120 w 364"/>
              <a:gd name="T33" fmla="*/ 56 h 164"/>
              <a:gd name="T34" fmla="*/ 84 w 364"/>
              <a:gd name="T35" fmla="*/ 60 h 164"/>
              <a:gd name="T36" fmla="*/ 44 w 364"/>
              <a:gd name="T37" fmla="*/ 64 h 164"/>
              <a:gd name="T38" fmla="*/ 0 w 364"/>
              <a:gd name="T39" fmla="*/ 72 h 164"/>
              <a:gd name="T40" fmla="*/ 24 w 364"/>
              <a:gd name="T41" fmla="*/ 32 h 164"/>
              <a:gd name="T42" fmla="*/ 64 w 364"/>
              <a:gd name="T43" fmla="*/ 32 h 164"/>
              <a:gd name="T44" fmla="*/ 100 w 364"/>
              <a:gd name="T45" fmla="*/ 28 h 164"/>
              <a:gd name="T46" fmla="*/ 136 w 364"/>
              <a:gd name="T47" fmla="*/ 24 h 164"/>
              <a:gd name="T48" fmla="*/ 168 w 364"/>
              <a:gd name="T49" fmla="*/ 20 h 164"/>
              <a:gd name="T50" fmla="*/ 192 w 364"/>
              <a:gd name="T51" fmla="*/ 16 h 164"/>
              <a:gd name="T52" fmla="*/ 212 w 364"/>
              <a:gd name="T53" fmla="*/ 12 h 164"/>
              <a:gd name="T54" fmla="*/ 236 w 364"/>
              <a:gd name="T55" fmla="*/ 8 h 164"/>
              <a:gd name="T56" fmla="*/ 252 w 364"/>
              <a:gd name="T57" fmla="*/ 4 h 164"/>
              <a:gd name="T58" fmla="*/ 260 w 364"/>
              <a:gd name="T59" fmla="*/ 0 h 164"/>
              <a:gd name="T60" fmla="*/ 268 w 364"/>
              <a:gd name="T61" fmla="*/ 0 h 164"/>
              <a:gd name="T62" fmla="*/ 284 w 364"/>
              <a:gd name="T63" fmla="*/ 0 h 164"/>
              <a:gd name="T64" fmla="*/ 308 w 364"/>
              <a:gd name="T65" fmla="*/ 8 h 164"/>
              <a:gd name="T66" fmla="*/ 324 w 364"/>
              <a:gd name="T67" fmla="*/ 16 h 164"/>
              <a:gd name="T68" fmla="*/ 340 w 364"/>
              <a:gd name="T69" fmla="*/ 24 h 164"/>
              <a:gd name="T70" fmla="*/ 352 w 364"/>
              <a:gd name="T71" fmla="*/ 28 h 164"/>
              <a:gd name="T72" fmla="*/ 360 w 364"/>
              <a:gd name="T73" fmla="*/ 36 h 164"/>
              <a:gd name="T74" fmla="*/ 364 w 364"/>
              <a:gd name="T75" fmla="*/ 40 h 164"/>
              <a:gd name="T76" fmla="*/ 360 w 364"/>
              <a:gd name="T77" fmla="*/ 48 h 164"/>
              <a:gd name="T78" fmla="*/ 348 w 364"/>
              <a:gd name="T79" fmla="*/ 56 h 164"/>
              <a:gd name="T80" fmla="*/ 340 w 364"/>
              <a:gd name="T81" fmla="*/ 60 h 164"/>
              <a:gd name="T82" fmla="*/ 328 w 364"/>
              <a:gd name="T83" fmla="*/ 72 h 164"/>
              <a:gd name="T84" fmla="*/ 316 w 364"/>
              <a:gd name="T85" fmla="*/ 88 h 164"/>
              <a:gd name="T86" fmla="*/ 300 w 364"/>
              <a:gd name="T87" fmla="*/ 116 h 1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364" h="164">
                <a:moveTo>
                  <a:pt x="300" y="116"/>
                </a:moveTo>
                <a:lnTo>
                  <a:pt x="292" y="128"/>
                </a:lnTo>
                <a:lnTo>
                  <a:pt x="284" y="136"/>
                </a:lnTo>
                <a:lnTo>
                  <a:pt x="276" y="148"/>
                </a:lnTo>
                <a:lnTo>
                  <a:pt x="268" y="152"/>
                </a:lnTo>
                <a:lnTo>
                  <a:pt x="256" y="160"/>
                </a:lnTo>
                <a:lnTo>
                  <a:pt x="248" y="164"/>
                </a:lnTo>
                <a:lnTo>
                  <a:pt x="236" y="164"/>
                </a:lnTo>
                <a:lnTo>
                  <a:pt x="228" y="164"/>
                </a:lnTo>
                <a:lnTo>
                  <a:pt x="236" y="140"/>
                </a:lnTo>
                <a:lnTo>
                  <a:pt x="244" y="116"/>
                </a:lnTo>
                <a:lnTo>
                  <a:pt x="252" y="100"/>
                </a:lnTo>
                <a:lnTo>
                  <a:pt x="256" y="84"/>
                </a:lnTo>
                <a:lnTo>
                  <a:pt x="260" y="68"/>
                </a:lnTo>
                <a:lnTo>
                  <a:pt x="264" y="60"/>
                </a:lnTo>
                <a:lnTo>
                  <a:pt x="264" y="52"/>
                </a:lnTo>
                <a:lnTo>
                  <a:pt x="264" y="48"/>
                </a:lnTo>
                <a:lnTo>
                  <a:pt x="264" y="48"/>
                </a:lnTo>
                <a:lnTo>
                  <a:pt x="264" y="44"/>
                </a:lnTo>
                <a:lnTo>
                  <a:pt x="260" y="40"/>
                </a:lnTo>
                <a:lnTo>
                  <a:pt x="256" y="36"/>
                </a:lnTo>
                <a:lnTo>
                  <a:pt x="248" y="36"/>
                </a:lnTo>
                <a:lnTo>
                  <a:pt x="236" y="40"/>
                </a:lnTo>
                <a:lnTo>
                  <a:pt x="220" y="40"/>
                </a:lnTo>
                <a:lnTo>
                  <a:pt x="216" y="40"/>
                </a:lnTo>
                <a:lnTo>
                  <a:pt x="212" y="44"/>
                </a:lnTo>
                <a:lnTo>
                  <a:pt x="204" y="44"/>
                </a:lnTo>
                <a:lnTo>
                  <a:pt x="196" y="44"/>
                </a:lnTo>
                <a:lnTo>
                  <a:pt x="188" y="48"/>
                </a:lnTo>
                <a:lnTo>
                  <a:pt x="176" y="48"/>
                </a:lnTo>
                <a:lnTo>
                  <a:pt x="164" y="48"/>
                </a:lnTo>
                <a:lnTo>
                  <a:pt x="152" y="52"/>
                </a:lnTo>
                <a:lnTo>
                  <a:pt x="136" y="52"/>
                </a:lnTo>
                <a:lnTo>
                  <a:pt x="120" y="56"/>
                </a:lnTo>
                <a:lnTo>
                  <a:pt x="104" y="56"/>
                </a:lnTo>
                <a:lnTo>
                  <a:pt x="84" y="60"/>
                </a:lnTo>
                <a:lnTo>
                  <a:pt x="68" y="64"/>
                </a:lnTo>
                <a:lnTo>
                  <a:pt x="44" y="64"/>
                </a:lnTo>
                <a:lnTo>
                  <a:pt x="24" y="68"/>
                </a:lnTo>
                <a:lnTo>
                  <a:pt x="0" y="72"/>
                </a:lnTo>
                <a:lnTo>
                  <a:pt x="0" y="32"/>
                </a:lnTo>
                <a:lnTo>
                  <a:pt x="24" y="32"/>
                </a:lnTo>
                <a:lnTo>
                  <a:pt x="52" y="32"/>
                </a:lnTo>
                <a:lnTo>
                  <a:pt x="64" y="32"/>
                </a:lnTo>
                <a:lnTo>
                  <a:pt x="80" y="28"/>
                </a:lnTo>
                <a:lnTo>
                  <a:pt x="100" y="28"/>
                </a:lnTo>
                <a:lnTo>
                  <a:pt x="116" y="24"/>
                </a:lnTo>
                <a:lnTo>
                  <a:pt x="136" y="24"/>
                </a:lnTo>
                <a:lnTo>
                  <a:pt x="152" y="20"/>
                </a:lnTo>
                <a:lnTo>
                  <a:pt x="168" y="20"/>
                </a:lnTo>
                <a:lnTo>
                  <a:pt x="180" y="16"/>
                </a:lnTo>
                <a:lnTo>
                  <a:pt x="192" y="16"/>
                </a:lnTo>
                <a:lnTo>
                  <a:pt x="204" y="16"/>
                </a:lnTo>
                <a:lnTo>
                  <a:pt x="212" y="12"/>
                </a:lnTo>
                <a:lnTo>
                  <a:pt x="220" y="12"/>
                </a:lnTo>
                <a:lnTo>
                  <a:pt x="236" y="8"/>
                </a:lnTo>
                <a:lnTo>
                  <a:pt x="248" y="4"/>
                </a:lnTo>
                <a:lnTo>
                  <a:pt x="252" y="4"/>
                </a:lnTo>
                <a:lnTo>
                  <a:pt x="256" y="0"/>
                </a:lnTo>
                <a:lnTo>
                  <a:pt x="260" y="0"/>
                </a:lnTo>
                <a:lnTo>
                  <a:pt x="264" y="0"/>
                </a:lnTo>
                <a:lnTo>
                  <a:pt x="268" y="0"/>
                </a:lnTo>
                <a:lnTo>
                  <a:pt x="276" y="0"/>
                </a:lnTo>
                <a:lnTo>
                  <a:pt x="284" y="0"/>
                </a:lnTo>
                <a:lnTo>
                  <a:pt x="292" y="4"/>
                </a:lnTo>
                <a:lnTo>
                  <a:pt x="308" y="8"/>
                </a:lnTo>
                <a:lnTo>
                  <a:pt x="316" y="12"/>
                </a:lnTo>
                <a:lnTo>
                  <a:pt x="324" y="16"/>
                </a:lnTo>
                <a:lnTo>
                  <a:pt x="332" y="20"/>
                </a:lnTo>
                <a:lnTo>
                  <a:pt x="340" y="24"/>
                </a:lnTo>
                <a:lnTo>
                  <a:pt x="348" y="28"/>
                </a:lnTo>
                <a:lnTo>
                  <a:pt x="352" y="28"/>
                </a:lnTo>
                <a:lnTo>
                  <a:pt x="356" y="32"/>
                </a:lnTo>
                <a:lnTo>
                  <a:pt x="360" y="36"/>
                </a:lnTo>
                <a:lnTo>
                  <a:pt x="364" y="36"/>
                </a:lnTo>
                <a:lnTo>
                  <a:pt x="364" y="40"/>
                </a:lnTo>
                <a:lnTo>
                  <a:pt x="360" y="44"/>
                </a:lnTo>
                <a:lnTo>
                  <a:pt x="360" y="48"/>
                </a:lnTo>
                <a:lnTo>
                  <a:pt x="352" y="52"/>
                </a:lnTo>
                <a:lnTo>
                  <a:pt x="348" y="56"/>
                </a:lnTo>
                <a:lnTo>
                  <a:pt x="344" y="56"/>
                </a:lnTo>
                <a:lnTo>
                  <a:pt x="340" y="60"/>
                </a:lnTo>
                <a:lnTo>
                  <a:pt x="332" y="64"/>
                </a:lnTo>
                <a:lnTo>
                  <a:pt x="328" y="72"/>
                </a:lnTo>
                <a:lnTo>
                  <a:pt x="320" y="80"/>
                </a:lnTo>
                <a:lnTo>
                  <a:pt x="316" y="88"/>
                </a:lnTo>
                <a:lnTo>
                  <a:pt x="308" y="100"/>
                </a:lnTo>
                <a:lnTo>
                  <a:pt x="300" y="116"/>
                </a:lnTo>
                <a:lnTo>
                  <a:pt x="300" y="116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9" name="Freeform 569">
            <a:extLst>
              <a:ext uri="{FF2B5EF4-FFF2-40B4-BE49-F238E27FC236}">
                <a16:creationId xmlns:a16="http://schemas.microsoft.com/office/drawing/2014/main" id="{B14BEED9-C509-4522-8B79-2205D31E7A4F}"/>
              </a:ext>
            </a:extLst>
          </p:cNvPr>
          <p:cNvSpPr>
            <a:spLocks/>
          </p:cNvSpPr>
          <p:nvPr/>
        </p:nvSpPr>
        <p:spPr bwMode="auto">
          <a:xfrm>
            <a:off x="5512233" y="1451700"/>
            <a:ext cx="810119" cy="226137"/>
          </a:xfrm>
          <a:custGeom>
            <a:avLst/>
            <a:gdLst>
              <a:gd name="T0" fmla="*/ 0 w 208"/>
              <a:gd name="T1" fmla="*/ 24 h 48"/>
              <a:gd name="T2" fmla="*/ 4 w 208"/>
              <a:gd name="T3" fmla="*/ 24 h 48"/>
              <a:gd name="T4" fmla="*/ 12 w 208"/>
              <a:gd name="T5" fmla="*/ 24 h 48"/>
              <a:gd name="T6" fmla="*/ 20 w 208"/>
              <a:gd name="T7" fmla="*/ 24 h 48"/>
              <a:gd name="T8" fmla="*/ 32 w 208"/>
              <a:gd name="T9" fmla="*/ 20 h 48"/>
              <a:gd name="T10" fmla="*/ 44 w 208"/>
              <a:gd name="T11" fmla="*/ 20 h 48"/>
              <a:gd name="T12" fmla="*/ 56 w 208"/>
              <a:gd name="T13" fmla="*/ 16 h 48"/>
              <a:gd name="T14" fmla="*/ 72 w 208"/>
              <a:gd name="T15" fmla="*/ 12 h 48"/>
              <a:gd name="T16" fmla="*/ 88 w 208"/>
              <a:gd name="T17" fmla="*/ 12 h 48"/>
              <a:gd name="T18" fmla="*/ 104 w 208"/>
              <a:gd name="T19" fmla="*/ 8 h 48"/>
              <a:gd name="T20" fmla="*/ 116 w 208"/>
              <a:gd name="T21" fmla="*/ 4 h 48"/>
              <a:gd name="T22" fmla="*/ 128 w 208"/>
              <a:gd name="T23" fmla="*/ 4 h 48"/>
              <a:gd name="T24" fmla="*/ 140 w 208"/>
              <a:gd name="T25" fmla="*/ 0 h 48"/>
              <a:gd name="T26" fmla="*/ 148 w 208"/>
              <a:gd name="T27" fmla="*/ 0 h 48"/>
              <a:gd name="T28" fmla="*/ 156 w 208"/>
              <a:gd name="T29" fmla="*/ 0 h 48"/>
              <a:gd name="T30" fmla="*/ 160 w 208"/>
              <a:gd name="T31" fmla="*/ 0 h 48"/>
              <a:gd name="T32" fmla="*/ 164 w 208"/>
              <a:gd name="T33" fmla="*/ 0 h 48"/>
              <a:gd name="T34" fmla="*/ 180 w 208"/>
              <a:gd name="T35" fmla="*/ 0 h 48"/>
              <a:gd name="T36" fmla="*/ 188 w 208"/>
              <a:gd name="T37" fmla="*/ 0 h 48"/>
              <a:gd name="T38" fmla="*/ 196 w 208"/>
              <a:gd name="T39" fmla="*/ 4 h 48"/>
              <a:gd name="T40" fmla="*/ 200 w 208"/>
              <a:gd name="T41" fmla="*/ 4 h 48"/>
              <a:gd name="T42" fmla="*/ 204 w 208"/>
              <a:gd name="T43" fmla="*/ 8 h 48"/>
              <a:gd name="T44" fmla="*/ 208 w 208"/>
              <a:gd name="T45" fmla="*/ 12 h 48"/>
              <a:gd name="T46" fmla="*/ 208 w 208"/>
              <a:gd name="T47" fmla="*/ 16 h 48"/>
              <a:gd name="T48" fmla="*/ 208 w 208"/>
              <a:gd name="T49" fmla="*/ 16 h 48"/>
              <a:gd name="T50" fmla="*/ 204 w 208"/>
              <a:gd name="T51" fmla="*/ 20 h 48"/>
              <a:gd name="T52" fmla="*/ 200 w 208"/>
              <a:gd name="T53" fmla="*/ 24 h 48"/>
              <a:gd name="T54" fmla="*/ 192 w 208"/>
              <a:gd name="T55" fmla="*/ 24 h 48"/>
              <a:gd name="T56" fmla="*/ 180 w 208"/>
              <a:gd name="T57" fmla="*/ 28 h 48"/>
              <a:gd name="T58" fmla="*/ 168 w 208"/>
              <a:gd name="T59" fmla="*/ 32 h 48"/>
              <a:gd name="T60" fmla="*/ 152 w 208"/>
              <a:gd name="T61" fmla="*/ 32 h 48"/>
              <a:gd name="T62" fmla="*/ 132 w 208"/>
              <a:gd name="T63" fmla="*/ 36 h 48"/>
              <a:gd name="T64" fmla="*/ 96 w 208"/>
              <a:gd name="T65" fmla="*/ 40 h 48"/>
              <a:gd name="T66" fmla="*/ 60 w 208"/>
              <a:gd name="T67" fmla="*/ 44 h 48"/>
              <a:gd name="T68" fmla="*/ 28 w 208"/>
              <a:gd name="T69" fmla="*/ 48 h 48"/>
              <a:gd name="T70" fmla="*/ 0 w 208"/>
              <a:gd name="T71" fmla="*/ 48 h 48"/>
              <a:gd name="T72" fmla="*/ 0 w 208"/>
              <a:gd name="T73" fmla="*/ 24 h 48"/>
              <a:gd name="T74" fmla="*/ 0 w 208"/>
              <a:gd name="T75" fmla="*/ 24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208" h="48">
                <a:moveTo>
                  <a:pt x="0" y="24"/>
                </a:moveTo>
                <a:lnTo>
                  <a:pt x="4" y="24"/>
                </a:lnTo>
                <a:lnTo>
                  <a:pt x="12" y="24"/>
                </a:lnTo>
                <a:lnTo>
                  <a:pt x="20" y="24"/>
                </a:lnTo>
                <a:lnTo>
                  <a:pt x="32" y="20"/>
                </a:lnTo>
                <a:lnTo>
                  <a:pt x="44" y="20"/>
                </a:lnTo>
                <a:lnTo>
                  <a:pt x="56" y="16"/>
                </a:lnTo>
                <a:lnTo>
                  <a:pt x="72" y="12"/>
                </a:lnTo>
                <a:lnTo>
                  <a:pt x="88" y="12"/>
                </a:lnTo>
                <a:lnTo>
                  <a:pt x="104" y="8"/>
                </a:lnTo>
                <a:lnTo>
                  <a:pt x="116" y="4"/>
                </a:lnTo>
                <a:lnTo>
                  <a:pt x="128" y="4"/>
                </a:lnTo>
                <a:lnTo>
                  <a:pt x="140" y="0"/>
                </a:lnTo>
                <a:lnTo>
                  <a:pt x="148" y="0"/>
                </a:lnTo>
                <a:lnTo>
                  <a:pt x="156" y="0"/>
                </a:lnTo>
                <a:lnTo>
                  <a:pt x="160" y="0"/>
                </a:lnTo>
                <a:lnTo>
                  <a:pt x="164" y="0"/>
                </a:lnTo>
                <a:lnTo>
                  <a:pt x="180" y="0"/>
                </a:lnTo>
                <a:lnTo>
                  <a:pt x="188" y="0"/>
                </a:lnTo>
                <a:lnTo>
                  <a:pt x="196" y="4"/>
                </a:lnTo>
                <a:lnTo>
                  <a:pt x="200" y="4"/>
                </a:lnTo>
                <a:lnTo>
                  <a:pt x="204" y="8"/>
                </a:lnTo>
                <a:lnTo>
                  <a:pt x="208" y="12"/>
                </a:lnTo>
                <a:lnTo>
                  <a:pt x="208" y="16"/>
                </a:lnTo>
                <a:lnTo>
                  <a:pt x="208" y="16"/>
                </a:lnTo>
                <a:lnTo>
                  <a:pt x="204" y="20"/>
                </a:lnTo>
                <a:lnTo>
                  <a:pt x="200" y="24"/>
                </a:lnTo>
                <a:lnTo>
                  <a:pt x="192" y="24"/>
                </a:lnTo>
                <a:lnTo>
                  <a:pt x="180" y="28"/>
                </a:lnTo>
                <a:lnTo>
                  <a:pt x="168" y="32"/>
                </a:lnTo>
                <a:lnTo>
                  <a:pt x="152" y="32"/>
                </a:lnTo>
                <a:lnTo>
                  <a:pt x="132" y="36"/>
                </a:lnTo>
                <a:lnTo>
                  <a:pt x="96" y="40"/>
                </a:lnTo>
                <a:lnTo>
                  <a:pt x="60" y="44"/>
                </a:lnTo>
                <a:lnTo>
                  <a:pt x="28" y="48"/>
                </a:lnTo>
                <a:lnTo>
                  <a:pt x="0" y="48"/>
                </a:lnTo>
                <a:lnTo>
                  <a:pt x="0" y="24"/>
                </a:lnTo>
                <a:lnTo>
                  <a:pt x="0" y="24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1" name="Freeform 570">
            <a:extLst>
              <a:ext uri="{FF2B5EF4-FFF2-40B4-BE49-F238E27FC236}">
                <a16:creationId xmlns:a16="http://schemas.microsoft.com/office/drawing/2014/main" id="{6AE159F2-0FCC-456E-8706-1CA7C05A63FA}"/>
              </a:ext>
            </a:extLst>
          </p:cNvPr>
          <p:cNvSpPr>
            <a:spLocks/>
          </p:cNvSpPr>
          <p:nvPr/>
        </p:nvSpPr>
        <p:spPr bwMode="auto">
          <a:xfrm>
            <a:off x="5605709" y="1790906"/>
            <a:ext cx="763382" cy="94224"/>
          </a:xfrm>
          <a:custGeom>
            <a:avLst/>
            <a:gdLst>
              <a:gd name="T0" fmla="*/ 196 w 196"/>
              <a:gd name="T1" fmla="*/ 4 h 20"/>
              <a:gd name="T2" fmla="*/ 176 w 196"/>
              <a:gd name="T3" fmla="*/ 4 h 20"/>
              <a:gd name="T4" fmla="*/ 164 w 196"/>
              <a:gd name="T5" fmla="*/ 4 h 20"/>
              <a:gd name="T6" fmla="*/ 152 w 196"/>
              <a:gd name="T7" fmla="*/ 4 h 20"/>
              <a:gd name="T8" fmla="*/ 136 w 196"/>
              <a:gd name="T9" fmla="*/ 4 h 20"/>
              <a:gd name="T10" fmla="*/ 120 w 196"/>
              <a:gd name="T11" fmla="*/ 8 h 20"/>
              <a:gd name="T12" fmla="*/ 104 w 196"/>
              <a:gd name="T13" fmla="*/ 8 h 20"/>
              <a:gd name="T14" fmla="*/ 88 w 196"/>
              <a:gd name="T15" fmla="*/ 12 h 20"/>
              <a:gd name="T16" fmla="*/ 68 w 196"/>
              <a:gd name="T17" fmla="*/ 16 h 20"/>
              <a:gd name="T18" fmla="*/ 52 w 196"/>
              <a:gd name="T19" fmla="*/ 16 h 20"/>
              <a:gd name="T20" fmla="*/ 40 w 196"/>
              <a:gd name="T21" fmla="*/ 16 h 20"/>
              <a:gd name="T22" fmla="*/ 28 w 196"/>
              <a:gd name="T23" fmla="*/ 20 h 20"/>
              <a:gd name="T24" fmla="*/ 20 w 196"/>
              <a:gd name="T25" fmla="*/ 20 h 20"/>
              <a:gd name="T26" fmla="*/ 12 w 196"/>
              <a:gd name="T27" fmla="*/ 20 h 20"/>
              <a:gd name="T28" fmla="*/ 4 w 196"/>
              <a:gd name="T29" fmla="*/ 20 h 20"/>
              <a:gd name="T30" fmla="*/ 0 w 196"/>
              <a:gd name="T31" fmla="*/ 20 h 20"/>
              <a:gd name="T32" fmla="*/ 0 w 196"/>
              <a:gd name="T33" fmla="*/ 16 h 20"/>
              <a:gd name="T34" fmla="*/ 4 w 196"/>
              <a:gd name="T35" fmla="*/ 16 h 20"/>
              <a:gd name="T36" fmla="*/ 8 w 196"/>
              <a:gd name="T37" fmla="*/ 16 h 20"/>
              <a:gd name="T38" fmla="*/ 12 w 196"/>
              <a:gd name="T39" fmla="*/ 16 h 20"/>
              <a:gd name="T40" fmla="*/ 20 w 196"/>
              <a:gd name="T41" fmla="*/ 16 h 20"/>
              <a:gd name="T42" fmla="*/ 28 w 196"/>
              <a:gd name="T43" fmla="*/ 12 h 20"/>
              <a:gd name="T44" fmla="*/ 40 w 196"/>
              <a:gd name="T45" fmla="*/ 12 h 20"/>
              <a:gd name="T46" fmla="*/ 52 w 196"/>
              <a:gd name="T47" fmla="*/ 8 h 20"/>
              <a:gd name="T48" fmla="*/ 64 w 196"/>
              <a:gd name="T49" fmla="*/ 8 h 20"/>
              <a:gd name="T50" fmla="*/ 96 w 196"/>
              <a:gd name="T51" fmla="*/ 4 h 20"/>
              <a:gd name="T52" fmla="*/ 128 w 196"/>
              <a:gd name="T53" fmla="*/ 0 h 20"/>
              <a:gd name="T54" fmla="*/ 160 w 196"/>
              <a:gd name="T55" fmla="*/ 0 h 20"/>
              <a:gd name="T56" fmla="*/ 196 w 196"/>
              <a:gd name="T57" fmla="*/ 0 h 20"/>
              <a:gd name="T58" fmla="*/ 196 w 196"/>
              <a:gd name="T59" fmla="*/ 4 h 20"/>
              <a:gd name="T60" fmla="*/ 196 w 196"/>
              <a:gd name="T61" fmla="*/ 4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196" h="20">
                <a:moveTo>
                  <a:pt x="196" y="4"/>
                </a:moveTo>
                <a:lnTo>
                  <a:pt x="176" y="4"/>
                </a:lnTo>
                <a:lnTo>
                  <a:pt x="164" y="4"/>
                </a:lnTo>
                <a:lnTo>
                  <a:pt x="152" y="4"/>
                </a:lnTo>
                <a:lnTo>
                  <a:pt x="136" y="4"/>
                </a:lnTo>
                <a:lnTo>
                  <a:pt x="120" y="8"/>
                </a:lnTo>
                <a:lnTo>
                  <a:pt x="104" y="8"/>
                </a:lnTo>
                <a:lnTo>
                  <a:pt x="88" y="12"/>
                </a:lnTo>
                <a:lnTo>
                  <a:pt x="68" y="16"/>
                </a:lnTo>
                <a:lnTo>
                  <a:pt x="52" y="16"/>
                </a:lnTo>
                <a:lnTo>
                  <a:pt x="40" y="16"/>
                </a:lnTo>
                <a:lnTo>
                  <a:pt x="28" y="20"/>
                </a:lnTo>
                <a:lnTo>
                  <a:pt x="20" y="20"/>
                </a:lnTo>
                <a:lnTo>
                  <a:pt x="12" y="20"/>
                </a:lnTo>
                <a:lnTo>
                  <a:pt x="4" y="20"/>
                </a:lnTo>
                <a:lnTo>
                  <a:pt x="0" y="20"/>
                </a:lnTo>
                <a:lnTo>
                  <a:pt x="0" y="16"/>
                </a:lnTo>
                <a:lnTo>
                  <a:pt x="4" y="16"/>
                </a:lnTo>
                <a:lnTo>
                  <a:pt x="8" y="16"/>
                </a:lnTo>
                <a:lnTo>
                  <a:pt x="12" y="16"/>
                </a:lnTo>
                <a:lnTo>
                  <a:pt x="20" y="16"/>
                </a:lnTo>
                <a:lnTo>
                  <a:pt x="28" y="12"/>
                </a:lnTo>
                <a:lnTo>
                  <a:pt x="40" y="12"/>
                </a:lnTo>
                <a:lnTo>
                  <a:pt x="52" y="8"/>
                </a:lnTo>
                <a:lnTo>
                  <a:pt x="64" y="8"/>
                </a:lnTo>
                <a:lnTo>
                  <a:pt x="96" y="4"/>
                </a:lnTo>
                <a:lnTo>
                  <a:pt x="128" y="0"/>
                </a:lnTo>
                <a:lnTo>
                  <a:pt x="160" y="0"/>
                </a:lnTo>
                <a:lnTo>
                  <a:pt x="196" y="0"/>
                </a:lnTo>
                <a:lnTo>
                  <a:pt x="196" y="4"/>
                </a:lnTo>
                <a:lnTo>
                  <a:pt x="196" y="4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9" name="Freeform 571">
            <a:extLst>
              <a:ext uri="{FF2B5EF4-FFF2-40B4-BE49-F238E27FC236}">
                <a16:creationId xmlns:a16="http://schemas.microsoft.com/office/drawing/2014/main" id="{69463410-1FFB-490A-B872-AB2BFD627503}"/>
              </a:ext>
            </a:extLst>
          </p:cNvPr>
          <p:cNvSpPr>
            <a:spLocks/>
          </p:cNvSpPr>
          <p:nvPr/>
        </p:nvSpPr>
        <p:spPr bwMode="auto">
          <a:xfrm>
            <a:off x="4857906" y="2017043"/>
            <a:ext cx="2321303" cy="376895"/>
          </a:xfrm>
          <a:custGeom>
            <a:avLst/>
            <a:gdLst>
              <a:gd name="T0" fmla="*/ 408 w 596"/>
              <a:gd name="T1" fmla="*/ 8 h 80"/>
              <a:gd name="T2" fmla="*/ 424 w 596"/>
              <a:gd name="T3" fmla="*/ 4 h 80"/>
              <a:gd name="T4" fmla="*/ 440 w 596"/>
              <a:gd name="T5" fmla="*/ 4 h 80"/>
              <a:gd name="T6" fmla="*/ 468 w 596"/>
              <a:gd name="T7" fmla="*/ 0 h 80"/>
              <a:gd name="T8" fmla="*/ 492 w 596"/>
              <a:gd name="T9" fmla="*/ 0 h 80"/>
              <a:gd name="T10" fmla="*/ 512 w 596"/>
              <a:gd name="T11" fmla="*/ 0 h 80"/>
              <a:gd name="T12" fmla="*/ 528 w 596"/>
              <a:gd name="T13" fmla="*/ 0 h 80"/>
              <a:gd name="T14" fmla="*/ 544 w 596"/>
              <a:gd name="T15" fmla="*/ 0 h 80"/>
              <a:gd name="T16" fmla="*/ 560 w 596"/>
              <a:gd name="T17" fmla="*/ 4 h 80"/>
              <a:gd name="T18" fmla="*/ 572 w 596"/>
              <a:gd name="T19" fmla="*/ 4 h 80"/>
              <a:gd name="T20" fmla="*/ 580 w 596"/>
              <a:gd name="T21" fmla="*/ 8 h 80"/>
              <a:gd name="T22" fmla="*/ 588 w 596"/>
              <a:gd name="T23" fmla="*/ 12 h 80"/>
              <a:gd name="T24" fmla="*/ 592 w 596"/>
              <a:gd name="T25" fmla="*/ 20 h 80"/>
              <a:gd name="T26" fmla="*/ 596 w 596"/>
              <a:gd name="T27" fmla="*/ 28 h 80"/>
              <a:gd name="T28" fmla="*/ 596 w 596"/>
              <a:gd name="T29" fmla="*/ 28 h 80"/>
              <a:gd name="T30" fmla="*/ 596 w 596"/>
              <a:gd name="T31" fmla="*/ 32 h 80"/>
              <a:gd name="T32" fmla="*/ 592 w 596"/>
              <a:gd name="T33" fmla="*/ 36 h 80"/>
              <a:gd name="T34" fmla="*/ 584 w 596"/>
              <a:gd name="T35" fmla="*/ 36 h 80"/>
              <a:gd name="T36" fmla="*/ 576 w 596"/>
              <a:gd name="T37" fmla="*/ 40 h 80"/>
              <a:gd name="T38" fmla="*/ 564 w 596"/>
              <a:gd name="T39" fmla="*/ 40 h 80"/>
              <a:gd name="T40" fmla="*/ 552 w 596"/>
              <a:gd name="T41" fmla="*/ 40 h 80"/>
              <a:gd name="T42" fmla="*/ 540 w 596"/>
              <a:gd name="T43" fmla="*/ 40 h 80"/>
              <a:gd name="T44" fmla="*/ 476 w 596"/>
              <a:gd name="T45" fmla="*/ 40 h 80"/>
              <a:gd name="T46" fmla="*/ 416 w 596"/>
              <a:gd name="T47" fmla="*/ 44 h 80"/>
              <a:gd name="T48" fmla="*/ 384 w 596"/>
              <a:gd name="T49" fmla="*/ 44 h 80"/>
              <a:gd name="T50" fmla="*/ 352 w 596"/>
              <a:gd name="T51" fmla="*/ 48 h 80"/>
              <a:gd name="T52" fmla="*/ 316 w 596"/>
              <a:gd name="T53" fmla="*/ 52 h 80"/>
              <a:gd name="T54" fmla="*/ 280 w 596"/>
              <a:gd name="T55" fmla="*/ 56 h 80"/>
              <a:gd name="T56" fmla="*/ 244 w 596"/>
              <a:gd name="T57" fmla="*/ 60 h 80"/>
              <a:gd name="T58" fmla="*/ 212 w 596"/>
              <a:gd name="T59" fmla="*/ 64 h 80"/>
              <a:gd name="T60" fmla="*/ 180 w 596"/>
              <a:gd name="T61" fmla="*/ 68 h 80"/>
              <a:gd name="T62" fmla="*/ 148 w 596"/>
              <a:gd name="T63" fmla="*/ 72 h 80"/>
              <a:gd name="T64" fmla="*/ 136 w 596"/>
              <a:gd name="T65" fmla="*/ 76 h 80"/>
              <a:gd name="T66" fmla="*/ 124 w 596"/>
              <a:gd name="T67" fmla="*/ 76 h 80"/>
              <a:gd name="T68" fmla="*/ 112 w 596"/>
              <a:gd name="T69" fmla="*/ 80 h 80"/>
              <a:gd name="T70" fmla="*/ 104 w 596"/>
              <a:gd name="T71" fmla="*/ 80 h 80"/>
              <a:gd name="T72" fmla="*/ 96 w 596"/>
              <a:gd name="T73" fmla="*/ 80 h 80"/>
              <a:gd name="T74" fmla="*/ 88 w 596"/>
              <a:gd name="T75" fmla="*/ 80 h 80"/>
              <a:gd name="T76" fmla="*/ 84 w 596"/>
              <a:gd name="T77" fmla="*/ 80 h 80"/>
              <a:gd name="T78" fmla="*/ 80 w 596"/>
              <a:gd name="T79" fmla="*/ 80 h 80"/>
              <a:gd name="T80" fmla="*/ 72 w 596"/>
              <a:gd name="T81" fmla="*/ 80 h 80"/>
              <a:gd name="T82" fmla="*/ 68 w 596"/>
              <a:gd name="T83" fmla="*/ 80 h 80"/>
              <a:gd name="T84" fmla="*/ 60 w 596"/>
              <a:gd name="T85" fmla="*/ 76 h 80"/>
              <a:gd name="T86" fmla="*/ 52 w 596"/>
              <a:gd name="T87" fmla="*/ 72 h 80"/>
              <a:gd name="T88" fmla="*/ 40 w 596"/>
              <a:gd name="T89" fmla="*/ 68 h 80"/>
              <a:gd name="T90" fmla="*/ 28 w 596"/>
              <a:gd name="T91" fmla="*/ 64 h 80"/>
              <a:gd name="T92" fmla="*/ 16 w 596"/>
              <a:gd name="T93" fmla="*/ 56 h 80"/>
              <a:gd name="T94" fmla="*/ 0 w 596"/>
              <a:gd name="T95" fmla="*/ 48 h 80"/>
              <a:gd name="T96" fmla="*/ 40 w 596"/>
              <a:gd name="T97" fmla="*/ 44 h 80"/>
              <a:gd name="T98" fmla="*/ 80 w 596"/>
              <a:gd name="T99" fmla="*/ 40 h 80"/>
              <a:gd name="T100" fmla="*/ 112 w 596"/>
              <a:gd name="T101" fmla="*/ 40 h 80"/>
              <a:gd name="T102" fmla="*/ 148 w 596"/>
              <a:gd name="T103" fmla="*/ 36 h 80"/>
              <a:gd name="T104" fmla="*/ 176 w 596"/>
              <a:gd name="T105" fmla="*/ 32 h 80"/>
              <a:gd name="T106" fmla="*/ 204 w 596"/>
              <a:gd name="T107" fmla="*/ 32 h 80"/>
              <a:gd name="T108" fmla="*/ 232 w 596"/>
              <a:gd name="T109" fmla="*/ 28 h 80"/>
              <a:gd name="T110" fmla="*/ 256 w 596"/>
              <a:gd name="T111" fmla="*/ 28 h 80"/>
              <a:gd name="T112" fmla="*/ 296 w 596"/>
              <a:gd name="T113" fmla="*/ 20 h 80"/>
              <a:gd name="T114" fmla="*/ 336 w 596"/>
              <a:gd name="T115" fmla="*/ 16 h 80"/>
              <a:gd name="T116" fmla="*/ 376 w 596"/>
              <a:gd name="T117" fmla="*/ 12 h 80"/>
              <a:gd name="T118" fmla="*/ 408 w 596"/>
              <a:gd name="T119" fmla="*/ 8 h 80"/>
              <a:gd name="T120" fmla="*/ 408 w 596"/>
              <a:gd name="T121" fmla="*/ 8 h 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596" h="80">
                <a:moveTo>
                  <a:pt x="408" y="8"/>
                </a:moveTo>
                <a:lnTo>
                  <a:pt x="424" y="4"/>
                </a:lnTo>
                <a:lnTo>
                  <a:pt x="440" y="4"/>
                </a:lnTo>
                <a:lnTo>
                  <a:pt x="468" y="0"/>
                </a:lnTo>
                <a:lnTo>
                  <a:pt x="492" y="0"/>
                </a:lnTo>
                <a:lnTo>
                  <a:pt x="512" y="0"/>
                </a:lnTo>
                <a:lnTo>
                  <a:pt x="528" y="0"/>
                </a:lnTo>
                <a:lnTo>
                  <a:pt x="544" y="0"/>
                </a:lnTo>
                <a:lnTo>
                  <a:pt x="560" y="4"/>
                </a:lnTo>
                <a:lnTo>
                  <a:pt x="572" y="4"/>
                </a:lnTo>
                <a:lnTo>
                  <a:pt x="580" y="8"/>
                </a:lnTo>
                <a:lnTo>
                  <a:pt x="588" y="12"/>
                </a:lnTo>
                <a:lnTo>
                  <a:pt x="592" y="20"/>
                </a:lnTo>
                <a:lnTo>
                  <a:pt x="596" y="28"/>
                </a:lnTo>
                <a:lnTo>
                  <a:pt x="596" y="28"/>
                </a:lnTo>
                <a:lnTo>
                  <a:pt x="596" y="32"/>
                </a:lnTo>
                <a:lnTo>
                  <a:pt x="592" y="36"/>
                </a:lnTo>
                <a:lnTo>
                  <a:pt x="584" y="36"/>
                </a:lnTo>
                <a:lnTo>
                  <a:pt x="576" y="40"/>
                </a:lnTo>
                <a:lnTo>
                  <a:pt x="564" y="40"/>
                </a:lnTo>
                <a:lnTo>
                  <a:pt x="552" y="40"/>
                </a:lnTo>
                <a:lnTo>
                  <a:pt x="540" y="40"/>
                </a:lnTo>
                <a:lnTo>
                  <a:pt x="476" y="40"/>
                </a:lnTo>
                <a:lnTo>
                  <a:pt x="416" y="44"/>
                </a:lnTo>
                <a:lnTo>
                  <a:pt x="384" y="44"/>
                </a:lnTo>
                <a:lnTo>
                  <a:pt x="352" y="48"/>
                </a:lnTo>
                <a:lnTo>
                  <a:pt x="316" y="52"/>
                </a:lnTo>
                <a:lnTo>
                  <a:pt x="280" y="56"/>
                </a:lnTo>
                <a:lnTo>
                  <a:pt x="244" y="60"/>
                </a:lnTo>
                <a:lnTo>
                  <a:pt x="212" y="64"/>
                </a:lnTo>
                <a:lnTo>
                  <a:pt x="180" y="68"/>
                </a:lnTo>
                <a:lnTo>
                  <a:pt x="148" y="72"/>
                </a:lnTo>
                <a:lnTo>
                  <a:pt x="136" y="76"/>
                </a:lnTo>
                <a:lnTo>
                  <a:pt x="124" y="76"/>
                </a:lnTo>
                <a:lnTo>
                  <a:pt x="112" y="80"/>
                </a:lnTo>
                <a:lnTo>
                  <a:pt x="104" y="80"/>
                </a:lnTo>
                <a:lnTo>
                  <a:pt x="96" y="80"/>
                </a:lnTo>
                <a:lnTo>
                  <a:pt x="88" y="80"/>
                </a:lnTo>
                <a:lnTo>
                  <a:pt x="84" y="80"/>
                </a:lnTo>
                <a:lnTo>
                  <a:pt x="80" y="80"/>
                </a:lnTo>
                <a:lnTo>
                  <a:pt x="72" y="80"/>
                </a:lnTo>
                <a:lnTo>
                  <a:pt x="68" y="80"/>
                </a:lnTo>
                <a:lnTo>
                  <a:pt x="60" y="76"/>
                </a:lnTo>
                <a:lnTo>
                  <a:pt x="52" y="72"/>
                </a:lnTo>
                <a:lnTo>
                  <a:pt x="40" y="68"/>
                </a:lnTo>
                <a:lnTo>
                  <a:pt x="28" y="64"/>
                </a:lnTo>
                <a:lnTo>
                  <a:pt x="16" y="56"/>
                </a:lnTo>
                <a:lnTo>
                  <a:pt x="0" y="48"/>
                </a:lnTo>
                <a:lnTo>
                  <a:pt x="40" y="44"/>
                </a:lnTo>
                <a:lnTo>
                  <a:pt x="80" y="40"/>
                </a:lnTo>
                <a:lnTo>
                  <a:pt x="112" y="40"/>
                </a:lnTo>
                <a:lnTo>
                  <a:pt x="148" y="36"/>
                </a:lnTo>
                <a:lnTo>
                  <a:pt x="176" y="32"/>
                </a:lnTo>
                <a:lnTo>
                  <a:pt x="204" y="32"/>
                </a:lnTo>
                <a:lnTo>
                  <a:pt x="232" y="28"/>
                </a:lnTo>
                <a:lnTo>
                  <a:pt x="256" y="28"/>
                </a:lnTo>
                <a:lnTo>
                  <a:pt x="296" y="20"/>
                </a:lnTo>
                <a:lnTo>
                  <a:pt x="336" y="16"/>
                </a:lnTo>
                <a:lnTo>
                  <a:pt x="376" y="12"/>
                </a:lnTo>
                <a:lnTo>
                  <a:pt x="408" y="8"/>
                </a:lnTo>
                <a:lnTo>
                  <a:pt x="408" y="8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0" name="Freeform 572">
            <a:extLst>
              <a:ext uri="{FF2B5EF4-FFF2-40B4-BE49-F238E27FC236}">
                <a16:creationId xmlns:a16="http://schemas.microsoft.com/office/drawing/2014/main" id="{259975F5-888A-4235-BC3F-3C6B9D808988}"/>
              </a:ext>
            </a:extLst>
          </p:cNvPr>
          <p:cNvSpPr>
            <a:spLocks/>
          </p:cNvSpPr>
          <p:nvPr/>
        </p:nvSpPr>
        <p:spPr bwMode="auto">
          <a:xfrm>
            <a:off x="4842327" y="2148956"/>
            <a:ext cx="1199600" cy="866858"/>
          </a:xfrm>
          <a:custGeom>
            <a:avLst/>
            <a:gdLst>
              <a:gd name="T0" fmla="*/ 308 w 308"/>
              <a:gd name="T1" fmla="*/ 4 h 184"/>
              <a:gd name="T2" fmla="*/ 280 w 308"/>
              <a:gd name="T3" fmla="*/ 36 h 184"/>
              <a:gd name="T4" fmla="*/ 252 w 308"/>
              <a:gd name="T5" fmla="*/ 64 h 184"/>
              <a:gd name="T6" fmla="*/ 224 w 308"/>
              <a:gd name="T7" fmla="*/ 88 h 184"/>
              <a:gd name="T8" fmla="*/ 196 w 308"/>
              <a:gd name="T9" fmla="*/ 108 h 184"/>
              <a:gd name="T10" fmla="*/ 168 w 308"/>
              <a:gd name="T11" fmla="*/ 128 h 184"/>
              <a:gd name="T12" fmla="*/ 136 w 308"/>
              <a:gd name="T13" fmla="*/ 144 h 184"/>
              <a:gd name="T14" fmla="*/ 108 w 308"/>
              <a:gd name="T15" fmla="*/ 160 h 184"/>
              <a:gd name="T16" fmla="*/ 76 w 308"/>
              <a:gd name="T17" fmla="*/ 172 h 184"/>
              <a:gd name="T18" fmla="*/ 56 w 308"/>
              <a:gd name="T19" fmla="*/ 176 h 184"/>
              <a:gd name="T20" fmla="*/ 44 w 308"/>
              <a:gd name="T21" fmla="*/ 180 h 184"/>
              <a:gd name="T22" fmla="*/ 32 w 308"/>
              <a:gd name="T23" fmla="*/ 184 h 184"/>
              <a:gd name="T24" fmla="*/ 20 w 308"/>
              <a:gd name="T25" fmla="*/ 184 h 184"/>
              <a:gd name="T26" fmla="*/ 12 w 308"/>
              <a:gd name="T27" fmla="*/ 184 h 184"/>
              <a:gd name="T28" fmla="*/ 8 w 308"/>
              <a:gd name="T29" fmla="*/ 184 h 184"/>
              <a:gd name="T30" fmla="*/ 4 w 308"/>
              <a:gd name="T31" fmla="*/ 184 h 184"/>
              <a:gd name="T32" fmla="*/ 0 w 308"/>
              <a:gd name="T33" fmla="*/ 184 h 184"/>
              <a:gd name="T34" fmla="*/ 0 w 308"/>
              <a:gd name="T35" fmla="*/ 180 h 184"/>
              <a:gd name="T36" fmla="*/ 0 w 308"/>
              <a:gd name="T37" fmla="*/ 176 h 184"/>
              <a:gd name="T38" fmla="*/ 4 w 308"/>
              <a:gd name="T39" fmla="*/ 176 h 184"/>
              <a:gd name="T40" fmla="*/ 4 w 308"/>
              <a:gd name="T41" fmla="*/ 172 h 184"/>
              <a:gd name="T42" fmla="*/ 12 w 308"/>
              <a:gd name="T43" fmla="*/ 168 h 184"/>
              <a:gd name="T44" fmla="*/ 16 w 308"/>
              <a:gd name="T45" fmla="*/ 164 h 184"/>
              <a:gd name="T46" fmla="*/ 24 w 308"/>
              <a:gd name="T47" fmla="*/ 164 h 184"/>
              <a:gd name="T48" fmla="*/ 32 w 308"/>
              <a:gd name="T49" fmla="*/ 160 h 184"/>
              <a:gd name="T50" fmla="*/ 48 w 308"/>
              <a:gd name="T51" fmla="*/ 152 h 184"/>
              <a:gd name="T52" fmla="*/ 68 w 308"/>
              <a:gd name="T53" fmla="*/ 140 h 184"/>
              <a:gd name="T54" fmla="*/ 88 w 308"/>
              <a:gd name="T55" fmla="*/ 128 h 184"/>
              <a:gd name="T56" fmla="*/ 112 w 308"/>
              <a:gd name="T57" fmla="*/ 116 h 184"/>
              <a:gd name="T58" fmla="*/ 124 w 308"/>
              <a:gd name="T59" fmla="*/ 108 h 184"/>
              <a:gd name="T60" fmla="*/ 140 w 308"/>
              <a:gd name="T61" fmla="*/ 96 h 184"/>
              <a:gd name="T62" fmla="*/ 156 w 308"/>
              <a:gd name="T63" fmla="*/ 84 h 184"/>
              <a:gd name="T64" fmla="*/ 172 w 308"/>
              <a:gd name="T65" fmla="*/ 72 h 184"/>
              <a:gd name="T66" fmla="*/ 188 w 308"/>
              <a:gd name="T67" fmla="*/ 56 h 184"/>
              <a:gd name="T68" fmla="*/ 208 w 308"/>
              <a:gd name="T69" fmla="*/ 40 h 184"/>
              <a:gd name="T70" fmla="*/ 232 w 308"/>
              <a:gd name="T71" fmla="*/ 20 h 184"/>
              <a:gd name="T72" fmla="*/ 252 w 308"/>
              <a:gd name="T73" fmla="*/ 0 h 184"/>
              <a:gd name="T74" fmla="*/ 280 w 308"/>
              <a:gd name="T75" fmla="*/ 4 h 184"/>
              <a:gd name="T76" fmla="*/ 308 w 308"/>
              <a:gd name="T77" fmla="*/ 4 h 184"/>
              <a:gd name="T78" fmla="*/ 308 w 308"/>
              <a:gd name="T79" fmla="*/ 4 h 1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308" h="184">
                <a:moveTo>
                  <a:pt x="308" y="4"/>
                </a:moveTo>
                <a:lnTo>
                  <a:pt x="280" y="36"/>
                </a:lnTo>
                <a:lnTo>
                  <a:pt x="252" y="64"/>
                </a:lnTo>
                <a:lnTo>
                  <a:pt x="224" y="88"/>
                </a:lnTo>
                <a:lnTo>
                  <a:pt x="196" y="108"/>
                </a:lnTo>
                <a:lnTo>
                  <a:pt x="168" y="128"/>
                </a:lnTo>
                <a:lnTo>
                  <a:pt x="136" y="144"/>
                </a:lnTo>
                <a:lnTo>
                  <a:pt x="108" y="160"/>
                </a:lnTo>
                <a:lnTo>
                  <a:pt x="76" y="172"/>
                </a:lnTo>
                <a:lnTo>
                  <a:pt x="56" y="176"/>
                </a:lnTo>
                <a:lnTo>
                  <a:pt x="44" y="180"/>
                </a:lnTo>
                <a:lnTo>
                  <a:pt x="32" y="184"/>
                </a:lnTo>
                <a:lnTo>
                  <a:pt x="20" y="184"/>
                </a:lnTo>
                <a:lnTo>
                  <a:pt x="12" y="184"/>
                </a:lnTo>
                <a:lnTo>
                  <a:pt x="8" y="184"/>
                </a:lnTo>
                <a:lnTo>
                  <a:pt x="4" y="184"/>
                </a:lnTo>
                <a:lnTo>
                  <a:pt x="0" y="184"/>
                </a:lnTo>
                <a:lnTo>
                  <a:pt x="0" y="180"/>
                </a:lnTo>
                <a:lnTo>
                  <a:pt x="0" y="176"/>
                </a:lnTo>
                <a:lnTo>
                  <a:pt x="4" y="176"/>
                </a:lnTo>
                <a:lnTo>
                  <a:pt x="4" y="172"/>
                </a:lnTo>
                <a:lnTo>
                  <a:pt x="12" y="168"/>
                </a:lnTo>
                <a:lnTo>
                  <a:pt x="16" y="164"/>
                </a:lnTo>
                <a:lnTo>
                  <a:pt x="24" y="164"/>
                </a:lnTo>
                <a:lnTo>
                  <a:pt x="32" y="160"/>
                </a:lnTo>
                <a:lnTo>
                  <a:pt x="48" y="152"/>
                </a:lnTo>
                <a:lnTo>
                  <a:pt x="68" y="140"/>
                </a:lnTo>
                <a:lnTo>
                  <a:pt x="88" y="128"/>
                </a:lnTo>
                <a:lnTo>
                  <a:pt x="112" y="116"/>
                </a:lnTo>
                <a:lnTo>
                  <a:pt x="124" y="108"/>
                </a:lnTo>
                <a:lnTo>
                  <a:pt x="140" y="96"/>
                </a:lnTo>
                <a:lnTo>
                  <a:pt x="156" y="84"/>
                </a:lnTo>
                <a:lnTo>
                  <a:pt x="172" y="72"/>
                </a:lnTo>
                <a:lnTo>
                  <a:pt x="188" y="56"/>
                </a:lnTo>
                <a:lnTo>
                  <a:pt x="208" y="40"/>
                </a:lnTo>
                <a:lnTo>
                  <a:pt x="232" y="20"/>
                </a:lnTo>
                <a:lnTo>
                  <a:pt x="252" y="0"/>
                </a:lnTo>
                <a:lnTo>
                  <a:pt x="280" y="4"/>
                </a:lnTo>
                <a:lnTo>
                  <a:pt x="308" y="4"/>
                </a:lnTo>
                <a:lnTo>
                  <a:pt x="308" y="4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1" name="Freeform 573">
            <a:extLst>
              <a:ext uri="{FF2B5EF4-FFF2-40B4-BE49-F238E27FC236}">
                <a16:creationId xmlns:a16="http://schemas.microsoft.com/office/drawing/2014/main" id="{194670C1-F6FB-4457-A843-9E14E967A931}"/>
              </a:ext>
            </a:extLst>
          </p:cNvPr>
          <p:cNvSpPr>
            <a:spLocks/>
          </p:cNvSpPr>
          <p:nvPr/>
        </p:nvSpPr>
        <p:spPr bwMode="auto">
          <a:xfrm>
            <a:off x="5948451" y="2167800"/>
            <a:ext cx="1402130" cy="772634"/>
          </a:xfrm>
          <a:custGeom>
            <a:avLst/>
            <a:gdLst>
              <a:gd name="T0" fmla="*/ 0 w 360"/>
              <a:gd name="T1" fmla="*/ 20 h 164"/>
              <a:gd name="T2" fmla="*/ 8 w 360"/>
              <a:gd name="T3" fmla="*/ 12 h 164"/>
              <a:gd name="T4" fmla="*/ 16 w 360"/>
              <a:gd name="T5" fmla="*/ 0 h 164"/>
              <a:gd name="T6" fmla="*/ 40 w 360"/>
              <a:gd name="T7" fmla="*/ 16 h 164"/>
              <a:gd name="T8" fmla="*/ 68 w 360"/>
              <a:gd name="T9" fmla="*/ 28 h 164"/>
              <a:gd name="T10" fmla="*/ 96 w 360"/>
              <a:gd name="T11" fmla="*/ 44 h 164"/>
              <a:gd name="T12" fmla="*/ 124 w 360"/>
              <a:gd name="T13" fmla="*/ 60 h 164"/>
              <a:gd name="T14" fmla="*/ 140 w 360"/>
              <a:gd name="T15" fmla="*/ 68 h 164"/>
              <a:gd name="T16" fmla="*/ 156 w 360"/>
              <a:gd name="T17" fmla="*/ 72 h 164"/>
              <a:gd name="T18" fmla="*/ 172 w 360"/>
              <a:gd name="T19" fmla="*/ 80 h 164"/>
              <a:gd name="T20" fmla="*/ 188 w 360"/>
              <a:gd name="T21" fmla="*/ 88 h 164"/>
              <a:gd name="T22" fmla="*/ 208 w 360"/>
              <a:gd name="T23" fmla="*/ 92 h 164"/>
              <a:gd name="T24" fmla="*/ 228 w 360"/>
              <a:gd name="T25" fmla="*/ 100 h 164"/>
              <a:gd name="T26" fmla="*/ 252 w 360"/>
              <a:gd name="T27" fmla="*/ 104 h 164"/>
              <a:gd name="T28" fmla="*/ 272 w 360"/>
              <a:gd name="T29" fmla="*/ 108 h 164"/>
              <a:gd name="T30" fmla="*/ 296 w 360"/>
              <a:gd name="T31" fmla="*/ 116 h 164"/>
              <a:gd name="T32" fmla="*/ 312 w 360"/>
              <a:gd name="T33" fmla="*/ 120 h 164"/>
              <a:gd name="T34" fmla="*/ 328 w 360"/>
              <a:gd name="T35" fmla="*/ 124 h 164"/>
              <a:gd name="T36" fmla="*/ 340 w 360"/>
              <a:gd name="T37" fmla="*/ 128 h 164"/>
              <a:gd name="T38" fmla="*/ 352 w 360"/>
              <a:gd name="T39" fmla="*/ 132 h 164"/>
              <a:gd name="T40" fmla="*/ 356 w 360"/>
              <a:gd name="T41" fmla="*/ 136 h 164"/>
              <a:gd name="T42" fmla="*/ 360 w 360"/>
              <a:gd name="T43" fmla="*/ 140 h 164"/>
              <a:gd name="T44" fmla="*/ 360 w 360"/>
              <a:gd name="T45" fmla="*/ 140 h 164"/>
              <a:gd name="T46" fmla="*/ 360 w 360"/>
              <a:gd name="T47" fmla="*/ 144 h 164"/>
              <a:gd name="T48" fmla="*/ 356 w 360"/>
              <a:gd name="T49" fmla="*/ 148 h 164"/>
              <a:gd name="T50" fmla="*/ 352 w 360"/>
              <a:gd name="T51" fmla="*/ 148 h 164"/>
              <a:gd name="T52" fmla="*/ 344 w 360"/>
              <a:gd name="T53" fmla="*/ 152 h 164"/>
              <a:gd name="T54" fmla="*/ 336 w 360"/>
              <a:gd name="T55" fmla="*/ 156 h 164"/>
              <a:gd name="T56" fmla="*/ 324 w 360"/>
              <a:gd name="T57" fmla="*/ 156 h 164"/>
              <a:gd name="T58" fmla="*/ 312 w 360"/>
              <a:gd name="T59" fmla="*/ 160 h 164"/>
              <a:gd name="T60" fmla="*/ 300 w 360"/>
              <a:gd name="T61" fmla="*/ 160 h 164"/>
              <a:gd name="T62" fmla="*/ 272 w 360"/>
              <a:gd name="T63" fmla="*/ 160 h 164"/>
              <a:gd name="T64" fmla="*/ 248 w 360"/>
              <a:gd name="T65" fmla="*/ 164 h 164"/>
              <a:gd name="T66" fmla="*/ 240 w 360"/>
              <a:gd name="T67" fmla="*/ 164 h 164"/>
              <a:gd name="T68" fmla="*/ 228 w 360"/>
              <a:gd name="T69" fmla="*/ 164 h 164"/>
              <a:gd name="T70" fmla="*/ 220 w 360"/>
              <a:gd name="T71" fmla="*/ 164 h 164"/>
              <a:gd name="T72" fmla="*/ 216 w 360"/>
              <a:gd name="T73" fmla="*/ 164 h 164"/>
              <a:gd name="T74" fmla="*/ 212 w 360"/>
              <a:gd name="T75" fmla="*/ 160 h 164"/>
              <a:gd name="T76" fmla="*/ 204 w 360"/>
              <a:gd name="T77" fmla="*/ 160 h 164"/>
              <a:gd name="T78" fmla="*/ 200 w 360"/>
              <a:gd name="T79" fmla="*/ 156 h 164"/>
              <a:gd name="T80" fmla="*/ 192 w 360"/>
              <a:gd name="T81" fmla="*/ 152 h 164"/>
              <a:gd name="T82" fmla="*/ 184 w 360"/>
              <a:gd name="T83" fmla="*/ 148 h 164"/>
              <a:gd name="T84" fmla="*/ 172 w 360"/>
              <a:gd name="T85" fmla="*/ 140 h 164"/>
              <a:gd name="T86" fmla="*/ 160 w 360"/>
              <a:gd name="T87" fmla="*/ 136 h 164"/>
              <a:gd name="T88" fmla="*/ 148 w 360"/>
              <a:gd name="T89" fmla="*/ 124 h 164"/>
              <a:gd name="T90" fmla="*/ 136 w 360"/>
              <a:gd name="T91" fmla="*/ 116 h 164"/>
              <a:gd name="T92" fmla="*/ 120 w 360"/>
              <a:gd name="T93" fmla="*/ 108 h 164"/>
              <a:gd name="T94" fmla="*/ 104 w 360"/>
              <a:gd name="T95" fmla="*/ 96 h 164"/>
              <a:gd name="T96" fmla="*/ 84 w 360"/>
              <a:gd name="T97" fmla="*/ 80 h 164"/>
              <a:gd name="T98" fmla="*/ 64 w 360"/>
              <a:gd name="T99" fmla="*/ 68 h 164"/>
              <a:gd name="T100" fmla="*/ 44 w 360"/>
              <a:gd name="T101" fmla="*/ 52 h 164"/>
              <a:gd name="T102" fmla="*/ 24 w 360"/>
              <a:gd name="T103" fmla="*/ 36 h 164"/>
              <a:gd name="T104" fmla="*/ 0 w 360"/>
              <a:gd name="T105" fmla="*/ 20 h 164"/>
              <a:gd name="T106" fmla="*/ 0 w 360"/>
              <a:gd name="T107" fmla="*/ 20 h 1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360" h="164">
                <a:moveTo>
                  <a:pt x="0" y="20"/>
                </a:moveTo>
                <a:lnTo>
                  <a:pt x="8" y="12"/>
                </a:lnTo>
                <a:lnTo>
                  <a:pt x="16" y="0"/>
                </a:lnTo>
                <a:lnTo>
                  <a:pt x="40" y="16"/>
                </a:lnTo>
                <a:lnTo>
                  <a:pt x="68" y="28"/>
                </a:lnTo>
                <a:lnTo>
                  <a:pt x="96" y="44"/>
                </a:lnTo>
                <a:lnTo>
                  <a:pt x="124" y="60"/>
                </a:lnTo>
                <a:lnTo>
                  <a:pt x="140" y="68"/>
                </a:lnTo>
                <a:lnTo>
                  <a:pt x="156" y="72"/>
                </a:lnTo>
                <a:lnTo>
                  <a:pt x="172" y="80"/>
                </a:lnTo>
                <a:lnTo>
                  <a:pt x="188" y="88"/>
                </a:lnTo>
                <a:lnTo>
                  <a:pt x="208" y="92"/>
                </a:lnTo>
                <a:lnTo>
                  <a:pt x="228" y="100"/>
                </a:lnTo>
                <a:lnTo>
                  <a:pt x="252" y="104"/>
                </a:lnTo>
                <a:lnTo>
                  <a:pt x="272" y="108"/>
                </a:lnTo>
                <a:lnTo>
                  <a:pt x="296" y="116"/>
                </a:lnTo>
                <a:lnTo>
                  <a:pt x="312" y="120"/>
                </a:lnTo>
                <a:lnTo>
                  <a:pt x="328" y="124"/>
                </a:lnTo>
                <a:lnTo>
                  <a:pt x="340" y="128"/>
                </a:lnTo>
                <a:lnTo>
                  <a:pt x="352" y="132"/>
                </a:lnTo>
                <a:lnTo>
                  <a:pt x="356" y="136"/>
                </a:lnTo>
                <a:lnTo>
                  <a:pt x="360" y="140"/>
                </a:lnTo>
                <a:lnTo>
                  <a:pt x="360" y="140"/>
                </a:lnTo>
                <a:lnTo>
                  <a:pt x="360" y="144"/>
                </a:lnTo>
                <a:lnTo>
                  <a:pt x="356" y="148"/>
                </a:lnTo>
                <a:lnTo>
                  <a:pt x="352" y="148"/>
                </a:lnTo>
                <a:lnTo>
                  <a:pt x="344" y="152"/>
                </a:lnTo>
                <a:lnTo>
                  <a:pt x="336" y="156"/>
                </a:lnTo>
                <a:lnTo>
                  <a:pt x="324" y="156"/>
                </a:lnTo>
                <a:lnTo>
                  <a:pt x="312" y="160"/>
                </a:lnTo>
                <a:lnTo>
                  <a:pt x="300" y="160"/>
                </a:lnTo>
                <a:lnTo>
                  <a:pt x="272" y="160"/>
                </a:lnTo>
                <a:lnTo>
                  <a:pt x="248" y="164"/>
                </a:lnTo>
                <a:lnTo>
                  <a:pt x="240" y="164"/>
                </a:lnTo>
                <a:lnTo>
                  <a:pt x="228" y="164"/>
                </a:lnTo>
                <a:lnTo>
                  <a:pt x="220" y="164"/>
                </a:lnTo>
                <a:lnTo>
                  <a:pt x="216" y="164"/>
                </a:lnTo>
                <a:lnTo>
                  <a:pt x="212" y="160"/>
                </a:lnTo>
                <a:lnTo>
                  <a:pt x="204" y="160"/>
                </a:lnTo>
                <a:lnTo>
                  <a:pt x="200" y="156"/>
                </a:lnTo>
                <a:lnTo>
                  <a:pt x="192" y="152"/>
                </a:lnTo>
                <a:lnTo>
                  <a:pt x="184" y="148"/>
                </a:lnTo>
                <a:lnTo>
                  <a:pt x="172" y="140"/>
                </a:lnTo>
                <a:lnTo>
                  <a:pt x="160" y="136"/>
                </a:lnTo>
                <a:lnTo>
                  <a:pt x="148" y="124"/>
                </a:lnTo>
                <a:lnTo>
                  <a:pt x="136" y="116"/>
                </a:lnTo>
                <a:lnTo>
                  <a:pt x="120" y="108"/>
                </a:lnTo>
                <a:lnTo>
                  <a:pt x="104" y="96"/>
                </a:lnTo>
                <a:lnTo>
                  <a:pt x="84" y="80"/>
                </a:lnTo>
                <a:lnTo>
                  <a:pt x="64" y="68"/>
                </a:lnTo>
                <a:lnTo>
                  <a:pt x="44" y="52"/>
                </a:lnTo>
                <a:lnTo>
                  <a:pt x="24" y="36"/>
                </a:lnTo>
                <a:lnTo>
                  <a:pt x="0" y="20"/>
                </a:lnTo>
                <a:lnTo>
                  <a:pt x="0" y="20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2" name="Freeform 574">
            <a:extLst>
              <a:ext uri="{FF2B5EF4-FFF2-40B4-BE49-F238E27FC236}">
                <a16:creationId xmlns:a16="http://schemas.microsoft.com/office/drawing/2014/main" id="{C093CE2A-E26D-4C71-941E-2B58D434CC37}"/>
              </a:ext>
            </a:extLst>
          </p:cNvPr>
          <p:cNvSpPr>
            <a:spLocks/>
          </p:cNvSpPr>
          <p:nvPr/>
        </p:nvSpPr>
        <p:spPr bwMode="auto">
          <a:xfrm>
            <a:off x="5948451" y="1866285"/>
            <a:ext cx="109055" cy="1337976"/>
          </a:xfrm>
          <a:custGeom>
            <a:avLst/>
            <a:gdLst>
              <a:gd name="T0" fmla="*/ 4 w 28"/>
              <a:gd name="T1" fmla="*/ 224 h 284"/>
              <a:gd name="T2" fmla="*/ 4 w 28"/>
              <a:gd name="T3" fmla="*/ 216 h 284"/>
              <a:gd name="T4" fmla="*/ 8 w 28"/>
              <a:gd name="T5" fmla="*/ 208 h 284"/>
              <a:gd name="T6" fmla="*/ 8 w 28"/>
              <a:gd name="T7" fmla="*/ 200 h 284"/>
              <a:gd name="T8" fmla="*/ 8 w 28"/>
              <a:gd name="T9" fmla="*/ 188 h 284"/>
              <a:gd name="T10" fmla="*/ 8 w 28"/>
              <a:gd name="T11" fmla="*/ 180 h 284"/>
              <a:gd name="T12" fmla="*/ 12 w 28"/>
              <a:gd name="T13" fmla="*/ 164 h 284"/>
              <a:gd name="T14" fmla="*/ 12 w 28"/>
              <a:gd name="T15" fmla="*/ 152 h 284"/>
              <a:gd name="T16" fmla="*/ 12 w 28"/>
              <a:gd name="T17" fmla="*/ 136 h 284"/>
              <a:gd name="T18" fmla="*/ 12 w 28"/>
              <a:gd name="T19" fmla="*/ 104 h 284"/>
              <a:gd name="T20" fmla="*/ 8 w 28"/>
              <a:gd name="T21" fmla="*/ 72 h 284"/>
              <a:gd name="T22" fmla="*/ 4 w 28"/>
              <a:gd name="T23" fmla="*/ 36 h 284"/>
              <a:gd name="T24" fmla="*/ 0 w 28"/>
              <a:gd name="T25" fmla="*/ 0 h 284"/>
              <a:gd name="T26" fmla="*/ 8 w 28"/>
              <a:gd name="T27" fmla="*/ 12 h 284"/>
              <a:gd name="T28" fmla="*/ 16 w 28"/>
              <a:gd name="T29" fmla="*/ 20 h 284"/>
              <a:gd name="T30" fmla="*/ 20 w 28"/>
              <a:gd name="T31" fmla="*/ 28 h 284"/>
              <a:gd name="T32" fmla="*/ 24 w 28"/>
              <a:gd name="T33" fmla="*/ 32 h 284"/>
              <a:gd name="T34" fmla="*/ 24 w 28"/>
              <a:gd name="T35" fmla="*/ 36 h 284"/>
              <a:gd name="T36" fmla="*/ 24 w 28"/>
              <a:gd name="T37" fmla="*/ 40 h 284"/>
              <a:gd name="T38" fmla="*/ 28 w 28"/>
              <a:gd name="T39" fmla="*/ 52 h 284"/>
              <a:gd name="T40" fmla="*/ 28 w 28"/>
              <a:gd name="T41" fmla="*/ 64 h 284"/>
              <a:gd name="T42" fmla="*/ 28 w 28"/>
              <a:gd name="T43" fmla="*/ 80 h 284"/>
              <a:gd name="T44" fmla="*/ 24 w 28"/>
              <a:gd name="T45" fmla="*/ 100 h 284"/>
              <a:gd name="T46" fmla="*/ 24 w 28"/>
              <a:gd name="T47" fmla="*/ 120 h 284"/>
              <a:gd name="T48" fmla="*/ 24 w 28"/>
              <a:gd name="T49" fmla="*/ 144 h 284"/>
              <a:gd name="T50" fmla="*/ 24 w 28"/>
              <a:gd name="T51" fmla="*/ 172 h 284"/>
              <a:gd name="T52" fmla="*/ 24 w 28"/>
              <a:gd name="T53" fmla="*/ 192 h 284"/>
              <a:gd name="T54" fmla="*/ 20 w 28"/>
              <a:gd name="T55" fmla="*/ 212 h 284"/>
              <a:gd name="T56" fmla="*/ 20 w 28"/>
              <a:gd name="T57" fmla="*/ 228 h 284"/>
              <a:gd name="T58" fmla="*/ 20 w 28"/>
              <a:gd name="T59" fmla="*/ 244 h 284"/>
              <a:gd name="T60" fmla="*/ 16 w 28"/>
              <a:gd name="T61" fmla="*/ 252 h 284"/>
              <a:gd name="T62" fmla="*/ 16 w 28"/>
              <a:gd name="T63" fmla="*/ 264 h 284"/>
              <a:gd name="T64" fmla="*/ 16 w 28"/>
              <a:gd name="T65" fmla="*/ 268 h 284"/>
              <a:gd name="T66" fmla="*/ 12 w 28"/>
              <a:gd name="T67" fmla="*/ 276 h 284"/>
              <a:gd name="T68" fmla="*/ 12 w 28"/>
              <a:gd name="T69" fmla="*/ 280 h 284"/>
              <a:gd name="T70" fmla="*/ 12 w 28"/>
              <a:gd name="T71" fmla="*/ 284 h 284"/>
              <a:gd name="T72" fmla="*/ 12 w 28"/>
              <a:gd name="T73" fmla="*/ 284 h 284"/>
              <a:gd name="T74" fmla="*/ 12 w 28"/>
              <a:gd name="T75" fmla="*/ 284 h 284"/>
              <a:gd name="T76" fmla="*/ 12 w 28"/>
              <a:gd name="T77" fmla="*/ 280 h 284"/>
              <a:gd name="T78" fmla="*/ 12 w 28"/>
              <a:gd name="T79" fmla="*/ 272 h 284"/>
              <a:gd name="T80" fmla="*/ 8 w 28"/>
              <a:gd name="T81" fmla="*/ 264 h 284"/>
              <a:gd name="T82" fmla="*/ 0 w 28"/>
              <a:gd name="T83" fmla="*/ 256 h 284"/>
              <a:gd name="T84" fmla="*/ 0 w 28"/>
              <a:gd name="T85" fmla="*/ 248 h 284"/>
              <a:gd name="T86" fmla="*/ 0 w 28"/>
              <a:gd name="T87" fmla="*/ 236 h 284"/>
              <a:gd name="T88" fmla="*/ 4 w 28"/>
              <a:gd name="T89" fmla="*/ 224 h 284"/>
              <a:gd name="T90" fmla="*/ 4 w 28"/>
              <a:gd name="T91" fmla="*/ 224 h 2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28" h="284">
                <a:moveTo>
                  <a:pt x="4" y="224"/>
                </a:moveTo>
                <a:lnTo>
                  <a:pt x="4" y="216"/>
                </a:lnTo>
                <a:lnTo>
                  <a:pt x="8" y="208"/>
                </a:lnTo>
                <a:lnTo>
                  <a:pt x="8" y="200"/>
                </a:lnTo>
                <a:lnTo>
                  <a:pt x="8" y="188"/>
                </a:lnTo>
                <a:lnTo>
                  <a:pt x="8" y="180"/>
                </a:lnTo>
                <a:lnTo>
                  <a:pt x="12" y="164"/>
                </a:lnTo>
                <a:lnTo>
                  <a:pt x="12" y="152"/>
                </a:lnTo>
                <a:lnTo>
                  <a:pt x="12" y="136"/>
                </a:lnTo>
                <a:lnTo>
                  <a:pt x="12" y="104"/>
                </a:lnTo>
                <a:lnTo>
                  <a:pt x="8" y="72"/>
                </a:lnTo>
                <a:lnTo>
                  <a:pt x="4" y="36"/>
                </a:lnTo>
                <a:lnTo>
                  <a:pt x="0" y="0"/>
                </a:lnTo>
                <a:lnTo>
                  <a:pt x="8" y="12"/>
                </a:lnTo>
                <a:lnTo>
                  <a:pt x="16" y="20"/>
                </a:lnTo>
                <a:lnTo>
                  <a:pt x="20" y="28"/>
                </a:lnTo>
                <a:lnTo>
                  <a:pt x="24" y="32"/>
                </a:lnTo>
                <a:lnTo>
                  <a:pt x="24" y="36"/>
                </a:lnTo>
                <a:lnTo>
                  <a:pt x="24" y="40"/>
                </a:lnTo>
                <a:lnTo>
                  <a:pt x="28" y="52"/>
                </a:lnTo>
                <a:lnTo>
                  <a:pt x="28" y="64"/>
                </a:lnTo>
                <a:lnTo>
                  <a:pt x="28" y="80"/>
                </a:lnTo>
                <a:lnTo>
                  <a:pt x="24" y="100"/>
                </a:lnTo>
                <a:lnTo>
                  <a:pt x="24" y="120"/>
                </a:lnTo>
                <a:lnTo>
                  <a:pt x="24" y="144"/>
                </a:lnTo>
                <a:lnTo>
                  <a:pt x="24" y="172"/>
                </a:lnTo>
                <a:lnTo>
                  <a:pt x="24" y="192"/>
                </a:lnTo>
                <a:lnTo>
                  <a:pt x="20" y="212"/>
                </a:lnTo>
                <a:lnTo>
                  <a:pt x="20" y="228"/>
                </a:lnTo>
                <a:lnTo>
                  <a:pt x="20" y="244"/>
                </a:lnTo>
                <a:lnTo>
                  <a:pt x="16" y="252"/>
                </a:lnTo>
                <a:lnTo>
                  <a:pt x="16" y="264"/>
                </a:lnTo>
                <a:lnTo>
                  <a:pt x="16" y="268"/>
                </a:lnTo>
                <a:lnTo>
                  <a:pt x="12" y="276"/>
                </a:lnTo>
                <a:lnTo>
                  <a:pt x="12" y="280"/>
                </a:lnTo>
                <a:lnTo>
                  <a:pt x="12" y="284"/>
                </a:lnTo>
                <a:lnTo>
                  <a:pt x="12" y="284"/>
                </a:lnTo>
                <a:lnTo>
                  <a:pt x="12" y="284"/>
                </a:lnTo>
                <a:lnTo>
                  <a:pt x="12" y="280"/>
                </a:lnTo>
                <a:lnTo>
                  <a:pt x="12" y="272"/>
                </a:lnTo>
                <a:lnTo>
                  <a:pt x="8" y="264"/>
                </a:lnTo>
                <a:lnTo>
                  <a:pt x="0" y="256"/>
                </a:lnTo>
                <a:lnTo>
                  <a:pt x="0" y="248"/>
                </a:lnTo>
                <a:lnTo>
                  <a:pt x="0" y="236"/>
                </a:lnTo>
                <a:lnTo>
                  <a:pt x="4" y="224"/>
                </a:lnTo>
                <a:lnTo>
                  <a:pt x="4" y="224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6" name="Freeform 457">
            <a:extLst>
              <a:ext uri="{FF2B5EF4-FFF2-40B4-BE49-F238E27FC236}">
                <a16:creationId xmlns:a16="http://schemas.microsoft.com/office/drawing/2014/main" id="{5CB2EE3F-5C8C-4312-A116-CDE70B7AB3BF}"/>
              </a:ext>
            </a:extLst>
          </p:cNvPr>
          <p:cNvSpPr>
            <a:spLocks/>
          </p:cNvSpPr>
          <p:nvPr/>
        </p:nvSpPr>
        <p:spPr bwMode="auto">
          <a:xfrm>
            <a:off x="6586265" y="4695704"/>
            <a:ext cx="1059386" cy="282671"/>
          </a:xfrm>
          <a:custGeom>
            <a:avLst/>
            <a:gdLst>
              <a:gd name="T0" fmla="*/ 24 w 272"/>
              <a:gd name="T1" fmla="*/ 56 h 60"/>
              <a:gd name="T2" fmla="*/ 20 w 272"/>
              <a:gd name="T3" fmla="*/ 52 h 60"/>
              <a:gd name="T4" fmla="*/ 12 w 272"/>
              <a:gd name="T5" fmla="*/ 48 h 60"/>
              <a:gd name="T6" fmla="*/ 8 w 272"/>
              <a:gd name="T7" fmla="*/ 44 h 60"/>
              <a:gd name="T8" fmla="*/ 4 w 272"/>
              <a:gd name="T9" fmla="*/ 40 h 60"/>
              <a:gd name="T10" fmla="*/ 0 w 272"/>
              <a:gd name="T11" fmla="*/ 36 h 60"/>
              <a:gd name="T12" fmla="*/ 4 w 272"/>
              <a:gd name="T13" fmla="*/ 32 h 60"/>
              <a:gd name="T14" fmla="*/ 8 w 272"/>
              <a:gd name="T15" fmla="*/ 28 h 60"/>
              <a:gd name="T16" fmla="*/ 12 w 272"/>
              <a:gd name="T17" fmla="*/ 28 h 60"/>
              <a:gd name="T18" fmla="*/ 16 w 272"/>
              <a:gd name="T19" fmla="*/ 28 h 60"/>
              <a:gd name="T20" fmla="*/ 24 w 272"/>
              <a:gd name="T21" fmla="*/ 28 h 60"/>
              <a:gd name="T22" fmla="*/ 36 w 272"/>
              <a:gd name="T23" fmla="*/ 28 h 60"/>
              <a:gd name="T24" fmla="*/ 44 w 272"/>
              <a:gd name="T25" fmla="*/ 24 h 60"/>
              <a:gd name="T26" fmla="*/ 60 w 272"/>
              <a:gd name="T27" fmla="*/ 24 h 60"/>
              <a:gd name="T28" fmla="*/ 76 w 272"/>
              <a:gd name="T29" fmla="*/ 20 h 60"/>
              <a:gd name="T30" fmla="*/ 96 w 272"/>
              <a:gd name="T31" fmla="*/ 16 h 60"/>
              <a:gd name="T32" fmla="*/ 116 w 272"/>
              <a:gd name="T33" fmla="*/ 12 h 60"/>
              <a:gd name="T34" fmla="*/ 136 w 272"/>
              <a:gd name="T35" fmla="*/ 8 h 60"/>
              <a:gd name="T36" fmla="*/ 156 w 272"/>
              <a:gd name="T37" fmla="*/ 4 h 60"/>
              <a:gd name="T38" fmla="*/ 172 w 272"/>
              <a:gd name="T39" fmla="*/ 4 h 60"/>
              <a:gd name="T40" fmla="*/ 188 w 272"/>
              <a:gd name="T41" fmla="*/ 0 h 60"/>
              <a:gd name="T42" fmla="*/ 204 w 272"/>
              <a:gd name="T43" fmla="*/ 0 h 60"/>
              <a:gd name="T44" fmla="*/ 216 w 272"/>
              <a:gd name="T45" fmla="*/ 0 h 60"/>
              <a:gd name="T46" fmla="*/ 228 w 272"/>
              <a:gd name="T47" fmla="*/ 0 h 60"/>
              <a:gd name="T48" fmla="*/ 240 w 272"/>
              <a:gd name="T49" fmla="*/ 0 h 60"/>
              <a:gd name="T50" fmla="*/ 248 w 272"/>
              <a:gd name="T51" fmla="*/ 0 h 60"/>
              <a:gd name="T52" fmla="*/ 252 w 272"/>
              <a:gd name="T53" fmla="*/ 0 h 60"/>
              <a:gd name="T54" fmla="*/ 260 w 272"/>
              <a:gd name="T55" fmla="*/ 0 h 60"/>
              <a:gd name="T56" fmla="*/ 264 w 272"/>
              <a:gd name="T57" fmla="*/ 0 h 60"/>
              <a:gd name="T58" fmla="*/ 268 w 272"/>
              <a:gd name="T59" fmla="*/ 0 h 60"/>
              <a:gd name="T60" fmla="*/ 272 w 272"/>
              <a:gd name="T61" fmla="*/ 4 h 60"/>
              <a:gd name="T62" fmla="*/ 272 w 272"/>
              <a:gd name="T63" fmla="*/ 4 h 60"/>
              <a:gd name="T64" fmla="*/ 272 w 272"/>
              <a:gd name="T65" fmla="*/ 8 h 60"/>
              <a:gd name="T66" fmla="*/ 272 w 272"/>
              <a:gd name="T67" fmla="*/ 12 h 60"/>
              <a:gd name="T68" fmla="*/ 268 w 272"/>
              <a:gd name="T69" fmla="*/ 16 h 60"/>
              <a:gd name="T70" fmla="*/ 264 w 272"/>
              <a:gd name="T71" fmla="*/ 20 h 60"/>
              <a:gd name="T72" fmla="*/ 252 w 272"/>
              <a:gd name="T73" fmla="*/ 24 h 60"/>
              <a:gd name="T74" fmla="*/ 248 w 272"/>
              <a:gd name="T75" fmla="*/ 28 h 60"/>
              <a:gd name="T76" fmla="*/ 240 w 272"/>
              <a:gd name="T77" fmla="*/ 32 h 60"/>
              <a:gd name="T78" fmla="*/ 228 w 272"/>
              <a:gd name="T79" fmla="*/ 32 h 60"/>
              <a:gd name="T80" fmla="*/ 220 w 272"/>
              <a:gd name="T81" fmla="*/ 36 h 60"/>
              <a:gd name="T82" fmla="*/ 204 w 272"/>
              <a:gd name="T83" fmla="*/ 40 h 60"/>
              <a:gd name="T84" fmla="*/ 192 w 272"/>
              <a:gd name="T85" fmla="*/ 40 h 60"/>
              <a:gd name="T86" fmla="*/ 176 w 272"/>
              <a:gd name="T87" fmla="*/ 44 h 60"/>
              <a:gd name="T88" fmla="*/ 160 w 272"/>
              <a:gd name="T89" fmla="*/ 48 h 60"/>
              <a:gd name="T90" fmla="*/ 144 w 272"/>
              <a:gd name="T91" fmla="*/ 48 h 60"/>
              <a:gd name="T92" fmla="*/ 128 w 272"/>
              <a:gd name="T93" fmla="*/ 52 h 60"/>
              <a:gd name="T94" fmla="*/ 112 w 272"/>
              <a:gd name="T95" fmla="*/ 52 h 60"/>
              <a:gd name="T96" fmla="*/ 100 w 272"/>
              <a:gd name="T97" fmla="*/ 56 h 60"/>
              <a:gd name="T98" fmla="*/ 88 w 272"/>
              <a:gd name="T99" fmla="*/ 56 h 60"/>
              <a:gd name="T100" fmla="*/ 80 w 272"/>
              <a:gd name="T101" fmla="*/ 56 h 60"/>
              <a:gd name="T102" fmla="*/ 72 w 272"/>
              <a:gd name="T103" fmla="*/ 56 h 60"/>
              <a:gd name="T104" fmla="*/ 64 w 272"/>
              <a:gd name="T105" fmla="*/ 60 h 60"/>
              <a:gd name="T106" fmla="*/ 52 w 272"/>
              <a:gd name="T107" fmla="*/ 60 h 60"/>
              <a:gd name="T108" fmla="*/ 40 w 272"/>
              <a:gd name="T109" fmla="*/ 60 h 60"/>
              <a:gd name="T110" fmla="*/ 32 w 272"/>
              <a:gd name="T111" fmla="*/ 56 h 60"/>
              <a:gd name="T112" fmla="*/ 24 w 272"/>
              <a:gd name="T113" fmla="*/ 56 h 60"/>
              <a:gd name="T114" fmla="*/ 24 w 272"/>
              <a:gd name="T115" fmla="*/ 56 h 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272" h="60">
                <a:moveTo>
                  <a:pt x="24" y="56"/>
                </a:moveTo>
                <a:lnTo>
                  <a:pt x="20" y="52"/>
                </a:lnTo>
                <a:lnTo>
                  <a:pt x="12" y="48"/>
                </a:lnTo>
                <a:lnTo>
                  <a:pt x="8" y="44"/>
                </a:lnTo>
                <a:lnTo>
                  <a:pt x="4" y="40"/>
                </a:lnTo>
                <a:lnTo>
                  <a:pt x="0" y="36"/>
                </a:lnTo>
                <a:lnTo>
                  <a:pt x="4" y="32"/>
                </a:lnTo>
                <a:lnTo>
                  <a:pt x="8" y="28"/>
                </a:lnTo>
                <a:lnTo>
                  <a:pt x="12" y="28"/>
                </a:lnTo>
                <a:lnTo>
                  <a:pt x="16" y="28"/>
                </a:lnTo>
                <a:lnTo>
                  <a:pt x="24" y="28"/>
                </a:lnTo>
                <a:lnTo>
                  <a:pt x="36" y="28"/>
                </a:lnTo>
                <a:lnTo>
                  <a:pt x="44" y="24"/>
                </a:lnTo>
                <a:lnTo>
                  <a:pt x="60" y="24"/>
                </a:lnTo>
                <a:lnTo>
                  <a:pt x="76" y="20"/>
                </a:lnTo>
                <a:lnTo>
                  <a:pt x="96" y="16"/>
                </a:lnTo>
                <a:lnTo>
                  <a:pt x="116" y="12"/>
                </a:lnTo>
                <a:lnTo>
                  <a:pt x="136" y="8"/>
                </a:lnTo>
                <a:lnTo>
                  <a:pt x="156" y="4"/>
                </a:lnTo>
                <a:lnTo>
                  <a:pt x="172" y="4"/>
                </a:lnTo>
                <a:lnTo>
                  <a:pt x="188" y="0"/>
                </a:lnTo>
                <a:lnTo>
                  <a:pt x="204" y="0"/>
                </a:lnTo>
                <a:lnTo>
                  <a:pt x="216" y="0"/>
                </a:lnTo>
                <a:lnTo>
                  <a:pt x="228" y="0"/>
                </a:lnTo>
                <a:lnTo>
                  <a:pt x="240" y="0"/>
                </a:lnTo>
                <a:lnTo>
                  <a:pt x="248" y="0"/>
                </a:lnTo>
                <a:lnTo>
                  <a:pt x="252" y="0"/>
                </a:lnTo>
                <a:lnTo>
                  <a:pt x="260" y="0"/>
                </a:lnTo>
                <a:lnTo>
                  <a:pt x="264" y="0"/>
                </a:lnTo>
                <a:lnTo>
                  <a:pt x="268" y="0"/>
                </a:lnTo>
                <a:lnTo>
                  <a:pt x="272" y="4"/>
                </a:lnTo>
                <a:lnTo>
                  <a:pt x="272" y="4"/>
                </a:lnTo>
                <a:lnTo>
                  <a:pt x="272" y="8"/>
                </a:lnTo>
                <a:lnTo>
                  <a:pt x="272" y="12"/>
                </a:lnTo>
                <a:lnTo>
                  <a:pt x="268" y="16"/>
                </a:lnTo>
                <a:lnTo>
                  <a:pt x="264" y="20"/>
                </a:lnTo>
                <a:lnTo>
                  <a:pt x="252" y="24"/>
                </a:lnTo>
                <a:lnTo>
                  <a:pt x="248" y="28"/>
                </a:lnTo>
                <a:lnTo>
                  <a:pt x="240" y="32"/>
                </a:lnTo>
                <a:lnTo>
                  <a:pt x="228" y="32"/>
                </a:lnTo>
                <a:lnTo>
                  <a:pt x="220" y="36"/>
                </a:lnTo>
                <a:lnTo>
                  <a:pt x="204" y="40"/>
                </a:lnTo>
                <a:lnTo>
                  <a:pt x="192" y="40"/>
                </a:lnTo>
                <a:lnTo>
                  <a:pt x="176" y="44"/>
                </a:lnTo>
                <a:lnTo>
                  <a:pt x="160" y="48"/>
                </a:lnTo>
                <a:lnTo>
                  <a:pt x="144" y="48"/>
                </a:lnTo>
                <a:lnTo>
                  <a:pt x="128" y="52"/>
                </a:lnTo>
                <a:lnTo>
                  <a:pt x="112" y="52"/>
                </a:lnTo>
                <a:lnTo>
                  <a:pt x="100" y="56"/>
                </a:lnTo>
                <a:lnTo>
                  <a:pt x="88" y="56"/>
                </a:lnTo>
                <a:lnTo>
                  <a:pt x="80" y="56"/>
                </a:lnTo>
                <a:lnTo>
                  <a:pt x="72" y="56"/>
                </a:lnTo>
                <a:lnTo>
                  <a:pt x="64" y="60"/>
                </a:lnTo>
                <a:lnTo>
                  <a:pt x="52" y="60"/>
                </a:lnTo>
                <a:lnTo>
                  <a:pt x="40" y="60"/>
                </a:lnTo>
                <a:lnTo>
                  <a:pt x="32" y="56"/>
                </a:lnTo>
                <a:lnTo>
                  <a:pt x="24" y="56"/>
                </a:lnTo>
                <a:lnTo>
                  <a:pt x="24" y="56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7" name="Freeform 458">
            <a:extLst>
              <a:ext uri="{FF2B5EF4-FFF2-40B4-BE49-F238E27FC236}">
                <a16:creationId xmlns:a16="http://schemas.microsoft.com/office/drawing/2014/main" id="{B1E4D419-C65C-4D55-AABD-A6A0161B3752}"/>
              </a:ext>
            </a:extLst>
          </p:cNvPr>
          <p:cNvSpPr>
            <a:spLocks/>
          </p:cNvSpPr>
          <p:nvPr/>
        </p:nvSpPr>
        <p:spPr bwMode="auto">
          <a:xfrm>
            <a:off x="6446052" y="4771083"/>
            <a:ext cx="825698" cy="1036461"/>
          </a:xfrm>
          <a:custGeom>
            <a:avLst/>
            <a:gdLst>
              <a:gd name="T0" fmla="*/ 48 w 212"/>
              <a:gd name="T1" fmla="*/ 204 h 220"/>
              <a:gd name="T2" fmla="*/ 28 w 212"/>
              <a:gd name="T3" fmla="*/ 216 h 220"/>
              <a:gd name="T4" fmla="*/ 20 w 212"/>
              <a:gd name="T5" fmla="*/ 216 h 220"/>
              <a:gd name="T6" fmla="*/ 16 w 212"/>
              <a:gd name="T7" fmla="*/ 220 h 220"/>
              <a:gd name="T8" fmla="*/ 8 w 212"/>
              <a:gd name="T9" fmla="*/ 220 h 220"/>
              <a:gd name="T10" fmla="*/ 4 w 212"/>
              <a:gd name="T11" fmla="*/ 220 h 220"/>
              <a:gd name="T12" fmla="*/ 0 w 212"/>
              <a:gd name="T13" fmla="*/ 220 h 220"/>
              <a:gd name="T14" fmla="*/ 0 w 212"/>
              <a:gd name="T15" fmla="*/ 216 h 220"/>
              <a:gd name="T16" fmla="*/ 0 w 212"/>
              <a:gd name="T17" fmla="*/ 212 h 220"/>
              <a:gd name="T18" fmla="*/ 4 w 212"/>
              <a:gd name="T19" fmla="*/ 208 h 220"/>
              <a:gd name="T20" fmla="*/ 4 w 212"/>
              <a:gd name="T21" fmla="*/ 204 h 220"/>
              <a:gd name="T22" fmla="*/ 8 w 212"/>
              <a:gd name="T23" fmla="*/ 200 h 220"/>
              <a:gd name="T24" fmla="*/ 16 w 212"/>
              <a:gd name="T25" fmla="*/ 196 h 220"/>
              <a:gd name="T26" fmla="*/ 20 w 212"/>
              <a:gd name="T27" fmla="*/ 192 h 220"/>
              <a:gd name="T28" fmla="*/ 32 w 212"/>
              <a:gd name="T29" fmla="*/ 180 h 220"/>
              <a:gd name="T30" fmla="*/ 48 w 212"/>
              <a:gd name="T31" fmla="*/ 168 h 220"/>
              <a:gd name="T32" fmla="*/ 68 w 212"/>
              <a:gd name="T33" fmla="*/ 152 h 220"/>
              <a:gd name="T34" fmla="*/ 88 w 212"/>
              <a:gd name="T35" fmla="*/ 136 h 220"/>
              <a:gd name="T36" fmla="*/ 96 w 212"/>
              <a:gd name="T37" fmla="*/ 124 h 220"/>
              <a:gd name="T38" fmla="*/ 108 w 212"/>
              <a:gd name="T39" fmla="*/ 112 h 220"/>
              <a:gd name="T40" fmla="*/ 124 w 212"/>
              <a:gd name="T41" fmla="*/ 96 h 220"/>
              <a:gd name="T42" fmla="*/ 136 w 212"/>
              <a:gd name="T43" fmla="*/ 80 h 220"/>
              <a:gd name="T44" fmla="*/ 152 w 212"/>
              <a:gd name="T45" fmla="*/ 64 h 220"/>
              <a:gd name="T46" fmla="*/ 172 w 212"/>
              <a:gd name="T47" fmla="*/ 44 h 220"/>
              <a:gd name="T48" fmla="*/ 192 w 212"/>
              <a:gd name="T49" fmla="*/ 24 h 220"/>
              <a:gd name="T50" fmla="*/ 212 w 212"/>
              <a:gd name="T51" fmla="*/ 0 h 220"/>
              <a:gd name="T52" fmla="*/ 212 w 212"/>
              <a:gd name="T53" fmla="*/ 60 h 220"/>
              <a:gd name="T54" fmla="*/ 196 w 212"/>
              <a:gd name="T55" fmla="*/ 80 h 220"/>
              <a:gd name="T56" fmla="*/ 184 w 212"/>
              <a:gd name="T57" fmla="*/ 92 h 220"/>
              <a:gd name="T58" fmla="*/ 172 w 212"/>
              <a:gd name="T59" fmla="*/ 108 h 220"/>
              <a:gd name="T60" fmla="*/ 160 w 212"/>
              <a:gd name="T61" fmla="*/ 120 h 220"/>
              <a:gd name="T62" fmla="*/ 148 w 212"/>
              <a:gd name="T63" fmla="*/ 132 h 220"/>
              <a:gd name="T64" fmla="*/ 140 w 212"/>
              <a:gd name="T65" fmla="*/ 144 h 220"/>
              <a:gd name="T66" fmla="*/ 128 w 212"/>
              <a:gd name="T67" fmla="*/ 152 h 220"/>
              <a:gd name="T68" fmla="*/ 120 w 212"/>
              <a:gd name="T69" fmla="*/ 160 h 220"/>
              <a:gd name="T70" fmla="*/ 100 w 212"/>
              <a:gd name="T71" fmla="*/ 172 h 220"/>
              <a:gd name="T72" fmla="*/ 84 w 212"/>
              <a:gd name="T73" fmla="*/ 184 h 220"/>
              <a:gd name="T74" fmla="*/ 64 w 212"/>
              <a:gd name="T75" fmla="*/ 196 h 220"/>
              <a:gd name="T76" fmla="*/ 48 w 212"/>
              <a:gd name="T77" fmla="*/ 204 h 220"/>
              <a:gd name="T78" fmla="*/ 48 w 212"/>
              <a:gd name="T79" fmla="*/ 204 h 2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212" h="220">
                <a:moveTo>
                  <a:pt x="48" y="204"/>
                </a:moveTo>
                <a:lnTo>
                  <a:pt x="28" y="216"/>
                </a:lnTo>
                <a:lnTo>
                  <a:pt x="20" y="216"/>
                </a:lnTo>
                <a:lnTo>
                  <a:pt x="16" y="220"/>
                </a:lnTo>
                <a:lnTo>
                  <a:pt x="8" y="220"/>
                </a:lnTo>
                <a:lnTo>
                  <a:pt x="4" y="220"/>
                </a:lnTo>
                <a:lnTo>
                  <a:pt x="0" y="220"/>
                </a:lnTo>
                <a:lnTo>
                  <a:pt x="0" y="216"/>
                </a:lnTo>
                <a:lnTo>
                  <a:pt x="0" y="212"/>
                </a:lnTo>
                <a:lnTo>
                  <a:pt x="4" y="208"/>
                </a:lnTo>
                <a:lnTo>
                  <a:pt x="4" y="204"/>
                </a:lnTo>
                <a:lnTo>
                  <a:pt x="8" y="200"/>
                </a:lnTo>
                <a:lnTo>
                  <a:pt x="16" y="196"/>
                </a:lnTo>
                <a:lnTo>
                  <a:pt x="20" y="192"/>
                </a:lnTo>
                <a:lnTo>
                  <a:pt x="32" y="180"/>
                </a:lnTo>
                <a:lnTo>
                  <a:pt x="48" y="168"/>
                </a:lnTo>
                <a:lnTo>
                  <a:pt x="68" y="152"/>
                </a:lnTo>
                <a:lnTo>
                  <a:pt x="88" y="136"/>
                </a:lnTo>
                <a:lnTo>
                  <a:pt x="96" y="124"/>
                </a:lnTo>
                <a:lnTo>
                  <a:pt x="108" y="112"/>
                </a:lnTo>
                <a:lnTo>
                  <a:pt x="124" y="96"/>
                </a:lnTo>
                <a:lnTo>
                  <a:pt x="136" y="80"/>
                </a:lnTo>
                <a:lnTo>
                  <a:pt x="152" y="64"/>
                </a:lnTo>
                <a:lnTo>
                  <a:pt x="172" y="44"/>
                </a:lnTo>
                <a:lnTo>
                  <a:pt x="192" y="24"/>
                </a:lnTo>
                <a:lnTo>
                  <a:pt x="212" y="0"/>
                </a:lnTo>
                <a:lnTo>
                  <a:pt x="212" y="60"/>
                </a:lnTo>
                <a:lnTo>
                  <a:pt x="196" y="80"/>
                </a:lnTo>
                <a:lnTo>
                  <a:pt x="184" y="92"/>
                </a:lnTo>
                <a:lnTo>
                  <a:pt x="172" y="108"/>
                </a:lnTo>
                <a:lnTo>
                  <a:pt x="160" y="120"/>
                </a:lnTo>
                <a:lnTo>
                  <a:pt x="148" y="132"/>
                </a:lnTo>
                <a:lnTo>
                  <a:pt x="140" y="144"/>
                </a:lnTo>
                <a:lnTo>
                  <a:pt x="128" y="152"/>
                </a:lnTo>
                <a:lnTo>
                  <a:pt x="120" y="160"/>
                </a:lnTo>
                <a:lnTo>
                  <a:pt x="100" y="172"/>
                </a:lnTo>
                <a:lnTo>
                  <a:pt x="84" y="184"/>
                </a:lnTo>
                <a:lnTo>
                  <a:pt x="64" y="196"/>
                </a:lnTo>
                <a:lnTo>
                  <a:pt x="48" y="204"/>
                </a:lnTo>
                <a:lnTo>
                  <a:pt x="48" y="204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8" name="Freeform 459">
            <a:extLst>
              <a:ext uri="{FF2B5EF4-FFF2-40B4-BE49-F238E27FC236}">
                <a16:creationId xmlns:a16="http://schemas.microsoft.com/office/drawing/2014/main" id="{85DC2B43-2812-4174-9FEC-BF451B2B7EAF}"/>
              </a:ext>
            </a:extLst>
          </p:cNvPr>
          <p:cNvSpPr>
            <a:spLocks/>
          </p:cNvSpPr>
          <p:nvPr/>
        </p:nvSpPr>
        <p:spPr bwMode="auto">
          <a:xfrm>
            <a:off x="7193854" y="5072599"/>
            <a:ext cx="373901" cy="301516"/>
          </a:xfrm>
          <a:custGeom>
            <a:avLst/>
            <a:gdLst>
              <a:gd name="T0" fmla="*/ 0 w 96"/>
              <a:gd name="T1" fmla="*/ 0 h 64"/>
              <a:gd name="T2" fmla="*/ 24 w 96"/>
              <a:gd name="T3" fmla="*/ 0 h 64"/>
              <a:gd name="T4" fmla="*/ 44 w 96"/>
              <a:gd name="T5" fmla="*/ 4 h 64"/>
              <a:gd name="T6" fmla="*/ 60 w 96"/>
              <a:gd name="T7" fmla="*/ 8 h 64"/>
              <a:gd name="T8" fmla="*/ 68 w 96"/>
              <a:gd name="T9" fmla="*/ 12 h 64"/>
              <a:gd name="T10" fmla="*/ 76 w 96"/>
              <a:gd name="T11" fmla="*/ 12 h 64"/>
              <a:gd name="T12" fmla="*/ 84 w 96"/>
              <a:gd name="T13" fmla="*/ 20 h 64"/>
              <a:gd name="T14" fmla="*/ 92 w 96"/>
              <a:gd name="T15" fmla="*/ 28 h 64"/>
              <a:gd name="T16" fmla="*/ 96 w 96"/>
              <a:gd name="T17" fmla="*/ 36 h 64"/>
              <a:gd name="T18" fmla="*/ 96 w 96"/>
              <a:gd name="T19" fmla="*/ 40 h 64"/>
              <a:gd name="T20" fmla="*/ 96 w 96"/>
              <a:gd name="T21" fmla="*/ 44 h 64"/>
              <a:gd name="T22" fmla="*/ 92 w 96"/>
              <a:gd name="T23" fmla="*/ 52 h 64"/>
              <a:gd name="T24" fmla="*/ 88 w 96"/>
              <a:gd name="T25" fmla="*/ 60 h 64"/>
              <a:gd name="T26" fmla="*/ 84 w 96"/>
              <a:gd name="T27" fmla="*/ 64 h 64"/>
              <a:gd name="T28" fmla="*/ 76 w 96"/>
              <a:gd name="T29" fmla="*/ 64 h 64"/>
              <a:gd name="T30" fmla="*/ 72 w 96"/>
              <a:gd name="T31" fmla="*/ 64 h 64"/>
              <a:gd name="T32" fmla="*/ 68 w 96"/>
              <a:gd name="T33" fmla="*/ 64 h 64"/>
              <a:gd name="T34" fmla="*/ 60 w 96"/>
              <a:gd name="T35" fmla="*/ 56 h 64"/>
              <a:gd name="T36" fmla="*/ 52 w 96"/>
              <a:gd name="T37" fmla="*/ 52 h 64"/>
              <a:gd name="T38" fmla="*/ 40 w 96"/>
              <a:gd name="T39" fmla="*/ 40 h 64"/>
              <a:gd name="T40" fmla="*/ 28 w 96"/>
              <a:gd name="T41" fmla="*/ 32 h 64"/>
              <a:gd name="T42" fmla="*/ 16 w 96"/>
              <a:gd name="T43" fmla="*/ 16 h 64"/>
              <a:gd name="T44" fmla="*/ 0 w 96"/>
              <a:gd name="T45" fmla="*/ 0 h 64"/>
              <a:gd name="T46" fmla="*/ 0 w 96"/>
              <a:gd name="T47" fmla="*/ 0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96" h="64">
                <a:moveTo>
                  <a:pt x="0" y="0"/>
                </a:moveTo>
                <a:lnTo>
                  <a:pt x="24" y="0"/>
                </a:lnTo>
                <a:lnTo>
                  <a:pt x="44" y="4"/>
                </a:lnTo>
                <a:lnTo>
                  <a:pt x="60" y="8"/>
                </a:lnTo>
                <a:lnTo>
                  <a:pt x="68" y="12"/>
                </a:lnTo>
                <a:lnTo>
                  <a:pt x="76" y="12"/>
                </a:lnTo>
                <a:lnTo>
                  <a:pt x="84" y="20"/>
                </a:lnTo>
                <a:lnTo>
                  <a:pt x="92" y="28"/>
                </a:lnTo>
                <a:lnTo>
                  <a:pt x="96" y="36"/>
                </a:lnTo>
                <a:lnTo>
                  <a:pt x="96" y="40"/>
                </a:lnTo>
                <a:lnTo>
                  <a:pt x="96" y="44"/>
                </a:lnTo>
                <a:lnTo>
                  <a:pt x="92" y="52"/>
                </a:lnTo>
                <a:lnTo>
                  <a:pt x="88" y="60"/>
                </a:lnTo>
                <a:lnTo>
                  <a:pt x="84" y="64"/>
                </a:lnTo>
                <a:lnTo>
                  <a:pt x="76" y="64"/>
                </a:lnTo>
                <a:lnTo>
                  <a:pt x="72" y="64"/>
                </a:lnTo>
                <a:lnTo>
                  <a:pt x="68" y="64"/>
                </a:lnTo>
                <a:lnTo>
                  <a:pt x="60" y="56"/>
                </a:lnTo>
                <a:lnTo>
                  <a:pt x="52" y="52"/>
                </a:lnTo>
                <a:lnTo>
                  <a:pt x="40" y="40"/>
                </a:lnTo>
                <a:lnTo>
                  <a:pt x="28" y="32"/>
                </a:lnTo>
                <a:lnTo>
                  <a:pt x="16" y="16"/>
                </a:lnTo>
                <a:lnTo>
                  <a:pt x="0" y="0"/>
                </a:lnTo>
                <a:lnTo>
                  <a:pt x="0" y="0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9" name="Freeform 460">
            <a:extLst>
              <a:ext uri="{FF2B5EF4-FFF2-40B4-BE49-F238E27FC236}">
                <a16:creationId xmlns:a16="http://schemas.microsoft.com/office/drawing/2014/main" id="{D325EC57-7425-4AC7-B4C6-90DC7E34CFE8}"/>
              </a:ext>
            </a:extLst>
          </p:cNvPr>
          <p:cNvSpPr>
            <a:spLocks/>
          </p:cNvSpPr>
          <p:nvPr/>
        </p:nvSpPr>
        <p:spPr bwMode="auto">
          <a:xfrm>
            <a:off x="7754706" y="3866535"/>
            <a:ext cx="623168" cy="1092995"/>
          </a:xfrm>
          <a:custGeom>
            <a:avLst/>
            <a:gdLst>
              <a:gd name="T0" fmla="*/ 48 w 160"/>
              <a:gd name="T1" fmla="*/ 216 h 232"/>
              <a:gd name="T2" fmla="*/ 36 w 160"/>
              <a:gd name="T3" fmla="*/ 220 h 232"/>
              <a:gd name="T4" fmla="*/ 28 w 160"/>
              <a:gd name="T5" fmla="*/ 224 h 232"/>
              <a:gd name="T6" fmla="*/ 20 w 160"/>
              <a:gd name="T7" fmla="*/ 228 h 232"/>
              <a:gd name="T8" fmla="*/ 16 w 160"/>
              <a:gd name="T9" fmla="*/ 232 h 232"/>
              <a:gd name="T10" fmla="*/ 8 w 160"/>
              <a:gd name="T11" fmla="*/ 232 h 232"/>
              <a:gd name="T12" fmla="*/ 4 w 160"/>
              <a:gd name="T13" fmla="*/ 232 h 232"/>
              <a:gd name="T14" fmla="*/ 0 w 160"/>
              <a:gd name="T15" fmla="*/ 232 h 232"/>
              <a:gd name="T16" fmla="*/ 0 w 160"/>
              <a:gd name="T17" fmla="*/ 228 h 232"/>
              <a:gd name="T18" fmla="*/ 0 w 160"/>
              <a:gd name="T19" fmla="*/ 228 h 232"/>
              <a:gd name="T20" fmla="*/ 0 w 160"/>
              <a:gd name="T21" fmla="*/ 224 h 232"/>
              <a:gd name="T22" fmla="*/ 0 w 160"/>
              <a:gd name="T23" fmla="*/ 220 h 232"/>
              <a:gd name="T24" fmla="*/ 4 w 160"/>
              <a:gd name="T25" fmla="*/ 216 h 232"/>
              <a:gd name="T26" fmla="*/ 8 w 160"/>
              <a:gd name="T27" fmla="*/ 212 h 232"/>
              <a:gd name="T28" fmla="*/ 16 w 160"/>
              <a:gd name="T29" fmla="*/ 208 h 232"/>
              <a:gd name="T30" fmla="*/ 20 w 160"/>
              <a:gd name="T31" fmla="*/ 200 h 232"/>
              <a:gd name="T32" fmla="*/ 28 w 160"/>
              <a:gd name="T33" fmla="*/ 196 h 232"/>
              <a:gd name="T34" fmla="*/ 44 w 160"/>
              <a:gd name="T35" fmla="*/ 180 h 232"/>
              <a:gd name="T36" fmla="*/ 56 w 160"/>
              <a:gd name="T37" fmla="*/ 164 h 232"/>
              <a:gd name="T38" fmla="*/ 68 w 160"/>
              <a:gd name="T39" fmla="*/ 148 h 232"/>
              <a:gd name="T40" fmla="*/ 80 w 160"/>
              <a:gd name="T41" fmla="*/ 128 h 232"/>
              <a:gd name="T42" fmla="*/ 84 w 160"/>
              <a:gd name="T43" fmla="*/ 108 h 232"/>
              <a:gd name="T44" fmla="*/ 92 w 160"/>
              <a:gd name="T45" fmla="*/ 92 h 232"/>
              <a:gd name="T46" fmla="*/ 92 w 160"/>
              <a:gd name="T47" fmla="*/ 76 h 232"/>
              <a:gd name="T48" fmla="*/ 96 w 160"/>
              <a:gd name="T49" fmla="*/ 60 h 232"/>
              <a:gd name="T50" fmla="*/ 96 w 160"/>
              <a:gd name="T51" fmla="*/ 44 h 232"/>
              <a:gd name="T52" fmla="*/ 96 w 160"/>
              <a:gd name="T53" fmla="*/ 36 h 232"/>
              <a:gd name="T54" fmla="*/ 92 w 160"/>
              <a:gd name="T55" fmla="*/ 24 h 232"/>
              <a:gd name="T56" fmla="*/ 92 w 160"/>
              <a:gd name="T57" fmla="*/ 20 h 232"/>
              <a:gd name="T58" fmla="*/ 88 w 160"/>
              <a:gd name="T59" fmla="*/ 16 h 232"/>
              <a:gd name="T60" fmla="*/ 88 w 160"/>
              <a:gd name="T61" fmla="*/ 12 h 232"/>
              <a:gd name="T62" fmla="*/ 88 w 160"/>
              <a:gd name="T63" fmla="*/ 8 h 232"/>
              <a:gd name="T64" fmla="*/ 88 w 160"/>
              <a:gd name="T65" fmla="*/ 4 h 232"/>
              <a:gd name="T66" fmla="*/ 92 w 160"/>
              <a:gd name="T67" fmla="*/ 0 h 232"/>
              <a:gd name="T68" fmla="*/ 96 w 160"/>
              <a:gd name="T69" fmla="*/ 0 h 232"/>
              <a:gd name="T70" fmla="*/ 104 w 160"/>
              <a:gd name="T71" fmla="*/ 0 h 232"/>
              <a:gd name="T72" fmla="*/ 116 w 160"/>
              <a:gd name="T73" fmla="*/ 0 h 232"/>
              <a:gd name="T74" fmla="*/ 132 w 160"/>
              <a:gd name="T75" fmla="*/ 8 h 232"/>
              <a:gd name="T76" fmla="*/ 148 w 160"/>
              <a:gd name="T77" fmla="*/ 12 h 232"/>
              <a:gd name="T78" fmla="*/ 152 w 160"/>
              <a:gd name="T79" fmla="*/ 16 h 232"/>
              <a:gd name="T80" fmla="*/ 156 w 160"/>
              <a:gd name="T81" fmla="*/ 20 h 232"/>
              <a:gd name="T82" fmla="*/ 160 w 160"/>
              <a:gd name="T83" fmla="*/ 24 h 232"/>
              <a:gd name="T84" fmla="*/ 160 w 160"/>
              <a:gd name="T85" fmla="*/ 28 h 232"/>
              <a:gd name="T86" fmla="*/ 160 w 160"/>
              <a:gd name="T87" fmla="*/ 32 h 232"/>
              <a:gd name="T88" fmla="*/ 160 w 160"/>
              <a:gd name="T89" fmla="*/ 36 h 232"/>
              <a:gd name="T90" fmla="*/ 160 w 160"/>
              <a:gd name="T91" fmla="*/ 40 h 232"/>
              <a:gd name="T92" fmla="*/ 156 w 160"/>
              <a:gd name="T93" fmla="*/ 48 h 232"/>
              <a:gd name="T94" fmla="*/ 156 w 160"/>
              <a:gd name="T95" fmla="*/ 52 h 232"/>
              <a:gd name="T96" fmla="*/ 152 w 160"/>
              <a:gd name="T97" fmla="*/ 64 h 232"/>
              <a:gd name="T98" fmla="*/ 148 w 160"/>
              <a:gd name="T99" fmla="*/ 72 h 232"/>
              <a:gd name="T100" fmla="*/ 148 w 160"/>
              <a:gd name="T101" fmla="*/ 84 h 232"/>
              <a:gd name="T102" fmla="*/ 140 w 160"/>
              <a:gd name="T103" fmla="*/ 108 h 232"/>
              <a:gd name="T104" fmla="*/ 132 w 160"/>
              <a:gd name="T105" fmla="*/ 128 h 232"/>
              <a:gd name="T106" fmla="*/ 120 w 160"/>
              <a:gd name="T107" fmla="*/ 148 h 232"/>
              <a:gd name="T108" fmla="*/ 112 w 160"/>
              <a:gd name="T109" fmla="*/ 164 h 232"/>
              <a:gd name="T110" fmla="*/ 100 w 160"/>
              <a:gd name="T111" fmla="*/ 180 h 232"/>
              <a:gd name="T112" fmla="*/ 84 w 160"/>
              <a:gd name="T113" fmla="*/ 192 h 232"/>
              <a:gd name="T114" fmla="*/ 68 w 160"/>
              <a:gd name="T115" fmla="*/ 204 h 232"/>
              <a:gd name="T116" fmla="*/ 48 w 160"/>
              <a:gd name="T117" fmla="*/ 216 h 232"/>
              <a:gd name="T118" fmla="*/ 48 w 160"/>
              <a:gd name="T119" fmla="*/ 216 h 2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60" h="232">
                <a:moveTo>
                  <a:pt x="48" y="216"/>
                </a:moveTo>
                <a:lnTo>
                  <a:pt x="36" y="220"/>
                </a:lnTo>
                <a:lnTo>
                  <a:pt x="28" y="224"/>
                </a:lnTo>
                <a:lnTo>
                  <a:pt x="20" y="228"/>
                </a:lnTo>
                <a:lnTo>
                  <a:pt x="16" y="232"/>
                </a:lnTo>
                <a:lnTo>
                  <a:pt x="8" y="232"/>
                </a:lnTo>
                <a:lnTo>
                  <a:pt x="4" y="232"/>
                </a:lnTo>
                <a:lnTo>
                  <a:pt x="0" y="232"/>
                </a:lnTo>
                <a:lnTo>
                  <a:pt x="0" y="228"/>
                </a:lnTo>
                <a:lnTo>
                  <a:pt x="0" y="228"/>
                </a:lnTo>
                <a:lnTo>
                  <a:pt x="0" y="224"/>
                </a:lnTo>
                <a:lnTo>
                  <a:pt x="0" y="220"/>
                </a:lnTo>
                <a:lnTo>
                  <a:pt x="4" y="216"/>
                </a:lnTo>
                <a:lnTo>
                  <a:pt x="8" y="212"/>
                </a:lnTo>
                <a:lnTo>
                  <a:pt x="16" y="208"/>
                </a:lnTo>
                <a:lnTo>
                  <a:pt x="20" y="200"/>
                </a:lnTo>
                <a:lnTo>
                  <a:pt x="28" y="196"/>
                </a:lnTo>
                <a:lnTo>
                  <a:pt x="44" y="180"/>
                </a:lnTo>
                <a:lnTo>
                  <a:pt x="56" y="164"/>
                </a:lnTo>
                <a:lnTo>
                  <a:pt x="68" y="148"/>
                </a:lnTo>
                <a:lnTo>
                  <a:pt x="80" y="128"/>
                </a:lnTo>
                <a:lnTo>
                  <a:pt x="84" y="108"/>
                </a:lnTo>
                <a:lnTo>
                  <a:pt x="92" y="92"/>
                </a:lnTo>
                <a:lnTo>
                  <a:pt x="92" y="76"/>
                </a:lnTo>
                <a:lnTo>
                  <a:pt x="96" y="60"/>
                </a:lnTo>
                <a:lnTo>
                  <a:pt x="96" y="44"/>
                </a:lnTo>
                <a:lnTo>
                  <a:pt x="96" y="36"/>
                </a:lnTo>
                <a:lnTo>
                  <a:pt x="92" y="24"/>
                </a:lnTo>
                <a:lnTo>
                  <a:pt x="92" y="20"/>
                </a:lnTo>
                <a:lnTo>
                  <a:pt x="88" y="16"/>
                </a:lnTo>
                <a:lnTo>
                  <a:pt x="88" y="12"/>
                </a:lnTo>
                <a:lnTo>
                  <a:pt x="88" y="8"/>
                </a:lnTo>
                <a:lnTo>
                  <a:pt x="88" y="4"/>
                </a:lnTo>
                <a:lnTo>
                  <a:pt x="92" y="0"/>
                </a:lnTo>
                <a:lnTo>
                  <a:pt x="96" y="0"/>
                </a:lnTo>
                <a:lnTo>
                  <a:pt x="104" y="0"/>
                </a:lnTo>
                <a:lnTo>
                  <a:pt x="116" y="0"/>
                </a:lnTo>
                <a:lnTo>
                  <a:pt x="132" y="8"/>
                </a:lnTo>
                <a:lnTo>
                  <a:pt x="148" y="12"/>
                </a:lnTo>
                <a:lnTo>
                  <a:pt x="152" y="16"/>
                </a:lnTo>
                <a:lnTo>
                  <a:pt x="156" y="20"/>
                </a:lnTo>
                <a:lnTo>
                  <a:pt x="160" y="24"/>
                </a:lnTo>
                <a:lnTo>
                  <a:pt x="160" y="28"/>
                </a:lnTo>
                <a:lnTo>
                  <a:pt x="160" y="32"/>
                </a:lnTo>
                <a:lnTo>
                  <a:pt x="160" y="36"/>
                </a:lnTo>
                <a:lnTo>
                  <a:pt x="160" y="40"/>
                </a:lnTo>
                <a:lnTo>
                  <a:pt x="156" y="48"/>
                </a:lnTo>
                <a:lnTo>
                  <a:pt x="156" y="52"/>
                </a:lnTo>
                <a:lnTo>
                  <a:pt x="152" y="64"/>
                </a:lnTo>
                <a:lnTo>
                  <a:pt x="148" y="72"/>
                </a:lnTo>
                <a:lnTo>
                  <a:pt x="148" y="84"/>
                </a:lnTo>
                <a:lnTo>
                  <a:pt x="140" y="108"/>
                </a:lnTo>
                <a:lnTo>
                  <a:pt x="132" y="128"/>
                </a:lnTo>
                <a:lnTo>
                  <a:pt x="120" y="148"/>
                </a:lnTo>
                <a:lnTo>
                  <a:pt x="112" y="164"/>
                </a:lnTo>
                <a:lnTo>
                  <a:pt x="100" y="180"/>
                </a:lnTo>
                <a:lnTo>
                  <a:pt x="84" y="192"/>
                </a:lnTo>
                <a:lnTo>
                  <a:pt x="68" y="204"/>
                </a:lnTo>
                <a:lnTo>
                  <a:pt x="48" y="216"/>
                </a:lnTo>
                <a:lnTo>
                  <a:pt x="48" y="216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0" name="Freeform 461">
            <a:extLst>
              <a:ext uri="{FF2B5EF4-FFF2-40B4-BE49-F238E27FC236}">
                <a16:creationId xmlns:a16="http://schemas.microsoft.com/office/drawing/2014/main" id="{5E7A469E-53C4-458B-8BC5-CC08FF563A0B}"/>
              </a:ext>
            </a:extLst>
          </p:cNvPr>
          <p:cNvSpPr>
            <a:spLocks/>
          </p:cNvSpPr>
          <p:nvPr/>
        </p:nvSpPr>
        <p:spPr bwMode="auto">
          <a:xfrm>
            <a:off x="7723547" y="4318809"/>
            <a:ext cx="1043807" cy="263826"/>
          </a:xfrm>
          <a:custGeom>
            <a:avLst/>
            <a:gdLst>
              <a:gd name="T0" fmla="*/ 40 w 268"/>
              <a:gd name="T1" fmla="*/ 56 h 56"/>
              <a:gd name="T2" fmla="*/ 36 w 268"/>
              <a:gd name="T3" fmla="*/ 56 h 56"/>
              <a:gd name="T4" fmla="*/ 28 w 268"/>
              <a:gd name="T5" fmla="*/ 56 h 56"/>
              <a:gd name="T6" fmla="*/ 24 w 268"/>
              <a:gd name="T7" fmla="*/ 52 h 56"/>
              <a:gd name="T8" fmla="*/ 16 w 268"/>
              <a:gd name="T9" fmla="*/ 48 h 56"/>
              <a:gd name="T10" fmla="*/ 8 w 268"/>
              <a:gd name="T11" fmla="*/ 48 h 56"/>
              <a:gd name="T12" fmla="*/ 4 w 268"/>
              <a:gd name="T13" fmla="*/ 44 h 56"/>
              <a:gd name="T14" fmla="*/ 4 w 268"/>
              <a:gd name="T15" fmla="*/ 44 h 56"/>
              <a:gd name="T16" fmla="*/ 0 w 268"/>
              <a:gd name="T17" fmla="*/ 40 h 56"/>
              <a:gd name="T18" fmla="*/ 0 w 268"/>
              <a:gd name="T19" fmla="*/ 40 h 56"/>
              <a:gd name="T20" fmla="*/ 4 w 268"/>
              <a:gd name="T21" fmla="*/ 36 h 56"/>
              <a:gd name="T22" fmla="*/ 4 w 268"/>
              <a:gd name="T23" fmla="*/ 36 h 56"/>
              <a:gd name="T24" fmla="*/ 12 w 268"/>
              <a:gd name="T25" fmla="*/ 32 h 56"/>
              <a:gd name="T26" fmla="*/ 20 w 268"/>
              <a:gd name="T27" fmla="*/ 32 h 56"/>
              <a:gd name="T28" fmla="*/ 32 w 268"/>
              <a:gd name="T29" fmla="*/ 28 h 56"/>
              <a:gd name="T30" fmla="*/ 44 w 268"/>
              <a:gd name="T31" fmla="*/ 28 h 56"/>
              <a:gd name="T32" fmla="*/ 60 w 268"/>
              <a:gd name="T33" fmla="*/ 24 h 56"/>
              <a:gd name="T34" fmla="*/ 76 w 268"/>
              <a:gd name="T35" fmla="*/ 20 h 56"/>
              <a:gd name="T36" fmla="*/ 96 w 268"/>
              <a:gd name="T37" fmla="*/ 16 h 56"/>
              <a:gd name="T38" fmla="*/ 116 w 268"/>
              <a:gd name="T39" fmla="*/ 12 h 56"/>
              <a:gd name="T40" fmla="*/ 136 w 268"/>
              <a:gd name="T41" fmla="*/ 8 h 56"/>
              <a:gd name="T42" fmla="*/ 152 w 268"/>
              <a:gd name="T43" fmla="*/ 4 h 56"/>
              <a:gd name="T44" fmla="*/ 168 w 268"/>
              <a:gd name="T45" fmla="*/ 4 h 56"/>
              <a:gd name="T46" fmla="*/ 180 w 268"/>
              <a:gd name="T47" fmla="*/ 0 h 56"/>
              <a:gd name="T48" fmla="*/ 192 w 268"/>
              <a:gd name="T49" fmla="*/ 0 h 56"/>
              <a:gd name="T50" fmla="*/ 200 w 268"/>
              <a:gd name="T51" fmla="*/ 0 h 56"/>
              <a:gd name="T52" fmla="*/ 212 w 268"/>
              <a:gd name="T53" fmla="*/ 0 h 56"/>
              <a:gd name="T54" fmla="*/ 224 w 268"/>
              <a:gd name="T55" fmla="*/ 0 h 56"/>
              <a:gd name="T56" fmla="*/ 236 w 268"/>
              <a:gd name="T57" fmla="*/ 0 h 56"/>
              <a:gd name="T58" fmla="*/ 248 w 268"/>
              <a:gd name="T59" fmla="*/ 4 h 56"/>
              <a:gd name="T60" fmla="*/ 256 w 268"/>
              <a:gd name="T61" fmla="*/ 4 h 56"/>
              <a:gd name="T62" fmla="*/ 264 w 268"/>
              <a:gd name="T63" fmla="*/ 8 h 56"/>
              <a:gd name="T64" fmla="*/ 264 w 268"/>
              <a:gd name="T65" fmla="*/ 8 h 56"/>
              <a:gd name="T66" fmla="*/ 268 w 268"/>
              <a:gd name="T67" fmla="*/ 12 h 56"/>
              <a:gd name="T68" fmla="*/ 264 w 268"/>
              <a:gd name="T69" fmla="*/ 20 h 56"/>
              <a:gd name="T70" fmla="*/ 264 w 268"/>
              <a:gd name="T71" fmla="*/ 20 h 56"/>
              <a:gd name="T72" fmla="*/ 260 w 268"/>
              <a:gd name="T73" fmla="*/ 24 h 56"/>
              <a:gd name="T74" fmla="*/ 256 w 268"/>
              <a:gd name="T75" fmla="*/ 24 h 56"/>
              <a:gd name="T76" fmla="*/ 248 w 268"/>
              <a:gd name="T77" fmla="*/ 28 h 56"/>
              <a:gd name="T78" fmla="*/ 240 w 268"/>
              <a:gd name="T79" fmla="*/ 28 h 56"/>
              <a:gd name="T80" fmla="*/ 232 w 268"/>
              <a:gd name="T81" fmla="*/ 32 h 56"/>
              <a:gd name="T82" fmla="*/ 220 w 268"/>
              <a:gd name="T83" fmla="*/ 36 h 56"/>
              <a:gd name="T84" fmla="*/ 208 w 268"/>
              <a:gd name="T85" fmla="*/ 36 h 56"/>
              <a:gd name="T86" fmla="*/ 180 w 268"/>
              <a:gd name="T87" fmla="*/ 40 h 56"/>
              <a:gd name="T88" fmla="*/ 152 w 268"/>
              <a:gd name="T89" fmla="*/ 48 h 56"/>
              <a:gd name="T90" fmla="*/ 128 w 268"/>
              <a:gd name="T91" fmla="*/ 52 h 56"/>
              <a:gd name="T92" fmla="*/ 100 w 268"/>
              <a:gd name="T93" fmla="*/ 52 h 56"/>
              <a:gd name="T94" fmla="*/ 88 w 268"/>
              <a:gd name="T95" fmla="*/ 52 h 56"/>
              <a:gd name="T96" fmla="*/ 80 w 268"/>
              <a:gd name="T97" fmla="*/ 56 h 56"/>
              <a:gd name="T98" fmla="*/ 68 w 268"/>
              <a:gd name="T99" fmla="*/ 56 h 56"/>
              <a:gd name="T100" fmla="*/ 60 w 268"/>
              <a:gd name="T101" fmla="*/ 56 h 56"/>
              <a:gd name="T102" fmla="*/ 52 w 268"/>
              <a:gd name="T103" fmla="*/ 56 h 56"/>
              <a:gd name="T104" fmla="*/ 48 w 268"/>
              <a:gd name="T105" fmla="*/ 56 h 56"/>
              <a:gd name="T106" fmla="*/ 44 w 268"/>
              <a:gd name="T107" fmla="*/ 56 h 56"/>
              <a:gd name="T108" fmla="*/ 40 w 268"/>
              <a:gd name="T109" fmla="*/ 56 h 56"/>
              <a:gd name="T110" fmla="*/ 40 w 268"/>
              <a:gd name="T111" fmla="*/ 56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268" h="56">
                <a:moveTo>
                  <a:pt x="40" y="56"/>
                </a:moveTo>
                <a:lnTo>
                  <a:pt x="36" y="56"/>
                </a:lnTo>
                <a:lnTo>
                  <a:pt x="28" y="56"/>
                </a:lnTo>
                <a:lnTo>
                  <a:pt x="24" y="52"/>
                </a:lnTo>
                <a:lnTo>
                  <a:pt x="16" y="48"/>
                </a:lnTo>
                <a:lnTo>
                  <a:pt x="8" y="48"/>
                </a:lnTo>
                <a:lnTo>
                  <a:pt x="4" y="44"/>
                </a:lnTo>
                <a:lnTo>
                  <a:pt x="4" y="44"/>
                </a:lnTo>
                <a:lnTo>
                  <a:pt x="0" y="40"/>
                </a:lnTo>
                <a:lnTo>
                  <a:pt x="0" y="40"/>
                </a:lnTo>
                <a:lnTo>
                  <a:pt x="4" y="36"/>
                </a:lnTo>
                <a:lnTo>
                  <a:pt x="4" y="36"/>
                </a:lnTo>
                <a:lnTo>
                  <a:pt x="12" y="32"/>
                </a:lnTo>
                <a:lnTo>
                  <a:pt x="20" y="32"/>
                </a:lnTo>
                <a:lnTo>
                  <a:pt x="32" y="28"/>
                </a:lnTo>
                <a:lnTo>
                  <a:pt x="44" y="28"/>
                </a:lnTo>
                <a:lnTo>
                  <a:pt x="60" y="24"/>
                </a:lnTo>
                <a:lnTo>
                  <a:pt x="76" y="20"/>
                </a:lnTo>
                <a:lnTo>
                  <a:pt x="96" y="16"/>
                </a:lnTo>
                <a:lnTo>
                  <a:pt x="116" y="12"/>
                </a:lnTo>
                <a:lnTo>
                  <a:pt x="136" y="8"/>
                </a:lnTo>
                <a:lnTo>
                  <a:pt x="152" y="4"/>
                </a:lnTo>
                <a:lnTo>
                  <a:pt x="168" y="4"/>
                </a:lnTo>
                <a:lnTo>
                  <a:pt x="180" y="0"/>
                </a:lnTo>
                <a:lnTo>
                  <a:pt x="192" y="0"/>
                </a:lnTo>
                <a:lnTo>
                  <a:pt x="200" y="0"/>
                </a:lnTo>
                <a:lnTo>
                  <a:pt x="212" y="0"/>
                </a:lnTo>
                <a:lnTo>
                  <a:pt x="224" y="0"/>
                </a:lnTo>
                <a:lnTo>
                  <a:pt x="236" y="0"/>
                </a:lnTo>
                <a:lnTo>
                  <a:pt x="248" y="4"/>
                </a:lnTo>
                <a:lnTo>
                  <a:pt x="256" y="4"/>
                </a:lnTo>
                <a:lnTo>
                  <a:pt x="264" y="8"/>
                </a:lnTo>
                <a:lnTo>
                  <a:pt x="264" y="8"/>
                </a:lnTo>
                <a:lnTo>
                  <a:pt x="268" y="12"/>
                </a:lnTo>
                <a:lnTo>
                  <a:pt x="264" y="20"/>
                </a:lnTo>
                <a:lnTo>
                  <a:pt x="264" y="20"/>
                </a:lnTo>
                <a:lnTo>
                  <a:pt x="260" y="24"/>
                </a:lnTo>
                <a:lnTo>
                  <a:pt x="256" y="24"/>
                </a:lnTo>
                <a:lnTo>
                  <a:pt x="248" y="28"/>
                </a:lnTo>
                <a:lnTo>
                  <a:pt x="240" y="28"/>
                </a:lnTo>
                <a:lnTo>
                  <a:pt x="232" y="32"/>
                </a:lnTo>
                <a:lnTo>
                  <a:pt x="220" y="36"/>
                </a:lnTo>
                <a:lnTo>
                  <a:pt x="208" y="36"/>
                </a:lnTo>
                <a:lnTo>
                  <a:pt x="180" y="40"/>
                </a:lnTo>
                <a:lnTo>
                  <a:pt x="152" y="48"/>
                </a:lnTo>
                <a:lnTo>
                  <a:pt x="128" y="52"/>
                </a:lnTo>
                <a:lnTo>
                  <a:pt x="100" y="52"/>
                </a:lnTo>
                <a:lnTo>
                  <a:pt x="88" y="52"/>
                </a:lnTo>
                <a:lnTo>
                  <a:pt x="80" y="56"/>
                </a:lnTo>
                <a:lnTo>
                  <a:pt x="68" y="56"/>
                </a:lnTo>
                <a:lnTo>
                  <a:pt x="60" y="56"/>
                </a:lnTo>
                <a:lnTo>
                  <a:pt x="52" y="56"/>
                </a:lnTo>
                <a:lnTo>
                  <a:pt x="48" y="56"/>
                </a:lnTo>
                <a:lnTo>
                  <a:pt x="44" y="56"/>
                </a:lnTo>
                <a:lnTo>
                  <a:pt x="40" y="56"/>
                </a:lnTo>
                <a:lnTo>
                  <a:pt x="40" y="56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1" name="Freeform 462">
            <a:extLst>
              <a:ext uri="{FF2B5EF4-FFF2-40B4-BE49-F238E27FC236}">
                <a16:creationId xmlns:a16="http://schemas.microsoft.com/office/drawing/2014/main" id="{185AC439-0F7B-49DD-AC83-931E0739FBFE}"/>
              </a:ext>
            </a:extLst>
          </p:cNvPr>
          <p:cNvSpPr>
            <a:spLocks/>
          </p:cNvSpPr>
          <p:nvPr/>
        </p:nvSpPr>
        <p:spPr bwMode="auto">
          <a:xfrm>
            <a:off x="8144186" y="4563791"/>
            <a:ext cx="467376" cy="320361"/>
          </a:xfrm>
          <a:custGeom>
            <a:avLst/>
            <a:gdLst>
              <a:gd name="T0" fmla="*/ 84 w 120"/>
              <a:gd name="T1" fmla="*/ 12 h 68"/>
              <a:gd name="T2" fmla="*/ 92 w 120"/>
              <a:gd name="T3" fmla="*/ 16 h 68"/>
              <a:gd name="T4" fmla="*/ 100 w 120"/>
              <a:gd name="T5" fmla="*/ 20 h 68"/>
              <a:gd name="T6" fmla="*/ 104 w 120"/>
              <a:gd name="T7" fmla="*/ 24 h 68"/>
              <a:gd name="T8" fmla="*/ 112 w 120"/>
              <a:gd name="T9" fmla="*/ 28 h 68"/>
              <a:gd name="T10" fmla="*/ 116 w 120"/>
              <a:gd name="T11" fmla="*/ 32 h 68"/>
              <a:gd name="T12" fmla="*/ 116 w 120"/>
              <a:gd name="T13" fmla="*/ 36 h 68"/>
              <a:gd name="T14" fmla="*/ 120 w 120"/>
              <a:gd name="T15" fmla="*/ 44 h 68"/>
              <a:gd name="T16" fmla="*/ 120 w 120"/>
              <a:gd name="T17" fmla="*/ 48 h 68"/>
              <a:gd name="T18" fmla="*/ 120 w 120"/>
              <a:gd name="T19" fmla="*/ 56 h 68"/>
              <a:gd name="T20" fmla="*/ 116 w 120"/>
              <a:gd name="T21" fmla="*/ 64 h 68"/>
              <a:gd name="T22" fmla="*/ 112 w 120"/>
              <a:gd name="T23" fmla="*/ 68 h 68"/>
              <a:gd name="T24" fmla="*/ 104 w 120"/>
              <a:gd name="T25" fmla="*/ 68 h 68"/>
              <a:gd name="T26" fmla="*/ 100 w 120"/>
              <a:gd name="T27" fmla="*/ 68 h 68"/>
              <a:gd name="T28" fmla="*/ 96 w 120"/>
              <a:gd name="T29" fmla="*/ 64 h 68"/>
              <a:gd name="T30" fmla="*/ 92 w 120"/>
              <a:gd name="T31" fmla="*/ 64 h 68"/>
              <a:gd name="T32" fmla="*/ 84 w 120"/>
              <a:gd name="T33" fmla="*/ 60 h 68"/>
              <a:gd name="T34" fmla="*/ 68 w 120"/>
              <a:gd name="T35" fmla="*/ 52 h 68"/>
              <a:gd name="T36" fmla="*/ 48 w 120"/>
              <a:gd name="T37" fmla="*/ 44 h 68"/>
              <a:gd name="T38" fmla="*/ 36 w 120"/>
              <a:gd name="T39" fmla="*/ 36 h 68"/>
              <a:gd name="T40" fmla="*/ 24 w 120"/>
              <a:gd name="T41" fmla="*/ 32 h 68"/>
              <a:gd name="T42" fmla="*/ 16 w 120"/>
              <a:gd name="T43" fmla="*/ 28 h 68"/>
              <a:gd name="T44" fmla="*/ 12 w 120"/>
              <a:gd name="T45" fmla="*/ 20 h 68"/>
              <a:gd name="T46" fmla="*/ 8 w 120"/>
              <a:gd name="T47" fmla="*/ 16 h 68"/>
              <a:gd name="T48" fmla="*/ 4 w 120"/>
              <a:gd name="T49" fmla="*/ 16 h 68"/>
              <a:gd name="T50" fmla="*/ 0 w 120"/>
              <a:gd name="T51" fmla="*/ 12 h 68"/>
              <a:gd name="T52" fmla="*/ 0 w 120"/>
              <a:gd name="T53" fmla="*/ 8 h 68"/>
              <a:gd name="T54" fmla="*/ 0 w 120"/>
              <a:gd name="T55" fmla="*/ 8 h 68"/>
              <a:gd name="T56" fmla="*/ 8 w 120"/>
              <a:gd name="T57" fmla="*/ 4 h 68"/>
              <a:gd name="T58" fmla="*/ 16 w 120"/>
              <a:gd name="T59" fmla="*/ 0 h 68"/>
              <a:gd name="T60" fmla="*/ 28 w 120"/>
              <a:gd name="T61" fmla="*/ 0 h 68"/>
              <a:gd name="T62" fmla="*/ 40 w 120"/>
              <a:gd name="T63" fmla="*/ 0 h 68"/>
              <a:gd name="T64" fmla="*/ 52 w 120"/>
              <a:gd name="T65" fmla="*/ 0 h 68"/>
              <a:gd name="T66" fmla="*/ 68 w 120"/>
              <a:gd name="T67" fmla="*/ 4 h 68"/>
              <a:gd name="T68" fmla="*/ 84 w 120"/>
              <a:gd name="T69" fmla="*/ 12 h 68"/>
              <a:gd name="T70" fmla="*/ 84 w 120"/>
              <a:gd name="T71" fmla="*/ 12 h 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20" h="68">
                <a:moveTo>
                  <a:pt x="84" y="12"/>
                </a:moveTo>
                <a:lnTo>
                  <a:pt x="92" y="16"/>
                </a:lnTo>
                <a:lnTo>
                  <a:pt x="100" y="20"/>
                </a:lnTo>
                <a:lnTo>
                  <a:pt x="104" y="24"/>
                </a:lnTo>
                <a:lnTo>
                  <a:pt x="112" y="28"/>
                </a:lnTo>
                <a:lnTo>
                  <a:pt x="116" y="32"/>
                </a:lnTo>
                <a:lnTo>
                  <a:pt x="116" y="36"/>
                </a:lnTo>
                <a:lnTo>
                  <a:pt x="120" y="44"/>
                </a:lnTo>
                <a:lnTo>
                  <a:pt x="120" y="48"/>
                </a:lnTo>
                <a:lnTo>
                  <a:pt x="120" y="56"/>
                </a:lnTo>
                <a:lnTo>
                  <a:pt x="116" y="64"/>
                </a:lnTo>
                <a:lnTo>
                  <a:pt x="112" y="68"/>
                </a:lnTo>
                <a:lnTo>
                  <a:pt x="104" y="68"/>
                </a:lnTo>
                <a:lnTo>
                  <a:pt x="100" y="68"/>
                </a:lnTo>
                <a:lnTo>
                  <a:pt x="96" y="64"/>
                </a:lnTo>
                <a:lnTo>
                  <a:pt x="92" y="64"/>
                </a:lnTo>
                <a:lnTo>
                  <a:pt x="84" y="60"/>
                </a:lnTo>
                <a:lnTo>
                  <a:pt x="68" y="52"/>
                </a:lnTo>
                <a:lnTo>
                  <a:pt x="48" y="44"/>
                </a:lnTo>
                <a:lnTo>
                  <a:pt x="36" y="36"/>
                </a:lnTo>
                <a:lnTo>
                  <a:pt x="24" y="32"/>
                </a:lnTo>
                <a:lnTo>
                  <a:pt x="16" y="28"/>
                </a:lnTo>
                <a:lnTo>
                  <a:pt x="12" y="20"/>
                </a:lnTo>
                <a:lnTo>
                  <a:pt x="8" y="16"/>
                </a:lnTo>
                <a:lnTo>
                  <a:pt x="4" y="16"/>
                </a:lnTo>
                <a:lnTo>
                  <a:pt x="0" y="12"/>
                </a:lnTo>
                <a:lnTo>
                  <a:pt x="0" y="8"/>
                </a:lnTo>
                <a:lnTo>
                  <a:pt x="0" y="8"/>
                </a:lnTo>
                <a:lnTo>
                  <a:pt x="8" y="4"/>
                </a:lnTo>
                <a:lnTo>
                  <a:pt x="16" y="0"/>
                </a:lnTo>
                <a:lnTo>
                  <a:pt x="28" y="0"/>
                </a:lnTo>
                <a:lnTo>
                  <a:pt x="40" y="0"/>
                </a:lnTo>
                <a:lnTo>
                  <a:pt x="52" y="0"/>
                </a:lnTo>
                <a:lnTo>
                  <a:pt x="68" y="4"/>
                </a:lnTo>
                <a:lnTo>
                  <a:pt x="84" y="12"/>
                </a:lnTo>
                <a:lnTo>
                  <a:pt x="84" y="12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2" name="Freeform 463">
            <a:extLst>
              <a:ext uri="{FF2B5EF4-FFF2-40B4-BE49-F238E27FC236}">
                <a16:creationId xmlns:a16="http://schemas.microsoft.com/office/drawing/2014/main" id="{C38B19EE-C2FC-4A07-810D-6F64C95AEF4E}"/>
              </a:ext>
            </a:extLst>
          </p:cNvPr>
          <p:cNvSpPr>
            <a:spLocks/>
          </p:cNvSpPr>
          <p:nvPr/>
        </p:nvSpPr>
        <p:spPr bwMode="auto">
          <a:xfrm>
            <a:off x="7521017" y="4808772"/>
            <a:ext cx="1760451" cy="358050"/>
          </a:xfrm>
          <a:custGeom>
            <a:avLst/>
            <a:gdLst>
              <a:gd name="T0" fmla="*/ 144 w 452"/>
              <a:gd name="T1" fmla="*/ 32 h 76"/>
              <a:gd name="T2" fmla="*/ 176 w 452"/>
              <a:gd name="T3" fmla="*/ 28 h 76"/>
              <a:gd name="T4" fmla="*/ 212 w 452"/>
              <a:gd name="T5" fmla="*/ 24 h 76"/>
              <a:gd name="T6" fmla="*/ 252 w 452"/>
              <a:gd name="T7" fmla="*/ 16 h 76"/>
              <a:gd name="T8" fmla="*/ 296 w 452"/>
              <a:gd name="T9" fmla="*/ 8 h 76"/>
              <a:gd name="T10" fmla="*/ 332 w 452"/>
              <a:gd name="T11" fmla="*/ 4 h 76"/>
              <a:gd name="T12" fmla="*/ 356 w 452"/>
              <a:gd name="T13" fmla="*/ 0 h 76"/>
              <a:gd name="T14" fmla="*/ 376 w 452"/>
              <a:gd name="T15" fmla="*/ 0 h 76"/>
              <a:gd name="T16" fmla="*/ 392 w 452"/>
              <a:gd name="T17" fmla="*/ 0 h 76"/>
              <a:gd name="T18" fmla="*/ 416 w 452"/>
              <a:gd name="T19" fmla="*/ 8 h 76"/>
              <a:gd name="T20" fmla="*/ 436 w 452"/>
              <a:gd name="T21" fmla="*/ 16 h 76"/>
              <a:gd name="T22" fmla="*/ 444 w 452"/>
              <a:gd name="T23" fmla="*/ 20 h 76"/>
              <a:gd name="T24" fmla="*/ 452 w 452"/>
              <a:gd name="T25" fmla="*/ 28 h 76"/>
              <a:gd name="T26" fmla="*/ 448 w 452"/>
              <a:gd name="T27" fmla="*/ 36 h 76"/>
              <a:gd name="T28" fmla="*/ 436 w 452"/>
              <a:gd name="T29" fmla="*/ 40 h 76"/>
              <a:gd name="T30" fmla="*/ 416 w 452"/>
              <a:gd name="T31" fmla="*/ 44 h 76"/>
              <a:gd name="T32" fmla="*/ 392 w 452"/>
              <a:gd name="T33" fmla="*/ 44 h 76"/>
              <a:gd name="T34" fmla="*/ 348 w 452"/>
              <a:gd name="T35" fmla="*/ 44 h 76"/>
              <a:gd name="T36" fmla="*/ 280 w 452"/>
              <a:gd name="T37" fmla="*/ 48 h 76"/>
              <a:gd name="T38" fmla="*/ 212 w 452"/>
              <a:gd name="T39" fmla="*/ 56 h 76"/>
              <a:gd name="T40" fmla="*/ 148 w 452"/>
              <a:gd name="T41" fmla="*/ 64 h 76"/>
              <a:gd name="T42" fmla="*/ 100 w 452"/>
              <a:gd name="T43" fmla="*/ 72 h 76"/>
              <a:gd name="T44" fmla="*/ 76 w 452"/>
              <a:gd name="T45" fmla="*/ 76 h 76"/>
              <a:gd name="T46" fmla="*/ 60 w 452"/>
              <a:gd name="T47" fmla="*/ 76 h 76"/>
              <a:gd name="T48" fmla="*/ 48 w 452"/>
              <a:gd name="T49" fmla="*/ 76 h 76"/>
              <a:gd name="T50" fmla="*/ 40 w 452"/>
              <a:gd name="T51" fmla="*/ 76 h 76"/>
              <a:gd name="T52" fmla="*/ 24 w 452"/>
              <a:gd name="T53" fmla="*/ 68 h 76"/>
              <a:gd name="T54" fmla="*/ 12 w 452"/>
              <a:gd name="T55" fmla="*/ 60 h 76"/>
              <a:gd name="T56" fmla="*/ 4 w 452"/>
              <a:gd name="T57" fmla="*/ 56 h 76"/>
              <a:gd name="T58" fmla="*/ 0 w 452"/>
              <a:gd name="T59" fmla="*/ 52 h 76"/>
              <a:gd name="T60" fmla="*/ 8 w 452"/>
              <a:gd name="T61" fmla="*/ 48 h 76"/>
              <a:gd name="T62" fmla="*/ 12 w 452"/>
              <a:gd name="T63" fmla="*/ 44 h 76"/>
              <a:gd name="T64" fmla="*/ 24 w 452"/>
              <a:gd name="T65" fmla="*/ 44 h 76"/>
              <a:gd name="T66" fmla="*/ 40 w 452"/>
              <a:gd name="T67" fmla="*/ 40 h 76"/>
              <a:gd name="T68" fmla="*/ 68 w 452"/>
              <a:gd name="T69" fmla="*/ 40 h 76"/>
              <a:gd name="T70" fmla="*/ 108 w 452"/>
              <a:gd name="T71" fmla="*/ 36 h 76"/>
              <a:gd name="T72" fmla="*/ 132 w 452"/>
              <a:gd name="T73" fmla="*/ 32 h 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452" h="76">
                <a:moveTo>
                  <a:pt x="132" y="32"/>
                </a:moveTo>
                <a:lnTo>
                  <a:pt x="144" y="32"/>
                </a:lnTo>
                <a:lnTo>
                  <a:pt x="160" y="28"/>
                </a:lnTo>
                <a:lnTo>
                  <a:pt x="176" y="28"/>
                </a:lnTo>
                <a:lnTo>
                  <a:pt x="192" y="24"/>
                </a:lnTo>
                <a:lnTo>
                  <a:pt x="212" y="24"/>
                </a:lnTo>
                <a:lnTo>
                  <a:pt x="232" y="20"/>
                </a:lnTo>
                <a:lnTo>
                  <a:pt x="252" y="16"/>
                </a:lnTo>
                <a:lnTo>
                  <a:pt x="276" y="12"/>
                </a:lnTo>
                <a:lnTo>
                  <a:pt x="296" y="8"/>
                </a:lnTo>
                <a:lnTo>
                  <a:pt x="312" y="8"/>
                </a:lnTo>
                <a:lnTo>
                  <a:pt x="332" y="4"/>
                </a:lnTo>
                <a:lnTo>
                  <a:pt x="344" y="4"/>
                </a:lnTo>
                <a:lnTo>
                  <a:pt x="356" y="0"/>
                </a:lnTo>
                <a:lnTo>
                  <a:pt x="368" y="0"/>
                </a:lnTo>
                <a:lnTo>
                  <a:pt x="376" y="0"/>
                </a:lnTo>
                <a:lnTo>
                  <a:pt x="384" y="0"/>
                </a:lnTo>
                <a:lnTo>
                  <a:pt x="392" y="0"/>
                </a:lnTo>
                <a:lnTo>
                  <a:pt x="404" y="4"/>
                </a:lnTo>
                <a:lnTo>
                  <a:pt x="416" y="8"/>
                </a:lnTo>
                <a:lnTo>
                  <a:pt x="428" y="12"/>
                </a:lnTo>
                <a:lnTo>
                  <a:pt x="436" y="16"/>
                </a:lnTo>
                <a:lnTo>
                  <a:pt x="440" y="16"/>
                </a:lnTo>
                <a:lnTo>
                  <a:pt x="444" y="20"/>
                </a:lnTo>
                <a:lnTo>
                  <a:pt x="448" y="24"/>
                </a:lnTo>
                <a:lnTo>
                  <a:pt x="452" y="28"/>
                </a:lnTo>
                <a:lnTo>
                  <a:pt x="448" y="36"/>
                </a:lnTo>
                <a:lnTo>
                  <a:pt x="448" y="36"/>
                </a:lnTo>
                <a:lnTo>
                  <a:pt x="440" y="40"/>
                </a:lnTo>
                <a:lnTo>
                  <a:pt x="436" y="40"/>
                </a:lnTo>
                <a:lnTo>
                  <a:pt x="428" y="44"/>
                </a:lnTo>
                <a:lnTo>
                  <a:pt x="416" y="44"/>
                </a:lnTo>
                <a:lnTo>
                  <a:pt x="408" y="44"/>
                </a:lnTo>
                <a:lnTo>
                  <a:pt x="392" y="44"/>
                </a:lnTo>
                <a:lnTo>
                  <a:pt x="380" y="44"/>
                </a:lnTo>
                <a:lnTo>
                  <a:pt x="348" y="44"/>
                </a:lnTo>
                <a:lnTo>
                  <a:pt x="316" y="48"/>
                </a:lnTo>
                <a:lnTo>
                  <a:pt x="280" y="48"/>
                </a:lnTo>
                <a:lnTo>
                  <a:pt x="248" y="52"/>
                </a:lnTo>
                <a:lnTo>
                  <a:pt x="212" y="56"/>
                </a:lnTo>
                <a:lnTo>
                  <a:pt x="180" y="60"/>
                </a:lnTo>
                <a:lnTo>
                  <a:pt x="148" y="64"/>
                </a:lnTo>
                <a:lnTo>
                  <a:pt x="116" y="68"/>
                </a:lnTo>
                <a:lnTo>
                  <a:pt x="100" y="72"/>
                </a:lnTo>
                <a:lnTo>
                  <a:pt x="88" y="72"/>
                </a:lnTo>
                <a:lnTo>
                  <a:pt x="76" y="76"/>
                </a:lnTo>
                <a:lnTo>
                  <a:pt x="68" y="76"/>
                </a:lnTo>
                <a:lnTo>
                  <a:pt x="60" y="76"/>
                </a:lnTo>
                <a:lnTo>
                  <a:pt x="52" y="76"/>
                </a:lnTo>
                <a:lnTo>
                  <a:pt x="48" y="76"/>
                </a:lnTo>
                <a:lnTo>
                  <a:pt x="44" y="76"/>
                </a:lnTo>
                <a:lnTo>
                  <a:pt x="40" y="76"/>
                </a:lnTo>
                <a:lnTo>
                  <a:pt x="32" y="76"/>
                </a:lnTo>
                <a:lnTo>
                  <a:pt x="24" y="68"/>
                </a:lnTo>
                <a:lnTo>
                  <a:pt x="16" y="64"/>
                </a:lnTo>
                <a:lnTo>
                  <a:pt x="12" y="60"/>
                </a:lnTo>
                <a:lnTo>
                  <a:pt x="8" y="60"/>
                </a:lnTo>
                <a:lnTo>
                  <a:pt x="4" y="56"/>
                </a:lnTo>
                <a:lnTo>
                  <a:pt x="4" y="56"/>
                </a:lnTo>
                <a:lnTo>
                  <a:pt x="0" y="52"/>
                </a:lnTo>
                <a:lnTo>
                  <a:pt x="4" y="48"/>
                </a:lnTo>
                <a:lnTo>
                  <a:pt x="8" y="48"/>
                </a:lnTo>
                <a:lnTo>
                  <a:pt x="8" y="44"/>
                </a:lnTo>
                <a:lnTo>
                  <a:pt x="12" y="44"/>
                </a:lnTo>
                <a:lnTo>
                  <a:pt x="16" y="44"/>
                </a:lnTo>
                <a:lnTo>
                  <a:pt x="24" y="44"/>
                </a:lnTo>
                <a:lnTo>
                  <a:pt x="32" y="44"/>
                </a:lnTo>
                <a:lnTo>
                  <a:pt x="40" y="40"/>
                </a:lnTo>
                <a:lnTo>
                  <a:pt x="48" y="40"/>
                </a:lnTo>
                <a:lnTo>
                  <a:pt x="68" y="40"/>
                </a:lnTo>
                <a:lnTo>
                  <a:pt x="88" y="36"/>
                </a:lnTo>
                <a:lnTo>
                  <a:pt x="108" y="36"/>
                </a:lnTo>
                <a:lnTo>
                  <a:pt x="132" y="32"/>
                </a:lnTo>
                <a:lnTo>
                  <a:pt x="132" y="32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3" name="Freeform 464">
            <a:extLst>
              <a:ext uri="{FF2B5EF4-FFF2-40B4-BE49-F238E27FC236}">
                <a16:creationId xmlns:a16="http://schemas.microsoft.com/office/drawing/2014/main" id="{06D05E51-4DF4-4D1C-B418-9736FF3DADF8}"/>
              </a:ext>
            </a:extLst>
          </p:cNvPr>
          <p:cNvSpPr>
            <a:spLocks/>
          </p:cNvSpPr>
          <p:nvPr/>
        </p:nvSpPr>
        <p:spPr bwMode="auto">
          <a:xfrm>
            <a:off x="8035131" y="4997220"/>
            <a:ext cx="623168" cy="1545269"/>
          </a:xfrm>
          <a:custGeom>
            <a:avLst/>
            <a:gdLst>
              <a:gd name="T0" fmla="*/ 56 w 160"/>
              <a:gd name="T1" fmla="*/ 244 h 328"/>
              <a:gd name="T2" fmla="*/ 76 w 160"/>
              <a:gd name="T3" fmla="*/ 248 h 328"/>
              <a:gd name="T4" fmla="*/ 88 w 160"/>
              <a:gd name="T5" fmla="*/ 248 h 328"/>
              <a:gd name="T6" fmla="*/ 92 w 160"/>
              <a:gd name="T7" fmla="*/ 248 h 328"/>
              <a:gd name="T8" fmla="*/ 96 w 160"/>
              <a:gd name="T9" fmla="*/ 248 h 328"/>
              <a:gd name="T10" fmla="*/ 100 w 160"/>
              <a:gd name="T11" fmla="*/ 236 h 328"/>
              <a:gd name="T12" fmla="*/ 100 w 160"/>
              <a:gd name="T13" fmla="*/ 216 h 328"/>
              <a:gd name="T14" fmla="*/ 104 w 160"/>
              <a:gd name="T15" fmla="*/ 200 h 328"/>
              <a:gd name="T16" fmla="*/ 104 w 160"/>
              <a:gd name="T17" fmla="*/ 176 h 328"/>
              <a:gd name="T18" fmla="*/ 104 w 160"/>
              <a:gd name="T19" fmla="*/ 148 h 328"/>
              <a:gd name="T20" fmla="*/ 104 w 160"/>
              <a:gd name="T21" fmla="*/ 112 h 328"/>
              <a:gd name="T22" fmla="*/ 104 w 160"/>
              <a:gd name="T23" fmla="*/ 84 h 328"/>
              <a:gd name="T24" fmla="*/ 104 w 160"/>
              <a:gd name="T25" fmla="*/ 64 h 328"/>
              <a:gd name="T26" fmla="*/ 100 w 160"/>
              <a:gd name="T27" fmla="*/ 48 h 328"/>
              <a:gd name="T28" fmla="*/ 100 w 160"/>
              <a:gd name="T29" fmla="*/ 36 h 328"/>
              <a:gd name="T30" fmla="*/ 92 w 160"/>
              <a:gd name="T31" fmla="*/ 24 h 328"/>
              <a:gd name="T32" fmla="*/ 84 w 160"/>
              <a:gd name="T33" fmla="*/ 20 h 328"/>
              <a:gd name="T34" fmla="*/ 80 w 160"/>
              <a:gd name="T35" fmla="*/ 12 h 328"/>
              <a:gd name="T36" fmla="*/ 88 w 160"/>
              <a:gd name="T37" fmla="*/ 0 h 328"/>
              <a:gd name="T38" fmla="*/ 104 w 160"/>
              <a:gd name="T39" fmla="*/ 0 h 328"/>
              <a:gd name="T40" fmla="*/ 120 w 160"/>
              <a:gd name="T41" fmla="*/ 4 h 328"/>
              <a:gd name="T42" fmla="*/ 136 w 160"/>
              <a:gd name="T43" fmla="*/ 8 h 328"/>
              <a:gd name="T44" fmla="*/ 148 w 160"/>
              <a:gd name="T45" fmla="*/ 12 h 328"/>
              <a:gd name="T46" fmla="*/ 160 w 160"/>
              <a:gd name="T47" fmla="*/ 20 h 328"/>
              <a:gd name="T48" fmla="*/ 160 w 160"/>
              <a:gd name="T49" fmla="*/ 36 h 328"/>
              <a:gd name="T50" fmla="*/ 156 w 160"/>
              <a:gd name="T51" fmla="*/ 52 h 328"/>
              <a:gd name="T52" fmla="*/ 156 w 160"/>
              <a:gd name="T53" fmla="*/ 64 h 328"/>
              <a:gd name="T54" fmla="*/ 156 w 160"/>
              <a:gd name="T55" fmla="*/ 84 h 328"/>
              <a:gd name="T56" fmla="*/ 156 w 160"/>
              <a:gd name="T57" fmla="*/ 108 h 328"/>
              <a:gd name="T58" fmla="*/ 156 w 160"/>
              <a:gd name="T59" fmla="*/ 136 h 328"/>
              <a:gd name="T60" fmla="*/ 160 w 160"/>
              <a:gd name="T61" fmla="*/ 196 h 328"/>
              <a:gd name="T62" fmla="*/ 156 w 160"/>
              <a:gd name="T63" fmla="*/ 248 h 328"/>
              <a:gd name="T64" fmla="*/ 152 w 160"/>
              <a:gd name="T65" fmla="*/ 268 h 328"/>
              <a:gd name="T66" fmla="*/ 144 w 160"/>
              <a:gd name="T67" fmla="*/ 300 h 328"/>
              <a:gd name="T68" fmla="*/ 124 w 160"/>
              <a:gd name="T69" fmla="*/ 320 h 328"/>
              <a:gd name="T70" fmla="*/ 108 w 160"/>
              <a:gd name="T71" fmla="*/ 328 h 328"/>
              <a:gd name="T72" fmla="*/ 92 w 160"/>
              <a:gd name="T73" fmla="*/ 328 h 328"/>
              <a:gd name="T74" fmla="*/ 84 w 160"/>
              <a:gd name="T75" fmla="*/ 316 h 328"/>
              <a:gd name="T76" fmla="*/ 80 w 160"/>
              <a:gd name="T77" fmla="*/ 304 h 328"/>
              <a:gd name="T78" fmla="*/ 76 w 160"/>
              <a:gd name="T79" fmla="*/ 296 h 328"/>
              <a:gd name="T80" fmla="*/ 68 w 160"/>
              <a:gd name="T81" fmla="*/ 288 h 328"/>
              <a:gd name="T82" fmla="*/ 52 w 160"/>
              <a:gd name="T83" fmla="*/ 280 h 328"/>
              <a:gd name="T84" fmla="*/ 32 w 160"/>
              <a:gd name="T85" fmla="*/ 272 h 328"/>
              <a:gd name="T86" fmla="*/ 16 w 160"/>
              <a:gd name="T87" fmla="*/ 264 h 328"/>
              <a:gd name="T88" fmla="*/ 8 w 160"/>
              <a:gd name="T89" fmla="*/ 256 h 328"/>
              <a:gd name="T90" fmla="*/ 0 w 160"/>
              <a:gd name="T91" fmla="*/ 248 h 328"/>
              <a:gd name="T92" fmla="*/ 0 w 160"/>
              <a:gd name="T93" fmla="*/ 244 h 328"/>
              <a:gd name="T94" fmla="*/ 8 w 160"/>
              <a:gd name="T95" fmla="*/ 240 h 328"/>
              <a:gd name="T96" fmla="*/ 20 w 160"/>
              <a:gd name="T97" fmla="*/ 240 h 328"/>
              <a:gd name="T98" fmla="*/ 36 w 160"/>
              <a:gd name="T99" fmla="*/ 240 h 328"/>
              <a:gd name="T100" fmla="*/ 44 w 160"/>
              <a:gd name="T101" fmla="*/ 244 h 3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60" h="328">
                <a:moveTo>
                  <a:pt x="44" y="244"/>
                </a:moveTo>
                <a:lnTo>
                  <a:pt x="56" y="244"/>
                </a:lnTo>
                <a:lnTo>
                  <a:pt x="68" y="244"/>
                </a:lnTo>
                <a:lnTo>
                  <a:pt x="76" y="248"/>
                </a:lnTo>
                <a:lnTo>
                  <a:pt x="80" y="248"/>
                </a:lnTo>
                <a:lnTo>
                  <a:pt x="88" y="248"/>
                </a:lnTo>
                <a:lnTo>
                  <a:pt x="92" y="248"/>
                </a:lnTo>
                <a:lnTo>
                  <a:pt x="92" y="248"/>
                </a:lnTo>
                <a:lnTo>
                  <a:pt x="96" y="248"/>
                </a:lnTo>
                <a:lnTo>
                  <a:pt x="96" y="248"/>
                </a:lnTo>
                <a:lnTo>
                  <a:pt x="100" y="244"/>
                </a:lnTo>
                <a:lnTo>
                  <a:pt x="100" y="236"/>
                </a:lnTo>
                <a:lnTo>
                  <a:pt x="100" y="224"/>
                </a:lnTo>
                <a:lnTo>
                  <a:pt x="100" y="216"/>
                </a:lnTo>
                <a:lnTo>
                  <a:pt x="104" y="208"/>
                </a:lnTo>
                <a:lnTo>
                  <a:pt x="104" y="200"/>
                </a:lnTo>
                <a:lnTo>
                  <a:pt x="104" y="188"/>
                </a:lnTo>
                <a:lnTo>
                  <a:pt x="104" y="176"/>
                </a:lnTo>
                <a:lnTo>
                  <a:pt x="104" y="164"/>
                </a:lnTo>
                <a:lnTo>
                  <a:pt x="104" y="148"/>
                </a:lnTo>
                <a:lnTo>
                  <a:pt x="104" y="132"/>
                </a:lnTo>
                <a:lnTo>
                  <a:pt x="104" y="112"/>
                </a:lnTo>
                <a:lnTo>
                  <a:pt x="104" y="100"/>
                </a:lnTo>
                <a:lnTo>
                  <a:pt x="104" y="84"/>
                </a:lnTo>
                <a:lnTo>
                  <a:pt x="104" y="76"/>
                </a:lnTo>
                <a:lnTo>
                  <a:pt x="104" y="64"/>
                </a:lnTo>
                <a:lnTo>
                  <a:pt x="104" y="56"/>
                </a:lnTo>
                <a:lnTo>
                  <a:pt x="100" y="48"/>
                </a:lnTo>
                <a:lnTo>
                  <a:pt x="100" y="44"/>
                </a:lnTo>
                <a:lnTo>
                  <a:pt x="100" y="36"/>
                </a:lnTo>
                <a:lnTo>
                  <a:pt x="96" y="32"/>
                </a:lnTo>
                <a:lnTo>
                  <a:pt x="92" y="24"/>
                </a:lnTo>
                <a:lnTo>
                  <a:pt x="88" y="20"/>
                </a:lnTo>
                <a:lnTo>
                  <a:pt x="84" y="20"/>
                </a:lnTo>
                <a:lnTo>
                  <a:pt x="80" y="16"/>
                </a:lnTo>
                <a:lnTo>
                  <a:pt x="80" y="12"/>
                </a:lnTo>
                <a:lnTo>
                  <a:pt x="84" y="4"/>
                </a:lnTo>
                <a:lnTo>
                  <a:pt x="88" y="0"/>
                </a:lnTo>
                <a:lnTo>
                  <a:pt x="96" y="0"/>
                </a:lnTo>
                <a:lnTo>
                  <a:pt x="104" y="0"/>
                </a:lnTo>
                <a:lnTo>
                  <a:pt x="112" y="0"/>
                </a:lnTo>
                <a:lnTo>
                  <a:pt x="120" y="4"/>
                </a:lnTo>
                <a:lnTo>
                  <a:pt x="128" y="4"/>
                </a:lnTo>
                <a:lnTo>
                  <a:pt x="136" y="8"/>
                </a:lnTo>
                <a:lnTo>
                  <a:pt x="144" y="12"/>
                </a:lnTo>
                <a:lnTo>
                  <a:pt x="148" y="12"/>
                </a:lnTo>
                <a:lnTo>
                  <a:pt x="156" y="16"/>
                </a:lnTo>
                <a:lnTo>
                  <a:pt x="160" y="20"/>
                </a:lnTo>
                <a:lnTo>
                  <a:pt x="160" y="28"/>
                </a:lnTo>
                <a:lnTo>
                  <a:pt x="160" y="36"/>
                </a:lnTo>
                <a:lnTo>
                  <a:pt x="160" y="44"/>
                </a:lnTo>
                <a:lnTo>
                  <a:pt x="156" y="52"/>
                </a:lnTo>
                <a:lnTo>
                  <a:pt x="156" y="56"/>
                </a:lnTo>
                <a:lnTo>
                  <a:pt x="156" y="64"/>
                </a:lnTo>
                <a:lnTo>
                  <a:pt x="156" y="72"/>
                </a:lnTo>
                <a:lnTo>
                  <a:pt x="156" y="84"/>
                </a:lnTo>
                <a:lnTo>
                  <a:pt x="156" y="92"/>
                </a:lnTo>
                <a:lnTo>
                  <a:pt x="156" y="108"/>
                </a:lnTo>
                <a:lnTo>
                  <a:pt x="156" y="120"/>
                </a:lnTo>
                <a:lnTo>
                  <a:pt x="156" y="136"/>
                </a:lnTo>
                <a:lnTo>
                  <a:pt x="160" y="168"/>
                </a:lnTo>
                <a:lnTo>
                  <a:pt x="160" y="196"/>
                </a:lnTo>
                <a:lnTo>
                  <a:pt x="160" y="224"/>
                </a:lnTo>
                <a:lnTo>
                  <a:pt x="156" y="248"/>
                </a:lnTo>
                <a:lnTo>
                  <a:pt x="156" y="260"/>
                </a:lnTo>
                <a:lnTo>
                  <a:pt x="152" y="268"/>
                </a:lnTo>
                <a:lnTo>
                  <a:pt x="148" y="288"/>
                </a:lnTo>
                <a:lnTo>
                  <a:pt x="144" y="300"/>
                </a:lnTo>
                <a:lnTo>
                  <a:pt x="136" y="312"/>
                </a:lnTo>
                <a:lnTo>
                  <a:pt x="124" y="320"/>
                </a:lnTo>
                <a:lnTo>
                  <a:pt x="116" y="324"/>
                </a:lnTo>
                <a:lnTo>
                  <a:pt x="108" y="328"/>
                </a:lnTo>
                <a:lnTo>
                  <a:pt x="100" y="328"/>
                </a:lnTo>
                <a:lnTo>
                  <a:pt x="92" y="328"/>
                </a:lnTo>
                <a:lnTo>
                  <a:pt x="88" y="324"/>
                </a:lnTo>
                <a:lnTo>
                  <a:pt x="84" y="316"/>
                </a:lnTo>
                <a:lnTo>
                  <a:pt x="84" y="308"/>
                </a:lnTo>
                <a:lnTo>
                  <a:pt x="80" y="304"/>
                </a:lnTo>
                <a:lnTo>
                  <a:pt x="80" y="300"/>
                </a:lnTo>
                <a:lnTo>
                  <a:pt x="76" y="296"/>
                </a:lnTo>
                <a:lnTo>
                  <a:pt x="72" y="292"/>
                </a:lnTo>
                <a:lnTo>
                  <a:pt x="68" y="288"/>
                </a:lnTo>
                <a:lnTo>
                  <a:pt x="60" y="284"/>
                </a:lnTo>
                <a:lnTo>
                  <a:pt x="52" y="280"/>
                </a:lnTo>
                <a:lnTo>
                  <a:pt x="44" y="276"/>
                </a:lnTo>
                <a:lnTo>
                  <a:pt x="32" y="272"/>
                </a:lnTo>
                <a:lnTo>
                  <a:pt x="24" y="268"/>
                </a:lnTo>
                <a:lnTo>
                  <a:pt x="16" y="264"/>
                </a:lnTo>
                <a:lnTo>
                  <a:pt x="12" y="260"/>
                </a:lnTo>
                <a:lnTo>
                  <a:pt x="8" y="256"/>
                </a:lnTo>
                <a:lnTo>
                  <a:pt x="4" y="252"/>
                </a:lnTo>
                <a:lnTo>
                  <a:pt x="0" y="248"/>
                </a:lnTo>
                <a:lnTo>
                  <a:pt x="0" y="244"/>
                </a:lnTo>
                <a:lnTo>
                  <a:pt x="0" y="244"/>
                </a:lnTo>
                <a:lnTo>
                  <a:pt x="4" y="240"/>
                </a:lnTo>
                <a:lnTo>
                  <a:pt x="8" y="240"/>
                </a:lnTo>
                <a:lnTo>
                  <a:pt x="12" y="240"/>
                </a:lnTo>
                <a:lnTo>
                  <a:pt x="20" y="240"/>
                </a:lnTo>
                <a:lnTo>
                  <a:pt x="24" y="240"/>
                </a:lnTo>
                <a:lnTo>
                  <a:pt x="36" y="240"/>
                </a:lnTo>
                <a:lnTo>
                  <a:pt x="44" y="244"/>
                </a:lnTo>
                <a:lnTo>
                  <a:pt x="44" y="244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4" name="Freeform 465">
            <a:extLst>
              <a:ext uri="{FF2B5EF4-FFF2-40B4-BE49-F238E27FC236}">
                <a16:creationId xmlns:a16="http://schemas.microsoft.com/office/drawing/2014/main" id="{5BE5674E-A77C-4013-A888-72C63387330D}"/>
              </a:ext>
            </a:extLst>
          </p:cNvPr>
          <p:cNvSpPr>
            <a:spLocks/>
          </p:cNvSpPr>
          <p:nvPr/>
        </p:nvSpPr>
        <p:spPr bwMode="auto">
          <a:xfrm>
            <a:off x="7536597" y="5279891"/>
            <a:ext cx="233688" cy="621877"/>
          </a:xfrm>
          <a:custGeom>
            <a:avLst/>
            <a:gdLst>
              <a:gd name="T0" fmla="*/ 4 w 60"/>
              <a:gd name="T1" fmla="*/ 24 h 132"/>
              <a:gd name="T2" fmla="*/ 0 w 60"/>
              <a:gd name="T3" fmla="*/ 20 h 132"/>
              <a:gd name="T4" fmla="*/ 4 w 60"/>
              <a:gd name="T5" fmla="*/ 12 h 132"/>
              <a:gd name="T6" fmla="*/ 4 w 60"/>
              <a:gd name="T7" fmla="*/ 8 h 132"/>
              <a:gd name="T8" fmla="*/ 8 w 60"/>
              <a:gd name="T9" fmla="*/ 4 h 132"/>
              <a:gd name="T10" fmla="*/ 12 w 60"/>
              <a:gd name="T11" fmla="*/ 0 h 132"/>
              <a:gd name="T12" fmla="*/ 16 w 60"/>
              <a:gd name="T13" fmla="*/ 0 h 132"/>
              <a:gd name="T14" fmla="*/ 20 w 60"/>
              <a:gd name="T15" fmla="*/ 0 h 132"/>
              <a:gd name="T16" fmla="*/ 28 w 60"/>
              <a:gd name="T17" fmla="*/ 0 h 132"/>
              <a:gd name="T18" fmla="*/ 40 w 60"/>
              <a:gd name="T19" fmla="*/ 4 h 132"/>
              <a:gd name="T20" fmla="*/ 60 w 60"/>
              <a:gd name="T21" fmla="*/ 12 h 132"/>
              <a:gd name="T22" fmla="*/ 60 w 60"/>
              <a:gd name="T23" fmla="*/ 40 h 132"/>
              <a:gd name="T24" fmla="*/ 60 w 60"/>
              <a:gd name="T25" fmla="*/ 64 h 132"/>
              <a:gd name="T26" fmla="*/ 60 w 60"/>
              <a:gd name="T27" fmla="*/ 84 h 132"/>
              <a:gd name="T28" fmla="*/ 56 w 60"/>
              <a:gd name="T29" fmla="*/ 100 h 132"/>
              <a:gd name="T30" fmla="*/ 56 w 60"/>
              <a:gd name="T31" fmla="*/ 116 h 132"/>
              <a:gd name="T32" fmla="*/ 52 w 60"/>
              <a:gd name="T33" fmla="*/ 124 h 132"/>
              <a:gd name="T34" fmla="*/ 48 w 60"/>
              <a:gd name="T35" fmla="*/ 132 h 132"/>
              <a:gd name="T36" fmla="*/ 44 w 60"/>
              <a:gd name="T37" fmla="*/ 132 h 132"/>
              <a:gd name="T38" fmla="*/ 36 w 60"/>
              <a:gd name="T39" fmla="*/ 132 h 132"/>
              <a:gd name="T40" fmla="*/ 28 w 60"/>
              <a:gd name="T41" fmla="*/ 128 h 132"/>
              <a:gd name="T42" fmla="*/ 24 w 60"/>
              <a:gd name="T43" fmla="*/ 120 h 132"/>
              <a:gd name="T44" fmla="*/ 20 w 60"/>
              <a:gd name="T45" fmla="*/ 112 h 132"/>
              <a:gd name="T46" fmla="*/ 20 w 60"/>
              <a:gd name="T47" fmla="*/ 100 h 132"/>
              <a:gd name="T48" fmla="*/ 16 w 60"/>
              <a:gd name="T49" fmla="*/ 92 h 132"/>
              <a:gd name="T50" fmla="*/ 16 w 60"/>
              <a:gd name="T51" fmla="*/ 76 h 132"/>
              <a:gd name="T52" fmla="*/ 16 w 60"/>
              <a:gd name="T53" fmla="*/ 64 h 132"/>
              <a:gd name="T54" fmla="*/ 12 w 60"/>
              <a:gd name="T55" fmla="*/ 52 h 132"/>
              <a:gd name="T56" fmla="*/ 12 w 60"/>
              <a:gd name="T57" fmla="*/ 40 h 132"/>
              <a:gd name="T58" fmla="*/ 8 w 60"/>
              <a:gd name="T59" fmla="*/ 32 h 132"/>
              <a:gd name="T60" fmla="*/ 4 w 60"/>
              <a:gd name="T61" fmla="*/ 24 h 132"/>
              <a:gd name="T62" fmla="*/ 4 w 60"/>
              <a:gd name="T63" fmla="*/ 24 h 1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60" h="132">
                <a:moveTo>
                  <a:pt x="4" y="24"/>
                </a:moveTo>
                <a:lnTo>
                  <a:pt x="0" y="20"/>
                </a:lnTo>
                <a:lnTo>
                  <a:pt x="4" y="12"/>
                </a:lnTo>
                <a:lnTo>
                  <a:pt x="4" y="8"/>
                </a:lnTo>
                <a:lnTo>
                  <a:pt x="8" y="4"/>
                </a:lnTo>
                <a:lnTo>
                  <a:pt x="12" y="0"/>
                </a:lnTo>
                <a:lnTo>
                  <a:pt x="16" y="0"/>
                </a:lnTo>
                <a:lnTo>
                  <a:pt x="20" y="0"/>
                </a:lnTo>
                <a:lnTo>
                  <a:pt x="28" y="0"/>
                </a:lnTo>
                <a:lnTo>
                  <a:pt x="40" y="4"/>
                </a:lnTo>
                <a:lnTo>
                  <a:pt x="60" y="12"/>
                </a:lnTo>
                <a:lnTo>
                  <a:pt x="60" y="40"/>
                </a:lnTo>
                <a:lnTo>
                  <a:pt x="60" y="64"/>
                </a:lnTo>
                <a:lnTo>
                  <a:pt x="60" y="84"/>
                </a:lnTo>
                <a:lnTo>
                  <a:pt x="56" y="100"/>
                </a:lnTo>
                <a:lnTo>
                  <a:pt x="56" y="116"/>
                </a:lnTo>
                <a:lnTo>
                  <a:pt x="52" y="124"/>
                </a:lnTo>
                <a:lnTo>
                  <a:pt x="48" y="132"/>
                </a:lnTo>
                <a:lnTo>
                  <a:pt x="44" y="132"/>
                </a:lnTo>
                <a:lnTo>
                  <a:pt x="36" y="132"/>
                </a:lnTo>
                <a:lnTo>
                  <a:pt x="28" y="128"/>
                </a:lnTo>
                <a:lnTo>
                  <a:pt x="24" y="120"/>
                </a:lnTo>
                <a:lnTo>
                  <a:pt x="20" y="112"/>
                </a:lnTo>
                <a:lnTo>
                  <a:pt x="20" y="100"/>
                </a:lnTo>
                <a:lnTo>
                  <a:pt x="16" y="92"/>
                </a:lnTo>
                <a:lnTo>
                  <a:pt x="16" y="76"/>
                </a:lnTo>
                <a:lnTo>
                  <a:pt x="16" y="64"/>
                </a:lnTo>
                <a:lnTo>
                  <a:pt x="12" y="52"/>
                </a:lnTo>
                <a:lnTo>
                  <a:pt x="12" y="40"/>
                </a:lnTo>
                <a:lnTo>
                  <a:pt x="8" y="32"/>
                </a:lnTo>
                <a:lnTo>
                  <a:pt x="4" y="24"/>
                </a:lnTo>
                <a:lnTo>
                  <a:pt x="4" y="24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6" name="Freeform 466">
            <a:extLst>
              <a:ext uri="{FF2B5EF4-FFF2-40B4-BE49-F238E27FC236}">
                <a16:creationId xmlns:a16="http://schemas.microsoft.com/office/drawing/2014/main" id="{6C55C5AE-9A07-4C20-936D-6C61AC83C5F4}"/>
              </a:ext>
            </a:extLst>
          </p:cNvPr>
          <p:cNvSpPr>
            <a:spLocks/>
          </p:cNvSpPr>
          <p:nvPr/>
        </p:nvSpPr>
        <p:spPr bwMode="auto">
          <a:xfrm>
            <a:off x="7707968" y="5279891"/>
            <a:ext cx="529693" cy="358050"/>
          </a:xfrm>
          <a:custGeom>
            <a:avLst/>
            <a:gdLst>
              <a:gd name="T0" fmla="*/ 100 w 136"/>
              <a:gd name="T1" fmla="*/ 76 h 76"/>
              <a:gd name="T2" fmla="*/ 84 w 136"/>
              <a:gd name="T3" fmla="*/ 76 h 76"/>
              <a:gd name="T4" fmla="*/ 88 w 136"/>
              <a:gd name="T5" fmla="*/ 64 h 76"/>
              <a:gd name="T6" fmla="*/ 88 w 136"/>
              <a:gd name="T7" fmla="*/ 52 h 76"/>
              <a:gd name="T8" fmla="*/ 88 w 136"/>
              <a:gd name="T9" fmla="*/ 44 h 76"/>
              <a:gd name="T10" fmla="*/ 88 w 136"/>
              <a:gd name="T11" fmla="*/ 36 h 76"/>
              <a:gd name="T12" fmla="*/ 92 w 136"/>
              <a:gd name="T13" fmla="*/ 32 h 76"/>
              <a:gd name="T14" fmla="*/ 88 w 136"/>
              <a:gd name="T15" fmla="*/ 24 h 76"/>
              <a:gd name="T16" fmla="*/ 88 w 136"/>
              <a:gd name="T17" fmla="*/ 20 h 76"/>
              <a:gd name="T18" fmla="*/ 88 w 136"/>
              <a:gd name="T19" fmla="*/ 20 h 76"/>
              <a:gd name="T20" fmla="*/ 84 w 136"/>
              <a:gd name="T21" fmla="*/ 16 h 76"/>
              <a:gd name="T22" fmla="*/ 76 w 136"/>
              <a:gd name="T23" fmla="*/ 16 h 76"/>
              <a:gd name="T24" fmla="*/ 68 w 136"/>
              <a:gd name="T25" fmla="*/ 16 h 76"/>
              <a:gd name="T26" fmla="*/ 60 w 136"/>
              <a:gd name="T27" fmla="*/ 20 h 76"/>
              <a:gd name="T28" fmla="*/ 48 w 136"/>
              <a:gd name="T29" fmla="*/ 20 h 76"/>
              <a:gd name="T30" fmla="*/ 32 w 136"/>
              <a:gd name="T31" fmla="*/ 24 h 76"/>
              <a:gd name="T32" fmla="*/ 20 w 136"/>
              <a:gd name="T33" fmla="*/ 24 h 76"/>
              <a:gd name="T34" fmla="*/ 0 w 136"/>
              <a:gd name="T35" fmla="*/ 24 h 76"/>
              <a:gd name="T36" fmla="*/ 0 w 136"/>
              <a:gd name="T37" fmla="*/ 20 h 76"/>
              <a:gd name="T38" fmla="*/ 0 w 136"/>
              <a:gd name="T39" fmla="*/ 20 h 76"/>
              <a:gd name="T40" fmla="*/ 16 w 136"/>
              <a:gd name="T41" fmla="*/ 20 h 76"/>
              <a:gd name="T42" fmla="*/ 28 w 136"/>
              <a:gd name="T43" fmla="*/ 16 h 76"/>
              <a:gd name="T44" fmla="*/ 44 w 136"/>
              <a:gd name="T45" fmla="*/ 16 h 76"/>
              <a:gd name="T46" fmla="*/ 60 w 136"/>
              <a:gd name="T47" fmla="*/ 16 h 76"/>
              <a:gd name="T48" fmla="*/ 72 w 136"/>
              <a:gd name="T49" fmla="*/ 12 h 76"/>
              <a:gd name="T50" fmla="*/ 80 w 136"/>
              <a:gd name="T51" fmla="*/ 8 h 76"/>
              <a:gd name="T52" fmla="*/ 88 w 136"/>
              <a:gd name="T53" fmla="*/ 8 h 76"/>
              <a:gd name="T54" fmla="*/ 92 w 136"/>
              <a:gd name="T55" fmla="*/ 4 h 76"/>
              <a:gd name="T56" fmla="*/ 96 w 136"/>
              <a:gd name="T57" fmla="*/ 0 h 76"/>
              <a:gd name="T58" fmla="*/ 100 w 136"/>
              <a:gd name="T59" fmla="*/ 0 h 76"/>
              <a:gd name="T60" fmla="*/ 104 w 136"/>
              <a:gd name="T61" fmla="*/ 0 h 76"/>
              <a:gd name="T62" fmla="*/ 108 w 136"/>
              <a:gd name="T63" fmla="*/ 0 h 76"/>
              <a:gd name="T64" fmla="*/ 112 w 136"/>
              <a:gd name="T65" fmla="*/ 4 h 76"/>
              <a:gd name="T66" fmla="*/ 120 w 136"/>
              <a:gd name="T67" fmla="*/ 8 h 76"/>
              <a:gd name="T68" fmla="*/ 128 w 136"/>
              <a:gd name="T69" fmla="*/ 12 h 76"/>
              <a:gd name="T70" fmla="*/ 132 w 136"/>
              <a:gd name="T71" fmla="*/ 16 h 76"/>
              <a:gd name="T72" fmla="*/ 136 w 136"/>
              <a:gd name="T73" fmla="*/ 20 h 76"/>
              <a:gd name="T74" fmla="*/ 136 w 136"/>
              <a:gd name="T75" fmla="*/ 20 h 76"/>
              <a:gd name="T76" fmla="*/ 136 w 136"/>
              <a:gd name="T77" fmla="*/ 24 h 76"/>
              <a:gd name="T78" fmla="*/ 132 w 136"/>
              <a:gd name="T79" fmla="*/ 28 h 76"/>
              <a:gd name="T80" fmla="*/ 128 w 136"/>
              <a:gd name="T81" fmla="*/ 28 h 76"/>
              <a:gd name="T82" fmla="*/ 124 w 136"/>
              <a:gd name="T83" fmla="*/ 32 h 76"/>
              <a:gd name="T84" fmla="*/ 120 w 136"/>
              <a:gd name="T85" fmla="*/ 32 h 76"/>
              <a:gd name="T86" fmla="*/ 116 w 136"/>
              <a:gd name="T87" fmla="*/ 36 h 76"/>
              <a:gd name="T88" fmla="*/ 112 w 136"/>
              <a:gd name="T89" fmla="*/ 40 h 76"/>
              <a:gd name="T90" fmla="*/ 112 w 136"/>
              <a:gd name="T91" fmla="*/ 44 h 76"/>
              <a:gd name="T92" fmla="*/ 108 w 136"/>
              <a:gd name="T93" fmla="*/ 52 h 76"/>
              <a:gd name="T94" fmla="*/ 104 w 136"/>
              <a:gd name="T95" fmla="*/ 60 h 76"/>
              <a:gd name="T96" fmla="*/ 104 w 136"/>
              <a:gd name="T97" fmla="*/ 68 h 76"/>
              <a:gd name="T98" fmla="*/ 100 w 136"/>
              <a:gd name="T99" fmla="*/ 76 h 76"/>
              <a:gd name="T100" fmla="*/ 100 w 136"/>
              <a:gd name="T101" fmla="*/ 76 h 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36" h="76">
                <a:moveTo>
                  <a:pt x="100" y="76"/>
                </a:moveTo>
                <a:lnTo>
                  <a:pt x="84" y="76"/>
                </a:lnTo>
                <a:lnTo>
                  <a:pt x="88" y="64"/>
                </a:lnTo>
                <a:lnTo>
                  <a:pt x="88" y="52"/>
                </a:lnTo>
                <a:lnTo>
                  <a:pt x="88" y="44"/>
                </a:lnTo>
                <a:lnTo>
                  <a:pt x="88" y="36"/>
                </a:lnTo>
                <a:lnTo>
                  <a:pt x="92" y="32"/>
                </a:lnTo>
                <a:lnTo>
                  <a:pt x="88" y="24"/>
                </a:lnTo>
                <a:lnTo>
                  <a:pt x="88" y="20"/>
                </a:lnTo>
                <a:lnTo>
                  <a:pt x="88" y="20"/>
                </a:lnTo>
                <a:lnTo>
                  <a:pt x="84" y="16"/>
                </a:lnTo>
                <a:lnTo>
                  <a:pt x="76" y="16"/>
                </a:lnTo>
                <a:lnTo>
                  <a:pt x="68" y="16"/>
                </a:lnTo>
                <a:lnTo>
                  <a:pt x="60" y="20"/>
                </a:lnTo>
                <a:lnTo>
                  <a:pt x="48" y="20"/>
                </a:lnTo>
                <a:lnTo>
                  <a:pt x="32" y="24"/>
                </a:lnTo>
                <a:lnTo>
                  <a:pt x="20" y="24"/>
                </a:lnTo>
                <a:lnTo>
                  <a:pt x="0" y="24"/>
                </a:lnTo>
                <a:lnTo>
                  <a:pt x="0" y="20"/>
                </a:lnTo>
                <a:lnTo>
                  <a:pt x="0" y="20"/>
                </a:lnTo>
                <a:lnTo>
                  <a:pt x="16" y="20"/>
                </a:lnTo>
                <a:lnTo>
                  <a:pt x="28" y="16"/>
                </a:lnTo>
                <a:lnTo>
                  <a:pt x="44" y="16"/>
                </a:lnTo>
                <a:lnTo>
                  <a:pt x="60" y="16"/>
                </a:lnTo>
                <a:lnTo>
                  <a:pt x="72" y="12"/>
                </a:lnTo>
                <a:lnTo>
                  <a:pt x="80" y="8"/>
                </a:lnTo>
                <a:lnTo>
                  <a:pt x="88" y="8"/>
                </a:lnTo>
                <a:lnTo>
                  <a:pt x="92" y="4"/>
                </a:lnTo>
                <a:lnTo>
                  <a:pt x="96" y="0"/>
                </a:lnTo>
                <a:lnTo>
                  <a:pt x="100" y="0"/>
                </a:lnTo>
                <a:lnTo>
                  <a:pt x="104" y="0"/>
                </a:lnTo>
                <a:lnTo>
                  <a:pt x="108" y="0"/>
                </a:lnTo>
                <a:lnTo>
                  <a:pt x="112" y="4"/>
                </a:lnTo>
                <a:lnTo>
                  <a:pt x="120" y="8"/>
                </a:lnTo>
                <a:lnTo>
                  <a:pt x="128" y="12"/>
                </a:lnTo>
                <a:lnTo>
                  <a:pt x="132" y="16"/>
                </a:lnTo>
                <a:lnTo>
                  <a:pt x="136" y="20"/>
                </a:lnTo>
                <a:lnTo>
                  <a:pt x="136" y="20"/>
                </a:lnTo>
                <a:lnTo>
                  <a:pt x="136" y="24"/>
                </a:lnTo>
                <a:lnTo>
                  <a:pt x="132" y="28"/>
                </a:lnTo>
                <a:lnTo>
                  <a:pt x="128" y="28"/>
                </a:lnTo>
                <a:lnTo>
                  <a:pt x="124" y="32"/>
                </a:lnTo>
                <a:lnTo>
                  <a:pt x="120" y="32"/>
                </a:lnTo>
                <a:lnTo>
                  <a:pt x="116" y="36"/>
                </a:lnTo>
                <a:lnTo>
                  <a:pt x="112" y="40"/>
                </a:lnTo>
                <a:lnTo>
                  <a:pt x="112" y="44"/>
                </a:lnTo>
                <a:lnTo>
                  <a:pt x="108" y="52"/>
                </a:lnTo>
                <a:lnTo>
                  <a:pt x="104" y="60"/>
                </a:lnTo>
                <a:lnTo>
                  <a:pt x="104" y="68"/>
                </a:lnTo>
                <a:lnTo>
                  <a:pt x="100" y="76"/>
                </a:lnTo>
                <a:lnTo>
                  <a:pt x="100" y="76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7" name="Freeform 467">
            <a:extLst>
              <a:ext uri="{FF2B5EF4-FFF2-40B4-BE49-F238E27FC236}">
                <a16:creationId xmlns:a16="http://schemas.microsoft.com/office/drawing/2014/main" id="{717C3136-6800-489B-B0A8-C4FF255D29E7}"/>
              </a:ext>
            </a:extLst>
          </p:cNvPr>
          <p:cNvSpPr>
            <a:spLocks/>
          </p:cNvSpPr>
          <p:nvPr/>
        </p:nvSpPr>
        <p:spPr bwMode="auto">
          <a:xfrm>
            <a:off x="7739126" y="5656786"/>
            <a:ext cx="420639" cy="75379"/>
          </a:xfrm>
          <a:custGeom>
            <a:avLst/>
            <a:gdLst>
              <a:gd name="T0" fmla="*/ 64 w 108"/>
              <a:gd name="T1" fmla="*/ 4 h 16"/>
              <a:gd name="T2" fmla="*/ 80 w 108"/>
              <a:gd name="T3" fmla="*/ 4 h 16"/>
              <a:gd name="T4" fmla="*/ 92 w 108"/>
              <a:gd name="T5" fmla="*/ 0 h 16"/>
              <a:gd name="T6" fmla="*/ 96 w 108"/>
              <a:gd name="T7" fmla="*/ 0 h 16"/>
              <a:gd name="T8" fmla="*/ 100 w 108"/>
              <a:gd name="T9" fmla="*/ 0 h 16"/>
              <a:gd name="T10" fmla="*/ 100 w 108"/>
              <a:gd name="T11" fmla="*/ 0 h 16"/>
              <a:gd name="T12" fmla="*/ 104 w 108"/>
              <a:gd name="T13" fmla="*/ 0 h 16"/>
              <a:gd name="T14" fmla="*/ 104 w 108"/>
              <a:gd name="T15" fmla="*/ 0 h 16"/>
              <a:gd name="T16" fmla="*/ 108 w 108"/>
              <a:gd name="T17" fmla="*/ 0 h 16"/>
              <a:gd name="T18" fmla="*/ 108 w 108"/>
              <a:gd name="T19" fmla="*/ 4 h 16"/>
              <a:gd name="T20" fmla="*/ 108 w 108"/>
              <a:gd name="T21" fmla="*/ 4 h 16"/>
              <a:gd name="T22" fmla="*/ 104 w 108"/>
              <a:gd name="T23" fmla="*/ 4 h 16"/>
              <a:gd name="T24" fmla="*/ 100 w 108"/>
              <a:gd name="T25" fmla="*/ 8 h 16"/>
              <a:gd name="T26" fmla="*/ 96 w 108"/>
              <a:gd name="T27" fmla="*/ 8 h 16"/>
              <a:gd name="T28" fmla="*/ 92 w 108"/>
              <a:gd name="T29" fmla="*/ 8 h 16"/>
              <a:gd name="T30" fmla="*/ 84 w 108"/>
              <a:gd name="T31" fmla="*/ 8 h 16"/>
              <a:gd name="T32" fmla="*/ 76 w 108"/>
              <a:gd name="T33" fmla="*/ 8 h 16"/>
              <a:gd name="T34" fmla="*/ 68 w 108"/>
              <a:gd name="T35" fmla="*/ 12 h 16"/>
              <a:gd name="T36" fmla="*/ 48 w 108"/>
              <a:gd name="T37" fmla="*/ 12 h 16"/>
              <a:gd name="T38" fmla="*/ 32 w 108"/>
              <a:gd name="T39" fmla="*/ 12 h 16"/>
              <a:gd name="T40" fmla="*/ 16 w 108"/>
              <a:gd name="T41" fmla="*/ 16 h 16"/>
              <a:gd name="T42" fmla="*/ 0 w 108"/>
              <a:gd name="T43" fmla="*/ 16 h 16"/>
              <a:gd name="T44" fmla="*/ 0 w 108"/>
              <a:gd name="T45" fmla="*/ 8 h 16"/>
              <a:gd name="T46" fmla="*/ 12 w 108"/>
              <a:gd name="T47" fmla="*/ 8 h 16"/>
              <a:gd name="T48" fmla="*/ 28 w 108"/>
              <a:gd name="T49" fmla="*/ 8 h 16"/>
              <a:gd name="T50" fmla="*/ 44 w 108"/>
              <a:gd name="T51" fmla="*/ 4 h 16"/>
              <a:gd name="T52" fmla="*/ 64 w 108"/>
              <a:gd name="T53" fmla="*/ 4 h 16"/>
              <a:gd name="T54" fmla="*/ 64 w 108"/>
              <a:gd name="T55" fmla="*/ 4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08" h="16">
                <a:moveTo>
                  <a:pt x="64" y="4"/>
                </a:moveTo>
                <a:lnTo>
                  <a:pt x="80" y="4"/>
                </a:lnTo>
                <a:lnTo>
                  <a:pt x="92" y="0"/>
                </a:lnTo>
                <a:lnTo>
                  <a:pt x="96" y="0"/>
                </a:lnTo>
                <a:lnTo>
                  <a:pt x="100" y="0"/>
                </a:lnTo>
                <a:lnTo>
                  <a:pt x="100" y="0"/>
                </a:lnTo>
                <a:lnTo>
                  <a:pt x="104" y="0"/>
                </a:lnTo>
                <a:lnTo>
                  <a:pt x="104" y="0"/>
                </a:lnTo>
                <a:lnTo>
                  <a:pt x="108" y="0"/>
                </a:lnTo>
                <a:lnTo>
                  <a:pt x="108" y="4"/>
                </a:lnTo>
                <a:lnTo>
                  <a:pt x="108" y="4"/>
                </a:lnTo>
                <a:lnTo>
                  <a:pt x="104" y="4"/>
                </a:lnTo>
                <a:lnTo>
                  <a:pt x="100" y="8"/>
                </a:lnTo>
                <a:lnTo>
                  <a:pt x="96" y="8"/>
                </a:lnTo>
                <a:lnTo>
                  <a:pt x="92" y="8"/>
                </a:lnTo>
                <a:lnTo>
                  <a:pt x="84" y="8"/>
                </a:lnTo>
                <a:lnTo>
                  <a:pt x="76" y="8"/>
                </a:lnTo>
                <a:lnTo>
                  <a:pt x="68" y="12"/>
                </a:lnTo>
                <a:lnTo>
                  <a:pt x="48" y="12"/>
                </a:lnTo>
                <a:lnTo>
                  <a:pt x="32" y="12"/>
                </a:lnTo>
                <a:lnTo>
                  <a:pt x="16" y="16"/>
                </a:lnTo>
                <a:lnTo>
                  <a:pt x="0" y="16"/>
                </a:lnTo>
                <a:lnTo>
                  <a:pt x="0" y="8"/>
                </a:lnTo>
                <a:lnTo>
                  <a:pt x="12" y="8"/>
                </a:lnTo>
                <a:lnTo>
                  <a:pt x="28" y="8"/>
                </a:lnTo>
                <a:lnTo>
                  <a:pt x="44" y="4"/>
                </a:lnTo>
                <a:lnTo>
                  <a:pt x="64" y="4"/>
                </a:lnTo>
                <a:lnTo>
                  <a:pt x="64" y="4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9" name="Freeform 468">
            <a:extLst>
              <a:ext uri="{FF2B5EF4-FFF2-40B4-BE49-F238E27FC236}">
                <a16:creationId xmlns:a16="http://schemas.microsoft.com/office/drawing/2014/main" id="{97042503-D95C-420F-B70B-B6B195E3E587}"/>
              </a:ext>
            </a:extLst>
          </p:cNvPr>
          <p:cNvSpPr>
            <a:spLocks/>
          </p:cNvSpPr>
          <p:nvPr/>
        </p:nvSpPr>
        <p:spPr bwMode="auto">
          <a:xfrm>
            <a:off x="7053641" y="3941914"/>
            <a:ext cx="342743" cy="2355593"/>
          </a:xfrm>
          <a:custGeom>
            <a:avLst/>
            <a:gdLst>
              <a:gd name="T0" fmla="*/ 20 w 88"/>
              <a:gd name="T1" fmla="*/ 64 h 500"/>
              <a:gd name="T2" fmla="*/ 20 w 88"/>
              <a:gd name="T3" fmla="*/ 44 h 500"/>
              <a:gd name="T4" fmla="*/ 16 w 88"/>
              <a:gd name="T5" fmla="*/ 32 h 500"/>
              <a:gd name="T6" fmla="*/ 12 w 88"/>
              <a:gd name="T7" fmla="*/ 24 h 500"/>
              <a:gd name="T8" fmla="*/ 8 w 88"/>
              <a:gd name="T9" fmla="*/ 20 h 500"/>
              <a:gd name="T10" fmla="*/ 4 w 88"/>
              <a:gd name="T11" fmla="*/ 12 h 500"/>
              <a:gd name="T12" fmla="*/ 8 w 88"/>
              <a:gd name="T13" fmla="*/ 0 h 500"/>
              <a:gd name="T14" fmla="*/ 16 w 88"/>
              <a:gd name="T15" fmla="*/ 0 h 500"/>
              <a:gd name="T16" fmla="*/ 28 w 88"/>
              <a:gd name="T17" fmla="*/ 0 h 500"/>
              <a:gd name="T18" fmla="*/ 44 w 88"/>
              <a:gd name="T19" fmla="*/ 4 h 500"/>
              <a:gd name="T20" fmla="*/ 64 w 88"/>
              <a:gd name="T21" fmla="*/ 8 h 500"/>
              <a:gd name="T22" fmla="*/ 76 w 88"/>
              <a:gd name="T23" fmla="*/ 12 h 500"/>
              <a:gd name="T24" fmla="*/ 84 w 88"/>
              <a:gd name="T25" fmla="*/ 16 h 500"/>
              <a:gd name="T26" fmla="*/ 88 w 88"/>
              <a:gd name="T27" fmla="*/ 32 h 500"/>
              <a:gd name="T28" fmla="*/ 84 w 88"/>
              <a:gd name="T29" fmla="*/ 40 h 500"/>
              <a:gd name="T30" fmla="*/ 80 w 88"/>
              <a:gd name="T31" fmla="*/ 52 h 500"/>
              <a:gd name="T32" fmla="*/ 76 w 88"/>
              <a:gd name="T33" fmla="*/ 76 h 500"/>
              <a:gd name="T34" fmla="*/ 76 w 88"/>
              <a:gd name="T35" fmla="*/ 116 h 500"/>
              <a:gd name="T36" fmla="*/ 72 w 88"/>
              <a:gd name="T37" fmla="*/ 164 h 500"/>
              <a:gd name="T38" fmla="*/ 72 w 88"/>
              <a:gd name="T39" fmla="*/ 192 h 500"/>
              <a:gd name="T40" fmla="*/ 68 w 88"/>
              <a:gd name="T41" fmla="*/ 232 h 500"/>
              <a:gd name="T42" fmla="*/ 68 w 88"/>
              <a:gd name="T43" fmla="*/ 276 h 500"/>
              <a:gd name="T44" fmla="*/ 68 w 88"/>
              <a:gd name="T45" fmla="*/ 328 h 500"/>
              <a:gd name="T46" fmla="*/ 64 w 88"/>
              <a:gd name="T47" fmla="*/ 380 h 500"/>
              <a:gd name="T48" fmla="*/ 60 w 88"/>
              <a:gd name="T49" fmla="*/ 420 h 500"/>
              <a:gd name="T50" fmla="*/ 60 w 88"/>
              <a:gd name="T51" fmla="*/ 452 h 500"/>
              <a:gd name="T52" fmla="*/ 56 w 88"/>
              <a:gd name="T53" fmla="*/ 472 h 500"/>
              <a:gd name="T54" fmla="*/ 52 w 88"/>
              <a:gd name="T55" fmla="*/ 484 h 500"/>
              <a:gd name="T56" fmla="*/ 44 w 88"/>
              <a:gd name="T57" fmla="*/ 500 h 500"/>
              <a:gd name="T58" fmla="*/ 28 w 88"/>
              <a:gd name="T59" fmla="*/ 500 h 500"/>
              <a:gd name="T60" fmla="*/ 20 w 88"/>
              <a:gd name="T61" fmla="*/ 488 h 500"/>
              <a:gd name="T62" fmla="*/ 8 w 88"/>
              <a:gd name="T63" fmla="*/ 472 h 500"/>
              <a:gd name="T64" fmla="*/ 4 w 88"/>
              <a:gd name="T65" fmla="*/ 460 h 500"/>
              <a:gd name="T66" fmla="*/ 4 w 88"/>
              <a:gd name="T67" fmla="*/ 452 h 500"/>
              <a:gd name="T68" fmla="*/ 4 w 88"/>
              <a:gd name="T69" fmla="*/ 440 h 500"/>
              <a:gd name="T70" fmla="*/ 8 w 88"/>
              <a:gd name="T71" fmla="*/ 424 h 500"/>
              <a:gd name="T72" fmla="*/ 12 w 88"/>
              <a:gd name="T73" fmla="*/ 396 h 500"/>
              <a:gd name="T74" fmla="*/ 16 w 88"/>
              <a:gd name="T75" fmla="*/ 364 h 500"/>
              <a:gd name="T76" fmla="*/ 16 w 88"/>
              <a:gd name="T77" fmla="*/ 328 h 500"/>
              <a:gd name="T78" fmla="*/ 20 w 88"/>
              <a:gd name="T79" fmla="*/ 300 h 500"/>
              <a:gd name="T80" fmla="*/ 20 w 88"/>
              <a:gd name="T81" fmla="*/ 276 h 500"/>
              <a:gd name="T82" fmla="*/ 24 w 88"/>
              <a:gd name="T83" fmla="*/ 248 h 500"/>
              <a:gd name="T84" fmla="*/ 24 w 88"/>
              <a:gd name="T85" fmla="*/ 216 h 500"/>
              <a:gd name="T86" fmla="*/ 24 w 88"/>
              <a:gd name="T87" fmla="*/ 164 h 500"/>
              <a:gd name="T88" fmla="*/ 24 w 88"/>
              <a:gd name="T89" fmla="*/ 104 h 500"/>
              <a:gd name="T90" fmla="*/ 24 w 88"/>
              <a:gd name="T91" fmla="*/ 76 h 5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88" h="500">
                <a:moveTo>
                  <a:pt x="24" y="76"/>
                </a:moveTo>
                <a:lnTo>
                  <a:pt x="20" y="64"/>
                </a:lnTo>
                <a:lnTo>
                  <a:pt x="20" y="56"/>
                </a:lnTo>
                <a:lnTo>
                  <a:pt x="20" y="44"/>
                </a:lnTo>
                <a:lnTo>
                  <a:pt x="16" y="36"/>
                </a:lnTo>
                <a:lnTo>
                  <a:pt x="16" y="32"/>
                </a:lnTo>
                <a:lnTo>
                  <a:pt x="16" y="28"/>
                </a:lnTo>
                <a:lnTo>
                  <a:pt x="12" y="24"/>
                </a:lnTo>
                <a:lnTo>
                  <a:pt x="12" y="24"/>
                </a:lnTo>
                <a:lnTo>
                  <a:pt x="8" y="20"/>
                </a:lnTo>
                <a:lnTo>
                  <a:pt x="4" y="16"/>
                </a:lnTo>
                <a:lnTo>
                  <a:pt x="4" y="12"/>
                </a:lnTo>
                <a:lnTo>
                  <a:pt x="4" y="4"/>
                </a:lnTo>
                <a:lnTo>
                  <a:pt x="8" y="0"/>
                </a:lnTo>
                <a:lnTo>
                  <a:pt x="12" y="0"/>
                </a:lnTo>
                <a:lnTo>
                  <a:pt x="16" y="0"/>
                </a:lnTo>
                <a:lnTo>
                  <a:pt x="20" y="0"/>
                </a:lnTo>
                <a:lnTo>
                  <a:pt x="28" y="0"/>
                </a:lnTo>
                <a:lnTo>
                  <a:pt x="36" y="0"/>
                </a:lnTo>
                <a:lnTo>
                  <a:pt x="44" y="4"/>
                </a:lnTo>
                <a:lnTo>
                  <a:pt x="56" y="8"/>
                </a:lnTo>
                <a:lnTo>
                  <a:pt x="64" y="8"/>
                </a:lnTo>
                <a:lnTo>
                  <a:pt x="68" y="12"/>
                </a:lnTo>
                <a:lnTo>
                  <a:pt x="76" y="12"/>
                </a:lnTo>
                <a:lnTo>
                  <a:pt x="80" y="16"/>
                </a:lnTo>
                <a:lnTo>
                  <a:pt x="84" y="16"/>
                </a:lnTo>
                <a:lnTo>
                  <a:pt x="88" y="24"/>
                </a:lnTo>
                <a:lnTo>
                  <a:pt x="88" y="32"/>
                </a:lnTo>
                <a:lnTo>
                  <a:pt x="84" y="36"/>
                </a:lnTo>
                <a:lnTo>
                  <a:pt x="84" y="40"/>
                </a:lnTo>
                <a:lnTo>
                  <a:pt x="80" y="44"/>
                </a:lnTo>
                <a:lnTo>
                  <a:pt x="80" y="52"/>
                </a:lnTo>
                <a:lnTo>
                  <a:pt x="80" y="64"/>
                </a:lnTo>
                <a:lnTo>
                  <a:pt x="76" y="76"/>
                </a:lnTo>
                <a:lnTo>
                  <a:pt x="76" y="96"/>
                </a:lnTo>
                <a:lnTo>
                  <a:pt x="76" y="116"/>
                </a:lnTo>
                <a:lnTo>
                  <a:pt x="72" y="136"/>
                </a:lnTo>
                <a:lnTo>
                  <a:pt x="72" y="164"/>
                </a:lnTo>
                <a:lnTo>
                  <a:pt x="72" y="176"/>
                </a:lnTo>
                <a:lnTo>
                  <a:pt x="72" y="192"/>
                </a:lnTo>
                <a:lnTo>
                  <a:pt x="68" y="212"/>
                </a:lnTo>
                <a:lnTo>
                  <a:pt x="68" y="232"/>
                </a:lnTo>
                <a:lnTo>
                  <a:pt x="68" y="252"/>
                </a:lnTo>
                <a:lnTo>
                  <a:pt x="68" y="276"/>
                </a:lnTo>
                <a:lnTo>
                  <a:pt x="68" y="300"/>
                </a:lnTo>
                <a:lnTo>
                  <a:pt x="68" y="328"/>
                </a:lnTo>
                <a:lnTo>
                  <a:pt x="64" y="356"/>
                </a:lnTo>
                <a:lnTo>
                  <a:pt x="64" y="380"/>
                </a:lnTo>
                <a:lnTo>
                  <a:pt x="64" y="400"/>
                </a:lnTo>
                <a:lnTo>
                  <a:pt x="60" y="420"/>
                </a:lnTo>
                <a:lnTo>
                  <a:pt x="60" y="436"/>
                </a:lnTo>
                <a:lnTo>
                  <a:pt x="60" y="452"/>
                </a:lnTo>
                <a:lnTo>
                  <a:pt x="60" y="464"/>
                </a:lnTo>
                <a:lnTo>
                  <a:pt x="56" y="472"/>
                </a:lnTo>
                <a:lnTo>
                  <a:pt x="56" y="480"/>
                </a:lnTo>
                <a:lnTo>
                  <a:pt x="52" y="484"/>
                </a:lnTo>
                <a:lnTo>
                  <a:pt x="48" y="496"/>
                </a:lnTo>
                <a:lnTo>
                  <a:pt x="44" y="500"/>
                </a:lnTo>
                <a:lnTo>
                  <a:pt x="36" y="500"/>
                </a:lnTo>
                <a:lnTo>
                  <a:pt x="28" y="500"/>
                </a:lnTo>
                <a:lnTo>
                  <a:pt x="24" y="496"/>
                </a:lnTo>
                <a:lnTo>
                  <a:pt x="20" y="488"/>
                </a:lnTo>
                <a:lnTo>
                  <a:pt x="12" y="480"/>
                </a:lnTo>
                <a:lnTo>
                  <a:pt x="8" y="472"/>
                </a:lnTo>
                <a:lnTo>
                  <a:pt x="4" y="464"/>
                </a:lnTo>
                <a:lnTo>
                  <a:pt x="4" y="460"/>
                </a:lnTo>
                <a:lnTo>
                  <a:pt x="0" y="456"/>
                </a:lnTo>
                <a:lnTo>
                  <a:pt x="4" y="452"/>
                </a:lnTo>
                <a:lnTo>
                  <a:pt x="4" y="448"/>
                </a:lnTo>
                <a:lnTo>
                  <a:pt x="4" y="440"/>
                </a:lnTo>
                <a:lnTo>
                  <a:pt x="8" y="432"/>
                </a:lnTo>
                <a:lnTo>
                  <a:pt x="8" y="424"/>
                </a:lnTo>
                <a:lnTo>
                  <a:pt x="12" y="412"/>
                </a:lnTo>
                <a:lnTo>
                  <a:pt x="12" y="396"/>
                </a:lnTo>
                <a:lnTo>
                  <a:pt x="12" y="380"/>
                </a:lnTo>
                <a:lnTo>
                  <a:pt x="16" y="364"/>
                </a:lnTo>
                <a:lnTo>
                  <a:pt x="16" y="348"/>
                </a:lnTo>
                <a:lnTo>
                  <a:pt x="16" y="328"/>
                </a:lnTo>
                <a:lnTo>
                  <a:pt x="20" y="312"/>
                </a:lnTo>
                <a:lnTo>
                  <a:pt x="20" y="300"/>
                </a:lnTo>
                <a:lnTo>
                  <a:pt x="20" y="288"/>
                </a:lnTo>
                <a:lnTo>
                  <a:pt x="20" y="276"/>
                </a:lnTo>
                <a:lnTo>
                  <a:pt x="24" y="264"/>
                </a:lnTo>
                <a:lnTo>
                  <a:pt x="24" y="248"/>
                </a:lnTo>
                <a:lnTo>
                  <a:pt x="24" y="232"/>
                </a:lnTo>
                <a:lnTo>
                  <a:pt x="24" y="216"/>
                </a:lnTo>
                <a:lnTo>
                  <a:pt x="24" y="200"/>
                </a:lnTo>
                <a:lnTo>
                  <a:pt x="24" y="164"/>
                </a:lnTo>
                <a:lnTo>
                  <a:pt x="24" y="132"/>
                </a:lnTo>
                <a:lnTo>
                  <a:pt x="24" y="104"/>
                </a:lnTo>
                <a:lnTo>
                  <a:pt x="24" y="76"/>
                </a:lnTo>
                <a:lnTo>
                  <a:pt x="24" y="76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086964148"/>
      </p:ext>
    </p:extLst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4" name="组合 53">
            <a:extLst>
              <a:ext uri="{FF2B5EF4-FFF2-40B4-BE49-F238E27FC236}">
                <a16:creationId xmlns:a16="http://schemas.microsoft.com/office/drawing/2014/main" id="{D158F925-6DA7-4E8D-A276-C2053E247A8E}"/>
              </a:ext>
            </a:extLst>
          </p:cNvPr>
          <p:cNvGrpSpPr/>
          <p:nvPr/>
        </p:nvGrpSpPr>
        <p:grpSpPr>
          <a:xfrm>
            <a:off x="8375949" y="568832"/>
            <a:ext cx="2637372" cy="2583542"/>
            <a:chOff x="1162349" y="3904344"/>
            <a:chExt cx="2637372" cy="2583542"/>
          </a:xfrm>
        </p:grpSpPr>
        <p:sp>
          <p:nvSpPr>
            <p:cNvPr id="2" name="Freeform 314">
              <a:extLst>
                <a:ext uri="{FF2B5EF4-FFF2-40B4-BE49-F238E27FC236}">
                  <a16:creationId xmlns:a16="http://schemas.microsoft.com/office/drawing/2014/main" id="{36E0E727-4369-4F1A-B681-298E3110E15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0134" y="4234571"/>
              <a:ext cx="420241" cy="369077"/>
            </a:xfrm>
            <a:custGeom>
              <a:avLst/>
              <a:gdLst>
                <a:gd name="T0" fmla="*/ 56 w 116"/>
                <a:gd name="T1" fmla="*/ 8 h 76"/>
                <a:gd name="T2" fmla="*/ 68 w 116"/>
                <a:gd name="T3" fmla="*/ 8 h 76"/>
                <a:gd name="T4" fmla="*/ 80 w 116"/>
                <a:gd name="T5" fmla="*/ 12 h 76"/>
                <a:gd name="T6" fmla="*/ 92 w 116"/>
                <a:gd name="T7" fmla="*/ 20 h 76"/>
                <a:gd name="T8" fmla="*/ 100 w 116"/>
                <a:gd name="T9" fmla="*/ 24 h 76"/>
                <a:gd name="T10" fmla="*/ 108 w 116"/>
                <a:gd name="T11" fmla="*/ 28 h 76"/>
                <a:gd name="T12" fmla="*/ 112 w 116"/>
                <a:gd name="T13" fmla="*/ 32 h 76"/>
                <a:gd name="T14" fmla="*/ 112 w 116"/>
                <a:gd name="T15" fmla="*/ 36 h 76"/>
                <a:gd name="T16" fmla="*/ 116 w 116"/>
                <a:gd name="T17" fmla="*/ 40 h 76"/>
                <a:gd name="T18" fmla="*/ 116 w 116"/>
                <a:gd name="T19" fmla="*/ 48 h 76"/>
                <a:gd name="T20" fmla="*/ 112 w 116"/>
                <a:gd name="T21" fmla="*/ 56 h 76"/>
                <a:gd name="T22" fmla="*/ 108 w 116"/>
                <a:gd name="T23" fmla="*/ 64 h 76"/>
                <a:gd name="T24" fmla="*/ 104 w 116"/>
                <a:gd name="T25" fmla="*/ 72 h 76"/>
                <a:gd name="T26" fmla="*/ 100 w 116"/>
                <a:gd name="T27" fmla="*/ 76 h 76"/>
                <a:gd name="T28" fmla="*/ 92 w 116"/>
                <a:gd name="T29" fmla="*/ 76 h 76"/>
                <a:gd name="T30" fmla="*/ 84 w 116"/>
                <a:gd name="T31" fmla="*/ 76 h 76"/>
                <a:gd name="T32" fmla="*/ 80 w 116"/>
                <a:gd name="T33" fmla="*/ 72 h 76"/>
                <a:gd name="T34" fmla="*/ 72 w 116"/>
                <a:gd name="T35" fmla="*/ 68 h 76"/>
                <a:gd name="T36" fmla="*/ 60 w 116"/>
                <a:gd name="T37" fmla="*/ 64 h 76"/>
                <a:gd name="T38" fmla="*/ 56 w 116"/>
                <a:gd name="T39" fmla="*/ 60 h 76"/>
                <a:gd name="T40" fmla="*/ 48 w 116"/>
                <a:gd name="T41" fmla="*/ 56 h 76"/>
                <a:gd name="T42" fmla="*/ 40 w 116"/>
                <a:gd name="T43" fmla="*/ 52 h 76"/>
                <a:gd name="T44" fmla="*/ 32 w 116"/>
                <a:gd name="T45" fmla="*/ 44 h 76"/>
                <a:gd name="T46" fmla="*/ 24 w 116"/>
                <a:gd name="T47" fmla="*/ 32 h 76"/>
                <a:gd name="T48" fmla="*/ 16 w 116"/>
                <a:gd name="T49" fmla="*/ 24 h 76"/>
                <a:gd name="T50" fmla="*/ 8 w 116"/>
                <a:gd name="T51" fmla="*/ 12 h 76"/>
                <a:gd name="T52" fmla="*/ 0 w 116"/>
                <a:gd name="T53" fmla="*/ 0 h 76"/>
                <a:gd name="T54" fmla="*/ 28 w 116"/>
                <a:gd name="T55" fmla="*/ 0 h 76"/>
                <a:gd name="T56" fmla="*/ 56 w 116"/>
                <a:gd name="T57" fmla="*/ 8 h 76"/>
                <a:gd name="T58" fmla="*/ 56 w 116"/>
                <a:gd name="T59" fmla="*/ 8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16" h="76">
                  <a:moveTo>
                    <a:pt x="56" y="8"/>
                  </a:moveTo>
                  <a:lnTo>
                    <a:pt x="68" y="8"/>
                  </a:lnTo>
                  <a:lnTo>
                    <a:pt x="80" y="12"/>
                  </a:lnTo>
                  <a:lnTo>
                    <a:pt x="92" y="20"/>
                  </a:lnTo>
                  <a:lnTo>
                    <a:pt x="100" y="24"/>
                  </a:lnTo>
                  <a:lnTo>
                    <a:pt x="108" y="28"/>
                  </a:lnTo>
                  <a:lnTo>
                    <a:pt x="112" y="32"/>
                  </a:lnTo>
                  <a:lnTo>
                    <a:pt x="112" y="36"/>
                  </a:lnTo>
                  <a:lnTo>
                    <a:pt x="116" y="40"/>
                  </a:lnTo>
                  <a:lnTo>
                    <a:pt x="116" y="48"/>
                  </a:lnTo>
                  <a:lnTo>
                    <a:pt x="112" y="56"/>
                  </a:lnTo>
                  <a:lnTo>
                    <a:pt x="108" y="64"/>
                  </a:lnTo>
                  <a:lnTo>
                    <a:pt x="104" y="72"/>
                  </a:lnTo>
                  <a:lnTo>
                    <a:pt x="100" y="76"/>
                  </a:lnTo>
                  <a:lnTo>
                    <a:pt x="92" y="76"/>
                  </a:lnTo>
                  <a:lnTo>
                    <a:pt x="84" y="76"/>
                  </a:lnTo>
                  <a:lnTo>
                    <a:pt x="80" y="72"/>
                  </a:lnTo>
                  <a:lnTo>
                    <a:pt x="72" y="68"/>
                  </a:lnTo>
                  <a:lnTo>
                    <a:pt x="60" y="64"/>
                  </a:lnTo>
                  <a:lnTo>
                    <a:pt x="56" y="60"/>
                  </a:lnTo>
                  <a:lnTo>
                    <a:pt x="48" y="56"/>
                  </a:lnTo>
                  <a:lnTo>
                    <a:pt x="40" y="52"/>
                  </a:lnTo>
                  <a:lnTo>
                    <a:pt x="32" y="44"/>
                  </a:lnTo>
                  <a:lnTo>
                    <a:pt x="24" y="32"/>
                  </a:lnTo>
                  <a:lnTo>
                    <a:pt x="16" y="24"/>
                  </a:lnTo>
                  <a:lnTo>
                    <a:pt x="8" y="12"/>
                  </a:lnTo>
                  <a:lnTo>
                    <a:pt x="0" y="0"/>
                  </a:lnTo>
                  <a:lnTo>
                    <a:pt x="28" y="0"/>
                  </a:lnTo>
                  <a:lnTo>
                    <a:pt x="56" y="8"/>
                  </a:lnTo>
                  <a:lnTo>
                    <a:pt x="56" y="8"/>
                  </a:lnTo>
                </a:path>
              </a:pathLst>
            </a:custGeom>
            <a:noFill/>
            <a:ln w="19050">
              <a:solidFill>
                <a:srgbClr val="1F497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" name="Freeform 315">
              <a:extLst>
                <a:ext uri="{FF2B5EF4-FFF2-40B4-BE49-F238E27FC236}">
                  <a16:creationId xmlns:a16="http://schemas.microsoft.com/office/drawing/2014/main" id="{FAA2B0A2-8620-4B0D-AD0F-5E0F48232F0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2349" y="4875600"/>
              <a:ext cx="941919" cy="1359759"/>
            </a:xfrm>
            <a:custGeom>
              <a:avLst/>
              <a:gdLst>
                <a:gd name="T0" fmla="*/ 180 w 260"/>
                <a:gd name="T1" fmla="*/ 228 h 280"/>
                <a:gd name="T2" fmla="*/ 156 w 260"/>
                <a:gd name="T3" fmla="*/ 248 h 280"/>
                <a:gd name="T4" fmla="*/ 144 w 260"/>
                <a:gd name="T5" fmla="*/ 264 h 280"/>
                <a:gd name="T6" fmla="*/ 128 w 260"/>
                <a:gd name="T7" fmla="*/ 276 h 280"/>
                <a:gd name="T8" fmla="*/ 108 w 260"/>
                <a:gd name="T9" fmla="*/ 272 h 280"/>
                <a:gd name="T10" fmla="*/ 84 w 260"/>
                <a:gd name="T11" fmla="*/ 252 h 280"/>
                <a:gd name="T12" fmla="*/ 80 w 260"/>
                <a:gd name="T13" fmla="*/ 236 h 280"/>
                <a:gd name="T14" fmla="*/ 88 w 260"/>
                <a:gd name="T15" fmla="*/ 220 h 280"/>
                <a:gd name="T16" fmla="*/ 100 w 260"/>
                <a:gd name="T17" fmla="*/ 208 h 280"/>
                <a:gd name="T18" fmla="*/ 108 w 260"/>
                <a:gd name="T19" fmla="*/ 188 h 280"/>
                <a:gd name="T20" fmla="*/ 120 w 260"/>
                <a:gd name="T21" fmla="*/ 160 h 280"/>
                <a:gd name="T22" fmla="*/ 132 w 260"/>
                <a:gd name="T23" fmla="*/ 100 h 280"/>
                <a:gd name="T24" fmla="*/ 136 w 260"/>
                <a:gd name="T25" fmla="*/ 72 h 280"/>
                <a:gd name="T26" fmla="*/ 136 w 260"/>
                <a:gd name="T27" fmla="*/ 52 h 280"/>
                <a:gd name="T28" fmla="*/ 128 w 260"/>
                <a:gd name="T29" fmla="*/ 52 h 280"/>
                <a:gd name="T30" fmla="*/ 112 w 260"/>
                <a:gd name="T31" fmla="*/ 56 h 280"/>
                <a:gd name="T32" fmla="*/ 80 w 260"/>
                <a:gd name="T33" fmla="*/ 64 h 280"/>
                <a:gd name="T34" fmla="*/ 56 w 260"/>
                <a:gd name="T35" fmla="*/ 72 h 280"/>
                <a:gd name="T36" fmla="*/ 40 w 260"/>
                <a:gd name="T37" fmla="*/ 72 h 280"/>
                <a:gd name="T38" fmla="*/ 28 w 260"/>
                <a:gd name="T39" fmla="*/ 72 h 280"/>
                <a:gd name="T40" fmla="*/ 8 w 260"/>
                <a:gd name="T41" fmla="*/ 60 h 280"/>
                <a:gd name="T42" fmla="*/ 0 w 260"/>
                <a:gd name="T43" fmla="*/ 40 h 280"/>
                <a:gd name="T44" fmla="*/ 60 w 260"/>
                <a:gd name="T45" fmla="*/ 32 h 280"/>
                <a:gd name="T46" fmla="*/ 104 w 260"/>
                <a:gd name="T47" fmla="*/ 24 h 280"/>
                <a:gd name="T48" fmla="*/ 128 w 260"/>
                <a:gd name="T49" fmla="*/ 20 h 280"/>
                <a:gd name="T50" fmla="*/ 148 w 260"/>
                <a:gd name="T51" fmla="*/ 8 h 280"/>
                <a:gd name="T52" fmla="*/ 168 w 260"/>
                <a:gd name="T53" fmla="*/ 0 h 280"/>
                <a:gd name="T54" fmla="*/ 196 w 260"/>
                <a:gd name="T55" fmla="*/ 8 h 280"/>
                <a:gd name="T56" fmla="*/ 220 w 260"/>
                <a:gd name="T57" fmla="*/ 28 h 280"/>
                <a:gd name="T58" fmla="*/ 224 w 260"/>
                <a:gd name="T59" fmla="*/ 40 h 280"/>
                <a:gd name="T60" fmla="*/ 212 w 260"/>
                <a:gd name="T61" fmla="*/ 52 h 280"/>
                <a:gd name="T62" fmla="*/ 200 w 260"/>
                <a:gd name="T63" fmla="*/ 64 h 280"/>
                <a:gd name="T64" fmla="*/ 184 w 260"/>
                <a:gd name="T65" fmla="*/ 96 h 280"/>
                <a:gd name="T66" fmla="*/ 172 w 260"/>
                <a:gd name="T67" fmla="*/ 140 h 280"/>
                <a:gd name="T68" fmla="*/ 160 w 260"/>
                <a:gd name="T69" fmla="*/ 172 h 280"/>
                <a:gd name="T70" fmla="*/ 160 w 260"/>
                <a:gd name="T71" fmla="*/ 188 h 280"/>
                <a:gd name="T72" fmla="*/ 164 w 260"/>
                <a:gd name="T73" fmla="*/ 188 h 280"/>
                <a:gd name="T74" fmla="*/ 180 w 260"/>
                <a:gd name="T75" fmla="*/ 184 h 280"/>
                <a:gd name="T76" fmla="*/ 208 w 260"/>
                <a:gd name="T77" fmla="*/ 168 h 280"/>
                <a:gd name="T78" fmla="*/ 240 w 260"/>
                <a:gd name="T79" fmla="*/ 160 h 280"/>
                <a:gd name="T80" fmla="*/ 256 w 260"/>
                <a:gd name="T81" fmla="*/ 160 h 280"/>
                <a:gd name="T82" fmla="*/ 260 w 260"/>
                <a:gd name="T83" fmla="*/ 168 h 280"/>
                <a:gd name="T84" fmla="*/ 248 w 260"/>
                <a:gd name="T85" fmla="*/ 180 h 280"/>
                <a:gd name="T86" fmla="*/ 220 w 260"/>
                <a:gd name="T87" fmla="*/ 204 h 2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60" h="280">
                  <a:moveTo>
                    <a:pt x="204" y="212"/>
                  </a:moveTo>
                  <a:lnTo>
                    <a:pt x="192" y="220"/>
                  </a:lnTo>
                  <a:lnTo>
                    <a:pt x="180" y="228"/>
                  </a:lnTo>
                  <a:lnTo>
                    <a:pt x="172" y="236"/>
                  </a:lnTo>
                  <a:lnTo>
                    <a:pt x="164" y="244"/>
                  </a:lnTo>
                  <a:lnTo>
                    <a:pt x="156" y="248"/>
                  </a:lnTo>
                  <a:lnTo>
                    <a:pt x="148" y="252"/>
                  </a:lnTo>
                  <a:lnTo>
                    <a:pt x="148" y="260"/>
                  </a:lnTo>
                  <a:lnTo>
                    <a:pt x="144" y="264"/>
                  </a:lnTo>
                  <a:lnTo>
                    <a:pt x="140" y="268"/>
                  </a:lnTo>
                  <a:lnTo>
                    <a:pt x="136" y="276"/>
                  </a:lnTo>
                  <a:lnTo>
                    <a:pt x="128" y="276"/>
                  </a:lnTo>
                  <a:lnTo>
                    <a:pt x="120" y="280"/>
                  </a:lnTo>
                  <a:lnTo>
                    <a:pt x="116" y="276"/>
                  </a:lnTo>
                  <a:lnTo>
                    <a:pt x="108" y="272"/>
                  </a:lnTo>
                  <a:lnTo>
                    <a:pt x="100" y="268"/>
                  </a:lnTo>
                  <a:lnTo>
                    <a:pt x="92" y="260"/>
                  </a:lnTo>
                  <a:lnTo>
                    <a:pt x="84" y="252"/>
                  </a:lnTo>
                  <a:lnTo>
                    <a:pt x="80" y="244"/>
                  </a:lnTo>
                  <a:lnTo>
                    <a:pt x="80" y="240"/>
                  </a:lnTo>
                  <a:lnTo>
                    <a:pt x="80" y="236"/>
                  </a:lnTo>
                  <a:lnTo>
                    <a:pt x="80" y="232"/>
                  </a:lnTo>
                  <a:lnTo>
                    <a:pt x="84" y="228"/>
                  </a:lnTo>
                  <a:lnTo>
                    <a:pt x="88" y="220"/>
                  </a:lnTo>
                  <a:lnTo>
                    <a:pt x="96" y="216"/>
                  </a:lnTo>
                  <a:lnTo>
                    <a:pt x="100" y="212"/>
                  </a:lnTo>
                  <a:lnTo>
                    <a:pt x="100" y="208"/>
                  </a:lnTo>
                  <a:lnTo>
                    <a:pt x="104" y="204"/>
                  </a:lnTo>
                  <a:lnTo>
                    <a:pt x="108" y="196"/>
                  </a:lnTo>
                  <a:lnTo>
                    <a:pt x="108" y="188"/>
                  </a:lnTo>
                  <a:lnTo>
                    <a:pt x="112" y="180"/>
                  </a:lnTo>
                  <a:lnTo>
                    <a:pt x="116" y="172"/>
                  </a:lnTo>
                  <a:lnTo>
                    <a:pt x="120" y="160"/>
                  </a:lnTo>
                  <a:lnTo>
                    <a:pt x="124" y="140"/>
                  </a:lnTo>
                  <a:lnTo>
                    <a:pt x="128" y="120"/>
                  </a:lnTo>
                  <a:lnTo>
                    <a:pt x="132" y="100"/>
                  </a:lnTo>
                  <a:lnTo>
                    <a:pt x="132" y="84"/>
                  </a:lnTo>
                  <a:lnTo>
                    <a:pt x="132" y="76"/>
                  </a:lnTo>
                  <a:lnTo>
                    <a:pt x="136" y="72"/>
                  </a:lnTo>
                  <a:lnTo>
                    <a:pt x="136" y="60"/>
                  </a:lnTo>
                  <a:lnTo>
                    <a:pt x="136" y="56"/>
                  </a:lnTo>
                  <a:lnTo>
                    <a:pt x="136" y="52"/>
                  </a:lnTo>
                  <a:lnTo>
                    <a:pt x="136" y="52"/>
                  </a:lnTo>
                  <a:lnTo>
                    <a:pt x="132" y="52"/>
                  </a:lnTo>
                  <a:lnTo>
                    <a:pt x="128" y="52"/>
                  </a:lnTo>
                  <a:lnTo>
                    <a:pt x="124" y="52"/>
                  </a:lnTo>
                  <a:lnTo>
                    <a:pt x="120" y="56"/>
                  </a:lnTo>
                  <a:lnTo>
                    <a:pt x="112" y="56"/>
                  </a:lnTo>
                  <a:lnTo>
                    <a:pt x="104" y="60"/>
                  </a:lnTo>
                  <a:lnTo>
                    <a:pt x="92" y="60"/>
                  </a:lnTo>
                  <a:lnTo>
                    <a:pt x="80" y="64"/>
                  </a:lnTo>
                  <a:lnTo>
                    <a:pt x="72" y="68"/>
                  </a:lnTo>
                  <a:lnTo>
                    <a:pt x="60" y="72"/>
                  </a:lnTo>
                  <a:lnTo>
                    <a:pt x="56" y="72"/>
                  </a:lnTo>
                  <a:lnTo>
                    <a:pt x="48" y="72"/>
                  </a:lnTo>
                  <a:lnTo>
                    <a:pt x="44" y="72"/>
                  </a:lnTo>
                  <a:lnTo>
                    <a:pt x="40" y="72"/>
                  </a:lnTo>
                  <a:lnTo>
                    <a:pt x="36" y="72"/>
                  </a:lnTo>
                  <a:lnTo>
                    <a:pt x="32" y="72"/>
                  </a:lnTo>
                  <a:lnTo>
                    <a:pt x="28" y="72"/>
                  </a:lnTo>
                  <a:lnTo>
                    <a:pt x="20" y="68"/>
                  </a:lnTo>
                  <a:lnTo>
                    <a:pt x="16" y="64"/>
                  </a:lnTo>
                  <a:lnTo>
                    <a:pt x="8" y="60"/>
                  </a:lnTo>
                  <a:lnTo>
                    <a:pt x="4" y="52"/>
                  </a:lnTo>
                  <a:lnTo>
                    <a:pt x="0" y="48"/>
                  </a:lnTo>
                  <a:lnTo>
                    <a:pt x="0" y="40"/>
                  </a:lnTo>
                  <a:lnTo>
                    <a:pt x="16" y="40"/>
                  </a:lnTo>
                  <a:lnTo>
                    <a:pt x="36" y="36"/>
                  </a:lnTo>
                  <a:lnTo>
                    <a:pt x="60" y="32"/>
                  </a:lnTo>
                  <a:lnTo>
                    <a:pt x="84" y="28"/>
                  </a:lnTo>
                  <a:lnTo>
                    <a:pt x="96" y="28"/>
                  </a:lnTo>
                  <a:lnTo>
                    <a:pt x="104" y="24"/>
                  </a:lnTo>
                  <a:lnTo>
                    <a:pt x="112" y="24"/>
                  </a:lnTo>
                  <a:lnTo>
                    <a:pt x="120" y="20"/>
                  </a:lnTo>
                  <a:lnTo>
                    <a:pt x="128" y="20"/>
                  </a:lnTo>
                  <a:lnTo>
                    <a:pt x="132" y="16"/>
                  </a:lnTo>
                  <a:lnTo>
                    <a:pt x="140" y="12"/>
                  </a:lnTo>
                  <a:lnTo>
                    <a:pt x="148" y="8"/>
                  </a:lnTo>
                  <a:lnTo>
                    <a:pt x="156" y="4"/>
                  </a:lnTo>
                  <a:lnTo>
                    <a:pt x="160" y="4"/>
                  </a:lnTo>
                  <a:lnTo>
                    <a:pt x="168" y="0"/>
                  </a:lnTo>
                  <a:lnTo>
                    <a:pt x="176" y="4"/>
                  </a:lnTo>
                  <a:lnTo>
                    <a:pt x="184" y="4"/>
                  </a:lnTo>
                  <a:lnTo>
                    <a:pt x="196" y="8"/>
                  </a:lnTo>
                  <a:lnTo>
                    <a:pt x="204" y="16"/>
                  </a:lnTo>
                  <a:lnTo>
                    <a:pt x="216" y="24"/>
                  </a:lnTo>
                  <a:lnTo>
                    <a:pt x="220" y="28"/>
                  </a:lnTo>
                  <a:lnTo>
                    <a:pt x="224" y="32"/>
                  </a:lnTo>
                  <a:lnTo>
                    <a:pt x="228" y="36"/>
                  </a:lnTo>
                  <a:lnTo>
                    <a:pt x="224" y="40"/>
                  </a:lnTo>
                  <a:lnTo>
                    <a:pt x="224" y="44"/>
                  </a:lnTo>
                  <a:lnTo>
                    <a:pt x="216" y="48"/>
                  </a:lnTo>
                  <a:lnTo>
                    <a:pt x="212" y="52"/>
                  </a:lnTo>
                  <a:lnTo>
                    <a:pt x="208" y="56"/>
                  </a:lnTo>
                  <a:lnTo>
                    <a:pt x="204" y="60"/>
                  </a:lnTo>
                  <a:lnTo>
                    <a:pt x="200" y="64"/>
                  </a:lnTo>
                  <a:lnTo>
                    <a:pt x="196" y="72"/>
                  </a:lnTo>
                  <a:lnTo>
                    <a:pt x="188" y="84"/>
                  </a:lnTo>
                  <a:lnTo>
                    <a:pt x="184" y="96"/>
                  </a:lnTo>
                  <a:lnTo>
                    <a:pt x="180" y="108"/>
                  </a:lnTo>
                  <a:lnTo>
                    <a:pt x="176" y="124"/>
                  </a:lnTo>
                  <a:lnTo>
                    <a:pt x="172" y="140"/>
                  </a:lnTo>
                  <a:lnTo>
                    <a:pt x="168" y="152"/>
                  </a:lnTo>
                  <a:lnTo>
                    <a:pt x="164" y="164"/>
                  </a:lnTo>
                  <a:lnTo>
                    <a:pt x="160" y="172"/>
                  </a:lnTo>
                  <a:lnTo>
                    <a:pt x="160" y="180"/>
                  </a:lnTo>
                  <a:lnTo>
                    <a:pt x="160" y="188"/>
                  </a:lnTo>
                  <a:lnTo>
                    <a:pt x="160" y="188"/>
                  </a:lnTo>
                  <a:lnTo>
                    <a:pt x="160" y="192"/>
                  </a:lnTo>
                  <a:lnTo>
                    <a:pt x="160" y="192"/>
                  </a:lnTo>
                  <a:lnTo>
                    <a:pt x="164" y="188"/>
                  </a:lnTo>
                  <a:lnTo>
                    <a:pt x="168" y="188"/>
                  </a:lnTo>
                  <a:lnTo>
                    <a:pt x="172" y="184"/>
                  </a:lnTo>
                  <a:lnTo>
                    <a:pt x="180" y="184"/>
                  </a:lnTo>
                  <a:lnTo>
                    <a:pt x="188" y="180"/>
                  </a:lnTo>
                  <a:lnTo>
                    <a:pt x="196" y="176"/>
                  </a:lnTo>
                  <a:lnTo>
                    <a:pt x="208" y="168"/>
                  </a:lnTo>
                  <a:lnTo>
                    <a:pt x="220" y="168"/>
                  </a:lnTo>
                  <a:lnTo>
                    <a:pt x="232" y="164"/>
                  </a:lnTo>
                  <a:lnTo>
                    <a:pt x="240" y="160"/>
                  </a:lnTo>
                  <a:lnTo>
                    <a:pt x="248" y="160"/>
                  </a:lnTo>
                  <a:lnTo>
                    <a:pt x="252" y="160"/>
                  </a:lnTo>
                  <a:lnTo>
                    <a:pt x="256" y="160"/>
                  </a:lnTo>
                  <a:lnTo>
                    <a:pt x="260" y="160"/>
                  </a:lnTo>
                  <a:lnTo>
                    <a:pt x="260" y="164"/>
                  </a:lnTo>
                  <a:lnTo>
                    <a:pt x="260" y="168"/>
                  </a:lnTo>
                  <a:lnTo>
                    <a:pt x="260" y="172"/>
                  </a:lnTo>
                  <a:lnTo>
                    <a:pt x="256" y="176"/>
                  </a:lnTo>
                  <a:lnTo>
                    <a:pt x="248" y="180"/>
                  </a:lnTo>
                  <a:lnTo>
                    <a:pt x="240" y="188"/>
                  </a:lnTo>
                  <a:lnTo>
                    <a:pt x="232" y="196"/>
                  </a:lnTo>
                  <a:lnTo>
                    <a:pt x="220" y="204"/>
                  </a:lnTo>
                  <a:lnTo>
                    <a:pt x="204" y="212"/>
                  </a:lnTo>
                  <a:lnTo>
                    <a:pt x="204" y="212"/>
                  </a:lnTo>
                </a:path>
              </a:pathLst>
            </a:custGeom>
            <a:noFill/>
            <a:ln w="19050">
              <a:solidFill>
                <a:srgbClr val="1F497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" name="Freeform 316">
              <a:extLst>
                <a:ext uri="{FF2B5EF4-FFF2-40B4-BE49-F238E27FC236}">
                  <a16:creationId xmlns:a16="http://schemas.microsoft.com/office/drawing/2014/main" id="{CF9D7582-A1BD-4579-9CBD-3AB92E03B8FD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1214" y="3904344"/>
              <a:ext cx="521678" cy="660454"/>
            </a:xfrm>
            <a:custGeom>
              <a:avLst/>
              <a:gdLst>
                <a:gd name="T0" fmla="*/ 144 w 144"/>
                <a:gd name="T1" fmla="*/ 32 h 136"/>
                <a:gd name="T2" fmla="*/ 144 w 144"/>
                <a:gd name="T3" fmla="*/ 36 h 136"/>
                <a:gd name="T4" fmla="*/ 140 w 144"/>
                <a:gd name="T5" fmla="*/ 40 h 136"/>
                <a:gd name="T6" fmla="*/ 136 w 144"/>
                <a:gd name="T7" fmla="*/ 48 h 136"/>
                <a:gd name="T8" fmla="*/ 132 w 144"/>
                <a:gd name="T9" fmla="*/ 52 h 136"/>
                <a:gd name="T10" fmla="*/ 124 w 144"/>
                <a:gd name="T11" fmla="*/ 60 h 136"/>
                <a:gd name="T12" fmla="*/ 116 w 144"/>
                <a:gd name="T13" fmla="*/ 68 h 136"/>
                <a:gd name="T14" fmla="*/ 104 w 144"/>
                <a:gd name="T15" fmla="*/ 80 h 136"/>
                <a:gd name="T16" fmla="*/ 92 w 144"/>
                <a:gd name="T17" fmla="*/ 88 h 136"/>
                <a:gd name="T18" fmla="*/ 80 w 144"/>
                <a:gd name="T19" fmla="*/ 100 h 136"/>
                <a:gd name="T20" fmla="*/ 68 w 144"/>
                <a:gd name="T21" fmla="*/ 108 h 136"/>
                <a:gd name="T22" fmla="*/ 56 w 144"/>
                <a:gd name="T23" fmla="*/ 116 h 136"/>
                <a:gd name="T24" fmla="*/ 44 w 144"/>
                <a:gd name="T25" fmla="*/ 124 h 136"/>
                <a:gd name="T26" fmla="*/ 32 w 144"/>
                <a:gd name="T27" fmla="*/ 128 h 136"/>
                <a:gd name="T28" fmla="*/ 20 w 144"/>
                <a:gd name="T29" fmla="*/ 132 h 136"/>
                <a:gd name="T30" fmla="*/ 12 w 144"/>
                <a:gd name="T31" fmla="*/ 136 h 136"/>
                <a:gd name="T32" fmla="*/ 0 w 144"/>
                <a:gd name="T33" fmla="*/ 136 h 136"/>
                <a:gd name="T34" fmla="*/ 16 w 144"/>
                <a:gd name="T35" fmla="*/ 116 h 136"/>
                <a:gd name="T36" fmla="*/ 28 w 144"/>
                <a:gd name="T37" fmla="*/ 104 h 136"/>
                <a:gd name="T38" fmla="*/ 36 w 144"/>
                <a:gd name="T39" fmla="*/ 88 h 136"/>
                <a:gd name="T40" fmla="*/ 44 w 144"/>
                <a:gd name="T41" fmla="*/ 76 h 136"/>
                <a:gd name="T42" fmla="*/ 52 w 144"/>
                <a:gd name="T43" fmla="*/ 68 h 136"/>
                <a:gd name="T44" fmla="*/ 60 w 144"/>
                <a:gd name="T45" fmla="*/ 60 h 136"/>
                <a:gd name="T46" fmla="*/ 64 w 144"/>
                <a:gd name="T47" fmla="*/ 52 h 136"/>
                <a:gd name="T48" fmla="*/ 64 w 144"/>
                <a:gd name="T49" fmla="*/ 48 h 136"/>
                <a:gd name="T50" fmla="*/ 68 w 144"/>
                <a:gd name="T51" fmla="*/ 40 h 136"/>
                <a:gd name="T52" fmla="*/ 72 w 144"/>
                <a:gd name="T53" fmla="*/ 32 h 136"/>
                <a:gd name="T54" fmla="*/ 68 w 144"/>
                <a:gd name="T55" fmla="*/ 28 h 136"/>
                <a:gd name="T56" fmla="*/ 68 w 144"/>
                <a:gd name="T57" fmla="*/ 20 h 136"/>
                <a:gd name="T58" fmla="*/ 68 w 144"/>
                <a:gd name="T59" fmla="*/ 20 h 136"/>
                <a:gd name="T60" fmla="*/ 68 w 144"/>
                <a:gd name="T61" fmla="*/ 16 h 136"/>
                <a:gd name="T62" fmla="*/ 68 w 144"/>
                <a:gd name="T63" fmla="*/ 12 h 136"/>
                <a:gd name="T64" fmla="*/ 68 w 144"/>
                <a:gd name="T65" fmla="*/ 4 h 136"/>
                <a:gd name="T66" fmla="*/ 72 w 144"/>
                <a:gd name="T67" fmla="*/ 0 h 136"/>
                <a:gd name="T68" fmla="*/ 76 w 144"/>
                <a:gd name="T69" fmla="*/ 0 h 136"/>
                <a:gd name="T70" fmla="*/ 88 w 144"/>
                <a:gd name="T71" fmla="*/ 0 h 136"/>
                <a:gd name="T72" fmla="*/ 96 w 144"/>
                <a:gd name="T73" fmla="*/ 4 h 136"/>
                <a:gd name="T74" fmla="*/ 108 w 144"/>
                <a:gd name="T75" fmla="*/ 8 h 136"/>
                <a:gd name="T76" fmla="*/ 120 w 144"/>
                <a:gd name="T77" fmla="*/ 12 h 136"/>
                <a:gd name="T78" fmla="*/ 128 w 144"/>
                <a:gd name="T79" fmla="*/ 12 h 136"/>
                <a:gd name="T80" fmla="*/ 136 w 144"/>
                <a:gd name="T81" fmla="*/ 16 h 136"/>
                <a:gd name="T82" fmla="*/ 140 w 144"/>
                <a:gd name="T83" fmla="*/ 20 h 136"/>
                <a:gd name="T84" fmla="*/ 144 w 144"/>
                <a:gd name="T85" fmla="*/ 24 h 136"/>
                <a:gd name="T86" fmla="*/ 144 w 144"/>
                <a:gd name="T87" fmla="*/ 28 h 136"/>
                <a:gd name="T88" fmla="*/ 144 w 144"/>
                <a:gd name="T89" fmla="*/ 32 h 136"/>
                <a:gd name="T90" fmla="*/ 144 w 144"/>
                <a:gd name="T91" fmla="*/ 32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44" h="136">
                  <a:moveTo>
                    <a:pt x="144" y="32"/>
                  </a:moveTo>
                  <a:lnTo>
                    <a:pt x="144" y="36"/>
                  </a:lnTo>
                  <a:lnTo>
                    <a:pt x="140" y="40"/>
                  </a:lnTo>
                  <a:lnTo>
                    <a:pt x="136" y="48"/>
                  </a:lnTo>
                  <a:lnTo>
                    <a:pt x="132" y="52"/>
                  </a:lnTo>
                  <a:lnTo>
                    <a:pt x="124" y="60"/>
                  </a:lnTo>
                  <a:lnTo>
                    <a:pt x="116" y="68"/>
                  </a:lnTo>
                  <a:lnTo>
                    <a:pt x="104" y="80"/>
                  </a:lnTo>
                  <a:lnTo>
                    <a:pt x="92" y="88"/>
                  </a:lnTo>
                  <a:lnTo>
                    <a:pt x="80" y="100"/>
                  </a:lnTo>
                  <a:lnTo>
                    <a:pt x="68" y="108"/>
                  </a:lnTo>
                  <a:lnTo>
                    <a:pt x="56" y="116"/>
                  </a:lnTo>
                  <a:lnTo>
                    <a:pt x="44" y="124"/>
                  </a:lnTo>
                  <a:lnTo>
                    <a:pt x="32" y="128"/>
                  </a:lnTo>
                  <a:lnTo>
                    <a:pt x="20" y="132"/>
                  </a:lnTo>
                  <a:lnTo>
                    <a:pt x="12" y="136"/>
                  </a:lnTo>
                  <a:lnTo>
                    <a:pt x="0" y="136"/>
                  </a:lnTo>
                  <a:lnTo>
                    <a:pt x="16" y="116"/>
                  </a:lnTo>
                  <a:lnTo>
                    <a:pt x="28" y="104"/>
                  </a:lnTo>
                  <a:lnTo>
                    <a:pt x="36" y="88"/>
                  </a:lnTo>
                  <a:lnTo>
                    <a:pt x="44" y="76"/>
                  </a:lnTo>
                  <a:lnTo>
                    <a:pt x="52" y="68"/>
                  </a:lnTo>
                  <a:lnTo>
                    <a:pt x="60" y="60"/>
                  </a:lnTo>
                  <a:lnTo>
                    <a:pt x="64" y="52"/>
                  </a:lnTo>
                  <a:lnTo>
                    <a:pt x="64" y="48"/>
                  </a:lnTo>
                  <a:lnTo>
                    <a:pt x="68" y="40"/>
                  </a:lnTo>
                  <a:lnTo>
                    <a:pt x="72" y="32"/>
                  </a:lnTo>
                  <a:lnTo>
                    <a:pt x="68" y="28"/>
                  </a:lnTo>
                  <a:lnTo>
                    <a:pt x="68" y="20"/>
                  </a:lnTo>
                  <a:lnTo>
                    <a:pt x="68" y="20"/>
                  </a:lnTo>
                  <a:lnTo>
                    <a:pt x="68" y="16"/>
                  </a:lnTo>
                  <a:lnTo>
                    <a:pt x="68" y="12"/>
                  </a:lnTo>
                  <a:lnTo>
                    <a:pt x="68" y="4"/>
                  </a:lnTo>
                  <a:lnTo>
                    <a:pt x="72" y="0"/>
                  </a:lnTo>
                  <a:lnTo>
                    <a:pt x="76" y="0"/>
                  </a:lnTo>
                  <a:lnTo>
                    <a:pt x="88" y="0"/>
                  </a:lnTo>
                  <a:lnTo>
                    <a:pt x="96" y="4"/>
                  </a:lnTo>
                  <a:lnTo>
                    <a:pt x="108" y="8"/>
                  </a:lnTo>
                  <a:lnTo>
                    <a:pt x="120" y="12"/>
                  </a:lnTo>
                  <a:lnTo>
                    <a:pt x="128" y="12"/>
                  </a:lnTo>
                  <a:lnTo>
                    <a:pt x="136" y="16"/>
                  </a:lnTo>
                  <a:lnTo>
                    <a:pt x="140" y="20"/>
                  </a:lnTo>
                  <a:lnTo>
                    <a:pt x="144" y="24"/>
                  </a:lnTo>
                  <a:lnTo>
                    <a:pt x="144" y="28"/>
                  </a:lnTo>
                  <a:lnTo>
                    <a:pt x="144" y="32"/>
                  </a:lnTo>
                  <a:lnTo>
                    <a:pt x="144" y="32"/>
                  </a:lnTo>
                </a:path>
              </a:pathLst>
            </a:custGeom>
            <a:noFill/>
            <a:ln w="19050">
              <a:solidFill>
                <a:srgbClr val="1F497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" name="Freeform 317">
              <a:extLst>
                <a:ext uri="{FF2B5EF4-FFF2-40B4-BE49-F238E27FC236}">
                  <a16:creationId xmlns:a16="http://schemas.microsoft.com/office/drawing/2014/main" id="{BFCC862F-8FC1-4840-8E5E-915BFEADCC0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3250" y="4409397"/>
              <a:ext cx="217366" cy="1010107"/>
            </a:xfrm>
            <a:custGeom>
              <a:avLst/>
              <a:gdLst>
                <a:gd name="T0" fmla="*/ 4 w 60"/>
                <a:gd name="T1" fmla="*/ 28 h 208"/>
                <a:gd name="T2" fmla="*/ 0 w 60"/>
                <a:gd name="T3" fmla="*/ 20 h 208"/>
                <a:gd name="T4" fmla="*/ 0 w 60"/>
                <a:gd name="T5" fmla="*/ 16 h 208"/>
                <a:gd name="T6" fmla="*/ 0 w 60"/>
                <a:gd name="T7" fmla="*/ 12 h 208"/>
                <a:gd name="T8" fmla="*/ 0 w 60"/>
                <a:gd name="T9" fmla="*/ 4 h 208"/>
                <a:gd name="T10" fmla="*/ 0 w 60"/>
                <a:gd name="T11" fmla="*/ 4 h 208"/>
                <a:gd name="T12" fmla="*/ 4 w 60"/>
                <a:gd name="T13" fmla="*/ 4 h 208"/>
                <a:gd name="T14" fmla="*/ 8 w 60"/>
                <a:gd name="T15" fmla="*/ 0 h 208"/>
                <a:gd name="T16" fmla="*/ 16 w 60"/>
                <a:gd name="T17" fmla="*/ 0 h 208"/>
                <a:gd name="T18" fmla="*/ 24 w 60"/>
                <a:gd name="T19" fmla="*/ 4 h 208"/>
                <a:gd name="T20" fmla="*/ 32 w 60"/>
                <a:gd name="T21" fmla="*/ 4 h 208"/>
                <a:gd name="T22" fmla="*/ 44 w 60"/>
                <a:gd name="T23" fmla="*/ 4 h 208"/>
                <a:gd name="T24" fmla="*/ 60 w 60"/>
                <a:gd name="T25" fmla="*/ 8 h 208"/>
                <a:gd name="T26" fmla="*/ 60 w 60"/>
                <a:gd name="T27" fmla="*/ 208 h 208"/>
                <a:gd name="T28" fmla="*/ 16 w 60"/>
                <a:gd name="T29" fmla="*/ 208 h 208"/>
                <a:gd name="T30" fmla="*/ 16 w 60"/>
                <a:gd name="T31" fmla="*/ 184 h 208"/>
                <a:gd name="T32" fmla="*/ 16 w 60"/>
                <a:gd name="T33" fmla="*/ 160 h 208"/>
                <a:gd name="T34" fmla="*/ 16 w 60"/>
                <a:gd name="T35" fmla="*/ 144 h 208"/>
                <a:gd name="T36" fmla="*/ 16 w 60"/>
                <a:gd name="T37" fmla="*/ 124 h 208"/>
                <a:gd name="T38" fmla="*/ 16 w 60"/>
                <a:gd name="T39" fmla="*/ 108 h 208"/>
                <a:gd name="T40" fmla="*/ 16 w 60"/>
                <a:gd name="T41" fmla="*/ 96 h 208"/>
                <a:gd name="T42" fmla="*/ 16 w 60"/>
                <a:gd name="T43" fmla="*/ 84 h 208"/>
                <a:gd name="T44" fmla="*/ 16 w 60"/>
                <a:gd name="T45" fmla="*/ 72 h 208"/>
                <a:gd name="T46" fmla="*/ 12 w 60"/>
                <a:gd name="T47" fmla="*/ 64 h 208"/>
                <a:gd name="T48" fmla="*/ 12 w 60"/>
                <a:gd name="T49" fmla="*/ 56 h 208"/>
                <a:gd name="T50" fmla="*/ 8 w 60"/>
                <a:gd name="T51" fmla="*/ 44 h 208"/>
                <a:gd name="T52" fmla="*/ 8 w 60"/>
                <a:gd name="T53" fmla="*/ 32 h 208"/>
                <a:gd name="T54" fmla="*/ 4 w 60"/>
                <a:gd name="T55" fmla="*/ 28 h 208"/>
                <a:gd name="T56" fmla="*/ 4 w 60"/>
                <a:gd name="T57" fmla="*/ 28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60" h="208">
                  <a:moveTo>
                    <a:pt x="4" y="28"/>
                  </a:moveTo>
                  <a:lnTo>
                    <a:pt x="0" y="20"/>
                  </a:lnTo>
                  <a:lnTo>
                    <a:pt x="0" y="16"/>
                  </a:lnTo>
                  <a:lnTo>
                    <a:pt x="0" y="12"/>
                  </a:lnTo>
                  <a:lnTo>
                    <a:pt x="0" y="4"/>
                  </a:lnTo>
                  <a:lnTo>
                    <a:pt x="0" y="4"/>
                  </a:lnTo>
                  <a:lnTo>
                    <a:pt x="4" y="4"/>
                  </a:lnTo>
                  <a:lnTo>
                    <a:pt x="8" y="0"/>
                  </a:lnTo>
                  <a:lnTo>
                    <a:pt x="16" y="0"/>
                  </a:lnTo>
                  <a:lnTo>
                    <a:pt x="24" y="4"/>
                  </a:lnTo>
                  <a:lnTo>
                    <a:pt x="32" y="4"/>
                  </a:lnTo>
                  <a:lnTo>
                    <a:pt x="44" y="4"/>
                  </a:lnTo>
                  <a:lnTo>
                    <a:pt x="60" y="8"/>
                  </a:lnTo>
                  <a:lnTo>
                    <a:pt x="60" y="208"/>
                  </a:lnTo>
                  <a:lnTo>
                    <a:pt x="16" y="208"/>
                  </a:lnTo>
                  <a:lnTo>
                    <a:pt x="16" y="184"/>
                  </a:lnTo>
                  <a:lnTo>
                    <a:pt x="16" y="160"/>
                  </a:lnTo>
                  <a:lnTo>
                    <a:pt x="16" y="144"/>
                  </a:lnTo>
                  <a:lnTo>
                    <a:pt x="16" y="124"/>
                  </a:lnTo>
                  <a:lnTo>
                    <a:pt x="16" y="108"/>
                  </a:lnTo>
                  <a:lnTo>
                    <a:pt x="16" y="96"/>
                  </a:lnTo>
                  <a:lnTo>
                    <a:pt x="16" y="84"/>
                  </a:lnTo>
                  <a:lnTo>
                    <a:pt x="16" y="72"/>
                  </a:lnTo>
                  <a:lnTo>
                    <a:pt x="12" y="64"/>
                  </a:lnTo>
                  <a:lnTo>
                    <a:pt x="12" y="56"/>
                  </a:lnTo>
                  <a:lnTo>
                    <a:pt x="8" y="44"/>
                  </a:lnTo>
                  <a:lnTo>
                    <a:pt x="8" y="32"/>
                  </a:lnTo>
                  <a:lnTo>
                    <a:pt x="4" y="28"/>
                  </a:lnTo>
                  <a:lnTo>
                    <a:pt x="4" y="28"/>
                  </a:lnTo>
                </a:path>
              </a:pathLst>
            </a:custGeom>
            <a:noFill/>
            <a:ln w="19050">
              <a:solidFill>
                <a:srgbClr val="1F497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" name="Freeform 318">
              <a:extLst>
                <a:ext uri="{FF2B5EF4-FFF2-40B4-BE49-F238E27FC236}">
                  <a16:creationId xmlns:a16="http://schemas.microsoft.com/office/drawing/2014/main" id="{B379973C-798F-491B-AE89-907217BAC0AC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0196" y="4351122"/>
              <a:ext cx="594133" cy="2136764"/>
            </a:xfrm>
            <a:custGeom>
              <a:avLst/>
              <a:gdLst>
                <a:gd name="T0" fmla="*/ 92 w 164"/>
                <a:gd name="T1" fmla="*/ 440 h 440"/>
                <a:gd name="T2" fmla="*/ 80 w 164"/>
                <a:gd name="T3" fmla="*/ 432 h 440"/>
                <a:gd name="T4" fmla="*/ 76 w 164"/>
                <a:gd name="T5" fmla="*/ 416 h 440"/>
                <a:gd name="T6" fmla="*/ 60 w 164"/>
                <a:gd name="T7" fmla="*/ 400 h 440"/>
                <a:gd name="T8" fmla="*/ 44 w 164"/>
                <a:gd name="T9" fmla="*/ 392 h 440"/>
                <a:gd name="T10" fmla="*/ 32 w 164"/>
                <a:gd name="T11" fmla="*/ 384 h 440"/>
                <a:gd name="T12" fmla="*/ 20 w 164"/>
                <a:gd name="T13" fmla="*/ 372 h 440"/>
                <a:gd name="T14" fmla="*/ 16 w 164"/>
                <a:gd name="T15" fmla="*/ 364 h 440"/>
                <a:gd name="T16" fmla="*/ 20 w 164"/>
                <a:gd name="T17" fmla="*/ 360 h 440"/>
                <a:gd name="T18" fmla="*/ 32 w 164"/>
                <a:gd name="T19" fmla="*/ 360 h 440"/>
                <a:gd name="T20" fmla="*/ 44 w 164"/>
                <a:gd name="T21" fmla="*/ 360 h 440"/>
                <a:gd name="T22" fmla="*/ 64 w 164"/>
                <a:gd name="T23" fmla="*/ 364 h 440"/>
                <a:gd name="T24" fmla="*/ 88 w 164"/>
                <a:gd name="T25" fmla="*/ 368 h 440"/>
                <a:gd name="T26" fmla="*/ 92 w 164"/>
                <a:gd name="T27" fmla="*/ 364 h 440"/>
                <a:gd name="T28" fmla="*/ 96 w 164"/>
                <a:gd name="T29" fmla="*/ 360 h 440"/>
                <a:gd name="T30" fmla="*/ 96 w 164"/>
                <a:gd name="T31" fmla="*/ 348 h 440"/>
                <a:gd name="T32" fmla="*/ 100 w 164"/>
                <a:gd name="T33" fmla="*/ 332 h 440"/>
                <a:gd name="T34" fmla="*/ 100 w 164"/>
                <a:gd name="T35" fmla="*/ 312 h 440"/>
                <a:gd name="T36" fmla="*/ 100 w 164"/>
                <a:gd name="T37" fmla="*/ 284 h 440"/>
                <a:gd name="T38" fmla="*/ 104 w 164"/>
                <a:gd name="T39" fmla="*/ 256 h 440"/>
                <a:gd name="T40" fmla="*/ 104 w 164"/>
                <a:gd name="T41" fmla="*/ 220 h 440"/>
                <a:gd name="T42" fmla="*/ 104 w 164"/>
                <a:gd name="T43" fmla="*/ 180 h 440"/>
                <a:gd name="T44" fmla="*/ 104 w 164"/>
                <a:gd name="T45" fmla="*/ 144 h 440"/>
                <a:gd name="T46" fmla="*/ 104 w 164"/>
                <a:gd name="T47" fmla="*/ 116 h 440"/>
                <a:gd name="T48" fmla="*/ 104 w 164"/>
                <a:gd name="T49" fmla="*/ 88 h 440"/>
                <a:gd name="T50" fmla="*/ 104 w 164"/>
                <a:gd name="T51" fmla="*/ 68 h 440"/>
                <a:gd name="T52" fmla="*/ 104 w 164"/>
                <a:gd name="T53" fmla="*/ 56 h 440"/>
                <a:gd name="T54" fmla="*/ 104 w 164"/>
                <a:gd name="T55" fmla="*/ 44 h 440"/>
                <a:gd name="T56" fmla="*/ 104 w 164"/>
                <a:gd name="T57" fmla="*/ 40 h 440"/>
                <a:gd name="T58" fmla="*/ 100 w 164"/>
                <a:gd name="T59" fmla="*/ 40 h 440"/>
                <a:gd name="T60" fmla="*/ 88 w 164"/>
                <a:gd name="T61" fmla="*/ 40 h 440"/>
                <a:gd name="T62" fmla="*/ 64 w 164"/>
                <a:gd name="T63" fmla="*/ 40 h 440"/>
                <a:gd name="T64" fmla="*/ 24 w 164"/>
                <a:gd name="T65" fmla="*/ 44 h 440"/>
                <a:gd name="T66" fmla="*/ 0 w 164"/>
                <a:gd name="T67" fmla="*/ 20 h 440"/>
                <a:gd name="T68" fmla="*/ 28 w 164"/>
                <a:gd name="T69" fmla="*/ 20 h 440"/>
                <a:gd name="T70" fmla="*/ 48 w 164"/>
                <a:gd name="T71" fmla="*/ 16 h 440"/>
                <a:gd name="T72" fmla="*/ 64 w 164"/>
                <a:gd name="T73" fmla="*/ 16 h 440"/>
                <a:gd name="T74" fmla="*/ 76 w 164"/>
                <a:gd name="T75" fmla="*/ 12 h 440"/>
                <a:gd name="T76" fmla="*/ 100 w 164"/>
                <a:gd name="T77" fmla="*/ 4 h 440"/>
                <a:gd name="T78" fmla="*/ 104 w 164"/>
                <a:gd name="T79" fmla="*/ 4 h 440"/>
                <a:gd name="T80" fmla="*/ 116 w 164"/>
                <a:gd name="T81" fmla="*/ 0 h 440"/>
                <a:gd name="T82" fmla="*/ 128 w 164"/>
                <a:gd name="T83" fmla="*/ 4 h 440"/>
                <a:gd name="T84" fmla="*/ 148 w 164"/>
                <a:gd name="T85" fmla="*/ 12 h 440"/>
                <a:gd name="T86" fmla="*/ 160 w 164"/>
                <a:gd name="T87" fmla="*/ 24 h 440"/>
                <a:gd name="T88" fmla="*/ 164 w 164"/>
                <a:gd name="T89" fmla="*/ 32 h 440"/>
                <a:gd name="T90" fmla="*/ 160 w 164"/>
                <a:gd name="T91" fmla="*/ 44 h 440"/>
                <a:gd name="T92" fmla="*/ 156 w 164"/>
                <a:gd name="T93" fmla="*/ 52 h 440"/>
                <a:gd name="T94" fmla="*/ 152 w 164"/>
                <a:gd name="T95" fmla="*/ 76 h 440"/>
                <a:gd name="T96" fmla="*/ 152 w 164"/>
                <a:gd name="T97" fmla="*/ 112 h 440"/>
                <a:gd name="T98" fmla="*/ 148 w 164"/>
                <a:gd name="T99" fmla="*/ 160 h 440"/>
                <a:gd name="T100" fmla="*/ 148 w 164"/>
                <a:gd name="T101" fmla="*/ 212 h 440"/>
                <a:gd name="T102" fmla="*/ 148 w 164"/>
                <a:gd name="T103" fmla="*/ 256 h 440"/>
                <a:gd name="T104" fmla="*/ 148 w 164"/>
                <a:gd name="T105" fmla="*/ 292 h 440"/>
                <a:gd name="T106" fmla="*/ 148 w 164"/>
                <a:gd name="T107" fmla="*/ 324 h 440"/>
                <a:gd name="T108" fmla="*/ 148 w 164"/>
                <a:gd name="T109" fmla="*/ 372 h 440"/>
                <a:gd name="T110" fmla="*/ 136 w 164"/>
                <a:gd name="T111" fmla="*/ 408 h 440"/>
                <a:gd name="T112" fmla="*/ 128 w 164"/>
                <a:gd name="T113" fmla="*/ 424 h 440"/>
                <a:gd name="T114" fmla="*/ 120 w 164"/>
                <a:gd name="T115" fmla="*/ 432 h 440"/>
                <a:gd name="T116" fmla="*/ 100 w 164"/>
                <a:gd name="T117" fmla="*/ 440 h 4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64" h="440">
                  <a:moveTo>
                    <a:pt x="100" y="440"/>
                  </a:moveTo>
                  <a:lnTo>
                    <a:pt x="92" y="440"/>
                  </a:lnTo>
                  <a:lnTo>
                    <a:pt x="84" y="436"/>
                  </a:lnTo>
                  <a:lnTo>
                    <a:pt x="80" y="432"/>
                  </a:lnTo>
                  <a:lnTo>
                    <a:pt x="76" y="424"/>
                  </a:lnTo>
                  <a:lnTo>
                    <a:pt x="76" y="416"/>
                  </a:lnTo>
                  <a:lnTo>
                    <a:pt x="68" y="408"/>
                  </a:lnTo>
                  <a:lnTo>
                    <a:pt x="60" y="400"/>
                  </a:lnTo>
                  <a:lnTo>
                    <a:pt x="52" y="396"/>
                  </a:lnTo>
                  <a:lnTo>
                    <a:pt x="44" y="392"/>
                  </a:lnTo>
                  <a:lnTo>
                    <a:pt x="40" y="388"/>
                  </a:lnTo>
                  <a:lnTo>
                    <a:pt x="32" y="384"/>
                  </a:lnTo>
                  <a:lnTo>
                    <a:pt x="24" y="376"/>
                  </a:lnTo>
                  <a:lnTo>
                    <a:pt x="20" y="372"/>
                  </a:lnTo>
                  <a:lnTo>
                    <a:pt x="16" y="364"/>
                  </a:lnTo>
                  <a:lnTo>
                    <a:pt x="16" y="364"/>
                  </a:lnTo>
                  <a:lnTo>
                    <a:pt x="20" y="360"/>
                  </a:lnTo>
                  <a:lnTo>
                    <a:pt x="20" y="360"/>
                  </a:lnTo>
                  <a:lnTo>
                    <a:pt x="24" y="360"/>
                  </a:lnTo>
                  <a:lnTo>
                    <a:pt x="32" y="360"/>
                  </a:lnTo>
                  <a:lnTo>
                    <a:pt x="36" y="360"/>
                  </a:lnTo>
                  <a:lnTo>
                    <a:pt x="44" y="360"/>
                  </a:lnTo>
                  <a:lnTo>
                    <a:pt x="52" y="360"/>
                  </a:lnTo>
                  <a:lnTo>
                    <a:pt x="64" y="364"/>
                  </a:lnTo>
                  <a:lnTo>
                    <a:pt x="76" y="368"/>
                  </a:lnTo>
                  <a:lnTo>
                    <a:pt x="88" y="368"/>
                  </a:lnTo>
                  <a:lnTo>
                    <a:pt x="92" y="364"/>
                  </a:lnTo>
                  <a:lnTo>
                    <a:pt x="92" y="364"/>
                  </a:lnTo>
                  <a:lnTo>
                    <a:pt x="96" y="364"/>
                  </a:lnTo>
                  <a:lnTo>
                    <a:pt x="96" y="360"/>
                  </a:lnTo>
                  <a:lnTo>
                    <a:pt x="96" y="352"/>
                  </a:lnTo>
                  <a:lnTo>
                    <a:pt x="96" y="348"/>
                  </a:lnTo>
                  <a:lnTo>
                    <a:pt x="100" y="340"/>
                  </a:lnTo>
                  <a:lnTo>
                    <a:pt x="100" y="332"/>
                  </a:lnTo>
                  <a:lnTo>
                    <a:pt x="100" y="324"/>
                  </a:lnTo>
                  <a:lnTo>
                    <a:pt x="100" y="312"/>
                  </a:lnTo>
                  <a:lnTo>
                    <a:pt x="100" y="300"/>
                  </a:lnTo>
                  <a:lnTo>
                    <a:pt x="100" y="284"/>
                  </a:lnTo>
                  <a:lnTo>
                    <a:pt x="104" y="272"/>
                  </a:lnTo>
                  <a:lnTo>
                    <a:pt x="104" y="256"/>
                  </a:lnTo>
                  <a:lnTo>
                    <a:pt x="104" y="236"/>
                  </a:lnTo>
                  <a:lnTo>
                    <a:pt x="104" y="220"/>
                  </a:lnTo>
                  <a:lnTo>
                    <a:pt x="104" y="200"/>
                  </a:lnTo>
                  <a:lnTo>
                    <a:pt x="104" y="180"/>
                  </a:lnTo>
                  <a:lnTo>
                    <a:pt x="104" y="160"/>
                  </a:lnTo>
                  <a:lnTo>
                    <a:pt x="104" y="144"/>
                  </a:lnTo>
                  <a:lnTo>
                    <a:pt x="104" y="128"/>
                  </a:lnTo>
                  <a:lnTo>
                    <a:pt x="104" y="116"/>
                  </a:lnTo>
                  <a:lnTo>
                    <a:pt x="104" y="100"/>
                  </a:lnTo>
                  <a:lnTo>
                    <a:pt x="104" y="88"/>
                  </a:lnTo>
                  <a:lnTo>
                    <a:pt x="104" y="80"/>
                  </a:lnTo>
                  <a:lnTo>
                    <a:pt x="104" y="68"/>
                  </a:lnTo>
                  <a:lnTo>
                    <a:pt x="104" y="60"/>
                  </a:lnTo>
                  <a:lnTo>
                    <a:pt x="104" y="56"/>
                  </a:lnTo>
                  <a:lnTo>
                    <a:pt x="104" y="48"/>
                  </a:lnTo>
                  <a:lnTo>
                    <a:pt x="104" y="44"/>
                  </a:lnTo>
                  <a:lnTo>
                    <a:pt x="104" y="40"/>
                  </a:lnTo>
                  <a:lnTo>
                    <a:pt x="104" y="40"/>
                  </a:lnTo>
                  <a:lnTo>
                    <a:pt x="104" y="40"/>
                  </a:lnTo>
                  <a:lnTo>
                    <a:pt x="100" y="40"/>
                  </a:lnTo>
                  <a:lnTo>
                    <a:pt x="96" y="40"/>
                  </a:lnTo>
                  <a:lnTo>
                    <a:pt x="88" y="40"/>
                  </a:lnTo>
                  <a:lnTo>
                    <a:pt x="76" y="40"/>
                  </a:lnTo>
                  <a:lnTo>
                    <a:pt x="64" y="40"/>
                  </a:lnTo>
                  <a:lnTo>
                    <a:pt x="44" y="44"/>
                  </a:lnTo>
                  <a:lnTo>
                    <a:pt x="24" y="44"/>
                  </a:lnTo>
                  <a:lnTo>
                    <a:pt x="0" y="48"/>
                  </a:lnTo>
                  <a:lnTo>
                    <a:pt x="0" y="20"/>
                  </a:lnTo>
                  <a:lnTo>
                    <a:pt x="16" y="20"/>
                  </a:lnTo>
                  <a:lnTo>
                    <a:pt x="28" y="20"/>
                  </a:lnTo>
                  <a:lnTo>
                    <a:pt x="40" y="16"/>
                  </a:lnTo>
                  <a:lnTo>
                    <a:pt x="48" y="16"/>
                  </a:lnTo>
                  <a:lnTo>
                    <a:pt x="56" y="16"/>
                  </a:lnTo>
                  <a:lnTo>
                    <a:pt x="64" y="16"/>
                  </a:lnTo>
                  <a:lnTo>
                    <a:pt x="72" y="12"/>
                  </a:lnTo>
                  <a:lnTo>
                    <a:pt x="76" y="12"/>
                  </a:lnTo>
                  <a:lnTo>
                    <a:pt x="88" y="8"/>
                  </a:lnTo>
                  <a:lnTo>
                    <a:pt x="100" y="4"/>
                  </a:lnTo>
                  <a:lnTo>
                    <a:pt x="100" y="4"/>
                  </a:lnTo>
                  <a:lnTo>
                    <a:pt x="104" y="4"/>
                  </a:lnTo>
                  <a:lnTo>
                    <a:pt x="108" y="0"/>
                  </a:lnTo>
                  <a:lnTo>
                    <a:pt x="116" y="0"/>
                  </a:lnTo>
                  <a:lnTo>
                    <a:pt x="124" y="4"/>
                  </a:lnTo>
                  <a:lnTo>
                    <a:pt x="128" y="4"/>
                  </a:lnTo>
                  <a:lnTo>
                    <a:pt x="140" y="8"/>
                  </a:lnTo>
                  <a:lnTo>
                    <a:pt x="148" y="12"/>
                  </a:lnTo>
                  <a:lnTo>
                    <a:pt x="156" y="20"/>
                  </a:lnTo>
                  <a:lnTo>
                    <a:pt x="160" y="24"/>
                  </a:lnTo>
                  <a:lnTo>
                    <a:pt x="164" y="28"/>
                  </a:lnTo>
                  <a:lnTo>
                    <a:pt x="164" y="32"/>
                  </a:lnTo>
                  <a:lnTo>
                    <a:pt x="164" y="40"/>
                  </a:lnTo>
                  <a:lnTo>
                    <a:pt x="160" y="44"/>
                  </a:lnTo>
                  <a:lnTo>
                    <a:pt x="156" y="48"/>
                  </a:lnTo>
                  <a:lnTo>
                    <a:pt x="156" y="52"/>
                  </a:lnTo>
                  <a:lnTo>
                    <a:pt x="156" y="64"/>
                  </a:lnTo>
                  <a:lnTo>
                    <a:pt x="152" y="76"/>
                  </a:lnTo>
                  <a:lnTo>
                    <a:pt x="152" y="92"/>
                  </a:lnTo>
                  <a:lnTo>
                    <a:pt x="152" y="112"/>
                  </a:lnTo>
                  <a:lnTo>
                    <a:pt x="148" y="132"/>
                  </a:lnTo>
                  <a:lnTo>
                    <a:pt x="148" y="160"/>
                  </a:lnTo>
                  <a:lnTo>
                    <a:pt x="148" y="184"/>
                  </a:lnTo>
                  <a:lnTo>
                    <a:pt x="148" y="212"/>
                  </a:lnTo>
                  <a:lnTo>
                    <a:pt x="148" y="232"/>
                  </a:lnTo>
                  <a:lnTo>
                    <a:pt x="148" y="256"/>
                  </a:lnTo>
                  <a:lnTo>
                    <a:pt x="148" y="276"/>
                  </a:lnTo>
                  <a:lnTo>
                    <a:pt x="148" y="292"/>
                  </a:lnTo>
                  <a:lnTo>
                    <a:pt x="148" y="308"/>
                  </a:lnTo>
                  <a:lnTo>
                    <a:pt x="148" y="324"/>
                  </a:lnTo>
                  <a:lnTo>
                    <a:pt x="148" y="352"/>
                  </a:lnTo>
                  <a:lnTo>
                    <a:pt x="148" y="372"/>
                  </a:lnTo>
                  <a:lnTo>
                    <a:pt x="144" y="392"/>
                  </a:lnTo>
                  <a:lnTo>
                    <a:pt x="136" y="408"/>
                  </a:lnTo>
                  <a:lnTo>
                    <a:pt x="132" y="416"/>
                  </a:lnTo>
                  <a:lnTo>
                    <a:pt x="128" y="424"/>
                  </a:lnTo>
                  <a:lnTo>
                    <a:pt x="124" y="428"/>
                  </a:lnTo>
                  <a:lnTo>
                    <a:pt x="120" y="432"/>
                  </a:lnTo>
                  <a:lnTo>
                    <a:pt x="112" y="436"/>
                  </a:lnTo>
                  <a:lnTo>
                    <a:pt x="100" y="440"/>
                  </a:lnTo>
                  <a:lnTo>
                    <a:pt x="100" y="440"/>
                  </a:lnTo>
                </a:path>
              </a:pathLst>
            </a:custGeom>
            <a:noFill/>
            <a:ln w="19050">
              <a:solidFill>
                <a:srgbClr val="1F497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" name="Freeform 319">
              <a:extLst>
                <a:ext uri="{FF2B5EF4-FFF2-40B4-BE49-F238E27FC236}">
                  <a16:creationId xmlns:a16="http://schemas.microsoft.com/office/drawing/2014/main" id="{16A26F0C-5394-4A43-B851-14357EE5E955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0196" y="4700774"/>
              <a:ext cx="347785" cy="155401"/>
            </a:xfrm>
            <a:custGeom>
              <a:avLst/>
              <a:gdLst>
                <a:gd name="T0" fmla="*/ 0 w 96"/>
                <a:gd name="T1" fmla="*/ 4 h 32"/>
                <a:gd name="T2" fmla="*/ 16 w 96"/>
                <a:gd name="T3" fmla="*/ 4 h 32"/>
                <a:gd name="T4" fmla="*/ 28 w 96"/>
                <a:gd name="T5" fmla="*/ 4 h 32"/>
                <a:gd name="T6" fmla="*/ 36 w 96"/>
                <a:gd name="T7" fmla="*/ 4 h 32"/>
                <a:gd name="T8" fmla="*/ 44 w 96"/>
                <a:gd name="T9" fmla="*/ 0 h 32"/>
                <a:gd name="T10" fmla="*/ 48 w 96"/>
                <a:gd name="T11" fmla="*/ 0 h 32"/>
                <a:gd name="T12" fmla="*/ 56 w 96"/>
                <a:gd name="T13" fmla="*/ 0 h 32"/>
                <a:gd name="T14" fmla="*/ 64 w 96"/>
                <a:gd name="T15" fmla="*/ 0 h 32"/>
                <a:gd name="T16" fmla="*/ 76 w 96"/>
                <a:gd name="T17" fmla="*/ 0 h 32"/>
                <a:gd name="T18" fmla="*/ 84 w 96"/>
                <a:gd name="T19" fmla="*/ 0 h 32"/>
                <a:gd name="T20" fmla="*/ 92 w 96"/>
                <a:gd name="T21" fmla="*/ 0 h 32"/>
                <a:gd name="T22" fmla="*/ 96 w 96"/>
                <a:gd name="T23" fmla="*/ 4 h 32"/>
                <a:gd name="T24" fmla="*/ 96 w 96"/>
                <a:gd name="T25" fmla="*/ 12 h 32"/>
                <a:gd name="T26" fmla="*/ 96 w 96"/>
                <a:gd name="T27" fmla="*/ 16 h 32"/>
                <a:gd name="T28" fmla="*/ 92 w 96"/>
                <a:gd name="T29" fmla="*/ 20 h 32"/>
                <a:gd name="T30" fmla="*/ 88 w 96"/>
                <a:gd name="T31" fmla="*/ 24 h 32"/>
                <a:gd name="T32" fmla="*/ 80 w 96"/>
                <a:gd name="T33" fmla="*/ 28 h 32"/>
                <a:gd name="T34" fmla="*/ 76 w 96"/>
                <a:gd name="T35" fmla="*/ 28 h 32"/>
                <a:gd name="T36" fmla="*/ 72 w 96"/>
                <a:gd name="T37" fmla="*/ 32 h 32"/>
                <a:gd name="T38" fmla="*/ 64 w 96"/>
                <a:gd name="T39" fmla="*/ 32 h 32"/>
                <a:gd name="T40" fmla="*/ 56 w 96"/>
                <a:gd name="T41" fmla="*/ 32 h 32"/>
                <a:gd name="T42" fmla="*/ 44 w 96"/>
                <a:gd name="T43" fmla="*/ 32 h 32"/>
                <a:gd name="T44" fmla="*/ 32 w 96"/>
                <a:gd name="T45" fmla="*/ 32 h 32"/>
                <a:gd name="T46" fmla="*/ 16 w 96"/>
                <a:gd name="T47" fmla="*/ 32 h 32"/>
                <a:gd name="T48" fmla="*/ 0 w 96"/>
                <a:gd name="T49" fmla="*/ 32 h 32"/>
                <a:gd name="T50" fmla="*/ 0 w 96"/>
                <a:gd name="T51" fmla="*/ 4 h 32"/>
                <a:gd name="T52" fmla="*/ 0 w 96"/>
                <a:gd name="T53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96" h="32">
                  <a:moveTo>
                    <a:pt x="0" y="4"/>
                  </a:moveTo>
                  <a:lnTo>
                    <a:pt x="16" y="4"/>
                  </a:lnTo>
                  <a:lnTo>
                    <a:pt x="28" y="4"/>
                  </a:lnTo>
                  <a:lnTo>
                    <a:pt x="36" y="4"/>
                  </a:lnTo>
                  <a:lnTo>
                    <a:pt x="44" y="0"/>
                  </a:lnTo>
                  <a:lnTo>
                    <a:pt x="48" y="0"/>
                  </a:lnTo>
                  <a:lnTo>
                    <a:pt x="56" y="0"/>
                  </a:lnTo>
                  <a:lnTo>
                    <a:pt x="64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2" y="0"/>
                  </a:lnTo>
                  <a:lnTo>
                    <a:pt x="96" y="4"/>
                  </a:lnTo>
                  <a:lnTo>
                    <a:pt x="96" y="12"/>
                  </a:lnTo>
                  <a:lnTo>
                    <a:pt x="96" y="16"/>
                  </a:lnTo>
                  <a:lnTo>
                    <a:pt x="92" y="20"/>
                  </a:lnTo>
                  <a:lnTo>
                    <a:pt x="88" y="24"/>
                  </a:lnTo>
                  <a:lnTo>
                    <a:pt x="80" y="28"/>
                  </a:lnTo>
                  <a:lnTo>
                    <a:pt x="76" y="28"/>
                  </a:lnTo>
                  <a:lnTo>
                    <a:pt x="72" y="32"/>
                  </a:lnTo>
                  <a:lnTo>
                    <a:pt x="64" y="32"/>
                  </a:lnTo>
                  <a:lnTo>
                    <a:pt x="56" y="32"/>
                  </a:lnTo>
                  <a:lnTo>
                    <a:pt x="44" y="32"/>
                  </a:lnTo>
                  <a:lnTo>
                    <a:pt x="32" y="32"/>
                  </a:lnTo>
                  <a:lnTo>
                    <a:pt x="16" y="32"/>
                  </a:lnTo>
                  <a:lnTo>
                    <a:pt x="0" y="32"/>
                  </a:lnTo>
                  <a:lnTo>
                    <a:pt x="0" y="4"/>
                  </a:lnTo>
                  <a:lnTo>
                    <a:pt x="0" y="4"/>
                  </a:lnTo>
                </a:path>
              </a:pathLst>
            </a:custGeom>
            <a:noFill/>
            <a:ln w="19050">
              <a:solidFill>
                <a:srgbClr val="1F497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" name="Freeform 320">
              <a:extLst>
                <a:ext uri="{FF2B5EF4-FFF2-40B4-BE49-F238E27FC236}">
                  <a16:creationId xmlns:a16="http://schemas.microsoft.com/office/drawing/2014/main" id="{C2E2C12F-5C44-473E-9295-B61532DE426E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0196" y="4972726"/>
              <a:ext cx="376767" cy="174826"/>
            </a:xfrm>
            <a:custGeom>
              <a:avLst/>
              <a:gdLst>
                <a:gd name="T0" fmla="*/ 0 w 104"/>
                <a:gd name="T1" fmla="*/ 8 h 36"/>
                <a:gd name="T2" fmla="*/ 16 w 104"/>
                <a:gd name="T3" fmla="*/ 8 h 36"/>
                <a:gd name="T4" fmla="*/ 28 w 104"/>
                <a:gd name="T5" fmla="*/ 4 h 36"/>
                <a:gd name="T6" fmla="*/ 40 w 104"/>
                <a:gd name="T7" fmla="*/ 4 h 36"/>
                <a:gd name="T8" fmla="*/ 44 w 104"/>
                <a:gd name="T9" fmla="*/ 4 h 36"/>
                <a:gd name="T10" fmla="*/ 52 w 104"/>
                <a:gd name="T11" fmla="*/ 0 h 36"/>
                <a:gd name="T12" fmla="*/ 60 w 104"/>
                <a:gd name="T13" fmla="*/ 0 h 36"/>
                <a:gd name="T14" fmla="*/ 68 w 104"/>
                <a:gd name="T15" fmla="*/ 0 h 36"/>
                <a:gd name="T16" fmla="*/ 80 w 104"/>
                <a:gd name="T17" fmla="*/ 0 h 36"/>
                <a:gd name="T18" fmla="*/ 92 w 104"/>
                <a:gd name="T19" fmla="*/ 0 h 36"/>
                <a:gd name="T20" fmla="*/ 100 w 104"/>
                <a:gd name="T21" fmla="*/ 4 h 36"/>
                <a:gd name="T22" fmla="*/ 104 w 104"/>
                <a:gd name="T23" fmla="*/ 4 h 36"/>
                <a:gd name="T24" fmla="*/ 104 w 104"/>
                <a:gd name="T25" fmla="*/ 8 h 36"/>
                <a:gd name="T26" fmla="*/ 104 w 104"/>
                <a:gd name="T27" fmla="*/ 16 h 36"/>
                <a:gd name="T28" fmla="*/ 100 w 104"/>
                <a:gd name="T29" fmla="*/ 20 h 36"/>
                <a:gd name="T30" fmla="*/ 96 w 104"/>
                <a:gd name="T31" fmla="*/ 24 h 36"/>
                <a:gd name="T32" fmla="*/ 88 w 104"/>
                <a:gd name="T33" fmla="*/ 24 h 36"/>
                <a:gd name="T34" fmla="*/ 84 w 104"/>
                <a:gd name="T35" fmla="*/ 28 h 36"/>
                <a:gd name="T36" fmla="*/ 80 w 104"/>
                <a:gd name="T37" fmla="*/ 28 h 36"/>
                <a:gd name="T38" fmla="*/ 72 w 104"/>
                <a:gd name="T39" fmla="*/ 32 h 36"/>
                <a:gd name="T40" fmla="*/ 60 w 104"/>
                <a:gd name="T41" fmla="*/ 32 h 36"/>
                <a:gd name="T42" fmla="*/ 48 w 104"/>
                <a:gd name="T43" fmla="*/ 32 h 36"/>
                <a:gd name="T44" fmla="*/ 36 w 104"/>
                <a:gd name="T45" fmla="*/ 36 h 36"/>
                <a:gd name="T46" fmla="*/ 20 w 104"/>
                <a:gd name="T47" fmla="*/ 36 h 36"/>
                <a:gd name="T48" fmla="*/ 0 w 104"/>
                <a:gd name="T49" fmla="*/ 36 h 36"/>
                <a:gd name="T50" fmla="*/ 0 w 104"/>
                <a:gd name="T51" fmla="*/ 8 h 36"/>
                <a:gd name="T52" fmla="*/ 0 w 104"/>
                <a:gd name="T53" fmla="*/ 8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04" h="36">
                  <a:moveTo>
                    <a:pt x="0" y="8"/>
                  </a:moveTo>
                  <a:lnTo>
                    <a:pt x="16" y="8"/>
                  </a:lnTo>
                  <a:lnTo>
                    <a:pt x="28" y="4"/>
                  </a:lnTo>
                  <a:lnTo>
                    <a:pt x="40" y="4"/>
                  </a:lnTo>
                  <a:lnTo>
                    <a:pt x="44" y="4"/>
                  </a:lnTo>
                  <a:lnTo>
                    <a:pt x="52" y="0"/>
                  </a:lnTo>
                  <a:lnTo>
                    <a:pt x="60" y="0"/>
                  </a:lnTo>
                  <a:lnTo>
                    <a:pt x="68" y="0"/>
                  </a:lnTo>
                  <a:lnTo>
                    <a:pt x="80" y="0"/>
                  </a:lnTo>
                  <a:lnTo>
                    <a:pt x="92" y="0"/>
                  </a:lnTo>
                  <a:lnTo>
                    <a:pt x="100" y="4"/>
                  </a:lnTo>
                  <a:lnTo>
                    <a:pt x="104" y="4"/>
                  </a:lnTo>
                  <a:lnTo>
                    <a:pt x="104" y="8"/>
                  </a:lnTo>
                  <a:lnTo>
                    <a:pt x="104" y="16"/>
                  </a:lnTo>
                  <a:lnTo>
                    <a:pt x="100" y="20"/>
                  </a:lnTo>
                  <a:lnTo>
                    <a:pt x="96" y="24"/>
                  </a:lnTo>
                  <a:lnTo>
                    <a:pt x="88" y="24"/>
                  </a:lnTo>
                  <a:lnTo>
                    <a:pt x="84" y="28"/>
                  </a:lnTo>
                  <a:lnTo>
                    <a:pt x="80" y="28"/>
                  </a:lnTo>
                  <a:lnTo>
                    <a:pt x="72" y="32"/>
                  </a:lnTo>
                  <a:lnTo>
                    <a:pt x="60" y="32"/>
                  </a:lnTo>
                  <a:lnTo>
                    <a:pt x="48" y="32"/>
                  </a:lnTo>
                  <a:lnTo>
                    <a:pt x="36" y="36"/>
                  </a:lnTo>
                  <a:lnTo>
                    <a:pt x="20" y="36"/>
                  </a:lnTo>
                  <a:lnTo>
                    <a:pt x="0" y="36"/>
                  </a:lnTo>
                  <a:lnTo>
                    <a:pt x="0" y="8"/>
                  </a:lnTo>
                  <a:lnTo>
                    <a:pt x="0" y="8"/>
                  </a:lnTo>
                </a:path>
              </a:pathLst>
            </a:custGeom>
            <a:noFill/>
            <a:ln w="19050">
              <a:solidFill>
                <a:srgbClr val="1F497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" name="Freeform 321">
              <a:extLst>
                <a:ext uri="{FF2B5EF4-FFF2-40B4-BE49-F238E27FC236}">
                  <a16:creationId xmlns:a16="http://schemas.microsoft.com/office/drawing/2014/main" id="{D4CE0D3C-AA97-42F8-A11D-9320A9B72291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4866" y="5283528"/>
              <a:ext cx="681080" cy="174826"/>
            </a:xfrm>
            <a:custGeom>
              <a:avLst/>
              <a:gdLst>
                <a:gd name="T0" fmla="*/ 88 w 188"/>
                <a:gd name="T1" fmla="*/ 16 h 36"/>
                <a:gd name="T2" fmla="*/ 116 w 188"/>
                <a:gd name="T3" fmla="*/ 12 h 36"/>
                <a:gd name="T4" fmla="*/ 132 w 188"/>
                <a:gd name="T5" fmla="*/ 8 h 36"/>
                <a:gd name="T6" fmla="*/ 144 w 188"/>
                <a:gd name="T7" fmla="*/ 8 h 36"/>
                <a:gd name="T8" fmla="*/ 156 w 188"/>
                <a:gd name="T9" fmla="*/ 4 h 36"/>
                <a:gd name="T10" fmla="*/ 168 w 188"/>
                <a:gd name="T11" fmla="*/ 4 h 36"/>
                <a:gd name="T12" fmla="*/ 176 w 188"/>
                <a:gd name="T13" fmla="*/ 0 h 36"/>
                <a:gd name="T14" fmla="*/ 188 w 188"/>
                <a:gd name="T15" fmla="*/ 0 h 36"/>
                <a:gd name="T16" fmla="*/ 188 w 188"/>
                <a:gd name="T17" fmla="*/ 8 h 36"/>
                <a:gd name="T18" fmla="*/ 168 w 188"/>
                <a:gd name="T19" fmla="*/ 12 h 36"/>
                <a:gd name="T20" fmla="*/ 152 w 188"/>
                <a:gd name="T21" fmla="*/ 16 h 36"/>
                <a:gd name="T22" fmla="*/ 136 w 188"/>
                <a:gd name="T23" fmla="*/ 20 h 36"/>
                <a:gd name="T24" fmla="*/ 120 w 188"/>
                <a:gd name="T25" fmla="*/ 24 h 36"/>
                <a:gd name="T26" fmla="*/ 104 w 188"/>
                <a:gd name="T27" fmla="*/ 24 h 36"/>
                <a:gd name="T28" fmla="*/ 92 w 188"/>
                <a:gd name="T29" fmla="*/ 28 h 36"/>
                <a:gd name="T30" fmla="*/ 80 w 188"/>
                <a:gd name="T31" fmla="*/ 28 h 36"/>
                <a:gd name="T32" fmla="*/ 72 w 188"/>
                <a:gd name="T33" fmla="*/ 32 h 36"/>
                <a:gd name="T34" fmla="*/ 64 w 188"/>
                <a:gd name="T35" fmla="*/ 32 h 36"/>
                <a:gd name="T36" fmla="*/ 56 w 188"/>
                <a:gd name="T37" fmla="*/ 32 h 36"/>
                <a:gd name="T38" fmla="*/ 48 w 188"/>
                <a:gd name="T39" fmla="*/ 36 h 36"/>
                <a:gd name="T40" fmla="*/ 44 w 188"/>
                <a:gd name="T41" fmla="*/ 36 h 36"/>
                <a:gd name="T42" fmla="*/ 36 w 188"/>
                <a:gd name="T43" fmla="*/ 36 h 36"/>
                <a:gd name="T44" fmla="*/ 36 w 188"/>
                <a:gd name="T45" fmla="*/ 36 h 36"/>
                <a:gd name="T46" fmla="*/ 32 w 188"/>
                <a:gd name="T47" fmla="*/ 36 h 36"/>
                <a:gd name="T48" fmla="*/ 32 w 188"/>
                <a:gd name="T49" fmla="*/ 36 h 36"/>
                <a:gd name="T50" fmla="*/ 28 w 188"/>
                <a:gd name="T51" fmla="*/ 36 h 36"/>
                <a:gd name="T52" fmla="*/ 24 w 188"/>
                <a:gd name="T53" fmla="*/ 36 h 36"/>
                <a:gd name="T54" fmla="*/ 20 w 188"/>
                <a:gd name="T55" fmla="*/ 36 h 36"/>
                <a:gd name="T56" fmla="*/ 16 w 188"/>
                <a:gd name="T57" fmla="*/ 36 h 36"/>
                <a:gd name="T58" fmla="*/ 0 w 188"/>
                <a:gd name="T59" fmla="*/ 28 h 36"/>
                <a:gd name="T60" fmla="*/ 4 w 188"/>
                <a:gd name="T61" fmla="*/ 28 h 36"/>
                <a:gd name="T62" fmla="*/ 12 w 188"/>
                <a:gd name="T63" fmla="*/ 28 h 36"/>
                <a:gd name="T64" fmla="*/ 20 w 188"/>
                <a:gd name="T65" fmla="*/ 28 h 36"/>
                <a:gd name="T66" fmla="*/ 28 w 188"/>
                <a:gd name="T67" fmla="*/ 24 h 36"/>
                <a:gd name="T68" fmla="*/ 40 w 188"/>
                <a:gd name="T69" fmla="*/ 24 h 36"/>
                <a:gd name="T70" fmla="*/ 56 w 188"/>
                <a:gd name="T71" fmla="*/ 20 h 36"/>
                <a:gd name="T72" fmla="*/ 68 w 188"/>
                <a:gd name="T73" fmla="*/ 20 h 36"/>
                <a:gd name="T74" fmla="*/ 88 w 188"/>
                <a:gd name="T75" fmla="*/ 16 h 36"/>
                <a:gd name="T76" fmla="*/ 88 w 188"/>
                <a:gd name="T77" fmla="*/ 1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8" h="36">
                  <a:moveTo>
                    <a:pt x="88" y="16"/>
                  </a:moveTo>
                  <a:lnTo>
                    <a:pt x="116" y="12"/>
                  </a:lnTo>
                  <a:lnTo>
                    <a:pt x="132" y="8"/>
                  </a:lnTo>
                  <a:lnTo>
                    <a:pt x="144" y="8"/>
                  </a:lnTo>
                  <a:lnTo>
                    <a:pt x="156" y="4"/>
                  </a:lnTo>
                  <a:lnTo>
                    <a:pt x="168" y="4"/>
                  </a:lnTo>
                  <a:lnTo>
                    <a:pt x="176" y="0"/>
                  </a:lnTo>
                  <a:lnTo>
                    <a:pt x="188" y="0"/>
                  </a:lnTo>
                  <a:lnTo>
                    <a:pt x="188" y="8"/>
                  </a:lnTo>
                  <a:lnTo>
                    <a:pt x="168" y="12"/>
                  </a:lnTo>
                  <a:lnTo>
                    <a:pt x="152" y="16"/>
                  </a:lnTo>
                  <a:lnTo>
                    <a:pt x="136" y="20"/>
                  </a:lnTo>
                  <a:lnTo>
                    <a:pt x="120" y="24"/>
                  </a:lnTo>
                  <a:lnTo>
                    <a:pt x="104" y="24"/>
                  </a:lnTo>
                  <a:lnTo>
                    <a:pt x="92" y="28"/>
                  </a:lnTo>
                  <a:lnTo>
                    <a:pt x="80" y="28"/>
                  </a:lnTo>
                  <a:lnTo>
                    <a:pt x="72" y="32"/>
                  </a:lnTo>
                  <a:lnTo>
                    <a:pt x="64" y="32"/>
                  </a:lnTo>
                  <a:lnTo>
                    <a:pt x="56" y="32"/>
                  </a:lnTo>
                  <a:lnTo>
                    <a:pt x="48" y="36"/>
                  </a:lnTo>
                  <a:lnTo>
                    <a:pt x="44" y="36"/>
                  </a:lnTo>
                  <a:lnTo>
                    <a:pt x="36" y="36"/>
                  </a:lnTo>
                  <a:lnTo>
                    <a:pt x="36" y="36"/>
                  </a:lnTo>
                  <a:lnTo>
                    <a:pt x="32" y="36"/>
                  </a:lnTo>
                  <a:lnTo>
                    <a:pt x="32" y="36"/>
                  </a:lnTo>
                  <a:lnTo>
                    <a:pt x="28" y="36"/>
                  </a:lnTo>
                  <a:lnTo>
                    <a:pt x="24" y="36"/>
                  </a:lnTo>
                  <a:lnTo>
                    <a:pt x="20" y="36"/>
                  </a:lnTo>
                  <a:lnTo>
                    <a:pt x="16" y="36"/>
                  </a:lnTo>
                  <a:lnTo>
                    <a:pt x="0" y="28"/>
                  </a:lnTo>
                  <a:lnTo>
                    <a:pt x="4" y="28"/>
                  </a:lnTo>
                  <a:lnTo>
                    <a:pt x="12" y="28"/>
                  </a:lnTo>
                  <a:lnTo>
                    <a:pt x="20" y="28"/>
                  </a:lnTo>
                  <a:lnTo>
                    <a:pt x="28" y="24"/>
                  </a:lnTo>
                  <a:lnTo>
                    <a:pt x="40" y="24"/>
                  </a:lnTo>
                  <a:lnTo>
                    <a:pt x="56" y="20"/>
                  </a:lnTo>
                  <a:lnTo>
                    <a:pt x="68" y="20"/>
                  </a:lnTo>
                  <a:lnTo>
                    <a:pt x="88" y="16"/>
                  </a:lnTo>
                  <a:lnTo>
                    <a:pt x="88" y="16"/>
                  </a:lnTo>
                </a:path>
              </a:pathLst>
            </a:custGeom>
            <a:noFill/>
            <a:ln w="19050">
              <a:solidFill>
                <a:srgbClr val="1F497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" name="Freeform 322">
              <a:extLst>
                <a:ext uri="{FF2B5EF4-FFF2-40B4-BE49-F238E27FC236}">
                  <a16:creationId xmlns:a16="http://schemas.microsoft.com/office/drawing/2014/main" id="{A9E50DCC-F728-4C0E-A67C-9EC4986C21D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9955" y="5283528"/>
              <a:ext cx="869463" cy="932406"/>
            </a:xfrm>
            <a:custGeom>
              <a:avLst/>
              <a:gdLst>
                <a:gd name="T0" fmla="*/ 240 w 240"/>
                <a:gd name="T1" fmla="*/ 4 h 192"/>
                <a:gd name="T2" fmla="*/ 220 w 240"/>
                <a:gd name="T3" fmla="*/ 32 h 192"/>
                <a:gd name="T4" fmla="*/ 200 w 240"/>
                <a:gd name="T5" fmla="*/ 60 h 192"/>
                <a:gd name="T6" fmla="*/ 180 w 240"/>
                <a:gd name="T7" fmla="*/ 84 h 192"/>
                <a:gd name="T8" fmla="*/ 160 w 240"/>
                <a:gd name="T9" fmla="*/ 104 h 192"/>
                <a:gd name="T10" fmla="*/ 136 w 240"/>
                <a:gd name="T11" fmla="*/ 124 h 192"/>
                <a:gd name="T12" fmla="*/ 112 w 240"/>
                <a:gd name="T13" fmla="*/ 144 h 192"/>
                <a:gd name="T14" fmla="*/ 88 w 240"/>
                <a:gd name="T15" fmla="*/ 156 h 192"/>
                <a:gd name="T16" fmla="*/ 64 w 240"/>
                <a:gd name="T17" fmla="*/ 172 h 192"/>
                <a:gd name="T18" fmla="*/ 48 w 240"/>
                <a:gd name="T19" fmla="*/ 176 h 192"/>
                <a:gd name="T20" fmla="*/ 40 w 240"/>
                <a:gd name="T21" fmla="*/ 184 h 192"/>
                <a:gd name="T22" fmla="*/ 28 w 240"/>
                <a:gd name="T23" fmla="*/ 188 h 192"/>
                <a:gd name="T24" fmla="*/ 20 w 240"/>
                <a:gd name="T25" fmla="*/ 192 h 192"/>
                <a:gd name="T26" fmla="*/ 12 w 240"/>
                <a:gd name="T27" fmla="*/ 192 h 192"/>
                <a:gd name="T28" fmla="*/ 8 w 240"/>
                <a:gd name="T29" fmla="*/ 192 h 192"/>
                <a:gd name="T30" fmla="*/ 4 w 240"/>
                <a:gd name="T31" fmla="*/ 192 h 192"/>
                <a:gd name="T32" fmla="*/ 0 w 240"/>
                <a:gd name="T33" fmla="*/ 192 h 192"/>
                <a:gd name="T34" fmla="*/ 0 w 240"/>
                <a:gd name="T35" fmla="*/ 192 h 192"/>
                <a:gd name="T36" fmla="*/ 0 w 240"/>
                <a:gd name="T37" fmla="*/ 188 h 192"/>
                <a:gd name="T38" fmla="*/ 0 w 240"/>
                <a:gd name="T39" fmla="*/ 184 h 192"/>
                <a:gd name="T40" fmla="*/ 0 w 240"/>
                <a:gd name="T41" fmla="*/ 180 h 192"/>
                <a:gd name="T42" fmla="*/ 4 w 240"/>
                <a:gd name="T43" fmla="*/ 180 h 192"/>
                <a:gd name="T44" fmla="*/ 8 w 240"/>
                <a:gd name="T45" fmla="*/ 176 h 192"/>
                <a:gd name="T46" fmla="*/ 16 w 240"/>
                <a:gd name="T47" fmla="*/ 168 h 192"/>
                <a:gd name="T48" fmla="*/ 20 w 240"/>
                <a:gd name="T49" fmla="*/ 164 h 192"/>
                <a:gd name="T50" fmla="*/ 36 w 240"/>
                <a:gd name="T51" fmla="*/ 156 h 192"/>
                <a:gd name="T52" fmla="*/ 52 w 240"/>
                <a:gd name="T53" fmla="*/ 144 h 192"/>
                <a:gd name="T54" fmla="*/ 68 w 240"/>
                <a:gd name="T55" fmla="*/ 132 h 192"/>
                <a:gd name="T56" fmla="*/ 84 w 240"/>
                <a:gd name="T57" fmla="*/ 120 h 192"/>
                <a:gd name="T58" fmla="*/ 92 w 240"/>
                <a:gd name="T59" fmla="*/ 112 h 192"/>
                <a:gd name="T60" fmla="*/ 104 w 240"/>
                <a:gd name="T61" fmla="*/ 100 h 192"/>
                <a:gd name="T62" fmla="*/ 116 w 240"/>
                <a:gd name="T63" fmla="*/ 88 h 192"/>
                <a:gd name="T64" fmla="*/ 128 w 240"/>
                <a:gd name="T65" fmla="*/ 76 h 192"/>
                <a:gd name="T66" fmla="*/ 140 w 240"/>
                <a:gd name="T67" fmla="*/ 60 h 192"/>
                <a:gd name="T68" fmla="*/ 156 w 240"/>
                <a:gd name="T69" fmla="*/ 40 h 192"/>
                <a:gd name="T70" fmla="*/ 172 w 240"/>
                <a:gd name="T71" fmla="*/ 20 h 192"/>
                <a:gd name="T72" fmla="*/ 192 w 240"/>
                <a:gd name="T73" fmla="*/ 0 h 192"/>
                <a:gd name="T74" fmla="*/ 240 w 240"/>
                <a:gd name="T75" fmla="*/ 4 h 192"/>
                <a:gd name="T76" fmla="*/ 240 w 240"/>
                <a:gd name="T77" fmla="*/ 4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40" h="192">
                  <a:moveTo>
                    <a:pt x="240" y="4"/>
                  </a:moveTo>
                  <a:lnTo>
                    <a:pt x="220" y="32"/>
                  </a:lnTo>
                  <a:lnTo>
                    <a:pt x="200" y="60"/>
                  </a:lnTo>
                  <a:lnTo>
                    <a:pt x="180" y="84"/>
                  </a:lnTo>
                  <a:lnTo>
                    <a:pt x="160" y="104"/>
                  </a:lnTo>
                  <a:lnTo>
                    <a:pt x="136" y="124"/>
                  </a:lnTo>
                  <a:lnTo>
                    <a:pt x="112" y="144"/>
                  </a:lnTo>
                  <a:lnTo>
                    <a:pt x="88" y="156"/>
                  </a:lnTo>
                  <a:lnTo>
                    <a:pt x="64" y="172"/>
                  </a:lnTo>
                  <a:lnTo>
                    <a:pt x="48" y="176"/>
                  </a:lnTo>
                  <a:lnTo>
                    <a:pt x="40" y="184"/>
                  </a:lnTo>
                  <a:lnTo>
                    <a:pt x="28" y="188"/>
                  </a:lnTo>
                  <a:lnTo>
                    <a:pt x="20" y="192"/>
                  </a:lnTo>
                  <a:lnTo>
                    <a:pt x="12" y="192"/>
                  </a:lnTo>
                  <a:lnTo>
                    <a:pt x="8" y="192"/>
                  </a:lnTo>
                  <a:lnTo>
                    <a:pt x="4" y="192"/>
                  </a:lnTo>
                  <a:lnTo>
                    <a:pt x="0" y="192"/>
                  </a:lnTo>
                  <a:lnTo>
                    <a:pt x="0" y="192"/>
                  </a:lnTo>
                  <a:lnTo>
                    <a:pt x="0" y="188"/>
                  </a:lnTo>
                  <a:lnTo>
                    <a:pt x="0" y="184"/>
                  </a:lnTo>
                  <a:lnTo>
                    <a:pt x="0" y="180"/>
                  </a:lnTo>
                  <a:lnTo>
                    <a:pt x="4" y="180"/>
                  </a:lnTo>
                  <a:lnTo>
                    <a:pt x="8" y="176"/>
                  </a:lnTo>
                  <a:lnTo>
                    <a:pt x="16" y="168"/>
                  </a:lnTo>
                  <a:lnTo>
                    <a:pt x="20" y="164"/>
                  </a:lnTo>
                  <a:lnTo>
                    <a:pt x="36" y="156"/>
                  </a:lnTo>
                  <a:lnTo>
                    <a:pt x="52" y="144"/>
                  </a:lnTo>
                  <a:lnTo>
                    <a:pt x="68" y="132"/>
                  </a:lnTo>
                  <a:lnTo>
                    <a:pt x="84" y="120"/>
                  </a:lnTo>
                  <a:lnTo>
                    <a:pt x="92" y="112"/>
                  </a:lnTo>
                  <a:lnTo>
                    <a:pt x="104" y="100"/>
                  </a:lnTo>
                  <a:lnTo>
                    <a:pt x="116" y="88"/>
                  </a:lnTo>
                  <a:lnTo>
                    <a:pt x="128" y="76"/>
                  </a:lnTo>
                  <a:lnTo>
                    <a:pt x="140" y="60"/>
                  </a:lnTo>
                  <a:lnTo>
                    <a:pt x="156" y="40"/>
                  </a:lnTo>
                  <a:lnTo>
                    <a:pt x="172" y="20"/>
                  </a:lnTo>
                  <a:lnTo>
                    <a:pt x="192" y="0"/>
                  </a:lnTo>
                  <a:lnTo>
                    <a:pt x="240" y="4"/>
                  </a:lnTo>
                  <a:lnTo>
                    <a:pt x="240" y="4"/>
                  </a:lnTo>
                </a:path>
              </a:pathLst>
            </a:custGeom>
            <a:noFill/>
            <a:ln w="19050">
              <a:solidFill>
                <a:srgbClr val="1F497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" name="Freeform 323">
              <a:extLst>
                <a:ext uri="{FF2B5EF4-FFF2-40B4-BE49-F238E27FC236}">
                  <a16:creationId xmlns:a16="http://schemas.microsoft.com/office/drawing/2014/main" id="{888E02BF-19B7-44CE-B329-6C4B3C3A33E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8401" y="4856175"/>
              <a:ext cx="1101320" cy="291377"/>
            </a:xfrm>
            <a:custGeom>
              <a:avLst/>
              <a:gdLst>
                <a:gd name="T0" fmla="*/ 0 w 304"/>
                <a:gd name="T1" fmla="*/ 36 h 60"/>
                <a:gd name="T2" fmla="*/ 28 w 304"/>
                <a:gd name="T3" fmla="*/ 32 h 60"/>
                <a:gd name="T4" fmla="*/ 52 w 304"/>
                <a:gd name="T5" fmla="*/ 28 h 60"/>
                <a:gd name="T6" fmla="*/ 76 w 304"/>
                <a:gd name="T7" fmla="*/ 24 h 60"/>
                <a:gd name="T8" fmla="*/ 96 w 304"/>
                <a:gd name="T9" fmla="*/ 20 h 60"/>
                <a:gd name="T10" fmla="*/ 116 w 304"/>
                <a:gd name="T11" fmla="*/ 16 h 60"/>
                <a:gd name="T12" fmla="*/ 136 w 304"/>
                <a:gd name="T13" fmla="*/ 12 h 60"/>
                <a:gd name="T14" fmla="*/ 152 w 304"/>
                <a:gd name="T15" fmla="*/ 12 h 60"/>
                <a:gd name="T16" fmla="*/ 168 w 304"/>
                <a:gd name="T17" fmla="*/ 8 h 60"/>
                <a:gd name="T18" fmla="*/ 184 w 304"/>
                <a:gd name="T19" fmla="*/ 4 h 60"/>
                <a:gd name="T20" fmla="*/ 196 w 304"/>
                <a:gd name="T21" fmla="*/ 4 h 60"/>
                <a:gd name="T22" fmla="*/ 204 w 304"/>
                <a:gd name="T23" fmla="*/ 4 h 60"/>
                <a:gd name="T24" fmla="*/ 216 w 304"/>
                <a:gd name="T25" fmla="*/ 0 h 60"/>
                <a:gd name="T26" fmla="*/ 224 w 304"/>
                <a:gd name="T27" fmla="*/ 0 h 60"/>
                <a:gd name="T28" fmla="*/ 232 w 304"/>
                <a:gd name="T29" fmla="*/ 0 h 60"/>
                <a:gd name="T30" fmla="*/ 236 w 304"/>
                <a:gd name="T31" fmla="*/ 0 h 60"/>
                <a:gd name="T32" fmla="*/ 240 w 304"/>
                <a:gd name="T33" fmla="*/ 0 h 60"/>
                <a:gd name="T34" fmla="*/ 248 w 304"/>
                <a:gd name="T35" fmla="*/ 0 h 60"/>
                <a:gd name="T36" fmla="*/ 260 w 304"/>
                <a:gd name="T37" fmla="*/ 0 h 60"/>
                <a:gd name="T38" fmla="*/ 272 w 304"/>
                <a:gd name="T39" fmla="*/ 4 h 60"/>
                <a:gd name="T40" fmla="*/ 284 w 304"/>
                <a:gd name="T41" fmla="*/ 8 h 60"/>
                <a:gd name="T42" fmla="*/ 292 w 304"/>
                <a:gd name="T43" fmla="*/ 12 h 60"/>
                <a:gd name="T44" fmla="*/ 300 w 304"/>
                <a:gd name="T45" fmla="*/ 16 h 60"/>
                <a:gd name="T46" fmla="*/ 300 w 304"/>
                <a:gd name="T47" fmla="*/ 20 h 60"/>
                <a:gd name="T48" fmla="*/ 304 w 304"/>
                <a:gd name="T49" fmla="*/ 24 h 60"/>
                <a:gd name="T50" fmla="*/ 304 w 304"/>
                <a:gd name="T51" fmla="*/ 28 h 60"/>
                <a:gd name="T52" fmla="*/ 300 w 304"/>
                <a:gd name="T53" fmla="*/ 32 h 60"/>
                <a:gd name="T54" fmla="*/ 296 w 304"/>
                <a:gd name="T55" fmla="*/ 32 h 60"/>
                <a:gd name="T56" fmla="*/ 288 w 304"/>
                <a:gd name="T57" fmla="*/ 36 h 60"/>
                <a:gd name="T58" fmla="*/ 272 w 304"/>
                <a:gd name="T59" fmla="*/ 40 h 60"/>
                <a:gd name="T60" fmla="*/ 264 w 304"/>
                <a:gd name="T61" fmla="*/ 40 h 60"/>
                <a:gd name="T62" fmla="*/ 256 w 304"/>
                <a:gd name="T63" fmla="*/ 40 h 60"/>
                <a:gd name="T64" fmla="*/ 248 w 304"/>
                <a:gd name="T65" fmla="*/ 40 h 60"/>
                <a:gd name="T66" fmla="*/ 236 w 304"/>
                <a:gd name="T67" fmla="*/ 40 h 60"/>
                <a:gd name="T68" fmla="*/ 224 w 304"/>
                <a:gd name="T69" fmla="*/ 40 h 60"/>
                <a:gd name="T70" fmla="*/ 212 w 304"/>
                <a:gd name="T71" fmla="*/ 44 h 60"/>
                <a:gd name="T72" fmla="*/ 196 w 304"/>
                <a:gd name="T73" fmla="*/ 44 h 60"/>
                <a:gd name="T74" fmla="*/ 180 w 304"/>
                <a:gd name="T75" fmla="*/ 48 h 60"/>
                <a:gd name="T76" fmla="*/ 168 w 304"/>
                <a:gd name="T77" fmla="*/ 48 h 60"/>
                <a:gd name="T78" fmla="*/ 156 w 304"/>
                <a:gd name="T79" fmla="*/ 48 h 60"/>
                <a:gd name="T80" fmla="*/ 144 w 304"/>
                <a:gd name="T81" fmla="*/ 52 h 60"/>
                <a:gd name="T82" fmla="*/ 132 w 304"/>
                <a:gd name="T83" fmla="*/ 52 h 60"/>
                <a:gd name="T84" fmla="*/ 116 w 304"/>
                <a:gd name="T85" fmla="*/ 52 h 60"/>
                <a:gd name="T86" fmla="*/ 104 w 304"/>
                <a:gd name="T87" fmla="*/ 56 h 60"/>
                <a:gd name="T88" fmla="*/ 92 w 304"/>
                <a:gd name="T89" fmla="*/ 56 h 60"/>
                <a:gd name="T90" fmla="*/ 84 w 304"/>
                <a:gd name="T91" fmla="*/ 56 h 60"/>
                <a:gd name="T92" fmla="*/ 72 w 304"/>
                <a:gd name="T93" fmla="*/ 56 h 60"/>
                <a:gd name="T94" fmla="*/ 64 w 304"/>
                <a:gd name="T95" fmla="*/ 60 h 60"/>
                <a:gd name="T96" fmla="*/ 56 w 304"/>
                <a:gd name="T97" fmla="*/ 60 h 60"/>
                <a:gd name="T98" fmla="*/ 52 w 304"/>
                <a:gd name="T99" fmla="*/ 60 h 60"/>
                <a:gd name="T100" fmla="*/ 40 w 304"/>
                <a:gd name="T101" fmla="*/ 56 h 60"/>
                <a:gd name="T102" fmla="*/ 28 w 304"/>
                <a:gd name="T103" fmla="*/ 52 h 60"/>
                <a:gd name="T104" fmla="*/ 16 w 304"/>
                <a:gd name="T105" fmla="*/ 48 h 60"/>
                <a:gd name="T106" fmla="*/ 0 w 304"/>
                <a:gd name="T107" fmla="*/ 36 h 60"/>
                <a:gd name="T108" fmla="*/ 0 w 304"/>
                <a:gd name="T109" fmla="*/ 36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04" h="60">
                  <a:moveTo>
                    <a:pt x="0" y="36"/>
                  </a:moveTo>
                  <a:lnTo>
                    <a:pt x="28" y="32"/>
                  </a:lnTo>
                  <a:lnTo>
                    <a:pt x="52" y="28"/>
                  </a:lnTo>
                  <a:lnTo>
                    <a:pt x="76" y="24"/>
                  </a:lnTo>
                  <a:lnTo>
                    <a:pt x="96" y="20"/>
                  </a:lnTo>
                  <a:lnTo>
                    <a:pt x="116" y="16"/>
                  </a:lnTo>
                  <a:lnTo>
                    <a:pt x="136" y="12"/>
                  </a:lnTo>
                  <a:lnTo>
                    <a:pt x="152" y="12"/>
                  </a:lnTo>
                  <a:lnTo>
                    <a:pt x="168" y="8"/>
                  </a:lnTo>
                  <a:lnTo>
                    <a:pt x="184" y="4"/>
                  </a:lnTo>
                  <a:lnTo>
                    <a:pt x="196" y="4"/>
                  </a:lnTo>
                  <a:lnTo>
                    <a:pt x="204" y="4"/>
                  </a:lnTo>
                  <a:lnTo>
                    <a:pt x="216" y="0"/>
                  </a:lnTo>
                  <a:lnTo>
                    <a:pt x="224" y="0"/>
                  </a:lnTo>
                  <a:lnTo>
                    <a:pt x="232" y="0"/>
                  </a:lnTo>
                  <a:lnTo>
                    <a:pt x="236" y="0"/>
                  </a:lnTo>
                  <a:lnTo>
                    <a:pt x="240" y="0"/>
                  </a:lnTo>
                  <a:lnTo>
                    <a:pt x="248" y="0"/>
                  </a:lnTo>
                  <a:lnTo>
                    <a:pt x="260" y="0"/>
                  </a:lnTo>
                  <a:lnTo>
                    <a:pt x="272" y="4"/>
                  </a:lnTo>
                  <a:lnTo>
                    <a:pt x="284" y="8"/>
                  </a:lnTo>
                  <a:lnTo>
                    <a:pt x="292" y="12"/>
                  </a:lnTo>
                  <a:lnTo>
                    <a:pt x="300" y="16"/>
                  </a:lnTo>
                  <a:lnTo>
                    <a:pt x="300" y="20"/>
                  </a:lnTo>
                  <a:lnTo>
                    <a:pt x="304" y="24"/>
                  </a:lnTo>
                  <a:lnTo>
                    <a:pt x="304" y="28"/>
                  </a:lnTo>
                  <a:lnTo>
                    <a:pt x="300" y="32"/>
                  </a:lnTo>
                  <a:lnTo>
                    <a:pt x="296" y="32"/>
                  </a:lnTo>
                  <a:lnTo>
                    <a:pt x="288" y="36"/>
                  </a:lnTo>
                  <a:lnTo>
                    <a:pt x="272" y="40"/>
                  </a:lnTo>
                  <a:lnTo>
                    <a:pt x="264" y="40"/>
                  </a:lnTo>
                  <a:lnTo>
                    <a:pt x="256" y="40"/>
                  </a:lnTo>
                  <a:lnTo>
                    <a:pt x="248" y="40"/>
                  </a:lnTo>
                  <a:lnTo>
                    <a:pt x="236" y="40"/>
                  </a:lnTo>
                  <a:lnTo>
                    <a:pt x="224" y="40"/>
                  </a:lnTo>
                  <a:lnTo>
                    <a:pt x="212" y="44"/>
                  </a:lnTo>
                  <a:lnTo>
                    <a:pt x="196" y="44"/>
                  </a:lnTo>
                  <a:lnTo>
                    <a:pt x="180" y="48"/>
                  </a:lnTo>
                  <a:lnTo>
                    <a:pt x="168" y="48"/>
                  </a:lnTo>
                  <a:lnTo>
                    <a:pt x="156" y="48"/>
                  </a:lnTo>
                  <a:lnTo>
                    <a:pt x="144" y="52"/>
                  </a:lnTo>
                  <a:lnTo>
                    <a:pt x="132" y="52"/>
                  </a:lnTo>
                  <a:lnTo>
                    <a:pt x="116" y="52"/>
                  </a:lnTo>
                  <a:lnTo>
                    <a:pt x="104" y="56"/>
                  </a:lnTo>
                  <a:lnTo>
                    <a:pt x="92" y="56"/>
                  </a:lnTo>
                  <a:lnTo>
                    <a:pt x="84" y="56"/>
                  </a:lnTo>
                  <a:lnTo>
                    <a:pt x="72" y="56"/>
                  </a:lnTo>
                  <a:lnTo>
                    <a:pt x="64" y="60"/>
                  </a:lnTo>
                  <a:lnTo>
                    <a:pt x="56" y="60"/>
                  </a:lnTo>
                  <a:lnTo>
                    <a:pt x="52" y="60"/>
                  </a:lnTo>
                  <a:lnTo>
                    <a:pt x="40" y="56"/>
                  </a:lnTo>
                  <a:lnTo>
                    <a:pt x="28" y="52"/>
                  </a:lnTo>
                  <a:lnTo>
                    <a:pt x="16" y="48"/>
                  </a:lnTo>
                  <a:lnTo>
                    <a:pt x="0" y="36"/>
                  </a:lnTo>
                  <a:lnTo>
                    <a:pt x="0" y="36"/>
                  </a:lnTo>
                </a:path>
              </a:pathLst>
            </a:custGeom>
            <a:noFill/>
            <a:ln w="19050">
              <a:solidFill>
                <a:srgbClr val="1F497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" name="Freeform 324">
              <a:extLst>
                <a:ext uri="{FF2B5EF4-FFF2-40B4-BE49-F238E27FC236}">
                  <a16:creationId xmlns:a16="http://schemas.microsoft.com/office/drawing/2014/main" id="{D6BD27F7-23D8-4397-98AB-CB54926BC27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4749" y="4079170"/>
              <a:ext cx="463714" cy="2408716"/>
            </a:xfrm>
            <a:custGeom>
              <a:avLst/>
              <a:gdLst>
                <a:gd name="T0" fmla="*/ 12 w 128"/>
                <a:gd name="T1" fmla="*/ 436 h 496"/>
                <a:gd name="T2" fmla="*/ 4 w 128"/>
                <a:gd name="T3" fmla="*/ 424 h 496"/>
                <a:gd name="T4" fmla="*/ 0 w 128"/>
                <a:gd name="T5" fmla="*/ 416 h 496"/>
                <a:gd name="T6" fmla="*/ 0 w 128"/>
                <a:gd name="T7" fmla="*/ 412 h 496"/>
                <a:gd name="T8" fmla="*/ 4 w 128"/>
                <a:gd name="T9" fmla="*/ 408 h 496"/>
                <a:gd name="T10" fmla="*/ 24 w 128"/>
                <a:gd name="T11" fmla="*/ 408 h 496"/>
                <a:gd name="T12" fmla="*/ 48 w 128"/>
                <a:gd name="T13" fmla="*/ 416 h 496"/>
                <a:gd name="T14" fmla="*/ 64 w 128"/>
                <a:gd name="T15" fmla="*/ 420 h 496"/>
                <a:gd name="T16" fmla="*/ 68 w 128"/>
                <a:gd name="T17" fmla="*/ 420 h 496"/>
                <a:gd name="T18" fmla="*/ 72 w 128"/>
                <a:gd name="T19" fmla="*/ 412 h 496"/>
                <a:gd name="T20" fmla="*/ 72 w 128"/>
                <a:gd name="T21" fmla="*/ 400 h 496"/>
                <a:gd name="T22" fmla="*/ 72 w 128"/>
                <a:gd name="T23" fmla="*/ 380 h 496"/>
                <a:gd name="T24" fmla="*/ 72 w 128"/>
                <a:gd name="T25" fmla="*/ 352 h 496"/>
                <a:gd name="T26" fmla="*/ 72 w 128"/>
                <a:gd name="T27" fmla="*/ 316 h 496"/>
                <a:gd name="T28" fmla="*/ 72 w 128"/>
                <a:gd name="T29" fmla="*/ 276 h 496"/>
                <a:gd name="T30" fmla="*/ 68 w 128"/>
                <a:gd name="T31" fmla="*/ 224 h 496"/>
                <a:gd name="T32" fmla="*/ 68 w 128"/>
                <a:gd name="T33" fmla="*/ 164 h 496"/>
                <a:gd name="T34" fmla="*/ 64 w 128"/>
                <a:gd name="T35" fmla="*/ 116 h 496"/>
                <a:gd name="T36" fmla="*/ 64 w 128"/>
                <a:gd name="T37" fmla="*/ 80 h 496"/>
                <a:gd name="T38" fmla="*/ 64 w 128"/>
                <a:gd name="T39" fmla="*/ 56 h 496"/>
                <a:gd name="T40" fmla="*/ 60 w 128"/>
                <a:gd name="T41" fmla="*/ 44 h 496"/>
                <a:gd name="T42" fmla="*/ 56 w 128"/>
                <a:gd name="T43" fmla="*/ 28 h 496"/>
                <a:gd name="T44" fmla="*/ 48 w 128"/>
                <a:gd name="T45" fmla="*/ 20 h 496"/>
                <a:gd name="T46" fmla="*/ 48 w 128"/>
                <a:gd name="T47" fmla="*/ 12 h 496"/>
                <a:gd name="T48" fmla="*/ 52 w 128"/>
                <a:gd name="T49" fmla="*/ 4 h 496"/>
                <a:gd name="T50" fmla="*/ 64 w 128"/>
                <a:gd name="T51" fmla="*/ 0 h 496"/>
                <a:gd name="T52" fmla="*/ 88 w 128"/>
                <a:gd name="T53" fmla="*/ 8 h 496"/>
                <a:gd name="T54" fmla="*/ 108 w 128"/>
                <a:gd name="T55" fmla="*/ 16 h 496"/>
                <a:gd name="T56" fmla="*/ 120 w 128"/>
                <a:gd name="T57" fmla="*/ 24 h 496"/>
                <a:gd name="T58" fmla="*/ 128 w 128"/>
                <a:gd name="T59" fmla="*/ 32 h 496"/>
                <a:gd name="T60" fmla="*/ 124 w 128"/>
                <a:gd name="T61" fmla="*/ 44 h 496"/>
                <a:gd name="T62" fmla="*/ 120 w 128"/>
                <a:gd name="T63" fmla="*/ 60 h 496"/>
                <a:gd name="T64" fmla="*/ 116 w 128"/>
                <a:gd name="T65" fmla="*/ 76 h 496"/>
                <a:gd name="T66" fmla="*/ 116 w 128"/>
                <a:gd name="T67" fmla="*/ 104 h 496"/>
                <a:gd name="T68" fmla="*/ 116 w 128"/>
                <a:gd name="T69" fmla="*/ 144 h 496"/>
                <a:gd name="T70" fmla="*/ 116 w 128"/>
                <a:gd name="T71" fmla="*/ 216 h 496"/>
                <a:gd name="T72" fmla="*/ 120 w 128"/>
                <a:gd name="T73" fmla="*/ 312 h 496"/>
                <a:gd name="T74" fmla="*/ 124 w 128"/>
                <a:gd name="T75" fmla="*/ 376 h 496"/>
                <a:gd name="T76" fmla="*/ 124 w 128"/>
                <a:gd name="T77" fmla="*/ 412 h 496"/>
                <a:gd name="T78" fmla="*/ 120 w 128"/>
                <a:gd name="T79" fmla="*/ 440 h 496"/>
                <a:gd name="T80" fmla="*/ 112 w 128"/>
                <a:gd name="T81" fmla="*/ 464 h 496"/>
                <a:gd name="T82" fmla="*/ 100 w 128"/>
                <a:gd name="T83" fmla="*/ 484 h 496"/>
                <a:gd name="T84" fmla="*/ 80 w 128"/>
                <a:gd name="T85" fmla="*/ 496 h 496"/>
                <a:gd name="T86" fmla="*/ 60 w 128"/>
                <a:gd name="T87" fmla="*/ 496 h 496"/>
                <a:gd name="T88" fmla="*/ 52 w 128"/>
                <a:gd name="T89" fmla="*/ 488 h 496"/>
                <a:gd name="T90" fmla="*/ 48 w 128"/>
                <a:gd name="T91" fmla="*/ 472 h 496"/>
                <a:gd name="T92" fmla="*/ 32 w 128"/>
                <a:gd name="T93" fmla="*/ 452 h 496"/>
                <a:gd name="T94" fmla="*/ 20 w 128"/>
                <a:gd name="T95" fmla="*/ 440 h 4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28" h="496">
                  <a:moveTo>
                    <a:pt x="20" y="440"/>
                  </a:moveTo>
                  <a:lnTo>
                    <a:pt x="12" y="436"/>
                  </a:lnTo>
                  <a:lnTo>
                    <a:pt x="8" y="428"/>
                  </a:lnTo>
                  <a:lnTo>
                    <a:pt x="4" y="424"/>
                  </a:lnTo>
                  <a:lnTo>
                    <a:pt x="0" y="420"/>
                  </a:lnTo>
                  <a:lnTo>
                    <a:pt x="0" y="416"/>
                  </a:lnTo>
                  <a:lnTo>
                    <a:pt x="0" y="416"/>
                  </a:lnTo>
                  <a:lnTo>
                    <a:pt x="0" y="412"/>
                  </a:lnTo>
                  <a:lnTo>
                    <a:pt x="0" y="412"/>
                  </a:lnTo>
                  <a:lnTo>
                    <a:pt x="4" y="408"/>
                  </a:lnTo>
                  <a:lnTo>
                    <a:pt x="12" y="408"/>
                  </a:lnTo>
                  <a:lnTo>
                    <a:pt x="24" y="408"/>
                  </a:lnTo>
                  <a:lnTo>
                    <a:pt x="36" y="412"/>
                  </a:lnTo>
                  <a:lnTo>
                    <a:pt x="48" y="416"/>
                  </a:lnTo>
                  <a:lnTo>
                    <a:pt x="56" y="420"/>
                  </a:lnTo>
                  <a:lnTo>
                    <a:pt x="64" y="420"/>
                  </a:lnTo>
                  <a:lnTo>
                    <a:pt x="68" y="420"/>
                  </a:lnTo>
                  <a:lnTo>
                    <a:pt x="68" y="420"/>
                  </a:lnTo>
                  <a:lnTo>
                    <a:pt x="68" y="416"/>
                  </a:lnTo>
                  <a:lnTo>
                    <a:pt x="72" y="412"/>
                  </a:lnTo>
                  <a:lnTo>
                    <a:pt x="72" y="404"/>
                  </a:lnTo>
                  <a:lnTo>
                    <a:pt x="72" y="400"/>
                  </a:lnTo>
                  <a:lnTo>
                    <a:pt x="72" y="388"/>
                  </a:lnTo>
                  <a:lnTo>
                    <a:pt x="72" y="380"/>
                  </a:lnTo>
                  <a:lnTo>
                    <a:pt x="72" y="368"/>
                  </a:lnTo>
                  <a:lnTo>
                    <a:pt x="72" y="352"/>
                  </a:lnTo>
                  <a:lnTo>
                    <a:pt x="72" y="336"/>
                  </a:lnTo>
                  <a:lnTo>
                    <a:pt x="72" y="316"/>
                  </a:lnTo>
                  <a:lnTo>
                    <a:pt x="72" y="296"/>
                  </a:lnTo>
                  <a:lnTo>
                    <a:pt x="72" y="276"/>
                  </a:lnTo>
                  <a:lnTo>
                    <a:pt x="68" y="248"/>
                  </a:lnTo>
                  <a:lnTo>
                    <a:pt x="68" y="224"/>
                  </a:lnTo>
                  <a:lnTo>
                    <a:pt x="68" y="192"/>
                  </a:lnTo>
                  <a:lnTo>
                    <a:pt x="68" y="164"/>
                  </a:lnTo>
                  <a:lnTo>
                    <a:pt x="68" y="140"/>
                  </a:lnTo>
                  <a:lnTo>
                    <a:pt x="64" y="116"/>
                  </a:lnTo>
                  <a:lnTo>
                    <a:pt x="64" y="96"/>
                  </a:lnTo>
                  <a:lnTo>
                    <a:pt x="64" y="80"/>
                  </a:lnTo>
                  <a:lnTo>
                    <a:pt x="64" y="68"/>
                  </a:lnTo>
                  <a:lnTo>
                    <a:pt x="64" y="56"/>
                  </a:lnTo>
                  <a:lnTo>
                    <a:pt x="64" y="52"/>
                  </a:lnTo>
                  <a:lnTo>
                    <a:pt x="60" y="44"/>
                  </a:lnTo>
                  <a:lnTo>
                    <a:pt x="56" y="36"/>
                  </a:lnTo>
                  <a:lnTo>
                    <a:pt x="56" y="28"/>
                  </a:lnTo>
                  <a:lnTo>
                    <a:pt x="52" y="24"/>
                  </a:lnTo>
                  <a:lnTo>
                    <a:pt x="48" y="20"/>
                  </a:lnTo>
                  <a:lnTo>
                    <a:pt x="48" y="16"/>
                  </a:lnTo>
                  <a:lnTo>
                    <a:pt x="48" y="12"/>
                  </a:lnTo>
                  <a:lnTo>
                    <a:pt x="48" y="8"/>
                  </a:lnTo>
                  <a:lnTo>
                    <a:pt x="52" y="4"/>
                  </a:lnTo>
                  <a:lnTo>
                    <a:pt x="56" y="0"/>
                  </a:lnTo>
                  <a:lnTo>
                    <a:pt x="64" y="0"/>
                  </a:lnTo>
                  <a:lnTo>
                    <a:pt x="76" y="4"/>
                  </a:lnTo>
                  <a:lnTo>
                    <a:pt x="88" y="8"/>
                  </a:lnTo>
                  <a:lnTo>
                    <a:pt x="100" y="12"/>
                  </a:lnTo>
                  <a:lnTo>
                    <a:pt x="108" y="16"/>
                  </a:lnTo>
                  <a:lnTo>
                    <a:pt x="116" y="20"/>
                  </a:lnTo>
                  <a:lnTo>
                    <a:pt x="120" y="24"/>
                  </a:lnTo>
                  <a:lnTo>
                    <a:pt x="124" y="28"/>
                  </a:lnTo>
                  <a:lnTo>
                    <a:pt x="128" y="32"/>
                  </a:lnTo>
                  <a:lnTo>
                    <a:pt x="128" y="36"/>
                  </a:lnTo>
                  <a:lnTo>
                    <a:pt x="124" y="44"/>
                  </a:lnTo>
                  <a:lnTo>
                    <a:pt x="120" y="56"/>
                  </a:lnTo>
                  <a:lnTo>
                    <a:pt x="120" y="60"/>
                  </a:lnTo>
                  <a:lnTo>
                    <a:pt x="120" y="68"/>
                  </a:lnTo>
                  <a:lnTo>
                    <a:pt x="116" y="76"/>
                  </a:lnTo>
                  <a:lnTo>
                    <a:pt x="116" y="88"/>
                  </a:lnTo>
                  <a:lnTo>
                    <a:pt x="116" y="104"/>
                  </a:lnTo>
                  <a:lnTo>
                    <a:pt x="116" y="124"/>
                  </a:lnTo>
                  <a:lnTo>
                    <a:pt x="116" y="144"/>
                  </a:lnTo>
                  <a:lnTo>
                    <a:pt x="116" y="168"/>
                  </a:lnTo>
                  <a:lnTo>
                    <a:pt x="116" y="216"/>
                  </a:lnTo>
                  <a:lnTo>
                    <a:pt x="116" y="264"/>
                  </a:lnTo>
                  <a:lnTo>
                    <a:pt x="120" y="312"/>
                  </a:lnTo>
                  <a:lnTo>
                    <a:pt x="124" y="356"/>
                  </a:lnTo>
                  <a:lnTo>
                    <a:pt x="124" y="376"/>
                  </a:lnTo>
                  <a:lnTo>
                    <a:pt x="124" y="396"/>
                  </a:lnTo>
                  <a:lnTo>
                    <a:pt x="124" y="412"/>
                  </a:lnTo>
                  <a:lnTo>
                    <a:pt x="124" y="428"/>
                  </a:lnTo>
                  <a:lnTo>
                    <a:pt x="120" y="440"/>
                  </a:lnTo>
                  <a:lnTo>
                    <a:pt x="116" y="452"/>
                  </a:lnTo>
                  <a:lnTo>
                    <a:pt x="112" y="464"/>
                  </a:lnTo>
                  <a:lnTo>
                    <a:pt x="108" y="468"/>
                  </a:lnTo>
                  <a:lnTo>
                    <a:pt x="100" y="484"/>
                  </a:lnTo>
                  <a:lnTo>
                    <a:pt x="88" y="492"/>
                  </a:lnTo>
                  <a:lnTo>
                    <a:pt x="80" y="496"/>
                  </a:lnTo>
                  <a:lnTo>
                    <a:pt x="72" y="496"/>
                  </a:lnTo>
                  <a:lnTo>
                    <a:pt x="60" y="496"/>
                  </a:lnTo>
                  <a:lnTo>
                    <a:pt x="56" y="492"/>
                  </a:lnTo>
                  <a:lnTo>
                    <a:pt x="52" y="488"/>
                  </a:lnTo>
                  <a:lnTo>
                    <a:pt x="52" y="480"/>
                  </a:lnTo>
                  <a:lnTo>
                    <a:pt x="48" y="472"/>
                  </a:lnTo>
                  <a:lnTo>
                    <a:pt x="40" y="460"/>
                  </a:lnTo>
                  <a:lnTo>
                    <a:pt x="32" y="452"/>
                  </a:lnTo>
                  <a:lnTo>
                    <a:pt x="24" y="444"/>
                  </a:lnTo>
                  <a:lnTo>
                    <a:pt x="20" y="440"/>
                  </a:lnTo>
                  <a:lnTo>
                    <a:pt x="20" y="440"/>
                  </a:lnTo>
                </a:path>
              </a:pathLst>
            </a:custGeom>
            <a:noFill/>
            <a:ln w="19050">
              <a:solidFill>
                <a:srgbClr val="1F497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" name="Freeform 325">
              <a:extLst>
                <a:ext uri="{FF2B5EF4-FFF2-40B4-BE49-F238E27FC236}">
                  <a16:creationId xmlns:a16="http://schemas.microsoft.com/office/drawing/2014/main" id="{8744D908-B231-4BE6-AE02-3C9B75278B9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5347" y="5302953"/>
              <a:ext cx="318803" cy="369077"/>
            </a:xfrm>
            <a:custGeom>
              <a:avLst/>
              <a:gdLst>
                <a:gd name="T0" fmla="*/ 68 w 88"/>
                <a:gd name="T1" fmla="*/ 76 h 76"/>
                <a:gd name="T2" fmla="*/ 64 w 88"/>
                <a:gd name="T3" fmla="*/ 72 h 76"/>
                <a:gd name="T4" fmla="*/ 56 w 88"/>
                <a:gd name="T5" fmla="*/ 68 h 76"/>
                <a:gd name="T6" fmla="*/ 44 w 88"/>
                <a:gd name="T7" fmla="*/ 60 h 76"/>
                <a:gd name="T8" fmla="*/ 32 w 88"/>
                <a:gd name="T9" fmla="*/ 48 h 76"/>
                <a:gd name="T10" fmla="*/ 16 w 88"/>
                <a:gd name="T11" fmla="*/ 36 h 76"/>
                <a:gd name="T12" fmla="*/ 8 w 88"/>
                <a:gd name="T13" fmla="*/ 24 h 76"/>
                <a:gd name="T14" fmla="*/ 4 w 88"/>
                <a:gd name="T15" fmla="*/ 16 h 76"/>
                <a:gd name="T16" fmla="*/ 0 w 88"/>
                <a:gd name="T17" fmla="*/ 12 h 76"/>
                <a:gd name="T18" fmla="*/ 0 w 88"/>
                <a:gd name="T19" fmla="*/ 8 h 76"/>
                <a:gd name="T20" fmla="*/ 0 w 88"/>
                <a:gd name="T21" fmla="*/ 0 h 76"/>
                <a:gd name="T22" fmla="*/ 12 w 88"/>
                <a:gd name="T23" fmla="*/ 4 h 76"/>
                <a:gd name="T24" fmla="*/ 28 w 88"/>
                <a:gd name="T25" fmla="*/ 8 h 76"/>
                <a:gd name="T26" fmla="*/ 36 w 88"/>
                <a:gd name="T27" fmla="*/ 8 h 76"/>
                <a:gd name="T28" fmla="*/ 48 w 88"/>
                <a:gd name="T29" fmla="*/ 12 h 76"/>
                <a:gd name="T30" fmla="*/ 56 w 88"/>
                <a:gd name="T31" fmla="*/ 16 h 76"/>
                <a:gd name="T32" fmla="*/ 64 w 88"/>
                <a:gd name="T33" fmla="*/ 16 h 76"/>
                <a:gd name="T34" fmla="*/ 72 w 88"/>
                <a:gd name="T35" fmla="*/ 20 h 76"/>
                <a:gd name="T36" fmla="*/ 76 w 88"/>
                <a:gd name="T37" fmla="*/ 24 h 76"/>
                <a:gd name="T38" fmla="*/ 84 w 88"/>
                <a:gd name="T39" fmla="*/ 32 h 76"/>
                <a:gd name="T40" fmla="*/ 88 w 88"/>
                <a:gd name="T41" fmla="*/ 40 h 76"/>
                <a:gd name="T42" fmla="*/ 88 w 88"/>
                <a:gd name="T43" fmla="*/ 48 h 76"/>
                <a:gd name="T44" fmla="*/ 84 w 88"/>
                <a:gd name="T45" fmla="*/ 56 h 76"/>
                <a:gd name="T46" fmla="*/ 80 w 88"/>
                <a:gd name="T47" fmla="*/ 64 h 76"/>
                <a:gd name="T48" fmla="*/ 76 w 88"/>
                <a:gd name="T49" fmla="*/ 72 h 76"/>
                <a:gd name="T50" fmla="*/ 72 w 88"/>
                <a:gd name="T51" fmla="*/ 72 h 76"/>
                <a:gd name="T52" fmla="*/ 68 w 88"/>
                <a:gd name="T53" fmla="*/ 76 h 76"/>
                <a:gd name="T54" fmla="*/ 68 w 88"/>
                <a:gd name="T55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88" h="76">
                  <a:moveTo>
                    <a:pt x="68" y="76"/>
                  </a:moveTo>
                  <a:lnTo>
                    <a:pt x="64" y="72"/>
                  </a:lnTo>
                  <a:lnTo>
                    <a:pt x="56" y="68"/>
                  </a:lnTo>
                  <a:lnTo>
                    <a:pt x="44" y="60"/>
                  </a:lnTo>
                  <a:lnTo>
                    <a:pt x="32" y="48"/>
                  </a:lnTo>
                  <a:lnTo>
                    <a:pt x="16" y="36"/>
                  </a:lnTo>
                  <a:lnTo>
                    <a:pt x="8" y="24"/>
                  </a:lnTo>
                  <a:lnTo>
                    <a:pt x="4" y="16"/>
                  </a:lnTo>
                  <a:lnTo>
                    <a:pt x="0" y="12"/>
                  </a:lnTo>
                  <a:lnTo>
                    <a:pt x="0" y="8"/>
                  </a:lnTo>
                  <a:lnTo>
                    <a:pt x="0" y="0"/>
                  </a:lnTo>
                  <a:lnTo>
                    <a:pt x="12" y="4"/>
                  </a:lnTo>
                  <a:lnTo>
                    <a:pt x="28" y="8"/>
                  </a:lnTo>
                  <a:lnTo>
                    <a:pt x="36" y="8"/>
                  </a:lnTo>
                  <a:lnTo>
                    <a:pt x="48" y="12"/>
                  </a:lnTo>
                  <a:lnTo>
                    <a:pt x="56" y="16"/>
                  </a:lnTo>
                  <a:lnTo>
                    <a:pt x="64" y="16"/>
                  </a:lnTo>
                  <a:lnTo>
                    <a:pt x="72" y="20"/>
                  </a:lnTo>
                  <a:lnTo>
                    <a:pt x="76" y="24"/>
                  </a:lnTo>
                  <a:lnTo>
                    <a:pt x="84" y="32"/>
                  </a:lnTo>
                  <a:lnTo>
                    <a:pt x="88" y="40"/>
                  </a:lnTo>
                  <a:lnTo>
                    <a:pt x="88" y="48"/>
                  </a:lnTo>
                  <a:lnTo>
                    <a:pt x="84" y="56"/>
                  </a:lnTo>
                  <a:lnTo>
                    <a:pt x="80" y="64"/>
                  </a:lnTo>
                  <a:lnTo>
                    <a:pt x="76" y="72"/>
                  </a:lnTo>
                  <a:lnTo>
                    <a:pt x="72" y="72"/>
                  </a:lnTo>
                  <a:lnTo>
                    <a:pt x="68" y="76"/>
                  </a:lnTo>
                  <a:lnTo>
                    <a:pt x="68" y="76"/>
                  </a:lnTo>
                </a:path>
              </a:pathLst>
            </a:custGeom>
            <a:noFill/>
            <a:ln w="19050">
              <a:solidFill>
                <a:srgbClr val="1F497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35" name="Freeform 602">
            <a:extLst>
              <a:ext uri="{FF2B5EF4-FFF2-40B4-BE49-F238E27FC236}">
                <a16:creationId xmlns:a16="http://schemas.microsoft.com/office/drawing/2014/main" id="{19C6226C-3C64-4AEC-AB25-C9EF9BD629EA}"/>
              </a:ext>
            </a:extLst>
          </p:cNvPr>
          <p:cNvSpPr>
            <a:spLocks/>
          </p:cNvSpPr>
          <p:nvPr/>
        </p:nvSpPr>
        <p:spPr bwMode="auto">
          <a:xfrm>
            <a:off x="2300151" y="766737"/>
            <a:ext cx="360135" cy="2187733"/>
          </a:xfrm>
          <a:custGeom>
            <a:avLst/>
            <a:gdLst>
              <a:gd name="T0" fmla="*/ 4 w 96"/>
              <a:gd name="T1" fmla="*/ 24 h 448"/>
              <a:gd name="T2" fmla="*/ 0 w 96"/>
              <a:gd name="T3" fmla="*/ 20 h 448"/>
              <a:gd name="T4" fmla="*/ 0 w 96"/>
              <a:gd name="T5" fmla="*/ 16 h 448"/>
              <a:gd name="T6" fmla="*/ 0 w 96"/>
              <a:gd name="T7" fmla="*/ 8 h 448"/>
              <a:gd name="T8" fmla="*/ 4 w 96"/>
              <a:gd name="T9" fmla="*/ 4 h 448"/>
              <a:gd name="T10" fmla="*/ 12 w 96"/>
              <a:gd name="T11" fmla="*/ 0 h 448"/>
              <a:gd name="T12" fmla="*/ 20 w 96"/>
              <a:gd name="T13" fmla="*/ 0 h 448"/>
              <a:gd name="T14" fmla="*/ 28 w 96"/>
              <a:gd name="T15" fmla="*/ 0 h 448"/>
              <a:gd name="T16" fmla="*/ 36 w 96"/>
              <a:gd name="T17" fmla="*/ 0 h 448"/>
              <a:gd name="T18" fmla="*/ 44 w 96"/>
              <a:gd name="T19" fmla="*/ 4 h 448"/>
              <a:gd name="T20" fmla="*/ 52 w 96"/>
              <a:gd name="T21" fmla="*/ 8 h 448"/>
              <a:gd name="T22" fmla="*/ 60 w 96"/>
              <a:gd name="T23" fmla="*/ 12 h 448"/>
              <a:gd name="T24" fmla="*/ 68 w 96"/>
              <a:gd name="T25" fmla="*/ 12 h 448"/>
              <a:gd name="T26" fmla="*/ 76 w 96"/>
              <a:gd name="T27" fmla="*/ 16 h 448"/>
              <a:gd name="T28" fmla="*/ 80 w 96"/>
              <a:gd name="T29" fmla="*/ 20 h 448"/>
              <a:gd name="T30" fmla="*/ 88 w 96"/>
              <a:gd name="T31" fmla="*/ 24 h 448"/>
              <a:gd name="T32" fmla="*/ 88 w 96"/>
              <a:gd name="T33" fmla="*/ 24 h 448"/>
              <a:gd name="T34" fmla="*/ 92 w 96"/>
              <a:gd name="T35" fmla="*/ 32 h 448"/>
              <a:gd name="T36" fmla="*/ 96 w 96"/>
              <a:gd name="T37" fmla="*/ 36 h 448"/>
              <a:gd name="T38" fmla="*/ 96 w 96"/>
              <a:gd name="T39" fmla="*/ 40 h 448"/>
              <a:gd name="T40" fmla="*/ 92 w 96"/>
              <a:gd name="T41" fmla="*/ 44 h 448"/>
              <a:gd name="T42" fmla="*/ 92 w 96"/>
              <a:gd name="T43" fmla="*/ 48 h 448"/>
              <a:gd name="T44" fmla="*/ 88 w 96"/>
              <a:gd name="T45" fmla="*/ 52 h 448"/>
              <a:gd name="T46" fmla="*/ 88 w 96"/>
              <a:gd name="T47" fmla="*/ 56 h 448"/>
              <a:gd name="T48" fmla="*/ 88 w 96"/>
              <a:gd name="T49" fmla="*/ 64 h 448"/>
              <a:gd name="T50" fmla="*/ 88 w 96"/>
              <a:gd name="T51" fmla="*/ 76 h 448"/>
              <a:gd name="T52" fmla="*/ 84 w 96"/>
              <a:gd name="T53" fmla="*/ 92 h 448"/>
              <a:gd name="T54" fmla="*/ 84 w 96"/>
              <a:gd name="T55" fmla="*/ 108 h 448"/>
              <a:gd name="T56" fmla="*/ 84 w 96"/>
              <a:gd name="T57" fmla="*/ 132 h 448"/>
              <a:gd name="T58" fmla="*/ 80 w 96"/>
              <a:gd name="T59" fmla="*/ 156 h 448"/>
              <a:gd name="T60" fmla="*/ 80 w 96"/>
              <a:gd name="T61" fmla="*/ 180 h 448"/>
              <a:gd name="T62" fmla="*/ 80 w 96"/>
              <a:gd name="T63" fmla="*/ 212 h 448"/>
              <a:gd name="T64" fmla="*/ 76 w 96"/>
              <a:gd name="T65" fmla="*/ 244 h 448"/>
              <a:gd name="T66" fmla="*/ 76 w 96"/>
              <a:gd name="T67" fmla="*/ 280 h 448"/>
              <a:gd name="T68" fmla="*/ 76 w 96"/>
              <a:gd name="T69" fmla="*/ 316 h 448"/>
              <a:gd name="T70" fmla="*/ 72 w 96"/>
              <a:gd name="T71" fmla="*/ 356 h 448"/>
              <a:gd name="T72" fmla="*/ 72 w 96"/>
              <a:gd name="T73" fmla="*/ 404 h 448"/>
              <a:gd name="T74" fmla="*/ 72 w 96"/>
              <a:gd name="T75" fmla="*/ 448 h 448"/>
              <a:gd name="T76" fmla="*/ 16 w 96"/>
              <a:gd name="T77" fmla="*/ 448 h 448"/>
              <a:gd name="T78" fmla="*/ 16 w 96"/>
              <a:gd name="T79" fmla="*/ 400 h 448"/>
              <a:gd name="T80" fmla="*/ 16 w 96"/>
              <a:gd name="T81" fmla="*/ 356 h 448"/>
              <a:gd name="T82" fmla="*/ 16 w 96"/>
              <a:gd name="T83" fmla="*/ 316 h 448"/>
              <a:gd name="T84" fmla="*/ 16 w 96"/>
              <a:gd name="T85" fmla="*/ 276 h 448"/>
              <a:gd name="T86" fmla="*/ 16 w 96"/>
              <a:gd name="T87" fmla="*/ 236 h 448"/>
              <a:gd name="T88" fmla="*/ 16 w 96"/>
              <a:gd name="T89" fmla="*/ 204 h 448"/>
              <a:gd name="T90" fmla="*/ 16 w 96"/>
              <a:gd name="T91" fmla="*/ 172 h 448"/>
              <a:gd name="T92" fmla="*/ 16 w 96"/>
              <a:gd name="T93" fmla="*/ 140 h 448"/>
              <a:gd name="T94" fmla="*/ 16 w 96"/>
              <a:gd name="T95" fmla="*/ 116 h 448"/>
              <a:gd name="T96" fmla="*/ 16 w 96"/>
              <a:gd name="T97" fmla="*/ 92 h 448"/>
              <a:gd name="T98" fmla="*/ 16 w 96"/>
              <a:gd name="T99" fmla="*/ 72 h 448"/>
              <a:gd name="T100" fmla="*/ 12 w 96"/>
              <a:gd name="T101" fmla="*/ 56 h 448"/>
              <a:gd name="T102" fmla="*/ 12 w 96"/>
              <a:gd name="T103" fmla="*/ 44 h 448"/>
              <a:gd name="T104" fmla="*/ 8 w 96"/>
              <a:gd name="T105" fmla="*/ 32 h 448"/>
              <a:gd name="T106" fmla="*/ 8 w 96"/>
              <a:gd name="T107" fmla="*/ 28 h 448"/>
              <a:gd name="T108" fmla="*/ 4 w 96"/>
              <a:gd name="T109" fmla="*/ 24 h 448"/>
              <a:gd name="T110" fmla="*/ 4 w 96"/>
              <a:gd name="T111" fmla="*/ 24 h 4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96" h="448">
                <a:moveTo>
                  <a:pt x="4" y="24"/>
                </a:moveTo>
                <a:lnTo>
                  <a:pt x="0" y="20"/>
                </a:lnTo>
                <a:lnTo>
                  <a:pt x="0" y="16"/>
                </a:lnTo>
                <a:lnTo>
                  <a:pt x="0" y="8"/>
                </a:lnTo>
                <a:lnTo>
                  <a:pt x="4" y="4"/>
                </a:lnTo>
                <a:lnTo>
                  <a:pt x="12" y="0"/>
                </a:lnTo>
                <a:lnTo>
                  <a:pt x="20" y="0"/>
                </a:lnTo>
                <a:lnTo>
                  <a:pt x="28" y="0"/>
                </a:lnTo>
                <a:lnTo>
                  <a:pt x="36" y="0"/>
                </a:lnTo>
                <a:lnTo>
                  <a:pt x="44" y="4"/>
                </a:lnTo>
                <a:lnTo>
                  <a:pt x="52" y="8"/>
                </a:lnTo>
                <a:lnTo>
                  <a:pt x="60" y="12"/>
                </a:lnTo>
                <a:lnTo>
                  <a:pt x="68" y="12"/>
                </a:lnTo>
                <a:lnTo>
                  <a:pt x="76" y="16"/>
                </a:lnTo>
                <a:lnTo>
                  <a:pt x="80" y="20"/>
                </a:lnTo>
                <a:lnTo>
                  <a:pt x="88" y="24"/>
                </a:lnTo>
                <a:lnTo>
                  <a:pt x="88" y="24"/>
                </a:lnTo>
                <a:lnTo>
                  <a:pt x="92" y="32"/>
                </a:lnTo>
                <a:lnTo>
                  <a:pt x="96" y="36"/>
                </a:lnTo>
                <a:lnTo>
                  <a:pt x="96" y="40"/>
                </a:lnTo>
                <a:lnTo>
                  <a:pt x="92" y="44"/>
                </a:lnTo>
                <a:lnTo>
                  <a:pt x="92" y="48"/>
                </a:lnTo>
                <a:lnTo>
                  <a:pt x="88" y="52"/>
                </a:lnTo>
                <a:lnTo>
                  <a:pt x="88" y="56"/>
                </a:lnTo>
                <a:lnTo>
                  <a:pt x="88" y="64"/>
                </a:lnTo>
                <a:lnTo>
                  <a:pt x="88" y="76"/>
                </a:lnTo>
                <a:lnTo>
                  <a:pt x="84" y="92"/>
                </a:lnTo>
                <a:lnTo>
                  <a:pt x="84" y="108"/>
                </a:lnTo>
                <a:lnTo>
                  <a:pt x="84" y="132"/>
                </a:lnTo>
                <a:lnTo>
                  <a:pt x="80" y="156"/>
                </a:lnTo>
                <a:lnTo>
                  <a:pt x="80" y="180"/>
                </a:lnTo>
                <a:lnTo>
                  <a:pt x="80" y="212"/>
                </a:lnTo>
                <a:lnTo>
                  <a:pt x="76" y="244"/>
                </a:lnTo>
                <a:lnTo>
                  <a:pt x="76" y="280"/>
                </a:lnTo>
                <a:lnTo>
                  <a:pt x="76" y="316"/>
                </a:lnTo>
                <a:lnTo>
                  <a:pt x="72" y="356"/>
                </a:lnTo>
                <a:lnTo>
                  <a:pt x="72" y="404"/>
                </a:lnTo>
                <a:lnTo>
                  <a:pt x="72" y="448"/>
                </a:lnTo>
                <a:lnTo>
                  <a:pt x="16" y="448"/>
                </a:lnTo>
                <a:lnTo>
                  <a:pt x="16" y="400"/>
                </a:lnTo>
                <a:lnTo>
                  <a:pt x="16" y="356"/>
                </a:lnTo>
                <a:lnTo>
                  <a:pt x="16" y="316"/>
                </a:lnTo>
                <a:lnTo>
                  <a:pt x="16" y="276"/>
                </a:lnTo>
                <a:lnTo>
                  <a:pt x="16" y="236"/>
                </a:lnTo>
                <a:lnTo>
                  <a:pt x="16" y="204"/>
                </a:lnTo>
                <a:lnTo>
                  <a:pt x="16" y="172"/>
                </a:lnTo>
                <a:lnTo>
                  <a:pt x="16" y="140"/>
                </a:lnTo>
                <a:lnTo>
                  <a:pt x="16" y="116"/>
                </a:lnTo>
                <a:lnTo>
                  <a:pt x="16" y="92"/>
                </a:lnTo>
                <a:lnTo>
                  <a:pt x="16" y="72"/>
                </a:lnTo>
                <a:lnTo>
                  <a:pt x="12" y="56"/>
                </a:lnTo>
                <a:lnTo>
                  <a:pt x="12" y="44"/>
                </a:lnTo>
                <a:lnTo>
                  <a:pt x="8" y="32"/>
                </a:lnTo>
                <a:lnTo>
                  <a:pt x="8" y="28"/>
                </a:lnTo>
                <a:lnTo>
                  <a:pt x="4" y="24"/>
                </a:lnTo>
                <a:lnTo>
                  <a:pt x="4" y="24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6" name="Freeform 603">
            <a:extLst>
              <a:ext uri="{FF2B5EF4-FFF2-40B4-BE49-F238E27FC236}">
                <a16:creationId xmlns:a16="http://schemas.microsoft.com/office/drawing/2014/main" id="{94EC76BF-4340-4887-B1DE-5F82E021C61D}"/>
              </a:ext>
            </a:extLst>
          </p:cNvPr>
          <p:cNvSpPr>
            <a:spLocks/>
          </p:cNvSpPr>
          <p:nvPr/>
        </p:nvSpPr>
        <p:spPr bwMode="auto">
          <a:xfrm>
            <a:off x="1399814" y="1255070"/>
            <a:ext cx="705264" cy="1074333"/>
          </a:xfrm>
          <a:custGeom>
            <a:avLst/>
            <a:gdLst>
              <a:gd name="T0" fmla="*/ 4 w 188"/>
              <a:gd name="T1" fmla="*/ 220 h 220"/>
              <a:gd name="T2" fmla="*/ 0 w 188"/>
              <a:gd name="T3" fmla="*/ 216 h 220"/>
              <a:gd name="T4" fmla="*/ 0 w 188"/>
              <a:gd name="T5" fmla="*/ 216 h 220"/>
              <a:gd name="T6" fmla="*/ 4 w 188"/>
              <a:gd name="T7" fmla="*/ 208 h 220"/>
              <a:gd name="T8" fmla="*/ 4 w 188"/>
              <a:gd name="T9" fmla="*/ 204 h 220"/>
              <a:gd name="T10" fmla="*/ 8 w 188"/>
              <a:gd name="T11" fmla="*/ 200 h 220"/>
              <a:gd name="T12" fmla="*/ 12 w 188"/>
              <a:gd name="T13" fmla="*/ 192 h 220"/>
              <a:gd name="T14" fmla="*/ 20 w 188"/>
              <a:gd name="T15" fmla="*/ 188 h 220"/>
              <a:gd name="T16" fmla="*/ 28 w 188"/>
              <a:gd name="T17" fmla="*/ 180 h 220"/>
              <a:gd name="T18" fmla="*/ 40 w 188"/>
              <a:gd name="T19" fmla="*/ 164 h 220"/>
              <a:gd name="T20" fmla="*/ 56 w 188"/>
              <a:gd name="T21" fmla="*/ 148 h 220"/>
              <a:gd name="T22" fmla="*/ 68 w 188"/>
              <a:gd name="T23" fmla="*/ 132 h 220"/>
              <a:gd name="T24" fmla="*/ 80 w 188"/>
              <a:gd name="T25" fmla="*/ 116 h 220"/>
              <a:gd name="T26" fmla="*/ 96 w 188"/>
              <a:gd name="T27" fmla="*/ 84 h 220"/>
              <a:gd name="T28" fmla="*/ 108 w 188"/>
              <a:gd name="T29" fmla="*/ 56 h 220"/>
              <a:gd name="T30" fmla="*/ 112 w 188"/>
              <a:gd name="T31" fmla="*/ 40 h 220"/>
              <a:gd name="T32" fmla="*/ 112 w 188"/>
              <a:gd name="T33" fmla="*/ 32 h 220"/>
              <a:gd name="T34" fmla="*/ 112 w 188"/>
              <a:gd name="T35" fmla="*/ 24 h 220"/>
              <a:gd name="T36" fmla="*/ 112 w 188"/>
              <a:gd name="T37" fmla="*/ 16 h 220"/>
              <a:gd name="T38" fmla="*/ 108 w 188"/>
              <a:gd name="T39" fmla="*/ 12 h 220"/>
              <a:gd name="T40" fmla="*/ 108 w 188"/>
              <a:gd name="T41" fmla="*/ 8 h 220"/>
              <a:gd name="T42" fmla="*/ 112 w 188"/>
              <a:gd name="T43" fmla="*/ 4 h 220"/>
              <a:gd name="T44" fmla="*/ 120 w 188"/>
              <a:gd name="T45" fmla="*/ 0 h 220"/>
              <a:gd name="T46" fmla="*/ 128 w 188"/>
              <a:gd name="T47" fmla="*/ 0 h 220"/>
              <a:gd name="T48" fmla="*/ 136 w 188"/>
              <a:gd name="T49" fmla="*/ 0 h 220"/>
              <a:gd name="T50" fmla="*/ 148 w 188"/>
              <a:gd name="T51" fmla="*/ 4 h 220"/>
              <a:gd name="T52" fmla="*/ 160 w 188"/>
              <a:gd name="T53" fmla="*/ 8 h 220"/>
              <a:gd name="T54" fmla="*/ 172 w 188"/>
              <a:gd name="T55" fmla="*/ 16 h 220"/>
              <a:gd name="T56" fmla="*/ 180 w 188"/>
              <a:gd name="T57" fmla="*/ 20 h 220"/>
              <a:gd name="T58" fmla="*/ 184 w 188"/>
              <a:gd name="T59" fmla="*/ 28 h 220"/>
              <a:gd name="T60" fmla="*/ 188 w 188"/>
              <a:gd name="T61" fmla="*/ 32 h 220"/>
              <a:gd name="T62" fmla="*/ 188 w 188"/>
              <a:gd name="T63" fmla="*/ 36 h 220"/>
              <a:gd name="T64" fmla="*/ 184 w 188"/>
              <a:gd name="T65" fmla="*/ 40 h 220"/>
              <a:gd name="T66" fmla="*/ 180 w 188"/>
              <a:gd name="T67" fmla="*/ 48 h 220"/>
              <a:gd name="T68" fmla="*/ 176 w 188"/>
              <a:gd name="T69" fmla="*/ 52 h 220"/>
              <a:gd name="T70" fmla="*/ 172 w 188"/>
              <a:gd name="T71" fmla="*/ 64 h 220"/>
              <a:gd name="T72" fmla="*/ 164 w 188"/>
              <a:gd name="T73" fmla="*/ 76 h 220"/>
              <a:gd name="T74" fmla="*/ 160 w 188"/>
              <a:gd name="T75" fmla="*/ 88 h 220"/>
              <a:gd name="T76" fmla="*/ 148 w 188"/>
              <a:gd name="T77" fmla="*/ 100 h 220"/>
              <a:gd name="T78" fmla="*/ 128 w 188"/>
              <a:gd name="T79" fmla="*/ 128 h 220"/>
              <a:gd name="T80" fmla="*/ 108 w 188"/>
              <a:gd name="T81" fmla="*/ 152 h 220"/>
              <a:gd name="T82" fmla="*/ 88 w 188"/>
              <a:gd name="T83" fmla="*/ 176 h 220"/>
              <a:gd name="T84" fmla="*/ 64 w 188"/>
              <a:gd name="T85" fmla="*/ 192 h 220"/>
              <a:gd name="T86" fmla="*/ 52 w 188"/>
              <a:gd name="T87" fmla="*/ 200 h 220"/>
              <a:gd name="T88" fmla="*/ 44 w 188"/>
              <a:gd name="T89" fmla="*/ 208 h 220"/>
              <a:gd name="T90" fmla="*/ 32 w 188"/>
              <a:gd name="T91" fmla="*/ 212 h 220"/>
              <a:gd name="T92" fmla="*/ 24 w 188"/>
              <a:gd name="T93" fmla="*/ 216 h 220"/>
              <a:gd name="T94" fmla="*/ 16 w 188"/>
              <a:gd name="T95" fmla="*/ 220 h 220"/>
              <a:gd name="T96" fmla="*/ 12 w 188"/>
              <a:gd name="T97" fmla="*/ 220 h 220"/>
              <a:gd name="T98" fmla="*/ 8 w 188"/>
              <a:gd name="T99" fmla="*/ 220 h 220"/>
              <a:gd name="T100" fmla="*/ 4 w 188"/>
              <a:gd name="T101" fmla="*/ 220 h 220"/>
              <a:gd name="T102" fmla="*/ 4 w 188"/>
              <a:gd name="T103" fmla="*/ 220 h 2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188" h="220">
                <a:moveTo>
                  <a:pt x="4" y="220"/>
                </a:moveTo>
                <a:lnTo>
                  <a:pt x="0" y="216"/>
                </a:lnTo>
                <a:lnTo>
                  <a:pt x="0" y="216"/>
                </a:lnTo>
                <a:lnTo>
                  <a:pt x="4" y="208"/>
                </a:lnTo>
                <a:lnTo>
                  <a:pt x="4" y="204"/>
                </a:lnTo>
                <a:lnTo>
                  <a:pt x="8" y="200"/>
                </a:lnTo>
                <a:lnTo>
                  <a:pt x="12" y="192"/>
                </a:lnTo>
                <a:lnTo>
                  <a:pt x="20" y="188"/>
                </a:lnTo>
                <a:lnTo>
                  <a:pt x="28" y="180"/>
                </a:lnTo>
                <a:lnTo>
                  <a:pt x="40" y="164"/>
                </a:lnTo>
                <a:lnTo>
                  <a:pt x="56" y="148"/>
                </a:lnTo>
                <a:lnTo>
                  <a:pt x="68" y="132"/>
                </a:lnTo>
                <a:lnTo>
                  <a:pt x="80" y="116"/>
                </a:lnTo>
                <a:lnTo>
                  <a:pt x="96" y="84"/>
                </a:lnTo>
                <a:lnTo>
                  <a:pt x="108" y="56"/>
                </a:lnTo>
                <a:lnTo>
                  <a:pt x="112" y="40"/>
                </a:lnTo>
                <a:lnTo>
                  <a:pt x="112" y="32"/>
                </a:lnTo>
                <a:lnTo>
                  <a:pt x="112" y="24"/>
                </a:lnTo>
                <a:lnTo>
                  <a:pt x="112" y="16"/>
                </a:lnTo>
                <a:lnTo>
                  <a:pt x="108" y="12"/>
                </a:lnTo>
                <a:lnTo>
                  <a:pt x="108" y="8"/>
                </a:lnTo>
                <a:lnTo>
                  <a:pt x="112" y="4"/>
                </a:lnTo>
                <a:lnTo>
                  <a:pt x="120" y="0"/>
                </a:lnTo>
                <a:lnTo>
                  <a:pt x="128" y="0"/>
                </a:lnTo>
                <a:lnTo>
                  <a:pt x="136" y="0"/>
                </a:lnTo>
                <a:lnTo>
                  <a:pt x="148" y="4"/>
                </a:lnTo>
                <a:lnTo>
                  <a:pt x="160" y="8"/>
                </a:lnTo>
                <a:lnTo>
                  <a:pt x="172" y="16"/>
                </a:lnTo>
                <a:lnTo>
                  <a:pt x="180" y="20"/>
                </a:lnTo>
                <a:lnTo>
                  <a:pt x="184" y="28"/>
                </a:lnTo>
                <a:lnTo>
                  <a:pt x="188" y="32"/>
                </a:lnTo>
                <a:lnTo>
                  <a:pt x="188" y="36"/>
                </a:lnTo>
                <a:lnTo>
                  <a:pt x="184" y="40"/>
                </a:lnTo>
                <a:lnTo>
                  <a:pt x="180" y="48"/>
                </a:lnTo>
                <a:lnTo>
                  <a:pt x="176" y="52"/>
                </a:lnTo>
                <a:lnTo>
                  <a:pt x="172" y="64"/>
                </a:lnTo>
                <a:lnTo>
                  <a:pt x="164" y="76"/>
                </a:lnTo>
                <a:lnTo>
                  <a:pt x="160" y="88"/>
                </a:lnTo>
                <a:lnTo>
                  <a:pt x="148" y="100"/>
                </a:lnTo>
                <a:lnTo>
                  <a:pt x="128" y="128"/>
                </a:lnTo>
                <a:lnTo>
                  <a:pt x="108" y="152"/>
                </a:lnTo>
                <a:lnTo>
                  <a:pt x="88" y="176"/>
                </a:lnTo>
                <a:lnTo>
                  <a:pt x="64" y="192"/>
                </a:lnTo>
                <a:lnTo>
                  <a:pt x="52" y="200"/>
                </a:lnTo>
                <a:lnTo>
                  <a:pt x="44" y="208"/>
                </a:lnTo>
                <a:lnTo>
                  <a:pt x="32" y="212"/>
                </a:lnTo>
                <a:lnTo>
                  <a:pt x="24" y="216"/>
                </a:lnTo>
                <a:lnTo>
                  <a:pt x="16" y="220"/>
                </a:lnTo>
                <a:lnTo>
                  <a:pt x="12" y="220"/>
                </a:lnTo>
                <a:lnTo>
                  <a:pt x="8" y="220"/>
                </a:lnTo>
                <a:lnTo>
                  <a:pt x="4" y="220"/>
                </a:lnTo>
                <a:lnTo>
                  <a:pt x="4" y="220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7" name="Freeform 604">
            <a:extLst>
              <a:ext uri="{FF2B5EF4-FFF2-40B4-BE49-F238E27FC236}">
                <a16:creationId xmlns:a16="http://schemas.microsoft.com/office/drawing/2014/main" id="{BDF81AF7-7C10-4A78-B9FF-A27FAE2AEFCB}"/>
              </a:ext>
            </a:extLst>
          </p:cNvPr>
          <p:cNvSpPr>
            <a:spLocks/>
          </p:cNvSpPr>
          <p:nvPr/>
        </p:nvSpPr>
        <p:spPr bwMode="auto">
          <a:xfrm>
            <a:off x="1834977" y="1762937"/>
            <a:ext cx="450168" cy="371133"/>
          </a:xfrm>
          <a:custGeom>
            <a:avLst/>
            <a:gdLst>
              <a:gd name="T0" fmla="*/ 104 w 120"/>
              <a:gd name="T1" fmla="*/ 24 h 76"/>
              <a:gd name="T2" fmla="*/ 108 w 120"/>
              <a:gd name="T3" fmla="*/ 32 h 76"/>
              <a:gd name="T4" fmla="*/ 116 w 120"/>
              <a:gd name="T5" fmla="*/ 40 h 76"/>
              <a:gd name="T6" fmla="*/ 116 w 120"/>
              <a:gd name="T7" fmla="*/ 48 h 76"/>
              <a:gd name="T8" fmla="*/ 120 w 120"/>
              <a:gd name="T9" fmla="*/ 56 h 76"/>
              <a:gd name="T10" fmla="*/ 116 w 120"/>
              <a:gd name="T11" fmla="*/ 64 h 76"/>
              <a:gd name="T12" fmla="*/ 112 w 120"/>
              <a:gd name="T13" fmla="*/ 72 h 76"/>
              <a:gd name="T14" fmla="*/ 108 w 120"/>
              <a:gd name="T15" fmla="*/ 76 h 76"/>
              <a:gd name="T16" fmla="*/ 100 w 120"/>
              <a:gd name="T17" fmla="*/ 76 h 76"/>
              <a:gd name="T18" fmla="*/ 96 w 120"/>
              <a:gd name="T19" fmla="*/ 76 h 76"/>
              <a:gd name="T20" fmla="*/ 88 w 120"/>
              <a:gd name="T21" fmla="*/ 72 h 76"/>
              <a:gd name="T22" fmla="*/ 80 w 120"/>
              <a:gd name="T23" fmla="*/ 68 h 76"/>
              <a:gd name="T24" fmla="*/ 68 w 120"/>
              <a:gd name="T25" fmla="*/ 60 h 76"/>
              <a:gd name="T26" fmla="*/ 52 w 120"/>
              <a:gd name="T27" fmla="*/ 52 h 76"/>
              <a:gd name="T28" fmla="*/ 36 w 120"/>
              <a:gd name="T29" fmla="*/ 40 h 76"/>
              <a:gd name="T30" fmla="*/ 20 w 120"/>
              <a:gd name="T31" fmla="*/ 24 h 76"/>
              <a:gd name="T32" fmla="*/ 0 w 120"/>
              <a:gd name="T33" fmla="*/ 8 h 76"/>
              <a:gd name="T34" fmla="*/ 12 w 120"/>
              <a:gd name="T35" fmla="*/ 4 h 76"/>
              <a:gd name="T36" fmla="*/ 28 w 120"/>
              <a:gd name="T37" fmla="*/ 0 h 76"/>
              <a:gd name="T38" fmla="*/ 44 w 120"/>
              <a:gd name="T39" fmla="*/ 0 h 76"/>
              <a:gd name="T40" fmla="*/ 60 w 120"/>
              <a:gd name="T41" fmla="*/ 4 h 76"/>
              <a:gd name="T42" fmla="*/ 72 w 120"/>
              <a:gd name="T43" fmla="*/ 8 h 76"/>
              <a:gd name="T44" fmla="*/ 84 w 120"/>
              <a:gd name="T45" fmla="*/ 12 h 76"/>
              <a:gd name="T46" fmla="*/ 96 w 120"/>
              <a:gd name="T47" fmla="*/ 16 h 76"/>
              <a:gd name="T48" fmla="*/ 104 w 120"/>
              <a:gd name="T49" fmla="*/ 24 h 76"/>
              <a:gd name="T50" fmla="*/ 104 w 120"/>
              <a:gd name="T51" fmla="*/ 24 h 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20" h="76">
                <a:moveTo>
                  <a:pt x="104" y="24"/>
                </a:moveTo>
                <a:lnTo>
                  <a:pt x="108" y="32"/>
                </a:lnTo>
                <a:lnTo>
                  <a:pt x="116" y="40"/>
                </a:lnTo>
                <a:lnTo>
                  <a:pt x="116" y="48"/>
                </a:lnTo>
                <a:lnTo>
                  <a:pt x="120" y="56"/>
                </a:lnTo>
                <a:lnTo>
                  <a:pt x="116" y="64"/>
                </a:lnTo>
                <a:lnTo>
                  <a:pt x="112" y="72"/>
                </a:lnTo>
                <a:lnTo>
                  <a:pt x="108" y="76"/>
                </a:lnTo>
                <a:lnTo>
                  <a:pt x="100" y="76"/>
                </a:lnTo>
                <a:lnTo>
                  <a:pt x="96" y="76"/>
                </a:lnTo>
                <a:lnTo>
                  <a:pt x="88" y="72"/>
                </a:lnTo>
                <a:lnTo>
                  <a:pt x="80" y="68"/>
                </a:lnTo>
                <a:lnTo>
                  <a:pt x="68" y="60"/>
                </a:lnTo>
                <a:lnTo>
                  <a:pt x="52" y="52"/>
                </a:lnTo>
                <a:lnTo>
                  <a:pt x="36" y="40"/>
                </a:lnTo>
                <a:lnTo>
                  <a:pt x="20" y="24"/>
                </a:lnTo>
                <a:lnTo>
                  <a:pt x="0" y="8"/>
                </a:lnTo>
                <a:lnTo>
                  <a:pt x="12" y="4"/>
                </a:lnTo>
                <a:lnTo>
                  <a:pt x="28" y="0"/>
                </a:lnTo>
                <a:lnTo>
                  <a:pt x="44" y="0"/>
                </a:lnTo>
                <a:lnTo>
                  <a:pt x="60" y="4"/>
                </a:lnTo>
                <a:lnTo>
                  <a:pt x="72" y="8"/>
                </a:lnTo>
                <a:lnTo>
                  <a:pt x="84" y="12"/>
                </a:lnTo>
                <a:lnTo>
                  <a:pt x="96" y="16"/>
                </a:lnTo>
                <a:lnTo>
                  <a:pt x="104" y="24"/>
                </a:lnTo>
                <a:lnTo>
                  <a:pt x="104" y="24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" name="Freeform 605">
            <a:extLst>
              <a:ext uri="{FF2B5EF4-FFF2-40B4-BE49-F238E27FC236}">
                <a16:creationId xmlns:a16="http://schemas.microsoft.com/office/drawing/2014/main" id="{46AF6028-A6A1-4FE8-87DC-AF66FBEB3751}"/>
              </a:ext>
            </a:extLst>
          </p:cNvPr>
          <p:cNvSpPr>
            <a:spLocks/>
          </p:cNvSpPr>
          <p:nvPr/>
        </p:nvSpPr>
        <p:spPr bwMode="auto">
          <a:xfrm>
            <a:off x="2630274" y="1157404"/>
            <a:ext cx="615230" cy="976667"/>
          </a:xfrm>
          <a:custGeom>
            <a:avLst/>
            <a:gdLst>
              <a:gd name="T0" fmla="*/ 48 w 164"/>
              <a:gd name="T1" fmla="*/ 180 h 200"/>
              <a:gd name="T2" fmla="*/ 36 w 164"/>
              <a:gd name="T3" fmla="*/ 188 h 200"/>
              <a:gd name="T4" fmla="*/ 24 w 164"/>
              <a:gd name="T5" fmla="*/ 196 h 200"/>
              <a:gd name="T6" fmla="*/ 12 w 164"/>
              <a:gd name="T7" fmla="*/ 196 h 200"/>
              <a:gd name="T8" fmla="*/ 4 w 164"/>
              <a:gd name="T9" fmla="*/ 200 h 200"/>
              <a:gd name="T10" fmla="*/ 4 w 164"/>
              <a:gd name="T11" fmla="*/ 200 h 200"/>
              <a:gd name="T12" fmla="*/ 0 w 164"/>
              <a:gd name="T13" fmla="*/ 196 h 200"/>
              <a:gd name="T14" fmla="*/ 0 w 164"/>
              <a:gd name="T15" fmla="*/ 196 h 200"/>
              <a:gd name="T16" fmla="*/ 4 w 164"/>
              <a:gd name="T17" fmla="*/ 192 h 200"/>
              <a:gd name="T18" fmla="*/ 4 w 164"/>
              <a:gd name="T19" fmla="*/ 188 h 200"/>
              <a:gd name="T20" fmla="*/ 8 w 164"/>
              <a:gd name="T21" fmla="*/ 180 h 200"/>
              <a:gd name="T22" fmla="*/ 16 w 164"/>
              <a:gd name="T23" fmla="*/ 168 h 200"/>
              <a:gd name="T24" fmla="*/ 40 w 164"/>
              <a:gd name="T25" fmla="*/ 136 h 200"/>
              <a:gd name="T26" fmla="*/ 52 w 164"/>
              <a:gd name="T27" fmla="*/ 120 h 200"/>
              <a:gd name="T28" fmla="*/ 60 w 164"/>
              <a:gd name="T29" fmla="*/ 100 h 200"/>
              <a:gd name="T30" fmla="*/ 72 w 164"/>
              <a:gd name="T31" fmla="*/ 84 h 200"/>
              <a:gd name="T32" fmla="*/ 80 w 164"/>
              <a:gd name="T33" fmla="*/ 68 h 200"/>
              <a:gd name="T34" fmla="*/ 84 w 164"/>
              <a:gd name="T35" fmla="*/ 56 h 200"/>
              <a:gd name="T36" fmla="*/ 88 w 164"/>
              <a:gd name="T37" fmla="*/ 44 h 200"/>
              <a:gd name="T38" fmla="*/ 88 w 164"/>
              <a:gd name="T39" fmla="*/ 32 h 200"/>
              <a:gd name="T40" fmla="*/ 88 w 164"/>
              <a:gd name="T41" fmla="*/ 24 h 200"/>
              <a:gd name="T42" fmla="*/ 88 w 164"/>
              <a:gd name="T43" fmla="*/ 20 h 200"/>
              <a:gd name="T44" fmla="*/ 84 w 164"/>
              <a:gd name="T45" fmla="*/ 16 h 200"/>
              <a:gd name="T46" fmla="*/ 84 w 164"/>
              <a:gd name="T47" fmla="*/ 12 h 200"/>
              <a:gd name="T48" fmla="*/ 84 w 164"/>
              <a:gd name="T49" fmla="*/ 8 h 200"/>
              <a:gd name="T50" fmla="*/ 84 w 164"/>
              <a:gd name="T51" fmla="*/ 4 h 200"/>
              <a:gd name="T52" fmla="*/ 92 w 164"/>
              <a:gd name="T53" fmla="*/ 0 h 200"/>
              <a:gd name="T54" fmla="*/ 96 w 164"/>
              <a:gd name="T55" fmla="*/ 0 h 200"/>
              <a:gd name="T56" fmla="*/ 108 w 164"/>
              <a:gd name="T57" fmla="*/ 0 h 200"/>
              <a:gd name="T58" fmla="*/ 116 w 164"/>
              <a:gd name="T59" fmla="*/ 0 h 200"/>
              <a:gd name="T60" fmla="*/ 132 w 164"/>
              <a:gd name="T61" fmla="*/ 4 h 200"/>
              <a:gd name="T62" fmla="*/ 140 w 164"/>
              <a:gd name="T63" fmla="*/ 8 h 200"/>
              <a:gd name="T64" fmla="*/ 144 w 164"/>
              <a:gd name="T65" fmla="*/ 12 h 200"/>
              <a:gd name="T66" fmla="*/ 152 w 164"/>
              <a:gd name="T67" fmla="*/ 16 h 200"/>
              <a:gd name="T68" fmla="*/ 160 w 164"/>
              <a:gd name="T69" fmla="*/ 24 h 200"/>
              <a:gd name="T70" fmla="*/ 164 w 164"/>
              <a:gd name="T71" fmla="*/ 28 h 200"/>
              <a:gd name="T72" fmla="*/ 164 w 164"/>
              <a:gd name="T73" fmla="*/ 32 h 200"/>
              <a:gd name="T74" fmla="*/ 160 w 164"/>
              <a:gd name="T75" fmla="*/ 40 h 200"/>
              <a:gd name="T76" fmla="*/ 156 w 164"/>
              <a:gd name="T77" fmla="*/ 48 h 200"/>
              <a:gd name="T78" fmla="*/ 152 w 164"/>
              <a:gd name="T79" fmla="*/ 60 h 200"/>
              <a:gd name="T80" fmla="*/ 144 w 164"/>
              <a:gd name="T81" fmla="*/ 72 h 200"/>
              <a:gd name="T82" fmla="*/ 136 w 164"/>
              <a:gd name="T83" fmla="*/ 88 h 200"/>
              <a:gd name="T84" fmla="*/ 124 w 164"/>
              <a:gd name="T85" fmla="*/ 104 h 200"/>
              <a:gd name="T86" fmla="*/ 112 w 164"/>
              <a:gd name="T87" fmla="*/ 120 h 200"/>
              <a:gd name="T88" fmla="*/ 96 w 164"/>
              <a:gd name="T89" fmla="*/ 140 h 200"/>
              <a:gd name="T90" fmla="*/ 80 w 164"/>
              <a:gd name="T91" fmla="*/ 152 h 200"/>
              <a:gd name="T92" fmla="*/ 64 w 164"/>
              <a:gd name="T93" fmla="*/ 168 h 200"/>
              <a:gd name="T94" fmla="*/ 48 w 164"/>
              <a:gd name="T95" fmla="*/ 180 h 200"/>
              <a:gd name="T96" fmla="*/ 48 w 164"/>
              <a:gd name="T97" fmla="*/ 180 h 2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164" h="200">
                <a:moveTo>
                  <a:pt x="48" y="180"/>
                </a:moveTo>
                <a:lnTo>
                  <a:pt x="36" y="188"/>
                </a:lnTo>
                <a:lnTo>
                  <a:pt x="24" y="196"/>
                </a:lnTo>
                <a:lnTo>
                  <a:pt x="12" y="196"/>
                </a:lnTo>
                <a:lnTo>
                  <a:pt x="4" y="200"/>
                </a:lnTo>
                <a:lnTo>
                  <a:pt x="4" y="200"/>
                </a:lnTo>
                <a:lnTo>
                  <a:pt x="0" y="196"/>
                </a:lnTo>
                <a:lnTo>
                  <a:pt x="0" y="196"/>
                </a:lnTo>
                <a:lnTo>
                  <a:pt x="4" y="192"/>
                </a:lnTo>
                <a:lnTo>
                  <a:pt x="4" y="188"/>
                </a:lnTo>
                <a:lnTo>
                  <a:pt x="8" y="180"/>
                </a:lnTo>
                <a:lnTo>
                  <a:pt x="16" y="168"/>
                </a:lnTo>
                <a:lnTo>
                  <a:pt x="40" y="136"/>
                </a:lnTo>
                <a:lnTo>
                  <a:pt x="52" y="120"/>
                </a:lnTo>
                <a:lnTo>
                  <a:pt x="60" y="100"/>
                </a:lnTo>
                <a:lnTo>
                  <a:pt x="72" y="84"/>
                </a:lnTo>
                <a:lnTo>
                  <a:pt x="80" y="68"/>
                </a:lnTo>
                <a:lnTo>
                  <a:pt x="84" y="56"/>
                </a:lnTo>
                <a:lnTo>
                  <a:pt x="88" y="44"/>
                </a:lnTo>
                <a:lnTo>
                  <a:pt x="88" y="32"/>
                </a:lnTo>
                <a:lnTo>
                  <a:pt x="88" y="24"/>
                </a:lnTo>
                <a:lnTo>
                  <a:pt x="88" y="20"/>
                </a:lnTo>
                <a:lnTo>
                  <a:pt x="84" y="16"/>
                </a:lnTo>
                <a:lnTo>
                  <a:pt x="84" y="12"/>
                </a:lnTo>
                <a:lnTo>
                  <a:pt x="84" y="8"/>
                </a:lnTo>
                <a:lnTo>
                  <a:pt x="84" y="4"/>
                </a:lnTo>
                <a:lnTo>
                  <a:pt x="92" y="0"/>
                </a:lnTo>
                <a:lnTo>
                  <a:pt x="96" y="0"/>
                </a:lnTo>
                <a:lnTo>
                  <a:pt x="108" y="0"/>
                </a:lnTo>
                <a:lnTo>
                  <a:pt x="116" y="0"/>
                </a:lnTo>
                <a:lnTo>
                  <a:pt x="132" y="4"/>
                </a:lnTo>
                <a:lnTo>
                  <a:pt x="140" y="8"/>
                </a:lnTo>
                <a:lnTo>
                  <a:pt x="144" y="12"/>
                </a:lnTo>
                <a:lnTo>
                  <a:pt x="152" y="16"/>
                </a:lnTo>
                <a:lnTo>
                  <a:pt x="160" y="24"/>
                </a:lnTo>
                <a:lnTo>
                  <a:pt x="164" y="28"/>
                </a:lnTo>
                <a:lnTo>
                  <a:pt x="164" y="32"/>
                </a:lnTo>
                <a:lnTo>
                  <a:pt x="160" y="40"/>
                </a:lnTo>
                <a:lnTo>
                  <a:pt x="156" y="48"/>
                </a:lnTo>
                <a:lnTo>
                  <a:pt x="152" y="60"/>
                </a:lnTo>
                <a:lnTo>
                  <a:pt x="144" y="72"/>
                </a:lnTo>
                <a:lnTo>
                  <a:pt x="136" y="88"/>
                </a:lnTo>
                <a:lnTo>
                  <a:pt x="124" y="104"/>
                </a:lnTo>
                <a:lnTo>
                  <a:pt x="112" y="120"/>
                </a:lnTo>
                <a:lnTo>
                  <a:pt x="96" y="140"/>
                </a:lnTo>
                <a:lnTo>
                  <a:pt x="80" y="152"/>
                </a:lnTo>
                <a:lnTo>
                  <a:pt x="64" y="168"/>
                </a:lnTo>
                <a:lnTo>
                  <a:pt x="48" y="180"/>
                </a:lnTo>
                <a:lnTo>
                  <a:pt x="48" y="180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" name="Freeform 606">
            <a:extLst>
              <a:ext uri="{FF2B5EF4-FFF2-40B4-BE49-F238E27FC236}">
                <a16:creationId xmlns:a16="http://schemas.microsoft.com/office/drawing/2014/main" id="{096C4530-B041-4DDC-8DD0-E8BC2318CA68}"/>
              </a:ext>
            </a:extLst>
          </p:cNvPr>
          <p:cNvSpPr>
            <a:spLocks/>
          </p:cNvSpPr>
          <p:nvPr/>
        </p:nvSpPr>
        <p:spPr bwMode="auto">
          <a:xfrm>
            <a:off x="2945392" y="1665270"/>
            <a:ext cx="540202" cy="351600"/>
          </a:xfrm>
          <a:custGeom>
            <a:avLst/>
            <a:gdLst>
              <a:gd name="T0" fmla="*/ 100 w 144"/>
              <a:gd name="T1" fmla="*/ 8 h 72"/>
              <a:gd name="T2" fmla="*/ 108 w 144"/>
              <a:gd name="T3" fmla="*/ 12 h 72"/>
              <a:gd name="T4" fmla="*/ 116 w 144"/>
              <a:gd name="T5" fmla="*/ 16 h 72"/>
              <a:gd name="T6" fmla="*/ 124 w 144"/>
              <a:gd name="T7" fmla="*/ 20 h 72"/>
              <a:gd name="T8" fmla="*/ 132 w 144"/>
              <a:gd name="T9" fmla="*/ 24 h 72"/>
              <a:gd name="T10" fmla="*/ 136 w 144"/>
              <a:gd name="T11" fmla="*/ 32 h 72"/>
              <a:gd name="T12" fmla="*/ 140 w 144"/>
              <a:gd name="T13" fmla="*/ 36 h 72"/>
              <a:gd name="T14" fmla="*/ 144 w 144"/>
              <a:gd name="T15" fmla="*/ 40 h 72"/>
              <a:gd name="T16" fmla="*/ 144 w 144"/>
              <a:gd name="T17" fmla="*/ 48 h 72"/>
              <a:gd name="T18" fmla="*/ 144 w 144"/>
              <a:gd name="T19" fmla="*/ 56 h 72"/>
              <a:gd name="T20" fmla="*/ 144 w 144"/>
              <a:gd name="T21" fmla="*/ 64 h 72"/>
              <a:gd name="T22" fmla="*/ 136 w 144"/>
              <a:gd name="T23" fmla="*/ 72 h 72"/>
              <a:gd name="T24" fmla="*/ 128 w 144"/>
              <a:gd name="T25" fmla="*/ 72 h 72"/>
              <a:gd name="T26" fmla="*/ 124 w 144"/>
              <a:gd name="T27" fmla="*/ 72 h 72"/>
              <a:gd name="T28" fmla="*/ 116 w 144"/>
              <a:gd name="T29" fmla="*/ 68 h 72"/>
              <a:gd name="T30" fmla="*/ 104 w 144"/>
              <a:gd name="T31" fmla="*/ 64 h 72"/>
              <a:gd name="T32" fmla="*/ 88 w 144"/>
              <a:gd name="T33" fmla="*/ 56 h 72"/>
              <a:gd name="T34" fmla="*/ 72 w 144"/>
              <a:gd name="T35" fmla="*/ 44 h 72"/>
              <a:gd name="T36" fmla="*/ 48 w 144"/>
              <a:gd name="T37" fmla="*/ 32 h 72"/>
              <a:gd name="T38" fmla="*/ 28 w 144"/>
              <a:gd name="T39" fmla="*/ 20 h 72"/>
              <a:gd name="T40" fmla="*/ 0 w 144"/>
              <a:gd name="T41" fmla="*/ 4 h 72"/>
              <a:gd name="T42" fmla="*/ 28 w 144"/>
              <a:gd name="T43" fmla="*/ 0 h 72"/>
              <a:gd name="T44" fmla="*/ 52 w 144"/>
              <a:gd name="T45" fmla="*/ 0 h 72"/>
              <a:gd name="T46" fmla="*/ 76 w 144"/>
              <a:gd name="T47" fmla="*/ 0 h 72"/>
              <a:gd name="T48" fmla="*/ 100 w 144"/>
              <a:gd name="T49" fmla="*/ 8 h 72"/>
              <a:gd name="T50" fmla="*/ 100 w 144"/>
              <a:gd name="T51" fmla="*/ 8 h 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44" h="72">
                <a:moveTo>
                  <a:pt x="100" y="8"/>
                </a:moveTo>
                <a:lnTo>
                  <a:pt x="108" y="12"/>
                </a:lnTo>
                <a:lnTo>
                  <a:pt x="116" y="16"/>
                </a:lnTo>
                <a:lnTo>
                  <a:pt x="124" y="20"/>
                </a:lnTo>
                <a:lnTo>
                  <a:pt x="132" y="24"/>
                </a:lnTo>
                <a:lnTo>
                  <a:pt x="136" y="32"/>
                </a:lnTo>
                <a:lnTo>
                  <a:pt x="140" y="36"/>
                </a:lnTo>
                <a:lnTo>
                  <a:pt x="144" y="40"/>
                </a:lnTo>
                <a:lnTo>
                  <a:pt x="144" y="48"/>
                </a:lnTo>
                <a:lnTo>
                  <a:pt x="144" y="56"/>
                </a:lnTo>
                <a:lnTo>
                  <a:pt x="144" y="64"/>
                </a:lnTo>
                <a:lnTo>
                  <a:pt x="136" y="72"/>
                </a:lnTo>
                <a:lnTo>
                  <a:pt x="128" y="72"/>
                </a:lnTo>
                <a:lnTo>
                  <a:pt x="124" y="72"/>
                </a:lnTo>
                <a:lnTo>
                  <a:pt x="116" y="68"/>
                </a:lnTo>
                <a:lnTo>
                  <a:pt x="104" y="64"/>
                </a:lnTo>
                <a:lnTo>
                  <a:pt x="88" y="56"/>
                </a:lnTo>
                <a:lnTo>
                  <a:pt x="72" y="44"/>
                </a:lnTo>
                <a:lnTo>
                  <a:pt x="48" y="32"/>
                </a:lnTo>
                <a:lnTo>
                  <a:pt x="28" y="20"/>
                </a:lnTo>
                <a:lnTo>
                  <a:pt x="0" y="4"/>
                </a:lnTo>
                <a:lnTo>
                  <a:pt x="28" y="0"/>
                </a:lnTo>
                <a:lnTo>
                  <a:pt x="52" y="0"/>
                </a:lnTo>
                <a:lnTo>
                  <a:pt x="76" y="0"/>
                </a:lnTo>
                <a:lnTo>
                  <a:pt x="100" y="8"/>
                </a:lnTo>
                <a:lnTo>
                  <a:pt x="100" y="8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0" name="Freeform 608">
            <a:extLst>
              <a:ext uri="{FF2B5EF4-FFF2-40B4-BE49-F238E27FC236}">
                <a16:creationId xmlns:a16="http://schemas.microsoft.com/office/drawing/2014/main" id="{A3A2AF7C-6E81-4CFE-B3A1-9CCD1FB4FF03}"/>
              </a:ext>
            </a:extLst>
          </p:cNvPr>
          <p:cNvSpPr>
            <a:spLocks/>
          </p:cNvSpPr>
          <p:nvPr/>
        </p:nvSpPr>
        <p:spPr bwMode="auto">
          <a:xfrm>
            <a:off x="1834977" y="2231737"/>
            <a:ext cx="1260471" cy="293000"/>
          </a:xfrm>
          <a:custGeom>
            <a:avLst/>
            <a:gdLst>
              <a:gd name="T0" fmla="*/ 336 w 336"/>
              <a:gd name="T1" fmla="*/ 20 h 60"/>
              <a:gd name="T2" fmla="*/ 336 w 336"/>
              <a:gd name="T3" fmla="*/ 24 h 60"/>
              <a:gd name="T4" fmla="*/ 332 w 336"/>
              <a:gd name="T5" fmla="*/ 28 h 60"/>
              <a:gd name="T6" fmla="*/ 328 w 336"/>
              <a:gd name="T7" fmla="*/ 32 h 60"/>
              <a:gd name="T8" fmla="*/ 324 w 336"/>
              <a:gd name="T9" fmla="*/ 36 h 60"/>
              <a:gd name="T10" fmla="*/ 320 w 336"/>
              <a:gd name="T11" fmla="*/ 36 h 60"/>
              <a:gd name="T12" fmla="*/ 308 w 336"/>
              <a:gd name="T13" fmla="*/ 36 h 60"/>
              <a:gd name="T14" fmla="*/ 300 w 336"/>
              <a:gd name="T15" fmla="*/ 36 h 60"/>
              <a:gd name="T16" fmla="*/ 284 w 336"/>
              <a:gd name="T17" fmla="*/ 40 h 60"/>
              <a:gd name="T18" fmla="*/ 264 w 336"/>
              <a:gd name="T19" fmla="*/ 40 h 60"/>
              <a:gd name="T20" fmla="*/ 244 w 336"/>
              <a:gd name="T21" fmla="*/ 44 h 60"/>
              <a:gd name="T22" fmla="*/ 220 w 336"/>
              <a:gd name="T23" fmla="*/ 44 h 60"/>
              <a:gd name="T24" fmla="*/ 196 w 336"/>
              <a:gd name="T25" fmla="*/ 48 h 60"/>
              <a:gd name="T26" fmla="*/ 168 w 336"/>
              <a:gd name="T27" fmla="*/ 52 h 60"/>
              <a:gd name="T28" fmla="*/ 140 w 336"/>
              <a:gd name="T29" fmla="*/ 52 h 60"/>
              <a:gd name="T30" fmla="*/ 120 w 336"/>
              <a:gd name="T31" fmla="*/ 56 h 60"/>
              <a:gd name="T32" fmla="*/ 100 w 336"/>
              <a:gd name="T33" fmla="*/ 56 h 60"/>
              <a:gd name="T34" fmla="*/ 84 w 336"/>
              <a:gd name="T35" fmla="*/ 56 h 60"/>
              <a:gd name="T36" fmla="*/ 72 w 336"/>
              <a:gd name="T37" fmla="*/ 60 h 60"/>
              <a:gd name="T38" fmla="*/ 64 w 336"/>
              <a:gd name="T39" fmla="*/ 60 h 60"/>
              <a:gd name="T40" fmla="*/ 56 w 336"/>
              <a:gd name="T41" fmla="*/ 60 h 60"/>
              <a:gd name="T42" fmla="*/ 48 w 336"/>
              <a:gd name="T43" fmla="*/ 60 h 60"/>
              <a:gd name="T44" fmla="*/ 36 w 336"/>
              <a:gd name="T45" fmla="*/ 56 h 60"/>
              <a:gd name="T46" fmla="*/ 28 w 336"/>
              <a:gd name="T47" fmla="*/ 56 h 60"/>
              <a:gd name="T48" fmla="*/ 20 w 336"/>
              <a:gd name="T49" fmla="*/ 52 h 60"/>
              <a:gd name="T50" fmla="*/ 12 w 336"/>
              <a:gd name="T51" fmla="*/ 52 h 60"/>
              <a:gd name="T52" fmla="*/ 8 w 336"/>
              <a:gd name="T53" fmla="*/ 48 h 60"/>
              <a:gd name="T54" fmla="*/ 4 w 336"/>
              <a:gd name="T55" fmla="*/ 44 h 60"/>
              <a:gd name="T56" fmla="*/ 0 w 336"/>
              <a:gd name="T57" fmla="*/ 40 h 60"/>
              <a:gd name="T58" fmla="*/ 0 w 336"/>
              <a:gd name="T59" fmla="*/ 40 h 60"/>
              <a:gd name="T60" fmla="*/ 4 w 336"/>
              <a:gd name="T61" fmla="*/ 36 h 60"/>
              <a:gd name="T62" fmla="*/ 4 w 336"/>
              <a:gd name="T63" fmla="*/ 36 h 60"/>
              <a:gd name="T64" fmla="*/ 8 w 336"/>
              <a:gd name="T65" fmla="*/ 36 h 60"/>
              <a:gd name="T66" fmla="*/ 12 w 336"/>
              <a:gd name="T67" fmla="*/ 36 h 60"/>
              <a:gd name="T68" fmla="*/ 16 w 336"/>
              <a:gd name="T69" fmla="*/ 32 h 60"/>
              <a:gd name="T70" fmla="*/ 24 w 336"/>
              <a:gd name="T71" fmla="*/ 32 h 60"/>
              <a:gd name="T72" fmla="*/ 28 w 336"/>
              <a:gd name="T73" fmla="*/ 32 h 60"/>
              <a:gd name="T74" fmla="*/ 48 w 336"/>
              <a:gd name="T75" fmla="*/ 28 h 60"/>
              <a:gd name="T76" fmla="*/ 68 w 336"/>
              <a:gd name="T77" fmla="*/ 24 h 60"/>
              <a:gd name="T78" fmla="*/ 92 w 336"/>
              <a:gd name="T79" fmla="*/ 20 h 60"/>
              <a:gd name="T80" fmla="*/ 120 w 336"/>
              <a:gd name="T81" fmla="*/ 16 h 60"/>
              <a:gd name="T82" fmla="*/ 152 w 336"/>
              <a:gd name="T83" fmla="*/ 12 h 60"/>
              <a:gd name="T84" fmla="*/ 176 w 336"/>
              <a:gd name="T85" fmla="*/ 8 h 60"/>
              <a:gd name="T86" fmla="*/ 200 w 336"/>
              <a:gd name="T87" fmla="*/ 4 h 60"/>
              <a:gd name="T88" fmla="*/ 220 w 336"/>
              <a:gd name="T89" fmla="*/ 4 h 60"/>
              <a:gd name="T90" fmla="*/ 240 w 336"/>
              <a:gd name="T91" fmla="*/ 0 h 60"/>
              <a:gd name="T92" fmla="*/ 256 w 336"/>
              <a:gd name="T93" fmla="*/ 0 h 60"/>
              <a:gd name="T94" fmla="*/ 268 w 336"/>
              <a:gd name="T95" fmla="*/ 0 h 60"/>
              <a:gd name="T96" fmla="*/ 276 w 336"/>
              <a:gd name="T97" fmla="*/ 0 h 60"/>
              <a:gd name="T98" fmla="*/ 292 w 336"/>
              <a:gd name="T99" fmla="*/ 0 h 60"/>
              <a:gd name="T100" fmla="*/ 304 w 336"/>
              <a:gd name="T101" fmla="*/ 0 h 60"/>
              <a:gd name="T102" fmla="*/ 316 w 336"/>
              <a:gd name="T103" fmla="*/ 4 h 60"/>
              <a:gd name="T104" fmla="*/ 324 w 336"/>
              <a:gd name="T105" fmla="*/ 8 h 60"/>
              <a:gd name="T106" fmla="*/ 328 w 336"/>
              <a:gd name="T107" fmla="*/ 12 h 60"/>
              <a:gd name="T108" fmla="*/ 332 w 336"/>
              <a:gd name="T109" fmla="*/ 12 h 60"/>
              <a:gd name="T110" fmla="*/ 336 w 336"/>
              <a:gd name="T111" fmla="*/ 16 h 60"/>
              <a:gd name="T112" fmla="*/ 336 w 336"/>
              <a:gd name="T113" fmla="*/ 20 h 60"/>
              <a:gd name="T114" fmla="*/ 336 w 336"/>
              <a:gd name="T115" fmla="*/ 20 h 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336" h="60">
                <a:moveTo>
                  <a:pt x="336" y="20"/>
                </a:moveTo>
                <a:lnTo>
                  <a:pt x="336" y="24"/>
                </a:lnTo>
                <a:lnTo>
                  <a:pt x="332" y="28"/>
                </a:lnTo>
                <a:lnTo>
                  <a:pt x="328" y="32"/>
                </a:lnTo>
                <a:lnTo>
                  <a:pt x="324" y="36"/>
                </a:lnTo>
                <a:lnTo>
                  <a:pt x="320" y="36"/>
                </a:lnTo>
                <a:lnTo>
                  <a:pt x="308" y="36"/>
                </a:lnTo>
                <a:lnTo>
                  <a:pt x="300" y="36"/>
                </a:lnTo>
                <a:lnTo>
                  <a:pt x="284" y="40"/>
                </a:lnTo>
                <a:lnTo>
                  <a:pt x="264" y="40"/>
                </a:lnTo>
                <a:lnTo>
                  <a:pt x="244" y="44"/>
                </a:lnTo>
                <a:lnTo>
                  <a:pt x="220" y="44"/>
                </a:lnTo>
                <a:lnTo>
                  <a:pt x="196" y="48"/>
                </a:lnTo>
                <a:lnTo>
                  <a:pt x="168" y="52"/>
                </a:lnTo>
                <a:lnTo>
                  <a:pt x="140" y="52"/>
                </a:lnTo>
                <a:lnTo>
                  <a:pt x="120" y="56"/>
                </a:lnTo>
                <a:lnTo>
                  <a:pt x="100" y="56"/>
                </a:lnTo>
                <a:lnTo>
                  <a:pt x="84" y="56"/>
                </a:lnTo>
                <a:lnTo>
                  <a:pt x="72" y="60"/>
                </a:lnTo>
                <a:lnTo>
                  <a:pt x="64" y="60"/>
                </a:lnTo>
                <a:lnTo>
                  <a:pt x="56" y="60"/>
                </a:lnTo>
                <a:lnTo>
                  <a:pt x="48" y="60"/>
                </a:lnTo>
                <a:lnTo>
                  <a:pt x="36" y="56"/>
                </a:lnTo>
                <a:lnTo>
                  <a:pt x="28" y="56"/>
                </a:lnTo>
                <a:lnTo>
                  <a:pt x="20" y="52"/>
                </a:lnTo>
                <a:lnTo>
                  <a:pt x="12" y="52"/>
                </a:lnTo>
                <a:lnTo>
                  <a:pt x="8" y="48"/>
                </a:lnTo>
                <a:lnTo>
                  <a:pt x="4" y="44"/>
                </a:lnTo>
                <a:lnTo>
                  <a:pt x="0" y="40"/>
                </a:lnTo>
                <a:lnTo>
                  <a:pt x="0" y="40"/>
                </a:lnTo>
                <a:lnTo>
                  <a:pt x="4" y="36"/>
                </a:lnTo>
                <a:lnTo>
                  <a:pt x="4" y="36"/>
                </a:lnTo>
                <a:lnTo>
                  <a:pt x="8" y="36"/>
                </a:lnTo>
                <a:lnTo>
                  <a:pt x="12" y="36"/>
                </a:lnTo>
                <a:lnTo>
                  <a:pt x="16" y="32"/>
                </a:lnTo>
                <a:lnTo>
                  <a:pt x="24" y="32"/>
                </a:lnTo>
                <a:lnTo>
                  <a:pt x="28" y="32"/>
                </a:lnTo>
                <a:lnTo>
                  <a:pt x="48" y="28"/>
                </a:lnTo>
                <a:lnTo>
                  <a:pt x="68" y="24"/>
                </a:lnTo>
                <a:lnTo>
                  <a:pt x="92" y="20"/>
                </a:lnTo>
                <a:lnTo>
                  <a:pt x="120" y="16"/>
                </a:lnTo>
                <a:lnTo>
                  <a:pt x="152" y="12"/>
                </a:lnTo>
                <a:lnTo>
                  <a:pt x="176" y="8"/>
                </a:lnTo>
                <a:lnTo>
                  <a:pt x="200" y="4"/>
                </a:lnTo>
                <a:lnTo>
                  <a:pt x="220" y="4"/>
                </a:lnTo>
                <a:lnTo>
                  <a:pt x="240" y="0"/>
                </a:lnTo>
                <a:lnTo>
                  <a:pt x="256" y="0"/>
                </a:lnTo>
                <a:lnTo>
                  <a:pt x="268" y="0"/>
                </a:lnTo>
                <a:lnTo>
                  <a:pt x="276" y="0"/>
                </a:lnTo>
                <a:lnTo>
                  <a:pt x="292" y="0"/>
                </a:lnTo>
                <a:lnTo>
                  <a:pt x="304" y="0"/>
                </a:lnTo>
                <a:lnTo>
                  <a:pt x="316" y="4"/>
                </a:lnTo>
                <a:lnTo>
                  <a:pt x="324" y="8"/>
                </a:lnTo>
                <a:lnTo>
                  <a:pt x="328" y="12"/>
                </a:lnTo>
                <a:lnTo>
                  <a:pt x="332" y="12"/>
                </a:lnTo>
                <a:lnTo>
                  <a:pt x="336" y="16"/>
                </a:lnTo>
                <a:lnTo>
                  <a:pt x="336" y="20"/>
                </a:lnTo>
                <a:lnTo>
                  <a:pt x="336" y="20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1" name="Freeform 609">
            <a:extLst>
              <a:ext uri="{FF2B5EF4-FFF2-40B4-BE49-F238E27FC236}">
                <a16:creationId xmlns:a16="http://schemas.microsoft.com/office/drawing/2014/main" id="{BF2C72FA-03B8-4684-B572-F260AD2749E2}"/>
              </a:ext>
            </a:extLst>
          </p:cNvPr>
          <p:cNvSpPr>
            <a:spLocks/>
          </p:cNvSpPr>
          <p:nvPr/>
        </p:nvSpPr>
        <p:spPr bwMode="auto">
          <a:xfrm>
            <a:off x="1369803" y="2759137"/>
            <a:ext cx="2280853" cy="351600"/>
          </a:xfrm>
          <a:custGeom>
            <a:avLst/>
            <a:gdLst>
              <a:gd name="T0" fmla="*/ 604 w 608"/>
              <a:gd name="T1" fmla="*/ 52 h 72"/>
              <a:gd name="T2" fmla="*/ 592 w 608"/>
              <a:gd name="T3" fmla="*/ 52 h 72"/>
              <a:gd name="T4" fmla="*/ 572 w 608"/>
              <a:gd name="T5" fmla="*/ 52 h 72"/>
              <a:gd name="T6" fmla="*/ 544 w 608"/>
              <a:gd name="T7" fmla="*/ 52 h 72"/>
              <a:gd name="T8" fmla="*/ 512 w 608"/>
              <a:gd name="T9" fmla="*/ 48 h 72"/>
              <a:gd name="T10" fmla="*/ 480 w 608"/>
              <a:gd name="T11" fmla="*/ 48 h 72"/>
              <a:gd name="T12" fmla="*/ 456 w 608"/>
              <a:gd name="T13" fmla="*/ 48 h 72"/>
              <a:gd name="T14" fmla="*/ 436 w 608"/>
              <a:gd name="T15" fmla="*/ 48 h 72"/>
              <a:gd name="T16" fmla="*/ 408 w 608"/>
              <a:gd name="T17" fmla="*/ 48 h 72"/>
              <a:gd name="T18" fmla="*/ 360 w 608"/>
              <a:gd name="T19" fmla="*/ 48 h 72"/>
              <a:gd name="T20" fmla="*/ 304 w 608"/>
              <a:gd name="T21" fmla="*/ 52 h 72"/>
              <a:gd name="T22" fmla="*/ 248 w 608"/>
              <a:gd name="T23" fmla="*/ 56 h 72"/>
              <a:gd name="T24" fmla="*/ 168 w 608"/>
              <a:gd name="T25" fmla="*/ 64 h 72"/>
              <a:gd name="T26" fmla="*/ 104 w 608"/>
              <a:gd name="T27" fmla="*/ 72 h 72"/>
              <a:gd name="T28" fmla="*/ 68 w 608"/>
              <a:gd name="T29" fmla="*/ 72 h 72"/>
              <a:gd name="T30" fmla="*/ 32 w 608"/>
              <a:gd name="T31" fmla="*/ 68 h 72"/>
              <a:gd name="T32" fmla="*/ 8 w 608"/>
              <a:gd name="T33" fmla="*/ 56 h 72"/>
              <a:gd name="T34" fmla="*/ 0 w 608"/>
              <a:gd name="T35" fmla="*/ 52 h 72"/>
              <a:gd name="T36" fmla="*/ 0 w 608"/>
              <a:gd name="T37" fmla="*/ 48 h 72"/>
              <a:gd name="T38" fmla="*/ 0 w 608"/>
              <a:gd name="T39" fmla="*/ 40 h 72"/>
              <a:gd name="T40" fmla="*/ 8 w 608"/>
              <a:gd name="T41" fmla="*/ 40 h 72"/>
              <a:gd name="T42" fmla="*/ 20 w 608"/>
              <a:gd name="T43" fmla="*/ 36 h 72"/>
              <a:gd name="T44" fmla="*/ 36 w 608"/>
              <a:gd name="T45" fmla="*/ 36 h 72"/>
              <a:gd name="T46" fmla="*/ 56 w 608"/>
              <a:gd name="T47" fmla="*/ 36 h 72"/>
              <a:gd name="T48" fmla="*/ 88 w 608"/>
              <a:gd name="T49" fmla="*/ 36 h 72"/>
              <a:gd name="T50" fmla="*/ 132 w 608"/>
              <a:gd name="T51" fmla="*/ 32 h 72"/>
              <a:gd name="T52" fmla="*/ 180 w 608"/>
              <a:gd name="T53" fmla="*/ 28 h 72"/>
              <a:gd name="T54" fmla="*/ 284 w 608"/>
              <a:gd name="T55" fmla="*/ 20 h 72"/>
              <a:gd name="T56" fmla="*/ 380 w 608"/>
              <a:gd name="T57" fmla="*/ 8 h 72"/>
              <a:gd name="T58" fmla="*/ 420 w 608"/>
              <a:gd name="T59" fmla="*/ 4 h 72"/>
              <a:gd name="T60" fmla="*/ 460 w 608"/>
              <a:gd name="T61" fmla="*/ 4 h 72"/>
              <a:gd name="T62" fmla="*/ 492 w 608"/>
              <a:gd name="T63" fmla="*/ 0 h 72"/>
              <a:gd name="T64" fmla="*/ 516 w 608"/>
              <a:gd name="T65" fmla="*/ 0 h 72"/>
              <a:gd name="T66" fmla="*/ 560 w 608"/>
              <a:gd name="T67" fmla="*/ 4 h 72"/>
              <a:gd name="T68" fmla="*/ 592 w 608"/>
              <a:gd name="T69" fmla="*/ 20 h 72"/>
              <a:gd name="T70" fmla="*/ 604 w 608"/>
              <a:gd name="T71" fmla="*/ 36 h 72"/>
              <a:gd name="T72" fmla="*/ 608 w 608"/>
              <a:gd name="T73" fmla="*/ 48 h 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608" h="72">
                <a:moveTo>
                  <a:pt x="608" y="48"/>
                </a:moveTo>
                <a:lnTo>
                  <a:pt x="604" y="52"/>
                </a:lnTo>
                <a:lnTo>
                  <a:pt x="600" y="52"/>
                </a:lnTo>
                <a:lnTo>
                  <a:pt x="592" y="52"/>
                </a:lnTo>
                <a:lnTo>
                  <a:pt x="584" y="52"/>
                </a:lnTo>
                <a:lnTo>
                  <a:pt x="572" y="52"/>
                </a:lnTo>
                <a:lnTo>
                  <a:pt x="560" y="52"/>
                </a:lnTo>
                <a:lnTo>
                  <a:pt x="544" y="52"/>
                </a:lnTo>
                <a:lnTo>
                  <a:pt x="528" y="52"/>
                </a:lnTo>
                <a:lnTo>
                  <a:pt x="512" y="48"/>
                </a:lnTo>
                <a:lnTo>
                  <a:pt x="496" y="48"/>
                </a:lnTo>
                <a:lnTo>
                  <a:pt x="480" y="48"/>
                </a:lnTo>
                <a:lnTo>
                  <a:pt x="468" y="48"/>
                </a:lnTo>
                <a:lnTo>
                  <a:pt x="456" y="48"/>
                </a:lnTo>
                <a:lnTo>
                  <a:pt x="444" y="48"/>
                </a:lnTo>
                <a:lnTo>
                  <a:pt x="436" y="48"/>
                </a:lnTo>
                <a:lnTo>
                  <a:pt x="428" y="48"/>
                </a:lnTo>
                <a:lnTo>
                  <a:pt x="408" y="48"/>
                </a:lnTo>
                <a:lnTo>
                  <a:pt x="384" y="48"/>
                </a:lnTo>
                <a:lnTo>
                  <a:pt x="360" y="48"/>
                </a:lnTo>
                <a:lnTo>
                  <a:pt x="332" y="52"/>
                </a:lnTo>
                <a:lnTo>
                  <a:pt x="304" y="52"/>
                </a:lnTo>
                <a:lnTo>
                  <a:pt x="272" y="56"/>
                </a:lnTo>
                <a:lnTo>
                  <a:pt x="248" y="56"/>
                </a:lnTo>
                <a:lnTo>
                  <a:pt x="220" y="60"/>
                </a:lnTo>
                <a:lnTo>
                  <a:pt x="168" y="64"/>
                </a:lnTo>
                <a:lnTo>
                  <a:pt x="116" y="72"/>
                </a:lnTo>
                <a:lnTo>
                  <a:pt x="104" y="72"/>
                </a:lnTo>
                <a:lnTo>
                  <a:pt x="88" y="72"/>
                </a:lnTo>
                <a:lnTo>
                  <a:pt x="68" y="72"/>
                </a:lnTo>
                <a:lnTo>
                  <a:pt x="48" y="72"/>
                </a:lnTo>
                <a:lnTo>
                  <a:pt x="32" y="68"/>
                </a:lnTo>
                <a:lnTo>
                  <a:pt x="16" y="60"/>
                </a:lnTo>
                <a:lnTo>
                  <a:pt x="8" y="56"/>
                </a:lnTo>
                <a:lnTo>
                  <a:pt x="4" y="52"/>
                </a:lnTo>
                <a:lnTo>
                  <a:pt x="0" y="52"/>
                </a:lnTo>
                <a:lnTo>
                  <a:pt x="0" y="48"/>
                </a:lnTo>
                <a:lnTo>
                  <a:pt x="0" y="48"/>
                </a:lnTo>
                <a:lnTo>
                  <a:pt x="0" y="44"/>
                </a:lnTo>
                <a:lnTo>
                  <a:pt x="0" y="40"/>
                </a:lnTo>
                <a:lnTo>
                  <a:pt x="4" y="40"/>
                </a:lnTo>
                <a:lnTo>
                  <a:pt x="8" y="40"/>
                </a:lnTo>
                <a:lnTo>
                  <a:pt x="12" y="40"/>
                </a:lnTo>
                <a:lnTo>
                  <a:pt x="20" y="36"/>
                </a:lnTo>
                <a:lnTo>
                  <a:pt x="24" y="36"/>
                </a:lnTo>
                <a:lnTo>
                  <a:pt x="36" y="36"/>
                </a:lnTo>
                <a:lnTo>
                  <a:pt x="44" y="36"/>
                </a:lnTo>
                <a:lnTo>
                  <a:pt x="56" y="36"/>
                </a:lnTo>
                <a:lnTo>
                  <a:pt x="72" y="36"/>
                </a:lnTo>
                <a:lnTo>
                  <a:pt x="88" y="36"/>
                </a:lnTo>
                <a:lnTo>
                  <a:pt x="108" y="32"/>
                </a:lnTo>
                <a:lnTo>
                  <a:pt x="132" y="32"/>
                </a:lnTo>
                <a:lnTo>
                  <a:pt x="156" y="32"/>
                </a:lnTo>
                <a:lnTo>
                  <a:pt x="180" y="28"/>
                </a:lnTo>
                <a:lnTo>
                  <a:pt x="232" y="24"/>
                </a:lnTo>
                <a:lnTo>
                  <a:pt x="284" y="20"/>
                </a:lnTo>
                <a:lnTo>
                  <a:pt x="332" y="16"/>
                </a:lnTo>
                <a:lnTo>
                  <a:pt x="380" y="8"/>
                </a:lnTo>
                <a:lnTo>
                  <a:pt x="400" y="8"/>
                </a:lnTo>
                <a:lnTo>
                  <a:pt x="420" y="4"/>
                </a:lnTo>
                <a:lnTo>
                  <a:pt x="440" y="4"/>
                </a:lnTo>
                <a:lnTo>
                  <a:pt x="460" y="4"/>
                </a:lnTo>
                <a:lnTo>
                  <a:pt x="476" y="0"/>
                </a:lnTo>
                <a:lnTo>
                  <a:pt x="492" y="0"/>
                </a:lnTo>
                <a:lnTo>
                  <a:pt x="504" y="0"/>
                </a:lnTo>
                <a:lnTo>
                  <a:pt x="516" y="0"/>
                </a:lnTo>
                <a:lnTo>
                  <a:pt x="540" y="0"/>
                </a:lnTo>
                <a:lnTo>
                  <a:pt x="560" y="4"/>
                </a:lnTo>
                <a:lnTo>
                  <a:pt x="576" y="12"/>
                </a:lnTo>
                <a:lnTo>
                  <a:pt x="592" y="20"/>
                </a:lnTo>
                <a:lnTo>
                  <a:pt x="600" y="32"/>
                </a:lnTo>
                <a:lnTo>
                  <a:pt x="604" y="36"/>
                </a:lnTo>
                <a:lnTo>
                  <a:pt x="608" y="44"/>
                </a:lnTo>
                <a:lnTo>
                  <a:pt x="608" y="48"/>
                </a:lnTo>
                <a:lnTo>
                  <a:pt x="608" y="48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3" name="Freeform 611">
            <a:extLst>
              <a:ext uri="{FF2B5EF4-FFF2-40B4-BE49-F238E27FC236}">
                <a16:creationId xmlns:a16="http://schemas.microsoft.com/office/drawing/2014/main" id="{D1EEEACD-BB31-4942-A4FC-064D26C175DB}"/>
              </a:ext>
            </a:extLst>
          </p:cNvPr>
          <p:cNvSpPr>
            <a:spLocks/>
          </p:cNvSpPr>
          <p:nvPr/>
        </p:nvSpPr>
        <p:spPr bwMode="auto">
          <a:xfrm>
            <a:off x="4741588" y="766738"/>
            <a:ext cx="855320" cy="1347800"/>
          </a:xfrm>
          <a:custGeom>
            <a:avLst/>
            <a:gdLst>
              <a:gd name="T0" fmla="*/ 4 w 228"/>
              <a:gd name="T1" fmla="*/ 276 h 276"/>
              <a:gd name="T2" fmla="*/ 0 w 228"/>
              <a:gd name="T3" fmla="*/ 276 h 276"/>
              <a:gd name="T4" fmla="*/ 0 w 228"/>
              <a:gd name="T5" fmla="*/ 272 h 276"/>
              <a:gd name="T6" fmla="*/ 0 w 228"/>
              <a:gd name="T7" fmla="*/ 272 h 276"/>
              <a:gd name="T8" fmla="*/ 4 w 228"/>
              <a:gd name="T9" fmla="*/ 268 h 276"/>
              <a:gd name="T10" fmla="*/ 8 w 228"/>
              <a:gd name="T11" fmla="*/ 256 h 276"/>
              <a:gd name="T12" fmla="*/ 16 w 228"/>
              <a:gd name="T13" fmla="*/ 248 h 276"/>
              <a:gd name="T14" fmla="*/ 28 w 228"/>
              <a:gd name="T15" fmla="*/ 232 h 276"/>
              <a:gd name="T16" fmla="*/ 44 w 228"/>
              <a:gd name="T17" fmla="*/ 216 h 276"/>
              <a:gd name="T18" fmla="*/ 56 w 228"/>
              <a:gd name="T19" fmla="*/ 200 h 276"/>
              <a:gd name="T20" fmla="*/ 72 w 228"/>
              <a:gd name="T21" fmla="*/ 180 h 276"/>
              <a:gd name="T22" fmla="*/ 92 w 228"/>
              <a:gd name="T23" fmla="*/ 156 h 276"/>
              <a:gd name="T24" fmla="*/ 108 w 228"/>
              <a:gd name="T25" fmla="*/ 136 h 276"/>
              <a:gd name="T26" fmla="*/ 120 w 228"/>
              <a:gd name="T27" fmla="*/ 108 h 276"/>
              <a:gd name="T28" fmla="*/ 136 w 228"/>
              <a:gd name="T29" fmla="*/ 84 h 276"/>
              <a:gd name="T30" fmla="*/ 140 w 228"/>
              <a:gd name="T31" fmla="*/ 72 h 276"/>
              <a:gd name="T32" fmla="*/ 144 w 228"/>
              <a:gd name="T33" fmla="*/ 60 h 276"/>
              <a:gd name="T34" fmla="*/ 148 w 228"/>
              <a:gd name="T35" fmla="*/ 48 h 276"/>
              <a:gd name="T36" fmla="*/ 152 w 228"/>
              <a:gd name="T37" fmla="*/ 40 h 276"/>
              <a:gd name="T38" fmla="*/ 156 w 228"/>
              <a:gd name="T39" fmla="*/ 36 h 276"/>
              <a:gd name="T40" fmla="*/ 156 w 228"/>
              <a:gd name="T41" fmla="*/ 28 h 276"/>
              <a:gd name="T42" fmla="*/ 156 w 228"/>
              <a:gd name="T43" fmla="*/ 24 h 276"/>
              <a:gd name="T44" fmla="*/ 156 w 228"/>
              <a:gd name="T45" fmla="*/ 24 h 276"/>
              <a:gd name="T46" fmla="*/ 152 w 228"/>
              <a:gd name="T47" fmla="*/ 20 h 276"/>
              <a:gd name="T48" fmla="*/ 152 w 228"/>
              <a:gd name="T49" fmla="*/ 16 h 276"/>
              <a:gd name="T50" fmla="*/ 152 w 228"/>
              <a:gd name="T51" fmla="*/ 12 h 276"/>
              <a:gd name="T52" fmla="*/ 156 w 228"/>
              <a:gd name="T53" fmla="*/ 8 h 276"/>
              <a:gd name="T54" fmla="*/ 160 w 228"/>
              <a:gd name="T55" fmla="*/ 4 h 276"/>
              <a:gd name="T56" fmla="*/ 168 w 228"/>
              <a:gd name="T57" fmla="*/ 0 h 276"/>
              <a:gd name="T58" fmla="*/ 176 w 228"/>
              <a:gd name="T59" fmla="*/ 0 h 276"/>
              <a:gd name="T60" fmla="*/ 184 w 228"/>
              <a:gd name="T61" fmla="*/ 4 h 276"/>
              <a:gd name="T62" fmla="*/ 200 w 228"/>
              <a:gd name="T63" fmla="*/ 12 h 276"/>
              <a:gd name="T64" fmla="*/ 208 w 228"/>
              <a:gd name="T65" fmla="*/ 16 h 276"/>
              <a:gd name="T66" fmla="*/ 216 w 228"/>
              <a:gd name="T67" fmla="*/ 24 h 276"/>
              <a:gd name="T68" fmla="*/ 224 w 228"/>
              <a:gd name="T69" fmla="*/ 28 h 276"/>
              <a:gd name="T70" fmla="*/ 224 w 228"/>
              <a:gd name="T71" fmla="*/ 32 h 276"/>
              <a:gd name="T72" fmla="*/ 228 w 228"/>
              <a:gd name="T73" fmla="*/ 36 h 276"/>
              <a:gd name="T74" fmla="*/ 228 w 228"/>
              <a:gd name="T75" fmla="*/ 40 h 276"/>
              <a:gd name="T76" fmla="*/ 228 w 228"/>
              <a:gd name="T77" fmla="*/ 44 h 276"/>
              <a:gd name="T78" fmla="*/ 224 w 228"/>
              <a:gd name="T79" fmla="*/ 52 h 276"/>
              <a:gd name="T80" fmla="*/ 220 w 228"/>
              <a:gd name="T81" fmla="*/ 64 h 276"/>
              <a:gd name="T82" fmla="*/ 212 w 228"/>
              <a:gd name="T83" fmla="*/ 80 h 276"/>
              <a:gd name="T84" fmla="*/ 200 w 228"/>
              <a:gd name="T85" fmla="*/ 96 h 276"/>
              <a:gd name="T86" fmla="*/ 188 w 228"/>
              <a:gd name="T87" fmla="*/ 116 h 276"/>
              <a:gd name="T88" fmla="*/ 176 w 228"/>
              <a:gd name="T89" fmla="*/ 124 h 276"/>
              <a:gd name="T90" fmla="*/ 168 w 228"/>
              <a:gd name="T91" fmla="*/ 140 h 276"/>
              <a:gd name="T92" fmla="*/ 156 w 228"/>
              <a:gd name="T93" fmla="*/ 152 h 276"/>
              <a:gd name="T94" fmla="*/ 148 w 228"/>
              <a:gd name="T95" fmla="*/ 164 h 276"/>
              <a:gd name="T96" fmla="*/ 136 w 228"/>
              <a:gd name="T97" fmla="*/ 180 h 276"/>
              <a:gd name="T98" fmla="*/ 124 w 228"/>
              <a:gd name="T99" fmla="*/ 192 h 276"/>
              <a:gd name="T100" fmla="*/ 112 w 228"/>
              <a:gd name="T101" fmla="*/ 204 h 276"/>
              <a:gd name="T102" fmla="*/ 100 w 228"/>
              <a:gd name="T103" fmla="*/ 216 h 276"/>
              <a:gd name="T104" fmla="*/ 76 w 228"/>
              <a:gd name="T105" fmla="*/ 236 h 276"/>
              <a:gd name="T106" fmla="*/ 56 w 228"/>
              <a:gd name="T107" fmla="*/ 252 h 276"/>
              <a:gd name="T108" fmla="*/ 48 w 228"/>
              <a:gd name="T109" fmla="*/ 260 h 276"/>
              <a:gd name="T110" fmla="*/ 36 w 228"/>
              <a:gd name="T111" fmla="*/ 268 h 276"/>
              <a:gd name="T112" fmla="*/ 28 w 228"/>
              <a:gd name="T113" fmla="*/ 272 h 276"/>
              <a:gd name="T114" fmla="*/ 24 w 228"/>
              <a:gd name="T115" fmla="*/ 276 h 276"/>
              <a:gd name="T116" fmla="*/ 16 w 228"/>
              <a:gd name="T117" fmla="*/ 276 h 276"/>
              <a:gd name="T118" fmla="*/ 12 w 228"/>
              <a:gd name="T119" fmla="*/ 276 h 276"/>
              <a:gd name="T120" fmla="*/ 8 w 228"/>
              <a:gd name="T121" fmla="*/ 276 h 276"/>
              <a:gd name="T122" fmla="*/ 4 w 228"/>
              <a:gd name="T123" fmla="*/ 276 h 276"/>
              <a:gd name="T124" fmla="*/ 4 w 228"/>
              <a:gd name="T125" fmla="*/ 276 h 2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28" h="276">
                <a:moveTo>
                  <a:pt x="4" y="276"/>
                </a:moveTo>
                <a:lnTo>
                  <a:pt x="0" y="276"/>
                </a:lnTo>
                <a:lnTo>
                  <a:pt x="0" y="272"/>
                </a:lnTo>
                <a:lnTo>
                  <a:pt x="0" y="272"/>
                </a:lnTo>
                <a:lnTo>
                  <a:pt x="4" y="268"/>
                </a:lnTo>
                <a:lnTo>
                  <a:pt x="8" y="256"/>
                </a:lnTo>
                <a:lnTo>
                  <a:pt x="16" y="248"/>
                </a:lnTo>
                <a:lnTo>
                  <a:pt x="28" y="232"/>
                </a:lnTo>
                <a:lnTo>
                  <a:pt x="44" y="216"/>
                </a:lnTo>
                <a:lnTo>
                  <a:pt x="56" y="200"/>
                </a:lnTo>
                <a:lnTo>
                  <a:pt x="72" y="180"/>
                </a:lnTo>
                <a:lnTo>
                  <a:pt x="92" y="156"/>
                </a:lnTo>
                <a:lnTo>
                  <a:pt x="108" y="136"/>
                </a:lnTo>
                <a:lnTo>
                  <a:pt x="120" y="108"/>
                </a:lnTo>
                <a:lnTo>
                  <a:pt x="136" y="84"/>
                </a:lnTo>
                <a:lnTo>
                  <a:pt x="140" y="72"/>
                </a:lnTo>
                <a:lnTo>
                  <a:pt x="144" y="60"/>
                </a:lnTo>
                <a:lnTo>
                  <a:pt x="148" y="48"/>
                </a:lnTo>
                <a:lnTo>
                  <a:pt x="152" y="40"/>
                </a:lnTo>
                <a:lnTo>
                  <a:pt x="156" y="36"/>
                </a:lnTo>
                <a:lnTo>
                  <a:pt x="156" y="28"/>
                </a:lnTo>
                <a:lnTo>
                  <a:pt x="156" y="24"/>
                </a:lnTo>
                <a:lnTo>
                  <a:pt x="156" y="24"/>
                </a:lnTo>
                <a:lnTo>
                  <a:pt x="152" y="20"/>
                </a:lnTo>
                <a:lnTo>
                  <a:pt x="152" y="16"/>
                </a:lnTo>
                <a:lnTo>
                  <a:pt x="152" y="12"/>
                </a:lnTo>
                <a:lnTo>
                  <a:pt x="156" y="8"/>
                </a:lnTo>
                <a:lnTo>
                  <a:pt x="160" y="4"/>
                </a:lnTo>
                <a:lnTo>
                  <a:pt x="168" y="0"/>
                </a:lnTo>
                <a:lnTo>
                  <a:pt x="176" y="0"/>
                </a:lnTo>
                <a:lnTo>
                  <a:pt x="184" y="4"/>
                </a:lnTo>
                <a:lnTo>
                  <a:pt x="200" y="12"/>
                </a:lnTo>
                <a:lnTo>
                  <a:pt x="208" y="16"/>
                </a:lnTo>
                <a:lnTo>
                  <a:pt x="216" y="24"/>
                </a:lnTo>
                <a:lnTo>
                  <a:pt x="224" y="28"/>
                </a:lnTo>
                <a:lnTo>
                  <a:pt x="224" y="32"/>
                </a:lnTo>
                <a:lnTo>
                  <a:pt x="228" y="36"/>
                </a:lnTo>
                <a:lnTo>
                  <a:pt x="228" y="40"/>
                </a:lnTo>
                <a:lnTo>
                  <a:pt x="228" y="44"/>
                </a:lnTo>
                <a:lnTo>
                  <a:pt x="224" y="52"/>
                </a:lnTo>
                <a:lnTo>
                  <a:pt x="220" y="64"/>
                </a:lnTo>
                <a:lnTo>
                  <a:pt x="212" y="80"/>
                </a:lnTo>
                <a:lnTo>
                  <a:pt x="200" y="96"/>
                </a:lnTo>
                <a:lnTo>
                  <a:pt x="188" y="116"/>
                </a:lnTo>
                <a:lnTo>
                  <a:pt x="176" y="124"/>
                </a:lnTo>
                <a:lnTo>
                  <a:pt x="168" y="140"/>
                </a:lnTo>
                <a:lnTo>
                  <a:pt x="156" y="152"/>
                </a:lnTo>
                <a:lnTo>
                  <a:pt x="148" y="164"/>
                </a:lnTo>
                <a:lnTo>
                  <a:pt x="136" y="180"/>
                </a:lnTo>
                <a:lnTo>
                  <a:pt x="124" y="192"/>
                </a:lnTo>
                <a:lnTo>
                  <a:pt x="112" y="204"/>
                </a:lnTo>
                <a:lnTo>
                  <a:pt x="100" y="216"/>
                </a:lnTo>
                <a:lnTo>
                  <a:pt x="76" y="236"/>
                </a:lnTo>
                <a:lnTo>
                  <a:pt x="56" y="252"/>
                </a:lnTo>
                <a:lnTo>
                  <a:pt x="48" y="260"/>
                </a:lnTo>
                <a:lnTo>
                  <a:pt x="36" y="268"/>
                </a:lnTo>
                <a:lnTo>
                  <a:pt x="28" y="272"/>
                </a:lnTo>
                <a:lnTo>
                  <a:pt x="24" y="276"/>
                </a:lnTo>
                <a:lnTo>
                  <a:pt x="16" y="276"/>
                </a:lnTo>
                <a:lnTo>
                  <a:pt x="12" y="276"/>
                </a:lnTo>
                <a:lnTo>
                  <a:pt x="8" y="276"/>
                </a:lnTo>
                <a:lnTo>
                  <a:pt x="4" y="276"/>
                </a:lnTo>
                <a:lnTo>
                  <a:pt x="4" y="276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4" name="Freeform 612">
            <a:extLst>
              <a:ext uri="{FF2B5EF4-FFF2-40B4-BE49-F238E27FC236}">
                <a16:creationId xmlns:a16="http://schemas.microsoft.com/office/drawing/2014/main" id="{F0B274E6-08E5-4AC7-9BC5-B40E69451863}"/>
              </a:ext>
            </a:extLst>
          </p:cNvPr>
          <p:cNvSpPr>
            <a:spLocks/>
          </p:cNvSpPr>
          <p:nvPr/>
        </p:nvSpPr>
        <p:spPr bwMode="auto">
          <a:xfrm>
            <a:off x="5146739" y="1528537"/>
            <a:ext cx="240090" cy="1582200"/>
          </a:xfrm>
          <a:custGeom>
            <a:avLst/>
            <a:gdLst>
              <a:gd name="T0" fmla="*/ 56 w 64"/>
              <a:gd name="T1" fmla="*/ 28 h 324"/>
              <a:gd name="T2" fmla="*/ 56 w 64"/>
              <a:gd name="T3" fmla="*/ 32 h 324"/>
              <a:gd name="T4" fmla="*/ 60 w 64"/>
              <a:gd name="T5" fmla="*/ 40 h 324"/>
              <a:gd name="T6" fmla="*/ 60 w 64"/>
              <a:gd name="T7" fmla="*/ 52 h 324"/>
              <a:gd name="T8" fmla="*/ 60 w 64"/>
              <a:gd name="T9" fmla="*/ 64 h 324"/>
              <a:gd name="T10" fmla="*/ 60 w 64"/>
              <a:gd name="T11" fmla="*/ 80 h 324"/>
              <a:gd name="T12" fmla="*/ 60 w 64"/>
              <a:gd name="T13" fmla="*/ 104 h 324"/>
              <a:gd name="T14" fmla="*/ 60 w 64"/>
              <a:gd name="T15" fmla="*/ 124 h 324"/>
              <a:gd name="T16" fmla="*/ 64 w 64"/>
              <a:gd name="T17" fmla="*/ 152 h 324"/>
              <a:gd name="T18" fmla="*/ 60 w 64"/>
              <a:gd name="T19" fmla="*/ 180 h 324"/>
              <a:gd name="T20" fmla="*/ 60 w 64"/>
              <a:gd name="T21" fmla="*/ 204 h 324"/>
              <a:gd name="T22" fmla="*/ 60 w 64"/>
              <a:gd name="T23" fmla="*/ 228 h 324"/>
              <a:gd name="T24" fmla="*/ 60 w 64"/>
              <a:gd name="T25" fmla="*/ 244 h 324"/>
              <a:gd name="T26" fmla="*/ 60 w 64"/>
              <a:gd name="T27" fmla="*/ 264 h 324"/>
              <a:gd name="T28" fmla="*/ 60 w 64"/>
              <a:gd name="T29" fmla="*/ 276 h 324"/>
              <a:gd name="T30" fmla="*/ 56 w 64"/>
              <a:gd name="T31" fmla="*/ 288 h 324"/>
              <a:gd name="T32" fmla="*/ 56 w 64"/>
              <a:gd name="T33" fmla="*/ 296 h 324"/>
              <a:gd name="T34" fmla="*/ 52 w 64"/>
              <a:gd name="T35" fmla="*/ 308 h 324"/>
              <a:gd name="T36" fmla="*/ 48 w 64"/>
              <a:gd name="T37" fmla="*/ 316 h 324"/>
              <a:gd name="T38" fmla="*/ 40 w 64"/>
              <a:gd name="T39" fmla="*/ 320 h 324"/>
              <a:gd name="T40" fmla="*/ 36 w 64"/>
              <a:gd name="T41" fmla="*/ 324 h 324"/>
              <a:gd name="T42" fmla="*/ 28 w 64"/>
              <a:gd name="T43" fmla="*/ 320 h 324"/>
              <a:gd name="T44" fmla="*/ 24 w 64"/>
              <a:gd name="T45" fmla="*/ 316 h 324"/>
              <a:gd name="T46" fmla="*/ 16 w 64"/>
              <a:gd name="T47" fmla="*/ 312 h 324"/>
              <a:gd name="T48" fmla="*/ 12 w 64"/>
              <a:gd name="T49" fmla="*/ 304 h 324"/>
              <a:gd name="T50" fmla="*/ 8 w 64"/>
              <a:gd name="T51" fmla="*/ 292 h 324"/>
              <a:gd name="T52" fmla="*/ 4 w 64"/>
              <a:gd name="T53" fmla="*/ 284 h 324"/>
              <a:gd name="T54" fmla="*/ 4 w 64"/>
              <a:gd name="T55" fmla="*/ 276 h 324"/>
              <a:gd name="T56" fmla="*/ 4 w 64"/>
              <a:gd name="T57" fmla="*/ 272 h 324"/>
              <a:gd name="T58" fmla="*/ 4 w 64"/>
              <a:gd name="T59" fmla="*/ 272 h 324"/>
              <a:gd name="T60" fmla="*/ 4 w 64"/>
              <a:gd name="T61" fmla="*/ 268 h 324"/>
              <a:gd name="T62" fmla="*/ 4 w 64"/>
              <a:gd name="T63" fmla="*/ 264 h 324"/>
              <a:gd name="T64" fmla="*/ 4 w 64"/>
              <a:gd name="T65" fmla="*/ 256 h 324"/>
              <a:gd name="T66" fmla="*/ 4 w 64"/>
              <a:gd name="T67" fmla="*/ 248 h 324"/>
              <a:gd name="T68" fmla="*/ 8 w 64"/>
              <a:gd name="T69" fmla="*/ 240 h 324"/>
              <a:gd name="T70" fmla="*/ 8 w 64"/>
              <a:gd name="T71" fmla="*/ 232 h 324"/>
              <a:gd name="T72" fmla="*/ 8 w 64"/>
              <a:gd name="T73" fmla="*/ 220 h 324"/>
              <a:gd name="T74" fmla="*/ 12 w 64"/>
              <a:gd name="T75" fmla="*/ 196 h 324"/>
              <a:gd name="T76" fmla="*/ 12 w 64"/>
              <a:gd name="T77" fmla="*/ 168 h 324"/>
              <a:gd name="T78" fmla="*/ 16 w 64"/>
              <a:gd name="T79" fmla="*/ 144 h 324"/>
              <a:gd name="T80" fmla="*/ 16 w 64"/>
              <a:gd name="T81" fmla="*/ 112 h 324"/>
              <a:gd name="T82" fmla="*/ 16 w 64"/>
              <a:gd name="T83" fmla="*/ 84 h 324"/>
              <a:gd name="T84" fmla="*/ 12 w 64"/>
              <a:gd name="T85" fmla="*/ 56 h 324"/>
              <a:gd name="T86" fmla="*/ 8 w 64"/>
              <a:gd name="T87" fmla="*/ 28 h 324"/>
              <a:gd name="T88" fmla="*/ 0 w 64"/>
              <a:gd name="T89" fmla="*/ 0 h 324"/>
              <a:gd name="T90" fmla="*/ 12 w 64"/>
              <a:gd name="T91" fmla="*/ 4 h 324"/>
              <a:gd name="T92" fmla="*/ 20 w 64"/>
              <a:gd name="T93" fmla="*/ 8 h 324"/>
              <a:gd name="T94" fmla="*/ 32 w 64"/>
              <a:gd name="T95" fmla="*/ 12 h 324"/>
              <a:gd name="T96" fmla="*/ 40 w 64"/>
              <a:gd name="T97" fmla="*/ 16 h 324"/>
              <a:gd name="T98" fmla="*/ 44 w 64"/>
              <a:gd name="T99" fmla="*/ 20 h 324"/>
              <a:gd name="T100" fmla="*/ 48 w 64"/>
              <a:gd name="T101" fmla="*/ 24 h 324"/>
              <a:gd name="T102" fmla="*/ 52 w 64"/>
              <a:gd name="T103" fmla="*/ 24 h 324"/>
              <a:gd name="T104" fmla="*/ 56 w 64"/>
              <a:gd name="T105" fmla="*/ 28 h 324"/>
              <a:gd name="T106" fmla="*/ 56 w 64"/>
              <a:gd name="T107" fmla="*/ 28 h 3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64" h="324">
                <a:moveTo>
                  <a:pt x="56" y="28"/>
                </a:moveTo>
                <a:lnTo>
                  <a:pt x="56" y="32"/>
                </a:lnTo>
                <a:lnTo>
                  <a:pt x="60" y="40"/>
                </a:lnTo>
                <a:lnTo>
                  <a:pt x="60" y="52"/>
                </a:lnTo>
                <a:lnTo>
                  <a:pt x="60" y="64"/>
                </a:lnTo>
                <a:lnTo>
                  <a:pt x="60" y="80"/>
                </a:lnTo>
                <a:lnTo>
                  <a:pt x="60" y="104"/>
                </a:lnTo>
                <a:lnTo>
                  <a:pt x="60" y="124"/>
                </a:lnTo>
                <a:lnTo>
                  <a:pt x="64" y="152"/>
                </a:lnTo>
                <a:lnTo>
                  <a:pt x="60" y="180"/>
                </a:lnTo>
                <a:lnTo>
                  <a:pt x="60" y="204"/>
                </a:lnTo>
                <a:lnTo>
                  <a:pt x="60" y="228"/>
                </a:lnTo>
                <a:lnTo>
                  <a:pt x="60" y="244"/>
                </a:lnTo>
                <a:lnTo>
                  <a:pt x="60" y="264"/>
                </a:lnTo>
                <a:lnTo>
                  <a:pt x="60" y="276"/>
                </a:lnTo>
                <a:lnTo>
                  <a:pt x="56" y="288"/>
                </a:lnTo>
                <a:lnTo>
                  <a:pt x="56" y="296"/>
                </a:lnTo>
                <a:lnTo>
                  <a:pt x="52" y="308"/>
                </a:lnTo>
                <a:lnTo>
                  <a:pt x="48" y="316"/>
                </a:lnTo>
                <a:lnTo>
                  <a:pt x="40" y="320"/>
                </a:lnTo>
                <a:lnTo>
                  <a:pt x="36" y="324"/>
                </a:lnTo>
                <a:lnTo>
                  <a:pt x="28" y="320"/>
                </a:lnTo>
                <a:lnTo>
                  <a:pt x="24" y="316"/>
                </a:lnTo>
                <a:lnTo>
                  <a:pt x="16" y="312"/>
                </a:lnTo>
                <a:lnTo>
                  <a:pt x="12" y="304"/>
                </a:lnTo>
                <a:lnTo>
                  <a:pt x="8" y="292"/>
                </a:lnTo>
                <a:lnTo>
                  <a:pt x="4" y="284"/>
                </a:lnTo>
                <a:lnTo>
                  <a:pt x="4" y="276"/>
                </a:lnTo>
                <a:lnTo>
                  <a:pt x="4" y="272"/>
                </a:lnTo>
                <a:lnTo>
                  <a:pt x="4" y="272"/>
                </a:lnTo>
                <a:lnTo>
                  <a:pt x="4" y="268"/>
                </a:lnTo>
                <a:lnTo>
                  <a:pt x="4" y="264"/>
                </a:lnTo>
                <a:lnTo>
                  <a:pt x="4" y="256"/>
                </a:lnTo>
                <a:lnTo>
                  <a:pt x="4" y="248"/>
                </a:lnTo>
                <a:lnTo>
                  <a:pt x="8" y="240"/>
                </a:lnTo>
                <a:lnTo>
                  <a:pt x="8" y="232"/>
                </a:lnTo>
                <a:lnTo>
                  <a:pt x="8" y="220"/>
                </a:lnTo>
                <a:lnTo>
                  <a:pt x="12" y="196"/>
                </a:lnTo>
                <a:lnTo>
                  <a:pt x="12" y="168"/>
                </a:lnTo>
                <a:lnTo>
                  <a:pt x="16" y="144"/>
                </a:lnTo>
                <a:lnTo>
                  <a:pt x="16" y="112"/>
                </a:lnTo>
                <a:lnTo>
                  <a:pt x="16" y="84"/>
                </a:lnTo>
                <a:lnTo>
                  <a:pt x="12" y="56"/>
                </a:lnTo>
                <a:lnTo>
                  <a:pt x="8" y="28"/>
                </a:lnTo>
                <a:lnTo>
                  <a:pt x="0" y="0"/>
                </a:lnTo>
                <a:lnTo>
                  <a:pt x="12" y="4"/>
                </a:lnTo>
                <a:lnTo>
                  <a:pt x="20" y="8"/>
                </a:lnTo>
                <a:lnTo>
                  <a:pt x="32" y="12"/>
                </a:lnTo>
                <a:lnTo>
                  <a:pt x="40" y="16"/>
                </a:lnTo>
                <a:lnTo>
                  <a:pt x="44" y="20"/>
                </a:lnTo>
                <a:lnTo>
                  <a:pt x="48" y="24"/>
                </a:lnTo>
                <a:lnTo>
                  <a:pt x="52" y="24"/>
                </a:lnTo>
                <a:lnTo>
                  <a:pt x="56" y="28"/>
                </a:lnTo>
                <a:lnTo>
                  <a:pt x="56" y="28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5" name="Freeform 613">
            <a:extLst>
              <a:ext uri="{FF2B5EF4-FFF2-40B4-BE49-F238E27FC236}">
                <a16:creationId xmlns:a16="http://schemas.microsoft.com/office/drawing/2014/main" id="{2564BB83-706F-49E3-9236-B1A8BC0518EC}"/>
              </a:ext>
            </a:extLst>
          </p:cNvPr>
          <p:cNvSpPr>
            <a:spLocks/>
          </p:cNvSpPr>
          <p:nvPr/>
        </p:nvSpPr>
        <p:spPr bwMode="auto">
          <a:xfrm>
            <a:off x="5731958" y="805804"/>
            <a:ext cx="285107" cy="1347800"/>
          </a:xfrm>
          <a:custGeom>
            <a:avLst/>
            <a:gdLst>
              <a:gd name="T0" fmla="*/ 64 w 76"/>
              <a:gd name="T1" fmla="*/ 120 h 276"/>
              <a:gd name="T2" fmla="*/ 64 w 76"/>
              <a:gd name="T3" fmla="*/ 136 h 276"/>
              <a:gd name="T4" fmla="*/ 60 w 76"/>
              <a:gd name="T5" fmla="*/ 152 h 276"/>
              <a:gd name="T6" fmla="*/ 60 w 76"/>
              <a:gd name="T7" fmla="*/ 168 h 276"/>
              <a:gd name="T8" fmla="*/ 56 w 76"/>
              <a:gd name="T9" fmla="*/ 188 h 276"/>
              <a:gd name="T10" fmla="*/ 56 w 76"/>
              <a:gd name="T11" fmla="*/ 204 h 276"/>
              <a:gd name="T12" fmla="*/ 52 w 76"/>
              <a:gd name="T13" fmla="*/ 228 h 276"/>
              <a:gd name="T14" fmla="*/ 48 w 76"/>
              <a:gd name="T15" fmla="*/ 248 h 276"/>
              <a:gd name="T16" fmla="*/ 48 w 76"/>
              <a:gd name="T17" fmla="*/ 272 h 276"/>
              <a:gd name="T18" fmla="*/ 4 w 76"/>
              <a:gd name="T19" fmla="*/ 276 h 276"/>
              <a:gd name="T20" fmla="*/ 4 w 76"/>
              <a:gd name="T21" fmla="*/ 248 h 276"/>
              <a:gd name="T22" fmla="*/ 8 w 76"/>
              <a:gd name="T23" fmla="*/ 220 h 276"/>
              <a:gd name="T24" fmla="*/ 8 w 76"/>
              <a:gd name="T25" fmla="*/ 196 h 276"/>
              <a:gd name="T26" fmla="*/ 8 w 76"/>
              <a:gd name="T27" fmla="*/ 172 h 276"/>
              <a:gd name="T28" fmla="*/ 12 w 76"/>
              <a:gd name="T29" fmla="*/ 148 h 276"/>
              <a:gd name="T30" fmla="*/ 12 w 76"/>
              <a:gd name="T31" fmla="*/ 128 h 276"/>
              <a:gd name="T32" fmla="*/ 12 w 76"/>
              <a:gd name="T33" fmla="*/ 112 h 276"/>
              <a:gd name="T34" fmla="*/ 16 w 76"/>
              <a:gd name="T35" fmla="*/ 92 h 276"/>
              <a:gd name="T36" fmla="*/ 12 w 76"/>
              <a:gd name="T37" fmla="*/ 76 h 276"/>
              <a:gd name="T38" fmla="*/ 12 w 76"/>
              <a:gd name="T39" fmla="*/ 64 h 276"/>
              <a:gd name="T40" fmla="*/ 12 w 76"/>
              <a:gd name="T41" fmla="*/ 52 h 276"/>
              <a:gd name="T42" fmla="*/ 12 w 76"/>
              <a:gd name="T43" fmla="*/ 44 h 276"/>
              <a:gd name="T44" fmla="*/ 12 w 76"/>
              <a:gd name="T45" fmla="*/ 32 h 276"/>
              <a:gd name="T46" fmla="*/ 8 w 76"/>
              <a:gd name="T47" fmla="*/ 28 h 276"/>
              <a:gd name="T48" fmla="*/ 8 w 76"/>
              <a:gd name="T49" fmla="*/ 24 h 276"/>
              <a:gd name="T50" fmla="*/ 4 w 76"/>
              <a:gd name="T51" fmla="*/ 20 h 276"/>
              <a:gd name="T52" fmla="*/ 4 w 76"/>
              <a:gd name="T53" fmla="*/ 16 h 276"/>
              <a:gd name="T54" fmla="*/ 0 w 76"/>
              <a:gd name="T55" fmla="*/ 12 h 276"/>
              <a:gd name="T56" fmla="*/ 4 w 76"/>
              <a:gd name="T57" fmla="*/ 8 h 276"/>
              <a:gd name="T58" fmla="*/ 8 w 76"/>
              <a:gd name="T59" fmla="*/ 4 h 276"/>
              <a:gd name="T60" fmla="*/ 12 w 76"/>
              <a:gd name="T61" fmla="*/ 0 h 276"/>
              <a:gd name="T62" fmla="*/ 20 w 76"/>
              <a:gd name="T63" fmla="*/ 0 h 276"/>
              <a:gd name="T64" fmla="*/ 32 w 76"/>
              <a:gd name="T65" fmla="*/ 4 h 276"/>
              <a:gd name="T66" fmla="*/ 48 w 76"/>
              <a:gd name="T67" fmla="*/ 8 h 276"/>
              <a:gd name="T68" fmla="*/ 52 w 76"/>
              <a:gd name="T69" fmla="*/ 12 h 276"/>
              <a:gd name="T70" fmla="*/ 60 w 76"/>
              <a:gd name="T71" fmla="*/ 16 h 276"/>
              <a:gd name="T72" fmla="*/ 64 w 76"/>
              <a:gd name="T73" fmla="*/ 16 h 276"/>
              <a:gd name="T74" fmla="*/ 68 w 76"/>
              <a:gd name="T75" fmla="*/ 20 h 276"/>
              <a:gd name="T76" fmla="*/ 72 w 76"/>
              <a:gd name="T77" fmla="*/ 24 h 276"/>
              <a:gd name="T78" fmla="*/ 76 w 76"/>
              <a:gd name="T79" fmla="*/ 28 h 276"/>
              <a:gd name="T80" fmla="*/ 76 w 76"/>
              <a:gd name="T81" fmla="*/ 40 h 276"/>
              <a:gd name="T82" fmla="*/ 76 w 76"/>
              <a:gd name="T83" fmla="*/ 44 h 276"/>
              <a:gd name="T84" fmla="*/ 72 w 76"/>
              <a:gd name="T85" fmla="*/ 52 h 276"/>
              <a:gd name="T86" fmla="*/ 72 w 76"/>
              <a:gd name="T87" fmla="*/ 56 h 276"/>
              <a:gd name="T88" fmla="*/ 72 w 76"/>
              <a:gd name="T89" fmla="*/ 60 h 276"/>
              <a:gd name="T90" fmla="*/ 68 w 76"/>
              <a:gd name="T91" fmla="*/ 68 h 276"/>
              <a:gd name="T92" fmla="*/ 68 w 76"/>
              <a:gd name="T93" fmla="*/ 76 h 276"/>
              <a:gd name="T94" fmla="*/ 68 w 76"/>
              <a:gd name="T95" fmla="*/ 84 h 276"/>
              <a:gd name="T96" fmla="*/ 68 w 76"/>
              <a:gd name="T97" fmla="*/ 96 h 276"/>
              <a:gd name="T98" fmla="*/ 64 w 76"/>
              <a:gd name="T99" fmla="*/ 108 h 276"/>
              <a:gd name="T100" fmla="*/ 64 w 76"/>
              <a:gd name="T101" fmla="*/ 120 h 276"/>
              <a:gd name="T102" fmla="*/ 64 w 76"/>
              <a:gd name="T103" fmla="*/ 120 h 2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76" h="276">
                <a:moveTo>
                  <a:pt x="64" y="120"/>
                </a:moveTo>
                <a:lnTo>
                  <a:pt x="64" y="136"/>
                </a:lnTo>
                <a:lnTo>
                  <a:pt x="60" y="152"/>
                </a:lnTo>
                <a:lnTo>
                  <a:pt x="60" y="168"/>
                </a:lnTo>
                <a:lnTo>
                  <a:pt x="56" y="188"/>
                </a:lnTo>
                <a:lnTo>
                  <a:pt x="56" y="204"/>
                </a:lnTo>
                <a:lnTo>
                  <a:pt x="52" y="228"/>
                </a:lnTo>
                <a:lnTo>
                  <a:pt x="48" y="248"/>
                </a:lnTo>
                <a:lnTo>
                  <a:pt x="48" y="272"/>
                </a:lnTo>
                <a:lnTo>
                  <a:pt x="4" y="276"/>
                </a:lnTo>
                <a:lnTo>
                  <a:pt x="4" y="248"/>
                </a:lnTo>
                <a:lnTo>
                  <a:pt x="8" y="220"/>
                </a:lnTo>
                <a:lnTo>
                  <a:pt x="8" y="196"/>
                </a:lnTo>
                <a:lnTo>
                  <a:pt x="8" y="172"/>
                </a:lnTo>
                <a:lnTo>
                  <a:pt x="12" y="148"/>
                </a:lnTo>
                <a:lnTo>
                  <a:pt x="12" y="128"/>
                </a:lnTo>
                <a:lnTo>
                  <a:pt x="12" y="112"/>
                </a:lnTo>
                <a:lnTo>
                  <a:pt x="16" y="92"/>
                </a:lnTo>
                <a:lnTo>
                  <a:pt x="12" y="76"/>
                </a:lnTo>
                <a:lnTo>
                  <a:pt x="12" y="64"/>
                </a:lnTo>
                <a:lnTo>
                  <a:pt x="12" y="52"/>
                </a:lnTo>
                <a:lnTo>
                  <a:pt x="12" y="44"/>
                </a:lnTo>
                <a:lnTo>
                  <a:pt x="12" y="32"/>
                </a:lnTo>
                <a:lnTo>
                  <a:pt x="8" y="28"/>
                </a:lnTo>
                <a:lnTo>
                  <a:pt x="8" y="24"/>
                </a:lnTo>
                <a:lnTo>
                  <a:pt x="4" y="20"/>
                </a:lnTo>
                <a:lnTo>
                  <a:pt x="4" y="16"/>
                </a:lnTo>
                <a:lnTo>
                  <a:pt x="0" y="12"/>
                </a:lnTo>
                <a:lnTo>
                  <a:pt x="4" y="8"/>
                </a:lnTo>
                <a:lnTo>
                  <a:pt x="8" y="4"/>
                </a:lnTo>
                <a:lnTo>
                  <a:pt x="12" y="0"/>
                </a:lnTo>
                <a:lnTo>
                  <a:pt x="20" y="0"/>
                </a:lnTo>
                <a:lnTo>
                  <a:pt x="32" y="4"/>
                </a:lnTo>
                <a:lnTo>
                  <a:pt x="48" y="8"/>
                </a:lnTo>
                <a:lnTo>
                  <a:pt x="52" y="12"/>
                </a:lnTo>
                <a:lnTo>
                  <a:pt x="60" y="16"/>
                </a:lnTo>
                <a:lnTo>
                  <a:pt x="64" y="16"/>
                </a:lnTo>
                <a:lnTo>
                  <a:pt x="68" y="20"/>
                </a:lnTo>
                <a:lnTo>
                  <a:pt x="72" y="24"/>
                </a:lnTo>
                <a:lnTo>
                  <a:pt x="76" y="28"/>
                </a:lnTo>
                <a:lnTo>
                  <a:pt x="76" y="40"/>
                </a:lnTo>
                <a:lnTo>
                  <a:pt x="76" y="44"/>
                </a:lnTo>
                <a:lnTo>
                  <a:pt x="72" y="52"/>
                </a:lnTo>
                <a:lnTo>
                  <a:pt x="72" y="56"/>
                </a:lnTo>
                <a:lnTo>
                  <a:pt x="72" y="60"/>
                </a:lnTo>
                <a:lnTo>
                  <a:pt x="68" y="68"/>
                </a:lnTo>
                <a:lnTo>
                  <a:pt x="68" y="76"/>
                </a:lnTo>
                <a:lnTo>
                  <a:pt x="68" y="84"/>
                </a:lnTo>
                <a:lnTo>
                  <a:pt x="68" y="96"/>
                </a:lnTo>
                <a:lnTo>
                  <a:pt x="64" y="108"/>
                </a:lnTo>
                <a:lnTo>
                  <a:pt x="64" y="120"/>
                </a:lnTo>
                <a:lnTo>
                  <a:pt x="64" y="120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6" name="Freeform 614">
            <a:extLst>
              <a:ext uri="{FF2B5EF4-FFF2-40B4-BE49-F238E27FC236}">
                <a16:creationId xmlns:a16="http://schemas.microsoft.com/office/drawing/2014/main" id="{38257D7E-1E57-4C65-9823-7864FAFAD4B6}"/>
              </a:ext>
            </a:extLst>
          </p:cNvPr>
          <p:cNvSpPr>
            <a:spLocks/>
          </p:cNvSpPr>
          <p:nvPr/>
        </p:nvSpPr>
        <p:spPr bwMode="auto">
          <a:xfrm>
            <a:off x="5416840" y="1411337"/>
            <a:ext cx="855320" cy="332067"/>
          </a:xfrm>
          <a:custGeom>
            <a:avLst/>
            <a:gdLst>
              <a:gd name="T0" fmla="*/ 0 w 228"/>
              <a:gd name="T1" fmla="*/ 48 h 68"/>
              <a:gd name="T2" fmla="*/ 4 w 228"/>
              <a:gd name="T3" fmla="*/ 48 h 68"/>
              <a:gd name="T4" fmla="*/ 4 w 228"/>
              <a:gd name="T5" fmla="*/ 44 h 68"/>
              <a:gd name="T6" fmla="*/ 12 w 228"/>
              <a:gd name="T7" fmla="*/ 44 h 68"/>
              <a:gd name="T8" fmla="*/ 24 w 228"/>
              <a:gd name="T9" fmla="*/ 40 h 68"/>
              <a:gd name="T10" fmla="*/ 36 w 228"/>
              <a:gd name="T11" fmla="*/ 36 h 68"/>
              <a:gd name="T12" fmla="*/ 52 w 228"/>
              <a:gd name="T13" fmla="*/ 32 h 68"/>
              <a:gd name="T14" fmla="*/ 72 w 228"/>
              <a:gd name="T15" fmla="*/ 28 h 68"/>
              <a:gd name="T16" fmla="*/ 92 w 228"/>
              <a:gd name="T17" fmla="*/ 24 h 68"/>
              <a:gd name="T18" fmla="*/ 116 w 228"/>
              <a:gd name="T19" fmla="*/ 16 h 68"/>
              <a:gd name="T20" fmla="*/ 132 w 228"/>
              <a:gd name="T21" fmla="*/ 12 h 68"/>
              <a:gd name="T22" fmla="*/ 148 w 228"/>
              <a:gd name="T23" fmla="*/ 8 h 68"/>
              <a:gd name="T24" fmla="*/ 164 w 228"/>
              <a:gd name="T25" fmla="*/ 8 h 68"/>
              <a:gd name="T26" fmla="*/ 176 w 228"/>
              <a:gd name="T27" fmla="*/ 4 h 68"/>
              <a:gd name="T28" fmla="*/ 184 w 228"/>
              <a:gd name="T29" fmla="*/ 4 h 68"/>
              <a:gd name="T30" fmla="*/ 188 w 228"/>
              <a:gd name="T31" fmla="*/ 0 h 68"/>
              <a:gd name="T32" fmla="*/ 192 w 228"/>
              <a:gd name="T33" fmla="*/ 0 h 68"/>
              <a:gd name="T34" fmla="*/ 196 w 228"/>
              <a:gd name="T35" fmla="*/ 0 h 68"/>
              <a:gd name="T36" fmla="*/ 204 w 228"/>
              <a:gd name="T37" fmla="*/ 4 h 68"/>
              <a:gd name="T38" fmla="*/ 216 w 228"/>
              <a:gd name="T39" fmla="*/ 8 h 68"/>
              <a:gd name="T40" fmla="*/ 220 w 228"/>
              <a:gd name="T41" fmla="*/ 8 h 68"/>
              <a:gd name="T42" fmla="*/ 224 w 228"/>
              <a:gd name="T43" fmla="*/ 12 h 68"/>
              <a:gd name="T44" fmla="*/ 228 w 228"/>
              <a:gd name="T45" fmla="*/ 16 h 68"/>
              <a:gd name="T46" fmla="*/ 228 w 228"/>
              <a:gd name="T47" fmla="*/ 24 h 68"/>
              <a:gd name="T48" fmla="*/ 228 w 228"/>
              <a:gd name="T49" fmla="*/ 24 h 68"/>
              <a:gd name="T50" fmla="*/ 224 w 228"/>
              <a:gd name="T51" fmla="*/ 28 h 68"/>
              <a:gd name="T52" fmla="*/ 216 w 228"/>
              <a:gd name="T53" fmla="*/ 32 h 68"/>
              <a:gd name="T54" fmla="*/ 208 w 228"/>
              <a:gd name="T55" fmla="*/ 36 h 68"/>
              <a:gd name="T56" fmla="*/ 196 w 228"/>
              <a:gd name="T57" fmla="*/ 36 h 68"/>
              <a:gd name="T58" fmla="*/ 180 w 228"/>
              <a:gd name="T59" fmla="*/ 40 h 68"/>
              <a:gd name="T60" fmla="*/ 164 w 228"/>
              <a:gd name="T61" fmla="*/ 44 h 68"/>
              <a:gd name="T62" fmla="*/ 144 w 228"/>
              <a:gd name="T63" fmla="*/ 48 h 68"/>
              <a:gd name="T64" fmla="*/ 120 w 228"/>
              <a:gd name="T65" fmla="*/ 52 h 68"/>
              <a:gd name="T66" fmla="*/ 100 w 228"/>
              <a:gd name="T67" fmla="*/ 56 h 68"/>
              <a:gd name="T68" fmla="*/ 84 w 228"/>
              <a:gd name="T69" fmla="*/ 60 h 68"/>
              <a:gd name="T70" fmla="*/ 72 w 228"/>
              <a:gd name="T71" fmla="*/ 64 h 68"/>
              <a:gd name="T72" fmla="*/ 60 w 228"/>
              <a:gd name="T73" fmla="*/ 64 h 68"/>
              <a:gd name="T74" fmla="*/ 52 w 228"/>
              <a:gd name="T75" fmla="*/ 68 h 68"/>
              <a:gd name="T76" fmla="*/ 48 w 228"/>
              <a:gd name="T77" fmla="*/ 68 h 68"/>
              <a:gd name="T78" fmla="*/ 44 w 228"/>
              <a:gd name="T79" fmla="*/ 68 h 68"/>
              <a:gd name="T80" fmla="*/ 36 w 228"/>
              <a:gd name="T81" fmla="*/ 68 h 68"/>
              <a:gd name="T82" fmla="*/ 32 w 228"/>
              <a:gd name="T83" fmla="*/ 68 h 68"/>
              <a:gd name="T84" fmla="*/ 24 w 228"/>
              <a:gd name="T85" fmla="*/ 64 h 68"/>
              <a:gd name="T86" fmla="*/ 20 w 228"/>
              <a:gd name="T87" fmla="*/ 60 h 68"/>
              <a:gd name="T88" fmla="*/ 12 w 228"/>
              <a:gd name="T89" fmla="*/ 60 h 68"/>
              <a:gd name="T90" fmla="*/ 8 w 228"/>
              <a:gd name="T91" fmla="*/ 56 h 68"/>
              <a:gd name="T92" fmla="*/ 4 w 228"/>
              <a:gd name="T93" fmla="*/ 52 h 68"/>
              <a:gd name="T94" fmla="*/ 0 w 228"/>
              <a:gd name="T95" fmla="*/ 48 h 68"/>
              <a:gd name="T96" fmla="*/ 0 w 228"/>
              <a:gd name="T97" fmla="*/ 48 h 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28" h="68">
                <a:moveTo>
                  <a:pt x="0" y="48"/>
                </a:moveTo>
                <a:lnTo>
                  <a:pt x="4" y="48"/>
                </a:lnTo>
                <a:lnTo>
                  <a:pt x="4" y="44"/>
                </a:lnTo>
                <a:lnTo>
                  <a:pt x="12" y="44"/>
                </a:lnTo>
                <a:lnTo>
                  <a:pt x="24" y="40"/>
                </a:lnTo>
                <a:lnTo>
                  <a:pt x="36" y="36"/>
                </a:lnTo>
                <a:lnTo>
                  <a:pt x="52" y="32"/>
                </a:lnTo>
                <a:lnTo>
                  <a:pt x="72" y="28"/>
                </a:lnTo>
                <a:lnTo>
                  <a:pt x="92" y="24"/>
                </a:lnTo>
                <a:lnTo>
                  <a:pt x="116" y="16"/>
                </a:lnTo>
                <a:lnTo>
                  <a:pt x="132" y="12"/>
                </a:lnTo>
                <a:lnTo>
                  <a:pt x="148" y="8"/>
                </a:lnTo>
                <a:lnTo>
                  <a:pt x="164" y="8"/>
                </a:lnTo>
                <a:lnTo>
                  <a:pt x="176" y="4"/>
                </a:lnTo>
                <a:lnTo>
                  <a:pt x="184" y="4"/>
                </a:lnTo>
                <a:lnTo>
                  <a:pt x="188" y="0"/>
                </a:lnTo>
                <a:lnTo>
                  <a:pt x="192" y="0"/>
                </a:lnTo>
                <a:lnTo>
                  <a:pt x="196" y="0"/>
                </a:lnTo>
                <a:lnTo>
                  <a:pt x="204" y="4"/>
                </a:lnTo>
                <a:lnTo>
                  <a:pt x="216" y="8"/>
                </a:lnTo>
                <a:lnTo>
                  <a:pt x="220" y="8"/>
                </a:lnTo>
                <a:lnTo>
                  <a:pt x="224" y="12"/>
                </a:lnTo>
                <a:lnTo>
                  <a:pt x="228" y="16"/>
                </a:lnTo>
                <a:lnTo>
                  <a:pt x="228" y="24"/>
                </a:lnTo>
                <a:lnTo>
                  <a:pt x="228" y="24"/>
                </a:lnTo>
                <a:lnTo>
                  <a:pt x="224" y="28"/>
                </a:lnTo>
                <a:lnTo>
                  <a:pt x="216" y="32"/>
                </a:lnTo>
                <a:lnTo>
                  <a:pt x="208" y="36"/>
                </a:lnTo>
                <a:lnTo>
                  <a:pt x="196" y="36"/>
                </a:lnTo>
                <a:lnTo>
                  <a:pt x="180" y="40"/>
                </a:lnTo>
                <a:lnTo>
                  <a:pt x="164" y="44"/>
                </a:lnTo>
                <a:lnTo>
                  <a:pt x="144" y="48"/>
                </a:lnTo>
                <a:lnTo>
                  <a:pt x="120" y="52"/>
                </a:lnTo>
                <a:lnTo>
                  <a:pt x="100" y="56"/>
                </a:lnTo>
                <a:lnTo>
                  <a:pt x="84" y="60"/>
                </a:lnTo>
                <a:lnTo>
                  <a:pt x="72" y="64"/>
                </a:lnTo>
                <a:lnTo>
                  <a:pt x="60" y="64"/>
                </a:lnTo>
                <a:lnTo>
                  <a:pt x="52" y="68"/>
                </a:lnTo>
                <a:lnTo>
                  <a:pt x="48" y="68"/>
                </a:lnTo>
                <a:lnTo>
                  <a:pt x="44" y="68"/>
                </a:lnTo>
                <a:lnTo>
                  <a:pt x="36" y="68"/>
                </a:lnTo>
                <a:lnTo>
                  <a:pt x="32" y="68"/>
                </a:lnTo>
                <a:lnTo>
                  <a:pt x="24" y="64"/>
                </a:lnTo>
                <a:lnTo>
                  <a:pt x="20" y="60"/>
                </a:lnTo>
                <a:lnTo>
                  <a:pt x="12" y="60"/>
                </a:lnTo>
                <a:lnTo>
                  <a:pt x="8" y="56"/>
                </a:lnTo>
                <a:lnTo>
                  <a:pt x="4" y="52"/>
                </a:lnTo>
                <a:lnTo>
                  <a:pt x="0" y="48"/>
                </a:lnTo>
                <a:lnTo>
                  <a:pt x="0" y="48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7" name="Freeform 615">
            <a:extLst>
              <a:ext uri="{FF2B5EF4-FFF2-40B4-BE49-F238E27FC236}">
                <a16:creationId xmlns:a16="http://schemas.microsoft.com/office/drawing/2014/main" id="{2414E3AA-548B-4169-AEE6-D2F792226753}"/>
              </a:ext>
            </a:extLst>
          </p:cNvPr>
          <p:cNvSpPr>
            <a:spLocks/>
          </p:cNvSpPr>
          <p:nvPr/>
        </p:nvSpPr>
        <p:spPr bwMode="auto">
          <a:xfrm>
            <a:off x="5476863" y="2055937"/>
            <a:ext cx="240090" cy="722733"/>
          </a:xfrm>
          <a:custGeom>
            <a:avLst/>
            <a:gdLst>
              <a:gd name="T0" fmla="*/ 4 w 64"/>
              <a:gd name="T1" fmla="*/ 28 h 148"/>
              <a:gd name="T2" fmla="*/ 0 w 64"/>
              <a:gd name="T3" fmla="*/ 20 h 148"/>
              <a:gd name="T4" fmla="*/ 0 w 64"/>
              <a:gd name="T5" fmla="*/ 12 h 148"/>
              <a:gd name="T6" fmla="*/ 0 w 64"/>
              <a:gd name="T7" fmla="*/ 8 h 148"/>
              <a:gd name="T8" fmla="*/ 4 w 64"/>
              <a:gd name="T9" fmla="*/ 4 h 148"/>
              <a:gd name="T10" fmla="*/ 4 w 64"/>
              <a:gd name="T11" fmla="*/ 0 h 148"/>
              <a:gd name="T12" fmla="*/ 8 w 64"/>
              <a:gd name="T13" fmla="*/ 0 h 148"/>
              <a:gd name="T14" fmla="*/ 12 w 64"/>
              <a:gd name="T15" fmla="*/ 0 h 148"/>
              <a:gd name="T16" fmla="*/ 20 w 64"/>
              <a:gd name="T17" fmla="*/ 0 h 148"/>
              <a:gd name="T18" fmla="*/ 28 w 64"/>
              <a:gd name="T19" fmla="*/ 0 h 148"/>
              <a:gd name="T20" fmla="*/ 36 w 64"/>
              <a:gd name="T21" fmla="*/ 4 h 148"/>
              <a:gd name="T22" fmla="*/ 48 w 64"/>
              <a:gd name="T23" fmla="*/ 8 h 148"/>
              <a:gd name="T24" fmla="*/ 60 w 64"/>
              <a:gd name="T25" fmla="*/ 12 h 148"/>
              <a:gd name="T26" fmla="*/ 60 w 64"/>
              <a:gd name="T27" fmla="*/ 28 h 148"/>
              <a:gd name="T28" fmla="*/ 60 w 64"/>
              <a:gd name="T29" fmla="*/ 52 h 148"/>
              <a:gd name="T30" fmla="*/ 64 w 64"/>
              <a:gd name="T31" fmla="*/ 96 h 148"/>
              <a:gd name="T32" fmla="*/ 64 w 64"/>
              <a:gd name="T33" fmla="*/ 108 h 148"/>
              <a:gd name="T34" fmla="*/ 64 w 64"/>
              <a:gd name="T35" fmla="*/ 116 h 148"/>
              <a:gd name="T36" fmla="*/ 64 w 64"/>
              <a:gd name="T37" fmla="*/ 124 h 148"/>
              <a:gd name="T38" fmla="*/ 64 w 64"/>
              <a:gd name="T39" fmla="*/ 132 h 148"/>
              <a:gd name="T40" fmla="*/ 64 w 64"/>
              <a:gd name="T41" fmla="*/ 140 h 148"/>
              <a:gd name="T42" fmla="*/ 60 w 64"/>
              <a:gd name="T43" fmla="*/ 144 h 148"/>
              <a:gd name="T44" fmla="*/ 60 w 64"/>
              <a:gd name="T45" fmla="*/ 148 h 148"/>
              <a:gd name="T46" fmla="*/ 56 w 64"/>
              <a:gd name="T47" fmla="*/ 148 h 148"/>
              <a:gd name="T48" fmla="*/ 48 w 64"/>
              <a:gd name="T49" fmla="*/ 148 h 148"/>
              <a:gd name="T50" fmla="*/ 44 w 64"/>
              <a:gd name="T51" fmla="*/ 148 h 148"/>
              <a:gd name="T52" fmla="*/ 36 w 64"/>
              <a:gd name="T53" fmla="*/ 144 h 148"/>
              <a:gd name="T54" fmla="*/ 32 w 64"/>
              <a:gd name="T55" fmla="*/ 140 h 148"/>
              <a:gd name="T56" fmla="*/ 28 w 64"/>
              <a:gd name="T57" fmla="*/ 136 h 148"/>
              <a:gd name="T58" fmla="*/ 28 w 64"/>
              <a:gd name="T59" fmla="*/ 132 h 148"/>
              <a:gd name="T60" fmla="*/ 24 w 64"/>
              <a:gd name="T61" fmla="*/ 128 h 148"/>
              <a:gd name="T62" fmla="*/ 24 w 64"/>
              <a:gd name="T63" fmla="*/ 120 h 148"/>
              <a:gd name="T64" fmla="*/ 20 w 64"/>
              <a:gd name="T65" fmla="*/ 104 h 148"/>
              <a:gd name="T66" fmla="*/ 16 w 64"/>
              <a:gd name="T67" fmla="*/ 88 h 148"/>
              <a:gd name="T68" fmla="*/ 16 w 64"/>
              <a:gd name="T69" fmla="*/ 68 h 148"/>
              <a:gd name="T70" fmla="*/ 12 w 64"/>
              <a:gd name="T71" fmla="*/ 52 h 148"/>
              <a:gd name="T72" fmla="*/ 8 w 64"/>
              <a:gd name="T73" fmla="*/ 40 h 148"/>
              <a:gd name="T74" fmla="*/ 4 w 64"/>
              <a:gd name="T75" fmla="*/ 28 h 148"/>
              <a:gd name="T76" fmla="*/ 4 w 64"/>
              <a:gd name="T77" fmla="*/ 28 h 1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64" h="148">
                <a:moveTo>
                  <a:pt x="4" y="28"/>
                </a:moveTo>
                <a:lnTo>
                  <a:pt x="0" y="20"/>
                </a:lnTo>
                <a:lnTo>
                  <a:pt x="0" y="12"/>
                </a:lnTo>
                <a:lnTo>
                  <a:pt x="0" y="8"/>
                </a:lnTo>
                <a:lnTo>
                  <a:pt x="4" y="4"/>
                </a:lnTo>
                <a:lnTo>
                  <a:pt x="4" y="0"/>
                </a:lnTo>
                <a:lnTo>
                  <a:pt x="8" y="0"/>
                </a:lnTo>
                <a:lnTo>
                  <a:pt x="12" y="0"/>
                </a:lnTo>
                <a:lnTo>
                  <a:pt x="20" y="0"/>
                </a:lnTo>
                <a:lnTo>
                  <a:pt x="28" y="0"/>
                </a:lnTo>
                <a:lnTo>
                  <a:pt x="36" y="4"/>
                </a:lnTo>
                <a:lnTo>
                  <a:pt x="48" y="8"/>
                </a:lnTo>
                <a:lnTo>
                  <a:pt x="60" y="12"/>
                </a:lnTo>
                <a:lnTo>
                  <a:pt x="60" y="28"/>
                </a:lnTo>
                <a:lnTo>
                  <a:pt x="60" y="52"/>
                </a:lnTo>
                <a:lnTo>
                  <a:pt x="64" y="96"/>
                </a:lnTo>
                <a:lnTo>
                  <a:pt x="64" y="108"/>
                </a:lnTo>
                <a:lnTo>
                  <a:pt x="64" y="116"/>
                </a:lnTo>
                <a:lnTo>
                  <a:pt x="64" y="124"/>
                </a:lnTo>
                <a:lnTo>
                  <a:pt x="64" y="132"/>
                </a:lnTo>
                <a:lnTo>
                  <a:pt x="64" y="140"/>
                </a:lnTo>
                <a:lnTo>
                  <a:pt x="60" y="144"/>
                </a:lnTo>
                <a:lnTo>
                  <a:pt x="60" y="148"/>
                </a:lnTo>
                <a:lnTo>
                  <a:pt x="56" y="148"/>
                </a:lnTo>
                <a:lnTo>
                  <a:pt x="48" y="148"/>
                </a:lnTo>
                <a:lnTo>
                  <a:pt x="44" y="148"/>
                </a:lnTo>
                <a:lnTo>
                  <a:pt x="36" y="144"/>
                </a:lnTo>
                <a:lnTo>
                  <a:pt x="32" y="140"/>
                </a:lnTo>
                <a:lnTo>
                  <a:pt x="28" y="136"/>
                </a:lnTo>
                <a:lnTo>
                  <a:pt x="28" y="132"/>
                </a:lnTo>
                <a:lnTo>
                  <a:pt x="24" y="128"/>
                </a:lnTo>
                <a:lnTo>
                  <a:pt x="24" y="120"/>
                </a:lnTo>
                <a:lnTo>
                  <a:pt x="20" y="104"/>
                </a:lnTo>
                <a:lnTo>
                  <a:pt x="16" y="88"/>
                </a:lnTo>
                <a:lnTo>
                  <a:pt x="16" y="68"/>
                </a:lnTo>
                <a:lnTo>
                  <a:pt x="12" y="52"/>
                </a:lnTo>
                <a:lnTo>
                  <a:pt x="8" y="40"/>
                </a:lnTo>
                <a:lnTo>
                  <a:pt x="4" y="28"/>
                </a:lnTo>
                <a:lnTo>
                  <a:pt x="4" y="28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8" name="Freeform 616">
            <a:extLst>
              <a:ext uri="{FF2B5EF4-FFF2-40B4-BE49-F238E27FC236}">
                <a16:creationId xmlns:a16="http://schemas.microsoft.com/office/drawing/2014/main" id="{662DA4ED-848A-4A93-A163-D5F2BEC61D31}"/>
              </a:ext>
            </a:extLst>
          </p:cNvPr>
          <p:cNvSpPr>
            <a:spLocks/>
          </p:cNvSpPr>
          <p:nvPr/>
        </p:nvSpPr>
        <p:spPr bwMode="auto">
          <a:xfrm>
            <a:off x="5611913" y="2016871"/>
            <a:ext cx="570213" cy="488333"/>
          </a:xfrm>
          <a:custGeom>
            <a:avLst/>
            <a:gdLst>
              <a:gd name="T0" fmla="*/ 112 w 152"/>
              <a:gd name="T1" fmla="*/ 100 h 100"/>
              <a:gd name="T2" fmla="*/ 96 w 152"/>
              <a:gd name="T3" fmla="*/ 100 h 100"/>
              <a:gd name="T4" fmla="*/ 100 w 152"/>
              <a:gd name="T5" fmla="*/ 84 h 100"/>
              <a:gd name="T6" fmla="*/ 104 w 152"/>
              <a:gd name="T7" fmla="*/ 68 h 100"/>
              <a:gd name="T8" fmla="*/ 108 w 152"/>
              <a:gd name="T9" fmla="*/ 56 h 100"/>
              <a:gd name="T10" fmla="*/ 112 w 152"/>
              <a:gd name="T11" fmla="*/ 44 h 100"/>
              <a:gd name="T12" fmla="*/ 108 w 152"/>
              <a:gd name="T13" fmla="*/ 36 h 100"/>
              <a:gd name="T14" fmla="*/ 108 w 152"/>
              <a:gd name="T15" fmla="*/ 32 h 100"/>
              <a:gd name="T16" fmla="*/ 104 w 152"/>
              <a:gd name="T17" fmla="*/ 28 h 100"/>
              <a:gd name="T18" fmla="*/ 100 w 152"/>
              <a:gd name="T19" fmla="*/ 24 h 100"/>
              <a:gd name="T20" fmla="*/ 96 w 152"/>
              <a:gd name="T21" fmla="*/ 20 h 100"/>
              <a:gd name="T22" fmla="*/ 88 w 152"/>
              <a:gd name="T23" fmla="*/ 20 h 100"/>
              <a:gd name="T24" fmla="*/ 80 w 152"/>
              <a:gd name="T25" fmla="*/ 20 h 100"/>
              <a:gd name="T26" fmla="*/ 68 w 152"/>
              <a:gd name="T27" fmla="*/ 24 h 100"/>
              <a:gd name="T28" fmla="*/ 56 w 152"/>
              <a:gd name="T29" fmla="*/ 24 h 100"/>
              <a:gd name="T30" fmla="*/ 40 w 152"/>
              <a:gd name="T31" fmla="*/ 28 h 100"/>
              <a:gd name="T32" fmla="*/ 20 w 152"/>
              <a:gd name="T33" fmla="*/ 32 h 100"/>
              <a:gd name="T34" fmla="*/ 0 w 152"/>
              <a:gd name="T35" fmla="*/ 36 h 100"/>
              <a:gd name="T36" fmla="*/ 0 w 152"/>
              <a:gd name="T37" fmla="*/ 28 h 100"/>
              <a:gd name="T38" fmla="*/ 0 w 152"/>
              <a:gd name="T39" fmla="*/ 28 h 100"/>
              <a:gd name="T40" fmla="*/ 4 w 152"/>
              <a:gd name="T41" fmla="*/ 28 h 100"/>
              <a:gd name="T42" fmla="*/ 8 w 152"/>
              <a:gd name="T43" fmla="*/ 28 h 100"/>
              <a:gd name="T44" fmla="*/ 16 w 152"/>
              <a:gd name="T45" fmla="*/ 24 h 100"/>
              <a:gd name="T46" fmla="*/ 20 w 152"/>
              <a:gd name="T47" fmla="*/ 24 h 100"/>
              <a:gd name="T48" fmla="*/ 28 w 152"/>
              <a:gd name="T49" fmla="*/ 24 h 100"/>
              <a:gd name="T50" fmla="*/ 40 w 152"/>
              <a:gd name="T51" fmla="*/ 20 h 100"/>
              <a:gd name="T52" fmla="*/ 48 w 152"/>
              <a:gd name="T53" fmla="*/ 20 h 100"/>
              <a:gd name="T54" fmla="*/ 68 w 152"/>
              <a:gd name="T55" fmla="*/ 16 h 100"/>
              <a:gd name="T56" fmla="*/ 80 w 152"/>
              <a:gd name="T57" fmla="*/ 12 h 100"/>
              <a:gd name="T58" fmla="*/ 88 w 152"/>
              <a:gd name="T59" fmla="*/ 12 h 100"/>
              <a:gd name="T60" fmla="*/ 92 w 152"/>
              <a:gd name="T61" fmla="*/ 8 h 100"/>
              <a:gd name="T62" fmla="*/ 96 w 152"/>
              <a:gd name="T63" fmla="*/ 8 h 100"/>
              <a:gd name="T64" fmla="*/ 100 w 152"/>
              <a:gd name="T65" fmla="*/ 8 h 100"/>
              <a:gd name="T66" fmla="*/ 100 w 152"/>
              <a:gd name="T67" fmla="*/ 4 h 100"/>
              <a:gd name="T68" fmla="*/ 104 w 152"/>
              <a:gd name="T69" fmla="*/ 4 h 100"/>
              <a:gd name="T70" fmla="*/ 108 w 152"/>
              <a:gd name="T71" fmla="*/ 4 h 100"/>
              <a:gd name="T72" fmla="*/ 112 w 152"/>
              <a:gd name="T73" fmla="*/ 0 h 100"/>
              <a:gd name="T74" fmla="*/ 112 w 152"/>
              <a:gd name="T75" fmla="*/ 4 h 100"/>
              <a:gd name="T76" fmla="*/ 120 w 152"/>
              <a:gd name="T77" fmla="*/ 4 h 100"/>
              <a:gd name="T78" fmla="*/ 124 w 152"/>
              <a:gd name="T79" fmla="*/ 8 h 100"/>
              <a:gd name="T80" fmla="*/ 136 w 152"/>
              <a:gd name="T81" fmla="*/ 12 h 100"/>
              <a:gd name="T82" fmla="*/ 140 w 152"/>
              <a:gd name="T83" fmla="*/ 16 h 100"/>
              <a:gd name="T84" fmla="*/ 148 w 152"/>
              <a:gd name="T85" fmla="*/ 20 h 100"/>
              <a:gd name="T86" fmla="*/ 152 w 152"/>
              <a:gd name="T87" fmla="*/ 20 h 100"/>
              <a:gd name="T88" fmla="*/ 152 w 152"/>
              <a:gd name="T89" fmla="*/ 24 h 100"/>
              <a:gd name="T90" fmla="*/ 152 w 152"/>
              <a:gd name="T91" fmla="*/ 24 h 100"/>
              <a:gd name="T92" fmla="*/ 148 w 152"/>
              <a:gd name="T93" fmla="*/ 28 h 100"/>
              <a:gd name="T94" fmla="*/ 148 w 152"/>
              <a:gd name="T95" fmla="*/ 28 h 100"/>
              <a:gd name="T96" fmla="*/ 144 w 152"/>
              <a:gd name="T97" fmla="*/ 32 h 100"/>
              <a:gd name="T98" fmla="*/ 140 w 152"/>
              <a:gd name="T99" fmla="*/ 36 h 100"/>
              <a:gd name="T100" fmla="*/ 136 w 152"/>
              <a:gd name="T101" fmla="*/ 40 h 100"/>
              <a:gd name="T102" fmla="*/ 132 w 152"/>
              <a:gd name="T103" fmla="*/ 44 h 100"/>
              <a:gd name="T104" fmla="*/ 128 w 152"/>
              <a:gd name="T105" fmla="*/ 52 h 100"/>
              <a:gd name="T106" fmla="*/ 124 w 152"/>
              <a:gd name="T107" fmla="*/ 60 h 100"/>
              <a:gd name="T108" fmla="*/ 120 w 152"/>
              <a:gd name="T109" fmla="*/ 72 h 100"/>
              <a:gd name="T110" fmla="*/ 116 w 152"/>
              <a:gd name="T111" fmla="*/ 84 h 100"/>
              <a:gd name="T112" fmla="*/ 112 w 152"/>
              <a:gd name="T113" fmla="*/ 100 h 100"/>
              <a:gd name="T114" fmla="*/ 112 w 152"/>
              <a:gd name="T115" fmla="*/ 100 h 1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52" h="100">
                <a:moveTo>
                  <a:pt x="112" y="100"/>
                </a:moveTo>
                <a:lnTo>
                  <a:pt x="96" y="100"/>
                </a:lnTo>
                <a:lnTo>
                  <a:pt x="100" y="84"/>
                </a:lnTo>
                <a:lnTo>
                  <a:pt x="104" y="68"/>
                </a:lnTo>
                <a:lnTo>
                  <a:pt x="108" y="56"/>
                </a:lnTo>
                <a:lnTo>
                  <a:pt x="112" y="44"/>
                </a:lnTo>
                <a:lnTo>
                  <a:pt x="108" y="36"/>
                </a:lnTo>
                <a:lnTo>
                  <a:pt x="108" y="32"/>
                </a:lnTo>
                <a:lnTo>
                  <a:pt x="104" y="28"/>
                </a:lnTo>
                <a:lnTo>
                  <a:pt x="100" y="24"/>
                </a:lnTo>
                <a:lnTo>
                  <a:pt x="96" y="20"/>
                </a:lnTo>
                <a:lnTo>
                  <a:pt x="88" y="20"/>
                </a:lnTo>
                <a:lnTo>
                  <a:pt x="80" y="20"/>
                </a:lnTo>
                <a:lnTo>
                  <a:pt x="68" y="24"/>
                </a:lnTo>
                <a:lnTo>
                  <a:pt x="56" y="24"/>
                </a:lnTo>
                <a:lnTo>
                  <a:pt x="40" y="28"/>
                </a:lnTo>
                <a:lnTo>
                  <a:pt x="20" y="32"/>
                </a:lnTo>
                <a:lnTo>
                  <a:pt x="0" y="36"/>
                </a:lnTo>
                <a:lnTo>
                  <a:pt x="0" y="28"/>
                </a:lnTo>
                <a:lnTo>
                  <a:pt x="0" y="28"/>
                </a:lnTo>
                <a:lnTo>
                  <a:pt x="4" y="28"/>
                </a:lnTo>
                <a:lnTo>
                  <a:pt x="8" y="28"/>
                </a:lnTo>
                <a:lnTo>
                  <a:pt x="16" y="24"/>
                </a:lnTo>
                <a:lnTo>
                  <a:pt x="20" y="24"/>
                </a:lnTo>
                <a:lnTo>
                  <a:pt x="28" y="24"/>
                </a:lnTo>
                <a:lnTo>
                  <a:pt x="40" y="20"/>
                </a:lnTo>
                <a:lnTo>
                  <a:pt x="48" y="20"/>
                </a:lnTo>
                <a:lnTo>
                  <a:pt x="68" y="16"/>
                </a:lnTo>
                <a:lnTo>
                  <a:pt x="80" y="12"/>
                </a:lnTo>
                <a:lnTo>
                  <a:pt x="88" y="12"/>
                </a:lnTo>
                <a:lnTo>
                  <a:pt x="92" y="8"/>
                </a:lnTo>
                <a:lnTo>
                  <a:pt x="96" y="8"/>
                </a:lnTo>
                <a:lnTo>
                  <a:pt x="100" y="8"/>
                </a:lnTo>
                <a:lnTo>
                  <a:pt x="100" y="4"/>
                </a:lnTo>
                <a:lnTo>
                  <a:pt x="104" y="4"/>
                </a:lnTo>
                <a:lnTo>
                  <a:pt x="108" y="4"/>
                </a:lnTo>
                <a:lnTo>
                  <a:pt x="112" y="0"/>
                </a:lnTo>
                <a:lnTo>
                  <a:pt x="112" y="4"/>
                </a:lnTo>
                <a:lnTo>
                  <a:pt x="120" y="4"/>
                </a:lnTo>
                <a:lnTo>
                  <a:pt x="124" y="8"/>
                </a:lnTo>
                <a:lnTo>
                  <a:pt x="136" y="12"/>
                </a:lnTo>
                <a:lnTo>
                  <a:pt x="140" y="16"/>
                </a:lnTo>
                <a:lnTo>
                  <a:pt x="148" y="20"/>
                </a:lnTo>
                <a:lnTo>
                  <a:pt x="152" y="20"/>
                </a:lnTo>
                <a:lnTo>
                  <a:pt x="152" y="24"/>
                </a:lnTo>
                <a:lnTo>
                  <a:pt x="152" y="24"/>
                </a:lnTo>
                <a:lnTo>
                  <a:pt x="148" y="28"/>
                </a:lnTo>
                <a:lnTo>
                  <a:pt x="148" y="28"/>
                </a:lnTo>
                <a:lnTo>
                  <a:pt x="144" y="32"/>
                </a:lnTo>
                <a:lnTo>
                  <a:pt x="140" y="36"/>
                </a:lnTo>
                <a:lnTo>
                  <a:pt x="136" y="40"/>
                </a:lnTo>
                <a:lnTo>
                  <a:pt x="132" y="44"/>
                </a:lnTo>
                <a:lnTo>
                  <a:pt x="128" y="52"/>
                </a:lnTo>
                <a:lnTo>
                  <a:pt x="124" y="60"/>
                </a:lnTo>
                <a:lnTo>
                  <a:pt x="120" y="72"/>
                </a:lnTo>
                <a:lnTo>
                  <a:pt x="116" y="84"/>
                </a:lnTo>
                <a:lnTo>
                  <a:pt x="112" y="100"/>
                </a:lnTo>
                <a:lnTo>
                  <a:pt x="112" y="100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9" name="Freeform 617">
            <a:extLst>
              <a:ext uri="{FF2B5EF4-FFF2-40B4-BE49-F238E27FC236}">
                <a16:creationId xmlns:a16="http://schemas.microsoft.com/office/drawing/2014/main" id="{7B69A7E7-7B43-4D95-9420-285DF0CCD565}"/>
              </a:ext>
            </a:extLst>
          </p:cNvPr>
          <p:cNvSpPr>
            <a:spLocks/>
          </p:cNvSpPr>
          <p:nvPr/>
        </p:nvSpPr>
        <p:spPr bwMode="auto">
          <a:xfrm>
            <a:off x="5671936" y="2505204"/>
            <a:ext cx="420157" cy="97667"/>
          </a:xfrm>
          <a:custGeom>
            <a:avLst/>
            <a:gdLst>
              <a:gd name="T0" fmla="*/ 52 w 112"/>
              <a:gd name="T1" fmla="*/ 4 h 20"/>
              <a:gd name="T2" fmla="*/ 68 w 112"/>
              <a:gd name="T3" fmla="*/ 4 h 20"/>
              <a:gd name="T4" fmla="*/ 80 w 112"/>
              <a:gd name="T5" fmla="*/ 0 h 20"/>
              <a:gd name="T6" fmla="*/ 88 w 112"/>
              <a:gd name="T7" fmla="*/ 0 h 20"/>
              <a:gd name="T8" fmla="*/ 96 w 112"/>
              <a:gd name="T9" fmla="*/ 0 h 20"/>
              <a:gd name="T10" fmla="*/ 104 w 112"/>
              <a:gd name="T11" fmla="*/ 0 h 20"/>
              <a:gd name="T12" fmla="*/ 108 w 112"/>
              <a:gd name="T13" fmla="*/ 0 h 20"/>
              <a:gd name="T14" fmla="*/ 108 w 112"/>
              <a:gd name="T15" fmla="*/ 0 h 20"/>
              <a:gd name="T16" fmla="*/ 112 w 112"/>
              <a:gd name="T17" fmla="*/ 4 h 20"/>
              <a:gd name="T18" fmla="*/ 112 w 112"/>
              <a:gd name="T19" fmla="*/ 4 h 20"/>
              <a:gd name="T20" fmla="*/ 104 w 112"/>
              <a:gd name="T21" fmla="*/ 4 h 20"/>
              <a:gd name="T22" fmla="*/ 96 w 112"/>
              <a:gd name="T23" fmla="*/ 8 h 20"/>
              <a:gd name="T24" fmla="*/ 84 w 112"/>
              <a:gd name="T25" fmla="*/ 8 h 20"/>
              <a:gd name="T26" fmla="*/ 68 w 112"/>
              <a:gd name="T27" fmla="*/ 12 h 20"/>
              <a:gd name="T28" fmla="*/ 48 w 112"/>
              <a:gd name="T29" fmla="*/ 16 h 20"/>
              <a:gd name="T30" fmla="*/ 28 w 112"/>
              <a:gd name="T31" fmla="*/ 20 h 20"/>
              <a:gd name="T32" fmla="*/ 0 w 112"/>
              <a:gd name="T33" fmla="*/ 20 h 20"/>
              <a:gd name="T34" fmla="*/ 0 w 112"/>
              <a:gd name="T35" fmla="*/ 12 h 20"/>
              <a:gd name="T36" fmla="*/ 12 w 112"/>
              <a:gd name="T37" fmla="*/ 8 h 20"/>
              <a:gd name="T38" fmla="*/ 24 w 112"/>
              <a:gd name="T39" fmla="*/ 8 h 20"/>
              <a:gd name="T40" fmla="*/ 40 w 112"/>
              <a:gd name="T41" fmla="*/ 8 h 20"/>
              <a:gd name="T42" fmla="*/ 52 w 112"/>
              <a:gd name="T43" fmla="*/ 4 h 20"/>
              <a:gd name="T44" fmla="*/ 52 w 112"/>
              <a:gd name="T45" fmla="*/ 4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112" h="20">
                <a:moveTo>
                  <a:pt x="52" y="4"/>
                </a:moveTo>
                <a:lnTo>
                  <a:pt x="68" y="4"/>
                </a:lnTo>
                <a:lnTo>
                  <a:pt x="80" y="0"/>
                </a:lnTo>
                <a:lnTo>
                  <a:pt x="88" y="0"/>
                </a:lnTo>
                <a:lnTo>
                  <a:pt x="96" y="0"/>
                </a:lnTo>
                <a:lnTo>
                  <a:pt x="104" y="0"/>
                </a:lnTo>
                <a:lnTo>
                  <a:pt x="108" y="0"/>
                </a:lnTo>
                <a:lnTo>
                  <a:pt x="108" y="0"/>
                </a:lnTo>
                <a:lnTo>
                  <a:pt x="112" y="4"/>
                </a:lnTo>
                <a:lnTo>
                  <a:pt x="112" y="4"/>
                </a:lnTo>
                <a:lnTo>
                  <a:pt x="104" y="4"/>
                </a:lnTo>
                <a:lnTo>
                  <a:pt x="96" y="8"/>
                </a:lnTo>
                <a:lnTo>
                  <a:pt x="84" y="8"/>
                </a:lnTo>
                <a:lnTo>
                  <a:pt x="68" y="12"/>
                </a:lnTo>
                <a:lnTo>
                  <a:pt x="48" y="16"/>
                </a:lnTo>
                <a:lnTo>
                  <a:pt x="28" y="20"/>
                </a:lnTo>
                <a:lnTo>
                  <a:pt x="0" y="20"/>
                </a:lnTo>
                <a:lnTo>
                  <a:pt x="0" y="12"/>
                </a:lnTo>
                <a:lnTo>
                  <a:pt x="12" y="8"/>
                </a:lnTo>
                <a:lnTo>
                  <a:pt x="24" y="8"/>
                </a:lnTo>
                <a:lnTo>
                  <a:pt x="40" y="8"/>
                </a:lnTo>
                <a:lnTo>
                  <a:pt x="52" y="4"/>
                </a:lnTo>
                <a:lnTo>
                  <a:pt x="52" y="4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0" name="Freeform 618">
            <a:extLst>
              <a:ext uri="{FF2B5EF4-FFF2-40B4-BE49-F238E27FC236}">
                <a16:creationId xmlns:a16="http://schemas.microsoft.com/office/drawing/2014/main" id="{8215451B-F54C-4863-B4F6-2A90B363F542}"/>
              </a:ext>
            </a:extLst>
          </p:cNvPr>
          <p:cNvSpPr>
            <a:spLocks/>
          </p:cNvSpPr>
          <p:nvPr/>
        </p:nvSpPr>
        <p:spPr bwMode="auto">
          <a:xfrm>
            <a:off x="6122104" y="727671"/>
            <a:ext cx="660247" cy="1269666"/>
          </a:xfrm>
          <a:custGeom>
            <a:avLst/>
            <a:gdLst>
              <a:gd name="T0" fmla="*/ 4 w 176"/>
              <a:gd name="T1" fmla="*/ 260 h 260"/>
              <a:gd name="T2" fmla="*/ 0 w 176"/>
              <a:gd name="T3" fmla="*/ 256 h 260"/>
              <a:gd name="T4" fmla="*/ 0 w 176"/>
              <a:gd name="T5" fmla="*/ 252 h 260"/>
              <a:gd name="T6" fmla="*/ 0 w 176"/>
              <a:gd name="T7" fmla="*/ 248 h 260"/>
              <a:gd name="T8" fmla="*/ 0 w 176"/>
              <a:gd name="T9" fmla="*/ 244 h 260"/>
              <a:gd name="T10" fmla="*/ 4 w 176"/>
              <a:gd name="T11" fmla="*/ 240 h 260"/>
              <a:gd name="T12" fmla="*/ 8 w 176"/>
              <a:gd name="T13" fmla="*/ 232 h 260"/>
              <a:gd name="T14" fmla="*/ 16 w 176"/>
              <a:gd name="T15" fmla="*/ 216 h 260"/>
              <a:gd name="T16" fmla="*/ 28 w 176"/>
              <a:gd name="T17" fmla="*/ 200 h 260"/>
              <a:gd name="T18" fmla="*/ 40 w 176"/>
              <a:gd name="T19" fmla="*/ 180 h 260"/>
              <a:gd name="T20" fmla="*/ 52 w 176"/>
              <a:gd name="T21" fmla="*/ 156 h 260"/>
              <a:gd name="T22" fmla="*/ 64 w 176"/>
              <a:gd name="T23" fmla="*/ 128 h 260"/>
              <a:gd name="T24" fmla="*/ 76 w 176"/>
              <a:gd name="T25" fmla="*/ 104 h 260"/>
              <a:gd name="T26" fmla="*/ 88 w 176"/>
              <a:gd name="T27" fmla="*/ 84 h 260"/>
              <a:gd name="T28" fmla="*/ 96 w 176"/>
              <a:gd name="T29" fmla="*/ 64 h 260"/>
              <a:gd name="T30" fmla="*/ 100 w 176"/>
              <a:gd name="T31" fmla="*/ 60 h 260"/>
              <a:gd name="T32" fmla="*/ 100 w 176"/>
              <a:gd name="T33" fmla="*/ 52 h 260"/>
              <a:gd name="T34" fmla="*/ 100 w 176"/>
              <a:gd name="T35" fmla="*/ 40 h 260"/>
              <a:gd name="T36" fmla="*/ 104 w 176"/>
              <a:gd name="T37" fmla="*/ 32 h 260"/>
              <a:gd name="T38" fmla="*/ 100 w 176"/>
              <a:gd name="T39" fmla="*/ 24 h 260"/>
              <a:gd name="T40" fmla="*/ 100 w 176"/>
              <a:gd name="T41" fmla="*/ 16 h 260"/>
              <a:gd name="T42" fmla="*/ 96 w 176"/>
              <a:gd name="T43" fmla="*/ 12 h 260"/>
              <a:gd name="T44" fmla="*/ 100 w 176"/>
              <a:gd name="T45" fmla="*/ 8 h 260"/>
              <a:gd name="T46" fmla="*/ 104 w 176"/>
              <a:gd name="T47" fmla="*/ 4 h 260"/>
              <a:gd name="T48" fmla="*/ 108 w 176"/>
              <a:gd name="T49" fmla="*/ 0 h 260"/>
              <a:gd name="T50" fmla="*/ 116 w 176"/>
              <a:gd name="T51" fmla="*/ 0 h 260"/>
              <a:gd name="T52" fmla="*/ 128 w 176"/>
              <a:gd name="T53" fmla="*/ 0 h 260"/>
              <a:gd name="T54" fmla="*/ 136 w 176"/>
              <a:gd name="T55" fmla="*/ 4 h 260"/>
              <a:gd name="T56" fmla="*/ 148 w 176"/>
              <a:gd name="T57" fmla="*/ 12 h 260"/>
              <a:gd name="T58" fmla="*/ 156 w 176"/>
              <a:gd name="T59" fmla="*/ 16 h 260"/>
              <a:gd name="T60" fmla="*/ 164 w 176"/>
              <a:gd name="T61" fmla="*/ 24 h 260"/>
              <a:gd name="T62" fmla="*/ 172 w 176"/>
              <a:gd name="T63" fmla="*/ 28 h 260"/>
              <a:gd name="T64" fmla="*/ 172 w 176"/>
              <a:gd name="T65" fmla="*/ 32 h 260"/>
              <a:gd name="T66" fmla="*/ 176 w 176"/>
              <a:gd name="T67" fmla="*/ 36 h 260"/>
              <a:gd name="T68" fmla="*/ 172 w 176"/>
              <a:gd name="T69" fmla="*/ 44 h 260"/>
              <a:gd name="T70" fmla="*/ 164 w 176"/>
              <a:gd name="T71" fmla="*/ 60 h 260"/>
              <a:gd name="T72" fmla="*/ 156 w 176"/>
              <a:gd name="T73" fmla="*/ 76 h 260"/>
              <a:gd name="T74" fmla="*/ 144 w 176"/>
              <a:gd name="T75" fmla="*/ 96 h 260"/>
              <a:gd name="T76" fmla="*/ 132 w 176"/>
              <a:gd name="T77" fmla="*/ 120 h 260"/>
              <a:gd name="T78" fmla="*/ 116 w 176"/>
              <a:gd name="T79" fmla="*/ 140 h 260"/>
              <a:gd name="T80" fmla="*/ 100 w 176"/>
              <a:gd name="T81" fmla="*/ 164 h 260"/>
              <a:gd name="T82" fmla="*/ 84 w 176"/>
              <a:gd name="T83" fmla="*/ 188 h 260"/>
              <a:gd name="T84" fmla="*/ 68 w 176"/>
              <a:gd name="T85" fmla="*/ 208 h 260"/>
              <a:gd name="T86" fmla="*/ 56 w 176"/>
              <a:gd name="T87" fmla="*/ 224 h 260"/>
              <a:gd name="T88" fmla="*/ 40 w 176"/>
              <a:gd name="T89" fmla="*/ 240 h 260"/>
              <a:gd name="T90" fmla="*/ 36 w 176"/>
              <a:gd name="T91" fmla="*/ 244 h 260"/>
              <a:gd name="T92" fmla="*/ 28 w 176"/>
              <a:gd name="T93" fmla="*/ 248 h 260"/>
              <a:gd name="T94" fmla="*/ 24 w 176"/>
              <a:gd name="T95" fmla="*/ 256 h 260"/>
              <a:gd name="T96" fmla="*/ 16 w 176"/>
              <a:gd name="T97" fmla="*/ 256 h 260"/>
              <a:gd name="T98" fmla="*/ 12 w 176"/>
              <a:gd name="T99" fmla="*/ 260 h 260"/>
              <a:gd name="T100" fmla="*/ 8 w 176"/>
              <a:gd name="T101" fmla="*/ 260 h 260"/>
              <a:gd name="T102" fmla="*/ 8 w 176"/>
              <a:gd name="T103" fmla="*/ 260 h 260"/>
              <a:gd name="T104" fmla="*/ 4 w 176"/>
              <a:gd name="T105" fmla="*/ 260 h 260"/>
              <a:gd name="T106" fmla="*/ 4 w 176"/>
              <a:gd name="T107" fmla="*/ 260 h 2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76" h="260">
                <a:moveTo>
                  <a:pt x="4" y="260"/>
                </a:moveTo>
                <a:lnTo>
                  <a:pt x="0" y="256"/>
                </a:lnTo>
                <a:lnTo>
                  <a:pt x="0" y="252"/>
                </a:lnTo>
                <a:lnTo>
                  <a:pt x="0" y="248"/>
                </a:lnTo>
                <a:lnTo>
                  <a:pt x="0" y="244"/>
                </a:lnTo>
                <a:lnTo>
                  <a:pt x="4" y="240"/>
                </a:lnTo>
                <a:lnTo>
                  <a:pt x="8" y="232"/>
                </a:lnTo>
                <a:lnTo>
                  <a:pt x="16" y="216"/>
                </a:lnTo>
                <a:lnTo>
                  <a:pt x="28" y="200"/>
                </a:lnTo>
                <a:lnTo>
                  <a:pt x="40" y="180"/>
                </a:lnTo>
                <a:lnTo>
                  <a:pt x="52" y="156"/>
                </a:lnTo>
                <a:lnTo>
                  <a:pt x="64" y="128"/>
                </a:lnTo>
                <a:lnTo>
                  <a:pt x="76" y="104"/>
                </a:lnTo>
                <a:lnTo>
                  <a:pt x="88" y="84"/>
                </a:lnTo>
                <a:lnTo>
                  <a:pt x="96" y="64"/>
                </a:lnTo>
                <a:lnTo>
                  <a:pt x="100" y="60"/>
                </a:lnTo>
                <a:lnTo>
                  <a:pt x="100" y="52"/>
                </a:lnTo>
                <a:lnTo>
                  <a:pt x="100" y="40"/>
                </a:lnTo>
                <a:lnTo>
                  <a:pt x="104" y="32"/>
                </a:lnTo>
                <a:lnTo>
                  <a:pt x="100" y="24"/>
                </a:lnTo>
                <a:lnTo>
                  <a:pt x="100" y="16"/>
                </a:lnTo>
                <a:lnTo>
                  <a:pt x="96" y="12"/>
                </a:lnTo>
                <a:lnTo>
                  <a:pt x="100" y="8"/>
                </a:lnTo>
                <a:lnTo>
                  <a:pt x="104" y="4"/>
                </a:lnTo>
                <a:lnTo>
                  <a:pt x="108" y="0"/>
                </a:lnTo>
                <a:lnTo>
                  <a:pt x="116" y="0"/>
                </a:lnTo>
                <a:lnTo>
                  <a:pt x="128" y="0"/>
                </a:lnTo>
                <a:lnTo>
                  <a:pt x="136" y="4"/>
                </a:lnTo>
                <a:lnTo>
                  <a:pt x="148" y="12"/>
                </a:lnTo>
                <a:lnTo>
                  <a:pt x="156" y="16"/>
                </a:lnTo>
                <a:lnTo>
                  <a:pt x="164" y="24"/>
                </a:lnTo>
                <a:lnTo>
                  <a:pt x="172" y="28"/>
                </a:lnTo>
                <a:lnTo>
                  <a:pt x="172" y="32"/>
                </a:lnTo>
                <a:lnTo>
                  <a:pt x="176" y="36"/>
                </a:lnTo>
                <a:lnTo>
                  <a:pt x="172" y="44"/>
                </a:lnTo>
                <a:lnTo>
                  <a:pt x="164" y="60"/>
                </a:lnTo>
                <a:lnTo>
                  <a:pt x="156" y="76"/>
                </a:lnTo>
                <a:lnTo>
                  <a:pt x="144" y="96"/>
                </a:lnTo>
                <a:lnTo>
                  <a:pt x="132" y="120"/>
                </a:lnTo>
                <a:lnTo>
                  <a:pt x="116" y="140"/>
                </a:lnTo>
                <a:lnTo>
                  <a:pt x="100" y="164"/>
                </a:lnTo>
                <a:lnTo>
                  <a:pt x="84" y="188"/>
                </a:lnTo>
                <a:lnTo>
                  <a:pt x="68" y="208"/>
                </a:lnTo>
                <a:lnTo>
                  <a:pt x="56" y="224"/>
                </a:lnTo>
                <a:lnTo>
                  <a:pt x="40" y="240"/>
                </a:lnTo>
                <a:lnTo>
                  <a:pt x="36" y="244"/>
                </a:lnTo>
                <a:lnTo>
                  <a:pt x="28" y="248"/>
                </a:lnTo>
                <a:lnTo>
                  <a:pt x="24" y="256"/>
                </a:lnTo>
                <a:lnTo>
                  <a:pt x="16" y="256"/>
                </a:lnTo>
                <a:lnTo>
                  <a:pt x="12" y="260"/>
                </a:lnTo>
                <a:lnTo>
                  <a:pt x="8" y="260"/>
                </a:lnTo>
                <a:lnTo>
                  <a:pt x="8" y="260"/>
                </a:lnTo>
                <a:lnTo>
                  <a:pt x="4" y="260"/>
                </a:lnTo>
                <a:lnTo>
                  <a:pt x="4" y="260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1" name="Freeform 619">
            <a:extLst>
              <a:ext uri="{FF2B5EF4-FFF2-40B4-BE49-F238E27FC236}">
                <a16:creationId xmlns:a16="http://schemas.microsoft.com/office/drawing/2014/main" id="{1BDF52A8-B367-4B16-8130-034F362D8C04}"/>
              </a:ext>
            </a:extLst>
          </p:cNvPr>
          <p:cNvSpPr>
            <a:spLocks/>
          </p:cNvSpPr>
          <p:nvPr/>
        </p:nvSpPr>
        <p:spPr bwMode="auto">
          <a:xfrm>
            <a:off x="6362194" y="1333204"/>
            <a:ext cx="855320" cy="332067"/>
          </a:xfrm>
          <a:custGeom>
            <a:avLst/>
            <a:gdLst>
              <a:gd name="T0" fmla="*/ 228 w 228"/>
              <a:gd name="T1" fmla="*/ 24 h 68"/>
              <a:gd name="T2" fmla="*/ 228 w 228"/>
              <a:gd name="T3" fmla="*/ 24 h 68"/>
              <a:gd name="T4" fmla="*/ 224 w 228"/>
              <a:gd name="T5" fmla="*/ 28 h 68"/>
              <a:gd name="T6" fmla="*/ 216 w 228"/>
              <a:gd name="T7" fmla="*/ 32 h 68"/>
              <a:gd name="T8" fmla="*/ 204 w 228"/>
              <a:gd name="T9" fmla="*/ 32 h 68"/>
              <a:gd name="T10" fmla="*/ 192 w 228"/>
              <a:gd name="T11" fmla="*/ 36 h 68"/>
              <a:gd name="T12" fmla="*/ 176 w 228"/>
              <a:gd name="T13" fmla="*/ 40 h 68"/>
              <a:gd name="T14" fmla="*/ 156 w 228"/>
              <a:gd name="T15" fmla="*/ 44 h 68"/>
              <a:gd name="T16" fmla="*/ 136 w 228"/>
              <a:gd name="T17" fmla="*/ 48 h 68"/>
              <a:gd name="T18" fmla="*/ 112 w 228"/>
              <a:gd name="T19" fmla="*/ 52 h 68"/>
              <a:gd name="T20" fmla="*/ 92 w 228"/>
              <a:gd name="T21" fmla="*/ 56 h 68"/>
              <a:gd name="T22" fmla="*/ 72 w 228"/>
              <a:gd name="T23" fmla="*/ 60 h 68"/>
              <a:gd name="T24" fmla="*/ 52 w 228"/>
              <a:gd name="T25" fmla="*/ 64 h 68"/>
              <a:gd name="T26" fmla="*/ 36 w 228"/>
              <a:gd name="T27" fmla="*/ 64 h 68"/>
              <a:gd name="T28" fmla="*/ 20 w 228"/>
              <a:gd name="T29" fmla="*/ 68 h 68"/>
              <a:gd name="T30" fmla="*/ 8 w 228"/>
              <a:gd name="T31" fmla="*/ 68 h 68"/>
              <a:gd name="T32" fmla="*/ 0 w 228"/>
              <a:gd name="T33" fmla="*/ 68 h 68"/>
              <a:gd name="T34" fmla="*/ 0 w 228"/>
              <a:gd name="T35" fmla="*/ 36 h 68"/>
              <a:gd name="T36" fmla="*/ 20 w 228"/>
              <a:gd name="T37" fmla="*/ 36 h 68"/>
              <a:gd name="T38" fmla="*/ 44 w 228"/>
              <a:gd name="T39" fmla="*/ 32 h 68"/>
              <a:gd name="T40" fmla="*/ 72 w 228"/>
              <a:gd name="T41" fmla="*/ 24 h 68"/>
              <a:gd name="T42" fmla="*/ 84 w 228"/>
              <a:gd name="T43" fmla="*/ 20 h 68"/>
              <a:gd name="T44" fmla="*/ 100 w 228"/>
              <a:gd name="T45" fmla="*/ 16 h 68"/>
              <a:gd name="T46" fmla="*/ 116 w 228"/>
              <a:gd name="T47" fmla="*/ 12 h 68"/>
              <a:gd name="T48" fmla="*/ 132 w 228"/>
              <a:gd name="T49" fmla="*/ 8 h 68"/>
              <a:gd name="T50" fmla="*/ 144 w 228"/>
              <a:gd name="T51" fmla="*/ 8 h 68"/>
              <a:gd name="T52" fmla="*/ 152 w 228"/>
              <a:gd name="T53" fmla="*/ 4 h 68"/>
              <a:gd name="T54" fmla="*/ 164 w 228"/>
              <a:gd name="T55" fmla="*/ 0 h 68"/>
              <a:gd name="T56" fmla="*/ 172 w 228"/>
              <a:gd name="T57" fmla="*/ 0 h 68"/>
              <a:gd name="T58" fmla="*/ 176 w 228"/>
              <a:gd name="T59" fmla="*/ 0 h 68"/>
              <a:gd name="T60" fmla="*/ 180 w 228"/>
              <a:gd name="T61" fmla="*/ 0 h 68"/>
              <a:gd name="T62" fmla="*/ 188 w 228"/>
              <a:gd name="T63" fmla="*/ 0 h 68"/>
              <a:gd name="T64" fmla="*/ 192 w 228"/>
              <a:gd name="T65" fmla="*/ 0 h 68"/>
              <a:gd name="T66" fmla="*/ 204 w 228"/>
              <a:gd name="T67" fmla="*/ 4 h 68"/>
              <a:gd name="T68" fmla="*/ 212 w 228"/>
              <a:gd name="T69" fmla="*/ 4 h 68"/>
              <a:gd name="T70" fmla="*/ 220 w 228"/>
              <a:gd name="T71" fmla="*/ 8 h 68"/>
              <a:gd name="T72" fmla="*/ 224 w 228"/>
              <a:gd name="T73" fmla="*/ 12 h 68"/>
              <a:gd name="T74" fmla="*/ 228 w 228"/>
              <a:gd name="T75" fmla="*/ 16 h 68"/>
              <a:gd name="T76" fmla="*/ 228 w 228"/>
              <a:gd name="T77" fmla="*/ 24 h 68"/>
              <a:gd name="T78" fmla="*/ 228 w 228"/>
              <a:gd name="T79" fmla="*/ 24 h 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228" h="68">
                <a:moveTo>
                  <a:pt x="228" y="24"/>
                </a:moveTo>
                <a:lnTo>
                  <a:pt x="228" y="24"/>
                </a:lnTo>
                <a:lnTo>
                  <a:pt x="224" y="28"/>
                </a:lnTo>
                <a:lnTo>
                  <a:pt x="216" y="32"/>
                </a:lnTo>
                <a:lnTo>
                  <a:pt x="204" y="32"/>
                </a:lnTo>
                <a:lnTo>
                  <a:pt x="192" y="36"/>
                </a:lnTo>
                <a:lnTo>
                  <a:pt x="176" y="40"/>
                </a:lnTo>
                <a:lnTo>
                  <a:pt x="156" y="44"/>
                </a:lnTo>
                <a:lnTo>
                  <a:pt x="136" y="48"/>
                </a:lnTo>
                <a:lnTo>
                  <a:pt x="112" y="52"/>
                </a:lnTo>
                <a:lnTo>
                  <a:pt x="92" y="56"/>
                </a:lnTo>
                <a:lnTo>
                  <a:pt x="72" y="60"/>
                </a:lnTo>
                <a:lnTo>
                  <a:pt x="52" y="64"/>
                </a:lnTo>
                <a:lnTo>
                  <a:pt x="36" y="64"/>
                </a:lnTo>
                <a:lnTo>
                  <a:pt x="20" y="68"/>
                </a:lnTo>
                <a:lnTo>
                  <a:pt x="8" y="68"/>
                </a:lnTo>
                <a:lnTo>
                  <a:pt x="0" y="68"/>
                </a:lnTo>
                <a:lnTo>
                  <a:pt x="0" y="36"/>
                </a:lnTo>
                <a:lnTo>
                  <a:pt x="20" y="36"/>
                </a:lnTo>
                <a:lnTo>
                  <a:pt x="44" y="32"/>
                </a:lnTo>
                <a:lnTo>
                  <a:pt x="72" y="24"/>
                </a:lnTo>
                <a:lnTo>
                  <a:pt x="84" y="20"/>
                </a:lnTo>
                <a:lnTo>
                  <a:pt x="100" y="16"/>
                </a:lnTo>
                <a:lnTo>
                  <a:pt x="116" y="12"/>
                </a:lnTo>
                <a:lnTo>
                  <a:pt x="132" y="8"/>
                </a:lnTo>
                <a:lnTo>
                  <a:pt x="144" y="8"/>
                </a:lnTo>
                <a:lnTo>
                  <a:pt x="152" y="4"/>
                </a:lnTo>
                <a:lnTo>
                  <a:pt x="164" y="0"/>
                </a:lnTo>
                <a:lnTo>
                  <a:pt x="172" y="0"/>
                </a:lnTo>
                <a:lnTo>
                  <a:pt x="176" y="0"/>
                </a:lnTo>
                <a:lnTo>
                  <a:pt x="180" y="0"/>
                </a:lnTo>
                <a:lnTo>
                  <a:pt x="188" y="0"/>
                </a:lnTo>
                <a:lnTo>
                  <a:pt x="192" y="0"/>
                </a:lnTo>
                <a:lnTo>
                  <a:pt x="204" y="4"/>
                </a:lnTo>
                <a:lnTo>
                  <a:pt x="212" y="4"/>
                </a:lnTo>
                <a:lnTo>
                  <a:pt x="220" y="8"/>
                </a:lnTo>
                <a:lnTo>
                  <a:pt x="224" y="12"/>
                </a:lnTo>
                <a:lnTo>
                  <a:pt x="228" y="16"/>
                </a:lnTo>
                <a:lnTo>
                  <a:pt x="228" y="24"/>
                </a:lnTo>
                <a:lnTo>
                  <a:pt x="228" y="24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2" name="Freeform 620">
            <a:extLst>
              <a:ext uri="{FF2B5EF4-FFF2-40B4-BE49-F238E27FC236}">
                <a16:creationId xmlns:a16="http://schemas.microsoft.com/office/drawing/2014/main" id="{CCEE3F48-AB31-4D74-9F8F-4CC60489C036}"/>
              </a:ext>
            </a:extLst>
          </p:cNvPr>
          <p:cNvSpPr>
            <a:spLocks/>
          </p:cNvSpPr>
          <p:nvPr/>
        </p:nvSpPr>
        <p:spPr bwMode="auto">
          <a:xfrm>
            <a:off x="5867009" y="1489471"/>
            <a:ext cx="1035387" cy="1465000"/>
          </a:xfrm>
          <a:custGeom>
            <a:avLst/>
            <a:gdLst>
              <a:gd name="T0" fmla="*/ 0 w 276"/>
              <a:gd name="T1" fmla="*/ 292 h 300"/>
              <a:gd name="T2" fmla="*/ 4 w 276"/>
              <a:gd name="T3" fmla="*/ 288 h 300"/>
              <a:gd name="T4" fmla="*/ 8 w 276"/>
              <a:gd name="T5" fmla="*/ 288 h 300"/>
              <a:gd name="T6" fmla="*/ 12 w 276"/>
              <a:gd name="T7" fmla="*/ 284 h 300"/>
              <a:gd name="T8" fmla="*/ 16 w 276"/>
              <a:gd name="T9" fmla="*/ 280 h 300"/>
              <a:gd name="T10" fmla="*/ 24 w 276"/>
              <a:gd name="T11" fmla="*/ 276 h 300"/>
              <a:gd name="T12" fmla="*/ 36 w 276"/>
              <a:gd name="T13" fmla="*/ 272 h 300"/>
              <a:gd name="T14" fmla="*/ 44 w 276"/>
              <a:gd name="T15" fmla="*/ 264 h 300"/>
              <a:gd name="T16" fmla="*/ 56 w 276"/>
              <a:gd name="T17" fmla="*/ 260 h 300"/>
              <a:gd name="T18" fmla="*/ 80 w 276"/>
              <a:gd name="T19" fmla="*/ 248 h 300"/>
              <a:gd name="T20" fmla="*/ 104 w 276"/>
              <a:gd name="T21" fmla="*/ 232 h 300"/>
              <a:gd name="T22" fmla="*/ 124 w 276"/>
              <a:gd name="T23" fmla="*/ 216 h 300"/>
              <a:gd name="T24" fmla="*/ 144 w 276"/>
              <a:gd name="T25" fmla="*/ 196 h 300"/>
              <a:gd name="T26" fmla="*/ 160 w 276"/>
              <a:gd name="T27" fmla="*/ 172 h 300"/>
              <a:gd name="T28" fmla="*/ 176 w 276"/>
              <a:gd name="T29" fmla="*/ 148 h 300"/>
              <a:gd name="T30" fmla="*/ 188 w 276"/>
              <a:gd name="T31" fmla="*/ 128 h 300"/>
              <a:gd name="T32" fmla="*/ 196 w 276"/>
              <a:gd name="T33" fmla="*/ 104 h 300"/>
              <a:gd name="T34" fmla="*/ 200 w 276"/>
              <a:gd name="T35" fmla="*/ 80 h 300"/>
              <a:gd name="T36" fmla="*/ 204 w 276"/>
              <a:gd name="T37" fmla="*/ 52 h 300"/>
              <a:gd name="T38" fmla="*/ 208 w 276"/>
              <a:gd name="T39" fmla="*/ 28 h 300"/>
              <a:gd name="T40" fmla="*/ 208 w 276"/>
              <a:gd name="T41" fmla="*/ 0 h 300"/>
              <a:gd name="T42" fmla="*/ 224 w 276"/>
              <a:gd name="T43" fmla="*/ 8 h 300"/>
              <a:gd name="T44" fmla="*/ 236 w 276"/>
              <a:gd name="T45" fmla="*/ 16 h 300"/>
              <a:gd name="T46" fmla="*/ 248 w 276"/>
              <a:gd name="T47" fmla="*/ 20 h 300"/>
              <a:gd name="T48" fmla="*/ 256 w 276"/>
              <a:gd name="T49" fmla="*/ 28 h 300"/>
              <a:gd name="T50" fmla="*/ 264 w 276"/>
              <a:gd name="T51" fmla="*/ 32 h 300"/>
              <a:gd name="T52" fmla="*/ 268 w 276"/>
              <a:gd name="T53" fmla="*/ 36 h 300"/>
              <a:gd name="T54" fmla="*/ 272 w 276"/>
              <a:gd name="T55" fmla="*/ 40 h 300"/>
              <a:gd name="T56" fmla="*/ 272 w 276"/>
              <a:gd name="T57" fmla="*/ 40 h 300"/>
              <a:gd name="T58" fmla="*/ 276 w 276"/>
              <a:gd name="T59" fmla="*/ 44 h 300"/>
              <a:gd name="T60" fmla="*/ 276 w 276"/>
              <a:gd name="T61" fmla="*/ 52 h 300"/>
              <a:gd name="T62" fmla="*/ 272 w 276"/>
              <a:gd name="T63" fmla="*/ 64 h 300"/>
              <a:gd name="T64" fmla="*/ 268 w 276"/>
              <a:gd name="T65" fmla="*/ 76 h 300"/>
              <a:gd name="T66" fmla="*/ 264 w 276"/>
              <a:gd name="T67" fmla="*/ 92 h 300"/>
              <a:gd name="T68" fmla="*/ 256 w 276"/>
              <a:gd name="T69" fmla="*/ 112 h 300"/>
              <a:gd name="T70" fmla="*/ 248 w 276"/>
              <a:gd name="T71" fmla="*/ 132 h 300"/>
              <a:gd name="T72" fmla="*/ 240 w 276"/>
              <a:gd name="T73" fmla="*/ 152 h 300"/>
              <a:gd name="T74" fmla="*/ 228 w 276"/>
              <a:gd name="T75" fmla="*/ 172 h 300"/>
              <a:gd name="T76" fmla="*/ 212 w 276"/>
              <a:gd name="T77" fmla="*/ 192 h 300"/>
              <a:gd name="T78" fmla="*/ 200 w 276"/>
              <a:gd name="T79" fmla="*/ 212 h 300"/>
              <a:gd name="T80" fmla="*/ 180 w 276"/>
              <a:gd name="T81" fmla="*/ 228 h 300"/>
              <a:gd name="T82" fmla="*/ 160 w 276"/>
              <a:gd name="T83" fmla="*/ 244 h 300"/>
              <a:gd name="T84" fmla="*/ 140 w 276"/>
              <a:gd name="T85" fmla="*/ 260 h 300"/>
              <a:gd name="T86" fmla="*/ 116 w 276"/>
              <a:gd name="T87" fmla="*/ 272 h 300"/>
              <a:gd name="T88" fmla="*/ 92 w 276"/>
              <a:gd name="T89" fmla="*/ 280 h 300"/>
              <a:gd name="T90" fmla="*/ 68 w 276"/>
              <a:gd name="T91" fmla="*/ 288 h 300"/>
              <a:gd name="T92" fmla="*/ 52 w 276"/>
              <a:gd name="T93" fmla="*/ 292 h 300"/>
              <a:gd name="T94" fmla="*/ 36 w 276"/>
              <a:gd name="T95" fmla="*/ 296 h 300"/>
              <a:gd name="T96" fmla="*/ 24 w 276"/>
              <a:gd name="T97" fmla="*/ 300 h 300"/>
              <a:gd name="T98" fmla="*/ 12 w 276"/>
              <a:gd name="T99" fmla="*/ 300 h 300"/>
              <a:gd name="T100" fmla="*/ 4 w 276"/>
              <a:gd name="T101" fmla="*/ 300 h 300"/>
              <a:gd name="T102" fmla="*/ 0 w 276"/>
              <a:gd name="T103" fmla="*/ 296 h 300"/>
              <a:gd name="T104" fmla="*/ 0 w 276"/>
              <a:gd name="T105" fmla="*/ 296 h 300"/>
              <a:gd name="T106" fmla="*/ 0 w 276"/>
              <a:gd name="T107" fmla="*/ 292 h 300"/>
              <a:gd name="T108" fmla="*/ 0 w 276"/>
              <a:gd name="T109" fmla="*/ 292 h 3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276" h="300">
                <a:moveTo>
                  <a:pt x="0" y="292"/>
                </a:moveTo>
                <a:lnTo>
                  <a:pt x="4" y="288"/>
                </a:lnTo>
                <a:lnTo>
                  <a:pt x="8" y="288"/>
                </a:lnTo>
                <a:lnTo>
                  <a:pt x="12" y="284"/>
                </a:lnTo>
                <a:lnTo>
                  <a:pt x="16" y="280"/>
                </a:lnTo>
                <a:lnTo>
                  <a:pt x="24" y="276"/>
                </a:lnTo>
                <a:lnTo>
                  <a:pt x="36" y="272"/>
                </a:lnTo>
                <a:lnTo>
                  <a:pt x="44" y="264"/>
                </a:lnTo>
                <a:lnTo>
                  <a:pt x="56" y="260"/>
                </a:lnTo>
                <a:lnTo>
                  <a:pt x="80" y="248"/>
                </a:lnTo>
                <a:lnTo>
                  <a:pt x="104" y="232"/>
                </a:lnTo>
                <a:lnTo>
                  <a:pt x="124" y="216"/>
                </a:lnTo>
                <a:lnTo>
                  <a:pt x="144" y="196"/>
                </a:lnTo>
                <a:lnTo>
                  <a:pt x="160" y="172"/>
                </a:lnTo>
                <a:lnTo>
                  <a:pt x="176" y="148"/>
                </a:lnTo>
                <a:lnTo>
                  <a:pt x="188" y="128"/>
                </a:lnTo>
                <a:lnTo>
                  <a:pt x="196" y="104"/>
                </a:lnTo>
                <a:lnTo>
                  <a:pt x="200" y="80"/>
                </a:lnTo>
                <a:lnTo>
                  <a:pt x="204" y="52"/>
                </a:lnTo>
                <a:lnTo>
                  <a:pt x="208" y="28"/>
                </a:lnTo>
                <a:lnTo>
                  <a:pt x="208" y="0"/>
                </a:lnTo>
                <a:lnTo>
                  <a:pt x="224" y="8"/>
                </a:lnTo>
                <a:lnTo>
                  <a:pt x="236" y="16"/>
                </a:lnTo>
                <a:lnTo>
                  <a:pt x="248" y="20"/>
                </a:lnTo>
                <a:lnTo>
                  <a:pt x="256" y="28"/>
                </a:lnTo>
                <a:lnTo>
                  <a:pt x="264" y="32"/>
                </a:lnTo>
                <a:lnTo>
                  <a:pt x="268" y="36"/>
                </a:lnTo>
                <a:lnTo>
                  <a:pt x="272" y="40"/>
                </a:lnTo>
                <a:lnTo>
                  <a:pt x="272" y="40"/>
                </a:lnTo>
                <a:lnTo>
                  <a:pt x="276" y="44"/>
                </a:lnTo>
                <a:lnTo>
                  <a:pt x="276" y="52"/>
                </a:lnTo>
                <a:lnTo>
                  <a:pt x="272" y="64"/>
                </a:lnTo>
                <a:lnTo>
                  <a:pt x="268" y="76"/>
                </a:lnTo>
                <a:lnTo>
                  <a:pt x="264" y="92"/>
                </a:lnTo>
                <a:lnTo>
                  <a:pt x="256" y="112"/>
                </a:lnTo>
                <a:lnTo>
                  <a:pt x="248" y="132"/>
                </a:lnTo>
                <a:lnTo>
                  <a:pt x="240" y="152"/>
                </a:lnTo>
                <a:lnTo>
                  <a:pt x="228" y="172"/>
                </a:lnTo>
                <a:lnTo>
                  <a:pt x="212" y="192"/>
                </a:lnTo>
                <a:lnTo>
                  <a:pt x="200" y="212"/>
                </a:lnTo>
                <a:lnTo>
                  <a:pt x="180" y="228"/>
                </a:lnTo>
                <a:lnTo>
                  <a:pt x="160" y="244"/>
                </a:lnTo>
                <a:lnTo>
                  <a:pt x="140" y="260"/>
                </a:lnTo>
                <a:lnTo>
                  <a:pt x="116" y="272"/>
                </a:lnTo>
                <a:lnTo>
                  <a:pt x="92" y="280"/>
                </a:lnTo>
                <a:lnTo>
                  <a:pt x="68" y="288"/>
                </a:lnTo>
                <a:lnTo>
                  <a:pt x="52" y="292"/>
                </a:lnTo>
                <a:lnTo>
                  <a:pt x="36" y="296"/>
                </a:lnTo>
                <a:lnTo>
                  <a:pt x="24" y="300"/>
                </a:lnTo>
                <a:lnTo>
                  <a:pt x="12" y="300"/>
                </a:lnTo>
                <a:lnTo>
                  <a:pt x="4" y="300"/>
                </a:lnTo>
                <a:lnTo>
                  <a:pt x="0" y="296"/>
                </a:lnTo>
                <a:lnTo>
                  <a:pt x="0" y="296"/>
                </a:lnTo>
                <a:lnTo>
                  <a:pt x="0" y="292"/>
                </a:lnTo>
                <a:lnTo>
                  <a:pt x="0" y="292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3" name="Freeform 621">
            <a:extLst>
              <a:ext uri="{FF2B5EF4-FFF2-40B4-BE49-F238E27FC236}">
                <a16:creationId xmlns:a16="http://schemas.microsoft.com/office/drawing/2014/main" id="{46D2D92A-6890-4A39-B896-623F6AF03A5D}"/>
              </a:ext>
            </a:extLst>
          </p:cNvPr>
          <p:cNvSpPr>
            <a:spLocks/>
          </p:cNvSpPr>
          <p:nvPr/>
        </p:nvSpPr>
        <p:spPr bwMode="auto">
          <a:xfrm>
            <a:off x="6242149" y="1919204"/>
            <a:ext cx="1260471" cy="1093866"/>
          </a:xfrm>
          <a:custGeom>
            <a:avLst/>
            <a:gdLst>
              <a:gd name="T0" fmla="*/ 0 w 336"/>
              <a:gd name="T1" fmla="*/ 0 h 224"/>
              <a:gd name="T2" fmla="*/ 16 w 336"/>
              <a:gd name="T3" fmla="*/ 0 h 224"/>
              <a:gd name="T4" fmla="*/ 28 w 336"/>
              <a:gd name="T5" fmla="*/ 4 h 224"/>
              <a:gd name="T6" fmla="*/ 40 w 336"/>
              <a:gd name="T7" fmla="*/ 8 h 224"/>
              <a:gd name="T8" fmla="*/ 52 w 336"/>
              <a:gd name="T9" fmla="*/ 12 h 224"/>
              <a:gd name="T10" fmla="*/ 56 w 336"/>
              <a:gd name="T11" fmla="*/ 16 h 224"/>
              <a:gd name="T12" fmla="*/ 64 w 336"/>
              <a:gd name="T13" fmla="*/ 24 h 224"/>
              <a:gd name="T14" fmla="*/ 72 w 336"/>
              <a:gd name="T15" fmla="*/ 32 h 224"/>
              <a:gd name="T16" fmla="*/ 80 w 336"/>
              <a:gd name="T17" fmla="*/ 40 h 224"/>
              <a:gd name="T18" fmla="*/ 88 w 336"/>
              <a:gd name="T19" fmla="*/ 48 h 224"/>
              <a:gd name="T20" fmla="*/ 100 w 336"/>
              <a:gd name="T21" fmla="*/ 60 h 224"/>
              <a:gd name="T22" fmla="*/ 112 w 336"/>
              <a:gd name="T23" fmla="*/ 72 h 224"/>
              <a:gd name="T24" fmla="*/ 128 w 336"/>
              <a:gd name="T25" fmla="*/ 84 h 224"/>
              <a:gd name="T26" fmla="*/ 140 w 336"/>
              <a:gd name="T27" fmla="*/ 96 h 224"/>
              <a:gd name="T28" fmla="*/ 156 w 336"/>
              <a:gd name="T29" fmla="*/ 112 h 224"/>
              <a:gd name="T30" fmla="*/ 188 w 336"/>
              <a:gd name="T31" fmla="*/ 132 h 224"/>
              <a:gd name="T32" fmla="*/ 224 w 336"/>
              <a:gd name="T33" fmla="*/ 152 h 224"/>
              <a:gd name="T34" fmla="*/ 260 w 336"/>
              <a:gd name="T35" fmla="*/ 168 h 224"/>
              <a:gd name="T36" fmla="*/ 276 w 336"/>
              <a:gd name="T37" fmla="*/ 176 h 224"/>
              <a:gd name="T38" fmla="*/ 292 w 336"/>
              <a:gd name="T39" fmla="*/ 184 h 224"/>
              <a:gd name="T40" fmla="*/ 304 w 336"/>
              <a:gd name="T41" fmla="*/ 188 h 224"/>
              <a:gd name="T42" fmla="*/ 316 w 336"/>
              <a:gd name="T43" fmla="*/ 196 h 224"/>
              <a:gd name="T44" fmla="*/ 324 w 336"/>
              <a:gd name="T45" fmla="*/ 200 h 224"/>
              <a:gd name="T46" fmla="*/ 328 w 336"/>
              <a:gd name="T47" fmla="*/ 200 h 224"/>
              <a:gd name="T48" fmla="*/ 332 w 336"/>
              <a:gd name="T49" fmla="*/ 204 h 224"/>
              <a:gd name="T50" fmla="*/ 336 w 336"/>
              <a:gd name="T51" fmla="*/ 208 h 224"/>
              <a:gd name="T52" fmla="*/ 336 w 336"/>
              <a:gd name="T53" fmla="*/ 208 h 224"/>
              <a:gd name="T54" fmla="*/ 332 w 336"/>
              <a:gd name="T55" fmla="*/ 212 h 224"/>
              <a:gd name="T56" fmla="*/ 332 w 336"/>
              <a:gd name="T57" fmla="*/ 212 h 224"/>
              <a:gd name="T58" fmla="*/ 324 w 336"/>
              <a:gd name="T59" fmla="*/ 216 h 224"/>
              <a:gd name="T60" fmla="*/ 320 w 336"/>
              <a:gd name="T61" fmla="*/ 216 h 224"/>
              <a:gd name="T62" fmla="*/ 312 w 336"/>
              <a:gd name="T63" fmla="*/ 216 h 224"/>
              <a:gd name="T64" fmla="*/ 304 w 336"/>
              <a:gd name="T65" fmla="*/ 220 h 224"/>
              <a:gd name="T66" fmla="*/ 292 w 336"/>
              <a:gd name="T67" fmla="*/ 220 h 224"/>
              <a:gd name="T68" fmla="*/ 268 w 336"/>
              <a:gd name="T69" fmla="*/ 220 h 224"/>
              <a:gd name="T70" fmla="*/ 248 w 336"/>
              <a:gd name="T71" fmla="*/ 224 h 224"/>
              <a:gd name="T72" fmla="*/ 232 w 336"/>
              <a:gd name="T73" fmla="*/ 224 h 224"/>
              <a:gd name="T74" fmla="*/ 220 w 336"/>
              <a:gd name="T75" fmla="*/ 224 h 224"/>
              <a:gd name="T76" fmla="*/ 208 w 336"/>
              <a:gd name="T77" fmla="*/ 220 h 224"/>
              <a:gd name="T78" fmla="*/ 200 w 336"/>
              <a:gd name="T79" fmla="*/ 216 h 224"/>
              <a:gd name="T80" fmla="*/ 192 w 336"/>
              <a:gd name="T81" fmla="*/ 212 h 224"/>
              <a:gd name="T82" fmla="*/ 184 w 336"/>
              <a:gd name="T83" fmla="*/ 208 h 224"/>
              <a:gd name="T84" fmla="*/ 180 w 336"/>
              <a:gd name="T85" fmla="*/ 204 h 224"/>
              <a:gd name="T86" fmla="*/ 176 w 336"/>
              <a:gd name="T87" fmla="*/ 200 h 224"/>
              <a:gd name="T88" fmla="*/ 172 w 336"/>
              <a:gd name="T89" fmla="*/ 196 h 224"/>
              <a:gd name="T90" fmla="*/ 164 w 336"/>
              <a:gd name="T91" fmla="*/ 188 h 224"/>
              <a:gd name="T92" fmla="*/ 156 w 336"/>
              <a:gd name="T93" fmla="*/ 180 h 224"/>
              <a:gd name="T94" fmla="*/ 148 w 336"/>
              <a:gd name="T95" fmla="*/ 172 h 224"/>
              <a:gd name="T96" fmla="*/ 140 w 336"/>
              <a:gd name="T97" fmla="*/ 160 h 224"/>
              <a:gd name="T98" fmla="*/ 128 w 336"/>
              <a:gd name="T99" fmla="*/ 148 h 224"/>
              <a:gd name="T100" fmla="*/ 116 w 336"/>
              <a:gd name="T101" fmla="*/ 136 h 224"/>
              <a:gd name="T102" fmla="*/ 100 w 336"/>
              <a:gd name="T103" fmla="*/ 120 h 224"/>
              <a:gd name="T104" fmla="*/ 88 w 336"/>
              <a:gd name="T105" fmla="*/ 104 h 224"/>
              <a:gd name="T106" fmla="*/ 72 w 336"/>
              <a:gd name="T107" fmla="*/ 84 h 224"/>
              <a:gd name="T108" fmla="*/ 56 w 336"/>
              <a:gd name="T109" fmla="*/ 68 h 224"/>
              <a:gd name="T110" fmla="*/ 36 w 336"/>
              <a:gd name="T111" fmla="*/ 44 h 224"/>
              <a:gd name="T112" fmla="*/ 20 w 336"/>
              <a:gd name="T113" fmla="*/ 24 h 224"/>
              <a:gd name="T114" fmla="*/ 0 w 336"/>
              <a:gd name="T115" fmla="*/ 0 h 224"/>
              <a:gd name="T116" fmla="*/ 0 w 336"/>
              <a:gd name="T117" fmla="*/ 0 h 2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336" h="224">
                <a:moveTo>
                  <a:pt x="0" y="0"/>
                </a:moveTo>
                <a:lnTo>
                  <a:pt x="16" y="0"/>
                </a:lnTo>
                <a:lnTo>
                  <a:pt x="28" y="4"/>
                </a:lnTo>
                <a:lnTo>
                  <a:pt x="40" y="8"/>
                </a:lnTo>
                <a:lnTo>
                  <a:pt x="52" y="12"/>
                </a:lnTo>
                <a:lnTo>
                  <a:pt x="56" y="16"/>
                </a:lnTo>
                <a:lnTo>
                  <a:pt x="64" y="24"/>
                </a:lnTo>
                <a:lnTo>
                  <a:pt x="72" y="32"/>
                </a:lnTo>
                <a:lnTo>
                  <a:pt x="80" y="40"/>
                </a:lnTo>
                <a:lnTo>
                  <a:pt x="88" y="48"/>
                </a:lnTo>
                <a:lnTo>
                  <a:pt x="100" y="60"/>
                </a:lnTo>
                <a:lnTo>
                  <a:pt x="112" y="72"/>
                </a:lnTo>
                <a:lnTo>
                  <a:pt x="128" y="84"/>
                </a:lnTo>
                <a:lnTo>
                  <a:pt x="140" y="96"/>
                </a:lnTo>
                <a:lnTo>
                  <a:pt x="156" y="112"/>
                </a:lnTo>
                <a:lnTo>
                  <a:pt x="188" y="132"/>
                </a:lnTo>
                <a:lnTo>
                  <a:pt x="224" y="152"/>
                </a:lnTo>
                <a:lnTo>
                  <a:pt x="260" y="168"/>
                </a:lnTo>
                <a:lnTo>
                  <a:pt x="276" y="176"/>
                </a:lnTo>
                <a:lnTo>
                  <a:pt x="292" y="184"/>
                </a:lnTo>
                <a:lnTo>
                  <a:pt x="304" y="188"/>
                </a:lnTo>
                <a:lnTo>
                  <a:pt x="316" y="196"/>
                </a:lnTo>
                <a:lnTo>
                  <a:pt x="324" y="200"/>
                </a:lnTo>
                <a:lnTo>
                  <a:pt x="328" y="200"/>
                </a:lnTo>
                <a:lnTo>
                  <a:pt x="332" y="204"/>
                </a:lnTo>
                <a:lnTo>
                  <a:pt x="336" y="208"/>
                </a:lnTo>
                <a:lnTo>
                  <a:pt x="336" y="208"/>
                </a:lnTo>
                <a:lnTo>
                  <a:pt x="332" y="212"/>
                </a:lnTo>
                <a:lnTo>
                  <a:pt x="332" y="212"/>
                </a:lnTo>
                <a:lnTo>
                  <a:pt x="324" y="216"/>
                </a:lnTo>
                <a:lnTo>
                  <a:pt x="320" y="216"/>
                </a:lnTo>
                <a:lnTo>
                  <a:pt x="312" y="216"/>
                </a:lnTo>
                <a:lnTo>
                  <a:pt x="304" y="220"/>
                </a:lnTo>
                <a:lnTo>
                  <a:pt x="292" y="220"/>
                </a:lnTo>
                <a:lnTo>
                  <a:pt x="268" y="220"/>
                </a:lnTo>
                <a:lnTo>
                  <a:pt x="248" y="224"/>
                </a:lnTo>
                <a:lnTo>
                  <a:pt x="232" y="224"/>
                </a:lnTo>
                <a:lnTo>
                  <a:pt x="220" y="224"/>
                </a:lnTo>
                <a:lnTo>
                  <a:pt x="208" y="220"/>
                </a:lnTo>
                <a:lnTo>
                  <a:pt x="200" y="216"/>
                </a:lnTo>
                <a:lnTo>
                  <a:pt x="192" y="212"/>
                </a:lnTo>
                <a:lnTo>
                  <a:pt x="184" y="208"/>
                </a:lnTo>
                <a:lnTo>
                  <a:pt x="180" y="204"/>
                </a:lnTo>
                <a:lnTo>
                  <a:pt x="176" y="200"/>
                </a:lnTo>
                <a:lnTo>
                  <a:pt x="172" y="196"/>
                </a:lnTo>
                <a:lnTo>
                  <a:pt x="164" y="188"/>
                </a:lnTo>
                <a:lnTo>
                  <a:pt x="156" y="180"/>
                </a:lnTo>
                <a:lnTo>
                  <a:pt x="148" y="172"/>
                </a:lnTo>
                <a:lnTo>
                  <a:pt x="140" y="160"/>
                </a:lnTo>
                <a:lnTo>
                  <a:pt x="128" y="148"/>
                </a:lnTo>
                <a:lnTo>
                  <a:pt x="116" y="136"/>
                </a:lnTo>
                <a:lnTo>
                  <a:pt x="100" y="120"/>
                </a:lnTo>
                <a:lnTo>
                  <a:pt x="88" y="104"/>
                </a:lnTo>
                <a:lnTo>
                  <a:pt x="72" y="84"/>
                </a:lnTo>
                <a:lnTo>
                  <a:pt x="56" y="68"/>
                </a:lnTo>
                <a:lnTo>
                  <a:pt x="36" y="44"/>
                </a:lnTo>
                <a:lnTo>
                  <a:pt x="20" y="24"/>
                </a:lnTo>
                <a:lnTo>
                  <a:pt x="0" y="0"/>
                </a:lnTo>
                <a:lnTo>
                  <a:pt x="0" y="0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22" name="组合 21">
            <a:extLst>
              <a:ext uri="{FF2B5EF4-FFF2-40B4-BE49-F238E27FC236}">
                <a16:creationId xmlns:a16="http://schemas.microsoft.com/office/drawing/2014/main" id="{2FE19ADF-8F69-4C71-A896-031A7FD816B1}"/>
              </a:ext>
            </a:extLst>
          </p:cNvPr>
          <p:cNvGrpSpPr/>
          <p:nvPr/>
        </p:nvGrpSpPr>
        <p:grpSpPr>
          <a:xfrm>
            <a:off x="3653812" y="3560004"/>
            <a:ext cx="4486414" cy="3093703"/>
            <a:chOff x="5671935" y="3489966"/>
            <a:chExt cx="4486414" cy="3093703"/>
          </a:xfrm>
        </p:grpSpPr>
        <p:sp>
          <p:nvSpPr>
            <p:cNvPr id="16" name="矩形: 圆角 15">
              <a:extLst>
                <a:ext uri="{FF2B5EF4-FFF2-40B4-BE49-F238E27FC236}">
                  <a16:creationId xmlns:a16="http://schemas.microsoft.com/office/drawing/2014/main" id="{8C703FFA-9291-46EB-B8DC-FFFCC75074F1}"/>
                </a:ext>
              </a:extLst>
            </p:cNvPr>
            <p:cNvSpPr/>
            <p:nvPr/>
          </p:nvSpPr>
          <p:spPr>
            <a:xfrm>
              <a:off x="5671935" y="5459767"/>
              <a:ext cx="4355993" cy="1123902"/>
            </a:xfrm>
            <a:prstGeom prst="roundRect">
              <a:avLst>
                <a:gd name="adj" fmla="val 22283"/>
              </a:avLst>
            </a:prstGeom>
            <a:solidFill>
              <a:srgbClr val="FEE67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latin typeface="迷你简少儿" panose="03000509000000000000" pitchFamily="65" charset="-122"/>
                <a:ea typeface="迷你简少儿" panose="03000509000000000000" pitchFamily="65" charset="-122"/>
              </a:endParaRPr>
            </a:p>
          </p:txBody>
        </p:sp>
        <p:grpSp>
          <p:nvGrpSpPr>
            <p:cNvPr id="20" name="组合 19">
              <a:extLst>
                <a:ext uri="{FF2B5EF4-FFF2-40B4-BE49-F238E27FC236}">
                  <a16:creationId xmlns:a16="http://schemas.microsoft.com/office/drawing/2014/main" id="{AB31E1EA-DAD0-476B-814E-F0EB57DBE51B}"/>
                </a:ext>
              </a:extLst>
            </p:cNvPr>
            <p:cNvGrpSpPr/>
            <p:nvPr/>
          </p:nvGrpSpPr>
          <p:grpSpPr>
            <a:xfrm>
              <a:off x="5883073" y="3489966"/>
              <a:ext cx="2576382" cy="2474602"/>
              <a:chOff x="2877085" y="3881661"/>
              <a:chExt cx="2837865" cy="2833054"/>
            </a:xfrm>
          </p:grpSpPr>
          <p:pic>
            <p:nvPicPr>
              <p:cNvPr id="15" name="图片 14">
                <a:extLst>
                  <a:ext uri="{FF2B5EF4-FFF2-40B4-BE49-F238E27FC236}">
                    <a16:creationId xmlns:a16="http://schemas.microsoft.com/office/drawing/2014/main" id="{40D170F9-3DFF-4749-949A-E894F11748FC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3">
                <a:duotone>
                  <a:schemeClr val="accent6">
                    <a:shade val="45000"/>
                    <a:satMod val="135000"/>
                  </a:schemeClr>
                  <a:prstClr val="white"/>
                </a:duotone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5253" t="5251" r="4818" b="4971"/>
              <a:stretch/>
            </p:blipFill>
            <p:spPr>
              <a:xfrm>
                <a:off x="2877085" y="3881661"/>
                <a:ext cx="2837865" cy="2833054"/>
              </a:xfrm>
              <a:prstGeom prst="rect">
                <a:avLst/>
              </a:prstGeom>
              <a:ln w="76200">
                <a:solidFill>
                  <a:srgbClr val="FEE67E"/>
                </a:solidFill>
              </a:ln>
            </p:spPr>
          </p:pic>
          <p:pic>
            <p:nvPicPr>
              <p:cNvPr id="18" name="图片 17">
                <a:extLst>
                  <a:ext uri="{FF2B5EF4-FFF2-40B4-BE49-F238E27FC236}">
                    <a16:creationId xmlns:a16="http://schemas.microsoft.com/office/drawing/2014/main" id="{776B72A6-AC96-443E-B7E0-33DE67CA8483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41158" t="41158" r="41158" b="41158"/>
              <a:stretch/>
            </p:blipFill>
            <p:spPr>
              <a:xfrm>
                <a:off x="4005402" y="5028784"/>
                <a:ext cx="562780" cy="562780"/>
              </a:xfrm>
              <a:prstGeom prst="rect">
                <a:avLst/>
              </a:prstGeom>
            </p:spPr>
          </p:pic>
        </p:grpSp>
        <p:sp>
          <p:nvSpPr>
            <p:cNvPr id="19" name="文本框 18">
              <a:extLst>
                <a:ext uri="{FF2B5EF4-FFF2-40B4-BE49-F238E27FC236}">
                  <a16:creationId xmlns:a16="http://schemas.microsoft.com/office/drawing/2014/main" id="{BC892A81-8324-4FDE-8268-682428CC709A}"/>
                </a:ext>
              </a:extLst>
            </p:cNvPr>
            <p:cNvSpPr txBox="1"/>
            <p:nvPr/>
          </p:nvSpPr>
          <p:spPr>
            <a:xfrm flipH="1">
              <a:off x="5728293" y="5577516"/>
              <a:ext cx="4430056" cy="89255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sz="2800" dirty="0">
                  <a:solidFill>
                    <a:schemeClr val="accent6">
                      <a:lumMod val="75000"/>
                    </a:schemeClr>
                  </a:solidFill>
                  <a:latin typeface="迷你简少儿" panose="03000509000000000000" pitchFamily="65" charset="-122"/>
                  <a:ea typeface="迷你简少儿" panose="03000509000000000000" pitchFamily="65" charset="-122"/>
                </a:rPr>
                <a:t>                            </a:t>
              </a:r>
              <a:r>
                <a:rPr lang="zh-CN" altLang="en-US" sz="2400" dirty="0">
                  <a:solidFill>
                    <a:schemeClr val="accent6">
                      <a:lumMod val="75000"/>
                    </a:schemeClr>
                  </a:solidFill>
                  <a:latin typeface="迷你简少儿" panose="03000509000000000000" pitchFamily="65" charset="-122"/>
                  <a:ea typeface="迷你简少儿" panose="03000509000000000000" pitchFamily="65" charset="-122"/>
                </a:rPr>
                <a:t>关注我们</a:t>
              </a:r>
              <a:endParaRPr lang="en-US" altLang="zh-CN" sz="2400" dirty="0">
                <a:solidFill>
                  <a:schemeClr val="accent6">
                    <a:lumMod val="75000"/>
                  </a:schemeClr>
                </a:solidFill>
                <a:latin typeface="迷你简少儿" panose="03000509000000000000" pitchFamily="65" charset="-122"/>
                <a:ea typeface="迷你简少儿" panose="03000509000000000000" pitchFamily="65" charset="-122"/>
              </a:endParaRPr>
            </a:p>
            <a:p>
              <a:r>
                <a:rPr lang="zh-CN" altLang="en-US" sz="2400" dirty="0">
                  <a:solidFill>
                    <a:schemeClr val="accent6">
                      <a:lumMod val="75000"/>
                    </a:schemeClr>
                  </a:solidFill>
                  <a:latin typeface="迷你简少儿" panose="03000509000000000000" pitchFamily="65" charset="-122"/>
                  <a:ea typeface="迷你简少儿" panose="03000509000000000000" pitchFamily="65" charset="-122"/>
                </a:rPr>
                <a:t>       获取更多有用有趣的资源</a:t>
              </a:r>
            </a:p>
          </p:txBody>
        </p:sp>
        <p:sp>
          <p:nvSpPr>
            <p:cNvPr id="21" name="箭头: 上 20">
              <a:extLst>
                <a:ext uri="{FF2B5EF4-FFF2-40B4-BE49-F238E27FC236}">
                  <a16:creationId xmlns:a16="http://schemas.microsoft.com/office/drawing/2014/main" id="{07E99487-0ACA-4F33-8E59-BEE3528DEEE3}"/>
                </a:ext>
              </a:extLst>
            </p:cNvPr>
            <p:cNvSpPr/>
            <p:nvPr/>
          </p:nvSpPr>
          <p:spPr>
            <a:xfrm>
              <a:off x="5801419" y="5931599"/>
              <a:ext cx="589349" cy="652070"/>
            </a:xfrm>
            <a:prstGeom prst="upArrow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892953498"/>
      </p:ext>
    </p:extLst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文本框 1">
            <a:extLst>
              <a:ext uri="{FF2B5EF4-FFF2-40B4-BE49-F238E27FC236}">
                <a16:creationId xmlns:a16="http://schemas.microsoft.com/office/drawing/2014/main" id="{99B27B76-6B5F-439E-9F26-CC7163AEC058}"/>
              </a:ext>
            </a:extLst>
          </p:cNvPr>
          <p:cNvSpPr txBox="1"/>
          <p:nvPr/>
        </p:nvSpPr>
        <p:spPr>
          <a:xfrm>
            <a:off x="1917576" y="2565646"/>
            <a:ext cx="8327258" cy="144655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8800" b="0" i="0" u="none" strike="noStrike" kern="1200" cap="none" spc="0" normalizeH="0" baseline="0" noProof="0" dirty="0">
                <a:ln>
                  <a:noFill/>
                </a:ln>
                <a:solidFill>
                  <a:srgbClr val="FFC000">
                    <a:lumMod val="75000"/>
                  </a:srgbClr>
                </a:solidFill>
                <a:effectLst/>
                <a:uLnTx/>
                <a:uFillTx/>
                <a:latin typeface="迷你简少儿" panose="03000509000000000000" pitchFamily="65" charset="-122"/>
                <a:ea typeface="迷你简少儿" panose="03000509000000000000" pitchFamily="65" charset="-122"/>
                <a:cs typeface="+mn-cs"/>
              </a:rPr>
              <a:t>二级汉字补充</a:t>
            </a:r>
          </a:p>
        </p:txBody>
      </p:sp>
    </p:spTree>
    <p:extLst>
      <p:ext uri="{BB962C8B-B14F-4D97-AF65-F5344CB8AC3E}">
        <p14:creationId xmlns:p14="http://schemas.microsoft.com/office/powerpoint/2010/main" val="4120184949"/>
      </p:ext>
    </p:extLst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" name="Freeform 30">
            <a:extLst>
              <a:ext uri="{FF2B5EF4-FFF2-40B4-BE49-F238E27FC236}">
                <a16:creationId xmlns:a16="http://schemas.microsoft.com/office/drawing/2014/main" id="{F4B502C2-5D77-4921-9918-8D80BE94EF79}"/>
              </a:ext>
            </a:extLst>
          </p:cNvPr>
          <p:cNvSpPr>
            <a:spLocks/>
          </p:cNvSpPr>
          <p:nvPr/>
        </p:nvSpPr>
        <p:spPr bwMode="auto">
          <a:xfrm>
            <a:off x="1450894" y="785854"/>
            <a:ext cx="1033416" cy="284028"/>
          </a:xfrm>
          <a:custGeom>
            <a:avLst/>
            <a:gdLst>
              <a:gd name="T0" fmla="*/ 123 w 147"/>
              <a:gd name="T1" fmla="*/ 23 h 39"/>
              <a:gd name="T2" fmla="*/ 112 w 147"/>
              <a:gd name="T3" fmla="*/ 23 h 39"/>
              <a:gd name="T4" fmla="*/ 100 w 147"/>
              <a:gd name="T5" fmla="*/ 27 h 39"/>
              <a:gd name="T6" fmla="*/ 84 w 147"/>
              <a:gd name="T7" fmla="*/ 31 h 39"/>
              <a:gd name="T8" fmla="*/ 64 w 147"/>
              <a:gd name="T9" fmla="*/ 31 h 39"/>
              <a:gd name="T10" fmla="*/ 48 w 147"/>
              <a:gd name="T11" fmla="*/ 35 h 39"/>
              <a:gd name="T12" fmla="*/ 40 w 147"/>
              <a:gd name="T13" fmla="*/ 35 h 39"/>
              <a:gd name="T14" fmla="*/ 36 w 147"/>
              <a:gd name="T15" fmla="*/ 39 h 39"/>
              <a:gd name="T16" fmla="*/ 32 w 147"/>
              <a:gd name="T17" fmla="*/ 39 h 39"/>
              <a:gd name="T18" fmla="*/ 28 w 147"/>
              <a:gd name="T19" fmla="*/ 39 h 39"/>
              <a:gd name="T20" fmla="*/ 24 w 147"/>
              <a:gd name="T21" fmla="*/ 39 h 39"/>
              <a:gd name="T22" fmla="*/ 20 w 147"/>
              <a:gd name="T23" fmla="*/ 39 h 39"/>
              <a:gd name="T24" fmla="*/ 16 w 147"/>
              <a:gd name="T25" fmla="*/ 39 h 39"/>
              <a:gd name="T26" fmla="*/ 8 w 147"/>
              <a:gd name="T27" fmla="*/ 35 h 39"/>
              <a:gd name="T28" fmla="*/ 4 w 147"/>
              <a:gd name="T29" fmla="*/ 35 h 39"/>
              <a:gd name="T30" fmla="*/ 0 w 147"/>
              <a:gd name="T31" fmla="*/ 31 h 39"/>
              <a:gd name="T32" fmla="*/ 0 w 147"/>
              <a:gd name="T33" fmla="*/ 27 h 39"/>
              <a:gd name="T34" fmla="*/ 0 w 147"/>
              <a:gd name="T35" fmla="*/ 23 h 39"/>
              <a:gd name="T36" fmla="*/ 16 w 147"/>
              <a:gd name="T37" fmla="*/ 23 h 39"/>
              <a:gd name="T38" fmla="*/ 28 w 147"/>
              <a:gd name="T39" fmla="*/ 19 h 39"/>
              <a:gd name="T40" fmla="*/ 40 w 147"/>
              <a:gd name="T41" fmla="*/ 16 h 39"/>
              <a:gd name="T42" fmla="*/ 52 w 147"/>
              <a:gd name="T43" fmla="*/ 16 h 39"/>
              <a:gd name="T44" fmla="*/ 64 w 147"/>
              <a:gd name="T45" fmla="*/ 12 h 39"/>
              <a:gd name="T46" fmla="*/ 76 w 147"/>
              <a:gd name="T47" fmla="*/ 8 h 39"/>
              <a:gd name="T48" fmla="*/ 84 w 147"/>
              <a:gd name="T49" fmla="*/ 8 h 39"/>
              <a:gd name="T50" fmla="*/ 92 w 147"/>
              <a:gd name="T51" fmla="*/ 4 h 39"/>
              <a:gd name="T52" fmla="*/ 104 w 147"/>
              <a:gd name="T53" fmla="*/ 0 h 39"/>
              <a:gd name="T54" fmla="*/ 116 w 147"/>
              <a:gd name="T55" fmla="*/ 0 h 39"/>
              <a:gd name="T56" fmla="*/ 123 w 147"/>
              <a:gd name="T57" fmla="*/ 0 h 39"/>
              <a:gd name="T58" fmla="*/ 135 w 147"/>
              <a:gd name="T59" fmla="*/ 0 h 39"/>
              <a:gd name="T60" fmla="*/ 139 w 147"/>
              <a:gd name="T61" fmla="*/ 0 h 39"/>
              <a:gd name="T62" fmla="*/ 143 w 147"/>
              <a:gd name="T63" fmla="*/ 4 h 39"/>
              <a:gd name="T64" fmla="*/ 147 w 147"/>
              <a:gd name="T65" fmla="*/ 4 h 39"/>
              <a:gd name="T66" fmla="*/ 147 w 147"/>
              <a:gd name="T67" fmla="*/ 8 h 39"/>
              <a:gd name="T68" fmla="*/ 147 w 147"/>
              <a:gd name="T69" fmla="*/ 12 h 39"/>
              <a:gd name="T70" fmla="*/ 143 w 147"/>
              <a:gd name="T71" fmla="*/ 16 h 39"/>
              <a:gd name="T72" fmla="*/ 135 w 147"/>
              <a:gd name="T73" fmla="*/ 19 h 39"/>
              <a:gd name="T74" fmla="*/ 123 w 147"/>
              <a:gd name="T75" fmla="*/ 23 h 39"/>
              <a:gd name="T76" fmla="*/ 123 w 147"/>
              <a:gd name="T77" fmla="*/ 23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47" h="39">
                <a:moveTo>
                  <a:pt x="123" y="23"/>
                </a:moveTo>
                <a:lnTo>
                  <a:pt x="112" y="23"/>
                </a:lnTo>
                <a:lnTo>
                  <a:pt x="100" y="27"/>
                </a:lnTo>
                <a:lnTo>
                  <a:pt x="84" y="31"/>
                </a:lnTo>
                <a:lnTo>
                  <a:pt x="64" y="31"/>
                </a:lnTo>
                <a:lnTo>
                  <a:pt x="48" y="35"/>
                </a:lnTo>
                <a:lnTo>
                  <a:pt x="40" y="35"/>
                </a:lnTo>
                <a:lnTo>
                  <a:pt x="36" y="39"/>
                </a:lnTo>
                <a:lnTo>
                  <a:pt x="32" y="39"/>
                </a:lnTo>
                <a:lnTo>
                  <a:pt x="28" y="39"/>
                </a:lnTo>
                <a:lnTo>
                  <a:pt x="24" y="39"/>
                </a:lnTo>
                <a:lnTo>
                  <a:pt x="20" y="39"/>
                </a:lnTo>
                <a:lnTo>
                  <a:pt x="16" y="39"/>
                </a:lnTo>
                <a:lnTo>
                  <a:pt x="8" y="35"/>
                </a:lnTo>
                <a:lnTo>
                  <a:pt x="4" y="35"/>
                </a:lnTo>
                <a:lnTo>
                  <a:pt x="0" y="31"/>
                </a:lnTo>
                <a:lnTo>
                  <a:pt x="0" y="27"/>
                </a:lnTo>
                <a:lnTo>
                  <a:pt x="0" y="23"/>
                </a:lnTo>
                <a:lnTo>
                  <a:pt x="16" y="23"/>
                </a:lnTo>
                <a:lnTo>
                  <a:pt x="28" y="19"/>
                </a:lnTo>
                <a:lnTo>
                  <a:pt x="40" y="16"/>
                </a:lnTo>
                <a:lnTo>
                  <a:pt x="52" y="16"/>
                </a:lnTo>
                <a:lnTo>
                  <a:pt x="64" y="12"/>
                </a:lnTo>
                <a:lnTo>
                  <a:pt x="76" y="8"/>
                </a:lnTo>
                <a:lnTo>
                  <a:pt x="84" y="8"/>
                </a:lnTo>
                <a:lnTo>
                  <a:pt x="92" y="4"/>
                </a:lnTo>
                <a:lnTo>
                  <a:pt x="104" y="0"/>
                </a:lnTo>
                <a:lnTo>
                  <a:pt x="116" y="0"/>
                </a:lnTo>
                <a:lnTo>
                  <a:pt x="123" y="0"/>
                </a:lnTo>
                <a:lnTo>
                  <a:pt x="135" y="0"/>
                </a:lnTo>
                <a:lnTo>
                  <a:pt x="139" y="0"/>
                </a:lnTo>
                <a:lnTo>
                  <a:pt x="143" y="4"/>
                </a:lnTo>
                <a:lnTo>
                  <a:pt x="147" y="4"/>
                </a:lnTo>
                <a:lnTo>
                  <a:pt x="147" y="8"/>
                </a:lnTo>
                <a:lnTo>
                  <a:pt x="147" y="12"/>
                </a:lnTo>
                <a:lnTo>
                  <a:pt x="143" y="16"/>
                </a:lnTo>
                <a:lnTo>
                  <a:pt x="135" y="19"/>
                </a:lnTo>
                <a:lnTo>
                  <a:pt x="123" y="23"/>
                </a:lnTo>
                <a:lnTo>
                  <a:pt x="123" y="23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5" name="Freeform 31">
            <a:extLst>
              <a:ext uri="{FF2B5EF4-FFF2-40B4-BE49-F238E27FC236}">
                <a16:creationId xmlns:a16="http://schemas.microsoft.com/office/drawing/2014/main" id="{578D6C0D-88F9-4B98-8203-12EA09F1F3D1}"/>
              </a:ext>
            </a:extLst>
          </p:cNvPr>
          <p:cNvSpPr>
            <a:spLocks/>
          </p:cNvSpPr>
          <p:nvPr/>
        </p:nvSpPr>
        <p:spPr bwMode="auto">
          <a:xfrm>
            <a:off x="1563374" y="1040751"/>
            <a:ext cx="864695" cy="262178"/>
          </a:xfrm>
          <a:custGeom>
            <a:avLst/>
            <a:gdLst>
              <a:gd name="T0" fmla="*/ 16 w 123"/>
              <a:gd name="T1" fmla="*/ 36 h 36"/>
              <a:gd name="T2" fmla="*/ 12 w 123"/>
              <a:gd name="T3" fmla="*/ 36 h 36"/>
              <a:gd name="T4" fmla="*/ 8 w 123"/>
              <a:gd name="T5" fmla="*/ 32 h 36"/>
              <a:gd name="T6" fmla="*/ 4 w 123"/>
              <a:gd name="T7" fmla="*/ 28 h 36"/>
              <a:gd name="T8" fmla="*/ 0 w 123"/>
              <a:gd name="T9" fmla="*/ 24 h 36"/>
              <a:gd name="T10" fmla="*/ 24 w 123"/>
              <a:gd name="T11" fmla="*/ 16 h 36"/>
              <a:gd name="T12" fmla="*/ 48 w 123"/>
              <a:gd name="T13" fmla="*/ 12 h 36"/>
              <a:gd name="T14" fmla="*/ 64 w 123"/>
              <a:gd name="T15" fmla="*/ 8 h 36"/>
              <a:gd name="T16" fmla="*/ 80 w 123"/>
              <a:gd name="T17" fmla="*/ 4 h 36"/>
              <a:gd name="T18" fmla="*/ 92 w 123"/>
              <a:gd name="T19" fmla="*/ 4 h 36"/>
              <a:gd name="T20" fmla="*/ 104 w 123"/>
              <a:gd name="T21" fmla="*/ 0 h 36"/>
              <a:gd name="T22" fmla="*/ 111 w 123"/>
              <a:gd name="T23" fmla="*/ 0 h 36"/>
              <a:gd name="T24" fmla="*/ 115 w 123"/>
              <a:gd name="T25" fmla="*/ 0 h 36"/>
              <a:gd name="T26" fmla="*/ 119 w 123"/>
              <a:gd name="T27" fmla="*/ 0 h 36"/>
              <a:gd name="T28" fmla="*/ 123 w 123"/>
              <a:gd name="T29" fmla="*/ 0 h 36"/>
              <a:gd name="T30" fmla="*/ 123 w 123"/>
              <a:gd name="T31" fmla="*/ 4 h 36"/>
              <a:gd name="T32" fmla="*/ 123 w 123"/>
              <a:gd name="T33" fmla="*/ 4 h 36"/>
              <a:gd name="T34" fmla="*/ 123 w 123"/>
              <a:gd name="T35" fmla="*/ 12 h 36"/>
              <a:gd name="T36" fmla="*/ 119 w 123"/>
              <a:gd name="T37" fmla="*/ 16 h 36"/>
              <a:gd name="T38" fmla="*/ 119 w 123"/>
              <a:gd name="T39" fmla="*/ 20 h 36"/>
              <a:gd name="T40" fmla="*/ 115 w 123"/>
              <a:gd name="T41" fmla="*/ 20 h 36"/>
              <a:gd name="T42" fmla="*/ 111 w 123"/>
              <a:gd name="T43" fmla="*/ 20 h 36"/>
              <a:gd name="T44" fmla="*/ 104 w 123"/>
              <a:gd name="T45" fmla="*/ 24 h 36"/>
              <a:gd name="T46" fmla="*/ 100 w 123"/>
              <a:gd name="T47" fmla="*/ 24 h 36"/>
              <a:gd name="T48" fmla="*/ 92 w 123"/>
              <a:gd name="T49" fmla="*/ 24 h 36"/>
              <a:gd name="T50" fmla="*/ 80 w 123"/>
              <a:gd name="T51" fmla="*/ 28 h 36"/>
              <a:gd name="T52" fmla="*/ 72 w 123"/>
              <a:gd name="T53" fmla="*/ 28 h 36"/>
              <a:gd name="T54" fmla="*/ 52 w 123"/>
              <a:gd name="T55" fmla="*/ 32 h 36"/>
              <a:gd name="T56" fmla="*/ 44 w 123"/>
              <a:gd name="T57" fmla="*/ 32 h 36"/>
              <a:gd name="T58" fmla="*/ 36 w 123"/>
              <a:gd name="T59" fmla="*/ 36 h 36"/>
              <a:gd name="T60" fmla="*/ 28 w 123"/>
              <a:gd name="T61" fmla="*/ 36 h 36"/>
              <a:gd name="T62" fmla="*/ 24 w 123"/>
              <a:gd name="T63" fmla="*/ 36 h 36"/>
              <a:gd name="T64" fmla="*/ 20 w 123"/>
              <a:gd name="T65" fmla="*/ 36 h 36"/>
              <a:gd name="T66" fmla="*/ 16 w 123"/>
              <a:gd name="T67" fmla="*/ 36 h 36"/>
              <a:gd name="T68" fmla="*/ 16 w 123"/>
              <a:gd name="T69" fmla="*/ 36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23" h="36">
                <a:moveTo>
                  <a:pt x="16" y="36"/>
                </a:moveTo>
                <a:lnTo>
                  <a:pt x="12" y="36"/>
                </a:lnTo>
                <a:lnTo>
                  <a:pt x="8" y="32"/>
                </a:lnTo>
                <a:lnTo>
                  <a:pt x="4" y="28"/>
                </a:lnTo>
                <a:lnTo>
                  <a:pt x="0" y="24"/>
                </a:lnTo>
                <a:lnTo>
                  <a:pt x="24" y="16"/>
                </a:lnTo>
                <a:lnTo>
                  <a:pt x="48" y="12"/>
                </a:lnTo>
                <a:lnTo>
                  <a:pt x="64" y="8"/>
                </a:lnTo>
                <a:lnTo>
                  <a:pt x="80" y="4"/>
                </a:lnTo>
                <a:lnTo>
                  <a:pt x="92" y="4"/>
                </a:lnTo>
                <a:lnTo>
                  <a:pt x="104" y="0"/>
                </a:lnTo>
                <a:lnTo>
                  <a:pt x="111" y="0"/>
                </a:lnTo>
                <a:lnTo>
                  <a:pt x="115" y="0"/>
                </a:lnTo>
                <a:lnTo>
                  <a:pt x="119" y="0"/>
                </a:lnTo>
                <a:lnTo>
                  <a:pt x="123" y="0"/>
                </a:lnTo>
                <a:lnTo>
                  <a:pt x="123" y="4"/>
                </a:lnTo>
                <a:lnTo>
                  <a:pt x="123" y="4"/>
                </a:lnTo>
                <a:lnTo>
                  <a:pt x="123" y="12"/>
                </a:lnTo>
                <a:lnTo>
                  <a:pt x="119" y="16"/>
                </a:lnTo>
                <a:lnTo>
                  <a:pt x="119" y="20"/>
                </a:lnTo>
                <a:lnTo>
                  <a:pt x="115" y="20"/>
                </a:lnTo>
                <a:lnTo>
                  <a:pt x="111" y="20"/>
                </a:lnTo>
                <a:lnTo>
                  <a:pt x="104" y="24"/>
                </a:lnTo>
                <a:lnTo>
                  <a:pt x="100" y="24"/>
                </a:lnTo>
                <a:lnTo>
                  <a:pt x="92" y="24"/>
                </a:lnTo>
                <a:lnTo>
                  <a:pt x="80" y="28"/>
                </a:lnTo>
                <a:lnTo>
                  <a:pt x="72" y="28"/>
                </a:lnTo>
                <a:lnTo>
                  <a:pt x="52" y="32"/>
                </a:lnTo>
                <a:lnTo>
                  <a:pt x="44" y="32"/>
                </a:lnTo>
                <a:lnTo>
                  <a:pt x="36" y="36"/>
                </a:lnTo>
                <a:lnTo>
                  <a:pt x="28" y="36"/>
                </a:lnTo>
                <a:lnTo>
                  <a:pt x="24" y="36"/>
                </a:lnTo>
                <a:lnTo>
                  <a:pt x="20" y="36"/>
                </a:lnTo>
                <a:lnTo>
                  <a:pt x="16" y="36"/>
                </a:lnTo>
                <a:lnTo>
                  <a:pt x="16" y="36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6" name="Freeform 32">
            <a:extLst>
              <a:ext uri="{FF2B5EF4-FFF2-40B4-BE49-F238E27FC236}">
                <a16:creationId xmlns:a16="http://schemas.microsoft.com/office/drawing/2014/main" id="{96573EEF-20D7-4F7E-B46E-7E1FDDDAD41E}"/>
              </a:ext>
            </a:extLst>
          </p:cNvPr>
          <p:cNvSpPr>
            <a:spLocks/>
          </p:cNvSpPr>
          <p:nvPr/>
        </p:nvSpPr>
        <p:spPr bwMode="auto">
          <a:xfrm>
            <a:off x="1148604" y="1361190"/>
            <a:ext cx="1391946" cy="349570"/>
          </a:xfrm>
          <a:custGeom>
            <a:avLst/>
            <a:gdLst>
              <a:gd name="T0" fmla="*/ 12 w 198"/>
              <a:gd name="T1" fmla="*/ 40 h 48"/>
              <a:gd name="T2" fmla="*/ 8 w 198"/>
              <a:gd name="T3" fmla="*/ 36 h 48"/>
              <a:gd name="T4" fmla="*/ 0 w 198"/>
              <a:gd name="T5" fmla="*/ 32 h 48"/>
              <a:gd name="T6" fmla="*/ 0 w 198"/>
              <a:gd name="T7" fmla="*/ 28 h 48"/>
              <a:gd name="T8" fmla="*/ 0 w 198"/>
              <a:gd name="T9" fmla="*/ 24 h 48"/>
              <a:gd name="T10" fmla="*/ 16 w 198"/>
              <a:gd name="T11" fmla="*/ 24 h 48"/>
              <a:gd name="T12" fmla="*/ 31 w 198"/>
              <a:gd name="T13" fmla="*/ 20 h 48"/>
              <a:gd name="T14" fmla="*/ 43 w 198"/>
              <a:gd name="T15" fmla="*/ 20 h 48"/>
              <a:gd name="T16" fmla="*/ 51 w 198"/>
              <a:gd name="T17" fmla="*/ 20 h 48"/>
              <a:gd name="T18" fmla="*/ 55 w 198"/>
              <a:gd name="T19" fmla="*/ 20 h 48"/>
              <a:gd name="T20" fmla="*/ 63 w 198"/>
              <a:gd name="T21" fmla="*/ 20 h 48"/>
              <a:gd name="T22" fmla="*/ 71 w 198"/>
              <a:gd name="T23" fmla="*/ 16 h 48"/>
              <a:gd name="T24" fmla="*/ 75 w 198"/>
              <a:gd name="T25" fmla="*/ 16 h 48"/>
              <a:gd name="T26" fmla="*/ 87 w 198"/>
              <a:gd name="T27" fmla="*/ 16 h 48"/>
              <a:gd name="T28" fmla="*/ 95 w 198"/>
              <a:gd name="T29" fmla="*/ 12 h 48"/>
              <a:gd name="T30" fmla="*/ 107 w 198"/>
              <a:gd name="T31" fmla="*/ 12 h 48"/>
              <a:gd name="T32" fmla="*/ 119 w 198"/>
              <a:gd name="T33" fmla="*/ 8 h 48"/>
              <a:gd name="T34" fmla="*/ 131 w 198"/>
              <a:gd name="T35" fmla="*/ 4 h 48"/>
              <a:gd name="T36" fmla="*/ 143 w 198"/>
              <a:gd name="T37" fmla="*/ 4 h 48"/>
              <a:gd name="T38" fmla="*/ 151 w 198"/>
              <a:gd name="T39" fmla="*/ 4 h 48"/>
              <a:gd name="T40" fmla="*/ 159 w 198"/>
              <a:gd name="T41" fmla="*/ 0 h 48"/>
              <a:gd name="T42" fmla="*/ 166 w 198"/>
              <a:gd name="T43" fmla="*/ 0 h 48"/>
              <a:gd name="T44" fmla="*/ 170 w 198"/>
              <a:gd name="T45" fmla="*/ 0 h 48"/>
              <a:gd name="T46" fmla="*/ 174 w 198"/>
              <a:gd name="T47" fmla="*/ 0 h 48"/>
              <a:gd name="T48" fmla="*/ 178 w 198"/>
              <a:gd name="T49" fmla="*/ 0 h 48"/>
              <a:gd name="T50" fmla="*/ 182 w 198"/>
              <a:gd name="T51" fmla="*/ 0 h 48"/>
              <a:gd name="T52" fmla="*/ 190 w 198"/>
              <a:gd name="T53" fmla="*/ 4 h 48"/>
              <a:gd name="T54" fmla="*/ 198 w 198"/>
              <a:gd name="T55" fmla="*/ 4 h 48"/>
              <a:gd name="T56" fmla="*/ 198 w 198"/>
              <a:gd name="T57" fmla="*/ 8 h 48"/>
              <a:gd name="T58" fmla="*/ 198 w 198"/>
              <a:gd name="T59" fmla="*/ 12 h 48"/>
              <a:gd name="T60" fmla="*/ 198 w 198"/>
              <a:gd name="T61" fmla="*/ 12 h 48"/>
              <a:gd name="T62" fmla="*/ 198 w 198"/>
              <a:gd name="T63" fmla="*/ 16 h 48"/>
              <a:gd name="T64" fmla="*/ 194 w 198"/>
              <a:gd name="T65" fmla="*/ 20 h 48"/>
              <a:gd name="T66" fmla="*/ 186 w 198"/>
              <a:gd name="T67" fmla="*/ 20 h 48"/>
              <a:gd name="T68" fmla="*/ 182 w 198"/>
              <a:gd name="T69" fmla="*/ 20 h 48"/>
              <a:gd name="T70" fmla="*/ 178 w 198"/>
              <a:gd name="T71" fmla="*/ 20 h 48"/>
              <a:gd name="T72" fmla="*/ 170 w 198"/>
              <a:gd name="T73" fmla="*/ 24 h 48"/>
              <a:gd name="T74" fmla="*/ 163 w 198"/>
              <a:gd name="T75" fmla="*/ 24 h 48"/>
              <a:gd name="T76" fmla="*/ 151 w 198"/>
              <a:gd name="T77" fmla="*/ 28 h 48"/>
              <a:gd name="T78" fmla="*/ 139 w 198"/>
              <a:gd name="T79" fmla="*/ 28 h 48"/>
              <a:gd name="T80" fmla="*/ 123 w 198"/>
              <a:gd name="T81" fmla="*/ 32 h 48"/>
              <a:gd name="T82" fmla="*/ 107 w 198"/>
              <a:gd name="T83" fmla="*/ 36 h 48"/>
              <a:gd name="T84" fmla="*/ 91 w 198"/>
              <a:gd name="T85" fmla="*/ 40 h 48"/>
              <a:gd name="T86" fmla="*/ 75 w 198"/>
              <a:gd name="T87" fmla="*/ 40 h 48"/>
              <a:gd name="T88" fmla="*/ 63 w 198"/>
              <a:gd name="T89" fmla="*/ 44 h 48"/>
              <a:gd name="T90" fmla="*/ 51 w 198"/>
              <a:gd name="T91" fmla="*/ 44 h 48"/>
              <a:gd name="T92" fmla="*/ 43 w 198"/>
              <a:gd name="T93" fmla="*/ 48 h 48"/>
              <a:gd name="T94" fmla="*/ 35 w 198"/>
              <a:gd name="T95" fmla="*/ 48 h 48"/>
              <a:gd name="T96" fmla="*/ 31 w 198"/>
              <a:gd name="T97" fmla="*/ 48 h 48"/>
              <a:gd name="T98" fmla="*/ 31 w 198"/>
              <a:gd name="T99" fmla="*/ 48 h 48"/>
              <a:gd name="T100" fmla="*/ 27 w 198"/>
              <a:gd name="T101" fmla="*/ 48 h 48"/>
              <a:gd name="T102" fmla="*/ 23 w 198"/>
              <a:gd name="T103" fmla="*/ 48 h 48"/>
              <a:gd name="T104" fmla="*/ 16 w 198"/>
              <a:gd name="T105" fmla="*/ 44 h 48"/>
              <a:gd name="T106" fmla="*/ 12 w 198"/>
              <a:gd name="T107" fmla="*/ 40 h 48"/>
              <a:gd name="T108" fmla="*/ 12 w 198"/>
              <a:gd name="T109" fmla="*/ 40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198" h="48">
                <a:moveTo>
                  <a:pt x="12" y="40"/>
                </a:moveTo>
                <a:lnTo>
                  <a:pt x="8" y="36"/>
                </a:lnTo>
                <a:lnTo>
                  <a:pt x="0" y="32"/>
                </a:lnTo>
                <a:lnTo>
                  <a:pt x="0" y="28"/>
                </a:lnTo>
                <a:lnTo>
                  <a:pt x="0" y="24"/>
                </a:lnTo>
                <a:lnTo>
                  <a:pt x="16" y="24"/>
                </a:lnTo>
                <a:lnTo>
                  <a:pt x="31" y="20"/>
                </a:lnTo>
                <a:lnTo>
                  <a:pt x="43" y="20"/>
                </a:lnTo>
                <a:lnTo>
                  <a:pt x="51" y="20"/>
                </a:lnTo>
                <a:lnTo>
                  <a:pt x="55" y="20"/>
                </a:lnTo>
                <a:lnTo>
                  <a:pt x="63" y="20"/>
                </a:lnTo>
                <a:lnTo>
                  <a:pt x="71" y="16"/>
                </a:lnTo>
                <a:lnTo>
                  <a:pt x="75" y="16"/>
                </a:lnTo>
                <a:lnTo>
                  <a:pt x="87" y="16"/>
                </a:lnTo>
                <a:lnTo>
                  <a:pt x="95" y="12"/>
                </a:lnTo>
                <a:lnTo>
                  <a:pt x="107" y="12"/>
                </a:lnTo>
                <a:lnTo>
                  <a:pt x="119" y="8"/>
                </a:lnTo>
                <a:lnTo>
                  <a:pt x="131" y="4"/>
                </a:lnTo>
                <a:lnTo>
                  <a:pt x="143" y="4"/>
                </a:lnTo>
                <a:lnTo>
                  <a:pt x="151" y="4"/>
                </a:lnTo>
                <a:lnTo>
                  <a:pt x="159" y="0"/>
                </a:lnTo>
                <a:lnTo>
                  <a:pt x="166" y="0"/>
                </a:lnTo>
                <a:lnTo>
                  <a:pt x="170" y="0"/>
                </a:lnTo>
                <a:lnTo>
                  <a:pt x="174" y="0"/>
                </a:lnTo>
                <a:lnTo>
                  <a:pt x="178" y="0"/>
                </a:lnTo>
                <a:lnTo>
                  <a:pt x="182" y="0"/>
                </a:lnTo>
                <a:lnTo>
                  <a:pt x="190" y="4"/>
                </a:lnTo>
                <a:lnTo>
                  <a:pt x="198" y="4"/>
                </a:lnTo>
                <a:lnTo>
                  <a:pt x="198" y="8"/>
                </a:lnTo>
                <a:lnTo>
                  <a:pt x="198" y="12"/>
                </a:lnTo>
                <a:lnTo>
                  <a:pt x="198" y="12"/>
                </a:lnTo>
                <a:lnTo>
                  <a:pt x="198" y="16"/>
                </a:lnTo>
                <a:lnTo>
                  <a:pt x="194" y="20"/>
                </a:lnTo>
                <a:lnTo>
                  <a:pt x="186" y="20"/>
                </a:lnTo>
                <a:lnTo>
                  <a:pt x="182" y="20"/>
                </a:lnTo>
                <a:lnTo>
                  <a:pt x="178" y="20"/>
                </a:lnTo>
                <a:lnTo>
                  <a:pt x="170" y="24"/>
                </a:lnTo>
                <a:lnTo>
                  <a:pt x="163" y="24"/>
                </a:lnTo>
                <a:lnTo>
                  <a:pt x="151" y="28"/>
                </a:lnTo>
                <a:lnTo>
                  <a:pt x="139" y="28"/>
                </a:lnTo>
                <a:lnTo>
                  <a:pt x="123" y="32"/>
                </a:lnTo>
                <a:lnTo>
                  <a:pt x="107" y="36"/>
                </a:lnTo>
                <a:lnTo>
                  <a:pt x="91" y="40"/>
                </a:lnTo>
                <a:lnTo>
                  <a:pt x="75" y="40"/>
                </a:lnTo>
                <a:lnTo>
                  <a:pt x="63" y="44"/>
                </a:lnTo>
                <a:lnTo>
                  <a:pt x="51" y="44"/>
                </a:lnTo>
                <a:lnTo>
                  <a:pt x="43" y="48"/>
                </a:lnTo>
                <a:lnTo>
                  <a:pt x="35" y="48"/>
                </a:lnTo>
                <a:lnTo>
                  <a:pt x="31" y="48"/>
                </a:lnTo>
                <a:lnTo>
                  <a:pt x="31" y="48"/>
                </a:lnTo>
                <a:lnTo>
                  <a:pt x="27" y="48"/>
                </a:lnTo>
                <a:lnTo>
                  <a:pt x="23" y="48"/>
                </a:lnTo>
                <a:lnTo>
                  <a:pt x="16" y="44"/>
                </a:lnTo>
                <a:lnTo>
                  <a:pt x="12" y="40"/>
                </a:lnTo>
                <a:lnTo>
                  <a:pt x="12" y="40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8" name="Freeform 33">
            <a:extLst>
              <a:ext uri="{FF2B5EF4-FFF2-40B4-BE49-F238E27FC236}">
                <a16:creationId xmlns:a16="http://schemas.microsoft.com/office/drawing/2014/main" id="{66FCB86B-87CD-4134-91FA-F382C4E1C76C}"/>
              </a:ext>
            </a:extLst>
          </p:cNvPr>
          <p:cNvSpPr>
            <a:spLocks/>
          </p:cNvSpPr>
          <p:nvPr/>
        </p:nvSpPr>
        <p:spPr bwMode="auto">
          <a:xfrm>
            <a:off x="1204845" y="523676"/>
            <a:ext cx="949057" cy="1675023"/>
          </a:xfrm>
          <a:custGeom>
            <a:avLst/>
            <a:gdLst>
              <a:gd name="T0" fmla="*/ 91 w 135"/>
              <a:gd name="T1" fmla="*/ 20 h 230"/>
              <a:gd name="T2" fmla="*/ 87 w 135"/>
              <a:gd name="T3" fmla="*/ 12 h 230"/>
              <a:gd name="T4" fmla="*/ 87 w 135"/>
              <a:gd name="T5" fmla="*/ 12 h 230"/>
              <a:gd name="T6" fmla="*/ 87 w 135"/>
              <a:gd name="T7" fmla="*/ 8 h 230"/>
              <a:gd name="T8" fmla="*/ 87 w 135"/>
              <a:gd name="T9" fmla="*/ 4 h 230"/>
              <a:gd name="T10" fmla="*/ 91 w 135"/>
              <a:gd name="T11" fmla="*/ 4 h 230"/>
              <a:gd name="T12" fmla="*/ 95 w 135"/>
              <a:gd name="T13" fmla="*/ 0 h 230"/>
              <a:gd name="T14" fmla="*/ 99 w 135"/>
              <a:gd name="T15" fmla="*/ 0 h 230"/>
              <a:gd name="T16" fmla="*/ 107 w 135"/>
              <a:gd name="T17" fmla="*/ 4 h 230"/>
              <a:gd name="T18" fmla="*/ 119 w 135"/>
              <a:gd name="T19" fmla="*/ 4 h 230"/>
              <a:gd name="T20" fmla="*/ 127 w 135"/>
              <a:gd name="T21" fmla="*/ 8 h 230"/>
              <a:gd name="T22" fmla="*/ 131 w 135"/>
              <a:gd name="T23" fmla="*/ 12 h 230"/>
              <a:gd name="T24" fmla="*/ 131 w 135"/>
              <a:gd name="T25" fmla="*/ 12 h 230"/>
              <a:gd name="T26" fmla="*/ 135 w 135"/>
              <a:gd name="T27" fmla="*/ 16 h 230"/>
              <a:gd name="T28" fmla="*/ 135 w 135"/>
              <a:gd name="T29" fmla="*/ 20 h 230"/>
              <a:gd name="T30" fmla="*/ 135 w 135"/>
              <a:gd name="T31" fmla="*/ 24 h 230"/>
              <a:gd name="T32" fmla="*/ 135 w 135"/>
              <a:gd name="T33" fmla="*/ 32 h 230"/>
              <a:gd name="T34" fmla="*/ 135 w 135"/>
              <a:gd name="T35" fmla="*/ 36 h 230"/>
              <a:gd name="T36" fmla="*/ 135 w 135"/>
              <a:gd name="T37" fmla="*/ 48 h 230"/>
              <a:gd name="T38" fmla="*/ 135 w 135"/>
              <a:gd name="T39" fmla="*/ 59 h 230"/>
              <a:gd name="T40" fmla="*/ 131 w 135"/>
              <a:gd name="T41" fmla="*/ 71 h 230"/>
              <a:gd name="T42" fmla="*/ 127 w 135"/>
              <a:gd name="T43" fmla="*/ 103 h 230"/>
              <a:gd name="T44" fmla="*/ 123 w 135"/>
              <a:gd name="T45" fmla="*/ 119 h 230"/>
              <a:gd name="T46" fmla="*/ 119 w 135"/>
              <a:gd name="T47" fmla="*/ 135 h 230"/>
              <a:gd name="T48" fmla="*/ 115 w 135"/>
              <a:gd name="T49" fmla="*/ 147 h 230"/>
              <a:gd name="T50" fmla="*/ 107 w 135"/>
              <a:gd name="T51" fmla="*/ 163 h 230"/>
              <a:gd name="T52" fmla="*/ 99 w 135"/>
              <a:gd name="T53" fmla="*/ 175 h 230"/>
              <a:gd name="T54" fmla="*/ 87 w 135"/>
              <a:gd name="T55" fmla="*/ 183 h 230"/>
              <a:gd name="T56" fmla="*/ 63 w 135"/>
              <a:gd name="T57" fmla="*/ 202 h 230"/>
              <a:gd name="T58" fmla="*/ 35 w 135"/>
              <a:gd name="T59" fmla="*/ 218 h 230"/>
              <a:gd name="T60" fmla="*/ 23 w 135"/>
              <a:gd name="T61" fmla="*/ 222 h 230"/>
              <a:gd name="T62" fmla="*/ 12 w 135"/>
              <a:gd name="T63" fmla="*/ 226 h 230"/>
              <a:gd name="T64" fmla="*/ 4 w 135"/>
              <a:gd name="T65" fmla="*/ 230 h 230"/>
              <a:gd name="T66" fmla="*/ 0 w 135"/>
              <a:gd name="T67" fmla="*/ 226 h 230"/>
              <a:gd name="T68" fmla="*/ 0 w 135"/>
              <a:gd name="T69" fmla="*/ 226 h 230"/>
              <a:gd name="T70" fmla="*/ 0 w 135"/>
              <a:gd name="T71" fmla="*/ 222 h 230"/>
              <a:gd name="T72" fmla="*/ 4 w 135"/>
              <a:gd name="T73" fmla="*/ 218 h 230"/>
              <a:gd name="T74" fmla="*/ 8 w 135"/>
              <a:gd name="T75" fmla="*/ 214 h 230"/>
              <a:gd name="T76" fmla="*/ 15 w 135"/>
              <a:gd name="T77" fmla="*/ 210 h 230"/>
              <a:gd name="T78" fmla="*/ 23 w 135"/>
              <a:gd name="T79" fmla="*/ 206 h 230"/>
              <a:gd name="T80" fmla="*/ 31 w 135"/>
              <a:gd name="T81" fmla="*/ 198 h 230"/>
              <a:gd name="T82" fmla="*/ 43 w 135"/>
              <a:gd name="T83" fmla="*/ 191 h 230"/>
              <a:gd name="T84" fmla="*/ 59 w 135"/>
              <a:gd name="T85" fmla="*/ 175 h 230"/>
              <a:gd name="T86" fmla="*/ 67 w 135"/>
              <a:gd name="T87" fmla="*/ 167 h 230"/>
              <a:gd name="T88" fmla="*/ 75 w 135"/>
              <a:gd name="T89" fmla="*/ 159 h 230"/>
              <a:gd name="T90" fmla="*/ 79 w 135"/>
              <a:gd name="T91" fmla="*/ 151 h 230"/>
              <a:gd name="T92" fmla="*/ 87 w 135"/>
              <a:gd name="T93" fmla="*/ 139 h 230"/>
              <a:gd name="T94" fmla="*/ 91 w 135"/>
              <a:gd name="T95" fmla="*/ 127 h 230"/>
              <a:gd name="T96" fmla="*/ 95 w 135"/>
              <a:gd name="T97" fmla="*/ 115 h 230"/>
              <a:gd name="T98" fmla="*/ 99 w 135"/>
              <a:gd name="T99" fmla="*/ 103 h 230"/>
              <a:gd name="T100" fmla="*/ 99 w 135"/>
              <a:gd name="T101" fmla="*/ 91 h 230"/>
              <a:gd name="T102" fmla="*/ 103 w 135"/>
              <a:gd name="T103" fmla="*/ 79 h 230"/>
              <a:gd name="T104" fmla="*/ 103 w 135"/>
              <a:gd name="T105" fmla="*/ 67 h 230"/>
              <a:gd name="T106" fmla="*/ 103 w 135"/>
              <a:gd name="T107" fmla="*/ 59 h 230"/>
              <a:gd name="T108" fmla="*/ 103 w 135"/>
              <a:gd name="T109" fmla="*/ 52 h 230"/>
              <a:gd name="T110" fmla="*/ 99 w 135"/>
              <a:gd name="T111" fmla="*/ 36 h 230"/>
              <a:gd name="T112" fmla="*/ 99 w 135"/>
              <a:gd name="T113" fmla="*/ 28 h 230"/>
              <a:gd name="T114" fmla="*/ 95 w 135"/>
              <a:gd name="T115" fmla="*/ 24 h 230"/>
              <a:gd name="T116" fmla="*/ 95 w 135"/>
              <a:gd name="T117" fmla="*/ 20 h 230"/>
              <a:gd name="T118" fmla="*/ 91 w 135"/>
              <a:gd name="T119" fmla="*/ 20 h 230"/>
              <a:gd name="T120" fmla="*/ 91 w 135"/>
              <a:gd name="T121" fmla="*/ 20 h 2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35" h="230">
                <a:moveTo>
                  <a:pt x="91" y="20"/>
                </a:moveTo>
                <a:lnTo>
                  <a:pt x="87" y="12"/>
                </a:lnTo>
                <a:lnTo>
                  <a:pt x="87" y="12"/>
                </a:lnTo>
                <a:lnTo>
                  <a:pt x="87" y="8"/>
                </a:lnTo>
                <a:lnTo>
                  <a:pt x="87" y="4"/>
                </a:lnTo>
                <a:lnTo>
                  <a:pt x="91" y="4"/>
                </a:lnTo>
                <a:lnTo>
                  <a:pt x="95" y="0"/>
                </a:lnTo>
                <a:lnTo>
                  <a:pt x="99" y="0"/>
                </a:lnTo>
                <a:lnTo>
                  <a:pt x="107" y="4"/>
                </a:lnTo>
                <a:lnTo>
                  <a:pt x="119" y="4"/>
                </a:lnTo>
                <a:lnTo>
                  <a:pt x="127" y="8"/>
                </a:lnTo>
                <a:lnTo>
                  <a:pt x="131" y="12"/>
                </a:lnTo>
                <a:lnTo>
                  <a:pt x="131" y="12"/>
                </a:lnTo>
                <a:lnTo>
                  <a:pt x="135" y="16"/>
                </a:lnTo>
                <a:lnTo>
                  <a:pt x="135" y="20"/>
                </a:lnTo>
                <a:lnTo>
                  <a:pt x="135" y="24"/>
                </a:lnTo>
                <a:lnTo>
                  <a:pt x="135" y="32"/>
                </a:lnTo>
                <a:lnTo>
                  <a:pt x="135" y="36"/>
                </a:lnTo>
                <a:lnTo>
                  <a:pt x="135" y="48"/>
                </a:lnTo>
                <a:lnTo>
                  <a:pt x="135" y="59"/>
                </a:lnTo>
                <a:lnTo>
                  <a:pt x="131" y="71"/>
                </a:lnTo>
                <a:lnTo>
                  <a:pt x="127" y="103"/>
                </a:lnTo>
                <a:lnTo>
                  <a:pt x="123" y="119"/>
                </a:lnTo>
                <a:lnTo>
                  <a:pt x="119" y="135"/>
                </a:lnTo>
                <a:lnTo>
                  <a:pt x="115" y="147"/>
                </a:lnTo>
                <a:lnTo>
                  <a:pt x="107" y="163"/>
                </a:lnTo>
                <a:lnTo>
                  <a:pt x="99" y="175"/>
                </a:lnTo>
                <a:lnTo>
                  <a:pt x="87" y="183"/>
                </a:lnTo>
                <a:lnTo>
                  <a:pt x="63" y="202"/>
                </a:lnTo>
                <a:lnTo>
                  <a:pt x="35" y="218"/>
                </a:lnTo>
                <a:lnTo>
                  <a:pt x="23" y="222"/>
                </a:lnTo>
                <a:lnTo>
                  <a:pt x="12" y="226"/>
                </a:lnTo>
                <a:lnTo>
                  <a:pt x="4" y="230"/>
                </a:lnTo>
                <a:lnTo>
                  <a:pt x="0" y="226"/>
                </a:lnTo>
                <a:lnTo>
                  <a:pt x="0" y="226"/>
                </a:lnTo>
                <a:lnTo>
                  <a:pt x="0" y="222"/>
                </a:lnTo>
                <a:lnTo>
                  <a:pt x="4" y="218"/>
                </a:lnTo>
                <a:lnTo>
                  <a:pt x="8" y="214"/>
                </a:lnTo>
                <a:lnTo>
                  <a:pt x="15" y="210"/>
                </a:lnTo>
                <a:lnTo>
                  <a:pt x="23" y="206"/>
                </a:lnTo>
                <a:lnTo>
                  <a:pt x="31" y="198"/>
                </a:lnTo>
                <a:lnTo>
                  <a:pt x="43" y="191"/>
                </a:lnTo>
                <a:lnTo>
                  <a:pt x="59" y="175"/>
                </a:lnTo>
                <a:lnTo>
                  <a:pt x="67" y="167"/>
                </a:lnTo>
                <a:lnTo>
                  <a:pt x="75" y="159"/>
                </a:lnTo>
                <a:lnTo>
                  <a:pt x="79" y="151"/>
                </a:lnTo>
                <a:lnTo>
                  <a:pt x="87" y="139"/>
                </a:lnTo>
                <a:lnTo>
                  <a:pt x="91" y="127"/>
                </a:lnTo>
                <a:lnTo>
                  <a:pt x="95" y="115"/>
                </a:lnTo>
                <a:lnTo>
                  <a:pt x="99" y="103"/>
                </a:lnTo>
                <a:lnTo>
                  <a:pt x="99" y="91"/>
                </a:lnTo>
                <a:lnTo>
                  <a:pt x="103" y="79"/>
                </a:lnTo>
                <a:lnTo>
                  <a:pt x="103" y="67"/>
                </a:lnTo>
                <a:lnTo>
                  <a:pt x="103" y="59"/>
                </a:lnTo>
                <a:lnTo>
                  <a:pt x="103" y="52"/>
                </a:lnTo>
                <a:lnTo>
                  <a:pt x="99" y="36"/>
                </a:lnTo>
                <a:lnTo>
                  <a:pt x="99" y="28"/>
                </a:lnTo>
                <a:lnTo>
                  <a:pt x="95" y="24"/>
                </a:lnTo>
                <a:lnTo>
                  <a:pt x="95" y="20"/>
                </a:lnTo>
                <a:lnTo>
                  <a:pt x="91" y="20"/>
                </a:lnTo>
                <a:lnTo>
                  <a:pt x="91" y="20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9" name="Freeform 34">
            <a:extLst>
              <a:ext uri="{FF2B5EF4-FFF2-40B4-BE49-F238E27FC236}">
                <a16:creationId xmlns:a16="http://schemas.microsoft.com/office/drawing/2014/main" id="{4378FC39-678E-4744-B2A7-11B41FA797D0}"/>
              </a:ext>
            </a:extLst>
          </p:cNvPr>
          <p:cNvSpPr>
            <a:spLocks/>
          </p:cNvSpPr>
          <p:nvPr/>
        </p:nvSpPr>
        <p:spPr bwMode="auto">
          <a:xfrm>
            <a:off x="1760215" y="1965652"/>
            <a:ext cx="253081" cy="728271"/>
          </a:xfrm>
          <a:custGeom>
            <a:avLst/>
            <a:gdLst>
              <a:gd name="T0" fmla="*/ 4 w 36"/>
              <a:gd name="T1" fmla="*/ 16 h 100"/>
              <a:gd name="T2" fmla="*/ 0 w 36"/>
              <a:gd name="T3" fmla="*/ 16 h 100"/>
              <a:gd name="T4" fmla="*/ 0 w 36"/>
              <a:gd name="T5" fmla="*/ 12 h 100"/>
              <a:gd name="T6" fmla="*/ 0 w 36"/>
              <a:gd name="T7" fmla="*/ 8 h 100"/>
              <a:gd name="T8" fmla="*/ 0 w 36"/>
              <a:gd name="T9" fmla="*/ 4 h 100"/>
              <a:gd name="T10" fmla="*/ 4 w 36"/>
              <a:gd name="T11" fmla="*/ 0 h 100"/>
              <a:gd name="T12" fmla="*/ 4 w 36"/>
              <a:gd name="T13" fmla="*/ 0 h 100"/>
              <a:gd name="T14" fmla="*/ 8 w 36"/>
              <a:gd name="T15" fmla="*/ 0 h 100"/>
              <a:gd name="T16" fmla="*/ 16 w 36"/>
              <a:gd name="T17" fmla="*/ 0 h 100"/>
              <a:gd name="T18" fmla="*/ 20 w 36"/>
              <a:gd name="T19" fmla="*/ 0 h 100"/>
              <a:gd name="T20" fmla="*/ 28 w 36"/>
              <a:gd name="T21" fmla="*/ 4 h 100"/>
              <a:gd name="T22" fmla="*/ 36 w 36"/>
              <a:gd name="T23" fmla="*/ 4 h 100"/>
              <a:gd name="T24" fmla="*/ 36 w 36"/>
              <a:gd name="T25" fmla="*/ 20 h 100"/>
              <a:gd name="T26" fmla="*/ 36 w 36"/>
              <a:gd name="T27" fmla="*/ 32 h 100"/>
              <a:gd name="T28" fmla="*/ 36 w 36"/>
              <a:gd name="T29" fmla="*/ 44 h 100"/>
              <a:gd name="T30" fmla="*/ 36 w 36"/>
              <a:gd name="T31" fmla="*/ 52 h 100"/>
              <a:gd name="T32" fmla="*/ 36 w 36"/>
              <a:gd name="T33" fmla="*/ 60 h 100"/>
              <a:gd name="T34" fmla="*/ 32 w 36"/>
              <a:gd name="T35" fmla="*/ 68 h 100"/>
              <a:gd name="T36" fmla="*/ 32 w 36"/>
              <a:gd name="T37" fmla="*/ 76 h 100"/>
              <a:gd name="T38" fmla="*/ 32 w 36"/>
              <a:gd name="T39" fmla="*/ 80 h 100"/>
              <a:gd name="T40" fmla="*/ 28 w 36"/>
              <a:gd name="T41" fmla="*/ 88 h 100"/>
              <a:gd name="T42" fmla="*/ 24 w 36"/>
              <a:gd name="T43" fmla="*/ 96 h 100"/>
              <a:gd name="T44" fmla="*/ 20 w 36"/>
              <a:gd name="T45" fmla="*/ 100 h 100"/>
              <a:gd name="T46" fmla="*/ 16 w 36"/>
              <a:gd name="T47" fmla="*/ 100 h 100"/>
              <a:gd name="T48" fmla="*/ 16 w 36"/>
              <a:gd name="T49" fmla="*/ 100 h 100"/>
              <a:gd name="T50" fmla="*/ 12 w 36"/>
              <a:gd name="T51" fmla="*/ 100 h 100"/>
              <a:gd name="T52" fmla="*/ 8 w 36"/>
              <a:gd name="T53" fmla="*/ 96 h 100"/>
              <a:gd name="T54" fmla="*/ 4 w 36"/>
              <a:gd name="T55" fmla="*/ 88 h 100"/>
              <a:gd name="T56" fmla="*/ 4 w 36"/>
              <a:gd name="T57" fmla="*/ 84 h 100"/>
              <a:gd name="T58" fmla="*/ 0 w 36"/>
              <a:gd name="T59" fmla="*/ 76 h 100"/>
              <a:gd name="T60" fmla="*/ 0 w 36"/>
              <a:gd name="T61" fmla="*/ 76 h 100"/>
              <a:gd name="T62" fmla="*/ 0 w 36"/>
              <a:gd name="T63" fmla="*/ 72 h 100"/>
              <a:gd name="T64" fmla="*/ 0 w 36"/>
              <a:gd name="T65" fmla="*/ 68 h 100"/>
              <a:gd name="T66" fmla="*/ 0 w 36"/>
              <a:gd name="T67" fmla="*/ 68 h 100"/>
              <a:gd name="T68" fmla="*/ 0 w 36"/>
              <a:gd name="T69" fmla="*/ 64 h 100"/>
              <a:gd name="T70" fmla="*/ 4 w 36"/>
              <a:gd name="T71" fmla="*/ 60 h 100"/>
              <a:gd name="T72" fmla="*/ 4 w 36"/>
              <a:gd name="T73" fmla="*/ 48 h 100"/>
              <a:gd name="T74" fmla="*/ 8 w 36"/>
              <a:gd name="T75" fmla="*/ 36 h 100"/>
              <a:gd name="T76" fmla="*/ 8 w 36"/>
              <a:gd name="T77" fmla="*/ 32 h 100"/>
              <a:gd name="T78" fmla="*/ 8 w 36"/>
              <a:gd name="T79" fmla="*/ 24 h 100"/>
              <a:gd name="T80" fmla="*/ 4 w 36"/>
              <a:gd name="T81" fmla="*/ 20 h 100"/>
              <a:gd name="T82" fmla="*/ 4 w 36"/>
              <a:gd name="T83" fmla="*/ 16 h 100"/>
              <a:gd name="T84" fmla="*/ 4 w 36"/>
              <a:gd name="T85" fmla="*/ 16 h 1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36" h="100">
                <a:moveTo>
                  <a:pt x="4" y="16"/>
                </a:moveTo>
                <a:lnTo>
                  <a:pt x="0" y="16"/>
                </a:lnTo>
                <a:lnTo>
                  <a:pt x="0" y="12"/>
                </a:lnTo>
                <a:lnTo>
                  <a:pt x="0" y="8"/>
                </a:lnTo>
                <a:lnTo>
                  <a:pt x="0" y="4"/>
                </a:lnTo>
                <a:lnTo>
                  <a:pt x="4" y="0"/>
                </a:lnTo>
                <a:lnTo>
                  <a:pt x="4" y="0"/>
                </a:lnTo>
                <a:lnTo>
                  <a:pt x="8" y="0"/>
                </a:lnTo>
                <a:lnTo>
                  <a:pt x="16" y="0"/>
                </a:lnTo>
                <a:lnTo>
                  <a:pt x="20" y="0"/>
                </a:lnTo>
                <a:lnTo>
                  <a:pt x="28" y="4"/>
                </a:lnTo>
                <a:lnTo>
                  <a:pt x="36" y="4"/>
                </a:lnTo>
                <a:lnTo>
                  <a:pt x="36" y="20"/>
                </a:lnTo>
                <a:lnTo>
                  <a:pt x="36" y="32"/>
                </a:lnTo>
                <a:lnTo>
                  <a:pt x="36" y="44"/>
                </a:lnTo>
                <a:lnTo>
                  <a:pt x="36" y="52"/>
                </a:lnTo>
                <a:lnTo>
                  <a:pt x="36" y="60"/>
                </a:lnTo>
                <a:lnTo>
                  <a:pt x="32" y="68"/>
                </a:lnTo>
                <a:lnTo>
                  <a:pt x="32" y="76"/>
                </a:lnTo>
                <a:lnTo>
                  <a:pt x="32" y="80"/>
                </a:lnTo>
                <a:lnTo>
                  <a:pt x="28" y="88"/>
                </a:lnTo>
                <a:lnTo>
                  <a:pt x="24" y="96"/>
                </a:lnTo>
                <a:lnTo>
                  <a:pt x="20" y="100"/>
                </a:lnTo>
                <a:lnTo>
                  <a:pt x="16" y="100"/>
                </a:lnTo>
                <a:lnTo>
                  <a:pt x="16" y="100"/>
                </a:lnTo>
                <a:lnTo>
                  <a:pt x="12" y="100"/>
                </a:lnTo>
                <a:lnTo>
                  <a:pt x="8" y="96"/>
                </a:lnTo>
                <a:lnTo>
                  <a:pt x="4" y="88"/>
                </a:lnTo>
                <a:lnTo>
                  <a:pt x="4" y="84"/>
                </a:lnTo>
                <a:lnTo>
                  <a:pt x="0" y="76"/>
                </a:lnTo>
                <a:lnTo>
                  <a:pt x="0" y="76"/>
                </a:lnTo>
                <a:lnTo>
                  <a:pt x="0" y="72"/>
                </a:lnTo>
                <a:lnTo>
                  <a:pt x="0" y="68"/>
                </a:lnTo>
                <a:lnTo>
                  <a:pt x="0" y="68"/>
                </a:lnTo>
                <a:lnTo>
                  <a:pt x="0" y="64"/>
                </a:lnTo>
                <a:lnTo>
                  <a:pt x="4" y="60"/>
                </a:lnTo>
                <a:lnTo>
                  <a:pt x="4" y="48"/>
                </a:lnTo>
                <a:lnTo>
                  <a:pt x="8" y="36"/>
                </a:lnTo>
                <a:lnTo>
                  <a:pt x="8" y="32"/>
                </a:lnTo>
                <a:lnTo>
                  <a:pt x="8" y="24"/>
                </a:lnTo>
                <a:lnTo>
                  <a:pt x="4" y="20"/>
                </a:lnTo>
                <a:lnTo>
                  <a:pt x="4" y="16"/>
                </a:lnTo>
                <a:lnTo>
                  <a:pt x="4" y="16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9" name="Freeform 35">
            <a:extLst>
              <a:ext uri="{FF2B5EF4-FFF2-40B4-BE49-F238E27FC236}">
                <a16:creationId xmlns:a16="http://schemas.microsoft.com/office/drawing/2014/main" id="{86C23D15-9A90-4298-BC3E-D0862A63FAA3}"/>
              </a:ext>
            </a:extLst>
          </p:cNvPr>
          <p:cNvSpPr>
            <a:spLocks/>
          </p:cNvSpPr>
          <p:nvPr/>
        </p:nvSpPr>
        <p:spPr bwMode="auto">
          <a:xfrm>
            <a:off x="1844576" y="1856414"/>
            <a:ext cx="1427099" cy="895776"/>
          </a:xfrm>
          <a:custGeom>
            <a:avLst/>
            <a:gdLst>
              <a:gd name="T0" fmla="*/ 151 w 203"/>
              <a:gd name="T1" fmla="*/ 0 h 123"/>
              <a:gd name="T2" fmla="*/ 163 w 203"/>
              <a:gd name="T3" fmla="*/ 0 h 123"/>
              <a:gd name="T4" fmla="*/ 175 w 203"/>
              <a:gd name="T5" fmla="*/ 4 h 123"/>
              <a:gd name="T6" fmla="*/ 195 w 203"/>
              <a:gd name="T7" fmla="*/ 15 h 123"/>
              <a:gd name="T8" fmla="*/ 203 w 203"/>
              <a:gd name="T9" fmla="*/ 23 h 123"/>
              <a:gd name="T10" fmla="*/ 199 w 203"/>
              <a:gd name="T11" fmla="*/ 31 h 123"/>
              <a:gd name="T12" fmla="*/ 195 w 203"/>
              <a:gd name="T13" fmla="*/ 39 h 123"/>
              <a:gd name="T14" fmla="*/ 195 w 203"/>
              <a:gd name="T15" fmla="*/ 51 h 123"/>
              <a:gd name="T16" fmla="*/ 187 w 203"/>
              <a:gd name="T17" fmla="*/ 83 h 123"/>
              <a:gd name="T18" fmla="*/ 171 w 203"/>
              <a:gd name="T19" fmla="*/ 111 h 123"/>
              <a:gd name="T20" fmla="*/ 163 w 203"/>
              <a:gd name="T21" fmla="*/ 119 h 123"/>
              <a:gd name="T22" fmla="*/ 155 w 203"/>
              <a:gd name="T23" fmla="*/ 123 h 123"/>
              <a:gd name="T24" fmla="*/ 147 w 203"/>
              <a:gd name="T25" fmla="*/ 119 h 123"/>
              <a:gd name="T26" fmla="*/ 143 w 203"/>
              <a:gd name="T27" fmla="*/ 111 h 123"/>
              <a:gd name="T28" fmla="*/ 135 w 203"/>
              <a:gd name="T29" fmla="*/ 99 h 123"/>
              <a:gd name="T30" fmla="*/ 127 w 203"/>
              <a:gd name="T31" fmla="*/ 87 h 123"/>
              <a:gd name="T32" fmla="*/ 115 w 203"/>
              <a:gd name="T33" fmla="*/ 79 h 123"/>
              <a:gd name="T34" fmla="*/ 115 w 203"/>
              <a:gd name="T35" fmla="*/ 71 h 123"/>
              <a:gd name="T36" fmla="*/ 119 w 203"/>
              <a:gd name="T37" fmla="*/ 67 h 123"/>
              <a:gd name="T38" fmla="*/ 131 w 203"/>
              <a:gd name="T39" fmla="*/ 67 h 123"/>
              <a:gd name="T40" fmla="*/ 143 w 203"/>
              <a:gd name="T41" fmla="*/ 71 h 123"/>
              <a:gd name="T42" fmla="*/ 151 w 203"/>
              <a:gd name="T43" fmla="*/ 71 h 123"/>
              <a:gd name="T44" fmla="*/ 155 w 203"/>
              <a:gd name="T45" fmla="*/ 67 h 123"/>
              <a:gd name="T46" fmla="*/ 155 w 203"/>
              <a:gd name="T47" fmla="*/ 59 h 123"/>
              <a:gd name="T48" fmla="*/ 159 w 203"/>
              <a:gd name="T49" fmla="*/ 39 h 123"/>
              <a:gd name="T50" fmla="*/ 155 w 203"/>
              <a:gd name="T51" fmla="*/ 27 h 123"/>
              <a:gd name="T52" fmla="*/ 151 w 203"/>
              <a:gd name="T53" fmla="*/ 27 h 123"/>
              <a:gd name="T54" fmla="*/ 143 w 203"/>
              <a:gd name="T55" fmla="*/ 27 h 123"/>
              <a:gd name="T56" fmla="*/ 127 w 203"/>
              <a:gd name="T57" fmla="*/ 27 h 123"/>
              <a:gd name="T58" fmla="*/ 103 w 203"/>
              <a:gd name="T59" fmla="*/ 31 h 123"/>
              <a:gd name="T60" fmla="*/ 71 w 203"/>
              <a:gd name="T61" fmla="*/ 31 h 123"/>
              <a:gd name="T62" fmla="*/ 48 w 203"/>
              <a:gd name="T63" fmla="*/ 35 h 123"/>
              <a:gd name="T64" fmla="*/ 28 w 203"/>
              <a:gd name="T65" fmla="*/ 35 h 123"/>
              <a:gd name="T66" fmla="*/ 20 w 203"/>
              <a:gd name="T67" fmla="*/ 35 h 123"/>
              <a:gd name="T68" fmla="*/ 12 w 203"/>
              <a:gd name="T69" fmla="*/ 35 h 123"/>
              <a:gd name="T70" fmla="*/ 4 w 203"/>
              <a:gd name="T71" fmla="*/ 27 h 123"/>
              <a:gd name="T72" fmla="*/ 20 w 203"/>
              <a:gd name="T73" fmla="*/ 19 h 123"/>
              <a:gd name="T74" fmla="*/ 64 w 203"/>
              <a:gd name="T75" fmla="*/ 15 h 123"/>
              <a:gd name="T76" fmla="*/ 99 w 203"/>
              <a:gd name="T77" fmla="*/ 11 h 123"/>
              <a:gd name="T78" fmla="*/ 115 w 203"/>
              <a:gd name="T79" fmla="*/ 8 h 123"/>
              <a:gd name="T80" fmla="*/ 131 w 203"/>
              <a:gd name="T81" fmla="*/ 8 h 123"/>
              <a:gd name="T82" fmla="*/ 143 w 203"/>
              <a:gd name="T83" fmla="*/ 4 h 123"/>
              <a:gd name="T84" fmla="*/ 143 w 203"/>
              <a:gd name="T85" fmla="*/ 4 h 1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203" h="123">
                <a:moveTo>
                  <a:pt x="143" y="4"/>
                </a:moveTo>
                <a:lnTo>
                  <a:pt x="151" y="0"/>
                </a:lnTo>
                <a:lnTo>
                  <a:pt x="159" y="0"/>
                </a:lnTo>
                <a:lnTo>
                  <a:pt x="163" y="0"/>
                </a:lnTo>
                <a:lnTo>
                  <a:pt x="167" y="4"/>
                </a:lnTo>
                <a:lnTo>
                  <a:pt x="175" y="4"/>
                </a:lnTo>
                <a:lnTo>
                  <a:pt x="183" y="8"/>
                </a:lnTo>
                <a:lnTo>
                  <a:pt x="195" y="15"/>
                </a:lnTo>
                <a:lnTo>
                  <a:pt x="199" y="19"/>
                </a:lnTo>
                <a:lnTo>
                  <a:pt x="203" y="23"/>
                </a:lnTo>
                <a:lnTo>
                  <a:pt x="203" y="23"/>
                </a:lnTo>
                <a:lnTo>
                  <a:pt x="199" y="31"/>
                </a:lnTo>
                <a:lnTo>
                  <a:pt x="199" y="35"/>
                </a:lnTo>
                <a:lnTo>
                  <a:pt x="195" y="39"/>
                </a:lnTo>
                <a:lnTo>
                  <a:pt x="195" y="47"/>
                </a:lnTo>
                <a:lnTo>
                  <a:pt x="195" y="51"/>
                </a:lnTo>
                <a:lnTo>
                  <a:pt x="191" y="71"/>
                </a:lnTo>
                <a:lnTo>
                  <a:pt x="187" y="83"/>
                </a:lnTo>
                <a:lnTo>
                  <a:pt x="179" y="99"/>
                </a:lnTo>
                <a:lnTo>
                  <a:pt x="171" y="111"/>
                </a:lnTo>
                <a:lnTo>
                  <a:pt x="167" y="115"/>
                </a:lnTo>
                <a:lnTo>
                  <a:pt x="163" y="119"/>
                </a:lnTo>
                <a:lnTo>
                  <a:pt x="159" y="119"/>
                </a:lnTo>
                <a:lnTo>
                  <a:pt x="155" y="123"/>
                </a:lnTo>
                <a:lnTo>
                  <a:pt x="151" y="119"/>
                </a:lnTo>
                <a:lnTo>
                  <a:pt x="147" y="119"/>
                </a:lnTo>
                <a:lnTo>
                  <a:pt x="143" y="115"/>
                </a:lnTo>
                <a:lnTo>
                  <a:pt x="143" y="111"/>
                </a:lnTo>
                <a:lnTo>
                  <a:pt x="139" y="103"/>
                </a:lnTo>
                <a:lnTo>
                  <a:pt x="135" y="99"/>
                </a:lnTo>
                <a:lnTo>
                  <a:pt x="131" y="95"/>
                </a:lnTo>
                <a:lnTo>
                  <a:pt x="127" y="87"/>
                </a:lnTo>
                <a:lnTo>
                  <a:pt x="119" y="83"/>
                </a:lnTo>
                <a:lnTo>
                  <a:pt x="115" y="79"/>
                </a:lnTo>
                <a:lnTo>
                  <a:pt x="115" y="75"/>
                </a:lnTo>
                <a:lnTo>
                  <a:pt x="115" y="71"/>
                </a:lnTo>
                <a:lnTo>
                  <a:pt x="115" y="71"/>
                </a:lnTo>
                <a:lnTo>
                  <a:pt x="119" y="67"/>
                </a:lnTo>
                <a:lnTo>
                  <a:pt x="123" y="67"/>
                </a:lnTo>
                <a:lnTo>
                  <a:pt x="131" y="67"/>
                </a:lnTo>
                <a:lnTo>
                  <a:pt x="139" y="71"/>
                </a:lnTo>
                <a:lnTo>
                  <a:pt x="143" y="71"/>
                </a:lnTo>
                <a:lnTo>
                  <a:pt x="147" y="71"/>
                </a:lnTo>
                <a:lnTo>
                  <a:pt x="151" y="71"/>
                </a:lnTo>
                <a:lnTo>
                  <a:pt x="151" y="71"/>
                </a:lnTo>
                <a:lnTo>
                  <a:pt x="155" y="67"/>
                </a:lnTo>
                <a:lnTo>
                  <a:pt x="155" y="63"/>
                </a:lnTo>
                <a:lnTo>
                  <a:pt x="155" y="59"/>
                </a:lnTo>
                <a:lnTo>
                  <a:pt x="159" y="47"/>
                </a:lnTo>
                <a:lnTo>
                  <a:pt x="159" y="39"/>
                </a:lnTo>
                <a:lnTo>
                  <a:pt x="155" y="31"/>
                </a:lnTo>
                <a:lnTo>
                  <a:pt x="155" y="27"/>
                </a:lnTo>
                <a:lnTo>
                  <a:pt x="155" y="27"/>
                </a:lnTo>
                <a:lnTo>
                  <a:pt x="151" y="27"/>
                </a:lnTo>
                <a:lnTo>
                  <a:pt x="147" y="27"/>
                </a:lnTo>
                <a:lnTo>
                  <a:pt x="143" y="27"/>
                </a:lnTo>
                <a:lnTo>
                  <a:pt x="135" y="27"/>
                </a:lnTo>
                <a:lnTo>
                  <a:pt x="127" y="27"/>
                </a:lnTo>
                <a:lnTo>
                  <a:pt x="115" y="27"/>
                </a:lnTo>
                <a:lnTo>
                  <a:pt x="103" y="31"/>
                </a:lnTo>
                <a:lnTo>
                  <a:pt x="87" y="31"/>
                </a:lnTo>
                <a:lnTo>
                  <a:pt x="71" y="31"/>
                </a:lnTo>
                <a:lnTo>
                  <a:pt x="60" y="35"/>
                </a:lnTo>
                <a:lnTo>
                  <a:pt x="48" y="35"/>
                </a:lnTo>
                <a:lnTo>
                  <a:pt x="40" y="35"/>
                </a:lnTo>
                <a:lnTo>
                  <a:pt x="28" y="35"/>
                </a:lnTo>
                <a:lnTo>
                  <a:pt x="24" y="35"/>
                </a:lnTo>
                <a:lnTo>
                  <a:pt x="20" y="35"/>
                </a:lnTo>
                <a:lnTo>
                  <a:pt x="16" y="35"/>
                </a:lnTo>
                <a:lnTo>
                  <a:pt x="12" y="35"/>
                </a:lnTo>
                <a:lnTo>
                  <a:pt x="8" y="31"/>
                </a:lnTo>
                <a:lnTo>
                  <a:pt x="4" y="27"/>
                </a:lnTo>
                <a:lnTo>
                  <a:pt x="0" y="19"/>
                </a:lnTo>
                <a:lnTo>
                  <a:pt x="20" y="19"/>
                </a:lnTo>
                <a:lnTo>
                  <a:pt x="40" y="15"/>
                </a:lnTo>
                <a:lnTo>
                  <a:pt x="64" y="15"/>
                </a:lnTo>
                <a:lnTo>
                  <a:pt x="87" y="11"/>
                </a:lnTo>
                <a:lnTo>
                  <a:pt x="99" y="11"/>
                </a:lnTo>
                <a:lnTo>
                  <a:pt x="107" y="8"/>
                </a:lnTo>
                <a:lnTo>
                  <a:pt x="115" y="8"/>
                </a:lnTo>
                <a:lnTo>
                  <a:pt x="123" y="8"/>
                </a:lnTo>
                <a:lnTo>
                  <a:pt x="131" y="8"/>
                </a:lnTo>
                <a:lnTo>
                  <a:pt x="135" y="4"/>
                </a:lnTo>
                <a:lnTo>
                  <a:pt x="143" y="4"/>
                </a:lnTo>
                <a:lnTo>
                  <a:pt x="143" y="4"/>
                </a:lnTo>
                <a:lnTo>
                  <a:pt x="143" y="4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5" name="Freeform 36">
            <a:extLst>
              <a:ext uri="{FF2B5EF4-FFF2-40B4-BE49-F238E27FC236}">
                <a16:creationId xmlns:a16="http://schemas.microsoft.com/office/drawing/2014/main" id="{273719E5-0A55-4288-9BFE-8C7C1FFA4D4D}"/>
              </a:ext>
            </a:extLst>
          </p:cNvPr>
          <p:cNvSpPr>
            <a:spLocks/>
          </p:cNvSpPr>
          <p:nvPr/>
        </p:nvSpPr>
        <p:spPr bwMode="auto">
          <a:xfrm>
            <a:off x="2238256" y="1681629"/>
            <a:ext cx="330414" cy="1500238"/>
          </a:xfrm>
          <a:custGeom>
            <a:avLst/>
            <a:gdLst>
              <a:gd name="T0" fmla="*/ 4 w 47"/>
              <a:gd name="T1" fmla="*/ 20 h 206"/>
              <a:gd name="T2" fmla="*/ 4 w 47"/>
              <a:gd name="T3" fmla="*/ 16 h 206"/>
              <a:gd name="T4" fmla="*/ 0 w 47"/>
              <a:gd name="T5" fmla="*/ 16 h 206"/>
              <a:gd name="T6" fmla="*/ 0 w 47"/>
              <a:gd name="T7" fmla="*/ 12 h 206"/>
              <a:gd name="T8" fmla="*/ 4 w 47"/>
              <a:gd name="T9" fmla="*/ 8 h 206"/>
              <a:gd name="T10" fmla="*/ 4 w 47"/>
              <a:gd name="T11" fmla="*/ 8 h 206"/>
              <a:gd name="T12" fmla="*/ 4 w 47"/>
              <a:gd name="T13" fmla="*/ 4 h 206"/>
              <a:gd name="T14" fmla="*/ 8 w 47"/>
              <a:gd name="T15" fmla="*/ 4 h 206"/>
              <a:gd name="T16" fmla="*/ 11 w 47"/>
              <a:gd name="T17" fmla="*/ 0 h 206"/>
              <a:gd name="T18" fmla="*/ 23 w 47"/>
              <a:gd name="T19" fmla="*/ 4 h 206"/>
              <a:gd name="T20" fmla="*/ 35 w 47"/>
              <a:gd name="T21" fmla="*/ 4 h 206"/>
              <a:gd name="T22" fmla="*/ 39 w 47"/>
              <a:gd name="T23" fmla="*/ 8 h 206"/>
              <a:gd name="T24" fmla="*/ 43 w 47"/>
              <a:gd name="T25" fmla="*/ 8 h 206"/>
              <a:gd name="T26" fmla="*/ 47 w 47"/>
              <a:gd name="T27" fmla="*/ 12 h 206"/>
              <a:gd name="T28" fmla="*/ 47 w 47"/>
              <a:gd name="T29" fmla="*/ 12 h 206"/>
              <a:gd name="T30" fmla="*/ 47 w 47"/>
              <a:gd name="T31" fmla="*/ 20 h 206"/>
              <a:gd name="T32" fmla="*/ 47 w 47"/>
              <a:gd name="T33" fmla="*/ 28 h 206"/>
              <a:gd name="T34" fmla="*/ 47 w 47"/>
              <a:gd name="T35" fmla="*/ 35 h 206"/>
              <a:gd name="T36" fmla="*/ 43 w 47"/>
              <a:gd name="T37" fmla="*/ 39 h 206"/>
              <a:gd name="T38" fmla="*/ 43 w 47"/>
              <a:gd name="T39" fmla="*/ 47 h 206"/>
              <a:gd name="T40" fmla="*/ 43 w 47"/>
              <a:gd name="T41" fmla="*/ 59 h 206"/>
              <a:gd name="T42" fmla="*/ 43 w 47"/>
              <a:gd name="T43" fmla="*/ 71 h 206"/>
              <a:gd name="T44" fmla="*/ 43 w 47"/>
              <a:gd name="T45" fmla="*/ 83 h 206"/>
              <a:gd name="T46" fmla="*/ 43 w 47"/>
              <a:gd name="T47" fmla="*/ 99 h 206"/>
              <a:gd name="T48" fmla="*/ 43 w 47"/>
              <a:gd name="T49" fmla="*/ 119 h 206"/>
              <a:gd name="T50" fmla="*/ 43 w 47"/>
              <a:gd name="T51" fmla="*/ 135 h 206"/>
              <a:gd name="T52" fmla="*/ 43 w 47"/>
              <a:gd name="T53" fmla="*/ 155 h 206"/>
              <a:gd name="T54" fmla="*/ 39 w 47"/>
              <a:gd name="T55" fmla="*/ 167 h 206"/>
              <a:gd name="T56" fmla="*/ 39 w 47"/>
              <a:gd name="T57" fmla="*/ 182 h 206"/>
              <a:gd name="T58" fmla="*/ 39 w 47"/>
              <a:gd name="T59" fmla="*/ 190 h 206"/>
              <a:gd name="T60" fmla="*/ 35 w 47"/>
              <a:gd name="T61" fmla="*/ 198 h 206"/>
              <a:gd name="T62" fmla="*/ 31 w 47"/>
              <a:gd name="T63" fmla="*/ 206 h 206"/>
              <a:gd name="T64" fmla="*/ 27 w 47"/>
              <a:gd name="T65" fmla="*/ 206 h 206"/>
              <a:gd name="T66" fmla="*/ 23 w 47"/>
              <a:gd name="T67" fmla="*/ 206 h 206"/>
              <a:gd name="T68" fmla="*/ 19 w 47"/>
              <a:gd name="T69" fmla="*/ 202 h 206"/>
              <a:gd name="T70" fmla="*/ 19 w 47"/>
              <a:gd name="T71" fmla="*/ 194 h 206"/>
              <a:gd name="T72" fmla="*/ 15 w 47"/>
              <a:gd name="T73" fmla="*/ 182 h 206"/>
              <a:gd name="T74" fmla="*/ 11 w 47"/>
              <a:gd name="T75" fmla="*/ 175 h 206"/>
              <a:gd name="T76" fmla="*/ 11 w 47"/>
              <a:gd name="T77" fmla="*/ 171 h 206"/>
              <a:gd name="T78" fmla="*/ 11 w 47"/>
              <a:gd name="T79" fmla="*/ 159 h 206"/>
              <a:gd name="T80" fmla="*/ 11 w 47"/>
              <a:gd name="T81" fmla="*/ 151 h 206"/>
              <a:gd name="T82" fmla="*/ 11 w 47"/>
              <a:gd name="T83" fmla="*/ 139 h 206"/>
              <a:gd name="T84" fmla="*/ 11 w 47"/>
              <a:gd name="T85" fmla="*/ 127 h 206"/>
              <a:gd name="T86" fmla="*/ 11 w 47"/>
              <a:gd name="T87" fmla="*/ 115 h 206"/>
              <a:gd name="T88" fmla="*/ 11 w 47"/>
              <a:gd name="T89" fmla="*/ 103 h 206"/>
              <a:gd name="T90" fmla="*/ 11 w 47"/>
              <a:gd name="T91" fmla="*/ 87 h 206"/>
              <a:gd name="T92" fmla="*/ 11 w 47"/>
              <a:gd name="T93" fmla="*/ 75 h 206"/>
              <a:gd name="T94" fmla="*/ 11 w 47"/>
              <a:gd name="T95" fmla="*/ 67 h 206"/>
              <a:gd name="T96" fmla="*/ 11 w 47"/>
              <a:gd name="T97" fmla="*/ 55 h 206"/>
              <a:gd name="T98" fmla="*/ 11 w 47"/>
              <a:gd name="T99" fmla="*/ 47 h 206"/>
              <a:gd name="T100" fmla="*/ 11 w 47"/>
              <a:gd name="T101" fmla="*/ 43 h 206"/>
              <a:gd name="T102" fmla="*/ 11 w 47"/>
              <a:gd name="T103" fmla="*/ 35 h 206"/>
              <a:gd name="T104" fmla="*/ 11 w 47"/>
              <a:gd name="T105" fmla="*/ 32 h 206"/>
              <a:gd name="T106" fmla="*/ 11 w 47"/>
              <a:gd name="T107" fmla="*/ 28 h 206"/>
              <a:gd name="T108" fmla="*/ 8 w 47"/>
              <a:gd name="T109" fmla="*/ 24 h 206"/>
              <a:gd name="T110" fmla="*/ 8 w 47"/>
              <a:gd name="T111" fmla="*/ 20 h 206"/>
              <a:gd name="T112" fmla="*/ 4 w 47"/>
              <a:gd name="T113" fmla="*/ 20 h 206"/>
              <a:gd name="T114" fmla="*/ 4 w 47"/>
              <a:gd name="T115" fmla="*/ 20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47" h="206">
                <a:moveTo>
                  <a:pt x="4" y="20"/>
                </a:moveTo>
                <a:lnTo>
                  <a:pt x="4" y="16"/>
                </a:lnTo>
                <a:lnTo>
                  <a:pt x="0" y="16"/>
                </a:lnTo>
                <a:lnTo>
                  <a:pt x="0" y="12"/>
                </a:lnTo>
                <a:lnTo>
                  <a:pt x="4" y="8"/>
                </a:lnTo>
                <a:lnTo>
                  <a:pt x="4" y="8"/>
                </a:lnTo>
                <a:lnTo>
                  <a:pt x="4" y="4"/>
                </a:lnTo>
                <a:lnTo>
                  <a:pt x="8" y="4"/>
                </a:lnTo>
                <a:lnTo>
                  <a:pt x="11" y="0"/>
                </a:lnTo>
                <a:lnTo>
                  <a:pt x="23" y="4"/>
                </a:lnTo>
                <a:lnTo>
                  <a:pt x="35" y="4"/>
                </a:lnTo>
                <a:lnTo>
                  <a:pt x="39" y="8"/>
                </a:lnTo>
                <a:lnTo>
                  <a:pt x="43" y="8"/>
                </a:lnTo>
                <a:lnTo>
                  <a:pt x="47" y="12"/>
                </a:lnTo>
                <a:lnTo>
                  <a:pt x="47" y="12"/>
                </a:lnTo>
                <a:lnTo>
                  <a:pt x="47" y="20"/>
                </a:lnTo>
                <a:lnTo>
                  <a:pt x="47" y="28"/>
                </a:lnTo>
                <a:lnTo>
                  <a:pt x="47" y="35"/>
                </a:lnTo>
                <a:lnTo>
                  <a:pt x="43" y="39"/>
                </a:lnTo>
                <a:lnTo>
                  <a:pt x="43" y="47"/>
                </a:lnTo>
                <a:lnTo>
                  <a:pt x="43" y="59"/>
                </a:lnTo>
                <a:lnTo>
                  <a:pt x="43" y="71"/>
                </a:lnTo>
                <a:lnTo>
                  <a:pt x="43" y="83"/>
                </a:lnTo>
                <a:lnTo>
                  <a:pt x="43" y="99"/>
                </a:lnTo>
                <a:lnTo>
                  <a:pt x="43" y="119"/>
                </a:lnTo>
                <a:lnTo>
                  <a:pt x="43" y="135"/>
                </a:lnTo>
                <a:lnTo>
                  <a:pt x="43" y="155"/>
                </a:lnTo>
                <a:lnTo>
                  <a:pt x="39" y="167"/>
                </a:lnTo>
                <a:lnTo>
                  <a:pt x="39" y="182"/>
                </a:lnTo>
                <a:lnTo>
                  <a:pt x="39" y="190"/>
                </a:lnTo>
                <a:lnTo>
                  <a:pt x="35" y="198"/>
                </a:lnTo>
                <a:lnTo>
                  <a:pt x="31" y="206"/>
                </a:lnTo>
                <a:lnTo>
                  <a:pt x="27" y="206"/>
                </a:lnTo>
                <a:lnTo>
                  <a:pt x="23" y="206"/>
                </a:lnTo>
                <a:lnTo>
                  <a:pt x="19" y="202"/>
                </a:lnTo>
                <a:lnTo>
                  <a:pt x="19" y="194"/>
                </a:lnTo>
                <a:lnTo>
                  <a:pt x="15" y="182"/>
                </a:lnTo>
                <a:lnTo>
                  <a:pt x="11" y="175"/>
                </a:lnTo>
                <a:lnTo>
                  <a:pt x="11" y="171"/>
                </a:lnTo>
                <a:lnTo>
                  <a:pt x="11" y="159"/>
                </a:lnTo>
                <a:lnTo>
                  <a:pt x="11" y="151"/>
                </a:lnTo>
                <a:lnTo>
                  <a:pt x="11" y="139"/>
                </a:lnTo>
                <a:lnTo>
                  <a:pt x="11" y="127"/>
                </a:lnTo>
                <a:lnTo>
                  <a:pt x="11" y="115"/>
                </a:lnTo>
                <a:lnTo>
                  <a:pt x="11" y="103"/>
                </a:lnTo>
                <a:lnTo>
                  <a:pt x="11" y="87"/>
                </a:lnTo>
                <a:lnTo>
                  <a:pt x="11" y="75"/>
                </a:lnTo>
                <a:lnTo>
                  <a:pt x="11" y="67"/>
                </a:lnTo>
                <a:lnTo>
                  <a:pt x="11" y="55"/>
                </a:lnTo>
                <a:lnTo>
                  <a:pt x="11" y="47"/>
                </a:lnTo>
                <a:lnTo>
                  <a:pt x="11" y="43"/>
                </a:lnTo>
                <a:lnTo>
                  <a:pt x="11" y="35"/>
                </a:lnTo>
                <a:lnTo>
                  <a:pt x="11" y="32"/>
                </a:lnTo>
                <a:lnTo>
                  <a:pt x="11" y="28"/>
                </a:lnTo>
                <a:lnTo>
                  <a:pt x="8" y="24"/>
                </a:lnTo>
                <a:lnTo>
                  <a:pt x="8" y="20"/>
                </a:lnTo>
                <a:lnTo>
                  <a:pt x="4" y="20"/>
                </a:lnTo>
                <a:lnTo>
                  <a:pt x="4" y="20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4" name="Freeform 37">
            <a:extLst>
              <a:ext uri="{FF2B5EF4-FFF2-40B4-BE49-F238E27FC236}">
                <a16:creationId xmlns:a16="http://schemas.microsoft.com/office/drawing/2014/main" id="{515B5A4F-CA52-4252-9518-E09741A841BC}"/>
              </a:ext>
            </a:extLst>
          </p:cNvPr>
          <p:cNvSpPr>
            <a:spLocks/>
          </p:cNvSpPr>
          <p:nvPr/>
        </p:nvSpPr>
        <p:spPr bwMode="auto">
          <a:xfrm>
            <a:off x="2568670" y="785854"/>
            <a:ext cx="281201" cy="1150668"/>
          </a:xfrm>
          <a:custGeom>
            <a:avLst/>
            <a:gdLst>
              <a:gd name="T0" fmla="*/ 4 w 40"/>
              <a:gd name="T1" fmla="*/ 16 h 158"/>
              <a:gd name="T2" fmla="*/ 0 w 40"/>
              <a:gd name="T3" fmla="*/ 12 h 158"/>
              <a:gd name="T4" fmla="*/ 0 w 40"/>
              <a:gd name="T5" fmla="*/ 8 h 158"/>
              <a:gd name="T6" fmla="*/ 0 w 40"/>
              <a:gd name="T7" fmla="*/ 8 h 158"/>
              <a:gd name="T8" fmla="*/ 0 w 40"/>
              <a:gd name="T9" fmla="*/ 4 h 158"/>
              <a:gd name="T10" fmla="*/ 4 w 40"/>
              <a:gd name="T11" fmla="*/ 0 h 158"/>
              <a:gd name="T12" fmla="*/ 4 w 40"/>
              <a:gd name="T13" fmla="*/ 0 h 158"/>
              <a:gd name="T14" fmla="*/ 8 w 40"/>
              <a:gd name="T15" fmla="*/ 0 h 158"/>
              <a:gd name="T16" fmla="*/ 12 w 40"/>
              <a:gd name="T17" fmla="*/ 0 h 158"/>
              <a:gd name="T18" fmla="*/ 24 w 40"/>
              <a:gd name="T19" fmla="*/ 4 h 158"/>
              <a:gd name="T20" fmla="*/ 40 w 40"/>
              <a:gd name="T21" fmla="*/ 8 h 158"/>
              <a:gd name="T22" fmla="*/ 40 w 40"/>
              <a:gd name="T23" fmla="*/ 35 h 158"/>
              <a:gd name="T24" fmla="*/ 40 w 40"/>
              <a:gd name="T25" fmla="*/ 63 h 158"/>
              <a:gd name="T26" fmla="*/ 40 w 40"/>
              <a:gd name="T27" fmla="*/ 83 h 158"/>
              <a:gd name="T28" fmla="*/ 40 w 40"/>
              <a:gd name="T29" fmla="*/ 103 h 158"/>
              <a:gd name="T30" fmla="*/ 40 w 40"/>
              <a:gd name="T31" fmla="*/ 119 h 158"/>
              <a:gd name="T32" fmla="*/ 40 w 40"/>
              <a:gd name="T33" fmla="*/ 131 h 158"/>
              <a:gd name="T34" fmla="*/ 40 w 40"/>
              <a:gd name="T35" fmla="*/ 139 h 158"/>
              <a:gd name="T36" fmla="*/ 40 w 40"/>
              <a:gd name="T37" fmla="*/ 147 h 158"/>
              <a:gd name="T38" fmla="*/ 36 w 40"/>
              <a:gd name="T39" fmla="*/ 151 h 158"/>
              <a:gd name="T40" fmla="*/ 36 w 40"/>
              <a:gd name="T41" fmla="*/ 155 h 158"/>
              <a:gd name="T42" fmla="*/ 32 w 40"/>
              <a:gd name="T43" fmla="*/ 158 h 158"/>
              <a:gd name="T44" fmla="*/ 28 w 40"/>
              <a:gd name="T45" fmla="*/ 158 h 158"/>
              <a:gd name="T46" fmla="*/ 24 w 40"/>
              <a:gd name="T47" fmla="*/ 158 h 158"/>
              <a:gd name="T48" fmla="*/ 20 w 40"/>
              <a:gd name="T49" fmla="*/ 155 h 158"/>
              <a:gd name="T50" fmla="*/ 20 w 40"/>
              <a:gd name="T51" fmla="*/ 151 h 158"/>
              <a:gd name="T52" fmla="*/ 16 w 40"/>
              <a:gd name="T53" fmla="*/ 147 h 158"/>
              <a:gd name="T54" fmla="*/ 16 w 40"/>
              <a:gd name="T55" fmla="*/ 143 h 158"/>
              <a:gd name="T56" fmla="*/ 16 w 40"/>
              <a:gd name="T57" fmla="*/ 139 h 158"/>
              <a:gd name="T58" fmla="*/ 16 w 40"/>
              <a:gd name="T59" fmla="*/ 131 h 158"/>
              <a:gd name="T60" fmla="*/ 16 w 40"/>
              <a:gd name="T61" fmla="*/ 123 h 158"/>
              <a:gd name="T62" fmla="*/ 12 w 40"/>
              <a:gd name="T63" fmla="*/ 115 h 158"/>
              <a:gd name="T64" fmla="*/ 12 w 40"/>
              <a:gd name="T65" fmla="*/ 103 h 158"/>
              <a:gd name="T66" fmla="*/ 12 w 40"/>
              <a:gd name="T67" fmla="*/ 91 h 158"/>
              <a:gd name="T68" fmla="*/ 12 w 40"/>
              <a:gd name="T69" fmla="*/ 79 h 158"/>
              <a:gd name="T70" fmla="*/ 12 w 40"/>
              <a:gd name="T71" fmla="*/ 63 h 158"/>
              <a:gd name="T72" fmla="*/ 12 w 40"/>
              <a:gd name="T73" fmla="*/ 51 h 158"/>
              <a:gd name="T74" fmla="*/ 12 w 40"/>
              <a:gd name="T75" fmla="*/ 43 h 158"/>
              <a:gd name="T76" fmla="*/ 8 w 40"/>
              <a:gd name="T77" fmla="*/ 35 h 158"/>
              <a:gd name="T78" fmla="*/ 8 w 40"/>
              <a:gd name="T79" fmla="*/ 27 h 158"/>
              <a:gd name="T80" fmla="*/ 8 w 40"/>
              <a:gd name="T81" fmla="*/ 19 h 158"/>
              <a:gd name="T82" fmla="*/ 8 w 40"/>
              <a:gd name="T83" fmla="*/ 16 h 158"/>
              <a:gd name="T84" fmla="*/ 4 w 40"/>
              <a:gd name="T85" fmla="*/ 16 h 158"/>
              <a:gd name="T86" fmla="*/ 4 w 40"/>
              <a:gd name="T87" fmla="*/ 16 h 1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40" h="158">
                <a:moveTo>
                  <a:pt x="4" y="16"/>
                </a:moveTo>
                <a:lnTo>
                  <a:pt x="0" y="12"/>
                </a:lnTo>
                <a:lnTo>
                  <a:pt x="0" y="8"/>
                </a:lnTo>
                <a:lnTo>
                  <a:pt x="0" y="8"/>
                </a:lnTo>
                <a:lnTo>
                  <a:pt x="0" y="4"/>
                </a:lnTo>
                <a:lnTo>
                  <a:pt x="4" y="0"/>
                </a:lnTo>
                <a:lnTo>
                  <a:pt x="4" y="0"/>
                </a:lnTo>
                <a:lnTo>
                  <a:pt x="8" y="0"/>
                </a:lnTo>
                <a:lnTo>
                  <a:pt x="12" y="0"/>
                </a:lnTo>
                <a:lnTo>
                  <a:pt x="24" y="4"/>
                </a:lnTo>
                <a:lnTo>
                  <a:pt x="40" y="8"/>
                </a:lnTo>
                <a:lnTo>
                  <a:pt x="40" y="35"/>
                </a:lnTo>
                <a:lnTo>
                  <a:pt x="40" y="63"/>
                </a:lnTo>
                <a:lnTo>
                  <a:pt x="40" y="83"/>
                </a:lnTo>
                <a:lnTo>
                  <a:pt x="40" y="103"/>
                </a:lnTo>
                <a:lnTo>
                  <a:pt x="40" y="119"/>
                </a:lnTo>
                <a:lnTo>
                  <a:pt x="40" y="131"/>
                </a:lnTo>
                <a:lnTo>
                  <a:pt x="40" y="139"/>
                </a:lnTo>
                <a:lnTo>
                  <a:pt x="40" y="147"/>
                </a:lnTo>
                <a:lnTo>
                  <a:pt x="36" y="151"/>
                </a:lnTo>
                <a:lnTo>
                  <a:pt x="36" y="155"/>
                </a:lnTo>
                <a:lnTo>
                  <a:pt x="32" y="158"/>
                </a:lnTo>
                <a:lnTo>
                  <a:pt x="28" y="158"/>
                </a:lnTo>
                <a:lnTo>
                  <a:pt x="24" y="158"/>
                </a:lnTo>
                <a:lnTo>
                  <a:pt x="20" y="155"/>
                </a:lnTo>
                <a:lnTo>
                  <a:pt x="20" y="151"/>
                </a:lnTo>
                <a:lnTo>
                  <a:pt x="16" y="147"/>
                </a:lnTo>
                <a:lnTo>
                  <a:pt x="16" y="143"/>
                </a:lnTo>
                <a:lnTo>
                  <a:pt x="16" y="139"/>
                </a:lnTo>
                <a:lnTo>
                  <a:pt x="16" y="131"/>
                </a:lnTo>
                <a:lnTo>
                  <a:pt x="16" y="123"/>
                </a:lnTo>
                <a:lnTo>
                  <a:pt x="12" y="115"/>
                </a:lnTo>
                <a:lnTo>
                  <a:pt x="12" y="103"/>
                </a:lnTo>
                <a:lnTo>
                  <a:pt x="12" y="91"/>
                </a:lnTo>
                <a:lnTo>
                  <a:pt x="12" y="79"/>
                </a:lnTo>
                <a:lnTo>
                  <a:pt x="12" y="63"/>
                </a:lnTo>
                <a:lnTo>
                  <a:pt x="12" y="51"/>
                </a:lnTo>
                <a:lnTo>
                  <a:pt x="12" y="43"/>
                </a:lnTo>
                <a:lnTo>
                  <a:pt x="8" y="35"/>
                </a:lnTo>
                <a:lnTo>
                  <a:pt x="8" y="27"/>
                </a:lnTo>
                <a:lnTo>
                  <a:pt x="8" y="19"/>
                </a:lnTo>
                <a:lnTo>
                  <a:pt x="8" y="16"/>
                </a:lnTo>
                <a:lnTo>
                  <a:pt x="4" y="16"/>
                </a:lnTo>
                <a:lnTo>
                  <a:pt x="4" y="16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0" name="Freeform 38">
            <a:extLst>
              <a:ext uri="{FF2B5EF4-FFF2-40B4-BE49-F238E27FC236}">
                <a16:creationId xmlns:a16="http://schemas.microsoft.com/office/drawing/2014/main" id="{4F65BCBC-8A71-44F4-84BC-3C0A9075569F}"/>
              </a:ext>
            </a:extLst>
          </p:cNvPr>
          <p:cNvSpPr>
            <a:spLocks/>
          </p:cNvSpPr>
          <p:nvPr/>
        </p:nvSpPr>
        <p:spPr bwMode="auto">
          <a:xfrm>
            <a:off x="2737391" y="698461"/>
            <a:ext cx="752215" cy="1187084"/>
          </a:xfrm>
          <a:custGeom>
            <a:avLst/>
            <a:gdLst>
              <a:gd name="T0" fmla="*/ 32 w 107"/>
              <a:gd name="T1" fmla="*/ 119 h 163"/>
              <a:gd name="T2" fmla="*/ 44 w 107"/>
              <a:gd name="T3" fmla="*/ 119 h 163"/>
              <a:gd name="T4" fmla="*/ 60 w 107"/>
              <a:gd name="T5" fmla="*/ 119 h 163"/>
              <a:gd name="T6" fmla="*/ 72 w 107"/>
              <a:gd name="T7" fmla="*/ 119 h 163"/>
              <a:gd name="T8" fmla="*/ 76 w 107"/>
              <a:gd name="T9" fmla="*/ 119 h 163"/>
              <a:gd name="T10" fmla="*/ 76 w 107"/>
              <a:gd name="T11" fmla="*/ 115 h 163"/>
              <a:gd name="T12" fmla="*/ 72 w 107"/>
              <a:gd name="T13" fmla="*/ 107 h 163"/>
              <a:gd name="T14" fmla="*/ 60 w 107"/>
              <a:gd name="T15" fmla="*/ 91 h 163"/>
              <a:gd name="T16" fmla="*/ 44 w 107"/>
              <a:gd name="T17" fmla="*/ 79 h 163"/>
              <a:gd name="T18" fmla="*/ 36 w 107"/>
              <a:gd name="T19" fmla="*/ 71 h 163"/>
              <a:gd name="T20" fmla="*/ 36 w 107"/>
              <a:gd name="T21" fmla="*/ 67 h 163"/>
              <a:gd name="T22" fmla="*/ 40 w 107"/>
              <a:gd name="T23" fmla="*/ 55 h 163"/>
              <a:gd name="T24" fmla="*/ 52 w 107"/>
              <a:gd name="T25" fmla="*/ 35 h 163"/>
              <a:gd name="T26" fmla="*/ 56 w 107"/>
              <a:gd name="T27" fmla="*/ 28 h 163"/>
              <a:gd name="T28" fmla="*/ 56 w 107"/>
              <a:gd name="T29" fmla="*/ 24 h 163"/>
              <a:gd name="T30" fmla="*/ 48 w 107"/>
              <a:gd name="T31" fmla="*/ 28 h 163"/>
              <a:gd name="T32" fmla="*/ 24 w 107"/>
              <a:gd name="T33" fmla="*/ 31 h 163"/>
              <a:gd name="T34" fmla="*/ 0 w 107"/>
              <a:gd name="T35" fmla="*/ 35 h 163"/>
              <a:gd name="T36" fmla="*/ 8 w 107"/>
              <a:gd name="T37" fmla="*/ 16 h 163"/>
              <a:gd name="T38" fmla="*/ 36 w 107"/>
              <a:gd name="T39" fmla="*/ 12 h 163"/>
              <a:gd name="T40" fmla="*/ 48 w 107"/>
              <a:gd name="T41" fmla="*/ 8 h 163"/>
              <a:gd name="T42" fmla="*/ 64 w 107"/>
              <a:gd name="T43" fmla="*/ 0 h 163"/>
              <a:gd name="T44" fmla="*/ 76 w 107"/>
              <a:gd name="T45" fmla="*/ 0 h 163"/>
              <a:gd name="T46" fmla="*/ 87 w 107"/>
              <a:gd name="T47" fmla="*/ 4 h 163"/>
              <a:gd name="T48" fmla="*/ 103 w 107"/>
              <a:gd name="T49" fmla="*/ 12 h 163"/>
              <a:gd name="T50" fmla="*/ 107 w 107"/>
              <a:gd name="T51" fmla="*/ 20 h 163"/>
              <a:gd name="T52" fmla="*/ 107 w 107"/>
              <a:gd name="T53" fmla="*/ 24 h 163"/>
              <a:gd name="T54" fmla="*/ 103 w 107"/>
              <a:gd name="T55" fmla="*/ 28 h 163"/>
              <a:gd name="T56" fmla="*/ 87 w 107"/>
              <a:gd name="T57" fmla="*/ 35 h 163"/>
              <a:gd name="T58" fmla="*/ 68 w 107"/>
              <a:gd name="T59" fmla="*/ 51 h 163"/>
              <a:gd name="T60" fmla="*/ 72 w 107"/>
              <a:gd name="T61" fmla="*/ 79 h 163"/>
              <a:gd name="T62" fmla="*/ 91 w 107"/>
              <a:gd name="T63" fmla="*/ 91 h 163"/>
              <a:gd name="T64" fmla="*/ 99 w 107"/>
              <a:gd name="T65" fmla="*/ 99 h 163"/>
              <a:gd name="T66" fmla="*/ 107 w 107"/>
              <a:gd name="T67" fmla="*/ 115 h 163"/>
              <a:gd name="T68" fmla="*/ 107 w 107"/>
              <a:gd name="T69" fmla="*/ 131 h 163"/>
              <a:gd name="T70" fmla="*/ 107 w 107"/>
              <a:gd name="T71" fmla="*/ 143 h 163"/>
              <a:gd name="T72" fmla="*/ 99 w 107"/>
              <a:gd name="T73" fmla="*/ 155 h 163"/>
              <a:gd name="T74" fmla="*/ 87 w 107"/>
              <a:gd name="T75" fmla="*/ 163 h 163"/>
              <a:gd name="T76" fmla="*/ 80 w 107"/>
              <a:gd name="T77" fmla="*/ 163 h 163"/>
              <a:gd name="T78" fmla="*/ 76 w 107"/>
              <a:gd name="T79" fmla="*/ 159 h 163"/>
              <a:gd name="T80" fmla="*/ 72 w 107"/>
              <a:gd name="T81" fmla="*/ 147 h 163"/>
              <a:gd name="T82" fmla="*/ 60 w 107"/>
              <a:gd name="T83" fmla="*/ 139 h 163"/>
              <a:gd name="T84" fmla="*/ 40 w 107"/>
              <a:gd name="T85" fmla="*/ 131 h 163"/>
              <a:gd name="T86" fmla="*/ 32 w 107"/>
              <a:gd name="T87" fmla="*/ 123 h 163"/>
              <a:gd name="T88" fmla="*/ 32 w 107"/>
              <a:gd name="T89" fmla="*/ 119 h 1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107" h="163">
                <a:moveTo>
                  <a:pt x="32" y="119"/>
                </a:moveTo>
                <a:lnTo>
                  <a:pt x="32" y="119"/>
                </a:lnTo>
                <a:lnTo>
                  <a:pt x="36" y="119"/>
                </a:lnTo>
                <a:lnTo>
                  <a:pt x="44" y="119"/>
                </a:lnTo>
                <a:lnTo>
                  <a:pt x="52" y="119"/>
                </a:lnTo>
                <a:lnTo>
                  <a:pt x="60" y="119"/>
                </a:lnTo>
                <a:lnTo>
                  <a:pt x="68" y="119"/>
                </a:lnTo>
                <a:lnTo>
                  <a:pt x="72" y="119"/>
                </a:lnTo>
                <a:lnTo>
                  <a:pt x="72" y="119"/>
                </a:lnTo>
                <a:lnTo>
                  <a:pt x="76" y="119"/>
                </a:lnTo>
                <a:lnTo>
                  <a:pt x="76" y="115"/>
                </a:lnTo>
                <a:lnTo>
                  <a:pt x="76" y="115"/>
                </a:lnTo>
                <a:lnTo>
                  <a:pt x="72" y="111"/>
                </a:lnTo>
                <a:lnTo>
                  <a:pt x="72" y="107"/>
                </a:lnTo>
                <a:lnTo>
                  <a:pt x="68" y="103"/>
                </a:lnTo>
                <a:lnTo>
                  <a:pt x="60" y="91"/>
                </a:lnTo>
                <a:lnTo>
                  <a:pt x="48" y="83"/>
                </a:lnTo>
                <a:lnTo>
                  <a:pt x="44" y="79"/>
                </a:lnTo>
                <a:lnTo>
                  <a:pt x="36" y="75"/>
                </a:lnTo>
                <a:lnTo>
                  <a:pt x="36" y="71"/>
                </a:lnTo>
                <a:lnTo>
                  <a:pt x="36" y="71"/>
                </a:lnTo>
                <a:lnTo>
                  <a:pt x="36" y="67"/>
                </a:lnTo>
                <a:lnTo>
                  <a:pt x="36" y="63"/>
                </a:lnTo>
                <a:lnTo>
                  <a:pt x="40" y="55"/>
                </a:lnTo>
                <a:lnTo>
                  <a:pt x="48" y="43"/>
                </a:lnTo>
                <a:lnTo>
                  <a:pt x="52" y="35"/>
                </a:lnTo>
                <a:lnTo>
                  <a:pt x="56" y="31"/>
                </a:lnTo>
                <a:lnTo>
                  <a:pt x="56" y="28"/>
                </a:lnTo>
                <a:lnTo>
                  <a:pt x="56" y="24"/>
                </a:lnTo>
                <a:lnTo>
                  <a:pt x="56" y="24"/>
                </a:lnTo>
                <a:lnTo>
                  <a:pt x="52" y="28"/>
                </a:lnTo>
                <a:lnTo>
                  <a:pt x="48" y="28"/>
                </a:lnTo>
                <a:lnTo>
                  <a:pt x="40" y="28"/>
                </a:lnTo>
                <a:lnTo>
                  <a:pt x="24" y="31"/>
                </a:lnTo>
                <a:lnTo>
                  <a:pt x="12" y="31"/>
                </a:lnTo>
                <a:lnTo>
                  <a:pt x="0" y="35"/>
                </a:lnTo>
                <a:lnTo>
                  <a:pt x="0" y="20"/>
                </a:lnTo>
                <a:lnTo>
                  <a:pt x="8" y="16"/>
                </a:lnTo>
                <a:lnTo>
                  <a:pt x="20" y="16"/>
                </a:lnTo>
                <a:lnTo>
                  <a:pt x="36" y="12"/>
                </a:lnTo>
                <a:lnTo>
                  <a:pt x="44" y="12"/>
                </a:lnTo>
                <a:lnTo>
                  <a:pt x="48" y="8"/>
                </a:lnTo>
                <a:lnTo>
                  <a:pt x="56" y="4"/>
                </a:lnTo>
                <a:lnTo>
                  <a:pt x="64" y="0"/>
                </a:lnTo>
                <a:lnTo>
                  <a:pt x="72" y="0"/>
                </a:lnTo>
                <a:lnTo>
                  <a:pt x="76" y="0"/>
                </a:lnTo>
                <a:lnTo>
                  <a:pt x="84" y="0"/>
                </a:lnTo>
                <a:lnTo>
                  <a:pt x="87" y="4"/>
                </a:lnTo>
                <a:lnTo>
                  <a:pt x="95" y="8"/>
                </a:lnTo>
                <a:lnTo>
                  <a:pt x="103" y="12"/>
                </a:lnTo>
                <a:lnTo>
                  <a:pt x="107" y="16"/>
                </a:lnTo>
                <a:lnTo>
                  <a:pt x="107" y="20"/>
                </a:lnTo>
                <a:lnTo>
                  <a:pt x="107" y="20"/>
                </a:lnTo>
                <a:lnTo>
                  <a:pt x="107" y="24"/>
                </a:lnTo>
                <a:lnTo>
                  <a:pt x="107" y="28"/>
                </a:lnTo>
                <a:lnTo>
                  <a:pt x="103" y="28"/>
                </a:lnTo>
                <a:lnTo>
                  <a:pt x="95" y="31"/>
                </a:lnTo>
                <a:lnTo>
                  <a:pt x="87" y="35"/>
                </a:lnTo>
                <a:lnTo>
                  <a:pt x="80" y="43"/>
                </a:lnTo>
                <a:lnTo>
                  <a:pt x="68" y="51"/>
                </a:lnTo>
                <a:lnTo>
                  <a:pt x="56" y="67"/>
                </a:lnTo>
                <a:lnTo>
                  <a:pt x="72" y="79"/>
                </a:lnTo>
                <a:lnTo>
                  <a:pt x="84" y="87"/>
                </a:lnTo>
                <a:lnTo>
                  <a:pt x="91" y="91"/>
                </a:lnTo>
                <a:lnTo>
                  <a:pt x="95" y="95"/>
                </a:lnTo>
                <a:lnTo>
                  <a:pt x="99" y="99"/>
                </a:lnTo>
                <a:lnTo>
                  <a:pt x="99" y="103"/>
                </a:lnTo>
                <a:lnTo>
                  <a:pt x="107" y="115"/>
                </a:lnTo>
                <a:lnTo>
                  <a:pt x="107" y="123"/>
                </a:lnTo>
                <a:lnTo>
                  <a:pt x="107" y="131"/>
                </a:lnTo>
                <a:lnTo>
                  <a:pt x="107" y="139"/>
                </a:lnTo>
                <a:lnTo>
                  <a:pt x="107" y="143"/>
                </a:lnTo>
                <a:lnTo>
                  <a:pt x="103" y="151"/>
                </a:lnTo>
                <a:lnTo>
                  <a:pt x="99" y="155"/>
                </a:lnTo>
                <a:lnTo>
                  <a:pt x="91" y="159"/>
                </a:lnTo>
                <a:lnTo>
                  <a:pt x="87" y="163"/>
                </a:lnTo>
                <a:lnTo>
                  <a:pt x="84" y="163"/>
                </a:lnTo>
                <a:lnTo>
                  <a:pt x="80" y="163"/>
                </a:lnTo>
                <a:lnTo>
                  <a:pt x="80" y="163"/>
                </a:lnTo>
                <a:lnTo>
                  <a:pt x="76" y="159"/>
                </a:lnTo>
                <a:lnTo>
                  <a:pt x="72" y="151"/>
                </a:lnTo>
                <a:lnTo>
                  <a:pt x="72" y="147"/>
                </a:lnTo>
                <a:lnTo>
                  <a:pt x="64" y="143"/>
                </a:lnTo>
                <a:lnTo>
                  <a:pt x="60" y="139"/>
                </a:lnTo>
                <a:lnTo>
                  <a:pt x="48" y="135"/>
                </a:lnTo>
                <a:lnTo>
                  <a:pt x="40" y="131"/>
                </a:lnTo>
                <a:lnTo>
                  <a:pt x="36" y="127"/>
                </a:lnTo>
                <a:lnTo>
                  <a:pt x="32" y="123"/>
                </a:lnTo>
                <a:lnTo>
                  <a:pt x="32" y="119"/>
                </a:lnTo>
                <a:lnTo>
                  <a:pt x="32" y="119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1" name="Freeform 40">
            <a:extLst>
              <a:ext uri="{FF2B5EF4-FFF2-40B4-BE49-F238E27FC236}">
                <a16:creationId xmlns:a16="http://schemas.microsoft.com/office/drawing/2014/main" id="{BBC6123F-1B0F-481E-94DD-82F18A3B73EC}"/>
              </a:ext>
            </a:extLst>
          </p:cNvPr>
          <p:cNvSpPr>
            <a:spLocks/>
          </p:cNvSpPr>
          <p:nvPr/>
        </p:nvSpPr>
        <p:spPr bwMode="auto">
          <a:xfrm>
            <a:off x="5139059" y="1108751"/>
            <a:ext cx="144838" cy="1394327"/>
          </a:xfrm>
          <a:custGeom>
            <a:avLst/>
            <a:gdLst>
              <a:gd name="T0" fmla="*/ 8 w 20"/>
              <a:gd name="T1" fmla="*/ 12 h 171"/>
              <a:gd name="T2" fmla="*/ 4 w 20"/>
              <a:gd name="T3" fmla="*/ 8 h 171"/>
              <a:gd name="T4" fmla="*/ 0 w 20"/>
              <a:gd name="T5" fmla="*/ 4 h 171"/>
              <a:gd name="T6" fmla="*/ 0 w 20"/>
              <a:gd name="T7" fmla="*/ 0 h 171"/>
              <a:gd name="T8" fmla="*/ 0 w 20"/>
              <a:gd name="T9" fmla="*/ 0 h 171"/>
              <a:gd name="T10" fmla="*/ 4 w 20"/>
              <a:gd name="T11" fmla="*/ 0 h 171"/>
              <a:gd name="T12" fmla="*/ 4 w 20"/>
              <a:gd name="T13" fmla="*/ 0 h 171"/>
              <a:gd name="T14" fmla="*/ 12 w 20"/>
              <a:gd name="T15" fmla="*/ 4 h 171"/>
              <a:gd name="T16" fmla="*/ 20 w 20"/>
              <a:gd name="T17" fmla="*/ 4 h 171"/>
              <a:gd name="T18" fmla="*/ 20 w 20"/>
              <a:gd name="T19" fmla="*/ 171 h 171"/>
              <a:gd name="T20" fmla="*/ 12 w 20"/>
              <a:gd name="T21" fmla="*/ 171 h 171"/>
              <a:gd name="T22" fmla="*/ 12 w 20"/>
              <a:gd name="T23" fmla="*/ 139 h 171"/>
              <a:gd name="T24" fmla="*/ 12 w 20"/>
              <a:gd name="T25" fmla="*/ 107 h 171"/>
              <a:gd name="T26" fmla="*/ 12 w 20"/>
              <a:gd name="T27" fmla="*/ 84 h 171"/>
              <a:gd name="T28" fmla="*/ 12 w 20"/>
              <a:gd name="T29" fmla="*/ 60 h 171"/>
              <a:gd name="T30" fmla="*/ 12 w 20"/>
              <a:gd name="T31" fmla="*/ 44 h 171"/>
              <a:gd name="T32" fmla="*/ 8 w 20"/>
              <a:gd name="T33" fmla="*/ 28 h 171"/>
              <a:gd name="T34" fmla="*/ 8 w 20"/>
              <a:gd name="T35" fmla="*/ 20 h 171"/>
              <a:gd name="T36" fmla="*/ 8 w 20"/>
              <a:gd name="T37" fmla="*/ 12 h 171"/>
              <a:gd name="T38" fmla="*/ 8 w 20"/>
              <a:gd name="T39" fmla="*/ 12 h 1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20" h="171">
                <a:moveTo>
                  <a:pt x="8" y="12"/>
                </a:moveTo>
                <a:lnTo>
                  <a:pt x="4" y="8"/>
                </a:lnTo>
                <a:lnTo>
                  <a:pt x="0" y="4"/>
                </a:lnTo>
                <a:lnTo>
                  <a:pt x="0" y="0"/>
                </a:lnTo>
                <a:lnTo>
                  <a:pt x="0" y="0"/>
                </a:lnTo>
                <a:lnTo>
                  <a:pt x="4" y="0"/>
                </a:lnTo>
                <a:lnTo>
                  <a:pt x="4" y="0"/>
                </a:lnTo>
                <a:lnTo>
                  <a:pt x="12" y="4"/>
                </a:lnTo>
                <a:lnTo>
                  <a:pt x="20" y="4"/>
                </a:lnTo>
                <a:lnTo>
                  <a:pt x="20" y="171"/>
                </a:lnTo>
                <a:lnTo>
                  <a:pt x="12" y="171"/>
                </a:lnTo>
                <a:lnTo>
                  <a:pt x="12" y="139"/>
                </a:lnTo>
                <a:lnTo>
                  <a:pt x="12" y="107"/>
                </a:lnTo>
                <a:lnTo>
                  <a:pt x="12" y="84"/>
                </a:lnTo>
                <a:lnTo>
                  <a:pt x="12" y="60"/>
                </a:lnTo>
                <a:lnTo>
                  <a:pt x="12" y="44"/>
                </a:lnTo>
                <a:lnTo>
                  <a:pt x="8" y="28"/>
                </a:lnTo>
                <a:lnTo>
                  <a:pt x="8" y="20"/>
                </a:lnTo>
                <a:lnTo>
                  <a:pt x="8" y="12"/>
                </a:lnTo>
                <a:lnTo>
                  <a:pt x="8" y="12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0" name="Freeform 41">
            <a:extLst>
              <a:ext uri="{FF2B5EF4-FFF2-40B4-BE49-F238E27FC236}">
                <a16:creationId xmlns:a16="http://schemas.microsoft.com/office/drawing/2014/main" id="{F8E4A64D-3B16-469B-8DD9-B88018C6F6A5}"/>
              </a:ext>
            </a:extLst>
          </p:cNvPr>
          <p:cNvSpPr>
            <a:spLocks/>
          </p:cNvSpPr>
          <p:nvPr/>
        </p:nvSpPr>
        <p:spPr bwMode="auto">
          <a:xfrm>
            <a:off x="5283897" y="978289"/>
            <a:ext cx="724195" cy="1329095"/>
          </a:xfrm>
          <a:custGeom>
            <a:avLst/>
            <a:gdLst>
              <a:gd name="T0" fmla="*/ 0 w 100"/>
              <a:gd name="T1" fmla="*/ 20 h 163"/>
              <a:gd name="T2" fmla="*/ 0 w 100"/>
              <a:gd name="T3" fmla="*/ 20 h 163"/>
              <a:gd name="T4" fmla="*/ 4 w 100"/>
              <a:gd name="T5" fmla="*/ 20 h 163"/>
              <a:gd name="T6" fmla="*/ 12 w 100"/>
              <a:gd name="T7" fmla="*/ 16 h 163"/>
              <a:gd name="T8" fmla="*/ 24 w 100"/>
              <a:gd name="T9" fmla="*/ 16 h 163"/>
              <a:gd name="T10" fmla="*/ 36 w 100"/>
              <a:gd name="T11" fmla="*/ 12 h 163"/>
              <a:gd name="T12" fmla="*/ 48 w 100"/>
              <a:gd name="T13" fmla="*/ 8 h 163"/>
              <a:gd name="T14" fmla="*/ 56 w 100"/>
              <a:gd name="T15" fmla="*/ 8 h 163"/>
              <a:gd name="T16" fmla="*/ 60 w 100"/>
              <a:gd name="T17" fmla="*/ 4 h 163"/>
              <a:gd name="T18" fmla="*/ 64 w 100"/>
              <a:gd name="T19" fmla="*/ 4 h 163"/>
              <a:gd name="T20" fmla="*/ 68 w 100"/>
              <a:gd name="T21" fmla="*/ 0 h 163"/>
              <a:gd name="T22" fmla="*/ 72 w 100"/>
              <a:gd name="T23" fmla="*/ 0 h 163"/>
              <a:gd name="T24" fmla="*/ 76 w 100"/>
              <a:gd name="T25" fmla="*/ 0 h 163"/>
              <a:gd name="T26" fmla="*/ 80 w 100"/>
              <a:gd name="T27" fmla="*/ 4 h 163"/>
              <a:gd name="T28" fmla="*/ 88 w 100"/>
              <a:gd name="T29" fmla="*/ 8 h 163"/>
              <a:gd name="T30" fmla="*/ 92 w 100"/>
              <a:gd name="T31" fmla="*/ 8 h 163"/>
              <a:gd name="T32" fmla="*/ 96 w 100"/>
              <a:gd name="T33" fmla="*/ 12 h 163"/>
              <a:gd name="T34" fmla="*/ 100 w 100"/>
              <a:gd name="T35" fmla="*/ 16 h 163"/>
              <a:gd name="T36" fmla="*/ 100 w 100"/>
              <a:gd name="T37" fmla="*/ 16 h 163"/>
              <a:gd name="T38" fmla="*/ 96 w 100"/>
              <a:gd name="T39" fmla="*/ 20 h 163"/>
              <a:gd name="T40" fmla="*/ 92 w 100"/>
              <a:gd name="T41" fmla="*/ 24 h 163"/>
              <a:gd name="T42" fmla="*/ 92 w 100"/>
              <a:gd name="T43" fmla="*/ 24 h 163"/>
              <a:gd name="T44" fmla="*/ 92 w 100"/>
              <a:gd name="T45" fmla="*/ 28 h 163"/>
              <a:gd name="T46" fmla="*/ 88 w 100"/>
              <a:gd name="T47" fmla="*/ 32 h 163"/>
              <a:gd name="T48" fmla="*/ 88 w 100"/>
              <a:gd name="T49" fmla="*/ 36 h 163"/>
              <a:gd name="T50" fmla="*/ 88 w 100"/>
              <a:gd name="T51" fmla="*/ 40 h 163"/>
              <a:gd name="T52" fmla="*/ 88 w 100"/>
              <a:gd name="T53" fmla="*/ 48 h 163"/>
              <a:gd name="T54" fmla="*/ 88 w 100"/>
              <a:gd name="T55" fmla="*/ 56 h 163"/>
              <a:gd name="T56" fmla="*/ 84 w 100"/>
              <a:gd name="T57" fmla="*/ 68 h 163"/>
              <a:gd name="T58" fmla="*/ 84 w 100"/>
              <a:gd name="T59" fmla="*/ 88 h 163"/>
              <a:gd name="T60" fmla="*/ 84 w 100"/>
              <a:gd name="T61" fmla="*/ 112 h 163"/>
              <a:gd name="T62" fmla="*/ 84 w 100"/>
              <a:gd name="T63" fmla="*/ 135 h 163"/>
              <a:gd name="T64" fmla="*/ 84 w 100"/>
              <a:gd name="T65" fmla="*/ 159 h 163"/>
              <a:gd name="T66" fmla="*/ 76 w 100"/>
              <a:gd name="T67" fmla="*/ 163 h 163"/>
              <a:gd name="T68" fmla="*/ 76 w 100"/>
              <a:gd name="T69" fmla="*/ 131 h 163"/>
              <a:gd name="T70" fmla="*/ 76 w 100"/>
              <a:gd name="T71" fmla="*/ 104 h 163"/>
              <a:gd name="T72" fmla="*/ 76 w 100"/>
              <a:gd name="T73" fmla="*/ 80 h 163"/>
              <a:gd name="T74" fmla="*/ 76 w 100"/>
              <a:gd name="T75" fmla="*/ 56 h 163"/>
              <a:gd name="T76" fmla="*/ 76 w 100"/>
              <a:gd name="T77" fmla="*/ 44 h 163"/>
              <a:gd name="T78" fmla="*/ 76 w 100"/>
              <a:gd name="T79" fmla="*/ 32 h 163"/>
              <a:gd name="T80" fmla="*/ 76 w 100"/>
              <a:gd name="T81" fmla="*/ 20 h 163"/>
              <a:gd name="T82" fmla="*/ 72 w 100"/>
              <a:gd name="T83" fmla="*/ 16 h 163"/>
              <a:gd name="T84" fmla="*/ 68 w 100"/>
              <a:gd name="T85" fmla="*/ 16 h 163"/>
              <a:gd name="T86" fmla="*/ 60 w 100"/>
              <a:gd name="T87" fmla="*/ 12 h 163"/>
              <a:gd name="T88" fmla="*/ 52 w 100"/>
              <a:gd name="T89" fmla="*/ 12 h 163"/>
              <a:gd name="T90" fmla="*/ 40 w 100"/>
              <a:gd name="T91" fmla="*/ 16 h 163"/>
              <a:gd name="T92" fmla="*/ 28 w 100"/>
              <a:gd name="T93" fmla="*/ 20 h 163"/>
              <a:gd name="T94" fmla="*/ 16 w 100"/>
              <a:gd name="T95" fmla="*/ 20 h 163"/>
              <a:gd name="T96" fmla="*/ 8 w 100"/>
              <a:gd name="T97" fmla="*/ 20 h 163"/>
              <a:gd name="T98" fmla="*/ 0 w 100"/>
              <a:gd name="T99" fmla="*/ 20 h 163"/>
              <a:gd name="T100" fmla="*/ 0 w 100"/>
              <a:gd name="T101" fmla="*/ 20 h 1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00" h="163">
                <a:moveTo>
                  <a:pt x="0" y="20"/>
                </a:moveTo>
                <a:lnTo>
                  <a:pt x="0" y="20"/>
                </a:lnTo>
                <a:lnTo>
                  <a:pt x="4" y="20"/>
                </a:lnTo>
                <a:lnTo>
                  <a:pt x="12" y="16"/>
                </a:lnTo>
                <a:lnTo>
                  <a:pt x="24" y="16"/>
                </a:lnTo>
                <a:lnTo>
                  <a:pt x="36" y="12"/>
                </a:lnTo>
                <a:lnTo>
                  <a:pt x="48" y="8"/>
                </a:lnTo>
                <a:lnTo>
                  <a:pt x="56" y="8"/>
                </a:lnTo>
                <a:lnTo>
                  <a:pt x="60" y="4"/>
                </a:lnTo>
                <a:lnTo>
                  <a:pt x="64" y="4"/>
                </a:lnTo>
                <a:lnTo>
                  <a:pt x="68" y="0"/>
                </a:lnTo>
                <a:lnTo>
                  <a:pt x="72" y="0"/>
                </a:lnTo>
                <a:lnTo>
                  <a:pt x="76" y="0"/>
                </a:lnTo>
                <a:lnTo>
                  <a:pt x="80" y="4"/>
                </a:lnTo>
                <a:lnTo>
                  <a:pt x="88" y="8"/>
                </a:lnTo>
                <a:lnTo>
                  <a:pt x="92" y="8"/>
                </a:lnTo>
                <a:lnTo>
                  <a:pt x="96" y="12"/>
                </a:lnTo>
                <a:lnTo>
                  <a:pt x="100" y="16"/>
                </a:lnTo>
                <a:lnTo>
                  <a:pt x="100" y="16"/>
                </a:lnTo>
                <a:lnTo>
                  <a:pt x="96" y="20"/>
                </a:lnTo>
                <a:lnTo>
                  <a:pt x="92" y="24"/>
                </a:lnTo>
                <a:lnTo>
                  <a:pt x="92" y="24"/>
                </a:lnTo>
                <a:lnTo>
                  <a:pt x="92" y="28"/>
                </a:lnTo>
                <a:lnTo>
                  <a:pt x="88" y="32"/>
                </a:lnTo>
                <a:lnTo>
                  <a:pt x="88" y="36"/>
                </a:lnTo>
                <a:lnTo>
                  <a:pt x="88" y="40"/>
                </a:lnTo>
                <a:lnTo>
                  <a:pt x="88" y="48"/>
                </a:lnTo>
                <a:lnTo>
                  <a:pt x="88" y="56"/>
                </a:lnTo>
                <a:lnTo>
                  <a:pt x="84" y="68"/>
                </a:lnTo>
                <a:lnTo>
                  <a:pt x="84" y="88"/>
                </a:lnTo>
                <a:lnTo>
                  <a:pt x="84" y="112"/>
                </a:lnTo>
                <a:lnTo>
                  <a:pt x="84" y="135"/>
                </a:lnTo>
                <a:lnTo>
                  <a:pt x="84" y="159"/>
                </a:lnTo>
                <a:lnTo>
                  <a:pt x="76" y="163"/>
                </a:lnTo>
                <a:lnTo>
                  <a:pt x="76" y="131"/>
                </a:lnTo>
                <a:lnTo>
                  <a:pt x="76" y="104"/>
                </a:lnTo>
                <a:lnTo>
                  <a:pt x="76" y="80"/>
                </a:lnTo>
                <a:lnTo>
                  <a:pt x="76" y="56"/>
                </a:lnTo>
                <a:lnTo>
                  <a:pt x="76" y="44"/>
                </a:lnTo>
                <a:lnTo>
                  <a:pt x="76" y="32"/>
                </a:lnTo>
                <a:lnTo>
                  <a:pt x="76" y="20"/>
                </a:lnTo>
                <a:lnTo>
                  <a:pt x="72" y="16"/>
                </a:lnTo>
                <a:lnTo>
                  <a:pt x="68" y="16"/>
                </a:lnTo>
                <a:lnTo>
                  <a:pt x="60" y="12"/>
                </a:lnTo>
                <a:lnTo>
                  <a:pt x="52" y="12"/>
                </a:lnTo>
                <a:lnTo>
                  <a:pt x="40" y="16"/>
                </a:lnTo>
                <a:lnTo>
                  <a:pt x="28" y="20"/>
                </a:lnTo>
                <a:lnTo>
                  <a:pt x="16" y="20"/>
                </a:lnTo>
                <a:lnTo>
                  <a:pt x="8" y="20"/>
                </a:lnTo>
                <a:lnTo>
                  <a:pt x="0" y="20"/>
                </a:lnTo>
                <a:lnTo>
                  <a:pt x="0" y="20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1" name="Freeform 42">
            <a:extLst>
              <a:ext uri="{FF2B5EF4-FFF2-40B4-BE49-F238E27FC236}">
                <a16:creationId xmlns:a16="http://schemas.microsoft.com/office/drawing/2014/main" id="{6C07CE8E-A0C7-4D9C-AED7-282437D965CC}"/>
              </a:ext>
            </a:extLst>
          </p:cNvPr>
          <p:cNvSpPr>
            <a:spLocks/>
          </p:cNvSpPr>
          <p:nvPr/>
        </p:nvSpPr>
        <p:spPr bwMode="auto">
          <a:xfrm>
            <a:off x="5225961" y="1434908"/>
            <a:ext cx="521421" cy="228310"/>
          </a:xfrm>
          <a:custGeom>
            <a:avLst/>
            <a:gdLst>
              <a:gd name="T0" fmla="*/ 60 w 72"/>
              <a:gd name="T1" fmla="*/ 20 h 28"/>
              <a:gd name="T2" fmla="*/ 56 w 72"/>
              <a:gd name="T3" fmla="*/ 24 h 28"/>
              <a:gd name="T4" fmla="*/ 52 w 72"/>
              <a:gd name="T5" fmla="*/ 24 h 28"/>
              <a:gd name="T6" fmla="*/ 36 w 72"/>
              <a:gd name="T7" fmla="*/ 28 h 28"/>
              <a:gd name="T8" fmla="*/ 32 w 72"/>
              <a:gd name="T9" fmla="*/ 28 h 28"/>
              <a:gd name="T10" fmla="*/ 20 w 72"/>
              <a:gd name="T11" fmla="*/ 28 h 28"/>
              <a:gd name="T12" fmla="*/ 12 w 72"/>
              <a:gd name="T13" fmla="*/ 28 h 28"/>
              <a:gd name="T14" fmla="*/ 0 w 72"/>
              <a:gd name="T15" fmla="*/ 28 h 28"/>
              <a:gd name="T16" fmla="*/ 0 w 72"/>
              <a:gd name="T17" fmla="*/ 8 h 28"/>
              <a:gd name="T18" fmla="*/ 16 w 72"/>
              <a:gd name="T19" fmla="*/ 8 h 28"/>
              <a:gd name="T20" fmla="*/ 32 w 72"/>
              <a:gd name="T21" fmla="*/ 4 h 28"/>
              <a:gd name="T22" fmla="*/ 36 w 72"/>
              <a:gd name="T23" fmla="*/ 4 h 28"/>
              <a:gd name="T24" fmla="*/ 40 w 72"/>
              <a:gd name="T25" fmla="*/ 4 h 28"/>
              <a:gd name="T26" fmla="*/ 48 w 72"/>
              <a:gd name="T27" fmla="*/ 0 h 28"/>
              <a:gd name="T28" fmla="*/ 48 w 72"/>
              <a:gd name="T29" fmla="*/ 0 h 28"/>
              <a:gd name="T30" fmla="*/ 52 w 72"/>
              <a:gd name="T31" fmla="*/ 4 h 28"/>
              <a:gd name="T32" fmla="*/ 60 w 72"/>
              <a:gd name="T33" fmla="*/ 4 h 28"/>
              <a:gd name="T34" fmla="*/ 68 w 72"/>
              <a:gd name="T35" fmla="*/ 8 h 28"/>
              <a:gd name="T36" fmla="*/ 68 w 72"/>
              <a:gd name="T37" fmla="*/ 12 h 28"/>
              <a:gd name="T38" fmla="*/ 72 w 72"/>
              <a:gd name="T39" fmla="*/ 12 h 28"/>
              <a:gd name="T40" fmla="*/ 68 w 72"/>
              <a:gd name="T41" fmla="*/ 16 h 28"/>
              <a:gd name="T42" fmla="*/ 64 w 72"/>
              <a:gd name="T43" fmla="*/ 16 h 28"/>
              <a:gd name="T44" fmla="*/ 60 w 72"/>
              <a:gd name="T45" fmla="*/ 20 h 28"/>
              <a:gd name="T46" fmla="*/ 60 w 72"/>
              <a:gd name="T47" fmla="*/ 20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72" h="28">
                <a:moveTo>
                  <a:pt x="60" y="20"/>
                </a:moveTo>
                <a:lnTo>
                  <a:pt x="56" y="24"/>
                </a:lnTo>
                <a:lnTo>
                  <a:pt x="52" y="24"/>
                </a:lnTo>
                <a:lnTo>
                  <a:pt x="36" y="28"/>
                </a:lnTo>
                <a:lnTo>
                  <a:pt x="32" y="28"/>
                </a:lnTo>
                <a:lnTo>
                  <a:pt x="20" y="28"/>
                </a:lnTo>
                <a:lnTo>
                  <a:pt x="12" y="28"/>
                </a:lnTo>
                <a:lnTo>
                  <a:pt x="0" y="28"/>
                </a:lnTo>
                <a:lnTo>
                  <a:pt x="0" y="8"/>
                </a:lnTo>
                <a:lnTo>
                  <a:pt x="16" y="8"/>
                </a:lnTo>
                <a:lnTo>
                  <a:pt x="32" y="4"/>
                </a:lnTo>
                <a:lnTo>
                  <a:pt x="36" y="4"/>
                </a:lnTo>
                <a:lnTo>
                  <a:pt x="40" y="4"/>
                </a:lnTo>
                <a:lnTo>
                  <a:pt x="48" y="0"/>
                </a:lnTo>
                <a:lnTo>
                  <a:pt x="48" y="0"/>
                </a:lnTo>
                <a:lnTo>
                  <a:pt x="52" y="4"/>
                </a:lnTo>
                <a:lnTo>
                  <a:pt x="60" y="4"/>
                </a:lnTo>
                <a:lnTo>
                  <a:pt x="68" y="8"/>
                </a:lnTo>
                <a:lnTo>
                  <a:pt x="68" y="12"/>
                </a:lnTo>
                <a:lnTo>
                  <a:pt x="72" y="12"/>
                </a:lnTo>
                <a:lnTo>
                  <a:pt x="68" y="16"/>
                </a:lnTo>
                <a:lnTo>
                  <a:pt x="64" y="16"/>
                </a:lnTo>
                <a:lnTo>
                  <a:pt x="60" y="20"/>
                </a:lnTo>
                <a:lnTo>
                  <a:pt x="60" y="20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2" name="Freeform 43">
            <a:extLst>
              <a:ext uri="{FF2B5EF4-FFF2-40B4-BE49-F238E27FC236}">
                <a16:creationId xmlns:a16="http://schemas.microsoft.com/office/drawing/2014/main" id="{637E18E1-770F-4595-B007-818BD9B7A909}"/>
              </a:ext>
            </a:extLst>
          </p:cNvPr>
          <p:cNvSpPr>
            <a:spLocks/>
          </p:cNvSpPr>
          <p:nvPr/>
        </p:nvSpPr>
        <p:spPr bwMode="auto">
          <a:xfrm>
            <a:off x="5660478" y="627666"/>
            <a:ext cx="1296312" cy="2462489"/>
          </a:xfrm>
          <a:custGeom>
            <a:avLst/>
            <a:gdLst>
              <a:gd name="T0" fmla="*/ 123 w 179"/>
              <a:gd name="T1" fmla="*/ 95 h 302"/>
              <a:gd name="T2" fmla="*/ 127 w 179"/>
              <a:gd name="T3" fmla="*/ 79 h 302"/>
              <a:gd name="T4" fmla="*/ 131 w 179"/>
              <a:gd name="T5" fmla="*/ 63 h 302"/>
              <a:gd name="T6" fmla="*/ 135 w 179"/>
              <a:gd name="T7" fmla="*/ 51 h 302"/>
              <a:gd name="T8" fmla="*/ 135 w 179"/>
              <a:gd name="T9" fmla="*/ 39 h 302"/>
              <a:gd name="T10" fmla="*/ 135 w 179"/>
              <a:gd name="T11" fmla="*/ 27 h 302"/>
              <a:gd name="T12" fmla="*/ 135 w 179"/>
              <a:gd name="T13" fmla="*/ 24 h 302"/>
              <a:gd name="T14" fmla="*/ 135 w 179"/>
              <a:gd name="T15" fmla="*/ 16 h 302"/>
              <a:gd name="T16" fmla="*/ 135 w 179"/>
              <a:gd name="T17" fmla="*/ 16 h 302"/>
              <a:gd name="T18" fmla="*/ 131 w 179"/>
              <a:gd name="T19" fmla="*/ 12 h 302"/>
              <a:gd name="T20" fmla="*/ 131 w 179"/>
              <a:gd name="T21" fmla="*/ 12 h 302"/>
              <a:gd name="T22" fmla="*/ 131 w 179"/>
              <a:gd name="T23" fmla="*/ 4 h 302"/>
              <a:gd name="T24" fmla="*/ 135 w 179"/>
              <a:gd name="T25" fmla="*/ 0 h 302"/>
              <a:gd name="T26" fmla="*/ 135 w 179"/>
              <a:gd name="T27" fmla="*/ 0 h 302"/>
              <a:gd name="T28" fmla="*/ 139 w 179"/>
              <a:gd name="T29" fmla="*/ 0 h 302"/>
              <a:gd name="T30" fmla="*/ 147 w 179"/>
              <a:gd name="T31" fmla="*/ 0 h 302"/>
              <a:gd name="T32" fmla="*/ 155 w 179"/>
              <a:gd name="T33" fmla="*/ 4 h 302"/>
              <a:gd name="T34" fmla="*/ 167 w 179"/>
              <a:gd name="T35" fmla="*/ 8 h 302"/>
              <a:gd name="T36" fmla="*/ 171 w 179"/>
              <a:gd name="T37" fmla="*/ 12 h 302"/>
              <a:gd name="T38" fmla="*/ 175 w 179"/>
              <a:gd name="T39" fmla="*/ 16 h 302"/>
              <a:gd name="T40" fmla="*/ 175 w 179"/>
              <a:gd name="T41" fmla="*/ 16 h 302"/>
              <a:gd name="T42" fmla="*/ 179 w 179"/>
              <a:gd name="T43" fmla="*/ 20 h 302"/>
              <a:gd name="T44" fmla="*/ 175 w 179"/>
              <a:gd name="T45" fmla="*/ 24 h 302"/>
              <a:gd name="T46" fmla="*/ 175 w 179"/>
              <a:gd name="T47" fmla="*/ 31 h 302"/>
              <a:gd name="T48" fmla="*/ 175 w 179"/>
              <a:gd name="T49" fmla="*/ 35 h 302"/>
              <a:gd name="T50" fmla="*/ 171 w 179"/>
              <a:gd name="T51" fmla="*/ 47 h 302"/>
              <a:gd name="T52" fmla="*/ 167 w 179"/>
              <a:gd name="T53" fmla="*/ 63 h 302"/>
              <a:gd name="T54" fmla="*/ 163 w 179"/>
              <a:gd name="T55" fmla="*/ 79 h 302"/>
              <a:gd name="T56" fmla="*/ 151 w 179"/>
              <a:gd name="T57" fmla="*/ 119 h 302"/>
              <a:gd name="T58" fmla="*/ 139 w 179"/>
              <a:gd name="T59" fmla="*/ 159 h 302"/>
              <a:gd name="T60" fmla="*/ 131 w 179"/>
              <a:gd name="T61" fmla="*/ 178 h 302"/>
              <a:gd name="T62" fmla="*/ 119 w 179"/>
              <a:gd name="T63" fmla="*/ 198 h 302"/>
              <a:gd name="T64" fmla="*/ 107 w 179"/>
              <a:gd name="T65" fmla="*/ 218 h 302"/>
              <a:gd name="T66" fmla="*/ 95 w 179"/>
              <a:gd name="T67" fmla="*/ 234 h 302"/>
              <a:gd name="T68" fmla="*/ 79 w 179"/>
              <a:gd name="T69" fmla="*/ 250 h 302"/>
              <a:gd name="T70" fmla="*/ 64 w 179"/>
              <a:gd name="T71" fmla="*/ 262 h 302"/>
              <a:gd name="T72" fmla="*/ 52 w 179"/>
              <a:gd name="T73" fmla="*/ 274 h 302"/>
              <a:gd name="T74" fmla="*/ 36 w 179"/>
              <a:gd name="T75" fmla="*/ 286 h 302"/>
              <a:gd name="T76" fmla="*/ 20 w 179"/>
              <a:gd name="T77" fmla="*/ 294 h 302"/>
              <a:gd name="T78" fmla="*/ 12 w 179"/>
              <a:gd name="T79" fmla="*/ 298 h 302"/>
              <a:gd name="T80" fmla="*/ 4 w 179"/>
              <a:gd name="T81" fmla="*/ 302 h 302"/>
              <a:gd name="T82" fmla="*/ 0 w 179"/>
              <a:gd name="T83" fmla="*/ 302 h 302"/>
              <a:gd name="T84" fmla="*/ 0 w 179"/>
              <a:gd name="T85" fmla="*/ 298 h 302"/>
              <a:gd name="T86" fmla="*/ 4 w 179"/>
              <a:gd name="T87" fmla="*/ 294 h 302"/>
              <a:gd name="T88" fmla="*/ 8 w 179"/>
              <a:gd name="T89" fmla="*/ 286 h 302"/>
              <a:gd name="T90" fmla="*/ 16 w 179"/>
              <a:gd name="T91" fmla="*/ 278 h 302"/>
              <a:gd name="T92" fmla="*/ 28 w 179"/>
              <a:gd name="T93" fmla="*/ 270 h 302"/>
              <a:gd name="T94" fmla="*/ 40 w 179"/>
              <a:gd name="T95" fmla="*/ 258 h 302"/>
              <a:gd name="T96" fmla="*/ 52 w 179"/>
              <a:gd name="T97" fmla="*/ 246 h 302"/>
              <a:gd name="T98" fmla="*/ 64 w 179"/>
              <a:gd name="T99" fmla="*/ 230 h 302"/>
              <a:gd name="T100" fmla="*/ 75 w 179"/>
              <a:gd name="T101" fmla="*/ 214 h 302"/>
              <a:gd name="T102" fmla="*/ 87 w 179"/>
              <a:gd name="T103" fmla="*/ 198 h 302"/>
              <a:gd name="T104" fmla="*/ 95 w 179"/>
              <a:gd name="T105" fmla="*/ 182 h 302"/>
              <a:gd name="T106" fmla="*/ 103 w 179"/>
              <a:gd name="T107" fmla="*/ 166 h 302"/>
              <a:gd name="T108" fmla="*/ 111 w 179"/>
              <a:gd name="T109" fmla="*/ 131 h 302"/>
              <a:gd name="T110" fmla="*/ 123 w 179"/>
              <a:gd name="T111" fmla="*/ 95 h 302"/>
              <a:gd name="T112" fmla="*/ 123 w 179"/>
              <a:gd name="T113" fmla="*/ 95 h 3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79" h="302">
                <a:moveTo>
                  <a:pt x="123" y="95"/>
                </a:moveTo>
                <a:lnTo>
                  <a:pt x="127" y="79"/>
                </a:lnTo>
                <a:lnTo>
                  <a:pt x="131" y="63"/>
                </a:lnTo>
                <a:lnTo>
                  <a:pt x="135" y="51"/>
                </a:lnTo>
                <a:lnTo>
                  <a:pt x="135" y="39"/>
                </a:lnTo>
                <a:lnTo>
                  <a:pt x="135" y="27"/>
                </a:lnTo>
                <a:lnTo>
                  <a:pt x="135" y="24"/>
                </a:lnTo>
                <a:lnTo>
                  <a:pt x="135" y="16"/>
                </a:lnTo>
                <a:lnTo>
                  <a:pt x="135" y="16"/>
                </a:lnTo>
                <a:lnTo>
                  <a:pt x="131" y="12"/>
                </a:lnTo>
                <a:lnTo>
                  <a:pt x="131" y="12"/>
                </a:lnTo>
                <a:lnTo>
                  <a:pt x="131" y="4"/>
                </a:lnTo>
                <a:lnTo>
                  <a:pt x="135" y="0"/>
                </a:lnTo>
                <a:lnTo>
                  <a:pt x="135" y="0"/>
                </a:lnTo>
                <a:lnTo>
                  <a:pt x="139" y="0"/>
                </a:lnTo>
                <a:lnTo>
                  <a:pt x="147" y="0"/>
                </a:lnTo>
                <a:lnTo>
                  <a:pt x="155" y="4"/>
                </a:lnTo>
                <a:lnTo>
                  <a:pt x="167" y="8"/>
                </a:lnTo>
                <a:lnTo>
                  <a:pt x="171" y="12"/>
                </a:lnTo>
                <a:lnTo>
                  <a:pt x="175" y="16"/>
                </a:lnTo>
                <a:lnTo>
                  <a:pt x="175" y="16"/>
                </a:lnTo>
                <a:lnTo>
                  <a:pt x="179" y="20"/>
                </a:lnTo>
                <a:lnTo>
                  <a:pt x="175" y="24"/>
                </a:lnTo>
                <a:lnTo>
                  <a:pt x="175" y="31"/>
                </a:lnTo>
                <a:lnTo>
                  <a:pt x="175" y="35"/>
                </a:lnTo>
                <a:lnTo>
                  <a:pt x="171" y="47"/>
                </a:lnTo>
                <a:lnTo>
                  <a:pt x="167" y="63"/>
                </a:lnTo>
                <a:lnTo>
                  <a:pt x="163" y="79"/>
                </a:lnTo>
                <a:lnTo>
                  <a:pt x="151" y="119"/>
                </a:lnTo>
                <a:lnTo>
                  <a:pt x="139" y="159"/>
                </a:lnTo>
                <a:lnTo>
                  <a:pt x="131" y="178"/>
                </a:lnTo>
                <a:lnTo>
                  <a:pt x="119" y="198"/>
                </a:lnTo>
                <a:lnTo>
                  <a:pt x="107" y="218"/>
                </a:lnTo>
                <a:lnTo>
                  <a:pt x="95" y="234"/>
                </a:lnTo>
                <a:lnTo>
                  <a:pt x="79" y="250"/>
                </a:lnTo>
                <a:lnTo>
                  <a:pt x="64" y="262"/>
                </a:lnTo>
                <a:lnTo>
                  <a:pt x="52" y="274"/>
                </a:lnTo>
                <a:lnTo>
                  <a:pt x="36" y="286"/>
                </a:lnTo>
                <a:lnTo>
                  <a:pt x="20" y="294"/>
                </a:lnTo>
                <a:lnTo>
                  <a:pt x="12" y="298"/>
                </a:lnTo>
                <a:lnTo>
                  <a:pt x="4" y="302"/>
                </a:lnTo>
                <a:lnTo>
                  <a:pt x="0" y="302"/>
                </a:lnTo>
                <a:lnTo>
                  <a:pt x="0" y="298"/>
                </a:lnTo>
                <a:lnTo>
                  <a:pt x="4" y="294"/>
                </a:lnTo>
                <a:lnTo>
                  <a:pt x="8" y="286"/>
                </a:lnTo>
                <a:lnTo>
                  <a:pt x="16" y="278"/>
                </a:lnTo>
                <a:lnTo>
                  <a:pt x="28" y="270"/>
                </a:lnTo>
                <a:lnTo>
                  <a:pt x="40" y="258"/>
                </a:lnTo>
                <a:lnTo>
                  <a:pt x="52" y="246"/>
                </a:lnTo>
                <a:lnTo>
                  <a:pt x="64" y="230"/>
                </a:lnTo>
                <a:lnTo>
                  <a:pt x="75" y="214"/>
                </a:lnTo>
                <a:lnTo>
                  <a:pt x="87" y="198"/>
                </a:lnTo>
                <a:lnTo>
                  <a:pt x="95" y="182"/>
                </a:lnTo>
                <a:lnTo>
                  <a:pt x="103" y="166"/>
                </a:lnTo>
                <a:lnTo>
                  <a:pt x="111" y="131"/>
                </a:lnTo>
                <a:lnTo>
                  <a:pt x="123" y="95"/>
                </a:lnTo>
                <a:lnTo>
                  <a:pt x="123" y="95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3" name="Freeform 44">
            <a:extLst>
              <a:ext uri="{FF2B5EF4-FFF2-40B4-BE49-F238E27FC236}">
                <a16:creationId xmlns:a16="http://schemas.microsoft.com/office/drawing/2014/main" id="{A1BF9040-6B3F-4BCD-9498-960CEF7AD4C5}"/>
              </a:ext>
            </a:extLst>
          </p:cNvPr>
          <p:cNvSpPr>
            <a:spLocks/>
          </p:cNvSpPr>
          <p:nvPr/>
        </p:nvSpPr>
        <p:spPr bwMode="auto">
          <a:xfrm>
            <a:off x="6037059" y="1337062"/>
            <a:ext cx="1347002" cy="1687868"/>
          </a:xfrm>
          <a:custGeom>
            <a:avLst/>
            <a:gdLst>
              <a:gd name="T0" fmla="*/ 119 w 186"/>
              <a:gd name="T1" fmla="*/ 8 h 207"/>
              <a:gd name="T2" fmla="*/ 135 w 186"/>
              <a:gd name="T3" fmla="*/ 4 h 207"/>
              <a:gd name="T4" fmla="*/ 147 w 186"/>
              <a:gd name="T5" fmla="*/ 0 h 207"/>
              <a:gd name="T6" fmla="*/ 155 w 186"/>
              <a:gd name="T7" fmla="*/ 0 h 207"/>
              <a:gd name="T8" fmla="*/ 162 w 186"/>
              <a:gd name="T9" fmla="*/ 4 h 207"/>
              <a:gd name="T10" fmla="*/ 178 w 186"/>
              <a:gd name="T11" fmla="*/ 16 h 207"/>
              <a:gd name="T12" fmla="*/ 186 w 186"/>
              <a:gd name="T13" fmla="*/ 24 h 207"/>
              <a:gd name="T14" fmla="*/ 186 w 186"/>
              <a:gd name="T15" fmla="*/ 32 h 207"/>
              <a:gd name="T16" fmla="*/ 178 w 186"/>
              <a:gd name="T17" fmla="*/ 36 h 207"/>
              <a:gd name="T18" fmla="*/ 174 w 186"/>
              <a:gd name="T19" fmla="*/ 48 h 207"/>
              <a:gd name="T20" fmla="*/ 170 w 186"/>
              <a:gd name="T21" fmla="*/ 76 h 207"/>
              <a:gd name="T22" fmla="*/ 166 w 186"/>
              <a:gd name="T23" fmla="*/ 95 h 207"/>
              <a:gd name="T24" fmla="*/ 162 w 186"/>
              <a:gd name="T25" fmla="*/ 123 h 207"/>
              <a:gd name="T26" fmla="*/ 155 w 186"/>
              <a:gd name="T27" fmla="*/ 151 h 207"/>
              <a:gd name="T28" fmla="*/ 143 w 186"/>
              <a:gd name="T29" fmla="*/ 179 h 207"/>
              <a:gd name="T30" fmla="*/ 131 w 186"/>
              <a:gd name="T31" fmla="*/ 195 h 207"/>
              <a:gd name="T32" fmla="*/ 119 w 186"/>
              <a:gd name="T33" fmla="*/ 207 h 207"/>
              <a:gd name="T34" fmla="*/ 107 w 186"/>
              <a:gd name="T35" fmla="*/ 207 h 207"/>
              <a:gd name="T36" fmla="*/ 99 w 186"/>
              <a:gd name="T37" fmla="*/ 203 h 207"/>
              <a:gd name="T38" fmla="*/ 99 w 186"/>
              <a:gd name="T39" fmla="*/ 195 h 207"/>
              <a:gd name="T40" fmla="*/ 95 w 186"/>
              <a:gd name="T41" fmla="*/ 183 h 207"/>
              <a:gd name="T42" fmla="*/ 79 w 186"/>
              <a:gd name="T43" fmla="*/ 171 h 207"/>
              <a:gd name="T44" fmla="*/ 63 w 186"/>
              <a:gd name="T45" fmla="*/ 159 h 207"/>
              <a:gd name="T46" fmla="*/ 59 w 186"/>
              <a:gd name="T47" fmla="*/ 151 h 207"/>
              <a:gd name="T48" fmla="*/ 67 w 186"/>
              <a:gd name="T49" fmla="*/ 147 h 207"/>
              <a:gd name="T50" fmla="*/ 83 w 186"/>
              <a:gd name="T51" fmla="*/ 151 h 207"/>
              <a:gd name="T52" fmla="*/ 103 w 186"/>
              <a:gd name="T53" fmla="*/ 155 h 207"/>
              <a:gd name="T54" fmla="*/ 115 w 186"/>
              <a:gd name="T55" fmla="*/ 155 h 207"/>
              <a:gd name="T56" fmla="*/ 115 w 186"/>
              <a:gd name="T57" fmla="*/ 151 h 207"/>
              <a:gd name="T58" fmla="*/ 119 w 186"/>
              <a:gd name="T59" fmla="*/ 143 h 207"/>
              <a:gd name="T60" fmla="*/ 123 w 186"/>
              <a:gd name="T61" fmla="*/ 131 h 207"/>
              <a:gd name="T62" fmla="*/ 127 w 186"/>
              <a:gd name="T63" fmla="*/ 111 h 207"/>
              <a:gd name="T64" fmla="*/ 135 w 186"/>
              <a:gd name="T65" fmla="*/ 76 h 207"/>
              <a:gd name="T66" fmla="*/ 139 w 186"/>
              <a:gd name="T67" fmla="*/ 52 h 207"/>
              <a:gd name="T68" fmla="*/ 139 w 186"/>
              <a:gd name="T69" fmla="*/ 36 h 207"/>
              <a:gd name="T70" fmla="*/ 135 w 186"/>
              <a:gd name="T71" fmla="*/ 32 h 207"/>
              <a:gd name="T72" fmla="*/ 131 w 186"/>
              <a:gd name="T73" fmla="*/ 28 h 207"/>
              <a:gd name="T74" fmla="*/ 123 w 186"/>
              <a:gd name="T75" fmla="*/ 28 h 207"/>
              <a:gd name="T76" fmla="*/ 103 w 186"/>
              <a:gd name="T77" fmla="*/ 32 h 207"/>
              <a:gd name="T78" fmla="*/ 75 w 186"/>
              <a:gd name="T79" fmla="*/ 36 h 207"/>
              <a:gd name="T80" fmla="*/ 47 w 186"/>
              <a:gd name="T81" fmla="*/ 44 h 207"/>
              <a:gd name="T82" fmla="*/ 31 w 186"/>
              <a:gd name="T83" fmla="*/ 44 h 207"/>
              <a:gd name="T84" fmla="*/ 19 w 186"/>
              <a:gd name="T85" fmla="*/ 44 h 207"/>
              <a:gd name="T86" fmla="*/ 8 w 186"/>
              <a:gd name="T87" fmla="*/ 36 h 207"/>
              <a:gd name="T88" fmla="*/ 4 w 186"/>
              <a:gd name="T89" fmla="*/ 32 h 207"/>
              <a:gd name="T90" fmla="*/ 4 w 186"/>
              <a:gd name="T91" fmla="*/ 28 h 207"/>
              <a:gd name="T92" fmla="*/ 12 w 186"/>
              <a:gd name="T93" fmla="*/ 24 h 207"/>
              <a:gd name="T94" fmla="*/ 35 w 186"/>
              <a:gd name="T95" fmla="*/ 20 h 207"/>
              <a:gd name="T96" fmla="*/ 55 w 186"/>
              <a:gd name="T97" fmla="*/ 16 h 207"/>
              <a:gd name="T98" fmla="*/ 107 w 186"/>
              <a:gd name="T99" fmla="*/ 8 h 2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86" h="207">
                <a:moveTo>
                  <a:pt x="107" y="8"/>
                </a:moveTo>
                <a:lnTo>
                  <a:pt x="119" y="8"/>
                </a:lnTo>
                <a:lnTo>
                  <a:pt x="131" y="4"/>
                </a:lnTo>
                <a:lnTo>
                  <a:pt x="135" y="4"/>
                </a:lnTo>
                <a:lnTo>
                  <a:pt x="139" y="0"/>
                </a:lnTo>
                <a:lnTo>
                  <a:pt x="147" y="0"/>
                </a:lnTo>
                <a:lnTo>
                  <a:pt x="151" y="0"/>
                </a:lnTo>
                <a:lnTo>
                  <a:pt x="155" y="0"/>
                </a:lnTo>
                <a:lnTo>
                  <a:pt x="159" y="0"/>
                </a:lnTo>
                <a:lnTo>
                  <a:pt x="162" y="4"/>
                </a:lnTo>
                <a:lnTo>
                  <a:pt x="174" y="12"/>
                </a:lnTo>
                <a:lnTo>
                  <a:pt x="178" y="16"/>
                </a:lnTo>
                <a:lnTo>
                  <a:pt x="182" y="20"/>
                </a:lnTo>
                <a:lnTo>
                  <a:pt x="186" y="24"/>
                </a:lnTo>
                <a:lnTo>
                  <a:pt x="186" y="24"/>
                </a:lnTo>
                <a:lnTo>
                  <a:pt x="186" y="32"/>
                </a:lnTo>
                <a:lnTo>
                  <a:pt x="182" y="36"/>
                </a:lnTo>
                <a:lnTo>
                  <a:pt x="178" y="36"/>
                </a:lnTo>
                <a:lnTo>
                  <a:pt x="178" y="40"/>
                </a:lnTo>
                <a:lnTo>
                  <a:pt x="174" y="48"/>
                </a:lnTo>
                <a:lnTo>
                  <a:pt x="174" y="56"/>
                </a:lnTo>
                <a:lnTo>
                  <a:pt x="170" y="76"/>
                </a:lnTo>
                <a:lnTo>
                  <a:pt x="170" y="83"/>
                </a:lnTo>
                <a:lnTo>
                  <a:pt x="166" y="95"/>
                </a:lnTo>
                <a:lnTo>
                  <a:pt x="166" y="107"/>
                </a:lnTo>
                <a:lnTo>
                  <a:pt x="162" y="123"/>
                </a:lnTo>
                <a:lnTo>
                  <a:pt x="159" y="135"/>
                </a:lnTo>
                <a:lnTo>
                  <a:pt x="155" y="151"/>
                </a:lnTo>
                <a:lnTo>
                  <a:pt x="147" y="167"/>
                </a:lnTo>
                <a:lnTo>
                  <a:pt x="143" y="179"/>
                </a:lnTo>
                <a:lnTo>
                  <a:pt x="139" y="187"/>
                </a:lnTo>
                <a:lnTo>
                  <a:pt x="131" y="195"/>
                </a:lnTo>
                <a:lnTo>
                  <a:pt x="127" y="203"/>
                </a:lnTo>
                <a:lnTo>
                  <a:pt x="119" y="207"/>
                </a:lnTo>
                <a:lnTo>
                  <a:pt x="115" y="207"/>
                </a:lnTo>
                <a:lnTo>
                  <a:pt x="107" y="207"/>
                </a:lnTo>
                <a:lnTo>
                  <a:pt x="103" y="207"/>
                </a:lnTo>
                <a:lnTo>
                  <a:pt x="99" y="203"/>
                </a:lnTo>
                <a:lnTo>
                  <a:pt x="99" y="199"/>
                </a:lnTo>
                <a:lnTo>
                  <a:pt x="99" y="195"/>
                </a:lnTo>
                <a:lnTo>
                  <a:pt x="95" y="187"/>
                </a:lnTo>
                <a:lnTo>
                  <a:pt x="95" y="183"/>
                </a:lnTo>
                <a:lnTo>
                  <a:pt x="87" y="175"/>
                </a:lnTo>
                <a:lnTo>
                  <a:pt x="79" y="171"/>
                </a:lnTo>
                <a:lnTo>
                  <a:pt x="71" y="167"/>
                </a:lnTo>
                <a:lnTo>
                  <a:pt x="63" y="159"/>
                </a:lnTo>
                <a:lnTo>
                  <a:pt x="59" y="155"/>
                </a:lnTo>
                <a:lnTo>
                  <a:pt x="59" y="151"/>
                </a:lnTo>
                <a:lnTo>
                  <a:pt x="63" y="151"/>
                </a:lnTo>
                <a:lnTo>
                  <a:pt x="67" y="147"/>
                </a:lnTo>
                <a:lnTo>
                  <a:pt x="75" y="151"/>
                </a:lnTo>
                <a:lnTo>
                  <a:pt x="83" y="151"/>
                </a:lnTo>
                <a:lnTo>
                  <a:pt x="95" y="155"/>
                </a:lnTo>
                <a:lnTo>
                  <a:pt x="103" y="155"/>
                </a:lnTo>
                <a:lnTo>
                  <a:pt x="111" y="155"/>
                </a:lnTo>
                <a:lnTo>
                  <a:pt x="115" y="155"/>
                </a:lnTo>
                <a:lnTo>
                  <a:pt x="115" y="155"/>
                </a:lnTo>
                <a:lnTo>
                  <a:pt x="115" y="151"/>
                </a:lnTo>
                <a:lnTo>
                  <a:pt x="115" y="147"/>
                </a:lnTo>
                <a:lnTo>
                  <a:pt x="119" y="143"/>
                </a:lnTo>
                <a:lnTo>
                  <a:pt x="119" y="139"/>
                </a:lnTo>
                <a:lnTo>
                  <a:pt x="123" y="131"/>
                </a:lnTo>
                <a:lnTo>
                  <a:pt x="127" y="119"/>
                </a:lnTo>
                <a:lnTo>
                  <a:pt x="127" y="111"/>
                </a:lnTo>
                <a:lnTo>
                  <a:pt x="131" y="91"/>
                </a:lnTo>
                <a:lnTo>
                  <a:pt x="135" y="76"/>
                </a:lnTo>
                <a:lnTo>
                  <a:pt x="139" y="60"/>
                </a:lnTo>
                <a:lnTo>
                  <a:pt x="139" y="52"/>
                </a:lnTo>
                <a:lnTo>
                  <a:pt x="139" y="44"/>
                </a:lnTo>
                <a:lnTo>
                  <a:pt x="139" y="36"/>
                </a:lnTo>
                <a:lnTo>
                  <a:pt x="139" y="32"/>
                </a:lnTo>
                <a:lnTo>
                  <a:pt x="135" y="32"/>
                </a:lnTo>
                <a:lnTo>
                  <a:pt x="135" y="32"/>
                </a:lnTo>
                <a:lnTo>
                  <a:pt x="131" y="28"/>
                </a:lnTo>
                <a:lnTo>
                  <a:pt x="127" y="28"/>
                </a:lnTo>
                <a:lnTo>
                  <a:pt x="123" y="28"/>
                </a:lnTo>
                <a:lnTo>
                  <a:pt x="115" y="28"/>
                </a:lnTo>
                <a:lnTo>
                  <a:pt x="103" y="32"/>
                </a:lnTo>
                <a:lnTo>
                  <a:pt x="91" y="32"/>
                </a:lnTo>
                <a:lnTo>
                  <a:pt x="75" y="36"/>
                </a:lnTo>
                <a:lnTo>
                  <a:pt x="59" y="40"/>
                </a:lnTo>
                <a:lnTo>
                  <a:pt x="47" y="44"/>
                </a:lnTo>
                <a:lnTo>
                  <a:pt x="39" y="48"/>
                </a:lnTo>
                <a:lnTo>
                  <a:pt x="31" y="44"/>
                </a:lnTo>
                <a:lnTo>
                  <a:pt x="23" y="44"/>
                </a:lnTo>
                <a:lnTo>
                  <a:pt x="19" y="44"/>
                </a:lnTo>
                <a:lnTo>
                  <a:pt x="15" y="40"/>
                </a:lnTo>
                <a:lnTo>
                  <a:pt x="8" y="36"/>
                </a:lnTo>
                <a:lnTo>
                  <a:pt x="4" y="36"/>
                </a:lnTo>
                <a:lnTo>
                  <a:pt x="4" y="32"/>
                </a:lnTo>
                <a:lnTo>
                  <a:pt x="0" y="28"/>
                </a:lnTo>
                <a:lnTo>
                  <a:pt x="4" y="28"/>
                </a:lnTo>
                <a:lnTo>
                  <a:pt x="4" y="24"/>
                </a:lnTo>
                <a:lnTo>
                  <a:pt x="12" y="24"/>
                </a:lnTo>
                <a:lnTo>
                  <a:pt x="19" y="24"/>
                </a:lnTo>
                <a:lnTo>
                  <a:pt x="35" y="20"/>
                </a:lnTo>
                <a:lnTo>
                  <a:pt x="47" y="20"/>
                </a:lnTo>
                <a:lnTo>
                  <a:pt x="55" y="16"/>
                </a:lnTo>
                <a:lnTo>
                  <a:pt x="79" y="12"/>
                </a:lnTo>
                <a:lnTo>
                  <a:pt x="107" y="8"/>
                </a:lnTo>
                <a:lnTo>
                  <a:pt x="107" y="8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4" name="Freeform 45">
            <a:extLst>
              <a:ext uri="{FF2B5EF4-FFF2-40B4-BE49-F238E27FC236}">
                <a16:creationId xmlns:a16="http://schemas.microsoft.com/office/drawing/2014/main" id="{D8D76937-A253-403A-AB6F-CD472DC711CE}"/>
              </a:ext>
            </a:extLst>
          </p:cNvPr>
          <p:cNvSpPr>
            <a:spLocks/>
          </p:cNvSpPr>
          <p:nvPr/>
        </p:nvSpPr>
        <p:spPr bwMode="auto">
          <a:xfrm>
            <a:off x="5225961" y="1858913"/>
            <a:ext cx="492453" cy="187544"/>
          </a:xfrm>
          <a:custGeom>
            <a:avLst/>
            <a:gdLst>
              <a:gd name="T0" fmla="*/ 0 w 68"/>
              <a:gd name="T1" fmla="*/ 4 h 23"/>
              <a:gd name="T2" fmla="*/ 12 w 68"/>
              <a:gd name="T3" fmla="*/ 4 h 23"/>
              <a:gd name="T4" fmla="*/ 20 w 68"/>
              <a:gd name="T5" fmla="*/ 4 h 23"/>
              <a:gd name="T6" fmla="*/ 24 w 68"/>
              <a:gd name="T7" fmla="*/ 4 h 23"/>
              <a:gd name="T8" fmla="*/ 28 w 68"/>
              <a:gd name="T9" fmla="*/ 0 h 23"/>
              <a:gd name="T10" fmla="*/ 32 w 68"/>
              <a:gd name="T11" fmla="*/ 0 h 23"/>
              <a:gd name="T12" fmla="*/ 36 w 68"/>
              <a:gd name="T13" fmla="*/ 0 h 23"/>
              <a:gd name="T14" fmla="*/ 44 w 68"/>
              <a:gd name="T15" fmla="*/ 0 h 23"/>
              <a:gd name="T16" fmla="*/ 52 w 68"/>
              <a:gd name="T17" fmla="*/ 0 h 23"/>
              <a:gd name="T18" fmla="*/ 60 w 68"/>
              <a:gd name="T19" fmla="*/ 0 h 23"/>
              <a:gd name="T20" fmla="*/ 64 w 68"/>
              <a:gd name="T21" fmla="*/ 0 h 23"/>
              <a:gd name="T22" fmla="*/ 68 w 68"/>
              <a:gd name="T23" fmla="*/ 4 h 23"/>
              <a:gd name="T24" fmla="*/ 68 w 68"/>
              <a:gd name="T25" fmla="*/ 8 h 23"/>
              <a:gd name="T26" fmla="*/ 68 w 68"/>
              <a:gd name="T27" fmla="*/ 12 h 23"/>
              <a:gd name="T28" fmla="*/ 64 w 68"/>
              <a:gd name="T29" fmla="*/ 15 h 23"/>
              <a:gd name="T30" fmla="*/ 56 w 68"/>
              <a:gd name="T31" fmla="*/ 15 h 23"/>
              <a:gd name="T32" fmla="*/ 48 w 68"/>
              <a:gd name="T33" fmla="*/ 19 h 23"/>
              <a:gd name="T34" fmla="*/ 36 w 68"/>
              <a:gd name="T35" fmla="*/ 23 h 23"/>
              <a:gd name="T36" fmla="*/ 28 w 68"/>
              <a:gd name="T37" fmla="*/ 23 h 23"/>
              <a:gd name="T38" fmla="*/ 16 w 68"/>
              <a:gd name="T39" fmla="*/ 23 h 23"/>
              <a:gd name="T40" fmla="*/ 0 w 68"/>
              <a:gd name="T41" fmla="*/ 23 h 23"/>
              <a:gd name="T42" fmla="*/ 0 w 68"/>
              <a:gd name="T43" fmla="*/ 4 h 23"/>
              <a:gd name="T44" fmla="*/ 0 w 68"/>
              <a:gd name="T45" fmla="*/ 4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68" h="23">
                <a:moveTo>
                  <a:pt x="0" y="4"/>
                </a:moveTo>
                <a:lnTo>
                  <a:pt x="12" y="4"/>
                </a:lnTo>
                <a:lnTo>
                  <a:pt x="20" y="4"/>
                </a:lnTo>
                <a:lnTo>
                  <a:pt x="24" y="4"/>
                </a:lnTo>
                <a:lnTo>
                  <a:pt x="28" y="0"/>
                </a:lnTo>
                <a:lnTo>
                  <a:pt x="32" y="0"/>
                </a:lnTo>
                <a:lnTo>
                  <a:pt x="36" y="0"/>
                </a:lnTo>
                <a:lnTo>
                  <a:pt x="44" y="0"/>
                </a:lnTo>
                <a:lnTo>
                  <a:pt x="52" y="0"/>
                </a:lnTo>
                <a:lnTo>
                  <a:pt x="60" y="0"/>
                </a:lnTo>
                <a:lnTo>
                  <a:pt x="64" y="0"/>
                </a:lnTo>
                <a:lnTo>
                  <a:pt x="68" y="4"/>
                </a:lnTo>
                <a:lnTo>
                  <a:pt x="68" y="8"/>
                </a:lnTo>
                <a:lnTo>
                  <a:pt x="68" y="12"/>
                </a:lnTo>
                <a:lnTo>
                  <a:pt x="64" y="15"/>
                </a:lnTo>
                <a:lnTo>
                  <a:pt x="56" y="15"/>
                </a:lnTo>
                <a:lnTo>
                  <a:pt x="48" y="19"/>
                </a:lnTo>
                <a:lnTo>
                  <a:pt x="36" y="23"/>
                </a:lnTo>
                <a:lnTo>
                  <a:pt x="28" y="23"/>
                </a:lnTo>
                <a:lnTo>
                  <a:pt x="16" y="23"/>
                </a:lnTo>
                <a:lnTo>
                  <a:pt x="0" y="23"/>
                </a:lnTo>
                <a:lnTo>
                  <a:pt x="0" y="4"/>
                </a:lnTo>
                <a:lnTo>
                  <a:pt x="0" y="4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5" name="Freeform 46">
            <a:extLst>
              <a:ext uri="{FF2B5EF4-FFF2-40B4-BE49-F238E27FC236}">
                <a16:creationId xmlns:a16="http://schemas.microsoft.com/office/drawing/2014/main" id="{FC0829F7-92A5-4692-9332-3D6DB732E7C9}"/>
              </a:ext>
            </a:extLst>
          </p:cNvPr>
          <p:cNvSpPr>
            <a:spLocks/>
          </p:cNvSpPr>
          <p:nvPr/>
        </p:nvSpPr>
        <p:spPr bwMode="auto">
          <a:xfrm>
            <a:off x="4740749" y="2176915"/>
            <a:ext cx="1491842" cy="619699"/>
          </a:xfrm>
          <a:custGeom>
            <a:avLst/>
            <a:gdLst>
              <a:gd name="T0" fmla="*/ 119 w 206"/>
              <a:gd name="T1" fmla="*/ 44 h 76"/>
              <a:gd name="T2" fmla="*/ 99 w 206"/>
              <a:gd name="T3" fmla="*/ 52 h 76"/>
              <a:gd name="T4" fmla="*/ 83 w 206"/>
              <a:gd name="T5" fmla="*/ 56 h 76"/>
              <a:gd name="T6" fmla="*/ 67 w 206"/>
              <a:gd name="T7" fmla="*/ 64 h 76"/>
              <a:gd name="T8" fmla="*/ 55 w 206"/>
              <a:gd name="T9" fmla="*/ 68 h 76"/>
              <a:gd name="T10" fmla="*/ 44 w 206"/>
              <a:gd name="T11" fmla="*/ 72 h 76"/>
              <a:gd name="T12" fmla="*/ 36 w 206"/>
              <a:gd name="T13" fmla="*/ 72 h 76"/>
              <a:gd name="T14" fmla="*/ 32 w 206"/>
              <a:gd name="T15" fmla="*/ 76 h 76"/>
              <a:gd name="T16" fmla="*/ 28 w 206"/>
              <a:gd name="T17" fmla="*/ 76 h 76"/>
              <a:gd name="T18" fmla="*/ 24 w 206"/>
              <a:gd name="T19" fmla="*/ 76 h 76"/>
              <a:gd name="T20" fmla="*/ 20 w 206"/>
              <a:gd name="T21" fmla="*/ 72 h 76"/>
              <a:gd name="T22" fmla="*/ 16 w 206"/>
              <a:gd name="T23" fmla="*/ 68 h 76"/>
              <a:gd name="T24" fmla="*/ 12 w 206"/>
              <a:gd name="T25" fmla="*/ 64 h 76"/>
              <a:gd name="T26" fmla="*/ 4 w 206"/>
              <a:gd name="T27" fmla="*/ 56 h 76"/>
              <a:gd name="T28" fmla="*/ 0 w 206"/>
              <a:gd name="T29" fmla="*/ 52 h 76"/>
              <a:gd name="T30" fmla="*/ 0 w 206"/>
              <a:gd name="T31" fmla="*/ 48 h 76"/>
              <a:gd name="T32" fmla="*/ 0 w 206"/>
              <a:gd name="T33" fmla="*/ 44 h 76"/>
              <a:gd name="T34" fmla="*/ 4 w 206"/>
              <a:gd name="T35" fmla="*/ 40 h 76"/>
              <a:gd name="T36" fmla="*/ 8 w 206"/>
              <a:gd name="T37" fmla="*/ 40 h 76"/>
              <a:gd name="T38" fmla="*/ 12 w 206"/>
              <a:gd name="T39" fmla="*/ 40 h 76"/>
              <a:gd name="T40" fmla="*/ 16 w 206"/>
              <a:gd name="T41" fmla="*/ 40 h 76"/>
              <a:gd name="T42" fmla="*/ 24 w 206"/>
              <a:gd name="T43" fmla="*/ 40 h 76"/>
              <a:gd name="T44" fmla="*/ 24 w 206"/>
              <a:gd name="T45" fmla="*/ 44 h 76"/>
              <a:gd name="T46" fmla="*/ 28 w 206"/>
              <a:gd name="T47" fmla="*/ 44 h 76"/>
              <a:gd name="T48" fmla="*/ 28 w 206"/>
              <a:gd name="T49" fmla="*/ 44 h 76"/>
              <a:gd name="T50" fmla="*/ 32 w 206"/>
              <a:gd name="T51" fmla="*/ 40 h 76"/>
              <a:gd name="T52" fmla="*/ 40 w 206"/>
              <a:gd name="T53" fmla="*/ 40 h 76"/>
              <a:gd name="T54" fmla="*/ 51 w 206"/>
              <a:gd name="T55" fmla="*/ 36 h 76"/>
              <a:gd name="T56" fmla="*/ 63 w 206"/>
              <a:gd name="T57" fmla="*/ 32 h 76"/>
              <a:gd name="T58" fmla="*/ 79 w 206"/>
              <a:gd name="T59" fmla="*/ 28 h 76"/>
              <a:gd name="T60" fmla="*/ 95 w 206"/>
              <a:gd name="T61" fmla="*/ 24 h 76"/>
              <a:gd name="T62" fmla="*/ 115 w 206"/>
              <a:gd name="T63" fmla="*/ 16 h 76"/>
              <a:gd name="T64" fmla="*/ 139 w 206"/>
              <a:gd name="T65" fmla="*/ 12 h 76"/>
              <a:gd name="T66" fmla="*/ 155 w 206"/>
              <a:gd name="T67" fmla="*/ 8 h 76"/>
              <a:gd name="T68" fmla="*/ 171 w 206"/>
              <a:gd name="T69" fmla="*/ 4 h 76"/>
              <a:gd name="T70" fmla="*/ 183 w 206"/>
              <a:gd name="T71" fmla="*/ 0 h 76"/>
              <a:gd name="T72" fmla="*/ 191 w 206"/>
              <a:gd name="T73" fmla="*/ 0 h 76"/>
              <a:gd name="T74" fmla="*/ 198 w 206"/>
              <a:gd name="T75" fmla="*/ 0 h 76"/>
              <a:gd name="T76" fmla="*/ 202 w 206"/>
              <a:gd name="T77" fmla="*/ 0 h 76"/>
              <a:gd name="T78" fmla="*/ 206 w 206"/>
              <a:gd name="T79" fmla="*/ 0 h 76"/>
              <a:gd name="T80" fmla="*/ 202 w 206"/>
              <a:gd name="T81" fmla="*/ 4 h 76"/>
              <a:gd name="T82" fmla="*/ 198 w 206"/>
              <a:gd name="T83" fmla="*/ 8 h 76"/>
              <a:gd name="T84" fmla="*/ 194 w 206"/>
              <a:gd name="T85" fmla="*/ 12 h 76"/>
              <a:gd name="T86" fmla="*/ 183 w 206"/>
              <a:gd name="T87" fmla="*/ 16 h 76"/>
              <a:gd name="T88" fmla="*/ 171 w 206"/>
              <a:gd name="T89" fmla="*/ 20 h 76"/>
              <a:gd name="T90" fmla="*/ 159 w 206"/>
              <a:gd name="T91" fmla="*/ 28 h 76"/>
              <a:gd name="T92" fmla="*/ 139 w 206"/>
              <a:gd name="T93" fmla="*/ 36 h 76"/>
              <a:gd name="T94" fmla="*/ 119 w 206"/>
              <a:gd name="T95" fmla="*/ 44 h 76"/>
              <a:gd name="T96" fmla="*/ 119 w 206"/>
              <a:gd name="T97" fmla="*/ 44 h 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06" h="76">
                <a:moveTo>
                  <a:pt x="119" y="44"/>
                </a:moveTo>
                <a:lnTo>
                  <a:pt x="99" y="52"/>
                </a:lnTo>
                <a:lnTo>
                  <a:pt x="83" y="56"/>
                </a:lnTo>
                <a:lnTo>
                  <a:pt x="67" y="64"/>
                </a:lnTo>
                <a:lnTo>
                  <a:pt x="55" y="68"/>
                </a:lnTo>
                <a:lnTo>
                  <a:pt x="44" y="72"/>
                </a:lnTo>
                <a:lnTo>
                  <a:pt x="36" y="72"/>
                </a:lnTo>
                <a:lnTo>
                  <a:pt x="32" y="76"/>
                </a:lnTo>
                <a:lnTo>
                  <a:pt x="28" y="76"/>
                </a:lnTo>
                <a:lnTo>
                  <a:pt x="24" y="76"/>
                </a:lnTo>
                <a:lnTo>
                  <a:pt x="20" y="72"/>
                </a:lnTo>
                <a:lnTo>
                  <a:pt x="16" y="68"/>
                </a:lnTo>
                <a:lnTo>
                  <a:pt x="12" y="64"/>
                </a:lnTo>
                <a:lnTo>
                  <a:pt x="4" y="56"/>
                </a:lnTo>
                <a:lnTo>
                  <a:pt x="0" y="52"/>
                </a:lnTo>
                <a:lnTo>
                  <a:pt x="0" y="48"/>
                </a:lnTo>
                <a:lnTo>
                  <a:pt x="0" y="44"/>
                </a:lnTo>
                <a:lnTo>
                  <a:pt x="4" y="40"/>
                </a:lnTo>
                <a:lnTo>
                  <a:pt x="8" y="40"/>
                </a:lnTo>
                <a:lnTo>
                  <a:pt x="12" y="40"/>
                </a:lnTo>
                <a:lnTo>
                  <a:pt x="16" y="40"/>
                </a:lnTo>
                <a:lnTo>
                  <a:pt x="24" y="40"/>
                </a:lnTo>
                <a:lnTo>
                  <a:pt x="24" y="44"/>
                </a:lnTo>
                <a:lnTo>
                  <a:pt x="28" y="44"/>
                </a:lnTo>
                <a:lnTo>
                  <a:pt x="28" y="44"/>
                </a:lnTo>
                <a:lnTo>
                  <a:pt x="32" y="40"/>
                </a:lnTo>
                <a:lnTo>
                  <a:pt x="40" y="40"/>
                </a:lnTo>
                <a:lnTo>
                  <a:pt x="51" y="36"/>
                </a:lnTo>
                <a:lnTo>
                  <a:pt x="63" y="32"/>
                </a:lnTo>
                <a:lnTo>
                  <a:pt x="79" y="28"/>
                </a:lnTo>
                <a:lnTo>
                  <a:pt x="95" y="24"/>
                </a:lnTo>
                <a:lnTo>
                  <a:pt x="115" y="16"/>
                </a:lnTo>
                <a:lnTo>
                  <a:pt x="139" y="12"/>
                </a:lnTo>
                <a:lnTo>
                  <a:pt x="155" y="8"/>
                </a:lnTo>
                <a:lnTo>
                  <a:pt x="171" y="4"/>
                </a:lnTo>
                <a:lnTo>
                  <a:pt x="183" y="0"/>
                </a:lnTo>
                <a:lnTo>
                  <a:pt x="191" y="0"/>
                </a:lnTo>
                <a:lnTo>
                  <a:pt x="198" y="0"/>
                </a:lnTo>
                <a:lnTo>
                  <a:pt x="202" y="0"/>
                </a:lnTo>
                <a:lnTo>
                  <a:pt x="206" y="0"/>
                </a:lnTo>
                <a:lnTo>
                  <a:pt x="202" y="4"/>
                </a:lnTo>
                <a:lnTo>
                  <a:pt x="198" y="8"/>
                </a:lnTo>
                <a:lnTo>
                  <a:pt x="194" y="12"/>
                </a:lnTo>
                <a:lnTo>
                  <a:pt x="183" y="16"/>
                </a:lnTo>
                <a:lnTo>
                  <a:pt x="171" y="20"/>
                </a:lnTo>
                <a:lnTo>
                  <a:pt x="159" y="28"/>
                </a:lnTo>
                <a:lnTo>
                  <a:pt x="139" y="36"/>
                </a:lnTo>
                <a:lnTo>
                  <a:pt x="119" y="44"/>
                </a:lnTo>
                <a:lnTo>
                  <a:pt x="119" y="44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6" name="Freeform 48">
            <a:extLst>
              <a:ext uri="{FF2B5EF4-FFF2-40B4-BE49-F238E27FC236}">
                <a16:creationId xmlns:a16="http://schemas.microsoft.com/office/drawing/2014/main" id="{0CBE5755-D538-4563-A1B1-CBD968052EE1}"/>
              </a:ext>
            </a:extLst>
          </p:cNvPr>
          <p:cNvSpPr>
            <a:spLocks/>
          </p:cNvSpPr>
          <p:nvPr/>
        </p:nvSpPr>
        <p:spPr bwMode="auto">
          <a:xfrm>
            <a:off x="10056362" y="1069273"/>
            <a:ext cx="310066" cy="1263863"/>
          </a:xfrm>
          <a:custGeom>
            <a:avLst/>
            <a:gdLst>
              <a:gd name="T0" fmla="*/ 4 w 40"/>
              <a:gd name="T1" fmla="*/ 16 h 155"/>
              <a:gd name="T2" fmla="*/ 0 w 40"/>
              <a:gd name="T3" fmla="*/ 16 h 155"/>
              <a:gd name="T4" fmla="*/ 0 w 40"/>
              <a:gd name="T5" fmla="*/ 12 h 155"/>
              <a:gd name="T6" fmla="*/ 0 w 40"/>
              <a:gd name="T7" fmla="*/ 8 h 155"/>
              <a:gd name="T8" fmla="*/ 4 w 40"/>
              <a:gd name="T9" fmla="*/ 4 h 155"/>
              <a:gd name="T10" fmla="*/ 4 w 40"/>
              <a:gd name="T11" fmla="*/ 4 h 155"/>
              <a:gd name="T12" fmla="*/ 8 w 40"/>
              <a:gd name="T13" fmla="*/ 0 h 155"/>
              <a:gd name="T14" fmla="*/ 16 w 40"/>
              <a:gd name="T15" fmla="*/ 4 h 155"/>
              <a:gd name="T16" fmla="*/ 24 w 40"/>
              <a:gd name="T17" fmla="*/ 4 h 155"/>
              <a:gd name="T18" fmla="*/ 28 w 40"/>
              <a:gd name="T19" fmla="*/ 8 h 155"/>
              <a:gd name="T20" fmla="*/ 32 w 40"/>
              <a:gd name="T21" fmla="*/ 12 h 155"/>
              <a:gd name="T22" fmla="*/ 36 w 40"/>
              <a:gd name="T23" fmla="*/ 16 h 155"/>
              <a:gd name="T24" fmla="*/ 40 w 40"/>
              <a:gd name="T25" fmla="*/ 16 h 155"/>
              <a:gd name="T26" fmla="*/ 40 w 40"/>
              <a:gd name="T27" fmla="*/ 24 h 155"/>
              <a:gd name="T28" fmla="*/ 40 w 40"/>
              <a:gd name="T29" fmla="*/ 32 h 155"/>
              <a:gd name="T30" fmla="*/ 40 w 40"/>
              <a:gd name="T31" fmla="*/ 36 h 155"/>
              <a:gd name="T32" fmla="*/ 40 w 40"/>
              <a:gd name="T33" fmla="*/ 40 h 155"/>
              <a:gd name="T34" fmla="*/ 36 w 40"/>
              <a:gd name="T35" fmla="*/ 44 h 155"/>
              <a:gd name="T36" fmla="*/ 36 w 40"/>
              <a:gd name="T37" fmla="*/ 52 h 155"/>
              <a:gd name="T38" fmla="*/ 36 w 40"/>
              <a:gd name="T39" fmla="*/ 64 h 155"/>
              <a:gd name="T40" fmla="*/ 40 w 40"/>
              <a:gd name="T41" fmla="*/ 72 h 155"/>
              <a:gd name="T42" fmla="*/ 40 w 40"/>
              <a:gd name="T43" fmla="*/ 84 h 155"/>
              <a:gd name="T44" fmla="*/ 40 w 40"/>
              <a:gd name="T45" fmla="*/ 100 h 155"/>
              <a:gd name="T46" fmla="*/ 40 w 40"/>
              <a:gd name="T47" fmla="*/ 111 h 155"/>
              <a:gd name="T48" fmla="*/ 40 w 40"/>
              <a:gd name="T49" fmla="*/ 123 h 155"/>
              <a:gd name="T50" fmla="*/ 40 w 40"/>
              <a:gd name="T51" fmla="*/ 135 h 155"/>
              <a:gd name="T52" fmla="*/ 40 w 40"/>
              <a:gd name="T53" fmla="*/ 143 h 155"/>
              <a:gd name="T54" fmla="*/ 36 w 40"/>
              <a:gd name="T55" fmla="*/ 147 h 155"/>
              <a:gd name="T56" fmla="*/ 36 w 40"/>
              <a:gd name="T57" fmla="*/ 151 h 155"/>
              <a:gd name="T58" fmla="*/ 36 w 40"/>
              <a:gd name="T59" fmla="*/ 155 h 155"/>
              <a:gd name="T60" fmla="*/ 32 w 40"/>
              <a:gd name="T61" fmla="*/ 155 h 155"/>
              <a:gd name="T62" fmla="*/ 28 w 40"/>
              <a:gd name="T63" fmla="*/ 155 h 155"/>
              <a:gd name="T64" fmla="*/ 24 w 40"/>
              <a:gd name="T65" fmla="*/ 151 h 155"/>
              <a:gd name="T66" fmla="*/ 20 w 40"/>
              <a:gd name="T67" fmla="*/ 147 h 155"/>
              <a:gd name="T68" fmla="*/ 16 w 40"/>
              <a:gd name="T69" fmla="*/ 143 h 155"/>
              <a:gd name="T70" fmla="*/ 12 w 40"/>
              <a:gd name="T71" fmla="*/ 135 h 155"/>
              <a:gd name="T72" fmla="*/ 8 w 40"/>
              <a:gd name="T73" fmla="*/ 131 h 155"/>
              <a:gd name="T74" fmla="*/ 8 w 40"/>
              <a:gd name="T75" fmla="*/ 123 h 155"/>
              <a:gd name="T76" fmla="*/ 8 w 40"/>
              <a:gd name="T77" fmla="*/ 119 h 155"/>
              <a:gd name="T78" fmla="*/ 12 w 40"/>
              <a:gd name="T79" fmla="*/ 115 h 155"/>
              <a:gd name="T80" fmla="*/ 12 w 40"/>
              <a:gd name="T81" fmla="*/ 108 h 155"/>
              <a:gd name="T82" fmla="*/ 12 w 40"/>
              <a:gd name="T83" fmla="*/ 104 h 155"/>
              <a:gd name="T84" fmla="*/ 12 w 40"/>
              <a:gd name="T85" fmla="*/ 100 h 155"/>
              <a:gd name="T86" fmla="*/ 12 w 40"/>
              <a:gd name="T87" fmla="*/ 96 h 155"/>
              <a:gd name="T88" fmla="*/ 12 w 40"/>
              <a:gd name="T89" fmla="*/ 92 h 155"/>
              <a:gd name="T90" fmla="*/ 12 w 40"/>
              <a:gd name="T91" fmla="*/ 80 h 155"/>
              <a:gd name="T92" fmla="*/ 12 w 40"/>
              <a:gd name="T93" fmla="*/ 60 h 155"/>
              <a:gd name="T94" fmla="*/ 8 w 40"/>
              <a:gd name="T95" fmla="*/ 44 h 155"/>
              <a:gd name="T96" fmla="*/ 8 w 40"/>
              <a:gd name="T97" fmla="*/ 32 h 155"/>
              <a:gd name="T98" fmla="*/ 4 w 40"/>
              <a:gd name="T99" fmla="*/ 24 h 155"/>
              <a:gd name="T100" fmla="*/ 4 w 40"/>
              <a:gd name="T101" fmla="*/ 16 h 155"/>
              <a:gd name="T102" fmla="*/ 4 w 40"/>
              <a:gd name="T103" fmla="*/ 16 h 1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40" h="155">
                <a:moveTo>
                  <a:pt x="4" y="16"/>
                </a:moveTo>
                <a:lnTo>
                  <a:pt x="0" y="16"/>
                </a:lnTo>
                <a:lnTo>
                  <a:pt x="0" y="12"/>
                </a:lnTo>
                <a:lnTo>
                  <a:pt x="0" y="8"/>
                </a:lnTo>
                <a:lnTo>
                  <a:pt x="4" y="4"/>
                </a:lnTo>
                <a:lnTo>
                  <a:pt x="4" y="4"/>
                </a:lnTo>
                <a:lnTo>
                  <a:pt x="8" y="0"/>
                </a:lnTo>
                <a:lnTo>
                  <a:pt x="16" y="4"/>
                </a:lnTo>
                <a:lnTo>
                  <a:pt x="24" y="4"/>
                </a:lnTo>
                <a:lnTo>
                  <a:pt x="28" y="8"/>
                </a:lnTo>
                <a:lnTo>
                  <a:pt x="32" y="12"/>
                </a:lnTo>
                <a:lnTo>
                  <a:pt x="36" y="16"/>
                </a:lnTo>
                <a:lnTo>
                  <a:pt x="40" y="16"/>
                </a:lnTo>
                <a:lnTo>
                  <a:pt x="40" y="24"/>
                </a:lnTo>
                <a:lnTo>
                  <a:pt x="40" y="32"/>
                </a:lnTo>
                <a:lnTo>
                  <a:pt x="40" y="36"/>
                </a:lnTo>
                <a:lnTo>
                  <a:pt x="40" y="40"/>
                </a:lnTo>
                <a:lnTo>
                  <a:pt x="36" y="44"/>
                </a:lnTo>
                <a:lnTo>
                  <a:pt x="36" y="52"/>
                </a:lnTo>
                <a:lnTo>
                  <a:pt x="36" y="64"/>
                </a:lnTo>
                <a:lnTo>
                  <a:pt x="40" y="72"/>
                </a:lnTo>
                <a:lnTo>
                  <a:pt x="40" y="84"/>
                </a:lnTo>
                <a:lnTo>
                  <a:pt x="40" y="100"/>
                </a:lnTo>
                <a:lnTo>
                  <a:pt x="40" y="111"/>
                </a:lnTo>
                <a:lnTo>
                  <a:pt x="40" y="123"/>
                </a:lnTo>
                <a:lnTo>
                  <a:pt x="40" y="135"/>
                </a:lnTo>
                <a:lnTo>
                  <a:pt x="40" y="143"/>
                </a:lnTo>
                <a:lnTo>
                  <a:pt x="36" y="147"/>
                </a:lnTo>
                <a:lnTo>
                  <a:pt x="36" y="151"/>
                </a:lnTo>
                <a:lnTo>
                  <a:pt x="36" y="155"/>
                </a:lnTo>
                <a:lnTo>
                  <a:pt x="32" y="155"/>
                </a:lnTo>
                <a:lnTo>
                  <a:pt x="28" y="155"/>
                </a:lnTo>
                <a:lnTo>
                  <a:pt x="24" y="151"/>
                </a:lnTo>
                <a:lnTo>
                  <a:pt x="20" y="147"/>
                </a:lnTo>
                <a:lnTo>
                  <a:pt x="16" y="143"/>
                </a:lnTo>
                <a:lnTo>
                  <a:pt x="12" y="135"/>
                </a:lnTo>
                <a:lnTo>
                  <a:pt x="8" y="131"/>
                </a:lnTo>
                <a:lnTo>
                  <a:pt x="8" y="123"/>
                </a:lnTo>
                <a:lnTo>
                  <a:pt x="8" y="119"/>
                </a:lnTo>
                <a:lnTo>
                  <a:pt x="12" y="115"/>
                </a:lnTo>
                <a:lnTo>
                  <a:pt x="12" y="108"/>
                </a:lnTo>
                <a:lnTo>
                  <a:pt x="12" y="104"/>
                </a:lnTo>
                <a:lnTo>
                  <a:pt x="12" y="100"/>
                </a:lnTo>
                <a:lnTo>
                  <a:pt x="12" y="96"/>
                </a:lnTo>
                <a:lnTo>
                  <a:pt x="12" y="92"/>
                </a:lnTo>
                <a:lnTo>
                  <a:pt x="12" y="80"/>
                </a:lnTo>
                <a:lnTo>
                  <a:pt x="12" y="60"/>
                </a:lnTo>
                <a:lnTo>
                  <a:pt x="8" y="44"/>
                </a:lnTo>
                <a:lnTo>
                  <a:pt x="8" y="32"/>
                </a:lnTo>
                <a:lnTo>
                  <a:pt x="4" y="24"/>
                </a:lnTo>
                <a:lnTo>
                  <a:pt x="4" y="16"/>
                </a:lnTo>
                <a:lnTo>
                  <a:pt x="4" y="16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97" name="Freeform 49">
            <a:extLst>
              <a:ext uri="{FF2B5EF4-FFF2-40B4-BE49-F238E27FC236}">
                <a16:creationId xmlns:a16="http://schemas.microsoft.com/office/drawing/2014/main" id="{358AFA4C-6208-47E5-A406-6F91EDE2027F}"/>
              </a:ext>
            </a:extLst>
          </p:cNvPr>
          <p:cNvSpPr>
            <a:spLocks/>
          </p:cNvSpPr>
          <p:nvPr/>
        </p:nvSpPr>
        <p:spPr bwMode="auto">
          <a:xfrm>
            <a:off x="10273408" y="588188"/>
            <a:ext cx="674396" cy="2584801"/>
          </a:xfrm>
          <a:custGeom>
            <a:avLst/>
            <a:gdLst>
              <a:gd name="T0" fmla="*/ 44 w 87"/>
              <a:gd name="T1" fmla="*/ 4 h 317"/>
              <a:gd name="T2" fmla="*/ 52 w 87"/>
              <a:gd name="T3" fmla="*/ 0 h 317"/>
              <a:gd name="T4" fmla="*/ 64 w 87"/>
              <a:gd name="T5" fmla="*/ 4 h 317"/>
              <a:gd name="T6" fmla="*/ 80 w 87"/>
              <a:gd name="T7" fmla="*/ 12 h 317"/>
              <a:gd name="T8" fmla="*/ 87 w 87"/>
              <a:gd name="T9" fmla="*/ 20 h 317"/>
              <a:gd name="T10" fmla="*/ 87 w 87"/>
              <a:gd name="T11" fmla="*/ 24 h 317"/>
              <a:gd name="T12" fmla="*/ 87 w 87"/>
              <a:gd name="T13" fmla="*/ 35 h 317"/>
              <a:gd name="T14" fmla="*/ 84 w 87"/>
              <a:gd name="T15" fmla="*/ 55 h 317"/>
              <a:gd name="T16" fmla="*/ 84 w 87"/>
              <a:gd name="T17" fmla="*/ 67 h 317"/>
              <a:gd name="T18" fmla="*/ 84 w 87"/>
              <a:gd name="T19" fmla="*/ 91 h 317"/>
              <a:gd name="T20" fmla="*/ 84 w 87"/>
              <a:gd name="T21" fmla="*/ 123 h 317"/>
              <a:gd name="T22" fmla="*/ 87 w 87"/>
              <a:gd name="T23" fmla="*/ 163 h 317"/>
              <a:gd name="T24" fmla="*/ 87 w 87"/>
              <a:gd name="T25" fmla="*/ 202 h 317"/>
              <a:gd name="T26" fmla="*/ 87 w 87"/>
              <a:gd name="T27" fmla="*/ 234 h 317"/>
              <a:gd name="T28" fmla="*/ 87 w 87"/>
              <a:gd name="T29" fmla="*/ 258 h 317"/>
              <a:gd name="T30" fmla="*/ 87 w 87"/>
              <a:gd name="T31" fmla="*/ 270 h 317"/>
              <a:gd name="T32" fmla="*/ 87 w 87"/>
              <a:gd name="T33" fmla="*/ 290 h 317"/>
              <a:gd name="T34" fmla="*/ 76 w 87"/>
              <a:gd name="T35" fmla="*/ 310 h 317"/>
              <a:gd name="T36" fmla="*/ 68 w 87"/>
              <a:gd name="T37" fmla="*/ 317 h 317"/>
              <a:gd name="T38" fmla="*/ 60 w 87"/>
              <a:gd name="T39" fmla="*/ 317 h 317"/>
              <a:gd name="T40" fmla="*/ 52 w 87"/>
              <a:gd name="T41" fmla="*/ 313 h 317"/>
              <a:gd name="T42" fmla="*/ 44 w 87"/>
              <a:gd name="T43" fmla="*/ 298 h 317"/>
              <a:gd name="T44" fmla="*/ 28 w 87"/>
              <a:gd name="T45" fmla="*/ 286 h 317"/>
              <a:gd name="T46" fmla="*/ 8 w 87"/>
              <a:gd name="T47" fmla="*/ 270 h 317"/>
              <a:gd name="T48" fmla="*/ 0 w 87"/>
              <a:gd name="T49" fmla="*/ 262 h 317"/>
              <a:gd name="T50" fmla="*/ 0 w 87"/>
              <a:gd name="T51" fmla="*/ 254 h 317"/>
              <a:gd name="T52" fmla="*/ 12 w 87"/>
              <a:gd name="T53" fmla="*/ 258 h 317"/>
              <a:gd name="T54" fmla="*/ 32 w 87"/>
              <a:gd name="T55" fmla="*/ 262 h 317"/>
              <a:gd name="T56" fmla="*/ 44 w 87"/>
              <a:gd name="T57" fmla="*/ 266 h 317"/>
              <a:gd name="T58" fmla="*/ 52 w 87"/>
              <a:gd name="T59" fmla="*/ 266 h 317"/>
              <a:gd name="T60" fmla="*/ 56 w 87"/>
              <a:gd name="T61" fmla="*/ 262 h 317"/>
              <a:gd name="T62" fmla="*/ 56 w 87"/>
              <a:gd name="T63" fmla="*/ 258 h 317"/>
              <a:gd name="T64" fmla="*/ 56 w 87"/>
              <a:gd name="T65" fmla="*/ 246 h 317"/>
              <a:gd name="T66" fmla="*/ 60 w 87"/>
              <a:gd name="T67" fmla="*/ 230 h 317"/>
              <a:gd name="T68" fmla="*/ 60 w 87"/>
              <a:gd name="T69" fmla="*/ 202 h 317"/>
              <a:gd name="T70" fmla="*/ 56 w 87"/>
              <a:gd name="T71" fmla="*/ 91 h 317"/>
              <a:gd name="T72" fmla="*/ 56 w 87"/>
              <a:gd name="T73" fmla="*/ 67 h 317"/>
              <a:gd name="T74" fmla="*/ 56 w 87"/>
              <a:gd name="T75" fmla="*/ 47 h 317"/>
              <a:gd name="T76" fmla="*/ 52 w 87"/>
              <a:gd name="T77" fmla="*/ 35 h 317"/>
              <a:gd name="T78" fmla="*/ 52 w 87"/>
              <a:gd name="T79" fmla="*/ 28 h 317"/>
              <a:gd name="T80" fmla="*/ 44 w 87"/>
              <a:gd name="T81" fmla="*/ 16 h 317"/>
              <a:gd name="T82" fmla="*/ 40 w 87"/>
              <a:gd name="T83" fmla="*/ 12 h 317"/>
              <a:gd name="T84" fmla="*/ 40 w 87"/>
              <a:gd name="T85" fmla="*/ 4 h 3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87" h="317">
                <a:moveTo>
                  <a:pt x="40" y="4"/>
                </a:moveTo>
                <a:lnTo>
                  <a:pt x="44" y="4"/>
                </a:lnTo>
                <a:lnTo>
                  <a:pt x="48" y="0"/>
                </a:lnTo>
                <a:lnTo>
                  <a:pt x="52" y="0"/>
                </a:lnTo>
                <a:lnTo>
                  <a:pt x="60" y="0"/>
                </a:lnTo>
                <a:lnTo>
                  <a:pt x="64" y="4"/>
                </a:lnTo>
                <a:lnTo>
                  <a:pt x="72" y="4"/>
                </a:lnTo>
                <a:lnTo>
                  <a:pt x="80" y="12"/>
                </a:lnTo>
                <a:lnTo>
                  <a:pt x="84" y="16"/>
                </a:lnTo>
                <a:lnTo>
                  <a:pt x="87" y="20"/>
                </a:lnTo>
                <a:lnTo>
                  <a:pt x="87" y="20"/>
                </a:lnTo>
                <a:lnTo>
                  <a:pt x="87" y="24"/>
                </a:lnTo>
                <a:lnTo>
                  <a:pt x="87" y="31"/>
                </a:lnTo>
                <a:lnTo>
                  <a:pt x="87" y="35"/>
                </a:lnTo>
                <a:lnTo>
                  <a:pt x="84" y="43"/>
                </a:lnTo>
                <a:lnTo>
                  <a:pt x="84" y="55"/>
                </a:lnTo>
                <a:lnTo>
                  <a:pt x="84" y="59"/>
                </a:lnTo>
                <a:lnTo>
                  <a:pt x="84" y="67"/>
                </a:lnTo>
                <a:lnTo>
                  <a:pt x="84" y="79"/>
                </a:lnTo>
                <a:lnTo>
                  <a:pt x="84" y="91"/>
                </a:lnTo>
                <a:lnTo>
                  <a:pt x="84" y="107"/>
                </a:lnTo>
                <a:lnTo>
                  <a:pt x="84" y="123"/>
                </a:lnTo>
                <a:lnTo>
                  <a:pt x="87" y="143"/>
                </a:lnTo>
                <a:lnTo>
                  <a:pt x="87" y="163"/>
                </a:lnTo>
                <a:lnTo>
                  <a:pt x="87" y="182"/>
                </a:lnTo>
                <a:lnTo>
                  <a:pt x="87" y="202"/>
                </a:lnTo>
                <a:lnTo>
                  <a:pt x="87" y="218"/>
                </a:lnTo>
                <a:lnTo>
                  <a:pt x="87" y="234"/>
                </a:lnTo>
                <a:lnTo>
                  <a:pt x="87" y="246"/>
                </a:lnTo>
                <a:lnTo>
                  <a:pt x="87" y="258"/>
                </a:lnTo>
                <a:lnTo>
                  <a:pt x="87" y="266"/>
                </a:lnTo>
                <a:lnTo>
                  <a:pt x="87" y="270"/>
                </a:lnTo>
                <a:lnTo>
                  <a:pt x="87" y="278"/>
                </a:lnTo>
                <a:lnTo>
                  <a:pt x="87" y="290"/>
                </a:lnTo>
                <a:lnTo>
                  <a:pt x="80" y="306"/>
                </a:lnTo>
                <a:lnTo>
                  <a:pt x="76" y="310"/>
                </a:lnTo>
                <a:lnTo>
                  <a:pt x="72" y="317"/>
                </a:lnTo>
                <a:lnTo>
                  <a:pt x="68" y="317"/>
                </a:lnTo>
                <a:lnTo>
                  <a:pt x="64" y="317"/>
                </a:lnTo>
                <a:lnTo>
                  <a:pt x="60" y="317"/>
                </a:lnTo>
                <a:lnTo>
                  <a:pt x="56" y="317"/>
                </a:lnTo>
                <a:lnTo>
                  <a:pt x="52" y="313"/>
                </a:lnTo>
                <a:lnTo>
                  <a:pt x="48" y="306"/>
                </a:lnTo>
                <a:lnTo>
                  <a:pt x="44" y="298"/>
                </a:lnTo>
                <a:lnTo>
                  <a:pt x="36" y="294"/>
                </a:lnTo>
                <a:lnTo>
                  <a:pt x="28" y="286"/>
                </a:lnTo>
                <a:lnTo>
                  <a:pt x="20" y="278"/>
                </a:lnTo>
                <a:lnTo>
                  <a:pt x="8" y="270"/>
                </a:lnTo>
                <a:lnTo>
                  <a:pt x="4" y="266"/>
                </a:lnTo>
                <a:lnTo>
                  <a:pt x="0" y="262"/>
                </a:lnTo>
                <a:lnTo>
                  <a:pt x="0" y="258"/>
                </a:lnTo>
                <a:lnTo>
                  <a:pt x="0" y="254"/>
                </a:lnTo>
                <a:lnTo>
                  <a:pt x="4" y="254"/>
                </a:lnTo>
                <a:lnTo>
                  <a:pt x="12" y="258"/>
                </a:lnTo>
                <a:lnTo>
                  <a:pt x="20" y="258"/>
                </a:lnTo>
                <a:lnTo>
                  <a:pt x="32" y="262"/>
                </a:lnTo>
                <a:lnTo>
                  <a:pt x="36" y="262"/>
                </a:lnTo>
                <a:lnTo>
                  <a:pt x="44" y="266"/>
                </a:lnTo>
                <a:lnTo>
                  <a:pt x="48" y="266"/>
                </a:lnTo>
                <a:lnTo>
                  <a:pt x="52" y="266"/>
                </a:lnTo>
                <a:lnTo>
                  <a:pt x="52" y="266"/>
                </a:lnTo>
                <a:lnTo>
                  <a:pt x="56" y="262"/>
                </a:lnTo>
                <a:lnTo>
                  <a:pt x="56" y="262"/>
                </a:lnTo>
                <a:lnTo>
                  <a:pt x="56" y="258"/>
                </a:lnTo>
                <a:lnTo>
                  <a:pt x="56" y="254"/>
                </a:lnTo>
                <a:lnTo>
                  <a:pt x="56" y="246"/>
                </a:lnTo>
                <a:lnTo>
                  <a:pt x="60" y="238"/>
                </a:lnTo>
                <a:lnTo>
                  <a:pt x="60" y="230"/>
                </a:lnTo>
                <a:lnTo>
                  <a:pt x="60" y="218"/>
                </a:lnTo>
                <a:lnTo>
                  <a:pt x="60" y="202"/>
                </a:lnTo>
                <a:lnTo>
                  <a:pt x="56" y="147"/>
                </a:lnTo>
                <a:lnTo>
                  <a:pt x="56" y="91"/>
                </a:lnTo>
                <a:lnTo>
                  <a:pt x="56" y="79"/>
                </a:lnTo>
                <a:lnTo>
                  <a:pt x="56" y="67"/>
                </a:lnTo>
                <a:lnTo>
                  <a:pt x="56" y="55"/>
                </a:lnTo>
                <a:lnTo>
                  <a:pt x="56" y="47"/>
                </a:lnTo>
                <a:lnTo>
                  <a:pt x="52" y="39"/>
                </a:lnTo>
                <a:lnTo>
                  <a:pt x="52" y="35"/>
                </a:lnTo>
                <a:lnTo>
                  <a:pt x="52" y="31"/>
                </a:lnTo>
                <a:lnTo>
                  <a:pt x="52" y="28"/>
                </a:lnTo>
                <a:lnTo>
                  <a:pt x="48" y="20"/>
                </a:lnTo>
                <a:lnTo>
                  <a:pt x="44" y="16"/>
                </a:lnTo>
                <a:lnTo>
                  <a:pt x="44" y="12"/>
                </a:lnTo>
                <a:lnTo>
                  <a:pt x="40" y="12"/>
                </a:lnTo>
                <a:lnTo>
                  <a:pt x="40" y="8"/>
                </a:lnTo>
                <a:lnTo>
                  <a:pt x="40" y="4"/>
                </a:lnTo>
                <a:lnTo>
                  <a:pt x="40" y="4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98" name="Freeform 50">
            <a:extLst>
              <a:ext uri="{FF2B5EF4-FFF2-40B4-BE49-F238E27FC236}">
                <a16:creationId xmlns:a16="http://schemas.microsoft.com/office/drawing/2014/main" id="{D29E6450-E56B-4776-AA53-CB58485D9AEF}"/>
              </a:ext>
            </a:extLst>
          </p:cNvPr>
          <p:cNvSpPr>
            <a:spLocks/>
          </p:cNvSpPr>
          <p:nvPr/>
        </p:nvSpPr>
        <p:spPr bwMode="auto">
          <a:xfrm>
            <a:off x="8521536" y="1721589"/>
            <a:ext cx="1348786" cy="1263863"/>
          </a:xfrm>
          <a:custGeom>
            <a:avLst/>
            <a:gdLst>
              <a:gd name="T0" fmla="*/ 23 w 174"/>
              <a:gd name="T1" fmla="*/ 43 h 155"/>
              <a:gd name="T2" fmla="*/ 12 w 174"/>
              <a:gd name="T3" fmla="*/ 39 h 155"/>
              <a:gd name="T4" fmla="*/ 4 w 174"/>
              <a:gd name="T5" fmla="*/ 31 h 155"/>
              <a:gd name="T6" fmla="*/ 23 w 174"/>
              <a:gd name="T7" fmla="*/ 24 h 155"/>
              <a:gd name="T8" fmla="*/ 67 w 174"/>
              <a:gd name="T9" fmla="*/ 16 h 155"/>
              <a:gd name="T10" fmla="*/ 95 w 174"/>
              <a:gd name="T11" fmla="*/ 12 h 155"/>
              <a:gd name="T12" fmla="*/ 107 w 174"/>
              <a:gd name="T13" fmla="*/ 8 h 155"/>
              <a:gd name="T14" fmla="*/ 119 w 174"/>
              <a:gd name="T15" fmla="*/ 4 h 155"/>
              <a:gd name="T16" fmla="*/ 127 w 174"/>
              <a:gd name="T17" fmla="*/ 4 h 155"/>
              <a:gd name="T18" fmla="*/ 131 w 174"/>
              <a:gd name="T19" fmla="*/ 0 h 155"/>
              <a:gd name="T20" fmla="*/ 143 w 174"/>
              <a:gd name="T21" fmla="*/ 0 h 155"/>
              <a:gd name="T22" fmla="*/ 155 w 174"/>
              <a:gd name="T23" fmla="*/ 4 h 155"/>
              <a:gd name="T24" fmla="*/ 167 w 174"/>
              <a:gd name="T25" fmla="*/ 12 h 155"/>
              <a:gd name="T26" fmla="*/ 174 w 174"/>
              <a:gd name="T27" fmla="*/ 20 h 155"/>
              <a:gd name="T28" fmla="*/ 170 w 174"/>
              <a:gd name="T29" fmla="*/ 28 h 155"/>
              <a:gd name="T30" fmla="*/ 167 w 174"/>
              <a:gd name="T31" fmla="*/ 43 h 155"/>
              <a:gd name="T32" fmla="*/ 159 w 174"/>
              <a:gd name="T33" fmla="*/ 79 h 155"/>
              <a:gd name="T34" fmla="*/ 151 w 174"/>
              <a:gd name="T35" fmla="*/ 115 h 155"/>
              <a:gd name="T36" fmla="*/ 139 w 174"/>
              <a:gd name="T37" fmla="*/ 135 h 155"/>
              <a:gd name="T38" fmla="*/ 131 w 174"/>
              <a:gd name="T39" fmla="*/ 147 h 155"/>
              <a:gd name="T40" fmla="*/ 119 w 174"/>
              <a:gd name="T41" fmla="*/ 151 h 155"/>
              <a:gd name="T42" fmla="*/ 111 w 174"/>
              <a:gd name="T43" fmla="*/ 151 h 155"/>
              <a:gd name="T44" fmla="*/ 107 w 174"/>
              <a:gd name="T45" fmla="*/ 147 h 155"/>
              <a:gd name="T46" fmla="*/ 103 w 174"/>
              <a:gd name="T47" fmla="*/ 135 h 155"/>
              <a:gd name="T48" fmla="*/ 95 w 174"/>
              <a:gd name="T49" fmla="*/ 123 h 155"/>
              <a:gd name="T50" fmla="*/ 79 w 174"/>
              <a:gd name="T51" fmla="*/ 111 h 155"/>
              <a:gd name="T52" fmla="*/ 75 w 174"/>
              <a:gd name="T53" fmla="*/ 103 h 155"/>
              <a:gd name="T54" fmla="*/ 79 w 174"/>
              <a:gd name="T55" fmla="*/ 99 h 155"/>
              <a:gd name="T56" fmla="*/ 87 w 174"/>
              <a:gd name="T57" fmla="*/ 99 h 155"/>
              <a:gd name="T58" fmla="*/ 107 w 174"/>
              <a:gd name="T59" fmla="*/ 103 h 155"/>
              <a:gd name="T60" fmla="*/ 115 w 174"/>
              <a:gd name="T61" fmla="*/ 107 h 155"/>
              <a:gd name="T62" fmla="*/ 119 w 174"/>
              <a:gd name="T63" fmla="*/ 103 h 155"/>
              <a:gd name="T64" fmla="*/ 123 w 174"/>
              <a:gd name="T65" fmla="*/ 91 h 155"/>
              <a:gd name="T66" fmla="*/ 131 w 174"/>
              <a:gd name="T67" fmla="*/ 67 h 155"/>
              <a:gd name="T68" fmla="*/ 131 w 174"/>
              <a:gd name="T69" fmla="*/ 47 h 155"/>
              <a:gd name="T70" fmla="*/ 131 w 174"/>
              <a:gd name="T71" fmla="*/ 35 h 155"/>
              <a:gd name="T72" fmla="*/ 131 w 174"/>
              <a:gd name="T73" fmla="*/ 28 h 155"/>
              <a:gd name="T74" fmla="*/ 127 w 174"/>
              <a:gd name="T75" fmla="*/ 28 h 155"/>
              <a:gd name="T76" fmla="*/ 115 w 174"/>
              <a:gd name="T77" fmla="*/ 28 h 155"/>
              <a:gd name="T78" fmla="*/ 91 w 174"/>
              <a:gd name="T79" fmla="*/ 31 h 155"/>
              <a:gd name="T80" fmla="*/ 59 w 174"/>
              <a:gd name="T81" fmla="*/ 39 h 155"/>
              <a:gd name="T82" fmla="*/ 35 w 174"/>
              <a:gd name="T83" fmla="*/ 43 h 155"/>
              <a:gd name="T84" fmla="*/ 31 w 174"/>
              <a:gd name="T85" fmla="*/ 43 h 1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174" h="155">
                <a:moveTo>
                  <a:pt x="31" y="43"/>
                </a:moveTo>
                <a:lnTo>
                  <a:pt x="23" y="43"/>
                </a:lnTo>
                <a:lnTo>
                  <a:pt x="16" y="39"/>
                </a:lnTo>
                <a:lnTo>
                  <a:pt x="12" y="39"/>
                </a:lnTo>
                <a:lnTo>
                  <a:pt x="8" y="35"/>
                </a:lnTo>
                <a:lnTo>
                  <a:pt x="4" y="31"/>
                </a:lnTo>
                <a:lnTo>
                  <a:pt x="0" y="28"/>
                </a:lnTo>
                <a:lnTo>
                  <a:pt x="23" y="24"/>
                </a:lnTo>
                <a:lnTo>
                  <a:pt x="47" y="20"/>
                </a:lnTo>
                <a:lnTo>
                  <a:pt x="67" y="16"/>
                </a:lnTo>
                <a:lnTo>
                  <a:pt x="87" y="12"/>
                </a:lnTo>
                <a:lnTo>
                  <a:pt x="95" y="12"/>
                </a:lnTo>
                <a:lnTo>
                  <a:pt x="103" y="8"/>
                </a:lnTo>
                <a:lnTo>
                  <a:pt x="107" y="8"/>
                </a:lnTo>
                <a:lnTo>
                  <a:pt x="115" y="8"/>
                </a:lnTo>
                <a:lnTo>
                  <a:pt x="119" y="4"/>
                </a:lnTo>
                <a:lnTo>
                  <a:pt x="123" y="4"/>
                </a:lnTo>
                <a:lnTo>
                  <a:pt x="127" y="4"/>
                </a:lnTo>
                <a:lnTo>
                  <a:pt x="127" y="4"/>
                </a:lnTo>
                <a:lnTo>
                  <a:pt x="131" y="0"/>
                </a:lnTo>
                <a:lnTo>
                  <a:pt x="139" y="0"/>
                </a:lnTo>
                <a:lnTo>
                  <a:pt x="143" y="0"/>
                </a:lnTo>
                <a:lnTo>
                  <a:pt x="147" y="0"/>
                </a:lnTo>
                <a:lnTo>
                  <a:pt x="155" y="4"/>
                </a:lnTo>
                <a:lnTo>
                  <a:pt x="163" y="8"/>
                </a:lnTo>
                <a:lnTo>
                  <a:pt x="167" y="12"/>
                </a:lnTo>
                <a:lnTo>
                  <a:pt x="170" y="16"/>
                </a:lnTo>
                <a:lnTo>
                  <a:pt x="174" y="20"/>
                </a:lnTo>
                <a:lnTo>
                  <a:pt x="170" y="24"/>
                </a:lnTo>
                <a:lnTo>
                  <a:pt x="170" y="28"/>
                </a:lnTo>
                <a:lnTo>
                  <a:pt x="167" y="35"/>
                </a:lnTo>
                <a:lnTo>
                  <a:pt x="167" y="43"/>
                </a:lnTo>
                <a:lnTo>
                  <a:pt x="163" y="55"/>
                </a:lnTo>
                <a:lnTo>
                  <a:pt x="159" y="79"/>
                </a:lnTo>
                <a:lnTo>
                  <a:pt x="155" y="103"/>
                </a:lnTo>
                <a:lnTo>
                  <a:pt x="151" y="115"/>
                </a:lnTo>
                <a:lnTo>
                  <a:pt x="147" y="127"/>
                </a:lnTo>
                <a:lnTo>
                  <a:pt x="139" y="135"/>
                </a:lnTo>
                <a:lnTo>
                  <a:pt x="135" y="143"/>
                </a:lnTo>
                <a:lnTo>
                  <a:pt x="131" y="147"/>
                </a:lnTo>
                <a:lnTo>
                  <a:pt x="123" y="151"/>
                </a:lnTo>
                <a:lnTo>
                  <a:pt x="119" y="151"/>
                </a:lnTo>
                <a:lnTo>
                  <a:pt x="115" y="155"/>
                </a:lnTo>
                <a:lnTo>
                  <a:pt x="111" y="151"/>
                </a:lnTo>
                <a:lnTo>
                  <a:pt x="111" y="151"/>
                </a:lnTo>
                <a:lnTo>
                  <a:pt x="107" y="147"/>
                </a:lnTo>
                <a:lnTo>
                  <a:pt x="107" y="143"/>
                </a:lnTo>
                <a:lnTo>
                  <a:pt x="103" y="135"/>
                </a:lnTo>
                <a:lnTo>
                  <a:pt x="99" y="131"/>
                </a:lnTo>
                <a:lnTo>
                  <a:pt x="95" y="123"/>
                </a:lnTo>
                <a:lnTo>
                  <a:pt x="87" y="119"/>
                </a:lnTo>
                <a:lnTo>
                  <a:pt x="79" y="111"/>
                </a:lnTo>
                <a:lnTo>
                  <a:pt x="75" y="107"/>
                </a:lnTo>
                <a:lnTo>
                  <a:pt x="75" y="103"/>
                </a:lnTo>
                <a:lnTo>
                  <a:pt x="75" y="99"/>
                </a:lnTo>
                <a:lnTo>
                  <a:pt x="79" y="99"/>
                </a:lnTo>
                <a:lnTo>
                  <a:pt x="83" y="99"/>
                </a:lnTo>
                <a:lnTo>
                  <a:pt x="87" y="99"/>
                </a:lnTo>
                <a:lnTo>
                  <a:pt x="95" y="99"/>
                </a:lnTo>
                <a:lnTo>
                  <a:pt x="107" y="103"/>
                </a:lnTo>
                <a:lnTo>
                  <a:pt x="111" y="107"/>
                </a:lnTo>
                <a:lnTo>
                  <a:pt x="115" y="107"/>
                </a:lnTo>
                <a:lnTo>
                  <a:pt x="119" y="103"/>
                </a:lnTo>
                <a:lnTo>
                  <a:pt x="119" y="103"/>
                </a:lnTo>
                <a:lnTo>
                  <a:pt x="123" y="99"/>
                </a:lnTo>
                <a:lnTo>
                  <a:pt x="123" y="91"/>
                </a:lnTo>
                <a:lnTo>
                  <a:pt x="127" y="79"/>
                </a:lnTo>
                <a:lnTo>
                  <a:pt x="131" y="67"/>
                </a:lnTo>
                <a:lnTo>
                  <a:pt x="131" y="59"/>
                </a:lnTo>
                <a:lnTo>
                  <a:pt x="131" y="47"/>
                </a:lnTo>
                <a:lnTo>
                  <a:pt x="131" y="39"/>
                </a:lnTo>
                <a:lnTo>
                  <a:pt x="131" y="35"/>
                </a:lnTo>
                <a:lnTo>
                  <a:pt x="131" y="31"/>
                </a:lnTo>
                <a:lnTo>
                  <a:pt x="131" y="28"/>
                </a:lnTo>
                <a:lnTo>
                  <a:pt x="131" y="28"/>
                </a:lnTo>
                <a:lnTo>
                  <a:pt x="127" y="28"/>
                </a:lnTo>
                <a:lnTo>
                  <a:pt x="123" y="28"/>
                </a:lnTo>
                <a:lnTo>
                  <a:pt x="115" y="28"/>
                </a:lnTo>
                <a:lnTo>
                  <a:pt x="107" y="28"/>
                </a:lnTo>
                <a:lnTo>
                  <a:pt x="91" y="31"/>
                </a:lnTo>
                <a:lnTo>
                  <a:pt x="75" y="35"/>
                </a:lnTo>
                <a:lnTo>
                  <a:pt x="59" y="39"/>
                </a:lnTo>
                <a:lnTo>
                  <a:pt x="43" y="43"/>
                </a:lnTo>
                <a:lnTo>
                  <a:pt x="35" y="43"/>
                </a:lnTo>
                <a:lnTo>
                  <a:pt x="31" y="43"/>
                </a:lnTo>
                <a:lnTo>
                  <a:pt x="31" y="43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99" name="Freeform 51">
            <a:extLst>
              <a:ext uri="{FF2B5EF4-FFF2-40B4-BE49-F238E27FC236}">
                <a16:creationId xmlns:a16="http://schemas.microsoft.com/office/drawing/2014/main" id="{2C4BDB14-5EA5-4A5F-BDEA-DA36A5C6E943}"/>
              </a:ext>
            </a:extLst>
          </p:cNvPr>
          <p:cNvSpPr>
            <a:spLocks/>
          </p:cNvSpPr>
          <p:nvPr/>
        </p:nvSpPr>
        <p:spPr bwMode="auto">
          <a:xfrm>
            <a:off x="8366504" y="1428046"/>
            <a:ext cx="1015468" cy="1524789"/>
          </a:xfrm>
          <a:custGeom>
            <a:avLst/>
            <a:gdLst>
              <a:gd name="T0" fmla="*/ 28 w 131"/>
              <a:gd name="T1" fmla="*/ 179 h 187"/>
              <a:gd name="T2" fmla="*/ 16 w 131"/>
              <a:gd name="T3" fmla="*/ 183 h 187"/>
              <a:gd name="T4" fmla="*/ 8 w 131"/>
              <a:gd name="T5" fmla="*/ 187 h 187"/>
              <a:gd name="T6" fmla="*/ 0 w 131"/>
              <a:gd name="T7" fmla="*/ 187 h 187"/>
              <a:gd name="T8" fmla="*/ 0 w 131"/>
              <a:gd name="T9" fmla="*/ 187 h 187"/>
              <a:gd name="T10" fmla="*/ 0 w 131"/>
              <a:gd name="T11" fmla="*/ 183 h 187"/>
              <a:gd name="T12" fmla="*/ 0 w 131"/>
              <a:gd name="T13" fmla="*/ 183 h 187"/>
              <a:gd name="T14" fmla="*/ 4 w 131"/>
              <a:gd name="T15" fmla="*/ 179 h 187"/>
              <a:gd name="T16" fmla="*/ 8 w 131"/>
              <a:gd name="T17" fmla="*/ 175 h 187"/>
              <a:gd name="T18" fmla="*/ 12 w 131"/>
              <a:gd name="T19" fmla="*/ 171 h 187"/>
              <a:gd name="T20" fmla="*/ 16 w 131"/>
              <a:gd name="T21" fmla="*/ 163 h 187"/>
              <a:gd name="T22" fmla="*/ 24 w 131"/>
              <a:gd name="T23" fmla="*/ 155 h 187"/>
              <a:gd name="T24" fmla="*/ 32 w 131"/>
              <a:gd name="T25" fmla="*/ 147 h 187"/>
              <a:gd name="T26" fmla="*/ 51 w 131"/>
              <a:gd name="T27" fmla="*/ 131 h 187"/>
              <a:gd name="T28" fmla="*/ 63 w 131"/>
              <a:gd name="T29" fmla="*/ 111 h 187"/>
              <a:gd name="T30" fmla="*/ 75 w 131"/>
              <a:gd name="T31" fmla="*/ 95 h 187"/>
              <a:gd name="T32" fmla="*/ 83 w 131"/>
              <a:gd name="T33" fmla="*/ 75 h 187"/>
              <a:gd name="T34" fmla="*/ 87 w 131"/>
              <a:gd name="T35" fmla="*/ 60 h 187"/>
              <a:gd name="T36" fmla="*/ 91 w 131"/>
              <a:gd name="T37" fmla="*/ 40 h 187"/>
              <a:gd name="T38" fmla="*/ 95 w 131"/>
              <a:gd name="T39" fmla="*/ 20 h 187"/>
              <a:gd name="T40" fmla="*/ 95 w 131"/>
              <a:gd name="T41" fmla="*/ 0 h 187"/>
              <a:gd name="T42" fmla="*/ 107 w 131"/>
              <a:gd name="T43" fmla="*/ 4 h 187"/>
              <a:gd name="T44" fmla="*/ 115 w 131"/>
              <a:gd name="T45" fmla="*/ 8 h 187"/>
              <a:gd name="T46" fmla="*/ 123 w 131"/>
              <a:gd name="T47" fmla="*/ 12 h 187"/>
              <a:gd name="T48" fmla="*/ 127 w 131"/>
              <a:gd name="T49" fmla="*/ 16 h 187"/>
              <a:gd name="T50" fmla="*/ 131 w 131"/>
              <a:gd name="T51" fmla="*/ 20 h 187"/>
              <a:gd name="T52" fmla="*/ 131 w 131"/>
              <a:gd name="T53" fmla="*/ 28 h 187"/>
              <a:gd name="T54" fmla="*/ 131 w 131"/>
              <a:gd name="T55" fmla="*/ 36 h 187"/>
              <a:gd name="T56" fmla="*/ 127 w 131"/>
              <a:gd name="T57" fmla="*/ 44 h 187"/>
              <a:gd name="T58" fmla="*/ 127 w 131"/>
              <a:gd name="T59" fmla="*/ 52 h 187"/>
              <a:gd name="T60" fmla="*/ 123 w 131"/>
              <a:gd name="T61" fmla="*/ 60 h 187"/>
              <a:gd name="T62" fmla="*/ 119 w 131"/>
              <a:gd name="T63" fmla="*/ 71 h 187"/>
              <a:gd name="T64" fmla="*/ 111 w 131"/>
              <a:gd name="T65" fmla="*/ 87 h 187"/>
              <a:gd name="T66" fmla="*/ 103 w 131"/>
              <a:gd name="T67" fmla="*/ 103 h 187"/>
              <a:gd name="T68" fmla="*/ 95 w 131"/>
              <a:gd name="T69" fmla="*/ 115 h 187"/>
              <a:gd name="T70" fmla="*/ 87 w 131"/>
              <a:gd name="T71" fmla="*/ 127 h 187"/>
              <a:gd name="T72" fmla="*/ 75 w 131"/>
              <a:gd name="T73" fmla="*/ 139 h 187"/>
              <a:gd name="T74" fmla="*/ 63 w 131"/>
              <a:gd name="T75" fmla="*/ 151 h 187"/>
              <a:gd name="T76" fmla="*/ 51 w 131"/>
              <a:gd name="T77" fmla="*/ 163 h 187"/>
              <a:gd name="T78" fmla="*/ 40 w 131"/>
              <a:gd name="T79" fmla="*/ 171 h 187"/>
              <a:gd name="T80" fmla="*/ 28 w 131"/>
              <a:gd name="T81" fmla="*/ 179 h 187"/>
              <a:gd name="T82" fmla="*/ 28 w 131"/>
              <a:gd name="T83" fmla="*/ 179 h 1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31" h="187">
                <a:moveTo>
                  <a:pt x="28" y="179"/>
                </a:moveTo>
                <a:lnTo>
                  <a:pt x="16" y="183"/>
                </a:lnTo>
                <a:lnTo>
                  <a:pt x="8" y="187"/>
                </a:lnTo>
                <a:lnTo>
                  <a:pt x="0" y="187"/>
                </a:lnTo>
                <a:lnTo>
                  <a:pt x="0" y="187"/>
                </a:lnTo>
                <a:lnTo>
                  <a:pt x="0" y="183"/>
                </a:lnTo>
                <a:lnTo>
                  <a:pt x="0" y="183"/>
                </a:lnTo>
                <a:lnTo>
                  <a:pt x="4" y="179"/>
                </a:lnTo>
                <a:lnTo>
                  <a:pt x="8" y="175"/>
                </a:lnTo>
                <a:lnTo>
                  <a:pt x="12" y="171"/>
                </a:lnTo>
                <a:lnTo>
                  <a:pt x="16" y="163"/>
                </a:lnTo>
                <a:lnTo>
                  <a:pt x="24" y="155"/>
                </a:lnTo>
                <a:lnTo>
                  <a:pt x="32" y="147"/>
                </a:lnTo>
                <a:lnTo>
                  <a:pt x="51" y="131"/>
                </a:lnTo>
                <a:lnTo>
                  <a:pt x="63" y="111"/>
                </a:lnTo>
                <a:lnTo>
                  <a:pt x="75" y="95"/>
                </a:lnTo>
                <a:lnTo>
                  <a:pt x="83" y="75"/>
                </a:lnTo>
                <a:lnTo>
                  <a:pt x="87" y="60"/>
                </a:lnTo>
                <a:lnTo>
                  <a:pt x="91" y="40"/>
                </a:lnTo>
                <a:lnTo>
                  <a:pt x="95" y="20"/>
                </a:lnTo>
                <a:lnTo>
                  <a:pt x="95" y="0"/>
                </a:lnTo>
                <a:lnTo>
                  <a:pt x="107" y="4"/>
                </a:lnTo>
                <a:lnTo>
                  <a:pt x="115" y="8"/>
                </a:lnTo>
                <a:lnTo>
                  <a:pt x="123" y="12"/>
                </a:lnTo>
                <a:lnTo>
                  <a:pt x="127" y="16"/>
                </a:lnTo>
                <a:lnTo>
                  <a:pt x="131" y="20"/>
                </a:lnTo>
                <a:lnTo>
                  <a:pt x="131" y="28"/>
                </a:lnTo>
                <a:lnTo>
                  <a:pt x="131" y="36"/>
                </a:lnTo>
                <a:lnTo>
                  <a:pt x="127" y="44"/>
                </a:lnTo>
                <a:lnTo>
                  <a:pt x="127" y="52"/>
                </a:lnTo>
                <a:lnTo>
                  <a:pt x="123" y="60"/>
                </a:lnTo>
                <a:lnTo>
                  <a:pt x="119" y="71"/>
                </a:lnTo>
                <a:lnTo>
                  <a:pt x="111" y="87"/>
                </a:lnTo>
                <a:lnTo>
                  <a:pt x="103" y="103"/>
                </a:lnTo>
                <a:lnTo>
                  <a:pt x="95" y="115"/>
                </a:lnTo>
                <a:lnTo>
                  <a:pt x="87" y="127"/>
                </a:lnTo>
                <a:lnTo>
                  <a:pt x="75" y="139"/>
                </a:lnTo>
                <a:lnTo>
                  <a:pt x="63" y="151"/>
                </a:lnTo>
                <a:lnTo>
                  <a:pt x="51" y="163"/>
                </a:lnTo>
                <a:lnTo>
                  <a:pt x="40" y="171"/>
                </a:lnTo>
                <a:lnTo>
                  <a:pt x="28" y="179"/>
                </a:lnTo>
                <a:lnTo>
                  <a:pt x="28" y="179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00" name="Freeform 52">
            <a:extLst>
              <a:ext uri="{FF2B5EF4-FFF2-40B4-BE49-F238E27FC236}">
                <a16:creationId xmlns:a16="http://schemas.microsoft.com/office/drawing/2014/main" id="{0041F0AD-272A-4B1A-8413-70438877798C}"/>
              </a:ext>
            </a:extLst>
          </p:cNvPr>
          <p:cNvSpPr>
            <a:spLocks/>
          </p:cNvSpPr>
          <p:nvPr/>
        </p:nvSpPr>
        <p:spPr bwMode="auto">
          <a:xfrm>
            <a:off x="8730828" y="971427"/>
            <a:ext cx="372079" cy="652315"/>
          </a:xfrm>
          <a:custGeom>
            <a:avLst/>
            <a:gdLst>
              <a:gd name="T0" fmla="*/ 0 w 48"/>
              <a:gd name="T1" fmla="*/ 4 h 80"/>
              <a:gd name="T2" fmla="*/ 4 w 48"/>
              <a:gd name="T3" fmla="*/ 0 h 80"/>
              <a:gd name="T4" fmla="*/ 12 w 48"/>
              <a:gd name="T5" fmla="*/ 0 h 80"/>
              <a:gd name="T6" fmla="*/ 24 w 48"/>
              <a:gd name="T7" fmla="*/ 0 h 80"/>
              <a:gd name="T8" fmla="*/ 40 w 48"/>
              <a:gd name="T9" fmla="*/ 0 h 80"/>
              <a:gd name="T10" fmla="*/ 44 w 48"/>
              <a:gd name="T11" fmla="*/ 16 h 80"/>
              <a:gd name="T12" fmla="*/ 44 w 48"/>
              <a:gd name="T13" fmla="*/ 28 h 80"/>
              <a:gd name="T14" fmla="*/ 44 w 48"/>
              <a:gd name="T15" fmla="*/ 40 h 80"/>
              <a:gd name="T16" fmla="*/ 44 w 48"/>
              <a:gd name="T17" fmla="*/ 48 h 80"/>
              <a:gd name="T18" fmla="*/ 44 w 48"/>
              <a:gd name="T19" fmla="*/ 56 h 80"/>
              <a:gd name="T20" fmla="*/ 48 w 48"/>
              <a:gd name="T21" fmla="*/ 64 h 80"/>
              <a:gd name="T22" fmla="*/ 48 w 48"/>
              <a:gd name="T23" fmla="*/ 68 h 80"/>
              <a:gd name="T24" fmla="*/ 48 w 48"/>
              <a:gd name="T25" fmla="*/ 72 h 80"/>
              <a:gd name="T26" fmla="*/ 44 w 48"/>
              <a:gd name="T27" fmla="*/ 76 h 80"/>
              <a:gd name="T28" fmla="*/ 44 w 48"/>
              <a:gd name="T29" fmla="*/ 80 h 80"/>
              <a:gd name="T30" fmla="*/ 40 w 48"/>
              <a:gd name="T31" fmla="*/ 80 h 80"/>
              <a:gd name="T32" fmla="*/ 36 w 48"/>
              <a:gd name="T33" fmla="*/ 80 h 80"/>
              <a:gd name="T34" fmla="*/ 32 w 48"/>
              <a:gd name="T35" fmla="*/ 80 h 80"/>
              <a:gd name="T36" fmla="*/ 28 w 48"/>
              <a:gd name="T37" fmla="*/ 76 h 80"/>
              <a:gd name="T38" fmla="*/ 24 w 48"/>
              <a:gd name="T39" fmla="*/ 72 h 80"/>
              <a:gd name="T40" fmla="*/ 20 w 48"/>
              <a:gd name="T41" fmla="*/ 64 h 80"/>
              <a:gd name="T42" fmla="*/ 16 w 48"/>
              <a:gd name="T43" fmla="*/ 56 h 80"/>
              <a:gd name="T44" fmla="*/ 16 w 48"/>
              <a:gd name="T45" fmla="*/ 48 h 80"/>
              <a:gd name="T46" fmla="*/ 16 w 48"/>
              <a:gd name="T47" fmla="*/ 32 h 80"/>
              <a:gd name="T48" fmla="*/ 12 w 48"/>
              <a:gd name="T49" fmla="*/ 24 h 80"/>
              <a:gd name="T50" fmla="*/ 8 w 48"/>
              <a:gd name="T51" fmla="*/ 20 h 80"/>
              <a:gd name="T52" fmla="*/ 4 w 48"/>
              <a:gd name="T53" fmla="*/ 16 h 80"/>
              <a:gd name="T54" fmla="*/ 4 w 48"/>
              <a:gd name="T55" fmla="*/ 12 h 80"/>
              <a:gd name="T56" fmla="*/ 0 w 48"/>
              <a:gd name="T57" fmla="*/ 12 h 80"/>
              <a:gd name="T58" fmla="*/ 0 w 48"/>
              <a:gd name="T59" fmla="*/ 8 h 80"/>
              <a:gd name="T60" fmla="*/ 0 w 48"/>
              <a:gd name="T61" fmla="*/ 4 h 80"/>
              <a:gd name="T62" fmla="*/ 0 w 48"/>
              <a:gd name="T63" fmla="*/ 4 h 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48" h="80">
                <a:moveTo>
                  <a:pt x="0" y="4"/>
                </a:moveTo>
                <a:lnTo>
                  <a:pt x="4" y="0"/>
                </a:lnTo>
                <a:lnTo>
                  <a:pt x="12" y="0"/>
                </a:lnTo>
                <a:lnTo>
                  <a:pt x="24" y="0"/>
                </a:lnTo>
                <a:lnTo>
                  <a:pt x="40" y="0"/>
                </a:lnTo>
                <a:lnTo>
                  <a:pt x="44" y="16"/>
                </a:lnTo>
                <a:lnTo>
                  <a:pt x="44" y="28"/>
                </a:lnTo>
                <a:lnTo>
                  <a:pt x="44" y="40"/>
                </a:lnTo>
                <a:lnTo>
                  <a:pt x="44" y="48"/>
                </a:lnTo>
                <a:lnTo>
                  <a:pt x="44" y="56"/>
                </a:lnTo>
                <a:lnTo>
                  <a:pt x="48" y="64"/>
                </a:lnTo>
                <a:lnTo>
                  <a:pt x="48" y="68"/>
                </a:lnTo>
                <a:lnTo>
                  <a:pt x="48" y="72"/>
                </a:lnTo>
                <a:lnTo>
                  <a:pt x="44" y="76"/>
                </a:lnTo>
                <a:lnTo>
                  <a:pt x="44" y="80"/>
                </a:lnTo>
                <a:lnTo>
                  <a:pt x="40" y="80"/>
                </a:lnTo>
                <a:lnTo>
                  <a:pt x="36" y="80"/>
                </a:lnTo>
                <a:lnTo>
                  <a:pt x="32" y="80"/>
                </a:lnTo>
                <a:lnTo>
                  <a:pt x="28" y="76"/>
                </a:lnTo>
                <a:lnTo>
                  <a:pt x="24" y="72"/>
                </a:lnTo>
                <a:lnTo>
                  <a:pt x="20" y="64"/>
                </a:lnTo>
                <a:lnTo>
                  <a:pt x="16" y="56"/>
                </a:lnTo>
                <a:lnTo>
                  <a:pt x="16" y="48"/>
                </a:lnTo>
                <a:lnTo>
                  <a:pt x="16" y="32"/>
                </a:lnTo>
                <a:lnTo>
                  <a:pt x="12" y="24"/>
                </a:lnTo>
                <a:lnTo>
                  <a:pt x="8" y="20"/>
                </a:lnTo>
                <a:lnTo>
                  <a:pt x="4" y="16"/>
                </a:lnTo>
                <a:lnTo>
                  <a:pt x="4" y="12"/>
                </a:lnTo>
                <a:lnTo>
                  <a:pt x="0" y="12"/>
                </a:lnTo>
                <a:lnTo>
                  <a:pt x="0" y="8"/>
                </a:lnTo>
                <a:lnTo>
                  <a:pt x="0" y="4"/>
                </a:lnTo>
                <a:lnTo>
                  <a:pt x="0" y="4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01" name="Freeform 53">
            <a:extLst>
              <a:ext uri="{FF2B5EF4-FFF2-40B4-BE49-F238E27FC236}">
                <a16:creationId xmlns:a16="http://schemas.microsoft.com/office/drawing/2014/main" id="{2EC2B463-1CA3-4EC6-B737-CD8C339F1DA3}"/>
              </a:ext>
            </a:extLst>
          </p:cNvPr>
          <p:cNvSpPr>
            <a:spLocks/>
          </p:cNvSpPr>
          <p:nvPr/>
        </p:nvSpPr>
        <p:spPr bwMode="auto">
          <a:xfrm>
            <a:off x="8916868" y="816499"/>
            <a:ext cx="984462" cy="611549"/>
          </a:xfrm>
          <a:custGeom>
            <a:avLst/>
            <a:gdLst>
              <a:gd name="T0" fmla="*/ 108 w 127"/>
              <a:gd name="T1" fmla="*/ 55 h 75"/>
              <a:gd name="T2" fmla="*/ 100 w 127"/>
              <a:gd name="T3" fmla="*/ 63 h 75"/>
              <a:gd name="T4" fmla="*/ 92 w 127"/>
              <a:gd name="T5" fmla="*/ 71 h 75"/>
              <a:gd name="T6" fmla="*/ 84 w 127"/>
              <a:gd name="T7" fmla="*/ 75 h 75"/>
              <a:gd name="T8" fmla="*/ 72 w 127"/>
              <a:gd name="T9" fmla="*/ 75 h 75"/>
              <a:gd name="T10" fmla="*/ 76 w 127"/>
              <a:gd name="T11" fmla="*/ 67 h 75"/>
              <a:gd name="T12" fmla="*/ 76 w 127"/>
              <a:gd name="T13" fmla="*/ 55 h 75"/>
              <a:gd name="T14" fmla="*/ 80 w 127"/>
              <a:gd name="T15" fmla="*/ 47 h 75"/>
              <a:gd name="T16" fmla="*/ 80 w 127"/>
              <a:gd name="T17" fmla="*/ 39 h 75"/>
              <a:gd name="T18" fmla="*/ 80 w 127"/>
              <a:gd name="T19" fmla="*/ 35 h 75"/>
              <a:gd name="T20" fmla="*/ 84 w 127"/>
              <a:gd name="T21" fmla="*/ 31 h 75"/>
              <a:gd name="T22" fmla="*/ 84 w 127"/>
              <a:gd name="T23" fmla="*/ 27 h 75"/>
              <a:gd name="T24" fmla="*/ 84 w 127"/>
              <a:gd name="T25" fmla="*/ 27 h 75"/>
              <a:gd name="T26" fmla="*/ 80 w 127"/>
              <a:gd name="T27" fmla="*/ 27 h 75"/>
              <a:gd name="T28" fmla="*/ 76 w 127"/>
              <a:gd name="T29" fmla="*/ 27 h 75"/>
              <a:gd name="T30" fmla="*/ 76 w 127"/>
              <a:gd name="T31" fmla="*/ 27 h 75"/>
              <a:gd name="T32" fmla="*/ 72 w 127"/>
              <a:gd name="T33" fmla="*/ 27 h 75"/>
              <a:gd name="T34" fmla="*/ 68 w 127"/>
              <a:gd name="T35" fmla="*/ 27 h 75"/>
              <a:gd name="T36" fmla="*/ 60 w 127"/>
              <a:gd name="T37" fmla="*/ 31 h 75"/>
              <a:gd name="T38" fmla="*/ 52 w 127"/>
              <a:gd name="T39" fmla="*/ 31 h 75"/>
              <a:gd name="T40" fmla="*/ 40 w 127"/>
              <a:gd name="T41" fmla="*/ 35 h 75"/>
              <a:gd name="T42" fmla="*/ 28 w 127"/>
              <a:gd name="T43" fmla="*/ 35 h 75"/>
              <a:gd name="T44" fmla="*/ 16 w 127"/>
              <a:gd name="T45" fmla="*/ 39 h 75"/>
              <a:gd name="T46" fmla="*/ 0 w 127"/>
              <a:gd name="T47" fmla="*/ 43 h 75"/>
              <a:gd name="T48" fmla="*/ 0 w 127"/>
              <a:gd name="T49" fmla="*/ 19 h 75"/>
              <a:gd name="T50" fmla="*/ 8 w 127"/>
              <a:gd name="T51" fmla="*/ 19 h 75"/>
              <a:gd name="T52" fmla="*/ 20 w 127"/>
              <a:gd name="T53" fmla="*/ 19 h 75"/>
              <a:gd name="T54" fmla="*/ 28 w 127"/>
              <a:gd name="T55" fmla="*/ 15 h 75"/>
              <a:gd name="T56" fmla="*/ 40 w 127"/>
              <a:gd name="T57" fmla="*/ 15 h 75"/>
              <a:gd name="T58" fmla="*/ 52 w 127"/>
              <a:gd name="T59" fmla="*/ 11 h 75"/>
              <a:gd name="T60" fmla="*/ 60 w 127"/>
              <a:gd name="T61" fmla="*/ 7 h 75"/>
              <a:gd name="T62" fmla="*/ 68 w 127"/>
              <a:gd name="T63" fmla="*/ 7 h 75"/>
              <a:gd name="T64" fmla="*/ 72 w 127"/>
              <a:gd name="T65" fmla="*/ 3 h 75"/>
              <a:gd name="T66" fmla="*/ 80 w 127"/>
              <a:gd name="T67" fmla="*/ 0 h 75"/>
              <a:gd name="T68" fmla="*/ 84 w 127"/>
              <a:gd name="T69" fmla="*/ 0 h 75"/>
              <a:gd name="T70" fmla="*/ 88 w 127"/>
              <a:gd name="T71" fmla="*/ 0 h 75"/>
              <a:gd name="T72" fmla="*/ 92 w 127"/>
              <a:gd name="T73" fmla="*/ 0 h 75"/>
              <a:gd name="T74" fmla="*/ 96 w 127"/>
              <a:gd name="T75" fmla="*/ 3 h 75"/>
              <a:gd name="T76" fmla="*/ 104 w 127"/>
              <a:gd name="T77" fmla="*/ 7 h 75"/>
              <a:gd name="T78" fmla="*/ 112 w 127"/>
              <a:gd name="T79" fmla="*/ 7 h 75"/>
              <a:gd name="T80" fmla="*/ 119 w 127"/>
              <a:gd name="T81" fmla="*/ 11 h 75"/>
              <a:gd name="T82" fmla="*/ 123 w 127"/>
              <a:gd name="T83" fmla="*/ 15 h 75"/>
              <a:gd name="T84" fmla="*/ 127 w 127"/>
              <a:gd name="T85" fmla="*/ 19 h 75"/>
              <a:gd name="T86" fmla="*/ 127 w 127"/>
              <a:gd name="T87" fmla="*/ 23 h 75"/>
              <a:gd name="T88" fmla="*/ 127 w 127"/>
              <a:gd name="T89" fmla="*/ 27 h 75"/>
              <a:gd name="T90" fmla="*/ 127 w 127"/>
              <a:gd name="T91" fmla="*/ 31 h 75"/>
              <a:gd name="T92" fmla="*/ 123 w 127"/>
              <a:gd name="T93" fmla="*/ 31 h 75"/>
              <a:gd name="T94" fmla="*/ 119 w 127"/>
              <a:gd name="T95" fmla="*/ 35 h 75"/>
              <a:gd name="T96" fmla="*/ 116 w 127"/>
              <a:gd name="T97" fmla="*/ 39 h 75"/>
              <a:gd name="T98" fmla="*/ 112 w 127"/>
              <a:gd name="T99" fmla="*/ 47 h 75"/>
              <a:gd name="T100" fmla="*/ 108 w 127"/>
              <a:gd name="T101" fmla="*/ 55 h 75"/>
              <a:gd name="T102" fmla="*/ 108 w 127"/>
              <a:gd name="T103" fmla="*/ 55 h 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127" h="75">
                <a:moveTo>
                  <a:pt x="108" y="55"/>
                </a:moveTo>
                <a:lnTo>
                  <a:pt x="100" y="63"/>
                </a:lnTo>
                <a:lnTo>
                  <a:pt x="92" y="71"/>
                </a:lnTo>
                <a:lnTo>
                  <a:pt x="84" y="75"/>
                </a:lnTo>
                <a:lnTo>
                  <a:pt x="72" y="75"/>
                </a:lnTo>
                <a:lnTo>
                  <a:pt x="76" y="67"/>
                </a:lnTo>
                <a:lnTo>
                  <a:pt x="76" y="55"/>
                </a:lnTo>
                <a:lnTo>
                  <a:pt x="80" y="47"/>
                </a:lnTo>
                <a:lnTo>
                  <a:pt x="80" y="39"/>
                </a:lnTo>
                <a:lnTo>
                  <a:pt x="80" y="35"/>
                </a:lnTo>
                <a:lnTo>
                  <a:pt x="84" y="31"/>
                </a:lnTo>
                <a:lnTo>
                  <a:pt x="84" y="27"/>
                </a:lnTo>
                <a:lnTo>
                  <a:pt x="84" y="27"/>
                </a:lnTo>
                <a:lnTo>
                  <a:pt x="80" y="27"/>
                </a:lnTo>
                <a:lnTo>
                  <a:pt x="76" y="27"/>
                </a:lnTo>
                <a:lnTo>
                  <a:pt x="76" y="27"/>
                </a:lnTo>
                <a:lnTo>
                  <a:pt x="72" y="27"/>
                </a:lnTo>
                <a:lnTo>
                  <a:pt x="68" y="27"/>
                </a:lnTo>
                <a:lnTo>
                  <a:pt x="60" y="31"/>
                </a:lnTo>
                <a:lnTo>
                  <a:pt x="52" y="31"/>
                </a:lnTo>
                <a:lnTo>
                  <a:pt x="40" y="35"/>
                </a:lnTo>
                <a:lnTo>
                  <a:pt x="28" y="35"/>
                </a:lnTo>
                <a:lnTo>
                  <a:pt x="16" y="39"/>
                </a:lnTo>
                <a:lnTo>
                  <a:pt x="0" y="43"/>
                </a:lnTo>
                <a:lnTo>
                  <a:pt x="0" y="19"/>
                </a:lnTo>
                <a:lnTo>
                  <a:pt x="8" y="19"/>
                </a:lnTo>
                <a:lnTo>
                  <a:pt x="20" y="19"/>
                </a:lnTo>
                <a:lnTo>
                  <a:pt x="28" y="15"/>
                </a:lnTo>
                <a:lnTo>
                  <a:pt x="40" y="15"/>
                </a:lnTo>
                <a:lnTo>
                  <a:pt x="52" y="11"/>
                </a:lnTo>
                <a:lnTo>
                  <a:pt x="60" y="7"/>
                </a:lnTo>
                <a:lnTo>
                  <a:pt x="68" y="7"/>
                </a:lnTo>
                <a:lnTo>
                  <a:pt x="72" y="3"/>
                </a:lnTo>
                <a:lnTo>
                  <a:pt x="80" y="0"/>
                </a:lnTo>
                <a:lnTo>
                  <a:pt x="84" y="0"/>
                </a:lnTo>
                <a:lnTo>
                  <a:pt x="88" y="0"/>
                </a:lnTo>
                <a:lnTo>
                  <a:pt x="92" y="0"/>
                </a:lnTo>
                <a:lnTo>
                  <a:pt x="96" y="3"/>
                </a:lnTo>
                <a:lnTo>
                  <a:pt x="104" y="7"/>
                </a:lnTo>
                <a:lnTo>
                  <a:pt x="112" y="7"/>
                </a:lnTo>
                <a:lnTo>
                  <a:pt x="119" y="11"/>
                </a:lnTo>
                <a:lnTo>
                  <a:pt x="123" y="15"/>
                </a:lnTo>
                <a:lnTo>
                  <a:pt x="127" y="19"/>
                </a:lnTo>
                <a:lnTo>
                  <a:pt x="127" y="23"/>
                </a:lnTo>
                <a:lnTo>
                  <a:pt x="127" y="27"/>
                </a:lnTo>
                <a:lnTo>
                  <a:pt x="127" y="31"/>
                </a:lnTo>
                <a:lnTo>
                  <a:pt x="123" y="31"/>
                </a:lnTo>
                <a:lnTo>
                  <a:pt x="119" y="35"/>
                </a:lnTo>
                <a:lnTo>
                  <a:pt x="116" y="39"/>
                </a:lnTo>
                <a:lnTo>
                  <a:pt x="112" y="47"/>
                </a:lnTo>
                <a:lnTo>
                  <a:pt x="108" y="55"/>
                </a:lnTo>
                <a:lnTo>
                  <a:pt x="108" y="55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02" name="Freeform 54">
            <a:extLst>
              <a:ext uri="{FF2B5EF4-FFF2-40B4-BE49-F238E27FC236}">
                <a16:creationId xmlns:a16="http://schemas.microsoft.com/office/drawing/2014/main" id="{62E1F75B-153F-42EA-A860-B4C0564D2394}"/>
              </a:ext>
            </a:extLst>
          </p:cNvPr>
          <p:cNvSpPr>
            <a:spLocks/>
          </p:cNvSpPr>
          <p:nvPr/>
        </p:nvSpPr>
        <p:spPr bwMode="auto">
          <a:xfrm>
            <a:off x="9040895" y="1362816"/>
            <a:ext cx="651138" cy="163079"/>
          </a:xfrm>
          <a:custGeom>
            <a:avLst/>
            <a:gdLst>
              <a:gd name="T0" fmla="*/ 80 w 84"/>
              <a:gd name="T1" fmla="*/ 4 h 20"/>
              <a:gd name="T2" fmla="*/ 84 w 84"/>
              <a:gd name="T3" fmla="*/ 4 h 20"/>
              <a:gd name="T4" fmla="*/ 84 w 84"/>
              <a:gd name="T5" fmla="*/ 4 h 20"/>
              <a:gd name="T6" fmla="*/ 84 w 84"/>
              <a:gd name="T7" fmla="*/ 4 h 20"/>
              <a:gd name="T8" fmla="*/ 80 w 84"/>
              <a:gd name="T9" fmla="*/ 4 h 20"/>
              <a:gd name="T10" fmla="*/ 76 w 84"/>
              <a:gd name="T11" fmla="*/ 4 h 20"/>
              <a:gd name="T12" fmla="*/ 76 w 84"/>
              <a:gd name="T13" fmla="*/ 8 h 20"/>
              <a:gd name="T14" fmla="*/ 68 w 84"/>
              <a:gd name="T15" fmla="*/ 8 h 20"/>
              <a:gd name="T16" fmla="*/ 64 w 84"/>
              <a:gd name="T17" fmla="*/ 8 h 20"/>
              <a:gd name="T18" fmla="*/ 56 w 84"/>
              <a:gd name="T19" fmla="*/ 12 h 20"/>
              <a:gd name="T20" fmla="*/ 44 w 84"/>
              <a:gd name="T21" fmla="*/ 12 h 20"/>
              <a:gd name="T22" fmla="*/ 32 w 84"/>
              <a:gd name="T23" fmla="*/ 16 h 20"/>
              <a:gd name="T24" fmla="*/ 16 w 84"/>
              <a:gd name="T25" fmla="*/ 16 h 20"/>
              <a:gd name="T26" fmla="*/ 0 w 84"/>
              <a:gd name="T27" fmla="*/ 20 h 20"/>
              <a:gd name="T28" fmla="*/ 0 w 84"/>
              <a:gd name="T29" fmla="*/ 16 h 20"/>
              <a:gd name="T30" fmla="*/ 24 w 84"/>
              <a:gd name="T31" fmla="*/ 12 h 20"/>
              <a:gd name="T32" fmla="*/ 44 w 84"/>
              <a:gd name="T33" fmla="*/ 8 h 20"/>
              <a:gd name="T34" fmla="*/ 52 w 84"/>
              <a:gd name="T35" fmla="*/ 4 h 20"/>
              <a:gd name="T36" fmla="*/ 60 w 84"/>
              <a:gd name="T37" fmla="*/ 4 h 20"/>
              <a:gd name="T38" fmla="*/ 64 w 84"/>
              <a:gd name="T39" fmla="*/ 0 h 20"/>
              <a:gd name="T40" fmla="*/ 72 w 84"/>
              <a:gd name="T41" fmla="*/ 0 h 20"/>
              <a:gd name="T42" fmla="*/ 76 w 84"/>
              <a:gd name="T43" fmla="*/ 0 h 20"/>
              <a:gd name="T44" fmla="*/ 80 w 84"/>
              <a:gd name="T45" fmla="*/ 4 h 20"/>
              <a:gd name="T46" fmla="*/ 80 w 84"/>
              <a:gd name="T47" fmla="*/ 4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84" h="20">
                <a:moveTo>
                  <a:pt x="80" y="4"/>
                </a:moveTo>
                <a:lnTo>
                  <a:pt x="84" y="4"/>
                </a:lnTo>
                <a:lnTo>
                  <a:pt x="84" y="4"/>
                </a:lnTo>
                <a:lnTo>
                  <a:pt x="84" y="4"/>
                </a:lnTo>
                <a:lnTo>
                  <a:pt x="80" y="4"/>
                </a:lnTo>
                <a:lnTo>
                  <a:pt x="76" y="4"/>
                </a:lnTo>
                <a:lnTo>
                  <a:pt x="76" y="8"/>
                </a:lnTo>
                <a:lnTo>
                  <a:pt x="68" y="8"/>
                </a:lnTo>
                <a:lnTo>
                  <a:pt x="64" y="8"/>
                </a:lnTo>
                <a:lnTo>
                  <a:pt x="56" y="12"/>
                </a:lnTo>
                <a:lnTo>
                  <a:pt x="44" y="12"/>
                </a:lnTo>
                <a:lnTo>
                  <a:pt x="32" y="16"/>
                </a:lnTo>
                <a:lnTo>
                  <a:pt x="16" y="16"/>
                </a:lnTo>
                <a:lnTo>
                  <a:pt x="0" y="20"/>
                </a:lnTo>
                <a:lnTo>
                  <a:pt x="0" y="16"/>
                </a:lnTo>
                <a:lnTo>
                  <a:pt x="24" y="12"/>
                </a:lnTo>
                <a:lnTo>
                  <a:pt x="44" y="8"/>
                </a:lnTo>
                <a:lnTo>
                  <a:pt x="52" y="4"/>
                </a:lnTo>
                <a:lnTo>
                  <a:pt x="60" y="4"/>
                </a:lnTo>
                <a:lnTo>
                  <a:pt x="64" y="0"/>
                </a:lnTo>
                <a:lnTo>
                  <a:pt x="72" y="0"/>
                </a:lnTo>
                <a:lnTo>
                  <a:pt x="76" y="0"/>
                </a:lnTo>
                <a:lnTo>
                  <a:pt x="80" y="4"/>
                </a:lnTo>
                <a:lnTo>
                  <a:pt x="80" y="4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03" name="Freeform 77">
            <a:extLst>
              <a:ext uri="{FF2B5EF4-FFF2-40B4-BE49-F238E27FC236}">
                <a16:creationId xmlns:a16="http://schemas.microsoft.com/office/drawing/2014/main" id="{2B9F3E34-D9ED-49AE-A418-A755F31100AE}"/>
              </a:ext>
            </a:extLst>
          </p:cNvPr>
          <p:cNvSpPr>
            <a:spLocks/>
          </p:cNvSpPr>
          <p:nvPr/>
        </p:nvSpPr>
        <p:spPr bwMode="auto">
          <a:xfrm>
            <a:off x="1157482" y="3950561"/>
            <a:ext cx="973247" cy="1467154"/>
          </a:xfrm>
          <a:custGeom>
            <a:avLst/>
            <a:gdLst>
              <a:gd name="T0" fmla="*/ 107 w 151"/>
              <a:gd name="T1" fmla="*/ 12 h 175"/>
              <a:gd name="T2" fmla="*/ 107 w 151"/>
              <a:gd name="T3" fmla="*/ 8 h 175"/>
              <a:gd name="T4" fmla="*/ 107 w 151"/>
              <a:gd name="T5" fmla="*/ 4 h 175"/>
              <a:gd name="T6" fmla="*/ 107 w 151"/>
              <a:gd name="T7" fmla="*/ 4 h 175"/>
              <a:gd name="T8" fmla="*/ 111 w 151"/>
              <a:gd name="T9" fmla="*/ 0 h 175"/>
              <a:gd name="T10" fmla="*/ 115 w 151"/>
              <a:gd name="T11" fmla="*/ 0 h 175"/>
              <a:gd name="T12" fmla="*/ 123 w 151"/>
              <a:gd name="T13" fmla="*/ 0 h 175"/>
              <a:gd name="T14" fmla="*/ 127 w 151"/>
              <a:gd name="T15" fmla="*/ 4 h 175"/>
              <a:gd name="T16" fmla="*/ 135 w 151"/>
              <a:gd name="T17" fmla="*/ 8 h 175"/>
              <a:gd name="T18" fmla="*/ 143 w 151"/>
              <a:gd name="T19" fmla="*/ 12 h 175"/>
              <a:gd name="T20" fmla="*/ 147 w 151"/>
              <a:gd name="T21" fmla="*/ 20 h 175"/>
              <a:gd name="T22" fmla="*/ 147 w 151"/>
              <a:gd name="T23" fmla="*/ 20 h 175"/>
              <a:gd name="T24" fmla="*/ 151 w 151"/>
              <a:gd name="T25" fmla="*/ 24 h 175"/>
              <a:gd name="T26" fmla="*/ 147 w 151"/>
              <a:gd name="T27" fmla="*/ 28 h 175"/>
              <a:gd name="T28" fmla="*/ 147 w 151"/>
              <a:gd name="T29" fmla="*/ 32 h 175"/>
              <a:gd name="T30" fmla="*/ 143 w 151"/>
              <a:gd name="T31" fmla="*/ 40 h 175"/>
              <a:gd name="T32" fmla="*/ 135 w 151"/>
              <a:gd name="T33" fmla="*/ 52 h 175"/>
              <a:gd name="T34" fmla="*/ 127 w 151"/>
              <a:gd name="T35" fmla="*/ 60 h 175"/>
              <a:gd name="T36" fmla="*/ 115 w 151"/>
              <a:gd name="T37" fmla="*/ 75 h 175"/>
              <a:gd name="T38" fmla="*/ 103 w 151"/>
              <a:gd name="T39" fmla="*/ 95 h 175"/>
              <a:gd name="T40" fmla="*/ 87 w 151"/>
              <a:gd name="T41" fmla="*/ 111 h 175"/>
              <a:gd name="T42" fmla="*/ 71 w 151"/>
              <a:gd name="T43" fmla="*/ 127 h 175"/>
              <a:gd name="T44" fmla="*/ 56 w 151"/>
              <a:gd name="T45" fmla="*/ 143 h 175"/>
              <a:gd name="T46" fmla="*/ 36 w 151"/>
              <a:gd name="T47" fmla="*/ 155 h 175"/>
              <a:gd name="T48" fmla="*/ 28 w 151"/>
              <a:gd name="T49" fmla="*/ 159 h 175"/>
              <a:gd name="T50" fmla="*/ 20 w 151"/>
              <a:gd name="T51" fmla="*/ 163 h 175"/>
              <a:gd name="T52" fmla="*/ 16 w 151"/>
              <a:gd name="T53" fmla="*/ 167 h 175"/>
              <a:gd name="T54" fmla="*/ 8 w 151"/>
              <a:gd name="T55" fmla="*/ 171 h 175"/>
              <a:gd name="T56" fmla="*/ 4 w 151"/>
              <a:gd name="T57" fmla="*/ 171 h 175"/>
              <a:gd name="T58" fmla="*/ 4 w 151"/>
              <a:gd name="T59" fmla="*/ 175 h 175"/>
              <a:gd name="T60" fmla="*/ 0 w 151"/>
              <a:gd name="T61" fmla="*/ 175 h 175"/>
              <a:gd name="T62" fmla="*/ 0 w 151"/>
              <a:gd name="T63" fmla="*/ 171 h 175"/>
              <a:gd name="T64" fmla="*/ 0 w 151"/>
              <a:gd name="T65" fmla="*/ 171 h 175"/>
              <a:gd name="T66" fmla="*/ 0 w 151"/>
              <a:gd name="T67" fmla="*/ 163 h 175"/>
              <a:gd name="T68" fmla="*/ 8 w 151"/>
              <a:gd name="T69" fmla="*/ 159 h 175"/>
              <a:gd name="T70" fmla="*/ 16 w 151"/>
              <a:gd name="T71" fmla="*/ 151 h 175"/>
              <a:gd name="T72" fmla="*/ 32 w 151"/>
              <a:gd name="T73" fmla="*/ 131 h 175"/>
              <a:gd name="T74" fmla="*/ 48 w 151"/>
              <a:gd name="T75" fmla="*/ 111 h 175"/>
              <a:gd name="T76" fmla="*/ 56 w 151"/>
              <a:gd name="T77" fmla="*/ 103 h 175"/>
              <a:gd name="T78" fmla="*/ 64 w 151"/>
              <a:gd name="T79" fmla="*/ 95 h 175"/>
              <a:gd name="T80" fmla="*/ 75 w 151"/>
              <a:gd name="T81" fmla="*/ 83 h 175"/>
              <a:gd name="T82" fmla="*/ 83 w 151"/>
              <a:gd name="T83" fmla="*/ 67 h 175"/>
              <a:gd name="T84" fmla="*/ 91 w 151"/>
              <a:gd name="T85" fmla="*/ 56 h 175"/>
              <a:gd name="T86" fmla="*/ 95 w 151"/>
              <a:gd name="T87" fmla="*/ 44 h 175"/>
              <a:gd name="T88" fmla="*/ 99 w 151"/>
              <a:gd name="T89" fmla="*/ 36 h 175"/>
              <a:gd name="T90" fmla="*/ 103 w 151"/>
              <a:gd name="T91" fmla="*/ 32 h 175"/>
              <a:gd name="T92" fmla="*/ 107 w 151"/>
              <a:gd name="T93" fmla="*/ 24 h 175"/>
              <a:gd name="T94" fmla="*/ 107 w 151"/>
              <a:gd name="T95" fmla="*/ 20 h 175"/>
              <a:gd name="T96" fmla="*/ 107 w 151"/>
              <a:gd name="T97" fmla="*/ 16 h 175"/>
              <a:gd name="T98" fmla="*/ 107 w 151"/>
              <a:gd name="T99" fmla="*/ 12 h 175"/>
              <a:gd name="T100" fmla="*/ 107 w 151"/>
              <a:gd name="T101" fmla="*/ 12 h 1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51" h="175">
                <a:moveTo>
                  <a:pt x="107" y="12"/>
                </a:moveTo>
                <a:lnTo>
                  <a:pt x="107" y="8"/>
                </a:lnTo>
                <a:lnTo>
                  <a:pt x="107" y="4"/>
                </a:lnTo>
                <a:lnTo>
                  <a:pt x="107" y="4"/>
                </a:lnTo>
                <a:lnTo>
                  <a:pt x="111" y="0"/>
                </a:lnTo>
                <a:lnTo>
                  <a:pt x="115" y="0"/>
                </a:lnTo>
                <a:lnTo>
                  <a:pt x="123" y="0"/>
                </a:lnTo>
                <a:lnTo>
                  <a:pt x="127" y="4"/>
                </a:lnTo>
                <a:lnTo>
                  <a:pt x="135" y="8"/>
                </a:lnTo>
                <a:lnTo>
                  <a:pt x="143" y="12"/>
                </a:lnTo>
                <a:lnTo>
                  <a:pt x="147" y="20"/>
                </a:lnTo>
                <a:lnTo>
                  <a:pt x="147" y="20"/>
                </a:lnTo>
                <a:lnTo>
                  <a:pt x="151" y="24"/>
                </a:lnTo>
                <a:lnTo>
                  <a:pt x="147" y="28"/>
                </a:lnTo>
                <a:lnTo>
                  <a:pt x="147" y="32"/>
                </a:lnTo>
                <a:lnTo>
                  <a:pt x="143" y="40"/>
                </a:lnTo>
                <a:lnTo>
                  <a:pt x="135" y="52"/>
                </a:lnTo>
                <a:lnTo>
                  <a:pt x="127" y="60"/>
                </a:lnTo>
                <a:lnTo>
                  <a:pt x="115" y="75"/>
                </a:lnTo>
                <a:lnTo>
                  <a:pt x="103" y="95"/>
                </a:lnTo>
                <a:lnTo>
                  <a:pt x="87" y="111"/>
                </a:lnTo>
                <a:lnTo>
                  <a:pt x="71" y="127"/>
                </a:lnTo>
                <a:lnTo>
                  <a:pt x="56" y="143"/>
                </a:lnTo>
                <a:lnTo>
                  <a:pt x="36" y="155"/>
                </a:lnTo>
                <a:lnTo>
                  <a:pt x="28" y="159"/>
                </a:lnTo>
                <a:lnTo>
                  <a:pt x="20" y="163"/>
                </a:lnTo>
                <a:lnTo>
                  <a:pt x="16" y="167"/>
                </a:lnTo>
                <a:lnTo>
                  <a:pt x="8" y="171"/>
                </a:lnTo>
                <a:lnTo>
                  <a:pt x="4" y="171"/>
                </a:lnTo>
                <a:lnTo>
                  <a:pt x="4" y="175"/>
                </a:lnTo>
                <a:lnTo>
                  <a:pt x="0" y="175"/>
                </a:lnTo>
                <a:lnTo>
                  <a:pt x="0" y="171"/>
                </a:lnTo>
                <a:lnTo>
                  <a:pt x="0" y="171"/>
                </a:lnTo>
                <a:lnTo>
                  <a:pt x="0" y="163"/>
                </a:lnTo>
                <a:lnTo>
                  <a:pt x="8" y="159"/>
                </a:lnTo>
                <a:lnTo>
                  <a:pt x="16" y="151"/>
                </a:lnTo>
                <a:lnTo>
                  <a:pt x="32" y="131"/>
                </a:lnTo>
                <a:lnTo>
                  <a:pt x="48" y="111"/>
                </a:lnTo>
                <a:lnTo>
                  <a:pt x="56" y="103"/>
                </a:lnTo>
                <a:lnTo>
                  <a:pt x="64" y="95"/>
                </a:lnTo>
                <a:lnTo>
                  <a:pt x="75" y="83"/>
                </a:lnTo>
                <a:lnTo>
                  <a:pt x="83" y="67"/>
                </a:lnTo>
                <a:lnTo>
                  <a:pt x="91" y="56"/>
                </a:lnTo>
                <a:lnTo>
                  <a:pt x="95" y="44"/>
                </a:lnTo>
                <a:lnTo>
                  <a:pt x="99" y="36"/>
                </a:lnTo>
                <a:lnTo>
                  <a:pt x="103" y="32"/>
                </a:lnTo>
                <a:lnTo>
                  <a:pt x="107" y="24"/>
                </a:lnTo>
                <a:lnTo>
                  <a:pt x="107" y="20"/>
                </a:lnTo>
                <a:lnTo>
                  <a:pt x="107" y="16"/>
                </a:lnTo>
                <a:lnTo>
                  <a:pt x="107" y="12"/>
                </a:lnTo>
                <a:lnTo>
                  <a:pt x="107" y="12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04" name="Freeform 78">
            <a:extLst>
              <a:ext uri="{FF2B5EF4-FFF2-40B4-BE49-F238E27FC236}">
                <a16:creationId xmlns:a16="http://schemas.microsoft.com/office/drawing/2014/main" id="{EA7C2875-56E4-456A-B3A4-2F694993A9E4}"/>
              </a:ext>
            </a:extLst>
          </p:cNvPr>
          <p:cNvSpPr>
            <a:spLocks/>
          </p:cNvSpPr>
          <p:nvPr/>
        </p:nvSpPr>
        <p:spPr bwMode="auto">
          <a:xfrm>
            <a:off x="1595766" y="4713476"/>
            <a:ext cx="251370" cy="1768967"/>
          </a:xfrm>
          <a:custGeom>
            <a:avLst/>
            <a:gdLst>
              <a:gd name="T0" fmla="*/ 3 w 39"/>
              <a:gd name="T1" fmla="*/ 163 h 211"/>
              <a:gd name="T2" fmla="*/ 3 w 39"/>
              <a:gd name="T3" fmla="*/ 155 h 211"/>
              <a:gd name="T4" fmla="*/ 3 w 39"/>
              <a:gd name="T5" fmla="*/ 147 h 211"/>
              <a:gd name="T6" fmla="*/ 7 w 39"/>
              <a:gd name="T7" fmla="*/ 135 h 211"/>
              <a:gd name="T8" fmla="*/ 7 w 39"/>
              <a:gd name="T9" fmla="*/ 123 h 211"/>
              <a:gd name="T10" fmla="*/ 7 w 39"/>
              <a:gd name="T11" fmla="*/ 108 h 211"/>
              <a:gd name="T12" fmla="*/ 7 w 39"/>
              <a:gd name="T13" fmla="*/ 92 h 211"/>
              <a:gd name="T14" fmla="*/ 11 w 39"/>
              <a:gd name="T15" fmla="*/ 80 h 211"/>
              <a:gd name="T16" fmla="*/ 11 w 39"/>
              <a:gd name="T17" fmla="*/ 60 h 211"/>
              <a:gd name="T18" fmla="*/ 11 w 39"/>
              <a:gd name="T19" fmla="*/ 44 h 211"/>
              <a:gd name="T20" fmla="*/ 7 w 39"/>
              <a:gd name="T21" fmla="*/ 32 h 211"/>
              <a:gd name="T22" fmla="*/ 7 w 39"/>
              <a:gd name="T23" fmla="*/ 24 h 211"/>
              <a:gd name="T24" fmla="*/ 7 w 39"/>
              <a:gd name="T25" fmla="*/ 16 h 211"/>
              <a:gd name="T26" fmla="*/ 7 w 39"/>
              <a:gd name="T27" fmla="*/ 12 h 211"/>
              <a:gd name="T28" fmla="*/ 7 w 39"/>
              <a:gd name="T29" fmla="*/ 8 h 211"/>
              <a:gd name="T30" fmla="*/ 7 w 39"/>
              <a:gd name="T31" fmla="*/ 4 h 211"/>
              <a:gd name="T32" fmla="*/ 11 w 39"/>
              <a:gd name="T33" fmla="*/ 0 h 211"/>
              <a:gd name="T34" fmla="*/ 19 w 39"/>
              <a:gd name="T35" fmla="*/ 4 h 211"/>
              <a:gd name="T36" fmla="*/ 27 w 39"/>
              <a:gd name="T37" fmla="*/ 12 h 211"/>
              <a:gd name="T38" fmla="*/ 35 w 39"/>
              <a:gd name="T39" fmla="*/ 16 h 211"/>
              <a:gd name="T40" fmla="*/ 35 w 39"/>
              <a:gd name="T41" fmla="*/ 20 h 211"/>
              <a:gd name="T42" fmla="*/ 35 w 39"/>
              <a:gd name="T43" fmla="*/ 24 h 211"/>
              <a:gd name="T44" fmla="*/ 39 w 39"/>
              <a:gd name="T45" fmla="*/ 32 h 211"/>
              <a:gd name="T46" fmla="*/ 39 w 39"/>
              <a:gd name="T47" fmla="*/ 40 h 211"/>
              <a:gd name="T48" fmla="*/ 39 w 39"/>
              <a:gd name="T49" fmla="*/ 56 h 211"/>
              <a:gd name="T50" fmla="*/ 39 w 39"/>
              <a:gd name="T51" fmla="*/ 92 h 211"/>
              <a:gd name="T52" fmla="*/ 35 w 39"/>
              <a:gd name="T53" fmla="*/ 127 h 211"/>
              <a:gd name="T54" fmla="*/ 35 w 39"/>
              <a:gd name="T55" fmla="*/ 147 h 211"/>
              <a:gd name="T56" fmla="*/ 35 w 39"/>
              <a:gd name="T57" fmla="*/ 163 h 211"/>
              <a:gd name="T58" fmla="*/ 35 w 39"/>
              <a:gd name="T59" fmla="*/ 175 h 211"/>
              <a:gd name="T60" fmla="*/ 31 w 39"/>
              <a:gd name="T61" fmla="*/ 187 h 211"/>
              <a:gd name="T62" fmla="*/ 31 w 39"/>
              <a:gd name="T63" fmla="*/ 199 h 211"/>
              <a:gd name="T64" fmla="*/ 31 w 39"/>
              <a:gd name="T65" fmla="*/ 207 h 211"/>
              <a:gd name="T66" fmla="*/ 27 w 39"/>
              <a:gd name="T67" fmla="*/ 211 h 211"/>
              <a:gd name="T68" fmla="*/ 23 w 39"/>
              <a:gd name="T69" fmla="*/ 211 h 211"/>
              <a:gd name="T70" fmla="*/ 19 w 39"/>
              <a:gd name="T71" fmla="*/ 211 h 211"/>
              <a:gd name="T72" fmla="*/ 15 w 39"/>
              <a:gd name="T73" fmla="*/ 207 h 211"/>
              <a:gd name="T74" fmla="*/ 11 w 39"/>
              <a:gd name="T75" fmla="*/ 207 h 211"/>
              <a:gd name="T76" fmla="*/ 11 w 39"/>
              <a:gd name="T77" fmla="*/ 199 h 211"/>
              <a:gd name="T78" fmla="*/ 3 w 39"/>
              <a:gd name="T79" fmla="*/ 191 h 211"/>
              <a:gd name="T80" fmla="*/ 3 w 39"/>
              <a:gd name="T81" fmla="*/ 187 h 211"/>
              <a:gd name="T82" fmla="*/ 0 w 39"/>
              <a:gd name="T83" fmla="*/ 183 h 211"/>
              <a:gd name="T84" fmla="*/ 0 w 39"/>
              <a:gd name="T85" fmla="*/ 179 h 211"/>
              <a:gd name="T86" fmla="*/ 0 w 39"/>
              <a:gd name="T87" fmla="*/ 175 h 211"/>
              <a:gd name="T88" fmla="*/ 3 w 39"/>
              <a:gd name="T89" fmla="*/ 171 h 211"/>
              <a:gd name="T90" fmla="*/ 3 w 39"/>
              <a:gd name="T91" fmla="*/ 163 h 211"/>
              <a:gd name="T92" fmla="*/ 3 w 39"/>
              <a:gd name="T93" fmla="*/ 163 h 2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39" h="211">
                <a:moveTo>
                  <a:pt x="3" y="163"/>
                </a:moveTo>
                <a:lnTo>
                  <a:pt x="3" y="155"/>
                </a:lnTo>
                <a:lnTo>
                  <a:pt x="3" y="147"/>
                </a:lnTo>
                <a:lnTo>
                  <a:pt x="7" y="135"/>
                </a:lnTo>
                <a:lnTo>
                  <a:pt x="7" y="123"/>
                </a:lnTo>
                <a:lnTo>
                  <a:pt x="7" y="108"/>
                </a:lnTo>
                <a:lnTo>
                  <a:pt x="7" y="92"/>
                </a:lnTo>
                <a:lnTo>
                  <a:pt x="11" y="80"/>
                </a:lnTo>
                <a:lnTo>
                  <a:pt x="11" y="60"/>
                </a:lnTo>
                <a:lnTo>
                  <a:pt x="11" y="44"/>
                </a:lnTo>
                <a:lnTo>
                  <a:pt x="7" y="32"/>
                </a:lnTo>
                <a:lnTo>
                  <a:pt x="7" y="24"/>
                </a:lnTo>
                <a:lnTo>
                  <a:pt x="7" y="16"/>
                </a:lnTo>
                <a:lnTo>
                  <a:pt x="7" y="12"/>
                </a:lnTo>
                <a:lnTo>
                  <a:pt x="7" y="8"/>
                </a:lnTo>
                <a:lnTo>
                  <a:pt x="7" y="4"/>
                </a:lnTo>
                <a:lnTo>
                  <a:pt x="11" y="0"/>
                </a:lnTo>
                <a:lnTo>
                  <a:pt x="19" y="4"/>
                </a:lnTo>
                <a:lnTo>
                  <a:pt x="27" y="12"/>
                </a:lnTo>
                <a:lnTo>
                  <a:pt x="35" y="16"/>
                </a:lnTo>
                <a:lnTo>
                  <a:pt x="35" y="20"/>
                </a:lnTo>
                <a:lnTo>
                  <a:pt x="35" y="24"/>
                </a:lnTo>
                <a:lnTo>
                  <a:pt x="39" y="32"/>
                </a:lnTo>
                <a:lnTo>
                  <a:pt x="39" y="40"/>
                </a:lnTo>
                <a:lnTo>
                  <a:pt x="39" y="56"/>
                </a:lnTo>
                <a:lnTo>
                  <a:pt x="39" y="92"/>
                </a:lnTo>
                <a:lnTo>
                  <a:pt x="35" y="127"/>
                </a:lnTo>
                <a:lnTo>
                  <a:pt x="35" y="147"/>
                </a:lnTo>
                <a:lnTo>
                  <a:pt x="35" y="163"/>
                </a:lnTo>
                <a:lnTo>
                  <a:pt x="35" y="175"/>
                </a:lnTo>
                <a:lnTo>
                  <a:pt x="31" y="187"/>
                </a:lnTo>
                <a:lnTo>
                  <a:pt x="31" y="199"/>
                </a:lnTo>
                <a:lnTo>
                  <a:pt x="31" y="207"/>
                </a:lnTo>
                <a:lnTo>
                  <a:pt x="27" y="211"/>
                </a:lnTo>
                <a:lnTo>
                  <a:pt x="23" y="211"/>
                </a:lnTo>
                <a:lnTo>
                  <a:pt x="19" y="211"/>
                </a:lnTo>
                <a:lnTo>
                  <a:pt x="15" y="207"/>
                </a:lnTo>
                <a:lnTo>
                  <a:pt x="11" y="207"/>
                </a:lnTo>
                <a:lnTo>
                  <a:pt x="11" y="199"/>
                </a:lnTo>
                <a:lnTo>
                  <a:pt x="3" y="191"/>
                </a:lnTo>
                <a:lnTo>
                  <a:pt x="3" y="187"/>
                </a:lnTo>
                <a:lnTo>
                  <a:pt x="0" y="183"/>
                </a:lnTo>
                <a:lnTo>
                  <a:pt x="0" y="179"/>
                </a:lnTo>
                <a:lnTo>
                  <a:pt x="0" y="175"/>
                </a:lnTo>
                <a:lnTo>
                  <a:pt x="3" y="171"/>
                </a:lnTo>
                <a:lnTo>
                  <a:pt x="3" y="163"/>
                </a:lnTo>
                <a:lnTo>
                  <a:pt x="3" y="163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05" name="Freeform 79">
            <a:extLst>
              <a:ext uri="{FF2B5EF4-FFF2-40B4-BE49-F238E27FC236}">
                <a16:creationId xmlns:a16="http://schemas.microsoft.com/office/drawing/2014/main" id="{787FFB44-E713-45D3-842A-64BEDBDE54E4}"/>
              </a:ext>
            </a:extLst>
          </p:cNvPr>
          <p:cNvSpPr>
            <a:spLocks/>
          </p:cNvSpPr>
          <p:nvPr/>
        </p:nvSpPr>
        <p:spPr bwMode="auto">
          <a:xfrm>
            <a:off x="2259632" y="3984095"/>
            <a:ext cx="973247" cy="402418"/>
          </a:xfrm>
          <a:custGeom>
            <a:avLst/>
            <a:gdLst>
              <a:gd name="T0" fmla="*/ 20 w 151"/>
              <a:gd name="T1" fmla="*/ 28 h 48"/>
              <a:gd name="T2" fmla="*/ 32 w 151"/>
              <a:gd name="T3" fmla="*/ 24 h 48"/>
              <a:gd name="T4" fmla="*/ 43 w 151"/>
              <a:gd name="T5" fmla="*/ 20 h 48"/>
              <a:gd name="T6" fmla="*/ 59 w 151"/>
              <a:gd name="T7" fmla="*/ 16 h 48"/>
              <a:gd name="T8" fmla="*/ 75 w 151"/>
              <a:gd name="T9" fmla="*/ 12 h 48"/>
              <a:gd name="T10" fmla="*/ 95 w 151"/>
              <a:gd name="T11" fmla="*/ 8 h 48"/>
              <a:gd name="T12" fmla="*/ 107 w 151"/>
              <a:gd name="T13" fmla="*/ 4 h 48"/>
              <a:gd name="T14" fmla="*/ 115 w 151"/>
              <a:gd name="T15" fmla="*/ 0 h 48"/>
              <a:gd name="T16" fmla="*/ 123 w 151"/>
              <a:gd name="T17" fmla="*/ 0 h 48"/>
              <a:gd name="T18" fmla="*/ 131 w 151"/>
              <a:gd name="T19" fmla="*/ 0 h 48"/>
              <a:gd name="T20" fmla="*/ 139 w 151"/>
              <a:gd name="T21" fmla="*/ 4 h 48"/>
              <a:gd name="T22" fmla="*/ 147 w 151"/>
              <a:gd name="T23" fmla="*/ 8 h 48"/>
              <a:gd name="T24" fmla="*/ 147 w 151"/>
              <a:gd name="T25" fmla="*/ 8 h 48"/>
              <a:gd name="T26" fmla="*/ 151 w 151"/>
              <a:gd name="T27" fmla="*/ 12 h 48"/>
              <a:gd name="T28" fmla="*/ 151 w 151"/>
              <a:gd name="T29" fmla="*/ 12 h 48"/>
              <a:gd name="T30" fmla="*/ 147 w 151"/>
              <a:gd name="T31" fmla="*/ 16 h 48"/>
              <a:gd name="T32" fmla="*/ 147 w 151"/>
              <a:gd name="T33" fmla="*/ 16 h 48"/>
              <a:gd name="T34" fmla="*/ 143 w 151"/>
              <a:gd name="T35" fmla="*/ 20 h 48"/>
              <a:gd name="T36" fmla="*/ 139 w 151"/>
              <a:gd name="T37" fmla="*/ 20 h 48"/>
              <a:gd name="T38" fmla="*/ 135 w 151"/>
              <a:gd name="T39" fmla="*/ 24 h 48"/>
              <a:gd name="T40" fmla="*/ 127 w 151"/>
              <a:gd name="T41" fmla="*/ 24 h 48"/>
              <a:gd name="T42" fmla="*/ 119 w 151"/>
              <a:gd name="T43" fmla="*/ 28 h 48"/>
              <a:gd name="T44" fmla="*/ 103 w 151"/>
              <a:gd name="T45" fmla="*/ 32 h 48"/>
              <a:gd name="T46" fmla="*/ 87 w 151"/>
              <a:gd name="T47" fmla="*/ 36 h 48"/>
              <a:gd name="T48" fmla="*/ 71 w 151"/>
              <a:gd name="T49" fmla="*/ 40 h 48"/>
              <a:gd name="T50" fmla="*/ 55 w 151"/>
              <a:gd name="T51" fmla="*/ 44 h 48"/>
              <a:gd name="T52" fmla="*/ 43 w 151"/>
              <a:gd name="T53" fmla="*/ 44 h 48"/>
              <a:gd name="T54" fmla="*/ 36 w 151"/>
              <a:gd name="T55" fmla="*/ 44 h 48"/>
              <a:gd name="T56" fmla="*/ 28 w 151"/>
              <a:gd name="T57" fmla="*/ 48 h 48"/>
              <a:gd name="T58" fmla="*/ 24 w 151"/>
              <a:gd name="T59" fmla="*/ 48 h 48"/>
              <a:gd name="T60" fmla="*/ 16 w 151"/>
              <a:gd name="T61" fmla="*/ 44 h 48"/>
              <a:gd name="T62" fmla="*/ 12 w 151"/>
              <a:gd name="T63" fmla="*/ 44 h 48"/>
              <a:gd name="T64" fmla="*/ 4 w 151"/>
              <a:gd name="T65" fmla="*/ 44 h 48"/>
              <a:gd name="T66" fmla="*/ 4 w 151"/>
              <a:gd name="T67" fmla="*/ 40 h 48"/>
              <a:gd name="T68" fmla="*/ 0 w 151"/>
              <a:gd name="T69" fmla="*/ 40 h 48"/>
              <a:gd name="T70" fmla="*/ 0 w 151"/>
              <a:gd name="T71" fmla="*/ 36 h 48"/>
              <a:gd name="T72" fmla="*/ 0 w 151"/>
              <a:gd name="T73" fmla="*/ 32 h 48"/>
              <a:gd name="T74" fmla="*/ 4 w 151"/>
              <a:gd name="T75" fmla="*/ 28 h 48"/>
              <a:gd name="T76" fmla="*/ 12 w 151"/>
              <a:gd name="T77" fmla="*/ 28 h 48"/>
              <a:gd name="T78" fmla="*/ 20 w 151"/>
              <a:gd name="T79" fmla="*/ 28 h 48"/>
              <a:gd name="T80" fmla="*/ 20 w 151"/>
              <a:gd name="T81" fmla="*/ 28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151" h="48">
                <a:moveTo>
                  <a:pt x="20" y="28"/>
                </a:moveTo>
                <a:lnTo>
                  <a:pt x="32" y="24"/>
                </a:lnTo>
                <a:lnTo>
                  <a:pt x="43" y="20"/>
                </a:lnTo>
                <a:lnTo>
                  <a:pt x="59" y="16"/>
                </a:lnTo>
                <a:lnTo>
                  <a:pt x="75" y="12"/>
                </a:lnTo>
                <a:lnTo>
                  <a:pt x="95" y="8"/>
                </a:lnTo>
                <a:lnTo>
                  <a:pt x="107" y="4"/>
                </a:lnTo>
                <a:lnTo>
                  <a:pt x="115" y="0"/>
                </a:lnTo>
                <a:lnTo>
                  <a:pt x="123" y="0"/>
                </a:lnTo>
                <a:lnTo>
                  <a:pt x="131" y="0"/>
                </a:lnTo>
                <a:lnTo>
                  <a:pt x="139" y="4"/>
                </a:lnTo>
                <a:lnTo>
                  <a:pt x="147" y="8"/>
                </a:lnTo>
                <a:lnTo>
                  <a:pt x="147" y="8"/>
                </a:lnTo>
                <a:lnTo>
                  <a:pt x="151" y="12"/>
                </a:lnTo>
                <a:lnTo>
                  <a:pt x="151" y="12"/>
                </a:lnTo>
                <a:lnTo>
                  <a:pt x="147" y="16"/>
                </a:lnTo>
                <a:lnTo>
                  <a:pt x="147" y="16"/>
                </a:lnTo>
                <a:lnTo>
                  <a:pt x="143" y="20"/>
                </a:lnTo>
                <a:lnTo>
                  <a:pt x="139" y="20"/>
                </a:lnTo>
                <a:lnTo>
                  <a:pt x="135" y="24"/>
                </a:lnTo>
                <a:lnTo>
                  <a:pt x="127" y="24"/>
                </a:lnTo>
                <a:lnTo>
                  <a:pt x="119" y="28"/>
                </a:lnTo>
                <a:lnTo>
                  <a:pt x="103" y="32"/>
                </a:lnTo>
                <a:lnTo>
                  <a:pt x="87" y="36"/>
                </a:lnTo>
                <a:lnTo>
                  <a:pt x="71" y="40"/>
                </a:lnTo>
                <a:lnTo>
                  <a:pt x="55" y="44"/>
                </a:lnTo>
                <a:lnTo>
                  <a:pt x="43" y="44"/>
                </a:lnTo>
                <a:lnTo>
                  <a:pt x="36" y="44"/>
                </a:lnTo>
                <a:lnTo>
                  <a:pt x="28" y="48"/>
                </a:lnTo>
                <a:lnTo>
                  <a:pt x="24" y="48"/>
                </a:lnTo>
                <a:lnTo>
                  <a:pt x="16" y="44"/>
                </a:lnTo>
                <a:lnTo>
                  <a:pt x="12" y="44"/>
                </a:lnTo>
                <a:lnTo>
                  <a:pt x="4" y="44"/>
                </a:lnTo>
                <a:lnTo>
                  <a:pt x="4" y="40"/>
                </a:lnTo>
                <a:lnTo>
                  <a:pt x="0" y="40"/>
                </a:lnTo>
                <a:lnTo>
                  <a:pt x="0" y="36"/>
                </a:lnTo>
                <a:lnTo>
                  <a:pt x="0" y="32"/>
                </a:lnTo>
                <a:lnTo>
                  <a:pt x="4" y="28"/>
                </a:lnTo>
                <a:lnTo>
                  <a:pt x="12" y="28"/>
                </a:lnTo>
                <a:lnTo>
                  <a:pt x="20" y="28"/>
                </a:lnTo>
                <a:lnTo>
                  <a:pt x="20" y="28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06" name="Freeform 80">
            <a:extLst>
              <a:ext uri="{FF2B5EF4-FFF2-40B4-BE49-F238E27FC236}">
                <a16:creationId xmlns:a16="http://schemas.microsoft.com/office/drawing/2014/main" id="{BECECD55-556B-4D9D-A1AD-7EEB5A4BDFE8}"/>
              </a:ext>
            </a:extLst>
          </p:cNvPr>
          <p:cNvSpPr>
            <a:spLocks/>
          </p:cNvSpPr>
          <p:nvPr/>
        </p:nvSpPr>
        <p:spPr bwMode="auto">
          <a:xfrm>
            <a:off x="1924475" y="5417707"/>
            <a:ext cx="1920709" cy="1064733"/>
          </a:xfrm>
          <a:custGeom>
            <a:avLst/>
            <a:gdLst>
              <a:gd name="T0" fmla="*/ 0 w 298"/>
              <a:gd name="T1" fmla="*/ 8 h 127"/>
              <a:gd name="T2" fmla="*/ 4 w 298"/>
              <a:gd name="T3" fmla="*/ 4 h 127"/>
              <a:gd name="T4" fmla="*/ 4 w 298"/>
              <a:gd name="T5" fmla="*/ 4 h 127"/>
              <a:gd name="T6" fmla="*/ 8 w 298"/>
              <a:gd name="T7" fmla="*/ 0 h 127"/>
              <a:gd name="T8" fmla="*/ 12 w 298"/>
              <a:gd name="T9" fmla="*/ 0 h 127"/>
              <a:gd name="T10" fmla="*/ 24 w 298"/>
              <a:gd name="T11" fmla="*/ 0 h 127"/>
              <a:gd name="T12" fmla="*/ 36 w 298"/>
              <a:gd name="T13" fmla="*/ 0 h 127"/>
              <a:gd name="T14" fmla="*/ 40 w 298"/>
              <a:gd name="T15" fmla="*/ 4 h 127"/>
              <a:gd name="T16" fmla="*/ 44 w 298"/>
              <a:gd name="T17" fmla="*/ 4 h 127"/>
              <a:gd name="T18" fmla="*/ 52 w 298"/>
              <a:gd name="T19" fmla="*/ 8 h 127"/>
              <a:gd name="T20" fmla="*/ 60 w 298"/>
              <a:gd name="T21" fmla="*/ 12 h 127"/>
              <a:gd name="T22" fmla="*/ 68 w 298"/>
              <a:gd name="T23" fmla="*/ 16 h 127"/>
              <a:gd name="T24" fmla="*/ 80 w 298"/>
              <a:gd name="T25" fmla="*/ 20 h 127"/>
              <a:gd name="T26" fmla="*/ 92 w 298"/>
              <a:gd name="T27" fmla="*/ 28 h 127"/>
              <a:gd name="T28" fmla="*/ 107 w 298"/>
              <a:gd name="T29" fmla="*/ 35 h 127"/>
              <a:gd name="T30" fmla="*/ 131 w 298"/>
              <a:gd name="T31" fmla="*/ 47 h 127"/>
              <a:gd name="T32" fmla="*/ 155 w 298"/>
              <a:gd name="T33" fmla="*/ 59 h 127"/>
              <a:gd name="T34" fmla="*/ 175 w 298"/>
              <a:gd name="T35" fmla="*/ 67 h 127"/>
              <a:gd name="T36" fmla="*/ 195 w 298"/>
              <a:gd name="T37" fmla="*/ 75 h 127"/>
              <a:gd name="T38" fmla="*/ 227 w 298"/>
              <a:gd name="T39" fmla="*/ 87 h 127"/>
              <a:gd name="T40" fmla="*/ 242 w 298"/>
              <a:gd name="T41" fmla="*/ 91 h 127"/>
              <a:gd name="T42" fmla="*/ 262 w 298"/>
              <a:gd name="T43" fmla="*/ 91 h 127"/>
              <a:gd name="T44" fmla="*/ 270 w 298"/>
              <a:gd name="T45" fmla="*/ 95 h 127"/>
              <a:gd name="T46" fmla="*/ 278 w 298"/>
              <a:gd name="T47" fmla="*/ 95 h 127"/>
              <a:gd name="T48" fmla="*/ 286 w 298"/>
              <a:gd name="T49" fmla="*/ 99 h 127"/>
              <a:gd name="T50" fmla="*/ 290 w 298"/>
              <a:gd name="T51" fmla="*/ 99 h 127"/>
              <a:gd name="T52" fmla="*/ 294 w 298"/>
              <a:gd name="T53" fmla="*/ 103 h 127"/>
              <a:gd name="T54" fmla="*/ 298 w 298"/>
              <a:gd name="T55" fmla="*/ 103 h 127"/>
              <a:gd name="T56" fmla="*/ 298 w 298"/>
              <a:gd name="T57" fmla="*/ 107 h 127"/>
              <a:gd name="T58" fmla="*/ 298 w 298"/>
              <a:gd name="T59" fmla="*/ 107 h 127"/>
              <a:gd name="T60" fmla="*/ 298 w 298"/>
              <a:gd name="T61" fmla="*/ 111 h 127"/>
              <a:gd name="T62" fmla="*/ 298 w 298"/>
              <a:gd name="T63" fmla="*/ 111 h 127"/>
              <a:gd name="T64" fmla="*/ 294 w 298"/>
              <a:gd name="T65" fmla="*/ 111 h 127"/>
              <a:gd name="T66" fmla="*/ 290 w 298"/>
              <a:gd name="T67" fmla="*/ 115 h 127"/>
              <a:gd name="T68" fmla="*/ 286 w 298"/>
              <a:gd name="T69" fmla="*/ 115 h 127"/>
              <a:gd name="T70" fmla="*/ 278 w 298"/>
              <a:gd name="T71" fmla="*/ 119 h 127"/>
              <a:gd name="T72" fmla="*/ 270 w 298"/>
              <a:gd name="T73" fmla="*/ 119 h 127"/>
              <a:gd name="T74" fmla="*/ 262 w 298"/>
              <a:gd name="T75" fmla="*/ 119 h 127"/>
              <a:gd name="T76" fmla="*/ 246 w 298"/>
              <a:gd name="T77" fmla="*/ 123 h 127"/>
              <a:gd name="T78" fmla="*/ 231 w 298"/>
              <a:gd name="T79" fmla="*/ 127 h 127"/>
              <a:gd name="T80" fmla="*/ 219 w 298"/>
              <a:gd name="T81" fmla="*/ 127 h 127"/>
              <a:gd name="T82" fmla="*/ 211 w 298"/>
              <a:gd name="T83" fmla="*/ 127 h 127"/>
              <a:gd name="T84" fmla="*/ 203 w 298"/>
              <a:gd name="T85" fmla="*/ 123 h 127"/>
              <a:gd name="T86" fmla="*/ 191 w 298"/>
              <a:gd name="T87" fmla="*/ 119 h 127"/>
              <a:gd name="T88" fmla="*/ 175 w 298"/>
              <a:gd name="T89" fmla="*/ 111 h 127"/>
              <a:gd name="T90" fmla="*/ 167 w 298"/>
              <a:gd name="T91" fmla="*/ 103 h 127"/>
              <a:gd name="T92" fmla="*/ 159 w 298"/>
              <a:gd name="T93" fmla="*/ 99 h 127"/>
              <a:gd name="T94" fmla="*/ 135 w 298"/>
              <a:gd name="T95" fmla="*/ 83 h 127"/>
              <a:gd name="T96" fmla="*/ 119 w 298"/>
              <a:gd name="T97" fmla="*/ 71 h 127"/>
              <a:gd name="T98" fmla="*/ 103 w 298"/>
              <a:gd name="T99" fmla="*/ 63 h 127"/>
              <a:gd name="T100" fmla="*/ 92 w 298"/>
              <a:gd name="T101" fmla="*/ 55 h 127"/>
              <a:gd name="T102" fmla="*/ 68 w 298"/>
              <a:gd name="T103" fmla="*/ 39 h 127"/>
              <a:gd name="T104" fmla="*/ 52 w 298"/>
              <a:gd name="T105" fmla="*/ 28 h 127"/>
              <a:gd name="T106" fmla="*/ 32 w 298"/>
              <a:gd name="T107" fmla="*/ 24 h 127"/>
              <a:gd name="T108" fmla="*/ 16 w 298"/>
              <a:gd name="T109" fmla="*/ 16 h 127"/>
              <a:gd name="T110" fmla="*/ 8 w 298"/>
              <a:gd name="T111" fmla="*/ 16 h 127"/>
              <a:gd name="T112" fmla="*/ 4 w 298"/>
              <a:gd name="T113" fmla="*/ 12 h 127"/>
              <a:gd name="T114" fmla="*/ 0 w 298"/>
              <a:gd name="T115" fmla="*/ 12 h 127"/>
              <a:gd name="T116" fmla="*/ 0 w 298"/>
              <a:gd name="T117" fmla="*/ 8 h 127"/>
              <a:gd name="T118" fmla="*/ 0 w 298"/>
              <a:gd name="T119" fmla="*/ 8 h 1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298" h="127">
                <a:moveTo>
                  <a:pt x="0" y="8"/>
                </a:moveTo>
                <a:lnTo>
                  <a:pt x="4" y="4"/>
                </a:lnTo>
                <a:lnTo>
                  <a:pt x="4" y="4"/>
                </a:lnTo>
                <a:lnTo>
                  <a:pt x="8" y="0"/>
                </a:lnTo>
                <a:lnTo>
                  <a:pt x="12" y="0"/>
                </a:lnTo>
                <a:lnTo>
                  <a:pt x="24" y="0"/>
                </a:lnTo>
                <a:lnTo>
                  <a:pt x="36" y="0"/>
                </a:lnTo>
                <a:lnTo>
                  <a:pt x="40" y="4"/>
                </a:lnTo>
                <a:lnTo>
                  <a:pt x="44" y="4"/>
                </a:lnTo>
                <a:lnTo>
                  <a:pt x="52" y="8"/>
                </a:lnTo>
                <a:lnTo>
                  <a:pt x="60" y="12"/>
                </a:lnTo>
                <a:lnTo>
                  <a:pt x="68" y="16"/>
                </a:lnTo>
                <a:lnTo>
                  <a:pt x="80" y="20"/>
                </a:lnTo>
                <a:lnTo>
                  <a:pt x="92" y="28"/>
                </a:lnTo>
                <a:lnTo>
                  <a:pt x="107" y="35"/>
                </a:lnTo>
                <a:lnTo>
                  <a:pt x="131" y="47"/>
                </a:lnTo>
                <a:lnTo>
                  <a:pt x="155" y="59"/>
                </a:lnTo>
                <a:lnTo>
                  <a:pt x="175" y="67"/>
                </a:lnTo>
                <a:lnTo>
                  <a:pt x="195" y="75"/>
                </a:lnTo>
                <a:lnTo>
                  <a:pt x="227" y="87"/>
                </a:lnTo>
                <a:lnTo>
                  <a:pt x="242" y="91"/>
                </a:lnTo>
                <a:lnTo>
                  <a:pt x="262" y="91"/>
                </a:lnTo>
                <a:lnTo>
                  <a:pt x="270" y="95"/>
                </a:lnTo>
                <a:lnTo>
                  <a:pt x="278" y="95"/>
                </a:lnTo>
                <a:lnTo>
                  <a:pt x="286" y="99"/>
                </a:lnTo>
                <a:lnTo>
                  <a:pt x="290" y="99"/>
                </a:lnTo>
                <a:lnTo>
                  <a:pt x="294" y="103"/>
                </a:lnTo>
                <a:lnTo>
                  <a:pt x="298" y="103"/>
                </a:lnTo>
                <a:lnTo>
                  <a:pt x="298" y="107"/>
                </a:lnTo>
                <a:lnTo>
                  <a:pt x="298" y="107"/>
                </a:lnTo>
                <a:lnTo>
                  <a:pt x="298" y="111"/>
                </a:lnTo>
                <a:lnTo>
                  <a:pt x="298" y="111"/>
                </a:lnTo>
                <a:lnTo>
                  <a:pt x="294" y="111"/>
                </a:lnTo>
                <a:lnTo>
                  <a:pt x="290" y="115"/>
                </a:lnTo>
                <a:lnTo>
                  <a:pt x="286" y="115"/>
                </a:lnTo>
                <a:lnTo>
                  <a:pt x="278" y="119"/>
                </a:lnTo>
                <a:lnTo>
                  <a:pt x="270" y="119"/>
                </a:lnTo>
                <a:lnTo>
                  <a:pt x="262" y="119"/>
                </a:lnTo>
                <a:lnTo>
                  <a:pt x="246" y="123"/>
                </a:lnTo>
                <a:lnTo>
                  <a:pt x="231" y="127"/>
                </a:lnTo>
                <a:lnTo>
                  <a:pt x="219" y="127"/>
                </a:lnTo>
                <a:lnTo>
                  <a:pt x="211" y="127"/>
                </a:lnTo>
                <a:lnTo>
                  <a:pt x="203" y="123"/>
                </a:lnTo>
                <a:lnTo>
                  <a:pt x="191" y="119"/>
                </a:lnTo>
                <a:lnTo>
                  <a:pt x="175" y="111"/>
                </a:lnTo>
                <a:lnTo>
                  <a:pt x="167" y="103"/>
                </a:lnTo>
                <a:lnTo>
                  <a:pt x="159" y="99"/>
                </a:lnTo>
                <a:lnTo>
                  <a:pt x="135" y="83"/>
                </a:lnTo>
                <a:lnTo>
                  <a:pt x="119" y="71"/>
                </a:lnTo>
                <a:lnTo>
                  <a:pt x="103" y="63"/>
                </a:lnTo>
                <a:lnTo>
                  <a:pt x="92" y="55"/>
                </a:lnTo>
                <a:lnTo>
                  <a:pt x="68" y="39"/>
                </a:lnTo>
                <a:lnTo>
                  <a:pt x="52" y="28"/>
                </a:lnTo>
                <a:lnTo>
                  <a:pt x="32" y="24"/>
                </a:lnTo>
                <a:lnTo>
                  <a:pt x="16" y="16"/>
                </a:lnTo>
                <a:lnTo>
                  <a:pt x="8" y="16"/>
                </a:lnTo>
                <a:lnTo>
                  <a:pt x="4" y="12"/>
                </a:lnTo>
                <a:lnTo>
                  <a:pt x="0" y="12"/>
                </a:lnTo>
                <a:lnTo>
                  <a:pt x="0" y="8"/>
                </a:lnTo>
                <a:lnTo>
                  <a:pt x="0" y="8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07" name="Freeform 81">
            <a:extLst>
              <a:ext uri="{FF2B5EF4-FFF2-40B4-BE49-F238E27FC236}">
                <a16:creationId xmlns:a16="http://schemas.microsoft.com/office/drawing/2014/main" id="{5DD3FE22-15EB-4DA5-BA8B-F7A9C6F865AE}"/>
              </a:ext>
            </a:extLst>
          </p:cNvPr>
          <p:cNvSpPr>
            <a:spLocks/>
          </p:cNvSpPr>
          <p:nvPr/>
        </p:nvSpPr>
        <p:spPr bwMode="auto">
          <a:xfrm>
            <a:off x="1976038" y="4252374"/>
            <a:ext cx="792778" cy="2129463"/>
          </a:xfrm>
          <a:custGeom>
            <a:avLst/>
            <a:gdLst>
              <a:gd name="T0" fmla="*/ 111 w 123"/>
              <a:gd name="T1" fmla="*/ 167 h 254"/>
              <a:gd name="T2" fmla="*/ 107 w 123"/>
              <a:gd name="T3" fmla="*/ 178 h 254"/>
              <a:gd name="T4" fmla="*/ 99 w 123"/>
              <a:gd name="T5" fmla="*/ 190 h 254"/>
              <a:gd name="T6" fmla="*/ 87 w 123"/>
              <a:gd name="T7" fmla="*/ 202 h 254"/>
              <a:gd name="T8" fmla="*/ 76 w 123"/>
              <a:gd name="T9" fmla="*/ 210 h 254"/>
              <a:gd name="T10" fmla="*/ 64 w 123"/>
              <a:gd name="T11" fmla="*/ 222 h 254"/>
              <a:gd name="T12" fmla="*/ 48 w 123"/>
              <a:gd name="T13" fmla="*/ 230 h 254"/>
              <a:gd name="T14" fmla="*/ 36 w 123"/>
              <a:gd name="T15" fmla="*/ 238 h 254"/>
              <a:gd name="T16" fmla="*/ 24 w 123"/>
              <a:gd name="T17" fmla="*/ 242 h 254"/>
              <a:gd name="T18" fmla="*/ 16 w 123"/>
              <a:gd name="T19" fmla="*/ 246 h 254"/>
              <a:gd name="T20" fmla="*/ 8 w 123"/>
              <a:gd name="T21" fmla="*/ 250 h 254"/>
              <a:gd name="T22" fmla="*/ 4 w 123"/>
              <a:gd name="T23" fmla="*/ 254 h 254"/>
              <a:gd name="T24" fmla="*/ 0 w 123"/>
              <a:gd name="T25" fmla="*/ 254 h 254"/>
              <a:gd name="T26" fmla="*/ 0 w 123"/>
              <a:gd name="T27" fmla="*/ 254 h 254"/>
              <a:gd name="T28" fmla="*/ 4 w 123"/>
              <a:gd name="T29" fmla="*/ 254 h 254"/>
              <a:gd name="T30" fmla="*/ 8 w 123"/>
              <a:gd name="T31" fmla="*/ 250 h 254"/>
              <a:gd name="T32" fmla="*/ 12 w 123"/>
              <a:gd name="T33" fmla="*/ 250 h 254"/>
              <a:gd name="T34" fmla="*/ 16 w 123"/>
              <a:gd name="T35" fmla="*/ 246 h 254"/>
              <a:gd name="T36" fmla="*/ 24 w 123"/>
              <a:gd name="T37" fmla="*/ 242 h 254"/>
              <a:gd name="T38" fmla="*/ 32 w 123"/>
              <a:gd name="T39" fmla="*/ 238 h 254"/>
              <a:gd name="T40" fmla="*/ 40 w 123"/>
              <a:gd name="T41" fmla="*/ 230 h 254"/>
              <a:gd name="T42" fmla="*/ 56 w 123"/>
              <a:gd name="T43" fmla="*/ 218 h 254"/>
              <a:gd name="T44" fmla="*/ 72 w 123"/>
              <a:gd name="T45" fmla="*/ 206 h 254"/>
              <a:gd name="T46" fmla="*/ 84 w 123"/>
              <a:gd name="T47" fmla="*/ 194 h 254"/>
              <a:gd name="T48" fmla="*/ 91 w 123"/>
              <a:gd name="T49" fmla="*/ 178 h 254"/>
              <a:gd name="T50" fmla="*/ 99 w 123"/>
              <a:gd name="T51" fmla="*/ 167 h 254"/>
              <a:gd name="T52" fmla="*/ 103 w 123"/>
              <a:gd name="T53" fmla="*/ 147 h 254"/>
              <a:gd name="T54" fmla="*/ 111 w 123"/>
              <a:gd name="T55" fmla="*/ 131 h 254"/>
              <a:gd name="T56" fmla="*/ 111 w 123"/>
              <a:gd name="T57" fmla="*/ 107 h 254"/>
              <a:gd name="T58" fmla="*/ 115 w 123"/>
              <a:gd name="T59" fmla="*/ 91 h 254"/>
              <a:gd name="T60" fmla="*/ 115 w 123"/>
              <a:gd name="T61" fmla="*/ 71 h 254"/>
              <a:gd name="T62" fmla="*/ 115 w 123"/>
              <a:gd name="T63" fmla="*/ 59 h 254"/>
              <a:gd name="T64" fmla="*/ 115 w 123"/>
              <a:gd name="T65" fmla="*/ 47 h 254"/>
              <a:gd name="T66" fmla="*/ 111 w 123"/>
              <a:gd name="T67" fmla="*/ 39 h 254"/>
              <a:gd name="T68" fmla="*/ 111 w 123"/>
              <a:gd name="T69" fmla="*/ 28 h 254"/>
              <a:gd name="T70" fmla="*/ 107 w 123"/>
              <a:gd name="T71" fmla="*/ 16 h 254"/>
              <a:gd name="T72" fmla="*/ 103 w 123"/>
              <a:gd name="T73" fmla="*/ 0 h 254"/>
              <a:gd name="T74" fmla="*/ 107 w 123"/>
              <a:gd name="T75" fmla="*/ 0 h 254"/>
              <a:gd name="T76" fmla="*/ 111 w 123"/>
              <a:gd name="T77" fmla="*/ 0 h 254"/>
              <a:gd name="T78" fmla="*/ 119 w 123"/>
              <a:gd name="T79" fmla="*/ 4 h 254"/>
              <a:gd name="T80" fmla="*/ 119 w 123"/>
              <a:gd name="T81" fmla="*/ 12 h 254"/>
              <a:gd name="T82" fmla="*/ 123 w 123"/>
              <a:gd name="T83" fmla="*/ 12 h 254"/>
              <a:gd name="T84" fmla="*/ 123 w 123"/>
              <a:gd name="T85" fmla="*/ 16 h 254"/>
              <a:gd name="T86" fmla="*/ 123 w 123"/>
              <a:gd name="T87" fmla="*/ 20 h 254"/>
              <a:gd name="T88" fmla="*/ 123 w 123"/>
              <a:gd name="T89" fmla="*/ 28 h 254"/>
              <a:gd name="T90" fmla="*/ 123 w 123"/>
              <a:gd name="T91" fmla="*/ 35 h 254"/>
              <a:gd name="T92" fmla="*/ 123 w 123"/>
              <a:gd name="T93" fmla="*/ 47 h 254"/>
              <a:gd name="T94" fmla="*/ 123 w 123"/>
              <a:gd name="T95" fmla="*/ 59 h 254"/>
              <a:gd name="T96" fmla="*/ 123 w 123"/>
              <a:gd name="T97" fmla="*/ 71 h 254"/>
              <a:gd name="T98" fmla="*/ 123 w 123"/>
              <a:gd name="T99" fmla="*/ 87 h 254"/>
              <a:gd name="T100" fmla="*/ 123 w 123"/>
              <a:gd name="T101" fmla="*/ 103 h 254"/>
              <a:gd name="T102" fmla="*/ 119 w 123"/>
              <a:gd name="T103" fmla="*/ 119 h 254"/>
              <a:gd name="T104" fmla="*/ 119 w 123"/>
              <a:gd name="T105" fmla="*/ 135 h 254"/>
              <a:gd name="T106" fmla="*/ 111 w 123"/>
              <a:gd name="T107" fmla="*/ 167 h 254"/>
              <a:gd name="T108" fmla="*/ 111 w 123"/>
              <a:gd name="T109" fmla="*/ 167 h 2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123" h="254">
                <a:moveTo>
                  <a:pt x="111" y="167"/>
                </a:moveTo>
                <a:lnTo>
                  <a:pt x="107" y="178"/>
                </a:lnTo>
                <a:lnTo>
                  <a:pt x="99" y="190"/>
                </a:lnTo>
                <a:lnTo>
                  <a:pt x="87" y="202"/>
                </a:lnTo>
                <a:lnTo>
                  <a:pt x="76" y="210"/>
                </a:lnTo>
                <a:lnTo>
                  <a:pt x="64" y="222"/>
                </a:lnTo>
                <a:lnTo>
                  <a:pt x="48" y="230"/>
                </a:lnTo>
                <a:lnTo>
                  <a:pt x="36" y="238"/>
                </a:lnTo>
                <a:lnTo>
                  <a:pt x="24" y="242"/>
                </a:lnTo>
                <a:lnTo>
                  <a:pt x="16" y="246"/>
                </a:lnTo>
                <a:lnTo>
                  <a:pt x="8" y="250"/>
                </a:lnTo>
                <a:lnTo>
                  <a:pt x="4" y="254"/>
                </a:lnTo>
                <a:lnTo>
                  <a:pt x="0" y="254"/>
                </a:lnTo>
                <a:lnTo>
                  <a:pt x="0" y="254"/>
                </a:lnTo>
                <a:lnTo>
                  <a:pt x="4" y="254"/>
                </a:lnTo>
                <a:lnTo>
                  <a:pt x="8" y="250"/>
                </a:lnTo>
                <a:lnTo>
                  <a:pt x="12" y="250"/>
                </a:lnTo>
                <a:lnTo>
                  <a:pt x="16" y="246"/>
                </a:lnTo>
                <a:lnTo>
                  <a:pt x="24" y="242"/>
                </a:lnTo>
                <a:lnTo>
                  <a:pt x="32" y="238"/>
                </a:lnTo>
                <a:lnTo>
                  <a:pt x="40" y="230"/>
                </a:lnTo>
                <a:lnTo>
                  <a:pt x="56" y="218"/>
                </a:lnTo>
                <a:lnTo>
                  <a:pt x="72" y="206"/>
                </a:lnTo>
                <a:lnTo>
                  <a:pt x="84" y="194"/>
                </a:lnTo>
                <a:lnTo>
                  <a:pt x="91" y="178"/>
                </a:lnTo>
                <a:lnTo>
                  <a:pt x="99" y="167"/>
                </a:lnTo>
                <a:lnTo>
                  <a:pt x="103" y="147"/>
                </a:lnTo>
                <a:lnTo>
                  <a:pt x="111" y="131"/>
                </a:lnTo>
                <a:lnTo>
                  <a:pt x="111" y="107"/>
                </a:lnTo>
                <a:lnTo>
                  <a:pt x="115" y="91"/>
                </a:lnTo>
                <a:lnTo>
                  <a:pt x="115" y="71"/>
                </a:lnTo>
                <a:lnTo>
                  <a:pt x="115" y="59"/>
                </a:lnTo>
                <a:lnTo>
                  <a:pt x="115" y="47"/>
                </a:lnTo>
                <a:lnTo>
                  <a:pt x="111" y="39"/>
                </a:lnTo>
                <a:lnTo>
                  <a:pt x="111" y="28"/>
                </a:lnTo>
                <a:lnTo>
                  <a:pt x="107" y="16"/>
                </a:lnTo>
                <a:lnTo>
                  <a:pt x="103" y="0"/>
                </a:lnTo>
                <a:lnTo>
                  <a:pt x="107" y="0"/>
                </a:lnTo>
                <a:lnTo>
                  <a:pt x="111" y="0"/>
                </a:lnTo>
                <a:lnTo>
                  <a:pt x="119" y="4"/>
                </a:lnTo>
                <a:lnTo>
                  <a:pt x="119" y="12"/>
                </a:lnTo>
                <a:lnTo>
                  <a:pt x="123" y="12"/>
                </a:lnTo>
                <a:lnTo>
                  <a:pt x="123" y="16"/>
                </a:lnTo>
                <a:lnTo>
                  <a:pt x="123" y="20"/>
                </a:lnTo>
                <a:lnTo>
                  <a:pt x="123" y="28"/>
                </a:lnTo>
                <a:lnTo>
                  <a:pt x="123" y="35"/>
                </a:lnTo>
                <a:lnTo>
                  <a:pt x="123" y="47"/>
                </a:lnTo>
                <a:lnTo>
                  <a:pt x="123" y="59"/>
                </a:lnTo>
                <a:lnTo>
                  <a:pt x="123" y="71"/>
                </a:lnTo>
                <a:lnTo>
                  <a:pt x="123" y="87"/>
                </a:lnTo>
                <a:lnTo>
                  <a:pt x="123" y="103"/>
                </a:lnTo>
                <a:lnTo>
                  <a:pt x="119" y="119"/>
                </a:lnTo>
                <a:lnTo>
                  <a:pt x="119" y="135"/>
                </a:lnTo>
                <a:lnTo>
                  <a:pt x="111" y="167"/>
                </a:lnTo>
                <a:lnTo>
                  <a:pt x="111" y="167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08" name="Freeform 82">
            <a:extLst>
              <a:ext uri="{FF2B5EF4-FFF2-40B4-BE49-F238E27FC236}">
                <a16:creationId xmlns:a16="http://schemas.microsoft.com/office/drawing/2014/main" id="{03F79E69-ECA5-47B0-8902-3CF6FB6FAA5E}"/>
              </a:ext>
            </a:extLst>
          </p:cNvPr>
          <p:cNvSpPr>
            <a:spLocks/>
          </p:cNvSpPr>
          <p:nvPr/>
        </p:nvSpPr>
        <p:spPr bwMode="auto">
          <a:xfrm>
            <a:off x="2027600" y="4646406"/>
            <a:ext cx="360939" cy="871907"/>
          </a:xfrm>
          <a:custGeom>
            <a:avLst/>
            <a:gdLst>
              <a:gd name="T0" fmla="*/ 36 w 56"/>
              <a:gd name="T1" fmla="*/ 100 h 104"/>
              <a:gd name="T2" fmla="*/ 32 w 56"/>
              <a:gd name="T3" fmla="*/ 100 h 104"/>
              <a:gd name="T4" fmla="*/ 32 w 56"/>
              <a:gd name="T5" fmla="*/ 96 h 104"/>
              <a:gd name="T6" fmla="*/ 32 w 56"/>
              <a:gd name="T7" fmla="*/ 92 h 104"/>
              <a:gd name="T8" fmla="*/ 28 w 56"/>
              <a:gd name="T9" fmla="*/ 88 h 104"/>
              <a:gd name="T10" fmla="*/ 28 w 56"/>
              <a:gd name="T11" fmla="*/ 84 h 104"/>
              <a:gd name="T12" fmla="*/ 24 w 56"/>
              <a:gd name="T13" fmla="*/ 76 h 104"/>
              <a:gd name="T14" fmla="*/ 24 w 56"/>
              <a:gd name="T15" fmla="*/ 68 h 104"/>
              <a:gd name="T16" fmla="*/ 20 w 56"/>
              <a:gd name="T17" fmla="*/ 60 h 104"/>
              <a:gd name="T18" fmla="*/ 20 w 56"/>
              <a:gd name="T19" fmla="*/ 52 h 104"/>
              <a:gd name="T20" fmla="*/ 16 w 56"/>
              <a:gd name="T21" fmla="*/ 44 h 104"/>
              <a:gd name="T22" fmla="*/ 16 w 56"/>
              <a:gd name="T23" fmla="*/ 36 h 104"/>
              <a:gd name="T24" fmla="*/ 12 w 56"/>
              <a:gd name="T25" fmla="*/ 32 h 104"/>
              <a:gd name="T26" fmla="*/ 8 w 56"/>
              <a:gd name="T27" fmla="*/ 24 h 104"/>
              <a:gd name="T28" fmla="*/ 8 w 56"/>
              <a:gd name="T29" fmla="*/ 16 h 104"/>
              <a:gd name="T30" fmla="*/ 4 w 56"/>
              <a:gd name="T31" fmla="*/ 16 h 104"/>
              <a:gd name="T32" fmla="*/ 0 w 56"/>
              <a:gd name="T33" fmla="*/ 12 h 104"/>
              <a:gd name="T34" fmla="*/ 0 w 56"/>
              <a:gd name="T35" fmla="*/ 8 h 104"/>
              <a:gd name="T36" fmla="*/ 4 w 56"/>
              <a:gd name="T37" fmla="*/ 4 h 104"/>
              <a:gd name="T38" fmla="*/ 4 w 56"/>
              <a:gd name="T39" fmla="*/ 4 h 104"/>
              <a:gd name="T40" fmla="*/ 8 w 56"/>
              <a:gd name="T41" fmla="*/ 4 h 104"/>
              <a:gd name="T42" fmla="*/ 8 w 56"/>
              <a:gd name="T43" fmla="*/ 0 h 104"/>
              <a:gd name="T44" fmla="*/ 12 w 56"/>
              <a:gd name="T45" fmla="*/ 0 h 104"/>
              <a:gd name="T46" fmla="*/ 20 w 56"/>
              <a:gd name="T47" fmla="*/ 0 h 104"/>
              <a:gd name="T48" fmla="*/ 24 w 56"/>
              <a:gd name="T49" fmla="*/ 4 h 104"/>
              <a:gd name="T50" fmla="*/ 40 w 56"/>
              <a:gd name="T51" fmla="*/ 8 h 104"/>
              <a:gd name="T52" fmla="*/ 56 w 56"/>
              <a:gd name="T53" fmla="*/ 104 h 104"/>
              <a:gd name="T54" fmla="*/ 48 w 56"/>
              <a:gd name="T55" fmla="*/ 104 h 104"/>
              <a:gd name="T56" fmla="*/ 44 w 56"/>
              <a:gd name="T57" fmla="*/ 100 h 104"/>
              <a:gd name="T58" fmla="*/ 36 w 56"/>
              <a:gd name="T59" fmla="*/ 100 h 104"/>
              <a:gd name="T60" fmla="*/ 36 w 56"/>
              <a:gd name="T61" fmla="*/ 100 h 104"/>
              <a:gd name="T62" fmla="*/ 36 w 56"/>
              <a:gd name="T63" fmla="*/ 100 h 1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56" h="104">
                <a:moveTo>
                  <a:pt x="36" y="100"/>
                </a:moveTo>
                <a:lnTo>
                  <a:pt x="32" y="100"/>
                </a:lnTo>
                <a:lnTo>
                  <a:pt x="32" y="96"/>
                </a:lnTo>
                <a:lnTo>
                  <a:pt x="32" y="92"/>
                </a:lnTo>
                <a:lnTo>
                  <a:pt x="28" y="88"/>
                </a:lnTo>
                <a:lnTo>
                  <a:pt x="28" y="84"/>
                </a:lnTo>
                <a:lnTo>
                  <a:pt x="24" y="76"/>
                </a:lnTo>
                <a:lnTo>
                  <a:pt x="24" y="68"/>
                </a:lnTo>
                <a:lnTo>
                  <a:pt x="20" y="60"/>
                </a:lnTo>
                <a:lnTo>
                  <a:pt x="20" y="52"/>
                </a:lnTo>
                <a:lnTo>
                  <a:pt x="16" y="44"/>
                </a:lnTo>
                <a:lnTo>
                  <a:pt x="16" y="36"/>
                </a:lnTo>
                <a:lnTo>
                  <a:pt x="12" y="32"/>
                </a:lnTo>
                <a:lnTo>
                  <a:pt x="8" y="24"/>
                </a:lnTo>
                <a:lnTo>
                  <a:pt x="8" y="16"/>
                </a:lnTo>
                <a:lnTo>
                  <a:pt x="4" y="16"/>
                </a:lnTo>
                <a:lnTo>
                  <a:pt x="0" y="12"/>
                </a:lnTo>
                <a:lnTo>
                  <a:pt x="0" y="8"/>
                </a:lnTo>
                <a:lnTo>
                  <a:pt x="4" y="4"/>
                </a:lnTo>
                <a:lnTo>
                  <a:pt x="4" y="4"/>
                </a:lnTo>
                <a:lnTo>
                  <a:pt x="8" y="4"/>
                </a:lnTo>
                <a:lnTo>
                  <a:pt x="8" y="0"/>
                </a:lnTo>
                <a:lnTo>
                  <a:pt x="12" y="0"/>
                </a:lnTo>
                <a:lnTo>
                  <a:pt x="20" y="0"/>
                </a:lnTo>
                <a:lnTo>
                  <a:pt x="24" y="4"/>
                </a:lnTo>
                <a:lnTo>
                  <a:pt x="40" y="8"/>
                </a:lnTo>
                <a:lnTo>
                  <a:pt x="56" y="104"/>
                </a:lnTo>
                <a:lnTo>
                  <a:pt x="48" y="104"/>
                </a:lnTo>
                <a:lnTo>
                  <a:pt x="44" y="100"/>
                </a:lnTo>
                <a:lnTo>
                  <a:pt x="36" y="100"/>
                </a:lnTo>
                <a:lnTo>
                  <a:pt x="36" y="100"/>
                </a:lnTo>
                <a:lnTo>
                  <a:pt x="36" y="100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09" name="Freeform 83">
            <a:extLst>
              <a:ext uri="{FF2B5EF4-FFF2-40B4-BE49-F238E27FC236}">
                <a16:creationId xmlns:a16="http://schemas.microsoft.com/office/drawing/2014/main" id="{EEF40340-0FFB-4026-810B-A67308BB9C50}"/>
              </a:ext>
            </a:extLst>
          </p:cNvPr>
          <p:cNvSpPr>
            <a:spLocks/>
          </p:cNvSpPr>
          <p:nvPr/>
        </p:nvSpPr>
        <p:spPr bwMode="auto">
          <a:xfrm>
            <a:off x="2156508" y="4487119"/>
            <a:ext cx="1282623" cy="997665"/>
          </a:xfrm>
          <a:custGeom>
            <a:avLst/>
            <a:gdLst>
              <a:gd name="T0" fmla="*/ 151 w 199"/>
              <a:gd name="T1" fmla="*/ 0 h 119"/>
              <a:gd name="T2" fmla="*/ 163 w 199"/>
              <a:gd name="T3" fmla="*/ 0 h 119"/>
              <a:gd name="T4" fmla="*/ 175 w 199"/>
              <a:gd name="T5" fmla="*/ 3 h 119"/>
              <a:gd name="T6" fmla="*/ 191 w 199"/>
              <a:gd name="T7" fmla="*/ 15 h 119"/>
              <a:gd name="T8" fmla="*/ 199 w 199"/>
              <a:gd name="T9" fmla="*/ 23 h 119"/>
              <a:gd name="T10" fmla="*/ 199 w 199"/>
              <a:gd name="T11" fmla="*/ 31 h 119"/>
              <a:gd name="T12" fmla="*/ 195 w 199"/>
              <a:gd name="T13" fmla="*/ 35 h 119"/>
              <a:gd name="T14" fmla="*/ 187 w 199"/>
              <a:gd name="T15" fmla="*/ 43 h 119"/>
              <a:gd name="T16" fmla="*/ 179 w 199"/>
              <a:gd name="T17" fmla="*/ 55 h 119"/>
              <a:gd name="T18" fmla="*/ 175 w 199"/>
              <a:gd name="T19" fmla="*/ 71 h 119"/>
              <a:gd name="T20" fmla="*/ 167 w 199"/>
              <a:gd name="T21" fmla="*/ 91 h 119"/>
              <a:gd name="T22" fmla="*/ 159 w 199"/>
              <a:gd name="T23" fmla="*/ 103 h 119"/>
              <a:gd name="T24" fmla="*/ 155 w 199"/>
              <a:gd name="T25" fmla="*/ 115 h 119"/>
              <a:gd name="T26" fmla="*/ 151 w 199"/>
              <a:gd name="T27" fmla="*/ 119 h 119"/>
              <a:gd name="T28" fmla="*/ 147 w 199"/>
              <a:gd name="T29" fmla="*/ 119 h 119"/>
              <a:gd name="T30" fmla="*/ 139 w 199"/>
              <a:gd name="T31" fmla="*/ 115 h 119"/>
              <a:gd name="T32" fmla="*/ 131 w 199"/>
              <a:gd name="T33" fmla="*/ 107 h 119"/>
              <a:gd name="T34" fmla="*/ 131 w 199"/>
              <a:gd name="T35" fmla="*/ 99 h 119"/>
              <a:gd name="T36" fmla="*/ 139 w 199"/>
              <a:gd name="T37" fmla="*/ 79 h 119"/>
              <a:gd name="T38" fmla="*/ 147 w 199"/>
              <a:gd name="T39" fmla="*/ 51 h 119"/>
              <a:gd name="T40" fmla="*/ 151 w 199"/>
              <a:gd name="T41" fmla="*/ 31 h 119"/>
              <a:gd name="T42" fmla="*/ 151 w 199"/>
              <a:gd name="T43" fmla="*/ 23 h 119"/>
              <a:gd name="T44" fmla="*/ 143 w 199"/>
              <a:gd name="T45" fmla="*/ 23 h 119"/>
              <a:gd name="T46" fmla="*/ 135 w 199"/>
              <a:gd name="T47" fmla="*/ 23 h 119"/>
              <a:gd name="T48" fmla="*/ 119 w 199"/>
              <a:gd name="T49" fmla="*/ 27 h 119"/>
              <a:gd name="T50" fmla="*/ 103 w 199"/>
              <a:gd name="T51" fmla="*/ 27 h 119"/>
              <a:gd name="T52" fmla="*/ 79 w 199"/>
              <a:gd name="T53" fmla="*/ 31 h 119"/>
              <a:gd name="T54" fmla="*/ 52 w 199"/>
              <a:gd name="T55" fmla="*/ 35 h 119"/>
              <a:gd name="T56" fmla="*/ 20 w 199"/>
              <a:gd name="T57" fmla="*/ 39 h 119"/>
              <a:gd name="T58" fmla="*/ 0 w 199"/>
              <a:gd name="T59" fmla="*/ 23 h 119"/>
              <a:gd name="T60" fmla="*/ 20 w 199"/>
              <a:gd name="T61" fmla="*/ 23 h 119"/>
              <a:gd name="T62" fmla="*/ 44 w 199"/>
              <a:gd name="T63" fmla="*/ 19 h 119"/>
              <a:gd name="T64" fmla="*/ 107 w 199"/>
              <a:gd name="T65" fmla="*/ 7 h 119"/>
              <a:gd name="T66" fmla="*/ 131 w 199"/>
              <a:gd name="T67" fmla="*/ 3 h 119"/>
              <a:gd name="T68" fmla="*/ 143 w 199"/>
              <a:gd name="T69" fmla="*/ 0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99" h="119">
                <a:moveTo>
                  <a:pt x="143" y="0"/>
                </a:moveTo>
                <a:lnTo>
                  <a:pt x="151" y="0"/>
                </a:lnTo>
                <a:lnTo>
                  <a:pt x="159" y="0"/>
                </a:lnTo>
                <a:lnTo>
                  <a:pt x="163" y="0"/>
                </a:lnTo>
                <a:lnTo>
                  <a:pt x="167" y="0"/>
                </a:lnTo>
                <a:lnTo>
                  <a:pt x="175" y="3"/>
                </a:lnTo>
                <a:lnTo>
                  <a:pt x="183" y="11"/>
                </a:lnTo>
                <a:lnTo>
                  <a:pt x="191" y="15"/>
                </a:lnTo>
                <a:lnTo>
                  <a:pt x="195" y="19"/>
                </a:lnTo>
                <a:lnTo>
                  <a:pt x="199" y="23"/>
                </a:lnTo>
                <a:lnTo>
                  <a:pt x="199" y="27"/>
                </a:lnTo>
                <a:lnTo>
                  <a:pt x="199" y="31"/>
                </a:lnTo>
                <a:lnTo>
                  <a:pt x="195" y="35"/>
                </a:lnTo>
                <a:lnTo>
                  <a:pt x="195" y="35"/>
                </a:lnTo>
                <a:lnTo>
                  <a:pt x="191" y="39"/>
                </a:lnTo>
                <a:lnTo>
                  <a:pt x="187" y="43"/>
                </a:lnTo>
                <a:lnTo>
                  <a:pt x="183" y="51"/>
                </a:lnTo>
                <a:lnTo>
                  <a:pt x="179" y="55"/>
                </a:lnTo>
                <a:lnTo>
                  <a:pt x="179" y="63"/>
                </a:lnTo>
                <a:lnTo>
                  <a:pt x="175" y="71"/>
                </a:lnTo>
                <a:lnTo>
                  <a:pt x="171" y="79"/>
                </a:lnTo>
                <a:lnTo>
                  <a:pt x="167" y="91"/>
                </a:lnTo>
                <a:lnTo>
                  <a:pt x="163" y="99"/>
                </a:lnTo>
                <a:lnTo>
                  <a:pt x="159" y="103"/>
                </a:lnTo>
                <a:lnTo>
                  <a:pt x="159" y="111"/>
                </a:lnTo>
                <a:lnTo>
                  <a:pt x="155" y="115"/>
                </a:lnTo>
                <a:lnTo>
                  <a:pt x="155" y="119"/>
                </a:lnTo>
                <a:lnTo>
                  <a:pt x="151" y="119"/>
                </a:lnTo>
                <a:lnTo>
                  <a:pt x="151" y="119"/>
                </a:lnTo>
                <a:lnTo>
                  <a:pt x="147" y="119"/>
                </a:lnTo>
                <a:lnTo>
                  <a:pt x="143" y="119"/>
                </a:lnTo>
                <a:lnTo>
                  <a:pt x="139" y="115"/>
                </a:lnTo>
                <a:lnTo>
                  <a:pt x="135" y="107"/>
                </a:lnTo>
                <a:lnTo>
                  <a:pt x="131" y="107"/>
                </a:lnTo>
                <a:lnTo>
                  <a:pt x="131" y="103"/>
                </a:lnTo>
                <a:lnTo>
                  <a:pt x="131" y="99"/>
                </a:lnTo>
                <a:lnTo>
                  <a:pt x="135" y="91"/>
                </a:lnTo>
                <a:lnTo>
                  <a:pt x="139" y="79"/>
                </a:lnTo>
                <a:lnTo>
                  <a:pt x="143" y="63"/>
                </a:lnTo>
                <a:lnTo>
                  <a:pt x="147" y="51"/>
                </a:lnTo>
                <a:lnTo>
                  <a:pt x="151" y="39"/>
                </a:lnTo>
                <a:lnTo>
                  <a:pt x="151" y="31"/>
                </a:lnTo>
                <a:lnTo>
                  <a:pt x="151" y="27"/>
                </a:lnTo>
                <a:lnTo>
                  <a:pt x="151" y="23"/>
                </a:lnTo>
                <a:lnTo>
                  <a:pt x="147" y="23"/>
                </a:lnTo>
                <a:lnTo>
                  <a:pt x="143" y="23"/>
                </a:lnTo>
                <a:lnTo>
                  <a:pt x="139" y="23"/>
                </a:lnTo>
                <a:lnTo>
                  <a:pt x="135" y="23"/>
                </a:lnTo>
                <a:lnTo>
                  <a:pt x="127" y="27"/>
                </a:lnTo>
                <a:lnTo>
                  <a:pt x="119" y="27"/>
                </a:lnTo>
                <a:lnTo>
                  <a:pt x="111" y="27"/>
                </a:lnTo>
                <a:lnTo>
                  <a:pt x="103" y="27"/>
                </a:lnTo>
                <a:lnTo>
                  <a:pt x="91" y="31"/>
                </a:lnTo>
                <a:lnTo>
                  <a:pt x="79" y="31"/>
                </a:lnTo>
                <a:lnTo>
                  <a:pt x="63" y="35"/>
                </a:lnTo>
                <a:lnTo>
                  <a:pt x="52" y="35"/>
                </a:lnTo>
                <a:lnTo>
                  <a:pt x="36" y="39"/>
                </a:lnTo>
                <a:lnTo>
                  <a:pt x="20" y="39"/>
                </a:lnTo>
                <a:lnTo>
                  <a:pt x="0" y="43"/>
                </a:lnTo>
                <a:lnTo>
                  <a:pt x="0" y="23"/>
                </a:lnTo>
                <a:lnTo>
                  <a:pt x="8" y="23"/>
                </a:lnTo>
                <a:lnTo>
                  <a:pt x="20" y="23"/>
                </a:lnTo>
                <a:lnTo>
                  <a:pt x="32" y="19"/>
                </a:lnTo>
                <a:lnTo>
                  <a:pt x="44" y="19"/>
                </a:lnTo>
                <a:lnTo>
                  <a:pt x="75" y="11"/>
                </a:lnTo>
                <a:lnTo>
                  <a:pt x="107" y="7"/>
                </a:lnTo>
                <a:lnTo>
                  <a:pt x="119" y="7"/>
                </a:lnTo>
                <a:lnTo>
                  <a:pt x="131" y="3"/>
                </a:lnTo>
                <a:lnTo>
                  <a:pt x="139" y="3"/>
                </a:lnTo>
                <a:lnTo>
                  <a:pt x="143" y="0"/>
                </a:lnTo>
                <a:lnTo>
                  <a:pt x="143" y="0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10" name="Freeform 84">
            <a:extLst>
              <a:ext uri="{FF2B5EF4-FFF2-40B4-BE49-F238E27FC236}">
                <a16:creationId xmlns:a16="http://schemas.microsoft.com/office/drawing/2014/main" id="{5362132A-7D11-4A78-BB5D-99FF3A9D38DA}"/>
              </a:ext>
            </a:extLst>
          </p:cNvPr>
          <p:cNvSpPr>
            <a:spLocks/>
          </p:cNvSpPr>
          <p:nvPr/>
        </p:nvSpPr>
        <p:spPr bwMode="auto">
          <a:xfrm>
            <a:off x="2388539" y="4847615"/>
            <a:ext cx="663872" cy="234744"/>
          </a:xfrm>
          <a:custGeom>
            <a:avLst/>
            <a:gdLst>
              <a:gd name="T0" fmla="*/ 0 w 103"/>
              <a:gd name="T1" fmla="*/ 16 h 28"/>
              <a:gd name="T2" fmla="*/ 16 w 103"/>
              <a:gd name="T3" fmla="*/ 12 h 28"/>
              <a:gd name="T4" fmla="*/ 31 w 103"/>
              <a:gd name="T5" fmla="*/ 8 h 28"/>
              <a:gd name="T6" fmla="*/ 43 w 103"/>
              <a:gd name="T7" fmla="*/ 8 h 28"/>
              <a:gd name="T8" fmla="*/ 55 w 103"/>
              <a:gd name="T9" fmla="*/ 4 h 28"/>
              <a:gd name="T10" fmla="*/ 63 w 103"/>
              <a:gd name="T11" fmla="*/ 4 h 28"/>
              <a:gd name="T12" fmla="*/ 71 w 103"/>
              <a:gd name="T13" fmla="*/ 0 h 28"/>
              <a:gd name="T14" fmla="*/ 75 w 103"/>
              <a:gd name="T15" fmla="*/ 0 h 28"/>
              <a:gd name="T16" fmla="*/ 79 w 103"/>
              <a:gd name="T17" fmla="*/ 0 h 28"/>
              <a:gd name="T18" fmla="*/ 87 w 103"/>
              <a:gd name="T19" fmla="*/ 0 h 28"/>
              <a:gd name="T20" fmla="*/ 99 w 103"/>
              <a:gd name="T21" fmla="*/ 4 h 28"/>
              <a:gd name="T22" fmla="*/ 99 w 103"/>
              <a:gd name="T23" fmla="*/ 8 h 28"/>
              <a:gd name="T24" fmla="*/ 103 w 103"/>
              <a:gd name="T25" fmla="*/ 8 h 28"/>
              <a:gd name="T26" fmla="*/ 103 w 103"/>
              <a:gd name="T27" fmla="*/ 12 h 28"/>
              <a:gd name="T28" fmla="*/ 103 w 103"/>
              <a:gd name="T29" fmla="*/ 12 h 28"/>
              <a:gd name="T30" fmla="*/ 103 w 103"/>
              <a:gd name="T31" fmla="*/ 16 h 28"/>
              <a:gd name="T32" fmla="*/ 99 w 103"/>
              <a:gd name="T33" fmla="*/ 16 h 28"/>
              <a:gd name="T34" fmla="*/ 95 w 103"/>
              <a:gd name="T35" fmla="*/ 16 h 28"/>
              <a:gd name="T36" fmla="*/ 91 w 103"/>
              <a:gd name="T37" fmla="*/ 20 h 28"/>
              <a:gd name="T38" fmla="*/ 83 w 103"/>
              <a:gd name="T39" fmla="*/ 20 h 28"/>
              <a:gd name="T40" fmla="*/ 75 w 103"/>
              <a:gd name="T41" fmla="*/ 20 h 28"/>
              <a:gd name="T42" fmla="*/ 67 w 103"/>
              <a:gd name="T43" fmla="*/ 24 h 28"/>
              <a:gd name="T44" fmla="*/ 55 w 103"/>
              <a:gd name="T45" fmla="*/ 24 h 28"/>
              <a:gd name="T46" fmla="*/ 47 w 103"/>
              <a:gd name="T47" fmla="*/ 28 h 28"/>
              <a:gd name="T48" fmla="*/ 35 w 103"/>
              <a:gd name="T49" fmla="*/ 28 h 28"/>
              <a:gd name="T50" fmla="*/ 27 w 103"/>
              <a:gd name="T51" fmla="*/ 28 h 28"/>
              <a:gd name="T52" fmla="*/ 20 w 103"/>
              <a:gd name="T53" fmla="*/ 28 h 28"/>
              <a:gd name="T54" fmla="*/ 12 w 103"/>
              <a:gd name="T55" fmla="*/ 24 h 28"/>
              <a:gd name="T56" fmla="*/ 8 w 103"/>
              <a:gd name="T57" fmla="*/ 24 h 28"/>
              <a:gd name="T58" fmla="*/ 4 w 103"/>
              <a:gd name="T59" fmla="*/ 20 h 28"/>
              <a:gd name="T60" fmla="*/ 0 w 103"/>
              <a:gd name="T61" fmla="*/ 16 h 28"/>
              <a:gd name="T62" fmla="*/ 0 w 103"/>
              <a:gd name="T63" fmla="*/ 16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03" h="28">
                <a:moveTo>
                  <a:pt x="0" y="16"/>
                </a:moveTo>
                <a:lnTo>
                  <a:pt x="16" y="12"/>
                </a:lnTo>
                <a:lnTo>
                  <a:pt x="31" y="8"/>
                </a:lnTo>
                <a:lnTo>
                  <a:pt x="43" y="8"/>
                </a:lnTo>
                <a:lnTo>
                  <a:pt x="55" y="4"/>
                </a:lnTo>
                <a:lnTo>
                  <a:pt x="63" y="4"/>
                </a:lnTo>
                <a:lnTo>
                  <a:pt x="71" y="0"/>
                </a:lnTo>
                <a:lnTo>
                  <a:pt x="75" y="0"/>
                </a:lnTo>
                <a:lnTo>
                  <a:pt x="79" y="0"/>
                </a:lnTo>
                <a:lnTo>
                  <a:pt x="87" y="0"/>
                </a:lnTo>
                <a:lnTo>
                  <a:pt x="99" y="4"/>
                </a:lnTo>
                <a:lnTo>
                  <a:pt x="99" y="8"/>
                </a:lnTo>
                <a:lnTo>
                  <a:pt x="103" y="8"/>
                </a:lnTo>
                <a:lnTo>
                  <a:pt x="103" y="12"/>
                </a:lnTo>
                <a:lnTo>
                  <a:pt x="103" y="12"/>
                </a:lnTo>
                <a:lnTo>
                  <a:pt x="103" y="16"/>
                </a:lnTo>
                <a:lnTo>
                  <a:pt x="99" y="16"/>
                </a:lnTo>
                <a:lnTo>
                  <a:pt x="95" y="16"/>
                </a:lnTo>
                <a:lnTo>
                  <a:pt x="91" y="20"/>
                </a:lnTo>
                <a:lnTo>
                  <a:pt x="83" y="20"/>
                </a:lnTo>
                <a:lnTo>
                  <a:pt x="75" y="20"/>
                </a:lnTo>
                <a:lnTo>
                  <a:pt x="67" y="24"/>
                </a:lnTo>
                <a:lnTo>
                  <a:pt x="55" y="24"/>
                </a:lnTo>
                <a:lnTo>
                  <a:pt x="47" y="28"/>
                </a:lnTo>
                <a:lnTo>
                  <a:pt x="35" y="28"/>
                </a:lnTo>
                <a:lnTo>
                  <a:pt x="27" y="28"/>
                </a:lnTo>
                <a:lnTo>
                  <a:pt x="20" y="28"/>
                </a:lnTo>
                <a:lnTo>
                  <a:pt x="12" y="24"/>
                </a:lnTo>
                <a:lnTo>
                  <a:pt x="8" y="24"/>
                </a:lnTo>
                <a:lnTo>
                  <a:pt x="4" y="20"/>
                </a:lnTo>
                <a:lnTo>
                  <a:pt x="0" y="16"/>
                </a:lnTo>
                <a:lnTo>
                  <a:pt x="0" y="16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11" name="Freeform 85">
            <a:extLst>
              <a:ext uri="{FF2B5EF4-FFF2-40B4-BE49-F238E27FC236}">
                <a16:creationId xmlns:a16="http://schemas.microsoft.com/office/drawing/2014/main" id="{8D69FDEA-289B-451E-82CC-1BF6E7BA6916}"/>
              </a:ext>
            </a:extLst>
          </p:cNvPr>
          <p:cNvSpPr>
            <a:spLocks/>
          </p:cNvSpPr>
          <p:nvPr/>
        </p:nvSpPr>
        <p:spPr bwMode="auto">
          <a:xfrm>
            <a:off x="2336977" y="5283568"/>
            <a:ext cx="715434" cy="134139"/>
          </a:xfrm>
          <a:custGeom>
            <a:avLst/>
            <a:gdLst>
              <a:gd name="T0" fmla="*/ 0 w 111"/>
              <a:gd name="T1" fmla="*/ 12 h 16"/>
              <a:gd name="T2" fmla="*/ 4 w 111"/>
              <a:gd name="T3" fmla="*/ 12 h 16"/>
              <a:gd name="T4" fmla="*/ 8 w 111"/>
              <a:gd name="T5" fmla="*/ 12 h 16"/>
              <a:gd name="T6" fmla="*/ 20 w 111"/>
              <a:gd name="T7" fmla="*/ 12 h 16"/>
              <a:gd name="T8" fmla="*/ 31 w 111"/>
              <a:gd name="T9" fmla="*/ 8 h 16"/>
              <a:gd name="T10" fmla="*/ 47 w 111"/>
              <a:gd name="T11" fmla="*/ 8 h 16"/>
              <a:gd name="T12" fmla="*/ 67 w 111"/>
              <a:gd name="T13" fmla="*/ 4 h 16"/>
              <a:gd name="T14" fmla="*/ 87 w 111"/>
              <a:gd name="T15" fmla="*/ 4 h 16"/>
              <a:gd name="T16" fmla="*/ 111 w 111"/>
              <a:gd name="T17" fmla="*/ 0 h 16"/>
              <a:gd name="T18" fmla="*/ 111 w 111"/>
              <a:gd name="T19" fmla="*/ 4 h 16"/>
              <a:gd name="T20" fmla="*/ 4 w 111"/>
              <a:gd name="T21" fmla="*/ 16 h 16"/>
              <a:gd name="T22" fmla="*/ 0 w 111"/>
              <a:gd name="T23" fmla="*/ 12 h 16"/>
              <a:gd name="T24" fmla="*/ 0 w 111"/>
              <a:gd name="T25" fmla="*/ 12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11" h="16">
                <a:moveTo>
                  <a:pt x="0" y="12"/>
                </a:moveTo>
                <a:lnTo>
                  <a:pt x="4" y="12"/>
                </a:lnTo>
                <a:lnTo>
                  <a:pt x="8" y="12"/>
                </a:lnTo>
                <a:lnTo>
                  <a:pt x="20" y="12"/>
                </a:lnTo>
                <a:lnTo>
                  <a:pt x="31" y="8"/>
                </a:lnTo>
                <a:lnTo>
                  <a:pt x="47" y="8"/>
                </a:lnTo>
                <a:lnTo>
                  <a:pt x="67" y="4"/>
                </a:lnTo>
                <a:lnTo>
                  <a:pt x="87" y="4"/>
                </a:lnTo>
                <a:lnTo>
                  <a:pt x="111" y="0"/>
                </a:lnTo>
                <a:lnTo>
                  <a:pt x="111" y="4"/>
                </a:lnTo>
                <a:lnTo>
                  <a:pt x="4" y="16"/>
                </a:lnTo>
                <a:lnTo>
                  <a:pt x="0" y="12"/>
                </a:lnTo>
                <a:lnTo>
                  <a:pt x="0" y="12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18" name="Freeform 87">
            <a:extLst>
              <a:ext uri="{FF2B5EF4-FFF2-40B4-BE49-F238E27FC236}">
                <a16:creationId xmlns:a16="http://schemas.microsoft.com/office/drawing/2014/main" id="{1A815EC5-F806-45F2-AE54-637B5A6E367E}"/>
              </a:ext>
            </a:extLst>
          </p:cNvPr>
          <p:cNvSpPr>
            <a:spLocks/>
          </p:cNvSpPr>
          <p:nvPr/>
        </p:nvSpPr>
        <p:spPr bwMode="auto">
          <a:xfrm>
            <a:off x="5530404" y="4962199"/>
            <a:ext cx="248158" cy="1278102"/>
          </a:xfrm>
          <a:custGeom>
            <a:avLst/>
            <a:gdLst>
              <a:gd name="T0" fmla="*/ 0 w 36"/>
              <a:gd name="T1" fmla="*/ 40 h 175"/>
              <a:gd name="T2" fmla="*/ 0 w 36"/>
              <a:gd name="T3" fmla="*/ 24 h 175"/>
              <a:gd name="T4" fmla="*/ 0 w 36"/>
              <a:gd name="T5" fmla="*/ 16 h 175"/>
              <a:gd name="T6" fmla="*/ 0 w 36"/>
              <a:gd name="T7" fmla="*/ 8 h 175"/>
              <a:gd name="T8" fmla="*/ 4 w 36"/>
              <a:gd name="T9" fmla="*/ 4 h 175"/>
              <a:gd name="T10" fmla="*/ 8 w 36"/>
              <a:gd name="T11" fmla="*/ 0 h 175"/>
              <a:gd name="T12" fmla="*/ 12 w 36"/>
              <a:gd name="T13" fmla="*/ 0 h 175"/>
              <a:gd name="T14" fmla="*/ 24 w 36"/>
              <a:gd name="T15" fmla="*/ 4 h 175"/>
              <a:gd name="T16" fmla="*/ 36 w 36"/>
              <a:gd name="T17" fmla="*/ 4 h 175"/>
              <a:gd name="T18" fmla="*/ 36 w 36"/>
              <a:gd name="T19" fmla="*/ 175 h 175"/>
              <a:gd name="T20" fmla="*/ 4 w 36"/>
              <a:gd name="T21" fmla="*/ 175 h 175"/>
              <a:gd name="T22" fmla="*/ 4 w 36"/>
              <a:gd name="T23" fmla="*/ 151 h 175"/>
              <a:gd name="T24" fmla="*/ 4 w 36"/>
              <a:gd name="T25" fmla="*/ 127 h 175"/>
              <a:gd name="T26" fmla="*/ 4 w 36"/>
              <a:gd name="T27" fmla="*/ 107 h 175"/>
              <a:gd name="T28" fmla="*/ 4 w 36"/>
              <a:gd name="T29" fmla="*/ 91 h 175"/>
              <a:gd name="T30" fmla="*/ 4 w 36"/>
              <a:gd name="T31" fmla="*/ 76 h 175"/>
              <a:gd name="T32" fmla="*/ 4 w 36"/>
              <a:gd name="T33" fmla="*/ 60 h 175"/>
              <a:gd name="T34" fmla="*/ 4 w 36"/>
              <a:gd name="T35" fmla="*/ 48 h 175"/>
              <a:gd name="T36" fmla="*/ 0 w 36"/>
              <a:gd name="T37" fmla="*/ 40 h 175"/>
              <a:gd name="T38" fmla="*/ 0 w 36"/>
              <a:gd name="T39" fmla="*/ 40 h 1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36" h="175">
                <a:moveTo>
                  <a:pt x="0" y="40"/>
                </a:moveTo>
                <a:lnTo>
                  <a:pt x="0" y="24"/>
                </a:lnTo>
                <a:lnTo>
                  <a:pt x="0" y="16"/>
                </a:lnTo>
                <a:lnTo>
                  <a:pt x="0" y="8"/>
                </a:lnTo>
                <a:lnTo>
                  <a:pt x="4" y="4"/>
                </a:lnTo>
                <a:lnTo>
                  <a:pt x="8" y="0"/>
                </a:lnTo>
                <a:lnTo>
                  <a:pt x="12" y="0"/>
                </a:lnTo>
                <a:lnTo>
                  <a:pt x="24" y="4"/>
                </a:lnTo>
                <a:lnTo>
                  <a:pt x="36" y="4"/>
                </a:lnTo>
                <a:lnTo>
                  <a:pt x="36" y="175"/>
                </a:lnTo>
                <a:lnTo>
                  <a:pt x="4" y="175"/>
                </a:lnTo>
                <a:lnTo>
                  <a:pt x="4" y="151"/>
                </a:lnTo>
                <a:lnTo>
                  <a:pt x="4" y="127"/>
                </a:lnTo>
                <a:lnTo>
                  <a:pt x="4" y="107"/>
                </a:lnTo>
                <a:lnTo>
                  <a:pt x="4" y="91"/>
                </a:lnTo>
                <a:lnTo>
                  <a:pt x="4" y="76"/>
                </a:lnTo>
                <a:lnTo>
                  <a:pt x="4" y="60"/>
                </a:lnTo>
                <a:lnTo>
                  <a:pt x="4" y="48"/>
                </a:lnTo>
                <a:lnTo>
                  <a:pt x="0" y="40"/>
                </a:lnTo>
                <a:lnTo>
                  <a:pt x="0" y="40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19" name="Freeform 88">
            <a:extLst>
              <a:ext uri="{FF2B5EF4-FFF2-40B4-BE49-F238E27FC236}">
                <a16:creationId xmlns:a16="http://schemas.microsoft.com/office/drawing/2014/main" id="{05BDA7EA-04CE-4047-AF39-8E8350AD9B96}"/>
              </a:ext>
            </a:extLst>
          </p:cNvPr>
          <p:cNvSpPr>
            <a:spLocks/>
          </p:cNvSpPr>
          <p:nvPr/>
        </p:nvSpPr>
        <p:spPr bwMode="auto">
          <a:xfrm>
            <a:off x="5668269" y="4932985"/>
            <a:ext cx="847875" cy="1190461"/>
          </a:xfrm>
          <a:custGeom>
            <a:avLst/>
            <a:gdLst>
              <a:gd name="T0" fmla="*/ 115 w 123"/>
              <a:gd name="T1" fmla="*/ 12 h 163"/>
              <a:gd name="T2" fmla="*/ 123 w 123"/>
              <a:gd name="T3" fmla="*/ 16 h 163"/>
              <a:gd name="T4" fmla="*/ 123 w 123"/>
              <a:gd name="T5" fmla="*/ 20 h 163"/>
              <a:gd name="T6" fmla="*/ 115 w 123"/>
              <a:gd name="T7" fmla="*/ 24 h 163"/>
              <a:gd name="T8" fmla="*/ 115 w 123"/>
              <a:gd name="T9" fmla="*/ 28 h 163"/>
              <a:gd name="T10" fmla="*/ 111 w 123"/>
              <a:gd name="T11" fmla="*/ 36 h 163"/>
              <a:gd name="T12" fmla="*/ 111 w 123"/>
              <a:gd name="T13" fmla="*/ 44 h 163"/>
              <a:gd name="T14" fmla="*/ 111 w 123"/>
              <a:gd name="T15" fmla="*/ 60 h 163"/>
              <a:gd name="T16" fmla="*/ 111 w 123"/>
              <a:gd name="T17" fmla="*/ 80 h 163"/>
              <a:gd name="T18" fmla="*/ 107 w 123"/>
              <a:gd name="T19" fmla="*/ 103 h 163"/>
              <a:gd name="T20" fmla="*/ 107 w 123"/>
              <a:gd name="T21" fmla="*/ 163 h 163"/>
              <a:gd name="T22" fmla="*/ 99 w 123"/>
              <a:gd name="T23" fmla="*/ 159 h 163"/>
              <a:gd name="T24" fmla="*/ 99 w 123"/>
              <a:gd name="T25" fmla="*/ 147 h 163"/>
              <a:gd name="T26" fmla="*/ 99 w 123"/>
              <a:gd name="T27" fmla="*/ 135 h 163"/>
              <a:gd name="T28" fmla="*/ 99 w 123"/>
              <a:gd name="T29" fmla="*/ 115 h 163"/>
              <a:gd name="T30" fmla="*/ 103 w 123"/>
              <a:gd name="T31" fmla="*/ 91 h 163"/>
              <a:gd name="T32" fmla="*/ 103 w 123"/>
              <a:gd name="T33" fmla="*/ 80 h 163"/>
              <a:gd name="T34" fmla="*/ 99 w 123"/>
              <a:gd name="T35" fmla="*/ 60 h 163"/>
              <a:gd name="T36" fmla="*/ 99 w 123"/>
              <a:gd name="T37" fmla="*/ 36 h 163"/>
              <a:gd name="T38" fmla="*/ 95 w 123"/>
              <a:gd name="T39" fmla="*/ 24 h 163"/>
              <a:gd name="T40" fmla="*/ 87 w 123"/>
              <a:gd name="T41" fmla="*/ 16 h 163"/>
              <a:gd name="T42" fmla="*/ 68 w 123"/>
              <a:gd name="T43" fmla="*/ 16 h 163"/>
              <a:gd name="T44" fmla="*/ 36 w 123"/>
              <a:gd name="T45" fmla="*/ 20 h 163"/>
              <a:gd name="T46" fmla="*/ 8 w 123"/>
              <a:gd name="T47" fmla="*/ 20 h 163"/>
              <a:gd name="T48" fmla="*/ 0 w 123"/>
              <a:gd name="T49" fmla="*/ 20 h 163"/>
              <a:gd name="T50" fmla="*/ 40 w 123"/>
              <a:gd name="T51" fmla="*/ 16 h 163"/>
              <a:gd name="T52" fmla="*/ 64 w 123"/>
              <a:gd name="T53" fmla="*/ 8 h 163"/>
              <a:gd name="T54" fmla="*/ 79 w 123"/>
              <a:gd name="T55" fmla="*/ 4 h 163"/>
              <a:gd name="T56" fmla="*/ 83 w 123"/>
              <a:gd name="T57" fmla="*/ 0 h 163"/>
              <a:gd name="T58" fmla="*/ 91 w 123"/>
              <a:gd name="T59" fmla="*/ 0 h 163"/>
              <a:gd name="T60" fmla="*/ 103 w 123"/>
              <a:gd name="T61" fmla="*/ 8 h 163"/>
              <a:gd name="T62" fmla="*/ 111 w 123"/>
              <a:gd name="T63" fmla="*/ 8 h 1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23" h="163">
                <a:moveTo>
                  <a:pt x="111" y="8"/>
                </a:moveTo>
                <a:lnTo>
                  <a:pt x="115" y="12"/>
                </a:lnTo>
                <a:lnTo>
                  <a:pt x="119" y="16"/>
                </a:lnTo>
                <a:lnTo>
                  <a:pt x="123" y="16"/>
                </a:lnTo>
                <a:lnTo>
                  <a:pt x="123" y="20"/>
                </a:lnTo>
                <a:lnTo>
                  <a:pt x="123" y="20"/>
                </a:lnTo>
                <a:lnTo>
                  <a:pt x="119" y="20"/>
                </a:lnTo>
                <a:lnTo>
                  <a:pt x="115" y="24"/>
                </a:lnTo>
                <a:lnTo>
                  <a:pt x="115" y="24"/>
                </a:lnTo>
                <a:lnTo>
                  <a:pt x="115" y="28"/>
                </a:lnTo>
                <a:lnTo>
                  <a:pt x="115" y="32"/>
                </a:lnTo>
                <a:lnTo>
                  <a:pt x="111" y="36"/>
                </a:lnTo>
                <a:lnTo>
                  <a:pt x="111" y="40"/>
                </a:lnTo>
                <a:lnTo>
                  <a:pt x="111" y="44"/>
                </a:lnTo>
                <a:lnTo>
                  <a:pt x="111" y="52"/>
                </a:lnTo>
                <a:lnTo>
                  <a:pt x="111" y="60"/>
                </a:lnTo>
                <a:lnTo>
                  <a:pt x="111" y="72"/>
                </a:lnTo>
                <a:lnTo>
                  <a:pt x="111" y="80"/>
                </a:lnTo>
                <a:lnTo>
                  <a:pt x="107" y="91"/>
                </a:lnTo>
                <a:lnTo>
                  <a:pt x="107" y="103"/>
                </a:lnTo>
                <a:lnTo>
                  <a:pt x="107" y="131"/>
                </a:lnTo>
                <a:lnTo>
                  <a:pt x="107" y="163"/>
                </a:lnTo>
                <a:lnTo>
                  <a:pt x="99" y="163"/>
                </a:lnTo>
                <a:lnTo>
                  <a:pt x="99" y="159"/>
                </a:lnTo>
                <a:lnTo>
                  <a:pt x="99" y="151"/>
                </a:lnTo>
                <a:lnTo>
                  <a:pt x="99" y="147"/>
                </a:lnTo>
                <a:lnTo>
                  <a:pt x="99" y="143"/>
                </a:lnTo>
                <a:lnTo>
                  <a:pt x="99" y="135"/>
                </a:lnTo>
                <a:lnTo>
                  <a:pt x="99" y="127"/>
                </a:lnTo>
                <a:lnTo>
                  <a:pt x="99" y="115"/>
                </a:lnTo>
                <a:lnTo>
                  <a:pt x="99" y="103"/>
                </a:lnTo>
                <a:lnTo>
                  <a:pt x="103" y="91"/>
                </a:lnTo>
                <a:lnTo>
                  <a:pt x="103" y="88"/>
                </a:lnTo>
                <a:lnTo>
                  <a:pt x="103" y="80"/>
                </a:lnTo>
                <a:lnTo>
                  <a:pt x="99" y="72"/>
                </a:lnTo>
                <a:lnTo>
                  <a:pt x="99" y="60"/>
                </a:lnTo>
                <a:lnTo>
                  <a:pt x="99" y="48"/>
                </a:lnTo>
                <a:lnTo>
                  <a:pt x="99" y="36"/>
                </a:lnTo>
                <a:lnTo>
                  <a:pt x="95" y="28"/>
                </a:lnTo>
                <a:lnTo>
                  <a:pt x="95" y="24"/>
                </a:lnTo>
                <a:lnTo>
                  <a:pt x="91" y="20"/>
                </a:lnTo>
                <a:lnTo>
                  <a:pt x="87" y="16"/>
                </a:lnTo>
                <a:lnTo>
                  <a:pt x="79" y="16"/>
                </a:lnTo>
                <a:lnTo>
                  <a:pt x="68" y="16"/>
                </a:lnTo>
                <a:lnTo>
                  <a:pt x="52" y="16"/>
                </a:lnTo>
                <a:lnTo>
                  <a:pt x="36" y="20"/>
                </a:lnTo>
                <a:lnTo>
                  <a:pt x="20" y="20"/>
                </a:lnTo>
                <a:lnTo>
                  <a:pt x="8" y="20"/>
                </a:lnTo>
                <a:lnTo>
                  <a:pt x="0" y="20"/>
                </a:lnTo>
                <a:lnTo>
                  <a:pt x="0" y="20"/>
                </a:lnTo>
                <a:lnTo>
                  <a:pt x="24" y="16"/>
                </a:lnTo>
                <a:lnTo>
                  <a:pt x="40" y="16"/>
                </a:lnTo>
                <a:lnTo>
                  <a:pt x="52" y="12"/>
                </a:lnTo>
                <a:lnTo>
                  <a:pt x="64" y="8"/>
                </a:lnTo>
                <a:lnTo>
                  <a:pt x="72" y="8"/>
                </a:lnTo>
                <a:lnTo>
                  <a:pt x="79" y="4"/>
                </a:lnTo>
                <a:lnTo>
                  <a:pt x="79" y="4"/>
                </a:lnTo>
                <a:lnTo>
                  <a:pt x="83" y="0"/>
                </a:lnTo>
                <a:lnTo>
                  <a:pt x="87" y="0"/>
                </a:lnTo>
                <a:lnTo>
                  <a:pt x="91" y="0"/>
                </a:lnTo>
                <a:lnTo>
                  <a:pt x="99" y="4"/>
                </a:lnTo>
                <a:lnTo>
                  <a:pt x="103" y="8"/>
                </a:lnTo>
                <a:lnTo>
                  <a:pt x="111" y="8"/>
                </a:lnTo>
                <a:lnTo>
                  <a:pt x="111" y="8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20" name="Freeform 89">
            <a:extLst>
              <a:ext uri="{FF2B5EF4-FFF2-40B4-BE49-F238E27FC236}">
                <a16:creationId xmlns:a16="http://schemas.microsoft.com/office/drawing/2014/main" id="{16CE7B3E-255F-4914-ABF8-355F3333C859}"/>
              </a:ext>
            </a:extLst>
          </p:cNvPr>
          <p:cNvSpPr>
            <a:spLocks/>
          </p:cNvSpPr>
          <p:nvPr/>
        </p:nvSpPr>
        <p:spPr bwMode="auto">
          <a:xfrm>
            <a:off x="5668269" y="5685240"/>
            <a:ext cx="544572" cy="175282"/>
          </a:xfrm>
          <a:custGeom>
            <a:avLst/>
            <a:gdLst>
              <a:gd name="T0" fmla="*/ 28 w 79"/>
              <a:gd name="T1" fmla="*/ 4 h 24"/>
              <a:gd name="T2" fmla="*/ 44 w 79"/>
              <a:gd name="T3" fmla="*/ 0 h 24"/>
              <a:gd name="T4" fmla="*/ 52 w 79"/>
              <a:gd name="T5" fmla="*/ 0 h 24"/>
              <a:gd name="T6" fmla="*/ 64 w 79"/>
              <a:gd name="T7" fmla="*/ 0 h 24"/>
              <a:gd name="T8" fmla="*/ 72 w 79"/>
              <a:gd name="T9" fmla="*/ 4 h 24"/>
              <a:gd name="T10" fmla="*/ 75 w 79"/>
              <a:gd name="T11" fmla="*/ 8 h 24"/>
              <a:gd name="T12" fmla="*/ 79 w 79"/>
              <a:gd name="T13" fmla="*/ 8 h 24"/>
              <a:gd name="T14" fmla="*/ 79 w 79"/>
              <a:gd name="T15" fmla="*/ 12 h 24"/>
              <a:gd name="T16" fmla="*/ 79 w 79"/>
              <a:gd name="T17" fmla="*/ 16 h 24"/>
              <a:gd name="T18" fmla="*/ 75 w 79"/>
              <a:gd name="T19" fmla="*/ 16 h 24"/>
              <a:gd name="T20" fmla="*/ 68 w 79"/>
              <a:gd name="T21" fmla="*/ 20 h 24"/>
              <a:gd name="T22" fmla="*/ 60 w 79"/>
              <a:gd name="T23" fmla="*/ 20 h 24"/>
              <a:gd name="T24" fmla="*/ 48 w 79"/>
              <a:gd name="T25" fmla="*/ 20 h 24"/>
              <a:gd name="T26" fmla="*/ 36 w 79"/>
              <a:gd name="T27" fmla="*/ 24 h 24"/>
              <a:gd name="T28" fmla="*/ 20 w 79"/>
              <a:gd name="T29" fmla="*/ 24 h 24"/>
              <a:gd name="T30" fmla="*/ 0 w 79"/>
              <a:gd name="T31" fmla="*/ 24 h 24"/>
              <a:gd name="T32" fmla="*/ 0 w 79"/>
              <a:gd name="T33" fmla="*/ 8 h 24"/>
              <a:gd name="T34" fmla="*/ 16 w 79"/>
              <a:gd name="T35" fmla="*/ 4 h 24"/>
              <a:gd name="T36" fmla="*/ 28 w 79"/>
              <a:gd name="T37" fmla="*/ 4 h 24"/>
              <a:gd name="T38" fmla="*/ 28 w 79"/>
              <a:gd name="T39" fmla="*/ 4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79" h="24">
                <a:moveTo>
                  <a:pt x="28" y="4"/>
                </a:moveTo>
                <a:lnTo>
                  <a:pt x="44" y="0"/>
                </a:lnTo>
                <a:lnTo>
                  <a:pt x="52" y="0"/>
                </a:lnTo>
                <a:lnTo>
                  <a:pt x="64" y="0"/>
                </a:lnTo>
                <a:lnTo>
                  <a:pt x="72" y="4"/>
                </a:lnTo>
                <a:lnTo>
                  <a:pt x="75" y="8"/>
                </a:lnTo>
                <a:lnTo>
                  <a:pt x="79" y="8"/>
                </a:lnTo>
                <a:lnTo>
                  <a:pt x="79" y="12"/>
                </a:lnTo>
                <a:lnTo>
                  <a:pt x="79" y="16"/>
                </a:lnTo>
                <a:lnTo>
                  <a:pt x="75" y="16"/>
                </a:lnTo>
                <a:lnTo>
                  <a:pt x="68" y="20"/>
                </a:lnTo>
                <a:lnTo>
                  <a:pt x="60" y="20"/>
                </a:lnTo>
                <a:lnTo>
                  <a:pt x="48" y="20"/>
                </a:lnTo>
                <a:lnTo>
                  <a:pt x="36" y="24"/>
                </a:lnTo>
                <a:lnTo>
                  <a:pt x="20" y="24"/>
                </a:lnTo>
                <a:lnTo>
                  <a:pt x="0" y="24"/>
                </a:lnTo>
                <a:lnTo>
                  <a:pt x="0" y="8"/>
                </a:lnTo>
                <a:lnTo>
                  <a:pt x="16" y="4"/>
                </a:lnTo>
                <a:lnTo>
                  <a:pt x="28" y="4"/>
                </a:lnTo>
                <a:lnTo>
                  <a:pt x="28" y="4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21" name="Freeform 90">
            <a:extLst>
              <a:ext uri="{FF2B5EF4-FFF2-40B4-BE49-F238E27FC236}">
                <a16:creationId xmlns:a16="http://schemas.microsoft.com/office/drawing/2014/main" id="{ECBA506C-D828-48BD-8A6A-726A09EDB18B}"/>
              </a:ext>
            </a:extLst>
          </p:cNvPr>
          <p:cNvSpPr>
            <a:spLocks/>
          </p:cNvSpPr>
          <p:nvPr/>
        </p:nvSpPr>
        <p:spPr bwMode="auto">
          <a:xfrm>
            <a:off x="4875540" y="6006590"/>
            <a:ext cx="2323037" cy="379778"/>
          </a:xfrm>
          <a:custGeom>
            <a:avLst/>
            <a:gdLst>
              <a:gd name="T0" fmla="*/ 322 w 337"/>
              <a:gd name="T1" fmla="*/ 32 h 52"/>
              <a:gd name="T2" fmla="*/ 310 w 337"/>
              <a:gd name="T3" fmla="*/ 32 h 52"/>
              <a:gd name="T4" fmla="*/ 302 w 337"/>
              <a:gd name="T5" fmla="*/ 32 h 52"/>
              <a:gd name="T6" fmla="*/ 278 w 337"/>
              <a:gd name="T7" fmla="*/ 32 h 52"/>
              <a:gd name="T8" fmla="*/ 266 w 337"/>
              <a:gd name="T9" fmla="*/ 28 h 52"/>
              <a:gd name="T10" fmla="*/ 250 w 337"/>
              <a:gd name="T11" fmla="*/ 28 h 52"/>
              <a:gd name="T12" fmla="*/ 234 w 337"/>
              <a:gd name="T13" fmla="*/ 28 h 52"/>
              <a:gd name="T14" fmla="*/ 218 w 337"/>
              <a:gd name="T15" fmla="*/ 32 h 52"/>
              <a:gd name="T16" fmla="*/ 179 w 337"/>
              <a:gd name="T17" fmla="*/ 32 h 52"/>
              <a:gd name="T18" fmla="*/ 163 w 337"/>
              <a:gd name="T19" fmla="*/ 36 h 52"/>
              <a:gd name="T20" fmla="*/ 143 w 337"/>
              <a:gd name="T21" fmla="*/ 36 h 52"/>
              <a:gd name="T22" fmla="*/ 111 w 337"/>
              <a:gd name="T23" fmla="*/ 40 h 52"/>
              <a:gd name="T24" fmla="*/ 75 w 337"/>
              <a:gd name="T25" fmla="*/ 44 h 52"/>
              <a:gd name="T26" fmla="*/ 59 w 337"/>
              <a:gd name="T27" fmla="*/ 48 h 52"/>
              <a:gd name="T28" fmla="*/ 47 w 337"/>
              <a:gd name="T29" fmla="*/ 48 h 52"/>
              <a:gd name="T30" fmla="*/ 40 w 337"/>
              <a:gd name="T31" fmla="*/ 52 h 52"/>
              <a:gd name="T32" fmla="*/ 36 w 337"/>
              <a:gd name="T33" fmla="*/ 52 h 52"/>
              <a:gd name="T34" fmla="*/ 32 w 337"/>
              <a:gd name="T35" fmla="*/ 48 h 52"/>
              <a:gd name="T36" fmla="*/ 24 w 337"/>
              <a:gd name="T37" fmla="*/ 44 h 52"/>
              <a:gd name="T38" fmla="*/ 16 w 337"/>
              <a:gd name="T39" fmla="*/ 40 h 52"/>
              <a:gd name="T40" fmla="*/ 0 w 337"/>
              <a:gd name="T41" fmla="*/ 28 h 52"/>
              <a:gd name="T42" fmla="*/ 55 w 337"/>
              <a:gd name="T43" fmla="*/ 24 h 52"/>
              <a:gd name="T44" fmla="*/ 103 w 337"/>
              <a:gd name="T45" fmla="*/ 20 h 52"/>
              <a:gd name="T46" fmla="*/ 151 w 337"/>
              <a:gd name="T47" fmla="*/ 12 h 52"/>
              <a:gd name="T48" fmla="*/ 194 w 337"/>
              <a:gd name="T49" fmla="*/ 8 h 52"/>
              <a:gd name="T50" fmla="*/ 214 w 337"/>
              <a:gd name="T51" fmla="*/ 4 h 52"/>
              <a:gd name="T52" fmla="*/ 230 w 337"/>
              <a:gd name="T53" fmla="*/ 4 h 52"/>
              <a:gd name="T54" fmla="*/ 246 w 337"/>
              <a:gd name="T55" fmla="*/ 0 h 52"/>
              <a:gd name="T56" fmla="*/ 258 w 337"/>
              <a:gd name="T57" fmla="*/ 0 h 52"/>
              <a:gd name="T58" fmla="*/ 266 w 337"/>
              <a:gd name="T59" fmla="*/ 0 h 52"/>
              <a:gd name="T60" fmla="*/ 274 w 337"/>
              <a:gd name="T61" fmla="*/ 0 h 52"/>
              <a:gd name="T62" fmla="*/ 282 w 337"/>
              <a:gd name="T63" fmla="*/ 0 h 52"/>
              <a:gd name="T64" fmla="*/ 282 w 337"/>
              <a:gd name="T65" fmla="*/ 0 h 52"/>
              <a:gd name="T66" fmla="*/ 290 w 337"/>
              <a:gd name="T67" fmla="*/ 0 h 52"/>
              <a:gd name="T68" fmla="*/ 294 w 337"/>
              <a:gd name="T69" fmla="*/ 0 h 52"/>
              <a:gd name="T70" fmla="*/ 302 w 337"/>
              <a:gd name="T71" fmla="*/ 4 h 52"/>
              <a:gd name="T72" fmla="*/ 314 w 337"/>
              <a:gd name="T73" fmla="*/ 4 h 52"/>
              <a:gd name="T74" fmla="*/ 322 w 337"/>
              <a:gd name="T75" fmla="*/ 12 h 52"/>
              <a:gd name="T76" fmla="*/ 330 w 337"/>
              <a:gd name="T77" fmla="*/ 16 h 52"/>
              <a:gd name="T78" fmla="*/ 334 w 337"/>
              <a:gd name="T79" fmla="*/ 20 h 52"/>
              <a:gd name="T80" fmla="*/ 337 w 337"/>
              <a:gd name="T81" fmla="*/ 20 h 52"/>
              <a:gd name="T82" fmla="*/ 337 w 337"/>
              <a:gd name="T83" fmla="*/ 24 h 52"/>
              <a:gd name="T84" fmla="*/ 334 w 337"/>
              <a:gd name="T85" fmla="*/ 28 h 52"/>
              <a:gd name="T86" fmla="*/ 326 w 337"/>
              <a:gd name="T87" fmla="*/ 32 h 52"/>
              <a:gd name="T88" fmla="*/ 322 w 337"/>
              <a:gd name="T89" fmla="*/ 32 h 52"/>
              <a:gd name="T90" fmla="*/ 322 w 337"/>
              <a:gd name="T91" fmla="*/ 32 h 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337" h="52">
                <a:moveTo>
                  <a:pt x="322" y="32"/>
                </a:moveTo>
                <a:lnTo>
                  <a:pt x="310" y="32"/>
                </a:lnTo>
                <a:lnTo>
                  <a:pt x="302" y="32"/>
                </a:lnTo>
                <a:lnTo>
                  <a:pt x="278" y="32"/>
                </a:lnTo>
                <a:lnTo>
                  <a:pt x="266" y="28"/>
                </a:lnTo>
                <a:lnTo>
                  <a:pt x="250" y="28"/>
                </a:lnTo>
                <a:lnTo>
                  <a:pt x="234" y="28"/>
                </a:lnTo>
                <a:lnTo>
                  <a:pt x="218" y="32"/>
                </a:lnTo>
                <a:lnTo>
                  <a:pt x="179" y="32"/>
                </a:lnTo>
                <a:lnTo>
                  <a:pt x="163" y="36"/>
                </a:lnTo>
                <a:lnTo>
                  <a:pt x="143" y="36"/>
                </a:lnTo>
                <a:lnTo>
                  <a:pt x="111" y="40"/>
                </a:lnTo>
                <a:lnTo>
                  <a:pt x="75" y="44"/>
                </a:lnTo>
                <a:lnTo>
                  <a:pt x="59" y="48"/>
                </a:lnTo>
                <a:lnTo>
                  <a:pt x="47" y="48"/>
                </a:lnTo>
                <a:lnTo>
                  <a:pt x="40" y="52"/>
                </a:lnTo>
                <a:lnTo>
                  <a:pt x="36" y="52"/>
                </a:lnTo>
                <a:lnTo>
                  <a:pt x="32" y="48"/>
                </a:lnTo>
                <a:lnTo>
                  <a:pt x="24" y="44"/>
                </a:lnTo>
                <a:lnTo>
                  <a:pt x="16" y="40"/>
                </a:lnTo>
                <a:lnTo>
                  <a:pt x="0" y="28"/>
                </a:lnTo>
                <a:lnTo>
                  <a:pt x="55" y="24"/>
                </a:lnTo>
                <a:lnTo>
                  <a:pt x="103" y="20"/>
                </a:lnTo>
                <a:lnTo>
                  <a:pt x="151" y="12"/>
                </a:lnTo>
                <a:lnTo>
                  <a:pt x="194" y="8"/>
                </a:lnTo>
                <a:lnTo>
                  <a:pt x="214" y="4"/>
                </a:lnTo>
                <a:lnTo>
                  <a:pt x="230" y="4"/>
                </a:lnTo>
                <a:lnTo>
                  <a:pt x="246" y="0"/>
                </a:lnTo>
                <a:lnTo>
                  <a:pt x="258" y="0"/>
                </a:lnTo>
                <a:lnTo>
                  <a:pt x="266" y="0"/>
                </a:lnTo>
                <a:lnTo>
                  <a:pt x="274" y="0"/>
                </a:lnTo>
                <a:lnTo>
                  <a:pt x="282" y="0"/>
                </a:lnTo>
                <a:lnTo>
                  <a:pt x="282" y="0"/>
                </a:lnTo>
                <a:lnTo>
                  <a:pt x="290" y="0"/>
                </a:lnTo>
                <a:lnTo>
                  <a:pt x="294" y="0"/>
                </a:lnTo>
                <a:lnTo>
                  <a:pt x="302" y="4"/>
                </a:lnTo>
                <a:lnTo>
                  <a:pt x="314" y="4"/>
                </a:lnTo>
                <a:lnTo>
                  <a:pt x="322" y="12"/>
                </a:lnTo>
                <a:lnTo>
                  <a:pt x="330" y="16"/>
                </a:lnTo>
                <a:lnTo>
                  <a:pt x="334" y="20"/>
                </a:lnTo>
                <a:lnTo>
                  <a:pt x="337" y="20"/>
                </a:lnTo>
                <a:lnTo>
                  <a:pt x="337" y="24"/>
                </a:lnTo>
                <a:lnTo>
                  <a:pt x="334" y="28"/>
                </a:lnTo>
                <a:lnTo>
                  <a:pt x="326" y="32"/>
                </a:lnTo>
                <a:lnTo>
                  <a:pt x="322" y="32"/>
                </a:lnTo>
                <a:lnTo>
                  <a:pt x="322" y="32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22" name="Freeform 91">
            <a:extLst>
              <a:ext uri="{FF2B5EF4-FFF2-40B4-BE49-F238E27FC236}">
                <a16:creationId xmlns:a16="http://schemas.microsoft.com/office/drawing/2014/main" id="{BA71100E-3C14-4C7D-9B66-5EFDA8E33A56}"/>
              </a:ext>
            </a:extLst>
          </p:cNvPr>
          <p:cNvSpPr>
            <a:spLocks/>
          </p:cNvSpPr>
          <p:nvPr/>
        </p:nvSpPr>
        <p:spPr bwMode="auto">
          <a:xfrm>
            <a:off x="4958259" y="4560513"/>
            <a:ext cx="379133" cy="635400"/>
          </a:xfrm>
          <a:custGeom>
            <a:avLst/>
            <a:gdLst>
              <a:gd name="T0" fmla="*/ 8 w 55"/>
              <a:gd name="T1" fmla="*/ 47 h 87"/>
              <a:gd name="T2" fmla="*/ 16 w 55"/>
              <a:gd name="T3" fmla="*/ 39 h 87"/>
              <a:gd name="T4" fmla="*/ 16 w 55"/>
              <a:gd name="T5" fmla="*/ 35 h 87"/>
              <a:gd name="T6" fmla="*/ 20 w 55"/>
              <a:gd name="T7" fmla="*/ 31 h 87"/>
              <a:gd name="T8" fmla="*/ 24 w 55"/>
              <a:gd name="T9" fmla="*/ 23 h 87"/>
              <a:gd name="T10" fmla="*/ 28 w 55"/>
              <a:gd name="T11" fmla="*/ 15 h 87"/>
              <a:gd name="T12" fmla="*/ 31 w 55"/>
              <a:gd name="T13" fmla="*/ 7 h 87"/>
              <a:gd name="T14" fmla="*/ 35 w 55"/>
              <a:gd name="T15" fmla="*/ 0 h 87"/>
              <a:gd name="T16" fmla="*/ 43 w 55"/>
              <a:gd name="T17" fmla="*/ 3 h 87"/>
              <a:gd name="T18" fmla="*/ 51 w 55"/>
              <a:gd name="T19" fmla="*/ 11 h 87"/>
              <a:gd name="T20" fmla="*/ 55 w 55"/>
              <a:gd name="T21" fmla="*/ 15 h 87"/>
              <a:gd name="T22" fmla="*/ 55 w 55"/>
              <a:gd name="T23" fmla="*/ 19 h 87"/>
              <a:gd name="T24" fmla="*/ 55 w 55"/>
              <a:gd name="T25" fmla="*/ 35 h 87"/>
              <a:gd name="T26" fmla="*/ 51 w 55"/>
              <a:gd name="T27" fmla="*/ 47 h 87"/>
              <a:gd name="T28" fmla="*/ 43 w 55"/>
              <a:gd name="T29" fmla="*/ 63 h 87"/>
              <a:gd name="T30" fmla="*/ 35 w 55"/>
              <a:gd name="T31" fmla="*/ 75 h 87"/>
              <a:gd name="T32" fmla="*/ 28 w 55"/>
              <a:gd name="T33" fmla="*/ 79 h 87"/>
              <a:gd name="T34" fmla="*/ 24 w 55"/>
              <a:gd name="T35" fmla="*/ 83 h 87"/>
              <a:gd name="T36" fmla="*/ 24 w 55"/>
              <a:gd name="T37" fmla="*/ 87 h 87"/>
              <a:gd name="T38" fmla="*/ 20 w 55"/>
              <a:gd name="T39" fmla="*/ 87 h 87"/>
              <a:gd name="T40" fmla="*/ 16 w 55"/>
              <a:gd name="T41" fmla="*/ 87 h 87"/>
              <a:gd name="T42" fmla="*/ 12 w 55"/>
              <a:gd name="T43" fmla="*/ 83 h 87"/>
              <a:gd name="T44" fmla="*/ 8 w 55"/>
              <a:gd name="T45" fmla="*/ 83 h 87"/>
              <a:gd name="T46" fmla="*/ 4 w 55"/>
              <a:gd name="T47" fmla="*/ 79 h 87"/>
              <a:gd name="T48" fmla="*/ 4 w 55"/>
              <a:gd name="T49" fmla="*/ 75 h 87"/>
              <a:gd name="T50" fmla="*/ 0 w 55"/>
              <a:gd name="T51" fmla="*/ 71 h 87"/>
              <a:gd name="T52" fmla="*/ 0 w 55"/>
              <a:gd name="T53" fmla="*/ 63 h 87"/>
              <a:gd name="T54" fmla="*/ 0 w 55"/>
              <a:gd name="T55" fmla="*/ 59 h 87"/>
              <a:gd name="T56" fmla="*/ 0 w 55"/>
              <a:gd name="T57" fmla="*/ 55 h 87"/>
              <a:gd name="T58" fmla="*/ 4 w 55"/>
              <a:gd name="T59" fmla="*/ 51 h 87"/>
              <a:gd name="T60" fmla="*/ 8 w 55"/>
              <a:gd name="T61" fmla="*/ 47 h 87"/>
              <a:gd name="T62" fmla="*/ 8 w 55"/>
              <a:gd name="T63" fmla="*/ 47 h 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55" h="87">
                <a:moveTo>
                  <a:pt x="8" y="47"/>
                </a:moveTo>
                <a:lnTo>
                  <a:pt x="16" y="39"/>
                </a:lnTo>
                <a:lnTo>
                  <a:pt x="16" y="35"/>
                </a:lnTo>
                <a:lnTo>
                  <a:pt x="20" y="31"/>
                </a:lnTo>
                <a:lnTo>
                  <a:pt x="24" y="23"/>
                </a:lnTo>
                <a:lnTo>
                  <a:pt x="28" y="15"/>
                </a:lnTo>
                <a:lnTo>
                  <a:pt x="31" y="7"/>
                </a:lnTo>
                <a:lnTo>
                  <a:pt x="35" y="0"/>
                </a:lnTo>
                <a:lnTo>
                  <a:pt x="43" y="3"/>
                </a:lnTo>
                <a:lnTo>
                  <a:pt x="51" y="11"/>
                </a:lnTo>
                <a:lnTo>
                  <a:pt x="55" y="15"/>
                </a:lnTo>
                <a:lnTo>
                  <a:pt x="55" y="19"/>
                </a:lnTo>
                <a:lnTo>
                  <a:pt x="55" y="35"/>
                </a:lnTo>
                <a:lnTo>
                  <a:pt x="51" y="47"/>
                </a:lnTo>
                <a:lnTo>
                  <a:pt x="43" y="63"/>
                </a:lnTo>
                <a:lnTo>
                  <a:pt x="35" y="75"/>
                </a:lnTo>
                <a:lnTo>
                  <a:pt x="28" y="79"/>
                </a:lnTo>
                <a:lnTo>
                  <a:pt x="24" y="83"/>
                </a:lnTo>
                <a:lnTo>
                  <a:pt x="24" y="87"/>
                </a:lnTo>
                <a:lnTo>
                  <a:pt x="20" y="87"/>
                </a:lnTo>
                <a:lnTo>
                  <a:pt x="16" y="87"/>
                </a:lnTo>
                <a:lnTo>
                  <a:pt x="12" y="83"/>
                </a:lnTo>
                <a:lnTo>
                  <a:pt x="8" y="83"/>
                </a:lnTo>
                <a:lnTo>
                  <a:pt x="4" y="79"/>
                </a:lnTo>
                <a:lnTo>
                  <a:pt x="4" y="75"/>
                </a:lnTo>
                <a:lnTo>
                  <a:pt x="0" y="71"/>
                </a:lnTo>
                <a:lnTo>
                  <a:pt x="0" y="63"/>
                </a:lnTo>
                <a:lnTo>
                  <a:pt x="0" y="59"/>
                </a:lnTo>
                <a:lnTo>
                  <a:pt x="0" y="55"/>
                </a:lnTo>
                <a:lnTo>
                  <a:pt x="4" y="51"/>
                </a:lnTo>
                <a:lnTo>
                  <a:pt x="8" y="47"/>
                </a:lnTo>
                <a:lnTo>
                  <a:pt x="8" y="47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23" name="Freeform 92">
            <a:extLst>
              <a:ext uri="{FF2B5EF4-FFF2-40B4-BE49-F238E27FC236}">
                <a16:creationId xmlns:a16="http://schemas.microsoft.com/office/drawing/2014/main" id="{71B209FC-ED8C-4D96-A37A-0F433ADFA7E0}"/>
              </a:ext>
            </a:extLst>
          </p:cNvPr>
          <p:cNvSpPr>
            <a:spLocks/>
          </p:cNvSpPr>
          <p:nvPr/>
        </p:nvSpPr>
        <p:spPr bwMode="auto">
          <a:xfrm>
            <a:off x="5806135" y="4093094"/>
            <a:ext cx="461851" cy="438206"/>
          </a:xfrm>
          <a:custGeom>
            <a:avLst/>
            <a:gdLst>
              <a:gd name="T0" fmla="*/ 20 w 67"/>
              <a:gd name="T1" fmla="*/ 32 h 60"/>
              <a:gd name="T2" fmla="*/ 12 w 67"/>
              <a:gd name="T3" fmla="*/ 20 h 60"/>
              <a:gd name="T4" fmla="*/ 4 w 67"/>
              <a:gd name="T5" fmla="*/ 12 h 60"/>
              <a:gd name="T6" fmla="*/ 0 w 67"/>
              <a:gd name="T7" fmla="*/ 8 h 60"/>
              <a:gd name="T8" fmla="*/ 0 w 67"/>
              <a:gd name="T9" fmla="*/ 4 h 60"/>
              <a:gd name="T10" fmla="*/ 4 w 67"/>
              <a:gd name="T11" fmla="*/ 0 h 60"/>
              <a:gd name="T12" fmla="*/ 8 w 67"/>
              <a:gd name="T13" fmla="*/ 0 h 60"/>
              <a:gd name="T14" fmla="*/ 12 w 67"/>
              <a:gd name="T15" fmla="*/ 0 h 60"/>
              <a:gd name="T16" fmla="*/ 20 w 67"/>
              <a:gd name="T17" fmla="*/ 0 h 60"/>
              <a:gd name="T18" fmla="*/ 24 w 67"/>
              <a:gd name="T19" fmla="*/ 0 h 60"/>
              <a:gd name="T20" fmla="*/ 32 w 67"/>
              <a:gd name="T21" fmla="*/ 0 h 60"/>
              <a:gd name="T22" fmla="*/ 40 w 67"/>
              <a:gd name="T23" fmla="*/ 4 h 60"/>
              <a:gd name="T24" fmla="*/ 48 w 67"/>
              <a:gd name="T25" fmla="*/ 8 h 60"/>
              <a:gd name="T26" fmla="*/ 55 w 67"/>
              <a:gd name="T27" fmla="*/ 12 h 60"/>
              <a:gd name="T28" fmla="*/ 59 w 67"/>
              <a:gd name="T29" fmla="*/ 16 h 60"/>
              <a:gd name="T30" fmla="*/ 63 w 67"/>
              <a:gd name="T31" fmla="*/ 24 h 60"/>
              <a:gd name="T32" fmla="*/ 67 w 67"/>
              <a:gd name="T33" fmla="*/ 32 h 60"/>
              <a:gd name="T34" fmla="*/ 67 w 67"/>
              <a:gd name="T35" fmla="*/ 36 h 60"/>
              <a:gd name="T36" fmla="*/ 67 w 67"/>
              <a:gd name="T37" fmla="*/ 44 h 60"/>
              <a:gd name="T38" fmla="*/ 63 w 67"/>
              <a:gd name="T39" fmla="*/ 48 h 60"/>
              <a:gd name="T40" fmla="*/ 59 w 67"/>
              <a:gd name="T41" fmla="*/ 52 h 60"/>
              <a:gd name="T42" fmla="*/ 55 w 67"/>
              <a:gd name="T43" fmla="*/ 56 h 60"/>
              <a:gd name="T44" fmla="*/ 52 w 67"/>
              <a:gd name="T45" fmla="*/ 56 h 60"/>
              <a:gd name="T46" fmla="*/ 48 w 67"/>
              <a:gd name="T47" fmla="*/ 60 h 60"/>
              <a:gd name="T48" fmla="*/ 44 w 67"/>
              <a:gd name="T49" fmla="*/ 56 h 60"/>
              <a:gd name="T50" fmla="*/ 40 w 67"/>
              <a:gd name="T51" fmla="*/ 52 h 60"/>
              <a:gd name="T52" fmla="*/ 32 w 67"/>
              <a:gd name="T53" fmla="*/ 44 h 60"/>
              <a:gd name="T54" fmla="*/ 20 w 67"/>
              <a:gd name="T55" fmla="*/ 32 h 60"/>
              <a:gd name="T56" fmla="*/ 20 w 67"/>
              <a:gd name="T57" fmla="*/ 32 h 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67" h="60">
                <a:moveTo>
                  <a:pt x="20" y="32"/>
                </a:moveTo>
                <a:lnTo>
                  <a:pt x="12" y="20"/>
                </a:lnTo>
                <a:lnTo>
                  <a:pt x="4" y="12"/>
                </a:lnTo>
                <a:lnTo>
                  <a:pt x="0" y="8"/>
                </a:lnTo>
                <a:lnTo>
                  <a:pt x="0" y="4"/>
                </a:lnTo>
                <a:lnTo>
                  <a:pt x="4" y="0"/>
                </a:lnTo>
                <a:lnTo>
                  <a:pt x="8" y="0"/>
                </a:lnTo>
                <a:lnTo>
                  <a:pt x="12" y="0"/>
                </a:lnTo>
                <a:lnTo>
                  <a:pt x="20" y="0"/>
                </a:lnTo>
                <a:lnTo>
                  <a:pt x="24" y="0"/>
                </a:lnTo>
                <a:lnTo>
                  <a:pt x="32" y="0"/>
                </a:lnTo>
                <a:lnTo>
                  <a:pt x="40" y="4"/>
                </a:lnTo>
                <a:lnTo>
                  <a:pt x="48" y="8"/>
                </a:lnTo>
                <a:lnTo>
                  <a:pt x="55" y="12"/>
                </a:lnTo>
                <a:lnTo>
                  <a:pt x="59" y="16"/>
                </a:lnTo>
                <a:lnTo>
                  <a:pt x="63" y="24"/>
                </a:lnTo>
                <a:lnTo>
                  <a:pt x="67" y="32"/>
                </a:lnTo>
                <a:lnTo>
                  <a:pt x="67" y="36"/>
                </a:lnTo>
                <a:lnTo>
                  <a:pt x="67" y="44"/>
                </a:lnTo>
                <a:lnTo>
                  <a:pt x="63" y="48"/>
                </a:lnTo>
                <a:lnTo>
                  <a:pt x="59" y="52"/>
                </a:lnTo>
                <a:lnTo>
                  <a:pt x="55" y="56"/>
                </a:lnTo>
                <a:lnTo>
                  <a:pt x="52" y="56"/>
                </a:lnTo>
                <a:lnTo>
                  <a:pt x="48" y="60"/>
                </a:lnTo>
                <a:lnTo>
                  <a:pt x="44" y="56"/>
                </a:lnTo>
                <a:lnTo>
                  <a:pt x="40" y="52"/>
                </a:lnTo>
                <a:lnTo>
                  <a:pt x="32" y="44"/>
                </a:lnTo>
                <a:lnTo>
                  <a:pt x="20" y="32"/>
                </a:lnTo>
                <a:lnTo>
                  <a:pt x="20" y="32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24" name="Freeform 93">
            <a:extLst>
              <a:ext uri="{FF2B5EF4-FFF2-40B4-BE49-F238E27FC236}">
                <a16:creationId xmlns:a16="http://schemas.microsoft.com/office/drawing/2014/main" id="{A44636A3-00EE-4FC8-A0D5-39DB4CB33FD1}"/>
              </a:ext>
            </a:extLst>
          </p:cNvPr>
          <p:cNvSpPr>
            <a:spLocks/>
          </p:cNvSpPr>
          <p:nvPr/>
        </p:nvSpPr>
        <p:spPr bwMode="auto">
          <a:xfrm>
            <a:off x="5668269" y="5312763"/>
            <a:ext cx="516997" cy="175282"/>
          </a:xfrm>
          <a:custGeom>
            <a:avLst/>
            <a:gdLst>
              <a:gd name="T0" fmla="*/ 28 w 75"/>
              <a:gd name="T1" fmla="*/ 4 h 24"/>
              <a:gd name="T2" fmla="*/ 36 w 75"/>
              <a:gd name="T3" fmla="*/ 4 h 24"/>
              <a:gd name="T4" fmla="*/ 44 w 75"/>
              <a:gd name="T5" fmla="*/ 0 h 24"/>
              <a:gd name="T6" fmla="*/ 48 w 75"/>
              <a:gd name="T7" fmla="*/ 0 h 24"/>
              <a:gd name="T8" fmla="*/ 52 w 75"/>
              <a:gd name="T9" fmla="*/ 0 h 24"/>
              <a:gd name="T10" fmla="*/ 60 w 75"/>
              <a:gd name="T11" fmla="*/ 0 h 24"/>
              <a:gd name="T12" fmla="*/ 68 w 75"/>
              <a:gd name="T13" fmla="*/ 4 h 24"/>
              <a:gd name="T14" fmla="*/ 72 w 75"/>
              <a:gd name="T15" fmla="*/ 4 h 24"/>
              <a:gd name="T16" fmla="*/ 75 w 75"/>
              <a:gd name="T17" fmla="*/ 8 h 24"/>
              <a:gd name="T18" fmla="*/ 75 w 75"/>
              <a:gd name="T19" fmla="*/ 12 h 24"/>
              <a:gd name="T20" fmla="*/ 75 w 75"/>
              <a:gd name="T21" fmla="*/ 16 h 24"/>
              <a:gd name="T22" fmla="*/ 72 w 75"/>
              <a:gd name="T23" fmla="*/ 16 h 24"/>
              <a:gd name="T24" fmla="*/ 68 w 75"/>
              <a:gd name="T25" fmla="*/ 20 h 24"/>
              <a:gd name="T26" fmla="*/ 64 w 75"/>
              <a:gd name="T27" fmla="*/ 20 h 24"/>
              <a:gd name="T28" fmla="*/ 60 w 75"/>
              <a:gd name="T29" fmla="*/ 24 h 24"/>
              <a:gd name="T30" fmla="*/ 56 w 75"/>
              <a:gd name="T31" fmla="*/ 24 h 24"/>
              <a:gd name="T32" fmla="*/ 48 w 75"/>
              <a:gd name="T33" fmla="*/ 24 h 24"/>
              <a:gd name="T34" fmla="*/ 40 w 75"/>
              <a:gd name="T35" fmla="*/ 24 h 24"/>
              <a:gd name="T36" fmla="*/ 32 w 75"/>
              <a:gd name="T37" fmla="*/ 24 h 24"/>
              <a:gd name="T38" fmla="*/ 24 w 75"/>
              <a:gd name="T39" fmla="*/ 24 h 24"/>
              <a:gd name="T40" fmla="*/ 12 w 75"/>
              <a:gd name="T41" fmla="*/ 24 h 24"/>
              <a:gd name="T42" fmla="*/ 0 w 75"/>
              <a:gd name="T43" fmla="*/ 24 h 24"/>
              <a:gd name="T44" fmla="*/ 0 w 75"/>
              <a:gd name="T45" fmla="*/ 8 h 24"/>
              <a:gd name="T46" fmla="*/ 12 w 75"/>
              <a:gd name="T47" fmla="*/ 8 h 24"/>
              <a:gd name="T48" fmla="*/ 28 w 75"/>
              <a:gd name="T49" fmla="*/ 4 h 24"/>
              <a:gd name="T50" fmla="*/ 28 w 75"/>
              <a:gd name="T51" fmla="*/ 4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75" h="24">
                <a:moveTo>
                  <a:pt x="28" y="4"/>
                </a:moveTo>
                <a:lnTo>
                  <a:pt x="36" y="4"/>
                </a:lnTo>
                <a:lnTo>
                  <a:pt x="44" y="0"/>
                </a:lnTo>
                <a:lnTo>
                  <a:pt x="48" y="0"/>
                </a:lnTo>
                <a:lnTo>
                  <a:pt x="52" y="0"/>
                </a:lnTo>
                <a:lnTo>
                  <a:pt x="60" y="0"/>
                </a:lnTo>
                <a:lnTo>
                  <a:pt x="68" y="4"/>
                </a:lnTo>
                <a:lnTo>
                  <a:pt x="72" y="4"/>
                </a:lnTo>
                <a:lnTo>
                  <a:pt x="75" y="8"/>
                </a:lnTo>
                <a:lnTo>
                  <a:pt x="75" y="12"/>
                </a:lnTo>
                <a:lnTo>
                  <a:pt x="75" y="16"/>
                </a:lnTo>
                <a:lnTo>
                  <a:pt x="72" y="16"/>
                </a:lnTo>
                <a:lnTo>
                  <a:pt x="68" y="20"/>
                </a:lnTo>
                <a:lnTo>
                  <a:pt x="64" y="20"/>
                </a:lnTo>
                <a:lnTo>
                  <a:pt x="60" y="24"/>
                </a:lnTo>
                <a:lnTo>
                  <a:pt x="56" y="24"/>
                </a:lnTo>
                <a:lnTo>
                  <a:pt x="48" y="24"/>
                </a:lnTo>
                <a:lnTo>
                  <a:pt x="40" y="24"/>
                </a:lnTo>
                <a:lnTo>
                  <a:pt x="32" y="24"/>
                </a:lnTo>
                <a:lnTo>
                  <a:pt x="24" y="24"/>
                </a:lnTo>
                <a:lnTo>
                  <a:pt x="12" y="24"/>
                </a:lnTo>
                <a:lnTo>
                  <a:pt x="0" y="24"/>
                </a:lnTo>
                <a:lnTo>
                  <a:pt x="0" y="8"/>
                </a:lnTo>
                <a:lnTo>
                  <a:pt x="12" y="8"/>
                </a:lnTo>
                <a:lnTo>
                  <a:pt x="28" y="4"/>
                </a:lnTo>
                <a:lnTo>
                  <a:pt x="28" y="4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25" name="Freeform 94">
            <a:extLst>
              <a:ext uri="{FF2B5EF4-FFF2-40B4-BE49-F238E27FC236}">
                <a16:creationId xmlns:a16="http://schemas.microsoft.com/office/drawing/2014/main" id="{DE08B938-B703-4142-8DFF-25D8CDB102D6}"/>
              </a:ext>
            </a:extLst>
          </p:cNvPr>
          <p:cNvSpPr>
            <a:spLocks/>
          </p:cNvSpPr>
          <p:nvPr/>
        </p:nvSpPr>
        <p:spPr bwMode="auto">
          <a:xfrm>
            <a:off x="5199526" y="4414444"/>
            <a:ext cx="1999051" cy="460118"/>
          </a:xfrm>
          <a:custGeom>
            <a:avLst/>
            <a:gdLst>
              <a:gd name="T0" fmla="*/ 207 w 290"/>
              <a:gd name="T1" fmla="*/ 59 h 63"/>
              <a:gd name="T2" fmla="*/ 211 w 290"/>
              <a:gd name="T3" fmla="*/ 51 h 63"/>
              <a:gd name="T4" fmla="*/ 223 w 290"/>
              <a:gd name="T5" fmla="*/ 35 h 63"/>
              <a:gd name="T6" fmla="*/ 227 w 290"/>
              <a:gd name="T7" fmla="*/ 27 h 63"/>
              <a:gd name="T8" fmla="*/ 227 w 290"/>
              <a:gd name="T9" fmla="*/ 27 h 63"/>
              <a:gd name="T10" fmla="*/ 215 w 290"/>
              <a:gd name="T11" fmla="*/ 27 h 63"/>
              <a:gd name="T12" fmla="*/ 199 w 290"/>
              <a:gd name="T13" fmla="*/ 27 h 63"/>
              <a:gd name="T14" fmla="*/ 187 w 290"/>
              <a:gd name="T15" fmla="*/ 31 h 63"/>
              <a:gd name="T16" fmla="*/ 167 w 290"/>
              <a:gd name="T17" fmla="*/ 31 h 63"/>
              <a:gd name="T18" fmla="*/ 140 w 290"/>
              <a:gd name="T19" fmla="*/ 35 h 63"/>
              <a:gd name="T20" fmla="*/ 108 w 290"/>
              <a:gd name="T21" fmla="*/ 39 h 63"/>
              <a:gd name="T22" fmla="*/ 68 w 290"/>
              <a:gd name="T23" fmla="*/ 43 h 63"/>
              <a:gd name="T24" fmla="*/ 40 w 290"/>
              <a:gd name="T25" fmla="*/ 47 h 63"/>
              <a:gd name="T26" fmla="*/ 16 w 290"/>
              <a:gd name="T27" fmla="*/ 51 h 63"/>
              <a:gd name="T28" fmla="*/ 0 w 290"/>
              <a:gd name="T29" fmla="*/ 51 h 63"/>
              <a:gd name="T30" fmla="*/ 4 w 290"/>
              <a:gd name="T31" fmla="*/ 27 h 63"/>
              <a:gd name="T32" fmla="*/ 20 w 290"/>
              <a:gd name="T33" fmla="*/ 27 h 63"/>
              <a:gd name="T34" fmla="*/ 40 w 290"/>
              <a:gd name="T35" fmla="*/ 27 h 63"/>
              <a:gd name="T36" fmla="*/ 64 w 290"/>
              <a:gd name="T37" fmla="*/ 23 h 63"/>
              <a:gd name="T38" fmla="*/ 104 w 290"/>
              <a:gd name="T39" fmla="*/ 20 h 63"/>
              <a:gd name="T40" fmla="*/ 155 w 290"/>
              <a:gd name="T41" fmla="*/ 16 h 63"/>
              <a:gd name="T42" fmla="*/ 187 w 290"/>
              <a:gd name="T43" fmla="*/ 8 h 63"/>
              <a:gd name="T44" fmla="*/ 203 w 290"/>
              <a:gd name="T45" fmla="*/ 8 h 63"/>
              <a:gd name="T46" fmla="*/ 215 w 290"/>
              <a:gd name="T47" fmla="*/ 4 h 63"/>
              <a:gd name="T48" fmla="*/ 223 w 290"/>
              <a:gd name="T49" fmla="*/ 4 h 63"/>
              <a:gd name="T50" fmla="*/ 235 w 290"/>
              <a:gd name="T51" fmla="*/ 0 h 63"/>
              <a:gd name="T52" fmla="*/ 247 w 290"/>
              <a:gd name="T53" fmla="*/ 0 h 63"/>
              <a:gd name="T54" fmla="*/ 263 w 290"/>
              <a:gd name="T55" fmla="*/ 12 h 63"/>
              <a:gd name="T56" fmla="*/ 279 w 290"/>
              <a:gd name="T57" fmla="*/ 23 h 63"/>
              <a:gd name="T58" fmla="*/ 290 w 290"/>
              <a:gd name="T59" fmla="*/ 35 h 63"/>
              <a:gd name="T60" fmla="*/ 290 w 290"/>
              <a:gd name="T61" fmla="*/ 39 h 63"/>
              <a:gd name="T62" fmla="*/ 283 w 290"/>
              <a:gd name="T63" fmla="*/ 43 h 63"/>
              <a:gd name="T64" fmla="*/ 267 w 290"/>
              <a:gd name="T65" fmla="*/ 43 h 63"/>
              <a:gd name="T66" fmla="*/ 247 w 290"/>
              <a:gd name="T67" fmla="*/ 51 h 63"/>
              <a:gd name="T68" fmla="*/ 227 w 290"/>
              <a:gd name="T69" fmla="*/ 59 h 63"/>
              <a:gd name="T70" fmla="*/ 211 w 290"/>
              <a:gd name="T71" fmla="*/ 63 h 63"/>
              <a:gd name="T72" fmla="*/ 207 w 290"/>
              <a:gd name="T73" fmla="*/ 63 h 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290" h="63">
                <a:moveTo>
                  <a:pt x="207" y="63"/>
                </a:moveTo>
                <a:lnTo>
                  <a:pt x="207" y="59"/>
                </a:lnTo>
                <a:lnTo>
                  <a:pt x="207" y="55"/>
                </a:lnTo>
                <a:lnTo>
                  <a:pt x="211" y="51"/>
                </a:lnTo>
                <a:lnTo>
                  <a:pt x="215" y="43"/>
                </a:lnTo>
                <a:lnTo>
                  <a:pt x="223" y="35"/>
                </a:lnTo>
                <a:lnTo>
                  <a:pt x="227" y="31"/>
                </a:lnTo>
                <a:lnTo>
                  <a:pt x="227" y="27"/>
                </a:lnTo>
                <a:lnTo>
                  <a:pt x="231" y="27"/>
                </a:lnTo>
                <a:lnTo>
                  <a:pt x="227" y="27"/>
                </a:lnTo>
                <a:lnTo>
                  <a:pt x="219" y="27"/>
                </a:lnTo>
                <a:lnTo>
                  <a:pt x="215" y="27"/>
                </a:lnTo>
                <a:lnTo>
                  <a:pt x="211" y="27"/>
                </a:lnTo>
                <a:lnTo>
                  <a:pt x="199" y="27"/>
                </a:lnTo>
                <a:lnTo>
                  <a:pt x="195" y="27"/>
                </a:lnTo>
                <a:lnTo>
                  <a:pt x="187" y="31"/>
                </a:lnTo>
                <a:lnTo>
                  <a:pt x="179" y="31"/>
                </a:lnTo>
                <a:lnTo>
                  <a:pt x="167" y="31"/>
                </a:lnTo>
                <a:lnTo>
                  <a:pt x="155" y="35"/>
                </a:lnTo>
                <a:lnTo>
                  <a:pt x="140" y="35"/>
                </a:lnTo>
                <a:lnTo>
                  <a:pt x="124" y="39"/>
                </a:lnTo>
                <a:lnTo>
                  <a:pt x="108" y="39"/>
                </a:lnTo>
                <a:lnTo>
                  <a:pt x="88" y="43"/>
                </a:lnTo>
                <a:lnTo>
                  <a:pt x="68" y="43"/>
                </a:lnTo>
                <a:lnTo>
                  <a:pt x="52" y="47"/>
                </a:lnTo>
                <a:lnTo>
                  <a:pt x="40" y="47"/>
                </a:lnTo>
                <a:lnTo>
                  <a:pt x="28" y="47"/>
                </a:lnTo>
                <a:lnTo>
                  <a:pt x="16" y="51"/>
                </a:lnTo>
                <a:lnTo>
                  <a:pt x="8" y="51"/>
                </a:lnTo>
                <a:lnTo>
                  <a:pt x="0" y="51"/>
                </a:lnTo>
                <a:lnTo>
                  <a:pt x="0" y="31"/>
                </a:lnTo>
                <a:lnTo>
                  <a:pt x="4" y="27"/>
                </a:lnTo>
                <a:lnTo>
                  <a:pt x="12" y="27"/>
                </a:lnTo>
                <a:lnTo>
                  <a:pt x="20" y="27"/>
                </a:lnTo>
                <a:lnTo>
                  <a:pt x="28" y="27"/>
                </a:lnTo>
                <a:lnTo>
                  <a:pt x="40" y="27"/>
                </a:lnTo>
                <a:lnTo>
                  <a:pt x="52" y="23"/>
                </a:lnTo>
                <a:lnTo>
                  <a:pt x="64" y="23"/>
                </a:lnTo>
                <a:lnTo>
                  <a:pt x="76" y="23"/>
                </a:lnTo>
                <a:lnTo>
                  <a:pt x="104" y="20"/>
                </a:lnTo>
                <a:lnTo>
                  <a:pt x="132" y="16"/>
                </a:lnTo>
                <a:lnTo>
                  <a:pt x="155" y="16"/>
                </a:lnTo>
                <a:lnTo>
                  <a:pt x="179" y="12"/>
                </a:lnTo>
                <a:lnTo>
                  <a:pt x="187" y="8"/>
                </a:lnTo>
                <a:lnTo>
                  <a:pt x="195" y="8"/>
                </a:lnTo>
                <a:lnTo>
                  <a:pt x="203" y="8"/>
                </a:lnTo>
                <a:lnTo>
                  <a:pt x="211" y="8"/>
                </a:lnTo>
                <a:lnTo>
                  <a:pt x="215" y="4"/>
                </a:lnTo>
                <a:lnTo>
                  <a:pt x="219" y="4"/>
                </a:lnTo>
                <a:lnTo>
                  <a:pt x="223" y="4"/>
                </a:lnTo>
                <a:lnTo>
                  <a:pt x="231" y="0"/>
                </a:lnTo>
                <a:lnTo>
                  <a:pt x="235" y="0"/>
                </a:lnTo>
                <a:lnTo>
                  <a:pt x="239" y="0"/>
                </a:lnTo>
                <a:lnTo>
                  <a:pt x="247" y="0"/>
                </a:lnTo>
                <a:lnTo>
                  <a:pt x="251" y="4"/>
                </a:lnTo>
                <a:lnTo>
                  <a:pt x="263" y="12"/>
                </a:lnTo>
                <a:lnTo>
                  <a:pt x="271" y="16"/>
                </a:lnTo>
                <a:lnTo>
                  <a:pt x="279" y="23"/>
                </a:lnTo>
                <a:lnTo>
                  <a:pt x="287" y="31"/>
                </a:lnTo>
                <a:lnTo>
                  <a:pt x="290" y="35"/>
                </a:lnTo>
                <a:lnTo>
                  <a:pt x="290" y="39"/>
                </a:lnTo>
                <a:lnTo>
                  <a:pt x="290" y="39"/>
                </a:lnTo>
                <a:lnTo>
                  <a:pt x="287" y="43"/>
                </a:lnTo>
                <a:lnTo>
                  <a:pt x="283" y="43"/>
                </a:lnTo>
                <a:lnTo>
                  <a:pt x="275" y="43"/>
                </a:lnTo>
                <a:lnTo>
                  <a:pt x="267" y="43"/>
                </a:lnTo>
                <a:lnTo>
                  <a:pt x="259" y="47"/>
                </a:lnTo>
                <a:lnTo>
                  <a:pt x="247" y="51"/>
                </a:lnTo>
                <a:lnTo>
                  <a:pt x="239" y="55"/>
                </a:lnTo>
                <a:lnTo>
                  <a:pt x="227" y="59"/>
                </a:lnTo>
                <a:lnTo>
                  <a:pt x="219" y="63"/>
                </a:lnTo>
                <a:lnTo>
                  <a:pt x="211" y="63"/>
                </a:lnTo>
                <a:lnTo>
                  <a:pt x="207" y="63"/>
                </a:lnTo>
                <a:lnTo>
                  <a:pt x="207" y="63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26" name="Freeform 96">
            <a:extLst>
              <a:ext uri="{FF2B5EF4-FFF2-40B4-BE49-F238E27FC236}">
                <a16:creationId xmlns:a16="http://schemas.microsoft.com/office/drawing/2014/main" id="{A580FB86-96BB-41C5-9C16-0713DADF13DA}"/>
              </a:ext>
            </a:extLst>
          </p:cNvPr>
          <p:cNvSpPr>
            <a:spLocks/>
          </p:cNvSpPr>
          <p:nvPr/>
        </p:nvSpPr>
        <p:spPr bwMode="auto">
          <a:xfrm>
            <a:off x="9033539" y="3950562"/>
            <a:ext cx="764923" cy="2607574"/>
          </a:xfrm>
          <a:custGeom>
            <a:avLst/>
            <a:gdLst>
              <a:gd name="T0" fmla="*/ 68 w 124"/>
              <a:gd name="T1" fmla="*/ 290 h 326"/>
              <a:gd name="T2" fmla="*/ 48 w 124"/>
              <a:gd name="T3" fmla="*/ 310 h 326"/>
              <a:gd name="T4" fmla="*/ 36 w 124"/>
              <a:gd name="T5" fmla="*/ 322 h 326"/>
              <a:gd name="T6" fmla="*/ 28 w 124"/>
              <a:gd name="T7" fmla="*/ 326 h 326"/>
              <a:gd name="T8" fmla="*/ 20 w 124"/>
              <a:gd name="T9" fmla="*/ 326 h 326"/>
              <a:gd name="T10" fmla="*/ 12 w 124"/>
              <a:gd name="T11" fmla="*/ 322 h 326"/>
              <a:gd name="T12" fmla="*/ 4 w 124"/>
              <a:gd name="T13" fmla="*/ 310 h 326"/>
              <a:gd name="T14" fmla="*/ 0 w 124"/>
              <a:gd name="T15" fmla="*/ 302 h 326"/>
              <a:gd name="T16" fmla="*/ 0 w 124"/>
              <a:gd name="T17" fmla="*/ 294 h 326"/>
              <a:gd name="T18" fmla="*/ 4 w 124"/>
              <a:gd name="T19" fmla="*/ 286 h 326"/>
              <a:gd name="T20" fmla="*/ 12 w 124"/>
              <a:gd name="T21" fmla="*/ 278 h 326"/>
              <a:gd name="T22" fmla="*/ 16 w 124"/>
              <a:gd name="T23" fmla="*/ 270 h 326"/>
              <a:gd name="T24" fmla="*/ 20 w 124"/>
              <a:gd name="T25" fmla="*/ 258 h 326"/>
              <a:gd name="T26" fmla="*/ 24 w 124"/>
              <a:gd name="T27" fmla="*/ 238 h 326"/>
              <a:gd name="T28" fmla="*/ 32 w 124"/>
              <a:gd name="T29" fmla="*/ 135 h 326"/>
              <a:gd name="T30" fmla="*/ 28 w 124"/>
              <a:gd name="T31" fmla="*/ 95 h 326"/>
              <a:gd name="T32" fmla="*/ 28 w 124"/>
              <a:gd name="T33" fmla="*/ 60 h 326"/>
              <a:gd name="T34" fmla="*/ 20 w 124"/>
              <a:gd name="T35" fmla="*/ 36 h 326"/>
              <a:gd name="T36" fmla="*/ 12 w 124"/>
              <a:gd name="T37" fmla="*/ 20 h 326"/>
              <a:gd name="T38" fmla="*/ 4 w 124"/>
              <a:gd name="T39" fmla="*/ 12 h 326"/>
              <a:gd name="T40" fmla="*/ 8 w 124"/>
              <a:gd name="T41" fmla="*/ 8 h 326"/>
              <a:gd name="T42" fmla="*/ 12 w 124"/>
              <a:gd name="T43" fmla="*/ 4 h 326"/>
              <a:gd name="T44" fmla="*/ 24 w 124"/>
              <a:gd name="T45" fmla="*/ 4 h 326"/>
              <a:gd name="T46" fmla="*/ 56 w 124"/>
              <a:gd name="T47" fmla="*/ 16 h 326"/>
              <a:gd name="T48" fmla="*/ 64 w 124"/>
              <a:gd name="T49" fmla="*/ 20 h 326"/>
              <a:gd name="T50" fmla="*/ 64 w 124"/>
              <a:gd name="T51" fmla="*/ 32 h 326"/>
              <a:gd name="T52" fmla="*/ 64 w 124"/>
              <a:gd name="T53" fmla="*/ 40 h 326"/>
              <a:gd name="T54" fmla="*/ 64 w 124"/>
              <a:gd name="T55" fmla="*/ 52 h 326"/>
              <a:gd name="T56" fmla="*/ 60 w 124"/>
              <a:gd name="T57" fmla="*/ 68 h 326"/>
              <a:gd name="T58" fmla="*/ 60 w 124"/>
              <a:gd name="T59" fmla="*/ 87 h 326"/>
              <a:gd name="T60" fmla="*/ 60 w 124"/>
              <a:gd name="T61" fmla="*/ 123 h 326"/>
              <a:gd name="T62" fmla="*/ 60 w 124"/>
              <a:gd name="T63" fmla="*/ 167 h 326"/>
              <a:gd name="T64" fmla="*/ 56 w 124"/>
              <a:gd name="T65" fmla="*/ 210 h 326"/>
              <a:gd name="T66" fmla="*/ 56 w 124"/>
              <a:gd name="T67" fmla="*/ 238 h 326"/>
              <a:gd name="T68" fmla="*/ 52 w 124"/>
              <a:gd name="T69" fmla="*/ 258 h 326"/>
              <a:gd name="T70" fmla="*/ 52 w 124"/>
              <a:gd name="T71" fmla="*/ 266 h 326"/>
              <a:gd name="T72" fmla="*/ 52 w 124"/>
              <a:gd name="T73" fmla="*/ 266 h 326"/>
              <a:gd name="T74" fmla="*/ 56 w 124"/>
              <a:gd name="T75" fmla="*/ 266 h 326"/>
              <a:gd name="T76" fmla="*/ 64 w 124"/>
              <a:gd name="T77" fmla="*/ 262 h 326"/>
              <a:gd name="T78" fmla="*/ 76 w 124"/>
              <a:gd name="T79" fmla="*/ 258 h 326"/>
              <a:gd name="T80" fmla="*/ 100 w 124"/>
              <a:gd name="T81" fmla="*/ 250 h 326"/>
              <a:gd name="T82" fmla="*/ 116 w 124"/>
              <a:gd name="T83" fmla="*/ 246 h 326"/>
              <a:gd name="T84" fmla="*/ 120 w 124"/>
              <a:gd name="T85" fmla="*/ 246 h 326"/>
              <a:gd name="T86" fmla="*/ 124 w 124"/>
              <a:gd name="T87" fmla="*/ 250 h 326"/>
              <a:gd name="T88" fmla="*/ 120 w 124"/>
              <a:gd name="T89" fmla="*/ 258 h 326"/>
              <a:gd name="T90" fmla="*/ 108 w 124"/>
              <a:gd name="T91" fmla="*/ 266 h 326"/>
              <a:gd name="T92" fmla="*/ 96 w 124"/>
              <a:gd name="T93" fmla="*/ 274 h 326"/>
              <a:gd name="T94" fmla="*/ 84 w 124"/>
              <a:gd name="T95" fmla="*/ 282 h 3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24" h="326">
                <a:moveTo>
                  <a:pt x="84" y="282"/>
                </a:moveTo>
                <a:lnTo>
                  <a:pt x="68" y="290"/>
                </a:lnTo>
                <a:lnTo>
                  <a:pt x="56" y="302"/>
                </a:lnTo>
                <a:lnTo>
                  <a:pt x="48" y="310"/>
                </a:lnTo>
                <a:lnTo>
                  <a:pt x="40" y="314"/>
                </a:lnTo>
                <a:lnTo>
                  <a:pt x="36" y="322"/>
                </a:lnTo>
                <a:lnTo>
                  <a:pt x="32" y="326"/>
                </a:lnTo>
                <a:lnTo>
                  <a:pt x="28" y="326"/>
                </a:lnTo>
                <a:lnTo>
                  <a:pt x="24" y="326"/>
                </a:lnTo>
                <a:lnTo>
                  <a:pt x="20" y="326"/>
                </a:lnTo>
                <a:lnTo>
                  <a:pt x="16" y="326"/>
                </a:lnTo>
                <a:lnTo>
                  <a:pt x="12" y="322"/>
                </a:lnTo>
                <a:lnTo>
                  <a:pt x="8" y="314"/>
                </a:lnTo>
                <a:lnTo>
                  <a:pt x="4" y="310"/>
                </a:lnTo>
                <a:lnTo>
                  <a:pt x="4" y="306"/>
                </a:lnTo>
                <a:lnTo>
                  <a:pt x="0" y="302"/>
                </a:lnTo>
                <a:lnTo>
                  <a:pt x="0" y="298"/>
                </a:lnTo>
                <a:lnTo>
                  <a:pt x="0" y="294"/>
                </a:lnTo>
                <a:lnTo>
                  <a:pt x="4" y="290"/>
                </a:lnTo>
                <a:lnTo>
                  <a:pt x="4" y="286"/>
                </a:lnTo>
                <a:lnTo>
                  <a:pt x="12" y="282"/>
                </a:lnTo>
                <a:lnTo>
                  <a:pt x="12" y="278"/>
                </a:lnTo>
                <a:lnTo>
                  <a:pt x="16" y="278"/>
                </a:lnTo>
                <a:lnTo>
                  <a:pt x="16" y="270"/>
                </a:lnTo>
                <a:lnTo>
                  <a:pt x="20" y="266"/>
                </a:lnTo>
                <a:lnTo>
                  <a:pt x="20" y="258"/>
                </a:lnTo>
                <a:lnTo>
                  <a:pt x="24" y="250"/>
                </a:lnTo>
                <a:lnTo>
                  <a:pt x="24" y="238"/>
                </a:lnTo>
                <a:lnTo>
                  <a:pt x="24" y="226"/>
                </a:lnTo>
                <a:lnTo>
                  <a:pt x="32" y="135"/>
                </a:lnTo>
                <a:lnTo>
                  <a:pt x="32" y="115"/>
                </a:lnTo>
                <a:lnTo>
                  <a:pt x="28" y="95"/>
                </a:lnTo>
                <a:lnTo>
                  <a:pt x="28" y="75"/>
                </a:lnTo>
                <a:lnTo>
                  <a:pt x="28" y="60"/>
                </a:lnTo>
                <a:lnTo>
                  <a:pt x="24" y="44"/>
                </a:lnTo>
                <a:lnTo>
                  <a:pt x="20" y="36"/>
                </a:lnTo>
                <a:lnTo>
                  <a:pt x="16" y="28"/>
                </a:lnTo>
                <a:lnTo>
                  <a:pt x="12" y="20"/>
                </a:lnTo>
                <a:lnTo>
                  <a:pt x="8" y="16"/>
                </a:lnTo>
                <a:lnTo>
                  <a:pt x="4" y="12"/>
                </a:lnTo>
                <a:lnTo>
                  <a:pt x="4" y="12"/>
                </a:lnTo>
                <a:lnTo>
                  <a:pt x="8" y="8"/>
                </a:lnTo>
                <a:lnTo>
                  <a:pt x="8" y="4"/>
                </a:lnTo>
                <a:lnTo>
                  <a:pt x="12" y="4"/>
                </a:lnTo>
                <a:lnTo>
                  <a:pt x="16" y="0"/>
                </a:lnTo>
                <a:lnTo>
                  <a:pt x="24" y="4"/>
                </a:lnTo>
                <a:lnTo>
                  <a:pt x="48" y="12"/>
                </a:lnTo>
                <a:lnTo>
                  <a:pt x="56" y="16"/>
                </a:lnTo>
                <a:lnTo>
                  <a:pt x="60" y="20"/>
                </a:lnTo>
                <a:lnTo>
                  <a:pt x="64" y="20"/>
                </a:lnTo>
                <a:lnTo>
                  <a:pt x="64" y="28"/>
                </a:lnTo>
                <a:lnTo>
                  <a:pt x="64" y="32"/>
                </a:lnTo>
                <a:lnTo>
                  <a:pt x="64" y="36"/>
                </a:lnTo>
                <a:lnTo>
                  <a:pt x="64" y="40"/>
                </a:lnTo>
                <a:lnTo>
                  <a:pt x="64" y="44"/>
                </a:lnTo>
                <a:lnTo>
                  <a:pt x="64" y="52"/>
                </a:lnTo>
                <a:lnTo>
                  <a:pt x="64" y="60"/>
                </a:lnTo>
                <a:lnTo>
                  <a:pt x="60" y="68"/>
                </a:lnTo>
                <a:lnTo>
                  <a:pt x="60" y="75"/>
                </a:lnTo>
                <a:lnTo>
                  <a:pt x="60" y="87"/>
                </a:lnTo>
                <a:lnTo>
                  <a:pt x="60" y="99"/>
                </a:lnTo>
                <a:lnTo>
                  <a:pt x="60" y="123"/>
                </a:lnTo>
                <a:lnTo>
                  <a:pt x="60" y="147"/>
                </a:lnTo>
                <a:lnTo>
                  <a:pt x="60" y="167"/>
                </a:lnTo>
                <a:lnTo>
                  <a:pt x="56" y="191"/>
                </a:lnTo>
                <a:lnTo>
                  <a:pt x="56" y="210"/>
                </a:lnTo>
                <a:lnTo>
                  <a:pt x="56" y="226"/>
                </a:lnTo>
                <a:lnTo>
                  <a:pt x="56" y="238"/>
                </a:lnTo>
                <a:lnTo>
                  <a:pt x="52" y="250"/>
                </a:lnTo>
                <a:lnTo>
                  <a:pt x="52" y="258"/>
                </a:lnTo>
                <a:lnTo>
                  <a:pt x="52" y="262"/>
                </a:lnTo>
                <a:lnTo>
                  <a:pt x="52" y="266"/>
                </a:lnTo>
                <a:lnTo>
                  <a:pt x="52" y="266"/>
                </a:lnTo>
                <a:lnTo>
                  <a:pt x="52" y="266"/>
                </a:lnTo>
                <a:lnTo>
                  <a:pt x="52" y="266"/>
                </a:lnTo>
                <a:lnTo>
                  <a:pt x="56" y="266"/>
                </a:lnTo>
                <a:lnTo>
                  <a:pt x="60" y="266"/>
                </a:lnTo>
                <a:lnTo>
                  <a:pt x="64" y="262"/>
                </a:lnTo>
                <a:lnTo>
                  <a:pt x="72" y="262"/>
                </a:lnTo>
                <a:lnTo>
                  <a:pt x="76" y="258"/>
                </a:lnTo>
                <a:lnTo>
                  <a:pt x="84" y="254"/>
                </a:lnTo>
                <a:lnTo>
                  <a:pt x="100" y="250"/>
                </a:lnTo>
                <a:lnTo>
                  <a:pt x="112" y="246"/>
                </a:lnTo>
                <a:lnTo>
                  <a:pt x="116" y="246"/>
                </a:lnTo>
                <a:lnTo>
                  <a:pt x="120" y="246"/>
                </a:lnTo>
                <a:lnTo>
                  <a:pt x="120" y="246"/>
                </a:lnTo>
                <a:lnTo>
                  <a:pt x="124" y="250"/>
                </a:lnTo>
                <a:lnTo>
                  <a:pt x="124" y="250"/>
                </a:lnTo>
                <a:lnTo>
                  <a:pt x="120" y="254"/>
                </a:lnTo>
                <a:lnTo>
                  <a:pt x="120" y="258"/>
                </a:lnTo>
                <a:lnTo>
                  <a:pt x="116" y="262"/>
                </a:lnTo>
                <a:lnTo>
                  <a:pt x="108" y="266"/>
                </a:lnTo>
                <a:lnTo>
                  <a:pt x="104" y="270"/>
                </a:lnTo>
                <a:lnTo>
                  <a:pt x="96" y="274"/>
                </a:lnTo>
                <a:lnTo>
                  <a:pt x="84" y="282"/>
                </a:lnTo>
                <a:lnTo>
                  <a:pt x="84" y="282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27" name="Freeform 97">
            <a:extLst>
              <a:ext uri="{FF2B5EF4-FFF2-40B4-BE49-F238E27FC236}">
                <a16:creationId xmlns:a16="http://schemas.microsoft.com/office/drawing/2014/main" id="{D704280E-08E4-4E3F-B7FC-5619C6FFCD97}"/>
              </a:ext>
            </a:extLst>
          </p:cNvPr>
          <p:cNvSpPr>
            <a:spLocks/>
          </p:cNvSpPr>
          <p:nvPr/>
        </p:nvSpPr>
        <p:spPr bwMode="auto">
          <a:xfrm>
            <a:off x="9378987" y="4046546"/>
            <a:ext cx="808106" cy="855863"/>
          </a:xfrm>
          <a:custGeom>
            <a:avLst/>
            <a:gdLst>
              <a:gd name="T0" fmla="*/ 68 w 131"/>
              <a:gd name="T1" fmla="*/ 36 h 107"/>
              <a:gd name="T2" fmla="*/ 71 w 131"/>
              <a:gd name="T3" fmla="*/ 28 h 107"/>
              <a:gd name="T4" fmla="*/ 75 w 131"/>
              <a:gd name="T5" fmla="*/ 20 h 107"/>
              <a:gd name="T6" fmla="*/ 75 w 131"/>
              <a:gd name="T7" fmla="*/ 16 h 107"/>
              <a:gd name="T8" fmla="*/ 75 w 131"/>
              <a:gd name="T9" fmla="*/ 12 h 107"/>
              <a:gd name="T10" fmla="*/ 75 w 131"/>
              <a:gd name="T11" fmla="*/ 8 h 107"/>
              <a:gd name="T12" fmla="*/ 75 w 131"/>
              <a:gd name="T13" fmla="*/ 8 h 107"/>
              <a:gd name="T14" fmla="*/ 75 w 131"/>
              <a:gd name="T15" fmla="*/ 4 h 107"/>
              <a:gd name="T16" fmla="*/ 75 w 131"/>
              <a:gd name="T17" fmla="*/ 0 h 107"/>
              <a:gd name="T18" fmla="*/ 75 w 131"/>
              <a:gd name="T19" fmla="*/ 0 h 107"/>
              <a:gd name="T20" fmla="*/ 79 w 131"/>
              <a:gd name="T21" fmla="*/ 0 h 107"/>
              <a:gd name="T22" fmla="*/ 83 w 131"/>
              <a:gd name="T23" fmla="*/ 0 h 107"/>
              <a:gd name="T24" fmla="*/ 91 w 131"/>
              <a:gd name="T25" fmla="*/ 0 h 107"/>
              <a:gd name="T26" fmla="*/ 95 w 131"/>
              <a:gd name="T27" fmla="*/ 0 h 107"/>
              <a:gd name="T28" fmla="*/ 103 w 131"/>
              <a:gd name="T29" fmla="*/ 4 h 107"/>
              <a:gd name="T30" fmla="*/ 111 w 131"/>
              <a:gd name="T31" fmla="*/ 4 h 107"/>
              <a:gd name="T32" fmla="*/ 119 w 131"/>
              <a:gd name="T33" fmla="*/ 8 h 107"/>
              <a:gd name="T34" fmla="*/ 123 w 131"/>
              <a:gd name="T35" fmla="*/ 12 h 107"/>
              <a:gd name="T36" fmla="*/ 127 w 131"/>
              <a:gd name="T37" fmla="*/ 16 h 107"/>
              <a:gd name="T38" fmla="*/ 131 w 131"/>
              <a:gd name="T39" fmla="*/ 20 h 107"/>
              <a:gd name="T40" fmla="*/ 131 w 131"/>
              <a:gd name="T41" fmla="*/ 24 h 107"/>
              <a:gd name="T42" fmla="*/ 127 w 131"/>
              <a:gd name="T43" fmla="*/ 28 h 107"/>
              <a:gd name="T44" fmla="*/ 123 w 131"/>
              <a:gd name="T45" fmla="*/ 36 h 107"/>
              <a:gd name="T46" fmla="*/ 115 w 131"/>
              <a:gd name="T47" fmla="*/ 40 h 107"/>
              <a:gd name="T48" fmla="*/ 107 w 131"/>
              <a:gd name="T49" fmla="*/ 48 h 107"/>
              <a:gd name="T50" fmla="*/ 95 w 131"/>
              <a:gd name="T51" fmla="*/ 56 h 107"/>
              <a:gd name="T52" fmla="*/ 83 w 131"/>
              <a:gd name="T53" fmla="*/ 67 h 107"/>
              <a:gd name="T54" fmla="*/ 68 w 131"/>
              <a:gd name="T55" fmla="*/ 79 h 107"/>
              <a:gd name="T56" fmla="*/ 56 w 131"/>
              <a:gd name="T57" fmla="*/ 87 h 107"/>
              <a:gd name="T58" fmla="*/ 40 w 131"/>
              <a:gd name="T59" fmla="*/ 95 h 107"/>
              <a:gd name="T60" fmla="*/ 28 w 131"/>
              <a:gd name="T61" fmla="*/ 103 h 107"/>
              <a:gd name="T62" fmla="*/ 16 w 131"/>
              <a:gd name="T63" fmla="*/ 107 h 107"/>
              <a:gd name="T64" fmla="*/ 8 w 131"/>
              <a:gd name="T65" fmla="*/ 107 h 107"/>
              <a:gd name="T66" fmla="*/ 4 w 131"/>
              <a:gd name="T67" fmla="*/ 107 h 107"/>
              <a:gd name="T68" fmla="*/ 0 w 131"/>
              <a:gd name="T69" fmla="*/ 107 h 107"/>
              <a:gd name="T70" fmla="*/ 0 w 131"/>
              <a:gd name="T71" fmla="*/ 103 h 107"/>
              <a:gd name="T72" fmla="*/ 4 w 131"/>
              <a:gd name="T73" fmla="*/ 103 h 107"/>
              <a:gd name="T74" fmla="*/ 4 w 131"/>
              <a:gd name="T75" fmla="*/ 99 h 107"/>
              <a:gd name="T76" fmla="*/ 8 w 131"/>
              <a:gd name="T77" fmla="*/ 95 h 107"/>
              <a:gd name="T78" fmla="*/ 16 w 131"/>
              <a:gd name="T79" fmla="*/ 87 h 107"/>
              <a:gd name="T80" fmla="*/ 28 w 131"/>
              <a:gd name="T81" fmla="*/ 79 h 107"/>
              <a:gd name="T82" fmla="*/ 40 w 131"/>
              <a:gd name="T83" fmla="*/ 67 h 107"/>
              <a:gd name="T84" fmla="*/ 52 w 131"/>
              <a:gd name="T85" fmla="*/ 56 h 107"/>
              <a:gd name="T86" fmla="*/ 60 w 131"/>
              <a:gd name="T87" fmla="*/ 48 h 107"/>
              <a:gd name="T88" fmla="*/ 68 w 131"/>
              <a:gd name="T89" fmla="*/ 36 h 107"/>
              <a:gd name="T90" fmla="*/ 68 w 131"/>
              <a:gd name="T91" fmla="*/ 36 h 1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131" h="107">
                <a:moveTo>
                  <a:pt x="68" y="36"/>
                </a:moveTo>
                <a:lnTo>
                  <a:pt x="71" y="28"/>
                </a:lnTo>
                <a:lnTo>
                  <a:pt x="75" y="20"/>
                </a:lnTo>
                <a:lnTo>
                  <a:pt x="75" y="16"/>
                </a:lnTo>
                <a:lnTo>
                  <a:pt x="75" y="12"/>
                </a:lnTo>
                <a:lnTo>
                  <a:pt x="75" y="8"/>
                </a:lnTo>
                <a:lnTo>
                  <a:pt x="75" y="8"/>
                </a:lnTo>
                <a:lnTo>
                  <a:pt x="75" y="4"/>
                </a:lnTo>
                <a:lnTo>
                  <a:pt x="75" y="0"/>
                </a:lnTo>
                <a:lnTo>
                  <a:pt x="75" y="0"/>
                </a:lnTo>
                <a:lnTo>
                  <a:pt x="79" y="0"/>
                </a:lnTo>
                <a:lnTo>
                  <a:pt x="83" y="0"/>
                </a:lnTo>
                <a:lnTo>
                  <a:pt x="91" y="0"/>
                </a:lnTo>
                <a:lnTo>
                  <a:pt x="95" y="0"/>
                </a:lnTo>
                <a:lnTo>
                  <a:pt x="103" y="4"/>
                </a:lnTo>
                <a:lnTo>
                  <a:pt x="111" y="4"/>
                </a:lnTo>
                <a:lnTo>
                  <a:pt x="119" y="8"/>
                </a:lnTo>
                <a:lnTo>
                  <a:pt x="123" y="12"/>
                </a:lnTo>
                <a:lnTo>
                  <a:pt x="127" y="16"/>
                </a:lnTo>
                <a:lnTo>
                  <a:pt x="131" y="20"/>
                </a:lnTo>
                <a:lnTo>
                  <a:pt x="131" y="24"/>
                </a:lnTo>
                <a:lnTo>
                  <a:pt x="127" y="28"/>
                </a:lnTo>
                <a:lnTo>
                  <a:pt x="123" y="36"/>
                </a:lnTo>
                <a:lnTo>
                  <a:pt x="115" y="40"/>
                </a:lnTo>
                <a:lnTo>
                  <a:pt x="107" y="48"/>
                </a:lnTo>
                <a:lnTo>
                  <a:pt x="95" y="56"/>
                </a:lnTo>
                <a:lnTo>
                  <a:pt x="83" y="67"/>
                </a:lnTo>
                <a:lnTo>
                  <a:pt x="68" y="79"/>
                </a:lnTo>
                <a:lnTo>
                  <a:pt x="56" y="87"/>
                </a:lnTo>
                <a:lnTo>
                  <a:pt x="40" y="95"/>
                </a:lnTo>
                <a:lnTo>
                  <a:pt x="28" y="103"/>
                </a:lnTo>
                <a:lnTo>
                  <a:pt x="16" y="107"/>
                </a:lnTo>
                <a:lnTo>
                  <a:pt x="8" y="107"/>
                </a:lnTo>
                <a:lnTo>
                  <a:pt x="4" y="107"/>
                </a:lnTo>
                <a:lnTo>
                  <a:pt x="0" y="107"/>
                </a:lnTo>
                <a:lnTo>
                  <a:pt x="0" y="103"/>
                </a:lnTo>
                <a:lnTo>
                  <a:pt x="4" y="103"/>
                </a:lnTo>
                <a:lnTo>
                  <a:pt x="4" y="99"/>
                </a:lnTo>
                <a:lnTo>
                  <a:pt x="8" y="95"/>
                </a:lnTo>
                <a:lnTo>
                  <a:pt x="16" y="87"/>
                </a:lnTo>
                <a:lnTo>
                  <a:pt x="28" y="79"/>
                </a:lnTo>
                <a:lnTo>
                  <a:pt x="40" y="67"/>
                </a:lnTo>
                <a:lnTo>
                  <a:pt x="52" y="56"/>
                </a:lnTo>
                <a:lnTo>
                  <a:pt x="60" y="48"/>
                </a:lnTo>
                <a:lnTo>
                  <a:pt x="68" y="36"/>
                </a:lnTo>
                <a:lnTo>
                  <a:pt x="68" y="36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28" name="Freeform 98">
            <a:extLst>
              <a:ext uri="{FF2B5EF4-FFF2-40B4-BE49-F238E27FC236}">
                <a16:creationId xmlns:a16="http://schemas.microsoft.com/office/drawing/2014/main" id="{0605791A-57D6-412D-871E-5EEFC77EEB0C}"/>
              </a:ext>
            </a:extLst>
          </p:cNvPr>
          <p:cNvSpPr>
            <a:spLocks/>
          </p:cNvSpPr>
          <p:nvPr/>
        </p:nvSpPr>
        <p:spPr bwMode="auto">
          <a:xfrm>
            <a:off x="8521536" y="4838414"/>
            <a:ext cx="2085030" cy="511916"/>
          </a:xfrm>
          <a:custGeom>
            <a:avLst/>
            <a:gdLst>
              <a:gd name="T0" fmla="*/ 60 w 338"/>
              <a:gd name="T1" fmla="*/ 60 h 64"/>
              <a:gd name="T2" fmla="*/ 48 w 338"/>
              <a:gd name="T3" fmla="*/ 64 h 64"/>
              <a:gd name="T4" fmla="*/ 36 w 338"/>
              <a:gd name="T5" fmla="*/ 64 h 64"/>
              <a:gd name="T6" fmla="*/ 20 w 338"/>
              <a:gd name="T7" fmla="*/ 56 h 64"/>
              <a:gd name="T8" fmla="*/ 8 w 338"/>
              <a:gd name="T9" fmla="*/ 48 h 64"/>
              <a:gd name="T10" fmla="*/ 0 w 338"/>
              <a:gd name="T11" fmla="*/ 44 h 64"/>
              <a:gd name="T12" fmla="*/ 4 w 338"/>
              <a:gd name="T13" fmla="*/ 40 h 64"/>
              <a:gd name="T14" fmla="*/ 20 w 338"/>
              <a:gd name="T15" fmla="*/ 36 h 64"/>
              <a:gd name="T16" fmla="*/ 60 w 338"/>
              <a:gd name="T17" fmla="*/ 32 h 64"/>
              <a:gd name="T18" fmla="*/ 79 w 338"/>
              <a:gd name="T19" fmla="*/ 32 h 64"/>
              <a:gd name="T20" fmla="*/ 107 w 338"/>
              <a:gd name="T21" fmla="*/ 28 h 64"/>
              <a:gd name="T22" fmla="*/ 123 w 338"/>
              <a:gd name="T23" fmla="*/ 24 h 64"/>
              <a:gd name="T24" fmla="*/ 147 w 338"/>
              <a:gd name="T25" fmla="*/ 20 h 64"/>
              <a:gd name="T26" fmla="*/ 175 w 338"/>
              <a:gd name="T27" fmla="*/ 16 h 64"/>
              <a:gd name="T28" fmla="*/ 210 w 338"/>
              <a:gd name="T29" fmla="*/ 12 h 64"/>
              <a:gd name="T30" fmla="*/ 242 w 338"/>
              <a:gd name="T31" fmla="*/ 8 h 64"/>
              <a:gd name="T32" fmla="*/ 266 w 338"/>
              <a:gd name="T33" fmla="*/ 4 h 64"/>
              <a:gd name="T34" fmla="*/ 286 w 338"/>
              <a:gd name="T35" fmla="*/ 0 h 64"/>
              <a:gd name="T36" fmla="*/ 294 w 338"/>
              <a:gd name="T37" fmla="*/ 0 h 64"/>
              <a:gd name="T38" fmla="*/ 314 w 338"/>
              <a:gd name="T39" fmla="*/ 4 h 64"/>
              <a:gd name="T40" fmla="*/ 330 w 338"/>
              <a:gd name="T41" fmla="*/ 12 h 64"/>
              <a:gd name="T42" fmla="*/ 338 w 338"/>
              <a:gd name="T43" fmla="*/ 16 h 64"/>
              <a:gd name="T44" fmla="*/ 338 w 338"/>
              <a:gd name="T45" fmla="*/ 24 h 64"/>
              <a:gd name="T46" fmla="*/ 334 w 338"/>
              <a:gd name="T47" fmla="*/ 28 h 64"/>
              <a:gd name="T48" fmla="*/ 322 w 338"/>
              <a:gd name="T49" fmla="*/ 32 h 64"/>
              <a:gd name="T50" fmla="*/ 298 w 338"/>
              <a:gd name="T51" fmla="*/ 32 h 64"/>
              <a:gd name="T52" fmla="*/ 270 w 338"/>
              <a:gd name="T53" fmla="*/ 32 h 64"/>
              <a:gd name="T54" fmla="*/ 234 w 338"/>
              <a:gd name="T55" fmla="*/ 36 h 64"/>
              <a:gd name="T56" fmla="*/ 195 w 338"/>
              <a:gd name="T57" fmla="*/ 36 h 64"/>
              <a:gd name="T58" fmla="*/ 131 w 338"/>
              <a:gd name="T59" fmla="*/ 48 h 64"/>
              <a:gd name="T60" fmla="*/ 95 w 338"/>
              <a:gd name="T61" fmla="*/ 56 h 64"/>
              <a:gd name="T62" fmla="*/ 67 w 338"/>
              <a:gd name="T63" fmla="*/ 60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338" h="64">
                <a:moveTo>
                  <a:pt x="67" y="60"/>
                </a:moveTo>
                <a:lnTo>
                  <a:pt x="60" y="60"/>
                </a:lnTo>
                <a:lnTo>
                  <a:pt x="52" y="60"/>
                </a:lnTo>
                <a:lnTo>
                  <a:pt x="48" y="64"/>
                </a:lnTo>
                <a:lnTo>
                  <a:pt x="40" y="64"/>
                </a:lnTo>
                <a:lnTo>
                  <a:pt x="36" y="64"/>
                </a:lnTo>
                <a:lnTo>
                  <a:pt x="32" y="60"/>
                </a:lnTo>
                <a:lnTo>
                  <a:pt x="20" y="56"/>
                </a:lnTo>
                <a:lnTo>
                  <a:pt x="12" y="52"/>
                </a:lnTo>
                <a:lnTo>
                  <a:pt x="8" y="48"/>
                </a:lnTo>
                <a:lnTo>
                  <a:pt x="4" y="48"/>
                </a:lnTo>
                <a:lnTo>
                  <a:pt x="0" y="44"/>
                </a:lnTo>
                <a:lnTo>
                  <a:pt x="0" y="40"/>
                </a:lnTo>
                <a:lnTo>
                  <a:pt x="4" y="40"/>
                </a:lnTo>
                <a:lnTo>
                  <a:pt x="12" y="36"/>
                </a:lnTo>
                <a:lnTo>
                  <a:pt x="20" y="36"/>
                </a:lnTo>
                <a:lnTo>
                  <a:pt x="40" y="36"/>
                </a:lnTo>
                <a:lnTo>
                  <a:pt x="60" y="32"/>
                </a:lnTo>
                <a:lnTo>
                  <a:pt x="67" y="32"/>
                </a:lnTo>
                <a:lnTo>
                  <a:pt x="79" y="32"/>
                </a:lnTo>
                <a:lnTo>
                  <a:pt x="91" y="32"/>
                </a:lnTo>
                <a:lnTo>
                  <a:pt x="107" y="28"/>
                </a:lnTo>
                <a:lnTo>
                  <a:pt x="115" y="28"/>
                </a:lnTo>
                <a:lnTo>
                  <a:pt x="123" y="24"/>
                </a:lnTo>
                <a:lnTo>
                  <a:pt x="135" y="24"/>
                </a:lnTo>
                <a:lnTo>
                  <a:pt x="147" y="20"/>
                </a:lnTo>
                <a:lnTo>
                  <a:pt x="163" y="20"/>
                </a:lnTo>
                <a:lnTo>
                  <a:pt x="175" y="16"/>
                </a:lnTo>
                <a:lnTo>
                  <a:pt x="195" y="16"/>
                </a:lnTo>
                <a:lnTo>
                  <a:pt x="210" y="12"/>
                </a:lnTo>
                <a:lnTo>
                  <a:pt x="226" y="8"/>
                </a:lnTo>
                <a:lnTo>
                  <a:pt x="242" y="8"/>
                </a:lnTo>
                <a:lnTo>
                  <a:pt x="254" y="4"/>
                </a:lnTo>
                <a:lnTo>
                  <a:pt x="266" y="4"/>
                </a:lnTo>
                <a:lnTo>
                  <a:pt x="278" y="0"/>
                </a:lnTo>
                <a:lnTo>
                  <a:pt x="286" y="0"/>
                </a:lnTo>
                <a:lnTo>
                  <a:pt x="290" y="0"/>
                </a:lnTo>
                <a:lnTo>
                  <a:pt x="294" y="0"/>
                </a:lnTo>
                <a:lnTo>
                  <a:pt x="306" y="0"/>
                </a:lnTo>
                <a:lnTo>
                  <a:pt x="314" y="4"/>
                </a:lnTo>
                <a:lnTo>
                  <a:pt x="322" y="8"/>
                </a:lnTo>
                <a:lnTo>
                  <a:pt x="330" y="12"/>
                </a:lnTo>
                <a:lnTo>
                  <a:pt x="334" y="12"/>
                </a:lnTo>
                <a:lnTo>
                  <a:pt x="338" y="16"/>
                </a:lnTo>
                <a:lnTo>
                  <a:pt x="338" y="20"/>
                </a:lnTo>
                <a:lnTo>
                  <a:pt x="338" y="24"/>
                </a:lnTo>
                <a:lnTo>
                  <a:pt x="334" y="24"/>
                </a:lnTo>
                <a:lnTo>
                  <a:pt x="334" y="28"/>
                </a:lnTo>
                <a:lnTo>
                  <a:pt x="326" y="28"/>
                </a:lnTo>
                <a:lnTo>
                  <a:pt x="322" y="32"/>
                </a:lnTo>
                <a:lnTo>
                  <a:pt x="310" y="32"/>
                </a:lnTo>
                <a:lnTo>
                  <a:pt x="298" y="32"/>
                </a:lnTo>
                <a:lnTo>
                  <a:pt x="286" y="32"/>
                </a:lnTo>
                <a:lnTo>
                  <a:pt x="270" y="32"/>
                </a:lnTo>
                <a:lnTo>
                  <a:pt x="254" y="36"/>
                </a:lnTo>
                <a:lnTo>
                  <a:pt x="234" y="36"/>
                </a:lnTo>
                <a:lnTo>
                  <a:pt x="214" y="36"/>
                </a:lnTo>
                <a:lnTo>
                  <a:pt x="195" y="36"/>
                </a:lnTo>
                <a:lnTo>
                  <a:pt x="175" y="40"/>
                </a:lnTo>
                <a:lnTo>
                  <a:pt x="131" y="48"/>
                </a:lnTo>
                <a:lnTo>
                  <a:pt x="111" y="52"/>
                </a:lnTo>
                <a:lnTo>
                  <a:pt x="95" y="56"/>
                </a:lnTo>
                <a:lnTo>
                  <a:pt x="79" y="56"/>
                </a:lnTo>
                <a:lnTo>
                  <a:pt x="67" y="60"/>
                </a:lnTo>
                <a:lnTo>
                  <a:pt x="67" y="60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29" name="Freeform 99">
            <a:extLst>
              <a:ext uri="{FF2B5EF4-FFF2-40B4-BE49-F238E27FC236}">
                <a16:creationId xmlns:a16="http://schemas.microsoft.com/office/drawing/2014/main" id="{73407047-34EA-4324-88CB-968076383D1D}"/>
              </a:ext>
            </a:extLst>
          </p:cNvPr>
          <p:cNvSpPr>
            <a:spLocks/>
          </p:cNvSpPr>
          <p:nvPr/>
        </p:nvSpPr>
        <p:spPr bwMode="auto">
          <a:xfrm>
            <a:off x="9329637" y="5062378"/>
            <a:ext cx="1591532" cy="1111821"/>
          </a:xfrm>
          <a:custGeom>
            <a:avLst/>
            <a:gdLst>
              <a:gd name="T0" fmla="*/ 183 w 258"/>
              <a:gd name="T1" fmla="*/ 99 h 139"/>
              <a:gd name="T2" fmla="*/ 207 w 258"/>
              <a:gd name="T3" fmla="*/ 107 h 139"/>
              <a:gd name="T4" fmla="*/ 230 w 258"/>
              <a:gd name="T5" fmla="*/ 111 h 139"/>
              <a:gd name="T6" fmla="*/ 242 w 258"/>
              <a:gd name="T7" fmla="*/ 115 h 139"/>
              <a:gd name="T8" fmla="*/ 250 w 258"/>
              <a:gd name="T9" fmla="*/ 119 h 139"/>
              <a:gd name="T10" fmla="*/ 254 w 258"/>
              <a:gd name="T11" fmla="*/ 119 h 139"/>
              <a:gd name="T12" fmla="*/ 258 w 258"/>
              <a:gd name="T13" fmla="*/ 123 h 139"/>
              <a:gd name="T14" fmla="*/ 258 w 258"/>
              <a:gd name="T15" fmla="*/ 123 h 139"/>
              <a:gd name="T16" fmla="*/ 258 w 258"/>
              <a:gd name="T17" fmla="*/ 127 h 139"/>
              <a:gd name="T18" fmla="*/ 258 w 258"/>
              <a:gd name="T19" fmla="*/ 127 h 139"/>
              <a:gd name="T20" fmla="*/ 254 w 258"/>
              <a:gd name="T21" fmla="*/ 127 h 139"/>
              <a:gd name="T22" fmla="*/ 250 w 258"/>
              <a:gd name="T23" fmla="*/ 131 h 139"/>
              <a:gd name="T24" fmla="*/ 246 w 258"/>
              <a:gd name="T25" fmla="*/ 131 h 139"/>
              <a:gd name="T26" fmla="*/ 242 w 258"/>
              <a:gd name="T27" fmla="*/ 131 h 139"/>
              <a:gd name="T28" fmla="*/ 234 w 258"/>
              <a:gd name="T29" fmla="*/ 135 h 139"/>
              <a:gd name="T30" fmla="*/ 226 w 258"/>
              <a:gd name="T31" fmla="*/ 135 h 139"/>
              <a:gd name="T32" fmla="*/ 219 w 258"/>
              <a:gd name="T33" fmla="*/ 135 h 139"/>
              <a:gd name="T34" fmla="*/ 203 w 258"/>
              <a:gd name="T35" fmla="*/ 139 h 139"/>
              <a:gd name="T36" fmla="*/ 187 w 258"/>
              <a:gd name="T37" fmla="*/ 139 h 139"/>
              <a:gd name="T38" fmla="*/ 175 w 258"/>
              <a:gd name="T39" fmla="*/ 139 h 139"/>
              <a:gd name="T40" fmla="*/ 163 w 258"/>
              <a:gd name="T41" fmla="*/ 139 h 139"/>
              <a:gd name="T42" fmla="*/ 155 w 258"/>
              <a:gd name="T43" fmla="*/ 139 h 139"/>
              <a:gd name="T44" fmla="*/ 151 w 258"/>
              <a:gd name="T45" fmla="*/ 135 h 139"/>
              <a:gd name="T46" fmla="*/ 143 w 258"/>
              <a:gd name="T47" fmla="*/ 131 h 139"/>
              <a:gd name="T48" fmla="*/ 135 w 258"/>
              <a:gd name="T49" fmla="*/ 127 h 139"/>
              <a:gd name="T50" fmla="*/ 131 w 258"/>
              <a:gd name="T51" fmla="*/ 123 h 139"/>
              <a:gd name="T52" fmla="*/ 123 w 258"/>
              <a:gd name="T53" fmla="*/ 119 h 139"/>
              <a:gd name="T54" fmla="*/ 111 w 258"/>
              <a:gd name="T55" fmla="*/ 107 h 139"/>
              <a:gd name="T56" fmla="*/ 95 w 258"/>
              <a:gd name="T57" fmla="*/ 91 h 139"/>
              <a:gd name="T58" fmla="*/ 76 w 258"/>
              <a:gd name="T59" fmla="*/ 75 h 139"/>
              <a:gd name="T60" fmla="*/ 56 w 258"/>
              <a:gd name="T61" fmla="*/ 56 h 139"/>
              <a:gd name="T62" fmla="*/ 28 w 258"/>
              <a:gd name="T63" fmla="*/ 28 h 139"/>
              <a:gd name="T64" fmla="*/ 0 w 258"/>
              <a:gd name="T65" fmla="*/ 0 h 139"/>
              <a:gd name="T66" fmla="*/ 24 w 258"/>
              <a:gd name="T67" fmla="*/ 0 h 139"/>
              <a:gd name="T68" fmla="*/ 44 w 258"/>
              <a:gd name="T69" fmla="*/ 12 h 139"/>
              <a:gd name="T70" fmla="*/ 60 w 258"/>
              <a:gd name="T71" fmla="*/ 28 h 139"/>
              <a:gd name="T72" fmla="*/ 76 w 258"/>
              <a:gd name="T73" fmla="*/ 36 h 139"/>
              <a:gd name="T74" fmla="*/ 87 w 258"/>
              <a:gd name="T75" fmla="*/ 48 h 139"/>
              <a:gd name="T76" fmla="*/ 99 w 258"/>
              <a:gd name="T77" fmla="*/ 56 h 139"/>
              <a:gd name="T78" fmla="*/ 111 w 258"/>
              <a:gd name="T79" fmla="*/ 64 h 139"/>
              <a:gd name="T80" fmla="*/ 123 w 258"/>
              <a:gd name="T81" fmla="*/ 71 h 139"/>
              <a:gd name="T82" fmla="*/ 131 w 258"/>
              <a:gd name="T83" fmla="*/ 75 h 139"/>
              <a:gd name="T84" fmla="*/ 143 w 258"/>
              <a:gd name="T85" fmla="*/ 83 h 139"/>
              <a:gd name="T86" fmla="*/ 155 w 258"/>
              <a:gd name="T87" fmla="*/ 87 h 139"/>
              <a:gd name="T88" fmla="*/ 171 w 258"/>
              <a:gd name="T89" fmla="*/ 95 h 139"/>
              <a:gd name="T90" fmla="*/ 183 w 258"/>
              <a:gd name="T91" fmla="*/ 99 h 139"/>
              <a:gd name="T92" fmla="*/ 183 w 258"/>
              <a:gd name="T93" fmla="*/ 99 h 1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258" h="139">
                <a:moveTo>
                  <a:pt x="183" y="99"/>
                </a:moveTo>
                <a:lnTo>
                  <a:pt x="207" y="107"/>
                </a:lnTo>
                <a:lnTo>
                  <a:pt x="230" y="111"/>
                </a:lnTo>
                <a:lnTo>
                  <a:pt x="242" y="115"/>
                </a:lnTo>
                <a:lnTo>
                  <a:pt x="250" y="119"/>
                </a:lnTo>
                <a:lnTo>
                  <a:pt x="254" y="119"/>
                </a:lnTo>
                <a:lnTo>
                  <a:pt x="258" y="123"/>
                </a:lnTo>
                <a:lnTo>
                  <a:pt x="258" y="123"/>
                </a:lnTo>
                <a:lnTo>
                  <a:pt x="258" y="127"/>
                </a:lnTo>
                <a:lnTo>
                  <a:pt x="258" y="127"/>
                </a:lnTo>
                <a:lnTo>
                  <a:pt x="254" y="127"/>
                </a:lnTo>
                <a:lnTo>
                  <a:pt x="250" y="131"/>
                </a:lnTo>
                <a:lnTo>
                  <a:pt x="246" y="131"/>
                </a:lnTo>
                <a:lnTo>
                  <a:pt x="242" y="131"/>
                </a:lnTo>
                <a:lnTo>
                  <a:pt x="234" y="135"/>
                </a:lnTo>
                <a:lnTo>
                  <a:pt x="226" y="135"/>
                </a:lnTo>
                <a:lnTo>
                  <a:pt x="219" y="135"/>
                </a:lnTo>
                <a:lnTo>
                  <a:pt x="203" y="139"/>
                </a:lnTo>
                <a:lnTo>
                  <a:pt x="187" y="139"/>
                </a:lnTo>
                <a:lnTo>
                  <a:pt x="175" y="139"/>
                </a:lnTo>
                <a:lnTo>
                  <a:pt x="163" y="139"/>
                </a:lnTo>
                <a:lnTo>
                  <a:pt x="155" y="139"/>
                </a:lnTo>
                <a:lnTo>
                  <a:pt x="151" y="135"/>
                </a:lnTo>
                <a:lnTo>
                  <a:pt x="143" y="131"/>
                </a:lnTo>
                <a:lnTo>
                  <a:pt x="135" y="127"/>
                </a:lnTo>
                <a:lnTo>
                  <a:pt x="131" y="123"/>
                </a:lnTo>
                <a:lnTo>
                  <a:pt x="123" y="119"/>
                </a:lnTo>
                <a:lnTo>
                  <a:pt x="111" y="107"/>
                </a:lnTo>
                <a:lnTo>
                  <a:pt x="95" y="91"/>
                </a:lnTo>
                <a:lnTo>
                  <a:pt x="76" y="75"/>
                </a:lnTo>
                <a:lnTo>
                  <a:pt x="56" y="56"/>
                </a:lnTo>
                <a:lnTo>
                  <a:pt x="28" y="28"/>
                </a:lnTo>
                <a:lnTo>
                  <a:pt x="0" y="0"/>
                </a:lnTo>
                <a:lnTo>
                  <a:pt x="24" y="0"/>
                </a:lnTo>
                <a:lnTo>
                  <a:pt x="44" y="12"/>
                </a:lnTo>
                <a:lnTo>
                  <a:pt x="60" y="28"/>
                </a:lnTo>
                <a:lnTo>
                  <a:pt x="76" y="36"/>
                </a:lnTo>
                <a:lnTo>
                  <a:pt x="87" y="48"/>
                </a:lnTo>
                <a:lnTo>
                  <a:pt x="99" y="56"/>
                </a:lnTo>
                <a:lnTo>
                  <a:pt x="111" y="64"/>
                </a:lnTo>
                <a:lnTo>
                  <a:pt x="123" y="71"/>
                </a:lnTo>
                <a:lnTo>
                  <a:pt x="131" y="75"/>
                </a:lnTo>
                <a:lnTo>
                  <a:pt x="143" y="83"/>
                </a:lnTo>
                <a:lnTo>
                  <a:pt x="155" y="87"/>
                </a:lnTo>
                <a:lnTo>
                  <a:pt x="171" y="95"/>
                </a:lnTo>
                <a:lnTo>
                  <a:pt x="183" y="99"/>
                </a:lnTo>
                <a:lnTo>
                  <a:pt x="183" y="99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853571089"/>
      </p:ext>
    </p:extLst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 9">
            <a:extLst>
              <a:ext uri="{FF2B5EF4-FFF2-40B4-BE49-F238E27FC236}">
                <a16:creationId xmlns:a16="http://schemas.microsoft.com/office/drawing/2014/main" id="{C6B4CDB8-7A8A-4854-8F54-902FF8011647}"/>
              </a:ext>
            </a:extLst>
          </p:cNvPr>
          <p:cNvSpPr>
            <a:spLocks/>
          </p:cNvSpPr>
          <p:nvPr/>
        </p:nvSpPr>
        <p:spPr bwMode="auto">
          <a:xfrm>
            <a:off x="1277292" y="1257596"/>
            <a:ext cx="242705" cy="1040589"/>
          </a:xfrm>
          <a:custGeom>
            <a:avLst/>
            <a:gdLst>
              <a:gd name="T0" fmla="*/ 4 w 39"/>
              <a:gd name="T1" fmla="*/ 16 h 131"/>
              <a:gd name="T2" fmla="*/ 0 w 39"/>
              <a:gd name="T3" fmla="*/ 12 h 131"/>
              <a:gd name="T4" fmla="*/ 0 w 39"/>
              <a:gd name="T5" fmla="*/ 8 h 131"/>
              <a:gd name="T6" fmla="*/ 0 w 39"/>
              <a:gd name="T7" fmla="*/ 4 h 131"/>
              <a:gd name="T8" fmla="*/ 4 w 39"/>
              <a:gd name="T9" fmla="*/ 4 h 131"/>
              <a:gd name="T10" fmla="*/ 8 w 39"/>
              <a:gd name="T11" fmla="*/ 0 h 131"/>
              <a:gd name="T12" fmla="*/ 16 w 39"/>
              <a:gd name="T13" fmla="*/ 4 h 131"/>
              <a:gd name="T14" fmla="*/ 27 w 39"/>
              <a:gd name="T15" fmla="*/ 4 h 131"/>
              <a:gd name="T16" fmla="*/ 39 w 39"/>
              <a:gd name="T17" fmla="*/ 12 h 131"/>
              <a:gd name="T18" fmla="*/ 39 w 39"/>
              <a:gd name="T19" fmla="*/ 36 h 131"/>
              <a:gd name="T20" fmla="*/ 39 w 39"/>
              <a:gd name="T21" fmla="*/ 56 h 131"/>
              <a:gd name="T22" fmla="*/ 39 w 39"/>
              <a:gd name="T23" fmla="*/ 76 h 131"/>
              <a:gd name="T24" fmla="*/ 39 w 39"/>
              <a:gd name="T25" fmla="*/ 91 h 131"/>
              <a:gd name="T26" fmla="*/ 39 w 39"/>
              <a:gd name="T27" fmla="*/ 103 h 131"/>
              <a:gd name="T28" fmla="*/ 39 w 39"/>
              <a:gd name="T29" fmla="*/ 111 h 131"/>
              <a:gd name="T30" fmla="*/ 39 w 39"/>
              <a:gd name="T31" fmla="*/ 119 h 131"/>
              <a:gd name="T32" fmla="*/ 39 w 39"/>
              <a:gd name="T33" fmla="*/ 123 h 131"/>
              <a:gd name="T34" fmla="*/ 35 w 39"/>
              <a:gd name="T35" fmla="*/ 127 h 131"/>
              <a:gd name="T36" fmla="*/ 35 w 39"/>
              <a:gd name="T37" fmla="*/ 131 h 131"/>
              <a:gd name="T38" fmla="*/ 31 w 39"/>
              <a:gd name="T39" fmla="*/ 131 h 131"/>
              <a:gd name="T40" fmla="*/ 31 w 39"/>
              <a:gd name="T41" fmla="*/ 131 h 131"/>
              <a:gd name="T42" fmla="*/ 27 w 39"/>
              <a:gd name="T43" fmla="*/ 131 h 131"/>
              <a:gd name="T44" fmla="*/ 23 w 39"/>
              <a:gd name="T45" fmla="*/ 127 h 131"/>
              <a:gd name="T46" fmla="*/ 19 w 39"/>
              <a:gd name="T47" fmla="*/ 123 h 131"/>
              <a:gd name="T48" fmla="*/ 19 w 39"/>
              <a:gd name="T49" fmla="*/ 115 h 131"/>
              <a:gd name="T50" fmla="*/ 16 w 39"/>
              <a:gd name="T51" fmla="*/ 99 h 131"/>
              <a:gd name="T52" fmla="*/ 12 w 39"/>
              <a:gd name="T53" fmla="*/ 84 h 131"/>
              <a:gd name="T54" fmla="*/ 12 w 39"/>
              <a:gd name="T55" fmla="*/ 64 h 131"/>
              <a:gd name="T56" fmla="*/ 12 w 39"/>
              <a:gd name="T57" fmla="*/ 44 h 131"/>
              <a:gd name="T58" fmla="*/ 12 w 39"/>
              <a:gd name="T59" fmla="*/ 36 h 131"/>
              <a:gd name="T60" fmla="*/ 8 w 39"/>
              <a:gd name="T61" fmla="*/ 28 h 131"/>
              <a:gd name="T62" fmla="*/ 4 w 39"/>
              <a:gd name="T63" fmla="*/ 20 h 131"/>
              <a:gd name="T64" fmla="*/ 4 w 39"/>
              <a:gd name="T65" fmla="*/ 16 h 131"/>
              <a:gd name="T66" fmla="*/ 4 w 39"/>
              <a:gd name="T67" fmla="*/ 16 h 1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39" h="131">
                <a:moveTo>
                  <a:pt x="4" y="16"/>
                </a:moveTo>
                <a:lnTo>
                  <a:pt x="0" y="12"/>
                </a:lnTo>
                <a:lnTo>
                  <a:pt x="0" y="8"/>
                </a:lnTo>
                <a:lnTo>
                  <a:pt x="0" y="4"/>
                </a:lnTo>
                <a:lnTo>
                  <a:pt x="4" y="4"/>
                </a:lnTo>
                <a:lnTo>
                  <a:pt x="8" y="0"/>
                </a:lnTo>
                <a:lnTo>
                  <a:pt x="16" y="4"/>
                </a:lnTo>
                <a:lnTo>
                  <a:pt x="27" y="4"/>
                </a:lnTo>
                <a:lnTo>
                  <a:pt x="39" y="12"/>
                </a:lnTo>
                <a:lnTo>
                  <a:pt x="39" y="36"/>
                </a:lnTo>
                <a:lnTo>
                  <a:pt x="39" y="56"/>
                </a:lnTo>
                <a:lnTo>
                  <a:pt x="39" y="76"/>
                </a:lnTo>
                <a:lnTo>
                  <a:pt x="39" y="91"/>
                </a:lnTo>
                <a:lnTo>
                  <a:pt x="39" y="103"/>
                </a:lnTo>
                <a:lnTo>
                  <a:pt x="39" y="111"/>
                </a:lnTo>
                <a:lnTo>
                  <a:pt x="39" y="119"/>
                </a:lnTo>
                <a:lnTo>
                  <a:pt x="39" y="123"/>
                </a:lnTo>
                <a:lnTo>
                  <a:pt x="35" y="127"/>
                </a:lnTo>
                <a:lnTo>
                  <a:pt x="35" y="131"/>
                </a:lnTo>
                <a:lnTo>
                  <a:pt x="31" y="131"/>
                </a:lnTo>
                <a:lnTo>
                  <a:pt x="31" y="131"/>
                </a:lnTo>
                <a:lnTo>
                  <a:pt x="27" y="131"/>
                </a:lnTo>
                <a:lnTo>
                  <a:pt x="23" y="127"/>
                </a:lnTo>
                <a:lnTo>
                  <a:pt x="19" y="123"/>
                </a:lnTo>
                <a:lnTo>
                  <a:pt x="19" y="115"/>
                </a:lnTo>
                <a:lnTo>
                  <a:pt x="16" y="99"/>
                </a:lnTo>
                <a:lnTo>
                  <a:pt x="12" y="84"/>
                </a:lnTo>
                <a:lnTo>
                  <a:pt x="12" y="64"/>
                </a:lnTo>
                <a:lnTo>
                  <a:pt x="12" y="44"/>
                </a:lnTo>
                <a:lnTo>
                  <a:pt x="12" y="36"/>
                </a:lnTo>
                <a:lnTo>
                  <a:pt x="8" y="28"/>
                </a:lnTo>
                <a:lnTo>
                  <a:pt x="4" y="20"/>
                </a:lnTo>
                <a:lnTo>
                  <a:pt x="4" y="16"/>
                </a:lnTo>
                <a:lnTo>
                  <a:pt x="4" y="16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3" name="Freeform 10">
            <a:extLst>
              <a:ext uri="{FF2B5EF4-FFF2-40B4-BE49-F238E27FC236}">
                <a16:creationId xmlns:a16="http://schemas.microsoft.com/office/drawing/2014/main" id="{04834E17-D9BC-42C6-8737-4110A6054F0D}"/>
              </a:ext>
            </a:extLst>
          </p:cNvPr>
          <p:cNvSpPr>
            <a:spLocks/>
          </p:cNvSpPr>
          <p:nvPr/>
        </p:nvSpPr>
        <p:spPr bwMode="auto">
          <a:xfrm>
            <a:off x="1445320" y="1225824"/>
            <a:ext cx="572531" cy="667247"/>
          </a:xfrm>
          <a:custGeom>
            <a:avLst/>
            <a:gdLst>
              <a:gd name="T0" fmla="*/ 56 w 92"/>
              <a:gd name="T1" fmla="*/ 84 h 84"/>
              <a:gd name="T2" fmla="*/ 56 w 92"/>
              <a:gd name="T3" fmla="*/ 68 h 84"/>
              <a:gd name="T4" fmla="*/ 60 w 92"/>
              <a:gd name="T5" fmla="*/ 60 h 84"/>
              <a:gd name="T6" fmla="*/ 64 w 92"/>
              <a:gd name="T7" fmla="*/ 48 h 84"/>
              <a:gd name="T8" fmla="*/ 64 w 92"/>
              <a:gd name="T9" fmla="*/ 40 h 84"/>
              <a:gd name="T10" fmla="*/ 64 w 92"/>
              <a:gd name="T11" fmla="*/ 36 h 84"/>
              <a:gd name="T12" fmla="*/ 68 w 92"/>
              <a:gd name="T13" fmla="*/ 28 h 84"/>
              <a:gd name="T14" fmla="*/ 68 w 92"/>
              <a:gd name="T15" fmla="*/ 28 h 84"/>
              <a:gd name="T16" fmla="*/ 68 w 92"/>
              <a:gd name="T17" fmla="*/ 24 h 84"/>
              <a:gd name="T18" fmla="*/ 64 w 92"/>
              <a:gd name="T19" fmla="*/ 20 h 84"/>
              <a:gd name="T20" fmla="*/ 64 w 92"/>
              <a:gd name="T21" fmla="*/ 16 h 84"/>
              <a:gd name="T22" fmla="*/ 60 w 92"/>
              <a:gd name="T23" fmla="*/ 16 h 84"/>
              <a:gd name="T24" fmla="*/ 52 w 92"/>
              <a:gd name="T25" fmla="*/ 12 h 84"/>
              <a:gd name="T26" fmla="*/ 52 w 92"/>
              <a:gd name="T27" fmla="*/ 12 h 84"/>
              <a:gd name="T28" fmla="*/ 48 w 92"/>
              <a:gd name="T29" fmla="*/ 12 h 84"/>
              <a:gd name="T30" fmla="*/ 44 w 92"/>
              <a:gd name="T31" fmla="*/ 16 h 84"/>
              <a:gd name="T32" fmla="*/ 32 w 92"/>
              <a:gd name="T33" fmla="*/ 20 h 84"/>
              <a:gd name="T34" fmla="*/ 20 w 92"/>
              <a:gd name="T35" fmla="*/ 24 h 84"/>
              <a:gd name="T36" fmla="*/ 8 w 92"/>
              <a:gd name="T37" fmla="*/ 28 h 84"/>
              <a:gd name="T38" fmla="*/ 0 w 92"/>
              <a:gd name="T39" fmla="*/ 20 h 84"/>
              <a:gd name="T40" fmla="*/ 16 w 92"/>
              <a:gd name="T41" fmla="*/ 20 h 84"/>
              <a:gd name="T42" fmla="*/ 24 w 92"/>
              <a:gd name="T43" fmla="*/ 16 h 84"/>
              <a:gd name="T44" fmla="*/ 32 w 92"/>
              <a:gd name="T45" fmla="*/ 16 h 84"/>
              <a:gd name="T46" fmla="*/ 40 w 92"/>
              <a:gd name="T47" fmla="*/ 12 h 84"/>
              <a:gd name="T48" fmla="*/ 44 w 92"/>
              <a:gd name="T49" fmla="*/ 12 h 84"/>
              <a:gd name="T50" fmla="*/ 52 w 92"/>
              <a:gd name="T51" fmla="*/ 8 h 84"/>
              <a:gd name="T52" fmla="*/ 56 w 92"/>
              <a:gd name="T53" fmla="*/ 8 h 84"/>
              <a:gd name="T54" fmla="*/ 64 w 92"/>
              <a:gd name="T55" fmla="*/ 4 h 84"/>
              <a:gd name="T56" fmla="*/ 68 w 92"/>
              <a:gd name="T57" fmla="*/ 0 h 84"/>
              <a:gd name="T58" fmla="*/ 72 w 92"/>
              <a:gd name="T59" fmla="*/ 4 h 84"/>
              <a:gd name="T60" fmla="*/ 76 w 92"/>
              <a:gd name="T61" fmla="*/ 4 h 84"/>
              <a:gd name="T62" fmla="*/ 84 w 92"/>
              <a:gd name="T63" fmla="*/ 8 h 84"/>
              <a:gd name="T64" fmla="*/ 88 w 92"/>
              <a:gd name="T65" fmla="*/ 12 h 84"/>
              <a:gd name="T66" fmla="*/ 92 w 92"/>
              <a:gd name="T67" fmla="*/ 16 h 84"/>
              <a:gd name="T68" fmla="*/ 92 w 92"/>
              <a:gd name="T69" fmla="*/ 20 h 84"/>
              <a:gd name="T70" fmla="*/ 92 w 92"/>
              <a:gd name="T71" fmla="*/ 20 h 84"/>
              <a:gd name="T72" fmla="*/ 92 w 92"/>
              <a:gd name="T73" fmla="*/ 24 h 84"/>
              <a:gd name="T74" fmla="*/ 88 w 92"/>
              <a:gd name="T75" fmla="*/ 28 h 84"/>
              <a:gd name="T76" fmla="*/ 84 w 92"/>
              <a:gd name="T77" fmla="*/ 32 h 84"/>
              <a:gd name="T78" fmla="*/ 84 w 92"/>
              <a:gd name="T79" fmla="*/ 32 h 84"/>
              <a:gd name="T80" fmla="*/ 80 w 92"/>
              <a:gd name="T81" fmla="*/ 36 h 84"/>
              <a:gd name="T82" fmla="*/ 76 w 92"/>
              <a:gd name="T83" fmla="*/ 44 h 84"/>
              <a:gd name="T84" fmla="*/ 72 w 92"/>
              <a:gd name="T85" fmla="*/ 52 h 84"/>
              <a:gd name="T86" fmla="*/ 68 w 92"/>
              <a:gd name="T87" fmla="*/ 60 h 84"/>
              <a:gd name="T88" fmla="*/ 64 w 92"/>
              <a:gd name="T89" fmla="*/ 72 h 84"/>
              <a:gd name="T90" fmla="*/ 56 w 92"/>
              <a:gd name="T91" fmla="*/ 84 h 84"/>
              <a:gd name="T92" fmla="*/ 56 w 92"/>
              <a:gd name="T93" fmla="*/ 84 h 84"/>
              <a:gd name="T94" fmla="*/ 56 w 92"/>
              <a:gd name="T95" fmla="*/ 84 h 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92" h="84">
                <a:moveTo>
                  <a:pt x="56" y="84"/>
                </a:moveTo>
                <a:lnTo>
                  <a:pt x="56" y="68"/>
                </a:lnTo>
                <a:lnTo>
                  <a:pt x="60" y="60"/>
                </a:lnTo>
                <a:lnTo>
                  <a:pt x="64" y="48"/>
                </a:lnTo>
                <a:lnTo>
                  <a:pt x="64" y="40"/>
                </a:lnTo>
                <a:lnTo>
                  <a:pt x="64" y="36"/>
                </a:lnTo>
                <a:lnTo>
                  <a:pt x="68" y="28"/>
                </a:lnTo>
                <a:lnTo>
                  <a:pt x="68" y="28"/>
                </a:lnTo>
                <a:lnTo>
                  <a:pt x="68" y="24"/>
                </a:lnTo>
                <a:lnTo>
                  <a:pt x="64" y="20"/>
                </a:lnTo>
                <a:lnTo>
                  <a:pt x="64" y="16"/>
                </a:lnTo>
                <a:lnTo>
                  <a:pt x="60" y="16"/>
                </a:lnTo>
                <a:lnTo>
                  <a:pt x="52" y="12"/>
                </a:lnTo>
                <a:lnTo>
                  <a:pt x="52" y="12"/>
                </a:lnTo>
                <a:lnTo>
                  <a:pt x="48" y="12"/>
                </a:lnTo>
                <a:lnTo>
                  <a:pt x="44" y="16"/>
                </a:lnTo>
                <a:lnTo>
                  <a:pt x="32" y="20"/>
                </a:lnTo>
                <a:lnTo>
                  <a:pt x="20" y="24"/>
                </a:lnTo>
                <a:lnTo>
                  <a:pt x="8" y="28"/>
                </a:lnTo>
                <a:lnTo>
                  <a:pt x="0" y="20"/>
                </a:lnTo>
                <a:lnTo>
                  <a:pt x="16" y="20"/>
                </a:lnTo>
                <a:lnTo>
                  <a:pt x="24" y="16"/>
                </a:lnTo>
                <a:lnTo>
                  <a:pt x="32" y="16"/>
                </a:lnTo>
                <a:lnTo>
                  <a:pt x="40" y="12"/>
                </a:lnTo>
                <a:lnTo>
                  <a:pt x="44" y="12"/>
                </a:lnTo>
                <a:lnTo>
                  <a:pt x="52" y="8"/>
                </a:lnTo>
                <a:lnTo>
                  <a:pt x="56" y="8"/>
                </a:lnTo>
                <a:lnTo>
                  <a:pt x="64" y="4"/>
                </a:lnTo>
                <a:lnTo>
                  <a:pt x="68" y="0"/>
                </a:lnTo>
                <a:lnTo>
                  <a:pt x="72" y="4"/>
                </a:lnTo>
                <a:lnTo>
                  <a:pt x="76" y="4"/>
                </a:lnTo>
                <a:lnTo>
                  <a:pt x="84" y="8"/>
                </a:lnTo>
                <a:lnTo>
                  <a:pt x="88" y="12"/>
                </a:lnTo>
                <a:lnTo>
                  <a:pt x="92" y="16"/>
                </a:lnTo>
                <a:lnTo>
                  <a:pt x="92" y="20"/>
                </a:lnTo>
                <a:lnTo>
                  <a:pt x="92" y="20"/>
                </a:lnTo>
                <a:lnTo>
                  <a:pt x="92" y="24"/>
                </a:lnTo>
                <a:lnTo>
                  <a:pt x="88" y="28"/>
                </a:lnTo>
                <a:lnTo>
                  <a:pt x="84" y="32"/>
                </a:lnTo>
                <a:lnTo>
                  <a:pt x="84" y="32"/>
                </a:lnTo>
                <a:lnTo>
                  <a:pt x="80" y="36"/>
                </a:lnTo>
                <a:lnTo>
                  <a:pt x="76" y="44"/>
                </a:lnTo>
                <a:lnTo>
                  <a:pt x="72" y="52"/>
                </a:lnTo>
                <a:lnTo>
                  <a:pt x="68" y="60"/>
                </a:lnTo>
                <a:lnTo>
                  <a:pt x="64" y="72"/>
                </a:lnTo>
                <a:lnTo>
                  <a:pt x="56" y="84"/>
                </a:lnTo>
                <a:lnTo>
                  <a:pt x="56" y="84"/>
                </a:lnTo>
                <a:lnTo>
                  <a:pt x="56" y="84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" name="Freeform 11">
            <a:extLst>
              <a:ext uri="{FF2B5EF4-FFF2-40B4-BE49-F238E27FC236}">
                <a16:creationId xmlns:a16="http://schemas.microsoft.com/office/drawing/2014/main" id="{47E8A621-D945-415D-9991-87818FEE3287}"/>
              </a:ext>
            </a:extLst>
          </p:cNvPr>
          <p:cNvSpPr>
            <a:spLocks/>
          </p:cNvSpPr>
          <p:nvPr/>
        </p:nvSpPr>
        <p:spPr bwMode="auto">
          <a:xfrm>
            <a:off x="1420426" y="1797749"/>
            <a:ext cx="572531" cy="246248"/>
          </a:xfrm>
          <a:custGeom>
            <a:avLst/>
            <a:gdLst>
              <a:gd name="T0" fmla="*/ 0 w 92"/>
              <a:gd name="T1" fmla="*/ 16 h 31"/>
              <a:gd name="T2" fmla="*/ 24 w 92"/>
              <a:gd name="T3" fmla="*/ 12 h 31"/>
              <a:gd name="T4" fmla="*/ 52 w 92"/>
              <a:gd name="T5" fmla="*/ 4 h 31"/>
              <a:gd name="T6" fmla="*/ 64 w 92"/>
              <a:gd name="T7" fmla="*/ 0 h 31"/>
              <a:gd name="T8" fmla="*/ 72 w 92"/>
              <a:gd name="T9" fmla="*/ 0 h 31"/>
              <a:gd name="T10" fmla="*/ 76 w 92"/>
              <a:gd name="T11" fmla="*/ 0 h 31"/>
              <a:gd name="T12" fmla="*/ 80 w 92"/>
              <a:gd name="T13" fmla="*/ 0 h 31"/>
              <a:gd name="T14" fmla="*/ 84 w 92"/>
              <a:gd name="T15" fmla="*/ 4 h 31"/>
              <a:gd name="T16" fmla="*/ 84 w 92"/>
              <a:gd name="T17" fmla="*/ 4 h 31"/>
              <a:gd name="T18" fmla="*/ 88 w 92"/>
              <a:gd name="T19" fmla="*/ 8 h 31"/>
              <a:gd name="T20" fmla="*/ 92 w 92"/>
              <a:gd name="T21" fmla="*/ 12 h 31"/>
              <a:gd name="T22" fmla="*/ 92 w 92"/>
              <a:gd name="T23" fmla="*/ 16 h 31"/>
              <a:gd name="T24" fmla="*/ 88 w 92"/>
              <a:gd name="T25" fmla="*/ 20 h 31"/>
              <a:gd name="T26" fmla="*/ 88 w 92"/>
              <a:gd name="T27" fmla="*/ 20 h 31"/>
              <a:gd name="T28" fmla="*/ 84 w 92"/>
              <a:gd name="T29" fmla="*/ 23 h 31"/>
              <a:gd name="T30" fmla="*/ 76 w 92"/>
              <a:gd name="T31" fmla="*/ 23 h 31"/>
              <a:gd name="T32" fmla="*/ 72 w 92"/>
              <a:gd name="T33" fmla="*/ 27 h 31"/>
              <a:gd name="T34" fmla="*/ 64 w 92"/>
              <a:gd name="T35" fmla="*/ 27 h 31"/>
              <a:gd name="T36" fmla="*/ 56 w 92"/>
              <a:gd name="T37" fmla="*/ 27 h 31"/>
              <a:gd name="T38" fmla="*/ 48 w 92"/>
              <a:gd name="T39" fmla="*/ 27 h 31"/>
              <a:gd name="T40" fmla="*/ 44 w 92"/>
              <a:gd name="T41" fmla="*/ 31 h 31"/>
              <a:gd name="T42" fmla="*/ 44 w 92"/>
              <a:gd name="T43" fmla="*/ 31 h 31"/>
              <a:gd name="T44" fmla="*/ 40 w 92"/>
              <a:gd name="T45" fmla="*/ 31 h 31"/>
              <a:gd name="T46" fmla="*/ 40 w 92"/>
              <a:gd name="T47" fmla="*/ 31 h 31"/>
              <a:gd name="T48" fmla="*/ 36 w 92"/>
              <a:gd name="T49" fmla="*/ 31 h 31"/>
              <a:gd name="T50" fmla="*/ 32 w 92"/>
              <a:gd name="T51" fmla="*/ 31 h 31"/>
              <a:gd name="T52" fmla="*/ 24 w 92"/>
              <a:gd name="T53" fmla="*/ 31 h 31"/>
              <a:gd name="T54" fmla="*/ 16 w 92"/>
              <a:gd name="T55" fmla="*/ 31 h 31"/>
              <a:gd name="T56" fmla="*/ 8 w 92"/>
              <a:gd name="T57" fmla="*/ 31 h 31"/>
              <a:gd name="T58" fmla="*/ 0 w 92"/>
              <a:gd name="T59" fmla="*/ 31 h 31"/>
              <a:gd name="T60" fmla="*/ 0 w 92"/>
              <a:gd name="T61" fmla="*/ 16 h 31"/>
              <a:gd name="T62" fmla="*/ 0 w 92"/>
              <a:gd name="T63" fmla="*/ 16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92" h="31">
                <a:moveTo>
                  <a:pt x="0" y="16"/>
                </a:moveTo>
                <a:lnTo>
                  <a:pt x="24" y="12"/>
                </a:lnTo>
                <a:lnTo>
                  <a:pt x="52" y="4"/>
                </a:lnTo>
                <a:lnTo>
                  <a:pt x="64" y="0"/>
                </a:lnTo>
                <a:lnTo>
                  <a:pt x="72" y="0"/>
                </a:lnTo>
                <a:lnTo>
                  <a:pt x="76" y="0"/>
                </a:lnTo>
                <a:lnTo>
                  <a:pt x="80" y="0"/>
                </a:lnTo>
                <a:lnTo>
                  <a:pt x="84" y="4"/>
                </a:lnTo>
                <a:lnTo>
                  <a:pt x="84" y="4"/>
                </a:lnTo>
                <a:lnTo>
                  <a:pt x="88" y="8"/>
                </a:lnTo>
                <a:lnTo>
                  <a:pt x="92" y="12"/>
                </a:lnTo>
                <a:lnTo>
                  <a:pt x="92" y="16"/>
                </a:lnTo>
                <a:lnTo>
                  <a:pt x="88" y="20"/>
                </a:lnTo>
                <a:lnTo>
                  <a:pt x="88" y="20"/>
                </a:lnTo>
                <a:lnTo>
                  <a:pt x="84" y="23"/>
                </a:lnTo>
                <a:lnTo>
                  <a:pt x="76" y="23"/>
                </a:lnTo>
                <a:lnTo>
                  <a:pt x="72" y="27"/>
                </a:lnTo>
                <a:lnTo>
                  <a:pt x="64" y="27"/>
                </a:lnTo>
                <a:lnTo>
                  <a:pt x="56" y="27"/>
                </a:lnTo>
                <a:lnTo>
                  <a:pt x="48" y="27"/>
                </a:lnTo>
                <a:lnTo>
                  <a:pt x="44" y="31"/>
                </a:lnTo>
                <a:lnTo>
                  <a:pt x="44" y="31"/>
                </a:lnTo>
                <a:lnTo>
                  <a:pt x="40" y="31"/>
                </a:lnTo>
                <a:lnTo>
                  <a:pt x="40" y="31"/>
                </a:lnTo>
                <a:lnTo>
                  <a:pt x="36" y="31"/>
                </a:lnTo>
                <a:lnTo>
                  <a:pt x="32" y="31"/>
                </a:lnTo>
                <a:lnTo>
                  <a:pt x="24" y="31"/>
                </a:lnTo>
                <a:lnTo>
                  <a:pt x="16" y="31"/>
                </a:lnTo>
                <a:lnTo>
                  <a:pt x="8" y="31"/>
                </a:lnTo>
                <a:lnTo>
                  <a:pt x="0" y="31"/>
                </a:lnTo>
                <a:lnTo>
                  <a:pt x="0" y="16"/>
                </a:lnTo>
                <a:lnTo>
                  <a:pt x="0" y="16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" name="Freeform 12">
            <a:extLst>
              <a:ext uri="{FF2B5EF4-FFF2-40B4-BE49-F238E27FC236}">
                <a16:creationId xmlns:a16="http://schemas.microsoft.com/office/drawing/2014/main" id="{E28AC582-3496-4108-969E-22EF6B58BB30}"/>
              </a:ext>
            </a:extLst>
          </p:cNvPr>
          <p:cNvSpPr>
            <a:spLocks/>
          </p:cNvSpPr>
          <p:nvPr/>
        </p:nvSpPr>
        <p:spPr bwMode="auto">
          <a:xfrm>
            <a:off x="2117421" y="1130502"/>
            <a:ext cx="1630468" cy="1707836"/>
          </a:xfrm>
          <a:custGeom>
            <a:avLst/>
            <a:gdLst>
              <a:gd name="T0" fmla="*/ 238 w 262"/>
              <a:gd name="T1" fmla="*/ 107 h 215"/>
              <a:gd name="T2" fmla="*/ 242 w 262"/>
              <a:gd name="T3" fmla="*/ 119 h 215"/>
              <a:gd name="T4" fmla="*/ 246 w 262"/>
              <a:gd name="T5" fmla="*/ 143 h 215"/>
              <a:gd name="T6" fmla="*/ 250 w 262"/>
              <a:gd name="T7" fmla="*/ 159 h 215"/>
              <a:gd name="T8" fmla="*/ 258 w 262"/>
              <a:gd name="T9" fmla="*/ 167 h 215"/>
              <a:gd name="T10" fmla="*/ 262 w 262"/>
              <a:gd name="T11" fmla="*/ 175 h 215"/>
              <a:gd name="T12" fmla="*/ 258 w 262"/>
              <a:gd name="T13" fmla="*/ 183 h 215"/>
              <a:gd name="T14" fmla="*/ 250 w 262"/>
              <a:gd name="T15" fmla="*/ 191 h 215"/>
              <a:gd name="T16" fmla="*/ 230 w 262"/>
              <a:gd name="T17" fmla="*/ 203 h 215"/>
              <a:gd name="T18" fmla="*/ 206 w 262"/>
              <a:gd name="T19" fmla="*/ 207 h 215"/>
              <a:gd name="T20" fmla="*/ 178 w 262"/>
              <a:gd name="T21" fmla="*/ 211 h 215"/>
              <a:gd name="T22" fmla="*/ 119 w 262"/>
              <a:gd name="T23" fmla="*/ 211 h 215"/>
              <a:gd name="T24" fmla="*/ 95 w 262"/>
              <a:gd name="T25" fmla="*/ 211 h 215"/>
              <a:gd name="T26" fmla="*/ 71 w 262"/>
              <a:gd name="T27" fmla="*/ 207 h 215"/>
              <a:gd name="T28" fmla="*/ 51 w 262"/>
              <a:gd name="T29" fmla="*/ 195 h 215"/>
              <a:gd name="T30" fmla="*/ 35 w 262"/>
              <a:gd name="T31" fmla="*/ 183 h 215"/>
              <a:gd name="T32" fmla="*/ 24 w 262"/>
              <a:gd name="T33" fmla="*/ 163 h 215"/>
              <a:gd name="T34" fmla="*/ 20 w 262"/>
              <a:gd name="T35" fmla="*/ 151 h 215"/>
              <a:gd name="T36" fmla="*/ 16 w 262"/>
              <a:gd name="T37" fmla="*/ 135 h 215"/>
              <a:gd name="T38" fmla="*/ 16 w 262"/>
              <a:gd name="T39" fmla="*/ 111 h 215"/>
              <a:gd name="T40" fmla="*/ 12 w 262"/>
              <a:gd name="T41" fmla="*/ 84 h 215"/>
              <a:gd name="T42" fmla="*/ 12 w 262"/>
              <a:gd name="T43" fmla="*/ 56 h 215"/>
              <a:gd name="T44" fmla="*/ 12 w 262"/>
              <a:gd name="T45" fmla="*/ 36 h 215"/>
              <a:gd name="T46" fmla="*/ 8 w 262"/>
              <a:gd name="T47" fmla="*/ 24 h 215"/>
              <a:gd name="T48" fmla="*/ 4 w 262"/>
              <a:gd name="T49" fmla="*/ 16 h 215"/>
              <a:gd name="T50" fmla="*/ 0 w 262"/>
              <a:gd name="T51" fmla="*/ 12 h 215"/>
              <a:gd name="T52" fmla="*/ 0 w 262"/>
              <a:gd name="T53" fmla="*/ 4 h 215"/>
              <a:gd name="T54" fmla="*/ 4 w 262"/>
              <a:gd name="T55" fmla="*/ 0 h 215"/>
              <a:gd name="T56" fmla="*/ 16 w 262"/>
              <a:gd name="T57" fmla="*/ 0 h 215"/>
              <a:gd name="T58" fmla="*/ 31 w 262"/>
              <a:gd name="T59" fmla="*/ 4 h 215"/>
              <a:gd name="T60" fmla="*/ 43 w 262"/>
              <a:gd name="T61" fmla="*/ 8 h 215"/>
              <a:gd name="T62" fmla="*/ 39 w 262"/>
              <a:gd name="T63" fmla="*/ 16 h 215"/>
              <a:gd name="T64" fmla="*/ 39 w 262"/>
              <a:gd name="T65" fmla="*/ 28 h 215"/>
              <a:gd name="T66" fmla="*/ 39 w 262"/>
              <a:gd name="T67" fmla="*/ 48 h 215"/>
              <a:gd name="T68" fmla="*/ 39 w 262"/>
              <a:gd name="T69" fmla="*/ 72 h 215"/>
              <a:gd name="T70" fmla="*/ 39 w 262"/>
              <a:gd name="T71" fmla="*/ 92 h 215"/>
              <a:gd name="T72" fmla="*/ 39 w 262"/>
              <a:gd name="T73" fmla="*/ 107 h 215"/>
              <a:gd name="T74" fmla="*/ 39 w 262"/>
              <a:gd name="T75" fmla="*/ 119 h 215"/>
              <a:gd name="T76" fmla="*/ 39 w 262"/>
              <a:gd name="T77" fmla="*/ 135 h 215"/>
              <a:gd name="T78" fmla="*/ 51 w 262"/>
              <a:gd name="T79" fmla="*/ 155 h 215"/>
              <a:gd name="T80" fmla="*/ 67 w 262"/>
              <a:gd name="T81" fmla="*/ 171 h 215"/>
              <a:gd name="T82" fmla="*/ 79 w 262"/>
              <a:gd name="T83" fmla="*/ 175 h 215"/>
              <a:gd name="T84" fmla="*/ 107 w 262"/>
              <a:gd name="T85" fmla="*/ 183 h 215"/>
              <a:gd name="T86" fmla="*/ 143 w 262"/>
              <a:gd name="T87" fmla="*/ 183 h 215"/>
              <a:gd name="T88" fmla="*/ 178 w 262"/>
              <a:gd name="T89" fmla="*/ 179 h 215"/>
              <a:gd name="T90" fmla="*/ 198 w 262"/>
              <a:gd name="T91" fmla="*/ 175 h 215"/>
              <a:gd name="T92" fmla="*/ 210 w 262"/>
              <a:gd name="T93" fmla="*/ 163 h 215"/>
              <a:gd name="T94" fmla="*/ 222 w 262"/>
              <a:gd name="T95" fmla="*/ 135 h 215"/>
              <a:gd name="T96" fmla="*/ 226 w 262"/>
              <a:gd name="T97" fmla="*/ 111 h 215"/>
              <a:gd name="T98" fmla="*/ 234 w 262"/>
              <a:gd name="T99" fmla="*/ 104 h 2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262" h="215">
                <a:moveTo>
                  <a:pt x="234" y="104"/>
                </a:moveTo>
                <a:lnTo>
                  <a:pt x="238" y="107"/>
                </a:lnTo>
                <a:lnTo>
                  <a:pt x="242" y="111"/>
                </a:lnTo>
                <a:lnTo>
                  <a:pt x="242" y="119"/>
                </a:lnTo>
                <a:lnTo>
                  <a:pt x="246" y="131"/>
                </a:lnTo>
                <a:lnTo>
                  <a:pt x="246" y="143"/>
                </a:lnTo>
                <a:lnTo>
                  <a:pt x="250" y="151"/>
                </a:lnTo>
                <a:lnTo>
                  <a:pt x="250" y="159"/>
                </a:lnTo>
                <a:lnTo>
                  <a:pt x="254" y="163"/>
                </a:lnTo>
                <a:lnTo>
                  <a:pt x="258" y="167"/>
                </a:lnTo>
                <a:lnTo>
                  <a:pt x="262" y="171"/>
                </a:lnTo>
                <a:lnTo>
                  <a:pt x="262" y="175"/>
                </a:lnTo>
                <a:lnTo>
                  <a:pt x="262" y="179"/>
                </a:lnTo>
                <a:lnTo>
                  <a:pt x="258" y="183"/>
                </a:lnTo>
                <a:lnTo>
                  <a:pt x="254" y="187"/>
                </a:lnTo>
                <a:lnTo>
                  <a:pt x="250" y="191"/>
                </a:lnTo>
                <a:lnTo>
                  <a:pt x="242" y="199"/>
                </a:lnTo>
                <a:lnTo>
                  <a:pt x="230" y="203"/>
                </a:lnTo>
                <a:lnTo>
                  <a:pt x="218" y="203"/>
                </a:lnTo>
                <a:lnTo>
                  <a:pt x="206" y="207"/>
                </a:lnTo>
                <a:lnTo>
                  <a:pt x="190" y="211"/>
                </a:lnTo>
                <a:lnTo>
                  <a:pt x="178" y="211"/>
                </a:lnTo>
                <a:lnTo>
                  <a:pt x="147" y="215"/>
                </a:lnTo>
                <a:lnTo>
                  <a:pt x="119" y="211"/>
                </a:lnTo>
                <a:lnTo>
                  <a:pt x="107" y="211"/>
                </a:lnTo>
                <a:lnTo>
                  <a:pt x="95" y="211"/>
                </a:lnTo>
                <a:lnTo>
                  <a:pt x="83" y="207"/>
                </a:lnTo>
                <a:lnTo>
                  <a:pt x="71" y="207"/>
                </a:lnTo>
                <a:lnTo>
                  <a:pt x="63" y="199"/>
                </a:lnTo>
                <a:lnTo>
                  <a:pt x="51" y="195"/>
                </a:lnTo>
                <a:lnTo>
                  <a:pt x="43" y="191"/>
                </a:lnTo>
                <a:lnTo>
                  <a:pt x="35" y="183"/>
                </a:lnTo>
                <a:lnTo>
                  <a:pt x="27" y="171"/>
                </a:lnTo>
                <a:lnTo>
                  <a:pt x="24" y="163"/>
                </a:lnTo>
                <a:lnTo>
                  <a:pt x="20" y="159"/>
                </a:lnTo>
                <a:lnTo>
                  <a:pt x="20" y="151"/>
                </a:lnTo>
                <a:lnTo>
                  <a:pt x="16" y="143"/>
                </a:lnTo>
                <a:lnTo>
                  <a:pt x="16" y="135"/>
                </a:lnTo>
                <a:lnTo>
                  <a:pt x="16" y="123"/>
                </a:lnTo>
                <a:lnTo>
                  <a:pt x="16" y="111"/>
                </a:lnTo>
                <a:lnTo>
                  <a:pt x="12" y="100"/>
                </a:lnTo>
                <a:lnTo>
                  <a:pt x="12" y="84"/>
                </a:lnTo>
                <a:lnTo>
                  <a:pt x="12" y="68"/>
                </a:lnTo>
                <a:lnTo>
                  <a:pt x="12" y="56"/>
                </a:lnTo>
                <a:lnTo>
                  <a:pt x="12" y="48"/>
                </a:lnTo>
                <a:lnTo>
                  <a:pt x="12" y="36"/>
                </a:lnTo>
                <a:lnTo>
                  <a:pt x="8" y="28"/>
                </a:lnTo>
                <a:lnTo>
                  <a:pt x="8" y="24"/>
                </a:lnTo>
                <a:lnTo>
                  <a:pt x="8" y="20"/>
                </a:lnTo>
                <a:lnTo>
                  <a:pt x="4" y="16"/>
                </a:lnTo>
                <a:lnTo>
                  <a:pt x="0" y="12"/>
                </a:lnTo>
                <a:lnTo>
                  <a:pt x="0" y="12"/>
                </a:lnTo>
                <a:lnTo>
                  <a:pt x="0" y="8"/>
                </a:lnTo>
                <a:lnTo>
                  <a:pt x="0" y="4"/>
                </a:lnTo>
                <a:lnTo>
                  <a:pt x="0" y="4"/>
                </a:lnTo>
                <a:lnTo>
                  <a:pt x="4" y="0"/>
                </a:lnTo>
                <a:lnTo>
                  <a:pt x="8" y="0"/>
                </a:lnTo>
                <a:lnTo>
                  <a:pt x="16" y="0"/>
                </a:lnTo>
                <a:lnTo>
                  <a:pt x="27" y="4"/>
                </a:lnTo>
                <a:lnTo>
                  <a:pt x="31" y="4"/>
                </a:lnTo>
                <a:lnTo>
                  <a:pt x="43" y="4"/>
                </a:lnTo>
                <a:lnTo>
                  <a:pt x="43" y="8"/>
                </a:lnTo>
                <a:lnTo>
                  <a:pt x="43" y="8"/>
                </a:lnTo>
                <a:lnTo>
                  <a:pt x="39" y="16"/>
                </a:lnTo>
                <a:lnTo>
                  <a:pt x="39" y="20"/>
                </a:lnTo>
                <a:lnTo>
                  <a:pt x="39" y="28"/>
                </a:lnTo>
                <a:lnTo>
                  <a:pt x="39" y="36"/>
                </a:lnTo>
                <a:lnTo>
                  <a:pt x="39" y="48"/>
                </a:lnTo>
                <a:lnTo>
                  <a:pt x="39" y="60"/>
                </a:lnTo>
                <a:lnTo>
                  <a:pt x="39" y="72"/>
                </a:lnTo>
                <a:lnTo>
                  <a:pt x="39" y="84"/>
                </a:lnTo>
                <a:lnTo>
                  <a:pt x="39" y="92"/>
                </a:lnTo>
                <a:lnTo>
                  <a:pt x="39" y="100"/>
                </a:lnTo>
                <a:lnTo>
                  <a:pt x="39" y="107"/>
                </a:lnTo>
                <a:lnTo>
                  <a:pt x="39" y="115"/>
                </a:lnTo>
                <a:lnTo>
                  <a:pt x="39" y="119"/>
                </a:lnTo>
                <a:lnTo>
                  <a:pt x="39" y="123"/>
                </a:lnTo>
                <a:lnTo>
                  <a:pt x="39" y="135"/>
                </a:lnTo>
                <a:lnTo>
                  <a:pt x="43" y="147"/>
                </a:lnTo>
                <a:lnTo>
                  <a:pt x="51" y="155"/>
                </a:lnTo>
                <a:lnTo>
                  <a:pt x="59" y="163"/>
                </a:lnTo>
                <a:lnTo>
                  <a:pt x="67" y="171"/>
                </a:lnTo>
                <a:lnTo>
                  <a:pt x="71" y="175"/>
                </a:lnTo>
                <a:lnTo>
                  <a:pt x="79" y="175"/>
                </a:lnTo>
                <a:lnTo>
                  <a:pt x="91" y="179"/>
                </a:lnTo>
                <a:lnTo>
                  <a:pt x="107" y="183"/>
                </a:lnTo>
                <a:lnTo>
                  <a:pt x="127" y="183"/>
                </a:lnTo>
                <a:lnTo>
                  <a:pt x="143" y="183"/>
                </a:lnTo>
                <a:lnTo>
                  <a:pt x="163" y="179"/>
                </a:lnTo>
                <a:lnTo>
                  <a:pt x="178" y="179"/>
                </a:lnTo>
                <a:lnTo>
                  <a:pt x="186" y="175"/>
                </a:lnTo>
                <a:lnTo>
                  <a:pt x="198" y="175"/>
                </a:lnTo>
                <a:lnTo>
                  <a:pt x="206" y="167"/>
                </a:lnTo>
                <a:lnTo>
                  <a:pt x="210" y="163"/>
                </a:lnTo>
                <a:lnTo>
                  <a:pt x="214" y="151"/>
                </a:lnTo>
                <a:lnTo>
                  <a:pt x="222" y="135"/>
                </a:lnTo>
                <a:lnTo>
                  <a:pt x="222" y="123"/>
                </a:lnTo>
                <a:lnTo>
                  <a:pt x="226" y="111"/>
                </a:lnTo>
                <a:lnTo>
                  <a:pt x="230" y="107"/>
                </a:lnTo>
                <a:lnTo>
                  <a:pt x="234" y="104"/>
                </a:lnTo>
                <a:lnTo>
                  <a:pt x="234" y="104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Freeform 13">
            <a:extLst>
              <a:ext uri="{FF2B5EF4-FFF2-40B4-BE49-F238E27FC236}">
                <a16:creationId xmlns:a16="http://schemas.microsoft.com/office/drawing/2014/main" id="{62CD0C99-ACFD-40FC-B470-DC19B80C2F99}"/>
              </a:ext>
            </a:extLst>
          </p:cNvPr>
          <p:cNvSpPr>
            <a:spLocks/>
          </p:cNvSpPr>
          <p:nvPr/>
        </p:nvSpPr>
        <p:spPr bwMode="auto">
          <a:xfrm>
            <a:off x="2285445" y="971634"/>
            <a:ext cx="1039269" cy="667247"/>
          </a:xfrm>
          <a:custGeom>
            <a:avLst/>
            <a:gdLst>
              <a:gd name="T0" fmla="*/ 140 w 167"/>
              <a:gd name="T1" fmla="*/ 44 h 84"/>
              <a:gd name="T2" fmla="*/ 140 w 167"/>
              <a:gd name="T3" fmla="*/ 52 h 84"/>
              <a:gd name="T4" fmla="*/ 132 w 167"/>
              <a:gd name="T5" fmla="*/ 64 h 84"/>
              <a:gd name="T6" fmla="*/ 128 w 167"/>
              <a:gd name="T7" fmla="*/ 72 h 84"/>
              <a:gd name="T8" fmla="*/ 124 w 167"/>
              <a:gd name="T9" fmla="*/ 84 h 84"/>
              <a:gd name="T10" fmla="*/ 120 w 167"/>
              <a:gd name="T11" fmla="*/ 84 h 84"/>
              <a:gd name="T12" fmla="*/ 120 w 167"/>
              <a:gd name="T13" fmla="*/ 80 h 84"/>
              <a:gd name="T14" fmla="*/ 120 w 167"/>
              <a:gd name="T15" fmla="*/ 76 h 84"/>
              <a:gd name="T16" fmla="*/ 124 w 167"/>
              <a:gd name="T17" fmla="*/ 64 h 84"/>
              <a:gd name="T18" fmla="*/ 128 w 167"/>
              <a:gd name="T19" fmla="*/ 52 h 84"/>
              <a:gd name="T20" fmla="*/ 128 w 167"/>
              <a:gd name="T21" fmla="*/ 40 h 84"/>
              <a:gd name="T22" fmla="*/ 132 w 167"/>
              <a:gd name="T23" fmla="*/ 28 h 84"/>
              <a:gd name="T24" fmla="*/ 132 w 167"/>
              <a:gd name="T25" fmla="*/ 20 h 84"/>
              <a:gd name="T26" fmla="*/ 128 w 167"/>
              <a:gd name="T27" fmla="*/ 16 h 84"/>
              <a:gd name="T28" fmla="*/ 124 w 167"/>
              <a:gd name="T29" fmla="*/ 12 h 84"/>
              <a:gd name="T30" fmla="*/ 120 w 167"/>
              <a:gd name="T31" fmla="*/ 12 h 84"/>
              <a:gd name="T32" fmla="*/ 116 w 167"/>
              <a:gd name="T33" fmla="*/ 12 h 84"/>
              <a:gd name="T34" fmla="*/ 112 w 167"/>
              <a:gd name="T35" fmla="*/ 12 h 84"/>
              <a:gd name="T36" fmla="*/ 112 w 167"/>
              <a:gd name="T37" fmla="*/ 16 h 84"/>
              <a:gd name="T38" fmla="*/ 104 w 167"/>
              <a:gd name="T39" fmla="*/ 16 h 84"/>
              <a:gd name="T40" fmla="*/ 96 w 167"/>
              <a:gd name="T41" fmla="*/ 20 h 84"/>
              <a:gd name="T42" fmla="*/ 84 w 167"/>
              <a:gd name="T43" fmla="*/ 20 h 84"/>
              <a:gd name="T44" fmla="*/ 68 w 167"/>
              <a:gd name="T45" fmla="*/ 24 h 84"/>
              <a:gd name="T46" fmla="*/ 48 w 167"/>
              <a:gd name="T47" fmla="*/ 28 h 84"/>
              <a:gd name="T48" fmla="*/ 28 w 167"/>
              <a:gd name="T49" fmla="*/ 32 h 84"/>
              <a:gd name="T50" fmla="*/ 4 w 167"/>
              <a:gd name="T51" fmla="*/ 40 h 84"/>
              <a:gd name="T52" fmla="*/ 0 w 167"/>
              <a:gd name="T53" fmla="*/ 28 h 84"/>
              <a:gd name="T54" fmla="*/ 8 w 167"/>
              <a:gd name="T55" fmla="*/ 28 h 84"/>
              <a:gd name="T56" fmla="*/ 16 w 167"/>
              <a:gd name="T57" fmla="*/ 28 h 84"/>
              <a:gd name="T58" fmla="*/ 16 w 167"/>
              <a:gd name="T59" fmla="*/ 28 h 84"/>
              <a:gd name="T60" fmla="*/ 20 w 167"/>
              <a:gd name="T61" fmla="*/ 28 h 84"/>
              <a:gd name="T62" fmla="*/ 24 w 167"/>
              <a:gd name="T63" fmla="*/ 28 h 84"/>
              <a:gd name="T64" fmla="*/ 28 w 167"/>
              <a:gd name="T65" fmla="*/ 28 h 84"/>
              <a:gd name="T66" fmla="*/ 36 w 167"/>
              <a:gd name="T67" fmla="*/ 24 h 84"/>
              <a:gd name="T68" fmla="*/ 44 w 167"/>
              <a:gd name="T69" fmla="*/ 24 h 84"/>
              <a:gd name="T70" fmla="*/ 52 w 167"/>
              <a:gd name="T71" fmla="*/ 20 h 84"/>
              <a:gd name="T72" fmla="*/ 64 w 167"/>
              <a:gd name="T73" fmla="*/ 16 h 84"/>
              <a:gd name="T74" fmla="*/ 72 w 167"/>
              <a:gd name="T75" fmla="*/ 16 h 84"/>
              <a:gd name="T76" fmla="*/ 84 w 167"/>
              <a:gd name="T77" fmla="*/ 12 h 84"/>
              <a:gd name="T78" fmla="*/ 92 w 167"/>
              <a:gd name="T79" fmla="*/ 12 h 84"/>
              <a:gd name="T80" fmla="*/ 96 w 167"/>
              <a:gd name="T81" fmla="*/ 8 h 84"/>
              <a:gd name="T82" fmla="*/ 104 w 167"/>
              <a:gd name="T83" fmla="*/ 8 h 84"/>
              <a:gd name="T84" fmla="*/ 108 w 167"/>
              <a:gd name="T85" fmla="*/ 4 h 84"/>
              <a:gd name="T86" fmla="*/ 116 w 167"/>
              <a:gd name="T87" fmla="*/ 4 h 84"/>
              <a:gd name="T88" fmla="*/ 124 w 167"/>
              <a:gd name="T89" fmla="*/ 0 h 84"/>
              <a:gd name="T90" fmla="*/ 128 w 167"/>
              <a:gd name="T91" fmla="*/ 0 h 84"/>
              <a:gd name="T92" fmla="*/ 132 w 167"/>
              <a:gd name="T93" fmla="*/ 0 h 84"/>
              <a:gd name="T94" fmla="*/ 136 w 167"/>
              <a:gd name="T95" fmla="*/ 4 h 84"/>
              <a:gd name="T96" fmla="*/ 144 w 167"/>
              <a:gd name="T97" fmla="*/ 4 h 84"/>
              <a:gd name="T98" fmla="*/ 151 w 167"/>
              <a:gd name="T99" fmla="*/ 12 h 84"/>
              <a:gd name="T100" fmla="*/ 155 w 167"/>
              <a:gd name="T101" fmla="*/ 16 h 84"/>
              <a:gd name="T102" fmla="*/ 163 w 167"/>
              <a:gd name="T103" fmla="*/ 20 h 84"/>
              <a:gd name="T104" fmla="*/ 167 w 167"/>
              <a:gd name="T105" fmla="*/ 20 h 84"/>
              <a:gd name="T106" fmla="*/ 167 w 167"/>
              <a:gd name="T107" fmla="*/ 24 h 84"/>
              <a:gd name="T108" fmla="*/ 167 w 167"/>
              <a:gd name="T109" fmla="*/ 24 h 84"/>
              <a:gd name="T110" fmla="*/ 163 w 167"/>
              <a:gd name="T111" fmla="*/ 24 h 84"/>
              <a:gd name="T112" fmla="*/ 159 w 167"/>
              <a:gd name="T113" fmla="*/ 28 h 84"/>
              <a:gd name="T114" fmla="*/ 155 w 167"/>
              <a:gd name="T115" fmla="*/ 32 h 84"/>
              <a:gd name="T116" fmla="*/ 151 w 167"/>
              <a:gd name="T117" fmla="*/ 32 h 84"/>
              <a:gd name="T118" fmla="*/ 144 w 167"/>
              <a:gd name="T119" fmla="*/ 40 h 84"/>
              <a:gd name="T120" fmla="*/ 140 w 167"/>
              <a:gd name="T121" fmla="*/ 44 h 84"/>
              <a:gd name="T122" fmla="*/ 140 w 167"/>
              <a:gd name="T123" fmla="*/ 44 h 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67" h="84">
                <a:moveTo>
                  <a:pt x="140" y="44"/>
                </a:moveTo>
                <a:lnTo>
                  <a:pt x="140" y="52"/>
                </a:lnTo>
                <a:lnTo>
                  <a:pt x="132" y="64"/>
                </a:lnTo>
                <a:lnTo>
                  <a:pt x="128" y="72"/>
                </a:lnTo>
                <a:lnTo>
                  <a:pt x="124" y="84"/>
                </a:lnTo>
                <a:lnTo>
                  <a:pt x="120" y="84"/>
                </a:lnTo>
                <a:lnTo>
                  <a:pt x="120" y="80"/>
                </a:lnTo>
                <a:lnTo>
                  <a:pt x="120" y="76"/>
                </a:lnTo>
                <a:lnTo>
                  <a:pt x="124" y="64"/>
                </a:lnTo>
                <a:lnTo>
                  <a:pt x="128" y="52"/>
                </a:lnTo>
                <a:lnTo>
                  <a:pt x="128" y="40"/>
                </a:lnTo>
                <a:lnTo>
                  <a:pt x="132" y="28"/>
                </a:lnTo>
                <a:lnTo>
                  <a:pt x="132" y="20"/>
                </a:lnTo>
                <a:lnTo>
                  <a:pt x="128" y="16"/>
                </a:lnTo>
                <a:lnTo>
                  <a:pt x="124" y="12"/>
                </a:lnTo>
                <a:lnTo>
                  <a:pt x="120" y="12"/>
                </a:lnTo>
                <a:lnTo>
                  <a:pt x="116" y="12"/>
                </a:lnTo>
                <a:lnTo>
                  <a:pt x="112" y="12"/>
                </a:lnTo>
                <a:lnTo>
                  <a:pt x="112" y="16"/>
                </a:lnTo>
                <a:lnTo>
                  <a:pt x="104" y="16"/>
                </a:lnTo>
                <a:lnTo>
                  <a:pt x="96" y="20"/>
                </a:lnTo>
                <a:lnTo>
                  <a:pt x="84" y="20"/>
                </a:lnTo>
                <a:lnTo>
                  <a:pt x="68" y="24"/>
                </a:lnTo>
                <a:lnTo>
                  <a:pt x="48" y="28"/>
                </a:lnTo>
                <a:lnTo>
                  <a:pt x="28" y="32"/>
                </a:lnTo>
                <a:lnTo>
                  <a:pt x="4" y="40"/>
                </a:lnTo>
                <a:lnTo>
                  <a:pt x="0" y="28"/>
                </a:lnTo>
                <a:lnTo>
                  <a:pt x="8" y="28"/>
                </a:lnTo>
                <a:lnTo>
                  <a:pt x="16" y="28"/>
                </a:lnTo>
                <a:lnTo>
                  <a:pt x="16" y="28"/>
                </a:lnTo>
                <a:lnTo>
                  <a:pt x="20" y="28"/>
                </a:lnTo>
                <a:lnTo>
                  <a:pt x="24" y="28"/>
                </a:lnTo>
                <a:lnTo>
                  <a:pt x="28" y="28"/>
                </a:lnTo>
                <a:lnTo>
                  <a:pt x="36" y="24"/>
                </a:lnTo>
                <a:lnTo>
                  <a:pt x="44" y="24"/>
                </a:lnTo>
                <a:lnTo>
                  <a:pt x="52" y="20"/>
                </a:lnTo>
                <a:lnTo>
                  <a:pt x="64" y="16"/>
                </a:lnTo>
                <a:lnTo>
                  <a:pt x="72" y="16"/>
                </a:lnTo>
                <a:lnTo>
                  <a:pt x="84" y="12"/>
                </a:lnTo>
                <a:lnTo>
                  <a:pt x="92" y="12"/>
                </a:lnTo>
                <a:lnTo>
                  <a:pt x="96" y="8"/>
                </a:lnTo>
                <a:lnTo>
                  <a:pt x="104" y="8"/>
                </a:lnTo>
                <a:lnTo>
                  <a:pt x="108" y="4"/>
                </a:lnTo>
                <a:lnTo>
                  <a:pt x="116" y="4"/>
                </a:lnTo>
                <a:lnTo>
                  <a:pt x="124" y="0"/>
                </a:lnTo>
                <a:lnTo>
                  <a:pt x="128" y="0"/>
                </a:lnTo>
                <a:lnTo>
                  <a:pt x="132" y="0"/>
                </a:lnTo>
                <a:lnTo>
                  <a:pt x="136" y="4"/>
                </a:lnTo>
                <a:lnTo>
                  <a:pt x="144" y="4"/>
                </a:lnTo>
                <a:lnTo>
                  <a:pt x="151" y="12"/>
                </a:lnTo>
                <a:lnTo>
                  <a:pt x="155" y="16"/>
                </a:lnTo>
                <a:lnTo>
                  <a:pt x="163" y="20"/>
                </a:lnTo>
                <a:lnTo>
                  <a:pt x="167" y="20"/>
                </a:lnTo>
                <a:lnTo>
                  <a:pt x="167" y="24"/>
                </a:lnTo>
                <a:lnTo>
                  <a:pt x="167" y="24"/>
                </a:lnTo>
                <a:lnTo>
                  <a:pt x="163" y="24"/>
                </a:lnTo>
                <a:lnTo>
                  <a:pt x="159" y="28"/>
                </a:lnTo>
                <a:lnTo>
                  <a:pt x="155" y="32"/>
                </a:lnTo>
                <a:lnTo>
                  <a:pt x="151" y="32"/>
                </a:lnTo>
                <a:lnTo>
                  <a:pt x="144" y="40"/>
                </a:lnTo>
                <a:lnTo>
                  <a:pt x="140" y="44"/>
                </a:lnTo>
                <a:lnTo>
                  <a:pt x="140" y="44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Freeform 14">
            <a:extLst>
              <a:ext uri="{FF2B5EF4-FFF2-40B4-BE49-F238E27FC236}">
                <a16:creationId xmlns:a16="http://schemas.microsoft.com/office/drawing/2014/main" id="{29145174-5A0B-44DF-AC65-AFB5102659BA}"/>
              </a:ext>
            </a:extLst>
          </p:cNvPr>
          <p:cNvSpPr>
            <a:spLocks/>
          </p:cNvSpPr>
          <p:nvPr/>
        </p:nvSpPr>
        <p:spPr bwMode="auto">
          <a:xfrm>
            <a:off x="2633941" y="1194049"/>
            <a:ext cx="74678" cy="571925"/>
          </a:xfrm>
          <a:custGeom>
            <a:avLst/>
            <a:gdLst>
              <a:gd name="T0" fmla="*/ 0 w 12"/>
              <a:gd name="T1" fmla="*/ 0 h 72"/>
              <a:gd name="T2" fmla="*/ 8 w 12"/>
              <a:gd name="T3" fmla="*/ 4 h 72"/>
              <a:gd name="T4" fmla="*/ 12 w 12"/>
              <a:gd name="T5" fmla="*/ 8 h 72"/>
              <a:gd name="T6" fmla="*/ 12 w 12"/>
              <a:gd name="T7" fmla="*/ 8 h 72"/>
              <a:gd name="T8" fmla="*/ 12 w 12"/>
              <a:gd name="T9" fmla="*/ 12 h 72"/>
              <a:gd name="T10" fmla="*/ 12 w 12"/>
              <a:gd name="T11" fmla="*/ 20 h 72"/>
              <a:gd name="T12" fmla="*/ 12 w 12"/>
              <a:gd name="T13" fmla="*/ 24 h 72"/>
              <a:gd name="T14" fmla="*/ 12 w 12"/>
              <a:gd name="T15" fmla="*/ 32 h 72"/>
              <a:gd name="T16" fmla="*/ 8 w 12"/>
              <a:gd name="T17" fmla="*/ 44 h 72"/>
              <a:gd name="T18" fmla="*/ 8 w 12"/>
              <a:gd name="T19" fmla="*/ 56 h 72"/>
              <a:gd name="T20" fmla="*/ 8 w 12"/>
              <a:gd name="T21" fmla="*/ 72 h 72"/>
              <a:gd name="T22" fmla="*/ 0 w 12"/>
              <a:gd name="T23" fmla="*/ 72 h 72"/>
              <a:gd name="T24" fmla="*/ 0 w 12"/>
              <a:gd name="T25" fmla="*/ 56 h 72"/>
              <a:gd name="T26" fmla="*/ 0 w 12"/>
              <a:gd name="T27" fmla="*/ 40 h 72"/>
              <a:gd name="T28" fmla="*/ 0 w 12"/>
              <a:gd name="T29" fmla="*/ 32 h 72"/>
              <a:gd name="T30" fmla="*/ 0 w 12"/>
              <a:gd name="T31" fmla="*/ 20 h 72"/>
              <a:gd name="T32" fmla="*/ 0 w 12"/>
              <a:gd name="T33" fmla="*/ 12 h 72"/>
              <a:gd name="T34" fmla="*/ 0 w 12"/>
              <a:gd name="T35" fmla="*/ 8 h 72"/>
              <a:gd name="T36" fmla="*/ 0 w 12"/>
              <a:gd name="T37" fmla="*/ 4 h 72"/>
              <a:gd name="T38" fmla="*/ 0 w 12"/>
              <a:gd name="T39" fmla="*/ 0 h 72"/>
              <a:gd name="T40" fmla="*/ 0 w 12"/>
              <a:gd name="T41" fmla="*/ 0 h 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2" h="72">
                <a:moveTo>
                  <a:pt x="0" y="0"/>
                </a:moveTo>
                <a:lnTo>
                  <a:pt x="8" y="4"/>
                </a:lnTo>
                <a:lnTo>
                  <a:pt x="12" y="8"/>
                </a:lnTo>
                <a:lnTo>
                  <a:pt x="12" y="8"/>
                </a:lnTo>
                <a:lnTo>
                  <a:pt x="12" y="12"/>
                </a:lnTo>
                <a:lnTo>
                  <a:pt x="12" y="20"/>
                </a:lnTo>
                <a:lnTo>
                  <a:pt x="12" y="24"/>
                </a:lnTo>
                <a:lnTo>
                  <a:pt x="12" y="32"/>
                </a:lnTo>
                <a:lnTo>
                  <a:pt x="8" y="44"/>
                </a:lnTo>
                <a:lnTo>
                  <a:pt x="8" y="56"/>
                </a:lnTo>
                <a:lnTo>
                  <a:pt x="8" y="72"/>
                </a:lnTo>
                <a:lnTo>
                  <a:pt x="0" y="72"/>
                </a:lnTo>
                <a:lnTo>
                  <a:pt x="0" y="56"/>
                </a:lnTo>
                <a:lnTo>
                  <a:pt x="0" y="40"/>
                </a:lnTo>
                <a:lnTo>
                  <a:pt x="0" y="32"/>
                </a:lnTo>
                <a:lnTo>
                  <a:pt x="0" y="20"/>
                </a:lnTo>
                <a:lnTo>
                  <a:pt x="0" y="12"/>
                </a:lnTo>
                <a:lnTo>
                  <a:pt x="0" y="8"/>
                </a:lnTo>
                <a:lnTo>
                  <a:pt x="0" y="4"/>
                </a:lnTo>
                <a:lnTo>
                  <a:pt x="0" y="0"/>
                </a:lnTo>
                <a:lnTo>
                  <a:pt x="0" y="0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8" name="Freeform 15">
            <a:extLst>
              <a:ext uri="{FF2B5EF4-FFF2-40B4-BE49-F238E27FC236}">
                <a16:creationId xmlns:a16="http://schemas.microsoft.com/office/drawing/2014/main" id="{6280E214-8750-45DB-B0C2-66DFF0956E2C}"/>
              </a:ext>
            </a:extLst>
          </p:cNvPr>
          <p:cNvSpPr>
            <a:spLocks/>
          </p:cNvSpPr>
          <p:nvPr/>
        </p:nvSpPr>
        <p:spPr bwMode="auto">
          <a:xfrm>
            <a:off x="2310337" y="1638879"/>
            <a:ext cx="846350" cy="190642"/>
          </a:xfrm>
          <a:custGeom>
            <a:avLst/>
            <a:gdLst>
              <a:gd name="T0" fmla="*/ 0 w 136"/>
              <a:gd name="T1" fmla="*/ 24 h 24"/>
              <a:gd name="T2" fmla="*/ 16 w 136"/>
              <a:gd name="T3" fmla="*/ 20 h 24"/>
              <a:gd name="T4" fmla="*/ 32 w 136"/>
              <a:gd name="T5" fmla="*/ 20 h 24"/>
              <a:gd name="T6" fmla="*/ 48 w 136"/>
              <a:gd name="T7" fmla="*/ 16 h 24"/>
              <a:gd name="T8" fmla="*/ 68 w 136"/>
              <a:gd name="T9" fmla="*/ 8 h 24"/>
              <a:gd name="T10" fmla="*/ 88 w 136"/>
              <a:gd name="T11" fmla="*/ 8 h 24"/>
              <a:gd name="T12" fmla="*/ 100 w 136"/>
              <a:gd name="T13" fmla="*/ 4 h 24"/>
              <a:gd name="T14" fmla="*/ 112 w 136"/>
              <a:gd name="T15" fmla="*/ 0 h 24"/>
              <a:gd name="T16" fmla="*/ 120 w 136"/>
              <a:gd name="T17" fmla="*/ 0 h 24"/>
              <a:gd name="T18" fmla="*/ 128 w 136"/>
              <a:gd name="T19" fmla="*/ 0 h 24"/>
              <a:gd name="T20" fmla="*/ 136 w 136"/>
              <a:gd name="T21" fmla="*/ 4 h 24"/>
              <a:gd name="T22" fmla="*/ 132 w 136"/>
              <a:gd name="T23" fmla="*/ 8 h 24"/>
              <a:gd name="T24" fmla="*/ 128 w 136"/>
              <a:gd name="T25" fmla="*/ 8 h 24"/>
              <a:gd name="T26" fmla="*/ 120 w 136"/>
              <a:gd name="T27" fmla="*/ 12 h 24"/>
              <a:gd name="T28" fmla="*/ 112 w 136"/>
              <a:gd name="T29" fmla="*/ 12 h 24"/>
              <a:gd name="T30" fmla="*/ 100 w 136"/>
              <a:gd name="T31" fmla="*/ 12 h 24"/>
              <a:gd name="T32" fmla="*/ 88 w 136"/>
              <a:gd name="T33" fmla="*/ 16 h 24"/>
              <a:gd name="T34" fmla="*/ 68 w 136"/>
              <a:gd name="T35" fmla="*/ 16 h 24"/>
              <a:gd name="T36" fmla="*/ 48 w 136"/>
              <a:gd name="T37" fmla="*/ 20 h 24"/>
              <a:gd name="T38" fmla="*/ 32 w 136"/>
              <a:gd name="T39" fmla="*/ 24 h 24"/>
              <a:gd name="T40" fmla="*/ 16 w 136"/>
              <a:gd name="T41" fmla="*/ 24 h 24"/>
              <a:gd name="T42" fmla="*/ 0 w 136"/>
              <a:gd name="T43" fmla="*/ 24 h 24"/>
              <a:gd name="T44" fmla="*/ 0 w 136"/>
              <a:gd name="T45" fmla="*/ 24 h 24"/>
              <a:gd name="T46" fmla="*/ 0 w 136"/>
              <a:gd name="T47" fmla="*/ 24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36" h="24">
                <a:moveTo>
                  <a:pt x="0" y="24"/>
                </a:moveTo>
                <a:lnTo>
                  <a:pt x="16" y="20"/>
                </a:lnTo>
                <a:lnTo>
                  <a:pt x="32" y="20"/>
                </a:lnTo>
                <a:lnTo>
                  <a:pt x="48" y="16"/>
                </a:lnTo>
                <a:lnTo>
                  <a:pt x="68" y="8"/>
                </a:lnTo>
                <a:lnTo>
                  <a:pt x="88" y="8"/>
                </a:lnTo>
                <a:lnTo>
                  <a:pt x="100" y="4"/>
                </a:lnTo>
                <a:lnTo>
                  <a:pt x="112" y="0"/>
                </a:lnTo>
                <a:lnTo>
                  <a:pt x="120" y="0"/>
                </a:lnTo>
                <a:lnTo>
                  <a:pt x="128" y="0"/>
                </a:lnTo>
                <a:lnTo>
                  <a:pt x="136" y="4"/>
                </a:lnTo>
                <a:lnTo>
                  <a:pt x="132" y="8"/>
                </a:lnTo>
                <a:lnTo>
                  <a:pt x="128" y="8"/>
                </a:lnTo>
                <a:lnTo>
                  <a:pt x="120" y="12"/>
                </a:lnTo>
                <a:lnTo>
                  <a:pt x="112" y="12"/>
                </a:lnTo>
                <a:lnTo>
                  <a:pt x="100" y="12"/>
                </a:lnTo>
                <a:lnTo>
                  <a:pt x="88" y="16"/>
                </a:lnTo>
                <a:lnTo>
                  <a:pt x="68" y="16"/>
                </a:lnTo>
                <a:lnTo>
                  <a:pt x="48" y="20"/>
                </a:lnTo>
                <a:lnTo>
                  <a:pt x="32" y="24"/>
                </a:lnTo>
                <a:lnTo>
                  <a:pt x="16" y="24"/>
                </a:lnTo>
                <a:lnTo>
                  <a:pt x="0" y="24"/>
                </a:lnTo>
                <a:lnTo>
                  <a:pt x="0" y="24"/>
                </a:lnTo>
                <a:lnTo>
                  <a:pt x="0" y="24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9" name="Freeform 17">
            <a:extLst>
              <a:ext uri="{FF2B5EF4-FFF2-40B4-BE49-F238E27FC236}">
                <a16:creationId xmlns:a16="http://schemas.microsoft.com/office/drawing/2014/main" id="{1224F773-096F-4E5A-B3AD-591CFE1636FC}"/>
              </a:ext>
            </a:extLst>
          </p:cNvPr>
          <p:cNvSpPr>
            <a:spLocks/>
          </p:cNvSpPr>
          <p:nvPr/>
        </p:nvSpPr>
        <p:spPr bwMode="auto">
          <a:xfrm>
            <a:off x="5354214" y="727968"/>
            <a:ext cx="925302" cy="944401"/>
          </a:xfrm>
          <a:custGeom>
            <a:avLst/>
            <a:gdLst>
              <a:gd name="T0" fmla="*/ 76 w 127"/>
              <a:gd name="T1" fmla="*/ 79 h 123"/>
              <a:gd name="T2" fmla="*/ 64 w 127"/>
              <a:gd name="T3" fmla="*/ 91 h 123"/>
              <a:gd name="T4" fmla="*/ 52 w 127"/>
              <a:gd name="T5" fmla="*/ 103 h 123"/>
              <a:gd name="T6" fmla="*/ 24 w 127"/>
              <a:gd name="T7" fmla="*/ 123 h 123"/>
              <a:gd name="T8" fmla="*/ 0 w 127"/>
              <a:gd name="T9" fmla="*/ 123 h 123"/>
              <a:gd name="T10" fmla="*/ 12 w 127"/>
              <a:gd name="T11" fmla="*/ 115 h 123"/>
              <a:gd name="T12" fmla="*/ 20 w 127"/>
              <a:gd name="T13" fmla="*/ 103 h 123"/>
              <a:gd name="T14" fmla="*/ 28 w 127"/>
              <a:gd name="T15" fmla="*/ 91 h 123"/>
              <a:gd name="T16" fmla="*/ 40 w 127"/>
              <a:gd name="T17" fmla="*/ 79 h 123"/>
              <a:gd name="T18" fmla="*/ 52 w 127"/>
              <a:gd name="T19" fmla="*/ 63 h 123"/>
              <a:gd name="T20" fmla="*/ 60 w 127"/>
              <a:gd name="T21" fmla="*/ 51 h 123"/>
              <a:gd name="T22" fmla="*/ 68 w 127"/>
              <a:gd name="T23" fmla="*/ 43 h 123"/>
              <a:gd name="T24" fmla="*/ 72 w 127"/>
              <a:gd name="T25" fmla="*/ 35 h 123"/>
              <a:gd name="T26" fmla="*/ 76 w 127"/>
              <a:gd name="T27" fmla="*/ 28 h 123"/>
              <a:gd name="T28" fmla="*/ 76 w 127"/>
              <a:gd name="T29" fmla="*/ 24 h 123"/>
              <a:gd name="T30" fmla="*/ 80 w 127"/>
              <a:gd name="T31" fmla="*/ 16 h 123"/>
              <a:gd name="T32" fmla="*/ 76 w 127"/>
              <a:gd name="T33" fmla="*/ 12 h 123"/>
              <a:gd name="T34" fmla="*/ 76 w 127"/>
              <a:gd name="T35" fmla="*/ 12 h 123"/>
              <a:gd name="T36" fmla="*/ 76 w 127"/>
              <a:gd name="T37" fmla="*/ 8 h 123"/>
              <a:gd name="T38" fmla="*/ 80 w 127"/>
              <a:gd name="T39" fmla="*/ 4 h 123"/>
              <a:gd name="T40" fmla="*/ 80 w 127"/>
              <a:gd name="T41" fmla="*/ 0 h 123"/>
              <a:gd name="T42" fmla="*/ 84 w 127"/>
              <a:gd name="T43" fmla="*/ 0 h 123"/>
              <a:gd name="T44" fmla="*/ 87 w 127"/>
              <a:gd name="T45" fmla="*/ 0 h 123"/>
              <a:gd name="T46" fmla="*/ 91 w 127"/>
              <a:gd name="T47" fmla="*/ 0 h 123"/>
              <a:gd name="T48" fmla="*/ 99 w 127"/>
              <a:gd name="T49" fmla="*/ 4 h 123"/>
              <a:gd name="T50" fmla="*/ 111 w 127"/>
              <a:gd name="T51" fmla="*/ 12 h 123"/>
              <a:gd name="T52" fmla="*/ 119 w 127"/>
              <a:gd name="T53" fmla="*/ 16 h 123"/>
              <a:gd name="T54" fmla="*/ 123 w 127"/>
              <a:gd name="T55" fmla="*/ 20 h 123"/>
              <a:gd name="T56" fmla="*/ 123 w 127"/>
              <a:gd name="T57" fmla="*/ 24 h 123"/>
              <a:gd name="T58" fmla="*/ 127 w 127"/>
              <a:gd name="T59" fmla="*/ 28 h 123"/>
              <a:gd name="T60" fmla="*/ 123 w 127"/>
              <a:gd name="T61" fmla="*/ 32 h 123"/>
              <a:gd name="T62" fmla="*/ 123 w 127"/>
              <a:gd name="T63" fmla="*/ 35 h 123"/>
              <a:gd name="T64" fmla="*/ 119 w 127"/>
              <a:gd name="T65" fmla="*/ 39 h 123"/>
              <a:gd name="T66" fmla="*/ 115 w 127"/>
              <a:gd name="T67" fmla="*/ 43 h 123"/>
              <a:gd name="T68" fmla="*/ 107 w 127"/>
              <a:gd name="T69" fmla="*/ 51 h 123"/>
              <a:gd name="T70" fmla="*/ 99 w 127"/>
              <a:gd name="T71" fmla="*/ 59 h 123"/>
              <a:gd name="T72" fmla="*/ 87 w 127"/>
              <a:gd name="T73" fmla="*/ 67 h 123"/>
              <a:gd name="T74" fmla="*/ 76 w 127"/>
              <a:gd name="T75" fmla="*/ 79 h 123"/>
              <a:gd name="T76" fmla="*/ 76 w 127"/>
              <a:gd name="T77" fmla="*/ 79 h 1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27" h="123">
                <a:moveTo>
                  <a:pt x="76" y="79"/>
                </a:moveTo>
                <a:lnTo>
                  <a:pt x="64" y="91"/>
                </a:lnTo>
                <a:lnTo>
                  <a:pt x="52" y="103"/>
                </a:lnTo>
                <a:lnTo>
                  <a:pt x="24" y="123"/>
                </a:lnTo>
                <a:lnTo>
                  <a:pt x="0" y="123"/>
                </a:lnTo>
                <a:lnTo>
                  <a:pt x="12" y="115"/>
                </a:lnTo>
                <a:lnTo>
                  <a:pt x="20" y="103"/>
                </a:lnTo>
                <a:lnTo>
                  <a:pt x="28" y="91"/>
                </a:lnTo>
                <a:lnTo>
                  <a:pt x="40" y="79"/>
                </a:lnTo>
                <a:lnTo>
                  <a:pt x="52" y="63"/>
                </a:lnTo>
                <a:lnTo>
                  <a:pt x="60" y="51"/>
                </a:lnTo>
                <a:lnTo>
                  <a:pt x="68" y="43"/>
                </a:lnTo>
                <a:lnTo>
                  <a:pt x="72" y="35"/>
                </a:lnTo>
                <a:lnTo>
                  <a:pt x="76" y="28"/>
                </a:lnTo>
                <a:lnTo>
                  <a:pt x="76" y="24"/>
                </a:lnTo>
                <a:lnTo>
                  <a:pt x="80" y="16"/>
                </a:lnTo>
                <a:lnTo>
                  <a:pt x="76" y="12"/>
                </a:lnTo>
                <a:lnTo>
                  <a:pt x="76" y="12"/>
                </a:lnTo>
                <a:lnTo>
                  <a:pt x="76" y="8"/>
                </a:lnTo>
                <a:lnTo>
                  <a:pt x="80" y="4"/>
                </a:lnTo>
                <a:lnTo>
                  <a:pt x="80" y="0"/>
                </a:lnTo>
                <a:lnTo>
                  <a:pt x="84" y="0"/>
                </a:lnTo>
                <a:lnTo>
                  <a:pt x="87" y="0"/>
                </a:lnTo>
                <a:lnTo>
                  <a:pt x="91" y="0"/>
                </a:lnTo>
                <a:lnTo>
                  <a:pt x="99" y="4"/>
                </a:lnTo>
                <a:lnTo>
                  <a:pt x="111" y="12"/>
                </a:lnTo>
                <a:lnTo>
                  <a:pt x="119" y="16"/>
                </a:lnTo>
                <a:lnTo>
                  <a:pt x="123" y="20"/>
                </a:lnTo>
                <a:lnTo>
                  <a:pt x="123" y="24"/>
                </a:lnTo>
                <a:lnTo>
                  <a:pt x="127" y="28"/>
                </a:lnTo>
                <a:lnTo>
                  <a:pt x="123" y="32"/>
                </a:lnTo>
                <a:lnTo>
                  <a:pt x="123" y="35"/>
                </a:lnTo>
                <a:lnTo>
                  <a:pt x="119" y="39"/>
                </a:lnTo>
                <a:lnTo>
                  <a:pt x="115" y="43"/>
                </a:lnTo>
                <a:lnTo>
                  <a:pt x="107" y="51"/>
                </a:lnTo>
                <a:lnTo>
                  <a:pt x="99" y="59"/>
                </a:lnTo>
                <a:lnTo>
                  <a:pt x="87" y="67"/>
                </a:lnTo>
                <a:lnTo>
                  <a:pt x="76" y="79"/>
                </a:lnTo>
                <a:lnTo>
                  <a:pt x="76" y="79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0" name="Freeform 18">
            <a:extLst>
              <a:ext uri="{FF2B5EF4-FFF2-40B4-BE49-F238E27FC236}">
                <a16:creationId xmlns:a16="http://schemas.microsoft.com/office/drawing/2014/main" id="{5EA71BC5-CFC1-4A24-A376-E08858E0664F}"/>
              </a:ext>
            </a:extLst>
          </p:cNvPr>
          <p:cNvSpPr>
            <a:spLocks/>
          </p:cNvSpPr>
          <p:nvPr/>
        </p:nvSpPr>
        <p:spPr bwMode="auto">
          <a:xfrm>
            <a:off x="5237641" y="1334536"/>
            <a:ext cx="1908883" cy="1773628"/>
          </a:xfrm>
          <a:custGeom>
            <a:avLst/>
            <a:gdLst>
              <a:gd name="T0" fmla="*/ 211 w 262"/>
              <a:gd name="T1" fmla="*/ 227 h 231"/>
              <a:gd name="T2" fmla="*/ 199 w 262"/>
              <a:gd name="T3" fmla="*/ 231 h 231"/>
              <a:gd name="T4" fmla="*/ 195 w 262"/>
              <a:gd name="T5" fmla="*/ 231 h 231"/>
              <a:gd name="T6" fmla="*/ 191 w 262"/>
              <a:gd name="T7" fmla="*/ 223 h 231"/>
              <a:gd name="T8" fmla="*/ 187 w 262"/>
              <a:gd name="T9" fmla="*/ 211 h 231"/>
              <a:gd name="T10" fmla="*/ 179 w 262"/>
              <a:gd name="T11" fmla="*/ 191 h 231"/>
              <a:gd name="T12" fmla="*/ 175 w 262"/>
              <a:gd name="T13" fmla="*/ 175 h 231"/>
              <a:gd name="T14" fmla="*/ 191 w 262"/>
              <a:gd name="T15" fmla="*/ 175 h 231"/>
              <a:gd name="T16" fmla="*/ 195 w 262"/>
              <a:gd name="T17" fmla="*/ 171 h 231"/>
              <a:gd name="T18" fmla="*/ 199 w 262"/>
              <a:gd name="T19" fmla="*/ 167 h 231"/>
              <a:gd name="T20" fmla="*/ 199 w 262"/>
              <a:gd name="T21" fmla="*/ 155 h 231"/>
              <a:gd name="T22" fmla="*/ 203 w 262"/>
              <a:gd name="T23" fmla="*/ 143 h 231"/>
              <a:gd name="T24" fmla="*/ 207 w 262"/>
              <a:gd name="T25" fmla="*/ 119 h 231"/>
              <a:gd name="T26" fmla="*/ 211 w 262"/>
              <a:gd name="T27" fmla="*/ 72 h 231"/>
              <a:gd name="T28" fmla="*/ 211 w 262"/>
              <a:gd name="T29" fmla="*/ 48 h 231"/>
              <a:gd name="T30" fmla="*/ 207 w 262"/>
              <a:gd name="T31" fmla="*/ 40 h 231"/>
              <a:gd name="T32" fmla="*/ 195 w 262"/>
              <a:gd name="T33" fmla="*/ 36 h 231"/>
              <a:gd name="T34" fmla="*/ 183 w 262"/>
              <a:gd name="T35" fmla="*/ 36 h 231"/>
              <a:gd name="T36" fmla="*/ 171 w 262"/>
              <a:gd name="T37" fmla="*/ 36 h 231"/>
              <a:gd name="T38" fmla="*/ 151 w 262"/>
              <a:gd name="T39" fmla="*/ 36 h 231"/>
              <a:gd name="T40" fmla="*/ 127 w 262"/>
              <a:gd name="T41" fmla="*/ 40 h 231"/>
              <a:gd name="T42" fmla="*/ 96 w 262"/>
              <a:gd name="T43" fmla="*/ 44 h 231"/>
              <a:gd name="T44" fmla="*/ 68 w 262"/>
              <a:gd name="T45" fmla="*/ 48 h 231"/>
              <a:gd name="T46" fmla="*/ 48 w 262"/>
              <a:gd name="T47" fmla="*/ 52 h 231"/>
              <a:gd name="T48" fmla="*/ 36 w 262"/>
              <a:gd name="T49" fmla="*/ 52 h 231"/>
              <a:gd name="T50" fmla="*/ 28 w 262"/>
              <a:gd name="T51" fmla="*/ 56 h 231"/>
              <a:gd name="T52" fmla="*/ 12 w 262"/>
              <a:gd name="T53" fmla="*/ 56 h 231"/>
              <a:gd name="T54" fmla="*/ 0 w 262"/>
              <a:gd name="T55" fmla="*/ 36 h 231"/>
              <a:gd name="T56" fmla="*/ 36 w 262"/>
              <a:gd name="T57" fmla="*/ 32 h 231"/>
              <a:gd name="T58" fmla="*/ 80 w 262"/>
              <a:gd name="T59" fmla="*/ 24 h 231"/>
              <a:gd name="T60" fmla="*/ 123 w 262"/>
              <a:gd name="T61" fmla="*/ 20 h 231"/>
              <a:gd name="T62" fmla="*/ 159 w 262"/>
              <a:gd name="T63" fmla="*/ 12 h 231"/>
              <a:gd name="T64" fmla="*/ 183 w 262"/>
              <a:gd name="T65" fmla="*/ 12 h 231"/>
              <a:gd name="T66" fmla="*/ 195 w 262"/>
              <a:gd name="T67" fmla="*/ 4 h 231"/>
              <a:gd name="T68" fmla="*/ 207 w 262"/>
              <a:gd name="T69" fmla="*/ 0 h 231"/>
              <a:gd name="T70" fmla="*/ 219 w 262"/>
              <a:gd name="T71" fmla="*/ 4 h 231"/>
              <a:gd name="T72" fmla="*/ 243 w 262"/>
              <a:gd name="T73" fmla="*/ 16 h 231"/>
              <a:gd name="T74" fmla="*/ 258 w 262"/>
              <a:gd name="T75" fmla="*/ 32 h 231"/>
              <a:gd name="T76" fmla="*/ 262 w 262"/>
              <a:gd name="T77" fmla="*/ 36 h 231"/>
              <a:gd name="T78" fmla="*/ 254 w 262"/>
              <a:gd name="T79" fmla="*/ 48 h 231"/>
              <a:gd name="T80" fmla="*/ 250 w 262"/>
              <a:gd name="T81" fmla="*/ 60 h 231"/>
              <a:gd name="T82" fmla="*/ 250 w 262"/>
              <a:gd name="T83" fmla="*/ 88 h 231"/>
              <a:gd name="T84" fmla="*/ 247 w 262"/>
              <a:gd name="T85" fmla="*/ 119 h 231"/>
              <a:gd name="T86" fmla="*/ 243 w 262"/>
              <a:gd name="T87" fmla="*/ 143 h 231"/>
              <a:gd name="T88" fmla="*/ 231 w 262"/>
              <a:gd name="T89" fmla="*/ 191 h 231"/>
              <a:gd name="T90" fmla="*/ 223 w 262"/>
              <a:gd name="T91" fmla="*/ 211 h 231"/>
              <a:gd name="T92" fmla="*/ 215 w 262"/>
              <a:gd name="T93" fmla="*/ 223 h 2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262" h="231">
                <a:moveTo>
                  <a:pt x="215" y="223"/>
                </a:moveTo>
                <a:lnTo>
                  <a:pt x="211" y="227"/>
                </a:lnTo>
                <a:lnTo>
                  <a:pt x="207" y="231"/>
                </a:lnTo>
                <a:lnTo>
                  <a:pt x="199" y="231"/>
                </a:lnTo>
                <a:lnTo>
                  <a:pt x="195" y="231"/>
                </a:lnTo>
                <a:lnTo>
                  <a:pt x="195" y="231"/>
                </a:lnTo>
                <a:lnTo>
                  <a:pt x="191" y="227"/>
                </a:lnTo>
                <a:lnTo>
                  <a:pt x="191" y="223"/>
                </a:lnTo>
                <a:lnTo>
                  <a:pt x="187" y="219"/>
                </a:lnTo>
                <a:lnTo>
                  <a:pt x="187" y="211"/>
                </a:lnTo>
                <a:lnTo>
                  <a:pt x="183" y="203"/>
                </a:lnTo>
                <a:lnTo>
                  <a:pt x="179" y="191"/>
                </a:lnTo>
                <a:lnTo>
                  <a:pt x="175" y="183"/>
                </a:lnTo>
                <a:lnTo>
                  <a:pt x="175" y="175"/>
                </a:lnTo>
                <a:lnTo>
                  <a:pt x="183" y="175"/>
                </a:lnTo>
                <a:lnTo>
                  <a:pt x="191" y="175"/>
                </a:lnTo>
                <a:lnTo>
                  <a:pt x="195" y="171"/>
                </a:lnTo>
                <a:lnTo>
                  <a:pt x="195" y="171"/>
                </a:lnTo>
                <a:lnTo>
                  <a:pt x="195" y="167"/>
                </a:lnTo>
                <a:lnTo>
                  <a:pt x="199" y="167"/>
                </a:lnTo>
                <a:lnTo>
                  <a:pt x="199" y="163"/>
                </a:lnTo>
                <a:lnTo>
                  <a:pt x="199" y="155"/>
                </a:lnTo>
                <a:lnTo>
                  <a:pt x="199" y="151"/>
                </a:lnTo>
                <a:lnTo>
                  <a:pt x="203" y="143"/>
                </a:lnTo>
                <a:lnTo>
                  <a:pt x="203" y="135"/>
                </a:lnTo>
                <a:lnTo>
                  <a:pt x="207" y="119"/>
                </a:lnTo>
                <a:lnTo>
                  <a:pt x="211" y="103"/>
                </a:lnTo>
                <a:lnTo>
                  <a:pt x="211" y="72"/>
                </a:lnTo>
                <a:lnTo>
                  <a:pt x="211" y="60"/>
                </a:lnTo>
                <a:lnTo>
                  <a:pt x="211" y="48"/>
                </a:lnTo>
                <a:lnTo>
                  <a:pt x="211" y="44"/>
                </a:lnTo>
                <a:lnTo>
                  <a:pt x="207" y="40"/>
                </a:lnTo>
                <a:lnTo>
                  <a:pt x="199" y="36"/>
                </a:lnTo>
                <a:lnTo>
                  <a:pt x="195" y="36"/>
                </a:lnTo>
                <a:lnTo>
                  <a:pt x="187" y="36"/>
                </a:lnTo>
                <a:lnTo>
                  <a:pt x="183" y="36"/>
                </a:lnTo>
                <a:lnTo>
                  <a:pt x="179" y="36"/>
                </a:lnTo>
                <a:lnTo>
                  <a:pt x="171" y="36"/>
                </a:lnTo>
                <a:lnTo>
                  <a:pt x="163" y="36"/>
                </a:lnTo>
                <a:lnTo>
                  <a:pt x="151" y="36"/>
                </a:lnTo>
                <a:lnTo>
                  <a:pt x="139" y="40"/>
                </a:lnTo>
                <a:lnTo>
                  <a:pt x="127" y="40"/>
                </a:lnTo>
                <a:lnTo>
                  <a:pt x="111" y="44"/>
                </a:lnTo>
                <a:lnTo>
                  <a:pt x="96" y="44"/>
                </a:lnTo>
                <a:lnTo>
                  <a:pt x="80" y="48"/>
                </a:lnTo>
                <a:lnTo>
                  <a:pt x="68" y="48"/>
                </a:lnTo>
                <a:lnTo>
                  <a:pt x="56" y="52"/>
                </a:lnTo>
                <a:lnTo>
                  <a:pt x="48" y="52"/>
                </a:lnTo>
                <a:lnTo>
                  <a:pt x="40" y="52"/>
                </a:lnTo>
                <a:lnTo>
                  <a:pt x="36" y="52"/>
                </a:lnTo>
                <a:lnTo>
                  <a:pt x="32" y="56"/>
                </a:lnTo>
                <a:lnTo>
                  <a:pt x="28" y="56"/>
                </a:lnTo>
                <a:lnTo>
                  <a:pt x="20" y="56"/>
                </a:lnTo>
                <a:lnTo>
                  <a:pt x="12" y="56"/>
                </a:lnTo>
                <a:lnTo>
                  <a:pt x="0" y="56"/>
                </a:lnTo>
                <a:lnTo>
                  <a:pt x="0" y="36"/>
                </a:lnTo>
                <a:lnTo>
                  <a:pt x="16" y="32"/>
                </a:lnTo>
                <a:lnTo>
                  <a:pt x="36" y="32"/>
                </a:lnTo>
                <a:lnTo>
                  <a:pt x="56" y="28"/>
                </a:lnTo>
                <a:lnTo>
                  <a:pt x="80" y="24"/>
                </a:lnTo>
                <a:lnTo>
                  <a:pt x="103" y="20"/>
                </a:lnTo>
                <a:lnTo>
                  <a:pt x="123" y="20"/>
                </a:lnTo>
                <a:lnTo>
                  <a:pt x="143" y="16"/>
                </a:lnTo>
                <a:lnTo>
                  <a:pt x="159" y="12"/>
                </a:lnTo>
                <a:lnTo>
                  <a:pt x="171" y="12"/>
                </a:lnTo>
                <a:lnTo>
                  <a:pt x="183" y="12"/>
                </a:lnTo>
                <a:lnTo>
                  <a:pt x="191" y="8"/>
                </a:lnTo>
                <a:lnTo>
                  <a:pt x="195" y="4"/>
                </a:lnTo>
                <a:lnTo>
                  <a:pt x="203" y="0"/>
                </a:lnTo>
                <a:lnTo>
                  <a:pt x="207" y="0"/>
                </a:lnTo>
                <a:lnTo>
                  <a:pt x="211" y="0"/>
                </a:lnTo>
                <a:lnTo>
                  <a:pt x="219" y="4"/>
                </a:lnTo>
                <a:lnTo>
                  <a:pt x="231" y="8"/>
                </a:lnTo>
                <a:lnTo>
                  <a:pt x="243" y="16"/>
                </a:lnTo>
                <a:lnTo>
                  <a:pt x="254" y="24"/>
                </a:lnTo>
                <a:lnTo>
                  <a:pt x="258" y="32"/>
                </a:lnTo>
                <a:lnTo>
                  <a:pt x="262" y="36"/>
                </a:lnTo>
                <a:lnTo>
                  <a:pt x="262" y="36"/>
                </a:lnTo>
                <a:lnTo>
                  <a:pt x="258" y="44"/>
                </a:lnTo>
                <a:lnTo>
                  <a:pt x="254" y="48"/>
                </a:lnTo>
                <a:lnTo>
                  <a:pt x="254" y="52"/>
                </a:lnTo>
                <a:lnTo>
                  <a:pt x="250" y="60"/>
                </a:lnTo>
                <a:lnTo>
                  <a:pt x="250" y="72"/>
                </a:lnTo>
                <a:lnTo>
                  <a:pt x="250" y="88"/>
                </a:lnTo>
                <a:lnTo>
                  <a:pt x="247" y="103"/>
                </a:lnTo>
                <a:lnTo>
                  <a:pt x="247" y="119"/>
                </a:lnTo>
                <a:lnTo>
                  <a:pt x="247" y="131"/>
                </a:lnTo>
                <a:lnTo>
                  <a:pt x="243" y="143"/>
                </a:lnTo>
                <a:lnTo>
                  <a:pt x="239" y="167"/>
                </a:lnTo>
                <a:lnTo>
                  <a:pt x="231" y="191"/>
                </a:lnTo>
                <a:lnTo>
                  <a:pt x="227" y="199"/>
                </a:lnTo>
                <a:lnTo>
                  <a:pt x="223" y="211"/>
                </a:lnTo>
                <a:lnTo>
                  <a:pt x="219" y="215"/>
                </a:lnTo>
                <a:lnTo>
                  <a:pt x="215" y="223"/>
                </a:lnTo>
                <a:lnTo>
                  <a:pt x="215" y="223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1" name="Freeform 19">
            <a:extLst>
              <a:ext uri="{FF2B5EF4-FFF2-40B4-BE49-F238E27FC236}">
                <a16:creationId xmlns:a16="http://schemas.microsoft.com/office/drawing/2014/main" id="{DE7051E7-0988-409D-BAD6-0C4FD7DF379E}"/>
              </a:ext>
            </a:extLst>
          </p:cNvPr>
          <p:cNvSpPr>
            <a:spLocks/>
          </p:cNvSpPr>
          <p:nvPr/>
        </p:nvSpPr>
        <p:spPr bwMode="auto">
          <a:xfrm>
            <a:off x="5033638" y="1549520"/>
            <a:ext cx="437149" cy="1435795"/>
          </a:xfrm>
          <a:custGeom>
            <a:avLst/>
            <a:gdLst>
              <a:gd name="T0" fmla="*/ 4 w 60"/>
              <a:gd name="T1" fmla="*/ 16 h 187"/>
              <a:gd name="T2" fmla="*/ 0 w 60"/>
              <a:gd name="T3" fmla="*/ 16 h 187"/>
              <a:gd name="T4" fmla="*/ 0 w 60"/>
              <a:gd name="T5" fmla="*/ 12 h 187"/>
              <a:gd name="T6" fmla="*/ 0 w 60"/>
              <a:gd name="T7" fmla="*/ 8 h 187"/>
              <a:gd name="T8" fmla="*/ 4 w 60"/>
              <a:gd name="T9" fmla="*/ 4 h 187"/>
              <a:gd name="T10" fmla="*/ 4 w 60"/>
              <a:gd name="T11" fmla="*/ 0 h 187"/>
              <a:gd name="T12" fmla="*/ 8 w 60"/>
              <a:gd name="T13" fmla="*/ 0 h 187"/>
              <a:gd name="T14" fmla="*/ 12 w 60"/>
              <a:gd name="T15" fmla="*/ 0 h 187"/>
              <a:gd name="T16" fmla="*/ 16 w 60"/>
              <a:gd name="T17" fmla="*/ 0 h 187"/>
              <a:gd name="T18" fmla="*/ 24 w 60"/>
              <a:gd name="T19" fmla="*/ 0 h 187"/>
              <a:gd name="T20" fmla="*/ 28 w 60"/>
              <a:gd name="T21" fmla="*/ 4 h 187"/>
              <a:gd name="T22" fmla="*/ 40 w 60"/>
              <a:gd name="T23" fmla="*/ 4 h 187"/>
              <a:gd name="T24" fmla="*/ 48 w 60"/>
              <a:gd name="T25" fmla="*/ 8 h 187"/>
              <a:gd name="T26" fmla="*/ 48 w 60"/>
              <a:gd name="T27" fmla="*/ 28 h 187"/>
              <a:gd name="T28" fmla="*/ 48 w 60"/>
              <a:gd name="T29" fmla="*/ 48 h 187"/>
              <a:gd name="T30" fmla="*/ 52 w 60"/>
              <a:gd name="T31" fmla="*/ 71 h 187"/>
              <a:gd name="T32" fmla="*/ 56 w 60"/>
              <a:gd name="T33" fmla="*/ 99 h 187"/>
              <a:gd name="T34" fmla="*/ 56 w 60"/>
              <a:gd name="T35" fmla="*/ 115 h 187"/>
              <a:gd name="T36" fmla="*/ 56 w 60"/>
              <a:gd name="T37" fmla="*/ 127 h 187"/>
              <a:gd name="T38" fmla="*/ 60 w 60"/>
              <a:gd name="T39" fmla="*/ 135 h 187"/>
              <a:gd name="T40" fmla="*/ 60 w 60"/>
              <a:gd name="T41" fmla="*/ 147 h 187"/>
              <a:gd name="T42" fmla="*/ 60 w 60"/>
              <a:gd name="T43" fmla="*/ 155 h 187"/>
              <a:gd name="T44" fmla="*/ 60 w 60"/>
              <a:gd name="T45" fmla="*/ 163 h 187"/>
              <a:gd name="T46" fmla="*/ 60 w 60"/>
              <a:gd name="T47" fmla="*/ 167 h 187"/>
              <a:gd name="T48" fmla="*/ 60 w 60"/>
              <a:gd name="T49" fmla="*/ 171 h 187"/>
              <a:gd name="T50" fmla="*/ 60 w 60"/>
              <a:gd name="T51" fmla="*/ 179 h 187"/>
              <a:gd name="T52" fmla="*/ 56 w 60"/>
              <a:gd name="T53" fmla="*/ 183 h 187"/>
              <a:gd name="T54" fmla="*/ 52 w 60"/>
              <a:gd name="T55" fmla="*/ 187 h 187"/>
              <a:gd name="T56" fmla="*/ 48 w 60"/>
              <a:gd name="T57" fmla="*/ 187 h 187"/>
              <a:gd name="T58" fmla="*/ 44 w 60"/>
              <a:gd name="T59" fmla="*/ 187 h 187"/>
              <a:gd name="T60" fmla="*/ 40 w 60"/>
              <a:gd name="T61" fmla="*/ 183 h 187"/>
              <a:gd name="T62" fmla="*/ 40 w 60"/>
              <a:gd name="T63" fmla="*/ 179 h 187"/>
              <a:gd name="T64" fmla="*/ 36 w 60"/>
              <a:gd name="T65" fmla="*/ 175 h 187"/>
              <a:gd name="T66" fmla="*/ 32 w 60"/>
              <a:gd name="T67" fmla="*/ 167 h 187"/>
              <a:gd name="T68" fmla="*/ 32 w 60"/>
              <a:gd name="T69" fmla="*/ 155 h 187"/>
              <a:gd name="T70" fmla="*/ 28 w 60"/>
              <a:gd name="T71" fmla="*/ 143 h 187"/>
              <a:gd name="T72" fmla="*/ 28 w 60"/>
              <a:gd name="T73" fmla="*/ 127 h 187"/>
              <a:gd name="T74" fmla="*/ 24 w 60"/>
              <a:gd name="T75" fmla="*/ 115 h 187"/>
              <a:gd name="T76" fmla="*/ 24 w 60"/>
              <a:gd name="T77" fmla="*/ 99 h 187"/>
              <a:gd name="T78" fmla="*/ 20 w 60"/>
              <a:gd name="T79" fmla="*/ 87 h 187"/>
              <a:gd name="T80" fmla="*/ 20 w 60"/>
              <a:gd name="T81" fmla="*/ 75 h 187"/>
              <a:gd name="T82" fmla="*/ 20 w 60"/>
              <a:gd name="T83" fmla="*/ 67 h 187"/>
              <a:gd name="T84" fmla="*/ 16 w 60"/>
              <a:gd name="T85" fmla="*/ 60 h 187"/>
              <a:gd name="T86" fmla="*/ 16 w 60"/>
              <a:gd name="T87" fmla="*/ 52 h 187"/>
              <a:gd name="T88" fmla="*/ 16 w 60"/>
              <a:gd name="T89" fmla="*/ 44 h 187"/>
              <a:gd name="T90" fmla="*/ 12 w 60"/>
              <a:gd name="T91" fmla="*/ 36 h 187"/>
              <a:gd name="T92" fmla="*/ 12 w 60"/>
              <a:gd name="T93" fmla="*/ 28 h 187"/>
              <a:gd name="T94" fmla="*/ 8 w 60"/>
              <a:gd name="T95" fmla="*/ 20 h 187"/>
              <a:gd name="T96" fmla="*/ 4 w 60"/>
              <a:gd name="T97" fmla="*/ 16 h 187"/>
              <a:gd name="T98" fmla="*/ 4 w 60"/>
              <a:gd name="T99" fmla="*/ 16 h 1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60" h="187">
                <a:moveTo>
                  <a:pt x="4" y="16"/>
                </a:moveTo>
                <a:lnTo>
                  <a:pt x="0" y="16"/>
                </a:lnTo>
                <a:lnTo>
                  <a:pt x="0" y="12"/>
                </a:lnTo>
                <a:lnTo>
                  <a:pt x="0" y="8"/>
                </a:lnTo>
                <a:lnTo>
                  <a:pt x="4" y="4"/>
                </a:lnTo>
                <a:lnTo>
                  <a:pt x="4" y="0"/>
                </a:lnTo>
                <a:lnTo>
                  <a:pt x="8" y="0"/>
                </a:lnTo>
                <a:lnTo>
                  <a:pt x="12" y="0"/>
                </a:lnTo>
                <a:lnTo>
                  <a:pt x="16" y="0"/>
                </a:lnTo>
                <a:lnTo>
                  <a:pt x="24" y="0"/>
                </a:lnTo>
                <a:lnTo>
                  <a:pt x="28" y="4"/>
                </a:lnTo>
                <a:lnTo>
                  <a:pt x="40" y="4"/>
                </a:lnTo>
                <a:lnTo>
                  <a:pt x="48" y="8"/>
                </a:lnTo>
                <a:lnTo>
                  <a:pt x="48" y="28"/>
                </a:lnTo>
                <a:lnTo>
                  <a:pt x="48" y="48"/>
                </a:lnTo>
                <a:lnTo>
                  <a:pt x="52" y="71"/>
                </a:lnTo>
                <a:lnTo>
                  <a:pt x="56" y="99"/>
                </a:lnTo>
                <a:lnTo>
                  <a:pt x="56" y="115"/>
                </a:lnTo>
                <a:lnTo>
                  <a:pt x="56" y="127"/>
                </a:lnTo>
                <a:lnTo>
                  <a:pt x="60" y="135"/>
                </a:lnTo>
                <a:lnTo>
                  <a:pt x="60" y="147"/>
                </a:lnTo>
                <a:lnTo>
                  <a:pt x="60" y="155"/>
                </a:lnTo>
                <a:lnTo>
                  <a:pt x="60" y="163"/>
                </a:lnTo>
                <a:lnTo>
                  <a:pt x="60" y="167"/>
                </a:lnTo>
                <a:lnTo>
                  <a:pt x="60" y="171"/>
                </a:lnTo>
                <a:lnTo>
                  <a:pt x="60" y="179"/>
                </a:lnTo>
                <a:lnTo>
                  <a:pt x="56" y="183"/>
                </a:lnTo>
                <a:lnTo>
                  <a:pt x="52" y="187"/>
                </a:lnTo>
                <a:lnTo>
                  <a:pt x="48" y="187"/>
                </a:lnTo>
                <a:lnTo>
                  <a:pt x="44" y="187"/>
                </a:lnTo>
                <a:lnTo>
                  <a:pt x="40" y="183"/>
                </a:lnTo>
                <a:lnTo>
                  <a:pt x="40" y="179"/>
                </a:lnTo>
                <a:lnTo>
                  <a:pt x="36" y="175"/>
                </a:lnTo>
                <a:lnTo>
                  <a:pt x="32" y="167"/>
                </a:lnTo>
                <a:lnTo>
                  <a:pt x="32" y="155"/>
                </a:lnTo>
                <a:lnTo>
                  <a:pt x="28" y="143"/>
                </a:lnTo>
                <a:lnTo>
                  <a:pt x="28" y="127"/>
                </a:lnTo>
                <a:lnTo>
                  <a:pt x="24" y="115"/>
                </a:lnTo>
                <a:lnTo>
                  <a:pt x="24" y="99"/>
                </a:lnTo>
                <a:lnTo>
                  <a:pt x="20" y="87"/>
                </a:lnTo>
                <a:lnTo>
                  <a:pt x="20" y="75"/>
                </a:lnTo>
                <a:lnTo>
                  <a:pt x="20" y="67"/>
                </a:lnTo>
                <a:lnTo>
                  <a:pt x="16" y="60"/>
                </a:lnTo>
                <a:lnTo>
                  <a:pt x="16" y="52"/>
                </a:lnTo>
                <a:lnTo>
                  <a:pt x="16" y="44"/>
                </a:lnTo>
                <a:lnTo>
                  <a:pt x="12" y="36"/>
                </a:lnTo>
                <a:lnTo>
                  <a:pt x="12" y="28"/>
                </a:lnTo>
                <a:lnTo>
                  <a:pt x="8" y="20"/>
                </a:lnTo>
                <a:lnTo>
                  <a:pt x="4" y="16"/>
                </a:lnTo>
                <a:lnTo>
                  <a:pt x="4" y="16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2" name="Freeform 20">
            <a:extLst>
              <a:ext uri="{FF2B5EF4-FFF2-40B4-BE49-F238E27FC236}">
                <a16:creationId xmlns:a16="http://schemas.microsoft.com/office/drawing/2014/main" id="{486EB377-985D-4F6C-9651-C510C40E1515}"/>
              </a:ext>
            </a:extLst>
          </p:cNvPr>
          <p:cNvSpPr>
            <a:spLocks/>
          </p:cNvSpPr>
          <p:nvPr/>
        </p:nvSpPr>
        <p:spPr bwMode="auto">
          <a:xfrm>
            <a:off x="5295927" y="1948778"/>
            <a:ext cx="1216733" cy="330158"/>
          </a:xfrm>
          <a:custGeom>
            <a:avLst/>
            <a:gdLst>
              <a:gd name="T0" fmla="*/ 123 w 167"/>
              <a:gd name="T1" fmla="*/ 4 h 43"/>
              <a:gd name="T2" fmla="*/ 127 w 167"/>
              <a:gd name="T3" fmla="*/ 0 h 43"/>
              <a:gd name="T4" fmla="*/ 135 w 167"/>
              <a:gd name="T5" fmla="*/ 0 h 43"/>
              <a:gd name="T6" fmla="*/ 139 w 167"/>
              <a:gd name="T7" fmla="*/ 0 h 43"/>
              <a:gd name="T8" fmla="*/ 143 w 167"/>
              <a:gd name="T9" fmla="*/ 0 h 43"/>
              <a:gd name="T10" fmla="*/ 147 w 167"/>
              <a:gd name="T11" fmla="*/ 4 h 43"/>
              <a:gd name="T12" fmla="*/ 155 w 167"/>
              <a:gd name="T13" fmla="*/ 8 h 43"/>
              <a:gd name="T14" fmla="*/ 163 w 167"/>
              <a:gd name="T15" fmla="*/ 12 h 43"/>
              <a:gd name="T16" fmla="*/ 163 w 167"/>
              <a:gd name="T17" fmla="*/ 15 h 43"/>
              <a:gd name="T18" fmla="*/ 167 w 167"/>
              <a:gd name="T19" fmla="*/ 19 h 43"/>
              <a:gd name="T20" fmla="*/ 167 w 167"/>
              <a:gd name="T21" fmla="*/ 19 h 43"/>
              <a:gd name="T22" fmla="*/ 163 w 167"/>
              <a:gd name="T23" fmla="*/ 23 h 43"/>
              <a:gd name="T24" fmla="*/ 159 w 167"/>
              <a:gd name="T25" fmla="*/ 23 h 43"/>
              <a:gd name="T26" fmla="*/ 155 w 167"/>
              <a:gd name="T27" fmla="*/ 23 h 43"/>
              <a:gd name="T28" fmla="*/ 147 w 167"/>
              <a:gd name="T29" fmla="*/ 27 h 43"/>
              <a:gd name="T30" fmla="*/ 139 w 167"/>
              <a:gd name="T31" fmla="*/ 27 h 43"/>
              <a:gd name="T32" fmla="*/ 131 w 167"/>
              <a:gd name="T33" fmla="*/ 27 h 43"/>
              <a:gd name="T34" fmla="*/ 119 w 167"/>
              <a:gd name="T35" fmla="*/ 31 h 43"/>
              <a:gd name="T36" fmla="*/ 103 w 167"/>
              <a:gd name="T37" fmla="*/ 31 h 43"/>
              <a:gd name="T38" fmla="*/ 92 w 167"/>
              <a:gd name="T39" fmla="*/ 35 h 43"/>
              <a:gd name="T40" fmla="*/ 80 w 167"/>
              <a:gd name="T41" fmla="*/ 35 h 43"/>
              <a:gd name="T42" fmla="*/ 68 w 167"/>
              <a:gd name="T43" fmla="*/ 35 h 43"/>
              <a:gd name="T44" fmla="*/ 60 w 167"/>
              <a:gd name="T45" fmla="*/ 39 h 43"/>
              <a:gd name="T46" fmla="*/ 52 w 167"/>
              <a:gd name="T47" fmla="*/ 39 h 43"/>
              <a:gd name="T48" fmla="*/ 44 w 167"/>
              <a:gd name="T49" fmla="*/ 39 h 43"/>
              <a:gd name="T50" fmla="*/ 40 w 167"/>
              <a:gd name="T51" fmla="*/ 39 h 43"/>
              <a:gd name="T52" fmla="*/ 40 w 167"/>
              <a:gd name="T53" fmla="*/ 43 h 43"/>
              <a:gd name="T54" fmla="*/ 32 w 167"/>
              <a:gd name="T55" fmla="*/ 43 h 43"/>
              <a:gd name="T56" fmla="*/ 24 w 167"/>
              <a:gd name="T57" fmla="*/ 43 h 43"/>
              <a:gd name="T58" fmla="*/ 16 w 167"/>
              <a:gd name="T59" fmla="*/ 43 h 43"/>
              <a:gd name="T60" fmla="*/ 8 w 167"/>
              <a:gd name="T61" fmla="*/ 39 h 43"/>
              <a:gd name="T62" fmla="*/ 0 w 167"/>
              <a:gd name="T63" fmla="*/ 23 h 43"/>
              <a:gd name="T64" fmla="*/ 4 w 167"/>
              <a:gd name="T65" fmla="*/ 23 h 43"/>
              <a:gd name="T66" fmla="*/ 8 w 167"/>
              <a:gd name="T67" fmla="*/ 23 h 43"/>
              <a:gd name="T68" fmla="*/ 16 w 167"/>
              <a:gd name="T69" fmla="*/ 19 h 43"/>
              <a:gd name="T70" fmla="*/ 24 w 167"/>
              <a:gd name="T71" fmla="*/ 19 h 43"/>
              <a:gd name="T72" fmla="*/ 32 w 167"/>
              <a:gd name="T73" fmla="*/ 19 h 43"/>
              <a:gd name="T74" fmla="*/ 40 w 167"/>
              <a:gd name="T75" fmla="*/ 19 h 43"/>
              <a:gd name="T76" fmla="*/ 52 w 167"/>
              <a:gd name="T77" fmla="*/ 15 h 43"/>
              <a:gd name="T78" fmla="*/ 64 w 167"/>
              <a:gd name="T79" fmla="*/ 15 h 43"/>
              <a:gd name="T80" fmla="*/ 72 w 167"/>
              <a:gd name="T81" fmla="*/ 12 h 43"/>
              <a:gd name="T82" fmla="*/ 84 w 167"/>
              <a:gd name="T83" fmla="*/ 12 h 43"/>
              <a:gd name="T84" fmla="*/ 92 w 167"/>
              <a:gd name="T85" fmla="*/ 12 h 43"/>
              <a:gd name="T86" fmla="*/ 99 w 167"/>
              <a:gd name="T87" fmla="*/ 8 h 43"/>
              <a:gd name="T88" fmla="*/ 107 w 167"/>
              <a:gd name="T89" fmla="*/ 8 h 43"/>
              <a:gd name="T90" fmla="*/ 115 w 167"/>
              <a:gd name="T91" fmla="*/ 8 h 43"/>
              <a:gd name="T92" fmla="*/ 119 w 167"/>
              <a:gd name="T93" fmla="*/ 4 h 43"/>
              <a:gd name="T94" fmla="*/ 123 w 167"/>
              <a:gd name="T95" fmla="*/ 4 h 43"/>
              <a:gd name="T96" fmla="*/ 123 w 167"/>
              <a:gd name="T97" fmla="*/ 4 h 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167" h="43">
                <a:moveTo>
                  <a:pt x="123" y="4"/>
                </a:moveTo>
                <a:lnTo>
                  <a:pt x="127" y="0"/>
                </a:lnTo>
                <a:lnTo>
                  <a:pt x="135" y="0"/>
                </a:lnTo>
                <a:lnTo>
                  <a:pt x="139" y="0"/>
                </a:lnTo>
                <a:lnTo>
                  <a:pt x="143" y="0"/>
                </a:lnTo>
                <a:lnTo>
                  <a:pt x="147" y="4"/>
                </a:lnTo>
                <a:lnTo>
                  <a:pt x="155" y="8"/>
                </a:lnTo>
                <a:lnTo>
                  <a:pt x="163" y="12"/>
                </a:lnTo>
                <a:lnTo>
                  <a:pt x="163" y="15"/>
                </a:lnTo>
                <a:lnTo>
                  <a:pt x="167" y="19"/>
                </a:lnTo>
                <a:lnTo>
                  <a:pt x="167" y="19"/>
                </a:lnTo>
                <a:lnTo>
                  <a:pt x="163" y="23"/>
                </a:lnTo>
                <a:lnTo>
                  <a:pt x="159" y="23"/>
                </a:lnTo>
                <a:lnTo>
                  <a:pt x="155" y="23"/>
                </a:lnTo>
                <a:lnTo>
                  <a:pt x="147" y="27"/>
                </a:lnTo>
                <a:lnTo>
                  <a:pt x="139" y="27"/>
                </a:lnTo>
                <a:lnTo>
                  <a:pt x="131" y="27"/>
                </a:lnTo>
                <a:lnTo>
                  <a:pt x="119" y="31"/>
                </a:lnTo>
                <a:lnTo>
                  <a:pt x="103" y="31"/>
                </a:lnTo>
                <a:lnTo>
                  <a:pt x="92" y="35"/>
                </a:lnTo>
                <a:lnTo>
                  <a:pt x="80" y="35"/>
                </a:lnTo>
                <a:lnTo>
                  <a:pt x="68" y="35"/>
                </a:lnTo>
                <a:lnTo>
                  <a:pt x="60" y="39"/>
                </a:lnTo>
                <a:lnTo>
                  <a:pt x="52" y="39"/>
                </a:lnTo>
                <a:lnTo>
                  <a:pt x="44" y="39"/>
                </a:lnTo>
                <a:lnTo>
                  <a:pt x="40" y="39"/>
                </a:lnTo>
                <a:lnTo>
                  <a:pt x="40" y="43"/>
                </a:lnTo>
                <a:lnTo>
                  <a:pt x="32" y="43"/>
                </a:lnTo>
                <a:lnTo>
                  <a:pt x="24" y="43"/>
                </a:lnTo>
                <a:lnTo>
                  <a:pt x="16" y="43"/>
                </a:lnTo>
                <a:lnTo>
                  <a:pt x="8" y="39"/>
                </a:lnTo>
                <a:lnTo>
                  <a:pt x="0" y="23"/>
                </a:lnTo>
                <a:lnTo>
                  <a:pt x="4" y="23"/>
                </a:lnTo>
                <a:lnTo>
                  <a:pt x="8" y="23"/>
                </a:lnTo>
                <a:lnTo>
                  <a:pt x="16" y="19"/>
                </a:lnTo>
                <a:lnTo>
                  <a:pt x="24" y="19"/>
                </a:lnTo>
                <a:lnTo>
                  <a:pt x="32" y="19"/>
                </a:lnTo>
                <a:lnTo>
                  <a:pt x="40" y="19"/>
                </a:lnTo>
                <a:lnTo>
                  <a:pt x="52" y="15"/>
                </a:lnTo>
                <a:lnTo>
                  <a:pt x="64" y="15"/>
                </a:lnTo>
                <a:lnTo>
                  <a:pt x="72" y="12"/>
                </a:lnTo>
                <a:lnTo>
                  <a:pt x="84" y="12"/>
                </a:lnTo>
                <a:lnTo>
                  <a:pt x="92" y="12"/>
                </a:lnTo>
                <a:lnTo>
                  <a:pt x="99" y="8"/>
                </a:lnTo>
                <a:lnTo>
                  <a:pt x="107" y="8"/>
                </a:lnTo>
                <a:lnTo>
                  <a:pt x="115" y="8"/>
                </a:lnTo>
                <a:lnTo>
                  <a:pt x="119" y="4"/>
                </a:lnTo>
                <a:lnTo>
                  <a:pt x="123" y="4"/>
                </a:lnTo>
                <a:lnTo>
                  <a:pt x="123" y="4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3" name="Freeform 21">
            <a:extLst>
              <a:ext uri="{FF2B5EF4-FFF2-40B4-BE49-F238E27FC236}">
                <a16:creationId xmlns:a16="http://schemas.microsoft.com/office/drawing/2014/main" id="{26B953CF-07F6-4650-AE1E-1DE071B7F25B}"/>
              </a:ext>
            </a:extLst>
          </p:cNvPr>
          <p:cNvSpPr>
            <a:spLocks/>
          </p:cNvSpPr>
          <p:nvPr/>
        </p:nvSpPr>
        <p:spPr bwMode="auto">
          <a:xfrm>
            <a:off x="5412500" y="2586052"/>
            <a:ext cx="1129303" cy="153560"/>
          </a:xfrm>
          <a:custGeom>
            <a:avLst/>
            <a:gdLst>
              <a:gd name="T0" fmla="*/ 155 w 155"/>
              <a:gd name="T1" fmla="*/ 12 h 20"/>
              <a:gd name="T2" fmla="*/ 147 w 155"/>
              <a:gd name="T3" fmla="*/ 12 h 20"/>
              <a:gd name="T4" fmla="*/ 143 w 155"/>
              <a:gd name="T5" fmla="*/ 12 h 20"/>
              <a:gd name="T6" fmla="*/ 135 w 155"/>
              <a:gd name="T7" fmla="*/ 12 h 20"/>
              <a:gd name="T8" fmla="*/ 127 w 155"/>
              <a:gd name="T9" fmla="*/ 12 h 20"/>
              <a:gd name="T10" fmla="*/ 115 w 155"/>
              <a:gd name="T11" fmla="*/ 12 h 20"/>
              <a:gd name="T12" fmla="*/ 103 w 155"/>
              <a:gd name="T13" fmla="*/ 12 h 20"/>
              <a:gd name="T14" fmla="*/ 79 w 155"/>
              <a:gd name="T15" fmla="*/ 16 h 20"/>
              <a:gd name="T16" fmla="*/ 56 w 155"/>
              <a:gd name="T17" fmla="*/ 20 h 20"/>
              <a:gd name="T18" fmla="*/ 32 w 155"/>
              <a:gd name="T19" fmla="*/ 20 h 20"/>
              <a:gd name="T20" fmla="*/ 16 w 155"/>
              <a:gd name="T21" fmla="*/ 20 h 20"/>
              <a:gd name="T22" fmla="*/ 0 w 155"/>
              <a:gd name="T23" fmla="*/ 20 h 20"/>
              <a:gd name="T24" fmla="*/ 0 w 155"/>
              <a:gd name="T25" fmla="*/ 16 h 20"/>
              <a:gd name="T26" fmla="*/ 4 w 155"/>
              <a:gd name="T27" fmla="*/ 16 h 20"/>
              <a:gd name="T28" fmla="*/ 8 w 155"/>
              <a:gd name="T29" fmla="*/ 16 h 20"/>
              <a:gd name="T30" fmla="*/ 16 w 155"/>
              <a:gd name="T31" fmla="*/ 12 h 20"/>
              <a:gd name="T32" fmla="*/ 24 w 155"/>
              <a:gd name="T33" fmla="*/ 12 h 20"/>
              <a:gd name="T34" fmla="*/ 36 w 155"/>
              <a:gd name="T35" fmla="*/ 12 h 20"/>
              <a:gd name="T36" fmla="*/ 48 w 155"/>
              <a:gd name="T37" fmla="*/ 8 h 20"/>
              <a:gd name="T38" fmla="*/ 60 w 155"/>
              <a:gd name="T39" fmla="*/ 8 h 20"/>
              <a:gd name="T40" fmla="*/ 76 w 155"/>
              <a:gd name="T41" fmla="*/ 4 h 20"/>
              <a:gd name="T42" fmla="*/ 87 w 155"/>
              <a:gd name="T43" fmla="*/ 4 h 20"/>
              <a:gd name="T44" fmla="*/ 99 w 155"/>
              <a:gd name="T45" fmla="*/ 4 h 20"/>
              <a:gd name="T46" fmla="*/ 111 w 155"/>
              <a:gd name="T47" fmla="*/ 0 h 20"/>
              <a:gd name="T48" fmla="*/ 119 w 155"/>
              <a:gd name="T49" fmla="*/ 0 h 20"/>
              <a:gd name="T50" fmla="*/ 127 w 155"/>
              <a:gd name="T51" fmla="*/ 0 h 20"/>
              <a:gd name="T52" fmla="*/ 131 w 155"/>
              <a:gd name="T53" fmla="*/ 0 h 20"/>
              <a:gd name="T54" fmla="*/ 135 w 155"/>
              <a:gd name="T55" fmla="*/ 0 h 20"/>
              <a:gd name="T56" fmla="*/ 139 w 155"/>
              <a:gd name="T57" fmla="*/ 0 h 20"/>
              <a:gd name="T58" fmla="*/ 143 w 155"/>
              <a:gd name="T59" fmla="*/ 0 h 20"/>
              <a:gd name="T60" fmla="*/ 143 w 155"/>
              <a:gd name="T61" fmla="*/ 0 h 20"/>
              <a:gd name="T62" fmla="*/ 147 w 155"/>
              <a:gd name="T63" fmla="*/ 4 h 20"/>
              <a:gd name="T64" fmla="*/ 151 w 155"/>
              <a:gd name="T65" fmla="*/ 8 h 20"/>
              <a:gd name="T66" fmla="*/ 151 w 155"/>
              <a:gd name="T67" fmla="*/ 8 h 20"/>
              <a:gd name="T68" fmla="*/ 155 w 155"/>
              <a:gd name="T69" fmla="*/ 12 h 20"/>
              <a:gd name="T70" fmla="*/ 155 w 155"/>
              <a:gd name="T71" fmla="*/ 12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55" h="20">
                <a:moveTo>
                  <a:pt x="155" y="12"/>
                </a:moveTo>
                <a:lnTo>
                  <a:pt x="147" y="12"/>
                </a:lnTo>
                <a:lnTo>
                  <a:pt x="143" y="12"/>
                </a:lnTo>
                <a:lnTo>
                  <a:pt x="135" y="12"/>
                </a:lnTo>
                <a:lnTo>
                  <a:pt x="127" y="12"/>
                </a:lnTo>
                <a:lnTo>
                  <a:pt x="115" y="12"/>
                </a:lnTo>
                <a:lnTo>
                  <a:pt x="103" y="12"/>
                </a:lnTo>
                <a:lnTo>
                  <a:pt x="79" y="16"/>
                </a:lnTo>
                <a:lnTo>
                  <a:pt x="56" y="20"/>
                </a:lnTo>
                <a:lnTo>
                  <a:pt x="32" y="20"/>
                </a:lnTo>
                <a:lnTo>
                  <a:pt x="16" y="20"/>
                </a:lnTo>
                <a:lnTo>
                  <a:pt x="0" y="20"/>
                </a:lnTo>
                <a:lnTo>
                  <a:pt x="0" y="16"/>
                </a:lnTo>
                <a:lnTo>
                  <a:pt x="4" y="16"/>
                </a:lnTo>
                <a:lnTo>
                  <a:pt x="8" y="16"/>
                </a:lnTo>
                <a:lnTo>
                  <a:pt x="16" y="12"/>
                </a:lnTo>
                <a:lnTo>
                  <a:pt x="24" y="12"/>
                </a:lnTo>
                <a:lnTo>
                  <a:pt x="36" y="12"/>
                </a:lnTo>
                <a:lnTo>
                  <a:pt x="48" y="8"/>
                </a:lnTo>
                <a:lnTo>
                  <a:pt x="60" y="8"/>
                </a:lnTo>
                <a:lnTo>
                  <a:pt x="76" y="4"/>
                </a:lnTo>
                <a:lnTo>
                  <a:pt x="87" y="4"/>
                </a:lnTo>
                <a:lnTo>
                  <a:pt x="99" y="4"/>
                </a:lnTo>
                <a:lnTo>
                  <a:pt x="111" y="0"/>
                </a:lnTo>
                <a:lnTo>
                  <a:pt x="119" y="0"/>
                </a:lnTo>
                <a:lnTo>
                  <a:pt x="127" y="0"/>
                </a:lnTo>
                <a:lnTo>
                  <a:pt x="131" y="0"/>
                </a:lnTo>
                <a:lnTo>
                  <a:pt x="135" y="0"/>
                </a:lnTo>
                <a:lnTo>
                  <a:pt x="139" y="0"/>
                </a:lnTo>
                <a:lnTo>
                  <a:pt x="143" y="0"/>
                </a:lnTo>
                <a:lnTo>
                  <a:pt x="143" y="0"/>
                </a:lnTo>
                <a:lnTo>
                  <a:pt x="147" y="4"/>
                </a:lnTo>
                <a:lnTo>
                  <a:pt x="151" y="8"/>
                </a:lnTo>
                <a:lnTo>
                  <a:pt x="151" y="8"/>
                </a:lnTo>
                <a:lnTo>
                  <a:pt x="155" y="12"/>
                </a:lnTo>
                <a:lnTo>
                  <a:pt x="155" y="12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4" name="Freeform 23">
            <a:extLst>
              <a:ext uri="{FF2B5EF4-FFF2-40B4-BE49-F238E27FC236}">
                <a16:creationId xmlns:a16="http://schemas.microsoft.com/office/drawing/2014/main" id="{BCD26857-43A7-499D-8320-95AADE5E4143}"/>
              </a:ext>
            </a:extLst>
          </p:cNvPr>
          <p:cNvSpPr>
            <a:spLocks/>
          </p:cNvSpPr>
          <p:nvPr/>
        </p:nvSpPr>
        <p:spPr bwMode="auto">
          <a:xfrm>
            <a:off x="8487653" y="871400"/>
            <a:ext cx="2386989" cy="428086"/>
          </a:xfrm>
          <a:custGeom>
            <a:avLst/>
            <a:gdLst>
              <a:gd name="T0" fmla="*/ 4 w 361"/>
              <a:gd name="T1" fmla="*/ 31 h 55"/>
              <a:gd name="T2" fmla="*/ 12 w 361"/>
              <a:gd name="T3" fmla="*/ 31 h 55"/>
              <a:gd name="T4" fmla="*/ 24 w 361"/>
              <a:gd name="T5" fmla="*/ 31 h 55"/>
              <a:gd name="T6" fmla="*/ 39 w 361"/>
              <a:gd name="T7" fmla="*/ 31 h 55"/>
              <a:gd name="T8" fmla="*/ 55 w 361"/>
              <a:gd name="T9" fmla="*/ 27 h 55"/>
              <a:gd name="T10" fmla="*/ 79 w 361"/>
              <a:gd name="T11" fmla="*/ 27 h 55"/>
              <a:gd name="T12" fmla="*/ 143 w 361"/>
              <a:gd name="T13" fmla="*/ 19 h 55"/>
              <a:gd name="T14" fmla="*/ 222 w 361"/>
              <a:gd name="T15" fmla="*/ 11 h 55"/>
              <a:gd name="T16" fmla="*/ 262 w 361"/>
              <a:gd name="T17" fmla="*/ 7 h 55"/>
              <a:gd name="T18" fmla="*/ 286 w 361"/>
              <a:gd name="T19" fmla="*/ 0 h 55"/>
              <a:gd name="T20" fmla="*/ 306 w 361"/>
              <a:gd name="T21" fmla="*/ 0 h 55"/>
              <a:gd name="T22" fmla="*/ 321 w 361"/>
              <a:gd name="T23" fmla="*/ 0 h 55"/>
              <a:gd name="T24" fmla="*/ 333 w 361"/>
              <a:gd name="T25" fmla="*/ 4 h 55"/>
              <a:gd name="T26" fmla="*/ 349 w 361"/>
              <a:gd name="T27" fmla="*/ 11 h 55"/>
              <a:gd name="T28" fmla="*/ 361 w 361"/>
              <a:gd name="T29" fmla="*/ 15 h 55"/>
              <a:gd name="T30" fmla="*/ 361 w 361"/>
              <a:gd name="T31" fmla="*/ 23 h 55"/>
              <a:gd name="T32" fmla="*/ 357 w 361"/>
              <a:gd name="T33" fmla="*/ 31 h 55"/>
              <a:gd name="T34" fmla="*/ 353 w 361"/>
              <a:gd name="T35" fmla="*/ 31 h 55"/>
              <a:gd name="T36" fmla="*/ 341 w 361"/>
              <a:gd name="T37" fmla="*/ 31 h 55"/>
              <a:gd name="T38" fmla="*/ 325 w 361"/>
              <a:gd name="T39" fmla="*/ 31 h 55"/>
              <a:gd name="T40" fmla="*/ 298 w 361"/>
              <a:gd name="T41" fmla="*/ 31 h 55"/>
              <a:gd name="T42" fmla="*/ 262 w 361"/>
              <a:gd name="T43" fmla="*/ 35 h 55"/>
              <a:gd name="T44" fmla="*/ 238 w 361"/>
              <a:gd name="T45" fmla="*/ 35 h 55"/>
              <a:gd name="T46" fmla="*/ 218 w 361"/>
              <a:gd name="T47" fmla="*/ 35 h 55"/>
              <a:gd name="T48" fmla="*/ 190 w 361"/>
              <a:gd name="T49" fmla="*/ 39 h 55"/>
              <a:gd name="T50" fmla="*/ 155 w 361"/>
              <a:gd name="T51" fmla="*/ 43 h 55"/>
              <a:gd name="T52" fmla="*/ 115 w 361"/>
              <a:gd name="T53" fmla="*/ 47 h 55"/>
              <a:gd name="T54" fmla="*/ 83 w 361"/>
              <a:gd name="T55" fmla="*/ 51 h 55"/>
              <a:gd name="T56" fmla="*/ 59 w 361"/>
              <a:gd name="T57" fmla="*/ 55 h 55"/>
              <a:gd name="T58" fmla="*/ 47 w 361"/>
              <a:gd name="T59" fmla="*/ 55 h 55"/>
              <a:gd name="T60" fmla="*/ 39 w 361"/>
              <a:gd name="T61" fmla="*/ 55 h 55"/>
              <a:gd name="T62" fmla="*/ 27 w 361"/>
              <a:gd name="T63" fmla="*/ 51 h 55"/>
              <a:gd name="T64" fmla="*/ 12 w 361"/>
              <a:gd name="T65" fmla="*/ 47 h 55"/>
              <a:gd name="T66" fmla="*/ 4 w 361"/>
              <a:gd name="T67" fmla="*/ 39 h 55"/>
              <a:gd name="T68" fmla="*/ 0 w 361"/>
              <a:gd name="T69" fmla="*/ 35 h 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361" h="55">
                <a:moveTo>
                  <a:pt x="0" y="35"/>
                </a:moveTo>
                <a:lnTo>
                  <a:pt x="4" y="31"/>
                </a:lnTo>
                <a:lnTo>
                  <a:pt x="8" y="31"/>
                </a:lnTo>
                <a:lnTo>
                  <a:pt x="12" y="31"/>
                </a:lnTo>
                <a:lnTo>
                  <a:pt x="20" y="31"/>
                </a:lnTo>
                <a:lnTo>
                  <a:pt x="24" y="31"/>
                </a:lnTo>
                <a:lnTo>
                  <a:pt x="31" y="31"/>
                </a:lnTo>
                <a:lnTo>
                  <a:pt x="39" y="31"/>
                </a:lnTo>
                <a:lnTo>
                  <a:pt x="47" y="31"/>
                </a:lnTo>
                <a:lnTo>
                  <a:pt x="55" y="27"/>
                </a:lnTo>
                <a:lnTo>
                  <a:pt x="67" y="27"/>
                </a:lnTo>
                <a:lnTo>
                  <a:pt x="79" y="27"/>
                </a:lnTo>
                <a:lnTo>
                  <a:pt x="91" y="27"/>
                </a:lnTo>
                <a:lnTo>
                  <a:pt x="143" y="19"/>
                </a:lnTo>
                <a:lnTo>
                  <a:pt x="198" y="15"/>
                </a:lnTo>
                <a:lnTo>
                  <a:pt x="222" y="11"/>
                </a:lnTo>
                <a:lnTo>
                  <a:pt x="242" y="7"/>
                </a:lnTo>
                <a:lnTo>
                  <a:pt x="262" y="7"/>
                </a:lnTo>
                <a:lnTo>
                  <a:pt x="274" y="4"/>
                </a:lnTo>
                <a:lnTo>
                  <a:pt x="286" y="0"/>
                </a:lnTo>
                <a:lnTo>
                  <a:pt x="298" y="0"/>
                </a:lnTo>
                <a:lnTo>
                  <a:pt x="306" y="0"/>
                </a:lnTo>
                <a:lnTo>
                  <a:pt x="314" y="0"/>
                </a:lnTo>
                <a:lnTo>
                  <a:pt x="321" y="0"/>
                </a:lnTo>
                <a:lnTo>
                  <a:pt x="325" y="0"/>
                </a:lnTo>
                <a:lnTo>
                  <a:pt x="333" y="4"/>
                </a:lnTo>
                <a:lnTo>
                  <a:pt x="345" y="7"/>
                </a:lnTo>
                <a:lnTo>
                  <a:pt x="349" y="11"/>
                </a:lnTo>
                <a:lnTo>
                  <a:pt x="357" y="15"/>
                </a:lnTo>
                <a:lnTo>
                  <a:pt x="361" y="15"/>
                </a:lnTo>
                <a:lnTo>
                  <a:pt x="361" y="19"/>
                </a:lnTo>
                <a:lnTo>
                  <a:pt x="361" y="23"/>
                </a:lnTo>
                <a:lnTo>
                  <a:pt x="357" y="27"/>
                </a:lnTo>
                <a:lnTo>
                  <a:pt x="357" y="31"/>
                </a:lnTo>
                <a:lnTo>
                  <a:pt x="353" y="31"/>
                </a:lnTo>
                <a:lnTo>
                  <a:pt x="353" y="31"/>
                </a:lnTo>
                <a:lnTo>
                  <a:pt x="345" y="31"/>
                </a:lnTo>
                <a:lnTo>
                  <a:pt x="341" y="31"/>
                </a:lnTo>
                <a:lnTo>
                  <a:pt x="333" y="31"/>
                </a:lnTo>
                <a:lnTo>
                  <a:pt x="325" y="31"/>
                </a:lnTo>
                <a:lnTo>
                  <a:pt x="317" y="31"/>
                </a:lnTo>
                <a:lnTo>
                  <a:pt x="298" y="31"/>
                </a:lnTo>
                <a:lnTo>
                  <a:pt x="278" y="31"/>
                </a:lnTo>
                <a:lnTo>
                  <a:pt x="262" y="35"/>
                </a:lnTo>
                <a:lnTo>
                  <a:pt x="246" y="35"/>
                </a:lnTo>
                <a:lnTo>
                  <a:pt x="238" y="35"/>
                </a:lnTo>
                <a:lnTo>
                  <a:pt x="230" y="35"/>
                </a:lnTo>
                <a:lnTo>
                  <a:pt x="218" y="35"/>
                </a:lnTo>
                <a:lnTo>
                  <a:pt x="202" y="39"/>
                </a:lnTo>
                <a:lnTo>
                  <a:pt x="190" y="39"/>
                </a:lnTo>
                <a:lnTo>
                  <a:pt x="174" y="39"/>
                </a:lnTo>
                <a:lnTo>
                  <a:pt x="155" y="43"/>
                </a:lnTo>
                <a:lnTo>
                  <a:pt x="135" y="43"/>
                </a:lnTo>
                <a:lnTo>
                  <a:pt x="115" y="47"/>
                </a:lnTo>
                <a:lnTo>
                  <a:pt x="99" y="47"/>
                </a:lnTo>
                <a:lnTo>
                  <a:pt x="83" y="51"/>
                </a:lnTo>
                <a:lnTo>
                  <a:pt x="71" y="51"/>
                </a:lnTo>
                <a:lnTo>
                  <a:pt x="59" y="55"/>
                </a:lnTo>
                <a:lnTo>
                  <a:pt x="51" y="55"/>
                </a:lnTo>
                <a:lnTo>
                  <a:pt x="47" y="55"/>
                </a:lnTo>
                <a:lnTo>
                  <a:pt x="43" y="55"/>
                </a:lnTo>
                <a:lnTo>
                  <a:pt x="39" y="55"/>
                </a:lnTo>
                <a:lnTo>
                  <a:pt x="35" y="55"/>
                </a:lnTo>
                <a:lnTo>
                  <a:pt x="27" y="51"/>
                </a:lnTo>
                <a:lnTo>
                  <a:pt x="20" y="47"/>
                </a:lnTo>
                <a:lnTo>
                  <a:pt x="12" y="47"/>
                </a:lnTo>
                <a:lnTo>
                  <a:pt x="8" y="43"/>
                </a:lnTo>
                <a:lnTo>
                  <a:pt x="4" y="39"/>
                </a:lnTo>
                <a:lnTo>
                  <a:pt x="0" y="35"/>
                </a:lnTo>
                <a:lnTo>
                  <a:pt x="0" y="35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5" name="Freeform 24">
            <a:extLst>
              <a:ext uri="{FF2B5EF4-FFF2-40B4-BE49-F238E27FC236}">
                <a16:creationId xmlns:a16="http://schemas.microsoft.com/office/drawing/2014/main" id="{5C29DDCB-7605-4969-9F45-029871BD0CBE}"/>
              </a:ext>
            </a:extLst>
          </p:cNvPr>
          <p:cNvSpPr>
            <a:spLocks/>
          </p:cNvSpPr>
          <p:nvPr/>
        </p:nvSpPr>
        <p:spPr bwMode="auto">
          <a:xfrm>
            <a:off x="9406744" y="1143820"/>
            <a:ext cx="310773" cy="622667"/>
          </a:xfrm>
          <a:custGeom>
            <a:avLst/>
            <a:gdLst>
              <a:gd name="T0" fmla="*/ 20 w 47"/>
              <a:gd name="T1" fmla="*/ 0 h 80"/>
              <a:gd name="T2" fmla="*/ 24 w 47"/>
              <a:gd name="T3" fmla="*/ 0 h 80"/>
              <a:gd name="T4" fmla="*/ 28 w 47"/>
              <a:gd name="T5" fmla="*/ 0 h 80"/>
              <a:gd name="T6" fmla="*/ 32 w 47"/>
              <a:gd name="T7" fmla="*/ 0 h 80"/>
              <a:gd name="T8" fmla="*/ 39 w 47"/>
              <a:gd name="T9" fmla="*/ 4 h 80"/>
              <a:gd name="T10" fmla="*/ 43 w 47"/>
              <a:gd name="T11" fmla="*/ 8 h 80"/>
              <a:gd name="T12" fmla="*/ 47 w 47"/>
              <a:gd name="T13" fmla="*/ 12 h 80"/>
              <a:gd name="T14" fmla="*/ 47 w 47"/>
              <a:gd name="T15" fmla="*/ 12 h 80"/>
              <a:gd name="T16" fmla="*/ 47 w 47"/>
              <a:gd name="T17" fmla="*/ 16 h 80"/>
              <a:gd name="T18" fmla="*/ 47 w 47"/>
              <a:gd name="T19" fmla="*/ 24 h 80"/>
              <a:gd name="T20" fmla="*/ 47 w 47"/>
              <a:gd name="T21" fmla="*/ 24 h 80"/>
              <a:gd name="T22" fmla="*/ 43 w 47"/>
              <a:gd name="T23" fmla="*/ 28 h 80"/>
              <a:gd name="T24" fmla="*/ 39 w 47"/>
              <a:gd name="T25" fmla="*/ 36 h 80"/>
              <a:gd name="T26" fmla="*/ 32 w 47"/>
              <a:gd name="T27" fmla="*/ 44 h 80"/>
              <a:gd name="T28" fmla="*/ 28 w 47"/>
              <a:gd name="T29" fmla="*/ 52 h 80"/>
              <a:gd name="T30" fmla="*/ 20 w 47"/>
              <a:gd name="T31" fmla="*/ 60 h 80"/>
              <a:gd name="T32" fmla="*/ 12 w 47"/>
              <a:gd name="T33" fmla="*/ 68 h 80"/>
              <a:gd name="T34" fmla="*/ 8 w 47"/>
              <a:gd name="T35" fmla="*/ 76 h 80"/>
              <a:gd name="T36" fmla="*/ 4 w 47"/>
              <a:gd name="T37" fmla="*/ 80 h 80"/>
              <a:gd name="T38" fmla="*/ 0 w 47"/>
              <a:gd name="T39" fmla="*/ 80 h 80"/>
              <a:gd name="T40" fmla="*/ 4 w 47"/>
              <a:gd name="T41" fmla="*/ 68 h 80"/>
              <a:gd name="T42" fmla="*/ 12 w 47"/>
              <a:gd name="T43" fmla="*/ 56 h 80"/>
              <a:gd name="T44" fmla="*/ 16 w 47"/>
              <a:gd name="T45" fmla="*/ 44 h 80"/>
              <a:gd name="T46" fmla="*/ 20 w 47"/>
              <a:gd name="T47" fmla="*/ 36 h 80"/>
              <a:gd name="T48" fmla="*/ 20 w 47"/>
              <a:gd name="T49" fmla="*/ 28 h 80"/>
              <a:gd name="T50" fmla="*/ 24 w 47"/>
              <a:gd name="T51" fmla="*/ 20 h 80"/>
              <a:gd name="T52" fmla="*/ 24 w 47"/>
              <a:gd name="T53" fmla="*/ 16 h 80"/>
              <a:gd name="T54" fmla="*/ 24 w 47"/>
              <a:gd name="T55" fmla="*/ 12 h 80"/>
              <a:gd name="T56" fmla="*/ 24 w 47"/>
              <a:gd name="T57" fmla="*/ 8 h 80"/>
              <a:gd name="T58" fmla="*/ 20 w 47"/>
              <a:gd name="T59" fmla="*/ 0 h 80"/>
              <a:gd name="T60" fmla="*/ 20 w 47"/>
              <a:gd name="T61" fmla="*/ 0 h 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47" h="80">
                <a:moveTo>
                  <a:pt x="20" y="0"/>
                </a:moveTo>
                <a:lnTo>
                  <a:pt x="24" y="0"/>
                </a:lnTo>
                <a:lnTo>
                  <a:pt x="28" y="0"/>
                </a:lnTo>
                <a:lnTo>
                  <a:pt x="32" y="0"/>
                </a:lnTo>
                <a:lnTo>
                  <a:pt x="39" y="4"/>
                </a:lnTo>
                <a:lnTo>
                  <a:pt x="43" y="8"/>
                </a:lnTo>
                <a:lnTo>
                  <a:pt x="47" y="12"/>
                </a:lnTo>
                <a:lnTo>
                  <a:pt x="47" y="12"/>
                </a:lnTo>
                <a:lnTo>
                  <a:pt x="47" y="16"/>
                </a:lnTo>
                <a:lnTo>
                  <a:pt x="47" y="24"/>
                </a:lnTo>
                <a:lnTo>
                  <a:pt x="47" y="24"/>
                </a:lnTo>
                <a:lnTo>
                  <a:pt x="43" y="28"/>
                </a:lnTo>
                <a:lnTo>
                  <a:pt x="39" y="36"/>
                </a:lnTo>
                <a:lnTo>
                  <a:pt x="32" y="44"/>
                </a:lnTo>
                <a:lnTo>
                  <a:pt x="28" y="52"/>
                </a:lnTo>
                <a:lnTo>
                  <a:pt x="20" y="60"/>
                </a:lnTo>
                <a:lnTo>
                  <a:pt x="12" y="68"/>
                </a:lnTo>
                <a:lnTo>
                  <a:pt x="8" y="76"/>
                </a:lnTo>
                <a:lnTo>
                  <a:pt x="4" y="80"/>
                </a:lnTo>
                <a:lnTo>
                  <a:pt x="0" y="80"/>
                </a:lnTo>
                <a:lnTo>
                  <a:pt x="4" y="68"/>
                </a:lnTo>
                <a:lnTo>
                  <a:pt x="12" y="56"/>
                </a:lnTo>
                <a:lnTo>
                  <a:pt x="16" y="44"/>
                </a:lnTo>
                <a:lnTo>
                  <a:pt x="20" y="36"/>
                </a:lnTo>
                <a:lnTo>
                  <a:pt x="20" y="28"/>
                </a:lnTo>
                <a:lnTo>
                  <a:pt x="24" y="20"/>
                </a:lnTo>
                <a:lnTo>
                  <a:pt x="24" y="16"/>
                </a:lnTo>
                <a:lnTo>
                  <a:pt x="24" y="12"/>
                </a:lnTo>
                <a:lnTo>
                  <a:pt x="24" y="8"/>
                </a:lnTo>
                <a:lnTo>
                  <a:pt x="20" y="0"/>
                </a:lnTo>
                <a:lnTo>
                  <a:pt x="20" y="0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6" name="Freeform 25">
            <a:extLst>
              <a:ext uri="{FF2B5EF4-FFF2-40B4-BE49-F238E27FC236}">
                <a16:creationId xmlns:a16="http://schemas.microsoft.com/office/drawing/2014/main" id="{51EF790B-7BB4-4EA4-95DA-1C8F41404707}"/>
              </a:ext>
            </a:extLst>
          </p:cNvPr>
          <p:cNvSpPr>
            <a:spLocks/>
          </p:cNvSpPr>
          <p:nvPr/>
        </p:nvSpPr>
        <p:spPr bwMode="auto">
          <a:xfrm>
            <a:off x="9010015" y="1704220"/>
            <a:ext cx="343832" cy="1268686"/>
          </a:xfrm>
          <a:custGeom>
            <a:avLst/>
            <a:gdLst>
              <a:gd name="T0" fmla="*/ 4 w 52"/>
              <a:gd name="T1" fmla="*/ 16 h 163"/>
              <a:gd name="T2" fmla="*/ 4 w 52"/>
              <a:gd name="T3" fmla="*/ 12 h 163"/>
              <a:gd name="T4" fmla="*/ 0 w 52"/>
              <a:gd name="T5" fmla="*/ 8 h 163"/>
              <a:gd name="T6" fmla="*/ 4 w 52"/>
              <a:gd name="T7" fmla="*/ 4 h 163"/>
              <a:gd name="T8" fmla="*/ 4 w 52"/>
              <a:gd name="T9" fmla="*/ 0 h 163"/>
              <a:gd name="T10" fmla="*/ 8 w 52"/>
              <a:gd name="T11" fmla="*/ 0 h 163"/>
              <a:gd name="T12" fmla="*/ 12 w 52"/>
              <a:gd name="T13" fmla="*/ 0 h 163"/>
              <a:gd name="T14" fmla="*/ 20 w 52"/>
              <a:gd name="T15" fmla="*/ 0 h 163"/>
              <a:gd name="T16" fmla="*/ 32 w 52"/>
              <a:gd name="T17" fmla="*/ 4 h 163"/>
              <a:gd name="T18" fmla="*/ 36 w 52"/>
              <a:gd name="T19" fmla="*/ 4 h 163"/>
              <a:gd name="T20" fmla="*/ 44 w 52"/>
              <a:gd name="T21" fmla="*/ 4 h 163"/>
              <a:gd name="T22" fmla="*/ 48 w 52"/>
              <a:gd name="T23" fmla="*/ 12 h 163"/>
              <a:gd name="T24" fmla="*/ 48 w 52"/>
              <a:gd name="T25" fmla="*/ 16 h 163"/>
              <a:gd name="T26" fmla="*/ 48 w 52"/>
              <a:gd name="T27" fmla="*/ 28 h 163"/>
              <a:gd name="T28" fmla="*/ 48 w 52"/>
              <a:gd name="T29" fmla="*/ 36 h 163"/>
              <a:gd name="T30" fmla="*/ 52 w 52"/>
              <a:gd name="T31" fmla="*/ 67 h 163"/>
              <a:gd name="T32" fmla="*/ 52 w 52"/>
              <a:gd name="T33" fmla="*/ 83 h 163"/>
              <a:gd name="T34" fmla="*/ 52 w 52"/>
              <a:gd name="T35" fmla="*/ 99 h 163"/>
              <a:gd name="T36" fmla="*/ 52 w 52"/>
              <a:gd name="T37" fmla="*/ 115 h 163"/>
              <a:gd name="T38" fmla="*/ 52 w 52"/>
              <a:gd name="T39" fmla="*/ 131 h 163"/>
              <a:gd name="T40" fmla="*/ 52 w 52"/>
              <a:gd name="T41" fmla="*/ 139 h 163"/>
              <a:gd name="T42" fmla="*/ 48 w 52"/>
              <a:gd name="T43" fmla="*/ 147 h 163"/>
              <a:gd name="T44" fmla="*/ 48 w 52"/>
              <a:gd name="T45" fmla="*/ 155 h 163"/>
              <a:gd name="T46" fmla="*/ 48 w 52"/>
              <a:gd name="T47" fmla="*/ 159 h 163"/>
              <a:gd name="T48" fmla="*/ 44 w 52"/>
              <a:gd name="T49" fmla="*/ 159 h 163"/>
              <a:gd name="T50" fmla="*/ 44 w 52"/>
              <a:gd name="T51" fmla="*/ 163 h 163"/>
              <a:gd name="T52" fmla="*/ 40 w 52"/>
              <a:gd name="T53" fmla="*/ 163 h 163"/>
              <a:gd name="T54" fmla="*/ 36 w 52"/>
              <a:gd name="T55" fmla="*/ 159 h 163"/>
              <a:gd name="T56" fmla="*/ 32 w 52"/>
              <a:gd name="T57" fmla="*/ 159 h 163"/>
              <a:gd name="T58" fmla="*/ 24 w 52"/>
              <a:gd name="T59" fmla="*/ 151 h 163"/>
              <a:gd name="T60" fmla="*/ 20 w 52"/>
              <a:gd name="T61" fmla="*/ 147 h 163"/>
              <a:gd name="T62" fmla="*/ 16 w 52"/>
              <a:gd name="T63" fmla="*/ 139 h 163"/>
              <a:gd name="T64" fmla="*/ 16 w 52"/>
              <a:gd name="T65" fmla="*/ 127 h 163"/>
              <a:gd name="T66" fmla="*/ 16 w 52"/>
              <a:gd name="T67" fmla="*/ 115 h 163"/>
              <a:gd name="T68" fmla="*/ 16 w 52"/>
              <a:gd name="T69" fmla="*/ 103 h 163"/>
              <a:gd name="T70" fmla="*/ 16 w 52"/>
              <a:gd name="T71" fmla="*/ 91 h 163"/>
              <a:gd name="T72" fmla="*/ 16 w 52"/>
              <a:gd name="T73" fmla="*/ 87 h 163"/>
              <a:gd name="T74" fmla="*/ 16 w 52"/>
              <a:gd name="T75" fmla="*/ 83 h 163"/>
              <a:gd name="T76" fmla="*/ 16 w 52"/>
              <a:gd name="T77" fmla="*/ 79 h 163"/>
              <a:gd name="T78" fmla="*/ 16 w 52"/>
              <a:gd name="T79" fmla="*/ 71 h 163"/>
              <a:gd name="T80" fmla="*/ 16 w 52"/>
              <a:gd name="T81" fmla="*/ 63 h 163"/>
              <a:gd name="T82" fmla="*/ 16 w 52"/>
              <a:gd name="T83" fmla="*/ 51 h 163"/>
              <a:gd name="T84" fmla="*/ 16 w 52"/>
              <a:gd name="T85" fmla="*/ 36 h 163"/>
              <a:gd name="T86" fmla="*/ 12 w 52"/>
              <a:gd name="T87" fmla="*/ 28 h 163"/>
              <a:gd name="T88" fmla="*/ 8 w 52"/>
              <a:gd name="T89" fmla="*/ 20 h 163"/>
              <a:gd name="T90" fmla="*/ 4 w 52"/>
              <a:gd name="T91" fmla="*/ 16 h 163"/>
              <a:gd name="T92" fmla="*/ 4 w 52"/>
              <a:gd name="T93" fmla="*/ 16 h 1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52" h="163">
                <a:moveTo>
                  <a:pt x="4" y="16"/>
                </a:moveTo>
                <a:lnTo>
                  <a:pt x="4" y="12"/>
                </a:lnTo>
                <a:lnTo>
                  <a:pt x="0" y="8"/>
                </a:lnTo>
                <a:lnTo>
                  <a:pt x="4" y="4"/>
                </a:lnTo>
                <a:lnTo>
                  <a:pt x="4" y="0"/>
                </a:lnTo>
                <a:lnTo>
                  <a:pt x="8" y="0"/>
                </a:lnTo>
                <a:lnTo>
                  <a:pt x="12" y="0"/>
                </a:lnTo>
                <a:lnTo>
                  <a:pt x="20" y="0"/>
                </a:lnTo>
                <a:lnTo>
                  <a:pt x="32" y="4"/>
                </a:lnTo>
                <a:lnTo>
                  <a:pt x="36" y="4"/>
                </a:lnTo>
                <a:lnTo>
                  <a:pt x="44" y="4"/>
                </a:lnTo>
                <a:lnTo>
                  <a:pt x="48" y="12"/>
                </a:lnTo>
                <a:lnTo>
                  <a:pt x="48" y="16"/>
                </a:lnTo>
                <a:lnTo>
                  <a:pt x="48" y="28"/>
                </a:lnTo>
                <a:lnTo>
                  <a:pt x="48" y="36"/>
                </a:lnTo>
                <a:lnTo>
                  <a:pt x="52" y="67"/>
                </a:lnTo>
                <a:lnTo>
                  <a:pt x="52" y="83"/>
                </a:lnTo>
                <a:lnTo>
                  <a:pt x="52" y="99"/>
                </a:lnTo>
                <a:lnTo>
                  <a:pt x="52" y="115"/>
                </a:lnTo>
                <a:lnTo>
                  <a:pt x="52" y="131"/>
                </a:lnTo>
                <a:lnTo>
                  <a:pt x="52" y="139"/>
                </a:lnTo>
                <a:lnTo>
                  <a:pt x="48" y="147"/>
                </a:lnTo>
                <a:lnTo>
                  <a:pt x="48" y="155"/>
                </a:lnTo>
                <a:lnTo>
                  <a:pt x="48" y="159"/>
                </a:lnTo>
                <a:lnTo>
                  <a:pt x="44" y="159"/>
                </a:lnTo>
                <a:lnTo>
                  <a:pt x="44" y="163"/>
                </a:lnTo>
                <a:lnTo>
                  <a:pt x="40" y="163"/>
                </a:lnTo>
                <a:lnTo>
                  <a:pt x="36" y="159"/>
                </a:lnTo>
                <a:lnTo>
                  <a:pt x="32" y="159"/>
                </a:lnTo>
                <a:lnTo>
                  <a:pt x="24" y="151"/>
                </a:lnTo>
                <a:lnTo>
                  <a:pt x="20" y="147"/>
                </a:lnTo>
                <a:lnTo>
                  <a:pt x="16" y="139"/>
                </a:lnTo>
                <a:lnTo>
                  <a:pt x="16" y="127"/>
                </a:lnTo>
                <a:lnTo>
                  <a:pt x="16" y="115"/>
                </a:lnTo>
                <a:lnTo>
                  <a:pt x="16" y="103"/>
                </a:lnTo>
                <a:lnTo>
                  <a:pt x="16" y="91"/>
                </a:lnTo>
                <a:lnTo>
                  <a:pt x="16" y="87"/>
                </a:lnTo>
                <a:lnTo>
                  <a:pt x="16" y="83"/>
                </a:lnTo>
                <a:lnTo>
                  <a:pt x="16" y="79"/>
                </a:lnTo>
                <a:lnTo>
                  <a:pt x="16" y="71"/>
                </a:lnTo>
                <a:lnTo>
                  <a:pt x="16" y="63"/>
                </a:lnTo>
                <a:lnTo>
                  <a:pt x="16" y="51"/>
                </a:lnTo>
                <a:lnTo>
                  <a:pt x="16" y="36"/>
                </a:lnTo>
                <a:lnTo>
                  <a:pt x="12" y="28"/>
                </a:lnTo>
                <a:lnTo>
                  <a:pt x="8" y="20"/>
                </a:lnTo>
                <a:lnTo>
                  <a:pt x="4" y="16"/>
                </a:lnTo>
                <a:lnTo>
                  <a:pt x="4" y="16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7" name="Freeform 26">
            <a:extLst>
              <a:ext uri="{FF2B5EF4-FFF2-40B4-BE49-F238E27FC236}">
                <a16:creationId xmlns:a16="http://schemas.microsoft.com/office/drawing/2014/main" id="{97859157-BD4B-4A72-8082-F1232085487C}"/>
              </a:ext>
            </a:extLst>
          </p:cNvPr>
          <p:cNvSpPr>
            <a:spLocks/>
          </p:cNvSpPr>
          <p:nvPr/>
        </p:nvSpPr>
        <p:spPr bwMode="auto">
          <a:xfrm>
            <a:off x="9195155" y="1579686"/>
            <a:ext cx="1236475" cy="1517754"/>
          </a:xfrm>
          <a:custGeom>
            <a:avLst/>
            <a:gdLst>
              <a:gd name="T0" fmla="*/ 119 w 187"/>
              <a:gd name="T1" fmla="*/ 139 h 195"/>
              <a:gd name="T2" fmla="*/ 123 w 187"/>
              <a:gd name="T3" fmla="*/ 135 h 195"/>
              <a:gd name="T4" fmla="*/ 127 w 187"/>
              <a:gd name="T5" fmla="*/ 123 h 195"/>
              <a:gd name="T6" fmla="*/ 131 w 187"/>
              <a:gd name="T7" fmla="*/ 107 h 195"/>
              <a:gd name="T8" fmla="*/ 135 w 187"/>
              <a:gd name="T9" fmla="*/ 59 h 195"/>
              <a:gd name="T10" fmla="*/ 135 w 187"/>
              <a:gd name="T11" fmla="*/ 40 h 195"/>
              <a:gd name="T12" fmla="*/ 131 w 187"/>
              <a:gd name="T13" fmla="*/ 32 h 195"/>
              <a:gd name="T14" fmla="*/ 123 w 187"/>
              <a:gd name="T15" fmla="*/ 28 h 195"/>
              <a:gd name="T16" fmla="*/ 119 w 187"/>
              <a:gd name="T17" fmla="*/ 24 h 195"/>
              <a:gd name="T18" fmla="*/ 103 w 187"/>
              <a:gd name="T19" fmla="*/ 28 h 195"/>
              <a:gd name="T20" fmla="*/ 71 w 187"/>
              <a:gd name="T21" fmla="*/ 32 h 195"/>
              <a:gd name="T22" fmla="*/ 28 w 187"/>
              <a:gd name="T23" fmla="*/ 36 h 195"/>
              <a:gd name="T24" fmla="*/ 0 w 187"/>
              <a:gd name="T25" fmla="*/ 20 h 195"/>
              <a:gd name="T26" fmla="*/ 75 w 187"/>
              <a:gd name="T27" fmla="*/ 12 h 195"/>
              <a:gd name="T28" fmla="*/ 107 w 187"/>
              <a:gd name="T29" fmla="*/ 4 h 195"/>
              <a:gd name="T30" fmla="*/ 123 w 187"/>
              <a:gd name="T31" fmla="*/ 0 h 195"/>
              <a:gd name="T32" fmla="*/ 135 w 187"/>
              <a:gd name="T33" fmla="*/ 0 h 195"/>
              <a:gd name="T34" fmla="*/ 147 w 187"/>
              <a:gd name="T35" fmla="*/ 0 h 195"/>
              <a:gd name="T36" fmla="*/ 163 w 187"/>
              <a:gd name="T37" fmla="*/ 8 h 195"/>
              <a:gd name="T38" fmla="*/ 179 w 187"/>
              <a:gd name="T39" fmla="*/ 16 h 195"/>
              <a:gd name="T40" fmla="*/ 187 w 187"/>
              <a:gd name="T41" fmla="*/ 24 h 195"/>
              <a:gd name="T42" fmla="*/ 179 w 187"/>
              <a:gd name="T43" fmla="*/ 36 h 195"/>
              <a:gd name="T44" fmla="*/ 175 w 187"/>
              <a:gd name="T45" fmla="*/ 48 h 195"/>
              <a:gd name="T46" fmla="*/ 175 w 187"/>
              <a:gd name="T47" fmla="*/ 71 h 195"/>
              <a:gd name="T48" fmla="*/ 171 w 187"/>
              <a:gd name="T49" fmla="*/ 95 h 195"/>
              <a:gd name="T50" fmla="*/ 171 w 187"/>
              <a:gd name="T51" fmla="*/ 119 h 195"/>
              <a:gd name="T52" fmla="*/ 167 w 187"/>
              <a:gd name="T53" fmla="*/ 147 h 195"/>
              <a:gd name="T54" fmla="*/ 159 w 187"/>
              <a:gd name="T55" fmla="*/ 171 h 195"/>
              <a:gd name="T56" fmla="*/ 151 w 187"/>
              <a:gd name="T57" fmla="*/ 183 h 195"/>
              <a:gd name="T58" fmla="*/ 143 w 187"/>
              <a:gd name="T59" fmla="*/ 195 h 195"/>
              <a:gd name="T60" fmla="*/ 135 w 187"/>
              <a:gd name="T61" fmla="*/ 195 h 195"/>
              <a:gd name="T62" fmla="*/ 127 w 187"/>
              <a:gd name="T63" fmla="*/ 191 h 195"/>
              <a:gd name="T64" fmla="*/ 127 w 187"/>
              <a:gd name="T65" fmla="*/ 175 h 195"/>
              <a:gd name="T66" fmla="*/ 127 w 187"/>
              <a:gd name="T67" fmla="*/ 159 h 195"/>
              <a:gd name="T68" fmla="*/ 123 w 187"/>
              <a:gd name="T69" fmla="*/ 147 h 1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87" h="195">
                <a:moveTo>
                  <a:pt x="123" y="147"/>
                </a:moveTo>
                <a:lnTo>
                  <a:pt x="119" y="139"/>
                </a:lnTo>
                <a:lnTo>
                  <a:pt x="123" y="135"/>
                </a:lnTo>
                <a:lnTo>
                  <a:pt x="123" y="135"/>
                </a:lnTo>
                <a:lnTo>
                  <a:pt x="127" y="131"/>
                </a:lnTo>
                <a:lnTo>
                  <a:pt x="127" y="123"/>
                </a:lnTo>
                <a:lnTo>
                  <a:pt x="131" y="115"/>
                </a:lnTo>
                <a:lnTo>
                  <a:pt x="131" y="107"/>
                </a:lnTo>
                <a:lnTo>
                  <a:pt x="135" y="83"/>
                </a:lnTo>
                <a:lnTo>
                  <a:pt x="135" y="59"/>
                </a:lnTo>
                <a:lnTo>
                  <a:pt x="135" y="48"/>
                </a:lnTo>
                <a:lnTo>
                  <a:pt x="135" y="40"/>
                </a:lnTo>
                <a:lnTo>
                  <a:pt x="131" y="36"/>
                </a:lnTo>
                <a:lnTo>
                  <a:pt x="131" y="32"/>
                </a:lnTo>
                <a:lnTo>
                  <a:pt x="127" y="28"/>
                </a:lnTo>
                <a:lnTo>
                  <a:pt x="123" y="28"/>
                </a:lnTo>
                <a:lnTo>
                  <a:pt x="123" y="24"/>
                </a:lnTo>
                <a:lnTo>
                  <a:pt x="119" y="24"/>
                </a:lnTo>
                <a:lnTo>
                  <a:pt x="111" y="24"/>
                </a:lnTo>
                <a:lnTo>
                  <a:pt x="103" y="28"/>
                </a:lnTo>
                <a:lnTo>
                  <a:pt x="87" y="28"/>
                </a:lnTo>
                <a:lnTo>
                  <a:pt x="71" y="32"/>
                </a:lnTo>
                <a:lnTo>
                  <a:pt x="52" y="32"/>
                </a:lnTo>
                <a:lnTo>
                  <a:pt x="28" y="36"/>
                </a:lnTo>
                <a:lnTo>
                  <a:pt x="0" y="40"/>
                </a:lnTo>
                <a:lnTo>
                  <a:pt x="0" y="20"/>
                </a:lnTo>
                <a:lnTo>
                  <a:pt x="40" y="16"/>
                </a:lnTo>
                <a:lnTo>
                  <a:pt x="75" y="12"/>
                </a:lnTo>
                <a:lnTo>
                  <a:pt x="91" y="8"/>
                </a:lnTo>
                <a:lnTo>
                  <a:pt x="107" y="4"/>
                </a:lnTo>
                <a:lnTo>
                  <a:pt x="115" y="4"/>
                </a:lnTo>
                <a:lnTo>
                  <a:pt x="123" y="0"/>
                </a:lnTo>
                <a:lnTo>
                  <a:pt x="127" y="0"/>
                </a:lnTo>
                <a:lnTo>
                  <a:pt x="135" y="0"/>
                </a:lnTo>
                <a:lnTo>
                  <a:pt x="139" y="0"/>
                </a:lnTo>
                <a:lnTo>
                  <a:pt x="147" y="0"/>
                </a:lnTo>
                <a:lnTo>
                  <a:pt x="155" y="4"/>
                </a:lnTo>
                <a:lnTo>
                  <a:pt x="163" y="8"/>
                </a:lnTo>
                <a:lnTo>
                  <a:pt x="175" y="12"/>
                </a:lnTo>
                <a:lnTo>
                  <a:pt x="179" y="16"/>
                </a:lnTo>
                <a:lnTo>
                  <a:pt x="183" y="20"/>
                </a:lnTo>
                <a:lnTo>
                  <a:pt x="187" y="24"/>
                </a:lnTo>
                <a:lnTo>
                  <a:pt x="183" y="32"/>
                </a:lnTo>
                <a:lnTo>
                  <a:pt x="179" y="36"/>
                </a:lnTo>
                <a:lnTo>
                  <a:pt x="175" y="40"/>
                </a:lnTo>
                <a:lnTo>
                  <a:pt x="175" y="48"/>
                </a:lnTo>
                <a:lnTo>
                  <a:pt x="175" y="55"/>
                </a:lnTo>
                <a:lnTo>
                  <a:pt x="175" y="71"/>
                </a:lnTo>
                <a:lnTo>
                  <a:pt x="171" y="83"/>
                </a:lnTo>
                <a:lnTo>
                  <a:pt x="171" y="95"/>
                </a:lnTo>
                <a:lnTo>
                  <a:pt x="171" y="107"/>
                </a:lnTo>
                <a:lnTo>
                  <a:pt x="171" y="119"/>
                </a:lnTo>
                <a:lnTo>
                  <a:pt x="167" y="139"/>
                </a:lnTo>
                <a:lnTo>
                  <a:pt x="167" y="147"/>
                </a:lnTo>
                <a:lnTo>
                  <a:pt x="163" y="155"/>
                </a:lnTo>
                <a:lnTo>
                  <a:pt x="159" y="171"/>
                </a:lnTo>
                <a:lnTo>
                  <a:pt x="155" y="179"/>
                </a:lnTo>
                <a:lnTo>
                  <a:pt x="151" y="183"/>
                </a:lnTo>
                <a:lnTo>
                  <a:pt x="147" y="191"/>
                </a:lnTo>
                <a:lnTo>
                  <a:pt x="143" y="195"/>
                </a:lnTo>
                <a:lnTo>
                  <a:pt x="139" y="195"/>
                </a:lnTo>
                <a:lnTo>
                  <a:pt x="135" y="195"/>
                </a:lnTo>
                <a:lnTo>
                  <a:pt x="131" y="195"/>
                </a:lnTo>
                <a:lnTo>
                  <a:pt x="127" y="191"/>
                </a:lnTo>
                <a:lnTo>
                  <a:pt x="127" y="183"/>
                </a:lnTo>
                <a:lnTo>
                  <a:pt x="127" y="175"/>
                </a:lnTo>
                <a:lnTo>
                  <a:pt x="127" y="167"/>
                </a:lnTo>
                <a:lnTo>
                  <a:pt x="127" y="159"/>
                </a:lnTo>
                <a:lnTo>
                  <a:pt x="123" y="151"/>
                </a:lnTo>
                <a:lnTo>
                  <a:pt x="123" y="147"/>
                </a:lnTo>
                <a:lnTo>
                  <a:pt x="123" y="147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8" name="Freeform 27">
            <a:extLst>
              <a:ext uri="{FF2B5EF4-FFF2-40B4-BE49-F238E27FC236}">
                <a16:creationId xmlns:a16="http://schemas.microsoft.com/office/drawing/2014/main" id="{30FCD0C5-D823-4B6C-A6A6-77CB46EFD481}"/>
              </a:ext>
            </a:extLst>
          </p:cNvPr>
          <p:cNvSpPr>
            <a:spLocks/>
          </p:cNvSpPr>
          <p:nvPr/>
        </p:nvSpPr>
        <p:spPr bwMode="auto">
          <a:xfrm>
            <a:off x="9221604" y="2070034"/>
            <a:ext cx="760400" cy="249067"/>
          </a:xfrm>
          <a:custGeom>
            <a:avLst/>
            <a:gdLst>
              <a:gd name="T0" fmla="*/ 91 w 115"/>
              <a:gd name="T1" fmla="*/ 20 h 32"/>
              <a:gd name="T2" fmla="*/ 79 w 115"/>
              <a:gd name="T3" fmla="*/ 24 h 32"/>
              <a:gd name="T4" fmla="*/ 71 w 115"/>
              <a:gd name="T5" fmla="*/ 24 h 32"/>
              <a:gd name="T6" fmla="*/ 67 w 115"/>
              <a:gd name="T7" fmla="*/ 28 h 32"/>
              <a:gd name="T8" fmla="*/ 63 w 115"/>
              <a:gd name="T9" fmla="*/ 28 h 32"/>
              <a:gd name="T10" fmla="*/ 60 w 115"/>
              <a:gd name="T11" fmla="*/ 28 h 32"/>
              <a:gd name="T12" fmla="*/ 56 w 115"/>
              <a:gd name="T13" fmla="*/ 28 h 32"/>
              <a:gd name="T14" fmla="*/ 52 w 115"/>
              <a:gd name="T15" fmla="*/ 28 h 32"/>
              <a:gd name="T16" fmla="*/ 44 w 115"/>
              <a:gd name="T17" fmla="*/ 28 h 32"/>
              <a:gd name="T18" fmla="*/ 36 w 115"/>
              <a:gd name="T19" fmla="*/ 28 h 32"/>
              <a:gd name="T20" fmla="*/ 24 w 115"/>
              <a:gd name="T21" fmla="*/ 28 h 32"/>
              <a:gd name="T22" fmla="*/ 12 w 115"/>
              <a:gd name="T23" fmla="*/ 28 h 32"/>
              <a:gd name="T24" fmla="*/ 0 w 115"/>
              <a:gd name="T25" fmla="*/ 32 h 32"/>
              <a:gd name="T26" fmla="*/ 0 w 115"/>
              <a:gd name="T27" fmla="*/ 12 h 32"/>
              <a:gd name="T28" fmla="*/ 8 w 115"/>
              <a:gd name="T29" fmla="*/ 12 h 32"/>
              <a:gd name="T30" fmla="*/ 16 w 115"/>
              <a:gd name="T31" fmla="*/ 8 h 32"/>
              <a:gd name="T32" fmla="*/ 28 w 115"/>
              <a:gd name="T33" fmla="*/ 8 h 32"/>
              <a:gd name="T34" fmla="*/ 40 w 115"/>
              <a:gd name="T35" fmla="*/ 4 h 32"/>
              <a:gd name="T36" fmla="*/ 52 w 115"/>
              <a:gd name="T37" fmla="*/ 0 h 32"/>
              <a:gd name="T38" fmla="*/ 63 w 115"/>
              <a:gd name="T39" fmla="*/ 0 h 32"/>
              <a:gd name="T40" fmla="*/ 71 w 115"/>
              <a:gd name="T41" fmla="*/ 0 h 32"/>
              <a:gd name="T42" fmla="*/ 83 w 115"/>
              <a:gd name="T43" fmla="*/ 0 h 32"/>
              <a:gd name="T44" fmla="*/ 91 w 115"/>
              <a:gd name="T45" fmla="*/ 0 h 32"/>
              <a:gd name="T46" fmla="*/ 99 w 115"/>
              <a:gd name="T47" fmla="*/ 0 h 32"/>
              <a:gd name="T48" fmla="*/ 103 w 115"/>
              <a:gd name="T49" fmla="*/ 0 h 32"/>
              <a:gd name="T50" fmla="*/ 107 w 115"/>
              <a:gd name="T51" fmla="*/ 0 h 32"/>
              <a:gd name="T52" fmla="*/ 115 w 115"/>
              <a:gd name="T53" fmla="*/ 8 h 32"/>
              <a:gd name="T54" fmla="*/ 115 w 115"/>
              <a:gd name="T55" fmla="*/ 8 h 32"/>
              <a:gd name="T56" fmla="*/ 115 w 115"/>
              <a:gd name="T57" fmla="*/ 12 h 32"/>
              <a:gd name="T58" fmla="*/ 115 w 115"/>
              <a:gd name="T59" fmla="*/ 12 h 32"/>
              <a:gd name="T60" fmla="*/ 111 w 115"/>
              <a:gd name="T61" fmla="*/ 16 h 32"/>
              <a:gd name="T62" fmla="*/ 103 w 115"/>
              <a:gd name="T63" fmla="*/ 20 h 32"/>
              <a:gd name="T64" fmla="*/ 91 w 115"/>
              <a:gd name="T65" fmla="*/ 20 h 32"/>
              <a:gd name="T66" fmla="*/ 91 w 115"/>
              <a:gd name="T67" fmla="*/ 20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15" h="32">
                <a:moveTo>
                  <a:pt x="91" y="20"/>
                </a:moveTo>
                <a:lnTo>
                  <a:pt x="79" y="24"/>
                </a:lnTo>
                <a:lnTo>
                  <a:pt x="71" y="24"/>
                </a:lnTo>
                <a:lnTo>
                  <a:pt x="67" y="28"/>
                </a:lnTo>
                <a:lnTo>
                  <a:pt x="63" y="28"/>
                </a:lnTo>
                <a:lnTo>
                  <a:pt x="60" y="28"/>
                </a:lnTo>
                <a:lnTo>
                  <a:pt x="56" y="28"/>
                </a:lnTo>
                <a:lnTo>
                  <a:pt x="52" y="28"/>
                </a:lnTo>
                <a:lnTo>
                  <a:pt x="44" y="28"/>
                </a:lnTo>
                <a:lnTo>
                  <a:pt x="36" y="28"/>
                </a:lnTo>
                <a:lnTo>
                  <a:pt x="24" y="28"/>
                </a:lnTo>
                <a:lnTo>
                  <a:pt x="12" y="28"/>
                </a:lnTo>
                <a:lnTo>
                  <a:pt x="0" y="32"/>
                </a:lnTo>
                <a:lnTo>
                  <a:pt x="0" y="12"/>
                </a:lnTo>
                <a:lnTo>
                  <a:pt x="8" y="12"/>
                </a:lnTo>
                <a:lnTo>
                  <a:pt x="16" y="8"/>
                </a:lnTo>
                <a:lnTo>
                  <a:pt x="28" y="8"/>
                </a:lnTo>
                <a:lnTo>
                  <a:pt x="40" y="4"/>
                </a:lnTo>
                <a:lnTo>
                  <a:pt x="52" y="0"/>
                </a:lnTo>
                <a:lnTo>
                  <a:pt x="63" y="0"/>
                </a:lnTo>
                <a:lnTo>
                  <a:pt x="71" y="0"/>
                </a:lnTo>
                <a:lnTo>
                  <a:pt x="83" y="0"/>
                </a:lnTo>
                <a:lnTo>
                  <a:pt x="91" y="0"/>
                </a:lnTo>
                <a:lnTo>
                  <a:pt x="99" y="0"/>
                </a:lnTo>
                <a:lnTo>
                  <a:pt x="103" y="0"/>
                </a:lnTo>
                <a:lnTo>
                  <a:pt x="107" y="0"/>
                </a:lnTo>
                <a:lnTo>
                  <a:pt x="115" y="8"/>
                </a:lnTo>
                <a:lnTo>
                  <a:pt x="115" y="8"/>
                </a:lnTo>
                <a:lnTo>
                  <a:pt x="115" y="12"/>
                </a:lnTo>
                <a:lnTo>
                  <a:pt x="115" y="12"/>
                </a:lnTo>
                <a:lnTo>
                  <a:pt x="111" y="16"/>
                </a:lnTo>
                <a:lnTo>
                  <a:pt x="103" y="20"/>
                </a:lnTo>
                <a:lnTo>
                  <a:pt x="91" y="20"/>
                </a:lnTo>
                <a:lnTo>
                  <a:pt x="91" y="20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9" name="Freeform 28">
            <a:extLst>
              <a:ext uri="{FF2B5EF4-FFF2-40B4-BE49-F238E27FC236}">
                <a16:creationId xmlns:a16="http://schemas.microsoft.com/office/drawing/2014/main" id="{7FF2A66F-A098-4ABA-9A24-3C2CD4760836}"/>
              </a:ext>
            </a:extLst>
          </p:cNvPr>
          <p:cNvSpPr>
            <a:spLocks/>
          </p:cNvSpPr>
          <p:nvPr/>
        </p:nvSpPr>
        <p:spPr bwMode="auto">
          <a:xfrm>
            <a:off x="9300950" y="2568168"/>
            <a:ext cx="786849" cy="93401"/>
          </a:xfrm>
          <a:custGeom>
            <a:avLst/>
            <a:gdLst>
              <a:gd name="T0" fmla="*/ 48 w 119"/>
              <a:gd name="T1" fmla="*/ 4 h 12"/>
              <a:gd name="T2" fmla="*/ 67 w 119"/>
              <a:gd name="T3" fmla="*/ 4 h 12"/>
              <a:gd name="T4" fmla="*/ 71 w 119"/>
              <a:gd name="T5" fmla="*/ 0 h 12"/>
              <a:gd name="T6" fmla="*/ 79 w 119"/>
              <a:gd name="T7" fmla="*/ 0 h 12"/>
              <a:gd name="T8" fmla="*/ 83 w 119"/>
              <a:gd name="T9" fmla="*/ 0 h 12"/>
              <a:gd name="T10" fmla="*/ 87 w 119"/>
              <a:gd name="T11" fmla="*/ 0 h 12"/>
              <a:gd name="T12" fmla="*/ 91 w 119"/>
              <a:gd name="T13" fmla="*/ 0 h 12"/>
              <a:gd name="T14" fmla="*/ 91 w 119"/>
              <a:gd name="T15" fmla="*/ 0 h 12"/>
              <a:gd name="T16" fmla="*/ 95 w 119"/>
              <a:gd name="T17" fmla="*/ 0 h 12"/>
              <a:gd name="T18" fmla="*/ 99 w 119"/>
              <a:gd name="T19" fmla="*/ 4 h 12"/>
              <a:gd name="T20" fmla="*/ 107 w 119"/>
              <a:gd name="T21" fmla="*/ 4 h 12"/>
              <a:gd name="T22" fmla="*/ 119 w 119"/>
              <a:gd name="T23" fmla="*/ 12 h 12"/>
              <a:gd name="T24" fmla="*/ 107 w 119"/>
              <a:gd name="T25" fmla="*/ 12 h 12"/>
              <a:gd name="T26" fmla="*/ 99 w 119"/>
              <a:gd name="T27" fmla="*/ 12 h 12"/>
              <a:gd name="T28" fmla="*/ 87 w 119"/>
              <a:gd name="T29" fmla="*/ 12 h 12"/>
              <a:gd name="T30" fmla="*/ 71 w 119"/>
              <a:gd name="T31" fmla="*/ 12 h 12"/>
              <a:gd name="T32" fmla="*/ 55 w 119"/>
              <a:gd name="T33" fmla="*/ 12 h 12"/>
              <a:gd name="T34" fmla="*/ 40 w 119"/>
              <a:gd name="T35" fmla="*/ 12 h 12"/>
              <a:gd name="T36" fmla="*/ 20 w 119"/>
              <a:gd name="T37" fmla="*/ 12 h 12"/>
              <a:gd name="T38" fmla="*/ 0 w 119"/>
              <a:gd name="T39" fmla="*/ 12 h 12"/>
              <a:gd name="T40" fmla="*/ 0 w 119"/>
              <a:gd name="T41" fmla="*/ 12 h 12"/>
              <a:gd name="T42" fmla="*/ 8 w 119"/>
              <a:gd name="T43" fmla="*/ 8 h 12"/>
              <a:gd name="T44" fmla="*/ 16 w 119"/>
              <a:gd name="T45" fmla="*/ 8 h 12"/>
              <a:gd name="T46" fmla="*/ 32 w 119"/>
              <a:gd name="T47" fmla="*/ 8 h 12"/>
              <a:gd name="T48" fmla="*/ 48 w 119"/>
              <a:gd name="T49" fmla="*/ 4 h 12"/>
              <a:gd name="T50" fmla="*/ 48 w 119"/>
              <a:gd name="T51" fmla="*/ 4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19" h="12">
                <a:moveTo>
                  <a:pt x="48" y="4"/>
                </a:moveTo>
                <a:lnTo>
                  <a:pt x="67" y="4"/>
                </a:lnTo>
                <a:lnTo>
                  <a:pt x="71" y="0"/>
                </a:lnTo>
                <a:lnTo>
                  <a:pt x="79" y="0"/>
                </a:lnTo>
                <a:lnTo>
                  <a:pt x="83" y="0"/>
                </a:lnTo>
                <a:lnTo>
                  <a:pt x="87" y="0"/>
                </a:lnTo>
                <a:lnTo>
                  <a:pt x="91" y="0"/>
                </a:lnTo>
                <a:lnTo>
                  <a:pt x="91" y="0"/>
                </a:lnTo>
                <a:lnTo>
                  <a:pt x="95" y="0"/>
                </a:lnTo>
                <a:lnTo>
                  <a:pt x="99" y="4"/>
                </a:lnTo>
                <a:lnTo>
                  <a:pt x="107" y="4"/>
                </a:lnTo>
                <a:lnTo>
                  <a:pt x="119" y="12"/>
                </a:lnTo>
                <a:lnTo>
                  <a:pt x="107" y="12"/>
                </a:lnTo>
                <a:lnTo>
                  <a:pt x="99" y="12"/>
                </a:lnTo>
                <a:lnTo>
                  <a:pt x="87" y="12"/>
                </a:lnTo>
                <a:lnTo>
                  <a:pt x="71" y="12"/>
                </a:lnTo>
                <a:lnTo>
                  <a:pt x="55" y="12"/>
                </a:lnTo>
                <a:lnTo>
                  <a:pt x="40" y="12"/>
                </a:lnTo>
                <a:lnTo>
                  <a:pt x="20" y="12"/>
                </a:lnTo>
                <a:lnTo>
                  <a:pt x="0" y="12"/>
                </a:lnTo>
                <a:lnTo>
                  <a:pt x="0" y="12"/>
                </a:lnTo>
                <a:lnTo>
                  <a:pt x="8" y="8"/>
                </a:lnTo>
                <a:lnTo>
                  <a:pt x="16" y="8"/>
                </a:lnTo>
                <a:lnTo>
                  <a:pt x="32" y="8"/>
                </a:lnTo>
                <a:lnTo>
                  <a:pt x="48" y="4"/>
                </a:lnTo>
                <a:lnTo>
                  <a:pt x="48" y="4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20" name="Freeform 56">
            <a:extLst>
              <a:ext uri="{FF2B5EF4-FFF2-40B4-BE49-F238E27FC236}">
                <a16:creationId xmlns:a16="http://schemas.microsoft.com/office/drawing/2014/main" id="{8897D202-FE38-4326-A18E-B28FB664BDCD}"/>
              </a:ext>
            </a:extLst>
          </p:cNvPr>
          <p:cNvSpPr>
            <a:spLocks/>
          </p:cNvSpPr>
          <p:nvPr/>
        </p:nvSpPr>
        <p:spPr bwMode="auto">
          <a:xfrm>
            <a:off x="1331805" y="4611956"/>
            <a:ext cx="942096" cy="339980"/>
          </a:xfrm>
          <a:custGeom>
            <a:avLst/>
            <a:gdLst>
              <a:gd name="T0" fmla="*/ 31 w 151"/>
              <a:gd name="T1" fmla="*/ 20 h 44"/>
              <a:gd name="T2" fmla="*/ 47 w 151"/>
              <a:gd name="T3" fmla="*/ 16 h 44"/>
              <a:gd name="T4" fmla="*/ 63 w 151"/>
              <a:gd name="T5" fmla="*/ 16 h 44"/>
              <a:gd name="T6" fmla="*/ 75 w 151"/>
              <a:gd name="T7" fmla="*/ 12 h 44"/>
              <a:gd name="T8" fmla="*/ 87 w 151"/>
              <a:gd name="T9" fmla="*/ 8 h 44"/>
              <a:gd name="T10" fmla="*/ 99 w 151"/>
              <a:gd name="T11" fmla="*/ 4 h 44"/>
              <a:gd name="T12" fmla="*/ 107 w 151"/>
              <a:gd name="T13" fmla="*/ 0 h 44"/>
              <a:gd name="T14" fmla="*/ 115 w 151"/>
              <a:gd name="T15" fmla="*/ 0 h 44"/>
              <a:gd name="T16" fmla="*/ 123 w 151"/>
              <a:gd name="T17" fmla="*/ 0 h 44"/>
              <a:gd name="T18" fmla="*/ 131 w 151"/>
              <a:gd name="T19" fmla="*/ 0 h 44"/>
              <a:gd name="T20" fmla="*/ 143 w 151"/>
              <a:gd name="T21" fmla="*/ 4 h 44"/>
              <a:gd name="T22" fmla="*/ 147 w 151"/>
              <a:gd name="T23" fmla="*/ 4 h 44"/>
              <a:gd name="T24" fmla="*/ 151 w 151"/>
              <a:gd name="T25" fmla="*/ 8 h 44"/>
              <a:gd name="T26" fmla="*/ 151 w 151"/>
              <a:gd name="T27" fmla="*/ 12 h 44"/>
              <a:gd name="T28" fmla="*/ 147 w 151"/>
              <a:gd name="T29" fmla="*/ 12 h 44"/>
              <a:gd name="T30" fmla="*/ 147 w 151"/>
              <a:gd name="T31" fmla="*/ 16 h 44"/>
              <a:gd name="T32" fmla="*/ 143 w 151"/>
              <a:gd name="T33" fmla="*/ 16 h 44"/>
              <a:gd name="T34" fmla="*/ 139 w 151"/>
              <a:gd name="T35" fmla="*/ 16 h 44"/>
              <a:gd name="T36" fmla="*/ 135 w 151"/>
              <a:gd name="T37" fmla="*/ 20 h 44"/>
              <a:gd name="T38" fmla="*/ 127 w 151"/>
              <a:gd name="T39" fmla="*/ 20 h 44"/>
              <a:gd name="T40" fmla="*/ 119 w 151"/>
              <a:gd name="T41" fmla="*/ 24 h 44"/>
              <a:gd name="T42" fmla="*/ 111 w 151"/>
              <a:gd name="T43" fmla="*/ 28 h 44"/>
              <a:gd name="T44" fmla="*/ 95 w 151"/>
              <a:gd name="T45" fmla="*/ 32 h 44"/>
              <a:gd name="T46" fmla="*/ 79 w 151"/>
              <a:gd name="T47" fmla="*/ 36 h 44"/>
              <a:gd name="T48" fmla="*/ 63 w 151"/>
              <a:gd name="T49" fmla="*/ 40 h 44"/>
              <a:gd name="T50" fmla="*/ 51 w 151"/>
              <a:gd name="T51" fmla="*/ 40 h 44"/>
              <a:gd name="T52" fmla="*/ 43 w 151"/>
              <a:gd name="T53" fmla="*/ 44 h 44"/>
              <a:gd name="T54" fmla="*/ 35 w 151"/>
              <a:gd name="T55" fmla="*/ 44 h 44"/>
              <a:gd name="T56" fmla="*/ 31 w 151"/>
              <a:gd name="T57" fmla="*/ 44 h 44"/>
              <a:gd name="T58" fmla="*/ 27 w 151"/>
              <a:gd name="T59" fmla="*/ 44 h 44"/>
              <a:gd name="T60" fmla="*/ 20 w 151"/>
              <a:gd name="T61" fmla="*/ 44 h 44"/>
              <a:gd name="T62" fmla="*/ 16 w 151"/>
              <a:gd name="T63" fmla="*/ 44 h 44"/>
              <a:gd name="T64" fmla="*/ 12 w 151"/>
              <a:gd name="T65" fmla="*/ 40 h 44"/>
              <a:gd name="T66" fmla="*/ 8 w 151"/>
              <a:gd name="T67" fmla="*/ 36 h 44"/>
              <a:gd name="T68" fmla="*/ 4 w 151"/>
              <a:gd name="T69" fmla="*/ 36 h 44"/>
              <a:gd name="T70" fmla="*/ 0 w 151"/>
              <a:gd name="T71" fmla="*/ 32 h 44"/>
              <a:gd name="T72" fmla="*/ 0 w 151"/>
              <a:gd name="T73" fmla="*/ 32 h 44"/>
              <a:gd name="T74" fmla="*/ 4 w 151"/>
              <a:gd name="T75" fmla="*/ 28 h 44"/>
              <a:gd name="T76" fmla="*/ 4 w 151"/>
              <a:gd name="T77" fmla="*/ 28 h 44"/>
              <a:gd name="T78" fmla="*/ 8 w 151"/>
              <a:gd name="T79" fmla="*/ 28 h 44"/>
              <a:gd name="T80" fmla="*/ 12 w 151"/>
              <a:gd name="T81" fmla="*/ 24 h 44"/>
              <a:gd name="T82" fmla="*/ 20 w 151"/>
              <a:gd name="T83" fmla="*/ 24 h 44"/>
              <a:gd name="T84" fmla="*/ 24 w 151"/>
              <a:gd name="T85" fmla="*/ 24 h 44"/>
              <a:gd name="T86" fmla="*/ 31 w 151"/>
              <a:gd name="T87" fmla="*/ 20 h 44"/>
              <a:gd name="T88" fmla="*/ 31 w 151"/>
              <a:gd name="T89" fmla="*/ 20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151" h="44">
                <a:moveTo>
                  <a:pt x="31" y="20"/>
                </a:moveTo>
                <a:lnTo>
                  <a:pt x="47" y="16"/>
                </a:lnTo>
                <a:lnTo>
                  <a:pt x="63" y="16"/>
                </a:lnTo>
                <a:lnTo>
                  <a:pt x="75" y="12"/>
                </a:lnTo>
                <a:lnTo>
                  <a:pt x="87" y="8"/>
                </a:lnTo>
                <a:lnTo>
                  <a:pt x="99" y="4"/>
                </a:lnTo>
                <a:lnTo>
                  <a:pt x="107" y="0"/>
                </a:lnTo>
                <a:lnTo>
                  <a:pt x="115" y="0"/>
                </a:lnTo>
                <a:lnTo>
                  <a:pt x="123" y="0"/>
                </a:lnTo>
                <a:lnTo>
                  <a:pt x="131" y="0"/>
                </a:lnTo>
                <a:lnTo>
                  <a:pt x="143" y="4"/>
                </a:lnTo>
                <a:lnTo>
                  <a:pt x="147" y="4"/>
                </a:lnTo>
                <a:lnTo>
                  <a:pt x="151" y="8"/>
                </a:lnTo>
                <a:lnTo>
                  <a:pt x="151" y="12"/>
                </a:lnTo>
                <a:lnTo>
                  <a:pt x="147" y="12"/>
                </a:lnTo>
                <a:lnTo>
                  <a:pt x="147" y="16"/>
                </a:lnTo>
                <a:lnTo>
                  <a:pt x="143" y="16"/>
                </a:lnTo>
                <a:lnTo>
                  <a:pt x="139" y="16"/>
                </a:lnTo>
                <a:lnTo>
                  <a:pt x="135" y="20"/>
                </a:lnTo>
                <a:lnTo>
                  <a:pt x="127" y="20"/>
                </a:lnTo>
                <a:lnTo>
                  <a:pt x="119" y="24"/>
                </a:lnTo>
                <a:lnTo>
                  <a:pt x="111" y="28"/>
                </a:lnTo>
                <a:lnTo>
                  <a:pt x="95" y="32"/>
                </a:lnTo>
                <a:lnTo>
                  <a:pt x="79" y="36"/>
                </a:lnTo>
                <a:lnTo>
                  <a:pt x="63" y="40"/>
                </a:lnTo>
                <a:lnTo>
                  <a:pt x="51" y="40"/>
                </a:lnTo>
                <a:lnTo>
                  <a:pt x="43" y="44"/>
                </a:lnTo>
                <a:lnTo>
                  <a:pt x="35" y="44"/>
                </a:lnTo>
                <a:lnTo>
                  <a:pt x="31" y="44"/>
                </a:lnTo>
                <a:lnTo>
                  <a:pt x="27" y="44"/>
                </a:lnTo>
                <a:lnTo>
                  <a:pt x="20" y="44"/>
                </a:lnTo>
                <a:lnTo>
                  <a:pt x="16" y="44"/>
                </a:lnTo>
                <a:lnTo>
                  <a:pt x="12" y="40"/>
                </a:lnTo>
                <a:lnTo>
                  <a:pt x="8" y="36"/>
                </a:lnTo>
                <a:lnTo>
                  <a:pt x="4" y="36"/>
                </a:lnTo>
                <a:lnTo>
                  <a:pt x="0" y="32"/>
                </a:lnTo>
                <a:lnTo>
                  <a:pt x="0" y="32"/>
                </a:lnTo>
                <a:lnTo>
                  <a:pt x="4" y="28"/>
                </a:lnTo>
                <a:lnTo>
                  <a:pt x="4" y="28"/>
                </a:lnTo>
                <a:lnTo>
                  <a:pt x="8" y="28"/>
                </a:lnTo>
                <a:lnTo>
                  <a:pt x="12" y="24"/>
                </a:lnTo>
                <a:lnTo>
                  <a:pt x="20" y="24"/>
                </a:lnTo>
                <a:lnTo>
                  <a:pt x="24" y="24"/>
                </a:lnTo>
                <a:lnTo>
                  <a:pt x="31" y="20"/>
                </a:lnTo>
                <a:lnTo>
                  <a:pt x="31" y="20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21" name="Freeform 57">
            <a:extLst>
              <a:ext uri="{FF2B5EF4-FFF2-40B4-BE49-F238E27FC236}">
                <a16:creationId xmlns:a16="http://schemas.microsoft.com/office/drawing/2014/main" id="{14721B8A-F620-401E-B996-C671018FD923}"/>
              </a:ext>
            </a:extLst>
          </p:cNvPr>
          <p:cNvSpPr>
            <a:spLocks/>
          </p:cNvSpPr>
          <p:nvPr/>
        </p:nvSpPr>
        <p:spPr bwMode="auto">
          <a:xfrm>
            <a:off x="1500261" y="3970631"/>
            <a:ext cx="474167" cy="2518946"/>
          </a:xfrm>
          <a:custGeom>
            <a:avLst/>
            <a:gdLst>
              <a:gd name="T0" fmla="*/ 8 w 76"/>
              <a:gd name="T1" fmla="*/ 286 h 326"/>
              <a:gd name="T2" fmla="*/ 0 w 76"/>
              <a:gd name="T3" fmla="*/ 278 h 326"/>
              <a:gd name="T4" fmla="*/ 0 w 76"/>
              <a:gd name="T5" fmla="*/ 270 h 326"/>
              <a:gd name="T6" fmla="*/ 12 w 76"/>
              <a:gd name="T7" fmla="*/ 270 h 326"/>
              <a:gd name="T8" fmla="*/ 28 w 76"/>
              <a:gd name="T9" fmla="*/ 270 h 326"/>
              <a:gd name="T10" fmla="*/ 36 w 76"/>
              <a:gd name="T11" fmla="*/ 270 h 326"/>
              <a:gd name="T12" fmla="*/ 40 w 76"/>
              <a:gd name="T13" fmla="*/ 266 h 326"/>
              <a:gd name="T14" fmla="*/ 44 w 76"/>
              <a:gd name="T15" fmla="*/ 254 h 326"/>
              <a:gd name="T16" fmla="*/ 44 w 76"/>
              <a:gd name="T17" fmla="*/ 230 h 326"/>
              <a:gd name="T18" fmla="*/ 44 w 76"/>
              <a:gd name="T19" fmla="*/ 199 h 326"/>
              <a:gd name="T20" fmla="*/ 44 w 76"/>
              <a:gd name="T21" fmla="*/ 159 h 326"/>
              <a:gd name="T22" fmla="*/ 44 w 76"/>
              <a:gd name="T23" fmla="*/ 119 h 326"/>
              <a:gd name="T24" fmla="*/ 40 w 76"/>
              <a:gd name="T25" fmla="*/ 76 h 326"/>
              <a:gd name="T26" fmla="*/ 40 w 76"/>
              <a:gd name="T27" fmla="*/ 44 h 326"/>
              <a:gd name="T28" fmla="*/ 36 w 76"/>
              <a:gd name="T29" fmla="*/ 28 h 326"/>
              <a:gd name="T30" fmla="*/ 32 w 76"/>
              <a:gd name="T31" fmla="*/ 20 h 326"/>
              <a:gd name="T32" fmla="*/ 24 w 76"/>
              <a:gd name="T33" fmla="*/ 12 h 326"/>
              <a:gd name="T34" fmla="*/ 24 w 76"/>
              <a:gd name="T35" fmla="*/ 8 h 326"/>
              <a:gd name="T36" fmla="*/ 28 w 76"/>
              <a:gd name="T37" fmla="*/ 0 h 326"/>
              <a:gd name="T38" fmla="*/ 40 w 76"/>
              <a:gd name="T39" fmla="*/ 0 h 326"/>
              <a:gd name="T40" fmla="*/ 56 w 76"/>
              <a:gd name="T41" fmla="*/ 4 h 326"/>
              <a:gd name="T42" fmla="*/ 68 w 76"/>
              <a:gd name="T43" fmla="*/ 12 h 326"/>
              <a:gd name="T44" fmla="*/ 76 w 76"/>
              <a:gd name="T45" fmla="*/ 16 h 326"/>
              <a:gd name="T46" fmla="*/ 76 w 76"/>
              <a:gd name="T47" fmla="*/ 28 h 326"/>
              <a:gd name="T48" fmla="*/ 72 w 76"/>
              <a:gd name="T49" fmla="*/ 40 h 326"/>
              <a:gd name="T50" fmla="*/ 72 w 76"/>
              <a:gd name="T51" fmla="*/ 52 h 326"/>
              <a:gd name="T52" fmla="*/ 72 w 76"/>
              <a:gd name="T53" fmla="*/ 76 h 326"/>
              <a:gd name="T54" fmla="*/ 72 w 76"/>
              <a:gd name="T55" fmla="*/ 103 h 326"/>
              <a:gd name="T56" fmla="*/ 72 w 76"/>
              <a:gd name="T57" fmla="*/ 155 h 326"/>
              <a:gd name="T58" fmla="*/ 76 w 76"/>
              <a:gd name="T59" fmla="*/ 211 h 326"/>
              <a:gd name="T60" fmla="*/ 76 w 76"/>
              <a:gd name="T61" fmla="*/ 258 h 326"/>
              <a:gd name="T62" fmla="*/ 72 w 76"/>
              <a:gd name="T63" fmla="*/ 294 h 326"/>
              <a:gd name="T64" fmla="*/ 60 w 76"/>
              <a:gd name="T65" fmla="*/ 314 h 326"/>
              <a:gd name="T66" fmla="*/ 52 w 76"/>
              <a:gd name="T67" fmla="*/ 322 h 326"/>
              <a:gd name="T68" fmla="*/ 44 w 76"/>
              <a:gd name="T69" fmla="*/ 326 h 326"/>
              <a:gd name="T70" fmla="*/ 36 w 76"/>
              <a:gd name="T71" fmla="*/ 318 h 326"/>
              <a:gd name="T72" fmla="*/ 32 w 76"/>
              <a:gd name="T73" fmla="*/ 306 h 326"/>
              <a:gd name="T74" fmla="*/ 20 w 76"/>
              <a:gd name="T75" fmla="*/ 294 h 326"/>
              <a:gd name="T76" fmla="*/ 12 w 76"/>
              <a:gd name="T77" fmla="*/ 290 h 3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76" h="326">
                <a:moveTo>
                  <a:pt x="12" y="290"/>
                </a:moveTo>
                <a:lnTo>
                  <a:pt x="8" y="286"/>
                </a:lnTo>
                <a:lnTo>
                  <a:pt x="4" y="282"/>
                </a:lnTo>
                <a:lnTo>
                  <a:pt x="0" y="278"/>
                </a:lnTo>
                <a:lnTo>
                  <a:pt x="0" y="274"/>
                </a:lnTo>
                <a:lnTo>
                  <a:pt x="0" y="270"/>
                </a:lnTo>
                <a:lnTo>
                  <a:pt x="4" y="270"/>
                </a:lnTo>
                <a:lnTo>
                  <a:pt x="12" y="270"/>
                </a:lnTo>
                <a:lnTo>
                  <a:pt x="20" y="270"/>
                </a:lnTo>
                <a:lnTo>
                  <a:pt x="28" y="270"/>
                </a:lnTo>
                <a:lnTo>
                  <a:pt x="32" y="270"/>
                </a:lnTo>
                <a:lnTo>
                  <a:pt x="36" y="270"/>
                </a:lnTo>
                <a:lnTo>
                  <a:pt x="40" y="270"/>
                </a:lnTo>
                <a:lnTo>
                  <a:pt x="40" y="266"/>
                </a:lnTo>
                <a:lnTo>
                  <a:pt x="44" y="262"/>
                </a:lnTo>
                <a:lnTo>
                  <a:pt x="44" y="254"/>
                </a:lnTo>
                <a:lnTo>
                  <a:pt x="44" y="242"/>
                </a:lnTo>
                <a:lnTo>
                  <a:pt x="44" y="230"/>
                </a:lnTo>
                <a:lnTo>
                  <a:pt x="44" y="215"/>
                </a:lnTo>
                <a:lnTo>
                  <a:pt x="44" y="199"/>
                </a:lnTo>
                <a:lnTo>
                  <a:pt x="44" y="179"/>
                </a:lnTo>
                <a:lnTo>
                  <a:pt x="44" y="159"/>
                </a:lnTo>
                <a:lnTo>
                  <a:pt x="44" y="139"/>
                </a:lnTo>
                <a:lnTo>
                  <a:pt x="44" y="119"/>
                </a:lnTo>
                <a:lnTo>
                  <a:pt x="44" y="95"/>
                </a:lnTo>
                <a:lnTo>
                  <a:pt x="40" y="76"/>
                </a:lnTo>
                <a:lnTo>
                  <a:pt x="40" y="60"/>
                </a:lnTo>
                <a:lnTo>
                  <a:pt x="40" y="44"/>
                </a:lnTo>
                <a:lnTo>
                  <a:pt x="36" y="36"/>
                </a:lnTo>
                <a:lnTo>
                  <a:pt x="36" y="28"/>
                </a:lnTo>
                <a:lnTo>
                  <a:pt x="36" y="24"/>
                </a:lnTo>
                <a:lnTo>
                  <a:pt x="32" y="20"/>
                </a:lnTo>
                <a:lnTo>
                  <a:pt x="28" y="16"/>
                </a:lnTo>
                <a:lnTo>
                  <a:pt x="24" y="12"/>
                </a:lnTo>
                <a:lnTo>
                  <a:pt x="24" y="8"/>
                </a:lnTo>
                <a:lnTo>
                  <a:pt x="24" y="8"/>
                </a:lnTo>
                <a:lnTo>
                  <a:pt x="28" y="4"/>
                </a:lnTo>
                <a:lnTo>
                  <a:pt x="28" y="0"/>
                </a:lnTo>
                <a:lnTo>
                  <a:pt x="36" y="0"/>
                </a:lnTo>
                <a:lnTo>
                  <a:pt x="40" y="0"/>
                </a:lnTo>
                <a:lnTo>
                  <a:pt x="48" y="4"/>
                </a:lnTo>
                <a:lnTo>
                  <a:pt x="56" y="4"/>
                </a:lnTo>
                <a:lnTo>
                  <a:pt x="64" y="8"/>
                </a:lnTo>
                <a:lnTo>
                  <a:pt x="68" y="12"/>
                </a:lnTo>
                <a:lnTo>
                  <a:pt x="72" y="12"/>
                </a:lnTo>
                <a:lnTo>
                  <a:pt x="76" y="16"/>
                </a:lnTo>
                <a:lnTo>
                  <a:pt x="76" y="20"/>
                </a:lnTo>
                <a:lnTo>
                  <a:pt x="76" y="28"/>
                </a:lnTo>
                <a:lnTo>
                  <a:pt x="76" y="32"/>
                </a:lnTo>
                <a:lnTo>
                  <a:pt x="72" y="40"/>
                </a:lnTo>
                <a:lnTo>
                  <a:pt x="72" y="44"/>
                </a:lnTo>
                <a:lnTo>
                  <a:pt x="72" y="52"/>
                </a:lnTo>
                <a:lnTo>
                  <a:pt x="72" y="64"/>
                </a:lnTo>
                <a:lnTo>
                  <a:pt x="72" y="76"/>
                </a:lnTo>
                <a:lnTo>
                  <a:pt x="72" y="87"/>
                </a:lnTo>
                <a:lnTo>
                  <a:pt x="72" y="103"/>
                </a:lnTo>
                <a:lnTo>
                  <a:pt x="72" y="119"/>
                </a:lnTo>
                <a:lnTo>
                  <a:pt x="72" y="155"/>
                </a:lnTo>
                <a:lnTo>
                  <a:pt x="76" y="183"/>
                </a:lnTo>
                <a:lnTo>
                  <a:pt x="76" y="211"/>
                </a:lnTo>
                <a:lnTo>
                  <a:pt x="76" y="238"/>
                </a:lnTo>
                <a:lnTo>
                  <a:pt x="76" y="258"/>
                </a:lnTo>
                <a:lnTo>
                  <a:pt x="76" y="278"/>
                </a:lnTo>
                <a:lnTo>
                  <a:pt x="72" y="294"/>
                </a:lnTo>
                <a:lnTo>
                  <a:pt x="68" y="306"/>
                </a:lnTo>
                <a:lnTo>
                  <a:pt x="60" y="314"/>
                </a:lnTo>
                <a:lnTo>
                  <a:pt x="56" y="318"/>
                </a:lnTo>
                <a:lnTo>
                  <a:pt x="52" y="322"/>
                </a:lnTo>
                <a:lnTo>
                  <a:pt x="48" y="326"/>
                </a:lnTo>
                <a:lnTo>
                  <a:pt x="44" y="326"/>
                </a:lnTo>
                <a:lnTo>
                  <a:pt x="40" y="322"/>
                </a:lnTo>
                <a:lnTo>
                  <a:pt x="36" y="318"/>
                </a:lnTo>
                <a:lnTo>
                  <a:pt x="36" y="314"/>
                </a:lnTo>
                <a:lnTo>
                  <a:pt x="32" y="306"/>
                </a:lnTo>
                <a:lnTo>
                  <a:pt x="28" y="302"/>
                </a:lnTo>
                <a:lnTo>
                  <a:pt x="20" y="294"/>
                </a:lnTo>
                <a:lnTo>
                  <a:pt x="12" y="290"/>
                </a:lnTo>
                <a:lnTo>
                  <a:pt x="12" y="290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22" name="Freeform 58">
            <a:extLst>
              <a:ext uri="{FF2B5EF4-FFF2-40B4-BE49-F238E27FC236}">
                <a16:creationId xmlns:a16="http://schemas.microsoft.com/office/drawing/2014/main" id="{B91E1972-E80F-4E1E-A19C-21A2329C094B}"/>
              </a:ext>
            </a:extLst>
          </p:cNvPr>
          <p:cNvSpPr>
            <a:spLocks/>
          </p:cNvSpPr>
          <p:nvPr/>
        </p:nvSpPr>
        <p:spPr bwMode="auto">
          <a:xfrm>
            <a:off x="1157112" y="5044658"/>
            <a:ext cx="1141745" cy="795865"/>
          </a:xfrm>
          <a:custGeom>
            <a:avLst/>
            <a:gdLst>
              <a:gd name="T0" fmla="*/ 36 w 183"/>
              <a:gd name="T1" fmla="*/ 103 h 103"/>
              <a:gd name="T2" fmla="*/ 32 w 183"/>
              <a:gd name="T3" fmla="*/ 103 h 103"/>
              <a:gd name="T4" fmla="*/ 28 w 183"/>
              <a:gd name="T5" fmla="*/ 99 h 103"/>
              <a:gd name="T6" fmla="*/ 20 w 183"/>
              <a:gd name="T7" fmla="*/ 95 h 103"/>
              <a:gd name="T8" fmla="*/ 12 w 183"/>
              <a:gd name="T9" fmla="*/ 91 h 103"/>
              <a:gd name="T10" fmla="*/ 4 w 183"/>
              <a:gd name="T11" fmla="*/ 87 h 103"/>
              <a:gd name="T12" fmla="*/ 0 w 183"/>
              <a:gd name="T13" fmla="*/ 83 h 103"/>
              <a:gd name="T14" fmla="*/ 0 w 183"/>
              <a:gd name="T15" fmla="*/ 79 h 103"/>
              <a:gd name="T16" fmla="*/ 0 w 183"/>
              <a:gd name="T17" fmla="*/ 76 h 103"/>
              <a:gd name="T18" fmla="*/ 4 w 183"/>
              <a:gd name="T19" fmla="*/ 72 h 103"/>
              <a:gd name="T20" fmla="*/ 4 w 183"/>
              <a:gd name="T21" fmla="*/ 68 h 103"/>
              <a:gd name="T22" fmla="*/ 8 w 183"/>
              <a:gd name="T23" fmla="*/ 68 h 103"/>
              <a:gd name="T24" fmla="*/ 16 w 183"/>
              <a:gd name="T25" fmla="*/ 68 h 103"/>
              <a:gd name="T26" fmla="*/ 20 w 183"/>
              <a:gd name="T27" fmla="*/ 68 h 103"/>
              <a:gd name="T28" fmla="*/ 24 w 183"/>
              <a:gd name="T29" fmla="*/ 68 h 103"/>
              <a:gd name="T30" fmla="*/ 32 w 183"/>
              <a:gd name="T31" fmla="*/ 64 h 103"/>
              <a:gd name="T32" fmla="*/ 36 w 183"/>
              <a:gd name="T33" fmla="*/ 64 h 103"/>
              <a:gd name="T34" fmla="*/ 40 w 183"/>
              <a:gd name="T35" fmla="*/ 60 h 103"/>
              <a:gd name="T36" fmla="*/ 44 w 183"/>
              <a:gd name="T37" fmla="*/ 60 h 103"/>
              <a:gd name="T38" fmla="*/ 52 w 183"/>
              <a:gd name="T39" fmla="*/ 56 h 103"/>
              <a:gd name="T40" fmla="*/ 63 w 183"/>
              <a:gd name="T41" fmla="*/ 52 h 103"/>
              <a:gd name="T42" fmla="*/ 71 w 183"/>
              <a:gd name="T43" fmla="*/ 44 h 103"/>
              <a:gd name="T44" fmla="*/ 87 w 183"/>
              <a:gd name="T45" fmla="*/ 40 h 103"/>
              <a:gd name="T46" fmla="*/ 99 w 183"/>
              <a:gd name="T47" fmla="*/ 32 h 103"/>
              <a:gd name="T48" fmla="*/ 115 w 183"/>
              <a:gd name="T49" fmla="*/ 24 h 103"/>
              <a:gd name="T50" fmla="*/ 127 w 183"/>
              <a:gd name="T51" fmla="*/ 20 h 103"/>
              <a:gd name="T52" fmla="*/ 139 w 183"/>
              <a:gd name="T53" fmla="*/ 12 h 103"/>
              <a:gd name="T54" fmla="*/ 151 w 183"/>
              <a:gd name="T55" fmla="*/ 8 h 103"/>
              <a:gd name="T56" fmla="*/ 159 w 183"/>
              <a:gd name="T57" fmla="*/ 4 h 103"/>
              <a:gd name="T58" fmla="*/ 167 w 183"/>
              <a:gd name="T59" fmla="*/ 4 h 103"/>
              <a:gd name="T60" fmla="*/ 171 w 183"/>
              <a:gd name="T61" fmla="*/ 4 h 103"/>
              <a:gd name="T62" fmla="*/ 175 w 183"/>
              <a:gd name="T63" fmla="*/ 0 h 103"/>
              <a:gd name="T64" fmla="*/ 179 w 183"/>
              <a:gd name="T65" fmla="*/ 4 h 103"/>
              <a:gd name="T66" fmla="*/ 183 w 183"/>
              <a:gd name="T67" fmla="*/ 4 h 103"/>
              <a:gd name="T68" fmla="*/ 183 w 183"/>
              <a:gd name="T69" fmla="*/ 8 h 103"/>
              <a:gd name="T70" fmla="*/ 183 w 183"/>
              <a:gd name="T71" fmla="*/ 8 h 103"/>
              <a:gd name="T72" fmla="*/ 179 w 183"/>
              <a:gd name="T73" fmla="*/ 8 h 103"/>
              <a:gd name="T74" fmla="*/ 179 w 183"/>
              <a:gd name="T75" fmla="*/ 12 h 103"/>
              <a:gd name="T76" fmla="*/ 171 w 183"/>
              <a:gd name="T77" fmla="*/ 16 h 103"/>
              <a:gd name="T78" fmla="*/ 167 w 183"/>
              <a:gd name="T79" fmla="*/ 20 h 103"/>
              <a:gd name="T80" fmla="*/ 159 w 183"/>
              <a:gd name="T81" fmla="*/ 24 h 103"/>
              <a:gd name="T82" fmla="*/ 151 w 183"/>
              <a:gd name="T83" fmla="*/ 28 h 103"/>
              <a:gd name="T84" fmla="*/ 139 w 183"/>
              <a:gd name="T85" fmla="*/ 36 h 103"/>
              <a:gd name="T86" fmla="*/ 119 w 183"/>
              <a:gd name="T87" fmla="*/ 48 h 103"/>
              <a:gd name="T88" fmla="*/ 103 w 183"/>
              <a:gd name="T89" fmla="*/ 60 h 103"/>
              <a:gd name="T90" fmla="*/ 87 w 183"/>
              <a:gd name="T91" fmla="*/ 68 h 103"/>
              <a:gd name="T92" fmla="*/ 71 w 183"/>
              <a:gd name="T93" fmla="*/ 79 h 103"/>
              <a:gd name="T94" fmla="*/ 59 w 183"/>
              <a:gd name="T95" fmla="*/ 87 h 103"/>
              <a:gd name="T96" fmla="*/ 52 w 183"/>
              <a:gd name="T97" fmla="*/ 95 h 103"/>
              <a:gd name="T98" fmla="*/ 44 w 183"/>
              <a:gd name="T99" fmla="*/ 99 h 103"/>
              <a:gd name="T100" fmla="*/ 36 w 183"/>
              <a:gd name="T101" fmla="*/ 103 h 103"/>
              <a:gd name="T102" fmla="*/ 36 w 183"/>
              <a:gd name="T103" fmla="*/ 103 h 1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183" h="103">
                <a:moveTo>
                  <a:pt x="36" y="103"/>
                </a:moveTo>
                <a:lnTo>
                  <a:pt x="32" y="103"/>
                </a:lnTo>
                <a:lnTo>
                  <a:pt x="28" y="99"/>
                </a:lnTo>
                <a:lnTo>
                  <a:pt x="20" y="95"/>
                </a:lnTo>
                <a:lnTo>
                  <a:pt x="12" y="91"/>
                </a:lnTo>
                <a:lnTo>
                  <a:pt x="4" y="87"/>
                </a:lnTo>
                <a:lnTo>
                  <a:pt x="0" y="83"/>
                </a:lnTo>
                <a:lnTo>
                  <a:pt x="0" y="79"/>
                </a:lnTo>
                <a:lnTo>
                  <a:pt x="0" y="76"/>
                </a:lnTo>
                <a:lnTo>
                  <a:pt x="4" y="72"/>
                </a:lnTo>
                <a:lnTo>
                  <a:pt x="4" y="68"/>
                </a:lnTo>
                <a:lnTo>
                  <a:pt x="8" y="68"/>
                </a:lnTo>
                <a:lnTo>
                  <a:pt x="16" y="68"/>
                </a:lnTo>
                <a:lnTo>
                  <a:pt x="20" y="68"/>
                </a:lnTo>
                <a:lnTo>
                  <a:pt x="24" y="68"/>
                </a:lnTo>
                <a:lnTo>
                  <a:pt x="32" y="64"/>
                </a:lnTo>
                <a:lnTo>
                  <a:pt x="36" y="64"/>
                </a:lnTo>
                <a:lnTo>
                  <a:pt x="40" y="60"/>
                </a:lnTo>
                <a:lnTo>
                  <a:pt x="44" y="60"/>
                </a:lnTo>
                <a:lnTo>
                  <a:pt x="52" y="56"/>
                </a:lnTo>
                <a:lnTo>
                  <a:pt x="63" y="52"/>
                </a:lnTo>
                <a:lnTo>
                  <a:pt x="71" y="44"/>
                </a:lnTo>
                <a:lnTo>
                  <a:pt x="87" y="40"/>
                </a:lnTo>
                <a:lnTo>
                  <a:pt x="99" y="32"/>
                </a:lnTo>
                <a:lnTo>
                  <a:pt x="115" y="24"/>
                </a:lnTo>
                <a:lnTo>
                  <a:pt x="127" y="20"/>
                </a:lnTo>
                <a:lnTo>
                  <a:pt x="139" y="12"/>
                </a:lnTo>
                <a:lnTo>
                  <a:pt x="151" y="8"/>
                </a:lnTo>
                <a:lnTo>
                  <a:pt x="159" y="4"/>
                </a:lnTo>
                <a:lnTo>
                  <a:pt x="167" y="4"/>
                </a:lnTo>
                <a:lnTo>
                  <a:pt x="171" y="4"/>
                </a:lnTo>
                <a:lnTo>
                  <a:pt x="175" y="0"/>
                </a:lnTo>
                <a:lnTo>
                  <a:pt x="179" y="4"/>
                </a:lnTo>
                <a:lnTo>
                  <a:pt x="183" y="4"/>
                </a:lnTo>
                <a:lnTo>
                  <a:pt x="183" y="8"/>
                </a:lnTo>
                <a:lnTo>
                  <a:pt x="183" y="8"/>
                </a:lnTo>
                <a:lnTo>
                  <a:pt x="179" y="8"/>
                </a:lnTo>
                <a:lnTo>
                  <a:pt x="179" y="12"/>
                </a:lnTo>
                <a:lnTo>
                  <a:pt x="171" y="16"/>
                </a:lnTo>
                <a:lnTo>
                  <a:pt x="167" y="20"/>
                </a:lnTo>
                <a:lnTo>
                  <a:pt x="159" y="24"/>
                </a:lnTo>
                <a:lnTo>
                  <a:pt x="151" y="28"/>
                </a:lnTo>
                <a:lnTo>
                  <a:pt x="139" y="36"/>
                </a:lnTo>
                <a:lnTo>
                  <a:pt x="119" y="48"/>
                </a:lnTo>
                <a:lnTo>
                  <a:pt x="103" y="60"/>
                </a:lnTo>
                <a:lnTo>
                  <a:pt x="87" y="68"/>
                </a:lnTo>
                <a:lnTo>
                  <a:pt x="71" y="79"/>
                </a:lnTo>
                <a:lnTo>
                  <a:pt x="59" y="87"/>
                </a:lnTo>
                <a:lnTo>
                  <a:pt x="52" y="95"/>
                </a:lnTo>
                <a:lnTo>
                  <a:pt x="44" y="99"/>
                </a:lnTo>
                <a:lnTo>
                  <a:pt x="36" y="103"/>
                </a:lnTo>
                <a:lnTo>
                  <a:pt x="36" y="103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23" name="Freeform 59">
            <a:extLst>
              <a:ext uri="{FF2B5EF4-FFF2-40B4-BE49-F238E27FC236}">
                <a16:creationId xmlns:a16="http://schemas.microsoft.com/office/drawing/2014/main" id="{ACFF5929-5234-40F8-80FF-F3F72B29A9D4}"/>
              </a:ext>
            </a:extLst>
          </p:cNvPr>
          <p:cNvSpPr>
            <a:spLocks/>
          </p:cNvSpPr>
          <p:nvPr/>
        </p:nvSpPr>
        <p:spPr bwMode="auto">
          <a:xfrm>
            <a:off x="2298857" y="4310611"/>
            <a:ext cx="243324" cy="2178966"/>
          </a:xfrm>
          <a:custGeom>
            <a:avLst/>
            <a:gdLst>
              <a:gd name="T0" fmla="*/ 4 w 39"/>
              <a:gd name="T1" fmla="*/ 12 h 282"/>
              <a:gd name="T2" fmla="*/ 0 w 39"/>
              <a:gd name="T3" fmla="*/ 8 h 282"/>
              <a:gd name="T4" fmla="*/ 0 w 39"/>
              <a:gd name="T5" fmla="*/ 4 h 282"/>
              <a:gd name="T6" fmla="*/ 0 w 39"/>
              <a:gd name="T7" fmla="*/ 4 h 282"/>
              <a:gd name="T8" fmla="*/ 4 w 39"/>
              <a:gd name="T9" fmla="*/ 0 h 282"/>
              <a:gd name="T10" fmla="*/ 8 w 39"/>
              <a:gd name="T11" fmla="*/ 0 h 282"/>
              <a:gd name="T12" fmla="*/ 15 w 39"/>
              <a:gd name="T13" fmla="*/ 0 h 282"/>
              <a:gd name="T14" fmla="*/ 27 w 39"/>
              <a:gd name="T15" fmla="*/ 0 h 282"/>
              <a:gd name="T16" fmla="*/ 39 w 39"/>
              <a:gd name="T17" fmla="*/ 4 h 282"/>
              <a:gd name="T18" fmla="*/ 39 w 39"/>
              <a:gd name="T19" fmla="*/ 39 h 282"/>
              <a:gd name="T20" fmla="*/ 39 w 39"/>
              <a:gd name="T21" fmla="*/ 71 h 282"/>
              <a:gd name="T22" fmla="*/ 39 w 39"/>
              <a:gd name="T23" fmla="*/ 103 h 282"/>
              <a:gd name="T24" fmla="*/ 39 w 39"/>
              <a:gd name="T25" fmla="*/ 127 h 282"/>
              <a:gd name="T26" fmla="*/ 39 w 39"/>
              <a:gd name="T27" fmla="*/ 151 h 282"/>
              <a:gd name="T28" fmla="*/ 39 w 39"/>
              <a:gd name="T29" fmla="*/ 167 h 282"/>
              <a:gd name="T30" fmla="*/ 39 w 39"/>
              <a:gd name="T31" fmla="*/ 182 h 282"/>
              <a:gd name="T32" fmla="*/ 39 w 39"/>
              <a:gd name="T33" fmla="*/ 190 h 282"/>
              <a:gd name="T34" fmla="*/ 35 w 39"/>
              <a:gd name="T35" fmla="*/ 206 h 282"/>
              <a:gd name="T36" fmla="*/ 35 w 39"/>
              <a:gd name="T37" fmla="*/ 218 h 282"/>
              <a:gd name="T38" fmla="*/ 35 w 39"/>
              <a:gd name="T39" fmla="*/ 230 h 282"/>
              <a:gd name="T40" fmla="*/ 35 w 39"/>
              <a:gd name="T41" fmla="*/ 242 h 282"/>
              <a:gd name="T42" fmla="*/ 35 w 39"/>
              <a:gd name="T43" fmla="*/ 254 h 282"/>
              <a:gd name="T44" fmla="*/ 31 w 39"/>
              <a:gd name="T45" fmla="*/ 270 h 282"/>
              <a:gd name="T46" fmla="*/ 31 w 39"/>
              <a:gd name="T47" fmla="*/ 274 h 282"/>
              <a:gd name="T48" fmla="*/ 27 w 39"/>
              <a:gd name="T49" fmla="*/ 278 h 282"/>
              <a:gd name="T50" fmla="*/ 27 w 39"/>
              <a:gd name="T51" fmla="*/ 282 h 282"/>
              <a:gd name="T52" fmla="*/ 23 w 39"/>
              <a:gd name="T53" fmla="*/ 282 h 282"/>
              <a:gd name="T54" fmla="*/ 19 w 39"/>
              <a:gd name="T55" fmla="*/ 282 h 282"/>
              <a:gd name="T56" fmla="*/ 15 w 39"/>
              <a:gd name="T57" fmla="*/ 278 h 282"/>
              <a:gd name="T58" fmla="*/ 12 w 39"/>
              <a:gd name="T59" fmla="*/ 274 h 282"/>
              <a:gd name="T60" fmla="*/ 8 w 39"/>
              <a:gd name="T61" fmla="*/ 266 h 282"/>
              <a:gd name="T62" fmla="*/ 4 w 39"/>
              <a:gd name="T63" fmla="*/ 258 h 282"/>
              <a:gd name="T64" fmla="*/ 4 w 39"/>
              <a:gd name="T65" fmla="*/ 250 h 282"/>
              <a:gd name="T66" fmla="*/ 4 w 39"/>
              <a:gd name="T67" fmla="*/ 246 h 282"/>
              <a:gd name="T68" fmla="*/ 4 w 39"/>
              <a:gd name="T69" fmla="*/ 242 h 282"/>
              <a:gd name="T70" fmla="*/ 4 w 39"/>
              <a:gd name="T71" fmla="*/ 238 h 282"/>
              <a:gd name="T72" fmla="*/ 4 w 39"/>
              <a:gd name="T73" fmla="*/ 230 h 282"/>
              <a:gd name="T74" fmla="*/ 4 w 39"/>
              <a:gd name="T75" fmla="*/ 222 h 282"/>
              <a:gd name="T76" fmla="*/ 8 w 39"/>
              <a:gd name="T77" fmla="*/ 210 h 282"/>
              <a:gd name="T78" fmla="*/ 8 w 39"/>
              <a:gd name="T79" fmla="*/ 202 h 282"/>
              <a:gd name="T80" fmla="*/ 8 w 39"/>
              <a:gd name="T81" fmla="*/ 194 h 282"/>
              <a:gd name="T82" fmla="*/ 8 w 39"/>
              <a:gd name="T83" fmla="*/ 182 h 282"/>
              <a:gd name="T84" fmla="*/ 12 w 39"/>
              <a:gd name="T85" fmla="*/ 171 h 282"/>
              <a:gd name="T86" fmla="*/ 12 w 39"/>
              <a:gd name="T87" fmla="*/ 159 h 282"/>
              <a:gd name="T88" fmla="*/ 12 w 39"/>
              <a:gd name="T89" fmla="*/ 143 h 282"/>
              <a:gd name="T90" fmla="*/ 12 w 39"/>
              <a:gd name="T91" fmla="*/ 131 h 282"/>
              <a:gd name="T92" fmla="*/ 12 w 39"/>
              <a:gd name="T93" fmla="*/ 111 h 282"/>
              <a:gd name="T94" fmla="*/ 12 w 39"/>
              <a:gd name="T95" fmla="*/ 95 h 282"/>
              <a:gd name="T96" fmla="*/ 12 w 39"/>
              <a:gd name="T97" fmla="*/ 83 h 282"/>
              <a:gd name="T98" fmla="*/ 12 w 39"/>
              <a:gd name="T99" fmla="*/ 67 h 282"/>
              <a:gd name="T100" fmla="*/ 12 w 39"/>
              <a:gd name="T101" fmla="*/ 55 h 282"/>
              <a:gd name="T102" fmla="*/ 12 w 39"/>
              <a:gd name="T103" fmla="*/ 47 h 282"/>
              <a:gd name="T104" fmla="*/ 12 w 39"/>
              <a:gd name="T105" fmla="*/ 39 h 282"/>
              <a:gd name="T106" fmla="*/ 12 w 39"/>
              <a:gd name="T107" fmla="*/ 35 h 282"/>
              <a:gd name="T108" fmla="*/ 8 w 39"/>
              <a:gd name="T109" fmla="*/ 32 h 282"/>
              <a:gd name="T110" fmla="*/ 8 w 39"/>
              <a:gd name="T111" fmla="*/ 20 h 282"/>
              <a:gd name="T112" fmla="*/ 4 w 39"/>
              <a:gd name="T113" fmla="*/ 12 h 282"/>
              <a:gd name="T114" fmla="*/ 4 w 39"/>
              <a:gd name="T115" fmla="*/ 12 h 2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39" h="282">
                <a:moveTo>
                  <a:pt x="4" y="12"/>
                </a:moveTo>
                <a:lnTo>
                  <a:pt x="0" y="8"/>
                </a:lnTo>
                <a:lnTo>
                  <a:pt x="0" y="4"/>
                </a:lnTo>
                <a:lnTo>
                  <a:pt x="0" y="4"/>
                </a:lnTo>
                <a:lnTo>
                  <a:pt x="4" y="0"/>
                </a:lnTo>
                <a:lnTo>
                  <a:pt x="8" y="0"/>
                </a:lnTo>
                <a:lnTo>
                  <a:pt x="15" y="0"/>
                </a:lnTo>
                <a:lnTo>
                  <a:pt x="27" y="0"/>
                </a:lnTo>
                <a:lnTo>
                  <a:pt x="39" y="4"/>
                </a:lnTo>
                <a:lnTo>
                  <a:pt x="39" y="39"/>
                </a:lnTo>
                <a:lnTo>
                  <a:pt x="39" y="71"/>
                </a:lnTo>
                <a:lnTo>
                  <a:pt x="39" y="103"/>
                </a:lnTo>
                <a:lnTo>
                  <a:pt x="39" y="127"/>
                </a:lnTo>
                <a:lnTo>
                  <a:pt x="39" y="151"/>
                </a:lnTo>
                <a:lnTo>
                  <a:pt x="39" y="167"/>
                </a:lnTo>
                <a:lnTo>
                  <a:pt x="39" y="182"/>
                </a:lnTo>
                <a:lnTo>
                  <a:pt x="39" y="190"/>
                </a:lnTo>
                <a:lnTo>
                  <a:pt x="35" y="206"/>
                </a:lnTo>
                <a:lnTo>
                  <a:pt x="35" y="218"/>
                </a:lnTo>
                <a:lnTo>
                  <a:pt x="35" y="230"/>
                </a:lnTo>
                <a:lnTo>
                  <a:pt x="35" y="242"/>
                </a:lnTo>
                <a:lnTo>
                  <a:pt x="35" y="254"/>
                </a:lnTo>
                <a:lnTo>
                  <a:pt x="31" y="270"/>
                </a:lnTo>
                <a:lnTo>
                  <a:pt x="31" y="274"/>
                </a:lnTo>
                <a:lnTo>
                  <a:pt x="27" y="278"/>
                </a:lnTo>
                <a:lnTo>
                  <a:pt x="27" y="282"/>
                </a:lnTo>
                <a:lnTo>
                  <a:pt x="23" y="282"/>
                </a:lnTo>
                <a:lnTo>
                  <a:pt x="19" y="282"/>
                </a:lnTo>
                <a:lnTo>
                  <a:pt x="15" y="278"/>
                </a:lnTo>
                <a:lnTo>
                  <a:pt x="12" y="274"/>
                </a:lnTo>
                <a:lnTo>
                  <a:pt x="8" y="266"/>
                </a:lnTo>
                <a:lnTo>
                  <a:pt x="4" y="258"/>
                </a:lnTo>
                <a:lnTo>
                  <a:pt x="4" y="250"/>
                </a:lnTo>
                <a:lnTo>
                  <a:pt x="4" y="246"/>
                </a:lnTo>
                <a:lnTo>
                  <a:pt x="4" y="242"/>
                </a:lnTo>
                <a:lnTo>
                  <a:pt x="4" y="238"/>
                </a:lnTo>
                <a:lnTo>
                  <a:pt x="4" y="230"/>
                </a:lnTo>
                <a:lnTo>
                  <a:pt x="4" y="222"/>
                </a:lnTo>
                <a:lnTo>
                  <a:pt x="8" y="210"/>
                </a:lnTo>
                <a:lnTo>
                  <a:pt x="8" y="202"/>
                </a:lnTo>
                <a:lnTo>
                  <a:pt x="8" y="194"/>
                </a:lnTo>
                <a:lnTo>
                  <a:pt x="8" y="182"/>
                </a:lnTo>
                <a:lnTo>
                  <a:pt x="12" y="171"/>
                </a:lnTo>
                <a:lnTo>
                  <a:pt x="12" y="159"/>
                </a:lnTo>
                <a:lnTo>
                  <a:pt x="12" y="143"/>
                </a:lnTo>
                <a:lnTo>
                  <a:pt x="12" y="131"/>
                </a:lnTo>
                <a:lnTo>
                  <a:pt x="12" y="111"/>
                </a:lnTo>
                <a:lnTo>
                  <a:pt x="12" y="95"/>
                </a:lnTo>
                <a:lnTo>
                  <a:pt x="12" y="83"/>
                </a:lnTo>
                <a:lnTo>
                  <a:pt x="12" y="67"/>
                </a:lnTo>
                <a:lnTo>
                  <a:pt x="12" y="55"/>
                </a:lnTo>
                <a:lnTo>
                  <a:pt x="12" y="47"/>
                </a:lnTo>
                <a:lnTo>
                  <a:pt x="12" y="39"/>
                </a:lnTo>
                <a:lnTo>
                  <a:pt x="12" y="35"/>
                </a:lnTo>
                <a:lnTo>
                  <a:pt x="8" y="32"/>
                </a:lnTo>
                <a:lnTo>
                  <a:pt x="8" y="20"/>
                </a:lnTo>
                <a:lnTo>
                  <a:pt x="4" y="12"/>
                </a:lnTo>
                <a:lnTo>
                  <a:pt x="4" y="12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24" name="Freeform 60">
            <a:extLst>
              <a:ext uri="{FF2B5EF4-FFF2-40B4-BE49-F238E27FC236}">
                <a16:creationId xmlns:a16="http://schemas.microsoft.com/office/drawing/2014/main" id="{B8DC1AA1-20BC-4774-A6BB-74D479FA0086}"/>
              </a:ext>
            </a:extLst>
          </p:cNvPr>
          <p:cNvSpPr>
            <a:spLocks/>
          </p:cNvSpPr>
          <p:nvPr/>
        </p:nvSpPr>
        <p:spPr bwMode="auto">
          <a:xfrm>
            <a:off x="2392442" y="4125167"/>
            <a:ext cx="898421" cy="857680"/>
          </a:xfrm>
          <a:custGeom>
            <a:avLst/>
            <a:gdLst>
              <a:gd name="T0" fmla="*/ 52 w 144"/>
              <a:gd name="T1" fmla="*/ 79 h 111"/>
              <a:gd name="T2" fmla="*/ 44 w 144"/>
              <a:gd name="T3" fmla="*/ 71 h 111"/>
              <a:gd name="T4" fmla="*/ 48 w 144"/>
              <a:gd name="T5" fmla="*/ 67 h 111"/>
              <a:gd name="T6" fmla="*/ 56 w 144"/>
              <a:gd name="T7" fmla="*/ 67 h 111"/>
              <a:gd name="T8" fmla="*/ 68 w 144"/>
              <a:gd name="T9" fmla="*/ 71 h 111"/>
              <a:gd name="T10" fmla="*/ 76 w 144"/>
              <a:gd name="T11" fmla="*/ 71 h 111"/>
              <a:gd name="T12" fmla="*/ 80 w 144"/>
              <a:gd name="T13" fmla="*/ 71 h 111"/>
              <a:gd name="T14" fmla="*/ 84 w 144"/>
              <a:gd name="T15" fmla="*/ 63 h 111"/>
              <a:gd name="T16" fmla="*/ 88 w 144"/>
              <a:gd name="T17" fmla="*/ 56 h 111"/>
              <a:gd name="T18" fmla="*/ 92 w 144"/>
              <a:gd name="T19" fmla="*/ 40 h 111"/>
              <a:gd name="T20" fmla="*/ 92 w 144"/>
              <a:gd name="T21" fmla="*/ 32 h 111"/>
              <a:gd name="T22" fmla="*/ 88 w 144"/>
              <a:gd name="T23" fmla="*/ 32 h 111"/>
              <a:gd name="T24" fmla="*/ 76 w 144"/>
              <a:gd name="T25" fmla="*/ 32 h 111"/>
              <a:gd name="T26" fmla="*/ 60 w 144"/>
              <a:gd name="T27" fmla="*/ 36 h 111"/>
              <a:gd name="T28" fmla="*/ 20 w 144"/>
              <a:gd name="T29" fmla="*/ 44 h 111"/>
              <a:gd name="T30" fmla="*/ 0 w 144"/>
              <a:gd name="T31" fmla="*/ 24 h 111"/>
              <a:gd name="T32" fmla="*/ 20 w 144"/>
              <a:gd name="T33" fmla="*/ 24 h 111"/>
              <a:gd name="T34" fmla="*/ 48 w 144"/>
              <a:gd name="T35" fmla="*/ 16 h 111"/>
              <a:gd name="T36" fmla="*/ 72 w 144"/>
              <a:gd name="T37" fmla="*/ 12 h 111"/>
              <a:gd name="T38" fmla="*/ 84 w 144"/>
              <a:gd name="T39" fmla="*/ 4 h 111"/>
              <a:gd name="T40" fmla="*/ 100 w 144"/>
              <a:gd name="T41" fmla="*/ 0 h 111"/>
              <a:gd name="T42" fmla="*/ 108 w 144"/>
              <a:gd name="T43" fmla="*/ 4 h 111"/>
              <a:gd name="T44" fmla="*/ 124 w 144"/>
              <a:gd name="T45" fmla="*/ 12 h 111"/>
              <a:gd name="T46" fmla="*/ 140 w 144"/>
              <a:gd name="T47" fmla="*/ 20 h 111"/>
              <a:gd name="T48" fmla="*/ 144 w 144"/>
              <a:gd name="T49" fmla="*/ 24 h 111"/>
              <a:gd name="T50" fmla="*/ 136 w 144"/>
              <a:gd name="T51" fmla="*/ 32 h 111"/>
              <a:gd name="T52" fmla="*/ 132 w 144"/>
              <a:gd name="T53" fmla="*/ 40 h 111"/>
              <a:gd name="T54" fmla="*/ 124 w 144"/>
              <a:gd name="T55" fmla="*/ 56 h 111"/>
              <a:gd name="T56" fmla="*/ 116 w 144"/>
              <a:gd name="T57" fmla="*/ 75 h 111"/>
              <a:gd name="T58" fmla="*/ 100 w 144"/>
              <a:gd name="T59" fmla="*/ 99 h 111"/>
              <a:gd name="T60" fmla="*/ 88 w 144"/>
              <a:gd name="T61" fmla="*/ 111 h 111"/>
              <a:gd name="T62" fmla="*/ 80 w 144"/>
              <a:gd name="T63" fmla="*/ 111 h 111"/>
              <a:gd name="T64" fmla="*/ 72 w 144"/>
              <a:gd name="T65" fmla="*/ 103 h 111"/>
              <a:gd name="T66" fmla="*/ 64 w 144"/>
              <a:gd name="T67" fmla="*/ 91 h 111"/>
              <a:gd name="T68" fmla="*/ 56 w 144"/>
              <a:gd name="T69" fmla="*/ 83 h 1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44" h="111">
                <a:moveTo>
                  <a:pt x="56" y="83"/>
                </a:moveTo>
                <a:lnTo>
                  <a:pt x="52" y="79"/>
                </a:lnTo>
                <a:lnTo>
                  <a:pt x="48" y="75"/>
                </a:lnTo>
                <a:lnTo>
                  <a:pt x="44" y="71"/>
                </a:lnTo>
                <a:lnTo>
                  <a:pt x="48" y="71"/>
                </a:lnTo>
                <a:lnTo>
                  <a:pt x="48" y="67"/>
                </a:lnTo>
                <a:lnTo>
                  <a:pt x="52" y="67"/>
                </a:lnTo>
                <a:lnTo>
                  <a:pt x="56" y="67"/>
                </a:lnTo>
                <a:lnTo>
                  <a:pt x="64" y="67"/>
                </a:lnTo>
                <a:lnTo>
                  <a:pt x="68" y="71"/>
                </a:lnTo>
                <a:lnTo>
                  <a:pt x="76" y="71"/>
                </a:lnTo>
                <a:lnTo>
                  <a:pt x="76" y="71"/>
                </a:lnTo>
                <a:lnTo>
                  <a:pt x="80" y="71"/>
                </a:lnTo>
                <a:lnTo>
                  <a:pt x="80" y="71"/>
                </a:lnTo>
                <a:lnTo>
                  <a:pt x="80" y="67"/>
                </a:lnTo>
                <a:lnTo>
                  <a:pt x="84" y="63"/>
                </a:lnTo>
                <a:lnTo>
                  <a:pt x="88" y="59"/>
                </a:lnTo>
                <a:lnTo>
                  <a:pt x="88" y="56"/>
                </a:lnTo>
                <a:lnTo>
                  <a:pt x="88" y="44"/>
                </a:lnTo>
                <a:lnTo>
                  <a:pt x="92" y="40"/>
                </a:lnTo>
                <a:lnTo>
                  <a:pt x="92" y="36"/>
                </a:lnTo>
                <a:lnTo>
                  <a:pt x="92" y="32"/>
                </a:lnTo>
                <a:lnTo>
                  <a:pt x="92" y="32"/>
                </a:lnTo>
                <a:lnTo>
                  <a:pt x="88" y="32"/>
                </a:lnTo>
                <a:lnTo>
                  <a:pt x="84" y="32"/>
                </a:lnTo>
                <a:lnTo>
                  <a:pt x="76" y="32"/>
                </a:lnTo>
                <a:lnTo>
                  <a:pt x="68" y="32"/>
                </a:lnTo>
                <a:lnTo>
                  <a:pt x="60" y="36"/>
                </a:lnTo>
                <a:lnTo>
                  <a:pt x="36" y="40"/>
                </a:lnTo>
                <a:lnTo>
                  <a:pt x="20" y="44"/>
                </a:lnTo>
                <a:lnTo>
                  <a:pt x="8" y="48"/>
                </a:lnTo>
                <a:lnTo>
                  <a:pt x="0" y="24"/>
                </a:lnTo>
                <a:lnTo>
                  <a:pt x="12" y="24"/>
                </a:lnTo>
                <a:lnTo>
                  <a:pt x="20" y="24"/>
                </a:lnTo>
                <a:lnTo>
                  <a:pt x="32" y="20"/>
                </a:lnTo>
                <a:lnTo>
                  <a:pt x="48" y="16"/>
                </a:lnTo>
                <a:lnTo>
                  <a:pt x="60" y="12"/>
                </a:lnTo>
                <a:lnTo>
                  <a:pt x="72" y="12"/>
                </a:lnTo>
                <a:lnTo>
                  <a:pt x="80" y="8"/>
                </a:lnTo>
                <a:lnTo>
                  <a:pt x="84" y="4"/>
                </a:lnTo>
                <a:lnTo>
                  <a:pt x="92" y="4"/>
                </a:lnTo>
                <a:lnTo>
                  <a:pt x="100" y="0"/>
                </a:lnTo>
                <a:lnTo>
                  <a:pt x="104" y="4"/>
                </a:lnTo>
                <a:lnTo>
                  <a:pt x="108" y="4"/>
                </a:lnTo>
                <a:lnTo>
                  <a:pt x="116" y="8"/>
                </a:lnTo>
                <a:lnTo>
                  <a:pt x="124" y="12"/>
                </a:lnTo>
                <a:lnTo>
                  <a:pt x="132" y="16"/>
                </a:lnTo>
                <a:lnTo>
                  <a:pt x="140" y="20"/>
                </a:lnTo>
                <a:lnTo>
                  <a:pt x="144" y="24"/>
                </a:lnTo>
                <a:lnTo>
                  <a:pt x="144" y="24"/>
                </a:lnTo>
                <a:lnTo>
                  <a:pt x="140" y="32"/>
                </a:lnTo>
                <a:lnTo>
                  <a:pt x="136" y="32"/>
                </a:lnTo>
                <a:lnTo>
                  <a:pt x="132" y="36"/>
                </a:lnTo>
                <a:lnTo>
                  <a:pt x="132" y="40"/>
                </a:lnTo>
                <a:lnTo>
                  <a:pt x="128" y="48"/>
                </a:lnTo>
                <a:lnTo>
                  <a:pt x="124" y="56"/>
                </a:lnTo>
                <a:lnTo>
                  <a:pt x="124" y="63"/>
                </a:lnTo>
                <a:lnTo>
                  <a:pt x="116" y="75"/>
                </a:lnTo>
                <a:lnTo>
                  <a:pt x="108" y="91"/>
                </a:lnTo>
                <a:lnTo>
                  <a:pt x="100" y="99"/>
                </a:lnTo>
                <a:lnTo>
                  <a:pt x="92" y="107"/>
                </a:lnTo>
                <a:lnTo>
                  <a:pt x="88" y="111"/>
                </a:lnTo>
                <a:lnTo>
                  <a:pt x="84" y="111"/>
                </a:lnTo>
                <a:lnTo>
                  <a:pt x="80" y="111"/>
                </a:lnTo>
                <a:lnTo>
                  <a:pt x="76" y="107"/>
                </a:lnTo>
                <a:lnTo>
                  <a:pt x="72" y="103"/>
                </a:lnTo>
                <a:lnTo>
                  <a:pt x="68" y="99"/>
                </a:lnTo>
                <a:lnTo>
                  <a:pt x="64" y="91"/>
                </a:lnTo>
                <a:lnTo>
                  <a:pt x="56" y="83"/>
                </a:lnTo>
                <a:lnTo>
                  <a:pt x="56" y="83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25" name="Freeform 61">
            <a:extLst>
              <a:ext uri="{FF2B5EF4-FFF2-40B4-BE49-F238E27FC236}">
                <a16:creationId xmlns:a16="http://schemas.microsoft.com/office/drawing/2014/main" id="{9C38828A-46B6-4695-9EA9-9B52E703310D}"/>
              </a:ext>
            </a:extLst>
          </p:cNvPr>
          <p:cNvSpPr>
            <a:spLocks/>
          </p:cNvSpPr>
          <p:nvPr/>
        </p:nvSpPr>
        <p:spPr bwMode="auto">
          <a:xfrm>
            <a:off x="2392442" y="5013751"/>
            <a:ext cx="898421" cy="1197660"/>
          </a:xfrm>
          <a:custGeom>
            <a:avLst/>
            <a:gdLst>
              <a:gd name="T0" fmla="*/ 100 w 144"/>
              <a:gd name="T1" fmla="*/ 103 h 155"/>
              <a:gd name="T2" fmla="*/ 76 w 144"/>
              <a:gd name="T3" fmla="*/ 127 h 155"/>
              <a:gd name="T4" fmla="*/ 48 w 144"/>
              <a:gd name="T5" fmla="*/ 139 h 155"/>
              <a:gd name="T6" fmla="*/ 24 w 144"/>
              <a:gd name="T7" fmla="*/ 147 h 155"/>
              <a:gd name="T8" fmla="*/ 12 w 144"/>
              <a:gd name="T9" fmla="*/ 151 h 155"/>
              <a:gd name="T10" fmla="*/ 4 w 144"/>
              <a:gd name="T11" fmla="*/ 155 h 155"/>
              <a:gd name="T12" fmla="*/ 0 w 144"/>
              <a:gd name="T13" fmla="*/ 151 h 155"/>
              <a:gd name="T14" fmla="*/ 8 w 144"/>
              <a:gd name="T15" fmla="*/ 143 h 155"/>
              <a:gd name="T16" fmla="*/ 28 w 144"/>
              <a:gd name="T17" fmla="*/ 127 h 155"/>
              <a:gd name="T18" fmla="*/ 56 w 144"/>
              <a:gd name="T19" fmla="*/ 111 h 155"/>
              <a:gd name="T20" fmla="*/ 72 w 144"/>
              <a:gd name="T21" fmla="*/ 95 h 155"/>
              <a:gd name="T22" fmla="*/ 92 w 144"/>
              <a:gd name="T23" fmla="*/ 60 h 155"/>
              <a:gd name="T24" fmla="*/ 100 w 144"/>
              <a:gd name="T25" fmla="*/ 44 h 155"/>
              <a:gd name="T26" fmla="*/ 100 w 144"/>
              <a:gd name="T27" fmla="*/ 36 h 155"/>
              <a:gd name="T28" fmla="*/ 96 w 144"/>
              <a:gd name="T29" fmla="*/ 28 h 155"/>
              <a:gd name="T30" fmla="*/ 92 w 144"/>
              <a:gd name="T31" fmla="*/ 28 h 155"/>
              <a:gd name="T32" fmla="*/ 72 w 144"/>
              <a:gd name="T33" fmla="*/ 32 h 155"/>
              <a:gd name="T34" fmla="*/ 48 w 144"/>
              <a:gd name="T35" fmla="*/ 36 h 155"/>
              <a:gd name="T36" fmla="*/ 12 w 144"/>
              <a:gd name="T37" fmla="*/ 44 h 155"/>
              <a:gd name="T38" fmla="*/ 20 w 144"/>
              <a:gd name="T39" fmla="*/ 24 h 155"/>
              <a:gd name="T40" fmla="*/ 48 w 144"/>
              <a:gd name="T41" fmla="*/ 20 h 155"/>
              <a:gd name="T42" fmla="*/ 72 w 144"/>
              <a:gd name="T43" fmla="*/ 12 h 155"/>
              <a:gd name="T44" fmla="*/ 88 w 144"/>
              <a:gd name="T45" fmla="*/ 8 h 155"/>
              <a:gd name="T46" fmla="*/ 96 w 144"/>
              <a:gd name="T47" fmla="*/ 0 h 155"/>
              <a:gd name="T48" fmla="*/ 108 w 144"/>
              <a:gd name="T49" fmla="*/ 0 h 155"/>
              <a:gd name="T50" fmla="*/ 120 w 144"/>
              <a:gd name="T51" fmla="*/ 0 h 155"/>
              <a:gd name="T52" fmla="*/ 132 w 144"/>
              <a:gd name="T53" fmla="*/ 8 h 155"/>
              <a:gd name="T54" fmla="*/ 144 w 144"/>
              <a:gd name="T55" fmla="*/ 12 h 155"/>
              <a:gd name="T56" fmla="*/ 144 w 144"/>
              <a:gd name="T57" fmla="*/ 20 h 155"/>
              <a:gd name="T58" fmla="*/ 140 w 144"/>
              <a:gd name="T59" fmla="*/ 28 h 155"/>
              <a:gd name="T60" fmla="*/ 136 w 144"/>
              <a:gd name="T61" fmla="*/ 36 h 155"/>
              <a:gd name="T62" fmla="*/ 132 w 144"/>
              <a:gd name="T63" fmla="*/ 52 h 155"/>
              <a:gd name="T64" fmla="*/ 116 w 144"/>
              <a:gd name="T65" fmla="*/ 83 h 1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44" h="155">
                <a:moveTo>
                  <a:pt x="116" y="83"/>
                </a:moveTo>
                <a:lnTo>
                  <a:pt x="100" y="103"/>
                </a:lnTo>
                <a:lnTo>
                  <a:pt x="84" y="119"/>
                </a:lnTo>
                <a:lnTo>
                  <a:pt x="76" y="127"/>
                </a:lnTo>
                <a:lnTo>
                  <a:pt x="60" y="135"/>
                </a:lnTo>
                <a:lnTo>
                  <a:pt x="48" y="139"/>
                </a:lnTo>
                <a:lnTo>
                  <a:pt x="32" y="147"/>
                </a:lnTo>
                <a:lnTo>
                  <a:pt x="24" y="147"/>
                </a:lnTo>
                <a:lnTo>
                  <a:pt x="20" y="151"/>
                </a:lnTo>
                <a:lnTo>
                  <a:pt x="12" y="151"/>
                </a:lnTo>
                <a:lnTo>
                  <a:pt x="8" y="155"/>
                </a:lnTo>
                <a:lnTo>
                  <a:pt x="4" y="155"/>
                </a:lnTo>
                <a:lnTo>
                  <a:pt x="4" y="151"/>
                </a:lnTo>
                <a:lnTo>
                  <a:pt x="0" y="151"/>
                </a:lnTo>
                <a:lnTo>
                  <a:pt x="4" y="147"/>
                </a:lnTo>
                <a:lnTo>
                  <a:pt x="8" y="143"/>
                </a:lnTo>
                <a:lnTo>
                  <a:pt x="16" y="135"/>
                </a:lnTo>
                <a:lnTo>
                  <a:pt x="28" y="127"/>
                </a:lnTo>
                <a:lnTo>
                  <a:pt x="44" y="119"/>
                </a:lnTo>
                <a:lnTo>
                  <a:pt x="56" y="111"/>
                </a:lnTo>
                <a:lnTo>
                  <a:pt x="64" y="103"/>
                </a:lnTo>
                <a:lnTo>
                  <a:pt x="72" y="95"/>
                </a:lnTo>
                <a:lnTo>
                  <a:pt x="84" y="76"/>
                </a:lnTo>
                <a:lnTo>
                  <a:pt x="92" y="60"/>
                </a:lnTo>
                <a:lnTo>
                  <a:pt x="96" y="48"/>
                </a:lnTo>
                <a:lnTo>
                  <a:pt x="100" y="44"/>
                </a:lnTo>
                <a:lnTo>
                  <a:pt x="100" y="36"/>
                </a:lnTo>
                <a:lnTo>
                  <a:pt x="100" y="36"/>
                </a:lnTo>
                <a:lnTo>
                  <a:pt x="100" y="32"/>
                </a:lnTo>
                <a:lnTo>
                  <a:pt x="96" y="28"/>
                </a:lnTo>
                <a:lnTo>
                  <a:pt x="96" y="28"/>
                </a:lnTo>
                <a:lnTo>
                  <a:pt x="92" y="28"/>
                </a:lnTo>
                <a:lnTo>
                  <a:pt x="84" y="28"/>
                </a:lnTo>
                <a:lnTo>
                  <a:pt x="72" y="32"/>
                </a:lnTo>
                <a:lnTo>
                  <a:pt x="60" y="32"/>
                </a:lnTo>
                <a:lnTo>
                  <a:pt x="48" y="36"/>
                </a:lnTo>
                <a:lnTo>
                  <a:pt x="32" y="40"/>
                </a:lnTo>
                <a:lnTo>
                  <a:pt x="12" y="44"/>
                </a:lnTo>
                <a:lnTo>
                  <a:pt x="4" y="28"/>
                </a:lnTo>
                <a:lnTo>
                  <a:pt x="20" y="24"/>
                </a:lnTo>
                <a:lnTo>
                  <a:pt x="36" y="24"/>
                </a:lnTo>
                <a:lnTo>
                  <a:pt x="48" y="20"/>
                </a:lnTo>
                <a:lnTo>
                  <a:pt x="60" y="16"/>
                </a:lnTo>
                <a:lnTo>
                  <a:pt x="72" y="12"/>
                </a:lnTo>
                <a:lnTo>
                  <a:pt x="80" y="8"/>
                </a:lnTo>
                <a:lnTo>
                  <a:pt x="88" y="8"/>
                </a:lnTo>
                <a:lnTo>
                  <a:pt x="88" y="4"/>
                </a:lnTo>
                <a:lnTo>
                  <a:pt x="96" y="0"/>
                </a:lnTo>
                <a:lnTo>
                  <a:pt x="104" y="0"/>
                </a:lnTo>
                <a:lnTo>
                  <a:pt x="108" y="0"/>
                </a:lnTo>
                <a:lnTo>
                  <a:pt x="112" y="0"/>
                </a:lnTo>
                <a:lnTo>
                  <a:pt x="120" y="0"/>
                </a:lnTo>
                <a:lnTo>
                  <a:pt x="128" y="4"/>
                </a:lnTo>
                <a:lnTo>
                  <a:pt x="132" y="8"/>
                </a:lnTo>
                <a:lnTo>
                  <a:pt x="140" y="12"/>
                </a:lnTo>
                <a:lnTo>
                  <a:pt x="144" y="12"/>
                </a:lnTo>
                <a:lnTo>
                  <a:pt x="144" y="16"/>
                </a:lnTo>
                <a:lnTo>
                  <a:pt x="144" y="20"/>
                </a:lnTo>
                <a:lnTo>
                  <a:pt x="144" y="24"/>
                </a:lnTo>
                <a:lnTo>
                  <a:pt x="140" y="28"/>
                </a:lnTo>
                <a:lnTo>
                  <a:pt x="140" y="32"/>
                </a:lnTo>
                <a:lnTo>
                  <a:pt x="136" y="36"/>
                </a:lnTo>
                <a:lnTo>
                  <a:pt x="132" y="44"/>
                </a:lnTo>
                <a:lnTo>
                  <a:pt x="132" y="52"/>
                </a:lnTo>
                <a:lnTo>
                  <a:pt x="124" y="68"/>
                </a:lnTo>
                <a:lnTo>
                  <a:pt x="116" y="83"/>
                </a:lnTo>
                <a:lnTo>
                  <a:pt x="116" y="83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26" name="Freeform 62">
            <a:extLst>
              <a:ext uri="{FF2B5EF4-FFF2-40B4-BE49-F238E27FC236}">
                <a16:creationId xmlns:a16="http://schemas.microsoft.com/office/drawing/2014/main" id="{65146478-85B9-4C4F-9F6F-A58E043B3D0B}"/>
              </a:ext>
            </a:extLst>
          </p:cNvPr>
          <p:cNvSpPr>
            <a:spLocks/>
          </p:cNvSpPr>
          <p:nvPr/>
        </p:nvSpPr>
        <p:spPr bwMode="auto">
          <a:xfrm>
            <a:off x="2442354" y="5353732"/>
            <a:ext cx="1366351" cy="950403"/>
          </a:xfrm>
          <a:custGeom>
            <a:avLst/>
            <a:gdLst>
              <a:gd name="T0" fmla="*/ 175 w 219"/>
              <a:gd name="T1" fmla="*/ 87 h 123"/>
              <a:gd name="T2" fmla="*/ 183 w 219"/>
              <a:gd name="T3" fmla="*/ 91 h 123"/>
              <a:gd name="T4" fmla="*/ 191 w 219"/>
              <a:gd name="T5" fmla="*/ 95 h 123"/>
              <a:gd name="T6" fmla="*/ 199 w 219"/>
              <a:gd name="T7" fmla="*/ 99 h 123"/>
              <a:gd name="T8" fmla="*/ 207 w 219"/>
              <a:gd name="T9" fmla="*/ 99 h 123"/>
              <a:gd name="T10" fmla="*/ 211 w 219"/>
              <a:gd name="T11" fmla="*/ 103 h 123"/>
              <a:gd name="T12" fmla="*/ 215 w 219"/>
              <a:gd name="T13" fmla="*/ 107 h 123"/>
              <a:gd name="T14" fmla="*/ 215 w 219"/>
              <a:gd name="T15" fmla="*/ 107 h 123"/>
              <a:gd name="T16" fmla="*/ 219 w 219"/>
              <a:gd name="T17" fmla="*/ 107 h 123"/>
              <a:gd name="T18" fmla="*/ 215 w 219"/>
              <a:gd name="T19" fmla="*/ 111 h 123"/>
              <a:gd name="T20" fmla="*/ 211 w 219"/>
              <a:gd name="T21" fmla="*/ 115 h 123"/>
              <a:gd name="T22" fmla="*/ 199 w 219"/>
              <a:gd name="T23" fmla="*/ 115 h 123"/>
              <a:gd name="T24" fmla="*/ 187 w 219"/>
              <a:gd name="T25" fmla="*/ 115 h 123"/>
              <a:gd name="T26" fmla="*/ 175 w 219"/>
              <a:gd name="T27" fmla="*/ 119 h 123"/>
              <a:gd name="T28" fmla="*/ 163 w 219"/>
              <a:gd name="T29" fmla="*/ 119 h 123"/>
              <a:gd name="T30" fmla="*/ 155 w 219"/>
              <a:gd name="T31" fmla="*/ 123 h 123"/>
              <a:gd name="T32" fmla="*/ 147 w 219"/>
              <a:gd name="T33" fmla="*/ 123 h 123"/>
              <a:gd name="T34" fmla="*/ 139 w 219"/>
              <a:gd name="T35" fmla="*/ 119 h 123"/>
              <a:gd name="T36" fmla="*/ 132 w 219"/>
              <a:gd name="T37" fmla="*/ 115 h 123"/>
              <a:gd name="T38" fmla="*/ 124 w 219"/>
              <a:gd name="T39" fmla="*/ 107 h 123"/>
              <a:gd name="T40" fmla="*/ 112 w 219"/>
              <a:gd name="T41" fmla="*/ 95 h 123"/>
              <a:gd name="T42" fmla="*/ 100 w 219"/>
              <a:gd name="T43" fmla="*/ 83 h 123"/>
              <a:gd name="T44" fmla="*/ 88 w 219"/>
              <a:gd name="T45" fmla="*/ 71 h 123"/>
              <a:gd name="T46" fmla="*/ 76 w 219"/>
              <a:gd name="T47" fmla="*/ 59 h 123"/>
              <a:gd name="T48" fmla="*/ 68 w 219"/>
              <a:gd name="T49" fmla="*/ 51 h 123"/>
              <a:gd name="T50" fmla="*/ 48 w 219"/>
              <a:gd name="T51" fmla="*/ 36 h 123"/>
              <a:gd name="T52" fmla="*/ 32 w 219"/>
              <a:gd name="T53" fmla="*/ 24 h 123"/>
              <a:gd name="T54" fmla="*/ 24 w 219"/>
              <a:gd name="T55" fmla="*/ 20 h 123"/>
              <a:gd name="T56" fmla="*/ 16 w 219"/>
              <a:gd name="T57" fmla="*/ 16 h 123"/>
              <a:gd name="T58" fmla="*/ 12 w 219"/>
              <a:gd name="T59" fmla="*/ 12 h 123"/>
              <a:gd name="T60" fmla="*/ 8 w 219"/>
              <a:gd name="T61" fmla="*/ 16 h 123"/>
              <a:gd name="T62" fmla="*/ 0 w 219"/>
              <a:gd name="T63" fmla="*/ 0 h 123"/>
              <a:gd name="T64" fmla="*/ 12 w 219"/>
              <a:gd name="T65" fmla="*/ 0 h 123"/>
              <a:gd name="T66" fmla="*/ 20 w 219"/>
              <a:gd name="T67" fmla="*/ 0 h 123"/>
              <a:gd name="T68" fmla="*/ 28 w 219"/>
              <a:gd name="T69" fmla="*/ 0 h 123"/>
              <a:gd name="T70" fmla="*/ 32 w 219"/>
              <a:gd name="T71" fmla="*/ 4 h 123"/>
              <a:gd name="T72" fmla="*/ 36 w 219"/>
              <a:gd name="T73" fmla="*/ 4 h 123"/>
              <a:gd name="T74" fmla="*/ 40 w 219"/>
              <a:gd name="T75" fmla="*/ 8 h 123"/>
              <a:gd name="T76" fmla="*/ 44 w 219"/>
              <a:gd name="T77" fmla="*/ 8 h 123"/>
              <a:gd name="T78" fmla="*/ 52 w 219"/>
              <a:gd name="T79" fmla="*/ 12 h 123"/>
              <a:gd name="T80" fmla="*/ 60 w 219"/>
              <a:gd name="T81" fmla="*/ 20 h 123"/>
              <a:gd name="T82" fmla="*/ 68 w 219"/>
              <a:gd name="T83" fmla="*/ 24 h 123"/>
              <a:gd name="T84" fmla="*/ 76 w 219"/>
              <a:gd name="T85" fmla="*/ 32 h 123"/>
              <a:gd name="T86" fmla="*/ 88 w 219"/>
              <a:gd name="T87" fmla="*/ 39 h 123"/>
              <a:gd name="T88" fmla="*/ 108 w 219"/>
              <a:gd name="T89" fmla="*/ 55 h 123"/>
              <a:gd name="T90" fmla="*/ 132 w 219"/>
              <a:gd name="T91" fmla="*/ 67 h 123"/>
              <a:gd name="T92" fmla="*/ 151 w 219"/>
              <a:gd name="T93" fmla="*/ 79 h 123"/>
              <a:gd name="T94" fmla="*/ 175 w 219"/>
              <a:gd name="T95" fmla="*/ 87 h 123"/>
              <a:gd name="T96" fmla="*/ 175 w 219"/>
              <a:gd name="T97" fmla="*/ 87 h 1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19" h="123">
                <a:moveTo>
                  <a:pt x="175" y="87"/>
                </a:moveTo>
                <a:lnTo>
                  <a:pt x="183" y="91"/>
                </a:lnTo>
                <a:lnTo>
                  <a:pt x="191" y="95"/>
                </a:lnTo>
                <a:lnTo>
                  <a:pt x="199" y="99"/>
                </a:lnTo>
                <a:lnTo>
                  <a:pt x="207" y="99"/>
                </a:lnTo>
                <a:lnTo>
                  <a:pt x="211" y="103"/>
                </a:lnTo>
                <a:lnTo>
                  <a:pt x="215" y="107"/>
                </a:lnTo>
                <a:lnTo>
                  <a:pt x="215" y="107"/>
                </a:lnTo>
                <a:lnTo>
                  <a:pt x="219" y="107"/>
                </a:lnTo>
                <a:lnTo>
                  <a:pt x="215" y="111"/>
                </a:lnTo>
                <a:lnTo>
                  <a:pt x="211" y="115"/>
                </a:lnTo>
                <a:lnTo>
                  <a:pt x="199" y="115"/>
                </a:lnTo>
                <a:lnTo>
                  <a:pt x="187" y="115"/>
                </a:lnTo>
                <a:lnTo>
                  <a:pt x="175" y="119"/>
                </a:lnTo>
                <a:lnTo>
                  <a:pt x="163" y="119"/>
                </a:lnTo>
                <a:lnTo>
                  <a:pt x="155" y="123"/>
                </a:lnTo>
                <a:lnTo>
                  <a:pt x="147" y="123"/>
                </a:lnTo>
                <a:lnTo>
                  <a:pt x="139" y="119"/>
                </a:lnTo>
                <a:lnTo>
                  <a:pt x="132" y="115"/>
                </a:lnTo>
                <a:lnTo>
                  <a:pt x="124" y="107"/>
                </a:lnTo>
                <a:lnTo>
                  <a:pt x="112" y="95"/>
                </a:lnTo>
                <a:lnTo>
                  <a:pt x="100" y="83"/>
                </a:lnTo>
                <a:lnTo>
                  <a:pt x="88" y="71"/>
                </a:lnTo>
                <a:lnTo>
                  <a:pt x="76" y="59"/>
                </a:lnTo>
                <a:lnTo>
                  <a:pt x="68" y="51"/>
                </a:lnTo>
                <a:lnTo>
                  <a:pt x="48" y="36"/>
                </a:lnTo>
                <a:lnTo>
                  <a:pt x="32" y="24"/>
                </a:lnTo>
                <a:lnTo>
                  <a:pt x="24" y="20"/>
                </a:lnTo>
                <a:lnTo>
                  <a:pt x="16" y="16"/>
                </a:lnTo>
                <a:lnTo>
                  <a:pt x="12" y="12"/>
                </a:lnTo>
                <a:lnTo>
                  <a:pt x="8" y="16"/>
                </a:lnTo>
                <a:lnTo>
                  <a:pt x="0" y="0"/>
                </a:lnTo>
                <a:lnTo>
                  <a:pt x="12" y="0"/>
                </a:lnTo>
                <a:lnTo>
                  <a:pt x="20" y="0"/>
                </a:lnTo>
                <a:lnTo>
                  <a:pt x="28" y="0"/>
                </a:lnTo>
                <a:lnTo>
                  <a:pt x="32" y="4"/>
                </a:lnTo>
                <a:lnTo>
                  <a:pt x="36" y="4"/>
                </a:lnTo>
                <a:lnTo>
                  <a:pt x="40" y="8"/>
                </a:lnTo>
                <a:lnTo>
                  <a:pt x="44" y="8"/>
                </a:lnTo>
                <a:lnTo>
                  <a:pt x="52" y="12"/>
                </a:lnTo>
                <a:lnTo>
                  <a:pt x="60" y="20"/>
                </a:lnTo>
                <a:lnTo>
                  <a:pt x="68" y="24"/>
                </a:lnTo>
                <a:lnTo>
                  <a:pt x="76" y="32"/>
                </a:lnTo>
                <a:lnTo>
                  <a:pt x="88" y="39"/>
                </a:lnTo>
                <a:lnTo>
                  <a:pt x="108" y="55"/>
                </a:lnTo>
                <a:lnTo>
                  <a:pt x="132" y="67"/>
                </a:lnTo>
                <a:lnTo>
                  <a:pt x="151" y="79"/>
                </a:lnTo>
                <a:lnTo>
                  <a:pt x="175" y="87"/>
                </a:lnTo>
                <a:lnTo>
                  <a:pt x="175" y="87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27" name="Freeform 64">
            <a:extLst>
              <a:ext uri="{FF2B5EF4-FFF2-40B4-BE49-F238E27FC236}">
                <a16:creationId xmlns:a16="http://schemas.microsoft.com/office/drawing/2014/main" id="{72407FC0-D4CA-457B-97C5-5DEDAE1D9BA7}"/>
              </a:ext>
            </a:extLst>
          </p:cNvPr>
          <p:cNvSpPr>
            <a:spLocks/>
          </p:cNvSpPr>
          <p:nvPr/>
        </p:nvSpPr>
        <p:spPr bwMode="auto">
          <a:xfrm>
            <a:off x="4870719" y="3977101"/>
            <a:ext cx="816961" cy="1273568"/>
          </a:xfrm>
          <a:custGeom>
            <a:avLst/>
            <a:gdLst>
              <a:gd name="T0" fmla="*/ 24 w 119"/>
              <a:gd name="T1" fmla="*/ 147 h 147"/>
              <a:gd name="T2" fmla="*/ 12 w 119"/>
              <a:gd name="T3" fmla="*/ 147 h 147"/>
              <a:gd name="T4" fmla="*/ 4 w 119"/>
              <a:gd name="T5" fmla="*/ 143 h 147"/>
              <a:gd name="T6" fmla="*/ 0 w 119"/>
              <a:gd name="T7" fmla="*/ 131 h 147"/>
              <a:gd name="T8" fmla="*/ 4 w 119"/>
              <a:gd name="T9" fmla="*/ 115 h 147"/>
              <a:gd name="T10" fmla="*/ 16 w 119"/>
              <a:gd name="T11" fmla="*/ 111 h 147"/>
              <a:gd name="T12" fmla="*/ 24 w 119"/>
              <a:gd name="T13" fmla="*/ 103 h 147"/>
              <a:gd name="T14" fmla="*/ 39 w 119"/>
              <a:gd name="T15" fmla="*/ 87 h 147"/>
              <a:gd name="T16" fmla="*/ 71 w 119"/>
              <a:gd name="T17" fmla="*/ 40 h 147"/>
              <a:gd name="T18" fmla="*/ 79 w 119"/>
              <a:gd name="T19" fmla="*/ 20 h 147"/>
              <a:gd name="T20" fmla="*/ 79 w 119"/>
              <a:gd name="T21" fmla="*/ 12 h 147"/>
              <a:gd name="T22" fmla="*/ 75 w 119"/>
              <a:gd name="T23" fmla="*/ 4 h 147"/>
              <a:gd name="T24" fmla="*/ 83 w 119"/>
              <a:gd name="T25" fmla="*/ 0 h 147"/>
              <a:gd name="T26" fmla="*/ 91 w 119"/>
              <a:gd name="T27" fmla="*/ 0 h 147"/>
              <a:gd name="T28" fmla="*/ 103 w 119"/>
              <a:gd name="T29" fmla="*/ 4 h 147"/>
              <a:gd name="T30" fmla="*/ 115 w 119"/>
              <a:gd name="T31" fmla="*/ 16 h 147"/>
              <a:gd name="T32" fmla="*/ 119 w 119"/>
              <a:gd name="T33" fmla="*/ 24 h 147"/>
              <a:gd name="T34" fmla="*/ 119 w 119"/>
              <a:gd name="T35" fmla="*/ 28 h 147"/>
              <a:gd name="T36" fmla="*/ 107 w 119"/>
              <a:gd name="T37" fmla="*/ 44 h 147"/>
              <a:gd name="T38" fmla="*/ 95 w 119"/>
              <a:gd name="T39" fmla="*/ 59 h 147"/>
              <a:gd name="T40" fmla="*/ 79 w 119"/>
              <a:gd name="T41" fmla="*/ 79 h 147"/>
              <a:gd name="T42" fmla="*/ 63 w 119"/>
              <a:gd name="T43" fmla="*/ 95 h 147"/>
              <a:gd name="T44" fmla="*/ 51 w 119"/>
              <a:gd name="T45" fmla="*/ 107 h 147"/>
              <a:gd name="T46" fmla="*/ 47 w 119"/>
              <a:gd name="T47" fmla="*/ 115 h 147"/>
              <a:gd name="T48" fmla="*/ 47 w 119"/>
              <a:gd name="T49" fmla="*/ 115 h 147"/>
              <a:gd name="T50" fmla="*/ 55 w 119"/>
              <a:gd name="T51" fmla="*/ 115 h 147"/>
              <a:gd name="T52" fmla="*/ 75 w 119"/>
              <a:gd name="T53" fmla="*/ 111 h 147"/>
              <a:gd name="T54" fmla="*/ 95 w 119"/>
              <a:gd name="T55" fmla="*/ 111 h 147"/>
              <a:gd name="T56" fmla="*/ 103 w 119"/>
              <a:gd name="T57" fmla="*/ 127 h 147"/>
              <a:gd name="T58" fmla="*/ 75 w 119"/>
              <a:gd name="T59" fmla="*/ 131 h 147"/>
              <a:gd name="T60" fmla="*/ 51 w 119"/>
              <a:gd name="T61" fmla="*/ 135 h 147"/>
              <a:gd name="T62" fmla="*/ 39 w 119"/>
              <a:gd name="T63" fmla="*/ 139 h 147"/>
              <a:gd name="T64" fmla="*/ 31 w 119"/>
              <a:gd name="T65" fmla="*/ 143 h 1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19" h="147">
                <a:moveTo>
                  <a:pt x="31" y="143"/>
                </a:moveTo>
                <a:lnTo>
                  <a:pt x="24" y="147"/>
                </a:lnTo>
                <a:lnTo>
                  <a:pt x="20" y="147"/>
                </a:lnTo>
                <a:lnTo>
                  <a:pt x="12" y="147"/>
                </a:lnTo>
                <a:lnTo>
                  <a:pt x="8" y="143"/>
                </a:lnTo>
                <a:lnTo>
                  <a:pt x="4" y="143"/>
                </a:lnTo>
                <a:lnTo>
                  <a:pt x="0" y="139"/>
                </a:lnTo>
                <a:lnTo>
                  <a:pt x="0" y="131"/>
                </a:lnTo>
                <a:lnTo>
                  <a:pt x="0" y="123"/>
                </a:lnTo>
                <a:lnTo>
                  <a:pt x="4" y="115"/>
                </a:lnTo>
                <a:lnTo>
                  <a:pt x="8" y="115"/>
                </a:lnTo>
                <a:lnTo>
                  <a:pt x="16" y="111"/>
                </a:lnTo>
                <a:lnTo>
                  <a:pt x="20" y="107"/>
                </a:lnTo>
                <a:lnTo>
                  <a:pt x="24" y="103"/>
                </a:lnTo>
                <a:lnTo>
                  <a:pt x="31" y="95"/>
                </a:lnTo>
                <a:lnTo>
                  <a:pt x="39" y="87"/>
                </a:lnTo>
                <a:lnTo>
                  <a:pt x="55" y="63"/>
                </a:lnTo>
                <a:lnTo>
                  <a:pt x="71" y="40"/>
                </a:lnTo>
                <a:lnTo>
                  <a:pt x="75" y="28"/>
                </a:lnTo>
                <a:lnTo>
                  <a:pt x="79" y="20"/>
                </a:lnTo>
                <a:lnTo>
                  <a:pt x="79" y="16"/>
                </a:lnTo>
                <a:lnTo>
                  <a:pt x="79" y="12"/>
                </a:lnTo>
                <a:lnTo>
                  <a:pt x="75" y="8"/>
                </a:lnTo>
                <a:lnTo>
                  <a:pt x="75" y="4"/>
                </a:lnTo>
                <a:lnTo>
                  <a:pt x="79" y="4"/>
                </a:lnTo>
                <a:lnTo>
                  <a:pt x="83" y="0"/>
                </a:lnTo>
                <a:lnTo>
                  <a:pt x="87" y="0"/>
                </a:lnTo>
                <a:lnTo>
                  <a:pt x="91" y="0"/>
                </a:lnTo>
                <a:lnTo>
                  <a:pt x="95" y="0"/>
                </a:lnTo>
                <a:lnTo>
                  <a:pt x="103" y="4"/>
                </a:lnTo>
                <a:lnTo>
                  <a:pt x="111" y="12"/>
                </a:lnTo>
                <a:lnTo>
                  <a:pt x="115" y="16"/>
                </a:lnTo>
                <a:lnTo>
                  <a:pt x="119" y="20"/>
                </a:lnTo>
                <a:lnTo>
                  <a:pt x="119" y="24"/>
                </a:lnTo>
                <a:lnTo>
                  <a:pt x="119" y="24"/>
                </a:lnTo>
                <a:lnTo>
                  <a:pt x="119" y="28"/>
                </a:lnTo>
                <a:lnTo>
                  <a:pt x="111" y="40"/>
                </a:lnTo>
                <a:lnTo>
                  <a:pt x="107" y="44"/>
                </a:lnTo>
                <a:lnTo>
                  <a:pt x="99" y="52"/>
                </a:lnTo>
                <a:lnTo>
                  <a:pt x="95" y="59"/>
                </a:lnTo>
                <a:lnTo>
                  <a:pt x="87" y="67"/>
                </a:lnTo>
                <a:lnTo>
                  <a:pt x="79" y="79"/>
                </a:lnTo>
                <a:lnTo>
                  <a:pt x="71" y="87"/>
                </a:lnTo>
                <a:lnTo>
                  <a:pt x="63" y="95"/>
                </a:lnTo>
                <a:lnTo>
                  <a:pt x="59" y="103"/>
                </a:lnTo>
                <a:lnTo>
                  <a:pt x="51" y="107"/>
                </a:lnTo>
                <a:lnTo>
                  <a:pt x="47" y="111"/>
                </a:lnTo>
                <a:lnTo>
                  <a:pt x="47" y="115"/>
                </a:lnTo>
                <a:lnTo>
                  <a:pt x="47" y="115"/>
                </a:lnTo>
                <a:lnTo>
                  <a:pt x="47" y="115"/>
                </a:lnTo>
                <a:lnTo>
                  <a:pt x="51" y="115"/>
                </a:lnTo>
                <a:lnTo>
                  <a:pt x="55" y="115"/>
                </a:lnTo>
                <a:lnTo>
                  <a:pt x="63" y="115"/>
                </a:lnTo>
                <a:lnTo>
                  <a:pt x="75" y="111"/>
                </a:lnTo>
                <a:lnTo>
                  <a:pt x="83" y="111"/>
                </a:lnTo>
                <a:lnTo>
                  <a:pt x="95" y="111"/>
                </a:lnTo>
                <a:lnTo>
                  <a:pt x="111" y="111"/>
                </a:lnTo>
                <a:lnTo>
                  <a:pt x="103" y="127"/>
                </a:lnTo>
                <a:lnTo>
                  <a:pt x="87" y="127"/>
                </a:lnTo>
                <a:lnTo>
                  <a:pt x="75" y="131"/>
                </a:lnTo>
                <a:lnTo>
                  <a:pt x="63" y="135"/>
                </a:lnTo>
                <a:lnTo>
                  <a:pt x="51" y="135"/>
                </a:lnTo>
                <a:lnTo>
                  <a:pt x="43" y="139"/>
                </a:lnTo>
                <a:lnTo>
                  <a:pt x="39" y="139"/>
                </a:lnTo>
                <a:lnTo>
                  <a:pt x="35" y="143"/>
                </a:lnTo>
                <a:lnTo>
                  <a:pt x="31" y="143"/>
                </a:lnTo>
                <a:lnTo>
                  <a:pt x="31" y="143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28" name="Freeform 65">
            <a:extLst>
              <a:ext uri="{FF2B5EF4-FFF2-40B4-BE49-F238E27FC236}">
                <a16:creationId xmlns:a16="http://schemas.microsoft.com/office/drawing/2014/main" id="{B03AAAEB-6D11-48B3-8F84-9F2A9AAE664D}"/>
              </a:ext>
            </a:extLst>
          </p:cNvPr>
          <p:cNvSpPr>
            <a:spLocks/>
          </p:cNvSpPr>
          <p:nvPr/>
        </p:nvSpPr>
        <p:spPr bwMode="auto">
          <a:xfrm>
            <a:off x="5008023" y="4592222"/>
            <a:ext cx="844422" cy="1169603"/>
          </a:xfrm>
          <a:custGeom>
            <a:avLst/>
            <a:gdLst>
              <a:gd name="T0" fmla="*/ 8 w 123"/>
              <a:gd name="T1" fmla="*/ 135 h 135"/>
              <a:gd name="T2" fmla="*/ 4 w 123"/>
              <a:gd name="T3" fmla="*/ 127 h 135"/>
              <a:gd name="T4" fmla="*/ 0 w 123"/>
              <a:gd name="T5" fmla="*/ 120 h 135"/>
              <a:gd name="T6" fmla="*/ 0 w 123"/>
              <a:gd name="T7" fmla="*/ 112 h 135"/>
              <a:gd name="T8" fmla="*/ 8 w 123"/>
              <a:gd name="T9" fmla="*/ 104 h 135"/>
              <a:gd name="T10" fmla="*/ 19 w 123"/>
              <a:gd name="T11" fmla="*/ 96 h 135"/>
              <a:gd name="T12" fmla="*/ 35 w 123"/>
              <a:gd name="T13" fmla="*/ 84 h 135"/>
              <a:gd name="T14" fmla="*/ 51 w 123"/>
              <a:gd name="T15" fmla="*/ 64 h 135"/>
              <a:gd name="T16" fmla="*/ 71 w 123"/>
              <a:gd name="T17" fmla="*/ 44 h 135"/>
              <a:gd name="T18" fmla="*/ 83 w 123"/>
              <a:gd name="T19" fmla="*/ 20 h 135"/>
              <a:gd name="T20" fmla="*/ 87 w 123"/>
              <a:gd name="T21" fmla="*/ 8 h 135"/>
              <a:gd name="T22" fmla="*/ 87 w 123"/>
              <a:gd name="T23" fmla="*/ 4 h 135"/>
              <a:gd name="T24" fmla="*/ 91 w 123"/>
              <a:gd name="T25" fmla="*/ 0 h 135"/>
              <a:gd name="T26" fmla="*/ 99 w 123"/>
              <a:gd name="T27" fmla="*/ 0 h 135"/>
              <a:gd name="T28" fmla="*/ 111 w 123"/>
              <a:gd name="T29" fmla="*/ 4 h 135"/>
              <a:gd name="T30" fmla="*/ 119 w 123"/>
              <a:gd name="T31" fmla="*/ 16 h 135"/>
              <a:gd name="T32" fmla="*/ 119 w 123"/>
              <a:gd name="T33" fmla="*/ 20 h 135"/>
              <a:gd name="T34" fmla="*/ 119 w 123"/>
              <a:gd name="T35" fmla="*/ 28 h 135"/>
              <a:gd name="T36" fmla="*/ 107 w 123"/>
              <a:gd name="T37" fmla="*/ 40 h 135"/>
              <a:gd name="T38" fmla="*/ 91 w 123"/>
              <a:gd name="T39" fmla="*/ 56 h 135"/>
              <a:gd name="T40" fmla="*/ 75 w 123"/>
              <a:gd name="T41" fmla="*/ 72 h 135"/>
              <a:gd name="T42" fmla="*/ 59 w 123"/>
              <a:gd name="T43" fmla="*/ 88 h 135"/>
              <a:gd name="T44" fmla="*/ 47 w 123"/>
              <a:gd name="T45" fmla="*/ 96 h 135"/>
              <a:gd name="T46" fmla="*/ 47 w 123"/>
              <a:gd name="T47" fmla="*/ 100 h 135"/>
              <a:gd name="T48" fmla="*/ 47 w 123"/>
              <a:gd name="T49" fmla="*/ 100 h 135"/>
              <a:gd name="T50" fmla="*/ 55 w 123"/>
              <a:gd name="T51" fmla="*/ 96 h 135"/>
              <a:gd name="T52" fmla="*/ 67 w 123"/>
              <a:gd name="T53" fmla="*/ 92 h 135"/>
              <a:gd name="T54" fmla="*/ 83 w 123"/>
              <a:gd name="T55" fmla="*/ 88 h 135"/>
              <a:gd name="T56" fmla="*/ 107 w 123"/>
              <a:gd name="T57" fmla="*/ 84 h 135"/>
              <a:gd name="T58" fmla="*/ 115 w 123"/>
              <a:gd name="T59" fmla="*/ 84 h 135"/>
              <a:gd name="T60" fmla="*/ 119 w 123"/>
              <a:gd name="T61" fmla="*/ 88 h 135"/>
              <a:gd name="T62" fmla="*/ 123 w 123"/>
              <a:gd name="T63" fmla="*/ 88 h 135"/>
              <a:gd name="T64" fmla="*/ 115 w 123"/>
              <a:gd name="T65" fmla="*/ 96 h 135"/>
              <a:gd name="T66" fmla="*/ 107 w 123"/>
              <a:gd name="T67" fmla="*/ 100 h 135"/>
              <a:gd name="T68" fmla="*/ 91 w 123"/>
              <a:gd name="T69" fmla="*/ 108 h 135"/>
              <a:gd name="T70" fmla="*/ 67 w 123"/>
              <a:gd name="T71" fmla="*/ 116 h 135"/>
              <a:gd name="T72" fmla="*/ 51 w 123"/>
              <a:gd name="T73" fmla="*/ 120 h 135"/>
              <a:gd name="T74" fmla="*/ 39 w 123"/>
              <a:gd name="T75" fmla="*/ 127 h 135"/>
              <a:gd name="T76" fmla="*/ 27 w 123"/>
              <a:gd name="T77" fmla="*/ 131 h 135"/>
              <a:gd name="T78" fmla="*/ 23 w 123"/>
              <a:gd name="T79" fmla="*/ 135 h 135"/>
              <a:gd name="T80" fmla="*/ 15 w 123"/>
              <a:gd name="T81" fmla="*/ 135 h 135"/>
              <a:gd name="T82" fmla="*/ 11 w 123"/>
              <a:gd name="T83" fmla="*/ 135 h 1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23" h="135">
                <a:moveTo>
                  <a:pt x="11" y="135"/>
                </a:moveTo>
                <a:lnTo>
                  <a:pt x="8" y="135"/>
                </a:lnTo>
                <a:lnTo>
                  <a:pt x="8" y="131"/>
                </a:lnTo>
                <a:lnTo>
                  <a:pt x="4" y="127"/>
                </a:lnTo>
                <a:lnTo>
                  <a:pt x="0" y="124"/>
                </a:lnTo>
                <a:lnTo>
                  <a:pt x="0" y="120"/>
                </a:lnTo>
                <a:lnTo>
                  <a:pt x="0" y="116"/>
                </a:lnTo>
                <a:lnTo>
                  <a:pt x="0" y="112"/>
                </a:lnTo>
                <a:lnTo>
                  <a:pt x="4" y="108"/>
                </a:lnTo>
                <a:lnTo>
                  <a:pt x="8" y="104"/>
                </a:lnTo>
                <a:lnTo>
                  <a:pt x="15" y="100"/>
                </a:lnTo>
                <a:lnTo>
                  <a:pt x="19" y="96"/>
                </a:lnTo>
                <a:lnTo>
                  <a:pt x="27" y="92"/>
                </a:lnTo>
                <a:lnTo>
                  <a:pt x="35" y="84"/>
                </a:lnTo>
                <a:lnTo>
                  <a:pt x="43" y="76"/>
                </a:lnTo>
                <a:lnTo>
                  <a:pt x="51" y="64"/>
                </a:lnTo>
                <a:lnTo>
                  <a:pt x="59" y="56"/>
                </a:lnTo>
                <a:lnTo>
                  <a:pt x="71" y="44"/>
                </a:lnTo>
                <a:lnTo>
                  <a:pt x="79" y="32"/>
                </a:lnTo>
                <a:lnTo>
                  <a:pt x="83" y="20"/>
                </a:lnTo>
                <a:lnTo>
                  <a:pt x="87" y="12"/>
                </a:lnTo>
                <a:lnTo>
                  <a:pt x="87" y="8"/>
                </a:lnTo>
                <a:lnTo>
                  <a:pt x="87" y="4"/>
                </a:lnTo>
                <a:lnTo>
                  <a:pt x="87" y="4"/>
                </a:lnTo>
                <a:lnTo>
                  <a:pt x="87" y="0"/>
                </a:lnTo>
                <a:lnTo>
                  <a:pt x="91" y="0"/>
                </a:lnTo>
                <a:lnTo>
                  <a:pt x="95" y="0"/>
                </a:lnTo>
                <a:lnTo>
                  <a:pt x="99" y="0"/>
                </a:lnTo>
                <a:lnTo>
                  <a:pt x="103" y="0"/>
                </a:lnTo>
                <a:lnTo>
                  <a:pt x="111" y="4"/>
                </a:lnTo>
                <a:lnTo>
                  <a:pt x="115" y="12"/>
                </a:lnTo>
                <a:lnTo>
                  <a:pt x="119" y="16"/>
                </a:lnTo>
                <a:lnTo>
                  <a:pt x="119" y="20"/>
                </a:lnTo>
                <a:lnTo>
                  <a:pt x="119" y="20"/>
                </a:lnTo>
                <a:lnTo>
                  <a:pt x="119" y="24"/>
                </a:lnTo>
                <a:lnTo>
                  <a:pt x="119" y="28"/>
                </a:lnTo>
                <a:lnTo>
                  <a:pt x="115" y="36"/>
                </a:lnTo>
                <a:lnTo>
                  <a:pt x="107" y="40"/>
                </a:lnTo>
                <a:lnTo>
                  <a:pt x="95" y="52"/>
                </a:lnTo>
                <a:lnTo>
                  <a:pt x="91" y="56"/>
                </a:lnTo>
                <a:lnTo>
                  <a:pt x="83" y="64"/>
                </a:lnTo>
                <a:lnTo>
                  <a:pt x="75" y="72"/>
                </a:lnTo>
                <a:lnTo>
                  <a:pt x="71" y="76"/>
                </a:lnTo>
                <a:lnTo>
                  <a:pt x="59" y="88"/>
                </a:lnTo>
                <a:lnTo>
                  <a:pt x="51" y="92"/>
                </a:lnTo>
                <a:lnTo>
                  <a:pt x="47" y="96"/>
                </a:lnTo>
                <a:lnTo>
                  <a:pt x="47" y="100"/>
                </a:lnTo>
                <a:lnTo>
                  <a:pt x="47" y="100"/>
                </a:lnTo>
                <a:lnTo>
                  <a:pt x="47" y="100"/>
                </a:lnTo>
                <a:lnTo>
                  <a:pt x="47" y="100"/>
                </a:lnTo>
                <a:lnTo>
                  <a:pt x="51" y="100"/>
                </a:lnTo>
                <a:lnTo>
                  <a:pt x="55" y="96"/>
                </a:lnTo>
                <a:lnTo>
                  <a:pt x="59" y="96"/>
                </a:lnTo>
                <a:lnTo>
                  <a:pt x="67" y="92"/>
                </a:lnTo>
                <a:lnTo>
                  <a:pt x="75" y="92"/>
                </a:lnTo>
                <a:lnTo>
                  <a:pt x="83" y="88"/>
                </a:lnTo>
                <a:lnTo>
                  <a:pt x="99" y="84"/>
                </a:lnTo>
                <a:lnTo>
                  <a:pt x="107" y="84"/>
                </a:lnTo>
                <a:lnTo>
                  <a:pt x="111" y="84"/>
                </a:lnTo>
                <a:lnTo>
                  <a:pt x="115" y="84"/>
                </a:lnTo>
                <a:lnTo>
                  <a:pt x="119" y="84"/>
                </a:lnTo>
                <a:lnTo>
                  <a:pt x="119" y="88"/>
                </a:lnTo>
                <a:lnTo>
                  <a:pt x="123" y="88"/>
                </a:lnTo>
                <a:lnTo>
                  <a:pt x="123" y="88"/>
                </a:lnTo>
                <a:lnTo>
                  <a:pt x="119" y="92"/>
                </a:lnTo>
                <a:lnTo>
                  <a:pt x="115" y="96"/>
                </a:lnTo>
                <a:lnTo>
                  <a:pt x="111" y="96"/>
                </a:lnTo>
                <a:lnTo>
                  <a:pt x="107" y="100"/>
                </a:lnTo>
                <a:lnTo>
                  <a:pt x="99" y="104"/>
                </a:lnTo>
                <a:lnTo>
                  <a:pt x="91" y="108"/>
                </a:lnTo>
                <a:lnTo>
                  <a:pt x="79" y="112"/>
                </a:lnTo>
                <a:lnTo>
                  <a:pt x="67" y="116"/>
                </a:lnTo>
                <a:lnTo>
                  <a:pt x="59" y="120"/>
                </a:lnTo>
                <a:lnTo>
                  <a:pt x="51" y="120"/>
                </a:lnTo>
                <a:lnTo>
                  <a:pt x="43" y="124"/>
                </a:lnTo>
                <a:lnTo>
                  <a:pt x="39" y="127"/>
                </a:lnTo>
                <a:lnTo>
                  <a:pt x="31" y="127"/>
                </a:lnTo>
                <a:lnTo>
                  <a:pt x="27" y="131"/>
                </a:lnTo>
                <a:lnTo>
                  <a:pt x="27" y="131"/>
                </a:lnTo>
                <a:lnTo>
                  <a:pt x="23" y="135"/>
                </a:lnTo>
                <a:lnTo>
                  <a:pt x="19" y="135"/>
                </a:lnTo>
                <a:lnTo>
                  <a:pt x="15" y="135"/>
                </a:lnTo>
                <a:lnTo>
                  <a:pt x="11" y="135"/>
                </a:lnTo>
                <a:lnTo>
                  <a:pt x="11" y="135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29" name="Freeform 66">
            <a:extLst>
              <a:ext uri="{FF2B5EF4-FFF2-40B4-BE49-F238E27FC236}">
                <a16:creationId xmlns:a16="http://schemas.microsoft.com/office/drawing/2014/main" id="{A0031984-B1E6-4523-9B81-A108E1A28B7A}"/>
              </a:ext>
            </a:extLst>
          </p:cNvPr>
          <p:cNvSpPr>
            <a:spLocks/>
          </p:cNvSpPr>
          <p:nvPr/>
        </p:nvSpPr>
        <p:spPr bwMode="auto">
          <a:xfrm>
            <a:off x="6044666" y="4011757"/>
            <a:ext cx="899343" cy="615127"/>
          </a:xfrm>
          <a:custGeom>
            <a:avLst/>
            <a:gdLst>
              <a:gd name="T0" fmla="*/ 0 w 131"/>
              <a:gd name="T1" fmla="*/ 59 h 71"/>
              <a:gd name="T2" fmla="*/ 11 w 131"/>
              <a:gd name="T3" fmla="*/ 55 h 71"/>
              <a:gd name="T4" fmla="*/ 23 w 131"/>
              <a:gd name="T5" fmla="*/ 52 h 71"/>
              <a:gd name="T6" fmla="*/ 35 w 131"/>
              <a:gd name="T7" fmla="*/ 48 h 71"/>
              <a:gd name="T8" fmla="*/ 43 w 131"/>
              <a:gd name="T9" fmla="*/ 44 h 71"/>
              <a:gd name="T10" fmla="*/ 51 w 131"/>
              <a:gd name="T11" fmla="*/ 40 h 71"/>
              <a:gd name="T12" fmla="*/ 59 w 131"/>
              <a:gd name="T13" fmla="*/ 36 h 71"/>
              <a:gd name="T14" fmla="*/ 71 w 131"/>
              <a:gd name="T15" fmla="*/ 28 h 71"/>
              <a:gd name="T16" fmla="*/ 79 w 131"/>
              <a:gd name="T17" fmla="*/ 24 h 71"/>
              <a:gd name="T18" fmla="*/ 83 w 131"/>
              <a:gd name="T19" fmla="*/ 20 h 71"/>
              <a:gd name="T20" fmla="*/ 87 w 131"/>
              <a:gd name="T21" fmla="*/ 16 h 71"/>
              <a:gd name="T22" fmla="*/ 87 w 131"/>
              <a:gd name="T23" fmla="*/ 12 h 71"/>
              <a:gd name="T24" fmla="*/ 87 w 131"/>
              <a:gd name="T25" fmla="*/ 8 h 71"/>
              <a:gd name="T26" fmla="*/ 87 w 131"/>
              <a:gd name="T27" fmla="*/ 4 h 71"/>
              <a:gd name="T28" fmla="*/ 91 w 131"/>
              <a:gd name="T29" fmla="*/ 4 h 71"/>
              <a:gd name="T30" fmla="*/ 95 w 131"/>
              <a:gd name="T31" fmla="*/ 4 h 71"/>
              <a:gd name="T32" fmla="*/ 99 w 131"/>
              <a:gd name="T33" fmla="*/ 0 h 71"/>
              <a:gd name="T34" fmla="*/ 107 w 131"/>
              <a:gd name="T35" fmla="*/ 4 h 71"/>
              <a:gd name="T36" fmla="*/ 111 w 131"/>
              <a:gd name="T37" fmla="*/ 4 h 71"/>
              <a:gd name="T38" fmla="*/ 119 w 131"/>
              <a:gd name="T39" fmla="*/ 8 h 71"/>
              <a:gd name="T40" fmla="*/ 123 w 131"/>
              <a:gd name="T41" fmla="*/ 16 h 71"/>
              <a:gd name="T42" fmla="*/ 127 w 131"/>
              <a:gd name="T43" fmla="*/ 20 h 71"/>
              <a:gd name="T44" fmla="*/ 131 w 131"/>
              <a:gd name="T45" fmla="*/ 24 h 71"/>
              <a:gd name="T46" fmla="*/ 131 w 131"/>
              <a:gd name="T47" fmla="*/ 28 h 71"/>
              <a:gd name="T48" fmla="*/ 127 w 131"/>
              <a:gd name="T49" fmla="*/ 32 h 71"/>
              <a:gd name="T50" fmla="*/ 127 w 131"/>
              <a:gd name="T51" fmla="*/ 32 h 71"/>
              <a:gd name="T52" fmla="*/ 123 w 131"/>
              <a:gd name="T53" fmla="*/ 36 h 71"/>
              <a:gd name="T54" fmla="*/ 119 w 131"/>
              <a:gd name="T55" fmla="*/ 40 h 71"/>
              <a:gd name="T56" fmla="*/ 107 w 131"/>
              <a:gd name="T57" fmla="*/ 44 h 71"/>
              <a:gd name="T58" fmla="*/ 91 w 131"/>
              <a:gd name="T59" fmla="*/ 52 h 71"/>
              <a:gd name="T60" fmla="*/ 75 w 131"/>
              <a:gd name="T61" fmla="*/ 55 h 71"/>
              <a:gd name="T62" fmla="*/ 51 w 131"/>
              <a:gd name="T63" fmla="*/ 63 h 71"/>
              <a:gd name="T64" fmla="*/ 27 w 131"/>
              <a:gd name="T65" fmla="*/ 67 h 71"/>
              <a:gd name="T66" fmla="*/ 0 w 131"/>
              <a:gd name="T67" fmla="*/ 71 h 71"/>
              <a:gd name="T68" fmla="*/ 0 w 131"/>
              <a:gd name="T69" fmla="*/ 59 h 71"/>
              <a:gd name="T70" fmla="*/ 0 w 131"/>
              <a:gd name="T71" fmla="*/ 59 h 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31" h="71">
                <a:moveTo>
                  <a:pt x="0" y="59"/>
                </a:moveTo>
                <a:lnTo>
                  <a:pt x="11" y="55"/>
                </a:lnTo>
                <a:lnTo>
                  <a:pt x="23" y="52"/>
                </a:lnTo>
                <a:lnTo>
                  <a:pt x="35" y="48"/>
                </a:lnTo>
                <a:lnTo>
                  <a:pt x="43" y="44"/>
                </a:lnTo>
                <a:lnTo>
                  <a:pt x="51" y="40"/>
                </a:lnTo>
                <a:lnTo>
                  <a:pt x="59" y="36"/>
                </a:lnTo>
                <a:lnTo>
                  <a:pt x="71" y="28"/>
                </a:lnTo>
                <a:lnTo>
                  <a:pt x="79" y="24"/>
                </a:lnTo>
                <a:lnTo>
                  <a:pt x="83" y="20"/>
                </a:lnTo>
                <a:lnTo>
                  <a:pt x="87" y="16"/>
                </a:lnTo>
                <a:lnTo>
                  <a:pt x="87" y="12"/>
                </a:lnTo>
                <a:lnTo>
                  <a:pt x="87" y="8"/>
                </a:lnTo>
                <a:lnTo>
                  <a:pt x="87" y="4"/>
                </a:lnTo>
                <a:lnTo>
                  <a:pt x="91" y="4"/>
                </a:lnTo>
                <a:lnTo>
                  <a:pt x="95" y="4"/>
                </a:lnTo>
                <a:lnTo>
                  <a:pt x="99" y="0"/>
                </a:lnTo>
                <a:lnTo>
                  <a:pt x="107" y="4"/>
                </a:lnTo>
                <a:lnTo>
                  <a:pt x="111" y="4"/>
                </a:lnTo>
                <a:lnTo>
                  <a:pt x="119" y="8"/>
                </a:lnTo>
                <a:lnTo>
                  <a:pt x="123" y="16"/>
                </a:lnTo>
                <a:lnTo>
                  <a:pt x="127" y="20"/>
                </a:lnTo>
                <a:lnTo>
                  <a:pt x="131" y="24"/>
                </a:lnTo>
                <a:lnTo>
                  <a:pt x="131" y="28"/>
                </a:lnTo>
                <a:lnTo>
                  <a:pt x="127" y="32"/>
                </a:lnTo>
                <a:lnTo>
                  <a:pt x="127" y="32"/>
                </a:lnTo>
                <a:lnTo>
                  <a:pt x="123" y="36"/>
                </a:lnTo>
                <a:lnTo>
                  <a:pt x="119" y="40"/>
                </a:lnTo>
                <a:lnTo>
                  <a:pt x="107" y="44"/>
                </a:lnTo>
                <a:lnTo>
                  <a:pt x="91" y="52"/>
                </a:lnTo>
                <a:lnTo>
                  <a:pt x="75" y="55"/>
                </a:lnTo>
                <a:lnTo>
                  <a:pt x="51" y="63"/>
                </a:lnTo>
                <a:lnTo>
                  <a:pt x="27" y="67"/>
                </a:lnTo>
                <a:lnTo>
                  <a:pt x="0" y="71"/>
                </a:lnTo>
                <a:lnTo>
                  <a:pt x="0" y="59"/>
                </a:lnTo>
                <a:lnTo>
                  <a:pt x="0" y="59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30" name="Freeform 67">
            <a:extLst>
              <a:ext uri="{FF2B5EF4-FFF2-40B4-BE49-F238E27FC236}">
                <a16:creationId xmlns:a16="http://schemas.microsoft.com/office/drawing/2014/main" id="{B5FD8F2E-6D8F-46B6-A1E6-ABA9E158B8D5}"/>
              </a:ext>
            </a:extLst>
          </p:cNvPr>
          <p:cNvSpPr>
            <a:spLocks/>
          </p:cNvSpPr>
          <p:nvPr/>
        </p:nvSpPr>
        <p:spPr bwMode="auto">
          <a:xfrm>
            <a:off x="5797519" y="4462270"/>
            <a:ext cx="734578" cy="1923344"/>
          </a:xfrm>
          <a:custGeom>
            <a:avLst/>
            <a:gdLst>
              <a:gd name="T0" fmla="*/ 59 w 107"/>
              <a:gd name="T1" fmla="*/ 194 h 222"/>
              <a:gd name="T2" fmla="*/ 43 w 107"/>
              <a:gd name="T3" fmla="*/ 206 h 222"/>
              <a:gd name="T4" fmla="*/ 40 w 107"/>
              <a:gd name="T5" fmla="*/ 214 h 222"/>
              <a:gd name="T6" fmla="*/ 36 w 107"/>
              <a:gd name="T7" fmla="*/ 218 h 222"/>
              <a:gd name="T8" fmla="*/ 32 w 107"/>
              <a:gd name="T9" fmla="*/ 222 h 222"/>
              <a:gd name="T10" fmla="*/ 24 w 107"/>
              <a:gd name="T11" fmla="*/ 222 h 222"/>
              <a:gd name="T12" fmla="*/ 16 w 107"/>
              <a:gd name="T13" fmla="*/ 218 h 222"/>
              <a:gd name="T14" fmla="*/ 8 w 107"/>
              <a:gd name="T15" fmla="*/ 206 h 222"/>
              <a:gd name="T16" fmla="*/ 4 w 107"/>
              <a:gd name="T17" fmla="*/ 198 h 222"/>
              <a:gd name="T18" fmla="*/ 4 w 107"/>
              <a:gd name="T19" fmla="*/ 194 h 222"/>
              <a:gd name="T20" fmla="*/ 12 w 107"/>
              <a:gd name="T21" fmla="*/ 186 h 222"/>
              <a:gd name="T22" fmla="*/ 16 w 107"/>
              <a:gd name="T23" fmla="*/ 170 h 222"/>
              <a:gd name="T24" fmla="*/ 20 w 107"/>
              <a:gd name="T25" fmla="*/ 146 h 222"/>
              <a:gd name="T26" fmla="*/ 24 w 107"/>
              <a:gd name="T27" fmla="*/ 83 h 222"/>
              <a:gd name="T28" fmla="*/ 24 w 107"/>
              <a:gd name="T29" fmla="*/ 59 h 222"/>
              <a:gd name="T30" fmla="*/ 24 w 107"/>
              <a:gd name="T31" fmla="*/ 35 h 222"/>
              <a:gd name="T32" fmla="*/ 20 w 107"/>
              <a:gd name="T33" fmla="*/ 23 h 222"/>
              <a:gd name="T34" fmla="*/ 16 w 107"/>
              <a:gd name="T35" fmla="*/ 11 h 222"/>
              <a:gd name="T36" fmla="*/ 12 w 107"/>
              <a:gd name="T37" fmla="*/ 7 h 222"/>
              <a:gd name="T38" fmla="*/ 20 w 107"/>
              <a:gd name="T39" fmla="*/ 0 h 222"/>
              <a:gd name="T40" fmla="*/ 32 w 107"/>
              <a:gd name="T41" fmla="*/ 0 h 222"/>
              <a:gd name="T42" fmla="*/ 51 w 107"/>
              <a:gd name="T43" fmla="*/ 7 h 222"/>
              <a:gd name="T44" fmla="*/ 51 w 107"/>
              <a:gd name="T45" fmla="*/ 55 h 222"/>
              <a:gd name="T46" fmla="*/ 51 w 107"/>
              <a:gd name="T47" fmla="*/ 95 h 222"/>
              <a:gd name="T48" fmla="*/ 51 w 107"/>
              <a:gd name="T49" fmla="*/ 123 h 222"/>
              <a:gd name="T50" fmla="*/ 51 w 107"/>
              <a:gd name="T51" fmla="*/ 142 h 222"/>
              <a:gd name="T52" fmla="*/ 47 w 107"/>
              <a:gd name="T53" fmla="*/ 162 h 222"/>
              <a:gd name="T54" fmla="*/ 47 w 107"/>
              <a:gd name="T55" fmla="*/ 170 h 222"/>
              <a:gd name="T56" fmla="*/ 55 w 107"/>
              <a:gd name="T57" fmla="*/ 166 h 222"/>
              <a:gd name="T58" fmla="*/ 75 w 107"/>
              <a:gd name="T59" fmla="*/ 154 h 222"/>
              <a:gd name="T60" fmla="*/ 99 w 107"/>
              <a:gd name="T61" fmla="*/ 146 h 222"/>
              <a:gd name="T62" fmla="*/ 107 w 107"/>
              <a:gd name="T63" fmla="*/ 146 h 222"/>
              <a:gd name="T64" fmla="*/ 107 w 107"/>
              <a:gd name="T65" fmla="*/ 150 h 222"/>
              <a:gd name="T66" fmla="*/ 99 w 107"/>
              <a:gd name="T67" fmla="*/ 158 h 222"/>
              <a:gd name="T68" fmla="*/ 91 w 107"/>
              <a:gd name="T69" fmla="*/ 166 h 222"/>
              <a:gd name="T70" fmla="*/ 75 w 107"/>
              <a:gd name="T71" fmla="*/ 178 h 2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07" h="222">
                <a:moveTo>
                  <a:pt x="75" y="178"/>
                </a:moveTo>
                <a:lnTo>
                  <a:pt x="59" y="194"/>
                </a:lnTo>
                <a:lnTo>
                  <a:pt x="47" y="202"/>
                </a:lnTo>
                <a:lnTo>
                  <a:pt x="43" y="206"/>
                </a:lnTo>
                <a:lnTo>
                  <a:pt x="43" y="210"/>
                </a:lnTo>
                <a:lnTo>
                  <a:pt x="40" y="214"/>
                </a:lnTo>
                <a:lnTo>
                  <a:pt x="40" y="214"/>
                </a:lnTo>
                <a:lnTo>
                  <a:pt x="36" y="218"/>
                </a:lnTo>
                <a:lnTo>
                  <a:pt x="32" y="222"/>
                </a:lnTo>
                <a:lnTo>
                  <a:pt x="32" y="222"/>
                </a:lnTo>
                <a:lnTo>
                  <a:pt x="28" y="222"/>
                </a:lnTo>
                <a:lnTo>
                  <a:pt x="24" y="222"/>
                </a:lnTo>
                <a:lnTo>
                  <a:pt x="20" y="222"/>
                </a:lnTo>
                <a:lnTo>
                  <a:pt x="16" y="218"/>
                </a:lnTo>
                <a:lnTo>
                  <a:pt x="12" y="214"/>
                </a:lnTo>
                <a:lnTo>
                  <a:pt x="8" y="206"/>
                </a:lnTo>
                <a:lnTo>
                  <a:pt x="4" y="202"/>
                </a:lnTo>
                <a:lnTo>
                  <a:pt x="4" y="198"/>
                </a:lnTo>
                <a:lnTo>
                  <a:pt x="0" y="198"/>
                </a:lnTo>
                <a:lnTo>
                  <a:pt x="4" y="194"/>
                </a:lnTo>
                <a:lnTo>
                  <a:pt x="4" y="190"/>
                </a:lnTo>
                <a:lnTo>
                  <a:pt x="12" y="186"/>
                </a:lnTo>
                <a:lnTo>
                  <a:pt x="12" y="178"/>
                </a:lnTo>
                <a:lnTo>
                  <a:pt x="16" y="170"/>
                </a:lnTo>
                <a:lnTo>
                  <a:pt x="20" y="162"/>
                </a:lnTo>
                <a:lnTo>
                  <a:pt x="20" y="146"/>
                </a:lnTo>
                <a:lnTo>
                  <a:pt x="24" y="115"/>
                </a:lnTo>
                <a:lnTo>
                  <a:pt x="24" y="83"/>
                </a:lnTo>
                <a:lnTo>
                  <a:pt x="24" y="71"/>
                </a:lnTo>
                <a:lnTo>
                  <a:pt x="24" y="59"/>
                </a:lnTo>
                <a:lnTo>
                  <a:pt x="24" y="47"/>
                </a:lnTo>
                <a:lnTo>
                  <a:pt x="24" y="35"/>
                </a:lnTo>
                <a:lnTo>
                  <a:pt x="24" y="27"/>
                </a:lnTo>
                <a:lnTo>
                  <a:pt x="20" y="23"/>
                </a:lnTo>
                <a:lnTo>
                  <a:pt x="16" y="15"/>
                </a:lnTo>
                <a:lnTo>
                  <a:pt x="16" y="11"/>
                </a:lnTo>
                <a:lnTo>
                  <a:pt x="12" y="7"/>
                </a:lnTo>
                <a:lnTo>
                  <a:pt x="12" y="7"/>
                </a:lnTo>
                <a:lnTo>
                  <a:pt x="16" y="3"/>
                </a:lnTo>
                <a:lnTo>
                  <a:pt x="20" y="0"/>
                </a:lnTo>
                <a:lnTo>
                  <a:pt x="24" y="0"/>
                </a:lnTo>
                <a:lnTo>
                  <a:pt x="32" y="0"/>
                </a:lnTo>
                <a:lnTo>
                  <a:pt x="43" y="3"/>
                </a:lnTo>
                <a:lnTo>
                  <a:pt x="51" y="7"/>
                </a:lnTo>
                <a:lnTo>
                  <a:pt x="51" y="31"/>
                </a:lnTo>
                <a:lnTo>
                  <a:pt x="51" y="55"/>
                </a:lnTo>
                <a:lnTo>
                  <a:pt x="51" y="75"/>
                </a:lnTo>
                <a:lnTo>
                  <a:pt x="51" y="95"/>
                </a:lnTo>
                <a:lnTo>
                  <a:pt x="51" y="111"/>
                </a:lnTo>
                <a:lnTo>
                  <a:pt x="51" y="123"/>
                </a:lnTo>
                <a:lnTo>
                  <a:pt x="51" y="135"/>
                </a:lnTo>
                <a:lnTo>
                  <a:pt x="51" y="142"/>
                </a:lnTo>
                <a:lnTo>
                  <a:pt x="51" y="154"/>
                </a:lnTo>
                <a:lnTo>
                  <a:pt x="47" y="162"/>
                </a:lnTo>
                <a:lnTo>
                  <a:pt x="47" y="170"/>
                </a:lnTo>
                <a:lnTo>
                  <a:pt x="47" y="170"/>
                </a:lnTo>
                <a:lnTo>
                  <a:pt x="51" y="170"/>
                </a:lnTo>
                <a:lnTo>
                  <a:pt x="55" y="166"/>
                </a:lnTo>
                <a:lnTo>
                  <a:pt x="63" y="162"/>
                </a:lnTo>
                <a:lnTo>
                  <a:pt x="75" y="154"/>
                </a:lnTo>
                <a:lnTo>
                  <a:pt x="87" y="150"/>
                </a:lnTo>
                <a:lnTo>
                  <a:pt x="99" y="146"/>
                </a:lnTo>
                <a:lnTo>
                  <a:pt x="103" y="146"/>
                </a:lnTo>
                <a:lnTo>
                  <a:pt x="107" y="146"/>
                </a:lnTo>
                <a:lnTo>
                  <a:pt x="107" y="150"/>
                </a:lnTo>
                <a:lnTo>
                  <a:pt x="107" y="150"/>
                </a:lnTo>
                <a:lnTo>
                  <a:pt x="103" y="154"/>
                </a:lnTo>
                <a:lnTo>
                  <a:pt x="99" y="158"/>
                </a:lnTo>
                <a:lnTo>
                  <a:pt x="95" y="162"/>
                </a:lnTo>
                <a:lnTo>
                  <a:pt x="91" y="166"/>
                </a:lnTo>
                <a:lnTo>
                  <a:pt x="83" y="174"/>
                </a:lnTo>
                <a:lnTo>
                  <a:pt x="75" y="178"/>
                </a:lnTo>
                <a:lnTo>
                  <a:pt x="75" y="178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31" name="Freeform 68">
            <a:extLst>
              <a:ext uri="{FF2B5EF4-FFF2-40B4-BE49-F238E27FC236}">
                <a16:creationId xmlns:a16="http://schemas.microsoft.com/office/drawing/2014/main" id="{688D1740-0A13-4867-ACD1-18E9E5402B23}"/>
              </a:ext>
            </a:extLst>
          </p:cNvPr>
          <p:cNvSpPr>
            <a:spLocks/>
          </p:cNvSpPr>
          <p:nvPr/>
        </p:nvSpPr>
        <p:spPr bwMode="auto">
          <a:xfrm>
            <a:off x="6339870" y="4427614"/>
            <a:ext cx="1064108" cy="2061963"/>
          </a:xfrm>
          <a:custGeom>
            <a:avLst/>
            <a:gdLst>
              <a:gd name="T0" fmla="*/ 36 w 155"/>
              <a:gd name="T1" fmla="*/ 127 h 238"/>
              <a:gd name="T2" fmla="*/ 16 w 155"/>
              <a:gd name="T3" fmla="*/ 75 h 238"/>
              <a:gd name="T4" fmla="*/ 12 w 155"/>
              <a:gd name="T5" fmla="*/ 47 h 238"/>
              <a:gd name="T6" fmla="*/ 8 w 155"/>
              <a:gd name="T7" fmla="*/ 31 h 238"/>
              <a:gd name="T8" fmla="*/ 4 w 155"/>
              <a:gd name="T9" fmla="*/ 19 h 238"/>
              <a:gd name="T10" fmla="*/ 0 w 155"/>
              <a:gd name="T11" fmla="*/ 7 h 238"/>
              <a:gd name="T12" fmla="*/ 8 w 155"/>
              <a:gd name="T13" fmla="*/ 4 h 238"/>
              <a:gd name="T14" fmla="*/ 28 w 155"/>
              <a:gd name="T15" fmla="*/ 11 h 238"/>
              <a:gd name="T16" fmla="*/ 36 w 155"/>
              <a:gd name="T17" fmla="*/ 15 h 238"/>
              <a:gd name="T18" fmla="*/ 40 w 155"/>
              <a:gd name="T19" fmla="*/ 27 h 238"/>
              <a:gd name="T20" fmla="*/ 40 w 155"/>
              <a:gd name="T21" fmla="*/ 39 h 238"/>
              <a:gd name="T22" fmla="*/ 48 w 155"/>
              <a:gd name="T23" fmla="*/ 67 h 238"/>
              <a:gd name="T24" fmla="*/ 60 w 155"/>
              <a:gd name="T25" fmla="*/ 103 h 238"/>
              <a:gd name="T26" fmla="*/ 76 w 155"/>
              <a:gd name="T27" fmla="*/ 139 h 238"/>
              <a:gd name="T28" fmla="*/ 96 w 155"/>
              <a:gd name="T29" fmla="*/ 162 h 238"/>
              <a:gd name="T30" fmla="*/ 104 w 155"/>
              <a:gd name="T31" fmla="*/ 174 h 238"/>
              <a:gd name="T32" fmla="*/ 111 w 155"/>
              <a:gd name="T33" fmla="*/ 186 h 238"/>
              <a:gd name="T34" fmla="*/ 119 w 155"/>
              <a:gd name="T35" fmla="*/ 190 h 238"/>
              <a:gd name="T36" fmla="*/ 119 w 155"/>
              <a:gd name="T37" fmla="*/ 190 h 238"/>
              <a:gd name="T38" fmla="*/ 127 w 155"/>
              <a:gd name="T39" fmla="*/ 178 h 238"/>
              <a:gd name="T40" fmla="*/ 131 w 155"/>
              <a:gd name="T41" fmla="*/ 162 h 238"/>
              <a:gd name="T42" fmla="*/ 139 w 155"/>
              <a:gd name="T43" fmla="*/ 154 h 238"/>
              <a:gd name="T44" fmla="*/ 147 w 155"/>
              <a:gd name="T45" fmla="*/ 158 h 238"/>
              <a:gd name="T46" fmla="*/ 151 w 155"/>
              <a:gd name="T47" fmla="*/ 174 h 238"/>
              <a:gd name="T48" fmla="*/ 151 w 155"/>
              <a:gd name="T49" fmla="*/ 194 h 238"/>
              <a:gd name="T50" fmla="*/ 151 w 155"/>
              <a:gd name="T51" fmla="*/ 214 h 238"/>
              <a:gd name="T52" fmla="*/ 155 w 155"/>
              <a:gd name="T53" fmla="*/ 230 h 238"/>
              <a:gd name="T54" fmla="*/ 147 w 155"/>
              <a:gd name="T55" fmla="*/ 238 h 238"/>
              <a:gd name="T56" fmla="*/ 135 w 155"/>
              <a:gd name="T57" fmla="*/ 234 h 238"/>
              <a:gd name="T58" fmla="*/ 115 w 155"/>
              <a:gd name="T59" fmla="*/ 226 h 238"/>
              <a:gd name="T60" fmla="*/ 88 w 155"/>
              <a:gd name="T61" fmla="*/ 206 h 238"/>
              <a:gd name="T62" fmla="*/ 64 w 155"/>
              <a:gd name="T63" fmla="*/ 178 h 238"/>
              <a:gd name="T64" fmla="*/ 56 w 155"/>
              <a:gd name="T65" fmla="*/ 162 h 2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55" h="238">
                <a:moveTo>
                  <a:pt x="56" y="162"/>
                </a:moveTo>
                <a:lnTo>
                  <a:pt x="36" y="127"/>
                </a:lnTo>
                <a:lnTo>
                  <a:pt x="24" y="91"/>
                </a:lnTo>
                <a:lnTo>
                  <a:pt x="16" y="75"/>
                </a:lnTo>
                <a:lnTo>
                  <a:pt x="12" y="59"/>
                </a:lnTo>
                <a:lnTo>
                  <a:pt x="12" y="47"/>
                </a:lnTo>
                <a:lnTo>
                  <a:pt x="12" y="39"/>
                </a:lnTo>
                <a:lnTo>
                  <a:pt x="8" y="31"/>
                </a:lnTo>
                <a:lnTo>
                  <a:pt x="4" y="23"/>
                </a:lnTo>
                <a:lnTo>
                  <a:pt x="4" y="19"/>
                </a:lnTo>
                <a:lnTo>
                  <a:pt x="0" y="15"/>
                </a:lnTo>
                <a:lnTo>
                  <a:pt x="0" y="7"/>
                </a:lnTo>
                <a:lnTo>
                  <a:pt x="0" y="0"/>
                </a:lnTo>
                <a:lnTo>
                  <a:pt x="8" y="4"/>
                </a:lnTo>
                <a:lnTo>
                  <a:pt x="20" y="7"/>
                </a:lnTo>
                <a:lnTo>
                  <a:pt x="28" y="11"/>
                </a:lnTo>
                <a:lnTo>
                  <a:pt x="32" y="11"/>
                </a:lnTo>
                <a:lnTo>
                  <a:pt x="36" y="15"/>
                </a:lnTo>
                <a:lnTo>
                  <a:pt x="40" y="19"/>
                </a:lnTo>
                <a:lnTo>
                  <a:pt x="40" y="27"/>
                </a:lnTo>
                <a:lnTo>
                  <a:pt x="40" y="31"/>
                </a:lnTo>
                <a:lnTo>
                  <a:pt x="40" y="39"/>
                </a:lnTo>
                <a:lnTo>
                  <a:pt x="44" y="51"/>
                </a:lnTo>
                <a:lnTo>
                  <a:pt x="48" y="67"/>
                </a:lnTo>
                <a:lnTo>
                  <a:pt x="52" y="83"/>
                </a:lnTo>
                <a:lnTo>
                  <a:pt x="60" y="103"/>
                </a:lnTo>
                <a:lnTo>
                  <a:pt x="68" y="119"/>
                </a:lnTo>
                <a:lnTo>
                  <a:pt x="76" y="139"/>
                </a:lnTo>
                <a:lnTo>
                  <a:pt x="88" y="154"/>
                </a:lnTo>
                <a:lnTo>
                  <a:pt x="96" y="162"/>
                </a:lnTo>
                <a:lnTo>
                  <a:pt x="100" y="170"/>
                </a:lnTo>
                <a:lnTo>
                  <a:pt x="104" y="174"/>
                </a:lnTo>
                <a:lnTo>
                  <a:pt x="111" y="182"/>
                </a:lnTo>
                <a:lnTo>
                  <a:pt x="111" y="186"/>
                </a:lnTo>
                <a:lnTo>
                  <a:pt x="115" y="186"/>
                </a:lnTo>
                <a:lnTo>
                  <a:pt x="119" y="190"/>
                </a:lnTo>
                <a:lnTo>
                  <a:pt x="119" y="190"/>
                </a:lnTo>
                <a:lnTo>
                  <a:pt x="119" y="190"/>
                </a:lnTo>
                <a:lnTo>
                  <a:pt x="123" y="186"/>
                </a:lnTo>
                <a:lnTo>
                  <a:pt x="127" y="178"/>
                </a:lnTo>
                <a:lnTo>
                  <a:pt x="131" y="170"/>
                </a:lnTo>
                <a:lnTo>
                  <a:pt x="131" y="162"/>
                </a:lnTo>
                <a:lnTo>
                  <a:pt x="135" y="158"/>
                </a:lnTo>
                <a:lnTo>
                  <a:pt x="139" y="154"/>
                </a:lnTo>
                <a:lnTo>
                  <a:pt x="143" y="154"/>
                </a:lnTo>
                <a:lnTo>
                  <a:pt x="147" y="158"/>
                </a:lnTo>
                <a:lnTo>
                  <a:pt x="151" y="162"/>
                </a:lnTo>
                <a:lnTo>
                  <a:pt x="151" y="174"/>
                </a:lnTo>
                <a:lnTo>
                  <a:pt x="151" y="182"/>
                </a:lnTo>
                <a:lnTo>
                  <a:pt x="151" y="194"/>
                </a:lnTo>
                <a:lnTo>
                  <a:pt x="151" y="206"/>
                </a:lnTo>
                <a:lnTo>
                  <a:pt x="151" y="214"/>
                </a:lnTo>
                <a:lnTo>
                  <a:pt x="151" y="222"/>
                </a:lnTo>
                <a:lnTo>
                  <a:pt x="155" y="230"/>
                </a:lnTo>
                <a:lnTo>
                  <a:pt x="151" y="234"/>
                </a:lnTo>
                <a:lnTo>
                  <a:pt x="147" y="238"/>
                </a:lnTo>
                <a:lnTo>
                  <a:pt x="143" y="238"/>
                </a:lnTo>
                <a:lnTo>
                  <a:pt x="135" y="234"/>
                </a:lnTo>
                <a:lnTo>
                  <a:pt x="127" y="230"/>
                </a:lnTo>
                <a:lnTo>
                  <a:pt x="115" y="226"/>
                </a:lnTo>
                <a:lnTo>
                  <a:pt x="104" y="214"/>
                </a:lnTo>
                <a:lnTo>
                  <a:pt x="88" y="206"/>
                </a:lnTo>
                <a:lnTo>
                  <a:pt x="76" y="190"/>
                </a:lnTo>
                <a:lnTo>
                  <a:pt x="64" y="178"/>
                </a:lnTo>
                <a:lnTo>
                  <a:pt x="56" y="162"/>
                </a:lnTo>
                <a:lnTo>
                  <a:pt x="56" y="162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32" name="Freeform 69">
            <a:extLst>
              <a:ext uri="{FF2B5EF4-FFF2-40B4-BE49-F238E27FC236}">
                <a16:creationId xmlns:a16="http://schemas.microsoft.com/office/drawing/2014/main" id="{00CBCECC-8174-466B-ACD0-19380823E145}"/>
              </a:ext>
            </a:extLst>
          </p:cNvPr>
          <p:cNvSpPr>
            <a:spLocks/>
          </p:cNvSpPr>
          <p:nvPr/>
        </p:nvSpPr>
        <p:spPr bwMode="auto">
          <a:xfrm>
            <a:off x="6017204" y="4904116"/>
            <a:ext cx="1112161" cy="415857"/>
          </a:xfrm>
          <a:custGeom>
            <a:avLst/>
            <a:gdLst>
              <a:gd name="T0" fmla="*/ 0 w 162"/>
              <a:gd name="T1" fmla="*/ 48 h 48"/>
              <a:gd name="T2" fmla="*/ 0 w 162"/>
              <a:gd name="T3" fmla="*/ 28 h 48"/>
              <a:gd name="T4" fmla="*/ 11 w 162"/>
              <a:gd name="T5" fmla="*/ 28 h 48"/>
              <a:gd name="T6" fmla="*/ 19 w 162"/>
              <a:gd name="T7" fmla="*/ 24 h 48"/>
              <a:gd name="T8" fmla="*/ 27 w 162"/>
              <a:gd name="T9" fmla="*/ 24 h 48"/>
              <a:gd name="T10" fmla="*/ 39 w 162"/>
              <a:gd name="T11" fmla="*/ 20 h 48"/>
              <a:gd name="T12" fmla="*/ 51 w 162"/>
              <a:gd name="T13" fmla="*/ 20 h 48"/>
              <a:gd name="T14" fmla="*/ 63 w 162"/>
              <a:gd name="T15" fmla="*/ 16 h 48"/>
              <a:gd name="T16" fmla="*/ 75 w 162"/>
              <a:gd name="T17" fmla="*/ 12 h 48"/>
              <a:gd name="T18" fmla="*/ 87 w 162"/>
              <a:gd name="T19" fmla="*/ 12 h 48"/>
              <a:gd name="T20" fmla="*/ 99 w 162"/>
              <a:gd name="T21" fmla="*/ 8 h 48"/>
              <a:gd name="T22" fmla="*/ 111 w 162"/>
              <a:gd name="T23" fmla="*/ 8 h 48"/>
              <a:gd name="T24" fmla="*/ 119 w 162"/>
              <a:gd name="T25" fmla="*/ 4 h 48"/>
              <a:gd name="T26" fmla="*/ 127 w 162"/>
              <a:gd name="T27" fmla="*/ 4 h 48"/>
              <a:gd name="T28" fmla="*/ 131 w 162"/>
              <a:gd name="T29" fmla="*/ 4 h 48"/>
              <a:gd name="T30" fmla="*/ 135 w 162"/>
              <a:gd name="T31" fmla="*/ 4 h 48"/>
              <a:gd name="T32" fmla="*/ 139 w 162"/>
              <a:gd name="T33" fmla="*/ 0 h 48"/>
              <a:gd name="T34" fmla="*/ 143 w 162"/>
              <a:gd name="T35" fmla="*/ 0 h 48"/>
              <a:gd name="T36" fmla="*/ 147 w 162"/>
              <a:gd name="T37" fmla="*/ 4 h 48"/>
              <a:gd name="T38" fmla="*/ 151 w 162"/>
              <a:gd name="T39" fmla="*/ 4 h 48"/>
              <a:gd name="T40" fmla="*/ 155 w 162"/>
              <a:gd name="T41" fmla="*/ 8 h 48"/>
              <a:gd name="T42" fmla="*/ 158 w 162"/>
              <a:gd name="T43" fmla="*/ 12 h 48"/>
              <a:gd name="T44" fmla="*/ 158 w 162"/>
              <a:gd name="T45" fmla="*/ 16 h 48"/>
              <a:gd name="T46" fmla="*/ 162 w 162"/>
              <a:gd name="T47" fmla="*/ 20 h 48"/>
              <a:gd name="T48" fmla="*/ 162 w 162"/>
              <a:gd name="T49" fmla="*/ 20 h 48"/>
              <a:gd name="T50" fmla="*/ 158 w 162"/>
              <a:gd name="T51" fmla="*/ 20 h 48"/>
              <a:gd name="T52" fmla="*/ 155 w 162"/>
              <a:gd name="T53" fmla="*/ 20 h 48"/>
              <a:gd name="T54" fmla="*/ 151 w 162"/>
              <a:gd name="T55" fmla="*/ 24 h 48"/>
              <a:gd name="T56" fmla="*/ 147 w 162"/>
              <a:gd name="T57" fmla="*/ 24 h 48"/>
              <a:gd name="T58" fmla="*/ 139 w 162"/>
              <a:gd name="T59" fmla="*/ 24 h 48"/>
              <a:gd name="T60" fmla="*/ 131 w 162"/>
              <a:gd name="T61" fmla="*/ 28 h 48"/>
              <a:gd name="T62" fmla="*/ 119 w 162"/>
              <a:gd name="T63" fmla="*/ 28 h 48"/>
              <a:gd name="T64" fmla="*/ 111 w 162"/>
              <a:gd name="T65" fmla="*/ 32 h 48"/>
              <a:gd name="T66" fmla="*/ 95 w 162"/>
              <a:gd name="T67" fmla="*/ 32 h 48"/>
              <a:gd name="T68" fmla="*/ 83 w 162"/>
              <a:gd name="T69" fmla="*/ 36 h 48"/>
              <a:gd name="T70" fmla="*/ 67 w 162"/>
              <a:gd name="T71" fmla="*/ 36 h 48"/>
              <a:gd name="T72" fmla="*/ 51 w 162"/>
              <a:gd name="T73" fmla="*/ 40 h 48"/>
              <a:gd name="T74" fmla="*/ 35 w 162"/>
              <a:gd name="T75" fmla="*/ 44 h 48"/>
              <a:gd name="T76" fmla="*/ 15 w 162"/>
              <a:gd name="T77" fmla="*/ 44 h 48"/>
              <a:gd name="T78" fmla="*/ 0 w 162"/>
              <a:gd name="T79" fmla="*/ 48 h 48"/>
              <a:gd name="T80" fmla="*/ 0 w 162"/>
              <a:gd name="T81" fmla="*/ 48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162" h="48">
                <a:moveTo>
                  <a:pt x="0" y="48"/>
                </a:moveTo>
                <a:lnTo>
                  <a:pt x="0" y="28"/>
                </a:lnTo>
                <a:lnTo>
                  <a:pt x="11" y="28"/>
                </a:lnTo>
                <a:lnTo>
                  <a:pt x="19" y="24"/>
                </a:lnTo>
                <a:lnTo>
                  <a:pt x="27" y="24"/>
                </a:lnTo>
                <a:lnTo>
                  <a:pt x="39" y="20"/>
                </a:lnTo>
                <a:lnTo>
                  <a:pt x="51" y="20"/>
                </a:lnTo>
                <a:lnTo>
                  <a:pt x="63" y="16"/>
                </a:lnTo>
                <a:lnTo>
                  <a:pt x="75" y="12"/>
                </a:lnTo>
                <a:lnTo>
                  <a:pt x="87" y="12"/>
                </a:lnTo>
                <a:lnTo>
                  <a:pt x="99" y="8"/>
                </a:lnTo>
                <a:lnTo>
                  <a:pt x="111" y="8"/>
                </a:lnTo>
                <a:lnTo>
                  <a:pt x="119" y="4"/>
                </a:lnTo>
                <a:lnTo>
                  <a:pt x="127" y="4"/>
                </a:lnTo>
                <a:lnTo>
                  <a:pt x="131" y="4"/>
                </a:lnTo>
                <a:lnTo>
                  <a:pt x="135" y="4"/>
                </a:lnTo>
                <a:lnTo>
                  <a:pt x="139" y="0"/>
                </a:lnTo>
                <a:lnTo>
                  <a:pt x="143" y="0"/>
                </a:lnTo>
                <a:lnTo>
                  <a:pt x="147" y="4"/>
                </a:lnTo>
                <a:lnTo>
                  <a:pt x="151" y="4"/>
                </a:lnTo>
                <a:lnTo>
                  <a:pt x="155" y="8"/>
                </a:lnTo>
                <a:lnTo>
                  <a:pt x="158" y="12"/>
                </a:lnTo>
                <a:lnTo>
                  <a:pt x="158" y="16"/>
                </a:lnTo>
                <a:lnTo>
                  <a:pt x="162" y="20"/>
                </a:lnTo>
                <a:lnTo>
                  <a:pt x="162" y="20"/>
                </a:lnTo>
                <a:lnTo>
                  <a:pt x="158" y="20"/>
                </a:lnTo>
                <a:lnTo>
                  <a:pt x="155" y="20"/>
                </a:lnTo>
                <a:lnTo>
                  <a:pt x="151" y="24"/>
                </a:lnTo>
                <a:lnTo>
                  <a:pt x="147" y="24"/>
                </a:lnTo>
                <a:lnTo>
                  <a:pt x="139" y="24"/>
                </a:lnTo>
                <a:lnTo>
                  <a:pt x="131" y="28"/>
                </a:lnTo>
                <a:lnTo>
                  <a:pt x="119" y="28"/>
                </a:lnTo>
                <a:lnTo>
                  <a:pt x="111" y="32"/>
                </a:lnTo>
                <a:lnTo>
                  <a:pt x="95" y="32"/>
                </a:lnTo>
                <a:lnTo>
                  <a:pt x="83" y="36"/>
                </a:lnTo>
                <a:lnTo>
                  <a:pt x="67" y="36"/>
                </a:lnTo>
                <a:lnTo>
                  <a:pt x="51" y="40"/>
                </a:lnTo>
                <a:lnTo>
                  <a:pt x="35" y="44"/>
                </a:lnTo>
                <a:lnTo>
                  <a:pt x="15" y="44"/>
                </a:lnTo>
                <a:lnTo>
                  <a:pt x="0" y="48"/>
                </a:lnTo>
                <a:lnTo>
                  <a:pt x="0" y="48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33" name="Freeform 70">
            <a:extLst>
              <a:ext uri="{FF2B5EF4-FFF2-40B4-BE49-F238E27FC236}">
                <a16:creationId xmlns:a16="http://schemas.microsoft.com/office/drawing/2014/main" id="{015CB574-A071-4C67-A2A3-EA5EBDEA68E0}"/>
              </a:ext>
            </a:extLst>
          </p:cNvPr>
          <p:cNvSpPr>
            <a:spLocks/>
          </p:cNvSpPr>
          <p:nvPr/>
        </p:nvSpPr>
        <p:spPr bwMode="auto">
          <a:xfrm>
            <a:off x="4788336" y="5727171"/>
            <a:ext cx="1064108" cy="623787"/>
          </a:xfrm>
          <a:custGeom>
            <a:avLst/>
            <a:gdLst>
              <a:gd name="T0" fmla="*/ 91 w 155"/>
              <a:gd name="T1" fmla="*/ 16 h 72"/>
              <a:gd name="T2" fmla="*/ 107 w 155"/>
              <a:gd name="T3" fmla="*/ 12 h 72"/>
              <a:gd name="T4" fmla="*/ 119 w 155"/>
              <a:gd name="T5" fmla="*/ 8 h 72"/>
              <a:gd name="T6" fmla="*/ 131 w 155"/>
              <a:gd name="T7" fmla="*/ 4 h 72"/>
              <a:gd name="T8" fmla="*/ 139 w 155"/>
              <a:gd name="T9" fmla="*/ 0 h 72"/>
              <a:gd name="T10" fmla="*/ 147 w 155"/>
              <a:gd name="T11" fmla="*/ 0 h 72"/>
              <a:gd name="T12" fmla="*/ 151 w 155"/>
              <a:gd name="T13" fmla="*/ 0 h 72"/>
              <a:gd name="T14" fmla="*/ 155 w 155"/>
              <a:gd name="T15" fmla="*/ 0 h 72"/>
              <a:gd name="T16" fmla="*/ 155 w 155"/>
              <a:gd name="T17" fmla="*/ 0 h 72"/>
              <a:gd name="T18" fmla="*/ 155 w 155"/>
              <a:gd name="T19" fmla="*/ 0 h 72"/>
              <a:gd name="T20" fmla="*/ 151 w 155"/>
              <a:gd name="T21" fmla="*/ 4 h 72"/>
              <a:gd name="T22" fmla="*/ 147 w 155"/>
              <a:gd name="T23" fmla="*/ 8 h 72"/>
              <a:gd name="T24" fmla="*/ 143 w 155"/>
              <a:gd name="T25" fmla="*/ 12 h 72"/>
              <a:gd name="T26" fmla="*/ 135 w 155"/>
              <a:gd name="T27" fmla="*/ 16 h 72"/>
              <a:gd name="T28" fmla="*/ 123 w 155"/>
              <a:gd name="T29" fmla="*/ 24 h 72"/>
              <a:gd name="T30" fmla="*/ 111 w 155"/>
              <a:gd name="T31" fmla="*/ 32 h 72"/>
              <a:gd name="T32" fmla="*/ 99 w 155"/>
              <a:gd name="T33" fmla="*/ 40 h 72"/>
              <a:gd name="T34" fmla="*/ 83 w 155"/>
              <a:gd name="T35" fmla="*/ 48 h 72"/>
              <a:gd name="T36" fmla="*/ 71 w 155"/>
              <a:gd name="T37" fmla="*/ 52 h 72"/>
              <a:gd name="T38" fmla="*/ 63 w 155"/>
              <a:gd name="T39" fmla="*/ 60 h 72"/>
              <a:gd name="T40" fmla="*/ 51 w 155"/>
              <a:gd name="T41" fmla="*/ 64 h 72"/>
              <a:gd name="T42" fmla="*/ 43 w 155"/>
              <a:gd name="T43" fmla="*/ 68 h 72"/>
              <a:gd name="T44" fmla="*/ 40 w 155"/>
              <a:gd name="T45" fmla="*/ 72 h 72"/>
              <a:gd name="T46" fmla="*/ 36 w 155"/>
              <a:gd name="T47" fmla="*/ 72 h 72"/>
              <a:gd name="T48" fmla="*/ 32 w 155"/>
              <a:gd name="T49" fmla="*/ 72 h 72"/>
              <a:gd name="T50" fmla="*/ 28 w 155"/>
              <a:gd name="T51" fmla="*/ 72 h 72"/>
              <a:gd name="T52" fmla="*/ 24 w 155"/>
              <a:gd name="T53" fmla="*/ 72 h 72"/>
              <a:gd name="T54" fmla="*/ 20 w 155"/>
              <a:gd name="T55" fmla="*/ 68 h 72"/>
              <a:gd name="T56" fmla="*/ 12 w 155"/>
              <a:gd name="T57" fmla="*/ 64 h 72"/>
              <a:gd name="T58" fmla="*/ 8 w 155"/>
              <a:gd name="T59" fmla="*/ 56 h 72"/>
              <a:gd name="T60" fmla="*/ 4 w 155"/>
              <a:gd name="T61" fmla="*/ 52 h 72"/>
              <a:gd name="T62" fmla="*/ 4 w 155"/>
              <a:gd name="T63" fmla="*/ 48 h 72"/>
              <a:gd name="T64" fmla="*/ 0 w 155"/>
              <a:gd name="T65" fmla="*/ 44 h 72"/>
              <a:gd name="T66" fmla="*/ 4 w 155"/>
              <a:gd name="T67" fmla="*/ 40 h 72"/>
              <a:gd name="T68" fmla="*/ 4 w 155"/>
              <a:gd name="T69" fmla="*/ 40 h 72"/>
              <a:gd name="T70" fmla="*/ 8 w 155"/>
              <a:gd name="T71" fmla="*/ 40 h 72"/>
              <a:gd name="T72" fmla="*/ 12 w 155"/>
              <a:gd name="T73" fmla="*/ 40 h 72"/>
              <a:gd name="T74" fmla="*/ 20 w 155"/>
              <a:gd name="T75" fmla="*/ 40 h 72"/>
              <a:gd name="T76" fmla="*/ 28 w 155"/>
              <a:gd name="T77" fmla="*/ 40 h 72"/>
              <a:gd name="T78" fmla="*/ 28 w 155"/>
              <a:gd name="T79" fmla="*/ 40 h 72"/>
              <a:gd name="T80" fmla="*/ 32 w 155"/>
              <a:gd name="T81" fmla="*/ 40 h 72"/>
              <a:gd name="T82" fmla="*/ 40 w 155"/>
              <a:gd name="T83" fmla="*/ 36 h 72"/>
              <a:gd name="T84" fmla="*/ 43 w 155"/>
              <a:gd name="T85" fmla="*/ 36 h 72"/>
              <a:gd name="T86" fmla="*/ 55 w 155"/>
              <a:gd name="T87" fmla="*/ 32 h 72"/>
              <a:gd name="T88" fmla="*/ 63 w 155"/>
              <a:gd name="T89" fmla="*/ 28 h 72"/>
              <a:gd name="T90" fmla="*/ 79 w 155"/>
              <a:gd name="T91" fmla="*/ 24 h 72"/>
              <a:gd name="T92" fmla="*/ 91 w 155"/>
              <a:gd name="T93" fmla="*/ 16 h 72"/>
              <a:gd name="T94" fmla="*/ 91 w 155"/>
              <a:gd name="T95" fmla="*/ 16 h 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55" h="72">
                <a:moveTo>
                  <a:pt x="91" y="16"/>
                </a:moveTo>
                <a:lnTo>
                  <a:pt x="107" y="12"/>
                </a:lnTo>
                <a:lnTo>
                  <a:pt x="119" y="8"/>
                </a:lnTo>
                <a:lnTo>
                  <a:pt x="131" y="4"/>
                </a:lnTo>
                <a:lnTo>
                  <a:pt x="139" y="0"/>
                </a:lnTo>
                <a:lnTo>
                  <a:pt x="147" y="0"/>
                </a:lnTo>
                <a:lnTo>
                  <a:pt x="151" y="0"/>
                </a:lnTo>
                <a:lnTo>
                  <a:pt x="155" y="0"/>
                </a:lnTo>
                <a:lnTo>
                  <a:pt x="155" y="0"/>
                </a:lnTo>
                <a:lnTo>
                  <a:pt x="155" y="0"/>
                </a:lnTo>
                <a:lnTo>
                  <a:pt x="151" y="4"/>
                </a:lnTo>
                <a:lnTo>
                  <a:pt x="147" y="8"/>
                </a:lnTo>
                <a:lnTo>
                  <a:pt x="143" y="12"/>
                </a:lnTo>
                <a:lnTo>
                  <a:pt x="135" y="16"/>
                </a:lnTo>
                <a:lnTo>
                  <a:pt x="123" y="24"/>
                </a:lnTo>
                <a:lnTo>
                  <a:pt x="111" y="32"/>
                </a:lnTo>
                <a:lnTo>
                  <a:pt x="99" y="40"/>
                </a:lnTo>
                <a:lnTo>
                  <a:pt x="83" y="48"/>
                </a:lnTo>
                <a:lnTo>
                  <a:pt x="71" y="52"/>
                </a:lnTo>
                <a:lnTo>
                  <a:pt x="63" y="60"/>
                </a:lnTo>
                <a:lnTo>
                  <a:pt x="51" y="64"/>
                </a:lnTo>
                <a:lnTo>
                  <a:pt x="43" y="68"/>
                </a:lnTo>
                <a:lnTo>
                  <a:pt x="40" y="72"/>
                </a:lnTo>
                <a:lnTo>
                  <a:pt x="36" y="72"/>
                </a:lnTo>
                <a:lnTo>
                  <a:pt x="32" y="72"/>
                </a:lnTo>
                <a:lnTo>
                  <a:pt x="28" y="72"/>
                </a:lnTo>
                <a:lnTo>
                  <a:pt x="24" y="72"/>
                </a:lnTo>
                <a:lnTo>
                  <a:pt x="20" y="68"/>
                </a:lnTo>
                <a:lnTo>
                  <a:pt x="12" y="64"/>
                </a:lnTo>
                <a:lnTo>
                  <a:pt x="8" y="56"/>
                </a:lnTo>
                <a:lnTo>
                  <a:pt x="4" y="52"/>
                </a:lnTo>
                <a:lnTo>
                  <a:pt x="4" y="48"/>
                </a:lnTo>
                <a:lnTo>
                  <a:pt x="0" y="44"/>
                </a:lnTo>
                <a:lnTo>
                  <a:pt x="4" y="40"/>
                </a:lnTo>
                <a:lnTo>
                  <a:pt x="4" y="40"/>
                </a:lnTo>
                <a:lnTo>
                  <a:pt x="8" y="40"/>
                </a:lnTo>
                <a:lnTo>
                  <a:pt x="12" y="40"/>
                </a:lnTo>
                <a:lnTo>
                  <a:pt x="20" y="40"/>
                </a:lnTo>
                <a:lnTo>
                  <a:pt x="28" y="40"/>
                </a:lnTo>
                <a:lnTo>
                  <a:pt x="28" y="40"/>
                </a:lnTo>
                <a:lnTo>
                  <a:pt x="32" y="40"/>
                </a:lnTo>
                <a:lnTo>
                  <a:pt x="40" y="36"/>
                </a:lnTo>
                <a:lnTo>
                  <a:pt x="43" y="36"/>
                </a:lnTo>
                <a:lnTo>
                  <a:pt x="55" y="32"/>
                </a:lnTo>
                <a:lnTo>
                  <a:pt x="63" y="28"/>
                </a:lnTo>
                <a:lnTo>
                  <a:pt x="79" y="24"/>
                </a:lnTo>
                <a:lnTo>
                  <a:pt x="91" y="16"/>
                </a:lnTo>
                <a:lnTo>
                  <a:pt x="91" y="16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34" name="Freeform 72">
            <a:extLst>
              <a:ext uri="{FF2B5EF4-FFF2-40B4-BE49-F238E27FC236}">
                <a16:creationId xmlns:a16="http://schemas.microsoft.com/office/drawing/2014/main" id="{82B4D657-040F-4F84-A025-D96528D30C85}"/>
              </a:ext>
            </a:extLst>
          </p:cNvPr>
          <p:cNvSpPr>
            <a:spLocks/>
          </p:cNvSpPr>
          <p:nvPr/>
        </p:nvSpPr>
        <p:spPr bwMode="auto">
          <a:xfrm>
            <a:off x="8407992" y="4480930"/>
            <a:ext cx="936103" cy="1945493"/>
          </a:xfrm>
          <a:custGeom>
            <a:avLst/>
            <a:gdLst>
              <a:gd name="T0" fmla="*/ 12 w 127"/>
              <a:gd name="T1" fmla="*/ 186 h 230"/>
              <a:gd name="T2" fmla="*/ 20 w 127"/>
              <a:gd name="T3" fmla="*/ 166 h 230"/>
              <a:gd name="T4" fmla="*/ 23 w 127"/>
              <a:gd name="T5" fmla="*/ 119 h 230"/>
              <a:gd name="T6" fmla="*/ 23 w 127"/>
              <a:gd name="T7" fmla="*/ 75 h 230"/>
              <a:gd name="T8" fmla="*/ 23 w 127"/>
              <a:gd name="T9" fmla="*/ 55 h 230"/>
              <a:gd name="T10" fmla="*/ 23 w 127"/>
              <a:gd name="T11" fmla="*/ 39 h 230"/>
              <a:gd name="T12" fmla="*/ 20 w 127"/>
              <a:gd name="T13" fmla="*/ 19 h 230"/>
              <a:gd name="T14" fmla="*/ 12 w 127"/>
              <a:gd name="T15" fmla="*/ 7 h 230"/>
              <a:gd name="T16" fmla="*/ 16 w 127"/>
              <a:gd name="T17" fmla="*/ 4 h 230"/>
              <a:gd name="T18" fmla="*/ 23 w 127"/>
              <a:gd name="T19" fmla="*/ 0 h 230"/>
              <a:gd name="T20" fmla="*/ 35 w 127"/>
              <a:gd name="T21" fmla="*/ 0 h 230"/>
              <a:gd name="T22" fmla="*/ 51 w 127"/>
              <a:gd name="T23" fmla="*/ 7 h 230"/>
              <a:gd name="T24" fmla="*/ 63 w 127"/>
              <a:gd name="T25" fmla="*/ 15 h 230"/>
              <a:gd name="T26" fmla="*/ 63 w 127"/>
              <a:gd name="T27" fmla="*/ 19 h 230"/>
              <a:gd name="T28" fmla="*/ 59 w 127"/>
              <a:gd name="T29" fmla="*/ 31 h 230"/>
              <a:gd name="T30" fmla="*/ 59 w 127"/>
              <a:gd name="T31" fmla="*/ 43 h 230"/>
              <a:gd name="T32" fmla="*/ 55 w 127"/>
              <a:gd name="T33" fmla="*/ 59 h 230"/>
              <a:gd name="T34" fmla="*/ 55 w 127"/>
              <a:gd name="T35" fmla="*/ 79 h 230"/>
              <a:gd name="T36" fmla="*/ 51 w 127"/>
              <a:gd name="T37" fmla="*/ 111 h 230"/>
              <a:gd name="T38" fmla="*/ 51 w 127"/>
              <a:gd name="T39" fmla="*/ 135 h 230"/>
              <a:gd name="T40" fmla="*/ 51 w 127"/>
              <a:gd name="T41" fmla="*/ 150 h 230"/>
              <a:gd name="T42" fmla="*/ 51 w 127"/>
              <a:gd name="T43" fmla="*/ 162 h 230"/>
              <a:gd name="T44" fmla="*/ 51 w 127"/>
              <a:gd name="T45" fmla="*/ 166 h 230"/>
              <a:gd name="T46" fmla="*/ 55 w 127"/>
              <a:gd name="T47" fmla="*/ 162 h 230"/>
              <a:gd name="T48" fmla="*/ 71 w 127"/>
              <a:gd name="T49" fmla="*/ 158 h 230"/>
              <a:gd name="T50" fmla="*/ 103 w 127"/>
              <a:gd name="T51" fmla="*/ 143 h 230"/>
              <a:gd name="T52" fmla="*/ 115 w 127"/>
              <a:gd name="T53" fmla="*/ 135 h 230"/>
              <a:gd name="T54" fmla="*/ 127 w 127"/>
              <a:gd name="T55" fmla="*/ 135 h 230"/>
              <a:gd name="T56" fmla="*/ 127 w 127"/>
              <a:gd name="T57" fmla="*/ 139 h 230"/>
              <a:gd name="T58" fmla="*/ 119 w 127"/>
              <a:gd name="T59" fmla="*/ 146 h 230"/>
              <a:gd name="T60" fmla="*/ 107 w 127"/>
              <a:gd name="T61" fmla="*/ 158 h 230"/>
              <a:gd name="T62" fmla="*/ 87 w 127"/>
              <a:gd name="T63" fmla="*/ 174 h 230"/>
              <a:gd name="T64" fmla="*/ 71 w 127"/>
              <a:gd name="T65" fmla="*/ 190 h 230"/>
              <a:gd name="T66" fmla="*/ 55 w 127"/>
              <a:gd name="T67" fmla="*/ 206 h 230"/>
              <a:gd name="T68" fmla="*/ 43 w 127"/>
              <a:gd name="T69" fmla="*/ 214 h 230"/>
              <a:gd name="T70" fmla="*/ 39 w 127"/>
              <a:gd name="T71" fmla="*/ 218 h 230"/>
              <a:gd name="T72" fmla="*/ 31 w 127"/>
              <a:gd name="T73" fmla="*/ 226 h 230"/>
              <a:gd name="T74" fmla="*/ 23 w 127"/>
              <a:gd name="T75" fmla="*/ 230 h 230"/>
              <a:gd name="T76" fmla="*/ 16 w 127"/>
              <a:gd name="T77" fmla="*/ 226 h 230"/>
              <a:gd name="T78" fmla="*/ 8 w 127"/>
              <a:gd name="T79" fmla="*/ 218 h 230"/>
              <a:gd name="T80" fmla="*/ 0 w 127"/>
              <a:gd name="T81" fmla="*/ 210 h 230"/>
              <a:gd name="T82" fmla="*/ 0 w 127"/>
              <a:gd name="T83" fmla="*/ 202 h 230"/>
              <a:gd name="T84" fmla="*/ 4 w 127"/>
              <a:gd name="T85" fmla="*/ 194 h 230"/>
              <a:gd name="T86" fmla="*/ 8 w 127"/>
              <a:gd name="T87" fmla="*/ 190 h 2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27" h="230">
                <a:moveTo>
                  <a:pt x="8" y="190"/>
                </a:moveTo>
                <a:lnTo>
                  <a:pt x="12" y="186"/>
                </a:lnTo>
                <a:lnTo>
                  <a:pt x="16" y="178"/>
                </a:lnTo>
                <a:lnTo>
                  <a:pt x="20" y="166"/>
                </a:lnTo>
                <a:lnTo>
                  <a:pt x="23" y="150"/>
                </a:lnTo>
                <a:lnTo>
                  <a:pt x="23" y="119"/>
                </a:lnTo>
                <a:lnTo>
                  <a:pt x="27" y="91"/>
                </a:lnTo>
                <a:lnTo>
                  <a:pt x="23" y="75"/>
                </a:lnTo>
                <a:lnTo>
                  <a:pt x="23" y="63"/>
                </a:lnTo>
                <a:lnTo>
                  <a:pt x="23" y="55"/>
                </a:lnTo>
                <a:lnTo>
                  <a:pt x="23" y="47"/>
                </a:lnTo>
                <a:lnTo>
                  <a:pt x="23" y="39"/>
                </a:lnTo>
                <a:lnTo>
                  <a:pt x="23" y="27"/>
                </a:lnTo>
                <a:lnTo>
                  <a:pt x="20" y="19"/>
                </a:lnTo>
                <a:lnTo>
                  <a:pt x="16" y="11"/>
                </a:lnTo>
                <a:lnTo>
                  <a:pt x="12" y="7"/>
                </a:lnTo>
                <a:lnTo>
                  <a:pt x="12" y="4"/>
                </a:lnTo>
                <a:lnTo>
                  <a:pt x="16" y="4"/>
                </a:lnTo>
                <a:lnTo>
                  <a:pt x="20" y="0"/>
                </a:lnTo>
                <a:lnTo>
                  <a:pt x="23" y="0"/>
                </a:lnTo>
                <a:lnTo>
                  <a:pt x="31" y="0"/>
                </a:lnTo>
                <a:lnTo>
                  <a:pt x="35" y="0"/>
                </a:lnTo>
                <a:lnTo>
                  <a:pt x="47" y="4"/>
                </a:lnTo>
                <a:lnTo>
                  <a:pt x="51" y="7"/>
                </a:lnTo>
                <a:lnTo>
                  <a:pt x="59" y="11"/>
                </a:lnTo>
                <a:lnTo>
                  <a:pt x="63" y="15"/>
                </a:lnTo>
                <a:lnTo>
                  <a:pt x="63" y="15"/>
                </a:lnTo>
                <a:lnTo>
                  <a:pt x="63" y="19"/>
                </a:lnTo>
                <a:lnTo>
                  <a:pt x="63" y="23"/>
                </a:lnTo>
                <a:lnTo>
                  <a:pt x="59" y="31"/>
                </a:lnTo>
                <a:lnTo>
                  <a:pt x="59" y="39"/>
                </a:lnTo>
                <a:lnTo>
                  <a:pt x="59" y="43"/>
                </a:lnTo>
                <a:lnTo>
                  <a:pt x="55" y="51"/>
                </a:lnTo>
                <a:lnTo>
                  <a:pt x="55" y="59"/>
                </a:lnTo>
                <a:lnTo>
                  <a:pt x="55" y="67"/>
                </a:lnTo>
                <a:lnTo>
                  <a:pt x="55" y="79"/>
                </a:lnTo>
                <a:lnTo>
                  <a:pt x="55" y="87"/>
                </a:lnTo>
                <a:lnTo>
                  <a:pt x="51" y="111"/>
                </a:lnTo>
                <a:lnTo>
                  <a:pt x="51" y="123"/>
                </a:lnTo>
                <a:lnTo>
                  <a:pt x="51" y="135"/>
                </a:lnTo>
                <a:lnTo>
                  <a:pt x="51" y="143"/>
                </a:lnTo>
                <a:lnTo>
                  <a:pt x="51" y="150"/>
                </a:lnTo>
                <a:lnTo>
                  <a:pt x="51" y="158"/>
                </a:lnTo>
                <a:lnTo>
                  <a:pt x="51" y="162"/>
                </a:lnTo>
                <a:lnTo>
                  <a:pt x="51" y="162"/>
                </a:lnTo>
                <a:lnTo>
                  <a:pt x="51" y="166"/>
                </a:lnTo>
                <a:lnTo>
                  <a:pt x="51" y="166"/>
                </a:lnTo>
                <a:lnTo>
                  <a:pt x="55" y="162"/>
                </a:lnTo>
                <a:lnTo>
                  <a:pt x="63" y="162"/>
                </a:lnTo>
                <a:lnTo>
                  <a:pt x="71" y="158"/>
                </a:lnTo>
                <a:lnTo>
                  <a:pt x="87" y="150"/>
                </a:lnTo>
                <a:lnTo>
                  <a:pt x="103" y="143"/>
                </a:lnTo>
                <a:lnTo>
                  <a:pt x="111" y="139"/>
                </a:lnTo>
                <a:lnTo>
                  <a:pt x="115" y="135"/>
                </a:lnTo>
                <a:lnTo>
                  <a:pt x="123" y="135"/>
                </a:lnTo>
                <a:lnTo>
                  <a:pt x="127" y="135"/>
                </a:lnTo>
                <a:lnTo>
                  <a:pt x="127" y="139"/>
                </a:lnTo>
                <a:lnTo>
                  <a:pt x="127" y="139"/>
                </a:lnTo>
                <a:lnTo>
                  <a:pt x="123" y="143"/>
                </a:lnTo>
                <a:lnTo>
                  <a:pt x="119" y="146"/>
                </a:lnTo>
                <a:lnTo>
                  <a:pt x="115" y="154"/>
                </a:lnTo>
                <a:lnTo>
                  <a:pt x="107" y="158"/>
                </a:lnTo>
                <a:lnTo>
                  <a:pt x="99" y="166"/>
                </a:lnTo>
                <a:lnTo>
                  <a:pt x="87" y="174"/>
                </a:lnTo>
                <a:lnTo>
                  <a:pt x="79" y="182"/>
                </a:lnTo>
                <a:lnTo>
                  <a:pt x="71" y="190"/>
                </a:lnTo>
                <a:lnTo>
                  <a:pt x="63" y="198"/>
                </a:lnTo>
                <a:lnTo>
                  <a:pt x="55" y="206"/>
                </a:lnTo>
                <a:lnTo>
                  <a:pt x="51" y="210"/>
                </a:lnTo>
                <a:lnTo>
                  <a:pt x="43" y="214"/>
                </a:lnTo>
                <a:lnTo>
                  <a:pt x="43" y="218"/>
                </a:lnTo>
                <a:lnTo>
                  <a:pt x="39" y="218"/>
                </a:lnTo>
                <a:lnTo>
                  <a:pt x="35" y="226"/>
                </a:lnTo>
                <a:lnTo>
                  <a:pt x="31" y="226"/>
                </a:lnTo>
                <a:lnTo>
                  <a:pt x="27" y="230"/>
                </a:lnTo>
                <a:lnTo>
                  <a:pt x="23" y="230"/>
                </a:lnTo>
                <a:lnTo>
                  <a:pt x="20" y="230"/>
                </a:lnTo>
                <a:lnTo>
                  <a:pt x="16" y="226"/>
                </a:lnTo>
                <a:lnTo>
                  <a:pt x="12" y="222"/>
                </a:lnTo>
                <a:lnTo>
                  <a:pt x="8" y="218"/>
                </a:lnTo>
                <a:lnTo>
                  <a:pt x="4" y="214"/>
                </a:lnTo>
                <a:lnTo>
                  <a:pt x="0" y="210"/>
                </a:lnTo>
                <a:lnTo>
                  <a:pt x="0" y="206"/>
                </a:lnTo>
                <a:lnTo>
                  <a:pt x="0" y="202"/>
                </a:lnTo>
                <a:lnTo>
                  <a:pt x="4" y="198"/>
                </a:lnTo>
                <a:lnTo>
                  <a:pt x="4" y="194"/>
                </a:lnTo>
                <a:lnTo>
                  <a:pt x="8" y="190"/>
                </a:lnTo>
                <a:lnTo>
                  <a:pt x="8" y="190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35" name="Freeform 73">
            <a:extLst>
              <a:ext uri="{FF2B5EF4-FFF2-40B4-BE49-F238E27FC236}">
                <a16:creationId xmlns:a16="http://schemas.microsoft.com/office/drawing/2014/main" id="{4FCAA803-76D4-4F41-93F0-3A2F4E98E62C}"/>
              </a:ext>
            </a:extLst>
          </p:cNvPr>
          <p:cNvSpPr>
            <a:spLocks/>
          </p:cNvSpPr>
          <p:nvPr/>
        </p:nvSpPr>
        <p:spPr bwMode="auto">
          <a:xfrm>
            <a:off x="9520994" y="4074915"/>
            <a:ext cx="1459432" cy="2250005"/>
          </a:xfrm>
          <a:custGeom>
            <a:avLst/>
            <a:gdLst>
              <a:gd name="T0" fmla="*/ 198 w 198"/>
              <a:gd name="T1" fmla="*/ 234 h 266"/>
              <a:gd name="T2" fmla="*/ 198 w 198"/>
              <a:gd name="T3" fmla="*/ 242 h 266"/>
              <a:gd name="T4" fmla="*/ 186 w 198"/>
              <a:gd name="T5" fmla="*/ 250 h 266"/>
              <a:gd name="T6" fmla="*/ 166 w 198"/>
              <a:gd name="T7" fmla="*/ 258 h 266"/>
              <a:gd name="T8" fmla="*/ 147 w 198"/>
              <a:gd name="T9" fmla="*/ 262 h 266"/>
              <a:gd name="T10" fmla="*/ 119 w 198"/>
              <a:gd name="T11" fmla="*/ 266 h 266"/>
              <a:gd name="T12" fmla="*/ 87 w 198"/>
              <a:gd name="T13" fmla="*/ 266 h 266"/>
              <a:gd name="T14" fmla="*/ 59 w 198"/>
              <a:gd name="T15" fmla="*/ 266 h 266"/>
              <a:gd name="T16" fmla="*/ 39 w 198"/>
              <a:gd name="T17" fmla="*/ 258 h 266"/>
              <a:gd name="T18" fmla="*/ 23 w 198"/>
              <a:gd name="T19" fmla="*/ 246 h 266"/>
              <a:gd name="T20" fmla="*/ 12 w 198"/>
              <a:gd name="T21" fmla="*/ 230 h 266"/>
              <a:gd name="T22" fmla="*/ 8 w 198"/>
              <a:gd name="T23" fmla="*/ 210 h 266"/>
              <a:gd name="T24" fmla="*/ 4 w 198"/>
              <a:gd name="T25" fmla="*/ 183 h 266"/>
              <a:gd name="T26" fmla="*/ 4 w 198"/>
              <a:gd name="T27" fmla="*/ 147 h 266"/>
              <a:gd name="T28" fmla="*/ 4 w 198"/>
              <a:gd name="T29" fmla="*/ 107 h 266"/>
              <a:gd name="T30" fmla="*/ 4 w 198"/>
              <a:gd name="T31" fmla="*/ 71 h 266"/>
              <a:gd name="T32" fmla="*/ 8 w 198"/>
              <a:gd name="T33" fmla="*/ 48 h 266"/>
              <a:gd name="T34" fmla="*/ 8 w 198"/>
              <a:gd name="T35" fmla="*/ 32 h 266"/>
              <a:gd name="T36" fmla="*/ 4 w 198"/>
              <a:gd name="T37" fmla="*/ 20 h 266"/>
              <a:gd name="T38" fmla="*/ 0 w 198"/>
              <a:gd name="T39" fmla="*/ 12 h 266"/>
              <a:gd name="T40" fmla="*/ 4 w 198"/>
              <a:gd name="T41" fmla="*/ 4 h 266"/>
              <a:gd name="T42" fmla="*/ 12 w 198"/>
              <a:gd name="T43" fmla="*/ 0 h 266"/>
              <a:gd name="T44" fmla="*/ 23 w 198"/>
              <a:gd name="T45" fmla="*/ 0 h 266"/>
              <a:gd name="T46" fmla="*/ 39 w 198"/>
              <a:gd name="T47" fmla="*/ 12 h 266"/>
              <a:gd name="T48" fmla="*/ 47 w 198"/>
              <a:gd name="T49" fmla="*/ 20 h 266"/>
              <a:gd name="T50" fmla="*/ 51 w 198"/>
              <a:gd name="T51" fmla="*/ 28 h 266"/>
              <a:gd name="T52" fmla="*/ 47 w 198"/>
              <a:gd name="T53" fmla="*/ 40 h 266"/>
              <a:gd name="T54" fmla="*/ 43 w 198"/>
              <a:gd name="T55" fmla="*/ 59 h 266"/>
              <a:gd name="T56" fmla="*/ 39 w 198"/>
              <a:gd name="T57" fmla="*/ 83 h 266"/>
              <a:gd name="T58" fmla="*/ 35 w 198"/>
              <a:gd name="T59" fmla="*/ 103 h 266"/>
              <a:gd name="T60" fmla="*/ 35 w 198"/>
              <a:gd name="T61" fmla="*/ 127 h 266"/>
              <a:gd name="T62" fmla="*/ 31 w 198"/>
              <a:gd name="T63" fmla="*/ 147 h 266"/>
              <a:gd name="T64" fmla="*/ 31 w 198"/>
              <a:gd name="T65" fmla="*/ 163 h 266"/>
              <a:gd name="T66" fmla="*/ 31 w 198"/>
              <a:gd name="T67" fmla="*/ 175 h 266"/>
              <a:gd name="T68" fmla="*/ 35 w 198"/>
              <a:gd name="T69" fmla="*/ 198 h 266"/>
              <a:gd name="T70" fmla="*/ 39 w 198"/>
              <a:gd name="T71" fmla="*/ 218 h 266"/>
              <a:gd name="T72" fmla="*/ 51 w 198"/>
              <a:gd name="T73" fmla="*/ 230 h 266"/>
              <a:gd name="T74" fmla="*/ 63 w 198"/>
              <a:gd name="T75" fmla="*/ 234 h 266"/>
              <a:gd name="T76" fmla="*/ 79 w 198"/>
              <a:gd name="T77" fmla="*/ 238 h 266"/>
              <a:gd name="T78" fmla="*/ 111 w 198"/>
              <a:gd name="T79" fmla="*/ 234 h 266"/>
              <a:gd name="T80" fmla="*/ 135 w 198"/>
              <a:gd name="T81" fmla="*/ 234 h 266"/>
              <a:gd name="T82" fmla="*/ 147 w 198"/>
              <a:gd name="T83" fmla="*/ 226 h 266"/>
              <a:gd name="T84" fmla="*/ 155 w 198"/>
              <a:gd name="T85" fmla="*/ 214 h 266"/>
              <a:gd name="T86" fmla="*/ 159 w 198"/>
              <a:gd name="T87" fmla="*/ 191 h 266"/>
              <a:gd name="T88" fmla="*/ 162 w 198"/>
              <a:gd name="T89" fmla="*/ 171 h 266"/>
              <a:gd name="T90" fmla="*/ 170 w 198"/>
              <a:gd name="T91" fmla="*/ 163 h 266"/>
              <a:gd name="T92" fmla="*/ 178 w 198"/>
              <a:gd name="T93" fmla="*/ 171 h 266"/>
              <a:gd name="T94" fmla="*/ 182 w 198"/>
              <a:gd name="T95" fmla="*/ 191 h 266"/>
              <a:gd name="T96" fmla="*/ 186 w 198"/>
              <a:gd name="T97" fmla="*/ 214 h 266"/>
              <a:gd name="T98" fmla="*/ 194 w 198"/>
              <a:gd name="T99" fmla="*/ 230 h 2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98" h="266">
                <a:moveTo>
                  <a:pt x="194" y="230"/>
                </a:moveTo>
                <a:lnTo>
                  <a:pt x="198" y="234"/>
                </a:lnTo>
                <a:lnTo>
                  <a:pt x="198" y="238"/>
                </a:lnTo>
                <a:lnTo>
                  <a:pt x="198" y="242"/>
                </a:lnTo>
                <a:lnTo>
                  <a:pt x="190" y="246"/>
                </a:lnTo>
                <a:lnTo>
                  <a:pt x="186" y="250"/>
                </a:lnTo>
                <a:lnTo>
                  <a:pt x="178" y="254"/>
                </a:lnTo>
                <a:lnTo>
                  <a:pt x="166" y="258"/>
                </a:lnTo>
                <a:lnTo>
                  <a:pt x="159" y="262"/>
                </a:lnTo>
                <a:lnTo>
                  <a:pt x="147" y="262"/>
                </a:lnTo>
                <a:lnTo>
                  <a:pt x="131" y="266"/>
                </a:lnTo>
                <a:lnTo>
                  <a:pt x="119" y="266"/>
                </a:lnTo>
                <a:lnTo>
                  <a:pt x="103" y="266"/>
                </a:lnTo>
                <a:lnTo>
                  <a:pt x="87" y="266"/>
                </a:lnTo>
                <a:lnTo>
                  <a:pt x="71" y="266"/>
                </a:lnTo>
                <a:lnTo>
                  <a:pt x="59" y="266"/>
                </a:lnTo>
                <a:lnTo>
                  <a:pt x="51" y="262"/>
                </a:lnTo>
                <a:lnTo>
                  <a:pt x="39" y="258"/>
                </a:lnTo>
                <a:lnTo>
                  <a:pt x="31" y="250"/>
                </a:lnTo>
                <a:lnTo>
                  <a:pt x="23" y="246"/>
                </a:lnTo>
                <a:lnTo>
                  <a:pt x="16" y="234"/>
                </a:lnTo>
                <a:lnTo>
                  <a:pt x="12" y="230"/>
                </a:lnTo>
                <a:lnTo>
                  <a:pt x="8" y="222"/>
                </a:lnTo>
                <a:lnTo>
                  <a:pt x="8" y="210"/>
                </a:lnTo>
                <a:lnTo>
                  <a:pt x="4" y="198"/>
                </a:lnTo>
                <a:lnTo>
                  <a:pt x="4" y="183"/>
                </a:lnTo>
                <a:lnTo>
                  <a:pt x="4" y="167"/>
                </a:lnTo>
                <a:lnTo>
                  <a:pt x="4" y="147"/>
                </a:lnTo>
                <a:lnTo>
                  <a:pt x="4" y="127"/>
                </a:lnTo>
                <a:lnTo>
                  <a:pt x="4" y="107"/>
                </a:lnTo>
                <a:lnTo>
                  <a:pt x="4" y="87"/>
                </a:lnTo>
                <a:lnTo>
                  <a:pt x="4" y="71"/>
                </a:lnTo>
                <a:lnTo>
                  <a:pt x="4" y="59"/>
                </a:lnTo>
                <a:lnTo>
                  <a:pt x="8" y="48"/>
                </a:lnTo>
                <a:lnTo>
                  <a:pt x="8" y="40"/>
                </a:lnTo>
                <a:lnTo>
                  <a:pt x="8" y="32"/>
                </a:lnTo>
                <a:lnTo>
                  <a:pt x="8" y="28"/>
                </a:lnTo>
                <a:lnTo>
                  <a:pt x="4" y="20"/>
                </a:lnTo>
                <a:lnTo>
                  <a:pt x="0" y="12"/>
                </a:lnTo>
                <a:lnTo>
                  <a:pt x="0" y="12"/>
                </a:lnTo>
                <a:lnTo>
                  <a:pt x="0" y="8"/>
                </a:lnTo>
                <a:lnTo>
                  <a:pt x="4" y="4"/>
                </a:lnTo>
                <a:lnTo>
                  <a:pt x="4" y="0"/>
                </a:lnTo>
                <a:lnTo>
                  <a:pt x="12" y="0"/>
                </a:lnTo>
                <a:lnTo>
                  <a:pt x="16" y="0"/>
                </a:lnTo>
                <a:lnTo>
                  <a:pt x="23" y="0"/>
                </a:lnTo>
                <a:lnTo>
                  <a:pt x="31" y="8"/>
                </a:lnTo>
                <a:lnTo>
                  <a:pt x="39" y="12"/>
                </a:lnTo>
                <a:lnTo>
                  <a:pt x="43" y="16"/>
                </a:lnTo>
                <a:lnTo>
                  <a:pt x="47" y="20"/>
                </a:lnTo>
                <a:lnTo>
                  <a:pt x="51" y="24"/>
                </a:lnTo>
                <a:lnTo>
                  <a:pt x="51" y="28"/>
                </a:lnTo>
                <a:lnTo>
                  <a:pt x="47" y="32"/>
                </a:lnTo>
                <a:lnTo>
                  <a:pt x="47" y="40"/>
                </a:lnTo>
                <a:lnTo>
                  <a:pt x="43" y="48"/>
                </a:lnTo>
                <a:lnTo>
                  <a:pt x="43" y="59"/>
                </a:lnTo>
                <a:lnTo>
                  <a:pt x="39" y="75"/>
                </a:lnTo>
                <a:lnTo>
                  <a:pt x="39" y="83"/>
                </a:lnTo>
                <a:lnTo>
                  <a:pt x="35" y="91"/>
                </a:lnTo>
                <a:lnTo>
                  <a:pt x="35" y="103"/>
                </a:lnTo>
                <a:lnTo>
                  <a:pt x="35" y="115"/>
                </a:lnTo>
                <a:lnTo>
                  <a:pt x="35" y="127"/>
                </a:lnTo>
                <a:lnTo>
                  <a:pt x="31" y="139"/>
                </a:lnTo>
                <a:lnTo>
                  <a:pt x="31" y="147"/>
                </a:lnTo>
                <a:lnTo>
                  <a:pt x="31" y="155"/>
                </a:lnTo>
                <a:lnTo>
                  <a:pt x="31" y="163"/>
                </a:lnTo>
                <a:lnTo>
                  <a:pt x="31" y="171"/>
                </a:lnTo>
                <a:lnTo>
                  <a:pt x="31" y="175"/>
                </a:lnTo>
                <a:lnTo>
                  <a:pt x="31" y="179"/>
                </a:lnTo>
                <a:lnTo>
                  <a:pt x="35" y="198"/>
                </a:lnTo>
                <a:lnTo>
                  <a:pt x="39" y="214"/>
                </a:lnTo>
                <a:lnTo>
                  <a:pt x="39" y="218"/>
                </a:lnTo>
                <a:lnTo>
                  <a:pt x="43" y="226"/>
                </a:lnTo>
                <a:lnTo>
                  <a:pt x="51" y="230"/>
                </a:lnTo>
                <a:lnTo>
                  <a:pt x="55" y="230"/>
                </a:lnTo>
                <a:lnTo>
                  <a:pt x="63" y="234"/>
                </a:lnTo>
                <a:lnTo>
                  <a:pt x="71" y="234"/>
                </a:lnTo>
                <a:lnTo>
                  <a:pt x="79" y="238"/>
                </a:lnTo>
                <a:lnTo>
                  <a:pt x="91" y="238"/>
                </a:lnTo>
                <a:lnTo>
                  <a:pt x="111" y="234"/>
                </a:lnTo>
                <a:lnTo>
                  <a:pt x="127" y="234"/>
                </a:lnTo>
                <a:lnTo>
                  <a:pt x="135" y="234"/>
                </a:lnTo>
                <a:lnTo>
                  <a:pt x="139" y="230"/>
                </a:lnTo>
                <a:lnTo>
                  <a:pt x="147" y="226"/>
                </a:lnTo>
                <a:lnTo>
                  <a:pt x="151" y="222"/>
                </a:lnTo>
                <a:lnTo>
                  <a:pt x="155" y="214"/>
                </a:lnTo>
                <a:lnTo>
                  <a:pt x="155" y="206"/>
                </a:lnTo>
                <a:lnTo>
                  <a:pt x="159" y="191"/>
                </a:lnTo>
                <a:lnTo>
                  <a:pt x="159" y="179"/>
                </a:lnTo>
                <a:lnTo>
                  <a:pt x="162" y="171"/>
                </a:lnTo>
                <a:lnTo>
                  <a:pt x="166" y="167"/>
                </a:lnTo>
                <a:lnTo>
                  <a:pt x="170" y="163"/>
                </a:lnTo>
                <a:lnTo>
                  <a:pt x="174" y="167"/>
                </a:lnTo>
                <a:lnTo>
                  <a:pt x="178" y="171"/>
                </a:lnTo>
                <a:lnTo>
                  <a:pt x="182" y="179"/>
                </a:lnTo>
                <a:lnTo>
                  <a:pt x="182" y="191"/>
                </a:lnTo>
                <a:lnTo>
                  <a:pt x="186" y="202"/>
                </a:lnTo>
                <a:lnTo>
                  <a:pt x="186" y="214"/>
                </a:lnTo>
                <a:lnTo>
                  <a:pt x="190" y="222"/>
                </a:lnTo>
                <a:lnTo>
                  <a:pt x="194" y="230"/>
                </a:lnTo>
                <a:lnTo>
                  <a:pt x="194" y="230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36" name="Freeform 74">
            <a:extLst>
              <a:ext uri="{FF2B5EF4-FFF2-40B4-BE49-F238E27FC236}">
                <a16:creationId xmlns:a16="http://schemas.microsoft.com/office/drawing/2014/main" id="{CECC1F05-BD6C-4686-B51A-820A91D2232E}"/>
              </a:ext>
            </a:extLst>
          </p:cNvPr>
          <p:cNvSpPr>
            <a:spLocks/>
          </p:cNvSpPr>
          <p:nvPr/>
        </p:nvSpPr>
        <p:spPr bwMode="auto">
          <a:xfrm>
            <a:off x="8665974" y="5047658"/>
            <a:ext cx="737087" cy="270678"/>
          </a:xfrm>
          <a:custGeom>
            <a:avLst/>
            <a:gdLst>
              <a:gd name="T0" fmla="*/ 44 w 100"/>
              <a:gd name="T1" fmla="*/ 8 h 32"/>
              <a:gd name="T2" fmla="*/ 52 w 100"/>
              <a:gd name="T3" fmla="*/ 4 h 32"/>
              <a:gd name="T4" fmla="*/ 64 w 100"/>
              <a:gd name="T5" fmla="*/ 0 h 32"/>
              <a:gd name="T6" fmla="*/ 68 w 100"/>
              <a:gd name="T7" fmla="*/ 0 h 32"/>
              <a:gd name="T8" fmla="*/ 76 w 100"/>
              <a:gd name="T9" fmla="*/ 0 h 32"/>
              <a:gd name="T10" fmla="*/ 84 w 100"/>
              <a:gd name="T11" fmla="*/ 0 h 32"/>
              <a:gd name="T12" fmla="*/ 88 w 100"/>
              <a:gd name="T13" fmla="*/ 4 h 32"/>
              <a:gd name="T14" fmla="*/ 92 w 100"/>
              <a:gd name="T15" fmla="*/ 8 h 32"/>
              <a:gd name="T16" fmla="*/ 96 w 100"/>
              <a:gd name="T17" fmla="*/ 8 h 32"/>
              <a:gd name="T18" fmla="*/ 96 w 100"/>
              <a:gd name="T19" fmla="*/ 12 h 32"/>
              <a:gd name="T20" fmla="*/ 100 w 100"/>
              <a:gd name="T21" fmla="*/ 16 h 32"/>
              <a:gd name="T22" fmla="*/ 100 w 100"/>
              <a:gd name="T23" fmla="*/ 16 h 32"/>
              <a:gd name="T24" fmla="*/ 96 w 100"/>
              <a:gd name="T25" fmla="*/ 20 h 32"/>
              <a:gd name="T26" fmla="*/ 92 w 100"/>
              <a:gd name="T27" fmla="*/ 20 h 32"/>
              <a:gd name="T28" fmla="*/ 88 w 100"/>
              <a:gd name="T29" fmla="*/ 20 h 32"/>
              <a:gd name="T30" fmla="*/ 84 w 100"/>
              <a:gd name="T31" fmla="*/ 24 h 32"/>
              <a:gd name="T32" fmla="*/ 76 w 100"/>
              <a:gd name="T33" fmla="*/ 24 h 32"/>
              <a:gd name="T34" fmla="*/ 68 w 100"/>
              <a:gd name="T35" fmla="*/ 24 h 32"/>
              <a:gd name="T36" fmla="*/ 56 w 100"/>
              <a:gd name="T37" fmla="*/ 28 h 32"/>
              <a:gd name="T38" fmla="*/ 40 w 100"/>
              <a:gd name="T39" fmla="*/ 28 h 32"/>
              <a:gd name="T40" fmla="*/ 24 w 100"/>
              <a:gd name="T41" fmla="*/ 28 h 32"/>
              <a:gd name="T42" fmla="*/ 12 w 100"/>
              <a:gd name="T43" fmla="*/ 32 h 32"/>
              <a:gd name="T44" fmla="*/ 0 w 100"/>
              <a:gd name="T45" fmla="*/ 32 h 32"/>
              <a:gd name="T46" fmla="*/ 0 w 100"/>
              <a:gd name="T47" fmla="*/ 12 h 32"/>
              <a:gd name="T48" fmla="*/ 12 w 100"/>
              <a:gd name="T49" fmla="*/ 12 h 32"/>
              <a:gd name="T50" fmla="*/ 20 w 100"/>
              <a:gd name="T51" fmla="*/ 8 h 32"/>
              <a:gd name="T52" fmla="*/ 32 w 100"/>
              <a:gd name="T53" fmla="*/ 8 h 32"/>
              <a:gd name="T54" fmla="*/ 44 w 100"/>
              <a:gd name="T55" fmla="*/ 8 h 32"/>
              <a:gd name="T56" fmla="*/ 44 w 100"/>
              <a:gd name="T57" fmla="*/ 8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00" h="32">
                <a:moveTo>
                  <a:pt x="44" y="8"/>
                </a:moveTo>
                <a:lnTo>
                  <a:pt x="52" y="4"/>
                </a:lnTo>
                <a:lnTo>
                  <a:pt x="64" y="0"/>
                </a:lnTo>
                <a:lnTo>
                  <a:pt x="68" y="0"/>
                </a:lnTo>
                <a:lnTo>
                  <a:pt x="76" y="0"/>
                </a:lnTo>
                <a:lnTo>
                  <a:pt x="84" y="0"/>
                </a:lnTo>
                <a:lnTo>
                  <a:pt x="88" y="4"/>
                </a:lnTo>
                <a:lnTo>
                  <a:pt x="92" y="8"/>
                </a:lnTo>
                <a:lnTo>
                  <a:pt x="96" y="8"/>
                </a:lnTo>
                <a:lnTo>
                  <a:pt x="96" y="12"/>
                </a:lnTo>
                <a:lnTo>
                  <a:pt x="100" y="16"/>
                </a:lnTo>
                <a:lnTo>
                  <a:pt x="100" y="16"/>
                </a:lnTo>
                <a:lnTo>
                  <a:pt x="96" y="20"/>
                </a:lnTo>
                <a:lnTo>
                  <a:pt x="92" y="20"/>
                </a:lnTo>
                <a:lnTo>
                  <a:pt x="88" y="20"/>
                </a:lnTo>
                <a:lnTo>
                  <a:pt x="84" y="24"/>
                </a:lnTo>
                <a:lnTo>
                  <a:pt x="76" y="24"/>
                </a:lnTo>
                <a:lnTo>
                  <a:pt x="68" y="24"/>
                </a:lnTo>
                <a:lnTo>
                  <a:pt x="56" y="28"/>
                </a:lnTo>
                <a:lnTo>
                  <a:pt x="40" y="28"/>
                </a:lnTo>
                <a:lnTo>
                  <a:pt x="24" y="28"/>
                </a:lnTo>
                <a:lnTo>
                  <a:pt x="12" y="32"/>
                </a:lnTo>
                <a:lnTo>
                  <a:pt x="0" y="32"/>
                </a:lnTo>
                <a:lnTo>
                  <a:pt x="0" y="12"/>
                </a:lnTo>
                <a:lnTo>
                  <a:pt x="12" y="12"/>
                </a:lnTo>
                <a:lnTo>
                  <a:pt x="20" y="8"/>
                </a:lnTo>
                <a:lnTo>
                  <a:pt x="32" y="8"/>
                </a:lnTo>
                <a:lnTo>
                  <a:pt x="44" y="8"/>
                </a:lnTo>
                <a:lnTo>
                  <a:pt x="44" y="8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37" name="Freeform 75">
            <a:extLst>
              <a:ext uri="{FF2B5EF4-FFF2-40B4-BE49-F238E27FC236}">
                <a16:creationId xmlns:a16="http://schemas.microsoft.com/office/drawing/2014/main" id="{0CC18811-B65C-49A5-AE6B-A71C692CEDF5}"/>
              </a:ext>
            </a:extLst>
          </p:cNvPr>
          <p:cNvSpPr>
            <a:spLocks/>
          </p:cNvSpPr>
          <p:nvPr/>
        </p:nvSpPr>
        <p:spPr bwMode="auto">
          <a:xfrm>
            <a:off x="9638928" y="4540139"/>
            <a:ext cx="1054035" cy="778196"/>
          </a:xfrm>
          <a:custGeom>
            <a:avLst/>
            <a:gdLst>
              <a:gd name="T0" fmla="*/ 95 w 143"/>
              <a:gd name="T1" fmla="*/ 56 h 92"/>
              <a:gd name="T2" fmla="*/ 91 w 143"/>
              <a:gd name="T3" fmla="*/ 60 h 92"/>
              <a:gd name="T4" fmla="*/ 83 w 143"/>
              <a:gd name="T5" fmla="*/ 64 h 92"/>
              <a:gd name="T6" fmla="*/ 71 w 143"/>
              <a:gd name="T7" fmla="*/ 68 h 92"/>
              <a:gd name="T8" fmla="*/ 59 w 143"/>
              <a:gd name="T9" fmla="*/ 72 h 92"/>
              <a:gd name="T10" fmla="*/ 47 w 143"/>
              <a:gd name="T11" fmla="*/ 76 h 92"/>
              <a:gd name="T12" fmla="*/ 35 w 143"/>
              <a:gd name="T13" fmla="*/ 80 h 92"/>
              <a:gd name="T14" fmla="*/ 19 w 143"/>
              <a:gd name="T15" fmla="*/ 84 h 92"/>
              <a:gd name="T16" fmla="*/ 0 w 143"/>
              <a:gd name="T17" fmla="*/ 92 h 92"/>
              <a:gd name="T18" fmla="*/ 0 w 143"/>
              <a:gd name="T19" fmla="*/ 76 h 92"/>
              <a:gd name="T20" fmla="*/ 15 w 143"/>
              <a:gd name="T21" fmla="*/ 68 h 92"/>
              <a:gd name="T22" fmla="*/ 27 w 143"/>
              <a:gd name="T23" fmla="*/ 64 h 92"/>
              <a:gd name="T24" fmla="*/ 39 w 143"/>
              <a:gd name="T25" fmla="*/ 56 h 92"/>
              <a:gd name="T26" fmla="*/ 51 w 143"/>
              <a:gd name="T27" fmla="*/ 52 h 92"/>
              <a:gd name="T28" fmla="*/ 59 w 143"/>
              <a:gd name="T29" fmla="*/ 48 h 92"/>
              <a:gd name="T30" fmla="*/ 67 w 143"/>
              <a:gd name="T31" fmla="*/ 44 h 92"/>
              <a:gd name="T32" fmla="*/ 71 w 143"/>
              <a:gd name="T33" fmla="*/ 40 h 92"/>
              <a:gd name="T34" fmla="*/ 79 w 143"/>
              <a:gd name="T35" fmla="*/ 36 h 92"/>
              <a:gd name="T36" fmla="*/ 87 w 143"/>
              <a:gd name="T37" fmla="*/ 28 h 92"/>
              <a:gd name="T38" fmla="*/ 91 w 143"/>
              <a:gd name="T39" fmla="*/ 24 h 92"/>
              <a:gd name="T40" fmla="*/ 95 w 143"/>
              <a:gd name="T41" fmla="*/ 16 h 92"/>
              <a:gd name="T42" fmla="*/ 95 w 143"/>
              <a:gd name="T43" fmla="*/ 12 h 92"/>
              <a:gd name="T44" fmla="*/ 99 w 143"/>
              <a:gd name="T45" fmla="*/ 4 h 92"/>
              <a:gd name="T46" fmla="*/ 99 w 143"/>
              <a:gd name="T47" fmla="*/ 0 h 92"/>
              <a:gd name="T48" fmla="*/ 103 w 143"/>
              <a:gd name="T49" fmla="*/ 0 h 92"/>
              <a:gd name="T50" fmla="*/ 107 w 143"/>
              <a:gd name="T51" fmla="*/ 0 h 92"/>
              <a:gd name="T52" fmla="*/ 111 w 143"/>
              <a:gd name="T53" fmla="*/ 0 h 92"/>
              <a:gd name="T54" fmla="*/ 115 w 143"/>
              <a:gd name="T55" fmla="*/ 0 h 92"/>
              <a:gd name="T56" fmla="*/ 123 w 143"/>
              <a:gd name="T57" fmla="*/ 4 h 92"/>
              <a:gd name="T58" fmla="*/ 127 w 143"/>
              <a:gd name="T59" fmla="*/ 8 h 92"/>
              <a:gd name="T60" fmla="*/ 135 w 143"/>
              <a:gd name="T61" fmla="*/ 16 h 92"/>
              <a:gd name="T62" fmla="*/ 139 w 143"/>
              <a:gd name="T63" fmla="*/ 20 h 92"/>
              <a:gd name="T64" fmla="*/ 139 w 143"/>
              <a:gd name="T65" fmla="*/ 24 h 92"/>
              <a:gd name="T66" fmla="*/ 143 w 143"/>
              <a:gd name="T67" fmla="*/ 28 h 92"/>
              <a:gd name="T68" fmla="*/ 139 w 143"/>
              <a:gd name="T69" fmla="*/ 32 h 92"/>
              <a:gd name="T70" fmla="*/ 139 w 143"/>
              <a:gd name="T71" fmla="*/ 36 h 92"/>
              <a:gd name="T72" fmla="*/ 135 w 143"/>
              <a:gd name="T73" fmla="*/ 36 h 92"/>
              <a:gd name="T74" fmla="*/ 131 w 143"/>
              <a:gd name="T75" fmla="*/ 40 h 92"/>
              <a:gd name="T76" fmla="*/ 123 w 143"/>
              <a:gd name="T77" fmla="*/ 44 h 92"/>
              <a:gd name="T78" fmla="*/ 115 w 143"/>
              <a:gd name="T79" fmla="*/ 48 h 92"/>
              <a:gd name="T80" fmla="*/ 107 w 143"/>
              <a:gd name="T81" fmla="*/ 52 h 92"/>
              <a:gd name="T82" fmla="*/ 95 w 143"/>
              <a:gd name="T83" fmla="*/ 56 h 92"/>
              <a:gd name="T84" fmla="*/ 95 w 143"/>
              <a:gd name="T85" fmla="*/ 56 h 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143" h="92">
                <a:moveTo>
                  <a:pt x="95" y="56"/>
                </a:moveTo>
                <a:lnTo>
                  <a:pt x="91" y="60"/>
                </a:lnTo>
                <a:lnTo>
                  <a:pt x="83" y="64"/>
                </a:lnTo>
                <a:lnTo>
                  <a:pt x="71" y="68"/>
                </a:lnTo>
                <a:lnTo>
                  <a:pt x="59" y="72"/>
                </a:lnTo>
                <a:lnTo>
                  <a:pt x="47" y="76"/>
                </a:lnTo>
                <a:lnTo>
                  <a:pt x="35" y="80"/>
                </a:lnTo>
                <a:lnTo>
                  <a:pt x="19" y="84"/>
                </a:lnTo>
                <a:lnTo>
                  <a:pt x="0" y="92"/>
                </a:lnTo>
                <a:lnTo>
                  <a:pt x="0" y="76"/>
                </a:lnTo>
                <a:lnTo>
                  <a:pt x="15" y="68"/>
                </a:lnTo>
                <a:lnTo>
                  <a:pt x="27" y="64"/>
                </a:lnTo>
                <a:lnTo>
                  <a:pt x="39" y="56"/>
                </a:lnTo>
                <a:lnTo>
                  <a:pt x="51" y="52"/>
                </a:lnTo>
                <a:lnTo>
                  <a:pt x="59" y="48"/>
                </a:lnTo>
                <a:lnTo>
                  <a:pt x="67" y="44"/>
                </a:lnTo>
                <a:lnTo>
                  <a:pt x="71" y="40"/>
                </a:lnTo>
                <a:lnTo>
                  <a:pt x="79" y="36"/>
                </a:lnTo>
                <a:lnTo>
                  <a:pt x="87" y="28"/>
                </a:lnTo>
                <a:lnTo>
                  <a:pt x="91" y="24"/>
                </a:lnTo>
                <a:lnTo>
                  <a:pt x="95" y="16"/>
                </a:lnTo>
                <a:lnTo>
                  <a:pt x="95" y="12"/>
                </a:lnTo>
                <a:lnTo>
                  <a:pt x="99" y="4"/>
                </a:lnTo>
                <a:lnTo>
                  <a:pt x="99" y="0"/>
                </a:lnTo>
                <a:lnTo>
                  <a:pt x="103" y="0"/>
                </a:lnTo>
                <a:lnTo>
                  <a:pt x="107" y="0"/>
                </a:lnTo>
                <a:lnTo>
                  <a:pt x="111" y="0"/>
                </a:lnTo>
                <a:lnTo>
                  <a:pt x="115" y="0"/>
                </a:lnTo>
                <a:lnTo>
                  <a:pt x="123" y="4"/>
                </a:lnTo>
                <a:lnTo>
                  <a:pt x="127" y="8"/>
                </a:lnTo>
                <a:lnTo>
                  <a:pt x="135" y="16"/>
                </a:lnTo>
                <a:lnTo>
                  <a:pt x="139" y="20"/>
                </a:lnTo>
                <a:lnTo>
                  <a:pt x="139" y="24"/>
                </a:lnTo>
                <a:lnTo>
                  <a:pt x="143" y="28"/>
                </a:lnTo>
                <a:lnTo>
                  <a:pt x="139" y="32"/>
                </a:lnTo>
                <a:lnTo>
                  <a:pt x="139" y="36"/>
                </a:lnTo>
                <a:lnTo>
                  <a:pt x="135" y="36"/>
                </a:lnTo>
                <a:lnTo>
                  <a:pt x="131" y="40"/>
                </a:lnTo>
                <a:lnTo>
                  <a:pt x="123" y="44"/>
                </a:lnTo>
                <a:lnTo>
                  <a:pt x="115" y="48"/>
                </a:lnTo>
                <a:lnTo>
                  <a:pt x="107" y="52"/>
                </a:lnTo>
                <a:lnTo>
                  <a:pt x="95" y="56"/>
                </a:lnTo>
                <a:lnTo>
                  <a:pt x="95" y="56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523472509"/>
      </p:ext>
    </p:extLst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 134">
            <a:extLst>
              <a:ext uri="{FF2B5EF4-FFF2-40B4-BE49-F238E27FC236}">
                <a16:creationId xmlns:a16="http://schemas.microsoft.com/office/drawing/2014/main" id="{EC30D83B-D266-41E4-9BDB-2691F3DEF4E6}"/>
              </a:ext>
            </a:extLst>
          </p:cNvPr>
          <p:cNvSpPr>
            <a:spLocks/>
          </p:cNvSpPr>
          <p:nvPr/>
        </p:nvSpPr>
        <p:spPr bwMode="auto">
          <a:xfrm>
            <a:off x="2236623" y="605611"/>
            <a:ext cx="432075" cy="312867"/>
          </a:xfrm>
          <a:custGeom>
            <a:avLst/>
            <a:gdLst>
              <a:gd name="T0" fmla="*/ 44 w 63"/>
              <a:gd name="T1" fmla="*/ 4 h 44"/>
              <a:gd name="T2" fmla="*/ 51 w 63"/>
              <a:gd name="T3" fmla="*/ 4 h 44"/>
              <a:gd name="T4" fmla="*/ 55 w 63"/>
              <a:gd name="T5" fmla="*/ 8 h 44"/>
              <a:gd name="T6" fmla="*/ 63 w 63"/>
              <a:gd name="T7" fmla="*/ 12 h 44"/>
              <a:gd name="T8" fmla="*/ 63 w 63"/>
              <a:gd name="T9" fmla="*/ 20 h 44"/>
              <a:gd name="T10" fmla="*/ 63 w 63"/>
              <a:gd name="T11" fmla="*/ 32 h 44"/>
              <a:gd name="T12" fmla="*/ 63 w 63"/>
              <a:gd name="T13" fmla="*/ 36 h 44"/>
              <a:gd name="T14" fmla="*/ 63 w 63"/>
              <a:gd name="T15" fmla="*/ 40 h 44"/>
              <a:gd name="T16" fmla="*/ 63 w 63"/>
              <a:gd name="T17" fmla="*/ 40 h 44"/>
              <a:gd name="T18" fmla="*/ 59 w 63"/>
              <a:gd name="T19" fmla="*/ 44 h 44"/>
              <a:gd name="T20" fmla="*/ 51 w 63"/>
              <a:gd name="T21" fmla="*/ 44 h 44"/>
              <a:gd name="T22" fmla="*/ 47 w 63"/>
              <a:gd name="T23" fmla="*/ 40 h 44"/>
              <a:gd name="T24" fmla="*/ 36 w 63"/>
              <a:gd name="T25" fmla="*/ 36 h 44"/>
              <a:gd name="T26" fmla="*/ 24 w 63"/>
              <a:gd name="T27" fmla="*/ 28 h 44"/>
              <a:gd name="T28" fmla="*/ 12 w 63"/>
              <a:gd name="T29" fmla="*/ 20 h 44"/>
              <a:gd name="T30" fmla="*/ 4 w 63"/>
              <a:gd name="T31" fmla="*/ 12 h 44"/>
              <a:gd name="T32" fmla="*/ 0 w 63"/>
              <a:gd name="T33" fmla="*/ 8 h 44"/>
              <a:gd name="T34" fmla="*/ 0 w 63"/>
              <a:gd name="T35" fmla="*/ 4 h 44"/>
              <a:gd name="T36" fmla="*/ 0 w 63"/>
              <a:gd name="T37" fmla="*/ 0 h 44"/>
              <a:gd name="T38" fmla="*/ 4 w 63"/>
              <a:gd name="T39" fmla="*/ 0 h 44"/>
              <a:gd name="T40" fmla="*/ 8 w 63"/>
              <a:gd name="T41" fmla="*/ 0 h 44"/>
              <a:gd name="T42" fmla="*/ 16 w 63"/>
              <a:gd name="T43" fmla="*/ 0 h 44"/>
              <a:gd name="T44" fmla="*/ 32 w 63"/>
              <a:gd name="T45" fmla="*/ 0 h 44"/>
              <a:gd name="T46" fmla="*/ 44 w 63"/>
              <a:gd name="T47" fmla="*/ 4 h 44"/>
              <a:gd name="T48" fmla="*/ 44 w 63"/>
              <a:gd name="T49" fmla="*/ 4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63" h="44">
                <a:moveTo>
                  <a:pt x="44" y="4"/>
                </a:moveTo>
                <a:lnTo>
                  <a:pt x="51" y="4"/>
                </a:lnTo>
                <a:lnTo>
                  <a:pt x="55" y="8"/>
                </a:lnTo>
                <a:lnTo>
                  <a:pt x="63" y="12"/>
                </a:lnTo>
                <a:lnTo>
                  <a:pt x="63" y="20"/>
                </a:lnTo>
                <a:lnTo>
                  <a:pt x="63" y="32"/>
                </a:lnTo>
                <a:lnTo>
                  <a:pt x="63" y="36"/>
                </a:lnTo>
                <a:lnTo>
                  <a:pt x="63" y="40"/>
                </a:lnTo>
                <a:lnTo>
                  <a:pt x="63" y="40"/>
                </a:lnTo>
                <a:lnTo>
                  <a:pt x="59" y="44"/>
                </a:lnTo>
                <a:lnTo>
                  <a:pt x="51" y="44"/>
                </a:lnTo>
                <a:lnTo>
                  <a:pt x="47" y="40"/>
                </a:lnTo>
                <a:lnTo>
                  <a:pt x="36" y="36"/>
                </a:lnTo>
                <a:lnTo>
                  <a:pt x="24" y="28"/>
                </a:lnTo>
                <a:lnTo>
                  <a:pt x="12" y="20"/>
                </a:lnTo>
                <a:lnTo>
                  <a:pt x="4" y="12"/>
                </a:lnTo>
                <a:lnTo>
                  <a:pt x="0" y="8"/>
                </a:lnTo>
                <a:lnTo>
                  <a:pt x="0" y="4"/>
                </a:lnTo>
                <a:lnTo>
                  <a:pt x="0" y="0"/>
                </a:lnTo>
                <a:lnTo>
                  <a:pt x="4" y="0"/>
                </a:lnTo>
                <a:lnTo>
                  <a:pt x="8" y="0"/>
                </a:lnTo>
                <a:lnTo>
                  <a:pt x="16" y="0"/>
                </a:lnTo>
                <a:lnTo>
                  <a:pt x="32" y="0"/>
                </a:lnTo>
                <a:lnTo>
                  <a:pt x="44" y="4"/>
                </a:lnTo>
                <a:lnTo>
                  <a:pt x="44" y="4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3" name="Freeform 135">
            <a:extLst>
              <a:ext uri="{FF2B5EF4-FFF2-40B4-BE49-F238E27FC236}">
                <a16:creationId xmlns:a16="http://schemas.microsoft.com/office/drawing/2014/main" id="{60784ABD-5021-4F0B-AE58-C9EA2B79CF2C}"/>
              </a:ext>
            </a:extLst>
          </p:cNvPr>
          <p:cNvSpPr>
            <a:spLocks/>
          </p:cNvSpPr>
          <p:nvPr/>
        </p:nvSpPr>
        <p:spPr bwMode="auto">
          <a:xfrm>
            <a:off x="1742825" y="1174461"/>
            <a:ext cx="548663" cy="476414"/>
          </a:xfrm>
          <a:custGeom>
            <a:avLst/>
            <a:gdLst>
              <a:gd name="T0" fmla="*/ 40 w 80"/>
              <a:gd name="T1" fmla="*/ 24 h 67"/>
              <a:gd name="T2" fmla="*/ 40 w 80"/>
              <a:gd name="T3" fmla="*/ 20 h 67"/>
              <a:gd name="T4" fmla="*/ 44 w 80"/>
              <a:gd name="T5" fmla="*/ 16 h 67"/>
              <a:gd name="T6" fmla="*/ 44 w 80"/>
              <a:gd name="T7" fmla="*/ 12 h 67"/>
              <a:gd name="T8" fmla="*/ 44 w 80"/>
              <a:gd name="T9" fmla="*/ 8 h 67"/>
              <a:gd name="T10" fmla="*/ 44 w 80"/>
              <a:gd name="T11" fmla="*/ 4 h 67"/>
              <a:gd name="T12" fmla="*/ 44 w 80"/>
              <a:gd name="T13" fmla="*/ 4 h 67"/>
              <a:gd name="T14" fmla="*/ 48 w 80"/>
              <a:gd name="T15" fmla="*/ 0 h 67"/>
              <a:gd name="T16" fmla="*/ 52 w 80"/>
              <a:gd name="T17" fmla="*/ 0 h 67"/>
              <a:gd name="T18" fmla="*/ 56 w 80"/>
              <a:gd name="T19" fmla="*/ 0 h 67"/>
              <a:gd name="T20" fmla="*/ 60 w 80"/>
              <a:gd name="T21" fmla="*/ 0 h 67"/>
              <a:gd name="T22" fmla="*/ 64 w 80"/>
              <a:gd name="T23" fmla="*/ 0 h 67"/>
              <a:gd name="T24" fmla="*/ 72 w 80"/>
              <a:gd name="T25" fmla="*/ 4 h 67"/>
              <a:gd name="T26" fmla="*/ 76 w 80"/>
              <a:gd name="T27" fmla="*/ 8 h 67"/>
              <a:gd name="T28" fmla="*/ 80 w 80"/>
              <a:gd name="T29" fmla="*/ 12 h 67"/>
              <a:gd name="T30" fmla="*/ 80 w 80"/>
              <a:gd name="T31" fmla="*/ 12 h 67"/>
              <a:gd name="T32" fmla="*/ 80 w 80"/>
              <a:gd name="T33" fmla="*/ 16 h 67"/>
              <a:gd name="T34" fmla="*/ 80 w 80"/>
              <a:gd name="T35" fmla="*/ 20 h 67"/>
              <a:gd name="T36" fmla="*/ 76 w 80"/>
              <a:gd name="T37" fmla="*/ 24 h 67"/>
              <a:gd name="T38" fmla="*/ 72 w 80"/>
              <a:gd name="T39" fmla="*/ 32 h 67"/>
              <a:gd name="T40" fmla="*/ 64 w 80"/>
              <a:gd name="T41" fmla="*/ 36 h 67"/>
              <a:gd name="T42" fmla="*/ 48 w 80"/>
              <a:gd name="T43" fmla="*/ 47 h 67"/>
              <a:gd name="T44" fmla="*/ 24 w 80"/>
              <a:gd name="T45" fmla="*/ 59 h 67"/>
              <a:gd name="T46" fmla="*/ 16 w 80"/>
              <a:gd name="T47" fmla="*/ 63 h 67"/>
              <a:gd name="T48" fmla="*/ 8 w 80"/>
              <a:gd name="T49" fmla="*/ 67 h 67"/>
              <a:gd name="T50" fmla="*/ 0 w 80"/>
              <a:gd name="T51" fmla="*/ 67 h 67"/>
              <a:gd name="T52" fmla="*/ 0 w 80"/>
              <a:gd name="T53" fmla="*/ 63 h 67"/>
              <a:gd name="T54" fmla="*/ 0 w 80"/>
              <a:gd name="T55" fmla="*/ 63 h 67"/>
              <a:gd name="T56" fmla="*/ 0 w 80"/>
              <a:gd name="T57" fmla="*/ 59 h 67"/>
              <a:gd name="T58" fmla="*/ 4 w 80"/>
              <a:gd name="T59" fmla="*/ 51 h 67"/>
              <a:gd name="T60" fmla="*/ 12 w 80"/>
              <a:gd name="T61" fmla="*/ 47 h 67"/>
              <a:gd name="T62" fmla="*/ 20 w 80"/>
              <a:gd name="T63" fmla="*/ 40 h 67"/>
              <a:gd name="T64" fmla="*/ 28 w 80"/>
              <a:gd name="T65" fmla="*/ 32 h 67"/>
              <a:gd name="T66" fmla="*/ 36 w 80"/>
              <a:gd name="T67" fmla="*/ 28 h 67"/>
              <a:gd name="T68" fmla="*/ 40 w 80"/>
              <a:gd name="T69" fmla="*/ 24 h 67"/>
              <a:gd name="T70" fmla="*/ 40 w 80"/>
              <a:gd name="T71" fmla="*/ 24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80" h="67">
                <a:moveTo>
                  <a:pt x="40" y="24"/>
                </a:moveTo>
                <a:lnTo>
                  <a:pt x="40" y="20"/>
                </a:lnTo>
                <a:lnTo>
                  <a:pt x="44" y="16"/>
                </a:lnTo>
                <a:lnTo>
                  <a:pt x="44" y="12"/>
                </a:lnTo>
                <a:lnTo>
                  <a:pt x="44" y="8"/>
                </a:lnTo>
                <a:lnTo>
                  <a:pt x="44" y="4"/>
                </a:lnTo>
                <a:lnTo>
                  <a:pt x="44" y="4"/>
                </a:lnTo>
                <a:lnTo>
                  <a:pt x="48" y="0"/>
                </a:lnTo>
                <a:lnTo>
                  <a:pt x="52" y="0"/>
                </a:lnTo>
                <a:lnTo>
                  <a:pt x="56" y="0"/>
                </a:lnTo>
                <a:lnTo>
                  <a:pt x="60" y="0"/>
                </a:lnTo>
                <a:lnTo>
                  <a:pt x="64" y="0"/>
                </a:lnTo>
                <a:lnTo>
                  <a:pt x="72" y="4"/>
                </a:lnTo>
                <a:lnTo>
                  <a:pt x="76" y="8"/>
                </a:lnTo>
                <a:lnTo>
                  <a:pt x="80" y="12"/>
                </a:lnTo>
                <a:lnTo>
                  <a:pt x="80" y="12"/>
                </a:lnTo>
                <a:lnTo>
                  <a:pt x="80" y="16"/>
                </a:lnTo>
                <a:lnTo>
                  <a:pt x="80" y="20"/>
                </a:lnTo>
                <a:lnTo>
                  <a:pt x="76" y="24"/>
                </a:lnTo>
                <a:lnTo>
                  <a:pt x="72" y="32"/>
                </a:lnTo>
                <a:lnTo>
                  <a:pt x="64" y="36"/>
                </a:lnTo>
                <a:lnTo>
                  <a:pt x="48" y="47"/>
                </a:lnTo>
                <a:lnTo>
                  <a:pt x="24" y="59"/>
                </a:lnTo>
                <a:lnTo>
                  <a:pt x="16" y="63"/>
                </a:lnTo>
                <a:lnTo>
                  <a:pt x="8" y="67"/>
                </a:lnTo>
                <a:lnTo>
                  <a:pt x="0" y="67"/>
                </a:lnTo>
                <a:lnTo>
                  <a:pt x="0" y="63"/>
                </a:lnTo>
                <a:lnTo>
                  <a:pt x="0" y="63"/>
                </a:lnTo>
                <a:lnTo>
                  <a:pt x="0" y="59"/>
                </a:lnTo>
                <a:lnTo>
                  <a:pt x="4" y="51"/>
                </a:lnTo>
                <a:lnTo>
                  <a:pt x="12" y="47"/>
                </a:lnTo>
                <a:lnTo>
                  <a:pt x="20" y="40"/>
                </a:lnTo>
                <a:lnTo>
                  <a:pt x="28" y="32"/>
                </a:lnTo>
                <a:lnTo>
                  <a:pt x="36" y="28"/>
                </a:lnTo>
                <a:lnTo>
                  <a:pt x="40" y="24"/>
                </a:lnTo>
                <a:lnTo>
                  <a:pt x="40" y="24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" name="Freeform 136">
            <a:extLst>
              <a:ext uri="{FF2B5EF4-FFF2-40B4-BE49-F238E27FC236}">
                <a16:creationId xmlns:a16="http://schemas.microsoft.com/office/drawing/2014/main" id="{30EB6CEE-B300-4BF8-9F51-CBADA82B3351}"/>
              </a:ext>
            </a:extLst>
          </p:cNvPr>
          <p:cNvSpPr>
            <a:spLocks/>
          </p:cNvSpPr>
          <p:nvPr/>
        </p:nvSpPr>
        <p:spPr bwMode="auto">
          <a:xfrm>
            <a:off x="2558964" y="1146018"/>
            <a:ext cx="466364" cy="341310"/>
          </a:xfrm>
          <a:custGeom>
            <a:avLst/>
            <a:gdLst>
              <a:gd name="T0" fmla="*/ 0 w 68"/>
              <a:gd name="T1" fmla="*/ 4 h 48"/>
              <a:gd name="T2" fmla="*/ 0 w 68"/>
              <a:gd name="T3" fmla="*/ 4 h 48"/>
              <a:gd name="T4" fmla="*/ 4 w 68"/>
              <a:gd name="T5" fmla="*/ 0 h 48"/>
              <a:gd name="T6" fmla="*/ 8 w 68"/>
              <a:gd name="T7" fmla="*/ 0 h 48"/>
              <a:gd name="T8" fmla="*/ 16 w 68"/>
              <a:gd name="T9" fmla="*/ 0 h 48"/>
              <a:gd name="T10" fmla="*/ 28 w 68"/>
              <a:gd name="T11" fmla="*/ 0 h 48"/>
              <a:gd name="T12" fmla="*/ 40 w 68"/>
              <a:gd name="T13" fmla="*/ 4 h 48"/>
              <a:gd name="T14" fmla="*/ 52 w 68"/>
              <a:gd name="T15" fmla="*/ 8 h 48"/>
              <a:gd name="T16" fmla="*/ 60 w 68"/>
              <a:gd name="T17" fmla="*/ 12 h 48"/>
              <a:gd name="T18" fmla="*/ 64 w 68"/>
              <a:gd name="T19" fmla="*/ 24 h 48"/>
              <a:gd name="T20" fmla="*/ 68 w 68"/>
              <a:gd name="T21" fmla="*/ 28 h 48"/>
              <a:gd name="T22" fmla="*/ 68 w 68"/>
              <a:gd name="T23" fmla="*/ 32 h 48"/>
              <a:gd name="T24" fmla="*/ 68 w 68"/>
              <a:gd name="T25" fmla="*/ 40 h 48"/>
              <a:gd name="T26" fmla="*/ 64 w 68"/>
              <a:gd name="T27" fmla="*/ 44 h 48"/>
              <a:gd name="T28" fmla="*/ 64 w 68"/>
              <a:gd name="T29" fmla="*/ 44 h 48"/>
              <a:gd name="T30" fmla="*/ 60 w 68"/>
              <a:gd name="T31" fmla="*/ 48 h 48"/>
              <a:gd name="T32" fmla="*/ 56 w 68"/>
              <a:gd name="T33" fmla="*/ 44 h 48"/>
              <a:gd name="T34" fmla="*/ 48 w 68"/>
              <a:gd name="T35" fmla="*/ 40 h 48"/>
              <a:gd name="T36" fmla="*/ 36 w 68"/>
              <a:gd name="T37" fmla="*/ 36 h 48"/>
              <a:gd name="T38" fmla="*/ 28 w 68"/>
              <a:gd name="T39" fmla="*/ 28 h 48"/>
              <a:gd name="T40" fmla="*/ 16 w 68"/>
              <a:gd name="T41" fmla="*/ 20 h 48"/>
              <a:gd name="T42" fmla="*/ 8 w 68"/>
              <a:gd name="T43" fmla="*/ 16 h 48"/>
              <a:gd name="T44" fmla="*/ 4 w 68"/>
              <a:gd name="T45" fmla="*/ 8 h 48"/>
              <a:gd name="T46" fmla="*/ 0 w 68"/>
              <a:gd name="T47" fmla="*/ 4 h 48"/>
              <a:gd name="T48" fmla="*/ 0 w 68"/>
              <a:gd name="T49" fmla="*/ 4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68" h="48">
                <a:moveTo>
                  <a:pt x="0" y="4"/>
                </a:moveTo>
                <a:lnTo>
                  <a:pt x="0" y="4"/>
                </a:lnTo>
                <a:lnTo>
                  <a:pt x="4" y="0"/>
                </a:lnTo>
                <a:lnTo>
                  <a:pt x="8" y="0"/>
                </a:lnTo>
                <a:lnTo>
                  <a:pt x="16" y="0"/>
                </a:lnTo>
                <a:lnTo>
                  <a:pt x="28" y="0"/>
                </a:lnTo>
                <a:lnTo>
                  <a:pt x="40" y="4"/>
                </a:lnTo>
                <a:lnTo>
                  <a:pt x="52" y="8"/>
                </a:lnTo>
                <a:lnTo>
                  <a:pt x="60" y="12"/>
                </a:lnTo>
                <a:lnTo>
                  <a:pt x="64" y="24"/>
                </a:lnTo>
                <a:lnTo>
                  <a:pt x="68" y="28"/>
                </a:lnTo>
                <a:lnTo>
                  <a:pt x="68" y="32"/>
                </a:lnTo>
                <a:lnTo>
                  <a:pt x="68" y="40"/>
                </a:lnTo>
                <a:lnTo>
                  <a:pt x="64" y="44"/>
                </a:lnTo>
                <a:lnTo>
                  <a:pt x="64" y="44"/>
                </a:lnTo>
                <a:lnTo>
                  <a:pt x="60" y="48"/>
                </a:lnTo>
                <a:lnTo>
                  <a:pt x="56" y="44"/>
                </a:lnTo>
                <a:lnTo>
                  <a:pt x="48" y="40"/>
                </a:lnTo>
                <a:lnTo>
                  <a:pt x="36" y="36"/>
                </a:lnTo>
                <a:lnTo>
                  <a:pt x="28" y="28"/>
                </a:lnTo>
                <a:lnTo>
                  <a:pt x="16" y="20"/>
                </a:lnTo>
                <a:lnTo>
                  <a:pt x="8" y="16"/>
                </a:lnTo>
                <a:lnTo>
                  <a:pt x="4" y="8"/>
                </a:lnTo>
                <a:lnTo>
                  <a:pt x="0" y="4"/>
                </a:lnTo>
                <a:lnTo>
                  <a:pt x="0" y="4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" name="Freeform 137">
            <a:extLst>
              <a:ext uri="{FF2B5EF4-FFF2-40B4-BE49-F238E27FC236}">
                <a16:creationId xmlns:a16="http://schemas.microsoft.com/office/drawing/2014/main" id="{397D43F0-EFB7-4CAE-A64F-E91CB14A51E0}"/>
              </a:ext>
            </a:extLst>
          </p:cNvPr>
          <p:cNvSpPr>
            <a:spLocks/>
          </p:cNvSpPr>
          <p:nvPr/>
        </p:nvSpPr>
        <p:spPr bwMode="auto">
          <a:xfrm>
            <a:off x="1393054" y="890036"/>
            <a:ext cx="377208" cy="597292"/>
          </a:xfrm>
          <a:custGeom>
            <a:avLst/>
            <a:gdLst>
              <a:gd name="T0" fmla="*/ 20 w 55"/>
              <a:gd name="T1" fmla="*/ 84 h 84"/>
              <a:gd name="T2" fmla="*/ 16 w 55"/>
              <a:gd name="T3" fmla="*/ 84 h 84"/>
              <a:gd name="T4" fmla="*/ 12 w 55"/>
              <a:gd name="T5" fmla="*/ 80 h 84"/>
              <a:gd name="T6" fmla="*/ 8 w 55"/>
              <a:gd name="T7" fmla="*/ 76 h 84"/>
              <a:gd name="T8" fmla="*/ 8 w 55"/>
              <a:gd name="T9" fmla="*/ 72 h 84"/>
              <a:gd name="T10" fmla="*/ 4 w 55"/>
              <a:gd name="T11" fmla="*/ 64 h 84"/>
              <a:gd name="T12" fmla="*/ 0 w 55"/>
              <a:gd name="T13" fmla="*/ 60 h 84"/>
              <a:gd name="T14" fmla="*/ 0 w 55"/>
              <a:gd name="T15" fmla="*/ 56 h 84"/>
              <a:gd name="T16" fmla="*/ 4 w 55"/>
              <a:gd name="T17" fmla="*/ 56 h 84"/>
              <a:gd name="T18" fmla="*/ 4 w 55"/>
              <a:gd name="T19" fmla="*/ 52 h 84"/>
              <a:gd name="T20" fmla="*/ 8 w 55"/>
              <a:gd name="T21" fmla="*/ 48 h 84"/>
              <a:gd name="T22" fmla="*/ 12 w 55"/>
              <a:gd name="T23" fmla="*/ 44 h 84"/>
              <a:gd name="T24" fmla="*/ 16 w 55"/>
              <a:gd name="T25" fmla="*/ 40 h 84"/>
              <a:gd name="T26" fmla="*/ 20 w 55"/>
              <a:gd name="T27" fmla="*/ 36 h 84"/>
              <a:gd name="T28" fmla="*/ 24 w 55"/>
              <a:gd name="T29" fmla="*/ 28 h 84"/>
              <a:gd name="T30" fmla="*/ 27 w 55"/>
              <a:gd name="T31" fmla="*/ 20 h 84"/>
              <a:gd name="T32" fmla="*/ 27 w 55"/>
              <a:gd name="T33" fmla="*/ 12 h 84"/>
              <a:gd name="T34" fmla="*/ 31 w 55"/>
              <a:gd name="T35" fmla="*/ 8 h 84"/>
              <a:gd name="T36" fmla="*/ 35 w 55"/>
              <a:gd name="T37" fmla="*/ 4 h 84"/>
              <a:gd name="T38" fmla="*/ 39 w 55"/>
              <a:gd name="T39" fmla="*/ 0 h 84"/>
              <a:gd name="T40" fmla="*/ 43 w 55"/>
              <a:gd name="T41" fmla="*/ 4 h 84"/>
              <a:gd name="T42" fmla="*/ 47 w 55"/>
              <a:gd name="T43" fmla="*/ 8 h 84"/>
              <a:gd name="T44" fmla="*/ 51 w 55"/>
              <a:gd name="T45" fmla="*/ 12 h 84"/>
              <a:gd name="T46" fmla="*/ 51 w 55"/>
              <a:gd name="T47" fmla="*/ 20 h 84"/>
              <a:gd name="T48" fmla="*/ 55 w 55"/>
              <a:gd name="T49" fmla="*/ 24 h 84"/>
              <a:gd name="T50" fmla="*/ 51 w 55"/>
              <a:gd name="T51" fmla="*/ 32 h 84"/>
              <a:gd name="T52" fmla="*/ 51 w 55"/>
              <a:gd name="T53" fmla="*/ 40 h 84"/>
              <a:gd name="T54" fmla="*/ 51 w 55"/>
              <a:gd name="T55" fmla="*/ 48 h 84"/>
              <a:gd name="T56" fmla="*/ 47 w 55"/>
              <a:gd name="T57" fmla="*/ 56 h 84"/>
              <a:gd name="T58" fmla="*/ 43 w 55"/>
              <a:gd name="T59" fmla="*/ 64 h 84"/>
              <a:gd name="T60" fmla="*/ 39 w 55"/>
              <a:gd name="T61" fmla="*/ 68 h 84"/>
              <a:gd name="T62" fmla="*/ 35 w 55"/>
              <a:gd name="T63" fmla="*/ 76 h 84"/>
              <a:gd name="T64" fmla="*/ 31 w 55"/>
              <a:gd name="T65" fmla="*/ 80 h 84"/>
              <a:gd name="T66" fmla="*/ 24 w 55"/>
              <a:gd name="T67" fmla="*/ 84 h 84"/>
              <a:gd name="T68" fmla="*/ 20 w 55"/>
              <a:gd name="T69" fmla="*/ 84 h 84"/>
              <a:gd name="T70" fmla="*/ 20 w 55"/>
              <a:gd name="T71" fmla="*/ 84 h 84"/>
              <a:gd name="T72" fmla="*/ 20 w 55"/>
              <a:gd name="T73" fmla="*/ 84 h 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55" h="84">
                <a:moveTo>
                  <a:pt x="20" y="84"/>
                </a:moveTo>
                <a:lnTo>
                  <a:pt x="16" y="84"/>
                </a:lnTo>
                <a:lnTo>
                  <a:pt x="12" y="80"/>
                </a:lnTo>
                <a:lnTo>
                  <a:pt x="8" y="76"/>
                </a:lnTo>
                <a:lnTo>
                  <a:pt x="8" y="72"/>
                </a:lnTo>
                <a:lnTo>
                  <a:pt x="4" y="64"/>
                </a:lnTo>
                <a:lnTo>
                  <a:pt x="0" y="60"/>
                </a:lnTo>
                <a:lnTo>
                  <a:pt x="0" y="56"/>
                </a:lnTo>
                <a:lnTo>
                  <a:pt x="4" y="56"/>
                </a:lnTo>
                <a:lnTo>
                  <a:pt x="4" y="52"/>
                </a:lnTo>
                <a:lnTo>
                  <a:pt x="8" y="48"/>
                </a:lnTo>
                <a:lnTo>
                  <a:pt x="12" y="44"/>
                </a:lnTo>
                <a:lnTo>
                  <a:pt x="16" y="40"/>
                </a:lnTo>
                <a:lnTo>
                  <a:pt x="20" y="36"/>
                </a:lnTo>
                <a:lnTo>
                  <a:pt x="24" y="28"/>
                </a:lnTo>
                <a:lnTo>
                  <a:pt x="27" y="20"/>
                </a:lnTo>
                <a:lnTo>
                  <a:pt x="27" y="12"/>
                </a:lnTo>
                <a:lnTo>
                  <a:pt x="31" y="8"/>
                </a:lnTo>
                <a:lnTo>
                  <a:pt x="35" y="4"/>
                </a:lnTo>
                <a:lnTo>
                  <a:pt x="39" y="0"/>
                </a:lnTo>
                <a:lnTo>
                  <a:pt x="43" y="4"/>
                </a:lnTo>
                <a:lnTo>
                  <a:pt x="47" y="8"/>
                </a:lnTo>
                <a:lnTo>
                  <a:pt x="51" y="12"/>
                </a:lnTo>
                <a:lnTo>
                  <a:pt x="51" y="20"/>
                </a:lnTo>
                <a:lnTo>
                  <a:pt x="55" y="24"/>
                </a:lnTo>
                <a:lnTo>
                  <a:pt x="51" y="32"/>
                </a:lnTo>
                <a:lnTo>
                  <a:pt x="51" y="40"/>
                </a:lnTo>
                <a:lnTo>
                  <a:pt x="51" y="48"/>
                </a:lnTo>
                <a:lnTo>
                  <a:pt x="47" y="56"/>
                </a:lnTo>
                <a:lnTo>
                  <a:pt x="43" y="64"/>
                </a:lnTo>
                <a:lnTo>
                  <a:pt x="39" y="68"/>
                </a:lnTo>
                <a:lnTo>
                  <a:pt x="35" y="76"/>
                </a:lnTo>
                <a:lnTo>
                  <a:pt x="31" y="80"/>
                </a:lnTo>
                <a:lnTo>
                  <a:pt x="24" y="84"/>
                </a:lnTo>
                <a:lnTo>
                  <a:pt x="20" y="84"/>
                </a:lnTo>
                <a:lnTo>
                  <a:pt x="20" y="84"/>
                </a:lnTo>
                <a:lnTo>
                  <a:pt x="20" y="84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Freeform 138">
            <a:extLst>
              <a:ext uri="{FF2B5EF4-FFF2-40B4-BE49-F238E27FC236}">
                <a16:creationId xmlns:a16="http://schemas.microsoft.com/office/drawing/2014/main" id="{FE87A400-CF9B-4B8A-9D47-5618C056A023}"/>
              </a:ext>
            </a:extLst>
          </p:cNvPr>
          <p:cNvSpPr>
            <a:spLocks/>
          </p:cNvSpPr>
          <p:nvPr/>
        </p:nvSpPr>
        <p:spPr bwMode="auto">
          <a:xfrm>
            <a:off x="1633093" y="833151"/>
            <a:ext cx="1988906" cy="483522"/>
          </a:xfrm>
          <a:custGeom>
            <a:avLst/>
            <a:gdLst>
              <a:gd name="T0" fmla="*/ 235 w 290"/>
              <a:gd name="T1" fmla="*/ 60 h 68"/>
              <a:gd name="T2" fmla="*/ 219 w 290"/>
              <a:gd name="T3" fmla="*/ 68 h 68"/>
              <a:gd name="T4" fmla="*/ 215 w 290"/>
              <a:gd name="T5" fmla="*/ 64 h 68"/>
              <a:gd name="T6" fmla="*/ 215 w 290"/>
              <a:gd name="T7" fmla="*/ 56 h 68"/>
              <a:gd name="T8" fmla="*/ 223 w 290"/>
              <a:gd name="T9" fmla="*/ 40 h 68"/>
              <a:gd name="T10" fmla="*/ 227 w 290"/>
              <a:gd name="T11" fmla="*/ 32 h 68"/>
              <a:gd name="T12" fmla="*/ 223 w 290"/>
              <a:gd name="T13" fmla="*/ 28 h 68"/>
              <a:gd name="T14" fmla="*/ 215 w 290"/>
              <a:gd name="T15" fmla="*/ 28 h 68"/>
              <a:gd name="T16" fmla="*/ 207 w 290"/>
              <a:gd name="T17" fmla="*/ 28 h 68"/>
              <a:gd name="T18" fmla="*/ 195 w 290"/>
              <a:gd name="T19" fmla="*/ 28 h 68"/>
              <a:gd name="T20" fmla="*/ 179 w 290"/>
              <a:gd name="T21" fmla="*/ 32 h 68"/>
              <a:gd name="T22" fmla="*/ 159 w 290"/>
              <a:gd name="T23" fmla="*/ 32 h 68"/>
              <a:gd name="T24" fmla="*/ 132 w 290"/>
              <a:gd name="T25" fmla="*/ 36 h 68"/>
              <a:gd name="T26" fmla="*/ 104 w 290"/>
              <a:gd name="T27" fmla="*/ 36 h 68"/>
              <a:gd name="T28" fmla="*/ 64 w 290"/>
              <a:gd name="T29" fmla="*/ 40 h 68"/>
              <a:gd name="T30" fmla="*/ 24 w 290"/>
              <a:gd name="T31" fmla="*/ 44 h 68"/>
              <a:gd name="T32" fmla="*/ 0 w 290"/>
              <a:gd name="T33" fmla="*/ 24 h 68"/>
              <a:gd name="T34" fmla="*/ 48 w 290"/>
              <a:gd name="T35" fmla="*/ 24 h 68"/>
              <a:gd name="T36" fmla="*/ 84 w 290"/>
              <a:gd name="T37" fmla="*/ 20 h 68"/>
              <a:gd name="T38" fmla="*/ 124 w 290"/>
              <a:gd name="T39" fmla="*/ 16 h 68"/>
              <a:gd name="T40" fmla="*/ 171 w 290"/>
              <a:gd name="T41" fmla="*/ 12 h 68"/>
              <a:gd name="T42" fmla="*/ 191 w 290"/>
              <a:gd name="T43" fmla="*/ 8 h 68"/>
              <a:gd name="T44" fmla="*/ 211 w 290"/>
              <a:gd name="T45" fmla="*/ 8 h 68"/>
              <a:gd name="T46" fmla="*/ 223 w 290"/>
              <a:gd name="T47" fmla="*/ 4 h 68"/>
              <a:gd name="T48" fmla="*/ 227 w 290"/>
              <a:gd name="T49" fmla="*/ 4 h 68"/>
              <a:gd name="T50" fmla="*/ 243 w 290"/>
              <a:gd name="T51" fmla="*/ 0 h 68"/>
              <a:gd name="T52" fmla="*/ 251 w 290"/>
              <a:gd name="T53" fmla="*/ 0 h 68"/>
              <a:gd name="T54" fmla="*/ 263 w 290"/>
              <a:gd name="T55" fmla="*/ 8 h 68"/>
              <a:gd name="T56" fmla="*/ 279 w 290"/>
              <a:gd name="T57" fmla="*/ 20 h 68"/>
              <a:gd name="T58" fmla="*/ 290 w 290"/>
              <a:gd name="T59" fmla="*/ 28 h 68"/>
              <a:gd name="T60" fmla="*/ 290 w 290"/>
              <a:gd name="T61" fmla="*/ 36 h 68"/>
              <a:gd name="T62" fmla="*/ 282 w 290"/>
              <a:gd name="T63" fmla="*/ 40 h 68"/>
              <a:gd name="T64" fmla="*/ 267 w 290"/>
              <a:gd name="T65" fmla="*/ 44 h 68"/>
              <a:gd name="T66" fmla="*/ 251 w 290"/>
              <a:gd name="T67" fmla="*/ 48 h 68"/>
              <a:gd name="T68" fmla="*/ 243 w 290"/>
              <a:gd name="T69" fmla="*/ 56 h 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290" h="68">
                <a:moveTo>
                  <a:pt x="243" y="56"/>
                </a:moveTo>
                <a:lnTo>
                  <a:pt x="235" y="60"/>
                </a:lnTo>
                <a:lnTo>
                  <a:pt x="227" y="64"/>
                </a:lnTo>
                <a:lnTo>
                  <a:pt x="219" y="68"/>
                </a:lnTo>
                <a:lnTo>
                  <a:pt x="215" y="68"/>
                </a:lnTo>
                <a:lnTo>
                  <a:pt x="215" y="64"/>
                </a:lnTo>
                <a:lnTo>
                  <a:pt x="215" y="60"/>
                </a:lnTo>
                <a:lnTo>
                  <a:pt x="215" y="56"/>
                </a:lnTo>
                <a:lnTo>
                  <a:pt x="219" y="48"/>
                </a:lnTo>
                <a:lnTo>
                  <a:pt x="223" y="40"/>
                </a:lnTo>
                <a:lnTo>
                  <a:pt x="227" y="36"/>
                </a:lnTo>
                <a:lnTo>
                  <a:pt x="227" y="32"/>
                </a:lnTo>
                <a:lnTo>
                  <a:pt x="227" y="28"/>
                </a:lnTo>
                <a:lnTo>
                  <a:pt x="223" y="28"/>
                </a:lnTo>
                <a:lnTo>
                  <a:pt x="223" y="28"/>
                </a:lnTo>
                <a:lnTo>
                  <a:pt x="215" y="28"/>
                </a:lnTo>
                <a:lnTo>
                  <a:pt x="207" y="28"/>
                </a:lnTo>
                <a:lnTo>
                  <a:pt x="207" y="28"/>
                </a:lnTo>
                <a:lnTo>
                  <a:pt x="199" y="28"/>
                </a:lnTo>
                <a:lnTo>
                  <a:pt x="195" y="28"/>
                </a:lnTo>
                <a:lnTo>
                  <a:pt x="187" y="28"/>
                </a:lnTo>
                <a:lnTo>
                  <a:pt x="179" y="32"/>
                </a:lnTo>
                <a:lnTo>
                  <a:pt x="171" y="32"/>
                </a:lnTo>
                <a:lnTo>
                  <a:pt x="159" y="32"/>
                </a:lnTo>
                <a:lnTo>
                  <a:pt x="147" y="32"/>
                </a:lnTo>
                <a:lnTo>
                  <a:pt x="132" y="36"/>
                </a:lnTo>
                <a:lnTo>
                  <a:pt x="120" y="36"/>
                </a:lnTo>
                <a:lnTo>
                  <a:pt x="104" y="36"/>
                </a:lnTo>
                <a:lnTo>
                  <a:pt x="84" y="40"/>
                </a:lnTo>
                <a:lnTo>
                  <a:pt x="64" y="40"/>
                </a:lnTo>
                <a:lnTo>
                  <a:pt x="44" y="44"/>
                </a:lnTo>
                <a:lnTo>
                  <a:pt x="24" y="44"/>
                </a:lnTo>
                <a:lnTo>
                  <a:pt x="0" y="48"/>
                </a:lnTo>
                <a:lnTo>
                  <a:pt x="0" y="24"/>
                </a:lnTo>
                <a:lnTo>
                  <a:pt x="24" y="24"/>
                </a:lnTo>
                <a:lnTo>
                  <a:pt x="48" y="24"/>
                </a:lnTo>
                <a:lnTo>
                  <a:pt x="68" y="20"/>
                </a:lnTo>
                <a:lnTo>
                  <a:pt x="84" y="20"/>
                </a:lnTo>
                <a:lnTo>
                  <a:pt x="104" y="20"/>
                </a:lnTo>
                <a:lnTo>
                  <a:pt x="124" y="16"/>
                </a:lnTo>
                <a:lnTo>
                  <a:pt x="143" y="16"/>
                </a:lnTo>
                <a:lnTo>
                  <a:pt x="171" y="12"/>
                </a:lnTo>
                <a:lnTo>
                  <a:pt x="183" y="8"/>
                </a:lnTo>
                <a:lnTo>
                  <a:pt x="191" y="8"/>
                </a:lnTo>
                <a:lnTo>
                  <a:pt x="203" y="8"/>
                </a:lnTo>
                <a:lnTo>
                  <a:pt x="211" y="8"/>
                </a:lnTo>
                <a:lnTo>
                  <a:pt x="215" y="4"/>
                </a:lnTo>
                <a:lnTo>
                  <a:pt x="223" y="4"/>
                </a:lnTo>
                <a:lnTo>
                  <a:pt x="227" y="4"/>
                </a:lnTo>
                <a:lnTo>
                  <a:pt x="227" y="4"/>
                </a:lnTo>
                <a:lnTo>
                  <a:pt x="235" y="0"/>
                </a:lnTo>
                <a:lnTo>
                  <a:pt x="243" y="0"/>
                </a:lnTo>
                <a:lnTo>
                  <a:pt x="247" y="0"/>
                </a:lnTo>
                <a:lnTo>
                  <a:pt x="251" y="0"/>
                </a:lnTo>
                <a:lnTo>
                  <a:pt x="255" y="4"/>
                </a:lnTo>
                <a:lnTo>
                  <a:pt x="263" y="8"/>
                </a:lnTo>
                <a:lnTo>
                  <a:pt x="271" y="16"/>
                </a:lnTo>
                <a:lnTo>
                  <a:pt x="279" y="20"/>
                </a:lnTo>
                <a:lnTo>
                  <a:pt x="286" y="24"/>
                </a:lnTo>
                <a:lnTo>
                  <a:pt x="290" y="28"/>
                </a:lnTo>
                <a:lnTo>
                  <a:pt x="290" y="32"/>
                </a:lnTo>
                <a:lnTo>
                  <a:pt x="290" y="36"/>
                </a:lnTo>
                <a:lnTo>
                  <a:pt x="286" y="40"/>
                </a:lnTo>
                <a:lnTo>
                  <a:pt x="282" y="40"/>
                </a:lnTo>
                <a:lnTo>
                  <a:pt x="275" y="40"/>
                </a:lnTo>
                <a:lnTo>
                  <a:pt x="267" y="44"/>
                </a:lnTo>
                <a:lnTo>
                  <a:pt x="259" y="44"/>
                </a:lnTo>
                <a:lnTo>
                  <a:pt x="251" y="48"/>
                </a:lnTo>
                <a:lnTo>
                  <a:pt x="243" y="56"/>
                </a:lnTo>
                <a:lnTo>
                  <a:pt x="243" y="56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Freeform 139">
            <a:extLst>
              <a:ext uri="{FF2B5EF4-FFF2-40B4-BE49-F238E27FC236}">
                <a16:creationId xmlns:a16="http://schemas.microsoft.com/office/drawing/2014/main" id="{C73541BB-E211-40EC-A093-1FB31C471220}"/>
              </a:ext>
            </a:extLst>
          </p:cNvPr>
          <p:cNvSpPr>
            <a:spLocks/>
          </p:cNvSpPr>
          <p:nvPr/>
        </p:nvSpPr>
        <p:spPr bwMode="auto">
          <a:xfrm>
            <a:off x="1989724" y="1487328"/>
            <a:ext cx="925872" cy="220432"/>
          </a:xfrm>
          <a:custGeom>
            <a:avLst/>
            <a:gdLst>
              <a:gd name="T0" fmla="*/ 68 w 135"/>
              <a:gd name="T1" fmla="*/ 3 h 31"/>
              <a:gd name="T2" fmla="*/ 76 w 135"/>
              <a:gd name="T3" fmla="*/ 3 h 31"/>
              <a:gd name="T4" fmla="*/ 83 w 135"/>
              <a:gd name="T5" fmla="*/ 3 h 31"/>
              <a:gd name="T6" fmla="*/ 91 w 135"/>
              <a:gd name="T7" fmla="*/ 0 h 31"/>
              <a:gd name="T8" fmla="*/ 99 w 135"/>
              <a:gd name="T9" fmla="*/ 0 h 31"/>
              <a:gd name="T10" fmla="*/ 103 w 135"/>
              <a:gd name="T11" fmla="*/ 0 h 31"/>
              <a:gd name="T12" fmla="*/ 111 w 135"/>
              <a:gd name="T13" fmla="*/ 0 h 31"/>
              <a:gd name="T14" fmla="*/ 111 w 135"/>
              <a:gd name="T15" fmla="*/ 0 h 31"/>
              <a:gd name="T16" fmla="*/ 115 w 135"/>
              <a:gd name="T17" fmla="*/ 0 h 31"/>
              <a:gd name="T18" fmla="*/ 119 w 135"/>
              <a:gd name="T19" fmla="*/ 0 h 31"/>
              <a:gd name="T20" fmla="*/ 127 w 135"/>
              <a:gd name="T21" fmla="*/ 0 h 31"/>
              <a:gd name="T22" fmla="*/ 135 w 135"/>
              <a:gd name="T23" fmla="*/ 3 h 31"/>
              <a:gd name="T24" fmla="*/ 135 w 135"/>
              <a:gd name="T25" fmla="*/ 7 h 31"/>
              <a:gd name="T26" fmla="*/ 135 w 135"/>
              <a:gd name="T27" fmla="*/ 7 h 31"/>
              <a:gd name="T28" fmla="*/ 135 w 135"/>
              <a:gd name="T29" fmla="*/ 11 h 31"/>
              <a:gd name="T30" fmla="*/ 135 w 135"/>
              <a:gd name="T31" fmla="*/ 11 h 31"/>
              <a:gd name="T32" fmla="*/ 131 w 135"/>
              <a:gd name="T33" fmla="*/ 15 h 31"/>
              <a:gd name="T34" fmla="*/ 123 w 135"/>
              <a:gd name="T35" fmla="*/ 15 h 31"/>
              <a:gd name="T36" fmla="*/ 119 w 135"/>
              <a:gd name="T37" fmla="*/ 19 h 31"/>
              <a:gd name="T38" fmla="*/ 111 w 135"/>
              <a:gd name="T39" fmla="*/ 19 h 31"/>
              <a:gd name="T40" fmla="*/ 103 w 135"/>
              <a:gd name="T41" fmla="*/ 23 h 31"/>
              <a:gd name="T42" fmla="*/ 91 w 135"/>
              <a:gd name="T43" fmla="*/ 23 h 31"/>
              <a:gd name="T44" fmla="*/ 72 w 135"/>
              <a:gd name="T45" fmla="*/ 27 h 31"/>
              <a:gd name="T46" fmla="*/ 52 w 135"/>
              <a:gd name="T47" fmla="*/ 31 h 31"/>
              <a:gd name="T48" fmla="*/ 36 w 135"/>
              <a:gd name="T49" fmla="*/ 31 h 31"/>
              <a:gd name="T50" fmla="*/ 28 w 135"/>
              <a:gd name="T51" fmla="*/ 31 h 31"/>
              <a:gd name="T52" fmla="*/ 16 w 135"/>
              <a:gd name="T53" fmla="*/ 31 h 31"/>
              <a:gd name="T54" fmla="*/ 8 w 135"/>
              <a:gd name="T55" fmla="*/ 31 h 31"/>
              <a:gd name="T56" fmla="*/ 4 w 135"/>
              <a:gd name="T57" fmla="*/ 27 h 31"/>
              <a:gd name="T58" fmla="*/ 0 w 135"/>
              <a:gd name="T59" fmla="*/ 23 h 31"/>
              <a:gd name="T60" fmla="*/ 0 w 135"/>
              <a:gd name="T61" fmla="*/ 19 h 31"/>
              <a:gd name="T62" fmla="*/ 0 w 135"/>
              <a:gd name="T63" fmla="*/ 19 h 31"/>
              <a:gd name="T64" fmla="*/ 4 w 135"/>
              <a:gd name="T65" fmla="*/ 15 h 31"/>
              <a:gd name="T66" fmla="*/ 8 w 135"/>
              <a:gd name="T67" fmla="*/ 15 h 31"/>
              <a:gd name="T68" fmla="*/ 16 w 135"/>
              <a:gd name="T69" fmla="*/ 15 h 31"/>
              <a:gd name="T70" fmla="*/ 24 w 135"/>
              <a:gd name="T71" fmla="*/ 11 h 31"/>
              <a:gd name="T72" fmla="*/ 28 w 135"/>
              <a:gd name="T73" fmla="*/ 11 h 31"/>
              <a:gd name="T74" fmla="*/ 36 w 135"/>
              <a:gd name="T75" fmla="*/ 11 h 31"/>
              <a:gd name="T76" fmla="*/ 44 w 135"/>
              <a:gd name="T77" fmla="*/ 7 h 31"/>
              <a:gd name="T78" fmla="*/ 56 w 135"/>
              <a:gd name="T79" fmla="*/ 7 h 31"/>
              <a:gd name="T80" fmla="*/ 68 w 135"/>
              <a:gd name="T81" fmla="*/ 3 h 31"/>
              <a:gd name="T82" fmla="*/ 68 w 135"/>
              <a:gd name="T83" fmla="*/ 3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35" h="31">
                <a:moveTo>
                  <a:pt x="68" y="3"/>
                </a:moveTo>
                <a:lnTo>
                  <a:pt x="76" y="3"/>
                </a:lnTo>
                <a:lnTo>
                  <a:pt x="83" y="3"/>
                </a:lnTo>
                <a:lnTo>
                  <a:pt x="91" y="0"/>
                </a:lnTo>
                <a:lnTo>
                  <a:pt x="99" y="0"/>
                </a:lnTo>
                <a:lnTo>
                  <a:pt x="103" y="0"/>
                </a:lnTo>
                <a:lnTo>
                  <a:pt x="111" y="0"/>
                </a:lnTo>
                <a:lnTo>
                  <a:pt x="111" y="0"/>
                </a:lnTo>
                <a:lnTo>
                  <a:pt x="115" y="0"/>
                </a:lnTo>
                <a:lnTo>
                  <a:pt x="119" y="0"/>
                </a:lnTo>
                <a:lnTo>
                  <a:pt x="127" y="0"/>
                </a:lnTo>
                <a:lnTo>
                  <a:pt x="135" y="3"/>
                </a:lnTo>
                <a:lnTo>
                  <a:pt x="135" y="7"/>
                </a:lnTo>
                <a:lnTo>
                  <a:pt x="135" y="7"/>
                </a:lnTo>
                <a:lnTo>
                  <a:pt x="135" y="11"/>
                </a:lnTo>
                <a:lnTo>
                  <a:pt x="135" y="11"/>
                </a:lnTo>
                <a:lnTo>
                  <a:pt x="131" y="15"/>
                </a:lnTo>
                <a:lnTo>
                  <a:pt x="123" y="15"/>
                </a:lnTo>
                <a:lnTo>
                  <a:pt x="119" y="19"/>
                </a:lnTo>
                <a:lnTo>
                  <a:pt x="111" y="19"/>
                </a:lnTo>
                <a:lnTo>
                  <a:pt x="103" y="23"/>
                </a:lnTo>
                <a:lnTo>
                  <a:pt x="91" y="23"/>
                </a:lnTo>
                <a:lnTo>
                  <a:pt x="72" y="27"/>
                </a:lnTo>
                <a:lnTo>
                  <a:pt x="52" y="31"/>
                </a:lnTo>
                <a:lnTo>
                  <a:pt x="36" y="31"/>
                </a:lnTo>
                <a:lnTo>
                  <a:pt x="28" y="31"/>
                </a:lnTo>
                <a:lnTo>
                  <a:pt x="16" y="31"/>
                </a:lnTo>
                <a:lnTo>
                  <a:pt x="8" y="31"/>
                </a:lnTo>
                <a:lnTo>
                  <a:pt x="4" y="27"/>
                </a:lnTo>
                <a:lnTo>
                  <a:pt x="0" y="23"/>
                </a:lnTo>
                <a:lnTo>
                  <a:pt x="0" y="19"/>
                </a:lnTo>
                <a:lnTo>
                  <a:pt x="0" y="19"/>
                </a:lnTo>
                <a:lnTo>
                  <a:pt x="4" y="15"/>
                </a:lnTo>
                <a:lnTo>
                  <a:pt x="8" y="15"/>
                </a:lnTo>
                <a:lnTo>
                  <a:pt x="16" y="15"/>
                </a:lnTo>
                <a:lnTo>
                  <a:pt x="24" y="11"/>
                </a:lnTo>
                <a:lnTo>
                  <a:pt x="28" y="11"/>
                </a:lnTo>
                <a:lnTo>
                  <a:pt x="36" y="11"/>
                </a:lnTo>
                <a:lnTo>
                  <a:pt x="44" y="7"/>
                </a:lnTo>
                <a:lnTo>
                  <a:pt x="56" y="7"/>
                </a:lnTo>
                <a:lnTo>
                  <a:pt x="68" y="3"/>
                </a:lnTo>
                <a:lnTo>
                  <a:pt x="68" y="3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8" name="Freeform 140">
            <a:extLst>
              <a:ext uri="{FF2B5EF4-FFF2-40B4-BE49-F238E27FC236}">
                <a16:creationId xmlns:a16="http://schemas.microsoft.com/office/drawing/2014/main" id="{8579C2C2-B8D7-4181-9CFB-B61D3B6CC2ED}"/>
              </a:ext>
            </a:extLst>
          </p:cNvPr>
          <p:cNvSpPr>
            <a:spLocks/>
          </p:cNvSpPr>
          <p:nvPr/>
        </p:nvSpPr>
        <p:spPr bwMode="auto">
          <a:xfrm>
            <a:off x="1605659" y="1679317"/>
            <a:ext cx="1748868" cy="568850"/>
          </a:xfrm>
          <a:custGeom>
            <a:avLst/>
            <a:gdLst>
              <a:gd name="T0" fmla="*/ 48 w 255"/>
              <a:gd name="T1" fmla="*/ 36 h 80"/>
              <a:gd name="T2" fmla="*/ 44 w 255"/>
              <a:gd name="T3" fmla="*/ 40 h 80"/>
              <a:gd name="T4" fmla="*/ 44 w 255"/>
              <a:gd name="T5" fmla="*/ 40 h 80"/>
              <a:gd name="T6" fmla="*/ 52 w 255"/>
              <a:gd name="T7" fmla="*/ 40 h 80"/>
              <a:gd name="T8" fmla="*/ 64 w 255"/>
              <a:gd name="T9" fmla="*/ 40 h 80"/>
              <a:gd name="T10" fmla="*/ 80 w 255"/>
              <a:gd name="T11" fmla="*/ 36 h 80"/>
              <a:gd name="T12" fmla="*/ 116 w 255"/>
              <a:gd name="T13" fmla="*/ 32 h 80"/>
              <a:gd name="T14" fmla="*/ 179 w 255"/>
              <a:gd name="T15" fmla="*/ 24 h 80"/>
              <a:gd name="T16" fmla="*/ 199 w 255"/>
              <a:gd name="T17" fmla="*/ 20 h 80"/>
              <a:gd name="T18" fmla="*/ 215 w 255"/>
              <a:gd name="T19" fmla="*/ 20 h 80"/>
              <a:gd name="T20" fmla="*/ 235 w 255"/>
              <a:gd name="T21" fmla="*/ 24 h 80"/>
              <a:gd name="T22" fmla="*/ 243 w 255"/>
              <a:gd name="T23" fmla="*/ 28 h 80"/>
              <a:gd name="T24" fmla="*/ 255 w 255"/>
              <a:gd name="T25" fmla="*/ 40 h 80"/>
              <a:gd name="T26" fmla="*/ 255 w 255"/>
              <a:gd name="T27" fmla="*/ 44 h 80"/>
              <a:gd name="T28" fmla="*/ 251 w 255"/>
              <a:gd name="T29" fmla="*/ 48 h 80"/>
              <a:gd name="T30" fmla="*/ 239 w 255"/>
              <a:gd name="T31" fmla="*/ 48 h 80"/>
              <a:gd name="T32" fmla="*/ 227 w 255"/>
              <a:gd name="T33" fmla="*/ 48 h 80"/>
              <a:gd name="T34" fmla="*/ 203 w 255"/>
              <a:gd name="T35" fmla="*/ 52 h 80"/>
              <a:gd name="T36" fmla="*/ 163 w 255"/>
              <a:gd name="T37" fmla="*/ 52 h 80"/>
              <a:gd name="T38" fmla="*/ 116 w 255"/>
              <a:gd name="T39" fmla="*/ 56 h 80"/>
              <a:gd name="T40" fmla="*/ 80 w 255"/>
              <a:gd name="T41" fmla="*/ 60 h 80"/>
              <a:gd name="T42" fmla="*/ 64 w 255"/>
              <a:gd name="T43" fmla="*/ 64 h 80"/>
              <a:gd name="T44" fmla="*/ 52 w 255"/>
              <a:gd name="T45" fmla="*/ 64 h 80"/>
              <a:gd name="T46" fmla="*/ 44 w 255"/>
              <a:gd name="T47" fmla="*/ 68 h 80"/>
              <a:gd name="T48" fmla="*/ 36 w 255"/>
              <a:gd name="T49" fmla="*/ 72 h 80"/>
              <a:gd name="T50" fmla="*/ 24 w 255"/>
              <a:gd name="T51" fmla="*/ 80 h 80"/>
              <a:gd name="T52" fmla="*/ 16 w 255"/>
              <a:gd name="T53" fmla="*/ 80 h 80"/>
              <a:gd name="T54" fmla="*/ 8 w 255"/>
              <a:gd name="T55" fmla="*/ 72 h 80"/>
              <a:gd name="T56" fmla="*/ 0 w 255"/>
              <a:gd name="T57" fmla="*/ 60 h 80"/>
              <a:gd name="T58" fmla="*/ 0 w 255"/>
              <a:gd name="T59" fmla="*/ 56 h 80"/>
              <a:gd name="T60" fmla="*/ 8 w 255"/>
              <a:gd name="T61" fmla="*/ 48 h 80"/>
              <a:gd name="T62" fmla="*/ 20 w 255"/>
              <a:gd name="T63" fmla="*/ 36 h 80"/>
              <a:gd name="T64" fmla="*/ 20 w 255"/>
              <a:gd name="T65" fmla="*/ 24 h 80"/>
              <a:gd name="T66" fmla="*/ 20 w 255"/>
              <a:gd name="T67" fmla="*/ 16 h 80"/>
              <a:gd name="T68" fmla="*/ 20 w 255"/>
              <a:gd name="T69" fmla="*/ 8 h 80"/>
              <a:gd name="T70" fmla="*/ 24 w 255"/>
              <a:gd name="T71" fmla="*/ 4 h 80"/>
              <a:gd name="T72" fmla="*/ 32 w 255"/>
              <a:gd name="T73" fmla="*/ 0 h 80"/>
              <a:gd name="T74" fmla="*/ 40 w 255"/>
              <a:gd name="T75" fmla="*/ 4 h 80"/>
              <a:gd name="T76" fmla="*/ 52 w 255"/>
              <a:gd name="T77" fmla="*/ 12 h 80"/>
              <a:gd name="T78" fmla="*/ 52 w 255"/>
              <a:gd name="T79" fmla="*/ 24 h 80"/>
              <a:gd name="T80" fmla="*/ 52 w 255"/>
              <a:gd name="T81" fmla="*/ 32 h 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255" h="80">
                <a:moveTo>
                  <a:pt x="52" y="32"/>
                </a:moveTo>
                <a:lnTo>
                  <a:pt x="48" y="36"/>
                </a:lnTo>
                <a:lnTo>
                  <a:pt x="44" y="40"/>
                </a:lnTo>
                <a:lnTo>
                  <a:pt x="44" y="40"/>
                </a:lnTo>
                <a:lnTo>
                  <a:pt x="44" y="40"/>
                </a:lnTo>
                <a:lnTo>
                  <a:pt x="44" y="40"/>
                </a:lnTo>
                <a:lnTo>
                  <a:pt x="48" y="40"/>
                </a:lnTo>
                <a:lnTo>
                  <a:pt x="52" y="40"/>
                </a:lnTo>
                <a:lnTo>
                  <a:pt x="56" y="40"/>
                </a:lnTo>
                <a:lnTo>
                  <a:pt x="64" y="40"/>
                </a:lnTo>
                <a:lnTo>
                  <a:pt x="72" y="40"/>
                </a:lnTo>
                <a:lnTo>
                  <a:pt x="80" y="36"/>
                </a:lnTo>
                <a:lnTo>
                  <a:pt x="92" y="36"/>
                </a:lnTo>
                <a:lnTo>
                  <a:pt x="116" y="32"/>
                </a:lnTo>
                <a:lnTo>
                  <a:pt x="136" y="32"/>
                </a:lnTo>
                <a:lnTo>
                  <a:pt x="179" y="24"/>
                </a:lnTo>
                <a:lnTo>
                  <a:pt x="191" y="24"/>
                </a:lnTo>
                <a:lnTo>
                  <a:pt x="199" y="20"/>
                </a:lnTo>
                <a:lnTo>
                  <a:pt x="207" y="20"/>
                </a:lnTo>
                <a:lnTo>
                  <a:pt x="215" y="20"/>
                </a:lnTo>
                <a:lnTo>
                  <a:pt x="227" y="20"/>
                </a:lnTo>
                <a:lnTo>
                  <a:pt x="235" y="24"/>
                </a:lnTo>
                <a:lnTo>
                  <a:pt x="239" y="24"/>
                </a:lnTo>
                <a:lnTo>
                  <a:pt x="243" y="28"/>
                </a:lnTo>
                <a:lnTo>
                  <a:pt x="251" y="36"/>
                </a:lnTo>
                <a:lnTo>
                  <a:pt x="255" y="40"/>
                </a:lnTo>
                <a:lnTo>
                  <a:pt x="255" y="44"/>
                </a:lnTo>
                <a:lnTo>
                  <a:pt x="255" y="44"/>
                </a:lnTo>
                <a:lnTo>
                  <a:pt x="251" y="48"/>
                </a:lnTo>
                <a:lnTo>
                  <a:pt x="251" y="48"/>
                </a:lnTo>
                <a:lnTo>
                  <a:pt x="247" y="48"/>
                </a:lnTo>
                <a:lnTo>
                  <a:pt x="239" y="48"/>
                </a:lnTo>
                <a:lnTo>
                  <a:pt x="235" y="48"/>
                </a:lnTo>
                <a:lnTo>
                  <a:pt x="227" y="48"/>
                </a:lnTo>
                <a:lnTo>
                  <a:pt x="215" y="52"/>
                </a:lnTo>
                <a:lnTo>
                  <a:pt x="203" y="52"/>
                </a:lnTo>
                <a:lnTo>
                  <a:pt x="191" y="52"/>
                </a:lnTo>
                <a:lnTo>
                  <a:pt x="163" y="52"/>
                </a:lnTo>
                <a:lnTo>
                  <a:pt x="139" y="52"/>
                </a:lnTo>
                <a:lnTo>
                  <a:pt x="116" y="56"/>
                </a:lnTo>
                <a:lnTo>
                  <a:pt x="92" y="56"/>
                </a:lnTo>
                <a:lnTo>
                  <a:pt x="80" y="60"/>
                </a:lnTo>
                <a:lnTo>
                  <a:pt x="72" y="60"/>
                </a:lnTo>
                <a:lnTo>
                  <a:pt x="64" y="64"/>
                </a:lnTo>
                <a:lnTo>
                  <a:pt x="56" y="64"/>
                </a:lnTo>
                <a:lnTo>
                  <a:pt x="52" y="64"/>
                </a:lnTo>
                <a:lnTo>
                  <a:pt x="48" y="68"/>
                </a:lnTo>
                <a:lnTo>
                  <a:pt x="44" y="68"/>
                </a:lnTo>
                <a:lnTo>
                  <a:pt x="40" y="72"/>
                </a:lnTo>
                <a:lnTo>
                  <a:pt x="36" y="72"/>
                </a:lnTo>
                <a:lnTo>
                  <a:pt x="32" y="76"/>
                </a:lnTo>
                <a:lnTo>
                  <a:pt x="24" y="80"/>
                </a:lnTo>
                <a:lnTo>
                  <a:pt x="20" y="80"/>
                </a:lnTo>
                <a:lnTo>
                  <a:pt x="16" y="80"/>
                </a:lnTo>
                <a:lnTo>
                  <a:pt x="12" y="76"/>
                </a:lnTo>
                <a:lnTo>
                  <a:pt x="8" y="72"/>
                </a:lnTo>
                <a:lnTo>
                  <a:pt x="0" y="64"/>
                </a:lnTo>
                <a:lnTo>
                  <a:pt x="0" y="60"/>
                </a:lnTo>
                <a:lnTo>
                  <a:pt x="0" y="56"/>
                </a:lnTo>
                <a:lnTo>
                  <a:pt x="0" y="56"/>
                </a:lnTo>
                <a:lnTo>
                  <a:pt x="0" y="52"/>
                </a:lnTo>
                <a:lnTo>
                  <a:pt x="8" y="48"/>
                </a:lnTo>
                <a:lnTo>
                  <a:pt x="16" y="44"/>
                </a:lnTo>
                <a:lnTo>
                  <a:pt x="20" y="36"/>
                </a:lnTo>
                <a:lnTo>
                  <a:pt x="20" y="32"/>
                </a:lnTo>
                <a:lnTo>
                  <a:pt x="20" y="24"/>
                </a:lnTo>
                <a:lnTo>
                  <a:pt x="24" y="20"/>
                </a:lnTo>
                <a:lnTo>
                  <a:pt x="20" y="16"/>
                </a:lnTo>
                <a:lnTo>
                  <a:pt x="20" y="8"/>
                </a:lnTo>
                <a:lnTo>
                  <a:pt x="20" y="8"/>
                </a:lnTo>
                <a:lnTo>
                  <a:pt x="20" y="4"/>
                </a:lnTo>
                <a:lnTo>
                  <a:pt x="24" y="4"/>
                </a:lnTo>
                <a:lnTo>
                  <a:pt x="28" y="4"/>
                </a:lnTo>
                <a:lnTo>
                  <a:pt x="32" y="0"/>
                </a:lnTo>
                <a:lnTo>
                  <a:pt x="36" y="4"/>
                </a:lnTo>
                <a:lnTo>
                  <a:pt x="40" y="4"/>
                </a:lnTo>
                <a:lnTo>
                  <a:pt x="44" y="8"/>
                </a:lnTo>
                <a:lnTo>
                  <a:pt x="52" y="12"/>
                </a:lnTo>
                <a:lnTo>
                  <a:pt x="56" y="20"/>
                </a:lnTo>
                <a:lnTo>
                  <a:pt x="52" y="24"/>
                </a:lnTo>
                <a:lnTo>
                  <a:pt x="52" y="32"/>
                </a:lnTo>
                <a:lnTo>
                  <a:pt x="52" y="32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9" name="Freeform 141">
            <a:extLst>
              <a:ext uri="{FF2B5EF4-FFF2-40B4-BE49-F238E27FC236}">
                <a16:creationId xmlns:a16="http://schemas.microsoft.com/office/drawing/2014/main" id="{8B999894-059F-41E2-9027-A9FF54A4B29A}"/>
              </a:ext>
            </a:extLst>
          </p:cNvPr>
          <p:cNvSpPr>
            <a:spLocks/>
          </p:cNvSpPr>
          <p:nvPr/>
        </p:nvSpPr>
        <p:spPr bwMode="auto">
          <a:xfrm>
            <a:off x="2236623" y="1565547"/>
            <a:ext cx="514375" cy="1557229"/>
          </a:xfrm>
          <a:custGeom>
            <a:avLst/>
            <a:gdLst>
              <a:gd name="T0" fmla="*/ 44 w 75"/>
              <a:gd name="T1" fmla="*/ 171 h 219"/>
              <a:gd name="T2" fmla="*/ 44 w 75"/>
              <a:gd name="T3" fmla="*/ 163 h 219"/>
              <a:gd name="T4" fmla="*/ 44 w 75"/>
              <a:gd name="T5" fmla="*/ 151 h 219"/>
              <a:gd name="T6" fmla="*/ 44 w 75"/>
              <a:gd name="T7" fmla="*/ 139 h 219"/>
              <a:gd name="T8" fmla="*/ 44 w 75"/>
              <a:gd name="T9" fmla="*/ 124 h 219"/>
              <a:gd name="T10" fmla="*/ 44 w 75"/>
              <a:gd name="T11" fmla="*/ 104 h 219"/>
              <a:gd name="T12" fmla="*/ 44 w 75"/>
              <a:gd name="T13" fmla="*/ 68 h 219"/>
              <a:gd name="T14" fmla="*/ 40 w 75"/>
              <a:gd name="T15" fmla="*/ 20 h 219"/>
              <a:gd name="T16" fmla="*/ 47 w 75"/>
              <a:gd name="T17" fmla="*/ 4 h 219"/>
              <a:gd name="T18" fmla="*/ 63 w 75"/>
              <a:gd name="T19" fmla="*/ 8 h 219"/>
              <a:gd name="T20" fmla="*/ 71 w 75"/>
              <a:gd name="T21" fmla="*/ 12 h 219"/>
              <a:gd name="T22" fmla="*/ 71 w 75"/>
              <a:gd name="T23" fmla="*/ 24 h 219"/>
              <a:gd name="T24" fmla="*/ 71 w 75"/>
              <a:gd name="T25" fmla="*/ 40 h 219"/>
              <a:gd name="T26" fmla="*/ 75 w 75"/>
              <a:gd name="T27" fmla="*/ 64 h 219"/>
              <a:gd name="T28" fmla="*/ 75 w 75"/>
              <a:gd name="T29" fmla="*/ 96 h 219"/>
              <a:gd name="T30" fmla="*/ 75 w 75"/>
              <a:gd name="T31" fmla="*/ 124 h 219"/>
              <a:gd name="T32" fmla="*/ 75 w 75"/>
              <a:gd name="T33" fmla="*/ 143 h 219"/>
              <a:gd name="T34" fmla="*/ 75 w 75"/>
              <a:gd name="T35" fmla="*/ 159 h 219"/>
              <a:gd name="T36" fmla="*/ 75 w 75"/>
              <a:gd name="T37" fmla="*/ 179 h 219"/>
              <a:gd name="T38" fmla="*/ 71 w 75"/>
              <a:gd name="T39" fmla="*/ 199 h 219"/>
              <a:gd name="T40" fmla="*/ 63 w 75"/>
              <a:gd name="T41" fmla="*/ 211 h 219"/>
              <a:gd name="T42" fmla="*/ 55 w 75"/>
              <a:gd name="T43" fmla="*/ 219 h 219"/>
              <a:gd name="T44" fmla="*/ 51 w 75"/>
              <a:gd name="T45" fmla="*/ 219 h 219"/>
              <a:gd name="T46" fmla="*/ 44 w 75"/>
              <a:gd name="T47" fmla="*/ 215 h 219"/>
              <a:gd name="T48" fmla="*/ 36 w 75"/>
              <a:gd name="T49" fmla="*/ 203 h 219"/>
              <a:gd name="T50" fmla="*/ 28 w 75"/>
              <a:gd name="T51" fmla="*/ 195 h 219"/>
              <a:gd name="T52" fmla="*/ 12 w 75"/>
              <a:gd name="T53" fmla="*/ 187 h 219"/>
              <a:gd name="T54" fmla="*/ 0 w 75"/>
              <a:gd name="T55" fmla="*/ 179 h 219"/>
              <a:gd name="T56" fmla="*/ 0 w 75"/>
              <a:gd name="T57" fmla="*/ 171 h 219"/>
              <a:gd name="T58" fmla="*/ 12 w 75"/>
              <a:gd name="T59" fmla="*/ 167 h 219"/>
              <a:gd name="T60" fmla="*/ 32 w 75"/>
              <a:gd name="T61" fmla="*/ 171 h 219"/>
              <a:gd name="T62" fmla="*/ 40 w 75"/>
              <a:gd name="T63" fmla="*/ 171 h 219"/>
              <a:gd name="T64" fmla="*/ 44 w 75"/>
              <a:gd name="T65" fmla="*/ 171 h 2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75" h="219">
                <a:moveTo>
                  <a:pt x="44" y="171"/>
                </a:moveTo>
                <a:lnTo>
                  <a:pt x="44" y="171"/>
                </a:lnTo>
                <a:lnTo>
                  <a:pt x="44" y="167"/>
                </a:lnTo>
                <a:lnTo>
                  <a:pt x="44" y="163"/>
                </a:lnTo>
                <a:lnTo>
                  <a:pt x="44" y="155"/>
                </a:lnTo>
                <a:lnTo>
                  <a:pt x="44" y="151"/>
                </a:lnTo>
                <a:lnTo>
                  <a:pt x="44" y="147"/>
                </a:lnTo>
                <a:lnTo>
                  <a:pt x="44" y="139"/>
                </a:lnTo>
                <a:lnTo>
                  <a:pt x="44" y="131"/>
                </a:lnTo>
                <a:lnTo>
                  <a:pt x="44" y="124"/>
                </a:lnTo>
                <a:lnTo>
                  <a:pt x="44" y="116"/>
                </a:lnTo>
                <a:lnTo>
                  <a:pt x="44" y="104"/>
                </a:lnTo>
                <a:lnTo>
                  <a:pt x="44" y="92"/>
                </a:lnTo>
                <a:lnTo>
                  <a:pt x="44" y="68"/>
                </a:lnTo>
                <a:lnTo>
                  <a:pt x="40" y="44"/>
                </a:lnTo>
                <a:lnTo>
                  <a:pt x="40" y="20"/>
                </a:lnTo>
                <a:lnTo>
                  <a:pt x="36" y="0"/>
                </a:lnTo>
                <a:lnTo>
                  <a:pt x="47" y="4"/>
                </a:lnTo>
                <a:lnTo>
                  <a:pt x="59" y="8"/>
                </a:lnTo>
                <a:lnTo>
                  <a:pt x="63" y="8"/>
                </a:lnTo>
                <a:lnTo>
                  <a:pt x="67" y="12"/>
                </a:lnTo>
                <a:lnTo>
                  <a:pt x="71" y="12"/>
                </a:lnTo>
                <a:lnTo>
                  <a:pt x="71" y="16"/>
                </a:lnTo>
                <a:lnTo>
                  <a:pt x="71" y="24"/>
                </a:lnTo>
                <a:lnTo>
                  <a:pt x="71" y="32"/>
                </a:lnTo>
                <a:lnTo>
                  <a:pt x="71" y="40"/>
                </a:lnTo>
                <a:lnTo>
                  <a:pt x="75" y="52"/>
                </a:lnTo>
                <a:lnTo>
                  <a:pt x="75" y="64"/>
                </a:lnTo>
                <a:lnTo>
                  <a:pt x="75" y="80"/>
                </a:lnTo>
                <a:lnTo>
                  <a:pt x="75" y="96"/>
                </a:lnTo>
                <a:lnTo>
                  <a:pt x="75" y="108"/>
                </a:lnTo>
                <a:lnTo>
                  <a:pt x="75" y="124"/>
                </a:lnTo>
                <a:lnTo>
                  <a:pt x="75" y="135"/>
                </a:lnTo>
                <a:lnTo>
                  <a:pt x="75" y="143"/>
                </a:lnTo>
                <a:lnTo>
                  <a:pt x="75" y="155"/>
                </a:lnTo>
                <a:lnTo>
                  <a:pt x="75" y="159"/>
                </a:lnTo>
                <a:lnTo>
                  <a:pt x="75" y="167"/>
                </a:lnTo>
                <a:lnTo>
                  <a:pt x="75" y="179"/>
                </a:lnTo>
                <a:lnTo>
                  <a:pt x="75" y="191"/>
                </a:lnTo>
                <a:lnTo>
                  <a:pt x="71" y="199"/>
                </a:lnTo>
                <a:lnTo>
                  <a:pt x="67" y="207"/>
                </a:lnTo>
                <a:lnTo>
                  <a:pt x="63" y="211"/>
                </a:lnTo>
                <a:lnTo>
                  <a:pt x="59" y="215"/>
                </a:lnTo>
                <a:lnTo>
                  <a:pt x="55" y="219"/>
                </a:lnTo>
                <a:lnTo>
                  <a:pt x="51" y="219"/>
                </a:lnTo>
                <a:lnTo>
                  <a:pt x="51" y="219"/>
                </a:lnTo>
                <a:lnTo>
                  <a:pt x="47" y="215"/>
                </a:lnTo>
                <a:lnTo>
                  <a:pt x="44" y="215"/>
                </a:lnTo>
                <a:lnTo>
                  <a:pt x="40" y="211"/>
                </a:lnTo>
                <a:lnTo>
                  <a:pt x="36" y="203"/>
                </a:lnTo>
                <a:lnTo>
                  <a:pt x="32" y="199"/>
                </a:lnTo>
                <a:lnTo>
                  <a:pt x="28" y="195"/>
                </a:lnTo>
                <a:lnTo>
                  <a:pt x="20" y="191"/>
                </a:lnTo>
                <a:lnTo>
                  <a:pt x="12" y="187"/>
                </a:lnTo>
                <a:lnTo>
                  <a:pt x="4" y="183"/>
                </a:lnTo>
                <a:lnTo>
                  <a:pt x="0" y="179"/>
                </a:lnTo>
                <a:lnTo>
                  <a:pt x="0" y="175"/>
                </a:lnTo>
                <a:lnTo>
                  <a:pt x="0" y="171"/>
                </a:lnTo>
                <a:lnTo>
                  <a:pt x="4" y="171"/>
                </a:lnTo>
                <a:lnTo>
                  <a:pt x="12" y="167"/>
                </a:lnTo>
                <a:lnTo>
                  <a:pt x="24" y="171"/>
                </a:lnTo>
                <a:lnTo>
                  <a:pt x="32" y="171"/>
                </a:lnTo>
                <a:lnTo>
                  <a:pt x="36" y="171"/>
                </a:lnTo>
                <a:lnTo>
                  <a:pt x="40" y="171"/>
                </a:lnTo>
                <a:lnTo>
                  <a:pt x="44" y="171"/>
                </a:lnTo>
                <a:lnTo>
                  <a:pt x="44" y="171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0" name="Freeform 142">
            <a:extLst>
              <a:ext uri="{FF2B5EF4-FFF2-40B4-BE49-F238E27FC236}">
                <a16:creationId xmlns:a16="http://schemas.microsoft.com/office/drawing/2014/main" id="{4D449B00-BC38-49E2-9FEF-AB4F2EC73AED}"/>
              </a:ext>
            </a:extLst>
          </p:cNvPr>
          <p:cNvSpPr>
            <a:spLocks/>
          </p:cNvSpPr>
          <p:nvPr/>
        </p:nvSpPr>
        <p:spPr bwMode="auto">
          <a:xfrm>
            <a:off x="1365621" y="2020627"/>
            <a:ext cx="1220777" cy="732397"/>
          </a:xfrm>
          <a:custGeom>
            <a:avLst/>
            <a:gdLst>
              <a:gd name="T0" fmla="*/ 143 w 178"/>
              <a:gd name="T1" fmla="*/ 40 h 103"/>
              <a:gd name="T2" fmla="*/ 127 w 178"/>
              <a:gd name="T3" fmla="*/ 48 h 103"/>
              <a:gd name="T4" fmla="*/ 115 w 178"/>
              <a:gd name="T5" fmla="*/ 60 h 103"/>
              <a:gd name="T6" fmla="*/ 99 w 178"/>
              <a:gd name="T7" fmla="*/ 67 h 103"/>
              <a:gd name="T8" fmla="*/ 87 w 178"/>
              <a:gd name="T9" fmla="*/ 71 h 103"/>
              <a:gd name="T10" fmla="*/ 71 w 178"/>
              <a:gd name="T11" fmla="*/ 79 h 103"/>
              <a:gd name="T12" fmla="*/ 55 w 178"/>
              <a:gd name="T13" fmla="*/ 87 h 103"/>
              <a:gd name="T14" fmla="*/ 43 w 178"/>
              <a:gd name="T15" fmla="*/ 91 h 103"/>
              <a:gd name="T16" fmla="*/ 28 w 178"/>
              <a:gd name="T17" fmla="*/ 95 h 103"/>
              <a:gd name="T18" fmla="*/ 16 w 178"/>
              <a:gd name="T19" fmla="*/ 99 h 103"/>
              <a:gd name="T20" fmla="*/ 8 w 178"/>
              <a:gd name="T21" fmla="*/ 99 h 103"/>
              <a:gd name="T22" fmla="*/ 4 w 178"/>
              <a:gd name="T23" fmla="*/ 103 h 103"/>
              <a:gd name="T24" fmla="*/ 0 w 178"/>
              <a:gd name="T25" fmla="*/ 103 h 103"/>
              <a:gd name="T26" fmla="*/ 0 w 178"/>
              <a:gd name="T27" fmla="*/ 103 h 103"/>
              <a:gd name="T28" fmla="*/ 4 w 178"/>
              <a:gd name="T29" fmla="*/ 103 h 103"/>
              <a:gd name="T30" fmla="*/ 8 w 178"/>
              <a:gd name="T31" fmla="*/ 103 h 103"/>
              <a:gd name="T32" fmla="*/ 12 w 178"/>
              <a:gd name="T33" fmla="*/ 99 h 103"/>
              <a:gd name="T34" fmla="*/ 16 w 178"/>
              <a:gd name="T35" fmla="*/ 99 h 103"/>
              <a:gd name="T36" fmla="*/ 24 w 178"/>
              <a:gd name="T37" fmla="*/ 95 h 103"/>
              <a:gd name="T38" fmla="*/ 31 w 178"/>
              <a:gd name="T39" fmla="*/ 91 h 103"/>
              <a:gd name="T40" fmla="*/ 39 w 178"/>
              <a:gd name="T41" fmla="*/ 91 h 103"/>
              <a:gd name="T42" fmla="*/ 55 w 178"/>
              <a:gd name="T43" fmla="*/ 83 h 103"/>
              <a:gd name="T44" fmla="*/ 75 w 178"/>
              <a:gd name="T45" fmla="*/ 71 h 103"/>
              <a:gd name="T46" fmla="*/ 91 w 178"/>
              <a:gd name="T47" fmla="*/ 64 h 103"/>
              <a:gd name="T48" fmla="*/ 107 w 178"/>
              <a:gd name="T49" fmla="*/ 56 h 103"/>
              <a:gd name="T50" fmla="*/ 119 w 178"/>
              <a:gd name="T51" fmla="*/ 48 h 103"/>
              <a:gd name="T52" fmla="*/ 135 w 178"/>
              <a:gd name="T53" fmla="*/ 32 h 103"/>
              <a:gd name="T54" fmla="*/ 147 w 178"/>
              <a:gd name="T55" fmla="*/ 16 h 103"/>
              <a:gd name="T56" fmla="*/ 163 w 178"/>
              <a:gd name="T57" fmla="*/ 0 h 103"/>
              <a:gd name="T58" fmla="*/ 178 w 178"/>
              <a:gd name="T59" fmla="*/ 4 h 103"/>
              <a:gd name="T60" fmla="*/ 174 w 178"/>
              <a:gd name="T61" fmla="*/ 12 h 103"/>
              <a:gd name="T62" fmla="*/ 163 w 178"/>
              <a:gd name="T63" fmla="*/ 20 h 103"/>
              <a:gd name="T64" fmla="*/ 155 w 178"/>
              <a:gd name="T65" fmla="*/ 28 h 103"/>
              <a:gd name="T66" fmla="*/ 143 w 178"/>
              <a:gd name="T67" fmla="*/ 40 h 103"/>
              <a:gd name="T68" fmla="*/ 143 w 178"/>
              <a:gd name="T69" fmla="*/ 40 h 1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78" h="103">
                <a:moveTo>
                  <a:pt x="143" y="40"/>
                </a:moveTo>
                <a:lnTo>
                  <a:pt x="127" y="48"/>
                </a:lnTo>
                <a:lnTo>
                  <a:pt x="115" y="60"/>
                </a:lnTo>
                <a:lnTo>
                  <a:pt x="99" y="67"/>
                </a:lnTo>
                <a:lnTo>
                  <a:pt x="87" y="71"/>
                </a:lnTo>
                <a:lnTo>
                  <a:pt x="71" y="79"/>
                </a:lnTo>
                <a:lnTo>
                  <a:pt x="55" y="87"/>
                </a:lnTo>
                <a:lnTo>
                  <a:pt x="43" y="91"/>
                </a:lnTo>
                <a:lnTo>
                  <a:pt x="28" y="95"/>
                </a:lnTo>
                <a:lnTo>
                  <a:pt x="16" y="99"/>
                </a:lnTo>
                <a:lnTo>
                  <a:pt x="8" y="99"/>
                </a:lnTo>
                <a:lnTo>
                  <a:pt x="4" y="103"/>
                </a:lnTo>
                <a:lnTo>
                  <a:pt x="0" y="103"/>
                </a:lnTo>
                <a:lnTo>
                  <a:pt x="0" y="103"/>
                </a:lnTo>
                <a:lnTo>
                  <a:pt x="4" y="103"/>
                </a:lnTo>
                <a:lnTo>
                  <a:pt x="8" y="103"/>
                </a:lnTo>
                <a:lnTo>
                  <a:pt x="12" y="99"/>
                </a:lnTo>
                <a:lnTo>
                  <a:pt x="16" y="99"/>
                </a:lnTo>
                <a:lnTo>
                  <a:pt x="24" y="95"/>
                </a:lnTo>
                <a:lnTo>
                  <a:pt x="31" y="91"/>
                </a:lnTo>
                <a:lnTo>
                  <a:pt x="39" y="91"/>
                </a:lnTo>
                <a:lnTo>
                  <a:pt x="55" y="83"/>
                </a:lnTo>
                <a:lnTo>
                  <a:pt x="75" y="71"/>
                </a:lnTo>
                <a:lnTo>
                  <a:pt x="91" y="64"/>
                </a:lnTo>
                <a:lnTo>
                  <a:pt x="107" y="56"/>
                </a:lnTo>
                <a:lnTo>
                  <a:pt x="119" y="48"/>
                </a:lnTo>
                <a:lnTo>
                  <a:pt x="135" y="32"/>
                </a:lnTo>
                <a:lnTo>
                  <a:pt x="147" y="16"/>
                </a:lnTo>
                <a:lnTo>
                  <a:pt x="163" y="0"/>
                </a:lnTo>
                <a:lnTo>
                  <a:pt x="178" y="4"/>
                </a:lnTo>
                <a:lnTo>
                  <a:pt x="174" y="12"/>
                </a:lnTo>
                <a:lnTo>
                  <a:pt x="163" y="20"/>
                </a:lnTo>
                <a:lnTo>
                  <a:pt x="155" y="28"/>
                </a:lnTo>
                <a:lnTo>
                  <a:pt x="143" y="40"/>
                </a:lnTo>
                <a:lnTo>
                  <a:pt x="143" y="40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1" name="Freeform 144">
            <a:extLst>
              <a:ext uri="{FF2B5EF4-FFF2-40B4-BE49-F238E27FC236}">
                <a16:creationId xmlns:a16="http://schemas.microsoft.com/office/drawing/2014/main" id="{BE7365A6-4C42-4A21-8AF1-9E2698E809C1}"/>
              </a:ext>
            </a:extLst>
          </p:cNvPr>
          <p:cNvSpPr>
            <a:spLocks/>
          </p:cNvSpPr>
          <p:nvPr/>
        </p:nvSpPr>
        <p:spPr bwMode="auto">
          <a:xfrm>
            <a:off x="5359954" y="668481"/>
            <a:ext cx="556812" cy="685158"/>
          </a:xfrm>
          <a:custGeom>
            <a:avLst/>
            <a:gdLst>
              <a:gd name="T0" fmla="*/ 24 w 84"/>
              <a:gd name="T1" fmla="*/ 92 h 92"/>
              <a:gd name="T2" fmla="*/ 0 w 84"/>
              <a:gd name="T3" fmla="*/ 92 h 92"/>
              <a:gd name="T4" fmla="*/ 12 w 84"/>
              <a:gd name="T5" fmla="*/ 76 h 92"/>
              <a:gd name="T6" fmla="*/ 16 w 84"/>
              <a:gd name="T7" fmla="*/ 68 h 92"/>
              <a:gd name="T8" fmla="*/ 24 w 84"/>
              <a:gd name="T9" fmla="*/ 56 h 92"/>
              <a:gd name="T10" fmla="*/ 28 w 84"/>
              <a:gd name="T11" fmla="*/ 52 h 92"/>
              <a:gd name="T12" fmla="*/ 36 w 84"/>
              <a:gd name="T13" fmla="*/ 40 h 92"/>
              <a:gd name="T14" fmla="*/ 44 w 84"/>
              <a:gd name="T15" fmla="*/ 28 h 92"/>
              <a:gd name="T16" fmla="*/ 44 w 84"/>
              <a:gd name="T17" fmla="*/ 24 h 92"/>
              <a:gd name="T18" fmla="*/ 44 w 84"/>
              <a:gd name="T19" fmla="*/ 20 h 92"/>
              <a:gd name="T20" fmla="*/ 44 w 84"/>
              <a:gd name="T21" fmla="*/ 16 h 92"/>
              <a:gd name="T22" fmla="*/ 40 w 84"/>
              <a:gd name="T23" fmla="*/ 12 h 92"/>
              <a:gd name="T24" fmla="*/ 40 w 84"/>
              <a:gd name="T25" fmla="*/ 8 h 92"/>
              <a:gd name="T26" fmla="*/ 40 w 84"/>
              <a:gd name="T27" fmla="*/ 8 h 92"/>
              <a:gd name="T28" fmla="*/ 40 w 84"/>
              <a:gd name="T29" fmla="*/ 4 h 92"/>
              <a:gd name="T30" fmla="*/ 44 w 84"/>
              <a:gd name="T31" fmla="*/ 4 h 92"/>
              <a:gd name="T32" fmla="*/ 52 w 84"/>
              <a:gd name="T33" fmla="*/ 0 h 92"/>
              <a:gd name="T34" fmla="*/ 56 w 84"/>
              <a:gd name="T35" fmla="*/ 4 h 92"/>
              <a:gd name="T36" fmla="*/ 64 w 84"/>
              <a:gd name="T37" fmla="*/ 4 h 92"/>
              <a:gd name="T38" fmla="*/ 68 w 84"/>
              <a:gd name="T39" fmla="*/ 8 h 92"/>
              <a:gd name="T40" fmla="*/ 72 w 84"/>
              <a:gd name="T41" fmla="*/ 8 h 92"/>
              <a:gd name="T42" fmla="*/ 80 w 84"/>
              <a:gd name="T43" fmla="*/ 16 h 92"/>
              <a:gd name="T44" fmla="*/ 84 w 84"/>
              <a:gd name="T45" fmla="*/ 20 h 92"/>
              <a:gd name="T46" fmla="*/ 84 w 84"/>
              <a:gd name="T47" fmla="*/ 24 h 92"/>
              <a:gd name="T48" fmla="*/ 84 w 84"/>
              <a:gd name="T49" fmla="*/ 28 h 92"/>
              <a:gd name="T50" fmla="*/ 84 w 84"/>
              <a:gd name="T51" fmla="*/ 32 h 92"/>
              <a:gd name="T52" fmla="*/ 80 w 84"/>
              <a:gd name="T53" fmla="*/ 36 h 92"/>
              <a:gd name="T54" fmla="*/ 76 w 84"/>
              <a:gd name="T55" fmla="*/ 40 h 92"/>
              <a:gd name="T56" fmla="*/ 68 w 84"/>
              <a:gd name="T57" fmla="*/ 48 h 92"/>
              <a:gd name="T58" fmla="*/ 60 w 84"/>
              <a:gd name="T59" fmla="*/ 56 h 92"/>
              <a:gd name="T60" fmla="*/ 48 w 84"/>
              <a:gd name="T61" fmla="*/ 64 h 92"/>
              <a:gd name="T62" fmla="*/ 36 w 84"/>
              <a:gd name="T63" fmla="*/ 76 h 92"/>
              <a:gd name="T64" fmla="*/ 24 w 84"/>
              <a:gd name="T65" fmla="*/ 92 h 92"/>
              <a:gd name="T66" fmla="*/ 24 w 84"/>
              <a:gd name="T67" fmla="*/ 92 h 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84" h="92">
                <a:moveTo>
                  <a:pt x="24" y="92"/>
                </a:moveTo>
                <a:lnTo>
                  <a:pt x="0" y="92"/>
                </a:lnTo>
                <a:lnTo>
                  <a:pt x="12" y="76"/>
                </a:lnTo>
                <a:lnTo>
                  <a:pt x="16" y="68"/>
                </a:lnTo>
                <a:lnTo>
                  <a:pt x="24" y="56"/>
                </a:lnTo>
                <a:lnTo>
                  <a:pt x="28" y="52"/>
                </a:lnTo>
                <a:lnTo>
                  <a:pt x="36" y="40"/>
                </a:lnTo>
                <a:lnTo>
                  <a:pt x="44" y="28"/>
                </a:lnTo>
                <a:lnTo>
                  <a:pt x="44" y="24"/>
                </a:lnTo>
                <a:lnTo>
                  <a:pt x="44" y="20"/>
                </a:lnTo>
                <a:lnTo>
                  <a:pt x="44" y="16"/>
                </a:lnTo>
                <a:lnTo>
                  <a:pt x="40" y="12"/>
                </a:lnTo>
                <a:lnTo>
                  <a:pt x="40" y="8"/>
                </a:lnTo>
                <a:lnTo>
                  <a:pt x="40" y="8"/>
                </a:lnTo>
                <a:lnTo>
                  <a:pt x="40" y="4"/>
                </a:lnTo>
                <a:lnTo>
                  <a:pt x="44" y="4"/>
                </a:lnTo>
                <a:lnTo>
                  <a:pt x="52" y="0"/>
                </a:lnTo>
                <a:lnTo>
                  <a:pt x="56" y="4"/>
                </a:lnTo>
                <a:lnTo>
                  <a:pt x="64" y="4"/>
                </a:lnTo>
                <a:lnTo>
                  <a:pt x="68" y="8"/>
                </a:lnTo>
                <a:lnTo>
                  <a:pt x="72" y="8"/>
                </a:lnTo>
                <a:lnTo>
                  <a:pt x="80" y="16"/>
                </a:lnTo>
                <a:lnTo>
                  <a:pt x="84" y="20"/>
                </a:lnTo>
                <a:lnTo>
                  <a:pt x="84" y="24"/>
                </a:lnTo>
                <a:lnTo>
                  <a:pt x="84" y="28"/>
                </a:lnTo>
                <a:lnTo>
                  <a:pt x="84" y="32"/>
                </a:lnTo>
                <a:lnTo>
                  <a:pt x="80" y="36"/>
                </a:lnTo>
                <a:lnTo>
                  <a:pt x="76" y="40"/>
                </a:lnTo>
                <a:lnTo>
                  <a:pt x="68" y="48"/>
                </a:lnTo>
                <a:lnTo>
                  <a:pt x="60" y="56"/>
                </a:lnTo>
                <a:lnTo>
                  <a:pt x="48" y="64"/>
                </a:lnTo>
                <a:lnTo>
                  <a:pt x="36" y="76"/>
                </a:lnTo>
                <a:lnTo>
                  <a:pt x="24" y="92"/>
                </a:lnTo>
                <a:lnTo>
                  <a:pt x="24" y="92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2" name="Freeform 145">
            <a:extLst>
              <a:ext uri="{FF2B5EF4-FFF2-40B4-BE49-F238E27FC236}">
                <a16:creationId xmlns:a16="http://schemas.microsoft.com/office/drawing/2014/main" id="{E80F50E6-9BD4-42F7-B505-F68B23CC5996}"/>
              </a:ext>
            </a:extLst>
          </p:cNvPr>
          <p:cNvSpPr>
            <a:spLocks/>
          </p:cNvSpPr>
          <p:nvPr/>
        </p:nvSpPr>
        <p:spPr bwMode="auto">
          <a:xfrm>
            <a:off x="4915828" y="1234482"/>
            <a:ext cx="576700" cy="1802265"/>
          </a:xfrm>
          <a:custGeom>
            <a:avLst/>
            <a:gdLst>
              <a:gd name="T0" fmla="*/ 51 w 87"/>
              <a:gd name="T1" fmla="*/ 127 h 242"/>
              <a:gd name="T2" fmla="*/ 51 w 87"/>
              <a:gd name="T3" fmla="*/ 111 h 242"/>
              <a:gd name="T4" fmla="*/ 55 w 87"/>
              <a:gd name="T5" fmla="*/ 99 h 242"/>
              <a:gd name="T6" fmla="*/ 55 w 87"/>
              <a:gd name="T7" fmla="*/ 87 h 242"/>
              <a:gd name="T8" fmla="*/ 55 w 87"/>
              <a:gd name="T9" fmla="*/ 75 h 242"/>
              <a:gd name="T10" fmla="*/ 55 w 87"/>
              <a:gd name="T11" fmla="*/ 59 h 242"/>
              <a:gd name="T12" fmla="*/ 55 w 87"/>
              <a:gd name="T13" fmla="*/ 40 h 242"/>
              <a:gd name="T14" fmla="*/ 55 w 87"/>
              <a:gd name="T15" fmla="*/ 32 h 242"/>
              <a:gd name="T16" fmla="*/ 51 w 87"/>
              <a:gd name="T17" fmla="*/ 24 h 242"/>
              <a:gd name="T18" fmla="*/ 51 w 87"/>
              <a:gd name="T19" fmla="*/ 16 h 242"/>
              <a:gd name="T20" fmla="*/ 51 w 87"/>
              <a:gd name="T21" fmla="*/ 12 h 242"/>
              <a:gd name="T22" fmla="*/ 47 w 87"/>
              <a:gd name="T23" fmla="*/ 8 h 242"/>
              <a:gd name="T24" fmla="*/ 47 w 87"/>
              <a:gd name="T25" fmla="*/ 8 h 242"/>
              <a:gd name="T26" fmla="*/ 51 w 87"/>
              <a:gd name="T27" fmla="*/ 4 h 242"/>
              <a:gd name="T28" fmla="*/ 51 w 87"/>
              <a:gd name="T29" fmla="*/ 4 h 242"/>
              <a:gd name="T30" fmla="*/ 55 w 87"/>
              <a:gd name="T31" fmla="*/ 0 h 242"/>
              <a:gd name="T32" fmla="*/ 63 w 87"/>
              <a:gd name="T33" fmla="*/ 0 h 242"/>
              <a:gd name="T34" fmla="*/ 75 w 87"/>
              <a:gd name="T35" fmla="*/ 4 h 242"/>
              <a:gd name="T36" fmla="*/ 87 w 87"/>
              <a:gd name="T37" fmla="*/ 4 h 242"/>
              <a:gd name="T38" fmla="*/ 87 w 87"/>
              <a:gd name="T39" fmla="*/ 36 h 242"/>
              <a:gd name="T40" fmla="*/ 87 w 87"/>
              <a:gd name="T41" fmla="*/ 63 h 242"/>
              <a:gd name="T42" fmla="*/ 87 w 87"/>
              <a:gd name="T43" fmla="*/ 87 h 242"/>
              <a:gd name="T44" fmla="*/ 83 w 87"/>
              <a:gd name="T45" fmla="*/ 107 h 242"/>
              <a:gd name="T46" fmla="*/ 83 w 87"/>
              <a:gd name="T47" fmla="*/ 127 h 242"/>
              <a:gd name="T48" fmla="*/ 79 w 87"/>
              <a:gd name="T49" fmla="*/ 147 h 242"/>
              <a:gd name="T50" fmla="*/ 71 w 87"/>
              <a:gd name="T51" fmla="*/ 163 h 242"/>
              <a:gd name="T52" fmla="*/ 67 w 87"/>
              <a:gd name="T53" fmla="*/ 179 h 242"/>
              <a:gd name="T54" fmla="*/ 59 w 87"/>
              <a:gd name="T55" fmla="*/ 194 h 242"/>
              <a:gd name="T56" fmla="*/ 47 w 87"/>
              <a:gd name="T57" fmla="*/ 206 h 242"/>
              <a:gd name="T58" fmla="*/ 40 w 87"/>
              <a:gd name="T59" fmla="*/ 218 h 242"/>
              <a:gd name="T60" fmla="*/ 28 w 87"/>
              <a:gd name="T61" fmla="*/ 226 h 242"/>
              <a:gd name="T62" fmla="*/ 20 w 87"/>
              <a:gd name="T63" fmla="*/ 234 h 242"/>
              <a:gd name="T64" fmla="*/ 12 w 87"/>
              <a:gd name="T65" fmla="*/ 242 h 242"/>
              <a:gd name="T66" fmla="*/ 4 w 87"/>
              <a:gd name="T67" fmla="*/ 242 h 242"/>
              <a:gd name="T68" fmla="*/ 0 w 87"/>
              <a:gd name="T69" fmla="*/ 242 h 242"/>
              <a:gd name="T70" fmla="*/ 0 w 87"/>
              <a:gd name="T71" fmla="*/ 242 h 242"/>
              <a:gd name="T72" fmla="*/ 0 w 87"/>
              <a:gd name="T73" fmla="*/ 238 h 242"/>
              <a:gd name="T74" fmla="*/ 4 w 87"/>
              <a:gd name="T75" fmla="*/ 230 h 242"/>
              <a:gd name="T76" fmla="*/ 8 w 87"/>
              <a:gd name="T77" fmla="*/ 222 h 242"/>
              <a:gd name="T78" fmla="*/ 16 w 87"/>
              <a:gd name="T79" fmla="*/ 210 h 242"/>
              <a:gd name="T80" fmla="*/ 24 w 87"/>
              <a:gd name="T81" fmla="*/ 202 h 242"/>
              <a:gd name="T82" fmla="*/ 36 w 87"/>
              <a:gd name="T83" fmla="*/ 179 h 242"/>
              <a:gd name="T84" fmla="*/ 40 w 87"/>
              <a:gd name="T85" fmla="*/ 167 h 242"/>
              <a:gd name="T86" fmla="*/ 47 w 87"/>
              <a:gd name="T87" fmla="*/ 155 h 242"/>
              <a:gd name="T88" fmla="*/ 47 w 87"/>
              <a:gd name="T89" fmla="*/ 139 h 242"/>
              <a:gd name="T90" fmla="*/ 51 w 87"/>
              <a:gd name="T91" fmla="*/ 127 h 242"/>
              <a:gd name="T92" fmla="*/ 51 w 87"/>
              <a:gd name="T93" fmla="*/ 127 h 2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87" h="242">
                <a:moveTo>
                  <a:pt x="51" y="127"/>
                </a:moveTo>
                <a:lnTo>
                  <a:pt x="51" y="111"/>
                </a:lnTo>
                <a:lnTo>
                  <a:pt x="55" y="99"/>
                </a:lnTo>
                <a:lnTo>
                  <a:pt x="55" y="87"/>
                </a:lnTo>
                <a:lnTo>
                  <a:pt x="55" y="75"/>
                </a:lnTo>
                <a:lnTo>
                  <a:pt x="55" y="59"/>
                </a:lnTo>
                <a:lnTo>
                  <a:pt x="55" y="40"/>
                </a:lnTo>
                <a:lnTo>
                  <a:pt x="55" y="32"/>
                </a:lnTo>
                <a:lnTo>
                  <a:pt x="51" y="24"/>
                </a:lnTo>
                <a:lnTo>
                  <a:pt x="51" y="16"/>
                </a:lnTo>
                <a:lnTo>
                  <a:pt x="51" y="12"/>
                </a:lnTo>
                <a:lnTo>
                  <a:pt x="47" y="8"/>
                </a:lnTo>
                <a:lnTo>
                  <a:pt x="47" y="8"/>
                </a:lnTo>
                <a:lnTo>
                  <a:pt x="51" y="4"/>
                </a:lnTo>
                <a:lnTo>
                  <a:pt x="51" y="4"/>
                </a:lnTo>
                <a:lnTo>
                  <a:pt x="55" y="0"/>
                </a:lnTo>
                <a:lnTo>
                  <a:pt x="63" y="0"/>
                </a:lnTo>
                <a:lnTo>
                  <a:pt x="75" y="4"/>
                </a:lnTo>
                <a:lnTo>
                  <a:pt x="87" y="4"/>
                </a:lnTo>
                <a:lnTo>
                  <a:pt x="87" y="36"/>
                </a:lnTo>
                <a:lnTo>
                  <a:pt x="87" y="63"/>
                </a:lnTo>
                <a:lnTo>
                  <a:pt x="87" y="87"/>
                </a:lnTo>
                <a:lnTo>
                  <a:pt x="83" y="107"/>
                </a:lnTo>
                <a:lnTo>
                  <a:pt x="83" y="127"/>
                </a:lnTo>
                <a:lnTo>
                  <a:pt x="79" y="147"/>
                </a:lnTo>
                <a:lnTo>
                  <a:pt x="71" y="163"/>
                </a:lnTo>
                <a:lnTo>
                  <a:pt x="67" y="179"/>
                </a:lnTo>
                <a:lnTo>
                  <a:pt x="59" y="194"/>
                </a:lnTo>
                <a:lnTo>
                  <a:pt x="47" y="206"/>
                </a:lnTo>
                <a:lnTo>
                  <a:pt x="40" y="218"/>
                </a:lnTo>
                <a:lnTo>
                  <a:pt x="28" y="226"/>
                </a:lnTo>
                <a:lnTo>
                  <a:pt x="20" y="234"/>
                </a:lnTo>
                <a:lnTo>
                  <a:pt x="12" y="242"/>
                </a:lnTo>
                <a:lnTo>
                  <a:pt x="4" y="242"/>
                </a:lnTo>
                <a:lnTo>
                  <a:pt x="0" y="242"/>
                </a:lnTo>
                <a:lnTo>
                  <a:pt x="0" y="242"/>
                </a:lnTo>
                <a:lnTo>
                  <a:pt x="0" y="238"/>
                </a:lnTo>
                <a:lnTo>
                  <a:pt x="4" y="230"/>
                </a:lnTo>
                <a:lnTo>
                  <a:pt x="8" y="222"/>
                </a:lnTo>
                <a:lnTo>
                  <a:pt x="16" y="210"/>
                </a:lnTo>
                <a:lnTo>
                  <a:pt x="24" y="202"/>
                </a:lnTo>
                <a:lnTo>
                  <a:pt x="36" y="179"/>
                </a:lnTo>
                <a:lnTo>
                  <a:pt x="40" y="167"/>
                </a:lnTo>
                <a:lnTo>
                  <a:pt x="47" y="155"/>
                </a:lnTo>
                <a:lnTo>
                  <a:pt x="47" y="139"/>
                </a:lnTo>
                <a:lnTo>
                  <a:pt x="51" y="127"/>
                </a:lnTo>
                <a:lnTo>
                  <a:pt x="51" y="127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3" name="Freeform 146">
            <a:extLst>
              <a:ext uri="{FF2B5EF4-FFF2-40B4-BE49-F238E27FC236}">
                <a16:creationId xmlns:a16="http://schemas.microsoft.com/office/drawing/2014/main" id="{8928CD15-677B-4939-8816-4C7E7610C132}"/>
              </a:ext>
            </a:extLst>
          </p:cNvPr>
          <p:cNvSpPr>
            <a:spLocks/>
          </p:cNvSpPr>
          <p:nvPr/>
        </p:nvSpPr>
        <p:spPr bwMode="auto">
          <a:xfrm>
            <a:off x="5359954" y="1145113"/>
            <a:ext cx="742416" cy="1951213"/>
          </a:xfrm>
          <a:custGeom>
            <a:avLst/>
            <a:gdLst>
              <a:gd name="T0" fmla="*/ 32 w 112"/>
              <a:gd name="T1" fmla="*/ 230 h 262"/>
              <a:gd name="T2" fmla="*/ 24 w 112"/>
              <a:gd name="T3" fmla="*/ 222 h 262"/>
              <a:gd name="T4" fmla="*/ 24 w 112"/>
              <a:gd name="T5" fmla="*/ 214 h 262"/>
              <a:gd name="T6" fmla="*/ 32 w 112"/>
              <a:gd name="T7" fmla="*/ 214 h 262"/>
              <a:gd name="T8" fmla="*/ 52 w 112"/>
              <a:gd name="T9" fmla="*/ 218 h 262"/>
              <a:gd name="T10" fmla="*/ 60 w 112"/>
              <a:gd name="T11" fmla="*/ 218 h 262"/>
              <a:gd name="T12" fmla="*/ 64 w 112"/>
              <a:gd name="T13" fmla="*/ 214 h 262"/>
              <a:gd name="T14" fmla="*/ 68 w 112"/>
              <a:gd name="T15" fmla="*/ 206 h 262"/>
              <a:gd name="T16" fmla="*/ 68 w 112"/>
              <a:gd name="T17" fmla="*/ 191 h 262"/>
              <a:gd name="T18" fmla="*/ 68 w 112"/>
              <a:gd name="T19" fmla="*/ 171 h 262"/>
              <a:gd name="T20" fmla="*/ 68 w 112"/>
              <a:gd name="T21" fmla="*/ 147 h 262"/>
              <a:gd name="T22" fmla="*/ 68 w 112"/>
              <a:gd name="T23" fmla="*/ 119 h 262"/>
              <a:gd name="T24" fmla="*/ 68 w 112"/>
              <a:gd name="T25" fmla="*/ 83 h 262"/>
              <a:gd name="T26" fmla="*/ 68 w 112"/>
              <a:gd name="T27" fmla="*/ 56 h 262"/>
              <a:gd name="T28" fmla="*/ 68 w 112"/>
              <a:gd name="T29" fmla="*/ 40 h 262"/>
              <a:gd name="T30" fmla="*/ 68 w 112"/>
              <a:gd name="T31" fmla="*/ 28 h 262"/>
              <a:gd name="T32" fmla="*/ 68 w 112"/>
              <a:gd name="T33" fmla="*/ 24 h 262"/>
              <a:gd name="T34" fmla="*/ 60 w 112"/>
              <a:gd name="T35" fmla="*/ 24 h 262"/>
              <a:gd name="T36" fmla="*/ 52 w 112"/>
              <a:gd name="T37" fmla="*/ 28 h 262"/>
              <a:gd name="T38" fmla="*/ 36 w 112"/>
              <a:gd name="T39" fmla="*/ 28 h 262"/>
              <a:gd name="T40" fmla="*/ 12 w 112"/>
              <a:gd name="T41" fmla="*/ 32 h 262"/>
              <a:gd name="T42" fmla="*/ 0 w 112"/>
              <a:gd name="T43" fmla="*/ 16 h 262"/>
              <a:gd name="T44" fmla="*/ 24 w 112"/>
              <a:gd name="T45" fmla="*/ 12 h 262"/>
              <a:gd name="T46" fmla="*/ 44 w 112"/>
              <a:gd name="T47" fmla="*/ 8 h 262"/>
              <a:gd name="T48" fmla="*/ 56 w 112"/>
              <a:gd name="T49" fmla="*/ 4 h 262"/>
              <a:gd name="T50" fmla="*/ 64 w 112"/>
              <a:gd name="T51" fmla="*/ 4 h 262"/>
              <a:gd name="T52" fmla="*/ 76 w 112"/>
              <a:gd name="T53" fmla="*/ 0 h 262"/>
              <a:gd name="T54" fmla="*/ 84 w 112"/>
              <a:gd name="T55" fmla="*/ 4 h 262"/>
              <a:gd name="T56" fmla="*/ 96 w 112"/>
              <a:gd name="T57" fmla="*/ 12 h 262"/>
              <a:gd name="T58" fmla="*/ 108 w 112"/>
              <a:gd name="T59" fmla="*/ 16 h 262"/>
              <a:gd name="T60" fmla="*/ 112 w 112"/>
              <a:gd name="T61" fmla="*/ 24 h 262"/>
              <a:gd name="T62" fmla="*/ 112 w 112"/>
              <a:gd name="T63" fmla="*/ 28 h 262"/>
              <a:gd name="T64" fmla="*/ 104 w 112"/>
              <a:gd name="T65" fmla="*/ 36 h 262"/>
              <a:gd name="T66" fmla="*/ 100 w 112"/>
              <a:gd name="T67" fmla="*/ 48 h 262"/>
              <a:gd name="T68" fmla="*/ 96 w 112"/>
              <a:gd name="T69" fmla="*/ 67 h 262"/>
              <a:gd name="T70" fmla="*/ 96 w 112"/>
              <a:gd name="T71" fmla="*/ 103 h 262"/>
              <a:gd name="T72" fmla="*/ 100 w 112"/>
              <a:gd name="T73" fmla="*/ 143 h 262"/>
              <a:gd name="T74" fmla="*/ 100 w 112"/>
              <a:gd name="T75" fmla="*/ 179 h 262"/>
              <a:gd name="T76" fmla="*/ 100 w 112"/>
              <a:gd name="T77" fmla="*/ 206 h 262"/>
              <a:gd name="T78" fmla="*/ 100 w 112"/>
              <a:gd name="T79" fmla="*/ 222 h 262"/>
              <a:gd name="T80" fmla="*/ 96 w 112"/>
              <a:gd name="T81" fmla="*/ 234 h 262"/>
              <a:gd name="T82" fmla="*/ 84 w 112"/>
              <a:gd name="T83" fmla="*/ 254 h 262"/>
              <a:gd name="T84" fmla="*/ 76 w 112"/>
              <a:gd name="T85" fmla="*/ 258 h 262"/>
              <a:gd name="T86" fmla="*/ 64 w 112"/>
              <a:gd name="T87" fmla="*/ 262 h 262"/>
              <a:gd name="T88" fmla="*/ 56 w 112"/>
              <a:gd name="T89" fmla="*/ 258 h 262"/>
              <a:gd name="T90" fmla="*/ 52 w 112"/>
              <a:gd name="T91" fmla="*/ 246 h 262"/>
              <a:gd name="T92" fmla="*/ 44 w 112"/>
              <a:gd name="T93" fmla="*/ 238 h 262"/>
              <a:gd name="T94" fmla="*/ 36 w 112"/>
              <a:gd name="T95" fmla="*/ 230 h 2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12" h="262">
                <a:moveTo>
                  <a:pt x="36" y="230"/>
                </a:moveTo>
                <a:lnTo>
                  <a:pt x="32" y="230"/>
                </a:lnTo>
                <a:lnTo>
                  <a:pt x="24" y="226"/>
                </a:lnTo>
                <a:lnTo>
                  <a:pt x="24" y="222"/>
                </a:lnTo>
                <a:lnTo>
                  <a:pt x="24" y="218"/>
                </a:lnTo>
                <a:lnTo>
                  <a:pt x="24" y="214"/>
                </a:lnTo>
                <a:lnTo>
                  <a:pt x="28" y="214"/>
                </a:lnTo>
                <a:lnTo>
                  <a:pt x="32" y="214"/>
                </a:lnTo>
                <a:lnTo>
                  <a:pt x="44" y="214"/>
                </a:lnTo>
                <a:lnTo>
                  <a:pt x="52" y="218"/>
                </a:lnTo>
                <a:lnTo>
                  <a:pt x="56" y="218"/>
                </a:lnTo>
                <a:lnTo>
                  <a:pt x="60" y="218"/>
                </a:lnTo>
                <a:lnTo>
                  <a:pt x="64" y="218"/>
                </a:lnTo>
                <a:lnTo>
                  <a:pt x="64" y="214"/>
                </a:lnTo>
                <a:lnTo>
                  <a:pt x="64" y="210"/>
                </a:lnTo>
                <a:lnTo>
                  <a:pt x="68" y="206"/>
                </a:lnTo>
                <a:lnTo>
                  <a:pt x="68" y="195"/>
                </a:lnTo>
                <a:lnTo>
                  <a:pt x="68" y="191"/>
                </a:lnTo>
                <a:lnTo>
                  <a:pt x="68" y="183"/>
                </a:lnTo>
                <a:lnTo>
                  <a:pt x="68" y="171"/>
                </a:lnTo>
                <a:lnTo>
                  <a:pt x="68" y="163"/>
                </a:lnTo>
                <a:lnTo>
                  <a:pt x="68" y="147"/>
                </a:lnTo>
                <a:lnTo>
                  <a:pt x="68" y="135"/>
                </a:lnTo>
                <a:lnTo>
                  <a:pt x="68" y="119"/>
                </a:lnTo>
                <a:lnTo>
                  <a:pt x="68" y="103"/>
                </a:lnTo>
                <a:lnTo>
                  <a:pt x="68" y="83"/>
                </a:lnTo>
                <a:lnTo>
                  <a:pt x="68" y="71"/>
                </a:lnTo>
                <a:lnTo>
                  <a:pt x="68" y="56"/>
                </a:lnTo>
                <a:lnTo>
                  <a:pt x="68" y="48"/>
                </a:lnTo>
                <a:lnTo>
                  <a:pt x="68" y="40"/>
                </a:lnTo>
                <a:lnTo>
                  <a:pt x="68" y="32"/>
                </a:lnTo>
                <a:lnTo>
                  <a:pt x="68" y="28"/>
                </a:lnTo>
                <a:lnTo>
                  <a:pt x="68" y="28"/>
                </a:lnTo>
                <a:lnTo>
                  <a:pt x="68" y="24"/>
                </a:lnTo>
                <a:lnTo>
                  <a:pt x="64" y="24"/>
                </a:lnTo>
                <a:lnTo>
                  <a:pt x="60" y="24"/>
                </a:lnTo>
                <a:lnTo>
                  <a:pt x="56" y="24"/>
                </a:lnTo>
                <a:lnTo>
                  <a:pt x="52" y="28"/>
                </a:lnTo>
                <a:lnTo>
                  <a:pt x="44" y="28"/>
                </a:lnTo>
                <a:lnTo>
                  <a:pt x="36" y="28"/>
                </a:lnTo>
                <a:lnTo>
                  <a:pt x="24" y="32"/>
                </a:lnTo>
                <a:lnTo>
                  <a:pt x="12" y="32"/>
                </a:lnTo>
                <a:lnTo>
                  <a:pt x="0" y="36"/>
                </a:lnTo>
                <a:lnTo>
                  <a:pt x="0" y="16"/>
                </a:lnTo>
                <a:lnTo>
                  <a:pt x="12" y="16"/>
                </a:lnTo>
                <a:lnTo>
                  <a:pt x="24" y="12"/>
                </a:lnTo>
                <a:lnTo>
                  <a:pt x="36" y="12"/>
                </a:lnTo>
                <a:lnTo>
                  <a:pt x="44" y="8"/>
                </a:lnTo>
                <a:lnTo>
                  <a:pt x="52" y="8"/>
                </a:lnTo>
                <a:lnTo>
                  <a:pt x="56" y="4"/>
                </a:lnTo>
                <a:lnTo>
                  <a:pt x="60" y="4"/>
                </a:lnTo>
                <a:lnTo>
                  <a:pt x="64" y="4"/>
                </a:lnTo>
                <a:lnTo>
                  <a:pt x="72" y="0"/>
                </a:lnTo>
                <a:lnTo>
                  <a:pt x="76" y="0"/>
                </a:lnTo>
                <a:lnTo>
                  <a:pt x="80" y="4"/>
                </a:lnTo>
                <a:lnTo>
                  <a:pt x="84" y="4"/>
                </a:lnTo>
                <a:lnTo>
                  <a:pt x="92" y="8"/>
                </a:lnTo>
                <a:lnTo>
                  <a:pt x="96" y="12"/>
                </a:lnTo>
                <a:lnTo>
                  <a:pt x="104" y="12"/>
                </a:lnTo>
                <a:lnTo>
                  <a:pt x="108" y="16"/>
                </a:lnTo>
                <a:lnTo>
                  <a:pt x="112" y="20"/>
                </a:lnTo>
                <a:lnTo>
                  <a:pt x="112" y="24"/>
                </a:lnTo>
                <a:lnTo>
                  <a:pt x="112" y="28"/>
                </a:lnTo>
                <a:lnTo>
                  <a:pt x="112" y="28"/>
                </a:lnTo>
                <a:lnTo>
                  <a:pt x="104" y="32"/>
                </a:lnTo>
                <a:lnTo>
                  <a:pt x="104" y="36"/>
                </a:lnTo>
                <a:lnTo>
                  <a:pt x="100" y="40"/>
                </a:lnTo>
                <a:lnTo>
                  <a:pt x="100" y="48"/>
                </a:lnTo>
                <a:lnTo>
                  <a:pt x="100" y="56"/>
                </a:lnTo>
                <a:lnTo>
                  <a:pt x="96" y="67"/>
                </a:lnTo>
                <a:lnTo>
                  <a:pt x="96" y="83"/>
                </a:lnTo>
                <a:lnTo>
                  <a:pt x="96" y="103"/>
                </a:lnTo>
                <a:lnTo>
                  <a:pt x="96" y="123"/>
                </a:lnTo>
                <a:lnTo>
                  <a:pt x="100" y="143"/>
                </a:lnTo>
                <a:lnTo>
                  <a:pt x="100" y="163"/>
                </a:lnTo>
                <a:lnTo>
                  <a:pt x="100" y="179"/>
                </a:lnTo>
                <a:lnTo>
                  <a:pt x="100" y="195"/>
                </a:lnTo>
                <a:lnTo>
                  <a:pt x="100" y="206"/>
                </a:lnTo>
                <a:lnTo>
                  <a:pt x="100" y="214"/>
                </a:lnTo>
                <a:lnTo>
                  <a:pt x="100" y="222"/>
                </a:lnTo>
                <a:lnTo>
                  <a:pt x="96" y="226"/>
                </a:lnTo>
                <a:lnTo>
                  <a:pt x="96" y="234"/>
                </a:lnTo>
                <a:lnTo>
                  <a:pt x="92" y="242"/>
                </a:lnTo>
                <a:lnTo>
                  <a:pt x="84" y="254"/>
                </a:lnTo>
                <a:lnTo>
                  <a:pt x="80" y="258"/>
                </a:lnTo>
                <a:lnTo>
                  <a:pt x="76" y="258"/>
                </a:lnTo>
                <a:lnTo>
                  <a:pt x="68" y="262"/>
                </a:lnTo>
                <a:lnTo>
                  <a:pt x="64" y="262"/>
                </a:lnTo>
                <a:lnTo>
                  <a:pt x="60" y="262"/>
                </a:lnTo>
                <a:lnTo>
                  <a:pt x="56" y="258"/>
                </a:lnTo>
                <a:lnTo>
                  <a:pt x="56" y="254"/>
                </a:lnTo>
                <a:lnTo>
                  <a:pt x="52" y="246"/>
                </a:lnTo>
                <a:lnTo>
                  <a:pt x="48" y="242"/>
                </a:lnTo>
                <a:lnTo>
                  <a:pt x="44" y="238"/>
                </a:lnTo>
                <a:lnTo>
                  <a:pt x="36" y="230"/>
                </a:lnTo>
                <a:lnTo>
                  <a:pt x="36" y="230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4" name="Freeform 147">
            <a:extLst>
              <a:ext uri="{FF2B5EF4-FFF2-40B4-BE49-F238E27FC236}">
                <a16:creationId xmlns:a16="http://schemas.microsoft.com/office/drawing/2014/main" id="{E5A1054E-21BB-4495-85E4-77C5AAACC8E1}"/>
              </a:ext>
            </a:extLst>
          </p:cNvPr>
          <p:cNvSpPr>
            <a:spLocks/>
          </p:cNvSpPr>
          <p:nvPr/>
        </p:nvSpPr>
        <p:spPr bwMode="auto">
          <a:xfrm>
            <a:off x="5545558" y="1532377"/>
            <a:ext cx="212119" cy="290450"/>
          </a:xfrm>
          <a:custGeom>
            <a:avLst/>
            <a:gdLst>
              <a:gd name="T0" fmla="*/ 4 w 32"/>
              <a:gd name="T1" fmla="*/ 27 h 39"/>
              <a:gd name="T2" fmla="*/ 4 w 32"/>
              <a:gd name="T3" fmla="*/ 19 h 39"/>
              <a:gd name="T4" fmla="*/ 0 w 32"/>
              <a:gd name="T5" fmla="*/ 15 h 39"/>
              <a:gd name="T6" fmla="*/ 0 w 32"/>
              <a:gd name="T7" fmla="*/ 7 h 39"/>
              <a:gd name="T8" fmla="*/ 0 w 32"/>
              <a:gd name="T9" fmla="*/ 0 h 39"/>
              <a:gd name="T10" fmla="*/ 4 w 32"/>
              <a:gd name="T11" fmla="*/ 0 h 39"/>
              <a:gd name="T12" fmla="*/ 4 w 32"/>
              <a:gd name="T13" fmla="*/ 0 h 39"/>
              <a:gd name="T14" fmla="*/ 12 w 32"/>
              <a:gd name="T15" fmla="*/ 0 h 39"/>
              <a:gd name="T16" fmla="*/ 20 w 32"/>
              <a:gd name="T17" fmla="*/ 4 h 39"/>
              <a:gd name="T18" fmla="*/ 28 w 32"/>
              <a:gd name="T19" fmla="*/ 7 h 39"/>
              <a:gd name="T20" fmla="*/ 32 w 32"/>
              <a:gd name="T21" fmla="*/ 11 h 39"/>
              <a:gd name="T22" fmla="*/ 32 w 32"/>
              <a:gd name="T23" fmla="*/ 11 h 39"/>
              <a:gd name="T24" fmla="*/ 32 w 32"/>
              <a:gd name="T25" fmla="*/ 19 h 39"/>
              <a:gd name="T26" fmla="*/ 32 w 32"/>
              <a:gd name="T27" fmla="*/ 27 h 39"/>
              <a:gd name="T28" fmla="*/ 32 w 32"/>
              <a:gd name="T29" fmla="*/ 35 h 39"/>
              <a:gd name="T30" fmla="*/ 28 w 32"/>
              <a:gd name="T31" fmla="*/ 35 h 39"/>
              <a:gd name="T32" fmla="*/ 28 w 32"/>
              <a:gd name="T33" fmla="*/ 39 h 39"/>
              <a:gd name="T34" fmla="*/ 24 w 32"/>
              <a:gd name="T35" fmla="*/ 39 h 39"/>
              <a:gd name="T36" fmla="*/ 20 w 32"/>
              <a:gd name="T37" fmla="*/ 39 h 39"/>
              <a:gd name="T38" fmla="*/ 16 w 32"/>
              <a:gd name="T39" fmla="*/ 35 h 39"/>
              <a:gd name="T40" fmla="*/ 8 w 32"/>
              <a:gd name="T41" fmla="*/ 31 h 39"/>
              <a:gd name="T42" fmla="*/ 4 w 32"/>
              <a:gd name="T43" fmla="*/ 27 h 39"/>
              <a:gd name="T44" fmla="*/ 4 w 32"/>
              <a:gd name="T45" fmla="*/ 27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32" h="39">
                <a:moveTo>
                  <a:pt x="4" y="27"/>
                </a:moveTo>
                <a:lnTo>
                  <a:pt x="4" y="19"/>
                </a:lnTo>
                <a:lnTo>
                  <a:pt x="0" y="15"/>
                </a:lnTo>
                <a:lnTo>
                  <a:pt x="0" y="7"/>
                </a:lnTo>
                <a:lnTo>
                  <a:pt x="0" y="0"/>
                </a:lnTo>
                <a:lnTo>
                  <a:pt x="4" y="0"/>
                </a:lnTo>
                <a:lnTo>
                  <a:pt x="4" y="0"/>
                </a:lnTo>
                <a:lnTo>
                  <a:pt x="12" y="0"/>
                </a:lnTo>
                <a:lnTo>
                  <a:pt x="20" y="4"/>
                </a:lnTo>
                <a:lnTo>
                  <a:pt x="28" y="7"/>
                </a:lnTo>
                <a:lnTo>
                  <a:pt x="32" y="11"/>
                </a:lnTo>
                <a:lnTo>
                  <a:pt x="32" y="11"/>
                </a:lnTo>
                <a:lnTo>
                  <a:pt x="32" y="19"/>
                </a:lnTo>
                <a:lnTo>
                  <a:pt x="32" y="27"/>
                </a:lnTo>
                <a:lnTo>
                  <a:pt x="32" y="35"/>
                </a:lnTo>
                <a:lnTo>
                  <a:pt x="28" y="35"/>
                </a:lnTo>
                <a:lnTo>
                  <a:pt x="28" y="39"/>
                </a:lnTo>
                <a:lnTo>
                  <a:pt x="24" y="39"/>
                </a:lnTo>
                <a:lnTo>
                  <a:pt x="20" y="39"/>
                </a:lnTo>
                <a:lnTo>
                  <a:pt x="16" y="35"/>
                </a:lnTo>
                <a:lnTo>
                  <a:pt x="8" y="31"/>
                </a:lnTo>
                <a:lnTo>
                  <a:pt x="4" y="27"/>
                </a:lnTo>
                <a:lnTo>
                  <a:pt x="4" y="27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5" name="Freeform 148">
            <a:extLst>
              <a:ext uri="{FF2B5EF4-FFF2-40B4-BE49-F238E27FC236}">
                <a16:creationId xmlns:a16="http://schemas.microsoft.com/office/drawing/2014/main" id="{90B35FD8-7F93-4A9F-AA2B-7BD2D6BA5925}"/>
              </a:ext>
            </a:extLst>
          </p:cNvPr>
          <p:cNvSpPr>
            <a:spLocks/>
          </p:cNvSpPr>
          <p:nvPr/>
        </p:nvSpPr>
        <p:spPr bwMode="auto">
          <a:xfrm>
            <a:off x="5519043" y="2150512"/>
            <a:ext cx="238634" cy="327684"/>
          </a:xfrm>
          <a:custGeom>
            <a:avLst/>
            <a:gdLst>
              <a:gd name="T0" fmla="*/ 24 w 36"/>
              <a:gd name="T1" fmla="*/ 44 h 44"/>
              <a:gd name="T2" fmla="*/ 20 w 36"/>
              <a:gd name="T3" fmla="*/ 44 h 44"/>
              <a:gd name="T4" fmla="*/ 16 w 36"/>
              <a:gd name="T5" fmla="*/ 40 h 44"/>
              <a:gd name="T6" fmla="*/ 12 w 36"/>
              <a:gd name="T7" fmla="*/ 40 h 44"/>
              <a:gd name="T8" fmla="*/ 8 w 36"/>
              <a:gd name="T9" fmla="*/ 32 h 44"/>
              <a:gd name="T10" fmla="*/ 4 w 36"/>
              <a:gd name="T11" fmla="*/ 28 h 44"/>
              <a:gd name="T12" fmla="*/ 0 w 36"/>
              <a:gd name="T13" fmla="*/ 24 h 44"/>
              <a:gd name="T14" fmla="*/ 0 w 36"/>
              <a:gd name="T15" fmla="*/ 16 h 44"/>
              <a:gd name="T16" fmla="*/ 0 w 36"/>
              <a:gd name="T17" fmla="*/ 12 h 44"/>
              <a:gd name="T18" fmla="*/ 0 w 36"/>
              <a:gd name="T19" fmla="*/ 4 h 44"/>
              <a:gd name="T20" fmla="*/ 0 w 36"/>
              <a:gd name="T21" fmla="*/ 0 h 44"/>
              <a:gd name="T22" fmla="*/ 0 w 36"/>
              <a:gd name="T23" fmla="*/ 0 h 44"/>
              <a:gd name="T24" fmla="*/ 4 w 36"/>
              <a:gd name="T25" fmla="*/ 0 h 44"/>
              <a:gd name="T26" fmla="*/ 12 w 36"/>
              <a:gd name="T27" fmla="*/ 0 h 44"/>
              <a:gd name="T28" fmla="*/ 20 w 36"/>
              <a:gd name="T29" fmla="*/ 4 h 44"/>
              <a:gd name="T30" fmla="*/ 24 w 36"/>
              <a:gd name="T31" fmla="*/ 8 h 44"/>
              <a:gd name="T32" fmla="*/ 32 w 36"/>
              <a:gd name="T33" fmla="*/ 16 h 44"/>
              <a:gd name="T34" fmla="*/ 32 w 36"/>
              <a:gd name="T35" fmla="*/ 20 h 44"/>
              <a:gd name="T36" fmla="*/ 36 w 36"/>
              <a:gd name="T37" fmla="*/ 24 h 44"/>
              <a:gd name="T38" fmla="*/ 32 w 36"/>
              <a:gd name="T39" fmla="*/ 32 h 44"/>
              <a:gd name="T40" fmla="*/ 32 w 36"/>
              <a:gd name="T41" fmla="*/ 40 h 44"/>
              <a:gd name="T42" fmla="*/ 28 w 36"/>
              <a:gd name="T43" fmla="*/ 40 h 44"/>
              <a:gd name="T44" fmla="*/ 24 w 36"/>
              <a:gd name="T45" fmla="*/ 44 h 44"/>
              <a:gd name="T46" fmla="*/ 24 w 36"/>
              <a:gd name="T47" fmla="*/ 44 h 44"/>
              <a:gd name="T48" fmla="*/ 24 w 36"/>
              <a:gd name="T49" fmla="*/ 44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36" h="44">
                <a:moveTo>
                  <a:pt x="24" y="44"/>
                </a:moveTo>
                <a:lnTo>
                  <a:pt x="20" y="44"/>
                </a:lnTo>
                <a:lnTo>
                  <a:pt x="16" y="40"/>
                </a:lnTo>
                <a:lnTo>
                  <a:pt x="12" y="40"/>
                </a:lnTo>
                <a:lnTo>
                  <a:pt x="8" y="32"/>
                </a:lnTo>
                <a:lnTo>
                  <a:pt x="4" y="28"/>
                </a:lnTo>
                <a:lnTo>
                  <a:pt x="0" y="24"/>
                </a:lnTo>
                <a:lnTo>
                  <a:pt x="0" y="16"/>
                </a:lnTo>
                <a:lnTo>
                  <a:pt x="0" y="12"/>
                </a:lnTo>
                <a:lnTo>
                  <a:pt x="0" y="4"/>
                </a:lnTo>
                <a:lnTo>
                  <a:pt x="0" y="0"/>
                </a:lnTo>
                <a:lnTo>
                  <a:pt x="0" y="0"/>
                </a:lnTo>
                <a:lnTo>
                  <a:pt x="4" y="0"/>
                </a:lnTo>
                <a:lnTo>
                  <a:pt x="12" y="0"/>
                </a:lnTo>
                <a:lnTo>
                  <a:pt x="20" y="4"/>
                </a:lnTo>
                <a:lnTo>
                  <a:pt x="24" y="8"/>
                </a:lnTo>
                <a:lnTo>
                  <a:pt x="32" y="16"/>
                </a:lnTo>
                <a:lnTo>
                  <a:pt x="32" y="20"/>
                </a:lnTo>
                <a:lnTo>
                  <a:pt x="36" y="24"/>
                </a:lnTo>
                <a:lnTo>
                  <a:pt x="32" y="32"/>
                </a:lnTo>
                <a:lnTo>
                  <a:pt x="32" y="40"/>
                </a:lnTo>
                <a:lnTo>
                  <a:pt x="28" y="40"/>
                </a:lnTo>
                <a:lnTo>
                  <a:pt x="24" y="44"/>
                </a:lnTo>
                <a:lnTo>
                  <a:pt x="24" y="44"/>
                </a:lnTo>
                <a:lnTo>
                  <a:pt x="24" y="44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6" name="Freeform 149">
            <a:extLst>
              <a:ext uri="{FF2B5EF4-FFF2-40B4-BE49-F238E27FC236}">
                <a16:creationId xmlns:a16="http://schemas.microsoft.com/office/drawing/2014/main" id="{85663683-3E41-4C3B-BBCC-076CB3443B06}"/>
              </a:ext>
            </a:extLst>
          </p:cNvPr>
          <p:cNvSpPr>
            <a:spLocks/>
          </p:cNvSpPr>
          <p:nvPr/>
        </p:nvSpPr>
        <p:spPr bwMode="auto">
          <a:xfrm>
            <a:off x="4783254" y="1941985"/>
            <a:ext cx="1106998" cy="297895"/>
          </a:xfrm>
          <a:custGeom>
            <a:avLst/>
            <a:gdLst>
              <a:gd name="T0" fmla="*/ 67 w 167"/>
              <a:gd name="T1" fmla="*/ 24 h 40"/>
              <a:gd name="T2" fmla="*/ 60 w 167"/>
              <a:gd name="T3" fmla="*/ 28 h 40"/>
              <a:gd name="T4" fmla="*/ 52 w 167"/>
              <a:gd name="T5" fmla="*/ 32 h 40"/>
              <a:gd name="T6" fmla="*/ 44 w 167"/>
              <a:gd name="T7" fmla="*/ 32 h 40"/>
              <a:gd name="T8" fmla="*/ 36 w 167"/>
              <a:gd name="T9" fmla="*/ 36 h 40"/>
              <a:gd name="T10" fmla="*/ 32 w 167"/>
              <a:gd name="T11" fmla="*/ 36 h 40"/>
              <a:gd name="T12" fmla="*/ 28 w 167"/>
              <a:gd name="T13" fmla="*/ 36 h 40"/>
              <a:gd name="T14" fmla="*/ 24 w 167"/>
              <a:gd name="T15" fmla="*/ 36 h 40"/>
              <a:gd name="T16" fmla="*/ 24 w 167"/>
              <a:gd name="T17" fmla="*/ 40 h 40"/>
              <a:gd name="T18" fmla="*/ 24 w 167"/>
              <a:gd name="T19" fmla="*/ 36 h 40"/>
              <a:gd name="T20" fmla="*/ 20 w 167"/>
              <a:gd name="T21" fmla="*/ 36 h 40"/>
              <a:gd name="T22" fmla="*/ 12 w 167"/>
              <a:gd name="T23" fmla="*/ 32 h 40"/>
              <a:gd name="T24" fmla="*/ 8 w 167"/>
              <a:gd name="T25" fmla="*/ 28 h 40"/>
              <a:gd name="T26" fmla="*/ 4 w 167"/>
              <a:gd name="T27" fmla="*/ 24 h 40"/>
              <a:gd name="T28" fmla="*/ 0 w 167"/>
              <a:gd name="T29" fmla="*/ 24 h 40"/>
              <a:gd name="T30" fmla="*/ 0 w 167"/>
              <a:gd name="T31" fmla="*/ 20 h 40"/>
              <a:gd name="T32" fmla="*/ 4 w 167"/>
              <a:gd name="T33" fmla="*/ 20 h 40"/>
              <a:gd name="T34" fmla="*/ 4 w 167"/>
              <a:gd name="T35" fmla="*/ 20 h 40"/>
              <a:gd name="T36" fmla="*/ 8 w 167"/>
              <a:gd name="T37" fmla="*/ 20 h 40"/>
              <a:gd name="T38" fmla="*/ 16 w 167"/>
              <a:gd name="T39" fmla="*/ 20 h 40"/>
              <a:gd name="T40" fmla="*/ 20 w 167"/>
              <a:gd name="T41" fmla="*/ 24 h 40"/>
              <a:gd name="T42" fmla="*/ 24 w 167"/>
              <a:gd name="T43" fmla="*/ 24 h 40"/>
              <a:gd name="T44" fmla="*/ 24 w 167"/>
              <a:gd name="T45" fmla="*/ 20 h 40"/>
              <a:gd name="T46" fmla="*/ 28 w 167"/>
              <a:gd name="T47" fmla="*/ 20 h 40"/>
              <a:gd name="T48" fmla="*/ 32 w 167"/>
              <a:gd name="T49" fmla="*/ 20 h 40"/>
              <a:gd name="T50" fmla="*/ 36 w 167"/>
              <a:gd name="T51" fmla="*/ 20 h 40"/>
              <a:gd name="T52" fmla="*/ 44 w 167"/>
              <a:gd name="T53" fmla="*/ 20 h 40"/>
              <a:gd name="T54" fmla="*/ 52 w 167"/>
              <a:gd name="T55" fmla="*/ 16 h 40"/>
              <a:gd name="T56" fmla="*/ 60 w 167"/>
              <a:gd name="T57" fmla="*/ 16 h 40"/>
              <a:gd name="T58" fmla="*/ 67 w 167"/>
              <a:gd name="T59" fmla="*/ 16 h 40"/>
              <a:gd name="T60" fmla="*/ 79 w 167"/>
              <a:gd name="T61" fmla="*/ 12 h 40"/>
              <a:gd name="T62" fmla="*/ 91 w 167"/>
              <a:gd name="T63" fmla="*/ 12 h 40"/>
              <a:gd name="T64" fmla="*/ 103 w 167"/>
              <a:gd name="T65" fmla="*/ 8 h 40"/>
              <a:gd name="T66" fmla="*/ 119 w 167"/>
              <a:gd name="T67" fmla="*/ 8 h 40"/>
              <a:gd name="T68" fmla="*/ 131 w 167"/>
              <a:gd name="T69" fmla="*/ 4 h 40"/>
              <a:gd name="T70" fmla="*/ 147 w 167"/>
              <a:gd name="T71" fmla="*/ 0 h 40"/>
              <a:gd name="T72" fmla="*/ 163 w 167"/>
              <a:gd name="T73" fmla="*/ 0 h 40"/>
              <a:gd name="T74" fmla="*/ 167 w 167"/>
              <a:gd name="T75" fmla="*/ 4 h 40"/>
              <a:gd name="T76" fmla="*/ 139 w 167"/>
              <a:gd name="T77" fmla="*/ 8 h 40"/>
              <a:gd name="T78" fmla="*/ 111 w 167"/>
              <a:gd name="T79" fmla="*/ 12 h 40"/>
              <a:gd name="T80" fmla="*/ 87 w 167"/>
              <a:gd name="T81" fmla="*/ 20 h 40"/>
              <a:gd name="T82" fmla="*/ 67 w 167"/>
              <a:gd name="T83" fmla="*/ 24 h 40"/>
              <a:gd name="T84" fmla="*/ 67 w 167"/>
              <a:gd name="T85" fmla="*/ 24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167" h="40">
                <a:moveTo>
                  <a:pt x="67" y="24"/>
                </a:moveTo>
                <a:lnTo>
                  <a:pt x="60" y="28"/>
                </a:lnTo>
                <a:lnTo>
                  <a:pt x="52" y="32"/>
                </a:lnTo>
                <a:lnTo>
                  <a:pt x="44" y="32"/>
                </a:lnTo>
                <a:lnTo>
                  <a:pt x="36" y="36"/>
                </a:lnTo>
                <a:lnTo>
                  <a:pt x="32" y="36"/>
                </a:lnTo>
                <a:lnTo>
                  <a:pt x="28" y="36"/>
                </a:lnTo>
                <a:lnTo>
                  <a:pt x="24" y="36"/>
                </a:lnTo>
                <a:lnTo>
                  <a:pt x="24" y="40"/>
                </a:lnTo>
                <a:lnTo>
                  <a:pt x="24" y="36"/>
                </a:lnTo>
                <a:lnTo>
                  <a:pt x="20" y="36"/>
                </a:lnTo>
                <a:lnTo>
                  <a:pt x="12" y="32"/>
                </a:lnTo>
                <a:lnTo>
                  <a:pt x="8" y="28"/>
                </a:lnTo>
                <a:lnTo>
                  <a:pt x="4" y="24"/>
                </a:lnTo>
                <a:lnTo>
                  <a:pt x="0" y="24"/>
                </a:lnTo>
                <a:lnTo>
                  <a:pt x="0" y="20"/>
                </a:lnTo>
                <a:lnTo>
                  <a:pt x="4" y="20"/>
                </a:lnTo>
                <a:lnTo>
                  <a:pt x="4" y="20"/>
                </a:lnTo>
                <a:lnTo>
                  <a:pt x="8" y="20"/>
                </a:lnTo>
                <a:lnTo>
                  <a:pt x="16" y="20"/>
                </a:lnTo>
                <a:lnTo>
                  <a:pt x="20" y="24"/>
                </a:lnTo>
                <a:lnTo>
                  <a:pt x="24" y="24"/>
                </a:lnTo>
                <a:lnTo>
                  <a:pt x="24" y="20"/>
                </a:lnTo>
                <a:lnTo>
                  <a:pt x="28" y="20"/>
                </a:lnTo>
                <a:lnTo>
                  <a:pt x="32" y="20"/>
                </a:lnTo>
                <a:lnTo>
                  <a:pt x="36" y="20"/>
                </a:lnTo>
                <a:lnTo>
                  <a:pt x="44" y="20"/>
                </a:lnTo>
                <a:lnTo>
                  <a:pt x="52" y="16"/>
                </a:lnTo>
                <a:lnTo>
                  <a:pt x="60" y="16"/>
                </a:lnTo>
                <a:lnTo>
                  <a:pt x="67" y="16"/>
                </a:lnTo>
                <a:lnTo>
                  <a:pt x="79" y="12"/>
                </a:lnTo>
                <a:lnTo>
                  <a:pt x="91" y="12"/>
                </a:lnTo>
                <a:lnTo>
                  <a:pt x="103" y="8"/>
                </a:lnTo>
                <a:lnTo>
                  <a:pt x="119" y="8"/>
                </a:lnTo>
                <a:lnTo>
                  <a:pt x="131" y="4"/>
                </a:lnTo>
                <a:lnTo>
                  <a:pt x="147" y="0"/>
                </a:lnTo>
                <a:lnTo>
                  <a:pt x="163" y="0"/>
                </a:lnTo>
                <a:lnTo>
                  <a:pt x="167" y="4"/>
                </a:lnTo>
                <a:lnTo>
                  <a:pt x="139" y="8"/>
                </a:lnTo>
                <a:lnTo>
                  <a:pt x="111" y="12"/>
                </a:lnTo>
                <a:lnTo>
                  <a:pt x="87" y="20"/>
                </a:lnTo>
                <a:lnTo>
                  <a:pt x="67" y="24"/>
                </a:lnTo>
                <a:lnTo>
                  <a:pt x="67" y="24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7" name="Freeform 150">
            <a:extLst>
              <a:ext uri="{FF2B5EF4-FFF2-40B4-BE49-F238E27FC236}">
                <a16:creationId xmlns:a16="http://schemas.microsoft.com/office/drawing/2014/main" id="{F8E226AD-7AC3-4DFB-9976-ED76D6A9E2C3}"/>
              </a:ext>
            </a:extLst>
          </p:cNvPr>
          <p:cNvSpPr>
            <a:spLocks/>
          </p:cNvSpPr>
          <p:nvPr/>
        </p:nvSpPr>
        <p:spPr bwMode="auto">
          <a:xfrm>
            <a:off x="6022826" y="1115324"/>
            <a:ext cx="470641" cy="1064977"/>
          </a:xfrm>
          <a:custGeom>
            <a:avLst/>
            <a:gdLst>
              <a:gd name="T0" fmla="*/ 0 w 71"/>
              <a:gd name="T1" fmla="*/ 139 h 143"/>
              <a:gd name="T2" fmla="*/ 0 w 71"/>
              <a:gd name="T3" fmla="*/ 135 h 143"/>
              <a:gd name="T4" fmla="*/ 0 w 71"/>
              <a:gd name="T5" fmla="*/ 131 h 143"/>
              <a:gd name="T6" fmla="*/ 4 w 71"/>
              <a:gd name="T7" fmla="*/ 123 h 143"/>
              <a:gd name="T8" fmla="*/ 12 w 71"/>
              <a:gd name="T9" fmla="*/ 115 h 143"/>
              <a:gd name="T10" fmla="*/ 20 w 71"/>
              <a:gd name="T11" fmla="*/ 107 h 143"/>
              <a:gd name="T12" fmla="*/ 24 w 71"/>
              <a:gd name="T13" fmla="*/ 99 h 143"/>
              <a:gd name="T14" fmla="*/ 31 w 71"/>
              <a:gd name="T15" fmla="*/ 91 h 143"/>
              <a:gd name="T16" fmla="*/ 35 w 71"/>
              <a:gd name="T17" fmla="*/ 79 h 143"/>
              <a:gd name="T18" fmla="*/ 35 w 71"/>
              <a:gd name="T19" fmla="*/ 71 h 143"/>
              <a:gd name="T20" fmla="*/ 39 w 71"/>
              <a:gd name="T21" fmla="*/ 63 h 143"/>
              <a:gd name="T22" fmla="*/ 39 w 71"/>
              <a:gd name="T23" fmla="*/ 44 h 143"/>
              <a:gd name="T24" fmla="*/ 39 w 71"/>
              <a:gd name="T25" fmla="*/ 32 h 143"/>
              <a:gd name="T26" fmla="*/ 39 w 71"/>
              <a:gd name="T27" fmla="*/ 24 h 143"/>
              <a:gd name="T28" fmla="*/ 39 w 71"/>
              <a:gd name="T29" fmla="*/ 16 h 143"/>
              <a:gd name="T30" fmla="*/ 35 w 71"/>
              <a:gd name="T31" fmla="*/ 12 h 143"/>
              <a:gd name="T32" fmla="*/ 35 w 71"/>
              <a:gd name="T33" fmla="*/ 8 h 143"/>
              <a:gd name="T34" fmla="*/ 35 w 71"/>
              <a:gd name="T35" fmla="*/ 4 h 143"/>
              <a:gd name="T36" fmla="*/ 35 w 71"/>
              <a:gd name="T37" fmla="*/ 0 h 143"/>
              <a:gd name="T38" fmla="*/ 39 w 71"/>
              <a:gd name="T39" fmla="*/ 0 h 143"/>
              <a:gd name="T40" fmla="*/ 43 w 71"/>
              <a:gd name="T41" fmla="*/ 0 h 143"/>
              <a:gd name="T42" fmla="*/ 51 w 71"/>
              <a:gd name="T43" fmla="*/ 0 h 143"/>
              <a:gd name="T44" fmla="*/ 59 w 71"/>
              <a:gd name="T45" fmla="*/ 4 h 143"/>
              <a:gd name="T46" fmla="*/ 71 w 71"/>
              <a:gd name="T47" fmla="*/ 8 h 143"/>
              <a:gd name="T48" fmla="*/ 71 w 71"/>
              <a:gd name="T49" fmla="*/ 32 h 143"/>
              <a:gd name="T50" fmla="*/ 67 w 71"/>
              <a:gd name="T51" fmla="*/ 44 h 143"/>
              <a:gd name="T52" fmla="*/ 67 w 71"/>
              <a:gd name="T53" fmla="*/ 56 h 143"/>
              <a:gd name="T54" fmla="*/ 67 w 71"/>
              <a:gd name="T55" fmla="*/ 63 h 143"/>
              <a:gd name="T56" fmla="*/ 67 w 71"/>
              <a:gd name="T57" fmla="*/ 71 h 143"/>
              <a:gd name="T58" fmla="*/ 63 w 71"/>
              <a:gd name="T59" fmla="*/ 79 h 143"/>
              <a:gd name="T60" fmla="*/ 63 w 71"/>
              <a:gd name="T61" fmla="*/ 83 h 143"/>
              <a:gd name="T62" fmla="*/ 55 w 71"/>
              <a:gd name="T63" fmla="*/ 95 h 143"/>
              <a:gd name="T64" fmla="*/ 47 w 71"/>
              <a:gd name="T65" fmla="*/ 107 h 143"/>
              <a:gd name="T66" fmla="*/ 39 w 71"/>
              <a:gd name="T67" fmla="*/ 115 h 143"/>
              <a:gd name="T68" fmla="*/ 27 w 71"/>
              <a:gd name="T69" fmla="*/ 127 h 143"/>
              <a:gd name="T70" fmla="*/ 20 w 71"/>
              <a:gd name="T71" fmla="*/ 135 h 143"/>
              <a:gd name="T72" fmla="*/ 8 w 71"/>
              <a:gd name="T73" fmla="*/ 139 h 143"/>
              <a:gd name="T74" fmla="*/ 4 w 71"/>
              <a:gd name="T75" fmla="*/ 143 h 143"/>
              <a:gd name="T76" fmla="*/ 0 w 71"/>
              <a:gd name="T77" fmla="*/ 139 h 143"/>
              <a:gd name="T78" fmla="*/ 0 w 71"/>
              <a:gd name="T79" fmla="*/ 139 h 1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71" h="143">
                <a:moveTo>
                  <a:pt x="0" y="139"/>
                </a:moveTo>
                <a:lnTo>
                  <a:pt x="0" y="135"/>
                </a:lnTo>
                <a:lnTo>
                  <a:pt x="0" y="131"/>
                </a:lnTo>
                <a:lnTo>
                  <a:pt x="4" y="123"/>
                </a:lnTo>
                <a:lnTo>
                  <a:pt x="12" y="115"/>
                </a:lnTo>
                <a:lnTo>
                  <a:pt x="20" y="107"/>
                </a:lnTo>
                <a:lnTo>
                  <a:pt x="24" y="99"/>
                </a:lnTo>
                <a:lnTo>
                  <a:pt x="31" y="91"/>
                </a:lnTo>
                <a:lnTo>
                  <a:pt x="35" y="79"/>
                </a:lnTo>
                <a:lnTo>
                  <a:pt x="35" y="71"/>
                </a:lnTo>
                <a:lnTo>
                  <a:pt x="39" y="63"/>
                </a:lnTo>
                <a:lnTo>
                  <a:pt x="39" y="44"/>
                </a:lnTo>
                <a:lnTo>
                  <a:pt x="39" y="32"/>
                </a:lnTo>
                <a:lnTo>
                  <a:pt x="39" y="24"/>
                </a:lnTo>
                <a:lnTo>
                  <a:pt x="39" y="16"/>
                </a:lnTo>
                <a:lnTo>
                  <a:pt x="35" y="12"/>
                </a:lnTo>
                <a:lnTo>
                  <a:pt x="35" y="8"/>
                </a:lnTo>
                <a:lnTo>
                  <a:pt x="35" y="4"/>
                </a:lnTo>
                <a:lnTo>
                  <a:pt x="35" y="0"/>
                </a:lnTo>
                <a:lnTo>
                  <a:pt x="39" y="0"/>
                </a:lnTo>
                <a:lnTo>
                  <a:pt x="43" y="0"/>
                </a:lnTo>
                <a:lnTo>
                  <a:pt x="51" y="0"/>
                </a:lnTo>
                <a:lnTo>
                  <a:pt x="59" y="4"/>
                </a:lnTo>
                <a:lnTo>
                  <a:pt x="71" y="8"/>
                </a:lnTo>
                <a:lnTo>
                  <a:pt x="71" y="32"/>
                </a:lnTo>
                <a:lnTo>
                  <a:pt x="67" y="44"/>
                </a:lnTo>
                <a:lnTo>
                  <a:pt x="67" y="56"/>
                </a:lnTo>
                <a:lnTo>
                  <a:pt x="67" y="63"/>
                </a:lnTo>
                <a:lnTo>
                  <a:pt x="67" y="71"/>
                </a:lnTo>
                <a:lnTo>
                  <a:pt x="63" y="79"/>
                </a:lnTo>
                <a:lnTo>
                  <a:pt x="63" y="83"/>
                </a:lnTo>
                <a:lnTo>
                  <a:pt x="55" y="95"/>
                </a:lnTo>
                <a:lnTo>
                  <a:pt x="47" y="107"/>
                </a:lnTo>
                <a:lnTo>
                  <a:pt x="39" y="115"/>
                </a:lnTo>
                <a:lnTo>
                  <a:pt x="27" y="127"/>
                </a:lnTo>
                <a:lnTo>
                  <a:pt x="20" y="135"/>
                </a:lnTo>
                <a:lnTo>
                  <a:pt x="8" y="139"/>
                </a:lnTo>
                <a:lnTo>
                  <a:pt x="4" y="143"/>
                </a:lnTo>
                <a:lnTo>
                  <a:pt x="0" y="139"/>
                </a:lnTo>
                <a:lnTo>
                  <a:pt x="0" y="139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8" name="Freeform 151">
            <a:extLst>
              <a:ext uri="{FF2B5EF4-FFF2-40B4-BE49-F238E27FC236}">
                <a16:creationId xmlns:a16="http://schemas.microsoft.com/office/drawing/2014/main" id="{0857EF2C-E534-46B0-8216-8FC9B2228E94}"/>
              </a:ext>
            </a:extLst>
          </p:cNvPr>
          <p:cNvSpPr>
            <a:spLocks/>
          </p:cNvSpPr>
          <p:nvPr/>
        </p:nvSpPr>
        <p:spPr bwMode="auto">
          <a:xfrm>
            <a:off x="6334373" y="996166"/>
            <a:ext cx="1053968" cy="886240"/>
          </a:xfrm>
          <a:custGeom>
            <a:avLst/>
            <a:gdLst>
              <a:gd name="T0" fmla="*/ 84 w 159"/>
              <a:gd name="T1" fmla="*/ 79 h 119"/>
              <a:gd name="T2" fmla="*/ 88 w 159"/>
              <a:gd name="T3" fmla="*/ 87 h 119"/>
              <a:gd name="T4" fmla="*/ 96 w 159"/>
              <a:gd name="T5" fmla="*/ 91 h 119"/>
              <a:gd name="T6" fmla="*/ 104 w 159"/>
              <a:gd name="T7" fmla="*/ 95 h 119"/>
              <a:gd name="T8" fmla="*/ 116 w 159"/>
              <a:gd name="T9" fmla="*/ 91 h 119"/>
              <a:gd name="T10" fmla="*/ 139 w 159"/>
              <a:gd name="T11" fmla="*/ 91 h 119"/>
              <a:gd name="T12" fmla="*/ 151 w 159"/>
              <a:gd name="T13" fmla="*/ 91 h 119"/>
              <a:gd name="T14" fmla="*/ 155 w 159"/>
              <a:gd name="T15" fmla="*/ 95 h 119"/>
              <a:gd name="T16" fmla="*/ 155 w 159"/>
              <a:gd name="T17" fmla="*/ 107 h 119"/>
              <a:gd name="T18" fmla="*/ 147 w 159"/>
              <a:gd name="T19" fmla="*/ 111 h 119"/>
              <a:gd name="T20" fmla="*/ 127 w 159"/>
              <a:gd name="T21" fmla="*/ 119 h 119"/>
              <a:gd name="T22" fmla="*/ 96 w 159"/>
              <a:gd name="T23" fmla="*/ 119 h 119"/>
              <a:gd name="T24" fmla="*/ 80 w 159"/>
              <a:gd name="T25" fmla="*/ 115 h 119"/>
              <a:gd name="T26" fmla="*/ 68 w 159"/>
              <a:gd name="T27" fmla="*/ 107 h 119"/>
              <a:gd name="T28" fmla="*/ 60 w 159"/>
              <a:gd name="T29" fmla="*/ 99 h 119"/>
              <a:gd name="T30" fmla="*/ 60 w 159"/>
              <a:gd name="T31" fmla="*/ 87 h 119"/>
              <a:gd name="T32" fmla="*/ 60 w 159"/>
              <a:gd name="T33" fmla="*/ 68 h 119"/>
              <a:gd name="T34" fmla="*/ 60 w 159"/>
              <a:gd name="T35" fmla="*/ 48 h 119"/>
              <a:gd name="T36" fmla="*/ 60 w 159"/>
              <a:gd name="T37" fmla="*/ 36 h 119"/>
              <a:gd name="T38" fmla="*/ 60 w 159"/>
              <a:gd name="T39" fmla="*/ 32 h 119"/>
              <a:gd name="T40" fmla="*/ 52 w 159"/>
              <a:gd name="T41" fmla="*/ 36 h 119"/>
              <a:gd name="T42" fmla="*/ 36 w 159"/>
              <a:gd name="T43" fmla="*/ 36 h 119"/>
              <a:gd name="T44" fmla="*/ 16 w 159"/>
              <a:gd name="T45" fmla="*/ 40 h 119"/>
              <a:gd name="T46" fmla="*/ 0 w 159"/>
              <a:gd name="T47" fmla="*/ 20 h 119"/>
              <a:gd name="T48" fmla="*/ 28 w 159"/>
              <a:gd name="T49" fmla="*/ 20 h 119"/>
              <a:gd name="T50" fmla="*/ 44 w 159"/>
              <a:gd name="T51" fmla="*/ 16 h 119"/>
              <a:gd name="T52" fmla="*/ 60 w 159"/>
              <a:gd name="T53" fmla="*/ 12 h 119"/>
              <a:gd name="T54" fmla="*/ 64 w 159"/>
              <a:gd name="T55" fmla="*/ 8 h 119"/>
              <a:gd name="T56" fmla="*/ 72 w 159"/>
              <a:gd name="T57" fmla="*/ 4 h 119"/>
              <a:gd name="T58" fmla="*/ 76 w 159"/>
              <a:gd name="T59" fmla="*/ 4 h 119"/>
              <a:gd name="T60" fmla="*/ 92 w 159"/>
              <a:gd name="T61" fmla="*/ 8 h 119"/>
              <a:gd name="T62" fmla="*/ 100 w 159"/>
              <a:gd name="T63" fmla="*/ 16 h 119"/>
              <a:gd name="T64" fmla="*/ 108 w 159"/>
              <a:gd name="T65" fmla="*/ 20 h 119"/>
              <a:gd name="T66" fmla="*/ 108 w 159"/>
              <a:gd name="T67" fmla="*/ 28 h 119"/>
              <a:gd name="T68" fmla="*/ 100 w 159"/>
              <a:gd name="T69" fmla="*/ 32 h 119"/>
              <a:gd name="T70" fmla="*/ 88 w 159"/>
              <a:gd name="T71" fmla="*/ 48 h 119"/>
              <a:gd name="T72" fmla="*/ 84 w 159"/>
              <a:gd name="T73" fmla="*/ 72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59" h="119">
                <a:moveTo>
                  <a:pt x="84" y="72"/>
                </a:moveTo>
                <a:lnTo>
                  <a:pt x="84" y="79"/>
                </a:lnTo>
                <a:lnTo>
                  <a:pt x="84" y="83"/>
                </a:lnTo>
                <a:lnTo>
                  <a:pt x="88" y="87"/>
                </a:lnTo>
                <a:lnTo>
                  <a:pt x="88" y="91"/>
                </a:lnTo>
                <a:lnTo>
                  <a:pt x="96" y="91"/>
                </a:lnTo>
                <a:lnTo>
                  <a:pt x="100" y="95"/>
                </a:lnTo>
                <a:lnTo>
                  <a:pt x="104" y="95"/>
                </a:lnTo>
                <a:lnTo>
                  <a:pt x="108" y="91"/>
                </a:lnTo>
                <a:lnTo>
                  <a:pt x="116" y="91"/>
                </a:lnTo>
                <a:lnTo>
                  <a:pt x="127" y="91"/>
                </a:lnTo>
                <a:lnTo>
                  <a:pt x="139" y="91"/>
                </a:lnTo>
                <a:lnTo>
                  <a:pt x="143" y="91"/>
                </a:lnTo>
                <a:lnTo>
                  <a:pt x="151" y="91"/>
                </a:lnTo>
                <a:lnTo>
                  <a:pt x="155" y="91"/>
                </a:lnTo>
                <a:lnTo>
                  <a:pt x="155" y="95"/>
                </a:lnTo>
                <a:lnTo>
                  <a:pt x="159" y="103"/>
                </a:lnTo>
                <a:lnTo>
                  <a:pt x="155" y="107"/>
                </a:lnTo>
                <a:lnTo>
                  <a:pt x="155" y="111"/>
                </a:lnTo>
                <a:lnTo>
                  <a:pt x="147" y="111"/>
                </a:lnTo>
                <a:lnTo>
                  <a:pt x="143" y="115"/>
                </a:lnTo>
                <a:lnTo>
                  <a:pt x="127" y="119"/>
                </a:lnTo>
                <a:lnTo>
                  <a:pt x="108" y="119"/>
                </a:lnTo>
                <a:lnTo>
                  <a:pt x="96" y="119"/>
                </a:lnTo>
                <a:lnTo>
                  <a:pt x="88" y="115"/>
                </a:lnTo>
                <a:lnTo>
                  <a:pt x="80" y="115"/>
                </a:lnTo>
                <a:lnTo>
                  <a:pt x="76" y="111"/>
                </a:lnTo>
                <a:lnTo>
                  <a:pt x="68" y="107"/>
                </a:lnTo>
                <a:lnTo>
                  <a:pt x="64" y="103"/>
                </a:lnTo>
                <a:lnTo>
                  <a:pt x="60" y="99"/>
                </a:lnTo>
                <a:lnTo>
                  <a:pt x="60" y="91"/>
                </a:lnTo>
                <a:lnTo>
                  <a:pt x="60" y="87"/>
                </a:lnTo>
                <a:lnTo>
                  <a:pt x="56" y="79"/>
                </a:lnTo>
                <a:lnTo>
                  <a:pt x="60" y="68"/>
                </a:lnTo>
                <a:lnTo>
                  <a:pt x="60" y="60"/>
                </a:lnTo>
                <a:lnTo>
                  <a:pt x="60" y="48"/>
                </a:lnTo>
                <a:lnTo>
                  <a:pt x="60" y="40"/>
                </a:lnTo>
                <a:lnTo>
                  <a:pt x="60" y="36"/>
                </a:lnTo>
                <a:lnTo>
                  <a:pt x="60" y="32"/>
                </a:lnTo>
                <a:lnTo>
                  <a:pt x="60" y="32"/>
                </a:lnTo>
                <a:lnTo>
                  <a:pt x="56" y="32"/>
                </a:lnTo>
                <a:lnTo>
                  <a:pt x="52" y="36"/>
                </a:lnTo>
                <a:lnTo>
                  <a:pt x="44" y="36"/>
                </a:lnTo>
                <a:lnTo>
                  <a:pt x="36" y="36"/>
                </a:lnTo>
                <a:lnTo>
                  <a:pt x="28" y="40"/>
                </a:lnTo>
                <a:lnTo>
                  <a:pt x="16" y="40"/>
                </a:lnTo>
                <a:lnTo>
                  <a:pt x="0" y="44"/>
                </a:lnTo>
                <a:lnTo>
                  <a:pt x="0" y="20"/>
                </a:lnTo>
                <a:lnTo>
                  <a:pt x="16" y="20"/>
                </a:lnTo>
                <a:lnTo>
                  <a:pt x="28" y="20"/>
                </a:lnTo>
                <a:lnTo>
                  <a:pt x="36" y="20"/>
                </a:lnTo>
                <a:lnTo>
                  <a:pt x="44" y="16"/>
                </a:lnTo>
                <a:lnTo>
                  <a:pt x="52" y="16"/>
                </a:lnTo>
                <a:lnTo>
                  <a:pt x="60" y="12"/>
                </a:lnTo>
                <a:lnTo>
                  <a:pt x="64" y="8"/>
                </a:lnTo>
                <a:lnTo>
                  <a:pt x="64" y="8"/>
                </a:lnTo>
                <a:lnTo>
                  <a:pt x="68" y="4"/>
                </a:lnTo>
                <a:lnTo>
                  <a:pt x="72" y="4"/>
                </a:lnTo>
                <a:lnTo>
                  <a:pt x="76" y="0"/>
                </a:lnTo>
                <a:lnTo>
                  <a:pt x="76" y="4"/>
                </a:lnTo>
                <a:lnTo>
                  <a:pt x="84" y="4"/>
                </a:lnTo>
                <a:lnTo>
                  <a:pt x="92" y="8"/>
                </a:lnTo>
                <a:lnTo>
                  <a:pt x="96" y="12"/>
                </a:lnTo>
                <a:lnTo>
                  <a:pt x="100" y="16"/>
                </a:lnTo>
                <a:lnTo>
                  <a:pt x="104" y="20"/>
                </a:lnTo>
                <a:lnTo>
                  <a:pt x="108" y="20"/>
                </a:lnTo>
                <a:lnTo>
                  <a:pt x="108" y="24"/>
                </a:lnTo>
                <a:lnTo>
                  <a:pt x="108" y="28"/>
                </a:lnTo>
                <a:lnTo>
                  <a:pt x="104" y="32"/>
                </a:lnTo>
                <a:lnTo>
                  <a:pt x="100" y="32"/>
                </a:lnTo>
                <a:lnTo>
                  <a:pt x="96" y="40"/>
                </a:lnTo>
                <a:lnTo>
                  <a:pt x="88" y="48"/>
                </a:lnTo>
                <a:lnTo>
                  <a:pt x="84" y="60"/>
                </a:lnTo>
                <a:lnTo>
                  <a:pt x="84" y="72"/>
                </a:lnTo>
                <a:lnTo>
                  <a:pt x="84" y="72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9" name="Freeform 152">
            <a:extLst>
              <a:ext uri="{FF2B5EF4-FFF2-40B4-BE49-F238E27FC236}">
                <a16:creationId xmlns:a16="http://schemas.microsoft.com/office/drawing/2014/main" id="{FCC5218B-CBBD-4857-A3DC-9B9A26C1538A}"/>
              </a:ext>
            </a:extLst>
          </p:cNvPr>
          <p:cNvSpPr>
            <a:spLocks/>
          </p:cNvSpPr>
          <p:nvPr/>
        </p:nvSpPr>
        <p:spPr bwMode="auto">
          <a:xfrm>
            <a:off x="6102371" y="2180301"/>
            <a:ext cx="311552" cy="826662"/>
          </a:xfrm>
          <a:custGeom>
            <a:avLst/>
            <a:gdLst>
              <a:gd name="T0" fmla="*/ 4 w 47"/>
              <a:gd name="T1" fmla="*/ 12 h 111"/>
              <a:gd name="T2" fmla="*/ 0 w 47"/>
              <a:gd name="T3" fmla="*/ 8 h 111"/>
              <a:gd name="T4" fmla="*/ 0 w 47"/>
              <a:gd name="T5" fmla="*/ 4 h 111"/>
              <a:gd name="T6" fmla="*/ 4 w 47"/>
              <a:gd name="T7" fmla="*/ 0 h 111"/>
              <a:gd name="T8" fmla="*/ 8 w 47"/>
              <a:gd name="T9" fmla="*/ 0 h 111"/>
              <a:gd name="T10" fmla="*/ 12 w 47"/>
              <a:gd name="T11" fmla="*/ 0 h 111"/>
              <a:gd name="T12" fmla="*/ 19 w 47"/>
              <a:gd name="T13" fmla="*/ 0 h 111"/>
              <a:gd name="T14" fmla="*/ 27 w 47"/>
              <a:gd name="T15" fmla="*/ 4 h 111"/>
              <a:gd name="T16" fmla="*/ 39 w 47"/>
              <a:gd name="T17" fmla="*/ 8 h 111"/>
              <a:gd name="T18" fmla="*/ 43 w 47"/>
              <a:gd name="T19" fmla="*/ 28 h 111"/>
              <a:gd name="T20" fmla="*/ 43 w 47"/>
              <a:gd name="T21" fmla="*/ 44 h 111"/>
              <a:gd name="T22" fmla="*/ 43 w 47"/>
              <a:gd name="T23" fmla="*/ 59 h 111"/>
              <a:gd name="T24" fmla="*/ 43 w 47"/>
              <a:gd name="T25" fmla="*/ 71 h 111"/>
              <a:gd name="T26" fmla="*/ 43 w 47"/>
              <a:gd name="T27" fmla="*/ 83 h 111"/>
              <a:gd name="T28" fmla="*/ 43 w 47"/>
              <a:gd name="T29" fmla="*/ 91 h 111"/>
              <a:gd name="T30" fmla="*/ 47 w 47"/>
              <a:gd name="T31" fmla="*/ 95 h 111"/>
              <a:gd name="T32" fmla="*/ 47 w 47"/>
              <a:gd name="T33" fmla="*/ 99 h 111"/>
              <a:gd name="T34" fmla="*/ 43 w 47"/>
              <a:gd name="T35" fmla="*/ 107 h 111"/>
              <a:gd name="T36" fmla="*/ 43 w 47"/>
              <a:gd name="T37" fmla="*/ 111 h 111"/>
              <a:gd name="T38" fmla="*/ 43 w 47"/>
              <a:gd name="T39" fmla="*/ 111 h 111"/>
              <a:gd name="T40" fmla="*/ 39 w 47"/>
              <a:gd name="T41" fmla="*/ 111 h 111"/>
              <a:gd name="T42" fmla="*/ 31 w 47"/>
              <a:gd name="T43" fmla="*/ 111 h 111"/>
              <a:gd name="T44" fmla="*/ 27 w 47"/>
              <a:gd name="T45" fmla="*/ 107 h 111"/>
              <a:gd name="T46" fmla="*/ 23 w 47"/>
              <a:gd name="T47" fmla="*/ 103 h 111"/>
              <a:gd name="T48" fmla="*/ 19 w 47"/>
              <a:gd name="T49" fmla="*/ 99 h 111"/>
              <a:gd name="T50" fmla="*/ 19 w 47"/>
              <a:gd name="T51" fmla="*/ 91 h 111"/>
              <a:gd name="T52" fmla="*/ 15 w 47"/>
              <a:gd name="T53" fmla="*/ 83 h 111"/>
              <a:gd name="T54" fmla="*/ 15 w 47"/>
              <a:gd name="T55" fmla="*/ 63 h 111"/>
              <a:gd name="T56" fmla="*/ 15 w 47"/>
              <a:gd name="T57" fmla="*/ 40 h 111"/>
              <a:gd name="T58" fmla="*/ 12 w 47"/>
              <a:gd name="T59" fmla="*/ 32 h 111"/>
              <a:gd name="T60" fmla="*/ 12 w 47"/>
              <a:gd name="T61" fmla="*/ 24 h 111"/>
              <a:gd name="T62" fmla="*/ 8 w 47"/>
              <a:gd name="T63" fmla="*/ 16 h 111"/>
              <a:gd name="T64" fmla="*/ 4 w 47"/>
              <a:gd name="T65" fmla="*/ 12 h 111"/>
              <a:gd name="T66" fmla="*/ 4 w 47"/>
              <a:gd name="T67" fmla="*/ 12 h 1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47" h="111">
                <a:moveTo>
                  <a:pt x="4" y="12"/>
                </a:moveTo>
                <a:lnTo>
                  <a:pt x="0" y="8"/>
                </a:lnTo>
                <a:lnTo>
                  <a:pt x="0" y="4"/>
                </a:lnTo>
                <a:lnTo>
                  <a:pt x="4" y="0"/>
                </a:lnTo>
                <a:lnTo>
                  <a:pt x="8" y="0"/>
                </a:lnTo>
                <a:lnTo>
                  <a:pt x="12" y="0"/>
                </a:lnTo>
                <a:lnTo>
                  <a:pt x="19" y="0"/>
                </a:lnTo>
                <a:lnTo>
                  <a:pt x="27" y="4"/>
                </a:lnTo>
                <a:lnTo>
                  <a:pt x="39" y="8"/>
                </a:lnTo>
                <a:lnTo>
                  <a:pt x="43" y="28"/>
                </a:lnTo>
                <a:lnTo>
                  <a:pt x="43" y="44"/>
                </a:lnTo>
                <a:lnTo>
                  <a:pt x="43" y="59"/>
                </a:lnTo>
                <a:lnTo>
                  <a:pt x="43" y="71"/>
                </a:lnTo>
                <a:lnTo>
                  <a:pt x="43" y="83"/>
                </a:lnTo>
                <a:lnTo>
                  <a:pt x="43" y="91"/>
                </a:lnTo>
                <a:lnTo>
                  <a:pt x="47" y="95"/>
                </a:lnTo>
                <a:lnTo>
                  <a:pt x="47" y="99"/>
                </a:lnTo>
                <a:lnTo>
                  <a:pt x="43" y="107"/>
                </a:lnTo>
                <a:lnTo>
                  <a:pt x="43" y="111"/>
                </a:lnTo>
                <a:lnTo>
                  <a:pt x="43" y="111"/>
                </a:lnTo>
                <a:lnTo>
                  <a:pt x="39" y="111"/>
                </a:lnTo>
                <a:lnTo>
                  <a:pt x="31" y="111"/>
                </a:lnTo>
                <a:lnTo>
                  <a:pt x="27" y="107"/>
                </a:lnTo>
                <a:lnTo>
                  <a:pt x="23" y="103"/>
                </a:lnTo>
                <a:lnTo>
                  <a:pt x="19" y="99"/>
                </a:lnTo>
                <a:lnTo>
                  <a:pt x="19" y="91"/>
                </a:lnTo>
                <a:lnTo>
                  <a:pt x="15" y="83"/>
                </a:lnTo>
                <a:lnTo>
                  <a:pt x="15" y="63"/>
                </a:lnTo>
                <a:lnTo>
                  <a:pt x="15" y="40"/>
                </a:lnTo>
                <a:lnTo>
                  <a:pt x="12" y="32"/>
                </a:lnTo>
                <a:lnTo>
                  <a:pt x="12" y="24"/>
                </a:lnTo>
                <a:lnTo>
                  <a:pt x="8" y="16"/>
                </a:lnTo>
                <a:lnTo>
                  <a:pt x="4" y="12"/>
                </a:lnTo>
                <a:lnTo>
                  <a:pt x="4" y="12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20" name="Freeform 153">
            <a:extLst>
              <a:ext uri="{FF2B5EF4-FFF2-40B4-BE49-F238E27FC236}">
                <a16:creationId xmlns:a16="http://schemas.microsoft.com/office/drawing/2014/main" id="{EA2DB59D-A11E-4AE3-AD73-337F47351695}"/>
              </a:ext>
            </a:extLst>
          </p:cNvPr>
          <p:cNvSpPr>
            <a:spLocks/>
          </p:cNvSpPr>
          <p:nvPr/>
        </p:nvSpPr>
        <p:spPr bwMode="auto">
          <a:xfrm>
            <a:off x="6307859" y="2120722"/>
            <a:ext cx="868364" cy="588345"/>
          </a:xfrm>
          <a:custGeom>
            <a:avLst/>
            <a:gdLst>
              <a:gd name="T0" fmla="*/ 0 w 131"/>
              <a:gd name="T1" fmla="*/ 20 h 79"/>
              <a:gd name="T2" fmla="*/ 0 w 131"/>
              <a:gd name="T3" fmla="*/ 20 h 79"/>
              <a:gd name="T4" fmla="*/ 4 w 131"/>
              <a:gd name="T5" fmla="*/ 20 h 79"/>
              <a:gd name="T6" fmla="*/ 12 w 131"/>
              <a:gd name="T7" fmla="*/ 20 h 79"/>
              <a:gd name="T8" fmla="*/ 20 w 131"/>
              <a:gd name="T9" fmla="*/ 16 h 79"/>
              <a:gd name="T10" fmla="*/ 28 w 131"/>
              <a:gd name="T11" fmla="*/ 16 h 79"/>
              <a:gd name="T12" fmla="*/ 40 w 131"/>
              <a:gd name="T13" fmla="*/ 16 h 79"/>
              <a:gd name="T14" fmla="*/ 52 w 131"/>
              <a:gd name="T15" fmla="*/ 12 h 79"/>
              <a:gd name="T16" fmla="*/ 64 w 131"/>
              <a:gd name="T17" fmla="*/ 12 h 79"/>
              <a:gd name="T18" fmla="*/ 76 w 131"/>
              <a:gd name="T19" fmla="*/ 8 h 79"/>
              <a:gd name="T20" fmla="*/ 84 w 131"/>
              <a:gd name="T21" fmla="*/ 8 h 79"/>
              <a:gd name="T22" fmla="*/ 88 w 131"/>
              <a:gd name="T23" fmla="*/ 4 h 79"/>
              <a:gd name="T24" fmla="*/ 92 w 131"/>
              <a:gd name="T25" fmla="*/ 4 h 79"/>
              <a:gd name="T26" fmla="*/ 96 w 131"/>
              <a:gd name="T27" fmla="*/ 0 h 79"/>
              <a:gd name="T28" fmla="*/ 100 w 131"/>
              <a:gd name="T29" fmla="*/ 0 h 79"/>
              <a:gd name="T30" fmla="*/ 104 w 131"/>
              <a:gd name="T31" fmla="*/ 4 h 79"/>
              <a:gd name="T32" fmla="*/ 108 w 131"/>
              <a:gd name="T33" fmla="*/ 4 h 79"/>
              <a:gd name="T34" fmla="*/ 116 w 131"/>
              <a:gd name="T35" fmla="*/ 8 h 79"/>
              <a:gd name="T36" fmla="*/ 124 w 131"/>
              <a:gd name="T37" fmla="*/ 12 h 79"/>
              <a:gd name="T38" fmla="*/ 128 w 131"/>
              <a:gd name="T39" fmla="*/ 12 h 79"/>
              <a:gd name="T40" fmla="*/ 131 w 131"/>
              <a:gd name="T41" fmla="*/ 16 h 79"/>
              <a:gd name="T42" fmla="*/ 131 w 131"/>
              <a:gd name="T43" fmla="*/ 16 h 79"/>
              <a:gd name="T44" fmla="*/ 131 w 131"/>
              <a:gd name="T45" fmla="*/ 20 h 79"/>
              <a:gd name="T46" fmla="*/ 131 w 131"/>
              <a:gd name="T47" fmla="*/ 20 h 79"/>
              <a:gd name="T48" fmla="*/ 128 w 131"/>
              <a:gd name="T49" fmla="*/ 20 h 79"/>
              <a:gd name="T50" fmla="*/ 124 w 131"/>
              <a:gd name="T51" fmla="*/ 24 h 79"/>
              <a:gd name="T52" fmla="*/ 120 w 131"/>
              <a:gd name="T53" fmla="*/ 24 h 79"/>
              <a:gd name="T54" fmla="*/ 116 w 131"/>
              <a:gd name="T55" fmla="*/ 28 h 79"/>
              <a:gd name="T56" fmla="*/ 112 w 131"/>
              <a:gd name="T57" fmla="*/ 32 h 79"/>
              <a:gd name="T58" fmla="*/ 112 w 131"/>
              <a:gd name="T59" fmla="*/ 40 h 79"/>
              <a:gd name="T60" fmla="*/ 108 w 131"/>
              <a:gd name="T61" fmla="*/ 48 h 79"/>
              <a:gd name="T62" fmla="*/ 104 w 131"/>
              <a:gd name="T63" fmla="*/ 56 h 79"/>
              <a:gd name="T64" fmla="*/ 100 w 131"/>
              <a:gd name="T65" fmla="*/ 67 h 79"/>
              <a:gd name="T66" fmla="*/ 96 w 131"/>
              <a:gd name="T67" fmla="*/ 79 h 79"/>
              <a:gd name="T68" fmla="*/ 88 w 131"/>
              <a:gd name="T69" fmla="*/ 79 h 79"/>
              <a:gd name="T70" fmla="*/ 88 w 131"/>
              <a:gd name="T71" fmla="*/ 67 h 79"/>
              <a:gd name="T72" fmla="*/ 92 w 131"/>
              <a:gd name="T73" fmla="*/ 60 h 79"/>
              <a:gd name="T74" fmla="*/ 96 w 131"/>
              <a:gd name="T75" fmla="*/ 40 h 79"/>
              <a:gd name="T76" fmla="*/ 96 w 131"/>
              <a:gd name="T77" fmla="*/ 32 h 79"/>
              <a:gd name="T78" fmla="*/ 96 w 131"/>
              <a:gd name="T79" fmla="*/ 24 h 79"/>
              <a:gd name="T80" fmla="*/ 96 w 131"/>
              <a:gd name="T81" fmla="*/ 20 h 79"/>
              <a:gd name="T82" fmla="*/ 92 w 131"/>
              <a:gd name="T83" fmla="*/ 20 h 79"/>
              <a:gd name="T84" fmla="*/ 88 w 131"/>
              <a:gd name="T85" fmla="*/ 16 h 79"/>
              <a:gd name="T86" fmla="*/ 80 w 131"/>
              <a:gd name="T87" fmla="*/ 16 h 79"/>
              <a:gd name="T88" fmla="*/ 76 w 131"/>
              <a:gd name="T89" fmla="*/ 16 h 79"/>
              <a:gd name="T90" fmla="*/ 68 w 131"/>
              <a:gd name="T91" fmla="*/ 16 h 79"/>
              <a:gd name="T92" fmla="*/ 60 w 131"/>
              <a:gd name="T93" fmla="*/ 16 h 79"/>
              <a:gd name="T94" fmla="*/ 52 w 131"/>
              <a:gd name="T95" fmla="*/ 16 h 79"/>
              <a:gd name="T96" fmla="*/ 40 w 131"/>
              <a:gd name="T97" fmla="*/ 20 h 79"/>
              <a:gd name="T98" fmla="*/ 28 w 131"/>
              <a:gd name="T99" fmla="*/ 20 h 79"/>
              <a:gd name="T100" fmla="*/ 16 w 131"/>
              <a:gd name="T101" fmla="*/ 24 h 79"/>
              <a:gd name="T102" fmla="*/ 0 w 131"/>
              <a:gd name="T103" fmla="*/ 24 h 79"/>
              <a:gd name="T104" fmla="*/ 0 w 131"/>
              <a:gd name="T105" fmla="*/ 20 h 79"/>
              <a:gd name="T106" fmla="*/ 0 w 131"/>
              <a:gd name="T107" fmla="*/ 20 h 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31" h="79">
                <a:moveTo>
                  <a:pt x="0" y="20"/>
                </a:moveTo>
                <a:lnTo>
                  <a:pt x="0" y="20"/>
                </a:lnTo>
                <a:lnTo>
                  <a:pt x="4" y="20"/>
                </a:lnTo>
                <a:lnTo>
                  <a:pt x="12" y="20"/>
                </a:lnTo>
                <a:lnTo>
                  <a:pt x="20" y="16"/>
                </a:lnTo>
                <a:lnTo>
                  <a:pt x="28" y="16"/>
                </a:lnTo>
                <a:lnTo>
                  <a:pt x="40" y="16"/>
                </a:lnTo>
                <a:lnTo>
                  <a:pt x="52" y="12"/>
                </a:lnTo>
                <a:lnTo>
                  <a:pt x="64" y="12"/>
                </a:lnTo>
                <a:lnTo>
                  <a:pt x="76" y="8"/>
                </a:lnTo>
                <a:lnTo>
                  <a:pt x="84" y="8"/>
                </a:lnTo>
                <a:lnTo>
                  <a:pt x="88" y="4"/>
                </a:lnTo>
                <a:lnTo>
                  <a:pt x="92" y="4"/>
                </a:lnTo>
                <a:lnTo>
                  <a:pt x="96" y="0"/>
                </a:lnTo>
                <a:lnTo>
                  <a:pt x="100" y="0"/>
                </a:lnTo>
                <a:lnTo>
                  <a:pt x="104" y="4"/>
                </a:lnTo>
                <a:lnTo>
                  <a:pt x="108" y="4"/>
                </a:lnTo>
                <a:lnTo>
                  <a:pt x="116" y="8"/>
                </a:lnTo>
                <a:lnTo>
                  <a:pt x="124" y="12"/>
                </a:lnTo>
                <a:lnTo>
                  <a:pt x="128" y="12"/>
                </a:lnTo>
                <a:lnTo>
                  <a:pt x="131" y="16"/>
                </a:lnTo>
                <a:lnTo>
                  <a:pt x="131" y="16"/>
                </a:lnTo>
                <a:lnTo>
                  <a:pt x="131" y="20"/>
                </a:lnTo>
                <a:lnTo>
                  <a:pt x="131" y="20"/>
                </a:lnTo>
                <a:lnTo>
                  <a:pt x="128" y="20"/>
                </a:lnTo>
                <a:lnTo>
                  <a:pt x="124" y="24"/>
                </a:lnTo>
                <a:lnTo>
                  <a:pt x="120" y="24"/>
                </a:lnTo>
                <a:lnTo>
                  <a:pt x="116" y="28"/>
                </a:lnTo>
                <a:lnTo>
                  <a:pt x="112" y="32"/>
                </a:lnTo>
                <a:lnTo>
                  <a:pt x="112" y="40"/>
                </a:lnTo>
                <a:lnTo>
                  <a:pt x="108" y="48"/>
                </a:lnTo>
                <a:lnTo>
                  <a:pt x="104" y="56"/>
                </a:lnTo>
                <a:lnTo>
                  <a:pt x="100" y="67"/>
                </a:lnTo>
                <a:lnTo>
                  <a:pt x="96" y="79"/>
                </a:lnTo>
                <a:lnTo>
                  <a:pt x="88" y="79"/>
                </a:lnTo>
                <a:lnTo>
                  <a:pt x="88" y="67"/>
                </a:lnTo>
                <a:lnTo>
                  <a:pt x="92" y="60"/>
                </a:lnTo>
                <a:lnTo>
                  <a:pt x="96" y="40"/>
                </a:lnTo>
                <a:lnTo>
                  <a:pt x="96" y="32"/>
                </a:lnTo>
                <a:lnTo>
                  <a:pt x="96" y="24"/>
                </a:lnTo>
                <a:lnTo>
                  <a:pt x="96" y="20"/>
                </a:lnTo>
                <a:lnTo>
                  <a:pt x="92" y="20"/>
                </a:lnTo>
                <a:lnTo>
                  <a:pt x="88" y="16"/>
                </a:lnTo>
                <a:lnTo>
                  <a:pt x="80" y="16"/>
                </a:lnTo>
                <a:lnTo>
                  <a:pt x="76" y="16"/>
                </a:lnTo>
                <a:lnTo>
                  <a:pt x="68" y="16"/>
                </a:lnTo>
                <a:lnTo>
                  <a:pt x="60" y="16"/>
                </a:lnTo>
                <a:lnTo>
                  <a:pt x="52" y="16"/>
                </a:lnTo>
                <a:lnTo>
                  <a:pt x="40" y="20"/>
                </a:lnTo>
                <a:lnTo>
                  <a:pt x="28" y="20"/>
                </a:lnTo>
                <a:lnTo>
                  <a:pt x="16" y="24"/>
                </a:lnTo>
                <a:lnTo>
                  <a:pt x="0" y="24"/>
                </a:lnTo>
                <a:lnTo>
                  <a:pt x="0" y="20"/>
                </a:lnTo>
                <a:lnTo>
                  <a:pt x="0" y="20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21" name="Freeform 154">
            <a:extLst>
              <a:ext uri="{FF2B5EF4-FFF2-40B4-BE49-F238E27FC236}">
                <a16:creationId xmlns:a16="http://schemas.microsoft.com/office/drawing/2014/main" id="{F8FC472E-9D11-436A-B590-0839199D3E4A}"/>
              </a:ext>
            </a:extLst>
          </p:cNvPr>
          <p:cNvSpPr>
            <a:spLocks/>
          </p:cNvSpPr>
          <p:nvPr/>
        </p:nvSpPr>
        <p:spPr bwMode="auto">
          <a:xfrm>
            <a:off x="6281344" y="2649484"/>
            <a:ext cx="795446" cy="268105"/>
          </a:xfrm>
          <a:custGeom>
            <a:avLst/>
            <a:gdLst>
              <a:gd name="T0" fmla="*/ 0 w 120"/>
              <a:gd name="T1" fmla="*/ 16 h 36"/>
              <a:gd name="T2" fmla="*/ 28 w 120"/>
              <a:gd name="T3" fmla="*/ 12 h 36"/>
              <a:gd name="T4" fmla="*/ 48 w 120"/>
              <a:gd name="T5" fmla="*/ 8 h 36"/>
              <a:gd name="T6" fmla="*/ 68 w 120"/>
              <a:gd name="T7" fmla="*/ 4 h 36"/>
              <a:gd name="T8" fmla="*/ 84 w 120"/>
              <a:gd name="T9" fmla="*/ 4 h 36"/>
              <a:gd name="T10" fmla="*/ 96 w 120"/>
              <a:gd name="T11" fmla="*/ 0 h 36"/>
              <a:gd name="T12" fmla="*/ 104 w 120"/>
              <a:gd name="T13" fmla="*/ 0 h 36"/>
              <a:gd name="T14" fmla="*/ 112 w 120"/>
              <a:gd name="T15" fmla="*/ 0 h 36"/>
              <a:gd name="T16" fmla="*/ 112 w 120"/>
              <a:gd name="T17" fmla="*/ 0 h 36"/>
              <a:gd name="T18" fmla="*/ 116 w 120"/>
              <a:gd name="T19" fmla="*/ 4 h 36"/>
              <a:gd name="T20" fmla="*/ 120 w 120"/>
              <a:gd name="T21" fmla="*/ 12 h 36"/>
              <a:gd name="T22" fmla="*/ 120 w 120"/>
              <a:gd name="T23" fmla="*/ 20 h 36"/>
              <a:gd name="T24" fmla="*/ 120 w 120"/>
              <a:gd name="T25" fmla="*/ 20 h 36"/>
              <a:gd name="T26" fmla="*/ 120 w 120"/>
              <a:gd name="T27" fmla="*/ 24 h 36"/>
              <a:gd name="T28" fmla="*/ 112 w 120"/>
              <a:gd name="T29" fmla="*/ 24 h 36"/>
              <a:gd name="T30" fmla="*/ 100 w 120"/>
              <a:gd name="T31" fmla="*/ 24 h 36"/>
              <a:gd name="T32" fmla="*/ 92 w 120"/>
              <a:gd name="T33" fmla="*/ 24 h 36"/>
              <a:gd name="T34" fmla="*/ 80 w 120"/>
              <a:gd name="T35" fmla="*/ 28 h 36"/>
              <a:gd name="T36" fmla="*/ 68 w 120"/>
              <a:gd name="T37" fmla="*/ 28 h 36"/>
              <a:gd name="T38" fmla="*/ 52 w 120"/>
              <a:gd name="T39" fmla="*/ 28 h 36"/>
              <a:gd name="T40" fmla="*/ 36 w 120"/>
              <a:gd name="T41" fmla="*/ 32 h 36"/>
              <a:gd name="T42" fmla="*/ 24 w 120"/>
              <a:gd name="T43" fmla="*/ 32 h 36"/>
              <a:gd name="T44" fmla="*/ 12 w 120"/>
              <a:gd name="T45" fmla="*/ 32 h 36"/>
              <a:gd name="T46" fmla="*/ 0 w 120"/>
              <a:gd name="T47" fmla="*/ 36 h 36"/>
              <a:gd name="T48" fmla="*/ 0 w 120"/>
              <a:gd name="T49" fmla="*/ 16 h 36"/>
              <a:gd name="T50" fmla="*/ 0 w 120"/>
              <a:gd name="T51" fmla="*/ 16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20" h="36">
                <a:moveTo>
                  <a:pt x="0" y="16"/>
                </a:moveTo>
                <a:lnTo>
                  <a:pt x="28" y="12"/>
                </a:lnTo>
                <a:lnTo>
                  <a:pt x="48" y="8"/>
                </a:lnTo>
                <a:lnTo>
                  <a:pt x="68" y="4"/>
                </a:lnTo>
                <a:lnTo>
                  <a:pt x="84" y="4"/>
                </a:lnTo>
                <a:lnTo>
                  <a:pt x="96" y="0"/>
                </a:lnTo>
                <a:lnTo>
                  <a:pt x="104" y="0"/>
                </a:lnTo>
                <a:lnTo>
                  <a:pt x="112" y="0"/>
                </a:lnTo>
                <a:lnTo>
                  <a:pt x="112" y="0"/>
                </a:lnTo>
                <a:lnTo>
                  <a:pt x="116" y="4"/>
                </a:lnTo>
                <a:lnTo>
                  <a:pt x="120" y="12"/>
                </a:lnTo>
                <a:lnTo>
                  <a:pt x="120" y="20"/>
                </a:lnTo>
                <a:lnTo>
                  <a:pt x="120" y="20"/>
                </a:lnTo>
                <a:lnTo>
                  <a:pt x="120" y="24"/>
                </a:lnTo>
                <a:lnTo>
                  <a:pt x="112" y="24"/>
                </a:lnTo>
                <a:lnTo>
                  <a:pt x="100" y="24"/>
                </a:lnTo>
                <a:lnTo>
                  <a:pt x="92" y="24"/>
                </a:lnTo>
                <a:lnTo>
                  <a:pt x="80" y="28"/>
                </a:lnTo>
                <a:lnTo>
                  <a:pt x="68" y="28"/>
                </a:lnTo>
                <a:lnTo>
                  <a:pt x="52" y="28"/>
                </a:lnTo>
                <a:lnTo>
                  <a:pt x="36" y="32"/>
                </a:lnTo>
                <a:lnTo>
                  <a:pt x="24" y="32"/>
                </a:lnTo>
                <a:lnTo>
                  <a:pt x="12" y="32"/>
                </a:lnTo>
                <a:lnTo>
                  <a:pt x="0" y="36"/>
                </a:lnTo>
                <a:lnTo>
                  <a:pt x="0" y="16"/>
                </a:lnTo>
                <a:lnTo>
                  <a:pt x="0" y="16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22" name="Freeform 156">
            <a:extLst>
              <a:ext uri="{FF2B5EF4-FFF2-40B4-BE49-F238E27FC236}">
                <a16:creationId xmlns:a16="http://schemas.microsoft.com/office/drawing/2014/main" id="{BC08347C-0989-4830-BA3A-34A97B1088F2}"/>
              </a:ext>
            </a:extLst>
          </p:cNvPr>
          <p:cNvSpPr>
            <a:spLocks/>
          </p:cNvSpPr>
          <p:nvPr/>
        </p:nvSpPr>
        <p:spPr bwMode="auto">
          <a:xfrm>
            <a:off x="8620251" y="1127439"/>
            <a:ext cx="468682" cy="489868"/>
          </a:xfrm>
          <a:custGeom>
            <a:avLst/>
            <a:gdLst>
              <a:gd name="T0" fmla="*/ 0 w 71"/>
              <a:gd name="T1" fmla="*/ 4 h 59"/>
              <a:gd name="T2" fmla="*/ 0 w 71"/>
              <a:gd name="T3" fmla="*/ 4 h 59"/>
              <a:gd name="T4" fmla="*/ 4 w 71"/>
              <a:gd name="T5" fmla="*/ 4 h 59"/>
              <a:gd name="T6" fmla="*/ 12 w 71"/>
              <a:gd name="T7" fmla="*/ 0 h 59"/>
              <a:gd name="T8" fmla="*/ 16 w 71"/>
              <a:gd name="T9" fmla="*/ 0 h 59"/>
              <a:gd name="T10" fmla="*/ 24 w 71"/>
              <a:gd name="T11" fmla="*/ 4 h 59"/>
              <a:gd name="T12" fmla="*/ 32 w 71"/>
              <a:gd name="T13" fmla="*/ 4 h 59"/>
              <a:gd name="T14" fmla="*/ 43 w 71"/>
              <a:gd name="T15" fmla="*/ 8 h 59"/>
              <a:gd name="T16" fmla="*/ 55 w 71"/>
              <a:gd name="T17" fmla="*/ 12 h 59"/>
              <a:gd name="T18" fmla="*/ 63 w 71"/>
              <a:gd name="T19" fmla="*/ 20 h 59"/>
              <a:gd name="T20" fmla="*/ 67 w 71"/>
              <a:gd name="T21" fmla="*/ 24 h 59"/>
              <a:gd name="T22" fmla="*/ 71 w 71"/>
              <a:gd name="T23" fmla="*/ 32 h 59"/>
              <a:gd name="T24" fmla="*/ 71 w 71"/>
              <a:gd name="T25" fmla="*/ 36 h 59"/>
              <a:gd name="T26" fmla="*/ 71 w 71"/>
              <a:gd name="T27" fmla="*/ 44 h 59"/>
              <a:gd name="T28" fmla="*/ 67 w 71"/>
              <a:gd name="T29" fmla="*/ 47 h 59"/>
              <a:gd name="T30" fmla="*/ 67 w 71"/>
              <a:gd name="T31" fmla="*/ 51 h 59"/>
              <a:gd name="T32" fmla="*/ 59 w 71"/>
              <a:gd name="T33" fmla="*/ 55 h 59"/>
              <a:gd name="T34" fmla="*/ 55 w 71"/>
              <a:gd name="T35" fmla="*/ 59 h 59"/>
              <a:gd name="T36" fmla="*/ 47 w 71"/>
              <a:gd name="T37" fmla="*/ 55 h 59"/>
              <a:gd name="T38" fmla="*/ 43 w 71"/>
              <a:gd name="T39" fmla="*/ 51 h 59"/>
              <a:gd name="T40" fmla="*/ 39 w 71"/>
              <a:gd name="T41" fmla="*/ 47 h 59"/>
              <a:gd name="T42" fmla="*/ 32 w 71"/>
              <a:gd name="T43" fmla="*/ 44 h 59"/>
              <a:gd name="T44" fmla="*/ 24 w 71"/>
              <a:gd name="T45" fmla="*/ 36 h 59"/>
              <a:gd name="T46" fmla="*/ 16 w 71"/>
              <a:gd name="T47" fmla="*/ 28 h 59"/>
              <a:gd name="T48" fmla="*/ 8 w 71"/>
              <a:gd name="T49" fmla="*/ 24 h 59"/>
              <a:gd name="T50" fmla="*/ 4 w 71"/>
              <a:gd name="T51" fmla="*/ 16 h 59"/>
              <a:gd name="T52" fmla="*/ 4 w 71"/>
              <a:gd name="T53" fmla="*/ 12 h 59"/>
              <a:gd name="T54" fmla="*/ 0 w 71"/>
              <a:gd name="T55" fmla="*/ 8 h 59"/>
              <a:gd name="T56" fmla="*/ 0 w 71"/>
              <a:gd name="T57" fmla="*/ 8 h 59"/>
              <a:gd name="T58" fmla="*/ 0 w 71"/>
              <a:gd name="T59" fmla="*/ 4 h 59"/>
              <a:gd name="T60" fmla="*/ 0 w 71"/>
              <a:gd name="T61" fmla="*/ 4 h 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71" h="59">
                <a:moveTo>
                  <a:pt x="0" y="4"/>
                </a:moveTo>
                <a:lnTo>
                  <a:pt x="0" y="4"/>
                </a:lnTo>
                <a:lnTo>
                  <a:pt x="4" y="4"/>
                </a:lnTo>
                <a:lnTo>
                  <a:pt x="12" y="0"/>
                </a:lnTo>
                <a:lnTo>
                  <a:pt x="16" y="0"/>
                </a:lnTo>
                <a:lnTo>
                  <a:pt x="24" y="4"/>
                </a:lnTo>
                <a:lnTo>
                  <a:pt x="32" y="4"/>
                </a:lnTo>
                <a:lnTo>
                  <a:pt x="43" y="8"/>
                </a:lnTo>
                <a:lnTo>
                  <a:pt x="55" y="12"/>
                </a:lnTo>
                <a:lnTo>
                  <a:pt x="63" y="20"/>
                </a:lnTo>
                <a:lnTo>
                  <a:pt x="67" y="24"/>
                </a:lnTo>
                <a:lnTo>
                  <a:pt x="71" y="32"/>
                </a:lnTo>
                <a:lnTo>
                  <a:pt x="71" y="36"/>
                </a:lnTo>
                <a:lnTo>
                  <a:pt x="71" y="44"/>
                </a:lnTo>
                <a:lnTo>
                  <a:pt x="67" y="47"/>
                </a:lnTo>
                <a:lnTo>
                  <a:pt x="67" y="51"/>
                </a:lnTo>
                <a:lnTo>
                  <a:pt x="59" y="55"/>
                </a:lnTo>
                <a:lnTo>
                  <a:pt x="55" y="59"/>
                </a:lnTo>
                <a:lnTo>
                  <a:pt x="47" y="55"/>
                </a:lnTo>
                <a:lnTo>
                  <a:pt x="43" y="51"/>
                </a:lnTo>
                <a:lnTo>
                  <a:pt x="39" y="47"/>
                </a:lnTo>
                <a:lnTo>
                  <a:pt x="32" y="44"/>
                </a:lnTo>
                <a:lnTo>
                  <a:pt x="24" y="36"/>
                </a:lnTo>
                <a:lnTo>
                  <a:pt x="16" y="28"/>
                </a:lnTo>
                <a:lnTo>
                  <a:pt x="8" y="24"/>
                </a:lnTo>
                <a:lnTo>
                  <a:pt x="4" y="16"/>
                </a:lnTo>
                <a:lnTo>
                  <a:pt x="4" y="12"/>
                </a:lnTo>
                <a:lnTo>
                  <a:pt x="0" y="8"/>
                </a:lnTo>
                <a:lnTo>
                  <a:pt x="0" y="8"/>
                </a:lnTo>
                <a:lnTo>
                  <a:pt x="0" y="4"/>
                </a:lnTo>
                <a:lnTo>
                  <a:pt x="0" y="4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23" name="Freeform 157">
            <a:extLst>
              <a:ext uri="{FF2B5EF4-FFF2-40B4-BE49-F238E27FC236}">
                <a16:creationId xmlns:a16="http://schemas.microsoft.com/office/drawing/2014/main" id="{7661A7D0-6558-4FE7-9E8C-2BBF93D7A5D7}"/>
              </a:ext>
            </a:extLst>
          </p:cNvPr>
          <p:cNvSpPr>
            <a:spLocks/>
          </p:cNvSpPr>
          <p:nvPr/>
        </p:nvSpPr>
        <p:spPr bwMode="auto">
          <a:xfrm>
            <a:off x="8461824" y="1750152"/>
            <a:ext cx="706323" cy="1054457"/>
          </a:xfrm>
          <a:custGeom>
            <a:avLst/>
            <a:gdLst>
              <a:gd name="T0" fmla="*/ 0 w 107"/>
              <a:gd name="T1" fmla="*/ 92 h 127"/>
              <a:gd name="T2" fmla="*/ 0 w 107"/>
              <a:gd name="T3" fmla="*/ 92 h 127"/>
              <a:gd name="T4" fmla="*/ 0 w 107"/>
              <a:gd name="T5" fmla="*/ 88 h 127"/>
              <a:gd name="T6" fmla="*/ 4 w 107"/>
              <a:gd name="T7" fmla="*/ 84 h 127"/>
              <a:gd name="T8" fmla="*/ 8 w 107"/>
              <a:gd name="T9" fmla="*/ 84 h 127"/>
              <a:gd name="T10" fmla="*/ 20 w 107"/>
              <a:gd name="T11" fmla="*/ 84 h 127"/>
              <a:gd name="T12" fmla="*/ 24 w 107"/>
              <a:gd name="T13" fmla="*/ 80 h 127"/>
              <a:gd name="T14" fmla="*/ 24 w 107"/>
              <a:gd name="T15" fmla="*/ 80 h 127"/>
              <a:gd name="T16" fmla="*/ 28 w 107"/>
              <a:gd name="T17" fmla="*/ 76 h 127"/>
              <a:gd name="T18" fmla="*/ 32 w 107"/>
              <a:gd name="T19" fmla="*/ 72 h 127"/>
              <a:gd name="T20" fmla="*/ 36 w 107"/>
              <a:gd name="T21" fmla="*/ 68 h 127"/>
              <a:gd name="T22" fmla="*/ 40 w 107"/>
              <a:gd name="T23" fmla="*/ 60 h 127"/>
              <a:gd name="T24" fmla="*/ 48 w 107"/>
              <a:gd name="T25" fmla="*/ 56 h 127"/>
              <a:gd name="T26" fmla="*/ 56 w 107"/>
              <a:gd name="T27" fmla="*/ 44 h 127"/>
              <a:gd name="T28" fmla="*/ 63 w 107"/>
              <a:gd name="T29" fmla="*/ 36 h 127"/>
              <a:gd name="T30" fmla="*/ 71 w 107"/>
              <a:gd name="T31" fmla="*/ 28 h 127"/>
              <a:gd name="T32" fmla="*/ 79 w 107"/>
              <a:gd name="T33" fmla="*/ 20 h 127"/>
              <a:gd name="T34" fmla="*/ 87 w 107"/>
              <a:gd name="T35" fmla="*/ 12 h 127"/>
              <a:gd name="T36" fmla="*/ 91 w 107"/>
              <a:gd name="T37" fmla="*/ 8 h 127"/>
              <a:gd name="T38" fmla="*/ 95 w 107"/>
              <a:gd name="T39" fmla="*/ 4 h 127"/>
              <a:gd name="T40" fmla="*/ 99 w 107"/>
              <a:gd name="T41" fmla="*/ 0 h 127"/>
              <a:gd name="T42" fmla="*/ 103 w 107"/>
              <a:gd name="T43" fmla="*/ 0 h 127"/>
              <a:gd name="T44" fmla="*/ 107 w 107"/>
              <a:gd name="T45" fmla="*/ 0 h 127"/>
              <a:gd name="T46" fmla="*/ 107 w 107"/>
              <a:gd name="T47" fmla="*/ 4 h 127"/>
              <a:gd name="T48" fmla="*/ 107 w 107"/>
              <a:gd name="T49" fmla="*/ 8 h 127"/>
              <a:gd name="T50" fmla="*/ 103 w 107"/>
              <a:gd name="T51" fmla="*/ 12 h 127"/>
              <a:gd name="T52" fmla="*/ 99 w 107"/>
              <a:gd name="T53" fmla="*/ 20 h 127"/>
              <a:gd name="T54" fmla="*/ 95 w 107"/>
              <a:gd name="T55" fmla="*/ 28 h 127"/>
              <a:gd name="T56" fmla="*/ 91 w 107"/>
              <a:gd name="T57" fmla="*/ 40 h 127"/>
              <a:gd name="T58" fmla="*/ 83 w 107"/>
              <a:gd name="T59" fmla="*/ 52 h 127"/>
              <a:gd name="T60" fmla="*/ 79 w 107"/>
              <a:gd name="T61" fmla="*/ 68 h 127"/>
              <a:gd name="T62" fmla="*/ 67 w 107"/>
              <a:gd name="T63" fmla="*/ 80 h 127"/>
              <a:gd name="T64" fmla="*/ 63 w 107"/>
              <a:gd name="T65" fmla="*/ 96 h 127"/>
              <a:gd name="T66" fmla="*/ 56 w 107"/>
              <a:gd name="T67" fmla="*/ 104 h 127"/>
              <a:gd name="T68" fmla="*/ 48 w 107"/>
              <a:gd name="T69" fmla="*/ 115 h 127"/>
              <a:gd name="T70" fmla="*/ 44 w 107"/>
              <a:gd name="T71" fmla="*/ 119 h 127"/>
              <a:gd name="T72" fmla="*/ 40 w 107"/>
              <a:gd name="T73" fmla="*/ 123 h 127"/>
              <a:gd name="T74" fmla="*/ 36 w 107"/>
              <a:gd name="T75" fmla="*/ 127 h 127"/>
              <a:gd name="T76" fmla="*/ 36 w 107"/>
              <a:gd name="T77" fmla="*/ 127 h 127"/>
              <a:gd name="T78" fmla="*/ 28 w 107"/>
              <a:gd name="T79" fmla="*/ 127 h 127"/>
              <a:gd name="T80" fmla="*/ 24 w 107"/>
              <a:gd name="T81" fmla="*/ 127 h 127"/>
              <a:gd name="T82" fmla="*/ 20 w 107"/>
              <a:gd name="T83" fmla="*/ 119 h 127"/>
              <a:gd name="T84" fmla="*/ 12 w 107"/>
              <a:gd name="T85" fmla="*/ 115 h 127"/>
              <a:gd name="T86" fmla="*/ 8 w 107"/>
              <a:gd name="T87" fmla="*/ 108 h 127"/>
              <a:gd name="T88" fmla="*/ 4 w 107"/>
              <a:gd name="T89" fmla="*/ 100 h 127"/>
              <a:gd name="T90" fmla="*/ 0 w 107"/>
              <a:gd name="T91" fmla="*/ 96 h 127"/>
              <a:gd name="T92" fmla="*/ 0 w 107"/>
              <a:gd name="T93" fmla="*/ 92 h 127"/>
              <a:gd name="T94" fmla="*/ 0 w 107"/>
              <a:gd name="T95" fmla="*/ 92 h 1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07" h="127">
                <a:moveTo>
                  <a:pt x="0" y="92"/>
                </a:moveTo>
                <a:lnTo>
                  <a:pt x="0" y="92"/>
                </a:lnTo>
                <a:lnTo>
                  <a:pt x="0" y="88"/>
                </a:lnTo>
                <a:lnTo>
                  <a:pt x="4" y="84"/>
                </a:lnTo>
                <a:lnTo>
                  <a:pt x="8" y="84"/>
                </a:lnTo>
                <a:lnTo>
                  <a:pt x="20" y="84"/>
                </a:lnTo>
                <a:lnTo>
                  <a:pt x="24" y="80"/>
                </a:lnTo>
                <a:lnTo>
                  <a:pt x="24" y="80"/>
                </a:lnTo>
                <a:lnTo>
                  <a:pt x="28" y="76"/>
                </a:lnTo>
                <a:lnTo>
                  <a:pt x="32" y="72"/>
                </a:lnTo>
                <a:lnTo>
                  <a:pt x="36" y="68"/>
                </a:lnTo>
                <a:lnTo>
                  <a:pt x="40" y="60"/>
                </a:lnTo>
                <a:lnTo>
                  <a:pt x="48" y="56"/>
                </a:lnTo>
                <a:lnTo>
                  <a:pt x="56" y="44"/>
                </a:lnTo>
                <a:lnTo>
                  <a:pt x="63" y="36"/>
                </a:lnTo>
                <a:lnTo>
                  <a:pt x="71" y="28"/>
                </a:lnTo>
                <a:lnTo>
                  <a:pt x="79" y="20"/>
                </a:lnTo>
                <a:lnTo>
                  <a:pt x="87" y="12"/>
                </a:lnTo>
                <a:lnTo>
                  <a:pt x="91" y="8"/>
                </a:lnTo>
                <a:lnTo>
                  <a:pt x="95" y="4"/>
                </a:lnTo>
                <a:lnTo>
                  <a:pt x="99" y="0"/>
                </a:lnTo>
                <a:lnTo>
                  <a:pt x="103" y="0"/>
                </a:lnTo>
                <a:lnTo>
                  <a:pt x="107" y="0"/>
                </a:lnTo>
                <a:lnTo>
                  <a:pt x="107" y="4"/>
                </a:lnTo>
                <a:lnTo>
                  <a:pt x="107" y="8"/>
                </a:lnTo>
                <a:lnTo>
                  <a:pt x="103" y="12"/>
                </a:lnTo>
                <a:lnTo>
                  <a:pt x="99" y="20"/>
                </a:lnTo>
                <a:lnTo>
                  <a:pt x="95" y="28"/>
                </a:lnTo>
                <a:lnTo>
                  <a:pt x="91" y="40"/>
                </a:lnTo>
                <a:lnTo>
                  <a:pt x="83" y="52"/>
                </a:lnTo>
                <a:lnTo>
                  <a:pt x="79" y="68"/>
                </a:lnTo>
                <a:lnTo>
                  <a:pt x="67" y="80"/>
                </a:lnTo>
                <a:lnTo>
                  <a:pt x="63" y="96"/>
                </a:lnTo>
                <a:lnTo>
                  <a:pt x="56" y="104"/>
                </a:lnTo>
                <a:lnTo>
                  <a:pt x="48" y="115"/>
                </a:lnTo>
                <a:lnTo>
                  <a:pt x="44" y="119"/>
                </a:lnTo>
                <a:lnTo>
                  <a:pt x="40" y="123"/>
                </a:lnTo>
                <a:lnTo>
                  <a:pt x="36" y="127"/>
                </a:lnTo>
                <a:lnTo>
                  <a:pt x="36" y="127"/>
                </a:lnTo>
                <a:lnTo>
                  <a:pt x="28" y="127"/>
                </a:lnTo>
                <a:lnTo>
                  <a:pt x="24" y="127"/>
                </a:lnTo>
                <a:lnTo>
                  <a:pt x="20" y="119"/>
                </a:lnTo>
                <a:lnTo>
                  <a:pt x="12" y="115"/>
                </a:lnTo>
                <a:lnTo>
                  <a:pt x="8" y="108"/>
                </a:lnTo>
                <a:lnTo>
                  <a:pt x="4" y="100"/>
                </a:lnTo>
                <a:lnTo>
                  <a:pt x="0" y="96"/>
                </a:lnTo>
                <a:lnTo>
                  <a:pt x="0" y="92"/>
                </a:lnTo>
                <a:lnTo>
                  <a:pt x="0" y="92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24" name="Freeform 158">
            <a:extLst>
              <a:ext uri="{FF2B5EF4-FFF2-40B4-BE49-F238E27FC236}">
                <a16:creationId xmlns:a16="http://schemas.microsoft.com/office/drawing/2014/main" id="{A07FB6E1-64FD-4D9D-9156-70F8725FEF76}"/>
              </a:ext>
            </a:extLst>
          </p:cNvPr>
          <p:cNvSpPr>
            <a:spLocks/>
          </p:cNvSpPr>
          <p:nvPr/>
        </p:nvSpPr>
        <p:spPr bwMode="auto">
          <a:xfrm>
            <a:off x="9194547" y="629271"/>
            <a:ext cx="679918" cy="1353359"/>
          </a:xfrm>
          <a:custGeom>
            <a:avLst/>
            <a:gdLst>
              <a:gd name="T0" fmla="*/ 60 w 103"/>
              <a:gd name="T1" fmla="*/ 0 h 163"/>
              <a:gd name="T2" fmla="*/ 68 w 103"/>
              <a:gd name="T3" fmla="*/ 0 h 163"/>
              <a:gd name="T4" fmla="*/ 72 w 103"/>
              <a:gd name="T5" fmla="*/ 0 h 163"/>
              <a:gd name="T6" fmla="*/ 80 w 103"/>
              <a:gd name="T7" fmla="*/ 0 h 163"/>
              <a:gd name="T8" fmla="*/ 88 w 103"/>
              <a:gd name="T9" fmla="*/ 4 h 163"/>
              <a:gd name="T10" fmla="*/ 96 w 103"/>
              <a:gd name="T11" fmla="*/ 8 h 163"/>
              <a:gd name="T12" fmla="*/ 99 w 103"/>
              <a:gd name="T13" fmla="*/ 12 h 163"/>
              <a:gd name="T14" fmla="*/ 103 w 103"/>
              <a:gd name="T15" fmla="*/ 16 h 163"/>
              <a:gd name="T16" fmla="*/ 103 w 103"/>
              <a:gd name="T17" fmla="*/ 16 h 163"/>
              <a:gd name="T18" fmla="*/ 103 w 103"/>
              <a:gd name="T19" fmla="*/ 20 h 163"/>
              <a:gd name="T20" fmla="*/ 103 w 103"/>
              <a:gd name="T21" fmla="*/ 24 h 163"/>
              <a:gd name="T22" fmla="*/ 103 w 103"/>
              <a:gd name="T23" fmla="*/ 28 h 163"/>
              <a:gd name="T24" fmla="*/ 99 w 103"/>
              <a:gd name="T25" fmla="*/ 36 h 163"/>
              <a:gd name="T26" fmla="*/ 96 w 103"/>
              <a:gd name="T27" fmla="*/ 40 h 163"/>
              <a:gd name="T28" fmla="*/ 92 w 103"/>
              <a:gd name="T29" fmla="*/ 52 h 163"/>
              <a:gd name="T30" fmla="*/ 88 w 103"/>
              <a:gd name="T31" fmla="*/ 60 h 163"/>
              <a:gd name="T32" fmla="*/ 84 w 103"/>
              <a:gd name="T33" fmla="*/ 72 h 163"/>
              <a:gd name="T34" fmla="*/ 72 w 103"/>
              <a:gd name="T35" fmla="*/ 92 h 163"/>
              <a:gd name="T36" fmla="*/ 60 w 103"/>
              <a:gd name="T37" fmla="*/ 111 h 163"/>
              <a:gd name="T38" fmla="*/ 48 w 103"/>
              <a:gd name="T39" fmla="*/ 127 h 163"/>
              <a:gd name="T40" fmla="*/ 36 w 103"/>
              <a:gd name="T41" fmla="*/ 143 h 163"/>
              <a:gd name="T42" fmla="*/ 24 w 103"/>
              <a:gd name="T43" fmla="*/ 151 h 163"/>
              <a:gd name="T44" fmla="*/ 12 w 103"/>
              <a:gd name="T45" fmla="*/ 159 h 163"/>
              <a:gd name="T46" fmla="*/ 8 w 103"/>
              <a:gd name="T47" fmla="*/ 163 h 163"/>
              <a:gd name="T48" fmla="*/ 0 w 103"/>
              <a:gd name="T49" fmla="*/ 163 h 163"/>
              <a:gd name="T50" fmla="*/ 0 w 103"/>
              <a:gd name="T51" fmla="*/ 163 h 163"/>
              <a:gd name="T52" fmla="*/ 0 w 103"/>
              <a:gd name="T53" fmla="*/ 159 h 163"/>
              <a:gd name="T54" fmla="*/ 0 w 103"/>
              <a:gd name="T55" fmla="*/ 155 h 163"/>
              <a:gd name="T56" fmla="*/ 4 w 103"/>
              <a:gd name="T57" fmla="*/ 151 h 163"/>
              <a:gd name="T58" fmla="*/ 8 w 103"/>
              <a:gd name="T59" fmla="*/ 143 h 163"/>
              <a:gd name="T60" fmla="*/ 20 w 103"/>
              <a:gd name="T61" fmla="*/ 127 h 163"/>
              <a:gd name="T62" fmla="*/ 28 w 103"/>
              <a:gd name="T63" fmla="*/ 111 h 163"/>
              <a:gd name="T64" fmla="*/ 36 w 103"/>
              <a:gd name="T65" fmla="*/ 96 h 163"/>
              <a:gd name="T66" fmla="*/ 44 w 103"/>
              <a:gd name="T67" fmla="*/ 84 h 163"/>
              <a:gd name="T68" fmla="*/ 48 w 103"/>
              <a:gd name="T69" fmla="*/ 68 h 163"/>
              <a:gd name="T70" fmla="*/ 52 w 103"/>
              <a:gd name="T71" fmla="*/ 56 h 163"/>
              <a:gd name="T72" fmla="*/ 56 w 103"/>
              <a:gd name="T73" fmla="*/ 44 h 163"/>
              <a:gd name="T74" fmla="*/ 56 w 103"/>
              <a:gd name="T75" fmla="*/ 36 h 163"/>
              <a:gd name="T76" fmla="*/ 60 w 103"/>
              <a:gd name="T77" fmla="*/ 28 h 163"/>
              <a:gd name="T78" fmla="*/ 60 w 103"/>
              <a:gd name="T79" fmla="*/ 24 h 163"/>
              <a:gd name="T80" fmla="*/ 60 w 103"/>
              <a:gd name="T81" fmla="*/ 20 h 163"/>
              <a:gd name="T82" fmla="*/ 56 w 103"/>
              <a:gd name="T83" fmla="*/ 12 h 163"/>
              <a:gd name="T84" fmla="*/ 56 w 103"/>
              <a:gd name="T85" fmla="*/ 12 h 163"/>
              <a:gd name="T86" fmla="*/ 52 w 103"/>
              <a:gd name="T87" fmla="*/ 8 h 163"/>
              <a:gd name="T88" fmla="*/ 56 w 103"/>
              <a:gd name="T89" fmla="*/ 4 h 163"/>
              <a:gd name="T90" fmla="*/ 56 w 103"/>
              <a:gd name="T91" fmla="*/ 0 h 163"/>
              <a:gd name="T92" fmla="*/ 60 w 103"/>
              <a:gd name="T93" fmla="*/ 0 h 163"/>
              <a:gd name="T94" fmla="*/ 60 w 103"/>
              <a:gd name="T95" fmla="*/ 0 h 1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03" h="163">
                <a:moveTo>
                  <a:pt x="60" y="0"/>
                </a:moveTo>
                <a:lnTo>
                  <a:pt x="68" y="0"/>
                </a:lnTo>
                <a:lnTo>
                  <a:pt x="72" y="0"/>
                </a:lnTo>
                <a:lnTo>
                  <a:pt x="80" y="0"/>
                </a:lnTo>
                <a:lnTo>
                  <a:pt x="88" y="4"/>
                </a:lnTo>
                <a:lnTo>
                  <a:pt x="96" y="8"/>
                </a:lnTo>
                <a:lnTo>
                  <a:pt x="99" y="12"/>
                </a:lnTo>
                <a:lnTo>
                  <a:pt x="103" y="16"/>
                </a:lnTo>
                <a:lnTo>
                  <a:pt x="103" y="16"/>
                </a:lnTo>
                <a:lnTo>
                  <a:pt x="103" y="20"/>
                </a:lnTo>
                <a:lnTo>
                  <a:pt x="103" y="24"/>
                </a:lnTo>
                <a:lnTo>
                  <a:pt x="103" y="28"/>
                </a:lnTo>
                <a:lnTo>
                  <a:pt x="99" y="36"/>
                </a:lnTo>
                <a:lnTo>
                  <a:pt x="96" y="40"/>
                </a:lnTo>
                <a:lnTo>
                  <a:pt x="92" y="52"/>
                </a:lnTo>
                <a:lnTo>
                  <a:pt x="88" y="60"/>
                </a:lnTo>
                <a:lnTo>
                  <a:pt x="84" y="72"/>
                </a:lnTo>
                <a:lnTo>
                  <a:pt x="72" y="92"/>
                </a:lnTo>
                <a:lnTo>
                  <a:pt x="60" y="111"/>
                </a:lnTo>
                <a:lnTo>
                  <a:pt x="48" y="127"/>
                </a:lnTo>
                <a:lnTo>
                  <a:pt x="36" y="143"/>
                </a:lnTo>
                <a:lnTo>
                  <a:pt x="24" y="151"/>
                </a:lnTo>
                <a:lnTo>
                  <a:pt x="12" y="159"/>
                </a:lnTo>
                <a:lnTo>
                  <a:pt x="8" y="163"/>
                </a:lnTo>
                <a:lnTo>
                  <a:pt x="0" y="163"/>
                </a:lnTo>
                <a:lnTo>
                  <a:pt x="0" y="163"/>
                </a:lnTo>
                <a:lnTo>
                  <a:pt x="0" y="159"/>
                </a:lnTo>
                <a:lnTo>
                  <a:pt x="0" y="155"/>
                </a:lnTo>
                <a:lnTo>
                  <a:pt x="4" y="151"/>
                </a:lnTo>
                <a:lnTo>
                  <a:pt x="8" y="143"/>
                </a:lnTo>
                <a:lnTo>
                  <a:pt x="20" y="127"/>
                </a:lnTo>
                <a:lnTo>
                  <a:pt x="28" y="111"/>
                </a:lnTo>
                <a:lnTo>
                  <a:pt x="36" y="96"/>
                </a:lnTo>
                <a:lnTo>
                  <a:pt x="44" y="84"/>
                </a:lnTo>
                <a:lnTo>
                  <a:pt x="48" y="68"/>
                </a:lnTo>
                <a:lnTo>
                  <a:pt x="52" y="56"/>
                </a:lnTo>
                <a:lnTo>
                  <a:pt x="56" y="44"/>
                </a:lnTo>
                <a:lnTo>
                  <a:pt x="56" y="36"/>
                </a:lnTo>
                <a:lnTo>
                  <a:pt x="60" y="28"/>
                </a:lnTo>
                <a:lnTo>
                  <a:pt x="60" y="24"/>
                </a:lnTo>
                <a:lnTo>
                  <a:pt x="60" y="20"/>
                </a:lnTo>
                <a:lnTo>
                  <a:pt x="56" y="12"/>
                </a:lnTo>
                <a:lnTo>
                  <a:pt x="56" y="12"/>
                </a:lnTo>
                <a:lnTo>
                  <a:pt x="52" y="8"/>
                </a:lnTo>
                <a:lnTo>
                  <a:pt x="56" y="4"/>
                </a:lnTo>
                <a:lnTo>
                  <a:pt x="56" y="0"/>
                </a:lnTo>
                <a:lnTo>
                  <a:pt x="60" y="0"/>
                </a:lnTo>
                <a:lnTo>
                  <a:pt x="60" y="0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25" name="Freeform 159">
            <a:extLst>
              <a:ext uri="{FF2B5EF4-FFF2-40B4-BE49-F238E27FC236}">
                <a16:creationId xmlns:a16="http://schemas.microsoft.com/office/drawing/2014/main" id="{DD859424-3B40-433E-A57A-3CE12DEFBF84}"/>
              </a:ext>
            </a:extLst>
          </p:cNvPr>
          <p:cNvSpPr>
            <a:spLocks/>
          </p:cNvSpPr>
          <p:nvPr/>
        </p:nvSpPr>
        <p:spPr bwMode="auto">
          <a:xfrm>
            <a:off x="9484997" y="1193862"/>
            <a:ext cx="1075986" cy="655924"/>
          </a:xfrm>
          <a:custGeom>
            <a:avLst/>
            <a:gdLst>
              <a:gd name="T0" fmla="*/ 91 w 163"/>
              <a:gd name="T1" fmla="*/ 12 h 79"/>
              <a:gd name="T2" fmla="*/ 99 w 163"/>
              <a:gd name="T3" fmla="*/ 12 h 79"/>
              <a:gd name="T4" fmla="*/ 103 w 163"/>
              <a:gd name="T5" fmla="*/ 4 h 79"/>
              <a:gd name="T6" fmla="*/ 107 w 163"/>
              <a:gd name="T7" fmla="*/ 4 h 79"/>
              <a:gd name="T8" fmla="*/ 111 w 163"/>
              <a:gd name="T9" fmla="*/ 0 h 79"/>
              <a:gd name="T10" fmla="*/ 119 w 163"/>
              <a:gd name="T11" fmla="*/ 0 h 79"/>
              <a:gd name="T12" fmla="*/ 123 w 163"/>
              <a:gd name="T13" fmla="*/ 0 h 79"/>
              <a:gd name="T14" fmla="*/ 127 w 163"/>
              <a:gd name="T15" fmla="*/ 4 h 79"/>
              <a:gd name="T16" fmla="*/ 135 w 163"/>
              <a:gd name="T17" fmla="*/ 4 h 79"/>
              <a:gd name="T18" fmla="*/ 143 w 163"/>
              <a:gd name="T19" fmla="*/ 12 h 79"/>
              <a:gd name="T20" fmla="*/ 151 w 163"/>
              <a:gd name="T21" fmla="*/ 16 h 79"/>
              <a:gd name="T22" fmla="*/ 159 w 163"/>
              <a:gd name="T23" fmla="*/ 20 h 79"/>
              <a:gd name="T24" fmla="*/ 163 w 163"/>
              <a:gd name="T25" fmla="*/ 28 h 79"/>
              <a:gd name="T26" fmla="*/ 163 w 163"/>
              <a:gd name="T27" fmla="*/ 28 h 79"/>
              <a:gd name="T28" fmla="*/ 163 w 163"/>
              <a:gd name="T29" fmla="*/ 32 h 79"/>
              <a:gd name="T30" fmla="*/ 159 w 163"/>
              <a:gd name="T31" fmla="*/ 36 h 79"/>
              <a:gd name="T32" fmla="*/ 155 w 163"/>
              <a:gd name="T33" fmla="*/ 36 h 79"/>
              <a:gd name="T34" fmla="*/ 147 w 163"/>
              <a:gd name="T35" fmla="*/ 39 h 79"/>
              <a:gd name="T36" fmla="*/ 139 w 163"/>
              <a:gd name="T37" fmla="*/ 43 h 79"/>
              <a:gd name="T38" fmla="*/ 131 w 163"/>
              <a:gd name="T39" fmla="*/ 47 h 79"/>
              <a:gd name="T40" fmla="*/ 123 w 163"/>
              <a:gd name="T41" fmla="*/ 51 h 79"/>
              <a:gd name="T42" fmla="*/ 111 w 163"/>
              <a:gd name="T43" fmla="*/ 59 h 79"/>
              <a:gd name="T44" fmla="*/ 103 w 163"/>
              <a:gd name="T45" fmla="*/ 71 h 79"/>
              <a:gd name="T46" fmla="*/ 99 w 163"/>
              <a:gd name="T47" fmla="*/ 75 h 79"/>
              <a:gd name="T48" fmla="*/ 91 w 163"/>
              <a:gd name="T49" fmla="*/ 79 h 79"/>
              <a:gd name="T50" fmla="*/ 91 w 163"/>
              <a:gd name="T51" fmla="*/ 79 h 79"/>
              <a:gd name="T52" fmla="*/ 87 w 163"/>
              <a:gd name="T53" fmla="*/ 75 h 79"/>
              <a:gd name="T54" fmla="*/ 87 w 163"/>
              <a:gd name="T55" fmla="*/ 71 h 79"/>
              <a:gd name="T56" fmla="*/ 87 w 163"/>
              <a:gd name="T57" fmla="*/ 67 h 79"/>
              <a:gd name="T58" fmla="*/ 91 w 163"/>
              <a:gd name="T59" fmla="*/ 59 h 79"/>
              <a:gd name="T60" fmla="*/ 91 w 163"/>
              <a:gd name="T61" fmla="*/ 51 h 79"/>
              <a:gd name="T62" fmla="*/ 95 w 163"/>
              <a:gd name="T63" fmla="*/ 47 h 79"/>
              <a:gd name="T64" fmla="*/ 95 w 163"/>
              <a:gd name="T65" fmla="*/ 43 h 79"/>
              <a:gd name="T66" fmla="*/ 95 w 163"/>
              <a:gd name="T67" fmla="*/ 39 h 79"/>
              <a:gd name="T68" fmla="*/ 95 w 163"/>
              <a:gd name="T69" fmla="*/ 36 h 79"/>
              <a:gd name="T70" fmla="*/ 95 w 163"/>
              <a:gd name="T71" fmla="*/ 36 h 79"/>
              <a:gd name="T72" fmla="*/ 95 w 163"/>
              <a:gd name="T73" fmla="*/ 36 h 79"/>
              <a:gd name="T74" fmla="*/ 87 w 163"/>
              <a:gd name="T75" fmla="*/ 36 h 79"/>
              <a:gd name="T76" fmla="*/ 79 w 163"/>
              <a:gd name="T77" fmla="*/ 39 h 79"/>
              <a:gd name="T78" fmla="*/ 67 w 163"/>
              <a:gd name="T79" fmla="*/ 39 h 79"/>
              <a:gd name="T80" fmla="*/ 52 w 163"/>
              <a:gd name="T81" fmla="*/ 43 h 79"/>
              <a:gd name="T82" fmla="*/ 44 w 163"/>
              <a:gd name="T83" fmla="*/ 47 h 79"/>
              <a:gd name="T84" fmla="*/ 36 w 163"/>
              <a:gd name="T85" fmla="*/ 47 h 79"/>
              <a:gd name="T86" fmla="*/ 28 w 163"/>
              <a:gd name="T87" fmla="*/ 47 h 79"/>
              <a:gd name="T88" fmla="*/ 24 w 163"/>
              <a:gd name="T89" fmla="*/ 47 h 79"/>
              <a:gd name="T90" fmla="*/ 20 w 163"/>
              <a:gd name="T91" fmla="*/ 43 h 79"/>
              <a:gd name="T92" fmla="*/ 8 w 163"/>
              <a:gd name="T93" fmla="*/ 39 h 79"/>
              <a:gd name="T94" fmla="*/ 0 w 163"/>
              <a:gd name="T95" fmla="*/ 32 h 79"/>
              <a:gd name="T96" fmla="*/ 28 w 163"/>
              <a:gd name="T97" fmla="*/ 28 h 79"/>
              <a:gd name="T98" fmla="*/ 55 w 163"/>
              <a:gd name="T99" fmla="*/ 20 h 79"/>
              <a:gd name="T100" fmla="*/ 67 w 163"/>
              <a:gd name="T101" fmla="*/ 20 h 79"/>
              <a:gd name="T102" fmla="*/ 79 w 163"/>
              <a:gd name="T103" fmla="*/ 16 h 79"/>
              <a:gd name="T104" fmla="*/ 87 w 163"/>
              <a:gd name="T105" fmla="*/ 16 h 79"/>
              <a:gd name="T106" fmla="*/ 91 w 163"/>
              <a:gd name="T107" fmla="*/ 12 h 79"/>
              <a:gd name="T108" fmla="*/ 91 w 163"/>
              <a:gd name="T109" fmla="*/ 12 h 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163" h="79">
                <a:moveTo>
                  <a:pt x="91" y="12"/>
                </a:moveTo>
                <a:lnTo>
                  <a:pt x="99" y="12"/>
                </a:lnTo>
                <a:lnTo>
                  <a:pt x="103" y="4"/>
                </a:lnTo>
                <a:lnTo>
                  <a:pt x="107" y="4"/>
                </a:lnTo>
                <a:lnTo>
                  <a:pt x="111" y="0"/>
                </a:lnTo>
                <a:lnTo>
                  <a:pt x="119" y="0"/>
                </a:lnTo>
                <a:lnTo>
                  <a:pt x="123" y="0"/>
                </a:lnTo>
                <a:lnTo>
                  <a:pt x="127" y="4"/>
                </a:lnTo>
                <a:lnTo>
                  <a:pt x="135" y="4"/>
                </a:lnTo>
                <a:lnTo>
                  <a:pt x="143" y="12"/>
                </a:lnTo>
                <a:lnTo>
                  <a:pt x="151" y="16"/>
                </a:lnTo>
                <a:lnTo>
                  <a:pt x="159" y="20"/>
                </a:lnTo>
                <a:lnTo>
                  <a:pt x="163" y="28"/>
                </a:lnTo>
                <a:lnTo>
                  <a:pt x="163" y="28"/>
                </a:lnTo>
                <a:lnTo>
                  <a:pt x="163" y="32"/>
                </a:lnTo>
                <a:lnTo>
                  <a:pt x="159" y="36"/>
                </a:lnTo>
                <a:lnTo>
                  <a:pt x="155" y="36"/>
                </a:lnTo>
                <a:lnTo>
                  <a:pt x="147" y="39"/>
                </a:lnTo>
                <a:lnTo>
                  <a:pt x="139" y="43"/>
                </a:lnTo>
                <a:lnTo>
                  <a:pt x="131" y="47"/>
                </a:lnTo>
                <a:lnTo>
                  <a:pt x="123" y="51"/>
                </a:lnTo>
                <a:lnTo>
                  <a:pt x="111" y="59"/>
                </a:lnTo>
                <a:lnTo>
                  <a:pt x="103" y="71"/>
                </a:lnTo>
                <a:lnTo>
                  <a:pt x="99" y="75"/>
                </a:lnTo>
                <a:lnTo>
                  <a:pt x="91" y="79"/>
                </a:lnTo>
                <a:lnTo>
                  <a:pt x="91" y="79"/>
                </a:lnTo>
                <a:lnTo>
                  <a:pt x="87" y="75"/>
                </a:lnTo>
                <a:lnTo>
                  <a:pt x="87" y="71"/>
                </a:lnTo>
                <a:lnTo>
                  <a:pt x="87" y="67"/>
                </a:lnTo>
                <a:lnTo>
                  <a:pt x="91" y="59"/>
                </a:lnTo>
                <a:lnTo>
                  <a:pt x="91" y="51"/>
                </a:lnTo>
                <a:lnTo>
                  <a:pt x="95" y="47"/>
                </a:lnTo>
                <a:lnTo>
                  <a:pt x="95" y="43"/>
                </a:lnTo>
                <a:lnTo>
                  <a:pt x="95" y="39"/>
                </a:lnTo>
                <a:lnTo>
                  <a:pt x="95" y="36"/>
                </a:lnTo>
                <a:lnTo>
                  <a:pt x="95" y="36"/>
                </a:lnTo>
                <a:lnTo>
                  <a:pt x="95" y="36"/>
                </a:lnTo>
                <a:lnTo>
                  <a:pt x="87" y="36"/>
                </a:lnTo>
                <a:lnTo>
                  <a:pt x="79" y="39"/>
                </a:lnTo>
                <a:lnTo>
                  <a:pt x="67" y="39"/>
                </a:lnTo>
                <a:lnTo>
                  <a:pt x="52" y="43"/>
                </a:lnTo>
                <a:lnTo>
                  <a:pt x="44" y="47"/>
                </a:lnTo>
                <a:lnTo>
                  <a:pt x="36" y="47"/>
                </a:lnTo>
                <a:lnTo>
                  <a:pt x="28" y="47"/>
                </a:lnTo>
                <a:lnTo>
                  <a:pt x="24" y="47"/>
                </a:lnTo>
                <a:lnTo>
                  <a:pt x="20" y="43"/>
                </a:lnTo>
                <a:lnTo>
                  <a:pt x="8" y="39"/>
                </a:lnTo>
                <a:lnTo>
                  <a:pt x="0" y="32"/>
                </a:lnTo>
                <a:lnTo>
                  <a:pt x="28" y="28"/>
                </a:lnTo>
                <a:lnTo>
                  <a:pt x="55" y="20"/>
                </a:lnTo>
                <a:lnTo>
                  <a:pt x="67" y="20"/>
                </a:lnTo>
                <a:lnTo>
                  <a:pt x="79" y="16"/>
                </a:lnTo>
                <a:lnTo>
                  <a:pt x="87" y="16"/>
                </a:lnTo>
                <a:lnTo>
                  <a:pt x="91" y="12"/>
                </a:lnTo>
                <a:lnTo>
                  <a:pt x="91" y="12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26" name="Freeform 160">
            <a:extLst>
              <a:ext uri="{FF2B5EF4-FFF2-40B4-BE49-F238E27FC236}">
                <a16:creationId xmlns:a16="http://schemas.microsoft.com/office/drawing/2014/main" id="{D7E23741-6330-4A61-8843-A9C59E1C55EE}"/>
              </a:ext>
            </a:extLst>
          </p:cNvPr>
          <p:cNvSpPr>
            <a:spLocks/>
          </p:cNvSpPr>
          <p:nvPr/>
        </p:nvSpPr>
        <p:spPr bwMode="auto">
          <a:xfrm>
            <a:off x="8857892" y="1716940"/>
            <a:ext cx="891154" cy="1320147"/>
          </a:xfrm>
          <a:custGeom>
            <a:avLst/>
            <a:gdLst>
              <a:gd name="T0" fmla="*/ 91 w 135"/>
              <a:gd name="T1" fmla="*/ 16 h 159"/>
              <a:gd name="T2" fmla="*/ 91 w 135"/>
              <a:gd name="T3" fmla="*/ 12 h 159"/>
              <a:gd name="T4" fmla="*/ 91 w 135"/>
              <a:gd name="T5" fmla="*/ 12 h 159"/>
              <a:gd name="T6" fmla="*/ 91 w 135"/>
              <a:gd name="T7" fmla="*/ 8 h 159"/>
              <a:gd name="T8" fmla="*/ 91 w 135"/>
              <a:gd name="T9" fmla="*/ 4 h 159"/>
              <a:gd name="T10" fmla="*/ 99 w 135"/>
              <a:gd name="T11" fmla="*/ 0 h 159"/>
              <a:gd name="T12" fmla="*/ 103 w 135"/>
              <a:gd name="T13" fmla="*/ 0 h 159"/>
              <a:gd name="T14" fmla="*/ 111 w 135"/>
              <a:gd name="T15" fmla="*/ 4 h 159"/>
              <a:gd name="T16" fmla="*/ 119 w 135"/>
              <a:gd name="T17" fmla="*/ 4 h 159"/>
              <a:gd name="T18" fmla="*/ 127 w 135"/>
              <a:gd name="T19" fmla="*/ 8 h 159"/>
              <a:gd name="T20" fmla="*/ 135 w 135"/>
              <a:gd name="T21" fmla="*/ 16 h 159"/>
              <a:gd name="T22" fmla="*/ 135 w 135"/>
              <a:gd name="T23" fmla="*/ 16 h 159"/>
              <a:gd name="T24" fmla="*/ 135 w 135"/>
              <a:gd name="T25" fmla="*/ 20 h 159"/>
              <a:gd name="T26" fmla="*/ 135 w 135"/>
              <a:gd name="T27" fmla="*/ 24 h 159"/>
              <a:gd name="T28" fmla="*/ 135 w 135"/>
              <a:gd name="T29" fmla="*/ 32 h 159"/>
              <a:gd name="T30" fmla="*/ 131 w 135"/>
              <a:gd name="T31" fmla="*/ 44 h 159"/>
              <a:gd name="T32" fmla="*/ 123 w 135"/>
              <a:gd name="T33" fmla="*/ 60 h 159"/>
              <a:gd name="T34" fmla="*/ 119 w 135"/>
              <a:gd name="T35" fmla="*/ 76 h 159"/>
              <a:gd name="T36" fmla="*/ 107 w 135"/>
              <a:gd name="T37" fmla="*/ 92 h 159"/>
              <a:gd name="T38" fmla="*/ 99 w 135"/>
              <a:gd name="T39" fmla="*/ 108 h 159"/>
              <a:gd name="T40" fmla="*/ 83 w 135"/>
              <a:gd name="T41" fmla="*/ 119 h 159"/>
              <a:gd name="T42" fmla="*/ 71 w 135"/>
              <a:gd name="T43" fmla="*/ 131 h 159"/>
              <a:gd name="T44" fmla="*/ 59 w 135"/>
              <a:gd name="T45" fmla="*/ 139 h 159"/>
              <a:gd name="T46" fmla="*/ 43 w 135"/>
              <a:gd name="T47" fmla="*/ 147 h 159"/>
              <a:gd name="T48" fmla="*/ 31 w 135"/>
              <a:gd name="T49" fmla="*/ 151 h 159"/>
              <a:gd name="T50" fmla="*/ 19 w 135"/>
              <a:gd name="T51" fmla="*/ 155 h 159"/>
              <a:gd name="T52" fmla="*/ 11 w 135"/>
              <a:gd name="T53" fmla="*/ 159 h 159"/>
              <a:gd name="T54" fmla="*/ 3 w 135"/>
              <a:gd name="T55" fmla="*/ 159 h 159"/>
              <a:gd name="T56" fmla="*/ 0 w 135"/>
              <a:gd name="T57" fmla="*/ 155 h 159"/>
              <a:gd name="T58" fmla="*/ 0 w 135"/>
              <a:gd name="T59" fmla="*/ 155 h 159"/>
              <a:gd name="T60" fmla="*/ 0 w 135"/>
              <a:gd name="T61" fmla="*/ 151 h 159"/>
              <a:gd name="T62" fmla="*/ 3 w 135"/>
              <a:gd name="T63" fmla="*/ 151 h 159"/>
              <a:gd name="T64" fmla="*/ 7 w 135"/>
              <a:gd name="T65" fmla="*/ 147 h 159"/>
              <a:gd name="T66" fmla="*/ 11 w 135"/>
              <a:gd name="T67" fmla="*/ 143 h 159"/>
              <a:gd name="T68" fmla="*/ 15 w 135"/>
              <a:gd name="T69" fmla="*/ 139 h 159"/>
              <a:gd name="T70" fmla="*/ 23 w 135"/>
              <a:gd name="T71" fmla="*/ 139 h 159"/>
              <a:gd name="T72" fmla="*/ 35 w 135"/>
              <a:gd name="T73" fmla="*/ 127 h 159"/>
              <a:gd name="T74" fmla="*/ 47 w 135"/>
              <a:gd name="T75" fmla="*/ 119 h 159"/>
              <a:gd name="T76" fmla="*/ 59 w 135"/>
              <a:gd name="T77" fmla="*/ 112 h 159"/>
              <a:gd name="T78" fmla="*/ 67 w 135"/>
              <a:gd name="T79" fmla="*/ 100 h 159"/>
              <a:gd name="T80" fmla="*/ 75 w 135"/>
              <a:gd name="T81" fmla="*/ 88 h 159"/>
              <a:gd name="T82" fmla="*/ 83 w 135"/>
              <a:gd name="T83" fmla="*/ 76 h 159"/>
              <a:gd name="T84" fmla="*/ 87 w 135"/>
              <a:gd name="T85" fmla="*/ 64 h 159"/>
              <a:gd name="T86" fmla="*/ 91 w 135"/>
              <a:gd name="T87" fmla="*/ 48 h 159"/>
              <a:gd name="T88" fmla="*/ 95 w 135"/>
              <a:gd name="T89" fmla="*/ 36 h 159"/>
              <a:gd name="T90" fmla="*/ 95 w 135"/>
              <a:gd name="T91" fmla="*/ 28 h 159"/>
              <a:gd name="T92" fmla="*/ 95 w 135"/>
              <a:gd name="T93" fmla="*/ 20 h 159"/>
              <a:gd name="T94" fmla="*/ 91 w 135"/>
              <a:gd name="T95" fmla="*/ 16 h 159"/>
              <a:gd name="T96" fmla="*/ 91 w 135"/>
              <a:gd name="T97" fmla="*/ 16 h 1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135" h="159">
                <a:moveTo>
                  <a:pt x="91" y="16"/>
                </a:moveTo>
                <a:lnTo>
                  <a:pt x="91" y="12"/>
                </a:lnTo>
                <a:lnTo>
                  <a:pt x="91" y="12"/>
                </a:lnTo>
                <a:lnTo>
                  <a:pt x="91" y="8"/>
                </a:lnTo>
                <a:lnTo>
                  <a:pt x="91" y="4"/>
                </a:lnTo>
                <a:lnTo>
                  <a:pt x="99" y="0"/>
                </a:lnTo>
                <a:lnTo>
                  <a:pt x="103" y="0"/>
                </a:lnTo>
                <a:lnTo>
                  <a:pt x="111" y="4"/>
                </a:lnTo>
                <a:lnTo>
                  <a:pt x="119" y="4"/>
                </a:lnTo>
                <a:lnTo>
                  <a:pt x="127" y="8"/>
                </a:lnTo>
                <a:lnTo>
                  <a:pt x="135" y="16"/>
                </a:lnTo>
                <a:lnTo>
                  <a:pt x="135" y="16"/>
                </a:lnTo>
                <a:lnTo>
                  <a:pt x="135" y="20"/>
                </a:lnTo>
                <a:lnTo>
                  <a:pt x="135" y="24"/>
                </a:lnTo>
                <a:lnTo>
                  <a:pt x="135" y="32"/>
                </a:lnTo>
                <a:lnTo>
                  <a:pt x="131" y="44"/>
                </a:lnTo>
                <a:lnTo>
                  <a:pt x="123" y="60"/>
                </a:lnTo>
                <a:lnTo>
                  <a:pt x="119" y="76"/>
                </a:lnTo>
                <a:lnTo>
                  <a:pt x="107" y="92"/>
                </a:lnTo>
                <a:lnTo>
                  <a:pt x="99" y="108"/>
                </a:lnTo>
                <a:lnTo>
                  <a:pt x="83" y="119"/>
                </a:lnTo>
                <a:lnTo>
                  <a:pt x="71" y="131"/>
                </a:lnTo>
                <a:lnTo>
                  <a:pt x="59" y="139"/>
                </a:lnTo>
                <a:lnTo>
                  <a:pt x="43" y="147"/>
                </a:lnTo>
                <a:lnTo>
                  <a:pt x="31" y="151"/>
                </a:lnTo>
                <a:lnTo>
                  <a:pt x="19" y="155"/>
                </a:lnTo>
                <a:lnTo>
                  <a:pt x="11" y="159"/>
                </a:lnTo>
                <a:lnTo>
                  <a:pt x="3" y="159"/>
                </a:lnTo>
                <a:lnTo>
                  <a:pt x="0" y="155"/>
                </a:lnTo>
                <a:lnTo>
                  <a:pt x="0" y="155"/>
                </a:lnTo>
                <a:lnTo>
                  <a:pt x="0" y="151"/>
                </a:lnTo>
                <a:lnTo>
                  <a:pt x="3" y="151"/>
                </a:lnTo>
                <a:lnTo>
                  <a:pt x="7" y="147"/>
                </a:lnTo>
                <a:lnTo>
                  <a:pt x="11" y="143"/>
                </a:lnTo>
                <a:lnTo>
                  <a:pt x="15" y="139"/>
                </a:lnTo>
                <a:lnTo>
                  <a:pt x="23" y="139"/>
                </a:lnTo>
                <a:lnTo>
                  <a:pt x="35" y="127"/>
                </a:lnTo>
                <a:lnTo>
                  <a:pt x="47" y="119"/>
                </a:lnTo>
                <a:lnTo>
                  <a:pt x="59" y="112"/>
                </a:lnTo>
                <a:lnTo>
                  <a:pt x="67" y="100"/>
                </a:lnTo>
                <a:lnTo>
                  <a:pt x="75" y="88"/>
                </a:lnTo>
                <a:lnTo>
                  <a:pt x="83" y="76"/>
                </a:lnTo>
                <a:lnTo>
                  <a:pt x="87" y="64"/>
                </a:lnTo>
                <a:lnTo>
                  <a:pt x="91" y="48"/>
                </a:lnTo>
                <a:lnTo>
                  <a:pt x="95" y="36"/>
                </a:lnTo>
                <a:lnTo>
                  <a:pt x="95" y="28"/>
                </a:lnTo>
                <a:lnTo>
                  <a:pt x="95" y="20"/>
                </a:lnTo>
                <a:lnTo>
                  <a:pt x="91" y="16"/>
                </a:lnTo>
                <a:lnTo>
                  <a:pt x="91" y="16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27" name="Freeform 161">
            <a:extLst>
              <a:ext uri="{FF2B5EF4-FFF2-40B4-BE49-F238E27FC236}">
                <a16:creationId xmlns:a16="http://schemas.microsoft.com/office/drawing/2014/main" id="{D80E49E8-05B0-4476-AD1C-59841D89EECB}"/>
              </a:ext>
            </a:extLst>
          </p:cNvPr>
          <p:cNvSpPr>
            <a:spLocks/>
          </p:cNvSpPr>
          <p:nvPr/>
        </p:nvSpPr>
        <p:spPr bwMode="auto">
          <a:xfrm>
            <a:off x="9590614" y="1916207"/>
            <a:ext cx="1359832" cy="1120880"/>
          </a:xfrm>
          <a:custGeom>
            <a:avLst/>
            <a:gdLst>
              <a:gd name="T0" fmla="*/ 51 w 206"/>
              <a:gd name="T1" fmla="*/ 44 h 135"/>
              <a:gd name="T2" fmla="*/ 63 w 206"/>
              <a:gd name="T3" fmla="*/ 52 h 135"/>
              <a:gd name="T4" fmla="*/ 79 w 206"/>
              <a:gd name="T5" fmla="*/ 64 h 135"/>
              <a:gd name="T6" fmla="*/ 91 w 206"/>
              <a:gd name="T7" fmla="*/ 72 h 135"/>
              <a:gd name="T8" fmla="*/ 107 w 206"/>
              <a:gd name="T9" fmla="*/ 80 h 135"/>
              <a:gd name="T10" fmla="*/ 123 w 206"/>
              <a:gd name="T11" fmla="*/ 91 h 135"/>
              <a:gd name="T12" fmla="*/ 139 w 206"/>
              <a:gd name="T13" fmla="*/ 95 h 135"/>
              <a:gd name="T14" fmla="*/ 155 w 206"/>
              <a:gd name="T15" fmla="*/ 103 h 135"/>
              <a:gd name="T16" fmla="*/ 171 w 206"/>
              <a:gd name="T17" fmla="*/ 107 h 135"/>
              <a:gd name="T18" fmla="*/ 182 w 206"/>
              <a:gd name="T19" fmla="*/ 111 h 135"/>
              <a:gd name="T20" fmla="*/ 190 w 206"/>
              <a:gd name="T21" fmla="*/ 111 h 135"/>
              <a:gd name="T22" fmla="*/ 194 w 206"/>
              <a:gd name="T23" fmla="*/ 115 h 135"/>
              <a:gd name="T24" fmla="*/ 198 w 206"/>
              <a:gd name="T25" fmla="*/ 115 h 135"/>
              <a:gd name="T26" fmla="*/ 202 w 206"/>
              <a:gd name="T27" fmla="*/ 115 h 135"/>
              <a:gd name="T28" fmla="*/ 206 w 206"/>
              <a:gd name="T29" fmla="*/ 119 h 135"/>
              <a:gd name="T30" fmla="*/ 206 w 206"/>
              <a:gd name="T31" fmla="*/ 119 h 135"/>
              <a:gd name="T32" fmla="*/ 206 w 206"/>
              <a:gd name="T33" fmla="*/ 123 h 135"/>
              <a:gd name="T34" fmla="*/ 206 w 206"/>
              <a:gd name="T35" fmla="*/ 127 h 135"/>
              <a:gd name="T36" fmla="*/ 198 w 206"/>
              <a:gd name="T37" fmla="*/ 127 h 135"/>
              <a:gd name="T38" fmla="*/ 190 w 206"/>
              <a:gd name="T39" fmla="*/ 131 h 135"/>
              <a:gd name="T40" fmla="*/ 179 w 206"/>
              <a:gd name="T41" fmla="*/ 131 h 135"/>
              <a:gd name="T42" fmla="*/ 151 w 206"/>
              <a:gd name="T43" fmla="*/ 135 h 135"/>
              <a:gd name="T44" fmla="*/ 139 w 206"/>
              <a:gd name="T45" fmla="*/ 135 h 135"/>
              <a:gd name="T46" fmla="*/ 127 w 206"/>
              <a:gd name="T47" fmla="*/ 135 h 135"/>
              <a:gd name="T48" fmla="*/ 111 w 206"/>
              <a:gd name="T49" fmla="*/ 131 h 135"/>
              <a:gd name="T50" fmla="*/ 99 w 206"/>
              <a:gd name="T51" fmla="*/ 123 h 135"/>
              <a:gd name="T52" fmla="*/ 87 w 206"/>
              <a:gd name="T53" fmla="*/ 115 h 135"/>
              <a:gd name="T54" fmla="*/ 75 w 206"/>
              <a:gd name="T55" fmla="*/ 103 h 135"/>
              <a:gd name="T56" fmla="*/ 67 w 206"/>
              <a:gd name="T57" fmla="*/ 95 h 135"/>
              <a:gd name="T58" fmla="*/ 59 w 206"/>
              <a:gd name="T59" fmla="*/ 88 h 135"/>
              <a:gd name="T60" fmla="*/ 51 w 206"/>
              <a:gd name="T61" fmla="*/ 76 h 135"/>
              <a:gd name="T62" fmla="*/ 43 w 206"/>
              <a:gd name="T63" fmla="*/ 68 h 135"/>
              <a:gd name="T64" fmla="*/ 32 w 206"/>
              <a:gd name="T65" fmla="*/ 56 h 135"/>
              <a:gd name="T66" fmla="*/ 24 w 206"/>
              <a:gd name="T67" fmla="*/ 40 h 135"/>
              <a:gd name="T68" fmla="*/ 12 w 206"/>
              <a:gd name="T69" fmla="*/ 28 h 135"/>
              <a:gd name="T70" fmla="*/ 0 w 206"/>
              <a:gd name="T71" fmla="*/ 12 h 135"/>
              <a:gd name="T72" fmla="*/ 12 w 206"/>
              <a:gd name="T73" fmla="*/ 0 h 135"/>
              <a:gd name="T74" fmla="*/ 20 w 206"/>
              <a:gd name="T75" fmla="*/ 8 h 135"/>
              <a:gd name="T76" fmla="*/ 28 w 206"/>
              <a:gd name="T77" fmla="*/ 20 h 135"/>
              <a:gd name="T78" fmla="*/ 39 w 206"/>
              <a:gd name="T79" fmla="*/ 32 h 135"/>
              <a:gd name="T80" fmla="*/ 51 w 206"/>
              <a:gd name="T81" fmla="*/ 44 h 135"/>
              <a:gd name="T82" fmla="*/ 51 w 206"/>
              <a:gd name="T83" fmla="*/ 44 h 1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206" h="135">
                <a:moveTo>
                  <a:pt x="51" y="44"/>
                </a:moveTo>
                <a:lnTo>
                  <a:pt x="63" y="52"/>
                </a:lnTo>
                <a:lnTo>
                  <a:pt x="79" y="64"/>
                </a:lnTo>
                <a:lnTo>
                  <a:pt x="91" y="72"/>
                </a:lnTo>
                <a:lnTo>
                  <a:pt x="107" y="80"/>
                </a:lnTo>
                <a:lnTo>
                  <a:pt x="123" y="91"/>
                </a:lnTo>
                <a:lnTo>
                  <a:pt x="139" y="95"/>
                </a:lnTo>
                <a:lnTo>
                  <a:pt x="155" y="103"/>
                </a:lnTo>
                <a:lnTo>
                  <a:pt x="171" y="107"/>
                </a:lnTo>
                <a:lnTo>
                  <a:pt x="182" y="111"/>
                </a:lnTo>
                <a:lnTo>
                  <a:pt x="190" y="111"/>
                </a:lnTo>
                <a:lnTo>
                  <a:pt x="194" y="115"/>
                </a:lnTo>
                <a:lnTo>
                  <a:pt x="198" y="115"/>
                </a:lnTo>
                <a:lnTo>
                  <a:pt x="202" y="115"/>
                </a:lnTo>
                <a:lnTo>
                  <a:pt x="206" y="119"/>
                </a:lnTo>
                <a:lnTo>
                  <a:pt x="206" y="119"/>
                </a:lnTo>
                <a:lnTo>
                  <a:pt x="206" y="123"/>
                </a:lnTo>
                <a:lnTo>
                  <a:pt x="206" y="127"/>
                </a:lnTo>
                <a:lnTo>
                  <a:pt x="198" y="127"/>
                </a:lnTo>
                <a:lnTo>
                  <a:pt x="190" y="131"/>
                </a:lnTo>
                <a:lnTo>
                  <a:pt x="179" y="131"/>
                </a:lnTo>
                <a:lnTo>
                  <a:pt x="151" y="135"/>
                </a:lnTo>
                <a:lnTo>
                  <a:pt x="139" y="135"/>
                </a:lnTo>
                <a:lnTo>
                  <a:pt x="127" y="135"/>
                </a:lnTo>
                <a:lnTo>
                  <a:pt x="111" y="131"/>
                </a:lnTo>
                <a:lnTo>
                  <a:pt x="99" y="123"/>
                </a:lnTo>
                <a:lnTo>
                  <a:pt x="87" y="115"/>
                </a:lnTo>
                <a:lnTo>
                  <a:pt x="75" y="103"/>
                </a:lnTo>
                <a:lnTo>
                  <a:pt x="67" y="95"/>
                </a:lnTo>
                <a:lnTo>
                  <a:pt x="59" y="88"/>
                </a:lnTo>
                <a:lnTo>
                  <a:pt x="51" y="76"/>
                </a:lnTo>
                <a:lnTo>
                  <a:pt x="43" y="68"/>
                </a:lnTo>
                <a:lnTo>
                  <a:pt x="32" y="56"/>
                </a:lnTo>
                <a:lnTo>
                  <a:pt x="24" y="40"/>
                </a:lnTo>
                <a:lnTo>
                  <a:pt x="12" y="28"/>
                </a:lnTo>
                <a:lnTo>
                  <a:pt x="0" y="12"/>
                </a:lnTo>
                <a:lnTo>
                  <a:pt x="12" y="0"/>
                </a:lnTo>
                <a:lnTo>
                  <a:pt x="20" y="8"/>
                </a:lnTo>
                <a:lnTo>
                  <a:pt x="28" y="20"/>
                </a:lnTo>
                <a:lnTo>
                  <a:pt x="39" y="32"/>
                </a:lnTo>
                <a:lnTo>
                  <a:pt x="51" y="44"/>
                </a:lnTo>
                <a:lnTo>
                  <a:pt x="51" y="44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28" name="Freeform 188">
            <a:extLst>
              <a:ext uri="{FF2B5EF4-FFF2-40B4-BE49-F238E27FC236}">
                <a16:creationId xmlns:a16="http://schemas.microsoft.com/office/drawing/2014/main" id="{3002ED2C-F28E-41F4-A5F3-2AA0CB84791D}"/>
              </a:ext>
            </a:extLst>
          </p:cNvPr>
          <p:cNvSpPr>
            <a:spLocks/>
          </p:cNvSpPr>
          <p:nvPr/>
        </p:nvSpPr>
        <p:spPr bwMode="auto">
          <a:xfrm>
            <a:off x="1495321" y="4106598"/>
            <a:ext cx="678524" cy="787864"/>
          </a:xfrm>
          <a:custGeom>
            <a:avLst/>
            <a:gdLst>
              <a:gd name="T0" fmla="*/ 12 w 103"/>
              <a:gd name="T1" fmla="*/ 87 h 103"/>
              <a:gd name="T2" fmla="*/ 27 w 103"/>
              <a:gd name="T3" fmla="*/ 75 h 103"/>
              <a:gd name="T4" fmla="*/ 39 w 103"/>
              <a:gd name="T5" fmla="*/ 59 h 103"/>
              <a:gd name="T6" fmla="*/ 51 w 103"/>
              <a:gd name="T7" fmla="*/ 39 h 103"/>
              <a:gd name="T8" fmla="*/ 55 w 103"/>
              <a:gd name="T9" fmla="*/ 35 h 103"/>
              <a:gd name="T10" fmla="*/ 59 w 103"/>
              <a:gd name="T11" fmla="*/ 27 h 103"/>
              <a:gd name="T12" fmla="*/ 63 w 103"/>
              <a:gd name="T13" fmla="*/ 23 h 103"/>
              <a:gd name="T14" fmla="*/ 63 w 103"/>
              <a:gd name="T15" fmla="*/ 19 h 103"/>
              <a:gd name="T16" fmla="*/ 63 w 103"/>
              <a:gd name="T17" fmla="*/ 15 h 103"/>
              <a:gd name="T18" fmla="*/ 59 w 103"/>
              <a:gd name="T19" fmla="*/ 15 h 103"/>
              <a:gd name="T20" fmla="*/ 59 w 103"/>
              <a:gd name="T21" fmla="*/ 11 h 103"/>
              <a:gd name="T22" fmla="*/ 55 w 103"/>
              <a:gd name="T23" fmla="*/ 11 h 103"/>
              <a:gd name="T24" fmla="*/ 55 w 103"/>
              <a:gd name="T25" fmla="*/ 7 h 103"/>
              <a:gd name="T26" fmla="*/ 59 w 103"/>
              <a:gd name="T27" fmla="*/ 4 h 103"/>
              <a:gd name="T28" fmla="*/ 59 w 103"/>
              <a:gd name="T29" fmla="*/ 4 h 103"/>
              <a:gd name="T30" fmla="*/ 63 w 103"/>
              <a:gd name="T31" fmla="*/ 0 h 103"/>
              <a:gd name="T32" fmla="*/ 67 w 103"/>
              <a:gd name="T33" fmla="*/ 0 h 103"/>
              <a:gd name="T34" fmla="*/ 75 w 103"/>
              <a:gd name="T35" fmla="*/ 0 h 103"/>
              <a:gd name="T36" fmla="*/ 87 w 103"/>
              <a:gd name="T37" fmla="*/ 4 h 103"/>
              <a:gd name="T38" fmla="*/ 95 w 103"/>
              <a:gd name="T39" fmla="*/ 7 h 103"/>
              <a:gd name="T40" fmla="*/ 99 w 103"/>
              <a:gd name="T41" fmla="*/ 11 h 103"/>
              <a:gd name="T42" fmla="*/ 99 w 103"/>
              <a:gd name="T43" fmla="*/ 15 h 103"/>
              <a:gd name="T44" fmla="*/ 103 w 103"/>
              <a:gd name="T45" fmla="*/ 19 h 103"/>
              <a:gd name="T46" fmla="*/ 103 w 103"/>
              <a:gd name="T47" fmla="*/ 23 h 103"/>
              <a:gd name="T48" fmla="*/ 103 w 103"/>
              <a:gd name="T49" fmla="*/ 23 h 103"/>
              <a:gd name="T50" fmla="*/ 99 w 103"/>
              <a:gd name="T51" fmla="*/ 31 h 103"/>
              <a:gd name="T52" fmla="*/ 95 w 103"/>
              <a:gd name="T53" fmla="*/ 35 h 103"/>
              <a:gd name="T54" fmla="*/ 87 w 103"/>
              <a:gd name="T55" fmla="*/ 47 h 103"/>
              <a:gd name="T56" fmla="*/ 75 w 103"/>
              <a:gd name="T57" fmla="*/ 59 h 103"/>
              <a:gd name="T58" fmla="*/ 63 w 103"/>
              <a:gd name="T59" fmla="*/ 71 h 103"/>
              <a:gd name="T60" fmla="*/ 51 w 103"/>
              <a:gd name="T61" fmla="*/ 79 h 103"/>
              <a:gd name="T62" fmla="*/ 39 w 103"/>
              <a:gd name="T63" fmla="*/ 87 h 103"/>
              <a:gd name="T64" fmla="*/ 27 w 103"/>
              <a:gd name="T65" fmla="*/ 95 h 103"/>
              <a:gd name="T66" fmla="*/ 19 w 103"/>
              <a:gd name="T67" fmla="*/ 99 h 103"/>
              <a:gd name="T68" fmla="*/ 12 w 103"/>
              <a:gd name="T69" fmla="*/ 103 h 103"/>
              <a:gd name="T70" fmla="*/ 4 w 103"/>
              <a:gd name="T71" fmla="*/ 103 h 103"/>
              <a:gd name="T72" fmla="*/ 4 w 103"/>
              <a:gd name="T73" fmla="*/ 103 h 103"/>
              <a:gd name="T74" fmla="*/ 0 w 103"/>
              <a:gd name="T75" fmla="*/ 99 h 103"/>
              <a:gd name="T76" fmla="*/ 4 w 103"/>
              <a:gd name="T77" fmla="*/ 95 h 103"/>
              <a:gd name="T78" fmla="*/ 4 w 103"/>
              <a:gd name="T79" fmla="*/ 91 h 103"/>
              <a:gd name="T80" fmla="*/ 12 w 103"/>
              <a:gd name="T81" fmla="*/ 87 h 103"/>
              <a:gd name="T82" fmla="*/ 12 w 103"/>
              <a:gd name="T83" fmla="*/ 87 h 1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03" h="103">
                <a:moveTo>
                  <a:pt x="12" y="87"/>
                </a:moveTo>
                <a:lnTo>
                  <a:pt x="27" y="75"/>
                </a:lnTo>
                <a:lnTo>
                  <a:pt x="39" y="59"/>
                </a:lnTo>
                <a:lnTo>
                  <a:pt x="51" y="39"/>
                </a:lnTo>
                <a:lnTo>
                  <a:pt x="55" y="35"/>
                </a:lnTo>
                <a:lnTo>
                  <a:pt x="59" y="27"/>
                </a:lnTo>
                <a:lnTo>
                  <a:pt x="63" y="23"/>
                </a:lnTo>
                <a:lnTo>
                  <a:pt x="63" y="19"/>
                </a:lnTo>
                <a:lnTo>
                  <a:pt x="63" y="15"/>
                </a:lnTo>
                <a:lnTo>
                  <a:pt x="59" y="15"/>
                </a:lnTo>
                <a:lnTo>
                  <a:pt x="59" y="11"/>
                </a:lnTo>
                <a:lnTo>
                  <a:pt x="55" y="11"/>
                </a:lnTo>
                <a:lnTo>
                  <a:pt x="55" y="7"/>
                </a:lnTo>
                <a:lnTo>
                  <a:pt x="59" y="4"/>
                </a:lnTo>
                <a:lnTo>
                  <a:pt x="59" y="4"/>
                </a:lnTo>
                <a:lnTo>
                  <a:pt x="63" y="0"/>
                </a:lnTo>
                <a:lnTo>
                  <a:pt x="67" y="0"/>
                </a:lnTo>
                <a:lnTo>
                  <a:pt x="75" y="0"/>
                </a:lnTo>
                <a:lnTo>
                  <a:pt x="87" y="4"/>
                </a:lnTo>
                <a:lnTo>
                  <a:pt x="95" y="7"/>
                </a:lnTo>
                <a:lnTo>
                  <a:pt x="99" y="11"/>
                </a:lnTo>
                <a:lnTo>
                  <a:pt x="99" y="15"/>
                </a:lnTo>
                <a:lnTo>
                  <a:pt x="103" y="19"/>
                </a:lnTo>
                <a:lnTo>
                  <a:pt x="103" y="23"/>
                </a:lnTo>
                <a:lnTo>
                  <a:pt x="103" y="23"/>
                </a:lnTo>
                <a:lnTo>
                  <a:pt x="99" y="31"/>
                </a:lnTo>
                <a:lnTo>
                  <a:pt x="95" y="35"/>
                </a:lnTo>
                <a:lnTo>
                  <a:pt x="87" y="47"/>
                </a:lnTo>
                <a:lnTo>
                  <a:pt x="75" y="59"/>
                </a:lnTo>
                <a:lnTo>
                  <a:pt x="63" y="71"/>
                </a:lnTo>
                <a:lnTo>
                  <a:pt x="51" y="79"/>
                </a:lnTo>
                <a:lnTo>
                  <a:pt x="39" y="87"/>
                </a:lnTo>
                <a:lnTo>
                  <a:pt x="27" y="95"/>
                </a:lnTo>
                <a:lnTo>
                  <a:pt x="19" y="99"/>
                </a:lnTo>
                <a:lnTo>
                  <a:pt x="12" y="103"/>
                </a:lnTo>
                <a:lnTo>
                  <a:pt x="4" y="103"/>
                </a:lnTo>
                <a:lnTo>
                  <a:pt x="4" y="103"/>
                </a:lnTo>
                <a:lnTo>
                  <a:pt x="0" y="99"/>
                </a:lnTo>
                <a:lnTo>
                  <a:pt x="4" y="95"/>
                </a:lnTo>
                <a:lnTo>
                  <a:pt x="4" y="91"/>
                </a:lnTo>
                <a:lnTo>
                  <a:pt x="12" y="87"/>
                </a:lnTo>
                <a:lnTo>
                  <a:pt x="12" y="87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29" name="Freeform 189">
            <a:extLst>
              <a:ext uri="{FF2B5EF4-FFF2-40B4-BE49-F238E27FC236}">
                <a16:creationId xmlns:a16="http://schemas.microsoft.com/office/drawing/2014/main" id="{10D607FD-297B-44C8-8057-7FFA3E6B9FB7}"/>
              </a:ext>
            </a:extLst>
          </p:cNvPr>
          <p:cNvSpPr>
            <a:spLocks/>
          </p:cNvSpPr>
          <p:nvPr/>
        </p:nvSpPr>
        <p:spPr bwMode="auto">
          <a:xfrm>
            <a:off x="1936686" y="4588496"/>
            <a:ext cx="342554" cy="244772"/>
          </a:xfrm>
          <a:custGeom>
            <a:avLst/>
            <a:gdLst>
              <a:gd name="T0" fmla="*/ 44 w 52"/>
              <a:gd name="T1" fmla="*/ 32 h 32"/>
              <a:gd name="T2" fmla="*/ 40 w 52"/>
              <a:gd name="T3" fmla="*/ 32 h 32"/>
              <a:gd name="T4" fmla="*/ 36 w 52"/>
              <a:gd name="T5" fmla="*/ 32 h 32"/>
              <a:gd name="T6" fmla="*/ 28 w 52"/>
              <a:gd name="T7" fmla="*/ 28 h 32"/>
              <a:gd name="T8" fmla="*/ 20 w 52"/>
              <a:gd name="T9" fmla="*/ 20 h 32"/>
              <a:gd name="T10" fmla="*/ 12 w 52"/>
              <a:gd name="T11" fmla="*/ 16 h 32"/>
              <a:gd name="T12" fmla="*/ 4 w 52"/>
              <a:gd name="T13" fmla="*/ 12 h 32"/>
              <a:gd name="T14" fmla="*/ 0 w 52"/>
              <a:gd name="T15" fmla="*/ 4 h 32"/>
              <a:gd name="T16" fmla="*/ 0 w 52"/>
              <a:gd name="T17" fmla="*/ 0 h 32"/>
              <a:gd name="T18" fmla="*/ 16 w 52"/>
              <a:gd name="T19" fmla="*/ 0 h 32"/>
              <a:gd name="T20" fmla="*/ 28 w 52"/>
              <a:gd name="T21" fmla="*/ 4 h 32"/>
              <a:gd name="T22" fmla="*/ 36 w 52"/>
              <a:gd name="T23" fmla="*/ 4 h 32"/>
              <a:gd name="T24" fmla="*/ 44 w 52"/>
              <a:gd name="T25" fmla="*/ 8 h 32"/>
              <a:gd name="T26" fmla="*/ 48 w 52"/>
              <a:gd name="T27" fmla="*/ 16 h 32"/>
              <a:gd name="T28" fmla="*/ 52 w 52"/>
              <a:gd name="T29" fmla="*/ 20 h 32"/>
              <a:gd name="T30" fmla="*/ 52 w 52"/>
              <a:gd name="T31" fmla="*/ 20 h 32"/>
              <a:gd name="T32" fmla="*/ 48 w 52"/>
              <a:gd name="T33" fmla="*/ 28 h 32"/>
              <a:gd name="T34" fmla="*/ 48 w 52"/>
              <a:gd name="T35" fmla="*/ 32 h 32"/>
              <a:gd name="T36" fmla="*/ 44 w 52"/>
              <a:gd name="T37" fmla="*/ 32 h 32"/>
              <a:gd name="T38" fmla="*/ 44 w 52"/>
              <a:gd name="T39" fmla="*/ 32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2" h="32">
                <a:moveTo>
                  <a:pt x="44" y="32"/>
                </a:moveTo>
                <a:lnTo>
                  <a:pt x="40" y="32"/>
                </a:lnTo>
                <a:lnTo>
                  <a:pt x="36" y="32"/>
                </a:lnTo>
                <a:lnTo>
                  <a:pt x="28" y="28"/>
                </a:lnTo>
                <a:lnTo>
                  <a:pt x="20" y="20"/>
                </a:lnTo>
                <a:lnTo>
                  <a:pt x="12" y="16"/>
                </a:lnTo>
                <a:lnTo>
                  <a:pt x="4" y="12"/>
                </a:lnTo>
                <a:lnTo>
                  <a:pt x="0" y="4"/>
                </a:lnTo>
                <a:lnTo>
                  <a:pt x="0" y="0"/>
                </a:lnTo>
                <a:lnTo>
                  <a:pt x="16" y="0"/>
                </a:lnTo>
                <a:lnTo>
                  <a:pt x="28" y="4"/>
                </a:lnTo>
                <a:lnTo>
                  <a:pt x="36" y="4"/>
                </a:lnTo>
                <a:lnTo>
                  <a:pt x="44" y="8"/>
                </a:lnTo>
                <a:lnTo>
                  <a:pt x="48" y="16"/>
                </a:lnTo>
                <a:lnTo>
                  <a:pt x="52" y="20"/>
                </a:lnTo>
                <a:lnTo>
                  <a:pt x="52" y="20"/>
                </a:lnTo>
                <a:lnTo>
                  <a:pt x="48" y="28"/>
                </a:lnTo>
                <a:lnTo>
                  <a:pt x="48" y="32"/>
                </a:lnTo>
                <a:lnTo>
                  <a:pt x="44" y="32"/>
                </a:lnTo>
                <a:lnTo>
                  <a:pt x="44" y="32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30" name="Freeform 190">
            <a:extLst>
              <a:ext uri="{FF2B5EF4-FFF2-40B4-BE49-F238E27FC236}">
                <a16:creationId xmlns:a16="http://schemas.microsoft.com/office/drawing/2014/main" id="{F2EC5619-6CE6-4531-95F7-8014F4CBC4B3}"/>
              </a:ext>
            </a:extLst>
          </p:cNvPr>
          <p:cNvSpPr>
            <a:spLocks/>
          </p:cNvSpPr>
          <p:nvPr/>
        </p:nvSpPr>
        <p:spPr bwMode="auto">
          <a:xfrm>
            <a:off x="2773312" y="4557899"/>
            <a:ext cx="421606" cy="214175"/>
          </a:xfrm>
          <a:custGeom>
            <a:avLst/>
            <a:gdLst>
              <a:gd name="T0" fmla="*/ 0 w 64"/>
              <a:gd name="T1" fmla="*/ 0 h 28"/>
              <a:gd name="T2" fmla="*/ 12 w 64"/>
              <a:gd name="T3" fmla="*/ 0 h 28"/>
              <a:gd name="T4" fmla="*/ 20 w 64"/>
              <a:gd name="T5" fmla="*/ 0 h 28"/>
              <a:gd name="T6" fmla="*/ 28 w 64"/>
              <a:gd name="T7" fmla="*/ 0 h 28"/>
              <a:gd name="T8" fmla="*/ 36 w 64"/>
              <a:gd name="T9" fmla="*/ 0 h 28"/>
              <a:gd name="T10" fmla="*/ 44 w 64"/>
              <a:gd name="T11" fmla="*/ 0 h 28"/>
              <a:gd name="T12" fmla="*/ 52 w 64"/>
              <a:gd name="T13" fmla="*/ 4 h 28"/>
              <a:gd name="T14" fmla="*/ 60 w 64"/>
              <a:gd name="T15" fmla="*/ 8 h 28"/>
              <a:gd name="T16" fmla="*/ 60 w 64"/>
              <a:gd name="T17" fmla="*/ 12 h 28"/>
              <a:gd name="T18" fmla="*/ 64 w 64"/>
              <a:gd name="T19" fmla="*/ 16 h 28"/>
              <a:gd name="T20" fmla="*/ 64 w 64"/>
              <a:gd name="T21" fmla="*/ 20 h 28"/>
              <a:gd name="T22" fmla="*/ 64 w 64"/>
              <a:gd name="T23" fmla="*/ 24 h 28"/>
              <a:gd name="T24" fmla="*/ 60 w 64"/>
              <a:gd name="T25" fmla="*/ 24 h 28"/>
              <a:gd name="T26" fmla="*/ 56 w 64"/>
              <a:gd name="T27" fmla="*/ 28 h 28"/>
              <a:gd name="T28" fmla="*/ 52 w 64"/>
              <a:gd name="T29" fmla="*/ 28 h 28"/>
              <a:gd name="T30" fmla="*/ 48 w 64"/>
              <a:gd name="T31" fmla="*/ 28 h 28"/>
              <a:gd name="T32" fmla="*/ 40 w 64"/>
              <a:gd name="T33" fmla="*/ 28 h 28"/>
              <a:gd name="T34" fmla="*/ 36 w 64"/>
              <a:gd name="T35" fmla="*/ 28 h 28"/>
              <a:gd name="T36" fmla="*/ 32 w 64"/>
              <a:gd name="T37" fmla="*/ 24 h 28"/>
              <a:gd name="T38" fmla="*/ 28 w 64"/>
              <a:gd name="T39" fmla="*/ 24 h 28"/>
              <a:gd name="T40" fmla="*/ 20 w 64"/>
              <a:gd name="T41" fmla="*/ 16 h 28"/>
              <a:gd name="T42" fmla="*/ 12 w 64"/>
              <a:gd name="T43" fmla="*/ 8 h 28"/>
              <a:gd name="T44" fmla="*/ 0 w 64"/>
              <a:gd name="T45" fmla="*/ 0 h 28"/>
              <a:gd name="T46" fmla="*/ 0 w 64"/>
              <a:gd name="T47" fmla="*/ 0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64" h="28">
                <a:moveTo>
                  <a:pt x="0" y="0"/>
                </a:moveTo>
                <a:lnTo>
                  <a:pt x="12" y="0"/>
                </a:lnTo>
                <a:lnTo>
                  <a:pt x="20" y="0"/>
                </a:lnTo>
                <a:lnTo>
                  <a:pt x="28" y="0"/>
                </a:lnTo>
                <a:lnTo>
                  <a:pt x="36" y="0"/>
                </a:lnTo>
                <a:lnTo>
                  <a:pt x="44" y="0"/>
                </a:lnTo>
                <a:lnTo>
                  <a:pt x="52" y="4"/>
                </a:lnTo>
                <a:lnTo>
                  <a:pt x="60" y="8"/>
                </a:lnTo>
                <a:lnTo>
                  <a:pt x="60" y="12"/>
                </a:lnTo>
                <a:lnTo>
                  <a:pt x="64" y="16"/>
                </a:lnTo>
                <a:lnTo>
                  <a:pt x="64" y="20"/>
                </a:lnTo>
                <a:lnTo>
                  <a:pt x="64" y="24"/>
                </a:lnTo>
                <a:lnTo>
                  <a:pt x="60" y="24"/>
                </a:lnTo>
                <a:lnTo>
                  <a:pt x="56" y="28"/>
                </a:lnTo>
                <a:lnTo>
                  <a:pt x="52" y="28"/>
                </a:lnTo>
                <a:lnTo>
                  <a:pt x="48" y="28"/>
                </a:lnTo>
                <a:lnTo>
                  <a:pt x="40" y="28"/>
                </a:lnTo>
                <a:lnTo>
                  <a:pt x="36" y="28"/>
                </a:lnTo>
                <a:lnTo>
                  <a:pt x="32" y="24"/>
                </a:lnTo>
                <a:lnTo>
                  <a:pt x="28" y="24"/>
                </a:lnTo>
                <a:lnTo>
                  <a:pt x="20" y="16"/>
                </a:lnTo>
                <a:lnTo>
                  <a:pt x="12" y="8"/>
                </a:lnTo>
                <a:lnTo>
                  <a:pt x="0" y="0"/>
                </a:lnTo>
                <a:lnTo>
                  <a:pt x="0" y="0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31" name="Freeform 191">
            <a:extLst>
              <a:ext uri="{FF2B5EF4-FFF2-40B4-BE49-F238E27FC236}">
                <a16:creationId xmlns:a16="http://schemas.microsoft.com/office/drawing/2014/main" id="{73F3AA82-6CF6-4864-BBE5-48DF669193F3}"/>
              </a:ext>
            </a:extLst>
          </p:cNvPr>
          <p:cNvSpPr>
            <a:spLocks/>
          </p:cNvSpPr>
          <p:nvPr/>
        </p:nvSpPr>
        <p:spPr bwMode="auto">
          <a:xfrm>
            <a:off x="2410993" y="4045405"/>
            <a:ext cx="573122" cy="726671"/>
          </a:xfrm>
          <a:custGeom>
            <a:avLst/>
            <a:gdLst>
              <a:gd name="T0" fmla="*/ 4 w 87"/>
              <a:gd name="T1" fmla="*/ 95 h 95"/>
              <a:gd name="T2" fmla="*/ 0 w 87"/>
              <a:gd name="T3" fmla="*/ 91 h 95"/>
              <a:gd name="T4" fmla="*/ 4 w 87"/>
              <a:gd name="T5" fmla="*/ 87 h 95"/>
              <a:gd name="T6" fmla="*/ 8 w 87"/>
              <a:gd name="T7" fmla="*/ 79 h 95"/>
              <a:gd name="T8" fmla="*/ 16 w 87"/>
              <a:gd name="T9" fmla="*/ 67 h 95"/>
              <a:gd name="T10" fmla="*/ 27 w 87"/>
              <a:gd name="T11" fmla="*/ 55 h 95"/>
              <a:gd name="T12" fmla="*/ 35 w 87"/>
              <a:gd name="T13" fmla="*/ 47 h 95"/>
              <a:gd name="T14" fmla="*/ 39 w 87"/>
              <a:gd name="T15" fmla="*/ 39 h 95"/>
              <a:gd name="T16" fmla="*/ 43 w 87"/>
              <a:gd name="T17" fmla="*/ 31 h 95"/>
              <a:gd name="T18" fmla="*/ 47 w 87"/>
              <a:gd name="T19" fmla="*/ 23 h 95"/>
              <a:gd name="T20" fmla="*/ 51 w 87"/>
              <a:gd name="T21" fmla="*/ 19 h 95"/>
              <a:gd name="T22" fmla="*/ 51 w 87"/>
              <a:gd name="T23" fmla="*/ 15 h 95"/>
              <a:gd name="T24" fmla="*/ 47 w 87"/>
              <a:gd name="T25" fmla="*/ 12 h 95"/>
              <a:gd name="T26" fmla="*/ 47 w 87"/>
              <a:gd name="T27" fmla="*/ 12 h 95"/>
              <a:gd name="T28" fmla="*/ 47 w 87"/>
              <a:gd name="T29" fmla="*/ 8 h 95"/>
              <a:gd name="T30" fmla="*/ 47 w 87"/>
              <a:gd name="T31" fmla="*/ 4 h 95"/>
              <a:gd name="T32" fmla="*/ 47 w 87"/>
              <a:gd name="T33" fmla="*/ 0 h 95"/>
              <a:gd name="T34" fmla="*/ 51 w 87"/>
              <a:gd name="T35" fmla="*/ 0 h 95"/>
              <a:gd name="T36" fmla="*/ 55 w 87"/>
              <a:gd name="T37" fmla="*/ 0 h 95"/>
              <a:gd name="T38" fmla="*/ 63 w 87"/>
              <a:gd name="T39" fmla="*/ 0 h 95"/>
              <a:gd name="T40" fmla="*/ 71 w 87"/>
              <a:gd name="T41" fmla="*/ 4 h 95"/>
              <a:gd name="T42" fmla="*/ 79 w 87"/>
              <a:gd name="T43" fmla="*/ 8 h 95"/>
              <a:gd name="T44" fmla="*/ 87 w 87"/>
              <a:gd name="T45" fmla="*/ 15 h 95"/>
              <a:gd name="T46" fmla="*/ 87 w 87"/>
              <a:gd name="T47" fmla="*/ 15 h 95"/>
              <a:gd name="T48" fmla="*/ 87 w 87"/>
              <a:gd name="T49" fmla="*/ 19 h 95"/>
              <a:gd name="T50" fmla="*/ 87 w 87"/>
              <a:gd name="T51" fmla="*/ 23 h 95"/>
              <a:gd name="T52" fmla="*/ 83 w 87"/>
              <a:gd name="T53" fmla="*/ 31 h 95"/>
              <a:gd name="T54" fmla="*/ 79 w 87"/>
              <a:gd name="T55" fmla="*/ 35 h 95"/>
              <a:gd name="T56" fmla="*/ 75 w 87"/>
              <a:gd name="T57" fmla="*/ 39 h 95"/>
              <a:gd name="T58" fmla="*/ 71 w 87"/>
              <a:gd name="T59" fmla="*/ 47 h 95"/>
              <a:gd name="T60" fmla="*/ 63 w 87"/>
              <a:gd name="T61" fmla="*/ 55 h 95"/>
              <a:gd name="T62" fmla="*/ 51 w 87"/>
              <a:gd name="T63" fmla="*/ 67 h 95"/>
              <a:gd name="T64" fmla="*/ 43 w 87"/>
              <a:gd name="T65" fmla="*/ 75 h 95"/>
              <a:gd name="T66" fmla="*/ 35 w 87"/>
              <a:gd name="T67" fmla="*/ 79 h 95"/>
              <a:gd name="T68" fmla="*/ 23 w 87"/>
              <a:gd name="T69" fmla="*/ 87 h 95"/>
              <a:gd name="T70" fmla="*/ 16 w 87"/>
              <a:gd name="T71" fmla="*/ 91 h 95"/>
              <a:gd name="T72" fmla="*/ 12 w 87"/>
              <a:gd name="T73" fmla="*/ 95 h 95"/>
              <a:gd name="T74" fmla="*/ 4 w 87"/>
              <a:gd name="T75" fmla="*/ 95 h 95"/>
              <a:gd name="T76" fmla="*/ 4 w 87"/>
              <a:gd name="T77" fmla="*/ 95 h 95"/>
              <a:gd name="T78" fmla="*/ 4 w 87"/>
              <a:gd name="T79" fmla="*/ 95 h 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87" h="95">
                <a:moveTo>
                  <a:pt x="4" y="95"/>
                </a:moveTo>
                <a:lnTo>
                  <a:pt x="0" y="91"/>
                </a:lnTo>
                <a:lnTo>
                  <a:pt x="4" y="87"/>
                </a:lnTo>
                <a:lnTo>
                  <a:pt x="8" y="79"/>
                </a:lnTo>
                <a:lnTo>
                  <a:pt x="16" y="67"/>
                </a:lnTo>
                <a:lnTo>
                  <a:pt x="27" y="55"/>
                </a:lnTo>
                <a:lnTo>
                  <a:pt x="35" y="47"/>
                </a:lnTo>
                <a:lnTo>
                  <a:pt x="39" y="39"/>
                </a:lnTo>
                <a:lnTo>
                  <a:pt x="43" y="31"/>
                </a:lnTo>
                <a:lnTo>
                  <a:pt x="47" y="23"/>
                </a:lnTo>
                <a:lnTo>
                  <a:pt x="51" y="19"/>
                </a:lnTo>
                <a:lnTo>
                  <a:pt x="51" y="15"/>
                </a:lnTo>
                <a:lnTo>
                  <a:pt x="47" y="12"/>
                </a:lnTo>
                <a:lnTo>
                  <a:pt x="47" y="12"/>
                </a:lnTo>
                <a:lnTo>
                  <a:pt x="47" y="8"/>
                </a:lnTo>
                <a:lnTo>
                  <a:pt x="47" y="4"/>
                </a:lnTo>
                <a:lnTo>
                  <a:pt x="47" y="0"/>
                </a:lnTo>
                <a:lnTo>
                  <a:pt x="51" y="0"/>
                </a:lnTo>
                <a:lnTo>
                  <a:pt x="55" y="0"/>
                </a:lnTo>
                <a:lnTo>
                  <a:pt x="63" y="0"/>
                </a:lnTo>
                <a:lnTo>
                  <a:pt x="71" y="4"/>
                </a:lnTo>
                <a:lnTo>
                  <a:pt x="79" y="8"/>
                </a:lnTo>
                <a:lnTo>
                  <a:pt x="87" y="15"/>
                </a:lnTo>
                <a:lnTo>
                  <a:pt x="87" y="15"/>
                </a:lnTo>
                <a:lnTo>
                  <a:pt x="87" y="19"/>
                </a:lnTo>
                <a:lnTo>
                  <a:pt x="87" y="23"/>
                </a:lnTo>
                <a:lnTo>
                  <a:pt x="83" y="31"/>
                </a:lnTo>
                <a:lnTo>
                  <a:pt x="79" y="35"/>
                </a:lnTo>
                <a:lnTo>
                  <a:pt x="75" y="39"/>
                </a:lnTo>
                <a:lnTo>
                  <a:pt x="71" y="47"/>
                </a:lnTo>
                <a:lnTo>
                  <a:pt x="63" y="55"/>
                </a:lnTo>
                <a:lnTo>
                  <a:pt x="51" y="67"/>
                </a:lnTo>
                <a:lnTo>
                  <a:pt x="43" y="75"/>
                </a:lnTo>
                <a:lnTo>
                  <a:pt x="35" y="79"/>
                </a:lnTo>
                <a:lnTo>
                  <a:pt x="23" y="87"/>
                </a:lnTo>
                <a:lnTo>
                  <a:pt x="16" y="91"/>
                </a:lnTo>
                <a:lnTo>
                  <a:pt x="12" y="95"/>
                </a:lnTo>
                <a:lnTo>
                  <a:pt x="4" y="95"/>
                </a:lnTo>
                <a:lnTo>
                  <a:pt x="4" y="95"/>
                </a:lnTo>
                <a:lnTo>
                  <a:pt x="4" y="95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32" name="Freeform 192">
            <a:extLst>
              <a:ext uri="{FF2B5EF4-FFF2-40B4-BE49-F238E27FC236}">
                <a16:creationId xmlns:a16="http://schemas.microsoft.com/office/drawing/2014/main" id="{D4202331-9E54-458A-822B-B9967E797E34}"/>
              </a:ext>
            </a:extLst>
          </p:cNvPr>
          <p:cNvSpPr>
            <a:spLocks/>
          </p:cNvSpPr>
          <p:nvPr/>
        </p:nvSpPr>
        <p:spPr bwMode="auto">
          <a:xfrm>
            <a:off x="2746961" y="4221337"/>
            <a:ext cx="764160" cy="214175"/>
          </a:xfrm>
          <a:custGeom>
            <a:avLst/>
            <a:gdLst>
              <a:gd name="T0" fmla="*/ 84 w 116"/>
              <a:gd name="T1" fmla="*/ 24 h 28"/>
              <a:gd name="T2" fmla="*/ 68 w 116"/>
              <a:gd name="T3" fmla="*/ 24 h 28"/>
              <a:gd name="T4" fmla="*/ 48 w 116"/>
              <a:gd name="T5" fmla="*/ 28 h 28"/>
              <a:gd name="T6" fmla="*/ 24 w 116"/>
              <a:gd name="T7" fmla="*/ 28 h 28"/>
              <a:gd name="T8" fmla="*/ 0 w 116"/>
              <a:gd name="T9" fmla="*/ 28 h 28"/>
              <a:gd name="T10" fmla="*/ 0 w 116"/>
              <a:gd name="T11" fmla="*/ 12 h 28"/>
              <a:gd name="T12" fmla="*/ 12 w 116"/>
              <a:gd name="T13" fmla="*/ 12 h 28"/>
              <a:gd name="T14" fmla="*/ 24 w 116"/>
              <a:gd name="T15" fmla="*/ 8 h 28"/>
              <a:gd name="T16" fmla="*/ 36 w 116"/>
              <a:gd name="T17" fmla="*/ 8 h 28"/>
              <a:gd name="T18" fmla="*/ 52 w 116"/>
              <a:gd name="T19" fmla="*/ 4 h 28"/>
              <a:gd name="T20" fmla="*/ 68 w 116"/>
              <a:gd name="T21" fmla="*/ 0 h 28"/>
              <a:gd name="T22" fmla="*/ 80 w 116"/>
              <a:gd name="T23" fmla="*/ 0 h 28"/>
              <a:gd name="T24" fmla="*/ 92 w 116"/>
              <a:gd name="T25" fmla="*/ 0 h 28"/>
              <a:gd name="T26" fmla="*/ 100 w 116"/>
              <a:gd name="T27" fmla="*/ 0 h 28"/>
              <a:gd name="T28" fmla="*/ 108 w 116"/>
              <a:gd name="T29" fmla="*/ 4 h 28"/>
              <a:gd name="T30" fmla="*/ 112 w 116"/>
              <a:gd name="T31" fmla="*/ 8 h 28"/>
              <a:gd name="T32" fmla="*/ 116 w 116"/>
              <a:gd name="T33" fmla="*/ 8 h 28"/>
              <a:gd name="T34" fmla="*/ 116 w 116"/>
              <a:gd name="T35" fmla="*/ 12 h 28"/>
              <a:gd name="T36" fmla="*/ 112 w 116"/>
              <a:gd name="T37" fmla="*/ 16 h 28"/>
              <a:gd name="T38" fmla="*/ 108 w 116"/>
              <a:gd name="T39" fmla="*/ 20 h 28"/>
              <a:gd name="T40" fmla="*/ 96 w 116"/>
              <a:gd name="T41" fmla="*/ 20 h 28"/>
              <a:gd name="T42" fmla="*/ 84 w 116"/>
              <a:gd name="T43" fmla="*/ 24 h 28"/>
              <a:gd name="T44" fmla="*/ 84 w 116"/>
              <a:gd name="T45" fmla="*/ 24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116" h="28">
                <a:moveTo>
                  <a:pt x="84" y="24"/>
                </a:moveTo>
                <a:lnTo>
                  <a:pt x="68" y="24"/>
                </a:lnTo>
                <a:lnTo>
                  <a:pt x="48" y="28"/>
                </a:lnTo>
                <a:lnTo>
                  <a:pt x="24" y="28"/>
                </a:lnTo>
                <a:lnTo>
                  <a:pt x="0" y="28"/>
                </a:lnTo>
                <a:lnTo>
                  <a:pt x="0" y="12"/>
                </a:lnTo>
                <a:lnTo>
                  <a:pt x="12" y="12"/>
                </a:lnTo>
                <a:lnTo>
                  <a:pt x="24" y="8"/>
                </a:lnTo>
                <a:lnTo>
                  <a:pt x="36" y="8"/>
                </a:lnTo>
                <a:lnTo>
                  <a:pt x="52" y="4"/>
                </a:lnTo>
                <a:lnTo>
                  <a:pt x="68" y="0"/>
                </a:lnTo>
                <a:lnTo>
                  <a:pt x="80" y="0"/>
                </a:lnTo>
                <a:lnTo>
                  <a:pt x="92" y="0"/>
                </a:lnTo>
                <a:lnTo>
                  <a:pt x="100" y="0"/>
                </a:lnTo>
                <a:lnTo>
                  <a:pt x="108" y="4"/>
                </a:lnTo>
                <a:lnTo>
                  <a:pt x="112" y="8"/>
                </a:lnTo>
                <a:lnTo>
                  <a:pt x="116" y="8"/>
                </a:lnTo>
                <a:lnTo>
                  <a:pt x="116" y="12"/>
                </a:lnTo>
                <a:lnTo>
                  <a:pt x="112" y="16"/>
                </a:lnTo>
                <a:lnTo>
                  <a:pt x="108" y="20"/>
                </a:lnTo>
                <a:lnTo>
                  <a:pt x="96" y="20"/>
                </a:lnTo>
                <a:lnTo>
                  <a:pt x="84" y="24"/>
                </a:lnTo>
                <a:lnTo>
                  <a:pt x="84" y="24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33" name="Freeform 193">
            <a:extLst>
              <a:ext uri="{FF2B5EF4-FFF2-40B4-BE49-F238E27FC236}">
                <a16:creationId xmlns:a16="http://schemas.microsoft.com/office/drawing/2014/main" id="{192FED4C-7DF5-4664-A3B0-3DD75342B691}"/>
              </a:ext>
            </a:extLst>
          </p:cNvPr>
          <p:cNvSpPr>
            <a:spLocks/>
          </p:cNvSpPr>
          <p:nvPr/>
        </p:nvSpPr>
        <p:spPr bwMode="auto">
          <a:xfrm>
            <a:off x="1883986" y="4343723"/>
            <a:ext cx="632408" cy="183579"/>
          </a:xfrm>
          <a:custGeom>
            <a:avLst/>
            <a:gdLst>
              <a:gd name="T0" fmla="*/ 40 w 96"/>
              <a:gd name="T1" fmla="*/ 0 h 24"/>
              <a:gd name="T2" fmla="*/ 56 w 96"/>
              <a:gd name="T3" fmla="*/ 0 h 24"/>
              <a:gd name="T4" fmla="*/ 76 w 96"/>
              <a:gd name="T5" fmla="*/ 0 h 24"/>
              <a:gd name="T6" fmla="*/ 84 w 96"/>
              <a:gd name="T7" fmla="*/ 0 h 24"/>
              <a:gd name="T8" fmla="*/ 92 w 96"/>
              <a:gd name="T9" fmla="*/ 0 h 24"/>
              <a:gd name="T10" fmla="*/ 96 w 96"/>
              <a:gd name="T11" fmla="*/ 4 h 24"/>
              <a:gd name="T12" fmla="*/ 96 w 96"/>
              <a:gd name="T13" fmla="*/ 4 h 24"/>
              <a:gd name="T14" fmla="*/ 96 w 96"/>
              <a:gd name="T15" fmla="*/ 8 h 24"/>
              <a:gd name="T16" fmla="*/ 96 w 96"/>
              <a:gd name="T17" fmla="*/ 8 h 24"/>
              <a:gd name="T18" fmla="*/ 92 w 96"/>
              <a:gd name="T19" fmla="*/ 12 h 24"/>
              <a:gd name="T20" fmla="*/ 88 w 96"/>
              <a:gd name="T21" fmla="*/ 12 h 24"/>
              <a:gd name="T22" fmla="*/ 84 w 96"/>
              <a:gd name="T23" fmla="*/ 16 h 24"/>
              <a:gd name="T24" fmla="*/ 76 w 96"/>
              <a:gd name="T25" fmla="*/ 16 h 24"/>
              <a:gd name="T26" fmla="*/ 72 w 96"/>
              <a:gd name="T27" fmla="*/ 16 h 24"/>
              <a:gd name="T28" fmla="*/ 64 w 96"/>
              <a:gd name="T29" fmla="*/ 20 h 24"/>
              <a:gd name="T30" fmla="*/ 44 w 96"/>
              <a:gd name="T31" fmla="*/ 20 h 24"/>
              <a:gd name="T32" fmla="*/ 28 w 96"/>
              <a:gd name="T33" fmla="*/ 24 h 24"/>
              <a:gd name="T34" fmla="*/ 0 w 96"/>
              <a:gd name="T35" fmla="*/ 24 h 24"/>
              <a:gd name="T36" fmla="*/ 0 w 96"/>
              <a:gd name="T37" fmla="*/ 4 h 24"/>
              <a:gd name="T38" fmla="*/ 20 w 96"/>
              <a:gd name="T39" fmla="*/ 4 h 24"/>
              <a:gd name="T40" fmla="*/ 40 w 96"/>
              <a:gd name="T41" fmla="*/ 0 h 24"/>
              <a:gd name="T42" fmla="*/ 40 w 96"/>
              <a:gd name="T43" fmla="*/ 0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96" h="24">
                <a:moveTo>
                  <a:pt x="40" y="0"/>
                </a:moveTo>
                <a:lnTo>
                  <a:pt x="56" y="0"/>
                </a:lnTo>
                <a:lnTo>
                  <a:pt x="76" y="0"/>
                </a:lnTo>
                <a:lnTo>
                  <a:pt x="84" y="0"/>
                </a:lnTo>
                <a:lnTo>
                  <a:pt x="92" y="0"/>
                </a:lnTo>
                <a:lnTo>
                  <a:pt x="96" y="4"/>
                </a:lnTo>
                <a:lnTo>
                  <a:pt x="96" y="4"/>
                </a:lnTo>
                <a:lnTo>
                  <a:pt x="96" y="8"/>
                </a:lnTo>
                <a:lnTo>
                  <a:pt x="96" y="8"/>
                </a:lnTo>
                <a:lnTo>
                  <a:pt x="92" y="12"/>
                </a:lnTo>
                <a:lnTo>
                  <a:pt x="88" y="12"/>
                </a:lnTo>
                <a:lnTo>
                  <a:pt x="84" y="16"/>
                </a:lnTo>
                <a:lnTo>
                  <a:pt x="76" y="16"/>
                </a:lnTo>
                <a:lnTo>
                  <a:pt x="72" y="16"/>
                </a:lnTo>
                <a:lnTo>
                  <a:pt x="64" y="20"/>
                </a:lnTo>
                <a:lnTo>
                  <a:pt x="44" y="20"/>
                </a:lnTo>
                <a:lnTo>
                  <a:pt x="28" y="24"/>
                </a:lnTo>
                <a:lnTo>
                  <a:pt x="0" y="24"/>
                </a:lnTo>
                <a:lnTo>
                  <a:pt x="0" y="4"/>
                </a:lnTo>
                <a:lnTo>
                  <a:pt x="20" y="4"/>
                </a:lnTo>
                <a:lnTo>
                  <a:pt x="40" y="0"/>
                </a:lnTo>
                <a:lnTo>
                  <a:pt x="40" y="0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34" name="Freeform 194">
            <a:extLst>
              <a:ext uri="{FF2B5EF4-FFF2-40B4-BE49-F238E27FC236}">
                <a16:creationId xmlns:a16="http://schemas.microsoft.com/office/drawing/2014/main" id="{E417D3C8-CE58-4020-BED6-339399B443FE}"/>
              </a:ext>
            </a:extLst>
          </p:cNvPr>
          <p:cNvSpPr>
            <a:spLocks/>
          </p:cNvSpPr>
          <p:nvPr/>
        </p:nvSpPr>
        <p:spPr bwMode="auto">
          <a:xfrm>
            <a:off x="1778584" y="4955654"/>
            <a:ext cx="263504" cy="696074"/>
          </a:xfrm>
          <a:custGeom>
            <a:avLst/>
            <a:gdLst>
              <a:gd name="T0" fmla="*/ 36 w 40"/>
              <a:gd name="T1" fmla="*/ 59 h 91"/>
              <a:gd name="T2" fmla="*/ 36 w 40"/>
              <a:gd name="T3" fmla="*/ 75 h 91"/>
              <a:gd name="T4" fmla="*/ 32 w 40"/>
              <a:gd name="T5" fmla="*/ 79 h 91"/>
              <a:gd name="T6" fmla="*/ 32 w 40"/>
              <a:gd name="T7" fmla="*/ 83 h 91"/>
              <a:gd name="T8" fmla="*/ 32 w 40"/>
              <a:gd name="T9" fmla="*/ 87 h 91"/>
              <a:gd name="T10" fmla="*/ 32 w 40"/>
              <a:gd name="T11" fmla="*/ 91 h 91"/>
              <a:gd name="T12" fmla="*/ 28 w 40"/>
              <a:gd name="T13" fmla="*/ 91 h 91"/>
              <a:gd name="T14" fmla="*/ 28 w 40"/>
              <a:gd name="T15" fmla="*/ 91 h 91"/>
              <a:gd name="T16" fmla="*/ 20 w 40"/>
              <a:gd name="T17" fmla="*/ 91 h 91"/>
              <a:gd name="T18" fmla="*/ 12 w 40"/>
              <a:gd name="T19" fmla="*/ 87 h 91"/>
              <a:gd name="T20" fmla="*/ 8 w 40"/>
              <a:gd name="T21" fmla="*/ 83 h 91"/>
              <a:gd name="T22" fmla="*/ 8 w 40"/>
              <a:gd name="T23" fmla="*/ 79 h 91"/>
              <a:gd name="T24" fmla="*/ 8 w 40"/>
              <a:gd name="T25" fmla="*/ 75 h 91"/>
              <a:gd name="T26" fmla="*/ 8 w 40"/>
              <a:gd name="T27" fmla="*/ 71 h 91"/>
              <a:gd name="T28" fmla="*/ 8 w 40"/>
              <a:gd name="T29" fmla="*/ 63 h 91"/>
              <a:gd name="T30" fmla="*/ 8 w 40"/>
              <a:gd name="T31" fmla="*/ 55 h 91"/>
              <a:gd name="T32" fmla="*/ 8 w 40"/>
              <a:gd name="T33" fmla="*/ 47 h 91"/>
              <a:gd name="T34" fmla="*/ 8 w 40"/>
              <a:gd name="T35" fmla="*/ 35 h 91"/>
              <a:gd name="T36" fmla="*/ 8 w 40"/>
              <a:gd name="T37" fmla="*/ 28 h 91"/>
              <a:gd name="T38" fmla="*/ 8 w 40"/>
              <a:gd name="T39" fmla="*/ 20 h 91"/>
              <a:gd name="T40" fmla="*/ 4 w 40"/>
              <a:gd name="T41" fmla="*/ 16 h 91"/>
              <a:gd name="T42" fmla="*/ 4 w 40"/>
              <a:gd name="T43" fmla="*/ 12 h 91"/>
              <a:gd name="T44" fmla="*/ 0 w 40"/>
              <a:gd name="T45" fmla="*/ 8 h 91"/>
              <a:gd name="T46" fmla="*/ 0 w 40"/>
              <a:gd name="T47" fmla="*/ 4 h 91"/>
              <a:gd name="T48" fmla="*/ 0 w 40"/>
              <a:gd name="T49" fmla="*/ 4 h 91"/>
              <a:gd name="T50" fmla="*/ 4 w 40"/>
              <a:gd name="T51" fmla="*/ 0 h 91"/>
              <a:gd name="T52" fmla="*/ 4 w 40"/>
              <a:gd name="T53" fmla="*/ 0 h 91"/>
              <a:gd name="T54" fmla="*/ 12 w 40"/>
              <a:gd name="T55" fmla="*/ 0 h 91"/>
              <a:gd name="T56" fmla="*/ 16 w 40"/>
              <a:gd name="T57" fmla="*/ 0 h 91"/>
              <a:gd name="T58" fmla="*/ 24 w 40"/>
              <a:gd name="T59" fmla="*/ 0 h 91"/>
              <a:gd name="T60" fmla="*/ 32 w 40"/>
              <a:gd name="T61" fmla="*/ 4 h 91"/>
              <a:gd name="T62" fmla="*/ 36 w 40"/>
              <a:gd name="T63" fmla="*/ 8 h 91"/>
              <a:gd name="T64" fmla="*/ 40 w 40"/>
              <a:gd name="T65" fmla="*/ 8 h 91"/>
              <a:gd name="T66" fmla="*/ 40 w 40"/>
              <a:gd name="T67" fmla="*/ 12 h 91"/>
              <a:gd name="T68" fmla="*/ 40 w 40"/>
              <a:gd name="T69" fmla="*/ 16 h 91"/>
              <a:gd name="T70" fmla="*/ 40 w 40"/>
              <a:gd name="T71" fmla="*/ 24 h 91"/>
              <a:gd name="T72" fmla="*/ 40 w 40"/>
              <a:gd name="T73" fmla="*/ 28 h 91"/>
              <a:gd name="T74" fmla="*/ 36 w 40"/>
              <a:gd name="T75" fmla="*/ 32 h 91"/>
              <a:gd name="T76" fmla="*/ 36 w 40"/>
              <a:gd name="T77" fmla="*/ 43 h 91"/>
              <a:gd name="T78" fmla="*/ 36 w 40"/>
              <a:gd name="T79" fmla="*/ 59 h 91"/>
              <a:gd name="T80" fmla="*/ 36 w 40"/>
              <a:gd name="T81" fmla="*/ 59 h 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40" h="91">
                <a:moveTo>
                  <a:pt x="36" y="59"/>
                </a:moveTo>
                <a:lnTo>
                  <a:pt x="36" y="75"/>
                </a:lnTo>
                <a:lnTo>
                  <a:pt x="32" y="79"/>
                </a:lnTo>
                <a:lnTo>
                  <a:pt x="32" y="83"/>
                </a:lnTo>
                <a:lnTo>
                  <a:pt x="32" y="87"/>
                </a:lnTo>
                <a:lnTo>
                  <a:pt x="32" y="91"/>
                </a:lnTo>
                <a:lnTo>
                  <a:pt x="28" y="91"/>
                </a:lnTo>
                <a:lnTo>
                  <a:pt x="28" y="91"/>
                </a:lnTo>
                <a:lnTo>
                  <a:pt x="20" y="91"/>
                </a:lnTo>
                <a:lnTo>
                  <a:pt x="12" y="87"/>
                </a:lnTo>
                <a:lnTo>
                  <a:pt x="8" y="83"/>
                </a:lnTo>
                <a:lnTo>
                  <a:pt x="8" y="79"/>
                </a:lnTo>
                <a:lnTo>
                  <a:pt x="8" y="75"/>
                </a:lnTo>
                <a:lnTo>
                  <a:pt x="8" y="71"/>
                </a:lnTo>
                <a:lnTo>
                  <a:pt x="8" y="63"/>
                </a:lnTo>
                <a:lnTo>
                  <a:pt x="8" y="55"/>
                </a:lnTo>
                <a:lnTo>
                  <a:pt x="8" y="47"/>
                </a:lnTo>
                <a:lnTo>
                  <a:pt x="8" y="35"/>
                </a:lnTo>
                <a:lnTo>
                  <a:pt x="8" y="28"/>
                </a:lnTo>
                <a:lnTo>
                  <a:pt x="8" y="20"/>
                </a:lnTo>
                <a:lnTo>
                  <a:pt x="4" y="16"/>
                </a:lnTo>
                <a:lnTo>
                  <a:pt x="4" y="12"/>
                </a:lnTo>
                <a:lnTo>
                  <a:pt x="0" y="8"/>
                </a:lnTo>
                <a:lnTo>
                  <a:pt x="0" y="4"/>
                </a:lnTo>
                <a:lnTo>
                  <a:pt x="0" y="4"/>
                </a:lnTo>
                <a:lnTo>
                  <a:pt x="4" y="0"/>
                </a:lnTo>
                <a:lnTo>
                  <a:pt x="4" y="0"/>
                </a:lnTo>
                <a:lnTo>
                  <a:pt x="12" y="0"/>
                </a:lnTo>
                <a:lnTo>
                  <a:pt x="16" y="0"/>
                </a:lnTo>
                <a:lnTo>
                  <a:pt x="24" y="0"/>
                </a:lnTo>
                <a:lnTo>
                  <a:pt x="32" y="4"/>
                </a:lnTo>
                <a:lnTo>
                  <a:pt x="36" y="8"/>
                </a:lnTo>
                <a:lnTo>
                  <a:pt x="40" y="8"/>
                </a:lnTo>
                <a:lnTo>
                  <a:pt x="40" y="12"/>
                </a:lnTo>
                <a:lnTo>
                  <a:pt x="40" y="16"/>
                </a:lnTo>
                <a:lnTo>
                  <a:pt x="40" y="24"/>
                </a:lnTo>
                <a:lnTo>
                  <a:pt x="40" y="28"/>
                </a:lnTo>
                <a:lnTo>
                  <a:pt x="36" y="32"/>
                </a:lnTo>
                <a:lnTo>
                  <a:pt x="36" y="43"/>
                </a:lnTo>
                <a:lnTo>
                  <a:pt x="36" y="59"/>
                </a:lnTo>
                <a:lnTo>
                  <a:pt x="36" y="59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35" name="Freeform 195">
            <a:extLst>
              <a:ext uri="{FF2B5EF4-FFF2-40B4-BE49-F238E27FC236}">
                <a16:creationId xmlns:a16="http://schemas.microsoft.com/office/drawing/2014/main" id="{35A9F66C-45F3-412E-A889-D567A0BEECF1}"/>
              </a:ext>
            </a:extLst>
          </p:cNvPr>
          <p:cNvSpPr>
            <a:spLocks/>
          </p:cNvSpPr>
          <p:nvPr/>
        </p:nvSpPr>
        <p:spPr bwMode="auto">
          <a:xfrm>
            <a:off x="2147489" y="4863865"/>
            <a:ext cx="289854" cy="849057"/>
          </a:xfrm>
          <a:custGeom>
            <a:avLst/>
            <a:gdLst>
              <a:gd name="T0" fmla="*/ 32 w 44"/>
              <a:gd name="T1" fmla="*/ 59 h 111"/>
              <a:gd name="T2" fmla="*/ 32 w 44"/>
              <a:gd name="T3" fmla="*/ 75 h 111"/>
              <a:gd name="T4" fmla="*/ 32 w 44"/>
              <a:gd name="T5" fmla="*/ 87 h 111"/>
              <a:gd name="T6" fmla="*/ 32 w 44"/>
              <a:gd name="T7" fmla="*/ 95 h 111"/>
              <a:gd name="T8" fmla="*/ 32 w 44"/>
              <a:gd name="T9" fmla="*/ 103 h 111"/>
              <a:gd name="T10" fmla="*/ 28 w 44"/>
              <a:gd name="T11" fmla="*/ 107 h 111"/>
              <a:gd name="T12" fmla="*/ 28 w 44"/>
              <a:gd name="T13" fmla="*/ 111 h 111"/>
              <a:gd name="T14" fmla="*/ 24 w 44"/>
              <a:gd name="T15" fmla="*/ 111 h 111"/>
              <a:gd name="T16" fmla="*/ 20 w 44"/>
              <a:gd name="T17" fmla="*/ 111 h 111"/>
              <a:gd name="T18" fmla="*/ 16 w 44"/>
              <a:gd name="T19" fmla="*/ 111 h 111"/>
              <a:gd name="T20" fmla="*/ 12 w 44"/>
              <a:gd name="T21" fmla="*/ 107 h 111"/>
              <a:gd name="T22" fmla="*/ 12 w 44"/>
              <a:gd name="T23" fmla="*/ 103 h 111"/>
              <a:gd name="T24" fmla="*/ 8 w 44"/>
              <a:gd name="T25" fmla="*/ 99 h 111"/>
              <a:gd name="T26" fmla="*/ 8 w 44"/>
              <a:gd name="T27" fmla="*/ 87 h 111"/>
              <a:gd name="T28" fmla="*/ 8 w 44"/>
              <a:gd name="T29" fmla="*/ 79 h 111"/>
              <a:gd name="T30" fmla="*/ 8 w 44"/>
              <a:gd name="T31" fmla="*/ 75 h 111"/>
              <a:gd name="T32" fmla="*/ 8 w 44"/>
              <a:gd name="T33" fmla="*/ 67 h 111"/>
              <a:gd name="T34" fmla="*/ 8 w 44"/>
              <a:gd name="T35" fmla="*/ 59 h 111"/>
              <a:gd name="T36" fmla="*/ 8 w 44"/>
              <a:gd name="T37" fmla="*/ 51 h 111"/>
              <a:gd name="T38" fmla="*/ 8 w 44"/>
              <a:gd name="T39" fmla="*/ 40 h 111"/>
              <a:gd name="T40" fmla="*/ 8 w 44"/>
              <a:gd name="T41" fmla="*/ 32 h 111"/>
              <a:gd name="T42" fmla="*/ 8 w 44"/>
              <a:gd name="T43" fmla="*/ 24 h 111"/>
              <a:gd name="T44" fmla="*/ 4 w 44"/>
              <a:gd name="T45" fmla="*/ 20 h 111"/>
              <a:gd name="T46" fmla="*/ 4 w 44"/>
              <a:gd name="T47" fmla="*/ 16 h 111"/>
              <a:gd name="T48" fmla="*/ 0 w 44"/>
              <a:gd name="T49" fmla="*/ 12 h 111"/>
              <a:gd name="T50" fmla="*/ 0 w 44"/>
              <a:gd name="T51" fmla="*/ 12 h 111"/>
              <a:gd name="T52" fmla="*/ 0 w 44"/>
              <a:gd name="T53" fmla="*/ 8 h 111"/>
              <a:gd name="T54" fmla="*/ 0 w 44"/>
              <a:gd name="T55" fmla="*/ 4 h 111"/>
              <a:gd name="T56" fmla="*/ 0 w 44"/>
              <a:gd name="T57" fmla="*/ 4 h 111"/>
              <a:gd name="T58" fmla="*/ 4 w 44"/>
              <a:gd name="T59" fmla="*/ 0 h 111"/>
              <a:gd name="T60" fmla="*/ 12 w 44"/>
              <a:gd name="T61" fmla="*/ 0 h 111"/>
              <a:gd name="T62" fmla="*/ 20 w 44"/>
              <a:gd name="T63" fmla="*/ 0 h 111"/>
              <a:gd name="T64" fmla="*/ 28 w 44"/>
              <a:gd name="T65" fmla="*/ 4 h 111"/>
              <a:gd name="T66" fmla="*/ 36 w 44"/>
              <a:gd name="T67" fmla="*/ 8 h 111"/>
              <a:gd name="T68" fmla="*/ 40 w 44"/>
              <a:gd name="T69" fmla="*/ 8 h 111"/>
              <a:gd name="T70" fmla="*/ 44 w 44"/>
              <a:gd name="T71" fmla="*/ 12 h 111"/>
              <a:gd name="T72" fmla="*/ 40 w 44"/>
              <a:gd name="T73" fmla="*/ 20 h 111"/>
              <a:gd name="T74" fmla="*/ 40 w 44"/>
              <a:gd name="T75" fmla="*/ 24 h 111"/>
              <a:gd name="T76" fmla="*/ 36 w 44"/>
              <a:gd name="T77" fmla="*/ 28 h 111"/>
              <a:gd name="T78" fmla="*/ 36 w 44"/>
              <a:gd name="T79" fmla="*/ 36 h 111"/>
              <a:gd name="T80" fmla="*/ 36 w 44"/>
              <a:gd name="T81" fmla="*/ 47 h 111"/>
              <a:gd name="T82" fmla="*/ 32 w 44"/>
              <a:gd name="T83" fmla="*/ 59 h 111"/>
              <a:gd name="T84" fmla="*/ 32 w 44"/>
              <a:gd name="T85" fmla="*/ 59 h 1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44" h="111">
                <a:moveTo>
                  <a:pt x="32" y="59"/>
                </a:moveTo>
                <a:lnTo>
                  <a:pt x="32" y="75"/>
                </a:lnTo>
                <a:lnTo>
                  <a:pt x="32" y="87"/>
                </a:lnTo>
                <a:lnTo>
                  <a:pt x="32" y="95"/>
                </a:lnTo>
                <a:lnTo>
                  <a:pt x="32" y="103"/>
                </a:lnTo>
                <a:lnTo>
                  <a:pt x="28" y="107"/>
                </a:lnTo>
                <a:lnTo>
                  <a:pt x="28" y="111"/>
                </a:lnTo>
                <a:lnTo>
                  <a:pt x="24" y="111"/>
                </a:lnTo>
                <a:lnTo>
                  <a:pt x="20" y="111"/>
                </a:lnTo>
                <a:lnTo>
                  <a:pt x="16" y="111"/>
                </a:lnTo>
                <a:lnTo>
                  <a:pt x="12" y="107"/>
                </a:lnTo>
                <a:lnTo>
                  <a:pt x="12" y="103"/>
                </a:lnTo>
                <a:lnTo>
                  <a:pt x="8" y="99"/>
                </a:lnTo>
                <a:lnTo>
                  <a:pt x="8" y="87"/>
                </a:lnTo>
                <a:lnTo>
                  <a:pt x="8" y="79"/>
                </a:lnTo>
                <a:lnTo>
                  <a:pt x="8" y="75"/>
                </a:lnTo>
                <a:lnTo>
                  <a:pt x="8" y="67"/>
                </a:lnTo>
                <a:lnTo>
                  <a:pt x="8" y="59"/>
                </a:lnTo>
                <a:lnTo>
                  <a:pt x="8" y="51"/>
                </a:lnTo>
                <a:lnTo>
                  <a:pt x="8" y="40"/>
                </a:lnTo>
                <a:lnTo>
                  <a:pt x="8" y="32"/>
                </a:lnTo>
                <a:lnTo>
                  <a:pt x="8" y="24"/>
                </a:lnTo>
                <a:lnTo>
                  <a:pt x="4" y="20"/>
                </a:lnTo>
                <a:lnTo>
                  <a:pt x="4" y="16"/>
                </a:lnTo>
                <a:lnTo>
                  <a:pt x="0" y="12"/>
                </a:lnTo>
                <a:lnTo>
                  <a:pt x="0" y="12"/>
                </a:lnTo>
                <a:lnTo>
                  <a:pt x="0" y="8"/>
                </a:lnTo>
                <a:lnTo>
                  <a:pt x="0" y="4"/>
                </a:lnTo>
                <a:lnTo>
                  <a:pt x="0" y="4"/>
                </a:lnTo>
                <a:lnTo>
                  <a:pt x="4" y="0"/>
                </a:lnTo>
                <a:lnTo>
                  <a:pt x="12" y="0"/>
                </a:lnTo>
                <a:lnTo>
                  <a:pt x="20" y="0"/>
                </a:lnTo>
                <a:lnTo>
                  <a:pt x="28" y="4"/>
                </a:lnTo>
                <a:lnTo>
                  <a:pt x="36" y="8"/>
                </a:lnTo>
                <a:lnTo>
                  <a:pt x="40" y="8"/>
                </a:lnTo>
                <a:lnTo>
                  <a:pt x="44" y="12"/>
                </a:lnTo>
                <a:lnTo>
                  <a:pt x="40" y="20"/>
                </a:lnTo>
                <a:lnTo>
                  <a:pt x="40" y="24"/>
                </a:lnTo>
                <a:lnTo>
                  <a:pt x="36" y="28"/>
                </a:lnTo>
                <a:lnTo>
                  <a:pt x="36" y="36"/>
                </a:lnTo>
                <a:lnTo>
                  <a:pt x="36" y="47"/>
                </a:lnTo>
                <a:lnTo>
                  <a:pt x="32" y="59"/>
                </a:lnTo>
                <a:lnTo>
                  <a:pt x="32" y="59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36" name="Freeform 196">
            <a:extLst>
              <a:ext uri="{FF2B5EF4-FFF2-40B4-BE49-F238E27FC236}">
                <a16:creationId xmlns:a16="http://schemas.microsoft.com/office/drawing/2014/main" id="{47F2F7F8-7E8A-48ED-BDB8-58FEED5C9B75}"/>
              </a:ext>
            </a:extLst>
          </p:cNvPr>
          <p:cNvSpPr>
            <a:spLocks/>
          </p:cNvSpPr>
          <p:nvPr/>
        </p:nvSpPr>
        <p:spPr bwMode="auto">
          <a:xfrm>
            <a:off x="2410993" y="4772075"/>
            <a:ext cx="546771" cy="696074"/>
          </a:xfrm>
          <a:custGeom>
            <a:avLst/>
            <a:gdLst>
              <a:gd name="T0" fmla="*/ 20 w 83"/>
              <a:gd name="T1" fmla="*/ 83 h 91"/>
              <a:gd name="T2" fmla="*/ 12 w 83"/>
              <a:gd name="T3" fmla="*/ 87 h 91"/>
              <a:gd name="T4" fmla="*/ 8 w 83"/>
              <a:gd name="T5" fmla="*/ 91 h 91"/>
              <a:gd name="T6" fmla="*/ 0 w 83"/>
              <a:gd name="T7" fmla="*/ 91 h 91"/>
              <a:gd name="T8" fmla="*/ 0 w 83"/>
              <a:gd name="T9" fmla="*/ 87 h 91"/>
              <a:gd name="T10" fmla="*/ 0 w 83"/>
              <a:gd name="T11" fmla="*/ 87 h 91"/>
              <a:gd name="T12" fmla="*/ 0 w 83"/>
              <a:gd name="T13" fmla="*/ 83 h 91"/>
              <a:gd name="T14" fmla="*/ 4 w 83"/>
              <a:gd name="T15" fmla="*/ 75 h 91"/>
              <a:gd name="T16" fmla="*/ 8 w 83"/>
              <a:gd name="T17" fmla="*/ 71 h 91"/>
              <a:gd name="T18" fmla="*/ 20 w 83"/>
              <a:gd name="T19" fmla="*/ 56 h 91"/>
              <a:gd name="T20" fmla="*/ 35 w 83"/>
              <a:gd name="T21" fmla="*/ 40 h 91"/>
              <a:gd name="T22" fmla="*/ 39 w 83"/>
              <a:gd name="T23" fmla="*/ 36 h 91"/>
              <a:gd name="T24" fmla="*/ 43 w 83"/>
              <a:gd name="T25" fmla="*/ 28 h 91"/>
              <a:gd name="T26" fmla="*/ 43 w 83"/>
              <a:gd name="T27" fmla="*/ 24 h 91"/>
              <a:gd name="T28" fmla="*/ 43 w 83"/>
              <a:gd name="T29" fmla="*/ 20 h 91"/>
              <a:gd name="T30" fmla="*/ 47 w 83"/>
              <a:gd name="T31" fmla="*/ 16 h 91"/>
              <a:gd name="T32" fmla="*/ 47 w 83"/>
              <a:gd name="T33" fmla="*/ 16 h 91"/>
              <a:gd name="T34" fmla="*/ 43 w 83"/>
              <a:gd name="T35" fmla="*/ 12 h 91"/>
              <a:gd name="T36" fmla="*/ 43 w 83"/>
              <a:gd name="T37" fmla="*/ 12 h 91"/>
              <a:gd name="T38" fmla="*/ 39 w 83"/>
              <a:gd name="T39" fmla="*/ 8 h 91"/>
              <a:gd name="T40" fmla="*/ 43 w 83"/>
              <a:gd name="T41" fmla="*/ 4 h 91"/>
              <a:gd name="T42" fmla="*/ 43 w 83"/>
              <a:gd name="T43" fmla="*/ 0 h 91"/>
              <a:gd name="T44" fmla="*/ 47 w 83"/>
              <a:gd name="T45" fmla="*/ 0 h 91"/>
              <a:gd name="T46" fmla="*/ 55 w 83"/>
              <a:gd name="T47" fmla="*/ 4 h 91"/>
              <a:gd name="T48" fmla="*/ 63 w 83"/>
              <a:gd name="T49" fmla="*/ 4 h 91"/>
              <a:gd name="T50" fmla="*/ 71 w 83"/>
              <a:gd name="T51" fmla="*/ 8 h 91"/>
              <a:gd name="T52" fmla="*/ 79 w 83"/>
              <a:gd name="T53" fmla="*/ 12 h 91"/>
              <a:gd name="T54" fmla="*/ 79 w 83"/>
              <a:gd name="T55" fmla="*/ 16 h 91"/>
              <a:gd name="T56" fmla="*/ 83 w 83"/>
              <a:gd name="T57" fmla="*/ 20 h 91"/>
              <a:gd name="T58" fmla="*/ 79 w 83"/>
              <a:gd name="T59" fmla="*/ 24 h 91"/>
              <a:gd name="T60" fmla="*/ 75 w 83"/>
              <a:gd name="T61" fmla="*/ 32 h 91"/>
              <a:gd name="T62" fmla="*/ 71 w 83"/>
              <a:gd name="T63" fmla="*/ 40 h 91"/>
              <a:gd name="T64" fmla="*/ 59 w 83"/>
              <a:gd name="T65" fmla="*/ 52 h 91"/>
              <a:gd name="T66" fmla="*/ 51 w 83"/>
              <a:gd name="T67" fmla="*/ 59 h 91"/>
              <a:gd name="T68" fmla="*/ 39 w 83"/>
              <a:gd name="T69" fmla="*/ 71 h 91"/>
              <a:gd name="T70" fmla="*/ 27 w 83"/>
              <a:gd name="T71" fmla="*/ 79 h 91"/>
              <a:gd name="T72" fmla="*/ 20 w 83"/>
              <a:gd name="T73" fmla="*/ 83 h 91"/>
              <a:gd name="T74" fmla="*/ 20 w 83"/>
              <a:gd name="T75" fmla="*/ 83 h 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83" h="91">
                <a:moveTo>
                  <a:pt x="20" y="83"/>
                </a:moveTo>
                <a:lnTo>
                  <a:pt x="12" y="87"/>
                </a:lnTo>
                <a:lnTo>
                  <a:pt x="8" y="91"/>
                </a:lnTo>
                <a:lnTo>
                  <a:pt x="0" y="91"/>
                </a:lnTo>
                <a:lnTo>
                  <a:pt x="0" y="87"/>
                </a:lnTo>
                <a:lnTo>
                  <a:pt x="0" y="87"/>
                </a:lnTo>
                <a:lnTo>
                  <a:pt x="0" y="83"/>
                </a:lnTo>
                <a:lnTo>
                  <a:pt x="4" y="75"/>
                </a:lnTo>
                <a:lnTo>
                  <a:pt x="8" y="71"/>
                </a:lnTo>
                <a:lnTo>
                  <a:pt x="20" y="56"/>
                </a:lnTo>
                <a:lnTo>
                  <a:pt x="35" y="40"/>
                </a:lnTo>
                <a:lnTo>
                  <a:pt x="39" y="36"/>
                </a:lnTo>
                <a:lnTo>
                  <a:pt x="43" y="28"/>
                </a:lnTo>
                <a:lnTo>
                  <a:pt x="43" y="24"/>
                </a:lnTo>
                <a:lnTo>
                  <a:pt x="43" y="20"/>
                </a:lnTo>
                <a:lnTo>
                  <a:pt x="47" y="16"/>
                </a:lnTo>
                <a:lnTo>
                  <a:pt x="47" y="16"/>
                </a:lnTo>
                <a:lnTo>
                  <a:pt x="43" y="12"/>
                </a:lnTo>
                <a:lnTo>
                  <a:pt x="43" y="12"/>
                </a:lnTo>
                <a:lnTo>
                  <a:pt x="39" y="8"/>
                </a:lnTo>
                <a:lnTo>
                  <a:pt x="43" y="4"/>
                </a:lnTo>
                <a:lnTo>
                  <a:pt x="43" y="0"/>
                </a:lnTo>
                <a:lnTo>
                  <a:pt x="47" y="0"/>
                </a:lnTo>
                <a:lnTo>
                  <a:pt x="55" y="4"/>
                </a:lnTo>
                <a:lnTo>
                  <a:pt x="63" y="4"/>
                </a:lnTo>
                <a:lnTo>
                  <a:pt x="71" y="8"/>
                </a:lnTo>
                <a:lnTo>
                  <a:pt x="79" y="12"/>
                </a:lnTo>
                <a:lnTo>
                  <a:pt x="79" y="16"/>
                </a:lnTo>
                <a:lnTo>
                  <a:pt x="83" y="20"/>
                </a:lnTo>
                <a:lnTo>
                  <a:pt x="79" y="24"/>
                </a:lnTo>
                <a:lnTo>
                  <a:pt x="75" y="32"/>
                </a:lnTo>
                <a:lnTo>
                  <a:pt x="71" y="40"/>
                </a:lnTo>
                <a:lnTo>
                  <a:pt x="59" y="52"/>
                </a:lnTo>
                <a:lnTo>
                  <a:pt x="51" y="59"/>
                </a:lnTo>
                <a:lnTo>
                  <a:pt x="39" y="71"/>
                </a:lnTo>
                <a:lnTo>
                  <a:pt x="27" y="79"/>
                </a:lnTo>
                <a:lnTo>
                  <a:pt x="20" y="83"/>
                </a:lnTo>
                <a:lnTo>
                  <a:pt x="20" y="83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37" name="Freeform 197">
            <a:extLst>
              <a:ext uri="{FF2B5EF4-FFF2-40B4-BE49-F238E27FC236}">
                <a16:creationId xmlns:a16="http://schemas.microsoft.com/office/drawing/2014/main" id="{796A77C0-8391-44BE-8B8F-93C941351FA9}"/>
              </a:ext>
            </a:extLst>
          </p:cNvPr>
          <p:cNvSpPr>
            <a:spLocks/>
          </p:cNvSpPr>
          <p:nvPr/>
        </p:nvSpPr>
        <p:spPr bwMode="auto">
          <a:xfrm>
            <a:off x="2720612" y="5284565"/>
            <a:ext cx="368905" cy="275368"/>
          </a:xfrm>
          <a:custGeom>
            <a:avLst/>
            <a:gdLst>
              <a:gd name="T0" fmla="*/ 44 w 56"/>
              <a:gd name="T1" fmla="*/ 8 h 36"/>
              <a:gd name="T2" fmla="*/ 48 w 56"/>
              <a:gd name="T3" fmla="*/ 12 h 36"/>
              <a:gd name="T4" fmla="*/ 52 w 56"/>
              <a:gd name="T5" fmla="*/ 12 h 36"/>
              <a:gd name="T6" fmla="*/ 56 w 56"/>
              <a:gd name="T7" fmla="*/ 20 h 36"/>
              <a:gd name="T8" fmla="*/ 56 w 56"/>
              <a:gd name="T9" fmla="*/ 28 h 36"/>
              <a:gd name="T10" fmla="*/ 56 w 56"/>
              <a:gd name="T11" fmla="*/ 32 h 36"/>
              <a:gd name="T12" fmla="*/ 52 w 56"/>
              <a:gd name="T13" fmla="*/ 36 h 36"/>
              <a:gd name="T14" fmla="*/ 48 w 56"/>
              <a:gd name="T15" fmla="*/ 36 h 36"/>
              <a:gd name="T16" fmla="*/ 36 w 56"/>
              <a:gd name="T17" fmla="*/ 32 h 36"/>
              <a:gd name="T18" fmla="*/ 28 w 56"/>
              <a:gd name="T19" fmla="*/ 28 h 36"/>
              <a:gd name="T20" fmla="*/ 16 w 56"/>
              <a:gd name="T21" fmla="*/ 20 h 36"/>
              <a:gd name="T22" fmla="*/ 8 w 56"/>
              <a:gd name="T23" fmla="*/ 12 h 36"/>
              <a:gd name="T24" fmla="*/ 0 w 56"/>
              <a:gd name="T25" fmla="*/ 4 h 36"/>
              <a:gd name="T26" fmla="*/ 0 w 56"/>
              <a:gd name="T27" fmla="*/ 0 h 36"/>
              <a:gd name="T28" fmla="*/ 16 w 56"/>
              <a:gd name="T29" fmla="*/ 0 h 36"/>
              <a:gd name="T30" fmla="*/ 28 w 56"/>
              <a:gd name="T31" fmla="*/ 0 h 36"/>
              <a:gd name="T32" fmla="*/ 36 w 56"/>
              <a:gd name="T33" fmla="*/ 4 h 36"/>
              <a:gd name="T34" fmla="*/ 44 w 56"/>
              <a:gd name="T35" fmla="*/ 8 h 36"/>
              <a:gd name="T36" fmla="*/ 44 w 56"/>
              <a:gd name="T37" fmla="*/ 8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56" h="36">
                <a:moveTo>
                  <a:pt x="44" y="8"/>
                </a:moveTo>
                <a:lnTo>
                  <a:pt x="48" y="12"/>
                </a:lnTo>
                <a:lnTo>
                  <a:pt x="52" y="12"/>
                </a:lnTo>
                <a:lnTo>
                  <a:pt x="56" y="20"/>
                </a:lnTo>
                <a:lnTo>
                  <a:pt x="56" y="28"/>
                </a:lnTo>
                <a:lnTo>
                  <a:pt x="56" y="32"/>
                </a:lnTo>
                <a:lnTo>
                  <a:pt x="52" y="36"/>
                </a:lnTo>
                <a:lnTo>
                  <a:pt x="48" y="36"/>
                </a:lnTo>
                <a:lnTo>
                  <a:pt x="36" y="32"/>
                </a:lnTo>
                <a:lnTo>
                  <a:pt x="28" y="28"/>
                </a:lnTo>
                <a:lnTo>
                  <a:pt x="16" y="20"/>
                </a:lnTo>
                <a:lnTo>
                  <a:pt x="8" y="12"/>
                </a:lnTo>
                <a:lnTo>
                  <a:pt x="0" y="4"/>
                </a:lnTo>
                <a:lnTo>
                  <a:pt x="0" y="0"/>
                </a:lnTo>
                <a:lnTo>
                  <a:pt x="16" y="0"/>
                </a:lnTo>
                <a:lnTo>
                  <a:pt x="28" y="0"/>
                </a:lnTo>
                <a:lnTo>
                  <a:pt x="36" y="4"/>
                </a:lnTo>
                <a:lnTo>
                  <a:pt x="44" y="8"/>
                </a:lnTo>
                <a:lnTo>
                  <a:pt x="44" y="8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38" name="Freeform 198">
            <a:extLst>
              <a:ext uri="{FF2B5EF4-FFF2-40B4-BE49-F238E27FC236}">
                <a16:creationId xmlns:a16="http://schemas.microsoft.com/office/drawing/2014/main" id="{17C092CA-3214-4392-9389-A036204977FB}"/>
              </a:ext>
            </a:extLst>
          </p:cNvPr>
          <p:cNvSpPr>
            <a:spLocks/>
          </p:cNvSpPr>
          <p:nvPr/>
        </p:nvSpPr>
        <p:spPr bwMode="auto">
          <a:xfrm>
            <a:off x="1831285" y="5774109"/>
            <a:ext cx="158102" cy="543091"/>
          </a:xfrm>
          <a:custGeom>
            <a:avLst/>
            <a:gdLst>
              <a:gd name="T0" fmla="*/ 4 w 24"/>
              <a:gd name="T1" fmla="*/ 12 h 71"/>
              <a:gd name="T2" fmla="*/ 0 w 24"/>
              <a:gd name="T3" fmla="*/ 8 h 71"/>
              <a:gd name="T4" fmla="*/ 0 w 24"/>
              <a:gd name="T5" fmla="*/ 4 h 71"/>
              <a:gd name="T6" fmla="*/ 0 w 24"/>
              <a:gd name="T7" fmla="*/ 0 h 71"/>
              <a:gd name="T8" fmla="*/ 0 w 24"/>
              <a:gd name="T9" fmla="*/ 0 h 71"/>
              <a:gd name="T10" fmla="*/ 4 w 24"/>
              <a:gd name="T11" fmla="*/ 0 h 71"/>
              <a:gd name="T12" fmla="*/ 8 w 24"/>
              <a:gd name="T13" fmla="*/ 0 h 71"/>
              <a:gd name="T14" fmla="*/ 12 w 24"/>
              <a:gd name="T15" fmla="*/ 0 h 71"/>
              <a:gd name="T16" fmla="*/ 16 w 24"/>
              <a:gd name="T17" fmla="*/ 4 h 71"/>
              <a:gd name="T18" fmla="*/ 24 w 24"/>
              <a:gd name="T19" fmla="*/ 71 h 71"/>
              <a:gd name="T20" fmla="*/ 16 w 24"/>
              <a:gd name="T21" fmla="*/ 71 h 71"/>
              <a:gd name="T22" fmla="*/ 16 w 24"/>
              <a:gd name="T23" fmla="*/ 60 h 71"/>
              <a:gd name="T24" fmla="*/ 16 w 24"/>
              <a:gd name="T25" fmla="*/ 48 h 71"/>
              <a:gd name="T26" fmla="*/ 12 w 24"/>
              <a:gd name="T27" fmla="*/ 40 h 71"/>
              <a:gd name="T28" fmla="*/ 12 w 24"/>
              <a:gd name="T29" fmla="*/ 32 h 71"/>
              <a:gd name="T30" fmla="*/ 8 w 24"/>
              <a:gd name="T31" fmla="*/ 28 h 71"/>
              <a:gd name="T32" fmla="*/ 8 w 24"/>
              <a:gd name="T33" fmla="*/ 20 h 71"/>
              <a:gd name="T34" fmla="*/ 8 w 24"/>
              <a:gd name="T35" fmla="*/ 16 h 71"/>
              <a:gd name="T36" fmla="*/ 4 w 24"/>
              <a:gd name="T37" fmla="*/ 12 h 71"/>
              <a:gd name="T38" fmla="*/ 4 w 24"/>
              <a:gd name="T39" fmla="*/ 12 h 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24" h="71">
                <a:moveTo>
                  <a:pt x="4" y="12"/>
                </a:moveTo>
                <a:lnTo>
                  <a:pt x="0" y="8"/>
                </a:lnTo>
                <a:lnTo>
                  <a:pt x="0" y="4"/>
                </a:lnTo>
                <a:lnTo>
                  <a:pt x="0" y="0"/>
                </a:lnTo>
                <a:lnTo>
                  <a:pt x="0" y="0"/>
                </a:lnTo>
                <a:lnTo>
                  <a:pt x="4" y="0"/>
                </a:lnTo>
                <a:lnTo>
                  <a:pt x="8" y="0"/>
                </a:lnTo>
                <a:lnTo>
                  <a:pt x="12" y="0"/>
                </a:lnTo>
                <a:lnTo>
                  <a:pt x="16" y="4"/>
                </a:lnTo>
                <a:lnTo>
                  <a:pt x="24" y="71"/>
                </a:lnTo>
                <a:lnTo>
                  <a:pt x="16" y="71"/>
                </a:lnTo>
                <a:lnTo>
                  <a:pt x="16" y="60"/>
                </a:lnTo>
                <a:lnTo>
                  <a:pt x="16" y="48"/>
                </a:lnTo>
                <a:lnTo>
                  <a:pt x="12" y="40"/>
                </a:lnTo>
                <a:lnTo>
                  <a:pt x="12" y="32"/>
                </a:lnTo>
                <a:lnTo>
                  <a:pt x="8" y="28"/>
                </a:lnTo>
                <a:lnTo>
                  <a:pt x="8" y="20"/>
                </a:lnTo>
                <a:lnTo>
                  <a:pt x="8" y="16"/>
                </a:lnTo>
                <a:lnTo>
                  <a:pt x="4" y="12"/>
                </a:lnTo>
                <a:lnTo>
                  <a:pt x="4" y="12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39" name="Freeform 199">
            <a:extLst>
              <a:ext uri="{FF2B5EF4-FFF2-40B4-BE49-F238E27FC236}">
                <a16:creationId xmlns:a16="http://schemas.microsoft.com/office/drawing/2014/main" id="{5F3C7EAC-5691-43FD-8E3D-4CE910319C79}"/>
              </a:ext>
            </a:extLst>
          </p:cNvPr>
          <p:cNvSpPr>
            <a:spLocks/>
          </p:cNvSpPr>
          <p:nvPr/>
        </p:nvSpPr>
        <p:spPr bwMode="auto">
          <a:xfrm>
            <a:off x="1910337" y="5651723"/>
            <a:ext cx="1337282" cy="611931"/>
          </a:xfrm>
          <a:custGeom>
            <a:avLst/>
            <a:gdLst>
              <a:gd name="T0" fmla="*/ 171 w 203"/>
              <a:gd name="T1" fmla="*/ 4 h 80"/>
              <a:gd name="T2" fmla="*/ 175 w 203"/>
              <a:gd name="T3" fmla="*/ 0 h 80"/>
              <a:gd name="T4" fmla="*/ 179 w 203"/>
              <a:gd name="T5" fmla="*/ 4 h 80"/>
              <a:gd name="T6" fmla="*/ 191 w 203"/>
              <a:gd name="T7" fmla="*/ 8 h 80"/>
              <a:gd name="T8" fmla="*/ 199 w 203"/>
              <a:gd name="T9" fmla="*/ 16 h 80"/>
              <a:gd name="T10" fmla="*/ 199 w 203"/>
              <a:gd name="T11" fmla="*/ 20 h 80"/>
              <a:gd name="T12" fmla="*/ 195 w 203"/>
              <a:gd name="T13" fmla="*/ 24 h 80"/>
              <a:gd name="T14" fmla="*/ 191 w 203"/>
              <a:gd name="T15" fmla="*/ 28 h 80"/>
              <a:gd name="T16" fmla="*/ 183 w 203"/>
              <a:gd name="T17" fmla="*/ 40 h 80"/>
              <a:gd name="T18" fmla="*/ 179 w 203"/>
              <a:gd name="T19" fmla="*/ 56 h 80"/>
              <a:gd name="T20" fmla="*/ 167 w 203"/>
              <a:gd name="T21" fmla="*/ 80 h 80"/>
              <a:gd name="T22" fmla="*/ 163 w 203"/>
              <a:gd name="T23" fmla="*/ 64 h 80"/>
              <a:gd name="T24" fmla="*/ 171 w 203"/>
              <a:gd name="T25" fmla="*/ 44 h 80"/>
              <a:gd name="T26" fmla="*/ 171 w 203"/>
              <a:gd name="T27" fmla="*/ 24 h 80"/>
              <a:gd name="T28" fmla="*/ 171 w 203"/>
              <a:gd name="T29" fmla="*/ 16 h 80"/>
              <a:gd name="T30" fmla="*/ 163 w 203"/>
              <a:gd name="T31" fmla="*/ 12 h 80"/>
              <a:gd name="T32" fmla="*/ 151 w 203"/>
              <a:gd name="T33" fmla="*/ 12 h 80"/>
              <a:gd name="T34" fmla="*/ 135 w 203"/>
              <a:gd name="T35" fmla="*/ 12 h 80"/>
              <a:gd name="T36" fmla="*/ 111 w 203"/>
              <a:gd name="T37" fmla="*/ 16 h 80"/>
              <a:gd name="T38" fmla="*/ 96 w 203"/>
              <a:gd name="T39" fmla="*/ 16 h 80"/>
              <a:gd name="T40" fmla="*/ 72 w 203"/>
              <a:gd name="T41" fmla="*/ 16 h 80"/>
              <a:gd name="T42" fmla="*/ 40 w 203"/>
              <a:gd name="T43" fmla="*/ 20 h 80"/>
              <a:gd name="T44" fmla="*/ 0 w 203"/>
              <a:gd name="T45" fmla="*/ 24 h 80"/>
              <a:gd name="T46" fmla="*/ 12 w 203"/>
              <a:gd name="T47" fmla="*/ 20 h 80"/>
              <a:gd name="T48" fmla="*/ 32 w 203"/>
              <a:gd name="T49" fmla="*/ 20 h 80"/>
              <a:gd name="T50" fmla="*/ 64 w 203"/>
              <a:gd name="T51" fmla="*/ 16 h 80"/>
              <a:gd name="T52" fmla="*/ 99 w 203"/>
              <a:gd name="T53" fmla="*/ 12 h 80"/>
              <a:gd name="T54" fmla="*/ 127 w 203"/>
              <a:gd name="T55" fmla="*/ 12 h 80"/>
              <a:gd name="T56" fmla="*/ 143 w 203"/>
              <a:gd name="T57" fmla="*/ 8 h 80"/>
              <a:gd name="T58" fmla="*/ 155 w 203"/>
              <a:gd name="T59" fmla="*/ 8 h 80"/>
              <a:gd name="T60" fmla="*/ 163 w 203"/>
              <a:gd name="T61" fmla="*/ 4 h 80"/>
              <a:gd name="T62" fmla="*/ 167 w 203"/>
              <a:gd name="T63" fmla="*/ 4 h 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203" h="80">
                <a:moveTo>
                  <a:pt x="167" y="4"/>
                </a:moveTo>
                <a:lnTo>
                  <a:pt x="171" y="4"/>
                </a:lnTo>
                <a:lnTo>
                  <a:pt x="171" y="4"/>
                </a:lnTo>
                <a:lnTo>
                  <a:pt x="175" y="0"/>
                </a:lnTo>
                <a:lnTo>
                  <a:pt x="179" y="4"/>
                </a:lnTo>
                <a:lnTo>
                  <a:pt x="179" y="4"/>
                </a:lnTo>
                <a:lnTo>
                  <a:pt x="183" y="4"/>
                </a:lnTo>
                <a:lnTo>
                  <a:pt x="191" y="8"/>
                </a:lnTo>
                <a:lnTo>
                  <a:pt x="195" y="12"/>
                </a:lnTo>
                <a:lnTo>
                  <a:pt x="199" y="16"/>
                </a:lnTo>
                <a:lnTo>
                  <a:pt x="203" y="16"/>
                </a:lnTo>
                <a:lnTo>
                  <a:pt x="199" y="20"/>
                </a:lnTo>
                <a:lnTo>
                  <a:pt x="199" y="20"/>
                </a:lnTo>
                <a:lnTo>
                  <a:pt x="195" y="24"/>
                </a:lnTo>
                <a:lnTo>
                  <a:pt x="191" y="24"/>
                </a:lnTo>
                <a:lnTo>
                  <a:pt x="191" y="28"/>
                </a:lnTo>
                <a:lnTo>
                  <a:pt x="187" y="32"/>
                </a:lnTo>
                <a:lnTo>
                  <a:pt x="183" y="40"/>
                </a:lnTo>
                <a:lnTo>
                  <a:pt x="183" y="48"/>
                </a:lnTo>
                <a:lnTo>
                  <a:pt x="179" y="56"/>
                </a:lnTo>
                <a:lnTo>
                  <a:pt x="171" y="68"/>
                </a:lnTo>
                <a:lnTo>
                  <a:pt x="167" y="80"/>
                </a:lnTo>
                <a:lnTo>
                  <a:pt x="163" y="80"/>
                </a:lnTo>
                <a:lnTo>
                  <a:pt x="163" y="64"/>
                </a:lnTo>
                <a:lnTo>
                  <a:pt x="167" y="52"/>
                </a:lnTo>
                <a:lnTo>
                  <a:pt x="171" y="44"/>
                </a:lnTo>
                <a:lnTo>
                  <a:pt x="171" y="32"/>
                </a:lnTo>
                <a:lnTo>
                  <a:pt x="171" y="24"/>
                </a:lnTo>
                <a:lnTo>
                  <a:pt x="171" y="20"/>
                </a:lnTo>
                <a:lnTo>
                  <a:pt x="171" y="16"/>
                </a:lnTo>
                <a:lnTo>
                  <a:pt x="171" y="12"/>
                </a:lnTo>
                <a:lnTo>
                  <a:pt x="163" y="12"/>
                </a:lnTo>
                <a:lnTo>
                  <a:pt x="155" y="8"/>
                </a:lnTo>
                <a:lnTo>
                  <a:pt x="151" y="12"/>
                </a:lnTo>
                <a:lnTo>
                  <a:pt x="143" y="12"/>
                </a:lnTo>
                <a:lnTo>
                  <a:pt x="135" y="12"/>
                </a:lnTo>
                <a:lnTo>
                  <a:pt x="127" y="12"/>
                </a:lnTo>
                <a:lnTo>
                  <a:pt x="111" y="16"/>
                </a:lnTo>
                <a:lnTo>
                  <a:pt x="103" y="16"/>
                </a:lnTo>
                <a:lnTo>
                  <a:pt x="96" y="16"/>
                </a:lnTo>
                <a:lnTo>
                  <a:pt x="84" y="16"/>
                </a:lnTo>
                <a:lnTo>
                  <a:pt x="72" y="16"/>
                </a:lnTo>
                <a:lnTo>
                  <a:pt x="56" y="20"/>
                </a:lnTo>
                <a:lnTo>
                  <a:pt x="40" y="20"/>
                </a:lnTo>
                <a:lnTo>
                  <a:pt x="20" y="20"/>
                </a:lnTo>
                <a:lnTo>
                  <a:pt x="0" y="24"/>
                </a:lnTo>
                <a:lnTo>
                  <a:pt x="0" y="20"/>
                </a:lnTo>
                <a:lnTo>
                  <a:pt x="12" y="20"/>
                </a:lnTo>
                <a:lnTo>
                  <a:pt x="20" y="20"/>
                </a:lnTo>
                <a:lnTo>
                  <a:pt x="32" y="20"/>
                </a:lnTo>
                <a:lnTo>
                  <a:pt x="48" y="16"/>
                </a:lnTo>
                <a:lnTo>
                  <a:pt x="64" y="16"/>
                </a:lnTo>
                <a:lnTo>
                  <a:pt x="80" y="16"/>
                </a:lnTo>
                <a:lnTo>
                  <a:pt x="99" y="12"/>
                </a:lnTo>
                <a:lnTo>
                  <a:pt x="119" y="12"/>
                </a:lnTo>
                <a:lnTo>
                  <a:pt x="127" y="12"/>
                </a:lnTo>
                <a:lnTo>
                  <a:pt x="135" y="8"/>
                </a:lnTo>
                <a:lnTo>
                  <a:pt x="143" y="8"/>
                </a:lnTo>
                <a:lnTo>
                  <a:pt x="151" y="8"/>
                </a:lnTo>
                <a:lnTo>
                  <a:pt x="155" y="8"/>
                </a:lnTo>
                <a:lnTo>
                  <a:pt x="159" y="4"/>
                </a:lnTo>
                <a:lnTo>
                  <a:pt x="163" y="4"/>
                </a:lnTo>
                <a:lnTo>
                  <a:pt x="167" y="4"/>
                </a:lnTo>
                <a:lnTo>
                  <a:pt x="167" y="4"/>
                </a:lnTo>
              </a:path>
            </a:pathLst>
          </a:custGeom>
          <a:solidFill>
            <a:srgbClr val="FFFFFF"/>
          </a:solidFill>
          <a:ln w="19050">
            <a:solidFill>
              <a:srgbClr val="1F497D"/>
            </a:solidFill>
            <a:prstDash val="solid"/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0" name="Freeform 200">
            <a:extLst>
              <a:ext uri="{FF2B5EF4-FFF2-40B4-BE49-F238E27FC236}">
                <a16:creationId xmlns:a16="http://schemas.microsoft.com/office/drawing/2014/main" id="{E60ED9C0-17C3-460D-B0DB-AE98C05136B5}"/>
              </a:ext>
            </a:extLst>
          </p:cNvPr>
          <p:cNvSpPr>
            <a:spLocks/>
          </p:cNvSpPr>
          <p:nvPr/>
        </p:nvSpPr>
        <p:spPr bwMode="auto">
          <a:xfrm>
            <a:off x="2279241" y="5835302"/>
            <a:ext cx="26350" cy="428352"/>
          </a:xfrm>
          <a:custGeom>
            <a:avLst/>
            <a:gdLst>
              <a:gd name="T0" fmla="*/ 0 w 4"/>
              <a:gd name="T1" fmla="*/ 56 h 56"/>
              <a:gd name="T2" fmla="*/ 0 w 4"/>
              <a:gd name="T3" fmla="*/ 40 h 56"/>
              <a:gd name="T4" fmla="*/ 0 w 4"/>
              <a:gd name="T5" fmla="*/ 24 h 56"/>
              <a:gd name="T6" fmla="*/ 0 w 4"/>
              <a:gd name="T7" fmla="*/ 12 h 56"/>
              <a:gd name="T8" fmla="*/ 0 w 4"/>
              <a:gd name="T9" fmla="*/ 0 h 56"/>
              <a:gd name="T10" fmla="*/ 4 w 4"/>
              <a:gd name="T11" fmla="*/ 0 h 56"/>
              <a:gd name="T12" fmla="*/ 4 w 4"/>
              <a:gd name="T13" fmla="*/ 8 h 56"/>
              <a:gd name="T14" fmla="*/ 4 w 4"/>
              <a:gd name="T15" fmla="*/ 16 h 56"/>
              <a:gd name="T16" fmla="*/ 4 w 4"/>
              <a:gd name="T17" fmla="*/ 24 h 56"/>
              <a:gd name="T18" fmla="*/ 4 w 4"/>
              <a:gd name="T19" fmla="*/ 28 h 56"/>
              <a:gd name="T20" fmla="*/ 4 w 4"/>
              <a:gd name="T21" fmla="*/ 32 h 56"/>
              <a:gd name="T22" fmla="*/ 4 w 4"/>
              <a:gd name="T23" fmla="*/ 40 h 56"/>
              <a:gd name="T24" fmla="*/ 4 w 4"/>
              <a:gd name="T25" fmla="*/ 48 h 56"/>
              <a:gd name="T26" fmla="*/ 4 w 4"/>
              <a:gd name="T27" fmla="*/ 56 h 56"/>
              <a:gd name="T28" fmla="*/ 0 w 4"/>
              <a:gd name="T29" fmla="*/ 56 h 56"/>
              <a:gd name="T30" fmla="*/ 0 w 4"/>
              <a:gd name="T31" fmla="*/ 56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4" h="56">
                <a:moveTo>
                  <a:pt x="0" y="56"/>
                </a:moveTo>
                <a:lnTo>
                  <a:pt x="0" y="40"/>
                </a:lnTo>
                <a:lnTo>
                  <a:pt x="0" y="24"/>
                </a:lnTo>
                <a:lnTo>
                  <a:pt x="0" y="12"/>
                </a:lnTo>
                <a:lnTo>
                  <a:pt x="0" y="0"/>
                </a:lnTo>
                <a:lnTo>
                  <a:pt x="4" y="0"/>
                </a:lnTo>
                <a:lnTo>
                  <a:pt x="4" y="8"/>
                </a:lnTo>
                <a:lnTo>
                  <a:pt x="4" y="16"/>
                </a:lnTo>
                <a:lnTo>
                  <a:pt x="4" y="24"/>
                </a:lnTo>
                <a:lnTo>
                  <a:pt x="4" y="28"/>
                </a:lnTo>
                <a:lnTo>
                  <a:pt x="4" y="32"/>
                </a:lnTo>
                <a:lnTo>
                  <a:pt x="4" y="40"/>
                </a:lnTo>
                <a:lnTo>
                  <a:pt x="4" y="48"/>
                </a:lnTo>
                <a:lnTo>
                  <a:pt x="4" y="56"/>
                </a:lnTo>
                <a:lnTo>
                  <a:pt x="0" y="56"/>
                </a:lnTo>
                <a:lnTo>
                  <a:pt x="0" y="56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1" name="Freeform 201">
            <a:extLst>
              <a:ext uri="{FF2B5EF4-FFF2-40B4-BE49-F238E27FC236}">
                <a16:creationId xmlns:a16="http://schemas.microsoft.com/office/drawing/2014/main" id="{FD3E6FF3-EC39-45D1-B0F8-525D8C457FA2}"/>
              </a:ext>
            </a:extLst>
          </p:cNvPr>
          <p:cNvSpPr>
            <a:spLocks/>
          </p:cNvSpPr>
          <p:nvPr/>
        </p:nvSpPr>
        <p:spPr bwMode="auto">
          <a:xfrm>
            <a:off x="2615210" y="5774109"/>
            <a:ext cx="105401" cy="489545"/>
          </a:xfrm>
          <a:custGeom>
            <a:avLst/>
            <a:gdLst>
              <a:gd name="T0" fmla="*/ 0 w 16"/>
              <a:gd name="T1" fmla="*/ 64 h 64"/>
              <a:gd name="T2" fmla="*/ 0 w 16"/>
              <a:gd name="T3" fmla="*/ 52 h 64"/>
              <a:gd name="T4" fmla="*/ 0 w 16"/>
              <a:gd name="T5" fmla="*/ 40 h 64"/>
              <a:gd name="T6" fmla="*/ 0 w 16"/>
              <a:gd name="T7" fmla="*/ 28 h 64"/>
              <a:gd name="T8" fmla="*/ 4 w 16"/>
              <a:gd name="T9" fmla="*/ 20 h 64"/>
              <a:gd name="T10" fmla="*/ 4 w 16"/>
              <a:gd name="T11" fmla="*/ 12 h 64"/>
              <a:gd name="T12" fmla="*/ 4 w 16"/>
              <a:gd name="T13" fmla="*/ 8 h 64"/>
              <a:gd name="T14" fmla="*/ 4 w 16"/>
              <a:gd name="T15" fmla="*/ 4 h 64"/>
              <a:gd name="T16" fmla="*/ 4 w 16"/>
              <a:gd name="T17" fmla="*/ 0 h 64"/>
              <a:gd name="T18" fmla="*/ 8 w 16"/>
              <a:gd name="T19" fmla="*/ 4 h 64"/>
              <a:gd name="T20" fmla="*/ 12 w 16"/>
              <a:gd name="T21" fmla="*/ 8 h 64"/>
              <a:gd name="T22" fmla="*/ 16 w 16"/>
              <a:gd name="T23" fmla="*/ 12 h 64"/>
              <a:gd name="T24" fmla="*/ 16 w 16"/>
              <a:gd name="T25" fmla="*/ 12 h 64"/>
              <a:gd name="T26" fmla="*/ 16 w 16"/>
              <a:gd name="T27" fmla="*/ 12 h 64"/>
              <a:gd name="T28" fmla="*/ 16 w 16"/>
              <a:gd name="T29" fmla="*/ 16 h 64"/>
              <a:gd name="T30" fmla="*/ 12 w 16"/>
              <a:gd name="T31" fmla="*/ 20 h 64"/>
              <a:gd name="T32" fmla="*/ 12 w 16"/>
              <a:gd name="T33" fmla="*/ 28 h 64"/>
              <a:gd name="T34" fmla="*/ 8 w 16"/>
              <a:gd name="T35" fmla="*/ 32 h 64"/>
              <a:gd name="T36" fmla="*/ 8 w 16"/>
              <a:gd name="T37" fmla="*/ 40 h 64"/>
              <a:gd name="T38" fmla="*/ 4 w 16"/>
              <a:gd name="T39" fmla="*/ 52 h 64"/>
              <a:gd name="T40" fmla="*/ 0 w 16"/>
              <a:gd name="T41" fmla="*/ 64 h 64"/>
              <a:gd name="T42" fmla="*/ 0 w 16"/>
              <a:gd name="T43" fmla="*/ 64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16" h="64">
                <a:moveTo>
                  <a:pt x="0" y="64"/>
                </a:moveTo>
                <a:lnTo>
                  <a:pt x="0" y="52"/>
                </a:lnTo>
                <a:lnTo>
                  <a:pt x="0" y="40"/>
                </a:lnTo>
                <a:lnTo>
                  <a:pt x="0" y="28"/>
                </a:lnTo>
                <a:lnTo>
                  <a:pt x="4" y="20"/>
                </a:lnTo>
                <a:lnTo>
                  <a:pt x="4" y="12"/>
                </a:lnTo>
                <a:lnTo>
                  <a:pt x="4" y="8"/>
                </a:lnTo>
                <a:lnTo>
                  <a:pt x="4" y="4"/>
                </a:lnTo>
                <a:lnTo>
                  <a:pt x="4" y="0"/>
                </a:lnTo>
                <a:lnTo>
                  <a:pt x="8" y="4"/>
                </a:lnTo>
                <a:lnTo>
                  <a:pt x="12" y="8"/>
                </a:lnTo>
                <a:lnTo>
                  <a:pt x="16" y="12"/>
                </a:lnTo>
                <a:lnTo>
                  <a:pt x="16" y="12"/>
                </a:lnTo>
                <a:lnTo>
                  <a:pt x="16" y="12"/>
                </a:lnTo>
                <a:lnTo>
                  <a:pt x="16" y="16"/>
                </a:lnTo>
                <a:lnTo>
                  <a:pt x="12" y="20"/>
                </a:lnTo>
                <a:lnTo>
                  <a:pt x="12" y="28"/>
                </a:lnTo>
                <a:lnTo>
                  <a:pt x="8" y="32"/>
                </a:lnTo>
                <a:lnTo>
                  <a:pt x="8" y="40"/>
                </a:lnTo>
                <a:lnTo>
                  <a:pt x="4" y="52"/>
                </a:lnTo>
                <a:lnTo>
                  <a:pt x="0" y="64"/>
                </a:lnTo>
                <a:lnTo>
                  <a:pt x="0" y="64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2" name="Freeform 202">
            <a:extLst>
              <a:ext uri="{FF2B5EF4-FFF2-40B4-BE49-F238E27FC236}">
                <a16:creationId xmlns:a16="http://schemas.microsoft.com/office/drawing/2014/main" id="{E019D01D-329D-4537-AB7A-192175302436}"/>
              </a:ext>
            </a:extLst>
          </p:cNvPr>
          <p:cNvSpPr>
            <a:spLocks/>
          </p:cNvSpPr>
          <p:nvPr/>
        </p:nvSpPr>
        <p:spPr bwMode="auto">
          <a:xfrm>
            <a:off x="1231817" y="6171864"/>
            <a:ext cx="2536222" cy="298319"/>
          </a:xfrm>
          <a:custGeom>
            <a:avLst/>
            <a:gdLst>
              <a:gd name="T0" fmla="*/ 385 w 385"/>
              <a:gd name="T1" fmla="*/ 23 h 39"/>
              <a:gd name="T2" fmla="*/ 381 w 385"/>
              <a:gd name="T3" fmla="*/ 27 h 39"/>
              <a:gd name="T4" fmla="*/ 377 w 385"/>
              <a:gd name="T5" fmla="*/ 31 h 39"/>
              <a:gd name="T6" fmla="*/ 373 w 385"/>
              <a:gd name="T7" fmla="*/ 31 h 39"/>
              <a:gd name="T8" fmla="*/ 365 w 385"/>
              <a:gd name="T9" fmla="*/ 31 h 39"/>
              <a:gd name="T10" fmla="*/ 357 w 385"/>
              <a:gd name="T11" fmla="*/ 31 h 39"/>
              <a:gd name="T12" fmla="*/ 346 w 385"/>
              <a:gd name="T13" fmla="*/ 27 h 39"/>
              <a:gd name="T14" fmla="*/ 334 w 385"/>
              <a:gd name="T15" fmla="*/ 27 h 39"/>
              <a:gd name="T16" fmla="*/ 318 w 385"/>
              <a:gd name="T17" fmla="*/ 27 h 39"/>
              <a:gd name="T18" fmla="*/ 306 w 385"/>
              <a:gd name="T19" fmla="*/ 23 h 39"/>
              <a:gd name="T20" fmla="*/ 290 w 385"/>
              <a:gd name="T21" fmla="*/ 23 h 39"/>
              <a:gd name="T22" fmla="*/ 278 w 385"/>
              <a:gd name="T23" fmla="*/ 23 h 39"/>
              <a:gd name="T24" fmla="*/ 266 w 385"/>
              <a:gd name="T25" fmla="*/ 23 h 39"/>
              <a:gd name="T26" fmla="*/ 258 w 385"/>
              <a:gd name="T27" fmla="*/ 23 h 39"/>
              <a:gd name="T28" fmla="*/ 250 w 385"/>
              <a:gd name="T29" fmla="*/ 23 h 39"/>
              <a:gd name="T30" fmla="*/ 242 w 385"/>
              <a:gd name="T31" fmla="*/ 23 h 39"/>
              <a:gd name="T32" fmla="*/ 234 w 385"/>
              <a:gd name="T33" fmla="*/ 23 h 39"/>
              <a:gd name="T34" fmla="*/ 222 w 385"/>
              <a:gd name="T35" fmla="*/ 23 h 39"/>
              <a:gd name="T36" fmla="*/ 210 w 385"/>
              <a:gd name="T37" fmla="*/ 23 h 39"/>
              <a:gd name="T38" fmla="*/ 187 w 385"/>
              <a:gd name="T39" fmla="*/ 23 h 39"/>
              <a:gd name="T40" fmla="*/ 159 w 385"/>
              <a:gd name="T41" fmla="*/ 27 h 39"/>
              <a:gd name="T42" fmla="*/ 135 w 385"/>
              <a:gd name="T43" fmla="*/ 27 h 39"/>
              <a:gd name="T44" fmla="*/ 115 w 385"/>
              <a:gd name="T45" fmla="*/ 31 h 39"/>
              <a:gd name="T46" fmla="*/ 99 w 385"/>
              <a:gd name="T47" fmla="*/ 31 h 39"/>
              <a:gd name="T48" fmla="*/ 79 w 385"/>
              <a:gd name="T49" fmla="*/ 35 h 39"/>
              <a:gd name="T50" fmla="*/ 67 w 385"/>
              <a:gd name="T51" fmla="*/ 35 h 39"/>
              <a:gd name="T52" fmla="*/ 56 w 385"/>
              <a:gd name="T53" fmla="*/ 39 h 39"/>
              <a:gd name="T54" fmla="*/ 44 w 385"/>
              <a:gd name="T55" fmla="*/ 39 h 39"/>
              <a:gd name="T56" fmla="*/ 36 w 385"/>
              <a:gd name="T57" fmla="*/ 39 h 39"/>
              <a:gd name="T58" fmla="*/ 28 w 385"/>
              <a:gd name="T59" fmla="*/ 39 h 39"/>
              <a:gd name="T60" fmla="*/ 20 w 385"/>
              <a:gd name="T61" fmla="*/ 39 h 39"/>
              <a:gd name="T62" fmla="*/ 12 w 385"/>
              <a:gd name="T63" fmla="*/ 35 h 39"/>
              <a:gd name="T64" fmla="*/ 8 w 385"/>
              <a:gd name="T65" fmla="*/ 31 h 39"/>
              <a:gd name="T66" fmla="*/ 4 w 385"/>
              <a:gd name="T67" fmla="*/ 27 h 39"/>
              <a:gd name="T68" fmla="*/ 0 w 385"/>
              <a:gd name="T69" fmla="*/ 23 h 39"/>
              <a:gd name="T70" fmla="*/ 0 w 385"/>
              <a:gd name="T71" fmla="*/ 15 h 39"/>
              <a:gd name="T72" fmla="*/ 12 w 385"/>
              <a:gd name="T73" fmla="*/ 15 h 39"/>
              <a:gd name="T74" fmla="*/ 28 w 385"/>
              <a:gd name="T75" fmla="*/ 15 h 39"/>
              <a:gd name="T76" fmla="*/ 44 w 385"/>
              <a:gd name="T77" fmla="*/ 15 h 39"/>
              <a:gd name="T78" fmla="*/ 63 w 385"/>
              <a:gd name="T79" fmla="*/ 15 h 39"/>
              <a:gd name="T80" fmla="*/ 87 w 385"/>
              <a:gd name="T81" fmla="*/ 12 h 39"/>
              <a:gd name="T82" fmla="*/ 111 w 385"/>
              <a:gd name="T83" fmla="*/ 12 h 39"/>
              <a:gd name="T84" fmla="*/ 139 w 385"/>
              <a:gd name="T85" fmla="*/ 12 h 39"/>
              <a:gd name="T86" fmla="*/ 171 w 385"/>
              <a:gd name="T87" fmla="*/ 8 h 39"/>
              <a:gd name="T88" fmla="*/ 199 w 385"/>
              <a:gd name="T89" fmla="*/ 4 h 39"/>
              <a:gd name="T90" fmla="*/ 226 w 385"/>
              <a:gd name="T91" fmla="*/ 4 h 39"/>
              <a:gd name="T92" fmla="*/ 246 w 385"/>
              <a:gd name="T93" fmla="*/ 4 h 39"/>
              <a:gd name="T94" fmla="*/ 270 w 385"/>
              <a:gd name="T95" fmla="*/ 0 h 39"/>
              <a:gd name="T96" fmla="*/ 286 w 385"/>
              <a:gd name="T97" fmla="*/ 0 h 39"/>
              <a:gd name="T98" fmla="*/ 302 w 385"/>
              <a:gd name="T99" fmla="*/ 0 h 39"/>
              <a:gd name="T100" fmla="*/ 310 w 385"/>
              <a:gd name="T101" fmla="*/ 0 h 39"/>
              <a:gd name="T102" fmla="*/ 318 w 385"/>
              <a:gd name="T103" fmla="*/ 0 h 39"/>
              <a:gd name="T104" fmla="*/ 334 w 385"/>
              <a:gd name="T105" fmla="*/ 0 h 39"/>
              <a:gd name="T106" fmla="*/ 346 w 385"/>
              <a:gd name="T107" fmla="*/ 0 h 39"/>
              <a:gd name="T108" fmla="*/ 357 w 385"/>
              <a:gd name="T109" fmla="*/ 4 h 39"/>
              <a:gd name="T110" fmla="*/ 365 w 385"/>
              <a:gd name="T111" fmla="*/ 8 h 39"/>
              <a:gd name="T112" fmla="*/ 373 w 385"/>
              <a:gd name="T113" fmla="*/ 12 h 39"/>
              <a:gd name="T114" fmla="*/ 381 w 385"/>
              <a:gd name="T115" fmla="*/ 15 h 39"/>
              <a:gd name="T116" fmla="*/ 385 w 385"/>
              <a:gd name="T117" fmla="*/ 23 h 39"/>
              <a:gd name="T118" fmla="*/ 385 w 385"/>
              <a:gd name="T119" fmla="*/ 23 h 39"/>
              <a:gd name="T120" fmla="*/ 385 w 385"/>
              <a:gd name="T121" fmla="*/ 23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385" h="39">
                <a:moveTo>
                  <a:pt x="385" y="23"/>
                </a:moveTo>
                <a:lnTo>
                  <a:pt x="381" y="27"/>
                </a:lnTo>
                <a:lnTo>
                  <a:pt x="377" y="31"/>
                </a:lnTo>
                <a:lnTo>
                  <a:pt x="373" y="31"/>
                </a:lnTo>
                <a:lnTo>
                  <a:pt x="365" y="31"/>
                </a:lnTo>
                <a:lnTo>
                  <a:pt x="357" y="31"/>
                </a:lnTo>
                <a:lnTo>
                  <a:pt x="346" y="27"/>
                </a:lnTo>
                <a:lnTo>
                  <a:pt x="334" y="27"/>
                </a:lnTo>
                <a:lnTo>
                  <a:pt x="318" y="27"/>
                </a:lnTo>
                <a:lnTo>
                  <a:pt x="306" y="23"/>
                </a:lnTo>
                <a:lnTo>
                  <a:pt x="290" y="23"/>
                </a:lnTo>
                <a:lnTo>
                  <a:pt x="278" y="23"/>
                </a:lnTo>
                <a:lnTo>
                  <a:pt x="266" y="23"/>
                </a:lnTo>
                <a:lnTo>
                  <a:pt x="258" y="23"/>
                </a:lnTo>
                <a:lnTo>
                  <a:pt x="250" y="23"/>
                </a:lnTo>
                <a:lnTo>
                  <a:pt x="242" y="23"/>
                </a:lnTo>
                <a:lnTo>
                  <a:pt x="234" y="23"/>
                </a:lnTo>
                <a:lnTo>
                  <a:pt x="222" y="23"/>
                </a:lnTo>
                <a:lnTo>
                  <a:pt x="210" y="23"/>
                </a:lnTo>
                <a:lnTo>
                  <a:pt x="187" y="23"/>
                </a:lnTo>
                <a:lnTo>
                  <a:pt x="159" y="27"/>
                </a:lnTo>
                <a:lnTo>
                  <a:pt x="135" y="27"/>
                </a:lnTo>
                <a:lnTo>
                  <a:pt x="115" y="31"/>
                </a:lnTo>
                <a:lnTo>
                  <a:pt x="99" y="31"/>
                </a:lnTo>
                <a:lnTo>
                  <a:pt x="79" y="35"/>
                </a:lnTo>
                <a:lnTo>
                  <a:pt x="67" y="35"/>
                </a:lnTo>
                <a:lnTo>
                  <a:pt x="56" y="39"/>
                </a:lnTo>
                <a:lnTo>
                  <a:pt x="44" y="39"/>
                </a:lnTo>
                <a:lnTo>
                  <a:pt x="36" y="39"/>
                </a:lnTo>
                <a:lnTo>
                  <a:pt x="28" y="39"/>
                </a:lnTo>
                <a:lnTo>
                  <a:pt x="20" y="39"/>
                </a:lnTo>
                <a:lnTo>
                  <a:pt x="12" y="35"/>
                </a:lnTo>
                <a:lnTo>
                  <a:pt x="8" y="31"/>
                </a:lnTo>
                <a:lnTo>
                  <a:pt x="4" y="27"/>
                </a:lnTo>
                <a:lnTo>
                  <a:pt x="0" y="23"/>
                </a:lnTo>
                <a:lnTo>
                  <a:pt x="0" y="15"/>
                </a:lnTo>
                <a:lnTo>
                  <a:pt x="12" y="15"/>
                </a:lnTo>
                <a:lnTo>
                  <a:pt x="28" y="15"/>
                </a:lnTo>
                <a:lnTo>
                  <a:pt x="44" y="15"/>
                </a:lnTo>
                <a:lnTo>
                  <a:pt x="63" y="15"/>
                </a:lnTo>
                <a:lnTo>
                  <a:pt x="87" y="12"/>
                </a:lnTo>
                <a:lnTo>
                  <a:pt x="111" y="12"/>
                </a:lnTo>
                <a:lnTo>
                  <a:pt x="139" y="12"/>
                </a:lnTo>
                <a:lnTo>
                  <a:pt x="171" y="8"/>
                </a:lnTo>
                <a:lnTo>
                  <a:pt x="199" y="4"/>
                </a:lnTo>
                <a:lnTo>
                  <a:pt x="226" y="4"/>
                </a:lnTo>
                <a:lnTo>
                  <a:pt x="246" y="4"/>
                </a:lnTo>
                <a:lnTo>
                  <a:pt x="270" y="0"/>
                </a:lnTo>
                <a:lnTo>
                  <a:pt x="286" y="0"/>
                </a:lnTo>
                <a:lnTo>
                  <a:pt x="302" y="0"/>
                </a:lnTo>
                <a:lnTo>
                  <a:pt x="310" y="0"/>
                </a:lnTo>
                <a:lnTo>
                  <a:pt x="318" y="0"/>
                </a:lnTo>
                <a:lnTo>
                  <a:pt x="334" y="0"/>
                </a:lnTo>
                <a:lnTo>
                  <a:pt x="346" y="0"/>
                </a:lnTo>
                <a:lnTo>
                  <a:pt x="357" y="4"/>
                </a:lnTo>
                <a:lnTo>
                  <a:pt x="365" y="8"/>
                </a:lnTo>
                <a:lnTo>
                  <a:pt x="373" y="12"/>
                </a:lnTo>
                <a:lnTo>
                  <a:pt x="381" y="15"/>
                </a:lnTo>
                <a:lnTo>
                  <a:pt x="385" y="23"/>
                </a:lnTo>
                <a:lnTo>
                  <a:pt x="385" y="23"/>
                </a:lnTo>
                <a:lnTo>
                  <a:pt x="385" y="23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3" name="Freeform 203">
            <a:extLst>
              <a:ext uri="{FF2B5EF4-FFF2-40B4-BE49-F238E27FC236}">
                <a16:creationId xmlns:a16="http://schemas.microsoft.com/office/drawing/2014/main" id="{D8453F7C-C3F5-4C44-A072-57DE3EE72FF6}"/>
              </a:ext>
            </a:extLst>
          </p:cNvPr>
          <p:cNvSpPr>
            <a:spLocks/>
          </p:cNvSpPr>
          <p:nvPr/>
        </p:nvSpPr>
        <p:spPr bwMode="auto">
          <a:xfrm>
            <a:off x="2667911" y="4986251"/>
            <a:ext cx="737809" cy="214175"/>
          </a:xfrm>
          <a:custGeom>
            <a:avLst/>
            <a:gdLst>
              <a:gd name="T0" fmla="*/ 52 w 112"/>
              <a:gd name="T1" fmla="*/ 4 h 28"/>
              <a:gd name="T2" fmla="*/ 64 w 112"/>
              <a:gd name="T3" fmla="*/ 4 h 28"/>
              <a:gd name="T4" fmla="*/ 76 w 112"/>
              <a:gd name="T5" fmla="*/ 0 h 28"/>
              <a:gd name="T6" fmla="*/ 84 w 112"/>
              <a:gd name="T7" fmla="*/ 0 h 28"/>
              <a:gd name="T8" fmla="*/ 92 w 112"/>
              <a:gd name="T9" fmla="*/ 0 h 28"/>
              <a:gd name="T10" fmla="*/ 96 w 112"/>
              <a:gd name="T11" fmla="*/ 0 h 28"/>
              <a:gd name="T12" fmla="*/ 100 w 112"/>
              <a:gd name="T13" fmla="*/ 0 h 28"/>
              <a:gd name="T14" fmla="*/ 108 w 112"/>
              <a:gd name="T15" fmla="*/ 8 h 28"/>
              <a:gd name="T16" fmla="*/ 108 w 112"/>
              <a:gd name="T17" fmla="*/ 12 h 28"/>
              <a:gd name="T18" fmla="*/ 112 w 112"/>
              <a:gd name="T19" fmla="*/ 12 h 28"/>
              <a:gd name="T20" fmla="*/ 112 w 112"/>
              <a:gd name="T21" fmla="*/ 16 h 28"/>
              <a:gd name="T22" fmla="*/ 108 w 112"/>
              <a:gd name="T23" fmla="*/ 16 h 28"/>
              <a:gd name="T24" fmla="*/ 104 w 112"/>
              <a:gd name="T25" fmla="*/ 16 h 28"/>
              <a:gd name="T26" fmla="*/ 100 w 112"/>
              <a:gd name="T27" fmla="*/ 20 h 28"/>
              <a:gd name="T28" fmla="*/ 92 w 112"/>
              <a:gd name="T29" fmla="*/ 20 h 28"/>
              <a:gd name="T30" fmla="*/ 80 w 112"/>
              <a:gd name="T31" fmla="*/ 24 h 28"/>
              <a:gd name="T32" fmla="*/ 76 w 112"/>
              <a:gd name="T33" fmla="*/ 24 h 28"/>
              <a:gd name="T34" fmla="*/ 68 w 112"/>
              <a:gd name="T35" fmla="*/ 28 h 28"/>
              <a:gd name="T36" fmla="*/ 60 w 112"/>
              <a:gd name="T37" fmla="*/ 28 h 28"/>
              <a:gd name="T38" fmla="*/ 48 w 112"/>
              <a:gd name="T39" fmla="*/ 28 h 28"/>
              <a:gd name="T40" fmla="*/ 40 w 112"/>
              <a:gd name="T41" fmla="*/ 28 h 28"/>
              <a:gd name="T42" fmla="*/ 28 w 112"/>
              <a:gd name="T43" fmla="*/ 28 h 28"/>
              <a:gd name="T44" fmla="*/ 12 w 112"/>
              <a:gd name="T45" fmla="*/ 28 h 28"/>
              <a:gd name="T46" fmla="*/ 0 w 112"/>
              <a:gd name="T47" fmla="*/ 28 h 28"/>
              <a:gd name="T48" fmla="*/ 0 w 112"/>
              <a:gd name="T49" fmla="*/ 12 h 28"/>
              <a:gd name="T50" fmla="*/ 12 w 112"/>
              <a:gd name="T51" fmla="*/ 12 h 28"/>
              <a:gd name="T52" fmla="*/ 24 w 112"/>
              <a:gd name="T53" fmla="*/ 12 h 28"/>
              <a:gd name="T54" fmla="*/ 36 w 112"/>
              <a:gd name="T55" fmla="*/ 8 h 28"/>
              <a:gd name="T56" fmla="*/ 52 w 112"/>
              <a:gd name="T57" fmla="*/ 4 h 28"/>
              <a:gd name="T58" fmla="*/ 52 w 112"/>
              <a:gd name="T59" fmla="*/ 4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12" h="28">
                <a:moveTo>
                  <a:pt x="52" y="4"/>
                </a:moveTo>
                <a:lnTo>
                  <a:pt x="64" y="4"/>
                </a:lnTo>
                <a:lnTo>
                  <a:pt x="76" y="0"/>
                </a:lnTo>
                <a:lnTo>
                  <a:pt x="84" y="0"/>
                </a:lnTo>
                <a:lnTo>
                  <a:pt x="92" y="0"/>
                </a:lnTo>
                <a:lnTo>
                  <a:pt x="96" y="0"/>
                </a:lnTo>
                <a:lnTo>
                  <a:pt x="100" y="0"/>
                </a:lnTo>
                <a:lnTo>
                  <a:pt x="108" y="8"/>
                </a:lnTo>
                <a:lnTo>
                  <a:pt x="108" y="12"/>
                </a:lnTo>
                <a:lnTo>
                  <a:pt x="112" y="12"/>
                </a:lnTo>
                <a:lnTo>
                  <a:pt x="112" y="16"/>
                </a:lnTo>
                <a:lnTo>
                  <a:pt x="108" y="16"/>
                </a:lnTo>
                <a:lnTo>
                  <a:pt x="104" y="16"/>
                </a:lnTo>
                <a:lnTo>
                  <a:pt x="100" y="20"/>
                </a:lnTo>
                <a:lnTo>
                  <a:pt x="92" y="20"/>
                </a:lnTo>
                <a:lnTo>
                  <a:pt x="80" y="24"/>
                </a:lnTo>
                <a:lnTo>
                  <a:pt x="76" y="24"/>
                </a:lnTo>
                <a:lnTo>
                  <a:pt x="68" y="28"/>
                </a:lnTo>
                <a:lnTo>
                  <a:pt x="60" y="28"/>
                </a:lnTo>
                <a:lnTo>
                  <a:pt x="48" y="28"/>
                </a:lnTo>
                <a:lnTo>
                  <a:pt x="40" y="28"/>
                </a:lnTo>
                <a:lnTo>
                  <a:pt x="28" y="28"/>
                </a:lnTo>
                <a:lnTo>
                  <a:pt x="12" y="28"/>
                </a:lnTo>
                <a:lnTo>
                  <a:pt x="0" y="28"/>
                </a:lnTo>
                <a:lnTo>
                  <a:pt x="0" y="12"/>
                </a:lnTo>
                <a:lnTo>
                  <a:pt x="12" y="12"/>
                </a:lnTo>
                <a:lnTo>
                  <a:pt x="24" y="12"/>
                </a:lnTo>
                <a:lnTo>
                  <a:pt x="36" y="8"/>
                </a:lnTo>
                <a:lnTo>
                  <a:pt x="52" y="4"/>
                </a:lnTo>
                <a:lnTo>
                  <a:pt x="52" y="4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4" name="Freeform 206">
            <a:extLst>
              <a:ext uri="{FF2B5EF4-FFF2-40B4-BE49-F238E27FC236}">
                <a16:creationId xmlns:a16="http://schemas.microsoft.com/office/drawing/2014/main" id="{C27F8C7C-F915-4908-B923-A8FC55E29EBE}"/>
              </a:ext>
            </a:extLst>
          </p:cNvPr>
          <p:cNvSpPr>
            <a:spLocks/>
          </p:cNvSpPr>
          <p:nvPr/>
        </p:nvSpPr>
        <p:spPr bwMode="auto">
          <a:xfrm>
            <a:off x="4949474" y="4488284"/>
            <a:ext cx="797174" cy="288288"/>
          </a:xfrm>
          <a:custGeom>
            <a:avLst/>
            <a:gdLst>
              <a:gd name="T0" fmla="*/ 75 w 127"/>
              <a:gd name="T1" fmla="*/ 32 h 40"/>
              <a:gd name="T2" fmla="*/ 63 w 127"/>
              <a:gd name="T3" fmla="*/ 32 h 40"/>
              <a:gd name="T4" fmla="*/ 55 w 127"/>
              <a:gd name="T5" fmla="*/ 36 h 40"/>
              <a:gd name="T6" fmla="*/ 47 w 127"/>
              <a:gd name="T7" fmla="*/ 36 h 40"/>
              <a:gd name="T8" fmla="*/ 40 w 127"/>
              <a:gd name="T9" fmla="*/ 36 h 40"/>
              <a:gd name="T10" fmla="*/ 36 w 127"/>
              <a:gd name="T11" fmla="*/ 40 h 40"/>
              <a:gd name="T12" fmla="*/ 28 w 127"/>
              <a:gd name="T13" fmla="*/ 40 h 40"/>
              <a:gd name="T14" fmla="*/ 28 w 127"/>
              <a:gd name="T15" fmla="*/ 40 h 40"/>
              <a:gd name="T16" fmla="*/ 24 w 127"/>
              <a:gd name="T17" fmla="*/ 40 h 40"/>
              <a:gd name="T18" fmla="*/ 16 w 127"/>
              <a:gd name="T19" fmla="*/ 40 h 40"/>
              <a:gd name="T20" fmla="*/ 8 w 127"/>
              <a:gd name="T21" fmla="*/ 36 h 40"/>
              <a:gd name="T22" fmla="*/ 0 w 127"/>
              <a:gd name="T23" fmla="*/ 32 h 40"/>
              <a:gd name="T24" fmla="*/ 0 w 127"/>
              <a:gd name="T25" fmla="*/ 32 h 40"/>
              <a:gd name="T26" fmla="*/ 0 w 127"/>
              <a:gd name="T27" fmla="*/ 28 h 40"/>
              <a:gd name="T28" fmla="*/ 0 w 127"/>
              <a:gd name="T29" fmla="*/ 28 h 40"/>
              <a:gd name="T30" fmla="*/ 0 w 127"/>
              <a:gd name="T31" fmla="*/ 24 h 40"/>
              <a:gd name="T32" fmla="*/ 8 w 127"/>
              <a:gd name="T33" fmla="*/ 24 h 40"/>
              <a:gd name="T34" fmla="*/ 12 w 127"/>
              <a:gd name="T35" fmla="*/ 24 h 40"/>
              <a:gd name="T36" fmla="*/ 20 w 127"/>
              <a:gd name="T37" fmla="*/ 20 h 40"/>
              <a:gd name="T38" fmla="*/ 28 w 127"/>
              <a:gd name="T39" fmla="*/ 20 h 40"/>
              <a:gd name="T40" fmla="*/ 40 w 127"/>
              <a:gd name="T41" fmla="*/ 16 h 40"/>
              <a:gd name="T42" fmla="*/ 55 w 127"/>
              <a:gd name="T43" fmla="*/ 12 h 40"/>
              <a:gd name="T44" fmla="*/ 67 w 127"/>
              <a:gd name="T45" fmla="*/ 8 h 40"/>
              <a:gd name="T46" fmla="*/ 79 w 127"/>
              <a:gd name="T47" fmla="*/ 4 h 40"/>
              <a:gd name="T48" fmla="*/ 91 w 127"/>
              <a:gd name="T49" fmla="*/ 4 h 40"/>
              <a:gd name="T50" fmla="*/ 99 w 127"/>
              <a:gd name="T51" fmla="*/ 0 h 40"/>
              <a:gd name="T52" fmla="*/ 111 w 127"/>
              <a:gd name="T53" fmla="*/ 4 h 40"/>
              <a:gd name="T54" fmla="*/ 115 w 127"/>
              <a:gd name="T55" fmla="*/ 4 h 40"/>
              <a:gd name="T56" fmla="*/ 123 w 127"/>
              <a:gd name="T57" fmla="*/ 8 h 40"/>
              <a:gd name="T58" fmla="*/ 127 w 127"/>
              <a:gd name="T59" fmla="*/ 12 h 40"/>
              <a:gd name="T60" fmla="*/ 127 w 127"/>
              <a:gd name="T61" fmla="*/ 12 h 40"/>
              <a:gd name="T62" fmla="*/ 127 w 127"/>
              <a:gd name="T63" fmla="*/ 16 h 40"/>
              <a:gd name="T64" fmla="*/ 127 w 127"/>
              <a:gd name="T65" fmla="*/ 16 h 40"/>
              <a:gd name="T66" fmla="*/ 123 w 127"/>
              <a:gd name="T67" fmla="*/ 20 h 40"/>
              <a:gd name="T68" fmla="*/ 119 w 127"/>
              <a:gd name="T69" fmla="*/ 20 h 40"/>
              <a:gd name="T70" fmla="*/ 115 w 127"/>
              <a:gd name="T71" fmla="*/ 20 h 40"/>
              <a:gd name="T72" fmla="*/ 111 w 127"/>
              <a:gd name="T73" fmla="*/ 24 h 40"/>
              <a:gd name="T74" fmla="*/ 103 w 127"/>
              <a:gd name="T75" fmla="*/ 24 h 40"/>
              <a:gd name="T76" fmla="*/ 95 w 127"/>
              <a:gd name="T77" fmla="*/ 28 h 40"/>
              <a:gd name="T78" fmla="*/ 87 w 127"/>
              <a:gd name="T79" fmla="*/ 28 h 40"/>
              <a:gd name="T80" fmla="*/ 75 w 127"/>
              <a:gd name="T81" fmla="*/ 32 h 40"/>
              <a:gd name="T82" fmla="*/ 75 w 127"/>
              <a:gd name="T83" fmla="*/ 32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27" h="40">
                <a:moveTo>
                  <a:pt x="75" y="32"/>
                </a:moveTo>
                <a:lnTo>
                  <a:pt x="63" y="32"/>
                </a:lnTo>
                <a:lnTo>
                  <a:pt x="55" y="36"/>
                </a:lnTo>
                <a:lnTo>
                  <a:pt x="47" y="36"/>
                </a:lnTo>
                <a:lnTo>
                  <a:pt x="40" y="36"/>
                </a:lnTo>
                <a:lnTo>
                  <a:pt x="36" y="40"/>
                </a:lnTo>
                <a:lnTo>
                  <a:pt x="28" y="40"/>
                </a:lnTo>
                <a:lnTo>
                  <a:pt x="28" y="40"/>
                </a:lnTo>
                <a:lnTo>
                  <a:pt x="24" y="40"/>
                </a:lnTo>
                <a:lnTo>
                  <a:pt x="16" y="40"/>
                </a:lnTo>
                <a:lnTo>
                  <a:pt x="8" y="36"/>
                </a:lnTo>
                <a:lnTo>
                  <a:pt x="0" y="32"/>
                </a:lnTo>
                <a:lnTo>
                  <a:pt x="0" y="32"/>
                </a:lnTo>
                <a:lnTo>
                  <a:pt x="0" y="28"/>
                </a:lnTo>
                <a:lnTo>
                  <a:pt x="0" y="28"/>
                </a:lnTo>
                <a:lnTo>
                  <a:pt x="0" y="24"/>
                </a:lnTo>
                <a:lnTo>
                  <a:pt x="8" y="24"/>
                </a:lnTo>
                <a:lnTo>
                  <a:pt x="12" y="24"/>
                </a:lnTo>
                <a:lnTo>
                  <a:pt x="20" y="20"/>
                </a:lnTo>
                <a:lnTo>
                  <a:pt x="28" y="20"/>
                </a:lnTo>
                <a:lnTo>
                  <a:pt x="40" y="16"/>
                </a:lnTo>
                <a:lnTo>
                  <a:pt x="55" y="12"/>
                </a:lnTo>
                <a:lnTo>
                  <a:pt x="67" y="8"/>
                </a:lnTo>
                <a:lnTo>
                  <a:pt x="79" y="4"/>
                </a:lnTo>
                <a:lnTo>
                  <a:pt x="91" y="4"/>
                </a:lnTo>
                <a:lnTo>
                  <a:pt x="99" y="0"/>
                </a:lnTo>
                <a:lnTo>
                  <a:pt x="111" y="4"/>
                </a:lnTo>
                <a:lnTo>
                  <a:pt x="115" y="4"/>
                </a:lnTo>
                <a:lnTo>
                  <a:pt x="123" y="8"/>
                </a:lnTo>
                <a:lnTo>
                  <a:pt x="127" y="12"/>
                </a:lnTo>
                <a:lnTo>
                  <a:pt x="127" y="12"/>
                </a:lnTo>
                <a:lnTo>
                  <a:pt x="127" y="16"/>
                </a:lnTo>
                <a:lnTo>
                  <a:pt x="127" y="16"/>
                </a:lnTo>
                <a:lnTo>
                  <a:pt x="123" y="20"/>
                </a:lnTo>
                <a:lnTo>
                  <a:pt x="119" y="20"/>
                </a:lnTo>
                <a:lnTo>
                  <a:pt x="115" y="20"/>
                </a:lnTo>
                <a:lnTo>
                  <a:pt x="111" y="24"/>
                </a:lnTo>
                <a:lnTo>
                  <a:pt x="103" y="24"/>
                </a:lnTo>
                <a:lnTo>
                  <a:pt x="95" y="28"/>
                </a:lnTo>
                <a:lnTo>
                  <a:pt x="87" y="28"/>
                </a:lnTo>
                <a:lnTo>
                  <a:pt x="75" y="32"/>
                </a:lnTo>
                <a:lnTo>
                  <a:pt x="75" y="32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5" name="Freeform 207">
            <a:extLst>
              <a:ext uri="{FF2B5EF4-FFF2-40B4-BE49-F238E27FC236}">
                <a16:creationId xmlns:a16="http://schemas.microsoft.com/office/drawing/2014/main" id="{82CD7D70-BD93-42B4-8EA1-E3E5AE198419}"/>
              </a:ext>
            </a:extLst>
          </p:cNvPr>
          <p:cNvSpPr>
            <a:spLocks/>
          </p:cNvSpPr>
          <p:nvPr/>
        </p:nvSpPr>
        <p:spPr bwMode="auto">
          <a:xfrm>
            <a:off x="5897296" y="4063057"/>
            <a:ext cx="495880" cy="2400002"/>
          </a:xfrm>
          <a:custGeom>
            <a:avLst/>
            <a:gdLst>
              <a:gd name="T0" fmla="*/ 55 w 79"/>
              <a:gd name="T1" fmla="*/ 329 h 333"/>
              <a:gd name="T2" fmla="*/ 47 w 79"/>
              <a:gd name="T3" fmla="*/ 333 h 333"/>
              <a:gd name="T4" fmla="*/ 40 w 79"/>
              <a:gd name="T5" fmla="*/ 333 h 333"/>
              <a:gd name="T6" fmla="*/ 36 w 79"/>
              <a:gd name="T7" fmla="*/ 325 h 333"/>
              <a:gd name="T8" fmla="*/ 32 w 79"/>
              <a:gd name="T9" fmla="*/ 317 h 333"/>
              <a:gd name="T10" fmla="*/ 24 w 79"/>
              <a:gd name="T11" fmla="*/ 301 h 333"/>
              <a:gd name="T12" fmla="*/ 8 w 79"/>
              <a:gd name="T13" fmla="*/ 290 h 333"/>
              <a:gd name="T14" fmla="*/ 0 w 79"/>
              <a:gd name="T15" fmla="*/ 278 h 333"/>
              <a:gd name="T16" fmla="*/ 4 w 79"/>
              <a:gd name="T17" fmla="*/ 274 h 333"/>
              <a:gd name="T18" fmla="*/ 16 w 79"/>
              <a:gd name="T19" fmla="*/ 278 h 333"/>
              <a:gd name="T20" fmla="*/ 32 w 79"/>
              <a:gd name="T21" fmla="*/ 282 h 333"/>
              <a:gd name="T22" fmla="*/ 40 w 79"/>
              <a:gd name="T23" fmla="*/ 282 h 333"/>
              <a:gd name="T24" fmla="*/ 43 w 79"/>
              <a:gd name="T25" fmla="*/ 282 h 333"/>
              <a:gd name="T26" fmla="*/ 43 w 79"/>
              <a:gd name="T27" fmla="*/ 278 h 333"/>
              <a:gd name="T28" fmla="*/ 43 w 79"/>
              <a:gd name="T29" fmla="*/ 266 h 333"/>
              <a:gd name="T30" fmla="*/ 43 w 79"/>
              <a:gd name="T31" fmla="*/ 254 h 333"/>
              <a:gd name="T32" fmla="*/ 43 w 79"/>
              <a:gd name="T33" fmla="*/ 238 h 333"/>
              <a:gd name="T34" fmla="*/ 43 w 79"/>
              <a:gd name="T35" fmla="*/ 218 h 333"/>
              <a:gd name="T36" fmla="*/ 43 w 79"/>
              <a:gd name="T37" fmla="*/ 190 h 333"/>
              <a:gd name="T38" fmla="*/ 43 w 79"/>
              <a:gd name="T39" fmla="*/ 162 h 333"/>
              <a:gd name="T40" fmla="*/ 43 w 79"/>
              <a:gd name="T41" fmla="*/ 131 h 333"/>
              <a:gd name="T42" fmla="*/ 43 w 79"/>
              <a:gd name="T43" fmla="*/ 103 h 333"/>
              <a:gd name="T44" fmla="*/ 43 w 79"/>
              <a:gd name="T45" fmla="*/ 79 h 333"/>
              <a:gd name="T46" fmla="*/ 43 w 79"/>
              <a:gd name="T47" fmla="*/ 55 h 333"/>
              <a:gd name="T48" fmla="*/ 40 w 79"/>
              <a:gd name="T49" fmla="*/ 39 h 333"/>
              <a:gd name="T50" fmla="*/ 40 w 79"/>
              <a:gd name="T51" fmla="*/ 27 h 333"/>
              <a:gd name="T52" fmla="*/ 40 w 79"/>
              <a:gd name="T53" fmla="*/ 19 h 333"/>
              <a:gd name="T54" fmla="*/ 36 w 79"/>
              <a:gd name="T55" fmla="*/ 15 h 333"/>
              <a:gd name="T56" fmla="*/ 32 w 79"/>
              <a:gd name="T57" fmla="*/ 12 h 333"/>
              <a:gd name="T58" fmla="*/ 32 w 79"/>
              <a:gd name="T59" fmla="*/ 8 h 333"/>
              <a:gd name="T60" fmla="*/ 36 w 79"/>
              <a:gd name="T61" fmla="*/ 0 h 333"/>
              <a:gd name="T62" fmla="*/ 47 w 79"/>
              <a:gd name="T63" fmla="*/ 0 h 333"/>
              <a:gd name="T64" fmla="*/ 63 w 79"/>
              <a:gd name="T65" fmla="*/ 4 h 333"/>
              <a:gd name="T66" fmla="*/ 75 w 79"/>
              <a:gd name="T67" fmla="*/ 12 h 333"/>
              <a:gd name="T68" fmla="*/ 79 w 79"/>
              <a:gd name="T69" fmla="*/ 19 h 333"/>
              <a:gd name="T70" fmla="*/ 75 w 79"/>
              <a:gd name="T71" fmla="*/ 27 h 333"/>
              <a:gd name="T72" fmla="*/ 71 w 79"/>
              <a:gd name="T73" fmla="*/ 47 h 333"/>
              <a:gd name="T74" fmla="*/ 71 w 79"/>
              <a:gd name="T75" fmla="*/ 95 h 333"/>
              <a:gd name="T76" fmla="*/ 71 w 79"/>
              <a:gd name="T77" fmla="*/ 143 h 333"/>
              <a:gd name="T78" fmla="*/ 71 w 79"/>
              <a:gd name="T79" fmla="*/ 186 h 333"/>
              <a:gd name="T80" fmla="*/ 75 w 79"/>
              <a:gd name="T81" fmla="*/ 226 h 333"/>
              <a:gd name="T82" fmla="*/ 75 w 79"/>
              <a:gd name="T83" fmla="*/ 246 h 333"/>
              <a:gd name="T84" fmla="*/ 75 w 79"/>
              <a:gd name="T85" fmla="*/ 266 h 333"/>
              <a:gd name="T86" fmla="*/ 75 w 79"/>
              <a:gd name="T87" fmla="*/ 278 h 333"/>
              <a:gd name="T88" fmla="*/ 75 w 79"/>
              <a:gd name="T89" fmla="*/ 293 h 333"/>
              <a:gd name="T90" fmla="*/ 71 w 79"/>
              <a:gd name="T91" fmla="*/ 309 h 333"/>
              <a:gd name="T92" fmla="*/ 59 w 79"/>
              <a:gd name="T93" fmla="*/ 325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79" h="333">
                <a:moveTo>
                  <a:pt x="59" y="325"/>
                </a:moveTo>
                <a:lnTo>
                  <a:pt x="55" y="329"/>
                </a:lnTo>
                <a:lnTo>
                  <a:pt x="51" y="333"/>
                </a:lnTo>
                <a:lnTo>
                  <a:pt x="47" y="333"/>
                </a:lnTo>
                <a:lnTo>
                  <a:pt x="43" y="333"/>
                </a:lnTo>
                <a:lnTo>
                  <a:pt x="40" y="333"/>
                </a:lnTo>
                <a:lnTo>
                  <a:pt x="36" y="329"/>
                </a:lnTo>
                <a:lnTo>
                  <a:pt x="36" y="325"/>
                </a:lnTo>
                <a:lnTo>
                  <a:pt x="32" y="321"/>
                </a:lnTo>
                <a:lnTo>
                  <a:pt x="32" y="317"/>
                </a:lnTo>
                <a:lnTo>
                  <a:pt x="28" y="309"/>
                </a:lnTo>
                <a:lnTo>
                  <a:pt x="24" y="301"/>
                </a:lnTo>
                <a:lnTo>
                  <a:pt x="16" y="293"/>
                </a:lnTo>
                <a:lnTo>
                  <a:pt x="8" y="290"/>
                </a:lnTo>
                <a:lnTo>
                  <a:pt x="4" y="282"/>
                </a:lnTo>
                <a:lnTo>
                  <a:pt x="0" y="278"/>
                </a:lnTo>
                <a:lnTo>
                  <a:pt x="0" y="274"/>
                </a:lnTo>
                <a:lnTo>
                  <a:pt x="4" y="274"/>
                </a:lnTo>
                <a:lnTo>
                  <a:pt x="8" y="274"/>
                </a:lnTo>
                <a:lnTo>
                  <a:pt x="16" y="278"/>
                </a:lnTo>
                <a:lnTo>
                  <a:pt x="24" y="278"/>
                </a:lnTo>
                <a:lnTo>
                  <a:pt x="32" y="282"/>
                </a:lnTo>
                <a:lnTo>
                  <a:pt x="36" y="282"/>
                </a:lnTo>
                <a:lnTo>
                  <a:pt x="40" y="282"/>
                </a:lnTo>
                <a:lnTo>
                  <a:pt x="43" y="282"/>
                </a:lnTo>
                <a:lnTo>
                  <a:pt x="43" y="282"/>
                </a:lnTo>
                <a:lnTo>
                  <a:pt x="43" y="278"/>
                </a:lnTo>
                <a:lnTo>
                  <a:pt x="43" y="278"/>
                </a:lnTo>
                <a:lnTo>
                  <a:pt x="43" y="274"/>
                </a:lnTo>
                <a:lnTo>
                  <a:pt x="43" y="266"/>
                </a:lnTo>
                <a:lnTo>
                  <a:pt x="43" y="262"/>
                </a:lnTo>
                <a:lnTo>
                  <a:pt x="43" y="254"/>
                </a:lnTo>
                <a:lnTo>
                  <a:pt x="43" y="246"/>
                </a:lnTo>
                <a:lnTo>
                  <a:pt x="43" y="238"/>
                </a:lnTo>
                <a:lnTo>
                  <a:pt x="43" y="226"/>
                </a:lnTo>
                <a:lnTo>
                  <a:pt x="43" y="218"/>
                </a:lnTo>
                <a:lnTo>
                  <a:pt x="43" y="206"/>
                </a:lnTo>
                <a:lnTo>
                  <a:pt x="43" y="190"/>
                </a:lnTo>
                <a:lnTo>
                  <a:pt x="43" y="178"/>
                </a:lnTo>
                <a:lnTo>
                  <a:pt x="43" y="162"/>
                </a:lnTo>
                <a:lnTo>
                  <a:pt x="43" y="147"/>
                </a:lnTo>
                <a:lnTo>
                  <a:pt x="43" y="131"/>
                </a:lnTo>
                <a:lnTo>
                  <a:pt x="43" y="115"/>
                </a:lnTo>
                <a:lnTo>
                  <a:pt x="43" y="103"/>
                </a:lnTo>
                <a:lnTo>
                  <a:pt x="43" y="91"/>
                </a:lnTo>
                <a:lnTo>
                  <a:pt x="43" y="79"/>
                </a:lnTo>
                <a:lnTo>
                  <a:pt x="43" y="67"/>
                </a:lnTo>
                <a:lnTo>
                  <a:pt x="43" y="55"/>
                </a:lnTo>
                <a:lnTo>
                  <a:pt x="40" y="47"/>
                </a:lnTo>
                <a:lnTo>
                  <a:pt x="40" y="39"/>
                </a:lnTo>
                <a:lnTo>
                  <a:pt x="40" y="31"/>
                </a:lnTo>
                <a:lnTo>
                  <a:pt x="40" y="27"/>
                </a:lnTo>
                <a:lnTo>
                  <a:pt x="40" y="23"/>
                </a:lnTo>
                <a:lnTo>
                  <a:pt x="40" y="19"/>
                </a:lnTo>
                <a:lnTo>
                  <a:pt x="40" y="15"/>
                </a:lnTo>
                <a:lnTo>
                  <a:pt x="36" y="15"/>
                </a:lnTo>
                <a:lnTo>
                  <a:pt x="36" y="12"/>
                </a:lnTo>
                <a:lnTo>
                  <a:pt x="32" y="12"/>
                </a:lnTo>
                <a:lnTo>
                  <a:pt x="32" y="8"/>
                </a:lnTo>
                <a:lnTo>
                  <a:pt x="32" y="8"/>
                </a:lnTo>
                <a:lnTo>
                  <a:pt x="32" y="4"/>
                </a:lnTo>
                <a:lnTo>
                  <a:pt x="36" y="0"/>
                </a:lnTo>
                <a:lnTo>
                  <a:pt x="40" y="0"/>
                </a:lnTo>
                <a:lnTo>
                  <a:pt x="47" y="0"/>
                </a:lnTo>
                <a:lnTo>
                  <a:pt x="55" y="0"/>
                </a:lnTo>
                <a:lnTo>
                  <a:pt x="63" y="4"/>
                </a:lnTo>
                <a:lnTo>
                  <a:pt x="71" y="8"/>
                </a:lnTo>
                <a:lnTo>
                  <a:pt x="75" y="12"/>
                </a:lnTo>
                <a:lnTo>
                  <a:pt x="75" y="12"/>
                </a:lnTo>
                <a:lnTo>
                  <a:pt x="79" y="19"/>
                </a:lnTo>
                <a:lnTo>
                  <a:pt x="75" y="23"/>
                </a:lnTo>
                <a:lnTo>
                  <a:pt x="75" y="27"/>
                </a:lnTo>
                <a:lnTo>
                  <a:pt x="75" y="35"/>
                </a:lnTo>
                <a:lnTo>
                  <a:pt x="71" y="47"/>
                </a:lnTo>
                <a:lnTo>
                  <a:pt x="71" y="63"/>
                </a:lnTo>
                <a:lnTo>
                  <a:pt x="71" y="95"/>
                </a:lnTo>
                <a:lnTo>
                  <a:pt x="71" y="127"/>
                </a:lnTo>
                <a:lnTo>
                  <a:pt x="71" y="143"/>
                </a:lnTo>
                <a:lnTo>
                  <a:pt x="71" y="162"/>
                </a:lnTo>
                <a:lnTo>
                  <a:pt x="71" y="186"/>
                </a:lnTo>
                <a:lnTo>
                  <a:pt x="75" y="210"/>
                </a:lnTo>
                <a:lnTo>
                  <a:pt x="75" y="226"/>
                </a:lnTo>
                <a:lnTo>
                  <a:pt x="75" y="238"/>
                </a:lnTo>
                <a:lnTo>
                  <a:pt x="75" y="246"/>
                </a:lnTo>
                <a:lnTo>
                  <a:pt x="75" y="258"/>
                </a:lnTo>
                <a:lnTo>
                  <a:pt x="75" y="266"/>
                </a:lnTo>
                <a:lnTo>
                  <a:pt x="75" y="270"/>
                </a:lnTo>
                <a:lnTo>
                  <a:pt x="75" y="278"/>
                </a:lnTo>
                <a:lnTo>
                  <a:pt x="75" y="282"/>
                </a:lnTo>
                <a:lnTo>
                  <a:pt x="75" y="293"/>
                </a:lnTo>
                <a:lnTo>
                  <a:pt x="71" y="305"/>
                </a:lnTo>
                <a:lnTo>
                  <a:pt x="71" y="309"/>
                </a:lnTo>
                <a:lnTo>
                  <a:pt x="67" y="313"/>
                </a:lnTo>
                <a:lnTo>
                  <a:pt x="59" y="325"/>
                </a:lnTo>
                <a:lnTo>
                  <a:pt x="59" y="325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6" name="Freeform 208">
            <a:extLst>
              <a:ext uri="{FF2B5EF4-FFF2-40B4-BE49-F238E27FC236}">
                <a16:creationId xmlns:a16="http://schemas.microsoft.com/office/drawing/2014/main" id="{FEA0ED70-458D-42A7-904D-47FC6721355C}"/>
              </a:ext>
            </a:extLst>
          </p:cNvPr>
          <p:cNvSpPr>
            <a:spLocks/>
          </p:cNvSpPr>
          <p:nvPr/>
        </p:nvSpPr>
        <p:spPr bwMode="auto">
          <a:xfrm>
            <a:off x="6543818" y="4286482"/>
            <a:ext cx="376617" cy="317117"/>
          </a:xfrm>
          <a:custGeom>
            <a:avLst/>
            <a:gdLst>
              <a:gd name="T0" fmla="*/ 0 w 60"/>
              <a:gd name="T1" fmla="*/ 8 h 44"/>
              <a:gd name="T2" fmla="*/ 0 w 60"/>
              <a:gd name="T3" fmla="*/ 4 h 44"/>
              <a:gd name="T4" fmla="*/ 4 w 60"/>
              <a:gd name="T5" fmla="*/ 4 h 44"/>
              <a:gd name="T6" fmla="*/ 8 w 60"/>
              <a:gd name="T7" fmla="*/ 4 h 44"/>
              <a:gd name="T8" fmla="*/ 16 w 60"/>
              <a:gd name="T9" fmla="*/ 0 h 44"/>
              <a:gd name="T10" fmla="*/ 32 w 60"/>
              <a:gd name="T11" fmla="*/ 4 h 44"/>
              <a:gd name="T12" fmla="*/ 40 w 60"/>
              <a:gd name="T13" fmla="*/ 4 h 44"/>
              <a:gd name="T14" fmla="*/ 48 w 60"/>
              <a:gd name="T15" fmla="*/ 8 h 44"/>
              <a:gd name="T16" fmla="*/ 52 w 60"/>
              <a:gd name="T17" fmla="*/ 12 h 44"/>
              <a:gd name="T18" fmla="*/ 56 w 60"/>
              <a:gd name="T19" fmla="*/ 16 h 44"/>
              <a:gd name="T20" fmla="*/ 60 w 60"/>
              <a:gd name="T21" fmla="*/ 20 h 44"/>
              <a:gd name="T22" fmla="*/ 60 w 60"/>
              <a:gd name="T23" fmla="*/ 28 h 44"/>
              <a:gd name="T24" fmla="*/ 60 w 60"/>
              <a:gd name="T25" fmla="*/ 32 h 44"/>
              <a:gd name="T26" fmla="*/ 56 w 60"/>
              <a:gd name="T27" fmla="*/ 36 h 44"/>
              <a:gd name="T28" fmla="*/ 56 w 60"/>
              <a:gd name="T29" fmla="*/ 40 h 44"/>
              <a:gd name="T30" fmla="*/ 52 w 60"/>
              <a:gd name="T31" fmla="*/ 44 h 44"/>
              <a:gd name="T32" fmla="*/ 48 w 60"/>
              <a:gd name="T33" fmla="*/ 44 h 44"/>
              <a:gd name="T34" fmla="*/ 40 w 60"/>
              <a:gd name="T35" fmla="*/ 40 h 44"/>
              <a:gd name="T36" fmla="*/ 32 w 60"/>
              <a:gd name="T37" fmla="*/ 36 h 44"/>
              <a:gd name="T38" fmla="*/ 20 w 60"/>
              <a:gd name="T39" fmla="*/ 28 h 44"/>
              <a:gd name="T40" fmla="*/ 8 w 60"/>
              <a:gd name="T41" fmla="*/ 24 h 44"/>
              <a:gd name="T42" fmla="*/ 4 w 60"/>
              <a:gd name="T43" fmla="*/ 16 h 44"/>
              <a:gd name="T44" fmla="*/ 0 w 60"/>
              <a:gd name="T45" fmla="*/ 12 h 44"/>
              <a:gd name="T46" fmla="*/ 0 w 60"/>
              <a:gd name="T47" fmla="*/ 8 h 44"/>
              <a:gd name="T48" fmla="*/ 0 w 60"/>
              <a:gd name="T49" fmla="*/ 8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60" h="44">
                <a:moveTo>
                  <a:pt x="0" y="8"/>
                </a:moveTo>
                <a:lnTo>
                  <a:pt x="0" y="4"/>
                </a:lnTo>
                <a:lnTo>
                  <a:pt x="4" y="4"/>
                </a:lnTo>
                <a:lnTo>
                  <a:pt x="8" y="4"/>
                </a:lnTo>
                <a:lnTo>
                  <a:pt x="16" y="0"/>
                </a:lnTo>
                <a:lnTo>
                  <a:pt x="32" y="4"/>
                </a:lnTo>
                <a:lnTo>
                  <a:pt x="40" y="4"/>
                </a:lnTo>
                <a:lnTo>
                  <a:pt x="48" y="8"/>
                </a:lnTo>
                <a:lnTo>
                  <a:pt x="52" y="12"/>
                </a:lnTo>
                <a:lnTo>
                  <a:pt x="56" y="16"/>
                </a:lnTo>
                <a:lnTo>
                  <a:pt x="60" y="20"/>
                </a:lnTo>
                <a:lnTo>
                  <a:pt x="60" y="28"/>
                </a:lnTo>
                <a:lnTo>
                  <a:pt x="60" y="32"/>
                </a:lnTo>
                <a:lnTo>
                  <a:pt x="56" y="36"/>
                </a:lnTo>
                <a:lnTo>
                  <a:pt x="56" y="40"/>
                </a:lnTo>
                <a:lnTo>
                  <a:pt x="52" y="44"/>
                </a:lnTo>
                <a:lnTo>
                  <a:pt x="48" y="44"/>
                </a:lnTo>
                <a:lnTo>
                  <a:pt x="40" y="40"/>
                </a:lnTo>
                <a:lnTo>
                  <a:pt x="32" y="36"/>
                </a:lnTo>
                <a:lnTo>
                  <a:pt x="20" y="28"/>
                </a:lnTo>
                <a:lnTo>
                  <a:pt x="8" y="24"/>
                </a:lnTo>
                <a:lnTo>
                  <a:pt x="4" y="16"/>
                </a:lnTo>
                <a:lnTo>
                  <a:pt x="0" y="12"/>
                </a:lnTo>
                <a:lnTo>
                  <a:pt x="0" y="8"/>
                </a:lnTo>
                <a:lnTo>
                  <a:pt x="0" y="8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7" name="Freeform 209">
            <a:extLst>
              <a:ext uri="{FF2B5EF4-FFF2-40B4-BE49-F238E27FC236}">
                <a16:creationId xmlns:a16="http://schemas.microsoft.com/office/drawing/2014/main" id="{D001847D-F1C1-4A96-821C-258471DBE004}"/>
              </a:ext>
            </a:extLst>
          </p:cNvPr>
          <p:cNvSpPr>
            <a:spLocks/>
          </p:cNvSpPr>
          <p:nvPr/>
        </p:nvSpPr>
        <p:spPr bwMode="auto">
          <a:xfrm>
            <a:off x="5796864" y="4632428"/>
            <a:ext cx="972928" cy="317117"/>
          </a:xfrm>
          <a:custGeom>
            <a:avLst/>
            <a:gdLst>
              <a:gd name="T0" fmla="*/ 75 w 155"/>
              <a:gd name="T1" fmla="*/ 8 h 44"/>
              <a:gd name="T2" fmla="*/ 91 w 155"/>
              <a:gd name="T3" fmla="*/ 4 h 44"/>
              <a:gd name="T4" fmla="*/ 107 w 155"/>
              <a:gd name="T5" fmla="*/ 0 h 44"/>
              <a:gd name="T6" fmla="*/ 119 w 155"/>
              <a:gd name="T7" fmla="*/ 0 h 44"/>
              <a:gd name="T8" fmla="*/ 127 w 155"/>
              <a:gd name="T9" fmla="*/ 0 h 44"/>
              <a:gd name="T10" fmla="*/ 135 w 155"/>
              <a:gd name="T11" fmla="*/ 0 h 44"/>
              <a:gd name="T12" fmla="*/ 147 w 155"/>
              <a:gd name="T13" fmla="*/ 4 h 44"/>
              <a:gd name="T14" fmla="*/ 151 w 155"/>
              <a:gd name="T15" fmla="*/ 4 h 44"/>
              <a:gd name="T16" fmla="*/ 155 w 155"/>
              <a:gd name="T17" fmla="*/ 8 h 44"/>
              <a:gd name="T18" fmla="*/ 155 w 155"/>
              <a:gd name="T19" fmla="*/ 12 h 44"/>
              <a:gd name="T20" fmla="*/ 151 w 155"/>
              <a:gd name="T21" fmla="*/ 12 h 44"/>
              <a:gd name="T22" fmla="*/ 151 w 155"/>
              <a:gd name="T23" fmla="*/ 16 h 44"/>
              <a:gd name="T24" fmla="*/ 143 w 155"/>
              <a:gd name="T25" fmla="*/ 16 h 44"/>
              <a:gd name="T26" fmla="*/ 139 w 155"/>
              <a:gd name="T27" fmla="*/ 20 h 44"/>
              <a:gd name="T28" fmla="*/ 127 w 155"/>
              <a:gd name="T29" fmla="*/ 24 h 44"/>
              <a:gd name="T30" fmla="*/ 119 w 155"/>
              <a:gd name="T31" fmla="*/ 24 h 44"/>
              <a:gd name="T32" fmla="*/ 103 w 155"/>
              <a:gd name="T33" fmla="*/ 28 h 44"/>
              <a:gd name="T34" fmla="*/ 91 w 155"/>
              <a:gd name="T35" fmla="*/ 32 h 44"/>
              <a:gd name="T36" fmla="*/ 75 w 155"/>
              <a:gd name="T37" fmla="*/ 36 h 44"/>
              <a:gd name="T38" fmla="*/ 59 w 155"/>
              <a:gd name="T39" fmla="*/ 40 h 44"/>
              <a:gd name="T40" fmla="*/ 48 w 155"/>
              <a:gd name="T41" fmla="*/ 40 h 44"/>
              <a:gd name="T42" fmla="*/ 40 w 155"/>
              <a:gd name="T43" fmla="*/ 44 h 44"/>
              <a:gd name="T44" fmla="*/ 32 w 155"/>
              <a:gd name="T45" fmla="*/ 44 h 44"/>
              <a:gd name="T46" fmla="*/ 24 w 155"/>
              <a:gd name="T47" fmla="*/ 44 h 44"/>
              <a:gd name="T48" fmla="*/ 20 w 155"/>
              <a:gd name="T49" fmla="*/ 44 h 44"/>
              <a:gd name="T50" fmla="*/ 16 w 155"/>
              <a:gd name="T51" fmla="*/ 44 h 44"/>
              <a:gd name="T52" fmla="*/ 8 w 155"/>
              <a:gd name="T53" fmla="*/ 44 h 44"/>
              <a:gd name="T54" fmla="*/ 4 w 155"/>
              <a:gd name="T55" fmla="*/ 40 h 44"/>
              <a:gd name="T56" fmla="*/ 4 w 155"/>
              <a:gd name="T57" fmla="*/ 40 h 44"/>
              <a:gd name="T58" fmla="*/ 0 w 155"/>
              <a:gd name="T59" fmla="*/ 36 h 44"/>
              <a:gd name="T60" fmla="*/ 0 w 155"/>
              <a:gd name="T61" fmla="*/ 32 h 44"/>
              <a:gd name="T62" fmla="*/ 0 w 155"/>
              <a:gd name="T63" fmla="*/ 28 h 44"/>
              <a:gd name="T64" fmla="*/ 8 w 155"/>
              <a:gd name="T65" fmla="*/ 28 h 44"/>
              <a:gd name="T66" fmla="*/ 16 w 155"/>
              <a:gd name="T67" fmla="*/ 24 h 44"/>
              <a:gd name="T68" fmla="*/ 28 w 155"/>
              <a:gd name="T69" fmla="*/ 20 h 44"/>
              <a:gd name="T70" fmla="*/ 40 w 155"/>
              <a:gd name="T71" fmla="*/ 16 h 44"/>
              <a:gd name="T72" fmla="*/ 56 w 155"/>
              <a:gd name="T73" fmla="*/ 12 h 44"/>
              <a:gd name="T74" fmla="*/ 75 w 155"/>
              <a:gd name="T75" fmla="*/ 8 h 44"/>
              <a:gd name="T76" fmla="*/ 75 w 155"/>
              <a:gd name="T77" fmla="*/ 8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55" h="44">
                <a:moveTo>
                  <a:pt x="75" y="8"/>
                </a:moveTo>
                <a:lnTo>
                  <a:pt x="91" y="4"/>
                </a:lnTo>
                <a:lnTo>
                  <a:pt x="107" y="0"/>
                </a:lnTo>
                <a:lnTo>
                  <a:pt x="119" y="0"/>
                </a:lnTo>
                <a:lnTo>
                  <a:pt x="127" y="0"/>
                </a:lnTo>
                <a:lnTo>
                  <a:pt x="135" y="0"/>
                </a:lnTo>
                <a:lnTo>
                  <a:pt x="147" y="4"/>
                </a:lnTo>
                <a:lnTo>
                  <a:pt x="151" y="4"/>
                </a:lnTo>
                <a:lnTo>
                  <a:pt x="155" y="8"/>
                </a:lnTo>
                <a:lnTo>
                  <a:pt x="155" y="12"/>
                </a:lnTo>
                <a:lnTo>
                  <a:pt x="151" y="12"/>
                </a:lnTo>
                <a:lnTo>
                  <a:pt x="151" y="16"/>
                </a:lnTo>
                <a:lnTo>
                  <a:pt x="143" y="16"/>
                </a:lnTo>
                <a:lnTo>
                  <a:pt x="139" y="20"/>
                </a:lnTo>
                <a:lnTo>
                  <a:pt x="127" y="24"/>
                </a:lnTo>
                <a:lnTo>
                  <a:pt x="119" y="24"/>
                </a:lnTo>
                <a:lnTo>
                  <a:pt x="103" y="28"/>
                </a:lnTo>
                <a:lnTo>
                  <a:pt x="91" y="32"/>
                </a:lnTo>
                <a:lnTo>
                  <a:pt x="75" y="36"/>
                </a:lnTo>
                <a:lnTo>
                  <a:pt x="59" y="40"/>
                </a:lnTo>
                <a:lnTo>
                  <a:pt x="48" y="40"/>
                </a:lnTo>
                <a:lnTo>
                  <a:pt x="40" y="44"/>
                </a:lnTo>
                <a:lnTo>
                  <a:pt x="32" y="44"/>
                </a:lnTo>
                <a:lnTo>
                  <a:pt x="24" y="44"/>
                </a:lnTo>
                <a:lnTo>
                  <a:pt x="20" y="44"/>
                </a:lnTo>
                <a:lnTo>
                  <a:pt x="16" y="44"/>
                </a:lnTo>
                <a:lnTo>
                  <a:pt x="8" y="44"/>
                </a:lnTo>
                <a:lnTo>
                  <a:pt x="4" y="40"/>
                </a:lnTo>
                <a:lnTo>
                  <a:pt x="4" y="40"/>
                </a:lnTo>
                <a:lnTo>
                  <a:pt x="0" y="36"/>
                </a:lnTo>
                <a:lnTo>
                  <a:pt x="0" y="32"/>
                </a:lnTo>
                <a:lnTo>
                  <a:pt x="0" y="28"/>
                </a:lnTo>
                <a:lnTo>
                  <a:pt x="8" y="28"/>
                </a:lnTo>
                <a:lnTo>
                  <a:pt x="16" y="24"/>
                </a:lnTo>
                <a:lnTo>
                  <a:pt x="28" y="20"/>
                </a:lnTo>
                <a:lnTo>
                  <a:pt x="40" y="16"/>
                </a:lnTo>
                <a:lnTo>
                  <a:pt x="56" y="12"/>
                </a:lnTo>
                <a:lnTo>
                  <a:pt x="75" y="8"/>
                </a:lnTo>
                <a:lnTo>
                  <a:pt x="75" y="8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8" name="Freeform 210">
            <a:extLst>
              <a:ext uri="{FF2B5EF4-FFF2-40B4-BE49-F238E27FC236}">
                <a16:creationId xmlns:a16="http://schemas.microsoft.com/office/drawing/2014/main" id="{CE6EC51F-6D5B-4879-84DE-986755C68680}"/>
              </a:ext>
            </a:extLst>
          </p:cNvPr>
          <p:cNvSpPr>
            <a:spLocks/>
          </p:cNvSpPr>
          <p:nvPr/>
        </p:nvSpPr>
        <p:spPr bwMode="auto">
          <a:xfrm>
            <a:off x="5771756" y="5122519"/>
            <a:ext cx="301293" cy="309912"/>
          </a:xfrm>
          <a:custGeom>
            <a:avLst/>
            <a:gdLst>
              <a:gd name="T0" fmla="*/ 0 w 48"/>
              <a:gd name="T1" fmla="*/ 15 h 43"/>
              <a:gd name="T2" fmla="*/ 0 w 48"/>
              <a:gd name="T3" fmla="*/ 11 h 43"/>
              <a:gd name="T4" fmla="*/ 0 w 48"/>
              <a:gd name="T5" fmla="*/ 7 h 43"/>
              <a:gd name="T6" fmla="*/ 4 w 48"/>
              <a:gd name="T7" fmla="*/ 4 h 43"/>
              <a:gd name="T8" fmla="*/ 12 w 48"/>
              <a:gd name="T9" fmla="*/ 0 h 43"/>
              <a:gd name="T10" fmla="*/ 20 w 48"/>
              <a:gd name="T11" fmla="*/ 4 h 43"/>
              <a:gd name="T12" fmla="*/ 28 w 48"/>
              <a:gd name="T13" fmla="*/ 7 h 43"/>
              <a:gd name="T14" fmla="*/ 36 w 48"/>
              <a:gd name="T15" fmla="*/ 15 h 43"/>
              <a:gd name="T16" fmla="*/ 44 w 48"/>
              <a:gd name="T17" fmla="*/ 19 h 43"/>
              <a:gd name="T18" fmla="*/ 44 w 48"/>
              <a:gd name="T19" fmla="*/ 23 h 43"/>
              <a:gd name="T20" fmla="*/ 48 w 48"/>
              <a:gd name="T21" fmla="*/ 27 h 43"/>
              <a:gd name="T22" fmla="*/ 48 w 48"/>
              <a:gd name="T23" fmla="*/ 31 h 43"/>
              <a:gd name="T24" fmla="*/ 48 w 48"/>
              <a:gd name="T25" fmla="*/ 35 h 43"/>
              <a:gd name="T26" fmla="*/ 44 w 48"/>
              <a:gd name="T27" fmla="*/ 39 h 43"/>
              <a:gd name="T28" fmla="*/ 40 w 48"/>
              <a:gd name="T29" fmla="*/ 39 h 43"/>
              <a:gd name="T30" fmla="*/ 36 w 48"/>
              <a:gd name="T31" fmla="*/ 43 h 43"/>
              <a:gd name="T32" fmla="*/ 28 w 48"/>
              <a:gd name="T33" fmla="*/ 39 h 43"/>
              <a:gd name="T34" fmla="*/ 24 w 48"/>
              <a:gd name="T35" fmla="*/ 39 h 43"/>
              <a:gd name="T36" fmla="*/ 20 w 48"/>
              <a:gd name="T37" fmla="*/ 35 h 43"/>
              <a:gd name="T38" fmla="*/ 16 w 48"/>
              <a:gd name="T39" fmla="*/ 31 h 43"/>
              <a:gd name="T40" fmla="*/ 4 w 48"/>
              <a:gd name="T41" fmla="*/ 23 h 43"/>
              <a:gd name="T42" fmla="*/ 4 w 48"/>
              <a:gd name="T43" fmla="*/ 19 h 43"/>
              <a:gd name="T44" fmla="*/ 0 w 48"/>
              <a:gd name="T45" fmla="*/ 15 h 43"/>
              <a:gd name="T46" fmla="*/ 0 w 48"/>
              <a:gd name="T47" fmla="*/ 15 h 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48" h="43">
                <a:moveTo>
                  <a:pt x="0" y="15"/>
                </a:moveTo>
                <a:lnTo>
                  <a:pt x="0" y="11"/>
                </a:lnTo>
                <a:lnTo>
                  <a:pt x="0" y="7"/>
                </a:lnTo>
                <a:lnTo>
                  <a:pt x="4" y="4"/>
                </a:lnTo>
                <a:lnTo>
                  <a:pt x="12" y="0"/>
                </a:lnTo>
                <a:lnTo>
                  <a:pt x="20" y="4"/>
                </a:lnTo>
                <a:lnTo>
                  <a:pt x="28" y="7"/>
                </a:lnTo>
                <a:lnTo>
                  <a:pt x="36" y="15"/>
                </a:lnTo>
                <a:lnTo>
                  <a:pt x="44" y="19"/>
                </a:lnTo>
                <a:lnTo>
                  <a:pt x="44" y="23"/>
                </a:lnTo>
                <a:lnTo>
                  <a:pt x="48" y="27"/>
                </a:lnTo>
                <a:lnTo>
                  <a:pt x="48" y="31"/>
                </a:lnTo>
                <a:lnTo>
                  <a:pt x="48" y="35"/>
                </a:lnTo>
                <a:lnTo>
                  <a:pt x="44" y="39"/>
                </a:lnTo>
                <a:lnTo>
                  <a:pt x="40" y="39"/>
                </a:lnTo>
                <a:lnTo>
                  <a:pt x="36" y="43"/>
                </a:lnTo>
                <a:lnTo>
                  <a:pt x="28" y="39"/>
                </a:lnTo>
                <a:lnTo>
                  <a:pt x="24" y="39"/>
                </a:lnTo>
                <a:lnTo>
                  <a:pt x="20" y="35"/>
                </a:lnTo>
                <a:lnTo>
                  <a:pt x="16" y="31"/>
                </a:lnTo>
                <a:lnTo>
                  <a:pt x="4" y="23"/>
                </a:lnTo>
                <a:lnTo>
                  <a:pt x="4" y="19"/>
                </a:lnTo>
                <a:lnTo>
                  <a:pt x="0" y="15"/>
                </a:lnTo>
                <a:lnTo>
                  <a:pt x="0" y="15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9" name="Freeform 211">
            <a:extLst>
              <a:ext uri="{FF2B5EF4-FFF2-40B4-BE49-F238E27FC236}">
                <a16:creationId xmlns:a16="http://schemas.microsoft.com/office/drawing/2014/main" id="{D02713A4-E643-404D-86E9-7E9305E659E5}"/>
              </a:ext>
            </a:extLst>
          </p:cNvPr>
          <p:cNvSpPr>
            <a:spLocks/>
          </p:cNvSpPr>
          <p:nvPr/>
        </p:nvSpPr>
        <p:spPr bwMode="auto">
          <a:xfrm>
            <a:off x="5520678" y="5461255"/>
            <a:ext cx="646527" cy="518919"/>
          </a:xfrm>
          <a:custGeom>
            <a:avLst/>
            <a:gdLst>
              <a:gd name="T0" fmla="*/ 28 w 103"/>
              <a:gd name="T1" fmla="*/ 72 h 72"/>
              <a:gd name="T2" fmla="*/ 24 w 103"/>
              <a:gd name="T3" fmla="*/ 72 h 72"/>
              <a:gd name="T4" fmla="*/ 20 w 103"/>
              <a:gd name="T5" fmla="*/ 72 h 72"/>
              <a:gd name="T6" fmla="*/ 16 w 103"/>
              <a:gd name="T7" fmla="*/ 68 h 72"/>
              <a:gd name="T8" fmla="*/ 12 w 103"/>
              <a:gd name="T9" fmla="*/ 64 h 72"/>
              <a:gd name="T10" fmla="*/ 4 w 103"/>
              <a:gd name="T11" fmla="*/ 56 h 72"/>
              <a:gd name="T12" fmla="*/ 4 w 103"/>
              <a:gd name="T13" fmla="*/ 52 h 72"/>
              <a:gd name="T14" fmla="*/ 0 w 103"/>
              <a:gd name="T15" fmla="*/ 48 h 72"/>
              <a:gd name="T16" fmla="*/ 4 w 103"/>
              <a:gd name="T17" fmla="*/ 44 h 72"/>
              <a:gd name="T18" fmla="*/ 4 w 103"/>
              <a:gd name="T19" fmla="*/ 44 h 72"/>
              <a:gd name="T20" fmla="*/ 4 w 103"/>
              <a:gd name="T21" fmla="*/ 40 h 72"/>
              <a:gd name="T22" fmla="*/ 8 w 103"/>
              <a:gd name="T23" fmla="*/ 40 h 72"/>
              <a:gd name="T24" fmla="*/ 12 w 103"/>
              <a:gd name="T25" fmla="*/ 40 h 72"/>
              <a:gd name="T26" fmla="*/ 12 w 103"/>
              <a:gd name="T27" fmla="*/ 40 h 72"/>
              <a:gd name="T28" fmla="*/ 16 w 103"/>
              <a:gd name="T29" fmla="*/ 44 h 72"/>
              <a:gd name="T30" fmla="*/ 20 w 103"/>
              <a:gd name="T31" fmla="*/ 44 h 72"/>
              <a:gd name="T32" fmla="*/ 20 w 103"/>
              <a:gd name="T33" fmla="*/ 44 h 72"/>
              <a:gd name="T34" fmla="*/ 24 w 103"/>
              <a:gd name="T35" fmla="*/ 40 h 72"/>
              <a:gd name="T36" fmla="*/ 28 w 103"/>
              <a:gd name="T37" fmla="*/ 40 h 72"/>
              <a:gd name="T38" fmla="*/ 32 w 103"/>
              <a:gd name="T39" fmla="*/ 36 h 72"/>
              <a:gd name="T40" fmla="*/ 36 w 103"/>
              <a:gd name="T41" fmla="*/ 36 h 72"/>
              <a:gd name="T42" fmla="*/ 44 w 103"/>
              <a:gd name="T43" fmla="*/ 28 h 72"/>
              <a:gd name="T44" fmla="*/ 52 w 103"/>
              <a:gd name="T45" fmla="*/ 24 h 72"/>
              <a:gd name="T46" fmla="*/ 64 w 103"/>
              <a:gd name="T47" fmla="*/ 20 h 72"/>
              <a:gd name="T48" fmla="*/ 72 w 103"/>
              <a:gd name="T49" fmla="*/ 12 h 72"/>
              <a:gd name="T50" fmla="*/ 80 w 103"/>
              <a:gd name="T51" fmla="*/ 8 h 72"/>
              <a:gd name="T52" fmla="*/ 88 w 103"/>
              <a:gd name="T53" fmla="*/ 4 h 72"/>
              <a:gd name="T54" fmla="*/ 92 w 103"/>
              <a:gd name="T55" fmla="*/ 4 h 72"/>
              <a:gd name="T56" fmla="*/ 96 w 103"/>
              <a:gd name="T57" fmla="*/ 0 h 72"/>
              <a:gd name="T58" fmla="*/ 100 w 103"/>
              <a:gd name="T59" fmla="*/ 0 h 72"/>
              <a:gd name="T60" fmla="*/ 103 w 103"/>
              <a:gd name="T61" fmla="*/ 0 h 72"/>
              <a:gd name="T62" fmla="*/ 103 w 103"/>
              <a:gd name="T63" fmla="*/ 0 h 72"/>
              <a:gd name="T64" fmla="*/ 103 w 103"/>
              <a:gd name="T65" fmla="*/ 4 h 72"/>
              <a:gd name="T66" fmla="*/ 103 w 103"/>
              <a:gd name="T67" fmla="*/ 8 h 72"/>
              <a:gd name="T68" fmla="*/ 100 w 103"/>
              <a:gd name="T69" fmla="*/ 12 h 72"/>
              <a:gd name="T70" fmla="*/ 96 w 103"/>
              <a:gd name="T71" fmla="*/ 16 h 72"/>
              <a:gd name="T72" fmla="*/ 92 w 103"/>
              <a:gd name="T73" fmla="*/ 20 h 72"/>
              <a:gd name="T74" fmla="*/ 88 w 103"/>
              <a:gd name="T75" fmla="*/ 24 h 72"/>
              <a:gd name="T76" fmla="*/ 80 w 103"/>
              <a:gd name="T77" fmla="*/ 32 h 72"/>
              <a:gd name="T78" fmla="*/ 72 w 103"/>
              <a:gd name="T79" fmla="*/ 40 h 72"/>
              <a:gd name="T80" fmla="*/ 64 w 103"/>
              <a:gd name="T81" fmla="*/ 48 h 72"/>
              <a:gd name="T82" fmla="*/ 56 w 103"/>
              <a:gd name="T83" fmla="*/ 52 h 72"/>
              <a:gd name="T84" fmla="*/ 52 w 103"/>
              <a:gd name="T85" fmla="*/ 60 h 72"/>
              <a:gd name="T86" fmla="*/ 44 w 103"/>
              <a:gd name="T87" fmla="*/ 64 h 72"/>
              <a:gd name="T88" fmla="*/ 36 w 103"/>
              <a:gd name="T89" fmla="*/ 72 h 72"/>
              <a:gd name="T90" fmla="*/ 28 w 103"/>
              <a:gd name="T91" fmla="*/ 72 h 72"/>
              <a:gd name="T92" fmla="*/ 28 w 103"/>
              <a:gd name="T93" fmla="*/ 72 h 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03" h="72">
                <a:moveTo>
                  <a:pt x="28" y="72"/>
                </a:moveTo>
                <a:lnTo>
                  <a:pt x="24" y="72"/>
                </a:lnTo>
                <a:lnTo>
                  <a:pt x="20" y="72"/>
                </a:lnTo>
                <a:lnTo>
                  <a:pt x="16" y="68"/>
                </a:lnTo>
                <a:lnTo>
                  <a:pt x="12" y="64"/>
                </a:lnTo>
                <a:lnTo>
                  <a:pt x="4" y="56"/>
                </a:lnTo>
                <a:lnTo>
                  <a:pt x="4" y="52"/>
                </a:lnTo>
                <a:lnTo>
                  <a:pt x="0" y="48"/>
                </a:lnTo>
                <a:lnTo>
                  <a:pt x="4" y="44"/>
                </a:lnTo>
                <a:lnTo>
                  <a:pt x="4" y="44"/>
                </a:lnTo>
                <a:lnTo>
                  <a:pt x="4" y="40"/>
                </a:lnTo>
                <a:lnTo>
                  <a:pt x="8" y="40"/>
                </a:lnTo>
                <a:lnTo>
                  <a:pt x="12" y="40"/>
                </a:lnTo>
                <a:lnTo>
                  <a:pt x="12" y="40"/>
                </a:lnTo>
                <a:lnTo>
                  <a:pt x="16" y="44"/>
                </a:lnTo>
                <a:lnTo>
                  <a:pt x="20" y="44"/>
                </a:lnTo>
                <a:lnTo>
                  <a:pt x="20" y="44"/>
                </a:lnTo>
                <a:lnTo>
                  <a:pt x="24" y="40"/>
                </a:lnTo>
                <a:lnTo>
                  <a:pt x="28" y="40"/>
                </a:lnTo>
                <a:lnTo>
                  <a:pt x="32" y="36"/>
                </a:lnTo>
                <a:lnTo>
                  <a:pt x="36" y="36"/>
                </a:lnTo>
                <a:lnTo>
                  <a:pt x="44" y="28"/>
                </a:lnTo>
                <a:lnTo>
                  <a:pt x="52" y="24"/>
                </a:lnTo>
                <a:lnTo>
                  <a:pt x="64" y="20"/>
                </a:lnTo>
                <a:lnTo>
                  <a:pt x="72" y="12"/>
                </a:lnTo>
                <a:lnTo>
                  <a:pt x="80" y="8"/>
                </a:lnTo>
                <a:lnTo>
                  <a:pt x="88" y="4"/>
                </a:lnTo>
                <a:lnTo>
                  <a:pt x="92" y="4"/>
                </a:lnTo>
                <a:lnTo>
                  <a:pt x="96" y="0"/>
                </a:lnTo>
                <a:lnTo>
                  <a:pt x="100" y="0"/>
                </a:lnTo>
                <a:lnTo>
                  <a:pt x="103" y="0"/>
                </a:lnTo>
                <a:lnTo>
                  <a:pt x="103" y="0"/>
                </a:lnTo>
                <a:lnTo>
                  <a:pt x="103" y="4"/>
                </a:lnTo>
                <a:lnTo>
                  <a:pt x="103" y="8"/>
                </a:lnTo>
                <a:lnTo>
                  <a:pt x="100" y="12"/>
                </a:lnTo>
                <a:lnTo>
                  <a:pt x="96" y="16"/>
                </a:lnTo>
                <a:lnTo>
                  <a:pt x="92" y="20"/>
                </a:lnTo>
                <a:lnTo>
                  <a:pt x="88" y="24"/>
                </a:lnTo>
                <a:lnTo>
                  <a:pt x="80" y="32"/>
                </a:lnTo>
                <a:lnTo>
                  <a:pt x="72" y="40"/>
                </a:lnTo>
                <a:lnTo>
                  <a:pt x="64" y="48"/>
                </a:lnTo>
                <a:lnTo>
                  <a:pt x="56" y="52"/>
                </a:lnTo>
                <a:lnTo>
                  <a:pt x="52" y="60"/>
                </a:lnTo>
                <a:lnTo>
                  <a:pt x="44" y="64"/>
                </a:lnTo>
                <a:lnTo>
                  <a:pt x="36" y="72"/>
                </a:lnTo>
                <a:lnTo>
                  <a:pt x="28" y="72"/>
                </a:lnTo>
                <a:lnTo>
                  <a:pt x="28" y="72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0" name="Freeform 212">
            <a:extLst>
              <a:ext uri="{FF2B5EF4-FFF2-40B4-BE49-F238E27FC236}">
                <a16:creationId xmlns:a16="http://schemas.microsoft.com/office/drawing/2014/main" id="{BD8A5B42-19BA-4D7E-B0C6-DDC1516155FD}"/>
              </a:ext>
            </a:extLst>
          </p:cNvPr>
          <p:cNvSpPr>
            <a:spLocks/>
          </p:cNvSpPr>
          <p:nvPr/>
        </p:nvSpPr>
        <p:spPr bwMode="auto">
          <a:xfrm>
            <a:off x="5244493" y="4718915"/>
            <a:ext cx="125539" cy="1001804"/>
          </a:xfrm>
          <a:custGeom>
            <a:avLst/>
            <a:gdLst>
              <a:gd name="T0" fmla="*/ 0 w 20"/>
              <a:gd name="T1" fmla="*/ 0 h 139"/>
              <a:gd name="T2" fmla="*/ 8 w 20"/>
              <a:gd name="T3" fmla="*/ 4 h 139"/>
              <a:gd name="T4" fmla="*/ 12 w 20"/>
              <a:gd name="T5" fmla="*/ 4 h 139"/>
              <a:gd name="T6" fmla="*/ 16 w 20"/>
              <a:gd name="T7" fmla="*/ 8 h 139"/>
              <a:gd name="T8" fmla="*/ 20 w 20"/>
              <a:gd name="T9" fmla="*/ 8 h 139"/>
              <a:gd name="T10" fmla="*/ 20 w 20"/>
              <a:gd name="T11" fmla="*/ 12 h 139"/>
              <a:gd name="T12" fmla="*/ 20 w 20"/>
              <a:gd name="T13" fmla="*/ 16 h 139"/>
              <a:gd name="T14" fmla="*/ 20 w 20"/>
              <a:gd name="T15" fmla="*/ 24 h 139"/>
              <a:gd name="T16" fmla="*/ 20 w 20"/>
              <a:gd name="T17" fmla="*/ 36 h 139"/>
              <a:gd name="T18" fmla="*/ 20 w 20"/>
              <a:gd name="T19" fmla="*/ 44 h 139"/>
              <a:gd name="T20" fmla="*/ 20 w 20"/>
              <a:gd name="T21" fmla="*/ 52 h 139"/>
              <a:gd name="T22" fmla="*/ 16 w 20"/>
              <a:gd name="T23" fmla="*/ 60 h 139"/>
              <a:gd name="T24" fmla="*/ 16 w 20"/>
              <a:gd name="T25" fmla="*/ 71 h 139"/>
              <a:gd name="T26" fmla="*/ 16 w 20"/>
              <a:gd name="T27" fmla="*/ 87 h 139"/>
              <a:gd name="T28" fmla="*/ 16 w 20"/>
              <a:gd name="T29" fmla="*/ 103 h 139"/>
              <a:gd name="T30" fmla="*/ 16 w 20"/>
              <a:gd name="T31" fmla="*/ 119 h 139"/>
              <a:gd name="T32" fmla="*/ 16 w 20"/>
              <a:gd name="T33" fmla="*/ 139 h 139"/>
              <a:gd name="T34" fmla="*/ 8 w 20"/>
              <a:gd name="T35" fmla="*/ 139 h 139"/>
              <a:gd name="T36" fmla="*/ 8 w 20"/>
              <a:gd name="T37" fmla="*/ 111 h 139"/>
              <a:gd name="T38" fmla="*/ 8 w 20"/>
              <a:gd name="T39" fmla="*/ 87 h 139"/>
              <a:gd name="T40" fmla="*/ 8 w 20"/>
              <a:gd name="T41" fmla="*/ 67 h 139"/>
              <a:gd name="T42" fmla="*/ 8 w 20"/>
              <a:gd name="T43" fmla="*/ 48 h 139"/>
              <a:gd name="T44" fmla="*/ 4 w 20"/>
              <a:gd name="T45" fmla="*/ 32 h 139"/>
              <a:gd name="T46" fmla="*/ 4 w 20"/>
              <a:gd name="T47" fmla="*/ 20 h 139"/>
              <a:gd name="T48" fmla="*/ 4 w 20"/>
              <a:gd name="T49" fmla="*/ 8 h 139"/>
              <a:gd name="T50" fmla="*/ 0 w 20"/>
              <a:gd name="T51" fmla="*/ 0 h 139"/>
              <a:gd name="T52" fmla="*/ 0 w 20"/>
              <a:gd name="T53" fmla="*/ 0 h 1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20" h="139">
                <a:moveTo>
                  <a:pt x="0" y="0"/>
                </a:moveTo>
                <a:lnTo>
                  <a:pt x="8" y="4"/>
                </a:lnTo>
                <a:lnTo>
                  <a:pt x="12" y="4"/>
                </a:lnTo>
                <a:lnTo>
                  <a:pt x="16" y="8"/>
                </a:lnTo>
                <a:lnTo>
                  <a:pt x="20" y="8"/>
                </a:lnTo>
                <a:lnTo>
                  <a:pt x="20" y="12"/>
                </a:lnTo>
                <a:lnTo>
                  <a:pt x="20" y="16"/>
                </a:lnTo>
                <a:lnTo>
                  <a:pt x="20" y="24"/>
                </a:lnTo>
                <a:lnTo>
                  <a:pt x="20" y="36"/>
                </a:lnTo>
                <a:lnTo>
                  <a:pt x="20" y="44"/>
                </a:lnTo>
                <a:lnTo>
                  <a:pt x="20" y="52"/>
                </a:lnTo>
                <a:lnTo>
                  <a:pt x="16" y="60"/>
                </a:lnTo>
                <a:lnTo>
                  <a:pt x="16" y="71"/>
                </a:lnTo>
                <a:lnTo>
                  <a:pt x="16" y="87"/>
                </a:lnTo>
                <a:lnTo>
                  <a:pt x="16" y="103"/>
                </a:lnTo>
                <a:lnTo>
                  <a:pt x="16" y="119"/>
                </a:lnTo>
                <a:lnTo>
                  <a:pt x="16" y="139"/>
                </a:lnTo>
                <a:lnTo>
                  <a:pt x="8" y="139"/>
                </a:lnTo>
                <a:lnTo>
                  <a:pt x="8" y="111"/>
                </a:lnTo>
                <a:lnTo>
                  <a:pt x="8" y="87"/>
                </a:lnTo>
                <a:lnTo>
                  <a:pt x="8" y="67"/>
                </a:lnTo>
                <a:lnTo>
                  <a:pt x="8" y="48"/>
                </a:lnTo>
                <a:lnTo>
                  <a:pt x="4" y="32"/>
                </a:lnTo>
                <a:lnTo>
                  <a:pt x="4" y="20"/>
                </a:lnTo>
                <a:lnTo>
                  <a:pt x="4" y="8"/>
                </a:lnTo>
                <a:lnTo>
                  <a:pt x="0" y="0"/>
                </a:lnTo>
                <a:lnTo>
                  <a:pt x="0" y="0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1" name="Freeform 213">
            <a:extLst>
              <a:ext uri="{FF2B5EF4-FFF2-40B4-BE49-F238E27FC236}">
                <a16:creationId xmlns:a16="http://schemas.microsoft.com/office/drawing/2014/main" id="{287F1F8C-1DB1-4496-92D7-14B94D6966CB}"/>
              </a:ext>
            </a:extLst>
          </p:cNvPr>
          <p:cNvSpPr>
            <a:spLocks/>
          </p:cNvSpPr>
          <p:nvPr/>
        </p:nvSpPr>
        <p:spPr bwMode="auto">
          <a:xfrm>
            <a:off x="4974582" y="5064861"/>
            <a:ext cx="696742" cy="252254"/>
          </a:xfrm>
          <a:custGeom>
            <a:avLst/>
            <a:gdLst>
              <a:gd name="T0" fmla="*/ 111 w 111"/>
              <a:gd name="T1" fmla="*/ 8 h 35"/>
              <a:gd name="T2" fmla="*/ 107 w 111"/>
              <a:gd name="T3" fmla="*/ 8 h 35"/>
              <a:gd name="T4" fmla="*/ 107 w 111"/>
              <a:gd name="T5" fmla="*/ 12 h 35"/>
              <a:gd name="T6" fmla="*/ 103 w 111"/>
              <a:gd name="T7" fmla="*/ 12 h 35"/>
              <a:gd name="T8" fmla="*/ 99 w 111"/>
              <a:gd name="T9" fmla="*/ 15 h 35"/>
              <a:gd name="T10" fmla="*/ 91 w 111"/>
              <a:gd name="T11" fmla="*/ 19 h 35"/>
              <a:gd name="T12" fmla="*/ 83 w 111"/>
              <a:gd name="T13" fmla="*/ 19 h 35"/>
              <a:gd name="T14" fmla="*/ 75 w 111"/>
              <a:gd name="T15" fmla="*/ 23 h 35"/>
              <a:gd name="T16" fmla="*/ 67 w 111"/>
              <a:gd name="T17" fmla="*/ 27 h 35"/>
              <a:gd name="T18" fmla="*/ 47 w 111"/>
              <a:gd name="T19" fmla="*/ 31 h 35"/>
              <a:gd name="T20" fmla="*/ 32 w 111"/>
              <a:gd name="T21" fmla="*/ 35 h 35"/>
              <a:gd name="T22" fmla="*/ 20 w 111"/>
              <a:gd name="T23" fmla="*/ 35 h 35"/>
              <a:gd name="T24" fmla="*/ 12 w 111"/>
              <a:gd name="T25" fmla="*/ 35 h 35"/>
              <a:gd name="T26" fmla="*/ 4 w 111"/>
              <a:gd name="T27" fmla="*/ 35 h 35"/>
              <a:gd name="T28" fmla="*/ 4 w 111"/>
              <a:gd name="T29" fmla="*/ 31 h 35"/>
              <a:gd name="T30" fmla="*/ 0 w 111"/>
              <a:gd name="T31" fmla="*/ 31 h 35"/>
              <a:gd name="T32" fmla="*/ 0 w 111"/>
              <a:gd name="T33" fmla="*/ 27 h 35"/>
              <a:gd name="T34" fmla="*/ 0 w 111"/>
              <a:gd name="T35" fmla="*/ 27 h 35"/>
              <a:gd name="T36" fmla="*/ 0 w 111"/>
              <a:gd name="T37" fmla="*/ 23 h 35"/>
              <a:gd name="T38" fmla="*/ 4 w 111"/>
              <a:gd name="T39" fmla="*/ 23 h 35"/>
              <a:gd name="T40" fmla="*/ 8 w 111"/>
              <a:gd name="T41" fmla="*/ 19 h 35"/>
              <a:gd name="T42" fmla="*/ 16 w 111"/>
              <a:gd name="T43" fmla="*/ 19 h 35"/>
              <a:gd name="T44" fmla="*/ 24 w 111"/>
              <a:gd name="T45" fmla="*/ 15 h 35"/>
              <a:gd name="T46" fmla="*/ 32 w 111"/>
              <a:gd name="T47" fmla="*/ 12 h 35"/>
              <a:gd name="T48" fmla="*/ 40 w 111"/>
              <a:gd name="T49" fmla="*/ 8 h 35"/>
              <a:gd name="T50" fmla="*/ 55 w 111"/>
              <a:gd name="T51" fmla="*/ 4 h 35"/>
              <a:gd name="T52" fmla="*/ 71 w 111"/>
              <a:gd name="T53" fmla="*/ 0 h 35"/>
              <a:gd name="T54" fmla="*/ 83 w 111"/>
              <a:gd name="T55" fmla="*/ 0 h 35"/>
              <a:gd name="T56" fmla="*/ 95 w 111"/>
              <a:gd name="T57" fmla="*/ 0 h 35"/>
              <a:gd name="T58" fmla="*/ 99 w 111"/>
              <a:gd name="T59" fmla="*/ 0 h 35"/>
              <a:gd name="T60" fmla="*/ 107 w 111"/>
              <a:gd name="T61" fmla="*/ 4 h 35"/>
              <a:gd name="T62" fmla="*/ 107 w 111"/>
              <a:gd name="T63" fmla="*/ 4 h 35"/>
              <a:gd name="T64" fmla="*/ 111 w 111"/>
              <a:gd name="T65" fmla="*/ 8 h 35"/>
              <a:gd name="T66" fmla="*/ 111 w 111"/>
              <a:gd name="T67" fmla="*/ 8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11" h="35">
                <a:moveTo>
                  <a:pt x="111" y="8"/>
                </a:moveTo>
                <a:lnTo>
                  <a:pt x="107" y="8"/>
                </a:lnTo>
                <a:lnTo>
                  <a:pt x="107" y="12"/>
                </a:lnTo>
                <a:lnTo>
                  <a:pt x="103" y="12"/>
                </a:lnTo>
                <a:lnTo>
                  <a:pt x="99" y="15"/>
                </a:lnTo>
                <a:lnTo>
                  <a:pt x="91" y="19"/>
                </a:lnTo>
                <a:lnTo>
                  <a:pt x="83" y="19"/>
                </a:lnTo>
                <a:lnTo>
                  <a:pt x="75" y="23"/>
                </a:lnTo>
                <a:lnTo>
                  <a:pt x="67" y="27"/>
                </a:lnTo>
                <a:lnTo>
                  <a:pt x="47" y="31"/>
                </a:lnTo>
                <a:lnTo>
                  <a:pt x="32" y="35"/>
                </a:lnTo>
                <a:lnTo>
                  <a:pt x="20" y="35"/>
                </a:lnTo>
                <a:lnTo>
                  <a:pt x="12" y="35"/>
                </a:lnTo>
                <a:lnTo>
                  <a:pt x="4" y="35"/>
                </a:lnTo>
                <a:lnTo>
                  <a:pt x="4" y="31"/>
                </a:lnTo>
                <a:lnTo>
                  <a:pt x="0" y="31"/>
                </a:lnTo>
                <a:lnTo>
                  <a:pt x="0" y="27"/>
                </a:lnTo>
                <a:lnTo>
                  <a:pt x="0" y="27"/>
                </a:lnTo>
                <a:lnTo>
                  <a:pt x="0" y="23"/>
                </a:lnTo>
                <a:lnTo>
                  <a:pt x="4" y="23"/>
                </a:lnTo>
                <a:lnTo>
                  <a:pt x="8" y="19"/>
                </a:lnTo>
                <a:lnTo>
                  <a:pt x="16" y="19"/>
                </a:lnTo>
                <a:lnTo>
                  <a:pt x="24" y="15"/>
                </a:lnTo>
                <a:lnTo>
                  <a:pt x="32" y="12"/>
                </a:lnTo>
                <a:lnTo>
                  <a:pt x="40" y="8"/>
                </a:lnTo>
                <a:lnTo>
                  <a:pt x="55" y="4"/>
                </a:lnTo>
                <a:lnTo>
                  <a:pt x="71" y="0"/>
                </a:lnTo>
                <a:lnTo>
                  <a:pt x="83" y="0"/>
                </a:lnTo>
                <a:lnTo>
                  <a:pt x="95" y="0"/>
                </a:lnTo>
                <a:lnTo>
                  <a:pt x="99" y="0"/>
                </a:lnTo>
                <a:lnTo>
                  <a:pt x="107" y="4"/>
                </a:lnTo>
                <a:lnTo>
                  <a:pt x="107" y="4"/>
                </a:lnTo>
                <a:lnTo>
                  <a:pt x="111" y="8"/>
                </a:lnTo>
                <a:lnTo>
                  <a:pt x="111" y="8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2" name="Freeform 214">
            <a:extLst>
              <a:ext uri="{FF2B5EF4-FFF2-40B4-BE49-F238E27FC236}">
                <a16:creationId xmlns:a16="http://schemas.microsoft.com/office/drawing/2014/main" id="{E57B4E3C-1A38-4809-A0F1-D3735DC373E1}"/>
              </a:ext>
            </a:extLst>
          </p:cNvPr>
          <p:cNvSpPr>
            <a:spLocks/>
          </p:cNvSpPr>
          <p:nvPr/>
        </p:nvSpPr>
        <p:spPr bwMode="auto">
          <a:xfrm>
            <a:off x="6342956" y="4863059"/>
            <a:ext cx="577479" cy="511714"/>
          </a:xfrm>
          <a:custGeom>
            <a:avLst/>
            <a:gdLst>
              <a:gd name="T0" fmla="*/ 92 w 92"/>
              <a:gd name="T1" fmla="*/ 24 h 71"/>
              <a:gd name="T2" fmla="*/ 92 w 92"/>
              <a:gd name="T3" fmla="*/ 28 h 71"/>
              <a:gd name="T4" fmla="*/ 88 w 92"/>
              <a:gd name="T5" fmla="*/ 32 h 71"/>
              <a:gd name="T6" fmla="*/ 80 w 92"/>
              <a:gd name="T7" fmla="*/ 36 h 71"/>
              <a:gd name="T8" fmla="*/ 72 w 92"/>
              <a:gd name="T9" fmla="*/ 43 h 71"/>
              <a:gd name="T10" fmla="*/ 64 w 92"/>
              <a:gd name="T11" fmla="*/ 47 h 71"/>
              <a:gd name="T12" fmla="*/ 48 w 92"/>
              <a:gd name="T13" fmla="*/ 55 h 71"/>
              <a:gd name="T14" fmla="*/ 32 w 92"/>
              <a:gd name="T15" fmla="*/ 63 h 71"/>
              <a:gd name="T16" fmla="*/ 12 w 92"/>
              <a:gd name="T17" fmla="*/ 71 h 71"/>
              <a:gd name="T18" fmla="*/ 0 w 92"/>
              <a:gd name="T19" fmla="*/ 67 h 71"/>
              <a:gd name="T20" fmla="*/ 16 w 92"/>
              <a:gd name="T21" fmla="*/ 51 h 71"/>
              <a:gd name="T22" fmla="*/ 28 w 92"/>
              <a:gd name="T23" fmla="*/ 40 h 71"/>
              <a:gd name="T24" fmla="*/ 40 w 92"/>
              <a:gd name="T25" fmla="*/ 32 h 71"/>
              <a:gd name="T26" fmla="*/ 48 w 92"/>
              <a:gd name="T27" fmla="*/ 24 h 71"/>
              <a:gd name="T28" fmla="*/ 52 w 92"/>
              <a:gd name="T29" fmla="*/ 20 h 71"/>
              <a:gd name="T30" fmla="*/ 52 w 92"/>
              <a:gd name="T31" fmla="*/ 16 h 71"/>
              <a:gd name="T32" fmla="*/ 56 w 92"/>
              <a:gd name="T33" fmla="*/ 12 h 71"/>
              <a:gd name="T34" fmla="*/ 52 w 92"/>
              <a:gd name="T35" fmla="*/ 8 h 71"/>
              <a:gd name="T36" fmla="*/ 52 w 92"/>
              <a:gd name="T37" fmla="*/ 8 h 71"/>
              <a:gd name="T38" fmla="*/ 52 w 92"/>
              <a:gd name="T39" fmla="*/ 4 h 71"/>
              <a:gd name="T40" fmla="*/ 56 w 92"/>
              <a:gd name="T41" fmla="*/ 4 h 71"/>
              <a:gd name="T42" fmla="*/ 60 w 92"/>
              <a:gd name="T43" fmla="*/ 0 h 71"/>
              <a:gd name="T44" fmla="*/ 64 w 92"/>
              <a:gd name="T45" fmla="*/ 0 h 71"/>
              <a:gd name="T46" fmla="*/ 68 w 92"/>
              <a:gd name="T47" fmla="*/ 0 h 71"/>
              <a:gd name="T48" fmla="*/ 76 w 92"/>
              <a:gd name="T49" fmla="*/ 4 h 71"/>
              <a:gd name="T50" fmla="*/ 80 w 92"/>
              <a:gd name="T51" fmla="*/ 8 h 71"/>
              <a:gd name="T52" fmla="*/ 84 w 92"/>
              <a:gd name="T53" fmla="*/ 12 h 71"/>
              <a:gd name="T54" fmla="*/ 88 w 92"/>
              <a:gd name="T55" fmla="*/ 16 h 71"/>
              <a:gd name="T56" fmla="*/ 92 w 92"/>
              <a:gd name="T57" fmla="*/ 20 h 71"/>
              <a:gd name="T58" fmla="*/ 92 w 92"/>
              <a:gd name="T59" fmla="*/ 24 h 71"/>
              <a:gd name="T60" fmla="*/ 92 w 92"/>
              <a:gd name="T61" fmla="*/ 24 h 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92" h="71">
                <a:moveTo>
                  <a:pt x="92" y="24"/>
                </a:moveTo>
                <a:lnTo>
                  <a:pt x="92" y="28"/>
                </a:lnTo>
                <a:lnTo>
                  <a:pt x="88" y="32"/>
                </a:lnTo>
                <a:lnTo>
                  <a:pt x="80" y="36"/>
                </a:lnTo>
                <a:lnTo>
                  <a:pt x="72" y="43"/>
                </a:lnTo>
                <a:lnTo>
                  <a:pt x="64" y="47"/>
                </a:lnTo>
                <a:lnTo>
                  <a:pt x="48" y="55"/>
                </a:lnTo>
                <a:lnTo>
                  <a:pt x="32" y="63"/>
                </a:lnTo>
                <a:lnTo>
                  <a:pt x="12" y="71"/>
                </a:lnTo>
                <a:lnTo>
                  <a:pt x="0" y="67"/>
                </a:lnTo>
                <a:lnTo>
                  <a:pt x="16" y="51"/>
                </a:lnTo>
                <a:lnTo>
                  <a:pt x="28" y="40"/>
                </a:lnTo>
                <a:lnTo>
                  <a:pt x="40" y="32"/>
                </a:lnTo>
                <a:lnTo>
                  <a:pt x="48" y="24"/>
                </a:lnTo>
                <a:lnTo>
                  <a:pt x="52" y="20"/>
                </a:lnTo>
                <a:lnTo>
                  <a:pt x="52" y="16"/>
                </a:lnTo>
                <a:lnTo>
                  <a:pt x="56" y="12"/>
                </a:lnTo>
                <a:lnTo>
                  <a:pt x="52" y="8"/>
                </a:lnTo>
                <a:lnTo>
                  <a:pt x="52" y="8"/>
                </a:lnTo>
                <a:lnTo>
                  <a:pt x="52" y="4"/>
                </a:lnTo>
                <a:lnTo>
                  <a:pt x="56" y="4"/>
                </a:lnTo>
                <a:lnTo>
                  <a:pt x="60" y="0"/>
                </a:lnTo>
                <a:lnTo>
                  <a:pt x="64" y="0"/>
                </a:lnTo>
                <a:lnTo>
                  <a:pt x="68" y="0"/>
                </a:lnTo>
                <a:lnTo>
                  <a:pt x="76" y="4"/>
                </a:lnTo>
                <a:lnTo>
                  <a:pt x="80" y="8"/>
                </a:lnTo>
                <a:lnTo>
                  <a:pt x="84" y="12"/>
                </a:lnTo>
                <a:lnTo>
                  <a:pt x="88" y="16"/>
                </a:lnTo>
                <a:lnTo>
                  <a:pt x="92" y="20"/>
                </a:lnTo>
                <a:lnTo>
                  <a:pt x="92" y="24"/>
                </a:lnTo>
                <a:lnTo>
                  <a:pt x="92" y="24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3" name="Freeform 215">
            <a:extLst>
              <a:ext uri="{FF2B5EF4-FFF2-40B4-BE49-F238E27FC236}">
                <a16:creationId xmlns:a16="http://schemas.microsoft.com/office/drawing/2014/main" id="{EB9EA130-7DF2-43F8-8A01-3013BF4C6C5E}"/>
              </a:ext>
            </a:extLst>
          </p:cNvPr>
          <p:cNvSpPr>
            <a:spLocks/>
          </p:cNvSpPr>
          <p:nvPr/>
        </p:nvSpPr>
        <p:spPr bwMode="auto">
          <a:xfrm>
            <a:off x="6217418" y="5172967"/>
            <a:ext cx="1173790" cy="807207"/>
          </a:xfrm>
          <a:custGeom>
            <a:avLst/>
            <a:gdLst>
              <a:gd name="T0" fmla="*/ 84 w 187"/>
              <a:gd name="T1" fmla="*/ 56 h 112"/>
              <a:gd name="T2" fmla="*/ 100 w 187"/>
              <a:gd name="T3" fmla="*/ 60 h 112"/>
              <a:gd name="T4" fmla="*/ 116 w 187"/>
              <a:gd name="T5" fmla="*/ 68 h 112"/>
              <a:gd name="T6" fmla="*/ 132 w 187"/>
              <a:gd name="T7" fmla="*/ 72 h 112"/>
              <a:gd name="T8" fmla="*/ 151 w 187"/>
              <a:gd name="T9" fmla="*/ 80 h 112"/>
              <a:gd name="T10" fmla="*/ 159 w 187"/>
              <a:gd name="T11" fmla="*/ 84 h 112"/>
              <a:gd name="T12" fmla="*/ 167 w 187"/>
              <a:gd name="T13" fmla="*/ 84 h 112"/>
              <a:gd name="T14" fmla="*/ 175 w 187"/>
              <a:gd name="T15" fmla="*/ 88 h 112"/>
              <a:gd name="T16" fmla="*/ 179 w 187"/>
              <a:gd name="T17" fmla="*/ 88 h 112"/>
              <a:gd name="T18" fmla="*/ 183 w 187"/>
              <a:gd name="T19" fmla="*/ 92 h 112"/>
              <a:gd name="T20" fmla="*/ 187 w 187"/>
              <a:gd name="T21" fmla="*/ 92 h 112"/>
              <a:gd name="T22" fmla="*/ 187 w 187"/>
              <a:gd name="T23" fmla="*/ 96 h 112"/>
              <a:gd name="T24" fmla="*/ 187 w 187"/>
              <a:gd name="T25" fmla="*/ 96 h 112"/>
              <a:gd name="T26" fmla="*/ 187 w 187"/>
              <a:gd name="T27" fmla="*/ 100 h 112"/>
              <a:gd name="T28" fmla="*/ 183 w 187"/>
              <a:gd name="T29" fmla="*/ 104 h 112"/>
              <a:gd name="T30" fmla="*/ 171 w 187"/>
              <a:gd name="T31" fmla="*/ 104 h 112"/>
              <a:gd name="T32" fmla="*/ 159 w 187"/>
              <a:gd name="T33" fmla="*/ 108 h 112"/>
              <a:gd name="T34" fmla="*/ 143 w 187"/>
              <a:gd name="T35" fmla="*/ 108 h 112"/>
              <a:gd name="T36" fmla="*/ 132 w 187"/>
              <a:gd name="T37" fmla="*/ 112 h 112"/>
              <a:gd name="T38" fmla="*/ 124 w 187"/>
              <a:gd name="T39" fmla="*/ 112 h 112"/>
              <a:gd name="T40" fmla="*/ 116 w 187"/>
              <a:gd name="T41" fmla="*/ 112 h 112"/>
              <a:gd name="T42" fmla="*/ 112 w 187"/>
              <a:gd name="T43" fmla="*/ 112 h 112"/>
              <a:gd name="T44" fmla="*/ 104 w 187"/>
              <a:gd name="T45" fmla="*/ 104 h 112"/>
              <a:gd name="T46" fmla="*/ 96 w 187"/>
              <a:gd name="T47" fmla="*/ 100 h 112"/>
              <a:gd name="T48" fmla="*/ 80 w 187"/>
              <a:gd name="T49" fmla="*/ 88 h 112"/>
              <a:gd name="T50" fmla="*/ 64 w 187"/>
              <a:gd name="T51" fmla="*/ 76 h 112"/>
              <a:gd name="T52" fmla="*/ 48 w 187"/>
              <a:gd name="T53" fmla="*/ 60 h 112"/>
              <a:gd name="T54" fmla="*/ 24 w 187"/>
              <a:gd name="T55" fmla="*/ 40 h 112"/>
              <a:gd name="T56" fmla="*/ 0 w 187"/>
              <a:gd name="T57" fmla="*/ 16 h 112"/>
              <a:gd name="T58" fmla="*/ 0 w 187"/>
              <a:gd name="T59" fmla="*/ 0 h 112"/>
              <a:gd name="T60" fmla="*/ 16 w 187"/>
              <a:gd name="T61" fmla="*/ 8 h 112"/>
              <a:gd name="T62" fmla="*/ 28 w 187"/>
              <a:gd name="T63" fmla="*/ 20 h 112"/>
              <a:gd name="T64" fmla="*/ 40 w 187"/>
              <a:gd name="T65" fmla="*/ 28 h 112"/>
              <a:gd name="T66" fmla="*/ 52 w 187"/>
              <a:gd name="T67" fmla="*/ 32 h 112"/>
              <a:gd name="T68" fmla="*/ 64 w 187"/>
              <a:gd name="T69" fmla="*/ 40 h 112"/>
              <a:gd name="T70" fmla="*/ 72 w 187"/>
              <a:gd name="T71" fmla="*/ 44 h 112"/>
              <a:gd name="T72" fmla="*/ 80 w 187"/>
              <a:gd name="T73" fmla="*/ 52 h 112"/>
              <a:gd name="T74" fmla="*/ 84 w 187"/>
              <a:gd name="T75" fmla="*/ 56 h 112"/>
              <a:gd name="T76" fmla="*/ 84 w 187"/>
              <a:gd name="T77" fmla="*/ 56 h 1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87" h="112">
                <a:moveTo>
                  <a:pt x="84" y="56"/>
                </a:moveTo>
                <a:lnTo>
                  <a:pt x="100" y="60"/>
                </a:lnTo>
                <a:lnTo>
                  <a:pt x="116" y="68"/>
                </a:lnTo>
                <a:lnTo>
                  <a:pt x="132" y="72"/>
                </a:lnTo>
                <a:lnTo>
                  <a:pt x="151" y="80"/>
                </a:lnTo>
                <a:lnTo>
                  <a:pt x="159" y="84"/>
                </a:lnTo>
                <a:lnTo>
                  <a:pt x="167" y="84"/>
                </a:lnTo>
                <a:lnTo>
                  <a:pt x="175" y="88"/>
                </a:lnTo>
                <a:lnTo>
                  <a:pt x="179" y="88"/>
                </a:lnTo>
                <a:lnTo>
                  <a:pt x="183" y="92"/>
                </a:lnTo>
                <a:lnTo>
                  <a:pt x="187" y="92"/>
                </a:lnTo>
                <a:lnTo>
                  <a:pt x="187" y="96"/>
                </a:lnTo>
                <a:lnTo>
                  <a:pt x="187" y="96"/>
                </a:lnTo>
                <a:lnTo>
                  <a:pt x="187" y="100"/>
                </a:lnTo>
                <a:lnTo>
                  <a:pt x="183" y="104"/>
                </a:lnTo>
                <a:lnTo>
                  <a:pt x="171" y="104"/>
                </a:lnTo>
                <a:lnTo>
                  <a:pt x="159" y="108"/>
                </a:lnTo>
                <a:lnTo>
                  <a:pt x="143" y="108"/>
                </a:lnTo>
                <a:lnTo>
                  <a:pt x="132" y="112"/>
                </a:lnTo>
                <a:lnTo>
                  <a:pt x="124" y="112"/>
                </a:lnTo>
                <a:lnTo>
                  <a:pt x="116" y="112"/>
                </a:lnTo>
                <a:lnTo>
                  <a:pt x="112" y="112"/>
                </a:lnTo>
                <a:lnTo>
                  <a:pt x="104" y="104"/>
                </a:lnTo>
                <a:lnTo>
                  <a:pt x="96" y="100"/>
                </a:lnTo>
                <a:lnTo>
                  <a:pt x="80" y="88"/>
                </a:lnTo>
                <a:lnTo>
                  <a:pt x="64" y="76"/>
                </a:lnTo>
                <a:lnTo>
                  <a:pt x="48" y="60"/>
                </a:lnTo>
                <a:lnTo>
                  <a:pt x="24" y="40"/>
                </a:lnTo>
                <a:lnTo>
                  <a:pt x="0" y="16"/>
                </a:lnTo>
                <a:lnTo>
                  <a:pt x="0" y="0"/>
                </a:lnTo>
                <a:lnTo>
                  <a:pt x="16" y="8"/>
                </a:lnTo>
                <a:lnTo>
                  <a:pt x="28" y="20"/>
                </a:lnTo>
                <a:lnTo>
                  <a:pt x="40" y="28"/>
                </a:lnTo>
                <a:lnTo>
                  <a:pt x="52" y="32"/>
                </a:lnTo>
                <a:lnTo>
                  <a:pt x="64" y="40"/>
                </a:lnTo>
                <a:lnTo>
                  <a:pt x="72" y="44"/>
                </a:lnTo>
                <a:lnTo>
                  <a:pt x="80" y="52"/>
                </a:lnTo>
                <a:lnTo>
                  <a:pt x="84" y="56"/>
                </a:lnTo>
                <a:lnTo>
                  <a:pt x="84" y="56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4" name="Freeform 216">
            <a:extLst>
              <a:ext uri="{FF2B5EF4-FFF2-40B4-BE49-F238E27FC236}">
                <a16:creationId xmlns:a16="http://schemas.microsoft.com/office/drawing/2014/main" id="{4BA7A907-F207-469E-B043-1C98CECC4FC6}"/>
              </a:ext>
            </a:extLst>
          </p:cNvPr>
          <p:cNvSpPr>
            <a:spLocks/>
          </p:cNvSpPr>
          <p:nvPr/>
        </p:nvSpPr>
        <p:spPr bwMode="auto">
          <a:xfrm>
            <a:off x="4798828" y="5490084"/>
            <a:ext cx="897605" cy="605405"/>
          </a:xfrm>
          <a:custGeom>
            <a:avLst/>
            <a:gdLst>
              <a:gd name="T0" fmla="*/ 103 w 143"/>
              <a:gd name="T1" fmla="*/ 12 h 84"/>
              <a:gd name="T2" fmla="*/ 119 w 143"/>
              <a:gd name="T3" fmla="*/ 4 h 84"/>
              <a:gd name="T4" fmla="*/ 131 w 143"/>
              <a:gd name="T5" fmla="*/ 0 h 84"/>
              <a:gd name="T6" fmla="*/ 139 w 143"/>
              <a:gd name="T7" fmla="*/ 0 h 84"/>
              <a:gd name="T8" fmla="*/ 143 w 143"/>
              <a:gd name="T9" fmla="*/ 0 h 84"/>
              <a:gd name="T10" fmla="*/ 143 w 143"/>
              <a:gd name="T11" fmla="*/ 4 h 84"/>
              <a:gd name="T12" fmla="*/ 139 w 143"/>
              <a:gd name="T13" fmla="*/ 8 h 84"/>
              <a:gd name="T14" fmla="*/ 135 w 143"/>
              <a:gd name="T15" fmla="*/ 16 h 84"/>
              <a:gd name="T16" fmla="*/ 123 w 143"/>
              <a:gd name="T17" fmla="*/ 24 h 84"/>
              <a:gd name="T18" fmla="*/ 111 w 143"/>
              <a:gd name="T19" fmla="*/ 32 h 84"/>
              <a:gd name="T20" fmla="*/ 99 w 143"/>
              <a:gd name="T21" fmla="*/ 44 h 84"/>
              <a:gd name="T22" fmla="*/ 71 w 143"/>
              <a:gd name="T23" fmla="*/ 60 h 84"/>
              <a:gd name="T24" fmla="*/ 56 w 143"/>
              <a:gd name="T25" fmla="*/ 72 h 84"/>
              <a:gd name="T26" fmla="*/ 48 w 143"/>
              <a:gd name="T27" fmla="*/ 76 h 84"/>
              <a:gd name="T28" fmla="*/ 36 w 143"/>
              <a:gd name="T29" fmla="*/ 80 h 84"/>
              <a:gd name="T30" fmla="*/ 32 w 143"/>
              <a:gd name="T31" fmla="*/ 84 h 84"/>
              <a:gd name="T32" fmla="*/ 28 w 143"/>
              <a:gd name="T33" fmla="*/ 84 h 84"/>
              <a:gd name="T34" fmla="*/ 24 w 143"/>
              <a:gd name="T35" fmla="*/ 80 h 84"/>
              <a:gd name="T36" fmla="*/ 16 w 143"/>
              <a:gd name="T37" fmla="*/ 76 h 84"/>
              <a:gd name="T38" fmla="*/ 12 w 143"/>
              <a:gd name="T39" fmla="*/ 72 h 84"/>
              <a:gd name="T40" fmla="*/ 4 w 143"/>
              <a:gd name="T41" fmla="*/ 64 h 84"/>
              <a:gd name="T42" fmla="*/ 0 w 143"/>
              <a:gd name="T43" fmla="*/ 60 h 84"/>
              <a:gd name="T44" fmla="*/ 0 w 143"/>
              <a:gd name="T45" fmla="*/ 56 h 84"/>
              <a:gd name="T46" fmla="*/ 0 w 143"/>
              <a:gd name="T47" fmla="*/ 52 h 84"/>
              <a:gd name="T48" fmla="*/ 4 w 143"/>
              <a:gd name="T49" fmla="*/ 48 h 84"/>
              <a:gd name="T50" fmla="*/ 4 w 143"/>
              <a:gd name="T51" fmla="*/ 48 h 84"/>
              <a:gd name="T52" fmla="*/ 8 w 143"/>
              <a:gd name="T53" fmla="*/ 48 h 84"/>
              <a:gd name="T54" fmla="*/ 12 w 143"/>
              <a:gd name="T55" fmla="*/ 48 h 84"/>
              <a:gd name="T56" fmla="*/ 20 w 143"/>
              <a:gd name="T57" fmla="*/ 48 h 84"/>
              <a:gd name="T58" fmla="*/ 24 w 143"/>
              <a:gd name="T59" fmla="*/ 48 h 84"/>
              <a:gd name="T60" fmla="*/ 24 w 143"/>
              <a:gd name="T61" fmla="*/ 52 h 84"/>
              <a:gd name="T62" fmla="*/ 28 w 143"/>
              <a:gd name="T63" fmla="*/ 48 h 84"/>
              <a:gd name="T64" fmla="*/ 32 w 143"/>
              <a:gd name="T65" fmla="*/ 48 h 84"/>
              <a:gd name="T66" fmla="*/ 40 w 143"/>
              <a:gd name="T67" fmla="*/ 44 h 84"/>
              <a:gd name="T68" fmla="*/ 48 w 143"/>
              <a:gd name="T69" fmla="*/ 40 h 84"/>
              <a:gd name="T70" fmla="*/ 60 w 143"/>
              <a:gd name="T71" fmla="*/ 36 h 84"/>
              <a:gd name="T72" fmla="*/ 75 w 143"/>
              <a:gd name="T73" fmla="*/ 28 h 84"/>
              <a:gd name="T74" fmla="*/ 87 w 143"/>
              <a:gd name="T75" fmla="*/ 20 h 84"/>
              <a:gd name="T76" fmla="*/ 103 w 143"/>
              <a:gd name="T77" fmla="*/ 12 h 84"/>
              <a:gd name="T78" fmla="*/ 103 w 143"/>
              <a:gd name="T79" fmla="*/ 12 h 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43" h="84">
                <a:moveTo>
                  <a:pt x="103" y="12"/>
                </a:moveTo>
                <a:lnTo>
                  <a:pt x="119" y="4"/>
                </a:lnTo>
                <a:lnTo>
                  <a:pt x="131" y="0"/>
                </a:lnTo>
                <a:lnTo>
                  <a:pt x="139" y="0"/>
                </a:lnTo>
                <a:lnTo>
                  <a:pt x="143" y="0"/>
                </a:lnTo>
                <a:lnTo>
                  <a:pt x="143" y="4"/>
                </a:lnTo>
                <a:lnTo>
                  <a:pt x="139" y="8"/>
                </a:lnTo>
                <a:lnTo>
                  <a:pt x="135" y="16"/>
                </a:lnTo>
                <a:lnTo>
                  <a:pt x="123" y="24"/>
                </a:lnTo>
                <a:lnTo>
                  <a:pt x="111" y="32"/>
                </a:lnTo>
                <a:lnTo>
                  <a:pt x="99" y="44"/>
                </a:lnTo>
                <a:lnTo>
                  <a:pt x="71" y="60"/>
                </a:lnTo>
                <a:lnTo>
                  <a:pt x="56" y="72"/>
                </a:lnTo>
                <a:lnTo>
                  <a:pt x="48" y="76"/>
                </a:lnTo>
                <a:lnTo>
                  <a:pt x="36" y="80"/>
                </a:lnTo>
                <a:lnTo>
                  <a:pt x="32" y="84"/>
                </a:lnTo>
                <a:lnTo>
                  <a:pt x="28" y="84"/>
                </a:lnTo>
                <a:lnTo>
                  <a:pt x="24" y="80"/>
                </a:lnTo>
                <a:lnTo>
                  <a:pt x="16" y="76"/>
                </a:lnTo>
                <a:lnTo>
                  <a:pt x="12" y="72"/>
                </a:lnTo>
                <a:lnTo>
                  <a:pt x="4" y="64"/>
                </a:lnTo>
                <a:lnTo>
                  <a:pt x="0" y="60"/>
                </a:lnTo>
                <a:lnTo>
                  <a:pt x="0" y="56"/>
                </a:lnTo>
                <a:lnTo>
                  <a:pt x="0" y="52"/>
                </a:lnTo>
                <a:lnTo>
                  <a:pt x="4" y="48"/>
                </a:lnTo>
                <a:lnTo>
                  <a:pt x="4" y="48"/>
                </a:lnTo>
                <a:lnTo>
                  <a:pt x="8" y="48"/>
                </a:lnTo>
                <a:lnTo>
                  <a:pt x="12" y="48"/>
                </a:lnTo>
                <a:lnTo>
                  <a:pt x="20" y="48"/>
                </a:lnTo>
                <a:lnTo>
                  <a:pt x="24" y="48"/>
                </a:lnTo>
                <a:lnTo>
                  <a:pt x="24" y="52"/>
                </a:lnTo>
                <a:lnTo>
                  <a:pt x="28" y="48"/>
                </a:lnTo>
                <a:lnTo>
                  <a:pt x="32" y="48"/>
                </a:lnTo>
                <a:lnTo>
                  <a:pt x="40" y="44"/>
                </a:lnTo>
                <a:lnTo>
                  <a:pt x="48" y="40"/>
                </a:lnTo>
                <a:lnTo>
                  <a:pt x="60" y="36"/>
                </a:lnTo>
                <a:lnTo>
                  <a:pt x="75" y="28"/>
                </a:lnTo>
                <a:lnTo>
                  <a:pt x="87" y="20"/>
                </a:lnTo>
                <a:lnTo>
                  <a:pt x="103" y="12"/>
                </a:lnTo>
                <a:lnTo>
                  <a:pt x="103" y="12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5" name="Freeform 168">
            <a:extLst>
              <a:ext uri="{FF2B5EF4-FFF2-40B4-BE49-F238E27FC236}">
                <a16:creationId xmlns:a16="http://schemas.microsoft.com/office/drawing/2014/main" id="{17B43CD5-B52F-4974-8E12-E267B30983A1}"/>
              </a:ext>
            </a:extLst>
          </p:cNvPr>
          <p:cNvSpPr>
            <a:spLocks/>
          </p:cNvSpPr>
          <p:nvPr/>
        </p:nvSpPr>
        <p:spPr bwMode="auto">
          <a:xfrm>
            <a:off x="8404385" y="4088009"/>
            <a:ext cx="887734" cy="1457224"/>
          </a:xfrm>
          <a:custGeom>
            <a:avLst/>
            <a:gdLst>
              <a:gd name="T0" fmla="*/ 8 w 143"/>
              <a:gd name="T1" fmla="*/ 171 h 191"/>
              <a:gd name="T2" fmla="*/ 16 w 143"/>
              <a:gd name="T3" fmla="*/ 163 h 191"/>
              <a:gd name="T4" fmla="*/ 24 w 143"/>
              <a:gd name="T5" fmla="*/ 151 h 191"/>
              <a:gd name="T6" fmla="*/ 36 w 143"/>
              <a:gd name="T7" fmla="*/ 139 h 191"/>
              <a:gd name="T8" fmla="*/ 48 w 143"/>
              <a:gd name="T9" fmla="*/ 120 h 191"/>
              <a:gd name="T10" fmla="*/ 63 w 143"/>
              <a:gd name="T11" fmla="*/ 104 h 191"/>
              <a:gd name="T12" fmla="*/ 71 w 143"/>
              <a:gd name="T13" fmla="*/ 84 h 191"/>
              <a:gd name="T14" fmla="*/ 83 w 143"/>
              <a:gd name="T15" fmla="*/ 68 h 191"/>
              <a:gd name="T16" fmla="*/ 87 w 143"/>
              <a:gd name="T17" fmla="*/ 52 h 191"/>
              <a:gd name="T18" fmla="*/ 95 w 143"/>
              <a:gd name="T19" fmla="*/ 36 h 191"/>
              <a:gd name="T20" fmla="*/ 95 w 143"/>
              <a:gd name="T21" fmla="*/ 24 h 191"/>
              <a:gd name="T22" fmla="*/ 99 w 143"/>
              <a:gd name="T23" fmla="*/ 16 h 191"/>
              <a:gd name="T24" fmla="*/ 99 w 143"/>
              <a:gd name="T25" fmla="*/ 8 h 191"/>
              <a:gd name="T26" fmla="*/ 95 w 143"/>
              <a:gd name="T27" fmla="*/ 4 h 191"/>
              <a:gd name="T28" fmla="*/ 99 w 143"/>
              <a:gd name="T29" fmla="*/ 0 h 191"/>
              <a:gd name="T30" fmla="*/ 99 w 143"/>
              <a:gd name="T31" fmla="*/ 0 h 191"/>
              <a:gd name="T32" fmla="*/ 103 w 143"/>
              <a:gd name="T33" fmla="*/ 0 h 191"/>
              <a:gd name="T34" fmla="*/ 111 w 143"/>
              <a:gd name="T35" fmla="*/ 0 h 191"/>
              <a:gd name="T36" fmla="*/ 115 w 143"/>
              <a:gd name="T37" fmla="*/ 0 h 191"/>
              <a:gd name="T38" fmla="*/ 123 w 143"/>
              <a:gd name="T39" fmla="*/ 4 h 191"/>
              <a:gd name="T40" fmla="*/ 127 w 143"/>
              <a:gd name="T41" fmla="*/ 8 h 191"/>
              <a:gd name="T42" fmla="*/ 135 w 143"/>
              <a:gd name="T43" fmla="*/ 12 h 191"/>
              <a:gd name="T44" fmla="*/ 139 w 143"/>
              <a:gd name="T45" fmla="*/ 16 h 191"/>
              <a:gd name="T46" fmla="*/ 139 w 143"/>
              <a:gd name="T47" fmla="*/ 20 h 191"/>
              <a:gd name="T48" fmla="*/ 143 w 143"/>
              <a:gd name="T49" fmla="*/ 24 h 191"/>
              <a:gd name="T50" fmla="*/ 139 w 143"/>
              <a:gd name="T51" fmla="*/ 28 h 191"/>
              <a:gd name="T52" fmla="*/ 135 w 143"/>
              <a:gd name="T53" fmla="*/ 32 h 191"/>
              <a:gd name="T54" fmla="*/ 131 w 143"/>
              <a:gd name="T55" fmla="*/ 40 h 191"/>
              <a:gd name="T56" fmla="*/ 127 w 143"/>
              <a:gd name="T57" fmla="*/ 52 h 191"/>
              <a:gd name="T58" fmla="*/ 119 w 143"/>
              <a:gd name="T59" fmla="*/ 68 h 191"/>
              <a:gd name="T60" fmla="*/ 111 w 143"/>
              <a:gd name="T61" fmla="*/ 80 h 191"/>
              <a:gd name="T62" fmla="*/ 99 w 143"/>
              <a:gd name="T63" fmla="*/ 100 h 191"/>
              <a:gd name="T64" fmla="*/ 83 w 143"/>
              <a:gd name="T65" fmla="*/ 120 h 191"/>
              <a:gd name="T66" fmla="*/ 67 w 143"/>
              <a:gd name="T67" fmla="*/ 139 h 191"/>
              <a:gd name="T68" fmla="*/ 52 w 143"/>
              <a:gd name="T69" fmla="*/ 155 h 191"/>
              <a:gd name="T70" fmla="*/ 40 w 143"/>
              <a:gd name="T71" fmla="*/ 167 h 191"/>
              <a:gd name="T72" fmla="*/ 28 w 143"/>
              <a:gd name="T73" fmla="*/ 179 h 191"/>
              <a:gd name="T74" fmla="*/ 16 w 143"/>
              <a:gd name="T75" fmla="*/ 187 h 191"/>
              <a:gd name="T76" fmla="*/ 8 w 143"/>
              <a:gd name="T77" fmla="*/ 191 h 191"/>
              <a:gd name="T78" fmla="*/ 4 w 143"/>
              <a:gd name="T79" fmla="*/ 191 h 191"/>
              <a:gd name="T80" fmla="*/ 0 w 143"/>
              <a:gd name="T81" fmla="*/ 191 h 191"/>
              <a:gd name="T82" fmla="*/ 0 w 143"/>
              <a:gd name="T83" fmla="*/ 187 h 191"/>
              <a:gd name="T84" fmla="*/ 0 w 143"/>
              <a:gd name="T85" fmla="*/ 183 h 191"/>
              <a:gd name="T86" fmla="*/ 4 w 143"/>
              <a:gd name="T87" fmla="*/ 179 h 191"/>
              <a:gd name="T88" fmla="*/ 8 w 143"/>
              <a:gd name="T89" fmla="*/ 171 h 191"/>
              <a:gd name="T90" fmla="*/ 8 w 143"/>
              <a:gd name="T91" fmla="*/ 171 h 1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143" h="191">
                <a:moveTo>
                  <a:pt x="8" y="171"/>
                </a:moveTo>
                <a:lnTo>
                  <a:pt x="16" y="163"/>
                </a:lnTo>
                <a:lnTo>
                  <a:pt x="24" y="151"/>
                </a:lnTo>
                <a:lnTo>
                  <a:pt x="36" y="139"/>
                </a:lnTo>
                <a:lnTo>
                  <a:pt x="48" y="120"/>
                </a:lnTo>
                <a:lnTo>
                  <a:pt x="63" y="104"/>
                </a:lnTo>
                <a:lnTo>
                  <a:pt x="71" y="84"/>
                </a:lnTo>
                <a:lnTo>
                  <a:pt x="83" y="68"/>
                </a:lnTo>
                <a:lnTo>
                  <a:pt x="87" y="52"/>
                </a:lnTo>
                <a:lnTo>
                  <a:pt x="95" y="36"/>
                </a:lnTo>
                <a:lnTo>
                  <a:pt x="95" y="24"/>
                </a:lnTo>
                <a:lnTo>
                  <a:pt x="99" y="16"/>
                </a:lnTo>
                <a:lnTo>
                  <a:pt x="99" y="8"/>
                </a:lnTo>
                <a:lnTo>
                  <a:pt x="95" y="4"/>
                </a:lnTo>
                <a:lnTo>
                  <a:pt x="99" y="0"/>
                </a:lnTo>
                <a:lnTo>
                  <a:pt x="99" y="0"/>
                </a:lnTo>
                <a:lnTo>
                  <a:pt x="103" y="0"/>
                </a:lnTo>
                <a:lnTo>
                  <a:pt x="111" y="0"/>
                </a:lnTo>
                <a:lnTo>
                  <a:pt x="115" y="0"/>
                </a:lnTo>
                <a:lnTo>
                  <a:pt x="123" y="4"/>
                </a:lnTo>
                <a:lnTo>
                  <a:pt x="127" y="8"/>
                </a:lnTo>
                <a:lnTo>
                  <a:pt x="135" y="12"/>
                </a:lnTo>
                <a:lnTo>
                  <a:pt x="139" y="16"/>
                </a:lnTo>
                <a:lnTo>
                  <a:pt x="139" y="20"/>
                </a:lnTo>
                <a:lnTo>
                  <a:pt x="143" y="24"/>
                </a:lnTo>
                <a:lnTo>
                  <a:pt x="139" y="28"/>
                </a:lnTo>
                <a:lnTo>
                  <a:pt x="135" y="32"/>
                </a:lnTo>
                <a:lnTo>
                  <a:pt x="131" y="40"/>
                </a:lnTo>
                <a:lnTo>
                  <a:pt x="127" y="52"/>
                </a:lnTo>
                <a:lnTo>
                  <a:pt x="119" y="68"/>
                </a:lnTo>
                <a:lnTo>
                  <a:pt x="111" y="80"/>
                </a:lnTo>
                <a:lnTo>
                  <a:pt x="99" y="100"/>
                </a:lnTo>
                <a:lnTo>
                  <a:pt x="83" y="120"/>
                </a:lnTo>
                <a:lnTo>
                  <a:pt x="67" y="139"/>
                </a:lnTo>
                <a:lnTo>
                  <a:pt x="52" y="155"/>
                </a:lnTo>
                <a:lnTo>
                  <a:pt x="40" y="167"/>
                </a:lnTo>
                <a:lnTo>
                  <a:pt x="28" y="179"/>
                </a:lnTo>
                <a:lnTo>
                  <a:pt x="16" y="187"/>
                </a:lnTo>
                <a:lnTo>
                  <a:pt x="8" y="191"/>
                </a:lnTo>
                <a:lnTo>
                  <a:pt x="4" y="191"/>
                </a:lnTo>
                <a:lnTo>
                  <a:pt x="0" y="191"/>
                </a:lnTo>
                <a:lnTo>
                  <a:pt x="0" y="187"/>
                </a:lnTo>
                <a:lnTo>
                  <a:pt x="0" y="183"/>
                </a:lnTo>
                <a:lnTo>
                  <a:pt x="4" y="179"/>
                </a:lnTo>
                <a:lnTo>
                  <a:pt x="8" y="171"/>
                </a:lnTo>
                <a:lnTo>
                  <a:pt x="8" y="171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6" name="Freeform 169">
            <a:extLst>
              <a:ext uri="{FF2B5EF4-FFF2-40B4-BE49-F238E27FC236}">
                <a16:creationId xmlns:a16="http://schemas.microsoft.com/office/drawing/2014/main" id="{B48A6D00-9681-4AAF-8161-805031D56D2B}"/>
              </a:ext>
            </a:extLst>
          </p:cNvPr>
          <p:cNvSpPr>
            <a:spLocks/>
          </p:cNvSpPr>
          <p:nvPr/>
        </p:nvSpPr>
        <p:spPr bwMode="auto">
          <a:xfrm>
            <a:off x="8944472" y="4545775"/>
            <a:ext cx="595960" cy="244142"/>
          </a:xfrm>
          <a:custGeom>
            <a:avLst/>
            <a:gdLst>
              <a:gd name="T0" fmla="*/ 40 w 96"/>
              <a:gd name="T1" fmla="*/ 8 h 32"/>
              <a:gd name="T2" fmla="*/ 52 w 96"/>
              <a:gd name="T3" fmla="*/ 4 h 32"/>
              <a:gd name="T4" fmla="*/ 60 w 96"/>
              <a:gd name="T5" fmla="*/ 0 h 32"/>
              <a:gd name="T6" fmla="*/ 76 w 96"/>
              <a:gd name="T7" fmla="*/ 0 h 32"/>
              <a:gd name="T8" fmla="*/ 84 w 96"/>
              <a:gd name="T9" fmla="*/ 0 h 32"/>
              <a:gd name="T10" fmla="*/ 88 w 96"/>
              <a:gd name="T11" fmla="*/ 0 h 32"/>
              <a:gd name="T12" fmla="*/ 92 w 96"/>
              <a:gd name="T13" fmla="*/ 4 h 32"/>
              <a:gd name="T14" fmla="*/ 96 w 96"/>
              <a:gd name="T15" fmla="*/ 4 h 32"/>
              <a:gd name="T16" fmla="*/ 96 w 96"/>
              <a:gd name="T17" fmla="*/ 8 h 32"/>
              <a:gd name="T18" fmla="*/ 96 w 96"/>
              <a:gd name="T19" fmla="*/ 12 h 32"/>
              <a:gd name="T20" fmla="*/ 96 w 96"/>
              <a:gd name="T21" fmla="*/ 12 h 32"/>
              <a:gd name="T22" fmla="*/ 92 w 96"/>
              <a:gd name="T23" fmla="*/ 16 h 32"/>
              <a:gd name="T24" fmla="*/ 88 w 96"/>
              <a:gd name="T25" fmla="*/ 20 h 32"/>
              <a:gd name="T26" fmla="*/ 80 w 96"/>
              <a:gd name="T27" fmla="*/ 24 h 32"/>
              <a:gd name="T28" fmla="*/ 72 w 96"/>
              <a:gd name="T29" fmla="*/ 24 h 32"/>
              <a:gd name="T30" fmla="*/ 64 w 96"/>
              <a:gd name="T31" fmla="*/ 28 h 32"/>
              <a:gd name="T32" fmla="*/ 48 w 96"/>
              <a:gd name="T33" fmla="*/ 28 h 32"/>
              <a:gd name="T34" fmla="*/ 36 w 96"/>
              <a:gd name="T35" fmla="*/ 28 h 32"/>
              <a:gd name="T36" fmla="*/ 16 w 96"/>
              <a:gd name="T37" fmla="*/ 32 h 32"/>
              <a:gd name="T38" fmla="*/ 0 w 96"/>
              <a:gd name="T39" fmla="*/ 32 h 32"/>
              <a:gd name="T40" fmla="*/ 0 w 96"/>
              <a:gd name="T41" fmla="*/ 12 h 32"/>
              <a:gd name="T42" fmla="*/ 20 w 96"/>
              <a:gd name="T43" fmla="*/ 12 h 32"/>
              <a:gd name="T44" fmla="*/ 32 w 96"/>
              <a:gd name="T45" fmla="*/ 8 h 32"/>
              <a:gd name="T46" fmla="*/ 40 w 96"/>
              <a:gd name="T47" fmla="*/ 8 h 32"/>
              <a:gd name="T48" fmla="*/ 40 w 96"/>
              <a:gd name="T49" fmla="*/ 8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96" h="32">
                <a:moveTo>
                  <a:pt x="40" y="8"/>
                </a:moveTo>
                <a:lnTo>
                  <a:pt x="52" y="4"/>
                </a:lnTo>
                <a:lnTo>
                  <a:pt x="60" y="0"/>
                </a:lnTo>
                <a:lnTo>
                  <a:pt x="76" y="0"/>
                </a:lnTo>
                <a:lnTo>
                  <a:pt x="84" y="0"/>
                </a:lnTo>
                <a:lnTo>
                  <a:pt x="88" y="0"/>
                </a:lnTo>
                <a:lnTo>
                  <a:pt x="92" y="4"/>
                </a:lnTo>
                <a:lnTo>
                  <a:pt x="96" y="4"/>
                </a:lnTo>
                <a:lnTo>
                  <a:pt x="96" y="8"/>
                </a:lnTo>
                <a:lnTo>
                  <a:pt x="96" y="12"/>
                </a:lnTo>
                <a:lnTo>
                  <a:pt x="96" y="12"/>
                </a:lnTo>
                <a:lnTo>
                  <a:pt x="92" y="16"/>
                </a:lnTo>
                <a:lnTo>
                  <a:pt x="88" y="20"/>
                </a:lnTo>
                <a:lnTo>
                  <a:pt x="80" y="24"/>
                </a:lnTo>
                <a:lnTo>
                  <a:pt x="72" y="24"/>
                </a:lnTo>
                <a:lnTo>
                  <a:pt x="64" y="28"/>
                </a:lnTo>
                <a:lnTo>
                  <a:pt x="48" y="28"/>
                </a:lnTo>
                <a:lnTo>
                  <a:pt x="36" y="28"/>
                </a:lnTo>
                <a:lnTo>
                  <a:pt x="16" y="32"/>
                </a:lnTo>
                <a:lnTo>
                  <a:pt x="0" y="32"/>
                </a:lnTo>
                <a:lnTo>
                  <a:pt x="0" y="12"/>
                </a:lnTo>
                <a:lnTo>
                  <a:pt x="20" y="12"/>
                </a:lnTo>
                <a:lnTo>
                  <a:pt x="32" y="8"/>
                </a:lnTo>
                <a:lnTo>
                  <a:pt x="40" y="8"/>
                </a:lnTo>
                <a:lnTo>
                  <a:pt x="40" y="8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7" name="Freeform 170">
            <a:extLst>
              <a:ext uri="{FF2B5EF4-FFF2-40B4-BE49-F238E27FC236}">
                <a16:creationId xmlns:a16="http://schemas.microsoft.com/office/drawing/2014/main" id="{1CB4401E-064E-4751-9FE0-6BBDA3D096E1}"/>
              </a:ext>
            </a:extLst>
          </p:cNvPr>
          <p:cNvSpPr>
            <a:spLocks/>
          </p:cNvSpPr>
          <p:nvPr/>
        </p:nvSpPr>
        <p:spPr bwMode="auto">
          <a:xfrm>
            <a:off x="8727197" y="5003541"/>
            <a:ext cx="738745" cy="175479"/>
          </a:xfrm>
          <a:custGeom>
            <a:avLst/>
            <a:gdLst>
              <a:gd name="T0" fmla="*/ 119 w 119"/>
              <a:gd name="T1" fmla="*/ 4 h 23"/>
              <a:gd name="T2" fmla="*/ 119 w 119"/>
              <a:gd name="T3" fmla="*/ 8 h 23"/>
              <a:gd name="T4" fmla="*/ 115 w 119"/>
              <a:gd name="T5" fmla="*/ 12 h 23"/>
              <a:gd name="T6" fmla="*/ 111 w 119"/>
              <a:gd name="T7" fmla="*/ 12 h 23"/>
              <a:gd name="T8" fmla="*/ 99 w 119"/>
              <a:gd name="T9" fmla="*/ 16 h 23"/>
              <a:gd name="T10" fmla="*/ 79 w 119"/>
              <a:gd name="T11" fmla="*/ 19 h 23"/>
              <a:gd name="T12" fmla="*/ 55 w 119"/>
              <a:gd name="T13" fmla="*/ 23 h 23"/>
              <a:gd name="T14" fmla="*/ 43 w 119"/>
              <a:gd name="T15" fmla="*/ 23 h 23"/>
              <a:gd name="T16" fmla="*/ 31 w 119"/>
              <a:gd name="T17" fmla="*/ 23 h 23"/>
              <a:gd name="T18" fmla="*/ 15 w 119"/>
              <a:gd name="T19" fmla="*/ 23 h 23"/>
              <a:gd name="T20" fmla="*/ 0 w 119"/>
              <a:gd name="T21" fmla="*/ 23 h 23"/>
              <a:gd name="T22" fmla="*/ 0 w 119"/>
              <a:gd name="T23" fmla="*/ 12 h 23"/>
              <a:gd name="T24" fmla="*/ 19 w 119"/>
              <a:gd name="T25" fmla="*/ 8 h 23"/>
              <a:gd name="T26" fmla="*/ 35 w 119"/>
              <a:gd name="T27" fmla="*/ 4 h 23"/>
              <a:gd name="T28" fmla="*/ 47 w 119"/>
              <a:gd name="T29" fmla="*/ 4 h 23"/>
              <a:gd name="T30" fmla="*/ 63 w 119"/>
              <a:gd name="T31" fmla="*/ 0 h 23"/>
              <a:gd name="T32" fmla="*/ 71 w 119"/>
              <a:gd name="T33" fmla="*/ 0 h 23"/>
              <a:gd name="T34" fmla="*/ 83 w 119"/>
              <a:gd name="T35" fmla="*/ 0 h 23"/>
              <a:gd name="T36" fmla="*/ 91 w 119"/>
              <a:gd name="T37" fmla="*/ 0 h 23"/>
              <a:gd name="T38" fmla="*/ 95 w 119"/>
              <a:gd name="T39" fmla="*/ 0 h 23"/>
              <a:gd name="T40" fmla="*/ 103 w 119"/>
              <a:gd name="T41" fmla="*/ 0 h 23"/>
              <a:gd name="T42" fmla="*/ 111 w 119"/>
              <a:gd name="T43" fmla="*/ 0 h 23"/>
              <a:gd name="T44" fmla="*/ 115 w 119"/>
              <a:gd name="T45" fmla="*/ 0 h 23"/>
              <a:gd name="T46" fmla="*/ 119 w 119"/>
              <a:gd name="T47" fmla="*/ 4 h 23"/>
              <a:gd name="T48" fmla="*/ 119 w 119"/>
              <a:gd name="T49" fmla="*/ 4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19" h="23">
                <a:moveTo>
                  <a:pt x="119" y="4"/>
                </a:moveTo>
                <a:lnTo>
                  <a:pt x="119" y="8"/>
                </a:lnTo>
                <a:lnTo>
                  <a:pt x="115" y="12"/>
                </a:lnTo>
                <a:lnTo>
                  <a:pt x="111" y="12"/>
                </a:lnTo>
                <a:lnTo>
                  <a:pt x="99" y="16"/>
                </a:lnTo>
                <a:lnTo>
                  <a:pt x="79" y="19"/>
                </a:lnTo>
                <a:lnTo>
                  <a:pt x="55" y="23"/>
                </a:lnTo>
                <a:lnTo>
                  <a:pt x="43" y="23"/>
                </a:lnTo>
                <a:lnTo>
                  <a:pt x="31" y="23"/>
                </a:lnTo>
                <a:lnTo>
                  <a:pt x="15" y="23"/>
                </a:lnTo>
                <a:lnTo>
                  <a:pt x="0" y="23"/>
                </a:lnTo>
                <a:lnTo>
                  <a:pt x="0" y="12"/>
                </a:lnTo>
                <a:lnTo>
                  <a:pt x="19" y="8"/>
                </a:lnTo>
                <a:lnTo>
                  <a:pt x="35" y="4"/>
                </a:lnTo>
                <a:lnTo>
                  <a:pt x="47" y="4"/>
                </a:lnTo>
                <a:lnTo>
                  <a:pt x="63" y="0"/>
                </a:lnTo>
                <a:lnTo>
                  <a:pt x="71" y="0"/>
                </a:lnTo>
                <a:lnTo>
                  <a:pt x="83" y="0"/>
                </a:lnTo>
                <a:lnTo>
                  <a:pt x="91" y="0"/>
                </a:lnTo>
                <a:lnTo>
                  <a:pt x="95" y="0"/>
                </a:lnTo>
                <a:lnTo>
                  <a:pt x="103" y="0"/>
                </a:lnTo>
                <a:lnTo>
                  <a:pt x="111" y="0"/>
                </a:lnTo>
                <a:lnTo>
                  <a:pt x="115" y="0"/>
                </a:lnTo>
                <a:lnTo>
                  <a:pt x="119" y="4"/>
                </a:lnTo>
                <a:lnTo>
                  <a:pt x="119" y="4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8" name="Freeform 171">
            <a:extLst>
              <a:ext uri="{FF2B5EF4-FFF2-40B4-BE49-F238E27FC236}">
                <a16:creationId xmlns:a16="http://schemas.microsoft.com/office/drawing/2014/main" id="{12D84AFA-8634-4F70-8C2A-97FB7AE60954}"/>
              </a:ext>
            </a:extLst>
          </p:cNvPr>
          <p:cNvSpPr>
            <a:spLocks/>
          </p:cNvSpPr>
          <p:nvPr/>
        </p:nvSpPr>
        <p:spPr bwMode="auto">
          <a:xfrm>
            <a:off x="9540433" y="4545775"/>
            <a:ext cx="1105010" cy="305177"/>
          </a:xfrm>
          <a:custGeom>
            <a:avLst/>
            <a:gdLst>
              <a:gd name="T0" fmla="*/ 159 w 178"/>
              <a:gd name="T1" fmla="*/ 0 h 40"/>
              <a:gd name="T2" fmla="*/ 167 w 178"/>
              <a:gd name="T3" fmla="*/ 4 h 40"/>
              <a:gd name="T4" fmla="*/ 174 w 178"/>
              <a:gd name="T5" fmla="*/ 4 h 40"/>
              <a:gd name="T6" fmla="*/ 178 w 178"/>
              <a:gd name="T7" fmla="*/ 8 h 40"/>
              <a:gd name="T8" fmla="*/ 178 w 178"/>
              <a:gd name="T9" fmla="*/ 12 h 40"/>
              <a:gd name="T10" fmla="*/ 178 w 178"/>
              <a:gd name="T11" fmla="*/ 12 h 40"/>
              <a:gd name="T12" fmla="*/ 178 w 178"/>
              <a:gd name="T13" fmla="*/ 16 h 40"/>
              <a:gd name="T14" fmla="*/ 174 w 178"/>
              <a:gd name="T15" fmla="*/ 20 h 40"/>
              <a:gd name="T16" fmla="*/ 170 w 178"/>
              <a:gd name="T17" fmla="*/ 20 h 40"/>
              <a:gd name="T18" fmla="*/ 163 w 178"/>
              <a:gd name="T19" fmla="*/ 24 h 40"/>
              <a:gd name="T20" fmla="*/ 151 w 178"/>
              <a:gd name="T21" fmla="*/ 28 h 40"/>
              <a:gd name="T22" fmla="*/ 135 w 178"/>
              <a:gd name="T23" fmla="*/ 28 h 40"/>
              <a:gd name="T24" fmla="*/ 119 w 178"/>
              <a:gd name="T25" fmla="*/ 32 h 40"/>
              <a:gd name="T26" fmla="*/ 51 w 178"/>
              <a:gd name="T27" fmla="*/ 40 h 40"/>
              <a:gd name="T28" fmla="*/ 39 w 178"/>
              <a:gd name="T29" fmla="*/ 40 h 40"/>
              <a:gd name="T30" fmla="*/ 31 w 178"/>
              <a:gd name="T31" fmla="*/ 40 h 40"/>
              <a:gd name="T32" fmla="*/ 27 w 178"/>
              <a:gd name="T33" fmla="*/ 40 h 40"/>
              <a:gd name="T34" fmla="*/ 20 w 178"/>
              <a:gd name="T35" fmla="*/ 40 h 40"/>
              <a:gd name="T36" fmla="*/ 12 w 178"/>
              <a:gd name="T37" fmla="*/ 40 h 40"/>
              <a:gd name="T38" fmla="*/ 8 w 178"/>
              <a:gd name="T39" fmla="*/ 40 h 40"/>
              <a:gd name="T40" fmla="*/ 4 w 178"/>
              <a:gd name="T41" fmla="*/ 36 h 40"/>
              <a:gd name="T42" fmla="*/ 0 w 178"/>
              <a:gd name="T43" fmla="*/ 36 h 40"/>
              <a:gd name="T44" fmla="*/ 0 w 178"/>
              <a:gd name="T45" fmla="*/ 28 h 40"/>
              <a:gd name="T46" fmla="*/ 4 w 178"/>
              <a:gd name="T47" fmla="*/ 28 h 40"/>
              <a:gd name="T48" fmla="*/ 12 w 178"/>
              <a:gd name="T49" fmla="*/ 24 h 40"/>
              <a:gd name="T50" fmla="*/ 20 w 178"/>
              <a:gd name="T51" fmla="*/ 24 h 40"/>
              <a:gd name="T52" fmla="*/ 27 w 178"/>
              <a:gd name="T53" fmla="*/ 20 h 40"/>
              <a:gd name="T54" fmla="*/ 39 w 178"/>
              <a:gd name="T55" fmla="*/ 20 h 40"/>
              <a:gd name="T56" fmla="*/ 51 w 178"/>
              <a:gd name="T57" fmla="*/ 16 h 40"/>
              <a:gd name="T58" fmla="*/ 63 w 178"/>
              <a:gd name="T59" fmla="*/ 12 h 40"/>
              <a:gd name="T60" fmla="*/ 79 w 178"/>
              <a:gd name="T61" fmla="*/ 12 h 40"/>
              <a:gd name="T62" fmla="*/ 91 w 178"/>
              <a:gd name="T63" fmla="*/ 8 h 40"/>
              <a:gd name="T64" fmla="*/ 107 w 178"/>
              <a:gd name="T65" fmla="*/ 4 h 40"/>
              <a:gd name="T66" fmla="*/ 119 w 178"/>
              <a:gd name="T67" fmla="*/ 4 h 40"/>
              <a:gd name="T68" fmla="*/ 127 w 178"/>
              <a:gd name="T69" fmla="*/ 0 h 40"/>
              <a:gd name="T70" fmla="*/ 139 w 178"/>
              <a:gd name="T71" fmla="*/ 0 h 40"/>
              <a:gd name="T72" fmla="*/ 147 w 178"/>
              <a:gd name="T73" fmla="*/ 0 h 40"/>
              <a:gd name="T74" fmla="*/ 155 w 178"/>
              <a:gd name="T75" fmla="*/ 0 h 40"/>
              <a:gd name="T76" fmla="*/ 159 w 178"/>
              <a:gd name="T77" fmla="*/ 0 h 40"/>
              <a:gd name="T78" fmla="*/ 159 w 178"/>
              <a:gd name="T79" fmla="*/ 0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78" h="40">
                <a:moveTo>
                  <a:pt x="159" y="0"/>
                </a:moveTo>
                <a:lnTo>
                  <a:pt x="167" y="4"/>
                </a:lnTo>
                <a:lnTo>
                  <a:pt x="174" y="4"/>
                </a:lnTo>
                <a:lnTo>
                  <a:pt x="178" y="8"/>
                </a:lnTo>
                <a:lnTo>
                  <a:pt x="178" y="12"/>
                </a:lnTo>
                <a:lnTo>
                  <a:pt x="178" y="12"/>
                </a:lnTo>
                <a:lnTo>
                  <a:pt x="178" y="16"/>
                </a:lnTo>
                <a:lnTo>
                  <a:pt x="174" y="20"/>
                </a:lnTo>
                <a:lnTo>
                  <a:pt x="170" y="20"/>
                </a:lnTo>
                <a:lnTo>
                  <a:pt x="163" y="24"/>
                </a:lnTo>
                <a:lnTo>
                  <a:pt x="151" y="28"/>
                </a:lnTo>
                <a:lnTo>
                  <a:pt x="135" y="28"/>
                </a:lnTo>
                <a:lnTo>
                  <a:pt x="119" y="32"/>
                </a:lnTo>
                <a:lnTo>
                  <a:pt x="51" y="40"/>
                </a:lnTo>
                <a:lnTo>
                  <a:pt x="39" y="40"/>
                </a:lnTo>
                <a:lnTo>
                  <a:pt x="31" y="40"/>
                </a:lnTo>
                <a:lnTo>
                  <a:pt x="27" y="40"/>
                </a:lnTo>
                <a:lnTo>
                  <a:pt x="20" y="40"/>
                </a:lnTo>
                <a:lnTo>
                  <a:pt x="12" y="40"/>
                </a:lnTo>
                <a:lnTo>
                  <a:pt x="8" y="40"/>
                </a:lnTo>
                <a:lnTo>
                  <a:pt x="4" y="36"/>
                </a:lnTo>
                <a:lnTo>
                  <a:pt x="0" y="36"/>
                </a:lnTo>
                <a:lnTo>
                  <a:pt x="0" y="28"/>
                </a:lnTo>
                <a:lnTo>
                  <a:pt x="4" y="28"/>
                </a:lnTo>
                <a:lnTo>
                  <a:pt x="12" y="24"/>
                </a:lnTo>
                <a:lnTo>
                  <a:pt x="20" y="24"/>
                </a:lnTo>
                <a:lnTo>
                  <a:pt x="27" y="20"/>
                </a:lnTo>
                <a:lnTo>
                  <a:pt x="39" y="20"/>
                </a:lnTo>
                <a:lnTo>
                  <a:pt x="51" y="16"/>
                </a:lnTo>
                <a:lnTo>
                  <a:pt x="63" y="12"/>
                </a:lnTo>
                <a:lnTo>
                  <a:pt x="79" y="12"/>
                </a:lnTo>
                <a:lnTo>
                  <a:pt x="91" y="8"/>
                </a:lnTo>
                <a:lnTo>
                  <a:pt x="107" y="4"/>
                </a:lnTo>
                <a:lnTo>
                  <a:pt x="119" y="4"/>
                </a:lnTo>
                <a:lnTo>
                  <a:pt x="127" y="0"/>
                </a:lnTo>
                <a:lnTo>
                  <a:pt x="139" y="0"/>
                </a:lnTo>
                <a:lnTo>
                  <a:pt x="147" y="0"/>
                </a:lnTo>
                <a:lnTo>
                  <a:pt x="155" y="0"/>
                </a:lnTo>
                <a:lnTo>
                  <a:pt x="159" y="0"/>
                </a:lnTo>
                <a:lnTo>
                  <a:pt x="159" y="0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9" name="Freeform 172">
            <a:extLst>
              <a:ext uri="{FF2B5EF4-FFF2-40B4-BE49-F238E27FC236}">
                <a16:creationId xmlns:a16="http://schemas.microsoft.com/office/drawing/2014/main" id="{0562BA53-E373-4B06-B977-7121CD88864A}"/>
              </a:ext>
            </a:extLst>
          </p:cNvPr>
          <p:cNvSpPr>
            <a:spLocks/>
          </p:cNvSpPr>
          <p:nvPr/>
        </p:nvSpPr>
        <p:spPr bwMode="auto">
          <a:xfrm>
            <a:off x="9708049" y="4210080"/>
            <a:ext cx="273149" cy="999458"/>
          </a:xfrm>
          <a:custGeom>
            <a:avLst/>
            <a:gdLst>
              <a:gd name="T0" fmla="*/ 4 w 44"/>
              <a:gd name="T1" fmla="*/ 12 h 131"/>
              <a:gd name="T2" fmla="*/ 0 w 44"/>
              <a:gd name="T3" fmla="*/ 8 h 131"/>
              <a:gd name="T4" fmla="*/ 0 w 44"/>
              <a:gd name="T5" fmla="*/ 4 h 131"/>
              <a:gd name="T6" fmla="*/ 4 w 44"/>
              <a:gd name="T7" fmla="*/ 0 h 131"/>
              <a:gd name="T8" fmla="*/ 4 w 44"/>
              <a:gd name="T9" fmla="*/ 0 h 131"/>
              <a:gd name="T10" fmla="*/ 12 w 44"/>
              <a:gd name="T11" fmla="*/ 0 h 131"/>
              <a:gd name="T12" fmla="*/ 16 w 44"/>
              <a:gd name="T13" fmla="*/ 0 h 131"/>
              <a:gd name="T14" fmla="*/ 20 w 44"/>
              <a:gd name="T15" fmla="*/ 0 h 131"/>
              <a:gd name="T16" fmla="*/ 28 w 44"/>
              <a:gd name="T17" fmla="*/ 0 h 131"/>
              <a:gd name="T18" fmla="*/ 32 w 44"/>
              <a:gd name="T19" fmla="*/ 4 h 131"/>
              <a:gd name="T20" fmla="*/ 36 w 44"/>
              <a:gd name="T21" fmla="*/ 8 h 131"/>
              <a:gd name="T22" fmla="*/ 40 w 44"/>
              <a:gd name="T23" fmla="*/ 12 h 131"/>
              <a:gd name="T24" fmla="*/ 44 w 44"/>
              <a:gd name="T25" fmla="*/ 12 h 131"/>
              <a:gd name="T26" fmla="*/ 44 w 44"/>
              <a:gd name="T27" fmla="*/ 16 h 131"/>
              <a:gd name="T28" fmla="*/ 44 w 44"/>
              <a:gd name="T29" fmla="*/ 24 h 131"/>
              <a:gd name="T30" fmla="*/ 44 w 44"/>
              <a:gd name="T31" fmla="*/ 32 h 131"/>
              <a:gd name="T32" fmla="*/ 44 w 44"/>
              <a:gd name="T33" fmla="*/ 44 h 131"/>
              <a:gd name="T34" fmla="*/ 44 w 44"/>
              <a:gd name="T35" fmla="*/ 60 h 131"/>
              <a:gd name="T36" fmla="*/ 44 w 44"/>
              <a:gd name="T37" fmla="*/ 80 h 131"/>
              <a:gd name="T38" fmla="*/ 44 w 44"/>
              <a:gd name="T39" fmla="*/ 104 h 131"/>
              <a:gd name="T40" fmla="*/ 44 w 44"/>
              <a:gd name="T41" fmla="*/ 131 h 131"/>
              <a:gd name="T42" fmla="*/ 16 w 44"/>
              <a:gd name="T43" fmla="*/ 131 h 131"/>
              <a:gd name="T44" fmla="*/ 16 w 44"/>
              <a:gd name="T45" fmla="*/ 116 h 131"/>
              <a:gd name="T46" fmla="*/ 16 w 44"/>
              <a:gd name="T47" fmla="*/ 104 h 131"/>
              <a:gd name="T48" fmla="*/ 16 w 44"/>
              <a:gd name="T49" fmla="*/ 92 h 131"/>
              <a:gd name="T50" fmla="*/ 16 w 44"/>
              <a:gd name="T51" fmla="*/ 84 h 131"/>
              <a:gd name="T52" fmla="*/ 16 w 44"/>
              <a:gd name="T53" fmla="*/ 72 h 131"/>
              <a:gd name="T54" fmla="*/ 16 w 44"/>
              <a:gd name="T55" fmla="*/ 64 h 131"/>
              <a:gd name="T56" fmla="*/ 16 w 44"/>
              <a:gd name="T57" fmla="*/ 60 h 131"/>
              <a:gd name="T58" fmla="*/ 16 w 44"/>
              <a:gd name="T59" fmla="*/ 52 h 131"/>
              <a:gd name="T60" fmla="*/ 12 w 44"/>
              <a:gd name="T61" fmla="*/ 44 h 131"/>
              <a:gd name="T62" fmla="*/ 12 w 44"/>
              <a:gd name="T63" fmla="*/ 36 h 131"/>
              <a:gd name="T64" fmla="*/ 12 w 44"/>
              <a:gd name="T65" fmla="*/ 32 h 131"/>
              <a:gd name="T66" fmla="*/ 8 w 44"/>
              <a:gd name="T67" fmla="*/ 24 h 131"/>
              <a:gd name="T68" fmla="*/ 8 w 44"/>
              <a:gd name="T69" fmla="*/ 20 h 131"/>
              <a:gd name="T70" fmla="*/ 4 w 44"/>
              <a:gd name="T71" fmla="*/ 12 h 131"/>
              <a:gd name="T72" fmla="*/ 4 w 44"/>
              <a:gd name="T73" fmla="*/ 12 h 1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44" h="131">
                <a:moveTo>
                  <a:pt x="4" y="12"/>
                </a:moveTo>
                <a:lnTo>
                  <a:pt x="0" y="8"/>
                </a:lnTo>
                <a:lnTo>
                  <a:pt x="0" y="4"/>
                </a:lnTo>
                <a:lnTo>
                  <a:pt x="4" y="0"/>
                </a:lnTo>
                <a:lnTo>
                  <a:pt x="4" y="0"/>
                </a:lnTo>
                <a:lnTo>
                  <a:pt x="12" y="0"/>
                </a:lnTo>
                <a:lnTo>
                  <a:pt x="16" y="0"/>
                </a:lnTo>
                <a:lnTo>
                  <a:pt x="20" y="0"/>
                </a:lnTo>
                <a:lnTo>
                  <a:pt x="28" y="0"/>
                </a:lnTo>
                <a:lnTo>
                  <a:pt x="32" y="4"/>
                </a:lnTo>
                <a:lnTo>
                  <a:pt x="36" y="8"/>
                </a:lnTo>
                <a:lnTo>
                  <a:pt x="40" y="12"/>
                </a:lnTo>
                <a:lnTo>
                  <a:pt x="44" y="12"/>
                </a:lnTo>
                <a:lnTo>
                  <a:pt x="44" y="16"/>
                </a:lnTo>
                <a:lnTo>
                  <a:pt x="44" y="24"/>
                </a:lnTo>
                <a:lnTo>
                  <a:pt x="44" y="32"/>
                </a:lnTo>
                <a:lnTo>
                  <a:pt x="44" y="44"/>
                </a:lnTo>
                <a:lnTo>
                  <a:pt x="44" y="60"/>
                </a:lnTo>
                <a:lnTo>
                  <a:pt x="44" y="80"/>
                </a:lnTo>
                <a:lnTo>
                  <a:pt x="44" y="104"/>
                </a:lnTo>
                <a:lnTo>
                  <a:pt x="44" y="131"/>
                </a:lnTo>
                <a:lnTo>
                  <a:pt x="16" y="131"/>
                </a:lnTo>
                <a:lnTo>
                  <a:pt x="16" y="116"/>
                </a:lnTo>
                <a:lnTo>
                  <a:pt x="16" y="104"/>
                </a:lnTo>
                <a:lnTo>
                  <a:pt x="16" y="92"/>
                </a:lnTo>
                <a:lnTo>
                  <a:pt x="16" y="84"/>
                </a:lnTo>
                <a:lnTo>
                  <a:pt x="16" y="72"/>
                </a:lnTo>
                <a:lnTo>
                  <a:pt x="16" y="64"/>
                </a:lnTo>
                <a:lnTo>
                  <a:pt x="16" y="60"/>
                </a:lnTo>
                <a:lnTo>
                  <a:pt x="16" y="52"/>
                </a:lnTo>
                <a:lnTo>
                  <a:pt x="12" y="44"/>
                </a:lnTo>
                <a:lnTo>
                  <a:pt x="12" y="36"/>
                </a:lnTo>
                <a:lnTo>
                  <a:pt x="12" y="32"/>
                </a:lnTo>
                <a:lnTo>
                  <a:pt x="8" y="24"/>
                </a:lnTo>
                <a:lnTo>
                  <a:pt x="8" y="20"/>
                </a:lnTo>
                <a:lnTo>
                  <a:pt x="4" y="12"/>
                </a:lnTo>
                <a:lnTo>
                  <a:pt x="4" y="12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0" name="Freeform 173">
            <a:extLst>
              <a:ext uri="{FF2B5EF4-FFF2-40B4-BE49-F238E27FC236}">
                <a16:creationId xmlns:a16="http://schemas.microsoft.com/office/drawing/2014/main" id="{484C1C9D-7114-4D02-998A-2F7B4A6A03EE}"/>
              </a:ext>
            </a:extLst>
          </p:cNvPr>
          <p:cNvSpPr>
            <a:spLocks/>
          </p:cNvSpPr>
          <p:nvPr/>
        </p:nvSpPr>
        <p:spPr bwMode="auto">
          <a:xfrm>
            <a:off x="10204682" y="4004083"/>
            <a:ext cx="297980" cy="1144415"/>
          </a:xfrm>
          <a:custGeom>
            <a:avLst/>
            <a:gdLst>
              <a:gd name="T0" fmla="*/ 0 w 48"/>
              <a:gd name="T1" fmla="*/ 11 h 150"/>
              <a:gd name="T2" fmla="*/ 0 w 48"/>
              <a:gd name="T3" fmla="*/ 11 h 150"/>
              <a:gd name="T4" fmla="*/ 0 w 48"/>
              <a:gd name="T5" fmla="*/ 8 h 150"/>
              <a:gd name="T6" fmla="*/ 0 w 48"/>
              <a:gd name="T7" fmla="*/ 4 h 150"/>
              <a:gd name="T8" fmla="*/ 4 w 48"/>
              <a:gd name="T9" fmla="*/ 4 h 150"/>
              <a:gd name="T10" fmla="*/ 8 w 48"/>
              <a:gd name="T11" fmla="*/ 0 h 150"/>
              <a:gd name="T12" fmla="*/ 16 w 48"/>
              <a:gd name="T13" fmla="*/ 0 h 150"/>
              <a:gd name="T14" fmla="*/ 24 w 48"/>
              <a:gd name="T15" fmla="*/ 4 h 150"/>
              <a:gd name="T16" fmla="*/ 32 w 48"/>
              <a:gd name="T17" fmla="*/ 8 h 150"/>
              <a:gd name="T18" fmla="*/ 40 w 48"/>
              <a:gd name="T19" fmla="*/ 11 h 150"/>
              <a:gd name="T20" fmla="*/ 44 w 48"/>
              <a:gd name="T21" fmla="*/ 15 h 150"/>
              <a:gd name="T22" fmla="*/ 48 w 48"/>
              <a:gd name="T23" fmla="*/ 19 h 150"/>
              <a:gd name="T24" fmla="*/ 48 w 48"/>
              <a:gd name="T25" fmla="*/ 23 h 150"/>
              <a:gd name="T26" fmla="*/ 44 w 48"/>
              <a:gd name="T27" fmla="*/ 27 h 150"/>
              <a:gd name="T28" fmla="*/ 44 w 48"/>
              <a:gd name="T29" fmla="*/ 35 h 150"/>
              <a:gd name="T30" fmla="*/ 40 w 48"/>
              <a:gd name="T31" fmla="*/ 47 h 150"/>
              <a:gd name="T32" fmla="*/ 40 w 48"/>
              <a:gd name="T33" fmla="*/ 63 h 150"/>
              <a:gd name="T34" fmla="*/ 36 w 48"/>
              <a:gd name="T35" fmla="*/ 79 h 150"/>
              <a:gd name="T36" fmla="*/ 32 w 48"/>
              <a:gd name="T37" fmla="*/ 99 h 150"/>
              <a:gd name="T38" fmla="*/ 28 w 48"/>
              <a:gd name="T39" fmla="*/ 123 h 150"/>
              <a:gd name="T40" fmla="*/ 24 w 48"/>
              <a:gd name="T41" fmla="*/ 150 h 150"/>
              <a:gd name="T42" fmla="*/ 0 w 48"/>
              <a:gd name="T43" fmla="*/ 150 h 150"/>
              <a:gd name="T44" fmla="*/ 0 w 48"/>
              <a:gd name="T45" fmla="*/ 131 h 150"/>
              <a:gd name="T46" fmla="*/ 0 w 48"/>
              <a:gd name="T47" fmla="*/ 115 h 150"/>
              <a:gd name="T48" fmla="*/ 4 w 48"/>
              <a:gd name="T49" fmla="*/ 103 h 150"/>
              <a:gd name="T50" fmla="*/ 4 w 48"/>
              <a:gd name="T51" fmla="*/ 87 h 150"/>
              <a:gd name="T52" fmla="*/ 4 w 48"/>
              <a:gd name="T53" fmla="*/ 75 h 150"/>
              <a:gd name="T54" fmla="*/ 4 w 48"/>
              <a:gd name="T55" fmla="*/ 67 h 150"/>
              <a:gd name="T56" fmla="*/ 4 w 48"/>
              <a:gd name="T57" fmla="*/ 59 h 150"/>
              <a:gd name="T58" fmla="*/ 8 w 48"/>
              <a:gd name="T59" fmla="*/ 55 h 150"/>
              <a:gd name="T60" fmla="*/ 8 w 48"/>
              <a:gd name="T61" fmla="*/ 47 h 150"/>
              <a:gd name="T62" fmla="*/ 8 w 48"/>
              <a:gd name="T63" fmla="*/ 39 h 150"/>
              <a:gd name="T64" fmla="*/ 8 w 48"/>
              <a:gd name="T65" fmla="*/ 31 h 150"/>
              <a:gd name="T66" fmla="*/ 8 w 48"/>
              <a:gd name="T67" fmla="*/ 27 h 150"/>
              <a:gd name="T68" fmla="*/ 4 w 48"/>
              <a:gd name="T69" fmla="*/ 19 h 150"/>
              <a:gd name="T70" fmla="*/ 4 w 48"/>
              <a:gd name="T71" fmla="*/ 15 h 150"/>
              <a:gd name="T72" fmla="*/ 0 w 48"/>
              <a:gd name="T73" fmla="*/ 11 h 150"/>
              <a:gd name="T74" fmla="*/ 0 w 48"/>
              <a:gd name="T75" fmla="*/ 11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48" h="150">
                <a:moveTo>
                  <a:pt x="0" y="11"/>
                </a:moveTo>
                <a:lnTo>
                  <a:pt x="0" y="11"/>
                </a:lnTo>
                <a:lnTo>
                  <a:pt x="0" y="8"/>
                </a:lnTo>
                <a:lnTo>
                  <a:pt x="0" y="4"/>
                </a:lnTo>
                <a:lnTo>
                  <a:pt x="4" y="4"/>
                </a:lnTo>
                <a:lnTo>
                  <a:pt x="8" y="0"/>
                </a:lnTo>
                <a:lnTo>
                  <a:pt x="16" y="0"/>
                </a:lnTo>
                <a:lnTo>
                  <a:pt x="24" y="4"/>
                </a:lnTo>
                <a:lnTo>
                  <a:pt x="32" y="8"/>
                </a:lnTo>
                <a:lnTo>
                  <a:pt x="40" y="11"/>
                </a:lnTo>
                <a:lnTo>
                  <a:pt x="44" y="15"/>
                </a:lnTo>
                <a:lnTo>
                  <a:pt x="48" y="19"/>
                </a:lnTo>
                <a:lnTo>
                  <a:pt x="48" y="23"/>
                </a:lnTo>
                <a:lnTo>
                  <a:pt x="44" y="27"/>
                </a:lnTo>
                <a:lnTo>
                  <a:pt x="44" y="35"/>
                </a:lnTo>
                <a:lnTo>
                  <a:pt x="40" y="47"/>
                </a:lnTo>
                <a:lnTo>
                  <a:pt x="40" y="63"/>
                </a:lnTo>
                <a:lnTo>
                  <a:pt x="36" y="79"/>
                </a:lnTo>
                <a:lnTo>
                  <a:pt x="32" y="99"/>
                </a:lnTo>
                <a:lnTo>
                  <a:pt x="28" y="123"/>
                </a:lnTo>
                <a:lnTo>
                  <a:pt x="24" y="150"/>
                </a:lnTo>
                <a:lnTo>
                  <a:pt x="0" y="150"/>
                </a:lnTo>
                <a:lnTo>
                  <a:pt x="0" y="131"/>
                </a:lnTo>
                <a:lnTo>
                  <a:pt x="0" y="115"/>
                </a:lnTo>
                <a:lnTo>
                  <a:pt x="4" y="103"/>
                </a:lnTo>
                <a:lnTo>
                  <a:pt x="4" y="87"/>
                </a:lnTo>
                <a:lnTo>
                  <a:pt x="4" y="75"/>
                </a:lnTo>
                <a:lnTo>
                  <a:pt x="4" y="67"/>
                </a:lnTo>
                <a:lnTo>
                  <a:pt x="4" y="59"/>
                </a:lnTo>
                <a:lnTo>
                  <a:pt x="8" y="55"/>
                </a:lnTo>
                <a:lnTo>
                  <a:pt x="8" y="47"/>
                </a:lnTo>
                <a:lnTo>
                  <a:pt x="8" y="39"/>
                </a:lnTo>
                <a:lnTo>
                  <a:pt x="8" y="31"/>
                </a:lnTo>
                <a:lnTo>
                  <a:pt x="8" y="27"/>
                </a:lnTo>
                <a:lnTo>
                  <a:pt x="4" y="19"/>
                </a:lnTo>
                <a:lnTo>
                  <a:pt x="4" y="15"/>
                </a:lnTo>
                <a:lnTo>
                  <a:pt x="0" y="11"/>
                </a:lnTo>
                <a:lnTo>
                  <a:pt x="0" y="11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1" name="Freeform 174">
            <a:extLst>
              <a:ext uri="{FF2B5EF4-FFF2-40B4-BE49-F238E27FC236}">
                <a16:creationId xmlns:a16="http://schemas.microsoft.com/office/drawing/2014/main" id="{CF8A0B13-9DF8-4841-B741-E015528A6AEF}"/>
              </a:ext>
            </a:extLst>
          </p:cNvPr>
          <p:cNvSpPr>
            <a:spLocks/>
          </p:cNvSpPr>
          <p:nvPr/>
        </p:nvSpPr>
        <p:spPr bwMode="auto">
          <a:xfrm>
            <a:off x="9391442" y="4973023"/>
            <a:ext cx="1601644" cy="389103"/>
          </a:xfrm>
          <a:custGeom>
            <a:avLst/>
            <a:gdLst>
              <a:gd name="T0" fmla="*/ 202 w 258"/>
              <a:gd name="T1" fmla="*/ 0 h 51"/>
              <a:gd name="T2" fmla="*/ 210 w 258"/>
              <a:gd name="T3" fmla="*/ 0 h 51"/>
              <a:gd name="T4" fmla="*/ 214 w 258"/>
              <a:gd name="T5" fmla="*/ 0 h 51"/>
              <a:gd name="T6" fmla="*/ 226 w 258"/>
              <a:gd name="T7" fmla="*/ 0 h 51"/>
              <a:gd name="T8" fmla="*/ 234 w 258"/>
              <a:gd name="T9" fmla="*/ 4 h 51"/>
              <a:gd name="T10" fmla="*/ 246 w 258"/>
              <a:gd name="T11" fmla="*/ 8 h 51"/>
              <a:gd name="T12" fmla="*/ 250 w 258"/>
              <a:gd name="T13" fmla="*/ 12 h 51"/>
              <a:gd name="T14" fmla="*/ 254 w 258"/>
              <a:gd name="T15" fmla="*/ 16 h 51"/>
              <a:gd name="T16" fmla="*/ 254 w 258"/>
              <a:gd name="T17" fmla="*/ 16 h 51"/>
              <a:gd name="T18" fmla="*/ 258 w 258"/>
              <a:gd name="T19" fmla="*/ 20 h 51"/>
              <a:gd name="T20" fmla="*/ 258 w 258"/>
              <a:gd name="T21" fmla="*/ 23 h 51"/>
              <a:gd name="T22" fmla="*/ 254 w 258"/>
              <a:gd name="T23" fmla="*/ 23 h 51"/>
              <a:gd name="T24" fmla="*/ 250 w 258"/>
              <a:gd name="T25" fmla="*/ 23 h 51"/>
              <a:gd name="T26" fmla="*/ 242 w 258"/>
              <a:gd name="T27" fmla="*/ 27 h 51"/>
              <a:gd name="T28" fmla="*/ 230 w 258"/>
              <a:gd name="T29" fmla="*/ 27 h 51"/>
              <a:gd name="T30" fmla="*/ 214 w 258"/>
              <a:gd name="T31" fmla="*/ 27 h 51"/>
              <a:gd name="T32" fmla="*/ 198 w 258"/>
              <a:gd name="T33" fmla="*/ 27 h 51"/>
              <a:gd name="T34" fmla="*/ 183 w 258"/>
              <a:gd name="T35" fmla="*/ 27 h 51"/>
              <a:gd name="T36" fmla="*/ 175 w 258"/>
              <a:gd name="T37" fmla="*/ 27 h 51"/>
              <a:gd name="T38" fmla="*/ 163 w 258"/>
              <a:gd name="T39" fmla="*/ 27 h 51"/>
              <a:gd name="T40" fmla="*/ 155 w 258"/>
              <a:gd name="T41" fmla="*/ 31 h 51"/>
              <a:gd name="T42" fmla="*/ 143 w 258"/>
              <a:gd name="T43" fmla="*/ 31 h 51"/>
              <a:gd name="T44" fmla="*/ 131 w 258"/>
              <a:gd name="T45" fmla="*/ 31 h 51"/>
              <a:gd name="T46" fmla="*/ 119 w 258"/>
              <a:gd name="T47" fmla="*/ 35 h 51"/>
              <a:gd name="T48" fmla="*/ 91 w 258"/>
              <a:gd name="T49" fmla="*/ 39 h 51"/>
              <a:gd name="T50" fmla="*/ 59 w 258"/>
              <a:gd name="T51" fmla="*/ 43 h 51"/>
              <a:gd name="T52" fmla="*/ 44 w 258"/>
              <a:gd name="T53" fmla="*/ 47 h 51"/>
              <a:gd name="T54" fmla="*/ 36 w 258"/>
              <a:gd name="T55" fmla="*/ 47 h 51"/>
              <a:gd name="T56" fmla="*/ 28 w 258"/>
              <a:gd name="T57" fmla="*/ 51 h 51"/>
              <a:gd name="T58" fmla="*/ 24 w 258"/>
              <a:gd name="T59" fmla="*/ 51 h 51"/>
              <a:gd name="T60" fmla="*/ 24 w 258"/>
              <a:gd name="T61" fmla="*/ 51 h 51"/>
              <a:gd name="T62" fmla="*/ 20 w 258"/>
              <a:gd name="T63" fmla="*/ 47 h 51"/>
              <a:gd name="T64" fmla="*/ 12 w 258"/>
              <a:gd name="T65" fmla="*/ 47 h 51"/>
              <a:gd name="T66" fmla="*/ 4 w 258"/>
              <a:gd name="T67" fmla="*/ 43 h 51"/>
              <a:gd name="T68" fmla="*/ 0 w 258"/>
              <a:gd name="T69" fmla="*/ 39 h 51"/>
              <a:gd name="T70" fmla="*/ 0 w 258"/>
              <a:gd name="T71" fmla="*/ 39 h 51"/>
              <a:gd name="T72" fmla="*/ 0 w 258"/>
              <a:gd name="T73" fmla="*/ 35 h 51"/>
              <a:gd name="T74" fmla="*/ 0 w 258"/>
              <a:gd name="T75" fmla="*/ 35 h 51"/>
              <a:gd name="T76" fmla="*/ 4 w 258"/>
              <a:gd name="T77" fmla="*/ 31 h 51"/>
              <a:gd name="T78" fmla="*/ 8 w 258"/>
              <a:gd name="T79" fmla="*/ 31 h 51"/>
              <a:gd name="T80" fmla="*/ 12 w 258"/>
              <a:gd name="T81" fmla="*/ 31 h 51"/>
              <a:gd name="T82" fmla="*/ 24 w 258"/>
              <a:gd name="T83" fmla="*/ 27 h 51"/>
              <a:gd name="T84" fmla="*/ 32 w 258"/>
              <a:gd name="T85" fmla="*/ 27 h 51"/>
              <a:gd name="T86" fmla="*/ 44 w 258"/>
              <a:gd name="T87" fmla="*/ 23 h 51"/>
              <a:gd name="T88" fmla="*/ 55 w 258"/>
              <a:gd name="T89" fmla="*/ 20 h 51"/>
              <a:gd name="T90" fmla="*/ 83 w 258"/>
              <a:gd name="T91" fmla="*/ 16 h 51"/>
              <a:gd name="T92" fmla="*/ 107 w 258"/>
              <a:gd name="T93" fmla="*/ 12 h 51"/>
              <a:gd name="T94" fmla="*/ 131 w 258"/>
              <a:gd name="T95" fmla="*/ 12 h 51"/>
              <a:gd name="T96" fmla="*/ 151 w 258"/>
              <a:gd name="T97" fmla="*/ 8 h 51"/>
              <a:gd name="T98" fmla="*/ 167 w 258"/>
              <a:gd name="T99" fmla="*/ 4 h 51"/>
              <a:gd name="T100" fmla="*/ 179 w 258"/>
              <a:gd name="T101" fmla="*/ 4 h 51"/>
              <a:gd name="T102" fmla="*/ 191 w 258"/>
              <a:gd name="T103" fmla="*/ 0 h 51"/>
              <a:gd name="T104" fmla="*/ 202 w 258"/>
              <a:gd name="T105" fmla="*/ 0 h 51"/>
              <a:gd name="T106" fmla="*/ 202 w 258"/>
              <a:gd name="T107" fmla="*/ 0 h 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58" h="51">
                <a:moveTo>
                  <a:pt x="202" y="0"/>
                </a:moveTo>
                <a:lnTo>
                  <a:pt x="210" y="0"/>
                </a:lnTo>
                <a:lnTo>
                  <a:pt x="214" y="0"/>
                </a:lnTo>
                <a:lnTo>
                  <a:pt x="226" y="0"/>
                </a:lnTo>
                <a:lnTo>
                  <a:pt x="234" y="4"/>
                </a:lnTo>
                <a:lnTo>
                  <a:pt x="246" y="8"/>
                </a:lnTo>
                <a:lnTo>
                  <a:pt x="250" y="12"/>
                </a:lnTo>
                <a:lnTo>
                  <a:pt x="254" y="16"/>
                </a:lnTo>
                <a:lnTo>
                  <a:pt x="254" y="16"/>
                </a:lnTo>
                <a:lnTo>
                  <a:pt x="258" y="20"/>
                </a:lnTo>
                <a:lnTo>
                  <a:pt x="258" y="23"/>
                </a:lnTo>
                <a:lnTo>
                  <a:pt x="254" y="23"/>
                </a:lnTo>
                <a:lnTo>
                  <a:pt x="250" y="23"/>
                </a:lnTo>
                <a:lnTo>
                  <a:pt x="242" y="27"/>
                </a:lnTo>
                <a:lnTo>
                  <a:pt x="230" y="27"/>
                </a:lnTo>
                <a:lnTo>
                  <a:pt x="214" y="27"/>
                </a:lnTo>
                <a:lnTo>
                  <a:pt x="198" y="27"/>
                </a:lnTo>
                <a:lnTo>
                  <a:pt x="183" y="27"/>
                </a:lnTo>
                <a:lnTo>
                  <a:pt x="175" y="27"/>
                </a:lnTo>
                <a:lnTo>
                  <a:pt x="163" y="27"/>
                </a:lnTo>
                <a:lnTo>
                  <a:pt x="155" y="31"/>
                </a:lnTo>
                <a:lnTo>
                  <a:pt x="143" y="31"/>
                </a:lnTo>
                <a:lnTo>
                  <a:pt x="131" y="31"/>
                </a:lnTo>
                <a:lnTo>
                  <a:pt x="119" y="35"/>
                </a:lnTo>
                <a:lnTo>
                  <a:pt x="91" y="39"/>
                </a:lnTo>
                <a:lnTo>
                  <a:pt x="59" y="43"/>
                </a:lnTo>
                <a:lnTo>
                  <a:pt x="44" y="47"/>
                </a:lnTo>
                <a:lnTo>
                  <a:pt x="36" y="47"/>
                </a:lnTo>
                <a:lnTo>
                  <a:pt x="28" y="51"/>
                </a:lnTo>
                <a:lnTo>
                  <a:pt x="24" y="51"/>
                </a:lnTo>
                <a:lnTo>
                  <a:pt x="24" y="51"/>
                </a:lnTo>
                <a:lnTo>
                  <a:pt x="20" y="47"/>
                </a:lnTo>
                <a:lnTo>
                  <a:pt x="12" y="47"/>
                </a:lnTo>
                <a:lnTo>
                  <a:pt x="4" y="43"/>
                </a:lnTo>
                <a:lnTo>
                  <a:pt x="0" y="39"/>
                </a:lnTo>
                <a:lnTo>
                  <a:pt x="0" y="39"/>
                </a:lnTo>
                <a:lnTo>
                  <a:pt x="0" y="35"/>
                </a:lnTo>
                <a:lnTo>
                  <a:pt x="0" y="35"/>
                </a:lnTo>
                <a:lnTo>
                  <a:pt x="4" y="31"/>
                </a:lnTo>
                <a:lnTo>
                  <a:pt x="8" y="31"/>
                </a:lnTo>
                <a:lnTo>
                  <a:pt x="12" y="31"/>
                </a:lnTo>
                <a:lnTo>
                  <a:pt x="24" y="27"/>
                </a:lnTo>
                <a:lnTo>
                  <a:pt x="32" y="27"/>
                </a:lnTo>
                <a:lnTo>
                  <a:pt x="44" y="23"/>
                </a:lnTo>
                <a:lnTo>
                  <a:pt x="55" y="20"/>
                </a:lnTo>
                <a:lnTo>
                  <a:pt x="83" y="16"/>
                </a:lnTo>
                <a:lnTo>
                  <a:pt x="107" y="12"/>
                </a:lnTo>
                <a:lnTo>
                  <a:pt x="131" y="12"/>
                </a:lnTo>
                <a:lnTo>
                  <a:pt x="151" y="8"/>
                </a:lnTo>
                <a:lnTo>
                  <a:pt x="167" y="4"/>
                </a:lnTo>
                <a:lnTo>
                  <a:pt x="179" y="4"/>
                </a:lnTo>
                <a:lnTo>
                  <a:pt x="191" y="0"/>
                </a:lnTo>
                <a:lnTo>
                  <a:pt x="202" y="0"/>
                </a:lnTo>
                <a:lnTo>
                  <a:pt x="202" y="0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2" name="Freeform 175">
            <a:extLst>
              <a:ext uri="{FF2B5EF4-FFF2-40B4-BE49-F238E27FC236}">
                <a16:creationId xmlns:a16="http://schemas.microsoft.com/office/drawing/2014/main" id="{375CD444-8C69-42E9-92FA-86FD4D36CCAF}"/>
              </a:ext>
            </a:extLst>
          </p:cNvPr>
          <p:cNvSpPr>
            <a:spLocks/>
          </p:cNvSpPr>
          <p:nvPr/>
        </p:nvSpPr>
        <p:spPr bwMode="auto">
          <a:xfrm>
            <a:off x="9639759" y="5423157"/>
            <a:ext cx="242111" cy="968940"/>
          </a:xfrm>
          <a:custGeom>
            <a:avLst/>
            <a:gdLst>
              <a:gd name="T0" fmla="*/ 4 w 39"/>
              <a:gd name="T1" fmla="*/ 16 h 127"/>
              <a:gd name="T2" fmla="*/ 0 w 39"/>
              <a:gd name="T3" fmla="*/ 12 h 127"/>
              <a:gd name="T4" fmla="*/ 0 w 39"/>
              <a:gd name="T5" fmla="*/ 8 h 127"/>
              <a:gd name="T6" fmla="*/ 0 w 39"/>
              <a:gd name="T7" fmla="*/ 8 h 127"/>
              <a:gd name="T8" fmla="*/ 0 w 39"/>
              <a:gd name="T9" fmla="*/ 4 h 127"/>
              <a:gd name="T10" fmla="*/ 4 w 39"/>
              <a:gd name="T11" fmla="*/ 0 h 127"/>
              <a:gd name="T12" fmla="*/ 11 w 39"/>
              <a:gd name="T13" fmla="*/ 0 h 127"/>
              <a:gd name="T14" fmla="*/ 23 w 39"/>
              <a:gd name="T15" fmla="*/ 0 h 127"/>
              <a:gd name="T16" fmla="*/ 39 w 39"/>
              <a:gd name="T17" fmla="*/ 4 h 127"/>
              <a:gd name="T18" fmla="*/ 39 w 39"/>
              <a:gd name="T19" fmla="*/ 28 h 127"/>
              <a:gd name="T20" fmla="*/ 39 w 39"/>
              <a:gd name="T21" fmla="*/ 52 h 127"/>
              <a:gd name="T22" fmla="*/ 39 w 39"/>
              <a:gd name="T23" fmla="*/ 72 h 127"/>
              <a:gd name="T24" fmla="*/ 39 w 39"/>
              <a:gd name="T25" fmla="*/ 88 h 127"/>
              <a:gd name="T26" fmla="*/ 39 w 39"/>
              <a:gd name="T27" fmla="*/ 100 h 127"/>
              <a:gd name="T28" fmla="*/ 35 w 39"/>
              <a:gd name="T29" fmla="*/ 111 h 127"/>
              <a:gd name="T30" fmla="*/ 35 w 39"/>
              <a:gd name="T31" fmla="*/ 115 h 127"/>
              <a:gd name="T32" fmla="*/ 35 w 39"/>
              <a:gd name="T33" fmla="*/ 119 h 127"/>
              <a:gd name="T34" fmla="*/ 31 w 39"/>
              <a:gd name="T35" fmla="*/ 127 h 127"/>
              <a:gd name="T36" fmla="*/ 31 w 39"/>
              <a:gd name="T37" fmla="*/ 127 h 127"/>
              <a:gd name="T38" fmla="*/ 27 w 39"/>
              <a:gd name="T39" fmla="*/ 127 h 127"/>
              <a:gd name="T40" fmla="*/ 23 w 39"/>
              <a:gd name="T41" fmla="*/ 127 h 127"/>
              <a:gd name="T42" fmla="*/ 19 w 39"/>
              <a:gd name="T43" fmla="*/ 127 h 127"/>
              <a:gd name="T44" fmla="*/ 15 w 39"/>
              <a:gd name="T45" fmla="*/ 119 h 127"/>
              <a:gd name="T46" fmla="*/ 11 w 39"/>
              <a:gd name="T47" fmla="*/ 115 h 127"/>
              <a:gd name="T48" fmla="*/ 7 w 39"/>
              <a:gd name="T49" fmla="*/ 107 h 127"/>
              <a:gd name="T50" fmla="*/ 7 w 39"/>
              <a:gd name="T51" fmla="*/ 100 h 127"/>
              <a:gd name="T52" fmla="*/ 7 w 39"/>
              <a:gd name="T53" fmla="*/ 92 h 127"/>
              <a:gd name="T54" fmla="*/ 11 w 39"/>
              <a:gd name="T55" fmla="*/ 68 h 127"/>
              <a:gd name="T56" fmla="*/ 11 w 39"/>
              <a:gd name="T57" fmla="*/ 48 h 127"/>
              <a:gd name="T58" fmla="*/ 7 w 39"/>
              <a:gd name="T59" fmla="*/ 36 h 127"/>
              <a:gd name="T60" fmla="*/ 7 w 39"/>
              <a:gd name="T61" fmla="*/ 28 h 127"/>
              <a:gd name="T62" fmla="*/ 4 w 39"/>
              <a:gd name="T63" fmla="*/ 20 h 127"/>
              <a:gd name="T64" fmla="*/ 4 w 39"/>
              <a:gd name="T65" fmla="*/ 16 h 127"/>
              <a:gd name="T66" fmla="*/ 4 w 39"/>
              <a:gd name="T67" fmla="*/ 16 h 1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39" h="127">
                <a:moveTo>
                  <a:pt x="4" y="16"/>
                </a:moveTo>
                <a:lnTo>
                  <a:pt x="0" y="12"/>
                </a:lnTo>
                <a:lnTo>
                  <a:pt x="0" y="8"/>
                </a:lnTo>
                <a:lnTo>
                  <a:pt x="0" y="8"/>
                </a:lnTo>
                <a:lnTo>
                  <a:pt x="0" y="4"/>
                </a:lnTo>
                <a:lnTo>
                  <a:pt x="4" y="0"/>
                </a:lnTo>
                <a:lnTo>
                  <a:pt x="11" y="0"/>
                </a:lnTo>
                <a:lnTo>
                  <a:pt x="23" y="0"/>
                </a:lnTo>
                <a:lnTo>
                  <a:pt x="39" y="4"/>
                </a:lnTo>
                <a:lnTo>
                  <a:pt x="39" y="28"/>
                </a:lnTo>
                <a:lnTo>
                  <a:pt x="39" y="52"/>
                </a:lnTo>
                <a:lnTo>
                  <a:pt x="39" y="72"/>
                </a:lnTo>
                <a:lnTo>
                  <a:pt x="39" y="88"/>
                </a:lnTo>
                <a:lnTo>
                  <a:pt x="39" y="100"/>
                </a:lnTo>
                <a:lnTo>
                  <a:pt x="35" y="111"/>
                </a:lnTo>
                <a:lnTo>
                  <a:pt x="35" y="115"/>
                </a:lnTo>
                <a:lnTo>
                  <a:pt x="35" y="119"/>
                </a:lnTo>
                <a:lnTo>
                  <a:pt x="31" y="127"/>
                </a:lnTo>
                <a:lnTo>
                  <a:pt x="31" y="127"/>
                </a:lnTo>
                <a:lnTo>
                  <a:pt x="27" y="127"/>
                </a:lnTo>
                <a:lnTo>
                  <a:pt x="23" y="127"/>
                </a:lnTo>
                <a:lnTo>
                  <a:pt x="19" y="127"/>
                </a:lnTo>
                <a:lnTo>
                  <a:pt x="15" y="119"/>
                </a:lnTo>
                <a:lnTo>
                  <a:pt x="11" y="115"/>
                </a:lnTo>
                <a:lnTo>
                  <a:pt x="7" y="107"/>
                </a:lnTo>
                <a:lnTo>
                  <a:pt x="7" y="100"/>
                </a:lnTo>
                <a:lnTo>
                  <a:pt x="7" y="92"/>
                </a:lnTo>
                <a:lnTo>
                  <a:pt x="11" y="68"/>
                </a:lnTo>
                <a:lnTo>
                  <a:pt x="11" y="48"/>
                </a:lnTo>
                <a:lnTo>
                  <a:pt x="7" y="36"/>
                </a:lnTo>
                <a:lnTo>
                  <a:pt x="7" y="28"/>
                </a:lnTo>
                <a:lnTo>
                  <a:pt x="4" y="20"/>
                </a:lnTo>
                <a:lnTo>
                  <a:pt x="4" y="16"/>
                </a:lnTo>
                <a:lnTo>
                  <a:pt x="4" y="16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3" name="Freeform 176">
            <a:extLst>
              <a:ext uri="{FF2B5EF4-FFF2-40B4-BE49-F238E27FC236}">
                <a16:creationId xmlns:a16="http://schemas.microsoft.com/office/drawing/2014/main" id="{BA8B6AC3-9188-44DC-B212-85E275978E85}"/>
              </a:ext>
            </a:extLst>
          </p:cNvPr>
          <p:cNvSpPr>
            <a:spLocks/>
          </p:cNvSpPr>
          <p:nvPr/>
        </p:nvSpPr>
        <p:spPr bwMode="auto">
          <a:xfrm>
            <a:off x="9732880" y="5301086"/>
            <a:ext cx="862903" cy="1182564"/>
          </a:xfrm>
          <a:custGeom>
            <a:avLst/>
            <a:gdLst>
              <a:gd name="T0" fmla="*/ 132 w 139"/>
              <a:gd name="T1" fmla="*/ 56 h 155"/>
              <a:gd name="T2" fmla="*/ 132 w 139"/>
              <a:gd name="T3" fmla="*/ 76 h 155"/>
              <a:gd name="T4" fmla="*/ 132 w 139"/>
              <a:gd name="T5" fmla="*/ 104 h 155"/>
              <a:gd name="T6" fmla="*/ 128 w 139"/>
              <a:gd name="T7" fmla="*/ 131 h 155"/>
              <a:gd name="T8" fmla="*/ 120 w 139"/>
              <a:gd name="T9" fmla="*/ 147 h 155"/>
              <a:gd name="T10" fmla="*/ 112 w 139"/>
              <a:gd name="T11" fmla="*/ 155 h 155"/>
              <a:gd name="T12" fmla="*/ 104 w 139"/>
              <a:gd name="T13" fmla="*/ 155 h 155"/>
              <a:gd name="T14" fmla="*/ 100 w 139"/>
              <a:gd name="T15" fmla="*/ 147 h 155"/>
              <a:gd name="T16" fmla="*/ 96 w 139"/>
              <a:gd name="T17" fmla="*/ 135 h 155"/>
              <a:gd name="T18" fmla="*/ 84 w 139"/>
              <a:gd name="T19" fmla="*/ 116 h 155"/>
              <a:gd name="T20" fmla="*/ 88 w 139"/>
              <a:gd name="T21" fmla="*/ 100 h 155"/>
              <a:gd name="T22" fmla="*/ 96 w 139"/>
              <a:gd name="T23" fmla="*/ 100 h 155"/>
              <a:gd name="T24" fmla="*/ 100 w 139"/>
              <a:gd name="T25" fmla="*/ 100 h 155"/>
              <a:gd name="T26" fmla="*/ 100 w 139"/>
              <a:gd name="T27" fmla="*/ 88 h 155"/>
              <a:gd name="T28" fmla="*/ 100 w 139"/>
              <a:gd name="T29" fmla="*/ 60 h 155"/>
              <a:gd name="T30" fmla="*/ 96 w 139"/>
              <a:gd name="T31" fmla="*/ 44 h 155"/>
              <a:gd name="T32" fmla="*/ 92 w 139"/>
              <a:gd name="T33" fmla="*/ 32 h 155"/>
              <a:gd name="T34" fmla="*/ 84 w 139"/>
              <a:gd name="T35" fmla="*/ 28 h 155"/>
              <a:gd name="T36" fmla="*/ 72 w 139"/>
              <a:gd name="T37" fmla="*/ 28 h 155"/>
              <a:gd name="T38" fmla="*/ 52 w 139"/>
              <a:gd name="T39" fmla="*/ 32 h 155"/>
              <a:gd name="T40" fmla="*/ 20 w 139"/>
              <a:gd name="T41" fmla="*/ 36 h 155"/>
              <a:gd name="T42" fmla="*/ 0 w 139"/>
              <a:gd name="T43" fmla="*/ 20 h 155"/>
              <a:gd name="T44" fmla="*/ 16 w 139"/>
              <a:gd name="T45" fmla="*/ 20 h 155"/>
              <a:gd name="T46" fmla="*/ 44 w 139"/>
              <a:gd name="T47" fmla="*/ 16 h 155"/>
              <a:gd name="T48" fmla="*/ 72 w 139"/>
              <a:gd name="T49" fmla="*/ 8 h 155"/>
              <a:gd name="T50" fmla="*/ 84 w 139"/>
              <a:gd name="T51" fmla="*/ 4 h 155"/>
              <a:gd name="T52" fmla="*/ 96 w 139"/>
              <a:gd name="T53" fmla="*/ 0 h 155"/>
              <a:gd name="T54" fmla="*/ 104 w 139"/>
              <a:gd name="T55" fmla="*/ 4 h 155"/>
              <a:gd name="T56" fmla="*/ 116 w 139"/>
              <a:gd name="T57" fmla="*/ 8 h 155"/>
              <a:gd name="T58" fmla="*/ 132 w 139"/>
              <a:gd name="T59" fmla="*/ 16 h 155"/>
              <a:gd name="T60" fmla="*/ 139 w 139"/>
              <a:gd name="T61" fmla="*/ 24 h 155"/>
              <a:gd name="T62" fmla="*/ 139 w 139"/>
              <a:gd name="T63" fmla="*/ 32 h 155"/>
              <a:gd name="T64" fmla="*/ 132 w 139"/>
              <a:gd name="T65" fmla="*/ 40 h 155"/>
              <a:gd name="T66" fmla="*/ 132 w 139"/>
              <a:gd name="T67" fmla="*/ 48 h 1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39" h="155">
                <a:moveTo>
                  <a:pt x="132" y="48"/>
                </a:moveTo>
                <a:lnTo>
                  <a:pt x="132" y="56"/>
                </a:lnTo>
                <a:lnTo>
                  <a:pt x="132" y="64"/>
                </a:lnTo>
                <a:lnTo>
                  <a:pt x="132" y="76"/>
                </a:lnTo>
                <a:lnTo>
                  <a:pt x="132" y="92"/>
                </a:lnTo>
                <a:lnTo>
                  <a:pt x="132" y="104"/>
                </a:lnTo>
                <a:lnTo>
                  <a:pt x="128" y="119"/>
                </a:lnTo>
                <a:lnTo>
                  <a:pt x="128" y="131"/>
                </a:lnTo>
                <a:lnTo>
                  <a:pt x="124" y="139"/>
                </a:lnTo>
                <a:lnTo>
                  <a:pt x="120" y="147"/>
                </a:lnTo>
                <a:lnTo>
                  <a:pt x="116" y="151"/>
                </a:lnTo>
                <a:lnTo>
                  <a:pt x="112" y="155"/>
                </a:lnTo>
                <a:lnTo>
                  <a:pt x="108" y="155"/>
                </a:lnTo>
                <a:lnTo>
                  <a:pt x="104" y="155"/>
                </a:lnTo>
                <a:lnTo>
                  <a:pt x="100" y="151"/>
                </a:lnTo>
                <a:lnTo>
                  <a:pt x="100" y="147"/>
                </a:lnTo>
                <a:lnTo>
                  <a:pt x="96" y="143"/>
                </a:lnTo>
                <a:lnTo>
                  <a:pt x="96" y="135"/>
                </a:lnTo>
                <a:lnTo>
                  <a:pt x="92" y="127"/>
                </a:lnTo>
                <a:lnTo>
                  <a:pt x="84" y="116"/>
                </a:lnTo>
                <a:lnTo>
                  <a:pt x="76" y="100"/>
                </a:lnTo>
                <a:lnTo>
                  <a:pt x="88" y="100"/>
                </a:lnTo>
                <a:lnTo>
                  <a:pt x="92" y="100"/>
                </a:lnTo>
                <a:lnTo>
                  <a:pt x="96" y="100"/>
                </a:lnTo>
                <a:lnTo>
                  <a:pt x="100" y="100"/>
                </a:lnTo>
                <a:lnTo>
                  <a:pt x="100" y="100"/>
                </a:lnTo>
                <a:lnTo>
                  <a:pt x="100" y="96"/>
                </a:lnTo>
                <a:lnTo>
                  <a:pt x="100" y="88"/>
                </a:lnTo>
                <a:lnTo>
                  <a:pt x="100" y="76"/>
                </a:lnTo>
                <a:lnTo>
                  <a:pt x="100" y="60"/>
                </a:lnTo>
                <a:lnTo>
                  <a:pt x="100" y="52"/>
                </a:lnTo>
                <a:lnTo>
                  <a:pt x="96" y="44"/>
                </a:lnTo>
                <a:lnTo>
                  <a:pt x="96" y="36"/>
                </a:lnTo>
                <a:lnTo>
                  <a:pt x="92" y="32"/>
                </a:lnTo>
                <a:lnTo>
                  <a:pt x="88" y="28"/>
                </a:lnTo>
                <a:lnTo>
                  <a:pt x="84" y="28"/>
                </a:lnTo>
                <a:lnTo>
                  <a:pt x="80" y="28"/>
                </a:lnTo>
                <a:lnTo>
                  <a:pt x="72" y="28"/>
                </a:lnTo>
                <a:lnTo>
                  <a:pt x="64" y="32"/>
                </a:lnTo>
                <a:lnTo>
                  <a:pt x="52" y="32"/>
                </a:lnTo>
                <a:lnTo>
                  <a:pt x="36" y="36"/>
                </a:lnTo>
                <a:lnTo>
                  <a:pt x="20" y="36"/>
                </a:lnTo>
                <a:lnTo>
                  <a:pt x="0" y="40"/>
                </a:lnTo>
                <a:lnTo>
                  <a:pt x="0" y="20"/>
                </a:lnTo>
                <a:lnTo>
                  <a:pt x="8" y="20"/>
                </a:lnTo>
                <a:lnTo>
                  <a:pt x="16" y="20"/>
                </a:lnTo>
                <a:lnTo>
                  <a:pt x="32" y="16"/>
                </a:lnTo>
                <a:lnTo>
                  <a:pt x="44" y="16"/>
                </a:lnTo>
                <a:lnTo>
                  <a:pt x="60" y="12"/>
                </a:lnTo>
                <a:lnTo>
                  <a:pt x="72" y="8"/>
                </a:lnTo>
                <a:lnTo>
                  <a:pt x="80" y="8"/>
                </a:lnTo>
                <a:lnTo>
                  <a:pt x="84" y="4"/>
                </a:lnTo>
                <a:lnTo>
                  <a:pt x="92" y="4"/>
                </a:lnTo>
                <a:lnTo>
                  <a:pt x="96" y="0"/>
                </a:lnTo>
                <a:lnTo>
                  <a:pt x="100" y="4"/>
                </a:lnTo>
                <a:lnTo>
                  <a:pt x="104" y="4"/>
                </a:lnTo>
                <a:lnTo>
                  <a:pt x="108" y="8"/>
                </a:lnTo>
                <a:lnTo>
                  <a:pt x="116" y="8"/>
                </a:lnTo>
                <a:lnTo>
                  <a:pt x="124" y="12"/>
                </a:lnTo>
                <a:lnTo>
                  <a:pt x="132" y="16"/>
                </a:lnTo>
                <a:lnTo>
                  <a:pt x="136" y="20"/>
                </a:lnTo>
                <a:lnTo>
                  <a:pt x="139" y="24"/>
                </a:lnTo>
                <a:lnTo>
                  <a:pt x="139" y="24"/>
                </a:lnTo>
                <a:lnTo>
                  <a:pt x="139" y="32"/>
                </a:lnTo>
                <a:lnTo>
                  <a:pt x="136" y="36"/>
                </a:lnTo>
                <a:lnTo>
                  <a:pt x="132" y="40"/>
                </a:lnTo>
                <a:lnTo>
                  <a:pt x="132" y="44"/>
                </a:lnTo>
                <a:lnTo>
                  <a:pt x="132" y="48"/>
                </a:lnTo>
                <a:lnTo>
                  <a:pt x="132" y="48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4" name="Freeform 177">
            <a:extLst>
              <a:ext uri="{FF2B5EF4-FFF2-40B4-BE49-F238E27FC236}">
                <a16:creationId xmlns:a16="http://schemas.microsoft.com/office/drawing/2014/main" id="{ED87A11F-34DB-410A-A279-9509D972E362}"/>
              </a:ext>
            </a:extLst>
          </p:cNvPr>
          <p:cNvSpPr>
            <a:spLocks/>
          </p:cNvSpPr>
          <p:nvPr/>
        </p:nvSpPr>
        <p:spPr bwMode="auto">
          <a:xfrm>
            <a:off x="9757712" y="5697816"/>
            <a:ext cx="521465" cy="183106"/>
          </a:xfrm>
          <a:custGeom>
            <a:avLst/>
            <a:gdLst>
              <a:gd name="T0" fmla="*/ 0 w 84"/>
              <a:gd name="T1" fmla="*/ 12 h 24"/>
              <a:gd name="T2" fmla="*/ 8 w 84"/>
              <a:gd name="T3" fmla="*/ 8 h 24"/>
              <a:gd name="T4" fmla="*/ 16 w 84"/>
              <a:gd name="T5" fmla="*/ 8 h 24"/>
              <a:gd name="T6" fmla="*/ 24 w 84"/>
              <a:gd name="T7" fmla="*/ 4 h 24"/>
              <a:gd name="T8" fmla="*/ 36 w 84"/>
              <a:gd name="T9" fmla="*/ 0 h 24"/>
              <a:gd name="T10" fmla="*/ 48 w 84"/>
              <a:gd name="T11" fmla="*/ 0 h 24"/>
              <a:gd name="T12" fmla="*/ 60 w 84"/>
              <a:gd name="T13" fmla="*/ 0 h 24"/>
              <a:gd name="T14" fmla="*/ 68 w 84"/>
              <a:gd name="T15" fmla="*/ 0 h 24"/>
              <a:gd name="T16" fmla="*/ 72 w 84"/>
              <a:gd name="T17" fmla="*/ 0 h 24"/>
              <a:gd name="T18" fmla="*/ 76 w 84"/>
              <a:gd name="T19" fmla="*/ 0 h 24"/>
              <a:gd name="T20" fmla="*/ 80 w 84"/>
              <a:gd name="T21" fmla="*/ 4 h 24"/>
              <a:gd name="T22" fmla="*/ 84 w 84"/>
              <a:gd name="T23" fmla="*/ 8 h 24"/>
              <a:gd name="T24" fmla="*/ 84 w 84"/>
              <a:gd name="T25" fmla="*/ 12 h 24"/>
              <a:gd name="T26" fmla="*/ 80 w 84"/>
              <a:gd name="T27" fmla="*/ 12 h 24"/>
              <a:gd name="T28" fmla="*/ 76 w 84"/>
              <a:gd name="T29" fmla="*/ 16 h 24"/>
              <a:gd name="T30" fmla="*/ 68 w 84"/>
              <a:gd name="T31" fmla="*/ 20 h 24"/>
              <a:gd name="T32" fmla="*/ 56 w 84"/>
              <a:gd name="T33" fmla="*/ 20 h 24"/>
              <a:gd name="T34" fmla="*/ 28 w 84"/>
              <a:gd name="T35" fmla="*/ 24 h 24"/>
              <a:gd name="T36" fmla="*/ 0 w 84"/>
              <a:gd name="T37" fmla="*/ 24 h 24"/>
              <a:gd name="T38" fmla="*/ 0 w 84"/>
              <a:gd name="T39" fmla="*/ 12 h 24"/>
              <a:gd name="T40" fmla="*/ 0 w 84"/>
              <a:gd name="T41" fmla="*/ 12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84" h="24">
                <a:moveTo>
                  <a:pt x="0" y="12"/>
                </a:moveTo>
                <a:lnTo>
                  <a:pt x="8" y="8"/>
                </a:lnTo>
                <a:lnTo>
                  <a:pt x="16" y="8"/>
                </a:lnTo>
                <a:lnTo>
                  <a:pt x="24" y="4"/>
                </a:lnTo>
                <a:lnTo>
                  <a:pt x="36" y="0"/>
                </a:lnTo>
                <a:lnTo>
                  <a:pt x="48" y="0"/>
                </a:lnTo>
                <a:lnTo>
                  <a:pt x="60" y="0"/>
                </a:lnTo>
                <a:lnTo>
                  <a:pt x="68" y="0"/>
                </a:lnTo>
                <a:lnTo>
                  <a:pt x="72" y="0"/>
                </a:lnTo>
                <a:lnTo>
                  <a:pt x="76" y="0"/>
                </a:lnTo>
                <a:lnTo>
                  <a:pt x="80" y="4"/>
                </a:lnTo>
                <a:lnTo>
                  <a:pt x="84" y="8"/>
                </a:lnTo>
                <a:lnTo>
                  <a:pt x="84" y="12"/>
                </a:lnTo>
                <a:lnTo>
                  <a:pt x="80" y="12"/>
                </a:lnTo>
                <a:lnTo>
                  <a:pt x="76" y="16"/>
                </a:lnTo>
                <a:lnTo>
                  <a:pt x="68" y="20"/>
                </a:lnTo>
                <a:lnTo>
                  <a:pt x="56" y="20"/>
                </a:lnTo>
                <a:lnTo>
                  <a:pt x="28" y="24"/>
                </a:lnTo>
                <a:lnTo>
                  <a:pt x="0" y="24"/>
                </a:lnTo>
                <a:lnTo>
                  <a:pt x="0" y="12"/>
                </a:lnTo>
                <a:lnTo>
                  <a:pt x="0" y="12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5" name="Freeform 178">
            <a:extLst>
              <a:ext uri="{FF2B5EF4-FFF2-40B4-BE49-F238E27FC236}">
                <a16:creationId xmlns:a16="http://schemas.microsoft.com/office/drawing/2014/main" id="{9AE56A54-A895-4262-BCAA-7C69316F254B}"/>
              </a:ext>
            </a:extLst>
          </p:cNvPr>
          <p:cNvSpPr>
            <a:spLocks/>
          </p:cNvSpPr>
          <p:nvPr/>
        </p:nvSpPr>
        <p:spPr bwMode="auto">
          <a:xfrm>
            <a:off x="9857038" y="6094547"/>
            <a:ext cx="446970" cy="91554"/>
          </a:xfrm>
          <a:custGeom>
            <a:avLst/>
            <a:gdLst>
              <a:gd name="T0" fmla="*/ 0 w 72"/>
              <a:gd name="T1" fmla="*/ 8 h 12"/>
              <a:gd name="T2" fmla="*/ 12 w 72"/>
              <a:gd name="T3" fmla="*/ 4 h 12"/>
              <a:gd name="T4" fmla="*/ 24 w 72"/>
              <a:gd name="T5" fmla="*/ 4 h 12"/>
              <a:gd name="T6" fmla="*/ 36 w 72"/>
              <a:gd name="T7" fmla="*/ 4 h 12"/>
              <a:gd name="T8" fmla="*/ 44 w 72"/>
              <a:gd name="T9" fmla="*/ 0 h 12"/>
              <a:gd name="T10" fmla="*/ 48 w 72"/>
              <a:gd name="T11" fmla="*/ 0 h 12"/>
              <a:gd name="T12" fmla="*/ 56 w 72"/>
              <a:gd name="T13" fmla="*/ 0 h 12"/>
              <a:gd name="T14" fmla="*/ 60 w 72"/>
              <a:gd name="T15" fmla="*/ 0 h 12"/>
              <a:gd name="T16" fmla="*/ 60 w 72"/>
              <a:gd name="T17" fmla="*/ 0 h 12"/>
              <a:gd name="T18" fmla="*/ 64 w 72"/>
              <a:gd name="T19" fmla="*/ 0 h 12"/>
              <a:gd name="T20" fmla="*/ 64 w 72"/>
              <a:gd name="T21" fmla="*/ 0 h 12"/>
              <a:gd name="T22" fmla="*/ 68 w 72"/>
              <a:gd name="T23" fmla="*/ 4 h 12"/>
              <a:gd name="T24" fmla="*/ 72 w 72"/>
              <a:gd name="T25" fmla="*/ 8 h 12"/>
              <a:gd name="T26" fmla="*/ 60 w 72"/>
              <a:gd name="T27" fmla="*/ 8 h 12"/>
              <a:gd name="T28" fmla="*/ 44 w 72"/>
              <a:gd name="T29" fmla="*/ 8 h 12"/>
              <a:gd name="T30" fmla="*/ 32 w 72"/>
              <a:gd name="T31" fmla="*/ 8 h 12"/>
              <a:gd name="T32" fmla="*/ 24 w 72"/>
              <a:gd name="T33" fmla="*/ 12 h 12"/>
              <a:gd name="T34" fmla="*/ 16 w 72"/>
              <a:gd name="T35" fmla="*/ 12 h 12"/>
              <a:gd name="T36" fmla="*/ 8 w 72"/>
              <a:gd name="T37" fmla="*/ 12 h 12"/>
              <a:gd name="T38" fmla="*/ 4 w 72"/>
              <a:gd name="T39" fmla="*/ 12 h 12"/>
              <a:gd name="T40" fmla="*/ 0 w 72"/>
              <a:gd name="T41" fmla="*/ 12 h 12"/>
              <a:gd name="T42" fmla="*/ 0 w 72"/>
              <a:gd name="T43" fmla="*/ 8 h 12"/>
              <a:gd name="T44" fmla="*/ 0 w 72"/>
              <a:gd name="T45" fmla="*/ 8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72" h="12">
                <a:moveTo>
                  <a:pt x="0" y="8"/>
                </a:moveTo>
                <a:lnTo>
                  <a:pt x="12" y="4"/>
                </a:lnTo>
                <a:lnTo>
                  <a:pt x="24" y="4"/>
                </a:lnTo>
                <a:lnTo>
                  <a:pt x="36" y="4"/>
                </a:lnTo>
                <a:lnTo>
                  <a:pt x="44" y="0"/>
                </a:lnTo>
                <a:lnTo>
                  <a:pt x="48" y="0"/>
                </a:lnTo>
                <a:lnTo>
                  <a:pt x="56" y="0"/>
                </a:lnTo>
                <a:lnTo>
                  <a:pt x="60" y="0"/>
                </a:lnTo>
                <a:lnTo>
                  <a:pt x="60" y="0"/>
                </a:lnTo>
                <a:lnTo>
                  <a:pt x="64" y="0"/>
                </a:lnTo>
                <a:lnTo>
                  <a:pt x="64" y="0"/>
                </a:lnTo>
                <a:lnTo>
                  <a:pt x="68" y="4"/>
                </a:lnTo>
                <a:lnTo>
                  <a:pt x="72" y="8"/>
                </a:lnTo>
                <a:lnTo>
                  <a:pt x="60" y="8"/>
                </a:lnTo>
                <a:lnTo>
                  <a:pt x="44" y="8"/>
                </a:lnTo>
                <a:lnTo>
                  <a:pt x="32" y="8"/>
                </a:lnTo>
                <a:lnTo>
                  <a:pt x="24" y="12"/>
                </a:lnTo>
                <a:lnTo>
                  <a:pt x="16" y="12"/>
                </a:lnTo>
                <a:lnTo>
                  <a:pt x="8" y="12"/>
                </a:lnTo>
                <a:lnTo>
                  <a:pt x="4" y="12"/>
                </a:lnTo>
                <a:lnTo>
                  <a:pt x="0" y="12"/>
                </a:lnTo>
                <a:lnTo>
                  <a:pt x="0" y="8"/>
                </a:lnTo>
                <a:lnTo>
                  <a:pt x="0" y="8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6" name="Freeform 179">
            <a:extLst>
              <a:ext uri="{FF2B5EF4-FFF2-40B4-BE49-F238E27FC236}">
                <a16:creationId xmlns:a16="http://schemas.microsoft.com/office/drawing/2014/main" id="{F305E6D4-C870-4B8F-8A11-CE54909E3296}"/>
              </a:ext>
            </a:extLst>
          </p:cNvPr>
          <p:cNvSpPr>
            <a:spLocks/>
          </p:cNvSpPr>
          <p:nvPr/>
        </p:nvSpPr>
        <p:spPr bwMode="auto">
          <a:xfrm>
            <a:off x="8894809" y="5064576"/>
            <a:ext cx="645623" cy="1297003"/>
          </a:xfrm>
          <a:custGeom>
            <a:avLst/>
            <a:gdLst>
              <a:gd name="T0" fmla="*/ 28 w 104"/>
              <a:gd name="T1" fmla="*/ 162 h 170"/>
              <a:gd name="T2" fmla="*/ 20 w 104"/>
              <a:gd name="T3" fmla="*/ 170 h 170"/>
              <a:gd name="T4" fmla="*/ 12 w 104"/>
              <a:gd name="T5" fmla="*/ 166 h 170"/>
              <a:gd name="T6" fmla="*/ 8 w 104"/>
              <a:gd name="T7" fmla="*/ 162 h 170"/>
              <a:gd name="T8" fmla="*/ 0 w 104"/>
              <a:gd name="T9" fmla="*/ 150 h 170"/>
              <a:gd name="T10" fmla="*/ 0 w 104"/>
              <a:gd name="T11" fmla="*/ 139 h 170"/>
              <a:gd name="T12" fmla="*/ 4 w 104"/>
              <a:gd name="T13" fmla="*/ 131 h 170"/>
              <a:gd name="T14" fmla="*/ 8 w 104"/>
              <a:gd name="T15" fmla="*/ 123 h 170"/>
              <a:gd name="T16" fmla="*/ 12 w 104"/>
              <a:gd name="T17" fmla="*/ 103 h 170"/>
              <a:gd name="T18" fmla="*/ 20 w 104"/>
              <a:gd name="T19" fmla="*/ 63 h 170"/>
              <a:gd name="T20" fmla="*/ 16 w 104"/>
              <a:gd name="T21" fmla="*/ 35 h 170"/>
              <a:gd name="T22" fmla="*/ 12 w 104"/>
              <a:gd name="T23" fmla="*/ 0 h 170"/>
              <a:gd name="T24" fmla="*/ 32 w 104"/>
              <a:gd name="T25" fmla="*/ 8 h 170"/>
              <a:gd name="T26" fmla="*/ 44 w 104"/>
              <a:gd name="T27" fmla="*/ 15 h 170"/>
              <a:gd name="T28" fmla="*/ 48 w 104"/>
              <a:gd name="T29" fmla="*/ 19 h 170"/>
              <a:gd name="T30" fmla="*/ 52 w 104"/>
              <a:gd name="T31" fmla="*/ 23 h 170"/>
              <a:gd name="T32" fmla="*/ 52 w 104"/>
              <a:gd name="T33" fmla="*/ 27 h 170"/>
              <a:gd name="T34" fmla="*/ 48 w 104"/>
              <a:gd name="T35" fmla="*/ 39 h 170"/>
              <a:gd name="T36" fmla="*/ 44 w 104"/>
              <a:gd name="T37" fmla="*/ 63 h 170"/>
              <a:gd name="T38" fmla="*/ 44 w 104"/>
              <a:gd name="T39" fmla="*/ 91 h 170"/>
              <a:gd name="T40" fmla="*/ 40 w 104"/>
              <a:gd name="T41" fmla="*/ 115 h 170"/>
              <a:gd name="T42" fmla="*/ 40 w 104"/>
              <a:gd name="T43" fmla="*/ 119 h 170"/>
              <a:gd name="T44" fmla="*/ 44 w 104"/>
              <a:gd name="T45" fmla="*/ 119 h 170"/>
              <a:gd name="T46" fmla="*/ 48 w 104"/>
              <a:gd name="T47" fmla="*/ 119 h 170"/>
              <a:gd name="T48" fmla="*/ 56 w 104"/>
              <a:gd name="T49" fmla="*/ 111 h 170"/>
              <a:gd name="T50" fmla="*/ 72 w 104"/>
              <a:gd name="T51" fmla="*/ 107 h 170"/>
              <a:gd name="T52" fmla="*/ 96 w 104"/>
              <a:gd name="T53" fmla="*/ 95 h 170"/>
              <a:gd name="T54" fmla="*/ 104 w 104"/>
              <a:gd name="T55" fmla="*/ 99 h 170"/>
              <a:gd name="T56" fmla="*/ 96 w 104"/>
              <a:gd name="T57" fmla="*/ 111 h 170"/>
              <a:gd name="T58" fmla="*/ 72 w 104"/>
              <a:gd name="T59" fmla="*/ 131 h 170"/>
              <a:gd name="T60" fmla="*/ 48 w 104"/>
              <a:gd name="T61" fmla="*/ 147 h 170"/>
              <a:gd name="T62" fmla="*/ 32 w 104"/>
              <a:gd name="T63" fmla="*/ 158 h 1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04" h="170">
                <a:moveTo>
                  <a:pt x="32" y="158"/>
                </a:moveTo>
                <a:lnTo>
                  <a:pt x="28" y="162"/>
                </a:lnTo>
                <a:lnTo>
                  <a:pt x="28" y="166"/>
                </a:lnTo>
                <a:lnTo>
                  <a:pt x="20" y="170"/>
                </a:lnTo>
                <a:lnTo>
                  <a:pt x="16" y="170"/>
                </a:lnTo>
                <a:lnTo>
                  <a:pt x="12" y="166"/>
                </a:lnTo>
                <a:lnTo>
                  <a:pt x="12" y="166"/>
                </a:lnTo>
                <a:lnTo>
                  <a:pt x="8" y="162"/>
                </a:lnTo>
                <a:lnTo>
                  <a:pt x="0" y="154"/>
                </a:lnTo>
                <a:lnTo>
                  <a:pt x="0" y="150"/>
                </a:lnTo>
                <a:lnTo>
                  <a:pt x="0" y="147"/>
                </a:lnTo>
                <a:lnTo>
                  <a:pt x="0" y="139"/>
                </a:lnTo>
                <a:lnTo>
                  <a:pt x="0" y="135"/>
                </a:lnTo>
                <a:lnTo>
                  <a:pt x="4" y="131"/>
                </a:lnTo>
                <a:lnTo>
                  <a:pt x="8" y="127"/>
                </a:lnTo>
                <a:lnTo>
                  <a:pt x="8" y="123"/>
                </a:lnTo>
                <a:lnTo>
                  <a:pt x="12" y="115"/>
                </a:lnTo>
                <a:lnTo>
                  <a:pt x="12" y="103"/>
                </a:lnTo>
                <a:lnTo>
                  <a:pt x="16" y="83"/>
                </a:lnTo>
                <a:lnTo>
                  <a:pt x="20" y="63"/>
                </a:lnTo>
                <a:lnTo>
                  <a:pt x="20" y="51"/>
                </a:lnTo>
                <a:lnTo>
                  <a:pt x="16" y="35"/>
                </a:lnTo>
                <a:lnTo>
                  <a:pt x="16" y="19"/>
                </a:lnTo>
                <a:lnTo>
                  <a:pt x="12" y="0"/>
                </a:lnTo>
                <a:lnTo>
                  <a:pt x="24" y="4"/>
                </a:lnTo>
                <a:lnTo>
                  <a:pt x="32" y="8"/>
                </a:lnTo>
                <a:lnTo>
                  <a:pt x="36" y="11"/>
                </a:lnTo>
                <a:lnTo>
                  <a:pt x="44" y="15"/>
                </a:lnTo>
                <a:lnTo>
                  <a:pt x="48" y="19"/>
                </a:lnTo>
                <a:lnTo>
                  <a:pt x="48" y="19"/>
                </a:lnTo>
                <a:lnTo>
                  <a:pt x="52" y="23"/>
                </a:lnTo>
                <a:lnTo>
                  <a:pt x="52" y="23"/>
                </a:lnTo>
                <a:lnTo>
                  <a:pt x="52" y="23"/>
                </a:lnTo>
                <a:lnTo>
                  <a:pt x="52" y="27"/>
                </a:lnTo>
                <a:lnTo>
                  <a:pt x="48" y="35"/>
                </a:lnTo>
                <a:lnTo>
                  <a:pt x="48" y="39"/>
                </a:lnTo>
                <a:lnTo>
                  <a:pt x="48" y="55"/>
                </a:lnTo>
                <a:lnTo>
                  <a:pt x="44" y="63"/>
                </a:lnTo>
                <a:lnTo>
                  <a:pt x="44" y="71"/>
                </a:lnTo>
                <a:lnTo>
                  <a:pt x="44" y="91"/>
                </a:lnTo>
                <a:lnTo>
                  <a:pt x="40" y="107"/>
                </a:lnTo>
                <a:lnTo>
                  <a:pt x="40" y="115"/>
                </a:lnTo>
                <a:lnTo>
                  <a:pt x="40" y="119"/>
                </a:lnTo>
                <a:lnTo>
                  <a:pt x="40" y="119"/>
                </a:lnTo>
                <a:lnTo>
                  <a:pt x="40" y="123"/>
                </a:lnTo>
                <a:lnTo>
                  <a:pt x="44" y="119"/>
                </a:lnTo>
                <a:lnTo>
                  <a:pt x="44" y="119"/>
                </a:lnTo>
                <a:lnTo>
                  <a:pt x="48" y="119"/>
                </a:lnTo>
                <a:lnTo>
                  <a:pt x="52" y="115"/>
                </a:lnTo>
                <a:lnTo>
                  <a:pt x="56" y="111"/>
                </a:lnTo>
                <a:lnTo>
                  <a:pt x="64" y="107"/>
                </a:lnTo>
                <a:lnTo>
                  <a:pt x="72" y="107"/>
                </a:lnTo>
                <a:lnTo>
                  <a:pt x="84" y="99"/>
                </a:lnTo>
                <a:lnTo>
                  <a:pt x="96" y="95"/>
                </a:lnTo>
                <a:lnTo>
                  <a:pt x="100" y="95"/>
                </a:lnTo>
                <a:lnTo>
                  <a:pt x="104" y="99"/>
                </a:lnTo>
                <a:lnTo>
                  <a:pt x="100" y="103"/>
                </a:lnTo>
                <a:lnTo>
                  <a:pt x="96" y="111"/>
                </a:lnTo>
                <a:lnTo>
                  <a:pt x="84" y="119"/>
                </a:lnTo>
                <a:lnTo>
                  <a:pt x="72" y="131"/>
                </a:lnTo>
                <a:lnTo>
                  <a:pt x="56" y="139"/>
                </a:lnTo>
                <a:lnTo>
                  <a:pt x="48" y="147"/>
                </a:lnTo>
                <a:lnTo>
                  <a:pt x="40" y="154"/>
                </a:lnTo>
                <a:lnTo>
                  <a:pt x="32" y="158"/>
                </a:lnTo>
                <a:lnTo>
                  <a:pt x="32" y="158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7" name="Freeform 180">
            <a:extLst>
              <a:ext uri="{FF2B5EF4-FFF2-40B4-BE49-F238E27FC236}">
                <a16:creationId xmlns:a16="http://schemas.microsoft.com/office/drawing/2014/main" id="{04A26097-430B-4DEA-9FFD-EBFA72FF059D}"/>
              </a:ext>
            </a:extLst>
          </p:cNvPr>
          <p:cNvSpPr>
            <a:spLocks/>
          </p:cNvSpPr>
          <p:nvPr/>
        </p:nvSpPr>
        <p:spPr bwMode="auto">
          <a:xfrm>
            <a:off x="8677534" y="5392639"/>
            <a:ext cx="813239" cy="274660"/>
          </a:xfrm>
          <a:custGeom>
            <a:avLst/>
            <a:gdLst>
              <a:gd name="T0" fmla="*/ 51 w 131"/>
              <a:gd name="T1" fmla="*/ 8 h 36"/>
              <a:gd name="T2" fmla="*/ 63 w 131"/>
              <a:gd name="T3" fmla="*/ 8 h 36"/>
              <a:gd name="T4" fmla="*/ 75 w 131"/>
              <a:gd name="T5" fmla="*/ 4 h 36"/>
              <a:gd name="T6" fmla="*/ 83 w 131"/>
              <a:gd name="T7" fmla="*/ 4 h 36"/>
              <a:gd name="T8" fmla="*/ 91 w 131"/>
              <a:gd name="T9" fmla="*/ 0 h 36"/>
              <a:gd name="T10" fmla="*/ 95 w 131"/>
              <a:gd name="T11" fmla="*/ 0 h 36"/>
              <a:gd name="T12" fmla="*/ 99 w 131"/>
              <a:gd name="T13" fmla="*/ 0 h 36"/>
              <a:gd name="T14" fmla="*/ 103 w 131"/>
              <a:gd name="T15" fmla="*/ 0 h 36"/>
              <a:gd name="T16" fmla="*/ 107 w 131"/>
              <a:gd name="T17" fmla="*/ 0 h 36"/>
              <a:gd name="T18" fmla="*/ 115 w 131"/>
              <a:gd name="T19" fmla="*/ 0 h 36"/>
              <a:gd name="T20" fmla="*/ 123 w 131"/>
              <a:gd name="T21" fmla="*/ 4 h 36"/>
              <a:gd name="T22" fmla="*/ 127 w 131"/>
              <a:gd name="T23" fmla="*/ 4 h 36"/>
              <a:gd name="T24" fmla="*/ 131 w 131"/>
              <a:gd name="T25" fmla="*/ 8 h 36"/>
              <a:gd name="T26" fmla="*/ 131 w 131"/>
              <a:gd name="T27" fmla="*/ 12 h 36"/>
              <a:gd name="T28" fmla="*/ 131 w 131"/>
              <a:gd name="T29" fmla="*/ 16 h 36"/>
              <a:gd name="T30" fmla="*/ 127 w 131"/>
              <a:gd name="T31" fmla="*/ 16 h 36"/>
              <a:gd name="T32" fmla="*/ 123 w 131"/>
              <a:gd name="T33" fmla="*/ 20 h 36"/>
              <a:gd name="T34" fmla="*/ 115 w 131"/>
              <a:gd name="T35" fmla="*/ 20 h 36"/>
              <a:gd name="T36" fmla="*/ 103 w 131"/>
              <a:gd name="T37" fmla="*/ 24 h 36"/>
              <a:gd name="T38" fmla="*/ 91 w 131"/>
              <a:gd name="T39" fmla="*/ 24 h 36"/>
              <a:gd name="T40" fmla="*/ 79 w 131"/>
              <a:gd name="T41" fmla="*/ 28 h 36"/>
              <a:gd name="T42" fmla="*/ 63 w 131"/>
              <a:gd name="T43" fmla="*/ 32 h 36"/>
              <a:gd name="T44" fmla="*/ 55 w 131"/>
              <a:gd name="T45" fmla="*/ 32 h 36"/>
              <a:gd name="T46" fmla="*/ 47 w 131"/>
              <a:gd name="T47" fmla="*/ 36 h 36"/>
              <a:gd name="T48" fmla="*/ 39 w 131"/>
              <a:gd name="T49" fmla="*/ 36 h 36"/>
              <a:gd name="T50" fmla="*/ 35 w 131"/>
              <a:gd name="T51" fmla="*/ 36 h 36"/>
              <a:gd name="T52" fmla="*/ 31 w 131"/>
              <a:gd name="T53" fmla="*/ 36 h 36"/>
              <a:gd name="T54" fmla="*/ 27 w 131"/>
              <a:gd name="T55" fmla="*/ 36 h 36"/>
              <a:gd name="T56" fmla="*/ 23 w 131"/>
              <a:gd name="T57" fmla="*/ 36 h 36"/>
              <a:gd name="T58" fmla="*/ 23 w 131"/>
              <a:gd name="T59" fmla="*/ 36 h 36"/>
              <a:gd name="T60" fmla="*/ 23 w 131"/>
              <a:gd name="T61" fmla="*/ 36 h 36"/>
              <a:gd name="T62" fmla="*/ 19 w 131"/>
              <a:gd name="T63" fmla="*/ 36 h 36"/>
              <a:gd name="T64" fmla="*/ 15 w 131"/>
              <a:gd name="T65" fmla="*/ 36 h 36"/>
              <a:gd name="T66" fmla="*/ 12 w 131"/>
              <a:gd name="T67" fmla="*/ 32 h 36"/>
              <a:gd name="T68" fmla="*/ 4 w 131"/>
              <a:gd name="T69" fmla="*/ 28 h 36"/>
              <a:gd name="T70" fmla="*/ 4 w 131"/>
              <a:gd name="T71" fmla="*/ 28 h 36"/>
              <a:gd name="T72" fmla="*/ 0 w 131"/>
              <a:gd name="T73" fmla="*/ 24 h 36"/>
              <a:gd name="T74" fmla="*/ 4 w 131"/>
              <a:gd name="T75" fmla="*/ 24 h 36"/>
              <a:gd name="T76" fmla="*/ 4 w 131"/>
              <a:gd name="T77" fmla="*/ 20 h 36"/>
              <a:gd name="T78" fmla="*/ 8 w 131"/>
              <a:gd name="T79" fmla="*/ 20 h 36"/>
              <a:gd name="T80" fmla="*/ 12 w 131"/>
              <a:gd name="T81" fmla="*/ 20 h 36"/>
              <a:gd name="T82" fmla="*/ 15 w 131"/>
              <a:gd name="T83" fmla="*/ 16 h 36"/>
              <a:gd name="T84" fmla="*/ 23 w 131"/>
              <a:gd name="T85" fmla="*/ 16 h 36"/>
              <a:gd name="T86" fmla="*/ 31 w 131"/>
              <a:gd name="T87" fmla="*/ 12 h 36"/>
              <a:gd name="T88" fmla="*/ 39 w 131"/>
              <a:gd name="T89" fmla="*/ 12 h 36"/>
              <a:gd name="T90" fmla="*/ 51 w 131"/>
              <a:gd name="T91" fmla="*/ 8 h 36"/>
              <a:gd name="T92" fmla="*/ 51 w 131"/>
              <a:gd name="T93" fmla="*/ 8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31" h="36">
                <a:moveTo>
                  <a:pt x="51" y="8"/>
                </a:moveTo>
                <a:lnTo>
                  <a:pt x="63" y="8"/>
                </a:lnTo>
                <a:lnTo>
                  <a:pt x="75" y="4"/>
                </a:lnTo>
                <a:lnTo>
                  <a:pt x="83" y="4"/>
                </a:lnTo>
                <a:lnTo>
                  <a:pt x="91" y="0"/>
                </a:lnTo>
                <a:lnTo>
                  <a:pt x="95" y="0"/>
                </a:lnTo>
                <a:lnTo>
                  <a:pt x="99" y="0"/>
                </a:lnTo>
                <a:lnTo>
                  <a:pt x="103" y="0"/>
                </a:lnTo>
                <a:lnTo>
                  <a:pt x="107" y="0"/>
                </a:lnTo>
                <a:lnTo>
                  <a:pt x="115" y="0"/>
                </a:lnTo>
                <a:lnTo>
                  <a:pt x="123" y="4"/>
                </a:lnTo>
                <a:lnTo>
                  <a:pt x="127" y="4"/>
                </a:lnTo>
                <a:lnTo>
                  <a:pt x="131" y="8"/>
                </a:lnTo>
                <a:lnTo>
                  <a:pt x="131" y="12"/>
                </a:lnTo>
                <a:lnTo>
                  <a:pt x="131" y="16"/>
                </a:lnTo>
                <a:lnTo>
                  <a:pt x="127" y="16"/>
                </a:lnTo>
                <a:lnTo>
                  <a:pt x="123" y="20"/>
                </a:lnTo>
                <a:lnTo>
                  <a:pt x="115" y="20"/>
                </a:lnTo>
                <a:lnTo>
                  <a:pt x="103" y="24"/>
                </a:lnTo>
                <a:lnTo>
                  <a:pt x="91" y="24"/>
                </a:lnTo>
                <a:lnTo>
                  <a:pt x="79" y="28"/>
                </a:lnTo>
                <a:lnTo>
                  <a:pt x="63" y="32"/>
                </a:lnTo>
                <a:lnTo>
                  <a:pt x="55" y="32"/>
                </a:lnTo>
                <a:lnTo>
                  <a:pt x="47" y="36"/>
                </a:lnTo>
                <a:lnTo>
                  <a:pt x="39" y="36"/>
                </a:lnTo>
                <a:lnTo>
                  <a:pt x="35" y="36"/>
                </a:lnTo>
                <a:lnTo>
                  <a:pt x="31" y="36"/>
                </a:lnTo>
                <a:lnTo>
                  <a:pt x="27" y="36"/>
                </a:lnTo>
                <a:lnTo>
                  <a:pt x="23" y="36"/>
                </a:lnTo>
                <a:lnTo>
                  <a:pt x="23" y="36"/>
                </a:lnTo>
                <a:lnTo>
                  <a:pt x="23" y="36"/>
                </a:lnTo>
                <a:lnTo>
                  <a:pt x="19" y="36"/>
                </a:lnTo>
                <a:lnTo>
                  <a:pt x="15" y="36"/>
                </a:lnTo>
                <a:lnTo>
                  <a:pt x="12" y="32"/>
                </a:lnTo>
                <a:lnTo>
                  <a:pt x="4" y="28"/>
                </a:lnTo>
                <a:lnTo>
                  <a:pt x="4" y="28"/>
                </a:lnTo>
                <a:lnTo>
                  <a:pt x="0" y="24"/>
                </a:lnTo>
                <a:lnTo>
                  <a:pt x="4" y="24"/>
                </a:lnTo>
                <a:lnTo>
                  <a:pt x="4" y="20"/>
                </a:lnTo>
                <a:lnTo>
                  <a:pt x="8" y="20"/>
                </a:lnTo>
                <a:lnTo>
                  <a:pt x="12" y="20"/>
                </a:lnTo>
                <a:lnTo>
                  <a:pt x="15" y="16"/>
                </a:lnTo>
                <a:lnTo>
                  <a:pt x="23" y="16"/>
                </a:lnTo>
                <a:lnTo>
                  <a:pt x="31" y="12"/>
                </a:lnTo>
                <a:lnTo>
                  <a:pt x="39" y="12"/>
                </a:lnTo>
                <a:lnTo>
                  <a:pt x="51" y="8"/>
                </a:lnTo>
                <a:lnTo>
                  <a:pt x="51" y="8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630995"/>
      </p:ext>
    </p:extLst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4" name="组合 53">
            <a:extLst>
              <a:ext uri="{FF2B5EF4-FFF2-40B4-BE49-F238E27FC236}">
                <a16:creationId xmlns:a16="http://schemas.microsoft.com/office/drawing/2014/main" id="{29D7E7CB-719F-4CEA-AA22-F26BE0FFCDB2}"/>
              </a:ext>
            </a:extLst>
          </p:cNvPr>
          <p:cNvGrpSpPr/>
          <p:nvPr/>
        </p:nvGrpSpPr>
        <p:grpSpPr>
          <a:xfrm>
            <a:off x="1194721" y="729287"/>
            <a:ext cx="2564366" cy="2351636"/>
            <a:chOff x="1359983" y="859362"/>
            <a:chExt cx="2751157" cy="2520218"/>
          </a:xfrm>
        </p:grpSpPr>
        <p:sp>
          <p:nvSpPr>
            <p:cNvPr id="2" name="Freeform 101">
              <a:extLst>
                <a:ext uri="{FF2B5EF4-FFF2-40B4-BE49-F238E27FC236}">
                  <a16:creationId xmlns:a16="http://schemas.microsoft.com/office/drawing/2014/main" id="{5E68B13D-4A8B-41A2-B21B-7968D53B75DF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9983" y="1379664"/>
              <a:ext cx="362199" cy="934920"/>
            </a:xfrm>
            <a:custGeom>
              <a:avLst/>
              <a:gdLst>
                <a:gd name="T0" fmla="*/ 4 w 47"/>
                <a:gd name="T1" fmla="*/ 16 h 115"/>
                <a:gd name="T2" fmla="*/ 0 w 47"/>
                <a:gd name="T3" fmla="*/ 16 h 115"/>
                <a:gd name="T4" fmla="*/ 0 w 47"/>
                <a:gd name="T5" fmla="*/ 12 h 115"/>
                <a:gd name="T6" fmla="*/ 0 w 47"/>
                <a:gd name="T7" fmla="*/ 8 h 115"/>
                <a:gd name="T8" fmla="*/ 0 w 47"/>
                <a:gd name="T9" fmla="*/ 8 h 115"/>
                <a:gd name="T10" fmla="*/ 0 w 47"/>
                <a:gd name="T11" fmla="*/ 4 h 115"/>
                <a:gd name="T12" fmla="*/ 4 w 47"/>
                <a:gd name="T13" fmla="*/ 0 h 115"/>
                <a:gd name="T14" fmla="*/ 8 w 47"/>
                <a:gd name="T15" fmla="*/ 0 h 115"/>
                <a:gd name="T16" fmla="*/ 12 w 47"/>
                <a:gd name="T17" fmla="*/ 0 h 115"/>
                <a:gd name="T18" fmla="*/ 24 w 47"/>
                <a:gd name="T19" fmla="*/ 0 h 115"/>
                <a:gd name="T20" fmla="*/ 32 w 47"/>
                <a:gd name="T21" fmla="*/ 4 h 115"/>
                <a:gd name="T22" fmla="*/ 40 w 47"/>
                <a:gd name="T23" fmla="*/ 4 h 115"/>
                <a:gd name="T24" fmla="*/ 40 w 47"/>
                <a:gd name="T25" fmla="*/ 12 h 115"/>
                <a:gd name="T26" fmla="*/ 43 w 47"/>
                <a:gd name="T27" fmla="*/ 24 h 115"/>
                <a:gd name="T28" fmla="*/ 43 w 47"/>
                <a:gd name="T29" fmla="*/ 35 h 115"/>
                <a:gd name="T30" fmla="*/ 47 w 47"/>
                <a:gd name="T31" fmla="*/ 51 h 115"/>
                <a:gd name="T32" fmla="*/ 47 w 47"/>
                <a:gd name="T33" fmla="*/ 59 h 115"/>
                <a:gd name="T34" fmla="*/ 47 w 47"/>
                <a:gd name="T35" fmla="*/ 67 h 115"/>
                <a:gd name="T36" fmla="*/ 47 w 47"/>
                <a:gd name="T37" fmla="*/ 75 h 115"/>
                <a:gd name="T38" fmla="*/ 47 w 47"/>
                <a:gd name="T39" fmla="*/ 79 h 115"/>
                <a:gd name="T40" fmla="*/ 47 w 47"/>
                <a:gd name="T41" fmla="*/ 83 h 115"/>
                <a:gd name="T42" fmla="*/ 47 w 47"/>
                <a:gd name="T43" fmla="*/ 87 h 115"/>
                <a:gd name="T44" fmla="*/ 47 w 47"/>
                <a:gd name="T45" fmla="*/ 91 h 115"/>
                <a:gd name="T46" fmla="*/ 47 w 47"/>
                <a:gd name="T47" fmla="*/ 91 h 115"/>
                <a:gd name="T48" fmla="*/ 47 w 47"/>
                <a:gd name="T49" fmla="*/ 91 h 115"/>
                <a:gd name="T50" fmla="*/ 47 w 47"/>
                <a:gd name="T51" fmla="*/ 95 h 115"/>
                <a:gd name="T52" fmla="*/ 47 w 47"/>
                <a:gd name="T53" fmla="*/ 99 h 115"/>
                <a:gd name="T54" fmla="*/ 47 w 47"/>
                <a:gd name="T55" fmla="*/ 107 h 115"/>
                <a:gd name="T56" fmla="*/ 47 w 47"/>
                <a:gd name="T57" fmla="*/ 111 h 115"/>
                <a:gd name="T58" fmla="*/ 47 w 47"/>
                <a:gd name="T59" fmla="*/ 115 h 115"/>
                <a:gd name="T60" fmla="*/ 43 w 47"/>
                <a:gd name="T61" fmla="*/ 115 h 115"/>
                <a:gd name="T62" fmla="*/ 40 w 47"/>
                <a:gd name="T63" fmla="*/ 115 h 115"/>
                <a:gd name="T64" fmla="*/ 36 w 47"/>
                <a:gd name="T65" fmla="*/ 115 h 115"/>
                <a:gd name="T66" fmla="*/ 32 w 47"/>
                <a:gd name="T67" fmla="*/ 111 h 115"/>
                <a:gd name="T68" fmla="*/ 28 w 47"/>
                <a:gd name="T69" fmla="*/ 111 h 115"/>
                <a:gd name="T70" fmla="*/ 28 w 47"/>
                <a:gd name="T71" fmla="*/ 107 h 115"/>
                <a:gd name="T72" fmla="*/ 28 w 47"/>
                <a:gd name="T73" fmla="*/ 99 h 115"/>
                <a:gd name="T74" fmla="*/ 24 w 47"/>
                <a:gd name="T75" fmla="*/ 91 h 115"/>
                <a:gd name="T76" fmla="*/ 24 w 47"/>
                <a:gd name="T77" fmla="*/ 79 h 115"/>
                <a:gd name="T78" fmla="*/ 20 w 47"/>
                <a:gd name="T79" fmla="*/ 59 h 115"/>
                <a:gd name="T80" fmla="*/ 16 w 47"/>
                <a:gd name="T81" fmla="*/ 39 h 115"/>
                <a:gd name="T82" fmla="*/ 12 w 47"/>
                <a:gd name="T83" fmla="*/ 32 h 115"/>
                <a:gd name="T84" fmla="*/ 8 w 47"/>
                <a:gd name="T85" fmla="*/ 24 h 115"/>
                <a:gd name="T86" fmla="*/ 8 w 47"/>
                <a:gd name="T87" fmla="*/ 20 h 115"/>
                <a:gd name="T88" fmla="*/ 4 w 47"/>
                <a:gd name="T89" fmla="*/ 16 h 115"/>
                <a:gd name="T90" fmla="*/ 4 w 47"/>
                <a:gd name="T91" fmla="*/ 16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7" h="115">
                  <a:moveTo>
                    <a:pt x="4" y="16"/>
                  </a:moveTo>
                  <a:lnTo>
                    <a:pt x="0" y="16"/>
                  </a:lnTo>
                  <a:lnTo>
                    <a:pt x="0" y="12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4"/>
                  </a:lnTo>
                  <a:lnTo>
                    <a:pt x="4" y="0"/>
                  </a:lnTo>
                  <a:lnTo>
                    <a:pt x="8" y="0"/>
                  </a:lnTo>
                  <a:lnTo>
                    <a:pt x="12" y="0"/>
                  </a:lnTo>
                  <a:lnTo>
                    <a:pt x="24" y="0"/>
                  </a:lnTo>
                  <a:lnTo>
                    <a:pt x="32" y="4"/>
                  </a:lnTo>
                  <a:lnTo>
                    <a:pt x="40" y="4"/>
                  </a:lnTo>
                  <a:lnTo>
                    <a:pt x="40" y="12"/>
                  </a:lnTo>
                  <a:lnTo>
                    <a:pt x="43" y="24"/>
                  </a:lnTo>
                  <a:lnTo>
                    <a:pt x="43" y="35"/>
                  </a:lnTo>
                  <a:lnTo>
                    <a:pt x="47" y="51"/>
                  </a:lnTo>
                  <a:lnTo>
                    <a:pt x="47" y="59"/>
                  </a:lnTo>
                  <a:lnTo>
                    <a:pt x="47" y="67"/>
                  </a:lnTo>
                  <a:lnTo>
                    <a:pt x="47" y="75"/>
                  </a:lnTo>
                  <a:lnTo>
                    <a:pt x="47" y="79"/>
                  </a:lnTo>
                  <a:lnTo>
                    <a:pt x="47" y="83"/>
                  </a:lnTo>
                  <a:lnTo>
                    <a:pt x="47" y="87"/>
                  </a:lnTo>
                  <a:lnTo>
                    <a:pt x="47" y="91"/>
                  </a:lnTo>
                  <a:lnTo>
                    <a:pt x="47" y="91"/>
                  </a:lnTo>
                  <a:lnTo>
                    <a:pt x="47" y="91"/>
                  </a:lnTo>
                  <a:lnTo>
                    <a:pt x="47" y="95"/>
                  </a:lnTo>
                  <a:lnTo>
                    <a:pt x="47" y="99"/>
                  </a:lnTo>
                  <a:lnTo>
                    <a:pt x="47" y="107"/>
                  </a:lnTo>
                  <a:lnTo>
                    <a:pt x="47" y="111"/>
                  </a:lnTo>
                  <a:lnTo>
                    <a:pt x="47" y="115"/>
                  </a:lnTo>
                  <a:lnTo>
                    <a:pt x="43" y="115"/>
                  </a:lnTo>
                  <a:lnTo>
                    <a:pt x="40" y="115"/>
                  </a:lnTo>
                  <a:lnTo>
                    <a:pt x="36" y="115"/>
                  </a:lnTo>
                  <a:lnTo>
                    <a:pt x="32" y="111"/>
                  </a:lnTo>
                  <a:lnTo>
                    <a:pt x="28" y="111"/>
                  </a:lnTo>
                  <a:lnTo>
                    <a:pt x="28" y="107"/>
                  </a:lnTo>
                  <a:lnTo>
                    <a:pt x="28" y="99"/>
                  </a:lnTo>
                  <a:lnTo>
                    <a:pt x="24" y="91"/>
                  </a:lnTo>
                  <a:lnTo>
                    <a:pt x="24" y="79"/>
                  </a:lnTo>
                  <a:lnTo>
                    <a:pt x="20" y="59"/>
                  </a:lnTo>
                  <a:lnTo>
                    <a:pt x="16" y="39"/>
                  </a:lnTo>
                  <a:lnTo>
                    <a:pt x="12" y="32"/>
                  </a:lnTo>
                  <a:lnTo>
                    <a:pt x="8" y="24"/>
                  </a:lnTo>
                  <a:lnTo>
                    <a:pt x="8" y="20"/>
                  </a:lnTo>
                  <a:lnTo>
                    <a:pt x="4" y="16"/>
                  </a:lnTo>
                  <a:lnTo>
                    <a:pt x="4" y="16"/>
                  </a:lnTo>
                </a:path>
              </a:pathLst>
            </a:custGeom>
            <a:noFill/>
            <a:ln w="19050">
              <a:solidFill>
                <a:srgbClr val="1F497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" name="Freeform 102">
              <a:extLst>
                <a:ext uri="{FF2B5EF4-FFF2-40B4-BE49-F238E27FC236}">
                  <a16:creationId xmlns:a16="http://schemas.microsoft.com/office/drawing/2014/main" id="{51577AA2-B077-45CD-A625-98F5291398FB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6585" y="1314626"/>
              <a:ext cx="701277" cy="609731"/>
            </a:xfrm>
            <a:custGeom>
              <a:avLst/>
              <a:gdLst>
                <a:gd name="T0" fmla="*/ 51 w 91"/>
                <a:gd name="T1" fmla="*/ 4 h 75"/>
                <a:gd name="T2" fmla="*/ 59 w 91"/>
                <a:gd name="T3" fmla="*/ 0 h 75"/>
                <a:gd name="T4" fmla="*/ 59 w 91"/>
                <a:gd name="T5" fmla="*/ 0 h 75"/>
                <a:gd name="T6" fmla="*/ 63 w 91"/>
                <a:gd name="T7" fmla="*/ 0 h 75"/>
                <a:gd name="T8" fmla="*/ 67 w 91"/>
                <a:gd name="T9" fmla="*/ 0 h 75"/>
                <a:gd name="T10" fmla="*/ 71 w 91"/>
                <a:gd name="T11" fmla="*/ 4 h 75"/>
                <a:gd name="T12" fmla="*/ 79 w 91"/>
                <a:gd name="T13" fmla="*/ 4 h 75"/>
                <a:gd name="T14" fmla="*/ 83 w 91"/>
                <a:gd name="T15" fmla="*/ 8 h 75"/>
                <a:gd name="T16" fmla="*/ 87 w 91"/>
                <a:gd name="T17" fmla="*/ 8 h 75"/>
                <a:gd name="T18" fmla="*/ 87 w 91"/>
                <a:gd name="T19" fmla="*/ 12 h 75"/>
                <a:gd name="T20" fmla="*/ 91 w 91"/>
                <a:gd name="T21" fmla="*/ 12 h 75"/>
                <a:gd name="T22" fmla="*/ 87 w 91"/>
                <a:gd name="T23" fmla="*/ 16 h 75"/>
                <a:gd name="T24" fmla="*/ 87 w 91"/>
                <a:gd name="T25" fmla="*/ 16 h 75"/>
                <a:gd name="T26" fmla="*/ 83 w 91"/>
                <a:gd name="T27" fmla="*/ 20 h 75"/>
                <a:gd name="T28" fmla="*/ 79 w 91"/>
                <a:gd name="T29" fmla="*/ 20 h 75"/>
                <a:gd name="T30" fmla="*/ 79 w 91"/>
                <a:gd name="T31" fmla="*/ 24 h 75"/>
                <a:gd name="T32" fmla="*/ 75 w 91"/>
                <a:gd name="T33" fmla="*/ 28 h 75"/>
                <a:gd name="T34" fmla="*/ 75 w 91"/>
                <a:gd name="T35" fmla="*/ 36 h 75"/>
                <a:gd name="T36" fmla="*/ 71 w 91"/>
                <a:gd name="T37" fmla="*/ 43 h 75"/>
                <a:gd name="T38" fmla="*/ 67 w 91"/>
                <a:gd name="T39" fmla="*/ 51 h 75"/>
                <a:gd name="T40" fmla="*/ 67 w 91"/>
                <a:gd name="T41" fmla="*/ 63 h 75"/>
                <a:gd name="T42" fmla="*/ 63 w 91"/>
                <a:gd name="T43" fmla="*/ 75 h 75"/>
                <a:gd name="T44" fmla="*/ 55 w 91"/>
                <a:gd name="T45" fmla="*/ 75 h 75"/>
                <a:gd name="T46" fmla="*/ 55 w 91"/>
                <a:gd name="T47" fmla="*/ 63 h 75"/>
                <a:gd name="T48" fmla="*/ 55 w 91"/>
                <a:gd name="T49" fmla="*/ 51 h 75"/>
                <a:gd name="T50" fmla="*/ 55 w 91"/>
                <a:gd name="T51" fmla="*/ 43 h 75"/>
                <a:gd name="T52" fmla="*/ 59 w 91"/>
                <a:gd name="T53" fmla="*/ 36 h 75"/>
                <a:gd name="T54" fmla="*/ 59 w 91"/>
                <a:gd name="T55" fmla="*/ 28 h 75"/>
                <a:gd name="T56" fmla="*/ 59 w 91"/>
                <a:gd name="T57" fmla="*/ 24 h 75"/>
                <a:gd name="T58" fmla="*/ 59 w 91"/>
                <a:gd name="T59" fmla="*/ 20 h 75"/>
                <a:gd name="T60" fmla="*/ 59 w 91"/>
                <a:gd name="T61" fmla="*/ 16 h 75"/>
                <a:gd name="T62" fmla="*/ 55 w 91"/>
                <a:gd name="T63" fmla="*/ 12 h 75"/>
                <a:gd name="T64" fmla="*/ 55 w 91"/>
                <a:gd name="T65" fmla="*/ 12 h 75"/>
                <a:gd name="T66" fmla="*/ 51 w 91"/>
                <a:gd name="T67" fmla="*/ 12 h 75"/>
                <a:gd name="T68" fmla="*/ 47 w 91"/>
                <a:gd name="T69" fmla="*/ 12 h 75"/>
                <a:gd name="T70" fmla="*/ 39 w 91"/>
                <a:gd name="T71" fmla="*/ 12 h 75"/>
                <a:gd name="T72" fmla="*/ 27 w 91"/>
                <a:gd name="T73" fmla="*/ 16 h 75"/>
                <a:gd name="T74" fmla="*/ 15 w 91"/>
                <a:gd name="T75" fmla="*/ 16 h 75"/>
                <a:gd name="T76" fmla="*/ 0 w 91"/>
                <a:gd name="T77" fmla="*/ 20 h 75"/>
                <a:gd name="T78" fmla="*/ 0 w 91"/>
                <a:gd name="T79" fmla="*/ 16 h 75"/>
                <a:gd name="T80" fmla="*/ 4 w 91"/>
                <a:gd name="T81" fmla="*/ 16 h 75"/>
                <a:gd name="T82" fmla="*/ 11 w 91"/>
                <a:gd name="T83" fmla="*/ 16 h 75"/>
                <a:gd name="T84" fmla="*/ 19 w 91"/>
                <a:gd name="T85" fmla="*/ 16 h 75"/>
                <a:gd name="T86" fmla="*/ 27 w 91"/>
                <a:gd name="T87" fmla="*/ 12 h 75"/>
                <a:gd name="T88" fmla="*/ 35 w 91"/>
                <a:gd name="T89" fmla="*/ 8 h 75"/>
                <a:gd name="T90" fmla="*/ 43 w 91"/>
                <a:gd name="T91" fmla="*/ 8 h 75"/>
                <a:gd name="T92" fmla="*/ 47 w 91"/>
                <a:gd name="T93" fmla="*/ 4 h 75"/>
                <a:gd name="T94" fmla="*/ 51 w 91"/>
                <a:gd name="T95" fmla="*/ 4 h 75"/>
                <a:gd name="T96" fmla="*/ 51 w 91"/>
                <a:gd name="T97" fmla="*/ 4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91" h="75">
                  <a:moveTo>
                    <a:pt x="51" y="4"/>
                  </a:moveTo>
                  <a:lnTo>
                    <a:pt x="59" y="0"/>
                  </a:lnTo>
                  <a:lnTo>
                    <a:pt x="59" y="0"/>
                  </a:lnTo>
                  <a:lnTo>
                    <a:pt x="63" y="0"/>
                  </a:lnTo>
                  <a:lnTo>
                    <a:pt x="67" y="0"/>
                  </a:lnTo>
                  <a:lnTo>
                    <a:pt x="71" y="4"/>
                  </a:lnTo>
                  <a:lnTo>
                    <a:pt x="79" y="4"/>
                  </a:lnTo>
                  <a:lnTo>
                    <a:pt x="83" y="8"/>
                  </a:lnTo>
                  <a:lnTo>
                    <a:pt x="87" y="8"/>
                  </a:lnTo>
                  <a:lnTo>
                    <a:pt x="87" y="12"/>
                  </a:lnTo>
                  <a:lnTo>
                    <a:pt x="91" y="12"/>
                  </a:lnTo>
                  <a:lnTo>
                    <a:pt x="87" y="16"/>
                  </a:lnTo>
                  <a:lnTo>
                    <a:pt x="87" y="16"/>
                  </a:lnTo>
                  <a:lnTo>
                    <a:pt x="83" y="20"/>
                  </a:lnTo>
                  <a:lnTo>
                    <a:pt x="79" y="20"/>
                  </a:lnTo>
                  <a:lnTo>
                    <a:pt x="79" y="24"/>
                  </a:lnTo>
                  <a:lnTo>
                    <a:pt x="75" y="28"/>
                  </a:lnTo>
                  <a:lnTo>
                    <a:pt x="75" y="36"/>
                  </a:lnTo>
                  <a:lnTo>
                    <a:pt x="71" y="43"/>
                  </a:lnTo>
                  <a:lnTo>
                    <a:pt x="67" y="51"/>
                  </a:lnTo>
                  <a:lnTo>
                    <a:pt x="67" y="63"/>
                  </a:lnTo>
                  <a:lnTo>
                    <a:pt x="63" y="75"/>
                  </a:lnTo>
                  <a:lnTo>
                    <a:pt x="55" y="75"/>
                  </a:lnTo>
                  <a:lnTo>
                    <a:pt x="55" y="63"/>
                  </a:lnTo>
                  <a:lnTo>
                    <a:pt x="55" y="51"/>
                  </a:lnTo>
                  <a:lnTo>
                    <a:pt x="55" y="43"/>
                  </a:lnTo>
                  <a:lnTo>
                    <a:pt x="59" y="36"/>
                  </a:lnTo>
                  <a:lnTo>
                    <a:pt x="59" y="28"/>
                  </a:lnTo>
                  <a:lnTo>
                    <a:pt x="59" y="24"/>
                  </a:lnTo>
                  <a:lnTo>
                    <a:pt x="59" y="20"/>
                  </a:lnTo>
                  <a:lnTo>
                    <a:pt x="59" y="16"/>
                  </a:lnTo>
                  <a:lnTo>
                    <a:pt x="55" y="12"/>
                  </a:lnTo>
                  <a:lnTo>
                    <a:pt x="55" y="12"/>
                  </a:lnTo>
                  <a:lnTo>
                    <a:pt x="51" y="12"/>
                  </a:lnTo>
                  <a:lnTo>
                    <a:pt x="47" y="12"/>
                  </a:lnTo>
                  <a:lnTo>
                    <a:pt x="39" y="12"/>
                  </a:lnTo>
                  <a:lnTo>
                    <a:pt x="27" y="16"/>
                  </a:lnTo>
                  <a:lnTo>
                    <a:pt x="15" y="16"/>
                  </a:lnTo>
                  <a:lnTo>
                    <a:pt x="0" y="20"/>
                  </a:lnTo>
                  <a:lnTo>
                    <a:pt x="0" y="16"/>
                  </a:lnTo>
                  <a:lnTo>
                    <a:pt x="4" y="16"/>
                  </a:lnTo>
                  <a:lnTo>
                    <a:pt x="11" y="16"/>
                  </a:lnTo>
                  <a:lnTo>
                    <a:pt x="19" y="16"/>
                  </a:lnTo>
                  <a:lnTo>
                    <a:pt x="27" y="12"/>
                  </a:lnTo>
                  <a:lnTo>
                    <a:pt x="35" y="8"/>
                  </a:lnTo>
                  <a:lnTo>
                    <a:pt x="43" y="8"/>
                  </a:lnTo>
                  <a:lnTo>
                    <a:pt x="47" y="4"/>
                  </a:lnTo>
                  <a:lnTo>
                    <a:pt x="51" y="4"/>
                  </a:lnTo>
                  <a:lnTo>
                    <a:pt x="51" y="4"/>
                  </a:lnTo>
                </a:path>
              </a:pathLst>
            </a:custGeom>
            <a:noFill/>
            <a:ln w="19050">
              <a:solidFill>
                <a:srgbClr val="1F497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" name="Freeform 103">
              <a:extLst>
                <a:ext uri="{FF2B5EF4-FFF2-40B4-BE49-F238E27FC236}">
                  <a16:creationId xmlns:a16="http://schemas.microsoft.com/office/drawing/2014/main" id="{F9C18910-3673-4CB6-95F4-EC361C8A2277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5760" y="1859320"/>
              <a:ext cx="732102" cy="292670"/>
            </a:xfrm>
            <a:custGeom>
              <a:avLst/>
              <a:gdLst>
                <a:gd name="T0" fmla="*/ 51 w 95"/>
                <a:gd name="T1" fmla="*/ 4 h 36"/>
                <a:gd name="T2" fmla="*/ 63 w 95"/>
                <a:gd name="T3" fmla="*/ 0 h 36"/>
                <a:gd name="T4" fmla="*/ 71 w 95"/>
                <a:gd name="T5" fmla="*/ 0 h 36"/>
                <a:gd name="T6" fmla="*/ 79 w 95"/>
                <a:gd name="T7" fmla="*/ 0 h 36"/>
                <a:gd name="T8" fmla="*/ 83 w 95"/>
                <a:gd name="T9" fmla="*/ 0 h 36"/>
                <a:gd name="T10" fmla="*/ 91 w 95"/>
                <a:gd name="T11" fmla="*/ 4 h 36"/>
                <a:gd name="T12" fmla="*/ 95 w 95"/>
                <a:gd name="T13" fmla="*/ 12 h 36"/>
                <a:gd name="T14" fmla="*/ 91 w 95"/>
                <a:gd name="T15" fmla="*/ 16 h 36"/>
                <a:gd name="T16" fmla="*/ 91 w 95"/>
                <a:gd name="T17" fmla="*/ 20 h 36"/>
                <a:gd name="T18" fmla="*/ 83 w 95"/>
                <a:gd name="T19" fmla="*/ 20 h 36"/>
                <a:gd name="T20" fmla="*/ 75 w 95"/>
                <a:gd name="T21" fmla="*/ 24 h 36"/>
                <a:gd name="T22" fmla="*/ 63 w 95"/>
                <a:gd name="T23" fmla="*/ 24 h 36"/>
                <a:gd name="T24" fmla="*/ 47 w 95"/>
                <a:gd name="T25" fmla="*/ 28 h 36"/>
                <a:gd name="T26" fmla="*/ 35 w 95"/>
                <a:gd name="T27" fmla="*/ 28 h 36"/>
                <a:gd name="T28" fmla="*/ 27 w 95"/>
                <a:gd name="T29" fmla="*/ 32 h 36"/>
                <a:gd name="T30" fmla="*/ 15 w 95"/>
                <a:gd name="T31" fmla="*/ 32 h 36"/>
                <a:gd name="T32" fmla="*/ 0 w 95"/>
                <a:gd name="T33" fmla="*/ 36 h 36"/>
                <a:gd name="T34" fmla="*/ 0 w 95"/>
                <a:gd name="T35" fmla="*/ 16 h 36"/>
                <a:gd name="T36" fmla="*/ 15 w 95"/>
                <a:gd name="T37" fmla="*/ 16 h 36"/>
                <a:gd name="T38" fmla="*/ 27 w 95"/>
                <a:gd name="T39" fmla="*/ 12 h 36"/>
                <a:gd name="T40" fmla="*/ 51 w 95"/>
                <a:gd name="T41" fmla="*/ 4 h 36"/>
                <a:gd name="T42" fmla="*/ 51 w 95"/>
                <a:gd name="T43" fmla="*/ 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95" h="36">
                  <a:moveTo>
                    <a:pt x="51" y="4"/>
                  </a:moveTo>
                  <a:lnTo>
                    <a:pt x="63" y="0"/>
                  </a:lnTo>
                  <a:lnTo>
                    <a:pt x="71" y="0"/>
                  </a:lnTo>
                  <a:lnTo>
                    <a:pt x="79" y="0"/>
                  </a:lnTo>
                  <a:lnTo>
                    <a:pt x="83" y="0"/>
                  </a:lnTo>
                  <a:lnTo>
                    <a:pt x="91" y="4"/>
                  </a:lnTo>
                  <a:lnTo>
                    <a:pt x="95" y="12"/>
                  </a:lnTo>
                  <a:lnTo>
                    <a:pt x="91" y="16"/>
                  </a:lnTo>
                  <a:lnTo>
                    <a:pt x="91" y="20"/>
                  </a:lnTo>
                  <a:lnTo>
                    <a:pt x="83" y="20"/>
                  </a:lnTo>
                  <a:lnTo>
                    <a:pt x="75" y="24"/>
                  </a:lnTo>
                  <a:lnTo>
                    <a:pt x="63" y="24"/>
                  </a:lnTo>
                  <a:lnTo>
                    <a:pt x="47" y="28"/>
                  </a:lnTo>
                  <a:lnTo>
                    <a:pt x="35" y="28"/>
                  </a:lnTo>
                  <a:lnTo>
                    <a:pt x="27" y="32"/>
                  </a:lnTo>
                  <a:lnTo>
                    <a:pt x="15" y="32"/>
                  </a:lnTo>
                  <a:lnTo>
                    <a:pt x="0" y="36"/>
                  </a:lnTo>
                  <a:lnTo>
                    <a:pt x="0" y="16"/>
                  </a:lnTo>
                  <a:lnTo>
                    <a:pt x="15" y="16"/>
                  </a:lnTo>
                  <a:lnTo>
                    <a:pt x="27" y="12"/>
                  </a:lnTo>
                  <a:lnTo>
                    <a:pt x="51" y="4"/>
                  </a:lnTo>
                  <a:lnTo>
                    <a:pt x="51" y="4"/>
                  </a:lnTo>
                </a:path>
              </a:pathLst>
            </a:custGeom>
            <a:noFill/>
            <a:ln w="19050">
              <a:solidFill>
                <a:srgbClr val="1F497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5" name="Freeform 104">
              <a:extLst>
                <a:ext uri="{FF2B5EF4-FFF2-40B4-BE49-F238E27FC236}">
                  <a16:creationId xmlns:a16="http://schemas.microsoft.com/office/drawing/2014/main" id="{41E8F79D-EBB4-4B6E-B4EB-942FECA6B16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2814" y="989438"/>
              <a:ext cx="423850" cy="967439"/>
            </a:xfrm>
            <a:custGeom>
              <a:avLst/>
              <a:gdLst>
                <a:gd name="T0" fmla="*/ 8 w 55"/>
                <a:gd name="T1" fmla="*/ 20 h 119"/>
                <a:gd name="T2" fmla="*/ 4 w 55"/>
                <a:gd name="T3" fmla="*/ 16 h 119"/>
                <a:gd name="T4" fmla="*/ 4 w 55"/>
                <a:gd name="T5" fmla="*/ 12 h 119"/>
                <a:gd name="T6" fmla="*/ 0 w 55"/>
                <a:gd name="T7" fmla="*/ 4 h 119"/>
                <a:gd name="T8" fmla="*/ 0 w 55"/>
                <a:gd name="T9" fmla="*/ 4 h 119"/>
                <a:gd name="T10" fmla="*/ 4 w 55"/>
                <a:gd name="T11" fmla="*/ 0 h 119"/>
                <a:gd name="T12" fmla="*/ 8 w 55"/>
                <a:gd name="T13" fmla="*/ 0 h 119"/>
                <a:gd name="T14" fmla="*/ 12 w 55"/>
                <a:gd name="T15" fmla="*/ 0 h 119"/>
                <a:gd name="T16" fmla="*/ 20 w 55"/>
                <a:gd name="T17" fmla="*/ 0 h 119"/>
                <a:gd name="T18" fmla="*/ 28 w 55"/>
                <a:gd name="T19" fmla="*/ 0 h 119"/>
                <a:gd name="T20" fmla="*/ 36 w 55"/>
                <a:gd name="T21" fmla="*/ 0 h 119"/>
                <a:gd name="T22" fmla="*/ 43 w 55"/>
                <a:gd name="T23" fmla="*/ 4 h 119"/>
                <a:gd name="T24" fmla="*/ 43 w 55"/>
                <a:gd name="T25" fmla="*/ 20 h 119"/>
                <a:gd name="T26" fmla="*/ 43 w 55"/>
                <a:gd name="T27" fmla="*/ 32 h 119"/>
                <a:gd name="T28" fmla="*/ 47 w 55"/>
                <a:gd name="T29" fmla="*/ 40 h 119"/>
                <a:gd name="T30" fmla="*/ 47 w 55"/>
                <a:gd name="T31" fmla="*/ 64 h 119"/>
                <a:gd name="T32" fmla="*/ 51 w 55"/>
                <a:gd name="T33" fmla="*/ 87 h 119"/>
                <a:gd name="T34" fmla="*/ 55 w 55"/>
                <a:gd name="T35" fmla="*/ 99 h 119"/>
                <a:gd name="T36" fmla="*/ 51 w 55"/>
                <a:gd name="T37" fmla="*/ 107 h 119"/>
                <a:gd name="T38" fmla="*/ 51 w 55"/>
                <a:gd name="T39" fmla="*/ 115 h 119"/>
                <a:gd name="T40" fmla="*/ 51 w 55"/>
                <a:gd name="T41" fmla="*/ 115 h 119"/>
                <a:gd name="T42" fmla="*/ 47 w 55"/>
                <a:gd name="T43" fmla="*/ 119 h 119"/>
                <a:gd name="T44" fmla="*/ 39 w 55"/>
                <a:gd name="T45" fmla="*/ 119 h 119"/>
                <a:gd name="T46" fmla="*/ 39 w 55"/>
                <a:gd name="T47" fmla="*/ 119 h 119"/>
                <a:gd name="T48" fmla="*/ 39 w 55"/>
                <a:gd name="T49" fmla="*/ 115 h 119"/>
                <a:gd name="T50" fmla="*/ 36 w 55"/>
                <a:gd name="T51" fmla="*/ 111 h 119"/>
                <a:gd name="T52" fmla="*/ 36 w 55"/>
                <a:gd name="T53" fmla="*/ 107 h 119"/>
                <a:gd name="T54" fmla="*/ 32 w 55"/>
                <a:gd name="T55" fmla="*/ 99 h 119"/>
                <a:gd name="T56" fmla="*/ 32 w 55"/>
                <a:gd name="T57" fmla="*/ 91 h 119"/>
                <a:gd name="T58" fmla="*/ 28 w 55"/>
                <a:gd name="T59" fmla="*/ 83 h 119"/>
                <a:gd name="T60" fmla="*/ 28 w 55"/>
                <a:gd name="T61" fmla="*/ 72 h 119"/>
                <a:gd name="T62" fmla="*/ 24 w 55"/>
                <a:gd name="T63" fmla="*/ 64 h 119"/>
                <a:gd name="T64" fmla="*/ 20 w 55"/>
                <a:gd name="T65" fmla="*/ 52 h 119"/>
                <a:gd name="T66" fmla="*/ 20 w 55"/>
                <a:gd name="T67" fmla="*/ 44 h 119"/>
                <a:gd name="T68" fmla="*/ 16 w 55"/>
                <a:gd name="T69" fmla="*/ 36 h 119"/>
                <a:gd name="T70" fmla="*/ 12 w 55"/>
                <a:gd name="T71" fmla="*/ 32 h 119"/>
                <a:gd name="T72" fmla="*/ 12 w 55"/>
                <a:gd name="T73" fmla="*/ 28 h 119"/>
                <a:gd name="T74" fmla="*/ 8 w 55"/>
                <a:gd name="T75" fmla="*/ 24 h 119"/>
                <a:gd name="T76" fmla="*/ 8 w 55"/>
                <a:gd name="T77" fmla="*/ 20 h 119"/>
                <a:gd name="T78" fmla="*/ 8 w 55"/>
                <a:gd name="T79" fmla="*/ 20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55" h="119">
                  <a:moveTo>
                    <a:pt x="8" y="20"/>
                  </a:moveTo>
                  <a:lnTo>
                    <a:pt x="4" y="16"/>
                  </a:lnTo>
                  <a:lnTo>
                    <a:pt x="4" y="12"/>
                  </a:lnTo>
                  <a:lnTo>
                    <a:pt x="0" y="4"/>
                  </a:lnTo>
                  <a:lnTo>
                    <a:pt x="0" y="4"/>
                  </a:lnTo>
                  <a:lnTo>
                    <a:pt x="4" y="0"/>
                  </a:lnTo>
                  <a:lnTo>
                    <a:pt x="8" y="0"/>
                  </a:lnTo>
                  <a:lnTo>
                    <a:pt x="12" y="0"/>
                  </a:lnTo>
                  <a:lnTo>
                    <a:pt x="20" y="0"/>
                  </a:lnTo>
                  <a:lnTo>
                    <a:pt x="28" y="0"/>
                  </a:lnTo>
                  <a:lnTo>
                    <a:pt x="36" y="0"/>
                  </a:lnTo>
                  <a:lnTo>
                    <a:pt x="43" y="4"/>
                  </a:lnTo>
                  <a:lnTo>
                    <a:pt x="43" y="20"/>
                  </a:lnTo>
                  <a:lnTo>
                    <a:pt x="43" y="32"/>
                  </a:lnTo>
                  <a:lnTo>
                    <a:pt x="47" y="40"/>
                  </a:lnTo>
                  <a:lnTo>
                    <a:pt x="47" y="64"/>
                  </a:lnTo>
                  <a:lnTo>
                    <a:pt x="51" y="87"/>
                  </a:lnTo>
                  <a:lnTo>
                    <a:pt x="55" y="99"/>
                  </a:lnTo>
                  <a:lnTo>
                    <a:pt x="51" y="107"/>
                  </a:lnTo>
                  <a:lnTo>
                    <a:pt x="51" y="115"/>
                  </a:lnTo>
                  <a:lnTo>
                    <a:pt x="51" y="115"/>
                  </a:lnTo>
                  <a:lnTo>
                    <a:pt x="47" y="119"/>
                  </a:lnTo>
                  <a:lnTo>
                    <a:pt x="39" y="119"/>
                  </a:lnTo>
                  <a:lnTo>
                    <a:pt x="39" y="119"/>
                  </a:lnTo>
                  <a:lnTo>
                    <a:pt x="39" y="115"/>
                  </a:lnTo>
                  <a:lnTo>
                    <a:pt x="36" y="111"/>
                  </a:lnTo>
                  <a:lnTo>
                    <a:pt x="36" y="107"/>
                  </a:lnTo>
                  <a:lnTo>
                    <a:pt x="32" y="99"/>
                  </a:lnTo>
                  <a:lnTo>
                    <a:pt x="32" y="91"/>
                  </a:lnTo>
                  <a:lnTo>
                    <a:pt x="28" y="83"/>
                  </a:lnTo>
                  <a:lnTo>
                    <a:pt x="28" y="72"/>
                  </a:lnTo>
                  <a:lnTo>
                    <a:pt x="24" y="64"/>
                  </a:lnTo>
                  <a:lnTo>
                    <a:pt x="20" y="52"/>
                  </a:lnTo>
                  <a:lnTo>
                    <a:pt x="20" y="44"/>
                  </a:lnTo>
                  <a:lnTo>
                    <a:pt x="16" y="36"/>
                  </a:lnTo>
                  <a:lnTo>
                    <a:pt x="12" y="32"/>
                  </a:lnTo>
                  <a:lnTo>
                    <a:pt x="12" y="28"/>
                  </a:lnTo>
                  <a:lnTo>
                    <a:pt x="8" y="24"/>
                  </a:lnTo>
                  <a:lnTo>
                    <a:pt x="8" y="20"/>
                  </a:lnTo>
                  <a:lnTo>
                    <a:pt x="8" y="20"/>
                  </a:lnTo>
                </a:path>
              </a:pathLst>
            </a:custGeom>
            <a:noFill/>
            <a:ln w="19050">
              <a:solidFill>
                <a:srgbClr val="1F497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6" name="Freeform 105">
              <a:extLst>
                <a:ext uri="{FF2B5EF4-FFF2-40B4-BE49-F238E27FC236}">
                  <a16:creationId xmlns:a16="http://schemas.microsoft.com/office/drawing/2014/main" id="{7CD905BD-0751-40D3-A219-FBA2EBC5200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7765" y="859362"/>
              <a:ext cx="1225306" cy="967439"/>
            </a:xfrm>
            <a:custGeom>
              <a:avLst/>
              <a:gdLst>
                <a:gd name="T0" fmla="*/ 143 w 159"/>
                <a:gd name="T1" fmla="*/ 12 h 119"/>
                <a:gd name="T2" fmla="*/ 151 w 159"/>
                <a:gd name="T3" fmla="*/ 16 h 119"/>
                <a:gd name="T4" fmla="*/ 155 w 159"/>
                <a:gd name="T5" fmla="*/ 20 h 119"/>
                <a:gd name="T6" fmla="*/ 155 w 159"/>
                <a:gd name="T7" fmla="*/ 24 h 119"/>
                <a:gd name="T8" fmla="*/ 159 w 159"/>
                <a:gd name="T9" fmla="*/ 24 h 119"/>
                <a:gd name="T10" fmla="*/ 155 w 159"/>
                <a:gd name="T11" fmla="*/ 32 h 119"/>
                <a:gd name="T12" fmla="*/ 155 w 159"/>
                <a:gd name="T13" fmla="*/ 32 h 119"/>
                <a:gd name="T14" fmla="*/ 151 w 159"/>
                <a:gd name="T15" fmla="*/ 36 h 119"/>
                <a:gd name="T16" fmla="*/ 147 w 159"/>
                <a:gd name="T17" fmla="*/ 44 h 119"/>
                <a:gd name="T18" fmla="*/ 143 w 159"/>
                <a:gd name="T19" fmla="*/ 52 h 119"/>
                <a:gd name="T20" fmla="*/ 139 w 159"/>
                <a:gd name="T21" fmla="*/ 64 h 119"/>
                <a:gd name="T22" fmla="*/ 131 w 159"/>
                <a:gd name="T23" fmla="*/ 80 h 119"/>
                <a:gd name="T24" fmla="*/ 131 w 159"/>
                <a:gd name="T25" fmla="*/ 88 h 119"/>
                <a:gd name="T26" fmla="*/ 127 w 159"/>
                <a:gd name="T27" fmla="*/ 96 h 119"/>
                <a:gd name="T28" fmla="*/ 123 w 159"/>
                <a:gd name="T29" fmla="*/ 103 h 119"/>
                <a:gd name="T30" fmla="*/ 119 w 159"/>
                <a:gd name="T31" fmla="*/ 111 h 119"/>
                <a:gd name="T32" fmla="*/ 115 w 159"/>
                <a:gd name="T33" fmla="*/ 115 h 119"/>
                <a:gd name="T34" fmla="*/ 111 w 159"/>
                <a:gd name="T35" fmla="*/ 119 h 119"/>
                <a:gd name="T36" fmla="*/ 107 w 159"/>
                <a:gd name="T37" fmla="*/ 119 h 119"/>
                <a:gd name="T38" fmla="*/ 99 w 159"/>
                <a:gd name="T39" fmla="*/ 119 h 119"/>
                <a:gd name="T40" fmla="*/ 99 w 159"/>
                <a:gd name="T41" fmla="*/ 111 h 119"/>
                <a:gd name="T42" fmla="*/ 99 w 159"/>
                <a:gd name="T43" fmla="*/ 99 h 119"/>
                <a:gd name="T44" fmla="*/ 99 w 159"/>
                <a:gd name="T45" fmla="*/ 88 h 119"/>
                <a:gd name="T46" fmla="*/ 103 w 159"/>
                <a:gd name="T47" fmla="*/ 76 h 119"/>
                <a:gd name="T48" fmla="*/ 107 w 159"/>
                <a:gd name="T49" fmla="*/ 64 h 119"/>
                <a:gd name="T50" fmla="*/ 107 w 159"/>
                <a:gd name="T51" fmla="*/ 52 h 119"/>
                <a:gd name="T52" fmla="*/ 107 w 159"/>
                <a:gd name="T53" fmla="*/ 44 h 119"/>
                <a:gd name="T54" fmla="*/ 107 w 159"/>
                <a:gd name="T55" fmla="*/ 36 h 119"/>
                <a:gd name="T56" fmla="*/ 107 w 159"/>
                <a:gd name="T57" fmla="*/ 32 h 119"/>
                <a:gd name="T58" fmla="*/ 107 w 159"/>
                <a:gd name="T59" fmla="*/ 28 h 119"/>
                <a:gd name="T60" fmla="*/ 107 w 159"/>
                <a:gd name="T61" fmla="*/ 28 h 119"/>
                <a:gd name="T62" fmla="*/ 107 w 159"/>
                <a:gd name="T63" fmla="*/ 24 h 119"/>
                <a:gd name="T64" fmla="*/ 107 w 159"/>
                <a:gd name="T65" fmla="*/ 24 h 119"/>
                <a:gd name="T66" fmla="*/ 99 w 159"/>
                <a:gd name="T67" fmla="*/ 24 h 119"/>
                <a:gd name="T68" fmla="*/ 95 w 159"/>
                <a:gd name="T69" fmla="*/ 24 h 119"/>
                <a:gd name="T70" fmla="*/ 87 w 159"/>
                <a:gd name="T71" fmla="*/ 28 h 119"/>
                <a:gd name="T72" fmla="*/ 79 w 159"/>
                <a:gd name="T73" fmla="*/ 28 h 119"/>
                <a:gd name="T74" fmla="*/ 67 w 159"/>
                <a:gd name="T75" fmla="*/ 28 h 119"/>
                <a:gd name="T76" fmla="*/ 55 w 159"/>
                <a:gd name="T77" fmla="*/ 32 h 119"/>
                <a:gd name="T78" fmla="*/ 39 w 159"/>
                <a:gd name="T79" fmla="*/ 32 h 119"/>
                <a:gd name="T80" fmla="*/ 19 w 159"/>
                <a:gd name="T81" fmla="*/ 36 h 119"/>
                <a:gd name="T82" fmla="*/ 0 w 159"/>
                <a:gd name="T83" fmla="*/ 36 h 119"/>
                <a:gd name="T84" fmla="*/ 0 w 159"/>
                <a:gd name="T85" fmla="*/ 20 h 119"/>
                <a:gd name="T86" fmla="*/ 8 w 159"/>
                <a:gd name="T87" fmla="*/ 16 h 119"/>
                <a:gd name="T88" fmla="*/ 23 w 159"/>
                <a:gd name="T89" fmla="*/ 16 h 119"/>
                <a:gd name="T90" fmla="*/ 39 w 159"/>
                <a:gd name="T91" fmla="*/ 12 h 119"/>
                <a:gd name="T92" fmla="*/ 55 w 159"/>
                <a:gd name="T93" fmla="*/ 12 h 119"/>
                <a:gd name="T94" fmla="*/ 75 w 159"/>
                <a:gd name="T95" fmla="*/ 8 h 119"/>
                <a:gd name="T96" fmla="*/ 91 w 159"/>
                <a:gd name="T97" fmla="*/ 4 h 119"/>
                <a:gd name="T98" fmla="*/ 99 w 159"/>
                <a:gd name="T99" fmla="*/ 4 h 119"/>
                <a:gd name="T100" fmla="*/ 107 w 159"/>
                <a:gd name="T101" fmla="*/ 4 h 119"/>
                <a:gd name="T102" fmla="*/ 115 w 159"/>
                <a:gd name="T103" fmla="*/ 0 h 119"/>
                <a:gd name="T104" fmla="*/ 123 w 159"/>
                <a:gd name="T105" fmla="*/ 0 h 119"/>
                <a:gd name="T106" fmla="*/ 127 w 159"/>
                <a:gd name="T107" fmla="*/ 0 h 119"/>
                <a:gd name="T108" fmla="*/ 131 w 159"/>
                <a:gd name="T109" fmla="*/ 4 h 119"/>
                <a:gd name="T110" fmla="*/ 135 w 159"/>
                <a:gd name="T111" fmla="*/ 4 h 119"/>
                <a:gd name="T112" fmla="*/ 143 w 159"/>
                <a:gd name="T113" fmla="*/ 12 h 119"/>
                <a:gd name="T114" fmla="*/ 143 w 159"/>
                <a:gd name="T115" fmla="*/ 12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59" h="119">
                  <a:moveTo>
                    <a:pt x="143" y="12"/>
                  </a:moveTo>
                  <a:lnTo>
                    <a:pt x="151" y="16"/>
                  </a:lnTo>
                  <a:lnTo>
                    <a:pt x="155" y="20"/>
                  </a:lnTo>
                  <a:lnTo>
                    <a:pt x="155" y="24"/>
                  </a:lnTo>
                  <a:lnTo>
                    <a:pt x="159" y="24"/>
                  </a:lnTo>
                  <a:lnTo>
                    <a:pt x="155" y="32"/>
                  </a:lnTo>
                  <a:lnTo>
                    <a:pt x="155" y="32"/>
                  </a:lnTo>
                  <a:lnTo>
                    <a:pt x="151" y="36"/>
                  </a:lnTo>
                  <a:lnTo>
                    <a:pt x="147" y="44"/>
                  </a:lnTo>
                  <a:lnTo>
                    <a:pt x="143" y="52"/>
                  </a:lnTo>
                  <a:lnTo>
                    <a:pt x="139" y="64"/>
                  </a:lnTo>
                  <a:lnTo>
                    <a:pt x="131" y="80"/>
                  </a:lnTo>
                  <a:lnTo>
                    <a:pt x="131" y="88"/>
                  </a:lnTo>
                  <a:lnTo>
                    <a:pt x="127" y="96"/>
                  </a:lnTo>
                  <a:lnTo>
                    <a:pt x="123" y="103"/>
                  </a:lnTo>
                  <a:lnTo>
                    <a:pt x="119" y="111"/>
                  </a:lnTo>
                  <a:lnTo>
                    <a:pt x="115" y="115"/>
                  </a:lnTo>
                  <a:lnTo>
                    <a:pt x="111" y="119"/>
                  </a:lnTo>
                  <a:lnTo>
                    <a:pt x="107" y="119"/>
                  </a:lnTo>
                  <a:lnTo>
                    <a:pt x="99" y="119"/>
                  </a:lnTo>
                  <a:lnTo>
                    <a:pt x="99" y="111"/>
                  </a:lnTo>
                  <a:lnTo>
                    <a:pt x="99" y="99"/>
                  </a:lnTo>
                  <a:lnTo>
                    <a:pt x="99" y="88"/>
                  </a:lnTo>
                  <a:lnTo>
                    <a:pt x="103" y="76"/>
                  </a:lnTo>
                  <a:lnTo>
                    <a:pt x="107" y="64"/>
                  </a:lnTo>
                  <a:lnTo>
                    <a:pt x="107" y="52"/>
                  </a:lnTo>
                  <a:lnTo>
                    <a:pt x="107" y="44"/>
                  </a:lnTo>
                  <a:lnTo>
                    <a:pt x="107" y="36"/>
                  </a:lnTo>
                  <a:lnTo>
                    <a:pt x="107" y="32"/>
                  </a:lnTo>
                  <a:lnTo>
                    <a:pt x="107" y="28"/>
                  </a:lnTo>
                  <a:lnTo>
                    <a:pt x="107" y="28"/>
                  </a:lnTo>
                  <a:lnTo>
                    <a:pt x="107" y="24"/>
                  </a:lnTo>
                  <a:lnTo>
                    <a:pt x="107" y="24"/>
                  </a:lnTo>
                  <a:lnTo>
                    <a:pt x="99" y="24"/>
                  </a:lnTo>
                  <a:lnTo>
                    <a:pt x="95" y="24"/>
                  </a:lnTo>
                  <a:lnTo>
                    <a:pt x="87" y="28"/>
                  </a:lnTo>
                  <a:lnTo>
                    <a:pt x="79" y="28"/>
                  </a:lnTo>
                  <a:lnTo>
                    <a:pt x="67" y="28"/>
                  </a:lnTo>
                  <a:lnTo>
                    <a:pt x="55" y="32"/>
                  </a:lnTo>
                  <a:lnTo>
                    <a:pt x="39" y="32"/>
                  </a:lnTo>
                  <a:lnTo>
                    <a:pt x="19" y="36"/>
                  </a:lnTo>
                  <a:lnTo>
                    <a:pt x="0" y="36"/>
                  </a:lnTo>
                  <a:lnTo>
                    <a:pt x="0" y="20"/>
                  </a:lnTo>
                  <a:lnTo>
                    <a:pt x="8" y="16"/>
                  </a:lnTo>
                  <a:lnTo>
                    <a:pt x="23" y="16"/>
                  </a:lnTo>
                  <a:lnTo>
                    <a:pt x="39" y="12"/>
                  </a:lnTo>
                  <a:lnTo>
                    <a:pt x="55" y="12"/>
                  </a:lnTo>
                  <a:lnTo>
                    <a:pt x="75" y="8"/>
                  </a:lnTo>
                  <a:lnTo>
                    <a:pt x="91" y="4"/>
                  </a:lnTo>
                  <a:lnTo>
                    <a:pt x="99" y="4"/>
                  </a:lnTo>
                  <a:lnTo>
                    <a:pt x="107" y="4"/>
                  </a:lnTo>
                  <a:lnTo>
                    <a:pt x="115" y="0"/>
                  </a:lnTo>
                  <a:lnTo>
                    <a:pt x="123" y="0"/>
                  </a:lnTo>
                  <a:lnTo>
                    <a:pt x="127" y="0"/>
                  </a:lnTo>
                  <a:lnTo>
                    <a:pt x="131" y="4"/>
                  </a:lnTo>
                  <a:lnTo>
                    <a:pt x="135" y="4"/>
                  </a:lnTo>
                  <a:lnTo>
                    <a:pt x="143" y="12"/>
                  </a:lnTo>
                  <a:lnTo>
                    <a:pt x="143" y="12"/>
                  </a:lnTo>
                </a:path>
              </a:pathLst>
            </a:custGeom>
            <a:noFill/>
            <a:ln w="19050">
              <a:solidFill>
                <a:srgbClr val="1F497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7" name="Freeform 106">
              <a:extLst>
                <a:ext uri="{FF2B5EF4-FFF2-40B4-BE49-F238E27FC236}">
                  <a16:creationId xmlns:a16="http://schemas.microsoft.com/office/drawing/2014/main" id="{D30B7B2F-DFF5-4CB6-BC06-48603729E5A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8591" y="1249589"/>
              <a:ext cx="670452" cy="260151"/>
            </a:xfrm>
            <a:custGeom>
              <a:avLst/>
              <a:gdLst>
                <a:gd name="T0" fmla="*/ 0 w 87"/>
                <a:gd name="T1" fmla="*/ 32 h 32"/>
                <a:gd name="T2" fmla="*/ 0 w 87"/>
                <a:gd name="T3" fmla="*/ 12 h 32"/>
                <a:gd name="T4" fmla="*/ 15 w 87"/>
                <a:gd name="T5" fmla="*/ 8 h 32"/>
                <a:gd name="T6" fmla="*/ 27 w 87"/>
                <a:gd name="T7" fmla="*/ 8 h 32"/>
                <a:gd name="T8" fmla="*/ 39 w 87"/>
                <a:gd name="T9" fmla="*/ 4 h 32"/>
                <a:gd name="T10" fmla="*/ 47 w 87"/>
                <a:gd name="T11" fmla="*/ 4 h 32"/>
                <a:gd name="T12" fmla="*/ 59 w 87"/>
                <a:gd name="T13" fmla="*/ 0 h 32"/>
                <a:gd name="T14" fmla="*/ 67 w 87"/>
                <a:gd name="T15" fmla="*/ 4 h 32"/>
                <a:gd name="T16" fmla="*/ 75 w 87"/>
                <a:gd name="T17" fmla="*/ 4 h 32"/>
                <a:gd name="T18" fmla="*/ 79 w 87"/>
                <a:gd name="T19" fmla="*/ 4 h 32"/>
                <a:gd name="T20" fmla="*/ 83 w 87"/>
                <a:gd name="T21" fmla="*/ 8 h 32"/>
                <a:gd name="T22" fmla="*/ 87 w 87"/>
                <a:gd name="T23" fmla="*/ 12 h 32"/>
                <a:gd name="T24" fmla="*/ 87 w 87"/>
                <a:gd name="T25" fmla="*/ 12 h 32"/>
                <a:gd name="T26" fmla="*/ 87 w 87"/>
                <a:gd name="T27" fmla="*/ 16 h 32"/>
                <a:gd name="T28" fmla="*/ 79 w 87"/>
                <a:gd name="T29" fmla="*/ 16 h 32"/>
                <a:gd name="T30" fmla="*/ 75 w 87"/>
                <a:gd name="T31" fmla="*/ 20 h 32"/>
                <a:gd name="T32" fmla="*/ 63 w 87"/>
                <a:gd name="T33" fmla="*/ 20 h 32"/>
                <a:gd name="T34" fmla="*/ 51 w 87"/>
                <a:gd name="T35" fmla="*/ 24 h 32"/>
                <a:gd name="T36" fmla="*/ 35 w 87"/>
                <a:gd name="T37" fmla="*/ 24 h 32"/>
                <a:gd name="T38" fmla="*/ 19 w 87"/>
                <a:gd name="T39" fmla="*/ 28 h 32"/>
                <a:gd name="T40" fmla="*/ 0 w 87"/>
                <a:gd name="T41" fmla="*/ 32 h 32"/>
                <a:gd name="T42" fmla="*/ 0 w 87"/>
                <a:gd name="T43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87" h="32">
                  <a:moveTo>
                    <a:pt x="0" y="32"/>
                  </a:moveTo>
                  <a:lnTo>
                    <a:pt x="0" y="12"/>
                  </a:lnTo>
                  <a:lnTo>
                    <a:pt x="15" y="8"/>
                  </a:lnTo>
                  <a:lnTo>
                    <a:pt x="27" y="8"/>
                  </a:lnTo>
                  <a:lnTo>
                    <a:pt x="39" y="4"/>
                  </a:lnTo>
                  <a:lnTo>
                    <a:pt x="47" y="4"/>
                  </a:lnTo>
                  <a:lnTo>
                    <a:pt x="59" y="0"/>
                  </a:lnTo>
                  <a:lnTo>
                    <a:pt x="67" y="4"/>
                  </a:lnTo>
                  <a:lnTo>
                    <a:pt x="75" y="4"/>
                  </a:lnTo>
                  <a:lnTo>
                    <a:pt x="79" y="4"/>
                  </a:lnTo>
                  <a:lnTo>
                    <a:pt x="83" y="8"/>
                  </a:lnTo>
                  <a:lnTo>
                    <a:pt x="87" y="12"/>
                  </a:lnTo>
                  <a:lnTo>
                    <a:pt x="87" y="12"/>
                  </a:lnTo>
                  <a:lnTo>
                    <a:pt x="87" y="16"/>
                  </a:lnTo>
                  <a:lnTo>
                    <a:pt x="79" y="16"/>
                  </a:lnTo>
                  <a:lnTo>
                    <a:pt x="75" y="20"/>
                  </a:lnTo>
                  <a:lnTo>
                    <a:pt x="63" y="20"/>
                  </a:lnTo>
                  <a:lnTo>
                    <a:pt x="51" y="24"/>
                  </a:lnTo>
                  <a:lnTo>
                    <a:pt x="35" y="24"/>
                  </a:lnTo>
                  <a:lnTo>
                    <a:pt x="19" y="28"/>
                  </a:lnTo>
                  <a:lnTo>
                    <a:pt x="0" y="32"/>
                  </a:lnTo>
                  <a:lnTo>
                    <a:pt x="0" y="32"/>
                  </a:lnTo>
                </a:path>
              </a:pathLst>
            </a:custGeom>
            <a:noFill/>
            <a:ln w="19050">
              <a:solidFill>
                <a:srgbClr val="1F497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8" name="Freeform 107">
              <a:extLst>
                <a:ext uri="{FF2B5EF4-FFF2-40B4-BE49-F238E27FC236}">
                  <a16:creationId xmlns:a16="http://schemas.microsoft.com/office/drawing/2014/main" id="{6B68C26F-73C3-4EDC-AA0D-8D9C6611946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5008" y="1664207"/>
              <a:ext cx="647330" cy="130075"/>
            </a:xfrm>
            <a:custGeom>
              <a:avLst/>
              <a:gdLst>
                <a:gd name="T0" fmla="*/ 84 w 84"/>
                <a:gd name="T1" fmla="*/ 4 h 16"/>
                <a:gd name="T2" fmla="*/ 84 w 84"/>
                <a:gd name="T3" fmla="*/ 4 h 16"/>
                <a:gd name="T4" fmla="*/ 84 w 84"/>
                <a:gd name="T5" fmla="*/ 4 h 16"/>
                <a:gd name="T6" fmla="*/ 84 w 84"/>
                <a:gd name="T7" fmla="*/ 4 h 16"/>
                <a:gd name="T8" fmla="*/ 80 w 84"/>
                <a:gd name="T9" fmla="*/ 4 h 16"/>
                <a:gd name="T10" fmla="*/ 80 w 84"/>
                <a:gd name="T11" fmla="*/ 4 h 16"/>
                <a:gd name="T12" fmla="*/ 76 w 84"/>
                <a:gd name="T13" fmla="*/ 4 h 16"/>
                <a:gd name="T14" fmla="*/ 68 w 84"/>
                <a:gd name="T15" fmla="*/ 8 h 16"/>
                <a:gd name="T16" fmla="*/ 60 w 84"/>
                <a:gd name="T17" fmla="*/ 8 h 16"/>
                <a:gd name="T18" fmla="*/ 48 w 84"/>
                <a:gd name="T19" fmla="*/ 8 h 16"/>
                <a:gd name="T20" fmla="*/ 36 w 84"/>
                <a:gd name="T21" fmla="*/ 12 h 16"/>
                <a:gd name="T22" fmla="*/ 20 w 84"/>
                <a:gd name="T23" fmla="*/ 12 h 16"/>
                <a:gd name="T24" fmla="*/ 0 w 84"/>
                <a:gd name="T25" fmla="*/ 16 h 16"/>
                <a:gd name="T26" fmla="*/ 0 w 84"/>
                <a:gd name="T27" fmla="*/ 12 h 16"/>
                <a:gd name="T28" fmla="*/ 12 w 84"/>
                <a:gd name="T29" fmla="*/ 8 h 16"/>
                <a:gd name="T30" fmla="*/ 24 w 84"/>
                <a:gd name="T31" fmla="*/ 8 h 16"/>
                <a:gd name="T32" fmla="*/ 36 w 84"/>
                <a:gd name="T33" fmla="*/ 4 h 16"/>
                <a:gd name="T34" fmla="*/ 44 w 84"/>
                <a:gd name="T35" fmla="*/ 4 h 16"/>
                <a:gd name="T36" fmla="*/ 52 w 84"/>
                <a:gd name="T37" fmla="*/ 4 h 16"/>
                <a:gd name="T38" fmla="*/ 60 w 84"/>
                <a:gd name="T39" fmla="*/ 0 h 16"/>
                <a:gd name="T40" fmla="*/ 64 w 84"/>
                <a:gd name="T41" fmla="*/ 0 h 16"/>
                <a:gd name="T42" fmla="*/ 68 w 84"/>
                <a:gd name="T43" fmla="*/ 0 h 16"/>
                <a:gd name="T44" fmla="*/ 72 w 84"/>
                <a:gd name="T45" fmla="*/ 0 h 16"/>
                <a:gd name="T46" fmla="*/ 76 w 84"/>
                <a:gd name="T47" fmla="*/ 0 h 16"/>
                <a:gd name="T48" fmla="*/ 80 w 84"/>
                <a:gd name="T49" fmla="*/ 4 h 16"/>
                <a:gd name="T50" fmla="*/ 84 w 84"/>
                <a:gd name="T51" fmla="*/ 4 h 16"/>
                <a:gd name="T52" fmla="*/ 84 w 84"/>
                <a:gd name="T53" fmla="*/ 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84" h="16">
                  <a:moveTo>
                    <a:pt x="84" y="4"/>
                  </a:moveTo>
                  <a:lnTo>
                    <a:pt x="84" y="4"/>
                  </a:lnTo>
                  <a:lnTo>
                    <a:pt x="84" y="4"/>
                  </a:lnTo>
                  <a:lnTo>
                    <a:pt x="84" y="4"/>
                  </a:lnTo>
                  <a:lnTo>
                    <a:pt x="80" y="4"/>
                  </a:lnTo>
                  <a:lnTo>
                    <a:pt x="80" y="4"/>
                  </a:lnTo>
                  <a:lnTo>
                    <a:pt x="76" y="4"/>
                  </a:lnTo>
                  <a:lnTo>
                    <a:pt x="68" y="8"/>
                  </a:lnTo>
                  <a:lnTo>
                    <a:pt x="60" y="8"/>
                  </a:lnTo>
                  <a:lnTo>
                    <a:pt x="48" y="8"/>
                  </a:lnTo>
                  <a:lnTo>
                    <a:pt x="36" y="12"/>
                  </a:lnTo>
                  <a:lnTo>
                    <a:pt x="20" y="12"/>
                  </a:lnTo>
                  <a:lnTo>
                    <a:pt x="0" y="16"/>
                  </a:lnTo>
                  <a:lnTo>
                    <a:pt x="0" y="12"/>
                  </a:lnTo>
                  <a:lnTo>
                    <a:pt x="12" y="8"/>
                  </a:lnTo>
                  <a:lnTo>
                    <a:pt x="24" y="8"/>
                  </a:lnTo>
                  <a:lnTo>
                    <a:pt x="36" y="4"/>
                  </a:lnTo>
                  <a:lnTo>
                    <a:pt x="44" y="4"/>
                  </a:lnTo>
                  <a:lnTo>
                    <a:pt x="52" y="4"/>
                  </a:lnTo>
                  <a:lnTo>
                    <a:pt x="60" y="0"/>
                  </a:lnTo>
                  <a:lnTo>
                    <a:pt x="64" y="0"/>
                  </a:lnTo>
                  <a:lnTo>
                    <a:pt x="68" y="0"/>
                  </a:lnTo>
                  <a:lnTo>
                    <a:pt x="72" y="0"/>
                  </a:lnTo>
                  <a:lnTo>
                    <a:pt x="76" y="0"/>
                  </a:lnTo>
                  <a:lnTo>
                    <a:pt x="80" y="4"/>
                  </a:lnTo>
                  <a:lnTo>
                    <a:pt x="84" y="4"/>
                  </a:lnTo>
                  <a:lnTo>
                    <a:pt x="84" y="4"/>
                  </a:lnTo>
                </a:path>
              </a:pathLst>
            </a:custGeom>
            <a:noFill/>
            <a:ln w="19050">
              <a:solidFill>
                <a:srgbClr val="1F497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9" name="Freeform 108">
              <a:extLst>
                <a:ext uri="{FF2B5EF4-FFF2-40B4-BE49-F238E27FC236}">
                  <a16:creationId xmlns:a16="http://schemas.microsoft.com/office/drawing/2014/main" id="{C1F2EA7F-A0C9-48A2-A1C7-3B405A66B0F4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7862" y="2119471"/>
              <a:ext cx="400728" cy="1064996"/>
            </a:xfrm>
            <a:custGeom>
              <a:avLst/>
              <a:gdLst>
                <a:gd name="T0" fmla="*/ 8 w 52"/>
                <a:gd name="T1" fmla="*/ 20 h 131"/>
                <a:gd name="T2" fmla="*/ 4 w 52"/>
                <a:gd name="T3" fmla="*/ 20 h 131"/>
                <a:gd name="T4" fmla="*/ 0 w 52"/>
                <a:gd name="T5" fmla="*/ 16 h 131"/>
                <a:gd name="T6" fmla="*/ 0 w 52"/>
                <a:gd name="T7" fmla="*/ 12 h 131"/>
                <a:gd name="T8" fmla="*/ 0 w 52"/>
                <a:gd name="T9" fmla="*/ 8 h 131"/>
                <a:gd name="T10" fmla="*/ 4 w 52"/>
                <a:gd name="T11" fmla="*/ 4 h 131"/>
                <a:gd name="T12" fmla="*/ 8 w 52"/>
                <a:gd name="T13" fmla="*/ 0 h 131"/>
                <a:gd name="T14" fmla="*/ 12 w 52"/>
                <a:gd name="T15" fmla="*/ 0 h 131"/>
                <a:gd name="T16" fmla="*/ 20 w 52"/>
                <a:gd name="T17" fmla="*/ 0 h 131"/>
                <a:gd name="T18" fmla="*/ 28 w 52"/>
                <a:gd name="T19" fmla="*/ 4 h 131"/>
                <a:gd name="T20" fmla="*/ 36 w 52"/>
                <a:gd name="T21" fmla="*/ 4 h 131"/>
                <a:gd name="T22" fmla="*/ 40 w 52"/>
                <a:gd name="T23" fmla="*/ 4 h 131"/>
                <a:gd name="T24" fmla="*/ 40 w 52"/>
                <a:gd name="T25" fmla="*/ 8 h 131"/>
                <a:gd name="T26" fmla="*/ 44 w 52"/>
                <a:gd name="T27" fmla="*/ 12 h 131"/>
                <a:gd name="T28" fmla="*/ 44 w 52"/>
                <a:gd name="T29" fmla="*/ 16 h 131"/>
                <a:gd name="T30" fmla="*/ 44 w 52"/>
                <a:gd name="T31" fmla="*/ 16 h 131"/>
                <a:gd name="T32" fmla="*/ 44 w 52"/>
                <a:gd name="T33" fmla="*/ 20 h 131"/>
                <a:gd name="T34" fmla="*/ 44 w 52"/>
                <a:gd name="T35" fmla="*/ 24 h 131"/>
                <a:gd name="T36" fmla="*/ 44 w 52"/>
                <a:gd name="T37" fmla="*/ 28 h 131"/>
                <a:gd name="T38" fmla="*/ 44 w 52"/>
                <a:gd name="T39" fmla="*/ 32 h 131"/>
                <a:gd name="T40" fmla="*/ 44 w 52"/>
                <a:gd name="T41" fmla="*/ 40 h 131"/>
                <a:gd name="T42" fmla="*/ 48 w 52"/>
                <a:gd name="T43" fmla="*/ 52 h 131"/>
                <a:gd name="T44" fmla="*/ 48 w 52"/>
                <a:gd name="T45" fmla="*/ 64 h 131"/>
                <a:gd name="T46" fmla="*/ 52 w 52"/>
                <a:gd name="T47" fmla="*/ 83 h 131"/>
                <a:gd name="T48" fmla="*/ 52 w 52"/>
                <a:gd name="T49" fmla="*/ 91 h 131"/>
                <a:gd name="T50" fmla="*/ 52 w 52"/>
                <a:gd name="T51" fmla="*/ 103 h 131"/>
                <a:gd name="T52" fmla="*/ 52 w 52"/>
                <a:gd name="T53" fmla="*/ 111 h 131"/>
                <a:gd name="T54" fmla="*/ 52 w 52"/>
                <a:gd name="T55" fmla="*/ 115 h 131"/>
                <a:gd name="T56" fmla="*/ 52 w 52"/>
                <a:gd name="T57" fmla="*/ 123 h 131"/>
                <a:gd name="T58" fmla="*/ 48 w 52"/>
                <a:gd name="T59" fmla="*/ 127 h 131"/>
                <a:gd name="T60" fmla="*/ 48 w 52"/>
                <a:gd name="T61" fmla="*/ 127 h 131"/>
                <a:gd name="T62" fmla="*/ 44 w 52"/>
                <a:gd name="T63" fmla="*/ 131 h 131"/>
                <a:gd name="T64" fmla="*/ 36 w 52"/>
                <a:gd name="T65" fmla="*/ 131 h 131"/>
                <a:gd name="T66" fmla="*/ 32 w 52"/>
                <a:gd name="T67" fmla="*/ 127 h 131"/>
                <a:gd name="T68" fmla="*/ 32 w 52"/>
                <a:gd name="T69" fmla="*/ 123 h 131"/>
                <a:gd name="T70" fmla="*/ 28 w 52"/>
                <a:gd name="T71" fmla="*/ 115 h 131"/>
                <a:gd name="T72" fmla="*/ 28 w 52"/>
                <a:gd name="T73" fmla="*/ 103 h 131"/>
                <a:gd name="T74" fmla="*/ 24 w 52"/>
                <a:gd name="T75" fmla="*/ 91 h 131"/>
                <a:gd name="T76" fmla="*/ 24 w 52"/>
                <a:gd name="T77" fmla="*/ 76 h 131"/>
                <a:gd name="T78" fmla="*/ 20 w 52"/>
                <a:gd name="T79" fmla="*/ 60 h 131"/>
                <a:gd name="T80" fmla="*/ 16 w 52"/>
                <a:gd name="T81" fmla="*/ 44 h 131"/>
                <a:gd name="T82" fmla="*/ 12 w 52"/>
                <a:gd name="T83" fmla="*/ 32 h 131"/>
                <a:gd name="T84" fmla="*/ 12 w 52"/>
                <a:gd name="T85" fmla="*/ 24 h 131"/>
                <a:gd name="T86" fmla="*/ 8 w 52"/>
                <a:gd name="T87" fmla="*/ 20 h 131"/>
                <a:gd name="T88" fmla="*/ 8 w 52"/>
                <a:gd name="T89" fmla="*/ 20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52" h="131">
                  <a:moveTo>
                    <a:pt x="8" y="20"/>
                  </a:moveTo>
                  <a:lnTo>
                    <a:pt x="4" y="20"/>
                  </a:lnTo>
                  <a:lnTo>
                    <a:pt x="0" y="16"/>
                  </a:lnTo>
                  <a:lnTo>
                    <a:pt x="0" y="12"/>
                  </a:lnTo>
                  <a:lnTo>
                    <a:pt x="0" y="8"/>
                  </a:lnTo>
                  <a:lnTo>
                    <a:pt x="4" y="4"/>
                  </a:lnTo>
                  <a:lnTo>
                    <a:pt x="8" y="0"/>
                  </a:lnTo>
                  <a:lnTo>
                    <a:pt x="12" y="0"/>
                  </a:lnTo>
                  <a:lnTo>
                    <a:pt x="20" y="0"/>
                  </a:lnTo>
                  <a:lnTo>
                    <a:pt x="28" y="4"/>
                  </a:lnTo>
                  <a:lnTo>
                    <a:pt x="36" y="4"/>
                  </a:lnTo>
                  <a:lnTo>
                    <a:pt x="40" y="4"/>
                  </a:lnTo>
                  <a:lnTo>
                    <a:pt x="40" y="8"/>
                  </a:lnTo>
                  <a:lnTo>
                    <a:pt x="44" y="12"/>
                  </a:lnTo>
                  <a:lnTo>
                    <a:pt x="44" y="16"/>
                  </a:lnTo>
                  <a:lnTo>
                    <a:pt x="44" y="16"/>
                  </a:lnTo>
                  <a:lnTo>
                    <a:pt x="44" y="20"/>
                  </a:lnTo>
                  <a:lnTo>
                    <a:pt x="44" y="24"/>
                  </a:lnTo>
                  <a:lnTo>
                    <a:pt x="44" y="28"/>
                  </a:lnTo>
                  <a:lnTo>
                    <a:pt x="44" y="32"/>
                  </a:lnTo>
                  <a:lnTo>
                    <a:pt x="44" y="40"/>
                  </a:lnTo>
                  <a:lnTo>
                    <a:pt x="48" y="52"/>
                  </a:lnTo>
                  <a:lnTo>
                    <a:pt x="48" y="64"/>
                  </a:lnTo>
                  <a:lnTo>
                    <a:pt x="52" y="83"/>
                  </a:lnTo>
                  <a:lnTo>
                    <a:pt x="52" y="91"/>
                  </a:lnTo>
                  <a:lnTo>
                    <a:pt x="52" y="103"/>
                  </a:lnTo>
                  <a:lnTo>
                    <a:pt x="52" y="111"/>
                  </a:lnTo>
                  <a:lnTo>
                    <a:pt x="52" y="115"/>
                  </a:lnTo>
                  <a:lnTo>
                    <a:pt x="52" y="123"/>
                  </a:lnTo>
                  <a:lnTo>
                    <a:pt x="48" y="127"/>
                  </a:lnTo>
                  <a:lnTo>
                    <a:pt x="48" y="127"/>
                  </a:lnTo>
                  <a:lnTo>
                    <a:pt x="44" y="131"/>
                  </a:lnTo>
                  <a:lnTo>
                    <a:pt x="36" y="131"/>
                  </a:lnTo>
                  <a:lnTo>
                    <a:pt x="32" y="127"/>
                  </a:lnTo>
                  <a:lnTo>
                    <a:pt x="32" y="123"/>
                  </a:lnTo>
                  <a:lnTo>
                    <a:pt x="28" y="115"/>
                  </a:lnTo>
                  <a:lnTo>
                    <a:pt x="28" y="103"/>
                  </a:lnTo>
                  <a:lnTo>
                    <a:pt x="24" y="91"/>
                  </a:lnTo>
                  <a:lnTo>
                    <a:pt x="24" y="76"/>
                  </a:lnTo>
                  <a:lnTo>
                    <a:pt x="20" y="60"/>
                  </a:lnTo>
                  <a:lnTo>
                    <a:pt x="16" y="44"/>
                  </a:lnTo>
                  <a:lnTo>
                    <a:pt x="12" y="32"/>
                  </a:lnTo>
                  <a:lnTo>
                    <a:pt x="12" y="24"/>
                  </a:lnTo>
                  <a:lnTo>
                    <a:pt x="8" y="20"/>
                  </a:lnTo>
                  <a:lnTo>
                    <a:pt x="8" y="20"/>
                  </a:lnTo>
                </a:path>
              </a:pathLst>
            </a:custGeom>
            <a:noFill/>
            <a:ln w="19050">
              <a:solidFill>
                <a:srgbClr val="1F497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0" name="Freeform 109">
              <a:extLst>
                <a:ext uri="{FF2B5EF4-FFF2-40B4-BE49-F238E27FC236}">
                  <a16:creationId xmlns:a16="http://schemas.microsoft.com/office/drawing/2014/main" id="{BAFC3570-06C1-4397-8F28-548618DA0EC5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2814" y="1956877"/>
              <a:ext cx="1618326" cy="1422703"/>
            </a:xfrm>
            <a:custGeom>
              <a:avLst/>
              <a:gdLst>
                <a:gd name="T0" fmla="*/ 175 w 210"/>
                <a:gd name="T1" fmla="*/ 0 h 175"/>
                <a:gd name="T2" fmla="*/ 186 w 210"/>
                <a:gd name="T3" fmla="*/ 4 h 175"/>
                <a:gd name="T4" fmla="*/ 202 w 210"/>
                <a:gd name="T5" fmla="*/ 16 h 175"/>
                <a:gd name="T6" fmla="*/ 210 w 210"/>
                <a:gd name="T7" fmla="*/ 24 h 175"/>
                <a:gd name="T8" fmla="*/ 210 w 210"/>
                <a:gd name="T9" fmla="*/ 28 h 175"/>
                <a:gd name="T10" fmla="*/ 202 w 210"/>
                <a:gd name="T11" fmla="*/ 36 h 175"/>
                <a:gd name="T12" fmla="*/ 194 w 210"/>
                <a:gd name="T13" fmla="*/ 48 h 175"/>
                <a:gd name="T14" fmla="*/ 190 w 210"/>
                <a:gd name="T15" fmla="*/ 68 h 175"/>
                <a:gd name="T16" fmla="*/ 186 w 210"/>
                <a:gd name="T17" fmla="*/ 96 h 175"/>
                <a:gd name="T18" fmla="*/ 179 w 210"/>
                <a:gd name="T19" fmla="*/ 131 h 175"/>
                <a:gd name="T20" fmla="*/ 171 w 210"/>
                <a:gd name="T21" fmla="*/ 155 h 175"/>
                <a:gd name="T22" fmla="*/ 159 w 210"/>
                <a:gd name="T23" fmla="*/ 167 h 175"/>
                <a:gd name="T24" fmla="*/ 151 w 210"/>
                <a:gd name="T25" fmla="*/ 175 h 175"/>
                <a:gd name="T26" fmla="*/ 143 w 210"/>
                <a:gd name="T27" fmla="*/ 175 h 175"/>
                <a:gd name="T28" fmla="*/ 139 w 210"/>
                <a:gd name="T29" fmla="*/ 167 h 175"/>
                <a:gd name="T30" fmla="*/ 135 w 210"/>
                <a:gd name="T31" fmla="*/ 155 h 175"/>
                <a:gd name="T32" fmla="*/ 127 w 210"/>
                <a:gd name="T33" fmla="*/ 135 h 175"/>
                <a:gd name="T34" fmla="*/ 127 w 210"/>
                <a:gd name="T35" fmla="*/ 123 h 175"/>
                <a:gd name="T36" fmla="*/ 143 w 210"/>
                <a:gd name="T37" fmla="*/ 123 h 175"/>
                <a:gd name="T38" fmla="*/ 147 w 210"/>
                <a:gd name="T39" fmla="*/ 119 h 175"/>
                <a:gd name="T40" fmla="*/ 151 w 210"/>
                <a:gd name="T41" fmla="*/ 100 h 175"/>
                <a:gd name="T42" fmla="*/ 155 w 210"/>
                <a:gd name="T43" fmla="*/ 72 h 175"/>
                <a:gd name="T44" fmla="*/ 159 w 210"/>
                <a:gd name="T45" fmla="*/ 52 h 175"/>
                <a:gd name="T46" fmla="*/ 159 w 210"/>
                <a:gd name="T47" fmla="*/ 40 h 175"/>
                <a:gd name="T48" fmla="*/ 155 w 210"/>
                <a:gd name="T49" fmla="*/ 28 h 175"/>
                <a:gd name="T50" fmla="*/ 151 w 210"/>
                <a:gd name="T51" fmla="*/ 28 h 175"/>
                <a:gd name="T52" fmla="*/ 131 w 210"/>
                <a:gd name="T53" fmla="*/ 28 h 175"/>
                <a:gd name="T54" fmla="*/ 115 w 210"/>
                <a:gd name="T55" fmla="*/ 28 h 175"/>
                <a:gd name="T56" fmla="*/ 99 w 210"/>
                <a:gd name="T57" fmla="*/ 28 h 175"/>
                <a:gd name="T58" fmla="*/ 79 w 210"/>
                <a:gd name="T59" fmla="*/ 32 h 175"/>
                <a:gd name="T60" fmla="*/ 43 w 210"/>
                <a:gd name="T61" fmla="*/ 36 h 175"/>
                <a:gd name="T62" fmla="*/ 0 w 210"/>
                <a:gd name="T63" fmla="*/ 44 h 175"/>
                <a:gd name="T64" fmla="*/ 24 w 210"/>
                <a:gd name="T65" fmla="*/ 20 h 175"/>
                <a:gd name="T66" fmla="*/ 71 w 210"/>
                <a:gd name="T67" fmla="*/ 16 h 175"/>
                <a:gd name="T68" fmla="*/ 107 w 210"/>
                <a:gd name="T69" fmla="*/ 12 h 175"/>
                <a:gd name="T70" fmla="*/ 131 w 210"/>
                <a:gd name="T71" fmla="*/ 8 h 175"/>
                <a:gd name="T72" fmla="*/ 143 w 210"/>
                <a:gd name="T73" fmla="*/ 4 h 175"/>
                <a:gd name="T74" fmla="*/ 155 w 210"/>
                <a:gd name="T75" fmla="*/ 0 h 175"/>
                <a:gd name="T76" fmla="*/ 159 w 210"/>
                <a:gd name="T77" fmla="*/ 0 h 175"/>
                <a:gd name="T78" fmla="*/ 171 w 210"/>
                <a:gd name="T79" fmla="*/ 0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10" h="175">
                  <a:moveTo>
                    <a:pt x="171" y="0"/>
                  </a:moveTo>
                  <a:lnTo>
                    <a:pt x="175" y="0"/>
                  </a:lnTo>
                  <a:lnTo>
                    <a:pt x="183" y="4"/>
                  </a:lnTo>
                  <a:lnTo>
                    <a:pt x="186" y="4"/>
                  </a:lnTo>
                  <a:lnTo>
                    <a:pt x="194" y="12"/>
                  </a:lnTo>
                  <a:lnTo>
                    <a:pt x="202" y="16"/>
                  </a:lnTo>
                  <a:lnTo>
                    <a:pt x="206" y="20"/>
                  </a:lnTo>
                  <a:lnTo>
                    <a:pt x="210" y="24"/>
                  </a:lnTo>
                  <a:lnTo>
                    <a:pt x="210" y="24"/>
                  </a:lnTo>
                  <a:lnTo>
                    <a:pt x="210" y="28"/>
                  </a:lnTo>
                  <a:lnTo>
                    <a:pt x="206" y="36"/>
                  </a:lnTo>
                  <a:lnTo>
                    <a:pt x="202" y="36"/>
                  </a:lnTo>
                  <a:lnTo>
                    <a:pt x="198" y="44"/>
                  </a:lnTo>
                  <a:lnTo>
                    <a:pt x="194" y="48"/>
                  </a:lnTo>
                  <a:lnTo>
                    <a:pt x="194" y="56"/>
                  </a:lnTo>
                  <a:lnTo>
                    <a:pt x="190" y="68"/>
                  </a:lnTo>
                  <a:lnTo>
                    <a:pt x="190" y="80"/>
                  </a:lnTo>
                  <a:lnTo>
                    <a:pt x="186" y="96"/>
                  </a:lnTo>
                  <a:lnTo>
                    <a:pt x="183" y="111"/>
                  </a:lnTo>
                  <a:lnTo>
                    <a:pt x="179" y="131"/>
                  </a:lnTo>
                  <a:lnTo>
                    <a:pt x="175" y="143"/>
                  </a:lnTo>
                  <a:lnTo>
                    <a:pt x="171" y="155"/>
                  </a:lnTo>
                  <a:lnTo>
                    <a:pt x="163" y="163"/>
                  </a:lnTo>
                  <a:lnTo>
                    <a:pt x="159" y="167"/>
                  </a:lnTo>
                  <a:lnTo>
                    <a:pt x="155" y="171"/>
                  </a:lnTo>
                  <a:lnTo>
                    <a:pt x="151" y="175"/>
                  </a:lnTo>
                  <a:lnTo>
                    <a:pt x="147" y="175"/>
                  </a:lnTo>
                  <a:lnTo>
                    <a:pt x="143" y="175"/>
                  </a:lnTo>
                  <a:lnTo>
                    <a:pt x="143" y="171"/>
                  </a:lnTo>
                  <a:lnTo>
                    <a:pt x="139" y="167"/>
                  </a:lnTo>
                  <a:lnTo>
                    <a:pt x="139" y="163"/>
                  </a:lnTo>
                  <a:lnTo>
                    <a:pt x="135" y="155"/>
                  </a:lnTo>
                  <a:lnTo>
                    <a:pt x="131" y="143"/>
                  </a:lnTo>
                  <a:lnTo>
                    <a:pt x="127" y="135"/>
                  </a:lnTo>
                  <a:lnTo>
                    <a:pt x="119" y="119"/>
                  </a:lnTo>
                  <a:lnTo>
                    <a:pt x="127" y="123"/>
                  </a:lnTo>
                  <a:lnTo>
                    <a:pt x="135" y="123"/>
                  </a:lnTo>
                  <a:lnTo>
                    <a:pt x="143" y="123"/>
                  </a:lnTo>
                  <a:lnTo>
                    <a:pt x="143" y="119"/>
                  </a:lnTo>
                  <a:lnTo>
                    <a:pt x="147" y="119"/>
                  </a:lnTo>
                  <a:lnTo>
                    <a:pt x="147" y="111"/>
                  </a:lnTo>
                  <a:lnTo>
                    <a:pt x="151" y="100"/>
                  </a:lnTo>
                  <a:lnTo>
                    <a:pt x="155" y="88"/>
                  </a:lnTo>
                  <a:lnTo>
                    <a:pt x="155" y="72"/>
                  </a:lnTo>
                  <a:lnTo>
                    <a:pt x="155" y="60"/>
                  </a:lnTo>
                  <a:lnTo>
                    <a:pt x="159" y="52"/>
                  </a:lnTo>
                  <a:lnTo>
                    <a:pt x="159" y="44"/>
                  </a:lnTo>
                  <a:lnTo>
                    <a:pt x="159" y="40"/>
                  </a:lnTo>
                  <a:lnTo>
                    <a:pt x="159" y="36"/>
                  </a:lnTo>
                  <a:lnTo>
                    <a:pt x="155" y="28"/>
                  </a:lnTo>
                  <a:lnTo>
                    <a:pt x="151" y="28"/>
                  </a:lnTo>
                  <a:lnTo>
                    <a:pt x="151" y="28"/>
                  </a:lnTo>
                  <a:lnTo>
                    <a:pt x="143" y="28"/>
                  </a:lnTo>
                  <a:lnTo>
                    <a:pt x="131" y="28"/>
                  </a:lnTo>
                  <a:lnTo>
                    <a:pt x="123" y="28"/>
                  </a:lnTo>
                  <a:lnTo>
                    <a:pt x="115" y="28"/>
                  </a:lnTo>
                  <a:lnTo>
                    <a:pt x="111" y="28"/>
                  </a:lnTo>
                  <a:lnTo>
                    <a:pt x="99" y="28"/>
                  </a:lnTo>
                  <a:lnTo>
                    <a:pt x="91" y="32"/>
                  </a:lnTo>
                  <a:lnTo>
                    <a:pt x="79" y="32"/>
                  </a:lnTo>
                  <a:lnTo>
                    <a:pt x="63" y="36"/>
                  </a:lnTo>
                  <a:lnTo>
                    <a:pt x="43" y="36"/>
                  </a:lnTo>
                  <a:lnTo>
                    <a:pt x="24" y="40"/>
                  </a:lnTo>
                  <a:lnTo>
                    <a:pt x="0" y="44"/>
                  </a:lnTo>
                  <a:lnTo>
                    <a:pt x="0" y="24"/>
                  </a:lnTo>
                  <a:lnTo>
                    <a:pt x="24" y="20"/>
                  </a:lnTo>
                  <a:lnTo>
                    <a:pt x="47" y="20"/>
                  </a:lnTo>
                  <a:lnTo>
                    <a:pt x="71" y="16"/>
                  </a:lnTo>
                  <a:lnTo>
                    <a:pt x="95" y="12"/>
                  </a:lnTo>
                  <a:lnTo>
                    <a:pt x="107" y="12"/>
                  </a:lnTo>
                  <a:lnTo>
                    <a:pt x="119" y="8"/>
                  </a:lnTo>
                  <a:lnTo>
                    <a:pt x="131" y="8"/>
                  </a:lnTo>
                  <a:lnTo>
                    <a:pt x="139" y="4"/>
                  </a:lnTo>
                  <a:lnTo>
                    <a:pt x="143" y="4"/>
                  </a:lnTo>
                  <a:lnTo>
                    <a:pt x="151" y="4"/>
                  </a:lnTo>
                  <a:lnTo>
                    <a:pt x="155" y="0"/>
                  </a:lnTo>
                  <a:lnTo>
                    <a:pt x="155" y="0"/>
                  </a:lnTo>
                  <a:lnTo>
                    <a:pt x="159" y="0"/>
                  </a:lnTo>
                  <a:lnTo>
                    <a:pt x="163" y="0"/>
                  </a:lnTo>
                  <a:lnTo>
                    <a:pt x="171" y="0"/>
                  </a:lnTo>
                  <a:lnTo>
                    <a:pt x="171" y="0"/>
                  </a:lnTo>
                </a:path>
              </a:pathLst>
            </a:custGeom>
            <a:noFill/>
            <a:ln w="19050">
              <a:solidFill>
                <a:srgbClr val="1F497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1" name="Freeform 110">
              <a:extLst>
                <a:ext uri="{FF2B5EF4-FFF2-40B4-BE49-F238E27FC236}">
                  <a16:creationId xmlns:a16="http://schemas.microsoft.com/office/drawing/2014/main" id="{0E433AB3-A553-432B-8967-699D2A7DA9B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3639" y="2412141"/>
              <a:ext cx="947879" cy="292670"/>
            </a:xfrm>
            <a:custGeom>
              <a:avLst/>
              <a:gdLst>
                <a:gd name="T0" fmla="*/ 0 w 123"/>
                <a:gd name="T1" fmla="*/ 36 h 36"/>
                <a:gd name="T2" fmla="*/ 0 w 123"/>
                <a:gd name="T3" fmla="*/ 16 h 36"/>
                <a:gd name="T4" fmla="*/ 24 w 123"/>
                <a:gd name="T5" fmla="*/ 12 h 36"/>
                <a:gd name="T6" fmla="*/ 43 w 123"/>
                <a:gd name="T7" fmla="*/ 8 h 36"/>
                <a:gd name="T8" fmla="*/ 63 w 123"/>
                <a:gd name="T9" fmla="*/ 4 h 36"/>
                <a:gd name="T10" fmla="*/ 79 w 123"/>
                <a:gd name="T11" fmla="*/ 4 h 36"/>
                <a:gd name="T12" fmla="*/ 91 w 123"/>
                <a:gd name="T13" fmla="*/ 0 h 36"/>
                <a:gd name="T14" fmla="*/ 99 w 123"/>
                <a:gd name="T15" fmla="*/ 0 h 36"/>
                <a:gd name="T16" fmla="*/ 107 w 123"/>
                <a:gd name="T17" fmla="*/ 0 h 36"/>
                <a:gd name="T18" fmla="*/ 107 w 123"/>
                <a:gd name="T19" fmla="*/ 0 h 36"/>
                <a:gd name="T20" fmla="*/ 115 w 123"/>
                <a:gd name="T21" fmla="*/ 0 h 36"/>
                <a:gd name="T22" fmla="*/ 119 w 123"/>
                <a:gd name="T23" fmla="*/ 4 h 36"/>
                <a:gd name="T24" fmla="*/ 123 w 123"/>
                <a:gd name="T25" fmla="*/ 8 h 36"/>
                <a:gd name="T26" fmla="*/ 123 w 123"/>
                <a:gd name="T27" fmla="*/ 12 h 36"/>
                <a:gd name="T28" fmla="*/ 123 w 123"/>
                <a:gd name="T29" fmla="*/ 16 h 36"/>
                <a:gd name="T30" fmla="*/ 123 w 123"/>
                <a:gd name="T31" fmla="*/ 16 h 36"/>
                <a:gd name="T32" fmla="*/ 119 w 123"/>
                <a:gd name="T33" fmla="*/ 20 h 36"/>
                <a:gd name="T34" fmla="*/ 115 w 123"/>
                <a:gd name="T35" fmla="*/ 20 h 36"/>
                <a:gd name="T36" fmla="*/ 111 w 123"/>
                <a:gd name="T37" fmla="*/ 20 h 36"/>
                <a:gd name="T38" fmla="*/ 103 w 123"/>
                <a:gd name="T39" fmla="*/ 24 h 36"/>
                <a:gd name="T40" fmla="*/ 95 w 123"/>
                <a:gd name="T41" fmla="*/ 24 h 36"/>
                <a:gd name="T42" fmla="*/ 87 w 123"/>
                <a:gd name="T43" fmla="*/ 28 h 36"/>
                <a:gd name="T44" fmla="*/ 71 w 123"/>
                <a:gd name="T45" fmla="*/ 28 h 36"/>
                <a:gd name="T46" fmla="*/ 55 w 123"/>
                <a:gd name="T47" fmla="*/ 32 h 36"/>
                <a:gd name="T48" fmla="*/ 47 w 123"/>
                <a:gd name="T49" fmla="*/ 32 h 36"/>
                <a:gd name="T50" fmla="*/ 43 w 123"/>
                <a:gd name="T51" fmla="*/ 32 h 36"/>
                <a:gd name="T52" fmla="*/ 35 w 123"/>
                <a:gd name="T53" fmla="*/ 32 h 36"/>
                <a:gd name="T54" fmla="*/ 28 w 123"/>
                <a:gd name="T55" fmla="*/ 32 h 36"/>
                <a:gd name="T56" fmla="*/ 16 w 123"/>
                <a:gd name="T57" fmla="*/ 36 h 36"/>
                <a:gd name="T58" fmla="*/ 0 w 123"/>
                <a:gd name="T59" fmla="*/ 36 h 36"/>
                <a:gd name="T60" fmla="*/ 0 w 123"/>
                <a:gd name="T61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23" h="36">
                  <a:moveTo>
                    <a:pt x="0" y="36"/>
                  </a:moveTo>
                  <a:lnTo>
                    <a:pt x="0" y="16"/>
                  </a:lnTo>
                  <a:lnTo>
                    <a:pt x="24" y="12"/>
                  </a:lnTo>
                  <a:lnTo>
                    <a:pt x="43" y="8"/>
                  </a:lnTo>
                  <a:lnTo>
                    <a:pt x="63" y="4"/>
                  </a:lnTo>
                  <a:lnTo>
                    <a:pt x="79" y="4"/>
                  </a:lnTo>
                  <a:lnTo>
                    <a:pt x="91" y="0"/>
                  </a:lnTo>
                  <a:lnTo>
                    <a:pt x="99" y="0"/>
                  </a:lnTo>
                  <a:lnTo>
                    <a:pt x="107" y="0"/>
                  </a:lnTo>
                  <a:lnTo>
                    <a:pt x="107" y="0"/>
                  </a:lnTo>
                  <a:lnTo>
                    <a:pt x="115" y="0"/>
                  </a:lnTo>
                  <a:lnTo>
                    <a:pt x="119" y="4"/>
                  </a:lnTo>
                  <a:lnTo>
                    <a:pt x="123" y="8"/>
                  </a:lnTo>
                  <a:lnTo>
                    <a:pt x="123" y="12"/>
                  </a:lnTo>
                  <a:lnTo>
                    <a:pt x="123" y="16"/>
                  </a:lnTo>
                  <a:lnTo>
                    <a:pt x="123" y="16"/>
                  </a:lnTo>
                  <a:lnTo>
                    <a:pt x="119" y="20"/>
                  </a:lnTo>
                  <a:lnTo>
                    <a:pt x="115" y="20"/>
                  </a:lnTo>
                  <a:lnTo>
                    <a:pt x="111" y="20"/>
                  </a:lnTo>
                  <a:lnTo>
                    <a:pt x="103" y="24"/>
                  </a:lnTo>
                  <a:lnTo>
                    <a:pt x="95" y="24"/>
                  </a:lnTo>
                  <a:lnTo>
                    <a:pt x="87" y="28"/>
                  </a:lnTo>
                  <a:lnTo>
                    <a:pt x="71" y="28"/>
                  </a:lnTo>
                  <a:lnTo>
                    <a:pt x="55" y="32"/>
                  </a:lnTo>
                  <a:lnTo>
                    <a:pt x="47" y="32"/>
                  </a:lnTo>
                  <a:lnTo>
                    <a:pt x="43" y="32"/>
                  </a:lnTo>
                  <a:lnTo>
                    <a:pt x="35" y="32"/>
                  </a:lnTo>
                  <a:lnTo>
                    <a:pt x="28" y="32"/>
                  </a:lnTo>
                  <a:lnTo>
                    <a:pt x="16" y="36"/>
                  </a:lnTo>
                  <a:lnTo>
                    <a:pt x="0" y="36"/>
                  </a:lnTo>
                  <a:lnTo>
                    <a:pt x="0" y="36"/>
                  </a:lnTo>
                </a:path>
              </a:pathLst>
            </a:custGeom>
            <a:noFill/>
            <a:ln w="19050">
              <a:solidFill>
                <a:srgbClr val="1F497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2" name="Freeform 111">
              <a:extLst>
                <a:ext uri="{FF2B5EF4-FFF2-40B4-BE49-F238E27FC236}">
                  <a16:creationId xmlns:a16="http://schemas.microsoft.com/office/drawing/2014/main" id="{ED406FA2-D302-4DD7-ABD3-44221BFDFCC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6940" y="2924311"/>
              <a:ext cx="886228" cy="97557"/>
            </a:xfrm>
            <a:custGeom>
              <a:avLst/>
              <a:gdLst>
                <a:gd name="T0" fmla="*/ 0 w 115"/>
                <a:gd name="T1" fmla="*/ 8 h 12"/>
                <a:gd name="T2" fmla="*/ 16 w 115"/>
                <a:gd name="T3" fmla="*/ 8 h 12"/>
                <a:gd name="T4" fmla="*/ 31 w 115"/>
                <a:gd name="T5" fmla="*/ 4 h 12"/>
                <a:gd name="T6" fmla="*/ 43 w 115"/>
                <a:gd name="T7" fmla="*/ 4 h 12"/>
                <a:gd name="T8" fmla="*/ 55 w 115"/>
                <a:gd name="T9" fmla="*/ 0 h 12"/>
                <a:gd name="T10" fmla="*/ 67 w 115"/>
                <a:gd name="T11" fmla="*/ 0 h 12"/>
                <a:gd name="T12" fmla="*/ 75 w 115"/>
                <a:gd name="T13" fmla="*/ 0 h 12"/>
                <a:gd name="T14" fmla="*/ 79 w 115"/>
                <a:gd name="T15" fmla="*/ 0 h 12"/>
                <a:gd name="T16" fmla="*/ 83 w 115"/>
                <a:gd name="T17" fmla="*/ 0 h 12"/>
                <a:gd name="T18" fmla="*/ 91 w 115"/>
                <a:gd name="T19" fmla="*/ 0 h 12"/>
                <a:gd name="T20" fmla="*/ 99 w 115"/>
                <a:gd name="T21" fmla="*/ 0 h 12"/>
                <a:gd name="T22" fmla="*/ 107 w 115"/>
                <a:gd name="T23" fmla="*/ 4 h 12"/>
                <a:gd name="T24" fmla="*/ 115 w 115"/>
                <a:gd name="T25" fmla="*/ 12 h 12"/>
                <a:gd name="T26" fmla="*/ 115 w 115"/>
                <a:gd name="T27" fmla="*/ 8 h 12"/>
                <a:gd name="T28" fmla="*/ 115 w 115"/>
                <a:gd name="T29" fmla="*/ 8 h 12"/>
                <a:gd name="T30" fmla="*/ 111 w 115"/>
                <a:gd name="T31" fmla="*/ 8 h 12"/>
                <a:gd name="T32" fmla="*/ 103 w 115"/>
                <a:gd name="T33" fmla="*/ 8 h 12"/>
                <a:gd name="T34" fmla="*/ 91 w 115"/>
                <a:gd name="T35" fmla="*/ 8 h 12"/>
                <a:gd name="T36" fmla="*/ 75 w 115"/>
                <a:gd name="T37" fmla="*/ 8 h 12"/>
                <a:gd name="T38" fmla="*/ 71 w 115"/>
                <a:gd name="T39" fmla="*/ 8 h 12"/>
                <a:gd name="T40" fmla="*/ 67 w 115"/>
                <a:gd name="T41" fmla="*/ 8 h 12"/>
                <a:gd name="T42" fmla="*/ 59 w 115"/>
                <a:gd name="T43" fmla="*/ 8 h 12"/>
                <a:gd name="T44" fmla="*/ 51 w 115"/>
                <a:gd name="T45" fmla="*/ 8 h 12"/>
                <a:gd name="T46" fmla="*/ 39 w 115"/>
                <a:gd name="T47" fmla="*/ 8 h 12"/>
                <a:gd name="T48" fmla="*/ 27 w 115"/>
                <a:gd name="T49" fmla="*/ 12 h 12"/>
                <a:gd name="T50" fmla="*/ 16 w 115"/>
                <a:gd name="T51" fmla="*/ 12 h 12"/>
                <a:gd name="T52" fmla="*/ 0 w 115"/>
                <a:gd name="T53" fmla="*/ 12 h 12"/>
                <a:gd name="T54" fmla="*/ 0 w 115"/>
                <a:gd name="T55" fmla="*/ 8 h 12"/>
                <a:gd name="T56" fmla="*/ 0 w 115"/>
                <a:gd name="T57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15" h="12">
                  <a:moveTo>
                    <a:pt x="0" y="8"/>
                  </a:moveTo>
                  <a:lnTo>
                    <a:pt x="16" y="8"/>
                  </a:lnTo>
                  <a:lnTo>
                    <a:pt x="31" y="4"/>
                  </a:lnTo>
                  <a:lnTo>
                    <a:pt x="43" y="4"/>
                  </a:lnTo>
                  <a:lnTo>
                    <a:pt x="55" y="0"/>
                  </a:lnTo>
                  <a:lnTo>
                    <a:pt x="67" y="0"/>
                  </a:lnTo>
                  <a:lnTo>
                    <a:pt x="75" y="0"/>
                  </a:lnTo>
                  <a:lnTo>
                    <a:pt x="79" y="0"/>
                  </a:lnTo>
                  <a:lnTo>
                    <a:pt x="83" y="0"/>
                  </a:lnTo>
                  <a:lnTo>
                    <a:pt x="91" y="0"/>
                  </a:lnTo>
                  <a:lnTo>
                    <a:pt x="99" y="0"/>
                  </a:lnTo>
                  <a:lnTo>
                    <a:pt x="107" y="4"/>
                  </a:lnTo>
                  <a:lnTo>
                    <a:pt x="115" y="12"/>
                  </a:lnTo>
                  <a:lnTo>
                    <a:pt x="115" y="8"/>
                  </a:lnTo>
                  <a:lnTo>
                    <a:pt x="115" y="8"/>
                  </a:lnTo>
                  <a:lnTo>
                    <a:pt x="111" y="8"/>
                  </a:lnTo>
                  <a:lnTo>
                    <a:pt x="103" y="8"/>
                  </a:lnTo>
                  <a:lnTo>
                    <a:pt x="91" y="8"/>
                  </a:lnTo>
                  <a:lnTo>
                    <a:pt x="75" y="8"/>
                  </a:lnTo>
                  <a:lnTo>
                    <a:pt x="71" y="8"/>
                  </a:lnTo>
                  <a:lnTo>
                    <a:pt x="67" y="8"/>
                  </a:lnTo>
                  <a:lnTo>
                    <a:pt x="59" y="8"/>
                  </a:lnTo>
                  <a:lnTo>
                    <a:pt x="51" y="8"/>
                  </a:lnTo>
                  <a:lnTo>
                    <a:pt x="39" y="8"/>
                  </a:lnTo>
                  <a:lnTo>
                    <a:pt x="27" y="12"/>
                  </a:lnTo>
                  <a:lnTo>
                    <a:pt x="16" y="12"/>
                  </a:lnTo>
                  <a:lnTo>
                    <a:pt x="0" y="12"/>
                  </a:lnTo>
                  <a:lnTo>
                    <a:pt x="0" y="8"/>
                  </a:lnTo>
                  <a:lnTo>
                    <a:pt x="0" y="8"/>
                  </a:lnTo>
                </a:path>
              </a:pathLst>
            </a:custGeom>
            <a:noFill/>
            <a:ln w="19050">
              <a:solidFill>
                <a:srgbClr val="1F497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</p:grpSp>
      <p:grpSp>
        <p:nvGrpSpPr>
          <p:cNvPr id="55" name="组合 54">
            <a:extLst>
              <a:ext uri="{FF2B5EF4-FFF2-40B4-BE49-F238E27FC236}">
                <a16:creationId xmlns:a16="http://schemas.microsoft.com/office/drawing/2014/main" id="{DFA051E3-CEF5-4627-95BC-DC94B3176CF8}"/>
              </a:ext>
            </a:extLst>
          </p:cNvPr>
          <p:cNvGrpSpPr/>
          <p:nvPr/>
        </p:nvGrpSpPr>
        <p:grpSpPr>
          <a:xfrm>
            <a:off x="4795528" y="528706"/>
            <a:ext cx="2640010" cy="2641747"/>
            <a:chOff x="4542693" y="631730"/>
            <a:chExt cx="3275185" cy="2780369"/>
          </a:xfrm>
        </p:grpSpPr>
        <p:sp>
          <p:nvSpPr>
            <p:cNvPr id="13" name="Freeform 113">
              <a:extLst>
                <a:ext uri="{FF2B5EF4-FFF2-40B4-BE49-F238E27FC236}">
                  <a16:creationId xmlns:a16="http://schemas.microsoft.com/office/drawing/2014/main" id="{275F559B-FA0F-44F2-9361-726701D776B6}"/>
                </a:ext>
              </a:extLst>
            </p:cNvPr>
            <p:cNvSpPr>
              <a:spLocks/>
            </p:cNvSpPr>
            <p:nvPr/>
          </p:nvSpPr>
          <p:spPr bwMode="auto">
            <a:xfrm>
              <a:off x="6284319" y="631730"/>
              <a:ext cx="708981" cy="1227590"/>
            </a:xfrm>
            <a:custGeom>
              <a:avLst/>
              <a:gdLst>
                <a:gd name="T0" fmla="*/ 32 w 92"/>
                <a:gd name="T1" fmla="*/ 127 h 151"/>
                <a:gd name="T2" fmla="*/ 20 w 92"/>
                <a:gd name="T3" fmla="*/ 139 h 151"/>
                <a:gd name="T4" fmla="*/ 12 w 92"/>
                <a:gd name="T5" fmla="*/ 147 h 151"/>
                <a:gd name="T6" fmla="*/ 8 w 92"/>
                <a:gd name="T7" fmla="*/ 151 h 151"/>
                <a:gd name="T8" fmla="*/ 4 w 92"/>
                <a:gd name="T9" fmla="*/ 151 h 151"/>
                <a:gd name="T10" fmla="*/ 0 w 92"/>
                <a:gd name="T11" fmla="*/ 151 h 151"/>
                <a:gd name="T12" fmla="*/ 0 w 92"/>
                <a:gd name="T13" fmla="*/ 147 h 151"/>
                <a:gd name="T14" fmla="*/ 0 w 92"/>
                <a:gd name="T15" fmla="*/ 139 h 151"/>
                <a:gd name="T16" fmla="*/ 8 w 92"/>
                <a:gd name="T17" fmla="*/ 131 h 151"/>
                <a:gd name="T18" fmla="*/ 20 w 92"/>
                <a:gd name="T19" fmla="*/ 108 h 151"/>
                <a:gd name="T20" fmla="*/ 24 w 92"/>
                <a:gd name="T21" fmla="*/ 100 h 151"/>
                <a:gd name="T22" fmla="*/ 28 w 92"/>
                <a:gd name="T23" fmla="*/ 84 h 151"/>
                <a:gd name="T24" fmla="*/ 40 w 92"/>
                <a:gd name="T25" fmla="*/ 64 h 151"/>
                <a:gd name="T26" fmla="*/ 40 w 92"/>
                <a:gd name="T27" fmla="*/ 52 h 151"/>
                <a:gd name="T28" fmla="*/ 44 w 92"/>
                <a:gd name="T29" fmla="*/ 40 h 151"/>
                <a:gd name="T30" fmla="*/ 44 w 92"/>
                <a:gd name="T31" fmla="*/ 32 h 151"/>
                <a:gd name="T32" fmla="*/ 44 w 92"/>
                <a:gd name="T33" fmla="*/ 24 h 151"/>
                <a:gd name="T34" fmla="*/ 44 w 92"/>
                <a:gd name="T35" fmla="*/ 20 h 151"/>
                <a:gd name="T36" fmla="*/ 40 w 92"/>
                <a:gd name="T37" fmla="*/ 16 h 151"/>
                <a:gd name="T38" fmla="*/ 40 w 92"/>
                <a:gd name="T39" fmla="*/ 12 h 151"/>
                <a:gd name="T40" fmla="*/ 40 w 92"/>
                <a:gd name="T41" fmla="*/ 8 h 151"/>
                <a:gd name="T42" fmla="*/ 40 w 92"/>
                <a:gd name="T43" fmla="*/ 8 h 151"/>
                <a:gd name="T44" fmla="*/ 40 w 92"/>
                <a:gd name="T45" fmla="*/ 4 h 151"/>
                <a:gd name="T46" fmla="*/ 44 w 92"/>
                <a:gd name="T47" fmla="*/ 4 h 151"/>
                <a:gd name="T48" fmla="*/ 48 w 92"/>
                <a:gd name="T49" fmla="*/ 0 h 151"/>
                <a:gd name="T50" fmla="*/ 52 w 92"/>
                <a:gd name="T51" fmla="*/ 0 h 151"/>
                <a:gd name="T52" fmla="*/ 56 w 92"/>
                <a:gd name="T53" fmla="*/ 4 h 151"/>
                <a:gd name="T54" fmla="*/ 68 w 92"/>
                <a:gd name="T55" fmla="*/ 4 h 151"/>
                <a:gd name="T56" fmla="*/ 80 w 92"/>
                <a:gd name="T57" fmla="*/ 12 h 151"/>
                <a:gd name="T58" fmla="*/ 84 w 92"/>
                <a:gd name="T59" fmla="*/ 16 h 151"/>
                <a:gd name="T60" fmla="*/ 88 w 92"/>
                <a:gd name="T61" fmla="*/ 16 h 151"/>
                <a:gd name="T62" fmla="*/ 92 w 92"/>
                <a:gd name="T63" fmla="*/ 24 h 151"/>
                <a:gd name="T64" fmla="*/ 88 w 92"/>
                <a:gd name="T65" fmla="*/ 28 h 151"/>
                <a:gd name="T66" fmla="*/ 88 w 92"/>
                <a:gd name="T67" fmla="*/ 36 h 151"/>
                <a:gd name="T68" fmla="*/ 84 w 92"/>
                <a:gd name="T69" fmla="*/ 40 h 151"/>
                <a:gd name="T70" fmla="*/ 80 w 92"/>
                <a:gd name="T71" fmla="*/ 52 h 151"/>
                <a:gd name="T72" fmla="*/ 76 w 92"/>
                <a:gd name="T73" fmla="*/ 60 h 151"/>
                <a:gd name="T74" fmla="*/ 68 w 92"/>
                <a:gd name="T75" fmla="*/ 72 h 151"/>
                <a:gd name="T76" fmla="*/ 60 w 92"/>
                <a:gd name="T77" fmla="*/ 88 h 151"/>
                <a:gd name="T78" fmla="*/ 52 w 92"/>
                <a:gd name="T79" fmla="*/ 104 h 151"/>
                <a:gd name="T80" fmla="*/ 44 w 92"/>
                <a:gd name="T81" fmla="*/ 116 h 151"/>
                <a:gd name="T82" fmla="*/ 32 w 92"/>
                <a:gd name="T83" fmla="*/ 127 h 151"/>
                <a:gd name="T84" fmla="*/ 32 w 92"/>
                <a:gd name="T85" fmla="*/ 127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92" h="151">
                  <a:moveTo>
                    <a:pt x="32" y="127"/>
                  </a:moveTo>
                  <a:lnTo>
                    <a:pt x="20" y="139"/>
                  </a:lnTo>
                  <a:lnTo>
                    <a:pt x="12" y="147"/>
                  </a:lnTo>
                  <a:lnTo>
                    <a:pt x="8" y="151"/>
                  </a:lnTo>
                  <a:lnTo>
                    <a:pt x="4" y="151"/>
                  </a:lnTo>
                  <a:lnTo>
                    <a:pt x="0" y="151"/>
                  </a:lnTo>
                  <a:lnTo>
                    <a:pt x="0" y="147"/>
                  </a:lnTo>
                  <a:lnTo>
                    <a:pt x="0" y="139"/>
                  </a:lnTo>
                  <a:lnTo>
                    <a:pt x="8" y="131"/>
                  </a:lnTo>
                  <a:lnTo>
                    <a:pt x="20" y="108"/>
                  </a:lnTo>
                  <a:lnTo>
                    <a:pt x="24" y="100"/>
                  </a:lnTo>
                  <a:lnTo>
                    <a:pt x="28" y="84"/>
                  </a:lnTo>
                  <a:lnTo>
                    <a:pt x="40" y="64"/>
                  </a:lnTo>
                  <a:lnTo>
                    <a:pt x="40" y="52"/>
                  </a:lnTo>
                  <a:lnTo>
                    <a:pt x="44" y="40"/>
                  </a:lnTo>
                  <a:lnTo>
                    <a:pt x="44" y="32"/>
                  </a:lnTo>
                  <a:lnTo>
                    <a:pt x="44" y="24"/>
                  </a:lnTo>
                  <a:lnTo>
                    <a:pt x="44" y="20"/>
                  </a:lnTo>
                  <a:lnTo>
                    <a:pt x="40" y="16"/>
                  </a:lnTo>
                  <a:lnTo>
                    <a:pt x="40" y="12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4"/>
                  </a:lnTo>
                  <a:lnTo>
                    <a:pt x="44" y="4"/>
                  </a:lnTo>
                  <a:lnTo>
                    <a:pt x="48" y="0"/>
                  </a:lnTo>
                  <a:lnTo>
                    <a:pt x="52" y="0"/>
                  </a:lnTo>
                  <a:lnTo>
                    <a:pt x="56" y="4"/>
                  </a:lnTo>
                  <a:lnTo>
                    <a:pt x="68" y="4"/>
                  </a:lnTo>
                  <a:lnTo>
                    <a:pt x="80" y="12"/>
                  </a:lnTo>
                  <a:lnTo>
                    <a:pt x="84" y="16"/>
                  </a:lnTo>
                  <a:lnTo>
                    <a:pt x="88" y="16"/>
                  </a:lnTo>
                  <a:lnTo>
                    <a:pt x="92" y="24"/>
                  </a:lnTo>
                  <a:lnTo>
                    <a:pt x="88" y="28"/>
                  </a:lnTo>
                  <a:lnTo>
                    <a:pt x="88" y="36"/>
                  </a:lnTo>
                  <a:lnTo>
                    <a:pt x="84" y="40"/>
                  </a:lnTo>
                  <a:lnTo>
                    <a:pt x="80" y="52"/>
                  </a:lnTo>
                  <a:lnTo>
                    <a:pt x="76" y="60"/>
                  </a:lnTo>
                  <a:lnTo>
                    <a:pt x="68" y="72"/>
                  </a:lnTo>
                  <a:lnTo>
                    <a:pt x="60" y="88"/>
                  </a:lnTo>
                  <a:lnTo>
                    <a:pt x="52" y="104"/>
                  </a:lnTo>
                  <a:lnTo>
                    <a:pt x="44" y="116"/>
                  </a:lnTo>
                  <a:lnTo>
                    <a:pt x="32" y="127"/>
                  </a:lnTo>
                  <a:lnTo>
                    <a:pt x="32" y="127"/>
                  </a:lnTo>
                </a:path>
              </a:pathLst>
            </a:custGeom>
            <a:noFill/>
            <a:ln w="19050">
              <a:solidFill>
                <a:srgbClr val="1F497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4" name="Freeform 114">
              <a:extLst>
                <a:ext uri="{FF2B5EF4-FFF2-40B4-BE49-F238E27FC236}">
                  <a16:creationId xmlns:a16="http://schemas.microsoft.com/office/drawing/2014/main" id="{62469FE3-0FD3-4F37-B2C0-907802CFA88D}"/>
                </a:ext>
              </a:extLst>
            </p:cNvPr>
            <p:cNvSpPr>
              <a:spLocks/>
            </p:cNvSpPr>
            <p:nvPr/>
          </p:nvSpPr>
          <p:spPr bwMode="auto">
            <a:xfrm>
              <a:off x="6469271" y="1314626"/>
              <a:ext cx="1009529" cy="512175"/>
            </a:xfrm>
            <a:custGeom>
              <a:avLst/>
              <a:gdLst>
                <a:gd name="T0" fmla="*/ 115 w 131"/>
                <a:gd name="T1" fmla="*/ 12 h 63"/>
                <a:gd name="T2" fmla="*/ 123 w 131"/>
                <a:gd name="T3" fmla="*/ 16 h 63"/>
                <a:gd name="T4" fmla="*/ 127 w 131"/>
                <a:gd name="T5" fmla="*/ 20 h 63"/>
                <a:gd name="T6" fmla="*/ 131 w 131"/>
                <a:gd name="T7" fmla="*/ 24 h 63"/>
                <a:gd name="T8" fmla="*/ 131 w 131"/>
                <a:gd name="T9" fmla="*/ 28 h 63"/>
                <a:gd name="T10" fmla="*/ 131 w 131"/>
                <a:gd name="T11" fmla="*/ 32 h 63"/>
                <a:gd name="T12" fmla="*/ 131 w 131"/>
                <a:gd name="T13" fmla="*/ 32 h 63"/>
                <a:gd name="T14" fmla="*/ 127 w 131"/>
                <a:gd name="T15" fmla="*/ 36 h 63"/>
                <a:gd name="T16" fmla="*/ 123 w 131"/>
                <a:gd name="T17" fmla="*/ 36 h 63"/>
                <a:gd name="T18" fmla="*/ 115 w 131"/>
                <a:gd name="T19" fmla="*/ 40 h 63"/>
                <a:gd name="T20" fmla="*/ 107 w 131"/>
                <a:gd name="T21" fmla="*/ 43 h 63"/>
                <a:gd name="T22" fmla="*/ 92 w 131"/>
                <a:gd name="T23" fmla="*/ 51 h 63"/>
                <a:gd name="T24" fmla="*/ 88 w 131"/>
                <a:gd name="T25" fmla="*/ 55 h 63"/>
                <a:gd name="T26" fmla="*/ 80 w 131"/>
                <a:gd name="T27" fmla="*/ 59 h 63"/>
                <a:gd name="T28" fmla="*/ 76 w 131"/>
                <a:gd name="T29" fmla="*/ 63 h 63"/>
                <a:gd name="T30" fmla="*/ 72 w 131"/>
                <a:gd name="T31" fmla="*/ 63 h 63"/>
                <a:gd name="T32" fmla="*/ 68 w 131"/>
                <a:gd name="T33" fmla="*/ 63 h 63"/>
                <a:gd name="T34" fmla="*/ 68 w 131"/>
                <a:gd name="T35" fmla="*/ 59 h 63"/>
                <a:gd name="T36" fmla="*/ 68 w 131"/>
                <a:gd name="T37" fmla="*/ 55 h 63"/>
                <a:gd name="T38" fmla="*/ 68 w 131"/>
                <a:gd name="T39" fmla="*/ 47 h 63"/>
                <a:gd name="T40" fmla="*/ 72 w 131"/>
                <a:gd name="T41" fmla="*/ 43 h 63"/>
                <a:gd name="T42" fmla="*/ 76 w 131"/>
                <a:gd name="T43" fmla="*/ 40 h 63"/>
                <a:gd name="T44" fmla="*/ 76 w 131"/>
                <a:gd name="T45" fmla="*/ 36 h 63"/>
                <a:gd name="T46" fmla="*/ 76 w 131"/>
                <a:gd name="T47" fmla="*/ 32 h 63"/>
                <a:gd name="T48" fmla="*/ 76 w 131"/>
                <a:gd name="T49" fmla="*/ 28 h 63"/>
                <a:gd name="T50" fmla="*/ 76 w 131"/>
                <a:gd name="T51" fmla="*/ 28 h 63"/>
                <a:gd name="T52" fmla="*/ 76 w 131"/>
                <a:gd name="T53" fmla="*/ 28 h 63"/>
                <a:gd name="T54" fmla="*/ 72 w 131"/>
                <a:gd name="T55" fmla="*/ 28 h 63"/>
                <a:gd name="T56" fmla="*/ 64 w 131"/>
                <a:gd name="T57" fmla="*/ 28 h 63"/>
                <a:gd name="T58" fmla="*/ 56 w 131"/>
                <a:gd name="T59" fmla="*/ 32 h 63"/>
                <a:gd name="T60" fmla="*/ 48 w 131"/>
                <a:gd name="T61" fmla="*/ 36 h 63"/>
                <a:gd name="T62" fmla="*/ 32 w 131"/>
                <a:gd name="T63" fmla="*/ 36 h 63"/>
                <a:gd name="T64" fmla="*/ 20 w 131"/>
                <a:gd name="T65" fmla="*/ 36 h 63"/>
                <a:gd name="T66" fmla="*/ 0 w 131"/>
                <a:gd name="T67" fmla="*/ 40 h 63"/>
                <a:gd name="T68" fmla="*/ 4 w 131"/>
                <a:gd name="T69" fmla="*/ 20 h 63"/>
                <a:gd name="T70" fmla="*/ 20 w 131"/>
                <a:gd name="T71" fmla="*/ 20 h 63"/>
                <a:gd name="T72" fmla="*/ 32 w 131"/>
                <a:gd name="T73" fmla="*/ 16 h 63"/>
                <a:gd name="T74" fmla="*/ 48 w 131"/>
                <a:gd name="T75" fmla="*/ 12 h 63"/>
                <a:gd name="T76" fmla="*/ 60 w 131"/>
                <a:gd name="T77" fmla="*/ 8 h 63"/>
                <a:gd name="T78" fmla="*/ 72 w 131"/>
                <a:gd name="T79" fmla="*/ 4 h 63"/>
                <a:gd name="T80" fmla="*/ 80 w 131"/>
                <a:gd name="T81" fmla="*/ 4 h 63"/>
                <a:gd name="T82" fmla="*/ 88 w 131"/>
                <a:gd name="T83" fmla="*/ 0 h 63"/>
                <a:gd name="T84" fmla="*/ 92 w 131"/>
                <a:gd name="T85" fmla="*/ 0 h 63"/>
                <a:gd name="T86" fmla="*/ 96 w 131"/>
                <a:gd name="T87" fmla="*/ 4 h 63"/>
                <a:gd name="T88" fmla="*/ 100 w 131"/>
                <a:gd name="T89" fmla="*/ 4 h 63"/>
                <a:gd name="T90" fmla="*/ 107 w 131"/>
                <a:gd name="T91" fmla="*/ 8 h 63"/>
                <a:gd name="T92" fmla="*/ 115 w 131"/>
                <a:gd name="T93" fmla="*/ 12 h 63"/>
                <a:gd name="T94" fmla="*/ 115 w 131"/>
                <a:gd name="T95" fmla="*/ 12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31" h="63">
                  <a:moveTo>
                    <a:pt x="115" y="12"/>
                  </a:moveTo>
                  <a:lnTo>
                    <a:pt x="123" y="16"/>
                  </a:lnTo>
                  <a:lnTo>
                    <a:pt x="127" y="20"/>
                  </a:lnTo>
                  <a:lnTo>
                    <a:pt x="131" y="24"/>
                  </a:lnTo>
                  <a:lnTo>
                    <a:pt x="131" y="28"/>
                  </a:lnTo>
                  <a:lnTo>
                    <a:pt x="131" y="32"/>
                  </a:lnTo>
                  <a:lnTo>
                    <a:pt x="131" y="32"/>
                  </a:lnTo>
                  <a:lnTo>
                    <a:pt x="127" y="36"/>
                  </a:lnTo>
                  <a:lnTo>
                    <a:pt x="123" y="36"/>
                  </a:lnTo>
                  <a:lnTo>
                    <a:pt x="115" y="40"/>
                  </a:lnTo>
                  <a:lnTo>
                    <a:pt x="107" y="43"/>
                  </a:lnTo>
                  <a:lnTo>
                    <a:pt x="92" y="51"/>
                  </a:lnTo>
                  <a:lnTo>
                    <a:pt x="88" y="55"/>
                  </a:lnTo>
                  <a:lnTo>
                    <a:pt x="80" y="59"/>
                  </a:lnTo>
                  <a:lnTo>
                    <a:pt x="76" y="63"/>
                  </a:lnTo>
                  <a:lnTo>
                    <a:pt x="72" y="63"/>
                  </a:lnTo>
                  <a:lnTo>
                    <a:pt x="68" y="63"/>
                  </a:lnTo>
                  <a:lnTo>
                    <a:pt x="68" y="59"/>
                  </a:lnTo>
                  <a:lnTo>
                    <a:pt x="68" y="55"/>
                  </a:lnTo>
                  <a:lnTo>
                    <a:pt x="68" y="47"/>
                  </a:lnTo>
                  <a:lnTo>
                    <a:pt x="72" y="43"/>
                  </a:lnTo>
                  <a:lnTo>
                    <a:pt x="76" y="40"/>
                  </a:lnTo>
                  <a:lnTo>
                    <a:pt x="76" y="36"/>
                  </a:lnTo>
                  <a:lnTo>
                    <a:pt x="76" y="32"/>
                  </a:lnTo>
                  <a:lnTo>
                    <a:pt x="76" y="28"/>
                  </a:lnTo>
                  <a:lnTo>
                    <a:pt x="76" y="28"/>
                  </a:lnTo>
                  <a:lnTo>
                    <a:pt x="76" y="28"/>
                  </a:lnTo>
                  <a:lnTo>
                    <a:pt x="72" y="28"/>
                  </a:lnTo>
                  <a:lnTo>
                    <a:pt x="64" y="28"/>
                  </a:lnTo>
                  <a:lnTo>
                    <a:pt x="56" y="32"/>
                  </a:lnTo>
                  <a:lnTo>
                    <a:pt x="48" y="36"/>
                  </a:lnTo>
                  <a:lnTo>
                    <a:pt x="32" y="36"/>
                  </a:lnTo>
                  <a:lnTo>
                    <a:pt x="20" y="36"/>
                  </a:lnTo>
                  <a:lnTo>
                    <a:pt x="0" y="40"/>
                  </a:lnTo>
                  <a:lnTo>
                    <a:pt x="4" y="20"/>
                  </a:lnTo>
                  <a:lnTo>
                    <a:pt x="20" y="20"/>
                  </a:lnTo>
                  <a:lnTo>
                    <a:pt x="32" y="16"/>
                  </a:lnTo>
                  <a:lnTo>
                    <a:pt x="48" y="12"/>
                  </a:lnTo>
                  <a:lnTo>
                    <a:pt x="60" y="8"/>
                  </a:lnTo>
                  <a:lnTo>
                    <a:pt x="72" y="4"/>
                  </a:lnTo>
                  <a:lnTo>
                    <a:pt x="80" y="4"/>
                  </a:lnTo>
                  <a:lnTo>
                    <a:pt x="88" y="0"/>
                  </a:lnTo>
                  <a:lnTo>
                    <a:pt x="92" y="0"/>
                  </a:lnTo>
                  <a:lnTo>
                    <a:pt x="96" y="4"/>
                  </a:lnTo>
                  <a:lnTo>
                    <a:pt x="100" y="4"/>
                  </a:lnTo>
                  <a:lnTo>
                    <a:pt x="107" y="8"/>
                  </a:lnTo>
                  <a:lnTo>
                    <a:pt x="115" y="12"/>
                  </a:lnTo>
                  <a:lnTo>
                    <a:pt x="115" y="12"/>
                  </a:lnTo>
                </a:path>
              </a:pathLst>
            </a:custGeom>
            <a:noFill/>
            <a:ln w="19050">
              <a:solidFill>
                <a:srgbClr val="1F497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5" name="Freeform 115">
              <a:extLst>
                <a:ext uri="{FF2B5EF4-FFF2-40B4-BE49-F238E27FC236}">
                  <a16:creationId xmlns:a16="http://schemas.microsoft.com/office/drawing/2014/main" id="{E1848127-63D1-426F-B9A2-2FB5E587F854}"/>
                </a:ext>
              </a:extLst>
            </p:cNvPr>
            <p:cNvSpPr>
              <a:spLocks/>
            </p:cNvSpPr>
            <p:nvPr/>
          </p:nvSpPr>
          <p:spPr bwMode="auto">
            <a:xfrm>
              <a:off x="4974246" y="1314626"/>
              <a:ext cx="331374" cy="512175"/>
            </a:xfrm>
            <a:custGeom>
              <a:avLst/>
              <a:gdLst>
                <a:gd name="T0" fmla="*/ 19 w 43"/>
                <a:gd name="T1" fmla="*/ 55 h 63"/>
                <a:gd name="T2" fmla="*/ 19 w 43"/>
                <a:gd name="T3" fmla="*/ 47 h 63"/>
                <a:gd name="T4" fmla="*/ 15 w 43"/>
                <a:gd name="T5" fmla="*/ 36 h 63"/>
                <a:gd name="T6" fmla="*/ 11 w 43"/>
                <a:gd name="T7" fmla="*/ 32 h 63"/>
                <a:gd name="T8" fmla="*/ 11 w 43"/>
                <a:gd name="T9" fmla="*/ 24 h 63"/>
                <a:gd name="T10" fmla="*/ 7 w 43"/>
                <a:gd name="T11" fmla="*/ 20 h 63"/>
                <a:gd name="T12" fmla="*/ 4 w 43"/>
                <a:gd name="T13" fmla="*/ 20 h 63"/>
                <a:gd name="T14" fmla="*/ 4 w 43"/>
                <a:gd name="T15" fmla="*/ 16 h 63"/>
                <a:gd name="T16" fmla="*/ 0 w 43"/>
                <a:gd name="T17" fmla="*/ 16 h 63"/>
                <a:gd name="T18" fmla="*/ 0 w 43"/>
                <a:gd name="T19" fmla="*/ 8 h 63"/>
                <a:gd name="T20" fmla="*/ 0 w 43"/>
                <a:gd name="T21" fmla="*/ 4 h 63"/>
                <a:gd name="T22" fmla="*/ 4 w 43"/>
                <a:gd name="T23" fmla="*/ 4 h 63"/>
                <a:gd name="T24" fmla="*/ 4 w 43"/>
                <a:gd name="T25" fmla="*/ 0 h 63"/>
                <a:gd name="T26" fmla="*/ 11 w 43"/>
                <a:gd name="T27" fmla="*/ 0 h 63"/>
                <a:gd name="T28" fmla="*/ 19 w 43"/>
                <a:gd name="T29" fmla="*/ 0 h 63"/>
                <a:gd name="T30" fmla="*/ 27 w 43"/>
                <a:gd name="T31" fmla="*/ 4 h 63"/>
                <a:gd name="T32" fmla="*/ 31 w 43"/>
                <a:gd name="T33" fmla="*/ 4 h 63"/>
                <a:gd name="T34" fmla="*/ 35 w 43"/>
                <a:gd name="T35" fmla="*/ 8 h 63"/>
                <a:gd name="T36" fmla="*/ 35 w 43"/>
                <a:gd name="T37" fmla="*/ 16 h 63"/>
                <a:gd name="T38" fmla="*/ 39 w 43"/>
                <a:gd name="T39" fmla="*/ 24 h 63"/>
                <a:gd name="T40" fmla="*/ 39 w 43"/>
                <a:gd name="T41" fmla="*/ 36 h 63"/>
                <a:gd name="T42" fmla="*/ 43 w 43"/>
                <a:gd name="T43" fmla="*/ 43 h 63"/>
                <a:gd name="T44" fmla="*/ 43 w 43"/>
                <a:gd name="T45" fmla="*/ 47 h 63"/>
                <a:gd name="T46" fmla="*/ 43 w 43"/>
                <a:gd name="T47" fmla="*/ 55 h 63"/>
                <a:gd name="T48" fmla="*/ 43 w 43"/>
                <a:gd name="T49" fmla="*/ 59 h 63"/>
                <a:gd name="T50" fmla="*/ 39 w 43"/>
                <a:gd name="T51" fmla="*/ 59 h 63"/>
                <a:gd name="T52" fmla="*/ 35 w 43"/>
                <a:gd name="T53" fmla="*/ 63 h 63"/>
                <a:gd name="T54" fmla="*/ 31 w 43"/>
                <a:gd name="T55" fmla="*/ 63 h 63"/>
                <a:gd name="T56" fmla="*/ 27 w 43"/>
                <a:gd name="T57" fmla="*/ 63 h 63"/>
                <a:gd name="T58" fmla="*/ 23 w 43"/>
                <a:gd name="T59" fmla="*/ 59 h 63"/>
                <a:gd name="T60" fmla="*/ 19 w 43"/>
                <a:gd name="T61" fmla="*/ 55 h 63"/>
                <a:gd name="T62" fmla="*/ 19 w 43"/>
                <a:gd name="T63" fmla="*/ 5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3" h="63">
                  <a:moveTo>
                    <a:pt x="19" y="55"/>
                  </a:moveTo>
                  <a:lnTo>
                    <a:pt x="19" y="47"/>
                  </a:lnTo>
                  <a:lnTo>
                    <a:pt x="15" y="36"/>
                  </a:lnTo>
                  <a:lnTo>
                    <a:pt x="11" y="32"/>
                  </a:lnTo>
                  <a:lnTo>
                    <a:pt x="11" y="24"/>
                  </a:lnTo>
                  <a:lnTo>
                    <a:pt x="7" y="20"/>
                  </a:lnTo>
                  <a:lnTo>
                    <a:pt x="4" y="20"/>
                  </a:lnTo>
                  <a:lnTo>
                    <a:pt x="4" y="16"/>
                  </a:lnTo>
                  <a:lnTo>
                    <a:pt x="0" y="16"/>
                  </a:lnTo>
                  <a:lnTo>
                    <a:pt x="0" y="8"/>
                  </a:lnTo>
                  <a:lnTo>
                    <a:pt x="0" y="4"/>
                  </a:lnTo>
                  <a:lnTo>
                    <a:pt x="4" y="4"/>
                  </a:lnTo>
                  <a:lnTo>
                    <a:pt x="4" y="0"/>
                  </a:lnTo>
                  <a:lnTo>
                    <a:pt x="11" y="0"/>
                  </a:lnTo>
                  <a:lnTo>
                    <a:pt x="19" y="0"/>
                  </a:lnTo>
                  <a:lnTo>
                    <a:pt x="27" y="4"/>
                  </a:lnTo>
                  <a:lnTo>
                    <a:pt x="31" y="4"/>
                  </a:lnTo>
                  <a:lnTo>
                    <a:pt x="35" y="8"/>
                  </a:lnTo>
                  <a:lnTo>
                    <a:pt x="35" y="16"/>
                  </a:lnTo>
                  <a:lnTo>
                    <a:pt x="39" y="24"/>
                  </a:lnTo>
                  <a:lnTo>
                    <a:pt x="39" y="36"/>
                  </a:lnTo>
                  <a:lnTo>
                    <a:pt x="43" y="43"/>
                  </a:lnTo>
                  <a:lnTo>
                    <a:pt x="43" y="47"/>
                  </a:lnTo>
                  <a:lnTo>
                    <a:pt x="43" y="55"/>
                  </a:lnTo>
                  <a:lnTo>
                    <a:pt x="43" y="59"/>
                  </a:lnTo>
                  <a:lnTo>
                    <a:pt x="39" y="59"/>
                  </a:lnTo>
                  <a:lnTo>
                    <a:pt x="35" y="63"/>
                  </a:lnTo>
                  <a:lnTo>
                    <a:pt x="31" y="63"/>
                  </a:lnTo>
                  <a:lnTo>
                    <a:pt x="27" y="63"/>
                  </a:lnTo>
                  <a:lnTo>
                    <a:pt x="23" y="59"/>
                  </a:lnTo>
                  <a:lnTo>
                    <a:pt x="19" y="55"/>
                  </a:lnTo>
                  <a:lnTo>
                    <a:pt x="19" y="55"/>
                  </a:lnTo>
                </a:path>
              </a:pathLst>
            </a:custGeom>
            <a:noFill/>
            <a:ln w="19050">
              <a:solidFill>
                <a:srgbClr val="1F497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6" name="Freeform 116">
              <a:extLst>
                <a:ext uri="{FF2B5EF4-FFF2-40B4-BE49-F238E27FC236}">
                  <a16:creationId xmlns:a16="http://schemas.microsoft.com/office/drawing/2014/main" id="{D3755BE2-B1BF-4422-AF38-8A5BC4A8746F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1489" y="1314626"/>
              <a:ext cx="554854" cy="349580"/>
            </a:xfrm>
            <a:custGeom>
              <a:avLst/>
              <a:gdLst>
                <a:gd name="T0" fmla="*/ 56 w 72"/>
                <a:gd name="T1" fmla="*/ 0 h 43"/>
                <a:gd name="T2" fmla="*/ 56 w 72"/>
                <a:gd name="T3" fmla="*/ 0 h 43"/>
                <a:gd name="T4" fmla="*/ 60 w 72"/>
                <a:gd name="T5" fmla="*/ 0 h 43"/>
                <a:gd name="T6" fmla="*/ 68 w 72"/>
                <a:gd name="T7" fmla="*/ 0 h 43"/>
                <a:gd name="T8" fmla="*/ 72 w 72"/>
                <a:gd name="T9" fmla="*/ 4 h 43"/>
                <a:gd name="T10" fmla="*/ 72 w 72"/>
                <a:gd name="T11" fmla="*/ 4 h 43"/>
                <a:gd name="T12" fmla="*/ 72 w 72"/>
                <a:gd name="T13" fmla="*/ 4 h 43"/>
                <a:gd name="T14" fmla="*/ 72 w 72"/>
                <a:gd name="T15" fmla="*/ 8 h 43"/>
                <a:gd name="T16" fmla="*/ 72 w 72"/>
                <a:gd name="T17" fmla="*/ 12 h 43"/>
                <a:gd name="T18" fmla="*/ 68 w 72"/>
                <a:gd name="T19" fmla="*/ 16 h 43"/>
                <a:gd name="T20" fmla="*/ 64 w 72"/>
                <a:gd name="T21" fmla="*/ 20 h 43"/>
                <a:gd name="T22" fmla="*/ 60 w 72"/>
                <a:gd name="T23" fmla="*/ 32 h 43"/>
                <a:gd name="T24" fmla="*/ 56 w 72"/>
                <a:gd name="T25" fmla="*/ 43 h 43"/>
                <a:gd name="T26" fmla="*/ 52 w 72"/>
                <a:gd name="T27" fmla="*/ 43 h 43"/>
                <a:gd name="T28" fmla="*/ 56 w 72"/>
                <a:gd name="T29" fmla="*/ 28 h 43"/>
                <a:gd name="T30" fmla="*/ 56 w 72"/>
                <a:gd name="T31" fmla="*/ 20 h 43"/>
                <a:gd name="T32" fmla="*/ 56 w 72"/>
                <a:gd name="T33" fmla="*/ 12 h 43"/>
                <a:gd name="T34" fmla="*/ 52 w 72"/>
                <a:gd name="T35" fmla="*/ 8 h 43"/>
                <a:gd name="T36" fmla="*/ 52 w 72"/>
                <a:gd name="T37" fmla="*/ 8 h 43"/>
                <a:gd name="T38" fmla="*/ 44 w 72"/>
                <a:gd name="T39" fmla="*/ 8 h 43"/>
                <a:gd name="T40" fmla="*/ 40 w 72"/>
                <a:gd name="T41" fmla="*/ 8 h 43"/>
                <a:gd name="T42" fmla="*/ 32 w 72"/>
                <a:gd name="T43" fmla="*/ 8 h 43"/>
                <a:gd name="T44" fmla="*/ 16 w 72"/>
                <a:gd name="T45" fmla="*/ 8 h 43"/>
                <a:gd name="T46" fmla="*/ 0 w 72"/>
                <a:gd name="T47" fmla="*/ 12 h 43"/>
                <a:gd name="T48" fmla="*/ 12 w 72"/>
                <a:gd name="T49" fmla="*/ 8 h 43"/>
                <a:gd name="T50" fmla="*/ 28 w 72"/>
                <a:gd name="T51" fmla="*/ 8 h 43"/>
                <a:gd name="T52" fmla="*/ 36 w 72"/>
                <a:gd name="T53" fmla="*/ 8 h 43"/>
                <a:gd name="T54" fmla="*/ 40 w 72"/>
                <a:gd name="T55" fmla="*/ 4 h 43"/>
                <a:gd name="T56" fmla="*/ 44 w 72"/>
                <a:gd name="T57" fmla="*/ 4 h 43"/>
                <a:gd name="T58" fmla="*/ 48 w 72"/>
                <a:gd name="T59" fmla="*/ 0 h 43"/>
                <a:gd name="T60" fmla="*/ 52 w 72"/>
                <a:gd name="T61" fmla="*/ 0 h 43"/>
                <a:gd name="T62" fmla="*/ 56 w 72"/>
                <a:gd name="T63" fmla="*/ 0 h 43"/>
                <a:gd name="T64" fmla="*/ 56 w 72"/>
                <a:gd name="T65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2" h="43">
                  <a:moveTo>
                    <a:pt x="56" y="0"/>
                  </a:moveTo>
                  <a:lnTo>
                    <a:pt x="56" y="0"/>
                  </a:lnTo>
                  <a:lnTo>
                    <a:pt x="60" y="0"/>
                  </a:lnTo>
                  <a:lnTo>
                    <a:pt x="68" y="0"/>
                  </a:lnTo>
                  <a:lnTo>
                    <a:pt x="72" y="4"/>
                  </a:lnTo>
                  <a:lnTo>
                    <a:pt x="72" y="4"/>
                  </a:lnTo>
                  <a:lnTo>
                    <a:pt x="72" y="4"/>
                  </a:lnTo>
                  <a:lnTo>
                    <a:pt x="72" y="8"/>
                  </a:lnTo>
                  <a:lnTo>
                    <a:pt x="72" y="12"/>
                  </a:lnTo>
                  <a:lnTo>
                    <a:pt x="68" y="16"/>
                  </a:lnTo>
                  <a:lnTo>
                    <a:pt x="64" y="20"/>
                  </a:lnTo>
                  <a:lnTo>
                    <a:pt x="60" y="32"/>
                  </a:lnTo>
                  <a:lnTo>
                    <a:pt x="56" y="43"/>
                  </a:lnTo>
                  <a:lnTo>
                    <a:pt x="52" y="43"/>
                  </a:lnTo>
                  <a:lnTo>
                    <a:pt x="56" y="28"/>
                  </a:lnTo>
                  <a:lnTo>
                    <a:pt x="56" y="20"/>
                  </a:lnTo>
                  <a:lnTo>
                    <a:pt x="56" y="12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44" y="8"/>
                  </a:lnTo>
                  <a:lnTo>
                    <a:pt x="40" y="8"/>
                  </a:lnTo>
                  <a:lnTo>
                    <a:pt x="32" y="8"/>
                  </a:lnTo>
                  <a:lnTo>
                    <a:pt x="16" y="8"/>
                  </a:lnTo>
                  <a:lnTo>
                    <a:pt x="0" y="12"/>
                  </a:lnTo>
                  <a:lnTo>
                    <a:pt x="12" y="8"/>
                  </a:lnTo>
                  <a:lnTo>
                    <a:pt x="28" y="8"/>
                  </a:lnTo>
                  <a:lnTo>
                    <a:pt x="36" y="8"/>
                  </a:lnTo>
                  <a:lnTo>
                    <a:pt x="40" y="4"/>
                  </a:lnTo>
                  <a:lnTo>
                    <a:pt x="44" y="4"/>
                  </a:lnTo>
                  <a:lnTo>
                    <a:pt x="48" y="0"/>
                  </a:lnTo>
                  <a:lnTo>
                    <a:pt x="52" y="0"/>
                  </a:lnTo>
                  <a:lnTo>
                    <a:pt x="56" y="0"/>
                  </a:lnTo>
                  <a:lnTo>
                    <a:pt x="56" y="0"/>
                  </a:lnTo>
                </a:path>
              </a:pathLst>
            </a:custGeom>
            <a:noFill/>
            <a:ln w="19050">
              <a:solidFill>
                <a:srgbClr val="1F497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7" name="Freeform 117">
              <a:extLst>
                <a:ext uri="{FF2B5EF4-FFF2-40B4-BE49-F238E27FC236}">
                  <a16:creationId xmlns:a16="http://schemas.microsoft.com/office/drawing/2014/main" id="{4FB2A6D1-4873-4690-9D43-16C0ECE35925}"/>
                </a:ext>
              </a:extLst>
            </p:cNvPr>
            <p:cNvSpPr>
              <a:spLocks/>
            </p:cNvSpPr>
            <p:nvPr/>
          </p:nvSpPr>
          <p:spPr bwMode="auto">
            <a:xfrm>
              <a:off x="5243965" y="1664207"/>
              <a:ext cx="369903" cy="32519"/>
            </a:xfrm>
            <a:custGeom>
              <a:avLst/>
              <a:gdLst>
                <a:gd name="T0" fmla="*/ 0 w 48"/>
                <a:gd name="T1" fmla="*/ 0 h 4"/>
                <a:gd name="T2" fmla="*/ 48 w 48"/>
                <a:gd name="T3" fmla="*/ 0 h 4"/>
                <a:gd name="T4" fmla="*/ 48 w 48"/>
                <a:gd name="T5" fmla="*/ 0 h 4"/>
                <a:gd name="T6" fmla="*/ 32 w 48"/>
                <a:gd name="T7" fmla="*/ 4 h 4"/>
                <a:gd name="T8" fmla="*/ 20 w 48"/>
                <a:gd name="T9" fmla="*/ 4 h 4"/>
                <a:gd name="T10" fmla="*/ 12 w 48"/>
                <a:gd name="T11" fmla="*/ 4 h 4"/>
                <a:gd name="T12" fmla="*/ 4 w 48"/>
                <a:gd name="T13" fmla="*/ 4 h 4"/>
                <a:gd name="T14" fmla="*/ 0 w 48"/>
                <a:gd name="T15" fmla="*/ 0 h 4"/>
                <a:gd name="T16" fmla="*/ 0 w 48"/>
                <a:gd name="T1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8" h="4">
                  <a:moveTo>
                    <a:pt x="0" y="0"/>
                  </a:moveTo>
                  <a:lnTo>
                    <a:pt x="48" y="0"/>
                  </a:lnTo>
                  <a:lnTo>
                    <a:pt x="48" y="0"/>
                  </a:lnTo>
                  <a:lnTo>
                    <a:pt x="32" y="4"/>
                  </a:lnTo>
                  <a:lnTo>
                    <a:pt x="20" y="4"/>
                  </a:lnTo>
                  <a:lnTo>
                    <a:pt x="1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1F497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8" name="Freeform 118">
              <a:extLst>
                <a:ext uri="{FF2B5EF4-FFF2-40B4-BE49-F238E27FC236}">
                  <a16:creationId xmlns:a16="http://schemas.microsoft.com/office/drawing/2014/main" id="{A26AA5E5-7B4D-4ED3-961F-1BC117C242DC}"/>
                </a:ext>
              </a:extLst>
            </p:cNvPr>
            <p:cNvSpPr>
              <a:spLocks/>
            </p:cNvSpPr>
            <p:nvPr/>
          </p:nvSpPr>
          <p:spPr bwMode="auto">
            <a:xfrm>
              <a:off x="5089839" y="826843"/>
              <a:ext cx="1194481" cy="325189"/>
            </a:xfrm>
            <a:custGeom>
              <a:avLst/>
              <a:gdLst>
                <a:gd name="T0" fmla="*/ 28 w 155"/>
                <a:gd name="T1" fmla="*/ 40 h 40"/>
                <a:gd name="T2" fmla="*/ 24 w 155"/>
                <a:gd name="T3" fmla="*/ 40 h 40"/>
                <a:gd name="T4" fmla="*/ 20 w 155"/>
                <a:gd name="T5" fmla="*/ 40 h 40"/>
                <a:gd name="T6" fmla="*/ 4 w 155"/>
                <a:gd name="T7" fmla="*/ 36 h 40"/>
                <a:gd name="T8" fmla="*/ 0 w 155"/>
                <a:gd name="T9" fmla="*/ 32 h 40"/>
                <a:gd name="T10" fmla="*/ 0 w 155"/>
                <a:gd name="T11" fmla="*/ 32 h 40"/>
                <a:gd name="T12" fmla="*/ 0 w 155"/>
                <a:gd name="T13" fmla="*/ 28 h 40"/>
                <a:gd name="T14" fmla="*/ 0 w 155"/>
                <a:gd name="T15" fmla="*/ 28 h 40"/>
                <a:gd name="T16" fmla="*/ 4 w 155"/>
                <a:gd name="T17" fmla="*/ 24 h 40"/>
                <a:gd name="T18" fmla="*/ 8 w 155"/>
                <a:gd name="T19" fmla="*/ 24 h 40"/>
                <a:gd name="T20" fmla="*/ 12 w 155"/>
                <a:gd name="T21" fmla="*/ 24 h 40"/>
                <a:gd name="T22" fmla="*/ 20 w 155"/>
                <a:gd name="T23" fmla="*/ 20 h 40"/>
                <a:gd name="T24" fmla="*/ 28 w 155"/>
                <a:gd name="T25" fmla="*/ 20 h 40"/>
                <a:gd name="T26" fmla="*/ 36 w 155"/>
                <a:gd name="T27" fmla="*/ 16 h 40"/>
                <a:gd name="T28" fmla="*/ 48 w 155"/>
                <a:gd name="T29" fmla="*/ 12 h 40"/>
                <a:gd name="T30" fmla="*/ 60 w 155"/>
                <a:gd name="T31" fmla="*/ 12 h 40"/>
                <a:gd name="T32" fmla="*/ 72 w 155"/>
                <a:gd name="T33" fmla="*/ 8 h 40"/>
                <a:gd name="T34" fmla="*/ 84 w 155"/>
                <a:gd name="T35" fmla="*/ 4 h 40"/>
                <a:gd name="T36" fmla="*/ 92 w 155"/>
                <a:gd name="T37" fmla="*/ 4 h 40"/>
                <a:gd name="T38" fmla="*/ 100 w 155"/>
                <a:gd name="T39" fmla="*/ 0 h 40"/>
                <a:gd name="T40" fmla="*/ 108 w 155"/>
                <a:gd name="T41" fmla="*/ 0 h 40"/>
                <a:gd name="T42" fmla="*/ 116 w 155"/>
                <a:gd name="T43" fmla="*/ 0 h 40"/>
                <a:gd name="T44" fmla="*/ 120 w 155"/>
                <a:gd name="T45" fmla="*/ 0 h 40"/>
                <a:gd name="T46" fmla="*/ 124 w 155"/>
                <a:gd name="T47" fmla="*/ 0 h 40"/>
                <a:gd name="T48" fmla="*/ 136 w 155"/>
                <a:gd name="T49" fmla="*/ 0 h 40"/>
                <a:gd name="T50" fmla="*/ 143 w 155"/>
                <a:gd name="T51" fmla="*/ 0 h 40"/>
                <a:gd name="T52" fmla="*/ 147 w 155"/>
                <a:gd name="T53" fmla="*/ 0 h 40"/>
                <a:gd name="T54" fmla="*/ 151 w 155"/>
                <a:gd name="T55" fmla="*/ 4 h 40"/>
                <a:gd name="T56" fmla="*/ 151 w 155"/>
                <a:gd name="T57" fmla="*/ 4 h 40"/>
                <a:gd name="T58" fmla="*/ 155 w 155"/>
                <a:gd name="T59" fmla="*/ 8 h 40"/>
                <a:gd name="T60" fmla="*/ 155 w 155"/>
                <a:gd name="T61" fmla="*/ 12 h 40"/>
                <a:gd name="T62" fmla="*/ 151 w 155"/>
                <a:gd name="T63" fmla="*/ 16 h 40"/>
                <a:gd name="T64" fmla="*/ 147 w 155"/>
                <a:gd name="T65" fmla="*/ 20 h 40"/>
                <a:gd name="T66" fmla="*/ 139 w 155"/>
                <a:gd name="T67" fmla="*/ 24 h 40"/>
                <a:gd name="T68" fmla="*/ 124 w 155"/>
                <a:gd name="T69" fmla="*/ 28 h 40"/>
                <a:gd name="T70" fmla="*/ 96 w 155"/>
                <a:gd name="T71" fmla="*/ 32 h 40"/>
                <a:gd name="T72" fmla="*/ 64 w 155"/>
                <a:gd name="T73" fmla="*/ 40 h 40"/>
                <a:gd name="T74" fmla="*/ 52 w 155"/>
                <a:gd name="T75" fmla="*/ 40 h 40"/>
                <a:gd name="T76" fmla="*/ 40 w 155"/>
                <a:gd name="T77" fmla="*/ 40 h 40"/>
                <a:gd name="T78" fmla="*/ 32 w 155"/>
                <a:gd name="T79" fmla="*/ 40 h 40"/>
                <a:gd name="T80" fmla="*/ 28 w 155"/>
                <a:gd name="T81" fmla="*/ 40 h 40"/>
                <a:gd name="T82" fmla="*/ 28 w 155"/>
                <a:gd name="T83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55" h="40">
                  <a:moveTo>
                    <a:pt x="28" y="40"/>
                  </a:moveTo>
                  <a:lnTo>
                    <a:pt x="24" y="40"/>
                  </a:lnTo>
                  <a:lnTo>
                    <a:pt x="20" y="40"/>
                  </a:lnTo>
                  <a:lnTo>
                    <a:pt x="4" y="36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4" y="24"/>
                  </a:lnTo>
                  <a:lnTo>
                    <a:pt x="8" y="24"/>
                  </a:lnTo>
                  <a:lnTo>
                    <a:pt x="12" y="24"/>
                  </a:lnTo>
                  <a:lnTo>
                    <a:pt x="20" y="20"/>
                  </a:lnTo>
                  <a:lnTo>
                    <a:pt x="28" y="20"/>
                  </a:lnTo>
                  <a:lnTo>
                    <a:pt x="36" y="16"/>
                  </a:lnTo>
                  <a:lnTo>
                    <a:pt x="48" y="12"/>
                  </a:lnTo>
                  <a:lnTo>
                    <a:pt x="60" y="12"/>
                  </a:lnTo>
                  <a:lnTo>
                    <a:pt x="72" y="8"/>
                  </a:lnTo>
                  <a:lnTo>
                    <a:pt x="84" y="4"/>
                  </a:lnTo>
                  <a:lnTo>
                    <a:pt x="92" y="4"/>
                  </a:lnTo>
                  <a:lnTo>
                    <a:pt x="100" y="0"/>
                  </a:lnTo>
                  <a:lnTo>
                    <a:pt x="108" y="0"/>
                  </a:lnTo>
                  <a:lnTo>
                    <a:pt x="116" y="0"/>
                  </a:lnTo>
                  <a:lnTo>
                    <a:pt x="120" y="0"/>
                  </a:lnTo>
                  <a:lnTo>
                    <a:pt x="124" y="0"/>
                  </a:lnTo>
                  <a:lnTo>
                    <a:pt x="136" y="0"/>
                  </a:lnTo>
                  <a:lnTo>
                    <a:pt x="143" y="0"/>
                  </a:lnTo>
                  <a:lnTo>
                    <a:pt x="147" y="0"/>
                  </a:lnTo>
                  <a:lnTo>
                    <a:pt x="151" y="4"/>
                  </a:lnTo>
                  <a:lnTo>
                    <a:pt x="151" y="4"/>
                  </a:lnTo>
                  <a:lnTo>
                    <a:pt x="155" y="8"/>
                  </a:lnTo>
                  <a:lnTo>
                    <a:pt x="155" y="12"/>
                  </a:lnTo>
                  <a:lnTo>
                    <a:pt x="151" y="16"/>
                  </a:lnTo>
                  <a:lnTo>
                    <a:pt x="147" y="20"/>
                  </a:lnTo>
                  <a:lnTo>
                    <a:pt x="139" y="24"/>
                  </a:lnTo>
                  <a:lnTo>
                    <a:pt x="124" y="28"/>
                  </a:lnTo>
                  <a:lnTo>
                    <a:pt x="96" y="32"/>
                  </a:lnTo>
                  <a:lnTo>
                    <a:pt x="64" y="40"/>
                  </a:lnTo>
                  <a:lnTo>
                    <a:pt x="52" y="40"/>
                  </a:lnTo>
                  <a:lnTo>
                    <a:pt x="40" y="40"/>
                  </a:lnTo>
                  <a:lnTo>
                    <a:pt x="32" y="40"/>
                  </a:lnTo>
                  <a:lnTo>
                    <a:pt x="28" y="40"/>
                  </a:lnTo>
                  <a:lnTo>
                    <a:pt x="28" y="40"/>
                  </a:lnTo>
                </a:path>
              </a:pathLst>
            </a:custGeom>
            <a:noFill/>
            <a:ln w="19050">
              <a:solidFill>
                <a:srgbClr val="1F497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9" name="Freeform 119">
              <a:extLst>
                <a:ext uri="{FF2B5EF4-FFF2-40B4-BE49-F238E27FC236}">
                  <a16:creationId xmlns:a16="http://schemas.microsoft.com/office/drawing/2014/main" id="{425621E3-0061-47C8-88F6-A301CD8A81A3}"/>
                </a:ext>
              </a:extLst>
            </p:cNvPr>
            <p:cNvSpPr>
              <a:spLocks/>
            </p:cNvSpPr>
            <p:nvPr/>
          </p:nvSpPr>
          <p:spPr bwMode="auto">
            <a:xfrm>
              <a:off x="5829645" y="891881"/>
              <a:ext cx="277427" cy="934920"/>
            </a:xfrm>
            <a:custGeom>
              <a:avLst/>
              <a:gdLst>
                <a:gd name="T0" fmla="*/ 28 w 36"/>
                <a:gd name="T1" fmla="*/ 95 h 115"/>
                <a:gd name="T2" fmla="*/ 28 w 36"/>
                <a:gd name="T3" fmla="*/ 103 h 115"/>
                <a:gd name="T4" fmla="*/ 24 w 36"/>
                <a:gd name="T5" fmla="*/ 111 h 115"/>
                <a:gd name="T6" fmla="*/ 24 w 36"/>
                <a:gd name="T7" fmla="*/ 115 h 115"/>
                <a:gd name="T8" fmla="*/ 20 w 36"/>
                <a:gd name="T9" fmla="*/ 115 h 115"/>
                <a:gd name="T10" fmla="*/ 16 w 36"/>
                <a:gd name="T11" fmla="*/ 115 h 115"/>
                <a:gd name="T12" fmla="*/ 12 w 36"/>
                <a:gd name="T13" fmla="*/ 115 h 115"/>
                <a:gd name="T14" fmla="*/ 8 w 36"/>
                <a:gd name="T15" fmla="*/ 111 h 115"/>
                <a:gd name="T16" fmla="*/ 4 w 36"/>
                <a:gd name="T17" fmla="*/ 107 h 115"/>
                <a:gd name="T18" fmla="*/ 4 w 36"/>
                <a:gd name="T19" fmla="*/ 103 h 115"/>
                <a:gd name="T20" fmla="*/ 0 w 36"/>
                <a:gd name="T21" fmla="*/ 99 h 115"/>
                <a:gd name="T22" fmla="*/ 0 w 36"/>
                <a:gd name="T23" fmla="*/ 92 h 115"/>
                <a:gd name="T24" fmla="*/ 0 w 36"/>
                <a:gd name="T25" fmla="*/ 92 h 115"/>
                <a:gd name="T26" fmla="*/ 0 w 36"/>
                <a:gd name="T27" fmla="*/ 84 h 115"/>
                <a:gd name="T28" fmla="*/ 0 w 36"/>
                <a:gd name="T29" fmla="*/ 80 h 115"/>
                <a:gd name="T30" fmla="*/ 4 w 36"/>
                <a:gd name="T31" fmla="*/ 72 h 115"/>
                <a:gd name="T32" fmla="*/ 4 w 36"/>
                <a:gd name="T33" fmla="*/ 60 h 115"/>
                <a:gd name="T34" fmla="*/ 4 w 36"/>
                <a:gd name="T35" fmla="*/ 48 h 115"/>
                <a:gd name="T36" fmla="*/ 4 w 36"/>
                <a:gd name="T37" fmla="*/ 40 h 115"/>
                <a:gd name="T38" fmla="*/ 4 w 36"/>
                <a:gd name="T39" fmla="*/ 28 h 115"/>
                <a:gd name="T40" fmla="*/ 0 w 36"/>
                <a:gd name="T41" fmla="*/ 16 h 115"/>
                <a:gd name="T42" fmla="*/ 0 w 36"/>
                <a:gd name="T43" fmla="*/ 0 h 115"/>
                <a:gd name="T44" fmla="*/ 8 w 36"/>
                <a:gd name="T45" fmla="*/ 4 h 115"/>
                <a:gd name="T46" fmla="*/ 16 w 36"/>
                <a:gd name="T47" fmla="*/ 8 h 115"/>
                <a:gd name="T48" fmla="*/ 20 w 36"/>
                <a:gd name="T49" fmla="*/ 12 h 115"/>
                <a:gd name="T50" fmla="*/ 24 w 36"/>
                <a:gd name="T51" fmla="*/ 16 h 115"/>
                <a:gd name="T52" fmla="*/ 28 w 36"/>
                <a:gd name="T53" fmla="*/ 16 h 115"/>
                <a:gd name="T54" fmla="*/ 32 w 36"/>
                <a:gd name="T55" fmla="*/ 20 h 115"/>
                <a:gd name="T56" fmla="*/ 36 w 36"/>
                <a:gd name="T57" fmla="*/ 24 h 115"/>
                <a:gd name="T58" fmla="*/ 36 w 36"/>
                <a:gd name="T59" fmla="*/ 28 h 115"/>
                <a:gd name="T60" fmla="*/ 36 w 36"/>
                <a:gd name="T61" fmla="*/ 32 h 115"/>
                <a:gd name="T62" fmla="*/ 36 w 36"/>
                <a:gd name="T63" fmla="*/ 40 h 115"/>
                <a:gd name="T64" fmla="*/ 36 w 36"/>
                <a:gd name="T65" fmla="*/ 52 h 115"/>
                <a:gd name="T66" fmla="*/ 32 w 36"/>
                <a:gd name="T67" fmla="*/ 72 h 115"/>
                <a:gd name="T68" fmla="*/ 28 w 36"/>
                <a:gd name="T69" fmla="*/ 95 h 115"/>
                <a:gd name="T70" fmla="*/ 28 w 36"/>
                <a:gd name="T71" fmla="*/ 9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6" h="115">
                  <a:moveTo>
                    <a:pt x="28" y="95"/>
                  </a:moveTo>
                  <a:lnTo>
                    <a:pt x="28" y="103"/>
                  </a:lnTo>
                  <a:lnTo>
                    <a:pt x="24" y="111"/>
                  </a:lnTo>
                  <a:lnTo>
                    <a:pt x="24" y="115"/>
                  </a:lnTo>
                  <a:lnTo>
                    <a:pt x="20" y="115"/>
                  </a:lnTo>
                  <a:lnTo>
                    <a:pt x="16" y="115"/>
                  </a:lnTo>
                  <a:lnTo>
                    <a:pt x="12" y="115"/>
                  </a:lnTo>
                  <a:lnTo>
                    <a:pt x="8" y="111"/>
                  </a:lnTo>
                  <a:lnTo>
                    <a:pt x="4" y="107"/>
                  </a:lnTo>
                  <a:lnTo>
                    <a:pt x="4" y="103"/>
                  </a:lnTo>
                  <a:lnTo>
                    <a:pt x="0" y="99"/>
                  </a:lnTo>
                  <a:lnTo>
                    <a:pt x="0" y="92"/>
                  </a:lnTo>
                  <a:lnTo>
                    <a:pt x="0" y="92"/>
                  </a:lnTo>
                  <a:lnTo>
                    <a:pt x="0" y="84"/>
                  </a:lnTo>
                  <a:lnTo>
                    <a:pt x="0" y="80"/>
                  </a:lnTo>
                  <a:lnTo>
                    <a:pt x="4" y="72"/>
                  </a:lnTo>
                  <a:lnTo>
                    <a:pt x="4" y="60"/>
                  </a:lnTo>
                  <a:lnTo>
                    <a:pt x="4" y="48"/>
                  </a:lnTo>
                  <a:lnTo>
                    <a:pt x="4" y="40"/>
                  </a:lnTo>
                  <a:lnTo>
                    <a:pt x="4" y="28"/>
                  </a:lnTo>
                  <a:lnTo>
                    <a:pt x="0" y="16"/>
                  </a:lnTo>
                  <a:lnTo>
                    <a:pt x="0" y="0"/>
                  </a:lnTo>
                  <a:lnTo>
                    <a:pt x="8" y="4"/>
                  </a:lnTo>
                  <a:lnTo>
                    <a:pt x="16" y="8"/>
                  </a:lnTo>
                  <a:lnTo>
                    <a:pt x="20" y="12"/>
                  </a:lnTo>
                  <a:lnTo>
                    <a:pt x="24" y="16"/>
                  </a:lnTo>
                  <a:lnTo>
                    <a:pt x="28" y="16"/>
                  </a:lnTo>
                  <a:lnTo>
                    <a:pt x="32" y="20"/>
                  </a:lnTo>
                  <a:lnTo>
                    <a:pt x="36" y="24"/>
                  </a:lnTo>
                  <a:lnTo>
                    <a:pt x="36" y="28"/>
                  </a:lnTo>
                  <a:lnTo>
                    <a:pt x="36" y="32"/>
                  </a:lnTo>
                  <a:lnTo>
                    <a:pt x="36" y="40"/>
                  </a:lnTo>
                  <a:lnTo>
                    <a:pt x="36" y="52"/>
                  </a:lnTo>
                  <a:lnTo>
                    <a:pt x="32" y="72"/>
                  </a:lnTo>
                  <a:lnTo>
                    <a:pt x="28" y="95"/>
                  </a:lnTo>
                  <a:lnTo>
                    <a:pt x="28" y="95"/>
                  </a:lnTo>
                </a:path>
              </a:pathLst>
            </a:custGeom>
            <a:noFill/>
            <a:ln w="19050">
              <a:solidFill>
                <a:srgbClr val="1F497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20" name="Freeform 120">
              <a:extLst>
                <a:ext uri="{FF2B5EF4-FFF2-40B4-BE49-F238E27FC236}">
                  <a16:creationId xmlns:a16="http://schemas.microsoft.com/office/drawing/2014/main" id="{3C8A0A0B-7288-471F-BF97-1DCF10BFD1BA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2596" y="2217028"/>
              <a:ext cx="300549" cy="609731"/>
            </a:xfrm>
            <a:custGeom>
              <a:avLst/>
              <a:gdLst>
                <a:gd name="T0" fmla="*/ 0 w 39"/>
                <a:gd name="T1" fmla="*/ 16 h 75"/>
                <a:gd name="T2" fmla="*/ 0 w 39"/>
                <a:gd name="T3" fmla="*/ 12 h 75"/>
                <a:gd name="T4" fmla="*/ 0 w 39"/>
                <a:gd name="T5" fmla="*/ 8 h 75"/>
                <a:gd name="T6" fmla="*/ 0 w 39"/>
                <a:gd name="T7" fmla="*/ 4 h 75"/>
                <a:gd name="T8" fmla="*/ 0 w 39"/>
                <a:gd name="T9" fmla="*/ 0 h 75"/>
                <a:gd name="T10" fmla="*/ 4 w 39"/>
                <a:gd name="T11" fmla="*/ 0 h 75"/>
                <a:gd name="T12" fmla="*/ 8 w 39"/>
                <a:gd name="T13" fmla="*/ 0 h 75"/>
                <a:gd name="T14" fmla="*/ 12 w 39"/>
                <a:gd name="T15" fmla="*/ 0 h 75"/>
                <a:gd name="T16" fmla="*/ 23 w 39"/>
                <a:gd name="T17" fmla="*/ 0 h 75"/>
                <a:gd name="T18" fmla="*/ 27 w 39"/>
                <a:gd name="T19" fmla="*/ 4 h 75"/>
                <a:gd name="T20" fmla="*/ 35 w 39"/>
                <a:gd name="T21" fmla="*/ 8 h 75"/>
                <a:gd name="T22" fmla="*/ 35 w 39"/>
                <a:gd name="T23" fmla="*/ 16 h 75"/>
                <a:gd name="T24" fmla="*/ 35 w 39"/>
                <a:gd name="T25" fmla="*/ 28 h 75"/>
                <a:gd name="T26" fmla="*/ 39 w 39"/>
                <a:gd name="T27" fmla="*/ 36 h 75"/>
                <a:gd name="T28" fmla="*/ 39 w 39"/>
                <a:gd name="T29" fmla="*/ 44 h 75"/>
                <a:gd name="T30" fmla="*/ 39 w 39"/>
                <a:gd name="T31" fmla="*/ 52 h 75"/>
                <a:gd name="T32" fmla="*/ 39 w 39"/>
                <a:gd name="T33" fmla="*/ 56 h 75"/>
                <a:gd name="T34" fmla="*/ 39 w 39"/>
                <a:gd name="T35" fmla="*/ 60 h 75"/>
                <a:gd name="T36" fmla="*/ 39 w 39"/>
                <a:gd name="T37" fmla="*/ 64 h 75"/>
                <a:gd name="T38" fmla="*/ 35 w 39"/>
                <a:gd name="T39" fmla="*/ 68 h 75"/>
                <a:gd name="T40" fmla="*/ 35 w 39"/>
                <a:gd name="T41" fmla="*/ 71 h 75"/>
                <a:gd name="T42" fmla="*/ 31 w 39"/>
                <a:gd name="T43" fmla="*/ 75 h 75"/>
                <a:gd name="T44" fmla="*/ 27 w 39"/>
                <a:gd name="T45" fmla="*/ 75 h 75"/>
                <a:gd name="T46" fmla="*/ 19 w 39"/>
                <a:gd name="T47" fmla="*/ 75 h 75"/>
                <a:gd name="T48" fmla="*/ 19 w 39"/>
                <a:gd name="T49" fmla="*/ 71 h 75"/>
                <a:gd name="T50" fmla="*/ 15 w 39"/>
                <a:gd name="T51" fmla="*/ 68 h 75"/>
                <a:gd name="T52" fmla="*/ 12 w 39"/>
                <a:gd name="T53" fmla="*/ 64 h 75"/>
                <a:gd name="T54" fmla="*/ 12 w 39"/>
                <a:gd name="T55" fmla="*/ 56 h 75"/>
                <a:gd name="T56" fmla="*/ 12 w 39"/>
                <a:gd name="T57" fmla="*/ 52 h 75"/>
                <a:gd name="T58" fmla="*/ 8 w 39"/>
                <a:gd name="T59" fmla="*/ 36 h 75"/>
                <a:gd name="T60" fmla="*/ 8 w 39"/>
                <a:gd name="T61" fmla="*/ 28 h 75"/>
                <a:gd name="T62" fmla="*/ 4 w 39"/>
                <a:gd name="T63" fmla="*/ 24 h 75"/>
                <a:gd name="T64" fmla="*/ 4 w 39"/>
                <a:gd name="T65" fmla="*/ 20 h 75"/>
                <a:gd name="T66" fmla="*/ 0 w 39"/>
                <a:gd name="T67" fmla="*/ 16 h 75"/>
                <a:gd name="T68" fmla="*/ 0 w 39"/>
                <a:gd name="T69" fmla="*/ 16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9" h="75">
                  <a:moveTo>
                    <a:pt x="0" y="16"/>
                  </a:moveTo>
                  <a:lnTo>
                    <a:pt x="0" y="12"/>
                  </a:lnTo>
                  <a:lnTo>
                    <a:pt x="0" y="8"/>
                  </a:lnTo>
                  <a:lnTo>
                    <a:pt x="0" y="4"/>
                  </a:lnTo>
                  <a:lnTo>
                    <a:pt x="0" y="0"/>
                  </a:lnTo>
                  <a:lnTo>
                    <a:pt x="4" y="0"/>
                  </a:lnTo>
                  <a:lnTo>
                    <a:pt x="8" y="0"/>
                  </a:lnTo>
                  <a:lnTo>
                    <a:pt x="12" y="0"/>
                  </a:lnTo>
                  <a:lnTo>
                    <a:pt x="23" y="0"/>
                  </a:lnTo>
                  <a:lnTo>
                    <a:pt x="27" y="4"/>
                  </a:lnTo>
                  <a:lnTo>
                    <a:pt x="35" y="8"/>
                  </a:lnTo>
                  <a:lnTo>
                    <a:pt x="35" y="16"/>
                  </a:lnTo>
                  <a:lnTo>
                    <a:pt x="35" y="28"/>
                  </a:lnTo>
                  <a:lnTo>
                    <a:pt x="39" y="36"/>
                  </a:lnTo>
                  <a:lnTo>
                    <a:pt x="39" y="44"/>
                  </a:lnTo>
                  <a:lnTo>
                    <a:pt x="39" y="52"/>
                  </a:lnTo>
                  <a:lnTo>
                    <a:pt x="39" y="56"/>
                  </a:lnTo>
                  <a:lnTo>
                    <a:pt x="39" y="60"/>
                  </a:lnTo>
                  <a:lnTo>
                    <a:pt x="39" y="64"/>
                  </a:lnTo>
                  <a:lnTo>
                    <a:pt x="35" y="68"/>
                  </a:lnTo>
                  <a:lnTo>
                    <a:pt x="35" y="71"/>
                  </a:lnTo>
                  <a:lnTo>
                    <a:pt x="31" y="75"/>
                  </a:lnTo>
                  <a:lnTo>
                    <a:pt x="27" y="75"/>
                  </a:lnTo>
                  <a:lnTo>
                    <a:pt x="19" y="75"/>
                  </a:lnTo>
                  <a:lnTo>
                    <a:pt x="19" y="71"/>
                  </a:lnTo>
                  <a:lnTo>
                    <a:pt x="15" y="68"/>
                  </a:lnTo>
                  <a:lnTo>
                    <a:pt x="12" y="64"/>
                  </a:lnTo>
                  <a:lnTo>
                    <a:pt x="12" y="56"/>
                  </a:lnTo>
                  <a:lnTo>
                    <a:pt x="12" y="52"/>
                  </a:lnTo>
                  <a:lnTo>
                    <a:pt x="8" y="36"/>
                  </a:lnTo>
                  <a:lnTo>
                    <a:pt x="8" y="28"/>
                  </a:lnTo>
                  <a:lnTo>
                    <a:pt x="4" y="24"/>
                  </a:lnTo>
                  <a:lnTo>
                    <a:pt x="4" y="20"/>
                  </a:lnTo>
                  <a:lnTo>
                    <a:pt x="0" y="16"/>
                  </a:lnTo>
                  <a:lnTo>
                    <a:pt x="0" y="16"/>
                  </a:lnTo>
                </a:path>
              </a:pathLst>
            </a:custGeom>
            <a:noFill/>
            <a:ln w="19050">
              <a:solidFill>
                <a:srgbClr val="1F497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21" name="Freeform 121">
              <a:extLst>
                <a:ext uri="{FF2B5EF4-FFF2-40B4-BE49-F238E27FC236}">
                  <a16:creationId xmlns:a16="http://schemas.microsoft.com/office/drawing/2014/main" id="{BCC53AA1-316C-4A6F-8530-72AD8B25961B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0664" y="2217028"/>
              <a:ext cx="493204" cy="325189"/>
            </a:xfrm>
            <a:custGeom>
              <a:avLst/>
              <a:gdLst>
                <a:gd name="T0" fmla="*/ 0 w 64"/>
                <a:gd name="T1" fmla="*/ 12 h 40"/>
                <a:gd name="T2" fmla="*/ 16 w 64"/>
                <a:gd name="T3" fmla="*/ 8 h 40"/>
                <a:gd name="T4" fmla="*/ 28 w 64"/>
                <a:gd name="T5" fmla="*/ 8 h 40"/>
                <a:gd name="T6" fmla="*/ 36 w 64"/>
                <a:gd name="T7" fmla="*/ 4 h 40"/>
                <a:gd name="T8" fmla="*/ 40 w 64"/>
                <a:gd name="T9" fmla="*/ 4 h 40"/>
                <a:gd name="T10" fmla="*/ 44 w 64"/>
                <a:gd name="T11" fmla="*/ 0 h 40"/>
                <a:gd name="T12" fmla="*/ 48 w 64"/>
                <a:gd name="T13" fmla="*/ 0 h 40"/>
                <a:gd name="T14" fmla="*/ 52 w 64"/>
                <a:gd name="T15" fmla="*/ 4 h 40"/>
                <a:gd name="T16" fmla="*/ 52 w 64"/>
                <a:gd name="T17" fmla="*/ 4 h 40"/>
                <a:gd name="T18" fmla="*/ 56 w 64"/>
                <a:gd name="T19" fmla="*/ 4 h 40"/>
                <a:gd name="T20" fmla="*/ 60 w 64"/>
                <a:gd name="T21" fmla="*/ 8 h 40"/>
                <a:gd name="T22" fmla="*/ 60 w 64"/>
                <a:gd name="T23" fmla="*/ 8 h 40"/>
                <a:gd name="T24" fmla="*/ 64 w 64"/>
                <a:gd name="T25" fmla="*/ 8 h 40"/>
                <a:gd name="T26" fmla="*/ 60 w 64"/>
                <a:gd name="T27" fmla="*/ 12 h 40"/>
                <a:gd name="T28" fmla="*/ 60 w 64"/>
                <a:gd name="T29" fmla="*/ 16 h 40"/>
                <a:gd name="T30" fmla="*/ 56 w 64"/>
                <a:gd name="T31" fmla="*/ 20 h 40"/>
                <a:gd name="T32" fmla="*/ 52 w 64"/>
                <a:gd name="T33" fmla="*/ 24 h 40"/>
                <a:gd name="T34" fmla="*/ 48 w 64"/>
                <a:gd name="T35" fmla="*/ 32 h 40"/>
                <a:gd name="T36" fmla="*/ 44 w 64"/>
                <a:gd name="T37" fmla="*/ 40 h 40"/>
                <a:gd name="T38" fmla="*/ 40 w 64"/>
                <a:gd name="T39" fmla="*/ 40 h 40"/>
                <a:gd name="T40" fmla="*/ 44 w 64"/>
                <a:gd name="T41" fmla="*/ 28 h 40"/>
                <a:gd name="T42" fmla="*/ 44 w 64"/>
                <a:gd name="T43" fmla="*/ 20 h 40"/>
                <a:gd name="T44" fmla="*/ 44 w 64"/>
                <a:gd name="T45" fmla="*/ 16 h 40"/>
                <a:gd name="T46" fmla="*/ 44 w 64"/>
                <a:gd name="T47" fmla="*/ 12 h 40"/>
                <a:gd name="T48" fmla="*/ 36 w 64"/>
                <a:gd name="T49" fmla="*/ 12 h 40"/>
                <a:gd name="T50" fmla="*/ 28 w 64"/>
                <a:gd name="T51" fmla="*/ 12 h 40"/>
                <a:gd name="T52" fmla="*/ 24 w 64"/>
                <a:gd name="T53" fmla="*/ 12 h 40"/>
                <a:gd name="T54" fmla="*/ 16 w 64"/>
                <a:gd name="T55" fmla="*/ 12 h 40"/>
                <a:gd name="T56" fmla="*/ 8 w 64"/>
                <a:gd name="T57" fmla="*/ 12 h 40"/>
                <a:gd name="T58" fmla="*/ 0 w 64"/>
                <a:gd name="T59" fmla="*/ 12 h 40"/>
                <a:gd name="T60" fmla="*/ 0 w 64"/>
                <a:gd name="T61" fmla="*/ 12 h 40"/>
                <a:gd name="T62" fmla="*/ 0 w 64"/>
                <a:gd name="T63" fmla="*/ 12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64" h="40">
                  <a:moveTo>
                    <a:pt x="0" y="12"/>
                  </a:moveTo>
                  <a:lnTo>
                    <a:pt x="16" y="8"/>
                  </a:lnTo>
                  <a:lnTo>
                    <a:pt x="28" y="8"/>
                  </a:lnTo>
                  <a:lnTo>
                    <a:pt x="36" y="4"/>
                  </a:lnTo>
                  <a:lnTo>
                    <a:pt x="40" y="4"/>
                  </a:lnTo>
                  <a:lnTo>
                    <a:pt x="44" y="0"/>
                  </a:lnTo>
                  <a:lnTo>
                    <a:pt x="48" y="0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6" y="4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4" y="8"/>
                  </a:lnTo>
                  <a:lnTo>
                    <a:pt x="60" y="12"/>
                  </a:lnTo>
                  <a:lnTo>
                    <a:pt x="60" y="16"/>
                  </a:lnTo>
                  <a:lnTo>
                    <a:pt x="56" y="20"/>
                  </a:lnTo>
                  <a:lnTo>
                    <a:pt x="52" y="24"/>
                  </a:lnTo>
                  <a:lnTo>
                    <a:pt x="48" y="32"/>
                  </a:lnTo>
                  <a:lnTo>
                    <a:pt x="44" y="40"/>
                  </a:lnTo>
                  <a:lnTo>
                    <a:pt x="40" y="40"/>
                  </a:lnTo>
                  <a:lnTo>
                    <a:pt x="44" y="28"/>
                  </a:lnTo>
                  <a:lnTo>
                    <a:pt x="44" y="20"/>
                  </a:lnTo>
                  <a:lnTo>
                    <a:pt x="44" y="16"/>
                  </a:lnTo>
                  <a:lnTo>
                    <a:pt x="44" y="12"/>
                  </a:lnTo>
                  <a:lnTo>
                    <a:pt x="36" y="12"/>
                  </a:lnTo>
                  <a:lnTo>
                    <a:pt x="28" y="12"/>
                  </a:lnTo>
                  <a:lnTo>
                    <a:pt x="24" y="12"/>
                  </a:lnTo>
                  <a:lnTo>
                    <a:pt x="16" y="12"/>
                  </a:lnTo>
                  <a:lnTo>
                    <a:pt x="8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</a:path>
              </a:pathLst>
            </a:custGeom>
            <a:noFill/>
            <a:ln w="19050">
              <a:solidFill>
                <a:srgbClr val="1F497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22" name="Freeform 122">
              <a:extLst>
                <a:ext uri="{FF2B5EF4-FFF2-40B4-BE49-F238E27FC236}">
                  <a16:creationId xmlns:a16="http://schemas.microsoft.com/office/drawing/2014/main" id="{8362D4BD-CB6A-40B2-8623-D1A78AF7E4D1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1489" y="2574735"/>
              <a:ext cx="400728" cy="32519"/>
            </a:xfrm>
            <a:custGeom>
              <a:avLst/>
              <a:gdLst>
                <a:gd name="T0" fmla="*/ 40 w 52"/>
                <a:gd name="T1" fmla="*/ 4 h 4"/>
                <a:gd name="T2" fmla="*/ 32 w 52"/>
                <a:gd name="T3" fmla="*/ 4 h 4"/>
                <a:gd name="T4" fmla="*/ 24 w 52"/>
                <a:gd name="T5" fmla="*/ 4 h 4"/>
                <a:gd name="T6" fmla="*/ 12 w 52"/>
                <a:gd name="T7" fmla="*/ 4 h 4"/>
                <a:gd name="T8" fmla="*/ 0 w 52"/>
                <a:gd name="T9" fmla="*/ 4 h 4"/>
                <a:gd name="T10" fmla="*/ 0 w 52"/>
                <a:gd name="T11" fmla="*/ 4 h 4"/>
                <a:gd name="T12" fmla="*/ 12 w 52"/>
                <a:gd name="T13" fmla="*/ 4 h 4"/>
                <a:gd name="T14" fmla="*/ 24 w 52"/>
                <a:gd name="T15" fmla="*/ 0 h 4"/>
                <a:gd name="T16" fmla="*/ 32 w 52"/>
                <a:gd name="T17" fmla="*/ 0 h 4"/>
                <a:gd name="T18" fmla="*/ 40 w 52"/>
                <a:gd name="T19" fmla="*/ 0 h 4"/>
                <a:gd name="T20" fmla="*/ 44 w 52"/>
                <a:gd name="T21" fmla="*/ 0 h 4"/>
                <a:gd name="T22" fmla="*/ 48 w 52"/>
                <a:gd name="T23" fmla="*/ 0 h 4"/>
                <a:gd name="T24" fmla="*/ 48 w 52"/>
                <a:gd name="T25" fmla="*/ 0 h 4"/>
                <a:gd name="T26" fmla="*/ 52 w 52"/>
                <a:gd name="T27" fmla="*/ 0 h 4"/>
                <a:gd name="T28" fmla="*/ 48 w 52"/>
                <a:gd name="T29" fmla="*/ 4 h 4"/>
                <a:gd name="T30" fmla="*/ 48 w 52"/>
                <a:gd name="T31" fmla="*/ 4 h 4"/>
                <a:gd name="T32" fmla="*/ 44 w 52"/>
                <a:gd name="T33" fmla="*/ 4 h 4"/>
                <a:gd name="T34" fmla="*/ 40 w 52"/>
                <a:gd name="T35" fmla="*/ 4 h 4"/>
                <a:gd name="T36" fmla="*/ 40 w 52"/>
                <a:gd name="T3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2" h="4">
                  <a:moveTo>
                    <a:pt x="40" y="4"/>
                  </a:moveTo>
                  <a:lnTo>
                    <a:pt x="32" y="4"/>
                  </a:lnTo>
                  <a:lnTo>
                    <a:pt x="24" y="4"/>
                  </a:lnTo>
                  <a:lnTo>
                    <a:pt x="12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12" y="4"/>
                  </a:lnTo>
                  <a:lnTo>
                    <a:pt x="24" y="0"/>
                  </a:lnTo>
                  <a:lnTo>
                    <a:pt x="32" y="0"/>
                  </a:lnTo>
                  <a:lnTo>
                    <a:pt x="40" y="0"/>
                  </a:lnTo>
                  <a:lnTo>
                    <a:pt x="44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52" y="0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4" y="4"/>
                  </a:lnTo>
                  <a:lnTo>
                    <a:pt x="40" y="4"/>
                  </a:lnTo>
                  <a:lnTo>
                    <a:pt x="40" y="4"/>
                  </a:lnTo>
                </a:path>
              </a:pathLst>
            </a:custGeom>
            <a:noFill/>
            <a:ln w="19050">
              <a:solidFill>
                <a:srgbClr val="1F497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23" name="Freeform 123">
              <a:extLst>
                <a:ext uri="{FF2B5EF4-FFF2-40B4-BE49-F238E27FC236}">
                  <a16:creationId xmlns:a16="http://schemas.microsoft.com/office/drawing/2014/main" id="{C85AFC8C-1669-4254-A51D-728712CAEB3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8091" y="1891839"/>
              <a:ext cx="616505" cy="1520260"/>
            </a:xfrm>
            <a:custGeom>
              <a:avLst/>
              <a:gdLst>
                <a:gd name="T0" fmla="*/ 56 w 80"/>
                <a:gd name="T1" fmla="*/ 179 h 187"/>
                <a:gd name="T2" fmla="*/ 48 w 80"/>
                <a:gd name="T3" fmla="*/ 183 h 187"/>
                <a:gd name="T4" fmla="*/ 40 w 80"/>
                <a:gd name="T5" fmla="*/ 187 h 187"/>
                <a:gd name="T6" fmla="*/ 36 w 80"/>
                <a:gd name="T7" fmla="*/ 179 h 187"/>
                <a:gd name="T8" fmla="*/ 32 w 80"/>
                <a:gd name="T9" fmla="*/ 171 h 187"/>
                <a:gd name="T10" fmla="*/ 20 w 80"/>
                <a:gd name="T11" fmla="*/ 159 h 187"/>
                <a:gd name="T12" fmla="*/ 4 w 80"/>
                <a:gd name="T13" fmla="*/ 147 h 187"/>
                <a:gd name="T14" fmla="*/ 0 w 80"/>
                <a:gd name="T15" fmla="*/ 139 h 187"/>
                <a:gd name="T16" fmla="*/ 4 w 80"/>
                <a:gd name="T17" fmla="*/ 135 h 187"/>
                <a:gd name="T18" fmla="*/ 12 w 80"/>
                <a:gd name="T19" fmla="*/ 135 h 187"/>
                <a:gd name="T20" fmla="*/ 28 w 80"/>
                <a:gd name="T21" fmla="*/ 135 h 187"/>
                <a:gd name="T22" fmla="*/ 40 w 80"/>
                <a:gd name="T23" fmla="*/ 139 h 187"/>
                <a:gd name="T24" fmla="*/ 44 w 80"/>
                <a:gd name="T25" fmla="*/ 135 h 187"/>
                <a:gd name="T26" fmla="*/ 48 w 80"/>
                <a:gd name="T27" fmla="*/ 127 h 187"/>
                <a:gd name="T28" fmla="*/ 48 w 80"/>
                <a:gd name="T29" fmla="*/ 111 h 187"/>
                <a:gd name="T30" fmla="*/ 52 w 80"/>
                <a:gd name="T31" fmla="*/ 88 h 187"/>
                <a:gd name="T32" fmla="*/ 48 w 80"/>
                <a:gd name="T33" fmla="*/ 56 h 187"/>
                <a:gd name="T34" fmla="*/ 40 w 80"/>
                <a:gd name="T35" fmla="*/ 0 h 187"/>
                <a:gd name="T36" fmla="*/ 68 w 80"/>
                <a:gd name="T37" fmla="*/ 8 h 187"/>
                <a:gd name="T38" fmla="*/ 76 w 80"/>
                <a:gd name="T39" fmla="*/ 12 h 187"/>
                <a:gd name="T40" fmla="*/ 80 w 80"/>
                <a:gd name="T41" fmla="*/ 12 h 187"/>
                <a:gd name="T42" fmla="*/ 80 w 80"/>
                <a:gd name="T43" fmla="*/ 24 h 187"/>
                <a:gd name="T44" fmla="*/ 76 w 80"/>
                <a:gd name="T45" fmla="*/ 32 h 187"/>
                <a:gd name="T46" fmla="*/ 76 w 80"/>
                <a:gd name="T47" fmla="*/ 48 h 187"/>
                <a:gd name="T48" fmla="*/ 76 w 80"/>
                <a:gd name="T49" fmla="*/ 60 h 187"/>
                <a:gd name="T50" fmla="*/ 76 w 80"/>
                <a:gd name="T51" fmla="*/ 76 h 187"/>
                <a:gd name="T52" fmla="*/ 76 w 80"/>
                <a:gd name="T53" fmla="*/ 96 h 187"/>
                <a:gd name="T54" fmla="*/ 76 w 80"/>
                <a:gd name="T55" fmla="*/ 119 h 187"/>
                <a:gd name="T56" fmla="*/ 76 w 80"/>
                <a:gd name="T57" fmla="*/ 143 h 187"/>
                <a:gd name="T58" fmla="*/ 72 w 80"/>
                <a:gd name="T59" fmla="*/ 159 h 187"/>
                <a:gd name="T60" fmla="*/ 68 w 80"/>
                <a:gd name="T61" fmla="*/ 171 h 187"/>
                <a:gd name="T62" fmla="*/ 64 w 80"/>
                <a:gd name="T63" fmla="*/ 171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80" h="187">
                  <a:moveTo>
                    <a:pt x="64" y="171"/>
                  </a:moveTo>
                  <a:lnTo>
                    <a:pt x="56" y="179"/>
                  </a:lnTo>
                  <a:lnTo>
                    <a:pt x="52" y="183"/>
                  </a:lnTo>
                  <a:lnTo>
                    <a:pt x="48" y="183"/>
                  </a:lnTo>
                  <a:lnTo>
                    <a:pt x="44" y="187"/>
                  </a:lnTo>
                  <a:lnTo>
                    <a:pt x="40" y="187"/>
                  </a:lnTo>
                  <a:lnTo>
                    <a:pt x="36" y="183"/>
                  </a:lnTo>
                  <a:lnTo>
                    <a:pt x="36" y="179"/>
                  </a:lnTo>
                  <a:lnTo>
                    <a:pt x="32" y="175"/>
                  </a:lnTo>
                  <a:lnTo>
                    <a:pt x="32" y="171"/>
                  </a:lnTo>
                  <a:lnTo>
                    <a:pt x="28" y="163"/>
                  </a:lnTo>
                  <a:lnTo>
                    <a:pt x="20" y="159"/>
                  </a:lnTo>
                  <a:lnTo>
                    <a:pt x="12" y="151"/>
                  </a:lnTo>
                  <a:lnTo>
                    <a:pt x="4" y="147"/>
                  </a:lnTo>
                  <a:lnTo>
                    <a:pt x="0" y="139"/>
                  </a:lnTo>
                  <a:lnTo>
                    <a:pt x="0" y="139"/>
                  </a:lnTo>
                  <a:lnTo>
                    <a:pt x="0" y="135"/>
                  </a:lnTo>
                  <a:lnTo>
                    <a:pt x="4" y="135"/>
                  </a:lnTo>
                  <a:lnTo>
                    <a:pt x="8" y="135"/>
                  </a:lnTo>
                  <a:lnTo>
                    <a:pt x="12" y="135"/>
                  </a:lnTo>
                  <a:lnTo>
                    <a:pt x="20" y="135"/>
                  </a:lnTo>
                  <a:lnTo>
                    <a:pt x="28" y="135"/>
                  </a:lnTo>
                  <a:lnTo>
                    <a:pt x="36" y="139"/>
                  </a:lnTo>
                  <a:lnTo>
                    <a:pt x="40" y="139"/>
                  </a:lnTo>
                  <a:lnTo>
                    <a:pt x="44" y="139"/>
                  </a:lnTo>
                  <a:lnTo>
                    <a:pt x="44" y="135"/>
                  </a:lnTo>
                  <a:lnTo>
                    <a:pt x="44" y="131"/>
                  </a:lnTo>
                  <a:lnTo>
                    <a:pt x="48" y="127"/>
                  </a:lnTo>
                  <a:lnTo>
                    <a:pt x="48" y="119"/>
                  </a:lnTo>
                  <a:lnTo>
                    <a:pt x="48" y="111"/>
                  </a:lnTo>
                  <a:lnTo>
                    <a:pt x="48" y="100"/>
                  </a:lnTo>
                  <a:lnTo>
                    <a:pt x="52" y="88"/>
                  </a:lnTo>
                  <a:lnTo>
                    <a:pt x="52" y="72"/>
                  </a:lnTo>
                  <a:lnTo>
                    <a:pt x="48" y="56"/>
                  </a:lnTo>
                  <a:lnTo>
                    <a:pt x="48" y="36"/>
                  </a:lnTo>
                  <a:lnTo>
                    <a:pt x="40" y="0"/>
                  </a:lnTo>
                  <a:lnTo>
                    <a:pt x="56" y="4"/>
                  </a:lnTo>
                  <a:lnTo>
                    <a:pt x="68" y="8"/>
                  </a:lnTo>
                  <a:lnTo>
                    <a:pt x="72" y="8"/>
                  </a:lnTo>
                  <a:lnTo>
                    <a:pt x="76" y="12"/>
                  </a:lnTo>
                  <a:lnTo>
                    <a:pt x="76" y="12"/>
                  </a:lnTo>
                  <a:lnTo>
                    <a:pt x="80" y="12"/>
                  </a:lnTo>
                  <a:lnTo>
                    <a:pt x="80" y="16"/>
                  </a:lnTo>
                  <a:lnTo>
                    <a:pt x="80" y="24"/>
                  </a:lnTo>
                  <a:lnTo>
                    <a:pt x="76" y="28"/>
                  </a:lnTo>
                  <a:lnTo>
                    <a:pt x="76" y="32"/>
                  </a:lnTo>
                  <a:lnTo>
                    <a:pt x="76" y="44"/>
                  </a:lnTo>
                  <a:lnTo>
                    <a:pt x="76" y="48"/>
                  </a:lnTo>
                  <a:lnTo>
                    <a:pt x="76" y="52"/>
                  </a:lnTo>
                  <a:lnTo>
                    <a:pt x="76" y="60"/>
                  </a:lnTo>
                  <a:lnTo>
                    <a:pt x="76" y="68"/>
                  </a:lnTo>
                  <a:lnTo>
                    <a:pt x="76" y="76"/>
                  </a:lnTo>
                  <a:lnTo>
                    <a:pt x="76" y="84"/>
                  </a:lnTo>
                  <a:lnTo>
                    <a:pt x="76" y="96"/>
                  </a:lnTo>
                  <a:lnTo>
                    <a:pt x="76" y="108"/>
                  </a:lnTo>
                  <a:lnTo>
                    <a:pt x="76" y="119"/>
                  </a:lnTo>
                  <a:lnTo>
                    <a:pt x="76" y="131"/>
                  </a:lnTo>
                  <a:lnTo>
                    <a:pt x="76" y="143"/>
                  </a:lnTo>
                  <a:lnTo>
                    <a:pt x="72" y="151"/>
                  </a:lnTo>
                  <a:lnTo>
                    <a:pt x="72" y="159"/>
                  </a:lnTo>
                  <a:lnTo>
                    <a:pt x="68" y="163"/>
                  </a:lnTo>
                  <a:lnTo>
                    <a:pt x="68" y="171"/>
                  </a:lnTo>
                  <a:lnTo>
                    <a:pt x="64" y="171"/>
                  </a:lnTo>
                  <a:lnTo>
                    <a:pt x="64" y="171"/>
                  </a:lnTo>
                </a:path>
              </a:pathLst>
            </a:custGeom>
            <a:noFill/>
            <a:ln w="19050">
              <a:solidFill>
                <a:srgbClr val="1F497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24" name="Freeform 124">
              <a:extLst>
                <a:ext uri="{FF2B5EF4-FFF2-40B4-BE49-F238E27FC236}">
                  <a16:creationId xmlns:a16="http://schemas.microsoft.com/office/drawing/2014/main" id="{741793A0-7217-47B9-A700-1D7BF2E769AC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2693" y="1794282"/>
              <a:ext cx="1679976" cy="390226"/>
            </a:xfrm>
            <a:custGeom>
              <a:avLst/>
              <a:gdLst>
                <a:gd name="T0" fmla="*/ 179 w 218"/>
                <a:gd name="T1" fmla="*/ 20 h 48"/>
                <a:gd name="T2" fmla="*/ 175 w 218"/>
                <a:gd name="T3" fmla="*/ 24 h 48"/>
                <a:gd name="T4" fmla="*/ 171 w 218"/>
                <a:gd name="T5" fmla="*/ 24 h 48"/>
                <a:gd name="T6" fmla="*/ 163 w 218"/>
                <a:gd name="T7" fmla="*/ 24 h 48"/>
                <a:gd name="T8" fmla="*/ 155 w 218"/>
                <a:gd name="T9" fmla="*/ 28 h 48"/>
                <a:gd name="T10" fmla="*/ 143 w 218"/>
                <a:gd name="T11" fmla="*/ 28 h 48"/>
                <a:gd name="T12" fmla="*/ 131 w 218"/>
                <a:gd name="T13" fmla="*/ 32 h 48"/>
                <a:gd name="T14" fmla="*/ 115 w 218"/>
                <a:gd name="T15" fmla="*/ 32 h 48"/>
                <a:gd name="T16" fmla="*/ 99 w 218"/>
                <a:gd name="T17" fmla="*/ 36 h 48"/>
                <a:gd name="T18" fmla="*/ 83 w 218"/>
                <a:gd name="T19" fmla="*/ 36 h 48"/>
                <a:gd name="T20" fmla="*/ 67 w 218"/>
                <a:gd name="T21" fmla="*/ 40 h 48"/>
                <a:gd name="T22" fmla="*/ 56 w 218"/>
                <a:gd name="T23" fmla="*/ 44 h 48"/>
                <a:gd name="T24" fmla="*/ 44 w 218"/>
                <a:gd name="T25" fmla="*/ 44 h 48"/>
                <a:gd name="T26" fmla="*/ 36 w 218"/>
                <a:gd name="T27" fmla="*/ 44 h 48"/>
                <a:gd name="T28" fmla="*/ 32 w 218"/>
                <a:gd name="T29" fmla="*/ 48 h 48"/>
                <a:gd name="T30" fmla="*/ 24 w 218"/>
                <a:gd name="T31" fmla="*/ 48 h 48"/>
                <a:gd name="T32" fmla="*/ 24 w 218"/>
                <a:gd name="T33" fmla="*/ 48 h 48"/>
                <a:gd name="T34" fmla="*/ 16 w 218"/>
                <a:gd name="T35" fmla="*/ 44 h 48"/>
                <a:gd name="T36" fmla="*/ 12 w 218"/>
                <a:gd name="T37" fmla="*/ 44 h 48"/>
                <a:gd name="T38" fmla="*/ 8 w 218"/>
                <a:gd name="T39" fmla="*/ 40 h 48"/>
                <a:gd name="T40" fmla="*/ 0 w 218"/>
                <a:gd name="T41" fmla="*/ 36 h 48"/>
                <a:gd name="T42" fmla="*/ 0 w 218"/>
                <a:gd name="T43" fmla="*/ 32 h 48"/>
                <a:gd name="T44" fmla="*/ 0 w 218"/>
                <a:gd name="T45" fmla="*/ 28 h 48"/>
                <a:gd name="T46" fmla="*/ 0 w 218"/>
                <a:gd name="T47" fmla="*/ 28 h 48"/>
                <a:gd name="T48" fmla="*/ 4 w 218"/>
                <a:gd name="T49" fmla="*/ 24 h 48"/>
                <a:gd name="T50" fmla="*/ 8 w 218"/>
                <a:gd name="T51" fmla="*/ 24 h 48"/>
                <a:gd name="T52" fmla="*/ 12 w 218"/>
                <a:gd name="T53" fmla="*/ 24 h 48"/>
                <a:gd name="T54" fmla="*/ 16 w 218"/>
                <a:gd name="T55" fmla="*/ 24 h 48"/>
                <a:gd name="T56" fmla="*/ 24 w 218"/>
                <a:gd name="T57" fmla="*/ 24 h 48"/>
                <a:gd name="T58" fmla="*/ 32 w 218"/>
                <a:gd name="T59" fmla="*/ 20 h 48"/>
                <a:gd name="T60" fmla="*/ 44 w 218"/>
                <a:gd name="T61" fmla="*/ 20 h 48"/>
                <a:gd name="T62" fmla="*/ 56 w 218"/>
                <a:gd name="T63" fmla="*/ 20 h 48"/>
                <a:gd name="T64" fmla="*/ 71 w 218"/>
                <a:gd name="T65" fmla="*/ 16 h 48"/>
                <a:gd name="T66" fmla="*/ 87 w 218"/>
                <a:gd name="T67" fmla="*/ 16 h 48"/>
                <a:gd name="T68" fmla="*/ 107 w 218"/>
                <a:gd name="T69" fmla="*/ 12 h 48"/>
                <a:gd name="T70" fmla="*/ 131 w 218"/>
                <a:gd name="T71" fmla="*/ 8 h 48"/>
                <a:gd name="T72" fmla="*/ 147 w 218"/>
                <a:gd name="T73" fmla="*/ 8 h 48"/>
                <a:gd name="T74" fmla="*/ 163 w 218"/>
                <a:gd name="T75" fmla="*/ 4 h 48"/>
                <a:gd name="T76" fmla="*/ 175 w 218"/>
                <a:gd name="T77" fmla="*/ 4 h 48"/>
                <a:gd name="T78" fmla="*/ 187 w 218"/>
                <a:gd name="T79" fmla="*/ 4 h 48"/>
                <a:gd name="T80" fmla="*/ 195 w 218"/>
                <a:gd name="T81" fmla="*/ 0 h 48"/>
                <a:gd name="T82" fmla="*/ 199 w 218"/>
                <a:gd name="T83" fmla="*/ 0 h 48"/>
                <a:gd name="T84" fmla="*/ 203 w 218"/>
                <a:gd name="T85" fmla="*/ 0 h 48"/>
                <a:gd name="T86" fmla="*/ 210 w 218"/>
                <a:gd name="T87" fmla="*/ 4 h 48"/>
                <a:gd name="T88" fmla="*/ 210 w 218"/>
                <a:gd name="T89" fmla="*/ 4 h 48"/>
                <a:gd name="T90" fmla="*/ 214 w 218"/>
                <a:gd name="T91" fmla="*/ 4 h 48"/>
                <a:gd name="T92" fmla="*/ 218 w 218"/>
                <a:gd name="T93" fmla="*/ 8 h 48"/>
                <a:gd name="T94" fmla="*/ 218 w 218"/>
                <a:gd name="T95" fmla="*/ 12 h 48"/>
                <a:gd name="T96" fmla="*/ 218 w 218"/>
                <a:gd name="T97" fmla="*/ 16 h 48"/>
                <a:gd name="T98" fmla="*/ 214 w 218"/>
                <a:gd name="T99" fmla="*/ 20 h 48"/>
                <a:gd name="T100" fmla="*/ 210 w 218"/>
                <a:gd name="T101" fmla="*/ 20 h 48"/>
                <a:gd name="T102" fmla="*/ 207 w 218"/>
                <a:gd name="T103" fmla="*/ 20 h 48"/>
                <a:gd name="T104" fmla="*/ 195 w 218"/>
                <a:gd name="T105" fmla="*/ 20 h 48"/>
                <a:gd name="T106" fmla="*/ 179 w 218"/>
                <a:gd name="T107" fmla="*/ 20 h 48"/>
                <a:gd name="T108" fmla="*/ 179 w 218"/>
                <a:gd name="T109" fmla="*/ 2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18" h="48">
                  <a:moveTo>
                    <a:pt x="179" y="20"/>
                  </a:moveTo>
                  <a:lnTo>
                    <a:pt x="175" y="24"/>
                  </a:lnTo>
                  <a:lnTo>
                    <a:pt x="171" y="24"/>
                  </a:lnTo>
                  <a:lnTo>
                    <a:pt x="163" y="24"/>
                  </a:lnTo>
                  <a:lnTo>
                    <a:pt x="155" y="28"/>
                  </a:lnTo>
                  <a:lnTo>
                    <a:pt x="143" y="28"/>
                  </a:lnTo>
                  <a:lnTo>
                    <a:pt x="131" y="32"/>
                  </a:lnTo>
                  <a:lnTo>
                    <a:pt x="115" y="32"/>
                  </a:lnTo>
                  <a:lnTo>
                    <a:pt x="99" y="36"/>
                  </a:lnTo>
                  <a:lnTo>
                    <a:pt x="83" y="36"/>
                  </a:lnTo>
                  <a:lnTo>
                    <a:pt x="67" y="40"/>
                  </a:lnTo>
                  <a:lnTo>
                    <a:pt x="56" y="44"/>
                  </a:lnTo>
                  <a:lnTo>
                    <a:pt x="44" y="44"/>
                  </a:lnTo>
                  <a:lnTo>
                    <a:pt x="36" y="44"/>
                  </a:lnTo>
                  <a:lnTo>
                    <a:pt x="32" y="48"/>
                  </a:lnTo>
                  <a:lnTo>
                    <a:pt x="24" y="48"/>
                  </a:lnTo>
                  <a:lnTo>
                    <a:pt x="24" y="48"/>
                  </a:lnTo>
                  <a:lnTo>
                    <a:pt x="16" y="44"/>
                  </a:lnTo>
                  <a:lnTo>
                    <a:pt x="12" y="44"/>
                  </a:lnTo>
                  <a:lnTo>
                    <a:pt x="8" y="40"/>
                  </a:lnTo>
                  <a:lnTo>
                    <a:pt x="0" y="36"/>
                  </a:lnTo>
                  <a:lnTo>
                    <a:pt x="0" y="32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4" y="24"/>
                  </a:lnTo>
                  <a:lnTo>
                    <a:pt x="8" y="24"/>
                  </a:lnTo>
                  <a:lnTo>
                    <a:pt x="12" y="24"/>
                  </a:lnTo>
                  <a:lnTo>
                    <a:pt x="16" y="24"/>
                  </a:lnTo>
                  <a:lnTo>
                    <a:pt x="24" y="24"/>
                  </a:lnTo>
                  <a:lnTo>
                    <a:pt x="32" y="20"/>
                  </a:lnTo>
                  <a:lnTo>
                    <a:pt x="44" y="20"/>
                  </a:lnTo>
                  <a:lnTo>
                    <a:pt x="56" y="20"/>
                  </a:lnTo>
                  <a:lnTo>
                    <a:pt x="71" y="16"/>
                  </a:lnTo>
                  <a:lnTo>
                    <a:pt x="87" y="16"/>
                  </a:lnTo>
                  <a:lnTo>
                    <a:pt x="107" y="12"/>
                  </a:lnTo>
                  <a:lnTo>
                    <a:pt x="131" y="8"/>
                  </a:lnTo>
                  <a:lnTo>
                    <a:pt x="147" y="8"/>
                  </a:lnTo>
                  <a:lnTo>
                    <a:pt x="163" y="4"/>
                  </a:lnTo>
                  <a:lnTo>
                    <a:pt x="175" y="4"/>
                  </a:lnTo>
                  <a:lnTo>
                    <a:pt x="187" y="4"/>
                  </a:lnTo>
                  <a:lnTo>
                    <a:pt x="195" y="0"/>
                  </a:lnTo>
                  <a:lnTo>
                    <a:pt x="199" y="0"/>
                  </a:lnTo>
                  <a:lnTo>
                    <a:pt x="203" y="0"/>
                  </a:lnTo>
                  <a:lnTo>
                    <a:pt x="210" y="4"/>
                  </a:lnTo>
                  <a:lnTo>
                    <a:pt x="210" y="4"/>
                  </a:lnTo>
                  <a:lnTo>
                    <a:pt x="214" y="4"/>
                  </a:lnTo>
                  <a:lnTo>
                    <a:pt x="218" y="8"/>
                  </a:lnTo>
                  <a:lnTo>
                    <a:pt x="218" y="12"/>
                  </a:lnTo>
                  <a:lnTo>
                    <a:pt x="218" y="16"/>
                  </a:lnTo>
                  <a:lnTo>
                    <a:pt x="214" y="20"/>
                  </a:lnTo>
                  <a:lnTo>
                    <a:pt x="210" y="20"/>
                  </a:lnTo>
                  <a:lnTo>
                    <a:pt x="207" y="20"/>
                  </a:lnTo>
                  <a:lnTo>
                    <a:pt x="195" y="20"/>
                  </a:lnTo>
                  <a:lnTo>
                    <a:pt x="179" y="20"/>
                  </a:lnTo>
                  <a:lnTo>
                    <a:pt x="179" y="20"/>
                  </a:lnTo>
                </a:path>
              </a:pathLst>
            </a:custGeom>
            <a:noFill/>
            <a:ln w="19050">
              <a:solidFill>
                <a:srgbClr val="1F497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25" name="Freeform 125">
              <a:extLst>
                <a:ext uri="{FF2B5EF4-FFF2-40B4-BE49-F238E27FC236}">
                  <a16:creationId xmlns:a16="http://schemas.microsoft.com/office/drawing/2014/main" id="{2EF4B6DB-156A-4324-BF43-F04BFE9613D9}"/>
                </a:ext>
              </a:extLst>
            </p:cNvPr>
            <p:cNvSpPr>
              <a:spLocks/>
            </p:cNvSpPr>
            <p:nvPr/>
          </p:nvSpPr>
          <p:spPr bwMode="auto">
            <a:xfrm>
              <a:off x="6530921" y="2054433"/>
              <a:ext cx="1286957" cy="967439"/>
            </a:xfrm>
            <a:custGeom>
              <a:avLst/>
              <a:gdLst>
                <a:gd name="T0" fmla="*/ 92 w 167"/>
                <a:gd name="T1" fmla="*/ 119 h 119"/>
                <a:gd name="T2" fmla="*/ 88 w 167"/>
                <a:gd name="T3" fmla="*/ 115 h 119"/>
                <a:gd name="T4" fmla="*/ 80 w 167"/>
                <a:gd name="T5" fmla="*/ 111 h 119"/>
                <a:gd name="T6" fmla="*/ 72 w 167"/>
                <a:gd name="T7" fmla="*/ 103 h 119"/>
                <a:gd name="T8" fmla="*/ 60 w 167"/>
                <a:gd name="T9" fmla="*/ 91 h 119"/>
                <a:gd name="T10" fmla="*/ 48 w 167"/>
                <a:gd name="T11" fmla="*/ 76 h 119"/>
                <a:gd name="T12" fmla="*/ 36 w 167"/>
                <a:gd name="T13" fmla="*/ 60 h 119"/>
                <a:gd name="T14" fmla="*/ 20 w 167"/>
                <a:gd name="T15" fmla="*/ 36 h 119"/>
                <a:gd name="T16" fmla="*/ 0 w 167"/>
                <a:gd name="T17" fmla="*/ 12 h 119"/>
                <a:gd name="T18" fmla="*/ 12 w 167"/>
                <a:gd name="T19" fmla="*/ 0 h 119"/>
                <a:gd name="T20" fmla="*/ 24 w 167"/>
                <a:gd name="T21" fmla="*/ 16 h 119"/>
                <a:gd name="T22" fmla="*/ 40 w 167"/>
                <a:gd name="T23" fmla="*/ 32 h 119"/>
                <a:gd name="T24" fmla="*/ 52 w 167"/>
                <a:gd name="T25" fmla="*/ 44 h 119"/>
                <a:gd name="T26" fmla="*/ 68 w 167"/>
                <a:gd name="T27" fmla="*/ 56 h 119"/>
                <a:gd name="T28" fmla="*/ 80 w 167"/>
                <a:gd name="T29" fmla="*/ 64 h 119"/>
                <a:gd name="T30" fmla="*/ 96 w 167"/>
                <a:gd name="T31" fmla="*/ 72 h 119"/>
                <a:gd name="T32" fmla="*/ 111 w 167"/>
                <a:gd name="T33" fmla="*/ 84 h 119"/>
                <a:gd name="T34" fmla="*/ 127 w 167"/>
                <a:gd name="T35" fmla="*/ 88 h 119"/>
                <a:gd name="T36" fmla="*/ 135 w 167"/>
                <a:gd name="T37" fmla="*/ 91 h 119"/>
                <a:gd name="T38" fmla="*/ 143 w 167"/>
                <a:gd name="T39" fmla="*/ 95 h 119"/>
                <a:gd name="T40" fmla="*/ 151 w 167"/>
                <a:gd name="T41" fmla="*/ 99 h 119"/>
                <a:gd name="T42" fmla="*/ 155 w 167"/>
                <a:gd name="T43" fmla="*/ 99 h 119"/>
                <a:gd name="T44" fmla="*/ 159 w 167"/>
                <a:gd name="T45" fmla="*/ 103 h 119"/>
                <a:gd name="T46" fmla="*/ 163 w 167"/>
                <a:gd name="T47" fmla="*/ 103 h 119"/>
                <a:gd name="T48" fmla="*/ 163 w 167"/>
                <a:gd name="T49" fmla="*/ 107 h 119"/>
                <a:gd name="T50" fmla="*/ 167 w 167"/>
                <a:gd name="T51" fmla="*/ 107 h 119"/>
                <a:gd name="T52" fmla="*/ 163 w 167"/>
                <a:gd name="T53" fmla="*/ 111 h 119"/>
                <a:gd name="T54" fmla="*/ 163 w 167"/>
                <a:gd name="T55" fmla="*/ 111 h 119"/>
                <a:gd name="T56" fmla="*/ 155 w 167"/>
                <a:gd name="T57" fmla="*/ 115 h 119"/>
                <a:gd name="T58" fmla="*/ 151 w 167"/>
                <a:gd name="T59" fmla="*/ 115 h 119"/>
                <a:gd name="T60" fmla="*/ 143 w 167"/>
                <a:gd name="T61" fmla="*/ 115 h 119"/>
                <a:gd name="T62" fmla="*/ 127 w 167"/>
                <a:gd name="T63" fmla="*/ 119 h 119"/>
                <a:gd name="T64" fmla="*/ 111 w 167"/>
                <a:gd name="T65" fmla="*/ 119 h 119"/>
                <a:gd name="T66" fmla="*/ 92 w 167"/>
                <a:gd name="T67" fmla="*/ 119 h 119"/>
                <a:gd name="T68" fmla="*/ 92 w 167"/>
                <a:gd name="T69" fmla="*/ 119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67" h="119">
                  <a:moveTo>
                    <a:pt x="92" y="119"/>
                  </a:moveTo>
                  <a:lnTo>
                    <a:pt x="88" y="115"/>
                  </a:lnTo>
                  <a:lnTo>
                    <a:pt x="80" y="111"/>
                  </a:lnTo>
                  <a:lnTo>
                    <a:pt x="72" y="103"/>
                  </a:lnTo>
                  <a:lnTo>
                    <a:pt x="60" y="91"/>
                  </a:lnTo>
                  <a:lnTo>
                    <a:pt x="48" y="76"/>
                  </a:lnTo>
                  <a:lnTo>
                    <a:pt x="36" y="60"/>
                  </a:lnTo>
                  <a:lnTo>
                    <a:pt x="20" y="36"/>
                  </a:lnTo>
                  <a:lnTo>
                    <a:pt x="0" y="12"/>
                  </a:lnTo>
                  <a:lnTo>
                    <a:pt x="12" y="0"/>
                  </a:lnTo>
                  <a:lnTo>
                    <a:pt x="24" y="16"/>
                  </a:lnTo>
                  <a:lnTo>
                    <a:pt x="40" y="32"/>
                  </a:lnTo>
                  <a:lnTo>
                    <a:pt x="52" y="44"/>
                  </a:lnTo>
                  <a:lnTo>
                    <a:pt x="68" y="56"/>
                  </a:lnTo>
                  <a:lnTo>
                    <a:pt x="80" y="64"/>
                  </a:lnTo>
                  <a:lnTo>
                    <a:pt x="96" y="72"/>
                  </a:lnTo>
                  <a:lnTo>
                    <a:pt x="111" y="84"/>
                  </a:lnTo>
                  <a:lnTo>
                    <a:pt x="127" y="88"/>
                  </a:lnTo>
                  <a:lnTo>
                    <a:pt x="135" y="91"/>
                  </a:lnTo>
                  <a:lnTo>
                    <a:pt x="143" y="95"/>
                  </a:lnTo>
                  <a:lnTo>
                    <a:pt x="151" y="99"/>
                  </a:lnTo>
                  <a:lnTo>
                    <a:pt x="155" y="99"/>
                  </a:lnTo>
                  <a:lnTo>
                    <a:pt x="159" y="103"/>
                  </a:lnTo>
                  <a:lnTo>
                    <a:pt x="163" y="103"/>
                  </a:lnTo>
                  <a:lnTo>
                    <a:pt x="163" y="107"/>
                  </a:lnTo>
                  <a:lnTo>
                    <a:pt x="167" y="107"/>
                  </a:lnTo>
                  <a:lnTo>
                    <a:pt x="163" y="111"/>
                  </a:lnTo>
                  <a:lnTo>
                    <a:pt x="163" y="111"/>
                  </a:lnTo>
                  <a:lnTo>
                    <a:pt x="155" y="115"/>
                  </a:lnTo>
                  <a:lnTo>
                    <a:pt x="151" y="115"/>
                  </a:lnTo>
                  <a:lnTo>
                    <a:pt x="143" y="115"/>
                  </a:lnTo>
                  <a:lnTo>
                    <a:pt x="127" y="119"/>
                  </a:lnTo>
                  <a:lnTo>
                    <a:pt x="111" y="119"/>
                  </a:lnTo>
                  <a:lnTo>
                    <a:pt x="92" y="119"/>
                  </a:lnTo>
                  <a:lnTo>
                    <a:pt x="92" y="119"/>
                  </a:lnTo>
                </a:path>
              </a:pathLst>
            </a:custGeom>
            <a:noFill/>
            <a:ln w="19050">
              <a:solidFill>
                <a:srgbClr val="1F497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26" name="Freeform 126">
              <a:extLst>
                <a:ext uri="{FF2B5EF4-FFF2-40B4-BE49-F238E27FC236}">
                  <a16:creationId xmlns:a16="http://schemas.microsoft.com/office/drawing/2014/main" id="{EEE3E5E3-7C8A-4585-BE2E-CEF0AF15ECA6}"/>
                </a:ext>
              </a:extLst>
            </p:cNvPr>
            <p:cNvSpPr>
              <a:spLocks/>
            </p:cNvSpPr>
            <p:nvPr/>
          </p:nvSpPr>
          <p:spPr bwMode="auto">
            <a:xfrm>
              <a:off x="5952946" y="1794282"/>
              <a:ext cx="793753" cy="1227590"/>
            </a:xfrm>
            <a:custGeom>
              <a:avLst/>
              <a:gdLst>
                <a:gd name="T0" fmla="*/ 0 w 103"/>
                <a:gd name="T1" fmla="*/ 147 h 151"/>
                <a:gd name="T2" fmla="*/ 0 w 103"/>
                <a:gd name="T3" fmla="*/ 143 h 151"/>
                <a:gd name="T4" fmla="*/ 0 w 103"/>
                <a:gd name="T5" fmla="*/ 139 h 151"/>
                <a:gd name="T6" fmla="*/ 8 w 103"/>
                <a:gd name="T7" fmla="*/ 135 h 151"/>
                <a:gd name="T8" fmla="*/ 16 w 103"/>
                <a:gd name="T9" fmla="*/ 127 h 151"/>
                <a:gd name="T10" fmla="*/ 27 w 103"/>
                <a:gd name="T11" fmla="*/ 120 h 151"/>
                <a:gd name="T12" fmla="*/ 35 w 103"/>
                <a:gd name="T13" fmla="*/ 108 h 151"/>
                <a:gd name="T14" fmla="*/ 43 w 103"/>
                <a:gd name="T15" fmla="*/ 100 h 151"/>
                <a:gd name="T16" fmla="*/ 51 w 103"/>
                <a:gd name="T17" fmla="*/ 88 h 151"/>
                <a:gd name="T18" fmla="*/ 55 w 103"/>
                <a:gd name="T19" fmla="*/ 80 h 151"/>
                <a:gd name="T20" fmla="*/ 63 w 103"/>
                <a:gd name="T21" fmla="*/ 68 h 151"/>
                <a:gd name="T22" fmla="*/ 63 w 103"/>
                <a:gd name="T23" fmla="*/ 56 h 151"/>
                <a:gd name="T24" fmla="*/ 67 w 103"/>
                <a:gd name="T25" fmla="*/ 44 h 151"/>
                <a:gd name="T26" fmla="*/ 67 w 103"/>
                <a:gd name="T27" fmla="*/ 32 h 151"/>
                <a:gd name="T28" fmla="*/ 67 w 103"/>
                <a:gd name="T29" fmla="*/ 24 h 151"/>
                <a:gd name="T30" fmla="*/ 67 w 103"/>
                <a:gd name="T31" fmla="*/ 16 h 151"/>
                <a:gd name="T32" fmla="*/ 63 w 103"/>
                <a:gd name="T33" fmla="*/ 12 h 151"/>
                <a:gd name="T34" fmla="*/ 63 w 103"/>
                <a:gd name="T35" fmla="*/ 8 h 151"/>
                <a:gd name="T36" fmla="*/ 63 w 103"/>
                <a:gd name="T37" fmla="*/ 4 h 151"/>
                <a:gd name="T38" fmla="*/ 63 w 103"/>
                <a:gd name="T39" fmla="*/ 4 h 151"/>
                <a:gd name="T40" fmla="*/ 67 w 103"/>
                <a:gd name="T41" fmla="*/ 0 h 151"/>
                <a:gd name="T42" fmla="*/ 71 w 103"/>
                <a:gd name="T43" fmla="*/ 0 h 151"/>
                <a:gd name="T44" fmla="*/ 75 w 103"/>
                <a:gd name="T45" fmla="*/ 0 h 151"/>
                <a:gd name="T46" fmla="*/ 83 w 103"/>
                <a:gd name="T47" fmla="*/ 4 h 151"/>
                <a:gd name="T48" fmla="*/ 91 w 103"/>
                <a:gd name="T49" fmla="*/ 4 h 151"/>
                <a:gd name="T50" fmla="*/ 95 w 103"/>
                <a:gd name="T51" fmla="*/ 12 h 151"/>
                <a:gd name="T52" fmla="*/ 103 w 103"/>
                <a:gd name="T53" fmla="*/ 12 h 151"/>
                <a:gd name="T54" fmla="*/ 103 w 103"/>
                <a:gd name="T55" fmla="*/ 16 h 151"/>
                <a:gd name="T56" fmla="*/ 103 w 103"/>
                <a:gd name="T57" fmla="*/ 20 h 151"/>
                <a:gd name="T58" fmla="*/ 103 w 103"/>
                <a:gd name="T59" fmla="*/ 24 h 151"/>
                <a:gd name="T60" fmla="*/ 103 w 103"/>
                <a:gd name="T61" fmla="*/ 32 h 151"/>
                <a:gd name="T62" fmla="*/ 103 w 103"/>
                <a:gd name="T63" fmla="*/ 40 h 151"/>
                <a:gd name="T64" fmla="*/ 99 w 103"/>
                <a:gd name="T65" fmla="*/ 48 h 151"/>
                <a:gd name="T66" fmla="*/ 95 w 103"/>
                <a:gd name="T67" fmla="*/ 60 h 151"/>
                <a:gd name="T68" fmla="*/ 91 w 103"/>
                <a:gd name="T69" fmla="*/ 72 h 151"/>
                <a:gd name="T70" fmla="*/ 87 w 103"/>
                <a:gd name="T71" fmla="*/ 84 h 151"/>
                <a:gd name="T72" fmla="*/ 79 w 103"/>
                <a:gd name="T73" fmla="*/ 96 h 151"/>
                <a:gd name="T74" fmla="*/ 71 w 103"/>
                <a:gd name="T75" fmla="*/ 108 h 151"/>
                <a:gd name="T76" fmla="*/ 63 w 103"/>
                <a:gd name="T77" fmla="*/ 116 h 151"/>
                <a:gd name="T78" fmla="*/ 51 w 103"/>
                <a:gd name="T79" fmla="*/ 123 h 151"/>
                <a:gd name="T80" fmla="*/ 43 w 103"/>
                <a:gd name="T81" fmla="*/ 131 h 151"/>
                <a:gd name="T82" fmla="*/ 31 w 103"/>
                <a:gd name="T83" fmla="*/ 139 h 151"/>
                <a:gd name="T84" fmla="*/ 24 w 103"/>
                <a:gd name="T85" fmla="*/ 143 h 151"/>
                <a:gd name="T86" fmla="*/ 12 w 103"/>
                <a:gd name="T87" fmla="*/ 147 h 151"/>
                <a:gd name="T88" fmla="*/ 4 w 103"/>
                <a:gd name="T89" fmla="*/ 151 h 151"/>
                <a:gd name="T90" fmla="*/ 0 w 103"/>
                <a:gd name="T91" fmla="*/ 151 h 151"/>
                <a:gd name="T92" fmla="*/ 0 w 103"/>
                <a:gd name="T93" fmla="*/ 147 h 151"/>
                <a:gd name="T94" fmla="*/ 0 w 103"/>
                <a:gd name="T95" fmla="*/ 147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03" h="151">
                  <a:moveTo>
                    <a:pt x="0" y="147"/>
                  </a:moveTo>
                  <a:lnTo>
                    <a:pt x="0" y="143"/>
                  </a:lnTo>
                  <a:lnTo>
                    <a:pt x="0" y="139"/>
                  </a:lnTo>
                  <a:lnTo>
                    <a:pt x="8" y="135"/>
                  </a:lnTo>
                  <a:lnTo>
                    <a:pt x="16" y="127"/>
                  </a:lnTo>
                  <a:lnTo>
                    <a:pt x="27" y="120"/>
                  </a:lnTo>
                  <a:lnTo>
                    <a:pt x="35" y="108"/>
                  </a:lnTo>
                  <a:lnTo>
                    <a:pt x="43" y="100"/>
                  </a:lnTo>
                  <a:lnTo>
                    <a:pt x="51" y="88"/>
                  </a:lnTo>
                  <a:lnTo>
                    <a:pt x="55" y="80"/>
                  </a:lnTo>
                  <a:lnTo>
                    <a:pt x="63" y="68"/>
                  </a:lnTo>
                  <a:lnTo>
                    <a:pt x="63" y="56"/>
                  </a:lnTo>
                  <a:lnTo>
                    <a:pt x="67" y="44"/>
                  </a:lnTo>
                  <a:lnTo>
                    <a:pt x="67" y="32"/>
                  </a:lnTo>
                  <a:lnTo>
                    <a:pt x="67" y="24"/>
                  </a:lnTo>
                  <a:lnTo>
                    <a:pt x="67" y="16"/>
                  </a:lnTo>
                  <a:lnTo>
                    <a:pt x="63" y="12"/>
                  </a:lnTo>
                  <a:lnTo>
                    <a:pt x="63" y="8"/>
                  </a:lnTo>
                  <a:lnTo>
                    <a:pt x="63" y="4"/>
                  </a:lnTo>
                  <a:lnTo>
                    <a:pt x="63" y="4"/>
                  </a:lnTo>
                  <a:lnTo>
                    <a:pt x="67" y="0"/>
                  </a:lnTo>
                  <a:lnTo>
                    <a:pt x="71" y="0"/>
                  </a:lnTo>
                  <a:lnTo>
                    <a:pt x="75" y="0"/>
                  </a:lnTo>
                  <a:lnTo>
                    <a:pt x="83" y="4"/>
                  </a:lnTo>
                  <a:lnTo>
                    <a:pt x="91" y="4"/>
                  </a:lnTo>
                  <a:lnTo>
                    <a:pt x="95" y="12"/>
                  </a:lnTo>
                  <a:lnTo>
                    <a:pt x="103" y="12"/>
                  </a:lnTo>
                  <a:lnTo>
                    <a:pt x="103" y="16"/>
                  </a:lnTo>
                  <a:lnTo>
                    <a:pt x="103" y="20"/>
                  </a:lnTo>
                  <a:lnTo>
                    <a:pt x="103" y="24"/>
                  </a:lnTo>
                  <a:lnTo>
                    <a:pt x="103" y="32"/>
                  </a:lnTo>
                  <a:lnTo>
                    <a:pt x="103" y="40"/>
                  </a:lnTo>
                  <a:lnTo>
                    <a:pt x="99" y="48"/>
                  </a:lnTo>
                  <a:lnTo>
                    <a:pt x="95" y="60"/>
                  </a:lnTo>
                  <a:lnTo>
                    <a:pt x="91" y="72"/>
                  </a:lnTo>
                  <a:lnTo>
                    <a:pt x="87" y="84"/>
                  </a:lnTo>
                  <a:lnTo>
                    <a:pt x="79" y="96"/>
                  </a:lnTo>
                  <a:lnTo>
                    <a:pt x="71" y="108"/>
                  </a:lnTo>
                  <a:lnTo>
                    <a:pt x="63" y="116"/>
                  </a:lnTo>
                  <a:lnTo>
                    <a:pt x="51" y="123"/>
                  </a:lnTo>
                  <a:lnTo>
                    <a:pt x="43" y="131"/>
                  </a:lnTo>
                  <a:lnTo>
                    <a:pt x="31" y="139"/>
                  </a:lnTo>
                  <a:lnTo>
                    <a:pt x="24" y="143"/>
                  </a:lnTo>
                  <a:lnTo>
                    <a:pt x="12" y="147"/>
                  </a:lnTo>
                  <a:lnTo>
                    <a:pt x="4" y="151"/>
                  </a:lnTo>
                  <a:lnTo>
                    <a:pt x="0" y="151"/>
                  </a:lnTo>
                  <a:lnTo>
                    <a:pt x="0" y="147"/>
                  </a:lnTo>
                  <a:lnTo>
                    <a:pt x="0" y="147"/>
                  </a:lnTo>
                </a:path>
              </a:pathLst>
            </a:custGeom>
            <a:noFill/>
            <a:ln w="19050">
              <a:solidFill>
                <a:srgbClr val="1F497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</p:grpSp>
      <p:grpSp>
        <p:nvGrpSpPr>
          <p:cNvPr id="57" name="组合 56">
            <a:extLst>
              <a:ext uri="{FF2B5EF4-FFF2-40B4-BE49-F238E27FC236}">
                <a16:creationId xmlns:a16="http://schemas.microsoft.com/office/drawing/2014/main" id="{AE42632D-0A28-4723-9AC2-7A32B58BDEFE}"/>
              </a:ext>
            </a:extLst>
          </p:cNvPr>
          <p:cNvGrpSpPr/>
          <p:nvPr/>
        </p:nvGrpSpPr>
        <p:grpSpPr>
          <a:xfrm>
            <a:off x="1211046" y="4021212"/>
            <a:ext cx="2568720" cy="2423972"/>
            <a:chOff x="1298333" y="3989306"/>
            <a:chExt cx="3213535" cy="2195024"/>
          </a:xfrm>
        </p:grpSpPr>
        <p:sp>
          <p:nvSpPr>
            <p:cNvPr id="32" name="Freeform 163">
              <a:extLst>
                <a:ext uri="{FF2B5EF4-FFF2-40B4-BE49-F238E27FC236}">
                  <a16:creationId xmlns:a16="http://schemas.microsoft.com/office/drawing/2014/main" id="{795254AF-1666-43AB-B453-B826E686386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8333" y="4184419"/>
              <a:ext cx="1102005" cy="1812930"/>
            </a:xfrm>
            <a:custGeom>
              <a:avLst/>
              <a:gdLst>
                <a:gd name="T0" fmla="*/ 143 w 143"/>
                <a:gd name="T1" fmla="*/ 24 h 223"/>
                <a:gd name="T2" fmla="*/ 139 w 143"/>
                <a:gd name="T3" fmla="*/ 32 h 223"/>
                <a:gd name="T4" fmla="*/ 139 w 143"/>
                <a:gd name="T5" fmla="*/ 36 h 223"/>
                <a:gd name="T6" fmla="*/ 135 w 143"/>
                <a:gd name="T7" fmla="*/ 52 h 223"/>
                <a:gd name="T8" fmla="*/ 135 w 143"/>
                <a:gd name="T9" fmla="*/ 60 h 223"/>
                <a:gd name="T10" fmla="*/ 131 w 143"/>
                <a:gd name="T11" fmla="*/ 72 h 223"/>
                <a:gd name="T12" fmla="*/ 123 w 143"/>
                <a:gd name="T13" fmla="*/ 88 h 223"/>
                <a:gd name="T14" fmla="*/ 115 w 143"/>
                <a:gd name="T15" fmla="*/ 107 h 223"/>
                <a:gd name="T16" fmla="*/ 107 w 143"/>
                <a:gd name="T17" fmla="*/ 127 h 223"/>
                <a:gd name="T18" fmla="*/ 99 w 143"/>
                <a:gd name="T19" fmla="*/ 143 h 223"/>
                <a:gd name="T20" fmla="*/ 87 w 143"/>
                <a:gd name="T21" fmla="*/ 159 h 223"/>
                <a:gd name="T22" fmla="*/ 79 w 143"/>
                <a:gd name="T23" fmla="*/ 171 h 223"/>
                <a:gd name="T24" fmla="*/ 67 w 143"/>
                <a:gd name="T25" fmla="*/ 183 h 223"/>
                <a:gd name="T26" fmla="*/ 55 w 143"/>
                <a:gd name="T27" fmla="*/ 195 h 223"/>
                <a:gd name="T28" fmla="*/ 44 w 143"/>
                <a:gd name="T29" fmla="*/ 203 h 223"/>
                <a:gd name="T30" fmla="*/ 32 w 143"/>
                <a:gd name="T31" fmla="*/ 211 h 223"/>
                <a:gd name="T32" fmla="*/ 20 w 143"/>
                <a:gd name="T33" fmla="*/ 215 h 223"/>
                <a:gd name="T34" fmla="*/ 12 w 143"/>
                <a:gd name="T35" fmla="*/ 219 h 223"/>
                <a:gd name="T36" fmla="*/ 8 w 143"/>
                <a:gd name="T37" fmla="*/ 223 h 223"/>
                <a:gd name="T38" fmla="*/ 0 w 143"/>
                <a:gd name="T39" fmla="*/ 223 h 223"/>
                <a:gd name="T40" fmla="*/ 0 w 143"/>
                <a:gd name="T41" fmla="*/ 219 h 223"/>
                <a:gd name="T42" fmla="*/ 0 w 143"/>
                <a:gd name="T43" fmla="*/ 219 h 223"/>
                <a:gd name="T44" fmla="*/ 0 w 143"/>
                <a:gd name="T45" fmla="*/ 215 h 223"/>
                <a:gd name="T46" fmla="*/ 4 w 143"/>
                <a:gd name="T47" fmla="*/ 215 h 223"/>
                <a:gd name="T48" fmla="*/ 4 w 143"/>
                <a:gd name="T49" fmla="*/ 211 h 223"/>
                <a:gd name="T50" fmla="*/ 12 w 143"/>
                <a:gd name="T51" fmla="*/ 207 h 223"/>
                <a:gd name="T52" fmla="*/ 16 w 143"/>
                <a:gd name="T53" fmla="*/ 203 h 223"/>
                <a:gd name="T54" fmla="*/ 20 w 143"/>
                <a:gd name="T55" fmla="*/ 195 h 223"/>
                <a:gd name="T56" fmla="*/ 44 w 143"/>
                <a:gd name="T57" fmla="*/ 171 h 223"/>
                <a:gd name="T58" fmla="*/ 55 w 143"/>
                <a:gd name="T59" fmla="*/ 155 h 223"/>
                <a:gd name="T60" fmla="*/ 63 w 143"/>
                <a:gd name="T61" fmla="*/ 139 h 223"/>
                <a:gd name="T62" fmla="*/ 71 w 143"/>
                <a:gd name="T63" fmla="*/ 123 h 223"/>
                <a:gd name="T64" fmla="*/ 79 w 143"/>
                <a:gd name="T65" fmla="*/ 107 h 223"/>
                <a:gd name="T66" fmla="*/ 87 w 143"/>
                <a:gd name="T67" fmla="*/ 92 h 223"/>
                <a:gd name="T68" fmla="*/ 91 w 143"/>
                <a:gd name="T69" fmla="*/ 76 h 223"/>
                <a:gd name="T70" fmla="*/ 95 w 143"/>
                <a:gd name="T71" fmla="*/ 60 h 223"/>
                <a:gd name="T72" fmla="*/ 95 w 143"/>
                <a:gd name="T73" fmla="*/ 48 h 223"/>
                <a:gd name="T74" fmla="*/ 99 w 143"/>
                <a:gd name="T75" fmla="*/ 36 h 223"/>
                <a:gd name="T76" fmla="*/ 99 w 143"/>
                <a:gd name="T77" fmla="*/ 28 h 223"/>
                <a:gd name="T78" fmla="*/ 99 w 143"/>
                <a:gd name="T79" fmla="*/ 20 h 223"/>
                <a:gd name="T80" fmla="*/ 95 w 143"/>
                <a:gd name="T81" fmla="*/ 12 h 223"/>
                <a:gd name="T82" fmla="*/ 91 w 143"/>
                <a:gd name="T83" fmla="*/ 8 h 223"/>
                <a:gd name="T84" fmla="*/ 91 w 143"/>
                <a:gd name="T85" fmla="*/ 8 h 223"/>
                <a:gd name="T86" fmla="*/ 91 w 143"/>
                <a:gd name="T87" fmla="*/ 4 h 223"/>
                <a:gd name="T88" fmla="*/ 95 w 143"/>
                <a:gd name="T89" fmla="*/ 0 h 223"/>
                <a:gd name="T90" fmla="*/ 99 w 143"/>
                <a:gd name="T91" fmla="*/ 0 h 223"/>
                <a:gd name="T92" fmla="*/ 103 w 143"/>
                <a:gd name="T93" fmla="*/ 0 h 223"/>
                <a:gd name="T94" fmla="*/ 111 w 143"/>
                <a:gd name="T95" fmla="*/ 0 h 223"/>
                <a:gd name="T96" fmla="*/ 123 w 143"/>
                <a:gd name="T97" fmla="*/ 4 h 223"/>
                <a:gd name="T98" fmla="*/ 131 w 143"/>
                <a:gd name="T99" fmla="*/ 12 h 223"/>
                <a:gd name="T100" fmla="*/ 139 w 143"/>
                <a:gd name="T101" fmla="*/ 16 h 223"/>
                <a:gd name="T102" fmla="*/ 143 w 143"/>
                <a:gd name="T103" fmla="*/ 20 h 223"/>
                <a:gd name="T104" fmla="*/ 143 w 143"/>
                <a:gd name="T105" fmla="*/ 24 h 223"/>
                <a:gd name="T106" fmla="*/ 143 w 143"/>
                <a:gd name="T107" fmla="*/ 24 h 2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3" h="223">
                  <a:moveTo>
                    <a:pt x="143" y="24"/>
                  </a:moveTo>
                  <a:lnTo>
                    <a:pt x="139" y="32"/>
                  </a:lnTo>
                  <a:lnTo>
                    <a:pt x="139" y="36"/>
                  </a:lnTo>
                  <a:lnTo>
                    <a:pt x="135" y="52"/>
                  </a:lnTo>
                  <a:lnTo>
                    <a:pt x="135" y="60"/>
                  </a:lnTo>
                  <a:lnTo>
                    <a:pt x="131" y="72"/>
                  </a:lnTo>
                  <a:lnTo>
                    <a:pt x="123" y="88"/>
                  </a:lnTo>
                  <a:lnTo>
                    <a:pt x="115" y="107"/>
                  </a:lnTo>
                  <a:lnTo>
                    <a:pt x="107" y="127"/>
                  </a:lnTo>
                  <a:lnTo>
                    <a:pt x="99" y="143"/>
                  </a:lnTo>
                  <a:lnTo>
                    <a:pt x="87" y="159"/>
                  </a:lnTo>
                  <a:lnTo>
                    <a:pt x="79" y="171"/>
                  </a:lnTo>
                  <a:lnTo>
                    <a:pt x="67" y="183"/>
                  </a:lnTo>
                  <a:lnTo>
                    <a:pt x="55" y="195"/>
                  </a:lnTo>
                  <a:lnTo>
                    <a:pt x="44" y="203"/>
                  </a:lnTo>
                  <a:lnTo>
                    <a:pt x="32" y="211"/>
                  </a:lnTo>
                  <a:lnTo>
                    <a:pt x="20" y="215"/>
                  </a:lnTo>
                  <a:lnTo>
                    <a:pt x="12" y="219"/>
                  </a:lnTo>
                  <a:lnTo>
                    <a:pt x="8" y="223"/>
                  </a:lnTo>
                  <a:lnTo>
                    <a:pt x="0" y="223"/>
                  </a:lnTo>
                  <a:lnTo>
                    <a:pt x="0" y="219"/>
                  </a:lnTo>
                  <a:lnTo>
                    <a:pt x="0" y="219"/>
                  </a:lnTo>
                  <a:lnTo>
                    <a:pt x="0" y="215"/>
                  </a:lnTo>
                  <a:lnTo>
                    <a:pt x="4" y="215"/>
                  </a:lnTo>
                  <a:lnTo>
                    <a:pt x="4" y="211"/>
                  </a:lnTo>
                  <a:lnTo>
                    <a:pt x="12" y="207"/>
                  </a:lnTo>
                  <a:lnTo>
                    <a:pt x="16" y="203"/>
                  </a:lnTo>
                  <a:lnTo>
                    <a:pt x="20" y="195"/>
                  </a:lnTo>
                  <a:lnTo>
                    <a:pt x="44" y="171"/>
                  </a:lnTo>
                  <a:lnTo>
                    <a:pt x="55" y="155"/>
                  </a:lnTo>
                  <a:lnTo>
                    <a:pt x="63" y="139"/>
                  </a:lnTo>
                  <a:lnTo>
                    <a:pt x="71" y="123"/>
                  </a:lnTo>
                  <a:lnTo>
                    <a:pt x="79" y="107"/>
                  </a:lnTo>
                  <a:lnTo>
                    <a:pt x="87" y="92"/>
                  </a:lnTo>
                  <a:lnTo>
                    <a:pt x="91" y="76"/>
                  </a:lnTo>
                  <a:lnTo>
                    <a:pt x="95" y="60"/>
                  </a:lnTo>
                  <a:lnTo>
                    <a:pt x="95" y="48"/>
                  </a:lnTo>
                  <a:lnTo>
                    <a:pt x="99" y="36"/>
                  </a:lnTo>
                  <a:lnTo>
                    <a:pt x="99" y="28"/>
                  </a:lnTo>
                  <a:lnTo>
                    <a:pt x="99" y="20"/>
                  </a:lnTo>
                  <a:lnTo>
                    <a:pt x="95" y="12"/>
                  </a:lnTo>
                  <a:lnTo>
                    <a:pt x="91" y="8"/>
                  </a:lnTo>
                  <a:lnTo>
                    <a:pt x="91" y="8"/>
                  </a:lnTo>
                  <a:lnTo>
                    <a:pt x="91" y="4"/>
                  </a:lnTo>
                  <a:lnTo>
                    <a:pt x="95" y="0"/>
                  </a:lnTo>
                  <a:lnTo>
                    <a:pt x="99" y="0"/>
                  </a:lnTo>
                  <a:lnTo>
                    <a:pt x="103" y="0"/>
                  </a:lnTo>
                  <a:lnTo>
                    <a:pt x="111" y="0"/>
                  </a:lnTo>
                  <a:lnTo>
                    <a:pt x="123" y="4"/>
                  </a:lnTo>
                  <a:lnTo>
                    <a:pt x="131" y="12"/>
                  </a:lnTo>
                  <a:lnTo>
                    <a:pt x="139" y="16"/>
                  </a:lnTo>
                  <a:lnTo>
                    <a:pt x="143" y="20"/>
                  </a:lnTo>
                  <a:lnTo>
                    <a:pt x="143" y="24"/>
                  </a:lnTo>
                  <a:lnTo>
                    <a:pt x="143" y="24"/>
                  </a:lnTo>
                </a:path>
              </a:pathLst>
            </a:custGeom>
            <a:noFill/>
            <a:ln w="19050">
              <a:solidFill>
                <a:srgbClr val="1F497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3" name="Freeform 164">
              <a:extLst>
                <a:ext uri="{FF2B5EF4-FFF2-40B4-BE49-F238E27FC236}">
                  <a16:creationId xmlns:a16="http://schemas.microsoft.com/office/drawing/2014/main" id="{93399515-1652-4F28-9B90-21F9EBA68C2B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0435" y="5054297"/>
              <a:ext cx="647330" cy="617859"/>
            </a:xfrm>
            <a:custGeom>
              <a:avLst/>
              <a:gdLst>
                <a:gd name="T0" fmla="*/ 60 w 84"/>
                <a:gd name="T1" fmla="*/ 24 h 76"/>
                <a:gd name="T2" fmla="*/ 68 w 84"/>
                <a:gd name="T3" fmla="*/ 32 h 76"/>
                <a:gd name="T4" fmla="*/ 76 w 84"/>
                <a:gd name="T5" fmla="*/ 40 h 76"/>
                <a:gd name="T6" fmla="*/ 80 w 84"/>
                <a:gd name="T7" fmla="*/ 44 h 76"/>
                <a:gd name="T8" fmla="*/ 84 w 84"/>
                <a:gd name="T9" fmla="*/ 52 h 76"/>
                <a:gd name="T10" fmla="*/ 84 w 84"/>
                <a:gd name="T11" fmla="*/ 60 h 76"/>
                <a:gd name="T12" fmla="*/ 84 w 84"/>
                <a:gd name="T13" fmla="*/ 64 h 76"/>
                <a:gd name="T14" fmla="*/ 84 w 84"/>
                <a:gd name="T15" fmla="*/ 68 h 76"/>
                <a:gd name="T16" fmla="*/ 80 w 84"/>
                <a:gd name="T17" fmla="*/ 72 h 76"/>
                <a:gd name="T18" fmla="*/ 76 w 84"/>
                <a:gd name="T19" fmla="*/ 76 h 76"/>
                <a:gd name="T20" fmla="*/ 72 w 84"/>
                <a:gd name="T21" fmla="*/ 76 h 76"/>
                <a:gd name="T22" fmla="*/ 72 w 84"/>
                <a:gd name="T23" fmla="*/ 76 h 76"/>
                <a:gd name="T24" fmla="*/ 68 w 84"/>
                <a:gd name="T25" fmla="*/ 76 h 76"/>
                <a:gd name="T26" fmla="*/ 64 w 84"/>
                <a:gd name="T27" fmla="*/ 76 h 76"/>
                <a:gd name="T28" fmla="*/ 60 w 84"/>
                <a:gd name="T29" fmla="*/ 72 h 76"/>
                <a:gd name="T30" fmla="*/ 56 w 84"/>
                <a:gd name="T31" fmla="*/ 68 h 76"/>
                <a:gd name="T32" fmla="*/ 52 w 84"/>
                <a:gd name="T33" fmla="*/ 64 h 76"/>
                <a:gd name="T34" fmla="*/ 44 w 84"/>
                <a:gd name="T35" fmla="*/ 56 h 76"/>
                <a:gd name="T36" fmla="*/ 36 w 84"/>
                <a:gd name="T37" fmla="*/ 52 h 76"/>
                <a:gd name="T38" fmla="*/ 32 w 84"/>
                <a:gd name="T39" fmla="*/ 44 h 76"/>
                <a:gd name="T40" fmla="*/ 24 w 84"/>
                <a:gd name="T41" fmla="*/ 36 h 76"/>
                <a:gd name="T42" fmla="*/ 16 w 84"/>
                <a:gd name="T43" fmla="*/ 28 h 76"/>
                <a:gd name="T44" fmla="*/ 12 w 84"/>
                <a:gd name="T45" fmla="*/ 20 h 76"/>
                <a:gd name="T46" fmla="*/ 8 w 84"/>
                <a:gd name="T47" fmla="*/ 16 h 76"/>
                <a:gd name="T48" fmla="*/ 4 w 84"/>
                <a:gd name="T49" fmla="*/ 12 h 76"/>
                <a:gd name="T50" fmla="*/ 0 w 84"/>
                <a:gd name="T51" fmla="*/ 8 h 76"/>
                <a:gd name="T52" fmla="*/ 0 w 84"/>
                <a:gd name="T53" fmla="*/ 4 h 76"/>
                <a:gd name="T54" fmla="*/ 0 w 84"/>
                <a:gd name="T55" fmla="*/ 4 h 76"/>
                <a:gd name="T56" fmla="*/ 4 w 84"/>
                <a:gd name="T57" fmla="*/ 0 h 76"/>
                <a:gd name="T58" fmla="*/ 8 w 84"/>
                <a:gd name="T59" fmla="*/ 0 h 76"/>
                <a:gd name="T60" fmla="*/ 12 w 84"/>
                <a:gd name="T61" fmla="*/ 0 h 76"/>
                <a:gd name="T62" fmla="*/ 20 w 84"/>
                <a:gd name="T63" fmla="*/ 4 h 76"/>
                <a:gd name="T64" fmla="*/ 32 w 84"/>
                <a:gd name="T65" fmla="*/ 8 h 76"/>
                <a:gd name="T66" fmla="*/ 40 w 84"/>
                <a:gd name="T67" fmla="*/ 12 h 76"/>
                <a:gd name="T68" fmla="*/ 48 w 84"/>
                <a:gd name="T69" fmla="*/ 16 h 76"/>
                <a:gd name="T70" fmla="*/ 60 w 84"/>
                <a:gd name="T71" fmla="*/ 24 h 76"/>
                <a:gd name="T72" fmla="*/ 60 w 84"/>
                <a:gd name="T73" fmla="*/ 24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84" h="76">
                  <a:moveTo>
                    <a:pt x="60" y="24"/>
                  </a:moveTo>
                  <a:lnTo>
                    <a:pt x="68" y="32"/>
                  </a:lnTo>
                  <a:lnTo>
                    <a:pt x="76" y="40"/>
                  </a:lnTo>
                  <a:lnTo>
                    <a:pt x="80" y="44"/>
                  </a:lnTo>
                  <a:lnTo>
                    <a:pt x="84" y="52"/>
                  </a:lnTo>
                  <a:lnTo>
                    <a:pt x="84" y="60"/>
                  </a:lnTo>
                  <a:lnTo>
                    <a:pt x="84" y="64"/>
                  </a:lnTo>
                  <a:lnTo>
                    <a:pt x="84" y="68"/>
                  </a:lnTo>
                  <a:lnTo>
                    <a:pt x="80" y="72"/>
                  </a:lnTo>
                  <a:lnTo>
                    <a:pt x="76" y="76"/>
                  </a:lnTo>
                  <a:lnTo>
                    <a:pt x="72" y="76"/>
                  </a:lnTo>
                  <a:lnTo>
                    <a:pt x="72" y="76"/>
                  </a:lnTo>
                  <a:lnTo>
                    <a:pt x="68" y="76"/>
                  </a:lnTo>
                  <a:lnTo>
                    <a:pt x="64" y="76"/>
                  </a:lnTo>
                  <a:lnTo>
                    <a:pt x="60" y="72"/>
                  </a:lnTo>
                  <a:lnTo>
                    <a:pt x="56" y="68"/>
                  </a:lnTo>
                  <a:lnTo>
                    <a:pt x="52" y="64"/>
                  </a:lnTo>
                  <a:lnTo>
                    <a:pt x="44" y="56"/>
                  </a:lnTo>
                  <a:lnTo>
                    <a:pt x="36" y="52"/>
                  </a:lnTo>
                  <a:lnTo>
                    <a:pt x="32" y="44"/>
                  </a:lnTo>
                  <a:lnTo>
                    <a:pt x="24" y="36"/>
                  </a:lnTo>
                  <a:lnTo>
                    <a:pt x="16" y="28"/>
                  </a:lnTo>
                  <a:lnTo>
                    <a:pt x="12" y="20"/>
                  </a:lnTo>
                  <a:lnTo>
                    <a:pt x="8" y="16"/>
                  </a:lnTo>
                  <a:lnTo>
                    <a:pt x="4" y="12"/>
                  </a:lnTo>
                  <a:lnTo>
                    <a:pt x="0" y="8"/>
                  </a:lnTo>
                  <a:lnTo>
                    <a:pt x="0" y="4"/>
                  </a:lnTo>
                  <a:lnTo>
                    <a:pt x="0" y="4"/>
                  </a:lnTo>
                  <a:lnTo>
                    <a:pt x="4" y="0"/>
                  </a:lnTo>
                  <a:lnTo>
                    <a:pt x="8" y="0"/>
                  </a:lnTo>
                  <a:lnTo>
                    <a:pt x="12" y="0"/>
                  </a:lnTo>
                  <a:lnTo>
                    <a:pt x="20" y="4"/>
                  </a:lnTo>
                  <a:lnTo>
                    <a:pt x="32" y="8"/>
                  </a:lnTo>
                  <a:lnTo>
                    <a:pt x="40" y="12"/>
                  </a:lnTo>
                  <a:lnTo>
                    <a:pt x="48" y="16"/>
                  </a:lnTo>
                  <a:lnTo>
                    <a:pt x="60" y="24"/>
                  </a:lnTo>
                  <a:lnTo>
                    <a:pt x="60" y="24"/>
                  </a:lnTo>
                </a:path>
              </a:pathLst>
            </a:custGeom>
            <a:noFill/>
            <a:ln w="19050">
              <a:solidFill>
                <a:srgbClr val="1F497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4" name="Freeform 165">
              <a:extLst>
                <a:ext uri="{FF2B5EF4-FFF2-40B4-BE49-F238E27FC236}">
                  <a16:creationId xmlns:a16="http://schemas.microsoft.com/office/drawing/2014/main" id="{40A726B8-5456-456B-9ABD-71DD3AFBEBA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3736" y="3989306"/>
              <a:ext cx="1286957" cy="2195024"/>
            </a:xfrm>
            <a:custGeom>
              <a:avLst/>
              <a:gdLst>
                <a:gd name="T0" fmla="*/ 99 w 167"/>
                <a:gd name="T1" fmla="*/ 215 h 270"/>
                <a:gd name="T2" fmla="*/ 83 w 167"/>
                <a:gd name="T3" fmla="*/ 231 h 270"/>
                <a:gd name="T4" fmla="*/ 68 w 167"/>
                <a:gd name="T5" fmla="*/ 243 h 270"/>
                <a:gd name="T6" fmla="*/ 52 w 167"/>
                <a:gd name="T7" fmla="*/ 251 h 270"/>
                <a:gd name="T8" fmla="*/ 36 w 167"/>
                <a:gd name="T9" fmla="*/ 259 h 270"/>
                <a:gd name="T10" fmla="*/ 28 w 167"/>
                <a:gd name="T11" fmla="*/ 263 h 270"/>
                <a:gd name="T12" fmla="*/ 20 w 167"/>
                <a:gd name="T13" fmla="*/ 267 h 270"/>
                <a:gd name="T14" fmla="*/ 16 w 167"/>
                <a:gd name="T15" fmla="*/ 267 h 270"/>
                <a:gd name="T16" fmla="*/ 8 w 167"/>
                <a:gd name="T17" fmla="*/ 270 h 270"/>
                <a:gd name="T18" fmla="*/ 4 w 167"/>
                <a:gd name="T19" fmla="*/ 270 h 270"/>
                <a:gd name="T20" fmla="*/ 4 w 167"/>
                <a:gd name="T21" fmla="*/ 270 h 270"/>
                <a:gd name="T22" fmla="*/ 0 w 167"/>
                <a:gd name="T23" fmla="*/ 267 h 270"/>
                <a:gd name="T24" fmla="*/ 0 w 167"/>
                <a:gd name="T25" fmla="*/ 267 h 270"/>
                <a:gd name="T26" fmla="*/ 0 w 167"/>
                <a:gd name="T27" fmla="*/ 263 h 270"/>
                <a:gd name="T28" fmla="*/ 4 w 167"/>
                <a:gd name="T29" fmla="*/ 259 h 270"/>
                <a:gd name="T30" fmla="*/ 12 w 167"/>
                <a:gd name="T31" fmla="*/ 255 h 270"/>
                <a:gd name="T32" fmla="*/ 16 w 167"/>
                <a:gd name="T33" fmla="*/ 251 h 270"/>
                <a:gd name="T34" fmla="*/ 24 w 167"/>
                <a:gd name="T35" fmla="*/ 243 h 270"/>
                <a:gd name="T36" fmla="*/ 36 w 167"/>
                <a:gd name="T37" fmla="*/ 239 h 270"/>
                <a:gd name="T38" fmla="*/ 44 w 167"/>
                <a:gd name="T39" fmla="*/ 231 h 270"/>
                <a:gd name="T40" fmla="*/ 64 w 167"/>
                <a:gd name="T41" fmla="*/ 215 h 270"/>
                <a:gd name="T42" fmla="*/ 80 w 167"/>
                <a:gd name="T43" fmla="*/ 191 h 270"/>
                <a:gd name="T44" fmla="*/ 91 w 167"/>
                <a:gd name="T45" fmla="*/ 171 h 270"/>
                <a:gd name="T46" fmla="*/ 99 w 167"/>
                <a:gd name="T47" fmla="*/ 159 h 270"/>
                <a:gd name="T48" fmla="*/ 107 w 167"/>
                <a:gd name="T49" fmla="*/ 143 h 270"/>
                <a:gd name="T50" fmla="*/ 115 w 167"/>
                <a:gd name="T51" fmla="*/ 116 h 270"/>
                <a:gd name="T52" fmla="*/ 119 w 167"/>
                <a:gd name="T53" fmla="*/ 100 h 270"/>
                <a:gd name="T54" fmla="*/ 119 w 167"/>
                <a:gd name="T55" fmla="*/ 84 h 270"/>
                <a:gd name="T56" fmla="*/ 123 w 167"/>
                <a:gd name="T57" fmla="*/ 68 h 270"/>
                <a:gd name="T58" fmla="*/ 123 w 167"/>
                <a:gd name="T59" fmla="*/ 56 h 270"/>
                <a:gd name="T60" fmla="*/ 123 w 167"/>
                <a:gd name="T61" fmla="*/ 48 h 270"/>
                <a:gd name="T62" fmla="*/ 123 w 167"/>
                <a:gd name="T63" fmla="*/ 36 h 270"/>
                <a:gd name="T64" fmla="*/ 123 w 167"/>
                <a:gd name="T65" fmla="*/ 32 h 270"/>
                <a:gd name="T66" fmla="*/ 123 w 167"/>
                <a:gd name="T67" fmla="*/ 24 h 270"/>
                <a:gd name="T68" fmla="*/ 123 w 167"/>
                <a:gd name="T69" fmla="*/ 20 h 270"/>
                <a:gd name="T70" fmla="*/ 119 w 167"/>
                <a:gd name="T71" fmla="*/ 16 h 270"/>
                <a:gd name="T72" fmla="*/ 115 w 167"/>
                <a:gd name="T73" fmla="*/ 12 h 270"/>
                <a:gd name="T74" fmla="*/ 115 w 167"/>
                <a:gd name="T75" fmla="*/ 12 h 270"/>
                <a:gd name="T76" fmla="*/ 115 w 167"/>
                <a:gd name="T77" fmla="*/ 8 h 270"/>
                <a:gd name="T78" fmla="*/ 119 w 167"/>
                <a:gd name="T79" fmla="*/ 4 h 270"/>
                <a:gd name="T80" fmla="*/ 123 w 167"/>
                <a:gd name="T81" fmla="*/ 0 h 270"/>
                <a:gd name="T82" fmla="*/ 127 w 167"/>
                <a:gd name="T83" fmla="*/ 0 h 270"/>
                <a:gd name="T84" fmla="*/ 135 w 167"/>
                <a:gd name="T85" fmla="*/ 4 h 270"/>
                <a:gd name="T86" fmla="*/ 147 w 167"/>
                <a:gd name="T87" fmla="*/ 4 h 270"/>
                <a:gd name="T88" fmla="*/ 155 w 167"/>
                <a:gd name="T89" fmla="*/ 8 h 270"/>
                <a:gd name="T90" fmla="*/ 163 w 167"/>
                <a:gd name="T91" fmla="*/ 12 h 270"/>
                <a:gd name="T92" fmla="*/ 163 w 167"/>
                <a:gd name="T93" fmla="*/ 16 h 270"/>
                <a:gd name="T94" fmla="*/ 167 w 167"/>
                <a:gd name="T95" fmla="*/ 20 h 270"/>
                <a:gd name="T96" fmla="*/ 167 w 167"/>
                <a:gd name="T97" fmla="*/ 24 h 270"/>
                <a:gd name="T98" fmla="*/ 163 w 167"/>
                <a:gd name="T99" fmla="*/ 32 h 270"/>
                <a:gd name="T100" fmla="*/ 163 w 167"/>
                <a:gd name="T101" fmla="*/ 36 h 270"/>
                <a:gd name="T102" fmla="*/ 163 w 167"/>
                <a:gd name="T103" fmla="*/ 44 h 270"/>
                <a:gd name="T104" fmla="*/ 159 w 167"/>
                <a:gd name="T105" fmla="*/ 56 h 270"/>
                <a:gd name="T106" fmla="*/ 159 w 167"/>
                <a:gd name="T107" fmla="*/ 76 h 270"/>
                <a:gd name="T108" fmla="*/ 155 w 167"/>
                <a:gd name="T109" fmla="*/ 92 h 270"/>
                <a:gd name="T110" fmla="*/ 151 w 167"/>
                <a:gd name="T111" fmla="*/ 112 h 270"/>
                <a:gd name="T112" fmla="*/ 139 w 167"/>
                <a:gd name="T113" fmla="*/ 147 h 270"/>
                <a:gd name="T114" fmla="*/ 131 w 167"/>
                <a:gd name="T115" fmla="*/ 167 h 270"/>
                <a:gd name="T116" fmla="*/ 123 w 167"/>
                <a:gd name="T117" fmla="*/ 183 h 270"/>
                <a:gd name="T118" fmla="*/ 111 w 167"/>
                <a:gd name="T119" fmla="*/ 203 h 270"/>
                <a:gd name="T120" fmla="*/ 99 w 167"/>
                <a:gd name="T121" fmla="*/ 215 h 270"/>
                <a:gd name="T122" fmla="*/ 99 w 167"/>
                <a:gd name="T123" fmla="*/ 215 h 2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7" h="270">
                  <a:moveTo>
                    <a:pt x="99" y="215"/>
                  </a:moveTo>
                  <a:lnTo>
                    <a:pt x="83" y="231"/>
                  </a:lnTo>
                  <a:lnTo>
                    <a:pt x="68" y="243"/>
                  </a:lnTo>
                  <a:lnTo>
                    <a:pt x="52" y="251"/>
                  </a:lnTo>
                  <a:lnTo>
                    <a:pt x="36" y="259"/>
                  </a:lnTo>
                  <a:lnTo>
                    <a:pt x="28" y="263"/>
                  </a:lnTo>
                  <a:lnTo>
                    <a:pt x="20" y="267"/>
                  </a:lnTo>
                  <a:lnTo>
                    <a:pt x="16" y="267"/>
                  </a:lnTo>
                  <a:lnTo>
                    <a:pt x="8" y="270"/>
                  </a:lnTo>
                  <a:lnTo>
                    <a:pt x="4" y="270"/>
                  </a:lnTo>
                  <a:lnTo>
                    <a:pt x="4" y="270"/>
                  </a:lnTo>
                  <a:lnTo>
                    <a:pt x="0" y="267"/>
                  </a:lnTo>
                  <a:lnTo>
                    <a:pt x="0" y="267"/>
                  </a:lnTo>
                  <a:lnTo>
                    <a:pt x="0" y="263"/>
                  </a:lnTo>
                  <a:lnTo>
                    <a:pt x="4" y="259"/>
                  </a:lnTo>
                  <a:lnTo>
                    <a:pt x="12" y="255"/>
                  </a:lnTo>
                  <a:lnTo>
                    <a:pt x="16" y="251"/>
                  </a:lnTo>
                  <a:lnTo>
                    <a:pt x="24" y="243"/>
                  </a:lnTo>
                  <a:lnTo>
                    <a:pt x="36" y="239"/>
                  </a:lnTo>
                  <a:lnTo>
                    <a:pt x="44" y="231"/>
                  </a:lnTo>
                  <a:lnTo>
                    <a:pt x="64" y="215"/>
                  </a:lnTo>
                  <a:lnTo>
                    <a:pt x="80" y="191"/>
                  </a:lnTo>
                  <a:lnTo>
                    <a:pt x="91" y="171"/>
                  </a:lnTo>
                  <a:lnTo>
                    <a:pt x="99" y="159"/>
                  </a:lnTo>
                  <a:lnTo>
                    <a:pt x="107" y="143"/>
                  </a:lnTo>
                  <a:lnTo>
                    <a:pt x="115" y="116"/>
                  </a:lnTo>
                  <a:lnTo>
                    <a:pt x="119" y="100"/>
                  </a:lnTo>
                  <a:lnTo>
                    <a:pt x="119" y="84"/>
                  </a:lnTo>
                  <a:lnTo>
                    <a:pt x="123" y="68"/>
                  </a:lnTo>
                  <a:lnTo>
                    <a:pt x="123" y="56"/>
                  </a:lnTo>
                  <a:lnTo>
                    <a:pt x="123" y="48"/>
                  </a:lnTo>
                  <a:lnTo>
                    <a:pt x="123" y="36"/>
                  </a:lnTo>
                  <a:lnTo>
                    <a:pt x="123" y="32"/>
                  </a:lnTo>
                  <a:lnTo>
                    <a:pt x="123" y="24"/>
                  </a:lnTo>
                  <a:lnTo>
                    <a:pt x="123" y="20"/>
                  </a:lnTo>
                  <a:lnTo>
                    <a:pt x="119" y="16"/>
                  </a:lnTo>
                  <a:lnTo>
                    <a:pt x="115" y="12"/>
                  </a:lnTo>
                  <a:lnTo>
                    <a:pt x="115" y="12"/>
                  </a:lnTo>
                  <a:lnTo>
                    <a:pt x="115" y="8"/>
                  </a:lnTo>
                  <a:lnTo>
                    <a:pt x="119" y="4"/>
                  </a:lnTo>
                  <a:lnTo>
                    <a:pt x="123" y="0"/>
                  </a:lnTo>
                  <a:lnTo>
                    <a:pt x="127" y="0"/>
                  </a:lnTo>
                  <a:lnTo>
                    <a:pt x="135" y="4"/>
                  </a:lnTo>
                  <a:lnTo>
                    <a:pt x="147" y="4"/>
                  </a:lnTo>
                  <a:lnTo>
                    <a:pt x="155" y="8"/>
                  </a:lnTo>
                  <a:lnTo>
                    <a:pt x="163" y="12"/>
                  </a:lnTo>
                  <a:lnTo>
                    <a:pt x="163" y="16"/>
                  </a:lnTo>
                  <a:lnTo>
                    <a:pt x="167" y="20"/>
                  </a:lnTo>
                  <a:lnTo>
                    <a:pt x="167" y="24"/>
                  </a:lnTo>
                  <a:lnTo>
                    <a:pt x="163" y="32"/>
                  </a:lnTo>
                  <a:lnTo>
                    <a:pt x="163" y="36"/>
                  </a:lnTo>
                  <a:lnTo>
                    <a:pt x="163" y="44"/>
                  </a:lnTo>
                  <a:lnTo>
                    <a:pt x="159" y="56"/>
                  </a:lnTo>
                  <a:lnTo>
                    <a:pt x="159" y="76"/>
                  </a:lnTo>
                  <a:lnTo>
                    <a:pt x="155" y="92"/>
                  </a:lnTo>
                  <a:lnTo>
                    <a:pt x="151" y="112"/>
                  </a:lnTo>
                  <a:lnTo>
                    <a:pt x="139" y="147"/>
                  </a:lnTo>
                  <a:lnTo>
                    <a:pt x="131" y="167"/>
                  </a:lnTo>
                  <a:lnTo>
                    <a:pt x="123" y="183"/>
                  </a:lnTo>
                  <a:lnTo>
                    <a:pt x="111" y="203"/>
                  </a:lnTo>
                  <a:lnTo>
                    <a:pt x="99" y="215"/>
                  </a:lnTo>
                  <a:lnTo>
                    <a:pt x="99" y="215"/>
                  </a:lnTo>
                </a:path>
              </a:pathLst>
            </a:custGeom>
            <a:noFill/>
            <a:ln w="19050">
              <a:solidFill>
                <a:srgbClr val="1F497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5" name="Freeform 166">
              <a:extLst>
                <a:ext uri="{FF2B5EF4-FFF2-40B4-BE49-F238E27FC236}">
                  <a16:creationId xmlns:a16="http://schemas.microsoft.com/office/drawing/2014/main" id="{B45B8407-4709-46EF-A6EE-D2C1393EA7A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1610" y="4737240"/>
              <a:ext cx="1410258" cy="1390184"/>
            </a:xfrm>
            <a:custGeom>
              <a:avLst/>
              <a:gdLst>
                <a:gd name="T0" fmla="*/ 8 w 183"/>
                <a:gd name="T1" fmla="*/ 0 h 171"/>
                <a:gd name="T2" fmla="*/ 20 w 183"/>
                <a:gd name="T3" fmla="*/ 16 h 171"/>
                <a:gd name="T4" fmla="*/ 28 w 183"/>
                <a:gd name="T5" fmla="*/ 28 h 171"/>
                <a:gd name="T6" fmla="*/ 36 w 183"/>
                <a:gd name="T7" fmla="*/ 36 h 171"/>
                <a:gd name="T8" fmla="*/ 40 w 183"/>
                <a:gd name="T9" fmla="*/ 43 h 171"/>
                <a:gd name="T10" fmla="*/ 48 w 183"/>
                <a:gd name="T11" fmla="*/ 51 h 171"/>
                <a:gd name="T12" fmla="*/ 56 w 183"/>
                <a:gd name="T13" fmla="*/ 63 h 171"/>
                <a:gd name="T14" fmla="*/ 64 w 183"/>
                <a:gd name="T15" fmla="*/ 75 h 171"/>
                <a:gd name="T16" fmla="*/ 76 w 183"/>
                <a:gd name="T17" fmla="*/ 91 h 171"/>
                <a:gd name="T18" fmla="*/ 92 w 183"/>
                <a:gd name="T19" fmla="*/ 103 h 171"/>
                <a:gd name="T20" fmla="*/ 104 w 183"/>
                <a:gd name="T21" fmla="*/ 115 h 171"/>
                <a:gd name="T22" fmla="*/ 123 w 183"/>
                <a:gd name="T23" fmla="*/ 127 h 171"/>
                <a:gd name="T24" fmla="*/ 143 w 183"/>
                <a:gd name="T25" fmla="*/ 139 h 171"/>
                <a:gd name="T26" fmla="*/ 151 w 183"/>
                <a:gd name="T27" fmla="*/ 143 h 171"/>
                <a:gd name="T28" fmla="*/ 159 w 183"/>
                <a:gd name="T29" fmla="*/ 147 h 171"/>
                <a:gd name="T30" fmla="*/ 167 w 183"/>
                <a:gd name="T31" fmla="*/ 151 h 171"/>
                <a:gd name="T32" fmla="*/ 171 w 183"/>
                <a:gd name="T33" fmla="*/ 155 h 171"/>
                <a:gd name="T34" fmla="*/ 175 w 183"/>
                <a:gd name="T35" fmla="*/ 155 h 171"/>
                <a:gd name="T36" fmla="*/ 179 w 183"/>
                <a:gd name="T37" fmla="*/ 159 h 171"/>
                <a:gd name="T38" fmla="*/ 179 w 183"/>
                <a:gd name="T39" fmla="*/ 159 h 171"/>
                <a:gd name="T40" fmla="*/ 183 w 183"/>
                <a:gd name="T41" fmla="*/ 163 h 171"/>
                <a:gd name="T42" fmla="*/ 179 w 183"/>
                <a:gd name="T43" fmla="*/ 167 h 171"/>
                <a:gd name="T44" fmla="*/ 175 w 183"/>
                <a:gd name="T45" fmla="*/ 167 h 171"/>
                <a:gd name="T46" fmla="*/ 167 w 183"/>
                <a:gd name="T47" fmla="*/ 171 h 171"/>
                <a:gd name="T48" fmla="*/ 155 w 183"/>
                <a:gd name="T49" fmla="*/ 171 h 171"/>
                <a:gd name="T50" fmla="*/ 143 w 183"/>
                <a:gd name="T51" fmla="*/ 171 h 171"/>
                <a:gd name="T52" fmla="*/ 131 w 183"/>
                <a:gd name="T53" fmla="*/ 167 h 171"/>
                <a:gd name="T54" fmla="*/ 119 w 183"/>
                <a:gd name="T55" fmla="*/ 167 h 171"/>
                <a:gd name="T56" fmla="*/ 111 w 183"/>
                <a:gd name="T57" fmla="*/ 167 h 171"/>
                <a:gd name="T58" fmla="*/ 104 w 183"/>
                <a:gd name="T59" fmla="*/ 167 h 171"/>
                <a:gd name="T60" fmla="*/ 96 w 183"/>
                <a:gd name="T61" fmla="*/ 163 h 171"/>
                <a:gd name="T62" fmla="*/ 84 w 183"/>
                <a:gd name="T63" fmla="*/ 159 h 171"/>
                <a:gd name="T64" fmla="*/ 80 w 183"/>
                <a:gd name="T65" fmla="*/ 159 h 171"/>
                <a:gd name="T66" fmla="*/ 76 w 183"/>
                <a:gd name="T67" fmla="*/ 151 h 171"/>
                <a:gd name="T68" fmla="*/ 72 w 183"/>
                <a:gd name="T69" fmla="*/ 147 h 171"/>
                <a:gd name="T70" fmla="*/ 68 w 183"/>
                <a:gd name="T71" fmla="*/ 139 h 171"/>
                <a:gd name="T72" fmla="*/ 64 w 183"/>
                <a:gd name="T73" fmla="*/ 131 h 171"/>
                <a:gd name="T74" fmla="*/ 56 w 183"/>
                <a:gd name="T75" fmla="*/ 123 h 171"/>
                <a:gd name="T76" fmla="*/ 52 w 183"/>
                <a:gd name="T77" fmla="*/ 115 h 171"/>
                <a:gd name="T78" fmla="*/ 48 w 183"/>
                <a:gd name="T79" fmla="*/ 107 h 171"/>
                <a:gd name="T80" fmla="*/ 40 w 183"/>
                <a:gd name="T81" fmla="*/ 95 h 171"/>
                <a:gd name="T82" fmla="*/ 32 w 183"/>
                <a:gd name="T83" fmla="*/ 83 h 171"/>
                <a:gd name="T84" fmla="*/ 24 w 183"/>
                <a:gd name="T85" fmla="*/ 71 h 171"/>
                <a:gd name="T86" fmla="*/ 20 w 183"/>
                <a:gd name="T87" fmla="*/ 55 h 171"/>
                <a:gd name="T88" fmla="*/ 8 w 183"/>
                <a:gd name="T89" fmla="*/ 39 h 171"/>
                <a:gd name="T90" fmla="*/ 0 w 183"/>
                <a:gd name="T91" fmla="*/ 24 h 171"/>
                <a:gd name="T92" fmla="*/ 8 w 183"/>
                <a:gd name="T93" fmla="*/ 0 h 171"/>
                <a:gd name="T94" fmla="*/ 8 w 183"/>
                <a:gd name="T95" fmla="*/ 0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83" h="171">
                  <a:moveTo>
                    <a:pt x="8" y="0"/>
                  </a:moveTo>
                  <a:lnTo>
                    <a:pt x="20" y="16"/>
                  </a:lnTo>
                  <a:lnTo>
                    <a:pt x="28" y="28"/>
                  </a:lnTo>
                  <a:lnTo>
                    <a:pt x="36" y="36"/>
                  </a:lnTo>
                  <a:lnTo>
                    <a:pt x="40" y="43"/>
                  </a:lnTo>
                  <a:lnTo>
                    <a:pt x="48" y="51"/>
                  </a:lnTo>
                  <a:lnTo>
                    <a:pt x="56" y="63"/>
                  </a:lnTo>
                  <a:lnTo>
                    <a:pt x="64" y="75"/>
                  </a:lnTo>
                  <a:lnTo>
                    <a:pt x="76" y="91"/>
                  </a:lnTo>
                  <a:lnTo>
                    <a:pt x="92" y="103"/>
                  </a:lnTo>
                  <a:lnTo>
                    <a:pt x="104" y="115"/>
                  </a:lnTo>
                  <a:lnTo>
                    <a:pt x="123" y="127"/>
                  </a:lnTo>
                  <a:lnTo>
                    <a:pt x="143" y="139"/>
                  </a:lnTo>
                  <a:lnTo>
                    <a:pt x="151" y="143"/>
                  </a:lnTo>
                  <a:lnTo>
                    <a:pt x="159" y="147"/>
                  </a:lnTo>
                  <a:lnTo>
                    <a:pt x="167" y="151"/>
                  </a:lnTo>
                  <a:lnTo>
                    <a:pt x="171" y="155"/>
                  </a:lnTo>
                  <a:lnTo>
                    <a:pt x="175" y="155"/>
                  </a:lnTo>
                  <a:lnTo>
                    <a:pt x="179" y="159"/>
                  </a:lnTo>
                  <a:lnTo>
                    <a:pt x="179" y="159"/>
                  </a:lnTo>
                  <a:lnTo>
                    <a:pt x="183" y="163"/>
                  </a:lnTo>
                  <a:lnTo>
                    <a:pt x="179" y="167"/>
                  </a:lnTo>
                  <a:lnTo>
                    <a:pt x="175" y="167"/>
                  </a:lnTo>
                  <a:lnTo>
                    <a:pt x="167" y="171"/>
                  </a:lnTo>
                  <a:lnTo>
                    <a:pt x="155" y="171"/>
                  </a:lnTo>
                  <a:lnTo>
                    <a:pt x="143" y="171"/>
                  </a:lnTo>
                  <a:lnTo>
                    <a:pt x="131" y="167"/>
                  </a:lnTo>
                  <a:lnTo>
                    <a:pt x="119" y="167"/>
                  </a:lnTo>
                  <a:lnTo>
                    <a:pt x="111" y="167"/>
                  </a:lnTo>
                  <a:lnTo>
                    <a:pt x="104" y="167"/>
                  </a:lnTo>
                  <a:lnTo>
                    <a:pt x="96" y="163"/>
                  </a:lnTo>
                  <a:lnTo>
                    <a:pt x="84" y="159"/>
                  </a:lnTo>
                  <a:lnTo>
                    <a:pt x="80" y="159"/>
                  </a:lnTo>
                  <a:lnTo>
                    <a:pt x="76" y="151"/>
                  </a:lnTo>
                  <a:lnTo>
                    <a:pt x="72" y="147"/>
                  </a:lnTo>
                  <a:lnTo>
                    <a:pt x="68" y="139"/>
                  </a:lnTo>
                  <a:lnTo>
                    <a:pt x="64" y="131"/>
                  </a:lnTo>
                  <a:lnTo>
                    <a:pt x="56" y="123"/>
                  </a:lnTo>
                  <a:lnTo>
                    <a:pt x="52" y="115"/>
                  </a:lnTo>
                  <a:lnTo>
                    <a:pt x="48" y="107"/>
                  </a:lnTo>
                  <a:lnTo>
                    <a:pt x="40" y="95"/>
                  </a:lnTo>
                  <a:lnTo>
                    <a:pt x="32" y="83"/>
                  </a:lnTo>
                  <a:lnTo>
                    <a:pt x="24" y="71"/>
                  </a:lnTo>
                  <a:lnTo>
                    <a:pt x="20" y="55"/>
                  </a:lnTo>
                  <a:lnTo>
                    <a:pt x="8" y="39"/>
                  </a:lnTo>
                  <a:lnTo>
                    <a:pt x="0" y="24"/>
                  </a:lnTo>
                  <a:lnTo>
                    <a:pt x="8" y="0"/>
                  </a:lnTo>
                  <a:lnTo>
                    <a:pt x="8" y="0"/>
                  </a:lnTo>
                </a:path>
              </a:pathLst>
            </a:custGeom>
            <a:noFill/>
            <a:ln w="19050">
              <a:solidFill>
                <a:srgbClr val="1F497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</p:grpSp>
      <p:grpSp>
        <p:nvGrpSpPr>
          <p:cNvPr id="61" name="组合 60">
            <a:extLst>
              <a:ext uri="{FF2B5EF4-FFF2-40B4-BE49-F238E27FC236}">
                <a16:creationId xmlns:a16="http://schemas.microsoft.com/office/drawing/2014/main" id="{81EAB781-31E2-46C7-A3D8-0C0249EA2A80}"/>
              </a:ext>
            </a:extLst>
          </p:cNvPr>
          <p:cNvGrpSpPr/>
          <p:nvPr/>
        </p:nvGrpSpPr>
        <p:grpSpPr>
          <a:xfrm>
            <a:off x="8397172" y="673437"/>
            <a:ext cx="2627181" cy="2337460"/>
            <a:chOff x="4109429" y="775529"/>
            <a:chExt cx="3209823" cy="2440082"/>
          </a:xfrm>
        </p:grpSpPr>
        <p:sp>
          <p:nvSpPr>
            <p:cNvPr id="62" name="Freeform 233">
              <a:extLst>
                <a:ext uri="{FF2B5EF4-FFF2-40B4-BE49-F238E27FC236}">
                  <a16:creationId xmlns:a16="http://schemas.microsoft.com/office/drawing/2014/main" id="{974B2CB4-E5A9-4C70-B788-78B6734D86F7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9429" y="775529"/>
              <a:ext cx="1254682" cy="1431721"/>
            </a:xfrm>
            <a:custGeom>
              <a:avLst/>
              <a:gdLst>
                <a:gd name="T0" fmla="*/ 123 w 163"/>
                <a:gd name="T1" fmla="*/ 83 h 186"/>
                <a:gd name="T2" fmla="*/ 103 w 163"/>
                <a:gd name="T3" fmla="*/ 111 h 186"/>
                <a:gd name="T4" fmla="*/ 79 w 163"/>
                <a:gd name="T5" fmla="*/ 135 h 186"/>
                <a:gd name="T6" fmla="*/ 68 w 163"/>
                <a:gd name="T7" fmla="*/ 147 h 186"/>
                <a:gd name="T8" fmla="*/ 56 w 163"/>
                <a:gd name="T9" fmla="*/ 159 h 186"/>
                <a:gd name="T10" fmla="*/ 44 w 163"/>
                <a:gd name="T11" fmla="*/ 167 h 186"/>
                <a:gd name="T12" fmla="*/ 28 w 163"/>
                <a:gd name="T13" fmla="*/ 174 h 186"/>
                <a:gd name="T14" fmla="*/ 16 w 163"/>
                <a:gd name="T15" fmla="*/ 182 h 186"/>
                <a:gd name="T16" fmla="*/ 8 w 163"/>
                <a:gd name="T17" fmla="*/ 186 h 186"/>
                <a:gd name="T18" fmla="*/ 4 w 163"/>
                <a:gd name="T19" fmla="*/ 186 h 186"/>
                <a:gd name="T20" fmla="*/ 0 w 163"/>
                <a:gd name="T21" fmla="*/ 186 h 186"/>
                <a:gd name="T22" fmla="*/ 0 w 163"/>
                <a:gd name="T23" fmla="*/ 182 h 186"/>
                <a:gd name="T24" fmla="*/ 0 w 163"/>
                <a:gd name="T25" fmla="*/ 182 h 186"/>
                <a:gd name="T26" fmla="*/ 4 w 163"/>
                <a:gd name="T27" fmla="*/ 178 h 186"/>
                <a:gd name="T28" fmla="*/ 4 w 163"/>
                <a:gd name="T29" fmla="*/ 174 h 186"/>
                <a:gd name="T30" fmla="*/ 16 w 163"/>
                <a:gd name="T31" fmla="*/ 163 h 186"/>
                <a:gd name="T32" fmla="*/ 28 w 163"/>
                <a:gd name="T33" fmla="*/ 151 h 186"/>
                <a:gd name="T34" fmla="*/ 52 w 163"/>
                <a:gd name="T35" fmla="*/ 123 h 186"/>
                <a:gd name="T36" fmla="*/ 75 w 163"/>
                <a:gd name="T37" fmla="*/ 95 h 186"/>
                <a:gd name="T38" fmla="*/ 95 w 163"/>
                <a:gd name="T39" fmla="*/ 67 h 186"/>
                <a:gd name="T40" fmla="*/ 107 w 163"/>
                <a:gd name="T41" fmla="*/ 39 h 186"/>
                <a:gd name="T42" fmla="*/ 115 w 163"/>
                <a:gd name="T43" fmla="*/ 32 h 186"/>
                <a:gd name="T44" fmla="*/ 115 w 163"/>
                <a:gd name="T45" fmla="*/ 20 h 186"/>
                <a:gd name="T46" fmla="*/ 119 w 163"/>
                <a:gd name="T47" fmla="*/ 16 h 186"/>
                <a:gd name="T48" fmla="*/ 115 w 163"/>
                <a:gd name="T49" fmla="*/ 8 h 186"/>
                <a:gd name="T50" fmla="*/ 115 w 163"/>
                <a:gd name="T51" fmla="*/ 8 h 186"/>
                <a:gd name="T52" fmla="*/ 115 w 163"/>
                <a:gd name="T53" fmla="*/ 4 h 186"/>
                <a:gd name="T54" fmla="*/ 119 w 163"/>
                <a:gd name="T55" fmla="*/ 0 h 186"/>
                <a:gd name="T56" fmla="*/ 123 w 163"/>
                <a:gd name="T57" fmla="*/ 0 h 186"/>
                <a:gd name="T58" fmla="*/ 127 w 163"/>
                <a:gd name="T59" fmla="*/ 0 h 186"/>
                <a:gd name="T60" fmla="*/ 135 w 163"/>
                <a:gd name="T61" fmla="*/ 0 h 186"/>
                <a:gd name="T62" fmla="*/ 143 w 163"/>
                <a:gd name="T63" fmla="*/ 4 h 186"/>
                <a:gd name="T64" fmla="*/ 147 w 163"/>
                <a:gd name="T65" fmla="*/ 8 h 186"/>
                <a:gd name="T66" fmla="*/ 155 w 163"/>
                <a:gd name="T67" fmla="*/ 12 h 186"/>
                <a:gd name="T68" fmla="*/ 159 w 163"/>
                <a:gd name="T69" fmla="*/ 16 h 186"/>
                <a:gd name="T70" fmla="*/ 163 w 163"/>
                <a:gd name="T71" fmla="*/ 20 h 186"/>
                <a:gd name="T72" fmla="*/ 163 w 163"/>
                <a:gd name="T73" fmla="*/ 24 h 186"/>
                <a:gd name="T74" fmla="*/ 163 w 163"/>
                <a:gd name="T75" fmla="*/ 28 h 186"/>
                <a:gd name="T76" fmla="*/ 159 w 163"/>
                <a:gd name="T77" fmla="*/ 32 h 186"/>
                <a:gd name="T78" fmla="*/ 155 w 163"/>
                <a:gd name="T79" fmla="*/ 43 h 186"/>
                <a:gd name="T80" fmla="*/ 147 w 163"/>
                <a:gd name="T81" fmla="*/ 51 h 186"/>
                <a:gd name="T82" fmla="*/ 143 w 163"/>
                <a:gd name="T83" fmla="*/ 59 h 186"/>
                <a:gd name="T84" fmla="*/ 131 w 163"/>
                <a:gd name="T85" fmla="*/ 71 h 186"/>
                <a:gd name="T86" fmla="*/ 123 w 163"/>
                <a:gd name="T87" fmla="*/ 83 h 186"/>
                <a:gd name="T88" fmla="*/ 123 w 163"/>
                <a:gd name="T89" fmla="*/ 83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63" h="186">
                  <a:moveTo>
                    <a:pt x="123" y="83"/>
                  </a:moveTo>
                  <a:lnTo>
                    <a:pt x="103" y="111"/>
                  </a:lnTo>
                  <a:lnTo>
                    <a:pt x="79" y="135"/>
                  </a:lnTo>
                  <a:lnTo>
                    <a:pt x="68" y="147"/>
                  </a:lnTo>
                  <a:lnTo>
                    <a:pt x="56" y="159"/>
                  </a:lnTo>
                  <a:lnTo>
                    <a:pt x="44" y="167"/>
                  </a:lnTo>
                  <a:lnTo>
                    <a:pt x="28" y="174"/>
                  </a:lnTo>
                  <a:lnTo>
                    <a:pt x="16" y="182"/>
                  </a:lnTo>
                  <a:lnTo>
                    <a:pt x="8" y="186"/>
                  </a:lnTo>
                  <a:lnTo>
                    <a:pt x="4" y="186"/>
                  </a:lnTo>
                  <a:lnTo>
                    <a:pt x="0" y="186"/>
                  </a:lnTo>
                  <a:lnTo>
                    <a:pt x="0" y="182"/>
                  </a:lnTo>
                  <a:lnTo>
                    <a:pt x="0" y="182"/>
                  </a:lnTo>
                  <a:lnTo>
                    <a:pt x="4" y="178"/>
                  </a:lnTo>
                  <a:lnTo>
                    <a:pt x="4" y="174"/>
                  </a:lnTo>
                  <a:lnTo>
                    <a:pt x="16" y="163"/>
                  </a:lnTo>
                  <a:lnTo>
                    <a:pt x="28" y="151"/>
                  </a:lnTo>
                  <a:lnTo>
                    <a:pt x="52" y="123"/>
                  </a:lnTo>
                  <a:lnTo>
                    <a:pt x="75" y="95"/>
                  </a:lnTo>
                  <a:lnTo>
                    <a:pt x="95" y="67"/>
                  </a:lnTo>
                  <a:lnTo>
                    <a:pt x="107" y="39"/>
                  </a:lnTo>
                  <a:lnTo>
                    <a:pt x="115" y="32"/>
                  </a:lnTo>
                  <a:lnTo>
                    <a:pt x="115" y="20"/>
                  </a:lnTo>
                  <a:lnTo>
                    <a:pt x="119" y="16"/>
                  </a:lnTo>
                  <a:lnTo>
                    <a:pt x="115" y="8"/>
                  </a:lnTo>
                  <a:lnTo>
                    <a:pt x="115" y="8"/>
                  </a:lnTo>
                  <a:lnTo>
                    <a:pt x="115" y="4"/>
                  </a:lnTo>
                  <a:lnTo>
                    <a:pt x="119" y="0"/>
                  </a:lnTo>
                  <a:lnTo>
                    <a:pt x="123" y="0"/>
                  </a:lnTo>
                  <a:lnTo>
                    <a:pt x="127" y="0"/>
                  </a:lnTo>
                  <a:lnTo>
                    <a:pt x="135" y="0"/>
                  </a:lnTo>
                  <a:lnTo>
                    <a:pt x="143" y="4"/>
                  </a:lnTo>
                  <a:lnTo>
                    <a:pt x="147" y="8"/>
                  </a:lnTo>
                  <a:lnTo>
                    <a:pt x="155" y="12"/>
                  </a:lnTo>
                  <a:lnTo>
                    <a:pt x="159" y="16"/>
                  </a:lnTo>
                  <a:lnTo>
                    <a:pt x="163" y="20"/>
                  </a:lnTo>
                  <a:lnTo>
                    <a:pt x="163" y="24"/>
                  </a:lnTo>
                  <a:lnTo>
                    <a:pt x="163" y="28"/>
                  </a:lnTo>
                  <a:lnTo>
                    <a:pt x="159" y="32"/>
                  </a:lnTo>
                  <a:lnTo>
                    <a:pt x="155" y="43"/>
                  </a:lnTo>
                  <a:lnTo>
                    <a:pt x="147" y="51"/>
                  </a:lnTo>
                  <a:lnTo>
                    <a:pt x="143" y="59"/>
                  </a:lnTo>
                  <a:lnTo>
                    <a:pt x="131" y="71"/>
                  </a:lnTo>
                  <a:lnTo>
                    <a:pt x="123" y="83"/>
                  </a:lnTo>
                  <a:lnTo>
                    <a:pt x="123" y="83"/>
                  </a:lnTo>
                </a:path>
              </a:pathLst>
            </a:custGeom>
            <a:noFill/>
            <a:ln w="19050">
              <a:solidFill>
                <a:srgbClr val="1F497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63" name="Freeform 234">
              <a:extLst>
                <a:ext uri="{FF2B5EF4-FFF2-40B4-BE49-F238E27FC236}">
                  <a16:creationId xmlns:a16="http://schemas.microsoft.com/office/drawing/2014/main" id="{367D758D-6E0D-4B09-8A7D-C318A0102FFE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7523" y="1568362"/>
              <a:ext cx="338687" cy="1647249"/>
            </a:xfrm>
            <a:custGeom>
              <a:avLst/>
              <a:gdLst>
                <a:gd name="T0" fmla="*/ 0 w 44"/>
                <a:gd name="T1" fmla="*/ 0 h 214"/>
                <a:gd name="T2" fmla="*/ 8 w 44"/>
                <a:gd name="T3" fmla="*/ 0 h 214"/>
                <a:gd name="T4" fmla="*/ 16 w 44"/>
                <a:gd name="T5" fmla="*/ 0 h 214"/>
                <a:gd name="T6" fmla="*/ 28 w 44"/>
                <a:gd name="T7" fmla="*/ 4 h 214"/>
                <a:gd name="T8" fmla="*/ 36 w 44"/>
                <a:gd name="T9" fmla="*/ 8 h 214"/>
                <a:gd name="T10" fmla="*/ 40 w 44"/>
                <a:gd name="T11" fmla="*/ 12 h 214"/>
                <a:gd name="T12" fmla="*/ 40 w 44"/>
                <a:gd name="T13" fmla="*/ 12 h 214"/>
                <a:gd name="T14" fmla="*/ 44 w 44"/>
                <a:gd name="T15" fmla="*/ 16 h 214"/>
                <a:gd name="T16" fmla="*/ 44 w 44"/>
                <a:gd name="T17" fmla="*/ 20 h 214"/>
                <a:gd name="T18" fmla="*/ 44 w 44"/>
                <a:gd name="T19" fmla="*/ 24 h 214"/>
                <a:gd name="T20" fmla="*/ 44 w 44"/>
                <a:gd name="T21" fmla="*/ 32 h 214"/>
                <a:gd name="T22" fmla="*/ 40 w 44"/>
                <a:gd name="T23" fmla="*/ 40 h 214"/>
                <a:gd name="T24" fmla="*/ 40 w 44"/>
                <a:gd name="T25" fmla="*/ 52 h 214"/>
                <a:gd name="T26" fmla="*/ 40 w 44"/>
                <a:gd name="T27" fmla="*/ 64 h 214"/>
                <a:gd name="T28" fmla="*/ 40 w 44"/>
                <a:gd name="T29" fmla="*/ 79 h 214"/>
                <a:gd name="T30" fmla="*/ 36 w 44"/>
                <a:gd name="T31" fmla="*/ 111 h 214"/>
                <a:gd name="T32" fmla="*/ 36 w 44"/>
                <a:gd name="T33" fmla="*/ 143 h 214"/>
                <a:gd name="T34" fmla="*/ 36 w 44"/>
                <a:gd name="T35" fmla="*/ 159 h 214"/>
                <a:gd name="T36" fmla="*/ 36 w 44"/>
                <a:gd name="T37" fmla="*/ 175 h 214"/>
                <a:gd name="T38" fmla="*/ 36 w 44"/>
                <a:gd name="T39" fmla="*/ 187 h 214"/>
                <a:gd name="T40" fmla="*/ 32 w 44"/>
                <a:gd name="T41" fmla="*/ 195 h 214"/>
                <a:gd name="T42" fmla="*/ 28 w 44"/>
                <a:gd name="T43" fmla="*/ 207 h 214"/>
                <a:gd name="T44" fmla="*/ 28 w 44"/>
                <a:gd name="T45" fmla="*/ 210 h 214"/>
                <a:gd name="T46" fmla="*/ 24 w 44"/>
                <a:gd name="T47" fmla="*/ 210 h 214"/>
                <a:gd name="T48" fmla="*/ 20 w 44"/>
                <a:gd name="T49" fmla="*/ 214 h 214"/>
                <a:gd name="T50" fmla="*/ 16 w 44"/>
                <a:gd name="T51" fmla="*/ 210 h 214"/>
                <a:gd name="T52" fmla="*/ 12 w 44"/>
                <a:gd name="T53" fmla="*/ 207 h 214"/>
                <a:gd name="T54" fmla="*/ 8 w 44"/>
                <a:gd name="T55" fmla="*/ 203 h 214"/>
                <a:gd name="T56" fmla="*/ 4 w 44"/>
                <a:gd name="T57" fmla="*/ 195 h 214"/>
                <a:gd name="T58" fmla="*/ 4 w 44"/>
                <a:gd name="T59" fmla="*/ 187 h 214"/>
                <a:gd name="T60" fmla="*/ 0 w 44"/>
                <a:gd name="T61" fmla="*/ 183 h 214"/>
                <a:gd name="T62" fmla="*/ 0 w 44"/>
                <a:gd name="T63" fmla="*/ 179 h 214"/>
                <a:gd name="T64" fmla="*/ 0 w 44"/>
                <a:gd name="T65" fmla="*/ 175 h 214"/>
                <a:gd name="T66" fmla="*/ 0 w 44"/>
                <a:gd name="T67" fmla="*/ 171 h 214"/>
                <a:gd name="T68" fmla="*/ 0 w 44"/>
                <a:gd name="T69" fmla="*/ 167 h 214"/>
                <a:gd name="T70" fmla="*/ 4 w 44"/>
                <a:gd name="T71" fmla="*/ 163 h 214"/>
                <a:gd name="T72" fmla="*/ 4 w 44"/>
                <a:gd name="T73" fmla="*/ 155 h 214"/>
                <a:gd name="T74" fmla="*/ 4 w 44"/>
                <a:gd name="T75" fmla="*/ 143 h 214"/>
                <a:gd name="T76" fmla="*/ 4 w 44"/>
                <a:gd name="T77" fmla="*/ 135 h 214"/>
                <a:gd name="T78" fmla="*/ 8 w 44"/>
                <a:gd name="T79" fmla="*/ 127 h 214"/>
                <a:gd name="T80" fmla="*/ 8 w 44"/>
                <a:gd name="T81" fmla="*/ 119 h 214"/>
                <a:gd name="T82" fmla="*/ 8 w 44"/>
                <a:gd name="T83" fmla="*/ 107 h 214"/>
                <a:gd name="T84" fmla="*/ 8 w 44"/>
                <a:gd name="T85" fmla="*/ 99 h 214"/>
                <a:gd name="T86" fmla="*/ 8 w 44"/>
                <a:gd name="T87" fmla="*/ 87 h 214"/>
                <a:gd name="T88" fmla="*/ 8 w 44"/>
                <a:gd name="T89" fmla="*/ 64 h 214"/>
                <a:gd name="T90" fmla="*/ 8 w 44"/>
                <a:gd name="T91" fmla="*/ 40 h 214"/>
                <a:gd name="T92" fmla="*/ 4 w 44"/>
                <a:gd name="T93" fmla="*/ 20 h 214"/>
                <a:gd name="T94" fmla="*/ 0 w 44"/>
                <a:gd name="T95" fmla="*/ 0 h 214"/>
                <a:gd name="T96" fmla="*/ 0 w 44"/>
                <a:gd name="T97" fmla="*/ 0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4" h="214">
                  <a:moveTo>
                    <a:pt x="0" y="0"/>
                  </a:moveTo>
                  <a:lnTo>
                    <a:pt x="8" y="0"/>
                  </a:lnTo>
                  <a:lnTo>
                    <a:pt x="16" y="0"/>
                  </a:lnTo>
                  <a:lnTo>
                    <a:pt x="28" y="4"/>
                  </a:lnTo>
                  <a:lnTo>
                    <a:pt x="36" y="8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4" y="16"/>
                  </a:lnTo>
                  <a:lnTo>
                    <a:pt x="44" y="20"/>
                  </a:lnTo>
                  <a:lnTo>
                    <a:pt x="44" y="24"/>
                  </a:lnTo>
                  <a:lnTo>
                    <a:pt x="44" y="32"/>
                  </a:lnTo>
                  <a:lnTo>
                    <a:pt x="40" y="40"/>
                  </a:lnTo>
                  <a:lnTo>
                    <a:pt x="40" y="52"/>
                  </a:lnTo>
                  <a:lnTo>
                    <a:pt x="40" y="64"/>
                  </a:lnTo>
                  <a:lnTo>
                    <a:pt x="40" y="79"/>
                  </a:lnTo>
                  <a:lnTo>
                    <a:pt x="36" y="111"/>
                  </a:lnTo>
                  <a:lnTo>
                    <a:pt x="36" y="143"/>
                  </a:lnTo>
                  <a:lnTo>
                    <a:pt x="36" y="159"/>
                  </a:lnTo>
                  <a:lnTo>
                    <a:pt x="36" y="175"/>
                  </a:lnTo>
                  <a:lnTo>
                    <a:pt x="36" y="187"/>
                  </a:lnTo>
                  <a:lnTo>
                    <a:pt x="32" y="195"/>
                  </a:lnTo>
                  <a:lnTo>
                    <a:pt x="28" y="207"/>
                  </a:lnTo>
                  <a:lnTo>
                    <a:pt x="28" y="210"/>
                  </a:lnTo>
                  <a:lnTo>
                    <a:pt x="24" y="210"/>
                  </a:lnTo>
                  <a:lnTo>
                    <a:pt x="20" y="214"/>
                  </a:lnTo>
                  <a:lnTo>
                    <a:pt x="16" y="210"/>
                  </a:lnTo>
                  <a:lnTo>
                    <a:pt x="12" y="207"/>
                  </a:lnTo>
                  <a:lnTo>
                    <a:pt x="8" y="203"/>
                  </a:lnTo>
                  <a:lnTo>
                    <a:pt x="4" y="195"/>
                  </a:lnTo>
                  <a:lnTo>
                    <a:pt x="4" y="187"/>
                  </a:lnTo>
                  <a:lnTo>
                    <a:pt x="0" y="183"/>
                  </a:lnTo>
                  <a:lnTo>
                    <a:pt x="0" y="179"/>
                  </a:lnTo>
                  <a:lnTo>
                    <a:pt x="0" y="175"/>
                  </a:lnTo>
                  <a:lnTo>
                    <a:pt x="0" y="171"/>
                  </a:lnTo>
                  <a:lnTo>
                    <a:pt x="0" y="167"/>
                  </a:lnTo>
                  <a:lnTo>
                    <a:pt x="4" y="163"/>
                  </a:lnTo>
                  <a:lnTo>
                    <a:pt x="4" y="155"/>
                  </a:lnTo>
                  <a:lnTo>
                    <a:pt x="4" y="143"/>
                  </a:lnTo>
                  <a:lnTo>
                    <a:pt x="4" y="135"/>
                  </a:lnTo>
                  <a:lnTo>
                    <a:pt x="8" y="127"/>
                  </a:lnTo>
                  <a:lnTo>
                    <a:pt x="8" y="119"/>
                  </a:lnTo>
                  <a:lnTo>
                    <a:pt x="8" y="107"/>
                  </a:lnTo>
                  <a:lnTo>
                    <a:pt x="8" y="99"/>
                  </a:lnTo>
                  <a:lnTo>
                    <a:pt x="8" y="87"/>
                  </a:lnTo>
                  <a:lnTo>
                    <a:pt x="8" y="64"/>
                  </a:lnTo>
                  <a:lnTo>
                    <a:pt x="8" y="40"/>
                  </a:lnTo>
                  <a:lnTo>
                    <a:pt x="4" y="2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1F497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64" name="Freeform 235">
              <a:extLst>
                <a:ext uri="{FF2B5EF4-FFF2-40B4-BE49-F238E27FC236}">
                  <a16:creationId xmlns:a16="http://schemas.microsoft.com/office/drawing/2014/main" id="{CF496BE2-93F9-40E5-B6B4-D569032EDDD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64106" y="1291255"/>
              <a:ext cx="431056" cy="1069944"/>
            </a:xfrm>
            <a:custGeom>
              <a:avLst/>
              <a:gdLst>
                <a:gd name="T0" fmla="*/ 4 w 56"/>
                <a:gd name="T1" fmla="*/ 16 h 139"/>
                <a:gd name="T2" fmla="*/ 4 w 56"/>
                <a:gd name="T3" fmla="*/ 12 h 139"/>
                <a:gd name="T4" fmla="*/ 0 w 56"/>
                <a:gd name="T5" fmla="*/ 8 h 139"/>
                <a:gd name="T6" fmla="*/ 4 w 56"/>
                <a:gd name="T7" fmla="*/ 4 h 139"/>
                <a:gd name="T8" fmla="*/ 4 w 56"/>
                <a:gd name="T9" fmla="*/ 0 h 139"/>
                <a:gd name="T10" fmla="*/ 4 w 56"/>
                <a:gd name="T11" fmla="*/ 0 h 139"/>
                <a:gd name="T12" fmla="*/ 8 w 56"/>
                <a:gd name="T13" fmla="*/ 0 h 139"/>
                <a:gd name="T14" fmla="*/ 12 w 56"/>
                <a:gd name="T15" fmla="*/ 0 h 139"/>
                <a:gd name="T16" fmla="*/ 20 w 56"/>
                <a:gd name="T17" fmla="*/ 0 h 139"/>
                <a:gd name="T18" fmla="*/ 28 w 56"/>
                <a:gd name="T19" fmla="*/ 0 h 139"/>
                <a:gd name="T20" fmla="*/ 32 w 56"/>
                <a:gd name="T21" fmla="*/ 0 h 139"/>
                <a:gd name="T22" fmla="*/ 44 w 56"/>
                <a:gd name="T23" fmla="*/ 0 h 139"/>
                <a:gd name="T24" fmla="*/ 44 w 56"/>
                <a:gd name="T25" fmla="*/ 16 h 139"/>
                <a:gd name="T26" fmla="*/ 48 w 56"/>
                <a:gd name="T27" fmla="*/ 36 h 139"/>
                <a:gd name="T28" fmla="*/ 48 w 56"/>
                <a:gd name="T29" fmla="*/ 60 h 139"/>
                <a:gd name="T30" fmla="*/ 52 w 56"/>
                <a:gd name="T31" fmla="*/ 84 h 139"/>
                <a:gd name="T32" fmla="*/ 56 w 56"/>
                <a:gd name="T33" fmla="*/ 96 h 139"/>
                <a:gd name="T34" fmla="*/ 56 w 56"/>
                <a:gd name="T35" fmla="*/ 107 h 139"/>
                <a:gd name="T36" fmla="*/ 56 w 56"/>
                <a:gd name="T37" fmla="*/ 115 h 139"/>
                <a:gd name="T38" fmla="*/ 56 w 56"/>
                <a:gd name="T39" fmla="*/ 123 h 139"/>
                <a:gd name="T40" fmla="*/ 56 w 56"/>
                <a:gd name="T41" fmla="*/ 131 h 139"/>
                <a:gd name="T42" fmla="*/ 56 w 56"/>
                <a:gd name="T43" fmla="*/ 135 h 139"/>
                <a:gd name="T44" fmla="*/ 56 w 56"/>
                <a:gd name="T45" fmla="*/ 135 h 139"/>
                <a:gd name="T46" fmla="*/ 52 w 56"/>
                <a:gd name="T47" fmla="*/ 139 h 139"/>
                <a:gd name="T48" fmla="*/ 48 w 56"/>
                <a:gd name="T49" fmla="*/ 139 h 139"/>
                <a:gd name="T50" fmla="*/ 44 w 56"/>
                <a:gd name="T51" fmla="*/ 139 h 139"/>
                <a:gd name="T52" fmla="*/ 40 w 56"/>
                <a:gd name="T53" fmla="*/ 135 h 139"/>
                <a:gd name="T54" fmla="*/ 36 w 56"/>
                <a:gd name="T55" fmla="*/ 131 h 139"/>
                <a:gd name="T56" fmla="*/ 36 w 56"/>
                <a:gd name="T57" fmla="*/ 127 h 139"/>
                <a:gd name="T58" fmla="*/ 32 w 56"/>
                <a:gd name="T59" fmla="*/ 119 h 139"/>
                <a:gd name="T60" fmla="*/ 28 w 56"/>
                <a:gd name="T61" fmla="*/ 111 h 139"/>
                <a:gd name="T62" fmla="*/ 28 w 56"/>
                <a:gd name="T63" fmla="*/ 100 h 139"/>
                <a:gd name="T64" fmla="*/ 20 w 56"/>
                <a:gd name="T65" fmla="*/ 72 h 139"/>
                <a:gd name="T66" fmla="*/ 16 w 56"/>
                <a:gd name="T67" fmla="*/ 48 h 139"/>
                <a:gd name="T68" fmla="*/ 16 w 56"/>
                <a:gd name="T69" fmla="*/ 36 h 139"/>
                <a:gd name="T70" fmla="*/ 12 w 56"/>
                <a:gd name="T71" fmla="*/ 28 h 139"/>
                <a:gd name="T72" fmla="*/ 8 w 56"/>
                <a:gd name="T73" fmla="*/ 20 h 139"/>
                <a:gd name="T74" fmla="*/ 4 w 56"/>
                <a:gd name="T75" fmla="*/ 16 h 139"/>
                <a:gd name="T76" fmla="*/ 4 w 56"/>
                <a:gd name="T77" fmla="*/ 16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56" h="139">
                  <a:moveTo>
                    <a:pt x="4" y="16"/>
                  </a:moveTo>
                  <a:lnTo>
                    <a:pt x="4" y="12"/>
                  </a:lnTo>
                  <a:lnTo>
                    <a:pt x="0" y="8"/>
                  </a:lnTo>
                  <a:lnTo>
                    <a:pt x="4" y="4"/>
                  </a:lnTo>
                  <a:lnTo>
                    <a:pt x="4" y="0"/>
                  </a:lnTo>
                  <a:lnTo>
                    <a:pt x="4" y="0"/>
                  </a:lnTo>
                  <a:lnTo>
                    <a:pt x="8" y="0"/>
                  </a:lnTo>
                  <a:lnTo>
                    <a:pt x="12" y="0"/>
                  </a:lnTo>
                  <a:lnTo>
                    <a:pt x="20" y="0"/>
                  </a:lnTo>
                  <a:lnTo>
                    <a:pt x="28" y="0"/>
                  </a:lnTo>
                  <a:lnTo>
                    <a:pt x="32" y="0"/>
                  </a:lnTo>
                  <a:lnTo>
                    <a:pt x="44" y="0"/>
                  </a:lnTo>
                  <a:lnTo>
                    <a:pt x="44" y="16"/>
                  </a:lnTo>
                  <a:lnTo>
                    <a:pt x="48" y="36"/>
                  </a:lnTo>
                  <a:lnTo>
                    <a:pt x="48" y="60"/>
                  </a:lnTo>
                  <a:lnTo>
                    <a:pt x="52" y="84"/>
                  </a:lnTo>
                  <a:lnTo>
                    <a:pt x="56" y="96"/>
                  </a:lnTo>
                  <a:lnTo>
                    <a:pt x="56" y="107"/>
                  </a:lnTo>
                  <a:lnTo>
                    <a:pt x="56" y="115"/>
                  </a:lnTo>
                  <a:lnTo>
                    <a:pt x="56" y="123"/>
                  </a:lnTo>
                  <a:lnTo>
                    <a:pt x="56" y="131"/>
                  </a:lnTo>
                  <a:lnTo>
                    <a:pt x="56" y="135"/>
                  </a:lnTo>
                  <a:lnTo>
                    <a:pt x="56" y="135"/>
                  </a:lnTo>
                  <a:lnTo>
                    <a:pt x="52" y="139"/>
                  </a:lnTo>
                  <a:lnTo>
                    <a:pt x="48" y="139"/>
                  </a:lnTo>
                  <a:lnTo>
                    <a:pt x="44" y="139"/>
                  </a:lnTo>
                  <a:lnTo>
                    <a:pt x="40" y="135"/>
                  </a:lnTo>
                  <a:lnTo>
                    <a:pt x="36" y="131"/>
                  </a:lnTo>
                  <a:lnTo>
                    <a:pt x="36" y="127"/>
                  </a:lnTo>
                  <a:lnTo>
                    <a:pt x="32" y="119"/>
                  </a:lnTo>
                  <a:lnTo>
                    <a:pt x="28" y="111"/>
                  </a:lnTo>
                  <a:lnTo>
                    <a:pt x="28" y="100"/>
                  </a:lnTo>
                  <a:lnTo>
                    <a:pt x="20" y="72"/>
                  </a:lnTo>
                  <a:lnTo>
                    <a:pt x="16" y="48"/>
                  </a:lnTo>
                  <a:lnTo>
                    <a:pt x="16" y="36"/>
                  </a:lnTo>
                  <a:lnTo>
                    <a:pt x="12" y="28"/>
                  </a:lnTo>
                  <a:lnTo>
                    <a:pt x="8" y="20"/>
                  </a:lnTo>
                  <a:lnTo>
                    <a:pt x="4" y="16"/>
                  </a:lnTo>
                  <a:lnTo>
                    <a:pt x="4" y="16"/>
                  </a:lnTo>
                </a:path>
              </a:pathLst>
            </a:custGeom>
            <a:noFill/>
            <a:ln w="19050">
              <a:solidFill>
                <a:srgbClr val="1F497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65" name="Freeform 236">
              <a:extLst>
                <a:ext uri="{FF2B5EF4-FFF2-40B4-BE49-F238E27FC236}">
                  <a16:creationId xmlns:a16="http://schemas.microsoft.com/office/drawing/2014/main" id="{D1970C37-B009-47B2-9702-E521298B37DD}"/>
                </a:ext>
              </a:extLst>
            </p:cNvPr>
            <p:cNvSpPr>
              <a:spLocks/>
            </p:cNvSpPr>
            <p:nvPr/>
          </p:nvSpPr>
          <p:spPr bwMode="auto">
            <a:xfrm>
              <a:off x="5518055" y="1137306"/>
              <a:ext cx="1431720" cy="1131524"/>
            </a:xfrm>
            <a:custGeom>
              <a:avLst/>
              <a:gdLst>
                <a:gd name="T0" fmla="*/ 123 w 186"/>
                <a:gd name="T1" fmla="*/ 0 h 147"/>
                <a:gd name="T2" fmla="*/ 131 w 186"/>
                <a:gd name="T3" fmla="*/ 0 h 147"/>
                <a:gd name="T4" fmla="*/ 135 w 186"/>
                <a:gd name="T5" fmla="*/ 0 h 147"/>
                <a:gd name="T6" fmla="*/ 143 w 186"/>
                <a:gd name="T7" fmla="*/ 0 h 147"/>
                <a:gd name="T8" fmla="*/ 147 w 186"/>
                <a:gd name="T9" fmla="*/ 0 h 147"/>
                <a:gd name="T10" fmla="*/ 155 w 186"/>
                <a:gd name="T11" fmla="*/ 4 h 147"/>
                <a:gd name="T12" fmla="*/ 167 w 186"/>
                <a:gd name="T13" fmla="*/ 8 h 147"/>
                <a:gd name="T14" fmla="*/ 175 w 186"/>
                <a:gd name="T15" fmla="*/ 16 h 147"/>
                <a:gd name="T16" fmla="*/ 183 w 186"/>
                <a:gd name="T17" fmla="*/ 20 h 147"/>
                <a:gd name="T18" fmla="*/ 186 w 186"/>
                <a:gd name="T19" fmla="*/ 24 h 147"/>
                <a:gd name="T20" fmla="*/ 186 w 186"/>
                <a:gd name="T21" fmla="*/ 28 h 147"/>
                <a:gd name="T22" fmla="*/ 186 w 186"/>
                <a:gd name="T23" fmla="*/ 32 h 147"/>
                <a:gd name="T24" fmla="*/ 183 w 186"/>
                <a:gd name="T25" fmla="*/ 36 h 147"/>
                <a:gd name="T26" fmla="*/ 179 w 186"/>
                <a:gd name="T27" fmla="*/ 40 h 147"/>
                <a:gd name="T28" fmla="*/ 179 w 186"/>
                <a:gd name="T29" fmla="*/ 48 h 147"/>
                <a:gd name="T30" fmla="*/ 175 w 186"/>
                <a:gd name="T31" fmla="*/ 56 h 147"/>
                <a:gd name="T32" fmla="*/ 171 w 186"/>
                <a:gd name="T33" fmla="*/ 68 h 147"/>
                <a:gd name="T34" fmla="*/ 163 w 186"/>
                <a:gd name="T35" fmla="*/ 92 h 147"/>
                <a:gd name="T36" fmla="*/ 155 w 186"/>
                <a:gd name="T37" fmla="*/ 116 h 147"/>
                <a:gd name="T38" fmla="*/ 151 w 186"/>
                <a:gd name="T39" fmla="*/ 127 h 147"/>
                <a:gd name="T40" fmla="*/ 147 w 186"/>
                <a:gd name="T41" fmla="*/ 135 h 147"/>
                <a:gd name="T42" fmla="*/ 143 w 186"/>
                <a:gd name="T43" fmla="*/ 143 h 147"/>
                <a:gd name="T44" fmla="*/ 143 w 186"/>
                <a:gd name="T45" fmla="*/ 143 h 147"/>
                <a:gd name="T46" fmla="*/ 139 w 186"/>
                <a:gd name="T47" fmla="*/ 147 h 147"/>
                <a:gd name="T48" fmla="*/ 135 w 186"/>
                <a:gd name="T49" fmla="*/ 147 h 147"/>
                <a:gd name="T50" fmla="*/ 131 w 186"/>
                <a:gd name="T51" fmla="*/ 147 h 147"/>
                <a:gd name="T52" fmla="*/ 127 w 186"/>
                <a:gd name="T53" fmla="*/ 143 h 147"/>
                <a:gd name="T54" fmla="*/ 123 w 186"/>
                <a:gd name="T55" fmla="*/ 143 h 147"/>
                <a:gd name="T56" fmla="*/ 123 w 186"/>
                <a:gd name="T57" fmla="*/ 135 h 147"/>
                <a:gd name="T58" fmla="*/ 123 w 186"/>
                <a:gd name="T59" fmla="*/ 124 h 147"/>
                <a:gd name="T60" fmla="*/ 127 w 186"/>
                <a:gd name="T61" fmla="*/ 112 h 147"/>
                <a:gd name="T62" fmla="*/ 131 w 186"/>
                <a:gd name="T63" fmla="*/ 84 h 147"/>
                <a:gd name="T64" fmla="*/ 135 w 186"/>
                <a:gd name="T65" fmla="*/ 60 h 147"/>
                <a:gd name="T66" fmla="*/ 139 w 186"/>
                <a:gd name="T67" fmla="*/ 52 h 147"/>
                <a:gd name="T68" fmla="*/ 139 w 186"/>
                <a:gd name="T69" fmla="*/ 44 h 147"/>
                <a:gd name="T70" fmla="*/ 139 w 186"/>
                <a:gd name="T71" fmla="*/ 36 h 147"/>
                <a:gd name="T72" fmla="*/ 139 w 186"/>
                <a:gd name="T73" fmla="*/ 32 h 147"/>
                <a:gd name="T74" fmla="*/ 139 w 186"/>
                <a:gd name="T75" fmla="*/ 28 h 147"/>
                <a:gd name="T76" fmla="*/ 139 w 186"/>
                <a:gd name="T77" fmla="*/ 24 h 147"/>
                <a:gd name="T78" fmla="*/ 135 w 186"/>
                <a:gd name="T79" fmla="*/ 24 h 147"/>
                <a:gd name="T80" fmla="*/ 131 w 186"/>
                <a:gd name="T81" fmla="*/ 24 h 147"/>
                <a:gd name="T82" fmla="*/ 131 w 186"/>
                <a:gd name="T83" fmla="*/ 24 h 147"/>
                <a:gd name="T84" fmla="*/ 123 w 186"/>
                <a:gd name="T85" fmla="*/ 24 h 147"/>
                <a:gd name="T86" fmla="*/ 111 w 186"/>
                <a:gd name="T87" fmla="*/ 24 h 147"/>
                <a:gd name="T88" fmla="*/ 95 w 186"/>
                <a:gd name="T89" fmla="*/ 28 h 147"/>
                <a:gd name="T90" fmla="*/ 79 w 186"/>
                <a:gd name="T91" fmla="*/ 32 h 147"/>
                <a:gd name="T92" fmla="*/ 55 w 186"/>
                <a:gd name="T93" fmla="*/ 32 h 147"/>
                <a:gd name="T94" fmla="*/ 28 w 186"/>
                <a:gd name="T95" fmla="*/ 36 h 147"/>
                <a:gd name="T96" fmla="*/ 0 w 186"/>
                <a:gd name="T97" fmla="*/ 44 h 147"/>
                <a:gd name="T98" fmla="*/ 0 w 186"/>
                <a:gd name="T99" fmla="*/ 20 h 147"/>
                <a:gd name="T100" fmla="*/ 16 w 186"/>
                <a:gd name="T101" fmla="*/ 20 h 147"/>
                <a:gd name="T102" fmla="*/ 32 w 186"/>
                <a:gd name="T103" fmla="*/ 16 h 147"/>
                <a:gd name="T104" fmla="*/ 39 w 186"/>
                <a:gd name="T105" fmla="*/ 16 h 147"/>
                <a:gd name="T106" fmla="*/ 51 w 186"/>
                <a:gd name="T107" fmla="*/ 16 h 147"/>
                <a:gd name="T108" fmla="*/ 67 w 186"/>
                <a:gd name="T109" fmla="*/ 12 h 147"/>
                <a:gd name="T110" fmla="*/ 83 w 186"/>
                <a:gd name="T111" fmla="*/ 8 h 147"/>
                <a:gd name="T112" fmla="*/ 99 w 186"/>
                <a:gd name="T113" fmla="*/ 8 h 147"/>
                <a:gd name="T114" fmla="*/ 111 w 186"/>
                <a:gd name="T115" fmla="*/ 4 h 147"/>
                <a:gd name="T116" fmla="*/ 119 w 186"/>
                <a:gd name="T117" fmla="*/ 4 h 147"/>
                <a:gd name="T118" fmla="*/ 123 w 186"/>
                <a:gd name="T119" fmla="*/ 0 h 147"/>
                <a:gd name="T120" fmla="*/ 123 w 186"/>
                <a:gd name="T121" fmla="*/ 0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86" h="147">
                  <a:moveTo>
                    <a:pt x="123" y="0"/>
                  </a:moveTo>
                  <a:lnTo>
                    <a:pt x="131" y="0"/>
                  </a:lnTo>
                  <a:lnTo>
                    <a:pt x="135" y="0"/>
                  </a:lnTo>
                  <a:lnTo>
                    <a:pt x="143" y="0"/>
                  </a:lnTo>
                  <a:lnTo>
                    <a:pt x="147" y="0"/>
                  </a:lnTo>
                  <a:lnTo>
                    <a:pt x="155" y="4"/>
                  </a:lnTo>
                  <a:lnTo>
                    <a:pt x="167" y="8"/>
                  </a:lnTo>
                  <a:lnTo>
                    <a:pt x="175" y="16"/>
                  </a:lnTo>
                  <a:lnTo>
                    <a:pt x="183" y="20"/>
                  </a:lnTo>
                  <a:lnTo>
                    <a:pt x="186" y="24"/>
                  </a:lnTo>
                  <a:lnTo>
                    <a:pt x="186" y="28"/>
                  </a:lnTo>
                  <a:lnTo>
                    <a:pt x="186" y="32"/>
                  </a:lnTo>
                  <a:lnTo>
                    <a:pt x="183" y="36"/>
                  </a:lnTo>
                  <a:lnTo>
                    <a:pt x="179" y="40"/>
                  </a:lnTo>
                  <a:lnTo>
                    <a:pt x="179" y="48"/>
                  </a:lnTo>
                  <a:lnTo>
                    <a:pt x="175" y="56"/>
                  </a:lnTo>
                  <a:lnTo>
                    <a:pt x="171" y="68"/>
                  </a:lnTo>
                  <a:lnTo>
                    <a:pt x="163" y="92"/>
                  </a:lnTo>
                  <a:lnTo>
                    <a:pt x="155" y="116"/>
                  </a:lnTo>
                  <a:lnTo>
                    <a:pt x="151" y="127"/>
                  </a:lnTo>
                  <a:lnTo>
                    <a:pt x="147" y="135"/>
                  </a:lnTo>
                  <a:lnTo>
                    <a:pt x="143" y="143"/>
                  </a:lnTo>
                  <a:lnTo>
                    <a:pt x="143" y="143"/>
                  </a:lnTo>
                  <a:lnTo>
                    <a:pt x="139" y="147"/>
                  </a:lnTo>
                  <a:lnTo>
                    <a:pt x="135" y="147"/>
                  </a:lnTo>
                  <a:lnTo>
                    <a:pt x="131" y="147"/>
                  </a:lnTo>
                  <a:lnTo>
                    <a:pt x="127" y="143"/>
                  </a:lnTo>
                  <a:lnTo>
                    <a:pt x="123" y="143"/>
                  </a:lnTo>
                  <a:lnTo>
                    <a:pt x="123" y="135"/>
                  </a:lnTo>
                  <a:lnTo>
                    <a:pt x="123" y="124"/>
                  </a:lnTo>
                  <a:lnTo>
                    <a:pt x="127" y="112"/>
                  </a:lnTo>
                  <a:lnTo>
                    <a:pt x="131" y="84"/>
                  </a:lnTo>
                  <a:lnTo>
                    <a:pt x="135" y="60"/>
                  </a:lnTo>
                  <a:lnTo>
                    <a:pt x="139" y="52"/>
                  </a:lnTo>
                  <a:lnTo>
                    <a:pt x="139" y="44"/>
                  </a:lnTo>
                  <a:lnTo>
                    <a:pt x="139" y="36"/>
                  </a:lnTo>
                  <a:lnTo>
                    <a:pt x="139" y="32"/>
                  </a:lnTo>
                  <a:lnTo>
                    <a:pt x="139" y="28"/>
                  </a:lnTo>
                  <a:lnTo>
                    <a:pt x="139" y="24"/>
                  </a:lnTo>
                  <a:lnTo>
                    <a:pt x="135" y="24"/>
                  </a:lnTo>
                  <a:lnTo>
                    <a:pt x="131" y="24"/>
                  </a:lnTo>
                  <a:lnTo>
                    <a:pt x="131" y="24"/>
                  </a:lnTo>
                  <a:lnTo>
                    <a:pt x="123" y="24"/>
                  </a:lnTo>
                  <a:lnTo>
                    <a:pt x="111" y="24"/>
                  </a:lnTo>
                  <a:lnTo>
                    <a:pt x="95" y="28"/>
                  </a:lnTo>
                  <a:lnTo>
                    <a:pt x="79" y="32"/>
                  </a:lnTo>
                  <a:lnTo>
                    <a:pt x="55" y="32"/>
                  </a:lnTo>
                  <a:lnTo>
                    <a:pt x="28" y="36"/>
                  </a:lnTo>
                  <a:lnTo>
                    <a:pt x="0" y="44"/>
                  </a:lnTo>
                  <a:lnTo>
                    <a:pt x="0" y="20"/>
                  </a:lnTo>
                  <a:lnTo>
                    <a:pt x="16" y="20"/>
                  </a:lnTo>
                  <a:lnTo>
                    <a:pt x="32" y="16"/>
                  </a:lnTo>
                  <a:lnTo>
                    <a:pt x="39" y="16"/>
                  </a:lnTo>
                  <a:lnTo>
                    <a:pt x="51" y="16"/>
                  </a:lnTo>
                  <a:lnTo>
                    <a:pt x="67" y="12"/>
                  </a:lnTo>
                  <a:lnTo>
                    <a:pt x="83" y="8"/>
                  </a:lnTo>
                  <a:lnTo>
                    <a:pt x="99" y="8"/>
                  </a:lnTo>
                  <a:lnTo>
                    <a:pt x="111" y="4"/>
                  </a:lnTo>
                  <a:lnTo>
                    <a:pt x="119" y="4"/>
                  </a:lnTo>
                  <a:lnTo>
                    <a:pt x="123" y="0"/>
                  </a:lnTo>
                  <a:lnTo>
                    <a:pt x="123" y="0"/>
                  </a:lnTo>
                </a:path>
              </a:pathLst>
            </a:custGeom>
            <a:noFill/>
            <a:ln w="19050">
              <a:solidFill>
                <a:srgbClr val="1F497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66" name="Freeform 237">
              <a:extLst>
                <a:ext uri="{FF2B5EF4-FFF2-40B4-BE49-F238E27FC236}">
                  <a16:creationId xmlns:a16="http://schemas.microsoft.com/office/drawing/2014/main" id="{5AC133CF-BCA0-4EA6-A0D2-651E2B34A352}"/>
                </a:ext>
              </a:extLst>
            </p:cNvPr>
            <p:cNvSpPr>
              <a:spLocks/>
            </p:cNvSpPr>
            <p:nvPr/>
          </p:nvSpPr>
          <p:spPr bwMode="auto">
            <a:xfrm>
              <a:off x="5610424" y="1599152"/>
              <a:ext cx="762047" cy="215528"/>
            </a:xfrm>
            <a:custGeom>
              <a:avLst/>
              <a:gdLst>
                <a:gd name="T0" fmla="*/ 0 w 99"/>
                <a:gd name="T1" fmla="*/ 12 h 28"/>
                <a:gd name="T2" fmla="*/ 20 w 99"/>
                <a:gd name="T3" fmla="*/ 8 h 28"/>
                <a:gd name="T4" fmla="*/ 35 w 99"/>
                <a:gd name="T5" fmla="*/ 4 h 28"/>
                <a:gd name="T6" fmla="*/ 47 w 99"/>
                <a:gd name="T7" fmla="*/ 4 h 28"/>
                <a:gd name="T8" fmla="*/ 59 w 99"/>
                <a:gd name="T9" fmla="*/ 0 h 28"/>
                <a:gd name="T10" fmla="*/ 71 w 99"/>
                <a:gd name="T11" fmla="*/ 0 h 28"/>
                <a:gd name="T12" fmla="*/ 79 w 99"/>
                <a:gd name="T13" fmla="*/ 0 h 28"/>
                <a:gd name="T14" fmla="*/ 83 w 99"/>
                <a:gd name="T15" fmla="*/ 0 h 28"/>
                <a:gd name="T16" fmla="*/ 87 w 99"/>
                <a:gd name="T17" fmla="*/ 0 h 28"/>
                <a:gd name="T18" fmla="*/ 91 w 99"/>
                <a:gd name="T19" fmla="*/ 0 h 28"/>
                <a:gd name="T20" fmla="*/ 95 w 99"/>
                <a:gd name="T21" fmla="*/ 4 h 28"/>
                <a:gd name="T22" fmla="*/ 99 w 99"/>
                <a:gd name="T23" fmla="*/ 4 h 28"/>
                <a:gd name="T24" fmla="*/ 99 w 99"/>
                <a:gd name="T25" fmla="*/ 8 h 28"/>
                <a:gd name="T26" fmla="*/ 99 w 99"/>
                <a:gd name="T27" fmla="*/ 12 h 28"/>
                <a:gd name="T28" fmla="*/ 95 w 99"/>
                <a:gd name="T29" fmla="*/ 16 h 28"/>
                <a:gd name="T30" fmla="*/ 91 w 99"/>
                <a:gd name="T31" fmla="*/ 16 h 28"/>
                <a:gd name="T32" fmla="*/ 87 w 99"/>
                <a:gd name="T33" fmla="*/ 20 h 28"/>
                <a:gd name="T34" fmla="*/ 79 w 99"/>
                <a:gd name="T35" fmla="*/ 24 h 28"/>
                <a:gd name="T36" fmla="*/ 71 w 99"/>
                <a:gd name="T37" fmla="*/ 24 h 28"/>
                <a:gd name="T38" fmla="*/ 59 w 99"/>
                <a:gd name="T39" fmla="*/ 28 h 28"/>
                <a:gd name="T40" fmla="*/ 43 w 99"/>
                <a:gd name="T41" fmla="*/ 28 h 28"/>
                <a:gd name="T42" fmla="*/ 24 w 99"/>
                <a:gd name="T43" fmla="*/ 28 h 28"/>
                <a:gd name="T44" fmla="*/ 0 w 99"/>
                <a:gd name="T45" fmla="*/ 28 h 28"/>
                <a:gd name="T46" fmla="*/ 0 w 99"/>
                <a:gd name="T47" fmla="*/ 12 h 28"/>
                <a:gd name="T48" fmla="*/ 0 w 99"/>
                <a:gd name="T49" fmla="*/ 12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99" h="28">
                  <a:moveTo>
                    <a:pt x="0" y="12"/>
                  </a:moveTo>
                  <a:lnTo>
                    <a:pt x="20" y="8"/>
                  </a:lnTo>
                  <a:lnTo>
                    <a:pt x="35" y="4"/>
                  </a:lnTo>
                  <a:lnTo>
                    <a:pt x="47" y="4"/>
                  </a:lnTo>
                  <a:lnTo>
                    <a:pt x="59" y="0"/>
                  </a:lnTo>
                  <a:lnTo>
                    <a:pt x="71" y="0"/>
                  </a:lnTo>
                  <a:lnTo>
                    <a:pt x="79" y="0"/>
                  </a:lnTo>
                  <a:lnTo>
                    <a:pt x="83" y="0"/>
                  </a:lnTo>
                  <a:lnTo>
                    <a:pt x="87" y="0"/>
                  </a:lnTo>
                  <a:lnTo>
                    <a:pt x="91" y="0"/>
                  </a:lnTo>
                  <a:lnTo>
                    <a:pt x="95" y="4"/>
                  </a:lnTo>
                  <a:lnTo>
                    <a:pt x="99" y="4"/>
                  </a:lnTo>
                  <a:lnTo>
                    <a:pt x="99" y="8"/>
                  </a:lnTo>
                  <a:lnTo>
                    <a:pt x="99" y="12"/>
                  </a:lnTo>
                  <a:lnTo>
                    <a:pt x="95" y="16"/>
                  </a:lnTo>
                  <a:lnTo>
                    <a:pt x="91" y="16"/>
                  </a:lnTo>
                  <a:lnTo>
                    <a:pt x="87" y="20"/>
                  </a:lnTo>
                  <a:lnTo>
                    <a:pt x="79" y="24"/>
                  </a:lnTo>
                  <a:lnTo>
                    <a:pt x="71" y="24"/>
                  </a:lnTo>
                  <a:lnTo>
                    <a:pt x="59" y="28"/>
                  </a:lnTo>
                  <a:lnTo>
                    <a:pt x="43" y="28"/>
                  </a:lnTo>
                  <a:lnTo>
                    <a:pt x="24" y="28"/>
                  </a:lnTo>
                  <a:lnTo>
                    <a:pt x="0" y="28"/>
                  </a:lnTo>
                  <a:lnTo>
                    <a:pt x="0" y="12"/>
                  </a:lnTo>
                  <a:lnTo>
                    <a:pt x="0" y="12"/>
                  </a:lnTo>
                </a:path>
              </a:pathLst>
            </a:custGeom>
            <a:noFill/>
            <a:ln w="19050">
              <a:solidFill>
                <a:srgbClr val="1F497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67" name="Freeform 238">
              <a:extLst>
                <a:ext uri="{FF2B5EF4-FFF2-40B4-BE49-F238E27FC236}">
                  <a16:creationId xmlns:a16="http://schemas.microsoft.com/office/drawing/2014/main" id="{1837CB4B-7663-48C5-84D7-D6356ED12B45}"/>
                </a:ext>
              </a:extLst>
            </p:cNvPr>
            <p:cNvSpPr>
              <a:spLocks/>
            </p:cNvSpPr>
            <p:nvPr/>
          </p:nvSpPr>
          <p:spPr bwMode="auto">
            <a:xfrm>
              <a:off x="5764372" y="2060997"/>
              <a:ext cx="762047" cy="115464"/>
            </a:xfrm>
            <a:custGeom>
              <a:avLst/>
              <a:gdLst>
                <a:gd name="T0" fmla="*/ 0 w 99"/>
                <a:gd name="T1" fmla="*/ 15 h 15"/>
                <a:gd name="T2" fmla="*/ 0 w 99"/>
                <a:gd name="T3" fmla="*/ 11 h 15"/>
                <a:gd name="T4" fmla="*/ 4 w 99"/>
                <a:gd name="T5" fmla="*/ 11 h 15"/>
                <a:gd name="T6" fmla="*/ 11 w 99"/>
                <a:gd name="T7" fmla="*/ 11 h 15"/>
                <a:gd name="T8" fmla="*/ 23 w 99"/>
                <a:gd name="T9" fmla="*/ 7 h 15"/>
                <a:gd name="T10" fmla="*/ 35 w 99"/>
                <a:gd name="T11" fmla="*/ 4 h 15"/>
                <a:gd name="T12" fmla="*/ 55 w 99"/>
                <a:gd name="T13" fmla="*/ 4 h 15"/>
                <a:gd name="T14" fmla="*/ 67 w 99"/>
                <a:gd name="T15" fmla="*/ 0 h 15"/>
                <a:gd name="T16" fmla="*/ 99 w 99"/>
                <a:gd name="T17" fmla="*/ 0 h 15"/>
                <a:gd name="T18" fmla="*/ 99 w 99"/>
                <a:gd name="T19" fmla="*/ 4 h 15"/>
                <a:gd name="T20" fmla="*/ 0 w 99"/>
                <a:gd name="T21" fmla="*/ 15 h 15"/>
                <a:gd name="T22" fmla="*/ 0 w 99"/>
                <a:gd name="T23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9" h="15">
                  <a:moveTo>
                    <a:pt x="0" y="15"/>
                  </a:moveTo>
                  <a:lnTo>
                    <a:pt x="0" y="11"/>
                  </a:lnTo>
                  <a:lnTo>
                    <a:pt x="4" y="11"/>
                  </a:lnTo>
                  <a:lnTo>
                    <a:pt x="11" y="11"/>
                  </a:lnTo>
                  <a:lnTo>
                    <a:pt x="23" y="7"/>
                  </a:lnTo>
                  <a:lnTo>
                    <a:pt x="35" y="4"/>
                  </a:lnTo>
                  <a:lnTo>
                    <a:pt x="55" y="4"/>
                  </a:lnTo>
                  <a:lnTo>
                    <a:pt x="67" y="0"/>
                  </a:lnTo>
                  <a:lnTo>
                    <a:pt x="99" y="0"/>
                  </a:lnTo>
                  <a:lnTo>
                    <a:pt x="99" y="4"/>
                  </a:lnTo>
                  <a:lnTo>
                    <a:pt x="0" y="15"/>
                  </a:lnTo>
                  <a:lnTo>
                    <a:pt x="0" y="15"/>
                  </a:lnTo>
                </a:path>
              </a:pathLst>
            </a:custGeom>
            <a:noFill/>
            <a:ln w="19050">
              <a:solidFill>
                <a:srgbClr val="1F497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68" name="Freeform 239">
              <a:extLst>
                <a:ext uri="{FF2B5EF4-FFF2-40B4-BE49-F238E27FC236}">
                  <a16:creationId xmlns:a16="http://schemas.microsoft.com/office/drawing/2014/main" id="{592ADB3C-483C-4211-9CFF-8E54B5241A00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5420" y="2453568"/>
              <a:ext cx="2293832" cy="400266"/>
            </a:xfrm>
            <a:custGeom>
              <a:avLst/>
              <a:gdLst>
                <a:gd name="T0" fmla="*/ 294 w 298"/>
                <a:gd name="T1" fmla="*/ 16 h 52"/>
                <a:gd name="T2" fmla="*/ 298 w 298"/>
                <a:gd name="T3" fmla="*/ 20 h 52"/>
                <a:gd name="T4" fmla="*/ 298 w 298"/>
                <a:gd name="T5" fmla="*/ 24 h 52"/>
                <a:gd name="T6" fmla="*/ 290 w 298"/>
                <a:gd name="T7" fmla="*/ 28 h 52"/>
                <a:gd name="T8" fmla="*/ 270 w 298"/>
                <a:gd name="T9" fmla="*/ 32 h 52"/>
                <a:gd name="T10" fmla="*/ 243 w 298"/>
                <a:gd name="T11" fmla="*/ 32 h 52"/>
                <a:gd name="T12" fmla="*/ 227 w 298"/>
                <a:gd name="T13" fmla="*/ 32 h 52"/>
                <a:gd name="T14" fmla="*/ 215 w 298"/>
                <a:gd name="T15" fmla="*/ 32 h 52"/>
                <a:gd name="T16" fmla="*/ 207 w 298"/>
                <a:gd name="T17" fmla="*/ 32 h 52"/>
                <a:gd name="T18" fmla="*/ 203 w 298"/>
                <a:gd name="T19" fmla="*/ 32 h 52"/>
                <a:gd name="T20" fmla="*/ 199 w 298"/>
                <a:gd name="T21" fmla="*/ 32 h 52"/>
                <a:gd name="T22" fmla="*/ 187 w 298"/>
                <a:gd name="T23" fmla="*/ 32 h 52"/>
                <a:gd name="T24" fmla="*/ 175 w 298"/>
                <a:gd name="T25" fmla="*/ 32 h 52"/>
                <a:gd name="T26" fmla="*/ 155 w 298"/>
                <a:gd name="T27" fmla="*/ 36 h 52"/>
                <a:gd name="T28" fmla="*/ 111 w 298"/>
                <a:gd name="T29" fmla="*/ 40 h 52"/>
                <a:gd name="T30" fmla="*/ 72 w 298"/>
                <a:gd name="T31" fmla="*/ 44 h 52"/>
                <a:gd name="T32" fmla="*/ 52 w 298"/>
                <a:gd name="T33" fmla="*/ 48 h 52"/>
                <a:gd name="T34" fmla="*/ 40 w 298"/>
                <a:gd name="T35" fmla="*/ 52 h 52"/>
                <a:gd name="T36" fmla="*/ 36 w 298"/>
                <a:gd name="T37" fmla="*/ 52 h 52"/>
                <a:gd name="T38" fmla="*/ 32 w 298"/>
                <a:gd name="T39" fmla="*/ 52 h 52"/>
                <a:gd name="T40" fmla="*/ 24 w 298"/>
                <a:gd name="T41" fmla="*/ 48 h 52"/>
                <a:gd name="T42" fmla="*/ 8 w 298"/>
                <a:gd name="T43" fmla="*/ 44 h 52"/>
                <a:gd name="T44" fmla="*/ 4 w 298"/>
                <a:gd name="T45" fmla="*/ 36 h 52"/>
                <a:gd name="T46" fmla="*/ 4 w 298"/>
                <a:gd name="T47" fmla="*/ 32 h 52"/>
                <a:gd name="T48" fmla="*/ 20 w 298"/>
                <a:gd name="T49" fmla="*/ 28 h 52"/>
                <a:gd name="T50" fmla="*/ 48 w 298"/>
                <a:gd name="T51" fmla="*/ 24 h 52"/>
                <a:gd name="T52" fmla="*/ 92 w 298"/>
                <a:gd name="T53" fmla="*/ 16 h 52"/>
                <a:gd name="T54" fmla="*/ 147 w 298"/>
                <a:gd name="T55" fmla="*/ 8 h 52"/>
                <a:gd name="T56" fmla="*/ 191 w 298"/>
                <a:gd name="T57" fmla="*/ 4 h 52"/>
                <a:gd name="T58" fmla="*/ 223 w 298"/>
                <a:gd name="T59" fmla="*/ 0 h 52"/>
                <a:gd name="T60" fmla="*/ 243 w 298"/>
                <a:gd name="T61" fmla="*/ 0 h 52"/>
                <a:gd name="T62" fmla="*/ 254 w 298"/>
                <a:gd name="T63" fmla="*/ 0 h 52"/>
                <a:gd name="T64" fmla="*/ 262 w 298"/>
                <a:gd name="T65" fmla="*/ 4 h 52"/>
                <a:gd name="T66" fmla="*/ 286 w 298"/>
                <a:gd name="T67" fmla="*/ 1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98" h="52">
                  <a:moveTo>
                    <a:pt x="286" y="12"/>
                  </a:moveTo>
                  <a:lnTo>
                    <a:pt x="294" y="16"/>
                  </a:lnTo>
                  <a:lnTo>
                    <a:pt x="294" y="16"/>
                  </a:lnTo>
                  <a:lnTo>
                    <a:pt x="298" y="20"/>
                  </a:lnTo>
                  <a:lnTo>
                    <a:pt x="298" y="24"/>
                  </a:lnTo>
                  <a:lnTo>
                    <a:pt x="298" y="24"/>
                  </a:lnTo>
                  <a:lnTo>
                    <a:pt x="294" y="28"/>
                  </a:lnTo>
                  <a:lnTo>
                    <a:pt x="290" y="28"/>
                  </a:lnTo>
                  <a:lnTo>
                    <a:pt x="282" y="32"/>
                  </a:lnTo>
                  <a:lnTo>
                    <a:pt x="270" y="32"/>
                  </a:lnTo>
                  <a:lnTo>
                    <a:pt x="258" y="36"/>
                  </a:lnTo>
                  <a:lnTo>
                    <a:pt x="243" y="32"/>
                  </a:lnTo>
                  <a:lnTo>
                    <a:pt x="235" y="32"/>
                  </a:lnTo>
                  <a:lnTo>
                    <a:pt x="227" y="32"/>
                  </a:lnTo>
                  <a:lnTo>
                    <a:pt x="219" y="32"/>
                  </a:lnTo>
                  <a:lnTo>
                    <a:pt x="215" y="32"/>
                  </a:lnTo>
                  <a:lnTo>
                    <a:pt x="211" y="32"/>
                  </a:lnTo>
                  <a:lnTo>
                    <a:pt x="207" y="32"/>
                  </a:lnTo>
                  <a:lnTo>
                    <a:pt x="203" y="32"/>
                  </a:lnTo>
                  <a:lnTo>
                    <a:pt x="203" y="32"/>
                  </a:lnTo>
                  <a:lnTo>
                    <a:pt x="203" y="32"/>
                  </a:lnTo>
                  <a:lnTo>
                    <a:pt x="199" y="32"/>
                  </a:lnTo>
                  <a:lnTo>
                    <a:pt x="195" y="32"/>
                  </a:lnTo>
                  <a:lnTo>
                    <a:pt x="187" y="32"/>
                  </a:lnTo>
                  <a:lnTo>
                    <a:pt x="183" y="32"/>
                  </a:lnTo>
                  <a:lnTo>
                    <a:pt x="175" y="32"/>
                  </a:lnTo>
                  <a:lnTo>
                    <a:pt x="163" y="36"/>
                  </a:lnTo>
                  <a:lnTo>
                    <a:pt x="155" y="36"/>
                  </a:lnTo>
                  <a:lnTo>
                    <a:pt x="131" y="36"/>
                  </a:lnTo>
                  <a:lnTo>
                    <a:pt x="111" y="40"/>
                  </a:lnTo>
                  <a:lnTo>
                    <a:pt x="92" y="44"/>
                  </a:lnTo>
                  <a:lnTo>
                    <a:pt x="72" y="44"/>
                  </a:lnTo>
                  <a:lnTo>
                    <a:pt x="56" y="48"/>
                  </a:lnTo>
                  <a:lnTo>
                    <a:pt x="52" y="48"/>
                  </a:lnTo>
                  <a:lnTo>
                    <a:pt x="44" y="48"/>
                  </a:lnTo>
                  <a:lnTo>
                    <a:pt x="40" y="52"/>
                  </a:lnTo>
                  <a:lnTo>
                    <a:pt x="40" y="52"/>
                  </a:lnTo>
                  <a:lnTo>
                    <a:pt x="36" y="52"/>
                  </a:lnTo>
                  <a:lnTo>
                    <a:pt x="36" y="52"/>
                  </a:lnTo>
                  <a:lnTo>
                    <a:pt x="32" y="52"/>
                  </a:lnTo>
                  <a:lnTo>
                    <a:pt x="28" y="48"/>
                  </a:lnTo>
                  <a:lnTo>
                    <a:pt x="24" y="48"/>
                  </a:lnTo>
                  <a:lnTo>
                    <a:pt x="16" y="44"/>
                  </a:lnTo>
                  <a:lnTo>
                    <a:pt x="8" y="44"/>
                  </a:lnTo>
                  <a:lnTo>
                    <a:pt x="4" y="40"/>
                  </a:lnTo>
                  <a:lnTo>
                    <a:pt x="4" y="36"/>
                  </a:lnTo>
                  <a:lnTo>
                    <a:pt x="0" y="32"/>
                  </a:lnTo>
                  <a:lnTo>
                    <a:pt x="4" y="32"/>
                  </a:lnTo>
                  <a:lnTo>
                    <a:pt x="8" y="28"/>
                  </a:lnTo>
                  <a:lnTo>
                    <a:pt x="20" y="28"/>
                  </a:lnTo>
                  <a:lnTo>
                    <a:pt x="32" y="24"/>
                  </a:lnTo>
                  <a:lnTo>
                    <a:pt x="48" y="24"/>
                  </a:lnTo>
                  <a:lnTo>
                    <a:pt x="68" y="20"/>
                  </a:lnTo>
                  <a:lnTo>
                    <a:pt x="92" y="16"/>
                  </a:lnTo>
                  <a:lnTo>
                    <a:pt x="119" y="12"/>
                  </a:lnTo>
                  <a:lnTo>
                    <a:pt x="147" y="8"/>
                  </a:lnTo>
                  <a:lnTo>
                    <a:pt x="171" y="4"/>
                  </a:lnTo>
                  <a:lnTo>
                    <a:pt x="191" y="4"/>
                  </a:lnTo>
                  <a:lnTo>
                    <a:pt x="211" y="0"/>
                  </a:lnTo>
                  <a:lnTo>
                    <a:pt x="223" y="0"/>
                  </a:lnTo>
                  <a:lnTo>
                    <a:pt x="235" y="0"/>
                  </a:lnTo>
                  <a:lnTo>
                    <a:pt x="243" y="0"/>
                  </a:lnTo>
                  <a:lnTo>
                    <a:pt x="247" y="0"/>
                  </a:lnTo>
                  <a:lnTo>
                    <a:pt x="254" y="0"/>
                  </a:lnTo>
                  <a:lnTo>
                    <a:pt x="258" y="0"/>
                  </a:lnTo>
                  <a:lnTo>
                    <a:pt x="262" y="4"/>
                  </a:lnTo>
                  <a:lnTo>
                    <a:pt x="274" y="8"/>
                  </a:lnTo>
                  <a:lnTo>
                    <a:pt x="286" y="12"/>
                  </a:lnTo>
                  <a:lnTo>
                    <a:pt x="286" y="12"/>
                  </a:lnTo>
                </a:path>
              </a:pathLst>
            </a:custGeom>
            <a:noFill/>
            <a:ln w="19050">
              <a:solidFill>
                <a:srgbClr val="1F497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</p:grpSp>
      <p:grpSp>
        <p:nvGrpSpPr>
          <p:cNvPr id="69" name="组合 68">
            <a:extLst>
              <a:ext uri="{FF2B5EF4-FFF2-40B4-BE49-F238E27FC236}">
                <a16:creationId xmlns:a16="http://schemas.microsoft.com/office/drawing/2014/main" id="{807F5C4E-F5CE-4181-B42B-02B2402833F4}"/>
              </a:ext>
            </a:extLst>
          </p:cNvPr>
          <p:cNvGrpSpPr/>
          <p:nvPr/>
        </p:nvGrpSpPr>
        <p:grpSpPr>
          <a:xfrm>
            <a:off x="5017278" y="3854021"/>
            <a:ext cx="2283563" cy="2741054"/>
            <a:chOff x="1207499" y="3461928"/>
            <a:chExt cx="2655613" cy="2755679"/>
          </a:xfrm>
        </p:grpSpPr>
        <p:sp>
          <p:nvSpPr>
            <p:cNvPr id="70" name="Freeform 285">
              <a:extLst>
                <a:ext uri="{FF2B5EF4-FFF2-40B4-BE49-F238E27FC236}">
                  <a16:creationId xmlns:a16="http://schemas.microsoft.com/office/drawing/2014/main" id="{99734F69-7FCB-44BD-9BA3-E2DAD3688183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7177" y="3677456"/>
              <a:ext cx="492635" cy="369476"/>
            </a:xfrm>
            <a:custGeom>
              <a:avLst/>
              <a:gdLst>
                <a:gd name="T0" fmla="*/ 0 w 64"/>
                <a:gd name="T1" fmla="*/ 4 h 48"/>
                <a:gd name="T2" fmla="*/ 4 w 64"/>
                <a:gd name="T3" fmla="*/ 0 h 48"/>
                <a:gd name="T4" fmla="*/ 8 w 64"/>
                <a:gd name="T5" fmla="*/ 0 h 48"/>
                <a:gd name="T6" fmla="*/ 12 w 64"/>
                <a:gd name="T7" fmla="*/ 0 h 48"/>
                <a:gd name="T8" fmla="*/ 20 w 64"/>
                <a:gd name="T9" fmla="*/ 0 h 48"/>
                <a:gd name="T10" fmla="*/ 32 w 64"/>
                <a:gd name="T11" fmla="*/ 0 h 48"/>
                <a:gd name="T12" fmla="*/ 48 w 64"/>
                <a:gd name="T13" fmla="*/ 8 h 48"/>
                <a:gd name="T14" fmla="*/ 52 w 64"/>
                <a:gd name="T15" fmla="*/ 12 h 48"/>
                <a:gd name="T16" fmla="*/ 56 w 64"/>
                <a:gd name="T17" fmla="*/ 16 h 48"/>
                <a:gd name="T18" fmla="*/ 60 w 64"/>
                <a:gd name="T19" fmla="*/ 20 h 48"/>
                <a:gd name="T20" fmla="*/ 60 w 64"/>
                <a:gd name="T21" fmla="*/ 28 h 48"/>
                <a:gd name="T22" fmla="*/ 64 w 64"/>
                <a:gd name="T23" fmla="*/ 32 h 48"/>
                <a:gd name="T24" fmla="*/ 60 w 64"/>
                <a:gd name="T25" fmla="*/ 36 h 48"/>
                <a:gd name="T26" fmla="*/ 60 w 64"/>
                <a:gd name="T27" fmla="*/ 40 h 48"/>
                <a:gd name="T28" fmla="*/ 60 w 64"/>
                <a:gd name="T29" fmla="*/ 40 h 48"/>
                <a:gd name="T30" fmla="*/ 56 w 64"/>
                <a:gd name="T31" fmla="*/ 44 h 48"/>
                <a:gd name="T32" fmla="*/ 56 w 64"/>
                <a:gd name="T33" fmla="*/ 44 h 48"/>
                <a:gd name="T34" fmla="*/ 48 w 64"/>
                <a:gd name="T35" fmla="*/ 48 h 48"/>
                <a:gd name="T36" fmla="*/ 44 w 64"/>
                <a:gd name="T37" fmla="*/ 44 h 48"/>
                <a:gd name="T38" fmla="*/ 36 w 64"/>
                <a:gd name="T39" fmla="*/ 44 h 48"/>
                <a:gd name="T40" fmla="*/ 32 w 64"/>
                <a:gd name="T41" fmla="*/ 40 h 48"/>
                <a:gd name="T42" fmla="*/ 24 w 64"/>
                <a:gd name="T43" fmla="*/ 36 h 48"/>
                <a:gd name="T44" fmla="*/ 12 w 64"/>
                <a:gd name="T45" fmla="*/ 24 h 48"/>
                <a:gd name="T46" fmla="*/ 4 w 64"/>
                <a:gd name="T47" fmla="*/ 16 h 48"/>
                <a:gd name="T48" fmla="*/ 0 w 64"/>
                <a:gd name="T49" fmla="*/ 12 h 48"/>
                <a:gd name="T50" fmla="*/ 0 w 64"/>
                <a:gd name="T51" fmla="*/ 8 h 48"/>
                <a:gd name="T52" fmla="*/ 0 w 64"/>
                <a:gd name="T53" fmla="*/ 8 h 48"/>
                <a:gd name="T54" fmla="*/ 0 w 64"/>
                <a:gd name="T55" fmla="*/ 4 h 48"/>
                <a:gd name="T56" fmla="*/ 0 w 64"/>
                <a:gd name="T57" fmla="*/ 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64" h="48">
                  <a:moveTo>
                    <a:pt x="0" y="4"/>
                  </a:moveTo>
                  <a:lnTo>
                    <a:pt x="4" y="0"/>
                  </a:lnTo>
                  <a:lnTo>
                    <a:pt x="8" y="0"/>
                  </a:lnTo>
                  <a:lnTo>
                    <a:pt x="12" y="0"/>
                  </a:lnTo>
                  <a:lnTo>
                    <a:pt x="20" y="0"/>
                  </a:lnTo>
                  <a:lnTo>
                    <a:pt x="32" y="0"/>
                  </a:lnTo>
                  <a:lnTo>
                    <a:pt x="48" y="8"/>
                  </a:lnTo>
                  <a:lnTo>
                    <a:pt x="52" y="12"/>
                  </a:lnTo>
                  <a:lnTo>
                    <a:pt x="56" y="16"/>
                  </a:lnTo>
                  <a:lnTo>
                    <a:pt x="60" y="20"/>
                  </a:lnTo>
                  <a:lnTo>
                    <a:pt x="60" y="28"/>
                  </a:lnTo>
                  <a:lnTo>
                    <a:pt x="64" y="32"/>
                  </a:lnTo>
                  <a:lnTo>
                    <a:pt x="60" y="36"/>
                  </a:lnTo>
                  <a:lnTo>
                    <a:pt x="60" y="40"/>
                  </a:lnTo>
                  <a:lnTo>
                    <a:pt x="60" y="40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48" y="48"/>
                  </a:lnTo>
                  <a:lnTo>
                    <a:pt x="44" y="44"/>
                  </a:lnTo>
                  <a:lnTo>
                    <a:pt x="36" y="44"/>
                  </a:lnTo>
                  <a:lnTo>
                    <a:pt x="32" y="40"/>
                  </a:lnTo>
                  <a:lnTo>
                    <a:pt x="24" y="36"/>
                  </a:lnTo>
                  <a:lnTo>
                    <a:pt x="12" y="24"/>
                  </a:lnTo>
                  <a:lnTo>
                    <a:pt x="4" y="16"/>
                  </a:lnTo>
                  <a:lnTo>
                    <a:pt x="0" y="12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4"/>
                  </a:lnTo>
                  <a:lnTo>
                    <a:pt x="0" y="4"/>
                  </a:lnTo>
                </a:path>
              </a:pathLst>
            </a:custGeom>
            <a:noFill/>
            <a:ln w="19050">
              <a:solidFill>
                <a:srgbClr val="1F497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71" name="Freeform 286">
              <a:extLst>
                <a:ext uri="{FF2B5EF4-FFF2-40B4-BE49-F238E27FC236}">
                  <a16:creationId xmlns:a16="http://schemas.microsoft.com/office/drawing/2014/main" id="{97E359DB-243D-4EBD-A9B6-240F6190D32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7640" y="3461928"/>
              <a:ext cx="738952" cy="585004"/>
            </a:xfrm>
            <a:custGeom>
              <a:avLst/>
              <a:gdLst>
                <a:gd name="T0" fmla="*/ 44 w 96"/>
                <a:gd name="T1" fmla="*/ 24 h 76"/>
                <a:gd name="T2" fmla="*/ 44 w 96"/>
                <a:gd name="T3" fmla="*/ 20 h 76"/>
                <a:gd name="T4" fmla="*/ 44 w 96"/>
                <a:gd name="T5" fmla="*/ 16 h 76"/>
                <a:gd name="T6" fmla="*/ 44 w 96"/>
                <a:gd name="T7" fmla="*/ 8 h 76"/>
                <a:gd name="T8" fmla="*/ 44 w 96"/>
                <a:gd name="T9" fmla="*/ 4 h 76"/>
                <a:gd name="T10" fmla="*/ 44 w 96"/>
                <a:gd name="T11" fmla="*/ 0 h 76"/>
                <a:gd name="T12" fmla="*/ 44 w 96"/>
                <a:gd name="T13" fmla="*/ 0 h 76"/>
                <a:gd name="T14" fmla="*/ 48 w 96"/>
                <a:gd name="T15" fmla="*/ 0 h 76"/>
                <a:gd name="T16" fmla="*/ 56 w 96"/>
                <a:gd name="T17" fmla="*/ 0 h 76"/>
                <a:gd name="T18" fmla="*/ 64 w 96"/>
                <a:gd name="T19" fmla="*/ 0 h 76"/>
                <a:gd name="T20" fmla="*/ 68 w 96"/>
                <a:gd name="T21" fmla="*/ 0 h 76"/>
                <a:gd name="T22" fmla="*/ 76 w 96"/>
                <a:gd name="T23" fmla="*/ 4 h 76"/>
                <a:gd name="T24" fmla="*/ 88 w 96"/>
                <a:gd name="T25" fmla="*/ 8 h 76"/>
                <a:gd name="T26" fmla="*/ 92 w 96"/>
                <a:gd name="T27" fmla="*/ 12 h 76"/>
                <a:gd name="T28" fmla="*/ 96 w 96"/>
                <a:gd name="T29" fmla="*/ 16 h 76"/>
                <a:gd name="T30" fmla="*/ 96 w 96"/>
                <a:gd name="T31" fmla="*/ 20 h 76"/>
                <a:gd name="T32" fmla="*/ 96 w 96"/>
                <a:gd name="T33" fmla="*/ 24 h 76"/>
                <a:gd name="T34" fmla="*/ 96 w 96"/>
                <a:gd name="T35" fmla="*/ 28 h 76"/>
                <a:gd name="T36" fmla="*/ 92 w 96"/>
                <a:gd name="T37" fmla="*/ 28 h 76"/>
                <a:gd name="T38" fmla="*/ 88 w 96"/>
                <a:gd name="T39" fmla="*/ 32 h 76"/>
                <a:gd name="T40" fmla="*/ 84 w 96"/>
                <a:gd name="T41" fmla="*/ 36 h 76"/>
                <a:gd name="T42" fmla="*/ 80 w 96"/>
                <a:gd name="T43" fmla="*/ 40 h 76"/>
                <a:gd name="T44" fmla="*/ 72 w 96"/>
                <a:gd name="T45" fmla="*/ 44 h 76"/>
                <a:gd name="T46" fmla="*/ 60 w 96"/>
                <a:gd name="T47" fmla="*/ 48 h 76"/>
                <a:gd name="T48" fmla="*/ 52 w 96"/>
                <a:gd name="T49" fmla="*/ 52 h 76"/>
                <a:gd name="T50" fmla="*/ 40 w 96"/>
                <a:gd name="T51" fmla="*/ 60 h 76"/>
                <a:gd name="T52" fmla="*/ 32 w 96"/>
                <a:gd name="T53" fmla="*/ 64 h 76"/>
                <a:gd name="T54" fmla="*/ 24 w 96"/>
                <a:gd name="T55" fmla="*/ 68 h 76"/>
                <a:gd name="T56" fmla="*/ 20 w 96"/>
                <a:gd name="T57" fmla="*/ 72 h 76"/>
                <a:gd name="T58" fmla="*/ 12 w 96"/>
                <a:gd name="T59" fmla="*/ 72 h 76"/>
                <a:gd name="T60" fmla="*/ 8 w 96"/>
                <a:gd name="T61" fmla="*/ 72 h 76"/>
                <a:gd name="T62" fmla="*/ 4 w 96"/>
                <a:gd name="T63" fmla="*/ 76 h 76"/>
                <a:gd name="T64" fmla="*/ 4 w 96"/>
                <a:gd name="T65" fmla="*/ 76 h 76"/>
                <a:gd name="T66" fmla="*/ 0 w 96"/>
                <a:gd name="T67" fmla="*/ 72 h 76"/>
                <a:gd name="T68" fmla="*/ 0 w 96"/>
                <a:gd name="T69" fmla="*/ 72 h 76"/>
                <a:gd name="T70" fmla="*/ 4 w 96"/>
                <a:gd name="T71" fmla="*/ 68 h 76"/>
                <a:gd name="T72" fmla="*/ 4 w 96"/>
                <a:gd name="T73" fmla="*/ 68 h 76"/>
                <a:gd name="T74" fmla="*/ 12 w 96"/>
                <a:gd name="T75" fmla="*/ 60 h 76"/>
                <a:gd name="T76" fmla="*/ 20 w 96"/>
                <a:gd name="T77" fmla="*/ 52 h 76"/>
                <a:gd name="T78" fmla="*/ 28 w 96"/>
                <a:gd name="T79" fmla="*/ 40 h 76"/>
                <a:gd name="T80" fmla="*/ 36 w 96"/>
                <a:gd name="T81" fmla="*/ 32 h 76"/>
                <a:gd name="T82" fmla="*/ 44 w 96"/>
                <a:gd name="T83" fmla="*/ 28 h 76"/>
                <a:gd name="T84" fmla="*/ 44 w 96"/>
                <a:gd name="T85" fmla="*/ 24 h 76"/>
                <a:gd name="T86" fmla="*/ 44 w 96"/>
                <a:gd name="T87" fmla="*/ 24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96" h="76">
                  <a:moveTo>
                    <a:pt x="44" y="24"/>
                  </a:moveTo>
                  <a:lnTo>
                    <a:pt x="44" y="20"/>
                  </a:lnTo>
                  <a:lnTo>
                    <a:pt x="44" y="16"/>
                  </a:lnTo>
                  <a:lnTo>
                    <a:pt x="44" y="8"/>
                  </a:lnTo>
                  <a:lnTo>
                    <a:pt x="44" y="4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8" y="0"/>
                  </a:lnTo>
                  <a:lnTo>
                    <a:pt x="56" y="0"/>
                  </a:lnTo>
                  <a:lnTo>
                    <a:pt x="64" y="0"/>
                  </a:lnTo>
                  <a:lnTo>
                    <a:pt x="68" y="0"/>
                  </a:lnTo>
                  <a:lnTo>
                    <a:pt x="76" y="4"/>
                  </a:lnTo>
                  <a:lnTo>
                    <a:pt x="88" y="8"/>
                  </a:lnTo>
                  <a:lnTo>
                    <a:pt x="92" y="12"/>
                  </a:lnTo>
                  <a:lnTo>
                    <a:pt x="96" y="16"/>
                  </a:lnTo>
                  <a:lnTo>
                    <a:pt x="96" y="20"/>
                  </a:lnTo>
                  <a:lnTo>
                    <a:pt x="96" y="24"/>
                  </a:lnTo>
                  <a:lnTo>
                    <a:pt x="96" y="28"/>
                  </a:lnTo>
                  <a:lnTo>
                    <a:pt x="92" y="28"/>
                  </a:lnTo>
                  <a:lnTo>
                    <a:pt x="88" y="32"/>
                  </a:lnTo>
                  <a:lnTo>
                    <a:pt x="84" y="36"/>
                  </a:lnTo>
                  <a:lnTo>
                    <a:pt x="80" y="40"/>
                  </a:lnTo>
                  <a:lnTo>
                    <a:pt x="72" y="44"/>
                  </a:lnTo>
                  <a:lnTo>
                    <a:pt x="60" y="48"/>
                  </a:lnTo>
                  <a:lnTo>
                    <a:pt x="52" y="52"/>
                  </a:lnTo>
                  <a:lnTo>
                    <a:pt x="40" y="60"/>
                  </a:lnTo>
                  <a:lnTo>
                    <a:pt x="32" y="64"/>
                  </a:lnTo>
                  <a:lnTo>
                    <a:pt x="24" y="68"/>
                  </a:lnTo>
                  <a:lnTo>
                    <a:pt x="20" y="72"/>
                  </a:lnTo>
                  <a:lnTo>
                    <a:pt x="12" y="72"/>
                  </a:lnTo>
                  <a:lnTo>
                    <a:pt x="8" y="72"/>
                  </a:lnTo>
                  <a:lnTo>
                    <a:pt x="4" y="76"/>
                  </a:lnTo>
                  <a:lnTo>
                    <a:pt x="4" y="76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4" y="68"/>
                  </a:lnTo>
                  <a:lnTo>
                    <a:pt x="4" y="68"/>
                  </a:lnTo>
                  <a:lnTo>
                    <a:pt x="12" y="60"/>
                  </a:lnTo>
                  <a:lnTo>
                    <a:pt x="20" y="52"/>
                  </a:lnTo>
                  <a:lnTo>
                    <a:pt x="28" y="40"/>
                  </a:lnTo>
                  <a:lnTo>
                    <a:pt x="36" y="32"/>
                  </a:lnTo>
                  <a:lnTo>
                    <a:pt x="44" y="28"/>
                  </a:lnTo>
                  <a:lnTo>
                    <a:pt x="44" y="24"/>
                  </a:lnTo>
                  <a:lnTo>
                    <a:pt x="44" y="24"/>
                  </a:lnTo>
                </a:path>
              </a:pathLst>
            </a:custGeom>
            <a:noFill/>
            <a:ln w="19050">
              <a:solidFill>
                <a:srgbClr val="1F497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72" name="Freeform 287">
              <a:extLst>
                <a:ext uri="{FF2B5EF4-FFF2-40B4-BE49-F238E27FC236}">
                  <a16:creationId xmlns:a16="http://schemas.microsoft.com/office/drawing/2014/main" id="{4C9A1ADE-85FF-453B-8531-B9205C55342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5597" y="3985353"/>
              <a:ext cx="1624158" cy="546520"/>
            </a:xfrm>
            <a:custGeom>
              <a:avLst/>
              <a:gdLst>
                <a:gd name="T0" fmla="*/ 163 w 211"/>
                <a:gd name="T1" fmla="*/ 0 h 71"/>
                <a:gd name="T2" fmla="*/ 171 w 211"/>
                <a:gd name="T3" fmla="*/ 0 h 71"/>
                <a:gd name="T4" fmla="*/ 183 w 211"/>
                <a:gd name="T5" fmla="*/ 4 h 71"/>
                <a:gd name="T6" fmla="*/ 199 w 211"/>
                <a:gd name="T7" fmla="*/ 12 h 71"/>
                <a:gd name="T8" fmla="*/ 211 w 211"/>
                <a:gd name="T9" fmla="*/ 20 h 71"/>
                <a:gd name="T10" fmla="*/ 207 w 211"/>
                <a:gd name="T11" fmla="*/ 32 h 71"/>
                <a:gd name="T12" fmla="*/ 199 w 211"/>
                <a:gd name="T13" fmla="*/ 35 h 71"/>
                <a:gd name="T14" fmla="*/ 195 w 211"/>
                <a:gd name="T15" fmla="*/ 39 h 71"/>
                <a:gd name="T16" fmla="*/ 187 w 211"/>
                <a:gd name="T17" fmla="*/ 55 h 71"/>
                <a:gd name="T18" fmla="*/ 151 w 211"/>
                <a:gd name="T19" fmla="*/ 71 h 71"/>
                <a:gd name="T20" fmla="*/ 159 w 211"/>
                <a:gd name="T21" fmla="*/ 47 h 71"/>
                <a:gd name="T22" fmla="*/ 163 w 211"/>
                <a:gd name="T23" fmla="*/ 35 h 71"/>
                <a:gd name="T24" fmla="*/ 159 w 211"/>
                <a:gd name="T25" fmla="*/ 28 h 71"/>
                <a:gd name="T26" fmla="*/ 155 w 211"/>
                <a:gd name="T27" fmla="*/ 28 h 71"/>
                <a:gd name="T28" fmla="*/ 139 w 211"/>
                <a:gd name="T29" fmla="*/ 28 h 71"/>
                <a:gd name="T30" fmla="*/ 119 w 211"/>
                <a:gd name="T31" fmla="*/ 32 h 71"/>
                <a:gd name="T32" fmla="*/ 91 w 211"/>
                <a:gd name="T33" fmla="*/ 32 h 71"/>
                <a:gd name="T34" fmla="*/ 64 w 211"/>
                <a:gd name="T35" fmla="*/ 39 h 71"/>
                <a:gd name="T36" fmla="*/ 40 w 211"/>
                <a:gd name="T37" fmla="*/ 39 h 71"/>
                <a:gd name="T38" fmla="*/ 24 w 211"/>
                <a:gd name="T39" fmla="*/ 43 h 71"/>
                <a:gd name="T40" fmla="*/ 16 w 211"/>
                <a:gd name="T41" fmla="*/ 43 h 71"/>
                <a:gd name="T42" fmla="*/ 8 w 211"/>
                <a:gd name="T43" fmla="*/ 39 h 71"/>
                <a:gd name="T44" fmla="*/ 0 w 211"/>
                <a:gd name="T45" fmla="*/ 35 h 71"/>
                <a:gd name="T46" fmla="*/ 0 w 211"/>
                <a:gd name="T47" fmla="*/ 28 h 71"/>
                <a:gd name="T48" fmla="*/ 4 w 211"/>
                <a:gd name="T49" fmla="*/ 24 h 71"/>
                <a:gd name="T50" fmla="*/ 12 w 211"/>
                <a:gd name="T51" fmla="*/ 24 h 71"/>
                <a:gd name="T52" fmla="*/ 36 w 211"/>
                <a:gd name="T53" fmla="*/ 24 h 71"/>
                <a:gd name="T54" fmla="*/ 91 w 211"/>
                <a:gd name="T55" fmla="*/ 16 h 71"/>
                <a:gd name="T56" fmla="*/ 119 w 211"/>
                <a:gd name="T57" fmla="*/ 12 h 71"/>
                <a:gd name="T58" fmla="*/ 139 w 211"/>
                <a:gd name="T59" fmla="*/ 8 h 71"/>
                <a:gd name="T60" fmla="*/ 155 w 211"/>
                <a:gd name="T61" fmla="*/ 8 h 71"/>
                <a:gd name="T62" fmla="*/ 159 w 211"/>
                <a:gd name="T63" fmla="*/ 4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11" h="71">
                  <a:moveTo>
                    <a:pt x="159" y="4"/>
                  </a:moveTo>
                  <a:lnTo>
                    <a:pt x="163" y="0"/>
                  </a:lnTo>
                  <a:lnTo>
                    <a:pt x="171" y="0"/>
                  </a:lnTo>
                  <a:lnTo>
                    <a:pt x="171" y="0"/>
                  </a:lnTo>
                  <a:lnTo>
                    <a:pt x="179" y="4"/>
                  </a:lnTo>
                  <a:lnTo>
                    <a:pt x="183" y="4"/>
                  </a:lnTo>
                  <a:lnTo>
                    <a:pt x="191" y="8"/>
                  </a:lnTo>
                  <a:lnTo>
                    <a:pt x="199" y="12"/>
                  </a:lnTo>
                  <a:lnTo>
                    <a:pt x="207" y="20"/>
                  </a:lnTo>
                  <a:lnTo>
                    <a:pt x="211" y="20"/>
                  </a:lnTo>
                  <a:lnTo>
                    <a:pt x="211" y="24"/>
                  </a:lnTo>
                  <a:lnTo>
                    <a:pt x="207" y="32"/>
                  </a:lnTo>
                  <a:lnTo>
                    <a:pt x="203" y="32"/>
                  </a:lnTo>
                  <a:lnTo>
                    <a:pt x="199" y="35"/>
                  </a:lnTo>
                  <a:lnTo>
                    <a:pt x="199" y="35"/>
                  </a:lnTo>
                  <a:lnTo>
                    <a:pt x="195" y="39"/>
                  </a:lnTo>
                  <a:lnTo>
                    <a:pt x="191" y="43"/>
                  </a:lnTo>
                  <a:lnTo>
                    <a:pt x="187" y="55"/>
                  </a:lnTo>
                  <a:lnTo>
                    <a:pt x="179" y="71"/>
                  </a:lnTo>
                  <a:lnTo>
                    <a:pt x="151" y="71"/>
                  </a:lnTo>
                  <a:lnTo>
                    <a:pt x="155" y="55"/>
                  </a:lnTo>
                  <a:lnTo>
                    <a:pt x="159" y="47"/>
                  </a:lnTo>
                  <a:lnTo>
                    <a:pt x="159" y="39"/>
                  </a:lnTo>
                  <a:lnTo>
                    <a:pt x="163" y="35"/>
                  </a:lnTo>
                  <a:lnTo>
                    <a:pt x="159" y="32"/>
                  </a:lnTo>
                  <a:lnTo>
                    <a:pt x="159" y="28"/>
                  </a:lnTo>
                  <a:lnTo>
                    <a:pt x="159" y="28"/>
                  </a:lnTo>
                  <a:lnTo>
                    <a:pt x="155" y="28"/>
                  </a:lnTo>
                  <a:lnTo>
                    <a:pt x="147" y="28"/>
                  </a:lnTo>
                  <a:lnTo>
                    <a:pt x="139" y="28"/>
                  </a:lnTo>
                  <a:lnTo>
                    <a:pt x="131" y="28"/>
                  </a:lnTo>
                  <a:lnTo>
                    <a:pt x="119" y="32"/>
                  </a:lnTo>
                  <a:lnTo>
                    <a:pt x="107" y="32"/>
                  </a:lnTo>
                  <a:lnTo>
                    <a:pt x="91" y="32"/>
                  </a:lnTo>
                  <a:lnTo>
                    <a:pt x="76" y="35"/>
                  </a:lnTo>
                  <a:lnTo>
                    <a:pt x="64" y="39"/>
                  </a:lnTo>
                  <a:lnTo>
                    <a:pt x="52" y="39"/>
                  </a:lnTo>
                  <a:lnTo>
                    <a:pt x="40" y="39"/>
                  </a:lnTo>
                  <a:lnTo>
                    <a:pt x="32" y="43"/>
                  </a:lnTo>
                  <a:lnTo>
                    <a:pt x="24" y="43"/>
                  </a:lnTo>
                  <a:lnTo>
                    <a:pt x="20" y="43"/>
                  </a:lnTo>
                  <a:lnTo>
                    <a:pt x="16" y="43"/>
                  </a:lnTo>
                  <a:lnTo>
                    <a:pt x="12" y="43"/>
                  </a:lnTo>
                  <a:lnTo>
                    <a:pt x="8" y="39"/>
                  </a:lnTo>
                  <a:lnTo>
                    <a:pt x="4" y="39"/>
                  </a:lnTo>
                  <a:lnTo>
                    <a:pt x="0" y="35"/>
                  </a:lnTo>
                  <a:lnTo>
                    <a:pt x="0" y="32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4" y="24"/>
                  </a:lnTo>
                  <a:lnTo>
                    <a:pt x="8" y="24"/>
                  </a:lnTo>
                  <a:lnTo>
                    <a:pt x="12" y="24"/>
                  </a:lnTo>
                  <a:lnTo>
                    <a:pt x="24" y="24"/>
                  </a:lnTo>
                  <a:lnTo>
                    <a:pt x="36" y="24"/>
                  </a:lnTo>
                  <a:lnTo>
                    <a:pt x="64" y="20"/>
                  </a:lnTo>
                  <a:lnTo>
                    <a:pt x="91" y="16"/>
                  </a:lnTo>
                  <a:lnTo>
                    <a:pt x="107" y="12"/>
                  </a:lnTo>
                  <a:lnTo>
                    <a:pt x="119" y="12"/>
                  </a:lnTo>
                  <a:lnTo>
                    <a:pt x="131" y="12"/>
                  </a:lnTo>
                  <a:lnTo>
                    <a:pt x="139" y="8"/>
                  </a:lnTo>
                  <a:lnTo>
                    <a:pt x="147" y="8"/>
                  </a:lnTo>
                  <a:lnTo>
                    <a:pt x="155" y="8"/>
                  </a:lnTo>
                  <a:lnTo>
                    <a:pt x="159" y="4"/>
                  </a:lnTo>
                  <a:lnTo>
                    <a:pt x="159" y="4"/>
                  </a:lnTo>
                  <a:lnTo>
                    <a:pt x="159" y="4"/>
                  </a:lnTo>
                </a:path>
              </a:pathLst>
            </a:custGeom>
            <a:noFill/>
            <a:ln w="19050">
              <a:solidFill>
                <a:srgbClr val="1F497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73" name="Freeform 288">
              <a:extLst>
                <a:ext uri="{FF2B5EF4-FFF2-40B4-BE49-F238E27FC236}">
                  <a16:creationId xmlns:a16="http://schemas.microsoft.com/office/drawing/2014/main" id="{997FEF06-F862-4FF3-AEC5-79D30C8E4367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7701" y="4531873"/>
              <a:ext cx="2355411" cy="1100734"/>
            </a:xfrm>
            <a:custGeom>
              <a:avLst/>
              <a:gdLst>
                <a:gd name="T0" fmla="*/ 24 w 306"/>
                <a:gd name="T1" fmla="*/ 0 h 143"/>
                <a:gd name="T2" fmla="*/ 48 w 306"/>
                <a:gd name="T3" fmla="*/ 16 h 143"/>
                <a:gd name="T4" fmla="*/ 44 w 306"/>
                <a:gd name="T5" fmla="*/ 40 h 143"/>
                <a:gd name="T6" fmla="*/ 44 w 306"/>
                <a:gd name="T7" fmla="*/ 52 h 143"/>
                <a:gd name="T8" fmla="*/ 48 w 306"/>
                <a:gd name="T9" fmla="*/ 52 h 143"/>
                <a:gd name="T10" fmla="*/ 68 w 306"/>
                <a:gd name="T11" fmla="*/ 52 h 143"/>
                <a:gd name="T12" fmla="*/ 96 w 306"/>
                <a:gd name="T13" fmla="*/ 48 h 143"/>
                <a:gd name="T14" fmla="*/ 159 w 306"/>
                <a:gd name="T15" fmla="*/ 36 h 143"/>
                <a:gd name="T16" fmla="*/ 211 w 306"/>
                <a:gd name="T17" fmla="*/ 32 h 143"/>
                <a:gd name="T18" fmla="*/ 239 w 306"/>
                <a:gd name="T19" fmla="*/ 28 h 143"/>
                <a:gd name="T20" fmla="*/ 255 w 306"/>
                <a:gd name="T21" fmla="*/ 28 h 143"/>
                <a:gd name="T22" fmla="*/ 270 w 306"/>
                <a:gd name="T23" fmla="*/ 24 h 143"/>
                <a:gd name="T24" fmla="*/ 290 w 306"/>
                <a:gd name="T25" fmla="*/ 36 h 143"/>
                <a:gd name="T26" fmla="*/ 306 w 306"/>
                <a:gd name="T27" fmla="*/ 52 h 143"/>
                <a:gd name="T28" fmla="*/ 302 w 306"/>
                <a:gd name="T29" fmla="*/ 64 h 143"/>
                <a:gd name="T30" fmla="*/ 290 w 306"/>
                <a:gd name="T31" fmla="*/ 72 h 143"/>
                <a:gd name="T32" fmla="*/ 270 w 306"/>
                <a:gd name="T33" fmla="*/ 111 h 143"/>
                <a:gd name="T34" fmla="*/ 255 w 306"/>
                <a:gd name="T35" fmla="*/ 135 h 143"/>
                <a:gd name="T36" fmla="*/ 235 w 306"/>
                <a:gd name="T37" fmla="*/ 143 h 143"/>
                <a:gd name="T38" fmla="*/ 227 w 306"/>
                <a:gd name="T39" fmla="*/ 135 h 143"/>
                <a:gd name="T40" fmla="*/ 219 w 306"/>
                <a:gd name="T41" fmla="*/ 119 h 143"/>
                <a:gd name="T42" fmla="*/ 199 w 306"/>
                <a:gd name="T43" fmla="*/ 104 h 143"/>
                <a:gd name="T44" fmla="*/ 191 w 306"/>
                <a:gd name="T45" fmla="*/ 96 h 143"/>
                <a:gd name="T46" fmla="*/ 203 w 306"/>
                <a:gd name="T47" fmla="*/ 92 h 143"/>
                <a:gd name="T48" fmla="*/ 231 w 306"/>
                <a:gd name="T49" fmla="*/ 96 h 143"/>
                <a:gd name="T50" fmla="*/ 239 w 306"/>
                <a:gd name="T51" fmla="*/ 92 h 143"/>
                <a:gd name="T52" fmla="*/ 251 w 306"/>
                <a:gd name="T53" fmla="*/ 72 h 143"/>
                <a:gd name="T54" fmla="*/ 255 w 306"/>
                <a:gd name="T55" fmla="*/ 56 h 143"/>
                <a:gd name="T56" fmla="*/ 251 w 306"/>
                <a:gd name="T57" fmla="*/ 52 h 143"/>
                <a:gd name="T58" fmla="*/ 231 w 306"/>
                <a:gd name="T59" fmla="*/ 52 h 143"/>
                <a:gd name="T60" fmla="*/ 191 w 306"/>
                <a:gd name="T61" fmla="*/ 56 h 143"/>
                <a:gd name="T62" fmla="*/ 123 w 306"/>
                <a:gd name="T63" fmla="*/ 64 h 143"/>
                <a:gd name="T64" fmla="*/ 76 w 306"/>
                <a:gd name="T65" fmla="*/ 72 h 143"/>
                <a:gd name="T66" fmla="*/ 44 w 306"/>
                <a:gd name="T67" fmla="*/ 84 h 143"/>
                <a:gd name="T68" fmla="*/ 28 w 306"/>
                <a:gd name="T69" fmla="*/ 92 h 143"/>
                <a:gd name="T70" fmla="*/ 8 w 306"/>
                <a:gd name="T71" fmla="*/ 100 h 143"/>
                <a:gd name="T72" fmla="*/ 0 w 306"/>
                <a:gd name="T73" fmla="*/ 92 h 143"/>
                <a:gd name="T74" fmla="*/ 0 w 306"/>
                <a:gd name="T75" fmla="*/ 76 h 143"/>
                <a:gd name="T76" fmla="*/ 8 w 306"/>
                <a:gd name="T77" fmla="*/ 64 h 143"/>
                <a:gd name="T78" fmla="*/ 16 w 306"/>
                <a:gd name="T79" fmla="*/ 52 h 143"/>
                <a:gd name="T80" fmla="*/ 16 w 306"/>
                <a:gd name="T81" fmla="*/ 44 h 143"/>
                <a:gd name="T82" fmla="*/ 12 w 306"/>
                <a:gd name="T83" fmla="*/ 16 h 143"/>
                <a:gd name="T84" fmla="*/ 12 w 306"/>
                <a:gd name="T85" fmla="*/ 0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06" h="143">
                  <a:moveTo>
                    <a:pt x="12" y="0"/>
                  </a:moveTo>
                  <a:lnTo>
                    <a:pt x="16" y="0"/>
                  </a:lnTo>
                  <a:lnTo>
                    <a:pt x="24" y="0"/>
                  </a:lnTo>
                  <a:lnTo>
                    <a:pt x="36" y="0"/>
                  </a:lnTo>
                  <a:lnTo>
                    <a:pt x="48" y="4"/>
                  </a:lnTo>
                  <a:lnTo>
                    <a:pt x="48" y="16"/>
                  </a:lnTo>
                  <a:lnTo>
                    <a:pt x="48" y="24"/>
                  </a:lnTo>
                  <a:lnTo>
                    <a:pt x="48" y="32"/>
                  </a:lnTo>
                  <a:lnTo>
                    <a:pt x="44" y="40"/>
                  </a:lnTo>
                  <a:lnTo>
                    <a:pt x="44" y="44"/>
                  </a:lnTo>
                  <a:lnTo>
                    <a:pt x="44" y="48"/>
                  </a:lnTo>
                  <a:lnTo>
                    <a:pt x="44" y="52"/>
                  </a:lnTo>
                  <a:lnTo>
                    <a:pt x="44" y="52"/>
                  </a:lnTo>
                  <a:lnTo>
                    <a:pt x="48" y="52"/>
                  </a:lnTo>
                  <a:lnTo>
                    <a:pt x="48" y="52"/>
                  </a:lnTo>
                  <a:lnTo>
                    <a:pt x="52" y="52"/>
                  </a:lnTo>
                  <a:lnTo>
                    <a:pt x="60" y="52"/>
                  </a:lnTo>
                  <a:lnTo>
                    <a:pt x="68" y="52"/>
                  </a:lnTo>
                  <a:lnTo>
                    <a:pt x="76" y="48"/>
                  </a:lnTo>
                  <a:lnTo>
                    <a:pt x="84" y="48"/>
                  </a:lnTo>
                  <a:lnTo>
                    <a:pt x="96" y="48"/>
                  </a:lnTo>
                  <a:lnTo>
                    <a:pt x="120" y="44"/>
                  </a:lnTo>
                  <a:lnTo>
                    <a:pt x="139" y="40"/>
                  </a:lnTo>
                  <a:lnTo>
                    <a:pt x="159" y="36"/>
                  </a:lnTo>
                  <a:lnTo>
                    <a:pt x="179" y="36"/>
                  </a:lnTo>
                  <a:lnTo>
                    <a:pt x="195" y="32"/>
                  </a:lnTo>
                  <a:lnTo>
                    <a:pt x="211" y="32"/>
                  </a:lnTo>
                  <a:lnTo>
                    <a:pt x="223" y="32"/>
                  </a:lnTo>
                  <a:lnTo>
                    <a:pt x="231" y="28"/>
                  </a:lnTo>
                  <a:lnTo>
                    <a:pt x="239" y="28"/>
                  </a:lnTo>
                  <a:lnTo>
                    <a:pt x="247" y="28"/>
                  </a:lnTo>
                  <a:lnTo>
                    <a:pt x="251" y="28"/>
                  </a:lnTo>
                  <a:lnTo>
                    <a:pt x="255" y="28"/>
                  </a:lnTo>
                  <a:lnTo>
                    <a:pt x="263" y="24"/>
                  </a:lnTo>
                  <a:lnTo>
                    <a:pt x="267" y="24"/>
                  </a:lnTo>
                  <a:lnTo>
                    <a:pt x="270" y="24"/>
                  </a:lnTo>
                  <a:lnTo>
                    <a:pt x="278" y="28"/>
                  </a:lnTo>
                  <a:lnTo>
                    <a:pt x="282" y="32"/>
                  </a:lnTo>
                  <a:lnTo>
                    <a:pt x="290" y="36"/>
                  </a:lnTo>
                  <a:lnTo>
                    <a:pt x="298" y="44"/>
                  </a:lnTo>
                  <a:lnTo>
                    <a:pt x="302" y="48"/>
                  </a:lnTo>
                  <a:lnTo>
                    <a:pt x="306" y="52"/>
                  </a:lnTo>
                  <a:lnTo>
                    <a:pt x="306" y="56"/>
                  </a:lnTo>
                  <a:lnTo>
                    <a:pt x="306" y="60"/>
                  </a:lnTo>
                  <a:lnTo>
                    <a:pt x="302" y="64"/>
                  </a:lnTo>
                  <a:lnTo>
                    <a:pt x="298" y="64"/>
                  </a:lnTo>
                  <a:lnTo>
                    <a:pt x="294" y="68"/>
                  </a:lnTo>
                  <a:lnTo>
                    <a:pt x="290" y="72"/>
                  </a:lnTo>
                  <a:lnTo>
                    <a:pt x="286" y="84"/>
                  </a:lnTo>
                  <a:lnTo>
                    <a:pt x="278" y="96"/>
                  </a:lnTo>
                  <a:lnTo>
                    <a:pt x="270" y="111"/>
                  </a:lnTo>
                  <a:lnTo>
                    <a:pt x="263" y="123"/>
                  </a:lnTo>
                  <a:lnTo>
                    <a:pt x="259" y="131"/>
                  </a:lnTo>
                  <a:lnTo>
                    <a:pt x="255" y="135"/>
                  </a:lnTo>
                  <a:lnTo>
                    <a:pt x="243" y="139"/>
                  </a:lnTo>
                  <a:lnTo>
                    <a:pt x="239" y="143"/>
                  </a:lnTo>
                  <a:lnTo>
                    <a:pt x="235" y="143"/>
                  </a:lnTo>
                  <a:lnTo>
                    <a:pt x="231" y="143"/>
                  </a:lnTo>
                  <a:lnTo>
                    <a:pt x="231" y="139"/>
                  </a:lnTo>
                  <a:lnTo>
                    <a:pt x="227" y="135"/>
                  </a:lnTo>
                  <a:lnTo>
                    <a:pt x="227" y="131"/>
                  </a:lnTo>
                  <a:lnTo>
                    <a:pt x="223" y="127"/>
                  </a:lnTo>
                  <a:lnTo>
                    <a:pt x="219" y="119"/>
                  </a:lnTo>
                  <a:lnTo>
                    <a:pt x="211" y="115"/>
                  </a:lnTo>
                  <a:lnTo>
                    <a:pt x="207" y="111"/>
                  </a:lnTo>
                  <a:lnTo>
                    <a:pt x="199" y="104"/>
                  </a:lnTo>
                  <a:lnTo>
                    <a:pt x="195" y="100"/>
                  </a:lnTo>
                  <a:lnTo>
                    <a:pt x="191" y="100"/>
                  </a:lnTo>
                  <a:lnTo>
                    <a:pt x="191" y="96"/>
                  </a:lnTo>
                  <a:lnTo>
                    <a:pt x="191" y="92"/>
                  </a:lnTo>
                  <a:lnTo>
                    <a:pt x="195" y="92"/>
                  </a:lnTo>
                  <a:lnTo>
                    <a:pt x="203" y="92"/>
                  </a:lnTo>
                  <a:lnTo>
                    <a:pt x="211" y="92"/>
                  </a:lnTo>
                  <a:lnTo>
                    <a:pt x="223" y="92"/>
                  </a:lnTo>
                  <a:lnTo>
                    <a:pt x="231" y="96"/>
                  </a:lnTo>
                  <a:lnTo>
                    <a:pt x="235" y="96"/>
                  </a:lnTo>
                  <a:lnTo>
                    <a:pt x="239" y="92"/>
                  </a:lnTo>
                  <a:lnTo>
                    <a:pt x="239" y="92"/>
                  </a:lnTo>
                  <a:lnTo>
                    <a:pt x="243" y="88"/>
                  </a:lnTo>
                  <a:lnTo>
                    <a:pt x="247" y="80"/>
                  </a:lnTo>
                  <a:lnTo>
                    <a:pt x="251" y="72"/>
                  </a:lnTo>
                  <a:lnTo>
                    <a:pt x="255" y="64"/>
                  </a:lnTo>
                  <a:lnTo>
                    <a:pt x="255" y="60"/>
                  </a:lnTo>
                  <a:lnTo>
                    <a:pt x="255" y="56"/>
                  </a:lnTo>
                  <a:lnTo>
                    <a:pt x="255" y="52"/>
                  </a:lnTo>
                  <a:lnTo>
                    <a:pt x="251" y="52"/>
                  </a:lnTo>
                  <a:lnTo>
                    <a:pt x="251" y="52"/>
                  </a:lnTo>
                  <a:lnTo>
                    <a:pt x="247" y="52"/>
                  </a:lnTo>
                  <a:lnTo>
                    <a:pt x="239" y="52"/>
                  </a:lnTo>
                  <a:lnTo>
                    <a:pt x="231" y="52"/>
                  </a:lnTo>
                  <a:lnTo>
                    <a:pt x="223" y="52"/>
                  </a:lnTo>
                  <a:lnTo>
                    <a:pt x="207" y="56"/>
                  </a:lnTo>
                  <a:lnTo>
                    <a:pt x="191" y="56"/>
                  </a:lnTo>
                  <a:lnTo>
                    <a:pt x="171" y="56"/>
                  </a:lnTo>
                  <a:lnTo>
                    <a:pt x="151" y="60"/>
                  </a:lnTo>
                  <a:lnTo>
                    <a:pt x="123" y="64"/>
                  </a:lnTo>
                  <a:lnTo>
                    <a:pt x="100" y="68"/>
                  </a:lnTo>
                  <a:lnTo>
                    <a:pt x="88" y="72"/>
                  </a:lnTo>
                  <a:lnTo>
                    <a:pt x="76" y="72"/>
                  </a:lnTo>
                  <a:lnTo>
                    <a:pt x="64" y="76"/>
                  </a:lnTo>
                  <a:lnTo>
                    <a:pt x="52" y="80"/>
                  </a:lnTo>
                  <a:lnTo>
                    <a:pt x="44" y="84"/>
                  </a:lnTo>
                  <a:lnTo>
                    <a:pt x="40" y="84"/>
                  </a:lnTo>
                  <a:lnTo>
                    <a:pt x="32" y="88"/>
                  </a:lnTo>
                  <a:lnTo>
                    <a:pt x="28" y="92"/>
                  </a:lnTo>
                  <a:lnTo>
                    <a:pt x="20" y="96"/>
                  </a:lnTo>
                  <a:lnTo>
                    <a:pt x="12" y="96"/>
                  </a:lnTo>
                  <a:lnTo>
                    <a:pt x="8" y="100"/>
                  </a:lnTo>
                  <a:lnTo>
                    <a:pt x="4" y="96"/>
                  </a:lnTo>
                  <a:lnTo>
                    <a:pt x="4" y="96"/>
                  </a:lnTo>
                  <a:lnTo>
                    <a:pt x="0" y="92"/>
                  </a:lnTo>
                  <a:lnTo>
                    <a:pt x="0" y="88"/>
                  </a:lnTo>
                  <a:lnTo>
                    <a:pt x="0" y="80"/>
                  </a:lnTo>
                  <a:lnTo>
                    <a:pt x="0" y="76"/>
                  </a:lnTo>
                  <a:lnTo>
                    <a:pt x="0" y="72"/>
                  </a:lnTo>
                  <a:lnTo>
                    <a:pt x="4" y="68"/>
                  </a:lnTo>
                  <a:lnTo>
                    <a:pt x="8" y="64"/>
                  </a:lnTo>
                  <a:lnTo>
                    <a:pt x="12" y="60"/>
                  </a:lnTo>
                  <a:lnTo>
                    <a:pt x="12" y="60"/>
                  </a:lnTo>
                  <a:lnTo>
                    <a:pt x="16" y="52"/>
                  </a:lnTo>
                  <a:lnTo>
                    <a:pt x="16" y="52"/>
                  </a:lnTo>
                  <a:lnTo>
                    <a:pt x="16" y="48"/>
                  </a:lnTo>
                  <a:lnTo>
                    <a:pt x="16" y="44"/>
                  </a:lnTo>
                  <a:lnTo>
                    <a:pt x="16" y="36"/>
                  </a:lnTo>
                  <a:lnTo>
                    <a:pt x="16" y="24"/>
                  </a:lnTo>
                  <a:lnTo>
                    <a:pt x="12" y="16"/>
                  </a:lnTo>
                  <a:lnTo>
                    <a:pt x="12" y="12"/>
                  </a:lnTo>
                  <a:lnTo>
                    <a:pt x="8" y="8"/>
                  </a:lnTo>
                  <a:lnTo>
                    <a:pt x="12" y="0"/>
                  </a:lnTo>
                  <a:lnTo>
                    <a:pt x="12" y="0"/>
                  </a:lnTo>
                </a:path>
              </a:pathLst>
            </a:custGeom>
            <a:noFill/>
            <a:ln w="19050">
              <a:solidFill>
                <a:srgbClr val="1F497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74" name="Freeform 289">
              <a:extLst>
                <a:ext uri="{FF2B5EF4-FFF2-40B4-BE49-F238E27FC236}">
                  <a16:creationId xmlns:a16="http://schemas.microsoft.com/office/drawing/2014/main" id="{FDEFAE21-5911-4894-A034-2E5F317C872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9812" y="4139302"/>
              <a:ext cx="269412" cy="2078305"/>
            </a:xfrm>
            <a:custGeom>
              <a:avLst/>
              <a:gdLst>
                <a:gd name="T0" fmla="*/ 4 w 35"/>
                <a:gd name="T1" fmla="*/ 202 h 270"/>
                <a:gd name="T2" fmla="*/ 4 w 35"/>
                <a:gd name="T3" fmla="*/ 186 h 270"/>
                <a:gd name="T4" fmla="*/ 4 w 35"/>
                <a:gd name="T5" fmla="*/ 166 h 270"/>
                <a:gd name="T6" fmla="*/ 4 w 35"/>
                <a:gd name="T7" fmla="*/ 151 h 270"/>
                <a:gd name="T8" fmla="*/ 4 w 35"/>
                <a:gd name="T9" fmla="*/ 131 h 270"/>
                <a:gd name="T10" fmla="*/ 4 w 35"/>
                <a:gd name="T11" fmla="*/ 119 h 270"/>
                <a:gd name="T12" fmla="*/ 4 w 35"/>
                <a:gd name="T13" fmla="*/ 107 h 270"/>
                <a:gd name="T14" fmla="*/ 4 w 35"/>
                <a:gd name="T15" fmla="*/ 95 h 270"/>
                <a:gd name="T16" fmla="*/ 4 w 35"/>
                <a:gd name="T17" fmla="*/ 79 h 270"/>
                <a:gd name="T18" fmla="*/ 4 w 35"/>
                <a:gd name="T19" fmla="*/ 63 h 270"/>
                <a:gd name="T20" fmla="*/ 4 w 35"/>
                <a:gd name="T21" fmla="*/ 47 h 270"/>
                <a:gd name="T22" fmla="*/ 0 w 35"/>
                <a:gd name="T23" fmla="*/ 27 h 270"/>
                <a:gd name="T24" fmla="*/ 0 w 35"/>
                <a:gd name="T25" fmla="*/ 8 h 270"/>
                <a:gd name="T26" fmla="*/ 31 w 35"/>
                <a:gd name="T27" fmla="*/ 0 h 270"/>
                <a:gd name="T28" fmla="*/ 31 w 35"/>
                <a:gd name="T29" fmla="*/ 31 h 270"/>
                <a:gd name="T30" fmla="*/ 31 w 35"/>
                <a:gd name="T31" fmla="*/ 63 h 270"/>
                <a:gd name="T32" fmla="*/ 35 w 35"/>
                <a:gd name="T33" fmla="*/ 91 h 270"/>
                <a:gd name="T34" fmla="*/ 35 w 35"/>
                <a:gd name="T35" fmla="*/ 115 h 270"/>
                <a:gd name="T36" fmla="*/ 35 w 35"/>
                <a:gd name="T37" fmla="*/ 135 h 270"/>
                <a:gd name="T38" fmla="*/ 35 w 35"/>
                <a:gd name="T39" fmla="*/ 151 h 270"/>
                <a:gd name="T40" fmla="*/ 35 w 35"/>
                <a:gd name="T41" fmla="*/ 166 h 270"/>
                <a:gd name="T42" fmla="*/ 35 w 35"/>
                <a:gd name="T43" fmla="*/ 178 h 270"/>
                <a:gd name="T44" fmla="*/ 35 w 35"/>
                <a:gd name="T45" fmla="*/ 198 h 270"/>
                <a:gd name="T46" fmla="*/ 31 w 35"/>
                <a:gd name="T47" fmla="*/ 218 h 270"/>
                <a:gd name="T48" fmla="*/ 31 w 35"/>
                <a:gd name="T49" fmla="*/ 234 h 270"/>
                <a:gd name="T50" fmla="*/ 31 w 35"/>
                <a:gd name="T51" fmla="*/ 246 h 270"/>
                <a:gd name="T52" fmla="*/ 27 w 35"/>
                <a:gd name="T53" fmla="*/ 258 h 270"/>
                <a:gd name="T54" fmla="*/ 23 w 35"/>
                <a:gd name="T55" fmla="*/ 266 h 270"/>
                <a:gd name="T56" fmla="*/ 23 w 35"/>
                <a:gd name="T57" fmla="*/ 270 h 270"/>
                <a:gd name="T58" fmla="*/ 19 w 35"/>
                <a:gd name="T59" fmla="*/ 270 h 270"/>
                <a:gd name="T60" fmla="*/ 15 w 35"/>
                <a:gd name="T61" fmla="*/ 270 h 270"/>
                <a:gd name="T62" fmla="*/ 11 w 35"/>
                <a:gd name="T63" fmla="*/ 266 h 270"/>
                <a:gd name="T64" fmla="*/ 8 w 35"/>
                <a:gd name="T65" fmla="*/ 258 h 270"/>
                <a:gd name="T66" fmla="*/ 4 w 35"/>
                <a:gd name="T67" fmla="*/ 250 h 270"/>
                <a:gd name="T68" fmla="*/ 4 w 35"/>
                <a:gd name="T69" fmla="*/ 242 h 270"/>
                <a:gd name="T70" fmla="*/ 0 w 35"/>
                <a:gd name="T71" fmla="*/ 230 h 270"/>
                <a:gd name="T72" fmla="*/ 0 w 35"/>
                <a:gd name="T73" fmla="*/ 214 h 270"/>
                <a:gd name="T74" fmla="*/ 4 w 35"/>
                <a:gd name="T75" fmla="*/ 202 h 270"/>
                <a:gd name="T76" fmla="*/ 4 w 35"/>
                <a:gd name="T77" fmla="*/ 202 h 2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5" h="270">
                  <a:moveTo>
                    <a:pt x="4" y="202"/>
                  </a:moveTo>
                  <a:lnTo>
                    <a:pt x="4" y="186"/>
                  </a:lnTo>
                  <a:lnTo>
                    <a:pt x="4" y="166"/>
                  </a:lnTo>
                  <a:lnTo>
                    <a:pt x="4" y="151"/>
                  </a:lnTo>
                  <a:lnTo>
                    <a:pt x="4" y="131"/>
                  </a:lnTo>
                  <a:lnTo>
                    <a:pt x="4" y="119"/>
                  </a:lnTo>
                  <a:lnTo>
                    <a:pt x="4" y="107"/>
                  </a:lnTo>
                  <a:lnTo>
                    <a:pt x="4" y="95"/>
                  </a:lnTo>
                  <a:lnTo>
                    <a:pt x="4" y="79"/>
                  </a:lnTo>
                  <a:lnTo>
                    <a:pt x="4" y="63"/>
                  </a:lnTo>
                  <a:lnTo>
                    <a:pt x="4" y="47"/>
                  </a:lnTo>
                  <a:lnTo>
                    <a:pt x="0" y="27"/>
                  </a:lnTo>
                  <a:lnTo>
                    <a:pt x="0" y="8"/>
                  </a:lnTo>
                  <a:lnTo>
                    <a:pt x="31" y="0"/>
                  </a:lnTo>
                  <a:lnTo>
                    <a:pt x="31" y="31"/>
                  </a:lnTo>
                  <a:lnTo>
                    <a:pt x="31" y="63"/>
                  </a:lnTo>
                  <a:lnTo>
                    <a:pt x="35" y="91"/>
                  </a:lnTo>
                  <a:lnTo>
                    <a:pt x="35" y="115"/>
                  </a:lnTo>
                  <a:lnTo>
                    <a:pt x="35" y="135"/>
                  </a:lnTo>
                  <a:lnTo>
                    <a:pt x="35" y="151"/>
                  </a:lnTo>
                  <a:lnTo>
                    <a:pt x="35" y="166"/>
                  </a:lnTo>
                  <a:lnTo>
                    <a:pt x="35" y="178"/>
                  </a:lnTo>
                  <a:lnTo>
                    <a:pt x="35" y="198"/>
                  </a:lnTo>
                  <a:lnTo>
                    <a:pt x="31" y="218"/>
                  </a:lnTo>
                  <a:lnTo>
                    <a:pt x="31" y="234"/>
                  </a:lnTo>
                  <a:lnTo>
                    <a:pt x="31" y="246"/>
                  </a:lnTo>
                  <a:lnTo>
                    <a:pt x="27" y="258"/>
                  </a:lnTo>
                  <a:lnTo>
                    <a:pt x="23" y="266"/>
                  </a:lnTo>
                  <a:lnTo>
                    <a:pt x="23" y="270"/>
                  </a:lnTo>
                  <a:lnTo>
                    <a:pt x="19" y="270"/>
                  </a:lnTo>
                  <a:lnTo>
                    <a:pt x="15" y="270"/>
                  </a:lnTo>
                  <a:lnTo>
                    <a:pt x="11" y="266"/>
                  </a:lnTo>
                  <a:lnTo>
                    <a:pt x="8" y="258"/>
                  </a:lnTo>
                  <a:lnTo>
                    <a:pt x="4" y="250"/>
                  </a:lnTo>
                  <a:lnTo>
                    <a:pt x="4" y="242"/>
                  </a:lnTo>
                  <a:lnTo>
                    <a:pt x="0" y="230"/>
                  </a:lnTo>
                  <a:lnTo>
                    <a:pt x="0" y="214"/>
                  </a:lnTo>
                  <a:lnTo>
                    <a:pt x="4" y="202"/>
                  </a:lnTo>
                  <a:lnTo>
                    <a:pt x="4" y="202"/>
                  </a:lnTo>
                </a:path>
              </a:pathLst>
            </a:custGeom>
            <a:noFill/>
            <a:ln w="19050">
              <a:solidFill>
                <a:srgbClr val="1F497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75" name="Freeform 290">
              <a:extLst>
                <a:ext uri="{FF2B5EF4-FFF2-40B4-BE49-F238E27FC236}">
                  <a16:creationId xmlns:a16="http://schemas.microsoft.com/office/drawing/2014/main" id="{AFFCF2D8-7552-4FD1-9A6F-B88B4108BB5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7499" y="4901349"/>
              <a:ext cx="1370141" cy="977575"/>
            </a:xfrm>
            <a:custGeom>
              <a:avLst/>
              <a:gdLst>
                <a:gd name="T0" fmla="*/ 178 w 178"/>
                <a:gd name="T1" fmla="*/ 28 h 127"/>
                <a:gd name="T2" fmla="*/ 159 w 178"/>
                <a:gd name="T3" fmla="*/ 40 h 127"/>
                <a:gd name="T4" fmla="*/ 143 w 178"/>
                <a:gd name="T5" fmla="*/ 52 h 127"/>
                <a:gd name="T6" fmla="*/ 127 w 178"/>
                <a:gd name="T7" fmla="*/ 63 h 127"/>
                <a:gd name="T8" fmla="*/ 111 w 178"/>
                <a:gd name="T9" fmla="*/ 75 h 127"/>
                <a:gd name="T10" fmla="*/ 99 w 178"/>
                <a:gd name="T11" fmla="*/ 87 h 127"/>
                <a:gd name="T12" fmla="*/ 83 w 178"/>
                <a:gd name="T13" fmla="*/ 95 h 127"/>
                <a:gd name="T14" fmla="*/ 71 w 178"/>
                <a:gd name="T15" fmla="*/ 103 h 127"/>
                <a:gd name="T16" fmla="*/ 55 w 178"/>
                <a:gd name="T17" fmla="*/ 107 h 127"/>
                <a:gd name="T18" fmla="*/ 43 w 178"/>
                <a:gd name="T19" fmla="*/ 115 h 127"/>
                <a:gd name="T20" fmla="*/ 31 w 178"/>
                <a:gd name="T21" fmla="*/ 119 h 127"/>
                <a:gd name="T22" fmla="*/ 23 w 178"/>
                <a:gd name="T23" fmla="*/ 123 h 127"/>
                <a:gd name="T24" fmla="*/ 16 w 178"/>
                <a:gd name="T25" fmla="*/ 127 h 127"/>
                <a:gd name="T26" fmla="*/ 8 w 178"/>
                <a:gd name="T27" fmla="*/ 127 h 127"/>
                <a:gd name="T28" fmla="*/ 4 w 178"/>
                <a:gd name="T29" fmla="*/ 127 h 127"/>
                <a:gd name="T30" fmla="*/ 0 w 178"/>
                <a:gd name="T31" fmla="*/ 127 h 127"/>
                <a:gd name="T32" fmla="*/ 0 w 178"/>
                <a:gd name="T33" fmla="*/ 127 h 127"/>
                <a:gd name="T34" fmla="*/ 0 w 178"/>
                <a:gd name="T35" fmla="*/ 127 h 127"/>
                <a:gd name="T36" fmla="*/ 0 w 178"/>
                <a:gd name="T37" fmla="*/ 123 h 127"/>
                <a:gd name="T38" fmla="*/ 4 w 178"/>
                <a:gd name="T39" fmla="*/ 119 h 127"/>
                <a:gd name="T40" fmla="*/ 12 w 178"/>
                <a:gd name="T41" fmla="*/ 115 h 127"/>
                <a:gd name="T42" fmla="*/ 16 w 178"/>
                <a:gd name="T43" fmla="*/ 111 h 127"/>
                <a:gd name="T44" fmla="*/ 23 w 178"/>
                <a:gd name="T45" fmla="*/ 103 h 127"/>
                <a:gd name="T46" fmla="*/ 35 w 178"/>
                <a:gd name="T47" fmla="*/ 99 h 127"/>
                <a:gd name="T48" fmla="*/ 47 w 178"/>
                <a:gd name="T49" fmla="*/ 91 h 127"/>
                <a:gd name="T50" fmla="*/ 75 w 178"/>
                <a:gd name="T51" fmla="*/ 71 h 127"/>
                <a:gd name="T52" fmla="*/ 103 w 178"/>
                <a:gd name="T53" fmla="*/ 52 h 127"/>
                <a:gd name="T54" fmla="*/ 131 w 178"/>
                <a:gd name="T55" fmla="*/ 28 h 127"/>
                <a:gd name="T56" fmla="*/ 162 w 178"/>
                <a:gd name="T57" fmla="*/ 0 h 127"/>
                <a:gd name="T58" fmla="*/ 178 w 178"/>
                <a:gd name="T59" fmla="*/ 28 h 127"/>
                <a:gd name="T60" fmla="*/ 178 w 178"/>
                <a:gd name="T61" fmla="*/ 28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78" h="127">
                  <a:moveTo>
                    <a:pt x="178" y="28"/>
                  </a:moveTo>
                  <a:lnTo>
                    <a:pt x="159" y="40"/>
                  </a:lnTo>
                  <a:lnTo>
                    <a:pt x="143" y="52"/>
                  </a:lnTo>
                  <a:lnTo>
                    <a:pt x="127" y="63"/>
                  </a:lnTo>
                  <a:lnTo>
                    <a:pt x="111" y="75"/>
                  </a:lnTo>
                  <a:lnTo>
                    <a:pt x="99" y="87"/>
                  </a:lnTo>
                  <a:lnTo>
                    <a:pt x="83" y="95"/>
                  </a:lnTo>
                  <a:lnTo>
                    <a:pt x="71" y="103"/>
                  </a:lnTo>
                  <a:lnTo>
                    <a:pt x="55" y="107"/>
                  </a:lnTo>
                  <a:lnTo>
                    <a:pt x="43" y="115"/>
                  </a:lnTo>
                  <a:lnTo>
                    <a:pt x="31" y="119"/>
                  </a:lnTo>
                  <a:lnTo>
                    <a:pt x="23" y="123"/>
                  </a:lnTo>
                  <a:lnTo>
                    <a:pt x="16" y="127"/>
                  </a:lnTo>
                  <a:lnTo>
                    <a:pt x="8" y="127"/>
                  </a:lnTo>
                  <a:lnTo>
                    <a:pt x="4" y="127"/>
                  </a:lnTo>
                  <a:lnTo>
                    <a:pt x="0" y="127"/>
                  </a:lnTo>
                  <a:lnTo>
                    <a:pt x="0" y="127"/>
                  </a:lnTo>
                  <a:lnTo>
                    <a:pt x="0" y="127"/>
                  </a:lnTo>
                  <a:lnTo>
                    <a:pt x="0" y="123"/>
                  </a:lnTo>
                  <a:lnTo>
                    <a:pt x="4" y="119"/>
                  </a:lnTo>
                  <a:lnTo>
                    <a:pt x="12" y="115"/>
                  </a:lnTo>
                  <a:lnTo>
                    <a:pt x="16" y="111"/>
                  </a:lnTo>
                  <a:lnTo>
                    <a:pt x="23" y="103"/>
                  </a:lnTo>
                  <a:lnTo>
                    <a:pt x="35" y="99"/>
                  </a:lnTo>
                  <a:lnTo>
                    <a:pt x="47" y="91"/>
                  </a:lnTo>
                  <a:lnTo>
                    <a:pt x="75" y="71"/>
                  </a:lnTo>
                  <a:lnTo>
                    <a:pt x="103" y="52"/>
                  </a:lnTo>
                  <a:lnTo>
                    <a:pt x="131" y="28"/>
                  </a:lnTo>
                  <a:lnTo>
                    <a:pt x="162" y="0"/>
                  </a:lnTo>
                  <a:lnTo>
                    <a:pt x="178" y="28"/>
                  </a:lnTo>
                  <a:lnTo>
                    <a:pt x="178" y="28"/>
                  </a:lnTo>
                </a:path>
              </a:pathLst>
            </a:custGeom>
            <a:noFill/>
            <a:ln w="19050">
              <a:solidFill>
                <a:srgbClr val="1F497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76" name="Freeform 291">
              <a:extLst>
                <a:ext uri="{FF2B5EF4-FFF2-40B4-BE49-F238E27FC236}">
                  <a16:creationId xmlns:a16="http://schemas.microsoft.com/office/drawing/2014/main" id="{5C1C348F-DF45-4F0D-A016-6AA784DEBB8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4018" y="4439504"/>
              <a:ext cx="1439420" cy="215528"/>
            </a:xfrm>
            <a:custGeom>
              <a:avLst/>
              <a:gdLst>
                <a:gd name="T0" fmla="*/ 187 w 187"/>
                <a:gd name="T1" fmla="*/ 8 h 28"/>
                <a:gd name="T2" fmla="*/ 187 w 187"/>
                <a:gd name="T3" fmla="*/ 8 h 28"/>
                <a:gd name="T4" fmla="*/ 183 w 187"/>
                <a:gd name="T5" fmla="*/ 8 h 28"/>
                <a:gd name="T6" fmla="*/ 175 w 187"/>
                <a:gd name="T7" fmla="*/ 8 h 28"/>
                <a:gd name="T8" fmla="*/ 167 w 187"/>
                <a:gd name="T9" fmla="*/ 8 h 28"/>
                <a:gd name="T10" fmla="*/ 155 w 187"/>
                <a:gd name="T11" fmla="*/ 12 h 28"/>
                <a:gd name="T12" fmla="*/ 139 w 187"/>
                <a:gd name="T13" fmla="*/ 12 h 28"/>
                <a:gd name="T14" fmla="*/ 123 w 187"/>
                <a:gd name="T15" fmla="*/ 12 h 28"/>
                <a:gd name="T16" fmla="*/ 107 w 187"/>
                <a:gd name="T17" fmla="*/ 16 h 28"/>
                <a:gd name="T18" fmla="*/ 88 w 187"/>
                <a:gd name="T19" fmla="*/ 20 h 28"/>
                <a:gd name="T20" fmla="*/ 68 w 187"/>
                <a:gd name="T21" fmla="*/ 20 h 28"/>
                <a:gd name="T22" fmla="*/ 52 w 187"/>
                <a:gd name="T23" fmla="*/ 24 h 28"/>
                <a:gd name="T24" fmla="*/ 40 w 187"/>
                <a:gd name="T25" fmla="*/ 24 h 28"/>
                <a:gd name="T26" fmla="*/ 28 w 187"/>
                <a:gd name="T27" fmla="*/ 24 h 28"/>
                <a:gd name="T28" fmla="*/ 16 w 187"/>
                <a:gd name="T29" fmla="*/ 24 h 28"/>
                <a:gd name="T30" fmla="*/ 8 w 187"/>
                <a:gd name="T31" fmla="*/ 28 h 28"/>
                <a:gd name="T32" fmla="*/ 0 w 187"/>
                <a:gd name="T33" fmla="*/ 28 h 28"/>
                <a:gd name="T34" fmla="*/ 0 w 187"/>
                <a:gd name="T35" fmla="*/ 24 h 28"/>
                <a:gd name="T36" fmla="*/ 20 w 187"/>
                <a:gd name="T37" fmla="*/ 20 h 28"/>
                <a:gd name="T38" fmla="*/ 36 w 187"/>
                <a:gd name="T39" fmla="*/ 16 h 28"/>
                <a:gd name="T40" fmla="*/ 52 w 187"/>
                <a:gd name="T41" fmla="*/ 16 h 28"/>
                <a:gd name="T42" fmla="*/ 68 w 187"/>
                <a:gd name="T43" fmla="*/ 16 h 28"/>
                <a:gd name="T44" fmla="*/ 80 w 187"/>
                <a:gd name="T45" fmla="*/ 12 h 28"/>
                <a:gd name="T46" fmla="*/ 91 w 187"/>
                <a:gd name="T47" fmla="*/ 12 h 28"/>
                <a:gd name="T48" fmla="*/ 103 w 187"/>
                <a:gd name="T49" fmla="*/ 8 h 28"/>
                <a:gd name="T50" fmla="*/ 115 w 187"/>
                <a:gd name="T51" fmla="*/ 8 h 28"/>
                <a:gd name="T52" fmla="*/ 123 w 187"/>
                <a:gd name="T53" fmla="*/ 8 h 28"/>
                <a:gd name="T54" fmla="*/ 135 w 187"/>
                <a:gd name="T55" fmla="*/ 4 h 28"/>
                <a:gd name="T56" fmla="*/ 143 w 187"/>
                <a:gd name="T57" fmla="*/ 4 h 28"/>
                <a:gd name="T58" fmla="*/ 147 w 187"/>
                <a:gd name="T59" fmla="*/ 4 h 28"/>
                <a:gd name="T60" fmla="*/ 155 w 187"/>
                <a:gd name="T61" fmla="*/ 4 h 28"/>
                <a:gd name="T62" fmla="*/ 159 w 187"/>
                <a:gd name="T63" fmla="*/ 4 h 28"/>
                <a:gd name="T64" fmla="*/ 163 w 187"/>
                <a:gd name="T65" fmla="*/ 0 h 28"/>
                <a:gd name="T66" fmla="*/ 163 w 187"/>
                <a:gd name="T67" fmla="*/ 0 h 28"/>
                <a:gd name="T68" fmla="*/ 171 w 187"/>
                <a:gd name="T69" fmla="*/ 0 h 28"/>
                <a:gd name="T70" fmla="*/ 179 w 187"/>
                <a:gd name="T71" fmla="*/ 4 h 28"/>
                <a:gd name="T72" fmla="*/ 183 w 187"/>
                <a:gd name="T73" fmla="*/ 4 h 28"/>
                <a:gd name="T74" fmla="*/ 187 w 187"/>
                <a:gd name="T75" fmla="*/ 8 h 28"/>
                <a:gd name="T76" fmla="*/ 187 w 187"/>
                <a:gd name="T77" fmla="*/ 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7" h="28">
                  <a:moveTo>
                    <a:pt x="187" y="8"/>
                  </a:moveTo>
                  <a:lnTo>
                    <a:pt x="187" y="8"/>
                  </a:lnTo>
                  <a:lnTo>
                    <a:pt x="183" y="8"/>
                  </a:lnTo>
                  <a:lnTo>
                    <a:pt x="175" y="8"/>
                  </a:lnTo>
                  <a:lnTo>
                    <a:pt x="167" y="8"/>
                  </a:lnTo>
                  <a:lnTo>
                    <a:pt x="155" y="12"/>
                  </a:lnTo>
                  <a:lnTo>
                    <a:pt x="139" y="12"/>
                  </a:lnTo>
                  <a:lnTo>
                    <a:pt x="123" y="12"/>
                  </a:lnTo>
                  <a:lnTo>
                    <a:pt x="107" y="16"/>
                  </a:lnTo>
                  <a:lnTo>
                    <a:pt x="88" y="20"/>
                  </a:lnTo>
                  <a:lnTo>
                    <a:pt x="68" y="20"/>
                  </a:lnTo>
                  <a:lnTo>
                    <a:pt x="52" y="24"/>
                  </a:lnTo>
                  <a:lnTo>
                    <a:pt x="40" y="24"/>
                  </a:lnTo>
                  <a:lnTo>
                    <a:pt x="28" y="24"/>
                  </a:lnTo>
                  <a:lnTo>
                    <a:pt x="16" y="24"/>
                  </a:lnTo>
                  <a:lnTo>
                    <a:pt x="8" y="28"/>
                  </a:lnTo>
                  <a:lnTo>
                    <a:pt x="0" y="28"/>
                  </a:lnTo>
                  <a:lnTo>
                    <a:pt x="0" y="24"/>
                  </a:lnTo>
                  <a:lnTo>
                    <a:pt x="20" y="20"/>
                  </a:lnTo>
                  <a:lnTo>
                    <a:pt x="36" y="16"/>
                  </a:lnTo>
                  <a:lnTo>
                    <a:pt x="52" y="16"/>
                  </a:lnTo>
                  <a:lnTo>
                    <a:pt x="68" y="16"/>
                  </a:lnTo>
                  <a:lnTo>
                    <a:pt x="80" y="12"/>
                  </a:lnTo>
                  <a:lnTo>
                    <a:pt x="91" y="12"/>
                  </a:lnTo>
                  <a:lnTo>
                    <a:pt x="103" y="8"/>
                  </a:lnTo>
                  <a:lnTo>
                    <a:pt x="115" y="8"/>
                  </a:lnTo>
                  <a:lnTo>
                    <a:pt x="123" y="8"/>
                  </a:lnTo>
                  <a:lnTo>
                    <a:pt x="135" y="4"/>
                  </a:lnTo>
                  <a:lnTo>
                    <a:pt x="143" y="4"/>
                  </a:lnTo>
                  <a:lnTo>
                    <a:pt x="147" y="4"/>
                  </a:lnTo>
                  <a:lnTo>
                    <a:pt x="155" y="4"/>
                  </a:lnTo>
                  <a:lnTo>
                    <a:pt x="159" y="4"/>
                  </a:lnTo>
                  <a:lnTo>
                    <a:pt x="163" y="0"/>
                  </a:lnTo>
                  <a:lnTo>
                    <a:pt x="163" y="0"/>
                  </a:lnTo>
                  <a:lnTo>
                    <a:pt x="171" y="0"/>
                  </a:lnTo>
                  <a:lnTo>
                    <a:pt x="179" y="4"/>
                  </a:lnTo>
                  <a:lnTo>
                    <a:pt x="183" y="4"/>
                  </a:lnTo>
                  <a:lnTo>
                    <a:pt x="187" y="8"/>
                  </a:lnTo>
                  <a:lnTo>
                    <a:pt x="187" y="8"/>
                  </a:lnTo>
                </a:path>
              </a:pathLst>
            </a:custGeom>
            <a:noFill/>
            <a:ln w="19050">
              <a:solidFill>
                <a:srgbClr val="1F497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</p:grpSp>
      <p:grpSp>
        <p:nvGrpSpPr>
          <p:cNvPr id="77" name="组合 76">
            <a:extLst>
              <a:ext uri="{FF2B5EF4-FFF2-40B4-BE49-F238E27FC236}">
                <a16:creationId xmlns:a16="http://schemas.microsoft.com/office/drawing/2014/main" id="{6FCD4140-5724-448D-AC24-E470FB2B08DA}"/>
              </a:ext>
            </a:extLst>
          </p:cNvPr>
          <p:cNvGrpSpPr/>
          <p:nvPr/>
        </p:nvGrpSpPr>
        <p:grpSpPr>
          <a:xfrm>
            <a:off x="8577132" y="3854021"/>
            <a:ext cx="2320567" cy="2663664"/>
            <a:chOff x="4478905" y="3461928"/>
            <a:chExt cx="2563240" cy="2786473"/>
          </a:xfrm>
        </p:grpSpPr>
        <p:sp>
          <p:nvSpPr>
            <p:cNvPr id="78" name="Freeform 293">
              <a:extLst>
                <a:ext uri="{FF2B5EF4-FFF2-40B4-BE49-F238E27FC236}">
                  <a16:creationId xmlns:a16="http://schemas.microsoft.com/office/drawing/2014/main" id="{75EA970F-7CD0-46A0-80D0-86DA02622D28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2854" y="3554297"/>
              <a:ext cx="854416" cy="885206"/>
            </a:xfrm>
            <a:custGeom>
              <a:avLst/>
              <a:gdLst>
                <a:gd name="T0" fmla="*/ 75 w 111"/>
                <a:gd name="T1" fmla="*/ 0 h 115"/>
                <a:gd name="T2" fmla="*/ 79 w 111"/>
                <a:gd name="T3" fmla="*/ 0 h 115"/>
                <a:gd name="T4" fmla="*/ 87 w 111"/>
                <a:gd name="T5" fmla="*/ 0 h 115"/>
                <a:gd name="T6" fmla="*/ 91 w 111"/>
                <a:gd name="T7" fmla="*/ 4 h 115"/>
                <a:gd name="T8" fmla="*/ 99 w 111"/>
                <a:gd name="T9" fmla="*/ 8 h 115"/>
                <a:gd name="T10" fmla="*/ 103 w 111"/>
                <a:gd name="T11" fmla="*/ 8 h 115"/>
                <a:gd name="T12" fmla="*/ 111 w 111"/>
                <a:gd name="T13" fmla="*/ 12 h 115"/>
                <a:gd name="T14" fmla="*/ 111 w 111"/>
                <a:gd name="T15" fmla="*/ 16 h 115"/>
                <a:gd name="T16" fmla="*/ 111 w 111"/>
                <a:gd name="T17" fmla="*/ 20 h 115"/>
                <a:gd name="T18" fmla="*/ 111 w 111"/>
                <a:gd name="T19" fmla="*/ 24 h 115"/>
                <a:gd name="T20" fmla="*/ 107 w 111"/>
                <a:gd name="T21" fmla="*/ 28 h 115"/>
                <a:gd name="T22" fmla="*/ 103 w 111"/>
                <a:gd name="T23" fmla="*/ 36 h 115"/>
                <a:gd name="T24" fmla="*/ 99 w 111"/>
                <a:gd name="T25" fmla="*/ 44 h 115"/>
                <a:gd name="T26" fmla="*/ 83 w 111"/>
                <a:gd name="T27" fmla="*/ 60 h 115"/>
                <a:gd name="T28" fmla="*/ 67 w 111"/>
                <a:gd name="T29" fmla="*/ 76 h 115"/>
                <a:gd name="T30" fmla="*/ 59 w 111"/>
                <a:gd name="T31" fmla="*/ 84 h 115"/>
                <a:gd name="T32" fmla="*/ 51 w 111"/>
                <a:gd name="T33" fmla="*/ 91 h 115"/>
                <a:gd name="T34" fmla="*/ 31 w 111"/>
                <a:gd name="T35" fmla="*/ 103 h 115"/>
                <a:gd name="T36" fmla="*/ 19 w 111"/>
                <a:gd name="T37" fmla="*/ 111 h 115"/>
                <a:gd name="T38" fmla="*/ 11 w 111"/>
                <a:gd name="T39" fmla="*/ 111 h 115"/>
                <a:gd name="T40" fmla="*/ 7 w 111"/>
                <a:gd name="T41" fmla="*/ 115 h 115"/>
                <a:gd name="T42" fmla="*/ 4 w 111"/>
                <a:gd name="T43" fmla="*/ 115 h 115"/>
                <a:gd name="T44" fmla="*/ 0 w 111"/>
                <a:gd name="T45" fmla="*/ 111 h 115"/>
                <a:gd name="T46" fmla="*/ 4 w 111"/>
                <a:gd name="T47" fmla="*/ 107 h 115"/>
                <a:gd name="T48" fmla="*/ 7 w 111"/>
                <a:gd name="T49" fmla="*/ 103 h 115"/>
                <a:gd name="T50" fmla="*/ 15 w 111"/>
                <a:gd name="T51" fmla="*/ 95 h 115"/>
                <a:gd name="T52" fmla="*/ 27 w 111"/>
                <a:gd name="T53" fmla="*/ 80 h 115"/>
                <a:gd name="T54" fmla="*/ 47 w 111"/>
                <a:gd name="T55" fmla="*/ 60 h 115"/>
                <a:gd name="T56" fmla="*/ 51 w 111"/>
                <a:gd name="T57" fmla="*/ 52 h 115"/>
                <a:gd name="T58" fmla="*/ 59 w 111"/>
                <a:gd name="T59" fmla="*/ 44 h 115"/>
                <a:gd name="T60" fmla="*/ 63 w 111"/>
                <a:gd name="T61" fmla="*/ 36 h 115"/>
                <a:gd name="T62" fmla="*/ 67 w 111"/>
                <a:gd name="T63" fmla="*/ 28 h 115"/>
                <a:gd name="T64" fmla="*/ 71 w 111"/>
                <a:gd name="T65" fmla="*/ 24 h 115"/>
                <a:gd name="T66" fmla="*/ 71 w 111"/>
                <a:gd name="T67" fmla="*/ 16 h 115"/>
                <a:gd name="T68" fmla="*/ 71 w 111"/>
                <a:gd name="T69" fmla="*/ 12 h 115"/>
                <a:gd name="T70" fmla="*/ 67 w 111"/>
                <a:gd name="T71" fmla="*/ 8 h 115"/>
                <a:gd name="T72" fmla="*/ 67 w 111"/>
                <a:gd name="T73" fmla="*/ 8 h 115"/>
                <a:gd name="T74" fmla="*/ 67 w 111"/>
                <a:gd name="T75" fmla="*/ 4 h 115"/>
                <a:gd name="T76" fmla="*/ 71 w 111"/>
                <a:gd name="T77" fmla="*/ 0 h 115"/>
                <a:gd name="T78" fmla="*/ 75 w 111"/>
                <a:gd name="T79" fmla="*/ 0 h 115"/>
                <a:gd name="T80" fmla="*/ 75 w 111"/>
                <a:gd name="T81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11" h="115">
                  <a:moveTo>
                    <a:pt x="75" y="0"/>
                  </a:moveTo>
                  <a:lnTo>
                    <a:pt x="79" y="0"/>
                  </a:lnTo>
                  <a:lnTo>
                    <a:pt x="87" y="0"/>
                  </a:lnTo>
                  <a:lnTo>
                    <a:pt x="91" y="4"/>
                  </a:lnTo>
                  <a:lnTo>
                    <a:pt x="99" y="8"/>
                  </a:lnTo>
                  <a:lnTo>
                    <a:pt x="103" y="8"/>
                  </a:lnTo>
                  <a:lnTo>
                    <a:pt x="111" y="12"/>
                  </a:lnTo>
                  <a:lnTo>
                    <a:pt x="111" y="16"/>
                  </a:lnTo>
                  <a:lnTo>
                    <a:pt x="111" y="20"/>
                  </a:lnTo>
                  <a:lnTo>
                    <a:pt x="111" y="24"/>
                  </a:lnTo>
                  <a:lnTo>
                    <a:pt x="107" y="28"/>
                  </a:lnTo>
                  <a:lnTo>
                    <a:pt x="103" y="36"/>
                  </a:lnTo>
                  <a:lnTo>
                    <a:pt x="99" y="44"/>
                  </a:lnTo>
                  <a:lnTo>
                    <a:pt x="83" y="60"/>
                  </a:lnTo>
                  <a:lnTo>
                    <a:pt x="67" y="76"/>
                  </a:lnTo>
                  <a:lnTo>
                    <a:pt x="59" y="84"/>
                  </a:lnTo>
                  <a:lnTo>
                    <a:pt x="51" y="91"/>
                  </a:lnTo>
                  <a:lnTo>
                    <a:pt x="31" y="103"/>
                  </a:lnTo>
                  <a:lnTo>
                    <a:pt x="19" y="111"/>
                  </a:lnTo>
                  <a:lnTo>
                    <a:pt x="11" y="111"/>
                  </a:lnTo>
                  <a:lnTo>
                    <a:pt x="7" y="115"/>
                  </a:lnTo>
                  <a:lnTo>
                    <a:pt x="4" y="115"/>
                  </a:lnTo>
                  <a:lnTo>
                    <a:pt x="0" y="111"/>
                  </a:lnTo>
                  <a:lnTo>
                    <a:pt x="4" y="107"/>
                  </a:lnTo>
                  <a:lnTo>
                    <a:pt x="7" y="103"/>
                  </a:lnTo>
                  <a:lnTo>
                    <a:pt x="15" y="95"/>
                  </a:lnTo>
                  <a:lnTo>
                    <a:pt x="27" y="80"/>
                  </a:lnTo>
                  <a:lnTo>
                    <a:pt x="47" y="60"/>
                  </a:lnTo>
                  <a:lnTo>
                    <a:pt x="51" y="52"/>
                  </a:lnTo>
                  <a:lnTo>
                    <a:pt x="59" y="44"/>
                  </a:lnTo>
                  <a:lnTo>
                    <a:pt x="63" y="36"/>
                  </a:lnTo>
                  <a:lnTo>
                    <a:pt x="67" y="28"/>
                  </a:lnTo>
                  <a:lnTo>
                    <a:pt x="71" y="24"/>
                  </a:lnTo>
                  <a:lnTo>
                    <a:pt x="71" y="16"/>
                  </a:lnTo>
                  <a:lnTo>
                    <a:pt x="71" y="12"/>
                  </a:lnTo>
                  <a:lnTo>
                    <a:pt x="67" y="8"/>
                  </a:lnTo>
                  <a:lnTo>
                    <a:pt x="67" y="8"/>
                  </a:lnTo>
                  <a:lnTo>
                    <a:pt x="67" y="4"/>
                  </a:lnTo>
                  <a:lnTo>
                    <a:pt x="71" y="0"/>
                  </a:lnTo>
                  <a:lnTo>
                    <a:pt x="75" y="0"/>
                  </a:lnTo>
                  <a:lnTo>
                    <a:pt x="75" y="0"/>
                  </a:lnTo>
                </a:path>
              </a:pathLst>
            </a:custGeom>
            <a:noFill/>
            <a:ln w="19050">
              <a:solidFill>
                <a:srgbClr val="1F497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79" name="Freeform 294">
              <a:extLst>
                <a:ext uri="{FF2B5EF4-FFF2-40B4-BE49-F238E27FC236}">
                  <a16:creationId xmlns:a16="http://schemas.microsoft.com/office/drawing/2014/main" id="{0968B4DF-8956-4602-BBCF-549C38397C9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40948" y="3985353"/>
              <a:ext cx="400266" cy="269412"/>
            </a:xfrm>
            <a:custGeom>
              <a:avLst/>
              <a:gdLst>
                <a:gd name="T0" fmla="*/ 0 w 52"/>
                <a:gd name="T1" fmla="*/ 8 h 35"/>
                <a:gd name="T2" fmla="*/ 4 w 52"/>
                <a:gd name="T3" fmla="*/ 4 h 35"/>
                <a:gd name="T4" fmla="*/ 8 w 52"/>
                <a:gd name="T5" fmla="*/ 4 h 35"/>
                <a:gd name="T6" fmla="*/ 12 w 52"/>
                <a:gd name="T7" fmla="*/ 0 h 35"/>
                <a:gd name="T8" fmla="*/ 20 w 52"/>
                <a:gd name="T9" fmla="*/ 0 h 35"/>
                <a:gd name="T10" fmla="*/ 24 w 52"/>
                <a:gd name="T11" fmla="*/ 4 h 35"/>
                <a:gd name="T12" fmla="*/ 32 w 52"/>
                <a:gd name="T13" fmla="*/ 4 h 35"/>
                <a:gd name="T14" fmla="*/ 44 w 52"/>
                <a:gd name="T15" fmla="*/ 8 h 35"/>
                <a:gd name="T16" fmla="*/ 48 w 52"/>
                <a:gd name="T17" fmla="*/ 12 h 35"/>
                <a:gd name="T18" fmla="*/ 48 w 52"/>
                <a:gd name="T19" fmla="*/ 16 h 35"/>
                <a:gd name="T20" fmla="*/ 52 w 52"/>
                <a:gd name="T21" fmla="*/ 20 h 35"/>
                <a:gd name="T22" fmla="*/ 52 w 52"/>
                <a:gd name="T23" fmla="*/ 24 h 35"/>
                <a:gd name="T24" fmla="*/ 52 w 52"/>
                <a:gd name="T25" fmla="*/ 28 h 35"/>
                <a:gd name="T26" fmla="*/ 48 w 52"/>
                <a:gd name="T27" fmla="*/ 32 h 35"/>
                <a:gd name="T28" fmla="*/ 48 w 52"/>
                <a:gd name="T29" fmla="*/ 35 h 35"/>
                <a:gd name="T30" fmla="*/ 44 w 52"/>
                <a:gd name="T31" fmla="*/ 35 h 35"/>
                <a:gd name="T32" fmla="*/ 40 w 52"/>
                <a:gd name="T33" fmla="*/ 35 h 35"/>
                <a:gd name="T34" fmla="*/ 36 w 52"/>
                <a:gd name="T35" fmla="*/ 32 h 35"/>
                <a:gd name="T36" fmla="*/ 28 w 52"/>
                <a:gd name="T37" fmla="*/ 32 h 35"/>
                <a:gd name="T38" fmla="*/ 20 w 52"/>
                <a:gd name="T39" fmla="*/ 28 h 35"/>
                <a:gd name="T40" fmla="*/ 16 w 52"/>
                <a:gd name="T41" fmla="*/ 24 h 35"/>
                <a:gd name="T42" fmla="*/ 8 w 52"/>
                <a:gd name="T43" fmla="*/ 16 h 35"/>
                <a:gd name="T44" fmla="*/ 4 w 52"/>
                <a:gd name="T45" fmla="*/ 12 h 35"/>
                <a:gd name="T46" fmla="*/ 0 w 52"/>
                <a:gd name="T47" fmla="*/ 12 h 35"/>
                <a:gd name="T48" fmla="*/ 0 w 52"/>
                <a:gd name="T49" fmla="*/ 8 h 35"/>
                <a:gd name="T50" fmla="*/ 0 w 52"/>
                <a:gd name="T51" fmla="*/ 8 h 35"/>
                <a:gd name="T52" fmla="*/ 0 w 52"/>
                <a:gd name="T53" fmla="*/ 8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52" h="35">
                  <a:moveTo>
                    <a:pt x="0" y="8"/>
                  </a:moveTo>
                  <a:lnTo>
                    <a:pt x="4" y="4"/>
                  </a:lnTo>
                  <a:lnTo>
                    <a:pt x="8" y="4"/>
                  </a:lnTo>
                  <a:lnTo>
                    <a:pt x="12" y="0"/>
                  </a:lnTo>
                  <a:lnTo>
                    <a:pt x="20" y="0"/>
                  </a:lnTo>
                  <a:lnTo>
                    <a:pt x="24" y="4"/>
                  </a:lnTo>
                  <a:lnTo>
                    <a:pt x="32" y="4"/>
                  </a:lnTo>
                  <a:lnTo>
                    <a:pt x="44" y="8"/>
                  </a:lnTo>
                  <a:lnTo>
                    <a:pt x="48" y="12"/>
                  </a:lnTo>
                  <a:lnTo>
                    <a:pt x="48" y="16"/>
                  </a:lnTo>
                  <a:lnTo>
                    <a:pt x="52" y="20"/>
                  </a:lnTo>
                  <a:lnTo>
                    <a:pt x="52" y="24"/>
                  </a:lnTo>
                  <a:lnTo>
                    <a:pt x="52" y="28"/>
                  </a:lnTo>
                  <a:lnTo>
                    <a:pt x="48" y="32"/>
                  </a:lnTo>
                  <a:lnTo>
                    <a:pt x="48" y="35"/>
                  </a:lnTo>
                  <a:lnTo>
                    <a:pt x="44" y="35"/>
                  </a:lnTo>
                  <a:lnTo>
                    <a:pt x="40" y="35"/>
                  </a:lnTo>
                  <a:lnTo>
                    <a:pt x="36" y="32"/>
                  </a:lnTo>
                  <a:lnTo>
                    <a:pt x="28" y="32"/>
                  </a:lnTo>
                  <a:lnTo>
                    <a:pt x="20" y="28"/>
                  </a:lnTo>
                  <a:lnTo>
                    <a:pt x="16" y="24"/>
                  </a:lnTo>
                  <a:lnTo>
                    <a:pt x="8" y="16"/>
                  </a:lnTo>
                  <a:lnTo>
                    <a:pt x="4" y="12"/>
                  </a:lnTo>
                  <a:lnTo>
                    <a:pt x="0" y="12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</a:path>
              </a:pathLst>
            </a:custGeom>
            <a:noFill/>
            <a:ln w="19050">
              <a:solidFill>
                <a:srgbClr val="1F497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80" name="Freeform 295">
              <a:extLst>
                <a:ext uri="{FF2B5EF4-FFF2-40B4-BE49-F238E27FC236}">
                  <a16:creationId xmlns:a16="http://schemas.microsoft.com/office/drawing/2014/main" id="{5A07CF20-846D-4936-869A-FA84CB12A88C}"/>
                </a:ext>
              </a:extLst>
            </p:cNvPr>
            <p:cNvSpPr>
              <a:spLocks/>
            </p:cNvSpPr>
            <p:nvPr/>
          </p:nvSpPr>
          <p:spPr bwMode="auto">
            <a:xfrm>
              <a:off x="6218523" y="3954564"/>
              <a:ext cx="431056" cy="246318"/>
            </a:xfrm>
            <a:custGeom>
              <a:avLst/>
              <a:gdLst>
                <a:gd name="T0" fmla="*/ 0 w 56"/>
                <a:gd name="T1" fmla="*/ 0 h 32"/>
                <a:gd name="T2" fmla="*/ 0 w 56"/>
                <a:gd name="T3" fmla="*/ 0 h 32"/>
                <a:gd name="T4" fmla="*/ 4 w 56"/>
                <a:gd name="T5" fmla="*/ 0 h 32"/>
                <a:gd name="T6" fmla="*/ 8 w 56"/>
                <a:gd name="T7" fmla="*/ 0 h 32"/>
                <a:gd name="T8" fmla="*/ 12 w 56"/>
                <a:gd name="T9" fmla="*/ 0 h 32"/>
                <a:gd name="T10" fmla="*/ 28 w 56"/>
                <a:gd name="T11" fmla="*/ 0 h 32"/>
                <a:gd name="T12" fmla="*/ 32 w 56"/>
                <a:gd name="T13" fmla="*/ 0 h 32"/>
                <a:gd name="T14" fmla="*/ 40 w 56"/>
                <a:gd name="T15" fmla="*/ 4 h 32"/>
                <a:gd name="T16" fmla="*/ 48 w 56"/>
                <a:gd name="T17" fmla="*/ 8 h 32"/>
                <a:gd name="T18" fmla="*/ 52 w 56"/>
                <a:gd name="T19" fmla="*/ 12 h 32"/>
                <a:gd name="T20" fmla="*/ 56 w 56"/>
                <a:gd name="T21" fmla="*/ 16 h 32"/>
                <a:gd name="T22" fmla="*/ 56 w 56"/>
                <a:gd name="T23" fmla="*/ 20 h 32"/>
                <a:gd name="T24" fmla="*/ 56 w 56"/>
                <a:gd name="T25" fmla="*/ 24 h 32"/>
                <a:gd name="T26" fmla="*/ 56 w 56"/>
                <a:gd name="T27" fmla="*/ 28 h 32"/>
                <a:gd name="T28" fmla="*/ 52 w 56"/>
                <a:gd name="T29" fmla="*/ 32 h 32"/>
                <a:gd name="T30" fmla="*/ 52 w 56"/>
                <a:gd name="T31" fmla="*/ 32 h 32"/>
                <a:gd name="T32" fmla="*/ 48 w 56"/>
                <a:gd name="T33" fmla="*/ 32 h 32"/>
                <a:gd name="T34" fmla="*/ 40 w 56"/>
                <a:gd name="T35" fmla="*/ 32 h 32"/>
                <a:gd name="T36" fmla="*/ 36 w 56"/>
                <a:gd name="T37" fmla="*/ 28 h 32"/>
                <a:gd name="T38" fmla="*/ 28 w 56"/>
                <a:gd name="T39" fmla="*/ 28 h 32"/>
                <a:gd name="T40" fmla="*/ 20 w 56"/>
                <a:gd name="T41" fmla="*/ 24 h 32"/>
                <a:gd name="T42" fmla="*/ 12 w 56"/>
                <a:gd name="T43" fmla="*/ 20 h 32"/>
                <a:gd name="T44" fmla="*/ 8 w 56"/>
                <a:gd name="T45" fmla="*/ 16 h 32"/>
                <a:gd name="T46" fmla="*/ 4 w 56"/>
                <a:gd name="T47" fmla="*/ 12 h 32"/>
                <a:gd name="T48" fmla="*/ 0 w 56"/>
                <a:gd name="T49" fmla="*/ 4 h 32"/>
                <a:gd name="T50" fmla="*/ 0 w 56"/>
                <a:gd name="T51" fmla="*/ 4 h 32"/>
                <a:gd name="T52" fmla="*/ 0 w 56"/>
                <a:gd name="T53" fmla="*/ 0 h 32"/>
                <a:gd name="T54" fmla="*/ 0 w 56"/>
                <a:gd name="T55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56" h="32">
                  <a:moveTo>
                    <a:pt x="0" y="0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8" y="0"/>
                  </a:lnTo>
                  <a:lnTo>
                    <a:pt x="12" y="0"/>
                  </a:lnTo>
                  <a:lnTo>
                    <a:pt x="28" y="0"/>
                  </a:lnTo>
                  <a:lnTo>
                    <a:pt x="32" y="0"/>
                  </a:lnTo>
                  <a:lnTo>
                    <a:pt x="40" y="4"/>
                  </a:lnTo>
                  <a:lnTo>
                    <a:pt x="48" y="8"/>
                  </a:lnTo>
                  <a:lnTo>
                    <a:pt x="52" y="12"/>
                  </a:lnTo>
                  <a:lnTo>
                    <a:pt x="56" y="16"/>
                  </a:lnTo>
                  <a:lnTo>
                    <a:pt x="56" y="20"/>
                  </a:lnTo>
                  <a:lnTo>
                    <a:pt x="56" y="24"/>
                  </a:lnTo>
                  <a:lnTo>
                    <a:pt x="56" y="28"/>
                  </a:lnTo>
                  <a:lnTo>
                    <a:pt x="52" y="32"/>
                  </a:lnTo>
                  <a:lnTo>
                    <a:pt x="52" y="32"/>
                  </a:lnTo>
                  <a:lnTo>
                    <a:pt x="48" y="32"/>
                  </a:lnTo>
                  <a:lnTo>
                    <a:pt x="40" y="32"/>
                  </a:lnTo>
                  <a:lnTo>
                    <a:pt x="36" y="28"/>
                  </a:lnTo>
                  <a:lnTo>
                    <a:pt x="28" y="28"/>
                  </a:lnTo>
                  <a:lnTo>
                    <a:pt x="20" y="24"/>
                  </a:lnTo>
                  <a:lnTo>
                    <a:pt x="12" y="20"/>
                  </a:lnTo>
                  <a:lnTo>
                    <a:pt x="8" y="16"/>
                  </a:lnTo>
                  <a:lnTo>
                    <a:pt x="4" y="1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1F497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81" name="Freeform 296">
              <a:extLst>
                <a:ext uri="{FF2B5EF4-FFF2-40B4-BE49-F238E27FC236}">
                  <a16:creationId xmlns:a16="http://schemas.microsoft.com/office/drawing/2014/main" id="{4D773925-811C-441F-B203-0D5663811B88}"/>
                </a:ext>
              </a:extLst>
            </p:cNvPr>
            <p:cNvSpPr>
              <a:spLocks/>
            </p:cNvSpPr>
            <p:nvPr/>
          </p:nvSpPr>
          <p:spPr bwMode="auto">
            <a:xfrm>
              <a:off x="5733583" y="3461928"/>
              <a:ext cx="762047" cy="738953"/>
            </a:xfrm>
            <a:custGeom>
              <a:avLst/>
              <a:gdLst>
                <a:gd name="T0" fmla="*/ 91 w 99"/>
                <a:gd name="T1" fmla="*/ 36 h 96"/>
                <a:gd name="T2" fmla="*/ 83 w 99"/>
                <a:gd name="T3" fmla="*/ 40 h 96"/>
                <a:gd name="T4" fmla="*/ 79 w 99"/>
                <a:gd name="T5" fmla="*/ 48 h 96"/>
                <a:gd name="T6" fmla="*/ 71 w 99"/>
                <a:gd name="T7" fmla="*/ 56 h 96"/>
                <a:gd name="T8" fmla="*/ 63 w 99"/>
                <a:gd name="T9" fmla="*/ 64 h 96"/>
                <a:gd name="T10" fmla="*/ 51 w 99"/>
                <a:gd name="T11" fmla="*/ 72 h 96"/>
                <a:gd name="T12" fmla="*/ 43 w 99"/>
                <a:gd name="T13" fmla="*/ 76 h 96"/>
                <a:gd name="T14" fmla="*/ 31 w 99"/>
                <a:gd name="T15" fmla="*/ 84 h 96"/>
                <a:gd name="T16" fmla="*/ 23 w 99"/>
                <a:gd name="T17" fmla="*/ 88 h 96"/>
                <a:gd name="T18" fmla="*/ 11 w 99"/>
                <a:gd name="T19" fmla="*/ 92 h 96"/>
                <a:gd name="T20" fmla="*/ 8 w 99"/>
                <a:gd name="T21" fmla="*/ 96 h 96"/>
                <a:gd name="T22" fmla="*/ 4 w 99"/>
                <a:gd name="T23" fmla="*/ 96 h 96"/>
                <a:gd name="T24" fmla="*/ 0 w 99"/>
                <a:gd name="T25" fmla="*/ 96 h 96"/>
                <a:gd name="T26" fmla="*/ 0 w 99"/>
                <a:gd name="T27" fmla="*/ 92 h 96"/>
                <a:gd name="T28" fmla="*/ 4 w 99"/>
                <a:gd name="T29" fmla="*/ 84 h 96"/>
                <a:gd name="T30" fmla="*/ 11 w 99"/>
                <a:gd name="T31" fmla="*/ 80 h 96"/>
                <a:gd name="T32" fmla="*/ 19 w 99"/>
                <a:gd name="T33" fmla="*/ 68 h 96"/>
                <a:gd name="T34" fmla="*/ 31 w 99"/>
                <a:gd name="T35" fmla="*/ 60 h 96"/>
                <a:gd name="T36" fmla="*/ 39 w 99"/>
                <a:gd name="T37" fmla="*/ 48 h 96"/>
                <a:gd name="T38" fmla="*/ 47 w 99"/>
                <a:gd name="T39" fmla="*/ 40 h 96"/>
                <a:gd name="T40" fmla="*/ 51 w 99"/>
                <a:gd name="T41" fmla="*/ 32 h 96"/>
                <a:gd name="T42" fmla="*/ 55 w 99"/>
                <a:gd name="T43" fmla="*/ 24 h 96"/>
                <a:gd name="T44" fmla="*/ 55 w 99"/>
                <a:gd name="T45" fmla="*/ 20 h 96"/>
                <a:gd name="T46" fmla="*/ 55 w 99"/>
                <a:gd name="T47" fmla="*/ 16 h 96"/>
                <a:gd name="T48" fmla="*/ 55 w 99"/>
                <a:gd name="T49" fmla="*/ 8 h 96"/>
                <a:gd name="T50" fmla="*/ 55 w 99"/>
                <a:gd name="T51" fmla="*/ 8 h 96"/>
                <a:gd name="T52" fmla="*/ 55 w 99"/>
                <a:gd name="T53" fmla="*/ 4 h 96"/>
                <a:gd name="T54" fmla="*/ 59 w 99"/>
                <a:gd name="T55" fmla="*/ 4 h 96"/>
                <a:gd name="T56" fmla="*/ 63 w 99"/>
                <a:gd name="T57" fmla="*/ 0 h 96"/>
                <a:gd name="T58" fmla="*/ 67 w 99"/>
                <a:gd name="T59" fmla="*/ 0 h 96"/>
                <a:gd name="T60" fmla="*/ 71 w 99"/>
                <a:gd name="T61" fmla="*/ 0 h 96"/>
                <a:gd name="T62" fmla="*/ 75 w 99"/>
                <a:gd name="T63" fmla="*/ 4 h 96"/>
                <a:gd name="T64" fmla="*/ 83 w 99"/>
                <a:gd name="T65" fmla="*/ 4 h 96"/>
                <a:gd name="T66" fmla="*/ 87 w 99"/>
                <a:gd name="T67" fmla="*/ 8 h 96"/>
                <a:gd name="T68" fmla="*/ 95 w 99"/>
                <a:gd name="T69" fmla="*/ 12 h 96"/>
                <a:gd name="T70" fmla="*/ 95 w 99"/>
                <a:gd name="T71" fmla="*/ 12 h 96"/>
                <a:gd name="T72" fmla="*/ 99 w 99"/>
                <a:gd name="T73" fmla="*/ 16 h 96"/>
                <a:gd name="T74" fmla="*/ 99 w 99"/>
                <a:gd name="T75" fmla="*/ 20 h 96"/>
                <a:gd name="T76" fmla="*/ 99 w 99"/>
                <a:gd name="T77" fmla="*/ 24 h 96"/>
                <a:gd name="T78" fmla="*/ 95 w 99"/>
                <a:gd name="T79" fmla="*/ 28 h 96"/>
                <a:gd name="T80" fmla="*/ 91 w 99"/>
                <a:gd name="T81" fmla="*/ 36 h 96"/>
                <a:gd name="T82" fmla="*/ 91 w 99"/>
                <a:gd name="T83" fmla="*/ 36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99" h="96">
                  <a:moveTo>
                    <a:pt x="91" y="36"/>
                  </a:moveTo>
                  <a:lnTo>
                    <a:pt x="83" y="40"/>
                  </a:lnTo>
                  <a:lnTo>
                    <a:pt x="79" y="48"/>
                  </a:lnTo>
                  <a:lnTo>
                    <a:pt x="71" y="56"/>
                  </a:lnTo>
                  <a:lnTo>
                    <a:pt x="63" y="64"/>
                  </a:lnTo>
                  <a:lnTo>
                    <a:pt x="51" y="72"/>
                  </a:lnTo>
                  <a:lnTo>
                    <a:pt x="43" y="76"/>
                  </a:lnTo>
                  <a:lnTo>
                    <a:pt x="31" y="84"/>
                  </a:lnTo>
                  <a:lnTo>
                    <a:pt x="23" y="88"/>
                  </a:lnTo>
                  <a:lnTo>
                    <a:pt x="11" y="92"/>
                  </a:lnTo>
                  <a:lnTo>
                    <a:pt x="8" y="96"/>
                  </a:lnTo>
                  <a:lnTo>
                    <a:pt x="4" y="96"/>
                  </a:lnTo>
                  <a:lnTo>
                    <a:pt x="0" y="96"/>
                  </a:lnTo>
                  <a:lnTo>
                    <a:pt x="0" y="92"/>
                  </a:lnTo>
                  <a:lnTo>
                    <a:pt x="4" y="84"/>
                  </a:lnTo>
                  <a:lnTo>
                    <a:pt x="11" y="80"/>
                  </a:lnTo>
                  <a:lnTo>
                    <a:pt x="19" y="68"/>
                  </a:lnTo>
                  <a:lnTo>
                    <a:pt x="31" y="60"/>
                  </a:lnTo>
                  <a:lnTo>
                    <a:pt x="39" y="48"/>
                  </a:lnTo>
                  <a:lnTo>
                    <a:pt x="47" y="40"/>
                  </a:lnTo>
                  <a:lnTo>
                    <a:pt x="51" y="32"/>
                  </a:lnTo>
                  <a:lnTo>
                    <a:pt x="55" y="24"/>
                  </a:lnTo>
                  <a:lnTo>
                    <a:pt x="55" y="20"/>
                  </a:lnTo>
                  <a:lnTo>
                    <a:pt x="55" y="16"/>
                  </a:lnTo>
                  <a:lnTo>
                    <a:pt x="55" y="8"/>
                  </a:lnTo>
                  <a:lnTo>
                    <a:pt x="55" y="8"/>
                  </a:lnTo>
                  <a:lnTo>
                    <a:pt x="55" y="4"/>
                  </a:lnTo>
                  <a:lnTo>
                    <a:pt x="59" y="4"/>
                  </a:lnTo>
                  <a:lnTo>
                    <a:pt x="63" y="0"/>
                  </a:lnTo>
                  <a:lnTo>
                    <a:pt x="67" y="0"/>
                  </a:lnTo>
                  <a:lnTo>
                    <a:pt x="71" y="0"/>
                  </a:lnTo>
                  <a:lnTo>
                    <a:pt x="75" y="4"/>
                  </a:lnTo>
                  <a:lnTo>
                    <a:pt x="83" y="4"/>
                  </a:lnTo>
                  <a:lnTo>
                    <a:pt x="87" y="8"/>
                  </a:lnTo>
                  <a:lnTo>
                    <a:pt x="95" y="12"/>
                  </a:lnTo>
                  <a:lnTo>
                    <a:pt x="95" y="12"/>
                  </a:lnTo>
                  <a:lnTo>
                    <a:pt x="99" y="16"/>
                  </a:lnTo>
                  <a:lnTo>
                    <a:pt x="99" y="20"/>
                  </a:lnTo>
                  <a:lnTo>
                    <a:pt x="99" y="24"/>
                  </a:lnTo>
                  <a:lnTo>
                    <a:pt x="95" y="28"/>
                  </a:lnTo>
                  <a:lnTo>
                    <a:pt x="91" y="36"/>
                  </a:lnTo>
                  <a:lnTo>
                    <a:pt x="91" y="36"/>
                  </a:lnTo>
                </a:path>
              </a:pathLst>
            </a:custGeom>
            <a:noFill/>
            <a:ln w="19050">
              <a:solidFill>
                <a:srgbClr val="1F497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82" name="Freeform 297">
              <a:extLst>
                <a:ext uri="{FF2B5EF4-FFF2-40B4-BE49-F238E27FC236}">
                  <a16:creationId xmlns:a16="http://schemas.microsoft.com/office/drawing/2014/main" id="{792A6781-FAF4-4D2E-AFE5-3F6A191C7D9C}"/>
                </a:ext>
              </a:extLst>
            </p:cNvPr>
            <p:cNvSpPr>
              <a:spLocks/>
            </p:cNvSpPr>
            <p:nvPr/>
          </p:nvSpPr>
          <p:spPr bwMode="auto">
            <a:xfrm>
              <a:off x="6187733" y="3646667"/>
              <a:ext cx="792837" cy="215528"/>
            </a:xfrm>
            <a:custGeom>
              <a:avLst/>
              <a:gdLst>
                <a:gd name="T0" fmla="*/ 103 w 103"/>
                <a:gd name="T1" fmla="*/ 8 h 28"/>
                <a:gd name="T2" fmla="*/ 103 w 103"/>
                <a:gd name="T3" fmla="*/ 12 h 28"/>
                <a:gd name="T4" fmla="*/ 103 w 103"/>
                <a:gd name="T5" fmla="*/ 12 h 28"/>
                <a:gd name="T6" fmla="*/ 99 w 103"/>
                <a:gd name="T7" fmla="*/ 16 h 28"/>
                <a:gd name="T8" fmla="*/ 96 w 103"/>
                <a:gd name="T9" fmla="*/ 16 h 28"/>
                <a:gd name="T10" fmla="*/ 92 w 103"/>
                <a:gd name="T11" fmla="*/ 20 h 28"/>
                <a:gd name="T12" fmla="*/ 84 w 103"/>
                <a:gd name="T13" fmla="*/ 20 h 28"/>
                <a:gd name="T14" fmla="*/ 80 w 103"/>
                <a:gd name="T15" fmla="*/ 24 h 28"/>
                <a:gd name="T16" fmla="*/ 68 w 103"/>
                <a:gd name="T17" fmla="*/ 24 h 28"/>
                <a:gd name="T18" fmla="*/ 48 w 103"/>
                <a:gd name="T19" fmla="*/ 28 h 28"/>
                <a:gd name="T20" fmla="*/ 32 w 103"/>
                <a:gd name="T21" fmla="*/ 28 h 28"/>
                <a:gd name="T22" fmla="*/ 16 w 103"/>
                <a:gd name="T23" fmla="*/ 28 h 28"/>
                <a:gd name="T24" fmla="*/ 0 w 103"/>
                <a:gd name="T25" fmla="*/ 28 h 28"/>
                <a:gd name="T26" fmla="*/ 0 w 103"/>
                <a:gd name="T27" fmla="*/ 12 h 28"/>
                <a:gd name="T28" fmla="*/ 8 w 103"/>
                <a:gd name="T29" fmla="*/ 12 h 28"/>
                <a:gd name="T30" fmla="*/ 16 w 103"/>
                <a:gd name="T31" fmla="*/ 8 h 28"/>
                <a:gd name="T32" fmla="*/ 24 w 103"/>
                <a:gd name="T33" fmla="*/ 8 h 28"/>
                <a:gd name="T34" fmla="*/ 36 w 103"/>
                <a:gd name="T35" fmla="*/ 4 h 28"/>
                <a:gd name="T36" fmla="*/ 56 w 103"/>
                <a:gd name="T37" fmla="*/ 0 h 28"/>
                <a:gd name="T38" fmla="*/ 76 w 103"/>
                <a:gd name="T39" fmla="*/ 0 h 28"/>
                <a:gd name="T40" fmla="*/ 88 w 103"/>
                <a:gd name="T41" fmla="*/ 0 h 28"/>
                <a:gd name="T42" fmla="*/ 92 w 103"/>
                <a:gd name="T43" fmla="*/ 4 h 28"/>
                <a:gd name="T44" fmla="*/ 99 w 103"/>
                <a:gd name="T45" fmla="*/ 4 h 28"/>
                <a:gd name="T46" fmla="*/ 103 w 103"/>
                <a:gd name="T47" fmla="*/ 8 h 28"/>
                <a:gd name="T48" fmla="*/ 103 w 103"/>
                <a:gd name="T49" fmla="*/ 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3" h="28">
                  <a:moveTo>
                    <a:pt x="103" y="8"/>
                  </a:moveTo>
                  <a:lnTo>
                    <a:pt x="103" y="12"/>
                  </a:lnTo>
                  <a:lnTo>
                    <a:pt x="103" y="12"/>
                  </a:lnTo>
                  <a:lnTo>
                    <a:pt x="99" y="16"/>
                  </a:lnTo>
                  <a:lnTo>
                    <a:pt x="96" y="16"/>
                  </a:lnTo>
                  <a:lnTo>
                    <a:pt x="92" y="20"/>
                  </a:lnTo>
                  <a:lnTo>
                    <a:pt x="84" y="20"/>
                  </a:lnTo>
                  <a:lnTo>
                    <a:pt x="80" y="24"/>
                  </a:lnTo>
                  <a:lnTo>
                    <a:pt x="68" y="24"/>
                  </a:lnTo>
                  <a:lnTo>
                    <a:pt x="48" y="28"/>
                  </a:lnTo>
                  <a:lnTo>
                    <a:pt x="32" y="28"/>
                  </a:lnTo>
                  <a:lnTo>
                    <a:pt x="16" y="28"/>
                  </a:lnTo>
                  <a:lnTo>
                    <a:pt x="0" y="28"/>
                  </a:lnTo>
                  <a:lnTo>
                    <a:pt x="0" y="12"/>
                  </a:lnTo>
                  <a:lnTo>
                    <a:pt x="8" y="12"/>
                  </a:lnTo>
                  <a:lnTo>
                    <a:pt x="16" y="8"/>
                  </a:lnTo>
                  <a:lnTo>
                    <a:pt x="24" y="8"/>
                  </a:lnTo>
                  <a:lnTo>
                    <a:pt x="36" y="4"/>
                  </a:lnTo>
                  <a:lnTo>
                    <a:pt x="56" y="0"/>
                  </a:lnTo>
                  <a:lnTo>
                    <a:pt x="76" y="0"/>
                  </a:lnTo>
                  <a:lnTo>
                    <a:pt x="88" y="0"/>
                  </a:lnTo>
                  <a:lnTo>
                    <a:pt x="92" y="4"/>
                  </a:lnTo>
                  <a:lnTo>
                    <a:pt x="99" y="4"/>
                  </a:lnTo>
                  <a:lnTo>
                    <a:pt x="103" y="8"/>
                  </a:lnTo>
                  <a:lnTo>
                    <a:pt x="103" y="8"/>
                  </a:lnTo>
                </a:path>
              </a:pathLst>
            </a:custGeom>
            <a:noFill/>
            <a:ln w="19050">
              <a:solidFill>
                <a:srgbClr val="1F497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83" name="Freeform 298">
              <a:extLst>
                <a:ext uri="{FF2B5EF4-FFF2-40B4-BE49-F238E27FC236}">
                  <a16:creationId xmlns:a16="http://schemas.microsoft.com/office/drawing/2014/main" id="{A4116B2F-12C9-4F4C-A502-D24579019678}"/>
                </a:ext>
              </a:extLst>
            </p:cNvPr>
            <p:cNvSpPr>
              <a:spLocks/>
            </p:cNvSpPr>
            <p:nvPr/>
          </p:nvSpPr>
          <p:spPr bwMode="auto">
            <a:xfrm>
              <a:off x="5179368" y="3739036"/>
              <a:ext cx="762047" cy="215528"/>
            </a:xfrm>
            <a:custGeom>
              <a:avLst/>
              <a:gdLst>
                <a:gd name="T0" fmla="*/ 0 w 99"/>
                <a:gd name="T1" fmla="*/ 8 h 28"/>
                <a:gd name="T2" fmla="*/ 24 w 99"/>
                <a:gd name="T3" fmla="*/ 8 h 28"/>
                <a:gd name="T4" fmla="*/ 44 w 99"/>
                <a:gd name="T5" fmla="*/ 4 h 28"/>
                <a:gd name="T6" fmla="*/ 56 w 99"/>
                <a:gd name="T7" fmla="*/ 0 h 28"/>
                <a:gd name="T8" fmla="*/ 64 w 99"/>
                <a:gd name="T9" fmla="*/ 0 h 28"/>
                <a:gd name="T10" fmla="*/ 72 w 99"/>
                <a:gd name="T11" fmla="*/ 0 h 28"/>
                <a:gd name="T12" fmla="*/ 76 w 99"/>
                <a:gd name="T13" fmla="*/ 0 h 28"/>
                <a:gd name="T14" fmla="*/ 83 w 99"/>
                <a:gd name="T15" fmla="*/ 0 h 28"/>
                <a:gd name="T16" fmla="*/ 91 w 99"/>
                <a:gd name="T17" fmla="*/ 0 h 28"/>
                <a:gd name="T18" fmla="*/ 95 w 99"/>
                <a:gd name="T19" fmla="*/ 4 h 28"/>
                <a:gd name="T20" fmla="*/ 99 w 99"/>
                <a:gd name="T21" fmla="*/ 8 h 28"/>
                <a:gd name="T22" fmla="*/ 99 w 99"/>
                <a:gd name="T23" fmla="*/ 12 h 28"/>
                <a:gd name="T24" fmla="*/ 95 w 99"/>
                <a:gd name="T25" fmla="*/ 12 h 28"/>
                <a:gd name="T26" fmla="*/ 95 w 99"/>
                <a:gd name="T27" fmla="*/ 16 h 28"/>
                <a:gd name="T28" fmla="*/ 87 w 99"/>
                <a:gd name="T29" fmla="*/ 20 h 28"/>
                <a:gd name="T30" fmla="*/ 80 w 99"/>
                <a:gd name="T31" fmla="*/ 20 h 28"/>
                <a:gd name="T32" fmla="*/ 76 w 99"/>
                <a:gd name="T33" fmla="*/ 20 h 28"/>
                <a:gd name="T34" fmla="*/ 72 w 99"/>
                <a:gd name="T35" fmla="*/ 24 h 28"/>
                <a:gd name="T36" fmla="*/ 64 w 99"/>
                <a:gd name="T37" fmla="*/ 24 h 28"/>
                <a:gd name="T38" fmla="*/ 52 w 99"/>
                <a:gd name="T39" fmla="*/ 24 h 28"/>
                <a:gd name="T40" fmla="*/ 44 w 99"/>
                <a:gd name="T41" fmla="*/ 24 h 28"/>
                <a:gd name="T42" fmla="*/ 28 w 99"/>
                <a:gd name="T43" fmla="*/ 24 h 28"/>
                <a:gd name="T44" fmla="*/ 16 w 99"/>
                <a:gd name="T45" fmla="*/ 24 h 28"/>
                <a:gd name="T46" fmla="*/ 0 w 99"/>
                <a:gd name="T47" fmla="*/ 28 h 28"/>
                <a:gd name="T48" fmla="*/ 0 w 99"/>
                <a:gd name="T49" fmla="*/ 8 h 28"/>
                <a:gd name="T50" fmla="*/ 0 w 99"/>
                <a:gd name="T51" fmla="*/ 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99" h="28">
                  <a:moveTo>
                    <a:pt x="0" y="8"/>
                  </a:moveTo>
                  <a:lnTo>
                    <a:pt x="24" y="8"/>
                  </a:lnTo>
                  <a:lnTo>
                    <a:pt x="44" y="4"/>
                  </a:lnTo>
                  <a:lnTo>
                    <a:pt x="56" y="0"/>
                  </a:lnTo>
                  <a:lnTo>
                    <a:pt x="64" y="0"/>
                  </a:lnTo>
                  <a:lnTo>
                    <a:pt x="72" y="0"/>
                  </a:lnTo>
                  <a:lnTo>
                    <a:pt x="76" y="0"/>
                  </a:lnTo>
                  <a:lnTo>
                    <a:pt x="83" y="0"/>
                  </a:lnTo>
                  <a:lnTo>
                    <a:pt x="91" y="0"/>
                  </a:lnTo>
                  <a:lnTo>
                    <a:pt x="95" y="4"/>
                  </a:lnTo>
                  <a:lnTo>
                    <a:pt x="99" y="8"/>
                  </a:lnTo>
                  <a:lnTo>
                    <a:pt x="99" y="12"/>
                  </a:lnTo>
                  <a:lnTo>
                    <a:pt x="95" y="12"/>
                  </a:lnTo>
                  <a:lnTo>
                    <a:pt x="95" y="16"/>
                  </a:lnTo>
                  <a:lnTo>
                    <a:pt x="87" y="20"/>
                  </a:lnTo>
                  <a:lnTo>
                    <a:pt x="80" y="20"/>
                  </a:lnTo>
                  <a:lnTo>
                    <a:pt x="76" y="20"/>
                  </a:lnTo>
                  <a:lnTo>
                    <a:pt x="72" y="24"/>
                  </a:lnTo>
                  <a:lnTo>
                    <a:pt x="64" y="24"/>
                  </a:lnTo>
                  <a:lnTo>
                    <a:pt x="52" y="24"/>
                  </a:lnTo>
                  <a:lnTo>
                    <a:pt x="44" y="24"/>
                  </a:lnTo>
                  <a:lnTo>
                    <a:pt x="28" y="24"/>
                  </a:lnTo>
                  <a:lnTo>
                    <a:pt x="16" y="24"/>
                  </a:lnTo>
                  <a:lnTo>
                    <a:pt x="0" y="28"/>
                  </a:lnTo>
                  <a:lnTo>
                    <a:pt x="0" y="8"/>
                  </a:lnTo>
                  <a:lnTo>
                    <a:pt x="0" y="8"/>
                  </a:lnTo>
                </a:path>
              </a:pathLst>
            </a:custGeom>
            <a:noFill/>
            <a:ln w="19050">
              <a:solidFill>
                <a:srgbClr val="1F497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84" name="Freeform 299">
              <a:extLst>
                <a:ext uri="{FF2B5EF4-FFF2-40B4-BE49-F238E27FC236}">
                  <a16:creationId xmlns:a16="http://schemas.microsoft.com/office/drawing/2014/main" id="{42C55BA4-F096-448E-8289-8DF1DBA30690}"/>
                </a:ext>
              </a:extLst>
            </p:cNvPr>
            <p:cNvSpPr>
              <a:spLocks/>
            </p:cNvSpPr>
            <p:nvPr/>
          </p:nvSpPr>
          <p:spPr bwMode="auto">
            <a:xfrm>
              <a:off x="5179368" y="4200881"/>
              <a:ext cx="1439420" cy="484940"/>
            </a:xfrm>
            <a:custGeom>
              <a:avLst/>
              <a:gdLst>
                <a:gd name="T0" fmla="*/ 139 w 187"/>
                <a:gd name="T1" fmla="*/ 31 h 63"/>
                <a:gd name="T2" fmla="*/ 139 w 187"/>
                <a:gd name="T3" fmla="*/ 31 h 63"/>
                <a:gd name="T4" fmla="*/ 139 w 187"/>
                <a:gd name="T5" fmla="*/ 27 h 63"/>
                <a:gd name="T6" fmla="*/ 139 w 187"/>
                <a:gd name="T7" fmla="*/ 27 h 63"/>
                <a:gd name="T8" fmla="*/ 135 w 187"/>
                <a:gd name="T9" fmla="*/ 27 h 63"/>
                <a:gd name="T10" fmla="*/ 127 w 187"/>
                <a:gd name="T11" fmla="*/ 27 h 63"/>
                <a:gd name="T12" fmla="*/ 119 w 187"/>
                <a:gd name="T13" fmla="*/ 31 h 63"/>
                <a:gd name="T14" fmla="*/ 107 w 187"/>
                <a:gd name="T15" fmla="*/ 31 h 63"/>
                <a:gd name="T16" fmla="*/ 95 w 187"/>
                <a:gd name="T17" fmla="*/ 35 h 63"/>
                <a:gd name="T18" fmla="*/ 80 w 187"/>
                <a:gd name="T19" fmla="*/ 35 h 63"/>
                <a:gd name="T20" fmla="*/ 64 w 187"/>
                <a:gd name="T21" fmla="*/ 35 h 63"/>
                <a:gd name="T22" fmla="*/ 48 w 187"/>
                <a:gd name="T23" fmla="*/ 39 h 63"/>
                <a:gd name="T24" fmla="*/ 36 w 187"/>
                <a:gd name="T25" fmla="*/ 39 h 63"/>
                <a:gd name="T26" fmla="*/ 28 w 187"/>
                <a:gd name="T27" fmla="*/ 43 h 63"/>
                <a:gd name="T28" fmla="*/ 24 w 187"/>
                <a:gd name="T29" fmla="*/ 43 h 63"/>
                <a:gd name="T30" fmla="*/ 16 w 187"/>
                <a:gd name="T31" fmla="*/ 39 h 63"/>
                <a:gd name="T32" fmla="*/ 12 w 187"/>
                <a:gd name="T33" fmla="*/ 39 h 63"/>
                <a:gd name="T34" fmla="*/ 8 w 187"/>
                <a:gd name="T35" fmla="*/ 35 h 63"/>
                <a:gd name="T36" fmla="*/ 4 w 187"/>
                <a:gd name="T37" fmla="*/ 35 h 63"/>
                <a:gd name="T38" fmla="*/ 0 w 187"/>
                <a:gd name="T39" fmla="*/ 31 h 63"/>
                <a:gd name="T40" fmla="*/ 0 w 187"/>
                <a:gd name="T41" fmla="*/ 27 h 63"/>
                <a:gd name="T42" fmla="*/ 0 w 187"/>
                <a:gd name="T43" fmla="*/ 27 h 63"/>
                <a:gd name="T44" fmla="*/ 4 w 187"/>
                <a:gd name="T45" fmla="*/ 27 h 63"/>
                <a:gd name="T46" fmla="*/ 4 w 187"/>
                <a:gd name="T47" fmla="*/ 27 h 63"/>
                <a:gd name="T48" fmla="*/ 8 w 187"/>
                <a:gd name="T49" fmla="*/ 23 h 63"/>
                <a:gd name="T50" fmla="*/ 16 w 187"/>
                <a:gd name="T51" fmla="*/ 23 h 63"/>
                <a:gd name="T52" fmla="*/ 20 w 187"/>
                <a:gd name="T53" fmla="*/ 23 h 63"/>
                <a:gd name="T54" fmla="*/ 28 w 187"/>
                <a:gd name="T55" fmla="*/ 19 h 63"/>
                <a:gd name="T56" fmla="*/ 40 w 187"/>
                <a:gd name="T57" fmla="*/ 19 h 63"/>
                <a:gd name="T58" fmla="*/ 52 w 187"/>
                <a:gd name="T59" fmla="*/ 19 h 63"/>
                <a:gd name="T60" fmla="*/ 72 w 187"/>
                <a:gd name="T61" fmla="*/ 15 h 63"/>
                <a:gd name="T62" fmla="*/ 87 w 187"/>
                <a:gd name="T63" fmla="*/ 15 h 63"/>
                <a:gd name="T64" fmla="*/ 99 w 187"/>
                <a:gd name="T65" fmla="*/ 11 h 63"/>
                <a:gd name="T66" fmla="*/ 111 w 187"/>
                <a:gd name="T67" fmla="*/ 11 h 63"/>
                <a:gd name="T68" fmla="*/ 119 w 187"/>
                <a:gd name="T69" fmla="*/ 11 h 63"/>
                <a:gd name="T70" fmla="*/ 123 w 187"/>
                <a:gd name="T71" fmla="*/ 7 h 63"/>
                <a:gd name="T72" fmla="*/ 127 w 187"/>
                <a:gd name="T73" fmla="*/ 7 h 63"/>
                <a:gd name="T74" fmla="*/ 135 w 187"/>
                <a:gd name="T75" fmla="*/ 4 h 63"/>
                <a:gd name="T76" fmla="*/ 139 w 187"/>
                <a:gd name="T77" fmla="*/ 0 h 63"/>
                <a:gd name="T78" fmla="*/ 143 w 187"/>
                <a:gd name="T79" fmla="*/ 0 h 63"/>
                <a:gd name="T80" fmla="*/ 147 w 187"/>
                <a:gd name="T81" fmla="*/ 0 h 63"/>
                <a:gd name="T82" fmla="*/ 151 w 187"/>
                <a:gd name="T83" fmla="*/ 4 h 63"/>
                <a:gd name="T84" fmla="*/ 155 w 187"/>
                <a:gd name="T85" fmla="*/ 4 h 63"/>
                <a:gd name="T86" fmla="*/ 163 w 187"/>
                <a:gd name="T87" fmla="*/ 7 h 63"/>
                <a:gd name="T88" fmla="*/ 171 w 187"/>
                <a:gd name="T89" fmla="*/ 11 h 63"/>
                <a:gd name="T90" fmla="*/ 179 w 187"/>
                <a:gd name="T91" fmla="*/ 15 h 63"/>
                <a:gd name="T92" fmla="*/ 187 w 187"/>
                <a:gd name="T93" fmla="*/ 19 h 63"/>
                <a:gd name="T94" fmla="*/ 187 w 187"/>
                <a:gd name="T95" fmla="*/ 23 h 63"/>
                <a:gd name="T96" fmla="*/ 187 w 187"/>
                <a:gd name="T97" fmla="*/ 27 h 63"/>
                <a:gd name="T98" fmla="*/ 187 w 187"/>
                <a:gd name="T99" fmla="*/ 35 h 63"/>
                <a:gd name="T100" fmla="*/ 183 w 187"/>
                <a:gd name="T101" fmla="*/ 35 h 63"/>
                <a:gd name="T102" fmla="*/ 179 w 187"/>
                <a:gd name="T103" fmla="*/ 35 h 63"/>
                <a:gd name="T104" fmla="*/ 175 w 187"/>
                <a:gd name="T105" fmla="*/ 39 h 63"/>
                <a:gd name="T106" fmla="*/ 167 w 187"/>
                <a:gd name="T107" fmla="*/ 43 h 63"/>
                <a:gd name="T108" fmla="*/ 159 w 187"/>
                <a:gd name="T109" fmla="*/ 51 h 63"/>
                <a:gd name="T110" fmla="*/ 147 w 187"/>
                <a:gd name="T111" fmla="*/ 63 h 63"/>
                <a:gd name="T112" fmla="*/ 127 w 187"/>
                <a:gd name="T113" fmla="*/ 63 h 63"/>
                <a:gd name="T114" fmla="*/ 131 w 187"/>
                <a:gd name="T115" fmla="*/ 51 h 63"/>
                <a:gd name="T116" fmla="*/ 135 w 187"/>
                <a:gd name="T117" fmla="*/ 43 h 63"/>
                <a:gd name="T118" fmla="*/ 139 w 187"/>
                <a:gd name="T119" fmla="*/ 35 h 63"/>
                <a:gd name="T120" fmla="*/ 139 w 187"/>
                <a:gd name="T121" fmla="*/ 31 h 63"/>
                <a:gd name="T122" fmla="*/ 139 w 187"/>
                <a:gd name="T123" fmla="*/ 31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87" h="63">
                  <a:moveTo>
                    <a:pt x="139" y="31"/>
                  </a:moveTo>
                  <a:lnTo>
                    <a:pt x="139" y="31"/>
                  </a:lnTo>
                  <a:lnTo>
                    <a:pt x="139" y="27"/>
                  </a:lnTo>
                  <a:lnTo>
                    <a:pt x="139" y="27"/>
                  </a:lnTo>
                  <a:lnTo>
                    <a:pt x="135" y="27"/>
                  </a:lnTo>
                  <a:lnTo>
                    <a:pt x="127" y="27"/>
                  </a:lnTo>
                  <a:lnTo>
                    <a:pt x="119" y="31"/>
                  </a:lnTo>
                  <a:lnTo>
                    <a:pt x="107" y="31"/>
                  </a:lnTo>
                  <a:lnTo>
                    <a:pt x="95" y="35"/>
                  </a:lnTo>
                  <a:lnTo>
                    <a:pt x="80" y="35"/>
                  </a:lnTo>
                  <a:lnTo>
                    <a:pt x="64" y="35"/>
                  </a:lnTo>
                  <a:lnTo>
                    <a:pt x="48" y="39"/>
                  </a:lnTo>
                  <a:lnTo>
                    <a:pt x="36" y="39"/>
                  </a:lnTo>
                  <a:lnTo>
                    <a:pt x="28" y="43"/>
                  </a:lnTo>
                  <a:lnTo>
                    <a:pt x="24" y="43"/>
                  </a:lnTo>
                  <a:lnTo>
                    <a:pt x="16" y="39"/>
                  </a:lnTo>
                  <a:lnTo>
                    <a:pt x="12" y="39"/>
                  </a:lnTo>
                  <a:lnTo>
                    <a:pt x="8" y="35"/>
                  </a:lnTo>
                  <a:lnTo>
                    <a:pt x="4" y="35"/>
                  </a:lnTo>
                  <a:lnTo>
                    <a:pt x="0" y="31"/>
                  </a:lnTo>
                  <a:lnTo>
                    <a:pt x="0" y="27"/>
                  </a:lnTo>
                  <a:lnTo>
                    <a:pt x="0" y="27"/>
                  </a:lnTo>
                  <a:lnTo>
                    <a:pt x="4" y="27"/>
                  </a:lnTo>
                  <a:lnTo>
                    <a:pt x="4" y="27"/>
                  </a:lnTo>
                  <a:lnTo>
                    <a:pt x="8" y="23"/>
                  </a:lnTo>
                  <a:lnTo>
                    <a:pt x="16" y="23"/>
                  </a:lnTo>
                  <a:lnTo>
                    <a:pt x="20" y="23"/>
                  </a:lnTo>
                  <a:lnTo>
                    <a:pt x="28" y="19"/>
                  </a:lnTo>
                  <a:lnTo>
                    <a:pt x="40" y="19"/>
                  </a:lnTo>
                  <a:lnTo>
                    <a:pt x="52" y="19"/>
                  </a:lnTo>
                  <a:lnTo>
                    <a:pt x="72" y="15"/>
                  </a:lnTo>
                  <a:lnTo>
                    <a:pt x="87" y="15"/>
                  </a:lnTo>
                  <a:lnTo>
                    <a:pt x="99" y="11"/>
                  </a:lnTo>
                  <a:lnTo>
                    <a:pt x="111" y="11"/>
                  </a:lnTo>
                  <a:lnTo>
                    <a:pt x="119" y="11"/>
                  </a:lnTo>
                  <a:lnTo>
                    <a:pt x="123" y="7"/>
                  </a:lnTo>
                  <a:lnTo>
                    <a:pt x="127" y="7"/>
                  </a:lnTo>
                  <a:lnTo>
                    <a:pt x="135" y="4"/>
                  </a:lnTo>
                  <a:lnTo>
                    <a:pt x="139" y="0"/>
                  </a:lnTo>
                  <a:lnTo>
                    <a:pt x="143" y="0"/>
                  </a:lnTo>
                  <a:lnTo>
                    <a:pt x="147" y="0"/>
                  </a:lnTo>
                  <a:lnTo>
                    <a:pt x="151" y="4"/>
                  </a:lnTo>
                  <a:lnTo>
                    <a:pt x="155" y="4"/>
                  </a:lnTo>
                  <a:lnTo>
                    <a:pt x="163" y="7"/>
                  </a:lnTo>
                  <a:lnTo>
                    <a:pt x="171" y="11"/>
                  </a:lnTo>
                  <a:lnTo>
                    <a:pt x="179" y="15"/>
                  </a:lnTo>
                  <a:lnTo>
                    <a:pt x="187" y="19"/>
                  </a:lnTo>
                  <a:lnTo>
                    <a:pt x="187" y="23"/>
                  </a:lnTo>
                  <a:lnTo>
                    <a:pt x="187" y="27"/>
                  </a:lnTo>
                  <a:lnTo>
                    <a:pt x="187" y="35"/>
                  </a:lnTo>
                  <a:lnTo>
                    <a:pt x="183" y="35"/>
                  </a:lnTo>
                  <a:lnTo>
                    <a:pt x="179" y="35"/>
                  </a:lnTo>
                  <a:lnTo>
                    <a:pt x="175" y="39"/>
                  </a:lnTo>
                  <a:lnTo>
                    <a:pt x="167" y="43"/>
                  </a:lnTo>
                  <a:lnTo>
                    <a:pt x="159" y="51"/>
                  </a:lnTo>
                  <a:lnTo>
                    <a:pt x="147" y="63"/>
                  </a:lnTo>
                  <a:lnTo>
                    <a:pt x="127" y="63"/>
                  </a:lnTo>
                  <a:lnTo>
                    <a:pt x="131" y="51"/>
                  </a:lnTo>
                  <a:lnTo>
                    <a:pt x="135" y="43"/>
                  </a:lnTo>
                  <a:lnTo>
                    <a:pt x="139" y="35"/>
                  </a:lnTo>
                  <a:lnTo>
                    <a:pt x="139" y="31"/>
                  </a:lnTo>
                  <a:lnTo>
                    <a:pt x="139" y="31"/>
                  </a:lnTo>
                </a:path>
              </a:pathLst>
            </a:custGeom>
            <a:noFill/>
            <a:ln w="19050">
              <a:solidFill>
                <a:srgbClr val="1F497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85" name="Freeform 300">
              <a:extLst>
                <a:ext uri="{FF2B5EF4-FFF2-40B4-BE49-F238E27FC236}">
                  <a16:creationId xmlns:a16="http://schemas.microsoft.com/office/drawing/2014/main" id="{C01C02FE-6292-4D8E-BC25-F0D91A4BE53F}"/>
                </a:ext>
              </a:extLst>
            </p:cNvPr>
            <p:cNvSpPr>
              <a:spLocks/>
            </p:cNvSpPr>
            <p:nvPr/>
          </p:nvSpPr>
          <p:spPr bwMode="auto">
            <a:xfrm>
              <a:off x="5672003" y="4347135"/>
              <a:ext cx="300202" cy="1901266"/>
            </a:xfrm>
            <a:custGeom>
              <a:avLst/>
              <a:gdLst>
                <a:gd name="T0" fmla="*/ 16 w 39"/>
                <a:gd name="T1" fmla="*/ 247 h 247"/>
                <a:gd name="T2" fmla="*/ 12 w 39"/>
                <a:gd name="T3" fmla="*/ 243 h 247"/>
                <a:gd name="T4" fmla="*/ 8 w 39"/>
                <a:gd name="T5" fmla="*/ 239 h 247"/>
                <a:gd name="T6" fmla="*/ 8 w 39"/>
                <a:gd name="T7" fmla="*/ 231 h 247"/>
                <a:gd name="T8" fmla="*/ 4 w 39"/>
                <a:gd name="T9" fmla="*/ 219 h 247"/>
                <a:gd name="T10" fmla="*/ 4 w 39"/>
                <a:gd name="T11" fmla="*/ 211 h 247"/>
                <a:gd name="T12" fmla="*/ 4 w 39"/>
                <a:gd name="T13" fmla="*/ 199 h 247"/>
                <a:gd name="T14" fmla="*/ 4 w 39"/>
                <a:gd name="T15" fmla="*/ 191 h 247"/>
                <a:gd name="T16" fmla="*/ 4 w 39"/>
                <a:gd name="T17" fmla="*/ 179 h 247"/>
                <a:gd name="T18" fmla="*/ 4 w 39"/>
                <a:gd name="T19" fmla="*/ 163 h 247"/>
                <a:gd name="T20" fmla="*/ 4 w 39"/>
                <a:gd name="T21" fmla="*/ 151 h 247"/>
                <a:gd name="T22" fmla="*/ 4 w 39"/>
                <a:gd name="T23" fmla="*/ 135 h 247"/>
                <a:gd name="T24" fmla="*/ 4 w 39"/>
                <a:gd name="T25" fmla="*/ 116 h 247"/>
                <a:gd name="T26" fmla="*/ 4 w 39"/>
                <a:gd name="T27" fmla="*/ 84 h 247"/>
                <a:gd name="T28" fmla="*/ 0 w 39"/>
                <a:gd name="T29" fmla="*/ 52 h 247"/>
                <a:gd name="T30" fmla="*/ 0 w 39"/>
                <a:gd name="T31" fmla="*/ 24 h 247"/>
                <a:gd name="T32" fmla="*/ 0 w 39"/>
                <a:gd name="T33" fmla="*/ 0 h 247"/>
                <a:gd name="T34" fmla="*/ 8 w 39"/>
                <a:gd name="T35" fmla="*/ 8 h 247"/>
                <a:gd name="T36" fmla="*/ 16 w 39"/>
                <a:gd name="T37" fmla="*/ 12 h 247"/>
                <a:gd name="T38" fmla="*/ 23 w 39"/>
                <a:gd name="T39" fmla="*/ 16 h 247"/>
                <a:gd name="T40" fmla="*/ 27 w 39"/>
                <a:gd name="T41" fmla="*/ 16 h 247"/>
                <a:gd name="T42" fmla="*/ 31 w 39"/>
                <a:gd name="T43" fmla="*/ 20 h 247"/>
                <a:gd name="T44" fmla="*/ 35 w 39"/>
                <a:gd name="T45" fmla="*/ 24 h 247"/>
                <a:gd name="T46" fmla="*/ 35 w 39"/>
                <a:gd name="T47" fmla="*/ 24 h 247"/>
                <a:gd name="T48" fmla="*/ 39 w 39"/>
                <a:gd name="T49" fmla="*/ 24 h 247"/>
                <a:gd name="T50" fmla="*/ 39 w 39"/>
                <a:gd name="T51" fmla="*/ 28 h 247"/>
                <a:gd name="T52" fmla="*/ 35 w 39"/>
                <a:gd name="T53" fmla="*/ 32 h 247"/>
                <a:gd name="T54" fmla="*/ 35 w 39"/>
                <a:gd name="T55" fmla="*/ 36 h 247"/>
                <a:gd name="T56" fmla="*/ 35 w 39"/>
                <a:gd name="T57" fmla="*/ 44 h 247"/>
                <a:gd name="T58" fmla="*/ 35 w 39"/>
                <a:gd name="T59" fmla="*/ 48 h 247"/>
                <a:gd name="T60" fmla="*/ 35 w 39"/>
                <a:gd name="T61" fmla="*/ 52 h 247"/>
                <a:gd name="T62" fmla="*/ 35 w 39"/>
                <a:gd name="T63" fmla="*/ 60 h 247"/>
                <a:gd name="T64" fmla="*/ 35 w 39"/>
                <a:gd name="T65" fmla="*/ 72 h 247"/>
                <a:gd name="T66" fmla="*/ 31 w 39"/>
                <a:gd name="T67" fmla="*/ 84 h 247"/>
                <a:gd name="T68" fmla="*/ 31 w 39"/>
                <a:gd name="T69" fmla="*/ 96 h 247"/>
                <a:gd name="T70" fmla="*/ 31 w 39"/>
                <a:gd name="T71" fmla="*/ 112 h 247"/>
                <a:gd name="T72" fmla="*/ 31 w 39"/>
                <a:gd name="T73" fmla="*/ 128 h 247"/>
                <a:gd name="T74" fmla="*/ 31 w 39"/>
                <a:gd name="T75" fmla="*/ 147 h 247"/>
                <a:gd name="T76" fmla="*/ 31 w 39"/>
                <a:gd name="T77" fmla="*/ 159 h 247"/>
                <a:gd name="T78" fmla="*/ 31 w 39"/>
                <a:gd name="T79" fmla="*/ 175 h 247"/>
                <a:gd name="T80" fmla="*/ 31 w 39"/>
                <a:gd name="T81" fmla="*/ 187 h 247"/>
                <a:gd name="T82" fmla="*/ 31 w 39"/>
                <a:gd name="T83" fmla="*/ 199 h 247"/>
                <a:gd name="T84" fmla="*/ 31 w 39"/>
                <a:gd name="T85" fmla="*/ 207 h 247"/>
                <a:gd name="T86" fmla="*/ 31 w 39"/>
                <a:gd name="T87" fmla="*/ 215 h 247"/>
                <a:gd name="T88" fmla="*/ 31 w 39"/>
                <a:gd name="T89" fmla="*/ 223 h 247"/>
                <a:gd name="T90" fmla="*/ 27 w 39"/>
                <a:gd name="T91" fmla="*/ 235 h 247"/>
                <a:gd name="T92" fmla="*/ 27 w 39"/>
                <a:gd name="T93" fmla="*/ 239 h 247"/>
                <a:gd name="T94" fmla="*/ 23 w 39"/>
                <a:gd name="T95" fmla="*/ 247 h 247"/>
                <a:gd name="T96" fmla="*/ 16 w 39"/>
                <a:gd name="T97" fmla="*/ 247 h 247"/>
                <a:gd name="T98" fmla="*/ 16 w 39"/>
                <a:gd name="T99" fmla="*/ 247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39" h="247">
                  <a:moveTo>
                    <a:pt x="16" y="247"/>
                  </a:moveTo>
                  <a:lnTo>
                    <a:pt x="12" y="243"/>
                  </a:lnTo>
                  <a:lnTo>
                    <a:pt x="8" y="239"/>
                  </a:lnTo>
                  <a:lnTo>
                    <a:pt x="8" y="231"/>
                  </a:lnTo>
                  <a:lnTo>
                    <a:pt x="4" y="219"/>
                  </a:lnTo>
                  <a:lnTo>
                    <a:pt x="4" y="211"/>
                  </a:lnTo>
                  <a:lnTo>
                    <a:pt x="4" y="199"/>
                  </a:lnTo>
                  <a:lnTo>
                    <a:pt x="4" y="191"/>
                  </a:lnTo>
                  <a:lnTo>
                    <a:pt x="4" y="179"/>
                  </a:lnTo>
                  <a:lnTo>
                    <a:pt x="4" y="163"/>
                  </a:lnTo>
                  <a:lnTo>
                    <a:pt x="4" y="151"/>
                  </a:lnTo>
                  <a:lnTo>
                    <a:pt x="4" y="135"/>
                  </a:lnTo>
                  <a:lnTo>
                    <a:pt x="4" y="116"/>
                  </a:lnTo>
                  <a:lnTo>
                    <a:pt x="4" y="84"/>
                  </a:lnTo>
                  <a:lnTo>
                    <a:pt x="0" y="52"/>
                  </a:lnTo>
                  <a:lnTo>
                    <a:pt x="0" y="24"/>
                  </a:lnTo>
                  <a:lnTo>
                    <a:pt x="0" y="0"/>
                  </a:lnTo>
                  <a:lnTo>
                    <a:pt x="8" y="8"/>
                  </a:lnTo>
                  <a:lnTo>
                    <a:pt x="16" y="12"/>
                  </a:lnTo>
                  <a:lnTo>
                    <a:pt x="23" y="16"/>
                  </a:lnTo>
                  <a:lnTo>
                    <a:pt x="27" y="16"/>
                  </a:lnTo>
                  <a:lnTo>
                    <a:pt x="31" y="20"/>
                  </a:lnTo>
                  <a:lnTo>
                    <a:pt x="35" y="24"/>
                  </a:lnTo>
                  <a:lnTo>
                    <a:pt x="35" y="24"/>
                  </a:lnTo>
                  <a:lnTo>
                    <a:pt x="39" y="24"/>
                  </a:lnTo>
                  <a:lnTo>
                    <a:pt x="39" y="28"/>
                  </a:lnTo>
                  <a:lnTo>
                    <a:pt x="35" y="32"/>
                  </a:lnTo>
                  <a:lnTo>
                    <a:pt x="35" y="36"/>
                  </a:lnTo>
                  <a:lnTo>
                    <a:pt x="35" y="44"/>
                  </a:lnTo>
                  <a:lnTo>
                    <a:pt x="35" y="48"/>
                  </a:lnTo>
                  <a:lnTo>
                    <a:pt x="35" y="52"/>
                  </a:lnTo>
                  <a:lnTo>
                    <a:pt x="35" y="60"/>
                  </a:lnTo>
                  <a:lnTo>
                    <a:pt x="35" y="72"/>
                  </a:lnTo>
                  <a:lnTo>
                    <a:pt x="31" y="84"/>
                  </a:lnTo>
                  <a:lnTo>
                    <a:pt x="31" y="96"/>
                  </a:lnTo>
                  <a:lnTo>
                    <a:pt x="31" y="112"/>
                  </a:lnTo>
                  <a:lnTo>
                    <a:pt x="31" y="128"/>
                  </a:lnTo>
                  <a:lnTo>
                    <a:pt x="31" y="147"/>
                  </a:lnTo>
                  <a:lnTo>
                    <a:pt x="31" y="159"/>
                  </a:lnTo>
                  <a:lnTo>
                    <a:pt x="31" y="175"/>
                  </a:lnTo>
                  <a:lnTo>
                    <a:pt x="31" y="187"/>
                  </a:lnTo>
                  <a:lnTo>
                    <a:pt x="31" y="199"/>
                  </a:lnTo>
                  <a:lnTo>
                    <a:pt x="31" y="207"/>
                  </a:lnTo>
                  <a:lnTo>
                    <a:pt x="31" y="215"/>
                  </a:lnTo>
                  <a:lnTo>
                    <a:pt x="31" y="223"/>
                  </a:lnTo>
                  <a:lnTo>
                    <a:pt x="27" y="235"/>
                  </a:lnTo>
                  <a:lnTo>
                    <a:pt x="27" y="239"/>
                  </a:lnTo>
                  <a:lnTo>
                    <a:pt x="23" y="247"/>
                  </a:lnTo>
                  <a:lnTo>
                    <a:pt x="16" y="247"/>
                  </a:lnTo>
                  <a:lnTo>
                    <a:pt x="16" y="247"/>
                  </a:lnTo>
                </a:path>
              </a:pathLst>
            </a:custGeom>
            <a:noFill/>
            <a:ln w="19050">
              <a:solidFill>
                <a:srgbClr val="1F497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86" name="Freeform 301">
              <a:extLst>
                <a:ext uri="{FF2B5EF4-FFF2-40B4-BE49-F238E27FC236}">
                  <a16:creationId xmlns:a16="http://schemas.microsoft.com/office/drawing/2014/main" id="{9ECD8AF3-720A-45A9-90BD-EADDCA629E31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0682" y="4655032"/>
              <a:ext cx="2201463" cy="1100734"/>
            </a:xfrm>
            <a:custGeom>
              <a:avLst/>
              <a:gdLst>
                <a:gd name="T0" fmla="*/ 187 w 286"/>
                <a:gd name="T1" fmla="*/ 103 h 143"/>
                <a:gd name="T2" fmla="*/ 183 w 286"/>
                <a:gd name="T3" fmla="*/ 95 h 143"/>
                <a:gd name="T4" fmla="*/ 183 w 286"/>
                <a:gd name="T5" fmla="*/ 91 h 143"/>
                <a:gd name="T6" fmla="*/ 195 w 286"/>
                <a:gd name="T7" fmla="*/ 91 h 143"/>
                <a:gd name="T8" fmla="*/ 215 w 286"/>
                <a:gd name="T9" fmla="*/ 95 h 143"/>
                <a:gd name="T10" fmla="*/ 227 w 286"/>
                <a:gd name="T11" fmla="*/ 95 h 143"/>
                <a:gd name="T12" fmla="*/ 227 w 286"/>
                <a:gd name="T13" fmla="*/ 91 h 143"/>
                <a:gd name="T14" fmla="*/ 231 w 286"/>
                <a:gd name="T15" fmla="*/ 84 h 143"/>
                <a:gd name="T16" fmla="*/ 235 w 286"/>
                <a:gd name="T17" fmla="*/ 68 h 143"/>
                <a:gd name="T18" fmla="*/ 235 w 286"/>
                <a:gd name="T19" fmla="*/ 60 h 143"/>
                <a:gd name="T20" fmla="*/ 231 w 286"/>
                <a:gd name="T21" fmla="*/ 56 h 143"/>
                <a:gd name="T22" fmla="*/ 215 w 286"/>
                <a:gd name="T23" fmla="*/ 56 h 143"/>
                <a:gd name="T24" fmla="*/ 183 w 286"/>
                <a:gd name="T25" fmla="*/ 60 h 143"/>
                <a:gd name="T26" fmla="*/ 143 w 286"/>
                <a:gd name="T27" fmla="*/ 64 h 143"/>
                <a:gd name="T28" fmla="*/ 100 w 286"/>
                <a:gd name="T29" fmla="*/ 68 h 143"/>
                <a:gd name="T30" fmla="*/ 80 w 286"/>
                <a:gd name="T31" fmla="*/ 72 h 143"/>
                <a:gd name="T32" fmla="*/ 68 w 286"/>
                <a:gd name="T33" fmla="*/ 72 h 143"/>
                <a:gd name="T34" fmla="*/ 56 w 286"/>
                <a:gd name="T35" fmla="*/ 76 h 143"/>
                <a:gd name="T36" fmla="*/ 28 w 286"/>
                <a:gd name="T37" fmla="*/ 88 h 143"/>
                <a:gd name="T38" fmla="*/ 16 w 286"/>
                <a:gd name="T39" fmla="*/ 91 h 143"/>
                <a:gd name="T40" fmla="*/ 8 w 286"/>
                <a:gd name="T41" fmla="*/ 88 h 143"/>
                <a:gd name="T42" fmla="*/ 0 w 286"/>
                <a:gd name="T43" fmla="*/ 76 h 143"/>
                <a:gd name="T44" fmla="*/ 0 w 286"/>
                <a:gd name="T45" fmla="*/ 68 h 143"/>
                <a:gd name="T46" fmla="*/ 4 w 286"/>
                <a:gd name="T47" fmla="*/ 60 h 143"/>
                <a:gd name="T48" fmla="*/ 16 w 286"/>
                <a:gd name="T49" fmla="*/ 44 h 143"/>
                <a:gd name="T50" fmla="*/ 16 w 286"/>
                <a:gd name="T51" fmla="*/ 32 h 143"/>
                <a:gd name="T52" fmla="*/ 12 w 286"/>
                <a:gd name="T53" fmla="*/ 12 h 143"/>
                <a:gd name="T54" fmla="*/ 12 w 286"/>
                <a:gd name="T55" fmla="*/ 4 h 143"/>
                <a:gd name="T56" fmla="*/ 20 w 286"/>
                <a:gd name="T57" fmla="*/ 0 h 143"/>
                <a:gd name="T58" fmla="*/ 36 w 286"/>
                <a:gd name="T59" fmla="*/ 8 h 143"/>
                <a:gd name="T60" fmla="*/ 44 w 286"/>
                <a:gd name="T61" fmla="*/ 20 h 143"/>
                <a:gd name="T62" fmla="*/ 44 w 286"/>
                <a:gd name="T63" fmla="*/ 36 h 143"/>
                <a:gd name="T64" fmla="*/ 44 w 286"/>
                <a:gd name="T65" fmla="*/ 48 h 143"/>
                <a:gd name="T66" fmla="*/ 44 w 286"/>
                <a:gd name="T67" fmla="*/ 52 h 143"/>
                <a:gd name="T68" fmla="*/ 44 w 286"/>
                <a:gd name="T69" fmla="*/ 56 h 143"/>
                <a:gd name="T70" fmla="*/ 56 w 286"/>
                <a:gd name="T71" fmla="*/ 56 h 143"/>
                <a:gd name="T72" fmla="*/ 72 w 286"/>
                <a:gd name="T73" fmla="*/ 52 h 143"/>
                <a:gd name="T74" fmla="*/ 84 w 286"/>
                <a:gd name="T75" fmla="*/ 52 h 143"/>
                <a:gd name="T76" fmla="*/ 112 w 286"/>
                <a:gd name="T77" fmla="*/ 48 h 143"/>
                <a:gd name="T78" fmla="*/ 155 w 286"/>
                <a:gd name="T79" fmla="*/ 44 h 143"/>
                <a:gd name="T80" fmla="*/ 195 w 286"/>
                <a:gd name="T81" fmla="*/ 36 h 143"/>
                <a:gd name="T82" fmla="*/ 223 w 286"/>
                <a:gd name="T83" fmla="*/ 36 h 143"/>
                <a:gd name="T84" fmla="*/ 239 w 286"/>
                <a:gd name="T85" fmla="*/ 32 h 143"/>
                <a:gd name="T86" fmla="*/ 251 w 286"/>
                <a:gd name="T87" fmla="*/ 28 h 143"/>
                <a:gd name="T88" fmla="*/ 255 w 286"/>
                <a:gd name="T89" fmla="*/ 28 h 143"/>
                <a:gd name="T90" fmla="*/ 267 w 286"/>
                <a:gd name="T91" fmla="*/ 32 h 143"/>
                <a:gd name="T92" fmla="*/ 278 w 286"/>
                <a:gd name="T93" fmla="*/ 40 h 143"/>
                <a:gd name="T94" fmla="*/ 286 w 286"/>
                <a:gd name="T95" fmla="*/ 48 h 143"/>
                <a:gd name="T96" fmla="*/ 286 w 286"/>
                <a:gd name="T97" fmla="*/ 52 h 143"/>
                <a:gd name="T98" fmla="*/ 282 w 286"/>
                <a:gd name="T99" fmla="*/ 60 h 143"/>
                <a:gd name="T100" fmla="*/ 274 w 286"/>
                <a:gd name="T101" fmla="*/ 64 h 143"/>
                <a:gd name="T102" fmla="*/ 271 w 286"/>
                <a:gd name="T103" fmla="*/ 80 h 143"/>
                <a:gd name="T104" fmla="*/ 263 w 286"/>
                <a:gd name="T105" fmla="*/ 111 h 143"/>
                <a:gd name="T106" fmla="*/ 255 w 286"/>
                <a:gd name="T107" fmla="*/ 123 h 143"/>
                <a:gd name="T108" fmla="*/ 243 w 286"/>
                <a:gd name="T109" fmla="*/ 135 h 143"/>
                <a:gd name="T110" fmla="*/ 231 w 286"/>
                <a:gd name="T111" fmla="*/ 139 h 143"/>
                <a:gd name="T112" fmla="*/ 219 w 286"/>
                <a:gd name="T113" fmla="*/ 143 h 143"/>
                <a:gd name="T114" fmla="*/ 215 w 286"/>
                <a:gd name="T115" fmla="*/ 139 h 143"/>
                <a:gd name="T116" fmla="*/ 211 w 286"/>
                <a:gd name="T117" fmla="*/ 131 h 143"/>
                <a:gd name="T118" fmla="*/ 207 w 286"/>
                <a:gd name="T119" fmla="*/ 119 h 143"/>
                <a:gd name="T120" fmla="*/ 195 w 286"/>
                <a:gd name="T121" fmla="*/ 111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86" h="143">
                  <a:moveTo>
                    <a:pt x="195" y="111"/>
                  </a:moveTo>
                  <a:lnTo>
                    <a:pt x="187" y="103"/>
                  </a:lnTo>
                  <a:lnTo>
                    <a:pt x="183" y="99"/>
                  </a:lnTo>
                  <a:lnTo>
                    <a:pt x="183" y="95"/>
                  </a:lnTo>
                  <a:lnTo>
                    <a:pt x="183" y="91"/>
                  </a:lnTo>
                  <a:lnTo>
                    <a:pt x="183" y="91"/>
                  </a:lnTo>
                  <a:lnTo>
                    <a:pt x="187" y="88"/>
                  </a:lnTo>
                  <a:lnTo>
                    <a:pt x="195" y="91"/>
                  </a:lnTo>
                  <a:lnTo>
                    <a:pt x="203" y="91"/>
                  </a:lnTo>
                  <a:lnTo>
                    <a:pt x="215" y="95"/>
                  </a:lnTo>
                  <a:lnTo>
                    <a:pt x="219" y="95"/>
                  </a:lnTo>
                  <a:lnTo>
                    <a:pt x="227" y="95"/>
                  </a:lnTo>
                  <a:lnTo>
                    <a:pt x="227" y="95"/>
                  </a:lnTo>
                  <a:lnTo>
                    <a:pt x="227" y="91"/>
                  </a:lnTo>
                  <a:lnTo>
                    <a:pt x="231" y="88"/>
                  </a:lnTo>
                  <a:lnTo>
                    <a:pt x="231" y="84"/>
                  </a:lnTo>
                  <a:lnTo>
                    <a:pt x="235" y="76"/>
                  </a:lnTo>
                  <a:lnTo>
                    <a:pt x="235" y="68"/>
                  </a:lnTo>
                  <a:lnTo>
                    <a:pt x="235" y="64"/>
                  </a:lnTo>
                  <a:lnTo>
                    <a:pt x="235" y="60"/>
                  </a:lnTo>
                  <a:lnTo>
                    <a:pt x="235" y="56"/>
                  </a:lnTo>
                  <a:lnTo>
                    <a:pt x="231" y="56"/>
                  </a:lnTo>
                  <a:lnTo>
                    <a:pt x="223" y="56"/>
                  </a:lnTo>
                  <a:lnTo>
                    <a:pt x="215" y="56"/>
                  </a:lnTo>
                  <a:lnTo>
                    <a:pt x="199" y="60"/>
                  </a:lnTo>
                  <a:lnTo>
                    <a:pt x="183" y="60"/>
                  </a:lnTo>
                  <a:lnTo>
                    <a:pt x="163" y="60"/>
                  </a:lnTo>
                  <a:lnTo>
                    <a:pt x="143" y="64"/>
                  </a:lnTo>
                  <a:lnTo>
                    <a:pt x="120" y="64"/>
                  </a:lnTo>
                  <a:lnTo>
                    <a:pt x="100" y="68"/>
                  </a:lnTo>
                  <a:lnTo>
                    <a:pt x="88" y="68"/>
                  </a:lnTo>
                  <a:lnTo>
                    <a:pt x="80" y="72"/>
                  </a:lnTo>
                  <a:lnTo>
                    <a:pt x="72" y="72"/>
                  </a:lnTo>
                  <a:lnTo>
                    <a:pt x="68" y="72"/>
                  </a:lnTo>
                  <a:lnTo>
                    <a:pt x="60" y="72"/>
                  </a:lnTo>
                  <a:lnTo>
                    <a:pt x="56" y="76"/>
                  </a:lnTo>
                  <a:lnTo>
                    <a:pt x="40" y="80"/>
                  </a:lnTo>
                  <a:lnTo>
                    <a:pt x="28" y="88"/>
                  </a:lnTo>
                  <a:lnTo>
                    <a:pt x="20" y="88"/>
                  </a:lnTo>
                  <a:lnTo>
                    <a:pt x="16" y="91"/>
                  </a:lnTo>
                  <a:lnTo>
                    <a:pt x="12" y="88"/>
                  </a:lnTo>
                  <a:lnTo>
                    <a:pt x="8" y="88"/>
                  </a:lnTo>
                  <a:lnTo>
                    <a:pt x="4" y="80"/>
                  </a:lnTo>
                  <a:lnTo>
                    <a:pt x="0" y="76"/>
                  </a:lnTo>
                  <a:lnTo>
                    <a:pt x="0" y="72"/>
                  </a:lnTo>
                  <a:lnTo>
                    <a:pt x="0" y="68"/>
                  </a:lnTo>
                  <a:lnTo>
                    <a:pt x="0" y="64"/>
                  </a:lnTo>
                  <a:lnTo>
                    <a:pt x="4" y="60"/>
                  </a:lnTo>
                  <a:lnTo>
                    <a:pt x="12" y="52"/>
                  </a:lnTo>
                  <a:lnTo>
                    <a:pt x="16" y="44"/>
                  </a:lnTo>
                  <a:lnTo>
                    <a:pt x="16" y="40"/>
                  </a:lnTo>
                  <a:lnTo>
                    <a:pt x="16" y="32"/>
                  </a:lnTo>
                  <a:lnTo>
                    <a:pt x="12" y="20"/>
                  </a:lnTo>
                  <a:lnTo>
                    <a:pt x="12" y="12"/>
                  </a:lnTo>
                  <a:lnTo>
                    <a:pt x="12" y="8"/>
                  </a:lnTo>
                  <a:lnTo>
                    <a:pt x="12" y="4"/>
                  </a:lnTo>
                  <a:lnTo>
                    <a:pt x="16" y="0"/>
                  </a:lnTo>
                  <a:lnTo>
                    <a:pt x="20" y="0"/>
                  </a:lnTo>
                  <a:lnTo>
                    <a:pt x="28" y="4"/>
                  </a:lnTo>
                  <a:lnTo>
                    <a:pt x="36" y="8"/>
                  </a:lnTo>
                  <a:lnTo>
                    <a:pt x="48" y="12"/>
                  </a:lnTo>
                  <a:lnTo>
                    <a:pt x="44" y="20"/>
                  </a:lnTo>
                  <a:lnTo>
                    <a:pt x="44" y="28"/>
                  </a:lnTo>
                  <a:lnTo>
                    <a:pt x="44" y="36"/>
                  </a:lnTo>
                  <a:lnTo>
                    <a:pt x="44" y="44"/>
                  </a:lnTo>
                  <a:lnTo>
                    <a:pt x="44" y="48"/>
                  </a:lnTo>
                  <a:lnTo>
                    <a:pt x="44" y="52"/>
                  </a:lnTo>
                  <a:lnTo>
                    <a:pt x="44" y="52"/>
                  </a:lnTo>
                  <a:lnTo>
                    <a:pt x="44" y="52"/>
                  </a:lnTo>
                  <a:lnTo>
                    <a:pt x="44" y="56"/>
                  </a:lnTo>
                  <a:lnTo>
                    <a:pt x="52" y="56"/>
                  </a:lnTo>
                  <a:lnTo>
                    <a:pt x="56" y="56"/>
                  </a:lnTo>
                  <a:lnTo>
                    <a:pt x="64" y="52"/>
                  </a:lnTo>
                  <a:lnTo>
                    <a:pt x="72" y="52"/>
                  </a:lnTo>
                  <a:lnTo>
                    <a:pt x="76" y="52"/>
                  </a:lnTo>
                  <a:lnTo>
                    <a:pt x="84" y="52"/>
                  </a:lnTo>
                  <a:lnTo>
                    <a:pt x="92" y="52"/>
                  </a:lnTo>
                  <a:lnTo>
                    <a:pt x="112" y="48"/>
                  </a:lnTo>
                  <a:lnTo>
                    <a:pt x="131" y="44"/>
                  </a:lnTo>
                  <a:lnTo>
                    <a:pt x="155" y="44"/>
                  </a:lnTo>
                  <a:lnTo>
                    <a:pt x="175" y="40"/>
                  </a:lnTo>
                  <a:lnTo>
                    <a:pt x="195" y="36"/>
                  </a:lnTo>
                  <a:lnTo>
                    <a:pt x="211" y="36"/>
                  </a:lnTo>
                  <a:lnTo>
                    <a:pt x="223" y="36"/>
                  </a:lnTo>
                  <a:lnTo>
                    <a:pt x="231" y="32"/>
                  </a:lnTo>
                  <a:lnTo>
                    <a:pt x="239" y="32"/>
                  </a:lnTo>
                  <a:lnTo>
                    <a:pt x="243" y="32"/>
                  </a:lnTo>
                  <a:lnTo>
                    <a:pt x="251" y="28"/>
                  </a:lnTo>
                  <a:lnTo>
                    <a:pt x="255" y="28"/>
                  </a:lnTo>
                  <a:lnTo>
                    <a:pt x="255" y="28"/>
                  </a:lnTo>
                  <a:lnTo>
                    <a:pt x="259" y="32"/>
                  </a:lnTo>
                  <a:lnTo>
                    <a:pt x="267" y="32"/>
                  </a:lnTo>
                  <a:lnTo>
                    <a:pt x="274" y="36"/>
                  </a:lnTo>
                  <a:lnTo>
                    <a:pt x="278" y="40"/>
                  </a:lnTo>
                  <a:lnTo>
                    <a:pt x="282" y="44"/>
                  </a:lnTo>
                  <a:lnTo>
                    <a:pt x="286" y="48"/>
                  </a:lnTo>
                  <a:lnTo>
                    <a:pt x="286" y="48"/>
                  </a:lnTo>
                  <a:lnTo>
                    <a:pt x="286" y="52"/>
                  </a:lnTo>
                  <a:lnTo>
                    <a:pt x="282" y="56"/>
                  </a:lnTo>
                  <a:lnTo>
                    <a:pt x="282" y="60"/>
                  </a:lnTo>
                  <a:lnTo>
                    <a:pt x="278" y="60"/>
                  </a:lnTo>
                  <a:lnTo>
                    <a:pt x="274" y="64"/>
                  </a:lnTo>
                  <a:lnTo>
                    <a:pt x="271" y="72"/>
                  </a:lnTo>
                  <a:lnTo>
                    <a:pt x="271" y="80"/>
                  </a:lnTo>
                  <a:lnTo>
                    <a:pt x="267" y="95"/>
                  </a:lnTo>
                  <a:lnTo>
                    <a:pt x="263" y="111"/>
                  </a:lnTo>
                  <a:lnTo>
                    <a:pt x="259" y="119"/>
                  </a:lnTo>
                  <a:lnTo>
                    <a:pt x="255" y="123"/>
                  </a:lnTo>
                  <a:lnTo>
                    <a:pt x="247" y="127"/>
                  </a:lnTo>
                  <a:lnTo>
                    <a:pt x="243" y="135"/>
                  </a:lnTo>
                  <a:lnTo>
                    <a:pt x="235" y="139"/>
                  </a:lnTo>
                  <a:lnTo>
                    <a:pt x="231" y="139"/>
                  </a:lnTo>
                  <a:lnTo>
                    <a:pt x="227" y="143"/>
                  </a:lnTo>
                  <a:lnTo>
                    <a:pt x="219" y="143"/>
                  </a:lnTo>
                  <a:lnTo>
                    <a:pt x="215" y="143"/>
                  </a:lnTo>
                  <a:lnTo>
                    <a:pt x="215" y="139"/>
                  </a:lnTo>
                  <a:lnTo>
                    <a:pt x="211" y="135"/>
                  </a:lnTo>
                  <a:lnTo>
                    <a:pt x="211" y="131"/>
                  </a:lnTo>
                  <a:lnTo>
                    <a:pt x="211" y="127"/>
                  </a:lnTo>
                  <a:lnTo>
                    <a:pt x="207" y="119"/>
                  </a:lnTo>
                  <a:lnTo>
                    <a:pt x="203" y="115"/>
                  </a:lnTo>
                  <a:lnTo>
                    <a:pt x="195" y="111"/>
                  </a:lnTo>
                  <a:lnTo>
                    <a:pt x="195" y="111"/>
                  </a:lnTo>
                </a:path>
              </a:pathLst>
            </a:custGeom>
            <a:noFill/>
            <a:ln w="19050">
              <a:solidFill>
                <a:srgbClr val="1F497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87" name="Freeform 302">
              <a:extLst>
                <a:ext uri="{FF2B5EF4-FFF2-40B4-BE49-F238E27FC236}">
                  <a16:creationId xmlns:a16="http://schemas.microsoft.com/office/drawing/2014/main" id="{9DA8F85C-C08B-49B4-BC35-20FE0158C6FB}"/>
                </a:ext>
              </a:extLst>
            </p:cNvPr>
            <p:cNvSpPr>
              <a:spLocks/>
            </p:cNvSpPr>
            <p:nvPr/>
          </p:nvSpPr>
          <p:spPr bwMode="auto">
            <a:xfrm>
              <a:off x="5086999" y="4655032"/>
              <a:ext cx="1285472" cy="153948"/>
            </a:xfrm>
            <a:custGeom>
              <a:avLst/>
              <a:gdLst>
                <a:gd name="T0" fmla="*/ 0 w 167"/>
                <a:gd name="T1" fmla="*/ 16 h 20"/>
                <a:gd name="T2" fmla="*/ 4 w 167"/>
                <a:gd name="T3" fmla="*/ 16 h 20"/>
                <a:gd name="T4" fmla="*/ 12 w 167"/>
                <a:gd name="T5" fmla="*/ 16 h 20"/>
                <a:gd name="T6" fmla="*/ 20 w 167"/>
                <a:gd name="T7" fmla="*/ 12 h 20"/>
                <a:gd name="T8" fmla="*/ 28 w 167"/>
                <a:gd name="T9" fmla="*/ 12 h 20"/>
                <a:gd name="T10" fmla="*/ 36 w 167"/>
                <a:gd name="T11" fmla="*/ 12 h 20"/>
                <a:gd name="T12" fmla="*/ 48 w 167"/>
                <a:gd name="T13" fmla="*/ 12 h 20"/>
                <a:gd name="T14" fmla="*/ 60 w 167"/>
                <a:gd name="T15" fmla="*/ 8 h 20"/>
                <a:gd name="T16" fmla="*/ 76 w 167"/>
                <a:gd name="T17" fmla="*/ 8 h 20"/>
                <a:gd name="T18" fmla="*/ 88 w 167"/>
                <a:gd name="T19" fmla="*/ 4 h 20"/>
                <a:gd name="T20" fmla="*/ 99 w 167"/>
                <a:gd name="T21" fmla="*/ 4 h 20"/>
                <a:gd name="T22" fmla="*/ 111 w 167"/>
                <a:gd name="T23" fmla="*/ 4 h 20"/>
                <a:gd name="T24" fmla="*/ 123 w 167"/>
                <a:gd name="T25" fmla="*/ 4 h 20"/>
                <a:gd name="T26" fmla="*/ 131 w 167"/>
                <a:gd name="T27" fmla="*/ 4 h 20"/>
                <a:gd name="T28" fmla="*/ 135 w 167"/>
                <a:gd name="T29" fmla="*/ 0 h 20"/>
                <a:gd name="T30" fmla="*/ 143 w 167"/>
                <a:gd name="T31" fmla="*/ 0 h 20"/>
                <a:gd name="T32" fmla="*/ 147 w 167"/>
                <a:gd name="T33" fmla="*/ 0 h 20"/>
                <a:gd name="T34" fmla="*/ 159 w 167"/>
                <a:gd name="T35" fmla="*/ 0 h 20"/>
                <a:gd name="T36" fmla="*/ 163 w 167"/>
                <a:gd name="T37" fmla="*/ 4 h 20"/>
                <a:gd name="T38" fmla="*/ 167 w 167"/>
                <a:gd name="T39" fmla="*/ 4 h 20"/>
                <a:gd name="T40" fmla="*/ 167 w 167"/>
                <a:gd name="T41" fmla="*/ 4 h 20"/>
                <a:gd name="T42" fmla="*/ 167 w 167"/>
                <a:gd name="T43" fmla="*/ 4 h 20"/>
                <a:gd name="T44" fmla="*/ 167 w 167"/>
                <a:gd name="T45" fmla="*/ 4 h 20"/>
                <a:gd name="T46" fmla="*/ 167 w 167"/>
                <a:gd name="T47" fmla="*/ 4 h 20"/>
                <a:gd name="T48" fmla="*/ 163 w 167"/>
                <a:gd name="T49" fmla="*/ 4 h 20"/>
                <a:gd name="T50" fmla="*/ 159 w 167"/>
                <a:gd name="T51" fmla="*/ 4 h 20"/>
                <a:gd name="T52" fmla="*/ 155 w 167"/>
                <a:gd name="T53" fmla="*/ 4 h 20"/>
                <a:gd name="T54" fmla="*/ 155 w 167"/>
                <a:gd name="T55" fmla="*/ 4 h 20"/>
                <a:gd name="T56" fmla="*/ 151 w 167"/>
                <a:gd name="T57" fmla="*/ 4 h 20"/>
                <a:gd name="T58" fmla="*/ 143 w 167"/>
                <a:gd name="T59" fmla="*/ 4 h 20"/>
                <a:gd name="T60" fmla="*/ 139 w 167"/>
                <a:gd name="T61" fmla="*/ 8 h 20"/>
                <a:gd name="T62" fmla="*/ 131 w 167"/>
                <a:gd name="T63" fmla="*/ 8 h 20"/>
                <a:gd name="T64" fmla="*/ 123 w 167"/>
                <a:gd name="T65" fmla="*/ 8 h 20"/>
                <a:gd name="T66" fmla="*/ 111 w 167"/>
                <a:gd name="T67" fmla="*/ 8 h 20"/>
                <a:gd name="T68" fmla="*/ 103 w 167"/>
                <a:gd name="T69" fmla="*/ 8 h 20"/>
                <a:gd name="T70" fmla="*/ 92 w 167"/>
                <a:gd name="T71" fmla="*/ 12 h 20"/>
                <a:gd name="T72" fmla="*/ 80 w 167"/>
                <a:gd name="T73" fmla="*/ 12 h 20"/>
                <a:gd name="T74" fmla="*/ 64 w 167"/>
                <a:gd name="T75" fmla="*/ 12 h 20"/>
                <a:gd name="T76" fmla="*/ 52 w 167"/>
                <a:gd name="T77" fmla="*/ 16 h 20"/>
                <a:gd name="T78" fmla="*/ 36 w 167"/>
                <a:gd name="T79" fmla="*/ 16 h 20"/>
                <a:gd name="T80" fmla="*/ 16 w 167"/>
                <a:gd name="T81" fmla="*/ 20 h 20"/>
                <a:gd name="T82" fmla="*/ 0 w 167"/>
                <a:gd name="T83" fmla="*/ 20 h 20"/>
                <a:gd name="T84" fmla="*/ 0 w 167"/>
                <a:gd name="T85" fmla="*/ 16 h 20"/>
                <a:gd name="T86" fmla="*/ 0 w 167"/>
                <a:gd name="T87" fmla="*/ 16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67" h="20">
                  <a:moveTo>
                    <a:pt x="0" y="16"/>
                  </a:moveTo>
                  <a:lnTo>
                    <a:pt x="4" y="16"/>
                  </a:lnTo>
                  <a:lnTo>
                    <a:pt x="12" y="16"/>
                  </a:lnTo>
                  <a:lnTo>
                    <a:pt x="20" y="12"/>
                  </a:lnTo>
                  <a:lnTo>
                    <a:pt x="28" y="12"/>
                  </a:lnTo>
                  <a:lnTo>
                    <a:pt x="36" y="12"/>
                  </a:lnTo>
                  <a:lnTo>
                    <a:pt x="48" y="12"/>
                  </a:lnTo>
                  <a:lnTo>
                    <a:pt x="60" y="8"/>
                  </a:lnTo>
                  <a:lnTo>
                    <a:pt x="76" y="8"/>
                  </a:lnTo>
                  <a:lnTo>
                    <a:pt x="88" y="4"/>
                  </a:lnTo>
                  <a:lnTo>
                    <a:pt x="99" y="4"/>
                  </a:lnTo>
                  <a:lnTo>
                    <a:pt x="111" y="4"/>
                  </a:lnTo>
                  <a:lnTo>
                    <a:pt x="123" y="4"/>
                  </a:lnTo>
                  <a:lnTo>
                    <a:pt x="131" y="4"/>
                  </a:lnTo>
                  <a:lnTo>
                    <a:pt x="135" y="0"/>
                  </a:lnTo>
                  <a:lnTo>
                    <a:pt x="143" y="0"/>
                  </a:lnTo>
                  <a:lnTo>
                    <a:pt x="147" y="0"/>
                  </a:lnTo>
                  <a:lnTo>
                    <a:pt x="159" y="0"/>
                  </a:lnTo>
                  <a:lnTo>
                    <a:pt x="163" y="4"/>
                  </a:lnTo>
                  <a:lnTo>
                    <a:pt x="167" y="4"/>
                  </a:lnTo>
                  <a:lnTo>
                    <a:pt x="167" y="4"/>
                  </a:lnTo>
                  <a:lnTo>
                    <a:pt x="167" y="4"/>
                  </a:lnTo>
                  <a:lnTo>
                    <a:pt x="167" y="4"/>
                  </a:lnTo>
                  <a:lnTo>
                    <a:pt x="167" y="4"/>
                  </a:lnTo>
                  <a:lnTo>
                    <a:pt x="163" y="4"/>
                  </a:lnTo>
                  <a:lnTo>
                    <a:pt x="159" y="4"/>
                  </a:lnTo>
                  <a:lnTo>
                    <a:pt x="155" y="4"/>
                  </a:lnTo>
                  <a:lnTo>
                    <a:pt x="155" y="4"/>
                  </a:lnTo>
                  <a:lnTo>
                    <a:pt x="151" y="4"/>
                  </a:lnTo>
                  <a:lnTo>
                    <a:pt x="143" y="4"/>
                  </a:lnTo>
                  <a:lnTo>
                    <a:pt x="139" y="8"/>
                  </a:lnTo>
                  <a:lnTo>
                    <a:pt x="131" y="8"/>
                  </a:lnTo>
                  <a:lnTo>
                    <a:pt x="123" y="8"/>
                  </a:lnTo>
                  <a:lnTo>
                    <a:pt x="111" y="8"/>
                  </a:lnTo>
                  <a:lnTo>
                    <a:pt x="103" y="8"/>
                  </a:lnTo>
                  <a:lnTo>
                    <a:pt x="92" y="12"/>
                  </a:lnTo>
                  <a:lnTo>
                    <a:pt x="80" y="12"/>
                  </a:lnTo>
                  <a:lnTo>
                    <a:pt x="64" y="12"/>
                  </a:lnTo>
                  <a:lnTo>
                    <a:pt x="52" y="16"/>
                  </a:lnTo>
                  <a:lnTo>
                    <a:pt x="36" y="16"/>
                  </a:lnTo>
                  <a:lnTo>
                    <a:pt x="16" y="20"/>
                  </a:lnTo>
                  <a:lnTo>
                    <a:pt x="0" y="20"/>
                  </a:lnTo>
                  <a:lnTo>
                    <a:pt x="0" y="16"/>
                  </a:lnTo>
                  <a:lnTo>
                    <a:pt x="0" y="16"/>
                  </a:lnTo>
                </a:path>
              </a:pathLst>
            </a:custGeom>
            <a:noFill/>
            <a:ln w="19050">
              <a:solidFill>
                <a:srgbClr val="1F497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88" name="Freeform 303">
              <a:extLst>
                <a:ext uri="{FF2B5EF4-FFF2-40B4-BE49-F238E27FC236}">
                  <a16:creationId xmlns:a16="http://schemas.microsoft.com/office/drawing/2014/main" id="{4C3B1EC7-4941-48B1-94CB-3E8D6AC3F1A5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8905" y="5024508"/>
              <a:ext cx="1339351" cy="885206"/>
            </a:xfrm>
            <a:custGeom>
              <a:avLst/>
              <a:gdLst>
                <a:gd name="T0" fmla="*/ 174 w 174"/>
                <a:gd name="T1" fmla="*/ 32 h 115"/>
                <a:gd name="T2" fmla="*/ 163 w 174"/>
                <a:gd name="T3" fmla="*/ 43 h 115"/>
                <a:gd name="T4" fmla="*/ 151 w 174"/>
                <a:gd name="T5" fmla="*/ 51 h 115"/>
                <a:gd name="T6" fmla="*/ 127 w 174"/>
                <a:gd name="T7" fmla="*/ 67 h 115"/>
                <a:gd name="T8" fmla="*/ 107 w 174"/>
                <a:gd name="T9" fmla="*/ 79 h 115"/>
                <a:gd name="T10" fmla="*/ 91 w 174"/>
                <a:gd name="T11" fmla="*/ 87 h 115"/>
                <a:gd name="T12" fmla="*/ 75 w 174"/>
                <a:gd name="T13" fmla="*/ 95 h 115"/>
                <a:gd name="T14" fmla="*/ 59 w 174"/>
                <a:gd name="T15" fmla="*/ 99 h 115"/>
                <a:gd name="T16" fmla="*/ 47 w 174"/>
                <a:gd name="T17" fmla="*/ 103 h 115"/>
                <a:gd name="T18" fmla="*/ 31 w 174"/>
                <a:gd name="T19" fmla="*/ 107 h 115"/>
                <a:gd name="T20" fmla="*/ 20 w 174"/>
                <a:gd name="T21" fmla="*/ 111 h 115"/>
                <a:gd name="T22" fmla="*/ 12 w 174"/>
                <a:gd name="T23" fmla="*/ 111 h 115"/>
                <a:gd name="T24" fmla="*/ 4 w 174"/>
                <a:gd name="T25" fmla="*/ 115 h 115"/>
                <a:gd name="T26" fmla="*/ 0 w 174"/>
                <a:gd name="T27" fmla="*/ 111 h 115"/>
                <a:gd name="T28" fmla="*/ 0 w 174"/>
                <a:gd name="T29" fmla="*/ 111 h 115"/>
                <a:gd name="T30" fmla="*/ 4 w 174"/>
                <a:gd name="T31" fmla="*/ 107 h 115"/>
                <a:gd name="T32" fmla="*/ 4 w 174"/>
                <a:gd name="T33" fmla="*/ 107 h 115"/>
                <a:gd name="T34" fmla="*/ 8 w 174"/>
                <a:gd name="T35" fmla="*/ 103 h 115"/>
                <a:gd name="T36" fmla="*/ 16 w 174"/>
                <a:gd name="T37" fmla="*/ 99 h 115"/>
                <a:gd name="T38" fmla="*/ 20 w 174"/>
                <a:gd name="T39" fmla="*/ 95 h 115"/>
                <a:gd name="T40" fmla="*/ 27 w 174"/>
                <a:gd name="T41" fmla="*/ 91 h 115"/>
                <a:gd name="T42" fmla="*/ 39 w 174"/>
                <a:gd name="T43" fmla="*/ 87 h 115"/>
                <a:gd name="T44" fmla="*/ 51 w 174"/>
                <a:gd name="T45" fmla="*/ 83 h 115"/>
                <a:gd name="T46" fmla="*/ 63 w 174"/>
                <a:gd name="T47" fmla="*/ 75 h 115"/>
                <a:gd name="T48" fmla="*/ 79 w 174"/>
                <a:gd name="T49" fmla="*/ 67 h 115"/>
                <a:gd name="T50" fmla="*/ 95 w 174"/>
                <a:gd name="T51" fmla="*/ 55 h 115"/>
                <a:gd name="T52" fmla="*/ 111 w 174"/>
                <a:gd name="T53" fmla="*/ 43 h 115"/>
                <a:gd name="T54" fmla="*/ 131 w 174"/>
                <a:gd name="T55" fmla="*/ 32 h 115"/>
                <a:gd name="T56" fmla="*/ 155 w 174"/>
                <a:gd name="T57" fmla="*/ 16 h 115"/>
                <a:gd name="T58" fmla="*/ 174 w 174"/>
                <a:gd name="T59" fmla="*/ 0 h 115"/>
                <a:gd name="T60" fmla="*/ 174 w 174"/>
                <a:gd name="T61" fmla="*/ 32 h 115"/>
                <a:gd name="T62" fmla="*/ 174 w 174"/>
                <a:gd name="T63" fmla="*/ 32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74" h="115">
                  <a:moveTo>
                    <a:pt x="174" y="32"/>
                  </a:moveTo>
                  <a:lnTo>
                    <a:pt x="163" y="43"/>
                  </a:lnTo>
                  <a:lnTo>
                    <a:pt x="151" y="51"/>
                  </a:lnTo>
                  <a:lnTo>
                    <a:pt x="127" y="67"/>
                  </a:lnTo>
                  <a:lnTo>
                    <a:pt x="107" y="79"/>
                  </a:lnTo>
                  <a:lnTo>
                    <a:pt x="91" y="87"/>
                  </a:lnTo>
                  <a:lnTo>
                    <a:pt x="75" y="95"/>
                  </a:lnTo>
                  <a:lnTo>
                    <a:pt x="59" y="99"/>
                  </a:lnTo>
                  <a:lnTo>
                    <a:pt x="47" y="103"/>
                  </a:lnTo>
                  <a:lnTo>
                    <a:pt x="31" y="107"/>
                  </a:lnTo>
                  <a:lnTo>
                    <a:pt x="20" y="111"/>
                  </a:lnTo>
                  <a:lnTo>
                    <a:pt x="12" y="111"/>
                  </a:lnTo>
                  <a:lnTo>
                    <a:pt x="4" y="115"/>
                  </a:lnTo>
                  <a:lnTo>
                    <a:pt x="0" y="111"/>
                  </a:lnTo>
                  <a:lnTo>
                    <a:pt x="0" y="111"/>
                  </a:lnTo>
                  <a:lnTo>
                    <a:pt x="4" y="107"/>
                  </a:lnTo>
                  <a:lnTo>
                    <a:pt x="4" y="107"/>
                  </a:lnTo>
                  <a:lnTo>
                    <a:pt x="8" y="103"/>
                  </a:lnTo>
                  <a:lnTo>
                    <a:pt x="16" y="99"/>
                  </a:lnTo>
                  <a:lnTo>
                    <a:pt x="20" y="95"/>
                  </a:lnTo>
                  <a:lnTo>
                    <a:pt x="27" y="91"/>
                  </a:lnTo>
                  <a:lnTo>
                    <a:pt x="39" y="87"/>
                  </a:lnTo>
                  <a:lnTo>
                    <a:pt x="51" y="83"/>
                  </a:lnTo>
                  <a:lnTo>
                    <a:pt x="63" y="75"/>
                  </a:lnTo>
                  <a:lnTo>
                    <a:pt x="79" y="67"/>
                  </a:lnTo>
                  <a:lnTo>
                    <a:pt x="95" y="55"/>
                  </a:lnTo>
                  <a:lnTo>
                    <a:pt x="111" y="43"/>
                  </a:lnTo>
                  <a:lnTo>
                    <a:pt x="131" y="32"/>
                  </a:lnTo>
                  <a:lnTo>
                    <a:pt x="155" y="16"/>
                  </a:lnTo>
                  <a:lnTo>
                    <a:pt x="174" y="0"/>
                  </a:lnTo>
                  <a:lnTo>
                    <a:pt x="174" y="32"/>
                  </a:lnTo>
                  <a:lnTo>
                    <a:pt x="174" y="32"/>
                  </a:lnTo>
                </a:path>
              </a:pathLst>
            </a:custGeom>
            <a:noFill/>
            <a:ln w="19050">
              <a:solidFill>
                <a:srgbClr val="1F497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2040123"/>
      </p:ext>
    </p:extLst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251">
            <a:extLst>
              <a:ext uri="{FF2B5EF4-FFF2-40B4-BE49-F238E27FC236}">
                <a16:creationId xmlns:a16="http://schemas.microsoft.com/office/drawing/2014/main" id="{C9122E1D-72BC-479D-B56F-F25AE4AE4203}"/>
              </a:ext>
            </a:extLst>
          </p:cNvPr>
          <p:cNvSpPr>
            <a:spLocks/>
          </p:cNvSpPr>
          <p:nvPr/>
        </p:nvSpPr>
        <p:spPr bwMode="auto">
          <a:xfrm>
            <a:off x="1613275" y="832845"/>
            <a:ext cx="1052205" cy="316142"/>
          </a:xfrm>
          <a:custGeom>
            <a:avLst/>
            <a:gdLst>
              <a:gd name="T0" fmla="*/ 0 w 159"/>
              <a:gd name="T1" fmla="*/ 35 h 43"/>
              <a:gd name="T2" fmla="*/ 0 w 159"/>
              <a:gd name="T3" fmla="*/ 27 h 43"/>
              <a:gd name="T4" fmla="*/ 0 w 159"/>
              <a:gd name="T5" fmla="*/ 27 h 43"/>
              <a:gd name="T6" fmla="*/ 0 w 159"/>
              <a:gd name="T7" fmla="*/ 27 h 43"/>
              <a:gd name="T8" fmla="*/ 8 w 159"/>
              <a:gd name="T9" fmla="*/ 24 h 43"/>
              <a:gd name="T10" fmla="*/ 12 w 159"/>
              <a:gd name="T11" fmla="*/ 24 h 43"/>
              <a:gd name="T12" fmla="*/ 20 w 159"/>
              <a:gd name="T13" fmla="*/ 24 h 43"/>
              <a:gd name="T14" fmla="*/ 24 w 159"/>
              <a:gd name="T15" fmla="*/ 24 h 43"/>
              <a:gd name="T16" fmla="*/ 28 w 159"/>
              <a:gd name="T17" fmla="*/ 20 h 43"/>
              <a:gd name="T18" fmla="*/ 32 w 159"/>
              <a:gd name="T19" fmla="*/ 20 h 43"/>
              <a:gd name="T20" fmla="*/ 39 w 159"/>
              <a:gd name="T21" fmla="*/ 20 h 43"/>
              <a:gd name="T22" fmla="*/ 47 w 159"/>
              <a:gd name="T23" fmla="*/ 16 h 43"/>
              <a:gd name="T24" fmla="*/ 55 w 159"/>
              <a:gd name="T25" fmla="*/ 16 h 43"/>
              <a:gd name="T26" fmla="*/ 67 w 159"/>
              <a:gd name="T27" fmla="*/ 12 h 43"/>
              <a:gd name="T28" fmla="*/ 75 w 159"/>
              <a:gd name="T29" fmla="*/ 8 h 43"/>
              <a:gd name="T30" fmla="*/ 87 w 159"/>
              <a:gd name="T31" fmla="*/ 8 h 43"/>
              <a:gd name="T32" fmla="*/ 99 w 159"/>
              <a:gd name="T33" fmla="*/ 4 h 43"/>
              <a:gd name="T34" fmla="*/ 107 w 159"/>
              <a:gd name="T35" fmla="*/ 4 h 43"/>
              <a:gd name="T36" fmla="*/ 115 w 159"/>
              <a:gd name="T37" fmla="*/ 0 h 43"/>
              <a:gd name="T38" fmla="*/ 131 w 159"/>
              <a:gd name="T39" fmla="*/ 0 h 43"/>
              <a:gd name="T40" fmla="*/ 139 w 159"/>
              <a:gd name="T41" fmla="*/ 0 h 43"/>
              <a:gd name="T42" fmla="*/ 147 w 159"/>
              <a:gd name="T43" fmla="*/ 4 h 43"/>
              <a:gd name="T44" fmla="*/ 155 w 159"/>
              <a:gd name="T45" fmla="*/ 8 h 43"/>
              <a:gd name="T46" fmla="*/ 159 w 159"/>
              <a:gd name="T47" fmla="*/ 12 h 43"/>
              <a:gd name="T48" fmla="*/ 159 w 159"/>
              <a:gd name="T49" fmla="*/ 12 h 43"/>
              <a:gd name="T50" fmla="*/ 159 w 159"/>
              <a:gd name="T51" fmla="*/ 16 h 43"/>
              <a:gd name="T52" fmla="*/ 159 w 159"/>
              <a:gd name="T53" fmla="*/ 20 h 43"/>
              <a:gd name="T54" fmla="*/ 155 w 159"/>
              <a:gd name="T55" fmla="*/ 20 h 43"/>
              <a:gd name="T56" fmla="*/ 151 w 159"/>
              <a:gd name="T57" fmla="*/ 24 h 43"/>
              <a:gd name="T58" fmla="*/ 147 w 159"/>
              <a:gd name="T59" fmla="*/ 24 h 43"/>
              <a:gd name="T60" fmla="*/ 139 w 159"/>
              <a:gd name="T61" fmla="*/ 27 h 43"/>
              <a:gd name="T62" fmla="*/ 135 w 159"/>
              <a:gd name="T63" fmla="*/ 27 h 43"/>
              <a:gd name="T64" fmla="*/ 99 w 159"/>
              <a:gd name="T65" fmla="*/ 35 h 43"/>
              <a:gd name="T66" fmla="*/ 83 w 159"/>
              <a:gd name="T67" fmla="*/ 39 h 43"/>
              <a:gd name="T68" fmla="*/ 63 w 159"/>
              <a:gd name="T69" fmla="*/ 39 h 43"/>
              <a:gd name="T70" fmla="*/ 51 w 159"/>
              <a:gd name="T71" fmla="*/ 43 h 43"/>
              <a:gd name="T72" fmla="*/ 43 w 159"/>
              <a:gd name="T73" fmla="*/ 43 h 43"/>
              <a:gd name="T74" fmla="*/ 35 w 159"/>
              <a:gd name="T75" fmla="*/ 43 h 43"/>
              <a:gd name="T76" fmla="*/ 28 w 159"/>
              <a:gd name="T77" fmla="*/ 43 h 43"/>
              <a:gd name="T78" fmla="*/ 24 w 159"/>
              <a:gd name="T79" fmla="*/ 43 h 43"/>
              <a:gd name="T80" fmla="*/ 20 w 159"/>
              <a:gd name="T81" fmla="*/ 43 h 43"/>
              <a:gd name="T82" fmla="*/ 16 w 159"/>
              <a:gd name="T83" fmla="*/ 43 h 43"/>
              <a:gd name="T84" fmla="*/ 12 w 159"/>
              <a:gd name="T85" fmla="*/ 43 h 43"/>
              <a:gd name="T86" fmla="*/ 8 w 159"/>
              <a:gd name="T87" fmla="*/ 39 h 43"/>
              <a:gd name="T88" fmla="*/ 0 w 159"/>
              <a:gd name="T89" fmla="*/ 35 h 43"/>
              <a:gd name="T90" fmla="*/ 0 w 159"/>
              <a:gd name="T91" fmla="*/ 35 h 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159" h="43">
                <a:moveTo>
                  <a:pt x="0" y="35"/>
                </a:moveTo>
                <a:lnTo>
                  <a:pt x="0" y="27"/>
                </a:lnTo>
                <a:lnTo>
                  <a:pt x="0" y="27"/>
                </a:lnTo>
                <a:lnTo>
                  <a:pt x="0" y="27"/>
                </a:lnTo>
                <a:lnTo>
                  <a:pt x="8" y="24"/>
                </a:lnTo>
                <a:lnTo>
                  <a:pt x="12" y="24"/>
                </a:lnTo>
                <a:lnTo>
                  <a:pt x="20" y="24"/>
                </a:lnTo>
                <a:lnTo>
                  <a:pt x="24" y="24"/>
                </a:lnTo>
                <a:lnTo>
                  <a:pt x="28" y="20"/>
                </a:lnTo>
                <a:lnTo>
                  <a:pt x="32" y="20"/>
                </a:lnTo>
                <a:lnTo>
                  <a:pt x="39" y="20"/>
                </a:lnTo>
                <a:lnTo>
                  <a:pt x="47" y="16"/>
                </a:lnTo>
                <a:lnTo>
                  <a:pt x="55" y="16"/>
                </a:lnTo>
                <a:lnTo>
                  <a:pt x="67" y="12"/>
                </a:lnTo>
                <a:lnTo>
                  <a:pt x="75" y="8"/>
                </a:lnTo>
                <a:lnTo>
                  <a:pt x="87" y="8"/>
                </a:lnTo>
                <a:lnTo>
                  <a:pt x="99" y="4"/>
                </a:lnTo>
                <a:lnTo>
                  <a:pt x="107" y="4"/>
                </a:lnTo>
                <a:lnTo>
                  <a:pt x="115" y="0"/>
                </a:lnTo>
                <a:lnTo>
                  <a:pt x="131" y="0"/>
                </a:lnTo>
                <a:lnTo>
                  <a:pt x="139" y="0"/>
                </a:lnTo>
                <a:lnTo>
                  <a:pt x="147" y="4"/>
                </a:lnTo>
                <a:lnTo>
                  <a:pt x="155" y="8"/>
                </a:lnTo>
                <a:lnTo>
                  <a:pt x="159" y="12"/>
                </a:lnTo>
                <a:lnTo>
                  <a:pt x="159" y="12"/>
                </a:lnTo>
                <a:lnTo>
                  <a:pt x="159" y="16"/>
                </a:lnTo>
                <a:lnTo>
                  <a:pt x="159" y="20"/>
                </a:lnTo>
                <a:lnTo>
                  <a:pt x="155" y="20"/>
                </a:lnTo>
                <a:lnTo>
                  <a:pt x="151" y="24"/>
                </a:lnTo>
                <a:lnTo>
                  <a:pt x="147" y="24"/>
                </a:lnTo>
                <a:lnTo>
                  <a:pt x="139" y="27"/>
                </a:lnTo>
                <a:lnTo>
                  <a:pt x="135" y="27"/>
                </a:lnTo>
                <a:lnTo>
                  <a:pt x="99" y="35"/>
                </a:lnTo>
                <a:lnTo>
                  <a:pt x="83" y="39"/>
                </a:lnTo>
                <a:lnTo>
                  <a:pt x="63" y="39"/>
                </a:lnTo>
                <a:lnTo>
                  <a:pt x="51" y="43"/>
                </a:lnTo>
                <a:lnTo>
                  <a:pt x="43" y="43"/>
                </a:lnTo>
                <a:lnTo>
                  <a:pt x="35" y="43"/>
                </a:lnTo>
                <a:lnTo>
                  <a:pt x="28" y="43"/>
                </a:lnTo>
                <a:lnTo>
                  <a:pt x="24" y="43"/>
                </a:lnTo>
                <a:lnTo>
                  <a:pt x="20" y="43"/>
                </a:lnTo>
                <a:lnTo>
                  <a:pt x="16" y="43"/>
                </a:lnTo>
                <a:lnTo>
                  <a:pt x="12" y="43"/>
                </a:lnTo>
                <a:lnTo>
                  <a:pt x="8" y="39"/>
                </a:lnTo>
                <a:lnTo>
                  <a:pt x="0" y="35"/>
                </a:lnTo>
                <a:lnTo>
                  <a:pt x="0" y="35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" name="Freeform 252">
            <a:extLst>
              <a:ext uri="{FF2B5EF4-FFF2-40B4-BE49-F238E27FC236}">
                <a16:creationId xmlns:a16="http://schemas.microsoft.com/office/drawing/2014/main" id="{6FEE85D4-B1A2-4468-B5BC-3F4C5B9D58A6}"/>
              </a:ext>
            </a:extLst>
          </p:cNvPr>
          <p:cNvSpPr>
            <a:spLocks/>
          </p:cNvSpPr>
          <p:nvPr/>
        </p:nvSpPr>
        <p:spPr bwMode="auto">
          <a:xfrm>
            <a:off x="1586805" y="1090165"/>
            <a:ext cx="919853" cy="705801"/>
          </a:xfrm>
          <a:custGeom>
            <a:avLst/>
            <a:gdLst>
              <a:gd name="T0" fmla="*/ 0 w 139"/>
              <a:gd name="T1" fmla="*/ 80 h 96"/>
              <a:gd name="T2" fmla="*/ 8 w 139"/>
              <a:gd name="T3" fmla="*/ 76 h 96"/>
              <a:gd name="T4" fmla="*/ 20 w 139"/>
              <a:gd name="T5" fmla="*/ 72 h 96"/>
              <a:gd name="T6" fmla="*/ 32 w 139"/>
              <a:gd name="T7" fmla="*/ 60 h 96"/>
              <a:gd name="T8" fmla="*/ 47 w 139"/>
              <a:gd name="T9" fmla="*/ 48 h 96"/>
              <a:gd name="T10" fmla="*/ 59 w 139"/>
              <a:gd name="T11" fmla="*/ 28 h 96"/>
              <a:gd name="T12" fmla="*/ 71 w 139"/>
              <a:gd name="T13" fmla="*/ 12 h 96"/>
              <a:gd name="T14" fmla="*/ 71 w 139"/>
              <a:gd name="T15" fmla="*/ 4 h 96"/>
              <a:gd name="T16" fmla="*/ 71 w 139"/>
              <a:gd name="T17" fmla="*/ 0 h 96"/>
              <a:gd name="T18" fmla="*/ 75 w 139"/>
              <a:gd name="T19" fmla="*/ 0 h 96"/>
              <a:gd name="T20" fmla="*/ 79 w 139"/>
              <a:gd name="T21" fmla="*/ 0 h 96"/>
              <a:gd name="T22" fmla="*/ 91 w 139"/>
              <a:gd name="T23" fmla="*/ 8 h 96"/>
              <a:gd name="T24" fmla="*/ 95 w 139"/>
              <a:gd name="T25" fmla="*/ 12 h 96"/>
              <a:gd name="T26" fmla="*/ 87 w 139"/>
              <a:gd name="T27" fmla="*/ 20 h 96"/>
              <a:gd name="T28" fmla="*/ 67 w 139"/>
              <a:gd name="T29" fmla="*/ 40 h 96"/>
              <a:gd name="T30" fmla="*/ 51 w 139"/>
              <a:gd name="T31" fmla="*/ 52 h 96"/>
              <a:gd name="T32" fmla="*/ 43 w 139"/>
              <a:gd name="T33" fmla="*/ 60 h 96"/>
              <a:gd name="T34" fmla="*/ 39 w 139"/>
              <a:gd name="T35" fmla="*/ 68 h 96"/>
              <a:gd name="T36" fmla="*/ 36 w 139"/>
              <a:gd name="T37" fmla="*/ 68 h 96"/>
              <a:gd name="T38" fmla="*/ 43 w 139"/>
              <a:gd name="T39" fmla="*/ 72 h 96"/>
              <a:gd name="T40" fmla="*/ 51 w 139"/>
              <a:gd name="T41" fmla="*/ 72 h 96"/>
              <a:gd name="T42" fmla="*/ 67 w 139"/>
              <a:gd name="T43" fmla="*/ 72 h 96"/>
              <a:gd name="T44" fmla="*/ 91 w 139"/>
              <a:gd name="T45" fmla="*/ 68 h 96"/>
              <a:gd name="T46" fmla="*/ 115 w 139"/>
              <a:gd name="T47" fmla="*/ 64 h 96"/>
              <a:gd name="T48" fmla="*/ 139 w 139"/>
              <a:gd name="T49" fmla="*/ 64 h 96"/>
              <a:gd name="T50" fmla="*/ 131 w 139"/>
              <a:gd name="T51" fmla="*/ 68 h 96"/>
              <a:gd name="T52" fmla="*/ 107 w 139"/>
              <a:gd name="T53" fmla="*/ 68 h 96"/>
              <a:gd name="T54" fmla="*/ 71 w 139"/>
              <a:gd name="T55" fmla="*/ 76 h 96"/>
              <a:gd name="T56" fmla="*/ 43 w 139"/>
              <a:gd name="T57" fmla="*/ 84 h 96"/>
              <a:gd name="T58" fmla="*/ 20 w 139"/>
              <a:gd name="T59" fmla="*/ 92 h 96"/>
              <a:gd name="T60" fmla="*/ 8 w 139"/>
              <a:gd name="T61" fmla="*/ 96 h 96"/>
              <a:gd name="T62" fmla="*/ 4 w 139"/>
              <a:gd name="T63" fmla="*/ 92 h 96"/>
              <a:gd name="T64" fmla="*/ 4 w 139"/>
              <a:gd name="T65" fmla="*/ 88 h 96"/>
              <a:gd name="T66" fmla="*/ 0 w 139"/>
              <a:gd name="T67" fmla="*/ 80 h 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39" h="96">
                <a:moveTo>
                  <a:pt x="0" y="80"/>
                </a:moveTo>
                <a:lnTo>
                  <a:pt x="0" y="80"/>
                </a:lnTo>
                <a:lnTo>
                  <a:pt x="4" y="76"/>
                </a:lnTo>
                <a:lnTo>
                  <a:pt x="8" y="76"/>
                </a:lnTo>
                <a:lnTo>
                  <a:pt x="12" y="72"/>
                </a:lnTo>
                <a:lnTo>
                  <a:pt x="20" y="72"/>
                </a:lnTo>
                <a:lnTo>
                  <a:pt x="24" y="68"/>
                </a:lnTo>
                <a:lnTo>
                  <a:pt x="32" y="60"/>
                </a:lnTo>
                <a:lnTo>
                  <a:pt x="39" y="56"/>
                </a:lnTo>
                <a:lnTo>
                  <a:pt x="47" y="48"/>
                </a:lnTo>
                <a:lnTo>
                  <a:pt x="55" y="40"/>
                </a:lnTo>
                <a:lnTo>
                  <a:pt x="59" y="28"/>
                </a:lnTo>
                <a:lnTo>
                  <a:pt x="67" y="20"/>
                </a:lnTo>
                <a:lnTo>
                  <a:pt x="71" y="12"/>
                </a:lnTo>
                <a:lnTo>
                  <a:pt x="71" y="8"/>
                </a:lnTo>
                <a:lnTo>
                  <a:pt x="71" y="4"/>
                </a:lnTo>
                <a:lnTo>
                  <a:pt x="71" y="0"/>
                </a:lnTo>
                <a:lnTo>
                  <a:pt x="71" y="0"/>
                </a:lnTo>
                <a:lnTo>
                  <a:pt x="75" y="0"/>
                </a:lnTo>
                <a:lnTo>
                  <a:pt x="75" y="0"/>
                </a:lnTo>
                <a:lnTo>
                  <a:pt x="79" y="0"/>
                </a:lnTo>
                <a:lnTo>
                  <a:pt x="79" y="0"/>
                </a:lnTo>
                <a:lnTo>
                  <a:pt x="87" y="4"/>
                </a:lnTo>
                <a:lnTo>
                  <a:pt x="91" y="8"/>
                </a:lnTo>
                <a:lnTo>
                  <a:pt x="95" y="12"/>
                </a:lnTo>
                <a:lnTo>
                  <a:pt x="95" y="12"/>
                </a:lnTo>
                <a:lnTo>
                  <a:pt x="95" y="16"/>
                </a:lnTo>
                <a:lnTo>
                  <a:pt x="87" y="20"/>
                </a:lnTo>
                <a:lnTo>
                  <a:pt x="79" y="28"/>
                </a:lnTo>
                <a:lnTo>
                  <a:pt x="67" y="40"/>
                </a:lnTo>
                <a:lnTo>
                  <a:pt x="59" y="48"/>
                </a:lnTo>
                <a:lnTo>
                  <a:pt x="51" y="52"/>
                </a:lnTo>
                <a:lnTo>
                  <a:pt x="47" y="56"/>
                </a:lnTo>
                <a:lnTo>
                  <a:pt x="43" y="60"/>
                </a:lnTo>
                <a:lnTo>
                  <a:pt x="39" y="64"/>
                </a:lnTo>
                <a:lnTo>
                  <a:pt x="39" y="68"/>
                </a:lnTo>
                <a:lnTo>
                  <a:pt x="36" y="68"/>
                </a:lnTo>
                <a:lnTo>
                  <a:pt x="36" y="68"/>
                </a:lnTo>
                <a:lnTo>
                  <a:pt x="39" y="72"/>
                </a:lnTo>
                <a:lnTo>
                  <a:pt x="43" y="72"/>
                </a:lnTo>
                <a:lnTo>
                  <a:pt x="47" y="72"/>
                </a:lnTo>
                <a:lnTo>
                  <a:pt x="51" y="72"/>
                </a:lnTo>
                <a:lnTo>
                  <a:pt x="59" y="72"/>
                </a:lnTo>
                <a:lnTo>
                  <a:pt x="67" y="72"/>
                </a:lnTo>
                <a:lnTo>
                  <a:pt x="79" y="72"/>
                </a:lnTo>
                <a:lnTo>
                  <a:pt x="91" y="68"/>
                </a:lnTo>
                <a:lnTo>
                  <a:pt x="103" y="64"/>
                </a:lnTo>
                <a:lnTo>
                  <a:pt x="115" y="64"/>
                </a:lnTo>
                <a:lnTo>
                  <a:pt x="127" y="64"/>
                </a:lnTo>
                <a:lnTo>
                  <a:pt x="139" y="64"/>
                </a:lnTo>
                <a:lnTo>
                  <a:pt x="139" y="64"/>
                </a:lnTo>
                <a:lnTo>
                  <a:pt x="131" y="68"/>
                </a:lnTo>
                <a:lnTo>
                  <a:pt x="123" y="68"/>
                </a:lnTo>
                <a:lnTo>
                  <a:pt x="107" y="68"/>
                </a:lnTo>
                <a:lnTo>
                  <a:pt x="91" y="72"/>
                </a:lnTo>
                <a:lnTo>
                  <a:pt x="71" y="76"/>
                </a:lnTo>
                <a:lnTo>
                  <a:pt x="55" y="80"/>
                </a:lnTo>
                <a:lnTo>
                  <a:pt x="43" y="84"/>
                </a:lnTo>
                <a:lnTo>
                  <a:pt x="32" y="88"/>
                </a:lnTo>
                <a:lnTo>
                  <a:pt x="20" y="92"/>
                </a:lnTo>
                <a:lnTo>
                  <a:pt x="16" y="92"/>
                </a:lnTo>
                <a:lnTo>
                  <a:pt x="8" y="96"/>
                </a:lnTo>
                <a:lnTo>
                  <a:pt x="8" y="96"/>
                </a:lnTo>
                <a:lnTo>
                  <a:pt x="4" y="92"/>
                </a:lnTo>
                <a:lnTo>
                  <a:pt x="4" y="92"/>
                </a:lnTo>
                <a:lnTo>
                  <a:pt x="4" y="88"/>
                </a:lnTo>
                <a:lnTo>
                  <a:pt x="0" y="84"/>
                </a:lnTo>
                <a:lnTo>
                  <a:pt x="0" y="80"/>
                </a:lnTo>
                <a:lnTo>
                  <a:pt x="0" y="80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Freeform 253">
            <a:extLst>
              <a:ext uri="{FF2B5EF4-FFF2-40B4-BE49-F238E27FC236}">
                <a16:creationId xmlns:a16="http://schemas.microsoft.com/office/drawing/2014/main" id="{18BF295F-6459-4486-960D-8B4227562109}"/>
              </a:ext>
            </a:extLst>
          </p:cNvPr>
          <p:cNvSpPr>
            <a:spLocks/>
          </p:cNvSpPr>
          <p:nvPr/>
        </p:nvSpPr>
        <p:spPr bwMode="auto">
          <a:xfrm>
            <a:off x="2347830" y="1266615"/>
            <a:ext cx="344116" cy="470534"/>
          </a:xfrm>
          <a:custGeom>
            <a:avLst/>
            <a:gdLst>
              <a:gd name="T0" fmla="*/ 20 w 52"/>
              <a:gd name="T1" fmla="*/ 48 h 64"/>
              <a:gd name="T2" fmla="*/ 12 w 52"/>
              <a:gd name="T3" fmla="*/ 36 h 64"/>
              <a:gd name="T4" fmla="*/ 4 w 52"/>
              <a:gd name="T5" fmla="*/ 20 h 64"/>
              <a:gd name="T6" fmla="*/ 0 w 52"/>
              <a:gd name="T7" fmla="*/ 12 h 64"/>
              <a:gd name="T8" fmla="*/ 0 w 52"/>
              <a:gd name="T9" fmla="*/ 8 h 64"/>
              <a:gd name="T10" fmla="*/ 4 w 52"/>
              <a:gd name="T11" fmla="*/ 4 h 64"/>
              <a:gd name="T12" fmla="*/ 4 w 52"/>
              <a:gd name="T13" fmla="*/ 0 h 64"/>
              <a:gd name="T14" fmla="*/ 8 w 52"/>
              <a:gd name="T15" fmla="*/ 0 h 64"/>
              <a:gd name="T16" fmla="*/ 12 w 52"/>
              <a:gd name="T17" fmla="*/ 0 h 64"/>
              <a:gd name="T18" fmla="*/ 20 w 52"/>
              <a:gd name="T19" fmla="*/ 4 h 64"/>
              <a:gd name="T20" fmla="*/ 24 w 52"/>
              <a:gd name="T21" fmla="*/ 4 h 64"/>
              <a:gd name="T22" fmla="*/ 32 w 52"/>
              <a:gd name="T23" fmla="*/ 12 h 64"/>
              <a:gd name="T24" fmla="*/ 40 w 52"/>
              <a:gd name="T25" fmla="*/ 16 h 64"/>
              <a:gd name="T26" fmla="*/ 48 w 52"/>
              <a:gd name="T27" fmla="*/ 24 h 64"/>
              <a:gd name="T28" fmla="*/ 52 w 52"/>
              <a:gd name="T29" fmla="*/ 28 h 64"/>
              <a:gd name="T30" fmla="*/ 52 w 52"/>
              <a:gd name="T31" fmla="*/ 40 h 64"/>
              <a:gd name="T32" fmla="*/ 52 w 52"/>
              <a:gd name="T33" fmla="*/ 48 h 64"/>
              <a:gd name="T34" fmla="*/ 52 w 52"/>
              <a:gd name="T35" fmla="*/ 56 h 64"/>
              <a:gd name="T36" fmla="*/ 52 w 52"/>
              <a:gd name="T37" fmla="*/ 60 h 64"/>
              <a:gd name="T38" fmla="*/ 48 w 52"/>
              <a:gd name="T39" fmla="*/ 64 h 64"/>
              <a:gd name="T40" fmla="*/ 44 w 52"/>
              <a:gd name="T41" fmla="*/ 64 h 64"/>
              <a:gd name="T42" fmla="*/ 36 w 52"/>
              <a:gd name="T43" fmla="*/ 64 h 64"/>
              <a:gd name="T44" fmla="*/ 32 w 52"/>
              <a:gd name="T45" fmla="*/ 60 h 64"/>
              <a:gd name="T46" fmla="*/ 28 w 52"/>
              <a:gd name="T47" fmla="*/ 56 h 64"/>
              <a:gd name="T48" fmla="*/ 20 w 52"/>
              <a:gd name="T49" fmla="*/ 48 h 64"/>
              <a:gd name="T50" fmla="*/ 20 w 52"/>
              <a:gd name="T51" fmla="*/ 48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52" h="64">
                <a:moveTo>
                  <a:pt x="20" y="48"/>
                </a:moveTo>
                <a:lnTo>
                  <a:pt x="12" y="36"/>
                </a:lnTo>
                <a:lnTo>
                  <a:pt x="4" y="20"/>
                </a:lnTo>
                <a:lnTo>
                  <a:pt x="0" y="12"/>
                </a:lnTo>
                <a:lnTo>
                  <a:pt x="0" y="8"/>
                </a:lnTo>
                <a:lnTo>
                  <a:pt x="4" y="4"/>
                </a:lnTo>
                <a:lnTo>
                  <a:pt x="4" y="0"/>
                </a:lnTo>
                <a:lnTo>
                  <a:pt x="8" y="0"/>
                </a:lnTo>
                <a:lnTo>
                  <a:pt x="12" y="0"/>
                </a:lnTo>
                <a:lnTo>
                  <a:pt x="20" y="4"/>
                </a:lnTo>
                <a:lnTo>
                  <a:pt x="24" y="4"/>
                </a:lnTo>
                <a:lnTo>
                  <a:pt x="32" y="12"/>
                </a:lnTo>
                <a:lnTo>
                  <a:pt x="40" y="16"/>
                </a:lnTo>
                <a:lnTo>
                  <a:pt x="48" y="24"/>
                </a:lnTo>
                <a:lnTo>
                  <a:pt x="52" y="28"/>
                </a:lnTo>
                <a:lnTo>
                  <a:pt x="52" y="40"/>
                </a:lnTo>
                <a:lnTo>
                  <a:pt x="52" y="48"/>
                </a:lnTo>
                <a:lnTo>
                  <a:pt x="52" y="56"/>
                </a:lnTo>
                <a:lnTo>
                  <a:pt x="52" y="60"/>
                </a:lnTo>
                <a:lnTo>
                  <a:pt x="48" y="64"/>
                </a:lnTo>
                <a:lnTo>
                  <a:pt x="44" y="64"/>
                </a:lnTo>
                <a:lnTo>
                  <a:pt x="36" y="64"/>
                </a:lnTo>
                <a:lnTo>
                  <a:pt x="32" y="60"/>
                </a:lnTo>
                <a:lnTo>
                  <a:pt x="28" y="56"/>
                </a:lnTo>
                <a:lnTo>
                  <a:pt x="20" y="48"/>
                </a:lnTo>
                <a:lnTo>
                  <a:pt x="20" y="48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Freeform 254">
            <a:extLst>
              <a:ext uri="{FF2B5EF4-FFF2-40B4-BE49-F238E27FC236}">
                <a16:creationId xmlns:a16="http://schemas.microsoft.com/office/drawing/2014/main" id="{D5A3F9E1-48FF-4A06-B6CA-0BE170BB865B}"/>
              </a:ext>
            </a:extLst>
          </p:cNvPr>
          <p:cNvSpPr>
            <a:spLocks/>
          </p:cNvSpPr>
          <p:nvPr/>
        </p:nvSpPr>
        <p:spPr bwMode="auto">
          <a:xfrm>
            <a:off x="1692686" y="1913600"/>
            <a:ext cx="919853" cy="286734"/>
          </a:xfrm>
          <a:custGeom>
            <a:avLst/>
            <a:gdLst>
              <a:gd name="T0" fmla="*/ 0 w 139"/>
              <a:gd name="T1" fmla="*/ 31 h 39"/>
              <a:gd name="T2" fmla="*/ 0 w 139"/>
              <a:gd name="T3" fmla="*/ 27 h 39"/>
              <a:gd name="T4" fmla="*/ 4 w 139"/>
              <a:gd name="T5" fmla="*/ 27 h 39"/>
              <a:gd name="T6" fmla="*/ 8 w 139"/>
              <a:gd name="T7" fmla="*/ 23 h 39"/>
              <a:gd name="T8" fmla="*/ 12 w 139"/>
              <a:gd name="T9" fmla="*/ 19 h 39"/>
              <a:gd name="T10" fmla="*/ 20 w 139"/>
              <a:gd name="T11" fmla="*/ 19 h 39"/>
              <a:gd name="T12" fmla="*/ 31 w 139"/>
              <a:gd name="T13" fmla="*/ 16 h 39"/>
              <a:gd name="T14" fmla="*/ 39 w 139"/>
              <a:gd name="T15" fmla="*/ 12 h 39"/>
              <a:gd name="T16" fmla="*/ 55 w 139"/>
              <a:gd name="T17" fmla="*/ 12 h 39"/>
              <a:gd name="T18" fmla="*/ 67 w 139"/>
              <a:gd name="T19" fmla="*/ 8 h 39"/>
              <a:gd name="T20" fmla="*/ 79 w 139"/>
              <a:gd name="T21" fmla="*/ 4 h 39"/>
              <a:gd name="T22" fmla="*/ 91 w 139"/>
              <a:gd name="T23" fmla="*/ 4 h 39"/>
              <a:gd name="T24" fmla="*/ 99 w 139"/>
              <a:gd name="T25" fmla="*/ 0 h 39"/>
              <a:gd name="T26" fmla="*/ 107 w 139"/>
              <a:gd name="T27" fmla="*/ 0 h 39"/>
              <a:gd name="T28" fmla="*/ 111 w 139"/>
              <a:gd name="T29" fmla="*/ 0 h 39"/>
              <a:gd name="T30" fmla="*/ 115 w 139"/>
              <a:gd name="T31" fmla="*/ 0 h 39"/>
              <a:gd name="T32" fmla="*/ 115 w 139"/>
              <a:gd name="T33" fmla="*/ 0 h 39"/>
              <a:gd name="T34" fmla="*/ 123 w 139"/>
              <a:gd name="T35" fmla="*/ 0 h 39"/>
              <a:gd name="T36" fmla="*/ 131 w 139"/>
              <a:gd name="T37" fmla="*/ 0 h 39"/>
              <a:gd name="T38" fmla="*/ 135 w 139"/>
              <a:gd name="T39" fmla="*/ 4 h 39"/>
              <a:gd name="T40" fmla="*/ 139 w 139"/>
              <a:gd name="T41" fmla="*/ 8 h 39"/>
              <a:gd name="T42" fmla="*/ 139 w 139"/>
              <a:gd name="T43" fmla="*/ 12 h 39"/>
              <a:gd name="T44" fmla="*/ 139 w 139"/>
              <a:gd name="T45" fmla="*/ 12 h 39"/>
              <a:gd name="T46" fmla="*/ 135 w 139"/>
              <a:gd name="T47" fmla="*/ 12 h 39"/>
              <a:gd name="T48" fmla="*/ 131 w 139"/>
              <a:gd name="T49" fmla="*/ 16 h 39"/>
              <a:gd name="T50" fmla="*/ 123 w 139"/>
              <a:gd name="T51" fmla="*/ 16 h 39"/>
              <a:gd name="T52" fmla="*/ 115 w 139"/>
              <a:gd name="T53" fmla="*/ 19 h 39"/>
              <a:gd name="T54" fmla="*/ 107 w 139"/>
              <a:gd name="T55" fmla="*/ 23 h 39"/>
              <a:gd name="T56" fmla="*/ 95 w 139"/>
              <a:gd name="T57" fmla="*/ 23 h 39"/>
              <a:gd name="T58" fmla="*/ 79 w 139"/>
              <a:gd name="T59" fmla="*/ 27 h 39"/>
              <a:gd name="T60" fmla="*/ 67 w 139"/>
              <a:gd name="T61" fmla="*/ 31 h 39"/>
              <a:gd name="T62" fmla="*/ 51 w 139"/>
              <a:gd name="T63" fmla="*/ 31 h 39"/>
              <a:gd name="T64" fmla="*/ 43 w 139"/>
              <a:gd name="T65" fmla="*/ 35 h 39"/>
              <a:gd name="T66" fmla="*/ 31 w 139"/>
              <a:gd name="T67" fmla="*/ 35 h 39"/>
              <a:gd name="T68" fmla="*/ 27 w 139"/>
              <a:gd name="T69" fmla="*/ 35 h 39"/>
              <a:gd name="T70" fmla="*/ 20 w 139"/>
              <a:gd name="T71" fmla="*/ 39 h 39"/>
              <a:gd name="T72" fmla="*/ 16 w 139"/>
              <a:gd name="T73" fmla="*/ 39 h 39"/>
              <a:gd name="T74" fmla="*/ 12 w 139"/>
              <a:gd name="T75" fmla="*/ 35 h 39"/>
              <a:gd name="T76" fmla="*/ 8 w 139"/>
              <a:gd name="T77" fmla="*/ 35 h 39"/>
              <a:gd name="T78" fmla="*/ 4 w 139"/>
              <a:gd name="T79" fmla="*/ 31 h 39"/>
              <a:gd name="T80" fmla="*/ 0 w 139"/>
              <a:gd name="T81" fmla="*/ 31 h 39"/>
              <a:gd name="T82" fmla="*/ 0 w 139"/>
              <a:gd name="T83" fmla="*/ 31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39" h="39">
                <a:moveTo>
                  <a:pt x="0" y="31"/>
                </a:moveTo>
                <a:lnTo>
                  <a:pt x="0" y="27"/>
                </a:lnTo>
                <a:lnTo>
                  <a:pt x="4" y="27"/>
                </a:lnTo>
                <a:lnTo>
                  <a:pt x="8" y="23"/>
                </a:lnTo>
                <a:lnTo>
                  <a:pt x="12" y="19"/>
                </a:lnTo>
                <a:lnTo>
                  <a:pt x="20" y="19"/>
                </a:lnTo>
                <a:lnTo>
                  <a:pt x="31" y="16"/>
                </a:lnTo>
                <a:lnTo>
                  <a:pt x="39" y="12"/>
                </a:lnTo>
                <a:lnTo>
                  <a:pt x="55" y="12"/>
                </a:lnTo>
                <a:lnTo>
                  <a:pt x="67" y="8"/>
                </a:lnTo>
                <a:lnTo>
                  <a:pt x="79" y="4"/>
                </a:lnTo>
                <a:lnTo>
                  <a:pt x="91" y="4"/>
                </a:lnTo>
                <a:lnTo>
                  <a:pt x="99" y="0"/>
                </a:lnTo>
                <a:lnTo>
                  <a:pt x="107" y="0"/>
                </a:lnTo>
                <a:lnTo>
                  <a:pt x="111" y="0"/>
                </a:lnTo>
                <a:lnTo>
                  <a:pt x="115" y="0"/>
                </a:lnTo>
                <a:lnTo>
                  <a:pt x="115" y="0"/>
                </a:lnTo>
                <a:lnTo>
                  <a:pt x="123" y="0"/>
                </a:lnTo>
                <a:lnTo>
                  <a:pt x="131" y="0"/>
                </a:lnTo>
                <a:lnTo>
                  <a:pt x="135" y="4"/>
                </a:lnTo>
                <a:lnTo>
                  <a:pt x="139" y="8"/>
                </a:lnTo>
                <a:lnTo>
                  <a:pt x="139" y="12"/>
                </a:lnTo>
                <a:lnTo>
                  <a:pt x="139" y="12"/>
                </a:lnTo>
                <a:lnTo>
                  <a:pt x="135" y="12"/>
                </a:lnTo>
                <a:lnTo>
                  <a:pt x="131" y="16"/>
                </a:lnTo>
                <a:lnTo>
                  <a:pt x="123" y="16"/>
                </a:lnTo>
                <a:lnTo>
                  <a:pt x="115" y="19"/>
                </a:lnTo>
                <a:lnTo>
                  <a:pt x="107" y="23"/>
                </a:lnTo>
                <a:lnTo>
                  <a:pt x="95" y="23"/>
                </a:lnTo>
                <a:lnTo>
                  <a:pt x="79" y="27"/>
                </a:lnTo>
                <a:lnTo>
                  <a:pt x="67" y="31"/>
                </a:lnTo>
                <a:lnTo>
                  <a:pt x="51" y="31"/>
                </a:lnTo>
                <a:lnTo>
                  <a:pt x="43" y="35"/>
                </a:lnTo>
                <a:lnTo>
                  <a:pt x="31" y="35"/>
                </a:lnTo>
                <a:lnTo>
                  <a:pt x="27" y="35"/>
                </a:lnTo>
                <a:lnTo>
                  <a:pt x="20" y="39"/>
                </a:lnTo>
                <a:lnTo>
                  <a:pt x="16" y="39"/>
                </a:lnTo>
                <a:lnTo>
                  <a:pt x="12" y="35"/>
                </a:lnTo>
                <a:lnTo>
                  <a:pt x="8" y="35"/>
                </a:lnTo>
                <a:lnTo>
                  <a:pt x="4" y="31"/>
                </a:lnTo>
                <a:lnTo>
                  <a:pt x="0" y="31"/>
                </a:lnTo>
                <a:lnTo>
                  <a:pt x="0" y="31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8" name="Freeform 255">
            <a:extLst>
              <a:ext uri="{FF2B5EF4-FFF2-40B4-BE49-F238E27FC236}">
                <a16:creationId xmlns:a16="http://schemas.microsoft.com/office/drawing/2014/main" id="{98428C83-794F-4A0F-BE53-D6D9D5864B1E}"/>
              </a:ext>
            </a:extLst>
          </p:cNvPr>
          <p:cNvSpPr>
            <a:spLocks/>
          </p:cNvSpPr>
          <p:nvPr/>
        </p:nvSpPr>
        <p:spPr bwMode="auto">
          <a:xfrm>
            <a:off x="1348570" y="2259150"/>
            <a:ext cx="1422792" cy="529350"/>
          </a:xfrm>
          <a:custGeom>
            <a:avLst/>
            <a:gdLst>
              <a:gd name="T0" fmla="*/ 36 w 215"/>
              <a:gd name="T1" fmla="*/ 72 h 72"/>
              <a:gd name="T2" fmla="*/ 32 w 215"/>
              <a:gd name="T3" fmla="*/ 72 h 72"/>
              <a:gd name="T4" fmla="*/ 24 w 215"/>
              <a:gd name="T5" fmla="*/ 68 h 72"/>
              <a:gd name="T6" fmla="*/ 20 w 215"/>
              <a:gd name="T7" fmla="*/ 64 h 72"/>
              <a:gd name="T8" fmla="*/ 12 w 215"/>
              <a:gd name="T9" fmla="*/ 60 h 72"/>
              <a:gd name="T10" fmla="*/ 8 w 215"/>
              <a:gd name="T11" fmla="*/ 56 h 72"/>
              <a:gd name="T12" fmla="*/ 4 w 215"/>
              <a:gd name="T13" fmla="*/ 48 h 72"/>
              <a:gd name="T14" fmla="*/ 0 w 215"/>
              <a:gd name="T15" fmla="*/ 44 h 72"/>
              <a:gd name="T16" fmla="*/ 0 w 215"/>
              <a:gd name="T17" fmla="*/ 40 h 72"/>
              <a:gd name="T18" fmla="*/ 0 w 215"/>
              <a:gd name="T19" fmla="*/ 36 h 72"/>
              <a:gd name="T20" fmla="*/ 4 w 215"/>
              <a:gd name="T21" fmla="*/ 32 h 72"/>
              <a:gd name="T22" fmla="*/ 8 w 215"/>
              <a:gd name="T23" fmla="*/ 32 h 72"/>
              <a:gd name="T24" fmla="*/ 12 w 215"/>
              <a:gd name="T25" fmla="*/ 32 h 72"/>
              <a:gd name="T26" fmla="*/ 16 w 215"/>
              <a:gd name="T27" fmla="*/ 32 h 72"/>
              <a:gd name="T28" fmla="*/ 24 w 215"/>
              <a:gd name="T29" fmla="*/ 32 h 72"/>
              <a:gd name="T30" fmla="*/ 32 w 215"/>
              <a:gd name="T31" fmla="*/ 32 h 72"/>
              <a:gd name="T32" fmla="*/ 40 w 215"/>
              <a:gd name="T33" fmla="*/ 32 h 72"/>
              <a:gd name="T34" fmla="*/ 48 w 215"/>
              <a:gd name="T35" fmla="*/ 32 h 72"/>
              <a:gd name="T36" fmla="*/ 56 w 215"/>
              <a:gd name="T37" fmla="*/ 32 h 72"/>
              <a:gd name="T38" fmla="*/ 72 w 215"/>
              <a:gd name="T39" fmla="*/ 28 h 72"/>
              <a:gd name="T40" fmla="*/ 87 w 215"/>
              <a:gd name="T41" fmla="*/ 28 h 72"/>
              <a:gd name="T42" fmla="*/ 107 w 215"/>
              <a:gd name="T43" fmla="*/ 24 h 72"/>
              <a:gd name="T44" fmla="*/ 127 w 215"/>
              <a:gd name="T45" fmla="*/ 20 h 72"/>
              <a:gd name="T46" fmla="*/ 167 w 215"/>
              <a:gd name="T47" fmla="*/ 8 h 72"/>
              <a:gd name="T48" fmla="*/ 179 w 215"/>
              <a:gd name="T49" fmla="*/ 8 h 72"/>
              <a:gd name="T50" fmla="*/ 187 w 215"/>
              <a:gd name="T51" fmla="*/ 4 h 72"/>
              <a:gd name="T52" fmla="*/ 195 w 215"/>
              <a:gd name="T53" fmla="*/ 4 h 72"/>
              <a:gd name="T54" fmla="*/ 203 w 215"/>
              <a:gd name="T55" fmla="*/ 4 h 72"/>
              <a:gd name="T56" fmla="*/ 207 w 215"/>
              <a:gd name="T57" fmla="*/ 0 h 72"/>
              <a:gd name="T58" fmla="*/ 211 w 215"/>
              <a:gd name="T59" fmla="*/ 4 h 72"/>
              <a:gd name="T60" fmla="*/ 211 w 215"/>
              <a:gd name="T61" fmla="*/ 4 h 72"/>
              <a:gd name="T62" fmla="*/ 215 w 215"/>
              <a:gd name="T63" fmla="*/ 4 h 72"/>
              <a:gd name="T64" fmla="*/ 215 w 215"/>
              <a:gd name="T65" fmla="*/ 8 h 72"/>
              <a:gd name="T66" fmla="*/ 211 w 215"/>
              <a:gd name="T67" fmla="*/ 12 h 72"/>
              <a:gd name="T68" fmla="*/ 211 w 215"/>
              <a:gd name="T69" fmla="*/ 16 h 72"/>
              <a:gd name="T70" fmla="*/ 203 w 215"/>
              <a:gd name="T71" fmla="*/ 16 h 72"/>
              <a:gd name="T72" fmla="*/ 199 w 215"/>
              <a:gd name="T73" fmla="*/ 20 h 72"/>
              <a:gd name="T74" fmla="*/ 195 w 215"/>
              <a:gd name="T75" fmla="*/ 20 h 72"/>
              <a:gd name="T76" fmla="*/ 187 w 215"/>
              <a:gd name="T77" fmla="*/ 24 h 72"/>
              <a:gd name="T78" fmla="*/ 175 w 215"/>
              <a:gd name="T79" fmla="*/ 28 h 72"/>
              <a:gd name="T80" fmla="*/ 163 w 215"/>
              <a:gd name="T81" fmla="*/ 32 h 72"/>
              <a:gd name="T82" fmla="*/ 151 w 215"/>
              <a:gd name="T83" fmla="*/ 36 h 72"/>
              <a:gd name="T84" fmla="*/ 135 w 215"/>
              <a:gd name="T85" fmla="*/ 44 h 72"/>
              <a:gd name="T86" fmla="*/ 115 w 215"/>
              <a:gd name="T87" fmla="*/ 48 h 72"/>
              <a:gd name="T88" fmla="*/ 99 w 215"/>
              <a:gd name="T89" fmla="*/ 52 h 72"/>
              <a:gd name="T90" fmla="*/ 83 w 215"/>
              <a:gd name="T91" fmla="*/ 60 h 72"/>
              <a:gd name="T92" fmla="*/ 72 w 215"/>
              <a:gd name="T93" fmla="*/ 64 h 72"/>
              <a:gd name="T94" fmla="*/ 60 w 215"/>
              <a:gd name="T95" fmla="*/ 68 h 72"/>
              <a:gd name="T96" fmla="*/ 52 w 215"/>
              <a:gd name="T97" fmla="*/ 68 h 72"/>
              <a:gd name="T98" fmla="*/ 44 w 215"/>
              <a:gd name="T99" fmla="*/ 72 h 72"/>
              <a:gd name="T100" fmla="*/ 36 w 215"/>
              <a:gd name="T101" fmla="*/ 72 h 72"/>
              <a:gd name="T102" fmla="*/ 36 w 215"/>
              <a:gd name="T103" fmla="*/ 72 h 72"/>
              <a:gd name="T104" fmla="*/ 36 w 215"/>
              <a:gd name="T105" fmla="*/ 72 h 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215" h="72">
                <a:moveTo>
                  <a:pt x="36" y="72"/>
                </a:moveTo>
                <a:lnTo>
                  <a:pt x="32" y="72"/>
                </a:lnTo>
                <a:lnTo>
                  <a:pt x="24" y="68"/>
                </a:lnTo>
                <a:lnTo>
                  <a:pt x="20" y="64"/>
                </a:lnTo>
                <a:lnTo>
                  <a:pt x="12" y="60"/>
                </a:lnTo>
                <a:lnTo>
                  <a:pt x="8" y="56"/>
                </a:lnTo>
                <a:lnTo>
                  <a:pt x="4" y="48"/>
                </a:lnTo>
                <a:lnTo>
                  <a:pt x="0" y="44"/>
                </a:lnTo>
                <a:lnTo>
                  <a:pt x="0" y="40"/>
                </a:lnTo>
                <a:lnTo>
                  <a:pt x="0" y="36"/>
                </a:lnTo>
                <a:lnTo>
                  <a:pt x="4" y="32"/>
                </a:lnTo>
                <a:lnTo>
                  <a:pt x="8" y="32"/>
                </a:lnTo>
                <a:lnTo>
                  <a:pt x="12" y="32"/>
                </a:lnTo>
                <a:lnTo>
                  <a:pt x="16" y="32"/>
                </a:lnTo>
                <a:lnTo>
                  <a:pt x="24" y="32"/>
                </a:lnTo>
                <a:lnTo>
                  <a:pt x="32" y="32"/>
                </a:lnTo>
                <a:lnTo>
                  <a:pt x="40" y="32"/>
                </a:lnTo>
                <a:lnTo>
                  <a:pt x="48" y="32"/>
                </a:lnTo>
                <a:lnTo>
                  <a:pt x="56" y="32"/>
                </a:lnTo>
                <a:lnTo>
                  <a:pt x="72" y="28"/>
                </a:lnTo>
                <a:lnTo>
                  <a:pt x="87" y="28"/>
                </a:lnTo>
                <a:lnTo>
                  <a:pt x="107" y="24"/>
                </a:lnTo>
                <a:lnTo>
                  <a:pt x="127" y="20"/>
                </a:lnTo>
                <a:lnTo>
                  <a:pt x="167" y="8"/>
                </a:lnTo>
                <a:lnTo>
                  <a:pt x="179" y="8"/>
                </a:lnTo>
                <a:lnTo>
                  <a:pt x="187" y="4"/>
                </a:lnTo>
                <a:lnTo>
                  <a:pt x="195" y="4"/>
                </a:lnTo>
                <a:lnTo>
                  <a:pt x="203" y="4"/>
                </a:lnTo>
                <a:lnTo>
                  <a:pt x="207" y="0"/>
                </a:lnTo>
                <a:lnTo>
                  <a:pt x="211" y="4"/>
                </a:lnTo>
                <a:lnTo>
                  <a:pt x="211" y="4"/>
                </a:lnTo>
                <a:lnTo>
                  <a:pt x="215" y="4"/>
                </a:lnTo>
                <a:lnTo>
                  <a:pt x="215" y="8"/>
                </a:lnTo>
                <a:lnTo>
                  <a:pt x="211" y="12"/>
                </a:lnTo>
                <a:lnTo>
                  <a:pt x="211" y="16"/>
                </a:lnTo>
                <a:lnTo>
                  <a:pt x="203" y="16"/>
                </a:lnTo>
                <a:lnTo>
                  <a:pt x="199" y="20"/>
                </a:lnTo>
                <a:lnTo>
                  <a:pt x="195" y="20"/>
                </a:lnTo>
                <a:lnTo>
                  <a:pt x="187" y="24"/>
                </a:lnTo>
                <a:lnTo>
                  <a:pt x="175" y="28"/>
                </a:lnTo>
                <a:lnTo>
                  <a:pt x="163" y="32"/>
                </a:lnTo>
                <a:lnTo>
                  <a:pt x="151" y="36"/>
                </a:lnTo>
                <a:lnTo>
                  <a:pt x="135" y="44"/>
                </a:lnTo>
                <a:lnTo>
                  <a:pt x="115" y="48"/>
                </a:lnTo>
                <a:lnTo>
                  <a:pt x="99" y="52"/>
                </a:lnTo>
                <a:lnTo>
                  <a:pt x="83" y="60"/>
                </a:lnTo>
                <a:lnTo>
                  <a:pt x="72" y="64"/>
                </a:lnTo>
                <a:lnTo>
                  <a:pt x="60" y="68"/>
                </a:lnTo>
                <a:lnTo>
                  <a:pt x="52" y="68"/>
                </a:lnTo>
                <a:lnTo>
                  <a:pt x="44" y="72"/>
                </a:lnTo>
                <a:lnTo>
                  <a:pt x="36" y="72"/>
                </a:lnTo>
                <a:lnTo>
                  <a:pt x="36" y="72"/>
                </a:lnTo>
                <a:lnTo>
                  <a:pt x="36" y="72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9" name="Freeform 256">
            <a:extLst>
              <a:ext uri="{FF2B5EF4-FFF2-40B4-BE49-F238E27FC236}">
                <a16:creationId xmlns:a16="http://schemas.microsoft.com/office/drawing/2014/main" id="{EF2482A9-F6AA-4BD3-85C4-6251C6028412}"/>
              </a:ext>
            </a:extLst>
          </p:cNvPr>
          <p:cNvSpPr>
            <a:spLocks/>
          </p:cNvSpPr>
          <p:nvPr/>
        </p:nvSpPr>
        <p:spPr bwMode="auto">
          <a:xfrm>
            <a:off x="2109595" y="1678333"/>
            <a:ext cx="132353" cy="757267"/>
          </a:xfrm>
          <a:custGeom>
            <a:avLst/>
            <a:gdLst>
              <a:gd name="T0" fmla="*/ 0 w 20"/>
              <a:gd name="T1" fmla="*/ 0 h 103"/>
              <a:gd name="T2" fmla="*/ 4 w 20"/>
              <a:gd name="T3" fmla="*/ 4 h 103"/>
              <a:gd name="T4" fmla="*/ 12 w 20"/>
              <a:gd name="T5" fmla="*/ 8 h 103"/>
              <a:gd name="T6" fmla="*/ 16 w 20"/>
              <a:gd name="T7" fmla="*/ 12 h 103"/>
              <a:gd name="T8" fmla="*/ 20 w 20"/>
              <a:gd name="T9" fmla="*/ 12 h 103"/>
              <a:gd name="T10" fmla="*/ 20 w 20"/>
              <a:gd name="T11" fmla="*/ 16 h 103"/>
              <a:gd name="T12" fmla="*/ 16 w 20"/>
              <a:gd name="T13" fmla="*/ 20 h 103"/>
              <a:gd name="T14" fmla="*/ 16 w 20"/>
              <a:gd name="T15" fmla="*/ 24 h 103"/>
              <a:gd name="T16" fmla="*/ 16 w 20"/>
              <a:gd name="T17" fmla="*/ 28 h 103"/>
              <a:gd name="T18" fmla="*/ 16 w 20"/>
              <a:gd name="T19" fmla="*/ 32 h 103"/>
              <a:gd name="T20" fmla="*/ 12 w 20"/>
              <a:gd name="T21" fmla="*/ 40 h 103"/>
              <a:gd name="T22" fmla="*/ 12 w 20"/>
              <a:gd name="T23" fmla="*/ 48 h 103"/>
              <a:gd name="T24" fmla="*/ 12 w 20"/>
              <a:gd name="T25" fmla="*/ 55 h 103"/>
              <a:gd name="T26" fmla="*/ 12 w 20"/>
              <a:gd name="T27" fmla="*/ 63 h 103"/>
              <a:gd name="T28" fmla="*/ 12 w 20"/>
              <a:gd name="T29" fmla="*/ 75 h 103"/>
              <a:gd name="T30" fmla="*/ 12 w 20"/>
              <a:gd name="T31" fmla="*/ 91 h 103"/>
              <a:gd name="T32" fmla="*/ 12 w 20"/>
              <a:gd name="T33" fmla="*/ 103 h 103"/>
              <a:gd name="T34" fmla="*/ 4 w 20"/>
              <a:gd name="T35" fmla="*/ 103 h 103"/>
              <a:gd name="T36" fmla="*/ 4 w 20"/>
              <a:gd name="T37" fmla="*/ 75 h 103"/>
              <a:gd name="T38" fmla="*/ 0 w 20"/>
              <a:gd name="T39" fmla="*/ 48 h 103"/>
              <a:gd name="T40" fmla="*/ 0 w 20"/>
              <a:gd name="T41" fmla="*/ 24 h 103"/>
              <a:gd name="T42" fmla="*/ 0 w 20"/>
              <a:gd name="T43" fmla="*/ 0 h 103"/>
              <a:gd name="T44" fmla="*/ 0 w 20"/>
              <a:gd name="T45" fmla="*/ 0 h 1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20" h="103">
                <a:moveTo>
                  <a:pt x="0" y="0"/>
                </a:moveTo>
                <a:lnTo>
                  <a:pt x="4" y="4"/>
                </a:lnTo>
                <a:lnTo>
                  <a:pt x="12" y="8"/>
                </a:lnTo>
                <a:lnTo>
                  <a:pt x="16" y="12"/>
                </a:lnTo>
                <a:lnTo>
                  <a:pt x="20" y="12"/>
                </a:lnTo>
                <a:lnTo>
                  <a:pt x="20" y="16"/>
                </a:lnTo>
                <a:lnTo>
                  <a:pt x="16" y="20"/>
                </a:lnTo>
                <a:lnTo>
                  <a:pt x="16" y="24"/>
                </a:lnTo>
                <a:lnTo>
                  <a:pt x="16" y="28"/>
                </a:lnTo>
                <a:lnTo>
                  <a:pt x="16" y="32"/>
                </a:lnTo>
                <a:lnTo>
                  <a:pt x="12" y="40"/>
                </a:lnTo>
                <a:lnTo>
                  <a:pt x="12" y="48"/>
                </a:lnTo>
                <a:lnTo>
                  <a:pt x="12" y="55"/>
                </a:lnTo>
                <a:lnTo>
                  <a:pt x="12" y="63"/>
                </a:lnTo>
                <a:lnTo>
                  <a:pt x="12" y="75"/>
                </a:lnTo>
                <a:lnTo>
                  <a:pt x="12" y="91"/>
                </a:lnTo>
                <a:lnTo>
                  <a:pt x="12" y="103"/>
                </a:lnTo>
                <a:lnTo>
                  <a:pt x="4" y="103"/>
                </a:lnTo>
                <a:lnTo>
                  <a:pt x="4" y="75"/>
                </a:lnTo>
                <a:lnTo>
                  <a:pt x="0" y="48"/>
                </a:lnTo>
                <a:lnTo>
                  <a:pt x="0" y="24"/>
                </a:lnTo>
                <a:lnTo>
                  <a:pt x="0" y="0"/>
                </a:lnTo>
                <a:lnTo>
                  <a:pt x="0" y="0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0" name="Freeform 257">
            <a:extLst>
              <a:ext uri="{FF2B5EF4-FFF2-40B4-BE49-F238E27FC236}">
                <a16:creationId xmlns:a16="http://schemas.microsoft.com/office/drawing/2014/main" id="{4AA5EDB6-42FE-4656-8D8E-E7CA966240B3}"/>
              </a:ext>
            </a:extLst>
          </p:cNvPr>
          <p:cNvSpPr>
            <a:spLocks/>
          </p:cNvSpPr>
          <p:nvPr/>
        </p:nvSpPr>
        <p:spPr bwMode="auto">
          <a:xfrm>
            <a:off x="2844154" y="1090165"/>
            <a:ext cx="291175" cy="1257210"/>
          </a:xfrm>
          <a:custGeom>
            <a:avLst/>
            <a:gdLst>
              <a:gd name="T0" fmla="*/ 40 w 44"/>
              <a:gd name="T1" fmla="*/ 12 h 171"/>
              <a:gd name="T2" fmla="*/ 40 w 44"/>
              <a:gd name="T3" fmla="*/ 16 h 171"/>
              <a:gd name="T4" fmla="*/ 40 w 44"/>
              <a:gd name="T5" fmla="*/ 20 h 171"/>
              <a:gd name="T6" fmla="*/ 44 w 44"/>
              <a:gd name="T7" fmla="*/ 24 h 171"/>
              <a:gd name="T8" fmla="*/ 44 w 44"/>
              <a:gd name="T9" fmla="*/ 32 h 171"/>
              <a:gd name="T10" fmla="*/ 44 w 44"/>
              <a:gd name="T11" fmla="*/ 40 h 171"/>
              <a:gd name="T12" fmla="*/ 44 w 44"/>
              <a:gd name="T13" fmla="*/ 52 h 171"/>
              <a:gd name="T14" fmla="*/ 44 w 44"/>
              <a:gd name="T15" fmla="*/ 64 h 171"/>
              <a:gd name="T16" fmla="*/ 44 w 44"/>
              <a:gd name="T17" fmla="*/ 80 h 171"/>
              <a:gd name="T18" fmla="*/ 44 w 44"/>
              <a:gd name="T19" fmla="*/ 92 h 171"/>
              <a:gd name="T20" fmla="*/ 44 w 44"/>
              <a:gd name="T21" fmla="*/ 104 h 171"/>
              <a:gd name="T22" fmla="*/ 40 w 44"/>
              <a:gd name="T23" fmla="*/ 116 h 171"/>
              <a:gd name="T24" fmla="*/ 40 w 44"/>
              <a:gd name="T25" fmla="*/ 128 h 171"/>
              <a:gd name="T26" fmla="*/ 40 w 44"/>
              <a:gd name="T27" fmla="*/ 135 h 171"/>
              <a:gd name="T28" fmla="*/ 40 w 44"/>
              <a:gd name="T29" fmla="*/ 143 h 171"/>
              <a:gd name="T30" fmla="*/ 40 w 44"/>
              <a:gd name="T31" fmla="*/ 147 h 171"/>
              <a:gd name="T32" fmla="*/ 36 w 44"/>
              <a:gd name="T33" fmla="*/ 155 h 171"/>
              <a:gd name="T34" fmla="*/ 36 w 44"/>
              <a:gd name="T35" fmla="*/ 159 h 171"/>
              <a:gd name="T36" fmla="*/ 32 w 44"/>
              <a:gd name="T37" fmla="*/ 167 h 171"/>
              <a:gd name="T38" fmla="*/ 28 w 44"/>
              <a:gd name="T39" fmla="*/ 171 h 171"/>
              <a:gd name="T40" fmla="*/ 24 w 44"/>
              <a:gd name="T41" fmla="*/ 171 h 171"/>
              <a:gd name="T42" fmla="*/ 20 w 44"/>
              <a:gd name="T43" fmla="*/ 171 h 171"/>
              <a:gd name="T44" fmla="*/ 20 w 44"/>
              <a:gd name="T45" fmla="*/ 167 h 171"/>
              <a:gd name="T46" fmla="*/ 16 w 44"/>
              <a:gd name="T47" fmla="*/ 159 h 171"/>
              <a:gd name="T48" fmla="*/ 12 w 44"/>
              <a:gd name="T49" fmla="*/ 155 h 171"/>
              <a:gd name="T50" fmla="*/ 8 w 44"/>
              <a:gd name="T51" fmla="*/ 143 h 171"/>
              <a:gd name="T52" fmla="*/ 8 w 44"/>
              <a:gd name="T53" fmla="*/ 135 h 171"/>
              <a:gd name="T54" fmla="*/ 8 w 44"/>
              <a:gd name="T55" fmla="*/ 124 h 171"/>
              <a:gd name="T56" fmla="*/ 12 w 44"/>
              <a:gd name="T57" fmla="*/ 112 h 171"/>
              <a:gd name="T58" fmla="*/ 12 w 44"/>
              <a:gd name="T59" fmla="*/ 88 h 171"/>
              <a:gd name="T60" fmla="*/ 12 w 44"/>
              <a:gd name="T61" fmla="*/ 80 h 171"/>
              <a:gd name="T62" fmla="*/ 12 w 44"/>
              <a:gd name="T63" fmla="*/ 68 h 171"/>
              <a:gd name="T64" fmla="*/ 12 w 44"/>
              <a:gd name="T65" fmla="*/ 52 h 171"/>
              <a:gd name="T66" fmla="*/ 12 w 44"/>
              <a:gd name="T67" fmla="*/ 36 h 171"/>
              <a:gd name="T68" fmla="*/ 12 w 44"/>
              <a:gd name="T69" fmla="*/ 32 h 171"/>
              <a:gd name="T70" fmla="*/ 8 w 44"/>
              <a:gd name="T71" fmla="*/ 24 h 171"/>
              <a:gd name="T72" fmla="*/ 8 w 44"/>
              <a:gd name="T73" fmla="*/ 20 h 171"/>
              <a:gd name="T74" fmla="*/ 4 w 44"/>
              <a:gd name="T75" fmla="*/ 12 h 171"/>
              <a:gd name="T76" fmla="*/ 0 w 44"/>
              <a:gd name="T77" fmla="*/ 12 h 171"/>
              <a:gd name="T78" fmla="*/ 0 w 44"/>
              <a:gd name="T79" fmla="*/ 8 h 171"/>
              <a:gd name="T80" fmla="*/ 0 w 44"/>
              <a:gd name="T81" fmla="*/ 4 h 171"/>
              <a:gd name="T82" fmla="*/ 4 w 44"/>
              <a:gd name="T83" fmla="*/ 4 h 171"/>
              <a:gd name="T84" fmla="*/ 4 w 44"/>
              <a:gd name="T85" fmla="*/ 0 h 171"/>
              <a:gd name="T86" fmla="*/ 8 w 44"/>
              <a:gd name="T87" fmla="*/ 0 h 171"/>
              <a:gd name="T88" fmla="*/ 16 w 44"/>
              <a:gd name="T89" fmla="*/ 0 h 171"/>
              <a:gd name="T90" fmla="*/ 24 w 44"/>
              <a:gd name="T91" fmla="*/ 0 h 171"/>
              <a:gd name="T92" fmla="*/ 28 w 44"/>
              <a:gd name="T93" fmla="*/ 4 h 171"/>
              <a:gd name="T94" fmla="*/ 36 w 44"/>
              <a:gd name="T95" fmla="*/ 8 h 171"/>
              <a:gd name="T96" fmla="*/ 40 w 44"/>
              <a:gd name="T97" fmla="*/ 8 h 171"/>
              <a:gd name="T98" fmla="*/ 40 w 44"/>
              <a:gd name="T99" fmla="*/ 12 h 171"/>
              <a:gd name="T100" fmla="*/ 40 w 44"/>
              <a:gd name="T101" fmla="*/ 12 h 1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44" h="171">
                <a:moveTo>
                  <a:pt x="40" y="12"/>
                </a:moveTo>
                <a:lnTo>
                  <a:pt x="40" y="16"/>
                </a:lnTo>
                <a:lnTo>
                  <a:pt x="40" y="20"/>
                </a:lnTo>
                <a:lnTo>
                  <a:pt x="44" y="24"/>
                </a:lnTo>
                <a:lnTo>
                  <a:pt x="44" y="32"/>
                </a:lnTo>
                <a:lnTo>
                  <a:pt x="44" y="40"/>
                </a:lnTo>
                <a:lnTo>
                  <a:pt x="44" y="52"/>
                </a:lnTo>
                <a:lnTo>
                  <a:pt x="44" y="64"/>
                </a:lnTo>
                <a:lnTo>
                  <a:pt x="44" y="80"/>
                </a:lnTo>
                <a:lnTo>
                  <a:pt x="44" y="92"/>
                </a:lnTo>
                <a:lnTo>
                  <a:pt x="44" y="104"/>
                </a:lnTo>
                <a:lnTo>
                  <a:pt x="40" y="116"/>
                </a:lnTo>
                <a:lnTo>
                  <a:pt x="40" y="128"/>
                </a:lnTo>
                <a:lnTo>
                  <a:pt x="40" y="135"/>
                </a:lnTo>
                <a:lnTo>
                  <a:pt x="40" y="143"/>
                </a:lnTo>
                <a:lnTo>
                  <a:pt x="40" y="147"/>
                </a:lnTo>
                <a:lnTo>
                  <a:pt x="36" y="155"/>
                </a:lnTo>
                <a:lnTo>
                  <a:pt x="36" y="159"/>
                </a:lnTo>
                <a:lnTo>
                  <a:pt x="32" y="167"/>
                </a:lnTo>
                <a:lnTo>
                  <a:pt x="28" y="171"/>
                </a:lnTo>
                <a:lnTo>
                  <a:pt x="24" y="171"/>
                </a:lnTo>
                <a:lnTo>
                  <a:pt x="20" y="171"/>
                </a:lnTo>
                <a:lnTo>
                  <a:pt x="20" y="167"/>
                </a:lnTo>
                <a:lnTo>
                  <a:pt x="16" y="159"/>
                </a:lnTo>
                <a:lnTo>
                  <a:pt x="12" y="155"/>
                </a:lnTo>
                <a:lnTo>
                  <a:pt x="8" y="143"/>
                </a:lnTo>
                <a:lnTo>
                  <a:pt x="8" y="135"/>
                </a:lnTo>
                <a:lnTo>
                  <a:pt x="8" y="124"/>
                </a:lnTo>
                <a:lnTo>
                  <a:pt x="12" y="112"/>
                </a:lnTo>
                <a:lnTo>
                  <a:pt x="12" y="88"/>
                </a:lnTo>
                <a:lnTo>
                  <a:pt x="12" y="80"/>
                </a:lnTo>
                <a:lnTo>
                  <a:pt x="12" y="68"/>
                </a:lnTo>
                <a:lnTo>
                  <a:pt x="12" y="52"/>
                </a:lnTo>
                <a:lnTo>
                  <a:pt x="12" y="36"/>
                </a:lnTo>
                <a:lnTo>
                  <a:pt x="12" y="32"/>
                </a:lnTo>
                <a:lnTo>
                  <a:pt x="8" y="24"/>
                </a:lnTo>
                <a:lnTo>
                  <a:pt x="8" y="20"/>
                </a:lnTo>
                <a:lnTo>
                  <a:pt x="4" y="12"/>
                </a:lnTo>
                <a:lnTo>
                  <a:pt x="0" y="12"/>
                </a:lnTo>
                <a:lnTo>
                  <a:pt x="0" y="8"/>
                </a:lnTo>
                <a:lnTo>
                  <a:pt x="0" y="4"/>
                </a:lnTo>
                <a:lnTo>
                  <a:pt x="4" y="4"/>
                </a:lnTo>
                <a:lnTo>
                  <a:pt x="4" y="0"/>
                </a:lnTo>
                <a:lnTo>
                  <a:pt x="8" y="0"/>
                </a:lnTo>
                <a:lnTo>
                  <a:pt x="16" y="0"/>
                </a:lnTo>
                <a:lnTo>
                  <a:pt x="24" y="0"/>
                </a:lnTo>
                <a:lnTo>
                  <a:pt x="28" y="4"/>
                </a:lnTo>
                <a:lnTo>
                  <a:pt x="36" y="8"/>
                </a:lnTo>
                <a:lnTo>
                  <a:pt x="40" y="8"/>
                </a:lnTo>
                <a:lnTo>
                  <a:pt x="40" y="12"/>
                </a:lnTo>
                <a:lnTo>
                  <a:pt x="40" y="12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1" name="Freeform 258">
            <a:extLst>
              <a:ext uri="{FF2B5EF4-FFF2-40B4-BE49-F238E27FC236}">
                <a16:creationId xmlns:a16="http://schemas.microsoft.com/office/drawing/2014/main" id="{06C86292-8C94-4EB7-B5A6-61498601B141}"/>
              </a:ext>
            </a:extLst>
          </p:cNvPr>
          <p:cNvSpPr>
            <a:spLocks/>
          </p:cNvSpPr>
          <p:nvPr/>
        </p:nvSpPr>
        <p:spPr bwMode="auto">
          <a:xfrm>
            <a:off x="2976507" y="568170"/>
            <a:ext cx="661763" cy="2565881"/>
          </a:xfrm>
          <a:custGeom>
            <a:avLst/>
            <a:gdLst>
              <a:gd name="T0" fmla="*/ 44 w 100"/>
              <a:gd name="T1" fmla="*/ 290 h 349"/>
              <a:gd name="T2" fmla="*/ 60 w 100"/>
              <a:gd name="T3" fmla="*/ 290 h 349"/>
              <a:gd name="T4" fmla="*/ 64 w 100"/>
              <a:gd name="T5" fmla="*/ 286 h 349"/>
              <a:gd name="T6" fmla="*/ 68 w 100"/>
              <a:gd name="T7" fmla="*/ 270 h 349"/>
              <a:gd name="T8" fmla="*/ 68 w 100"/>
              <a:gd name="T9" fmla="*/ 246 h 349"/>
              <a:gd name="T10" fmla="*/ 68 w 100"/>
              <a:gd name="T11" fmla="*/ 202 h 349"/>
              <a:gd name="T12" fmla="*/ 68 w 100"/>
              <a:gd name="T13" fmla="*/ 187 h 349"/>
              <a:gd name="T14" fmla="*/ 68 w 100"/>
              <a:gd name="T15" fmla="*/ 167 h 349"/>
              <a:gd name="T16" fmla="*/ 68 w 100"/>
              <a:gd name="T17" fmla="*/ 115 h 349"/>
              <a:gd name="T18" fmla="*/ 68 w 100"/>
              <a:gd name="T19" fmla="*/ 87 h 349"/>
              <a:gd name="T20" fmla="*/ 64 w 100"/>
              <a:gd name="T21" fmla="*/ 67 h 349"/>
              <a:gd name="T22" fmla="*/ 64 w 100"/>
              <a:gd name="T23" fmla="*/ 52 h 349"/>
              <a:gd name="T24" fmla="*/ 64 w 100"/>
              <a:gd name="T25" fmla="*/ 44 h 349"/>
              <a:gd name="T26" fmla="*/ 60 w 100"/>
              <a:gd name="T27" fmla="*/ 28 h 349"/>
              <a:gd name="T28" fmla="*/ 52 w 100"/>
              <a:gd name="T29" fmla="*/ 16 h 349"/>
              <a:gd name="T30" fmla="*/ 52 w 100"/>
              <a:gd name="T31" fmla="*/ 8 h 349"/>
              <a:gd name="T32" fmla="*/ 56 w 100"/>
              <a:gd name="T33" fmla="*/ 4 h 349"/>
              <a:gd name="T34" fmla="*/ 64 w 100"/>
              <a:gd name="T35" fmla="*/ 0 h 349"/>
              <a:gd name="T36" fmla="*/ 80 w 100"/>
              <a:gd name="T37" fmla="*/ 8 h 349"/>
              <a:gd name="T38" fmla="*/ 96 w 100"/>
              <a:gd name="T39" fmla="*/ 16 h 349"/>
              <a:gd name="T40" fmla="*/ 100 w 100"/>
              <a:gd name="T41" fmla="*/ 24 h 349"/>
              <a:gd name="T42" fmla="*/ 100 w 100"/>
              <a:gd name="T43" fmla="*/ 28 h 349"/>
              <a:gd name="T44" fmla="*/ 96 w 100"/>
              <a:gd name="T45" fmla="*/ 36 h 349"/>
              <a:gd name="T46" fmla="*/ 96 w 100"/>
              <a:gd name="T47" fmla="*/ 52 h 349"/>
              <a:gd name="T48" fmla="*/ 96 w 100"/>
              <a:gd name="T49" fmla="*/ 67 h 349"/>
              <a:gd name="T50" fmla="*/ 96 w 100"/>
              <a:gd name="T51" fmla="*/ 87 h 349"/>
              <a:gd name="T52" fmla="*/ 96 w 100"/>
              <a:gd name="T53" fmla="*/ 119 h 349"/>
              <a:gd name="T54" fmla="*/ 96 w 100"/>
              <a:gd name="T55" fmla="*/ 155 h 349"/>
              <a:gd name="T56" fmla="*/ 100 w 100"/>
              <a:gd name="T57" fmla="*/ 199 h 349"/>
              <a:gd name="T58" fmla="*/ 100 w 100"/>
              <a:gd name="T59" fmla="*/ 238 h 349"/>
              <a:gd name="T60" fmla="*/ 100 w 100"/>
              <a:gd name="T61" fmla="*/ 262 h 349"/>
              <a:gd name="T62" fmla="*/ 100 w 100"/>
              <a:gd name="T63" fmla="*/ 282 h 349"/>
              <a:gd name="T64" fmla="*/ 100 w 100"/>
              <a:gd name="T65" fmla="*/ 302 h 349"/>
              <a:gd name="T66" fmla="*/ 96 w 100"/>
              <a:gd name="T67" fmla="*/ 322 h 349"/>
              <a:gd name="T68" fmla="*/ 84 w 100"/>
              <a:gd name="T69" fmla="*/ 338 h 349"/>
              <a:gd name="T70" fmla="*/ 76 w 100"/>
              <a:gd name="T71" fmla="*/ 345 h 349"/>
              <a:gd name="T72" fmla="*/ 68 w 100"/>
              <a:gd name="T73" fmla="*/ 349 h 349"/>
              <a:gd name="T74" fmla="*/ 60 w 100"/>
              <a:gd name="T75" fmla="*/ 345 h 349"/>
              <a:gd name="T76" fmla="*/ 56 w 100"/>
              <a:gd name="T77" fmla="*/ 334 h 349"/>
              <a:gd name="T78" fmla="*/ 44 w 100"/>
              <a:gd name="T79" fmla="*/ 322 h 349"/>
              <a:gd name="T80" fmla="*/ 24 w 100"/>
              <a:gd name="T81" fmla="*/ 306 h 349"/>
              <a:gd name="T82" fmla="*/ 4 w 100"/>
              <a:gd name="T83" fmla="*/ 294 h 349"/>
              <a:gd name="T84" fmla="*/ 0 w 100"/>
              <a:gd name="T85" fmla="*/ 286 h 349"/>
              <a:gd name="T86" fmla="*/ 8 w 100"/>
              <a:gd name="T87" fmla="*/ 282 h 349"/>
              <a:gd name="T88" fmla="*/ 32 w 100"/>
              <a:gd name="T89" fmla="*/ 286 h 3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100" h="349">
                <a:moveTo>
                  <a:pt x="32" y="286"/>
                </a:moveTo>
                <a:lnTo>
                  <a:pt x="44" y="290"/>
                </a:lnTo>
                <a:lnTo>
                  <a:pt x="56" y="290"/>
                </a:lnTo>
                <a:lnTo>
                  <a:pt x="60" y="290"/>
                </a:lnTo>
                <a:lnTo>
                  <a:pt x="64" y="290"/>
                </a:lnTo>
                <a:lnTo>
                  <a:pt x="64" y="286"/>
                </a:lnTo>
                <a:lnTo>
                  <a:pt x="68" y="278"/>
                </a:lnTo>
                <a:lnTo>
                  <a:pt x="68" y="270"/>
                </a:lnTo>
                <a:lnTo>
                  <a:pt x="68" y="258"/>
                </a:lnTo>
                <a:lnTo>
                  <a:pt x="68" y="246"/>
                </a:lnTo>
                <a:lnTo>
                  <a:pt x="68" y="234"/>
                </a:lnTo>
                <a:lnTo>
                  <a:pt x="68" y="202"/>
                </a:lnTo>
                <a:lnTo>
                  <a:pt x="68" y="199"/>
                </a:lnTo>
                <a:lnTo>
                  <a:pt x="68" y="187"/>
                </a:lnTo>
                <a:lnTo>
                  <a:pt x="68" y="179"/>
                </a:lnTo>
                <a:lnTo>
                  <a:pt x="68" y="167"/>
                </a:lnTo>
                <a:lnTo>
                  <a:pt x="68" y="143"/>
                </a:lnTo>
                <a:lnTo>
                  <a:pt x="68" y="115"/>
                </a:lnTo>
                <a:lnTo>
                  <a:pt x="68" y="103"/>
                </a:lnTo>
                <a:lnTo>
                  <a:pt x="68" y="87"/>
                </a:lnTo>
                <a:lnTo>
                  <a:pt x="68" y="79"/>
                </a:lnTo>
                <a:lnTo>
                  <a:pt x="64" y="67"/>
                </a:lnTo>
                <a:lnTo>
                  <a:pt x="64" y="60"/>
                </a:lnTo>
                <a:lnTo>
                  <a:pt x="64" y="52"/>
                </a:lnTo>
                <a:lnTo>
                  <a:pt x="64" y="48"/>
                </a:lnTo>
                <a:lnTo>
                  <a:pt x="64" y="44"/>
                </a:lnTo>
                <a:lnTo>
                  <a:pt x="60" y="36"/>
                </a:lnTo>
                <a:lnTo>
                  <a:pt x="60" y="28"/>
                </a:lnTo>
                <a:lnTo>
                  <a:pt x="56" y="20"/>
                </a:lnTo>
                <a:lnTo>
                  <a:pt x="52" y="16"/>
                </a:lnTo>
                <a:lnTo>
                  <a:pt x="52" y="12"/>
                </a:lnTo>
                <a:lnTo>
                  <a:pt x="52" y="8"/>
                </a:lnTo>
                <a:lnTo>
                  <a:pt x="52" y="4"/>
                </a:lnTo>
                <a:lnTo>
                  <a:pt x="56" y="4"/>
                </a:lnTo>
                <a:lnTo>
                  <a:pt x="60" y="0"/>
                </a:lnTo>
                <a:lnTo>
                  <a:pt x="64" y="0"/>
                </a:lnTo>
                <a:lnTo>
                  <a:pt x="68" y="4"/>
                </a:lnTo>
                <a:lnTo>
                  <a:pt x="80" y="8"/>
                </a:lnTo>
                <a:lnTo>
                  <a:pt x="92" y="16"/>
                </a:lnTo>
                <a:lnTo>
                  <a:pt x="96" y="16"/>
                </a:lnTo>
                <a:lnTo>
                  <a:pt x="100" y="20"/>
                </a:lnTo>
                <a:lnTo>
                  <a:pt x="100" y="24"/>
                </a:lnTo>
                <a:lnTo>
                  <a:pt x="100" y="24"/>
                </a:lnTo>
                <a:lnTo>
                  <a:pt x="100" y="28"/>
                </a:lnTo>
                <a:lnTo>
                  <a:pt x="100" y="32"/>
                </a:lnTo>
                <a:lnTo>
                  <a:pt x="96" y="36"/>
                </a:lnTo>
                <a:lnTo>
                  <a:pt x="96" y="44"/>
                </a:lnTo>
                <a:lnTo>
                  <a:pt x="96" y="52"/>
                </a:lnTo>
                <a:lnTo>
                  <a:pt x="96" y="60"/>
                </a:lnTo>
                <a:lnTo>
                  <a:pt x="96" y="67"/>
                </a:lnTo>
                <a:lnTo>
                  <a:pt x="96" y="75"/>
                </a:lnTo>
                <a:lnTo>
                  <a:pt x="96" y="87"/>
                </a:lnTo>
                <a:lnTo>
                  <a:pt x="96" y="103"/>
                </a:lnTo>
                <a:lnTo>
                  <a:pt x="96" y="119"/>
                </a:lnTo>
                <a:lnTo>
                  <a:pt x="96" y="135"/>
                </a:lnTo>
                <a:lnTo>
                  <a:pt x="96" y="155"/>
                </a:lnTo>
                <a:lnTo>
                  <a:pt x="100" y="179"/>
                </a:lnTo>
                <a:lnTo>
                  <a:pt x="100" y="199"/>
                </a:lnTo>
                <a:lnTo>
                  <a:pt x="100" y="218"/>
                </a:lnTo>
                <a:lnTo>
                  <a:pt x="100" y="238"/>
                </a:lnTo>
                <a:lnTo>
                  <a:pt x="100" y="250"/>
                </a:lnTo>
                <a:lnTo>
                  <a:pt x="100" y="262"/>
                </a:lnTo>
                <a:lnTo>
                  <a:pt x="100" y="274"/>
                </a:lnTo>
                <a:lnTo>
                  <a:pt x="100" y="282"/>
                </a:lnTo>
                <a:lnTo>
                  <a:pt x="100" y="286"/>
                </a:lnTo>
                <a:lnTo>
                  <a:pt x="100" y="302"/>
                </a:lnTo>
                <a:lnTo>
                  <a:pt x="100" y="314"/>
                </a:lnTo>
                <a:lnTo>
                  <a:pt x="96" y="322"/>
                </a:lnTo>
                <a:lnTo>
                  <a:pt x="92" y="326"/>
                </a:lnTo>
                <a:lnTo>
                  <a:pt x="84" y="338"/>
                </a:lnTo>
                <a:lnTo>
                  <a:pt x="80" y="341"/>
                </a:lnTo>
                <a:lnTo>
                  <a:pt x="76" y="345"/>
                </a:lnTo>
                <a:lnTo>
                  <a:pt x="72" y="345"/>
                </a:lnTo>
                <a:lnTo>
                  <a:pt x="68" y="349"/>
                </a:lnTo>
                <a:lnTo>
                  <a:pt x="64" y="345"/>
                </a:lnTo>
                <a:lnTo>
                  <a:pt x="60" y="345"/>
                </a:lnTo>
                <a:lnTo>
                  <a:pt x="56" y="341"/>
                </a:lnTo>
                <a:lnTo>
                  <a:pt x="56" y="334"/>
                </a:lnTo>
                <a:lnTo>
                  <a:pt x="52" y="326"/>
                </a:lnTo>
                <a:lnTo>
                  <a:pt x="44" y="322"/>
                </a:lnTo>
                <a:lnTo>
                  <a:pt x="36" y="314"/>
                </a:lnTo>
                <a:lnTo>
                  <a:pt x="24" y="306"/>
                </a:lnTo>
                <a:lnTo>
                  <a:pt x="16" y="298"/>
                </a:lnTo>
                <a:lnTo>
                  <a:pt x="4" y="294"/>
                </a:lnTo>
                <a:lnTo>
                  <a:pt x="0" y="286"/>
                </a:lnTo>
                <a:lnTo>
                  <a:pt x="0" y="286"/>
                </a:lnTo>
                <a:lnTo>
                  <a:pt x="4" y="282"/>
                </a:lnTo>
                <a:lnTo>
                  <a:pt x="8" y="282"/>
                </a:lnTo>
                <a:lnTo>
                  <a:pt x="20" y="282"/>
                </a:lnTo>
                <a:lnTo>
                  <a:pt x="32" y="286"/>
                </a:lnTo>
                <a:lnTo>
                  <a:pt x="32" y="286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3" name="Freeform 260">
            <a:extLst>
              <a:ext uri="{FF2B5EF4-FFF2-40B4-BE49-F238E27FC236}">
                <a16:creationId xmlns:a16="http://schemas.microsoft.com/office/drawing/2014/main" id="{DBA8AAD4-692D-4A85-89B1-D04BEB0442D4}"/>
              </a:ext>
            </a:extLst>
          </p:cNvPr>
          <p:cNvSpPr>
            <a:spLocks/>
          </p:cNvSpPr>
          <p:nvPr/>
        </p:nvSpPr>
        <p:spPr bwMode="auto">
          <a:xfrm>
            <a:off x="4790210" y="1136291"/>
            <a:ext cx="1011592" cy="1162127"/>
          </a:xfrm>
          <a:custGeom>
            <a:avLst/>
            <a:gdLst>
              <a:gd name="T0" fmla="*/ 40 w 155"/>
              <a:gd name="T1" fmla="*/ 139 h 155"/>
              <a:gd name="T2" fmla="*/ 24 w 155"/>
              <a:gd name="T3" fmla="*/ 147 h 155"/>
              <a:gd name="T4" fmla="*/ 12 w 155"/>
              <a:gd name="T5" fmla="*/ 155 h 155"/>
              <a:gd name="T6" fmla="*/ 4 w 155"/>
              <a:gd name="T7" fmla="*/ 155 h 155"/>
              <a:gd name="T8" fmla="*/ 0 w 155"/>
              <a:gd name="T9" fmla="*/ 155 h 155"/>
              <a:gd name="T10" fmla="*/ 0 w 155"/>
              <a:gd name="T11" fmla="*/ 155 h 155"/>
              <a:gd name="T12" fmla="*/ 0 w 155"/>
              <a:gd name="T13" fmla="*/ 151 h 155"/>
              <a:gd name="T14" fmla="*/ 4 w 155"/>
              <a:gd name="T15" fmla="*/ 147 h 155"/>
              <a:gd name="T16" fmla="*/ 12 w 155"/>
              <a:gd name="T17" fmla="*/ 139 h 155"/>
              <a:gd name="T18" fmla="*/ 20 w 155"/>
              <a:gd name="T19" fmla="*/ 131 h 155"/>
              <a:gd name="T20" fmla="*/ 32 w 155"/>
              <a:gd name="T21" fmla="*/ 119 h 155"/>
              <a:gd name="T22" fmla="*/ 44 w 155"/>
              <a:gd name="T23" fmla="*/ 108 h 155"/>
              <a:gd name="T24" fmla="*/ 60 w 155"/>
              <a:gd name="T25" fmla="*/ 96 h 155"/>
              <a:gd name="T26" fmla="*/ 72 w 155"/>
              <a:gd name="T27" fmla="*/ 80 h 155"/>
              <a:gd name="T28" fmla="*/ 84 w 155"/>
              <a:gd name="T29" fmla="*/ 68 h 155"/>
              <a:gd name="T30" fmla="*/ 91 w 155"/>
              <a:gd name="T31" fmla="*/ 56 h 155"/>
              <a:gd name="T32" fmla="*/ 99 w 155"/>
              <a:gd name="T33" fmla="*/ 44 h 155"/>
              <a:gd name="T34" fmla="*/ 103 w 155"/>
              <a:gd name="T35" fmla="*/ 32 h 155"/>
              <a:gd name="T36" fmla="*/ 107 w 155"/>
              <a:gd name="T37" fmla="*/ 24 h 155"/>
              <a:gd name="T38" fmla="*/ 111 w 155"/>
              <a:gd name="T39" fmla="*/ 16 h 155"/>
              <a:gd name="T40" fmla="*/ 111 w 155"/>
              <a:gd name="T41" fmla="*/ 12 h 155"/>
              <a:gd name="T42" fmla="*/ 111 w 155"/>
              <a:gd name="T43" fmla="*/ 8 h 155"/>
              <a:gd name="T44" fmla="*/ 111 w 155"/>
              <a:gd name="T45" fmla="*/ 4 h 155"/>
              <a:gd name="T46" fmla="*/ 115 w 155"/>
              <a:gd name="T47" fmla="*/ 0 h 155"/>
              <a:gd name="T48" fmla="*/ 119 w 155"/>
              <a:gd name="T49" fmla="*/ 0 h 155"/>
              <a:gd name="T50" fmla="*/ 123 w 155"/>
              <a:gd name="T51" fmla="*/ 0 h 155"/>
              <a:gd name="T52" fmla="*/ 127 w 155"/>
              <a:gd name="T53" fmla="*/ 0 h 155"/>
              <a:gd name="T54" fmla="*/ 135 w 155"/>
              <a:gd name="T55" fmla="*/ 4 h 155"/>
              <a:gd name="T56" fmla="*/ 139 w 155"/>
              <a:gd name="T57" fmla="*/ 8 h 155"/>
              <a:gd name="T58" fmla="*/ 147 w 155"/>
              <a:gd name="T59" fmla="*/ 12 h 155"/>
              <a:gd name="T60" fmla="*/ 151 w 155"/>
              <a:gd name="T61" fmla="*/ 16 h 155"/>
              <a:gd name="T62" fmla="*/ 151 w 155"/>
              <a:gd name="T63" fmla="*/ 20 h 155"/>
              <a:gd name="T64" fmla="*/ 155 w 155"/>
              <a:gd name="T65" fmla="*/ 24 h 155"/>
              <a:gd name="T66" fmla="*/ 155 w 155"/>
              <a:gd name="T67" fmla="*/ 28 h 155"/>
              <a:gd name="T68" fmla="*/ 151 w 155"/>
              <a:gd name="T69" fmla="*/ 32 h 155"/>
              <a:gd name="T70" fmla="*/ 147 w 155"/>
              <a:gd name="T71" fmla="*/ 36 h 155"/>
              <a:gd name="T72" fmla="*/ 143 w 155"/>
              <a:gd name="T73" fmla="*/ 40 h 155"/>
              <a:gd name="T74" fmla="*/ 139 w 155"/>
              <a:gd name="T75" fmla="*/ 48 h 155"/>
              <a:gd name="T76" fmla="*/ 131 w 155"/>
              <a:gd name="T77" fmla="*/ 56 h 155"/>
              <a:gd name="T78" fmla="*/ 123 w 155"/>
              <a:gd name="T79" fmla="*/ 64 h 155"/>
              <a:gd name="T80" fmla="*/ 111 w 155"/>
              <a:gd name="T81" fmla="*/ 76 h 155"/>
              <a:gd name="T82" fmla="*/ 103 w 155"/>
              <a:gd name="T83" fmla="*/ 88 h 155"/>
              <a:gd name="T84" fmla="*/ 91 w 155"/>
              <a:gd name="T85" fmla="*/ 96 h 155"/>
              <a:gd name="T86" fmla="*/ 72 w 155"/>
              <a:gd name="T87" fmla="*/ 116 h 155"/>
              <a:gd name="T88" fmla="*/ 56 w 155"/>
              <a:gd name="T89" fmla="*/ 127 h 155"/>
              <a:gd name="T90" fmla="*/ 40 w 155"/>
              <a:gd name="T91" fmla="*/ 139 h 155"/>
              <a:gd name="T92" fmla="*/ 40 w 155"/>
              <a:gd name="T93" fmla="*/ 139 h 1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55" h="155">
                <a:moveTo>
                  <a:pt x="40" y="139"/>
                </a:moveTo>
                <a:lnTo>
                  <a:pt x="24" y="147"/>
                </a:lnTo>
                <a:lnTo>
                  <a:pt x="12" y="155"/>
                </a:lnTo>
                <a:lnTo>
                  <a:pt x="4" y="155"/>
                </a:lnTo>
                <a:lnTo>
                  <a:pt x="0" y="155"/>
                </a:lnTo>
                <a:lnTo>
                  <a:pt x="0" y="155"/>
                </a:lnTo>
                <a:lnTo>
                  <a:pt x="0" y="151"/>
                </a:lnTo>
                <a:lnTo>
                  <a:pt x="4" y="147"/>
                </a:lnTo>
                <a:lnTo>
                  <a:pt x="12" y="139"/>
                </a:lnTo>
                <a:lnTo>
                  <a:pt x="20" y="131"/>
                </a:lnTo>
                <a:lnTo>
                  <a:pt x="32" y="119"/>
                </a:lnTo>
                <a:lnTo>
                  <a:pt x="44" y="108"/>
                </a:lnTo>
                <a:lnTo>
                  <a:pt x="60" y="96"/>
                </a:lnTo>
                <a:lnTo>
                  <a:pt x="72" y="80"/>
                </a:lnTo>
                <a:lnTo>
                  <a:pt x="84" y="68"/>
                </a:lnTo>
                <a:lnTo>
                  <a:pt x="91" y="56"/>
                </a:lnTo>
                <a:lnTo>
                  <a:pt x="99" y="44"/>
                </a:lnTo>
                <a:lnTo>
                  <a:pt x="103" y="32"/>
                </a:lnTo>
                <a:lnTo>
                  <a:pt x="107" y="24"/>
                </a:lnTo>
                <a:lnTo>
                  <a:pt x="111" y="16"/>
                </a:lnTo>
                <a:lnTo>
                  <a:pt x="111" y="12"/>
                </a:lnTo>
                <a:lnTo>
                  <a:pt x="111" y="8"/>
                </a:lnTo>
                <a:lnTo>
                  <a:pt x="111" y="4"/>
                </a:lnTo>
                <a:lnTo>
                  <a:pt x="115" y="0"/>
                </a:lnTo>
                <a:lnTo>
                  <a:pt x="119" y="0"/>
                </a:lnTo>
                <a:lnTo>
                  <a:pt x="123" y="0"/>
                </a:lnTo>
                <a:lnTo>
                  <a:pt x="127" y="0"/>
                </a:lnTo>
                <a:lnTo>
                  <a:pt x="135" y="4"/>
                </a:lnTo>
                <a:lnTo>
                  <a:pt x="139" y="8"/>
                </a:lnTo>
                <a:lnTo>
                  <a:pt x="147" y="12"/>
                </a:lnTo>
                <a:lnTo>
                  <a:pt x="151" y="16"/>
                </a:lnTo>
                <a:lnTo>
                  <a:pt x="151" y="20"/>
                </a:lnTo>
                <a:lnTo>
                  <a:pt x="155" y="24"/>
                </a:lnTo>
                <a:lnTo>
                  <a:pt x="155" y="28"/>
                </a:lnTo>
                <a:lnTo>
                  <a:pt x="151" y="32"/>
                </a:lnTo>
                <a:lnTo>
                  <a:pt x="147" y="36"/>
                </a:lnTo>
                <a:lnTo>
                  <a:pt x="143" y="40"/>
                </a:lnTo>
                <a:lnTo>
                  <a:pt x="139" y="48"/>
                </a:lnTo>
                <a:lnTo>
                  <a:pt x="131" y="56"/>
                </a:lnTo>
                <a:lnTo>
                  <a:pt x="123" y="64"/>
                </a:lnTo>
                <a:lnTo>
                  <a:pt x="111" y="76"/>
                </a:lnTo>
                <a:lnTo>
                  <a:pt x="103" y="88"/>
                </a:lnTo>
                <a:lnTo>
                  <a:pt x="91" y="96"/>
                </a:lnTo>
                <a:lnTo>
                  <a:pt x="72" y="116"/>
                </a:lnTo>
                <a:lnTo>
                  <a:pt x="56" y="127"/>
                </a:lnTo>
                <a:lnTo>
                  <a:pt x="40" y="139"/>
                </a:lnTo>
                <a:lnTo>
                  <a:pt x="40" y="139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4" name="Freeform 261">
            <a:extLst>
              <a:ext uri="{FF2B5EF4-FFF2-40B4-BE49-F238E27FC236}">
                <a16:creationId xmlns:a16="http://schemas.microsoft.com/office/drawing/2014/main" id="{DE5509A1-5DE7-43DC-BCAE-1EC26CBC0AA8}"/>
              </a:ext>
            </a:extLst>
          </p:cNvPr>
          <p:cNvSpPr>
            <a:spLocks/>
          </p:cNvSpPr>
          <p:nvPr/>
        </p:nvSpPr>
        <p:spPr bwMode="auto">
          <a:xfrm>
            <a:off x="6010646" y="573976"/>
            <a:ext cx="1142119" cy="802243"/>
          </a:xfrm>
          <a:custGeom>
            <a:avLst/>
            <a:gdLst>
              <a:gd name="T0" fmla="*/ 119 w 175"/>
              <a:gd name="T1" fmla="*/ 4 h 107"/>
              <a:gd name="T2" fmla="*/ 127 w 175"/>
              <a:gd name="T3" fmla="*/ 0 h 107"/>
              <a:gd name="T4" fmla="*/ 131 w 175"/>
              <a:gd name="T5" fmla="*/ 0 h 107"/>
              <a:gd name="T6" fmla="*/ 135 w 175"/>
              <a:gd name="T7" fmla="*/ 4 h 107"/>
              <a:gd name="T8" fmla="*/ 143 w 175"/>
              <a:gd name="T9" fmla="*/ 4 h 107"/>
              <a:gd name="T10" fmla="*/ 151 w 175"/>
              <a:gd name="T11" fmla="*/ 8 h 107"/>
              <a:gd name="T12" fmla="*/ 159 w 175"/>
              <a:gd name="T13" fmla="*/ 12 h 107"/>
              <a:gd name="T14" fmla="*/ 167 w 175"/>
              <a:gd name="T15" fmla="*/ 16 h 107"/>
              <a:gd name="T16" fmla="*/ 171 w 175"/>
              <a:gd name="T17" fmla="*/ 20 h 107"/>
              <a:gd name="T18" fmla="*/ 175 w 175"/>
              <a:gd name="T19" fmla="*/ 24 h 107"/>
              <a:gd name="T20" fmla="*/ 175 w 175"/>
              <a:gd name="T21" fmla="*/ 24 h 107"/>
              <a:gd name="T22" fmla="*/ 175 w 175"/>
              <a:gd name="T23" fmla="*/ 28 h 107"/>
              <a:gd name="T24" fmla="*/ 175 w 175"/>
              <a:gd name="T25" fmla="*/ 32 h 107"/>
              <a:gd name="T26" fmla="*/ 167 w 175"/>
              <a:gd name="T27" fmla="*/ 40 h 107"/>
              <a:gd name="T28" fmla="*/ 163 w 175"/>
              <a:gd name="T29" fmla="*/ 44 h 107"/>
              <a:gd name="T30" fmla="*/ 155 w 175"/>
              <a:gd name="T31" fmla="*/ 52 h 107"/>
              <a:gd name="T32" fmla="*/ 151 w 175"/>
              <a:gd name="T33" fmla="*/ 59 h 107"/>
              <a:gd name="T34" fmla="*/ 143 w 175"/>
              <a:gd name="T35" fmla="*/ 75 h 107"/>
              <a:gd name="T36" fmla="*/ 139 w 175"/>
              <a:gd name="T37" fmla="*/ 83 h 107"/>
              <a:gd name="T38" fmla="*/ 135 w 175"/>
              <a:gd name="T39" fmla="*/ 87 h 107"/>
              <a:gd name="T40" fmla="*/ 131 w 175"/>
              <a:gd name="T41" fmla="*/ 95 h 107"/>
              <a:gd name="T42" fmla="*/ 131 w 175"/>
              <a:gd name="T43" fmla="*/ 99 h 107"/>
              <a:gd name="T44" fmla="*/ 127 w 175"/>
              <a:gd name="T45" fmla="*/ 103 h 107"/>
              <a:gd name="T46" fmla="*/ 127 w 175"/>
              <a:gd name="T47" fmla="*/ 103 h 107"/>
              <a:gd name="T48" fmla="*/ 119 w 175"/>
              <a:gd name="T49" fmla="*/ 107 h 107"/>
              <a:gd name="T50" fmla="*/ 115 w 175"/>
              <a:gd name="T51" fmla="*/ 107 h 107"/>
              <a:gd name="T52" fmla="*/ 111 w 175"/>
              <a:gd name="T53" fmla="*/ 103 h 107"/>
              <a:gd name="T54" fmla="*/ 111 w 175"/>
              <a:gd name="T55" fmla="*/ 99 h 107"/>
              <a:gd name="T56" fmla="*/ 111 w 175"/>
              <a:gd name="T57" fmla="*/ 99 h 107"/>
              <a:gd name="T58" fmla="*/ 111 w 175"/>
              <a:gd name="T59" fmla="*/ 95 h 107"/>
              <a:gd name="T60" fmla="*/ 111 w 175"/>
              <a:gd name="T61" fmla="*/ 91 h 107"/>
              <a:gd name="T62" fmla="*/ 111 w 175"/>
              <a:gd name="T63" fmla="*/ 87 h 107"/>
              <a:gd name="T64" fmla="*/ 111 w 175"/>
              <a:gd name="T65" fmla="*/ 79 h 107"/>
              <a:gd name="T66" fmla="*/ 119 w 175"/>
              <a:gd name="T67" fmla="*/ 63 h 107"/>
              <a:gd name="T68" fmla="*/ 123 w 175"/>
              <a:gd name="T69" fmla="*/ 52 h 107"/>
              <a:gd name="T70" fmla="*/ 123 w 175"/>
              <a:gd name="T71" fmla="*/ 40 h 107"/>
              <a:gd name="T72" fmla="*/ 123 w 175"/>
              <a:gd name="T73" fmla="*/ 36 h 107"/>
              <a:gd name="T74" fmla="*/ 123 w 175"/>
              <a:gd name="T75" fmla="*/ 32 h 107"/>
              <a:gd name="T76" fmla="*/ 123 w 175"/>
              <a:gd name="T77" fmla="*/ 28 h 107"/>
              <a:gd name="T78" fmla="*/ 123 w 175"/>
              <a:gd name="T79" fmla="*/ 28 h 107"/>
              <a:gd name="T80" fmla="*/ 119 w 175"/>
              <a:gd name="T81" fmla="*/ 28 h 107"/>
              <a:gd name="T82" fmla="*/ 115 w 175"/>
              <a:gd name="T83" fmla="*/ 28 h 107"/>
              <a:gd name="T84" fmla="*/ 111 w 175"/>
              <a:gd name="T85" fmla="*/ 28 h 107"/>
              <a:gd name="T86" fmla="*/ 103 w 175"/>
              <a:gd name="T87" fmla="*/ 28 h 107"/>
              <a:gd name="T88" fmla="*/ 95 w 175"/>
              <a:gd name="T89" fmla="*/ 28 h 107"/>
              <a:gd name="T90" fmla="*/ 83 w 175"/>
              <a:gd name="T91" fmla="*/ 32 h 107"/>
              <a:gd name="T92" fmla="*/ 67 w 175"/>
              <a:gd name="T93" fmla="*/ 32 h 107"/>
              <a:gd name="T94" fmla="*/ 48 w 175"/>
              <a:gd name="T95" fmla="*/ 36 h 107"/>
              <a:gd name="T96" fmla="*/ 28 w 175"/>
              <a:gd name="T97" fmla="*/ 40 h 107"/>
              <a:gd name="T98" fmla="*/ 4 w 175"/>
              <a:gd name="T99" fmla="*/ 44 h 107"/>
              <a:gd name="T100" fmla="*/ 0 w 175"/>
              <a:gd name="T101" fmla="*/ 24 h 107"/>
              <a:gd name="T102" fmla="*/ 20 w 175"/>
              <a:gd name="T103" fmla="*/ 24 h 107"/>
              <a:gd name="T104" fmla="*/ 40 w 175"/>
              <a:gd name="T105" fmla="*/ 20 h 107"/>
              <a:gd name="T106" fmla="*/ 48 w 175"/>
              <a:gd name="T107" fmla="*/ 20 h 107"/>
              <a:gd name="T108" fmla="*/ 59 w 175"/>
              <a:gd name="T109" fmla="*/ 16 h 107"/>
              <a:gd name="T110" fmla="*/ 71 w 175"/>
              <a:gd name="T111" fmla="*/ 16 h 107"/>
              <a:gd name="T112" fmla="*/ 87 w 175"/>
              <a:gd name="T113" fmla="*/ 12 h 107"/>
              <a:gd name="T114" fmla="*/ 99 w 175"/>
              <a:gd name="T115" fmla="*/ 8 h 107"/>
              <a:gd name="T116" fmla="*/ 107 w 175"/>
              <a:gd name="T117" fmla="*/ 8 h 107"/>
              <a:gd name="T118" fmla="*/ 115 w 175"/>
              <a:gd name="T119" fmla="*/ 4 h 107"/>
              <a:gd name="T120" fmla="*/ 119 w 175"/>
              <a:gd name="T121" fmla="*/ 4 h 107"/>
              <a:gd name="T122" fmla="*/ 119 w 175"/>
              <a:gd name="T123" fmla="*/ 4 h 1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75" h="107">
                <a:moveTo>
                  <a:pt x="119" y="4"/>
                </a:moveTo>
                <a:lnTo>
                  <a:pt x="127" y="0"/>
                </a:lnTo>
                <a:lnTo>
                  <a:pt x="131" y="0"/>
                </a:lnTo>
                <a:lnTo>
                  <a:pt x="135" y="4"/>
                </a:lnTo>
                <a:lnTo>
                  <a:pt x="143" y="4"/>
                </a:lnTo>
                <a:lnTo>
                  <a:pt x="151" y="8"/>
                </a:lnTo>
                <a:lnTo>
                  <a:pt x="159" y="12"/>
                </a:lnTo>
                <a:lnTo>
                  <a:pt x="167" y="16"/>
                </a:lnTo>
                <a:lnTo>
                  <a:pt x="171" y="20"/>
                </a:lnTo>
                <a:lnTo>
                  <a:pt x="175" y="24"/>
                </a:lnTo>
                <a:lnTo>
                  <a:pt x="175" y="24"/>
                </a:lnTo>
                <a:lnTo>
                  <a:pt x="175" y="28"/>
                </a:lnTo>
                <a:lnTo>
                  <a:pt x="175" y="32"/>
                </a:lnTo>
                <a:lnTo>
                  <a:pt x="167" y="40"/>
                </a:lnTo>
                <a:lnTo>
                  <a:pt x="163" y="44"/>
                </a:lnTo>
                <a:lnTo>
                  <a:pt x="155" y="52"/>
                </a:lnTo>
                <a:lnTo>
                  <a:pt x="151" y="59"/>
                </a:lnTo>
                <a:lnTo>
                  <a:pt x="143" y="75"/>
                </a:lnTo>
                <a:lnTo>
                  <a:pt x="139" y="83"/>
                </a:lnTo>
                <a:lnTo>
                  <a:pt x="135" y="87"/>
                </a:lnTo>
                <a:lnTo>
                  <a:pt x="131" y="95"/>
                </a:lnTo>
                <a:lnTo>
                  <a:pt x="131" y="99"/>
                </a:lnTo>
                <a:lnTo>
                  <a:pt x="127" y="103"/>
                </a:lnTo>
                <a:lnTo>
                  <a:pt x="127" y="103"/>
                </a:lnTo>
                <a:lnTo>
                  <a:pt x="119" y="107"/>
                </a:lnTo>
                <a:lnTo>
                  <a:pt x="115" y="107"/>
                </a:lnTo>
                <a:lnTo>
                  <a:pt x="111" y="103"/>
                </a:lnTo>
                <a:lnTo>
                  <a:pt x="111" y="99"/>
                </a:lnTo>
                <a:lnTo>
                  <a:pt x="111" y="99"/>
                </a:lnTo>
                <a:lnTo>
                  <a:pt x="111" y="95"/>
                </a:lnTo>
                <a:lnTo>
                  <a:pt x="111" y="91"/>
                </a:lnTo>
                <a:lnTo>
                  <a:pt x="111" y="87"/>
                </a:lnTo>
                <a:lnTo>
                  <a:pt x="111" y="79"/>
                </a:lnTo>
                <a:lnTo>
                  <a:pt x="119" y="63"/>
                </a:lnTo>
                <a:lnTo>
                  <a:pt x="123" y="52"/>
                </a:lnTo>
                <a:lnTo>
                  <a:pt x="123" y="40"/>
                </a:lnTo>
                <a:lnTo>
                  <a:pt x="123" y="36"/>
                </a:lnTo>
                <a:lnTo>
                  <a:pt x="123" y="32"/>
                </a:lnTo>
                <a:lnTo>
                  <a:pt x="123" y="28"/>
                </a:lnTo>
                <a:lnTo>
                  <a:pt x="123" y="28"/>
                </a:lnTo>
                <a:lnTo>
                  <a:pt x="119" y="28"/>
                </a:lnTo>
                <a:lnTo>
                  <a:pt x="115" y="28"/>
                </a:lnTo>
                <a:lnTo>
                  <a:pt x="111" y="28"/>
                </a:lnTo>
                <a:lnTo>
                  <a:pt x="103" y="28"/>
                </a:lnTo>
                <a:lnTo>
                  <a:pt x="95" y="28"/>
                </a:lnTo>
                <a:lnTo>
                  <a:pt x="83" y="32"/>
                </a:lnTo>
                <a:lnTo>
                  <a:pt x="67" y="32"/>
                </a:lnTo>
                <a:lnTo>
                  <a:pt x="48" y="36"/>
                </a:lnTo>
                <a:lnTo>
                  <a:pt x="28" y="40"/>
                </a:lnTo>
                <a:lnTo>
                  <a:pt x="4" y="44"/>
                </a:lnTo>
                <a:lnTo>
                  <a:pt x="0" y="24"/>
                </a:lnTo>
                <a:lnTo>
                  <a:pt x="20" y="24"/>
                </a:lnTo>
                <a:lnTo>
                  <a:pt x="40" y="20"/>
                </a:lnTo>
                <a:lnTo>
                  <a:pt x="48" y="20"/>
                </a:lnTo>
                <a:lnTo>
                  <a:pt x="59" y="16"/>
                </a:lnTo>
                <a:lnTo>
                  <a:pt x="71" y="16"/>
                </a:lnTo>
                <a:lnTo>
                  <a:pt x="87" y="12"/>
                </a:lnTo>
                <a:lnTo>
                  <a:pt x="99" y="8"/>
                </a:lnTo>
                <a:lnTo>
                  <a:pt x="107" y="8"/>
                </a:lnTo>
                <a:lnTo>
                  <a:pt x="115" y="4"/>
                </a:lnTo>
                <a:lnTo>
                  <a:pt x="119" y="4"/>
                </a:lnTo>
                <a:lnTo>
                  <a:pt x="119" y="4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5" name="Freeform 262">
            <a:extLst>
              <a:ext uri="{FF2B5EF4-FFF2-40B4-BE49-F238E27FC236}">
                <a16:creationId xmlns:a16="http://schemas.microsoft.com/office/drawing/2014/main" id="{8646B32A-1611-4B1B-A7A5-0323E3AD998D}"/>
              </a:ext>
            </a:extLst>
          </p:cNvPr>
          <p:cNvSpPr>
            <a:spLocks/>
          </p:cNvSpPr>
          <p:nvPr/>
        </p:nvSpPr>
        <p:spPr bwMode="auto">
          <a:xfrm>
            <a:off x="6115069" y="963850"/>
            <a:ext cx="593903" cy="202437"/>
          </a:xfrm>
          <a:custGeom>
            <a:avLst/>
            <a:gdLst>
              <a:gd name="T0" fmla="*/ 0 w 91"/>
              <a:gd name="T1" fmla="*/ 11 h 27"/>
              <a:gd name="T2" fmla="*/ 12 w 91"/>
              <a:gd name="T3" fmla="*/ 7 h 27"/>
              <a:gd name="T4" fmla="*/ 24 w 91"/>
              <a:gd name="T5" fmla="*/ 3 h 27"/>
              <a:gd name="T6" fmla="*/ 35 w 91"/>
              <a:gd name="T7" fmla="*/ 3 h 27"/>
              <a:gd name="T8" fmla="*/ 47 w 91"/>
              <a:gd name="T9" fmla="*/ 0 h 27"/>
              <a:gd name="T10" fmla="*/ 55 w 91"/>
              <a:gd name="T11" fmla="*/ 0 h 27"/>
              <a:gd name="T12" fmla="*/ 63 w 91"/>
              <a:gd name="T13" fmla="*/ 0 h 27"/>
              <a:gd name="T14" fmla="*/ 67 w 91"/>
              <a:gd name="T15" fmla="*/ 0 h 27"/>
              <a:gd name="T16" fmla="*/ 71 w 91"/>
              <a:gd name="T17" fmla="*/ 0 h 27"/>
              <a:gd name="T18" fmla="*/ 79 w 91"/>
              <a:gd name="T19" fmla="*/ 0 h 27"/>
              <a:gd name="T20" fmla="*/ 87 w 91"/>
              <a:gd name="T21" fmla="*/ 0 h 27"/>
              <a:gd name="T22" fmla="*/ 91 w 91"/>
              <a:gd name="T23" fmla="*/ 3 h 27"/>
              <a:gd name="T24" fmla="*/ 91 w 91"/>
              <a:gd name="T25" fmla="*/ 3 h 27"/>
              <a:gd name="T26" fmla="*/ 91 w 91"/>
              <a:gd name="T27" fmla="*/ 7 h 27"/>
              <a:gd name="T28" fmla="*/ 87 w 91"/>
              <a:gd name="T29" fmla="*/ 11 h 27"/>
              <a:gd name="T30" fmla="*/ 79 w 91"/>
              <a:gd name="T31" fmla="*/ 11 h 27"/>
              <a:gd name="T32" fmla="*/ 71 w 91"/>
              <a:gd name="T33" fmla="*/ 15 h 27"/>
              <a:gd name="T34" fmla="*/ 59 w 91"/>
              <a:gd name="T35" fmla="*/ 19 h 27"/>
              <a:gd name="T36" fmla="*/ 43 w 91"/>
              <a:gd name="T37" fmla="*/ 19 h 27"/>
              <a:gd name="T38" fmla="*/ 24 w 91"/>
              <a:gd name="T39" fmla="*/ 23 h 27"/>
              <a:gd name="T40" fmla="*/ 4 w 91"/>
              <a:gd name="T41" fmla="*/ 27 h 27"/>
              <a:gd name="T42" fmla="*/ 0 w 91"/>
              <a:gd name="T43" fmla="*/ 11 h 27"/>
              <a:gd name="T44" fmla="*/ 0 w 91"/>
              <a:gd name="T45" fmla="*/ 11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91" h="27">
                <a:moveTo>
                  <a:pt x="0" y="11"/>
                </a:moveTo>
                <a:lnTo>
                  <a:pt x="12" y="7"/>
                </a:lnTo>
                <a:lnTo>
                  <a:pt x="24" y="3"/>
                </a:lnTo>
                <a:lnTo>
                  <a:pt x="35" y="3"/>
                </a:lnTo>
                <a:lnTo>
                  <a:pt x="47" y="0"/>
                </a:lnTo>
                <a:lnTo>
                  <a:pt x="55" y="0"/>
                </a:lnTo>
                <a:lnTo>
                  <a:pt x="63" y="0"/>
                </a:lnTo>
                <a:lnTo>
                  <a:pt x="67" y="0"/>
                </a:lnTo>
                <a:lnTo>
                  <a:pt x="71" y="0"/>
                </a:lnTo>
                <a:lnTo>
                  <a:pt x="79" y="0"/>
                </a:lnTo>
                <a:lnTo>
                  <a:pt x="87" y="0"/>
                </a:lnTo>
                <a:lnTo>
                  <a:pt x="91" y="3"/>
                </a:lnTo>
                <a:lnTo>
                  <a:pt x="91" y="3"/>
                </a:lnTo>
                <a:lnTo>
                  <a:pt x="91" y="7"/>
                </a:lnTo>
                <a:lnTo>
                  <a:pt x="87" y="11"/>
                </a:lnTo>
                <a:lnTo>
                  <a:pt x="79" y="11"/>
                </a:lnTo>
                <a:lnTo>
                  <a:pt x="71" y="15"/>
                </a:lnTo>
                <a:lnTo>
                  <a:pt x="59" y="19"/>
                </a:lnTo>
                <a:lnTo>
                  <a:pt x="43" y="19"/>
                </a:lnTo>
                <a:lnTo>
                  <a:pt x="24" y="23"/>
                </a:lnTo>
                <a:lnTo>
                  <a:pt x="4" y="27"/>
                </a:lnTo>
                <a:lnTo>
                  <a:pt x="0" y="11"/>
                </a:lnTo>
                <a:lnTo>
                  <a:pt x="0" y="11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6" name="Freeform 263">
            <a:extLst>
              <a:ext uri="{FF2B5EF4-FFF2-40B4-BE49-F238E27FC236}">
                <a16:creationId xmlns:a16="http://schemas.microsoft.com/office/drawing/2014/main" id="{296F659D-1F00-4554-B379-A25041042938}"/>
              </a:ext>
            </a:extLst>
          </p:cNvPr>
          <p:cNvSpPr>
            <a:spLocks/>
          </p:cNvSpPr>
          <p:nvPr/>
        </p:nvSpPr>
        <p:spPr bwMode="auto">
          <a:xfrm>
            <a:off x="4999054" y="573976"/>
            <a:ext cx="776642" cy="772252"/>
          </a:xfrm>
          <a:custGeom>
            <a:avLst/>
            <a:gdLst>
              <a:gd name="T0" fmla="*/ 67 w 119"/>
              <a:gd name="T1" fmla="*/ 40 h 103"/>
              <a:gd name="T2" fmla="*/ 75 w 119"/>
              <a:gd name="T3" fmla="*/ 32 h 103"/>
              <a:gd name="T4" fmla="*/ 75 w 119"/>
              <a:gd name="T5" fmla="*/ 24 h 103"/>
              <a:gd name="T6" fmla="*/ 79 w 119"/>
              <a:gd name="T7" fmla="*/ 16 h 103"/>
              <a:gd name="T8" fmla="*/ 75 w 119"/>
              <a:gd name="T9" fmla="*/ 12 h 103"/>
              <a:gd name="T10" fmla="*/ 75 w 119"/>
              <a:gd name="T11" fmla="*/ 12 h 103"/>
              <a:gd name="T12" fmla="*/ 75 w 119"/>
              <a:gd name="T13" fmla="*/ 8 h 103"/>
              <a:gd name="T14" fmla="*/ 79 w 119"/>
              <a:gd name="T15" fmla="*/ 4 h 103"/>
              <a:gd name="T16" fmla="*/ 79 w 119"/>
              <a:gd name="T17" fmla="*/ 4 h 103"/>
              <a:gd name="T18" fmla="*/ 83 w 119"/>
              <a:gd name="T19" fmla="*/ 0 h 103"/>
              <a:gd name="T20" fmla="*/ 87 w 119"/>
              <a:gd name="T21" fmla="*/ 0 h 103"/>
              <a:gd name="T22" fmla="*/ 95 w 119"/>
              <a:gd name="T23" fmla="*/ 0 h 103"/>
              <a:gd name="T24" fmla="*/ 107 w 119"/>
              <a:gd name="T25" fmla="*/ 8 h 103"/>
              <a:gd name="T26" fmla="*/ 115 w 119"/>
              <a:gd name="T27" fmla="*/ 16 h 103"/>
              <a:gd name="T28" fmla="*/ 115 w 119"/>
              <a:gd name="T29" fmla="*/ 20 h 103"/>
              <a:gd name="T30" fmla="*/ 119 w 119"/>
              <a:gd name="T31" fmla="*/ 24 h 103"/>
              <a:gd name="T32" fmla="*/ 119 w 119"/>
              <a:gd name="T33" fmla="*/ 28 h 103"/>
              <a:gd name="T34" fmla="*/ 115 w 119"/>
              <a:gd name="T35" fmla="*/ 32 h 103"/>
              <a:gd name="T36" fmla="*/ 115 w 119"/>
              <a:gd name="T37" fmla="*/ 36 h 103"/>
              <a:gd name="T38" fmla="*/ 107 w 119"/>
              <a:gd name="T39" fmla="*/ 44 h 103"/>
              <a:gd name="T40" fmla="*/ 99 w 119"/>
              <a:gd name="T41" fmla="*/ 48 h 103"/>
              <a:gd name="T42" fmla="*/ 91 w 119"/>
              <a:gd name="T43" fmla="*/ 59 h 103"/>
              <a:gd name="T44" fmla="*/ 79 w 119"/>
              <a:gd name="T45" fmla="*/ 67 h 103"/>
              <a:gd name="T46" fmla="*/ 67 w 119"/>
              <a:gd name="T47" fmla="*/ 75 h 103"/>
              <a:gd name="T48" fmla="*/ 56 w 119"/>
              <a:gd name="T49" fmla="*/ 83 h 103"/>
              <a:gd name="T50" fmla="*/ 40 w 119"/>
              <a:gd name="T51" fmla="*/ 91 h 103"/>
              <a:gd name="T52" fmla="*/ 24 w 119"/>
              <a:gd name="T53" fmla="*/ 99 h 103"/>
              <a:gd name="T54" fmla="*/ 12 w 119"/>
              <a:gd name="T55" fmla="*/ 103 h 103"/>
              <a:gd name="T56" fmla="*/ 8 w 119"/>
              <a:gd name="T57" fmla="*/ 103 h 103"/>
              <a:gd name="T58" fmla="*/ 4 w 119"/>
              <a:gd name="T59" fmla="*/ 103 h 103"/>
              <a:gd name="T60" fmla="*/ 4 w 119"/>
              <a:gd name="T61" fmla="*/ 103 h 103"/>
              <a:gd name="T62" fmla="*/ 0 w 119"/>
              <a:gd name="T63" fmla="*/ 103 h 103"/>
              <a:gd name="T64" fmla="*/ 0 w 119"/>
              <a:gd name="T65" fmla="*/ 99 h 103"/>
              <a:gd name="T66" fmla="*/ 4 w 119"/>
              <a:gd name="T67" fmla="*/ 99 h 103"/>
              <a:gd name="T68" fmla="*/ 4 w 119"/>
              <a:gd name="T69" fmla="*/ 95 h 103"/>
              <a:gd name="T70" fmla="*/ 8 w 119"/>
              <a:gd name="T71" fmla="*/ 95 h 103"/>
              <a:gd name="T72" fmla="*/ 12 w 119"/>
              <a:gd name="T73" fmla="*/ 91 h 103"/>
              <a:gd name="T74" fmla="*/ 16 w 119"/>
              <a:gd name="T75" fmla="*/ 87 h 103"/>
              <a:gd name="T76" fmla="*/ 20 w 119"/>
              <a:gd name="T77" fmla="*/ 79 h 103"/>
              <a:gd name="T78" fmla="*/ 28 w 119"/>
              <a:gd name="T79" fmla="*/ 75 h 103"/>
              <a:gd name="T80" fmla="*/ 40 w 119"/>
              <a:gd name="T81" fmla="*/ 63 h 103"/>
              <a:gd name="T82" fmla="*/ 52 w 119"/>
              <a:gd name="T83" fmla="*/ 55 h 103"/>
              <a:gd name="T84" fmla="*/ 59 w 119"/>
              <a:gd name="T85" fmla="*/ 48 h 103"/>
              <a:gd name="T86" fmla="*/ 67 w 119"/>
              <a:gd name="T87" fmla="*/ 40 h 103"/>
              <a:gd name="T88" fmla="*/ 67 w 119"/>
              <a:gd name="T89" fmla="*/ 40 h 1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119" h="103">
                <a:moveTo>
                  <a:pt x="67" y="40"/>
                </a:moveTo>
                <a:lnTo>
                  <a:pt x="75" y="32"/>
                </a:lnTo>
                <a:lnTo>
                  <a:pt x="75" y="24"/>
                </a:lnTo>
                <a:lnTo>
                  <a:pt x="79" y="16"/>
                </a:lnTo>
                <a:lnTo>
                  <a:pt x="75" y="12"/>
                </a:lnTo>
                <a:lnTo>
                  <a:pt x="75" y="12"/>
                </a:lnTo>
                <a:lnTo>
                  <a:pt x="75" y="8"/>
                </a:lnTo>
                <a:lnTo>
                  <a:pt x="79" y="4"/>
                </a:lnTo>
                <a:lnTo>
                  <a:pt x="79" y="4"/>
                </a:lnTo>
                <a:lnTo>
                  <a:pt x="83" y="0"/>
                </a:lnTo>
                <a:lnTo>
                  <a:pt x="87" y="0"/>
                </a:lnTo>
                <a:lnTo>
                  <a:pt x="95" y="0"/>
                </a:lnTo>
                <a:lnTo>
                  <a:pt x="107" y="8"/>
                </a:lnTo>
                <a:lnTo>
                  <a:pt x="115" y="16"/>
                </a:lnTo>
                <a:lnTo>
                  <a:pt x="115" y="20"/>
                </a:lnTo>
                <a:lnTo>
                  <a:pt x="119" y="24"/>
                </a:lnTo>
                <a:lnTo>
                  <a:pt x="119" y="28"/>
                </a:lnTo>
                <a:lnTo>
                  <a:pt x="115" y="32"/>
                </a:lnTo>
                <a:lnTo>
                  <a:pt x="115" y="36"/>
                </a:lnTo>
                <a:lnTo>
                  <a:pt x="107" y="44"/>
                </a:lnTo>
                <a:lnTo>
                  <a:pt x="99" y="48"/>
                </a:lnTo>
                <a:lnTo>
                  <a:pt x="91" y="59"/>
                </a:lnTo>
                <a:lnTo>
                  <a:pt x="79" y="67"/>
                </a:lnTo>
                <a:lnTo>
                  <a:pt x="67" y="75"/>
                </a:lnTo>
                <a:lnTo>
                  <a:pt x="56" y="83"/>
                </a:lnTo>
                <a:lnTo>
                  <a:pt x="40" y="91"/>
                </a:lnTo>
                <a:lnTo>
                  <a:pt x="24" y="99"/>
                </a:lnTo>
                <a:lnTo>
                  <a:pt x="12" y="103"/>
                </a:lnTo>
                <a:lnTo>
                  <a:pt x="8" y="103"/>
                </a:lnTo>
                <a:lnTo>
                  <a:pt x="4" y="103"/>
                </a:lnTo>
                <a:lnTo>
                  <a:pt x="4" y="103"/>
                </a:lnTo>
                <a:lnTo>
                  <a:pt x="0" y="103"/>
                </a:lnTo>
                <a:lnTo>
                  <a:pt x="0" y="99"/>
                </a:lnTo>
                <a:lnTo>
                  <a:pt x="4" y="99"/>
                </a:lnTo>
                <a:lnTo>
                  <a:pt x="4" y="95"/>
                </a:lnTo>
                <a:lnTo>
                  <a:pt x="8" y="95"/>
                </a:lnTo>
                <a:lnTo>
                  <a:pt x="12" y="91"/>
                </a:lnTo>
                <a:lnTo>
                  <a:pt x="16" y="87"/>
                </a:lnTo>
                <a:lnTo>
                  <a:pt x="20" y="79"/>
                </a:lnTo>
                <a:lnTo>
                  <a:pt x="28" y="75"/>
                </a:lnTo>
                <a:lnTo>
                  <a:pt x="40" y="63"/>
                </a:lnTo>
                <a:lnTo>
                  <a:pt x="52" y="55"/>
                </a:lnTo>
                <a:lnTo>
                  <a:pt x="59" y="48"/>
                </a:lnTo>
                <a:lnTo>
                  <a:pt x="67" y="40"/>
                </a:lnTo>
                <a:lnTo>
                  <a:pt x="67" y="40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7" name="Freeform 264">
            <a:extLst>
              <a:ext uri="{FF2B5EF4-FFF2-40B4-BE49-F238E27FC236}">
                <a16:creationId xmlns:a16="http://schemas.microsoft.com/office/drawing/2014/main" id="{20200433-6CB6-4659-BB5B-4F72138107EE}"/>
              </a:ext>
            </a:extLst>
          </p:cNvPr>
          <p:cNvSpPr>
            <a:spLocks/>
          </p:cNvSpPr>
          <p:nvPr/>
        </p:nvSpPr>
        <p:spPr bwMode="auto">
          <a:xfrm>
            <a:off x="5984541" y="1466185"/>
            <a:ext cx="1011592" cy="269913"/>
          </a:xfrm>
          <a:custGeom>
            <a:avLst/>
            <a:gdLst>
              <a:gd name="T0" fmla="*/ 32 w 155"/>
              <a:gd name="T1" fmla="*/ 36 h 36"/>
              <a:gd name="T2" fmla="*/ 20 w 155"/>
              <a:gd name="T3" fmla="*/ 36 h 36"/>
              <a:gd name="T4" fmla="*/ 12 w 155"/>
              <a:gd name="T5" fmla="*/ 32 h 36"/>
              <a:gd name="T6" fmla="*/ 8 w 155"/>
              <a:gd name="T7" fmla="*/ 32 h 36"/>
              <a:gd name="T8" fmla="*/ 4 w 155"/>
              <a:gd name="T9" fmla="*/ 32 h 36"/>
              <a:gd name="T10" fmla="*/ 4 w 155"/>
              <a:gd name="T11" fmla="*/ 28 h 36"/>
              <a:gd name="T12" fmla="*/ 0 w 155"/>
              <a:gd name="T13" fmla="*/ 28 h 36"/>
              <a:gd name="T14" fmla="*/ 0 w 155"/>
              <a:gd name="T15" fmla="*/ 24 h 36"/>
              <a:gd name="T16" fmla="*/ 4 w 155"/>
              <a:gd name="T17" fmla="*/ 24 h 36"/>
              <a:gd name="T18" fmla="*/ 12 w 155"/>
              <a:gd name="T19" fmla="*/ 20 h 36"/>
              <a:gd name="T20" fmla="*/ 20 w 155"/>
              <a:gd name="T21" fmla="*/ 20 h 36"/>
              <a:gd name="T22" fmla="*/ 28 w 155"/>
              <a:gd name="T23" fmla="*/ 16 h 36"/>
              <a:gd name="T24" fmla="*/ 44 w 155"/>
              <a:gd name="T25" fmla="*/ 16 h 36"/>
              <a:gd name="T26" fmla="*/ 59 w 155"/>
              <a:gd name="T27" fmla="*/ 12 h 36"/>
              <a:gd name="T28" fmla="*/ 79 w 155"/>
              <a:gd name="T29" fmla="*/ 8 h 36"/>
              <a:gd name="T30" fmla="*/ 87 w 155"/>
              <a:gd name="T31" fmla="*/ 4 h 36"/>
              <a:gd name="T32" fmla="*/ 99 w 155"/>
              <a:gd name="T33" fmla="*/ 4 h 36"/>
              <a:gd name="T34" fmla="*/ 107 w 155"/>
              <a:gd name="T35" fmla="*/ 4 h 36"/>
              <a:gd name="T36" fmla="*/ 111 w 155"/>
              <a:gd name="T37" fmla="*/ 0 h 36"/>
              <a:gd name="T38" fmla="*/ 119 w 155"/>
              <a:gd name="T39" fmla="*/ 0 h 36"/>
              <a:gd name="T40" fmla="*/ 123 w 155"/>
              <a:gd name="T41" fmla="*/ 0 h 36"/>
              <a:gd name="T42" fmla="*/ 127 w 155"/>
              <a:gd name="T43" fmla="*/ 0 h 36"/>
              <a:gd name="T44" fmla="*/ 131 w 155"/>
              <a:gd name="T45" fmla="*/ 0 h 36"/>
              <a:gd name="T46" fmla="*/ 139 w 155"/>
              <a:gd name="T47" fmla="*/ 0 h 36"/>
              <a:gd name="T48" fmla="*/ 143 w 155"/>
              <a:gd name="T49" fmla="*/ 0 h 36"/>
              <a:gd name="T50" fmla="*/ 147 w 155"/>
              <a:gd name="T51" fmla="*/ 4 h 36"/>
              <a:gd name="T52" fmla="*/ 151 w 155"/>
              <a:gd name="T53" fmla="*/ 8 h 36"/>
              <a:gd name="T54" fmla="*/ 155 w 155"/>
              <a:gd name="T55" fmla="*/ 8 h 36"/>
              <a:gd name="T56" fmla="*/ 155 w 155"/>
              <a:gd name="T57" fmla="*/ 12 h 36"/>
              <a:gd name="T58" fmla="*/ 155 w 155"/>
              <a:gd name="T59" fmla="*/ 16 h 36"/>
              <a:gd name="T60" fmla="*/ 151 w 155"/>
              <a:gd name="T61" fmla="*/ 16 h 36"/>
              <a:gd name="T62" fmla="*/ 143 w 155"/>
              <a:gd name="T63" fmla="*/ 20 h 36"/>
              <a:gd name="T64" fmla="*/ 139 w 155"/>
              <a:gd name="T65" fmla="*/ 24 h 36"/>
              <a:gd name="T66" fmla="*/ 131 w 155"/>
              <a:gd name="T67" fmla="*/ 24 h 36"/>
              <a:gd name="T68" fmla="*/ 119 w 155"/>
              <a:gd name="T69" fmla="*/ 28 h 36"/>
              <a:gd name="T70" fmla="*/ 107 w 155"/>
              <a:gd name="T71" fmla="*/ 28 h 36"/>
              <a:gd name="T72" fmla="*/ 91 w 155"/>
              <a:gd name="T73" fmla="*/ 32 h 36"/>
              <a:gd name="T74" fmla="*/ 75 w 155"/>
              <a:gd name="T75" fmla="*/ 32 h 36"/>
              <a:gd name="T76" fmla="*/ 59 w 155"/>
              <a:gd name="T77" fmla="*/ 36 h 36"/>
              <a:gd name="T78" fmla="*/ 48 w 155"/>
              <a:gd name="T79" fmla="*/ 36 h 36"/>
              <a:gd name="T80" fmla="*/ 36 w 155"/>
              <a:gd name="T81" fmla="*/ 36 h 36"/>
              <a:gd name="T82" fmla="*/ 32 w 155"/>
              <a:gd name="T83" fmla="*/ 36 h 36"/>
              <a:gd name="T84" fmla="*/ 32 w 155"/>
              <a:gd name="T85" fmla="*/ 36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155" h="36">
                <a:moveTo>
                  <a:pt x="32" y="36"/>
                </a:moveTo>
                <a:lnTo>
                  <a:pt x="20" y="36"/>
                </a:lnTo>
                <a:lnTo>
                  <a:pt x="12" y="32"/>
                </a:lnTo>
                <a:lnTo>
                  <a:pt x="8" y="32"/>
                </a:lnTo>
                <a:lnTo>
                  <a:pt x="4" y="32"/>
                </a:lnTo>
                <a:lnTo>
                  <a:pt x="4" y="28"/>
                </a:lnTo>
                <a:lnTo>
                  <a:pt x="0" y="28"/>
                </a:lnTo>
                <a:lnTo>
                  <a:pt x="0" y="24"/>
                </a:lnTo>
                <a:lnTo>
                  <a:pt x="4" y="24"/>
                </a:lnTo>
                <a:lnTo>
                  <a:pt x="12" y="20"/>
                </a:lnTo>
                <a:lnTo>
                  <a:pt x="20" y="20"/>
                </a:lnTo>
                <a:lnTo>
                  <a:pt x="28" y="16"/>
                </a:lnTo>
                <a:lnTo>
                  <a:pt x="44" y="16"/>
                </a:lnTo>
                <a:lnTo>
                  <a:pt x="59" y="12"/>
                </a:lnTo>
                <a:lnTo>
                  <a:pt x="79" y="8"/>
                </a:lnTo>
                <a:lnTo>
                  <a:pt x="87" y="4"/>
                </a:lnTo>
                <a:lnTo>
                  <a:pt x="99" y="4"/>
                </a:lnTo>
                <a:lnTo>
                  <a:pt x="107" y="4"/>
                </a:lnTo>
                <a:lnTo>
                  <a:pt x="111" y="0"/>
                </a:lnTo>
                <a:lnTo>
                  <a:pt x="119" y="0"/>
                </a:lnTo>
                <a:lnTo>
                  <a:pt x="123" y="0"/>
                </a:lnTo>
                <a:lnTo>
                  <a:pt x="127" y="0"/>
                </a:lnTo>
                <a:lnTo>
                  <a:pt x="131" y="0"/>
                </a:lnTo>
                <a:lnTo>
                  <a:pt x="139" y="0"/>
                </a:lnTo>
                <a:lnTo>
                  <a:pt x="143" y="0"/>
                </a:lnTo>
                <a:lnTo>
                  <a:pt x="147" y="4"/>
                </a:lnTo>
                <a:lnTo>
                  <a:pt x="151" y="8"/>
                </a:lnTo>
                <a:lnTo>
                  <a:pt x="155" y="8"/>
                </a:lnTo>
                <a:lnTo>
                  <a:pt x="155" y="12"/>
                </a:lnTo>
                <a:lnTo>
                  <a:pt x="155" y="16"/>
                </a:lnTo>
                <a:lnTo>
                  <a:pt x="151" y="16"/>
                </a:lnTo>
                <a:lnTo>
                  <a:pt x="143" y="20"/>
                </a:lnTo>
                <a:lnTo>
                  <a:pt x="139" y="24"/>
                </a:lnTo>
                <a:lnTo>
                  <a:pt x="131" y="24"/>
                </a:lnTo>
                <a:lnTo>
                  <a:pt x="119" y="28"/>
                </a:lnTo>
                <a:lnTo>
                  <a:pt x="107" y="28"/>
                </a:lnTo>
                <a:lnTo>
                  <a:pt x="91" y="32"/>
                </a:lnTo>
                <a:lnTo>
                  <a:pt x="75" y="32"/>
                </a:lnTo>
                <a:lnTo>
                  <a:pt x="59" y="36"/>
                </a:lnTo>
                <a:lnTo>
                  <a:pt x="48" y="36"/>
                </a:lnTo>
                <a:lnTo>
                  <a:pt x="36" y="36"/>
                </a:lnTo>
                <a:lnTo>
                  <a:pt x="32" y="36"/>
                </a:lnTo>
                <a:lnTo>
                  <a:pt x="32" y="36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8" name="Freeform 265">
            <a:extLst>
              <a:ext uri="{FF2B5EF4-FFF2-40B4-BE49-F238E27FC236}">
                <a16:creationId xmlns:a16="http://schemas.microsoft.com/office/drawing/2014/main" id="{4A4AB4A2-A899-40A3-8DEB-CB218AF614AA}"/>
              </a:ext>
            </a:extLst>
          </p:cNvPr>
          <p:cNvSpPr>
            <a:spLocks/>
          </p:cNvSpPr>
          <p:nvPr/>
        </p:nvSpPr>
        <p:spPr bwMode="auto">
          <a:xfrm>
            <a:off x="5592958" y="1796078"/>
            <a:ext cx="1814335" cy="352388"/>
          </a:xfrm>
          <a:custGeom>
            <a:avLst/>
            <a:gdLst>
              <a:gd name="T0" fmla="*/ 108 w 278"/>
              <a:gd name="T1" fmla="*/ 39 h 47"/>
              <a:gd name="T2" fmla="*/ 88 w 278"/>
              <a:gd name="T3" fmla="*/ 43 h 47"/>
              <a:gd name="T4" fmla="*/ 76 w 278"/>
              <a:gd name="T5" fmla="*/ 43 h 47"/>
              <a:gd name="T6" fmla="*/ 64 w 278"/>
              <a:gd name="T7" fmla="*/ 47 h 47"/>
              <a:gd name="T8" fmla="*/ 52 w 278"/>
              <a:gd name="T9" fmla="*/ 47 h 47"/>
              <a:gd name="T10" fmla="*/ 44 w 278"/>
              <a:gd name="T11" fmla="*/ 47 h 47"/>
              <a:gd name="T12" fmla="*/ 36 w 278"/>
              <a:gd name="T13" fmla="*/ 47 h 47"/>
              <a:gd name="T14" fmla="*/ 32 w 278"/>
              <a:gd name="T15" fmla="*/ 47 h 47"/>
              <a:gd name="T16" fmla="*/ 32 w 278"/>
              <a:gd name="T17" fmla="*/ 47 h 47"/>
              <a:gd name="T18" fmla="*/ 24 w 278"/>
              <a:gd name="T19" fmla="*/ 47 h 47"/>
              <a:gd name="T20" fmla="*/ 20 w 278"/>
              <a:gd name="T21" fmla="*/ 47 h 47"/>
              <a:gd name="T22" fmla="*/ 12 w 278"/>
              <a:gd name="T23" fmla="*/ 43 h 47"/>
              <a:gd name="T24" fmla="*/ 8 w 278"/>
              <a:gd name="T25" fmla="*/ 43 h 47"/>
              <a:gd name="T26" fmla="*/ 4 w 278"/>
              <a:gd name="T27" fmla="*/ 39 h 47"/>
              <a:gd name="T28" fmla="*/ 0 w 278"/>
              <a:gd name="T29" fmla="*/ 39 h 47"/>
              <a:gd name="T30" fmla="*/ 0 w 278"/>
              <a:gd name="T31" fmla="*/ 35 h 47"/>
              <a:gd name="T32" fmla="*/ 0 w 278"/>
              <a:gd name="T33" fmla="*/ 31 h 47"/>
              <a:gd name="T34" fmla="*/ 4 w 278"/>
              <a:gd name="T35" fmla="*/ 31 h 47"/>
              <a:gd name="T36" fmla="*/ 12 w 278"/>
              <a:gd name="T37" fmla="*/ 28 h 47"/>
              <a:gd name="T38" fmla="*/ 20 w 278"/>
              <a:gd name="T39" fmla="*/ 28 h 47"/>
              <a:gd name="T40" fmla="*/ 28 w 278"/>
              <a:gd name="T41" fmla="*/ 28 h 47"/>
              <a:gd name="T42" fmla="*/ 40 w 278"/>
              <a:gd name="T43" fmla="*/ 24 h 47"/>
              <a:gd name="T44" fmla="*/ 56 w 278"/>
              <a:gd name="T45" fmla="*/ 24 h 47"/>
              <a:gd name="T46" fmla="*/ 68 w 278"/>
              <a:gd name="T47" fmla="*/ 24 h 47"/>
              <a:gd name="T48" fmla="*/ 76 w 278"/>
              <a:gd name="T49" fmla="*/ 20 h 47"/>
              <a:gd name="T50" fmla="*/ 88 w 278"/>
              <a:gd name="T51" fmla="*/ 20 h 47"/>
              <a:gd name="T52" fmla="*/ 96 w 278"/>
              <a:gd name="T53" fmla="*/ 20 h 47"/>
              <a:gd name="T54" fmla="*/ 108 w 278"/>
              <a:gd name="T55" fmla="*/ 16 h 47"/>
              <a:gd name="T56" fmla="*/ 119 w 278"/>
              <a:gd name="T57" fmla="*/ 16 h 47"/>
              <a:gd name="T58" fmla="*/ 135 w 278"/>
              <a:gd name="T59" fmla="*/ 12 h 47"/>
              <a:gd name="T60" fmla="*/ 163 w 278"/>
              <a:gd name="T61" fmla="*/ 8 h 47"/>
              <a:gd name="T62" fmla="*/ 179 w 278"/>
              <a:gd name="T63" fmla="*/ 8 h 47"/>
              <a:gd name="T64" fmla="*/ 191 w 278"/>
              <a:gd name="T65" fmla="*/ 4 h 47"/>
              <a:gd name="T66" fmla="*/ 203 w 278"/>
              <a:gd name="T67" fmla="*/ 4 h 47"/>
              <a:gd name="T68" fmla="*/ 215 w 278"/>
              <a:gd name="T69" fmla="*/ 4 h 47"/>
              <a:gd name="T70" fmla="*/ 223 w 278"/>
              <a:gd name="T71" fmla="*/ 0 h 47"/>
              <a:gd name="T72" fmla="*/ 231 w 278"/>
              <a:gd name="T73" fmla="*/ 0 h 47"/>
              <a:gd name="T74" fmla="*/ 235 w 278"/>
              <a:gd name="T75" fmla="*/ 0 h 47"/>
              <a:gd name="T76" fmla="*/ 239 w 278"/>
              <a:gd name="T77" fmla="*/ 0 h 47"/>
              <a:gd name="T78" fmla="*/ 251 w 278"/>
              <a:gd name="T79" fmla="*/ 0 h 47"/>
              <a:gd name="T80" fmla="*/ 259 w 278"/>
              <a:gd name="T81" fmla="*/ 4 h 47"/>
              <a:gd name="T82" fmla="*/ 266 w 278"/>
              <a:gd name="T83" fmla="*/ 4 h 47"/>
              <a:gd name="T84" fmla="*/ 270 w 278"/>
              <a:gd name="T85" fmla="*/ 8 h 47"/>
              <a:gd name="T86" fmla="*/ 274 w 278"/>
              <a:gd name="T87" fmla="*/ 12 h 47"/>
              <a:gd name="T88" fmla="*/ 278 w 278"/>
              <a:gd name="T89" fmla="*/ 16 h 47"/>
              <a:gd name="T90" fmla="*/ 278 w 278"/>
              <a:gd name="T91" fmla="*/ 24 h 47"/>
              <a:gd name="T92" fmla="*/ 278 w 278"/>
              <a:gd name="T93" fmla="*/ 24 h 47"/>
              <a:gd name="T94" fmla="*/ 274 w 278"/>
              <a:gd name="T95" fmla="*/ 24 h 47"/>
              <a:gd name="T96" fmla="*/ 270 w 278"/>
              <a:gd name="T97" fmla="*/ 28 h 47"/>
              <a:gd name="T98" fmla="*/ 262 w 278"/>
              <a:gd name="T99" fmla="*/ 28 h 47"/>
              <a:gd name="T100" fmla="*/ 255 w 278"/>
              <a:gd name="T101" fmla="*/ 28 h 47"/>
              <a:gd name="T102" fmla="*/ 247 w 278"/>
              <a:gd name="T103" fmla="*/ 31 h 47"/>
              <a:gd name="T104" fmla="*/ 239 w 278"/>
              <a:gd name="T105" fmla="*/ 31 h 47"/>
              <a:gd name="T106" fmla="*/ 227 w 278"/>
              <a:gd name="T107" fmla="*/ 31 h 47"/>
              <a:gd name="T108" fmla="*/ 199 w 278"/>
              <a:gd name="T109" fmla="*/ 31 h 47"/>
              <a:gd name="T110" fmla="*/ 171 w 278"/>
              <a:gd name="T111" fmla="*/ 31 h 47"/>
              <a:gd name="T112" fmla="*/ 139 w 278"/>
              <a:gd name="T113" fmla="*/ 35 h 47"/>
              <a:gd name="T114" fmla="*/ 108 w 278"/>
              <a:gd name="T115" fmla="*/ 39 h 47"/>
              <a:gd name="T116" fmla="*/ 108 w 278"/>
              <a:gd name="T117" fmla="*/ 39 h 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278" h="47">
                <a:moveTo>
                  <a:pt x="108" y="39"/>
                </a:moveTo>
                <a:lnTo>
                  <a:pt x="88" y="43"/>
                </a:lnTo>
                <a:lnTo>
                  <a:pt x="76" y="43"/>
                </a:lnTo>
                <a:lnTo>
                  <a:pt x="64" y="47"/>
                </a:lnTo>
                <a:lnTo>
                  <a:pt x="52" y="47"/>
                </a:lnTo>
                <a:lnTo>
                  <a:pt x="44" y="47"/>
                </a:lnTo>
                <a:lnTo>
                  <a:pt x="36" y="47"/>
                </a:lnTo>
                <a:lnTo>
                  <a:pt x="32" y="47"/>
                </a:lnTo>
                <a:lnTo>
                  <a:pt x="32" y="47"/>
                </a:lnTo>
                <a:lnTo>
                  <a:pt x="24" y="47"/>
                </a:lnTo>
                <a:lnTo>
                  <a:pt x="20" y="47"/>
                </a:lnTo>
                <a:lnTo>
                  <a:pt x="12" y="43"/>
                </a:lnTo>
                <a:lnTo>
                  <a:pt x="8" y="43"/>
                </a:lnTo>
                <a:lnTo>
                  <a:pt x="4" y="39"/>
                </a:lnTo>
                <a:lnTo>
                  <a:pt x="0" y="39"/>
                </a:lnTo>
                <a:lnTo>
                  <a:pt x="0" y="35"/>
                </a:lnTo>
                <a:lnTo>
                  <a:pt x="0" y="31"/>
                </a:lnTo>
                <a:lnTo>
                  <a:pt x="4" y="31"/>
                </a:lnTo>
                <a:lnTo>
                  <a:pt x="12" y="28"/>
                </a:lnTo>
                <a:lnTo>
                  <a:pt x="20" y="28"/>
                </a:lnTo>
                <a:lnTo>
                  <a:pt x="28" y="28"/>
                </a:lnTo>
                <a:lnTo>
                  <a:pt x="40" y="24"/>
                </a:lnTo>
                <a:lnTo>
                  <a:pt x="56" y="24"/>
                </a:lnTo>
                <a:lnTo>
                  <a:pt x="68" y="24"/>
                </a:lnTo>
                <a:lnTo>
                  <a:pt x="76" y="20"/>
                </a:lnTo>
                <a:lnTo>
                  <a:pt x="88" y="20"/>
                </a:lnTo>
                <a:lnTo>
                  <a:pt x="96" y="20"/>
                </a:lnTo>
                <a:lnTo>
                  <a:pt x="108" y="16"/>
                </a:lnTo>
                <a:lnTo>
                  <a:pt x="119" y="16"/>
                </a:lnTo>
                <a:lnTo>
                  <a:pt x="135" y="12"/>
                </a:lnTo>
                <a:lnTo>
                  <a:pt x="163" y="8"/>
                </a:lnTo>
                <a:lnTo>
                  <a:pt x="179" y="8"/>
                </a:lnTo>
                <a:lnTo>
                  <a:pt x="191" y="4"/>
                </a:lnTo>
                <a:lnTo>
                  <a:pt x="203" y="4"/>
                </a:lnTo>
                <a:lnTo>
                  <a:pt x="215" y="4"/>
                </a:lnTo>
                <a:lnTo>
                  <a:pt x="223" y="0"/>
                </a:lnTo>
                <a:lnTo>
                  <a:pt x="231" y="0"/>
                </a:lnTo>
                <a:lnTo>
                  <a:pt x="235" y="0"/>
                </a:lnTo>
                <a:lnTo>
                  <a:pt x="239" y="0"/>
                </a:lnTo>
                <a:lnTo>
                  <a:pt x="251" y="0"/>
                </a:lnTo>
                <a:lnTo>
                  <a:pt x="259" y="4"/>
                </a:lnTo>
                <a:lnTo>
                  <a:pt x="266" y="4"/>
                </a:lnTo>
                <a:lnTo>
                  <a:pt x="270" y="8"/>
                </a:lnTo>
                <a:lnTo>
                  <a:pt x="274" y="12"/>
                </a:lnTo>
                <a:lnTo>
                  <a:pt x="278" y="16"/>
                </a:lnTo>
                <a:lnTo>
                  <a:pt x="278" y="24"/>
                </a:lnTo>
                <a:lnTo>
                  <a:pt x="278" y="24"/>
                </a:lnTo>
                <a:lnTo>
                  <a:pt x="274" y="24"/>
                </a:lnTo>
                <a:lnTo>
                  <a:pt x="270" y="28"/>
                </a:lnTo>
                <a:lnTo>
                  <a:pt x="262" y="28"/>
                </a:lnTo>
                <a:lnTo>
                  <a:pt x="255" y="28"/>
                </a:lnTo>
                <a:lnTo>
                  <a:pt x="247" y="31"/>
                </a:lnTo>
                <a:lnTo>
                  <a:pt x="239" y="31"/>
                </a:lnTo>
                <a:lnTo>
                  <a:pt x="227" y="31"/>
                </a:lnTo>
                <a:lnTo>
                  <a:pt x="199" y="31"/>
                </a:lnTo>
                <a:lnTo>
                  <a:pt x="171" y="31"/>
                </a:lnTo>
                <a:lnTo>
                  <a:pt x="139" y="35"/>
                </a:lnTo>
                <a:lnTo>
                  <a:pt x="108" y="39"/>
                </a:lnTo>
                <a:lnTo>
                  <a:pt x="108" y="39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9" name="Freeform 266">
            <a:extLst>
              <a:ext uri="{FF2B5EF4-FFF2-40B4-BE49-F238E27FC236}">
                <a16:creationId xmlns:a16="http://schemas.microsoft.com/office/drawing/2014/main" id="{88EA7848-89ED-4AB2-8E96-43AB729F2550}"/>
              </a:ext>
            </a:extLst>
          </p:cNvPr>
          <p:cNvSpPr>
            <a:spLocks/>
          </p:cNvSpPr>
          <p:nvPr/>
        </p:nvSpPr>
        <p:spPr bwMode="auto">
          <a:xfrm>
            <a:off x="5958435" y="2148467"/>
            <a:ext cx="339372" cy="389874"/>
          </a:xfrm>
          <a:custGeom>
            <a:avLst/>
            <a:gdLst>
              <a:gd name="T0" fmla="*/ 0 w 52"/>
              <a:gd name="T1" fmla="*/ 0 h 52"/>
              <a:gd name="T2" fmla="*/ 4 w 52"/>
              <a:gd name="T3" fmla="*/ 0 h 52"/>
              <a:gd name="T4" fmla="*/ 4 w 52"/>
              <a:gd name="T5" fmla="*/ 0 h 52"/>
              <a:gd name="T6" fmla="*/ 12 w 52"/>
              <a:gd name="T7" fmla="*/ 0 h 52"/>
              <a:gd name="T8" fmla="*/ 16 w 52"/>
              <a:gd name="T9" fmla="*/ 0 h 52"/>
              <a:gd name="T10" fmla="*/ 28 w 52"/>
              <a:gd name="T11" fmla="*/ 4 h 52"/>
              <a:gd name="T12" fmla="*/ 40 w 52"/>
              <a:gd name="T13" fmla="*/ 12 h 52"/>
              <a:gd name="T14" fmla="*/ 44 w 52"/>
              <a:gd name="T15" fmla="*/ 16 h 52"/>
              <a:gd name="T16" fmla="*/ 48 w 52"/>
              <a:gd name="T17" fmla="*/ 20 h 52"/>
              <a:gd name="T18" fmla="*/ 48 w 52"/>
              <a:gd name="T19" fmla="*/ 24 h 52"/>
              <a:gd name="T20" fmla="*/ 52 w 52"/>
              <a:gd name="T21" fmla="*/ 28 h 52"/>
              <a:gd name="T22" fmla="*/ 48 w 52"/>
              <a:gd name="T23" fmla="*/ 36 h 52"/>
              <a:gd name="T24" fmla="*/ 44 w 52"/>
              <a:gd name="T25" fmla="*/ 44 h 52"/>
              <a:gd name="T26" fmla="*/ 40 w 52"/>
              <a:gd name="T27" fmla="*/ 48 h 52"/>
              <a:gd name="T28" fmla="*/ 40 w 52"/>
              <a:gd name="T29" fmla="*/ 52 h 52"/>
              <a:gd name="T30" fmla="*/ 36 w 52"/>
              <a:gd name="T31" fmla="*/ 52 h 52"/>
              <a:gd name="T32" fmla="*/ 32 w 52"/>
              <a:gd name="T33" fmla="*/ 52 h 52"/>
              <a:gd name="T34" fmla="*/ 28 w 52"/>
              <a:gd name="T35" fmla="*/ 48 h 52"/>
              <a:gd name="T36" fmla="*/ 24 w 52"/>
              <a:gd name="T37" fmla="*/ 44 h 52"/>
              <a:gd name="T38" fmla="*/ 20 w 52"/>
              <a:gd name="T39" fmla="*/ 36 h 52"/>
              <a:gd name="T40" fmla="*/ 8 w 52"/>
              <a:gd name="T41" fmla="*/ 24 h 52"/>
              <a:gd name="T42" fmla="*/ 4 w 52"/>
              <a:gd name="T43" fmla="*/ 16 h 52"/>
              <a:gd name="T44" fmla="*/ 0 w 52"/>
              <a:gd name="T45" fmla="*/ 8 h 52"/>
              <a:gd name="T46" fmla="*/ 0 w 52"/>
              <a:gd name="T47" fmla="*/ 4 h 52"/>
              <a:gd name="T48" fmla="*/ 0 w 52"/>
              <a:gd name="T49" fmla="*/ 0 h 52"/>
              <a:gd name="T50" fmla="*/ 0 w 52"/>
              <a:gd name="T51" fmla="*/ 0 h 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52" h="52">
                <a:moveTo>
                  <a:pt x="0" y="0"/>
                </a:moveTo>
                <a:lnTo>
                  <a:pt x="4" y="0"/>
                </a:lnTo>
                <a:lnTo>
                  <a:pt x="4" y="0"/>
                </a:lnTo>
                <a:lnTo>
                  <a:pt x="12" y="0"/>
                </a:lnTo>
                <a:lnTo>
                  <a:pt x="16" y="0"/>
                </a:lnTo>
                <a:lnTo>
                  <a:pt x="28" y="4"/>
                </a:lnTo>
                <a:lnTo>
                  <a:pt x="40" y="12"/>
                </a:lnTo>
                <a:lnTo>
                  <a:pt x="44" y="16"/>
                </a:lnTo>
                <a:lnTo>
                  <a:pt x="48" y="20"/>
                </a:lnTo>
                <a:lnTo>
                  <a:pt x="48" y="24"/>
                </a:lnTo>
                <a:lnTo>
                  <a:pt x="52" y="28"/>
                </a:lnTo>
                <a:lnTo>
                  <a:pt x="48" y="36"/>
                </a:lnTo>
                <a:lnTo>
                  <a:pt x="44" y="44"/>
                </a:lnTo>
                <a:lnTo>
                  <a:pt x="40" y="48"/>
                </a:lnTo>
                <a:lnTo>
                  <a:pt x="40" y="52"/>
                </a:lnTo>
                <a:lnTo>
                  <a:pt x="36" y="52"/>
                </a:lnTo>
                <a:lnTo>
                  <a:pt x="32" y="52"/>
                </a:lnTo>
                <a:lnTo>
                  <a:pt x="28" y="48"/>
                </a:lnTo>
                <a:lnTo>
                  <a:pt x="24" y="44"/>
                </a:lnTo>
                <a:lnTo>
                  <a:pt x="20" y="36"/>
                </a:lnTo>
                <a:lnTo>
                  <a:pt x="8" y="24"/>
                </a:lnTo>
                <a:lnTo>
                  <a:pt x="4" y="16"/>
                </a:lnTo>
                <a:lnTo>
                  <a:pt x="0" y="8"/>
                </a:lnTo>
                <a:lnTo>
                  <a:pt x="0" y="4"/>
                </a:lnTo>
                <a:lnTo>
                  <a:pt x="0" y="0"/>
                </a:lnTo>
                <a:lnTo>
                  <a:pt x="0" y="0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20" name="Freeform 267">
            <a:extLst>
              <a:ext uri="{FF2B5EF4-FFF2-40B4-BE49-F238E27FC236}">
                <a16:creationId xmlns:a16="http://schemas.microsoft.com/office/drawing/2014/main" id="{EA3C3BF1-2C88-4931-A12D-5ACCEB24ED9F}"/>
              </a:ext>
            </a:extLst>
          </p:cNvPr>
          <p:cNvSpPr>
            <a:spLocks/>
          </p:cNvSpPr>
          <p:nvPr/>
        </p:nvSpPr>
        <p:spPr bwMode="auto">
          <a:xfrm>
            <a:off x="6219490" y="1586146"/>
            <a:ext cx="567798" cy="1544500"/>
          </a:xfrm>
          <a:custGeom>
            <a:avLst/>
            <a:gdLst>
              <a:gd name="T0" fmla="*/ 51 w 87"/>
              <a:gd name="T1" fmla="*/ 206 h 206"/>
              <a:gd name="T2" fmla="*/ 43 w 87"/>
              <a:gd name="T3" fmla="*/ 202 h 206"/>
              <a:gd name="T4" fmla="*/ 39 w 87"/>
              <a:gd name="T5" fmla="*/ 191 h 206"/>
              <a:gd name="T6" fmla="*/ 27 w 87"/>
              <a:gd name="T7" fmla="*/ 179 h 206"/>
              <a:gd name="T8" fmla="*/ 12 w 87"/>
              <a:gd name="T9" fmla="*/ 171 h 206"/>
              <a:gd name="T10" fmla="*/ 0 w 87"/>
              <a:gd name="T11" fmla="*/ 163 h 206"/>
              <a:gd name="T12" fmla="*/ 4 w 87"/>
              <a:gd name="T13" fmla="*/ 155 h 206"/>
              <a:gd name="T14" fmla="*/ 16 w 87"/>
              <a:gd name="T15" fmla="*/ 155 h 206"/>
              <a:gd name="T16" fmla="*/ 35 w 87"/>
              <a:gd name="T17" fmla="*/ 159 h 206"/>
              <a:gd name="T18" fmla="*/ 47 w 87"/>
              <a:gd name="T19" fmla="*/ 159 h 206"/>
              <a:gd name="T20" fmla="*/ 51 w 87"/>
              <a:gd name="T21" fmla="*/ 155 h 206"/>
              <a:gd name="T22" fmla="*/ 55 w 87"/>
              <a:gd name="T23" fmla="*/ 147 h 206"/>
              <a:gd name="T24" fmla="*/ 55 w 87"/>
              <a:gd name="T25" fmla="*/ 131 h 206"/>
              <a:gd name="T26" fmla="*/ 55 w 87"/>
              <a:gd name="T27" fmla="*/ 111 h 206"/>
              <a:gd name="T28" fmla="*/ 55 w 87"/>
              <a:gd name="T29" fmla="*/ 91 h 206"/>
              <a:gd name="T30" fmla="*/ 51 w 87"/>
              <a:gd name="T31" fmla="*/ 71 h 206"/>
              <a:gd name="T32" fmla="*/ 47 w 87"/>
              <a:gd name="T33" fmla="*/ 48 h 206"/>
              <a:gd name="T34" fmla="*/ 43 w 87"/>
              <a:gd name="T35" fmla="*/ 16 h 206"/>
              <a:gd name="T36" fmla="*/ 47 w 87"/>
              <a:gd name="T37" fmla="*/ 4 h 206"/>
              <a:gd name="T38" fmla="*/ 59 w 87"/>
              <a:gd name="T39" fmla="*/ 4 h 206"/>
              <a:gd name="T40" fmla="*/ 67 w 87"/>
              <a:gd name="T41" fmla="*/ 8 h 206"/>
              <a:gd name="T42" fmla="*/ 79 w 87"/>
              <a:gd name="T43" fmla="*/ 16 h 206"/>
              <a:gd name="T44" fmla="*/ 83 w 87"/>
              <a:gd name="T45" fmla="*/ 24 h 206"/>
              <a:gd name="T46" fmla="*/ 83 w 87"/>
              <a:gd name="T47" fmla="*/ 40 h 206"/>
              <a:gd name="T48" fmla="*/ 87 w 87"/>
              <a:gd name="T49" fmla="*/ 59 h 206"/>
              <a:gd name="T50" fmla="*/ 87 w 87"/>
              <a:gd name="T51" fmla="*/ 87 h 206"/>
              <a:gd name="T52" fmla="*/ 87 w 87"/>
              <a:gd name="T53" fmla="*/ 111 h 206"/>
              <a:gd name="T54" fmla="*/ 87 w 87"/>
              <a:gd name="T55" fmla="*/ 135 h 206"/>
              <a:gd name="T56" fmla="*/ 87 w 87"/>
              <a:gd name="T57" fmla="*/ 151 h 206"/>
              <a:gd name="T58" fmla="*/ 87 w 87"/>
              <a:gd name="T59" fmla="*/ 163 h 206"/>
              <a:gd name="T60" fmla="*/ 83 w 87"/>
              <a:gd name="T61" fmla="*/ 183 h 206"/>
              <a:gd name="T62" fmla="*/ 75 w 87"/>
              <a:gd name="T63" fmla="*/ 195 h 206"/>
              <a:gd name="T64" fmla="*/ 67 w 87"/>
              <a:gd name="T65" fmla="*/ 206 h 206"/>
              <a:gd name="T66" fmla="*/ 55 w 87"/>
              <a:gd name="T67" fmla="*/ 206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87" h="206">
                <a:moveTo>
                  <a:pt x="55" y="206"/>
                </a:moveTo>
                <a:lnTo>
                  <a:pt x="51" y="206"/>
                </a:lnTo>
                <a:lnTo>
                  <a:pt x="47" y="206"/>
                </a:lnTo>
                <a:lnTo>
                  <a:pt x="43" y="202"/>
                </a:lnTo>
                <a:lnTo>
                  <a:pt x="43" y="195"/>
                </a:lnTo>
                <a:lnTo>
                  <a:pt x="39" y="191"/>
                </a:lnTo>
                <a:lnTo>
                  <a:pt x="35" y="187"/>
                </a:lnTo>
                <a:lnTo>
                  <a:pt x="27" y="179"/>
                </a:lnTo>
                <a:lnTo>
                  <a:pt x="19" y="175"/>
                </a:lnTo>
                <a:lnTo>
                  <a:pt x="12" y="171"/>
                </a:lnTo>
                <a:lnTo>
                  <a:pt x="4" y="167"/>
                </a:lnTo>
                <a:lnTo>
                  <a:pt x="0" y="163"/>
                </a:lnTo>
                <a:lnTo>
                  <a:pt x="0" y="159"/>
                </a:lnTo>
                <a:lnTo>
                  <a:pt x="4" y="155"/>
                </a:lnTo>
                <a:lnTo>
                  <a:pt x="8" y="155"/>
                </a:lnTo>
                <a:lnTo>
                  <a:pt x="16" y="155"/>
                </a:lnTo>
                <a:lnTo>
                  <a:pt x="23" y="155"/>
                </a:lnTo>
                <a:lnTo>
                  <a:pt x="35" y="159"/>
                </a:lnTo>
                <a:lnTo>
                  <a:pt x="43" y="159"/>
                </a:lnTo>
                <a:lnTo>
                  <a:pt x="47" y="159"/>
                </a:lnTo>
                <a:lnTo>
                  <a:pt x="51" y="159"/>
                </a:lnTo>
                <a:lnTo>
                  <a:pt x="51" y="155"/>
                </a:lnTo>
                <a:lnTo>
                  <a:pt x="51" y="151"/>
                </a:lnTo>
                <a:lnTo>
                  <a:pt x="55" y="147"/>
                </a:lnTo>
                <a:lnTo>
                  <a:pt x="55" y="139"/>
                </a:lnTo>
                <a:lnTo>
                  <a:pt x="55" y="131"/>
                </a:lnTo>
                <a:lnTo>
                  <a:pt x="55" y="123"/>
                </a:lnTo>
                <a:lnTo>
                  <a:pt x="55" y="111"/>
                </a:lnTo>
                <a:lnTo>
                  <a:pt x="55" y="99"/>
                </a:lnTo>
                <a:lnTo>
                  <a:pt x="55" y="91"/>
                </a:lnTo>
                <a:lnTo>
                  <a:pt x="51" y="79"/>
                </a:lnTo>
                <a:lnTo>
                  <a:pt x="51" y="71"/>
                </a:lnTo>
                <a:lnTo>
                  <a:pt x="51" y="59"/>
                </a:lnTo>
                <a:lnTo>
                  <a:pt x="47" y="48"/>
                </a:lnTo>
                <a:lnTo>
                  <a:pt x="43" y="32"/>
                </a:lnTo>
                <a:lnTo>
                  <a:pt x="43" y="16"/>
                </a:lnTo>
                <a:lnTo>
                  <a:pt x="39" y="0"/>
                </a:lnTo>
                <a:lnTo>
                  <a:pt x="47" y="4"/>
                </a:lnTo>
                <a:lnTo>
                  <a:pt x="55" y="4"/>
                </a:lnTo>
                <a:lnTo>
                  <a:pt x="59" y="4"/>
                </a:lnTo>
                <a:lnTo>
                  <a:pt x="67" y="8"/>
                </a:lnTo>
                <a:lnTo>
                  <a:pt x="67" y="8"/>
                </a:lnTo>
                <a:lnTo>
                  <a:pt x="71" y="12"/>
                </a:lnTo>
                <a:lnTo>
                  <a:pt x="79" y="16"/>
                </a:lnTo>
                <a:lnTo>
                  <a:pt x="79" y="20"/>
                </a:lnTo>
                <a:lnTo>
                  <a:pt x="83" y="24"/>
                </a:lnTo>
                <a:lnTo>
                  <a:pt x="83" y="32"/>
                </a:lnTo>
                <a:lnTo>
                  <a:pt x="83" y="40"/>
                </a:lnTo>
                <a:lnTo>
                  <a:pt x="83" y="48"/>
                </a:lnTo>
                <a:lnTo>
                  <a:pt x="87" y="59"/>
                </a:lnTo>
                <a:lnTo>
                  <a:pt x="87" y="71"/>
                </a:lnTo>
                <a:lnTo>
                  <a:pt x="87" y="87"/>
                </a:lnTo>
                <a:lnTo>
                  <a:pt x="87" y="99"/>
                </a:lnTo>
                <a:lnTo>
                  <a:pt x="87" y="111"/>
                </a:lnTo>
                <a:lnTo>
                  <a:pt x="87" y="123"/>
                </a:lnTo>
                <a:lnTo>
                  <a:pt x="87" y="135"/>
                </a:lnTo>
                <a:lnTo>
                  <a:pt x="87" y="143"/>
                </a:lnTo>
                <a:lnTo>
                  <a:pt x="87" y="151"/>
                </a:lnTo>
                <a:lnTo>
                  <a:pt x="87" y="159"/>
                </a:lnTo>
                <a:lnTo>
                  <a:pt x="87" y="163"/>
                </a:lnTo>
                <a:lnTo>
                  <a:pt x="87" y="175"/>
                </a:lnTo>
                <a:lnTo>
                  <a:pt x="83" y="183"/>
                </a:lnTo>
                <a:lnTo>
                  <a:pt x="79" y="191"/>
                </a:lnTo>
                <a:lnTo>
                  <a:pt x="75" y="195"/>
                </a:lnTo>
                <a:lnTo>
                  <a:pt x="71" y="202"/>
                </a:lnTo>
                <a:lnTo>
                  <a:pt x="67" y="206"/>
                </a:lnTo>
                <a:lnTo>
                  <a:pt x="59" y="206"/>
                </a:lnTo>
                <a:lnTo>
                  <a:pt x="55" y="206"/>
                </a:lnTo>
                <a:lnTo>
                  <a:pt x="55" y="206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21" name="Freeform 268">
            <a:extLst>
              <a:ext uri="{FF2B5EF4-FFF2-40B4-BE49-F238E27FC236}">
                <a16:creationId xmlns:a16="http://schemas.microsoft.com/office/drawing/2014/main" id="{55302977-7B7A-40A3-BA8D-4998535D2F11}"/>
              </a:ext>
            </a:extLst>
          </p:cNvPr>
          <p:cNvSpPr>
            <a:spLocks/>
          </p:cNvSpPr>
          <p:nvPr/>
        </p:nvSpPr>
        <p:spPr bwMode="auto">
          <a:xfrm>
            <a:off x="6193385" y="1256253"/>
            <a:ext cx="567798" cy="119962"/>
          </a:xfrm>
          <a:custGeom>
            <a:avLst/>
            <a:gdLst>
              <a:gd name="T0" fmla="*/ 87 w 87"/>
              <a:gd name="T1" fmla="*/ 4 h 16"/>
              <a:gd name="T2" fmla="*/ 83 w 87"/>
              <a:gd name="T3" fmla="*/ 4 h 16"/>
              <a:gd name="T4" fmla="*/ 75 w 87"/>
              <a:gd name="T5" fmla="*/ 8 h 16"/>
              <a:gd name="T6" fmla="*/ 63 w 87"/>
              <a:gd name="T7" fmla="*/ 8 h 16"/>
              <a:gd name="T8" fmla="*/ 47 w 87"/>
              <a:gd name="T9" fmla="*/ 8 h 16"/>
              <a:gd name="T10" fmla="*/ 31 w 87"/>
              <a:gd name="T11" fmla="*/ 12 h 16"/>
              <a:gd name="T12" fmla="*/ 20 w 87"/>
              <a:gd name="T13" fmla="*/ 12 h 16"/>
              <a:gd name="T14" fmla="*/ 12 w 87"/>
              <a:gd name="T15" fmla="*/ 12 h 16"/>
              <a:gd name="T16" fmla="*/ 4 w 87"/>
              <a:gd name="T17" fmla="*/ 16 h 16"/>
              <a:gd name="T18" fmla="*/ 0 w 87"/>
              <a:gd name="T19" fmla="*/ 12 h 16"/>
              <a:gd name="T20" fmla="*/ 16 w 87"/>
              <a:gd name="T21" fmla="*/ 8 h 16"/>
              <a:gd name="T22" fmla="*/ 31 w 87"/>
              <a:gd name="T23" fmla="*/ 8 h 16"/>
              <a:gd name="T24" fmla="*/ 43 w 87"/>
              <a:gd name="T25" fmla="*/ 4 h 16"/>
              <a:gd name="T26" fmla="*/ 55 w 87"/>
              <a:gd name="T27" fmla="*/ 4 h 16"/>
              <a:gd name="T28" fmla="*/ 63 w 87"/>
              <a:gd name="T29" fmla="*/ 0 h 16"/>
              <a:gd name="T30" fmla="*/ 71 w 87"/>
              <a:gd name="T31" fmla="*/ 0 h 16"/>
              <a:gd name="T32" fmla="*/ 79 w 87"/>
              <a:gd name="T33" fmla="*/ 0 h 16"/>
              <a:gd name="T34" fmla="*/ 87 w 87"/>
              <a:gd name="T35" fmla="*/ 0 h 16"/>
              <a:gd name="T36" fmla="*/ 87 w 87"/>
              <a:gd name="T37" fmla="*/ 4 h 16"/>
              <a:gd name="T38" fmla="*/ 87 w 87"/>
              <a:gd name="T39" fmla="*/ 4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87" h="16">
                <a:moveTo>
                  <a:pt x="87" y="4"/>
                </a:moveTo>
                <a:lnTo>
                  <a:pt x="83" y="4"/>
                </a:lnTo>
                <a:lnTo>
                  <a:pt x="75" y="8"/>
                </a:lnTo>
                <a:lnTo>
                  <a:pt x="63" y="8"/>
                </a:lnTo>
                <a:lnTo>
                  <a:pt x="47" y="8"/>
                </a:lnTo>
                <a:lnTo>
                  <a:pt x="31" y="12"/>
                </a:lnTo>
                <a:lnTo>
                  <a:pt x="20" y="12"/>
                </a:lnTo>
                <a:lnTo>
                  <a:pt x="12" y="12"/>
                </a:lnTo>
                <a:lnTo>
                  <a:pt x="4" y="16"/>
                </a:lnTo>
                <a:lnTo>
                  <a:pt x="0" y="12"/>
                </a:lnTo>
                <a:lnTo>
                  <a:pt x="16" y="8"/>
                </a:lnTo>
                <a:lnTo>
                  <a:pt x="31" y="8"/>
                </a:lnTo>
                <a:lnTo>
                  <a:pt x="43" y="4"/>
                </a:lnTo>
                <a:lnTo>
                  <a:pt x="55" y="4"/>
                </a:lnTo>
                <a:lnTo>
                  <a:pt x="63" y="0"/>
                </a:lnTo>
                <a:lnTo>
                  <a:pt x="71" y="0"/>
                </a:lnTo>
                <a:lnTo>
                  <a:pt x="79" y="0"/>
                </a:lnTo>
                <a:lnTo>
                  <a:pt x="87" y="0"/>
                </a:lnTo>
                <a:lnTo>
                  <a:pt x="87" y="4"/>
                </a:lnTo>
                <a:lnTo>
                  <a:pt x="87" y="4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22" name="Freeform 269">
            <a:extLst>
              <a:ext uri="{FF2B5EF4-FFF2-40B4-BE49-F238E27FC236}">
                <a16:creationId xmlns:a16="http://schemas.microsoft.com/office/drawing/2014/main" id="{1277F13B-869F-466E-B9C9-E45CBBE87CF7}"/>
              </a:ext>
            </a:extLst>
          </p:cNvPr>
          <p:cNvSpPr>
            <a:spLocks/>
          </p:cNvSpPr>
          <p:nvPr/>
        </p:nvSpPr>
        <p:spPr bwMode="auto">
          <a:xfrm>
            <a:off x="5880118" y="723927"/>
            <a:ext cx="365477" cy="742263"/>
          </a:xfrm>
          <a:custGeom>
            <a:avLst/>
            <a:gdLst>
              <a:gd name="T0" fmla="*/ 8 w 56"/>
              <a:gd name="T1" fmla="*/ 24 h 99"/>
              <a:gd name="T2" fmla="*/ 0 w 56"/>
              <a:gd name="T3" fmla="*/ 16 h 99"/>
              <a:gd name="T4" fmla="*/ 0 w 56"/>
              <a:gd name="T5" fmla="*/ 12 h 99"/>
              <a:gd name="T6" fmla="*/ 0 w 56"/>
              <a:gd name="T7" fmla="*/ 8 h 99"/>
              <a:gd name="T8" fmla="*/ 0 w 56"/>
              <a:gd name="T9" fmla="*/ 4 h 99"/>
              <a:gd name="T10" fmla="*/ 0 w 56"/>
              <a:gd name="T11" fmla="*/ 0 h 99"/>
              <a:gd name="T12" fmla="*/ 4 w 56"/>
              <a:gd name="T13" fmla="*/ 0 h 99"/>
              <a:gd name="T14" fmla="*/ 8 w 56"/>
              <a:gd name="T15" fmla="*/ 0 h 99"/>
              <a:gd name="T16" fmla="*/ 16 w 56"/>
              <a:gd name="T17" fmla="*/ 0 h 99"/>
              <a:gd name="T18" fmla="*/ 20 w 56"/>
              <a:gd name="T19" fmla="*/ 0 h 99"/>
              <a:gd name="T20" fmla="*/ 32 w 56"/>
              <a:gd name="T21" fmla="*/ 4 h 99"/>
              <a:gd name="T22" fmla="*/ 40 w 56"/>
              <a:gd name="T23" fmla="*/ 4 h 99"/>
              <a:gd name="T24" fmla="*/ 44 w 56"/>
              <a:gd name="T25" fmla="*/ 16 h 99"/>
              <a:gd name="T26" fmla="*/ 44 w 56"/>
              <a:gd name="T27" fmla="*/ 28 h 99"/>
              <a:gd name="T28" fmla="*/ 52 w 56"/>
              <a:gd name="T29" fmla="*/ 51 h 99"/>
              <a:gd name="T30" fmla="*/ 56 w 56"/>
              <a:gd name="T31" fmla="*/ 63 h 99"/>
              <a:gd name="T32" fmla="*/ 56 w 56"/>
              <a:gd name="T33" fmla="*/ 75 h 99"/>
              <a:gd name="T34" fmla="*/ 56 w 56"/>
              <a:gd name="T35" fmla="*/ 83 h 99"/>
              <a:gd name="T36" fmla="*/ 56 w 56"/>
              <a:gd name="T37" fmla="*/ 87 h 99"/>
              <a:gd name="T38" fmla="*/ 56 w 56"/>
              <a:gd name="T39" fmla="*/ 91 h 99"/>
              <a:gd name="T40" fmla="*/ 56 w 56"/>
              <a:gd name="T41" fmla="*/ 95 h 99"/>
              <a:gd name="T42" fmla="*/ 52 w 56"/>
              <a:gd name="T43" fmla="*/ 99 h 99"/>
              <a:gd name="T44" fmla="*/ 48 w 56"/>
              <a:gd name="T45" fmla="*/ 99 h 99"/>
              <a:gd name="T46" fmla="*/ 48 w 56"/>
              <a:gd name="T47" fmla="*/ 99 h 99"/>
              <a:gd name="T48" fmla="*/ 44 w 56"/>
              <a:gd name="T49" fmla="*/ 95 h 99"/>
              <a:gd name="T50" fmla="*/ 40 w 56"/>
              <a:gd name="T51" fmla="*/ 91 h 99"/>
              <a:gd name="T52" fmla="*/ 40 w 56"/>
              <a:gd name="T53" fmla="*/ 91 h 99"/>
              <a:gd name="T54" fmla="*/ 36 w 56"/>
              <a:gd name="T55" fmla="*/ 83 h 99"/>
              <a:gd name="T56" fmla="*/ 36 w 56"/>
              <a:gd name="T57" fmla="*/ 79 h 99"/>
              <a:gd name="T58" fmla="*/ 32 w 56"/>
              <a:gd name="T59" fmla="*/ 71 h 99"/>
              <a:gd name="T60" fmla="*/ 28 w 56"/>
              <a:gd name="T61" fmla="*/ 63 h 99"/>
              <a:gd name="T62" fmla="*/ 24 w 56"/>
              <a:gd name="T63" fmla="*/ 47 h 99"/>
              <a:gd name="T64" fmla="*/ 16 w 56"/>
              <a:gd name="T65" fmla="*/ 35 h 99"/>
              <a:gd name="T66" fmla="*/ 12 w 56"/>
              <a:gd name="T67" fmla="*/ 28 h 99"/>
              <a:gd name="T68" fmla="*/ 8 w 56"/>
              <a:gd name="T69" fmla="*/ 24 h 99"/>
              <a:gd name="T70" fmla="*/ 8 w 56"/>
              <a:gd name="T71" fmla="*/ 24 h 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56" h="99">
                <a:moveTo>
                  <a:pt x="8" y="24"/>
                </a:moveTo>
                <a:lnTo>
                  <a:pt x="0" y="16"/>
                </a:lnTo>
                <a:lnTo>
                  <a:pt x="0" y="12"/>
                </a:lnTo>
                <a:lnTo>
                  <a:pt x="0" y="8"/>
                </a:lnTo>
                <a:lnTo>
                  <a:pt x="0" y="4"/>
                </a:lnTo>
                <a:lnTo>
                  <a:pt x="0" y="0"/>
                </a:lnTo>
                <a:lnTo>
                  <a:pt x="4" y="0"/>
                </a:lnTo>
                <a:lnTo>
                  <a:pt x="8" y="0"/>
                </a:lnTo>
                <a:lnTo>
                  <a:pt x="16" y="0"/>
                </a:lnTo>
                <a:lnTo>
                  <a:pt x="20" y="0"/>
                </a:lnTo>
                <a:lnTo>
                  <a:pt x="32" y="4"/>
                </a:lnTo>
                <a:lnTo>
                  <a:pt x="40" y="4"/>
                </a:lnTo>
                <a:lnTo>
                  <a:pt x="44" y="16"/>
                </a:lnTo>
                <a:lnTo>
                  <a:pt x="44" y="28"/>
                </a:lnTo>
                <a:lnTo>
                  <a:pt x="52" y="51"/>
                </a:lnTo>
                <a:lnTo>
                  <a:pt x="56" y="63"/>
                </a:lnTo>
                <a:lnTo>
                  <a:pt x="56" y="75"/>
                </a:lnTo>
                <a:lnTo>
                  <a:pt x="56" y="83"/>
                </a:lnTo>
                <a:lnTo>
                  <a:pt x="56" y="87"/>
                </a:lnTo>
                <a:lnTo>
                  <a:pt x="56" y="91"/>
                </a:lnTo>
                <a:lnTo>
                  <a:pt x="56" y="95"/>
                </a:lnTo>
                <a:lnTo>
                  <a:pt x="52" y="99"/>
                </a:lnTo>
                <a:lnTo>
                  <a:pt x="48" y="99"/>
                </a:lnTo>
                <a:lnTo>
                  <a:pt x="48" y="99"/>
                </a:lnTo>
                <a:lnTo>
                  <a:pt x="44" y="95"/>
                </a:lnTo>
                <a:lnTo>
                  <a:pt x="40" y="91"/>
                </a:lnTo>
                <a:lnTo>
                  <a:pt x="40" y="91"/>
                </a:lnTo>
                <a:lnTo>
                  <a:pt x="36" y="83"/>
                </a:lnTo>
                <a:lnTo>
                  <a:pt x="36" y="79"/>
                </a:lnTo>
                <a:lnTo>
                  <a:pt x="32" y="71"/>
                </a:lnTo>
                <a:lnTo>
                  <a:pt x="28" y="63"/>
                </a:lnTo>
                <a:lnTo>
                  <a:pt x="24" y="47"/>
                </a:lnTo>
                <a:lnTo>
                  <a:pt x="16" y="35"/>
                </a:lnTo>
                <a:lnTo>
                  <a:pt x="12" y="28"/>
                </a:lnTo>
                <a:lnTo>
                  <a:pt x="8" y="24"/>
                </a:lnTo>
                <a:lnTo>
                  <a:pt x="8" y="24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23" name="Freeform 270">
            <a:extLst>
              <a:ext uri="{FF2B5EF4-FFF2-40B4-BE49-F238E27FC236}">
                <a16:creationId xmlns:a16="http://schemas.microsoft.com/office/drawing/2014/main" id="{E6718BD9-4ABF-484E-A588-9F3B108016BB}"/>
              </a:ext>
            </a:extLst>
          </p:cNvPr>
          <p:cNvSpPr>
            <a:spLocks/>
          </p:cNvSpPr>
          <p:nvPr/>
        </p:nvSpPr>
        <p:spPr bwMode="auto">
          <a:xfrm>
            <a:off x="5286215" y="1676117"/>
            <a:ext cx="280637" cy="1282088"/>
          </a:xfrm>
          <a:custGeom>
            <a:avLst/>
            <a:gdLst>
              <a:gd name="T0" fmla="*/ 4 w 43"/>
              <a:gd name="T1" fmla="*/ 155 h 171"/>
              <a:gd name="T2" fmla="*/ 0 w 43"/>
              <a:gd name="T3" fmla="*/ 151 h 171"/>
              <a:gd name="T4" fmla="*/ 0 w 43"/>
              <a:gd name="T5" fmla="*/ 143 h 171"/>
              <a:gd name="T6" fmla="*/ 0 w 43"/>
              <a:gd name="T7" fmla="*/ 139 h 171"/>
              <a:gd name="T8" fmla="*/ 0 w 43"/>
              <a:gd name="T9" fmla="*/ 139 h 171"/>
              <a:gd name="T10" fmla="*/ 0 w 43"/>
              <a:gd name="T11" fmla="*/ 135 h 171"/>
              <a:gd name="T12" fmla="*/ 0 w 43"/>
              <a:gd name="T13" fmla="*/ 131 h 171"/>
              <a:gd name="T14" fmla="*/ 0 w 43"/>
              <a:gd name="T15" fmla="*/ 127 h 171"/>
              <a:gd name="T16" fmla="*/ 0 w 43"/>
              <a:gd name="T17" fmla="*/ 119 h 171"/>
              <a:gd name="T18" fmla="*/ 4 w 43"/>
              <a:gd name="T19" fmla="*/ 115 h 171"/>
              <a:gd name="T20" fmla="*/ 4 w 43"/>
              <a:gd name="T21" fmla="*/ 103 h 171"/>
              <a:gd name="T22" fmla="*/ 8 w 43"/>
              <a:gd name="T23" fmla="*/ 95 h 171"/>
              <a:gd name="T24" fmla="*/ 8 w 43"/>
              <a:gd name="T25" fmla="*/ 83 h 171"/>
              <a:gd name="T26" fmla="*/ 8 w 43"/>
              <a:gd name="T27" fmla="*/ 75 h 171"/>
              <a:gd name="T28" fmla="*/ 8 w 43"/>
              <a:gd name="T29" fmla="*/ 67 h 171"/>
              <a:gd name="T30" fmla="*/ 8 w 43"/>
              <a:gd name="T31" fmla="*/ 59 h 171"/>
              <a:gd name="T32" fmla="*/ 8 w 43"/>
              <a:gd name="T33" fmla="*/ 51 h 171"/>
              <a:gd name="T34" fmla="*/ 8 w 43"/>
              <a:gd name="T35" fmla="*/ 40 h 171"/>
              <a:gd name="T36" fmla="*/ 12 w 43"/>
              <a:gd name="T37" fmla="*/ 28 h 171"/>
              <a:gd name="T38" fmla="*/ 12 w 43"/>
              <a:gd name="T39" fmla="*/ 16 h 171"/>
              <a:gd name="T40" fmla="*/ 12 w 43"/>
              <a:gd name="T41" fmla="*/ 0 h 171"/>
              <a:gd name="T42" fmla="*/ 23 w 43"/>
              <a:gd name="T43" fmla="*/ 8 h 171"/>
              <a:gd name="T44" fmla="*/ 31 w 43"/>
              <a:gd name="T45" fmla="*/ 12 h 171"/>
              <a:gd name="T46" fmla="*/ 39 w 43"/>
              <a:gd name="T47" fmla="*/ 16 h 171"/>
              <a:gd name="T48" fmla="*/ 43 w 43"/>
              <a:gd name="T49" fmla="*/ 20 h 171"/>
              <a:gd name="T50" fmla="*/ 43 w 43"/>
              <a:gd name="T51" fmla="*/ 24 h 171"/>
              <a:gd name="T52" fmla="*/ 43 w 43"/>
              <a:gd name="T53" fmla="*/ 28 h 171"/>
              <a:gd name="T54" fmla="*/ 43 w 43"/>
              <a:gd name="T55" fmla="*/ 32 h 171"/>
              <a:gd name="T56" fmla="*/ 43 w 43"/>
              <a:gd name="T57" fmla="*/ 40 h 171"/>
              <a:gd name="T58" fmla="*/ 39 w 43"/>
              <a:gd name="T59" fmla="*/ 47 h 171"/>
              <a:gd name="T60" fmla="*/ 39 w 43"/>
              <a:gd name="T61" fmla="*/ 59 h 171"/>
              <a:gd name="T62" fmla="*/ 39 w 43"/>
              <a:gd name="T63" fmla="*/ 71 h 171"/>
              <a:gd name="T64" fmla="*/ 39 w 43"/>
              <a:gd name="T65" fmla="*/ 83 h 171"/>
              <a:gd name="T66" fmla="*/ 39 w 43"/>
              <a:gd name="T67" fmla="*/ 95 h 171"/>
              <a:gd name="T68" fmla="*/ 35 w 43"/>
              <a:gd name="T69" fmla="*/ 107 h 171"/>
              <a:gd name="T70" fmla="*/ 35 w 43"/>
              <a:gd name="T71" fmla="*/ 119 h 171"/>
              <a:gd name="T72" fmla="*/ 35 w 43"/>
              <a:gd name="T73" fmla="*/ 127 h 171"/>
              <a:gd name="T74" fmla="*/ 35 w 43"/>
              <a:gd name="T75" fmla="*/ 135 h 171"/>
              <a:gd name="T76" fmla="*/ 31 w 43"/>
              <a:gd name="T77" fmla="*/ 143 h 171"/>
              <a:gd name="T78" fmla="*/ 31 w 43"/>
              <a:gd name="T79" fmla="*/ 151 h 171"/>
              <a:gd name="T80" fmla="*/ 31 w 43"/>
              <a:gd name="T81" fmla="*/ 155 h 171"/>
              <a:gd name="T82" fmla="*/ 27 w 43"/>
              <a:gd name="T83" fmla="*/ 163 h 171"/>
              <a:gd name="T84" fmla="*/ 23 w 43"/>
              <a:gd name="T85" fmla="*/ 167 h 171"/>
              <a:gd name="T86" fmla="*/ 19 w 43"/>
              <a:gd name="T87" fmla="*/ 171 h 171"/>
              <a:gd name="T88" fmla="*/ 19 w 43"/>
              <a:gd name="T89" fmla="*/ 171 h 171"/>
              <a:gd name="T90" fmla="*/ 15 w 43"/>
              <a:gd name="T91" fmla="*/ 171 h 171"/>
              <a:gd name="T92" fmla="*/ 12 w 43"/>
              <a:gd name="T93" fmla="*/ 167 h 171"/>
              <a:gd name="T94" fmla="*/ 8 w 43"/>
              <a:gd name="T95" fmla="*/ 163 h 171"/>
              <a:gd name="T96" fmla="*/ 4 w 43"/>
              <a:gd name="T97" fmla="*/ 155 h 171"/>
              <a:gd name="T98" fmla="*/ 4 w 43"/>
              <a:gd name="T99" fmla="*/ 155 h 1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43" h="171">
                <a:moveTo>
                  <a:pt x="4" y="155"/>
                </a:moveTo>
                <a:lnTo>
                  <a:pt x="0" y="151"/>
                </a:lnTo>
                <a:lnTo>
                  <a:pt x="0" y="143"/>
                </a:lnTo>
                <a:lnTo>
                  <a:pt x="0" y="139"/>
                </a:lnTo>
                <a:lnTo>
                  <a:pt x="0" y="139"/>
                </a:lnTo>
                <a:lnTo>
                  <a:pt x="0" y="135"/>
                </a:lnTo>
                <a:lnTo>
                  <a:pt x="0" y="131"/>
                </a:lnTo>
                <a:lnTo>
                  <a:pt x="0" y="127"/>
                </a:lnTo>
                <a:lnTo>
                  <a:pt x="0" y="119"/>
                </a:lnTo>
                <a:lnTo>
                  <a:pt x="4" y="115"/>
                </a:lnTo>
                <a:lnTo>
                  <a:pt x="4" y="103"/>
                </a:lnTo>
                <a:lnTo>
                  <a:pt x="8" y="95"/>
                </a:lnTo>
                <a:lnTo>
                  <a:pt x="8" y="83"/>
                </a:lnTo>
                <a:lnTo>
                  <a:pt x="8" y="75"/>
                </a:lnTo>
                <a:lnTo>
                  <a:pt x="8" y="67"/>
                </a:lnTo>
                <a:lnTo>
                  <a:pt x="8" y="59"/>
                </a:lnTo>
                <a:lnTo>
                  <a:pt x="8" y="51"/>
                </a:lnTo>
                <a:lnTo>
                  <a:pt x="8" y="40"/>
                </a:lnTo>
                <a:lnTo>
                  <a:pt x="12" y="28"/>
                </a:lnTo>
                <a:lnTo>
                  <a:pt x="12" y="16"/>
                </a:lnTo>
                <a:lnTo>
                  <a:pt x="12" y="0"/>
                </a:lnTo>
                <a:lnTo>
                  <a:pt x="23" y="8"/>
                </a:lnTo>
                <a:lnTo>
                  <a:pt x="31" y="12"/>
                </a:lnTo>
                <a:lnTo>
                  <a:pt x="39" y="16"/>
                </a:lnTo>
                <a:lnTo>
                  <a:pt x="43" y="20"/>
                </a:lnTo>
                <a:lnTo>
                  <a:pt x="43" y="24"/>
                </a:lnTo>
                <a:lnTo>
                  <a:pt x="43" y="28"/>
                </a:lnTo>
                <a:lnTo>
                  <a:pt x="43" y="32"/>
                </a:lnTo>
                <a:lnTo>
                  <a:pt x="43" y="40"/>
                </a:lnTo>
                <a:lnTo>
                  <a:pt x="39" y="47"/>
                </a:lnTo>
                <a:lnTo>
                  <a:pt x="39" y="59"/>
                </a:lnTo>
                <a:lnTo>
                  <a:pt x="39" y="71"/>
                </a:lnTo>
                <a:lnTo>
                  <a:pt x="39" y="83"/>
                </a:lnTo>
                <a:lnTo>
                  <a:pt x="39" y="95"/>
                </a:lnTo>
                <a:lnTo>
                  <a:pt x="35" y="107"/>
                </a:lnTo>
                <a:lnTo>
                  <a:pt x="35" y="119"/>
                </a:lnTo>
                <a:lnTo>
                  <a:pt x="35" y="127"/>
                </a:lnTo>
                <a:lnTo>
                  <a:pt x="35" y="135"/>
                </a:lnTo>
                <a:lnTo>
                  <a:pt x="31" y="143"/>
                </a:lnTo>
                <a:lnTo>
                  <a:pt x="31" y="151"/>
                </a:lnTo>
                <a:lnTo>
                  <a:pt x="31" y="155"/>
                </a:lnTo>
                <a:lnTo>
                  <a:pt x="27" y="163"/>
                </a:lnTo>
                <a:lnTo>
                  <a:pt x="23" y="167"/>
                </a:lnTo>
                <a:lnTo>
                  <a:pt x="19" y="171"/>
                </a:lnTo>
                <a:lnTo>
                  <a:pt x="19" y="171"/>
                </a:lnTo>
                <a:lnTo>
                  <a:pt x="15" y="171"/>
                </a:lnTo>
                <a:lnTo>
                  <a:pt x="12" y="167"/>
                </a:lnTo>
                <a:lnTo>
                  <a:pt x="8" y="163"/>
                </a:lnTo>
                <a:lnTo>
                  <a:pt x="4" y="155"/>
                </a:lnTo>
                <a:lnTo>
                  <a:pt x="4" y="155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25" name="Freeform 272">
            <a:extLst>
              <a:ext uri="{FF2B5EF4-FFF2-40B4-BE49-F238E27FC236}">
                <a16:creationId xmlns:a16="http://schemas.microsoft.com/office/drawing/2014/main" id="{951373B1-095F-4D75-9FEB-A8B111126646}"/>
              </a:ext>
            </a:extLst>
          </p:cNvPr>
          <p:cNvSpPr>
            <a:spLocks/>
          </p:cNvSpPr>
          <p:nvPr/>
        </p:nvSpPr>
        <p:spPr bwMode="auto">
          <a:xfrm>
            <a:off x="8692443" y="596922"/>
            <a:ext cx="661775" cy="759451"/>
          </a:xfrm>
          <a:custGeom>
            <a:avLst/>
            <a:gdLst>
              <a:gd name="T0" fmla="*/ 75 w 99"/>
              <a:gd name="T1" fmla="*/ 52 h 103"/>
              <a:gd name="T2" fmla="*/ 63 w 99"/>
              <a:gd name="T3" fmla="*/ 63 h 103"/>
              <a:gd name="T4" fmla="*/ 51 w 99"/>
              <a:gd name="T5" fmla="*/ 75 h 103"/>
              <a:gd name="T6" fmla="*/ 40 w 99"/>
              <a:gd name="T7" fmla="*/ 83 h 103"/>
              <a:gd name="T8" fmla="*/ 28 w 99"/>
              <a:gd name="T9" fmla="*/ 91 h 103"/>
              <a:gd name="T10" fmla="*/ 20 w 99"/>
              <a:gd name="T11" fmla="*/ 95 h 103"/>
              <a:gd name="T12" fmla="*/ 12 w 99"/>
              <a:gd name="T13" fmla="*/ 99 h 103"/>
              <a:gd name="T14" fmla="*/ 8 w 99"/>
              <a:gd name="T15" fmla="*/ 103 h 103"/>
              <a:gd name="T16" fmla="*/ 4 w 99"/>
              <a:gd name="T17" fmla="*/ 103 h 103"/>
              <a:gd name="T18" fmla="*/ 0 w 99"/>
              <a:gd name="T19" fmla="*/ 99 h 103"/>
              <a:gd name="T20" fmla="*/ 4 w 99"/>
              <a:gd name="T21" fmla="*/ 95 h 103"/>
              <a:gd name="T22" fmla="*/ 8 w 99"/>
              <a:gd name="T23" fmla="*/ 91 h 103"/>
              <a:gd name="T24" fmla="*/ 16 w 99"/>
              <a:gd name="T25" fmla="*/ 79 h 103"/>
              <a:gd name="T26" fmla="*/ 24 w 99"/>
              <a:gd name="T27" fmla="*/ 71 h 103"/>
              <a:gd name="T28" fmla="*/ 32 w 99"/>
              <a:gd name="T29" fmla="*/ 63 h 103"/>
              <a:gd name="T30" fmla="*/ 44 w 99"/>
              <a:gd name="T31" fmla="*/ 48 h 103"/>
              <a:gd name="T32" fmla="*/ 51 w 99"/>
              <a:gd name="T33" fmla="*/ 36 h 103"/>
              <a:gd name="T34" fmla="*/ 55 w 99"/>
              <a:gd name="T35" fmla="*/ 24 h 103"/>
              <a:gd name="T36" fmla="*/ 59 w 99"/>
              <a:gd name="T37" fmla="*/ 16 h 103"/>
              <a:gd name="T38" fmla="*/ 55 w 99"/>
              <a:gd name="T39" fmla="*/ 8 h 103"/>
              <a:gd name="T40" fmla="*/ 55 w 99"/>
              <a:gd name="T41" fmla="*/ 4 h 103"/>
              <a:gd name="T42" fmla="*/ 59 w 99"/>
              <a:gd name="T43" fmla="*/ 4 h 103"/>
              <a:gd name="T44" fmla="*/ 59 w 99"/>
              <a:gd name="T45" fmla="*/ 0 h 103"/>
              <a:gd name="T46" fmla="*/ 63 w 99"/>
              <a:gd name="T47" fmla="*/ 0 h 103"/>
              <a:gd name="T48" fmla="*/ 67 w 99"/>
              <a:gd name="T49" fmla="*/ 0 h 103"/>
              <a:gd name="T50" fmla="*/ 75 w 99"/>
              <a:gd name="T51" fmla="*/ 0 h 103"/>
              <a:gd name="T52" fmla="*/ 87 w 99"/>
              <a:gd name="T53" fmla="*/ 4 h 103"/>
              <a:gd name="T54" fmla="*/ 91 w 99"/>
              <a:gd name="T55" fmla="*/ 8 h 103"/>
              <a:gd name="T56" fmla="*/ 95 w 99"/>
              <a:gd name="T57" fmla="*/ 8 h 103"/>
              <a:gd name="T58" fmla="*/ 99 w 99"/>
              <a:gd name="T59" fmla="*/ 12 h 103"/>
              <a:gd name="T60" fmla="*/ 99 w 99"/>
              <a:gd name="T61" fmla="*/ 16 h 103"/>
              <a:gd name="T62" fmla="*/ 99 w 99"/>
              <a:gd name="T63" fmla="*/ 20 h 103"/>
              <a:gd name="T64" fmla="*/ 95 w 99"/>
              <a:gd name="T65" fmla="*/ 28 h 103"/>
              <a:gd name="T66" fmla="*/ 87 w 99"/>
              <a:gd name="T67" fmla="*/ 40 h 103"/>
              <a:gd name="T68" fmla="*/ 75 w 99"/>
              <a:gd name="T69" fmla="*/ 52 h 103"/>
              <a:gd name="T70" fmla="*/ 75 w 99"/>
              <a:gd name="T71" fmla="*/ 52 h 1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99" h="103">
                <a:moveTo>
                  <a:pt x="75" y="52"/>
                </a:moveTo>
                <a:lnTo>
                  <a:pt x="63" y="63"/>
                </a:lnTo>
                <a:lnTo>
                  <a:pt x="51" y="75"/>
                </a:lnTo>
                <a:lnTo>
                  <a:pt x="40" y="83"/>
                </a:lnTo>
                <a:lnTo>
                  <a:pt x="28" y="91"/>
                </a:lnTo>
                <a:lnTo>
                  <a:pt x="20" y="95"/>
                </a:lnTo>
                <a:lnTo>
                  <a:pt x="12" y="99"/>
                </a:lnTo>
                <a:lnTo>
                  <a:pt x="8" y="103"/>
                </a:lnTo>
                <a:lnTo>
                  <a:pt x="4" y="103"/>
                </a:lnTo>
                <a:lnTo>
                  <a:pt x="0" y="99"/>
                </a:lnTo>
                <a:lnTo>
                  <a:pt x="4" y="95"/>
                </a:lnTo>
                <a:lnTo>
                  <a:pt x="8" y="91"/>
                </a:lnTo>
                <a:lnTo>
                  <a:pt x="16" y="79"/>
                </a:lnTo>
                <a:lnTo>
                  <a:pt x="24" y="71"/>
                </a:lnTo>
                <a:lnTo>
                  <a:pt x="32" y="63"/>
                </a:lnTo>
                <a:lnTo>
                  <a:pt x="44" y="48"/>
                </a:lnTo>
                <a:lnTo>
                  <a:pt x="51" y="36"/>
                </a:lnTo>
                <a:lnTo>
                  <a:pt x="55" y="24"/>
                </a:lnTo>
                <a:lnTo>
                  <a:pt x="59" y="16"/>
                </a:lnTo>
                <a:lnTo>
                  <a:pt x="55" y="8"/>
                </a:lnTo>
                <a:lnTo>
                  <a:pt x="55" y="4"/>
                </a:lnTo>
                <a:lnTo>
                  <a:pt x="59" y="4"/>
                </a:lnTo>
                <a:lnTo>
                  <a:pt x="59" y="0"/>
                </a:lnTo>
                <a:lnTo>
                  <a:pt x="63" y="0"/>
                </a:lnTo>
                <a:lnTo>
                  <a:pt x="67" y="0"/>
                </a:lnTo>
                <a:lnTo>
                  <a:pt x="75" y="0"/>
                </a:lnTo>
                <a:lnTo>
                  <a:pt x="87" y="4"/>
                </a:lnTo>
                <a:lnTo>
                  <a:pt x="91" y="8"/>
                </a:lnTo>
                <a:lnTo>
                  <a:pt x="95" y="8"/>
                </a:lnTo>
                <a:lnTo>
                  <a:pt x="99" y="12"/>
                </a:lnTo>
                <a:lnTo>
                  <a:pt x="99" y="16"/>
                </a:lnTo>
                <a:lnTo>
                  <a:pt x="99" y="20"/>
                </a:lnTo>
                <a:lnTo>
                  <a:pt x="95" y="28"/>
                </a:lnTo>
                <a:lnTo>
                  <a:pt x="87" y="40"/>
                </a:lnTo>
                <a:lnTo>
                  <a:pt x="75" y="52"/>
                </a:lnTo>
                <a:lnTo>
                  <a:pt x="75" y="52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26" name="Freeform 273">
            <a:extLst>
              <a:ext uri="{FF2B5EF4-FFF2-40B4-BE49-F238E27FC236}">
                <a16:creationId xmlns:a16="http://schemas.microsoft.com/office/drawing/2014/main" id="{7F0B8677-CADA-4AD0-8DE4-830898BFB6D0}"/>
              </a:ext>
            </a:extLst>
          </p:cNvPr>
          <p:cNvSpPr>
            <a:spLocks/>
          </p:cNvSpPr>
          <p:nvPr/>
        </p:nvSpPr>
        <p:spPr bwMode="auto">
          <a:xfrm>
            <a:off x="9060092" y="803375"/>
            <a:ext cx="668458" cy="206453"/>
          </a:xfrm>
          <a:custGeom>
            <a:avLst/>
            <a:gdLst>
              <a:gd name="T0" fmla="*/ 0 w 100"/>
              <a:gd name="T1" fmla="*/ 4 h 28"/>
              <a:gd name="T2" fmla="*/ 20 w 100"/>
              <a:gd name="T3" fmla="*/ 4 h 28"/>
              <a:gd name="T4" fmla="*/ 40 w 100"/>
              <a:gd name="T5" fmla="*/ 4 h 28"/>
              <a:gd name="T6" fmla="*/ 56 w 100"/>
              <a:gd name="T7" fmla="*/ 0 h 28"/>
              <a:gd name="T8" fmla="*/ 72 w 100"/>
              <a:gd name="T9" fmla="*/ 0 h 28"/>
              <a:gd name="T10" fmla="*/ 84 w 100"/>
              <a:gd name="T11" fmla="*/ 0 h 28"/>
              <a:gd name="T12" fmla="*/ 92 w 100"/>
              <a:gd name="T13" fmla="*/ 0 h 28"/>
              <a:gd name="T14" fmla="*/ 96 w 100"/>
              <a:gd name="T15" fmla="*/ 4 h 28"/>
              <a:gd name="T16" fmla="*/ 100 w 100"/>
              <a:gd name="T17" fmla="*/ 4 h 28"/>
              <a:gd name="T18" fmla="*/ 100 w 100"/>
              <a:gd name="T19" fmla="*/ 8 h 28"/>
              <a:gd name="T20" fmla="*/ 100 w 100"/>
              <a:gd name="T21" fmla="*/ 8 h 28"/>
              <a:gd name="T22" fmla="*/ 96 w 100"/>
              <a:gd name="T23" fmla="*/ 12 h 28"/>
              <a:gd name="T24" fmla="*/ 92 w 100"/>
              <a:gd name="T25" fmla="*/ 16 h 28"/>
              <a:gd name="T26" fmla="*/ 88 w 100"/>
              <a:gd name="T27" fmla="*/ 20 h 28"/>
              <a:gd name="T28" fmla="*/ 80 w 100"/>
              <a:gd name="T29" fmla="*/ 20 h 28"/>
              <a:gd name="T30" fmla="*/ 76 w 100"/>
              <a:gd name="T31" fmla="*/ 24 h 28"/>
              <a:gd name="T32" fmla="*/ 64 w 100"/>
              <a:gd name="T33" fmla="*/ 24 h 28"/>
              <a:gd name="T34" fmla="*/ 56 w 100"/>
              <a:gd name="T35" fmla="*/ 24 h 28"/>
              <a:gd name="T36" fmla="*/ 40 w 100"/>
              <a:gd name="T37" fmla="*/ 24 h 28"/>
              <a:gd name="T38" fmla="*/ 24 w 100"/>
              <a:gd name="T39" fmla="*/ 28 h 28"/>
              <a:gd name="T40" fmla="*/ 0 w 100"/>
              <a:gd name="T41" fmla="*/ 28 h 28"/>
              <a:gd name="T42" fmla="*/ 0 w 100"/>
              <a:gd name="T43" fmla="*/ 4 h 28"/>
              <a:gd name="T44" fmla="*/ 0 w 100"/>
              <a:gd name="T45" fmla="*/ 4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100" h="28">
                <a:moveTo>
                  <a:pt x="0" y="4"/>
                </a:moveTo>
                <a:lnTo>
                  <a:pt x="20" y="4"/>
                </a:lnTo>
                <a:lnTo>
                  <a:pt x="40" y="4"/>
                </a:lnTo>
                <a:lnTo>
                  <a:pt x="56" y="0"/>
                </a:lnTo>
                <a:lnTo>
                  <a:pt x="72" y="0"/>
                </a:lnTo>
                <a:lnTo>
                  <a:pt x="84" y="0"/>
                </a:lnTo>
                <a:lnTo>
                  <a:pt x="92" y="0"/>
                </a:lnTo>
                <a:lnTo>
                  <a:pt x="96" y="4"/>
                </a:lnTo>
                <a:lnTo>
                  <a:pt x="100" y="4"/>
                </a:lnTo>
                <a:lnTo>
                  <a:pt x="100" y="8"/>
                </a:lnTo>
                <a:lnTo>
                  <a:pt x="100" y="8"/>
                </a:lnTo>
                <a:lnTo>
                  <a:pt x="96" y="12"/>
                </a:lnTo>
                <a:lnTo>
                  <a:pt x="92" y="16"/>
                </a:lnTo>
                <a:lnTo>
                  <a:pt x="88" y="20"/>
                </a:lnTo>
                <a:lnTo>
                  <a:pt x="80" y="20"/>
                </a:lnTo>
                <a:lnTo>
                  <a:pt x="76" y="24"/>
                </a:lnTo>
                <a:lnTo>
                  <a:pt x="64" y="24"/>
                </a:lnTo>
                <a:lnTo>
                  <a:pt x="56" y="24"/>
                </a:lnTo>
                <a:lnTo>
                  <a:pt x="40" y="24"/>
                </a:lnTo>
                <a:lnTo>
                  <a:pt x="24" y="28"/>
                </a:lnTo>
                <a:lnTo>
                  <a:pt x="0" y="28"/>
                </a:lnTo>
                <a:lnTo>
                  <a:pt x="0" y="4"/>
                </a:lnTo>
                <a:lnTo>
                  <a:pt x="0" y="4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27" name="Freeform 274">
            <a:extLst>
              <a:ext uri="{FF2B5EF4-FFF2-40B4-BE49-F238E27FC236}">
                <a16:creationId xmlns:a16="http://schemas.microsoft.com/office/drawing/2014/main" id="{9F15D46D-3264-441C-9730-4BDFBC84EEAC}"/>
              </a:ext>
            </a:extLst>
          </p:cNvPr>
          <p:cNvSpPr>
            <a:spLocks/>
          </p:cNvSpPr>
          <p:nvPr/>
        </p:nvSpPr>
        <p:spPr bwMode="auto">
          <a:xfrm>
            <a:off x="9675073" y="537936"/>
            <a:ext cx="554823" cy="582492"/>
          </a:xfrm>
          <a:custGeom>
            <a:avLst/>
            <a:gdLst>
              <a:gd name="T0" fmla="*/ 40 w 83"/>
              <a:gd name="T1" fmla="*/ 24 h 79"/>
              <a:gd name="T2" fmla="*/ 40 w 83"/>
              <a:gd name="T3" fmla="*/ 20 h 79"/>
              <a:gd name="T4" fmla="*/ 44 w 83"/>
              <a:gd name="T5" fmla="*/ 16 h 79"/>
              <a:gd name="T6" fmla="*/ 40 w 83"/>
              <a:gd name="T7" fmla="*/ 8 h 79"/>
              <a:gd name="T8" fmla="*/ 40 w 83"/>
              <a:gd name="T9" fmla="*/ 4 h 79"/>
              <a:gd name="T10" fmla="*/ 40 w 83"/>
              <a:gd name="T11" fmla="*/ 4 h 79"/>
              <a:gd name="T12" fmla="*/ 40 w 83"/>
              <a:gd name="T13" fmla="*/ 4 h 79"/>
              <a:gd name="T14" fmla="*/ 44 w 83"/>
              <a:gd name="T15" fmla="*/ 0 h 79"/>
              <a:gd name="T16" fmla="*/ 47 w 83"/>
              <a:gd name="T17" fmla="*/ 0 h 79"/>
              <a:gd name="T18" fmla="*/ 51 w 83"/>
              <a:gd name="T19" fmla="*/ 0 h 79"/>
              <a:gd name="T20" fmla="*/ 55 w 83"/>
              <a:gd name="T21" fmla="*/ 0 h 79"/>
              <a:gd name="T22" fmla="*/ 67 w 83"/>
              <a:gd name="T23" fmla="*/ 0 h 79"/>
              <a:gd name="T24" fmla="*/ 75 w 83"/>
              <a:gd name="T25" fmla="*/ 4 h 79"/>
              <a:gd name="T26" fmla="*/ 79 w 83"/>
              <a:gd name="T27" fmla="*/ 8 h 79"/>
              <a:gd name="T28" fmla="*/ 79 w 83"/>
              <a:gd name="T29" fmla="*/ 8 h 79"/>
              <a:gd name="T30" fmla="*/ 83 w 83"/>
              <a:gd name="T31" fmla="*/ 12 h 79"/>
              <a:gd name="T32" fmla="*/ 83 w 83"/>
              <a:gd name="T33" fmla="*/ 16 h 79"/>
              <a:gd name="T34" fmla="*/ 79 w 83"/>
              <a:gd name="T35" fmla="*/ 24 h 79"/>
              <a:gd name="T36" fmla="*/ 71 w 83"/>
              <a:gd name="T37" fmla="*/ 28 h 79"/>
              <a:gd name="T38" fmla="*/ 67 w 83"/>
              <a:gd name="T39" fmla="*/ 36 h 79"/>
              <a:gd name="T40" fmla="*/ 47 w 83"/>
              <a:gd name="T41" fmla="*/ 52 h 79"/>
              <a:gd name="T42" fmla="*/ 28 w 83"/>
              <a:gd name="T43" fmla="*/ 67 h 79"/>
              <a:gd name="T44" fmla="*/ 20 w 83"/>
              <a:gd name="T45" fmla="*/ 75 h 79"/>
              <a:gd name="T46" fmla="*/ 12 w 83"/>
              <a:gd name="T47" fmla="*/ 79 h 79"/>
              <a:gd name="T48" fmla="*/ 8 w 83"/>
              <a:gd name="T49" fmla="*/ 79 h 79"/>
              <a:gd name="T50" fmla="*/ 4 w 83"/>
              <a:gd name="T51" fmla="*/ 79 h 79"/>
              <a:gd name="T52" fmla="*/ 0 w 83"/>
              <a:gd name="T53" fmla="*/ 79 h 79"/>
              <a:gd name="T54" fmla="*/ 0 w 83"/>
              <a:gd name="T55" fmla="*/ 75 h 79"/>
              <a:gd name="T56" fmla="*/ 4 w 83"/>
              <a:gd name="T57" fmla="*/ 71 h 79"/>
              <a:gd name="T58" fmla="*/ 8 w 83"/>
              <a:gd name="T59" fmla="*/ 64 h 79"/>
              <a:gd name="T60" fmla="*/ 16 w 83"/>
              <a:gd name="T61" fmla="*/ 56 h 79"/>
              <a:gd name="T62" fmla="*/ 20 w 83"/>
              <a:gd name="T63" fmla="*/ 52 h 79"/>
              <a:gd name="T64" fmla="*/ 28 w 83"/>
              <a:gd name="T65" fmla="*/ 40 h 79"/>
              <a:gd name="T66" fmla="*/ 36 w 83"/>
              <a:gd name="T67" fmla="*/ 32 h 79"/>
              <a:gd name="T68" fmla="*/ 40 w 83"/>
              <a:gd name="T69" fmla="*/ 24 h 79"/>
              <a:gd name="T70" fmla="*/ 40 w 83"/>
              <a:gd name="T71" fmla="*/ 24 h 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83" h="79">
                <a:moveTo>
                  <a:pt x="40" y="24"/>
                </a:moveTo>
                <a:lnTo>
                  <a:pt x="40" y="20"/>
                </a:lnTo>
                <a:lnTo>
                  <a:pt x="44" y="16"/>
                </a:lnTo>
                <a:lnTo>
                  <a:pt x="40" y="8"/>
                </a:lnTo>
                <a:lnTo>
                  <a:pt x="40" y="4"/>
                </a:lnTo>
                <a:lnTo>
                  <a:pt x="40" y="4"/>
                </a:lnTo>
                <a:lnTo>
                  <a:pt x="40" y="4"/>
                </a:lnTo>
                <a:lnTo>
                  <a:pt x="44" y="0"/>
                </a:lnTo>
                <a:lnTo>
                  <a:pt x="47" y="0"/>
                </a:lnTo>
                <a:lnTo>
                  <a:pt x="51" y="0"/>
                </a:lnTo>
                <a:lnTo>
                  <a:pt x="55" y="0"/>
                </a:lnTo>
                <a:lnTo>
                  <a:pt x="67" y="0"/>
                </a:lnTo>
                <a:lnTo>
                  <a:pt x="75" y="4"/>
                </a:lnTo>
                <a:lnTo>
                  <a:pt x="79" y="8"/>
                </a:lnTo>
                <a:lnTo>
                  <a:pt x="79" y="8"/>
                </a:lnTo>
                <a:lnTo>
                  <a:pt x="83" y="12"/>
                </a:lnTo>
                <a:lnTo>
                  <a:pt x="83" y="16"/>
                </a:lnTo>
                <a:lnTo>
                  <a:pt x="79" y="24"/>
                </a:lnTo>
                <a:lnTo>
                  <a:pt x="71" y="28"/>
                </a:lnTo>
                <a:lnTo>
                  <a:pt x="67" y="36"/>
                </a:lnTo>
                <a:lnTo>
                  <a:pt x="47" y="52"/>
                </a:lnTo>
                <a:lnTo>
                  <a:pt x="28" y="67"/>
                </a:lnTo>
                <a:lnTo>
                  <a:pt x="20" y="75"/>
                </a:lnTo>
                <a:lnTo>
                  <a:pt x="12" y="79"/>
                </a:lnTo>
                <a:lnTo>
                  <a:pt x="8" y="79"/>
                </a:lnTo>
                <a:lnTo>
                  <a:pt x="4" y="79"/>
                </a:lnTo>
                <a:lnTo>
                  <a:pt x="0" y="79"/>
                </a:lnTo>
                <a:lnTo>
                  <a:pt x="0" y="75"/>
                </a:lnTo>
                <a:lnTo>
                  <a:pt x="4" y="71"/>
                </a:lnTo>
                <a:lnTo>
                  <a:pt x="8" y="64"/>
                </a:lnTo>
                <a:lnTo>
                  <a:pt x="16" y="56"/>
                </a:lnTo>
                <a:lnTo>
                  <a:pt x="20" y="52"/>
                </a:lnTo>
                <a:lnTo>
                  <a:pt x="28" y="40"/>
                </a:lnTo>
                <a:lnTo>
                  <a:pt x="36" y="32"/>
                </a:lnTo>
                <a:lnTo>
                  <a:pt x="40" y="24"/>
                </a:lnTo>
                <a:lnTo>
                  <a:pt x="40" y="24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28" name="Freeform 275">
            <a:extLst>
              <a:ext uri="{FF2B5EF4-FFF2-40B4-BE49-F238E27FC236}">
                <a16:creationId xmlns:a16="http://schemas.microsoft.com/office/drawing/2014/main" id="{7B692051-8917-48D3-8CD9-D77757268991}"/>
              </a:ext>
            </a:extLst>
          </p:cNvPr>
          <p:cNvSpPr>
            <a:spLocks/>
          </p:cNvSpPr>
          <p:nvPr/>
        </p:nvSpPr>
        <p:spPr bwMode="auto">
          <a:xfrm>
            <a:off x="9942457" y="685401"/>
            <a:ext cx="688513" cy="206453"/>
          </a:xfrm>
          <a:custGeom>
            <a:avLst/>
            <a:gdLst>
              <a:gd name="T0" fmla="*/ 4 w 103"/>
              <a:gd name="T1" fmla="*/ 8 h 28"/>
              <a:gd name="T2" fmla="*/ 19 w 103"/>
              <a:gd name="T3" fmla="*/ 4 h 28"/>
              <a:gd name="T4" fmla="*/ 31 w 103"/>
              <a:gd name="T5" fmla="*/ 4 h 28"/>
              <a:gd name="T6" fmla="*/ 43 w 103"/>
              <a:gd name="T7" fmla="*/ 4 h 28"/>
              <a:gd name="T8" fmla="*/ 51 w 103"/>
              <a:gd name="T9" fmla="*/ 4 h 28"/>
              <a:gd name="T10" fmla="*/ 67 w 103"/>
              <a:gd name="T11" fmla="*/ 0 h 28"/>
              <a:gd name="T12" fmla="*/ 83 w 103"/>
              <a:gd name="T13" fmla="*/ 0 h 28"/>
              <a:gd name="T14" fmla="*/ 87 w 103"/>
              <a:gd name="T15" fmla="*/ 0 h 28"/>
              <a:gd name="T16" fmla="*/ 95 w 103"/>
              <a:gd name="T17" fmla="*/ 4 h 28"/>
              <a:gd name="T18" fmla="*/ 99 w 103"/>
              <a:gd name="T19" fmla="*/ 4 h 28"/>
              <a:gd name="T20" fmla="*/ 103 w 103"/>
              <a:gd name="T21" fmla="*/ 8 h 28"/>
              <a:gd name="T22" fmla="*/ 103 w 103"/>
              <a:gd name="T23" fmla="*/ 12 h 28"/>
              <a:gd name="T24" fmla="*/ 103 w 103"/>
              <a:gd name="T25" fmla="*/ 16 h 28"/>
              <a:gd name="T26" fmla="*/ 95 w 103"/>
              <a:gd name="T27" fmla="*/ 20 h 28"/>
              <a:gd name="T28" fmla="*/ 87 w 103"/>
              <a:gd name="T29" fmla="*/ 20 h 28"/>
              <a:gd name="T30" fmla="*/ 83 w 103"/>
              <a:gd name="T31" fmla="*/ 24 h 28"/>
              <a:gd name="T32" fmla="*/ 75 w 103"/>
              <a:gd name="T33" fmla="*/ 24 h 28"/>
              <a:gd name="T34" fmla="*/ 67 w 103"/>
              <a:gd name="T35" fmla="*/ 24 h 28"/>
              <a:gd name="T36" fmla="*/ 55 w 103"/>
              <a:gd name="T37" fmla="*/ 24 h 28"/>
              <a:gd name="T38" fmla="*/ 43 w 103"/>
              <a:gd name="T39" fmla="*/ 24 h 28"/>
              <a:gd name="T40" fmla="*/ 31 w 103"/>
              <a:gd name="T41" fmla="*/ 28 h 28"/>
              <a:gd name="T42" fmla="*/ 15 w 103"/>
              <a:gd name="T43" fmla="*/ 28 h 28"/>
              <a:gd name="T44" fmla="*/ 0 w 103"/>
              <a:gd name="T45" fmla="*/ 28 h 28"/>
              <a:gd name="T46" fmla="*/ 4 w 103"/>
              <a:gd name="T47" fmla="*/ 8 h 28"/>
              <a:gd name="T48" fmla="*/ 4 w 103"/>
              <a:gd name="T49" fmla="*/ 8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03" h="28">
                <a:moveTo>
                  <a:pt x="4" y="8"/>
                </a:moveTo>
                <a:lnTo>
                  <a:pt x="19" y="4"/>
                </a:lnTo>
                <a:lnTo>
                  <a:pt x="31" y="4"/>
                </a:lnTo>
                <a:lnTo>
                  <a:pt x="43" y="4"/>
                </a:lnTo>
                <a:lnTo>
                  <a:pt x="51" y="4"/>
                </a:lnTo>
                <a:lnTo>
                  <a:pt x="67" y="0"/>
                </a:lnTo>
                <a:lnTo>
                  <a:pt x="83" y="0"/>
                </a:lnTo>
                <a:lnTo>
                  <a:pt x="87" y="0"/>
                </a:lnTo>
                <a:lnTo>
                  <a:pt x="95" y="4"/>
                </a:lnTo>
                <a:lnTo>
                  <a:pt x="99" y="4"/>
                </a:lnTo>
                <a:lnTo>
                  <a:pt x="103" y="8"/>
                </a:lnTo>
                <a:lnTo>
                  <a:pt x="103" y="12"/>
                </a:lnTo>
                <a:lnTo>
                  <a:pt x="103" y="16"/>
                </a:lnTo>
                <a:lnTo>
                  <a:pt x="95" y="20"/>
                </a:lnTo>
                <a:lnTo>
                  <a:pt x="87" y="20"/>
                </a:lnTo>
                <a:lnTo>
                  <a:pt x="83" y="24"/>
                </a:lnTo>
                <a:lnTo>
                  <a:pt x="75" y="24"/>
                </a:lnTo>
                <a:lnTo>
                  <a:pt x="67" y="24"/>
                </a:lnTo>
                <a:lnTo>
                  <a:pt x="55" y="24"/>
                </a:lnTo>
                <a:lnTo>
                  <a:pt x="43" y="24"/>
                </a:lnTo>
                <a:lnTo>
                  <a:pt x="31" y="28"/>
                </a:lnTo>
                <a:lnTo>
                  <a:pt x="15" y="28"/>
                </a:lnTo>
                <a:lnTo>
                  <a:pt x="0" y="28"/>
                </a:lnTo>
                <a:lnTo>
                  <a:pt x="4" y="8"/>
                </a:lnTo>
                <a:lnTo>
                  <a:pt x="4" y="8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29" name="Freeform 276">
            <a:extLst>
              <a:ext uri="{FF2B5EF4-FFF2-40B4-BE49-F238E27FC236}">
                <a16:creationId xmlns:a16="http://schemas.microsoft.com/office/drawing/2014/main" id="{F81F0E70-F903-4B36-A174-987F38BED008}"/>
              </a:ext>
            </a:extLst>
          </p:cNvPr>
          <p:cNvSpPr>
            <a:spLocks/>
          </p:cNvSpPr>
          <p:nvPr/>
        </p:nvSpPr>
        <p:spPr bwMode="auto">
          <a:xfrm>
            <a:off x="9487906" y="1120424"/>
            <a:ext cx="294121" cy="648850"/>
          </a:xfrm>
          <a:custGeom>
            <a:avLst/>
            <a:gdLst>
              <a:gd name="T0" fmla="*/ 12 w 44"/>
              <a:gd name="T1" fmla="*/ 0 h 88"/>
              <a:gd name="T2" fmla="*/ 24 w 44"/>
              <a:gd name="T3" fmla="*/ 4 h 88"/>
              <a:gd name="T4" fmla="*/ 36 w 44"/>
              <a:gd name="T5" fmla="*/ 4 h 88"/>
              <a:gd name="T6" fmla="*/ 40 w 44"/>
              <a:gd name="T7" fmla="*/ 8 h 88"/>
              <a:gd name="T8" fmla="*/ 44 w 44"/>
              <a:gd name="T9" fmla="*/ 12 h 88"/>
              <a:gd name="T10" fmla="*/ 44 w 44"/>
              <a:gd name="T11" fmla="*/ 20 h 88"/>
              <a:gd name="T12" fmla="*/ 44 w 44"/>
              <a:gd name="T13" fmla="*/ 28 h 88"/>
              <a:gd name="T14" fmla="*/ 44 w 44"/>
              <a:gd name="T15" fmla="*/ 36 h 88"/>
              <a:gd name="T16" fmla="*/ 40 w 44"/>
              <a:gd name="T17" fmla="*/ 52 h 88"/>
              <a:gd name="T18" fmla="*/ 40 w 44"/>
              <a:gd name="T19" fmla="*/ 68 h 88"/>
              <a:gd name="T20" fmla="*/ 40 w 44"/>
              <a:gd name="T21" fmla="*/ 88 h 88"/>
              <a:gd name="T22" fmla="*/ 12 w 44"/>
              <a:gd name="T23" fmla="*/ 88 h 88"/>
              <a:gd name="T24" fmla="*/ 12 w 44"/>
              <a:gd name="T25" fmla="*/ 76 h 88"/>
              <a:gd name="T26" fmla="*/ 8 w 44"/>
              <a:gd name="T27" fmla="*/ 68 h 88"/>
              <a:gd name="T28" fmla="*/ 8 w 44"/>
              <a:gd name="T29" fmla="*/ 56 h 88"/>
              <a:gd name="T30" fmla="*/ 8 w 44"/>
              <a:gd name="T31" fmla="*/ 48 h 88"/>
              <a:gd name="T32" fmla="*/ 8 w 44"/>
              <a:gd name="T33" fmla="*/ 40 h 88"/>
              <a:gd name="T34" fmla="*/ 8 w 44"/>
              <a:gd name="T35" fmla="*/ 36 h 88"/>
              <a:gd name="T36" fmla="*/ 8 w 44"/>
              <a:gd name="T37" fmla="*/ 28 h 88"/>
              <a:gd name="T38" fmla="*/ 4 w 44"/>
              <a:gd name="T39" fmla="*/ 24 h 88"/>
              <a:gd name="T40" fmla="*/ 0 w 44"/>
              <a:gd name="T41" fmla="*/ 12 h 88"/>
              <a:gd name="T42" fmla="*/ 0 w 44"/>
              <a:gd name="T43" fmla="*/ 4 h 88"/>
              <a:gd name="T44" fmla="*/ 0 w 44"/>
              <a:gd name="T45" fmla="*/ 4 h 88"/>
              <a:gd name="T46" fmla="*/ 4 w 44"/>
              <a:gd name="T47" fmla="*/ 4 h 88"/>
              <a:gd name="T48" fmla="*/ 8 w 44"/>
              <a:gd name="T49" fmla="*/ 0 h 88"/>
              <a:gd name="T50" fmla="*/ 12 w 44"/>
              <a:gd name="T51" fmla="*/ 0 h 88"/>
              <a:gd name="T52" fmla="*/ 12 w 44"/>
              <a:gd name="T53" fmla="*/ 0 h 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44" h="88">
                <a:moveTo>
                  <a:pt x="12" y="0"/>
                </a:moveTo>
                <a:lnTo>
                  <a:pt x="24" y="4"/>
                </a:lnTo>
                <a:lnTo>
                  <a:pt x="36" y="4"/>
                </a:lnTo>
                <a:lnTo>
                  <a:pt x="40" y="8"/>
                </a:lnTo>
                <a:lnTo>
                  <a:pt x="44" y="12"/>
                </a:lnTo>
                <a:lnTo>
                  <a:pt x="44" y="20"/>
                </a:lnTo>
                <a:lnTo>
                  <a:pt x="44" y="28"/>
                </a:lnTo>
                <a:lnTo>
                  <a:pt x="44" y="36"/>
                </a:lnTo>
                <a:lnTo>
                  <a:pt x="40" y="52"/>
                </a:lnTo>
                <a:lnTo>
                  <a:pt x="40" y="68"/>
                </a:lnTo>
                <a:lnTo>
                  <a:pt x="40" y="88"/>
                </a:lnTo>
                <a:lnTo>
                  <a:pt x="12" y="88"/>
                </a:lnTo>
                <a:lnTo>
                  <a:pt x="12" y="76"/>
                </a:lnTo>
                <a:lnTo>
                  <a:pt x="8" y="68"/>
                </a:lnTo>
                <a:lnTo>
                  <a:pt x="8" y="56"/>
                </a:lnTo>
                <a:lnTo>
                  <a:pt x="8" y="48"/>
                </a:lnTo>
                <a:lnTo>
                  <a:pt x="8" y="40"/>
                </a:lnTo>
                <a:lnTo>
                  <a:pt x="8" y="36"/>
                </a:lnTo>
                <a:lnTo>
                  <a:pt x="8" y="28"/>
                </a:lnTo>
                <a:lnTo>
                  <a:pt x="4" y="24"/>
                </a:lnTo>
                <a:lnTo>
                  <a:pt x="0" y="12"/>
                </a:lnTo>
                <a:lnTo>
                  <a:pt x="0" y="4"/>
                </a:lnTo>
                <a:lnTo>
                  <a:pt x="0" y="4"/>
                </a:lnTo>
                <a:lnTo>
                  <a:pt x="4" y="4"/>
                </a:lnTo>
                <a:lnTo>
                  <a:pt x="8" y="0"/>
                </a:lnTo>
                <a:lnTo>
                  <a:pt x="12" y="0"/>
                </a:lnTo>
                <a:lnTo>
                  <a:pt x="12" y="0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30" name="Freeform 277">
            <a:extLst>
              <a:ext uri="{FF2B5EF4-FFF2-40B4-BE49-F238E27FC236}">
                <a16:creationId xmlns:a16="http://schemas.microsoft.com/office/drawing/2014/main" id="{9848B3F9-C2E5-4D47-A266-CD5E330F2C42}"/>
              </a:ext>
            </a:extLst>
          </p:cNvPr>
          <p:cNvSpPr>
            <a:spLocks/>
          </p:cNvSpPr>
          <p:nvPr/>
        </p:nvSpPr>
        <p:spPr bwMode="auto">
          <a:xfrm>
            <a:off x="9167045" y="1297383"/>
            <a:ext cx="1036112" cy="265439"/>
          </a:xfrm>
          <a:custGeom>
            <a:avLst/>
            <a:gdLst>
              <a:gd name="T0" fmla="*/ 8 w 155"/>
              <a:gd name="T1" fmla="*/ 32 h 36"/>
              <a:gd name="T2" fmla="*/ 0 w 155"/>
              <a:gd name="T3" fmla="*/ 28 h 36"/>
              <a:gd name="T4" fmla="*/ 0 w 155"/>
              <a:gd name="T5" fmla="*/ 28 h 36"/>
              <a:gd name="T6" fmla="*/ 0 w 155"/>
              <a:gd name="T7" fmla="*/ 24 h 36"/>
              <a:gd name="T8" fmla="*/ 0 w 155"/>
              <a:gd name="T9" fmla="*/ 24 h 36"/>
              <a:gd name="T10" fmla="*/ 4 w 155"/>
              <a:gd name="T11" fmla="*/ 20 h 36"/>
              <a:gd name="T12" fmla="*/ 8 w 155"/>
              <a:gd name="T13" fmla="*/ 20 h 36"/>
              <a:gd name="T14" fmla="*/ 16 w 155"/>
              <a:gd name="T15" fmla="*/ 20 h 36"/>
              <a:gd name="T16" fmla="*/ 24 w 155"/>
              <a:gd name="T17" fmla="*/ 16 h 36"/>
              <a:gd name="T18" fmla="*/ 32 w 155"/>
              <a:gd name="T19" fmla="*/ 16 h 36"/>
              <a:gd name="T20" fmla="*/ 44 w 155"/>
              <a:gd name="T21" fmla="*/ 12 h 36"/>
              <a:gd name="T22" fmla="*/ 60 w 155"/>
              <a:gd name="T23" fmla="*/ 8 h 36"/>
              <a:gd name="T24" fmla="*/ 72 w 155"/>
              <a:gd name="T25" fmla="*/ 8 h 36"/>
              <a:gd name="T26" fmla="*/ 84 w 155"/>
              <a:gd name="T27" fmla="*/ 4 h 36"/>
              <a:gd name="T28" fmla="*/ 96 w 155"/>
              <a:gd name="T29" fmla="*/ 4 h 36"/>
              <a:gd name="T30" fmla="*/ 104 w 155"/>
              <a:gd name="T31" fmla="*/ 0 h 36"/>
              <a:gd name="T32" fmla="*/ 116 w 155"/>
              <a:gd name="T33" fmla="*/ 0 h 36"/>
              <a:gd name="T34" fmla="*/ 120 w 155"/>
              <a:gd name="T35" fmla="*/ 0 h 36"/>
              <a:gd name="T36" fmla="*/ 127 w 155"/>
              <a:gd name="T37" fmla="*/ 0 h 36"/>
              <a:gd name="T38" fmla="*/ 131 w 155"/>
              <a:gd name="T39" fmla="*/ 0 h 36"/>
              <a:gd name="T40" fmla="*/ 139 w 155"/>
              <a:gd name="T41" fmla="*/ 0 h 36"/>
              <a:gd name="T42" fmla="*/ 143 w 155"/>
              <a:gd name="T43" fmla="*/ 0 h 36"/>
              <a:gd name="T44" fmla="*/ 147 w 155"/>
              <a:gd name="T45" fmla="*/ 4 h 36"/>
              <a:gd name="T46" fmla="*/ 155 w 155"/>
              <a:gd name="T47" fmla="*/ 4 h 36"/>
              <a:gd name="T48" fmla="*/ 155 w 155"/>
              <a:gd name="T49" fmla="*/ 8 h 36"/>
              <a:gd name="T50" fmla="*/ 151 w 155"/>
              <a:gd name="T51" fmla="*/ 12 h 36"/>
              <a:gd name="T52" fmla="*/ 143 w 155"/>
              <a:gd name="T53" fmla="*/ 16 h 36"/>
              <a:gd name="T54" fmla="*/ 135 w 155"/>
              <a:gd name="T55" fmla="*/ 20 h 36"/>
              <a:gd name="T56" fmla="*/ 123 w 155"/>
              <a:gd name="T57" fmla="*/ 20 h 36"/>
              <a:gd name="T58" fmla="*/ 108 w 155"/>
              <a:gd name="T59" fmla="*/ 24 h 36"/>
              <a:gd name="T60" fmla="*/ 88 w 155"/>
              <a:gd name="T61" fmla="*/ 28 h 36"/>
              <a:gd name="T62" fmla="*/ 68 w 155"/>
              <a:gd name="T63" fmla="*/ 32 h 36"/>
              <a:gd name="T64" fmla="*/ 60 w 155"/>
              <a:gd name="T65" fmla="*/ 32 h 36"/>
              <a:gd name="T66" fmla="*/ 48 w 155"/>
              <a:gd name="T67" fmla="*/ 32 h 36"/>
              <a:gd name="T68" fmla="*/ 40 w 155"/>
              <a:gd name="T69" fmla="*/ 36 h 36"/>
              <a:gd name="T70" fmla="*/ 36 w 155"/>
              <a:gd name="T71" fmla="*/ 36 h 36"/>
              <a:gd name="T72" fmla="*/ 32 w 155"/>
              <a:gd name="T73" fmla="*/ 36 h 36"/>
              <a:gd name="T74" fmla="*/ 28 w 155"/>
              <a:gd name="T75" fmla="*/ 36 h 36"/>
              <a:gd name="T76" fmla="*/ 24 w 155"/>
              <a:gd name="T77" fmla="*/ 36 h 36"/>
              <a:gd name="T78" fmla="*/ 20 w 155"/>
              <a:gd name="T79" fmla="*/ 36 h 36"/>
              <a:gd name="T80" fmla="*/ 16 w 155"/>
              <a:gd name="T81" fmla="*/ 36 h 36"/>
              <a:gd name="T82" fmla="*/ 8 w 155"/>
              <a:gd name="T83" fmla="*/ 32 h 36"/>
              <a:gd name="T84" fmla="*/ 8 w 155"/>
              <a:gd name="T85" fmla="*/ 32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155" h="36">
                <a:moveTo>
                  <a:pt x="8" y="32"/>
                </a:moveTo>
                <a:lnTo>
                  <a:pt x="0" y="28"/>
                </a:lnTo>
                <a:lnTo>
                  <a:pt x="0" y="28"/>
                </a:lnTo>
                <a:lnTo>
                  <a:pt x="0" y="24"/>
                </a:lnTo>
                <a:lnTo>
                  <a:pt x="0" y="24"/>
                </a:lnTo>
                <a:lnTo>
                  <a:pt x="4" y="20"/>
                </a:lnTo>
                <a:lnTo>
                  <a:pt x="8" y="20"/>
                </a:lnTo>
                <a:lnTo>
                  <a:pt x="16" y="20"/>
                </a:lnTo>
                <a:lnTo>
                  <a:pt x="24" y="16"/>
                </a:lnTo>
                <a:lnTo>
                  <a:pt x="32" y="16"/>
                </a:lnTo>
                <a:lnTo>
                  <a:pt x="44" y="12"/>
                </a:lnTo>
                <a:lnTo>
                  <a:pt x="60" y="8"/>
                </a:lnTo>
                <a:lnTo>
                  <a:pt x="72" y="8"/>
                </a:lnTo>
                <a:lnTo>
                  <a:pt x="84" y="4"/>
                </a:lnTo>
                <a:lnTo>
                  <a:pt x="96" y="4"/>
                </a:lnTo>
                <a:lnTo>
                  <a:pt x="104" y="0"/>
                </a:lnTo>
                <a:lnTo>
                  <a:pt x="116" y="0"/>
                </a:lnTo>
                <a:lnTo>
                  <a:pt x="120" y="0"/>
                </a:lnTo>
                <a:lnTo>
                  <a:pt x="127" y="0"/>
                </a:lnTo>
                <a:lnTo>
                  <a:pt x="131" y="0"/>
                </a:lnTo>
                <a:lnTo>
                  <a:pt x="139" y="0"/>
                </a:lnTo>
                <a:lnTo>
                  <a:pt x="143" y="0"/>
                </a:lnTo>
                <a:lnTo>
                  <a:pt x="147" y="4"/>
                </a:lnTo>
                <a:lnTo>
                  <a:pt x="155" y="4"/>
                </a:lnTo>
                <a:lnTo>
                  <a:pt x="155" y="8"/>
                </a:lnTo>
                <a:lnTo>
                  <a:pt x="151" y="12"/>
                </a:lnTo>
                <a:lnTo>
                  <a:pt x="143" y="16"/>
                </a:lnTo>
                <a:lnTo>
                  <a:pt x="135" y="20"/>
                </a:lnTo>
                <a:lnTo>
                  <a:pt x="123" y="20"/>
                </a:lnTo>
                <a:lnTo>
                  <a:pt x="108" y="24"/>
                </a:lnTo>
                <a:lnTo>
                  <a:pt x="88" y="28"/>
                </a:lnTo>
                <a:lnTo>
                  <a:pt x="68" y="32"/>
                </a:lnTo>
                <a:lnTo>
                  <a:pt x="60" y="32"/>
                </a:lnTo>
                <a:lnTo>
                  <a:pt x="48" y="32"/>
                </a:lnTo>
                <a:lnTo>
                  <a:pt x="40" y="36"/>
                </a:lnTo>
                <a:lnTo>
                  <a:pt x="36" y="36"/>
                </a:lnTo>
                <a:lnTo>
                  <a:pt x="32" y="36"/>
                </a:lnTo>
                <a:lnTo>
                  <a:pt x="28" y="36"/>
                </a:lnTo>
                <a:lnTo>
                  <a:pt x="24" y="36"/>
                </a:lnTo>
                <a:lnTo>
                  <a:pt x="20" y="36"/>
                </a:lnTo>
                <a:lnTo>
                  <a:pt x="16" y="36"/>
                </a:lnTo>
                <a:lnTo>
                  <a:pt x="8" y="32"/>
                </a:lnTo>
                <a:lnTo>
                  <a:pt x="8" y="32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31" name="Freeform 278">
            <a:extLst>
              <a:ext uri="{FF2B5EF4-FFF2-40B4-BE49-F238E27FC236}">
                <a16:creationId xmlns:a16="http://schemas.microsoft.com/office/drawing/2014/main" id="{FB485005-AB02-4116-BD36-26C614047FC5}"/>
              </a:ext>
            </a:extLst>
          </p:cNvPr>
          <p:cNvSpPr>
            <a:spLocks/>
          </p:cNvSpPr>
          <p:nvPr/>
        </p:nvSpPr>
        <p:spPr bwMode="auto">
          <a:xfrm>
            <a:off x="8425059" y="1562821"/>
            <a:ext cx="2546827" cy="412904"/>
          </a:xfrm>
          <a:custGeom>
            <a:avLst/>
            <a:gdLst>
              <a:gd name="T0" fmla="*/ 342 w 381"/>
              <a:gd name="T1" fmla="*/ 0 h 56"/>
              <a:gd name="T2" fmla="*/ 354 w 381"/>
              <a:gd name="T3" fmla="*/ 0 h 56"/>
              <a:gd name="T4" fmla="*/ 362 w 381"/>
              <a:gd name="T5" fmla="*/ 0 h 56"/>
              <a:gd name="T6" fmla="*/ 370 w 381"/>
              <a:gd name="T7" fmla="*/ 4 h 56"/>
              <a:gd name="T8" fmla="*/ 374 w 381"/>
              <a:gd name="T9" fmla="*/ 8 h 56"/>
              <a:gd name="T10" fmla="*/ 377 w 381"/>
              <a:gd name="T11" fmla="*/ 12 h 56"/>
              <a:gd name="T12" fmla="*/ 381 w 381"/>
              <a:gd name="T13" fmla="*/ 16 h 56"/>
              <a:gd name="T14" fmla="*/ 381 w 381"/>
              <a:gd name="T15" fmla="*/ 20 h 56"/>
              <a:gd name="T16" fmla="*/ 381 w 381"/>
              <a:gd name="T17" fmla="*/ 24 h 56"/>
              <a:gd name="T18" fmla="*/ 377 w 381"/>
              <a:gd name="T19" fmla="*/ 24 h 56"/>
              <a:gd name="T20" fmla="*/ 374 w 381"/>
              <a:gd name="T21" fmla="*/ 24 h 56"/>
              <a:gd name="T22" fmla="*/ 366 w 381"/>
              <a:gd name="T23" fmla="*/ 28 h 56"/>
              <a:gd name="T24" fmla="*/ 358 w 381"/>
              <a:gd name="T25" fmla="*/ 28 h 56"/>
              <a:gd name="T26" fmla="*/ 346 w 381"/>
              <a:gd name="T27" fmla="*/ 28 h 56"/>
              <a:gd name="T28" fmla="*/ 334 w 381"/>
              <a:gd name="T29" fmla="*/ 28 h 56"/>
              <a:gd name="T30" fmla="*/ 318 w 381"/>
              <a:gd name="T31" fmla="*/ 28 h 56"/>
              <a:gd name="T32" fmla="*/ 286 w 381"/>
              <a:gd name="T33" fmla="*/ 28 h 56"/>
              <a:gd name="T34" fmla="*/ 254 w 381"/>
              <a:gd name="T35" fmla="*/ 32 h 56"/>
              <a:gd name="T36" fmla="*/ 227 w 381"/>
              <a:gd name="T37" fmla="*/ 32 h 56"/>
              <a:gd name="T38" fmla="*/ 203 w 381"/>
              <a:gd name="T39" fmla="*/ 36 h 56"/>
              <a:gd name="T40" fmla="*/ 151 w 381"/>
              <a:gd name="T41" fmla="*/ 40 h 56"/>
              <a:gd name="T42" fmla="*/ 123 w 381"/>
              <a:gd name="T43" fmla="*/ 44 h 56"/>
              <a:gd name="T44" fmla="*/ 95 w 381"/>
              <a:gd name="T45" fmla="*/ 48 h 56"/>
              <a:gd name="T46" fmla="*/ 80 w 381"/>
              <a:gd name="T47" fmla="*/ 52 h 56"/>
              <a:gd name="T48" fmla="*/ 68 w 381"/>
              <a:gd name="T49" fmla="*/ 52 h 56"/>
              <a:gd name="T50" fmla="*/ 56 w 381"/>
              <a:gd name="T51" fmla="*/ 52 h 56"/>
              <a:gd name="T52" fmla="*/ 48 w 381"/>
              <a:gd name="T53" fmla="*/ 56 h 56"/>
              <a:gd name="T54" fmla="*/ 36 w 381"/>
              <a:gd name="T55" fmla="*/ 56 h 56"/>
              <a:gd name="T56" fmla="*/ 32 w 381"/>
              <a:gd name="T57" fmla="*/ 56 h 56"/>
              <a:gd name="T58" fmla="*/ 24 w 381"/>
              <a:gd name="T59" fmla="*/ 52 h 56"/>
              <a:gd name="T60" fmla="*/ 20 w 381"/>
              <a:gd name="T61" fmla="*/ 52 h 56"/>
              <a:gd name="T62" fmla="*/ 12 w 381"/>
              <a:gd name="T63" fmla="*/ 48 h 56"/>
              <a:gd name="T64" fmla="*/ 4 w 381"/>
              <a:gd name="T65" fmla="*/ 48 h 56"/>
              <a:gd name="T66" fmla="*/ 0 w 381"/>
              <a:gd name="T67" fmla="*/ 44 h 56"/>
              <a:gd name="T68" fmla="*/ 0 w 381"/>
              <a:gd name="T69" fmla="*/ 40 h 56"/>
              <a:gd name="T70" fmla="*/ 0 w 381"/>
              <a:gd name="T71" fmla="*/ 40 h 56"/>
              <a:gd name="T72" fmla="*/ 8 w 381"/>
              <a:gd name="T73" fmla="*/ 36 h 56"/>
              <a:gd name="T74" fmla="*/ 16 w 381"/>
              <a:gd name="T75" fmla="*/ 36 h 56"/>
              <a:gd name="T76" fmla="*/ 24 w 381"/>
              <a:gd name="T77" fmla="*/ 36 h 56"/>
              <a:gd name="T78" fmla="*/ 32 w 381"/>
              <a:gd name="T79" fmla="*/ 32 h 56"/>
              <a:gd name="T80" fmla="*/ 40 w 381"/>
              <a:gd name="T81" fmla="*/ 32 h 56"/>
              <a:gd name="T82" fmla="*/ 48 w 381"/>
              <a:gd name="T83" fmla="*/ 32 h 56"/>
              <a:gd name="T84" fmla="*/ 60 w 381"/>
              <a:gd name="T85" fmla="*/ 32 h 56"/>
              <a:gd name="T86" fmla="*/ 72 w 381"/>
              <a:gd name="T87" fmla="*/ 28 h 56"/>
              <a:gd name="T88" fmla="*/ 87 w 381"/>
              <a:gd name="T89" fmla="*/ 28 h 56"/>
              <a:gd name="T90" fmla="*/ 103 w 381"/>
              <a:gd name="T91" fmla="*/ 24 h 56"/>
              <a:gd name="T92" fmla="*/ 119 w 381"/>
              <a:gd name="T93" fmla="*/ 24 h 56"/>
              <a:gd name="T94" fmla="*/ 191 w 381"/>
              <a:gd name="T95" fmla="*/ 16 h 56"/>
              <a:gd name="T96" fmla="*/ 258 w 381"/>
              <a:gd name="T97" fmla="*/ 8 h 56"/>
              <a:gd name="T98" fmla="*/ 274 w 381"/>
              <a:gd name="T99" fmla="*/ 4 h 56"/>
              <a:gd name="T100" fmla="*/ 290 w 381"/>
              <a:gd name="T101" fmla="*/ 4 h 56"/>
              <a:gd name="T102" fmla="*/ 302 w 381"/>
              <a:gd name="T103" fmla="*/ 0 h 56"/>
              <a:gd name="T104" fmla="*/ 314 w 381"/>
              <a:gd name="T105" fmla="*/ 0 h 56"/>
              <a:gd name="T106" fmla="*/ 326 w 381"/>
              <a:gd name="T107" fmla="*/ 0 h 56"/>
              <a:gd name="T108" fmla="*/ 330 w 381"/>
              <a:gd name="T109" fmla="*/ 0 h 56"/>
              <a:gd name="T110" fmla="*/ 338 w 381"/>
              <a:gd name="T111" fmla="*/ 0 h 56"/>
              <a:gd name="T112" fmla="*/ 342 w 381"/>
              <a:gd name="T113" fmla="*/ 0 h 56"/>
              <a:gd name="T114" fmla="*/ 342 w 381"/>
              <a:gd name="T115" fmla="*/ 0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381" h="56">
                <a:moveTo>
                  <a:pt x="342" y="0"/>
                </a:moveTo>
                <a:lnTo>
                  <a:pt x="354" y="0"/>
                </a:lnTo>
                <a:lnTo>
                  <a:pt x="362" y="0"/>
                </a:lnTo>
                <a:lnTo>
                  <a:pt x="370" y="4"/>
                </a:lnTo>
                <a:lnTo>
                  <a:pt x="374" y="8"/>
                </a:lnTo>
                <a:lnTo>
                  <a:pt x="377" y="12"/>
                </a:lnTo>
                <a:lnTo>
                  <a:pt x="381" y="16"/>
                </a:lnTo>
                <a:lnTo>
                  <a:pt x="381" y="20"/>
                </a:lnTo>
                <a:lnTo>
                  <a:pt x="381" y="24"/>
                </a:lnTo>
                <a:lnTo>
                  <a:pt x="377" y="24"/>
                </a:lnTo>
                <a:lnTo>
                  <a:pt x="374" y="24"/>
                </a:lnTo>
                <a:lnTo>
                  <a:pt x="366" y="28"/>
                </a:lnTo>
                <a:lnTo>
                  <a:pt x="358" y="28"/>
                </a:lnTo>
                <a:lnTo>
                  <a:pt x="346" y="28"/>
                </a:lnTo>
                <a:lnTo>
                  <a:pt x="334" y="28"/>
                </a:lnTo>
                <a:lnTo>
                  <a:pt x="318" y="28"/>
                </a:lnTo>
                <a:lnTo>
                  <a:pt x="286" y="28"/>
                </a:lnTo>
                <a:lnTo>
                  <a:pt x="254" y="32"/>
                </a:lnTo>
                <a:lnTo>
                  <a:pt x="227" y="32"/>
                </a:lnTo>
                <a:lnTo>
                  <a:pt x="203" y="36"/>
                </a:lnTo>
                <a:lnTo>
                  <a:pt x="151" y="40"/>
                </a:lnTo>
                <a:lnTo>
                  <a:pt x="123" y="44"/>
                </a:lnTo>
                <a:lnTo>
                  <a:pt x="95" y="48"/>
                </a:lnTo>
                <a:lnTo>
                  <a:pt x="80" y="52"/>
                </a:lnTo>
                <a:lnTo>
                  <a:pt x="68" y="52"/>
                </a:lnTo>
                <a:lnTo>
                  <a:pt x="56" y="52"/>
                </a:lnTo>
                <a:lnTo>
                  <a:pt x="48" y="56"/>
                </a:lnTo>
                <a:lnTo>
                  <a:pt x="36" y="56"/>
                </a:lnTo>
                <a:lnTo>
                  <a:pt x="32" y="56"/>
                </a:lnTo>
                <a:lnTo>
                  <a:pt x="24" y="52"/>
                </a:lnTo>
                <a:lnTo>
                  <a:pt x="20" y="52"/>
                </a:lnTo>
                <a:lnTo>
                  <a:pt x="12" y="48"/>
                </a:lnTo>
                <a:lnTo>
                  <a:pt x="4" y="48"/>
                </a:lnTo>
                <a:lnTo>
                  <a:pt x="0" y="44"/>
                </a:lnTo>
                <a:lnTo>
                  <a:pt x="0" y="40"/>
                </a:lnTo>
                <a:lnTo>
                  <a:pt x="0" y="40"/>
                </a:lnTo>
                <a:lnTo>
                  <a:pt x="8" y="36"/>
                </a:lnTo>
                <a:lnTo>
                  <a:pt x="16" y="36"/>
                </a:lnTo>
                <a:lnTo>
                  <a:pt x="24" y="36"/>
                </a:lnTo>
                <a:lnTo>
                  <a:pt x="32" y="32"/>
                </a:lnTo>
                <a:lnTo>
                  <a:pt x="40" y="32"/>
                </a:lnTo>
                <a:lnTo>
                  <a:pt x="48" y="32"/>
                </a:lnTo>
                <a:lnTo>
                  <a:pt x="60" y="32"/>
                </a:lnTo>
                <a:lnTo>
                  <a:pt x="72" y="28"/>
                </a:lnTo>
                <a:lnTo>
                  <a:pt x="87" y="28"/>
                </a:lnTo>
                <a:lnTo>
                  <a:pt x="103" y="24"/>
                </a:lnTo>
                <a:lnTo>
                  <a:pt x="119" y="24"/>
                </a:lnTo>
                <a:lnTo>
                  <a:pt x="191" y="16"/>
                </a:lnTo>
                <a:lnTo>
                  <a:pt x="258" y="8"/>
                </a:lnTo>
                <a:lnTo>
                  <a:pt x="274" y="4"/>
                </a:lnTo>
                <a:lnTo>
                  <a:pt x="290" y="4"/>
                </a:lnTo>
                <a:lnTo>
                  <a:pt x="302" y="0"/>
                </a:lnTo>
                <a:lnTo>
                  <a:pt x="314" y="0"/>
                </a:lnTo>
                <a:lnTo>
                  <a:pt x="326" y="0"/>
                </a:lnTo>
                <a:lnTo>
                  <a:pt x="330" y="0"/>
                </a:lnTo>
                <a:lnTo>
                  <a:pt x="338" y="0"/>
                </a:lnTo>
                <a:lnTo>
                  <a:pt x="342" y="0"/>
                </a:lnTo>
                <a:lnTo>
                  <a:pt x="342" y="0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32" name="Freeform 279">
            <a:extLst>
              <a:ext uri="{FF2B5EF4-FFF2-40B4-BE49-F238E27FC236}">
                <a16:creationId xmlns:a16="http://schemas.microsoft.com/office/drawing/2014/main" id="{D0A16A60-259A-40F4-A78A-5A7641DD7386}"/>
              </a:ext>
            </a:extLst>
          </p:cNvPr>
          <p:cNvSpPr>
            <a:spLocks/>
          </p:cNvSpPr>
          <p:nvPr/>
        </p:nvSpPr>
        <p:spPr bwMode="auto">
          <a:xfrm>
            <a:off x="8772658" y="1975725"/>
            <a:ext cx="1778098" cy="346547"/>
          </a:xfrm>
          <a:custGeom>
            <a:avLst/>
            <a:gdLst>
              <a:gd name="T0" fmla="*/ 24 w 266"/>
              <a:gd name="T1" fmla="*/ 47 h 47"/>
              <a:gd name="T2" fmla="*/ 16 w 266"/>
              <a:gd name="T3" fmla="*/ 47 h 47"/>
              <a:gd name="T4" fmla="*/ 12 w 266"/>
              <a:gd name="T5" fmla="*/ 43 h 47"/>
              <a:gd name="T6" fmla="*/ 8 w 266"/>
              <a:gd name="T7" fmla="*/ 39 h 47"/>
              <a:gd name="T8" fmla="*/ 4 w 266"/>
              <a:gd name="T9" fmla="*/ 35 h 47"/>
              <a:gd name="T10" fmla="*/ 0 w 266"/>
              <a:gd name="T11" fmla="*/ 35 h 47"/>
              <a:gd name="T12" fmla="*/ 0 w 266"/>
              <a:gd name="T13" fmla="*/ 31 h 47"/>
              <a:gd name="T14" fmla="*/ 0 w 266"/>
              <a:gd name="T15" fmla="*/ 27 h 47"/>
              <a:gd name="T16" fmla="*/ 4 w 266"/>
              <a:gd name="T17" fmla="*/ 27 h 47"/>
              <a:gd name="T18" fmla="*/ 8 w 266"/>
              <a:gd name="T19" fmla="*/ 27 h 47"/>
              <a:gd name="T20" fmla="*/ 12 w 266"/>
              <a:gd name="T21" fmla="*/ 27 h 47"/>
              <a:gd name="T22" fmla="*/ 16 w 266"/>
              <a:gd name="T23" fmla="*/ 27 h 47"/>
              <a:gd name="T24" fmla="*/ 24 w 266"/>
              <a:gd name="T25" fmla="*/ 27 h 47"/>
              <a:gd name="T26" fmla="*/ 32 w 266"/>
              <a:gd name="T27" fmla="*/ 23 h 47"/>
              <a:gd name="T28" fmla="*/ 43 w 266"/>
              <a:gd name="T29" fmla="*/ 23 h 47"/>
              <a:gd name="T30" fmla="*/ 59 w 266"/>
              <a:gd name="T31" fmla="*/ 19 h 47"/>
              <a:gd name="T32" fmla="*/ 75 w 266"/>
              <a:gd name="T33" fmla="*/ 19 h 47"/>
              <a:gd name="T34" fmla="*/ 95 w 266"/>
              <a:gd name="T35" fmla="*/ 15 h 47"/>
              <a:gd name="T36" fmla="*/ 119 w 266"/>
              <a:gd name="T37" fmla="*/ 11 h 47"/>
              <a:gd name="T38" fmla="*/ 143 w 266"/>
              <a:gd name="T39" fmla="*/ 8 h 47"/>
              <a:gd name="T40" fmla="*/ 159 w 266"/>
              <a:gd name="T41" fmla="*/ 8 h 47"/>
              <a:gd name="T42" fmla="*/ 179 w 266"/>
              <a:gd name="T43" fmla="*/ 4 h 47"/>
              <a:gd name="T44" fmla="*/ 194 w 266"/>
              <a:gd name="T45" fmla="*/ 4 h 47"/>
              <a:gd name="T46" fmla="*/ 206 w 266"/>
              <a:gd name="T47" fmla="*/ 0 h 47"/>
              <a:gd name="T48" fmla="*/ 214 w 266"/>
              <a:gd name="T49" fmla="*/ 0 h 47"/>
              <a:gd name="T50" fmla="*/ 222 w 266"/>
              <a:gd name="T51" fmla="*/ 0 h 47"/>
              <a:gd name="T52" fmla="*/ 230 w 266"/>
              <a:gd name="T53" fmla="*/ 0 h 47"/>
              <a:gd name="T54" fmla="*/ 238 w 266"/>
              <a:gd name="T55" fmla="*/ 0 h 47"/>
              <a:gd name="T56" fmla="*/ 246 w 266"/>
              <a:gd name="T57" fmla="*/ 0 h 47"/>
              <a:gd name="T58" fmla="*/ 250 w 266"/>
              <a:gd name="T59" fmla="*/ 4 h 47"/>
              <a:gd name="T60" fmla="*/ 254 w 266"/>
              <a:gd name="T61" fmla="*/ 4 h 47"/>
              <a:gd name="T62" fmla="*/ 262 w 266"/>
              <a:gd name="T63" fmla="*/ 8 h 47"/>
              <a:gd name="T64" fmla="*/ 262 w 266"/>
              <a:gd name="T65" fmla="*/ 11 h 47"/>
              <a:gd name="T66" fmla="*/ 266 w 266"/>
              <a:gd name="T67" fmla="*/ 11 h 47"/>
              <a:gd name="T68" fmla="*/ 266 w 266"/>
              <a:gd name="T69" fmla="*/ 15 h 47"/>
              <a:gd name="T70" fmla="*/ 266 w 266"/>
              <a:gd name="T71" fmla="*/ 19 h 47"/>
              <a:gd name="T72" fmla="*/ 262 w 266"/>
              <a:gd name="T73" fmla="*/ 23 h 47"/>
              <a:gd name="T74" fmla="*/ 262 w 266"/>
              <a:gd name="T75" fmla="*/ 23 h 47"/>
              <a:gd name="T76" fmla="*/ 258 w 266"/>
              <a:gd name="T77" fmla="*/ 23 h 47"/>
              <a:gd name="T78" fmla="*/ 254 w 266"/>
              <a:gd name="T79" fmla="*/ 23 h 47"/>
              <a:gd name="T80" fmla="*/ 250 w 266"/>
              <a:gd name="T81" fmla="*/ 23 h 47"/>
              <a:gd name="T82" fmla="*/ 242 w 266"/>
              <a:gd name="T83" fmla="*/ 23 h 47"/>
              <a:gd name="T84" fmla="*/ 234 w 266"/>
              <a:gd name="T85" fmla="*/ 23 h 47"/>
              <a:gd name="T86" fmla="*/ 222 w 266"/>
              <a:gd name="T87" fmla="*/ 23 h 47"/>
              <a:gd name="T88" fmla="*/ 214 w 266"/>
              <a:gd name="T89" fmla="*/ 23 h 47"/>
              <a:gd name="T90" fmla="*/ 186 w 266"/>
              <a:gd name="T91" fmla="*/ 23 h 47"/>
              <a:gd name="T92" fmla="*/ 159 w 266"/>
              <a:gd name="T93" fmla="*/ 27 h 47"/>
              <a:gd name="T94" fmla="*/ 131 w 266"/>
              <a:gd name="T95" fmla="*/ 31 h 47"/>
              <a:gd name="T96" fmla="*/ 99 w 266"/>
              <a:gd name="T97" fmla="*/ 35 h 47"/>
              <a:gd name="T98" fmla="*/ 83 w 266"/>
              <a:gd name="T99" fmla="*/ 39 h 47"/>
              <a:gd name="T100" fmla="*/ 67 w 266"/>
              <a:gd name="T101" fmla="*/ 39 h 47"/>
              <a:gd name="T102" fmla="*/ 55 w 266"/>
              <a:gd name="T103" fmla="*/ 43 h 47"/>
              <a:gd name="T104" fmla="*/ 47 w 266"/>
              <a:gd name="T105" fmla="*/ 43 h 47"/>
              <a:gd name="T106" fmla="*/ 39 w 266"/>
              <a:gd name="T107" fmla="*/ 43 h 47"/>
              <a:gd name="T108" fmla="*/ 32 w 266"/>
              <a:gd name="T109" fmla="*/ 47 h 47"/>
              <a:gd name="T110" fmla="*/ 28 w 266"/>
              <a:gd name="T111" fmla="*/ 47 h 47"/>
              <a:gd name="T112" fmla="*/ 24 w 266"/>
              <a:gd name="T113" fmla="*/ 47 h 47"/>
              <a:gd name="T114" fmla="*/ 24 w 266"/>
              <a:gd name="T115" fmla="*/ 47 h 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266" h="47">
                <a:moveTo>
                  <a:pt x="24" y="47"/>
                </a:moveTo>
                <a:lnTo>
                  <a:pt x="16" y="47"/>
                </a:lnTo>
                <a:lnTo>
                  <a:pt x="12" y="43"/>
                </a:lnTo>
                <a:lnTo>
                  <a:pt x="8" y="39"/>
                </a:lnTo>
                <a:lnTo>
                  <a:pt x="4" y="35"/>
                </a:lnTo>
                <a:lnTo>
                  <a:pt x="0" y="35"/>
                </a:lnTo>
                <a:lnTo>
                  <a:pt x="0" y="31"/>
                </a:lnTo>
                <a:lnTo>
                  <a:pt x="0" y="27"/>
                </a:lnTo>
                <a:lnTo>
                  <a:pt x="4" y="27"/>
                </a:lnTo>
                <a:lnTo>
                  <a:pt x="8" y="27"/>
                </a:lnTo>
                <a:lnTo>
                  <a:pt x="12" y="27"/>
                </a:lnTo>
                <a:lnTo>
                  <a:pt x="16" y="27"/>
                </a:lnTo>
                <a:lnTo>
                  <a:pt x="24" y="27"/>
                </a:lnTo>
                <a:lnTo>
                  <a:pt x="32" y="23"/>
                </a:lnTo>
                <a:lnTo>
                  <a:pt x="43" y="23"/>
                </a:lnTo>
                <a:lnTo>
                  <a:pt x="59" y="19"/>
                </a:lnTo>
                <a:lnTo>
                  <a:pt x="75" y="19"/>
                </a:lnTo>
                <a:lnTo>
                  <a:pt x="95" y="15"/>
                </a:lnTo>
                <a:lnTo>
                  <a:pt x="119" y="11"/>
                </a:lnTo>
                <a:lnTo>
                  <a:pt x="143" y="8"/>
                </a:lnTo>
                <a:lnTo>
                  <a:pt x="159" y="8"/>
                </a:lnTo>
                <a:lnTo>
                  <a:pt x="179" y="4"/>
                </a:lnTo>
                <a:lnTo>
                  <a:pt x="194" y="4"/>
                </a:lnTo>
                <a:lnTo>
                  <a:pt x="206" y="0"/>
                </a:lnTo>
                <a:lnTo>
                  <a:pt x="214" y="0"/>
                </a:lnTo>
                <a:lnTo>
                  <a:pt x="222" y="0"/>
                </a:lnTo>
                <a:lnTo>
                  <a:pt x="230" y="0"/>
                </a:lnTo>
                <a:lnTo>
                  <a:pt x="238" y="0"/>
                </a:lnTo>
                <a:lnTo>
                  <a:pt x="246" y="0"/>
                </a:lnTo>
                <a:lnTo>
                  <a:pt x="250" y="4"/>
                </a:lnTo>
                <a:lnTo>
                  <a:pt x="254" y="4"/>
                </a:lnTo>
                <a:lnTo>
                  <a:pt x="262" y="8"/>
                </a:lnTo>
                <a:lnTo>
                  <a:pt x="262" y="11"/>
                </a:lnTo>
                <a:lnTo>
                  <a:pt x="266" y="11"/>
                </a:lnTo>
                <a:lnTo>
                  <a:pt x="266" y="15"/>
                </a:lnTo>
                <a:lnTo>
                  <a:pt x="266" y="19"/>
                </a:lnTo>
                <a:lnTo>
                  <a:pt x="262" y="23"/>
                </a:lnTo>
                <a:lnTo>
                  <a:pt x="262" y="23"/>
                </a:lnTo>
                <a:lnTo>
                  <a:pt x="258" y="23"/>
                </a:lnTo>
                <a:lnTo>
                  <a:pt x="254" y="23"/>
                </a:lnTo>
                <a:lnTo>
                  <a:pt x="250" y="23"/>
                </a:lnTo>
                <a:lnTo>
                  <a:pt x="242" y="23"/>
                </a:lnTo>
                <a:lnTo>
                  <a:pt x="234" y="23"/>
                </a:lnTo>
                <a:lnTo>
                  <a:pt x="222" y="23"/>
                </a:lnTo>
                <a:lnTo>
                  <a:pt x="214" y="23"/>
                </a:lnTo>
                <a:lnTo>
                  <a:pt x="186" y="23"/>
                </a:lnTo>
                <a:lnTo>
                  <a:pt x="159" y="27"/>
                </a:lnTo>
                <a:lnTo>
                  <a:pt x="131" y="31"/>
                </a:lnTo>
                <a:lnTo>
                  <a:pt x="99" y="35"/>
                </a:lnTo>
                <a:lnTo>
                  <a:pt x="83" y="39"/>
                </a:lnTo>
                <a:lnTo>
                  <a:pt x="67" y="39"/>
                </a:lnTo>
                <a:lnTo>
                  <a:pt x="55" y="43"/>
                </a:lnTo>
                <a:lnTo>
                  <a:pt x="47" y="43"/>
                </a:lnTo>
                <a:lnTo>
                  <a:pt x="39" y="43"/>
                </a:lnTo>
                <a:lnTo>
                  <a:pt x="32" y="47"/>
                </a:lnTo>
                <a:lnTo>
                  <a:pt x="28" y="47"/>
                </a:lnTo>
                <a:lnTo>
                  <a:pt x="24" y="47"/>
                </a:lnTo>
                <a:lnTo>
                  <a:pt x="24" y="47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33" name="Freeform 280">
            <a:extLst>
              <a:ext uri="{FF2B5EF4-FFF2-40B4-BE49-F238E27FC236}">
                <a16:creationId xmlns:a16="http://schemas.microsoft.com/office/drawing/2014/main" id="{385BF4E1-5676-4C5B-8DB5-011037F21EA0}"/>
              </a:ext>
            </a:extLst>
          </p:cNvPr>
          <p:cNvSpPr>
            <a:spLocks/>
          </p:cNvSpPr>
          <p:nvPr/>
        </p:nvSpPr>
        <p:spPr bwMode="auto">
          <a:xfrm>
            <a:off x="9461167" y="1769274"/>
            <a:ext cx="581561" cy="1400926"/>
          </a:xfrm>
          <a:custGeom>
            <a:avLst/>
            <a:gdLst>
              <a:gd name="T0" fmla="*/ 83 w 87"/>
              <a:gd name="T1" fmla="*/ 36 h 190"/>
              <a:gd name="T2" fmla="*/ 83 w 87"/>
              <a:gd name="T3" fmla="*/ 51 h 190"/>
              <a:gd name="T4" fmla="*/ 83 w 87"/>
              <a:gd name="T5" fmla="*/ 71 h 190"/>
              <a:gd name="T6" fmla="*/ 87 w 87"/>
              <a:gd name="T7" fmla="*/ 95 h 190"/>
              <a:gd name="T8" fmla="*/ 87 w 87"/>
              <a:gd name="T9" fmla="*/ 123 h 190"/>
              <a:gd name="T10" fmla="*/ 83 w 87"/>
              <a:gd name="T11" fmla="*/ 147 h 190"/>
              <a:gd name="T12" fmla="*/ 79 w 87"/>
              <a:gd name="T13" fmla="*/ 163 h 190"/>
              <a:gd name="T14" fmla="*/ 68 w 87"/>
              <a:gd name="T15" fmla="*/ 182 h 190"/>
              <a:gd name="T16" fmla="*/ 60 w 87"/>
              <a:gd name="T17" fmla="*/ 190 h 190"/>
              <a:gd name="T18" fmla="*/ 52 w 87"/>
              <a:gd name="T19" fmla="*/ 190 h 190"/>
              <a:gd name="T20" fmla="*/ 40 w 87"/>
              <a:gd name="T21" fmla="*/ 186 h 190"/>
              <a:gd name="T22" fmla="*/ 36 w 87"/>
              <a:gd name="T23" fmla="*/ 178 h 190"/>
              <a:gd name="T24" fmla="*/ 24 w 87"/>
              <a:gd name="T25" fmla="*/ 167 h 190"/>
              <a:gd name="T26" fmla="*/ 8 w 87"/>
              <a:gd name="T27" fmla="*/ 155 h 190"/>
              <a:gd name="T28" fmla="*/ 0 w 87"/>
              <a:gd name="T29" fmla="*/ 147 h 190"/>
              <a:gd name="T30" fmla="*/ 4 w 87"/>
              <a:gd name="T31" fmla="*/ 139 h 190"/>
              <a:gd name="T32" fmla="*/ 16 w 87"/>
              <a:gd name="T33" fmla="*/ 139 h 190"/>
              <a:gd name="T34" fmla="*/ 36 w 87"/>
              <a:gd name="T35" fmla="*/ 143 h 190"/>
              <a:gd name="T36" fmla="*/ 48 w 87"/>
              <a:gd name="T37" fmla="*/ 147 h 190"/>
              <a:gd name="T38" fmla="*/ 52 w 87"/>
              <a:gd name="T39" fmla="*/ 143 h 190"/>
              <a:gd name="T40" fmla="*/ 52 w 87"/>
              <a:gd name="T41" fmla="*/ 139 h 190"/>
              <a:gd name="T42" fmla="*/ 52 w 87"/>
              <a:gd name="T43" fmla="*/ 127 h 190"/>
              <a:gd name="T44" fmla="*/ 52 w 87"/>
              <a:gd name="T45" fmla="*/ 115 h 190"/>
              <a:gd name="T46" fmla="*/ 52 w 87"/>
              <a:gd name="T47" fmla="*/ 87 h 190"/>
              <a:gd name="T48" fmla="*/ 52 w 87"/>
              <a:gd name="T49" fmla="*/ 59 h 190"/>
              <a:gd name="T50" fmla="*/ 48 w 87"/>
              <a:gd name="T51" fmla="*/ 36 h 190"/>
              <a:gd name="T52" fmla="*/ 44 w 87"/>
              <a:gd name="T53" fmla="*/ 24 h 190"/>
              <a:gd name="T54" fmla="*/ 40 w 87"/>
              <a:gd name="T55" fmla="*/ 16 h 190"/>
              <a:gd name="T56" fmla="*/ 36 w 87"/>
              <a:gd name="T57" fmla="*/ 8 h 190"/>
              <a:gd name="T58" fmla="*/ 40 w 87"/>
              <a:gd name="T59" fmla="*/ 4 h 190"/>
              <a:gd name="T60" fmla="*/ 48 w 87"/>
              <a:gd name="T61" fmla="*/ 0 h 190"/>
              <a:gd name="T62" fmla="*/ 68 w 87"/>
              <a:gd name="T63" fmla="*/ 0 h 190"/>
              <a:gd name="T64" fmla="*/ 79 w 87"/>
              <a:gd name="T65" fmla="*/ 12 h 190"/>
              <a:gd name="T66" fmla="*/ 83 w 87"/>
              <a:gd name="T67" fmla="*/ 16 h 190"/>
              <a:gd name="T68" fmla="*/ 83 w 87"/>
              <a:gd name="T69" fmla="*/ 24 h 190"/>
              <a:gd name="T70" fmla="*/ 83 w 87"/>
              <a:gd name="T71" fmla="*/ 32 h 1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87" h="190">
                <a:moveTo>
                  <a:pt x="83" y="32"/>
                </a:moveTo>
                <a:lnTo>
                  <a:pt x="83" y="36"/>
                </a:lnTo>
                <a:lnTo>
                  <a:pt x="83" y="43"/>
                </a:lnTo>
                <a:lnTo>
                  <a:pt x="83" y="51"/>
                </a:lnTo>
                <a:lnTo>
                  <a:pt x="83" y="59"/>
                </a:lnTo>
                <a:lnTo>
                  <a:pt x="83" y="71"/>
                </a:lnTo>
                <a:lnTo>
                  <a:pt x="87" y="83"/>
                </a:lnTo>
                <a:lnTo>
                  <a:pt x="87" y="95"/>
                </a:lnTo>
                <a:lnTo>
                  <a:pt x="87" y="111"/>
                </a:lnTo>
                <a:lnTo>
                  <a:pt x="87" y="123"/>
                </a:lnTo>
                <a:lnTo>
                  <a:pt x="83" y="135"/>
                </a:lnTo>
                <a:lnTo>
                  <a:pt x="83" y="147"/>
                </a:lnTo>
                <a:lnTo>
                  <a:pt x="83" y="155"/>
                </a:lnTo>
                <a:lnTo>
                  <a:pt x="79" y="163"/>
                </a:lnTo>
                <a:lnTo>
                  <a:pt x="79" y="167"/>
                </a:lnTo>
                <a:lnTo>
                  <a:pt x="68" y="182"/>
                </a:lnTo>
                <a:lnTo>
                  <a:pt x="64" y="186"/>
                </a:lnTo>
                <a:lnTo>
                  <a:pt x="60" y="190"/>
                </a:lnTo>
                <a:lnTo>
                  <a:pt x="56" y="190"/>
                </a:lnTo>
                <a:lnTo>
                  <a:pt x="52" y="190"/>
                </a:lnTo>
                <a:lnTo>
                  <a:pt x="44" y="190"/>
                </a:lnTo>
                <a:lnTo>
                  <a:pt x="40" y="186"/>
                </a:lnTo>
                <a:lnTo>
                  <a:pt x="40" y="182"/>
                </a:lnTo>
                <a:lnTo>
                  <a:pt x="36" y="178"/>
                </a:lnTo>
                <a:lnTo>
                  <a:pt x="32" y="171"/>
                </a:lnTo>
                <a:lnTo>
                  <a:pt x="24" y="167"/>
                </a:lnTo>
                <a:lnTo>
                  <a:pt x="16" y="163"/>
                </a:lnTo>
                <a:lnTo>
                  <a:pt x="8" y="155"/>
                </a:lnTo>
                <a:lnTo>
                  <a:pt x="4" y="151"/>
                </a:lnTo>
                <a:lnTo>
                  <a:pt x="0" y="147"/>
                </a:lnTo>
                <a:lnTo>
                  <a:pt x="0" y="143"/>
                </a:lnTo>
                <a:lnTo>
                  <a:pt x="4" y="139"/>
                </a:lnTo>
                <a:lnTo>
                  <a:pt x="8" y="139"/>
                </a:lnTo>
                <a:lnTo>
                  <a:pt x="16" y="139"/>
                </a:lnTo>
                <a:lnTo>
                  <a:pt x="28" y="143"/>
                </a:lnTo>
                <a:lnTo>
                  <a:pt x="36" y="143"/>
                </a:lnTo>
                <a:lnTo>
                  <a:pt x="44" y="147"/>
                </a:lnTo>
                <a:lnTo>
                  <a:pt x="48" y="147"/>
                </a:lnTo>
                <a:lnTo>
                  <a:pt x="52" y="143"/>
                </a:lnTo>
                <a:lnTo>
                  <a:pt x="52" y="143"/>
                </a:lnTo>
                <a:lnTo>
                  <a:pt x="52" y="143"/>
                </a:lnTo>
                <a:lnTo>
                  <a:pt x="52" y="139"/>
                </a:lnTo>
                <a:lnTo>
                  <a:pt x="52" y="135"/>
                </a:lnTo>
                <a:lnTo>
                  <a:pt x="52" y="127"/>
                </a:lnTo>
                <a:lnTo>
                  <a:pt x="52" y="123"/>
                </a:lnTo>
                <a:lnTo>
                  <a:pt x="52" y="115"/>
                </a:lnTo>
                <a:lnTo>
                  <a:pt x="52" y="103"/>
                </a:lnTo>
                <a:lnTo>
                  <a:pt x="52" y="87"/>
                </a:lnTo>
                <a:lnTo>
                  <a:pt x="52" y="71"/>
                </a:lnTo>
                <a:lnTo>
                  <a:pt x="52" y="59"/>
                </a:lnTo>
                <a:lnTo>
                  <a:pt x="52" y="47"/>
                </a:lnTo>
                <a:lnTo>
                  <a:pt x="48" y="36"/>
                </a:lnTo>
                <a:lnTo>
                  <a:pt x="48" y="28"/>
                </a:lnTo>
                <a:lnTo>
                  <a:pt x="44" y="24"/>
                </a:lnTo>
                <a:lnTo>
                  <a:pt x="40" y="20"/>
                </a:lnTo>
                <a:lnTo>
                  <a:pt x="40" y="16"/>
                </a:lnTo>
                <a:lnTo>
                  <a:pt x="36" y="12"/>
                </a:lnTo>
                <a:lnTo>
                  <a:pt x="36" y="8"/>
                </a:lnTo>
                <a:lnTo>
                  <a:pt x="36" y="4"/>
                </a:lnTo>
                <a:lnTo>
                  <a:pt x="40" y="4"/>
                </a:lnTo>
                <a:lnTo>
                  <a:pt x="44" y="0"/>
                </a:lnTo>
                <a:lnTo>
                  <a:pt x="48" y="0"/>
                </a:lnTo>
                <a:lnTo>
                  <a:pt x="56" y="0"/>
                </a:lnTo>
                <a:lnTo>
                  <a:pt x="68" y="0"/>
                </a:lnTo>
                <a:lnTo>
                  <a:pt x="76" y="8"/>
                </a:lnTo>
                <a:lnTo>
                  <a:pt x="79" y="12"/>
                </a:lnTo>
                <a:lnTo>
                  <a:pt x="83" y="16"/>
                </a:lnTo>
                <a:lnTo>
                  <a:pt x="83" y="16"/>
                </a:lnTo>
                <a:lnTo>
                  <a:pt x="87" y="20"/>
                </a:lnTo>
                <a:lnTo>
                  <a:pt x="83" y="24"/>
                </a:lnTo>
                <a:lnTo>
                  <a:pt x="83" y="32"/>
                </a:lnTo>
                <a:lnTo>
                  <a:pt x="83" y="32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34" name="Freeform 281">
            <a:extLst>
              <a:ext uri="{FF2B5EF4-FFF2-40B4-BE49-F238E27FC236}">
                <a16:creationId xmlns:a16="http://schemas.microsoft.com/office/drawing/2014/main" id="{EAF903B9-FEAF-48B6-8867-9667D00D802E}"/>
              </a:ext>
            </a:extLst>
          </p:cNvPr>
          <p:cNvSpPr>
            <a:spLocks/>
          </p:cNvSpPr>
          <p:nvPr/>
        </p:nvSpPr>
        <p:spPr bwMode="auto">
          <a:xfrm>
            <a:off x="9193784" y="2263287"/>
            <a:ext cx="320859" cy="353918"/>
          </a:xfrm>
          <a:custGeom>
            <a:avLst/>
            <a:gdLst>
              <a:gd name="T0" fmla="*/ 0 w 48"/>
              <a:gd name="T1" fmla="*/ 4 h 48"/>
              <a:gd name="T2" fmla="*/ 0 w 48"/>
              <a:gd name="T3" fmla="*/ 4 h 48"/>
              <a:gd name="T4" fmla="*/ 4 w 48"/>
              <a:gd name="T5" fmla="*/ 4 h 48"/>
              <a:gd name="T6" fmla="*/ 8 w 48"/>
              <a:gd name="T7" fmla="*/ 0 h 48"/>
              <a:gd name="T8" fmla="*/ 16 w 48"/>
              <a:gd name="T9" fmla="*/ 4 h 48"/>
              <a:gd name="T10" fmla="*/ 24 w 48"/>
              <a:gd name="T11" fmla="*/ 4 h 48"/>
              <a:gd name="T12" fmla="*/ 32 w 48"/>
              <a:gd name="T13" fmla="*/ 8 h 48"/>
              <a:gd name="T14" fmla="*/ 36 w 48"/>
              <a:gd name="T15" fmla="*/ 12 h 48"/>
              <a:gd name="T16" fmla="*/ 40 w 48"/>
              <a:gd name="T17" fmla="*/ 12 h 48"/>
              <a:gd name="T18" fmla="*/ 44 w 48"/>
              <a:gd name="T19" fmla="*/ 16 h 48"/>
              <a:gd name="T20" fmla="*/ 48 w 48"/>
              <a:gd name="T21" fmla="*/ 20 h 48"/>
              <a:gd name="T22" fmla="*/ 48 w 48"/>
              <a:gd name="T23" fmla="*/ 28 h 48"/>
              <a:gd name="T24" fmla="*/ 48 w 48"/>
              <a:gd name="T25" fmla="*/ 32 h 48"/>
              <a:gd name="T26" fmla="*/ 48 w 48"/>
              <a:gd name="T27" fmla="*/ 32 h 48"/>
              <a:gd name="T28" fmla="*/ 48 w 48"/>
              <a:gd name="T29" fmla="*/ 36 h 48"/>
              <a:gd name="T30" fmla="*/ 48 w 48"/>
              <a:gd name="T31" fmla="*/ 40 h 48"/>
              <a:gd name="T32" fmla="*/ 44 w 48"/>
              <a:gd name="T33" fmla="*/ 44 h 48"/>
              <a:gd name="T34" fmla="*/ 44 w 48"/>
              <a:gd name="T35" fmla="*/ 48 h 48"/>
              <a:gd name="T36" fmla="*/ 36 w 48"/>
              <a:gd name="T37" fmla="*/ 48 h 48"/>
              <a:gd name="T38" fmla="*/ 28 w 48"/>
              <a:gd name="T39" fmla="*/ 48 h 48"/>
              <a:gd name="T40" fmla="*/ 24 w 48"/>
              <a:gd name="T41" fmla="*/ 44 h 48"/>
              <a:gd name="T42" fmla="*/ 20 w 48"/>
              <a:gd name="T43" fmla="*/ 36 h 48"/>
              <a:gd name="T44" fmla="*/ 12 w 48"/>
              <a:gd name="T45" fmla="*/ 28 h 48"/>
              <a:gd name="T46" fmla="*/ 8 w 48"/>
              <a:gd name="T47" fmla="*/ 20 h 48"/>
              <a:gd name="T48" fmla="*/ 4 w 48"/>
              <a:gd name="T49" fmla="*/ 12 h 48"/>
              <a:gd name="T50" fmla="*/ 0 w 48"/>
              <a:gd name="T51" fmla="*/ 8 h 48"/>
              <a:gd name="T52" fmla="*/ 0 w 48"/>
              <a:gd name="T53" fmla="*/ 4 h 48"/>
              <a:gd name="T54" fmla="*/ 0 w 48"/>
              <a:gd name="T55" fmla="*/ 4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48" h="48">
                <a:moveTo>
                  <a:pt x="0" y="4"/>
                </a:moveTo>
                <a:lnTo>
                  <a:pt x="0" y="4"/>
                </a:lnTo>
                <a:lnTo>
                  <a:pt x="4" y="4"/>
                </a:lnTo>
                <a:lnTo>
                  <a:pt x="8" y="0"/>
                </a:lnTo>
                <a:lnTo>
                  <a:pt x="16" y="4"/>
                </a:lnTo>
                <a:lnTo>
                  <a:pt x="24" y="4"/>
                </a:lnTo>
                <a:lnTo>
                  <a:pt x="32" y="8"/>
                </a:lnTo>
                <a:lnTo>
                  <a:pt x="36" y="12"/>
                </a:lnTo>
                <a:lnTo>
                  <a:pt x="40" y="12"/>
                </a:lnTo>
                <a:lnTo>
                  <a:pt x="44" y="16"/>
                </a:lnTo>
                <a:lnTo>
                  <a:pt x="48" y="20"/>
                </a:lnTo>
                <a:lnTo>
                  <a:pt x="48" y="28"/>
                </a:lnTo>
                <a:lnTo>
                  <a:pt x="48" y="32"/>
                </a:lnTo>
                <a:lnTo>
                  <a:pt x="48" y="32"/>
                </a:lnTo>
                <a:lnTo>
                  <a:pt x="48" y="36"/>
                </a:lnTo>
                <a:lnTo>
                  <a:pt x="48" y="40"/>
                </a:lnTo>
                <a:lnTo>
                  <a:pt x="44" y="44"/>
                </a:lnTo>
                <a:lnTo>
                  <a:pt x="44" y="48"/>
                </a:lnTo>
                <a:lnTo>
                  <a:pt x="36" y="48"/>
                </a:lnTo>
                <a:lnTo>
                  <a:pt x="28" y="48"/>
                </a:lnTo>
                <a:lnTo>
                  <a:pt x="24" y="44"/>
                </a:lnTo>
                <a:lnTo>
                  <a:pt x="20" y="36"/>
                </a:lnTo>
                <a:lnTo>
                  <a:pt x="12" y="28"/>
                </a:lnTo>
                <a:lnTo>
                  <a:pt x="8" y="20"/>
                </a:lnTo>
                <a:lnTo>
                  <a:pt x="4" y="12"/>
                </a:lnTo>
                <a:lnTo>
                  <a:pt x="0" y="8"/>
                </a:lnTo>
                <a:lnTo>
                  <a:pt x="0" y="4"/>
                </a:lnTo>
                <a:lnTo>
                  <a:pt x="0" y="4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35" name="Freeform 282">
            <a:extLst>
              <a:ext uri="{FF2B5EF4-FFF2-40B4-BE49-F238E27FC236}">
                <a16:creationId xmlns:a16="http://schemas.microsoft.com/office/drawing/2014/main" id="{0CC400F9-E324-4B82-BC9E-5E80C5B16C9B}"/>
              </a:ext>
            </a:extLst>
          </p:cNvPr>
          <p:cNvSpPr>
            <a:spLocks/>
          </p:cNvSpPr>
          <p:nvPr/>
        </p:nvSpPr>
        <p:spPr bwMode="auto">
          <a:xfrm>
            <a:off x="9140307" y="1031944"/>
            <a:ext cx="294121" cy="235945"/>
          </a:xfrm>
          <a:custGeom>
            <a:avLst/>
            <a:gdLst>
              <a:gd name="T0" fmla="*/ 0 w 44"/>
              <a:gd name="T1" fmla="*/ 4 h 32"/>
              <a:gd name="T2" fmla="*/ 0 w 44"/>
              <a:gd name="T3" fmla="*/ 4 h 32"/>
              <a:gd name="T4" fmla="*/ 0 w 44"/>
              <a:gd name="T5" fmla="*/ 4 h 32"/>
              <a:gd name="T6" fmla="*/ 8 w 44"/>
              <a:gd name="T7" fmla="*/ 0 h 32"/>
              <a:gd name="T8" fmla="*/ 12 w 44"/>
              <a:gd name="T9" fmla="*/ 0 h 32"/>
              <a:gd name="T10" fmla="*/ 24 w 44"/>
              <a:gd name="T11" fmla="*/ 4 h 32"/>
              <a:gd name="T12" fmla="*/ 28 w 44"/>
              <a:gd name="T13" fmla="*/ 4 h 32"/>
              <a:gd name="T14" fmla="*/ 32 w 44"/>
              <a:gd name="T15" fmla="*/ 8 h 32"/>
              <a:gd name="T16" fmla="*/ 40 w 44"/>
              <a:gd name="T17" fmla="*/ 12 h 32"/>
              <a:gd name="T18" fmla="*/ 40 w 44"/>
              <a:gd name="T19" fmla="*/ 12 h 32"/>
              <a:gd name="T20" fmla="*/ 44 w 44"/>
              <a:gd name="T21" fmla="*/ 16 h 32"/>
              <a:gd name="T22" fmla="*/ 44 w 44"/>
              <a:gd name="T23" fmla="*/ 20 h 32"/>
              <a:gd name="T24" fmla="*/ 44 w 44"/>
              <a:gd name="T25" fmla="*/ 28 h 32"/>
              <a:gd name="T26" fmla="*/ 40 w 44"/>
              <a:gd name="T27" fmla="*/ 32 h 32"/>
              <a:gd name="T28" fmla="*/ 40 w 44"/>
              <a:gd name="T29" fmla="*/ 32 h 32"/>
              <a:gd name="T30" fmla="*/ 36 w 44"/>
              <a:gd name="T31" fmla="*/ 32 h 32"/>
              <a:gd name="T32" fmla="*/ 28 w 44"/>
              <a:gd name="T33" fmla="*/ 32 h 32"/>
              <a:gd name="T34" fmla="*/ 24 w 44"/>
              <a:gd name="T35" fmla="*/ 28 h 32"/>
              <a:gd name="T36" fmla="*/ 16 w 44"/>
              <a:gd name="T37" fmla="*/ 28 h 32"/>
              <a:gd name="T38" fmla="*/ 12 w 44"/>
              <a:gd name="T39" fmla="*/ 24 h 32"/>
              <a:gd name="T40" fmla="*/ 8 w 44"/>
              <a:gd name="T41" fmla="*/ 20 h 32"/>
              <a:gd name="T42" fmla="*/ 4 w 44"/>
              <a:gd name="T43" fmla="*/ 16 h 32"/>
              <a:gd name="T44" fmla="*/ 0 w 44"/>
              <a:gd name="T45" fmla="*/ 12 h 32"/>
              <a:gd name="T46" fmla="*/ 0 w 44"/>
              <a:gd name="T47" fmla="*/ 4 h 32"/>
              <a:gd name="T48" fmla="*/ 0 w 44"/>
              <a:gd name="T49" fmla="*/ 4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44" h="32">
                <a:moveTo>
                  <a:pt x="0" y="4"/>
                </a:moveTo>
                <a:lnTo>
                  <a:pt x="0" y="4"/>
                </a:lnTo>
                <a:lnTo>
                  <a:pt x="0" y="4"/>
                </a:lnTo>
                <a:lnTo>
                  <a:pt x="8" y="0"/>
                </a:lnTo>
                <a:lnTo>
                  <a:pt x="12" y="0"/>
                </a:lnTo>
                <a:lnTo>
                  <a:pt x="24" y="4"/>
                </a:lnTo>
                <a:lnTo>
                  <a:pt x="28" y="4"/>
                </a:lnTo>
                <a:lnTo>
                  <a:pt x="32" y="8"/>
                </a:lnTo>
                <a:lnTo>
                  <a:pt x="40" y="12"/>
                </a:lnTo>
                <a:lnTo>
                  <a:pt x="40" y="12"/>
                </a:lnTo>
                <a:lnTo>
                  <a:pt x="44" y="16"/>
                </a:lnTo>
                <a:lnTo>
                  <a:pt x="44" y="20"/>
                </a:lnTo>
                <a:lnTo>
                  <a:pt x="44" y="28"/>
                </a:lnTo>
                <a:lnTo>
                  <a:pt x="40" y="32"/>
                </a:lnTo>
                <a:lnTo>
                  <a:pt x="40" y="32"/>
                </a:lnTo>
                <a:lnTo>
                  <a:pt x="36" y="32"/>
                </a:lnTo>
                <a:lnTo>
                  <a:pt x="28" y="32"/>
                </a:lnTo>
                <a:lnTo>
                  <a:pt x="24" y="28"/>
                </a:lnTo>
                <a:lnTo>
                  <a:pt x="16" y="28"/>
                </a:lnTo>
                <a:lnTo>
                  <a:pt x="12" y="24"/>
                </a:lnTo>
                <a:lnTo>
                  <a:pt x="8" y="20"/>
                </a:lnTo>
                <a:lnTo>
                  <a:pt x="4" y="16"/>
                </a:lnTo>
                <a:lnTo>
                  <a:pt x="0" y="12"/>
                </a:lnTo>
                <a:lnTo>
                  <a:pt x="0" y="4"/>
                </a:lnTo>
                <a:lnTo>
                  <a:pt x="0" y="4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36" name="Freeform 283">
            <a:extLst>
              <a:ext uri="{FF2B5EF4-FFF2-40B4-BE49-F238E27FC236}">
                <a16:creationId xmlns:a16="http://schemas.microsoft.com/office/drawing/2014/main" id="{C956CE56-5240-43EA-B8C4-08930355616E}"/>
              </a:ext>
            </a:extLst>
          </p:cNvPr>
          <p:cNvSpPr>
            <a:spLocks/>
          </p:cNvSpPr>
          <p:nvPr/>
        </p:nvSpPr>
        <p:spPr bwMode="auto">
          <a:xfrm>
            <a:off x="9989251" y="950840"/>
            <a:ext cx="374336" cy="258068"/>
          </a:xfrm>
          <a:custGeom>
            <a:avLst/>
            <a:gdLst>
              <a:gd name="T0" fmla="*/ 56 w 56"/>
              <a:gd name="T1" fmla="*/ 23 h 35"/>
              <a:gd name="T2" fmla="*/ 56 w 56"/>
              <a:gd name="T3" fmla="*/ 27 h 35"/>
              <a:gd name="T4" fmla="*/ 52 w 56"/>
              <a:gd name="T5" fmla="*/ 31 h 35"/>
              <a:gd name="T6" fmla="*/ 52 w 56"/>
              <a:gd name="T7" fmla="*/ 31 h 35"/>
              <a:gd name="T8" fmla="*/ 44 w 56"/>
              <a:gd name="T9" fmla="*/ 35 h 35"/>
              <a:gd name="T10" fmla="*/ 40 w 56"/>
              <a:gd name="T11" fmla="*/ 31 h 35"/>
              <a:gd name="T12" fmla="*/ 32 w 56"/>
              <a:gd name="T13" fmla="*/ 31 h 35"/>
              <a:gd name="T14" fmla="*/ 20 w 56"/>
              <a:gd name="T15" fmla="*/ 23 h 35"/>
              <a:gd name="T16" fmla="*/ 12 w 56"/>
              <a:gd name="T17" fmla="*/ 15 h 35"/>
              <a:gd name="T18" fmla="*/ 8 w 56"/>
              <a:gd name="T19" fmla="*/ 11 h 35"/>
              <a:gd name="T20" fmla="*/ 4 w 56"/>
              <a:gd name="T21" fmla="*/ 8 h 35"/>
              <a:gd name="T22" fmla="*/ 0 w 56"/>
              <a:gd name="T23" fmla="*/ 8 h 35"/>
              <a:gd name="T24" fmla="*/ 4 w 56"/>
              <a:gd name="T25" fmla="*/ 4 h 35"/>
              <a:gd name="T26" fmla="*/ 4 w 56"/>
              <a:gd name="T27" fmla="*/ 4 h 35"/>
              <a:gd name="T28" fmla="*/ 8 w 56"/>
              <a:gd name="T29" fmla="*/ 0 h 35"/>
              <a:gd name="T30" fmla="*/ 20 w 56"/>
              <a:gd name="T31" fmla="*/ 0 h 35"/>
              <a:gd name="T32" fmla="*/ 32 w 56"/>
              <a:gd name="T33" fmla="*/ 0 h 35"/>
              <a:gd name="T34" fmla="*/ 40 w 56"/>
              <a:gd name="T35" fmla="*/ 4 h 35"/>
              <a:gd name="T36" fmla="*/ 52 w 56"/>
              <a:gd name="T37" fmla="*/ 11 h 35"/>
              <a:gd name="T38" fmla="*/ 52 w 56"/>
              <a:gd name="T39" fmla="*/ 11 h 35"/>
              <a:gd name="T40" fmla="*/ 56 w 56"/>
              <a:gd name="T41" fmla="*/ 15 h 35"/>
              <a:gd name="T42" fmla="*/ 56 w 56"/>
              <a:gd name="T43" fmla="*/ 23 h 35"/>
              <a:gd name="T44" fmla="*/ 56 w 56"/>
              <a:gd name="T45" fmla="*/ 23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56" h="35">
                <a:moveTo>
                  <a:pt x="56" y="23"/>
                </a:moveTo>
                <a:lnTo>
                  <a:pt x="56" y="27"/>
                </a:lnTo>
                <a:lnTo>
                  <a:pt x="52" y="31"/>
                </a:lnTo>
                <a:lnTo>
                  <a:pt x="52" y="31"/>
                </a:lnTo>
                <a:lnTo>
                  <a:pt x="44" y="35"/>
                </a:lnTo>
                <a:lnTo>
                  <a:pt x="40" y="31"/>
                </a:lnTo>
                <a:lnTo>
                  <a:pt x="32" y="31"/>
                </a:lnTo>
                <a:lnTo>
                  <a:pt x="20" y="23"/>
                </a:lnTo>
                <a:lnTo>
                  <a:pt x="12" y="15"/>
                </a:lnTo>
                <a:lnTo>
                  <a:pt x="8" y="11"/>
                </a:lnTo>
                <a:lnTo>
                  <a:pt x="4" y="8"/>
                </a:lnTo>
                <a:lnTo>
                  <a:pt x="0" y="8"/>
                </a:lnTo>
                <a:lnTo>
                  <a:pt x="4" y="4"/>
                </a:lnTo>
                <a:lnTo>
                  <a:pt x="4" y="4"/>
                </a:lnTo>
                <a:lnTo>
                  <a:pt x="8" y="0"/>
                </a:lnTo>
                <a:lnTo>
                  <a:pt x="20" y="0"/>
                </a:lnTo>
                <a:lnTo>
                  <a:pt x="32" y="0"/>
                </a:lnTo>
                <a:lnTo>
                  <a:pt x="40" y="4"/>
                </a:lnTo>
                <a:lnTo>
                  <a:pt x="52" y="11"/>
                </a:lnTo>
                <a:lnTo>
                  <a:pt x="52" y="11"/>
                </a:lnTo>
                <a:lnTo>
                  <a:pt x="56" y="15"/>
                </a:lnTo>
                <a:lnTo>
                  <a:pt x="56" y="23"/>
                </a:lnTo>
                <a:lnTo>
                  <a:pt x="56" y="23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38" name="Freeform 307">
            <a:extLst>
              <a:ext uri="{FF2B5EF4-FFF2-40B4-BE49-F238E27FC236}">
                <a16:creationId xmlns:a16="http://schemas.microsoft.com/office/drawing/2014/main" id="{D0D61BB9-B5D4-4E19-AA24-0456F8EF02BF}"/>
              </a:ext>
            </a:extLst>
          </p:cNvPr>
          <p:cNvSpPr>
            <a:spLocks/>
          </p:cNvSpPr>
          <p:nvPr/>
        </p:nvSpPr>
        <p:spPr bwMode="auto">
          <a:xfrm>
            <a:off x="1690201" y="4543656"/>
            <a:ext cx="370154" cy="249107"/>
          </a:xfrm>
          <a:custGeom>
            <a:avLst/>
            <a:gdLst>
              <a:gd name="T0" fmla="*/ 44 w 56"/>
              <a:gd name="T1" fmla="*/ 4 h 31"/>
              <a:gd name="T2" fmla="*/ 48 w 56"/>
              <a:gd name="T3" fmla="*/ 8 h 31"/>
              <a:gd name="T4" fmla="*/ 52 w 56"/>
              <a:gd name="T5" fmla="*/ 12 h 31"/>
              <a:gd name="T6" fmla="*/ 52 w 56"/>
              <a:gd name="T7" fmla="*/ 15 h 31"/>
              <a:gd name="T8" fmla="*/ 56 w 56"/>
              <a:gd name="T9" fmla="*/ 19 h 31"/>
              <a:gd name="T10" fmla="*/ 52 w 56"/>
              <a:gd name="T11" fmla="*/ 27 h 31"/>
              <a:gd name="T12" fmla="*/ 52 w 56"/>
              <a:gd name="T13" fmla="*/ 27 h 31"/>
              <a:gd name="T14" fmla="*/ 44 w 56"/>
              <a:gd name="T15" fmla="*/ 31 h 31"/>
              <a:gd name="T16" fmla="*/ 36 w 56"/>
              <a:gd name="T17" fmla="*/ 27 h 31"/>
              <a:gd name="T18" fmla="*/ 28 w 56"/>
              <a:gd name="T19" fmla="*/ 27 h 31"/>
              <a:gd name="T20" fmla="*/ 24 w 56"/>
              <a:gd name="T21" fmla="*/ 27 h 31"/>
              <a:gd name="T22" fmla="*/ 8 w 56"/>
              <a:gd name="T23" fmla="*/ 19 h 31"/>
              <a:gd name="T24" fmla="*/ 4 w 56"/>
              <a:gd name="T25" fmla="*/ 15 h 31"/>
              <a:gd name="T26" fmla="*/ 0 w 56"/>
              <a:gd name="T27" fmla="*/ 12 h 31"/>
              <a:gd name="T28" fmla="*/ 0 w 56"/>
              <a:gd name="T29" fmla="*/ 8 h 31"/>
              <a:gd name="T30" fmla="*/ 0 w 56"/>
              <a:gd name="T31" fmla="*/ 4 h 31"/>
              <a:gd name="T32" fmla="*/ 16 w 56"/>
              <a:gd name="T33" fmla="*/ 0 h 31"/>
              <a:gd name="T34" fmla="*/ 28 w 56"/>
              <a:gd name="T35" fmla="*/ 0 h 31"/>
              <a:gd name="T36" fmla="*/ 36 w 56"/>
              <a:gd name="T37" fmla="*/ 0 h 31"/>
              <a:gd name="T38" fmla="*/ 44 w 56"/>
              <a:gd name="T39" fmla="*/ 4 h 31"/>
              <a:gd name="T40" fmla="*/ 44 w 56"/>
              <a:gd name="T41" fmla="*/ 4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56" h="31">
                <a:moveTo>
                  <a:pt x="44" y="4"/>
                </a:moveTo>
                <a:lnTo>
                  <a:pt x="48" y="8"/>
                </a:lnTo>
                <a:lnTo>
                  <a:pt x="52" y="12"/>
                </a:lnTo>
                <a:lnTo>
                  <a:pt x="52" y="15"/>
                </a:lnTo>
                <a:lnTo>
                  <a:pt x="56" y="19"/>
                </a:lnTo>
                <a:lnTo>
                  <a:pt x="52" y="27"/>
                </a:lnTo>
                <a:lnTo>
                  <a:pt x="52" y="27"/>
                </a:lnTo>
                <a:lnTo>
                  <a:pt x="44" y="31"/>
                </a:lnTo>
                <a:lnTo>
                  <a:pt x="36" y="27"/>
                </a:lnTo>
                <a:lnTo>
                  <a:pt x="28" y="27"/>
                </a:lnTo>
                <a:lnTo>
                  <a:pt x="24" y="27"/>
                </a:lnTo>
                <a:lnTo>
                  <a:pt x="8" y="19"/>
                </a:lnTo>
                <a:lnTo>
                  <a:pt x="4" y="15"/>
                </a:lnTo>
                <a:lnTo>
                  <a:pt x="0" y="12"/>
                </a:lnTo>
                <a:lnTo>
                  <a:pt x="0" y="8"/>
                </a:lnTo>
                <a:lnTo>
                  <a:pt x="0" y="4"/>
                </a:lnTo>
                <a:lnTo>
                  <a:pt x="16" y="0"/>
                </a:lnTo>
                <a:lnTo>
                  <a:pt x="28" y="0"/>
                </a:lnTo>
                <a:lnTo>
                  <a:pt x="36" y="0"/>
                </a:lnTo>
                <a:lnTo>
                  <a:pt x="44" y="4"/>
                </a:lnTo>
                <a:lnTo>
                  <a:pt x="44" y="4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" name="Freeform 308">
            <a:extLst>
              <a:ext uri="{FF2B5EF4-FFF2-40B4-BE49-F238E27FC236}">
                <a16:creationId xmlns:a16="http://schemas.microsoft.com/office/drawing/2014/main" id="{1FDD874B-927D-4444-9DF4-ABEC23942EA0}"/>
              </a:ext>
            </a:extLst>
          </p:cNvPr>
          <p:cNvSpPr>
            <a:spLocks/>
          </p:cNvSpPr>
          <p:nvPr/>
        </p:nvSpPr>
        <p:spPr bwMode="auto">
          <a:xfrm>
            <a:off x="2245433" y="4511513"/>
            <a:ext cx="865899" cy="313394"/>
          </a:xfrm>
          <a:custGeom>
            <a:avLst/>
            <a:gdLst>
              <a:gd name="T0" fmla="*/ 28 w 131"/>
              <a:gd name="T1" fmla="*/ 23 h 39"/>
              <a:gd name="T2" fmla="*/ 43 w 131"/>
              <a:gd name="T3" fmla="*/ 19 h 39"/>
              <a:gd name="T4" fmla="*/ 55 w 131"/>
              <a:gd name="T5" fmla="*/ 19 h 39"/>
              <a:gd name="T6" fmla="*/ 67 w 131"/>
              <a:gd name="T7" fmla="*/ 16 h 39"/>
              <a:gd name="T8" fmla="*/ 75 w 131"/>
              <a:gd name="T9" fmla="*/ 12 h 39"/>
              <a:gd name="T10" fmla="*/ 83 w 131"/>
              <a:gd name="T11" fmla="*/ 12 h 39"/>
              <a:gd name="T12" fmla="*/ 91 w 131"/>
              <a:gd name="T13" fmla="*/ 8 h 39"/>
              <a:gd name="T14" fmla="*/ 95 w 131"/>
              <a:gd name="T15" fmla="*/ 4 h 39"/>
              <a:gd name="T16" fmla="*/ 95 w 131"/>
              <a:gd name="T17" fmla="*/ 4 h 39"/>
              <a:gd name="T18" fmla="*/ 99 w 131"/>
              <a:gd name="T19" fmla="*/ 0 h 39"/>
              <a:gd name="T20" fmla="*/ 99 w 131"/>
              <a:gd name="T21" fmla="*/ 0 h 39"/>
              <a:gd name="T22" fmla="*/ 103 w 131"/>
              <a:gd name="T23" fmla="*/ 0 h 39"/>
              <a:gd name="T24" fmla="*/ 111 w 131"/>
              <a:gd name="T25" fmla="*/ 0 h 39"/>
              <a:gd name="T26" fmla="*/ 119 w 131"/>
              <a:gd name="T27" fmla="*/ 8 h 39"/>
              <a:gd name="T28" fmla="*/ 127 w 131"/>
              <a:gd name="T29" fmla="*/ 12 h 39"/>
              <a:gd name="T30" fmla="*/ 127 w 131"/>
              <a:gd name="T31" fmla="*/ 16 h 39"/>
              <a:gd name="T32" fmla="*/ 131 w 131"/>
              <a:gd name="T33" fmla="*/ 16 h 39"/>
              <a:gd name="T34" fmla="*/ 131 w 131"/>
              <a:gd name="T35" fmla="*/ 19 h 39"/>
              <a:gd name="T36" fmla="*/ 131 w 131"/>
              <a:gd name="T37" fmla="*/ 23 h 39"/>
              <a:gd name="T38" fmla="*/ 127 w 131"/>
              <a:gd name="T39" fmla="*/ 23 h 39"/>
              <a:gd name="T40" fmla="*/ 123 w 131"/>
              <a:gd name="T41" fmla="*/ 27 h 39"/>
              <a:gd name="T42" fmla="*/ 119 w 131"/>
              <a:gd name="T43" fmla="*/ 27 h 39"/>
              <a:gd name="T44" fmla="*/ 111 w 131"/>
              <a:gd name="T45" fmla="*/ 27 h 39"/>
              <a:gd name="T46" fmla="*/ 103 w 131"/>
              <a:gd name="T47" fmla="*/ 31 h 39"/>
              <a:gd name="T48" fmla="*/ 95 w 131"/>
              <a:gd name="T49" fmla="*/ 31 h 39"/>
              <a:gd name="T50" fmla="*/ 83 w 131"/>
              <a:gd name="T51" fmla="*/ 35 h 39"/>
              <a:gd name="T52" fmla="*/ 59 w 131"/>
              <a:gd name="T53" fmla="*/ 39 h 39"/>
              <a:gd name="T54" fmla="*/ 43 w 131"/>
              <a:gd name="T55" fmla="*/ 39 h 39"/>
              <a:gd name="T56" fmla="*/ 32 w 131"/>
              <a:gd name="T57" fmla="*/ 39 h 39"/>
              <a:gd name="T58" fmla="*/ 28 w 131"/>
              <a:gd name="T59" fmla="*/ 39 h 39"/>
              <a:gd name="T60" fmla="*/ 20 w 131"/>
              <a:gd name="T61" fmla="*/ 39 h 39"/>
              <a:gd name="T62" fmla="*/ 16 w 131"/>
              <a:gd name="T63" fmla="*/ 39 h 39"/>
              <a:gd name="T64" fmla="*/ 8 w 131"/>
              <a:gd name="T65" fmla="*/ 39 h 39"/>
              <a:gd name="T66" fmla="*/ 4 w 131"/>
              <a:gd name="T67" fmla="*/ 39 h 39"/>
              <a:gd name="T68" fmla="*/ 0 w 131"/>
              <a:gd name="T69" fmla="*/ 39 h 39"/>
              <a:gd name="T70" fmla="*/ 0 w 131"/>
              <a:gd name="T71" fmla="*/ 35 h 39"/>
              <a:gd name="T72" fmla="*/ 0 w 131"/>
              <a:gd name="T73" fmla="*/ 31 h 39"/>
              <a:gd name="T74" fmla="*/ 8 w 131"/>
              <a:gd name="T75" fmla="*/ 27 h 39"/>
              <a:gd name="T76" fmla="*/ 16 w 131"/>
              <a:gd name="T77" fmla="*/ 27 h 39"/>
              <a:gd name="T78" fmla="*/ 28 w 131"/>
              <a:gd name="T79" fmla="*/ 23 h 39"/>
              <a:gd name="T80" fmla="*/ 28 w 131"/>
              <a:gd name="T81" fmla="*/ 23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131" h="39">
                <a:moveTo>
                  <a:pt x="28" y="23"/>
                </a:moveTo>
                <a:lnTo>
                  <a:pt x="43" y="19"/>
                </a:lnTo>
                <a:lnTo>
                  <a:pt x="55" y="19"/>
                </a:lnTo>
                <a:lnTo>
                  <a:pt x="67" y="16"/>
                </a:lnTo>
                <a:lnTo>
                  <a:pt x="75" y="12"/>
                </a:lnTo>
                <a:lnTo>
                  <a:pt x="83" y="12"/>
                </a:lnTo>
                <a:lnTo>
                  <a:pt x="91" y="8"/>
                </a:lnTo>
                <a:lnTo>
                  <a:pt x="95" y="4"/>
                </a:lnTo>
                <a:lnTo>
                  <a:pt x="95" y="4"/>
                </a:lnTo>
                <a:lnTo>
                  <a:pt x="99" y="0"/>
                </a:lnTo>
                <a:lnTo>
                  <a:pt x="99" y="0"/>
                </a:lnTo>
                <a:lnTo>
                  <a:pt x="103" y="0"/>
                </a:lnTo>
                <a:lnTo>
                  <a:pt x="111" y="0"/>
                </a:lnTo>
                <a:lnTo>
                  <a:pt x="119" y="8"/>
                </a:lnTo>
                <a:lnTo>
                  <a:pt x="127" y="12"/>
                </a:lnTo>
                <a:lnTo>
                  <a:pt x="127" y="16"/>
                </a:lnTo>
                <a:lnTo>
                  <a:pt x="131" y="16"/>
                </a:lnTo>
                <a:lnTo>
                  <a:pt x="131" y="19"/>
                </a:lnTo>
                <a:lnTo>
                  <a:pt x="131" y="23"/>
                </a:lnTo>
                <a:lnTo>
                  <a:pt x="127" y="23"/>
                </a:lnTo>
                <a:lnTo>
                  <a:pt x="123" y="27"/>
                </a:lnTo>
                <a:lnTo>
                  <a:pt x="119" y="27"/>
                </a:lnTo>
                <a:lnTo>
                  <a:pt x="111" y="27"/>
                </a:lnTo>
                <a:lnTo>
                  <a:pt x="103" y="31"/>
                </a:lnTo>
                <a:lnTo>
                  <a:pt x="95" y="31"/>
                </a:lnTo>
                <a:lnTo>
                  <a:pt x="83" y="35"/>
                </a:lnTo>
                <a:lnTo>
                  <a:pt x="59" y="39"/>
                </a:lnTo>
                <a:lnTo>
                  <a:pt x="43" y="39"/>
                </a:lnTo>
                <a:lnTo>
                  <a:pt x="32" y="39"/>
                </a:lnTo>
                <a:lnTo>
                  <a:pt x="28" y="39"/>
                </a:lnTo>
                <a:lnTo>
                  <a:pt x="20" y="39"/>
                </a:lnTo>
                <a:lnTo>
                  <a:pt x="16" y="39"/>
                </a:lnTo>
                <a:lnTo>
                  <a:pt x="8" y="39"/>
                </a:lnTo>
                <a:lnTo>
                  <a:pt x="4" y="39"/>
                </a:lnTo>
                <a:lnTo>
                  <a:pt x="0" y="39"/>
                </a:lnTo>
                <a:lnTo>
                  <a:pt x="0" y="35"/>
                </a:lnTo>
                <a:lnTo>
                  <a:pt x="0" y="31"/>
                </a:lnTo>
                <a:lnTo>
                  <a:pt x="8" y="27"/>
                </a:lnTo>
                <a:lnTo>
                  <a:pt x="16" y="27"/>
                </a:lnTo>
                <a:lnTo>
                  <a:pt x="28" y="23"/>
                </a:lnTo>
                <a:lnTo>
                  <a:pt x="28" y="23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0" name="Freeform 309">
            <a:extLst>
              <a:ext uri="{FF2B5EF4-FFF2-40B4-BE49-F238E27FC236}">
                <a16:creationId xmlns:a16="http://schemas.microsoft.com/office/drawing/2014/main" id="{B2766971-C84E-4A20-9E15-C095C323F0BA}"/>
              </a:ext>
            </a:extLst>
          </p:cNvPr>
          <p:cNvSpPr>
            <a:spLocks/>
          </p:cNvSpPr>
          <p:nvPr/>
        </p:nvSpPr>
        <p:spPr bwMode="auto">
          <a:xfrm>
            <a:off x="1848839" y="4760622"/>
            <a:ext cx="1916871" cy="385711"/>
          </a:xfrm>
          <a:custGeom>
            <a:avLst/>
            <a:gdLst>
              <a:gd name="T0" fmla="*/ 8 w 290"/>
              <a:gd name="T1" fmla="*/ 40 h 48"/>
              <a:gd name="T2" fmla="*/ 4 w 290"/>
              <a:gd name="T3" fmla="*/ 36 h 48"/>
              <a:gd name="T4" fmla="*/ 0 w 290"/>
              <a:gd name="T5" fmla="*/ 32 h 48"/>
              <a:gd name="T6" fmla="*/ 0 w 290"/>
              <a:gd name="T7" fmla="*/ 32 h 48"/>
              <a:gd name="T8" fmla="*/ 4 w 290"/>
              <a:gd name="T9" fmla="*/ 28 h 48"/>
              <a:gd name="T10" fmla="*/ 8 w 290"/>
              <a:gd name="T11" fmla="*/ 28 h 48"/>
              <a:gd name="T12" fmla="*/ 12 w 290"/>
              <a:gd name="T13" fmla="*/ 28 h 48"/>
              <a:gd name="T14" fmla="*/ 24 w 290"/>
              <a:gd name="T15" fmla="*/ 28 h 48"/>
              <a:gd name="T16" fmla="*/ 36 w 290"/>
              <a:gd name="T17" fmla="*/ 24 h 48"/>
              <a:gd name="T18" fmla="*/ 56 w 290"/>
              <a:gd name="T19" fmla="*/ 24 h 48"/>
              <a:gd name="T20" fmla="*/ 76 w 290"/>
              <a:gd name="T21" fmla="*/ 20 h 48"/>
              <a:gd name="T22" fmla="*/ 95 w 290"/>
              <a:gd name="T23" fmla="*/ 16 h 48"/>
              <a:gd name="T24" fmla="*/ 123 w 290"/>
              <a:gd name="T25" fmla="*/ 12 h 48"/>
              <a:gd name="T26" fmla="*/ 151 w 290"/>
              <a:gd name="T27" fmla="*/ 8 h 48"/>
              <a:gd name="T28" fmla="*/ 175 w 290"/>
              <a:gd name="T29" fmla="*/ 8 h 48"/>
              <a:gd name="T30" fmla="*/ 195 w 290"/>
              <a:gd name="T31" fmla="*/ 4 h 48"/>
              <a:gd name="T32" fmla="*/ 215 w 290"/>
              <a:gd name="T33" fmla="*/ 4 h 48"/>
              <a:gd name="T34" fmla="*/ 227 w 290"/>
              <a:gd name="T35" fmla="*/ 0 h 48"/>
              <a:gd name="T36" fmla="*/ 239 w 290"/>
              <a:gd name="T37" fmla="*/ 0 h 48"/>
              <a:gd name="T38" fmla="*/ 246 w 290"/>
              <a:gd name="T39" fmla="*/ 0 h 48"/>
              <a:gd name="T40" fmla="*/ 254 w 290"/>
              <a:gd name="T41" fmla="*/ 0 h 48"/>
              <a:gd name="T42" fmla="*/ 262 w 290"/>
              <a:gd name="T43" fmla="*/ 0 h 48"/>
              <a:gd name="T44" fmla="*/ 270 w 290"/>
              <a:gd name="T45" fmla="*/ 0 h 48"/>
              <a:gd name="T46" fmla="*/ 274 w 290"/>
              <a:gd name="T47" fmla="*/ 4 h 48"/>
              <a:gd name="T48" fmla="*/ 282 w 290"/>
              <a:gd name="T49" fmla="*/ 8 h 48"/>
              <a:gd name="T50" fmla="*/ 286 w 290"/>
              <a:gd name="T51" fmla="*/ 12 h 48"/>
              <a:gd name="T52" fmla="*/ 286 w 290"/>
              <a:gd name="T53" fmla="*/ 16 h 48"/>
              <a:gd name="T54" fmla="*/ 290 w 290"/>
              <a:gd name="T55" fmla="*/ 20 h 48"/>
              <a:gd name="T56" fmla="*/ 286 w 290"/>
              <a:gd name="T57" fmla="*/ 20 h 48"/>
              <a:gd name="T58" fmla="*/ 286 w 290"/>
              <a:gd name="T59" fmla="*/ 20 h 48"/>
              <a:gd name="T60" fmla="*/ 286 w 290"/>
              <a:gd name="T61" fmla="*/ 24 h 48"/>
              <a:gd name="T62" fmla="*/ 282 w 290"/>
              <a:gd name="T63" fmla="*/ 24 h 48"/>
              <a:gd name="T64" fmla="*/ 278 w 290"/>
              <a:gd name="T65" fmla="*/ 24 h 48"/>
              <a:gd name="T66" fmla="*/ 270 w 290"/>
              <a:gd name="T67" fmla="*/ 24 h 48"/>
              <a:gd name="T68" fmla="*/ 266 w 290"/>
              <a:gd name="T69" fmla="*/ 24 h 48"/>
              <a:gd name="T70" fmla="*/ 250 w 290"/>
              <a:gd name="T71" fmla="*/ 24 h 48"/>
              <a:gd name="T72" fmla="*/ 231 w 290"/>
              <a:gd name="T73" fmla="*/ 24 h 48"/>
              <a:gd name="T74" fmla="*/ 211 w 290"/>
              <a:gd name="T75" fmla="*/ 28 h 48"/>
              <a:gd name="T76" fmla="*/ 187 w 290"/>
              <a:gd name="T77" fmla="*/ 28 h 48"/>
              <a:gd name="T78" fmla="*/ 167 w 290"/>
              <a:gd name="T79" fmla="*/ 28 h 48"/>
              <a:gd name="T80" fmla="*/ 119 w 290"/>
              <a:gd name="T81" fmla="*/ 36 h 48"/>
              <a:gd name="T82" fmla="*/ 72 w 290"/>
              <a:gd name="T83" fmla="*/ 40 h 48"/>
              <a:gd name="T84" fmla="*/ 60 w 290"/>
              <a:gd name="T85" fmla="*/ 44 h 48"/>
              <a:gd name="T86" fmla="*/ 48 w 290"/>
              <a:gd name="T87" fmla="*/ 44 h 48"/>
              <a:gd name="T88" fmla="*/ 40 w 290"/>
              <a:gd name="T89" fmla="*/ 44 h 48"/>
              <a:gd name="T90" fmla="*/ 36 w 290"/>
              <a:gd name="T91" fmla="*/ 48 h 48"/>
              <a:gd name="T92" fmla="*/ 28 w 290"/>
              <a:gd name="T93" fmla="*/ 48 h 48"/>
              <a:gd name="T94" fmla="*/ 24 w 290"/>
              <a:gd name="T95" fmla="*/ 48 h 48"/>
              <a:gd name="T96" fmla="*/ 20 w 290"/>
              <a:gd name="T97" fmla="*/ 48 h 48"/>
              <a:gd name="T98" fmla="*/ 20 w 290"/>
              <a:gd name="T99" fmla="*/ 48 h 48"/>
              <a:gd name="T100" fmla="*/ 20 w 290"/>
              <a:gd name="T101" fmla="*/ 48 h 48"/>
              <a:gd name="T102" fmla="*/ 16 w 290"/>
              <a:gd name="T103" fmla="*/ 48 h 48"/>
              <a:gd name="T104" fmla="*/ 12 w 290"/>
              <a:gd name="T105" fmla="*/ 44 h 48"/>
              <a:gd name="T106" fmla="*/ 8 w 290"/>
              <a:gd name="T107" fmla="*/ 40 h 48"/>
              <a:gd name="T108" fmla="*/ 8 w 290"/>
              <a:gd name="T109" fmla="*/ 40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290" h="48">
                <a:moveTo>
                  <a:pt x="8" y="40"/>
                </a:moveTo>
                <a:lnTo>
                  <a:pt x="4" y="36"/>
                </a:lnTo>
                <a:lnTo>
                  <a:pt x="0" y="32"/>
                </a:lnTo>
                <a:lnTo>
                  <a:pt x="0" y="32"/>
                </a:lnTo>
                <a:lnTo>
                  <a:pt x="4" y="28"/>
                </a:lnTo>
                <a:lnTo>
                  <a:pt x="8" y="28"/>
                </a:lnTo>
                <a:lnTo>
                  <a:pt x="12" y="28"/>
                </a:lnTo>
                <a:lnTo>
                  <a:pt x="24" y="28"/>
                </a:lnTo>
                <a:lnTo>
                  <a:pt x="36" y="24"/>
                </a:lnTo>
                <a:lnTo>
                  <a:pt x="56" y="24"/>
                </a:lnTo>
                <a:lnTo>
                  <a:pt x="76" y="20"/>
                </a:lnTo>
                <a:lnTo>
                  <a:pt x="95" y="16"/>
                </a:lnTo>
                <a:lnTo>
                  <a:pt x="123" y="12"/>
                </a:lnTo>
                <a:lnTo>
                  <a:pt x="151" y="8"/>
                </a:lnTo>
                <a:lnTo>
                  <a:pt x="175" y="8"/>
                </a:lnTo>
                <a:lnTo>
                  <a:pt x="195" y="4"/>
                </a:lnTo>
                <a:lnTo>
                  <a:pt x="215" y="4"/>
                </a:lnTo>
                <a:lnTo>
                  <a:pt x="227" y="0"/>
                </a:lnTo>
                <a:lnTo>
                  <a:pt x="239" y="0"/>
                </a:lnTo>
                <a:lnTo>
                  <a:pt x="246" y="0"/>
                </a:lnTo>
                <a:lnTo>
                  <a:pt x="254" y="0"/>
                </a:lnTo>
                <a:lnTo>
                  <a:pt x="262" y="0"/>
                </a:lnTo>
                <a:lnTo>
                  <a:pt x="270" y="0"/>
                </a:lnTo>
                <a:lnTo>
                  <a:pt x="274" y="4"/>
                </a:lnTo>
                <a:lnTo>
                  <a:pt x="282" y="8"/>
                </a:lnTo>
                <a:lnTo>
                  <a:pt x="286" y="12"/>
                </a:lnTo>
                <a:lnTo>
                  <a:pt x="286" y="16"/>
                </a:lnTo>
                <a:lnTo>
                  <a:pt x="290" y="20"/>
                </a:lnTo>
                <a:lnTo>
                  <a:pt x="286" y="20"/>
                </a:lnTo>
                <a:lnTo>
                  <a:pt x="286" y="20"/>
                </a:lnTo>
                <a:lnTo>
                  <a:pt x="286" y="24"/>
                </a:lnTo>
                <a:lnTo>
                  <a:pt x="282" y="24"/>
                </a:lnTo>
                <a:lnTo>
                  <a:pt x="278" y="24"/>
                </a:lnTo>
                <a:lnTo>
                  <a:pt x="270" y="24"/>
                </a:lnTo>
                <a:lnTo>
                  <a:pt x="266" y="24"/>
                </a:lnTo>
                <a:lnTo>
                  <a:pt x="250" y="24"/>
                </a:lnTo>
                <a:lnTo>
                  <a:pt x="231" y="24"/>
                </a:lnTo>
                <a:lnTo>
                  <a:pt x="211" y="28"/>
                </a:lnTo>
                <a:lnTo>
                  <a:pt x="187" y="28"/>
                </a:lnTo>
                <a:lnTo>
                  <a:pt x="167" y="28"/>
                </a:lnTo>
                <a:lnTo>
                  <a:pt x="119" y="36"/>
                </a:lnTo>
                <a:lnTo>
                  <a:pt x="72" y="40"/>
                </a:lnTo>
                <a:lnTo>
                  <a:pt x="60" y="44"/>
                </a:lnTo>
                <a:lnTo>
                  <a:pt x="48" y="44"/>
                </a:lnTo>
                <a:lnTo>
                  <a:pt x="40" y="44"/>
                </a:lnTo>
                <a:lnTo>
                  <a:pt x="36" y="48"/>
                </a:lnTo>
                <a:lnTo>
                  <a:pt x="28" y="48"/>
                </a:lnTo>
                <a:lnTo>
                  <a:pt x="24" y="48"/>
                </a:lnTo>
                <a:lnTo>
                  <a:pt x="20" y="48"/>
                </a:lnTo>
                <a:lnTo>
                  <a:pt x="20" y="48"/>
                </a:lnTo>
                <a:lnTo>
                  <a:pt x="20" y="48"/>
                </a:lnTo>
                <a:lnTo>
                  <a:pt x="16" y="48"/>
                </a:lnTo>
                <a:lnTo>
                  <a:pt x="12" y="44"/>
                </a:lnTo>
                <a:lnTo>
                  <a:pt x="8" y="40"/>
                </a:lnTo>
                <a:lnTo>
                  <a:pt x="8" y="40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1" name="Freeform 310">
            <a:extLst>
              <a:ext uri="{FF2B5EF4-FFF2-40B4-BE49-F238E27FC236}">
                <a16:creationId xmlns:a16="http://schemas.microsoft.com/office/drawing/2014/main" id="{E2D589B5-FE6A-4C1C-84DF-6D6A495B9616}"/>
              </a:ext>
            </a:extLst>
          </p:cNvPr>
          <p:cNvSpPr>
            <a:spLocks/>
          </p:cNvSpPr>
          <p:nvPr/>
        </p:nvSpPr>
        <p:spPr bwMode="auto">
          <a:xfrm>
            <a:off x="2060355" y="5178475"/>
            <a:ext cx="370154" cy="731247"/>
          </a:xfrm>
          <a:custGeom>
            <a:avLst/>
            <a:gdLst>
              <a:gd name="T0" fmla="*/ 0 w 56"/>
              <a:gd name="T1" fmla="*/ 12 h 91"/>
              <a:gd name="T2" fmla="*/ 4 w 56"/>
              <a:gd name="T3" fmla="*/ 4 h 91"/>
              <a:gd name="T4" fmla="*/ 4 w 56"/>
              <a:gd name="T5" fmla="*/ 4 h 91"/>
              <a:gd name="T6" fmla="*/ 8 w 56"/>
              <a:gd name="T7" fmla="*/ 4 h 91"/>
              <a:gd name="T8" fmla="*/ 12 w 56"/>
              <a:gd name="T9" fmla="*/ 0 h 91"/>
              <a:gd name="T10" fmla="*/ 20 w 56"/>
              <a:gd name="T11" fmla="*/ 4 h 91"/>
              <a:gd name="T12" fmla="*/ 28 w 56"/>
              <a:gd name="T13" fmla="*/ 4 h 91"/>
              <a:gd name="T14" fmla="*/ 36 w 56"/>
              <a:gd name="T15" fmla="*/ 8 h 91"/>
              <a:gd name="T16" fmla="*/ 40 w 56"/>
              <a:gd name="T17" fmla="*/ 24 h 91"/>
              <a:gd name="T18" fmla="*/ 44 w 56"/>
              <a:gd name="T19" fmla="*/ 36 h 91"/>
              <a:gd name="T20" fmla="*/ 48 w 56"/>
              <a:gd name="T21" fmla="*/ 52 h 91"/>
              <a:gd name="T22" fmla="*/ 52 w 56"/>
              <a:gd name="T23" fmla="*/ 64 h 91"/>
              <a:gd name="T24" fmla="*/ 52 w 56"/>
              <a:gd name="T25" fmla="*/ 72 h 91"/>
              <a:gd name="T26" fmla="*/ 52 w 56"/>
              <a:gd name="T27" fmla="*/ 79 h 91"/>
              <a:gd name="T28" fmla="*/ 52 w 56"/>
              <a:gd name="T29" fmla="*/ 87 h 91"/>
              <a:gd name="T30" fmla="*/ 56 w 56"/>
              <a:gd name="T31" fmla="*/ 91 h 91"/>
              <a:gd name="T32" fmla="*/ 44 w 56"/>
              <a:gd name="T33" fmla="*/ 87 h 91"/>
              <a:gd name="T34" fmla="*/ 36 w 56"/>
              <a:gd name="T35" fmla="*/ 83 h 91"/>
              <a:gd name="T36" fmla="*/ 28 w 56"/>
              <a:gd name="T37" fmla="*/ 76 h 91"/>
              <a:gd name="T38" fmla="*/ 24 w 56"/>
              <a:gd name="T39" fmla="*/ 64 h 91"/>
              <a:gd name="T40" fmla="*/ 20 w 56"/>
              <a:gd name="T41" fmla="*/ 48 h 91"/>
              <a:gd name="T42" fmla="*/ 16 w 56"/>
              <a:gd name="T43" fmla="*/ 40 h 91"/>
              <a:gd name="T44" fmla="*/ 12 w 56"/>
              <a:gd name="T45" fmla="*/ 32 h 91"/>
              <a:gd name="T46" fmla="*/ 12 w 56"/>
              <a:gd name="T47" fmla="*/ 24 h 91"/>
              <a:gd name="T48" fmla="*/ 8 w 56"/>
              <a:gd name="T49" fmla="*/ 20 h 91"/>
              <a:gd name="T50" fmla="*/ 4 w 56"/>
              <a:gd name="T51" fmla="*/ 16 h 91"/>
              <a:gd name="T52" fmla="*/ 0 w 56"/>
              <a:gd name="T53" fmla="*/ 12 h 91"/>
              <a:gd name="T54" fmla="*/ 0 w 56"/>
              <a:gd name="T55" fmla="*/ 12 h 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56" h="91">
                <a:moveTo>
                  <a:pt x="0" y="12"/>
                </a:moveTo>
                <a:lnTo>
                  <a:pt x="4" y="4"/>
                </a:lnTo>
                <a:lnTo>
                  <a:pt x="4" y="4"/>
                </a:lnTo>
                <a:lnTo>
                  <a:pt x="8" y="4"/>
                </a:lnTo>
                <a:lnTo>
                  <a:pt x="12" y="0"/>
                </a:lnTo>
                <a:lnTo>
                  <a:pt x="20" y="4"/>
                </a:lnTo>
                <a:lnTo>
                  <a:pt x="28" y="4"/>
                </a:lnTo>
                <a:lnTo>
                  <a:pt x="36" y="8"/>
                </a:lnTo>
                <a:lnTo>
                  <a:pt x="40" y="24"/>
                </a:lnTo>
                <a:lnTo>
                  <a:pt x="44" y="36"/>
                </a:lnTo>
                <a:lnTo>
                  <a:pt x="48" y="52"/>
                </a:lnTo>
                <a:lnTo>
                  <a:pt x="52" y="64"/>
                </a:lnTo>
                <a:lnTo>
                  <a:pt x="52" y="72"/>
                </a:lnTo>
                <a:lnTo>
                  <a:pt x="52" y="79"/>
                </a:lnTo>
                <a:lnTo>
                  <a:pt x="52" y="87"/>
                </a:lnTo>
                <a:lnTo>
                  <a:pt x="56" y="91"/>
                </a:lnTo>
                <a:lnTo>
                  <a:pt x="44" y="87"/>
                </a:lnTo>
                <a:lnTo>
                  <a:pt x="36" y="83"/>
                </a:lnTo>
                <a:lnTo>
                  <a:pt x="28" y="76"/>
                </a:lnTo>
                <a:lnTo>
                  <a:pt x="24" y="64"/>
                </a:lnTo>
                <a:lnTo>
                  <a:pt x="20" y="48"/>
                </a:lnTo>
                <a:lnTo>
                  <a:pt x="16" y="40"/>
                </a:lnTo>
                <a:lnTo>
                  <a:pt x="12" y="32"/>
                </a:lnTo>
                <a:lnTo>
                  <a:pt x="12" y="24"/>
                </a:lnTo>
                <a:lnTo>
                  <a:pt x="8" y="20"/>
                </a:lnTo>
                <a:lnTo>
                  <a:pt x="4" y="16"/>
                </a:lnTo>
                <a:lnTo>
                  <a:pt x="0" y="12"/>
                </a:lnTo>
                <a:lnTo>
                  <a:pt x="0" y="12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2" name="Freeform 311">
            <a:extLst>
              <a:ext uri="{FF2B5EF4-FFF2-40B4-BE49-F238E27FC236}">
                <a16:creationId xmlns:a16="http://schemas.microsoft.com/office/drawing/2014/main" id="{36290003-924B-47B4-A7E8-8184A826560C}"/>
              </a:ext>
            </a:extLst>
          </p:cNvPr>
          <p:cNvSpPr>
            <a:spLocks/>
          </p:cNvSpPr>
          <p:nvPr/>
        </p:nvSpPr>
        <p:spPr bwMode="auto">
          <a:xfrm>
            <a:off x="2271872" y="5909717"/>
            <a:ext cx="865899" cy="257141"/>
          </a:xfrm>
          <a:custGeom>
            <a:avLst/>
            <a:gdLst>
              <a:gd name="T0" fmla="*/ 115 w 131"/>
              <a:gd name="T1" fmla="*/ 16 h 32"/>
              <a:gd name="T2" fmla="*/ 103 w 131"/>
              <a:gd name="T3" fmla="*/ 20 h 32"/>
              <a:gd name="T4" fmla="*/ 95 w 131"/>
              <a:gd name="T5" fmla="*/ 20 h 32"/>
              <a:gd name="T6" fmla="*/ 75 w 131"/>
              <a:gd name="T7" fmla="*/ 24 h 32"/>
              <a:gd name="T8" fmla="*/ 59 w 131"/>
              <a:gd name="T9" fmla="*/ 24 h 32"/>
              <a:gd name="T10" fmla="*/ 43 w 131"/>
              <a:gd name="T11" fmla="*/ 28 h 32"/>
              <a:gd name="T12" fmla="*/ 35 w 131"/>
              <a:gd name="T13" fmla="*/ 28 h 32"/>
              <a:gd name="T14" fmla="*/ 28 w 131"/>
              <a:gd name="T15" fmla="*/ 28 h 32"/>
              <a:gd name="T16" fmla="*/ 24 w 131"/>
              <a:gd name="T17" fmla="*/ 28 h 32"/>
              <a:gd name="T18" fmla="*/ 20 w 131"/>
              <a:gd name="T19" fmla="*/ 32 h 32"/>
              <a:gd name="T20" fmla="*/ 16 w 131"/>
              <a:gd name="T21" fmla="*/ 28 h 32"/>
              <a:gd name="T22" fmla="*/ 8 w 131"/>
              <a:gd name="T23" fmla="*/ 24 h 32"/>
              <a:gd name="T24" fmla="*/ 4 w 131"/>
              <a:gd name="T25" fmla="*/ 24 h 32"/>
              <a:gd name="T26" fmla="*/ 0 w 131"/>
              <a:gd name="T27" fmla="*/ 20 h 32"/>
              <a:gd name="T28" fmla="*/ 0 w 131"/>
              <a:gd name="T29" fmla="*/ 16 h 32"/>
              <a:gd name="T30" fmla="*/ 0 w 131"/>
              <a:gd name="T31" fmla="*/ 12 h 32"/>
              <a:gd name="T32" fmla="*/ 28 w 131"/>
              <a:gd name="T33" fmla="*/ 8 h 32"/>
              <a:gd name="T34" fmla="*/ 55 w 131"/>
              <a:gd name="T35" fmla="*/ 4 h 32"/>
              <a:gd name="T36" fmla="*/ 75 w 131"/>
              <a:gd name="T37" fmla="*/ 0 h 32"/>
              <a:gd name="T38" fmla="*/ 95 w 131"/>
              <a:gd name="T39" fmla="*/ 0 h 32"/>
              <a:gd name="T40" fmla="*/ 111 w 131"/>
              <a:gd name="T41" fmla="*/ 0 h 32"/>
              <a:gd name="T42" fmla="*/ 119 w 131"/>
              <a:gd name="T43" fmla="*/ 0 h 32"/>
              <a:gd name="T44" fmla="*/ 127 w 131"/>
              <a:gd name="T45" fmla="*/ 0 h 32"/>
              <a:gd name="T46" fmla="*/ 131 w 131"/>
              <a:gd name="T47" fmla="*/ 4 h 32"/>
              <a:gd name="T48" fmla="*/ 131 w 131"/>
              <a:gd name="T49" fmla="*/ 8 h 32"/>
              <a:gd name="T50" fmla="*/ 127 w 131"/>
              <a:gd name="T51" fmla="*/ 12 h 32"/>
              <a:gd name="T52" fmla="*/ 123 w 131"/>
              <a:gd name="T53" fmla="*/ 16 h 32"/>
              <a:gd name="T54" fmla="*/ 115 w 131"/>
              <a:gd name="T55" fmla="*/ 16 h 32"/>
              <a:gd name="T56" fmla="*/ 115 w 131"/>
              <a:gd name="T57" fmla="*/ 16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31" h="32">
                <a:moveTo>
                  <a:pt x="115" y="16"/>
                </a:moveTo>
                <a:lnTo>
                  <a:pt x="103" y="20"/>
                </a:lnTo>
                <a:lnTo>
                  <a:pt x="95" y="20"/>
                </a:lnTo>
                <a:lnTo>
                  <a:pt x="75" y="24"/>
                </a:lnTo>
                <a:lnTo>
                  <a:pt x="59" y="24"/>
                </a:lnTo>
                <a:lnTo>
                  <a:pt x="43" y="28"/>
                </a:lnTo>
                <a:lnTo>
                  <a:pt x="35" y="28"/>
                </a:lnTo>
                <a:lnTo>
                  <a:pt x="28" y="28"/>
                </a:lnTo>
                <a:lnTo>
                  <a:pt x="24" y="28"/>
                </a:lnTo>
                <a:lnTo>
                  <a:pt x="20" y="32"/>
                </a:lnTo>
                <a:lnTo>
                  <a:pt x="16" y="28"/>
                </a:lnTo>
                <a:lnTo>
                  <a:pt x="8" y="24"/>
                </a:lnTo>
                <a:lnTo>
                  <a:pt x="4" y="24"/>
                </a:lnTo>
                <a:lnTo>
                  <a:pt x="0" y="20"/>
                </a:lnTo>
                <a:lnTo>
                  <a:pt x="0" y="16"/>
                </a:lnTo>
                <a:lnTo>
                  <a:pt x="0" y="12"/>
                </a:lnTo>
                <a:lnTo>
                  <a:pt x="28" y="8"/>
                </a:lnTo>
                <a:lnTo>
                  <a:pt x="55" y="4"/>
                </a:lnTo>
                <a:lnTo>
                  <a:pt x="75" y="0"/>
                </a:lnTo>
                <a:lnTo>
                  <a:pt x="95" y="0"/>
                </a:lnTo>
                <a:lnTo>
                  <a:pt x="111" y="0"/>
                </a:lnTo>
                <a:lnTo>
                  <a:pt x="119" y="0"/>
                </a:lnTo>
                <a:lnTo>
                  <a:pt x="127" y="0"/>
                </a:lnTo>
                <a:lnTo>
                  <a:pt x="131" y="4"/>
                </a:lnTo>
                <a:lnTo>
                  <a:pt x="131" y="8"/>
                </a:lnTo>
                <a:lnTo>
                  <a:pt x="127" y="12"/>
                </a:lnTo>
                <a:lnTo>
                  <a:pt x="123" y="16"/>
                </a:lnTo>
                <a:lnTo>
                  <a:pt x="115" y="16"/>
                </a:lnTo>
                <a:lnTo>
                  <a:pt x="115" y="16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3" name="Freeform 312">
            <a:extLst>
              <a:ext uri="{FF2B5EF4-FFF2-40B4-BE49-F238E27FC236}">
                <a16:creationId xmlns:a16="http://schemas.microsoft.com/office/drawing/2014/main" id="{8C122D9A-B77C-4C05-9E25-3955052AC8CA}"/>
              </a:ext>
            </a:extLst>
          </p:cNvPr>
          <p:cNvSpPr>
            <a:spLocks/>
          </p:cNvSpPr>
          <p:nvPr/>
        </p:nvSpPr>
        <p:spPr bwMode="auto">
          <a:xfrm>
            <a:off x="1875278" y="6166859"/>
            <a:ext cx="1731794" cy="353568"/>
          </a:xfrm>
          <a:custGeom>
            <a:avLst/>
            <a:gdLst>
              <a:gd name="T0" fmla="*/ 28 w 262"/>
              <a:gd name="T1" fmla="*/ 44 h 44"/>
              <a:gd name="T2" fmla="*/ 24 w 262"/>
              <a:gd name="T3" fmla="*/ 44 h 44"/>
              <a:gd name="T4" fmla="*/ 16 w 262"/>
              <a:gd name="T5" fmla="*/ 40 h 44"/>
              <a:gd name="T6" fmla="*/ 12 w 262"/>
              <a:gd name="T7" fmla="*/ 40 h 44"/>
              <a:gd name="T8" fmla="*/ 8 w 262"/>
              <a:gd name="T9" fmla="*/ 36 h 44"/>
              <a:gd name="T10" fmla="*/ 4 w 262"/>
              <a:gd name="T11" fmla="*/ 32 h 44"/>
              <a:gd name="T12" fmla="*/ 4 w 262"/>
              <a:gd name="T13" fmla="*/ 28 h 44"/>
              <a:gd name="T14" fmla="*/ 0 w 262"/>
              <a:gd name="T15" fmla="*/ 20 h 44"/>
              <a:gd name="T16" fmla="*/ 16 w 262"/>
              <a:gd name="T17" fmla="*/ 20 h 44"/>
              <a:gd name="T18" fmla="*/ 32 w 262"/>
              <a:gd name="T19" fmla="*/ 20 h 44"/>
              <a:gd name="T20" fmla="*/ 44 w 262"/>
              <a:gd name="T21" fmla="*/ 20 h 44"/>
              <a:gd name="T22" fmla="*/ 52 w 262"/>
              <a:gd name="T23" fmla="*/ 20 h 44"/>
              <a:gd name="T24" fmla="*/ 56 w 262"/>
              <a:gd name="T25" fmla="*/ 20 h 44"/>
              <a:gd name="T26" fmla="*/ 64 w 262"/>
              <a:gd name="T27" fmla="*/ 20 h 44"/>
              <a:gd name="T28" fmla="*/ 72 w 262"/>
              <a:gd name="T29" fmla="*/ 16 h 44"/>
              <a:gd name="T30" fmla="*/ 80 w 262"/>
              <a:gd name="T31" fmla="*/ 16 h 44"/>
              <a:gd name="T32" fmla="*/ 91 w 262"/>
              <a:gd name="T33" fmla="*/ 16 h 44"/>
              <a:gd name="T34" fmla="*/ 107 w 262"/>
              <a:gd name="T35" fmla="*/ 12 h 44"/>
              <a:gd name="T36" fmla="*/ 119 w 262"/>
              <a:gd name="T37" fmla="*/ 12 h 44"/>
              <a:gd name="T38" fmla="*/ 139 w 262"/>
              <a:gd name="T39" fmla="*/ 8 h 44"/>
              <a:gd name="T40" fmla="*/ 155 w 262"/>
              <a:gd name="T41" fmla="*/ 8 h 44"/>
              <a:gd name="T42" fmla="*/ 171 w 262"/>
              <a:gd name="T43" fmla="*/ 4 h 44"/>
              <a:gd name="T44" fmla="*/ 183 w 262"/>
              <a:gd name="T45" fmla="*/ 4 h 44"/>
              <a:gd name="T46" fmla="*/ 195 w 262"/>
              <a:gd name="T47" fmla="*/ 0 h 44"/>
              <a:gd name="T48" fmla="*/ 203 w 262"/>
              <a:gd name="T49" fmla="*/ 0 h 44"/>
              <a:gd name="T50" fmla="*/ 211 w 262"/>
              <a:gd name="T51" fmla="*/ 0 h 44"/>
              <a:gd name="T52" fmla="*/ 215 w 262"/>
              <a:gd name="T53" fmla="*/ 0 h 44"/>
              <a:gd name="T54" fmla="*/ 219 w 262"/>
              <a:gd name="T55" fmla="*/ 0 h 44"/>
              <a:gd name="T56" fmla="*/ 223 w 262"/>
              <a:gd name="T57" fmla="*/ 0 h 44"/>
              <a:gd name="T58" fmla="*/ 231 w 262"/>
              <a:gd name="T59" fmla="*/ 0 h 44"/>
              <a:gd name="T60" fmla="*/ 235 w 262"/>
              <a:gd name="T61" fmla="*/ 4 h 44"/>
              <a:gd name="T62" fmla="*/ 242 w 262"/>
              <a:gd name="T63" fmla="*/ 4 h 44"/>
              <a:gd name="T64" fmla="*/ 250 w 262"/>
              <a:gd name="T65" fmla="*/ 8 h 44"/>
              <a:gd name="T66" fmla="*/ 258 w 262"/>
              <a:gd name="T67" fmla="*/ 12 h 44"/>
              <a:gd name="T68" fmla="*/ 262 w 262"/>
              <a:gd name="T69" fmla="*/ 16 h 44"/>
              <a:gd name="T70" fmla="*/ 262 w 262"/>
              <a:gd name="T71" fmla="*/ 20 h 44"/>
              <a:gd name="T72" fmla="*/ 262 w 262"/>
              <a:gd name="T73" fmla="*/ 24 h 44"/>
              <a:gd name="T74" fmla="*/ 262 w 262"/>
              <a:gd name="T75" fmla="*/ 24 h 44"/>
              <a:gd name="T76" fmla="*/ 258 w 262"/>
              <a:gd name="T77" fmla="*/ 28 h 44"/>
              <a:gd name="T78" fmla="*/ 250 w 262"/>
              <a:gd name="T79" fmla="*/ 28 h 44"/>
              <a:gd name="T80" fmla="*/ 242 w 262"/>
              <a:gd name="T81" fmla="*/ 28 h 44"/>
              <a:gd name="T82" fmla="*/ 235 w 262"/>
              <a:gd name="T83" fmla="*/ 28 h 44"/>
              <a:gd name="T84" fmla="*/ 223 w 262"/>
              <a:gd name="T85" fmla="*/ 32 h 44"/>
              <a:gd name="T86" fmla="*/ 207 w 262"/>
              <a:gd name="T87" fmla="*/ 32 h 44"/>
              <a:gd name="T88" fmla="*/ 179 w 262"/>
              <a:gd name="T89" fmla="*/ 32 h 44"/>
              <a:gd name="T90" fmla="*/ 151 w 262"/>
              <a:gd name="T91" fmla="*/ 32 h 44"/>
              <a:gd name="T92" fmla="*/ 123 w 262"/>
              <a:gd name="T93" fmla="*/ 32 h 44"/>
              <a:gd name="T94" fmla="*/ 95 w 262"/>
              <a:gd name="T95" fmla="*/ 36 h 44"/>
              <a:gd name="T96" fmla="*/ 80 w 262"/>
              <a:gd name="T97" fmla="*/ 40 h 44"/>
              <a:gd name="T98" fmla="*/ 68 w 262"/>
              <a:gd name="T99" fmla="*/ 40 h 44"/>
              <a:gd name="T100" fmla="*/ 60 w 262"/>
              <a:gd name="T101" fmla="*/ 40 h 44"/>
              <a:gd name="T102" fmla="*/ 52 w 262"/>
              <a:gd name="T103" fmla="*/ 44 h 44"/>
              <a:gd name="T104" fmla="*/ 44 w 262"/>
              <a:gd name="T105" fmla="*/ 44 h 44"/>
              <a:gd name="T106" fmla="*/ 36 w 262"/>
              <a:gd name="T107" fmla="*/ 44 h 44"/>
              <a:gd name="T108" fmla="*/ 32 w 262"/>
              <a:gd name="T109" fmla="*/ 44 h 44"/>
              <a:gd name="T110" fmla="*/ 28 w 262"/>
              <a:gd name="T111" fmla="*/ 44 h 44"/>
              <a:gd name="T112" fmla="*/ 28 w 262"/>
              <a:gd name="T113" fmla="*/ 44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262" h="44">
                <a:moveTo>
                  <a:pt x="28" y="44"/>
                </a:moveTo>
                <a:lnTo>
                  <a:pt x="24" y="44"/>
                </a:lnTo>
                <a:lnTo>
                  <a:pt x="16" y="40"/>
                </a:lnTo>
                <a:lnTo>
                  <a:pt x="12" y="40"/>
                </a:lnTo>
                <a:lnTo>
                  <a:pt x="8" y="36"/>
                </a:lnTo>
                <a:lnTo>
                  <a:pt x="4" y="32"/>
                </a:lnTo>
                <a:lnTo>
                  <a:pt x="4" y="28"/>
                </a:lnTo>
                <a:lnTo>
                  <a:pt x="0" y="20"/>
                </a:lnTo>
                <a:lnTo>
                  <a:pt x="16" y="20"/>
                </a:lnTo>
                <a:lnTo>
                  <a:pt x="32" y="20"/>
                </a:lnTo>
                <a:lnTo>
                  <a:pt x="44" y="20"/>
                </a:lnTo>
                <a:lnTo>
                  <a:pt x="52" y="20"/>
                </a:lnTo>
                <a:lnTo>
                  <a:pt x="56" y="20"/>
                </a:lnTo>
                <a:lnTo>
                  <a:pt x="64" y="20"/>
                </a:lnTo>
                <a:lnTo>
                  <a:pt x="72" y="16"/>
                </a:lnTo>
                <a:lnTo>
                  <a:pt x="80" y="16"/>
                </a:lnTo>
                <a:lnTo>
                  <a:pt x="91" y="16"/>
                </a:lnTo>
                <a:lnTo>
                  <a:pt x="107" y="12"/>
                </a:lnTo>
                <a:lnTo>
                  <a:pt x="119" y="12"/>
                </a:lnTo>
                <a:lnTo>
                  <a:pt x="139" y="8"/>
                </a:lnTo>
                <a:lnTo>
                  <a:pt x="155" y="8"/>
                </a:lnTo>
                <a:lnTo>
                  <a:pt x="171" y="4"/>
                </a:lnTo>
                <a:lnTo>
                  <a:pt x="183" y="4"/>
                </a:lnTo>
                <a:lnTo>
                  <a:pt x="195" y="0"/>
                </a:lnTo>
                <a:lnTo>
                  <a:pt x="203" y="0"/>
                </a:lnTo>
                <a:lnTo>
                  <a:pt x="211" y="0"/>
                </a:lnTo>
                <a:lnTo>
                  <a:pt x="215" y="0"/>
                </a:lnTo>
                <a:lnTo>
                  <a:pt x="219" y="0"/>
                </a:lnTo>
                <a:lnTo>
                  <a:pt x="223" y="0"/>
                </a:lnTo>
                <a:lnTo>
                  <a:pt x="231" y="0"/>
                </a:lnTo>
                <a:lnTo>
                  <a:pt x="235" y="4"/>
                </a:lnTo>
                <a:lnTo>
                  <a:pt x="242" y="4"/>
                </a:lnTo>
                <a:lnTo>
                  <a:pt x="250" y="8"/>
                </a:lnTo>
                <a:lnTo>
                  <a:pt x="258" y="12"/>
                </a:lnTo>
                <a:lnTo>
                  <a:pt x="262" y="16"/>
                </a:lnTo>
                <a:lnTo>
                  <a:pt x="262" y="20"/>
                </a:lnTo>
                <a:lnTo>
                  <a:pt x="262" y="24"/>
                </a:lnTo>
                <a:lnTo>
                  <a:pt x="262" y="24"/>
                </a:lnTo>
                <a:lnTo>
                  <a:pt x="258" y="28"/>
                </a:lnTo>
                <a:lnTo>
                  <a:pt x="250" y="28"/>
                </a:lnTo>
                <a:lnTo>
                  <a:pt x="242" y="28"/>
                </a:lnTo>
                <a:lnTo>
                  <a:pt x="235" y="28"/>
                </a:lnTo>
                <a:lnTo>
                  <a:pt x="223" y="32"/>
                </a:lnTo>
                <a:lnTo>
                  <a:pt x="207" y="32"/>
                </a:lnTo>
                <a:lnTo>
                  <a:pt x="179" y="32"/>
                </a:lnTo>
                <a:lnTo>
                  <a:pt x="151" y="32"/>
                </a:lnTo>
                <a:lnTo>
                  <a:pt x="123" y="32"/>
                </a:lnTo>
                <a:lnTo>
                  <a:pt x="95" y="36"/>
                </a:lnTo>
                <a:lnTo>
                  <a:pt x="80" y="40"/>
                </a:lnTo>
                <a:lnTo>
                  <a:pt x="68" y="40"/>
                </a:lnTo>
                <a:lnTo>
                  <a:pt x="60" y="40"/>
                </a:lnTo>
                <a:lnTo>
                  <a:pt x="52" y="44"/>
                </a:lnTo>
                <a:lnTo>
                  <a:pt x="44" y="44"/>
                </a:lnTo>
                <a:lnTo>
                  <a:pt x="36" y="44"/>
                </a:lnTo>
                <a:lnTo>
                  <a:pt x="32" y="44"/>
                </a:lnTo>
                <a:lnTo>
                  <a:pt x="28" y="44"/>
                </a:lnTo>
                <a:lnTo>
                  <a:pt x="28" y="44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4" name="Freeform 313">
            <a:extLst>
              <a:ext uri="{FF2B5EF4-FFF2-40B4-BE49-F238E27FC236}">
                <a16:creationId xmlns:a16="http://schemas.microsoft.com/office/drawing/2014/main" id="{18E35552-A1FD-4A8E-9583-E24F25E48B4D}"/>
              </a:ext>
            </a:extLst>
          </p:cNvPr>
          <p:cNvSpPr>
            <a:spLocks/>
          </p:cNvSpPr>
          <p:nvPr/>
        </p:nvSpPr>
        <p:spPr bwMode="auto">
          <a:xfrm>
            <a:off x="1168021" y="4664194"/>
            <a:ext cx="317275" cy="739280"/>
          </a:xfrm>
          <a:custGeom>
            <a:avLst/>
            <a:gdLst>
              <a:gd name="T0" fmla="*/ 44 w 48"/>
              <a:gd name="T1" fmla="*/ 24 h 92"/>
              <a:gd name="T2" fmla="*/ 44 w 48"/>
              <a:gd name="T3" fmla="*/ 36 h 92"/>
              <a:gd name="T4" fmla="*/ 48 w 48"/>
              <a:gd name="T5" fmla="*/ 48 h 92"/>
              <a:gd name="T6" fmla="*/ 48 w 48"/>
              <a:gd name="T7" fmla="*/ 56 h 92"/>
              <a:gd name="T8" fmla="*/ 44 w 48"/>
              <a:gd name="T9" fmla="*/ 60 h 92"/>
              <a:gd name="T10" fmla="*/ 40 w 48"/>
              <a:gd name="T11" fmla="*/ 76 h 92"/>
              <a:gd name="T12" fmla="*/ 36 w 48"/>
              <a:gd name="T13" fmla="*/ 84 h 92"/>
              <a:gd name="T14" fmla="*/ 32 w 48"/>
              <a:gd name="T15" fmla="*/ 88 h 92"/>
              <a:gd name="T16" fmla="*/ 28 w 48"/>
              <a:gd name="T17" fmla="*/ 92 h 92"/>
              <a:gd name="T18" fmla="*/ 24 w 48"/>
              <a:gd name="T19" fmla="*/ 92 h 92"/>
              <a:gd name="T20" fmla="*/ 20 w 48"/>
              <a:gd name="T21" fmla="*/ 92 h 92"/>
              <a:gd name="T22" fmla="*/ 16 w 48"/>
              <a:gd name="T23" fmla="*/ 92 h 92"/>
              <a:gd name="T24" fmla="*/ 12 w 48"/>
              <a:gd name="T25" fmla="*/ 88 h 92"/>
              <a:gd name="T26" fmla="*/ 8 w 48"/>
              <a:gd name="T27" fmla="*/ 84 h 92"/>
              <a:gd name="T28" fmla="*/ 8 w 48"/>
              <a:gd name="T29" fmla="*/ 76 h 92"/>
              <a:gd name="T30" fmla="*/ 4 w 48"/>
              <a:gd name="T31" fmla="*/ 72 h 92"/>
              <a:gd name="T32" fmla="*/ 4 w 48"/>
              <a:gd name="T33" fmla="*/ 72 h 92"/>
              <a:gd name="T34" fmla="*/ 0 w 48"/>
              <a:gd name="T35" fmla="*/ 68 h 92"/>
              <a:gd name="T36" fmla="*/ 0 w 48"/>
              <a:gd name="T37" fmla="*/ 68 h 92"/>
              <a:gd name="T38" fmla="*/ 4 w 48"/>
              <a:gd name="T39" fmla="*/ 64 h 92"/>
              <a:gd name="T40" fmla="*/ 4 w 48"/>
              <a:gd name="T41" fmla="*/ 60 h 92"/>
              <a:gd name="T42" fmla="*/ 8 w 48"/>
              <a:gd name="T43" fmla="*/ 52 h 92"/>
              <a:gd name="T44" fmla="*/ 12 w 48"/>
              <a:gd name="T45" fmla="*/ 48 h 92"/>
              <a:gd name="T46" fmla="*/ 12 w 48"/>
              <a:gd name="T47" fmla="*/ 40 h 92"/>
              <a:gd name="T48" fmla="*/ 16 w 48"/>
              <a:gd name="T49" fmla="*/ 24 h 92"/>
              <a:gd name="T50" fmla="*/ 16 w 48"/>
              <a:gd name="T51" fmla="*/ 16 h 92"/>
              <a:gd name="T52" fmla="*/ 20 w 48"/>
              <a:gd name="T53" fmla="*/ 8 h 92"/>
              <a:gd name="T54" fmla="*/ 20 w 48"/>
              <a:gd name="T55" fmla="*/ 4 h 92"/>
              <a:gd name="T56" fmla="*/ 20 w 48"/>
              <a:gd name="T57" fmla="*/ 4 h 92"/>
              <a:gd name="T58" fmla="*/ 24 w 48"/>
              <a:gd name="T59" fmla="*/ 0 h 92"/>
              <a:gd name="T60" fmla="*/ 28 w 48"/>
              <a:gd name="T61" fmla="*/ 0 h 92"/>
              <a:gd name="T62" fmla="*/ 32 w 48"/>
              <a:gd name="T63" fmla="*/ 0 h 92"/>
              <a:gd name="T64" fmla="*/ 36 w 48"/>
              <a:gd name="T65" fmla="*/ 4 h 92"/>
              <a:gd name="T66" fmla="*/ 40 w 48"/>
              <a:gd name="T67" fmla="*/ 8 h 92"/>
              <a:gd name="T68" fmla="*/ 40 w 48"/>
              <a:gd name="T69" fmla="*/ 12 h 92"/>
              <a:gd name="T70" fmla="*/ 44 w 48"/>
              <a:gd name="T71" fmla="*/ 24 h 92"/>
              <a:gd name="T72" fmla="*/ 44 w 48"/>
              <a:gd name="T73" fmla="*/ 24 h 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48" h="92">
                <a:moveTo>
                  <a:pt x="44" y="24"/>
                </a:moveTo>
                <a:lnTo>
                  <a:pt x="44" y="36"/>
                </a:lnTo>
                <a:lnTo>
                  <a:pt x="48" y="48"/>
                </a:lnTo>
                <a:lnTo>
                  <a:pt x="48" y="56"/>
                </a:lnTo>
                <a:lnTo>
                  <a:pt x="44" y="60"/>
                </a:lnTo>
                <a:lnTo>
                  <a:pt x="40" y="76"/>
                </a:lnTo>
                <a:lnTo>
                  <a:pt x="36" y="84"/>
                </a:lnTo>
                <a:lnTo>
                  <a:pt x="32" y="88"/>
                </a:lnTo>
                <a:lnTo>
                  <a:pt x="28" y="92"/>
                </a:lnTo>
                <a:lnTo>
                  <a:pt x="24" y="92"/>
                </a:lnTo>
                <a:lnTo>
                  <a:pt x="20" y="92"/>
                </a:lnTo>
                <a:lnTo>
                  <a:pt x="16" y="92"/>
                </a:lnTo>
                <a:lnTo>
                  <a:pt x="12" y="88"/>
                </a:lnTo>
                <a:lnTo>
                  <a:pt x="8" y="84"/>
                </a:lnTo>
                <a:lnTo>
                  <a:pt x="8" y="76"/>
                </a:lnTo>
                <a:lnTo>
                  <a:pt x="4" y="72"/>
                </a:lnTo>
                <a:lnTo>
                  <a:pt x="4" y="72"/>
                </a:lnTo>
                <a:lnTo>
                  <a:pt x="0" y="68"/>
                </a:lnTo>
                <a:lnTo>
                  <a:pt x="0" y="68"/>
                </a:lnTo>
                <a:lnTo>
                  <a:pt x="4" y="64"/>
                </a:lnTo>
                <a:lnTo>
                  <a:pt x="4" y="60"/>
                </a:lnTo>
                <a:lnTo>
                  <a:pt x="8" y="52"/>
                </a:lnTo>
                <a:lnTo>
                  <a:pt x="12" y="48"/>
                </a:lnTo>
                <a:lnTo>
                  <a:pt x="12" y="40"/>
                </a:lnTo>
                <a:lnTo>
                  <a:pt x="16" y="24"/>
                </a:lnTo>
                <a:lnTo>
                  <a:pt x="16" y="16"/>
                </a:lnTo>
                <a:lnTo>
                  <a:pt x="20" y="8"/>
                </a:lnTo>
                <a:lnTo>
                  <a:pt x="20" y="4"/>
                </a:lnTo>
                <a:lnTo>
                  <a:pt x="20" y="4"/>
                </a:lnTo>
                <a:lnTo>
                  <a:pt x="24" y="0"/>
                </a:lnTo>
                <a:lnTo>
                  <a:pt x="28" y="0"/>
                </a:lnTo>
                <a:lnTo>
                  <a:pt x="32" y="0"/>
                </a:lnTo>
                <a:lnTo>
                  <a:pt x="36" y="4"/>
                </a:lnTo>
                <a:lnTo>
                  <a:pt x="40" y="8"/>
                </a:lnTo>
                <a:lnTo>
                  <a:pt x="40" y="12"/>
                </a:lnTo>
                <a:lnTo>
                  <a:pt x="44" y="24"/>
                </a:lnTo>
                <a:lnTo>
                  <a:pt x="44" y="24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5" name="Freeform 314">
            <a:extLst>
              <a:ext uri="{FF2B5EF4-FFF2-40B4-BE49-F238E27FC236}">
                <a16:creationId xmlns:a16="http://schemas.microsoft.com/office/drawing/2014/main" id="{880C3787-A0E2-4F5F-B009-3AB3E26C1D24}"/>
              </a:ext>
            </a:extLst>
          </p:cNvPr>
          <p:cNvSpPr>
            <a:spLocks/>
          </p:cNvSpPr>
          <p:nvPr/>
        </p:nvSpPr>
        <p:spPr bwMode="auto">
          <a:xfrm>
            <a:off x="2271872" y="3997232"/>
            <a:ext cx="337107" cy="610710"/>
          </a:xfrm>
          <a:custGeom>
            <a:avLst/>
            <a:gdLst>
              <a:gd name="T0" fmla="*/ 0 w 51"/>
              <a:gd name="T1" fmla="*/ 12 h 76"/>
              <a:gd name="T2" fmla="*/ 4 w 51"/>
              <a:gd name="T3" fmla="*/ 8 h 76"/>
              <a:gd name="T4" fmla="*/ 4 w 51"/>
              <a:gd name="T5" fmla="*/ 4 h 76"/>
              <a:gd name="T6" fmla="*/ 8 w 51"/>
              <a:gd name="T7" fmla="*/ 4 h 76"/>
              <a:gd name="T8" fmla="*/ 12 w 51"/>
              <a:gd name="T9" fmla="*/ 0 h 76"/>
              <a:gd name="T10" fmla="*/ 24 w 51"/>
              <a:gd name="T11" fmla="*/ 0 h 76"/>
              <a:gd name="T12" fmla="*/ 35 w 51"/>
              <a:gd name="T13" fmla="*/ 4 h 76"/>
              <a:gd name="T14" fmla="*/ 39 w 51"/>
              <a:gd name="T15" fmla="*/ 8 h 76"/>
              <a:gd name="T16" fmla="*/ 43 w 51"/>
              <a:gd name="T17" fmla="*/ 8 h 76"/>
              <a:gd name="T18" fmla="*/ 47 w 51"/>
              <a:gd name="T19" fmla="*/ 12 h 76"/>
              <a:gd name="T20" fmla="*/ 51 w 51"/>
              <a:gd name="T21" fmla="*/ 16 h 76"/>
              <a:gd name="T22" fmla="*/ 51 w 51"/>
              <a:gd name="T23" fmla="*/ 20 h 76"/>
              <a:gd name="T24" fmla="*/ 51 w 51"/>
              <a:gd name="T25" fmla="*/ 24 h 76"/>
              <a:gd name="T26" fmla="*/ 51 w 51"/>
              <a:gd name="T27" fmla="*/ 32 h 76"/>
              <a:gd name="T28" fmla="*/ 51 w 51"/>
              <a:gd name="T29" fmla="*/ 40 h 76"/>
              <a:gd name="T30" fmla="*/ 51 w 51"/>
              <a:gd name="T31" fmla="*/ 48 h 76"/>
              <a:gd name="T32" fmla="*/ 51 w 51"/>
              <a:gd name="T33" fmla="*/ 56 h 76"/>
              <a:gd name="T34" fmla="*/ 51 w 51"/>
              <a:gd name="T35" fmla="*/ 64 h 76"/>
              <a:gd name="T36" fmla="*/ 51 w 51"/>
              <a:gd name="T37" fmla="*/ 68 h 76"/>
              <a:gd name="T38" fmla="*/ 47 w 51"/>
              <a:gd name="T39" fmla="*/ 72 h 76"/>
              <a:gd name="T40" fmla="*/ 43 w 51"/>
              <a:gd name="T41" fmla="*/ 76 h 76"/>
              <a:gd name="T42" fmla="*/ 39 w 51"/>
              <a:gd name="T43" fmla="*/ 76 h 76"/>
              <a:gd name="T44" fmla="*/ 35 w 51"/>
              <a:gd name="T45" fmla="*/ 76 h 76"/>
              <a:gd name="T46" fmla="*/ 31 w 51"/>
              <a:gd name="T47" fmla="*/ 76 h 76"/>
              <a:gd name="T48" fmla="*/ 28 w 51"/>
              <a:gd name="T49" fmla="*/ 68 h 76"/>
              <a:gd name="T50" fmla="*/ 28 w 51"/>
              <a:gd name="T51" fmla="*/ 60 h 76"/>
              <a:gd name="T52" fmla="*/ 24 w 51"/>
              <a:gd name="T53" fmla="*/ 52 h 76"/>
              <a:gd name="T54" fmla="*/ 24 w 51"/>
              <a:gd name="T55" fmla="*/ 44 h 76"/>
              <a:gd name="T56" fmla="*/ 20 w 51"/>
              <a:gd name="T57" fmla="*/ 36 h 76"/>
              <a:gd name="T58" fmla="*/ 20 w 51"/>
              <a:gd name="T59" fmla="*/ 32 h 76"/>
              <a:gd name="T60" fmla="*/ 16 w 51"/>
              <a:gd name="T61" fmla="*/ 24 h 76"/>
              <a:gd name="T62" fmla="*/ 12 w 51"/>
              <a:gd name="T63" fmla="*/ 20 h 76"/>
              <a:gd name="T64" fmla="*/ 12 w 51"/>
              <a:gd name="T65" fmla="*/ 20 h 76"/>
              <a:gd name="T66" fmla="*/ 8 w 51"/>
              <a:gd name="T67" fmla="*/ 16 h 76"/>
              <a:gd name="T68" fmla="*/ 4 w 51"/>
              <a:gd name="T69" fmla="*/ 16 h 76"/>
              <a:gd name="T70" fmla="*/ 4 w 51"/>
              <a:gd name="T71" fmla="*/ 16 h 76"/>
              <a:gd name="T72" fmla="*/ 4 w 51"/>
              <a:gd name="T73" fmla="*/ 12 h 76"/>
              <a:gd name="T74" fmla="*/ 0 w 51"/>
              <a:gd name="T75" fmla="*/ 12 h 76"/>
              <a:gd name="T76" fmla="*/ 0 w 51"/>
              <a:gd name="T77" fmla="*/ 12 h 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51" h="76">
                <a:moveTo>
                  <a:pt x="0" y="12"/>
                </a:moveTo>
                <a:lnTo>
                  <a:pt x="4" y="8"/>
                </a:lnTo>
                <a:lnTo>
                  <a:pt x="4" y="4"/>
                </a:lnTo>
                <a:lnTo>
                  <a:pt x="8" y="4"/>
                </a:lnTo>
                <a:lnTo>
                  <a:pt x="12" y="0"/>
                </a:lnTo>
                <a:lnTo>
                  <a:pt x="24" y="0"/>
                </a:lnTo>
                <a:lnTo>
                  <a:pt x="35" y="4"/>
                </a:lnTo>
                <a:lnTo>
                  <a:pt x="39" y="8"/>
                </a:lnTo>
                <a:lnTo>
                  <a:pt x="43" y="8"/>
                </a:lnTo>
                <a:lnTo>
                  <a:pt x="47" y="12"/>
                </a:lnTo>
                <a:lnTo>
                  <a:pt x="51" y="16"/>
                </a:lnTo>
                <a:lnTo>
                  <a:pt x="51" y="20"/>
                </a:lnTo>
                <a:lnTo>
                  <a:pt x="51" y="24"/>
                </a:lnTo>
                <a:lnTo>
                  <a:pt x="51" y="32"/>
                </a:lnTo>
                <a:lnTo>
                  <a:pt x="51" y="40"/>
                </a:lnTo>
                <a:lnTo>
                  <a:pt x="51" y="48"/>
                </a:lnTo>
                <a:lnTo>
                  <a:pt x="51" y="56"/>
                </a:lnTo>
                <a:lnTo>
                  <a:pt x="51" y="64"/>
                </a:lnTo>
                <a:lnTo>
                  <a:pt x="51" y="68"/>
                </a:lnTo>
                <a:lnTo>
                  <a:pt x="47" y="72"/>
                </a:lnTo>
                <a:lnTo>
                  <a:pt x="43" y="76"/>
                </a:lnTo>
                <a:lnTo>
                  <a:pt x="39" y="76"/>
                </a:lnTo>
                <a:lnTo>
                  <a:pt x="35" y="76"/>
                </a:lnTo>
                <a:lnTo>
                  <a:pt x="31" y="76"/>
                </a:lnTo>
                <a:lnTo>
                  <a:pt x="28" y="68"/>
                </a:lnTo>
                <a:lnTo>
                  <a:pt x="28" y="60"/>
                </a:lnTo>
                <a:lnTo>
                  <a:pt x="24" y="52"/>
                </a:lnTo>
                <a:lnTo>
                  <a:pt x="24" y="44"/>
                </a:lnTo>
                <a:lnTo>
                  <a:pt x="20" y="36"/>
                </a:lnTo>
                <a:lnTo>
                  <a:pt x="20" y="32"/>
                </a:lnTo>
                <a:lnTo>
                  <a:pt x="16" y="24"/>
                </a:lnTo>
                <a:lnTo>
                  <a:pt x="12" y="20"/>
                </a:lnTo>
                <a:lnTo>
                  <a:pt x="12" y="20"/>
                </a:lnTo>
                <a:lnTo>
                  <a:pt x="8" y="16"/>
                </a:lnTo>
                <a:lnTo>
                  <a:pt x="4" y="16"/>
                </a:lnTo>
                <a:lnTo>
                  <a:pt x="4" y="16"/>
                </a:lnTo>
                <a:lnTo>
                  <a:pt x="4" y="12"/>
                </a:lnTo>
                <a:lnTo>
                  <a:pt x="0" y="12"/>
                </a:lnTo>
                <a:lnTo>
                  <a:pt x="0" y="12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6" name="Freeform 315">
            <a:extLst>
              <a:ext uri="{FF2B5EF4-FFF2-40B4-BE49-F238E27FC236}">
                <a16:creationId xmlns:a16="http://schemas.microsoft.com/office/drawing/2014/main" id="{A01FA902-99E8-4774-A802-9C646CF0F36C}"/>
              </a:ext>
            </a:extLst>
          </p:cNvPr>
          <p:cNvSpPr>
            <a:spLocks/>
          </p:cNvSpPr>
          <p:nvPr/>
        </p:nvSpPr>
        <p:spPr bwMode="auto">
          <a:xfrm>
            <a:off x="2767616" y="3868661"/>
            <a:ext cx="449473" cy="707138"/>
          </a:xfrm>
          <a:custGeom>
            <a:avLst/>
            <a:gdLst>
              <a:gd name="T0" fmla="*/ 56 w 68"/>
              <a:gd name="T1" fmla="*/ 44 h 88"/>
              <a:gd name="T2" fmla="*/ 52 w 68"/>
              <a:gd name="T3" fmla="*/ 48 h 88"/>
              <a:gd name="T4" fmla="*/ 44 w 68"/>
              <a:gd name="T5" fmla="*/ 56 h 88"/>
              <a:gd name="T6" fmla="*/ 28 w 68"/>
              <a:gd name="T7" fmla="*/ 72 h 88"/>
              <a:gd name="T8" fmla="*/ 20 w 68"/>
              <a:gd name="T9" fmla="*/ 80 h 88"/>
              <a:gd name="T10" fmla="*/ 12 w 68"/>
              <a:gd name="T11" fmla="*/ 84 h 88"/>
              <a:gd name="T12" fmla="*/ 8 w 68"/>
              <a:gd name="T13" fmla="*/ 88 h 88"/>
              <a:gd name="T14" fmla="*/ 4 w 68"/>
              <a:gd name="T15" fmla="*/ 88 h 88"/>
              <a:gd name="T16" fmla="*/ 0 w 68"/>
              <a:gd name="T17" fmla="*/ 84 h 88"/>
              <a:gd name="T18" fmla="*/ 4 w 68"/>
              <a:gd name="T19" fmla="*/ 80 h 88"/>
              <a:gd name="T20" fmla="*/ 4 w 68"/>
              <a:gd name="T21" fmla="*/ 72 h 88"/>
              <a:gd name="T22" fmla="*/ 8 w 68"/>
              <a:gd name="T23" fmla="*/ 64 h 88"/>
              <a:gd name="T24" fmla="*/ 20 w 68"/>
              <a:gd name="T25" fmla="*/ 48 h 88"/>
              <a:gd name="T26" fmla="*/ 24 w 68"/>
              <a:gd name="T27" fmla="*/ 40 h 88"/>
              <a:gd name="T28" fmla="*/ 24 w 68"/>
              <a:gd name="T29" fmla="*/ 32 h 88"/>
              <a:gd name="T30" fmla="*/ 28 w 68"/>
              <a:gd name="T31" fmla="*/ 28 h 88"/>
              <a:gd name="T32" fmla="*/ 28 w 68"/>
              <a:gd name="T33" fmla="*/ 24 h 88"/>
              <a:gd name="T34" fmla="*/ 28 w 68"/>
              <a:gd name="T35" fmla="*/ 16 h 88"/>
              <a:gd name="T36" fmla="*/ 24 w 68"/>
              <a:gd name="T37" fmla="*/ 12 h 88"/>
              <a:gd name="T38" fmla="*/ 28 w 68"/>
              <a:gd name="T39" fmla="*/ 8 h 88"/>
              <a:gd name="T40" fmla="*/ 28 w 68"/>
              <a:gd name="T41" fmla="*/ 4 h 88"/>
              <a:gd name="T42" fmla="*/ 32 w 68"/>
              <a:gd name="T43" fmla="*/ 4 h 88"/>
              <a:gd name="T44" fmla="*/ 32 w 68"/>
              <a:gd name="T45" fmla="*/ 0 h 88"/>
              <a:gd name="T46" fmla="*/ 40 w 68"/>
              <a:gd name="T47" fmla="*/ 4 h 88"/>
              <a:gd name="T48" fmla="*/ 52 w 68"/>
              <a:gd name="T49" fmla="*/ 8 h 88"/>
              <a:gd name="T50" fmla="*/ 60 w 68"/>
              <a:gd name="T51" fmla="*/ 12 h 88"/>
              <a:gd name="T52" fmla="*/ 68 w 68"/>
              <a:gd name="T53" fmla="*/ 16 h 88"/>
              <a:gd name="T54" fmla="*/ 68 w 68"/>
              <a:gd name="T55" fmla="*/ 20 h 88"/>
              <a:gd name="T56" fmla="*/ 68 w 68"/>
              <a:gd name="T57" fmla="*/ 24 h 88"/>
              <a:gd name="T58" fmla="*/ 64 w 68"/>
              <a:gd name="T59" fmla="*/ 32 h 88"/>
              <a:gd name="T60" fmla="*/ 60 w 68"/>
              <a:gd name="T61" fmla="*/ 36 h 88"/>
              <a:gd name="T62" fmla="*/ 56 w 68"/>
              <a:gd name="T63" fmla="*/ 44 h 88"/>
              <a:gd name="T64" fmla="*/ 56 w 68"/>
              <a:gd name="T65" fmla="*/ 44 h 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68" h="88">
                <a:moveTo>
                  <a:pt x="56" y="44"/>
                </a:moveTo>
                <a:lnTo>
                  <a:pt x="52" y="48"/>
                </a:lnTo>
                <a:lnTo>
                  <a:pt x="44" y="56"/>
                </a:lnTo>
                <a:lnTo>
                  <a:pt x="28" y="72"/>
                </a:lnTo>
                <a:lnTo>
                  <a:pt x="20" y="80"/>
                </a:lnTo>
                <a:lnTo>
                  <a:pt x="12" y="84"/>
                </a:lnTo>
                <a:lnTo>
                  <a:pt x="8" y="88"/>
                </a:lnTo>
                <a:lnTo>
                  <a:pt x="4" y="88"/>
                </a:lnTo>
                <a:lnTo>
                  <a:pt x="0" y="84"/>
                </a:lnTo>
                <a:lnTo>
                  <a:pt x="4" y="80"/>
                </a:lnTo>
                <a:lnTo>
                  <a:pt x="4" y="72"/>
                </a:lnTo>
                <a:lnTo>
                  <a:pt x="8" y="64"/>
                </a:lnTo>
                <a:lnTo>
                  <a:pt x="20" y="48"/>
                </a:lnTo>
                <a:lnTo>
                  <a:pt x="24" y="40"/>
                </a:lnTo>
                <a:lnTo>
                  <a:pt x="24" y="32"/>
                </a:lnTo>
                <a:lnTo>
                  <a:pt x="28" y="28"/>
                </a:lnTo>
                <a:lnTo>
                  <a:pt x="28" y="24"/>
                </a:lnTo>
                <a:lnTo>
                  <a:pt x="28" y="16"/>
                </a:lnTo>
                <a:lnTo>
                  <a:pt x="24" y="12"/>
                </a:lnTo>
                <a:lnTo>
                  <a:pt x="28" y="8"/>
                </a:lnTo>
                <a:lnTo>
                  <a:pt x="28" y="4"/>
                </a:lnTo>
                <a:lnTo>
                  <a:pt x="32" y="4"/>
                </a:lnTo>
                <a:lnTo>
                  <a:pt x="32" y="0"/>
                </a:lnTo>
                <a:lnTo>
                  <a:pt x="40" y="4"/>
                </a:lnTo>
                <a:lnTo>
                  <a:pt x="52" y="8"/>
                </a:lnTo>
                <a:lnTo>
                  <a:pt x="60" y="12"/>
                </a:lnTo>
                <a:lnTo>
                  <a:pt x="68" y="16"/>
                </a:lnTo>
                <a:lnTo>
                  <a:pt x="68" y="20"/>
                </a:lnTo>
                <a:lnTo>
                  <a:pt x="68" y="24"/>
                </a:lnTo>
                <a:lnTo>
                  <a:pt x="64" y="32"/>
                </a:lnTo>
                <a:lnTo>
                  <a:pt x="60" y="36"/>
                </a:lnTo>
                <a:lnTo>
                  <a:pt x="56" y="44"/>
                </a:lnTo>
                <a:lnTo>
                  <a:pt x="56" y="44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7" name="Freeform 316">
            <a:extLst>
              <a:ext uri="{FF2B5EF4-FFF2-40B4-BE49-F238E27FC236}">
                <a16:creationId xmlns:a16="http://schemas.microsoft.com/office/drawing/2014/main" id="{2CF1822A-D927-4CDB-9E17-79FEC9EAD760}"/>
              </a:ext>
            </a:extLst>
          </p:cNvPr>
          <p:cNvSpPr>
            <a:spLocks/>
          </p:cNvSpPr>
          <p:nvPr/>
        </p:nvSpPr>
        <p:spPr bwMode="auto">
          <a:xfrm>
            <a:off x="2060355" y="4125802"/>
            <a:ext cx="1467398" cy="353568"/>
          </a:xfrm>
          <a:custGeom>
            <a:avLst/>
            <a:gdLst>
              <a:gd name="T0" fmla="*/ 28 w 222"/>
              <a:gd name="T1" fmla="*/ 44 h 44"/>
              <a:gd name="T2" fmla="*/ 24 w 222"/>
              <a:gd name="T3" fmla="*/ 44 h 44"/>
              <a:gd name="T4" fmla="*/ 24 w 222"/>
              <a:gd name="T5" fmla="*/ 44 h 44"/>
              <a:gd name="T6" fmla="*/ 16 w 222"/>
              <a:gd name="T7" fmla="*/ 40 h 44"/>
              <a:gd name="T8" fmla="*/ 8 w 222"/>
              <a:gd name="T9" fmla="*/ 36 h 44"/>
              <a:gd name="T10" fmla="*/ 0 w 222"/>
              <a:gd name="T11" fmla="*/ 32 h 44"/>
              <a:gd name="T12" fmla="*/ 0 w 222"/>
              <a:gd name="T13" fmla="*/ 32 h 44"/>
              <a:gd name="T14" fmla="*/ 0 w 222"/>
              <a:gd name="T15" fmla="*/ 28 h 44"/>
              <a:gd name="T16" fmla="*/ 0 w 222"/>
              <a:gd name="T17" fmla="*/ 28 h 44"/>
              <a:gd name="T18" fmla="*/ 0 w 222"/>
              <a:gd name="T19" fmla="*/ 28 h 44"/>
              <a:gd name="T20" fmla="*/ 4 w 222"/>
              <a:gd name="T21" fmla="*/ 24 h 44"/>
              <a:gd name="T22" fmla="*/ 12 w 222"/>
              <a:gd name="T23" fmla="*/ 24 h 44"/>
              <a:gd name="T24" fmla="*/ 16 w 222"/>
              <a:gd name="T25" fmla="*/ 24 h 44"/>
              <a:gd name="T26" fmla="*/ 24 w 222"/>
              <a:gd name="T27" fmla="*/ 20 h 44"/>
              <a:gd name="T28" fmla="*/ 32 w 222"/>
              <a:gd name="T29" fmla="*/ 20 h 44"/>
              <a:gd name="T30" fmla="*/ 36 w 222"/>
              <a:gd name="T31" fmla="*/ 20 h 44"/>
              <a:gd name="T32" fmla="*/ 48 w 222"/>
              <a:gd name="T33" fmla="*/ 20 h 44"/>
              <a:gd name="T34" fmla="*/ 56 w 222"/>
              <a:gd name="T35" fmla="*/ 20 h 44"/>
              <a:gd name="T36" fmla="*/ 71 w 222"/>
              <a:gd name="T37" fmla="*/ 16 h 44"/>
              <a:gd name="T38" fmla="*/ 83 w 222"/>
              <a:gd name="T39" fmla="*/ 16 h 44"/>
              <a:gd name="T40" fmla="*/ 99 w 222"/>
              <a:gd name="T41" fmla="*/ 12 h 44"/>
              <a:gd name="T42" fmla="*/ 115 w 222"/>
              <a:gd name="T43" fmla="*/ 12 h 44"/>
              <a:gd name="T44" fmla="*/ 135 w 222"/>
              <a:gd name="T45" fmla="*/ 8 h 44"/>
              <a:gd name="T46" fmla="*/ 151 w 222"/>
              <a:gd name="T47" fmla="*/ 4 h 44"/>
              <a:gd name="T48" fmla="*/ 163 w 222"/>
              <a:gd name="T49" fmla="*/ 4 h 44"/>
              <a:gd name="T50" fmla="*/ 175 w 222"/>
              <a:gd name="T51" fmla="*/ 4 h 44"/>
              <a:gd name="T52" fmla="*/ 183 w 222"/>
              <a:gd name="T53" fmla="*/ 0 h 44"/>
              <a:gd name="T54" fmla="*/ 191 w 222"/>
              <a:gd name="T55" fmla="*/ 0 h 44"/>
              <a:gd name="T56" fmla="*/ 195 w 222"/>
              <a:gd name="T57" fmla="*/ 0 h 44"/>
              <a:gd name="T58" fmla="*/ 199 w 222"/>
              <a:gd name="T59" fmla="*/ 0 h 44"/>
              <a:gd name="T60" fmla="*/ 203 w 222"/>
              <a:gd name="T61" fmla="*/ 0 h 44"/>
              <a:gd name="T62" fmla="*/ 207 w 222"/>
              <a:gd name="T63" fmla="*/ 0 h 44"/>
              <a:gd name="T64" fmla="*/ 210 w 222"/>
              <a:gd name="T65" fmla="*/ 0 h 44"/>
              <a:gd name="T66" fmla="*/ 210 w 222"/>
              <a:gd name="T67" fmla="*/ 4 h 44"/>
              <a:gd name="T68" fmla="*/ 218 w 222"/>
              <a:gd name="T69" fmla="*/ 8 h 44"/>
              <a:gd name="T70" fmla="*/ 218 w 222"/>
              <a:gd name="T71" fmla="*/ 12 h 44"/>
              <a:gd name="T72" fmla="*/ 222 w 222"/>
              <a:gd name="T73" fmla="*/ 16 h 44"/>
              <a:gd name="T74" fmla="*/ 218 w 222"/>
              <a:gd name="T75" fmla="*/ 20 h 44"/>
              <a:gd name="T76" fmla="*/ 218 w 222"/>
              <a:gd name="T77" fmla="*/ 24 h 44"/>
              <a:gd name="T78" fmla="*/ 214 w 222"/>
              <a:gd name="T79" fmla="*/ 24 h 44"/>
              <a:gd name="T80" fmla="*/ 210 w 222"/>
              <a:gd name="T81" fmla="*/ 24 h 44"/>
              <a:gd name="T82" fmla="*/ 207 w 222"/>
              <a:gd name="T83" fmla="*/ 24 h 44"/>
              <a:gd name="T84" fmla="*/ 203 w 222"/>
              <a:gd name="T85" fmla="*/ 24 h 44"/>
              <a:gd name="T86" fmla="*/ 199 w 222"/>
              <a:gd name="T87" fmla="*/ 24 h 44"/>
              <a:gd name="T88" fmla="*/ 191 w 222"/>
              <a:gd name="T89" fmla="*/ 24 h 44"/>
              <a:gd name="T90" fmla="*/ 183 w 222"/>
              <a:gd name="T91" fmla="*/ 24 h 44"/>
              <a:gd name="T92" fmla="*/ 175 w 222"/>
              <a:gd name="T93" fmla="*/ 24 h 44"/>
              <a:gd name="T94" fmla="*/ 167 w 222"/>
              <a:gd name="T95" fmla="*/ 28 h 44"/>
              <a:gd name="T96" fmla="*/ 123 w 222"/>
              <a:gd name="T97" fmla="*/ 32 h 44"/>
              <a:gd name="T98" fmla="*/ 79 w 222"/>
              <a:gd name="T99" fmla="*/ 36 h 44"/>
              <a:gd name="T100" fmla="*/ 71 w 222"/>
              <a:gd name="T101" fmla="*/ 40 h 44"/>
              <a:gd name="T102" fmla="*/ 60 w 222"/>
              <a:gd name="T103" fmla="*/ 40 h 44"/>
              <a:gd name="T104" fmla="*/ 52 w 222"/>
              <a:gd name="T105" fmla="*/ 40 h 44"/>
              <a:gd name="T106" fmla="*/ 44 w 222"/>
              <a:gd name="T107" fmla="*/ 40 h 44"/>
              <a:gd name="T108" fmla="*/ 40 w 222"/>
              <a:gd name="T109" fmla="*/ 44 h 44"/>
              <a:gd name="T110" fmla="*/ 36 w 222"/>
              <a:gd name="T111" fmla="*/ 44 h 44"/>
              <a:gd name="T112" fmla="*/ 32 w 222"/>
              <a:gd name="T113" fmla="*/ 44 h 44"/>
              <a:gd name="T114" fmla="*/ 28 w 222"/>
              <a:gd name="T115" fmla="*/ 44 h 44"/>
              <a:gd name="T116" fmla="*/ 28 w 222"/>
              <a:gd name="T117" fmla="*/ 44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222" h="44">
                <a:moveTo>
                  <a:pt x="28" y="44"/>
                </a:moveTo>
                <a:lnTo>
                  <a:pt x="24" y="44"/>
                </a:lnTo>
                <a:lnTo>
                  <a:pt x="24" y="44"/>
                </a:lnTo>
                <a:lnTo>
                  <a:pt x="16" y="40"/>
                </a:lnTo>
                <a:lnTo>
                  <a:pt x="8" y="36"/>
                </a:lnTo>
                <a:lnTo>
                  <a:pt x="0" y="32"/>
                </a:lnTo>
                <a:lnTo>
                  <a:pt x="0" y="32"/>
                </a:lnTo>
                <a:lnTo>
                  <a:pt x="0" y="28"/>
                </a:lnTo>
                <a:lnTo>
                  <a:pt x="0" y="28"/>
                </a:lnTo>
                <a:lnTo>
                  <a:pt x="0" y="28"/>
                </a:lnTo>
                <a:lnTo>
                  <a:pt x="4" y="24"/>
                </a:lnTo>
                <a:lnTo>
                  <a:pt x="12" y="24"/>
                </a:lnTo>
                <a:lnTo>
                  <a:pt x="16" y="24"/>
                </a:lnTo>
                <a:lnTo>
                  <a:pt x="24" y="20"/>
                </a:lnTo>
                <a:lnTo>
                  <a:pt x="32" y="20"/>
                </a:lnTo>
                <a:lnTo>
                  <a:pt x="36" y="20"/>
                </a:lnTo>
                <a:lnTo>
                  <a:pt x="48" y="20"/>
                </a:lnTo>
                <a:lnTo>
                  <a:pt x="56" y="20"/>
                </a:lnTo>
                <a:lnTo>
                  <a:pt x="71" y="16"/>
                </a:lnTo>
                <a:lnTo>
                  <a:pt x="83" y="16"/>
                </a:lnTo>
                <a:lnTo>
                  <a:pt x="99" y="12"/>
                </a:lnTo>
                <a:lnTo>
                  <a:pt x="115" y="12"/>
                </a:lnTo>
                <a:lnTo>
                  <a:pt x="135" y="8"/>
                </a:lnTo>
                <a:lnTo>
                  <a:pt x="151" y="4"/>
                </a:lnTo>
                <a:lnTo>
                  <a:pt x="163" y="4"/>
                </a:lnTo>
                <a:lnTo>
                  <a:pt x="175" y="4"/>
                </a:lnTo>
                <a:lnTo>
                  <a:pt x="183" y="0"/>
                </a:lnTo>
                <a:lnTo>
                  <a:pt x="191" y="0"/>
                </a:lnTo>
                <a:lnTo>
                  <a:pt x="195" y="0"/>
                </a:lnTo>
                <a:lnTo>
                  <a:pt x="199" y="0"/>
                </a:lnTo>
                <a:lnTo>
                  <a:pt x="203" y="0"/>
                </a:lnTo>
                <a:lnTo>
                  <a:pt x="207" y="0"/>
                </a:lnTo>
                <a:lnTo>
                  <a:pt x="210" y="0"/>
                </a:lnTo>
                <a:lnTo>
                  <a:pt x="210" y="4"/>
                </a:lnTo>
                <a:lnTo>
                  <a:pt x="218" y="8"/>
                </a:lnTo>
                <a:lnTo>
                  <a:pt x="218" y="12"/>
                </a:lnTo>
                <a:lnTo>
                  <a:pt x="222" y="16"/>
                </a:lnTo>
                <a:lnTo>
                  <a:pt x="218" y="20"/>
                </a:lnTo>
                <a:lnTo>
                  <a:pt x="218" y="24"/>
                </a:lnTo>
                <a:lnTo>
                  <a:pt x="214" y="24"/>
                </a:lnTo>
                <a:lnTo>
                  <a:pt x="210" y="24"/>
                </a:lnTo>
                <a:lnTo>
                  <a:pt x="207" y="24"/>
                </a:lnTo>
                <a:lnTo>
                  <a:pt x="203" y="24"/>
                </a:lnTo>
                <a:lnTo>
                  <a:pt x="199" y="24"/>
                </a:lnTo>
                <a:lnTo>
                  <a:pt x="191" y="24"/>
                </a:lnTo>
                <a:lnTo>
                  <a:pt x="183" y="24"/>
                </a:lnTo>
                <a:lnTo>
                  <a:pt x="175" y="24"/>
                </a:lnTo>
                <a:lnTo>
                  <a:pt x="167" y="28"/>
                </a:lnTo>
                <a:lnTo>
                  <a:pt x="123" y="32"/>
                </a:lnTo>
                <a:lnTo>
                  <a:pt x="79" y="36"/>
                </a:lnTo>
                <a:lnTo>
                  <a:pt x="71" y="40"/>
                </a:lnTo>
                <a:lnTo>
                  <a:pt x="60" y="40"/>
                </a:lnTo>
                <a:lnTo>
                  <a:pt x="52" y="40"/>
                </a:lnTo>
                <a:lnTo>
                  <a:pt x="44" y="40"/>
                </a:lnTo>
                <a:lnTo>
                  <a:pt x="40" y="44"/>
                </a:lnTo>
                <a:lnTo>
                  <a:pt x="36" y="44"/>
                </a:lnTo>
                <a:lnTo>
                  <a:pt x="32" y="44"/>
                </a:lnTo>
                <a:lnTo>
                  <a:pt x="28" y="44"/>
                </a:lnTo>
                <a:lnTo>
                  <a:pt x="28" y="44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8" name="Freeform 317">
            <a:extLst>
              <a:ext uri="{FF2B5EF4-FFF2-40B4-BE49-F238E27FC236}">
                <a16:creationId xmlns:a16="http://schemas.microsoft.com/office/drawing/2014/main" id="{4B04ADCA-25FA-4707-9AEE-524C02D65BDD}"/>
              </a:ext>
            </a:extLst>
          </p:cNvPr>
          <p:cNvSpPr>
            <a:spLocks/>
          </p:cNvSpPr>
          <p:nvPr/>
        </p:nvSpPr>
        <p:spPr bwMode="auto">
          <a:xfrm>
            <a:off x="2661859" y="4728479"/>
            <a:ext cx="52879" cy="1566956"/>
          </a:xfrm>
          <a:custGeom>
            <a:avLst/>
            <a:gdLst>
              <a:gd name="T0" fmla="*/ 4 w 8"/>
              <a:gd name="T1" fmla="*/ 195 h 195"/>
              <a:gd name="T2" fmla="*/ 4 w 8"/>
              <a:gd name="T3" fmla="*/ 159 h 195"/>
              <a:gd name="T4" fmla="*/ 4 w 8"/>
              <a:gd name="T5" fmla="*/ 128 h 195"/>
              <a:gd name="T6" fmla="*/ 0 w 8"/>
              <a:gd name="T7" fmla="*/ 96 h 195"/>
              <a:gd name="T8" fmla="*/ 0 w 8"/>
              <a:gd name="T9" fmla="*/ 72 h 195"/>
              <a:gd name="T10" fmla="*/ 0 w 8"/>
              <a:gd name="T11" fmla="*/ 48 h 195"/>
              <a:gd name="T12" fmla="*/ 0 w 8"/>
              <a:gd name="T13" fmla="*/ 28 h 195"/>
              <a:gd name="T14" fmla="*/ 0 w 8"/>
              <a:gd name="T15" fmla="*/ 12 h 195"/>
              <a:gd name="T16" fmla="*/ 0 w 8"/>
              <a:gd name="T17" fmla="*/ 0 h 195"/>
              <a:gd name="T18" fmla="*/ 8 w 8"/>
              <a:gd name="T19" fmla="*/ 0 h 195"/>
              <a:gd name="T20" fmla="*/ 8 w 8"/>
              <a:gd name="T21" fmla="*/ 195 h 195"/>
              <a:gd name="T22" fmla="*/ 4 w 8"/>
              <a:gd name="T23" fmla="*/ 195 h 195"/>
              <a:gd name="T24" fmla="*/ 4 w 8"/>
              <a:gd name="T25" fmla="*/ 195 h 1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8" h="195">
                <a:moveTo>
                  <a:pt x="4" y="195"/>
                </a:moveTo>
                <a:lnTo>
                  <a:pt x="4" y="159"/>
                </a:lnTo>
                <a:lnTo>
                  <a:pt x="4" y="128"/>
                </a:lnTo>
                <a:lnTo>
                  <a:pt x="0" y="96"/>
                </a:lnTo>
                <a:lnTo>
                  <a:pt x="0" y="72"/>
                </a:lnTo>
                <a:lnTo>
                  <a:pt x="0" y="48"/>
                </a:lnTo>
                <a:lnTo>
                  <a:pt x="0" y="28"/>
                </a:lnTo>
                <a:lnTo>
                  <a:pt x="0" y="12"/>
                </a:lnTo>
                <a:lnTo>
                  <a:pt x="0" y="0"/>
                </a:lnTo>
                <a:lnTo>
                  <a:pt x="8" y="0"/>
                </a:lnTo>
                <a:lnTo>
                  <a:pt x="8" y="195"/>
                </a:lnTo>
                <a:lnTo>
                  <a:pt x="4" y="195"/>
                </a:lnTo>
                <a:lnTo>
                  <a:pt x="4" y="195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9" name="Freeform 318">
            <a:extLst>
              <a:ext uri="{FF2B5EF4-FFF2-40B4-BE49-F238E27FC236}">
                <a16:creationId xmlns:a16="http://schemas.microsoft.com/office/drawing/2014/main" id="{C8B0991E-E5EE-4ADB-8525-8C8B872CD894}"/>
              </a:ext>
            </a:extLst>
          </p:cNvPr>
          <p:cNvSpPr>
            <a:spLocks/>
          </p:cNvSpPr>
          <p:nvPr/>
        </p:nvSpPr>
        <p:spPr bwMode="auto">
          <a:xfrm>
            <a:off x="2404071" y="5371331"/>
            <a:ext cx="627942" cy="224999"/>
          </a:xfrm>
          <a:custGeom>
            <a:avLst/>
            <a:gdLst>
              <a:gd name="T0" fmla="*/ 95 w 95"/>
              <a:gd name="T1" fmla="*/ 8 h 28"/>
              <a:gd name="T2" fmla="*/ 91 w 95"/>
              <a:gd name="T3" fmla="*/ 12 h 28"/>
              <a:gd name="T4" fmla="*/ 91 w 95"/>
              <a:gd name="T5" fmla="*/ 12 h 28"/>
              <a:gd name="T6" fmla="*/ 87 w 95"/>
              <a:gd name="T7" fmla="*/ 16 h 28"/>
              <a:gd name="T8" fmla="*/ 75 w 95"/>
              <a:gd name="T9" fmla="*/ 20 h 28"/>
              <a:gd name="T10" fmla="*/ 63 w 95"/>
              <a:gd name="T11" fmla="*/ 20 h 28"/>
              <a:gd name="T12" fmla="*/ 51 w 95"/>
              <a:gd name="T13" fmla="*/ 24 h 28"/>
              <a:gd name="T14" fmla="*/ 43 w 95"/>
              <a:gd name="T15" fmla="*/ 24 h 28"/>
              <a:gd name="T16" fmla="*/ 31 w 95"/>
              <a:gd name="T17" fmla="*/ 24 h 28"/>
              <a:gd name="T18" fmla="*/ 23 w 95"/>
              <a:gd name="T19" fmla="*/ 28 h 28"/>
              <a:gd name="T20" fmla="*/ 15 w 95"/>
              <a:gd name="T21" fmla="*/ 28 h 28"/>
              <a:gd name="T22" fmla="*/ 11 w 95"/>
              <a:gd name="T23" fmla="*/ 28 h 28"/>
              <a:gd name="T24" fmla="*/ 8 w 95"/>
              <a:gd name="T25" fmla="*/ 28 h 28"/>
              <a:gd name="T26" fmla="*/ 4 w 95"/>
              <a:gd name="T27" fmla="*/ 24 h 28"/>
              <a:gd name="T28" fmla="*/ 0 w 95"/>
              <a:gd name="T29" fmla="*/ 20 h 28"/>
              <a:gd name="T30" fmla="*/ 0 w 95"/>
              <a:gd name="T31" fmla="*/ 16 h 28"/>
              <a:gd name="T32" fmla="*/ 0 w 95"/>
              <a:gd name="T33" fmla="*/ 12 h 28"/>
              <a:gd name="T34" fmla="*/ 19 w 95"/>
              <a:gd name="T35" fmla="*/ 8 h 28"/>
              <a:gd name="T36" fmla="*/ 35 w 95"/>
              <a:gd name="T37" fmla="*/ 4 h 28"/>
              <a:gd name="T38" fmla="*/ 47 w 95"/>
              <a:gd name="T39" fmla="*/ 4 h 28"/>
              <a:gd name="T40" fmla="*/ 59 w 95"/>
              <a:gd name="T41" fmla="*/ 0 h 28"/>
              <a:gd name="T42" fmla="*/ 67 w 95"/>
              <a:gd name="T43" fmla="*/ 0 h 28"/>
              <a:gd name="T44" fmla="*/ 75 w 95"/>
              <a:gd name="T45" fmla="*/ 0 h 28"/>
              <a:gd name="T46" fmla="*/ 83 w 95"/>
              <a:gd name="T47" fmla="*/ 0 h 28"/>
              <a:gd name="T48" fmla="*/ 87 w 95"/>
              <a:gd name="T49" fmla="*/ 0 h 28"/>
              <a:gd name="T50" fmla="*/ 91 w 95"/>
              <a:gd name="T51" fmla="*/ 4 h 28"/>
              <a:gd name="T52" fmla="*/ 91 w 95"/>
              <a:gd name="T53" fmla="*/ 4 h 28"/>
              <a:gd name="T54" fmla="*/ 95 w 95"/>
              <a:gd name="T55" fmla="*/ 8 h 28"/>
              <a:gd name="T56" fmla="*/ 95 w 95"/>
              <a:gd name="T57" fmla="*/ 8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95" h="28">
                <a:moveTo>
                  <a:pt x="95" y="8"/>
                </a:moveTo>
                <a:lnTo>
                  <a:pt x="91" y="12"/>
                </a:lnTo>
                <a:lnTo>
                  <a:pt x="91" y="12"/>
                </a:lnTo>
                <a:lnTo>
                  <a:pt x="87" y="16"/>
                </a:lnTo>
                <a:lnTo>
                  <a:pt x="75" y="20"/>
                </a:lnTo>
                <a:lnTo>
                  <a:pt x="63" y="20"/>
                </a:lnTo>
                <a:lnTo>
                  <a:pt x="51" y="24"/>
                </a:lnTo>
                <a:lnTo>
                  <a:pt x="43" y="24"/>
                </a:lnTo>
                <a:lnTo>
                  <a:pt x="31" y="24"/>
                </a:lnTo>
                <a:lnTo>
                  <a:pt x="23" y="28"/>
                </a:lnTo>
                <a:lnTo>
                  <a:pt x="15" y="28"/>
                </a:lnTo>
                <a:lnTo>
                  <a:pt x="11" y="28"/>
                </a:lnTo>
                <a:lnTo>
                  <a:pt x="8" y="28"/>
                </a:lnTo>
                <a:lnTo>
                  <a:pt x="4" y="24"/>
                </a:lnTo>
                <a:lnTo>
                  <a:pt x="0" y="20"/>
                </a:lnTo>
                <a:lnTo>
                  <a:pt x="0" y="16"/>
                </a:lnTo>
                <a:lnTo>
                  <a:pt x="0" y="12"/>
                </a:lnTo>
                <a:lnTo>
                  <a:pt x="19" y="8"/>
                </a:lnTo>
                <a:lnTo>
                  <a:pt x="35" y="4"/>
                </a:lnTo>
                <a:lnTo>
                  <a:pt x="47" y="4"/>
                </a:lnTo>
                <a:lnTo>
                  <a:pt x="59" y="0"/>
                </a:lnTo>
                <a:lnTo>
                  <a:pt x="67" y="0"/>
                </a:lnTo>
                <a:lnTo>
                  <a:pt x="75" y="0"/>
                </a:lnTo>
                <a:lnTo>
                  <a:pt x="83" y="0"/>
                </a:lnTo>
                <a:lnTo>
                  <a:pt x="87" y="0"/>
                </a:lnTo>
                <a:lnTo>
                  <a:pt x="91" y="4"/>
                </a:lnTo>
                <a:lnTo>
                  <a:pt x="91" y="4"/>
                </a:lnTo>
                <a:lnTo>
                  <a:pt x="95" y="8"/>
                </a:lnTo>
                <a:lnTo>
                  <a:pt x="95" y="8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0" name="Freeform 319">
            <a:extLst>
              <a:ext uri="{FF2B5EF4-FFF2-40B4-BE49-F238E27FC236}">
                <a16:creationId xmlns:a16="http://schemas.microsoft.com/office/drawing/2014/main" id="{868B4A48-1731-42F0-B922-706F33B78F0B}"/>
              </a:ext>
            </a:extLst>
          </p:cNvPr>
          <p:cNvSpPr>
            <a:spLocks/>
          </p:cNvSpPr>
          <p:nvPr/>
        </p:nvSpPr>
        <p:spPr bwMode="auto">
          <a:xfrm>
            <a:off x="2166114" y="5049905"/>
            <a:ext cx="1262493" cy="763390"/>
          </a:xfrm>
          <a:custGeom>
            <a:avLst/>
            <a:gdLst>
              <a:gd name="T0" fmla="*/ 0 w 191"/>
              <a:gd name="T1" fmla="*/ 20 h 95"/>
              <a:gd name="T2" fmla="*/ 12 w 191"/>
              <a:gd name="T3" fmla="*/ 20 h 95"/>
              <a:gd name="T4" fmla="*/ 28 w 191"/>
              <a:gd name="T5" fmla="*/ 20 h 95"/>
              <a:gd name="T6" fmla="*/ 51 w 191"/>
              <a:gd name="T7" fmla="*/ 20 h 95"/>
              <a:gd name="T8" fmla="*/ 79 w 191"/>
              <a:gd name="T9" fmla="*/ 16 h 95"/>
              <a:gd name="T10" fmla="*/ 107 w 191"/>
              <a:gd name="T11" fmla="*/ 12 h 95"/>
              <a:gd name="T12" fmla="*/ 127 w 191"/>
              <a:gd name="T13" fmla="*/ 8 h 95"/>
              <a:gd name="T14" fmla="*/ 139 w 191"/>
              <a:gd name="T15" fmla="*/ 8 h 95"/>
              <a:gd name="T16" fmla="*/ 147 w 191"/>
              <a:gd name="T17" fmla="*/ 4 h 95"/>
              <a:gd name="T18" fmla="*/ 155 w 191"/>
              <a:gd name="T19" fmla="*/ 0 h 95"/>
              <a:gd name="T20" fmla="*/ 163 w 191"/>
              <a:gd name="T21" fmla="*/ 4 h 95"/>
              <a:gd name="T22" fmla="*/ 171 w 191"/>
              <a:gd name="T23" fmla="*/ 8 h 95"/>
              <a:gd name="T24" fmla="*/ 183 w 191"/>
              <a:gd name="T25" fmla="*/ 20 h 95"/>
              <a:gd name="T26" fmla="*/ 191 w 191"/>
              <a:gd name="T27" fmla="*/ 28 h 95"/>
              <a:gd name="T28" fmla="*/ 191 w 191"/>
              <a:gd name="T29" fmla="*/ 32 h 95"/>
              <a:gd name="T30" fmla="*/ 183 w 191"/>
              <a:gd name="T31" fmla="*/ 36 h 95"/>
              <a:gd name="T32" fmla="*/ 175 w 191"/>
              <a:gd name="T33" fmla="*/ 44 h 95"/>
              <a:gd name="T34" fmla="*/ 163 w 191"/>
              <a:gd name="T35" fmla="*/ 72 h 95"/>
              <a:gd name="T36" fmla="*/ 159 w 191"/>
              <a:gd name="T37" fmla="*/ 84 h 95"/>
              <a:gd name="T38" fmla="*/ 147 w 191"/>
              <a:gd name="T39" fmla="*/ 92 h 95"/>
              <a:gd name="T40" fmla="*/ 139 w 191"/>
              <a:gd name="T41" fmla="*/ 95 h 95"/>
              <a:gd name="T42" fmla="*/ 131 w 191"/>
              <a:gd name="T43" fmla="*/ 92 h 95"/>
              <a:gd name="T44" fmla="*/ 143 w 191"/>
              <a:gd name="T45" fmla="*/ 52 h 95"/>
              <a:gd name="T46" fmla="*/ 143 w 191"/>
              <a:gd name="T47" fmla="*/ 36 h 95"/>
              <a:gd name="T48" fmla="*/ 143 w 191"/>
              <a:gd name="T49" fmla="*/ 28 h 95"/>
              <a:gd name="T50" fmla="*/ 139 w 191"/>
              <a:gd name="T51" fmla="*/ 28 h 95"/>
              <a:gd name="T52" fmla="*/ 127 w 191"/>
              <a:gd name="T53" fmla="*/ 28 h 95"/>
              <a:gd name="T54" fmla="*/ 107 w 191"/>
              <a:gd name="T55" fmla="*/ 32 h 95"/>
              <a:gd name="T56" fmla="*/ 79 w 191"/>
              <a:gd name="T57" fmla="*/ 32 h 95"/>
              <a:gd name="T58" fmla="*/ 51 w 191"/>
              <a:gd name="T59" fmla="*/ 36 h 95"/>
              <a:gd name="T60" fmla="*/ 32 w 191"/>
              <a:gd name="T61" fmla="*/ 40 h 95"/>
              <a:gd name="T62" fmla="*/ 12 w 191"/>
              <a:gd name="T63" fmla="*/ 40 h 95"/>
              <a:gd name="T64" fmla="*/ 0 w 191"/>
              <a:gd name="T65" fmla="*/ 40 h 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91" h="95">
                <a:moveTo>
                  <a:pt x="0" y="40"/>
                </a:moveTo>
                <a:lnTo>
                  <a:pt x="0" y="20"/>
                </a:lnTo>
                <a:lnTo>
                  <a:pt x="8" y="20"/>
                </a:lnTo>
                <a:lnTo>
                  <a:pt x="12" y="20"/>
                </a:lnTo>
                <a:lnTo>
                  <a:pt x="20" y="20"/>
                </a:lnTo>
                <a:lnTo>
                  <a:pt x="28" y="20"/>
                </a:lnTo>
                <a:lnTo>
                  <a:pt x="40" y="20"/>
                </a:lnTo>
                <a:lnTo>
                  <a:pt x="51" y="20"/>
                </a:lnTo>
                <a:lnTo>
                  <a:pt x="63" y="16"/>
                </a:lnTo>
                <a:lnTo>
                  <a:pt x="79" y="16"/>
                </a:lnTo>
                <a:lnTo>
                  <a:pt x="95" y="12"/>
                </a:lnTo>
                <a:lnTo>
                  <a:pt x="107" y="12"/>
                </a:lnTo>
                <a:lnTo>
                  <a:pt x="115" y="12"/>
                </a:lnTo>
                <a:lnTo>
                  <a:pt x="127" y="8"/>
                </a:lnTo>
                <a:lnTo>
                  <a:pt x="135" y="8"/>
                </a:lnTo>
                <a:lnTo>
                  <a:pt x="139" y="8"/>
                </a:lnTo>
                <a:lnTo>
                  <a:pt x="143" y="8"/>
                </a:lnTo>
                <a:lnTo>
                  <a:pt x="147" y="4"/>
                </a:lnTo>
                <a:lnTo>
                  <a:pt x="155" y="4"/>
                </a:lnTo>
                <a:lnTo>
                  <a:pt x="155" y="0"/>
                </a:lnTo>
                <a:lnTo>
                  <a:pt x="159" y="4"/>
                </a:lnTo>
                <a:lnTo>
                  <a:pt x="163" y="4"/>
                </a:lnTo>
                <a:lnTo>
                  <a:pt x="167" y="8"/>
                </a:lnTo>
                <a:lnTo>
                  <a:pt x="171" y="8"/>
                </a:lnTo>
                <a:lnTo>
                  <a:pt x="179" y="16"/>
                </a:lnTo>
                <a:lnTo>
                  <a:pt x="183" y="20"/>
                </a:lnTo>
                <a:lnTo>
                  <a:pt x="187" y="24"/>
                </a:lnTo>
                <a:lnTo>
                  <a:pt x="191" y="28"/>
                </a:lnTo>
                <a:lnTo>
                  <a:pt x="191" y="32"/>
                </a:lnTo>
                <a:lnTo>
                  <a:pt x="191" y="32"/>
                </a:lnTo>
                <a:lnTo>
                  <a:pt x="187" y="36"/>
                </a:lnTo>
                <a:lnTo>
                  <a:pt x="183" y="36"/>
                </a:lnTo>
                <a:lnTo>
                  <a:pt x="179" y="40"/>
                </a:lnTo>
                <a:lnTo>
                  <a:pt x="175" y="44"/>
                </a:lnTo>
                <a:lnTo>
                  <a:pt x="171" y="56"/>
                </a:lnTo>
                <a:lnTo>
                  <a:pt x="163" y="72"/>
                </a:lnTo>
                <a:lnTo>
                  <a:pt x="163" y="80"/>
                </a:lnTo>
                <a:lnTo>
                  <a:pt x="159" y="84"/>
                </a:lnTo>
                <a:lnTo>
                  <a:pt x="151" y="88"/>
                </a:lnTo>
                <a:lnTo>
                  <a:pt x="147" y="92"/>
                </a:lnTo>
                <a:lnTo>
                  <a:pt x="143" y="95"/>
                </a:lnTo>
                <a:lnTo>
                  <a:pt x="139" y="95"/>
                </a:lnTo>
                <a:lnTo>
                  <a:pt x="135" y="95"/>
                </a:lnTo>
                <a:lnTo>
                  <a:pt x="131" y="92"/>
                </a:lnTo>
                <a:lnTo>
                  <a:pt x="135" y="72"/>
                </a:lnTo>
                <a:lnTo>
                  <a:pt x="143" y="52"/>
                </a:lnTo>
                <a:lnTo>
                  <a:pt x="143" y="40"/>
                </a:lnTo>
                <a:lnTo>
                  <a:pt x="143" y="36"/>
                </a:lnTo>
                <a:lnTo>
                  <a:pt x="147" y="32"/>
                </a:lnTo>
                <a:lnTo>
                  <a:pt x="143" y="28"/>
                </a:lnTo>
                <a:lnTo>
                  <a:pt x="143" y="28"/>
                </a:lnTo>
                <a:lnTo>
                  <a:pt x="139" y="28"/>
                </a:lnTo>
                <a:lnTo>
                  <a:pt x="135" y="28"/>
                </a:lnTo>
                <a:lnTo>
                  <a:pt x="127" y="28"/>
                </a:lnTo>
                <a:lnTo>
                  <a:pt x="119" y="28"/>
                </a:lnTo>
                <a:lnTo>
                  <a:pt x="107" y="32"/>
                </a:lnTo>
                <a:lnTo>
                  <a:pt x="95" y="32"/>
                </a:lnTo>
                <a:lnTo>
                  <a:pt x="79" y="32"/>
                </a:lnTo>
                <a:lnTo>
                  <a:pt x="67" y="36"/>
                </a:lnTo>
                <a:lnTo>
                  <a:pt x="51" y="36"/>
                </a:lnTo>
                <a:lnTo>
                  <a:pt x="40" y="40"/>
                </a:lnTo>
                <a:lnTo>
                  <a:pt x="32" y="40"/>
                </a:lnTo>
                <a:lnTo>
                  <a:pt x="20" y="40"/>
                </a:lnTo>
                <a:lnTo>
                  <a:pt x="12" y="40"/>
                </a:lnTo>
                <a:lnTo>
                  <a:pt x="8" y="40"/>
                </a:lnTo>
                <a:lnTo>
                  <a:pt x="0" y="40"/>
                </a:lnTo>
                <a:lnTo>
                  <a:pt x="0" y="40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1" name="Freeform 320">
            <a:extLst>
              <a:ext uri="{FF2B5EF4-FFF2-40B4-BE49-F238E27FC236}">
                <a16:creationId xmlns:a16="http://schemas.microsoft.com/office/drawing/2014/main" id="{0F7CC136-ADDE-485E-A8B9-7CCB608735B8}"/>
              </a:ext>
            </a:extLst>
          </p:cNvPr>
          <p:cNvSpPr>
            <a:spLocks/>
          </p:cNvSpPr>
          <p:nvPr/>
        </p:nvSpPr>
        <p:spPr bwMode="auto">
          <a:xfrm>
            <a:off x="2377631" y="5692757"/>
            <a:ext cx="733701" cy="96428"/>
          </a:xfrm>
          <a:custGeom>
            <a:avLst/>
            <a:gdLst>
              <a:gd name="T0" fmla="*/ 0 w 111"/>
              <a:gd name="T1" fmla="*/ 8 h 12"/>
              <a:gd name="T2" fmla="*/ 4 w 111"/>
              <a:gd name="T3" fmla="*/ 8 h 12"/>
              <a:gd name="T4" fmla="*/ 8 w 111"/>
              <a:gd name="T5" fmla="*/ 8 h 12"/>
              <a:gd name="T6" fmla="*/ 12 w 111"/>
              <a:gd name="T7" fmla="*/ 8 h 12"/>
              <a:gd name="T8" fmla="*/ 15 w 111"/>
              <a:gd name="T9" fmla="*/ 8 h 12"/>
              <a:gd name="T10" fmla="*/ 23 w 111"/>
              <a:gd name="T11" fmla="*/ 8 h 12"/>
              <a:gd name="T12" fmla="*/ 31 w 111"/>
              <a:gd name="T13" fmla="*/ 4 h 12"/>
              <a:gd name="T14" fmla="*/ 39 w 111"/>
              <a:gd name="T15" fmla="*/ 4 h 12"/>
              <a:gd name="T16" fmla="*/ 51 w 111"/>
              <a:gd name="T17" fmla="*/ 4 h 12"/>
              <a:gd name="T18" fmla="*/ 71 w 111"/>
              <a:gd name="T19" fmla="*/ 0 h 12"/>
              <a:gd name="T20" fmla="*/ 87 w 111"/>
              <a:gd name="T21" fmla="*/ 0 h 12"/>
              <a:gd name="T22" fmla="*/ 103 w 111"/>
              <a:gd name="T23" fmla="*/ 0 h 12"/>
              <a:gd name="T24" fmla="*/ 111 w 111"/>
              <a:gd name="T25" fmla="*/ 0 h 12"/>
              <a:gd name="T26" fmla="*/ 111 w 111"/>
              <a:gd name="T27" fmla="*/ 0 h 12"/>
              <a:gd name="T28" fmla="*/ 87 w 111"/>
              <a:gd name="T29" fmla="*/ 4 h 12"/>
              <a:gd name="T30" fmla="*/ 59 w 111"/>
              <a:gd name="T31" fmla="*/ 4 h 12"/>
              <a:gd name="T32" fmla="*/ 31 w 111"/>
              <a:gd name="T33" fmla="*/ 8 h 12"/>
              <a:gd name="T34" fmla="*/ 0 w 111"/>
              <a:gd name="T35" fmla="*/ 12 h 12"/>
              <a:gd name="T36" fmla="*/ 0 w 111"/>
              <a:gd name="T37" fmla="*/ 8 h 12"/>
              <a:gd name="T38" fmla="*/ 0 w 111"/>
              <a:gd name="T39" fmla="*/ 8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11" h="12">
                <a:moveTo>
                  <a:pt x="0" y="8"/>
                </a:moveTo>
                <a:lnTo>
                  <a:pt x="4" y="8"/>
                </a:lnTo>
                <a:lnTo>
                  <a:pt x="8" y="8"/>
                </a:lnTo>
                <a:lnTo>
                  <a:pt x="12" y="8"/>
                </a:lnTo>
                <a:lnTo>
                  <a:pt x="15" y="8"/>
                </a:lnTo>
                <a:lnTo>
                  <a:pt x="23" y="8"/>
                </a:lnTo>
                <a:lnTo>
                  <a:pt x="31" y="4"/>
                </a:lnTo>
                <a:lnTo>
                  <a:pt x="39" y="4"/>
                </a:lnTo>
                <a:lnTo>
                  <a:pt x="51" y="4"/>
                </a:lnTo>
                <a:lnTo>
                  <a:pt x="71" y="0"/>
                </a:lnTo>
                <a:lnTo>
                  <a:pt x="87" y="0"/>
                </a:lnTo>
                <a:lnTo>
                  <a:pt x="103" y="0"/>
                </a:lnTo>
                <a:lnTo>
                  <a:pt x="111" y="0"/>
                </a:lnTo>
                <a:lnTo>
                  <a:pt x="111" y="0"/>
                </a:lnTo>
                <a:lnTo>
                  <a:pt x="87" y="4"/>
                </a:lnTo>
                <a:lnTo>
                  <a:pt x="59" y="4"/>
                </a:lnTo>
                <a:lnTo>
                  <a:pt x="31" y="8"/>
                </a:lnTo>
                <a:lnTo>
                  <a:pt x="0" y="12"/>
                </a:lnTo>
                <a:lnTo>
                  <a:pt x="0" y="8"/>
                </a:lnTo>
                <a:lnTo>
                  <a:pt x="0" y="8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2" name="Freeform 321">
            <a:extLst>
              <a:ext uri="{FF2B5EF4-FFF2-40B4-BE49-F238E27FC236}">
                <a16:creationId xmlns:a16="http://schemas.microsoft.com/office/drawing/2014/main" id="{E6400851-8BBF-4102-B11C-3F5DBC9FBD66}"/>
              </a:ext>
            </a:extLst>
          </p:cNvPr>
          <p:cNvSpPr>
            <a:spLocks/>
          </p:cNvSpPr>
          <p:nvPr/>
        </p:nvSpPr>
        <p:spPr bwMode="auto">
          <a:xfrm>
            <a:off x="1485296" y="4029374"/>
            <a:ext cx="310667" cy="2555338"/>
          </a:xfrm>
          <a:custGeom>
            <a:avLst/>
            <a:gdLst>
              <a:gd name="T0" fmla="*/ 0 w 47"/>
              <a:gd name="T1" fmla="*/ 4 h 318"/>
              <a:gd name="T2" fmla="*/ 7 w 47"/>
              <a:gd name="T3" fmla="*/ 0 h 318"/>
              <a:gd name="T4" fmla="*/ 19 w 47"/>
              <a:gd name="T5" fmla="*/ 0 h 318"/>
              <a:gd name="T6" fmla="*/ 35 w 47"/>
              <a:gd name="T7" fmla="*/ 4 h 318"/>
              <a:gd name="T8" fmla="*/ 43 w 47"/>
              <a:gd name="T9" fmla="*/ 12 h 318"/>
              <a:gd name="T10" fmla="*/ 47 w 47"/>
              <a:gd name="T11" fmla="*/ 16 h 318"/>
              <a:gd name="T12" fmla="*/ 47 w 47"/>
              <a:gd name="T13" fmla="*/ 28 h 318"/>
              <a:gd name="T14" fmla="*/ 47 w 47"/>
              <a:gd name="T15" fmla="*/ 48 h 318"/>
              <a:gd name="T16" fmla="*/ 43 w 47"/>
              <a:gd name="T17" fmla="*/ 68 h 318"/>
              <a:gd name="T18" fmla="*/ 43 w 47"/>
              <a:gd name="T19" fmla="*/ 95 h 318"/>
              <a:gd name="T20" fmla="*/ 39 w 47"/>
              <a:gd name="T21" fmla="*/ 135 h 318"/>
              <a:gd name="T22" fmla="*/ 39 w 47"/>
              <a:gd name="T23" fmla="*/ 183 h 318"/>
              <a:gd name="T24" fmla="*/ 39 w 47"/>
              <a:gd name="T25" fmla="*/ 230 h 318"/>
              <a:gd name="T26" fmla="*/ 39 w 47"/>
              <a:gd name="T27" fmla="*/ 266 h 318"/>
              <a:gd name="T28" fmla="*/ 39 w 47"/>
              <a:gd name="T29" fmla="*/ 294 h 318"/>
              <a:gd name="T30" fmla="*/ 35 w 47"/>
              <a:gd name="T31" fmla="*/ 306 h 318"/>
              <a:gd name="T32" fmla="*/ 31 w 47"/>
              <a:gd name="T33" fmla="*/ 314 h 318"/>
              <a:gd name="T34" fmla="*/ 23 w 47"/>
              <a:gd name="T35" fmla="*/ 318 h 318"/>
              <a:gd name="T36" fmla="*/ 15 w 47"/>
              <a:gd name="T37" fmla="*/ 318 h 318"/>
              <a:gd name="T38" fmla="*/ 15 w 47"/>
              <a:gd name="T39" fmla="*/ 310 h 318"/>
              <a:gd name="T40" fmla="*/ 7 w 47"/>
              <a:gd name="T41" fmla="*/ 290 h 318"/>
              <a:gd name="T42" fmla="*/ 4 w 47"/>
              <a:gd name="T43" fmla="*/ 274 h 318"/>
              <a:gd name="T44" fmla="*/ 7 w 47"/>
              <a:gd name="T45" fmla="*/ 266 h 318"/>
              <a:gd name="T46" fmla="*/ 11 w 47"/>
              <a:gd name="T47" fmla="*/ 242 h 318"/>
              <a:gd name="T48" fmla="*/ 15 w 47"/>
              <a:gd name="T49" fmla="*/ 207 h 318"/>
              <a:gd name="T50" fmla="*/ 15 w 47"/>
              <a:gd name="T51" fmla="*/ 159 h 318"/>
              <a:gd name="T52" fmla="*/ 15 w 47"/>
              <a:gd name="T53" fmla="*/ 111 h 318"/>
              <a:gd name="T54" fmla="*/ 15 w 47"/>
              <a:gd name="T55" fmla="*/ 76 h 318"/>
              <a:gd name="T56" fmla="*/ 15 w 47"/>
              <a:gd name="T57" fmla="*/ 48 h 318"/>
              <a:gd name="T58" fmla="*/ 11 w 47"/>
              <a:gd name="T59" fmla="*/ 32 h 318"/>
              <a:gd name="T60" fmla="*/ 7 w 47"/>
              <a:gd name="T61" fmla="*/ 24 h 318"/>
              <a:gd name="T62" fmla="*/ 4 w 47"/>
              <a:gd name="T63" fmla="*/ 12 h 318"/>
              <a:gd name="T64" fmla="*/ 0 w 47"/>
              <a:gd name="T65" fmla="*/ 4 h 3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47" h="318">
                <a:moveTo>
                  <a:pt x="0" y="4"/>
                </a:moveTo>
                <a:lnTo>
                  <a:pt x="0" y="4"/>
                </a:lnTo>
                <a:lnTo>
                  <a:pt x="4" y="0"/>
                </a:lnTo>
                <a:lnTo>
                  <a:pt x="7" y="0"/>
                </a:lnTo>
                <a:lnTo>
                  <a:pt x="11" y="0"/>
                </a:lnTo>
                <a:lnTo>
                  <a:pt x="19" y="0"/>
                </a:lnTo>
                <a:lnTo>
                  <a:pt x="27" y="4"/>
                </a:lnTo>
                <a:lnTo>
                  <a:pt x="35" y="4"/>
                </a:lnTo>
                <a:lnTo>
                  <a:pt x="39" y="8"/>
                </a:lnTo>
                <a:lnTo>
                  <a:pt x="43" y="12"/>
                </a:lnTo>
                <a:lnTo>
                  <a:pt x="47" y="16"/>
                </a:lnTo>
                <a:lnTo>
                  <a:pt x="47" y="16"/>
                </a:lnTo>
                <a:lnTo>
                  <a:pt x="47" y="20"/>
                </a:lnTo>
                <a:lnTo>
                  <a:pt x="47" y="28"/>
                </a:lnTo>
                <a:lnTo>
                  <a:pt x="47" y="36"/>
                </a:lnTo>
                <a:lnTo>
                  <a:pt x="47" y="48"/>
                </a:lnTo>
                <a:lnTo>
                  <a:pt x="43" y="56"/>
                </a:lnTo>
                <a:lnTo>
                  <a:pt x="43" y="68"/>
                </a:lnTo>
                <a:lnTo>
                  <a:pt x="43" y="79"/>
                </a:lnTo>
                <a:lnTo>
                  <a:pt x="43" y="95"/>
                </a:lnTo>
                <a:lnTo>
                  <a:pt x="39" y="115"/>
                </a:lnTo>
                <a:lnTo>
                  <a:pt x="39" y="135"/>
                </a:lnTo>
                <a:lnTo>
                  <a:pt x="39" y="159"/>
                </a:lnTo>
                <a:lnTo>
                  <a:pt x="39" y="183"/>
                </a:lnTo>
                <a:lnTo>
                  <a:pt x="39" y="211"/>
                </a:lnTo>
                <a:lnTo>
                  <a:pt x="39" y="230"/>
                </a:lnTo>
                <a:lnTo>
                  <a:pt x="39" y="250"/>
                </a:lnTo>
                <a:lnTo>
                  <a:pt x="39" y="266"/>
                </a:lnTo>
                <a:lnTo>
                  <a:pt x="39" y="282"/>
                </a:lnTo>
                <a:lnTo>
                  <a:pt x="39" y="294"/>
                </a:lnTo>
                <a:lnTo>
                  <a:pt x="35" y="302"/>
                </a:lnTo>
                <a:lnTo>
                  <a:pt x="35" y="306"/>
                </a:lnTo>
                <a:lnTo>
                  <a:pt x="31" y="310"/>
                </a:lnTo>
                <a:lnTo>
                  <a:pt x="31" y="314"/>
                </a:lnTo>
                <a:lnTo>
                  <a:pt x="27" y="318"/>
                </a:lnTo>
                <a:lnTo>
                  <a:pt x="23" y="318"/>
                </a:lnTo>
                <a:lnTo>
                  <a:pt x="19" y="318"/>
                </a:lnTo>
                <a:lnTo>
                  <a:pt x="15" y="318"/>
                </a:lnTo>
                <a:lnTo>
                  <a:pt x="15" y="314"/>
                </a:lnTo>
                <a:lnTo>
                  <a:pt x="15" y="310"/>
                </a:lnTo>
                <a:lnTo>
                  <a:pt x="11" y="298"/>
                </a:lnTo>
                <a:lnTo>
                  <a:pt x="7" y="290"/>
                </a:lnTo>
                <a:lnTo>
                  <a:pt x="7" y="282"/>
                </a:lnTo>
                <a:lnTo>
                  <a:pt x="4" y="274"/>
                </a:lnTo>
                <a:lnTo>
                  <a:pt x="7" y="274"/>
                </a:lnTo>
                <a:lnTo>
                  <a:pt x="7" y="266"/>
                </a:lnTo>
                <a:lnTo>
                  <a:pt x="7" y="258"/>
                </a:lnTo>
                <a:lnTo>
                  <a:pt x="11" y="242"/>
                </a:lnTo>
                <a:lnTo>
                  <a:pt x="11" y="226"/>
                </a:lnTo>
                <a:lnTo>
                  <a:pt x="15" y="207"/>
                </a:lnTo>
                <a:lnTo>
                  <a:pt x="15" y="183"/>
                </a:lnTo>
                <a:lnTo>
                  <a:pt x="15" y="159"/>
                </a:lnTo>
                <a:lnTo>
                  <a:pt x="15" y="131"/>
                </a:lnTo>
                <a:lnTo>
                  <a:pt x="15" y="111"/>
                </a:lnTo>
                <a:lnTo>
                  <a:pt x="15" y="91"/>
                </a:lnTo>
                <a:lnTo>
                  <a:pt x="15" y="76"/>
                </a:lnTo>
                <a:lnTo>
                  <a:pt x="15" y="60"/>
                </a:lnTo>
                <a:lnTo>
                  <a:pt x="15" y="48"/>
                </a:lnTo>
                <a:lnTo>
                  <a:pt x="11" y="40"/>
                </a:lnTo>
                <a:lnTo>
                  <a:pt x="11" y="32"/>
                </a:lnTo>
                <a:lnTo>
                  <a:pt x="11" y="28"/>
                </a:lnTo>
                <a:lnTo>
                  <a:pt x="7" y="24"/>
                </a:lnTo>
                <a:lnTo>
                  <a:pt x="4" y="16"/>
                </a:lnTo>
                <a:lnTo>
                  <a:pt x="4" y="12"/>
                </a:lnTo>
                <a:lnTo>
                  <a:pt x="0" y="12"/>
                </a:lnTo>
                <a:lnTo>
                  <a:pt x="0" y="4"/>
                </a:lnTo>
                <a:lnTo>
                  <a:pt x="0" y="4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6" name="Freeform 9">
            <a:extLst>
              <a:ext uri="{FF2B5EF4-FFF2-40B4-BE49-F238E27FC236}">
                <a16:creationId xmlns:a16="http://schemas.microsoft.com/office/drawing/2014/main" id="{F9F082D4-6ECA-43B2-ADFE-3E50511F15B1}"/>
              </a:ext>
            </a:extLst>
          </p:cNvPr>
          <p:cNvSpPr>
            <a:spLocks/>
          </p:cNvSpPr>
          <p:nvPr/>
        </p:nvSpPr>
        <p:spPr bwMode="auto">
          <a:xfrm>
            <a:off x="6225861" y="5785819"/>
            <a:ext cx="628246" cy="567224"/>
          </a:xfrm>
          <a:custGeom>
            <a:avLst/>
            <a:gdLst>
              <a:gd name="T0" fmla="*/ 2 w 133"/>
              <a:gd name="T1" fmla="*/ 2 h 90"/>
              <a:gd name="T2" fmla="*/ 4 w 133"/>
              <a:gd name="T3" fmla="*/ 2 h 90"/>
              <a:gd name="T4" fmla="*/ 8 w 133"/>
              <a:gd name="T5" fmla="*/ 0 h 90"/>
              <a:gd name="T6" fmla="*/ 14 w 133"/>
              <a:gd name="T7" fmla="*/ 0 h 90"/>
              <a:gd name="T8" fmla="*/ 19 w 133"/>
              <a:gd name="T9" fmla="*/ 2 h 90"/>
              <a:gd name="T10" fmla="*/ 29 w 133"/>
              <a:gd name="T11" fmla="*/ 4 h 90"/>
              <a:gd name="T12" fmla="*/ 39 w 133"/>
              <a:gd name="T13" fmla="*/ 8 h 90"/>
              <a:gd name="T14" fmla="*/ 49 w 133"/>
              <a:gd name="T15" fmla="*/ 12 h 90"/>
              <a:gd name="T16" fmla="*/ 63 w 133"/>
              <a:gd name="T17" fmla="*/ 18 h 90"/>
              <a:gd name="T18" fmla="*/ 74 w 133"/>
              <a:gd name="T19" fmla="*/ 24 h 90"/>
              <a:gd name="T20" fmla="*/ 86 w 133"/>
              <a:gd name="T21" fmla="*/ 28 h 90"/>
              <a:gd name="T22" fmla="*/ 96 w 133"/>
              <a:gd name="T23" fmla="*/ 34 h 90"/>
              <a:gd name="T24" fmla="*/ 106 w 133"/>
              <a:gd name="T25" fmla="*/ 38 h 90"/>
              <a:gd name="T26" fmla="*/ 113 w 133"/>
              <a:gd name="T27" fmla="*/ 41 h 90"/>
              <a:gd name="T28" fmla="*/ 119 w 133"/>
              <a:gd name="T29" fmla="*/ 45 h 90"/>
              <a:gd name="T30" fmla="*/ 123 w 133"/>
              <a:gd name="T31" fmla="*/ 49 h 90"/>
              <a:gd name="T32" fmla="*/ 127 w 133"/>
              <a:gd name="T33" fmla="*/ 51 h 90"/>
              <a:gd name="T34" fmla="*/ 129 w 133"/>
              <a:gd name="T35" fmla="*/ 55 h 90"/>
              <a:gd name="T36" fmla="*/ 131 w 133"/>
              <a:gd name="T37" fmla="*/ 59 h 90"/>
              <a:gd name="T38" fmla="*/ 131 w 133"/>
              <a:gd name="T39" fmla="*/ 63 h 90"/>
              <a:gd name="T40" fmla="*/ 133 w 133"/>
              <a:gd name="T41" fmla="*/ 67 h 90"/>
              <a:gd name="T42" fmla="*/ 133 w 133"/>
              <a:gd name="T43" fmla="*/ 71 h 90"/>
              <a:gd name="T44" fmla="*/ 131 w 133"/>
              <a:gd name="T45" fmla="*/ 73 h 90"/>
              <a:gd name="T46" fmla="*/ 129 w 133"/>
              <a:gd name="T47" fmla="*/ 81 h 90"/>
              <a:gd name="T48" fmla="*/ 125 w 133"/>
              <a:gd name="T49" fmla="*/ 85 h 90"/>
              <a:gd name="T50" fmla="*/ 121 w 133"/>
              <a:gd name="T51" fmla="*/ 88 h 90"/>
              <a:gd name="T52" fmla="*/ 115 w 133"/>
              <a:gd name="T53" fmla="*/ 90 h 90"/>
              <a:gd name="T54" fmla="*/ 111 w 133"/>
              <a:gd name="T55" fmla="*/ 90 h 90"/>
              <a:gd name="T56" fmla="*/ 106 w 133"/>
              <a:gd name="T57" fmla="*/ 90 h 90"/>
              <a:gd name="T58" fmla="*/ 102 w 133"/>
              <a:gd name="T59" fmla="*/ 88 h 90"/>
              <a:gd name="T60" fmla="*/ 94 w 133"/>
              <a:gd name="T61" fmla="*/ 85 h 90"/>
              <a:gd name="T62" fmla="*/ 86 w 133"/>
              <a:gd name="T63" fmla="*/ 79 h 90"/>
              <a:gd name="T64" fmla="*/ 82 w 133"/>
              <a:gd name="T65" fmla="*/ 75 h 90"/>
              <a:gd name="T66" fmla="*/ 76 w 133"/>
              <a:gd name="T67" fmla="*/ 71 h 90"/>
              <a:gd name="T68" fmla="*/ 70 w 133"/>
              <a:gd name="T69" fmla="*/ 67 h 90"/>
              <a:gd name="T70" fmla="*/ 64 w 133"/>
              <a:gd name="T71" fmla="*/ 61 h 90"/>
              <a:gd name="T72" fmla="*/ 57 w 133"/>
              <a:gd name="T73" fmla="*/ 55 h 90"/>
              <a:gd name="T74" fmla="*/ 49 w 133"/>
              <a:gd name="T75" fmla="*/ 49 h 90"/>
              <a:gd name="T76" fmla="*/ 39 w 133"/>
              <a:gd name="T77" fmla="*/ 43 h 90"/>
              <a:gd name="T78" fmla="*/ 31 w 133"/>
              <a:gd name="T79" fmla="*/ 36 h 90"/>
              <a:gd name="T80" fmla="*/ 23 w 133"/>
              <a:gd name="T81" fmla="*/ 30 h 90"/>
              <a:gd name="T82" fmla="*/ 15 w 133"/>
              <a:gd name="T83" fmla="*/ 24 h 90"/>
              <a:gd name="T84" fmla="*/ 10 w 133"/>
              <a:gd name="T85" fmla="*/ 18 h 90"/>
              <a:gd name="T86" fmla="*/ 4 w 133"/>
              <a:gd name="T87" fmla="*/ 14 h 90"/>
              <a:gd name="T88" fmla="*/ 2 w 133"/>
              <a:gd name="T89" fmla="*/ 10 h 90"/>
              <a:gd name="T90" fmla="*/ 0 w 133"/>
              <a:gd name="T91" fmla="*/ 6 h 90"/>
              <a:gd name="T92" fmla="*/ 0 w 133"/>
              <a:gd name="T93" fmla="*/ 4 h 90"/>
              <a:gd name="T94" fmla="*/ 2 w 133"/>
              <a:gd name="T95" fmla="*/ 2 h 90"/>
              <a:gd name="T96" fmla="*/ 2 w 133"/>
              <a:gd name="T97" fmla="*/ 2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133" h="90">
                <a:moveTo>
                  <a:pt x="2" y="2"/>
                </a:moveTo>
                <a:lnTo>
                  <a:pt x="4" y="2"/>
                </a:lnTo>
                <a:lnTo>
                  <a:pt x="8" y="0"/>
                </a:lnTo>
                <a:lnTo>
                  <a:pt x="14" y="0"/>
                </a:lnTo>
                <a:lnTo>
                  <a:pt x="19" y="2"/>
                </a:lnTo>
                <a:lnTo>
                  <a:pt x="29" y="4"/>
                </a:lnTo>
                <a:lnTo>
                  <a:pt x="39" y="8"/>
                </a:lnTo>
                <a:lnTo>
                  <a:pt x="49" y="12"/>
                </a:lnTo>
                <a:lnTo>
                  <a:pt x="63" y="18"/>
                </a:lnTo>
                <a:lnTo>
                  <a:pt x="74" y="24"/>
                </a:lnTo>
                <a:lnTo>
                  <a:pt x="86" y="28"/>
                </a:lnTo>
                <a:lnTo>
                  <a:pt x="96" y="34"/>
                </a:lnTo>
                <a:lnTo>
                  <a:pt x="106" y="38"/>
                </a:lnTo>
                <a:lnTo>
                  <a:pt x="113" y="41"/>
                </a:lnTo>
                <a:lnTo>
                  <a:pt x="119" y="45"/>
                </a:lnTo>
                <a:lnTo>
                  <a:pt x="123" y="49"/>
                </a:lnTo>
                <a:lnTo>
                  <a:pt x="127" y="51"/>
                </a:lnTo>
                <a:lnTo>
                  <a:pt x="129" y="55"/>
                </a:lnTo>
                <a:lnTo>
                  <a:pt x="131" y="59"/>
                </a:lnTo>
                <a:lnTo>
                  <a:pt x="131" y="63"/>
                </a:lnTo>
                <a:lnTo>
                  <a:pt x="133" y="67"/>
                </a:lnTo>
                <a:lnTo>
                  <a:pt x="133" y="71"/>
                </a:lnTo>
                <a:lnTo>
                  <a:pt x="131" y="73"/>
                </a:lnTo>
                <a:lnTo>
                  <a:pt x="129" y="81"/>
                </a:lnTo>
                <a:lnTo>
                  <a:pt x="125" y="85"/>
                </a:lnTo>
                <a:lnTo>
                  <a:pt x="121" y="88"/>
                </a:lnTo>
                <a:lnTo>
                  <a:pt x="115" y="90"/>
                </a:lnTo>
                <a:lnTo>
                  <a:pt x="111" y="90"/>
                </a:lnTo>
                <a:lnTo>
                  <a:pt x="106" y="90"/>
                </a:lnTo>
                <a:lnTo>
                  <a:pt x="102" y="88"/>
                </a:lnTo>
                <a:lnTo>
                  <a:pt x="94" y="85"/>
                </a:lnTo>
                <a:lnTo>
                  <a:pt x="86" y="79"/>
                </a:lnTo>
                <a:lnTo>
                  <a:pt x="82" y="75"/>
                </a:lnTo>
                <a:lnTo>
                  <a:pt x="76" y="71"/>
                </a:lnTo>
                <a:lnTo>
                  <a:pt x="70" y="67"/>
                </a:lnTo>
                <a:lnTo>
                  <a:pt x="64" y="61"/>
                </a:lnTo>
                <a:lnTo>
                  <a:pt x="57" y="55"/>
                </a:lnTo>
                <a:lnTo>
                  <a:pt x="49" y="49"/>
                </a:lnTo>
                <a:lnTo>
                  <a:pt x="39" y="43"/>
                </a:lnTo>
                <a:lnTo>
                  <a:pt x="31" y="36"/>
                </a:lnTo>
                <a:lnTo>
                  <a:pt x="23" y="30"/>
                </a:lnTo>
                <a:lnTo>
                  <a:pt x="15" y="24"/>
                </a:lnTo>
                <a:lnTo>
                  <a:pt x="10" y="18"/>
                </a:lnTo>
                <a:lnTo>
                  <a:pt x="4" y="14"/>
                </a:lnTo>
                <a:lnTo>
                  <a:pt x="2" y="10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  <a:lnTo>
                  <a:pt x="2" y="2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7" name="Freeform 10">
            <a:extLst>
              <a:ext uri="{FF2B5EF4-FFF2-40B4-BE49-F238E27FC236}">
                <a16:creationId xmlns:a16="http://schemas.microsoft.com/office/drawing/2014/main" id="{C55BB62D-43C4-4971-9132-5E4D62010D79}"/>
              </a:ext>
            </a:extLst>
          </p:cNvPr>
          <p:cNvSpPr>
            <a:spLocks/>
          </p:cNvSpPr>
          <p:nvPr/>
        </p:nvSpPr>
        <p:spPr bwMode="auto">
          <a:xfrm>
            <a:off x="5156912" y="5710191"/>
            <a:ext cx="806400" cy="655454"/>
          </a:xfrm>
          <a:custGeom>
            <a:avLst/>
            <a:gdLst>
              <a:gd name="T0" fmla="*/ 47 w 172"/>
              <a:gd name="T1" fmla="*/ 93 h 104"/>
              <a:gd name="T2" fmla="*/ 39 w 172"/>
              <a:gd name="T3" fmla="*/ 97 h 104"/>
              <a:gd name="T4" fmla="*/ 29 w 172"/>
              <a:gd name="T5" fmla="*/ 99 h 104"/>
              <a:gd name="T6" fmla="*/ 21 w 172"/>
              <a:gd name="T7" fmla="*/ 100 h 104"/>
              <a:gd name="T8" fmla="*/ 15 w 172"/>
              <a:gd name="T9" fmla="*/ 102 h 104"/>
              <a:gd name="T10" fmla="*/ 9 w 172"/>
              <a:gd name="T11" fmla="*/ 102 h 104"/>
              <a:gd name="T12" fmla="*/ 5 w 172"/>
              <a:gd name="T13" fmla="*/ 104 h 104"/>
              <a:gd name="T14" fmla="*/ 3 w 172"/>
              <a:gd name="T15" fmla="*/ 104 h 104"/>
              <a:gd name="T16" fmla="*/ 0 w 172"/>
              <a:gd name="T17" fmla="*/ 102 h 104"/>
              <a:gd name="T18" fmla="*/ 0 w 172"/>
              <a:gd name="T19" fmla="*/ 102 h 104"/>
              <a:gd name="T20" fmla="*/ 0 w 172"/>
              <a:gd name="T21" fmla="*/ 100 h 104"/>
              <a:gd name="T22" fmla="*/ 0 w 172"/>
              <a:gd name="T23" fmla="*/ 99 h 104"/>
              <a:gd name="T24" fmla="*/ 3 w 172"/>
              <a:gd name="T25" fmla="*/ 97 h 104"/>
              <a:gd name="T26" fmla="*/ 9 w 172"/>
              <a:gd name="T27" fmla="*/ 93 h 104"/>
              <a:gd name="T28" fmla="*/ 15 w 172"/>
              <a:gd name="T29" fmla="*/ 89 h 104"/>
              <a:gd name="T30" fmla="*/ 23 w 172"/>
              <a:gd name="T31" fmla="*/ 85 h 104"/>
              <a:gd name="T32" fmla="*/ 35 w 172"/>
              <a:gd name="T33" fmla="*/ 79 h 104"/>
              <a:gd name="T34" fmla="*/ 45 w 172"/>
              <a:gd name="T35" fmla="*/ 73 h 104"/>
              <a:gd name="T36" fmla="*/ 52 w 172"/>
              <a:gd name="T37" fmla="*/ 67 h 104"/>
              <a:gd name="T38" fmla="*/ 62 w 172"/>
              <a:gd name="T39" fmla="*/ 63 h 104"/>
              <a:gd name="T40" fmla="*/ 70 w 172"/>
              <a:gd name="T41" fmla="*/ 57 h 104"/>
              <a:gd name="T42" fmla="*/ 76 w 172"/>
              <a:gd name="T43" fmla="*/ 53 h 104"/>
              <a:gd name="T44" fmla="*/ 84 w 172"/>
              <a:gd name="T45" fmla="*/ 48 h 104"/>
              <a:gd name="T46" fmla="*/ 90 w 172"/>
              <a:gd name="T47" fmla="*/ 44 h 104"/>
              <a:gd name="T48" fmla="*/ 94 w 172"/>
              <a:gd name="T49" fmla="*/ 40 h 104"/>
              <a:gd name="T50" fmla="*/ 101 w 172"/>
              <a:gd name="T51" fmla="*/ 32 h 104"/>
              <a:gd name="T52" fmla="*/ 107 w 172"/>
              <a:gd name="T53" fmla="*/ 24 h 104"/>
              <a:gd name="T54" fmla="*/ 111 w 172"/>
              <a:gd name="T55" fmla="*/ 18 h 104"/>
              <a:gd name="T56" fmla="*/ 115 w 172"/>
              <a:gd name="T57" fmla="*/ 12 h 104"/>
              <a:gd name="T58" fmla="*/ 115 w 172"/>
              <a:gd name="T59" fmla="*/ 6 h 104"/>
              <a:gd name="T60" fmla="*/ 117 w 172"/>
              <a:gd name="T61" fmla="*/ 2 h 104"/>
              <a:gd name="T62" fmla="*/ 123 w 172"/>
              <a:gd name="T63" fmla="*/ 0 h 104"/>
              <a:gd name="T64" fmla="*/ 129 w 172"/>
              <a:gd name="T65" fmla="*/ 0 h 104"/>
              <a:gd name="T66" fmla="*/ 133 w 172"/>
              <a:gd name="T67" fmla="*/ 0 h 104"/>
              <a:gd name="T68" fmla="*/ 141 w 172"/>
              <a:gd name="T69" fmla="*/ 0 h 104"/>
              <a:gd name="T70" fmla="*/ 146 w 172"/>
              <a:gd name="T71" fmla="*/ 2 h 104"/>
              <a:gd name="T72" fmla="*/ 154 w 172"/>
              <a:gd name="T73" fmla="*/ 6 h 104"/>
              <a:gd name="T74" fmla="*/ 158 w 172"/>
              <a:gd name="T75" fmla="*/ 8 h 104"/>
              <a:gd name="T76" fmla="*/ 162 w 172"/>
              <a:gd name="T77" fmla="*/ 10 h 104"/>
              <a:gd name="T78" fmla="*/ 164 w 172"/>
              <a:gd name="T79" fmla="*/ 12 h 104"/>
              <a:gd name="T80" fmla="*/ 168 w 172"/>
              <a:gd name="T81" fmla="*/ 14 h 104"/>
              <a:gd name="T82" fmla="*/ 170 w 172"/>
              <a:gd name="T83" fmla="*/ 18 h 104"/>
              <a:gd name="T84" fmla="*/ 172 w 172"/>
              <a:gd name="T85" fmla="*/ 22 h 104"/>
              <a:gd name="T86" fmla="*/ 172 w 172"/>
              <a:gd name="T87" fmla="*/ 26 h 104"/>
              <a:gd name="T88" fmla="*/ 170 w 172"/>
              <a:gd name="T89" fmla="*/ 30 h 104"/>
              <a:gd name="T90" fmla="*/ 166 w 172"/>
              <a:gd name="T91" fmla="*/ 34 h 104"/>
              <a:gd name="T92" fmla="*/ 160 w 172"/>
              <a:gd name="T93" fmla="*/ 40 h 104"/>
              <a:gd name="T94" fmla="*/ 152 w 172"/>
              <a:gd name="T95" fmla="*/ 44 h 104"/>
              <a:gd name="T96" fmla="*/ 143 w 172"/>
              <a:gd name="T97" fmla="*/ 50 h 104"/>
              <a:gd name="T98" fmla="*/ 131 w 172"/>
              <a:gd name="T99" fmla="*/ 57 h 104"/>
              <a:gd name="T100" fmla="*/ 119 w 172"/>
              <a:gd name="T101" fmla="*/ 63 h 104"/>
              <a:gd name="T102" fmla="*/ 103 w 172"/>
              <a:gd name="T103" fmla="*/ 71 h 104"/>
              <a:gd name="T104" fmla="*/ 86 w 172"/>
              <a:gd name="T105" fmla="*/ 79 h 104"/>
              <a:gd name="T106" fmla="*/ 78 w 172"/>
              <a:gd name="T107" fmla="*/ 83 h 104"/>
              <a:gd name="T108" fmla="*/ 68 w 172"/>
              <a:gd name="T109" fmla="*/ 87 h 104"/>
              <a:gd name="T110" fmla="*/ 58 w 172"/>
              <a:gd name="T111" fmla="*/ 91 h 104"/>
              <a:gd name="T112" fmla="*/ 47 w 172"/>
              <a:gd name="T113" fmla="*/ 93 h 104"/>
              <a:gd name="T114" fmla="*/ 47 w 172"/>
              <a:gd name="T115" fmla="*/ 93 h 1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72" h="104">
                <a:moveTo>
                  <a:pt x="47" y="93"/>
                </a:moveTo>
                <a:lnTo>
                  <a:pt x="39" y="97"/>
                </a:lnTo>
                <a:lnTo>
                  <a:pt x="29" y="99"/>
                </a:lnTo>
                <a:lnTo>
                  <a:pt x="21" y="100"/>
                </a:lnTo>
                <a:lnTo>
                  <a:pt x="15" y="102"/>
                </a:lnTo>
                <a:lnTo>
                  <a:pt x="9" y="102"/>
                </a:lnTo>
                <a:lnTo>
                  <a:pt x="5" y="104"/>
                </a:lnTo>
                <a:lnTo>
                  <a:pt x="3" y="104"/>
                </a:lnTo>
                <a:lnTo>
                  <a:pt x="0" y="102"/>
                </a:lnTo>
                <a:lnTo>
                  <a:pt x="0" y="102"/>
                </a:lnTo>
                <a:lnTo>
                  <a:pt x="0" y="100"/>
                </a:lnTo>
                <a:lnTo>
                  <a:pt x="0" y="99"/>
                </a:lnTo>
                <a:lnTo>
                  <a:pt x="3" y="97"/>
                </a:lnTo>
                <a:lnTo>
                  <a:pt x="9" y="93"/>
                </a:lnTo>
                <a:lnTo>
                  <a:pt x="15" y="89"/>
                </a:lnTo>
                <a:lnTo>
                  <a:pt x="23" y="85"/>
                </a:lnTo>
                <a:lnTo>
                  <a:pt x="35" y="79"/>
                </a:lnTo>
                <a:lnTo>
                  <a:pt x="45" y="73"/>
                </a:lnTo>
                <a:lnTo>
                  <a:pt x="52" y="67"/>
                </a:lnTo>
                <a:lnTo>
                  <a:pt x="62" y="63"/>
                </a:lnTo>
                <a:lnTo>
                  <a:pt x="70" y="57"/>
                </a:lnTo>
                <a:lnTo>
                  <a:pt x="76" y="53"/>
                </a:lnTo>
                <a:lnTo>
                  <a:pt x="84" y="48"/>
                </a:lnTo>
                <a:lnTo>
                  <a:pt x="90" y="44"/>
                </a:lnTo>
                <a:lnTo>
                  <a:pt x="94" y="40"/>
                </a:lnTo>
                <a:lnTo>
                  <a:pt x="101" y="32"/>
                </a:lnTo>
                <a:lnTo>
                  <a:pt x="107" y="24"/>
                </a:lnTo>
                <a:lnTo>
                  <a:pt x="111" y="18"/>
                </a:lnTo>
                <a:lnTo>
                  <a:pt x="115" y="12"/>
                </a:lnTo>
                <a:lnTo>
                  <a:pt x="115" y="6"/>
                </a:lnTo>
                <a:lnTo>
                  <a:pt x="117" y="2"/>
                </a:lnTo>
                <a:lnTo>
                  <a:pt x="123" y="0"/>
                </a:lnTo>
                <a:lnTo>
                  <a:pt x="129" y="0"/>
                </a:lnTo>
                <a:lnTo>
                  <a:pt x="133" y="0"/>
                </a:lnTo>
                <a:lnTo>
                  <a:pt x="141" y="0"/>
                </a:lnTo>
                <a:lnTo>
                  <a:pt x="146" y="2"/>
                </a:lnTo>
                <a:lnTo>
                  <a:pt x="154" y="6"/>
                </a:lnTo>
                <a:lnTo>
                  <a:pt x="158" y="8"/>
                </a:lnTo>
                <a:lnTo>
                  <a:pt x="162" y="10"/>
                </a:lnTo>
                <a:lnTo>
                  <a:pt x="164" y="12"/>
                </a:lnTo>
                <a:lnTo>
                  <a:pt x="168" y="14"/>
                </a:lnTo>
                <a:lnTo>
                  <a:pt x="170" y="18"/>
                </a:lnTo>
                <a:lnTo>
                  <a:pt x="172" y="22"/>
                </a:lnTo>
                <a:lnTo>
                  <a:pt x="172" y="26"/>
                </a:lnTo>
                <a:lnTo>
                  <a:pt x="170" y="30"/>
                </a:lnTo>
                <a:lnTo>
                  <a:pt x="166" y="34"/>
                </a:lnTo>
                <a:lnTo>
                  <a:pt x="160" y="40"/>
                </a:lnTo>
                <a:lnTo>
                  <a:pt x="152" y="44"/>
                </a:lnTo>
                <a:lnTo>
                  <a:pt x="143" y="50"/>
                </a:lnTo>
                <a:lnTo>
                  <a:pt x="131" y="57"/>
                </a:lnTo>
                <a:lnTo>
                  <a:pt x="119" y="63"/>
                </a:lnTo>
                <a:lnTo>
                  <a:pt x="103" y="71"/>
                </a:lnTo>
                <a:lnTo>
                  <a:pt x="86" y="79"/>
                </a:lnTo>
                <a:lnTo>
                  <a:pt x="78" y="83"/>
                </a:lnTo>
                <a:lnTo>
                  <a:pt x="68" y="87"/>
                </a:lnTo>
                <a:lnTo>
                  <a:pt x="58" y="91"/>
                </a:lnTo>
                <a:lnTo>
                  <a:pt x="47" y="93"/>
                </a:lnTo>
                <a:lnTo>
                  <a:pt x="47" y="93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8" name="Freeform 11">
            <a:extLst>
              <a:ext uri="{FF2B5EF4-FFF2-40B4-BE49-F238E27FC236}">
                <a16:creationId xmlns:a16="http://schemas.microsoft.com/office/drawing/2014/main" id="{FF4384EF-7B8C-4008-A300-7F5C446921FC}"/>
              </a:ext>
            </a:extLst>
          </p:cNvPr>
          <p:cNvSpPr>
            <a:spLocks/>
          </p:cNvSpPr>
          <p:nvPr/>
        </p:nvSpPr>
        <p:spPr bwMode="auto">
          <a:xfrm>
            <a:off x="5888298" y="4033734"/>
            <a:ext cx="431331" cy="302518"/>
          </a:xfrm>
          <a:custGeom>
            <a:avLst/>
            <a:gdLst>
              <a:gd name="T0" fmla="*/ 16 w 92"/>
              <a:gd name="T1" fmla="*/ 25 h 49"/>
              <a:gd name="T2" fmla="*/ 12 w 92"/>
              <a:gd name="T3" fmla="*/ 23 h 49"/>
              <a:gd name="T4" fmla="*/ 10 w 92"/>
              <a:gd name="T5" fmla="*/ 19 h 49"/>
              <a:gd name="T6" fmla="*/ 6 w 92"/>
              <a:gd name="T7" fmla="*/ 17 h 49"/>
              <a:gd name="T8" fmla="*/ 4 w 92"/>
              <a:gd name="T9" fmla="*/ 15 h 49"/>
              <a:gd name="T10" fmla="*/ 2 w 92"/>
              <a:gd name="T11" fmla="*/ 14 h 49"/>
              <a:gd name="T12" fmla="*/ 2 w 92"/>
              <a:gd name="T13" fmla="*/ 12 h 49"/>
              <a:gd name="T14" fmla="*/ 0 w 92"/>
              <a:gd name="T15" fmla="*/ 8 h 49"/>
              <a:gd name="T16" fmla="*/ 0 w 92"/>
              <a:gd name="T17" fmla="*/ 6 h 49"/>
              <a:gd name="T18" fmla="*/ 2 w 92"/>
              <a:gd name="T19" fmla="*/ 6 h 49"/>
              <a:gd name="T20" fmla="*/ 4 w 92"/>
              <a:gd name="T21" fmla="*/ 4 h 49"/>
              <a:gd name="T22" fmla="*/ 6 w 92"/>
              <a:gd name="T23" fmla="*/ 4 h 49"/>
              <a:gd name="T24" fmla="*/ 10 w 92"/>
              <a:gd name="T25" fmla="*/ 2 h 49"/>
              <a:gd name="T26" fmla="*/ 14 w 92"/>
              <a:gd name="T27" fmla="*/ 2 h 49"/>
              <a:gd name="T28" fmla="*/ 18 w 92"/>
              <a:gd name="T29" fmla="*/ 0 h 49"/>
              <a:gd name="T30" fmla="*/ 24 w 92"/>
              <a:gd name="T31" fmla="*/ 0 h 49"/>
              <a:gd name="T32" fmla="*/ 36 w 92"/>
              <a:gd name="T33" fmla="*/ 0 h 49"/>
              <a:gd name="T34" fmla="*/ 45 w 92"/>
              <a:gd name="T35" fmla="*/ 0 h 49"/>
              <a:gd name="T36" fmla="*/ 55 w 92"/>
              <a:gd name="T37" fmla="*/ 2 h 49"/>
              <a:gd name="T38" fmla="*/ 65 w 92"/>
              <a:gd name="T39" fmla="*/ 6 h 49"/>
              <a:gd name="T40" fmla="*/ 73 w 92"/>
              <a:gd name="T41" fmla="*/ 10 h 49"/>
              <a:gd name="T42" fmla="*/ 81 w 92"/>
              <a:gd name="T43" fmla="*/ 14 h 49"/>
              <a:gd name="T44" fmla="*/ 83 w 92"/>
              <a:gd name="T45" fmla="*/ 15 h 49"/>
              <a:gd name="T46" fmla="*/ 85 w 92"/>
              <a:gd name="T47" fmla="*/ 17 h 49"/>
              <a:gd name="T48" fmla="*/ 87 w 92"/>
              <a:gd name="T49" fmla="*/ 17 h 49"/>
              <a:gd name="T50" fmla="*/ 88 w 92"/>
              <a:gd name="T51" fmla="*/ 19 h 49"/>
              <a:gd name="T52" fmla="*/ 90 w 92"/>
              <a:gd name="T53" fmla="*/ 21 h 49"/>
              <a:gd name="T54" fmla="*/ 90 w 92"/>
              <a:gd name="T55" fmla="*/ 25 h 49"/>
              <a:gd name="T56" fmla="*/ 92 w 92"/>
              <a:gd name="T57" fmla="*/ 29 h 49"/>
              <a:gd name="T58" fmla="*/ 92 w 92"/>
              <a:gd name="T59" fmla="*/ 33 h 49"/>
              <a:gd name="T60" fmla="*/ 92 w 92"/>
              <a:gd name="T61" fmla="*/ 39 h 49"/>
              <a:gd name="T62" fmla="*/ 90 w 92"/>
              <a:gd name="T63" fmla="*/ 43 h 49"/>
              <a:gd name="T64" fmla="*/ 88 w 92"/>
              <a:gd name="T65" fmla="*/ 45 h 49"/>
              <a:gd name="T66" fmla="*/ 87 w 92"/>
              <a:gd name="T67" fmla="*/ 47 h 49"/>
              <a:gd name="T68" fmla="*/ 85 w 92"/>
              <a:gd name="T69" fmla="*/ 49 h 49"/>
              <a:gd name="T70" fmla="*/ 81 w 92"/>
              <a:gd name="T71" fmla="*/ 49 h 49"/>
              <a:gd name="T72" fmla="*/ 79 w 92"/>
              <a:gd name="T73" fmla="*/ 49 h 49"/>
              <a:gd name="T74" fmla="*/ 75 w 92"/>
              <a:gd name="T75" fmla="*/ 49 h 49"/>
              <a:gd name="T76" fmla="*/ 71 w 92"/>
              <a:gd name="T77" fmla="*/ 49 h 49"/>
              <a:gd name="T78" fmla="*/ 65 w 92"/>
              <a:gd name="T79" fmla="*/ 47 h 49"/>
              <a:gd name="T80" fmla="*/ 55 w 92"/>
              <a:gd name="T81" fmla="*/ 43 h 49"/>
              <a:gd name="T82" fmla="*/ 43 w 92"/>
              <a:gd name="T83" fmla="*/ 41 h 49"/>
              <a:gd name="T84" fmla="*/ 34 w 92"/>
              <a:gd name="T85" fmla="*/ 37 h 49"/>
              <a:gd name="T86" fmla="*/ 24 w 92"/>
              <a:gd name="T87" fmla="*/ 31 h 49"/>
              <a:gd name="T88" fmla="*/ 16 w 92"/>
              <a:gd name="T89" fmla="*/ 25 h 49"/>
              <a:gd name="T90" fmla="*/ 16 w 92"/>
              <a:gd name="T91" fmla="*/ 25 h 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92" h="49">
                <a:moveTo>
                  <a:pt x="16" y="25"/>
                </a:moveTo>
                <a:lnTo>
                  <a:pt x="12" y="23"/>
                </a:lnTo>
                <a:lnTo>
                  <a:pt x="10" y="19"/>
                </a:lnTo>
                <a:lnTo>
                  <a:pt x="6" y="17"/>
                </a:lnTo>
                <a:lnTo>
                  <a:pt x="4" y="15"/>
                </a:lnTo>
                <a:lnTo>
                  <a:pt x="2" y="14"/>
                </a:lnTo>
                <a:lnTo>
                  <a:pt x="2" y="12"/>
                </a:lnTo>
                <a:lnTo>
                  <a:pt x="0" y="8"/>
                </a:lnTo>
                <a:lnTo>
                  <a:pt x="0" y="6"/>
                </a:lnTo>
                <a:lnTo>
                  <a:pt x="2" y="6"/>
                </a:lnTo>
                <a:lnTo>
                  <a:pt x="4" y="4"/>
                </a:lnTo>
                <a:lnTo>
                  <a:pt x="6" y="4"/>
                </a:lnTo>
                <a:lnTo>
                  <a:pt x="10" y="2"/>
                </a:lnTo>
                <a:lnTo>
                  <a:pt x="14" y="2"/>
                </a:lnTo>
                <a:lnTo>
                  <a:pt x="18" y="0"/>
                </a:lnTo>
                <a:lnTo>
                  <a:pt x="24" y="0"/>
                </a:lnTo>
                <a:lnTo>
                  <a:pt x="36" y="0"/>
                </a:lnTo>
                <a:lnTo>
                  <a:pt x="45" y="0"/>
                </a:lnTo>
                <a:lnTo>
                  <a:pt x="55" y="2"/>
                </a:lnTo>
                <a:lnTo>
                  <a:pt x="65" y="6"/>
                </a:lnTo>
                <a:lnTo>
                  <a:pt x="73" y="10"/>
                </a:lnTo>
                <a:lnTo>
                  <a:pt x="81" y="14"/>
                </a:lnTo>
                <a:lnTo>
                  <a:pt x="83" y="15"/>
                </a:lnTo>
                <a:lnTo>
                  <a:pt x="85" y="17"/>
                </a:lnTo>
                <a:lnTo>
                  <a:pt x="87" y="17"/>
                </a:lnTo>
                <a:lnTo>
                  <a:pt x="88" y="19"/>
                </a:lnTo>
                <a:lnTo>
                  <a:pt x="90" y="21"/>
                </a:lnTo>
                <a:lnTo>
                  <a:pt x="90" y="25"/>
                </a:lnTo>
                <a:lnTo>
                  <a:pt x="92" y="29"/>
                </a:lnTo>
                <a:lnTo>
                  <a:pt x="92" y="33"/>
                </a:lnTo>
                <a:lnTo>
                  <a:pt x="92" y="39"/>
                </a:lnTo>
                <a:lnTo>
                  <a:pt x="90" y="43"/>
                </a:lnTo>
                <a:lnTo>
                  <a:pt x="88" y="45"/>
                </a:lnTo>
                <a:lnTo>
                  <a:pt x="87" y="47"/>
                </a:lnTo>
                <a:lnTo>
                  <a:pt x="85" y="49"/>
                </a:lnTo>
                <a:lnTo>
                  <a:pt x="81" y="49"/>
                </a:lnTo>
                <a:lnTo>
                  <a:pt x="79" y="49"/>
                </a:lnTo>
                <a:lnTo>
                  <a:pt x="75" y="49"/>
                </a:lnTo>
                <a:lnTo>
                  <a:pt x="71" y="49"/>
                </a:lnTo>
                <a:lnTo>
                  <a:pt x="65" y="47"/>
                </a:lnTo>
                <a:lnTo>
                  <a:pt x="55" y="43"/>
                </a:lnTo>
                <a:lnTo>
                  <a:pt x="43" y="41"/>
                </a:lnTo>
                <a:lnTo>
                  <a:pt x="34" y="37"/>
                </a:lnTo>
                <a:lnTo>
                  <a:pt x="24" y="31"/>
                </a:lnTo>
                <a:lnTo>
                  <a:pt x="16" y="25"/>
                </a:lnTo>
                <a:lnTo>
                  <a:pt x="16" y="25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9" name="Freeform 12">
            <a:extLst>
              <a:ext uri="{FF2B5EF4-FFF2-40B4-BE49-F238E27FC236}">
                <a16:creationId xmlns:a16="http://schemas.microsoft.com/office/drawing/2014/main" id="{4A4B7DAD-94B0-4D03-8FA5-1A7E1AA889A0}"/>
              </a:ext>
            </a:extLst>
          </p:cNvPr>
          <p:cNvSpPr>
            <a:spLocks/>
          </p:cNvSpPr>
          <p:nvPr/>
        </p:nvSpPr>
        <p:spPr bwMode="auto">
          <a:xfrm>
            <a:off x="5194418" y="4348861"/>
            <a:ext cx="300056" cy="579826"/>
          </a:xfrm>
          <a:custGeom>
            <a:avLst/>
            <a:gdLst>
              <a:gd name="T0" fmla="*/ 45 w 63"/>
              <a:gd name="T1" fmla="*/ 76 h 92"/>
              <a:gd name="T2" fmla="*/ 42 w 63"/>
              <a:gd name="T3" fmla="*/ 80 h 92"/>
              <a:gd name="T4" fmla="*/ 38 w 63"/>
              <a:gd name="T5" fmla="*/ 84 h 92"/>
              <a:gd name="T6" fmla="*/ 34 w 63"/>
              <a:gd name="T7" fmla="*/ 88 h 92"/>
              <a:gd name="T8" fmla="*/ 28 w 63"/>
              <a:gd name="T9" fmla="*/ 90 h 92"/>
              <a:gd name="T10" fmla="*/ 22 w 63"/>
              <a:gd name="T11" fmla="*/ 92 h 92"/>
              <a:gd name="T12" fmla="*/ 18 w 63"/>
              <a:gd name="T13" fmla="*/ 90 h 92"/>
              <a:gd name="T14" fmla="*/ 14 w 63"/>
              <a:gd name="T15" fmla="*/ 88 h 92"/>
              <a:gd name="T16" fmla="*/ 10 w 63"/>
              <a:gd name="T17" fmla="*/ 86 h 92"/>
              <a:gd name="T18" fmla="*/ 6 w 63"/>
              <a:gd name="T19" fmla="*/ 80 h 92"/>
              <a:gd name="T20" fmla="*/ 4 w 63"/>
              <a:gd name="T21" fmla="*/ 76 h 92"/>
              <a:gd name="T22" fmla="*/ 2 w 63"/>
              <a:gd name="T23" fmla="*/ 70 h 92"/>
              <a:gd name="T24" fmla="*/ 0 w 63"/>
              <a:gd name="T25" fmla="*/ 66 h 92"/>
              <a:gd name="T26" fmla="*/ 0 w 63"/>
              <a:gd name="T27" fmla="*/ 64 h 92"/>
              <a:gd name="T28" fmla="*/ 0 w 63"/>
              <a:gd name="T29" fmla="*/ 61 h 92"/>
              <a:gd name="T30" fmla="*/ 2 w 63"/>
              <a:gd name="T31" fmla="*/ 59 h 92"/>
              <a:gd name="T32" fmla="*/ 4 w 63"/>
              <a:gd name="T33" fmla="*/ 55 h 92"/>
              <a:gd name="T34" fmla="*/ 8 w 63"/>
              <a:gd name="T35" fmla="*/ 51 h 92"/>
              <a:gd name="T36" fmla="*/ 12 w 63"/>
              <a:gd name="T37" fmla="*/ 49 h 92"/>
              <a:gd name="T38" fmla="*/ 14 w 63"/>
              <a:gd name="T39" fmla="*/ 45 h 92"/>
              <a:gd name="T40" fmla="*/ 16 w 63"/>
              <a:gd name="T41" fmla="*/ 39 h 92"/>
              <a:gd name="T42" fmla="*/ 20 w 63"/>
              <a:gd name="T43" fmla="*/ 35 h 92"/>
              <a:gd name="T44" fmla="*/ 22 w 63"/>
              <a:gd name="T45" fmla="*/ 27 h 92"/>
              <a:gd name="T46" fmla="*/ 26 w 63"/>
              <a:gd name="T47" fmla="*/ 19 h 92"/>
              <a:gd name="T48" fmla="*/ 28 w 63"/>
              <a:gd name="T49" fmla="*/ 10 h 92"/>
              <a:gd name="T50" fmla="*/ 32 w 63"/>
              <a:gd name="T51" fmla="*/ 0 h 92"/>
              <a:gd name="T52" fmla="*/ 38 w 63"/>
              <a:gd name="T53" fmla="*/ 2 h 92"/>
              <a:gd name="T54" fmla="*/ 42 w 63"/>
              <a:gd name="T55" fmla="*/ 2 h 92"/>
              <a:gd name="T56" fmla="*/ 45 w 63"/>
              <a:gd name="T57" fmla="*/ 4 h 92"/>
              <a:gd name="T58" fmla="*/ 49 w 63"/>
              <a:gd name="T59" fmla="*/ 6 h 92"/>
              <a:gd name="T60" fmla="*/ 53 w 63"/>
              <a:gd name="T61" fmla="*/ 8 h 92"/>
              <a:gd name="T62" fmla="*/ 57 w 63"/>
              <a:gd name="T63" fmla="*/ 10 h 92"/>
              <a:gd name="T64" fmla="*/ 61 w 63"/>
              <a:gd name="T65" fmla="*/ 14 h 92"/>
              <a:gd name="T66" fmla="*/ 63 w 63"/>
              <a:gd name="T67" fmla="*/ 17 h 92"/>
              <a:gd name="T68" fmla="*/ 63 w 63"/>
              <a:gd name="T69" fmla="*/ 23 h 92"/>
              <a:gd name="T70" fmla="*/ 63 w 63"/>
              <a:gd name="T71" fmla="*/ 31 h 92"/>
              <a:gd name="T72" fmla="*/ 63 w 63"/>
              <a:gd name="T73" fmla="*/ 41 h 92"/>
              <a:gd name="T74" fmla="*/ 61 w 63"/>
              <a:gd name="T75" fmla="*/ 51 h 92"/>
              <a:gd name="T76" fmla="*/ 57 w 63"/>
              <a:gd name="T77" fmla="*/ 61 h 92"/>
              <a:gd name="T78" fmla="*/ 51 w 63"/>
              <a:gd name="T79" fmla="*/ 68 h 92"/>
              <a:gd name="T80" fmla="*/ 45 w 63"/>
              <a:gd name="T81" fmla="*/ 76 h 92"/>
              <a:gd name="T82" fmla="*/ 45 w 63"/>
              <a:gd name="T83" fmla="*/ 76 h 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63" h="92">
                <a:moveTo>
                  <a:pt x="45" y="76"/>
                </a:moveTo>
                <a:lnTo>
                  <a:pt x="42" y="80"/>
                </a:lnTo>
                <a:lnTo>
                  <a:pt x="38" y="84"/>
                </a:lnTo>
                <a:lnTo>
                  <a:pt x="34" y="88"/>
                </a:lnTo>
                <a:lnTo>
                  <a:pt x="28" y="90"/>
                </a:lnTo>
                <a:lnTo>
                  <a:pt x="22" y="92"/>
                </a:lnTo>
                <a:lnTo>
                  <a:pt x="18" y="90"/>
                </a:lnTo>
                <a:lnTo>
                  <a:pt x="14" y="88"/>
                </a:lnTo>
                <a:lnTo>
                  <a:pt x="10" y="86"/>
                </a:lnTo>
                <a:lnTo>
                  <a:pt x="6" y="80"/>
                </a:lnTo>
                <a:lnTo>
                  <a:pt x="4" y="76"/>
                </a:lnTo>
                <a:lnTo>
                  <a:pt x="2" y="70"/>
                </a:lnTo>
                <a:lnTo>
                  <a:pt x="0" y="66"/>
                </a:lnTo>
                <a:lnTo>
                  <a:pt x="0" y="64"/>
                </a:lnTo>
                <a:lnTo>
                  <a:pt x="0" y="61"/>
                </a:lnTo>
                <a:lnTo>
                  <a:pt x="2" y="59"/>
                </a:lnTo>
                <a:lnTo>
                  <a:pt x="4" y="55"/>
                </a:lnTo>
                <a:lnTo>
                  <a:pt x="8" y="51"/>
                </a:lnTo>
                <a:lnTo>
                  <a:pt x="12" y="49"/>
                </a:lnTo>
                <a:lnTo>
                  <a:pt x="14" y="45"/>
                </a:lnTo>
                <a:lnTo>
                  <a:pt x="16" y="39"/>
                </a:lnTo>
                <a:lnTo>
                  <a:pt x="20" y="35"/>
                </a:lnTo>
                <a:lnTo>
                  <a:pt x="22" y="27"/>
                </a:lnTo>
                <a:lnTo>
                  <a:pt x="26" y="19"/>
                </a:lnTo>
                <a:lnTo>
                  <a:pt x="28" y="10"/>
                </a:lnTo>
                <a:lnTo>
                  <a:pt x="32" y="0"/>
                </a:lnTo>
                <a:lnTo>
                  <a:pt x="38" y="2"/>
                </a:lnTo>
                <a:lnTo>
                  <a:pt x="42" y="2"/>
                </a:lnTo>
                <a:lnTo>
                  <a:pt x="45" y="4"/>
                </a:lnTo>
                <a:lnTo>
                  <a:pt x="49" y="6"/>
                </a:lnTo>
                <a:lnTo>
                  <a:pt x="53" y="8"/>
                </a:lnTo>
                <a:lnTo>
                  <a:pt x="57" y="10"/>
                </a:lnTo>
                <a:lnTo>
                  <a:pt x="61" y="14"/>
                </a:lnTo>
                <a:lnTo>
                  <a:pt x="63" y="17"/>
                </a:lnTo>
                <a:lnTo>
                  <a:pt x="63" y="23"/>
                </a:lnTo>
                <a:lnTo>
                  <a:pt x="63" y="31"/>
                </a:lnTo>
                <a:lnTo>
                  <a:pt x="63" y="41"/>
                </a:lnTo>
                <a:lnTo>
                  <a:pt x="61" y="51"/>
                </a:lnTo>
                <a:lnTo>
                  <a:pt x="57" y="61"/>
                </a:lnTo>
                <a:lnTo>
                  <a:pt x="51" y="68"/>
                </a:lnTo>
                <a:lnTo>
                  <a:pt x="45" y="76"/>
                </a:lnTo>
                <a:lnTo>
                  <a:pt x="45" y="76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80" name="Freeform 13">
            <a:extLst>
              <a:ext uri="{FF2B5EF4-FFF2-40B4-BE49-F238E27FC236}">
                <a16:creationId xmlns:a16="http://schemas.microsoft.com/office/drawing/2014/main" id="{7118A131-37BB-4542-931F-B7562F51DEBC}"/>
              </a:ext>
            </a:extLst>
          </p:cNvPr>
          <p:cNvSpPr>
            <a:spLocks/>
          </p:cNvSpPr>
          <p:nvPr/>
        </p:nvSpPr>
        <p:spPr bwMode="auto">
          <a:xfrm>
            <a:off x="5363200" y="4311042"/>
            <a:ext cx="1762828" cy="466386"/>
          </a:xfrm>
          <a:custGeom>
            <a:avLst/>
            <a:gdLst>
              <a:gd name="T0" fmla="*/ 307 w 376"/>
              <a:gd name="T1" fmla="*/ 0 h 72"/>
              <a:gd name="T2" fmla="*/ 319 w 376"/>
              <a:gd name="T3" fmla="*/ 0 h 72"/>
              <a:gd name="T4" fmla="*/ 331 w 376"/>
              <a:gd name="T5" fmla="*/ 2 h 72"/>
              <a:gd name="T6" fmla="*/ 341 w 376"/>
              <a:gd name="T7" fmla="*/ 8 h 72"/>
              <a:gd name="T8" fmla="*/ 350 w 376"/>
              <a:gd name="T9" fmla="*/ 14 h 72"/>
              <a:gd name="T10" fmla="*/ 360 w 376"/>
              <a:gd name="T11" fmla="*/ 21 h 72"/>
              <a:gd name="T12" fmla="*/ 368 w 376"/>
              <a:gd name="T13" fmla="*/ 27 h 72"/>
              <a:gd name="T14" fmla="*/ 374 w 376"/>
              <a:gd name="T15" fmla="*/ 31 h 72"/>
              <a:gd name="T16" fmla="*/ 376 w 376"/>
              <a:gd name="T17" fmla="*/ 37 h 72"/>
              <a:gd name="T18" fmla="*/ 376 w 376"/>
              <a:gd name="T19" fmla="*/ 39 h 72"/>
              <a:gd name="T20" fmla="*/ 374 w 376"/>
              <a:gd name="T21" fmla="*/ 43 h 72"/>
              <a:gd name="T22" fmla="*/ 368 w 376"/>
              <a:gd name="T23" fmla="*/ 45 h 72"/>
              <a:gd name="T24" fmla="*/ 358 w 376"/>
              <a:gd name="T25" fmla="*/ 47 h 72"/>
              <a:gd name="T26" fmla="*/ 339 w 376"/>
              <a:gd name="T27" fmla="*/ 51 h 72"/>
              <a:gd name="T28" fmla="*/ 311 w 376"/>
              <a:gd name="T29" fmla="*/ 61 h 72"/>
              <a:gd name="T30" fmla="*/ 297 w 376"/>
              <a:gd name="T31" fmla="*/ 67 h 72"/>
              <a:gd name="T32" fmla="*/ 288 w 376"/>
              <a:gd name="T33" fmla="*/ 70 h 72"/>
              <a:gd name="T34" fmla="*/ 280 w 376"/>
              <a:gd name="T35" fmla="*/ 72 h 72"/>
              <a:gd name="T36" fmla="*/ 276 w 376"/>
              <a:gd name="T37" fmla="*/ 70 h 72"/>
              <a:gd name="T38" fmla="*/ 274 w 376"/>
              <a:gd name="T39" fmla="*/ 69 h 72"/>
              <a:gd name="T40" fmla="*/ 276 w 376"/>
              <a:gd name="T41" fmla="*/ 65 h 72"/>
              <a:gd name="T42" fmla="*/ 280 w 376"/>
              <a:gd name="T43" fmla="*/ 59 h 72"/>
              <a:gd name="T44" fmla="*/ 286 w 376"/>
              <a:gd name="T45" fmla="*/ 49 h 72"/>
              <a:gd name="T46" fmla="*/ 294 w 376"/>
              <a:gd name="T47" fmla="*/ 43 h 72"/>
              <a:gd name="T48" fmla="*/ 299 w 376"/>
              <a:gd name="T49" fmla="*/ 37 h 72"/>
              <a:gd name="T50" fmla="*/ 301 w 376"/>
              <a:gd name="T51" fmla="*/ 31 h 72"/>
              <a:gd name="T52" fmla="*/ 301 w 376"/>
              <a:gd name="T53" fmla="*/ 29 h 72"/>
              <a:gd name="T54" fmla="*/ 295 w 376"/>
              <a:gd name="T55" fmla="*/ 29 h 72"/>
              <a:gd name="T56" fmla="*/ 284 w 376"/>
              <a:gd name="T57" fmla="*/ 29 h 72"/>
              <a:gd name="T58" fmla="*/ 280 w 376"/>
              <a:gd name="T59" fmla="*/ 29 h 72"/>
              <a:gd name="T60" fmla="*/ 272 w 376"/>
              <a:gd name="T61" fmla="*/ 29 h 72"/>
              <a:gd name="T62" fmla="*/ 260 w 376"/>
              <a:gd name="T63" fmla="*/ 29 h 72"/>
              <a:gd name="T64" fmla="*/ 247 w 376"/>
              <a:gd name="T65" fmla="*/ 31 h 72"/>
              <a:gd name="T66" fmla="*/ 229 w 376"/>
              <a:gd name="T67" fmla="*/ 31 h 72"/>
              <a:gd name="T68" fmla="*/ 207 w 376"/>
              <a:gd name="T69" fmla="*/ 33 h 72"/>
              <a:gd name="T70" fmla="*/ 184 w 376"/>
              <a:gd name="T71" fmla="*/ 35 h 72"/>
              <a:gd name="T72" fmla="*/ 156 w 376"/>
              <a:gd name="T73" fmla="*/ 37 h 72"/>
              <a:gd name="T74" fmla="*/ 129 w 376"/>
              <a:gd name="T75" fmla="*/ 39 h 72"/>
              <a:gd name="T76" fmla="*/ 103 w 376"/>
              <a:gd name="T77" fmla="*/ 41 h 72"/>
              <a:gd name="T78" fmla="*/ 80 w 376"/>
              <a:gd name="T79" fmla="*/ 41 h 72"/>
              <a:gd name="T80" fmla="*/ 58 w 376"/>
              <a:gd name="T81" fmla="*/ 43 h 72"/>
              <a:gd name="T82" fmla="*/ 41 w 376"/>
              <a:gd name="T83" fmla="*/ 45 h 72"/>
              <a:gd name="T84" fmla="*/ 25 w 376"/>
              <a:gd name="T85" fmla="*/ 45 h 72"/>
              <a:gd name="T86" fmla="*/ 11 w 376"/>
              <a:gd name="T87" fmla="*/ 45 h 72"/>
              <a:gd name="T88" fmla="*/ 0 w 376"/>
              <a:gd name="T89" fmla="*/ 47 h 72"/>
              <a:gd name="T90" fmla="*/ 17 w 376"/>
              <a:gd name="T91" fmla="*/ 25 h 72"/>
              <a:gd name="T92" fmla="*/ 51 w 376"/>
              <a:gd name="T93" fmla="*/ 23 h 72"/>
              <a:gd name="T94" fmla="*/ 80 w 376"/>
              <a:gd name="T95" fmla="*/ 21 h 72"/>
              <a:gd name="T96" fmla="*/ 103 w 376"/>
              <a:gd name="T97" fmla="*/ 20 h 72"/>
              <a:gd name="T98" fmla="*/ 123 w 376"/>
              <a:gd name="T99" fmla="*/ 18 h 72"/>
              <a:gd name="T100" fmla="*/ 147 w 376"/>
              <a:gd name="T101" fmla="*/ 16 h 72"/>
              <a:gd name="T102" fmla="*/ 174 w 376"/>
              <a:gd name="T103" fmla="*/ 14 h 72"/>
              <a:gd name="T104" fmla="*/ 205 w 376"/>
              <a:gd name="T105" fmla="*/ 12 h 72"/>
              <a:gd name="T106" fmla="*/ 237 w 376"/>
              <a:gd name="T107" fmla="*/ 10 h 72"/>
              <a:gd name="T108" fmla="*/ 264 w 376"/>
              <a:gd name="T109" fmla="*/ 6 h 72"/>
              <a:gd name="T110" fmla="*/ 284 w 376"/>
              <a:gd name="T111" fmla="*/ 4 h 72"/>
              <a:gd name="T112" fmla="*/ 297 w 376"/>
              <a:gd name="T113" fmla="*/ 2 h 72"/>
              <a:gd name="T114" fmla="*/ 299 w 376"/>
              <a:gd name="T115" fmla="*/ 0 h 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376" h="72">
                <a:moveTo>
                  <a:pt x="299" y="0"/>
                </a:moveTo>
                <a:lnTo>
                  <a:pt x="307" y="0"/>
                </a:lnTo>
                <a:lnTo>
                  <a:pt x="313" y="0"/>
                </a:lnTo>
                <a:lnTo>
                  <a:pt x="319" y="0"/>
                </a:lnTo>
                <a:lnTo>
                  <a:pt x="325" y="0"/>
                </a:lnTo>
                <a:lnTo>
                  <a:pt x="331" y="2"/>
                </a:lnTo>
                <a:lnTo>
                  <a:pt x="337" y="6"/>
                </a:lnTo>
                <a:lnTo>
                  <a:pt x="341" y="8"/>
                </a:lnTo>
                <a:lnTo>
                  <a:pt x="346" y="12"/>
                </a:lnTo>
                <a:lnTo>
                  <a:pt x="350" y="14"/>
                </a:lnTo>
                <a:lnTo>
                  <a:pt x="356" y="18"/>
                </a:lnTo>
                <a:lnTo>
                  <a:pt x="360" y="21"/>
                </a:lnTo>
                <a:lnTo>
                  <a:pt x="364" y="23"/>
                </a:lnTo>
                <a:lnTo>
                  <a:pt x="368" y="27"/>
                </a:lnTo>
                <a:lnTo>
                  <a:pt x="372" y="29"/>
                </a:lnTo>
                <a:lnTo>
                  <a:pt x="374" y="31"/>
                </a:lnTo>
                <a:lnTo>
                  <a:pt x="376" y="35"/>
                </a:lnTo>
                <a:lnTo>
                  <a:pt x="376" y="37"/>
                </a:lnTo>
                <a:lnTo>
                  <a:pt x="376" y="39"/>
                </a:lnTo>
                <a:lnTo>
                  <a:pt x="376" y="39"/>
                </a:lnTo>
                <a:lnTo>
                  <a:pt x="376" y="41"/>
                </a:lnTo>
                <a:lnTo>
                  <a:pt x="374" y="43"/>
                </a:lnTo>
                <a:lnTo>
                  <a:pt x="372" y="43"/>
                </a:lnTo>
                <a:lnTo>
                  <a:pt x="368" y="45"/>
                </a:lnTo>
                <a:lnTo>
                  <a:pt x="366" y="45"/>
                </a:lnTo>
                <a:lnTo>
                  <a:pt x="358" y="47"/>
                </a:lnTo>
                <a:lnTo>
                  <a:pt x="348" y="49"/>
                </a:lnTo>
                <a:lnTo>
                  <a:pt x="339" y="51"/>
                </a:lnTo>
                <a:lnTo>
                  <a:pt x="325" y="55"/>
                </a:lnTo>
                <a:lnTo>
                  <a:pt x="311" y="61"/>
                </a:lnTo>
                <a:lnTo>
                  <a:pt x="303" y="65"/>
                </a:lnTo>
                <a:lnTo>
                  <a:pt x="297" y="67"/>
                </a:lnTo>
                <a:lnTo>
                  <a:pt x="292" y="69"/>
                </a:lnTo>
                <a:lnTo>
                  <a:pt x="288" y="70"/>
                </a:lnTo>
                <a:lnTo>
                  <a:pt x="284" y="70"/>
                </a:lnTo>
                <a:lnTo>
                  <a:pt x="280" y="72"/>
                </a:lnTo>
                <a:lnTo>
                  <a:pt x="278" y="72"/>
                </a:lnTo>
                <a:lnTo>
                  <a:pt x="276" y="70"/>
                </a:lnTo>
                <a:lnTo>
                  <a:pt x="274" y="70"/>
                </a:lnTo>
                <a:lnTo>
                  <a:pt x="274" y="69"/>
                </a:lnTo>
                <a:lnTo>
                  <a:pt x="274" y="67"/>
                </a:lnTo>
                <a:lnTo>
                  <a:pt x="276" y="65"/>
                </a:lnTo>
                <a:lnTo>
                  <a:pt x="278" y="61"/>
                </a:lnTo>
                <a:lnTo>
                  <a:pt x="280" y="59"/>
                </a:lnTo>
                <a:lnTo>
                  <a:pt x="284" y="55"/>
                </a:lnTo>
                <a:lnTo>
                  <a:pt x="286" y="49"/>
                </a:lnTo>
                <a:lnTo>
                  <a:pt x="290" y="45"/>
                </a:lnTo>
                <a:lnTo>
                  <a:pt x="294" y="43"/>
                </a:lnTo>
                <a:lnTo>
                  <a:pt x="297" y="39"/>
                </a:lnTo>
                <a:lnTo>
                  <a:pt x="299" y="37"/>
                </a:lnTo>
                <a:lnTo>
                  <a:pt x="301" y="33"/>
                </a:lnTo>
                <a:lnTo>
                  <a:pt x="301" y="31"/>
                </a:lnTo>
                <a:lnTo>
                  <a:pt x="303" y="31"/>
                </a:lnTo>
                <a:lnTo>
                  <a:pt x="301" y="29"/>
                </a:lnTo>
                <a:lnTo>
                  <a:pt x="299" y="29"/>
                </a:lnTo>
                <a:lnTo>
                  <a:pt x="295" y="29"/>
                </a:lnTo>
                <a:lnTo>
                  <a:pt x="292" y="29"/>
                </a:lnTo>
                <a:lnTo>
                  <a:pt x="284" y="29"/>
                </a:lnTo>
                <a:lnTo>
                  <a:pt x="282" y="29"/>
                </a:lnTo>
                <a:lnTo>
                  <a:pt x="280" y="29"/>
                </a:lnTo>
                <a:lnTo>
                  <a:pt x="276" y="29"/>
                </a:lnTo>
                <a:lnTo>
                  <a:pt x="272" y="29"/>
                </a:lnTo>
                <a:lnTo>
                  <a:pt x="266" y="29"/>
                </a:lnTo>
                <a:lnTo>
                  <a:pt x="260" y="29"/>
                </a:lnTo>
                <a:lnTo>
                  <a:pt x="252" y="29"/>
                </a:lnTo>
                <a:lnTo>
                  <a:pt x="247" y="31"/>
                </a:lnTo>
                <a:lnTo>
                  <a:pt x="237" y="31"/>
                </a:lnTo>
                <a:lnTo>
                  <a:pt x="229" y="31"/>
                </a:lnTo>
                <a:lnTo>
                  <a:pt x="219" y="33"/>
                </a:lnTo>
                <a:lnTo>
                  <a:pt x="207" y="33"/>
                </a:lnTo>
                <a:lnTo>
                  <a:pt x="196" y="33"/>
                </a:lnTo>
                <a:lnTo>
                  <a:pt x="184" y="35"/>
                </a:lnTo>
                <a:lnTo>
                  <a:pt x="170" y="35"/>
                </a:lnTo>
                <a:lnTo>
                  <a:pt x="156" y="37"/>
                </a:lnTo>
                <a:lnTo>
                  <a:pt x="143" y="37"/>
                </a:lnTo>
                <a:lnTo>
                  <a:pt x="129" y="39"/>
                </a:lnTo>
                <a:lnTo>
                  <a:pt x="115" y="39"/>
                </a:lnTo>
                <a:lnTo>
                  <a:pt x="103" y="41"/>
                </a:lnTo>
                <a:lnTo>
                  <a:pt x="92" y="41"/>
                </a:lnTo>
                <a:lnTo>
                  <a:pt x="80" y="41"/>
                </a:lnTo>
                <a:lnTo>
                  <a:pt x="68" y="43"/>
                </a:lnTo>
                <a:lnTo>
                  <a:pt x="58" y="43"/>
                </a:lnTo>
                <a:lnTo>
                  <a:pt x="49" y="43"/>
                </a:lnTo>
                <a:lnTo>
                  <a:pt x="41" y="45"/>
                </a:lnTo>
                <a:lnTo>
                  <a:pt x="33" y="45"/>
                </a:lnTo>
                <a:lnTo>
                  <a:pt x="25" y="45"/>
                </a:lnTo>
                <a:lnTo>
                  <a:pt x="17" y="45"/>
                </a:lnTo>
                <a:lnTo>
                  <a:pt x="11" y="45"/>
                </a:lnTo>
                <a:lnTo>
                  <a:pt x="6" y="47"/>
                </a:lnTo>
                <a:lnTo>
                  <a:pt x="0" y="47"/>
                </a:lnTo>
                <a:lnTo>
                  <a:pt x="0" y="27"/>
                </a:lnTo>
                <a:lnTo>
                  <a:pt x="17" y="25"/>
                </a:lnTo>
                <a:lnTo>
                  <a:pt x="35" y="23"/>
                </a:lnTo>
                <a:lnTo>
                  <a:pt x="51" y="23"/>
                </a:lnTo>
                <a:lnTo>
                  <a:pt x="66" y="21"/>
                </a:lnTo>
                <a:lnTo>
                  <a:pt x="80" y="21"/>
                </a:lnTo>
                <a:lnTo>
                  <a:pt x="92" y="20"/>
                </a:lnTo>
                <a:lnTo>
                  <a:pt x="103" y="20"/>
                </a:lnTo>
                <a:lnTo>
                  <a:pt x="113" y="20"/>
                </a:lnTo>
                <a:lnTo>
                  <a:pt x="123" y="18"/>
                </a:lnTo>
                <a:lnTo>
                  <a:pt x="135" y="18"/>
                </a:lnTo>
                <a:lnTo>
                  <a:pt x="147" y="16"/>
                </a:lnTo>
                <a:lnTo>
                  <a:pt x="160" y="16"/>
                </a:lnTo>
                <a:lnTo>
                  <a:pt x="174" y="14"/>
                </a:lnTo>
                <a:lnTo>
                  <a:pt x="188" y="14"/>
                </a:lnTo>
                <a:lnTo>
                  <a:pt x="205" y="12"/>
                </a:lnTo>
                <a:lnTo>
                  <a:pt x="221" y="10"/>
                </a:lnTo>
                <a:lnTo>
                  <a:pt x="237" y="10"/>
                </a:lnTo>
                <a:lnTo>
                  <a:pt x="252" y="8"/>
                </a:lnTo>
                <a:lnTo>
                  <a:pt x="264" y="6"/>
                </a:lnTo>
                <a:lnTo>
                  <a:pt x="276" y="6"/>
                </a:lnTo>
                <a:lnTo>
                  <a:pt x="284" y="4"/>
                </a:lnTo>
                <a:lnTo>
                  <a:pt x="292" y="4"/>
                </a:lnTo>
                <a:lnTo>
                  <a:pt x="297" y="2"/>
                </a:lnTo>
                <a:lnTo>
                  <a:pt x="299" y="0"/>
                </a:lnTo>
                <a:lnTo>
                  <a:pt x="299" y="0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1" name="Freeform 14">
            <a:extLst>
              <a:ext uri="{FF2B5EF4-FFF2-40B4-BE49-F238E27FC236}">
                <a16:creationId xmlns:a16="http://schemas.microsoft.com/office/drawing/2014/main" id="{EEFEAB04-E147-40F7-A1D8-D6203B03E46E}"/>
              </a:ext>
            </a:extLst>
          </p:cNvPr>
          <p:cNvSpPr>
            <a:spLocks/>
          </p:cNvSpPr>
          <p:nvPr/>
        </p:nvSpPr>
        <p:spPr bwMode="auto">
          <a:xfrm>
            <a:off x="5531980" y="4878266"/>
            <a:ext cx="168782" cy="705875"/>
          </a:xfrm>
          <a:custGeom>
            <a:avLst/>
            <a:gdLst>
              <a:gd name="T0" fmla="*/ 8 w 35"/>
              <a:gd name="T1" fmla="*/ 12 h 114"/>
              <a:gd name="T2" fmla="*/ 4 w 35"/>
              <a:gd name="T3" fmla="*/ 10 h 114"/>
              <a:gd name="T4" fmla="*/ 2 w 35"/>
              <a:gd name="T5" fmla="*/ 6 h 114"/>
              <a:gd name="T6" fmla="*/ 0 w 35"/>
              <a:gd name="T7" fmla="*/ 4 h 114"/>
              <a:gd name="T8" fmla="*/ 2 w 35"/>
              <a:gd name="T9" fmla="*/ 2 h 114"/>
              <a:gd name="T10" fmla="*/ 2 w 35"/>
              <a:gd name="T11" fmla="*/ 0 h 114"/>
              <a:gd name="T12" fmla="*/ 4 w 35"/>
              <a:gd name="T13" fmla="*/ 0 h 114"/>
              <a:gd name="T14" fmla="*/ 8 w 35"/>
              <a:gd name="T15" fmla="*/ 0 h 114"/>
              <a:gd name="T16" fmla="*/ 12 w 35"/>
              <a:gd name="T17" fmla="*/ 2 h 114"/>
              <a:gd name="T18" fmla="*/ 16 w 35"/>
              <a:gd name="T19" fmla="*/ 2 h 114"/>
              <a:gd name="T20" fmla="*/ 21 w 35"/>
              <a:gd name="T21" fmla="*/ 4 h 114"/>
              <a:gd name="T22" fmla="*/ 27 w 35"/>
              <a:gd name="T23" fmla="*/ 4 h 114"/>
              <a:gd name="T24" fmla="*/ 35 w 35"/>
              <a:gd name="T25" fmla="*/ 6 h 114"/>
              <a:gd name="T26" fmla="*/ 35 w 35"/>
              <a:gd name="T27" fmla="*/ 114 h 114"/>
              <a:gd name="T28" fmla="*/ 23 w 35"/>
              <a:gd name="T29" fmla="*/ 114 h 114"/>
              <a:gd name="T30" fmla="*/ 23 w 35"/>
              <a:gd name="T31" fmla="*/ 108 h 114"/>
              <a:gd name="T32" fmla="*/ 23 w 35"/>
              <a:gd name="T33" fmla="*/ 100 h 114"/>
              <a:gd name="T34" fmla="*/ 23 w 35"/>
              <a:gd name="T35" fmla="*/ 92 h 114"/>
              <a:gd name="T36" fmla="*/ 21 w 35"/>
              <a:gd name="T37" fmla="*/ 83 h 114"/>
              <a:gd name="T38" fmla="*/ 19 w 35"/>
              <a:gd name="T39" fmla="*/ 71 h 114"/>
              <a:gd name="T40" fmla="*/ 19 w 35"/>
              <a:gd name="T41" fmla="*/ 61 h 114"/>
              <a:gd name="T42" fmla="*/ 18 w 35"/>
              <a:gd name="T43" fmla="*/ 49 h 114"/>
              <a:gd name="T44" fmla="*/ 18 w 35"/>
              <a:gd name="T45" fmla="*/ 39 h 114"/>
              <a:gd name="T46" fmla="*/ 16 w 35"/>
              <a:gd name="T47" fmla="*/ 30 h 114"/>
              <a:gd name="T48" fmla="*/ 14 w 35"/>
              <a:gd name="T49" fmla="*/ 24 h 114"/>
              <a:gd name="T50" fmla="*/ 10 w 35"/>
              <a:gd name="T51" fmla="*/ 18 h 114"/>
              <a:gd name="T52" fmla="*/ 8 w 35"/>
              <a:gd name="T53" fmla="*/ 12 h 114"/>
              <a:gd name="T54" fmla="*/ 8 w 35"/>
              <a:gd name="T55" fmla="*/ 12 h 1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35" h="114">
                <a:moveTo>
                  <a:pt x="8" y="12"/>
                </a:moveTo>
                <a:lnTo>
                  <a:pt x="4" y="10"/>
                </a:lnTo>
                <a:lnTo>
                  <a:pt x="2" y="6"/>
                </a:lnTo>
                <a:lnTo>
                  <a:pt x="0" y="4"/>
                </a:lnTo>
                <a:lnTo>
                  <a:pt x="2" y="2"/>
                </a:lnTo>
                <a:lnTo>
                  <a:pt x="2" y="0"/>
                </a:lnTo>
                <a:lnTo>
                  <a:pt x="4" y="0"/>
                </a:lnTo>
                <a:lnTo>
                  <a:pt x="8" y="0"/>
                </a:lnTo>
                <a:lnTo>
                  <a:pt x="12" y="2"/>
                </a:lnTo>
                <a:lnTo>
                  <a:pt x="16" y="2"/>
                </a:lnTo>
                <a:lnTo>
                  <a:pt x="21" y="4"/>
                </a:lnTo>
                <a:lnTo>
                  <a:pt x="27" y="4"/>
                </a:lnTo>
                <a:lnTo>
                  <a:pt x="35" y="6"/>
                </a:lnTo>
                <a:lnTo>
                  <a:pt x="35" y="114"/>
                </a:lnTo>
                <a:lnTo>
                  <a:pt x="23" y="114"/>
                </a:lnTo>
                <a:lnTo>
                  <a:pt x="23" y="108"/>
                </a:lnTo>
                <a:lnTo>
                  <a:pt x="23" y="100"/>
                </a:lnTo>
                <a:lnTo>
                  <a:pt x="23" y="92"/>
                </a:lnTo>
                <a:lnTo>
                  <a:pt x="21" y="83"/>
                </a:lnTo>
                <a:lnTo>
                  <a:pt x="19" y="71"/>
                </a:lnTo>
                <a:lnTo>
                  <a:pt x="19" y="61"/>
                </a:lnTo>
                <a:lnTo>
                  <a:pt x="18" y="49"/>
                </a:lnTo>
                <a:lnTo>
                  <a:pt x="18" y="39"/>
                </a:lnTo>
                <a:lnTo>
                  <a:pt x="16" y="30"/>
                </a:lnTo>
                <a:lnTo>
                  <a:pt x="14" y="24"/>
                </a:lnTo>
                <a:lnTo>
                  <a:pt x="10" y="18"/>
                </a:lnTo>
                <a:lnTo>
                  <a:pt x="8" y="12"/>
                </a:lnTo>
                <a:lnTo>
                  <a:pt x="8" y="12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2" name="Freeform 15">
            <a:extLst>
              <a:ext uri="{FF2B5EF4-FFF2-40B4-BE49-F238E27FC236}">
                <a16:creationId xmlns:a16="http://schemas.microsoft.com/office/drawing/2014/main" id="{12C13A68-5365-4E80-B446-32609C48A3EA}"/>
              </a:ext>
            </a:extLst>
          </p:cNvPr>
          <p:cNvSpPr>
            <a:spLocks/>
          </p:cNvSpPr>
          <p:nvPr/>
        </p:nvSpPr>
        <p:spPr bwMode="auto">
          <a:xfrm>
            <a:off x="5616374" y="4600958"/>
            <a:ext cx="900168" cy="390756"/>
          </a:xfrm>
          <a:custGeom>
            <a:avLst/>
            <a:gdLst>
              <a:gd name="T0" fmla="*/ 141 w 192"/>
              <a:gd name="T1" fmla="*/ 8 h 63"/>
              <a:gd name="T2" fmla="*/ 143 w 192"/>
              <a:gd name="T3" fmla="*/ 4 h 63"/>
              <a:gd name="T4" fmla="*/ 144 w 192"/>
              <a:gd name="T5" fmla="*/ 2 h 63"/>
              <a:gd name="T6" fmla="*/ 148 w 192"/>
              <a:gd name="T7" fmla="*/ 0 h 63"/>
              <a:gd name="T8" fmla="*/ 152 w 192"/>
              <a:gd name="T9" fmla="*/ 0 h 63"/>
              <a:gd name="T10" fmla="*/ 158 w 192"/>
              <a:gd name="T11" fmla="*/ 0 h 63"/>
              <a:gd name="T12" fmla="*/ 164 w 192"/>
              <a:gd name="T13" fmla="*/ 2 h 63"/>
              <a:gd name="T14" fmla="*/ 168 w 192"/>
              <a:gd name="T15" fmla="*/ 4 h 63"/>
              <a:gd name="T16" fmla="*/ 174 w 192"/>
              <a:gd name="T17" fmla="*/ 6 h 63"/>
              <a:gd name="T18" fmla="*/ 178 w 192"/>
              <a:gd name="T19" fmla="*/ 10 h 63"/>
              <a:gd name="T20" fmla="*/ 182 w 192"/>
              <a:gd name="T21" fmla="*/ 14 h 63"/>
              <a:gd name="T22" fmla="*/ 186 w 192"/>
              <a:gd name="T23" fmla="*/ 18 h 63"/>
              <a:gd name="T24" fmla="*/ 188 w 192"/>
              <a:gd name="T25" fmla="*/ 20 h 63"/>
              <a:gd name="T26" fmla="*/ 188 w 192"/>
              <a:gd name="T27" fmla="*/ 24 h 63"/>
              <a:gd name="T28" fmla="*/ 190 w 192"/>
              <a:gd name="T29" fmla="*/ 25 h 63"/>
              <a:gd name="T30" fmla="*/ 192 w 192"/>
              <a:gd name="T31" fmla="*/ 29 h 63"/>
              <a:gd name="T32" fmla="*/ 192 w 192"/>
              <a:gd name="T33" fmla="*/ 33 h 63"/>
              <a:gd name="T34" fmla="*/ 192 w 192"/>
              <a:gd name="T35" fmla="*/ 35 h 63"/>
              <a:gd name="T36" fmla="*/ 190 w 192"/>
              <a:gd name="T37" fmla="*/ 35 h 63"/>
              <a:gd name="T38" fmla="*/ 186 w 192"/>
              <a:gd name="T39" fmla="*/ 37 h 63"/>
              <a:gd name="T40" fmla="*/ 182 w 192"/>
              <a:gd name="T41" fmla="*/ 39 h 63"/>
              <a:gd name="T42" fmla="*/ 176 w 192"/>
              <a:gd name="T43" fmla="*/ 41 h 63"/>
              <a:gd name="T44" fmla="*/ 168 w 192"/>
              <a:gd name="T45" fmla="*/ 41 h 63"/>
              <a:gd name="T46" fmla="*/ 160 w 192"/>
              <a:gd name="T47" fmla="*/ 43 h 63"/>
              <a:gd name="T48" fmla="*/ 150 w 192"/>
              <a:gd name="T49" fmla="*/ 45 h 63"/>
              <a:gd name="T50" fmla="*/ 131 w 192"/>
              <a:gd name="T51" fmla="*/ 47 h 63"/>
              <a:gd name="T52" fmla="*/ 113 w 192"/>
              <a:gd name="T53" fmla="*/ 51 h 63"/>
              <a:gd name="T54" fmla="*/ 94 w 192"/>
              <a:gd name="T55" fmla="*/ 53 h 63"/>
              <a:gd name="T56" fmla="*/ 78 w 192"/>
              <a:gd name="T57" fmla="*/ 55 h 63"/>
              <a:gd name="T58" fmla="*/ 60 w 192"/>
              <a:gd name="T59" fmla="*/ 57 h 63"/>
              <a:gd name="T60" fmla="*/ 41 w 192"/>
              <a:gd name="T61" fmla="*/ 59 h 63"/>
              <a:gd name="T62" fmla="*/ 19 w 192"/>
              <a:gd name="T63" fmla="*/ 61 h 63"/>
              <a:gd name="T64" fmla="*/ 0 w 192"/>
              <a:gd name="T65" fmla="*/ 63 h 63"/>
              <a:gd name="T66" fmla="*/ 0 w 192"/>
              <a:gd name="T67" fmla="*/ 45 h 63"/>
              <a:gd name="T68" fmla="*/ 11 w 192"/>
              <a:gd name="T69" fmla="*/ 43 h 63"/>
              <a:gd name="T70" fmla="*/ 25 w 192"/>
              <a:gd name="T71" fmla="*/ 39 h 63"/>
              <a:gd name="T72" fmla="*/ 37 w 192"/>
              <a:gd name="T73" fmla="*/ 37 h 63"/>
              <a:gd name="T74" fmla="*/ 48 w 192"/>
              <a:gd name="T75" fmla="*/ 35 h 63"/>
              <a:gd name="T76" fmla="*/ 58 w 192"/>
              <a:gd name="T77" fmla="*/ 35 h 63"/>
              <a:gd name="T78" fmla="*/ 68 w 192"/>
              <a:gd name="T79" fmla="*/ 33 h 63"/>
              <a:gd name="T80" fmla="*/ 76 w 192"/>
              <a:gd name="T81" fmla="*/ 31 h 63"/>
              <a:gd name="T82" fmla="*/ 86 w 192"/>
              <a:gd name="T83" fmla="*/ 29 h 63"/>
              <a:gd name="T84" fmla="*/ 92 w 192"/>
              <a:gd name="T85" fmla="*/ 27 h 63"/>
              <a:gd name="T86" fmla="*/ 99 w 192"/>
              <a:gd name="T87" fmla="*/ 27 h 63"/>
              <a:gd name="T88" fmla="*/ 105 w 192"/>
              <a:gd name="T89" fmla="*/ 25 h 63"/>
              <a:gd name="T90" fmla="*/ 109 w 192"/>
              <a:gd name="T91" fmla="*/ 24 h 63"/>
              <a:gd name="T92" fmla="*/ 115 w 192"/>
              <a:gd name="T93" fmla="*/ 24 h 63"/>
              <a:gd name="T94" fmla="*/ 119 w 192"/>
              <a:gd name="T95" fmla="*/ 22 h 63"/>
              <a:gd name="T96" fmla="*/ 121 w 192"/>
              <a:gd name="T97" fmla="*/ 22 h 63"/>
              <a:gd name="T98" fmla="*/ 125 w 192"/>
              <a:gd name="T99" fmla="*/ 20 h 63"/>
              <a:gd name="T100" fmla="*/ 129 w 192"/>
              <a:gd name="T101" fmla="*/ 18 h 63"/>
              <a:gd name="T102" fmla="*/ 131 w 192"/>
              <a:gd name="T103" fmla="*/ 18 h 63"/>
              <a:gd name="T104" fmla="*/ 135 w 192"/>
              <a:gd name="T105" fmla="*/ 16 h 63"/>
              <a:gd name="T106" fmla="*/ 137 w 192"/>
              <a:gd name="T107" fmla="*/ 14 h 63"/>
              <a:gd name="T108" fmla="*/ 139 w 192"/>
              <a:gd name="T109" fmla="*/ 14 h 63"/>
              <a:gd name="T110" fmla="*/ 139 w 192"/>
              <a:gd name="T111" fmla="*/ 12 h 63"/>
              <a:gd name="T112" fmla="*/ 141 w 192"/>
              <a:gd name="T113" fmla="*/ 8 h 63"/>
              <a:gd name="T114" fmla="*/ 141 w 192"/>
              <a:gd name="T115" fmla="*/ 8 h 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92" h="63">
                <a:moveTo>
                  <a:pt x="141" y="8"/>
                </a:moveTo>
                <a:lnTo>
                  <a:pt x="143" y="4"/>
                </a:lnTo>
                <a:lnTo>
                  <a:pt x="144" y="2"/>
                </a:lnTo>
                <a:lnTo>
                  <a:pt x="148" y="0"/>
                </a:lnTo>
                <a:lnTo>
                  <a:pt x="152" y="0"/>
                </a:lnTo>
                <a:lnTo>
                  <a:pt x="158" y="0"/>
                </a:lnTo>
                <a:lnTo>
                  <a:pt x="164" y="2"/>
                </a:lnTo>
                <a:lnTo>
                  <a:pt x="168" y="4"/>
                </a:lnTo>
                <a:lnTo>
                  <a:pt x="174" y="6"/>
                </a:lnTo>
                <a:lnTo>
                  <a:pt x="178" y="10"/>
                </a:lnTo>
                <a:lnTo>
                  <a:pt x="182" y="14"/>
                </a:lnTo>
                <a:lnTo>
                  <a:pt x="186" y="18"/>
                </a:lnTo>
                <a:lnTo>
                  <a:pt x="188" y="20"/>
                </a:lnTo>
                <a:lnTo>
                  <a:pt x="188" y="24"/>
                </a:lnTo>
                <a:lnTo>
                  <a:pt x="190" y="25"/>
                </a:lnTo>
                <a:lnTo>
                  <a:pt x="192" y="29"/>
                </a:lnTo>
                <a:lnTo>
                  <a:pt x="192" y="33"/>
                </a:lnTo>
                <a:lnTo>
                  <a:pt x="192" y="35"/>
                </a:lnTo>
                <a:lnTo>
                  <a:pt x="190" y="35"/>
                </a:lnTo>
                <a:lnTo>
                  <a:pt x="186" y="37"/>
                </a:lnTo>
                <a:lnTo>
                  <a:pt x="182" y="39"/>
                </a:lnTo>
                <a:lnTo>
                  <a:pt x="176" y="41"/>
                </a:lnTo>
                <a:lnTo>
                  <a:pt x="168" y="41"/>
                </a:lnTo>
                <a:lnTo>
                  <a:pt x="160" y="43"/>
                </a:lnTo>
                <a:lnTo>
                  <a:pt x="150" y="45"/>
                </a:lnTo>
                <a:lnTo>
                  <a:pt x="131" y="47"/>
                </a:lnTo>
                <a:lnTo>
                  <a:pt x="113" y="51"/>
                </a:lnTo>
                <a:lnTo>
                  <a:pt x="94" y="53"/>
                </a:lnTo>
                <a:lnTo>
                  <a:pt x="78" y="55"/>
                </a:lnTo>
                <a:lnTo>
                  <a:pt x="60" y="57"/>
                </a:lnTo>
                <a:lnTo>
                  <a:pt x="41" y="59"/>
                </a:lnTo>
                <a:lnTo>
                  <a:pt x="19" y="61"/>
                </a:lnTo>
                <a:lnTo>
                  <a:pt x="0" y="63"/>
                </a:lnTo>
                <a:lnTo>
                  <a:pt x="0" y="45"/>
                </a:lnTo>
                <a:lnTo>
                  <a:pt x="11" y="43"/>
                </a:lnTo>
                <a:lnTo>
                  <a:pt x="25" y="39"/>
                </a:lnTo>
                <a:lnTo>
                  <a:pt x="37" y="37"/>
                </a:lnTo>
                <a:lnTo>
                  <a:pt x="48" y="35"/>
                </a:lnTo>
                <a:lnTo>
                  <a:pt x="58" y="35"/>
                </a:lnTo>
                <a:lnTo>
                  <a:pt x="68" y="33"/>
                </a:lnTo>
                <a:lnTo>
                  <a:pt x="76" y="31"/>
                </a:lnTo>
                <a:lnTo>
                  <a:pt x="86" y="29"/>
                </a:lnTo>
                <a:lnTo>
                  <a:pt x="92" y="27"/>
                </a:lnTo>
                <a:lnTo>
                  <a:pt x="99" y="27"/>
                </a:lnTo>
                <a:lnTo>
                  <a:pt x="105" y="25"/>
                </a:lnTo>
                <a:lnTo>
                  <a:pt x="109" y="24"/>
                </a:lnTo>
                <a:lnTo>
                  <a:pt x="115" y="24"/>
                </a:lnTo>
                <a:lnTo>
                  <a:pt x="119" y="22"/>
                </a:lnTo>
                <a:lnTo>
                  <a:pt x="121" y="22"/>
                </a:lnTo>
                <a:lnTo>
                  <a:pt x="125" y="20"/>
                </a:lnTo>
                <a:lnTo>
                  <a:pt x="129" y="18"/>
                </a:lnTo>
                <a:lnTo>
                  <a:pt x="131" y="18"/>
                </a:lnTo>
                <a:lnTo>
                  <a:pt x="135" y="16"/>
                </a:lnTo>
                <a:lnTo>
                  <a:pt x="137" y="14"/>
                </a:lnTo>
                <a:lnTo>
                  <a:pt x="139" y="14"/>
                </a:lnTo>
                <a:lnTo>
                  <a:pt x="139" y="12"/>
                </a:lnTo>
                <a:lnTo>
                  <a:pt x="141" y="8"/>
                </a:lnTo>
                <a:lnTo>
                  <a:pt x="141" y="8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3" name="Freeform 16">
            <a:extLst>
              <a:ext uri="{FF2B5EF4-FFF2-40B4-BE49-F238E27FC236}">
                <a16:creationId xmlns:a16="http://schemas.microsoft.com/office/drawing/2014/main" id="{D6E43386-873C-494A-A991-536D449220BF}"/>
              </a:ext>
            </a:extLst>
          </p:cNvPr>
          <p:cNvSpPr>
            <a:spLocks/>
          </p:cNvSpPr>
          <p:nvPr/>
        </p:nvSpPr>
        <p:spPr bwMode="auto">
          <a:xfrm>
            <a:off x="5644502" y="5016916"/>
            <a:ext cx="1097082" cy="289917"/>
          </a:xfrm>
          <a:custGeom>
            <a:avLst/>
            <a:gdLst>
              <a:gd name="T0" fmla="*/ 169 w 234"/>
              <a:gd name="T1" fmla="*/ 0 h 45"/>
              <a:gd name="T2" fmla="*/ 177 w 234"/>
              <a:gd name="T3" fmla="*/ 0 h 45"/>
              <a:gd name="T4" fmla="*/ 185 w 234"/>
              <a:gd name="T5" fmla="*/ 0 h 45"/>
              <a:gd name="T6" fmla="*/ 194 w 234"/>
              <a:gd name="T7" fmla="*/ 0 h 45"/>
              <a:gd name="T8" fmla="*/ 206 w 234"/>
              <a:gd name="T9" fmla="*/ 2 h 45"/>
              <a:gd name="T10" fmla="*/ 212 w 234"/>
              <a:gd name="T11" fmla="*/ 4 h 45"/>
              <a:gd name="T12" fmla="*/ 218 w 234"/>
              <a:gd name="T13" fmla="*/ 6 h 45"/>
              <a:gd name="T14" fmla="*/ 222 w 234"/>
              <a:gd name="T15" fmla="*/ 6 h 45"/>
              <a:gd name="T16" fmla="*/ 226 w 234"/>
              <a:gd name="T17" fmla="*/ 8 h 45"/>
              <a:gd name="T18" fmla="*/ 228 w 234"/>
              <a:gd name="T19" fmla="*/ 9 h 45"/>
              <a:gd name="T20" fmla="*/ 230 w 234"/>
              <a:gd name="T21" fmla="*/ 11 h 45"/>
              <a:gd name="T22" fmla="*/ 232 w 234"/>
              <a:gd name="T23" fmla="*/ 13 h 45"/>
              <a:gd name="T24" fmla="*/ 234 w 234"/>
              <a:gd name="T25" fmla="*/ 15 h 45"/>
              <a:gd name="T26" fmla="*/ 234 w 234"/>
              <a:gd name="T27" fmla="*/ 17 h 45"/>
              <a:gd name="T28" fmla="*/ 234 w 234"/>
              <a:gd name="T29" fmla="*/ 19 h 45"/>
              <a:gd name="T30" fmla="*/ 232 w 234"/>
              <a:gd name="T31" fmla="*/ 21 h 45"/>
              <a:gd name="T32" fmla="*/ 230 w 234"/>
              <a:gd name="T33" fmla="*/ 21 h 45"/>
              <a:gd name="T34" fmla="*/ 226 w 234"/>
              <a:gd name="T35" fmla="*/ 23 h 45"/>
              <a:gd name="T36" fmla="*/ 222 w 234"/>
              <a:gd name="T37" fmla="*/ 25 h 45"/>
              <a:gd name="T38" fmla="*/ 216 w 234"/>
              <a:gd name="T39" fmla="*/ 25 h 45"/>
              <a:gd name="T40" fmla="*/ 210 w 234"/>
              <a:gd name="T41" fmla="*/ 27 h 45"/>
              <a:gd name="T42" fmla="*/ 206 w 234"/>
              <a:gd name="T43" fmla="*/ 27 h 45"/>
              <a:gd name="T44" fmla="*/ 202 w 234"/>
              <a:gd name="T45" fmla="*/ 27 h 45"/>
              <a:gd name="T46" fmla="*/ 196 w 234"/>
              <a:gd name="T47" fmla="*/ 29 h 45"/>
              <a:gd name="T48" fmla="*/ 188 w 234"/>
              <a:gd name="T49" fmla="*/ 29 h 45"/>
              <a:gd name="T50" fmla="*/ 179 w 234"/>
              <a:gd name="T51" fmla="*/ 31 h 45"/>
              <a:gd name="T52" fmla="*/ 169 w 234"/>
              <a:gd name="T53" fmla="*/ 31 h 45"/>
              <a:gd name="T54" fmla="*/ 157 w 234"/>
              <a:gd name="T55" fmla="*/ 33 h 45"/>
              <a:gd name="T56" fmla="*/ 145 w 234"/>
              <a:gd name="T57" fmla="*/ 33 h 45"/>
              <a:gd name="T58" fmla="*/ 132 w 234"/>
              <a:gd name="T59" fmla="*/ 35 h 45"/>
              <a:gd name="T60" fmla="*/ 116 w 234"/>
              <a:gd name="T61" fmla="*/ 37 h 45"/>
              <a:gd name="T62" fmla="*/ 100 w 234"/>
              <a:gd name="T63" fmla="*/ 37 h 45"/>
              <a:gd name="T64" fmla="*/ 83 w 234"/>
              <a:gd name="T65" fmla="*/ 39 h 45"/>
              <a:gd name="T66" fmla="*/ 63 w 234"/>
              <a:gd name="T67" fmla="*/ 41 h 45"/>
              <a:gd name="T68" fmla="*/ 43 w 234"/>
              <a:gd name="T69" fmla="*/ 41 h 45"/>
              <a:gd name="T70" fmla="*/ 22 w 234"/>
              <a:gd name="T71" fmla="*/ 43 h 45"/>
              <a:gd name="T72" fmla="*/ 0 w 234"/>
              <a:gd name="T73" fmla="*/ 45 h 45"/>
              <a:gd name="T74" fmla="*/ 0 w 234"/>
              <a:gd name="T75" fmla="*/ 23 h 45"/>
              <a:gd name="T76" fmla="*/ 4 w 234"/>
              <a:gd name="T77" fmla="*/ 23 h 45"/>
              <a:gd name="T78" fmla="*/ 12 w 234"/>
              <a:gd name="T79" fmla="*/ 23 h 45"/>
              <a:gd name="T80" fmla="*/ 18 w 234"/>
              <a:gd name="T81" fmla="*/ 23 h 45"/>
              <a:gd name="T82" fmla="*/ 28 w 234"/>
              <a:gd name="T83" fmla="*/ 21 h 45"/>
              <a:gd name="T84" fmla="*/ 36 w 234"/>
              <a:gd name="T85" fmla="*/ 21 h 45"/>
              <a:gd name="T86" fmla="*/ 47 w 234"/>
              <a:gd name="T87" fmla="*/ 19 h 45"/>
              <a:gd name="T88" fmla="*/ 59 w 234"/>
              <a:gd name="T89" fmla="*/ 19 h 45"/>
              <a:gd name="T90" fmla="*/ 73 w 234"/>
              <a:gd name="T91" fmla="*/ 17 h 45"/>
              <a:gd name="T92" fmla="*/ 85 w 234"/>
              <a:gd name="T93" fmla="*/ 15 h 45"/>
              <a:gd name="T94" fmla="*/ 94 w 234"/>
              <a:gd name="T95" fmla="*/ 13 h 45"/>
              <a:gd name="T96" fmla="*/ 104 w 234"/>
              <a:gd name="T97" fmla="*/ 11 h 45"/>
              <a:gd name="T98" fmla="*/ 114 w 234"/>
              <a:gd name="T99" fmla="*/ 11 h 45"/>
              <a:gd name="T100" fmla="*/ 122 w 234"/>
              <a:gd name="T101" fmla="*/ 9 h 45"/>
              <a:gd name="T102" fmla="*/ 130 w 234"/>
              <a:gd name="T103" fmla="*/ 8 h 45"/>
              <a:gd name="T104" fmla="*/ 134 w 234"/>
              <a:gd name="T105" fmla="*/ 8 h 45"/>
              <a:gd name="T106" fmla="*/ 139 w 234"/>
              <a:gd name="T107" fmla="*/ 8 h 45"/>
              <a:gd name="T108" fmla="*/ 147 w 234"/>
              <a:gd name="T109" fmla="*/ 6 h 45"/>
              <a:gd name="T110" fmla="*/ 155 w 234"/>
              <a:gd name="T111" fmla="*/ 4 h 45"/>
              <a:gd name="T112" fmla="*/ 161 w 234"/>
              <a:gd name="T113" fmla="*/ 2 h 45"/>
              <a:gd name="T114" fmla="*/ 169 w 234"/>
              <a:gd name="T115" fmla="*/ 0 h 45"/>
              <a:gd name="T116" fmla="*/ 169 w 234"/>
              <a:gd name="T117" fmla="*/ 0 h 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234" h="45">
                <a:moveTo>
                  <a:pt x="169" y="0"/>
                </a:moveTo>
                <a:lnTo>
                  <a:pt x="177" y="0"/>
                </a:lnTo>
                <a:lnTo>
                  <a:pt x="185" y="0"/>
                </a:lnTo>
                <a:lnTo>
                  <a:pt x="194" y="0"/>
                </a:lnTo>
                <a:lnTo>
                  <a:pt x="206" y="2"/>
                </a:lnTo>
                <a:lnTo>
                  <a:pt x="212" y="4"/>
                </a:lnTo>
                <a:lnTo>
                  <a:pt x="218" y="6"/>
                </a:lnTo>
                <a:lnTo>
                  <a:pt x="222" y="6"/>
                </a:lnTo>
                <a:lnTo>
                  <a:pt x="226" y="8"/>
                </a:lnTo>
                <a:lnTo>
                  <a:pt x="228" y="9"/>
                </a:lnTo>
                <a:lnTo>
                  <a:pt x="230" y="11"/>
                </a:lnTo>
                <a:lnTo>
                  <a:pt x="232" y="13"/>
                </a:lnTo>
                <a:lnTo>
                  <a:pt x="234" y="15"/>
                </a:lnTo>
                <a:lnTo>
                  <a:pt x="234" y="17"/>
                </a:lnTo>
                <a:lnTo>
                  <a:pt x="234" y="19"/>
                </a:lnTo>
                <a:lnTo>
                  <a:pt x="232" y="21"/>
                </a:lnTo>
                <a:lnTo>
                  <a:pt x="230" y="21"/>
                </a:lnTo>
                <a:lnTo>
                  <a:pt x="226" y="23"/>
                </a:lnTo>
                <a:lnTo>
                  <a:pt x="222" y="25"/>
                </a:lnTo>
                <a:lnTo>
                  <a:pt x="216" y="25"/>
                </a:lnTo>
                <a:lnTo>
                  <a:pt x="210" y="27"/>
                </a:lnTo>
                <a:lnTo>
                  <a:pt x="206" y="27"/>
                </a:lnTo>
                <a:lnTo>
                  <a:pt x="202" y="27"/>
                </a:lnTo>
                <a:lnTo>
                  <a:pt x="196" y="29"/>
                </a:lnTo>
                <a:lnTo>
                  <a:pt x="188" y="29"/>
                </a:lnTo>
                <a:lnTo>
                  <a:pt x="179" y="31"/>
                </a:lnTo>
                <a:lnTo>
                  <a:pt x="169" y="31"/>
                </a:lnTo>
                <a:lnTo>
                  <a:pt x="157" y="33"/>
                </a:lnTo>
                <a:lnTo>
                  <a:pt x="145" y="33"/>
                </a:lnTo>
                <a:lnTo>
                  <a:pt x="132" y="35"/>
                </a:lnTo>
                <a:lnTo>
                  <a:pt x="116" y="37"/>
                </a:lnTo>
                <a:lnTo>
                  <a:pt x="100" y="37"/>
                </a:lnTo>
                <a:lnTo>
                  <a:pt x="83" y="39"/>
                </a:lnTo>
                <a:lnTo>
                  <a:pt x="63" y="41"/>
                </a:lnTo>
                <a:lnTo>
                  <a:pt x="43" y="41"/>
                </a:lnTo>
                <a:lnTo>
                  <a:pt x="22" y="43"/>
                </a:lnTo>
                <a:lnTo>
                  <a:pt x="0" y="45"/>
                </a:lnTo>
                <a:lnTo>
                  <a:pt x="0" y="23"/>
                </a:lnTo>
                <a:lnTo>
                  <a:pt x="4" y="23"/>
                </a:lnTo>
                <a:lnTo>
                  <a:pt x="12" y="23"/>
                </a:lnTo>
                <a:lnTo>
                  <a:pt x="18" y="23"/>
                </a:lnTo>
                <a:lnTo>
                  <a:pt x="28" y="21"/>
                </a:lnTo>
                <a:lnTo>
                  <a:pt x="36" y="21"/>
                </a:lnTo>
                <a:lnTo>
                  <a:pt x="47" y="19"/>
                </a:lnTo>
                <a:lnTo>
                  <a:pt x="59" y="19"/>
                </a:lnTo>
                <a:lnTo>
                  <a:pt x="73" y="17"/>
                </a:lnTo>
                <a:lnTo>
                  <a:pt x="85" y="15"/>
                </a:lnTo>
                <a:lnTo>
                  <a:pt x="94" y="13"/>
                </a:lnTo>
                <a:lnTo>
                  <a:pt x="104" y="11"/>
                </a:lnTo>
                <a:lnTo>
                  <a:pt x="114" y="11"/>
                </a:lnTo>
                <a:lnTo>
                  <a:pt x="122" y="9"/>
                </a:lnTo>
                <a:lnTo>
                  <a:pt x="130" y="8"/>
                </a:lnTo>
                <a:lnTo>
                  <a:pt x="134" y="8"/>
                </a:lnTo>
                <a:lnTo>
                  <a:pt x="139" y="8"/>
                </a:lnTo>
                <a:lnTo>
                  <a:pt x="147" y="6"/>
                </a:lnTo>
                <a:lnTo>
                  <a:pt x="155" y="4"/>
                </a:lnTo>
                <a:lnTo>
                  <a:pt x="161" y="2"/>
                </a:lnTo>
                <a:lnTo>
                  <a:pt x="169" y="0"/>
                </a:lnTo>
                <a:lnTo>
                  <a:pt x="169" y="0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4" name="Freeform 17">
            <a:extLst>
              <a:ext uri="{FF2B5EF4-FFF2-40B4-BE49-F238E27FC236}">
                <a16:creationId xmlns:a16="http://schemas.microsoft.com/office/drawing/2014/main" id="{1B2EE72B-5C67-42D6-AA86-367A45B8243A}"/>
              </a:ext>
            </a:extLst>
          </p:cNvPr>
          <p:cNvSpPr>
            <a:spLocks/>
          </p:cNvSpPr>
          <p:nvPr/>
        </p:nvSpPr>
        <p:spPr bwMode="auto">
          <a:xfrm>
            <a:off x="6235240" y="5205993"/>
            <a:ext cx="112521" cy="327727"/>
          </a:xfrm>
          <a:custGeom>
            <a:avLst/>
            <a:gdLst>
              <a:gd name="T0" fmla="*/ 17 w 23"/>
              <a:gd name="T1" fmla="*/ 51 h 51"/>
              <a:gd name="T2" fmla="*/ 6 w 23"/>
              <a:gd name="T3" fmla="*/ 51 h 51"/>
              <a:gd name="T4" fmla="*/ 6 w 23"/>
              <a:gd name="T5" fmla="*/ 37 h 51"/>
              <a:gd name="T6" fmla="*/ 6 w 23"/>
              <a:gd name="T7" fmla="*/ 26 h 51"/>
              <a:gd name="T8" fmla="*/ 4 w 23"/>
              <a:gd name="T9" fmla="*/ 12 h 51"/>
              <a:gd name="T10" fmla="*/ 0 w 23"/>
              <a:gd name="T11" fmla="*/ 0 h 51"/>
              <a:gd name="T12" fmla="*/ 6 w 23"/>
              <a:gd name="T13" fmla="*/ 0 h 51"/>
              <a:gd name="T14" fmla="*/ 12 w 23"/>
              <a:gd name="T15" fmla="*/ 2 h 51"/>
              <a:gd name="T16" fmla="*/ 15 w 23"/>
              <a:gd name="T17" fmla="*/ 4 h 51"/>
              <a:gd name="T18" fmla="*/ 19 w 23"/>
              <a:gd name="T19" fmla="*/ 6 h 51"/>
              <a:gd name="T20" fmla="*/ 23 w 23"/>
              <a:gd name="T21" fmla="*/ 8 h 51"/>
              <a:gd name="T22" fmla="*/ 23 w 23"/>
              <a:gd name="T23" fmla="*/ 10 h 51"/>
              <a:gd name="T24" fmla="*/ 23 w 23"/>
              <a:gd name="T25" fmla="*/ 16 h 51"/>
              <a:gd name="T26" fmla="*/ 21 w 23"/>
              <a:gd name="T27" fmla="*/ 20 h 51"/>
              <a:gd name="T28" fmla="*/ 21 w 23"/>
              <a:gd name="T29" fmla="*/ 28 h 51"/>
              <a:gd name="T30" fmla="*/ 19 w 23"/>
              <a:gd name="T31" fmla="*/ 35 h 51"/>
              <a:gd name="T32" fmla="*/ 17 w 23"/>
              <a:gd name="T33" fmla="*/ 43 h 51"/>
              <a:gd name="T34" fmla="*/ 17 w 23"/>
              <a:gd name="T35" fmla="*/ 51 h 51"/>
              <a:gd name="T36" fmla="*/ 17 w 23"/>
              <a:gd name="T37" fmla="*/ 51 h 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23" h="51">
                <a:moveTo>
                  <a:pt x="17" y="51"/>
                </a:moveTo>
                <a:lnTo>
                  <a:pt x="6" y="51"/>
                </a:lnTo>
                <a:lnTo>
                  <a:pt x="6" y="37"/>
                </a:lnTo>
                <a:lnTo>
                  <a:pt x="6" y="26"/>
                </a:lnTo>
                <a:lnTo>
                  <a:pt x="4" y="12"/>
                </a:lnTo>
                <a:lnTo>
                  <a:pt x="0" y="0"/>
                </a:lnTo>
                <a:lnTo>
                  <a:pt x="6" y="0"/>
                </a:lnTo>
                <a:lnTo>
                  <a:pt x="12" y="2"/>
                </a:lnTo>
                <a:lnTo>
                  <a:pt x="15" y="4"/>
                </a:lnTo>
                <a:lnTo>
                  <a:pt x="19" y="6"/>
                </a:lnTo>
                <a:lnTo>
                  <a:pt x="23" y="8"/>
                </a:lnTo>
                <a:lnTo>
                  <a:pt x="23" y="10"/>
                </a:lnTo>
                <a:lnTo>
                  <a:pt x="23" y="16"/>
                </a:lnTo>
                <a:lnTo>
                  <a:pt x="21" y="20"/>
                </a:lnTo>
                <a:lnTo>
                  <a:pt x="21" y="28"/>
                </a:lnTo>
                <a:lnTo>
                  <a:pt x="19" y="35"/>
                </a:lnTo>
                <a:lnTo>
                  <a:pt x="17" y="43"/>
                </a:lnTo>
                <a:lnTo>
                  <a:pt x="17" y="51"/>
                </a:lnTo>
                <a:lnTo>
                  <a:pt x="17" y="51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5" name="Freeform 18">
            <a:extLst>
              <a:ext uri="{FF2B5EF4-FFF2-40B4-BE49-F238E27FC236}">
                <a16:creationId xmlns:a16="http://schemas.microsoft.com/office/drawing/2014/main" id="{996D729D-AA56-49C6-B711-EAF660F4057E}"/>
              </a:ext>
            </a:extLst>
          </p:cNvPr>
          <p:cNvSpPr>
            <a:spLocks/>
          </p:cNvSpPr>
          <p:nvPr/>
        </p:nvSpPr>
        <p:spPr bwMode="auto">
          <a:xfrm>
            <a:off x="4931869" y="5458092"/>
            <a:ext cx="2362941" cy="315127"/>
          </a:xfrm>
          <a:custGeom>
            <a:avLst/>
            <a:gdLst>
              <a:gd name="T0" fmla="*/ 342 w 503"/>
              <a:gd name="T1" fmla="*/ 30 h 51"/>
              <a:gd name="T2" fmla="*/ 299 w 503"/>
              <a:gd name="T3" fmla="*/ 30 h 51"/>
              <a:gd name="T4" fmla="*/ 256 w 503"/>
              <a:gd name="T5" fmla="*/ 32 h 51"/>
              <a:gd name="T6" fmla="*/ 213 w 503"/>
              <a:gd name="T7" fmla="*/ 36 h 51"/>
              <a:gd name="T8" fmla="*/ 145 w 503"/>
              <a:gd name="T9" fmla="*/ 41 h 51"/>
              <a:gd name="T10" fmla="*/ 99 w 503"/>
              <a:gd name="T11" fmla="*/ 45 h 51"/>
              <a:gd name="T12" fmla="*/ 78 w 503"/>
              <a:gd name="T13" fmla="*/ 47 h 51"/>
              <a:gd name="T14" fmla="*/ 62 w 503"/>
              <a:gd name="T15" fmla="*/ 49 h 51"/>
              <a:gd name="T16" fmla="*/ 50 w 503"/>
              <a:gd name="T17" fmla="*/ 51 h 51"/>
              <a:gd name="T18" fmla="*/ 43 w 503"/>
              <a:gd name="T19" fmla="*/ 51 h 51"/>
              <a:gd name="T20" fmla="*/ 29 w 503"/>
              <a:gd name="T21" fmla="*/ 49 h 51"/>
              <a:gd name="T22" fmla="*/ 15 w 503"/>
              <a:gd name="T23" fmla="*/ 43 h 51"/>
              <a:gd name="T24" fmla="*/ 9 w 503"/>
              <a:gd name="T25" fmla="*/ 40 h 51"/>
              <a:gd name="T26" fmla="*/ 3 w 503"/>
              <a:gd name="T27" fmla="*/ 36 h 51"/>
              <a:gd name="T28" fmla="*/ 2 w 503"/>
              <a:gd name="T29" fmla="*/ 30 h 51"/>
              <a:gd name="T30" fmla="*/ 15 w 503"/>
              <a:gd name="T31" fmla="*/ 26 h 51"/>
              <a:gd name="T32" fmla="*/ 45 w 503"/>
              <a:gd name="T33" fmla="*/ 24 h 51"/>
              <a:gd name="T34" fmla="*/ 70 w 503"/>
              <a:gd name="T35" fmla="*/ 24 h 51"/>
              <a:gd name="T36" fmla="*/ 94 w 503"/>
              <a:gd name="T37" fmla="*/ 22 h 51"/>
              <a:gd name="T38" fmla="*/ 115 w 503"/>
              <a:gd name="T39" fmla="*/ 20 h 51"/>
              <a:gd name="T40" fmla="*/ 133 w 503"/>
              <a:gd name="T41" fmla="*/ 20 h 51"/>
              <a:gd name="T42" fmla="*/ 150 w 503"/>
              <a:gd name="T43" fmla="*/ 18 h 51"/>
              <a:gd name="T44" fmla="*/ 164 w 503"/>
              <a:gd name="T45" fmla="*/ 16 h 51"/>
              <a:gd name="T46" fmla="*/ 182 w 503"/>
              <a:gd name="T47" fmla="*/ 16 h 51"/>
              <a:gd name="T48" fmla="*/ 211 w 503"/>
              <a:gd name="T49" fmla="*/ 14 h 51"/>
              <a:gd name="T50" fmla="*/ 244 w 503"/>
              <a:gd name="T51" fmla="*/ 12 h 51"/>
              <a:gd name="T52" fmla="*/ 286 w 503"/>
              <a:gd name="T53" fmla="*/ 8 h 51"/>
              <a:gd name="T54" fmla="*/ 329 w 503"/>
              <a:gd name="T55" fmla="*/ 4 h 51"/>
              <a:gd name="T56" fmla="*/ 364 w 503"/>
              <a:gd name="T57" fmla="*/ 2 h 51"/>
              <a:gd name="T58" fmla="*/ 395 w 503"/>
              <a:gd name="T59" fmla="*/ 0 h 51"/>
              <a:gd name="T60" fmla="*/ 419 w 503"/>
              <a:gd name="T61" fmla="*/ 0 h 51"/>
              <a:gd name="T62" fmla="*/ 442 w 503"/>
              <a:gd name="T63" fmla="*/ 0 h 51"/>
              <a:gd name="T64" fmla="*/ 468 w 503"/>
              <a:gd name="T65" fmla="*/ 2 h 51"/>
              <a:gd name="T66" fmla="*/ 487 w 503"/>
              <a:gd name="T67" fmla="*/ 8 h 51"/>
              <a:gd name="T68" fmla="*/ 497 w 503"/>
              <a:gd name="T69" fmla="*/ 14 h 51"/>
              <a:gd name="T70" fmla="*/ 501 w 503"/>
              <a:gd name="T71" fmla="*/ 18 h 51"/>
              <a:gd name="T72" fmla="*/ 503 w 503"/>
              <a:gd name="T73" fmla="*/ 26 h 51"/>
              <a:gd name="T74" fmla="*/ 499 w 503"/>
              <a:gd name="T75" fmla="*/ 32 h 51"/>
              <a:gd name="T76" fmla="*/ 491 w 503"/>
              <a:gd name="T77" fmla="*/ 36 h 51"/>
              <a:gd name="T78" fmla="*/ 482 w 503"/>
              <a:gd name="T79" fmla="*/ 36 h 51"/>
              <a:gd name="T80" fmla="*/ 470 w 503"/>
              <a:gd name="T81" fmla="*/ 36 h 51"/>
              <a:gd name="T82" fmla="*/ 454 w 503"/>
              <a:gd name="T83" fmla="*/ 34 h 51"/>
              <a:gd name="T84" fmla="*/ 427 w 503"/>
              <a:gd name="T85" fmla="*/ 32 h 51"/>
              <a:gd name="T86" fmla="*/ 387 w 503"/>
              <a:gd name="T87" fmla="*/ 30 h 51"/>
              <a:gd name="T88" fmla="*/ 366 w 503"/>
              <a:gd name="T89" fmla="*/ 30 h 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503" h="51">
                <a:moveTo>
                  <a:pt x="366" y="30"/>
                </a:moveTo>
                <a:lnTo>
                  <a:pt x="342" y="30"/>
                </a:lnTo>
                <a:lnTo>
                  <a:pt x="319" y="30"/>
                </a:lnTo>
                <a:lnTo>
                  <a:pt x="299" y="30"/>
                </a:lnTo>
                <a:lnTo>
                  <a:pt x="278" y="32"/>
                </a:lnTo>
                <a:lnTo>
                  <a:pt x="256" y="32"/>
                </a:lnTo>
                <a:lnTo>
                  <a:pt x="237" y="34"/>
                </a:lnTo>
                <a:lnTo>
                  <a:pt x="213" y="36"/>
                </a:lnTo>
                <a:lnTo>
                  <a:pt x="190" y="36"/>
                </a:lnTo>
                <a:lnTo>
                  <a:pt x="145" y="41"/>
                </a:lnTo>
                <a:lnTo>
                  <a:pt x="121" y="43"/>
                </a:lnTo>
                <a:lnTo>
                  <a:pt x="99" y="45"/>
                </a:lnTo>
                <a:lnTo>
                  <a:pt x="88" y="47"/>
                </a:lnTo>
                <a:lnTo>
                  <a:pt x="78" y="47"/>
                </a:lnTo>
                <a:lnTo>
                  <a:pt x="70" y="49"/>
                </a:lnTo>
                <a:lnTo>
                  <a:pt x="62" y="49"/>
                </a:lnTo>
                <a:lnTo>
                  <a:pt x="56" y="49"/>
                </a:lnTo>
                <a:lnTo>
                  <a:pt x="50" y="51"/>
                </a:lnTo>
                <a:lnTo>
                  <a:pt x="47" y="51"/>
                </a:lnTo>
                <a:lnTo>
                  <a:pt x="43" y="51"/>
                </a:lnTo>
                <a:lnTo>
                  <a:pt x="37" y="49"/>
                </a:lnTo>
                <a:lnTo>
                  <a:pt x="29" y="49"/>
                </a:lnTo>
                <a:lnTo>
                  <a:pt x="23" y="45"/>
                </a:lnTo>
                <a:lnTo>
                  <a:pt x="15" y="43"/>
                </a:lnTo>
                <a:lnTo>
                  <a:pt x="11" y="41"/>
                </a:lnTo>
                <a:lnTo>
                  <a:pt x="9" y="40"/>
                </a:lnTo>
                <a:lnTo>
                  <a:pt x="5" y="38"/>
                </a:lnTo>
                <a:lnTo>
                  <a:pt x="3" y="36"/>
                </a:lnTo>
                <a:lnTo>
                  <a:pt x="2" y="34"/>
                </a:lnTo>
                <a:lnTo>
                  <a:pt x="2" y="30"/>
                </a:lnTo>
                <a:lnTo>
                  <a:pt x="0" y="26"/>
                </a:lnTo>
                <a:lnTo>
                  <a:pt x="15" y="26"/>
                </a:lnTo>
                <a:lnTo>
                  <a:pt x="31" y="24"/>
                </a:lnTo>
                <a:lnTo>
                  <a:pt x="45" y="24"/>
                </a:lnTo>
                <a:lnTo>
                  <a:pt x="56" y="24"/>
                </a:lnTo>
                <a:lnTo>
                  <a:pt x="70" y="24"/>
                </a:lnTo>
                <a:lnTo>
                  <a:pt x="82" y="22"/>
                </a:lnTo>
                <a:lnTo>
                  <a:pt x="94" y="22"/>
                </a:lnTo>
                <a:lnTo>
                  <a:pt x="105" y="22"/>
                </a:lnTo>
                <a:lnTo>
                  <a:pt x="115" y="20"/>
                </a:lnTo>
                <a:lnTo>
                  <a:pt x="125" y="20"/>
                </a:lnTo>
                <a:lnTo>
                  <a:pt x="133" y="20"/>
                </a:lnTo>
                <a:lnTo>
                  <a:pt x="143" y="18"/>
                </a:lnTo>
                <a:lnTo>
                  <a:pt x="150" y="18"/>
                </a:lnTo>
                <a:lnTo>
                  <a:pt x="158" y="18"/>
                </a:lnTo>
                <a:lnTo>
                  <a:pt x="164" y="16"/>
                </a:lnTo>
                <a:lnTo>
                  <a:pt x="170" y="16"/>
                </a:lnTo>
                <a:lnTo>
                  <a:pt x="182" y="16"/>
                </a:lnTo>
                <a:lnTo>
                  <a:pt x="195" y="14"/>
                </a:lnTo>
                <a:lnTo>
                  <a:pt x="211" y="14"/>
                </a:lnTo>
                <a:lnTo>
                  <a:pt x="227" y="12"/>
                </a:lnTo>
                <a:lnTo>
                  <a:pt x="244" y="12"/>
                </a:lnTo>
                <a:lnTo>
                  <a:pt x="264" y="10"/>
                </a:lnTo>
                <a:lnTo>
                  <a:pt x="286" y="8"/>
                </a:lnTo>
                <a:lnTo>
                  <a:pt x="307" y="6"/>
                </a:lnTo>
                <a:lnTo>
                  <a:pt x="329" y="4"/>
                </a:lnTo>
                <a:lnTo>
                  <a:pt x="346" y="2"/>
                </a:lnTo>
                <a:lnTo>
                  <a:pt x="364" y="2"/>
                </a:lnTo>
                <a:lnTo>
                  <a:pt x="382" y="0"/>
                </a:lnTo>
                <a:lnTo>
                  <a:pt x="395" y="0"/>
                </a:lnTo>
                <a:lnTo>
                  <a:pt x="407" y="0"/>
                </a:lnTo>
                <a:lnTo>
                  <a:pt x="419" y="0"/>
                </a:lnTo>
                <a:lnTo>
                  <a:pt x="429" y="0"/>
                </a:lnTo>
                <a:lnTo>
                  <a:pt x="442" y="0"/>
                </a:lnTo>
                <a:lnTo>
                  <a:pt x="456" y="0"/>
                </a:lnTo>
                <a:lnTo>
                  <a:pt x="468" y="2"/>
                </a:lnTo>
                <a:lnTo>
                  <a:pt x="480" y="4"/>
                </a:lnTo>
                <a:lnTo>
                  <a:pt x="487" y="8"/>
                </a:lnTo>
                <a:lnTo>
                  <a:pt x="493" y="12"/>
                </a:lnTo>
                <a:lnTo>
                  <a:pt x="497" y="14"/>
                </a:lnTo>
                <a:lnTo>
                  <a:pt x="499" y="16"/>
                </a:lnTo>
                <a:lnTo>
                  <a:pt x="501" y="18"/>
                </a:lnTo>
                <a:lnTo>
                  <a:pt x="501" y="22"/>
                </a:lnTo>
                <a:lnTo>
                  <a:pt x="503" y="26"/>
                </a:lnTo>
                <a:lnTo>
                  <a:pt x="501" y="30"/>
                </a:lnTo>
                <a:lnTo>
                  <a:pt x="499" y="32"/>
                </a:lnTo>
                <a:lnTo>
                  <a:pt x="495" y="34"/>
                </a:lnTo>
                <a:lnTo>
                  <a:pt x="491" y="36"/>
                </a:lnTo>
                <a:lnTo>
                  <a:pt x="487" y="36"/>
                </a:lnTo>
                <a:lnTo>
                  <a:pt x="482" y="36"/>
                </a:lnTo>
                <a:lnTo>
                  <a:pt x="476" y="36"/>
                </a:lnTo>
                <a:lnTo>
                  <a:pt x="470" y="36"/>
                </a:lnTo>
                <a:lnTo>
                  <a:pt x="462" y="34"/>
                </a:lnTo>
                <a:lnTo>
                  <a:pt x="454" y="34"/>
                </a:lnTo>
                <a:lnTo>
                  <a:pt x="446" y="32"/>
                </a:lnTo>
                <a:lnTo>
                  <a:pt x="427" y="32"/>
                </a:lnTo>
                <a:lnTo>
                  <a:pt x="407" y="30"/>
                </a:lnTo>
                <a:lnTo>
                  <a:pt x="387" y="30"/>
                </a:lnTo>
                <a:lnTo>
                  <a:pt x="366" y="30"/>
                </a:lnTo>
                <a:lnTo>
                  <a:pt x="366" y="30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6" name="Freeform 20">
            <a:extLst>
              <a:ext uri="{FF2B5EF4-FFF2-40B4-BE49-F238E27FC236}">
                <a16:creationId xmlns:a16="http://schemas.microsoft.com/office/drawing/2014/main" id="{27901CE2-CBC4-409A-8B17-C38E51204877}"/>
              </a:ext>
            </a:extLst>
          </p:cNvPr>
          <p:cNvSpPr>
            <a:spLocks/>
          </p:cNvSpPr>
          <p:nvPr/>
        </p:nvSpPr>
        <p:spPr bwMode="auto">
          <a:xfrm>
            <a:off x="8401022" y="4134040"/>
            <a:ext cx="847191" cy="1379649"/>
          </a:xfrm>
          <a:custGeom>
            <a:avLst/>
            <a:gdLst>
              <a:gd name="T0" fmla="*/ 149 w 186"/>
              <a:gd name="T1" fmla="*/ 88 h 215"/>
              <a:gd name="T2" fmla="*/ 139 w 186"/>
              <a:gd name="T3" fmla="*/ 104 h 215"/>
              <a:gd name="T4" fmla="*/ 125 w 186"/>
              <a:gd name="T5" fmla="*/ 119 h 215"/>
              <a:gd name="T6" fmla="*/ 110 w 186"/>
              <a:gd name="T7" fmla="*/ 137 h 215"/>
              <a:gd name="T8" fmla="*/ 90 w 186"/>
              <a:gd name="T9" fmla="*/ 155 h 215"/>
              <a:gd name="T10" fmla="*/ 72 w 186"/>
              <a:gd name="T11" fmla="*/ 172 h 215"/>
              <a:gd name="T12" fmla="*/ 55 w 186"/>
              <a:gd name="T13" fmla="*/ 186 h 215"/>
              <a:gd name="T14" fmla="*/ 39 w 186"/>
              <a:gd name="T15" fmla="*/ 198 h 215"/>
              <a:gd name="T16" fmla="*/ 23 w 186"/>
              <a:gd name="T17" fmla="*/ 206 h 215"/>
              <a:gd name="T18" fmla="*/ 14 w 186"/>
              <a:gd name="T19" fmla="*/ 211 h 215"/>
              <a:gd name="T20" fmla="*/ 6 w 186"/>
              <a:gd name="T21" fmla="*/ 213 h 215"/>
              <a:gd name="T22" fmla="*/ 2 w 186"/>
              <a:gd name="T23" fmla="*/ 213 h 215"/>
              <a:gd name="T24" fmla="*/ 0 w 186"/>
              <a:gd name="T25" fmla="*/ 211 h 215"/>
              <a:gd name="T26" fmla="*/ 4 w 186"/>
              <a:gd name="T27" fmla="*/ 206 h 215"/>
              <a:gd name="T28" fmla="*/ 12 w 186"/>
              <a:gd name="T29" fmla="*/ 194 h 215"/>
              <a:gd name="T30" fmla="*/ 27 w 186"/>
              <a:gd name="T31" fmla="*/ 178 h 215"/>
              <a:gd name="T32" fmla="*/ 53 w 186"/>
              <a:gd name="T33" fmla="*/ 149 h 215"/>
              <a:gd name="T34" fmla="*/ 78 w 186"/>
              <a:gd name="T35" fmla="*/ 119 h 215"/>
              <a:gd name="T36" fmla="*/ 92 w 186"/>
              <a:gd name="T37" fmla="*/ 100 h 215"/>
              <a:gd name="T38" fmla="*/ 104 w 186"/>
              <a:gd name="T39" fmla="*/ 80 h 215"/>
              <a:gd name="T40" fmla="*/ 114 w 186"/>
              <a:gd name="T41" fmla="*/ 64 h 215"/>
              <a:gd name="T42" fmla="*/ 119 w 186"/>
              <a:gd name="T43" fmla="*/ 51 h 215"/>
              <a:gd name="T44" fmla="*/ 123 w 186"/>
              <a:gd name="T45" fmla="*/ 39 h 215"/>
              <a:gd name="T46" fmla="*/ 127 w 186"/>
              <a:gd name="T47" fmla="*/ 27 h 215"/>
              <a:gd name="T48" fmla="*/ 127 w 186"/>
              <a:gd name="T49" fmla="*/ 15 h 215"/>
              <a:gd name="T50" fmla="*/ 125 w 186"/>
              <a:gd name="T51" fmla="*/ 7 h 215"/>
              <a:gd name="T52" fmla="*/ 125 w 186"/>
              <a:gd name="T53" fmla="*/ 5 h 215"/>
              <a:gd name="T54" fmla="*/ 129 w 186"/>
              <a:gd name="T55" fmla="*/ 2 h 215"/>
              <a:gd name="T56" fmla="*/ 135 w 186"/>
              <a:gd name="T57" fmla="*/ 2 h 215"/>
              <a:gd name="T58" fmla="*/ 149 w 186"/>
              <a:gd name="T59" fmla="*/ 2 h 215"/>
              <a:gd name="T60" fmla="*/ 166 w 186"/>
              <a:gd name="T61" fmla="*/ 5 h 215"/>
              <a:gd name="T62" fmla="*/ 178 w 186"/>
              <a:gd name="T63" fmla="*/ 15 h 215"/>
              <a:gd name="T64" fmla="*/ 186 w 186"/>
              <a:gd name="T65" fmla="*/ 23 h 215"/>
              <a:gd name="T66" fmla="*/ 186 w 186"/>
              <a:gd name="T67" fmla="*/ 33 h 215"/>
              <a:gd name="T68" fmla="*/ 178 w 186"/>
              <a:gd name="T69" fmla="*/ 45 h 215"/>
              <a:gd name="T70" fmla="*/ 166 w 186"/>
              <a:gd name="T71" fmla="*/ 60 h 215"/>
              <a:gd name="T72" fmla="*/ 153 w 186"/>
              <a:gd name="T73" fmla="*/ 82 h 2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86" h="215">
                <a:moveTo>
                  <a:pt x="153" y="82"/>
                </a:moveTo>
                <a:lnTo>
                  <a:pt x="149" y="88"/>
                </a:lnTo>
                <a:lnTo>
                  <a:pt x="143" y="96"/>
                </a:lnTo>
                <a:lnTo>
                  <a:pt x="139" y="104"/>
                </a:lnTo>
                <a:lnTo>
                  <a:pt x="133" y="111"/>
                </a:lnTo>
                <a:lnTo>
                  <a:pt x="125" y="119"/>
                </a:lnTo>
                <a:lnTo>
                  <a:pt x="117" y="127"/>
                </a:lnTo>
                <a:lnTo>
                  <a:pt x="110" y="137"/>
                </a:lnTo>
                <a:lnTo>
                  <a:pt x="100" y="145"/>
                </a:lnTo>
                <a:lnTo>
                  <a:pt x="90" y="155"/>
                </a:lnTo>
                <a:lnTo>
                  <a:pt x="82" y="164"/>
                </a:lnTo>
                <a:lnTo>
                  <a:pt x="72" y="172"/>
                </a:lnTo>
                <a:lnTo>
                  <a:pt x="63" y="180"/>
                </a:lnTo>
                <a:lnTo>
                  <a:pt x="55" y="186"/>
                </a:lnTo>
                <a:lnTo>
                  <a:pt x="47" y="192"/>
                </a:lnTo>
                <a:lnTo>
                  <a:pt x="39" y="198"/>
                </a:lnTo>
                <a:lnTo>
                  <a:pt x="31" y="202"/>
                </a:lnTo>
                <a:lnTo>
                  <a:pt x="23" y="206"/>
                </a:lnTo>
                <a:lnTo>
                  <a:pt x="18" y="209"/>
                </a:lnTo>
                <a:lnTo>
                  <a:pt x="14" y="211"/>
                </a:lnTo>
                <a:lnTo>
                  <a:pt x="10" y="213"/>
                </a:lnTo>
                <a:lnTo>
                  <a:pt x="6" y="213"/>
                </a:lnTo>
                <a:lnTo>
                  <a:pt x="4" y="215"/>
                </a:lnTo>
                <a:lnTo>
                  <a:pt x="2" y="213"/>
                </a:lnTo>
                <a:lnTo>
                  <a:pt x="0" y="213"/>
                </a:lnTo>
                <a:lnTo>
                  <a:pt x="0" y="211"/>
                </a:lnTo>
                <a:lnTo>
                  <a:pt x="0" y="209"/>
                </a:lnTo>
                <a:lnTo>
                  <a:pt x="4" y="206"/>
                </a:lnTo>
                <a:lnTo>
                  <a:pt x="8" y="200"/>
                </a:lnTo>
                <a:lnTo>
                  <a:pt x="12" y="194"/>
                </a:lnTo>
                <a:lnTo>
                  <a:pt x="20" y="186"/>
                </a:lnTo>
                <a:lnTo>
                  <a:pt x="27" y="178"/>
                </a:lnTo>
                <a:lnTo>
                  <a:pt x="35" y="168"/>
                </a:lnTo>
                <a:lnTo>
                  <a:pt x="53" y="149"/>
                </a:lnTo>
                <a:lnTo>
                  <a:pt x="70" y="129"/>
                </a:lnTo>
                <a:lnTo>
                  <a:pt x="78" y="119"/>
                </a:lnTo>
                <a:lnTo>
                  <a:pt x="86" y="109"/>
                </a:lnTo>
                <a:lnTo>
                  <a:pt x="92" y="100"/>
                </a:lnTo>
                <a:lnTo>
                  <a:pt x="98" y="90"/>
                </a:lnTo>
                <a:lnTo>
                  <a:pt x="104" y="80"/>
                </a:lnTo>
                <a:lnTo>
                  <a:pt x="110" y="72"/>
                </a:lnTo>
                <a:lnTo>
                  <a:pt x="114" y="64"/>
                </a:lnTo>
                <a:lnTo>
                  <a:pt x="117" y="56"/>
                </a:lnTo>
                <a:lnTo>
                  <a:pt x="119" y="51"/>
                </a:lnTo>
                <a:lnTo>
                  <a:pt x="123" y="45"/>
                </a:lnTo>
                <a:lnTo>
                  <a:pt x="123" y="39"/>
                </a:lnTo>
                <a:lnTo>
                  <a:pt x="125" y="33"/>
                </a:lnTo>
                <a:lnTo>
                  <a:pt x="127" y="27"/>
                </a:lnTo>
                <a:lnTo>
                  <a:pt x="127" y="21"/>
                </a:lnTo>
                <a:lnTo>
                  <a:pt x="127" y="15"/>
                </a:lnTo>
                <a:lnTo>
                  <a:pt x="125" y="11"/>
                </a:lnTo>
                <a:lnTo>
                  <a:pt x="125" y="7"/>
                </a:lnTo>
                <a:lnTo>
                  <a:pt x="125" y="5"/>
                </a:lnTo>
                <a:lnTo>
                  <a:pt x="125" y="5"/>
                </a:lnTo>
                <a:lnTo>
                  <a:pt x="127" y="4"/>
                </a:lnTo>
                <a:lnTo>
                  <a:pt x="129" y="2"/>
                </a:lnTo>
                <a:lnTo>
                  <a:pt x="131" y="2"/>
                </a:lnTo>
                <a:lnTo>
                  <a:pt x="135" y="2"/>
                </a:lnTo>
                <a:lnTo>
                  <a:pt x="141" y="0"/>
                </a:lnTo>
                <a:lnTo>
                  <a:pt x="149" y="2"/>
                </a:lnTo>
                <a:lnTo>
                  <a:pt x="157" y="4"/>
                </a:lnTo>
                <a:lnTo>
                  <a:pt x="166" y="5"/>
                </a:lnTo>
                <a:lnTo>
                  <a:pt x="172" y="11"/>
                </a:lnTo>
                <a:lnTo>
                  <a:pt x="178" y="15"/>
                </a:lnTo>
                <a:lnTo>
                  <a:pt x="184" y="19"/>
                </a:lnTo>
                <a:lnTo>
                  <a:pt x="186" y="23"/>
                </a:lnTo>
                <a:lnTo>
                  <a:pt x="186" y="29"/>
                </a:lnTo>
                <a:lnTo>
                  <a:pt x="186" y="33"/>
                </a:lnTo>
                <a:lnTo>
                  <a:pt x="184" y="39"/>
                </a:lnTo>
                <a:lnTo>
                  <a:pt x="178" y="45"/>
                </a:lnTo>
                <a:lnTo>
                  <a:pt x="174" y="51"/>
                </a:lnTo>
                <a:lnTo>
                  <a:pt x="166" y="60"/>
                </a:lnTo>
                <a:lnTo>
                  <a:pt x="161" y="70"/>
                </a:lnTo>
                <a:lnTo>
                  <a:pt x="153" y="82"/>
                </a:lnTo>
                <a:lnTo>
                  <a:pt x="153" y="82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7" name="Freeform 21">
            <a:extLst>
              <a:ext uri="{FF2B5EF4-FFF2-40B4-BE49-F238E27FC236}">
                <a16:creationId xmlns:a16="http://schemas.microsoft.com/office/drawing/2014/main" id="{4427C9B4-4B52-47E9-B482-31D913B7E717}"/>
              </a:ext>
            </a:extLst>
          </p:cNvPr>
          <p:cNvSpPr>
            <a:spLocks/>
          </p:cNvSpPr>
          <p:nvPr/>
        </p:nvSpPr>
        <p:spPr bwMode="auto">
          <a:xfrm>
            <a:off x="8892938" y="4606693"/>
            <a:ext cx="637668" cy="447113"/>
          </a:xfrm>
          <a:custGeom>
            <a:avLst/>
            <a:gdLst>
              <a:gd name="T0" fmla="*/ 121 w 141"/>
              <a:gd name="T1" fmla="*/ 39 h 71"/>
              <a:gd name="T2" fmla="*/ 109 w 141"/>
              <a:gd name="T3" fmla="*/ 49 h 71"/>
              <a:gd name="T4" fmla="*/ 100 w 141"/>
              <a:gd name="T5" fmla="*/ 59 h 71"/>
              <a:gd name="T6" fmla="*/ 94 w 141"/>
              <a:gd name="T7" fmla="*/ 65 h 71"/>
              <a:gd name="T8" fmla="*/ 88 w 141"/>
              <a:gd name="T9" fmla="*/ 69 h 71"/>
              <a:gd name="T10" fmla="*/ 82 w 141"/>
              <a:gd name="T11" fmla="*/ 71 h 71"/>
              <a:gd name="T12" fmla="*/ 78 w 141"/>
              <a:gd name="T13" fmla="*/ 69 h 71"/>
              <a:gd name="T14" fmla="*/ 76 w 141"/>
              <a:gd name="T15" fmla="*/ 67 h 71"/>
              <a:gd name="T16" fmla="*/ 74 w 141"/>
              <a:gd name="T17" fmla="*/ 61 h 71"/>
              <a:gd name="T18" fmla="*/ 76 w 141"/>
              <a:gd name="T19" fmla="*/ 53 h 71"/>
              <a:gd name="T20" fmla="*/ 78 w 141"/>
              <a:gd name="T21" fmla="*/ 43 h 71"/>
              <a:gd name="T22" fmla="*/ 80 w 141"/>
              <a:gd name="T23" fmla="*/ 37 h 71"/>
              <a:gd name="T24" fmla="*/ 82 w 141"/>
              <a:gd name="T25" fmla="*/ 31 h 71"/>
              <a:gd name="T26" fmla="*/ 82 w 141"/>
              <a:gd name="T27" fmla="*/ 28 h 71"/>
              <a:gd name="T28" fmla="*/ 76 w 141"/>
              <a:gd name="T29" fmla="*/ 28 h 71"/>
              <a:gd name="T30" fmla="*/ 62 w 141"/>
              <a:gd name="T31" fmla="*/ 31 h 71"/>
              <a:gd name="T32" fmla="*/ 53 w 141"/>
              <a:gd name="T33" fmla="*/ 33 h 71"/>
              <a:gd name="T34" fmla="*/ 37 w 141"/>
              <a:gd name="T35" fmla="*/ 35 h 71"/>
              <a:gd name="T36" fmla="*/ 19 w 141"/>
              <a:gd name="T37" fmla="*/ 37 h 71"/>
              <a:gd name="T38" fmla="*/ 0 w 141"/>
              <a:gd name="T39" fmla="*/ 39 h 71"/>
              <a:gd name="T40" fmla="*/ 8 w 141"/>
              <a:gd name="T41" fmla="*/ 20 h 71"/>
              <a:gd name="T42" fmla="*/ 23 w 141"/>
              <a:gd name="T43" fmla="*/ 18 h 71"/>
              <a:gd name="T44" fmla="*/ 37 w 141"/>
              <a:gd name="T45" fmla="*/ 16 h 71"/>
              <a:gd name="T46" fmla="*/ 49 w 141"/>
              <a:gd name="T47" fmla="*/ 14 h 71"/>
              <a:gd name="T48" fmla="*/ 58 w 141"/>
              <a:gd name="T49" fmla="*/ 12 h 71"/>
              <a:gd name="T50" fmla="*/ 66 w 141"/>
              <a:gd name="T51" fmla="*/ 10 h 71"/>
              <a:gd name="T52" fmla="*/ 72 w 141"/>
              <a:gd name="T53" fmla="*/ 8 h 71"/>
              <a:gd name="T54" fmla="*/ 80 w 141"/>
              <a:gd name="T55" fmla="*/ 4 h 71"/>
              <a:gd name="T56" fmla="*/ 88 w 141"/>
              <a:gd name="T57" fmla="*/ 2 h 71"/>
              <a:gd name="T58" fmla="*/ 100 w 141"/>
              <a:gd name="T59" fmla="*/ 2 h 71"/>
              <a:gd name="T60" fmla="*/ 113 w 141"/>
              <a:gd name="T61" fmla="*/ 6 h 71"/>
              <a:gd name="T62" fmla="*/ 131 w 141"/>
              <a:gd name="T63" fmla="*/ 14 h 71"/>
              <a:gd name="T64" fmla="*/ 135 w 141"/>
              <a:gd name="T65" fmla="*/ 18 h 71"/>
              <a:gd name="T66" fmla="*/ 139 w 141"/>
              <a:gd name="T67" fmla="*/ 22 h 71"/>
              <a:gd name="T68" fmla="*/ 141 w 141"/>
              <a:gd name="T69" fmla="*/ 26 h 71"/>
              <a:gd name="T70" fmla="*/ 137 w 141"/>
              <a:gd name="T71" fmla="*/ 31 h 71"/>
              <a:gd name="T72" fmla="*/ 127 w 141"/>
              <a:gd name="T73" fmla="*/ 37 h 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41" h="71">
                <a:moveTo>
                  <a:pt x="127" y="37"/>
                </a:moveTo>
                <a:lnTo>
                  <a:pt x="121" y="39"/>
                </a:lnTo>
                <a:lnTo>
                  <a:pt x="115" y="43"/>
                </a:lnTo>
                <a:lnTo>
                  <a:pt x="109" y="49"/>
                </a:lnTo>
                <a:lnTo>
                  <a:pt x="102" y="55"/>
                </a:lnTo>
                <a:lnTo>
                  <a:pt x="100" y="59"/>
                </a:lnTo>
                <a:lnTo>
                  <a:pt x="96" y="63"/>
                </a:lnTo>
                <a:lnTo>
                  <a:pt x="94" y="65"/>
                </a:lnTo>
                <a:lnTo>
                  <a:pt x="90" y="67"/>
                </a:lnTo>
                <a:lnTo>
                  <a:pt x="88" y="69"/>
                </a:lnTo>
                <a:lnTo>
                  <a:pt x="86" y="71"/>
                </a:lnTo>
                <a:lnTo>
                  <a:pt x="82" y="71"/>
                </a:lnTo>
                <a:lnTo>
                  <a:pt x="80" y="71"/>
                </a:lnTo>
                <a:lnTo>
                  <a:pt x="78" y="69"/>
                </a:lnTo>
                <a:lnTo>
                  <a:pt x="76" y="69"/>
                </a:lnTo>
                <a:lnTo>
                  <a:pt x="76" y="67"/>
                </a:lnTo>
                <a:lnTo>
                  <a:pt x="74" y="63"/>
                </a:lnTo>
                <a:lnTo>
                  <a:pt x="74" y="61"/>
                </a:lnTo>
                <a:lnTo>
                  <a:pt x="76" y="57"/>
                </a:lnTo>
                <a:lnTo>
                  <a:pt x="76" y="53"/>
                </a:lnTo>
                <a:lnTo>
                  <a:pt x="78" y="49"/>
                </a:lnTo>
                <a:lnTo>
                  <a:pt x="78" y="43"/>
                </a:lnTo>
                <a:lnTo>
                  <a:pt x="80" y="39"/>
                </a:lnTo>
                <a:lnTo>
                  <a:pt x="80" y="37"/>
                </a:lnTo>
                <a:lnTo>
                  <a:pt x="80" y="33"/>
                </a:lnTo>
                <a:lnTo>
                  <a:pt x="82" y="31"/>
                </a:lnTo>
                <a:lnTo>
                  <a:pt x="82" y="30"/>
                </a:lnTo>
                <a:lnTo>
                  <a:pt x="82" y="28"/>
                </a:lnTo>
                <a:lnTo>
                  <a:pt x="80" y="28"/>
                </a:lnTo>
                <a:lnTo>
                  <a:pt x="76" y="28"/>
                </a:lnTo>
                <a:lnTo>
                  <a:pt x="70" y="30"/>
                </a:lnTo>
                <a:lnTo>
                  <a:pt x="62" y="31"/>
                </a:lnTo>
                <a:lnTo>
                  <a:pt x="57" y="31"/>
                </a:lnTo>
                <a:lnTo>
                  <a:pt x="53" y="33"/>
                </a:lnTo>
                <a:lnTo>
                  <a:pt x="45" y="33"/>
                </a:lnTo>
                <a:lnTo>
                  <a:pt x="37" y="35"/>
                </a:lnTo>
                <a:lnTo>
                  <a:pt x="29" y="35"/>
                </a:lnTo>
                <a:lnTo>
                  <a:pt x="19" y="37"/>
                </a:lnTo>
                <a:lnTo>
                  <a:pt x="9" y="37"/>
                </a:lnTo>
                <a:lnTo>
                  <a:pt x="0" y="39"/>
                </a:lnTo>
                <a:lnTo>
                  <a:pt x="0" y="22"/>
                </a:lnTo>
                <a:lnTo>
                  <a:pt x="8" y="20"/>
                </a:lnTo>
                <a:lnTo>
                  <a:pt x="15" y="18"/>
                </a:lnTo>
                <a:lnTo>
                  <a:pt x="23" y="18"/>
                </a:lnTo>
                <a:lnTo>
                  <a:pt x="31" y="16"/>
                </a:lnTo>
                <a:lnTo>
                  <a:pt x="37" y="16"/>
                </a:lnTo>
                <a:lnTo>
                  <a:pt x="43" y="14"/>
                </a:lnTo>
                <a:lnTo>
                  <a:pt x="49" y="14"/>
                </a:lnTo>
                <a:lnTo>
                  <a:pt x="53" y="12"/>
                </a:lnTo>
                <a:lnTo>
                  <a:pt x="58" y="12"/>
                </a:lnTo>
                <a:lnTo>
                  <a:pt x="62" y="10"/>
                </a:lnTo>
                <a:lnTo>
                  <a:pt x="66" y="10"/>
                </a:lnTo>
                <a:lnTo>
                  <a:pt x="68" y="8"/>
                </a:lnTo>
                <a:lnTo>
                  <a:pt x="72" y="8"/>
                </a:lnTo>
                <a:lnTo>
                  <a:pt x="76" y="6"/>
                </a:lnTo>
                <a:lnTo>
                  <a:pt x="80" y="4"/>
                </a:lnTo>
                <a:lnTo>
                  <a:pt x="84" y="2"/>
                </a:lnTo>
                <a:lnTo>
                  <a:pt x="88" y="2"/>
                </a:lnTo>
                <a:lnTo>
                  <a:pt x="94" y="0"/>
                </a:lnTo>
                <a:lnTo>
                  <a:pt x="100" y="2"/>
                </a:lnTo>
                <a:lnTo>
                  <a:pt x="105" y="4"/>
                </a:lnTo>
                <a:lnTo>
                  <a:pt x="113" y="6"/>
                </a:lnTo>
                <a:lnTo>
                  <a:pt x="123" y="10"/>
                </a:lnTo>
                <a:lnTo>
                  <a:pt x="131" y="14"/>
                </a:lnTo>
                <a:lnTo>
                  <a:pt x="133" y="16"/>
                </a:lnTo>
                <a:lnTo>
                  <a:pt x="135" y="18"/>
                </a:lnTo>
                <a:lnTo>
                  <a:pt x="137" y="20"/>
                </a:lnTo>
                <a:lnTo>
                  <a:pt x="139" y="22"/>
                </a:lnTo>
                <a:lnTo>
                  <a:pt x="141" y="24"/>
                </a:lnTo>
                <a:lnTo>
                  <a:pt x="141" y="26"/>
                </a:lnTo>
                <a:lnTo>
                  <a:pt x="139" y="30"/>
                </a:lnTo>
                <a:lnTo>
                  <a:pt x="137" y="31"/>
                </a:lnTo>
                <a:lnTo>
                  <a:pt x="133" y="35"/>
                </a:lnTo>
                <a:lnTo>
                  <a:pt x="127" y="37"/>
                </a:lnTo>
                <a:lnTo>
                  <a:pt x="127" y="37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8" name="Freeform 22">
            <a:extLst>
              <a:ext uri="{FF2B5EF4-FFF2-40B4-BE49-F238E27FC236}">
                <a16:creationId xmlns:a16="http://schemas.microsoft.com/office/drawing/2014/main" id="{271E95C8-1636-49C0-9A85-75055DB9DED6}"/>
              </a:ext>
            </a:extLst>
          </p:cNvPr>
          <p:cNvSpPr>
            <a:spLocks/>
          </p:cNvSpPr>
          <p:nvPr/>
        </p:nvSpPr>
        <p:spPr bwMode="auto">
          <a:xfrm>
            <a:off x="8874718" y="5041027"/>
            <a:ext cx="655888" cy="1213583"/>
          </a:xfrm>
          <a:custGeom>
            <a:avLst/>
            <a:gdLst>
              <a:gd name="T0" fmla="*/ 29 w 145"/>
              <a:gd name="T1" fmla="*/ 0 h 190"/>
              <a:gd name="T2" fmla="*/ 45 w 145"/>
              <a:gd name="T3" fmla="*/ 2 h 190"/>
              <a:gd name="T4" fmla="*/ 61 w 145"/>
              <a:gd name="T5" fmla="*/ 8 h 190"/>
              <a:gd name="T6" fmla="*/ 70 w 145"/>
              <a:gd name="T7" fmla="*/ 15 h 190"/>
              <a:gd name="T8" fmla="*/ 72 w 145"/>
              <a:gd name="T9" fmla="*/ 21 h 190"/>
              <a:gd name="T10" fmla="*/ 72 w 145"/>
              <a:gd name="T11" fmla="*/ 27 h 190"/>
              <a:gd name="T12" fmla="*/ 70 w 145"/>
              <a:gd name="T13" fmla="*/ 39 h 190"/>
              <a:gd name="T14" fmla="*/ 68 w 145"/>
              <a:gd name="T15" fmla="*/ 51 h 190"/>
              <a:gd name="T16" fmla="*/ 66 w 145"/>
              <a:gd name="T17" fmla="*/ 74 h 190"/>
              <a:gd name="T18" fmla="*/ 62 w 145"/>
              <a:gd name="T19" fmla="*/ 98 h 190"/>
              <a:gd name="T20" fmla="*/ 61 w 145"/>
              <a:gd name="T21" fmla="*/ 112 h 190"/>
              <a:gd name="T22" fmla="*/ 61 w 145"/>
              <a:gd name="T23" fmla="*/ 117 h 190"/>
              <a:gd name="T24" fmla="*/ 61 w 145"/>
              <a:gd name="T25" fmla="*/ 121 h 190"/>
              <a:gd name="T26" fmla="*/ 59 w 145"/>
              <a:gd name="T27" fmla="*/ 123 h 190"/>
              <a:gd name="T28" fmla="*/ 61 w 145"/>
              <a:gd name="T29" fmla="*/ 123 h 190"/>
              <a:gd name="T30" fmla="*/ 64 w 145"/>
              <a:gd name="T31" fmla="*/ 121 h 190"/>
              <a:gd name="T32" fmla="*/ 76 w 145"/>
              <a:gd name="T33" fmla="*/ 117 h 190"/>
              <a:gd name="T34" fmla="*/ 90 w 145"/>
              <a:gd name="T35" fmla="*/ 110 h 190"/>
              <a:gd name="T36" fmla="*/ 109 w 145"/>
              <a:gd name="T37" fmla="*/ 102 h 190"/>
              <a:gd name="T38" fmla="*/ 125 w 145"/>
              <a:gd name="T39" fmla="*/ 96 h 190"/>
              <a:gd name="T40" fmla="*/ 137 w 145"/>
              <a:gd name="T41" fmla="*/ 94 h 190"/>
              <a:gd name="T42" fmla="*/ 143 w 145"/>
              <a:gd name="T43" fmla="*/ 94 h 190"/>
              <a:gd name="T44" fmla="*/ 145 w 145"/>
              <a:gd name="T45" fmla="*/ 96 h 190"/>
              <a:gd name="T46" fmla="*/ 141 w 145"/>
              <a:gd name="T47" fmla="*/ 102 h 190"/>
              <a:gd name="T48" fmla="*/ 131 w 145"/>
              <a:gd name="T49" fmla="*/ 112 h 190"/>
              <a:gd name="T50" fmla="*/ 117 w 145"/>
              <a:gd name="T51" fmla="*/ 123 h 190"/>
              <a:gd name="T52" fmla="*/ 96 w 145"/>
              <a:gd name="T53" fmla="*/ 139 h 190"/>
              <a:gd name="T54" fmla="*/ 78 w 145"/>
              <a:gd name="T55" fmla="*/ 153 h 190"/>
              <a:gd name="T56" fmla="*/ 64 w 145"/>
              <a:gd name="T57" fmla="*/ 163 h 190"/>
              <a:gd name="T58" fmla="*/ 57 w 145"/>
              <a:gd name="T59" fmla="*/ 172 h 190"/>
              <a:gd name="T60" fmla="*/ 47 w 145"/>
              <a:gd name="T61" fmla="*/ 182 h 190"/>
              <a:gd name="T62" fmla="*/ 37 w 145"/>
              <a:gd name="T63" fmla="*/ 190 h 190"/>
              <a:gd name="T64" fmla="*/ 27 w 145"/>
              <a:gd name="T65" fmla="*/ 190 h 190"/>
              <a:gd name="T66" fmla="*/ 15 w 145"/>
              <a:gd name="T67" fmla="*/ 184 h 190"/>
              <a:gd name="T68" fmla="*/ 6 w 145"/>
              <a:gd name="T69" fmla="*/ 174 h 190"/>
              <a:gd name="T70" fmla="*/ 0 w 145"/>
              <a:gd name="T71" fmla="*/ 164 h 190"/>
              <a:gd name="T72" fmla="*/ 0 w 145"/>
              <a:gd name="T73" fmla="*/ 157 h 190"/>
              <a:gd name="T74" fmla="*/ 4 w 145"/>
              <a:gd name="T75" fmla="*/ 149 h 190"/>
              <a:gd name="T76" fmla="*/ 10 w 145"/>
              <a:gd name="T77" fmla="*/ 143 h 190"/>
              <a:gd name="T78" fmla="*/ 15 w 145"/>
              <a:gd name="T79" fmla="*/ 137 h 190"/>
              <a:gd name="T80" fmla="*/ 17 w 145"/>
              <a:gd name="T81" fmla="*/ 127 h 190"/>
              <a:gd name="T82" fmla="*/ 21 w 145"/>
              <a:gd name="T83" fmla="*/ 115 h 190"/>
              <a:gd name="T84" fmla="*/ 23 w 145"/>
              <a:gd name="T85" fmla="*/ 96 h 190"/>
              <a:gd name="T86" fmla="*/ 25 w 145"/>
              <a:gd name="T87" fmla="*/ 66 h 190"/>
              <a:gd name="T88" fmla="*/ 25 w 145"/>
              <a:gd name="T89" fmla="*/ 45 h 190"/>
              <a:gd name="T90" fmla="*/ 25 w 145"/>
              <a:gd name="T91" fmla="*/ 33 h 190"/>
              <a:gd name="T92" fmla="*/ 23 w 145"/>
              <a:gd name="T93" fmla="*/ 23 h 190"/>
              <a:gd name="T94" fmla="*/ 21 w 145"/>
              <a:gd name="T95" fmla="*/ 17 h 190"/>
              <a:gd name="T96" fmla="*/ 17 w 145"/>
              <a:gd name="T97" fmla="*/ 12 h 190"/>
              <a:gd name="T98" fmla="*/ 17 w 145"/>
              <a:gd name="T99" fmla="*/ 10 h 190"/>
              <a:gd name="T100" fmla="*/ 17 w 145"/>
              <a:gd name="T101" fmla="*/ 6 h 190"/>
              <a:gd name="T102" fmla="*/ 23 w 145"/>
              <a:gd name="T103" fmla="*/ 2 h 1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145" h="190">
                <a:moveTo>
                  <a:pt x="23" y="2"/>
                </a:moveTo>
                <a:lnTo>
                  <a:pt x="29" y="0"/>
                </a:lnTo>
                <a:lnTo>
                  <a:pt x="37" y="0"/>
                </a:lnTo>
                <a:lnTo>
                  <a:pt x="45" y="2"/>
                </a:lnTo>
                <a:lnTo>
                  <a:pt x="53" y="4"/>
                </a:lnTo>
                <a:lnTo>
                  <a:pt x="61" y="8"/>
                </a:lnTo>
                <a:lnTo>
                  <a:pt x="66" y="12"/>
                </a:lnTo>
                <a:lnTo>
                  <a:pt x="70" y="15"/>
                </a:lnTo>
                <a:lnTo>
                  <a:pt x="72" y="19"/>
                </a:lnTo>
                <a:lnTo>
                  <a:pt x="72" y="21"/>
                </a:lnTo>
                <a:lnTo>
                  <a:pt x="72" y="25"/>
                </a:lnTo>
                <a:lnTo>
                  <a:pt x="72" y="27"/>
                </a:lnTo>
                <a:lnTo>
                  <a:pt x="72" y="33"/>
                </a:lnTo>
                <a:lnTo>
                  <a:pt x="70" y="39"/>
                </a:lnTo>
                <a:lnTo>
                  <a:pt x="70" y="45"/>
                </a:lnTo>
                <a:lnTo>
                  <a:pt x="68" y="51"/>
                </a:lnTo>
                <a:lnTo>
                  <a:pt x="68" y="59"/>
                </a:lnTo>
                <a:lnTo>
                  <a:pt x="66" y="74"/>
                </a:lnTo>
                <a:lnTo>
                  <a:pt x="62" y="86"/>
                </a:lnTo>
                <a:lnTo>
                  <a:pt x="62" y="98"/>
                </a:lnTo>
                <a:lnTo>
                  <a:pt x="62" y="108"/>
                </a:lnTo>
                <a:lnTo>
                  <a:pt x="61" y="112"/>
                </a:lnTo>
                <a:lnTo>
                  <a:pt x="61" y="115"/>
                </a:lnTo>
                <a:lnTo>
                  <a:pt x="61" y="117"/>
                </a:lnTo>
                <a:lnTo>
                  <a:pt x="61" y="121"/>
                </a:lnTo>
                <a:lnTo>
                  <a:pt x="61" y="121"/>
                </a:lnTo>
                <a:lnTo>
                  <a:pt x="59" y="123"/>
                </a:lnTo>
                <a:lnTo>
                  <a:pt x="59" y="123"/>
                </a:lnTo>
                <a:lnTo>
                  <a:pt x="59" y="125"/>
                </a:lnTo>
                <a:lnTo>
                  <a:pt x="61" y="123"/>
                </a:lnTo>
                <a:lnTo>
                  <a:pt x="62" y="123"/>
                </a:lnTo>
                <a:lnTo>
                  <a:pt x="64" y="121"/>
                </a:lnTo>
                <a:lnTo>
                  <a:pt x="70" y="119"/>
                </a:lnTo>
                <a:lnTo>
                  <a:pt x="76" y="117"/>
                </a:lnTo>
                <a:lnTo>
                  <a:pt x="82" y="113"/>
                </a:lnTo>
                <a:lnTo>
                  <a:pt x="90" y="110"/>
                </a:lnTo>
                <a:lnTo>
                  <a:pt x="100" y="106"/>
                </a:lnTo>
                <a:lnTo>
                  <a:pt x="109" y="102"/>
                </a:lnTo>
                <a:lnTo>
                  <a:pt x="117" y="100"/>
                </a:lnTo>
                <a:lnTo>
                  <a:pt x="125" y="96"/>
                </a:lnTo>
                <a:lnTo>
                  <a:pt x="131" y="96"/>
                </a:lnTo>
                <a:lnTo>
                  <a:pt x="137" y="94"/>
                </a:lnTo>
                <a:lnTo>
                  <a:pt x="141" y="94"/>
                </a:lnTo>
                <a:lnTo>
                  <a:pt x="143" y="94"/>
                </a:lnTo>
                <a:lnTo>
                  <a:pt x="145" y="94"/>
                </a:lnTo>
                <a:lnTo>
                  <a:pt x="145" y="96"/>
                </a:lnTo>
                <a:lnTo>
                  <a:pt x="143" y="100"/>
                </a:lnTo>
                <a:lnTo>
                  <a:pt x="141" y="102"/>
                </a:lnTo>
                <a:lnTo>
                  <a:pt x="137" y="106"/>
                </a:lnTo>
                <a:lnTo>
                  <a:pt x="131" y="112"/>
                </a:lnTo>
                <a:lnTo>
                  <a:pt x="125" y="117"/>
                </a:lnTo>
                <a:lnTo>
                  <a:pt x="117" y="123"/>
                </a:lnTo>
                <a:lnTo>
                  <a:pt x="106" y="131"/>
                </a:lnTo>
                <a:lnTo>
                  <a:pt x="96" y="139"/>
                </a:lnTo>
                <a:lnTo>
                  <a:pt x="86" y="145"/>
                </a:lnTo>
                <a:lnTo>
                  <a:pt x="78" y="153"/>
                </a:lnTo>
                <a:lnTo>
                  <a:pt x="70" y="159"/>
                </a:lnTo>
                <a:lnTo>
                  <a:pt x="64" y="163"/>
                </a:lnTo>
                <a:lnTo>
                  <a:pt x="61" y="168"/>
                </a:lnTo>
                <a:lnTo>
                  <a:pt x="57" y="172"/>
                </a:lnTo>
                <a:lnTo>
                  <a:pt x="53" y="176"/>
                </a:lnTo>
                <a:lnTo>
                  <a:pt x="47" y="182"/>
                </a:lnTo>
                <a:lnTo>
                  <a:pt x="43" y="186"/>
                </a:lnTo>
                <a:lnTo>
                  <a:pt x="37" y="190"/>
                </a:lnTo>
                <a:lnTo>
                  <a:pt x="33" y="190"/>
                </a:lnTo>
                <a:lnTo>
                  <a:pt x="27" y="190"/>
                </a:lnTo>
                <a:lnTo>
                  <a:pt x="21" y="188"/>
                </a:lnTo>
                <a:lnTo>
                  <a:pt x="15" y="184"/>
                </a:lnTo>
                <a:lnTo>
                  <a:pt x="10" y="178"/>
                </a:lnTo>
                <a:lnTo>
                  <a:pt x="6" y="174"/>
                </a:lnTo>
                <a:lnTo>
                  <a:pt x="2" y="168"/>
                </a:lnTo>
                <a:lnTo>
                  <a:pt x="0" y="164"/>
                </a:lnTo>
                <a:lnTo>
                  <a:pt x="0" y="161"/>
                </a:lnTo>
                <a:lnTo>
                  <a:pt x="0" y="157"/>
                </a:lnTo>
                <a:lnTo>
                  <a:pt x="2" y="153"/>
                </a:lnTo>
                <a:lnTo>
                  <a:pt x="4" y="149"/>
                </a:lnTo>
                <a:lnTo>
                  <a:pt x="8" y="145"/>
                </a:lnTo>
                <a:lnTo>
                  <a:pt x="10" y="143"/>
                </a:lnTo>
                <a:lnTo>
                  <a:pt x="12" y="141"/>
                </a:lnTo>
                <a:lnTo>
                  <a:pt x="15" y="137"/>
                </a:lnTo>
                <a:lnTo>
                  <a:pt x="15" y="133"/>
                </a:lnTo>
                <a:lnTo>
                  <a:pt x="17" y="127"/>
                </a:lnTo>
                <a:lnTo>
                  <a:pt x="19" y="121"/>
                </a:lnTo>
                <a:lnTo>
                  <a:pt x="21" y="115"/>
                </a:lnTo>
                <a:lnTo>
                  <a:pt x="21" y="110"/>
                </a:lnTo>
                <a:lnTo>
                  <a:pt x="23" y="96"/>
                </a:lnTo>
                <a:lnTo>
                  <a:pt x="25" y="82"/>
                </a:lnTo>
                <a:lnTo>
                  <a:pt x="25" y="66"/>
                </a:lnTo>
                <a:lnTo>
                  <a:pt x="25" y="53"/>
                </a:lnTo>
                <a:lnTo>
                  <a:pt x="25" y="45"/>
                </a:lnTo>
                <a:lnTo>
                  <a:pt x="25" y="39"/>
                </a:lnTo>
                <a:lnTo>
                  <a:pt x="25" y="33"/>
                </a:lnTo>
                <a:lnTo>
                  <a:pt x="23" y="27"/>
                </a:lnTo>
                <a:lnTo>
                  <a:pt x="23" y="23"/>
                </a:lnTo>
                <a:lnTo>
                  <a:pt x="21" y="19"/>
                </a:lnTo>
                <a:lnTo>
                  <a:pt x="21" y="17"/>
                </a:lnTo>
                <a:lnTo>
                  <a:pt x="19" y="13"/>
                </a:lnTo>
                <a:lnTo>
                  <a:pt x="17" y="12"/>
                </a:lnTo>
                <a:lnTo>
                  <a:pt x="17" y="10"/>
                </a:lnTo>
                <a:lnTo>
                  <a:pt x="17" y="10"/>
                </a:lnTo>
                <a:lnTo>
                  <a:pt x="17" y="8"/>
                </a:lnTo>
                <a:lnTo>
                  <a:pt x="17" y="6"/>
                </a:lnTo>
                <a:lnTo>
                  <a:pt x="19" y="4"/>
                </a:lnTo>
                <a:lnTo>
                  <a:pt x="23" y="2"/>
                </a:lnTo>
                <a:lnTo>
                  <a:pt x="23" y="2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89" name="Freeform 23">
            <a:extLst>
              <a:ext uri="{FF2B5EF4-FFF2-40B4-BE49-F238E27FC236}">
                <a16:creationId xmlns:a16="http://schemas.microsoft.com/office/drawing/2014/main" id="{D3420797-9776-4478-8791-ADDC885B9A57}"/>
              </a:ext>
            </a:extLst>
          </p:cNvPr>
          <p:cNvSpPr>
            <a:spLocks/>
          </p:cNvSpPr>
          <p:nvPr/>
        </p:nvSpPr>
        <p:spPr bwMode="auto">
          <a:xfrm>
            <a:off x="9894994" y="4134040"/>
            <a:ext cx="409933" cy="344916"/>
          </a:xfrm>
          <a:custGeom>
            <a:avLst/>
            <a:gdLst>
              <a:gd name="T0" fmla="*/ 82 w 90"/>
              <a:gd name="T1" fmla="*/ 19 h 55"/>
              <a:gd name="T2" fmla="*/ 86 w 90"/>
              <a:gd name="T3" fmla="*/ 23 h 55"/>
              <a:gd name="T4" fmla="*/ 88 w 90"/>
              <a:gd name="T5" fmla="*/ 27 h 55"/>
              <a:gd name="T6" fmla="*/ 88 w 90"/>
              <a:gd name="T7" fmla="*/ 33 h 55"/>
              <a:gd name="T8" fmla="*/ 90 w 90"/>
              <a:gd name="T9" fmla="*/ 37 h 55"/>
              <a:gd name="T10" fmla="*/ 88 w 90"/>
              <a:gd name="T11" fmla="*/ 43 h 55"/>
              <a:gd name="T12" fmla="*/ 88 w 90"/>
              <a:gd name="T13" fmla="*/ 45 h 55"/>
              <a:gd name="T14" fmla="*/ 86 w 90"/>
              <a:gd name="T15" fmla="*/ 49 h 55"/>
              <a:gd name="T16" fmla="*/ 84 w 90"/>
              <a:gd name="T17" fmla="*/ 51 h 55"/>
              <a:gd name="T18" fmla="*/ 80 w 90"/>
              <a:gd name="T19" fmla="*/ 53 h 55"/>
              <a:gd name="T20" fmla="*/ 77 w 90"/>
              <a:gd name="T21" fmla="*/ 55 h 55"/>
              <a:gd name="T22" fmla="*/ 73 w 90"/>
              <a:gd name="T23" fmla="*/ 55 h 55"/>
              <a:gd name="T24" fmla="*/ 67 w 90"/>
              <a:gd name="T25" fmla="*/ 55 h 55"/>
              <a:gd name="T26" fmla="*/ 61 w 90"/>
              <a:gd name="T27" fmla="*/ 55 h 55"/>
              <a:gd name="T28" fmla="*/ 53 w 90"/>
              <a:gd name="T29" fmla="*/ 53 h 55"/>
              <a:gd name="T30" fmla="*/ 45 w 90"/>
              <a:gd name="T31" fmla="*/ 47 h 55"/>
              <a:gd name="T32" fmla="*/ 35 w 90"/>
              <a:gd name="T33" fmla="*/ 43 h 55"/>
              <a:gd name="T34" fmla="*/ 26 w 90"/>
              <a:gd name="T35" fmla="*/ 37 h 55"/>
              <a:gd name="T36" fmla="*/ 20 w 90"/>
              <a:gd name="T37" fmla="*/ 31 h 55"/>
              <a:gd name="T38" fmla="*/ 14 w 90"/>
              <a:gd name="T39" fmla="*/ 25 h 55"/>
              <a:gd name="T40" fmla="*/ 8 w 90"/>
              <a:gd name="T41" fmla="*/ 21 h 55"/>
              <a:gd name="T42" fmla="*/ 4 w 90"/>
              <a:gd name="T43" fmla="*/ 17 h 55"/>
              <a:gd name="T44" fmla="*/ 2 w 90"/>
              <a:gd name="T45" fmla="*/ 13 h 55"/>
              <a:gd name="T46" fmla="*/ 0 w 90"/>
              <a:gd name="T47" fmla="*/ 9 h 55"/>
              <a:gd name="T48" fmla="*/ 0 w 90"/>
              <a:gd name="T49" fmla="*/ 7 h 55"/>
              <a:gd name="T50" fmla="*/ 0 w 90"/>
              <a:gd name="T51" fmla="*/ 5 h 55"/>
              <a:gd name="T52" fmla="*/ 2 w 90"/>
              <a:gd name="T53" fmla="*/ 5 h 55"/>
              <a:gd name="T54" fmla="*/ 4 w 90"/>
              <a:gd name="T55" fmla="*/ 4 h 55"/>
              <a:gd name="T56" fmla="*/ 6 w 90"/>
              <a:gd name="T57" fmla="*/ 4 h 55"/>
              <a:gd name="T58" fmla="*/ 8 w 90"/>
              <a:gd name="T59" fmla="*/ 2 h 55"/>
              <a:gd name="T60" fmla="*/ 12 w 90"/>
              <a:gd name="T61" fmla="*/ 2 h 55"/>
              <a:gd name="T62" fmla="*/ 16 w 90"/>
              <a:gd name="T63" fmla="*/ 2 h 55"/>
              <a:gd name="T64" fmla="*/ 24 w 90"/>
              <a:gd name="T65" fmla="*/ 0 h 55"/>
              <a:gd name="T66" fmla="*/ 33 w 90"/>
              <a:gd name="T67" fmla="*/ 2 h 55"/>
              <a:gd name="T68" fmla="*/ 43 w 90"/>
              <a:gd name="T69" fmla="*/ 4 h 55"/>
              <a:gd name="T70" fmla="*/ 53 w 90"/>
              <a:gd name="T71" fmla="*/ 5 h 55"/>
              <a:gd name="T72" fmla="*/ 63 w 90"/>
              <a:gd name="T73" fmla="*/ 9 h 55"/>
              <a:gd name="T74" fmla="*/ 71 w 90"/>
              <a:gd name="T75" fmla="*/ 13 h 55"/>
              <a:gd name="T76" fmla="*/ 77 w 90"/>
              <a:gd name="T77" fmla="*/ 15 h 55"/>
              <a:gd name="T78" fmla="*/ 82 w 90"/>
              <a:gd name="T79" fmla="*/ 19 h 55"/>
              <a:gd name="T80" fmla="*/ 82 w 90"/>
              <a:gd name="T81" fmla="*/ 19 h 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90" h="55">
                <a:moveTo>
                  <a:pt x="82" y="19"/>
                </a:moveTo>
                <a:lnTo>
                  <a:pt x="86" y="23"/>
                </a:lnTo>
                <a:lnTo>
                  <a:pt x="88" y="27"/>
                </a:lnTo>
                <a:lnTo>
                  <a:pt x="88" y="33"/>
                </a:lnTo>
                <a:lnTo>
                  <a:pt x="90" y="37"/>
                </a:lnTo>
                <a:lnTo>
                  <a:pt x="88" y="43"/>
                </a:lnTo>
                <a:lnTo>
                  <a:pt x="88" y="45"/>
                </a:lnTo>
                <a:lnTo>
                  <a:pt x="86" y="49"/>
                </a:lnTo>
                <a:lnTo>
                  <a:pt x="84" y="51"/>
                </a:lnTo>
                <a:lnTo>
                  <a:pt x="80" y="53"/>
                </a:lnTo>
                <a:lnTo>
                  <a:pt x="77" y="55"/>
                </a:lnTo>
                <a:lnTo>
                  <a:pt x="73" y="55"/>
                </a:lnTo>
                <a:lnTo>
                  <a:pt x="67" y="55"/>
                </a:lnTo>
                <a:lnTo>
                  <a:pt x="61" y="55"/>
                </a:lnTo>
                <a:lnTo>
                  <a:pt x="53" y="53"/>
                </a:lnTo>
                <a:lnTo>
                  <a:pt x="45" y="47"/>
                </a:lnTo>
                <a:lnTo>
                  <a:pt x="35" y="43"/>
                </a:lnTo>
                <a:lnTo>
                  <a:pt x="26" y="37"/>
                </a:lnTo>
                <a:lnTo>
                  <a:pt x="20" y="31"/>
                </a:lnTo>
                <a:lnTo>
                  <a:pt x="14" y="25"/>
                </a:lnTo>
                <a:lnTo>
                  <a:pt x="8" y="21"/>
                </a:lnTo>
                <a:lnTo>
                  <a:pt x="4" y="17"/>
                </a:lnTo>
                <a:lnTo>
                  <a:pt x="2" y="13"/>
                </a:lnTo>
                <a:lnTo>
                  <a:pt x="0" y="9"/>
                </a:lnTo>
                <a:lnTo>
                  <a:pt x="0" y="7"/>
                </a:lnTo>
                <a:lnTo>
                  <a:pt x="0" y="5"/>
                </a:lnTo>
                <a:lnTo>
                  <a:pt x="2" y="5"/>
                </a:lnTo>
                <a:lnTo>
                  <a:pt x="4" y="4"/>
                </a:lnTo>
                <a:lnTo>
                  <a:pt x="6" y="4"/>
                </a:lnTo>
                <a:lnTo>
                  <a:pt x="8" y="2"/>
                </a:lnTo>
                <a:lnTo>
                  <a:pt x="12" y="2"/>
                </a:lnTo>
                <a:lnTo>
                  <a:pt x="16" y="2"/>
                </a:lnTo>
                <a:lnTo>
                  <a:pt x="24" y="0"/>
                </a:lnTo>
                <a:lnTo>
                  <a:pt x="33" y="2"/>
                </a:lnTo>
                <a:lnTo>
                  <a:pt x="43" y="4"/>
                </a:lnTo>
                <a:lnTo>
                  <a:pt x="53" y="5"/>
                </a:lnTo>
                <a:lnTo>
                  <a:pt x="63" y="9"/>
                </a:lnTo>
                <a:lnTo>
                  <a:pt x="71" y="13"/>
                </a:lnTo>
                <a:lnTo>
                  <a:pt x="77" y="15"/>
                </a:lnTo>
                <a:lnTo>
                  <a:pt x="82" y="19"/>
                </a:lnTo>
                <a:lnTo>
                  <a:pt x="82" y="19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90" name="Freeform 24">
            <a:extLst>
              <a:ext uri="{FF2B5EF4-FFF2-40B4-BE49-F238E27FC236}">
                <a16:creationId xmlns:a16="http://schemas.microsoft.com/office/drawing/2014/main" id="{4F83BED5-00C8-4D39-B230-9D69AA7022E3}"/>
              </a:ext>
            </a:extLst>
          </p:cNvPr>
          <p:cNvSpPr>
            <a:spLocks/>
          </p:cNvSpPr>
          <p:nvPr/>
        </p:nvSpPr>
        <p:spPr bwMode="auto">
          <a:xfrm>
            <a:off x="9494168" y="4504498"/>
            <a:ext cx="273286" cy="523759"/>
          </a:xfrm>
          <a:custGeom>
            <a:avLst/>
            <a:gdLst>
              <a:gd name="T0" fmla="*/ 10 w 59"/>
              <a:gd name="T1" fmla="*/ 44 h 83"/>
              <a:gd name="T2" fmla="*/ 12 w 59"/>
              <a:gd name="T3" fmla="*/ 42 h 83"/>
              <a:gd name="T4" fmla="*/ 14 w 59"/>
              <a:gd name="T5" fmla="*/ 38 h 83"/>
              <a:gd name="T6" fmla="*/ 16 w 59"/>
              <a:gd name="T7" fmla="*/ 34 h 83"/>
              <a:gd name="T8" fmla="*/ 18 w 59"/>
              <a:gd name="T9" fmla="*/ 30 h 83"/>
              <a:gd name="T10" fmla="*/ 21 w 59"/>
              <a:gd name="T11" fmla="*/ 24 h 83"/>
              <a:gd name="T12" fmla="*/ 23 w 59"/>
              <a:gd name="T13" fmla="*/ 16 h 83"/>
              <a:gd name="T14" fmla="*/ 27 w 59"/>
              <a:gd name="T15" fmla="*/ 8 h 83"/>
              <a:gd name="T16" fmla="*/ 29 w 59"/>
              <a:gd name="T17" fmla="*/ 0 h 83"/>
              <a:gd name="T18" fmla="*/ 39 w 59"/>
              <a:gd name="T19" fmla="*/ 2 h 83"/>
              <a:gd name="T20" fmla="*/ 47 w 59"/>
              <a:gd name="T21" fmla="*/ 6 h 83"/>
              <a:gd name="T22" fmla="*/ 53 w 59"/>
              <a:gd name="T23" fmla="*/ 10 h 83"/>
              <a:gd name="T24" fmla="*/ 57 w 59"/>
              <a:gd name="T25" fmla="*/ 16 h 83"/>
              <a:gd name="T26" fmla="*/ 59 w 59"/>
              <a:gd name="T27" fmla="*/ 24 h 83"/>
              <a:gd name="T28" fmla="*/ 59 w 59"/>
              <a:gd name="T29" fmla="*/ 30 h 83"/>
              <a:gd name="T30" fmla="*/ 59 w 59"/>
              <a:gd name="T31" fmla="*/ 38 h 83"/>
              <a:gd name="T32" fmla="*/ 57 w 59"/>
              <a:gd name="T33" fmla="*/ 46 h 83"/>
              <a:gd name="T34" fmla="*/ 55 w 59"/>
              <a:gd name="T35" fmla="*/ 51 h 83"/>
              <a:gd name="T36" fmla="*/ 51 w 59"/>
              <a:gd name="T37" fmla="*/ 59 h 83"/>
              <a:gd name="T38" fmla="*/ 49 w 59"/>
              <a:gd name="T39" fmla="*/ 65 h 83"/>
              <a:gd name="T40" fmla="*/ 43 w 59"/>
              <a:gd name="T41" fmla="*/ 71 h 83"/>
              <a:gd name="T42" fmla="*/ 39 w 59"/>
              <a:gd name="T43" fmla="*/ 77 h 83"/>
              <a:gd name="T44" fmla="*/ 33 w 59"/>
              <a:gd name="T45" fmla="*/ 81 h 83"/>
              <a:gd name="T46" fmla="*/ 31 w 59"/>
              <a:gd name="T47" fmla="*/ 83 h 83"/>
              <a:gd name="T48" fmla="*/ 27 w 59"/>
              <a:gd name="T49" fmla="*/ 83 h 83"/>
              <a:gd name="T50" fmla="*/ 25 w 59"/>
              <a:gd name="T51" fmla="*/ 83 h 83"/>
              <a:gd name="T52" fmla="*/ 23 w 59"/>
              <a:gd name="T53" fmla="*/ 83 h 83"/>
              <a:gd name="T54" fmla="*/ 18 w 59"/>
              <a:gd name="T55" fmla="*/ 81 h 83"/>
              <a:gd name="T56" fmla="*/ 14 w 59"/>
              <a:gd name="T57" fmla="*/ 79 h 83"/>
              <a:gd name="T58" fmla="*/ 10 w 59"/>
              <a:gd name="T59" fmla="*/ 75 h 83"/>
              <a:gd name="T60" fmla="*/ 6 w 59"/>
              <a:gd name="T61" fmla="*/ 69 h 83"/>
              <a:gd name="T62" fmla="*/ 2 w 59"/>
              <a:gd name="T63" fmla="*/ 63 h 83"/>
              <a:gd name="T64" fmla="*/ 0 w 59"/>
              <a:gd name="T65" fmla="*/ 59 h 83"/>
              <a:gd name="T66" fmla="*/ 0 w 59"/>
              <a:gd name="T67" fmla="*/ 55 h 83"/>
              <a:gd name="T68" fmla="*/ 0 w 59"/>
              <a:gd name="T69" fmla="*/ 53 h 83"/>
              <a:gd name="T70" fmla="*/ 2 w 59"/>
              <a:gd name="T71" fmla="*/ 51 h 83"/>
              <a:gd name="T72" fmla="*/ 2 w 59"/>
              <a:gd name="T73" fmla="*/ 47 h 83"/>
              <a:gd name="T74" fmla="*/ 6 w 59"/>
              <a:gd name="T75" fmla="*/ 46 h 83"/>
              <a:gd name="T76" fmla="*/ 10 w 59"/>
              <a:gd name="T77" fmla="*/ 44 h 83"/>
              <a:gd name="T78" fmla="*/ 10 w 59"/>
              <a:gd name="T79" fmla="*/ 44 h 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59" h="83">
                <a:moveTo>
                  <a:pt x="10" y="44"/>
                </a:moveTo>
                <a:lnTo>
                  <a:pt x="12" y="42"/>
                </a:lnTo>
                <a:lnTo>
                  <a:pt x="14" y="38"/>
                </a:lnTo>
                <a:lnTo>
                  <a:pt x="16" y="34"/>
                </a:lnTo>
                <a:lnTo>
                  <a:pt x="18" y="30"/>
                </a:lnTo>
                <a:lnTo>
                  <a:pt x="21" y="24"/>
                </a:lnTo>
                <a:lnTo>
                  <a:pt x="23" y="16"/>
                </a:lnTo>
                <a:lnTo>
                  <a:pt x="27" y="8"/>
                </a:lnTo>
                <a:lnTo>
                  <a:pt x="29" y="0"/>
                </a:lnTo>
                <a:lnTo>
                  <a:pt x="39" y="2"/>
                </a:lnTo>
                <a:lnTo>
                  <a:pt x="47" y="6"/>
                </a:lnTo>
                <a:lnTo>
                  <a:pt x="53" y="10"/>
                </a:lnTo>
                <a:lnTo>
                  <a:pt x="57" y="16"/>
                </a:lnTo>
                <a:lnTo>
                  <a:pt x="59" y="24"/>
                </a:lnTo>
                <a:lnTo>
                  <a:pt x="59" y="30"/>
                </a:lnTo>
                <a:lnTo>
                  <a:pt x="59" y="38"/>
                </a:lnTo>
                <a:lnTo>
                  <a:pt x="57" y="46"/>
                </a:lnTo>
                <a:lnTo>
                  <a:pt x="55" y="51"/>
                </a:lnTo>
                <a:lnTo>
                  <a:pt x="51" y="59"/>
                </a:lnTo>
                <a:lnTo>
                  <a:pt x="49" y="65"/>
                </a:lnTo>
                <a:lnTo>
                  <a:pt x="43" y="71"/>
                </a:lnTo>
                <a:lnTo>
                  <a:pt x="39" y="77"/>
                </a:lnTo>
                <a:lnTo>
                  <a:pt x="33" y="81"/>
                </a:lnTo>
                <a:lnTo>
                  <a:pt x="31" y="83"/>
                </a:lnTo>
                <a:lnTo>
                  <a:pt x="27" y="83"/>
                </a:lnTo>
                <a:lnTo>
                  <a:pt x="25" y="83"/>
                </a:lnTo>
                <a:lnTo>
                  <a:pt x="23" y="83"/>
                </a:lnTo>
                <a:lnTo>
                  <a:pt x="18" y="81"/>
                </a:lnTo>
                <a:lnTo>
                  <a:pt x="14" y="79"/>
                </a:lnTo>
                <a:lnTo>
                  <a:pt x="10" y="75"/>
                </a:lnTo>
                <a:lnTo>
                  <a:pt x="6" y="69"/>
                </a:lnTo>
                <a:lnTo>
                  <a:pt x="2" y="63"/>
                </a:lnTo>
                <a:lnTo>
                  <a:pt x="0" y="59"/>
                </a:lnTo>
                <a:lnTo>
                  <a:pt x="0" y="55"/>
                </a:lnTo>
                <a:lnTo>
                  <a:pt x="0" y="53"/>
                </a:lnTo>
                <a:lnTo>
                  <a:pt x="2" y="51"/>
                </a:lnTo>
                <a:lnTo>
                  <a:pt x="2" y="47"/>
                </a:lnTo>
                <a:lnTo>
                  <a:pt x="6" y="46"/>
                </a:lnTo>
                <a:lnTo>
                  <a:pt x="10" y="44"/>
                </a:lnTo>
                <a:lnTo>
                  <a:pt x="10" y="44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1" name="Freeform 25">
            <a:extLst>
              <a:ext uri="{FF2B5EF4-FFF2-40B4-BE49-F238E27FC236}">
                <a16:creationId xmlns:a16="http://schemas.microsoft.com/office/drawing/2014/main" id="{C7143765-4384-4121-8F2A-1D922C37B02C}"/>
              </a:ext>
            </a:extLst>
          </p:cNvPr>
          <p:cNvSpPr>
            <a:spLocks/>
          </p:cNvSpPr>
          <p:nvPr/>
        </p:nvSpPr>
        <p:spPr bwMode="auto">
          <a:xfrm>
            <a:off x="9639920" y="4989929"/>
            <a:ext cx="218630" cy="1392428"/>
          </a:xfrm>
          <a:custGeom>
            <a:avLst/>
            <a:gdLst>
              <a:gd name="T0" fmla="*/ 4 w 47"/>
              <a:gd name="T1" fmla="*/ 16 h 218"/>
              <a:gd name="T2" fmla="*/ 2 w 47"/>
              <a:gd name="T3" fmla="*/ 6 h 218"/>
              <a:gd name="T4" fmla="*/ 2 w 47"/>
              <a:gd name="T5" fmla="*/ 0 h 218"/>
              <a:gd name="T6" fmla="*/ 8 w 47"/>
              <a:gd name="T7" fmla="*/ 0 h 218"/>
              <a:gd name="T8" fmla="*/ 20 w 47"/>
              <a:gd name="T9" fmla="*/ 0 h 218"/>
              <a:gd name="T10" fmla="*/ 37 w 47"/>
              <a:gd name="T11" fmla="*/ 4 h 218"/>
              <a:gd name="T12" fmla="*/ 47 w 47"/>
              <a:gd name="T13" fmla="*/ 31 h 218"/>
              <a:gd name="T14" fmla="*/ 47 w 47"/>
              <a:gd name="T15" fmla="*/ 76 h 218"/>
              <a:gd name="T16" fmla="*/ 47 w 47"/>
              <a:gd name="T17" fmla="*/ 116 h 218"/>
              <a:gd name="T18" fmla="*/ 47 w 47"/>
              <a:gd name="T19" fmla="*/ 149 h 218"/>
              <a:gd name="T20" fmla="*/ 45 w 47"/>
              <a:gd name="T21" fmla="*/ 176 h 218"/>
              <a:gd name="T22" fmla="*/ 43 w 47"/>
              <a:gd name="T23" fmla="*/ 196 h 218"/>
              <a:gd name="T24" fmla="*/ 43 w 47"/>
              <a:gd name="T25" fmla="*/ 210 h 218"/>
              <a:gd name="T26" fmla="*/ 39 w 47"/>
              <a:gd name="T27" fmla="*/ 218 h 218"/>
              <a:gd name="T28" fmla="*/ 34 w 47"/>
              <a:gd name="T29" fmla="*/ 218 h 218"/>
              <a:gd name="T30" fmla="*/ 28 w 47"/>
              <a:gd name="T31" fmla="*/ 218 h 218"/>
              <a:gd name="T32" fmla="*/ 20 w 47"/>
              <a:gd name="T33" fmla="*/ 212 h 218"/>
              <a:gd name="T34" fmla="*/ 12 w 47"/>
              <a:gd name="T35" fmla="*/ 202 h 218"/>
              <a:gd name="T36" fmla="*/ 8 w 47"/>
              <a:gd name="T37" fmla="*/ 192 h 218"/>
              <a:gd name="T38" fmla="*/ 6 w 47"/>
              <a:gd name="T39" fmla="*/ 184 h 218"/>
              <a:gd name="T40" fmla="*/ 6 w 47"/>
              <a:gd name="T41" fmla="*/ 180 h 218"/>
              <a:gd name="T42" fmla="*/ 6 w 47"/>
              <a:gd name="T43" fmla="*/ 176 h 218"/>
              <a:gd name="T44" fmla="*/ 8 w 47"/>
              <a:gd name="T45" fmla="*/ 169 h 218"/>
              <a:gd name="T46" fmla="*/ 10 w 47"/>
              <a:gd name="T47" fmla="*/ 155 h 218"/>
              <a:gd name="T48" fmla="*/ 12 w 47"/>
              <a:gd name="T49" fmla="*/ 141 h 218"/>
              <a:gd name="T50" fmla="*/ 12 w 47"/>
              <a:gd name="T51" fmla="*/ 123 h 218"/>
              <a:gd name="T52" fmla="*/ 12 w 47"/>
              <a:gd name="T53" fmla="*/ 100 h 218"/>
              <a:gd name="T54" fmla="*/ 12 w 47"/>
              <a:gd name="T55" fmla="*/ 72 h 218"/>
              <a:gd name="T56" fmla="*/ 10 w 47"/>
              <a:gd name="T57" fmla="*/ 51 h 218"/>
              <a:gd name="T58" fmla="*/ 8 w 47"/>
              <a:gd name="T59" fmla="*/ 35 h 218"/>
              <a:gd name="T60" fmla="*/ 6 w 47"/>
              <a:gd name="T61" fmla="*/ 25 h 218"/>
              <a:gd name="T62" fmla="*/ 6 w 47"/>
              <a:gd name="T63" fmla="*/ 21 h 2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47" h="218">
                <a:moveTo>
                  <a:pt x="6" y="21"/>
                </a:moveTo>
                <a:lnTo>
                  <a:pt x="4" y="16"/>
                </a:lnTo>
                <a:lnTo>
                  <a:pt x="2" y="12"/>
                </a:lnTo>
                <a:lnTo>
                  <a:pt x="2" y="6"/>
                </a:lnTo>
                <a:lnTo>
                  <a:pt x="0" y="2"/>
                </a:lnTo>
                <a:lnTo>
                  <a:pt x="2" y="0"/>
                </a:lnTo>
                <a:lnTo>
                  <a:pt x="4" y="0"/>
                </a:lnTo>
                <a:lnTo>
                  <a:pt x="8" y="0"/>
                </a:lnTo>
                <a:lnTo>
                  <a:pt x="12" y="0"/>
                </a:lnTo>
                <a:lnTo>
                  <a:pt x="20" y="0"/>
                </a:lnTo>
                <a:lnTo>
                  <a:pt x="28" y="2"/>
                </a:lnTo>
                <a:lnTo>
                  <a:pt x="37" y="4"/>
                </a:lnTo>
                <a:lnTo>
                  <a:pt x="47" y="6"/>
                </a:lnTo>
                <a:lnTo>
                  <a:pt x="47" y="31"/>
                </a:lnTo>
                <a:lnTo>
                  <a:pt x="47" y="55"/>
                </a:lnTo>
                <a:lnTo>
                  <a:pt x="47" y="76"/>
                </a:lnTo>
                <a:lnTo>
                  <a:pt x="47" y="98"/>
                </a:lnTo>
                <a:lnTo>
                  <a:pt x="47" y="116"/>
                </a:lnTo>
                <a:lnTo>
                  <a:pt x="47" y="133"/>
                </a:lnTo>
                <a:lnTo>
                  <a:pt x="47" y="149"/>
                </a:lnTo>
                <a:lnTo>
                  <a:pt x="45" y="163"/>
                </a:lnTo>
                <a:lnTo>
                  <a:pt x="45" y="176"/>
                </a:lnTo>
                <a:lnTo>
                  <a:pt x="45" y="186"/>
                </a:lnTo>
                <a:lnTo>
                  <a:pt x="43" y="196"/>
                </a:lnTo>
                <a:lnTo>
                  <a:pt x="43" y="204"/>
                </a:lnTo>
                <a:lnTo>
                  <a:pt x="43" y="210"/>
                </a:lnTo>
                <a:lnTo>
                  <a:pt x="41" y="214"/>
                </a:lnTo>
                <a:lnTo>
                  <a:pt x="39" y="218"/>
                </a:lnTo>
                <a:lnTo>
                  <a:pt x="39" y="218"/>
                </a:lnTo>
                <a:lnTo>
                  <a:pt x="34" y="218"/>
                </a:lnTo>
                <a:lnTo>
                  <a:pt x="30" y="218"/>
                </a:lnTo>
                <a:lnTo>
                  <a:pt x="28" y="218"/>
                </a:lnTo>
                <a:lnTo>
                  <a:pt x="24" y="214"/>
                </a:lnTo>
                <a:lnTo>
                  <a:pt x="20" y="212"/>
                </a:lnTo>
                <a:lnTo>
                  <a:pt x="16" y="208"/>
                </a:lnTo>
                <a:lnTo>
                  <a:pt x="12" y="202"/>
                </a:lnTo>
                <a:lnTo>
                  <a:pt x="10" y="198"/>
                </a:lnTo>
                <a:lnTo>
                  <a:pt x="8" y="192"/>
                </a:lnTo>
                <a:lnTo>
                  <a:pt x="6" y="188"/>
                </a:lnTo>
                <a:lnTo>
                  <a:pt x="6" y="184"/>
                </a:lnTo>
                <a:lnTo>
                  <a:pt x="6" y="182"/>
                </a:lnTo>
                <a:lnTo>
                  <a:pt x="6" y="180"/>
                </a:lnTo>
                <a:lnTo>
                  <a:pt x="6" y="178"/>
                </a:lnTo>
                <a:lnTo>
                  <a:pt x="6" y="176"/>
                </a:lnTo>
                <a:lnTo>
                  <a:pt x="6" y="174"/>
                </a:lnTo>
                <a:lnTo>
                  <a:pt x="8" y="169"/>
                </a:lnTo>
                <a:lnTo>
                  <a:pt x="10" y="161"/>
                </a:lnTo>
                <a:lnTo>
                  <a:pt x="10" y="155"/>
                </a:lnTo>
                <a:lnTo>
                  <a:pt x="12" y="149"/>
                </a:lnTo>
                <a:lnTo>
                  <a:pt x="12" y="141"/>
                </a:lnTo>
                <a:lnTo>
                  <a:pt x="12" y="133"/>
                </a:lnTo>
                <a:lnTo>
                  <a:pt x="12" y="123"/>
                </a:lnTo>
                <a:lnTo>
                  <a:pt x="12" y="112"/>
                </a:lnTo>
                <a:lnTo>
                  <a:pt x="12" y="100"/>
                </a:lnTo>
                <a:lnTo>
                  <a:pt x="12" y="86"/>
                </a:lnTo>
                <a:lnTo>
                  <a:pt x="12" y="72"/>
                </a:lnTo>
                <a:lnTo>
                  <a:pt x="10" y="63"/>
                </a:lnTo>
                <a:lnTo>
                  <a:pt x="10" y="51"/>
                </a:lnTo>
                <a:lnTo>
                  <a:pt x="8" y="43"/>
                </a:lnTo>
                <a:lnTo>
                  <a:pt x="8" y="35"/>
                </a:lnTo>
                <a:lnTo>
                  <a:pt x="8" y="29"/>
                </a:lnTo>
                <a:lnTo>
                  <a:pt x="6" y="25"/>
                </a:lnTo>
                <a:lnTo>
                  <a:pt x="6" y="21"/>
                </a:lnTo>
                <a:lnTo>
                  <a:pt x="6" y="21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92" name="Freeform 26">
            <a:extLst>
              <a:ext uri="{FF2B5EF4-FFF2-40B4-BE49-F238E27FC236}">
                <a16:creationId xmlns:a16="http://schemas.microsoft.com/office/drawing/2014/main" id="{0400DC8E-0D64-4168-A3FE-962267AA3BB1}"/>
              </a:ext>
            </a:extLst>
          </p:cNvPr>
          <p:cNvSpPr>
            <a:spLocks/>
          </p:cNvSpPr>
          <p:nvPr/>
        </p:nvSpPr>
        <p:spPr bwMode="auto">
          <a:xfrm>
            <a:off x="9785678" y="4964380"/>
            <a:ext cx="628561" cy="396014"/>
          </a:xfrm>
          <a:custGeom>
            <a:avLst/>
            <a:gdLst>
              <a:gd name="T0" fmla="*/ 90 w 139"/>
              <a:gd name="T1" fmla="*/ 55 h 63"/>
              <a:gd name="T2" fmla="*/ 94 w 139"/>
              <a:gd name="T3" fmla="*/ 43 h 63"/>
              <a:gd name="T4" fmla="*/ 98 w 139"/>
              <a:gd name="T5" fmla="*/ 33 h 63"/>
              <a:gd name="T6" fmla="*/ 100 w 139"/>
              <a:gd name="T7" fmla="*/ 27 h 63"/>
              <a:gd name="T8" fmla="*/ 100 w 139"/>
              <a:gd name="T9" fmla="*/ 22 h 63"/>
              <a:gd name="T10" fmla="*/ 98 w 139"/>
              <a:gd name="T11" fmla="*/ 16 h 63"/>
              <a:gd name="T12" fmla="*/ 96 w 139"/>
              <a:gd name="T13" fmla="*/ 14 h 63"/>
              <a:gd name="T14" fmla="*/ 90 w 139"/>
              <a:gd name="T15" fmla="*/ 12 h 63"/>
              <a:gd name="T16" fmla="*/ 80 w 139"/>
              <a:gd name="T17" fmla="*/ 12 h 63"/>
              <a:gd name="T18" fmla="*/ 64 w 139"/>
              <a:gd name="T19" fmla="*/ 14 h 63"/>
              <a:gd name="T20" fmla="*/ 47 w 139"/>
              <a:gd name="T21" fmla="*/ 18 h 63"/>
              <a:gd name="T22" fmla="*/ 31 w 139"/>
              <a:gd name="T23" fmla="*/ 20 h 63"/>
              <a:gd name="T24" fmla="*/ 17 w 139"/>
              <a:gd name="T25" fmla="*/ 22 h 63"/>
              <a:gd name="T26" fmla="*/ 0 w 139"/>
              <a:gd name="T27" fmla="*/ 22 h 63"/>
              <a:gd name="T28" fmla="*/ 4 w 139"/>
              <a:gd name="T29" fmla="*/ 20 h 63"/>
              <a:gd name="T30" fmla="*/ 11 w 139"/>
              <a:gd name="T31" fmla="*/ 20 h 63"/>
              <a:gd name="T32" fmla="*/ 23 w 139"/>
              <a:gd name="T33" fmla="*/ 18 h 63"/>
              <a:gd name="T34" fmla="*/ 39 w 139"/>
              <a:gd name="T35" fmla="*/ 16 h 63"/>
              <a:gd name="T36" fmla="*/ 54 w 139"/>
              <a:gd name="T37" fmla="*/ 12 h 63"/>
              <a:gd name="T38" fmla="*/ 68 w 139"/>
              <a:gd name="T39" fmla="*/ 10 h 63"/>
              <a:gd name="T40" fmla="*/ 80 w 139"/>
              <a:gd name="T41" fmla="*/ 8 h 63"/>
              <a:gd name="T42" fmla="*/ 88 w 139"/>
              <a:gd name="T43" fmla="*/ 4 h 63"/>
              <a:gd name="T44" fmla="*/ 94 w 139"/>
              <a:gd name="T45" fmla="*/ 2 h 63"/>
              <a:gd name="T46" fmla="*/ 101 w 139"/>
              <a:gd name="T47" fmla="*/ 0 h 63"/>
              <a:gd name="T48" fmla="*/ 109 w 139"/>
              <a:gd name="T49" fmla="*/ 2 h 63"/>
              <a:gd name="T50" fmla="*/ 119 w 139"/>
              <a:gd name="T51" fmla="*/ 6 h 63"/>
              <a:gd name="T52" fmla="*/ 131 w 139"/>
              <a:gd name="T53" fmla="*/ 10 h 63"/>
              <a:gd name="T54" fmla="*/ 139 w 139"/>
              <a:gd name="T55" fmla="*/ 14 h 63"/>
              <a:gd name="T56" fmla="*/ 139 w 139"/>
              <a:gd name="T57" fmla="*/ 16 h 63"/>
              <a:gd name="T58" fmla="*/ 135 w 139"/>
              <a:gd name="T59" fmla="*/ 18 h 63"/>
              <a:gd name="T60" fmla="*/ 127 w 139"/>
              <a:gd name="T61" fmla="*/ 20 h 63"/>
              <a:gd name="T62" fmla="*/ 121 w 139"/>
              <a:gd name="T63" fmla="*/ 26 h 63"/>
              <a:gd name="T64" fmla="*/ 111 w 139"/>
              <a:gd name="T65" fmla="*/ 37 h 63"/>
              <a:gd name="T66" fmla="*/ 101 w 139"/>
              <a:gd name="T67" fmla="*/ 53 h 63"/>
              <a:gd name="T68" fmla="*/ 88 w 139"/>
              <a:gd name="T69" fmla="*/ 63 h 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39" h="63">
                <a:moveTo>
                  <a:pt x="88" y="63"/>
                </a:moveTo>
                <a:lnTo>
                  <a:pt x="90" y="55"/>
                </a:lnTo>
                <a:lnTo>
                  <a:pt x="92" y="49"/>
                </a:lnTo>
                <a:lnTo>
                  <a:pt x="94" y="43"/>
                </a:lnTo>
                <a:lnTo>
                  <a:pt x="96" y="37"/>
                </a:lnTo>
                <a:lnTo>
                  <a:pt x="98" y="33"/>
                </a:lnTo>
                <a:lnTo>
                  <a:pt x="98" y="29"/>
                </a:lnTo>
                <a:lnTo>
                  <a:pt x="100" y="27"/>
                </a:lnTo>
                <a:lnTo>
                  <a:pt x="100" y="26"/>
                </a:lnTo>
                <a:lnTo>
                  <a:pt x="100" y="22"/>
                </a:lnTo>
                <a:lnTo>
                  <a:pt x="100" y="18"/>
                </a:lnTo>
                <a:lnTo>
                  <a:pt x="98" y="16"/>
                </a:lnTo>
                <a:lnTo>
                  <a:pt x="98" y="14"/>
                </a:lnTo>
                <a:lnTo>
                  <a:pt x="96" y="14"/>
                </a:lnTo>
                <a:lnTo>
                  <a:pt x="94" y="12"/>
                </a:lnTo>
                <a:lnTo>
                  <a:pt x="90" y="12"/>
                </a:lnTo>
                <a:lnTo>
                  <a:pt x="86" y="12"/>
                </a:lnTo>
                <a:lnTo>
                  <a:pt x="80" y="12"/>
                </a:lnTo>
                <a:lnTo>
                  <a:pt x="72" y="14"/>
                </a:lnTo>
                <a:lnTo>
                  <a:pt x="64" y="14"/>
                </a:lnTo>
                <a:lnTo>
                  <a:pt x="56" y="16"/>
                </a:lnTo>
                <a:lnTo>
                  <a:pt x="47" y="18"/>
                </a:lnTo>
                <a:lnTo>
                  <a:pt x="39" y="18"/>
                </a:lnTo>
                <a:lnTo>
                  <a:pt x="31" y="20"/>
                </a:lnTo>
                <a:lnTo>
                  <a:pt x="25" y="20"/>
                </a:lnTo>
                <a:lnTo>
                  <a:pt x="17" y="22"/>
                </a:lnTo>
                <a:lnTo>
                  <a:pt x="11" y="22"/>
                </a:lnTo>
                <a:lnTo>
                  <a:pt x="0" y="22"/>
                </a:lnTo>
                <a:lnTo>
                  <a:pt x="0" y="20"/>
                </a:lnTo>
                <a:lnTo>
                  <a:pt x="4" y="20"/>
                </a:lnTo>
                <a:lnTo>
                  <a:pt x="7" y="20"/>
                </a:lnTo>
                <a:lnTo>
                  <a:pt x="11" y="20"/>
                </a:lnTo>
                <a:lnTo>
                  <a:pt x="17" y="18"/>
                </a:lnTo>
                <a:lnTo>
                  <a:pt x="23" y="18"/>
                </a:lnTo>
                <a:lnTo>
                  <a:pt x="31" y="16"/>
                </a:lnTo>
                <a:lnTo>
                  <a:pt x="39" y="16"/>
                </a:lnTo>
                <a:lnTo>
                  <a:pt x="47" y="14"/>
                </a:lnTo>
                <a:lnTo>
                  <a:pt x="54" y="12"/>
                </a:lnTo>
                <a:lnTo>
                  <a:pt x="62" y="12"/>
                </a:lnTo>
                <a:lnTo>
                  <a:pt x="68" y="10"/>
                </a:lnTo>
                <a:lnTo>
                  <a:pt x="74" y="8"/>
                </a:lnTo>
                <a:lnTo>
                  <a:pt x="80" y="8"/>
                </a:lnTo>
                <a:lnTo>
                  <a:pt x="84" y="6"/>
                </a:lnTo>
                <a:lnTo>
                  <a:pt x="88" y="4"/>
                </a:lnTo>
                <a:lnTo>
                  <a:pt x="90" y="4"/>
                </a:lnTo>
                <a:lnTo>
                  <a:pt x="94" y="2"/>
                </a:lnTo>
                <a:lnTo>
                  <a:pt x="100" y="0"/>
                </a:lnTo>
                <a:lnTo>
                  <a:pt x="101" y="0"/>
                </a:lnTo>
                <a:lnTo>
                  <a:pt x="105" y="0"/>
                </a:lnTo>
                <a:lnTo>
                  <a:pt x="109" y="2"/>
                </a:lnTo>
                <a:lnTo>
                  <a:pt x="113" y="4"/>
                </a:lnTo>
                <a:lnTo>
                  <a:pt x="119" y="6"/>
                </a:lnTo>
                <a:lnTo>
                  <a:pt x="125" y="8"/>
                </a:lnTo>
                <a:lnTo>
                  <a:pt x="131" y="10"/>
                </a:lnTo>
                <a:lnTo>
                  <a:pt x="137" y="12"/>
                </a:lnTo>
                <a:lnTo>
                  <a:pt x="139" y="14"/>
                </a:lnTo>
                <a:lnTo>
                  <a:pt x="139" y="16"/>
                </a:lnTo>
                <a:lnTo>
                  <a:pt x="139" y="16"/>
                </a:lnTo>
                <a:lnTo>
                  <a:pt x="137" y="16"/>
                </a:lnTo>
                <a:lnTo>
                  <a:pt x="135" y="18"/>
                </a:lnTo>
                <a:lnTo>
                  <a:pt x="131" y="18"/>
                </a:lnTo>
                <a:lnTo>
                  <a:pt x="127" y="20"/>
                </a:lnTo>
                <a:lnTo>
                  <a:pt x="125" y="22"/>
                </a:lnTo>
                <a:lnTo>
                  <a:pt x="121" y="26"/>
                </a:lnTo>
                <a:lnTo>
                  <a:pt x="117" y="31"/>
                </a:lnTo>
                <a:lnTo>
                  <a:pt x="111" y="37"/>
                </a:lnTo>
                <a:lnTo>
                  <a:pt x="107" y="43"/>
                </a:lnTo>
                <a:lnTo>
                  <a:pt x="101" y="53"/>
                </a:lnTo>
                <a:lnTo>
                  <a:pt x="94" y="63"/>
                </a:lnTo>
                <a:lnTo>
                  <a:pt x="88" y="63"/>
                </a:lnTo>
                <a:lnTo>
                  <a:pt x="88" y="63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93" name="Freeform 27">
            <a:extLst>
              <a:ext uri="{FF2B5EF4-FFF2-40B4-BE49-F238E27FC236}">
                <a16:creationId xmlns:a16="http://schemas.microsoft.com/office/drawing/2014/main" id="{50C8DCDF-DE76-46C5-BD1D-9F011AED8E11}"/>
              </a:ext>
            </a:extLst>
          </p:cNvPr>
          <p:cNvSpPr>
            <a:spLocks/>
          </p:cNvSpPr>
          <p:nvPr/>
        </p:nvSpPr>
        <p:spPr bwMode="auto">
          <a:xfrm>
            <a:off x="9822117" y="5347615"/>
            <a:ext cx="501027" cy="114974"/>
          </a:xfrm>
          <a:custGeom>
            <a:avLst/>
            <a:gdLst>
              <a:gd name="T0" fmla="*/ 85 w 110"/>
              <a:gd name="T1" fmla="*/ 0 h 17"/>
              <a:gd name="T2" fmla="*/ 91 w 110"/>
              <a:gd name="T3" fmla="*/ 0 h 17"/>
              <a:gd name="T4" fmla="*/ 96 w 110"/>
              <a:gd name="T5" fmla="*/ 0 h 17"/>
              <a:gd name="T6" fmla="*/ 102 w 110"/>
              <a:gd name="T7" fmla="*/ 0 h 17"/>
              <a:gd name="T8" fmla="*/ 106 w 110"/>
              <a:gd name="T9" fmla="*/ 2 h 17"/>
              <a:gd name="T10" fmla="*/ 108 w 110"/>
              <a:gd name="T11" fmla="*/ 4 h 17"/>
              <a:gd name="T12" fmla="*/ 110 w 110"/>
              <a:gd name="T13" fmla="*/ 4 h 17"/>
              <a:gd name="T14" fmla="*/ 110 w 110"/>
              <a:gd name="T15" fmla="*/ 6 h 17"/>
              <a:gd name="T16" fmla="*/ 110 w 110"/>
              <a:gd name="T17" fmla="*/ 6 h 17"/>
              <a:gd name="T18" fmla="*/ 108 w 110"/>
              <a:gd name="T19" fmla="*/ 6 h 17"/>
              <a:gd name="T20" fmla="*/ 106 w 110"/>
              <a:gd name="T21" fmla="*/ 6 h 17"/>
              <a:gd name="T22" fmla="*/ 102 w 110"/>
              <a:gd name="T23" fmla="*/ 6 h 17"/>
              <a:gd name="T24" fmla="*/ 98 w 110"/>
              <a:gd name="T25" fmla="*/ 6 h 17"/>
              <a:gd name="T26" fmla="*/ 94 w 110"/>
              <a:gd name="T27" fmla="*/ 6 h 17"/>
              <a:gd name="T28" fmla="*/ 89 w 110"/>
              <a:gd name="T29" fmla="*/ 8 h 17"/>
              <a:gd name="T30" fmla="*/ 83 w 110"/>
              <a:gd name="T31" fmla="*/ 8 h 17"/>
              <a:gd name="T32" fmla="*/ 75 w 110"/>
              <a:gd name="T33" fmla="*/ 8 h 17"/>
              <a:gd name="T34" fmla="*/ 67 w 110"/>
              <a:gd name="T35" fmla="*/ 10 h 17"/>
              <a:gd name="T36" fmla="*/ 59 w 110"/>
              <a:gd name="T37" fmla="*/ 10 h 17"/>
              <a:gd name="T38" fmla="*/ 47 w 110"/>
              <a:gd name="T39" fmla="*/ 12 h 17"/>
              <a:gd name="T40" fmla="*/ 38 w 110"/>
              <a:gd name="T41" fmla="*/ 12 h 17"/>
              <a:gd name="T42" fmla="*/ 26 w 110"/>
              <a:gd name="T43" fmla="*/ 14 h 17"/>
              <a:gd name="T44" fmla="*/ 14 w 110"/>
              <a:gd name="T45" fmla="*/ 16 h 17"/>
              <a:gd name="T46" fmla="*/ 0 w 110"/>
              <a:gd name="T47" fmla="*/ 17 h 17"/>
              <a:gd name="T48" fmla="*/ 0 w 110"/>
              <a:gd name="T49" fmla="*/ 14 h 17"/>
              <a:gd name="T50" fmla="*/ 16 w 110"/>
              <a:gd name="T51" fmla="*/ 10 h 17"/>
              <a:gd name="T52" fmla="*/ 32 w 110"/>
              <a:gd name="T53" fmla="*/ 8 h 17"/>
              <a:gd name="T54" fmla="*/ 46 w 110"/>
              <a:gd name="T55" fmla="*/ 6 h 17"/>
              <a:gd name="T56" fmla="*/ 55 w 110"/>
              <a:gd name="T57" fmla="*/ 4 h 17"/>
              <a:gd name="T58" fmla="*/ 65 w 110"/>
              <a:gd name="T59" fmla="*/ 2 h 17"/>
              <a:gd name="T60" fmla="*/ 73 w 110"/>
              <a:gd name="T61" fmla="*/ 2 h 17"/>
              <a:gd name="T62" fmla="*/ 81 w 110"/>
              <a:gd name="T63" fmla="*/ 0 h 17"/>
              <a:gd name="T64" fmla="*/ 85 w 110"/>
              <a:gd name="T65" fmla="*/ 0 h 17"/>
              <a:gd name="T66" fmla="*/ 85 w 110"/>
              <a:gd name="T67" fmla="*/ 0 h 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10" h="17">
                <a:moveTo>
                  <a:pt x="85" y="0"/>
                </a:moveTo>
                <a:lnTo>
                  <a:pt x="91" y="0"/>
                </a:lnTo>
                <a:lnTo>
                  <a:pt x="96" y="0"/>
                </a:lnTo>
                <a:lnTo>
                  <a:pt x="102" y="0"/>
                </a:lnTo>
                <a:lnTo>
                  <a:pt x="106" y="2"/>
                </a:lnTo>
                <a:lnTo>
                  <a:pt x="108" y="4"/>
                </a:lnTo>
                <a:lnTo>
                  <a:pt x="110" y="4"/>
                </a:lnTo>
                <a:lnTo>
                  <a:pt x="110" y="6"/>
                </a:lnTo>
                <a:lnTo>
                  <a:pt x="110" y="6"/>
                </a:lnTo>
                <a:lnTo>
                  <a:pt x="108" y="6"/>
                </a:lnTo>
                <a:lnTo>
                  <a:pt x="106" y="6"/>
                </a:lnTo>
                <a:lnTo>
                  <a:pt x="102" y="6"/>
                </a:lnTo>
                <a:lnTo>
                  <a:pt x="98" y="6"/>
                </a:lnTo>
                <a:lnTo>
                  <a:pt x="94" y="6"/>
                </a:lnTo>
                <a:lnTo>
                  <a:pt x="89" y="8"/>
                </a:lnTo>
                <a:lnTo>
                  <a:pt x="83" y="8"/>
                </a:lnTo>
                <a:lnTo>
                  <a:pt x="75" y="8"/>
                </a:lnTo>
                <a:lnTo>
                  <a:pt x="67" y="10"/>
                </a:lnTo>
                <a:lnTo>
                  <a:pt x="59" y="10"/>
                </a:lnTo>
                <a:lnTo>
                  <a:pt x="47" y="12"/>
                </a:lnTo>
                <a:lnTo>
                  <a:pt x="38" y="12"/>
                </a:lnTo>
                <a:lnTo>
                  <a:pt x="26" y="14"/>
                </a:lnTo>
                <a:lnTo>
                  <a:pt x="14" y="16"/>
                </a:lnTo>
                <a:lnTo>
                  <a:pt x="0" y="17"/>
                </a:lnTo>
                <a:lnTo>
                  <a:pt x="0" y="14"/>
                </a:lnTo>
                <a:lnTo>
                  <a:pt x="16" y="10"/>
                </a:lnTo>
                <a:lnTo>
                  <a:pt x="32" y="8"/>
                </a:lnTo>
                <a:lnTo>
                  <a:pt x="46" y="6"/>
                </a:lnTo>
                <a:lnTo>
                  <a:pt x="55" y="4"/>
                </a:lnTo>
                <a:lnTo>
                  <a:pt x="65" y="2"/>
                </a:lnTo>
                <a:lnTo>
                  <a:pt x="73" y="2"/>
                </a:lnTo>
                <a:lnTo>
                  <a:pt x="81" y="0"/>
                </a:lnTo>
                <a:lnTo>
                  <a:pt x="85" y="0"/>
                </a:lnTo>
                <a:lnTo>
                  <a:pt x="85" y="0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94" name="Freeform 28">
            <a:extLst>
              <a:ext uri="{FF2B5EF4-FFF2-40B4-BE49-F238E27FC236}">
                <a16:creationId xmlns:a16="http://schemas.microsoft.com/office/drawing/2014/main" id="{44E8D75E-FE65-4F3A-98ED-5AE13341DABF}"/>
              </a:ext>
            </a:extLst>
          </p:cNvPr>
          <p:cNvSpPr>
            <a:spLocks/>
          </p:cNvSpPr>
          <p:nvPr/>
        </p:nvSpPr>
        <p:spPr bwMode="auto">
          <a:xfrm>
            <a:off x="9731022" y="6024669"/>
            <a:ext cx="792533" cy="204392"/>
          </a:xfrm>
          <a:custGeom>
            <a:avLst/>
            <a:gdLst>
              <a:gd name="T0" fmla="*/ 153 w 174"/>
              <a:gd name="T1" fmla="*/ 0 h 31"/>
              <a:gd name="T2" fmla="*/ 161 w 174"/>
              <a:gd name="T3" fmla="*/ 2 h 31"/>
              <a:gd name="T4" fmla="*/ 164 w 174"/>
              <a:gd name="T5" fmla="*/ 4 h 31"/>
              <a:gd name="T6" fmla="*/ 168 w 174"/>
              <a:gd name="T7" fmla="*/ 6 h 31"/>
              <a:gd name="T8" fmla="*/ 172 w 174"/>
              <a:gd name="T9" fmla="*/ 10 h 31"/>
              <a:gd name="T10" fmla="*/ 172 w 174"/>
              <a:gd name="T11" fmla="*/ 13 h 31"/>
              <a:gd name="T12" fmla="*/ 174 w 174"/>
              <a:gd name="T13" fmla="*/ 17 h 31"/>
              <a:gd name="T14" fmla="*/ 174 w 174"/>
              <a:gd name="T15" fmla="*/ 21 h 31"/>
              <a:gd name="T16" fmla="*/ 174 w 174"/>
              <a:gd name="T17" fmla="*/ 23 h 31"/>
              <a:gd name="T18" fmla="*/ 172 w 174"/>
              <a:gd name="T19" fmla="*/ 23 h 31"/>
              <a:gd name="T20" fmla="*/ 168 w 174"/>
              <a:gd name="T21" fmla="*/ 23 h 31"/>
              <a:gd name="T22" fmla="*/ 162 w 174"/>
              <a:gd name="T23" fmla="*/ 23 h 31"/>
              <a:gd name="T24" fmla="*/ 155 w 174"/>
              <a:gd name="T25" fmla="*/ 25 h 31"/>
              <a:gd name="T26" fmla="*/ 147 w 174"/>
              <a:gd name="T27" fmla="*/ 25 h 31"/>
              <a:gd name="T28" fmla="*/ 135 w 174"/>
              <a:gd name="T29" fmla="*/ 25 h 31"/>
              <a:gd name="T30" fmla="*/ 121 w 174"/>
              <a:gd name="T31" fmla="*/ 27 h 31"/>
              <a:gd name="T32" fmla="*/ 106 w 174"/>
              <a:gd name="T33" fmla="*/ 27 h 31"/>
              <a:gd name="T34" fmla="*/ 90 w 174"/>
              <a:gd name="T35" fmla="*/ 27 h 31"/>
              <a:gd name="T36" fmla="*/ 76 w 174"/>
              <a:gd name="T37" fmla="*/ 29 h 31"/>
              <a:gd name="T38" fmla="*/ 61 w 174"/>
              <a:gd name="T39" fmla="*/ 29 h 31"/>
              <a:gd name="T40" fmla="*/ 47 w 174"/>
              <a:gd name="T41" fmla="*/ 29 h 31"/>
              <a:gd name="T42" fmla="*/ 35 w 174"/>
              <a:gd name="T43" fmla="*/ 29 h 31"/>
              <a:gd name="T44" fmla="*/ 21 w 174"/>
              <a:gd name="T45" fmla="*/ 31 h 31"/>
              <a:gd name="T46" fmla="*/ 10 w 174"/>
              <a:gd name="T47" fmla="*/ 31 h 31"/>
              <a:gd name="T48" fmla="*/ 0 w 174"/>
              <a:gd name="T49" fmla="*/ 31 h 31"/>
              <a:gd name="T50" fmla="*/ 0 w 174"/>
              <a:gd name="T51" fmla="*/ 11 h 31"/>
              <a:gd name="T52" fmla="*/ 16 w 174"/>
              <a:gd name="T53" fmla="*/ 11 h 31"/>
              <a:gd name="T54" fmla="*/ 33 w 174"/>
              <a:gd name="T55" fmla="*/ 10 h 31"/>
              <a:gd name="T56" fmla="*/ 47 w 174"/>
              <a:gd name="T57" fmla="*/ 8 h 31"/>
              <a:gd name="T58" fmla="*/ 61 w 174"/>
              <a:gd name="T59" fmla="*/ 6 h 31"/>
              <a:gd name="T60" fmla="*/ 74 w 174"/>
              <a:gd name="T61" fmla="*/ 4 h 31"/>
              <a:gd name="T62" fmla="*/ 86 w 174"/>
              <a:gd name="T63" fmla="*/ 4 h 31"/>
              <a:gd name="T64" fmla="*/ 98 w 174"/>
              <a:gd name="T65" fmla="*/ 2 h 31"/>
              <a:gd name="T66" fmla="*/ 108 w 174"/>
              <a:gd name="T67" fmla="*/ 2 h 31"/>
              <a:gd name="T68" fmla="*/ 117 w 174"/>
              <a:gd name="T69" fmla="*/ 0 h 31"/>
              <a:gd name="T70" fmla="*/ 125 w 174"/>
              <a:gd name="T71" fmla="*/ 0 h 31"/>
              <a:gd name="T72" fmla="*/ 133 w 174"/>
              <a:gd name="T73" fmla="*/ 0 h 31"/>
              <a:gd name="T74" fmla="*/ 139 w 174"/>
              <a:gd name="T75" fmla="*/ 0 h 31"/>
              <a:gd name="T76" fmla="*/ 145 w 174"/>
              <a:gd name="T77" fmla="*/ 0 h 31"/>
              <a:gd name="T78" fmla="*/ 149 w 174"/>
              <a:gd name="T79" fmla="*/ 0 h 31"/>
              <a:gd name="T80" fmla="*/ 151 w 174"/>
              <a:gd name="T81" fmla="*/ 0 h 31"/>
              <a:gd name="T82" fmla="*/ 153 w 174"/>
              <a:gd name="T83" fmla="*/ 0 h 31"/>
              <a:gd name="T84" fmla="*/ 153 w 174"/>
              <a:gd name="T85" fmla="*/ 0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174" h="31">
                <a:moveTo>
                  <a:pt x="153" y="0"/>
                </a:moveTo>
                <a:lnTo>
                  <a:pt x="161" y="2"/>
                </a:lnTo>
                <a:lnTo>
                  <a:pt x="164" y="4"/>
                </a:lnTo>
                <a:lnTo>
                  <a:pt x="168" y="6"/>
                </a:lnTo>
                <a:lnTo>
                  <a:pt x="172" y="10"/>
                </a:lnTo>
                <a:lnTo>
                  <a:pt x="172" y="13"/>
                </a:lnTo>
                <a:lnTo>
                  <a:pt x="174" y="17"/>
                </a:lnTo>
                <a:lnTo>
                  <a:pt x="174" y="21"/>
                </a:lnTo>
                <a:lnTo>
                  <a:pt x="174" y="23"/>
                </a:lnTo>
                <a:lnTo>
                  <a:pt x="172" y="23"/>
                </a:lnTo>
                <a:lnTo>
                  <a:pt x="168" y="23"/>
                </a:lnTo>
                <a:lnTo>
                  <a:pt x="162" y="23"/>
                </a:lnTo>
                <a:lnTo>
                  <a:pt x="155" y="25"/>
                </a:lnTo>
                <a:lnTo>
                  <a:pt x="147" y="25"/>
                </a:lnTo>
                <a:lnTo>
                  <a:pt x="135" y="25"/>
                </a:lnTo>
                <a:lnTo>
                  <a:pt x="121" y="27"/>
                </a:lnTo>
                <a:lnTo>
                  <a:pt x="106" y="27"/>
                </a:lnTo>
                <a:lnTo>
                  <a:pt x="90" y="27"/>
                </a:lnTo>
                <a:lnTo>
                  <a:pt x="76" y="29"/>
                </a:lnTo>
                <a:lnTo>
                  <a:pt x="61" y="29"/>
                </a:lnTo>
                <a:lnTo>
                  <a:pt x="47" y="29"/>
                </a:lnTo>
                <a:lnTo>
                  <a:pt x="35" y="29"/>
                </a:lnTo>
                <a:lnTo>
                  <a:pt x="21" y="31"/>
                </a:lnTo>
                <a:lnTo>
                  <a:pt x="10" y="31"/>
                </a:lnTo>
                <a:lnTo>
                  <a:pt x="0" y="31"/>
                </a:lnTo>
                <a:lnTo>
                  <a:pt x="0" y="11"/>
                </a:lnTo>
                <a:lnTo>
                  <a:pt x="16" y="11"/>
                </a:lnTo>
                <a:lnTo>
                  <a:pt x="33" y="10"/>
                </a:lnTo>
                <a:lnTo>
                  <a:pt x="47" y="8"/>
                </a:lnTo>
                <a:lnTo>
                  <a:pt x="61" y="6"/>
                </a:lnTo>
                <a:lnTo>
                  <a:pt x="74" y="4"/>
                </a:lnTo>
                <a:lnTo>
                  <a:pt x="86" y="4"/>
                </a:lnTo>
                <a:lnTo>
                  <a:pt x="98" y="2"/>
                </a:lnTo>
                <a:lnTo>
                  <a:pt x="108" y="2"/>
                </a:lnTo>
                <a:lnTo>
                  <a:pt x="117" y="0"/>
                </a:lnTo>
                <a:lnTo>
                  <a:pt x="125" y="0"/>
                </a:lnTo>
                <a:lnTo>
                  <a:pt x="133" y="0"/>
                </a:lnTo>
                <a:lnTo>
                  <a:pt x="139" y="0"/>
                </a:lnTo>
                <a:lnTo>
                  <a:pt x="145" y="0"/>
                </a:lnTo>
                <a:lnTo>
                  <a:pt x="149" y="0"/>
                </a:lnTo>
                <a:lnTo>
                  <a:pt x="151" y="0"/>
                </a:lnTo>
                <a:lnTo>
                  <a:pt x="153" y="0"/>
                </a:lnTo>
                <a:lnTo>
                  <a:pt x="153" y="0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95" name="Freeform 29">
            <a:extLst>
              <a:ext uri="{FF2B5EF4-FFF2-40B4-BE49-F238E27FC236}">
                <a16:creationId xmlns:a16="http://schemas.microsoft.com/office/drawing/2014/main" id="{01BACB53-F43F-4384-8996-80D3CFEBA178}"/>
              </a:ext>
            </a:extLst>
          </p:cNvPr>
          <p:cNvSpPr>
            <a:spLocks/>
          </p:cNvSpPr>
          <p:nvPr/>
        </p:nvSpPr>
        <p:spPr bwMode="auto">
          <a:xfrm>
            <a:off x="9639920" y="4427850"/>
            <a:ext cx="1184240" cy="447113"/>
          </a:xfrm>
          <a:custGeom>
            <a:avLst/>
            <a:gdLst>
              <a:gd name="T0" fmla="*/ 6 w 261"/>
              <a:gd name="T1" fmla="*/ 27 h 68"/>
              <a:gd name="T2" fmla="*/ 22 w 261"/>
              <a:gd name="T3" fmla="*/ 27 h 68"/>
              <a:gd name="T4" fmla="*/ 45 w 261"/>
              <a:gd name="T5" fmla="*/ 23 h 68"/>
              <a:gd name="T6" fmla="*/ 77 w 261"/>
              <a:gd name="T7" fmla="*/ 19 h 68"/>
              <a:gd name="T8" fmla="*/ 104 w 261"/>
              <a:gd name="T9" fmla="*/ 15 h 68"/>
              <a:gd name="T10" fmla="*/ 122 w 261"/>
              <a:gd name="T11" fmla="*/ 13 h 68"/>
              <a:gd name="T12" fmla="*/ 135 w 261"/>
              <a:gd name="T13" fmla="*/ 11 h 68"/>
              <a:gd name="T14" fmla="*/ 149 w 261"/>
              <a:gd name="T15" fmla="*/ 9 h 68"/>
              <a:gd name="T16" fmla="*/ 159 w 261"/>
              <a:gd name="T17" fmla="*/ 8 h 68"/>
              <a:gd name="T18" fmla="*/ 167 w 261"/>
              <a:gd name="T19" fmla="*/ 6 h 68"/>
              <a:gd name="T20" fmla="*/ 173 w 261"/>
              <a:gd name="T21" fmla="*/ 6 h 68"/>
              <a:gd name="T22" fmla="*/ 177 w 261"/>
              <a:gd name="T23" fmla="*/ 4 h 68"/>
              <a:gd name="T24" fmla="*/ 181 w 261"/>
              <a:gd name="T25" fmla="*/ 2 h 68"/>
              <a:gd name="T26" fmla="*/ 188 w 261"/>
              <a:gd name="T27" fmla="*/ 0 h 68"/>
              <a:gd name="T28" fmla="*/ 196 w 261"/>
              <a:gd name="T29" fmla="*/ 0 h 68"/>
              <a:gd name="T30" fmla="*/ 204 w 261"/>
              <a:gd name="T31" fmla="*/ 2 h 68"/>
              <a:gd name="T32" fmla="*/ 212 w 261"/>
              <a:gd name="T33" fmla="*/ 6 h 68"/>
              <a:gd name="T34" fmla="*/ 226 w 261"/>
              <a:gd name="T35" fmla="*/ 9 h 68"/>
              <a:gd name="T36" fmla="*/ 239 w 261"/>
              <a:gd name="T37" fmla="*/ 17 h 68"/>
              <a:gd name="T38" fmla="*/ 249 w 261"/>
              <a:gd name="T39" fmla="*/ 23 h 68"/>
              <a:gd name="T40" fmla="*/ 257 w 261"/>
              <a:gd name="T41" fmla="*/ 29 h 68"/>
              <a:gd name="T42" fmla="*/ 261 w 261"/>
              <a:gd name="T43" fmla="*/ 33 h 68"/>
              <a:gd name="T44" fmla="*/ 261 w 261"/>
              <a:gd name="T45" fmla="*/ 37 h 68"/>
              <a:gd name="T46" fmla="*/ 259 w 261"/>
              <a:gd name="T47" fmla="*/ 39 h 68"/>
              <a:gd name="T48" fmla="*/ 253 w 261"/>
              <a:gd name="T49" fmla="*/ 41 h 68"/>
              <a:gd name="T50" fmla="*/ 243 w 261"/>
              <a:gd name="T51" fmla="*/ 43 h 68"/>
              <a:gd name="T52" fmla="*/ 226 w 261"/>
              <a:gd name="T53" fmla="*/ 47 h 68"/>
              <a:gd name="T54" fmla="*/ 204 w 261"/>
              <a:gd name="T55" fmla="*/ 57 h 68"/>
              <a:gd name="T56" fmla="*/ 188 w 261"/>
              <a:gd name="T57" fmla="*/ 66 h 68"/>
              <a:gd name="T58" fmla="*/ 182 w 261"/>
              <a:gd name="T59" fmla="*/ 68 h 68"/>
              <a:gd name="T60" fmla="*/ 179 w 261"/>
              <a:gd name="T61" fmla="*/ 68 h 68"/>
              <a:gd name="T62" fmla="*/ 175 w 261"/>
              <a:gd name="T63" fmla="*/ 64 h 68"/>
              <a:gd name="T64" fmla="*/ 173 w 261"/>
              <a:gd name="T65" fmla="*/ 60 h 68"/>
              <a:gd name="T66" fmla="*/ 173 w 261"/>
              <a:gd name="T67" fmla="*/ 55 h 68"/>
              <a:gd name="T68" fmla="*/ 177 w 261"/>
              <a:gd name="T69" fmla="*/ 43 h 68"/>
              <a:gd name="T70" fmla="*/ 181 w 261"/>
              <a:gd name="T71" fmla="*/ 37 h 68"/>
              <a:gd name="T72" fmla="*/ 182 w 261"/>
              <a:gd name="T73" fmla="*/ 33 h 68"/>
              <a:gd name="T74" fmla="*/ 182 w 261"/>
              <a:gd name="T75" fmla="*/ 31 h 68"/>
              <a:gd name="T76" fmla="*/ 181 w 261"/>
              <a:gd name="T77" fmla="*/ 31 h 68"/>
              <a:gd name="T78" fmla="*/ 175 w 261"/>
              <a:gd name="T79" fmla="*/ 31 h 68"/>
              <a:gd name="T80" fmla="*/ 169 w 261"/>
              <a:gd name="T81" fmla="*/ 31 h 68"/>
              <a:gd name="T82" fmla="*/ 157 w 261"/>
              <a:gd name="T83" fmla="*/ 33 h 68"/>
              <a:gd name="T84" fmla="*/ 137 w 261"/>
              <a:gd name="T85" fmla="*/ 35 h 68"/>
              <a:gd name="T86" fmla="*/ 112 w 261"/>
              <a:gd name="T87" fmla="*/ 37 h 68"/>
              <a:gd name="T88" fmla="*/ 83 w 261"/>
              <a:gd name="T89" fmla="*/ 41 h 68"/>
              <a:gd name="T90" fmla="*/ 53 w 261"/>
              <a:gd name="T91" fmla="*/ 45 h 68"/>
              <a:gd name="T92" fmla="*/ 30 w 261"/>
              <a:gd name="T93" fmla="*/ 47 h 68"/>
              <a:gd name="T94" fmla="*/ 10 w 261"/>
              <a:gd name="T95" fmla="*/ 49 h 68"/>
              <a:gd name="T96" fmla="*/ 0 w 261"/>
              <a:gd name="T97" fmla="*/ 27 h 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61" h="68">
                <a:moveTo>
                  <a:pt x="0" y="27"/>
                </a:moveTo>
                <a:lnTo>
                  <a:pt x="6" y="27"/>
                </a:lnTo>
                <a:lnTo>
                  <a:pt x="14" y="27"/>
                </a:lnTo>
                <a:lnTo>
                  <a:pt x="22" y="27"/>
                </a:lnTo>
                <a:lnTo>
                  <a:pt x="34" y="25"/>
                </a:lnTo>
                <a:lnTo>
                  <a:pt x="45" y="23"/>
                </a:lnTo>
                <a:lnTo>
                  <a:pt x="61" y="21"/>
                </a:lnTo>
                <a:lnTo>
                  <a:pt x="77" y="19"/>
                </a:lnTo>
                <a:lnTo>
                  <a:pt x="94" y="17"/>
                </a:lnTo>
                <a:lnTo>
                  <a:pt x="104" y="15"/>
                </a:lnTo>
                <a:lnTo>
                  <a:pt x="114" y="13"/>
                </a:lnTo>
                <a:lnTo>
                  <a:pt x="122" y="13"/>
                </a:lnTo>
                <a:lnTo>
                  <a:pt x="130" y="11"/>
                </a:lnTo>
                <a:lnTo>
                  <a:pt x="135" y="11"/>
                </a:lnTo>
                <a:lnTo>
                  <a:pt x="143" y="9"/>
                </a:lnTo>
                <a:lnTo>
                  <a:pt x="149" y="9"/>
                </a:lnTo>
                <a:lnTo>
                  <a:pt x="155" y="8"/>
                </a:lnTo>
                <a:lnTo>
                  <a:pt x="159" y="8"/>
                </a:lnTo>
                <a:lnTo>
                  <a:pt x="163" y="6"/>
                </a:lnTo>
                <a:lnTo>
                  <a:pt x="167" y="6"/>
                </a:lnTo>
                <a:lnTo>
                  <a:pt x="171" y="6"/>
                </a:lnTo>
                <a:lnTo>
                  <a:pt x="173" y="6"/>
                </a:lnTo>
                <a:lnTo>
                  <a:pt x="175" y="4"/>
                </a:lnTo>
                <a:lnTo>
                  <a:pt x="177" y="4"/>
                </a:lnTo>
                <a:lnTo>
                  <a:pt x="179" y="4"/>
                </a:lnTo>
                <a:lnTo>
                  <a:pt x="181" y="2"/>
                </a:lnTo>
                <a:lnTo>
                  <a:pt x="184" y="2"/>
                </a:lnTo>
                <a:lnTo>
                  <a:pt x="188" y="0"/>
                </a:lnTo>
                <a:lnTo>
                  <a:pt x="194" y="0"/>
                </a:lnTo>
                <a:lnTo>
                  <a:pt x="196" y="0"/>
                </a:lnTo>
                <a:lnTo>
                  <a:pt x="200" y="2"/>
                </a:lnTo>
                <a:lnTo>
                  <a:pt x="204" y="2"/>
                </a:lnTo>
                <a:lnTo>
                  <a:pt x="208" y="4"/>
                </a:lnTo>
                <a:lnTo>
                  <a:pt x="212" y="6"/>
                </a:lnTo>
                <a:lnTo>
                  <a:pt x="218" y="8"/>
                </a:lnTo>
                <a:lnTo>
                  <a:pt x="226" y="9"/>
                </a:lnTo>
                <a:lnTo>
                  <a:pt x="231" y="13"/>
                </a:lnTo>
                <a:lnTo>
                  <a:pt x="239" y="17"/>
                </a:lnTo>
                <a:lnTo>
                  <a:pt x="245" y="19"/>
                </a:lnTo>
                <a:lnTo>
                  <a:pt x="249" y="23"/>
                </a:lnTo>
                <a:lnTo>
                  <a:pt x="253" y="25"/>
                </a:lnTo>
                <a:lnTo>
                  <a:pt x="257" y="29"/>
                </a:lnTo>
                <a:lnTo>
                  <a:pt x="259" y="31"/>
                </a:lnTo>
                <a:lnTo>
                  <a:pt x="261" y="33"/>
                </a:lnTo>
                <a:lnTo>
                  <a:pt x="261" y="35"/>
                </a:lnTo>
                <a:lnTo>
                  <a:pt x="261" y="37"/>
                </a:lnTo>
                <a:lnTo>
                  <a:pt x="259" y="37"/>
                </a:lnTo>
                <a:lnTo>
                  <a:pt x="259" y="39"/>
                </a:lnTo>
                <a:lnTo>
                  <a:pt x="257" y="41"/>
                </a:lnTo>
                <a:lnTo>
                  <a:pt x="253" y="41"/>
                </a:lnTo>
                <a:lnTo>
                  <a:pt x="251" y="41"/>
                </a:lnTo>
                <a:lnTo>
                  <a:pt x="243" y="43"/>
                </a:lnTo>
                <a:lnTo>
                  <a:pt x="233" y="45"/>
                </a:lnTo>
                <a:lnTo>
                  <a:pt x="226" y="47"/>
                </a:lnTo>
                <a:lnTo>
                  <a:pt x="216" y="51"/>
                </a:lnTo>
                <a:lnTo>
                  <a:pt x="204" y="57"/>
                </a:lnTo>
                <a:lnTo>
                  <a:pt x="196" y="62"/>
                </a:lnTo>
                <a:lnTo>
                  <a:pt x="188" y="66"/>
                </a:lnTo>
                <a:lnTo>
                  <a:pt x="184" y="66"/>
                </a:lnTo>
                <a:lnTo>
                  <a:pt x="182" y="68"/>
                </a:lnTo>
                <a:lnTo>
                  <a:pt x="181" y="68"/>
                </a:lnTo>
                <a:lnTo>
                  <a:pt x="179" y="68"/>
                </a:lnTo>
                <a:lnTo>
                  <a:pt x="177" y="66"/>
                </a:lnTo>
                <a:lnTo>
                  <a:pt x="175" y="64"/>
                </a:lnTo>
                <a:lnTo>
                  <a:pt x="173" y="64"/>
                </a:lnTo>
                <a:lnTo>
                  <a:pt x="173" y="60"/>
                </a:lnTo>
                <a:lnTo>
                  <a:pt x="173" y="58"/>
                </a:lnTo>
                <a:lnTo>
                  <a:pt x="173" y="55"/>
                </a:lnTo>
                <a:lnTo>
                  <a:pt x="177" y="49"/>
                </a:lnTo>
                <a:lnTo>
                  <a:pt x="177" y="43"/>
                </a:lnTo>
                <a:lnTo>
                  <a:pt x="179" y="41"/>
                </a:lnTo>
                <a:lnTo>
                  <a:pt x="181" y="37"/>
                </a:lnTo>
                <a:lnTo>
                  <a:pt x="181" y="35"/>
                </a:lnTo>
                <a:lnTo>
                  <a:pt x="182" y="33"/>
                </a:lnTo>
                <a:lnTo>
                  <a:pt x="182" y="33"/>
                </a:lnTo>
                <a:lnTo>
                  <a:pt x="182" y="31"/>
                </a:lnTo>
                <a:lnTo>
                  <a:pt x="182" y="31"/>
                </a:lnTo>
                <a:lnTo>
                  <a:pt x="181" y="31"/>
                </a:lnTo>
                <a:lnTo>
                  <a:pt x="179" y="31"/>
                </a:lnTo>
                <a:lnTo>
                  <a:pt x="175" y="31"/>
                </a:lnTo>
                <a:lnTo>
                  <a:pt x="171" y="31"/>
                </a:lnTo>
                <a:lnTo>
                  <a:pt x="169" y="31"/>
                </a:lnTo>
                <a:lnTo>
                  <a:pt x="163" y="31"/>
                </a:lnTo>
                <a:lnTo>
                  <a:pt x="157" y="33"/>
                </a:lnTo>
                <a:lnTo>
                  <a:pt x="147" y="33"/>
                </a:lnTo>
                <a:lnTo>
                  <a:pt x="137" y="35"/>
                </a:lnTo>
                <a:lnTo>
                  <a:pt x="126" y="37"/>
                </a:lnTo>
                <a:lnTo>
                  <a:pt x="112" y="37"/>
                </a:lnTo>
                <a:lnTo>
                  <a:pt x="98" y="39"/>
                </a:lnTo>
                <a:lnTo>
                  <a:pt x="83" y="41"/>
                </a:lnTo>
                <a:lnTo>
                  <a:pt x="67" y="43"/>
                </a:lnTo>
                <a:lnTo>
                  <a:pt x="53" y="45"/>
                </a:lnTo>
                <a:lnTo>
                  <a:pt x="41" y="45"/>
                </a:lnTo>
                <a:lnTo>
                  <a:pt x="30" y="47"/>
                </a:lnTo>
                <a:lnTo>
                  <a:pt x="18" y="49"/>
                </a:lnTo>
                <a:lnTo>
                  <a:pt x="10" y="49"/>
                </a:lnTo>
                <a:lnTo>
                  <a:pt x="0" y="49"/>
                </a:lnTo>
                <a:lnTo>
                  <a:pt x="0" y="27"/>
                </a:lnTo>
                <a:lnTo>
                  <a:pt x="0" y="27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6" name="Freeform 30">
            <a:extLst>
              <a:ext uri="{FF2B5EF4-FFF2-40B4-BE49-F238E27FC236}">
                <a16:creationId xmlns:a16="http://schemas.microsoft.com/office/drawing/2014/main" id="{1D139D6A-A79E-4419-AA1D-63596F90D0A8}"/>
              </a:ext>
            </a:extLst>
          </p:cNvPr>
          <p:cNvSpPr>
            <a:spLocks/>
          </p:cNvSpPr>
          <p:nvPr/>
        </p:nvSpPr>
        <p:spPr bwMode="auto">
          <a:xfrm>
            <a:off x="9822117" y="5641434"/>
            <a:ext cx="728764" cy="447113"/>
          </a:xfrm>
          <a:custGeom>
            <a:avLst/>
            <a:gdLst>
              <a:gd name="T0" fmla="*/ 112 w 161"/>
              <a:gd name="T1" fmla="*/ 0 h 69"/>
              <a:gd name="T2" fmla="*/ 116 w 161"/>
              <a:gd name="T3" fmla="*/ 0 h 69"/>
              <a:gd name="T4" fmla="*/ 120 w 161"/>
              <a:gd name="T5" fmla="*/ 0 h 69"/>
              <a:gd name="T6" fmla="*/ 124 w 161"/>
              <a:gd name="T7" fmla="*/ 2 h 69"/>
              <a:gd name="T8" fmla="*/ 132 w 161"/>
              <a:gd name="T9" fmla="*/ 4 h 69"/>
              <a:gd name="T10" fmla="*/ 145 w 161"/>
              <a:gd name="T11" fmla="*/ 10 h 69"/>
              <a:gd name="T12" fmla="*/ 153 w 161"/>
              <a:gd name="T13" fmla="*/ 14 h 69"/>
              <a:gd name="T14" fmla="*/ 159 w 161"/>
              <a:gd name="T15" fmla="*/ 16 h 69"/>
              <a:gd name="T16" fmla="*/ 161 w 161"/>
              <a:gd name="T17" fmla="*/ 18 h 69"/>
              <a:gd name="T18" fmla="*/ 161 w 161"/>
              <a:gd name="T19" fmla="*/ 19 h 69"/>
              <a:gd name="T20" fmla="*/ 157 w 161"/>
              <a:gd name="T21" fmla="*/ 23 h 69"/>
              <a:gd name="T22" fmla="*/ 149 w 161"/>
              <a:gd name="T23" fmla="*/ 27 h 69"/>
              <a:gd name="T24" fmla="*/ 143 w 161"/>
              <a:gd name="T25" fmla="*/ 33 h 69"/>
              <a:gd name="T26" fmla="*/ 134 w 161"/>
              <a:gd name="T27" fmla="*/ 43 h 69"/>
              <a:gd name="T28" fmla="*/ 122 w 161"/>
              <a:gd name="T29" fmla="*/ 59 h 69"/>
              <a:gd name="T30" fmla="*/ 112 w 161"/>
              <a:gd name="T31" fmla="*/ 69 h 69"/>
              <a:gd name="T32" fmla="*/ 116 w 161"/>
              <a:gd name="T33" fmla="*/ 47 h 69"/>
              <a:gd name="T34" fmla="*/ 118 w 161"/>
              <a:gd name="T35" fmla="*/ 31 h 69"/>
              <a:gd name="T36" fmla="*/ 120 w 161"/>
              <a:gd name="T37" fmla="*/ 21 h 69"/>
              <a:gd name="T38" fmla="*/ 118 w 161"/>
              <a:gd name="T39" fmla="*/ 16 h 69"/>
              <a:gd name="T40" fmla="*/ 116 w 161"/>
              <a:gd name="T41" fmla="*/ 14 h 69"/>
              <a:gd name="T42" fmla="*/ 108 w 161"/>
              <a:gd name="T43" fmla="*/ 14 h 69"/>
              <a:gd name="T44" fmla="*/ 98 w 161"/>
              <a:gd name="T45" fmla="*/ 14 h 69"/>
              <a:gd name="T46" fmla="*/ 85 w 161"/>
              <a:gd name="T47" fmla="*/ 14 h 69"/>
              <a:gd name="T48" fmla="*/ 69 w 161"/>
              <a:gd name="T49" fmla="*/ 16 h 69"/>
              <a:gd name="T50" fmla="*/ 49 w 161"/>
              <a:gd name="T51" fmla="*/ 16 h 69"/>
              <a:gd name="T52" fmla="*/ 26 w 161"/>
              <a:gd name="T53" fmla="*/ 18 h 69"/>
              <a:gd name="T54" fmla="*/ 0 w 161"/>
              <a:gd name="T55" fmla="*/ 21 h 69"/>
              <a:gd name="T56" fmla="*/ 34 w 161"/>
              <a:gd name="T57" fmla="*/ 14 h 69"/>
              <a:gd name="T58" fmla="*/ 67 w 161"/>
              <a:gd name="T59" fmla="*/ 10 h 69"/>
              <a:gd name="T60" fmla="*/ 81 w 161"/>
              <a:gd name="T61" fmla="*/ 8 h 69"/>
              <a:gd name="T62" fmla="*/ 93 w 161"/>
              <a:gd name="T63" fmla="*/ 6 h 69"/>
              <a:gd name="T64" fmla="*/ 100 w 161"/>
              <a:gd name="T65" fmla="*/ 4 h 69"/>
              <a:gd name="T66" fmla="*/ 106 w 161"/>
              <a:gd name="T67" fmla="*/ 2 h 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61" h="69">
                <a:moveTo>
                  <a:pt x="106" y="2"/>
                </a:moveTo>
                <a:lnTo>
                  <a:pt x="112" y="0"/>
                </a:lnTo>
                <a:lnTo>
                  <a:pt x="114" y="0"/>
                </a:lnTo>
                <a:lnTo>
                  <a:pt x="116" y="0"/>
                </a:lnTo>
                <a:lnTo>
                  <a:pt x="118" y="0"/>
                </a:lnTo>
                <a:lnTo>
                  <a:pt x="120" y="0"/>
                </a:lnTo>
                <a:lnTo>
                  <a:pt x="122" y="0"/>
                </a:lnTo>
                <a:lnTo>
                  <a:pt x="124" y="2"/>
                </a:lnTo>
                <a:lnTo>
                  <a:pt x="128" y="2"/>
                </a:lnTo>
                <a:lnTo>
                  <a:pt x="132" y="4"/>
                </a:lnTo>
                <a:lnTo>
                  <a:pt x="142" y="8"/>
                </a:lnTo>
                <a:lnTo>
                  <a:pt x="145" y="10"/>
                </a:lnTo>
                <a:lnTo>
                  <a:pt x="149" y="12"/>
                </a:lnTo>
                <a:lnTo>
                  <a:pt x="153" y="14"/>
                </a:lnTo>
                <a:lnTo>
                  <a:pt x="157" y="16"/>
                </a:lnTo>
                <a:lnTo>
                  <a:pt x="159" y="16"/>
                </a:lnTo>
                <a:lnTo>
                  <a:pt x="161" y="18"/>
                </a:lnTo>
                <a:lnTo>
                  <a:pt x="161" y="18"/>
                </a:lnTo>
                <a:lnTo>
                  <a:pt x="161" y="19"/>
                </a:lnTo>
                <a:lnTo>
                  <a:pt x="161" y="19"/>
                </a:lnTo>
                <a:lnTo>
                  <a:pt x="159" y="21"/>
                </a:lnTo>
                <a:lnTo>
                  <a:pt x="157" y="23"/>
                </a:lnTo>
                <a:lnTo>
                  <a:pt x="153" y="25"/>
                </a:lnTo>
                <a:lnTo>
                  <a:pt x="149" y="27"/>
                </a:lnTo>
                <a:lnTo>
                  <a:pt x="147" y="29"/>
                </a:lnTo>
                <a:lnTo>
                  <a:pt x="143" y="33"/>
                </a:lnTo>
                <a:lnTo>
                  <a:pt x="138" y="37"/>
                </a:lnTo>
                <a:lnTo>
                  <a:pt x="134" y="43"/>
                </a:lnTo>
                <a:lnTo>
                  <a:pt x="128" y="51"/>
                </a:lnTo>
                <a:lnTo>
                  <a:pt x="122" y="59"/>
                </a:lnTo>
                <a:lnTo>
                  <a:pt x="114" y="69"/>
                </a:lnTo>
                <a:lnTo>
                  <a:pt x="112" y="69"/>
                </a:lnTo>
                <a:lnTo>
                  <a:pt x="114" y="57"/>
                </a:lnTo>
                <a:lnTo>
                  <a:pt x="116" y="47"/>
                </a:lnTo>
                <a:lnTo>
                  <a:pt x="118" y="39"/>
                </a:lnTo>
                <a:lnTo>
                  <a:pt x="118" y="31"/>
                </a:lnTo>
                <a:lnTo>
                  <a:pt x="120" y="25"/>
                </a:lnTo>
                <a:lnTo>
                  <a:pt x="120" y="21"/>
                </a:lnTo>
                <a:lnTo>
                  <a:pt x="120" y="18"/>
                </a:lnTo>
                <a:lnTo>
                  <a:pt x="118" y="16"/>
                </a:lnTo>
                <a:lnTo>
                  <a:pt x="118" y="16"/>
                </a:lnTo>
                <a:lnTo>
                  <a:pt x="116" y="14"/>
                </a:lnTo>
                <a:lnTo>
                  <a:pt x="112" y="14"/>
                </a:lnTo>
                <a:lnTo>
                  <a:pt x="108" y="14"/>
                </a:lnTo>
                <a:lnTo>
                  <a:pt x="104" y="14"/>
                </a:lnTo>
                <a:lnTo>
                  <a:pt x="98" y="14"/>
                </a:lnTo>
                <a:lnTo>
                  <a:pt x="93" y="14"/>
                </a:lnTo>
                <a:lnTo>
                  <a:pt x="85" y="14"/>
                </a:lnTo>
                <a:lnTo>
                  <a:pt x="77" y="16"/>
                </a:lnTo>
                <a:lnTo>
                  <a:pt x="69" y="16"/>
                </a:lnTo>
                <a:lnTo>
                  <a:pt x="59" y="16"/>
                </a:lnTo>
                <a:lnTo>
                  <a:pt x="49" y="16"/>
                </a:lnTo>
                <a:lnTo>
                  <a:pt x="38" y="18"/>
                </a:lnTo>
                <a:lnTo>
                  <a:pt x="26" y="18"/>
                </a:lnTo>
                <a:lnTo>
                  <a:pt x="14" y="19"/>
                </a:lnTo>
                <a:lnTo>
                  <a:pt x="0" y="21"/>
                </a:lnTo>
                <a:lnTo>
                  <a:pt x="0" y="16"/>
                </a:lnTo>
                <a:lnTo>
                  <a:pt x="34" y="14"/>
                </a:lnTo>
                <a:lnTo>
                  <a:pt x="51" y="12"/>
                </a:lnTo>
                <a:lnTo>
                  <a:pt x="67" y="10"/>
                </a:lnTo>
                <a:lnTo>
                  <a:pt x="75" y="8"/>
                </a:lnTo>
                <a:lnTo>
                  <a:pt x="81" y="8"/>
                </a:lnTo>
                <a:lnTo>
                  <a:pt x="87" y="6"/>
                </a:lnTo>
                <a:lnTo>
                  <a:pt x="93" y="6"/>
                </a:lnTo>
                <a:lnTo>
                  <a:pt x="96" y="4"/>
                </a:lnTo>
                <a:lnTo>
                  <a:pt x="100" y="4"/>
                </a:lnTo>
                <a:lnTo>
                  <a:pt x="104" y="4"/>
                </a:lnTo>
                <a:lnTo>
                  <a:pt x="106" y="2"/>
                </a:lnTo>
                <a:lnTo>
                  <a:pt x="106" y="2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018453968"/>
      </p:ext>
    </p:extLst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reeform 340">
            <a:extLst>
              <a:ext uri="{FF2B5EF4-FFF2-40B4-BE49-F238E27FC236}">
                <a16:creationId xmlns:a16="http://schemas.microsoft.com/office/drawing/2014/main" id="{EE2E6887-8B09-4A49-9CF4-C329042F0064}"/>
              </a:ext>
            </a:extLst>
          </p:cNvPr>
          <p:cNvSpPr>
            <a:spLocks/>
          </p:cNvSpPr>
          <p:nvPr/>
        </p:nvSpPr>
        <p:spPr bwMode="auto">
          <a:xfrm>
            <a:off x="1299790" y="1186583"/>
            <a:ext cx="931710" cy="1646745"/>
          </a:xfrm>
          <a:custGeom>
            <a:avLst/>
            <a:gdLst>
              <a:gd name="T0" fmla="*/ 0 w 159"/>
              <a:gd name="T1" fmla="*/ 234 h 238"/>
              <a:gd name="T2" fmla="*/ 0 w 159"/>
              <a:gd name="T3" fmla="*/ 230 h 238"/>
              <a:gd name="T4" fmla="*/ 4 w 159"/>
              <a:gd name="T5" fmla="*/ 226 h 238"/>
              <a:gd name="T6" fmla="*/ 12 w 159"/>
              <a:gd name="T7" fmla="*/ 218 h 238"/>
              <a:gd name="T8" fmla="*/ 24 w 159"/>
              <a:gd name="T9" fmla="*/ 207 h 238"/>
              <a:gd name="T10" fmla="*/ 39 w 159"/>
              <a:gd name="T11" fmla="*/ 195 h 238"/>
              <a:gd name="T12" fmla="*/ 51 w 159"/>
              <a:gd name="T13" fmla="*/ 179 h 238"/>
              <a:gd name="T14" fmla="*/ 63 w 159"/>
              <a:gd name="T15" fmla="*/ 167 h 238"/>
              <a:gd name="T16" fmla="*/ 75 w 159"/>
              <a:gd name="T17" fmla="*/ 151 h 238"/>
              <a:gd name="T18" fmla="*/ 87 w 159"/>
              <a:gd name="T19" fmla="*/ 135 h 238"/>
              <a:gd name="T20" fmla="*/ 95 w 159"/>
              <a:gd name="T21" fmla="*/ 115 h 238"/>
              <a:gd name="T22" fmla="*/ 103 w 159"/>
              <a:gd name="T23" fmla="*/ 99 h 238"/>
              <a:gd name="T24" fmla="*/ 111 w 159"/>
              <a:gd name="T25" fmla="*/ 83 h 238"/>
              <a:gd name="T26" fmla="*/ 115 w 159"/>
              <a:gd name="T27" fmla="*/ 64 h 238"/>
              <a:gd name="T28" fmla="*/ 119 w 159"/>
              <a:gd name="T29" fmla="*/ 52 h 238"/>
              <a:gd name="T30" fmla="*/ 119 w 159"/>
              <a:gd name="T31" fmla="*/ 36 h 238"/>
              <a:gd name="T32" fmla="*/ 119 w 159"/>
              <a:gd name="T33" fmla="*/ 28 h 238"/>
              <a:gd name="T34" fmla="*/ 119 w 159"/>
              <a:gd name="T35" fmla="*/ 20 h 238"/>
              <a:gd name="T36" fmla="*/ 119 w 159"/>
              <a:gd name="T37" fmla="*/ 12 h 238"/>
              <a:gd name="T38" fmla="*/ 119 w 159"/>
              <a:gd name="T39" fmla="*/ 4 h 238"/>
              <a:gd name="T40" fmla="*/ 119 w 159"/>
              <a:gd name="T41" fmla="*/ 0 h 238"/>
              <a:gd name="T42" fmla="*/ 119 w 159"/>
              <a:gd name="T43" fmla="*/ 0 h 238"/>
              <a:gd name="T44" fmla="*/ 123 w 159"/>
              <a:gd name="T45" fmla="*/ 0 h 238"/>
              <a:gd name="T46" fmla="*/ 127 w 159"/>
              <a:gd name="T47" fmla="*/ 0 h 238"/>
              <a:gd name="T48" fmla="*/ 131 w 159"/>
              <a:gd name="T49" fmla="*/ 0 h 238"/>
              <a:gd name="T50" fmla="*/ 135 w 159"/>
              <a:gd name="T51" fmla="*/ 0 h 238"/>
              <a:gd name="T52" fmla="*/ 143 w 159"/>
              <a:gd name="T53" fmla="*/ 0 h 238"/>
              <a:gd name="T54" fmla="*/ 151 w 159"/>
              <a:gd name="T55" fmla="*/ 4 h 238"/>
              <a:gd name="T56" fmla="*/ 159 w 159"/>
              <a:gd name="T57" fmla="*/ 4 h 238"/>
              <a:gd name="T58" fmla="*/ 159 w 159"/>
              <a:gd name="T59" fmla="*/ 16 h 238"/>
              <a:gd name="T60" fmla="*/ 159 w 159"/>
              <a:gd name="T61" fmla="*/ 28 h 238"/>
              <a:gd name="T62" fmla="*/ 155 w 159"/>
              <a:gd name="T63" fmla="*/ 40 h 238"/>
              <a:gd name="T64" fmla="*/ 155 w 159"/>
              <a:gd name="T65" fmla="*/ 52 h 238"/>
              <a:gd name="T66" fmla="*/ 151 w 159"/>
              <a:gd name="T67" fmla="*/ 68 h 238"/>
              <a:gd name="T68" fmla="*/ 143 w 159"/>
              <a:gd name="T69" fmla="*/ 87 h 238"/>
              <a:gd name="T70" fmla="*/ 139 w 159"/>
              <a:gd name="T71" fmla="*/ 103 h 238"/>
              <a:gd name="T72" fmla="*/ 131 w 159"/>
              <a:gd name="T73" fmla="*/ 123 h 238"/>
              <a:gd name="T74" fmla="*/ 119 w 159"/>
              <a:gd name="T75" fmla="*/ 139 h 238"/>
              <a:gd name="T76" fmla="*/ 111 w 159"/>
              <a:gd name="T77" fmla="*/ 159 h 238"/>
              <a:gd name="T78" fmla="*/ 99 w 159"/>
              <a:gd name="T79" fmla="*/ 171 h 238"/>
              <a:gd name="T80" fmla="*/ 83 w 159"/>
              <a:gd name="T81" fmla="*/ 187 h 238"/>
              <a:gd name="T82" fmla="*/ 71 w 159"/>
              <a:gd name="T83" fmla="*/ 199 h 238"/>
              <a:gd name="T84" fmla="*/ 55 w 159"/>
              <a:gd name="T85" fmla="*/ 210 h 238"/>
              <a:gd name="T86" fmla="*/ 43 w 159"/>
              <a:gd name="T87" fmla="*/ 218 h 238"/>
              <a:gd name="T88" fmla="*/ 32 w 159"/>
              <a:gd name="T89" fmla="*/ 226 h 238"/>
              <a:gd name="T90" fmla="*/ 16 w 159"/>
              <a:gd name="T91" fmla="*/ 234 h 238"/>
              <a:gd name="T92" fmla="*/ 8 w 159"/>
              <a:gd name="T93" fmla="*/ 238 h 238"/>
              <a:gd name="T94" fmla="*/ 4 w 159"/>
              <a:gd name="T95" fmla="*/ 238 h 238"/>
              <a:gd name="T96" fmla="*/ 0 w 159"/>
              <a:gd name="T97" fmla="*/ 234 h 238"/>
              <a:gd name="T98" fmla="*/ 0 w 159"/>
              <a:gd name="T99" fmla="*/ 234 h 2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59" h="238">
                <a:moveTo>
                  <a:pt x="0" y="234"/>
                </a:moveTo>
                <a:lnTo>
                  <a:pt x="0" y="230"/>
                </a:lnTo>
                <a:lnTo>
                  <a:pt x="4" y="226"/>
                </a:lnTo>
                <a:lnTo>
                  <a:pt x="12" y="218"/>
                </a:lnTo>
                <a:lnTo>
                  <a:pt x="24" y="207"/>
                </a:lnTo>
                <a:lnTo>
                  <a:pt x="39" y="195"/>
                </a:lnTo>
                <a:lnTo>
                  <a:pt x="51" y="179"/>
                </a:lnTo>
                <a:lnTo>
                  <a:pt x="63" y="167"/>
                </a:lnTo>
                <a:lnTo>
                  <a:pt x="75" y="151"/>
                </a:lnTo>
                <a:lnTo>
                  <a:pt x="87" y="135"/>
                </a:lnTo>
                <a:lnTo>
                  <a:pt x="95" y="115"/>
                </a:lnTo>
                <a:lnTo>
                  <a:pt x="103" y="99"/>
                </a:lnTo>
                <a:lnTo>
                  <a:pt x="111" y="83"/>
                </a:lnTo>
                <a:lnTo>
                  <a:pt x="115" y="64"/>
                </a:lnTo>
                <a:lnTo>
                  <a:pt x="119" y="52"/>
                </a:lnTo>
                <a:lnTo>
                  <a:pt x="119" y="36"/>
                </a:lnTo>
                <a:lnTo>
                  <a:pt x="119" y="28"/>
                </a:lnTo>
                <a:lnTo>
                  <a:pt x="119" y="20"/>
                </a:lnTo>
                <a:lnTo>
                  <a:pt x="119" y="12"/>
                </a:lnTo>
                <a:lnTo>
                  <a:pt x="119" y="4"/>
                </a:lnTo>
                <a:lnTo>
                  <a:pt x="119" y="0"/>
                </a:lnTo>
                <a:lnTo>
                  <a:pt x="119" y="0"/>
                </a:lnTo>
                <a:lnTo>
                  <a:pt x="123" y="0"/>
                </a:lnTo>
                <a:lnTo>
                  <a:pt x="127" y="0"/>
                </a:lnTo>
                <a:lnTo>
                  <a:pt x="131" y="0"/>
                </a:lnTo>
                <a:lnTo>
                  <a:pt x="135" y="0"/>
                </a:lnTo>
                <a:lnTo>
                  <a:pt x="143" y="0"/>
                </a:lnTo>
                <a:lnTo>
                  <a:pt x="151" y="4"/>
                </a:lnTo>
                <a:lnTo>
                  <a:pt x="159" y="4"/>
                </a:lnTo>
                <a:lnTo>
                  <a:pt x="159" y="16"/>
                </a:lnTo>
                <a:lnTo>
                  <a:pt x="159" y="28"/>
                </a:lnTo>
                <a:lnTo>
                  <a:pt x="155" y="40"/>
                </a:lnTo>
                <a:lnTo>
                  <a:pt x="155" y="52"/>
                </a:lnTo>
                <a:lnTo>
                  <a:pt x="151" y="68"/>
                </a:lnTo>
                <a:lnTo>
                  <a:pt x="143" y="87"/>
                </a:lnTo>
                <a:lnTo>
                  <a:pt x="139" y="103"/>
                </a:lnTo>
                <a:lnTo>
                  <a:pt x="131" y="123"/>
                </a:lnTo>
                <a:lnTo>
                  <a:pt x="119" y="139"/>
                </a:lnTo>
                <a:lnTo>
                  <a:pt x="111" y="159"/>
                </a:lnTo>
                <a:lnTo>
                  <a:pt x="99" y="171"/>
                </a:lnTo>
                <a:lnTo>
                  <a:pt x="83" y="187"/>
                </a:lnTo>
                <a:lnTo>
                  <a:pt x="71" y="199"/>
                </a:lnTo>
                <a:lnTo>
                  <a:pt x="55" y="210"/>
                </a:lnTo>
                <a:lnTo>
                  <a:pt x="43" y="218"/>
                </a:lnTo>
                <a:lnTo>
                  <a:pt x="32" y="226"/>
                </a:lnTo>
                <a:lnTo>
                  <a:pt x="16" y="234"/>
                </a:lnTo>
                <a:lnTo>
                  <a:pt x="8" y="238"/>
                </a:lnTo>
                <a:lnTo>
                  <a:pt x="4" y="238"/>
                </a:lnTo>
                <a:lnTo>
                  <a:pt x="0" y="234"/>
                </a:lnTo>
                <a:lnTo>
                  <a:pt x="0" y="234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" name="Freeform 341">
            <a:extLst>
              <a:ext uri="{FF2B5EF4-FFF2-40B4-BE49-F238E27FC236}">
                <a16:creationId xmlns:a16="http://schemas.microsoft.com/office/drawing/2014/main" id="{86C3915A-FB21-4611-A577-C0546E8907C7}"/>
              </a:ext>
            </a:extLst>
          </p:cNvPr>
          <p:cNvSpPr>
            <a:spLocks/>
          </p:cNvSpPr>
          <p:nvPr/>
        </p:nvSpPr>
        <p:spPr bwMode="auto">
          <a:xfrm>
            <a:off x="2090865" y="1048201"/>
            <a:ext cx="1048905" cy="470499"/>
          </a:xfrm>
          <a:custGeom>
            <a:avLst/>
            <a:gdLst>
              <a:gd name="T0" fmla="*/ 131 w 179"/>
              <a:gd name="T1" fmla="*/ 68 h 68"/>
              <a:gd name="T2" fmla="*/ 111 w 179"/>
              <a:gd name="T3" fmla="*/ 68 h 68"/>
              <a:gd name="T4" fmla="*/ 115 w 179"/>
              <a:gd name="T5" fmla="*/ 56 h 68"/>
              <a:gd name="T6" fmla="*/ 119 w 179"/>
              <a:gd name="T7" fmla="*/ 44 h 68"/>
              <a:gd name="T8" fmla="*/ 119 w 179"/>
              <a:gd name="T9" fmla="*/ 40 h 68"/>
              <a:gd name="T10" fmla="*/ 119 w 179"/>
              <a:gd name="T11" fmla="*/ 36 h 68"/>
              <a:gd name="T12" fmla="*/ 119 w 179"/>
              <a:gd name="T13" fmla="*/ 32 h 68"/>
              <a:gd name="T14" fmla="*/ 119 w 179"/>
              <a:gd name="T15" fmla="*/ 28 h 68"/>
              <a:gd name="T16" fmla="*/ 115 w 179"/>
              <a:gd name="T17" fmla="*/ 28 h 68"/>
              <a:gd name="T18" fmla="*/ 111 w 179"/>
              <a:gd name="T19" fmla="*/ 32 h 68"/>
              <a:gd name="T20" fmla="*/ 107 w 179"/>
              <a:gd name="T21" fmla="*/ 32 h 68"/>
              <a:gd name="T22" fmla="*/ 103 w 179"/>
              <a:gd name="T23" fmla="*/ 32 h 68"/>
              <a:gd name="T24" fmla="*/ 91 w 179"/>
              <a:gd name="T25" fmla="*/ 32 h 68"/>
              <a:gd name="T26" fmla="*/ 79 w 179"/>
              <a:gd name="T27" fmla="*/ 36 h 68"/>
              <a:gd name="T28" fmla="*/ 67 w 179"/>
              <a:gd name="T29" fmla="*/ 40 h 68"/>
              <a:gd name="T30" fmla="*/ 51 w 179"/>
              <a:gd name="T31" fmla="*/ 40 h 68"/>
              <a:gd name="T32" fmla="*/ 36 w 179"/>
              <a:gd name="T33" fmla="*/ 44 h 68"/>
              <a:gd name="T34" fmla="*/ 20 w 179"/>
              <a:gd name="T35" fmla="*/ 44 h 68"/>
              <a:gd name="T36" fmla="*/ 0 w 179"/>
              <a:gd name="T37" fmla="*/ 44 h 68"/>
              <a:gd name="T38" fmla="*/ 0 w 179"/>
              <a:gd name="T39" fmla="*/ 28 h 68"/>
              <a:gd name="T40" fmla="*/ 16 w 179"/>
              <a:gd name="T41" fmla="*/ 28 h 68"/>
              <a:gd name="T42" fmla="*/ 36 w 179"/>
              <a:gd name="T43" fmla="*/ 24 h 68"/>
              <a:gd name="T44" fmla="*/ 55 w 179"/>
              <a:gd name="T45" fmla="*/ 20 h 68"/>
              <a:gd name="T46" fmla="*/ 75 w 179"/>
              <a:gd name="T47" fmla="*/ 16 h 68"/>
              <a:gd name="T48" fmla="*/ 87 w 179"/>
              <a:gd name="T49" fmla="*/ 16 h 68"/>
              <a:gd name="T50" fmla="*/ 95 w 179"/>
              <a:gd name="T51" fmla="*/ 12 h 68"/>
              <a:gd name="T52" fmla="*/ 103 w 179"/>
              <a:gd name="T53" fmla="*/ 12 h 68"/>
              <a:gd name="T54" fmla="*/ 111 w 179"/>
              <a:gd name="T55" fmla="*/ 8 h 68"/>
              <a:gd name="T56" fmla="*/ 115 w 179"/>
              <a:gd name="T57" fmla="*/ 8 h 68"/>
              <a:gd name="T58" fmla="*/ 119 w 179"/>
              <a:gd name="T59" fmla="*/ 8 h 68"/>
              <a:gd name="T60" fmla="*/ 123 w 179"/>
              <a:gd name="T61" fmla="*/ 4 h 68"/>
              <a:gd name="T62" fmla="*/ 127 w 179"/>
              <a:gd name="T63" fmla="*/ 4 h 68"/>
              <a:gd name="T64" fmla="*/ 131 w 179"/>
              <a:gd name="T65" fmla="*/ 0 h 68"/>
              <a:gd name="T66" fmla="*/ 135 w 179"/>
              <a:gd name="T67" fmla="*/ 0 h 68"/>
              <a:gd name="T68" fmla="*/ 135 w 179"/>
              <a:gd name="T69" fmla="*/ 0 h 68"/>
              <a:gd name="T70" fmla="*/ 143 w 179"/>
              <a:gd name="T71" fmla="*/ 0 h 68"/>
              <a:gd name="T72" fmla="*/ 147 w 179"/>
              <a:gd name="T73" fmla="*/ 4 h 68"/>
              <a:gd name="T74" fmla="*/ 155 w 179"/>
              <a:gd name="T75" fmla="*/ 8 h 68"/>
              <a:gd name="T76" fmla="*/ 163 w 179"/>
              <a:gd name="T77" fmla="*/ 8 h 68"/>
              <a:gd name="T78" fmla="*/ 171 w 179"/>
              <a:gd name="T79" fmla="*/ 12 h 68"/>
              <a:gd name="T80" fmla="*/ 175 w 179"/>
              <a:gd name="T81" fmla="*/ 16 h 68"/>
              <a:gd name="T82" fmla="*/ 179 w 179"/>
              <a:gd name="T83" fmla="*/ 20 h 68"/>
              <a:gd name="T84" fmla="*/ 179 w 179"/>
              <a:gd name="T85" fmla="*/ 24 h 68"/>
              <a:gd name="T86" fmla="*/ 179 w 179"/>
              <a:gd name="T87" fmla="*/ 24 h 68"/>
              <a:gd name="T88" fmla="*/ 175 w 179"/>
              <a:gd name="T89" fmla="*/ 28 h 68"/>
              <a:gd name="T90" fmla="*/ 175 w 179"/>
              <a:gd name="T91" fmla="*/ 28 h 68"/>
              <a:gd name="T92" fmla="*/ 167 w 179"/>
              <a:gd name="T93" fmla="*/ 32 h 68"/>
              <a:gd name="T94" fmla="*/ 167 w 179"/>
              <a:gd name="T95" fmla="*/ 32 h 68"/>
              <a:gd name="T96" fmla="*/ 163 w 179"/>
              <a:gd name="T97" fmla="*/ 36 h 68"/>
              <a:gd name="T98" fmla="*/ 159 w 179"/>
              <a:gd name="T99" fmla="*/ 36 h 68"/>
              <a:gd name="T100" fmla="*/ 155 w 179"/>
              <a:gd name="T101" fmla="*/ 40 h 68"/>
              <a:gd name="T102" fmla="*/ 143 w 179"/>
              <a:gd name="T103" fmla="*/ 52 h 68"/>
              <a:gd name="T104" fmla="*/ 131 w 179"/>
              <a:gd name="T105" fmla="*/ 68 h 68"/>
              <a:gd name="T106" fmla="*/ 131 w 179"/>
              <a:gd name="T107" fmla="*/ 68 h 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79" h="68">
                <a:moveTo>
                  <a:pt x="131" y="68"/>
                </a:moveTo>
                <a:lnTo>
                  <a:pt x="111" y="68"/>
                </a:lnTo>
                <a:lnTo>
                  <a:pt x="115" y="56"/>
                </a:lnTo>
                <a:lnTo>
                  <a:pt x="119" y="44"/>
                </a:lnTo>
                <a:lnTo>
                  <a:pt x="119" y="40"/>
                </a:lnTo>
                <a:lnTo>
                  <a:pt x="119" y="36"/>
                </a:lnTo>
                <a:lnTo>
                  <a:pt x="119" y="32"/>
                </a:lnTo>
                <a:lnTo>
                  <a:pt x="119" y="28"/>
                </a:lnTo>
                <a:lnTo>
                  <a:pt x="115" y="28"/>
                </a:lnTo>
                <a:lnTo>
                  <a:pt x="111" y="32"/>
                </a:lnTo>
                <a:lnTo>
                  <a:pt x="107" y="32"/>
                </a:lnTo>
                <a:lnTo>
                  <a:pt x="103" y="32"/>
                </a:lnTo>
                <a:lnTo>
                  <a:pt x="91" y="32"/>
                </a:lnTo>
                <a:lnTo>
                  <a:pt x="79" y="36"/>
                </a:lnTo>
                <a:lnTo>
                  <a:pt x="67" y="40"/>
                </a:lnTo>
                <a:lnTo>
                  <a:pt x="51" y="40"/>
                </a:lnTo>
                <a:lnTo>
                  <a:pt x="36" y="44"/>
                </a:lnTo>
                <a:lnTo>
                  <a:pt x="20" y="44"/>
                </a:lnTo>
                <a:lnTo>
                  <a:pt x="0" y="44"/>
                </a:lnTo>
                <a:lnTo>
                  <a:pt x="0" y="28"/>
                </a:lnTo>
                <a:lnTo>
                  <a:pt x="16" y="28"/>
                </a:lnTo>
                <a:lnTo>
                  <a:pt x="36" y="24"/>
                </a:lnTo>
                <a:lnTo>
                  <a:pt x="55" y="20"/>
                </a:lnTo>
                <a:lnTo>
                  <a:pt x="75" y="16"/>
                </a:lnTo>
                <a:lnTo>
                  <a:pt x="87" y="16"/>
                </a:lnTo>
                <a:lnTo>
                  <a:pt x="95" y="12"/>
                </a:lnTo>
                <a:lnTo>
                  <a:pt x="103" y="12"/>
                </a:lnTo>
                <a:lnTo>
                  <a:pt x="111" y="8"/>
                </a:lnTo>
                <a:lnTo>
                  <a:pt x="115" y="8"/>
                </a:lnTo>
                <a:lnTo>
                  <a:pt x="119" y="8"/>
                </a:lnTo>
                <a:lnTo>
                  <a:pt x="123" y="4"/>
                </a:lnTo>
                <a:lnTo>
                  <a:pt x="127" y="4"/>
                </a:lnTo>
                <a:lnTo>
                  <a:pt x="131" y="0"/>
                </a:lnTo>
                <a:lnTo>
                  <a:pt x="135" y="0"/>
                </a:lnTo>
                <a:lnTo>
                  <a:pt x="135" y="0"/>
                </a:lnTo>
                <a:lnTo>
                  <a:pt x="143" y="0"/>
                </a:lnTo>
                <a:lnTo>
                  <a:pt x="147" y="4"/>
                </a:lnTo>
                <a:lnTo>
                  <a:pt x="155" y="8"/>
                </a:lnTo>
                <a:lnTo>
                  <a:pt x="163" y="8"/>
                </a:lnTo>
                <a:lnTo>
                  <a:pt x="171" y="12"/>
                </a:lnTo>
                <a:lnTo>
                  <a:pt x="175" y="16"/>
                </a:lnTo>
                <a:lnTo>
                  <a:pt x="179" y="20"/>
                </a:lnTo>
                <a:lnTo>
                  <a:pt x="179" y="24"/>
                </a:lnTo>
                <a:lnTo>
                  <a:pt x="179" y="24"/>
                </a:lnTo>
                <a:lnTo>
                  <a:pt x="175" y="28"/>
                </a:lnTo>
                <a:lnTo>
                  <a:pt x="175" y="28"/>
                </a:lnTo>
                <a:lnTo>
                  <a:pt x="167" y="32"/>
                </a:lnTo>
                <a:lnTo>
                  <a:pt x="167" y="32"/>
                </a:lnTo>
                <a:lnTo>
                  <a:pt x="163" y="36"/>
                </a:lnTo>
                <a:lnTo>
                  <a:pt x="159" y="36"/>
                </a:lnTo>
                <a:lnTo>
                  <a:pt x="155" y="40"/>
                </a:lnTo>
                <a:lnTo>
                  <a:pt x="143" y="52"/>
                </a:lnTo>
                <a:lnTo>
                  <a:pt x="131" y="68"/>
                </a:lnTo>
                <a:lnTo>
                  <a:pt x="131" y="68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" name="Freeform 342">
            <a:extLst>
              <a:ext uri="{FF2B5EF4-FFF2-40B4-BE49-F238E27FC236}">
                <a16:creationId xmlns:a16="http://schemas.microsoft.com/office/drawing/2014/main" id="{33F227BA-963A-461C-8E79-F1CBB09CBD25}"/>
              </a:ext>
            </a:extLst>
          </p:cNvPr>
          <p:cNvSpPr>
            <a:spLocks/>
          </p:cNvSpPr>
          <p:nvPr/>
        </p:nvSpPr>
        <p:spPr bwMode="auto">
          <a:xfrm>
            <a:off x="2067425" y="1407994"/>
            <a:ext cx="955149" cy="297523"/>
          </a:xfrm>
          <a:custGeom>
            <a:avLst/>
            <a:gdLst>
              <a:gd name="T0" fmla="*/ 0 w 163"/>
              <a:gd name="T1" fmla="*/ 24 h 43"/>
              <a:gd name="T2" fmla="*/ 12 w 163"/>
              <a:gd name="T3" fmla="*/ 24 h 43"/>
              <a:gd name="T4" fmla="*/ 24 w 163"/>
              <a:gd name="T5" fmla="*/ 20 h 43"/>
              <a:gd name="T6" fmla="*/ 40 w 163"/>
              <a:gd name="T7" fmla="*/ 20 h 43"/>
              <a:gd name="T8" fmla="*/ 55 w 163"/>
              <a:gd name="T9" fmla="*/ 16 h 43"/>
              <a:gd name="T10" fmla="*/ 75 w 163"/>
              <a:gd name="T11" fmla="*/ 12 h 43"/>
              <a:gd name="T12" fmla="*/ 91 w 163"/>
              <a:gd name="T13" fmla="*/ 12 h 43"/>
              <a:gd name="T14" fmla="*/ 107 w 163"/>
              <a:gd name="T15" fmla="*/ 8 h 43"/>
              <a:gd name="T16" fmla="*/ 119 w 163"/>
              <a:gd name="T17" fmla="*/ 4 h 43"/>
              <a:gd name="T18" fmla="*/ 131 w 163"/>
              <a:gd name="T19" fmla="*/ 0 h 43"/>
              <a:gd name="T20" fmla="*/ 139 w 163"/>
              <a:gd name="T21" fmla="*/ 0 h 43"/>
              <a:gd name="T22" fmla="*/ 147 w 163"/>
              <a:gd name="T23" fmla="*/ 0 h 43"/>
              <a:gd name="T24" fmla="*/ 151 w 163"/>
              <a:gd name="T25" fmla="*/ 4 h 43"/>
              <a:gd name="T26" fmla="*/ 159 w 163"/>
              <a:gd name="T27" fmla="*/ 8 h 43"/>
              <a:gd name="T28" fmla="*/ 159 w 163"/>
              <a:gd name="T29" fmla="*/ 8 h 43"/>
              <a:gd name="T30" fmla="*/ 163 w 163"/>
              <a:gd name="T31" fmla="*/ 12 h 43"/>
              <a:gd name="T32" fmla="*/ 159 w 163"/>
              <a:gd name="T33" fmla="*/ 16 h 43"/>
              <a:gd name="T34" fmla="*/ 155 w 163"/>
              <a:gd name="T35" fmla="*/ 20 h 43"/>
              <a:gd name="T36" fmla="*/ 143 w 163"/>
              <a:gd name="T37" fmla="*/ 24 h 43"/>
              <a:gd name="T38" fmla="*/ 131 w 163"/>
              <a:gd name="T39" fmla="*/ 24 h 43"/>
              <a:gd name="T40" fmla="*/ 123 w 163"/>
              <a:gd name="T41" fmla="*/ 28 h 43"/>
              <a:gd name="T42" fmla="*/ 111 w 163"/>
              <a:gd name="T43" fmla="*/ 28 h 43"/>
              <a:gd name="T44" fmla="*/ 99 w 163"/>
              <a:gd name="T45" fmla="*/ 32 h 43"/>
              <a:gd name="T46" fmla="*/ 83 w 163"/>
              <a:gd name="T47" fmla="*/ 32 h 43"/>
              <a:gd name="T48" fmla="*/ 67 w 163"/>
              <a:gd name="T49" fmla="*/ 36 h 43"/>
              <a:gd name="T50" fmla="*/ 47 w 163"/>
              <a:gd name="T51" fmla="*/ 39 h 43"/>
              <a:gd name="T52" fmla="*/ 24 w 163"/>
              <a:gd name="T53" fmla="*/ 39 h 43"/>
              <a:gd name="T54" fmla="*/ 0 w 163"/>
              <a:gd name="T55" fmla="*/ 43 h 43"/>
              <a:gd name="T56" fmla="*/ 0 w 163"/>
              <a:gd name="T57" fmla="*/ 24 h 43"/>
              <a:gd name="T58" fmla="*/ 0 w 163"/>
              <a:gd name="T59" fmla="*/ 24 h 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63" h="43">
                <a:moveTo>
                  <a:pt x="0" y="24"/>
                </a:moveTo>
                <a:lnTo>
                  <a:pt x="12" y="24"/>
                </a:lnTo>
                <a:lnTo>
                  <a:pt x="24" y="20"/>
                </a:lnTo>
                <a:lnTo>
                  <a:pt x="40" y="20"/>
                </a:lnTo>
                <a:lnTo>
                  <a:pt x="55" y="16"/>
                </a:lnTo>
                <a:lnTo>
                  <a:pt x="75" y="12"/>
                </a:lnTo>
                <a:lnTo>
                  <a:pt x="91" y="12"/>
                </a:lnTo>
                <a:lnTo>
                  <a:pt x="107" y="8"/>
                </a:lnTo>
                <a:lnTo>
                  <a:pt x="119" y="4"/>
                </a:lnTo>
                <a:lnTo>
                  <a:pt x="131" y="0"/>
                </a:lnTo>
                <a:lnTo>
                  <a:pt x="139" y="0"/>
                </a:lnTo>
                <a:lnTo>
                  <a:pt x="147" y="0"/>
                </a:lnTo>
                <a:lnTo>
                  <a:pt x="151" y="4"/>
                </a:lnTo>
                <a:lnTo>
                  <a:pt x="159" y="8"/>
                </a:lnTo>
                <a:lnTo>
                  <a:pt x="159" y="8"/>
                </a:lnTo>
                <a:lnTo>
                  <a:pt x="163" y="12"/>
                </a:lnTo>
                <a:lnTo>
                  <a:pt x="159" y="16"/>
                </a:lnTo>
                <a:lnTo>
                  <a:pt x="155" y="20"/>
                </a:lnTo>
                <a:lnTo>
                  <a:pt x="143" y="24"/>
                </a:lnTo>
                <a:lnTo>
                  <a:pt x="131" y="24"/>
                </a:lnTo>
                <a:lnTo>
                  <a:pt x="123" y="28"/>
                </a:lnTo>
                <a:lnTo>
                  <a:pt x="111" y="28"/>
                </a:lnTo>
                <a:lnTo>
                  <a:pt x="99" y="32"/>
                </a:lnTo>
                <a:lnTo>
                  <a:pt x="83" y="32"/>
                </a:lnTo>
                <a:lnTo>
                  <a:pt x="67" y="36"/>
                </a:lnTo>
                <a:lnTo>
                  <a:pt x="47" y="39"/>
                </a:lnTo>
                <a:lnTo>
                  <a:pt x="24" y="39"/>
                </a:lnTo>
                <a:lnTo>
                  <a:pt x="0" y="43"/>
                </a:lnTo>
                <a:lnTo>
                  <a:pt x="0" y="24"/>
                </a:lnTo>
                <a:lnTo>
                  <a:pt x="0" y="24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" name="Freeform 343">
            <a:extLst>
              <a:ext uri="{FF2B5EF4-FFF2-40B4-BE49-F238E27FC236}">
                <a16:creationId xmlns:a16="http://schemas.microsoft.com/office/drawing/2014/main" id="{1993F0DC-6E55-414B-8C73-305B51D5FB0D}"/>
              </a:ext>
            </a:extLst>
          </p:cNvPr>
          <p:cNvSpPr>
            <a:spLocks/>
          </p:cNvSpPr>
          <p:nvPr/>
        </p:nvSpPr>
        <p:spPr bwMode="auto">
          <a:xfrm>
            <a:off x="2460030" y="1677837"/>
            <a:ext cx="304709" cy="276764"/>
          </a:xfrm>
          <a:custGeom>
            <a:avLst/>
            <a:gdLst>
              <a:gd name="T0" fmla="*/ 20 w 52"/>
              <a:gd name="T1" fmla="*/ 32 h 40"/>
              <a:gd name="T2" fmla="*/ 12 w 52"/>
              <a:gd name="T3" fmla="*/ 24 h 40"/>
              <a:gd name="T4" fmla="*/ 4 w 52"/>
              <a:gd name="T5" fmla="*/ 16 h 40"/>
              <a:gd name="T6" fmla="*/ 0 w 52"/>
              <a:gd name="T7" fmla="*/ 12 h 40"/>
              <a:gd name="T8" fmla="*/ 0 w 52"/>
              <a:gd name="T9" fmla="*/ 8 h 40"/>
              <a:gd name="T10" fmla="*/ 0 w 52"/>
              <a:gd name="T11" fmla="*/ 4 h 40"/>
              <a:gd name="T12" fmla="*/ 0 w 52"/>
              <a:gd name="T13" fmla="*/ 0 h 40"/>
              <a:gd name="T14" fmla="*/ 4 w 52"/>
              <a:gd name="T15" fmla="*/ 0 h 40"/>
              <a:gd name="T16" fmla="*/ 8 w 52"/>
              <a:gd name="T17" fmla="*/ 0 h 40"/>
              <a:gd name="T18" fmla="*/ 12 w 52"/>
              <a:gd name="T19" fmla="*/ 0 h 40"/>
              <a:gd name="T20" fmla="*/ 20 w 52"/>
              <a:gd name="T21" fmla="*/ 0 h 40"/>
              <a:gd name="T22" fmla="*/ 28 w 52"/>
              <a:gd name="T23" fmla="*/ 0 h 40"/>
              <a:gd name="T24" fmla="*/ 36 w 52"/>
              <a:gd name="T25" fmla="*/ 0 h 40"/>
              <a:gd name="T26" fmla="*/ 44 w 52"/>
              <a:gd name="T27" fmla="*/ 4 h 40"/>
              <a:gd name="T28" fmla="*/ 48 w 52"/>
              <a:gd name="T29" fmla="*/ 4 h 40"/>
              <a:gd name="T30" fmla="*/ 52 w 52"/>
              <a:gd name="T31" fmla="*/ 8 h 40"/>
              <a:gd name="T32" fmla="*/ 52 w 52"/>
              <a:gd name="T33" fmla="*/ 12 h 40"/>
              <a:gd name="T34" fmla="*/ 52 w 52"/>
              <a:gd name="T35" fmla="*/ 20 h 40"/>
              <a:gd name="T36" fmla="*/ 52 w 52"/>
              <a:gd name="T37" fmla="*/ 28 h 40"/>
              <a:gd name="T38" fmla="*/ 52 w 52"/>
              <a:gd name="T39" fmla="*/ 28 h 40"/>
              <a:gd name="T40" fmla="*/ 48 w 52"/>
              <a:gd name="T41" fmla="*/ 32 h 40"/>
              <a:gd name="T42" fmla="*/ 40 w 52"/>
              <a:gd name="T43" fmla="*/ 36 h 40"/>
              <a:gd name="T44" fmla="*/ 36 w 52"/>
              <a:gd name="T45" fmla="*/ 40 h 40"/>
              <a:gd name="T46" fmla="*/ 36 w 52"/>
              <a:gd name="T47" fmla="*/ 40 h 40"/>
              <a:gd name="T48" fmla="*/ 32 w 52"/>
              <a:gd name="T49" fmla="*/ 40 h 40"/>
              <a:gd name="T50" fmla="*/ 28 w 52"/>
              <a:gd name="T51" fmla="*/ 36 h 40"/>
              <a:gd name="T52" fmla="*/ 24 w 52"/>
              <a:gd name="T53" fmla="*/ 36 h 40"/>
              <a:gd name="T54" fmla="*/ 20 w 52"/>
              <a:gd name="T55" fmla="*/ 32 h 40"/>
              <a:gd name="T56" fmla="*/ 20 w 52"/>
              <a:gd name="T57" fmla="*/ 32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52" h="40">
                <a:moveTo>
                  <a:pt x="20" y="32"/>
                </a:moveTo>
                <a:lnTo>
                  <a:pt x="12" y="24"/>
                </a:lnTo>
                <a:lnTo>
                  <a:pt x="4" y="16"/>
                </a:lnTo>
                <a:lnTo>
                  <a:pt x="0" y="12"/>
                </a:lnTo>
                <a:lnTo>
                  <a:pt x="0" y="8"/>
                </a:lnTo>
                <a:lnTo>
                  <a:pt x="0" y="4"/>
                </a:lnTo>
                <a:lnTo>
                  <a:pt x="0" y="0"/>
                </a:lnTo>
                <a:lnTo>
                  <a:pt x="4" y="0"/>
                </a:lnTo>
                <a:lnTo>
                  <a:pt x="8" y="0"/>
                </a:lnTo>
                <a:lnTo>
                  <a:pt x="12" y="0"/>
                </a:lnTo>
                <a:lnTo>
                  <a:pt x="20" y="0"/>
                </a:lnTo>
                <a:lnTo>
                  <a:pt x="28" y="0"/>
                </a:lnTo>
                <a:lnTo>
                  <a:pt x="36" y="0"/>
                </a:lnTo>
                <a:lnTo>
                  <a:pt x="44" y="4"/>
                </a:lnTo>
                <a:lnTo>
                  <a:pt x="48" y="4"/>
                </a:lnTo>
                <a:lnTo>
                  <a:pt x="52" y="8"/>
                </a:lnTo>
                <a:lnTo>
                  <a:pt x="52" y="12"/>
                </a:lnTo>
                <a:lnTo>
                  <a:pt x="52" y="20"/>
                </a:lnTo>
                <a:lnTo>
                  <a:pt x="52" y="28"/>
                </a:lnTo>
                <a:lnTo>
                  <a:pt x="52" y="28"/>
                </a:lnTo>
                <a:lnTo>
                  <a:pt x="48" y="32"/>
                </a:lnTo>
                <a:lnTo>
                  <a:pt x="40" y="36"/>
                </a:lnTo>
                <a:lnTo>
                  <a:pt x="36" y="40"/>
                </a:lnTo>
                <a:lnTo>
                  <a:pt x="36" y="40"/>
                </a:lnTo>
                <a:lnTo>
                  <a:pt x="32" y="40"/>
                </a:lnTo>
                <a:lnTo>
                  <a:pt x="28" y="36"/>
                </a:lnTo>
                <a:lnTo>
                  <a:pt x="24" y="36"/>
                </a:lnTo>
                <a:lnTo>
                  <a:pt x="20" y="32"/>
                </a:lnTo>
                <a:lnTo>
                  <a:pt x="20" y="32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7" name="Freeform 344">
            <a:extLst>
              <a:ext uri="{FF2B5EF4-FFF2-40B4-BE49-F238E27FC236}">
                <a16:creationId xmlns:a16="http://schemas.microsoft.com/office/drawing/2014/main" id="{4DD01145-B993-40AF-9C75-0B47D439975F}"/>
              </a:ext>
            </a:extLst>
          </p:cNvPr>
          <p:cNvSpPr>
            <a:spLocks/>
          </p:cNvSpPr>
          <p:nvPr/>
        </p:nvSpPr>
        <p:spPr bwMode="auto">
          <a:xfrm>
            <a:off x="1926790" y="1788542"/>
            <a:ext cx="1675902" cy="359793"/>
          </a:xfrm>
          <a:custGeom>
            <a:avLst/>
            <a:gdLst>
              <a:gd name="T0" fmla="*/ 83 w 286"/>
              <a:gd name="T1" fmla="*/ 44 h 52"/>
              <a:gd name="T2" fmla="*/ 68 w 286"/>
              <a:gd name="T3" fmla="*/ 48 h 52"/>
              <a:gd name="T4" fmla="*/ 56 w 286"/>
              <a:gd name="T5" fmla="*/ 48 h 52"/>
              <a:gd name="T6" fmla="*/ 44 w 286"/>
              <a:gd name="T7" fmla="*/ 52 h 52"/>
              <a:gd name="T8" fmla="*/ 32 w 286"/>
              <a:gd name="T9" fmla="*/ 52 h 52"/>
              <a:gd name="T10" fmla="*/ 16 w 286"/>
              <a:gd name="T11" fmla="*/ 52 h 52"/>
              <a:gd name="T12" fmla="*/ 8 w 286"/>
              <a:gd name="T13" fmla="*/ 48 h 52"/>
              <a:gd name="T14" fmla="*/ 0 w 286"/>
              <a:gd name="T15" fmla="*/ 44 h 52"/>
              <a:gd name="T16" fmla="*/ 0 w 286"/>
              <a:gd name="T17" fmla="*/ 32 h 52"/>
              <a:gd name="T18" fmla="*/ 28 w 286"/>
              <a:gd name="T19" fmla="*/ 32 h 52"/>
              <a:gd name="T20" fmla="*/ 52 w 286"/>
              <a:gd name="T21" fmla="*/ 28 h 52"/>
              <a:gd name="T22" fmla="*/ 71 w 286"/>
              <a:gd name="T23" fmla="*/ 24 h 52"/>
              <a:gd name="T24" fmla="*/ 91 w 286"/>
              <a:gd name="T25" fmla="*/ 20 h 52"/>
              <a:gd name="T26" fmla="*/ 111 w 286"/>
              <a:gd name="T27" fmla="*/ 16 h 52"/>
              <a:gd name="T28" fmla="*/ 135 w 286"/>
              <a:gd name="T29" fmla="*/ 16 h 52"/>
              <a:gd name="T30" fmla="*/ 155 w 286"/>
              <a:gd name="T31" fmla="*/ 12 h 52"/>
              <a:gd name="T32" fmla="*/ 183 w 286"/>
              <a:gd name="T33" fmla="*/ 8 h 52"/>
              <a:gd name="T34" fmla="*/ 195 w 286"/>
              <a:gd name="T35" fmla="*/ 4 h 52"/>
              <a:gd name="T36" fmla="*/ 203 w 286"/>
              <a:gd name="T37" fmla="*/ 4 h 52"/>
              <a:gd name="T38" fmla="*/ 215 w 286"/>
              <a:gd name="T39" fmla="*/ 4 h 52"/>
              <a:gd name="T40" fmla="*/ 222 w 286"/>
              <a:gd name="T41" fmla="*/ 0 h 52"/>
              <a:gd name="T42" fmla="*/ 230 w 286"/>
              <a:gd name="T43" fmla="*/ 0 h 52"/>
              <a:gd name="T44" fmla="*/ 238 w 286"/>
              <a:gd name="T45" fmla="*/ 0 h 52"/>
              <a:gd name="T46" fmla="*/ 242 w 286"/>
              <a:gd name="T47" fmla="*/ 0 h 52"/>
              <a:gd name="T48" fmla="*/ 246 w 286"/>
              <a:gd name="T49" fmla="*/ 0 h 52"/>
              <a:gd name="T50" fmla="*/ 254 w 286"/>
              <a:gd name="T51" fmla="*/ 0 h 52"/>
              <a:gd name="T52" fmla="*/ 258 w 286"/>
              <a:gd name="T53" fmla="*/ 0 h 52"/>
              <a:gd name="T54" fmla="*/ 266 w 286"/>
              <a:gd name="T55" fmla="*/ 4 h 52"/>
              <a:gd name="T56" fmla="*/ 274 w 286"/>
              <a:gd name="T57" fmla="*/ 8 h 52"/>
              <a:gd name="T58" fmla="*/ 278 w 286"/>
              <a:gd name="T59" fmla="*/ 12 h 52"/>
              <a:gd name="T60" fmla="*/ 282 w 286"/>
              <a:gd name="T61" fmla="*/ 16 h 52"/>
              <a:gd name="T62" fmla="*/ 286 w 286"/>
              <a:gd name="T63" fmla="*/ 20 h 52"/>
              <a:gd name="T64" fmla="*/ 286 w 286"/>
              <a:gd name="T65" fmla="*/ 24 h 52"/>
              <a:gd name="T66" fmla="*/ 286 w 286"/>
              <a:gd name="T67" fmla="*/ 24 h 52"/>
              <a:gd name="T68" fmla="*/ 282 w 286"/>
              <a:gd name="T69" fmla="*/ 24 h 52"/>
              <a:gd name="T70" fmla="*/ 282 w 286"/>
              <a:gd name="T71" fmla="*/ 28 h 52"/>
              <a:gd name="T72" fmla="*/ 278 w 286"/>
              <a:gd name="T73" fmla="*/ 28 h 52"/>
              <a:gd name="T74" fmla="*/ 270 w 286"/>
              <a:gd name="T75" fmla="*/ 28 h 52"/>
              <a:gd name="T76" fmla="*/ 266 w 286"/>
              <a:gd name="T77" fmla="*/ 28 h 52"/>
              <a:gd name="T78" fmla="*/ 258 w 286"/>
              <a:gd name="T79" fmla="*/ 28 h 52"/>
              <a:gd name="T80" fmla="*/ 250 w 286"/>
              <a:gd name="T81" fmla="*/ 28 h 52"/>
              <a:gd name="T82" fmla="*/ 230 w 286"/>
              <a:gd name="T83" fmla="*/ 28 h 52"/>
              <a:gd name="T84" fmla="*/ 207 w 286"/>
              <a:gd name="T85" fmla="*/ 28 h 52"/>
              <a:gd name="T86" fmla="*/ 187 w 286"/>
              <a:gd name="T87" fmla="*/ 32 h 52"/>
              <a:gd name="T88" fmla="*/ 163 w 286"/>
              <a:gd name="T89" fmla="*/ 32 h 52"/>
              <a:gd name="T90" fmla="*/ 139 w 286"/>
              <a:gd name="T91" fmla="*/ 36 h 52"/>
              <a:gd name="T92" fmla="*/ 119 w 286"/>
              <a:gd name="T93" fmla="*/ 40 h 52"/>
              <a:gd name="T94" fmla="*/ 99 w 286"/>
              <a:gd name="T95" fmla="*/ 40 h 52"/>
              <a:gd name="T96" fmla="*/ 83 w 286"/>
              <a:gd name="T97" fmla="*/ 44 h 52"/>
              <a:gd name="T98" fmla="*/ 83 w 286"/>
              <a:gd name="T99" fmla="*/ 44 h 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286" h="52">
                <a:moveTo>
                  <a:pt x="83" y="44"/>
                </a:moveTo>
                <a:lnTo>
                  <a:pt x="68" y="48"/>
                </a:lnTo>
                <a:lnTo>
                  <a:pt x="56" y="48"/>
                </a:lnTo>
                <a:lnTo>
                  <a:pt x="44" y="52"/>
                </a:lnTo>
                <a:lnTo>
                  <a:pt x="32" y="52"/>
                </a:lnTo>
                <a:lnTo>
                  <a:pt x="16" y="52"/>
                </a:lnTo>
                <a:lnTo>
                  <a:pt x="8" y="48"/>
                </a:lnTo>
                <a:lnTo>
                  <a:pt x="0" y="44"/>
                </a:lnTo>
                <a:lnTo>
                  <a:pt x="0" y="32"/>
                </a:lnTo>
                <a:lnTo>
                  <a:pt x="28" y="32"/>
                </a:lnTo>
                <a:lnTo>
                  <a:pt x="52" y="28"/>
                </a:lnTo>
                <a:lnTo>
                  <a:pt x="71" y="24"/>
                </a:lnTo>
                <a:lnTo>
                  <a:pt x="91" y="20"/>
                </a:lnTo>
                <a:lnTo>
                  <a:pt x="111" y="16"/>
                </a:lnTo>
                <a:lnTo>
                  <a:pt x="135" y="16"/>
                </a:lnTo>
                <a:lnTo>
                  <a:pt x="155" y="12"/>
                </a:lnTo>
                <a:lnTo>
                  <a:pt x="183" y="8"/>
                </a:lnTo>
                <a:lnTo>
                  <a:pt x="195" y="4"/>
                </a:lnTo>
                <a:lnTo>
                  <a:pt x="203" y="4"/>
                </a:lnTo>
                <a:lnTo>
                  <a:pt x="215" y="4"/>
                </a:lnTo>
                <a:lnTo>
                  <a:pt x="222" y="0"/>
                </a:lnTo>
                <a:lnTo>
                  <a:pt x="230" y="0"/>
                </a:lnTo>
                <a:lnTo>
                  <a:pt x="238" y="0"/>
                </a:lnTo>
                <a:lnTo>
                  <a:pt x="242" y="0"/>
                </a:lnTo>
                <a:lnTo>
                  <a:pt x="246" y="0"/>
                </a:lnTo>
                <a:lnTo>
                  <a:pt x="254" y="0"/>
                </a:lnTo>
                <a:lnTo>
                  <a:pt x="258" y="0"/>
                </a:lnTo>
                <a:lnTo>
                  <a:pt x="266" y="4"/>
                </a:lnTo>
                <a:lnTo>
                  <a:pt x="274" y="8"/>
                </a:lnTo>
                <a:lnTo>
                  <a:pt x="278" y="12"/>
                </a:lnTo>
                <a:lnTo>
                  <a:pt x="282" y="16"/>
                </a:lnTo>
                <a:lnTo>
                  <a:pt x="286" y="20"/>
                </a:lnTo>
                <a:lnTo>
                  <a:pt x="286" y="24"/>
                </a:lnTo>
                <a:lnTo>
                  <a:pt x="286" y="24"/>
                </a:lnTo>
                <a:lnTo>
                  <a:pt x="282" y="24"/>
                </a:lnTo>
                <a:lnTo>
                  <a:pt x="282" y="28"/>
                </a:lnTo>
                <a:lnTo>
                  <a:pt x="278" y="28"/>
                </a:lnTo>
                <a:lnTo>
                  <a:pt x="270" y="28"/>
                </a:lnTo>
                <a:lnTo>
                  <a:pt x="266" y="28"/>
                </a:lnTo>
                <a:lnTo>
                  <a:pt x="258" y="28"/>
                </a:lnTo>
                <a:lnTo>
                  <a:pt x="250" y="28"/>
                </a:lnTo>
                <a:lnTo>
                  <a:pt x="230" y="28"/>
                </a:lnTo>
                <a:lnTo>
                  <a:pt x="207" y="28"/>
                </a:lnTo>
                <a:lnTo>
                  <a:pt x="187" y="32"/>
                </a:lnTo>
                <a:lnTo>
                  <a:pt x="163" y="32"/>
                </a:lnTo>
                <a:lnTo>
                  <a:pt x="139" y="36"/>
                </a:lnTo>
                <a:lnTo>
                  <a:pt x="119" y="40"/>
                </a:lnTo>
                <a:lnTo>
                  <a:pt x="99" y="40"/>
                </a:lnTo>
                <a:lnTo>
                  <a:pt x="83" y="44"/>
                </a:lnTo>
                <a:lnTo>
                  <a:pt x="83" y="44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8" name="Freeform 345">
            <a:extLst>
              <a:ext uri="{FF2B5EF4-FFF2-40B4-BE49-F238E27FC236}">
                <a16:creationId xmlns:a16="http://schemas.microsoft.com/office/drawing/2014/main" id="{CCA292AD-B78C-4141-99D6-16DE5D1E9386}"/>
              </a:ext>
            </a:extLst>
          </p:cNvPr>
          <p:cNvSpPr>
            <a:spLocks/>
          </p:cNvSpPr>
          <p:nvPr/>
        </p:nvSpPr>
        <p:spPr bwMode="auto">
          <a:xfrm>
            <a:off x="1786155" y="1954601"/>
            <a:ext cx="931710" cy="1017110"/>
          </a:xfrm>
          <a:custGeom>
            <a:avLst/>
            <a:gdLst>
              <a:gd name="T0" fmla="*/ 36 w 159"/>
              <a:gd name="T1" fmla="*/ 119 h 147"/>
              <a:gd name="T2" fmla="*/ 52 w 159"/>
              <a:gd name="T3" fmla="*/ 107 h 147"/>
              <a:gd name="T4" fmla="*/ 72 w 159"/>
              <a:gd name="T5" fmla="*/ 96 h 147"/>
              <a:gd name="T6" fmla="*/ 84 w 159"/>
              <a:gd name="T7" fmla="*/ 80 h 147"/>
              <a:gd name="T8" fmla="*/ 95 w 159"/>
              <a:gd name="T9" fmla="*/ 68 h 147"/>
              <a:gd name="T10" fmla="*/ 107 w 159"/>
              <a:gd name="T11" fmla="*/ 52 h 147"/>
              <a:gd name="T12" fmla="*/ 115 w 159"/>
              <a:gd name="T13" fmla="*/ 36 h 147"/>
              <a:gd name="T14" fmla="*/ 123 w 159"/>
              <a:gd name="T15" fmla="*/ 20 h 147"/>
              <a:gd name="T16" fmla="*/ 127 w 159"/>
              <a:gd name="T17" fmla="*/ 0 h 147"/>
              <a:gd name="T18" fmla="*/ 135 w 159"/>
              <a:gd name="T19" fmla="*/ 0 h 147"/>
              <a:gd name="T20" fmla="*/ 139 w 159"/>
              <a:gd name="T21" fmla="*/ 4 h 147"/>
              <a:gd name="T22" fmla="*/ 147 w 159"/>
              <a:gd name="T23" fmla="*/ 8 h 147"/>
              <a:gd name="T24" fmla="*/ 151 w 159"/>
              <a:gd name="T25" fmla="*/ 12 h 147"/>
              <a:gd name="T26" fmla="*/ 155 w 159"/>
              <a:gd name="T27" fmla="*/ 20 h 147"/>
              <a:gd name="T28" fmla="*/ 155 w 159"/>
              <a:gd name="T29" fmla="*/ 24 h 147"/>
              <a:gd name="T30" fmla="*/ 159 w 159"/>
              <a:gd name="T31" fmla="*/ 32 h 147"/>
              <a:gd name="T32" fmla="*/ 159 w 159"/>
              <a:gd name="T33" fmla="*/ 36 h 147"/>
              <a:gd name="T34" fmla="*/ 155 w 159"/>
              <a:gd name="T35" fmla="*/ 44 h 147"/>
              <a:gd name="T36" fmla="*/ 151 w 159"/>
              <a:gd name="T37" fmla="*/ 48 h 147"/>
              <a:gd name="T38" fmla="*/ 147 w 159"/>
              <a:gd name="T39" fmla="*/ 56 h 147"/>
              <a:gd name="T40" fmla="*/ 139 w 159"/>
              <a:gd name="T41" fmla="*/ 68 h 147"/>
              <a:gd name="T42" fmla="*/ 131 w 159"/>
              <a:gd name="T43" fmla="*/ 80 h 147"/>
              <a:gd name="T44" fmla="*/ 119 w 159"/>
              <a:gd name="T45" fmla="*/ 88 h 147"/>
              <a:gd name="T46" fmla="*/ 107 w 159"/>
              <a:gd name="T47" fmla="*/ 99 h 147"/>
              <a:gd name="T48" fmla="*/ 95 w 159"/>
              <a:gd name="T49" fmla="*/ 107 h 147"/>
              <a:gd name="T50" fmla="*/ 80 w 159"/>
              <a:gd name="T51" fmla="*/ 119 h 147"/>
              <a:gd name="T52" fmla="*/ 64 w 159"/>
              <a:gd name="T53" fmla="*/ 127 h 147"/>
              <a:gd name="T54" fmla="*/ 52 w 159"/>
              <a:gd name="T55" fmla="*/ 135 h 147"/>
              <a:gd name="T56" fmla="*/ 36 w 159"/>
              <a:gd name="T57" fmla="*/ 139 h 147"/>
              <a:gd name="T58" fmla="*/ 20 w 159"/>
              <a:gd name="T59" fmla="*/ 147 h 147"/>
              <a:gd name="T60" fmla="*/ 12 w 159"/>
              <a:gd name="T61" fmla="*/ 147 h 147"/>
              <a:gd name="T62" fmla="*/ 4 w 159"/>
              <a:gd name="T63" fmla="*/ 147 h 147"/>
              <a:gd name="T64" fmla="*/ 0 w 159"/>
              <a:gd name="T65" fmla="*/ 147 h 147"/>
              <a:gd name="T66" fmla="*/ 0 w 159"/>
              <a:gd name="T67" fmla="*/ 143 h 147"/>
              <a:gd name="T68" fmla="*/ 0 w 159"/>
              <a:gd name="T69" fmla="*/ 143 h 147"/>
              <a:gd name="T70" fmla="*/ 4 w 159"/>
              <a:gd name="T71" fmla="*/ 139 h 147"/>
              <a:gd name="T72" fmla="*/ 8 w 159"/>
              <a:gd name="T73" fmla="*/ 135 h 147"/>
              <a:gd name="T74" fmla="*/ 12 w 159"/>
              <a:gd name="T75" fmla="*/ 131 h 147"/>
              <a:gd name="T76" fmla="*/ 20 w 159"/>
              <a:gd name="T77" fmla="*/ 127 h 147"/>
              <a:gd name="T78" fmla="*/ 28 w 159"/>
              <a:gd name="T79" fmla="*/ 123 h 147"/>
              <a:gd name="T80" fmla="*/ 36 w 159"/>
              <a:gd name="T81" fmla="*/ 119 h 147"/>
              <a:gd name="T82" fmla="*/ 36 w 159"/>
              <a:gd name="T83" fmla="*/ 119 h 1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59" h="147">
                <a:moveTo>
                  <a:pt x="36" y="119"/>
                </a:moveTo>
                <a:lnTo>
                  <a:pt x="52" y="107"/>
                </a:lnTo>
                <a:lnTo>
                  <a:pt x="72" y="96"/>
                </a:lnTo>
                <a:lnTo>
                  <a:pt x="84" y="80"/>
                </a:lnTo>
                <a:lnTo>
                  <a:pt x="95" y="68"/>
                </a:lnTo>
                <a:lnTo>
                  <a:pt x="107" y="52"/>
                </a:lnTo>
                <a:lnTo>
                  <a:pt x="115" y="36"/>
                </a:lnTo>
                <a:lnTo>
                  <a:pt x="123" y="20"/>
                </a:lnTo>
                <a:lnTo>
                  <a:pt x="127" y="0"/>
                </a:lnTo>
                <a:lnTo>
                  <a:pt x="135" y="0"/>
                </a:lnTo>
                <a:lnTo>
                  <a:pt x="139" y="4"/>
                </a:lnTo>
                <a:lnTo>
                  <a:pt x="147" y="8"/>
                </a:lnTo>
                <a:lnTo>
                  <a:pt x="151" y="12"/>
                </a:lnTo>
                <a:lnTo>
                  <a:pt x="155" y="20"/>
                </a:lnTo>
                <a:lnTo>
                  <a:pt x="155" y="24"/>
                </a:lnTo>
                <a:lnTo>
                  <a:pt x="159" y="32"/>
                </a:lnTo>
                <a:lnTo>
                  <a:pt x="159" y="36"/>
                </a:lnTo>
                <a:lnTo>
                  <a:pt x="155" y="44"/>
                </a:lnTo>
                <a:lnTo>
                  <a:pt x="151" y="48"/>
                </a:lnTo>
                <a:lnTo>
                  <a:pt x="147" y="56"/>
                </a:lnTo>
                <a:lnTo>
                  <a:pt x="139" y="68"/>
                </a:lnTo>
                <a:lnTo>
                  <a:pt x="131" y="80"/>
                </a:lnTo>
                <a:lnTo>
                  <a:pt x="119" y="88"/>
                </a:lnTo>
                <a:lnTo>
                  <a:pt x="107" y="99"/>
                </a:lnTo>
                <a:lnTo>
                  <a:pt x="95" y="107"/>
                </a:lnTo>
                <a:lnTo>
                  <a:pt x="80" y="119"/>
                </a:lnTo>
                <a:lnTo>
                  <a:pt x="64" y="127"/>
                </a:lnTo>
                <a:lnTo>
                  <a:pt x="52" y="135"/>
                </a:lnTo>
                <a:lnTo>
                  <a:pt x="36" y="139"/>
                </a:lnTo>
                <a:lnTo>
                  <a:pt x="20" y="147"/>
                </a:lnTo>
                <a:lnTo>
                  <a:pt x="12" y="147"/>
                </a:lnTo>
                <a:lnTo>
                  <a:pt x="4" y="147"/>
                </a:lnTo>
                <a:lnTo>
                  <a:pt x="0" y="147"/>
                </a:lnTo>
                <a:lnTo>
                  <a:pt x="0" y="143"/>
                </a:lnTo>
                <a:lnTo>
                  <a:pt x="0" y="143"/>
                </a:lnTo>
                <a:lnTo>
                  <a:pt x="4" y="139"/>
                </a:lnTo>
                <a:lnTo>
                  <a:pt x="8" y="135"/>
                </a:lnTo>
                <a:lnTo>
                  <a:pt x="12" y="131"/>
                </a:lnTo>
                <a:lnTo>
                  <a:pt x="20" y="127"/>
                </a:lnTo>
                <a:lnTo>
                  <a:pt x="28" y="123"/>
                </a:lnTo>
                <a:lnTo>
                  <a:pt x="36" y="119"/>
                </a:lnTo>
                <a:lnTo>
                  <a:pt x="36" y="119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9" name="Freeform 346">
            <a:extLst>
              <a:ext uri="{FF2B5EF4-FFF2-40B4-BE49-F238E27FC236}">
                <a16:creationId xmlns:a16="http://schemas.microsoft.com/office/drawing/2014/main" id="{729206AD-39A9-4DE8-AF35-0844AD3969D6}"/>
              </a:ext>
            </a:extLst>
          </p:cNvPr>
          <p:cNvSpPr>
            <a:spLocks/>
          </p:cNvSpPr>
          <p:nvPr/>
        </p:nvSpPr>
        <p:spPr bwMode="auto">
          <a:xfrm>
            <a:off x="2483469" y="2203688"/>
            <a:ext cx="703176" cy="934080"/>
          </a:xfrm>
          <a:custGeom>
            <a:avLst/>
            <a:gdLst>
              <a:gd name="T0" fmla="*/ 40 w 120"/>
              <a:gd name="T1" fmla="*/ 131 h 135"/>
              <a:gd name="T2" fmla="*/ 28 w 120"/>
              <a:gd name="T3" fmla="*/ 135 h 135"/>
              <a:gd name="T4" fmla="*/ 20 w 120"/>
              <a:gd name="T5" fmla="*/ 135 h 135"/>
              <a:gd name="T6" fmla="*/ 20 w 120"/>
              <a:gd name="T7" fmla="*/ 127 h 135"/>
              <a:gd name="T8" fmla="*/ 20 w 120"/>
              <a:gd name="T9" fmla="*/ 115 h 135"/>
              <a:gd name="T10" fmla="*/ 16 w 120"/>
              <a:gd name="T11" fmla="*/ 103 h 135"/>
              <a:gd name="T12" fmla="*/ 4 w 120"/>
              <a:gd name="T13" fmla="*/ 91 h 135"/>
              <a:gd name="T14" fmla="*/ 0 w 120"/>
              <a:gd name="T15" fmla="*/ 83 h 135"/>
              <a:gd name="T16" fmla="*/ 0 w 120"/>
              <a:gd name="T17" fmla="*/ 79 h 135"/>
              <a:gd name="T18" fmla="*/ 12 w 120"/>
              <a:gd name="T19" fmla="*/ 79 h 135"/>
              <a:gd name="T20" fmla="*/ 28 w 120"/>
              <a:gd name="T21" fmla="*/ 83 h 135"/>
              <a:gd name="T22" fmla="*/ 40 w 120"/>
              <a:gd name="T23" fmla="*/ 83 h 135"/>
              <a:gd name="T24" fmla="*/ 44 w 120"/>
              <a:gd name="T25" fmla="*/ 79 h 135"/>
              <a:gd name="T26" fmla="*/ 56 w 120"/>
              <a:gd name="T27" fmla="*/ 67 h 135"/>
              <a:gd name="T28" fmla="*/ 64 w 120"/>
              <a:gd name="T29" fmla="*/ 44 h 135"/>
              <a:gd name="T30" fmla="*/ 68 w 120"/>
              <a:gd name="T31" fmla="*/ 28 h 135"/>
              <a:gd name="T32" fmla="*/ 68 w 120"/>
              <a:gd name="T33" fmla="*/ 28 h 135"/>
              <a:gd name="T34" fmla="*/ 60 w 120"/>
              <a:gd name="T35" fmla="*/ 24 h 135"/>
              <a:gd name="T36" fmla="*/ 44 w 120"/>
              <a:gd name="T37" fmla="*/ 24 h 135"/>
              <a:gd name="T38" fmla="*/ 24 w 120"/>
              <a:gd name="T39" fmla="*/ 24 h 135"/>
              <a:gd name="T40" fmla="*/ 16 w 120"/>
              <a:gd name="T41" fmla="*/ 4 h 135"/>
              <a:gd name="T42" fmla="*/ 36 w 120"/>
              <a:gd name="T43" fmla="*/ 4 h 135"/>
              <a:gd name="T44" fmla="*/ 52 w 120"/>
              <a:gd name="T45" fmla="*/ 4 h 135"/>
              <a:gd name="T46" fmla="*/ 64 w 120"/>
              <a:gd name="T47" fmla="*/ 4 h 135"/>
              <a:gd name="T48" fmla="*/ 72 w 120"/>
              <a:gd name="T49" fmla="*/ 4 h 135"/>
              <a:gd name="T50" fmla="*/ 80 w 120"/>
              <a:gd name="T51" fmla="*/ 0 h 135"/>
              <a:gd name="T52" fmla="*/ 84 w 120"/>
              <a:gd name="T53" fmla="*/ 4 h 135"/>
              <a:gd name="T54" fmla="*/ 96 w 120"/>
              <a:gd name="T55" fmla="*/ 8 h 135"/>
              <a:gd name="T56" fmla="*/ 112 w 120"/>
              <a:gd name="T57" fmla="*/ 20 h 135"/>
              <a:gd name="T58" fmla="*/ 120 w 120"/>
              <a:gd name="T59" fmla="*/ 24 h 135"/>
              <a:gd name="T60" fmla="*/ 120 w 120"/>
              <a:gd name="T61" fmla="*/ 32 h 135"/>
              <a:gd name="T62" fmla="*/ 112 w 120"/>
              <a:gd name="T63" fmla="*/ 36 h 135"/>
              <a:gd name="T64" fmla="*/ 104 w 120"/>
              <a:gd name="T65" fmla="*/ 44 h 135"/>
              <a:gd name="T66" fmla="*/ 96 w 120"/>
              <a:gd name="T67" fmla="*/ 63 h 135"/>
              <a:gd name="T68" fmla="*/ 88 w 120"/>
              <a:gd name="T69" fmla="*/ 83 h 135"/>
              <a:gd name="T70" fmla="*/ 68 w 120"/>
              <a:gd name="T71" fmla="*/ 111 h 135"/>
              <a:gd name="T72" fmla="*/ 48 w 120"/>
              <a:gd name="T73" fmla="*/ 127 h 1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20" h="135">
                <a:moveTo>
                  <a:pt x="48" y="127"/>
                </a:moveTo>
                <a:lnTo>
                  <a:pt x="40" y="131"/>
                </a:lnTo>
                <a:lnTo>
                  <a:pt x="32" y="131"/>
                </a:lnTo>
                <a:lnTo>
                  <a:pt x="28" y="135"/>
                </a:lnTo>
                <a:lnTo>
                  <a:pt x="24" y="135"/>
                </a:lnTo>
                <a:lnTo>
                  <a:pt x="20" y="135"/>
                </a:lnTo>
                <a:lnTo>
                  <a:pt x="20" y="131"/>
                </a:lnTo>
                <a:lnTo>
                  <a:pt x="20" y="127"/>
                </a:lnTo>
                <a:lnTo>
                  <a:pt x="20" y="119"/>
                </a:lnTo>
                <a:lnTo>
                  <a:pt x="20" y="115"/>
                </a:lnTo>
                <a:lnTo>
                  <a:pt x="20" y="107"/>
                </a:lnTo>
                <a:lnTo>
                  <a:pt x="16" y="103"/>
                </a:lnTo>
                <a:lnTo>
                  <a:pt x="8" y="99"/>
                </a:lnTo>
                <a:lnTo>
                  <a:pt x="4" y="91"/>
                </a:lnTo>
                <a:lnTo>
                  <a:pt x="0" y="87"/>
                </a:lnTo>
                <a:lnTo>
                  <a:pt x="0" y="83"/>
                </a:lnTo>
                <a:lnTo>
                  <a:pt x="0" y="83"/>
                </a:lnTo>
                <a:lnTo>
                  <a:pt x="0" y="79"/>
                </a:lnTo>
                <a:lnTo>
                  <a:pt x="4" y="79"/>
                </a:lnTo>
                <a:lnTo>
                  <a:pt x="12" y="79"/>
                </a:lnTo>
                <a:lnTo>
                  <a:pt x="20" y="79"/>
                </a:lnTo>
                <a:lnTo>
                  <a:pt x="28" y="83"/>
                </a:lnTo>
                <a:lnTo>
                  <a:pt x="36" y="83"/>
                </a:lnTo>
                <a:lnTo>
                  <a:pt x="40" y="83"/>
                </a:lnTo>
                <a:lnTo>
                  <a:pt x="44" y="83"/>
                </a:lnTo>
                <a:lnTo>
                  <a:pt x="44" y="79"/>
                </a:lnTo>
                <a:lnTo>
                  <a:pt x="48" y="75"/>
                </a:lnTo>
                <a:lnTo>
                  <a:pt x="56" y="67"/>
                </a:lnTo>
                <a:lnTo>
                  <a:pt x="60" y="56"/>
                </a:lnTo>
                <a:lnTo>
                  <a:pt x="64" y="44"/>
                </a:lnTo>
                <a:lnTo>
                  <a:pt x="68" y="36"/>
                </a:lnTo>
                <a:lnTo>
                  <a:pt x="68" y="28"/>
                </a:lnTo>
                <a:lnTo>
                  <a:pt x="68" y="28"/>
                </a:lnTo>
                <a:lnTo>
                  <a:pt x="68" y="28"/>
                </a:lnTo>
                <a:lnTo>
                  <a:pt x="64" y="24"/>
                </a:lnTo>
                <a:lnTo>
                  <a:pt x="60" y="24"/>
                </a:lnTo>
                <a:lnTo>
                  <a:pt x="52" y="24"/>
                </a:lnTo>
                <a:lnTo>
                  <a:pt x="44" y="24"/>
                </a:lnTo>
                <a:lnTo>
                  <a:pt x="36" y="24"/>
                </a:lnTo>
                <a:lnTo>
                  <a:pt x="24" y="24"/>
                </a:lnTo>
                <a:lnTo>
                  <a:pt x="12" y="24"/>
                </a:lnTo>
                <a:lnTo>
                  <a:pt x="16" y="4"/>
                </a:lnTo>
                <a:lnTo>
                  <a:pt x="28" y="4"/>
                </a:lnTo>
                <a:lnTo>
                  <a:pt x="36" y="4"/>
                </a:lnTo>
                <a:lnTo>
                  <a:pt x="48" y="4"/>
                </a:lnTo>
                <a:lnTo>
                  <a:pt x="52" y="4"/>
                </a:lnTo>
                <a:lnTo>
                  <a:pt x="60" y="4"/>
                </a:lnTo>
                <a:lnTo>
                  <a:pt x="64" y="4"/>
                </a:lnTo>
                <a:lnTo>
                  <a:pt x="68" y="4"/>
                </a:lnTo>
                <a:lnTo>
                  <a:pt x="72" y="4"/>
                </a:lnTo>
                <a:lnTo>
                  <a:pt x="76" y="0"/>
                </a:lnTo>
                <a:lnTo>
                  <a:pt x="80" y="0"/>
                </a:lnTo>
                <a:lnTo>
                  <a:pt x="80" y="0"/>
                </a:lnTo>
                <a:lnTo>
                  <a:pt x="84" y="4"/>
                </a:lnTo>
                <a:lnTo>
                  <a:pt x="88" y="4"/>
                </a:lnTo>
                <a:lnTo>
                  <a:pt x="96" y="8"/>
                </a:lnTo>
                <a:lnTo>
                  <a:pt x="104" y="12"/>
                </a:lnTo>
                <a:lnTo>
                  <a:pt x="112" y="20"/>
                </a:lnTo>
                <a:lnTo>
                  <a:pt x="116" y="24"/>
                </a:lnTo>
                <a:lnTo>
                  <a:pt x="120" y="24"/>
                </a:lnTo>
                <a:lnTo>
                  <a:pt x="120" y="28"/>
                </a:lnTo>
                <a:lnTo>
                  <a:pt x="120" y="32"/>
                </a:lnTo>
                <a:lnTo>
                  <a:pt x="120" y="32"/>
                </a:lnTo>
                <a:lnTo>
                  <a:pt x="112" y="36"/>
                </a:lnTo>
                <a:lnTo>
                  <a:pt x="108" y="40"/>
                </a:lnTo>
                <a:lnTo>
                  <a:pt x="104" y="44"/>
                </a:lnTo>
                <a:lnTo>
                  <a:pt x="100" y="52"/>
                </a:lnTo>
                <a:lnTo>
                  <a:pt x="96" y="63"/>
                </a:lnTo>
                <a:lnTo>
                  <a:pt x="92" y="75"/>
                </a:lnTo>
                <a:lnTo>
                  <a:pt x="88" y="83"/>
                </a:lnTo>
                <a:lnTo>
                  <a:pt x="76" y="103"/>
                </a:lnTo>
                <a:lnTo>
                  <a:pt x="68" y="111"/>
                </a:lnTo>
                <a:lnTo>
                  <a:pt x="60" y="115"/>
                </a:lnTo>
                <a:lnTo>
                  <a:pt x="48" y="127"/>
                </a:lnTo>
                <a:lnTo>
                  <a:pt x="48" y="127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0" name="Freeform 347">
            <a:extLst>
              <a:ext uri="{FF2B5EF4-FFF2-40B4-BE49-F238E27FC236}">
                <a16:creationId xmlns:a16="http://schemas.microsoft.com/office/drawing/2014/main" id="{B7FDB00B-9962-4FC4-BD5B-93FE764226F5}"/>
              </a:ext>
            </a:extLst>
          </p:cNvPr>
          <p:cNvSpPr>
            <a:spLocks/>
          </p:cNvSpPr>
          <p:nvPr/>
        </p:nvSpPr>
        <p:spPr bwMode="auto">
          <a:xfrm>
            <a:off x="2389712" y="716084"/>
            <a:ext cx="421905" cy="304440"/>
          </a:xfrm>
          <a:custGeom>
            <a:avLst/>
            <a:gdLst>
              <a:gd name="T0" fmla="*/ 0 w 72"/>
              <a:gd name="T1" fmla="*/ 4 h 44"/>
              <a:gd name="T2" fmla="*/ 0 w 72"/>
              <a:gd name="T3" fmla="*/ 4 h 44"/>
              <a:gd name="T4" fmla="*/ 8 w 72"/>
              <a:gd name="T5" fmla="*/ 4 h 44"/>
              <a:gd name="T6" fmla="*/ 16 w 72"/>
              <a:gd name="T7" fmla="*/ 0 h 44"/>
              <a:gd name="T8" fmla="*/ 24 w 72"/>
              <a:gd name="T9" fmla="*/ 0 h 44"/>
              <a:gd name="T10" fmla="*/ 36 w 72"/>
              <a:gd name="T11" fmla="*/ 4 h 44"/>
              <a:gd name="T12" fmla="*/ 44 w 72"/>
              <a:gd name="T13" fmla="*/ 4 h 44"/>
              <a:gd name="T14" fmla="*/ 52 w 72"/>
              <a:gd name="T15" fmla="*/ 8 h 44"/>
              <a:gd name="T16" fmla="*/ 60 w 72"/>
              <a:gd name="T17" fmla="*/ 12 h 44"/>
              <a:gd name="T18" fmla="*/ 64 w 72"/>
              <a:gd name="T19" fmla="*/ 16 h 44"/>
              <a:gd name="T20" fmla="*/ 68 w 72"/>
              <a:gd name="T21" fmla="*/ 20 h 44"/>
              <a:gd name="T22" fmla="*/ 72 w 72"/>
              <a:gd name="T23" fmla="*/ 24 h 44"/>
              <a:gd name="T24" fmla="*/ 72 w 72"/>
              <a:gd name="T25" fmla="*/ 28 h 44"/>
              <a:gd name="T26" fmla="*/ 72 w 72"/>
              <a:gd name="T27" fmla="*/ 36 h 44"/>
              <a:gd name="T28" fmla="*/ 68 w 72"/>
              <a:gd name="T29" fmla="*/ 40 h 44"/>
              <a:gd name="T30" fmla="*/ 68 w 72"/>
              <a:gd name="T31" fmla="*/ 44 h 44"/>
              <a:gd name="T32" fmla="*/ 64 w 72"/>
              <a:gd name="T33" fmla="*/ 44 h 44"/>
              <a:gd name="T34" fmla="*/ 60 w 72"/>
              <a:gd name="T35" fmla="*/ 44 h 44"/>
              <a:gd name="T36" fmla="*/ 52 w 72"/>
              <a:gd name="T37" fmla="*/ 44 h 44"/>
              <a:gd name="T38" fmla="*/ 44 w 72"/>
              <a:gd name="T39" fmla="*/ 44 h 44"/>
              <a:gd name="T40" fmla="*/ 40 w 72"/>
              <a:gd name="T41" fmla="*/ 40 h 44"/>
              <a:gd name="T42" fmla="*/ 28 w 72"/>
              <a:gd name="T43" fmla="*/ 32 h 44"/>
              <a:gd name="T44" fmla="*/ 20 w 72"/>
              <a:gd name="T45" fmla="*/ 24 h 44"/>
              <a:gd name="T46" fmla="*/ 8 w 72"/>
              <a:gd name="T47" fmla="*/ 16 h 44"/>
              <a:gd name="T48" fmla="*/ 4 w 72"/>
              <a:gd name="T49" fmla="*/ 12 h 44"/>
              <a:gd name="T50" fmla="*/ 0 w 72"/>
              <a:gd name="T51" fmla="*/ 8 h 44"/>
              <a:gd name="T52" fmla="*/ 0 w 72"/>
              <a:gd name="T53" fmla="*/ 4 h 44"/>
              <a:gd name="T54" fmla="*/ 0 w 72"/>
              <a:gd name="T55" fmla="*/ 4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72" h="44">
                <a:moveTo>
                  <a:pt x="0" y="4"/>
                </a:moveTo>
                <a:lnTo>
                  <a:pt x="0" y="4"/>
                </a:lnTo>
                <a:lnTo>
                  <a:pt x="8" y="4"/>
                </a:lnTo>
                <a:lnTo>
                  <a:pt x="16" y="0"/>
                </a:lnTo>
                <a:lnTo>
                  <a:pt x="24" y="0"/>
                </a:lnTo>
                <a:lnTo>
                  <a:pt x="36" y="4"/>
                </a:lnTo>
                <a:lnTo>
                  <a:pt x="44" y="4"/>
                </a:lnTo>
                <a:lnTo>
                  <a:pt x="52" y="8"/>
                </a:lnTo>
                <a:lnTo>
                  <a:pt x="60" y="12"/>
                </a:lnTo>
                <a:lnTo>
                  <a:pt x="64" y="16"/>
                </a:lnTo>
                <a:lnTo>
                  <a:pt x="68" y="20"/>
                </a:lnTo>
                <a:lnTo>
                  <a:pt x="72" y="24"/>
                </a:lnTo>
                <a:lnTo>
                  <a:pt x="72" y="28"/>
                </a:lnTo>
                <a:lnTo>
                  <a:pt x="72" y="36"/>
                </a:lnTo>
                <a:lnTo>
                  <a:pt x="68" y="40"/>
                </a:lnTo>
                <a:lnTo>
                  <a:pt x="68" y="44"/>
                </a:lnTo>
                <a:lnTo>
                  <a:pt x="64" y="44"/>
                </a:lnTo>
                <a:lnTo>
                  <a:pt x="60" y="44"/>
                </a:lnTo>
                <a:lnTo>
                  <a:pt x="52" y="44"/>
                </a:lnTo>
                <a:lnTo>
                  <a:pt x="44" y="44"/>
                </a:lnTo>
                <a:lnTo>
                  <a:pt x="40" y="40"/>
                </a:lnTo>
                <a:lnTo>
                  <a:pt x="28" y="32"/>
                </a:lnTo>
                <a:lnTo>
                  <a:pt x="20" y="24"/>
                </a:lnTo>
                <a:lnTo>
                  <a:pt x="8" y="16"/>
                </a:lnTo>
                <a:lnTo>
                  <a:pt x="4" y="12"/>
                </a:lnTo>
                <a:lnTo>
                  <a:pt x="0" y="8"/>
                </a:lnTo>
                <a:lnTo>
                  <a:pt x="0" y="4"/>
                </a:lnTo>
                <a:lnTo>
                  <a:pt x="0" y="4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0" name="Freeform 357">
            <a:extLst>
              <a:ext uri="{FF2B5EF4-FFF2-40B4-BE49-F238E27FC236}">
                <a16:creationId xmlns:a16="http://schemas.microsoft.com/office/drawing/2014/main" id="{858F9832-5842-4916-902A-0C49EDC89C37}"/>
              </a:ext>
            </a:extLst>
          </p:cNvPr>
          <p:cNvSpPr>
            <a:spLocks/>
          </p:cNvSpPr>
          <p:nvPr/>
        </p:nvSpPr>
        <p:spPr bwMode="auto">
          <a:xfrm>
            <a:off x="5645788" y="1013607"/>
            <a:ext cx="281270" cy="1895833"/>
          </a:xfrm>
          <a:custGeom>
            <a:avLst/>
            <a:gdLst>
              <a:gd name="T0" fmla="*/ 48 w 48"/>
              <a:gd name="T1" fmla="*/ 16 h 274"/>
              <a:gd name="T2" fmla="*/ 44 w 48"/>
              <a:gd name="T3" fmla="*/ 32 h 274"/>
              <a:gd name="T4" fmla="*/ 44 w 48"/>
              <a:gd name="T5" fmla="*/ 44 h 274"/>
              <a:gd name="T6" fmla="*/ 44 w 48"/>
              <a:gd name="T7" fmla="*/ 60 h 274"/>
              <a:gd name="T8" fmla="*/ 44 w 48"/>
              <a:gd name="T9" fmla="*/ 88 h 274"/>
              <a:gd name="T10" fmla="*/ 40 w 48"/>
              <a:gd name="T11" fmla="*/ 123 h 274"/>
              <a:gd name="T12" fmla="*/ 40 w 48"/>
              <a:gd name="T13" fmla="*/ 163 h 274"/>
              <a:gd name="T14" fmla="*/ 40 w 48"/>
              <a:gd name="T15" fmla="*/ 195 h 274"/>
              <a:gd name="T16" fmla="*/ 40 w 48"/>
              <a:gd name="T17" fmla="*/ 219 h 274"/>
              <a:gd name="T18" fmla="*/ 40 w 48"/>
              <a:gd name="T19" fmla="*/ 238 h 274"/>
              <a:gd name="T20" fmla="*/ 32 w 48"/>
              <a:gd name="T21" fmla="*/ 262 h 274"/>
              <a:gd name="T22" fmla="*/ 32 w 48"/>
              <a:gd name="T23" fmla="*/ 270 h 274"/>
              <a:gd name="T24" fmla="*/ 28 w 48"/>
              <a:gd name="T25" fmla="*/ 274 h 274"/>
              <a:gd name="T26" fmla="*/ 24 w 48"/>
              <a:gd name="T27" fmla="*/ 270 h 274"/>
              <a:gd name="T28" fmla="*/ 16 w 48"/>
              <a:gd name="T29" fmla="*/ 262 h 274"/>
              <a:gd name="T30" fmla="*/ 8 w 48"/>
              <a:gd name="T31" fmla="*/ 246 h 274"/>
              <a:gd name="T32" fmla="*/ 8 w 48"/>
              <a:gd name="T33" fmla="*/ 242 h 274"/>
              <a:gd name="T34" fmla="*/ 8 w 48"/>
              <a:gd name="T35" fmla="*/ 238 h 274"/>
              <a:gd name="T36" fmla="*/ 8 w 48"/>
              <a:gd name="T37" fmla="*/ 231 h 274"/>
              <a:gd name="T38" fmla="*/ 12 w 48"/>
              <a:gd name="T39" fmla="*/ 203 h 274"/>
              <a:gd name="T40" fmla="*/ 16 w 48"/>
              <a:gd name="T41" fmla="*/ 143 h 274"/>
              <a:gd name="T42" fmla="*/ 16 w 48"/>
              <a:gd name="T43" fmla="*/ 80 h 274"/>
              <a:gd name="T44" fmla="*/ 12 w 48"/>
              <a:gd name="T45" fmla="*/ 56 h 274"/>
              <a:gd name="T46" fmla="*/ 8 w 48"/>
              <a:gd name="T47" fmla="*/ 36 h 274"/>
              <a:gd name="T48" fmla="*/ 4 w 48"/>
              <a:gd name="T49" fmla="*/ 20 h 274"/>
              <a:gd name="T50" fmla="*/ 0 w 48"/>
              <a:gd name="T51" fmla="*/ 12 h 274"/>
              <a:gd name="T52" fmla="*/ 0 w 48"/>
              <a:gd name="T53" fmla="*/ 8 h 274"/>
              <a:gd name="T54" fmla="*/ 4 w 48"/>
              <a:gd name="T55" fmla="*/ 0 h 274"/>
              <a:gd name="T56" fmla="*/ 16 w 48"/>
              <a:gd name="T57" fmla="*/ 0 h 274"/>
              <a:gd name="T58" fmla="*/ 32 w 48"/>
              <a:gd name="T59" fmla="*/ 4 h 274"/>
              <a:gd name="T60" fmla="*/ 44 w 48"/>
              <a:gd name="T61" fmla="*/ 12 h 274"/>
              <a:gd name="T62" fmla="*/ 44 w 48"/>
              <a:gd name="T63" fmla="*/ 16 h 2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48" h="274">
                <a:moveTo>
                  <a:pt x="44" y="16"/>
                </a:moveTo>
                <a:lnTo>
                  <a:pt x="48" y="16"/>
                </a:lnTo>
                <a:lnTo>
                  <a:pt x="48" y="24"/>
                </a:lnTo>
                <a:lnTo>
                  <a:pt x="44" y="32"/>
                </a:lnTo>
                <a:lnTo>
                  <a:pt x="44" y="36"/>
                </a:lnTo>
                <a:lnTo>
                  <a:pt x="44" y="44"/>
                </a:lnTo>
                <a:lnTo>
                  <a:pt x="44" y="52"/>
                </a:lnTo>
                <a:lnTo>
                  <a:pt x="44" y="60"/>
                </a:lnTo>
                <a:lnTo>
                  <a:pt x="44" y="76"/>
                </a:lnTo>
                <a:lnTo>
                  <a:pt x="44" y="88"/>
                </a:lnTo>
                <a:lnTo>
                  <a:pt x="40" y="103"/>
                </a:lnTo>
                <a:lnTo>
                  <a:pt x="40" y="123"/>
                </a:lnTo>
                <a:lnTo>
                  <a:pt x="40" y="143"/>
                </a:lnTo>
                <a:lnTo>
                  <a:pt x="40" y="163"/>
                </a:lnTo>
                <a:lnTo>
                  <a:pt x="40" y="179"/>
                </a:lnTo>
                <a:lnTo>
                  <a:pt x="40" y="195"/>
                </a:lnTo>
                <a:lnTo>
                  <a:pt x="40" y="207"/>
                </a:lnTo>
                <a:lnTo>
                  <a:pt x="40" y="219"/>
                </a:lnTo>
                <a:lnTo>
                  <a:pt x="40" y="231"/>
                </a:lnTo>
                <a:lnTo>
                  <a:pt x="40" y="238"/>
                </a:lnTo>
                <a:lnTo>
                  <a:pt x="36" y="250"/>
                </a:lnTo>
                <a:lnTo>
                  <a:pt x="32" y="262"/>
                </a:lnTo>
                <a:lnTo>
                  <a:pt x="32" y="266"/>
                </a:lnTo>
                <a:lnTo>
                  <a:pt x="32" y="270"/>
                </a:lnTo>
                <a:lnTo>
                  <a:pt x="28" y="274"/>
                </a:lnTo>
                <a:lnTo>
                  <a:pt x="28" y="274"/>
                </a:lnTo>
                <a:lnTo>
                  <a:pt x="24" y="274"/>
                </a:lnTo>
                <a:lnTo>
                  <a:pt x="24" y="270"/>
                </a:lnTo>
                <a:lnTo>
                  <a:pt x="20" y="266"/>
                </a:lnTo>
                <a:lnTo>
                  <a:pt x="16" y="262"/>
                </a:lnTo>
                <a:lnTo>
                  <a:pt x="12" y="254"/>
                </a:lnTo>
                <a:lnTo>
                  <a:pt x="8" y="246"/>
                </a:lnTo>
                <a:lnTo>
                  <a:pt x="8" y="242"/>
                </a:lnTo>
                <a:lnTo>
                  <a:pt x="8" y="242"/>
                </a:lnTo>
                <a:lnTo>
                  <a:pt x="8" y="238"/>
                </a:lnTo>
                <a:lnTo>
                  <a:pt x="8" y="238"/>
                </a:lnTo>
                <a:lnTo>
                  <a:pt x="8" y="235"/>
                </a:lnTo>
                <a:lnTo>
                  <a:pt x="8" y="231"/>
                </a:lnTo>
                <a:lnTo>
                  <a:pt x="8" y="219"/>
                </a:lnTo>
                <a:lnTo>
                  <a:pt x="12" y="203"/>
                </a:lnTo>
                <a:lnTo>
                  <a:pt x="16" y="171"/>
                </a:lnTo>
                <a:lnTo>
                  <a:pt x="16" y="143"/>
                </a:lnTo>
                <a:lnTo>
                  <a:pt x="16" y="111"/>
                </a:lnTo>
                <a:lnTo>
                  <a:pt x="16" y="80"/>
                </a:lnTo>
                <a:lnTo>
                  <a:pt x="12" y="68"/>
                </a:lnTo>
                <a:lnTo>
                  <a:pt x="12" y="56"/>
                </a:lnTo>
                <a:lnTo>
                  <a:pt x="12" y="44"/>
                </a:lnTo>
                <a:lnTo>
                  <a:pt x="8" y="36"/>
                </a:lnTo>
                <a:lnTo>
                  <a:pt x="8" y="24"/>
                </a:lnTo>
                <a:lnTo>
                  <a:pt x="4" y="20"/>
                </a:lnTo>
                <a:lnTo>
                  <a:pt x="4" y="16"/>
                </a:lnTo>
                <a:lnTo>
                  <a:pt x="0" y="12"/>
                </a:lnTo>
                <a:lnTo>
                  <a:pt x="0" y="8"/>
                </a:lnTo>
                <a:lnTo>
                  <a:pt x="0" y="8"/>
                </a:lnTo>
                <a:lnTo>
                  <a:pt x="4" y="4"/>
                </a:lnTo>
                <a:lnTo>
                  <a:pt x="4" y="0"/>
                </a:lnTo>
                <a:lnTo>
                  <a:pt x="12" y="0"/>
                </a:lnTo>
                <a:lnTo>
                  <a:pt x="16" y="0"/>
                </a:lnTo>
                <a:lnTo>
                  <a:pt x="24" y="4"/>
                </a:lnTo>
                <a:lnTo>
                  <a:pt x="32" y="4"/>
                </a:lnTo>
                <a:lnTo>
                  <a:pt x="40" y="8"/>
                </a:lnTo>
                <a:lnTo>
                  <a:pt x="44" y="12"/>
                </a:lnTo>
                <a:lnTo>
                  <a:pt x="44" y="16"/>
                </a:lnTo>
                <a:lnTo>
                  <a:pt x="44" y="16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1" name="Freeform 358">
            <a:extLst>
              <a:ext uri="{FF2B5EF4-FFF2-40B4-BE49-F238E27FC236}">
                <a16:creationId xmlns:a16="http://schemas.microsoft.com/office/drawing/2014/main" id="{DFB727DC-3285-46E9-A2B3-05A7A363BE05}"/>
              </a:ext>
            </a:extLst>
          </p:cNvPr>
          <p:cNvSpPr>
            <a:spLocks/>
          </p:cNvSpPr>
          <p:nvPr/>
        </p:nvSpPr>
        <p:spPr bwMode="auto">
          <a:xfrm>
            <a:off x="6132150" y="716084"/>
            <a:ext cx="304709" cy="2387091"/>
          </a:xfrm>
          <a:custGeom>
            <a:avLst/>
            <a:gdLst>
              <a:gd name="T0" fmla="*/ 4 w 52"/>
              <a:gd name="T1" fmla="*/ 11 h 345"/>
              <a:gd name="T2" fmla="*/ 0 w 52"/>
              <a:gd name="T3" fmla="*/ 7 h 345"/>
              <a:gd name="T4" fmla="*/ 8 w 52"/>
              <a:gd name="T5" fmla="*/ 3 h 345"/>
              <a:gd name="T6" fmla="*/ 16 w 52"/>
              <a:gd name="T7" fmla="*/ 3 h 345"/>
              <a:gd name="T8" fmla="*/ 36 w 52"/>
              <a:gd name="T9" fmla="*/ 7 h 345"/>
              <a:gd name="T10" fmla="*/ 44 w 52"/>
              <a:gd name="T11" fmla="*/ 11 h 345"/>
              <a:gd name="T12" fmla="*/ 52 w 52"/>
              <a:gd name="T13" fmla="*/ 19 h 345"/>
              <a:gd name="T14" fmla="*/ 52 w 52"/>
              <a:gd name="T15" fmla="*/ 27 h 345"/>
              <a:gd name="T16" fmla="*/ 48 w 52"/>
              <a:gd name="T17" fmla="*/ 35 h 345"/>
              <a:gd name="T18" fmla="*/ 44 w 52"/>
              <a:gd name="T19" fmla="*/ 51 h 345"/>
              <a:gd name="T20" fmla="*/ 44 w 52"/>
              <a:gd name="T21" fmla="*/ 67 h 345"/>
              <a:gd name="T22" fmla="*/ 44 w 52"/>
              <a:gd name="T23" fmla="*/ 95 h 345"/>
              <a:gd name="T24" fmla="*/ 44 w 52"/>
              <a:gd name="T25" fmla="*/ 139 h 345"/>
              <a:gd name="T26" fmla="*/ 44 w 52"/>
              <a:gd name="T27" fmla="*/ 190 h 345"/>
              <a:gd name="T28" fmla="*/ 44 w 52"/>
              <a:gd name="T29" fmla="*/ 246 h 345"/>
              <a:gd name="T30" fmla="*/ 44 w 52"/>
              <a:gd name="T31" fmla="*/ 285 h 345"/>
              <a:gd name="T32" fmla="*/ 40 w 52"/>
              <a:gd name="T33" fmla="*/ 313 h 345"/>
              <a:gd name="T34" fmla="*/ 40 w 52"/>
              <a:gd name="T35" fmla="*/ 329 h 345"/>
              <a:gd name="T36" fmla="*/ 36 w 52"/>
              <a:gd name="T37" fmla="*/ 341 h 345"/>
              <a:gd name="T38" fmla="*/ 32 w 52"/>
              <a:gd name="T39" fmla="*/ 345 h 345"/>
              <a:gd name="T40" fmla="*/ 24 w 52"/>
              <a:gd name="T41" fmla="*/ 341 h 345"/>
              <a:gd name="T42" fmla="*/ 16 w 52"/>
              <a:gd name="T43" fmla="*/ 333 h 345"/>
              <a:gd name="T44" fmla="*/ 12 w 52"/>
              <a:gd name="T45" fmla="*/ 321 h 345"/>
              <a:gd name="T46" fmla="*/ 8 w 52"/>
              <a:gd name="T47" fmla="*/ 313 h 345"/>
              <a:gd name="T48" fmla="*/ 8 w 52"/>
              <a:gd name="T49" fmla="*/ 305 h 345"/>
              <a:gd name="T50" fmla="*/ 8 w 52"/>
              <a:gd name="T51" fmla="*/ 293 h 345"/>
              <a:gd name="T52" fmla="*/ 12 w 52"/>
              <a:gd name="T53" fmla="*/ 270 h 345"/>
              <a:gd name="T54" fmla="*/ 12 w 52"/>
              <a:gd name="T55" fmla="*/ 238 h 345"/>
              <a:gd name="T56" fmla="*/ 16 w 52"/>
              <a:gd name="T57" fmla="*/ 170 h 345"/>
              <a:gd name="T58" fmla="*/ 16 w 52"/>
              <a:gd name="T59" fmla="*/ 107 h 345"/>
              <a:gd name="T60" fmla="*/ 16 w 52"/>
              <a:gd name="T61" fmla="*/ 79 h 345"/>
              <a:gd name="T62" fmla="*/ 16 w 52"/>
              <a:gd name="T63" fmla="*/ 59 h 345"/>
              <a:gd name="T64" fmla="*/ 16 w 52"/>
              <a:gd name="T65" fmla="*/ 43 h 345"/>
              <a:gd name="T66" fmla="*/ 12 w 52"/>
              <a:gd name="T67" fmla="*/ 35 h 345"/>
              <a:gd name="T68" fmla="*/ 8 w 52"/>
              <a:gd name="T69" fmla="*/ 19 h 345"/>
              <a:gd name="T70" fmla="*/ 4 w 52"/>
              <a:gd name="T71" fmla="*/ 15 h 3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52" h="345">
                <a:moveTo>
                  <a:pt x="4" y="15"/>
                </a:moveTo>
                <a:lnTo>
                  <a:pt x="4" y="11"/>
                </a:lnTo>
                <a:lnTo>
                  <a:pt x="0" y="11"/>
                </a:lnTo>
                <a:lnTo>
                  <a:pt x="0" y="7"/>
                </a:lnTo>
                <a:lnTo>
                  <a:pt x="4" y="3"/>
                </a:lnTo>
                <a:lnTo>
                  <a:pt x="8" y="3"/>
                </a:lnTo>
                <a:lnTo>
                  <a:pt x="12" y="0"/>
                </a:lnTo>
                <a:lnTo>
                  <a:pt x="16" y="3"/>
                </a:lnTo>
                <a:lnTo>
                  <a:pt x="24" y="3"/>
                </a:lnTo>
                <a:lnTo>
                  <a:pt x="36" y="7"/>
                </a:lnTo>
                <a:lnTo>
                  <a:pt x="40" y="11"/>
                </a:lnTo>
                <a:lnTo>
                  <a:pt x="44" y="11"/>
                </a:lnTo>
                <a:lnTo>
                  <a:pt x="48" y="15"/>
                </a:lnTo>
                <a:lnTo>
                  <a:pt x="52" y="19"/>
                </a:lnTo>
                <a:lnTo>
                  <a:pt x="52" y="23"/>
                </a:lnTo>
                <a:lnTo>
                  <a:pt x="52" y="27"/>
                </a:lnTo>
                <a:lnTo>
                  <a:pt x="48" y="31"/>
                </a:lnTo>
                <a:lnTo>
                  <a:pt x="48" y="35"/>
                </a:lnTo>
                <a:lnTo>
                  <a:pt x="48" y="43"/>
                </a:lnTo>
                <a:lnTo>
                  <a:pt x="44" y="51"/>
                </a:lnTo>
                <a:lnTo>
                  <a:pt x="44" y="59"/>
                </a:lnTo>
                <a:lnTo>
                  <a:pt x="44" y="67"/>
                </a:lnTo>
                <a:lnTo>
                  <a:pt x="44" y="79"/>
                </a:lnTo>
                <a:lnTo>
                  <a:pt x="44" y="95"/>
                </a:lnTo>
                <a:lnTo>
                  <a:pt x="44" y="115"/>
                </a:lnTo>
                <a:lnTo>
                  <a:pt x="44" y="139"/>
                </a:lnTo>
                <a:lnTo>
                  <a:pt x="44" y="162"/>
                </a:lnTo>
                <a:lnTo>
                  <a:pt x="44" y="190"/>
                </a:lnTo>
                <a:lnTo>
                  <a:pt x="44" y="218"/>
                </a:lnTo>
                <a:lnTo>
                  <a:pt x="44" y="246"/>
                </a:lnTo>
                <a:lnTo>
                  <a:pt x="44" y="266"/>
                </a:lnTo>
                <a:lnTo>
                  <a:pt x="44" y="285"/>
                </a:lnTo>
                <a:lnTo>
                  <a:pt x="44" y="301"/>
                </a:lnTo>
                <a:lnTo>
                  <a:pt x="40" y="313"/>
                </a:lnTo>
                <a:lnTo>
                  <a:pt x="40" y="321"/>
                </a:lnTo>
                <a:lnTo>
                  <a:pt x="40" y="329"/>
                </a:lnTo>
                <a:lnTo>
                  <a:pt x="36" y="337"/>
                </a:lnTo>
                <a:lnTo>
                  <a:pt x="36" y="341"/>
                </a:lnTo>
                <a:lnTo>
                  <a:pt x="32" y="345"/>
                </a:lnTo>
                <a:lnTo>
                  <a:pt x="32" y="345"/>
                </a:lnTo>
                <a:lnTo>
                  <a:pt x="28" y="345"/>
                </a:lnTo>
                <a:lnTo>
                  <a:pt x="24" y="341"/>
                </a:lnTo>
                <a:lnTo>
                  <a:pt x="20" y="337"/>
                </a:lnTo>
                <a:lnTo>
                  <a:pt x="16" y="333"/>
                </a:lnTo>
                <a:lnTo>
                  <a:pt x="12" y="325"/>
                </a:lnTo>
                <a:lnTo>
                  <a:pt x="12" y="321"/>
                </a:lnTo>
                <a:lnTo>
                  <a:pt x="8" y="317"/>
                </a:lnTo>
                <a:lnTo>
                  <a:pt x="8" y="313"/>
                </a:lnTo>
                <a:lnTo>
                  <a:pt x="8" y="309"/>
                </a:lnTo>
                <a:lnTo>
                  <a:pt x="8" y="305"/>
                </a:lnTo>
                <a:lnTo>
                  <a:pt x="8" y="301"/>
                </a:lnTo>
                <a:lnTo>
                  <a:pt x="8" y="293"/>
                </a:lnTo>
                <a:lnTo>
                  <a:pt x="12" y="281"/>
                </a:lnTo>
                <a:lnTo>
                  <a:pt x="12" y="270"/>
                </a:lnTo>
                <a:lnTo>
                  <a:pt x="12" y="254"/>
                </a:lnTo>
                <a:lnTo>
                  <a:pt x="12" y="238"/>
                </a:lnTo>
                <a:lnTo>
                  <a:pt x="16" y="202"/>
                </a:lnTo>
                <a:lnTo>
                  <a:pt x="16" y="170"/>
                </a:lnTo>
                <a:lnTo>
                  <a:pt x="16" y="139"/>
                </a:lnTo>
                <a:lnTo>
                  <a:pt x="16" y="107"/>
                </a:lnTo>
                <a:lnTo>
                  <a:pt x="16" y="91"/>
                </a:lnTo>
                <a:lnTo>
                  <a:pt x="16" y="79"/>
                </a:lnTo>
                <a:lnTo>
                  <a:pt x="16" y="67"/>
                </a:lnTo>
                <a:lnTo>
                  <a:pt x="16" y="59"/>
                </a:lnTo>
                <a:lnTo>
                  <a:pt x="16" y="51"/>
                </a:lnTo>
                <a:lnTo>
                  <a:pt x="16" y="43"/>
                </a:lnTo>
                <a:lnTo>
                  <a:pt x="12" y="39"/>
                </a:lnTo>
                <a:lnTo>
                  <a:pt x="12" y="35"/>
                </a:lnTo>
                <a:lnTo>
                  <a:pt x="12" y="23"/>
                </a:lnTo>
                <a:lnTo>
                  <a:pt x="8" y="19"/>
                </a:lnTo>
                <a:lnTo>
                  <a:pt x="4" y="15"/>
                </a:lnTo>
                <a:lnTo>
                  <a:pt x="4" y="15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2" name="Freeform 359">
            <a:extLst>
              <a:ext uri="{FF2B5EF4-FFF2-40B4-BE49-F238E27FC236}">
                <a16:creationId xmlns:a16="http://schemas.microsoft.com/office/drawing/2014/main" id="{4FB7027F-1CBE-4EF5-B169-61379DDF1417}"/>
              </a:ext>
            </a:extLst>
          </p:cNvPr>
          <p:cNvSpPr>
            <a:spLocks/>
          </p:cNvSpPr>
          <p:nvPr/>
        </p:nvSpPr>
        <p:spPr bwMode="auto">
          <a:xfrm>
            <a:off x="6296224" y="1677841"/>
            <a:ext cx="627000" cy="186818"/>
          </a:xfrm>
          <a:custGeom>
            <a:avLst/>
            <a:gdLst>
              <a:gd name="T0" fmla="*/ 0 w 107"/>
              <a:gd name="T1" fmla="*/ 7 h 27"/>
              <a:gd name="T2" fmla="*/ 24 w 107"/>
              <a:gd name="T3" fmla="*/ 7 h 27"/>
              <a:gd name="T4" fmla="*/ 32 w 107"/>
              <a:gd name="T5" fmla="*/ 3 h 27"/>
              <a:gd name="T6" fmla="*/ 44 w 107"/>
              <a:gd name="T7" fmla="*/ 3 h 27"/>
              <a:gd name="T8" fmla="*/ 60 w 107"/>
              <a:gd name="T9" fmla="*/ 0 h 27"/>
              <a:gd name="T10" fmla="*/ 72 w 107"/>
              <a:gd name="T11" fmla="*/ 0 h 27"/>
              <a:gd name="T12" fmla="*/ 84 w 107"/>
              <a:gd name="T13" fmla="*/ 0 h 27"/>
              <a:gd name="T14" fmla="*/ 96 w 107"/>
              <a:gd name="T15" fmla="*/ 3 h 27"/>
              <a:gd name="T16" fmla="*/ 100 w 107"/>
              <a:gd name="T17" fmla="*/ 3 h 27"/>
              <a:gd name="T18" fmla="*/ 104 w 107"/>
              <a:gd name="T19" fmla="*/ 7 h 27"/>
              <a:gd name="T20" fmla="*/ 104 w 107"/>
              <a:gd name="T21" fmla="*/ 7 h 27"/>
              <a:gd name="T22" fmla="*/ 107 w 107"/>
              <a:gd name="T23" fmla="*/ 11 h 27"/>
              <a:gd name="T24" fmla="*/ 104 w 107"/>
              <a:gd name="T25" fmla="*/ 11 h 27"/>
              <a:gd name="T26" fmla="*/ 100 w 107"/>
              <a:gd name="T27" fmla="*/ 15 h 27"/>
              <a:gd name="T28" fmla="*/ 96 w 107"/>
              <a:gd name="T29" fmla="*/ 19 h 27"/>
              <a:gd name="T30" fmla="*/ 88 w 107"/>
              <a:gd name="T31" fmla="*/ 19 h 27"/>
              <a:gd name="T32" fmla="*/ 80 w 107"/>
              <a:gd name="T33" fmla="*/ 19 h 27"/>
              <a:gd name="T34" fmla="*/ 72 w 107"/>
              <a:gd name="T35" fmla="*/ 23 h 27"/>
              <a:gd name="T36" fmla="*/ 64 w 107"/>
              <a:gd name="T37" fmla="*/ 23 h 27"/>
              <a:gd name="T38" fmla="*/ 56 w 107"/>
              <a:gd name="T39" fmla="*/ 23 h 27"/>
              <a:gd name="T40" fmla="*/ 44 w 107"/>
              <a:gd name="T41" fmla="*/ 23 h 27"/>
              <a:gd name="T42" fmla="*/ 32 w 107"/>
              <a:gd name="T43" fmla="*/ 23 h 27"/>
              <a:gd name="T44" fmla="*/ 16 w 107"/>
              <a:gd name="T45" fmla="*/ 23 h 27"/>
              <a:gd name="T46" fmla="*/ 0 w 107"/>
              <a:gd name="T47" fmla="*/ 27 h 27"/>
              <a:gd name="T48" fmla="*/ 0 w 107"/>
              <a:gd name="T49" fmla="*/ 7 h 27"/>
              <a:gd name="T50" fmla="*/ 0 w 107"/>
              <a:gd name="T51" fmla="*/ 7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07" h="27">
                <a:moveTo>
                  <a:pt x="0" y="7"/>
                </a:moveTo>
                <a:lnTo>
                  <a:pt x="24" y="7"/>
                </a:lnTo>
                <a:lnTo>
                  <a:pt x="32" y="3"/>
                </a:lnTo>
                <a:lnTo>
                  <a:pt x="44" y="3"/>
                </a:lnTo>
                <a:lnTo>
                  <a:pt x="60" y="0"/>
                </a:lnTo>
                <a:lnTo>
                  <a:pt x="72" y="0"/>
                </a:lnTo>
                <a:lnTo>
                  <a:pt x="84" y="0"/>
                </a:lnTo>
                <a:lnTo>
                  <a:pt x="96" y="3"/>
                </a:lnTo>
                <a:lnTo>
                  <a:pt x="100" y="3"/>
                </a:lnTo>
                <a:lnTo>
                  <a:pt x="104" y="7"/>
                </a:lnTo>
                <a:lnTo>
                  <a:pt x="104" y="7"/>
                </a:lnTo>
                <a:lnTo>
                  <a:pt x="107" y="11"/>
                </a:lnTo>
                <a:lnTo>
                  <a:pt x="104" y="11"/>
                </a:lnTo>
                <a:lnTo>
                  <a:pt x="100" y="15"/>
                </a:lnTo>
                <a:lnTo>
                  <a:pt x="96" y="19"/>
                </a:lnTo>
                <a:lnTo>
                  <a:pt x="88" y="19"/>
                </a:lnTo>
                <a:lnTo>
                  <a:pt x="80" y="19"/>
                </a:lnTo>
                <a:lnTo>
                  <a:pt x="72" y="23"/>
                </a:lnTo>
                <a:lnTo>
                  <a:pt x="64" y="23"/>
                </a:lnTo>
                <a:lnTo>
                  <a:pt x="56" y="23"/>
                </a:lnTo>
                <a:lnTo>
                  <a:pt x="44" y="23"/>
                </a:lnTo>
                <a:lnTo>
                  <a:pt x="32" y="23"/>
                </a:lnTo>
                <a:lnTo>
                  <a:pt x="16" y="23"/>
                </a:lnTo>
                <a:lnTo>
                  <a:pt x="0" y="27"/>
                </a:lnTo>
                <a:lnTo>
                  <a:pt x="0" y="7"/>
                </a:lnTo>
                <a:lnTo>
                  <a:pt x="0" y="7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3" name="Freeform 360">
            <a:extLst>
              <a:ext uri="{FF2B5EF4-FFF2-40B4-BE49-F238E27FC236}">
                <a16:creationId xmlns:a16="http://schemas.microsoft.com/office/drawing/2014/main" id="{5718FF2F-CCA2-4AB6-905C-ABDA6F9C7642}"/>
              </a:ext>
            </a:extLst>
          </p:cNvPr>
          <p:cNvSpPr>
            <a:spLocks/>
          </p:cNvSpPr>
          <p:nvPr/>
        </p:nvSpPr>
        <p:spPr bwMode="auto">
          <a:xfrm>
            <a:off x="6272785" y="2113742"/>
            <a:ext cx="814514" cy="249088"/>
          </a:xfrm>
          <a:custGeom>
            <a:avLst/>
            <a:gdLst>
              <a:gd name="T0" fmla="*/ 64 w 139"/>
              <a:gd name="T1" fmla="*/ 8 h 36"/>
              <a:gd name="T2" fmla="*/ 80 w 139"/>
              <a:gd name="T3" fmla="*/ 4 h 36"/>
              <a:gd name="T4" fmla="*/ 92 w 139"/>
              <a:gd name="T5" fmla="*/ 0 h 36"/>
              <a:gd name="T6" fmla="*/ 100 w 139"/>
              <a:gd name="T7" fmla="*/ 0 h 36"/>
              <a:gd name="T8" fmla="*/ 104 w 139"/>
              <a:gd name="T9" fmla="*/ 0 h 36"/>
              <a:gd name="T10" fmla="*/ 111 w 139"/>
              <a:gd name="T11" fmla="*/ 0 h 36"/>
              <a:gd name="T12" fmla="*/ 119 w 139"/>
              <a:gd name="T13" fmla="*/ 4 h 36"/>
              <a:gd name="T14" fmla="*/ 123 w 139"/>
              <a:gd name="T15" fmla="*/ 8 h 36"/>
              <a:gd name="T16" fmla="*/ 131 w 139"/>
              <a:gd name="T17" fmla="*/ 8 h 36"/>
              <a:gd name="T18" fmla="*/ 135 w 139"/>
              <a:gd name="T19" fmla="*/ 12 h 36"/>
              <a:gd name="T20" fmla="*/ 139 w 139"/>
              <a:gd name="T21" fmla="*/ 16 h 36"/>
              <a:gd name="T22" fmla="*/ 139 w 139"/>
              <a:gd name="T23" fmla="*/ 20 h 36"/>
              <a:gd name="T24" fmla="*/ 139 w 139"/>
              <a:gd name="T25" fmla="*/ 20 h 36"/>
              <a:gd name="T26" fmla="*/ 135 w 139"/>
              <a:gd name="T27" fmla="*/ 24 h 36"/>
              <a:gd name="T28" fmla="*/ 131 w 139"/>
              <a:gd name="T29" fmla="*/ 24 h 36"/>
              <a:gd name="T30" fmla="*/ 127 w 139"/>
              <a:gd name="T31" fmla="*/ 24 h 36"/>
              <a:gd name="T32" fmla="*/ 119 w 139"/>
              <a:gd name="T33" fmla="*/ 28 h 36"/>
              <a:gd name="T34" fmla="*/ 111 w 139"/>
              <a:gd name="T35" fmla="*/ 28 h 36"/>
              <a:gd name="T36" fmla="*/ 100 w 139"/>
              <a:gd name="T37" fmla="*/ 28 h 36"/>
              <a:gd name="T38" fmla="*/ 88 w 139"/>
              <a:gd name="T39" fmla="*/ 28 h 36"/>
              <a:gd name="T40" fmla="*/ 64 w 139"/>
              <a:gd name="T41" fmla="*/ 32 h 36"/>
              <a:gd name="T42" fmla="*/ 40 w 139"/>
              <a:gd name="T43" fmla="*/ 36 h 36"/>
              <a:gd name="T44" fmla="*/ 20 w 139"/>
              <a:gd name="T45" fmla="*/ 36 h 36"/>
              <a:gd name="T46" fmla="*/ 0 w 139"/>
              <a:gd name="T47" fmla="*/ 36 h 36"/>
              <a:gd name="T48" fmla="*/ 0 w 139"/>
              <a:gd name="T49" fmla="*/ 16 h 36"/>
              <a:gd name="T50" fmla="*/ 32 w 139"/>
              <a:gd name="T51" fmla="*/ 12 h 36"/>
              <a:gd name="T52" fmla="*/ 64 w 139"/>
              <a:gd name="T53" fmla="*/ 8 h 36"/>
              <a:gd name="T54" fmla="*/ 64 w 139"/>
              <a:gd name="T55" fmla="*/ 8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39" h="36">
                <a:moveTo>
                  <a:pt x="64" y="8"/>
                </a:moveTo>
                <a:lnTo>
                  <a:pt x="80" y="4"/>
                </a:lnTo>
                <a:lnTo>
                  <a:pt x="92" y="0"/>
                </a:lnTo>
                <a:lnTo>
                  <a:pt x="100" y="0"/>
                </a:lnTo>
                <a:lnTo>
                  <a:pt x="104" y="0"/>
                </a:lnTo>
                <a:lnTo>
                  <a:pt x="111" y="0"/>
                </a:lnTo>
                <a:lnTo>
                  <a:pt x="119" y="4"/>
                </a:lnTo>
                <a:lnTo>
                  <a:pt x="123" y="8"/>
                </a:lnTo>
                <a:lnTo>
                  <a:pt x="131" y="8"/>
                </a:lnTo>
                <a:lnTo>
                  <a:pt x="135" y="12"/>
                </a:lnTo>
                <a:lnTo>
                  <a:pt x="139" y="16"/>
                </a:lnTo>
                <a:lnTo>
                  <a:pt x="139" y="20"/>
                </a:lnTo>
                <a:lnTo>
                  <a:pt x="139" y="20"/>
                </a:lnTo>
                <a:lnTo>
                  <a:pt x="135" y="24"/>
                </a:lnTo>
                <a:lnTo>
                  <a:pt x="131" y="24"/>
                </a:lnTo>
                <a:lnTo>
                  <a:pt x="127" y="24"/>
                </a:lnTo>
                <a:lnTo>
                  <a:pt x="119" y="28"/>
                </a:lnTo>
                <a:lnTo>
                  <a:pt x="111" y="28"/>
                </a:lnTo>
                <a:lnTo>
                  <a:pt x="100" y="28"/>
                </a:lnTo>
                <a:lnTo>
                  <a:pt x="88" y="28"/>
                </a:lnTo>
                <a:lnTo>
                  <a:pt x="64" y="32"/>
                </a:lnTo>
                <a:lnTo>
                  <a:pt x="40" y="36"/>
                </a:lnTo>
                <a:lnTo>
                  <a:pt x="20" y="36"/>
                </a:lnTo>
                <a:lnTo>
                  <a:pt x="0" y="36"/>
                </a:lnTo>
                <a:lnTo>
                  <a:pt x="0" y="16"/>
                </a:lnTo>
                <a:lnTo>
                  <a:pt x="32" y="12"/>
                </a:lnTo>
                <a:lnTo>
                  <a:pt x="64" y="8"/>
                </a:lnTo>
                <a:lnTo>
                  <a:pt x="64" y="8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4" name="Freeform 361">
            <a:extLst>
              <a:ext uri="{FF2B5EF4-FFF2-40B4-BE49-F238E27FC236}">
                <a16:creationId xmlns:a16="http://schemas.microsoft.com/office/drawing/2014/main" id="{4A401356-EE95-498E-AD73-6E52FCDC86A6}"/>
              </a:ext>
            </a:extLst>
          </p:cNvPr>
          <p:cNvSpPr>
            <a:spLocks/>
          </p:cNvSpPr>
          <p:nvPr/>
        </p:nvSpPr>
        <p:spPr bwMode="auto">
          <a:xfrm>
            <a:off x="5317640" y="1836978"/>
            <a:ext cx="515662" cy="110706"/>
          </a:xfrm>
          <a:custGeom>
            <a:avLst/>
            <a:gdLst>
              <a:gd name="T0" fmla="*/ 24 w 88"/>
              <a:gd name="T1" fmla="*/ 8 h 16"/>
              <a:gd name="T2" fmla="*/ 32 w 88"/>
              <a:gd name="T3" fmla="*/ 4 h 16"/>
              <a:gd name="T4" fmla="*/ 48 w 88"/>
              <a:gd name="T5" fmla="*/ 4 h 16"/>
              <a:gd name="T6" fmla="*/ 64 w 88"/>
              <a:gd name="T7" fmla="*/ 4 h 16"/>
              <a:gd name="T8" fmla="*/ 88 w 88"/>
              <a:gd name="T9" fmla="*/ 0 h 16"/>
              <a:gd name="T10" fmla="*/ 88 w 88"/>
              <a:gd name="T11" fmla="*/ 8 h 16"/>
              <a:gd name="T12" fmla="*/ 80 w 88"/>
              <a:gd name="T13" fmla="*/ 8 h 16"/>
              <a:gd name="T14" fmla="*/ 72 w 88"/>
              <a:gd name="T15" fmla="*/ 8 h 16"/>
              <a:gd name="T16" fmla="*/ 60 w 88"/>
              <a:gd name="T17" fmla="*/ 8 h 16"/>
              <a:gd name="T18" fmla="*/ 48 w 88"/>
              <a:gd name="T19" fmla="*/ 12 h 16"/>
              <a:gd name="T20" fmla="*/ 36 w 88"/>
              <a:gd name="T21" fmla="*/ 16 h 16"/>
              <a:gd name="T22" fmla="*/ 24 w 88"/>
              <a:gd name="T23" fmla="*/ 16 h 16"/>
              <a:gd name="T24" fmla="*/ 16 w 88"/>
              <a:gd name="T25" fmla="*/ 16 h 16"/>
              <a:gd name="T26" fmla="*/ 12 w 88"/>
              <a:gd name="T27" fmla="*/ 16 h 16"/>
              <a:gd name="T28" fmla="*/ 4 w 88"/>
              <a:gd name="T29" fmla="*/ 16 h 16"/>
              <a:gd name="T30" fmla="*/ 4 w 88"/>
              <a:gd name="T31" fmla="*/ 16 h 16"/>
              <a:gd name="T32" fmla="*/ 0 w 88"/>
              <a:gd name="T33" fmla="*/ 12 h 16"/>
              <a:gd name="T34" fmla="*/ 0 w 88"/>
              <a:gd name="T35" fmla="*/ 12 h 16"/>
              <a:gd name="T36" fmla="*/ 0 w 88"/>
              <a:gd name="T37" fmla="*/ 12 h 16"/>
              <a:gd name="T38" fmla="*/ 4 w 88"/>
              <a:gd name="T39" fmla="*/ 12 h 16"/>
              <a:gd name="T40" fmla="*/ 8 w 88"/>
              <a:gd name="T41" fmla="*/ 12 h 16"/>
              <a:gd name="T42" fmla="*/ 12 w 88"/>
              <a:gd name="T43" fmla="*/ 12 h 16"/>
              <a:gd name="T44" fmla="*/ 24 w 88"/>
              <a:gd name="T45" fmla="*/ 8 h 16"/>
              <a:gd name="T46" fmla="*/ 24 w 88"/>
              <a:gd name="T47" fmla="*/ 8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88" h="16">
                <a:moveTo>
                  <a:pt x="24" y="8"/>
                </a:moveTo>
                <a:lnTo>
                  <a:pt x="32" y="4"/>
                </a:lnTo>
                <a:lnTo>
                  <a:pt x="48" y="4"/>
                </a:lnTo>
                <a:lnTo>
                  <a:pt x="64" y="4"/>
                </a:lnTo>
                <a:lnTo>
                  <a:pt x="88" y="0"/>
                </a:lnTo>
                <a:lnTo>
                  <a:pt x="88" y="8"/>
                </a:lnTo>
                <a:lnTo>
                  <a:pt x="80" y="8"/>
                </a:lnTo>
                <a:lnTo>
                  <a:pt x="72" y="8"/>
                </a:lnTo>
                <a:lnTo>
                  <a:pt x="60" y="8"/>
                </a:lnTo>
                <a:lnTo>
                  <a:pt x="48" y="12"/>
                </a:lnTo>
                <a:lnTo>
                  <a:pt x="36" y="16"/>
                </a:lnTo>
                <a:lnTo>
                  <a:pt x="24" y="16"/>
                </a:lnTo>
                <a:lnTo>
                  <a:pt x="16" y="16"/>
                </a:lnTo>
                <a:lnTo>
                  <a:pt x="12" y="16"/>
                </a:lnTo>
                <a:lnTo>
                  <a:pt x="4" y="16"/>
                </a:lnTo>
                <a:lnTo>
                  <a:pt x="4" y="16"/>
                </a:lnTo>
                <a:lnTo>
                  <a:pt x="0" y="12"/>
                </a:lnTo>
                <a:lnTo>
                  <a:pt x="0" y="12"/>
                </a:lnTo>
                <a:lnTo>
                  <a:pt x="0" y="12"/>
                </a:lnTo>
                <a:lnTo>
                  <a:pt x="4" y="12"/>
                </a:lnTo>
                <a:lnTo>
                  <a:pt x="8" y="12"/>
                </a:lnTo>
                <a:lnTo>
                  <a:pt x="12" y="12"/>
                </a:lnTo>
                <a:lnTo>
                  <a:pt x="24" y="8"/>
                </a:lnTo>
                <a:lnTo>
                  <a:pt x="24" y="8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5" name="Freeform 362">
            <a:extLst>
              <a:ext uri="{FF2B5EF4-FFF2-40B4-BE49-F238E27FC236}">
                <a16:creationId xmlns:a16="http://schemas.microsoft.com/office/drawing/2014/main" id="{E5AEA8D3-0C0B-4F85-B4FA-1BBA759FAFA0}"/>
              </a:ext>
            </a:extLst>
          </p:cNvPr>
          <p:cNvSpPr>
            <a:spLocks/>
          </p:cNvSpPr>
          <p:nvPr/>
        </p:nvSpPr>
        <p:spPr bwMode="auto">
          <a:xfrm>
            <a:off x="5089106" y="2224447"/>
            <a:ext cx="744196" cy="166058"/>
          </a:xfrm>
          <a:custGeom>
            <a:avLst/>
            <a:gdLst>
              <a:gd name="T0" fmla="*/ 31 w 127"/>
              <a:gd name="T1" fmla="*/ 12 h 24"/>
              <a:gd name="T2" fmla="*/ 51 w 127"/>
              <a:gd name="T3" fmla="*/ 8 h 24"/>
              <a:gd name="T4" fmla="*/ 75 w 127"/>
              <a:gd name="T5" fmla="*/ 8 h 24"/>
              <a:gd name="T6" fmla="*/ 99 w 127"/>
              <a:gd name="T7" fmla="*/ 4 h 24"/>
              <a:gd name="T8" fmla="*/ 127 w 127"/>
              <a:gd name="T9" fmla="*/ 0 h 24"/>
              <a:gd name="T10" fmla="*/ 127 w 127"/>
              <a:gd name="T11" fmla="*/ 8 h 24"/>
              <a:gd name="T12" fmla="*/ 115 w 127"/>
              <a:gd name="T13" fmla="*/ 8 h 24"/>
              <a:gd name="T14" fmla="*/ 103 w 127"/>
              <a:gd name="T15" fmla="*/ 8 h 24"/>
              <a:gd name="T16" fmla="*/ 87 w 127"/>
              <a:gd name="T17" fmla="*/ 12 h 24"/>
              <a:gd name="T18" fmla="*/ 67 w 127"/>
              <a:gd name="T19" fmla="*/ 16 h 24"/>
              <a:gd name="T20" fmla="*/ 55 w 127"/>
              <a:gd name="T21" fmla="*/ 20 h 24"/>
              <a:gd name="T22" fmla="*/ 47 w 127"/>
              <a:gd name="T23" fmla="*/ 20 h 24"/>
              <a:gd name="T24" fmla="*/ 39 w 127"/>
              <a:gd name="T25" fmla="*/ 20 h 24"/>
              <a:gd name="T26" fmla="*/ 31 w 127"/>
              <a:gd name="T27" fmla="*/ 24 h 24"/>
              <a:gd name="T28" fmla="*/ 27 w 127"/>
              <a:gd name="T29" fmla="*/ 24 h 24"/>
              <a:gd name="T30" fmla="*/ 23 w 127"/>
              <a:gd name="T31" fmla="*/ 24 h 24"/>
              <a:gd name="T32" fmla="*/ 20 w 127"/>
              <a:gd name="T33" fmla="*/ 24 h 24"/>
              <a:gd name="T34" fmla="*/ 20 w 127"/>
              <a:gd name="T35" fmla="*/ 24 h 24"/>
              <a:gd name="T36" fmla="*/ 12 w 127"/>
              <a:gd name="T37" fmla="*/ 24 h 24"/>
              <a:gd name="T38" fmla="*/ 8 w 127"/>
              <a:gd name="T39" fmla="*/ 24 h 24"/>
              <a:gd name="T40" fmla="*/ 0 w 127"/>
              <a:gd name="T41" fmla="*/ 20 h 24"/>
              <a:gd name="T42" fmla="*/ 0 w 127"/>
              <a:gd name="T43" fmla="*/ 20 h 24"/>
              <a:gd name="T44" fmla="*/ 0 w 127"/>
              <a:gd name="T45" fmla="*/ 20 h 24"/>
              <a:gd name="T46" fmla="*/ 0 w 127"/>
              <a:gd name="T47" fmla="*/ 20 h 24"/>
              <a:gd name="T48" fmla="*/ 0 w 127"/>
              <a:gd name="T49" fmla="*/ 20 h 24"/>
              <a:gd name="T50" fmla="*/ 4 w 127"/>
              <a:gd name="T51" fmla="*/ 20 h 24"/>
              <a:gd name="T52" fmla="*/ 8 w 127"/>
              <a:gd name="T53" fmla="*/ 16 h 24"/>
              <a:gd name="T54" fmla="*/ 12 w 127"/>
              <a:gd name="T55" fmla="*/ 16 h 24"/>
              <a:gd name="T56" fmla="*/ 20 w 127"/>
              <a:gd name="T57" fmla="*/ 16 h 24"/>
              <a:gd name="T58" fmla="*/ 23 w 127"/>
              <a:gd name="T59" fmla="*/ 12 h 24"/>
              <a:gd name="T60" fmla="*/ 31 w 127"/>
              <a:gd name="T61" fmla="*/ 12 h 24"/>
              <a:gd name="T62" fmla="*/ 31 w 127"/>
              <a:gd name="T63" fmla="*/ 12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27" h="24">
                <a:moveTo>
                  <a:pt x="31" y="12"/>
                </a:moveTo>
                <a:lnTo>
                  <a:pt x="51" y="8"/>
                </a:lnTo>
                <a:lnTo>
                  <a:pt x="75" y="8"/>
                </a:lnTo>
                <a:lnTo>
                  <a:pt x="99" y="4"/>
                </a:lnTo>
                <a:lnTo>
                  <a:pt x="127" y="0"/>
                </a:lnTo>
                <a:lnTo>
                  <a:pt x="127" y="8"/>
                </a:lnTo>
                <a:lnTo>
                  <a:pt x="115" y="8"/>
                </a:lnTo>
                <a:lnTo>
                  <a:pt x="103" y="8"/>
                </a:lnTo>
                <a:lnTo>
                  <a:pt x="87" y="12"/>
                </a:lnTo>
                <a:lnTo>
                  <a:pt x="67" y="16"/>
                </a:lnTo>
                <a:lnTo>
                  <a:pt x="55" y="20"/>
                </a:lnTo>
                <a:lnTo>
                  <a:pt x="47" y="20"/>
                </a:lnTo>
                <a:lnTo>
                  <a:pt x="39" y="20"/>
                </a:lnTo>
                <a:lnTo>
                  <a:pt x="31" y="24"/>
                </a:lnTo>
                <a:lnTo>
                  <a:pt x="27" y="24"/>
                </a:lnTo>
                <a:lnTo>
                  <a:pt x="23" y="24"/>
                </a:lnTo>
                <a:lnTo>
                  <a:pt x="20" y="24"/>
                </a:lnTo>
                <a:lnTo>
                  <a:pt x="20" y="24"/>
                </a:lnTo>
                <a:lnTo>
                  <a:pt x="12" y="24"/>
                </a:lnTo>
                <a:lnTo>
                  <a:pt x="8" y="24"/>
                </a:lnTo>
                <a:lnTo>
                  <a:pt x="0" y="20"/>
                </a:lnTo>
                <a:lnTo>
                  <a:pt x="0" y="20"/>
                </a:lnTo>
                <a:lnTo>
                  <a:pt x="0" y="20"/>
                </a:lnTo>
                <a:lnTo>
                  <a:pt x="0" y="20"/>
                </a:lnTo>
                <a:lnTo>
                  <a:pt x="0" y="20"/>
                </a:lnTo>
                <a:lnTo>
                  <a:pt x="4" y="20"/>
                </a:lnTo>
                <a:lnTo>
                  <a:pt x="8" y="16"/>
                </a:lnTo>
                <a:lnTo>
                  <a:pt x="12" y="16"/>
                </a:lnTo>
                <a:lnTo>
                  <a:pt x="20" y="16"/>
                </a:lnTo>
                <a:lnTo>
                  <a:pt x="23" y="12"/>
                </a:lnTo>
                <a:lnTo>
                  <a:pt x="31" y="12"/>
                </a:lnTo>
                <a:lnTo>
                  <a:pt x="31" y="12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6" name="Freeform 363">
            <a:extLst>
              <a:ext uri="{FF2B5EF4-FFF2-40B4-BE49-F238E27FC236}">
                <a16:creationId xmlns:a16="http://schemas.microsoft.com/office/drawing/2014/main" id="{9C8EB7E2-0E24-4FDC-8FDB-E0DF369B13DC}"/>
              </a:ext>
            </a:extLst>
          </p:cNvPr>
          <p:cNvSpPr>
            <a:spLocks/>
          </p:cNvSpPr>
          <p:nvPr/>
        </p:nvSpPr>
        <p:spPr bwMode="auto">
          <a:xfrm>
            <a:off x="6296224" y="1179666"/>
            <a:ext cx="673878" cy="249088"/>
          </a:xfrm>
          <a:custGeom>
            <a:avLst/>
            <a:gdLst>
              <a:gd name="T0" fmla="*/ 52 w 115"/>
              <a:gd name="T1" fmla="*/ 8 h 36"/>
              <a:gd name="T2" fmla="*/ 60 w 115"/>
              <a:gd name="T3" fmla="*/ 4 h 36"/>
              <a:gd name="T4" fmla="*/ 68 w 115"/>
              <a:gd name="T5" fmla="*/ 4 h 36"/>
              <a:gd name="T6" fmla="*/ 76 w 115"/>
              <a:gd name="T7" fmla="*/ 4 h 36"/>
              <a:gd name="T8" fmla="*/ 84 w 115"/>
              <a:gd name="T9" fmla="*/ 0 h 36"/>
              <a:gd name="T10" fmla="*/ 96 w 115"/>
              <a:gd name="T11" fmla="*/ 4 h 36"/>
              <a:gd name="T12" fmla="*/ 104 w 115"/>
              <a:gd name="T13" fmla="*/ 8 h 36"/>
              <a:gd name="T14" fmla="*/ 107 w 115"/>
              <a:gd name="T15" fmla="*/ 12 h 36"/>
              <a:gd name="T16" fmla="*/ 111 w 115"/>
              <a:gd name="T17" fmla="*/ 16 h 36"/>
              <a:gd name="T18" fmla="*/ 115 w 115"/>
              <a:gd name="T19" fmla="*/ 16 h 36"/>
              <a:gd name="T20" fmla="*/ 115 w 115"/>
              <a:gd name="T21" fmla="*/ 20 h 36"/>
              <a:gd name="T22" fmla="*/ 115 w 115"/>
              <a:gd name="T23" fmla="*/ 20 h 36"/>
              <a:gd name="T24" fmla="*/ 111 w 115"/>
              <a:gd name="T25" fmla="*/ 24 h 36"/>
              <a:gd name="T26" fmla="*/ 107 w 115"/>
              <a:gd name="T27" fmla="*/ 24 h 36"/>
              <a:gd name="T28" fmla="*/ 100 w 115"/>
              <a:gd name="T29" fmla="*/ 28 h 36"/>
              <a:gd name="T30" fmla="*/ 92 w 115"/>
              <a:gd name="T31" fmla="*/ 28 h 36"/>
              <a:gd name="T32" fmla="*/ 80 w 115"/>
              <a:gd name="T33" fmla="*/ 28 h 36"/>
              <a:gd name="T34" fmla="*/ 68 w 115"/>
              <a:gd name="T35" fmla="*/ 32 h 36"/>
              <a:gd name="T36" fmla="*/ 32 w 115"/>
              <a:gd name="T37" fmla="*/ 36 h 36"/>
              <a:gd name="T38" fmla="*/ 0 w 115"/>
              <a:gd name="T39" fmla="*/ 36 h 36"/>
              <a:gd name="T40" fmla="*/ 0 w 115"/>
              <a:gd name="T41" fmla="*/ 16 h 36"/>
              <a:gd name="T42" fmla="*/ 16 w 115"/>
              <a:gd name="T43" fmla="*/ 16 h 36"/>
              <a:gd name="T44" fmla="*/ 28 w 115"/>
              <a:gd name="T45" fmla="*/ 12 h 36"/>
              <a:gd name="T46" fmla="*/ 40 w 115"/>
              <a:gd name="T47" fmla="*/ 12 h 36"/>
              <a:gd name="T48" fmla="*/ 52 w 115"/>
              <a:gd name="T49" fmla="*/ 8 h 36"/>
              <a:gd name="T50" fmla="*/ 52 w 115"/>
              <a:gd name="T51" fmla="*/ 8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15" h="36">
                <a:moveTo>
                  <a:pt x="52" y="8"/>
                </a:moveTo>
                <a:lnTo>
                  <a:pt x="60" y="4"/>
                </a:lnTo>
                <a:lnTo>
                  <a:pt x="68" y="4"/>
                </a:lnTo>
                <a:lnTo>
                  <a:pt x="76" y="4"/>
                </a:lnTo>
                <a:lnTo>
                  <a:pt x="84" y="0"/>
                </a:lnTo>
                <a:lnTo>
                  <a:pt x="96" y="4"/>
                </a:lnTo>
                <a:lnTo>
                  <a:pt x="104" y="8"/>
                </a:lnTo>
                <a:lnTo>
                  <a:pt x="107" y="12"/>
                </a:lnTo>
                <a:lnTo>
                  <a:pt x="111" y="16"/>
                </a:lnTo>
                <a:lnTo>
                  <a:pt x="115" y="16"/>
                </a:lnTo>
                <a:lnTo>
                  <a:pt x="115" y="20"/>
                </a:lnTo>
                <a:lnTo>
                  <a:pt x="115" y="20"/>
                </a:lnTo>
                <a:lnTo>
                  <a:pt x="111" y="24"/>
                </a:lnTo>
                <a:lnTo>
                  <a:pt x="107" y="24"/>
                </a:lnTo>
                <a:lnTo>
                  <a:pt x="100" y="28"/>
                </a:lnTo>
                <a:lnTo>
                  <a:pt x="92" y="28"/>
                </a:lnTo>
                <a:lnTo>
                  <a:pt x="80" y="28"/>
                </a:lnTo>
                <a:lnTo>
                  <a:pt x="68" y="32"/>
                </a:lnTo>
                <a:lnTo>
                  <a:pt x="32" y="36"/>
                </a:lnTo>
                <a:lnTo>
                  <a:pt x="0" y="36"/>
                </a:lnTo>
                <a:lnTo>
                  <a:pt x="0" y="16"/>
                </a:lnTo>
                <a:lnTo>
                  <a:pt x="16" y="16"/>
                </a:lnTo>
                <a:lnTo>
                  <a:pt x="28" y="12"/>
                </a:lnTo>
                <a:lnTo>
                  <a:pt x="40" y="12"/>
                </a:lnTo>
                <a:lnTo>
                  <a:pt x="52" y="8"/>
                </a:lnTo>
                <a:lnTo>
                  <a:pt x="52" y="8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7" name="Freeform 364">
            <a:extLst>
              <a:ext uri="{FF2B5EF4-FFF2-40B4-BE49-F238E27FC236}">
                <a16:creationId xmlns:a16="http://schemas.microsoft.com/office/drawing/2014/main" id="{D3E98534-38FA-4ED4-B90E-CEFF03EF32D6}"/>
              </a:ext>
            </a:extLst>
          </p:cNvPr>
          <p:cNvSpPr>
            <a:spLocks/>
          </p:cNvSpPr>
          <p:nvPr/>
        </p:nvSpPr>
        <p:spPr bwMode="auto">
          <a:xfrm>
            <a:off x="5206302" y="1428753"/>
            <a:ext cx="580122" cy="166058"/>
          </a:xfrm>
          <a:custGeom>
            <a:avLst/>
            <a:gdLst>
              <a:gd name="T0" fmla="*/ 27 w 99"/>
              <a:gd name="T1" fmla="*/ 12 h 24"/>
              <a:gd name="T2" fmla="*/ 39 w 99"/>
              <a:gd name="T3" fmla="*/ 8 h 24"/>
              <a:gd name="T4" fmla="*/ 59 w 99"/>
              <a:gd name="T5" fmla="*/ 8 h 24"/>
              <a:gd name="T6" fmla="*/ 79 w 99"/>
              <a:gd name="T7" fmla="*/ 4 h 24"/>
              <a:gd name="T8" fmla="*/ 99 w 99"/>
              <a:gd name="T9" fmla="*/ 0 h 24"/>
              <a:gd name="T10" fmla="*/ 99 w 99"/>
              <a:gd name="T11" fmla="*/ 8 h 24"/>
              <a:gd name="T12" fmla="*/ 91 w 99"/>
              <a:gd name="T13" fmla="*/ 8 h 24"/>
              <a:gd name="T14" fmla="*/ 79 w 99"/>
              <a:gd name="T15" fmla="*/ 12 h 24"/>
              <a:gd name="T16" fmla="*/ 67 w 99"/>
              <a:gd name="T17" fmla="*/ 12 h 24"/>
              <a:gd name="T18" fmla="*/ 55 w 99"/>
              <a:gd name="T19" fmla="*/ 16 h 24"/>
              <a:gd name="T20" fmla="*/ 43 w 99"/>
              <a:gd name="T21" fmla="*/ 20 h 24"/>
              <a:gd name="T22" fmla="*/ 31 w 99"/>
              <a:gd name="T23" fmla="*/ 20 h 24"/>
              <a:gd name="T24" fmla="*/ 23 w 99"/>
              <a:gd name="T25" fmla="*/ 24 h 24"/>
              <a:gd name="T26" fmla="*/ 19 w 99"/>
              <a:gd name="T27" fmla="*/ 24 h 24"/>
              <a:gd name="T28" fmla="*/ 11 w 99"/>
              <a:gd name="T29" fmla="*/ 20 h 24"/>
              <a:gd name="T30" fmla="*/ 7 w 99"/>
              <a:gd name="T31" fmla="*/ 20 h 24"/>
              <a:gd name="T32" fmla="*/ 3 w 99"/>
              <a:gd name="T33" fmla="*/ 20 h 24"/>
              <a:gd name="T34" fmla="*/ 0 w 99"/>
              <a:gd name="T35" fmla="*/ 16 h 24"/>
              <a:gd name="T36" fmla="*/ 0 w 99"/>
              <a:gd name="T37" fmla="*/ 16 h 24"/>
              <a:gd name="T38" fmla="*/ 0 w 99"/>
              <a:gd name="T39" fmla="*/ 16 h 24"/>
              <a:gd name="T40" fmla="*/ 7 w 99"/>
              <a:gd name="T41" fmla="*/ 16 h 24"/>
              <a:gd name="T42" fmla="*/ 15 w 99"/>
              <a:gd name="T43" fmla="*/ 12 h 24"/>
              <a:gd name="T44" fmla="*/ 27 w 99"/>
              <a:gd name="T45" fmla="*/ 12 h 24"/>
              <a:gd name="T46" fmla="*/ 27 w 99"/>
              <a:gd name="T47" fmla="*/ 12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99" h="24">
                <a:moveTo>
                  <a:pt x="27" y="12"/>
                </a:moveTo>
                <a:lnTo>
                  <a:pt x="39" y="8"/>
                </a:lnTo>
                <a:lnTo>
                  <a:pt x="59" y="8"/>
                </a:lnTo>
                <a:lnTo>
                  <a:pt x="79" y="4"/>
                </a:lnTo>
                <a:lnTo>
                  <a:pt x="99" y="0"/>
                </a:lnTo>
                <a:lnTo>
                  <a:pt x="99" y="8"/>
                </a:lnTo>
                <a:lnTo>
                  <a:pt x="91" y="8"/>
                </a:lnTo>
                <a:lnTo>
                  <a:pt x="79" y="12"/>
                </a:lnTo>
                <a:lnTo>
                  <a:pt x="67" y="12"/>
                </a:lnTo>
                <a:lnTo>
                  <a:pt x="55" y="16"/>
                </a:lnTo>
                <a:lnTo>
                  <a:pt x="43" y="20"/>
                </a:lnTo>
                <a:lnTo>
                  <a:pt x="31" y="20"/>
                </a:lnTo>
                <a:lnTo>
                  <a:pt x="23" y="24"/>
                </a:lnTo>
                <a:lnTo>
                  <a:pt x="19" y="24"/>
                </a:lnTo>
                <a:lnTo>
                  <a:pt x="11" y="20"/>
                </a:lnTo>
                <a:lnTo>
                  <a:pt x="7" y="20"/>
                </a:lnTo>
                <a:lnTo>
                  <a:pt x="3" y="20"/>
                </a:lnTo>
                <a:lnTo>
                  <a:pt x="0" y="16"/>
                </a:lnTo>
                <a:lnTo>
                  <a:pt x="0" y="16"/>
                </a:lnTo>
                <a:lnTo>
                  <a:pt x="0" y="16"/>
                </a:lnTo>
                <a:lnTo>
                  <a:pt x="7" y="16"/>
                </a:lnTo>
                <a:lnTo>
                  <a:pt x="15" y="12"/>
                </a:lnTo>
                <a:lnTo>
                  <a:pt x="27" y="12"/>
                </a:lnTo>
                <a:lnTo>
                  <a:pt x="27" y="12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9" name="Freeform 366">
            <a:extLst>
              <a:ext uri="{FF2B5EF4-FFF2-40B4-BE49-F238E27FC236}">
                <a16:creationId xmlns:a16="http://schemas.microsoft.com/office/drawing/2014/main" id="{F9A4B90F-58F3-4DFD-9A2C-B3F225DB4804}"/>
              </a:ext>
            </a:extLst>
          </p:cNvPr>
          <p:cNvSpPr>
            <a:spLocks/>
          </p:cNvSpPr>
          <p:nvPr/>
        </p:nvSpPr>
        <p:spPr bwMode="auto">
          <a:xfrm>
            <a:off x="9507392" y="667648"/>
            <a:ext cx="298851" cy="684993"/>
          </a:xfrm>
          <a:custGeom>
            <a:avLst/>
            <a:gdLst>
              <a:gd name="T0" fmla="*/ 4 w 51"/>
              <a:gd name="T1" fmla="*/ 3 h 99"/>
              <a:gd name="T2" fmla="*/ 8 w 51"/>
              <a:gd name="T3" fmla="*/ 0 h 99"/>
              <a:gd name="T4" fmla="*/ 12 w 51"/>
              <a:gd name="T5" fmla="*/ 0 h 99"/>
              <a:gd name="T6" fmla="*/ 20 w 51"/>
              <a:gd name="T7" fmla="*/ 0 h 99"/>
              <a:gd name="T8" fmla="*/ 28 w 51"/>
              <a:gd name="T9" fmla="*/ 0 h 99"/>
              <a:gd name="T10" fmla="*/ 36 w 51"/>
              <a:gd name="T11" fmla="*/ 3 h 99"/>
              <a:gd name="T12" fmla="*/ 44 w 51"/>
              <a:gd name="T13" fmla="*/ 3 h 99"/>
              <a:gd name="T14" fmla="*/ 47 w 51"/>
              <a:gd name="T15" fmla="*/ 7 h 99"/>
              <a:gd name="T16" fmla="*/ 51 w 51"/>
              <a:gd name="T17" fmla="*/ 11 h 99"/>
              <a:gd name="T18" fmla="*/ 51 w 51"/>
              <a:gd name="T19" fmla="*/ 19 h 99"/>
              <a:gd name="T20" fmla="*/ 51 w 51"/>
              <a:gd name="T21" fmla="*/ 31 h 99"/>
              <a:gd name="T22" fmla="*/ 51 w 51"/>
              <a:gd name="T23" fmla="*/ 35 h 99"/>
              <a:gd name="T24" fmla="*/ 51 w 51"/>
              <a:gd name="T25" fmla="*/ 39 h 99"/>
              <a:gd name="T26" fmla="*/ 47 w 51"/>
              <a:gd name="T27" fmla="*/ 47 h 99"/>
              <a:gd name="T28" fmla="*/ 47 w 51"/>
              <a:gd name="T29" fmla="*/ 55 h 99"/>
              <a:gd name="T30" fmla="*/ 47 w 51"/>
              <a:gd name="T31" fmla="*/ 63 h 99"/>
              <a:gd name="T32" fmla="*/ 47 w 51"/>
              <a:gd name="T33" fmla="*/ 75 h 99"/>
              <a:gd name="T34" fmla="*/ 47 w 51"/>
              <a:gd name="T35" fmla="*/ 87 h 99"/>
              <a:gd name="T36" fmla="*/ 44 w 51"/>
              <a:gd name="T37" fmla="*/ 99 h 99"/>
              <a:gd name="T38" fmla="*/ 16 w 51"/>
              <a:gd name="T39" fmla="*/ 99 h 99"/>
              <a:gd name="T40" fmla="*/ 16 w 51"/>
              <a:gd name="T41" fmla="*/ 87 h 99"/>
              <a:gd name="T42" fmla="*/ 16 w 51"/>
              <a:gd name="T43" fmla="*/ 71 h 99"/>
              <a:gd name="T44" fmla="*/ 16 w 51"/>
              <a:gd name="T45" fmla="*/ 63 h 99"/>
              <a:gd name="T46" fmla="*/ 16 w 51"/>
              <a:gd name="T47" fmla="*/ 51 h 99"/>
              <a:gd name="T48" fmla="*/ 16 w 51"/>
              <a:gd name="T49" fmla="*/ 43 h 99"/>
              <a:gd name="T50" fmla="*/ 16 w 51"/>
              <a:gd name="T51" fmla="*/ 39 h 99"/>
              <a:gd name="T52" fmla="*/ 16 w 51"/>
              <a:gd name="T53" fmla="*/ 31 h 99"/>
              <a:gd name="T54" fmla="*/ 12 w 51"/>
              <a:gd name="T55" fmla="*/ 31 h 99"/>
              <a:gd name="T56" fmla="*/ 12 w 51"/>
              <a:gd name="T57" fmla="*/ 19 h 99"/>
              <a:gd name="T58" fmla="*/ 8 w 51"/>
              <a:gd name="T59" fmla="*/ 15 h 99"/>
              <a:gd name="T60" fmla="*/ 4 w 51"/>
              <a:gd name="T61" fmla="*/ 15 h 99"/>
              <a:gd name="T62" fmla="*/ 4 w 51"/>
              <a:gd name="T63" fmla="*/ 11 h 99"/>
              <a:gd name="T64" fmla="*/ 0 w 51"/>
              <a:gd name="T65" fmla="*/ 7 h 99"/>
              <a:gd name="T66" fmla="*/ 0 w 51"/>
              <a:gd name="T67" fmla="*/ 3 h 99"/>
              <a:gd name="T68" fmla="*/ 4 w 51"/>
              <a:gd name="T69" fmla="*/ 3 h 99"/>
              <a:gd name="T70" fmla="*/ 4 w 51"/>
              <a:gd name="T71" fmla="*/ 3 h 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51" h="99">
                <a:moveTo>
                  <a:pt x="4" y="3"/>
                </a:moveTo>
                <a:lnTo>
                  <a:pt x="8" y="0"/>
                </a:lnTo>
                <a:lnTo>
                  <a:pt x="12" y="0"/>
                </a:lnTo>
                <a:lnTo>
                  <a:pt x="20" y="0"/>
                </a:lnTo>
                <a:lnTo>
                  <a:pt x="28" y="0"/>
                </a:lnTo>
                <a:lnTo>
                  <a:pt x="36" y="3"/>
                </a:lnTo>
                <a:lnTo>
                  <a:pt x="44" y="3"/>
                </a:lnTo>
                <a:lnTo>
                  <a:pt x="47" y="7"/>
                </a:lnTo>
                <a:lnTo>
                  <a:pt x="51" y="11"/>
                </a:lnTo>
                <a:lnTo>
                  <a:pt x="51" y="19"/>
                </a:lnTo>
                <a:lnTo>
                  <a:pt x="51" y="31"/>
                </a:lnTo>
                <a:lnTo>
                  <a:pt x="51" y="35"/>
                </a:lnTo>
                <a:lnTo>
                  <a:pt x="51" y="39"/>
                </a:lnTo>
                <a:lnTo>
                  <a:pt x="47" y="47"/>
                </a:lnTo>
                <a:lnTo>
                  <a:pt x="47" y="55"/>
                </a:lnTo>
                <a:lnTo>
                  <a:pt x="47" y="63"/>
                </a:lnTo>
                <a:lnTo>
                  <a:pt x="47" y="75"/>
                </a:lnTo>
                <a:lnTo>
                  <a:pt x="47" y="87"/>
                </a:lnTo>
                <a:lnTo>
                  <a:pt x="44" y="99"/>
                </a:lnTo>
                <a:lnTo>
                  <a:pt x="16" y="99"/>
                </a:lnTo>
                <a:lnTo>
                  <a:pt x="16" y="87"/>
                </a:lnTo>
                <a:lnTo>
                  <a:pt x="16" y="71"/>
                </a:lnTo>
                <a:lnTo>
                  <a:pt x="16" y="63"/>
                </a:lnTo>
                <a:lnTo>
                  <a:pt x="16" y="51"/>
                </a:lnTo>
                <a:lnTo>
                  <a:pt x="16" y="43"/>
                </a:lnTo>
                <a:lnTo>
                  <a:pt x="16" y="39"/>
                </a:lnTo>
                <a:lnTo>
                  <a:pt x="16" y="31"/>
                </a:lnTo>
                <a:lnTo>
                  <a:pt x="12" y="31"/>
                </a:lnTo>
                <a:lnTo>
                  <a:pt x="12" y="19"/>
                </a:lnTo>
                <a:lnTo>
                  <a:pt x="8" y="15"/>
                </a:lnTo>
                <a:lnTo>
                  <a:pt x="4" y="15"/>
                </a:lnTo>
                <a:lnTo>
                  <a:pt x="4" y="11"/>
                </a:lnTo>
                <a:lnTo>
                  <a:pt x="0" y="7"/>
                </a:lnTo>
                <a:lnTo>
                  <a:pt x="0" y="3"/>
                </a:lnTo>
                <a:lnTo>
                  <a:pt x="4" y="3"/>
                </a:lnTo>
                <a:lnTo>
                  <a:pt x="4" y="3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0" name="Freeform 367">
            <a:extLst>
              <a:ext uri="{FF2B5EF4-FFF2-40B4-BE49-F238E27FC236}">
                <a16:creationId xmlns:a16="http://schemas.microsoft.com/office/drawing/2014/main" id="{9D8ECD79-3C33-4B17-A501-7A623CA93159}"/>
              </a:ext>
            </a:extLst>
          </p:cNvPr>
          <p:cNvSpPr>
            <a:spLocks/>
          </p:cNvSpPr>
          <p:nvPr/>
        </p:nvSpPr>
        <p:spPr bwMode="auto">
          <a:xfrm>
            <a:off x="9155804" y="882142"/>
            <a:ext cx="281270" cy="359793"/>
          </a:xfrm>
          <a:custGeom>
            <a:avLst/>
            <a:gdLst>
              <a:gd name="T0" fmla="*/ 4 w 48"/>
              <a:gd name="T1" fmla="*/ 0 h 52"/>
              <a:gd name="T2" fmla="*/ 16 w 48"/>
              <a:gd name="T3" fmla="*/ 4 h 52"/>
              <a:gd name="T4" fmla="*/ 28 w 48"/>
              <a:gd name="T5" fmla="*/ 8 h 52"/>
              <a:gd name="T6" fmla="*/ 36 w 48"/>
              <a:gd name="T7" fmla="*/ 12 h 52"/>
              <a:gd name="T8" fmla="*/ 40 w 48"/>
              <a:gd name="T9" fmla="*/ 20 h 52"/>
              <a:gd name="T10" fmla="*/ 44 w 48"/>
              <a:gd name="T11" fmla="*/ 24 h 52"/>
              <a:gd name="T12" fmla="*/ 48 w 48"/>
              <a:gd name="T13" fmla="*/ 28 h 52"/>
              <a:gd name="T14" fmla="*/ 48 w 48"/>
              <a:gd name="T15" fmla="*/ 36 h 52"/>
              <a:gd name="T16" fmla="*/ 44 w 48"/>
              <a:gd name="T17" fmla="*/ 40 h 52"/>
              <a:gd name="T18" fmla="*/ 44 w 48"/>
              <a:gd name="T19" fmla="*/ 44 h 52"/>
              <a:gd name="T20" fmla="*/ 40 w 48"/>
              <a:gd name="T21" fmla="*/ 48 h 52"/>
              <a:gd name="T22" fmla="*/ 36 w 48"/>
              <a:gd name="T23" fmla="*/ 52 h 52"/>
              <a:gd name="T24" fmla="*/ 36 w 48"/>
              <a:gd name="T25" fmla="*/ 52 h 52"/>
              <a:gd name="T26" fmla="*/ 32 w 48"/>
              <a:gd name="T27" fmla="*/ 52 h 52"/>
              <a:gd name="T28" fmla="*/ 28 w 48"/>
              <a:gd name="T29" fmla="*/ 52 h 52"/>
              <a:gd name="T30" fmla="*/ 24 w 48"/>
              <a:gd name="T31" fmla="*/ 48 h 52"/>
              <a:gd name="T32" fmla="*/ 20 w 48"/>
              <a:gd name="T33" fmla="*/ 44 h 52"/>
              <a:gd name="T34" fmla="*/ 12 w 48"/>
              <a:gd name="T35" fmla="*/ 36 h 52"/>
              <a:gd name="T36" fmla="*/ 8 w 48"/>
              <a:gd name="T37" fmla="*/ 32 h 52"/>
              <a:gd name="T38" fmla="*/ 0 w 48"/>
              <a:gd name="T39" fmla="*/ 20 h 52"/>
              <a:gd name="T40" fmla="*/ 0 w 48"/>
              <a:gd name="T41" fmla="*/ 16 h 52"/>
              <a:gd name="T42" fmla="*/ 0 w 48"/>
              <a:gd name="T43" fmla="*/ 12 h 52"/>
              <a:gd name="T44" fmla="*/ 0 w 48"/>
              <a:gd name="T45" fmla="*/ 4 h 52"/>
              <a:gd name="T46" fmla="*/ 4 w 48"/>
              <a:gd name="T47" fmla="*/ 0 h 52"/>
              <a:gd name="T48" fmla="*/ 4 w 48"/>
              <a:gd name="T49" fmla="*/ 0 h 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48" h="52">
                <a:moveTo>
                  <a:pt x="4" y="0"/>
                </a:moveTo>
                <a:lnTo>
                  <a:pt x="16" y="4"/>
                </a:lnTo>
                <a:lnTo>
                  <a:pt x="28" y="8"/>
                </a:lnTo>
                <a:lnTo>
                  <a:pt x="36" y="12"/>
                </a:lnTo>
                <a:lnTo>
                  <a:pt x="40" y="20"/>
                </a:lnTo>
                <a:lnTo>
                  <a:pt x="44" y="24"/>
                </a:lnTo>
                <a:lnTo>
                  <a:pt x="48" y="28"/>
                </a:lnTo>
                <a:lnTo>
                  <a:pt x="48" y="36"/>
                </a:lnTo>
                <a:lnTo>
                  <a:pt x="44" y="40"/>
                </a:lnTo>
                <a:lnTo>
                  <a:pt x="44" y="44"/>
                </a:lnTo>
                <a:lnTo>
                  <a:pt x="40" y="48"/>
                </a:lnTo>
                <a:lnTo>
                  <a:pt x="36" y="52"/>
                </a:lnTo>
                <a:lnTo>
                  <a:pt x="36" y="52"/>
                </a:lnTo>
                <a:lnTo>
                  <a:pt x="32" y="52"/>
                </a:lnTo>
                <a:lnTo>
                  <a:pt x="28" y="52"/>
                </a:lnTo>
                <a:lnTo>
                  <a:pt x="24" y="48"/>
                </a:lnTo>
                <a:lnTo>
                  <a:pt x="20" y="44"/>
                </a:lnTo>
                <a:lnTo>
                  <a:pt x="12" y="36"/>
                </a:lnTo>
                <a:lnTo>
                  <a:pt x="8" y="32"/>
                </a:lnTo>
                <a:lnTo>
                  <a:pt x="0" y="20"/>
                </a:lnTo>
                <a:lnTo>
                  <a:pt x="0" y="16"/>
                </a:lnTo>
                <a:lnTo>
                  <a:pt x="0" y="12"/>
                </a:lnTo>
                <a:lnTo>
                  <a:pt x="0" y="4"/>
                </a:lnTo>
                <a:lnTo>
                  <a:pt x="4" y="0"/>
                </a:lnTo>
                <a:lnTo>
                  <a:pt x="4" y="0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1" name="Freeform 368">
            <a:extLst>
              <a:ext uri="{FF2B5EF4-FFF2-40B4-BE49-F238E27FC236}">
                <a16:creationId xmlns:a16="http://schemas.microsoft.com/office/drawing/2014/main" id="{C40CDA30-1C7C-4F24-8B27-5C1B777A96D4}"/>
              </a:ext>
            </a:extLst>
          </p:cNvPr>
          <p:cNvSpPr>
            <a:spLocks/>
          </p:cNvSpPr>
          <p:nvPr/>
        </p:nvSpPr>
        <p:spPr bwMode="auto">
          <a:xfrm>
            <a:off x="8927274" y="1131230"/>
            <a:ext cx="1927875" cy="442822"/>
          </a:xfrm>
          <a:custGeom>
            <a:avLst/>
            <a:gdLst>
              <a:gd name="T0" fmla="*/ 258 w 329"/>
              <a:gd name="T1" fmla="*/ 64 h 64"/>
              <a:gd name="T2" fmla="*/ 246 w 329"/>
              <a:gd name="T3" fmla="*/ 64 h 64"/>
              <a:gd name="T4" fmla="*/ 242 w 329"/>
              <a:gd name="T5" fmla="*/ 60 h 64"/>
              <a:gd name="T6" fmla="*/ 246 w 329"/>
              <a:gd name="T7" fmla="*/ 52 h 64"/>
              <a:gd name="T8" fmla="*/ 258 w 329"/>
              <a:gd name="T9" fmla="*/ 36 h 64"/>
              <a:gd name="T10" fmla="*/ 262 w 329"/>
              <a:gd name="T11" fmla="*/ 28 h 64"/>
              <a:gd name="T12" fmla="*/ 258 w 329"/>
              <a:gd name="T13" fmla="*/ 28 h 64"/>
              <a:gd name="T14" fmla="*/ 246 w 329"/>
              <a:gd name="T15" fmla="*/ 28 h 64"/>
              <a:gd name="T16" fmla="*/ 222 w 329"/>
              <a:gd name="T17" fmla="*/ 28 h 64"/>
              <a:gd name="T18" fmla="*/ 194 w 329"/>
              <a:gd name="T19" fmla="*/ 28 h 64"/>
              <a:gd name="T20" fmla="*/ 166 w 329"/>
              <a:gd name="T21" fmla="*/ 32 h 64"/>
              <a:gd name="T22" fmla="*/ 135 w 329"/>
              <a:gd name="T23" fmla="*/ 36 h 64"/>
              <a:gd name="T24" fmla="*/ 91 w 329"/>
              <a:gd name="T25" fmla="*/ 40 h 64"/>
              <a:gd name="T26" fmla="*/ 31 w 329"/>
              <a:gd name="T27" fmla="*/ 48 h 64"/>
              <a:gd name="T28" fmla="*/ 0 w 329"/>
              <a:gd name="T29" fmla="*/ 32 h 64"/>
              <a:gd name="T30" fmla="*/ 7 w 329"/>
              <a:gd name="T31" fmla="*/ 32 h 64"/>
              <a:gd name="T32" fmla="*/ 27 w 329"/>
              <a:gd name="T33" fmla="*/ 28 h 64"/>
              <a:gd name="T34" fmla="*/ 51 w 329"/>
              <a:gd name="T35" fmla="*/ 28 h 64"/>
              <a:gd name="T36" fmla="*/ 87 w 329"/>
              <a:gd name="T37" fmla="*/ 24 h 64"/>
              <a:gd name="T38" fmla="*/ 139 w 329"/>
              <a:gd name="T39" fmla="*/ 16 h 64"/>
              <a:gd name="T40" fmla="*/ 166 w 329"/>
              <a:gd name="T41" fmla="*/ 12 h 64"/>
              <a:gd name="T42" fmla="*/ 194 w 329"/>
              <a:gd name="T43" fmla="*/ 12 h 64"/>
              <a:gd name="T44" fmla="*/ 214 w 329"/>
              <a:gd name="T45" fmla="*/ 8 h 64"/>
              <a:gd name="T46" fmla="*/ 230 w 329"/>
              <a:gd name="T47" fmla="*/ 8 h 64"/>
              <a:gd name="T48" fmla="*/ 242 w 329"/>
              <a:gd name="T49" fmla="*/ 4 h 64"/>
              <a:gd name="T50" fmla="*/ 254 w 329"/>
              <a:gd name="T51" fmla="*/ 4 h 64"/>
              <a:gd name="T52" fmla="*/ 262 w 329"/>
              <a:gd name="T53" fmla="*/ 0 h 64"/>
              <a:gd name="T54" fmla="*/ 270 w 329"/>
              <a:gd name="T55" fmla="*/ 0 h 64"/>
              <a:gd name="T56" fmla="*/ 282 w 329"/>
              <a:gd name="T57" fmla="*/ 4 h 64"/>
              <a:gd name="T58" fmla="*/ 301 w 329"/>
              <a:gd name="T59" fmla="*/ 16 h 64"/>
              <a:gd name="T60" fmla="*/ 321 w 329"/>
              <a:gd name="T61" fmla="*/ 28 h 64"/>
              <a:gd name="T62" fmla="*/ 329 w 329"/>
              <a:gd name="T63" fmla="*/ 36 h 64"/>
              <a:gd name="T64" fmla="*/ 325 w 329"/>
              <a:gd name="T65" fmla="*/ 40 h 64"/>
              <a:gd name="T66" fmla="*/ 309 w 329"/>
              <a:gd name="T67" fmla="*/ 44 h 64"/>
              <a:gd name="T68" fmla="*/ 290 w 329"/>
              <a:gd name="T69" fmla="*/ 48 h 64"/>
              <a:gd name="T70" fmla="*/ 270 w 329"/>
              <a:gd name="T71" fmla="*/ 56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329" h="64">
                <a:moveTo>
                  <a:pt x="270" y="56"/>
                </a:moveTo>
                <a:lnTo>
                  <a:pt x="258" y="64"/>
                </a:lnTo>
                <a:lnTo>
                  <a:pt x="254" y="64"/>
                </a:lnTo>
                <a:lnTo>
                  <a:pt x="246" y="64"/>
                </a:lnTo>
                <a:lnTo>
                  <a:pt x="246" y="64"/>
                </a:lnTo>
                <a:lnTo>
                  <a:pt x="242" y="60"/>
                </a:lnTo>
                <a:lnTo>
                  <a:pt x="246" y="56"/>
                </a:lnTo>
                <a:lnTo>
                  <a:pt x="246" y="52"/>
                </a:lnTo>
                <a:lnTo>
                  <a:pt x="254" y="44"/>
                </a:lnTo>
                <a:lnTo>
                  <a:pt x="258" y="36"/>
                </a:lnTo>
                <a:lnTo>
                  <a:pt x="262" y="32"/>
                </a:lnTo>
                <a:lnTo>
                  <a:pt x="262" y="28"/>
                </a:lnTo>
                <a:lnTo>
                  <a:pt x="262" y="28"/>
                </a:lnTo>
                <a:lnTo>
                  <a:pt x="258" y="28"/>
                </a:lnTo>
                <a:lnTo>
                  <a:pt x="254" y="28"/>
                </a:lnTo>
                <a:lnTo>
                  <a:pt x="246" y="28"/>
                </a:lnTo>
                <a:lnTo>
                  <a:pt x="234" y="28"/>
                </a:lnTo>
                <a:lnTo>
                  <a:pt x="222" y="28"/>
                </a:lnTo>
                <a:lnTo>
                  <a:pt x="210" y="28"/>
                </a:lnTo>
                <a:lnTo>
                  <a:pt x="194" y="28"/>
                </a:lnTo>
                <a:lnTo>
                  <a:pt x="174" y="32"/>
                </a:lnTo>
                <a:lnTo>
                  <a:pt x="166" y="32"/>
                </a:lnTo>
                <a:lnTo>
                  <a:pt x="150" y="32"/>
                </a:lnTo>
                <a:lnTo>
                  <a:pt x="135" y="36"/>
                </a:lnTo>
                <a:lnTo>
                  <a:pt x="115" y="36"/>
                </a:lnTo>
                <a:lnTo>
                  <a:pt x="91" y="40"/>
                </a:lnTo>
                <a:lnTo>
                  <a:pt x="63" y="44"/>
                </a:lnTo>
                <a:lnTo>
                  <a:pt x="31" y="48"/>
                </a:lnTo>
                <a:lnTo>
                  <a:pt x="0" y="52"/>
                </a:lnTo>
                <a:lnTo>
                  <a:pt x="0" y="32"/>
                </a:lnTo>
                <a:lnTo>
                  <a:pt x="3" y="32"/>
                </a:lnTo>
                <a:lnTo>
                  <a:pt x="7" y="32"/>
                </a:lnTo>
                <a:lnTo>
                  <a:pt x="15" y="28"/>
                </a:lnTo>
                <a:lnTo>
                  <a:pt x="27" y="28"/>
                </a:lnTo>
                <a:lnTo>
                  <a:pt x="39" y="28"/>
                </a:lnTo>
                <a:lnTo>
                  <a:pt x="51" y="28"/>
                </a:lnTo>
                <a:lnTo>
                  <a:pt x="67" y="24"/>
                </a:lnTo>
                <a:lnTo>
                  <a:pt x="87" y="24"/>
                </a:lnTo>
                <a:lnTo>
                  <a:pt x="123" y="20"/>
                </a:lnTo>
                <a:lnTo>
                  <a:pt x="139" y="16"/>
                </a:lnTo>
                <a:lnTo>
                  <a:pt x="154" y="16"/>
                </a:lnTo>
                <a:lnTo>
                  <a:pt x="166" y="12"/>
                </a:lnTo>
                <a:lnTo>
                  <a:pt x="182" y="12"/>
                </a:lnTo>
                <a:lnTo>
                  <a:pt x="194" y="12"/>
                </a:lnTo>
                <a:lnTo>
                  <a:pt x="206" y="8"/>
                </a:lnTo>
                <a:lnTo>
                  <a:pt x="214" y="8"/>
                </a:lnTo>
                <a:lnTo>
                  <a:pt x="222" y="8"/>
                </a:lnTo>
                <a:lnTo>
                  <a:pt x="230" y="8"/>
                </a:lnTo>
                <a:lnTo>
                  <a:pt x="238" y="8"/>
                </a:lnTo>
                <a:lnTo>
                  <a:pt x="242" y="4"/>
                </a:lnTo>
                <a:lnTo>
                  <a:pt x="250" y="4"/>
                </a:lnTo>
                <a:lnTo>
                  <a:pt x="254" y="4"/>
                </a:lnTo>
                <a:lnTo>
                  <a:pt x="254" y="0"/>
                </a:lnTo>
                <a:lnTo>
                  <a:pt x="262" y="0"/>
                </a:lnTo>
                <a:lnTo>
                  <a:pt x="266" y="0"/>
                </a:lnTo>
                <a:lnTo>
                  <a:pt x="270" y="0"/>
                </a:lnTo>
                <a:lnTo>
                  <a:pt x="274" y="4"/>
                </a:lnTo>
                <a:lnTo>
                  <a:pt x="282" y="4"/>
                </a:lnTo>
                <a:lnTo>
                  <a:pt x="290" y="8"/>
                </a:lnTo>
                <a:lnTo>
                  <a:pt x="301" y="16"/>
                </a:lnTo>
                <a:lnTo>
                  <a:pt x="313" y="24"/>
                </a:lnTo>
                <a:lnTo>
                  <a:pt x="321" y="28"/>
                </a:lnTo>
                <a:lnTo>
                  <a:pt x="329" y="32"/>
                </a:lnTo>
                <a:lnTo>
                  <a:pt x="329" y="36"/>
                </a:lnTo>
                <a:lnTo>
                  <a:pt x="329" y="40"/>
                </a:lnTo>
                <a:lnTo>
                  <a:pt x="325" y="40"/>
                </a:lnTo>
                <a:lnTo>
                  <a:pt x="317" y="44"/>
                </a:lnTo>
                <a:lnTo>
                  <a:pt x="309" y="44"/>
                </a:lnTo>
                <a:lnTo>
                  <a:pt x="301" y="44"/>
                </a:lnTo>
                <a:lnTo>
                  <a:pt x="290" y="48"/>
                </a:lnTo>
                <a:lnTo>
                  <a:pt x="282" y="52"/>
                </a:lnTo>
                <a:lnTo>
                  <a:pt x="270" y="56"/>
                </a:lnTo>
                <a:lnTo>
                  <a:pt x="270" y="56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2" name="Freeform 369">
            <a:extLst>
              <a:ext uri="{FF2B5EF4-FFF2-40B4-BE49-F238E27FC236}">
                <a16:creationId xmlns:a16="http://schemas.microsoft.com/office/drawing/2014/main" id="{DC8AE406-7B6E-486B-AD91-2EBF795BA006}"/>
              </a:ext>
            </a:extLst>
          </p:cNvPr>
          <p:cNvSpPr>
            <a:spLocks/>
          </p:cNvSpPr>
          <p:nvPr/>
        </p:nvSpPr>
        <p:spPr bwMode="auto">
          <a:xfrm>
            <a:off x="8692882" y="1241935"/>
            <a:ext cx="322291" cy="601964"/>
          </a:xfrm>
          <a:custGeom>
            <a:avLst/>
            <a:gdLst>
              <a:gd name="T0" fmla="*/ 36 w 55"/>
              <a:gd name="T1" fmla="*/ 0 h 87"/>
              <a:gd name="T2" fmla="*/ 43 w 55"/>
              <a:gd name="T3" fmla="*/ 8 h 87"/>
              <a:gd name="T4" fmla="*/ 47 w 55"/>
              <a:gd name="T5" fmla="*/ 12 h 87"/>
              <a:gd name="T6" fmla="*/ 51 w 55"/>
              <a:gd name="T7" fmla="*/ 20 h 87"/>
              <a:gd name="T8" fmla="*/ 55 w 55"/>
              <a:gd name="T9" fmla="*/ 28 h 87"/>
              <a:gd name="T10" fmla="*/ 51 w 55"/>
              <a:gd name="T11" fmla="*/ 40 h 87"/>
              <a:gd name="T12" fmla="*/ 51 w 55"/>
              <a:gd name="T13" fmla="*/ 48 h 87"/>
              <a:gd name="T14" fmla="*/ 47 w 55"/>
              <a:gd name="T15" fmla="*/ 59 h 87"/>
              <a:gd name="T16" fmla="*/ 40 w 55"/>
              <a:gd name="T17" fmla="*/ 67 h 87"/>
              <a:gd name="T18" fmla="*/ 32 w 55"/>
              <a:gd name="T19" fmla="*/ 75 h 87"/>
              <a:gd name="T20" fmla="*/ 28 w 55"/>
              <a:gd name="T21" fmla="*/ 83 h 87"/>
              <a:gd name="T22" fmla="*/ 24 w 55"/>
              <a:gd name="T23" fmla="*/ 87 h 87"/>
              <a:gd name="T24" fmla="*/ 20 w 55"/>
              <a:gd name="T25" fmla="*/ 87 h 87"/>
              <a:gd name="T26" fmla="*/ 16 w 55"/>
              <a:gd name="T27" fmla="*/ 87 h 87"/>
              <a:gd name="T28" fmla="*/ 12 w 55"/>
              <a:gd name="T29" fmla="*/ 83 h 87"/>
              <a:gd name="T30" fmla="*/ 8 w 55"/>
              <a:gd name="T31" fmla="*/ 83 h 87"/>
              <a:gd name="T32" fmla="*/ 4 w 55"/>
              <a:gd name="T33" fmla="*/ 75 h 87"/>
              <a:gd name="T34" fmla="*/ 4 w 55"/>
              <a:gd name="T35" fmla="*/ 71 h 87"/>
              <a:gd name="T36" fmla="*/ 4 w 55"/>
              <a:gd name="T37" fmla="*/ 67 h 87"/>
              <a:gd name="T38" fmla="*/ 0 w 55"/>
              <a:gd name="T39" fmla="*/ 63 h 87"/>
              <a:gd name="T40" fmla="*/ 4 w 55"/>
              <a:gd name="T41" fmla="*/ 63 h 87"/>
              <a:gd name="T42" fmla="*/ 4 w 55"/>
              <a:gd name="T43" fmla="*/ 59 h 87"/>
              <a:gd name="T44" fmla="*/ 4 w 55"/>
              <a:gd name="T45" fmla="*/ 56 h 87"/>
              <a:gd name="T46" fmla="*/ 8 w 55"/>
              <a:gd name="T47" fmla="*/ 52 h 87"/>
              <a:gd name="T48" fmla="*/ 12 w 55"/>
              <a:gd name="T49" fmla="*/ 48 h 87"/>
              <a:gd name="T50" fmla="*/ 16 w 55"/>
              <a:gd name="T51" fmla="*/ 40 h 87"/>
              <a:gd name="T52" fmla="*/ 24 w 55"/>
              <a:gd name="T53" fmla="*/ 32 h 87"/>
              <a:gd name="T54" fmla="*/ 28 w 55"/>
              <a:gd name="T55" fmla="*/ 16 h 87"/>
              <a:gd name="T56" fmla="*/ 36 w 55"/>
              <a:gd name="T57" fmla="*/ 0 h 87"/>
              <a:gd name="T58" fmla="*/ 36 w 55"/>
              <a:gd name="T59" fmla="*/ 0 h 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55" h="87">
                <a:moveTo>
                  <a:pt x="36" y="0"/>
                </a:moveTo>
                <a:lnTo>
                  <a:pt x="43" y="8"/>
                </a:lnTo>
                <a:lnTo>
                  <a:pt x="47" y="12"/>
                </a:lnTo>
                <a:lnTo>
                  <a:pt x="51" y="20"/>
                </a:lnTo>
                <a:lnTo>
                  <a:pt x="55" y="28"/>
                </a:lnTo>
                <a:lnTo>
                  <a:pt x="51" y="40"/>
                </a:lnTo>
                <a:lnTo>
                  <a:pt x="51" y="48"/>
                </a:lnTo>
                <a:lnTo>
                  <a:pt x="47" y="59"/>
                </a:lnTo>
                <a:lnTo>
                  <a:pt x="40" y="67"/>
                </a:lnTo>
                <a:lnTo>
                  <a:pt x="32" y="75"/>
                </a:lnTo>
                <a:lnTo>
                  <a:pt x="28" y="83"/>
                </a:lnTo>
                <a:lnTo>
                  <a:pt x="24" y="87"/>
                </a:lnTo>
                <a:lnTo>
                  <a:pt x="20" y="87"/>
                </a:lnTo>
                <a:lnTo>
                  <a:pt x="16" y="87"/>
                </a:lnTo>
                <a:lnTo>
                  <a:pt x="12" y="83"/>
                </a:lnTo>
                <a:lnTo>
                  <a:pt x="8" y="83"/>
                </a:lnTo>
                <a:lnTo>
                  <a:pt x="4" y="75"/>
                </a:lnTo>
                <a:lnTo>
                  <a:pt x="4" y="71"/>
                </a:lnTo>
                <a:lnTo>
                  <a:pt x="4" y="67"/>
                </a:lnTo>
                <a:lnTo>
                  <a:pt x="0" y="63"/>
                </a:lnTo>
                <a:lnTo>
                  <a:pt x="4" y="63"/>
                </a:lnTo>
                <a:lnTo>
                  <a:pt x="4" y="59"/>
                </a:lnTo>
                <a:lnTo>
                  <a:pt x="4" y="56"/>
                </a:lnTo>
                <a:lnTo>
                  <a:pt x="8" y="52"/>
                </a:lnTo>
                <a:lnTo>
                  <a:pt x="12" y="48"/>
                </a:lnTo>
                <a:lnTo>
                  <a:pt x="16" y="40"/>
                </a:lnTo>
                <a:lnTo>
                  <a:pt x="24" y="32"/>
                </a:lnTo>
                <a:lnTo>
                  <a:pt x="28" y="16"/>
                </a:lnTo>
                <a:lnTo>
                  <a:pt x="36" y="0"/>
                </a:lnTo>
                <a:lnTo>
                  <a:pt x="36" y="0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3" name="Freeform 370">
            <a:extLst>
              <a:ext uri="{FF2B5EF4-FFF2-40B4-BE49-F238E27FC236}">
                <a16:creationId xmlns:a16="http://schemas.microsoft.com/office/drawing/2014/main" id="{6A1B36E8-5EB0-409A-9406-9B78C585BF1D}"/>
              </a:ext>
            </a:extLst>
          </p:cNvPr>
          <p:cNvSpPr>
            <a:spLocks/>
          </p:cNvSpPr>
          <p:nvPr/>
        </p:nvSpPr>
        <p:spPr bwMode="auto">
          <a:xfrm>
            <a:off x="9202682" y="1574052"/>
            <a:ext cx="257831" cy="408229"/>
          </a:xfrm>
          <a:custGeom>
            <a:avLst/>
            <a:gdLst>
              <a:gd name="T0" fmla="*/ 4 w 44"/>
              <a:gd name="T1" fmla="*/ 15 h 59"/>
              <a:gd name="T2" fmla="*/ 4 w 44"/>
              <a:gd name="T3" fmla="*/ 11 h 59"/>
              <a:gd name="T4" fmla="*/ 0 w 44"/>
              <a:gd name="T5" fmla="*/ 11 h 59"/>
              <a:gd name="T6" fmla="*/ 0 w 44"/>
              <a:gd name="T7" fmla="*/ 8 h 59"/>
              <a:gd name="T8" fmla="*/ 0 w 44"/>
              <a:gd name="T9" fmla="*/ 4 h 59"/>
              <a:gd name="T10" fmla="*/ 4 w 44"/>
              <a:gd name="T11" fmla="*/ 4 h 59"/>
              <a:gd name="T12" fmla="*/ 4 w 44"/>
              <a:gd name="T13" fmla="*/ 0 h 59"/>
              <a:gd name="T14" fmla="*/ 8 w 44"/>
              <a:gd name="T15" fmla="*/ 0 h 59"/>
              <a:gd name="T16" fmla="*/ 12 w 44"/>
              <a:gd name="T17" fmla="*/ 0 h 59"/>
              <a:gd name="T18" fmla="*/ 20 w 44"/>
              <a:gd name="T19" fmla="*/ 0 h 59"/>
              <a:gd name="T20" fmla="*/ 24 w 44"/>
              <a:gd name="T21" fmla="*/ 0 h 59"/>
              <a:gd name="T22" fmla="*/ 32 w 44"/>
              <a:gd name="T23" fmla="*/ 0 h 59"/>
              <a:gd name="T24" fmla="*/ 44 w 44"/>
              <a:gd name="T25" fmla="*/ 0 h 59"/>
              <a:gd name="T26" fmla="*/ 44 w 44"/>
              <a:gd name="T27" fmla="*/ 11 h 59"/>
              <a:gd name="T28" fmla="*/ 44 w 44"/>
              <a:gd name="T29" fmla="*/ 19 h 59"/>
              <a:gd name="T30" fmla="*/ 44 w 44"/>
              <a:gd name="T31" fmla="*/ 27 h 59"/>
              <a:gd name="T32" fmla="*/ 44 w 44"/>
              <a:gd name="T33" fmla="*/ 35 h 59"/>
              <a:gd name="T34" fmla="*/ 44 w 44"/>
              <a:gd name="T35" fmla="*/ 39 h 59"/>
              <a:gd name="T36" fmla="*/ 44 w 44"/>
              <a:gd name="T37" fmla="*/ 47 h 59"/>
              <a:gd name="T38" fmla="*/ 44 w 44"/>
              <a:gd name="T39" fmla="*/ 47 h 59"/>
              <a:gd name="T40" fmla="*/ 44 w 44"/>
              <a:gd name="T41" fmla="*/ 51 h 59"/>
              <a:gd name="T42" fmla="*/ 44 w 44"/>
              <a:gd name="T43" fmla="*/ 55 h 59"/>
              <a:gd name="T44" fmla="*/ 44 w 44"/>
              <a:gd name="T45" fmla="*/ 55 h 59"/>
              <a:gd name="T46" fmla="*/ 40 w 44"/>
              <a:gd name="T47" fmla="*/ 59 h 59"/>
              <a:gd name="T48" fmla="*/ 36 w 44"/>
              <a:gd name="T49" fmla="*/ 59 h 59"/>
              <a:gd name="T50" fmla="*/ 32 w 44"/>
              <a:gd name="T51" fmla="*/ 55 h 59"/>
              <a:gd name="T52" fmla="*/ 28 w 44"/>
              <a:gd name="T53" fmla="*/ 51 h 59"/>
              <a:gd name="T54" fmla="*/ 24 w 44"/>
              <a:gd name="T55" fmla="*/ 47 h 59"/>
              <a:gd name="T56" fmla="*/ 20 w 44"/>
              <a:gd name="T57" fmla="*/ 39 h 59"/>
              <a:gd name="T58" fmla="*/ 16 w 44"/>
              <a:gd name="T59" fmla="*/ 27 h 59"/>
              <a:gd name="T60" fmla="*/ 12 w 44"/>
              <a:gd name="T61" fmla="*/ 23 h 59"/>
              <a:gd name="T62" fmla="*/ 8 w 44"/>
              <a:gd name="T63" fmla="*/ 15 h 59"/>
              <a:gd name="T64" fmla="*/ 4 w 44"/>
              <a:gd name="T65" fmla="*/ 15 h 59"/>
              <a:gd name="T66" fmla="*/ 4 w 44"/>
              <a:gd name="T67" fmla="*/ 15 h 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44" h="59">
                <a:moveTo>
                  <a:pt x="4" y="15"/>
                </a:moveTo>
                <a:lnTo>
                  <a:pt x="4" y="11"/>
                </a:lnTo>
                <a:lnTo>
                  <a:pt x="0" y="11"/>
                </a:lnTo>
                <a:lnTo>
                  <a:pt x="0" y="8"/>
                </a:lnTo>
                <a:lnTo>
                  <a:pt x="0" y="4"/>
                </a:lnTo>
                <a:lnTo>
                  <a:pt x="4" y="4"/>
                </a:lnTo>
                <a:lnTo>
                  <a:pt x="4" y="0"/>
                </a:lnTo>
                <a:lnTo>
                  <a:pt x="8" y="0"/>
                </a:lnTo>
                <a:lnTo>
                  <a:pt x="12" y="0"/>
                </a:lnTo>
                <a:lnTo>
                  <a:pt x="20" y="0"/>
                </a:lnTo>
                <a:lnTo>
                  <a:pt x="24" y="0"/>
                </a:lnTo>
                <a:lnTo>
                  <a:pt x="32" y="0"/>
                </a:lnTo>
                <a:lnTo>
                  <a:pt x="44" y="0"/>
                </a:lnTo>
                <a:lnTo>
                  <a:pt x="44" y="11"/>
                </a:lnTo>
                <a:lnTo>
                  <a:pt x="44" y="19"/>
                </a:lnTo>
                <a:lnTo>
                  <a:pt x="44" y="27"/>
                </a:lnTo>
                <a:lnTo>
                  <a:pt x="44" y="35"/>
                </a:lnTo>
                <a:lnTo>
                  <a:pt x="44" y="39"/>
                </a:lnTo>
                <a:lnTo>
                  <a:pt x="44" y="47"/>
                </a:lnTo>
                <a:lnTo>
                  <a:pt x="44" y="47"/>
                </a:lnTo>
                <a:lnTo>
                  <a:pt x="44" y="51"/>
                </a:lnTo>
                <a:lnTo>
                  <a:pt x="44" y="55"/>
                </a:lnTo>
                <a:lnTo>
                  <a:pt x="44" y="55"/>
                </a:lnTo>
                <a:lnTo>
                  <a:pt x="40" y="59"/>
                </a:lnTo>
                <a:lnTo>
                  <a:pt x="36" y="59"/>
                </a:lnTo>
                <a:lnTo>
                  <a:pt x="32" y="55"/>
                </a:lnTo>
                <a:lnTo>
                  <a:pt x="28" y="51"/>
                </a:lnTo>
                <a:lnTo>
                  <a:pt x="24" y="47"/>
                </a:lnTo>
                <a:lnTo>
                  <a:pt x="20" y="39"/>
                </a:lnTo>
                <a:lnTo>
                  <a:pt x="16" y="27"/>
                </a:lnTo>
                <a:lnTo>
                  <a:pt x="12" y="23"/>
                </a:lnTo>
                <a:lnTo>
                  <a:pt x="8" y="15"/>
                </a:lnTo>
                <a:lnTo>
                  <a:pt x="4" y="15"/>
                </a:lnTo>
                <a:lnTo>
                  <a:pt x="4" y="15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4" name="Freeform 371">
            <a:extLst>
              <a:ext uri="{FF2B5EF4-FFF2-40B4-BE49-F238E27FC236}">
                <a16:creationId xmlns:a16="http://schemas.microsoft.com/office/drawing/2014/main" id="{20E352CF-6C93-4E66-9A81-86442E4200E0}"/>
              </a:ext>
            </a:extLst>
          </p:cNvPr>
          <p:cNvSpPr>
            <a:spLocks/>
          </p:cNvSpPr>
          <p:nvPr/>
        </p:nvSpPr>
        <p:spPr bwMode="auto">
          <a:xfrm>
            <a:off x="9319878" y="1435670"/>
            <a:ext cx="884831" cy="380553"/>
          </a:xfrm>
          <a:custGeom>
            <a:avLst/>
            <a:gdLst>
              <a:gd name="T0" fmla="*/ 123 w 151"/>
              <a:gd name="T1" fmla="*/ 43 h 55"/>
              <a:gd name="T2" fmla="*/ 119 w 151"/>
              <a:gd name="T3" fmla="*/ 51 h 55"/>
              <a:gd name="T4" fmla="*/ 111 w 151"/>
              <a:gd name="T5" fmla="*/ 55 h 55"/>
              <a:gd name="T6" fmla="*/ 103 w 151"/>
              <a:gd name="T7" fmla="*/ 55 h 55"/>
              <a:gd name="T8" fmla="*/ 95 w 151"/>
              <a:gd name="T9" fmla="*/ 55 h 55"/>
              <a:gd name="T10" fmla="*/ 95 w 151"/>
              <a:gd name="T11" fmla="*/ 43 h 55"/>
              <a:gd name="T12" fmla="*/ 95 w 151"/>
              <a:gd name="T13" fmla="*/ 35 h 55"/>
              <a:gd name="T14" fmla="*/ 99 w 151"/>
              <a:gd name="T15" fmla="*/ 31 h 55"/>
              <a:gd name="T16" fmla="*/ 99 w 151"/>
              <a:gd name="T17" fmla="*/ 28 h 55"/>
              <a:gd name="T18" fmla="*/ 99 w 151"/>
              <a:gd name="T19" fmla="*/ 24 h 55"/>
              <a:gd name="T20" fmla="*/ 99 w 151"/>
              <a:gd name="T21" fmla="*/ 24 h 55"/>
              <a:gd name="T22" fmla="*/ 99 w 151"/>
              <a:gd name="T23" fmla="*/ 24 h 55"/>
              <a:gd name="T24" fmla="*/ 95 w 151"/>
              <a:gd name="T25" fmla="*/ 24 h 55"/>
              <a:gd name="T26" fmla="*/ 91 w 151"/>
              <a:gd name="T27" fmla="*/ 24 h 55"/>
              <a:gd name="T28" fmla="*/ 83 w 151"/>
              <a:gd name="T29" fmla="*/ 24 h 55"/>
              <a:gd name="T30" fmla="*/ 72 w 151"/>
              <a:gd name="T31" fmla="*/ 28 h 55"/>
              <a:gd name="T32" fmla="*/ 60 w 151"/>
              <a:gd name="T33" fmla="*/ 28 h 55"/>
              <a:gd name="T34" fmla="*/ 44 w 151"/>
              <a:gd name="T35" fmla="*/ 31 h 55"/>
              <a:gd name="T36" fmla="*/ 24 w 151"/>
              <a:gd name="T37" fmla="*/ 35 h 55"/>
              <a:gd name="T38" fmla="*/ 0 w 151"/>
              <a:gd name="T39" fmla="*/ 39 h 55"/>
              <a:gd name="T40" fmla="*/ 0 w 151"/>
              <a:gd name="T41" fmla="*/ 20 h 55"/>
              <a:gd name="T42" fmla="*/ 20 w 151"/>
              <a:gd name="T43" fmla="*/ 20 h 55"/>
              <a:gd name="T44" fmla="*/ 36 w 151"/>
              <a:gd name="T45" fmla="*/ 16 h 55"/>
              <a:gd name="T46" fmla="*/ 52 w 151"/>
              <a:gd name="T47" fmla="*/ 12 h 55"/>
              <a:gd name="T48" fmla="*/ 68 w 151"/>
              <a:gd name="T49" fmla="*/ 12 h 55"/>
              <a:gd name="T50" fmla="*/ 76 w 151"/>
              <a:gd name="T51" fmla="*/ 8 h 55"/>
              <a:gd name="T52" fmla="*/ 83 w 151"/>
              <a:gd name="T53" fmla="*/ 8 h 55"/>
              <a:gd name="T54" fmla="*/ 87 w 151"/>
              <a:gd name="T55" fmla="*/ 4 h 55"/>
              <a:gd name="T56" fmla="*/ 91 w 151"/>
              <a:gd name="T57" fmla="*/ 4 h 55"/>
              <a:gd name="T58" fmla="*/ 99 w 151"/>
              <a:gd name="T59" fmla="*/ 0 h 55"/>
              <a:gd name="T60" fmla="*/ 107 w 151"/>
              <a:gd name="T61" fmla="*/ 0 h 55"/>
              <a:gd name="T62" fmla="*/ 111 w 151"/>
              <a:gd name="T63" fmla="*/ 0 h 55"/>
              <a:gd name="T64" fmla="*/ 119 w 151"/>
              <a:gd name="T65" fmla="*/ 4 h 55"/>
              <a:gd name="T66" fmla="*/ 123 w 151"/>
              <a:gd name="T67" fmla="*/ 4 h 55"/>
              <a:gd name="T68" fmla="*/ 127 w 151"/>
              <a:gd name="T69" fmla="*/ 8 h 55"/>
              <a:gd name="T70" fmla="*/ 135 w 151"/>
              <a:gd name="T71" fmla="*/ 12 h 55"/>
              <a:gd name="T72" fmla="*/ 139 w 151"/>
              <a:gd name="T73" fmla="*/ 12 h 55"/>
              <a:gd name="T74" fmla="*/ 143 w 151"/>
              <a:gd name="T75" fmla="*/ 16 h 55"/>
              <a:gd name="T76" fmla="*/ 147 w 151"/>
              <a:gd name="T77" fmla="*/ 20 h 55"/>
              <a:gd name="T78" fmla="*/ 151 w 151"/>
              <a:gd name="T79" fmla="*/ 24 h 55"/>
              <a:gd name="T80" fmla="*/ 147 w 151"/>
              <a:gd name="T81" fmla="*/ 28 h 55"/>
              <a:gd name="T82" fmla="*/ 147 w 151"/>
              <a:gd name="T83" fmla="*/ 28 h 55"/>
              <a:gd name="T84" fmla="*/ 143 w 151"/>
              <a:gd name="T85" fmla="*/ 31 h 55"/>
              <a:gd name="T86" fmla="*/ 139 w 151"/>
              <a:gd name="T87" fmla="*/ 31 h 55"/>
              <a:gd name="T88" fmla="*/ 135 w 151"/>
              <a:gd name="T89" fmla="*/ 35 h 55"/>
              <a:gd name="T90" fmla="*/ 131 w 151"/>
              <a:gd name="T91" fmla="*/ 35 h 55"/>
              <a:gd name="T92" fmla="*/ 127 w 151"/>
              <a:gd name="T93" fmla="*/ 39 h 55"/>
              <a:gd name="T94" fmla="*/ 123 w 151"/>
              <a:gd name="T95" fmla="*/ 43 h 55"/>
              <a:gd name="T96" fmla="*/ 123 w 151"/>
              <a:gd name="T97" fmla="*/ 43 h 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151" h="55">
                <a:moveTo>
                  <a:pt x="123" y="43"/>
                </a:moveTo>
                <a:lnTo>
                  <a:pt x="119" y="51"/>
                </a:lnTo>
                <a:lnTo>
                  <a:pt x="111" y="55"/>
                </a:lnTo>
                <a:lnTo>
                  <a:pt x="103" y="55"/>
                </a:lnTo>
                <a:lnTo>
                  <a:pt x="95" y="55"/>
                </a:lnTo>
                <a:lnTo>
                  <a:pt x="95" y="43"/>
                </a:lnTo>
                <a:lnTo>
                  <a:pt x="95" y="35"/>
                </a:lnTo>
                <a:lnTo>
                  <a:pt x="99" y="31"/>
                </a:lnTo>
                <a:lnTo>
                  <a:pt x="99" y="28"/>
                </a:lnTo>
                <a:lnTo>
                  <a:pt x="99" y="24"/>
                </a:lnTo>
                <a:lnTo>
                  <a:pt x="99" y="24"/>
                </a:lnTo>
                <a:lnTo>
                  <a:pt x="99" y="24"/>
                </a:lnTo>
                <a:lnTo>
                  <a:pt x="95" y="24"/>
                </a:lnTo>
                <a:lnTo>
                  <a:pt x="91" y="24"/>
                </a:lnTo>
                <a:lnTo>
                  <a:pt x="83" y="24"/>
                </a:lnTo>
                <a:lnTo>
                  <a:pt x="72" y="28"/>
                </a:lnTo>
                <a:lnTo>
                  <a:pt x="60" y="28"/>
                </a:lnTo>
                <a:lnTo>
                  <a:pt x="44" y="31"/>
                </a:lnTo>
                <a:lnTo>
                  <a:pt x="24" y="35"/>
                </a:lnTo>
                <a:lnTo>
                  <a:pt x="0" y="39"/>
                </a:lnTo>
                <a:lnTo>
                  <a:pt x="0" y="20"/>
                </a:lnTo>
                <a:lnTo>
                  <a:pt x="20" y="20"/>
                </a:lnTo>
                <a:lnTo>
                  <a:pt x="36" y="16"/>
                </a:lnTo>
                <a:lnTo>
                  <a:pt x="52" y="12"/>
                </a:lnTo>
                <a:lnTo>
                  <a:pt x="68" y="12"/>
                </a:lnTo>
                <a:lnTo>
                  <a:pt x="76" y="8"/>
                </a:lnTo>
                <a:lnTo>
                  <a:pt x="83" y="8"/>
                </a:lnTo>
                <a:lnTo>
                  <a:pt x="87" y="4"/>
                </a:lnTo>
                <a:lnTo>
                  <a:pt x="91" y="4"/>
                </a:lnTo>
                <a:lnTo>
                  <a:pt x="99" y="0"/>
                </a:lnTo>
                <a:lnTo>
                  <a:pt x="107" y="0"/>
                </a:lnTo>
                <a:lnTo>
                  <a:pt x="111" y="0"/>
                </a:lnTo>
                <a:lnTo>
                  <a:pt x="119" y="4"/>
                </a:lnTo>
                <a:lnTo>
                  <a:pt x="123" y="4"/>
                </a:lnTo>
                <a:lnTo>
                  <a:pt x="127" y="8"/>
                </a:lnTo>
                <a:lnTo>
                  <a:pt x="135" y="12"/>
                </a:lnTo>
                <a:lnTo>
                  <a:pt x="139" y="12"/>
                </a:lnTo>
                <a:lnTo>
                  <a:pt x="143" y="16"/>
                </a:lnTo>
                <a:lnTo>
                  <a:pt x="147" y="20"/>
                </a:lnTo>
                <a:lnTo>
                  <a:pt x="151" y="24"/>
                </a:lnTo>
                <a:lnTo>
                  <a:pt x="147" y="28"/>
                </a:lnTo>
                <a:lnTo>
                  <a:pt x="147" y="28"/>
                </a:lnTo>
                <a:lnTo>
                  <a:pt x="143" y="31"/>
                </a:lnTo>
                <a:lnTo>
                  <a:pt x="139" y="31"/>
                </a:lnTo>
                <a:lnTo>
                  <a:pt x="135" y="35"/>
                </a:lnTo>
                <a:lnTo>
                  <a:pt x="131" y="35"/>
                </a:lnTo>
                <a:lnTo>
                  <a:pt x="127" y="39"/>
                </a:lnTo>
                <a:lnTo>
                  <a:pt x="123" y="43"/>
                </a:lnTo>
                <a:lnTo>
                  <a:pt x="123" y="43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5" name="Freeform 372">
            <a:extLst>
              <a:ext uri="{FF2B5EF4-FFF2-40B4-BE49-F238E27FC236}">
                <a16:creationId xmlns:a16="http://schemas.microsoft.com/office/drawing/2014/main" id="{8A05D744-E758-4869-8BE7-B97CDBF677A1}"/>
              </a:ext>
            </a:extLst>
          </p:cNvPr>
          <p:cNvSpPr>
            <a:spLocks/>
          </p:cNvSpPr>
          <p:nvPr/>
        </p:nvSpPr>
        <p:spPr bwMode="auto">
          <a:xfrm>
            <a:off x="9554270" y="1816218"/>
            <a:ext cx="251973" cy="1349226"/>
          </a:xfrm>
          <a:custGeom>
            <a:avLst/>
            <a:gdLst>
              <a:gd name="T0" fmla="*/ 43 w 43"/>
              <a:gd name="T1" fmla="*/ 40 h 195"/>
              <a:gd name="T2" fmla="*/ 39 w 43"/>
              <a:gd name="T3" fmla="*/ 44 h 195"/>
              <a:gd name="T4" fmla="*/ 39 w 43"/>
              <a:gd name="T5" fmla="*/ 48 h 195"/>
              <a:gd name="T6" fmla="*/ 39 w 43"/>
              <a:gd name="T7" fmla="*/ 52 h 195"/>
              <a:gd name="T8" fmla="*/ 39 w 43"/>
              <a:gd name="T9" fmla="*/ 60 h 195"/>
              <a:gd name="T10" fmla="*/ 39 w 43"/>
              <a:gd name="T11" fmla="*/ 68 h 195"/>
              <a:gd name="T12" fmla="*/ 39 w 43"/>
              <a:gd name="T13" fmla="*/ 76 h 195"/>
              <a:gd name="T14" fmla="*/ 39 w 43"/>
              <a:gd name="T15" fmla="*/ 84 h 195"/>
              <a:gd name="T16" fmla="*/ 39 w 43"/>
              <a:gd name="T17" fmla="*/ 96 h 195"/>
              <a:gd name="T18" fmla="*/ 39 w 43"/>
              <a:gd name="T19" fmla="*/ 119 h 195"/>
              <a:gd name="T20" fmla="*/ 39 w 43"/>
              <a:gd name="T21" fmla="*/ 135 h 195"/>
              <a:gd name="T22" fmla="*/ 36 w 43"/>
              <a:gd name="T23" fmla="*/ 155 h 195"/>
              <a:gd name="T24" fmla="*/ 36 w 43"/>
              <a:gd name="T25" fmla="*/ 167 h 195"/>
              <a:gd name="T26" fmla="*/ 32 w 43"/>
              <a:gd name="T27" fmla="*/ 179 h 195"/>
              <a:gd name="T28" fmla="*/ 28 w 43"/>
              <a:gd name="T29" fmla="*/ 187 h 195"/>
              <a:gd name="T30" fmla="*/ 28 w 43"/>
              <a:gd name="T31" fmla="*/ 191 h 195"/>
              <a:gd name="T32" fmla="*/ 24 w 43"/>
              <a:gd name="T33" fmla="*/ 195 h 195"/>
              <a:gd name="T34" fmla="*/ 16 w 43"/>
              <a:gd name="T35" fmla="*/ 191 h 195"/>
              <a:gd name="T36" fmla="*/ 12 w 43"/>
              <a:gd name="T37" fmla="*/ 187 h 195"/>
              <a:gd name="T38" fmla="*/ 12 w 43"/>
              <a:gd name="T39" fmla="*/ 179 h 195"/>
              <a:gd name="T40" fmla="*/ 8 w 43"/>
              <a:gd name="T41" fmla="*/ 167 h 195"/>
              <a:gd name="T42" fmla="*/ 8 w 43"/>
              <a:gd name="T43" fmla="*/ 147 h 195"/>
              <a:gd name="T44" fmla="*/ 4 w 43"/>
              <a:gd name="T45" fmla="*/ 131 h 195"/>
              <a:gd name="T46" fmla="*/ 4 w 43"/>
              <a:gd name="T47" fmla="*/ 108 h 195"/>
              <a:gd name="T48" fmla="*/ 4 w 43"/>
              <a:gd name="T49" fmla="*/ 84 h 195"/>
              <a:gd name="T50" fmla="*/ 8 w 43"/>
              <a:gd name="T51" fmla="*/ 60 h 195"/>
              <a:gd name="T52" fmla="*/ 4 w 43"/>
              <a:gd name="T53" fmla="*/ 36 h 195"/>
              <a:gd name="T54" fmla="*/ 4 w 43"/>
              <a:gd name="T55" fmla="*/ 16 h 195"/>
              <a:gd name="T56" fmla="*/ 0 w 43"/>
              <a:gd name="T57" fmla="*/ 0 h 195"/>
              <a:gd name="T58" fmla="*/ 16 w 43"/>
              <a:gd name="T59" fmla="*/ 8 h 195"/>
              <a:gd name="T60" fmla="*/ 24 w 43"/>
              <a:gd name="T61" fmla="*/ 8 h 195"/>
              <a:gd name="T62" fmla="*/ 32 w 43"/>
              <a:gd name="T63" fmla="*/ 12 h 195"/>
              <a:gd name="T64" fmla="*/ 36 w 43"/>
              <a:gd name="T65" fmla="*/ 16 h 195"/>
              <a:gd name="T66" fmla="*/ 39 w 43"/>
              <a:gd name="T67" fmla="*/ 16 h 195"/>
              <a:gd name="T68" fmla="*/ 39 w 43"/>
              <a:gd name="T69" fmla="*/ 20 h 195"/>
              <a:gd name="T70" fmla="*/ 43 w 43"/>
              <a:gd name="T71" fmla="*/ 20 h 195"/>
              <a:gd name="T72" fmla="*/ 43 w 43"/>
              <a:gd name="T73" fmla="*/ 28 h 195"/>
              <a:gd name="T74" fmla="*/ 43 w 43"/>
              <a:gd name="T75" fmla="*/ 32 h 195"/>
              <a:gd name="T76" fmla="*/ 43 w 43"/>
              <a:gd name="T77" fmla="*/ 40 h 195"/>
              <a:gd name="T78" fmla="*/ 43 w 43"/>
              <a:gd name="T79" fmla="*/ 40 h 1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43" h="195">
                <a:moveTo>
                  <a:pt x="43" y="40"/>
                </a:moveTo>
                <a:lnTo>
                  <a:pt x="39" y="44"/>
                </a:lnTo>
                <a:lnTo>
                  <a:pt x="39" y="48"/>
                </a:lnTo>
                <a:lnTo>
                  <a:pt x="39" y="52"/>
                </a:lnTo>
                <a:lnTo>
                  <a:pt x="39" y="60"/>
                </a:lnTo>
                <a:lnTo>
                  <a:pt x="39" y="68"/>
                </a:lnTo>
                <a:lnTo>
                  <a:pt x="39" y="76"/>
                </a:lnTo>
                <a:lnTo>
                  <a:pt x="39" y="84"/>
                </a:lnTo>
                <a:lnTo>
                  <a:pt x="39" y="96"/>
                </a:lnTo>
                <a:lnTo>
                  <a:pt x="39" y="119"/>
                </a:lnTo>
                <a:lnTo>
                  <a:pt x="39" y="135"/>
                </a:lnTo>
                <a:lnTo>
                  <a:pt x="36" y="155"/>
                </a:lnTo>
                <a:lnTo>
                  <a:pt x="36" y="167"/>
                </a:lnTo>
                <a:lnTo>
                  <a:pt x="32" y="179"/>
                </a:lnTo>
                <a:lnTo>
                  <a:pt x="28" y="187"/>
                </a:lnTo>
                <a:lnTo>
                  <a:pt x="28" y="191"/>
                </a:lnTo>
                <a:lnTo>
                  <a:pt x="24" y="195"/>
                </a:lnTo>
                <a:lnTo>
                  <a:pt x="16" y="191"/>
                </a:lnTo>
                <a:lnTo>
                  <a:pt x="12" y="187"/>
                </a:lnTo>
                <a:lnTo>
                  <a:pt x="12" y="179"/>
                </a:lnTo>
                <a:lnTo>
                  <a:pt x="8" y="167"/>
                </a:lnTo>
                <a:lnTo>
                  <a:pt x="8" y="147"/>
                </a:lnTo>
                <a:lnTo>
                  <a:pt x="4" y="131"/>
                </a:lnTo>
                <a:lnTo>
                  <a:pt x="4" y="108"/>
                </a:lnTo>
                <a:lnTo>
                  <a:pt x="4" y="84"/>
                </a:lnTo>
                <a:lnTo>
                  <a:pt x="8" y="60"/>
                </a:lnTo>
                <a:lnTo>
                  <a:pt x="4" y="36"/>
                </a:lnTo>
                <a:lnTo>
                  <a:pt x="4" y="16"/>
                </a:lnTo>
                <a:lnTo>
                  <a:pt x="0" y="0"/>
                </a:lnTo>
                <a:lnTo>
                  <a:pt x="16" y="8"/>
                </a:lnTo>
                <a:lnTo>
                  <a:pt x="24" y="8"/>
                </a:lnTo>
                <a:lnTo>
                  <a:pt x="32" y="12"/>
                </a:lnTo>
                <a:lnTo>
                  <a:pt x="36" y="16"/>
                </a:lnTo>
                <a:lnTo>
                  <a:pt x="39" y="16"/>
                </a:lnTo>
                <a:lnTo>
                  <a:pt x="39" y="20"/>
                </a:lnTo>
                <a:lnTo>
                  <a:pt x="43" y="20"/>
                </a:lnTo>
                <a:lnTo>
                  <a:pt x="43" y="28"/>
                </a:lnTo>
                <a:lnTo>
                  <a:pt x="43" y="32"/>
                </a:lnTo>
                <a:lnTo>
                  <a:pt x="43" y="40"/>
                </a:lnTo>
                <a:lnTo>
                  <a:pt x="43" y="40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6" name="Freeform 373">
            <a:extLst>
              <a:ext uri="{FF2B5EF4-FFF2-40B4-BE49-F238E27FC236}">
                <a16:creationId xmlns:a16="http://schemas.microsoft.com/office/drawing/2014/main" id="{D38F5A6B-C32D-48BB-B637-98B390F8B331}"/>
              </a:ext>
            </a:extLst>
          </p:cNvPr>
          <p:cNvSpPr>
            <a:spLocks/>
          </p:cNvSpPr>
          <p:nvPr/>
        </p:nvSpPr>
        <p:spPr bwMode="auto">
          <a:xfrm>
            <a:off x="9437074" y="1760865"/>
            <a:ext cx="556683" cy="110706"/>
          </a:xfrm>
          <a:custGeom>
            <a:avLst/>
            <a:gdLst>
              <a:gd name="T0" fmla="*/ 95 w 95"/>
              <a:gd name="T1" fmla="*/ 0 h 16"/>
              <a:gd name="T2" fmla="*/ 95 w 95"/>
              <a:gd name="T3" fmla="*/ 4 h 16"/>
              <a:gd name="T4" fmla="*/ 95 w 95"/>
              <a:gd name="T5" fmla="*/ 8 h 16"/>
              <a:gd name="T6" fmla="*/ 91 w 95"/>
              <a:gd name="T7" fmla="*/ 8 h 16"/>
              <a:gd name="T8" fmla="*/ 87 w 95"/>
              <a:gd name="T9" fmla="*/ 8 h 16"/>
              <a:gd name="T10" fmla="*/ 83 w 95"/>
              <a:gd name="T11" fmla="*/ 8 h 16"/>
              <a:gd name="T12" fmla="*/ 75 w 95"/>
              <a:gd name="T13" fmla="*/ 8 h 16"/>
              <a:gd name="T14" fmla="*/ 71 w 95"/>
              <a:gd name="T15" fmla="*/ 8 h 16"/>
              <a:gd name="T16" fmla="*/ 63 w 95"/>
              <a:gd name="T17" fmla="*/ 8 h 16"/>
              <a:gd name="T18" fmla="*/ 56 w 95"/>
              <a:gd name="T19" fmla="*/ 8 h 16"/>
              <a:gd name="T20" fmla="*/ 48 w 95"/>
              <a:gd name="T21" fmla="*/ 12 h 16"/>
              <a:gd name="T22" fmla="*/ 40 w 95"/>
              <a:gd name="T23" fmla="*/ 12 h 16"/>
              <a:gd name="T24" fmla="*/ 28 w 95"/>
              <a:gd name="T25" fmla="*/ 12 h 16"/>
              <a:gd name="T26" fmla="*/ 16 w 95"/>
              <a:gd name="T27" fmla="*/ 12 h 16"/>
              <a:gd name="T28" fmla="*/ 0 w 95"/>
              <a:gd name="T29" fmla="*/ 16 h 16"/>
              <a:gd name="T30" fmla="*/ 0 w 95"/>
              <a:gd name="T31" fmla="*/ 12 h 16"/>
              <a:gd name="T32" fmla="*/ 95 w 95"/>
              <a:gd name="T33" fmla="*/ 0 h 16"/>
              <a:gd name="T34" fmla="*/ 95 w 95"/>
              <a:gd name="T35" fmla="*/ 0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95" h="16">
                <a:moveTo>
                  <a:pt x="95" y="0"/>
                </a:moveTo>
                <a:lnTo>
                  <a:pt x="95" y="4"/>
                </a:lnTo>
                <a:lnTo>
                  <a:pt x="95" y="8"/>
                </a:lnTo>
                <a:lnTo>
                  <a:pt x="91" y="8"/>
                </a:lnTo>
                <a:lnTo>
                  <a:pt x="87" y="8"/>
                </a:lnTo>
                <a:lnTo>
                  <a:pt x="83" y="8"/>
                </a:lnTo>
                <a:lnTo>
                  <a:pt x="75" y="8"/>
                </a:lnTo>
                <a:lnTo>
                  <a:pt x="71" y="8"/>
                </a:lnTo>
                <a:lnTo>
                  <a:pt x="63" y="8"/>
                </a:lnTo>
                <a:lnTo>
                  <a:pt x="56" y="8"/>
                </a:lnTo>
                <a:lnTo>
                  <a:pt x="48" y="12"/>
                </a:lnTo>
                <a:lnTo>
                  <a:pt x="40" y="12"/>
                </a:lnTo>
                <a:lnTo>
                  <a:pt x="28" y="12"/>
                </a:lnTo>
                <a:lnTo>
                  <a:pt x="16" y="12"/>
                </a:lnTo>
                <a:lnTo>
                  <a:pt x="0" y="16"/>
                </a:lnTo>
                <a:lnTo>
                  <a:pt x="0" y="12"/>
                </a:lnTo>
                <a:lnTo>
                  <a:pt x="95" y="0"/>
                </a:lnTo>
                <a:lnTo>
                  <a:pt x="95" y="0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7" name="Freeform 374">
            <a:extLst>
              <a:ext uri="{FF2B5EF4-FFF2-40B4-BE49-F238E27FC236}">
                <a16:creationId xmlns:a16="http://schemas.microsoft.com/office/drawing/2014/main" id="{2E4B6C9F-4E3C-46D4-B233-F123AEBEADCC}"/>
              </a:ext>
            </a:extLst>
          </p:cNvPr>
          <p:cNvSpPr>
            <a:spLocks/>
          </p:cNvSpPr>
          <p:nvPr/>
        </p:nvSpPr>
        <p:spPr bwMode="auto">
          <a:xfrm>
            <a:off x="9806243" y="716084"/>
            <a:ext cx="562540" cy="387469"/>
          </a:xfrm>
          <a:custGeom>
            <a:avLst/>
            <a:gdLst>
              <a:gd name="T0" fmla="*/ 16 w 96"/>
              <a:gd name="T1" fmla="*/ 40 h 56"/>
              <a:gd name="T2" fmla="*/ 32 w 96"/>
              <a:gd name="T3" fmla="*/ 32 h 56"/>
              <a:gd name="T4" fmla="*/ 44 w 96"/>
              <a:gd name="T5" fmla="*/ 24 h 56"/>
              <a:gd name="T6" fmla="*/ 48 w 96"/>
              <a:gd name="T7" fmla="*/ 20 h 56"/>
              <a:gd name="T8" fmla="*/ 52 w 96"/>
              <a:gd name="T9" fmla="*/ 16 h 56"/>
              <a:gd name="T10" fmla="*/ 52 w 96"/>
              <a:gd name="T11" fmla="*/ 12 h 56"/>
              <a:gd name="T12" fmla="*/ 56 w 96"/>
              <a:gd name="T13" fmla="*/ 8 h 56"/>
              <a:gd name="T14" fmla="*/ 52 w 96"/>
              <a:gd name="T15" fmla="*/ 4 h 56"/>
              <a:gd name="T16" fmla="*/ 56 w 96"/>
              <a:gd name="T17" fmla="*/ 4 h 56"/>
              <a:gd name="T18" fmla="*/ 60 w 96"/>
              <a:gd name="T19" fmla="*/ 0 h 56"/>
              <a:gd name="T20" fmla="*/ 64 w 96"/>
              <a:gd name="T21" fmla="*/ 0 h 56"/>
              <a:gd name="T22" fmla="*/ 68 w 96"/>
              <a:gd name="T23" fmla="*/ 0 h 56"/>
              <a:gd name="T24" fmla="*/ 72 w 96"/>
              <a:gd name="T25" fmla="*/ 4 h 56"/>
              <a:gd name="T26" fmla="*/ 80 w 96"/>
              <a:gd name="T27" fmla="*/ 8 h 56"/>
              <a:gd name="T28" fmla="*/ 84 w 96"/>
              <a:gd name="T29" fmla="*/ 12 h 56"/>
              <a:gd name="T30" fmla="*/ 88 w 96"/>
              <a:gd name="T31" fmla="*/ 16 h 56"/>
              <a:gd name="T32" fmla="*/ 92 w 96"/>
              <a:gd name="T33" fmla="*/ 20 h 56"/>
              <a:gd name="T34" fmla="*/ 96 w 96"/>
              <a:gd name="T35" fmla="*/ 24 h 56"/>
              <a:gd name="T36" fmla="*/ 96 w 96"/>
              <a:gd name="T37" fmla="*/ 28 h 56"/>
              <a:gd name="T38" fmla="*/ 92 w 96"/>
              <a:gd name="T39" fmla="*/ 32 h 56"/>
              <a:gd name="T40" fmla="*/ 92 w 96"/>
              <a:gd name="T41" fmla="*/ 32 h 56"/>
              <a:gd name="T42" fmla="*/ 88 w 96"/>
              <a:gd name="T43" fmla="*/ 36 h 56"/>
              <a:gd name="T44" fmla="*/ 80 w 96"/>
              <a:gd name="T45" fmla="*/ 40 h 56"/>
              <a:gd name="T46" fmla="*/ 76 w 96"/>
              <a:gd name="T47" fmla="*/ 40 h 56"/>
              <a:gd name="T48" fmla="*/ 68 w 96"/>
              <a:gd name="T49" fmla="*/ 44 h 56"/>
              <a:gd name="T50" fmla="*/ 56 w 96"/>
              <a:gd name="T51" fmla="*/ 44 h 56"/>
              <a:gd name="T52" fmla="*/ 48 w 96"/>
              <a:gd name="T53" fmla="*/ 48 h 56"/>
              <a:gd name="T54" fmla="*/ 36 w 96"/>
              <a:gd name="T55" fmla="*/ 52 h 56"/>
              <a:gd name="T56" fmla="*/ 28 w 96"/>
              <a:gd name="T57" fmla="*/ 52 h 56"/>
              <a:gd name="T58" fmla="*/ 20 w 96"/>
              <a:gd name="T59" fmla="*/ 56 h 56"/>
              <a:gd name="T60" fmla="*/ 16 w 96"/>
              <a:gd name="T61" fmla="*/ 56 h 56"/>
              <a:gd name="T62" fmla="*/ 8 w 96"/>
              <a:gd name="T63" fmla="*/ 56 h 56"/>
              <a:gd name="T64" fmla="*/ 4 w 96"/>
              <a:gd name="T65" fmla="*/ 56 h 56"/>
              <a:gd name="T66" fmla="*/ 4 w 96"/>
              <a:gd name="T67" fmla="*/ 56 h 56"/>
              <a:gd name="T68" fmla="*/ 0 w 96"/>
              <a:gd name="T69" fmla="*/ 56 h 56"/>
              <a:gd name="T70" fmla="*/ 4 w 96"/>
              <a:gd name="T71" fmla="*/ 52 h 56"/>
              <a:gd name="T72" fmla="*/ 4 w 96"/>
              <a:gd name="T73" fmla="*/ 48 h 56"/>
              <a:gd name="T74" fmla="*/ 8 w 96"/>
              <a:gd name="T75" fmla="*/ 44 h 56"/>
              <a:gd name="T76" fmla="*/ 16 w 96"/>
              <a:gd name="T77" fmla="*/ 40 h 56"/>
              <a:gd name="T78" fmla="*/ 16 w 96"/>
              <a:gd name="T79" fmla="*/ 40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96" h="56">
                <a:moveTo>
                  <a:pt x="16" y="40"/>
                </a:moveTo>
                <a:lnTo>
                  <a:pt x="32" y="32"/>
                </a:lnTo>
                <a:lnTo>
                  <a:pt x="44" y="24"/>
                </a:lnTo>
                <a:lnTo>
                  <a:pt x="48" y="20"/>
                </a:lnTo>
                <a:lnTo>
                  <a:pt x="52" y="16"/>
                </a:lnTo>
                <a:lnTo>
                  <a:pt x="52" y="12"/>
                </a:lnTo>
                <a:lnTo>
                  <a:pt x="56" y="8"/>
                </a:lnTo>
                <a:lnTo>
                  <a:pt x="52" y="4"/>
                </a:lnTo>
                <a:lnTo>
                  <a:pt x="56" y="4"/>
                </a:lnTo>
                <a:lnTo>
                  <a:pt x="60" y="0"/>
                </a:lnTo>
                <a:lnTo>
                  <a:pt x="64" y="0"/>
                </a:lnTo>
                <a:lnTo>
                  <a:pt x="68" y="0"/>
                </a:lnTo>
                <a:lnTo>
                  <a:pt x="72" y="4"/>
                </a:lnTo>
                <a:lnTo>
                  <a:pt x="80" y="8"/>
                </a:lnTo>
                <a:lnTo>
                  <a:pt x="84" y="12"/>
                </a:lnTo>
                <a:lnTo>
                  <a:pt x="88" y="16"/>
                </a:lnTo>
                <a:lnTo>
                  <a:pt x="92" y="20"/>
                </a:lnTo>
                <a:lnTo>
                  <a:pt x="96" y="24"/>
                </a:lnTo>
                <a:lnTo>
                  <a:pt x="96" y="28"/>
                </a:lnTo>
                <a:lnTo>
                  <a:pt x="92" y="32"/>
                </a:lnTo>
                <a:lnTo>
                  <a:pt x="92" y="32"/>
                </a:lnTo>
                <a:lnTo>
                  <a:pt x="88" y="36"/>
                </a:lnTo>
                <a:lnTo>
                  <a:pt x="80" y="40"/>
                </a:lnTo>
                <a:lnTo>
                  <a:pt x="76" y="40"/>
                </a:lnTo>
                <a:lnTo>
                  <a:pt x="68" y="44"/>
                </a:lnTo>
                <a:lnTo>
                  <a:pt x="56" y="44"/>
                </a:lnTo>
                <a:lnTo>
                  <a:pt x="48" y="48"/>
                </a:lnTo>
                <a:lnTo>
                  <a:pt x="36" y="52"/>
                </a:lnTo>
                <a:lnTo>
                  <a:pt x="28" y="52"/>
                </a:lnTo>
                <a:lnTo>
                  <a:pt x="20" y="56"/>
                </a:lnTo>
                <a:lnTo>
                  <a:pt x="16" y="56"/>
                </a:lnTo>
                <a:lnTo>
                  <a:pt x="8" y="56"/>
                </a:lnTo>
                <a:lnTo>
                  <a:pt x="4" y="56"/>
                </a:lnTo>
                <a:lnTo>
                  <a:pt x="4" y="56"/>
                </a:lnTo>
                <a:lnTo>
                  <a:pt x="0" y="56"/>
                </a:lnTo>
                <a:lnTo>
                  <a:pt x="4" y="52"/>
                </a:lnTo>
                <a:lnTo>
                  <a:pt x="4" y="48"/>
                </a:lnTo>
                <a:lnTo>
                  <a:pt x="8" y="44"/>
                </a:lnTo>
                <a:lnTo>
                  <a:pt x="16" y="40"/>
                </a:lnTo>
                <a:lnTo>
                  <a:pt x="16" y="40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8" name="Freeform 375">
            <a:extLst>
              <a:ext uri="{FF2B5EF4-FFF2-40B4-BE49-F238E27FC236}">
                <a16:creationId xmlns:a16="http://schemas.microsoft.com/office/drawing/2014/main" id="{351C4B4D-3129-4320-B6F6-DF08BFE5A39A}"/>
              </a:ext>
            </a:extLst>
          </p:cNvPr>
          <p:cNvSpPr>
            <a:spLocks/>
          </p:cNvSpPr>
          <p:nvPr/>
        </p:nvSpPr>
        <p:spPr bwMode="auto">
          <a:xfrm>
            <a:off x="9226122" y="1954600"/>
            <a:ext cx="1166101" cy="878728"/>
          </a:xfrm>
          <a:custGeom>
            <a:avLst/>
            <a:gdLst>
              <a:gd name="T0" fmla="*/ 151 w 199"/>
              <a:gd name="T1" fmla="*/ 76 h 127"/>
              <a:gd name="T2" fmla="*/ 155 w 199"/>
              <a:gd name="T3" fmla="*/ 68 h 127"/>
              <a:gd name="T4" fmla="*/ 151 w 199"/>
              <a:gd name="T5" fmla="*/ 52 h 127"/>
              <a:gd name="T6" fmla="*/ 147 w 199"/>
              <a:gd name="T7" fmla="*/ 32 h 127"/>
              <a:gd name="T8" fmla="*/ 147 w 199"/>
              <a:gd name="T9" fmla="*/ 28 h 127"/>
              <a:gd name="T10" fmla="*/ 143 w 199"/>
              <a:gd name="T11" fmla="*/ 28 h 127"/>
              <a:gd name="T12" fmla="*/ 131 w 199"/>
              <a:gd name="T13" fmla="*/ 28 h 127"/>
              <a:gd name="T14" fmla="*/ 111 w 199"/>
              <a:gd name="T15" fmla="*/ 28 h 127"/>
              <a:gd name="T16" fmla="*/ 80 w 199"/>
              <a:gd name="T17" fmla="*/ 36 h 127"/>
              <a:gd name="T18" fmla="*/ 32 w 199"/>
              <a:gd name="T19" fmla="*/ 44 h 127"/>
              <a:gd name="T20" fmla="*/ 0 w 199"/>
              <a:gd name="T21" fmla="*/ 28 h 127"/>
              <a:gd name="T22" fmla="*/ 56 w 199"/>
              <a:gd name="T23" fmla="*/ 20 h 127"/>
              <a:gd name="T24" fmla="*/ 95 w 199"/>
              <a:gd name="T25" fmla="*/ 12 h 127"/>
              <a:gd name="T26" fmla="*/ 123 w 199"/>
              <a:gd name="T27" fmla="*/ 8 h 127"/>
              <a:gd name="T28" fmla="*/ 135 w 199"/>
              <a:gd name="T29" fmla="*/ 4 h 127"/>
              <a:gd name="T30" fmla="*/ 151 w 199"/>
              <a:gd name="T31" fmla="*/ 0 h 127"/>
              <a:gd name="T32" fmla="*/ 159 w 199"/>
              <a:gd name="T33" fmla="*/ 4 h 127"/>
              <a:gd name="T34" fmla="*/ 179 w 199"/>
              <a:gd name="T35" fmla="*/ 12 h 127"/>
              <a:gd name="T36" fmla="*/ 195 w 199"/>
              <a:gd name="T37" fmla="*/ 20 h 127"/>
              <a:gd name="T38" fmla="*/ 199 w 199"/>
              <a:gd name="T39" fmla="*/ 28 h 127"/>
              <a:gd name="T40" fmla="*/ 199 w 199"/>
              <a:gd name="T41" fmla="*/ 32 h 127"/>
              <a:gd name="T42" fmla="*/ 191 w 199"/>
              <a:gd name="T43" fmla="*/ 36 h 127"/>
              <a:gd name="T44" fmla="*/ 191 w 199"/>
              <a:gd name="T45" fmla="*/ 52 h 127"/>
              <a:gd name="T46" fmla="*/ 191 w 199"/>
              <a:gd name="T47" fmla="*/ 72 h 127"/>
              <a:gd name="T48" fmla="*/ 187 w 199"/>
              <a:gd name="T49" fmla="*/ 92 h 127"/>
              <a:gd name="T50" fmla="*/ 179 w 199"/>
              <a:gd name="T51" fmla="*/ 107 h 127"/>
              <a:gd name="T52" fmla="*/ 171 w 199"/>
              <a:gd name="T53" fmla="*/ 123 h 127"/>
              <a:gd name="T54" fmla="*/ 159 w 199"/>
              <a:gd name="T55" fmla="*/ 127 h 127"/>
              <a:gd name="T56" fmla="*/ 151 w 199"/>
              <a:gd name="T57" fmla="*/ 127 h 127"/>
              <a:gd name="T58" fmla="*/ 147 w 199"/>
              <a:gd name="T59" fmla="*/ 119 h 127"/>
              <a:gd name="T60" fmla="*/ 143 w 199"/>
              <a:gd name="T61" fmla="*/ 111 h 127"/>
              <a:gd name="T62" fmla="*/ 135 w 199"/>
              <a:gd name="T63" fmla="*/ 99 h 127"/>
              <a:gd name="T64" fmla="*/ 123 w 199"/>
              <a:gd name="T65" fmla="*/ 92 h 127"/>
              <a:gd name="T66" fmla="*/ 115 w 199"/>
              <a:gd name="T67" fmla="*/ 84 h 127"/>
              <a:gd name="T68" fmla="*/ 119 w 199"/>
              <a:gd name="T69" fmla="*/ 80 h 127"/>
              <a:gd name="T70" fmla="*/ 127 w 199"/>
              <a:gd name="T71" fmla="*/ 76 h 127"/>
              <a:gd name="T72" fmla="*/ 139 w 199"/>
              <a:gd name="T73" fmla="*/ 80 h 127"/>
              <a:gd name="T74" fmla="*/ 151 w 199"/>
              <a:gd name="T75" fmla="*/ 80 h 127"/>
              <a:gd name="T76" fmla="*/ 151 w 199"/>
              <a:gd name="T77" fmla="*/ 80 h 1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99" h="127">
                <a:moveTo>
                  <a:pt x="151" y="80"/>
                </a:moveTo>
                <a:lnTo>
                  <a:pt x="151" y="76"/>
                </a:lnTo>
                <a:lnTo>
                  <a:pt x="151" y="72"/>
                </a:lnTo>
                <a:lnTo>
                  <a:pt x="155" y="68"/>
                </a:lnTo>
                <a:lnTo>
                  <a:pt x="155" y="64"/>
                </a:lnTo>
                <a:lnTo>
                  <a:pt x="151" y="52"/>
                </a:lnTo>
                <a:lnTo>
                  <a:pt x="151" y="40"/>
                </a:lnTo>
                <a:lnTo>
                  <a:pt x="147" y="32"/>
                </a:lnTo>
                <a:lnTo>
                  <a:pt x="147" y="32"/>
                </a:lnTo>
                <a:lnTo>
                  <a:pt x="147" y="28"/>
                </a:lnTo>
                <a:lnTo>
                  <a:pt x="143" y="28"/>
                </a:lnTo>
                <a:lnTo>
                  <a:pt x="143" y="28"/>
                </a:lnTo>
                <a:lnTo>
                  <a:pt x="135" y="28"/>
                </a:lnTo>
                <a:lnTo>
                  <a:pt x="131" y="28"/>
                </a:lnTo>
                <a:lnTo>
                  <a:pt x="123" y="28"/>
                </a:lnTo>
                <a:lnTo>
                  <a:pt x="111" y="28"/>
                </a:lnTo>
                <a:lnTo>
                  <a:pt x="95" y="32"/>
                </a:lnTo>
                <a:lnTo>
                  <a:pt x="80" y="36"/>
                </a:lnTo>
                <a:lnTo>
                  <a:pt x="56" y="40"/>
                </a:lnTo>
                <a:lnTo>
                  <a:pt x="32" y="44"/>
                </a:lnTo>
                <a:lnTo>
                  <a:pt x="0" y="48"/>
                </a:lnTo>
                <a:lnTo>
                  <a:pt x="0" y="28"/>
                </a:lnTo>
                <a:lnTo>
                  <a:pt x="32" y="24"/>
                </a:lnTo>
                <a:lnTo>
                  <a:pt x="56" y="20"/>
                </a:lnTo>
                <a:lnTo>
                  <a:pt x="80" y="16"/>
                </a:lnTo>
                <a:lnTo>
                  <a:pt x="95" y="12"/>
                </a:lnTo>
                <a:lnTo>
                  <a:pt x="111" y="8"/>
                </a:lnTo>
                <a:lnTo>
                  <a:pt x="123" y="8"/>
                </a:lnTo>
                <a:lnTo>
                  <a:pt x="131" y="4"/>
                </a:lnTo>
                <a:lnTo>
                  <a:pt x="135" y="4"/>
                </a:lnTo>
                <a:lnTo>
                  <a:pt x="143" y="0"/>
                </a:lnTo>
                <a:lnTo>
                  <a:pt x="151" y="0"/>
                </a:lnTo>
                <a:lnTo>
                  <a:pt x="155" y="0"/>
                </a:lnTo>
                <a:lnTo>
                  <a:pt x="159" y="4"/>
                </a:lnTo>
                <a:lnTo>
                  <a:pt x="167" y="4"/>
                </a:lnTo>
                <a:lnTo>
                  <a:pt x="179" y="12"/>
                </a:lnTo>
                <a:lnTo>
                  <a:pt x="187" y="16"/>
                </a:lnTo>
                <a:lnTo>
                  <a:pt x="195" y="20"/>
                </a:lnTo>
                <a:lnTo>
                  <a:pt x="199" y="24"/>
                </a:lnTo>
                <a:lnTo>
                  <a:pt x="199" y="28"/>
                </a:lnTo>
                <a:lnTo>
                  <a:pt x="199" y="28"/>
                </a:lnTo>
                <a:lnTo>
                  <a:pt x="199" y="32"/>
                </a:lnTo>
                <a:lnTo>
                  <a:pt x="195" y="32"/>
                </a:lnTo>
                <a:lnTo>
                  <a:pt x="191" y="36"/>
                </a:lnTo>
                <a:lnTo>
                  <a:pt x="191" y="44"/>
                </a:lnTo>
                <a:lnTo>
                  <a:pt x="191" y="52"/>
                </a:lnTo>
                <a:lnTo>
                  <a:pt x="191" y="60"/>
                </a:lnTo>
                <a:lnTo>
                  <a:pt x="191" y="72"/>
                </a:lnTo>
                <a:lnTo>
                  <a:pt x="187" y="84"/>
                </a:lnTo>
                <a:lnTo>
                  <a:pt x="187" y="92"/>
                </a:lnTo>
                <a:lnTo>
                  <a:pt x="187" y="99"/>
                </a:lnTo>
                <a:lnTo>
                  <a:pt x="179" y="107"/>
                </a:lnTo>
                <a:lnTo>
                  <a:pt x="175" y="119"/>
                </a:lnTo>
                <a:lnTo>
                  <a:pt x="171" y="123"/>
                </a:lnTo>
                <a:lnTo>
                  <a:pt x="163" y="123"/>
                </a:lnTo>
                <a:lnTo>
                  <a:pt x="159" y="127"/>
                </a:lnTo>
                <a:lnTo>
                  <a:pt x="155" y="127"/>
                </a:lnTo>
                <a:lnTo>
                  <a:pt x="151" y="127"/>
                </a:lnTo>
                <a:lnTo>
                  <a:pt x="151" y="123"/>
                </a:lnTo>
                <a:lnTo>
                  <a:pt x="147" y="119"/>
                </a:lnTo>
                <a:lnTo>
                  <a:pt x="143" y="115"/>
                </a:lnTo>
                <a:lnTo>
                  <a:pt x="143" y="111"/>
                </a:lnTo>
                <a:lnTo>
                  <a:pt x="139" y="103"/>
                </a:lnTo>
                <a:lnTo>
                  <a:pt x="135" y="99"/>
                </a:lnTo>
                <a:lnTo>
                  <a:pt x="127" y="95"/>
                </a:lnTo>
                <a:lnTo>
                  <a:pt x="123" y="92"/>
                </a:lnTo>
                <a:lnTo>
                  <a:pt x="119" y="88"/>
                </a:lnTo>
                <a:lnTo>
                  <a:pt x="115" y="84"/>
                </a:lnTo>
                <a:lnTo>
                  <a:pt x="115" y="80"/>
                </a:lnTo>
                <a:lnTo>
                  <a:pt x="119" y="80"/>
                </a:lnTo>
                <a:lnTo>
                  <a:pt x="119" y="76"/>
                </a:lnTo>
                <a:lnTo>
                  <a:pt x="127" y="76"/>
                </a:lnTo>
                <a:lnTo>
                  <a:pt x="131" y="76"/>
                </a:lnTo>
                <a:lnTo>
                  <a:pt x="139" y="80"/>
                </a:lnTo>
                <a:lnTo>
                  <a:pt x="147" y="80"/>
                </a:lnTo>
                <a:lnTo>
                  <a:pt x="151" y="80"/>
                </a:lnTo>
                <a:lnTo>
                  <a:pt x="151" y="80"/>
                </a:lnTo>
                <a:lnTo>
                  <a:pt x="151" y="80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9" name="Freeform 376">
            <a:extLst>
              <a:ext uri="{FF2B5EF4-FFF2-40B4-BE49-F238E27FC236}">
                <a16:creationId xmlns:a16="http://schemas.microsoft.com/office/drawing/2014/main" id="{00CC77E0-B511-483C-8C8A-523BB299AFE6}"/>
              </a:ext>
            </a:extLst>
          </p:cNvPr>
          <p:cNvSpPr>
            <a:spLocks/>
          </p:cNvSpPr>
          <p:nvPr/>
        </p:nvSpPr>
        <p:spPr bwMode="auto">
          <a:xfrm>
            <a:off x="9132365" y="2092982"/>
            <a:ext cx="210953" cy="684993"/>
          </a:xfrm>
          <a:custGeom>
            <a:avLst/>
            <a:gdLst>
              <a:gd name="T0" fmla="*/ 0 w 36"/>
              <a:gd name="T1" fmla="*/ 56 h 99"/>
              <a:gd name="T2" fmla="*/ 4 w 36"/>
              <a:gd name="T3" fmla="*/ 44 h 99"/>
              <a:gd name="T4" fmla="*/ 4 w 36"/>
              <a:gd name="T5" fmla="*/ 32 h 99"/>
              <a:gd name="T6" fmla="*/ 4 w 36"/>
              <a:gd name="T7" fmla="*/ 20 h 99"/>
              <a:gd name="T8" fmla="*/ 0 w 36"/>
              <a:gd name="T9" fmla="*/ 12 h 99"/>
              <a:gd name="T10" fmla="*/ 0 w 36"/>
              <a:gd name="T11" fmla="*/ 8 h 99"/>
              <a:gd name="T12" fmla="*/ 0 w 36"/>
              <a:gd name="T13" fmla="*/ 4 h 99"/>
              <a:gd name="T14" fmla="*/ 4 w 36"/>
              <a:gd name="T15" fmla="*/ 4 h 99"/>
              <a:gd name="T16" fmla="*/ 8 w 36"/>
              <a:gd name="T17" fmla="*/ 0 h 99"/>
              <a:gd name="T18" fmla="*/ 12 w 36"/>
              <a:gd name="T19" fmla="*/ 4 h 99"/>
              <a:gd name="T20" fmla="*/ 24 w 36"/>
              <a:gd name="T21" fmla="*/ 4 h 99"/>
              <a:gd name="T22" fmla="*/ 36 w 36"/>
              <a:gd name="T23" fmla="*/ 8 h 99"/>
              <a:gd name="T24" fmla="*/ 36 w 36"/>
              <a:gd name="T25" fmla="*/ 28 h 99"/>
              <a:gd name="T26" fmla="*/ 36 w 36"/>
              <a:gd name="T27" fmla="*/ 48 h 99"/>
              <a:gd name="T28" fmla="*/ 36 w 36"/>
              <a:gd name="T29" fmla="*/ 60 h 99"/>
              <a:gd name="T30" fmla="*/ 32 w 36"/>
              <a:gd name="T31" fmla="*/ 75 h 99"/>
              <a:gd name="T32" fmla="*/ 32 w 36"/>
              <a:gd name="T33" fmla="*/ 83 h 99"/>
              <a:gd name="T34" fmla="*/ 32 w 36"/>
              <a:gd name="T35" fmla="*/ 91 h 99"/>
              <a:gd name="T36" fmla="*/ 28 w 36"/>
              <a:gd name="T37" fmla="*/ 95 h 99"/>
              <a:gd name="T38" fmla="*/ 24 w 36"/>
              <a:gd name="T39" fmla="*/ 99 h 99"/>
              <a:gd name="T40" fmla="*/ 20 w 36"/>
              <a:gd name="T41" fmla="*/ 99 h 99"/>
              <a:gd name="T42" fmla="*/ 16 w 36"/>
              <a:gd name="T43" fmla="*/ 95 h 99"/>
              <a:gd name="T44" fmla="*/ 12 w 36"/>
              <a:gd name="T45" fmla="*/ 91 h 99"/>
              <a:gd name="T46" fmla="*/ 8 w 36"/>
              <a:gd name="T47" fmla="*/ 87 h 99"/>
              <a:gd name="T48" fmla="*/ 4 w 36"/>
              <a:gd name="T49" fmla="*/ 83 h 99"/>
              <a:gd name="T50" fmla="*/ 4 w 36"/>
              <a:gd name="T51" fmla="*/ 79 h 99"/>
              <a:gd name="T52" fmla="*/ 0 w 36"/>
              <a:gd name="T53" fmla="*/ 75 h 99"/>
              <a:gd name="T54" fmla="*/ 0 w 36"/>
              <a:gd name="T55" fmla="*/ 72 h 99"/>
              <a:gd name="T56" fmla="*/ 0 w 36"/>
              <a:gd name="T57" fmla="*/ 68 h 99"/>
              <a:gd name="T58" fmla="*/ 0 w 36"/>
              <a:gd name="T59" fmla="*/ 64 h 99"/>
              <a:gd name="T60" fmla="*/ 0 w 36"/>
              <a:gd name="T61" fmla="*/ 60 h 99"/>
              <a:gd name="T62" fmla="*/ 0 w 36"/>
              <a:gd name="T63" fmla="*/ 56 h 99"/>
              <a:gd name="T64" fmla="*/ 0 w 36"/>
              <a:gd name="T65" fmla="*/ 56 h 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36" h="99">
                <a:moveTo>
                  <a:pt x="0" y="56"/>
                </a:moveTo>
                <a:lnTo>
                  <a:pt x="4" y="44"/>
                </a:lnTo>
                <a:lnTo>
                  <a:pt x="4" y="32"/>
                </a:lnTo>
                <a:lnTo>
                  <a:pt x="4" y="20"/>
                </a:lnTo>
                <a:lnTo>
                  <a:pt x="0" y="12"/>
                </a:lnTo>
                <a:lnTo>
                  <a:pt x="0" y="8"/>
                </a:lnTo>
                <a:lnTo>
                  <a:pt x="0" y="4"/>
                </a:lnTo>
                <a:lnTo>
                  <a:pt x="4" y="4"/>
                </a:lnTo>
                <a:lnTo>
                  <a:pt x="8" y="0"/>
                </a:lnTo>
                <a:lnTo>
                  <a:pt x="12" y="4"/>
                </a:lnTo>
                <a:lnTo>
                  <a:pt x="24" y="4"/>
                </a:lnTo>
                <a:lnTo>
                  <a:pt x="36" y="8"/>
                </a:lnTo>
                <a:lnTo>
                  <a:pt x="36" y="28"/>
                </a:lnTo>
                <a:lnTo>
                  <a:pt x="36" y="48"/>
                </a:lnTo>
                <a:lnTo>
                  <a:pt x="36" y="60"/>
                </a:lnTo>
                <a:lnTo>
                  <a:pt x="32" y="75"/>
                </a:lnTo>
                <a:lnTo>
                  <a:pt x="32" y="83"/>
                </a:lnTo>
                <a:lnTo>
                  <a:pt x="32" y="91"/>
                </a:lnTo>
                <a:lnTo>
                  <a:pt x="28" y="95"/>
                </a:lnTo>
                <a:lnTo>
                  <a:pt x="24" y="99"/>
                </a:lnTo>
                <a:lnTo>
                  <a:pt x="20" y="99"/>
                </a:lnTo>
                <a:lnTo>
                  <a:pt x="16" y="95"/>
                </a:lnTo>
                <a:lnTo>
                  <a:pt x="12" y="91"/>
                </a:lnTo>
                <a:lnTo>
                  <a:pt x="8" y="87"/>
                </a:lnTo>
                <a:lnTo>
                  <a:pt x="4" y="83"/>
                </a:lnTo>
                <a:lnTo>
                  <a:pt x="4" y="79"/>
                </a:lnTo>
                <a:lnTo>
                  <a:pt x="0" y="75"/>
                </a:lnTo>
                <a:lnTo>
                  <a:pt x="0" y="72"/>
                </a:lnTo>
                <a:lnTo>
                  <a:pt x="0" y="68"/>
                </a:lnTo>
                <a:lnTo>
                  <a:pt x="0" y="64"/>
                </a:lnTo>
                <a:lnTo>
                  <a:pt x="0" y="60"/>
                </a:lnTo>
                <a:lnTo>
                  <a:pt x="0" y="56"/>
                </a:lnTo>
                <a:lnTo>
                  <a:pt x="0" y="56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1" name="Freeform 378">
            <a:extLst>
              <a:ext uri="{FF2B5EF4-FFF2-40B4-BE49-F238E27FC236}">
                <a16:creationId xmlns:a16="http://schemas.microsoft.com/office/drawing/2014/main" id="{CCD8240E-24E7-457B-84C8-D104486AA632}"/>
              </a:ext>
            </a:extLst>
          </p:cNvPr>
          <p:cNvSpPr>
            <a:spLocks/>
          </p:cNvSpPr>
          <p:nvPr/>
        </p:nvSpPr>
        <p:spPr bwMode="auto">
          <a:xfrm>
            <a:off x="5560821" y="5625137"/>
            <a:ext cx="304709" cy="740346"/>
          </a:xfrm>
          <a:custGeom>
            <a:avLst/>
            <a:gdLst>
              <a:gd name="T0" fmla="*/ 8 w 52"/>
              <a:gd name="T1" fmla="*/ 24 h 107"/>
              <a:gd name="T2" fmla="*/ 4 w 52"/>
              <a:gd name="T3" fmla="*/ 24 h 107"/>
              <a:gd name="T4" fmla="*/ 0 w 52"/>
              <a:gd name="T5" fmla="*/ 20 h 107"/>
              <a:gd name="T6" fmla="*/ 0 w 52"/>
              <a:gd name="T7" fmla="*/ 16 h 107"/>
              <a:gd name="T8" fmla="*/ 0 w 52"/>
              <a:gd name="T9" fmla="*/ 12 h 107"/>
              <a:gd name="T10" fmla="*/ 0 w 52"/>
              <a:gd name="T11" fmla="*/ 8 h 107"/>
              <a:gd name="T12" fmla="*/ 4 w 52"/>
              <a:gd name="T13" fmla="*/ 4 h 107"/>
              <a:gd name="T14" fmla="*/ 4 w 52"/>
              <a:gd name="T15" fmla="*/ 4 h 107"/>
              <a:gd name="T16" fmla="*/ 12 w 52"/>
              <a:gd name="T17" fmla="*/ 0 h 107"/>
              <a:gd name="T18" fmla="*/ 16 w 52"/>
              <a:gd name="T19" fmla="*/ 0 h 107"/>
              <a:gd name="T20" fmla="*/ 24 w 52"/>
              <a:gd name="T21" fmla="*/ 0 h 107"/>
              <a:gd name="T22" fmla="*/ 36 w 52"/>
              <a:gd name="T23" fmla="*/ 4 h 107"/>
              <a:gd name="T24" fmla="*/ 48 w 52"/>
              <a:gd name="T25" fmla="*/ 8 h 107"/>
              <a:gd name="T26" fmla="*/ 48 w 52"/>
              <a:gd name="T27" fmla="*/ 32 h 107"/>
              <a:gd name="T28" fmla="*/ 52 w 52"/>
              <a:gd name="T29" fmla="*/ 52 h 107"/>
              <a:gd name="T30" fmla="*/ 52 w 52"/>
              <a:gd name="T31" fmla="*/ 67 h 107"/>
              <a:gd name="T32" fmla="*/ 52 w 52"/>
              <a:gd name="T33" fmla="*/ 83 h 107"/>
              <a:gd name="T34" fmla="*/ 52 w 52"/>
              <a:gd name="T35" fmla="*/ 91 h 107"/>
              <a:gd name="T36" fmla="*/ 52 w 52"/>
              <a:gd name="T37" fmla="*/ 99 h 107"/>
              <a:gd name="T38" fmla="*/ 48 w 52"/>
              <a:gd name="T39" fmla="*/ 107 h 107"/>
              <a:gd name="T40" fmla="*/ 48 w 52"/>
              <a:gd name="T41" fmla="*/ 107 h 107"/>
              <a:gd name="T42" fmla="*/ 44 w 52"/>
              <a:gd name="T43" fmla="*/ 107 h 107"/>
              <a:gd name="T44" fmla="*/ 40 w 52"/>
              <a:gd name="T45" fmla="*/ 107 h 107"/>
              <a:gd name="T46" fmla="*/ 36 w 52"/>
              <a:gd name="T47" fmla="*/ 107 h 107"/>
              <a:gd name="T48" fmla="*/ 32 w 52"/>
              <a:gd name="T49" fmla="*/ 99 h 107"/>
              <a:gd name="T50" fmla="*/ 28 w 52"/>
              <a:gd name="T51" fmla="*/ 87 h 107"/>
              <a:gd name="T52" fmla="*/ 24 w 52"/>
              <a:gd name="T53" fmla="*/ 75 h 107"/>
              <a:gd name="T54" fmla="*/ 20 w 52"/>
              <a:gd name="T55" fmla="*/ 59 h 107"/>
              <a:gd name="T56" fmla="*/ 16 w 52"/>
              <a:gd name="T57" fmla="*/ 44 h 107"/>
              <a:gd name="T58" fmla="*/ 16 w 52"/>
              <a:gd name="T59" fmla="*/ 36 h 107"/>
              <a:gd name="T60" fmla="*/ 12 w 52"/>
              <a:gd name="T61" fmla="*/ 32 h 107"/>
              <a:gd name="T62" fmla="*/ 12 w 52"/>
              <a:gd name="T63" fmla="*/ 28 h 107"/>
              <a:gd name="T64" fmla="*/ 8 w 52"/>
              <a:gd name="T65" fmla="*/ 24 h 107"/>
              <a:gd name="T66" fmla="*/ 8 w 52"/>
              <a:gd name="T67" fmla="*/ 24 h 1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52" h="107">
                <a:moveTo>
                  <a:pt x="8" y="24"/>
                </a:moveTo>
                <a:lnTo>
                  <a:pt x="4" y="24"/>
                </a:lnTo>
                <a:lnTo>
                  <a:pt x="0" y="20"/>
                </a:lnTo>
                <a:lnTo>
                  <a:pt x="0" y="16"/>
                </a:lnTo>
                <a:lnTo>
                  <a:pt x="0" y="12"/>
                </a:lnTo>
                <a:lnTo>
                  <a:pt x="0" y="8"/>
                </a:lnTo>
                <a:lnTo>
                  <a:pt x="4" y="4"/>
                </a:lnTo>
                <a:lnTo>
                  <a:pt x="4" y="4"/>
                </a:lnTo>
                <a:lnTo>
                  <a:pt x="12" y="0"/>
                </a:lnTo>
                <a:lnTo>
                  <a:pt x="16" y="0"/>
                </a:lnTo>
                <a:lnTo>
                  <a:pt x="24" y="0"/>
                </a:lnTo>
                <a:lnTo>
                  <a:pt x="36" y="4"/>
                </a:lnTo>
                <a:lnTo>
                  <a:pt x="48" y="8"/>
                </a:lnTo>
                <a:lnTo>
                  <a:pt x="48" y="32"/>
                </a:lnTo>
                <a:lnTo>
                  <a:pt x="52" y="52"/>
                </a:lnTo>
                <a:lnTo>
                  <a:pt x="52" y="67"/>
                </a:lnTo>
                <a:lnTo>
                  <a:pt x="52" y="83"/>
                </a:lnTo>
                <a:lnTo>
                  <a:pt x="52" y="91"/>
                </a:lnTo>
                <a:lnTo>
                  <a:pt x="52" y="99"/>
                </a:lnTo>
                <a:lnTo>
                  <a:pt x="48" y="107"/>
                </a:lnTo>
                <a:lnTo>
                  <a:pt x="48" y="107"/>
                </a:lnTo>
                <a:lnTo>
                  <a:pt x="44" y="107"/>
                </a:lnTo>
                <a:lnTo>
                  <a:pt x="40" y="107"/>
                </a:lnTo>
                <a:lnTo>
                  <a:pt x="36" y="107"/>
                </a:lnTo>
                <a:lnTo>
                  <a:pt x="32" y="99"/>
                </a:lnTo>
                <a:lnTo>
                  <a:pt x="28" y="87"/>
                </a:lnTo>
                <a:lnTo>
                  <a:pt x="24" y="75"/>
                </a:lnTo>
                <a:lnTo>
                  <a:pt x="20" y="59"/>
                </a:lnTo>
                <a:lnTo>
                  <a:pt x="16" y="44"/>
                </a:lnTo>
                <a:lnTo>
                  <a:pt x="16" y="36"/>
                </a:lnTo>
                <a:lnTo>
                  <a:pt x="12" y="32"/>
                </a:lnTo>
                <a:lnTo>
                  <a:pt x="12" y="28"/>
                </a:lnTo>
                <a:lnTo>
                  <a:pt x="8" y="24"/>
                </a:lnTo>
                <a:lnTo>
                  <a:pt x="8" y="24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2" name="Freeform 379">
            <a:extLst>
              <a:ext uri="{FF2B5EF4-FFF2-40B4-BE49-F238E27FC236}">
                <a16:creationId xmlns:a16="http://schemas.microsoft.com/office/drawing/2014/main" id="{5CA70D7C-6448-4270-B793-1E3FA0EA0256}"/>
              </a:ext>
            </a:extLst>
          </p:cNvPr>
          <p:cNvSpPr>
            <a:spLocks/>
          </p:cNvSpPr>
          <p:nvPr/>
        </p:nvSpPr>
        <p:spPr bwMode="auto">
          <a:xfrm>
            <a:off x="5724895" y="5597461"/>
            <a:ext cx="1002027" cy="574287"/>
          </a:xfrm>
          <a:custGeom>
            <a:avLst/>
            <a:gdLst>
              <a:gd name="T0" fmla="*/ 0 w 171"/>
              <a:gd name="T1" fmla="*/ 20 h 83"/>
              <a:gd name="T2" fmla="*/ 16 w 171"/>
              <a:gd name="T3" fmla="*/ 16 h 83"/>
              <a:gd name="T4" fmla="*/ 32 w 171"/>
              <a:gd name="T5" fmla="*/ 16 h 83"/>
              <a:gd name="T6" fmla="*/ 48 w 171"/>
              <a:gd name="T7" fmla="*/ 12 h 83"/>
              <a:gd name="T8" fmla="*/ 68 w 171"/>
              <a:gd name="T9" fmla="*/ 12 h 83"/>
              <a:gd name="T10" fmla="*/ 80 w 171"/>
              <a:gd name="T11" fmla="*/ 8 h 83"/>
              <a:gd name="T12" fmla="*/ 87 w 171"/>
              <a:gd name="T13" fmla="*/ 8 h 83"/>
              <a:gd name="T14" fmla="*/ 95 w 171"/>
              <a:gd name="T15" fmla="*/ 8 h 83"/>
              <a:gd name="T16" fmla="*/ 99 w 171"/>
              <a:gd name="T17" fmla="*/ 4 h 83"/>
              <a:gd name="T18" fmla="*/ 107 w 171"/>
              <a:gd name="T19" fmla="*/ 4 h 83"/>
              <a:gd name="T20" fmla="*/ 111 w 171"/>
              <a:gd name="T21" fmla="*/ 4 h 83"/>
              <a:gd name="T22" fmla="*/ 115 w 171"/>
              <a:gd name="T23" fmla="*/ 4 h 83"/>
              <a:gd name="T24" fmla="*/ 119 w 171"/>
              <a:gd name="T25" fmla="*/ 0 h 83"/>
              <a:gd name="T26" fmla="*/ 127 w 171"/>
              <a:gd name="T27" fmla="*/ 0 h 83"/>
              <a:gd name="T28" fmla="*/ 127 w 171"/>
              <a:gd name="T29" fmla="*/ 0 h 83"/>
              <a:gd name="T30" fmla="*/ 135 w 171"/>
              <a:gd name="T31" fmla="*/ 0 h 83"/>
              <a:gd name="T32" fmla="*/ 139 w 171"/>
              <a:gd name="T33" fmla="*/ 4 h 83"/>
              <a:gd name="T34" fmla="*/ 151 w 171"/>
              <a:gd name="T35" fmla="*/ 8 h 83"/>
              <a:gd name="T36" fmla="*/ 159 w 171"/>
              <a:gd name="T37" fmla="*/ 16 h 83"/>
              <a:gd name="T38" fmla="*/ 167 w 171"/>
              <a:gd name="T39" fmla="*/ 16 h 83"/>
              <a:gd name="T40" fmla="*/ 171 w 171"/>
              <a:gd name="T41" fmla="*/ 20 h 83"/>
              <a:gd name="T42" fmla="*/ 171 w 171"/>
              <a:gd name="T43" fmla="*/ 20 h 83"/>
              <a:gd name="T44" fmla="*/ 167 w 171"/>
              <a:gd name="T45" fmla="*/ 24 h 83"/>
              <a:gd name="T46" fmla="*/ 163 w 171"/>
              <a:gd name="T47" fmla="*/ 28 h 83"/>
              <a:gd name="T48" fmla="*/ 159 w 171"/>
              <a:gd name="T49" fmla="*/ 28 h 83"/>
              <a:gd name="T50" fmla="*/ 159 w 171"/>
              <a:gd name="T51" fmla="*/ 32 h 83"/>
              <a:gd name="T52" fmla="*/ 155 w 171"/>
              <a:gd name="T53" fmla="*/ 36 h 83"/>
              <a:gd name="T54" fmla="*/ 151 w 171"/>
              <a:gd name="T55" fmla="*/ 44 h 83"/>
              <a:gd name="T56" fmla="*/ 143 w 171"/>
              <a:gd name="T57" fmla="*/ 52 h 83"/>
              <a:gd name="T58" fmla="*/ 139 w 171"/>
              <a:gd name="T59" fmla="*/ 59 h 83"/>
              <a:gd name="T60" fmla="*/ 131 w 171"/>
              <a:gd name="T61" fmla="*/ 71 h 83"/>
              <a:gd name="T62" fmla="*/ 127 w 171"/>
              <a:gd name="T63" fmla="*/ 83 h 83"/>
              <a:gd name="T64" fmla="*/ 119 w 171"/>
              <a:gd name="T65" fmla="*/ 83 h 83"/>
              <a:gd name="T66" fmla="*/ 123 w 171"/>
              <a:gd name="T67" fmla="*/ 71 h 83"/>
              <a:gd name="T68" fmla="*/ 127 w 171"/>
              <a:gd name="T69" fmla="*/ 63 h 83"/>
              <a:gd name="T70" fmla="*/ 127 w 171"/>
              <a:gd name="T71" fmla="*/ 52 h 83"/>
              <a:gd name="T72" fmla="*/ 131 w 171"/>
              <a:gd name="T73" fmla="*/ 44 h 83"/>
              <a:gd name="T74" fmla="*/ 131 w 171"/>
              <a:gd name="T75" fmla="*/ 40 h 83"/>
              <a:gd name="T76" fmla="*/ 131 w 171"/>
              <a:gd name="T77" fmla="*/ 36 h 83"/>
              <a:gd name="T78" fmla="*/ 131 w 171"/>
              <a:gd name="T79" fmla="*/ 32 h 83"/>
              <a:gd name="T80" fmla="*/ 131 w 171"/>
              <a:gd name="T81" fmla="*/ 28 h 83"/>
              <a:gd name="T82" fmla="*/ 131 w 171"/>
              <a:gd name="T83" fmla="*/ 24 h 83"/>
              <a:gd name="T84" fmla="*/ 131 w 171"/>
              <a:gd name="T85" fmla="*/ 16 h 83"/>
              <a:gd name="T86" fmla="*/ 123 w 171"/>
              <a:gd name="T87" fmla="*/ 12 h 83"/>
              <a:gd name="T88" fmla="*/ 115 w 171"/>
              <a:gd name="T89" fmla="*/ 12 h 83"/>
              <a:gd name="T90" fmla="*/ 107 w 171"/>
              <a:gd name="T91" fmla="*/ 12 h 83"/>
              <a:gd name="T92" fmla="*/ 99 w 171"/>
              <a:gd name="T93" fmla="*/ 12 h 83"/>
              <a:gd name="T94" fmla="*/ 87 w 171"/>
              <a:gd name="T95" fmla="*/ 16 h 83"/>
              <a:gd name="T96" fmla="*/ 76 w 171"/>
              <a:gd name="T97" fmla="*/ 16 h 83"/>
              <a:gd name="T98" fmla="*/ 60 w 171"/>
              <a:gd name="T99" fmla="*/ 16 h 83"/>
              <a:gd name="T100" fmla="*/ 44 w 171"/>
              <a:gd name="T101" fmla="*/ 20 h 83"/>
              <a:gd name="T102" fmla="*/ 20 w 171"/>
              <a:gd name="T103" fmla="*/ 20 h 83"/>
              <a:gd name="T104" fmla="*/ 0 w 171"/>
              <a:gd name="T105" fmla="*/ 20 h 83"/>
              <a:gd name="T106" fmla="*/ 0 w 171"/>
              <a:gd name="T107" fmla="*/ 20 h 83"/>
              <a:gd name="T108" fmla="*/ 0 w 171"/>
              <a:gd name="T109" fmla="*/ 20 h 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171" h="83">
                <a:moveTo>
                  <a:pt x="0" y="20"/>
                </a:moveTo>
                <a:lnTo>
                  <a:pt x="16" y="16"/>
                </a:lnTo>
                <a:lnTo>
                  <a:pt x="32" y="16"/>
                </a:lnTo>
                <a:lnTo>
                  <a:pt x="48" y="12"/>
                </a:lnTo>
                <a:lnTo>
                  <a:pt x="68" y="12"/>
                </a:lnTo>
                <a:lnTo>
                  <a:pt x="80" y="8"/>
                </a:lnTo>
                <a:lnTo>
                  <a:pt x="87" y="8"/>
                </a:lnTo>
                <a:lnTo>
                  <a:pt x="95" y="8"/>
                </a:lnTo>
                <a:lnTo>
                  <a:pt x="99" y="4"/>
                </a:lnTo>
                <a:lnTo>
                  <a:pt x="107" y="4"/>
                </a:lnTo>
                <a:lnTo>
                  <a:pt x="111" y="4"/>
                </a:lnTo>
                <a:lnTo>
                  <a:pt x="115" y="4"/>
                </a:lnTo>
                <a:lnTo>
                  <a:pt x="119" y="0"/>
                </a:lnTo>
                <a:lnTo>
                  <a:pt x="127" y="0"/>
                </a:lnTo>
                <a:lnTo>
                  <a:pt x="127" y="0"/>
                </a:lnTo>
                <a:lnTo>
                  <a:pt x="135" y="0"/>
                </a:lnTo>
                <a:lnTo>
                  <a:pt x="139" y="4"/>
                </a:lnTo>
                <a:lnTo>
                  <a:pt x="151" y="8"/>
                </a:lnTo>
                <a:lnTo>
                  <a:pt x="159" y="16"/>
                </a:lnTo>
                <a:lnTo>
                  <a:pt x="167" y="16"/>
                </a:lnTo>
                <a:lnTo>
                  <a:pt x="171" y="20"/>
                </a:lnTo>
                <a:lnTo>
                  <a:pt x="171" y="20"/>
                </a:lnTo>
                <a:lnTo>
                  <a:pt x="167" y="24"/>
                </a:lnTo>
                <a:lnTo>
                  <a:pt x="163" y="28"/>
                </a:lnTo>
                <a:lnTo>
                  <a:pt x="159" y="28"/>
                </a:lnTo>
                <a:lnTo>
                  <a:pt x="159" y="32"/>
                </a:lnTo>
                <a:lnTo>
                  <a:pt x="155" y="36"/>
                </a:lnTo>
                <a:lnTo>
                  <a:pt x="151" y="44"/>
                </a:lnTo>
                <a:lnTo>
                  <a:pt x="143" y="52"/>
                </a:lnTo>
                <a:lnTo>
                  <a:pt x="139" y="59"/>
                </a:lnTo>
                <a:lnTo>
                  <a:pt x="131" y="71"/>
                </a:lnTo>
                <a:lnTo>
                  <a:pt x="127" y="83"/>
                </a:lnTo>
                <a:lnTo>
                  <a:pt x="119" y="83"/>
                </a:lnTo>
                <a:lnTo>
                  <a:pt x="123" y="71"/>
                </a:lnTo>
                <a:lnTo>
                  <a:pt x="127" y="63"/>
                </a:lnTo>
                <a:lnTo>
                  <a:pt x="127" y="52"/>
                </a:lnTo>
                <a:lnTo>
                  <a:pt x="131" y="44"/>
                </a:lnTo>
                <a:lnTo>
                  <a:pt x="131" y="40"/>
                </a:lnTo>
                <a:lnTo>
                  <a:pt x="131" y="36"/>
                </a:lnTo>
                <a:lnTo>
                  <a:pt x="131" y="32"/>
                </a:lnTo>
                <a:lnTo>
                  <a:pt x="131" y="28"/>
                </a:lnTo>
                <a:lnTo>
                  <a:pt x="131" y="24"/>
                </a:lnTo>
                <a:lnTo>
                  <a:pt x="131" y="16"/>
                </a:lnTo>
                <a:lnTo>
                  <a:pt x="123" y="12"/>
                </a:lnTo>
                <a:lnTo>
                  <a:pt x="115" y="12"/>
                </a:lnTo>
                <a:lnTo>
                  <a:pt x="107" y="12"/>
                </a:lnTo>
                <a:lnTo>
                  <a:pt x="99" y="12"/>
                </a:lnTo>
                <a:lnTo>
                  <a:pt x="87" y="16"/>
                </a:lnTo>
                <a:lnTo>
                  <a:pt x="76" y="16"/>
                </a:lnTo>
                <a:lnTo>
                  <a:pt x="60" y="16"/>
                </a:lnTo>
                <a:lnTo>
                  <a:pt x="44" y="20"/>
                </a:lnTo>
                <a:lnTo>
                  <a:pt x="20" y="20"/>
                </a:lnTo>
                <a:lnTo>
                  <a:pt x="0" y="20"/>
                </a:lnTo>
                <a:lnTo>
                  <a:pt x="0" y="20"/>
                </a:lnTo>
                <a:lnTo>
                  <a:pt x="0" y="20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3" name="Freeform 380">
            <a:extLst>
              <a:ext uri="{FF2B5EF4-FFF2-40B4-BE49-F238E27FC236}">
                <a16:creationId xmlns:a16="http://schemas.microsoft.com/office/drawing/2014/main" id="{B7F2C799-27E4-4C1E-8B2F-A9BF61CE83E4}"/>
              </a:ext>
            </a:extLst>
          </p:cNvPr>
          <p:cNvSpPr>
            <a:spLocks/>
          </p:cNvSpPr>
          <p:nvPr/>
        </p:nvSpPr>
        <p:spPr bwMode="auto">
          <a:xfrm>
            <a:off x="5818652" y="6144072"/>
            <a:ext cx="767635" cy="83029"/>
          </a:xfrm>
          <a:custGeom>
            <a:avLst/>
            <a:gdLst>
              <a:gd name="T0" fmla="*/ 131 w 131"/>
              <a:gd name="T1" fmla="*/ 4 h 12"/>
              <a:gd name="T2" fmla="*/ 127 w 131"/>
              <a:gd name="T3" fmla="*/ 8 h 12"/>
              <a:gd name="T4" fmla="*/ 123 w 131"/>
              <a:gd name="T5" fmla="*/ 8 h 12"/>
              <a:gd name="T6" fmla="*/ 123 w 131"/>
              <a:gd name="T7" fmla="*/ 8 h 12"/>
              <a:gd name="T8" fmla="*/ 115 w 131"/>
              <a:gd name="T9" fmla="*/ 8 h 12"/>
              <a:gd name="T10" fmla="*/ 103 w 131"/>
              <a:gd name="T11" fmla="*/ 8 h 12"/>
              <a:gd name="T12" fmla="*/ 91 w 131"/>
              <a:gd name="T13" fmla="*/ 8 h 12"/>
              <a:gd name="T14" fmla="*/ 75 w 131"/>
              <a:gd name="T15" fmla="*/ 8 h 12"/>
              <a:gd name="T16" fmla="*/ 52 w 131"/>
              <a:gd name="T17" fmla="*/ 8 h 12"/>
              <a:gd name="T18" fmla="*/ 28 w 131"/>
              <a:gd name="T19" fmla="*/ 12 h 12"/>
              <a:gd name="T20" fmla="*/ 0 w 131"/>
              <a:gd name="T21" fmla="*/ 12 h 12"/>
              <a:gd name="T22" fmla="*/ 0 w 131"/>
              <a:gd name="T23" fmla="*/ 8 h 12"/>
              <a:gd name="T24" fmla="*/ 24 w 131"/>
              <a:gd name="T25" fmla="*/ 8 h 12"/>
              <a:gd name="T26" fmla="*/ 44 w 131"/>
              <a:gd name="T27" fmla="*/ 4 h 12"/>
              <a:gd name="T28" fmla="*/ 60 w 131"/>
              <a:gd name="T29" fmla="*/ 4 h 12"/>
              <a:gd name="T30" fmla="*/ 75 w 131"/>
              <a:gd name="T31" fmla="*/ 0 h 12"/>
              <a:gd name="T32" fmla="*/ 87 w 131"/>
              <a:gd name="T33" fmla="*/ 0 h 12"/>
              <a:gd name="T34" fmla="*/ 95 w 131"/>
              <a:gd name="T35" fmla="*/ 0 h 12"/>
              <a:gd name="T36" fmla="*/ 103 w 131"/>
              <a:gd name="T37" fmla="*/ 0 h 12"/>
              <a:gd name="T38" fmla="*/ 107 w 131"/>
              <a:gd name="T39" fmla="*/ 0 h 12"/>
              <a:gd name="T40" fmla="*/ 119 w 131"/>
              <a:gd name="T41" fmla="*/ 0 h 12"/>
              <a:gd name="T42" fmla="*/ 127 w 131"/>
              <a:gd name="T43" fmla="*/ 0 h 12"/>
              <a:gd name="T44" fmla="*/ 131 w 131"/>
              <a:gd name="T45" fmla="*/ 4 h 12"/>
              <a:gd name="T46" fmla="*/ 131 w 131"/>
              <a:gd name="T47" fmla="*/ 4 h 12"/>
              <a:gd name="T48" fmla="*/ 131 w 131"/>
              <a:gd name="T49" fmla="*/ 4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31" h="12">
                <a:moveTo>
                  <a:pt x="131" y="4"/>
                </a:moveTo>
                <a:lnTo>
                  <a:pt x="127" y="8"/>
                </a:lnTo>
                <a:lnTo>
                  <a:pt x="123" y="8"/>
                </a:lnTo>
                <a:lnTo>
                  <a:pt x="123" y="8"/>
                </a:lnTo>
                <a:lnTo>
                  <a:pt x="115" y="8"/>
                </a:lnTo>
                <a:lnTo>
                  <a:pt x="103" y="8"/>
                </a:lnTo>
                <a:lnTo>
                  <a:pt x="91" y="8"/>
                </a:lnTo>
                <a:lnTo>
                  <a:pt x="75" y="8"/>
                </a:lnTo>
                <a:lnTo>
                  <a:pt x="52" y="8"/>
                </a:lnTo>
                <a:lnTo>
                  <a:pt x="28" y="12"/>
                </a:lnTo>
                <a:lnTo>
                  <a:pt x="0" y="12"/>
                </a:lnTo>
                <a:lnTo>
                  <a:pt x="0" y="8"/>
                </a:lnTo>
                <a:lnTo>
                  <a:pt x="24" y="8"/>
                </a:lnTo>
                <a:lnTo>
                  <a:pt x="44" y="4"/>
                </a:lnTo>
                <a:lnTo>
                  <a:pt x="60" y="4"/>
                </a:lnTo>
                <a:lnTo>
                  <a:pt x="75" y="0"/>
                </a:lnTo>
                <a:lnTo>
                  <a:pt x="87" y="0"/>
                </a:lnTo>
                <a:lnTo>
                  <a:pt x="95" y="0"/>
                </a:lnTo>
                <a:lnTo>
                  <a:pt x="103" y="0"/>
                </a:lnTo>
                <a:lnTo>
                  <a:pt x="107" y="0"/>
                </a:lnTo>
                <a:lnTo>
                  <a:pt x="119" y="0"/>
                </a:lnTo>
                <a:lnTo>
                  <a:pt x="127" y="0"/>
                </a:lnTo>
                <a:lnTo>
                  <a:pt x="131" y="4"/>
                </a:lnTo>
                <a:lnTo>
                  <a:pt x="131" y="4"/>
                </a:lnTo>
                <a:lnTo>
                  <a:pt x="131" y="4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4" name="Freeform 381">
            <a:extLst>
              <a:ext uri="{FF2B5EF4-FFF2-40B4-BE49-F238E27FC236}">
                <a16:creationId xmlns:a16="http://schemas.microsoft.com/office/drawing/2014/main" id="{1F24C441-5BB4-40B8-9752-310E77721F49}"/>
              </a:ext>
            </a:extLst>
          </p:cNvPr>
          <p:cNvSpPr>
            <a:spLocks/>
          </p:cNvSpPr>
          <p:nvPr/>
        </p:nvSpPr>
        <p:spPr bwMode="auto">
          <a:xfrm>
            <a:off x="5373307" y="4441974"/>
            <a:ext cx="562540" cy="795698"/>
          </a:xfrm>
          <a:custGeom>
            <a:avLst/>
            <a:gdLst>
              <a:gd name="T0" fmla="*/ 0 w 96"/>
              <a:gd name="T1" fmla="*/ 111 h 115"/>
              <a:gd name="T2" fmla="*/ 0 w 96"/>
              <a:gd name="T3" fmla="*/ 111 h 115"/>
              <a:gd name="T4" fmla="*/ 0 w 96"/>
              <a:gd name="T5" fmla="*/ 103 h 115"/>
              <a:gd name="T6" fmla="*/ 4 w 96"/>
              <a:gd name="T7" fmla="*/ 99 h 115"/>
              <a:gd name="T8" fmla="*/ 12 w 96"/>
              <a:gd name="T9" fmla="*/ 87 h 115"/>
              <a:gd name="T10" fmla="*/ 20 w 96"/>
              <a:gd name="T11" fmla="*/ 80 h 115"/>
              <a:gd name="T12" fmla="*/ 28 w 96"/>
              <a:gd name="T13" fmla="*/ 72 h 115"/>
              <a:gd name="T14" fmla="*/ 36 w 96"/>
              <a:gd name="T15" fmla="*/ 60 h 115"/>
              <a:gd name="T16" fmla="*/ 44 w 96"/>
              <a:gd name="T17" fmla="*/ 44 h 115"/>
              <a:gd name="T18" fmla="*/ 48 w 96"/>
              <a:gd name="T19" fmla="*/ 36 h 115"/>
              <a:gd name="T20" fmla="*/ 52 w 96"/>
              <a:gd name="T21" fmla="*/ 24 h 115"/>
              <a:gd name="T22" fmla="*/ 52 w 96"/>
              <a:gd name="T23" fmla="*/ 20 h 115"/>
              <a:gd name="T24" fmla="*/ 52 w 96"/>
              <a:gd name="T25" fmla="*/ 12 h 115"/>
              <a:gd name="T26" fmla="*/ 52 w 96"/>
              <a:gd name="T27" fmla="*/ 12 h 115"/>
              <a:gd name="T28" fmla="*/ 52 w 96"/>
              <a:gd name="T29" fmla="*/ 8 h 115"/>
              <a:gd name="T30" fmla="*/ 52 w 96"/>
              <a:gd name="T31" fmla="*/ 4 h 115"/>
              <a:gd name="T32" fmla="*/ 56 w 96"/>
              <a:gd name="T33" fmla="*/ 4 h 115"/>
              <a:gd name="T34" fmla="*/ 60 w 96"/>
              <a:gd name="T35" fmla="*/ 0 h 115"/>
              <a:gd name="T36" fmla="*/ 64 w 96"/>
              <a:gd name="T37" fmla="*/ 0 h 115"/>
              <a:gd name="T38" fmla="*/ 72 w 96"/>
              <a:gd name="T39" fmla="*/ 4 h 115"/>
              <a:gd name="T40" fmla="*/ 80 w 96"/>
              <a:gd name="T41" fmla="*/ 8 h 115"/>
              <a:gd name="T42" fmla="*/ 84 w 96"/>
              <a:gd name="T43" fmla="*/ 12 h 115"/>
              <a:gd name="T44" fmla="*/ 92 w 96"/>
              <a:gd name="T45" fmla="*/ 16 h 115"/>
              <a:gd name="T46" fmla="*/ 92 w 96"/>
              <a:gd name="T47" fmla="*/ 20 h 115"/>
              <a:gd name="T48" fmla="*/ 96 w 96"/>
              <a:gd name="T49" fmla="*/ 24 h 115"/>
              <a:gd name="T50" fmla="*/ 92 w 96"/>
              <a:gd name="T51" fmla="*/ 32 h 115"/>
              <a:gd name="T52" fmla="*/ 88 w 96"/>
              <a:gd name="T53" fmla="*/ 40 h 115"/>
              <a:gd name="T54" fmla="*/ 80 w 96"/>
              <a:gd name="T55" fmla="*/ 48 h 115"/>
              <a:gd name="T56" fmla="*/ 68 w 96"/>
              <a:gd name="T57" fmla="*/ 64 h 115"/>
              <a:gd name="T58" fmla="*/ 56 w 96"/>
              <a:gd name="T59" fmla="*/ 76 h 115"/>
              <a:gd name="T60" fmla="*/ 44 w 96"/>
              <a:gd name="T61" fmla="*/ 87 h 115"/>
              <a:gd name="T62" fmla="*/ 36 w 96"/>
              <a:gd name="T63" fmla="*/ 95 h 115"/>
              <a:gd name="T64" fmla="*/ 24 w 96"/>
              <a:gd name="T65" fmla="*/ 103 h 115"/>
              <a:gd name="T66" fmla="*/ 16 w 96"/>
              <a:gd name="T67" fmla="*/ 107 h 115"/>
              <a:gd name="T68" fmla="*/ 8 w 96"/>
              <a:gd name="T69" fmla="*/ 111 h 115"/>
              <a:gd name="T70" fmla="*/ 4 w 96"/>
              <a:gd name="T71" fmla="*/ 115 h 115"/>
              <a:gd name="T72" fmla="*/ 0 w 96"/>
              <a:gd name="T73" fmla="*/ 111 h 115"/>
              <a:gd name="T74" fmla="*/ 0 w 96"/>
              <a:gd name="T75" fmla="*/ 111 h 1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96" h="115">
                <a:moveTo>
                  <a:pt x="0" y="111"/>
                </a:moveTo>
                <a:lnTo>
                  <a:pt x="0" y="111"/>
                </a:lnTo>
                <a:lnTo>
                  <a:pt x="0" y="103"/>
                </a:lnTo>
                <a:lnTo>
                  <a:pt x="4" y="99"/>
                </a:lnTo>
                <a:lnTo>
                  <a:pt x="12" y="87"/>
                </a:lnTo>
                <a:lnTo>
                  <a:pt x="20" y="80"/>
                </a:lnTo>
                <a:lnTo>
                  <a:pt x="28" y="72"/>
                </a:lnTo>
                <a:lnTo>
                  <a:pt x="36" y="60"/>
                </a:lnTo>
                <a:lnTo>
                  <a:pt x="44" y="44"/>
                </a:lnTo>
                <a:lnTo>
                  <a:pt x="48" y="36"/>
                </a:lnTo>
                <a:lnTo>
                  <a:pt x="52" y="24"/>
                </a:lnTo>
                <a:lnTo>
                  <a:pt x="52" y="20"/>
                </a:lnTo>
                <a:lnTo>
                  <a:pt x="52" y="12"/>
                </a:lnTo>
                <a:lnTo>
                  <a:pt x="52" y="12"/>
                </a:lnTo>
                <a:lnTo>
                  <a:pt x="52" y="8"/>
                </a:lnTo>
                <a:lnTo>
                  <a:pt x="52" y="4"/>
                </a:lnTo>
                <a:lnTo>
                  <a:pt x="56" y="4"/>
                </a:lnTo>
                <a:lnTo>
                  <a:pt x="60" y="0"/>
                </a:lnTo>
                <a:lnTo>
                  <a:pt x="64" y="0"/>
                </a:lnTo>
                <a:lnTo>
                  <a:pt x="72" y="4"/>
                </a:lnTo>
                <a:lnTo>
                  <a:pt x="80" y="8"/>
                </a:lnTo>
                <a:lnTo>
                  <a:pt x="84" y="12"/>
                </a:lnTo>
                <a:lnTo>
                  <a:pt x="92" y="16"/>
                </a:lnTo>
                <a:lnTo>
                  <a:pt x="92" y="20"/>
                </a:lnTo>
                <a:lnTo>
                  <a:pt x="96" y="24"/>
                </a:lnTo>
                <a:lnTo>
                  <a:pt x="92" y="32"/>
                </a:lnTo>
                <a:lnTo>
                  <a:pt x="88" y="40"/>
                </a:lnTo>
                <a:lnTo>
                  <a:pt x="80" y="48"/>
                </a:lnTo>
                <a:lnTo>
                  <a:pt x="68" y="64"/>
                </a:lnTo>
                <a:lnTo>
                  <a:pt x="56" y="76"/>
                </a:lnTo>
                <a:lnTo>
                  <a:pt x="44" y="87"/>
                </a:lnTo>
                <a:lnTo>
                  <a:pt x="36" y="95"/>
                </a:lnTo>
                <a:lnTo>
                  <a:pt x="24" y="103"/>
                </a:lnTo>
                <a:lnTo>
                  <a:pt x="16" y="107"/>
                </a:lnTo>
                <a:lnTo>
                  <a:pt x="8" y="111"/>
                </a:lnTo>
                <a:lnTo>
                  <a:pt x="4" y="115"/>
                </a:lnTo>
                <a:lnTo>
                  <a:pt x="0" y="111"/>
                </a:lnTo>
                <a:lnTo>
                  <a:pt x="0" y="111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5" name="Freeform 382">
            <a:extLst>
              <a:ext uri="{FF2B5EF4-FFF2-40B4-BE49-F238E27FC236}">
                <a16:creationId xmlns:a16="http://schemas.microsoft.com/office/drawing/2014/main" id="{36828855-BF23-41C3-AC89-3486322236B2}"/>
              </a:ext>
            </a:extLst>
          </p:cNvPr>
          <p:cNvSpPr>
            <a:spLocks/>
          </p:cNvSpPr>
          <p:nvPr/>
        </p:nvSpPr>
        <p:spPr bwMode="auto">
          <a:xfrm>
            <a:off x="5631138" y="4663385"/>
            <a:ext cx="1142662" cy="332117"/>
          </a:xfrm>
          <a:custGeom>
            <a:avLst/>
            <a:gdLst>
              <a:gd name="T0" fmla="*/ 68 w 195"/>
              <a:gd name="T1" fmla="*/ 20 h 48"/>
              <a:gd name="T2" fmla="*/ 80 w 195"/>
              <a:gd name="T3" fmla="*/ 20 h 48"/>
              <a:gd name="T4" fmla="*/ 92 w 195"/>
              <a:gd name="T5" fmla="*/ 16 h 48"/>
              <a:gd name="T6" fmla="*/ 103 w 195"/>
              <a:gd name="T7" fmla="*/ 16 h 48"/>
              <a:gd name="T8" fmla="*/ 111 w 195"/>
              <a:gd name="T9" fmla="*/ 12 h 48"/>
              <a:gd name="T10" fmla="*/ 119 w 195"/>
              <a:gd name="T11" fmla="*/ 12 h 48"/>
              <a:gd name="T12" fmla="*/ 127 w 195"/>
              <a:gd name="T13" fmla="*/ 8 h 48"/>
              <a:gd name="T14" fmla="*/ 131 w 195"/>
              <a:gd name="T15" fmla="*/ 8 h 48"/>
              <a:gd name="T16" fmla="*/ 135 w 195"/>
              <a:gd name="T17" fmla="*/ 8 h 48"/>
              <a:gd name="T18" fmla="*/ 147 w 195"/>
              <a:gd name="T19" fmla="*/ 4 h 48"/>
              <a:gd name="T20" fmla="*/ 155 w 195"/>
              <a:gd name="T21" fmla="*/ 4 h 48"/>
              <a:gd name="T22" fmla="*/ 171 w 195"/>
              <a:gd name="T23" fmla="*/ 0 h 48"/>
              <a:gd name="T24" fmla="*/ 183 w 195"/>
              <a:gd name="T25" fmla="*/ 4 h 48"/>
              <a:gd name="T26" fmla="*/ 191 w 195"/>
              <a:gd name="T27" fmla="*/ 4 h 48"/>
              <a:gd name="T28" fmla="*/ 195 w 195"/>
              <a:gd name="T29" fmla="*/ 12 h 48"/>
              <a:gd name="T30" fmla="*/ 195 w 195"/>
              <a:gd name="T31" fmla="*/ 16 h 48"/>
              <a:gd name="T32" fmla="*/ 195 w 195"/>
              <a:gd name="T33" fmla="*/ 20 h 48"/>
              <a:gd name="T34" fmla="*/ 195 w 195"/>
              <a:gd name="T35" fmla="*/ 24 h 48"/>
              <a:gd name="T36" fmla="*/ 187 w 195"/>
              <a:gd name="T37" fmla="*/ 24 h 48"/>
              <a:gd name="T38" fmla="*/ 183 w 195"/>
              <a:gd name="T39" fmla="*/ 28 h 48"/>
              <a:gd name="T40" fmla="*/ 183 w 195"/>
              <a:gd name="T41" fmla="*/ 28 h 48"/>
              <a:gd name="T42" fmla="*/ 175 w 195"/>
              <a:gd name="T43" fmla="*/ 28 h 48"/>
              <a:gd name="T44" fmla="*/ 171 w 195"/>
              <a:gd name="T45" fmla="*/ 28 h 48"/>
              <a:gd name="T46" fmla="*/ 159 w 195"/>
              <a:gd name="T47" fmla="*/ 32 h 48"/>
              <a:gd name="T48" fmla="*/ 139 w 195"/>
              <a:gd name="T49" fmla="*/ 32 h 48"/>
              <a:gd name="T50" fmla="*/ 123 w 195"/>
              <a:gd name="T51" fmla="*/ 36 h 48"/>
              <a:gd name="T52" fmla="*/ 103 w 195"/>
              <a:gd name="T53" fmla="*/ 40 h 48"/>
              <a:gd name="T54" fmla="*/ 92 w 195"/>
              <a:gd name="T55" fmla="*/ 40 h 48"/>
              <a:gd name="T56" fmla="*/ 76 w 195"/>
              <a:gd name="T57" fmla="*/ 44 h 48"/>
              <a:gd name="T58" fmla="*/ 64 w 195"/>
              <a:gd name="T59" fmla="*/ 44 h 48"/>
              <a:gd name="T60" fmla="*/ 44 w 195"/>
              <a:gd name="T61" fmla="*/ 48 h 48"/>
              <a:gd name="T62" fmla="*/ 24 w 195"/>
              <a:gd name="T63" fmla="*/ 48 h 48"/>
              <a:gd name="T64" fmla="*/ 0 w 195"/>
              <a:gd name="T65" fmla="*/ 48 h 48"/>
              <a:gd name="T66" fmla="*/ 0 w 195"/>
              <a:gd name="T67" fmla="*/ 32 h 48"/>
              <a:gd name="T68" fmla="*/ 12 w 195"/>
              <a:gd name="T69" fmla="*/ 28 h 48"/>
              <a:gd name="T70" fmla="*/ 28 w 195"/>
              <a:gd name="T71" fmla="*/ 28 h 48"/>
              <a:gd name="T72" fmla="*/ 48 w 195"/>
              <a:gd name="T73" fmla="*/ 24 h 48"/>
              <a:gd name="T74" fmla="*/ 68 w 195"/>
              <a:gd name="T75" fmla="*/ 20 h 48"/>
              <a:gd name="T76" fmla="*/ 68 w 195"/>
              <a:gd name="T77" fmla="*/ 20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95" h="48">
                <a:moveTo>
                  <a:pt x="68" y="20"/>
                </a:moveTo>
                <a:lnTo>
                  <a:pt x="80" y="20"/>
                </a:lnTo>
                <a:lnTo>
                  <a:pt x="92" y="16"/>
                </a:lnTo>
                <a:lnTo>
                  <a:pt x="103" y="16"/>
                </a:lnTo>
                <a:lnTo>
                  <a:pt x="111" y="12"/>
                </a:lnTo>
                <a:lnTo>
                  <a:pt x="119" y="12"/>
                </a:lnTo>
                <a:lnTo>
                  <a:pt x="127" y="8"/>
                </a:lnTo>
                <a:lnTo>
                  <a:pt x="131" y="8"/>
                </a:lnTo>
                <a:lnTo>
                  <a:pt x="135" y="8"/>
                </a:lnTo>
                <a:lnTo>
                  <a:pt x="147" y="4"/>
                </a:lnTo>
                <a:lnTo>
                  <a:pt x="155" y="4"/>
                </a:lnTo>
                <a:lnTo>
                  <a:pt x="171" y="0"/>
                </a:lnTo>
                <a:lnTo>
                  <a:pt x="183" y="4"/>
                </a:lnTo>
                <a:lnTo>
                  <a:pt x="191" y="4"/>
                </a:lnTo>
                <a:lnTo>
                  <a:pt x="195" y="12"/>
                </a:lnTo>
                <a:lnTo>
                  <a:pt x="195" y="16"/>
                </a:lnTo>
                <a:lnTo>
                  <a:pt x="195" y="20"/>
                </a:lnTo>
                <a:lnTo>
                  <a:pt x="195" y="24"/>
                </a:lnTo>
                <a:lnTo>
                  <a:pt x="187" y="24"/>
                </a:lnTo>
                <a:lnTo>
                  <a:pt x="183" y="28"/>
                </a:lnTo>
                <a:lnTo>
                  <a:pt x="183" y="28"/>
                </a:lnTo>
                <a:lnTo>
                  <a:pt x="175" y="28"/>
                </a:lnTo>
                <a:lnTo>
                  <a:pt x="171" y="28"/>
                </a:lnTo>
                <a:lnTo>
                  <a:pt x="159" y="32"/>
                </a:lnTo>
                <a:lnTo>
                  <a:pt x="139" y="32"/>
                </a:lnTo>
                <a:lnTo>
                  <a:pt x="123" y="36"/>
                </a:lnTo>
                <a:lnTo>
                  <a:pt x="103" y="40"/>
                </a:lnTo>
                <a:lnTo>
                  <a:pt x="92" y="40"/>
                </a:lnTo>
                <a:lnTo>
                  <a:pt x="76" y="44"/>
                </a:lnTo>
                <a:lnTo>
                  <a:pt x="64" y="44"/>
                </a:lnTo>
                <a:lnTo>
                  <a:pt x="44" y="48"/>
                </a:lnTo>
                <a:lnTo>
                  <a:pt x="24" y="48"/>
                </a:lnTo>
                <a:lnTo>
                  <a:pt x="0" y="48"/>
                </a:lnTo>
                <a:lnTo>
                  <a:pt x="0" y="32"/>
                </a:lnTo>
                <a:lnTo>
                  <a:pt x="12" y="28"/>
                </a:lnTo>
                <a:lnTo>
                  <a:pt x="28" y="28"/>
                </a:lnTo>
                <a:lnTo>
                  <a:pt x="48" y="24"/>
                </a:lnTo>
                <a:lnTo>
                  <a:pt x="68" y="20"/>
                </a:lnTo>
                <a:lnTo>
                  <a:pt x="68" y="20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6" name="Freeform 383">
            <a:extLst>
              <a:ext uri="{FF2B5EF4-FFF2-40B4-BE49-F238E27FC236}">
                <a16:creationId xmlns:a16="http://schemas.microsoft.com/office/drawing/2014/main" id="{90039365-B5BE-4512-8099-4BFD829FEE00}"/>
              </a:ext>
            </a:extLst>
          </p:cNvPr>
          <p:cNvSpPr>
            <a:spLocks/>
          </p:cNvSpPr>
          <p:nvPr/>
        </p:nvSpPr>
        <p:spPr bwMode="auto">
          <a:xfrm>
            <a:off x="4980699" y="5126962"/>
            <a:ext cx="2302902" cy="415146"/>
          </a:xfrm>
          <a:custGeom>
            <a:avLst/>
            <a:gdLst>
              <a:gd name="T0" fmla="*/ 389 w 393"/>
              <a:gd name="T1" fmla="*/ 20 h 60"/>
              <a:gd name="T2" fmla="*/ 393 w 393"/>
              <a:gd name="T3" fmla="*/ 24 h 60"/>
              <a:gd name="T4" fmla="*/ 389 w 393"/>
              <a:gd name="T5" fmla="*/ 28 h 60"/>
              <a:gd name="T6" fmla="*/ 381 w 393"/>
              <a:gd name="T7" fmla="*/ 32 h 60"/>
              <a:gd name="T8" fmla="*/ 369 w 393"/>
              <a:gd name="T9" fmla="*/ 32 h 60"/>
              <a:gd name="T10" fmla="*/ 346 w 393"/>
              <a:gd name="T11" fmla="*/ 32 h 60"/>
              <a:gd name="T12" fmla="*/ 314 w 393"/>
              <a:gd name="T13" fmla="*/ 32 h 60"/>
              <a:gd name="T14" fmla="*/ 282 w 393"/>
              <a:gd name="T15" fmla="*/ 32 h 60"/>
              <a:gd name="T16" fmla="*/ 258 w 393"/>
              <a:gd name="T17" fmla="*/ 32 h 60"/>
              <a:gd name="T18" fmla="*/ 238 w 393"/>
              <a:gd name="T19" fmla="*/ 32 h 60"/>
              <a:gd name="T20" fmla="*/ 222 w 393"/>
              <a:gd name="T21" fmla="*/ 32 h 60"/>
              <a:gd name="T22" fmla="*/ 195 w 393"/>
              <a:gd name="T23" fmla="*/ 36 h 60"/>
              <a:gd name="T24" fmla="*/ 159 w 393"/>
              <a:gd name="T25" fmla="*/ 40 h 60"/>
              <a:gd name="T26" fmla="*/ 115 w 393"/>
              <a:gd name="T27" fmla="*/ 48 h 60"/>
              <a:gd name="T28" fmla="*/ 79 w 393"/>
              <a:gd name="T29" fmla="*/ 52 h 60"/>
              <a:gd name="T30" fmla="*/ 48 w 393"/>
              <a:gd name="T31" fmla="*/ 56 h 60"/>
              <a:gd name="T32" fmla="*/ 36 w 393"/>
              <a:gd name="T33" fmla="*/ 60 h 60"/>
              <a:gd name="T34" fmla="*/ 20 w 393"/>
              <a:gd name="T35" fmla="*/ 56 h 60"/>
              <a:gd name="T36" fmla="*/ 8 w 393"/>
              <a:gd name="T37" fmla="*/ 52 h 60"/>
              <a:gd name="T38" fmla="*/ 0 w 393"/>
              <a:gd name="T39" fmla="*/ 44 h 60"/>
              <a:gd name="T40" fmla="*/ 0 w 393"/>
              <a:gd name="T41" fmla="*/ 40 h 60"/>
              <a:gd name="T42" fmla="*/ 4 w 393"/>
              <a:gd name="T43" fmla="*/ 36 h 60"/>
              <a:gd name="T44" fmla="*/ 20 w 393"/>
              <a:gd name="T45" fmla="*/ 36 h 60"/>
              <a:gd name="T46" fmla="*/ 32 w 393"/>
              <a:gd name="T47" fmla="*/ 32 h 60"/>
              <a:gd name="T48" fmla="*/ 48 w 393"/>
              <a:gd name="T49" fmla="*/ 32 h 60"/>
              <a:gd name="T50" fmla="*/ 67 w 393"/>
              <a:gd name="T51" fmla="*/ 28 h 60"/>
              <a:gd name="T52" fmla="*/ 119 w 393"/>
              <a:gd name="T53" fmla="*/ 24 h 60"/>
              <a:gd name="T54" fmla="*/ 175 w 393"/>
              <a:gd name="T55" fmla="*/ 16 h 60"/>
              <a:gd name="T56" fmla="*/ 234 w 393"/>
              <a:gd name="T57" fmla="*/ 12 h 60"/>
              <a:gd name="T58" fmla="*/ 278 w 393"/>
              <a:gd name="T59" fmla="*/ 4 h 60"/>
              <a:gd name="T60" fmla="*/ 314 w 393"/>
              <a:gd name="T61" fmla="*/ 4 h 60"/>
              <a:gd name="T62" fmla="*/ 338 w 393"/>
              <a:gd name="T63" fmla="*/ 0 h 60"/>
              <a:gd name="T64" fmla="*/ 365 w 393"/>
              <a:gd name="T65" fmla="*/ 4 h 60"/>
              <a:gd name="T66" fmla="*/ 385 w 393"/>
              <a:gd name="T67" fmla="*/ 12 h 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393" h="60">
                <a:moveTo>
                  <a:pt x="385" y="12"/>
                </a:moveTo>
                <a:lnTo>
                  <a:pt x="389" y="20"/>
                </a:lnTo>
                <a:lnTo>
                  <a:pt x="393" y="20"/>
                </a:lnTo>
                <a:lnTo>
                  <a:pt x="393" y="24"/>
                </a:lnTo>
                <a:lnTo>
                  <a:pt x="393" y="28"/>
                </a:lnTo>
                <a:lnTo>
                  <a:pt x="389" y="28"/>
                </a:lnTo>
                <a:lnTo>
                  <a:pt x="389" y="28"/>
                </a:lnTo>
                <a:lnTo>
                  <a:pt x="381" y="32"/>
                </a:lnTo>
                <a:lnTo>
                  <a:pt x="377" y="32"/>
                </a:lnTo>
                <a:lnTo>
                  <a:pt x="369" y="32"/>
                </a:lnTo>
                <a:lnTo>
                  <a:pt x="358" y="32"/>
                </a:lnTo>
                <a:lnTo>
                  <a:pt x="346" y="32"/>
                </a:lnTo>
                <a:lnTo>
                  <a:pt x="330" y="32"/>
                </a:lnTo>
                <a:lnTo>
                  <a:pt x="314" y="32"/>
                </a:lnTo>
                <a:lnTo>
                  <a:pt x="298" y="32"/>
                </a:lnTo>
                <a:lnTo>
                  <a:pt x="282" y="32"/>
                </a:lnTo>
                <a:lnTo>
                  <a:pt x="270" y="32"/>
                </a:lnTo>
                <a:lnTo>
                  <a:pt x="258" y="32"/>
                </a:lnTo>
                <a:lnTo>
                  <a:pt x="246" y="32"/>
                </a:lnTo>
                <a:lnTo>
                  <a:pt x="238" y="32"/>
                </a:lnTo>
                <a:lnTo>
                  <a:pt x="230" y="32"/>
                </a:lnTo>
                <a:lnTo>
                  <a:pt x="222" y="32"/>
                </a:lnTo>
                <a:lnTo>
                  <a:pt x="211" y="36"/>
                </a:lnTo>
                <a:lnTo>
                  <a:pt x="195" y="36"/>
                </a:lnTo>
                <a:lnTo>
                  <a:pt x="179" y="40"/>
                </a:lnTo>
                <a:lnTo>
                  <a:pt x="159" y="40"/>
                </a:lnTo>
                <a:lnTo>
                  <a:pt x="135" y="44"/>
                </a:lnTo>
                <a:lnTo>
                  <a:pt x="115" y="48"/>
                </a:lnTo>
                <a:lnTo>
                  <a:pt x="95" y="48"/>
                </a:lnTo>
                <a:lnTo>
                  <a:pt x="79" y="52"/>
                </a:lnTo>
                <a:lnTo>
                  <a:pt x="64" y="56"/>
                </a:lnTo>
                <a:lnTo>
                  <a:pt x="48" y="56"/>
                </a:lnTo>
                <a:lnTo>
                  <a:pt x="40" y="60"/>
                </a:lnTo>
                <a:lnTo>
                  <a:pt x="36" y="60"/>
                </a:lnTo>
                <a:lnTo>
                  <a:pt x="24" y="56"/>
                </a:lnTo>
                <a:lnTo>
                  <a:pt x="20" y="56"/>
                </a:lnTo>
                <a:lnTo>
                  <a:pt x="12" y="52"/>
                </a:lnTo>
                <a:lnTo>
                  <a:pt x="8" y="52"/>
                </a:lnTo>
                <a:lnTo>
                  <a:pt x="4" y="48"/>
                </a:lnTo>
                <a:lnTo>
                  <a:pt x="0" y="44"/>
                </a:lnTo>
                <a:lnTo>
                  <a:pt x="0" y="44"/>
                </a:lnTo>
                <a:lnTo>
                  <a:pt x="0" y="40"/>
                </a:lnTo>
                <a:lnTo>
                  <a:pt x="0" y="36"/>
                </a:lnTo>
                <a:lnTo>
                  <a:pt x="4" y="36"/>
                </a:lnTo>
                <a:lnTo>
                  <a:pt x="12" y="36"/>
                </a:lnTo>
                <a:lnTo>
                  <a:pt x="20" y="36"/>
                </a:lnTo>
                <a:lnTo>
                  <a:pt x="24" y="36"/>
                </a:lnTo>
                <a:lnTo>
                  <a:pt x="32" y="32"/>
                </a:lnTo>
                <a:lnTo>
                  <a:pt x="40" y="32"/>
                </a:lnTo>
                <a:lnTo>
                  <a:pt x="48" y="32"/>
                </a:lnTo>
                <a:lnTo>
                  <a:pt x="56" y="32"/>
                </a:lnTo>
                <a:lnTo>
                  <a:pt x="67" y="28"/>
                </a:lnTo>
                <a:lnTo>
                  <a:pt x="91" y="28"/>
                </a:lnTo>
                <a:lnTo>
                  <a:pt x="119" y="24"/>
                </a:lnTo>
                <a:lnTo>
                  <a:pt x="147" y="20"/>
                </a:lnTo>
                <a:lnTo>
                  <a:pt x="175" y="16"/>
                </a:lnTo>
                <a:lnTo>
                  <a:pt x="207" y="16"/>
                </a:lnTo>
                <a:lnTo>
                  <a:pt x="234" y="12"/>
                </a:lnTo>
                <a:lnTo>
                  <a:pt x="258" y="8"/>
                </a:lnTo>
                <a:lnTo>
                  <a:pt x="278" y="4"/>
                </a:lnTo>
                <a:lnTo>
                  <a:pt x="298" y="4"/>
                </a:lnTo>
                <a:lnTo>
                  <a:pt x="314" y="4"/>
                </a:lnTo>
                <a:lnTo>
                  <a:pt x="326" y="0"/>
                </a:lnTo>
                <a:lnTo>
                  <a:pt x="338" y="0"/>
                </a:lnTo>
                <a:lnTo>
                  <a:pt x="350" y="4"/>
                </a:lnTo>
                <a:lnTo>
                  <a:pt x="365" y="4"/>
                </a:lnTo>
                <a:lnTo>
                  <a:pt x="377" y="8"/>
                </a:lnTo>
                <a:lnTo>
                  <a:pt x="385" y="12"/>
                </a:lnTo>
                <a:lnTo>
                  <a:pt x="385" y="12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7" name="Freeform 384">
            <a:extLst>
              <a:ext uri="{FF2B5EF4-FFF2-40B4-BE49-F238E27FC236}">
                <a16:creationId xmlns:a16="http://schemas.microsoft.com/office/drawing/2014/main" id="{022ECBD4-5503-4340-AD57-9FD7FEF99BF5}"/>
              </a:ext>
            </a:extLst>
          </p:cNvPr>
          <p:cNvSpPr>
            <a:spLocks/>
          </p:cNvSpPr>
          <p:nvPr/>
        </p:nvSpPr>
        <p:spPr bwMode="auto">
          <a:xfrm>
            <a:off x="6006165" y="4137533"/>
            <a:ext cx="322291" cy="1183168"/>
          </a:xfrm>
          <a:custGeom>
            <a:avLst/>
            <a:gdLst>
              <a:gd name="T0" fmla="*/ 12 w 55"/>
              <a:gd name="T1" fmla="*/ 171 h 171"/>
              <a:gd name="T2" fmla="*/ 12 w 55"/>
              <a:gd name="T3" fmla="*/ 155 h 171"/>
              <a:gd name="T4" fmla="*/ 12 w 55"/>
              <a:gd name="T5" fmla="*/ 139 h 171"/>
              <a:gd name="T6" fmla="*/ 12 w 55"/>
              <a:gd name="T7" fmla="*/ 124 h 171"/>
              <a:gd name="T8" fmla="*/ 12 w 55"/>
              <a:gd name="T9" fmla="*/ 112 h 171"/>
              <a:gd name="T10" fmla="*/ 12 w 55"/>
              <a:gd name="T11" fmla="*/ 100 h 171"/>
              <a:gd name="T12" fmla="*/ 12 w 55"/>
              <a:gd name="T13" fmla="*/ 88 h 171"/>
              <a:gd name="T14" fmla="*/ 12 w 55"/>
              <a:gd name="T15" fmla="*/ 76 h 171"/>
              <a:gd name="T16" fmla="*/ 12 w 55"/>
              <a:gd name="T17" fmla="*/ 68 h 171"/>
              <a:gd name="T18" fmla="*/ 12 w 55"/>
              <a:gd name="T19" fmla="*/ 60 h 171"/>
              <a:gd name="T20" fmla="*/ 12 w 55"/>
              <a:gd name="T21" fmla="*/ 52 h 171"/>
              <a:gd name="T22" fmla="*/ 12 w 55"/>
              <a:gd name="T23" fmla="*/ 44 h 171"/>
              <a:gd name="T24" fmla="*/ 12 w 55"/>
              <a:gd name="T25" fmla="*/ 40 h 171"/>
              <a:gd name="T26" fmla="*/ 12 w 55"/>
              <a:gd name="T27" fmla="*/ 36 h 171"/>
              <a:gd name="T28" fmla="*/ 12 w 55"/>
              <a:gd name="T29" fmla="*/ 32 h 171"/>
              <a:gd name="T30" fmla="*/ 12 w 55"/>
              <a:gd name="T31" fmla="*/ 28 h 171"/>
              <a:gd name="T32" fmla="*/ 12 w 55"/>
              <a:gd name="T33" fmla="*/ 28 h 171"/>
              <a:gd name="T34" fmla="*/ 8 w 55"/>
              <a:gd name="T35" fmla="*/ 24 h 171"/>
              <a:gd name="T36" fmla="*/ 8 w 55"/>
              <a:gd name="T37" fmla="*/ 20 h 171"/>
              <a:gd name="T38" fmla="*/ 4 w 55"/>
              <a:gd name="T39" fmla="*/ 16 h 171"/>
              <a:gd name="T40" fmla="*/ 0 w 55"/>
              <a:gd name="T41" fmla="*/ 12 h 171"/>
              <a:gd name="T42" fmla="*/ 0 w 55"/>
              <a:gd name="T43" fmla="*/ 8 h 171"/>
              <a:gd name="T44" fmla="*/ 0 w 55"/>
              <a:gd name="T45" fmla="*/ 4 h 171"/>
              <a:gd name="T46" fmla="*/ 0 w 55"/>
              <a:gd name="T47" fmla="*/ 4 h 171"/>
              <a:gd name="T48" fmla="*/ 4 w 55"/>
              <a:gd name="T49" fmla="*/ 0 h 171"/>
              <a:gd name="T50" fmla="*/ 8 w 55"/>
              <a:gd name="T51" fmla="*/ 0 h 171"/>
              <a:gd name="T52" fmla="*/ 16 w 55"/>
              <a:gd name="T53" fmla="*/ 0 h 171"/>
              <a:gd name="T54" fmla="*/ 28 w 55"/>
              <a:gd name="T55" fmla="*/ 4 h 171"/>
              <a:gd name="T56" fmla="*/ 39 w 55"/>
              <a:gd name="T57" fmla="*/ 4 h 171"/>
              <a:gd name="T58" fmla="*/ 43 w 55"/>
              <a:gd name="T59" fmla="*/ 8 h 171"/>
              <a:gd name="T60" fmla="*/ 51 w 55"/>
              <a:gd name="T61" fmla="*/ 16 h 171"/>
              <a:gd name="T62" fmla="*/ 51 w 55"/>
              <a:gd name="T63" fmla="*/ 20 h 171"/>
              <a:gd name="T64" fmla="*/ 55 w 55"/>
              <a:gd name="T65" fmla="*/ 24 h 171"/>
              <a:gd name="T66" fmla="*/ 51 w 55"/>
              <a:gd name="T67" fmla="*/ 28 h 171"/>
              <a:gd name="T68" fmla="*/ 51 w 55"/>
              <a:gd name="T69" fmla="*/ 32 h 171"/>
              <a:gd name="T70" fmla="*/ 51 w 55"/>
              <a:gd name="T71" fmla="*/ 36 h 171"/>
              <a:gd name="T72" fmla="*/ 51 w 55"/>
              <a:gd name="T73" fmla="*/ 40 h 171"/>
              <a:gd name="T74" fmla="*/ 47 w 55"/>
              <a:gd name="T75" fmla="*/ 44 h 171"/>
              <a:gd name="T76" fmla="*/ 47 w 55"/>
              <a:gd name="T77" fmla="*/ 48 h 171"/>
              <a:gd name="T78" fmla="*/ 47 w 55"/>
              <a:gd name="T79" fmla="*/ 60 h 171"/>
              <a:gd name="T80" fmla="*/ 47 w 55"/>
              <a:gd name="T81" fmla="*/ 80 h 171"/>
              <a:gd name="T82" fmla="*/ 43 w 55"/>
              <a:gd name="T83" fmla="*/ 100 h 171"/>
              <a:gd name="T84" fmla="*/ 43 w 55"/>
              <a:gd name="T85" fmla="*/ 120 h 171"/>
              <a:gd name="T86" fmla="*/ 43 w 55"/>
              <a:gd name="T87" fmla="*/ 143 h 171"/>
              <a:gd name="T88" fmla="*/ 39 w 55"/>
              <a:gd name="T89" fmla="*/ 171 h 171"/>
              <a:gd name="T90" fmla="*/ 12 w 55"/>
              <a:gd name="T91" fmla="*/ 171 h 171"/>
              <a:gd name="T92" fmla="*/ 12 w 55"/>
              <a:gd name="T93" fmla="*/ 171 h 1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55" h="171">
                <a:moveTo>
                  <a:pt x="12" y="171"/>
                </a:moveTo>
                <a:lnTo>
                  <a:pt x="12" y="155"/>
                </a:lnTo>
                <a:lnTo>
                  <a:pt x="12" y="139"/>
                </a:lnTo>
                <a:lnTo>
                  <a:pt x="12" y="124"/>
                </a:lnTo>
                <a:lnTo>
                  <a:pt x="12" y="112"/>
                </a:lnTo>
                <a:lnTo>
                  <a:pt x="12" y="100"/>
                </a:lnTo>
                <a:lnTo>
                  <a:pt x="12" y="88"/>
                </a:lnTo>
                <a:lnTo>
                  <a:pt x="12" y="76"/>
                </a:lnTo>
                <a:lnTo>
                  <a:pt x="12" y="68"/>
                </a:lnTo>
                <a:lnTo>
                  <a:pt x="12" y="60"/>
                </a:lnTo>
                <a:lnTo>
                  <a:pt x="12" y="52"/>
                </a:lnTo>
                <a:lnTo>
                  <a:pt x="12" y="44"/>
                </a:lnTo>
                <a:lnTo>
                  <a:pt x="12" y="40"/>
                </a:lnTo>
                <a:lnTo>
                  <a:pt x="12" y="36"/>
                </a:lnTo>
                <a:lnTo>
                  <a:pt x="12" y="32"/>
                </a:lnTo>
                <a:lnTo>
                  <a:pt x="12" y="28"/>
                </a:lnTo>
                <a:lnTo>
                  <a:pt x="12" y="28"/>
                </a:lnTo>
                <a:lnTo>
                  <a:pt x="8" y="24"/>
                </a:lnTo>
                <a:lnTo>
                  <a:pt x="8" y="20"/>
                </a:lnTo>
                <a:lnTo>
                  <a:pt x="4" y="16"/>
                </a:lnTo>
                <a:lnTo>
                  <a:pt x="0" y="12"/>
                </a:lnTo>
                <a:lnTo>
                  <a:pt x="0" y="8"/>
                </a:lnTo>
                <a:lnTo>
                  <a:pt x="0" y="4"/>
                </a:lnTo>
                <a:lnTo>
                  <a:pt x="0" y="4"/>
                </a:lnTo>
                <a:lnTo>
                  <a:pt x="4" y="0"/>
                </a:lnTo>
                <a:lnTo>
                  <a:pt x="8" y="0"/>
                </a:lnTo>
                <a:lnTo>
                  <a:pt x="16" y="0"/>
                </a:lnTo>
                <a:lnTo>
                  <a:pt x="28" y="4"/>
                </a:lnTo>
                <a:lnTo>
                  <a:pt x="39" y="4"/>
                </a:lnTo>
                <a:lnTo>
                  <a:pt x="43" y="8"/>
                </a:lnTo>
                <a:lnTo>
                  <a:pt x="51" y="16"/>
                </a:lnTo>
                <a:lnTo>
                  <a:pt x="51" y="20"/>
                </a:lnTo>
                <a:lnTo>
                  <a:pt x="55" y="24"/>
                </a:lnTo>
                <a:lnTo>
                  <a:pt x="51" y="28"/>
                </a:lnTo>
                <a:lnTo>
                  <a:pt x="51" y="32"/>
                </a:lnTo>
                <a:lnTo>
                  <a:pt x="51" y="36"/>
                </a:lnTo>
                <a:lnTo>
                  <a:pt x="51" y="40"/>
                </a:lnTo>
                <a:lnTo>
                  <a:pt x="47" y="44"/>
                </a:lnTo>
                <a:lnTo>
                  <a:pt x="47" y="48"/>
                </a:lnTo>
                <a:lnTo>
                  <a:pt x="47" y="60"/>
                </a:lnTo>
                <a:lnTo>
                  <a:pt x="47" y="80"/>
                </a:lnTo>
                <a:lnTo>
                  <a:pt x="43" y="100"/>
                </a:lnTo>
                <a:lnTo>
                  <a:pt x="43" y="120"/>
                </a:lnTo>
                <a:lnTo>
                  <a:pt x="43" y="143"/>
                </a:lnTo>
                <a:lnTo>
                  <a:pt x="39" y="171"/>
                </a:lnTo>
                <a:lnTo>
                  <a:pt x="12" y="171"/>
                </a:lnTo>
                <a:lnTo>
                  <a:pt x="12" y="171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9" name="Freeform 386">
            <a:extLst>
              <a:ext uri="{FF2B5EF4-FFF2-40B4-BE49-F238E27FC236}">
                <a16:creationId xmlns:a16="http://schemas.microsoft.com/office/drawing/2014/main" id="{21BAD7D4-82FA-4499-B243-AB7782C06E90}"/>
              </a:ext>
            </a:extLst>
          </p:cNvPr>
          <p:cNvSpPr>
            <a:spLocks/>
          </p:cNvSpPr>
          <p:nvPr/>
        </p:nvSpPr>
        <p:spPr bwMode="auto">
          <a:xfrm>
            <a:off x="8414538" y="4732577"/>
            <a:ext cx="978588" cy="1314629"/>
          </a:xfrm>
          <a:custGeom>
            <a:avLst/>
            <a:gdLst>
              <a:gd name="T0" fmla="*/ 99 w 167"/>
              <a:gd name="T1" fmla="*/ 182 h 190"/>
              <a:gd name="T2" fmla="*/ 95 w 167"/>
              <a:gd name="T3" fmla="*/ 186 h 190"/>
              <a:gd name="T4" fmla="*/ 87 w 167"/>
              <a:gd name="T5" fmla="*/ 190 h 190"/>
              <a:gd name="T6" fmla="*/ 79 w 167"/>
              <a:gd name="T7" fmla="*/ 182 h 190"/>
              <a:gd name="T8" fmla="*/ 72 w 167"/>
              <a:gd name="T9" fmla="*/ 174 h 190"/>
              <a:gd name="T10" fmla="*/ 68 w 167"/>
              <a:gd name="T11" fmla="*/ 166 h 190"/>
              <a:gd name="T12" fmla="*/ 68 w 167"/>
              <a:gd name="T13" fmla="*/ 159 h 190"/>
              <a:gd name="T14" fmla="*/ 72 w 167"/>
              <a:gd name="T15" fmla="*/ 151 h 190"/>
              <a:gd name="T16" fmla="*/ 76 w 167"/>
              <a:gd name="T17" fmla="*/ 143 h 190"/>
              <a:gd name="T18" fmla="*/ 79 w 167"/>
              <a:gd name="T19" fmla="*/ 131 h 190"/>
              <a:gd name="T20" fmla="*/ 79 w 167"/>
              <a:gd name="T21" fmla="*/ 115 h 190"/>
              <a:gd name="T22" fmla="*/ 83 w 167"/>
              <a:gd name="T23" fmla="*/ 99 h 190"/>
              <a:gd name="T24" fmla="*/ 83 w 167"/>
              <a:gd name="T25" fmla="*/ 75 h 190"/>
              <a:gd name="T26" fmla="*/ 83 w 167"/>
              <a:gd name="T27" fmla="*/ 55 h 190"/>
              <a:gd name="T28" fmla="*/ 83 w 167"/>
              <a:gd name="T29" fmla="*/ 43 h 190"/>
              <a:gd name="T30" fmla="*/ 83 w 167"/>
              <a:gd name="T31" fmla="*/ 39 h 190"/>
              <a:gd name="T32" fmla="*/ 83 w 167"/>
              <a:gd name="T33" fmla="*/ 35 h 190"/>
              <a:gd name="T34" fmla="*/ 76 w 167"/>
              <a:gd name="T35" fmla="*/ 39 h 190"/>
              <a:gd name="T36" fmla="*/ 68 w 167"/>
              <a:gd name="T37" fmla="*/ 43 h 190"/>
              <a:gd name="T38" fmla="*/ 52 w 167"/>
              <a:gd name="T39" fmla="*/ 47 h 190"/>
              <a:gd name="T40" fmla="*/ 40 w 167"/>
              <a:gd name="T41" fmla="*/ 51 h 190"/>
              <a:gd name="T42" fmla="*/ 28 w 167"/>
              <a:gd name="T43" fmla="*/ 51 h 190"/>
              <a:gd name="T44" fmla="*/ 8 w 167"/>
              <a:gd name="T45" fmla="*/ 47 h 190"/>
              <a:gd name="T46" fmla="*/ 4 w 167"/>
              <a:gd name="T47" fmla="*/ 39 h 190"/>
              <a:gd name="T48" fmla="*/ 32 w 167"/>
              <a:gd name="T49" fmla="*/ 27 h 190"/>
              <a:gd name="T50" fmla="*/ 56 w 167"/>
              <a:gd name="T51" fmla="*/ 24 h 190"/>
              <a:gd name="T52" fmla="*/ 72 w 167"/>
              <a:gd name="T53" fmla="*/ 16 h 190"/>
              <a:gd name="T54" fmla="*/ 83 w 167"/>
              <a:gd name="T55" fmla="*/ 8 h 190"/>
              <a:gd name="T56" fmla="*/ 99 w 167"/>
              <a:gd name="T57" fmla="*/ 0 h 190"/>
              <a:gd name="T58" fmla="*/ 107 w 167"/>
              <a:gd name="T59" fmla="*/ 0 h 190"/>
              <a:gd name="T60" fmla="*/ 123 w 167"/>
              <a:gd name="T61" fmla="*/ 4 h 190"/>
              <a:gd name="T62" fmla="*/ 131 w 167"/>
              <a:gd name="T63" fmla="*/ 8 h 190"/>
              <a:gd name="T64" fmla="*/ 135 w 167"/>
              <a:gd name="T65" fmla="*/ 12 h 190"/>
              <a:gd name="T66" fmla="*/ 131 w 167"/>
              <a:gd name="T67" fmla="*/ 20 h 190"/>
              <a:gd name="T68" fmla="*/ 127 w 167"/>
              <a:gd name="T69" fmla="*/ 27 h 190"/>
              <a:gd name="T70" fmla="*/ 119 w 167"/>
              <a:gd name="T71" fmla="*/ 43 h 190"/>
              <a:gd name="T72" fmla="*/ 115 w 167"/>
              <a:gd name="T73" fmla="*/ 63 h 190"/>
              <a:gd name="T74" fmla="*/ 107 w 167"/>
              <a:gd name="T75" fmla="*/ 107 h 190"/>
              <a:gd name="T76" fmla="*/ 107 w 167"/>
              <a:gd name="T77" fmla="*/ 123 h 190"/>
              <a:gd name="T78" fmla="*/ 107 w 167"/>
              <a:gd name="T79" fmla="*/ 127 h 190"/>
              <a:gd name="T80" fmla="*/ 111 w 167"/>
              <a:gd name="T81" fmla="*/ 123 h 190"/>
              <a:gd name="T82" fmla="*/ 119 w 167"/>
              <a:gd name="T83" fmla="*/ 119 h 190"/>
              <a:gd name="T84" fmla="*/ 131 w 167"/>
              <a:gd name="T85" fmla="*/ 111 h 190"/>
              <a:gd name="T86" fmla="*/ 147 w 167"/>
              <a:gd name="T87" fmla="*/ 99 h 190"/>
              <a:gd name="T88" fmla="*/ 159 w 167"/>
              <a:gd name="T89" fmla="*/ 95 h 190"/>
              <a:gd name="T90" fmla="*/ 167 w 167"/>
              <a:gd name="T91" fmla="*/ 95 h 190"/>
              <a:gd name="T92" fmla="*/ 167 w 167"/>
              <a:gd name="T93" fmla="*/ 99 h 190"/>
              <a:gd name="T94" fmla="*/ 163 w 167"/>
              <a:gd name="T95" fmla="*/ 107 h 190"/>
              <a:gd name="T96" fmla="*/ 151 w 167"/>
              <a:gd name="T97" fmla="*/ 119 h 190"/>
              <a:gd name="T98" fmla="*/ 139 w 167"/>
              <a:gd name="T99" fmla="*/ 131 h 190"/>
              <a:gd name="T100" fmla="*/ 115 w 167"/>
              <a:gd name="T101" fmla="*/ 159 h 190"/>
              <a:gd name="T102" fmla="*/ 103 w 167"/>
              <a:gd name="T103" fmla="*/ 178 h 1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167" h="190">
                <a:moveTo>
                  <a:pt x="103" y="178"/>
                </a:moveTo>
                <a:lnTo>
                  <a:pt x="99" y="182"/>
                </a:lnTo>
                <a:lnTo>
                  <a:pt x="95" y="186"/>
                </a:lnTo>
                <a:lnTo>
                  <a:pt x="95" y="186"/>
                </a:lnTo>
                <a:lnTo>
                  <a:pt x="91" y="190"/>
                </a:lnTo>
                <a:lnTo>
                  <a:pt x="87" y="190"/>
                </a:lnTo>
                <a:lnTo>
                  <a:pt x="83" y="186"/>
                </a:lnTo>
                <a:lnTo>
                  <a:pt x="79" y="182"/>
                </a:lnTo>
                <a:lnTo>
                  <a:pt x="76" y="178"/>
                </a:lnTo>
                <a:lnTo>
                  <a:pt x="72" y="174"/>
                </a:lnTo>
                <a:lnTo>
                  <a:pt x="68" y="170"/>
                </a:lnTo>
                <a:lnTo>
                  <a:pt x="68" y="166"/>
                </a:lnTo>
                <a:lnTo>
                  <a:pt x="68" y="163"/>
                </a:lnTo>
                <a:lnTo>
                  <a:pt x="68" y="159"/>
                </a:lnTo>
                <a:lnTo>
                  <a:pt x="68" y="155"/>
                </a:lnTo>
                <a:lnTo>
                  <a:pt x="72" y="151"/>
                </a:lnTo>
                <a:lnTo>
                  <a:pt x="72" y="147"/>
                </a:lnTo>
                <a:lnTo>
                  <a:pt x="76" y="143"/>
                </a:lnTo>
                <a:lnTo>
                  <a:pt x="76" y="139"/>
                </a:lnTo>
                <a:lnTo>
                  <a:pt x="79" y="131"/>
                </a:lnTo>
                <a:lnTo>
                  <a:pt x="79" y="127"/>
                </a:lnTo>
                <a:lnTo>
                  <a:pt x="79" y="115"/>
                </a:lnTo>
                <a:lnTo>
                  <a:pt x="83" y="107"/>
                </a:lnTo>
                <a:lnTo>
                  <a:pt x="83" y="99"/>
                </a:lnTo>
                <a:lnTo>
                  <a:pt x="83" y="87"/>
                </a:lnTo>
                <a:lnTo>
                  <a:pt x="83" y="75"/>
                </a:lnTo>
                <a:lnTo>
                  <a:pt x="83" y="63"/>
                </a:lnTo>
                <a:lnTo>
                  <a:pt x="83" y="55"/>
                </a:lnTo>
                <a:lnTo>
                  <a:pt x="83" y="51"/>
                </a:lnTo>
                <a:lnTo>
                  <a:pt x="83" y="43"/>
                </a:lnTo>
                <a:lnTo>
                  <a:pt x="83" y="39"/>
                </a:lnTo>
                <a:lnTo>
                  <a:pt x="83" y="39"/>
                </a:lnTo>
                <a:lnTo>
                  <a:pt x="83" y="35"/>
                </a:lnTo>
                <a:lnTo>
                  <a:pt x="83" y="35"/>
                </a:lnTo>
                <a:lnTo>
                  <a:pt x="79" y="39"/>
                </a:lnTo>
                <a:lnTo>
                  <a:pt x="76" y="39"/>
                </a:lnTo>
                <a:lnTo>
                  <a:pt x="72" y="39"/>
                </a:lnTo>
                <a:lnTo>
                  <a:pt x="68" y="43"/>
                </a:lnTo>
                <a:lnTo>
                  <a:pt x="60" y="43"/>
                </a:lnTo>
                <a:lnTo>
                  <a:pt x="52" y="47"/>
                </a:lnTo>
                <a:lnTo>
                  <a:pt x="44" y="51"/>
                </a:lnTo>
                <a:lnTo>
                  <a:pt x="40" y="51"/>
                </a:lnTo>
                <a:lnTo>
                  <a:pt x="36" y="51"/>
                </a:lnTo>
                <a:lnTo>
                  <a:pt x="28" y="51"/>
                </a:lnTo>
                <a:lnTo>
                  <a:pt x="16" y="47"/>
                </a:lnTo>
                <a:lnTo>
                  <a:pt x="8" y="47"/>
                </a:lnTo>
                <a:lnTo>
                  <a:pt x="4" y="43"/>
                </a:lnTo>
                <a:lnTo>
                  <a:pt x="4" y="39"/>
                </a:lnTo>
                <a:lnTo>
                  <a:pt x="0" y="35"/>
                </a:lnTo>
                <a:lnTo>
                  <a:pt x="32" y="27"/>
                </a:lnTo>
                <a:lnTo>
                  <a:pt x="44" y="24"/>
                </a:lnTo>
                <a:lnTo>
                  <a:pt x="56" y="24"/>
                </a:lnTo>
                <a:lnTo>
                  <a:pt x="64" y="20"/>
                </a:lnTo>
                <a:lnTo>
                  <a:pt x="72" y="16"/>
                </a:lnTo>
                <a:lnTo>
                  <a:pt x="79" y="12"/>
                </a:lnTo>
                <a:lnTo>
                  <a:pt x="83" y="8"/>
                </a:lnTo>
                <a:lnTo>
                  <a:pt x="91" y="4"/>
                </a:lnTo>
                <a:lnTo>
                  <a:pt x="99" y="0"/>
                </a:lnTo>
                <a:lnTo>
                  <a:pt x="103" y="0"/>
                </a:lnTo>
                <a:lnTo>
                  <a:pt x="107" y="0"/>
                </a:lnTo>
                <a:lnTo>
                  <a:pt x="115" y="0"/>
                </a:lnTo>
                <a:lnTo>
                  <a:pt x="123" y="4"/>
                </a:lnTo>
                <a:lnTo>
                  <a:pt x="127" y="8"/>
                </a:lnTo>
                <a:lnTo>
                  <a:pt x="131" y="8"/>
                </a:lnTo>
                <a:lnTo>
                  <a:pt x="135" y="12"/>
                </a:lnTo>
                <a:lnTo>
                  <a:pt x="135" y="12"/>
                </a:lnTo>
                <a:lnTo>
                  <a:pt x="135" y="16"/>
                </a:lnTo>
                <a:lnTo>
                  <a:pt x="131" y="20"/>
                </a:lnTo>
                <a:lnTo>
                  <a:pt x="131" y="24"/>
                </a:lnTo>
                <a:lnTo>
                  <a:pt x="127" y="27"/>
                </a:lnTo>
                <a:lnTo>
                  <a:pt x="123" y="35"/>
                </a:lnTo>
                <a:lnTo>
                  <a:pt x="119" y="43"/>
                </a:lnTo>
                <a:lnTo>
                  <a:pt x="115" y="51"/>
                </a:lnTo>
                <a:lnTo>
                  <a:pt x="115" y="63"/>
                </a:lnTo>
                <a:lnTo>
                  <a:pt x="111" y="87"/>
                </a:lnTo>
                <a:lnTo>
                  <a:pt x="107" y="107"/>
                </a:lnTo>
                <a:lnTo>
                  <a:pt x="107" y="115"/>
                </a:lnTo>
                <a:lnTo>
                  <a:pt x="107" y="123"/>
                </a:lnTo>
                <a:lnTo>
                  <a:pt x="107" y="127"/>
                </a:lnTo>
                <a:lnTo>
                  <a:pt x="107" y="127"/>
                </a:lnTo>
                <a:lnTo>
                  <a:pt x="111" y="127"/>
                </a:lnTo>
                <a:lnTo>
                  <a:pt x="111" y="123"/>
                </a:lnTo>
                <a:lnTo>
                  <a:pt x="115" y="123"/>
                </a:lnTo>
                <a:lnTo>
                  <a:pt x="119" y="119"/>
                </a:lnTo>
                <a:lnTo>
                  <a:pt x="123" y="115"/>
                </a:lnTo>
                <a:lnTo>
                  <a:pt x="131" y="111"/>
                </a:lnTo>
                <a:lnTo>
                  <a:pt x="135" y="107"/>
                </a:lnTo>
                <a:lnTo>
                  <a:pt x="147" y="99"/>
                </a:lnTo>
                <a:lnTo>
                  <a:pt x="155" y="95"/>
                </a:lnTo>
                <a:lnTo>
                  <a:pt x="159" y="95"/>
                </a:lnTo>
                <a:lnTo>
                  <a:pt x="163" y="91"/>
                </a:lnTo>
                <a:lnTo>
                  <a:pt x="167" y="95"/>
                </a:lnTo>
                <a:lnTo>
                  <a:pt x="167" y="95"/>
                </a:lnTo>
                <a:lnTo>
                  <a:pt x="167" y="99"/>
                </a:lnTo>
                <a:lnTo>
                  <a:pt x="163" y="103"/>
                </a:lnTo>
                <a:lnTo>
                  <a:pt x="163" y="107"/>
                </a:lnTo>
                <a:lnTo>
                  <a:pt x="159" y="111"/>
                </a:lnTo>
                <a:lnTo>
                  <a:pt x="151" y="119"/>
                </a:lnTo>
                <a:lnTo>
                  <a:pt x="147" y="127"/>
                </a:lnTo>
                <a:lnTo>
                  <a:pt x="139" y="131"/>
                </a:lnTo>
                <a:lnTo>
                  <a:pt x="127" y="147"/>
                </a:lnTo>
                <a:lnTo>
                  <a:pt x="115" y="159"/>
                </a:lnTo>
                <a:lnTo>
                  <a:pt x="107" y="170"/>
                </a:lnTo>
                <a:lnTo>
                  <a:pt x="103" y="178"/>
                </a:lnTo>
                <a:lnTo>
                  <a:pt x="103" y="178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0" name="Freeform 387">
            <a:extLst>
              <a:ext uri="{FF2B5EF4-FFF2-40B4-BE49-F238E27FC236}">
                <a16:creationId xmlns:a16="http://schemas.microsoft.com/office/drawing/2014/main" id="{36BED092-EADC-4530-8EF4-01916EDAA891}"/>
              </a:ext>
            </a:extLst>
          </p:cNvPr>
          <p:cNvSpPr>
            <a:spLocks/>
          </p:cNvSpPr>
          <p:nvPr/>
        </p:nvSpPr>
        <p:spPr bwMode="auto">
          <a:xfrm>
            <a:off x="9604075" y="4068344"/>
            <a:ext cx="767635" cy="498175"/>
          </a:xfrm>
          <a:custGeom>
            <a:avLst/>
            <a:gdLst>
              <a:gd name="T0" fmla="*/ 8 w 131"/>
              <a:gd name="T1" fmla="*/ 72 h 72"/>
              <a:gd name="T2" fmla="*/ 0 w 131"/>
              <a:gd name="T3" fmla="*/ 56 h 72"/>
              <a:gd name="T4" fmla="*/ 16 w 131"/>
              <a:gd name="T5" fmla="*/ 48 h 72"/>
              <a:gd name="T6" fmla="*/ 27 w 131"/>
              <a:gd name="T7" fmla="*/ 44 h 72"/>
              <a:gd name="T8" fmla="*/ 39 w 131"/>
              <a:gd name="T9" fmla="*/ 40 h 72"/>
              <a:gd name="T10" fmla="*/ 51 w 131"/>
              <a:gd name="T11" fmla="*/ 36 h 72"/>
              <a:gd name="T12" fmla="*/ 59 w 131"/>
              <a:gd name="T13" fmla="*/ 32 h 72"/>
              <a:gd name="T14" fmla="*/ 63 w 131"/>
              <a:gd name="T15" fmla="*/ 28 h 72"/>
              <a:gd name="T16" fmla="*/ 71 w 131"/>
              <a:gd name="T17" fmla="*/ 28 h 72"/>
              <a:gd name="T18" fmla="*/ 71 w 131"/>
              <a:gd name="T19" fmla="*/ 24 h 72"/>
              <a:gd name="T20" fmla="*/ 75 w 131"/>
              <a:gd name="T21" fmla="*/ 20 h 72"/>
              <a:gd name="T22" fmla="*/ 79 w 131"/>
              <a:gd name="T23" fmla="*/ 16 h 72"/>
              <a:gd name="T24" fmla="*/ 79 w 131"/>
              <a:gd name="T25" fmla="*/ 12 h 72"/>
              <a:gd name="T26" fmla="*/ 79 w 131"/>
              <a:gd name="T27" fmla="*/ 12 h 72"/>
              <a:gd name="T28" fmla="*/ 79 w 131"/>
              <a:gd name="T29" fmla="*/ 8 h 72"/>
              <a:gd name="T30" fmla="*/ 79 w 131"/>
              <a:gd name="T31" fmla="*/ 4 h 72"/>
              <a:gd name="T32" fmla="*/ 83 w 131"/>
              <a:gd name="T33" fmla="*/ 4 h 72"/>
              <a:gd name="T34" fmla="*/ 83 w 131"/>
              <a:gd name="T35" fmla="*/ 0 h 72"/>
              <a:gd name="T36" fmla="*/ 87 w 131"/>
              <a:gd name="T37" fmla="*/ 0 h 72"/>
              <a:gd name="T38" fmla="*/ 95 w 131"/>
              <a:gd name="T39" fmla="*/ 0 h 72"/>
              <a:gd name="T40" fmla="*/ 99 w 131"/>
              <a:gd name="T41" fmla="*/ 4 h 72"/>
              <a:gd name="T42" fmla="*/ 107 w 131"/>
              <a:gd name="T43" fmla="*/ 8 h 72"/>
              <a:gd name="T44" fmla="*/ 119 w 131"/>
              <a:gd name="T45" fmla="*/ 12 h 72"/>
              <a:gd name="T46" fmla="*/ 123 w 131"/>
              <a:gd name="T47" fmla="*/ 16 h 72"/>
              <a:gd name="T48" fmla="*/ 123 w 131"/>
              <a:gd name="T49" fmla="*/ 16 h 72"/>
              <a:gd name="T50" fmla="*/ 127 w 131"/>
              <a:gd name="T51" fmla="*/ 24 h 72"/>
              <a:gd name="T52" fmla="*/ 131 w 131"/>
              <a:gd name="T53" fmla="*/ 28 h 72"/>
              <a:gd name="T54" fmla="*/ 127 w 131"/>
              <a:gd name="T55" fmla="*/ 32 h 72"/>
              <a:gd name="T56" fmla="*/ 127 w 131"/>
              <a:gd name="T57" fmla="*/ 32 h 72"/>
              <a:gd name="T58" fmla="*/ 123 w 131"/>
              <a:gd name="T59" fmla="*/ 36 h 72"/>
              <a:gd name="T60" fmla="*/ 119 w 131"/>
              <a:gd name="T61" fmla="*/ 36 h 72"/>
              <a:gd name="T62" fmla="*/ 107 w 131"/>
              <a:gd name="T63" fmla="*/ 40 h 72"/>
              <a:gd name="T64" fmla="*/ 99 w 131"/>
              <a:gd name="T65" fmla="*/ 44 h 72"/>
              <a:gd name="T66" fmla="*/ 91 w 131"/>
              <a:gd name="T67" fmla="*/ 48 h 72"/>
              <a:gd name="T68" fmla="*/ 87 w 131"/>
              <a:gd name="T69" fmla="*/ 48 h 72"/>
              <a:gd name="T70" fmla="*/ 79 w 131"/>
              <a:gd name="T71" fmla="*/ 52 h 72"/>
              <a:gd name="T72" fmla="*/ 71 w 131"/>
              <a:gd name="T73" fmla="*/ 52 h 72"/>
              <a:gd name="T74" fmla="*/ 63 w 131"/>
              <a:gd name="T75" fmla="*/ 56 h 72"/>
              <a:gd name="T76" fmla="*/ 51 w 131"/>
              <a:gd name="T77" fmla="*/ 60 h 72"/>
              <a:gd name="T78" fmla="*/ 35 w 131"/>
              <a:gd name="T79" fmla="*/ 64 h 72"/>
              <a:gd name="T80" fmla="*/ 23 w 131"/>
              <a:gd name="T81" fmla="*/ 68 h 72"/>
              <a:gd name="T82" fmla="*/ 8 w 131"/>
              <a:gd name="T83" fmla="*/ 72 h 72"/>
              <a:gd name="T84" fmla="*/ 8 w 131"/>
              <a:gd name="T85" fmla="*/ 72 h 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131" h="72">
                <a:moveTo>
                  <a:pt x="8" y="72"/>
                </a:moveTo>
                <a:lnTo>
                  <a:pt x="0" y="56"/>
                </a:lnTo>
                <a:lnTo>
                  <a:pt x="16" y="48"/>
                </a:lnTo>
                <a:lnTo>
                  <a:pt x="27" y="44"/>
                </a:lnTo>
                <a:lnTo>
                  <a:pt x="39" y="40"/>
                </a:lnTo>
                <a:lnTo>
                  <a:pt x="51" y="36"/>
                </a:lnTo>
                <a:lnTo>
                  <a:pt x="59" y="32"/>
                </a:lnTo>
                <a:lnTo>
                  <a:pt x="63" y="28"/>
                </a:lnTo>
                <a:lnTo>
                  <a:pt x="71" y="28"/>
                </a:lnTo>
                <a:lnTo>
                  <a:pt x="71" y="24"/>
                </a:lnTo>
                <a:lnTo>
                  <a:pt x="75" y="20"/>
                </a:lnTo>
                <a:lnTo>
                  <a:pt x="79" y="16"/>
                </a:lnTo>
                <a:lnTo>
                  <a:pt x="79" y="12"/>
                </a:lnTo>
                <a:lnTo>
                  <a:pt x="79" y="12"/>
                </a:lnTo>
                <a:lnTo>
                  <a:pt x="79" y="8"/>
                </a:lnTo>
                <a:lnTo>
                  <a:pt x="79" y="4"/>
                </a:lnTo>
                <a:lnTo>
                  <a:pt x="83" y="4"/>
                </a:lnTo>
                <a:lnTo>
                  <a:pt x="83" y="0"/>
                </a:lnTo>
                <a:lnTo>
                  <a:pt x="87" y="0"/>
                </a:lnTo>
                <a:lnTo>
                  <a:pt x="95" y="0"/>
                </a:lnTo>
                <a:lnTo>
                  <a:pt x="99" y="4"/>
                </a:lnTo>
                <a:lnTo>
                  <a:pt x="107" y="8"/>
                </a:lnTo>
                <a:lnTo>
                  <a:pt x="119" y="12"/>
                </a:lnTo>
                <a:lnTo>
                  <a:pt x="123" y="16"/>
                </a:lnTo>
                <a:lnTo>
                  <a:pt x="123" y="16"/>
                </a:lnTo>
                <a:lnTo>
                  <a:pt x="127" y="24"/>
                </a:lnTo>
                <a:lnTo>
                  <a:pt x="131" y="28"/>
                </a:lnTo>
                <a:lnTo>
                  <a:pt x="127" y="32"/>
                </a:lnTo>
                <a:lnTo>
                  <a:pt x="127" y="32"/>
                </a:lnTo>
                <a:lnTo>
                  <a:pt x="123" y="36"/>
                </a:lnTo>
                <a:lnTo>
                  <a:pt x="119" y="36"/>
                </a:lnTo>
                <a:lnTo>
                  <a:pt x="107" y="40"/>
                </a:lnTo>
                <a:lnTo>
                  <a:pt x="99" y="44"/>
                </a:lnTo>
                <a:lnTo>
                  <a:pt x="91" y="48"/>
                </a:lnTo>
                <a:lnTo>
                  <a:pt x="87" y="48"/>
                </a:lnTo>
                <a:lnTo>
                  <a:pt x="79" y="52"/>
                </a:lnTo>
                <a:lnTo>
                  <a:pt x="71" y="52"/>
                </a:lnTo>
                <a:lnTo>
                  <a:pt x="63" y="56"/>
                </a:lnTo>
                <a:lnTo>
                  <a:pt x="51" y="60"/>
                </a:lnTo>
                <a:lnTo>
                  <a:pt x="35" y="64"/>
                </a:lnTo>
                <a:lnTo>
                  <a:pt x="23" y="68"/>
                </a:lnTo>
                <a:lnTo>
                  <a:pt x="8" y="72"/>
                </a:lnTo>
                <a:lnTo>
                  <a:pt x="8" y="72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1" name="Freeform 388">
            <a:extLst>
              <a:ext uri="{FF2B5EF4-FFF2-40B4-BE49-F238E27FC236}">
                <a16:creationId xmlns:a16="http://schemas.microsoft.com/office/drawing/2014/main" id="{3DA7632B-FA75-4D8B-AAD8-1904320514AB}"/>
              </a:ext>
            </a:extLst>
          </p:cNvPr>
          <p:cNvSpPr>
            <a:spLocks/>
          </p:cNvSpPr>
          <p:nvPr/>
        </p:nvSpPr>
        <p:spPr bwMode="auto">
          <a:xfrm>
            <a:off x="9205609" y="4400461"/>
            <a:ext cx="515662" cy="1729774"/>
          </a:xfrm>
          <a:custGeom>
            <a:avLst/>
            <a:gdLst>
              <a:gd name="T0" fmla="*/ 28 w 88"/>
              <a:gd name="T1" fmla="*/ 230 h 250"/>
              <a:gd name="T2" fmla="*/ 20 w 88"/>
              <a:gd name="T3" fmla="*/ 242 h 250"/>
              <a:gd name="T4" fmla="*/ 12 w 88"/>
              <a:gd name="T5" fmla="*/ 246 h 250"/>
              <a:gd name="T6" fmla="*/ 4 w 88"/>
              <a:gd name="T7" fmla="*/ 250 h 250"/>
              <a:gd name="T8" fmla="*/ 0 w 88"/>
              <a:gd name="T9" fmla="*/ 250 h 250"/>
              <a:gd name="T10" fmla="*/ 0 w 88"/>
              <a:gd name="T11" fmla="*/ 250 h 250"/>
              <a:gd name="T12" fmla="*/ 0 w 88"/>
              <a:gd name="T13" fmla="*/ 246 h 250"/>
              <a:gd name="T14" fmla="*/ 0 w 88"/>
              <a:gd name="T15" fmla="*/ 242 h 250"/>
              <a:gd name="T16" fmla="*/ 0 w 88"/>
              <a:gd name="T17" fmla="*/ 238 h 250"/>
              <a:gd name="T18" fmla="*/ 4 w 88"/>
              <a:gd name="T19" fmla="*/ 234 h 250"/>
              <a:gd name="T20" fmla="*/ 8 w 88"/>
              <a:gd name="T21" fmla="*/ 226 h 250"/>
              <a:gd name="T22" fmla="*/ 12 w 88"/>
              <a:gd name="T23" fmla="*/ 218 h 250"/>
              <a:gd name="T24" fmla="*/ 20 w 88"/>
              <a:gd name="T25" fmla="*/ 207 h 250"/>
              <a:gd name="T26" fmla="*/ 28 w 88"/>
              <a:gd name="T27" fmla="*/ 187 h 250"/>
              <a:gd name="T28" fmla="*/ 40 w 88"/>
              <a:gd name="T29" fmla="*/ 167 h 250"/>
              <a:gd name="T30" fmla="*/ 44 w 88"/>
              <a:gd name="T31" fmla="*/ 143 h 250"/>
              <a:gd name="T32" fmla="*/ 52 w 88"/>
              <a:gd name="T33" fmla="*/ 119 h 250"/>
              <a:gd name="T34" fmla="*/ 52 w 88"/>
              <a:gd name="T35" fmla="*/ 99 h 250"/>
              <a:gd name="T36" fmla="*/ 56 w 88"/>
              <a:gd name="T37" fmla="*/ 79 h 250"/>
              <a:gd name="T38" fmla="*/ 56 w 88"/>
              <a:gd name="T39" fmla="*/ 64 h 250"/>
              <a:gd name="T40" fmla="*/ 56 w 88"/>
              <a:gd name="T41" fmla="*/ 52 h 250"/>
              <a:gd name="T42" fmla="*/ 56 w 88"/>
              <a:gd name="T43" fmla="*/ 40 h 250"/>
              <a:gd name="T44" fmla="*/ 56 w 88"/>
              <a:gd name="T45" fmla="*/ 28 h 250"/>
              <a:gd name="T46" fmla="*/ 52 w 88"/>
              <a:gd name="T47" fmla="*/ 20 h 250"/>
              <a:gd name="T48" fmla="*/ 52 w 88"/>
              <a:gd name="T49" fmla="*/ 16 h 250"/>
              <a:gd name="T50" fmla="*/ 48 w 88"/>
              <a:gd name="T51" fmla="*/ 12 h 250"/>
              <a:gd name="T52" fmla="*/ 48 w 88"/>
              <a:gd name="T53" fmla="*/ 8 h 250"/>
              <a:gd name="T54" fmla="*/ 48 w 88"/>
              <a:gd name="T55" fmla="*/ 0 h 250"/>
              <a:gd name="T56" fmla="*/ 52 w 88"/>
              <a:gd name="T57" fmla="*/ 0 h 250"/>
              <a:gd name="T58" fmla="*/ 52 w 88"/>
              <a:gd name="T59" fmla="*/ 0 h 250"/>
              <a:gd name="T60" fmla="*/ 60 w 88"/>
              <a:gd name="T61" fmla="*/ 0 h 250"/>
              <a:gd name="T62" fmla="*/ 64 w 88"/>
              <a:gd name="T63" fmla="*/ 0 h 250"/>
              <a:gd name="T64" fmla="*/ 68 w 88"/>
              <a:gd name="T65" fmla="*/ 0 h 250"/>
              <a:gd name="T66" fmla="*/ 76 w 88"/>
              <a:gd name="T67" fmla="*/ 0 h 250"/>
              <a:gd name="T68" fmla="*/ 84 w 88"/>
              <a:gd name="T69" fmla="*/ 0 h 250"/>
              <a:gd name="T70" fmla="*/ 84 w 88"/>
              <a:gd name="T71" fmla="*/ 4 h 250"/>
              <a:gd name="T72" fmla="*/ 84 w 88"/>
              <a:gd name="T73" fmla="*/ 4 h 250"/>
              <a:gd name="T74" fmla="*/ 88 w 88"/>
              <a:gd name="T75" fmla="*/ 8 h 250"/>
              <a:gd name="T76" fmla="*/ 88 w 88"/>
              <a:gd name="T77" fmla="*/ 12 h 250"/>
              <a:gd name="T78" fmla="*/ 88 w 88"/>
              <a:gd name="T79" fmla="*/ 16 h 250"/>
              <a:gd name="T80" fmla="*/ 88 w 88"/>
              <a:gd name="T81" fmla="*/ 24 h 250"/>
              <a:gd name="T82" fmla="*/ 88 w 88"/>
              <a:gd name="T83" fmla="*/ 32 h 250"/>
              <a:gd name="T84" fmla="*/ 88 w 88"/>
              <a:gd name="T85" fmla="*/ 40 h 250"/>
              <a:gd name="T86" fmla="*/ 88 w 88"/>
              <a:gd name="T87" fmla="*/ 56 h 250"/>
              <a:gd name="T88" fmla="*/ 88 w 88"/>
              <a:gd name="T89" fmla="*/ 72 h 250"/>
              <a:gd name="T90" fmla="*/ 88 w 88"/>
              <a:gd name="T91" fmla="*/ 83 h 250"/>
              <a:gd name="T92" fmla="*/ 88 w 88"/>
              <a:gd name="T93" fmla="*/ 95 h 250"/>
              <a:gd name="T94" fmla="*/ 84 w 88"/>
              <a:gd name="T95" fmla="*/ 115 h 250"/>
              <a:gd name="T96" fmla="*/ 80 w 88"/>
              <a:gd name="T97" fmla="*/ 135 h 250"/>
              <a:gd name="T98" fmla="*/ 76 w 88"/>
              <a:gd name="T99" fmla="*/ 159 h 250"/>
              <a:gd name="T100" fmla="*/ 68 w 88"/>
              <a:gd name="T101" fmla="*/ 171 h 250"/>
              <a:gd name="T102" fmla="*/ 64 w 88"/>
              <a:gd name="T103" fmla="*/ 183 h 250"/>
              <a:gd name="T104" fmla="*/ 56 w 88"/>
              <a:gd name="T105" fmla="*/ 195 h 250"/>
              <a:gd name="T106" fmla="*/ 48 w 88"/>
              <a:gd name="T107" fmla="*/ 207 h 250"/>
              <a:gd name="T108" fmla="*/ 40 w 88"/>
              <a:gd name="T109" fmla="*/ 218 h 250"/>
              <a:gd name="T110" fmla="*/ 28 w 88"/>
              <a:gd name="T111" fmla="*/ 230 h 250"/>
              <a:gd name="T112" fmla="*/ 28 w 88"/>
              <a:gd name="T113" fmla="*/ 230 h 2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88" h="250">
                <a:moveTo>
                  <a:pt x="28" y="230"/>
                </a:moveTo>
                <a:lnTo>
                  <a:pt x="20" y="242"/>
                </a:lnTo>
                <a:lnTo>
                  <a:pt x="12" y="246"/>
                </a:lnTo>
                <a:lnTo>
                  <a:pt x="4" y="250"/>
                </a:lnTo>
                <a:lnTo>
                  <a:pt x="0" y="250"/>
                </a:lnTo>
                <a:lnTo>
                  <a:pt x="0" y="250"/>
                </a:lnTo>
                <a:lnTo>
                  <a:pt x="0" y="246"/>
                </a:lnTo>
                <a:lnTo>
                  <a:pt x="0" y="242"/>
                </a:lnTo>
                <a:lnTo>
                  <a:pt x="0" y="238"/>
                </a:lnTo>
                <a:lnTo>
                  <a:pt x="4" y="234"/>
                </a:lnTo>
                <a:lnTo>
                  <a:pt x="8" y="226"/>
                </a:lnTo>
                <a:lnTo>
                  <a:pt x="12" y="218"/>
                </a:lnTo>
                <a:lnTo>
                  <a:pt x="20" y="207"/>
                </a:lnTo>
                <a:lnTo>
                  <a:pt x="28" y="187"/>
                </a:lnTo>
                <a:lnTo>
                  <a:pt x="40" y="167"/>
                </a:lnTo>
                <a:lnTo>
                  <a:pt x="44" y="143"/>
                </a:lnTo>
                <a:lnTo>
                  <a:pt x="52" y="119"/>
                </a:lnTo>
                <a:lnTo>
                  <a:pt x="52" y="99"/>
                </a:lnTo>
                <a:lnTo>
                  <a:pt x="56" y="79"/>
                </a:lnTo>
                <a:lnTo>
                  <a:pt x="56" y="64"/>
                </a:lnTo>
                <a:lnTo>
                  <a:pt x="56" y="52"/>
                </a:lnTo>
                <a:lnTo>
                  <a:pt x="56" y="40"/>
                </a:lnTo>
                <a:lnTo>
                  <a:pt x="56" y="28"/>
                </a:lnTo>
                <a:lnTo>
                  <a:pt x="52" y="20"/>
                </a:lnTo>
                <a:lnTo>
                  <a:pt x="52" y="16"/>
                </a:lnTo>
                <a:lnTo>
                  <a:pt x="48" y="12"/>
                </a:lnTo>
                <a:lnTo>
                  <a:pt x="48" y="8"/>
                </a:lnTo>
                <a:lnTo>
                  <a:pt x="48" y="0"/>
                </a:lnTo>
                <a:lnTo>
                  <a:pt x="52" y="0"/>
                </a:lnTo>
                <a:lnTo>
                  <a:pt x="52" y="0"/>
                </a:lnTo>
                <a:lnTo>
                  <a:pt x="60" y="0"/>
                </a:lnTo>
                <a:lnTo>
                  <a:pt x="64" y="0"/>
                </a:lnTo>
                <a:lnTo>
                  <a:pt x="68" y="0"/>
                </a:lnTo>
                <a:lnTo>
                  <a:pt x="76" y="0"/>
                </a:lnTo>
                <a:lnTo>
                  <a:pt x="84" y="0"/>
                </a:lnTo>
                <a:lnTo>
                  <a:pt x="84" y="4"/>
                </a:lnTo>
                <a:lnTo>
                  <a:pt x="84" y="4"/>
                </a:lnTo>
                <a:lnTo>
                  <a:pt x="88" y="8"/>
                </a:lnTo>
                <a:lnTo>
                  <a:pt x="88" y="12"/>
                </a:lnTo>
                <a:lnTo>
                  <a:pt x="88" y="16"/>
                </a:lnTo>
                <a:lnTo>
                  <a:pt x="88" y="24"/>
                </a:lnTo>
                <a:lnTo>
                  <a:pt x="88" y="32"/>
                </a:lnTo>
                <a:lnTo>
                  <a:pt x="88" y="40"/>
                </a:lnTo>
                <a:lnTo>
                  <a:pt x="88" y="56"/>
                </a:lnTo>
                <a:lnTo>
                  <a:pt x="88" y="72"/>
                </a:lnTo>
                <a:lnTo>
                  <a:pt x="88" y="83"/>
                </a:lnTo>
                <a:lnTo>
                  <a:pt x="88" y="95"/>
                </a:lnTo>
                <a:lnTo>
                  <a:pt x="84" y="115"/>
                </a:lnTo>
                <a:lnTo>
                  <a:pt x="80" y="135"/>
                </a:lnTo>
                <a:lnTo>
                  <a:pt x="76" y="159"/>
                </a:lnTo>
                <a:lnTo>
                  <a:pt x="68" y="171"/>
                </a:lnTo>
                <a:lnTo>
                  <a:pt x="64" y="183"/>
                </a:lnTo>
                <a:lnTo>
                  <a:pt x="56" y="195"/>
                </a:lnTo>
                <a:lnTo>
                  <a:pt x="48" y="207"/>
                </a:lnTo>
                <a:lnTo>
                  <a:pt x="40" y="218"/>
                </a:lnTo>
                <a:lnTo>
                  <a:pt x="28" y="230"/>
                </a:lnTo>
                <a:lnTo>
                  <a:pt x="28" y="230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2" name="Freeform 389">
            <a:extLst>
              <a:ext uri="{FF2B5EF4-FFF2-40B4-BE49-F238E27FC236}">
                <a16:creationId xmlns:a16="http://schemas.microsoft.com/office/drawing/2014/main" id="{0148DDBB-2841-4523-9810-BBC2AB6865BF}"/>
              </a:ext>
            </a:extLst>
          </p:cNvPr>
          <p:cNvSpPr>
            <a:spLocks/>
          </p:cNvSpPr>
          <p:nvPr/>
        </p:nvSpPr>
        <p:spPr bwMode="auto">
          <a:xfrm>
            <a:off x="9580636" y="4704901"/>
            <a:ext cx="1113361" cy="297523"/>
          </a:xfrm>
          <a:custGeom>
            <a:avLst/>
            <a:gdLst>
              <a:gd name="T0" fmla="*/ 75 w 190"/>
              <a:gd name="T1" fmla="*/ 35 h 43"/>
              <a:gd name="T2" fmla="*/ 51 w 190"/>
              <a:gd name="T3" fmla="*/ 39 h 43"/>
              <a:gd name="T4" fmla="*/ 31 w 190"/>
              <a:gd name="T5" fmla="*/ 43 h 43"/>
              <a:gd name="T6" fmla="*/ 20 w 190"/>
              <a:gd name="T7" fmla="*/ 43 h 43"/>
              <a:gd name="T8" fmla="*/ 12 w 190"/>
              <a:gd name="T9" fmla="*/ 43 h 43"/>
              <a:gd name="T10" fmla="*/ 8 w 190"/>
              <a:gd name="T11" fmla="*/ 43 h 43"/>
              <a:gd name="T12" fmla="*/ 0 w 190"/>
              <a:gd name="T13" fmla="*/ 43 h 43"/>
              <a:gd name="T14" fmla="*/ 0 w 190"/>
              <a:gd name="T15" fmla="*/ 24 h 43"/>
              <a:gd name="T16" fmla="*/ 16 w 190"/>
              <a:gd name="T17" fmla="*/ 24 h 43"/>
              <a:gd name="T18" fmla="*/ 35 w 190"/>
              <a:gd name="T19" fmla="*/ 20 h 43"/>
              <a:gd name="T20" fmla="*/ 59 w 190"/>
              <a:gd name="T21" fmla="*/ 16 h 43"/>
              <a:gd name="T22" fmla="*/ 83 w 190"/>
              <a:gd name="T23" fmla="*/ 12 h 43"/>
              <a:gd name="T24" fmla="*/ 95 w 190"/>
              <a:gd name="T25" fmla="*/ 8 h 43"/>
              <a:gd name="T26" fmla="*/ 107 w 190"/>
              <a:gd name="T27" fmla="*/ 8 h 43"/>
              <a:gd name="T28" fmla="*/ 119 w 190"/>
              <a:gd name="T29" fmla="*/ 4 h 43"/>
              <a:gd name="T30" fmla="*/ 127 w 190"/>
              <a:gd name="T31" fmla="*/ 4 h 43"/>
              <a:gd name="T32" fmla="*/ 135 w 190"/>
              <a:gd name="T33" fmla="*/ 0 h 43"/>
              <a:gd name="T34" fmla="*/ 143 w 190"/>
              <a:gd name="T35" fmla="*/ 0 h 43"/>
              <a:gd name="T36" fmla="*/ 147 w 190"/>
              <a:gd name="T37" fmla="*/ 0 h 43"/>
              <a:gd name="T38" fmla="*/ 155 w 190"/>
              <a:gd name="T39" fmla="*/ 0 h 43"/>
              <a:gd name="T40" fmla="*/ 163 w 190"/>
              <a:gd name="T41" fmla="*/ 0 h 43"/>
              <a:gd name="T42" fmla="*/ 170 w 190"/>
              <a:gd name="T43" fmla="*/ 4 h 43"/>
              <a:gd name="T44" fmla="*/ 178 w 190"/>
              <a:gd name="T45" fmla="*/ 8 h 43"/>
              <a:gd name="T46" fmla="*/ 186 w 190"/>
              <a:gd name="T47" fmla="*/ 12 h 43"/>
              <a:gd name="T48" fmla="*/ 186 w 190"/>
              <a:gd name="T49" fmla="*/ 16 h 43"/>
              <a:gd name="T50" fmla="*/ 190 w 190"/>
              <a:gd name="T51" fmla="*/ 16 h 43"/>
              <a:gd name="T52" fmla="*/ 186 w 190"/>
              <a:gd name="T53" fmla="*/ 20 h 43"/>
              <a:gd name="T54" fmla="*/ 186 w 190"/>
              <a:gd name="T55" fmla="*/ 24 h 43"/>
              <a:gd name="T56" fmla="*/ 182 w 190"/>
              <a:gd name="T57" fmla="*/ 28 h 43"/>
              <a:gd name="T58" fmla="*/ 178 w 190"/>
              <a:gd name="T59" fmla="*/ 28 h 43"/>
              <a:gd name="T60" fmla="*/ 167 w 190"/>
              <a:gd name="T61" fmla="*/ 28 h 43"/>
              <a:gd name="T62" fmla="*/ 159 w 190"/>
              <a:gd name="T63" fmla="*/ 28 h 43"/>
              <a:gd name="T64" fmla="*/ 143 w 190"/>
              <a:gd name="T65" fmla="*/ 28 h 43"/>
              <a:gd name="T66" fmla="*/ 123 w 190"/>
              <a:gd name="T67" fmla="*/ 31 h 43"/>
              <a:gd name="T68" fmla="*/ 103 w 190"/>
              <a:gd name="T69" fmla="*/ 31 h 43"/>
              <a:gd name="T70" fmla="*/ 75 w 190"/>
              <a:gd name="T71" fmla="*/ 35 h 43"/>
              <a:gd name="T72" fmla="*/ 75 w 190"/>
              <a:gd name="T73" fmla="*/ 35 h 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90" h="43">
                <a:moveTo>
                  <a:pt x="75" y="35"/>
                </a:moveTo>
                <a:lnTo>
                  <a:pt x="51" y="39"/>
                </a:lnTo>
                <a:lnTo>
                  <a:pt x="31" y="43"/>
                </a:lnTo>
                <a:lnTo>
                  <a:pt x="20" y="43"/>
                </a:lnTo>
                <a:lnTo>
                  <a:pt x="12" y="43"/>
                </a:lnTo>
                <a:lnTo>
                  <a:pt x="8" y="43"/>
                </a:lnTo>
                <a:lnTo>
                  <a:pt x="0" y="43"/>
                </a:lnTo>
                <a:lnTo>
                  <a:pt x="0" y="24"/>
                </a:lnTo>
                <a:lnTo>
                  <a:pt x="16" y="24"/>
                </a:lnTo>
                <a:lnTo>
                  <a:pt x="35" y="20"/>
                </a:lnTo>
                <a:lnTo>
                  <a:pt x="59" y="16"/>
                </a:lnTo>
                <a:lnTo>
                  <a:pt x="83" y="12"/>
                </a:lnTo>
                <a:lnTo>
                  <a:pt x="95" y="8"/>
                </a:lnTo>
                <a:lnTo>
                  <a:pt x="107" y="8"/>
                </a:lnTo>
                <a:lnTo>
                  <a:pt x="119" y="4"/>
                </a:lnTo>
                <a:lnTo>
                  <a:pt x="127" y="4"/>
                </a:lnTo>
                <a:lnTo>
                  <a:pt x="135" y="0"/>
                </a:lnTo>
                <a:lnTo>
                  <a:pt x="143" y="0"/>
                </a:lnTo>
                <a:lnTo>
                  <a:pt x="147" y="0"/>
                </a:lnTo>
                <a:lnTo>
                  <a:pt x="155" y="0"/>
                </a:lnTo>
                <a:lnTo>
                  <a:pt x="163" y="0"/>
                </a:lnTo>
                <a:lnTo>
                  <a:pt x="170" y="4"/>
                </a:lnTo>
                <a:lnTo>
                  <a:pt x="178" y="8"/>
                </a:lnTo>
                <a:lnTo>
                  <a:pt x="186" y="12"/>
                </a:lnTo>
                <a:lnTo>
                  <a:pt x="186" y="16"/>
                </a:lnTo>
                <a:lnTo>
                  <a:pt x="190" y="16"/>
                </a:lnTo>
                <a:lnTo>
                  <a:pt x="186" y="20"/>
                </a:lnTo>
                <a:lnTo>
                  <a:pt x="186" y="24"/>
                </a:lnTo>
                <a:lnTo>
                  <a:pt x="182" y="28"/>
                </a:lnTo>
                <a:lnTo>
                  <a:pt x="178" y="28"/>
                </a:lnTo>
                <a:lnTo>
                  <a:pt x="167" y="28"/>
                </a:lnTo>
                <a:lnTo>
                  <a:pt x="159" y="28"/>
                </a:lnTo>
                <a:lnTo>
                  <a:pt x="143" y="28"/>
                </a:lnTo>
                <a:lnTo>
                  <a:pt x="123" y="31"/>
                </a:lnTo>
                <a:lnTo>
                  <a:pt x="103" y="31"/>
                </a:lnTo>
                <a:lnTo>
                  <a:pt x="75" y="35"/>
                </a:lnTo>
                <a:lnTo>
                  <a:pt x="75" y="35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3" name="Freeform 390">
            <a:extLst>
              <a:ext uri="{FF2B5EF4-FFF2-40B4-BE49-F238E27FC236}">
                <a16:creationId xmlns:a16="http://schemas.microsoft.com/office/drawing/2014/main" id="{8B7BBB49-340F-4EB9-ACEE-C357E9C31C3E}"/>
              </a:ext>
            </a:extLst>
          </p:cNvPr>
          <p:cNvSpPr>
            <a:spLocks/>
          </p:cNvSpPr>
          <p:nvPr/>
        </p:nvSpPr>
        <p:spPr bwMode="auto">
          <a:xfrm>
            <a:off x="9949805" y="4870959"/>
            <a:ext cx="257831" cy="1536040"/>
          </a:xfrm>
          <a:custGeom>
            <a:avLst/>
            <a:gdLst>
              <a:gd name="T0" fmla="*/ 44 w 44"/>
              <a:gd name="T1" fmla="*/ 35 h 222"/>
              <a:gd name="T2" fmla="*/ 40 w 44"/>
              <a:gd name="T3" fmla="*/ 39 h 222"/>
              <a:gd name="T4" fmla="*/ 40 w 44"/>
              <a:gd name="T5" fmla="*/ 43 h 222"/>
              <a:gd name="T6" fmla="*/ 40 w 44"/>
              <a:gd name="T7" fmla="*/ 51 h 222"/>
              <a:gd name="T8" fmla="*/ 40 w 44"/>
              <a:gd name="T9" fmla="*/ 63 h 222"/>
              <a:gd name="T10" fmla="*/ 40 w 44"/>
              <a:gd name="T11" fmla="*/ 75 h 222"/>
              <a:gd name="T12" fmla="*/ 40 w 44"/>
              <a:gd name="T13" fmla="*/ 87 h 222"/>
              <a:gd name="T14" fmla="*/ 40 w 44"/>
              <a:gd name="T15" fmla="*/ 103 h 222"/>
              <a:gd name="T16" fmla="*/ 40 w 44"/>
              <a:gd name="T17" fmla="*/ 119 h 222"/>
              <a:gd name="T18" fmla="*/ 40 w 44"/>
              <a:gd name="T19" fmla="*/ 139 h 222"/>
              <a:gd name="T20" fmla="*/ 40 w 44"/>
              <a:gd name="T21" fmla="*/ 150 h 222"/>
              <a:gd name="T22" fmla="*/ 36 w 44"/>
              <a:gd name="T23" fmla="*/ 166 h 222"/>
              <a:gd name="T24" fmla="*/ 36 w 44"/>
              <a:gd name="T25" fmla="*/ 178 h 222"/>
              <a:gd name="T26" fmla="*/ 36 w 44"/>
              <a:gd name="T27" fmla="*/ 190 h 222"/>
              <a:gd name="T28" fmla="*/ 36 w 44"/>
              <a:gd name="T29" fmla="*/ 198 h 222"/>
              <a:gd name="T30" fmla="*/ 36 w 44"/>
              <a:gd name="T31" fmla="*/ 206 h 222"/>
              <a:gd name="T32" fmla="*/ 32 w 44"/>
              <a:gd name="T33" fmla="*/ 210 h 222"/>
              <a:gd name="T34" fmla="*/ 32 w 44"/>
              <a:gd name="T35" fmla="*/ 218 h 222"/>
              <a:gd name="T36" fmla="*/ 28 w 44"/>
              <a:gd name="T37" fmla="*/ 222 h 222"/>
              <a:gd name="T38" fmla="*/ 24 w 44"/>
              <a:gd name="T39" fmla="*/ 222 h 222"/>
              <a:gd name="T40" fmla="*/ 20 w 44"/>
              <a:gd name="T41" fmla="*/ 218 h 222"/>
              <a:gd name="T42" fmla="*/ 16 w 44"/>
              <a:gd name="T43" fmla="*/ 218 h 222"/>
              <a:gd name="T44" fmla="*/ 16 w 44"/>
              <a:gd name="T45" fmla="*/ 214 h 222"/>
              <a:gd name="T46" fmla="*/ 12 w 44"/>
              <a:gd name="T47" fmla="*/ 206 h 222"/>
              <a:gd name="T48" fmla="*/ 12 w 44"/>
              <a:gd name="T49" fmla="*/ 202 h 222"/>
              <a:gd name="T50" fmla="*/ 12 w 44"/>
              <a:gd name="T51" fmla="*/ 190 h 222"/>
              <a:gd name="T52" fmla="*/ 12 w 44"/>
              <a:gd name="T53" fmla="*/ 182 h 222"/>
              <a:gd name="T54" fmla="*/ 8 w 44"/>
              <a:gd name="T55" fmla="*/ 170 h 222"/>
              <a:gd name="T56" fmla="*/ 8 w 44"/>
              <a:gd name="T57" fmla="*/ 154 h 222"/>
              <a:gd name="T58" fmla="*/ 8 w 44"/>
              <a:gd name="T59" fmla="*/ 131 h 222"/>
              <a:gd name="T60" fmla="*/ 8 w 44"/>
              <a:gd name="T61" fmla="*/ 107 h 222"/>
              <a:gd name="T62" fmla="*/ 8 w 44"/>
              <a:gd name="T63" fmla="*/ 87 h 222"/>
              <a:gd name="T64" fmla="*/ 8 w 44"/>
              <a:gd name="T65" fmla="*/ 71 h 222"/>
              <a:gd name="T66" fmla="*/ 8 w 44"/>
              <a:gd name="T67" fmla="*/ 55 h 222"/>
              <a:gd name="T68" fmla="*/ 4 w 44"/>
              <a:gd name="T69" fmla="*/ 39 h 222"/>
              <a:gd name="T70" fmla="*/ 4 w 44"/>
              <a:gd name="T71" fmla="*/ 19 h 222"/>
              <a:gd name="T72" fmla="*/ 0 w 44"/>
              <a:gd name="T73" fmla="*/ 0 h 222"/>
              <a:gd name="T74" fmla="*/ 16 w 44"/>
              <a:gd name="T75" fmla="*/ 4 h 222"/>
              <a:gd name="T76" fmla="*/ 28 w 44"/>
              <a:gd name="T77" fmla="*/ 7 h 222"/>
              <a:gd name="T78" fmla="*/ 36 w 44"/>
              <a:gd name="T79" fmla="*/ 11 h 222"/>
              <a:gd name="T80" fmla="*/ 44 w 44"/>
              <a:gd name="T81" fmla="*/ 15 h 222"/>
              <a:gd name="T82" fmla="*/ 44 w 44"/>
              <a:gd name="T83" fmla="*/ 15 h 222"/>
              <a:gd name="T84" fmla="*/ 44 w 44"/>
              <a:gd name="T85" fmla="*/ 23 h 222"/>
              <a:gd name="T86" fmla="*/ 44 w 44"/>
              <a:gd name="T87" fmla="*/ 27 h 222"/>
              <a:gd name="T88" fmla="*/ 44 w 44"/>
              <a:gd name="T89" fmla="*/ 35 h 222"/>
              <a:gd name="T90" fmla="*/ 44 w 44"/>
              <a:gd name="T91" fmla="*/ 35 h 2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44" h="222">
                <a:moveTo>
                  <a:pt x="44" y="35"/>
                </a:moveTo>
                <a:lnTo>
                  <a:pt x="40" y="39"/>
                </a:lnTo>
                <a:lnTo>
                  <a:pt x="40" y="43"/>
                </a:lnTo>
                <a:lnTo>
                  <a:pt x="40" y="51"/>
                </a:lnTo>
                <a:lnTo>
                  <a:pt x="40" y="63"/>
                </a:lnTo>
                <a:lnTo>
                  <a:pt x="40" y="75"/>
                </a:lnTo>
                <a:lnTo>
                  <a:pt x="40" y="87"/>
                </a:lnTo>
                <a:lnTo>
                  <a:pt x="40" y="103"/>
                </a:lnTo>
                <a:lnTo>
                  <a:pt x="40" y="119"/>
                </a:lnTo>
                <a:lnTo>
                  <a:pt x="40" y="139"/>
                </a:lnTo>
                <a:lnTo>
                  <a:pt x="40" y="150"/>
                </a:lnTo>
                <a:lnTo>
                  <a:pt x="36" y="166"/>
                </a:lnTo>
                <a:lnTo>
                  <a:pt x="36" y="178"/>
                </a:lnTo>
                <a:lnTo>
                  <a:pt x="36" y="190"/>
                </a:lnTo>
                <a:lnTo>
                  <a:pt x="36" y="198"/>
                </a:lnTo>
                <a:lnTo>
                  <a:pt x="36" y="206"/>
                </a:lnTo>
                <a:lnTo>
                  <a:pt x="32" y="210"/>
                </a:lnTo>
                <a:lnTo>
                  <a:pt x="32" y="218"/>
                </a:lnTo>
                <a:lnTo>
                  <a:pt x="28" y="222"/>
                </a:lnTo>
                <a:lnTo>
                  <a:pt x="24" y="222"/>
                </a:lnTo>
                <a:lnTo>
                  <a:pt x="20" y="218"/>
                </a:lnTo>
                <a:lnTo>
                  <a:pt x="16" y="218"/>
                </a:lnTo>
                <a:lnTo>
                  <a:pt x="16" y="214"/>
                </a:lnTo>
                <a:lnTo>
                  <a:pt x="12" y="206"/>
                </a:lnTo>
                <a:lnTo>
                  <a:pt x="12" y="202"/>
                </a:lnTo>
                <a:lnTo>
                  <a:pt x="12" y="190"/>
                </a:lnTo>
                <a:lnTo>
                  <a:pt x="12" y="182"/>
                </a:lnTo>
                <a:lnTo>
                  <a:pt x="8" y="170"/>
                </a:lnTo>
                <a:lnTo>
                  <a:pt x="8" y="154"/>
                </a:lnTo>
                <a:lnTo>
                  <a:pt x="8" y="131"/>
                </a:lnTo>
                <a:lnTo>
                  <a:pt x="8" y="107"/>
                </a:lnTo>
                <a:lnTo>
                  <a:pt x="8" y="87"/>
                </a:lnTo>
                <a:lnTo>
                  <a:pt x="8" y="71"/>
                </a:lnTo>
                <a:lnTo>
                  <a:pt x="8" y="55"/>
                </a:lnTo>
                <a:lnTo>
                  <a:pt x="4" y="39"/>
                </a:lnTo>
                <a:lnTo>
                  <a:pt x="4" y="19"/>
                </a:lnTo>
                <a:lnTo>
                  <a:pt x="0" y="0"/>
                </a:lnTo>
                <a:lnTo>
                  <a:pt x="16" y="4"/>
                </a:lnTo>
                <a:lnTo>
                  <a:pt x="28" y="7"/>
                </a:lnTo>
                <a:lnTo>
                  <a:pt x="36" y="11"/>
                </a:lnTo>
                <a:lnTo>
                  <a:pt x="44" y="15"/>
                </a:lnTo>
                <a:lnTo>
                  <a:pt x="44" y="15"/>
                </a:lnTo>
                <a:lnTo>
                  <a:pt x="44" y="23"/>
                </a:lnTo>
                <a:lnTo>
                  <a:pt x="44" y="27"/>
                </a:lnTo>
                <a:lnTo>
                  <a:pt x="44" y="35"/>
                </a:lnTo>
                <a:lnTo>
                  <a:pt x="44" y="35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4" name="Freeform 391">
            <a:extLst>
              <a:ext uri="{FF2B5EF4-FFF2-40B4-BE49-F238E27FC236}">
                <a16:creationId xmlns:a16="http://schemas.microsoft.com/office/drawing/2014/main" id="{3E8F9D5F-4F80-4DAB-9C96-4975DB1DFF24}"/>
              </a:ext>
            </a:extLst>
          </p:cNvPr>
          <p:cNvSpPr>
            <a:spLocks/>
          </p:cNvSpPr>
          <p:nvPr/>
        </p:nvSpPr>
        <p:spPr bwMode="auto">
          <a:xfrm>
            <a:off x="8789565" y="4123697"/>
            <a:ext cx="416047" cy="359793"/>
          </a:xfrm>
          <a:custGeom>
            <a:avLst/>
            <a:gdLst>
              <a:gd name="T0" fmla="*/ 0 w 71"/>
              <a:gd name="T1" fmla="*/ 8 h 52"/>
              <a:gd name="T2" fmla="*/ 4 w 71"/>
              <a:gd name="T3" fmla="*/ 4 h 52"/>
              <a:gd name="T4" fmla="*/ 8 w 71"/>
              <a:gd name="T5" fmla="*/ 4 h 52"/>
              <a:gd name="T6" fmla="*/ 12 w 71"/>
              <a:gd name="T7" fmla="*/ 0 h 52"/>
              <a:gd name="T8" fmla="*/ 19 w 71"/>
              <a:gd name="T9" fmla="*/ 0 h 52"/>
              <a:gd name="T10" fmla="*/ 31 w 71"/>
              <a:gd name="T11" fmla="*/ 0 h 52"/>
              <a:gd name="T12" fmla="*/ 39 w 71"/>
              <a:gd name="T13" fmla="*/ 4 h 52"/>
              <a:gd name="T14" fmla="*/ 47 w 71"/>
              <a:gd name="T15" fmla="*/ 8 h 52"/>
              <a:gd name="T16" fmla="*/ 59 w 71"/>
              <a:gd name="T17" fmla="*/ 12 h 52"/>
              <a:gd name="T18" fmla="*/ 67 w 71"/>
              <a:gd name="T19" fmla="*/ 16 h 52"/>
              <a:gd name="T20" fmla="*/ 71 w 71"/>
              <a:gd name="T21" fmla="*/ 24 h 52"/>
              <a:gd name="T22" fmla="*/ 71 w 71"/>
              <a:gd name="T23" fmla="*/ 28 h 52"/>
              <a:gd name="T24" fmla="*/ 71 w 71"/>
              <a:gd name="T25" fmla="*/ 36 h 52"/>
              <a:gd name="T26" fmla="*/ 71 w 71"/>
              <a:gd name="T27" fmla="*/ 44 h 52"/>
              <a:gd name="T28" fmla="*/ 67 w 71"/>
              <a:gd name="T29" fmla="*/ 48 h 52"/>
              <a:gd name="T30" fmla="*/ 67 w 71"/>
              <a:gd name="T31" fmla="*/ 52 h 52"/>
              <a:gd name="T32" fmla="*/ 63 w 71"/>
              <a:gd name="T33" fmla="*/ 52 h 52"/>
              <a:gd name="T34" fmla="*/ 59 w 71"/>
              <a:gd name="T35" fmla="*/ 52 h 52"/>
              <a:gd name="T36" fmla="*/ 51 w 71"/>
              <a:gd name="T37" fmla="*/ 52 h 52"/>
              <a:gd name="T38" fmla="*/ 47 w 71"/>
              <a:gd name="T39" fmla="*/ 48 h 52"/>
              <a:gd name="T40" fmla="*/ 39 w 71"/>
              <a:gd name="T41" fmla="*/ 40 h 52"/>
              <a:gd name="T42" fmla="*/ 31 w 71"/>
              <a:gd name="T43" fmla="*/ 36 h 52"/>
              <a:gd name="T44" fmla="*/ 23 w 71"/>
              <a:gd name="T45" fmla="*/ 32 h 52"/>
              <a:gd name="T46" fmla="*/ 15 w 71"/>
              <a:gd name="T47" fmla="*/ 28 h 52"/>
              <a:gd name="T48" fmla="*/ 12 w 71"/>
              <a:gd name="T49" fmla="*/ 20 h 52"/>
              <a:gd name="T50" fmla="*/ 8 w 71"/>
              <a:gd name="T51" fmla="*/ 16 h 52"/>
              <a:gd name="T52" fmla="*/ 4 w 71"/>
              <a:gd name="T53" fmla="*/ 12 h 52"/>
              <a:gd name="T54" fmla="*/ 4 w 71"/>
              <a:gd name="T55" fmla="*/ 8 h 52"/>
              <a:gd name="T56" fmla="*/ 0 w 71"/>
              <a:gd name="T57" fmla="*/ 8 h 52"/>
              <a:gd name="T58" fmla="*/ 0 w 71"/>
              <a:gd name="T59" fmla="*/ 8 h 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71" h="52">
                <a:moveTo>
                  <a:pt x="0" y="8"/>
                </a:moveTo>
                <a:lnTo>
                  <a:pt x="4" y="4"/>
                </a:lnTo>
                <a:lnTo>
                  <a:pt x="8" y="4"/>
                </a:lnTo>
                <a:lnTo>
                  <a:pt x="12" y="0"/>
                </a:lnTo>
                <a:lnTo>
                  <a:pt x="19" y="0"/>
                </a:lnTo>
                <a:lnTo>
                  <a:pt x="31" y="0"/>
                </a:lnTo>
                <a:lnTo>
                  <a:pt x="39" y="4"/>
                </a:lnTo>
                <a:lnTo>
                  <a:pt x="47" y="8"/>
                </a:lnTo>
                <a:lnTo>
                  <a:pt x="59" y="12"/>
                </a:lnTo>
                <a:lnTo>
                  <a:pt x="67" y="16"/>
                </a:lnTo>
                <a:lnTo>
                  <a:pt x="71" y="24"/>
                </a:lnTo>
                <a:lnTo>
                  <a:pt x="71" y="28"/>
                </a:lnTo>
                <a:lnTo>
                  <a:pt x="71" y="36"/>
                </a:lnTo>
                <a:lnTo>
                  <a:pt x="71" y="44"/>
                </a:lnTo>
                <a:lnTo>
                  <a:pt x="67" y="48"/>
                </a:lnTo>
                <a:lnTo>
                  <a:pt x="67" y="52"/>
                </a:lnTo>
                <a:lnTo>
                  <a:pt x="63" y="52"/>
                </a:lnTo>
                <a:lnTo>
                  <a:pt x="59" y="52"/>
                </a:lnTo>
                <a:lnTo>
                  <a:pt x="51" y="52"/>
                </a:lnTo>
                <a:lnTo>
                  <a:pt x="47" y="48"/>
                </a:lnTo>
                <a:lnTo>
                  <a:pt x="39" y="40"/>
                </a:lnTo>
                <a:lnTo>
                  <a:pt x="31" y="36"/>
                </a:lnTo>
                <a:lnTo>
                  <a:pt x="23" y="32"/>
                </a:lnTo>
                <a:lnTo>
                  <a:pt x="15" y="28"/>
                </a:lnTo>
                <a:lnTo>
                  <a:pt x="12" y="20"/>
                </a:lnTo>
                <a:lnTo>
                  <a:pt x="8" y="16"/>
                </a:lnTo>
                <a:lnTo>
                  <a:pt x="4" y="12"/>
                </a:lnTo>
                <a:lnTo>
                  <a:pt x="4" y="8"/>
                </a:lnTo>
                <a:lnTo>
                  <a:pt x="0" y="8"/>
                </a:lnTo>
                <a:lnTo>
                  <a:pt x="0" y="8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5" name="Freeform 392">
            <a:extLst>
              <a:ext uri="{FF2B5EF4-FFF2-40B4-BE49-F238E27FC236}">
                <a16:creationId xmlns:a16="http://schemas.microsoft.com/office/drawing/2014/main" id="{20D71E8D-2042-4C77-9FFC-14A0AB8B7BF1}"/>
              </a:ext>
            </a:extLst>
          </p:cNvPr>
          <p:cNvSpPr>
            <a:spLocks/>
          </p:cNvSpPr>
          <p:nvPr/>
        </p:nvSpPr>
        <p:spPr bwMode="auto">
          <a:xfrm>
            <a:off x="9879487" y="5196155"/>
            <a:ext cx="656297" cy="415146"/>
          </a:xfrm>
          <a:custGeom>
            <a:avLst/>
            <a:gdLst>
              <a:gd name="T0" fmla="*/ 0 w 112"/>
              <a:gd name="T1" fmla="*/ 4 h 60"/>
              <a:gd name="T2" fmla="*/ 4 w 112"/>
              <a:gd name="T3" fmla="*/ 0 h 60"/>
              <a:gd name="T4" fmla="*/ 8 w 112"/>
              <a:gd name="T5" fmla="*/ 0 h 60"/>
              <a:gd name="T6" fmla="*/ 16 w 112"/>
              <a:gd name="T7" fmla="*/ 0 h 60"/>
              <a:gd name="T8" fmla="*/ 28 w 112"/>
              <a:gd name="T9" fmla="*/ 0 h 60"/>
              <a:gd name="T10" fmla="*/ 44 w 112"/>
              <a:gd name="T11" fmla="*/ 4 h 60"/>
              <a:gd name="T12" fmla="*/ 56 w 112"/>
              <a:gd name="T13" fmla="*/ 8 h 60"/>
              <a:gd name="T14" fmla="*/ 68 w 112"/>
              <a:gd name="T15" fmla="*/ 12 h 60"/>
              <a:gd name="T16" fmla="*/ 84 w 112"/>
              <a:gd name="T17" fmla="*/ 16 h 60"/>
              <a:gd name="T18" fmla="*/ 92 w 112"/>
              <a:gd name="T19" fmla="*/ 24 h 60"/>
              <a:gd name="T20" fmla="*/ 104 w 112"/>
              <a:gd name="T21" fmla="*/ 28 h 60"/>
              <a:gd name="T22" fmla="*/ 108 w 112"/>
              <a:gd name="T23" fmla="*/ 32 h 60"/>
              <a:gd name="T24" fmla="*/ 112 w 112"/>
              <a:gd name="T25" fmla="*/ 40 h 60"/>
              <a:gd name="T26" fmla="*/ 112 w 112"/>
              <a:gd name="T27" fmla="*/ 44 h 60"/>
              <a:gd name="T28" fmla="*/ 112 w 112"/>
              <a:gd name="T29" fmla="*/ 48 h 60"/>
              <a:gd name="T30" fmla="*/ 112 w 112"/>
              <a:gd name="T31" fmla="*/ 52 h 60"/>
              <a:gd name="T32" fmla="*/ 112 w 112"/>
              <a:gd name="T33" fmla="*/ 56 h 60"/>
              <a:gd name="T34" fmla="*/ 108 w 112"/>
              <a:gd name="T35" fmla="*/ 56 h 60"/>
              <a:gd name="T36" fmla="*/ 104 w 112"/>
              <a:gd name="T37" fmla="*/ 60 h 60"/>
              <a:gd name="T38" fmla="*/ 100 w 112"/>
              <a:gd name="T39" fmla="*/ 60 h 60"/>
              <a:gd name="T40" fmla="*/ 96 w 112"/>
              <a:gd name="T41" fmla="*/ 60 h 60"/>
              <a:gd name="T42" fmla="*/ 96 w 112"/>
              <a:gd name="T43" fmla="*/ 56 h 60"/>
              <a:gd name="T44" fmla="*/ 92 w 112"/>
              <a:gd name="T45" fmla="*/ 56 h 60"/>
              <a:gd name="T46" fmla="*/ 88 w 112"/>
              <a:gd name="T47" fmla="*/ 56 h 60"/>
              <a:gd name="T48" fmla="*/ 80 w 112"/>
              <a:gd name="T49" fmla="*/ 52 h 60"/>
              <a:gd name="T50" fmla="*/ 72 w 112"/>
              <a:gd name="T51" fmla="*/ 48 h 60"/>
              <a:gd name="T52" fmla="*/ 64 w 112"/>
              <a:gd name="T53" fmla="*/ 44 h 60"/>
              <a:gd name="T54" fmla="*/ 56 w 112"/>
              <a:gd name="T55" fmla="*/ 40 h 60"/>
              <a:gd name="T56" fmla="*/ 44 w 112"/>
              <a:gd name="T57" fmla="*/ 32 h 60"/>
              <a:gd name="T58" fmla="*/ 32 w 112"/>
              <a:gd name="T59" fmla="*/ 28 h 60"/>
              <a:gd name="T60" fmla="*/ 24 w 112"/>
              <a:gd name="T61" fmla="*/ 24 h 60"/>
              <a:gd name="T62" fmla="*/ 16 w 112"/>
              <a:gd name="T63" fmla="*/ 20 h 60"/>
              <a:gd name="T64" fmla="*/ 8 w 112"/>
              <a:gd name="T65" fmla="*/ 16 h 60"/>
              <a:gd name="T66" fmla="*/ 4 w 112"/>
              <a:gd name="T67" fmla="*/ 12 h 60"/>
              <a:gd name="T68" fmla="*/ 0 w 112"/>
              <a:gd name="T69" fmla="*/ 8 h 60"/>
              <a:gd name="T70" fmla="*/ 0 w 112"/>
              <a:gd name="T71" fmla="*/ 4 h 60"/>
              <a:gd name="T72" fmla="*/ 0 w 112"/>
              <a:gd name="T73" fmla="*/ 4 h 60"/>
              <a:gd name="T74" fmla="*/ 0 w 112"/>
              <a:gd name="T75" fmla="*/ 4 h 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12" h="60">
                <a:moveTo>
                  <a:pt x="0" y="4"/>
                </a:moveTo>
                <a:lnTo>
                  <a:pt x="4" y="0"/>
                </a:lnTo>
                <a:lnTo>
                  <a:pt x="8" y="0"/>
                </a:lnTo>
                <a:lnTo>
                  <a:pt x="16" y="0"/>
                </a:lnTo>
                <a:lnTo>
                  <a:pt x="28" y="0"/>
                </a:lnTo>
                <a:lnTo>
                  <a:pt x="44" y="4"/>
                </a:lnTo>
                <a:lnTo>
                  <a:pt x="56" y="8"/>
                </a:lnTo>
                <a:lnTo>
                  <a:pt x="68" y="12"/>
                </a:lnTo>
                <a:lnTo>
                  <a:pt x="84" y="16"/>
                </a:lnTo>
                <a:lnTo>
                  <a:pt x="92" y="24"/>
                </a:lnTo>
                <a:lnTo>
                  <a:pt x="104" y="28"/>
                </a:lnTo>
                <a:lnTo>
                  <a:pt x="108" y="32"/>
                </a:lnTo>
                <a:lnTo>
                  <a:pt x="112" y="40"/>
                </a:lnTo>
                <a:lnTo>
                  <a:pt x="112" y="44"/>
                </a:lnTo>
                <a:lnTo>
                  <a:pt x="112" y="48"/>
                </a:lnTo>
                <a:lnTo>
                  <a:pt x="112" y="52"/>
                </a:lnTo>
                <a:lnTo>
                  <a:pt x="112" y="56"/>
                </a:lnTo>
                <a:lnTo>
                  <a:pt x="108" y="56"/>
                </a:lnTo>
                <a:lnTo>
                  <a:pt x="104" y="60"/>
                </a:lnTo>
                <a:lnTo>
                  <a:pt x="100" y="60"/>
                </a:lnTo>
                <a:lnTo>
                  <a:pt x="96" y="60"/>
                </a:lnTo>
                <a:lnTo>
                  <a:pt x="96" y="56"/>
                </a:lnTo>
                <a:lnTo>
                  <a:pt x="92" y="56"/>
                </a:lnTo>
                <a:lnTo>
                  <a:pt x="88" y="56"/>
                </a:lnTo>
                <a:lnTo>
                  <a:pt x="80" y="52"/>
                </a:lnTo>
                <a:lnTo>
                  <a:pt x="72" y="48"/>
                </a:lnTo>
                <a:lnTo>
                  <a:pt x="64" y="44"/>
                </a:lnTo>
                <a:lnTo>
                  <a:pt x="56" y="40"/>
                </a:lnTo>
                <a:lnTo>
                  <a:pt x="44" y="32"/>
                </a:lnTo>
                <a:lnTo>
                  <a:pt x="32" y="28"/>
                </a:lnTo>
                <a:lnTo>
                  <a:pt x="24" y="24"/>
                </a:lnTo>
                <a:lnTo>
                  <a:pt x="16" y="20"/>
                </a:lnTo>
                <a:lnTo>
                  <a:pt x="8" y="16"/>
                </a:lnTo>
                <a:lnTo>
                  <a:pt x="4" y="12"/>
                </a:lnTo>
                <a:lnTo>
                  <a:pt x="0" y="8"/>
                </a:lnTo>
                <a:lnTo>
                  <a:pt x="0" y="4"/>
                </a:lnTo>
                <a:lnTo>
                  <a:pt x="0" y="4"/>
                </a:lnTo>
                <a:lnTo>
                  <a:pt x="0" y="4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7" name="Freeform 394">
            <a:extLst>
              <a:ext uri="{FF2B5EF4-FFF2-40B4-BE49-F238E27FC236}">
                <a16:creationId xmlns:a16="http://schemas.microsoft.com/office/drawing/2014/main" id="{2CFB2384-9287-4010-8CA7-41B46336386C}"/>
              </a:ext>
            </a:extLst>
          </p:cNvPr>
          <p:cNvSpPr>
            <a:spLocks/>
          </p:cNvSpPr>
          <p:nvPr/>
        </p:nvSpPr>
        <p:spPr bwMode="auto">
          <a:xfrm>
            <a:off x="1856794" y="4137533"/>
            <a:ext cx="1324314" cy="297523"/>
          </a:xfrm>
          <a:custGeom>
            <a:avLst/>
            <a:gdLst>
              <a:gd name="T0" fmla="*/ 8 w 226"/>
              <a:gd name="T1" fmla="*/ 35 h 43"/>
              <a:gd name="T2" fmla="*/ 4 w 226"/>
              <a:gd name="T3" fmla="*/ 31 h 43"/>
              <a:gd name="T4" fmla="*/ 0 w 226"/>
              <a:gd name="T5" fmla="*/ 27 h 43"/>
              <a:gd name="T6" fmla="*/ 0 w 226"/>
              <a:gd name="T7" fmla="*/ 24 h 43"/>
              <a:gd name="T8" fmla="*/ 0 w 226"/>
              <a:gd name="T9" fmla="*/ 24 h 43"/>
              <a:gd name="T10" fmla="*/ 0 w 226"/>
              <a:gd name="T11" fmla="*/ 24 h 43"/>
              <a:gd name="T12" fmla="*/ 8 w 226"/>
              <a:gd name="T13" fmla="*/ 20 h 43"/>
              <a:gd name="T14" fmla="*/ 16 w 226"/>
              <a:gd name="T15" fmla="*/ 20 h 43"/>
              <a:gd name="T16" fmla="*/ 28 w 226"/>
              <a:gd name="T17" fmla="*/ 20 h 43"/>
              <a:gd name="T18" fmla="*/ 56 w 226"/>
              <a:gd name="T19" fmla="*/ 16 h 43"/>
              <a:gd name="T20" fmla="*/ 83 w 226"/>
              <a:gd name="T21" fmla="*/ 16 h 43"/>
              <a:gd name="T22" fmla="*/ 107 w 226"/>
              <a:gd name="T23" fmla="*/ 12 h 43"/>
              <a:gd name="T24" fmla="*/ 135 w 226"/>
              <a:gd name="T25" fmla="*/ 4 h 43"/>
              <a:gd name="T26" fmla="*/ 151 w 226"/>
              <a:gd name="T27" fmla="*/ 4 h 43"/>
              <a:gd name="T28" fmla="*/ 163 w 226"/>
              <a:gd name="T29" fmla="*/ 0 h 43"/>
              <a:gd name="T30" fmla="*/ 171 w 226"/>
              <a:gd name="T31" fmla="*/ 0 h 43"/>
              <a:gd name="T32" fmla="*/ 183 w 226"/>
              <a:gd name="T33" fmla="*/ 0 h 43"/>
              <a:gd name="T34" fmla="*/ 199 w 226"/>
              <a:gd name="T35" fmla="*/ 0 h 43"/>
              <a:gd name="T36" fmla="*/ 207 w 226"/>
              <a:gd name="T37" fmla="*/ 4 h 43"/>
              <a:gd name="T38" fmla="*/ 215 w 226"/>
              <a:gd name="T39" fmla="*/ 4 h 43"/>
              <a:gd name="T40" fmla="*/ 218 w 226"/>
              <a:gd name="T41" fmla="*/ 8 h 43"/>
              <a:gd name="T42" fmla="*/ 222 w 226"/>
              <a:gd name="T43" fmla="*/ 8 h 43"/>
              <a:gd name="T44" fmla="*/ 226 w 226"/>
              <a:gd name="T45" fmla="*/ 12 h 43"/>
              <a:gd name="T46" fmla="*/ 226 w 226"/>
              <a:gd name="T47" fmla="*/ 16 h 43"/>
              <a:gd name="T48" fmla="*/ 226 w 226"/>
              <a:gd name="T49" fmla="*/ 20 h 43"/>
              <a:gd name="T50" fmla="*/ 222 w 226"/>
              <a:gd name="T51" fmla="*/ 20 h 43"/>
              <a:gd name="T52" fmla="*/ 218 w 226"/>
              <a:gd name="T53" fmla="*/ 24 h 43"/>
              <a:gd name="T54" fmla="*/ 215 w 226"/>
              <a:gd name="T55" fmla="*/ 24 h 43"/>
              <a:gd name="T56" fmla="*/ 207 w 226"/>
              <a:gd name="T57" fmla="*/ 24 h 43"/>
              <a:gd name="T58" fmla="*/ 199 w 226"/>
              <a:gd name="T59" fmla="*/ 27 h 43"/>
              <a:gd name="T60" fmla="*/ 191 w 226"/>
              <a:gd name="T61" fmla="*/ 27 h 43"/>
              <a:gd name="T62" fmla="*/ 179 w 226"/>
              <a:gd name="T63" fmla="*/ 27 h 43"/>
              <a:gd name="T64" fmla="*/ 175 w 226"/>
              <a:gd name="T65" fmla="*/ 27 h 43"/>
              <a:gd name="T66" fmla="*/ 167 w 226"/>
              <a:gd name="T67" fmla="*/ 27 h 43"/>
              <a:gd name="T68" fmla="*/ 159 w 226"/>
              <a:gd name="T69" fmla="*/ 27 h 43"/>
              <a:gd name="T70" fmla="*/ 147 w 226"/>
              <a:gd name="T71" fmla="*/ 27 h 43"/>
              <a:gd name="T72" fmla="*/ 139 w 226"/>
              <a:gd name="T73" fmla="*/ 27 h 43"/>
              <a:gd name="T74" fmla="*/ 127 w 226"/>
              <a:gd name="T75" fmla="*/ 31 h 43"/>
              <a:gd name="T76" fmla="*/ 111 w 226"/>
              <a:gd name="T77" fmla="*/ 31 h 43"/>
              <a:gd name="T78" fmla="*/ 99 w 226"/>
              <a:gd name="T79" fmla="*/ 31 h 43"/>
              <a:gd name="T80" fmla="*/ 83 w 226"/>
              <a:gd name="T81" fmla="*/ 35 h 43"/>
              <a:gd name="T82" fmla="*/ 71 w 226"/>
              <a:gd name="T83" fmla="*/ 35 h 43"/>
              <a:gd name="T84" fmla="*/ 60 w 226"/>
              <a:gd name="T85" fmla="*/ 39 h 43"/>
              <a:gd name="T86" fmla="*/ 52 w 226"/>
              <a:gd name="T87" fmla="*/ 39 h 43"/>
              <a:gd name="T88" fmla="*/ 44 w 226"/>
              <a:gd name="T89" fmla="*/ 39 h 43"/>
              <a:gd name="T90" fmla="*/ 36 w 226"/>
              <a:gd name="T91" fmla="*/ 39 h 43"/>
              <a:gd name="T92" fmla="*/ 32 w 226"/>
              <a:gd name="T93" fmla="*/ 43 h 43"/>
              <a:gd name="T94" fmla="*/ 32 w 226"/>
              <a:gd name="T95" fmla="*/ 43 h 43"/>
              <a:gd name="T96" fmla="*/ 24 w 226"/>
              <a:gd name="T97" fmla="*/ 39 h 43"/>
              <a:gd name="T98" fmla="*/ 20 w 226"/>
              <a:gd name="T99" fmla="*/ 39 h 43"/>
              <a:gd name="T100" fmla="*/ 8 w 226"/>
              <a:gd name="T101" fmla="*/ 35 h 43"/>
              <a:gd name="T102" fmla="*/ 8 w 226"/>
              <a:gd name="T103" fmla="*/ 35 h 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226" h="43">
                <a:moveTo>
                  <a:pt x="8" y="35"/>
                </a:moveTo>
                <a:lnTo>
                  <a:pt x="4" y="31"/>
                </a:lnTo>
                <a:lnTo>
                  <a:pt x="0" y="27"/>
                </a:lnTo>
                <a:lnTo>
                  <a:pt x="0" y="24"/>
                </a:lnTo>
                <a:lnTo>
                  <a:pt x="0" y="24"/>
                </a:lnTo>
                <a:lnTo>
                  <a:pt x="0" y="24"/>
                </a:lnTo>
                <a:lnTo>
                  <a:pt x="8" y="20"/>
                </a:lnTo>
                <a:lnTo>
                  <a:pt x="16" y="20"/>
                </a:lnTo>
                <a:lnTo>
                  <a:pt x="28" y="20"/>
                </a:lnTo>
                <a:lnTo>
                  <a:pt x="56" y="16"/>
                </a:lnTo>
                <a:lnTo>
                  <a:pt x="83" y="16"/>
                </a:lnTo>
                <a:lnTo>
                  <a:pt x="107" y="12"/>
                </a:lnTo>
                <a:lnTo>
                  <a:pt x="135" y="4"/>
                </a:lnTo>
                <a:lnTo>
                  <a:pt x="151" y="4"/>
                </a:lnTo>
                <a:lnTo>
                  <a:pt x="163" y="0"/>
                </a:lnTo>
                <a:lnTo>
                  <a:pt x="171" y="0"/>
                </a:lnTo>
                <a:lnTo>
                  <a:pt x="183" y="0"/>
                </a:lnTo>
                <a:lnTo>
                  <a:pt x="199" y="0"/>
                </a:lnTo>
                <a:lnTo>
                  <a:pt x="207" y="4"/>
                </a:lnTo>
                <a:lnTo>
                  <a:pt x="215" y="4"/>
                </a:lnTo>
                <a:lnTo>
                  <a:pt x="218" y="8"/>
                </a:lnTo>
                <a:lnTo>
                  <a:pt x="222" y="8"/>
                </a:lnTo>
                <a:lnTo>
                  <a:pt x="226" y="12"/>
                </a:lnTo>
                <a:lnTo>
                  <a:pt x="226" y="16"/>
                </a:lnTo>
                <a:lnTo>
                  <a:pt x="226" y="20"/>
                </a:lnTo>
                <a:lnTo>
                  <a:pt x="222" y="20"/>
                </a:lnTo>
                <a:lnTo>
                  <a:pt x="218" y="24"/>
                </a:lnTo>
                <a:lnTo>
                  <a:pt x="215" y="24"/>
                </a:lnTo>
                <a:lnTo>
                  <a:pt x="207" y="24"/>
                </a:lnTo>
                <a:lnTo>
                  <a:pt x="199" y="27"/>
                </a:lnTo>
                <a:lnTo>
                  <a:pt x="191" y="27"/>
                </a:lnTo>
                <a:lnTo>
                  <a:pt x="179" y="27"/>
                </a:lnTo>
                <a:lnTo>
                  <a:pt x="175" y="27"/>
                </a:lnTo>
                <a:lnTo>
                  <a:pt x="167" y="27"/>
                </a:lnTo>
                <a:lnTo>
                  <a:pt x="159" y="27"/>
                </a:lnTo>
                <a:lnTo>
                  <a:pt x="147" y="27"/>
                </a:lnTo>
                <a:lnTo>
                  <a:pt x="139" y="27"/>
                </a:lnTo>
                <a:lnTo>
                  <a:pt x="127" y="31"/>
                </a:lnTo>
                <a:lnTo>
                  <a:pt x="111" y="31"/>
                </a:lnTo>
                <a:lnTo>
                  <a:pt x="99" y="31"/>
                </a:lnTo>
                <a:lnTo>
                  <a:pt x="83" y="35"/>
                </a:lnTo>
                <a:lnTo>
                  <a:pt x="71" y="35"/>
                </a:lnTo>
                <a:lnTo>
                  <a:pt x="60" y="39"/>
                </a:lnTo>
                <a:lnTo>
                  <a:pt x="52" y="39"/>
                </a:lnTo>
                <a:lnTo>
                  <a:pt x="44" y="39"/>
                </a:lnTo>
                <a:lnTo>
                  <a:pt x="36" y="39"/>
                </a:lnTo>
                <a:lnTo>
                  <a:pt x="32" y="43"/>
                </a:lnTo>
                <a:lnTo>
                  <a:pt x="32" y="43"/>
                </a:lnTo>
                <a:lnTo>
                  <a:pt x="24" y="39"/>
                </a:lnTo>
                <a:lnTo>
                  <a:pt x="20" y="39"/>
                </a:lnTo>
                <a:lnTo>
                  <a:pt x="8" y="35"/>
                </a:lnTo>
                <a:lnTo>
                  <a:pt x="8" y="35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8" name="Freeform 395">
            <a:extLst>
              <a:ext uri="{FF2B5EF4-FFF2-40B4-BE49-F238E27FC236}">
                <a16:creationId xmlns:a16="http://schemas.microsoft.com/office/drawing/2014/main" id="{58F049A8-7E58-4F47-89F8-5CDB905C9A44}"/>
              </a:ext>
            </a:extLst>
          </p:cNvPr>
          <p:cNvSpPr>
            <a:spLocks/>
          </p:cNvSpPr>
          <p:nvPr/>
        </p:nvSpPr>
        <p:spPr bwMode="auto">
          <a:xfrm>
            <a:off x="2694743" y="4220562"/>
            <a:ext cx="234392" cy="851051"/>
          </a:xfrm>
          <a:custGeom>
            <a:avLst/>
            <a:gdLst>
              <a:gd name="T0" fmla="*/ 8 w 40"/>
              <a:gd name="T1" fmla="*/ 111 h 123"/>
              <a:gd name="T2" fmla="*/ 4 w 40"/>
              <a:gd name="T3" fmla="*/ 107 h 123"/>
              <a:gd name="T4" fmla="*/ 4 w 40"/>
              <a:gd name="T5" fmla="*/ 99 h 123"/>
              <a:gd name="T6" fmla="*/ 4 w 40"/>
              <a:gd name="T7" fmla="*/ 95 h 123"/>
              <a:gd name="T8" fmla="*/ 4 w 40"/>
              <a:gd name="T9" fmla="*/ 87 h 123"/>
              <a:gd name="T10" fmla="*/ 8 w 40"/>
              <a:gd name="T11" fmla="*/ 55 h 123"/>
              <a:gd name="T12" fmla="*/ 8 w 40"/>
              <a:gd name="T13" fmla="*/ 47 h 123"/>
              <a:gd name="T14" fmla="*/ 8 w 40"/>
              <a:gd name="T15" fmla="*/ 43 h 123"/>
              <a:gd name="T16" fmla="*/ 8 w 40"/>
              <a:gd name="T17" fmla="*/ 35 h 123"/>
              <a:gd name="T18" fmla="*/ 4 w 40"/>
              <a:gd name="T19" fmla="*/ 27 h 123"/>
              <a:gd name="T20" fmla="*/ 4 w 40"/>
              <a:gd name="T21" fmla="*/ 19 h 123"/>
              <a:gd name="T22" fmla="*/ 4 w 40"/>
              <a:gd name="T23" fmla="*/ 8 h 123"/>
              <a:gd name="T24" fmla="*/ 0 w 40"/>
              <a:gd name="T25" fmla="*/ 0 h 123"/>
              <a:gd name="T26" fmla="*/ 12 w 40"/>
              <a:gd name="T27" fmla="*/ 4 h 123"/>
              <a:gd name="T28" fmla="*/ 20 w 40"/>
              <a:gd name="T29" fmla="*/ 8 h 123"/>
              <a:gd name="T30" fmla="*/ 28 w 40"/>
              <a:gd name="T31" fmla="*/ 12 h 123"/>
              <a:gd name="T32" fmla="*/ 32 w 40"/>
              <a:gd name="T33" fmla="*/ 15 h 123"/>
              <a:gd name="T34" fmla="*/ 36 w 40"/>
              <a:gd name="T35" fmla="*/ 19 h 123"/>
              <a:gd name="T36" fmla="*/ 40 w 40"/>
              <a:gd name="T37" fmla="*/ 23 h 123"/>
              <a:gd name="T38" fmla="*/ 40 w 40"/>
              <a:gd name="T39" fmla="*/ 31 h 123"/>
              <a:gd name="T40" fmla="*/ 40 w 40"/>
              <a:gd name="T41" fmla="*/ 39 h 123"/>
              <a:gd name="T42" fmla="*/ 40 w 40"/>
              <a:gd name="T43" fmla="*/ 51 h 123"/>
              <a:gd name="T44" fmla="*/ 36 w 40"/>
              <a:gd name="T45" fmla="*/ 63 h 123"/>
              <a:gd name="T46" fmla="*/ 36 w 40"/>
              <a:gd name="T47" fmla="*/ 75 h 123"/>
              <a:gd name="T48" fmla="*/ 36 w 40"/>
              <a:gd name="T49" fmla="*/ 91 h 123"/>
              <a:gd name="T50" fmla="*/ 32 w 40"/>
              <a:gd name="T51" fmla="*/ 107 h 123"/>
              <a:gd name="T52" fmla="*/ 32 w 40"/>
              <a:gd name="T53" fmla="*/ 115 h 123"/>
              <a:gd name="T54" fmla="*/ 28 w 40"/>
              <a:gd name="T55" fmla="*/ 119 h 123"/>
              <a:gd name="T56" fmla="*/ 28 w 40"/>
              <a:gd name="T57" fmla="*/ 123 h 123"/>
              <a:gd name="T58" fmla="*/ 24 w 40"/>
              <a:gd name="T59" fmla="*/ 123 h 123"/>
              <a:gd name="T60" fmla="*/ 20 w 40"/>
              <a:gd name="T61" fmla="*/ 123 h 123"/>
              <a:gd name="T62" fmla="*/ 16 w 40"/>
              <a:gd name="T63" fmla="*/ 119 h 123"/>
              <a:gd name="T64" fmla="*/ 12 w 40"/>
              <a:gd name="T65" fmla="*/ 119 h 123"/>
              <a:gd name="T66" fmla="*/ 8 w 40"/>
              <a:gd name="T67" fmla="*/ 111 h 123"/>
              <a:gd name="T68" fmla="*/ 8 w 40"/>
              <a:gd name="T69" fmla="*/ 111 h 1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40" h="123">
                <a:moveTo>
                  <a:pt x="8" y="111"/>
                </a:moveTo>
                <a:lnTo>
                  <a:pt x="4" y="107"/>
                </a:lnTo>
                <a:lnTo>
                  <a:pt x="4" y="99"/>
                </a:lnTo>
                <a:lnTo>
                  <a:pt x="4" y="95"/>
                </a:lnTo>
                <a:lnTo>
                  <a:pt x="4" y="87"/>
                </a:lnTo>
                <a:lnTo>
                  <a:pt x="8" y="55"/>
                </a:lnTo>
                <a:lnTo>
                  <a:pt x="8" y="47"/>
                </a:lnTo>
                <a:lnTo>
                  <a:pt x="8" y="43"/>
                </a:lnTo>
                <a:lnTo>
                  <a:pt x="8" y="35"/>
                </a:lnTo>
                <a:lnTo>
                  <a:pt x="4" y="27"/>
                </a:lnTo>
                <a:lnTo>
                  <a:pt x="4" y="19"/>
                </a:lnTo>
                <a:lnTo>
                  <a:pt x="4" y="8"/>
                </a:lnTo>
                <a:lnTo>
                  <a:pt x="0" y="0"/>
                </a:lnTo>
                <a:lnTo>
                  <a:pt x="12" y="4"/>
                </a:lnTo>
                <a:lnTo>
                  <a:pt x="20" y="8"/>
                </a:lnTo>
                <a:lnTo>
                  <a:pt x="28" y="12"/>
                </a:lnTo>
                <a:lnTo>
                  <a:pt x="32" y="15"/>
                </a:lnTo>
                <a:lnTo>
                  <a:pt x="36" y="19"/>
                </a:lnTo>
                <a:lnTo>
                  <a:pt x="40" y="23"/>
                </a:lnTo>
                <a:lnTo>
                  <a:pt x="40" y="31"/>
                </a:lnTo>
                <a:lnTo>
                  <a:pt x="40" y="39"/>
                </a:lnTo>
                <a:lnTo>
                  <a:pt x="40" y="51"/>
                </a:lnTo>
                <a:lnTo>
                  <a:pt x="36" y="63"/>
                </a:lnTo>
                <a:lnTo>
                  <a:pt x="36" y="75"/>
                </a:lnTo>
                <a:lnTo>
                  <a:pt x="36" y="91"/>
                </a:lnTo>
                <a:lnTo>
                  <a:pt x="32" y="107"/>
                </a:lnTo>
                <a:lnTo>
                  <a:pt x="32" y="115"/>
                </a:lnTo>
                <a:lnTo>
                  <a:pt x="28" y="119"/>
                </a:lnTo>
                <a:lnTo>
                  <a:pt x="28" y="123"/>
                </a:lnTo>
                <a:lnTo>
                  <a:pt x="24" y="123"/>
                </a:lnTo>
                <a:lnTo>
                  <a:pt x="20" y="123"/>
                </a:lnTo>
                <a:lnTo>
                  <a:pt x="16" y="119"/>
                </a:lnTo>
                <a:lnTo>
                  <a:pt x="12" y="119"/>
                </a:lnTo>
                <a:lnTo>
                  <a:pt x="8" y="111"/>
                </a:lnTo>
                <a:lnTo>
                  <a:pt x="8" y="111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9" name="Freeform 396">
            <a:extLst>
              <a:ext uri="{FF2B5EF4-FFF2-40B4-BE49-F238E27FC236}">
                <a16:creationId xmlns:a16="http://schemas.microsoft.com/office/drawing/2014/main" id="{B581AA37-9F09-4FDD-81D7-B0B4E818D267}"/>
              </a:ext>
            </a:extLst>
          </p:cNvPr>
          <p:cNvSpPr>
            <a:spLocks/>
          </p:cNvSpPr>
          <p:nvPr/>
        </p:nvSpPr>
        <p:spPr bwMode="auto">
          <a:xfrm>
            <a:off x="1903673" y="4573434"/>
            <a:ext cx="234392" cy="442822"/>
          </a:xfrm>
          <a:custGeom>
            <a:avLst/>
            <a:gdLst>
              <a:gd name="T0" fmla="*/ 16 w 40"/>
              <a:gd name="T1" fmla="*/ 44 h 64"/>
              <a:gd name="T2" fmla="*/ 12 w 40"/>
              <a:gd name="T3" fmla="*/ 36 h 64"/>
              <a:gd name="T4" fmla="*/ 12 w 40"/>
              <a:gd name="T5" fmla="*/ 28 h 64"/>
              <a:gd name="T6" fmla="*/ 8 w 40"/>
              <a:gd name="T7" fmla="*/ 24 h 64"/>
              <a:gd name="T8" fmla="*/ 4 w 40"/>
              <a:gd name="T9" fmla="*/ 16 h 64"/>
              <a:gd name="T10" fmla="*/ 0 w 40"/>
              <a:gd name="T11" fmla="*/ 16 h 64"/>
              <a:gd name="T12" fmla="*/ 0 w 40"/>
              <a:gd name="T13" fmla="*/ 12 h 64"/>
              <a:gd name="T14" fmla="*/ 0 w 40"/>
              <a:gd name="T15" fmla="*/ 8 h 64"/>
              <a:gd name="T16" fmla="*/ 0 w 40"/>
              <a:gd name="T17" fmla="*/ 4 h 64"/>
              <a:gd name="T18" fmla="*/ 0 w 40"/>
              <a:gd name="T19" fmla="*/ 0 h 64"/>
              <a:gd name="T20" fmla="*/ 0 w 40"/>
              <a:gd name="T21" fmla="*/ 0 h 64"/>
              <a:gd name="T22" fmla="*/ 4 w 40"/>
              <a:gd name="T23" fmla="*/ 0 h 64"/>
              <a:gd name="T24" fmla="*/ 8 w 40"/>
              <a:gd name="T25" fmla="*/ 0 h 64"/>
              <a:gd name="T26" fmla="*/ 12 w 40"/>
              <a:gd name="T27" fmla="*/ 0 h 64"/>
              <a:gd name="T28" fmla="*/ 20 w 40"/>
              <a:gd name="T29" fmla="*/ 0 h 64"/>
              <a:gd name="T30" fmla="*/ 28 w 40"/>
              <a:gd name="T31" fmla="*/ 4 h 64"/>
              <a:gd name="T32" fmla="*/ 40 w 40"/>
              <a:gd name="T33" fmla="*/ 4 h 64"/>
              <a:gd name="T34" fmla="*/ 40 w 40"/>
              <a:gd name="T35" fmla="*/ 16 h 64"/>
              <a:gd name="T36" fmla="*/ 40 w 40"/>
              <a:gd name="T37" fmla="*/ 32 h 64"/>
              <a:gd name="T38" fmla="*/ 40 w 40"/>
              <a:gd name="T39" fmla="*/ 40 h 64"/>
              <a:gd name="T40" fmla="*/ 40 w 40"/>
              <a:gd name="T41" fmla="*/ 52 h 64"/>
              <a:gd name="T42" fmla="*/ 40 w 40"/>
              <a:gd name="T43" fmla="*/ 56 h 64"/>
              <a:gd name="T44" fmla="*/ 36 w 40"/>
              <a:gd name="T45" fmla="*/ 60 h 64"/>
              <a:gd name="T46" fmla="*/ 36 w 40"/>
              <a:gd name="T47" fmla="*/ 64 h 64"/>
              <a:gd name="T48" fmla="*/ 32 w 40"/>
              <a:gd name="T49" fmla="*/ 64 h 64"/>
              <a:gd name="T50" fmla="*/ 28 w 40"/>
              <a:gd name="T51" fmla="*/ 64 h 64"/>
              <a:gd name="T52" fmla="*/ 20 w 40"/>
              <a:gd name="T53" fmla="*/ 60 h 64"/>
              <a:gd name="T54" fmla="*/ 20 w 40"/>
              <a:gd name="T55" fmla="*/ 52 h 64"/>
              <a:gd name="T56" fmla="*/ 16 w 40"/>
              <a:gd name="T57" fmla="*/ 44 h 64"/>
              <a:gd name="T58" fmla="*/ 16 w 40"/>
              <a:gd name="T59" fmla="*/ 44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40" h="64">
                <a:moveTo>
                  <a:pt x="16" y="44"/>
                </a:moveTo>
                <a:lnTo>
                  <a:pt x="12" y="36"/>
                </a:lnTo>
                <a:lnTo>
                  <a:pt x="12" y="28"/>
                </a:lnTo>
                <a:lnTo>
                  <a:pt x="8" y="24"/>
                </a:lnTo>
                <a:lnTo>
                  <a:pt x="4" y="16"/>
                </a:lnTo>
                <a:lnTo>
                  <a:pt x="0" y="16"/>
                </a:lnTo>
                <a:lnTo>
                  <a:pt x="0" y="12"/>
                </a:lnTo>
                <a:lnTo>
                  <a:pt x="0" y="8"/>
                </a:lnTo>
                <a:lnTo>
                  <a:pt x="0" y="4"/>
                </a:lnTo>
                <a:lnTo>
                  <a:pt x="0" y="0"/>
                </a:lnTo>
                <a:lnTo>
                  <a:pt x="0" y="0"/>
                </a:lnTo>
                <a:lnTo>
                  <a:pt x="4" y="0"/>
                </a:lnTo>
                <a:lnTo>
                  <a:pt x="8" y="0"/>
                </a:lnTo>
                <a:lnTo>
                  <a:pt x="12" y="0"/>
                </a:lnTo>
                <a:lnTo>
                  <a:pt x="20" y="0"/>
                </a:lnTo>
                <a:lnTo>
                  <a:pt x="28" y="4"/>
                </a:lnTo>
                <a:lnTo>
                  <a:pt x="40" y="4"/>
                </a:lnTo>
                <a:lnTo>
                  <a:pt x="40" y="16"/>
                </a:lnTo>
                <a:lnTo>
                  <a:pt x="40" y="32"/>
                </a:lnTo>
                <a:lnTo>
                  <a:pt x="40" y="40"/>
                </a:lnTo>
                <a:lnTo>
                  <a:pt x="40" y="52"/>
                </a:lnTo>
                <a:lnTo>
                  <a:pt x="40" y="56"/>
                </a:lnTo>
                <a:lnTo>
                  <a:pt x="36" y="60"/>
                </a:lnTo>
                <a:lnTo>
                  <a:pt x="36" y="64"/>
                </a:lnTo>
                <a:lnTo>
                  <a:pt x="32" y="64"/>
                </a:lnTo>
                <a:lnTo>
                  <a:pt x="28" y="64"/>
                </a:lnTo>
                <a:lnTo>
                  <a:pt x="20" y="60"/>
                </a:lnTo>
                <a:lnTo>
                  <a:pt x="20" y="52"/>
                </a:lnTo>
                <a:lnTo>
                  <a:pt x="16" y="44"/>
                </a:lnTo>
                <a:lnTo>
                  <a:pt x="16" y="44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0" name="Freeform 397">
            <a:extLst>
              <a:ext uri="{FF2B5EF4-FFF2-40B4-BE49-F238E27FC236}">
                <a16:creationId xmlns:a16="http://schemas.microsoft.com/office/drawing/2014/main" id="{CE03D9F7-64FB-4E1A-8D3D-A50D9171D80C}"/>
              </a:ext>
            </a:extLst>
          </p:cNvPr>
          <p:cNvSpPr>
            <a:spLocks/>
          </p:cNvSpPr>
          <p:nvPr/>
        </p:nvSpPr>
        <p:spPr bwMode="auto">
          <a:xfrm>
            <a:off x="2020869" y="4490405"/>
            <a:ext cx="603561" cy="415146"/>
          </a:xfrm>
          <a:custGeom>
            <a:avLst/>
            <a:gdLst>
              <a:gd name="T0" fmla="*/ 59 w 103"/>
              <a:gd name="T1" fmla="*/ 4 h 60"/>
              <a:gd name="T2" fmla="*/ 67 w 103"/>
              <a:gd name="T3" fmla="*/ 0 h 60"/>
              <a:gd name="T4" fmla="*/ 67 w 103"/>
              <a:gd name="T5" fmla="*/ 0 h 60"/>
              <a:gd name="T6" fmla="*/ 71 w 103"/>
              <a:gd name="T7" fmla="*/ 0 h 60"/>
              <a:gd name="T8" fmla="*/ 75 w 103"/>
              <a:gd name="T9" fmla="*/ 0 h 60"/>
              <a:gd name="T10" fmla="*/ 79 w 103"/>
              <a:gd name="T11" fmla="*/ 0 h 60"/>
              <a:gd name="T12" fmla="*/ 83 w 103"/>
              <a:gd name="T13" fmla="*/ 4 h 60"/>
              <a:gd name="T14" fmla="*/ 91 w 103"/>
              <a:gd name="T15" fmla="*/ 8 h 60"/>
              <a:gd name="T16" fmla="*/ 95 w 103"/>
              <a:gd name="T17" fmla="*/ 8 h 60"/>
              <a:gd name="T18" fmla="*/ 99 w 103"/>
              <a:gd name="T19" fmla="*/ 12 h 60"/>
              <a:gd name="T20" fmla="*/ 103 w 103"/>
              <a:gd name="T21" fmla="*/ 16 h 60"/>
              <a:gd name="T22" fmla="*/ 103 w 103"/>
              <a:gd name="T23" fmla="*/ 20 h 60"/>
              <a:gd name="T24" fmla="*/ 103 w 103"/>
              <a:gd name="T25" fmla="*/ 20 h 60"/>
              <a:gd name="T26" fmla="*/ 103 w 103"/>
              <a:gd name="T27" fmla="*/ 24 h 60"/>
              <a:gd name="T28" fmla="*/ 99 w 103"/>
              <a:gd name="T29" fmla="*/ 24 h 60"/>
              <a:gd name="T30" fmla="*/ 99 w 103"/>
              <a:gd name="T31" fmla="*/ 24 h 60"/>
              <a:gd name="T32" fmla="*/ 91 w 103"/>
              <a:gd name="T33" fmla="*/ 28 h 60"/>
              <a:gd name="T34" fmla="*/ 87 w 103"/>
              <a:gd name="T35" fmla="*/ 32 h 60"/>
              <a:gd name="T36" fmla="*/ 79 w 103"/>
              <a:gd name="T37" fmla="*/ 44 h 60"/>
              <a:gd name="T38" fmla="*/ 71 w 103"/>
              <a:gd name="T39" fmla="*/ 60 h 60"/>
              <a:gd name="T40" fmla="*/ 47 w 103"/>
              <a:gd name="T41" fmla="*/ 60 h 60"/>
              <a:gd name="T42" fmla="*/ 51 w 103"/>
              <a:gd name="T43" fmla="*/ 48 h 60"/>
              <a:gd name="T44" fmla="*/ 55 w 103"/>
              <a:gd name="T45" fmla="*/ 40 h 60"/>
              <a:gd name="T46" fmla="*/ 55 w 103"/>
              <a:gd name="T47" fmla="*/ 32 h 60"/>
              <a:gd name="T48" fmla="*/ 59 w 103"/>
              <a:gd name="T49" fmla="*/ 28 h 60"/>
              <a:gd name="T50" fmla="*/ 59 w 103"/>
              <a:gd name="T51" fmla="*/ 28 h 60"/>
              <a:gd name="T52" fmla="*/ 59 w 103"/>
              <a:gd name="T53" fmla="*/ 24 h 60"/>
              <a:gd name="T54" fmla="*/ 55 w 103"/>
              <a:gd name="T55" fmla="*/ 24 h 60"/>
              <a:gd name="T56" fmla="*/ 55 w 103"/>
              <a:gd name="T57" fmla="*/ 28 h 60"/>
              <a:gd name="T58" fmla="*/ 51 w 103"/>
              <a:gd name="T59" fmla="*/ 28 h 60"/>
              <a:gd name="T60" fmla="*/ 43 w 103"/>
              <a:gd name="T61" fmla="*/ 28 h 60"/>
              <a:gd name="T62" fmla="*/ 36 w 103"/>
              <a:gd name="T63" fmla="*/ 28 h 60"/>
              <a:gd name="T64" fmla="*/ 24 w 103"/>
              <a:gd name="T65" fmla="*/ 32 h 60"/>
              <a:gd name="T66" fmla="*/ 12 w 103"/>
              <a:gd name="T67" fmla="*/ 32 h 60"/>
              <a:gd name="T68" fmla="*/ 0 w 103"/>
              <a:gd name="T69" fmla="*/ 32 h 60"/>
              <a:gd name="T70" fmla="*/ 0 w 103"/>
              <a:gd name="T71" fmla="*/ 16 h 60"/>
              <a:gd name="T72" fmla="*/ 16 w 103"/>
              <a:gd name="T73" fmla="*/ 12 h 60"/>
              <a:gd name="T74" fmla="*/ 28 w 103"/>
              <a:gd name="T75" fmla="*/ 12 h 60"/>
              <a:gd name="T76" fmla="*/ 40 w 103"/>
              <a:gd name="T77" fmla="*/ 12 h 60"/>
              <a:gd name="T78" fmla="*/ 43 w 103"/>
              <a:gd name="T79" fmla="*/ 8 h 60"/>
              <a:gd name="T80" fmla="*/ 51 w 103"/>
              <a:gd name="T81" fmla="*/ 8 h 60"/>
              <a:gd name="T82" fmla="*/ 59 w 103"/>
              <a:gd name="T83" fmla="*/ 4 h 60"/>
              <a:gd name="T84" fmla="*/ 59 w 103"/>
              <a:gd name="T85" fmla="*/ 4 h 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103" h="60">
                <a:moveTo>
                  <a:pt x="59" y="4"/>
                </a:moveTo>
                <a:lnTo>
                  <a:pt x="67" y="0"/>
                </a:lnTo>
                <a:lnTo>
                  <a:pt x="67" y="0"/>
                </a:lnTo>
                <a:lnTo>
                  <a:pt x="71" y="0"/>
                </a:lnTo>
                <a:lnTo>
                  <a:pt x="75" y="0"/>
                </a:lnTo>
                <a:lnTo>
                  <a:pt x="79" y="0"/>
                </a:lnTo>
                <a:lnTo>
                  <a:pt x="83" y="4"/>
                </a:lnTo>
                <a:lnTo>
                  <a:pt x="91" y="8"/>
                </a:lnTo>
                <a:lnTo>
                  <a:pt x="95" y="8"/>
                </a:lnTo>
                <a:lnTo>
                  <a:pt x="99" y="12"/>
                </a:lnTo>
                <a:lnTo>
                  <a:pt x="103" y="16"/>
                </a:lnTo>
                <a:lnTo>
                  <a:pt x="103" y="20"/>
                </a:lnTo>
                <a:lnTo>
                  <a:pt x="103" y="20"/>
                </a:lnTo>
                <a:lnTo>
                  <a:pt x="103" y="24"/>
                </a:lnTo>
                <a:lnTo>
                  <a:pt x="99" y="24"/>
                </a:lnTo>
                <a:lnTo>
                  <a:pt x="99" y="24"/>
                </a:lnTo>
                <a:lnTo>
                  <a:pt x="91" y="28"/>
                </a:lnTo>
                <a:lnTo>
                  <a:pt x="87" y="32"/>
                </a:lnTo>
                <a:lnTo>
                  <a:pt x="79" y="44"/>
                </a:lnTo>
                <a:lnTo>
                  <a:pt x="71" y="60"/>
                </a:lnTo>
                <a:lnTo>
                  <a:pt x="47" y="60"/>
                </a:lnTo>
                <a:lnTo>
                  <a:pt x="51" y="48"/>
                </a:lnTo>
                <a:lnTo>
                  <a:pt x="55" y="40"/>
                </a:lnTo>
                <a:lnTo>
                  <a:pt x="55" y="32"/>
                </a:lnTo>
                <a:lnTo>
                  <a:pt x="59" y="28"/>
                </a:lnTo>
                <a:lnTo>
                  <a:pt x="59" y="28"/>
                </a:lnTo>
                <a:lnTo>
                  <a:pt x="59" y="24"/>
                </a:lnTo>
                <a:lnTo>
                  <a:pt x="55" y="24"/>
                </a:lnTo>
                <a:lnTo>
                  <a:pt x="55" y="28"/>
                </a:lnTo>
                <a:lnTo>
                  <a:pt x="51" y="28"/>
                </a:lnTo>
                <a:lnTo>
                  <a:pt x="43" y="28"/>
                </a:lnTo>
                <a:lnTo>
                  <a:pt x="36" y="28"/>
                </a:lnTo>
                <a:lnTo>
                  <a:pt x="24" y="32"/>
                </a:lnTo>
                <a:lnTo>
                  <a:pt x="12" y="32"/>
                </a:lnTo>
                <a:lnTo>
                  <a:pt x="0" y="32"/>
                </a:lnTo>
                <a:lnTo>
                  <a:pt x="0" y="16"/>
                </a:lnTo>
                <a:lnTo>
                  <a:pt x="16" y="12"/>
                </a:lnTo>
                <a:lnTo>
                  <a:pt x="28" y="12"/>
                </a:lnTo>
                <a:lnTo>
                  <a:pt x="40" y="12"/>
                </a:lnTo>
                <a:lnTo>
                  <a:pt x="43" y="8"/>
                </a:lnTo>
                <a:lnTo>
                  <a:pt x="51" y="8"/>
                </a:lnTo>
                <a:lnTo>
                  <a:pt x="59" y="4"/>
                </a:lnTo>
                <a:lnTo>
                  <a:pt x="59" y="4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1" name="Freeform 398">
            <a:extLst>
              <a:ext uri="{FF2B5EF4-FFF2-40B4-BE49-F238E27FC236}">
                <a16:creationId xmlns:a16="http://schemas.microsoft.com/office/drawing/2014/main" id="{1FDAEC2C-50BF-4F63-B787-6207D0FA58A2}"/>
              </a:ext>
            </a:extLst>
          </p:cNvPr>
          <p:cNvSpPr>
            <a:spLocks/>
          </p:cNvSpPr>
          <p:nvPr/>
        </p:nvSpPr>
        <p:spPr bwMode="auto">
          <a:xfrm>
            <a:off x="2114625" y="4850198"/>
            <a:ext cx="345730" cy="83029"/>
          </a:xfrm>
          <a:custGeom>
            <a:avLst/>
            <a:gdLst>
              <a:gd name="T0" fmla="*/ 59 w 59"/>
              <a:gd name="T1" fmla="*/ 4 h 12"/>
              <a:gd name="T2" fmla="*/ 59 w 59"/>
              <a:gd name="T3" fmla="*/ 4 h 12"/>
              <a:gd name="T4" fmla="*/ 55 w 59"/>
              <a:gd name="T5" fmla="*/ 4 h 12"/>
              <a:gd name="T6" fmla="*/ 43 w 59"/>
              <a:gd name="T7" fmla="*/ 4 h 12"/>
              <a:gd name="T8" fmla="*/ 31 w 59"/>
              <a:gd name="T9" fmla="*/ 8 h 12"/>
              <a:gd name="T10" fmla="*/ 20 w 59"/>
              <a:gd name="T11" fmla="*/ 8 h 12"/>
              <a:gd name="T12" fmla="*/ 12 w 59"/>
              <a:gd name="T13" fmla="*/ 12 h 12"/>
              <a:gd name="T14" fmla="*/ 4 w 59"/>
              <a:gd name="T15" fmla="*/ 12 h 12"/>
              <a:gd name="T16" fmla="*/ 0 w 59"/>
              <a:gd name="T17" fmla="*/ 12 h 12"/>
              <a:gd name="T18" fmla="*/ 0 w 59"/>
              <a:gd name="T19" fmla="*/ 8 h 12"/>
              <a:gd name="T20" fmla="*/ 12 w 59"/>
              <a:gd name="T21" fmla="*/ 4 h 12"/>
              <a:gd name="T22" fmla="*/ 20 w 59"/>
              <a:gd name="T23" fmla="*/ 4 h 12"/>
              <a:gd name="T24" fmla="*/ 27 w 59"/>
              <a:gd name="T25" fmla="*/ 4 h 12"/>
              <a:gd name="T26" fmla="*/ 35 w 59"/>
              <a:gd name="T27" fmla="*/ 4 h 12"/>
              <a:gd name="T28" fmla="*/ 39 w 59"/>
              <a:gd name="T29" fmla="*/ 0 h 12"/>
              <a:gd name="T30" fmla="*/ 47 w 59"/>
              <a:gd name="T31" fmla="*/ 0 h 12"/>
              <a:gd name="T32" fmla="*/ 47 w 59"/>
              <a:gd name="T33" fmla="*/ 0 h 12"/>
              <a:gd name="T34" fmla="*/ 51 w 59"/>
              <a:gd name="T35" fmla="*/ 0 h 12"/>
              <a:gd name="T36" fmla="*/ 59 w 59"/>
              <a:gd name="T37" fmla="*/ 0 h 12"/>
              <a:gd name="T38" fmla="*/ 59 w 59"/>
              <a:gd name="T39" fmla="*/ 0 h 12"/>
              <a:gd name="T40" fmla="*/ 59 w 59"/>
              <a:gd name="T41" fmla="*/ 4 h 12"/>
              <a:gd name="T42" fmla="*/ 59 w 59"/>
              <a:gd name="T43" fmla="*/ 4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59" h="12">
                <a:moveTo>
                  <a:pt x="59" y="4"/>
                </a:moveTo>
                <a:lnTo>
                  <a:pt x="59" y="4"/>
                </a:lnTo>
                <a:lnTo>
                  <a:pt x="55" y="4"/>
                </a:lnTo>
                <a:lnTo>
                  <a:pt x="43" y="4"/>
                </a:lnTo>
                <a:lnTo>
                  <a:pt x="31" y="8"/>
                </a:lnTo>
                <a:lnTo>
                  <a:pt x="20" y="8"/>
                </a:lnTo>
                <a:lnTo>
                  <a:pt x="12" y="12"/>
                </a:lnTo>
                <a:lnTo>
                  <a:pt x="4" y="12"/>
                </a:lnTo>
                <a:lnTo>
                  <a:pt x="0" y="12"/>
                </a:lnTo>
                <a:lnTo>
                  <a:pt x="0" y="8"/>
                </a:lnTo>
                <a:lnTo>
                  <a:pt x="12" y="4"/>
                </a:lnTo>
                <a:lnTo>
                  <a:pt x="20" y="4"/>
                </a:lnTo>
                <a:lnTo>
                  <a:pt x="27" y="4"/>
                </a:lnTo>
                <a:lnTo>
                  <a:pt x="35" y="4"/>
                </a:lnTo>
                <a:lnTo>
                  <a:pt x="39" y="0"/>
                </a:lnTo>
                <a:lnTo>
                  <a:pt x="47" y="0"/>
                </a:lnTo>
                <a:lnTo>
                  <a:pt x="47" y="0"/>
                </a:lnTo>
                <a:lnTo>
                  <a:pt x="51" y="0"/>
                </a:lnTo>
                <a:lnTo>
                  <a:pt x="59" y="0"/>
                </a:lnTo>
                <a:lnTo>
                  <a:pt x="59" y="0"/>
                </a:lnTo>
                <a:lnTo>
                  <a:pt x="59" y="4"/>
                </a:lnTo>
                <a:lnTo>
                  <a:pt x="59" y="4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2" name="Freeform 399">
            <a:extLst>
              <a:ext uri="{FF2B5EF4-FFF2-40B4-BE49-F238E27FC236}">
                <a16:creationId xmlns:a16="http://schemas.microsoft.com/office/drawing/2014/main" id="{FA2B5CAB-C8BC-4D92-BFB4-F5DDC134DB83}"/>
              </a:ext>
            </a:extLst>
          </p:cNvPr>
          <p:cNvSpPr>
            <a:spLocks/>
          </p:cNvSpPr>
          <p:nvPr/>
        </p:nvSpPr>
        <p:spPr bwMode="auto">
          <a:xfrm>
            <a:off x="1206355" y="4960904"/>
            <a:ext cx="2396659" cy="380553"/>
          </a:xfrm>
          <a:custGeom>
            <a:avLst/>
            <a:gdLst>
              <a:gd name="T0" fmla="*/ 397 w 409"/>
              <a:gd name="T1" fmla="*/ 12 h 55"/>
              <a:gd name="T2" fmla="*/ 405 w 409"/>
              <a:gd name="T3" fmla="*/ 16 h 55"/>
              <a:gd name="T4" fmla="*/ 405 w 409"/>
              <a:gd name="T5" fmla="*/ 16 h 55"/>
              <a:gd name="T6" fmla="*/ 409 w 409"/>
              <a:gd name="T7" fmla="*/ 20 h 55"/>
              <a:gd name="T8" fmla="*/ 409 w 409"/>
              <a:gd name="T9" fmla="*/ 24 h 55"/>
              <a:gd name="T10" fmla="*/ 409 w 409"/>
              <a:gd name="T11" fmla="*/ 24 h 55"/>
              <a:gd name="T12" fmla="*/ 405 w 409"/>
              <a:gd name="T13" fmla="*/ 28 h 55"/>
              <a:gd name="T14" fmla="*/ 401 w 409"/>
              <a:gd name="T15" fmla="*/ 28 h 55"/>
              <a:gd name="T16" fmla="*/ 397 w 409"/>
              <a:gd name="T17" fmla="*/ 28 h 55"/>
              <a:gd name="T18" fmla="*/ 389 w 409"/>
              <a:gd name="T19" fmla="*/ 28 h 55"/>
              <a:gd name="T20" fmla="*/ 377 w 409"/>
              <a:gd name="T21" fmla="*/ 32 h 55"/>
              <a:gd name="T22" fmla="*/ 369 w 409"/>
              <a:gd name="T23" fmla="*/ 32 h 55"/>
              <a:gd name="T24" fmla="*/ 353 w 409"/>
              <a:gd name="T25" fmla="*/ 32 h 55"/>
              <a:gd name="T26" fmla="*/ 306 w 409"/>
              <a:gd name="T27" fmla="*/ 32 h 55"/>
              <a:gd name="T28" fmla="*/ 254 w 409"/>
              <a:gd name="T29" fmla="*/ 32 h 55"/>
              <a:gd name="T30" fmla="*/ 206 w 409"/>
              <a:gd name="T31" fmla="*/ 36 h 55"/>
              <a:gd name="T32" fmla="*/ 163 w 409"/>
              <a:gd name="T33" fmla="*/ 44 h 55"/>
              <a:gd name="T34" fmla="*/ 119 w 409"/>
              <a:gd name="T35" fmla="*/ 47 h 55"/>
              <a:gd name="T36" fmla="*/ 99 w 409"/>
              <a:gd name="T37" fmla="*/ 51 h 55"/>
              <a:gd name="T38" fmla="*/ 79 w 409"/>
              <a:gd name="T39" fmla="*/ 51 h 55"/>
              <a:gd name="T40" fmla="*/ 59 w 409"/>
              <a:gd name="T41" fmla="*/ 55 h 55"/>
              <a:gd name="T42" fmla="*/ 47 w 409"/>
              <a:gd name="T43" fmla="*/ 55 h 55"/>
              <a:gd name="T44" fmla="*/ 39 w 409"/>
              <a:gd name="T45" fmla="*/ 55 h 55"/>
              <a:gd name="T46" fmla="*/ 32 w 409"/>
              <a:gd name="T47" fmla="*/ 55 h 55"/>
              <a:gd name="T48" fmla="*/ 28 w 409"/>
              <a:gd name="T49" fmla="*/ 55 h 55"/>
              <a:gd name="T50" fmla="*/ 24 w 409"/>
              <a:gd name="T51" fmla="*/ 55 h 55"/>
              <a:gd name="T52" fmla="*/ 12 w 409"/>
              <a:gd name="T53" fmla="*/ 47 h 55"/>
              <a:gd name="T54" fmla="*/ 8 w 409"/>
              <a:gd name="T55" fmla="*/ 47 h 55"/>
              <a:gd name="T56" fmla="*/ 4 w 409"/>
              <a:gd name="T57" fmla="*/ 44 h 55"/>
              <a:gd name="T58" fmla="*/ 4 w 409"/>
              <a:gd name="T59" fmla="*/ 40 h 55"/>
              <a:gd name="T60" fmla="*/ 0 w 409"/>
              <a:gd name="T61" fmla="*/ 36 h 55"/>
              <a:gd name="T62" fmla="*/ 4 w 409"/>
              <a:gd name="T63" fmla="*/ 36 h 55"/>
              <a:gd name="T64" fmla="*/ 8 w 409"/>
              <a:gd name="T65" fmla="*/ 36 h 55"/>
              <a:gd name="T66" fmla="*/ 16 w 409"/>
              <a:gd name="T67" fmla="*/ 32 h 55"/>
              <a:gd name="T68" fmla="*/ 28 w 409"/>
              <a:gd name="T69" fmla="*/ 32 h 55"/>
              <a:gd name="T70" fmla="*/ 39 w 409"/>
              <a:gd name="T71" fmla="*/ 32 h 55"/>
              <a:gd name="T72" fmla="*/ 51 w 409"/>
              <a:gd name="T73" fmla="*/ 32 h 55"/>
              <a:gd name="T74" fmla="*/ 67 w 409"/>
              <a:gd name="T75" fmla="*/ 32 h 55"/>
              <a:gd name="T76" fmla="*/ 83 w 409"/>
              <a:gd name="T77" fmla="*/ 32 h 55"/>
              <a:gd name="T78" fmla="*/ 95 w 409"/>
              <a:gd name="T79" fmla="*/ 28 h 55"/>
              <a:gd name="T80" fmla="*/ 103 w 409"/>
              <a:gd name="T81" fmla="*/ 28 h 55"/>
              <a:gd name="T82" fmla="*/ 115 w 409"/>
              <a:gd name="T83" fmla="*/ 28 h 55"/>
              <a:gd name="T84" fmla="*/ 127 w 409"/>
              <a:gd name="T85" fmla="*/ 28 h 55"/>
              <a:gd name="T86" fmla="*/ 151 w 409"/>
              <a:gd name="T87" fmla="*/ 24 h 55"/>
              <a:gd name="T88" fmla="*/ 182 w 409"/>
              <a:gd name="T89" fmla="*/ 20 h 55"/>
              <a:gd name="T90" fmla="*/ 242 w 409"/>
              <a:gd name="T91" fmla="*/ 16 h 55"/>
              <a:gd name="T92" fmla="*/ 302 w 409"/>
              <a:gd name="T93" fmla="*/ 8 h 55"/>
              <a:gd name="T94" fmla="*/ 314 w 409"/>
              <a:gd name="T95" fmla="*/ 4 h 55"/>
              <a:gd name="T96" fmla="*/ 329 w 409"/>
              <a:gd name="T97" fmla="*/ 4 h 55"/>
              <a:gd name="T98" fmla="*/ 337 w 409"/>
              <a:gd name="T99" fmla="*/ 4 h 55"/>
              <a:gd name="T100" fmla="*/ 349 w 409"/>
              <a:gd name="T101" fmla="*/ 0 h 55"/>
              <a:gd name="T102" fmla="*/ 357 w 409"/>
              <a:gd name="T103" fmla="*/ 0 h 55"/>
              <a:gd name="T104" fmla="*/ 365 w 409"/>
              <a:gd name="T105" fmla="*/ 0 h 55"/>
              <a:gd name="T106" fmla="*/ 369 w 409"/>
              <a:gd name="T107" fmla="*/ 0 h 55"/>
              <a:gd name="T108" fmla="*/ 373 w 409"/>
              <a:gd name="T109" fmla="*/ 0 h 55"/>
              <a:gd name="T110" fmla="*/ 389 w 409"/>
              <a:gd name="T111" fmla="*/ 4 h 55"/>
              <a:gd name="T112" fmla="*/ 397 w 409"/>
              <a:gd name="T113" fmla="*/ 12 h 55"/>
              <a:gd name="T114" fmla="*/ 397 w 409"/>
              <a:gd name="T115" fmla="*/ 12 h 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409" h="55">
                <a:moveTo>
                  <a:pt x="397" y="12"/>
                </a:moveTo>
                <a:lnTo>
                  <a:pt x="405" y="16"/>
                </a:lnTo>
                <a:lnTo>
                  <a:pt x="405" y="16"/>
                </a:lnTo>
                <a:lnTo>
                  <a:pt x="409" y="20"/>
                </a:lnTo>
                <a:lnTo>
                  <a:pt x="409" y="24"/>
                </a:lnTo>
                <a:lnTo>
                  <a:pt x="409" y="24"/>
                </a:lnTo>
                <a:lnTo>
                  <a:pt x="405" y="28"/>
                </a:lnTo>
                <a:lnTo>
                  <a:pt x="401" y="28"/>
                </a:lnTo>
                <a:lnTo>
                  <a:pt x="397" y="28"/>
                </a:lnTo>
                <a:lnTo>
                  <a:pt x="389" y="28"/>
                </a:lnTo>
                <a:lnTo>
                  <a:pt x="377" y="32"/>
                </a:lnTo>
                <a:lnTo>
                  <a:pt x="369" y="32"/>
                </a:lnTo>
                <a:lnTo>
                  <a:pt x="353" y="32"/>
                </a:lnTo>
                <a:lnTo>
                  <a:pt x="306" y="32"/>
                </a:lnTo>
                <a:lnTo>
                  <a:pt x="254" y="32"/>
                </a:lnTo>
                <a:lnTo>
                  <a:pt x="206" y="36"/>
                </a:lnTo>
                <a:lnTo>
                  <a:pt x="163" y="44"/>
                </a:lnTo>
                <a:lnTo>
                  <a:pt x="119" y="47"/>
                </a:lnTo>
                <a:lnTo>
                  <a:pt x="99" y="51"/>
                </a:lnTo>
                <a:lnTo>
                  <a:pt x="79" y="51"/>
                </a:lnTo>
                <a:lnTo>
                  <a:pt x="59" y="55"/>
                </a:lnTo>
                <a:lnTo>
                  <a:pt x="47" y="55"/>
                </a:lnTo>
                <a:lnTo>
                  <a:pt x="39" y="55"/>
                </a:lnTo>
                <a:lnTo>
                  <a:pt x="32" y="55"/>
                </a:lnTo>
                <a:lnTo>
                  <a:pt x="28" y="55"/>
                </a:lnTo>
                <a:lnTo>
                  <a:pt x="24" y="55"/>
                </a:lnTo>
                <a:lnTo>
                  <a:pt x="12" y="47"/>
                </a:lnTo>
                <a:lnTo>
                  <a:pt x="8" y="47"/>
                </a:lnTo>
                <a:lnTo>
                  <a:pt x="4" y="44"/>
                </a:lnTo>
                <a:lnTo>
                  <a:pt x="4" y="40"/>
                </a:lnTo>
                <a:lnTo>
                  <a:pt x="0" y="36"/>
                </a:lnTo>
                <a:lnTo>
                  <a:pt x="4" y="36"/>
                </a:lnTo>
                <a:lnTo>
                  <a:pt x="8" y="36"/>
                </a:lnTo>
                <a:lnTo>
                  <a:pt x="16" y="32"/>
                </a:lnTo>
                <a:lnTo>
                  <a:pt x="28" y="32"/>
                </a:lnTo>
                <a:lnTo>
                  <a:pt x="39" y="32"/>
                </a:lnTo>
                <a:lnTo>
                  <a:pt x="51" y="32"/>
                </a:lnTo>
                <a:lnTo>
                  <a:pt x="67" y="32"/>
                </a:lnTo>
                <a:lnTo>
                  <a:pt x="83" y="32"/>
                </a:lnTo>
                <a:lnTo>
                  <a:pt x="95" y="28"/>
                </a:lnTo>
                <a:lnTo>
                  <a:pt x="103" y="28"/>
                </a:lnTo>
                <a:lnTo>
                  <a:pt x="115" y="28"/>
                </a:lnTo>
                <a:lnTo>
                  <a:pt x="127" y="28"/>
                </a:lnTo>
                <a:lnTo>
                  <a:pt x="151" y="24"/>
                </a:lnTo>
                <a:lnTo>
                  <a:pt x="182" y="20"/>
                </a:lnTo>
                <a:lnTo>
                  <a:pt x="242" y="16"/>
                </a:lnTo>
                <a:lnTo>
                  <a:pt x="302" y="8"/>
                </a:lnTo>
                <a:lnTo>
                  <a:pt x="314" y="4"/>
                </a:lnTo>
                <a:lnTo>
                  <a:pt x="329" y="4"/>
                </a:lnTo>
                <a:lnTo>
                  <a:pt x="337" y="4"/>
                </a:lnTo>
                <a:lnTo>
                  <a:pt x="349" y="0"/>
                </a:lnTo>
                <a:lnTo>
                  <a:pt x="357" y="0"/>
                </a:lnTo>
                <a:lnTo>
                  <a:pt x="365" y="0"/>
                </a:lnTo>
                <a:lnTo>
                  <a:pt x="369" y="0"/>
                </a:lnTo>
                <a:lnTo>
                  <a:pt x="373" y="0"/>
                </a:lnTo>
                <a:lnTo>
                  <a:pt x="389" y="4"/>
                </a:lnTo>
                <a:lnTo>
                  <a:pt x="397" y="12"/>
                </a:lnTo>
                <a:lnTo>
                  <a:pt x="397" y="12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3" name="Freeform 400">
            <a:extLst>
              <a:ext uri="{FF2B5EF4-FFF2-40B4-BE49-F238E27FC236}">
                <a16:creationId xmlns:a16="http://schemas.microsoft.com/office/drawing/2014/main" id="{BCC92C97-D165-4946-BC65-00FB600B910D}"/>
              </a:ext>
            </a:extLst>
          </p:cNvPr>
          <p:cNvSpPr>
            <a:spLocks/>
          </p:cNvSpPr>
          <p:nvPr/>
        </p:nvSpPr>
        <p:spPr bwMode="auto">
          <a:xfrm>
            <a:off x="2366595" y="5071609"/>
            <a:ext cx="492223" cy="1453011"/>
          </a:xfrm>
          <a:custGeom>
            <a:avLst/>
            <a:gdLst>
              <a:gd name="T0" fmla="*/ 12 w 84"/>
              <a:gd name="T1" fmla="*/ 174 h 210"/>
              <a:gd name="T2" fmla="*/ 4 w 84"/>
              <a:gd name="T3" fmla="*/ 163 h 210"/>
              <a:gd name="T4" fmla="*/ 4 w 84"/>
              <a:gd name="T5" fmla="*/ 159 h 210"/>
              <a:gd name="T6" fmla="*/ 12 w 84"/>
              <a:gd name="T7" fmla="*/ 155 h 210"/>
              <a:gd name="T8" fmla="*/ 32 w 84"/>
              <a:gd name="T9" fmla="*/ 159 h 210"/>
              <a:gd name="T10" fmla="*/ 48 w 84"/>
              <a:gd name="T11" fmla="*/ 163 h 210"/>
              <a:gd name="T12" fmla="*/ 52 w 84"/>
              <a:gd name="T13" fmla="*/ 159 h 210"/>
              <a:gd name="T14" fmla="*/ 56 w 84"/>
              <a:gd name="T15" fmla="*/ 143 h 210"/>
              <a:gd name="T16" fmla="*/ 56 w 84"/>
              <a:gd name="T17" fmla="*/ 115 h 210"/>
              <a:gd name="T18" fmla="*/ 56 w 84"/>
              <a:gd name="T19" fmla="*/ 95 h 210"/>
              <a:gd name="T20" fmla="*/ 56 w 84"/>
              <a:gd name="T21" fmla="*/ 75 h 210"/>
              <a:gd name="T22" fmla="*/ 52 w 84"/>
              <a:gd name="T23" fmla="*/ 51 h 210"/>
              <a:gd name="T24" fmla="*/ 52 w 84"/>
              <a:gd name="T25" fmla="*/ 39 h 210"/>
              <a:gd name="T26" fmla="*/ 48 w 84"/>
              <a:gd name="T27" fmla="*/ 24 h 210"/>
              <a:gd name="T28" fmla="*/ 44 w 84"/>
              <a:gd name="T29" fmla="*/ 0 h 210"/>
              <a:gd name="T30" fmla="*/ 60 w 84"/>
              <a:gd name="T31" fmla="*/ 12 h 210"/>
              <a:gd name="T32" fmla="*/ 72 w 84"/>
              <a:gd name="T33" fmla="*/ 16 h 210"/>
              <a:gd name="T34" fmla="*/ 80 w 84"/>
              <a:gd name="T35" fmla="*/ 24 h 210"/>
              <a:gd name="T36" fmla="*/ 84 w 84"/>
              <a:gd name="T37" fmla="*/ 28 h 210"/>
              <a:gd name="T38" fmla="*/ 84 w 84"/>
              <a:gd name="T39" fmla="*/ 35 h 210"/>
              <a:gd name="T40" fmla="*/ 84 w 84"/>
              <a:gd name="T41" fmla="*/ 51 h 210"/>
              <a:gd name="T42" fmla="*/ 84 w 84"/>
              <a:gd name="T43" fmla="*/ 75 h 210"/>
              <a:gd name="T44" fmla="*/ 84 w 84"/>
              <a:gd name="T45" fmla="*/ 107 h 210"/>
              <a:gd name="T46" fmla="*/ 84 w 84"/>
              <a:gd name="T47" fmla="*/ 139 h 210"/>
              <a:gd name="T48" fmla="*/ 84 w 84"/>
              <a:gd name="T49" fmla="*/ 163 h 210"/>
              <a:gd name="T50" fmla="*/ 80 w 84"/>
              <a:gd name="T51" fmla="*/ 182 h 210"/>
              <a:gd name="T52" fmla="*/ 72 w 84"/>
              <a:gd name="T53" fmla="*/ 194 h 210"/>
              <a:gd name="T54" fmla="*/ 60 w 84"/>
              <a:gd name="T55" fmla="*/ 206 h 210"/>
              <a:gd name="T56" fmla="*/ 52 w 84"/>
              <a:gd name="T57" fmla="*/ 210 h 210"/>
              <a:gd name="T58" fmla="*/ 44 w 84"/>
              <a:gd name="T59" fmla="*/ 206 h 210"/>
              <a:gd name="T60" fmla="*/ 40 w 84"/>
              <a:gd name="T61" fmla="*/ 198 h 210"/>
              <a:gd name="T62" fmla="*/ 32 w 84"/>
              <a:gd name="T63" fmla="*/ 186 h 210"/>
              <a:gd name="T64" fmla="*/ 20 w 84"/>
              <a:gd name="T65" fmla="*/ 178 h 2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84" h="210">
                <a:moveTo>
                  <a:pt x="20" y="178"/>
                </a:moveTo>
                <a:lnTo>
                  <a:pt x="12" y="174"/>
                </a:lnTo>
                <a:lnTo>
                  <a:pt x="4" y="167"/>
                </a:lnTo>
                <a:lnTo>
                  <a:pt x="4" y="163"/>
                </a:lnTo>
                <a:lnTo>
                  <a:pt x="0" y="163"/>
                </a:lnTo>
                <a:lnTo>
                  <a:pt x="4" y="159"/>
                </a:lnTo>
                <a:lnTo>
                  <a:pt x="8" y="155"/>
                </a:lnTo>
                <a:lnTo>
                  <a:pt x="12" y="155"/>
                </a:lnTo>
                <a:lnTo>
                  <a:pt x="24" y="159"/>
                </a:lnTo>
                <a:lnTo>
                  <a:pt x="32" y="159"/>
                </a:lnTo>
                <a:lnTo>
                  <a:pt x="40" y="163"/>
                </a:lnTo>
                <a:lnTo>
                  <a:pt x="48" y="163"/>
                </a:lnTo>
                <a:lnTo>
                  <a:pt x="52" y="163"/>
                </a:lnTo>
                <a:lnTo>
                  <a:pt x="52" y="159"/>
                </a:lnTo>
                <a:lnTo>
                  <a:pt x="52" y="155"/>
                </a:lnTo>
                <a:lnTo>
                  <a:pt x="56" y="143"/>
                </a:lnTo>
                <a:lnTo>
                  <a:pt x="56" y="131"/>
                </a:lnTo>
                <a:lnTo>
                  <a:pt x="56" y="115"/>
                </a:lnTo>
                <a:lnTo>
                  <a:pt x="56" y="103"/>
                </a:lnTo>
                <a:lnTo>
                  <a:pt x="56" y="95"/>
                </a:lnTo>
                <a:lnTo>
                  <a:pt x="56" y="87"/>
                </a:lnTo>
                <a:lnTo>
                  <a:pt x="56" y="75"/>
                </a:lnTo>
                <a:lnTo>
                  <a:pt x="56" y="59"/>
                </a:lnTo>
                <a:lnTo>
                  <a:pt x="52" y="51"/>
                </a:lnTo>
                <a:lnTo>
                  <a:pt x="52" y="43"/>
                </a:lnTo>
                <a:lnTo>
                  <a:pt x="52" y="39"/>
                </a:lnTo>
                <a:lnTo>
                  <a:pt x="48" y="31"/>
                </a:lnTo>
                <a:lnTo>
                  <a:pt x="48" y="24"/>
                </a:lnTo>
                <a:lnTo>
                  <a:pt x="44" y="12"/>
                </a:lnTo>
                <a:lnTo>
                  <a:pt x="44" y="0"/>
                </a:lnTo>
                <a:lnTo>
                  <a:pt x="52" y="8"/>
                </a:lnTo>
                <a:lnTo>
                  <a:pt x="60" y="12"/>
                </a:lnTo>
                <a:lnTo>
                  <a:pt x="68" y="16"/>
                </a:lnTo>
                <a:lnTo>
                  <a:pt x="72" y="16"/>
                </a:lnTo>
                <a:lnTo>
                  <a:pt x="80" y="20"/>
                </a:lnTo>
                <a:lnTo>
                  <a:pt x="80" y="24"/>
                </a:lnTo>
                <a:lnTo>
                  <a:pt x="84" y="24"/>
                </a:lnTo>
                <a:lnTo>
                  <a:pt x="84" y="28"/>
                </a:lnTo>
                <a:lnTo>
                  <a:pt x="84" y="31"/>
                </a:lnTo>
                <a:lnTo>
                  <a:pt x="84" y="35"/>
                </a:lnTo>
                <a:lnTo>
                  <a:pt x="84" y="39"/>
                </a:lnTo>
                <a:lnTo>
                  <a:pt x="84" y="51"/>
                </a:lnTo>
                <a:lnTo>
                  <a:pt x="84" y="59"/>
                </a:lnTo>
                <a:lnTo>
                  <a:pt x="84" y="75"/>
                </a:lnTo>
                <a:lnTo>
                  <a:pt x="84" y="87"/>
                </a:lnTo>
                <a:lnTo>
                  <a:pt x="84" y="107"/>
                </a:lnTo>
                <a:lnTo>
                  <a:pt x="84" y="123"/>
                </a:lnTo>
                <a:lnTo>
                  <a:pt x="84" y="139"/>
                </a:lnTo>
                <a:lnTo>
                  <a:pt x="84" y="151"/>
                </a:lnTo>
                <a:lnTo>
                  <a:pt x="84" y="163"/>
                </a:lnTo>
                <a:lnTo>
                  <a:pt x="80" y="174"/>
                </a:lnTo>
                <a:lnTo>
                  <a:pt x="80" y="182"/>
                </a:lnTo>
                <a:lnTo>
                  <a:pt x="76" y="190"/>
                </a:lnTo>
                <a:lnTo>
                  <a:pt x="72" y="194"/>
                </a:lnTo>
                <a:lnTo>
                  <a:pt x="68" y="202"/>
                </a:lnTo>
                <a:lnTo>
                  <a:pt x="60" y="206"/>
                </a:lnTo>
                <a:lnTo>
                  <a:pt x="56" y="210"/>
                </a:lnTo>
                <a:lnTo>
                  <a:pt x="52" y="210"/>
                </a:lnTo>
                <a:lnTo>
                  <a:pt x="48" y="210"/>
                </a:lnTo>
                <a:lnTo>
                  <a:pt x="44" y="206"/>
                </a:lnTo>
                <a:lnTo>
                  <a:pt x="40" y="202"/>
                </a:lnTo>
                <a:lnTo>
                  <a:pt x="40" y="198"/>
                </a:lnTo>
                <a:lnTo>
                  <a:pt x="36" y="194"/>
                </a:lnTo>
                <a:lnTo>
                  <a:pt x="32" y="186"/>
                </a:lnTo>
                <a:lnTo>
                  <a:pt x="28" y="182"/>
                </a:lnTo>
                <a:lnTo>
                  <a:pt x="20" y="178"/>
                </a:lnTo>
                <a:lnTo>
                  <a:pt x="20" y="178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4" name="Freeform 401">
            <a:extLst>
              <a:ext uri="{FF2B5EF4-FFF2-40B4-BE49-F238E27FC236}">
                <a16:creationId xmlns:a16="http://schemas.microsoft.com/office/drawing/2014/main" id="{A3166D67-340B-4B2B-89C3-DCC77FB60563}"/>
              </a:ext>
            </a:extLst>
          </p:cNvPr>
          <p:cNvSpPr>
            <a:spLocks/>
          </p:cNvSpPr>
          <p:nvPr/>
        </p:nvSpPr>
        <p:spPr bwMode="auto">
          <a:xfrm>
            <a:off x="1763038" y="5396809"/>
            <a:ext cx="257831" cy="581204"/>
          </a:xfrm>
          <a:custGeom>
            <a:avLst/>
            <a:gdLst>
              <a:gd name="T0" fmla="*/ 4 w 44"/>
              <a:gd name="T1" fmla="*/ 24 h 84"/>
              <a:gd name="T2" fmla="*/ 0 w 44"/>
              <a:gd name="T3" fmla="*/ 20 h 84"/>
              <a:gd name="T4" fmla="*/ 0 w 44"/>
              <a:gd name="T5" fmla="*/ 16 h 84"/>
              <a:gd name="T6" fmla="*/ 0 w 44"/>
              <a:gd name="T7" fmla="*/ 12 h 84"/>
              <a:gd name="T8" fmla="*/ 0 w 44"/>
              <a:gd name="T9" fmla="*/ 4 h 84"/>
              <a:gd name="T10" fmla="*/ 0 w 44"/>
              <a:gd name="T11" fmla="*/ 4 h 84"/>
              <a:gd name="T12" fmla="*/ 4 w 44"/>
              <a:gd name="T13" fmla="*/ 4 h 84"/>
              <a:gd name="T14" fmla="*/ 4 w 44"/>
              <a:gd name="T15" fmla="*/ 0 h 84"/>
              <a:gd name="T16" fmla="*/ 8 w 44"/>
              <a:gd name="T17" fmla="*/ 0 h 84"/>
              <a:gd name="T18" fmla="*/ 16 w 44"/>
              <a:gd name="T19" fmla="*/ 0 h 84"/>
              <a:gd name="T20" fmla="*/ 20 w 44"/>
              <a:gd name="T21" fmla="*/ 4 h 84"/>
              <a:gd name="T22" fmla="*/ 28 w 44"/>
              <a:gd name="T23" fmla="*/ 4 h 84"/>
              <a:gd name="T24" fmla="*/ 40 w 44"/>
              <a:gd name="T25" fmla="*/ 4 h 84"/>
              <a:gd name="T26" fmla="*/ 40 w 44"/>
              <a:gd name="T27" fmla="*/ 24 h 84"/>
              <a:gd name="T28" fmla="*/ 40 w 44"/>
              <a:gd name="T29" fmla="*/ 40 h 84"/>
              <a:gd name="T30" fmla="*/ 40 w 44"/>
              <a:gd name="T31" fmla="*/ 56 h 84"/>
              <a:gd name="T32" fmla="*/ 44 w 44"/>
              <a:gd name="T33" fmla="*/ 64 h 84"/>
              <a:gd name="T34" fmla="*/ 44 w 44"/>
              <a:gd name="T35" fmla="*/ 76 h 84"/>
              <a:gd name="T36" fmla="*/ 44 w 44"/>
              <a:gd name="T37" fmla="*/ 80 h 84"/>
              <a:gd name="T38" fmla="*/ 40 w 44"/>
              <a:gd name="T39" fmla="*/ 84 h 84"/>
              <a:gd name="T40" fmla="*/ 36 w 44"/>
              <a:gd name="T41" fmla="*/ 84 h 84"/>
              <a:gd name="T42" fmla="*/ 32 w 44"/>
              <a:gd name="T43" fmla="*/ 84 h 84"/>
              <a:gd name="T44" fmla="*/ 24 w 44"/>
              <a:gd name="T45" fmla="*/ 80 h 84"/>
              <a:gd name="T46" fmla="*/ 20 w 44"/>
              <a:gd name="T47" fmla="*/ 68 h 84"/>
              <a:gd name="T48" fmla="*/ 20 w 44"/>
              <a:gd name="T49" fmla="*/ 56 h 84"/>
              <a:gd name="T50" fmla="*/ 16 w 44"/>
              <a:gd name="T51" fmla="*/ 44 h 84"/>
              <a:gd name="T52" fmla="*/ 12 w 44"/>
              <a:gd name="T53" fmla="*/ 36 h 84"/>
              <a:gd name="T54" fmla="*/ 8 w 44"/>
              <a:gd name="T55" fmla="*/ 28 h 84"/>
              <a:gd name="T56" fmla="*/ 4 w 44"/>
              <a:gd name="T57" fmla="*/ 24 h 84"/>
              <a:gd name="T58" fmla="*/ 4 w 44"/>
              <a:gd name="T59" fmla="*/ 24 h 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44" h="84">
                <a:moveTo>
                  <a:pt x="4" y="24"/>
                </a:moveTo>
                <a:lnTo>
                  <a:pt x="0" y="20"/>
                </a:lnTo>
                <a:lnTo>
                  <a:pt x="0" y="16"/>
                </a:lnTo>
                <a:lnTo>
                  <a:pt x="0" y="12"/>
                </a:lnTo>
                <a:lnTo>
                  <a:pt x="0" y="4"/>
                </a:lnTo>
                <a:lnTo>
                  <a:pt x="0" y="4"/>
                </a:lnTo>
                <a:lnTo>
                  <a:pt x="4" y="4"/>
                </a:lnTo>
                <a:lnTo>
                  <a:pt x="4" y="0"/>
                </a:lnTo>
                <a:lnTo>
                  <a:pt x="8" y="0"/>
                </a:lnTo>
                <a:lnTo>
                  <a:pt x="16" y="0"/>
                </a:lnTo>
                <a:lnTo>
                  <a:pt x="20" y="4"/>
                </a:lnTo>
                <a:lnTo>
                  <a:pt x="28" y="4"/>
                </a:lnTo>
                <a:lnTo>
                  <a:pt x="40" y="4"/>
                </a:lnTo>
                <a:lnTo>
                  <a:pt x="40" y="24"/>
                </a:lnTo>
                <a:lnTo>
                  <a:pt x="40" y="40"/>
                </a:lnTo>
                <a:lnTo>
                  <a:pt x="40" y="56"/>
                </a:lnTo>
                <a:lnTo>
                  <a:pt x="44" y="64"/>
                </a:lnTo>
                <a:lnTo>
                  <a:pt x="44" y="76"/>
                </a:lnTo>
                <a:lnTo>
                  <a:pt x="44" y="80"/>
                </a:lnTo>
                <a:lnTo>
                  <a:pt x="40" y="84"/>
                </a:lnTo>
                <a:lnTo>
                  <a:pt x="36" y="84"/>
                </a:lnTo>
                <a:lnTo>
                  <a:pt x="32" y="84"/>
                </a:lnTo>
                <a:lnTo>
                  <a:pt x="24" y="80"/>
                </a:lnTo>
                <a:lnTo>
                  <a:pt x="20" y="68"/>
                </a:lnTo>
                <a:lnTo>
                  <a:pt x="20" y="56"/>
                </a:lnTo>
                <a:lnTo>
                  <a:pt x="16" y="44"/>
                </a:lnTo>
                <a:lnTo>
                  <a:pt x="12" y="36"/>
                </a:lnTo>
                <a:lnTo>
                  <a:pt x="8" y="28"/>
                </a:lnTo>
                <a:lnTo>
                  <a:pt x="4" y="24"/>
                </a:lnTo>
                <a:lnTo>
                  <a:pt x="4" y="24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5" name="Freeform 402">
            <a:extLst>
              <a:ext uri="{FF2B5EF4-FFF2-40B4-BE49-F238E27FC236}">
                <a16:creationId xmlns:a16="http://schemas.microsoft.com/office/drawing/2014/main" id="{05533779-E68D-4AFC-AFBD-A9819B7E0E2F}"/>
              </a:ext>
            </a:extLst>
          </p:cNvPr>
          <p:cNvSpPr>
            <a:spLocks/>
          </p:cNvSpPr>
          <p:nvPr/>
        </p:nvSpPr>
        <p:spPr bwMode="auto">
          <a:xfrm>
            <a:off x="1833355" y="5313780"/>
            <a:ext cx="744196" cy="470499"/>
          </a:xfrm>
          <a:custGeom>
            <a:avLst/>
            <a:gdLst>
              <a:gd name="T0" fmla="*/ 91 w 127"/>
              <a:gd name="T1" fmla="*/ 0 h 68"/>
              <a:gd name="T2" fmla="*/ 95 w 127"/>
              <a:gd name="T3" fmla="*/ 0 h 68"/>
              <a:gd name="T4" fmla="*/ 99 w 127"/>
              <a:gd name="T5" fmla="*/ 4 h 68"/>
              <a:gd name="T6" fmla="*/ 107 w 127"/>
              <a:gd name="T7" fmla="*/ 4 h 68"/>
              <a:gd name="T8" fmla="*/ 111 w 127"/>
              <a:gd name="T9" fmla="*/ 8 h 68"/>
              <a:gd name="T10" fmla="*/ 119 w 127"/>
              <a:gd name="T11" fmla="*/ 12 h 68"/>
              <a:gd name="T12" fmla="*/ 123 w 127"/>
              <a:gd name="T13" fmla="*/ 16 h 68"/>
              <a:gd name="T14" fmla="*/ 127 w 127"/>
              <a:gd name="T15" fmla="*/ 20 h 68"/>
              <a:gd name="T16" fmla="*/ 127 w 127"/>
              <a:gd name="T17" fmla="*/ 24 h 68"/>
              <a:gd name="T18" fmla="*/ 127 w 127"/>
              <a:gd name="T19" fmla="*/ 28 h 68"/>
              <a:gd name="T20" fmla="*/ 123 w 127"/>
              <a:gd name="T21" fmla="*/ 28 h 68"/>
              <a:gd name="T22" fmla="*/ 119 w 127"/>
              <a:gd name="T23" fmla="*/ 32 h 68"/>
              <a:gd name="T24" fmla="*/ 111 w 127"/>
              <a:gd name="T25" fmla="*/ 36 h 68"/>
              <a:gd name="T26" fmla="*/ 107 w 127"/>
              <a:gd name="T27" fmla="*/ 40 h 68"/>
              <a:gd name="T28" fmla="*/ 103 w 127"/>
              <a:gd name="T29" fmla="*/ 52 h 68"/>
              <a:gd name="T30" fmla="*/ 99 w 127"/>
              <a:gd name="T31" fmla="*/ 68 h 68"/>
              <a:gd name="T32" fmla="*/ 72 w 127"/>
              <a:gd name="T33" fmla="*/ 68 h 68"/>
              <a:gd name="T34" fmla="*/ 72 w 127"/>
              <a:gd name="T35" fmla="*/ 60 h 68"/>
              <a:gd name="T36" fmla="*/ 72 w 127"/>
              <a:gd name="T37" fmla="*/ 52 h 68"/>
              <a:gd name="T38" fmla="*/ 75 w 127"/>
              <a:gd name="T39" fmla="*/ 44 h 68"/>
              <a:gd name="T40" fmla="*/ 75 w 127"/>
              <a:gd name="T41" fmla="*/ 40 h 68"/>
              <a:gd name="T42" fmla="*/ 75 w 127"/>
              <a:gd name="T43" fmla="*/ 32 h 68"/>
              <a:gd name="T44" fmla="*/ 75 w 127"/>
              <a:gd name="T45" fmla="*/ 28 h 68"/>
              <a:gd name="T46" fmla="*/ 75 w 127"/>
              <a:gd name="T47" fmla="*/ 28 h 68"/>
              <a:gd name="T48" fmla="*/ 75 w 127"/>
              <a:gd name="T49" fmla="*/ 28 h 68"/>
              <a:gd name="T50" fmla="*/ 75 w 127"/>
              <a:gd name="T51" fmla="*/ 28 h 68"/>
              <a:gd name="T52" fmla="*/ 68 w 127"/>
              <a:gd name="T53" fmla="*/ 28 h 68"/>
              <a:gd name="T54" fmla="*/ 64 w 127"/>
              <a:gd name="T55" fmla="*/ 28 h 68"/>
              <a:gd name="T56" fmla="*/ 52 w 127"/>
              <a:gd name="T57" fmla="*/ 28 h 68"/>
              <a:gd name="T58" fmla="*/ 40 w 127"/>
              <a:gd name="T59" fmla="*/ 32 h 68"/>
              <a:gd name="T60" fmla="*/ 28 w 127"/>
              <a:gd name="T61" fmla="*/ 32 h 68"/>
              <a:gd name="T62" fmla="*/ 16 w 127"/>
              <a:gd name="T63" fmla="*/ 36 h 68"/>
              <a:gd name="T64" fmla="*/ 0 w 127"/>
              <a:gd name="T65" fmla="*/ 36 h 68"/>
              <a:gd name="T66" fmla="*/ 0 w 127"/>
              <a:gd name="T67" fmla="*/ 16 h 68"/>
              <a:gd name="T68" fmla="*/ 28 w 127"/>
              <a:gd name="T69" fmla="*/ 16 h 68"/>
              <a:gd name="T70" fmla="*/ 40 w 127"/>
              <a:gd name="T71" fmla="*/ 16 h 68"/>
              <a:gd name="T72" fmla="*/ 52 w 127"/>
              <a:gd name="T73" fmla="*/ 12 h 68"/>
              <a:gd name="T74" fmla="*/ 64 w 127"/>
              <a:gd name="T75" fmla="*/ 8 h 68"/>
              <a:gd name="T76" fmla="*/ 72 w 127"/>
              <a:gd name="T77" fmla="*/ 8 h 68"/>
              <a:gd name="T78" fmla="*/ 75 w 127"/>
              <a:gd name="T79" fmla="*/ 4 h 68"/>
              <a:gd name="T80" fmla="*/ 79 w 127"/>
              <a:gd name="T81" fmla="*/ 4 h 68"/>
              <a:gd name="T82" fmla="*/ 87 w 127"/>
              <a:gd name="T83" fmla="*/ 0 h 68"/>
              <a:gd name="T84" fmla="*/ 91 w 127"/>
              <a:gd name="T85" fmla="*/ 0 h 68"/>
              <a:gd name="T86" fmla="*/ 91 w 127"/>
              <a:gd name="T87" fmla="*/ 0 h 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27" h="68">
                <a:moveTo>
                  <a:pt x="91" y="0"/>
                </a:moveTo>
                <a:lnTo>
                  <a:pt x="95" y="0"/>
                </a:lnTo>
                <a:lnTo>
                  <a:pt x="99" y="4"/>
                </a:lnTo>
                <a:lnTo>
                  <a:pt x="107" y="4"/>
                </a:lnTo>
                <a:lnTo>
                  <a:pt x="111" y="8"/>
                </a:lnTo>
                <a:lnTo>
                  <a:pt x="119" y="12"/>
                </a:lnTo>
                <a:lnTo>
                  <a:pt x="123" y="16"/>
                </a:lnTo>
                <a:lnTo>
                  <a:pt x="127" y="20"/>
                </a:lnTo>
                <a:lnTo>
                  <a:pt x="127" y="24"/>
                </a:lnTo>
                <a:lnTo>
                  <a:pt x="127" y="28"/>
                </a:lnTo>
                <a:lnTo>
                  <a:pt x="123" y="28"/>
                </a:lnTo>
                <a:lnTo>
                  <a:pt x="119" y="32"/>
                </a:lnTo>
                <a:lnTo>
                  <a:pt x="111" y="36"/>
                </a:lnTo>
                <a:lnTo>
                  <a:pt x="107" y="40"/>
                </a:lnTo>
                <a:lnTo>
                  <a:pt x="103" y="52"/>
                </a:lnTo>
                <a:lnTo>
                  <a:pt x="99" y="68"/>
                </a:lnTo>
                <a:lnTo>
                  <a:pt x="72" y="68"/>
                </a:lnTo>
                <a:lnTo>
                  <a:pt x="72" y="60"/>
                </a:lnTo>
                <a:lnTo>
                  <a:pt x="72" y="52"/>
                </a:lnTo>
                <a:lnTo>
                  <a:pt x="75" y="44"/>
                </a:lnTo>
                <a:lnTo>
                  <a:pt x="75" y="40"/>
                </a:lnTo>
                <a:lnTo>
                  <a:pt x="75" y="32"/>
                </a:lnTo>
                <a:lnTo>
                  <a:pt x="75" y="28"/>
                </a:lnTo>
                <a:lnTo>
                  <a:pt x="75" y="28"/>
                </a:lnTo>
                <a:lnTo>
                  <a:pt x="75" y="28"/>
                </a:lnTo>
                <a:lnTo>
                  <a:pt x="75" y="28"/>
                </a:lnTo>
                <a:lnTo>
                  <a:pt x="68" y="28"/>
                </a:lnTo>
                <a:lnTo>
                  <a:pt x="64" y="28"/>
                </a:lnTo>
                <a:lnTo>
                  <a:pt x="52" y="28"/>
                </a:lnTo>
                <a:lnTo>
                  <a:pt x="40" y="32"/>
                </a:lnTo>
                <a:lnTo>
                  <a:pt x="28" y="32"/>
                </a:lnTo>
                <a:lnTo>
                  <a:pt x="16" y="36"/>
                </a:lnTo>
                <a:lnTo>
                  <a:pt x="0" y="36"/>
                </a:lnTo>
                <a:lnTo>
                  <a:pt x="0" y="16"/>
                </a:lnTo>
                <a:lnTo>
                  <a:pt x="28" y="16"/>
                </a:lnTo>
                <a:lnTo>
                  <a:pt x="40" y="16"/>
                </a:lnTo>
                <a:lnTo>
                  <a:pt x="52" y="12"/>
                </a:lnTo>
                <a:lnTo>
                  <a:pt x="64" y="8"/>
                </a:lnTo>
                <a:lnTo>
                  <a:pt x="72" y="8"/>
                </a:lnTo>
                <a:lnTo>
                  <a:pt x="75" y="4"/>
                </a:lnTo>
                <a:lnTo>
                  <a:pt x="79" y="4"/>
                </a:lnTo>
                <a:lnTo>
                  <a:pt x="87" y="0"/>
                </a:lnTo>
                <a:lnTo>
                  <a:pt x="91" y="0"/>
                </a:lnTo>
                <a:lnTo>
                  <a:pt x="91" y="0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6" name="Freeform 403">
            <a:extLst>
              <a:ext uri="{FF2B5EF4-FFF2-40B4-BE49-F238E27FC236}">
                <a16:creationId xmlns:a16="http://schemas.microsoft.com/office/drawing/2014/main" id="{06231F33-6DE3-4B78-A0FC-CB2A6A37B8C2}"/>
              </a:ext>
            </a:extLst>
          </p:cNvPr>
          <p:cNvSpPr>
            <a:spLocks/>
          </p:cNvSpPr>
          <p:nvPr/>
        </p:nvSpPr>
        <p:spPr bwMode="auto">
          <a:xfrm>
            <a:off x="1973990" y="5728926"/>
            <a:ext cx="439487" cy="83029"/>
          </a:xfrm>
          <a:custGeom>
            <a:avLst/>
            <a:gdLst>
              <a:gd name="T0" fmla="*/ 67 w 75"/>
              <a:gd name="T1" fmla="*/ 0 h 12"/>
              <a:gd name="T2" fmla="*/ 71 w 75"/>
              <a:gd name="T3" fmla="*/ 0 h 12"/>
              <a:gd name="T4" fmla="*/ 75 w 75"/>
              <a:gd name="T5" fmla="*/ 0 h 12"/>
              <a:gd name="T6" fmla="*/ 75 w 75"/>
              <a:gd name="T7" fmla="*/ 0 h 12"/>
              <a:gd name="T8" fmla="*/ 75 w 75"/>
              <a:gd name="T9" fmla="*/ 4 h 12"/>
              <a:gd name="T10" fmla="*/ 71 w 75"/>
              <a:gd name="T11" fmla="*/ 4 h 12"/>
              <a:gd name="T12" fmla="*/ 63 w 75"/>
              <a:gd name="T13" fmla="*/ 4 h 12"/>
              <a:gd name="T14" fmla="*/ 55 w 75"/>
              <a:gd name="T15" fmla="*/ 4 h 12"/>
              <a:gd name="T16" fmla="*/ 48 w 75"/>
              <a:gd name="T17" fmla="*/ 8 h 12"/>
              <a:gd name="T18" fmla="*/ 32 w 75"/>
              <a:gd name="T19" fmla="*/ 8 h 12"/>
              <a:gd name="T20" fmla="*/ 20 w 75"/>
              <a:gd name="T21" fmla="*/ 8 h 12"/>
              <a:gd name="T22" fmla="*/ 0 w 75"/>
              <a:gd name="T23" fmla="*/ 12 h 12"/>
              <a:gd name="T24" fmla="*/ 0 w 75"/>
              <a:gd name="T25" fmla="*/ 8 h 12"/>
              <a:gd name="T26" fmla="*/ 8 w 75"/>
              <a:gd name="T27" fmla="*/ 4 h 12"/>
              <a:gd name="T28" fmla="*/ 16 w 75"/>
              <a:gd name="T29" fmla="*/ 4 h 12"/>
              <a:gd name="T30" fmla="*/ 28 w 75"/>
              <a:gd name="T31" fmla="*/ 0 h 12"/>
              <a:gd name="T32" fmla="*/ 40 w 75"/>
              <a:gd name="T33" fmla="*/ 0 h 12"/>
              <a:gd name="T34" fmla="*/ 48 w 75"/>
              <a:gd name="T35" fmla="*/ 0 h 12"/>
              <a:gd name="T36" fmla="*/ 59 w 75"/>
              <a:gd name="T37" fmla="*/ 0 h 12"/>
              <a:gd name="T38" fmla="*/ 63 w 75"/>
              <a:gd name="T39" fmla="*/ 0 h 12"/>
              <a:gd name="T40" fmla="*/ 67 w 75"/>
              <a:gd name="T41" fmla="*/ 0 h 12"/>
              <a:gd name="T42" fmla="*/ 67 w 75"/>
              <a:gd name="T43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75" h="12">
                <a:moveTo>
                  <a:pt x="67" y="0"/>
                </a:moveTo>
                <a:lnTo>
                  <a:pt x="71" y="0"/>
                </a:lnTo>
                <a:lnTo>
                  <a:pt x="75" y="0"/>
                </a:lnTo>
                <a:lnTo>
                  <a:pt x="75" y="0"/>
                </a:lnTo>
                <a:lnTo>
                  <a:pt x="75" y="4"/>
                </a:lnTo>
                <a:lnTo>
                  <a:pt x="71" y="4"/>
                </a:lnTo>
                <a:lnTo>
                  <a:pt x="63" y="4"/>
                </a:lnTo>
                <a:lnTo>
                  <a:pt x="55" y="4"/>
                </a:lnTo>
                <a:lnTo>
                  <a:pt x="48" y="8"/>
                </a:lnTo>
                <a:lnTo>
                  <a:pt x="32" y="8"/>
                </a:lnTo>
                <a:lnTo>
                  <a:pt x="20" y="8"/>
                </a:lnTo>
                <a:lnTo>
                  <a:pt x="0" y="12"/>
                </a:lnTo>
                <a:lnTo>
                  <a:pt x="0" y="8"/>
                </a:lnTo>
                <a:lnTo>
                  <a:pt x="8" y="4"/>
                </a:lnTo>
                <a:lnTo>
                  <a:pt x="16" y="4"/>
                </a:lnTo>
                <a:lnTo>
                  <a:pt x="28" y="0"/>
                </a:lnTo>
                <a:lnTo>
                  <a:pt x="40" y="0"/>
                </a:lnTo>
                <a:lnTo>
                  <a:pt x="48" y="0"/>
                </a:lnTo>
                <a:lnTo>
                  <a:pt x="59" y="0"/>
                </a:lnTo>
                <a:lnTo>
                  <a:pt x="63" y="0"/>
                </a:lnTo>
                <a:lnTo>
                  <a:pt x="67" y="0"/>
                </a:lnTo>
                <a:lnTo>
                  <a:pt x="67" y="0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170408528"/>
      </p:ext>
    </p:extLst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5" name="Freeform 405">
            <a:extLst>
              <a:ext uri="{FF2B5EF4-FFF2-40B4-BE49-F238E27FC236}">
                <a16:creationId xmlns:a16="http://schemas.microsoft.com/office/drawing/2014/main" id="{CCDE3169-A690-49F6-9FCC-E3BBB9179D71}"/>
              </a:ext>
            </a:extLst>
          </p:cNvPr>
          <p:cNvSpPr>
            <a:spLocks/>
          </p:cNvSpPr>
          <p:nvPr/>
        </p:nvSpPr>
        <p:spPr bwMode="auto">
          <a:xfrm>
            <a:off x="2321397" y="1800872"/>
            <a:ext cx="763351" cy="255438"/>
          </a:xfrm>
          <a:custGeom>
            <a:avLst/>
            <a:gdLst>
              <a:gd name="T0" fmla="*/ 80 w 120"/>
              <a:gd name="T1" fmla="*/ 27 h 35"/>
              <a:gd name="T2" fmla="*/ 68 w 120"/>
              <a:gd name="T3" fmla="*/ 31 h 35"/>
              <a:gd name="T4" fmla="*/ 60 w 120"/>
              <a:gd name="T5" fmla="*/ 31 h 35"/>
              <a:gd name="T6" fmla="*/ 52 w 120"/>
              <a:gd name="T7" fmla="*/ 31 h 35"/>
              <a:gd name="T8" fmla="*/ 44 w 120"/>
              <a:gd name="T9" fmla="*/ 31 h 35"/>
              <a:gd name="T10" fmla="*/ 40 w 120"/>
              <a:gd name="T11" fmla="*/ 35 h 35"/>
              <a:gd name="T12" fmla="*/ 36 w 120"/>
              <a:gd name="T13" fmla="*/ 35 h 35"/>
              <a:gd name="T14" fmla="*/ 32 w 120"/>
              <a:gd name="T15" fmla="*/ 35 h 35"/>
              <a:gd name="T16" fmla="*/ 28 w 120"/>
              <a:gd name="T17" fmla="*/ 35 h 35"/>
              <a:gd name="T18" fmla="*/ 20 w 120"/>
              <a:gd name="T19" fmla="*/ 35 h 35"/>
              <a:gd name="T20" fmla="*/ 16 w 120"/>
              <a:gd name="T21" fmla="*/ 31 h 35"/>
              <a:gd name="T22" fmla="*/ 12 w 120"/>
              <a:gd name="T23" fmla="*/ 27 h 35"/>
              <a:gd name="T24" fmla="*/ 8 w 120"/>
              <a:gd name="T25" fmla="*/ 27 h 35"/>
              <a:gd name="T26" fmla="*/ 4 w 120"/>
              <a:gd name="T27" fmla="*/ 23 h 35"/>
              <a:gd name="T28" fmla="*/ 0 w 120"/>
              <a:gd name="T29" fmla="*/ 19 h 35"/>
              <a:gd name="T30" fmla="*/ 0 w 120"/>
              <a:gd name="T31" fmla="*/ 15 h 35"/>
              <a:gd name="T32" fmla="*/ 8 w 120"/>
              <a:gd name="T33" fmla="*/ 15 h 35"/>
              <a:gd name="T34" fmla="*/ 16 w 120"/>
              <a:gd name="T35" fmla="*/ 15 h 35"/>
              <a:gd name="T36" fmla="*/ 28 w 120"/>
              <a:gd name="T37" fmla="*/ 11 h 35"/>
              <a:gd name="T38" fmla="*/ 36 w 120"/>
              <a:gd name="T39" fmla="*/ 11 h 35"/>
              <a:gd name="T40" fmla="*/ 44 w 120"/>
              <a:gd name="T41" fmla="*/ 7 h 35"/>
              <a:gd name="T42" fmla="*/ 52 w 120"/>
              <a:gd name="T43" fmla="*/ 7 h 35"/>
              <a:gd name="T44" fmla="*/ 64 w 120"/>
              <a:gd name="T45" fmla="*/ 4 h 35"/>
              <a:gd name="T46" fmla="*/ 76 w 120"/>
              <a:gd name="T47" fmla="*/ 0 h 35"/>
              <a:gd name="T48" fmla="*/ 88 w 120"/>
              <a:gd name="T49" fmla="*/ 0 h 35"/>
              <a:gd name="T50" fmla="*/ 96 w 120"/>
              <a:gd name="T51" fmla="*/ 0 h 35"/>
              <a:gd name="T52" fmla="*/ 104 w 120"/>
              <a:gd name="T53" fmla="*/ 4 h 35"/>
              <a:gd name="T54" fmla="*/ 112 w 120"/>
              <a:gd name="T55" fmla="*/ 7 h 35"/>
              <a:gd name="T56" fmla="*/ 116 w 120"/>
              <a:gd name="T57" fmla="*/ 7 h 35"/>
              <a:gd name="T58" fmla="*/ 120 w 120"/>
              <a:gd name="T59" fmla="*/ 11 h 35"/>
              <a:gd name="T60" fmla="*/ 120 w 120"/>
              <a:gd name="T61" fmla="*/ 15 h 35"/>
              <a:gd name="T62" fmla="*/ 120 w 120"/>
              <a:gd name="T63" fmla="*/ 15 h 35"/>
              <a:gd name="T64" fmla="*/ 120 w 120"/>
              <a:gd name="T65" fmla="*/ 19 h 35"/>
              <a:gd name="T66" fmla="*/ 116 w 120"/>
              <a:gd name="T67" fmla="*/ 19 h 35"/>
              <a:gd name="T68" fmla="*/ 112 w 120"/>
              <a:gd name="T69" fmla="*/ 19 h 35"/>
              <a:gd name="T70" fmla="*/ 104 w 120"/>
              <a:gd name="T71" fmla="*/ 23 h 35"/>
              <a:gd name="T72" fmla="*/ 96 w 120"/>
              <a:gd name="T73" fmla="*/ 23 h 35"/>
              <a:gd name="T74" fmla="*/ 88 w 120"/>
              <a:gd name="T75" fmla="*/ 27 h 35"/>
              <a:gd name="T76" fmla="*/ 80 w 120"/>
              <a:gd name="T77" fmla="*/ 27 h 35"/>
              <a:gd name="T78" fmla="*/ 80 w 120"/>
              <a:gd name="T79" fmla="*/ 27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20" h="35">
                <a:moveTo>
                  <a:pt x="80" y="27"/>
                </a:moveTo>
                <a:lnTo>
                  <a:pt x="68" y="31"/>
                </a:lnTo>
                <a:lnTo>
                  <a:pt x="60" y="31"/>
                </a:lnTo>
                <a:lnTo>
                  <a:pt x="52" y="31"/>
                </a:lnTo>
                <a:lnTo>
                  <a:pt x="44" y="31"/>
                </a:lnTo>
                <a:lnTo>
                  <a:pt x="40" y="35"/>
                </a:lnTo>
                <a:lnTo>
                  <a:pt x="36" y="35"/>
                </a:lnTo>
                <a:lnTo>
                  <a:pt x="32" y="35"/>
                </a:lnTo>
                <a:lnTo>
                  <a:pt x="28" y="35"/>
                </a:lnTo>
                <a:lnTo>
                  <a:pt x="20" y="35"/>
                </a:lnTo>
                <a:lnTo>
                  <a:pt x="16" y="31"/>
                </a:lnTo>
                <a:lnTo>
                  <a:pt x="12" y="27"/>
                </a:lnTo>
                <a:lnTo>
                  <a:pt x="8" y="27"/>
                </a:lnTo>
                <a:lnTo>
                  <a:pt x="4" y="23"/>
                </a:lnTo>
                <a:lnTo>
                  <a:pt x="0" y="19"/>
                </a:lnTo>
                <a:lnTo>
                  <a:pt x="0" y="15"/>
                </a:lnTo>
                <a:lnTo>
                  <a:pt x="8" y="15"/>
                </a:lnTo>
                <a:lnTo>
                  <a:pt x="16" y="15"/>
                </a:lnTo>
                <a:lnTo>
                  <a:pt x="28" y="11"/>
                </a:lnTo>
                <a:lnTo>
                  <a:pt x="36" y="11"/>
                </a:lnTo>
                <a:lnTo>
                  <a:pt x="44" y="7"/>
                </a:lnTo>
                <a:lnTo>
                  <a:pt x="52" y="7"/>
                </a:lnTo>
                <a:lnTo>
                  <a:pt x="64" y="4"/>
                </a:lnTo>
                <a:lnTo>
                  <a:pt x="76" y="0"/>
                </a:lnTo>
                <a:lnTo>
                  <a:pt x="88" y="0"/>
                </a:lnTo>
                <a:lnTo>
                  <a:pt x="96" y="0"/>
                </a:lnTo>
                <a:lnTo>
                  <a:pt x="104" y="4"/>
                </a:lnTo>
                <a:lnTo>
                  <a:pt x="112" y="7"/>
                </a:lnTo>
                <a:lnTo>
                  <a:pt x="116" y="7"/>
                </a:lnTo>
                <a:lnTo>
                  <a:pt x="120" y="11"/>
                </a:lnTo>
                <a:lnTo>
                  <a:pt x="120" y="15"/>
                </a:lnTo>
                <a:lnTo>
                  <a:pt x="120" y="15"/>
                </a:lnTo>
                <a:lnTo>
                  <a:pt x="120" y="19"/>
                </a:lnTo>
                <a:lnTo>
                  <a:pt x="116" y="19"/>
                </a:lnTo>
                <a:lnTo>
                  <a:pt x="112" y="19"/>
                </a:lnTo>
                <a:lnTo>
                  <a:pt x="104" y="23"/>
                </a:lnTo>
                <a:lnTo>
                  <a:pt x="96" y="23"/>
                </a:lnTo>
                <a:lnTo>
                  <a:pt x="88" y="27"/>
                </a:lnTo>
                <a:lnTo>
                  <a:pt x="80" y="27"/>
                </a:lnTo>
                <a:lnTo>
                  <a:pt x="80" y="27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96" name="Freeform 407">
            <a:extLst>
              <a:ext uri="{FF2B5EF4-FFF2-40B4-BE49-F238E27FC236}">
                <a16:creationId xmlns:a16="http://schemas.microsoft.com/office/drawing/2014/main" id="{F9C77FD6-D45D-4A9D-A0E1-6627C34CCE7A}"/>
              </a:ext>
            </a:extLst>
          </p:cNvPr>
          <p:cNvSpPr>
            <a:spLocks/>
          </p:cNvSpPr>
          <p:nvPr/>
        </p:nvSpPr>
        <p:spPr bwMode="auto">
          <a:xfrm>
            <a:off x="2175086" y="2260658"/>
            <a:ext cx="298981" cy="634942"/>
          </a:xfrm>
          <a:custGeom>
            <a:avLst/>
            <a:gdLst>
              <a:gd name="T0" fmla="*/ 4 w 47"/>
              <a:gd name="T1" fmla="*/ 16 h 87"/>
              <a:gd name="T2" fmla="*/ 0 w 47"/>
              <a:gd name="T3" fmla="*/ 12 h 87"/>
              <a:gd name="T4" fmla="*/ 0 w 47"/>
              <a:gd name="T5" fmla="*/ 8 h 87"/>
              <a:gd name="T6" fmla="*/ 0 w 47"/>
              <a:gd name="T7" fmla="*/ 4 h 87"/>
              <a:gd name="T8" fmla="*/ 4 w 47"/>
              <a:gd name="T9" fmla="*/ 0 h 87"/>
              <a:gd name="T10" fmla="*/ 8 w 47"/>
              <a:gd name="T11" fmla="*/ 0 h 87"/>
              <a:gd name="T12" fmla="*/ 16 w 47"/>
              <a:gd name="T13" fmla="*/ 0 h 87"/>
              <a:gd name="T14" fmla="*/ 23 w 47"/>
              <a:gd name="T15" fmla="*/ 0 h 87"/>
              <a:gd name="T16" fmla="*/ 39 w 47"/>
              <a:gd name="T17" fmla="*/ 4 h 87"/>
              <a:gd name="T18" fmla="*/ 39 w 47"/>
              <a:gd name="T19" fmla="*/ 8 h 87"/>
              <a:gd name="T20" fmla="*/ 39 w 47"/>
              <a:gd name="T21" fmla="*/ 12 h 87"/>
              <a:gd name="T22" fmla="*/ 39 w 47"/>
              <a:gd name="T23" fmla="*/ 20 h 87"/>
              <a:gd name="T24" fmla="*/ 43 w 47"/>
              <a:gd name="T25" fmla="*/ 32 h 87"/>
              <a:gd name="T26" fmla="*/ 43 w 47"/>
              <a:gd name="T27" fmla="*/ 40 h 87"/>
              <a:gd name="T28" fmla="*/ 43 w 47"/>
              <a:gd name="T29" fmla="*/ 52 h 87"/>
              <a:gd name="T30" fmla="*/ 43 w 47"/>
              <a:gd name="T31" fmla="*/ 60 h 87"/>
              <a:gd name="T32" fmla="*/ 47 w 47"/>
              <a:gd name="T33" fmla="*/ 64 h 87"/>
              <a:gd name="T34" fmla="*/ 43 w 47"/>
              <a:gd name="T35" fmla="*/ 76 h 87"/>
              <a:gd name="T36" fmla="*/ 43 w 47"/>
              <a:gd name="T37" fmla="*/ 80 h 87"/>
              <a:gd name="T38" fmla="*/ 39 w 47"/>
              <a:gd name="T39" fmla="*/ 83 h 87"/>
              <a:gd name="T40" fmla="*/ 35 w 47"/>
              <a:gd name="T41" fmla="*/ 87 h 87"/>
              <a:gd name="T42" fmla="*/ 31 w 47"/>
              <a:gd name="T43" fmla="*/ 87 h 87"/>
              <a:gd name="T44" fmla="*/ 31 w 47"/>
              <a:gd name="T45" fmla="*/ 87 h 87"/>
              <a:gd name="T46" fmla="*/ 27 w 47"/>
              <a:gd name="T47" fmla="*/ 87 h 87"/>
              <a:gd name="T48" fmla="*/ 23 w 47"/>
              <a:gd name="T49" fmla="*/ 83 h 87"/>
              <a:gd name="T50" fmla="*/ 20 w 47"/>
              <a:gd name="T51" fmla="*/ 76 h 87"/>
              <a:gd name="T52" fmla="*/ 20 w 47"/>
              <a:gd name="T53" fmla="*/ 72 h 87"/>
              <a:gd name="T54" fmla="*/ 16 w 47"/>
              <a:gd name="T55" fmla="*/ 64 h 87"/>
              <a:gd name="T56" fmla="*/ 16 w 47"/>
              <a:gd name="T57" fmla="*/ 48 h 87"/>
              <a:gd name="T58" fmla="*/ 12 w 47"/>
              <a:gd name="T59" fmla="*/ 36 h 87"/>
              <a:gd name="T60" fmla="*/ 8 w 47"/>
              <a:gd name="T61" fmla="*/ 24 h 87"/>
              <a:gd name="T62" fmla="*/ 8 w 47"/>
              <a:gd name="T63" fmla="*/ 16 h 87"/>
              <a:gd name="T64" fmla="*/ 4 w 47"/>
              <a:gd name="T65" fmla="*/ 16 h 87"/>
              <a:gd name="T66" fmla="*/ 4 w 47"/>
              <a:gd name="T67" fmla="*/ 16 h 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47" h="87">
                <a:moveTo>
                  <a:pt x="4" y="16"/>
                </a:moveTo>
                <a:lnTo>
                  <a:pt x="0" y="12"/>
                </a:lnTo>
                <a:lnTo>
                  <a:pt x="0" y="8"/>
                </a:lnTo>
                <a:lnTo>
                  <a:pt x="0" y="4"/>
                </a:lnTo>
                <a:lnTo>
                  <a:pt x="4" y="0"/>
                </a:lnTo>
                <a:lnTo>
                  <a:pt x="8" y="0"/>
                </a:lnTo>
                <a:lnTo>
                  <a:pt x="16" y="0"/>
                </a:lnTo>
                <a:lnTo>
                  <a:pt x="23" y="0"/>
                </a:lnTo>
                <a:lnTo>
                  <a:pt x="39" y="4"/>
                </a:lnTo>
                <a:lnTo>
                  <a:pt x="39" y="8"/>
                </a:lnTo>
                <a:lnTo>
                  <a:pt x="39" y="12"/>
                </a:lnTo>
                <a:lnTo>
                  <a:pt x="39" y="20"/>
                </a:lnTo>
                <a:lnTo>
                  <a:pt x="43" y="32"/>
                </a:lnTo>
                <a:lnTo>
                  <a:pt x="43" y="40"/>
                </a:lnTo>
                <a:lnTo>
                  <a:pt x="43" y="52"/>
                </a:lnTo>
                <a:lnTo>
                  <a:pt x="43" y="60"/>
                </a:lnTo>
                <a:lnTo>
                  <a:pt x="47" y="64"/>
                </a:lnTo>
                <a:lnTo>
                  <a:pt x="43" y="76"/>
                </a:lnTo>
                <a:lnTo>
                  <a:pt x="43" y="80"/>
                </a:lnTo>
                <a:lnTo>
                  <a:pt x="39" y="83"/>
                </a:lnTo>
                <a:lnTo>
                  <a:pt x="35" y="87"/>
                </a:lnTo>
                <a:lnTo>
                  <a:pt x="31" y="87"/>
                </a:lnTo>
                <a:lnTo>
                  <a:pt x="31" y="87"/>
                </a:lnTo>
                <a:lnTo>
                  <a:pt x="27" y="87"/>
                </a:lnTo>
                <a:lnTo>
                  <a:pt x="23" y="83"/>
                </a:lnTo>
                <a:lnTo>
                  <a:pt x="20" y="76"/>
                </a:lnTo>
                <a:lnTo>
                  <a:pt x="20" y="72"/>
                </a:lnTo>
                <a:lnTo>
                  <a:pt x="16" y="64"/>
                </a:lnTo>
                <a:lnTo>
                  <a:pt x="16" y="48"/>
                </a:lnTo>
                <a:lnTo>
                  <a:pt x="12" y="36"/>
                </a:lnTo>
                <a:lnTo>
                  <a:pt x="8" y="24"/>
                </a:lnTo>
                <a:lnTo>
                  <a:pt x="8" y="16"/>
                </a:lnTo>
                <a:lnTo>
                  <a:pt x="4" y="16"/>
                </a:lnTo>
                <a:lnTo>
                  <a:pt x="4" y="16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97" name="Freeform 408">
            <a:extLst>
              <a:ext uri="{FF2B5EF4-FFF2-40B4-BE49-F238E27FC236}">
                <a16:creationId xmlns:a16="http://schemas.microsoft.com/office/drawing/2014/main" id="{C515A442-AAC3-4F75-AB80-485BA0D8AFDA}"/>
              </a:ext>
            </a:extLst>
          </p:cNvPr>
          <p:cNvSpPr>
            <a:spLocks/>
          </p:cNvSpPr>
          <p:nvPr/>
        </p:nvSpPr>
        <p:spPr bwMode="auto">
          <a:xfrm>
            <a:off x="1189093" y="2231466"/>
            <a:ext cx="935107" cy="437889"/>
          </a:xfrm>
          <a:custGeom>
            <a:avLst/>
            <a:gdLst>
              <a:gd name="T0" fmla="*/ 12 w 147"/>
              <a:gd name="T1" fmla="*/ 52 h 60"/>
              <a:gd name="T2" fmla="*/ 8 w 147"/>
              <a:gd name="T3" fmla="*/ 48 h 60"/>
              <a:gd name="T4" fmla="*/ 4 w 147"/>
              <a:gd name="T5" fmla="*/ 44 h 60"/>
              <a:gd name="T6" fmla="*/ 0 w 147"/>
              <a:gd name="T7" fmla="*/ 40 h 60"/>
              <a:gd name="T8" fmla="*/ 0 w 147"/>
              <a:gd name="T9" fmla="*/ 36 h 60"/>
              <a:gd name="T10" fmla="*/ 0 w 147"/>
              <a:gd name="T11" fmla="*/ 32 h 60"/>
              <a:gd name="T12" fmla="*/ 4 w 147"/>
              <a:gd name="T13" fmla="*/ 32 h 60"/>
              <a:gd name="T14" fmla="*/ 8 w 147"/>
              <a:gd name="T15" fmla="*/ 32 h 60"/>
              <a:gd name="T16" fmla="*/ 12 w 147"/>
              <a:gd name="T17" fmla="*/ 28 h 60"/>
              <a:gd name="T18" fmla="*/ 16 w 147"/>
              <a:gd name="T19" fmla="*/ 28 h 60"/>
              <a:gd name="T20" fmla="*/ 20 w 147"/>
              <a:gd name="T21" fmla="*/ 28 h 60"/>
              <a:gd name="T22" fmla="*/ 28 w 147"/>
              <a:gd name="T23" fmla="*/ 28 h 60"/>
              <a:gd name="T24" fmla="*/ 35 w 147"/>
              <a:gd name="T25" fmla="*/ 28 h 60"/>
              <a:gd name="T26" fmla="*/ 43 w 147"/>
              <a:gd name="T27" fmla="*/ 24 h 60"/>
              <a:gd name="T28" fmla="*/ 51 w 147"/>
              <a:gd name="T29" fmla="*/ 24 h 60"/>
              <a:gd name="T30" fmla="*/ 71 w 147"/>
              <a:gd name="T31" fmla="*/ 16 h 60"/>
              <a:gd name="T32" fmla="*/ 91 w 147"/>
              <a:gd name="T33" fmla="*/ 12 h 60"/>
              <a:gd name="T34" fmla="*/ 107 w 147"/>
              <a:gd name="T35" fmla="*/ 8 h 60"/>
              <a:gd name="T36" fmla="*/ 123 w 147"/>
              <a:gd name="T37" fmla="*/ 4 h 60"/>
              <a:gd name="T38" fmla="*/ 131 w 147"/>
              <a:gd name="T39" fmla="*/ 0 h 60"/>
              <a:gd name="T40" fmla="*/ 139 w 147"/>
              <a:gd name="T41" fmla="*/ 0 h 60"/>
              <a:gd name="T42" fmla="*/ 143 w 147"/>
              <a:gd name="T43" fmla="*/ 0 h 60"/>
              <a:gd name="T44" fmla="*/ 143 w 147"/>
              <a:gd name="T45" fmla="*/ 0 h 60"/>
              <a:gd name="T46" fmla="*/ 147 w 147"/>
              <a:gd name="T47" fmla="*/ 4 h 60"/>
              <a:gd name="T48" fmla="*/ 147 w 147"/>
              <a:gd name="T49" fmla="*/ 4 h 60"/>
              <a:gd name="T50" fmla="*/ 143 w 147"/>
              <a:gd name="T51" fmla="*/ 8 h 60"/>
              <a:gd name="T52" fmla="*/ 139 w 147"/>
              <a:gd name="T53" fmla="*/ 12 h 60"/>
              <a:gd name="T54" fmla="*/ 135 w 147"/>
              <a:gd name="T55" fmla="*/ 16 h 60"/>
              <a:gd name="T56" fmla="*/ 127 w 147"/>
              <a:gd name="T57" fmla="*/ 20 h 60"/>
              <a:gd name="T58" fmla="*/ 115 w 147"/>
              <a:gd name="T59" fmla="*/ 24 h 60"/>
              <a:gd name="T60" fmla="*/ 103 w 147"/>
              <a:gd name="T61" fmla="*/ 28 h 60"/>
              <a:gd name="T62" fmla="*/ 91 w 147"/>
              <a:gd name="T63" fmla="*/ 36 h 60"/>
              <a:gd name="T64" fmla="*/ 79 w 147"/>
              <a:gd name="T65" fmla="*/ 40 h 60"/>
              <a:gd name="T66" fmla="*/ 67 w 147"/>
              <a:gd name="T67" fmla="*/ 48 h 60"/>
              <a:gd name="T68" fmla="*/ 55 w 147"/>
              <a:gd name="T69" fmla="*/ 52 h 60"/>
              <a:gd name="T70" fmla="*/ 47 w 147"/>
              <a:gd name="T71" fmla="*/ 56 h 60"/>
              <a:gd name="T72" fmla="*/ 39 w 147"/>
              <a:gd name="T73" fmla="*/ 60 h 60"/>
              <a:gd name="T74" fmla="*/ 35 w 147"/>
              <a:gd name="T75" fmla="*/ 60 h 60"/>
              <a:gd name="T76" fmla="*/ 31 w 147"/>
              <a:gd name="T77" fmla="*/ 60 h 60"/>
              <a:gd name="T78" fmla="*/ 28 w 147"/>
              <a:gd name="T79" fmla="*/ 60 h 60"/>
              <a:gd name="T80" fmla="*/ 28 w 147"/>
              <a:gd name="T81" fmla="*/ 60 h 60"/>
              <a:gd name="T82" fmla="*/ 24 w 147"/>
              <a:gd name="T83" fmla="*/ 60 h 60"/>
              <a:gd name="T84" fmla="*/ 20 w 147"/>
              <a:gd name="T85" fmla="*/ 56 h 60"/>
              <a:gd name="T86" fmla="*/ 12 w 147"/>
              <a:gd name="T87" fmla="*/ 52 h 60"/>
              <a:gd name="T88" fmla="*/ 12 w 147"/>
              <a:gd name="T89" fmla="*/ 52 h 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147" h="60">
                <a:moveTo>
                  <a:pt x="12" y="52"/>
                </a:moveTo>
                <a:lnTo>
                  <a:pt x="8" y="48"/>
                </a:lnTo>
                <a:lnTo>
                  <a:pt x="4" y="44"/>
                </a:lnTo>
                <a:lnTo>
                  <a:pt x="0" y="40"/>
                </a:lnTo>
                <a:lnTo>
                  <a:pt x="0" y="36"/>
                </a:lnTo>
                <a:lnTo>
                  <a:pt x="0" y="32"/>
                </a:lnTo>
                <a:lnTo>
                  <a:pt x="4" y="32"/>
                </a:lnTo>
                <a:lnTo>
                  <a:pt x="8" y="32"/>
                </a:lnTo>
                <a:lnTo>
                  <a:pt x="12" y="28"/>
                </a:lnTo>
                <a:lnTo>
                  <a:pt x="16" y="28"/>
                </a:lnTo>
                <a:lnTo>
                  <a:pt x="20" y="28"/>
                </a:lnTo>
                <a:lnTo>
                  <a:pt x="28" y="28"/>
                </a:lnTo>
                <a:lnTo>
                  <a:pt x="35" y="28"/>
                </a:lnTo>
                <a:lnTo>
                  <a:pt x="43" y="24"/>
                </a:lnTo>
                <a:lnTo>
                  <a:pt x="51" y="24"/>
                </a:lnTo>
                <a:lnTo>
                  <a:pt x="71" y="16"/>
                </a:lnTo>
                <a:lnTo>
                  <a:pt x="91" y="12"/>
                </a:lnTo>
                <a:lnTo>
                  <a:pt x="107" y="8"/>
                </a:lnTo>
                <a:lnTo>
                  <a:pt x="123" y="4"/>
                </a:lnTo>
                <a:lnTo>
                  <a:pt x="131" y="0"/>
                </a:lnTo>
                <a:lnTo>
                  <a:pt x="139" y="0"/>
                </a:lnTo>
                <a:lnTo>
                  <a:pt x="143" y="0"/>
                </a:lnTo>
                <a:lnTo>
                  <a:pt x="143" y="0"/>
                </a:lnTo>
                <a:lnTo>
                  <a:pt x="147" y="4"/>
                </a:lnTo>
                <a:lnTo>
                  <a:pt x="147" y="4"/>
                </a:lnTo>
                <a:lnTo>
                  <a:pt x="143" y="8"/>
                </a:lnTo>
                <a:lnTo>
                  <a:pt x="139" y="12"/>
                </a:lnTo>
                <a:lnTo>
                  <a:pt x="135" y="16"/>
                </a:lnTo>
                <a:lnTo>
                  <a:pt x="127" y="20"/>
                </a:lnTo>
                <a:lnTo>
                  <a:pt x="115" y="24"/>
                </a:lnTo>
                <a:lnTo>
                  <a:pt x="103" y="28"/>
                </a:lnTo>
                <a:lnTo>
                  <a:pt x="91" y="36"/>
                </a:lnTo>
                <a:lnTo>
                  <a:pt x="79" y="40"/>
                </a:lnTo>
                <a:lnTo>
                  <a:pt x="67" y="48"/>
                </a:lnTo>
                <a:lnTo>
                  <a:pt x="55" y="52"/>
                </a:lnTo>
                <a:lnTo>
                  <a:pt x="47" y="56"/>
                </a:lnTo>
                <a:lnTo>
                  <a:pt x="39" y="60"/>
                </a:lnTo>
                <a:lnTo>
                  <a:pt x="35" y="60"/>
                </a:lnTo>
                <a:lnTo>
                  <a:pt x="31" y="60"/>
                </a:lnTo>
                <a:lnTo>
                  <a:pt x="28" y="60"/>
                </a:lnTo>
                <a:lnTo>
                  <a:pt x="28" y="60"/>
                </a:lnTo>
                <a:lnTo>
                  <a:pt x="24" y="60"/>
                </a:lnTo>
                <a:lnTo>
                  <a:pt x="20" y="56"/>
                </a:lnTo>
                <a:lnTo>
                  <a:pt x="12" y="52"/>
                </a:lnTo>
                <a:lnTo>
                  <a:pt x="12" y="52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98" name="Freeform 409">
            <a:extLst>
              <a:ext uri="{FF2B5EF4-FFF2-40B4-BE49-F238E27FC236}">
                <a16:creationId xmlns:a16="http://schemas.microsoft.com/office/drawing/2014/main" id="{E8375AE7-B9B6-4534-A92B-07E6E454D3B9}"/>
              </a:ext>
            </a:extLst>
          </p:cNvPr>
          <p:cNvSpPr>
            <a:spLocks/>
          </p:cNvSpPr>
          <p:nvPr/>
        </p:nvSpPr>
        <p:spPr bwMode="auto">
          <a:xfrm>
            <a:off x="1316318" y="757238"/>
            <a:ext cx="655212" cy="956061"/>
          </a:xfrm>
          <a:custGeom>
            <a:avLst/>
            <a:gdLst>
              <a:gd name="T0" fmla="*/ 0 w 103"/>
              <a:gd name="T1" fmla="*/ 107 h 131"/>
              <a:gd name="T2" fmla="*/ 0 w 103"/>
              <a:gd name="T3" fmla="*/ 107 h 131"/>
              <a:gd name="T4" fmla="*/ 4 w 103"/>
              <a:gd name="T5" fmla="*/ 103 h 131"/>
              <a:gd name="T6" fmla="*/ 8 w 103"/>
              <a:gd name="T7" fmla="*/ 99 h 131"/>
              <a:gd name="T8" fmla="*/ 11 w 103"/>
              <a:gd name="T9" fmla="*/ 95 h 131"/>
              <a:gd name="T10" fmla="*/ 15 w 103"/>
              <a:gd name="T11" fmla="*/ 95 h 131"/>
              <a:gd name="T12" fmla="*/ 23 w 103"/>
              <a:gd name="T13" fmla="*/ 91 h 131"/>
              <a:gd name="T14" fmla="*/ 27 w 103"/>
              <a:gd name="T15" fmla="*/ 83 h 131"/>
              <a:gd name="T16" fmla="*/ 35 w 103"/>
              <a:gd name="T17" fmla="*/ 75 h 131"/>
              <a:gd name="T18" fmla="*/ 47 w 103"/>
              <a:gd name="T19" fmla="*/ 55 h 131"/>
              <a:gd name="T20" fmla="*/ 55 w 103"/>
              <a:gd name="T21" fmla="*/ 39 h 131"/>
              <a:gd name="T22" fmla="*/ 59 w 103"/>
              <a:gd name="T23" fmla="*/ 31 h 131"/>
              <a:gd name="T24" fmla="*/ 59 w 103"/>
              <a:gd name="T25" fmla="*/ 23 h 131"/>
              <a:gd name="T26" fmla="*/ 59 w 103"/>
              <a:gd name="T27" fmla="*/ 19 h 131"/>
              <a:gd name="T28" fmla="*/ 59 w 103"/>
              <a:gd name="T29" fmla="*/ 15 h 131"/>
              <a:gd name="T30" fmla="*/ 59 w 103"/>
              <a:gd name="T31" fmla="*/ 11 h 131"/>
              <a:gd name="T32" fmla="*/ 55 w 103"/>
              <a:gd name="T33" fmla="*/ 11 h 131"/>
              <a:gd name="T34" fmla="*/ 59 w 103"/>
              <a:gd name="T35" fmla="*/ 8 h 131"/>
              <a:gd name="T36" fmla="*/ 59 w 103"/>
              <a:gd name="T37" fmla="*/ 4 h 131"/>
              <a:gd name="T38" fmla="*/ 63 w 103"/>
              <a:gd name="T39" fmla="*/ 0 h 131"/>
              <a:gd name="T40" fmla="*/ 67 w 103"/>
              <a:gd name="T41" fmla="*/ 0 h 131"/>
              <a:gd name="T42" fmla="*/ 71 w 103"/>
              <a:gd name="T43" fmla="*/ 0 h 131"/>
              <a:gd name="T44" fmla="*/ 75 w 103"/>
              <a:gd name="T45" fmla="*/ 4 h 131"/>
              <a:gd name="T46" fmla="*/ 87 w 103"/>
              <a:gd name="T47" fmla="*/ 8 h 131"/>
              <a:gd name="T48" fmla="*/ 95 w 103"/>
              <a:gd name="T49" fmla="*/ 11 h 131"/>
              <a:gd name="T50" fmla="*/ 99 w 103"/>
              <a:gd name="T51" fmla="*/ 15 h 131"/>
              <a:gd name="T52" fmla="*/ 99 w 103"/>
              <a:gd name="T53" fmla="*/ 19 h 131"/>
              <a:gd name="T54" fmla="*/ 103 w 103"/>
              <a:gd name="T55" fmla="*/ 23 h 131"/>
              <a:gd name="T56" fmla="*/ 103 w 103"/>
              <a:gd name="T57" fmla="*/ 27 h 131"/>
              <a:gd name="T58" fmla="*/ 99 w 103"/>
              <a:gd name="T59" fmla="*/ 31 h 131"/>
              <a:gd name="T60" fmla="*/ 99 w 103"/>
              <a:gd name="T61" fmla="*/ 35 h 131"/>
              <a:gd name="T62" fmla="*/ 95 w 103"/>
              <a:gd name="T63" fmla="*/ 39 h 131"/>
              <a:gd name="T64" fmla="*/ 87 w 103"/>
              <a:gd name="T65" fmla="*/ 47 h 131"/>
              <a:gd name="T66" fmla="*/ 83 w 103"/>
              <a:gd name="T67" fmla="*/ 55 h 131"/>
              <a:gd name="T68" fmla="*/ 71 w 103"/>
              <a:gd name="T69" fmla="*/ 71 h 131"/>
              <a:gd name="T70" fmla="*/ 59 w 103"/>
              <a:gd name="T71" fmla="*/ 87 h 131"/>
              <a:gd name="T72" fmla="*/ 51 w 103"/>
              <a:gd name="T73" fmla="*/ 91 h 131"/>
              <a:gd name="T74" fmla="*/ 47 w 103"/>
              <a:gd name="T75" fmla="*/ 99 h 131"/>
              <a:gd name="T76" fmla="*/ 43 w 103"/>
              <a:gd name="T77" fmla="*/ 99 h 131"/>
              <a:gd name="T78" fmla="*/ 43 w 103"/>
              <a:gd name="T79" fmla="*/ 103 h 131"/>
              <a:gd name="T80" fmla="*/ 47 w 103"/>
              <a:gd name="T81" fmla="*/ 103 h 131"/>
              <a:gd name="T82" fmla="*/ 47 w 103"/>
              <a:gd name="T83" fmla="*/ 103 h 131"/>
              <a:gd name="T84" fmla="*/ 51 w 103"/>
              <a:gd name="T85" fmla="*/ 103 h 131"/>
              <a:gd name="T86" fmla="*/ 59 w 103"/>
              <a:gd name="T87" fmla="*/ 103 h 131"/>
              <a:gd name="T88" fmla="*/ 67 w 103"/>
              <a:gd name="T89" fmla="*/ 103 h 131"/>
              <a:gd name="T90" fmla="*/ 75 w 103"/>
              <a:gd name="T91" fmla="*/ 103 h 131"/>
              <a:gd name="T92" fmla="*/ 83 w 103"/>
              <a:gd name="T93" fmla="*/ 103 h 131"/>
              <a:gd name="T94" fmla="*/ 95 w 103"/>
              <a:gd name="T95" fmla="*/ 103 h 131"/>
              <a:gd name="T96" fmla="*/ 95 w 103"/>
              <a:gd name="T97" fmla="*/ 123 h 131"/>
              <a:gd name="T98" fmla="*/ 75 w 103"/>
              <a:gd name="T99" fmla="*/ 123 h 131"/>
              <a:gd name="T100" fmla="*/ 59 w 103"/>
              <a:gd name="T101" fmla="*/ 123 h 131"/>
              <a:gd name="T102" fmla="*/ 47 w 103"/>
              <a:gd name="T103" fmla="*/ 123 h 131"/>
              <a:gd name="T104" fmla="*/ 35 w 103"/>
              <a:gd name="T105" fmla="*/ 127 h 131"/>
              <a:gd name="T106" fmla="*/ 27 w 103"/>
              <a:gd name="T107" fmla="*/ 127 h 131"/>
              <a:gd name="T108" fmla="*/ 19 w 103"/>
              <a:gd name="T109" fmla="*/ 131 h 131"/>
              <a:gd name="T110" fmla="*/ 15 w 103"/>
              <a:gd name="T111" fmla="*/ 131 h 131"/>
              <a:gd name="T112" fmla="*/ 11 w 103"/>
              <a:gd name="T113" fmla="*/ 131 h 131"/>
              <a:gd name="T114" fmla="*/ 4 w 103"/>
              <a:gd name="T115" fmla="*/ 127 h 131"/>
              <a:gd name="T116" fmla="*/ 0 w 103"/>
              <a:gd name="T117" fmla="*/ 119 h 131"/>
              <a:gd name="T118" fmla="*/ 0 w 103"/>
              <a:gd name="T119" fmla="*/ 115 h 131"/>
              <a:gd name="T120" fmla="*/ 0 w 103"/>
              <a:gd name="T121" fmla="*/ 111 h 131"/>
              <a:gd name="T122" fmla="*/ 0 w 103"/>
              <a:gd name="T123" fmla="*/ 107 h 131"/>
              <a:gd name="T124" fmla="*/ 0 w 103"/>
              <a:gd name="T125" fmla="*/ 107 h 1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03" h="131">
                <a:moveTo>
                  <a:pt x="0" y="107"/>
                </a:moveTo>
                <a:lnTo>
                  <a:pt x="0" y="107"/>
                </a:lnTo>
                <a:lnTo>
                  <a:pt x="4" y="103"/>
                </a:lnTo>
                <a:lnTo>
                  <a:pt x="8" y="99"/>
                </a:lnTo>
                <a:lnTo>
                  <a:pt x="11" y="95"/>
                </a:lnTo>
                <a:lnTo>
                  <a:pt x="15" y="95"/>
                </a:lnTo>
                <a:lnTo>
                  <a:pt x="23" y="91"/>
                </a:lnTo>
                <a:lnTo>
                  <a:pt x="27" y="83"/>
                </a:lnTo>
                <a:lnTo>
                  <a:pt x="35" y="75"/>
                </a:lnTo>
                <a:lnTo>
                  <a:pt x="47" y="55"/>
                </a:lnTo>
                <a:lnTo>
                  <a:pt x="55" y="39"/>
                </a:lnTo>
                <a:lnTo>
                  <a:pt x="59" y="31"/>
                </a:lnTo>
                <a:lnTo>
                  <a:pt x="59" y="23"/>
                </a:lnTo>
                <a:lnTo>
                  <a:pt x="59" y="19"/>
                </a:lnTo>
                <a:lnTo>
                  <a:pt x="59" y="15"/>
                </a:lnTo>
                <a:lnTo>
                  <a:pt x="59" y="11"/>
                </a:lnTo>
                <a:lnTo>
                  <a:pt x="55" y="11"/>
                </a:lnTo>
                <a:lnTo>
                  <a:pt x="59" y="8"/>
                </a:lnTo>
                <a:lnTo>
                  <a:pt x="59" y="4"/>
                </a:lnTo>
                <a:lnTo>
                  <a:pt x="63" y="0"/>
                </a:lnTo>
                <a:lnTo>
                  <a:pt x="67" y="0"/>
                </a:lnTo>
                <a:lnTo>
                  <a:pt x="71" y="0"/>
                </a:lnTo>
                <a:lnTo>
                  <a:pt x="75" y="4"/>
                </a:lnTo>
                <a:lnTo>
                  <a:pt x="87" y="8"/>
                </a:lnTo>
                <a:lnTo>
                  <a:pt x="95" y="11"/>
                </a:lnTo>
                <a:lnTo>
                  <a:pt x="99" y="15"/>
                </a:lnTo>
                <a:lnTo>
                  <a:pt x="99" y="19"/>
                </a:lnTo>
                <a:lnTo>
                  <a:pt x="103" y="23"/>
                </a:lnTo>
                <a:lnTo>
                  <a:pt x="103" y="27"/>
                </a:lnTo>
                <a:lnTo>
                  <a:pt x="99" y="31"/>
                </a:lnTo>
                <a:lnTo>
                  <a:pt x="99" y="35"/>
                </a:lnTo>
                <a:lnTo>
                  <a:pt x="95" y="39"/>
                </a:lnTo>
                <a:lnTo>
                  <a:pt x="87" y="47"/>
                </a:lnTo>
                <a:lnTo>
                  <a:pt x="83" y="55"/>
                </a:lnTo>
                <a:lnTo>
                  <a:pt x="71" y="71"/>
                </a:lnTo>
                <a:lnTo>
                  <a:pt x="59" y="87"/>
                </a:lnTo>
                <a:lnTo>
                  <a:pt x="51" y="91"/>
                </a:lnTo>
                <a:lnTo>
                  <a:pt x="47" y="99"/>
                </a:lnTo>
                <a:lnTo>
                  <a:pt x="43" y="99"/>
                </a:lnTo>
                <a:lnTo>
                  <a:pt x="43" y="103"/>
                </a:lnTo>
                <a:lnTo>
                  <a:pt x="47" y="103"/>
                </a:lnTo>
                <a:lnTo>
                  <a:pt x="47" y="103"/>
                </a:lnTo>
                <a:lnTo>
                  <a:pt x="51" y="103"/>
                </a:lnTo>
                <a:lnTo>
                  <a:pt x="59" y="103"/>
                </a:lnTo>
                <a:lnTo>
                  <a:pt x="67" y="103"/>
                </a:lnTo>
                <a:lnTo>
                  <a:pt x="75" y="103"/>
                </a:lnTo>
                <a:lnTo>
                  <a:pt x="83" y="103"/>
                </a:lnTo>
                <a:lnTo>
                  <a:pt x="95" y="103"/>
                </a:lnTo>
                <a:lnTo>
                  <a:pt x="95" y="123"/>
                </a:lnTo>
                <a:lnTo>
                  <a:pt x="75" y="123"/>
                </a:lnTo>
                <a:lnTo>
                  <a:pt x="59" y="123"/>
                </a:lnTo>
                <a:lnTo>
                  <a:pt x="47" y="123"/>
                </a:lnTo>
                <a:lnTo>
                  <a:pt x="35" y="127"/>
                </a:lnTo>
                <a:lnTo>
                  <a:pt x="27" y="127"/>
                </a:lnTo>
                <a:lnTo>
                  <a:pt x="19" y="131"/>
                </a:lnTo>
                <a:lnTo>
                  <a:pt x="15" y="131"/>
                </a:lnTo>
                <a:lnTo>
                  <a:pt x="11" y="131"/>
                </a:lnTo>
                <a:lnTo>
                  <a:pt x="4" y="127"/>
                </a:lnTo>
                <a:lnTo>
                  <a:pt x="0" y="119"/>
                </a:lnTo>
                <a:lnTo>
                  <a:pt x="0" y="115"/>
                </a:lnTo>
                <a:lnTo>
                  <a:pt x="0" y="111"/>
                </a:lnTo>
                <a:lnTo>
                  <a:pt x="0" y="107"/>
                </a:lnTo>
                <a:lnTo>
                  <a:pt x="0" y="107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99" name="Freeform 410">
            <a:extLst>
              <a:ext uri="{FF2B5EF4-FFF2-40B4-BE49-F238E27FC236}">
                <a16:creationId xmlns:a16="http://schemas.microsoft.com/office/drawing/2014/main" id="{BC798606-853F-4002-AB00-091AC58CCE69}"/>
              </a:ext>
            </a:extLst>
          </p:cNvPr>
          <p:cNvSpPr>
            <a:spLocks/>
          </p:cNvSpPr>
          <p:nvPr/>
        </p:nvSpPr>
        <p:spPr bwMode="auto">
          <a:xfrm>
            <a:off x="1367208" y="1158634"/>
            <a:ext cx="884217" cy="1043639"/>
          </a:xfrm>
          <a:custGeom>
            <a:avLst/>
            <a:gdLst>
              <a:gd name="T0" fmla="*/ 99 w 139"/>
              <a:gd name="T1" fmla="*/ 4 h 143"/>
              <a:gd name="T2" fmla="*/ 103 w 139"/>
              <a:gd name="T3" fmla="*/ 0 h 143"/>
              <a:gd name="T4" fmla="*/ 111 w 139"/>
              <a:gd name="T5" fmla="*/ 0 h 143"/>
              <a:gd name="T6" fmla="*/ 127 w 139"/>
              <a:gd name="T7" fmla="*/ 4 h 143"/>
              <a:gd name="T8" fmla="*/ 135 w 139"/>
              <a:gd name="T9" fmla="*/ 12 h 143"/>
              <a:gd name="T10" fmla="*/ 139 w 139"/>
              <a:gd name="T11" fmla="*/ 20 h 143"/>
              <a:gd name="T12" fmla="*/ 131 w 139"/>
              <a:gd name="T13" fmla="*/ 32 h 143"/>
              <a:gd name="T14" fmla="*/ 111 w 139"/>
              <a:gd name="T15" fmla="*/ 52 h 143"/>
              <a:gd name="T16" fmla="*/ 87 w 139"/>
              <a:gd name="T17" fmla="*/ 76 h 143"/>
              <a:gd name="T18" fmla="*/ 63 w 139"/>
              <a:gd name="T19" fmla="*/ 95 h 143"/>
              <a:gd name="T20" fmla="*/ 51 w 139"/>
              <a:gd name="T21" fmla="*/ 103 h 143"/>
              <a:gd name="T22" fmla="*/ 47 w 139"/>
              <a:gd name="T23" fmla="*/ 107 h 143"/>
              <a:gd name="T24" fmla="*/ 51 w 139"/>
              <a:gd name="T25" fmla="*/ 103 h 143"/>
              <a:gd name="T26" fmla="*/ 55 w 139"/>
              <a:gd name="T27" fmla="*/ 103 h 143"/>
              <a:gd name="T28" fmla="*/ 67 w 139"/>
              <a:gd name="T29" fmla="*/ 99 h 143"/>
              <a:gd name="T30" fmla="*/ 83 w 139"/>
              <a:gd name="T31" fmla="*/ 95 h 143"/>
              <a:gd name="T32" fmla="*/ 99 w 139"/>
              <a:gd name="T33" fmla="*/ 95 h 143"/>
              <a:gd name="T34" fmla="*/ 111 w 139"/>
              <a:gd name="T35" fmla="*/ 95 h 143"/>
              <a:gd name="T36" fmla="*/ 115 w 139"/>
              <a:gd name="T37" fmla="*/ 95 h 143"/>
              <a:gd name="T38" fmla="*/ 119 w 139"/>
              <a:gd name="T39" fmla="*/ 95 h 143"/>
              <a:gd name="T40" fmla="*/ 115 w 139"/>
              <a:gd name="T41" fmla="*/ 103 h 143"/>
              <a:gd name="T42" fmla="*/ 111 w 139"/>
              <a:gd name="T43" fmla="*/ 107 h 143"/>
              <a:gd name="T44" fmla="*/ 99 w 139"/>
              <a:gd name="T45" fmla="*/ 111 h 143"/>
              <a:gd name="T46" fmla="*/ 83 w 139"/>
              <a:gd name="T47" fmla="*/ 115 h 143"/>
              <a:gd name="T48" fmla="*/ 51 w 139"/>
              <a:gd name="T49" fmla="*/ 127 h 143"/>
              <a:gd name="T50" fmla="*/ 39 w 139"/>
              <a:gd name="T51" fmla="*/ 135 h 143"/>
              <a:gd name="T52" fmla="*/ 35 w 139"/>
              <a:gd name="T53" fmla="*/ 139 h 143"/>
              <a:gd name="T54" fmla="*/ 15 w 139"/>
              <a:gd name="T55" fmla="*/ 143 h 143"/>
              <a:gd name="T56" fmla="*/ 7 w 139"/>
              <a:gd name="T57" fmla="*/ 143 h 143"/>
              <a:gd name="T58" fmla="*/ 3 w 139"/>
              <a:gd name="T59" fmla="*/ 135 h 143"/>
              <a:gd name="T60" fmla="*/ 0 w 139"/>
              <a:gd name="T61" fmla="*/ 119 h 143"/>
              <a:gd name="T62" fmla="*/ 0 w 139"/>
              <a:gd name="T63" fmla="*/ 115 h 143"/>
              <a:gd name="T64" fmla="*/ 7 w 139"/>
              <a:gd name="T65" fmla="*/ 111 h 143"/>
              <a:gd name="T66" fmla="*/ 19 w 139"/>
              <a:gd name="T67" fmla="*/ 103 h 143"/>
              <a:gd name="T68" fmla="*/ 39 w 139"/>
              <a:gd name="T69" fmla="*/ 88 h 143"/>
              <a:gd name="T70" fmla="*/ 71 w 139"/>
              <a:gd name="T71" fmla="*/ 52 h 143"/>
              <a:gd name="T72" fmla="*/ 91 w 139"/>
              <a:gd name="T73" fmla="*/ 32 h 143"/>
              <a:gd name="T74" fmla="*/ 99 w 139"/>
              <a:gd name="T75" fmla="*/ 20 h 143"/>
              <a:gd name="T76" fmla="*/ 99 w 139"/>
              <a:gd name="T77" fmla="*/ 8 h 143"/>
              <a:gd name="T78" fmla="*/ 99 w 139"/>
              <a:gd name="T79" fmla="*/ 4 h 1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39" h="143">
                <a:moveTo>
                  <a:pt x="99" y="4"/>
                </a:moveTo>
                <a:lnTo>
                  <a:pt x="99" y="4"/>
                </a:lnTo>
                <a:lnTo>
                  <a:pt x="103" y="0"/>
                </a:lnTo>
                <a:lnTo>
                  <a:pt x="103" y="0"/>
                </a:lnTo>
                <a:lnTo>
                  <a:pt x="107" y="0"/>
                </a:lnTo>
                <a:lnTo>
                  <a:pt x="111" y="0"/>
                </a:lnTo>
                <a:lnTo>
                  <a:pt x="115" y="0"/>
                </a:lnTo>
                <a:lnTo>
                  <a:pt x="127" y="4"/>
                </a:lnTo>
                <a:lnTo>
                  <a:pt x="131" y="8"/>
                </a:lnTo>
                <a:lnTo>
                  <a:pt x="135" y="12"/>
                </a:lnTo>
                <a:lnTo>
                  <a:pt x="135" y="16"/>
                </a:lnTo>
                <a:lnTo>
                  <a:pt x="139" y="20"/>
                </a:lnTo>
                <a:lnTo>
                  <a:pt x="135" y="24"/>
                </a:lnTo>
                <a:lnTo>
                  <a:pt x="131" y="32"/>
                </a:lnTo>
                <a:lnTo>
                  <a:pt x="123" y="40"/>
                </a:lnTo>
                <a:lnTo>
                  <a:pt x="111" y="52"/>
                </a:lnTo>
                <a:lnTo>
                  <a:pt x="99" y="68"/>
                </a:lnTo>
                <a:lnTo>
                  <a:pt x="87" y="76"/>
                </a:lnTo>
                <a:lnTo>
                  <a:pt x="75" y="88"/>
                </a:lnTo>
                <a:lnTo>
                  <a:pt x="63" y="95"/>
                </a:lnTo>
                <a:lnTo>
                  <a:pt x="59" y="99"/>
                </a:lnTo>
                <a:lnTo>
                  <a:pt x="51" y="103"/>
                </a:lnTo>
                <a:lnTo>
                  <a:pt x="47" y="107"/>
                </a:lnTo>
                <a:lnTo>
                  <a:pt x="47" y="107"/>
                </a:lnTo>
                <a:lnTo>
                  <a:pt x="47" y="107"/>
                </a:lnTo>
                <a:lnTo>
                  <a:pt x="51" y="103"/>
                </a:lnTo>
                <a:lnTo>
                  <a:pt x="55" y="103"/>
                </a:lnTo>
                <a:lnTo>
                  <a:pt x="55" y="103"/>
                </a:lnTo>
                <a:lnTo>
                  <a:pt x="63" y="103"/>
                </a:lnTo>
                <a:lnTo>
                  <a:pt x="67" y="99"/>
                </a:lnTo>
                <a:lnTo>
                  <a:pt x="75" y="99"/>
                </a:lnTo>
                <a:lnTo>
                  <a:pt x="83" y="95"/>
                </a:lnTo>
                <a:lnTo>
                  <a:pt x="91" y="95"/>
                </a:lnTo>
                <a:lnTo>
                  <a:pt x="99" y="95"/>
                </a:lnTo>
                <a:lnTo>
                  <a:pt x="103" y="95"/>
                </a:lnTo>
                <a:lnTo>
                  <a:pt x="111" y="95"/>
                </a:lnTo>
                <a:lnTo>
                  <a:pt x="115" y="95"/>
                </a:lnTo>
                <a:lnTo>
                  <a:pt x="115" y="95"/>
                </a:lnTo>
                <a:lnTo>
                  <a:pt x="119" y="95"/>
                </a:lnTo>
                <a:lnTo>
                  <a:pt x="119" y="95"/>
                </a:lnTo>
                <a:lnTo>
                  <a:pt x="119" y="99"/>
                </a:lnTo>
                <a:lnTo>
                  <a:pt x="115" y="103"/>
                </a:lnTo>
                <a:lnTo>
                  <a:pt x="115" y="103"/>
                </a:lnTo>
                <a:lnTo>
                  <a:pt x="111" y="107"/>
                </a:lnTo>
                <a:lnTo>
                  <a:pt x="103" y="107"/>
                </a:lnTo>
                <a:lnTo>
                  <a:pt x="99" y="111"/>
                </a:lnTo>
                <a:lnTo>
                  <a:pt x="91" y="115"/>
                </a:lnTo>
                <a:lnTo>
                  <a:pt x="83" y="115"/>
                </a:lnTo>
                <a:lnTo>
                  <a:pt x="63" y="123"/>
                </a:lnTo>
                <a:lnTo>
                  <a:pt x="51" y="127"/>
                </a:lnTo>
                <a:lnTo>
                  <a:pt x="47" y="131"/>
                </a:lnTo>
                <a:lnTo>
                  <a:pt x="39" y="135"/>
                </a:lnTo>
                <a:lnTo>
                  <a:pt x="39" y="135"/>
                </a:lnTo>
                <a:lnTo>
                  <a:pt x="35" y="139"/>
                </a:lnTo>
                <a:lnTo>
                  <a:pt x="23" y="143"/>
                </a:lnTo>
                <a:lnTo>
                  <a:pt x="15" y="143"/>
                </a:lnTo>
                <a:lnTo>
                  <a:pt x="11" y="143"/>
                </a:lnTo>
                <a:lnTo>
                  <a:pt x="7" y="143"/>
                </a:lnTo>
                <a:lnTo>
                  <a:pt x="7" y="139"/>
                </a:lnTo>
                <a:lnTo>
                  <a:pt x="3" y="135"/>
                </a:lnTo>
                <a:lnTo>
                  <a:pt x="0" y="127"/>
                </a:lnTo>
                <a:lnTo>
                  <a:pt x="0" y="119"/>
                </a:lnTo>
                <a:lnTo>
                  <a:pt x="0" y="115"/>
                </a:lnTo>
                <a:lnTo>
                  <a:pt x="0" y="115"/>
                </a:lnTo>
                <a:lnTo>
                  <a:pt x="3" y="111"/>
                </a:lnTo>
                <a:lnTo>
                  <a:pt x="7" y="111"/>
                </a:lnTo>
                <a:lnTo>
                  <a:pt x="15" y="107"/>
                </a:lnTo>
                <a:lnTo>
                  <a:pt x="19" y="103"/>
                </a:lnTo>
                <a:lnTo>
                  <a:pt x="27" y="95"/>
                </a:lnTo>
                <a:lnTo>
                  <a:pt x="39" y="88"/>
                </a:lnTo>
                <a:lnTo>
                  <a:pt x="55" y="72"/>
                </a:lnTo>
                <a:lnTo>
                  <a:pt x="71" y="52"/>
                </a:lnTo>
                <a:lnTo>
                  <a:pt x="87" y="36"/>
                </a:lnTo>
                <a:lnTo>
                  <a:pt x="91" y="32"/>
                </a:lnTo>
                <a:lnTo>
                  <a:pt x="95" y="24"/>
                </a:lnTo>
                <a:lnTo>
                  <a:pt x="99" y="20"/>
                </a:lnTo>
                <a:lnTo>
                  <a:pt x="99" y="12"/>
                </a:lnTo>
                <a:lnTo>
                  <a:pt x="99" y="8"/>
                </a:lnTo>
                <a:lnTo>
                  <a:pt x="99" y="4"/>
                </a:lnTo>
                <a:lnTo>
                  <a:pt x="99" y="4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00" name="Freeform 411">
            <a:extLst>
              <a:ext uri="{FF2B5EF4-FFF2-40B4-BE49-F238E27FC236}">
                <a16:creationId xmlns:a16="http://schemas.microsoft.com/office/drawing/2014/main" id="{A8264D34-2205-42B2-BCA8-BD66B6CC0C30}"/>
              </a:ext>
            </a:extLst>
          </p:cNvPr>
          <p:cNvSpPr>
            <a:spLocks/>
          </p:cNvSpPr>
          <p:nvPr/>
        </p:nvSpPr>
        <p:spPr bwMode="auto">
          <a:xfrm>
            <a:off x="2321397" y="2202273"/>
            <a:ext cx="916021" cy="467082"/>
          </a:xfrm>
          <a:custGeom>
            <a:avLst/>
            <a:gdLst>
              <a:gd name="T0" fmla="*/ 0 w 144"/>
              <a:gd name="T1" fmla="*/ 16 h 64"/>
              <a:gd name="T2" fmla="*/ 20 w 144"/>
              <a:gd name="T3" fmla="*/ 16 h 64"/>
              <a:gd name="T4" fmla="*/ 40 w 144"/>
              <a:gd name="T5" fmla="*/ 12 h 64"/>
              <a:gd name="T6" fmla="*/ 56 w 144"/>
              <a:gd name="T7" fmla="*/ 12 h 64"/>
              <a:gd name="T8" fmla="*/ 72 w 144"/>
              <a:gd name="T9" fmla="*/ 8 h 64"/>
              <a:gd name="T10" fmla="*/ 80 w 144"/>
              <a:gd name="T11" fmla="*/ 4 h 64"/>
              <a:gd name="T12" fmla="*/ 88 w 144"/>
              <a:gd name="T13" fmla="*/ 4 h 64"/>
              <a:gd name="T14" fmla="*/ 96 w 144"/>
              <a:gd name="T15" fmla="*/ 0 h 64"/>
              <a:gd name="T16" fmla="*/ 100 w 144"/>
              <a:gd name="T17" fmla="*/ 0 h 64"/>
              <a:gd name="T18" fmla="*/ 104 w 144"/>
              <a:gd name="T19" fmla="*/ 0 h 64"/>
              <a:gd name="T20" fmla="*/ 108 w 144"/>
              <a:gd name="T21" fmla="*/ 0 h 64"/>
              <a:gd name="T22" fmla="*/ 108 w 144"/>
              <a:gd name="T23" fmla="*/ 0 h 64"/>
              <a:gd name="T24" fmla="*/ 112 w 144"/>
              <a:gd name="T25" fmla="*/ 0 h 64"/>
              <a:gd name="T26" fmla="*/ 120 w 144"/>
              <a:gd name="T27" fmla="*/ 4 h 64"/>
              <a:gd name="T28" fmla="*/ 124 w 144"/>
              <a:gd name="T29" fmla="*/ 8 h 64"/>
              <a:gd name="T30" fmla="*/ 132 w 144"/>
              <a:gd name="T31" fmla="*/ 12 h 64"/>
              <a:gd name="T32" fmla="*/ 140 w 144"/>
              <a:gd name="T33" fmla="*/ 16 h 64"/>
              <a:gd name="T34" fmla="*/ 140 w 144"/>
              <a:gd name="T35" fmla="*/ 20 h 64"/>
              <a:gd name="T36" fmla="*/ 144 w 144"/>
              <a:gd name="T37" fmla="*/ 20 h 64"/>
              <a:gd name="T38" fmla="*/ 140 w 144"/>
              <a:gd name="T39" fmla="*/ 20 h 64"/>
              <a:gd name="T40" fmla="*/ 140 w 144"/>
              <a:gd name="T41" fmla="*/ 20 h 64"/>
              <a:gd name="T42" fmla="*/ 136 w 144"/>
              <a:gd name="T43" fmla="*/ 24 h 64"/>
              <a:gd name="T44" fmla="*/ 132 w 144"/>
              <a:gd name="T45" fmla="*/ 24 h 64"/>
              <a:gd name="T46" fmla="*/ 128 w 144"/>
              <a:gd name="T47" fmla="*/ 28 h 64"/>
              <a:gd name="T48" fmla="*/ 124 w 144"/>
              <a:gd name="T49" fmla="*/ 32 h 64"/>
              <a:gd name="T50" fmla="*/ 120 w 144"/>
              <a:gd name="T51" fmla="*/ 36 h 64"/>
              <a:gd name="T52" fmla="*/ 120 w 144"/>
              <a:gd name="T53" fmla="*/ 40 h 64"/>
              <a:gd name="T54" fmla="*/ 116 w 144"/>
              <a:gd name="T55" fmla="*/ 48 h 64"/>
              <a:gd name="T56" fmla="*/ 112 w 144"/>
              <a:gd name="T57" fmla="*/ 56 h 64"/>
              <a:gd name="T58" fmla="*/ 108 w 144"/>
              <a:gd name="T59" fmla="*/ 64 h 64"/>
              <a:gd name="T60" fmla="*/ 100 w 144"/>
              <a:gd name="T61" fmla="*/ 64 h 64"/>
              <a:gd name="T62" fmla="*/ 100 w 144"/>
              <a:gd name="T63" fmla="*/ 52 h 64"/>
              <a:gd name="T64" fmla="*/ 104 w 144"/>
              <a:gd name="T65" fmla="*/ 44 h 64"/>
              <a:gd name="T66" fmla="*/ 104 w 144"/>
              <a:gd name="T67" fmla="*/ 36 h 64"/>
              <a:gd name="T68" fmla="*/ 104 w 144"/>
              <a:gd name="T69" fmla="*/ 28 h 64"/>
              <a:gd name="T70" fmla="*/ 104 w 144"/>
              <a:gd name="T71" fmla="*/ 24 h 64"/>
              <a:gd name="T72" fmla="*/ 104 w 144"/>
              <a:gd name="T73" fmla="*/ 20 h 64"/>
              <a:gd name="T74" fmla="*/ 104 w 144"/>
              <a:gd name="T75" fmla="*/ 16 h 64"/>
              <a:gd name="T76" fmla="*/ 104 w 144"/>
              <a:gd name="T77" fmla="*/ 12 h 64"/>
              <a:gd name="T78" fmla="*/ 104 w 144"/>
              <a:gd name="T79" fmla="*/ 12 h 64"/>
              <a:gd name="T80" fmla="*/ 100 w 144"/>
              <a:gd name="T81" fmla="*/ 12 h 64"/>
              <a:gd name="T82" fmla="*/ 92 w 144"/>
              <a:gd name="T83" fmla="*/ 12 h 64"/>
              <a:gd name="T84" fmla="*/ 84 w 144"/>
              <a:gd name="T85" fmla="*/ 12 h 64"/>
              <a:gd name="T86" fmla="*/ 76 w 144"/>
              <a:gd name="T87" fmla="*/ 12 h 64"/>
              <a:gd name="T88" fmla="*/ 64 w 144"/>
              <a:gd name="T89" fmla="*/ 12 h 64"/>
              <a:gd name="T90" fmla="*/ 52 w 144"/>
              <a:gd name="T91" fmla="*/ 16 h 64"/>
              <a:gd name="T92" fmla="*/ 36 w 144"/>
              <a:gd name="T93" fmla="*/ 16 h 64"/>
              <a:gd name="T94" fmla="*/ 24 w 144"/>
              <a:gd name="T95" fmla="*/ 20 h 64"/>
              <a:gd name="T96" fmla="*/ 12 w 144"/>
              <a:gd name="T97" fmla="*/ 20 h 64"/>
              <a:gd name="T98" fmla="*/ 0 w 144"/>
              <a:gd name="T99" fmla="*/ 20 h 64"/>
              <a:gd name="T100" fmla="*/ 0 w 144"/>
              <a:gd name="T101" fmla="*/ 16 h 64"/>
              <a:gd name="T102" fmla="*/ 0 w 144"/>
              <a:gd name="T103" fmla="*/ 16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144" h="64">
                <a:moveTo>
                  <a:pt x="0" y="16"/>
                </a:moveTo>
                <a:lnTo>
                  <a:pt x="20" y="16"/>
                </a:lnTo>
                <a:lnTo>
                  <a:pt x="40" y="12"/>
                </a:lnTo>
                <a:lnTo>
                  <a:pt x="56" y="12"/>
                </a:lnTo>
                <a:lnTo>
                  <a:pt x="72" y="8"/>
                </a:lnTo>
                <a:lnTo>
                  <a:pt x="80" y="4"/>
                </a:lnTo>
                <a:lnTo>
                  <a:pt x="88" y="4"/>
                </a:lnTo>
                <a:lnTo>
                  <a:pt x="96" y="0"/>
                </a:lnTo>
                <a:lnTo>
                  <a:pt x="100" y="0"/>
                </a:lnTo>
                <a:lnTo>
                  <a:pt x="104" y="0"/>
                </a:lnTo>
                <a:lnTo>
                  <a:pt x="108" y="0"/>
                </a:lnTo>
                <a:lnTo>
                  <a:pt x="108" y="0"/>
                </a:lnTo>
                <a:lnTo>
                  <a:pt x="112" y="0"/>
                </a:lnTo>
                <a:lnTo>
                  <a:pt x="120" y="4"/>
                </a:lnTo>
                <a:lnTo>
                  <a:pt x="124" y="8"/>
                </a:lnTo>
                <a:lnTo>
                  <a:pt x="132" y="12"/>
                </a:lnTo>
                <a:lnTo>
                  <a:pt x="140" y="16"/>
                </a:lnTo>
                <a:lnTo>
                  <a:pt x="140" y="20"/>
                </a:lnTo>
                <a:lnTo>
                  <a:pt x="144" y="20"/>
                </a:lnTo>
                <a:lnTo>
                  <a:pt x="140" y="20"/>
                </a:lnTo>
                <a:lnTo>
                  <a:pt x="140" y="20"/>
                </a:lnTo>
                <a:lnTo>
                  <a:pt x="136" y="24"/>
                </a:lnTo>
                <a:lnTo>
                  <a:pt x="132" y="24"/>
                </a:lnTo>
                <a:lnTo>
                  <a:pt x="128" y="28"/>
                </a:lnTo>
                <a:lnTo>
                  <a:pt x="124" y="32"/>
                </a:lnTo>
                <a:lnTo>
                  <a:pt x="120" y="36"/>
                </a:lnTo>
                <a:lnTo>
                  <a:pt x="120" y="40"/>
                </a:lnTo>
                <a:lnTo>
                  <a:pt x="116" y="48"/>
                </a:lnTo>
                <a:lnTo>
                  <a:pt x="112" y="56"/>
                </a:lnTo>
                <a:lnTo>
                  <a:pt x="108" y="64"/>
                </a:lnTo>
                <a:lnTo>
                  <a:pt x="100" y="64"/>
                </a:lnTo>
                <a:lnTo>
                  <a:pt x="100" y="52"/>
                </a:lnTo>
                <a:lnTo>
                  <a:pt x="104" y="44"/>
                </a:lnTo>
                <a:lnTo>
                  <a:pt x="104" y="36"/>
                </a:lnTo>
                <a:lnTo>
                  <a:pt x="104" y="28"/>
                </a:lnTo>
                <a:lnTo>
                  <a:pt x="104" y="24"/>
                </a:lnTo>
                <a:lnTo>
                  <a:pt x="104" y="20"/>
                </a:lnTo>
                <a:lnTo>
                  <a:pt x="104" y="16"/>
                </a:lnTo>
                <a:lnTo>
                  <a:pt x="104" y="12"/>
                </a:lnTo>
                <a:lnTo>
                  <a:pt x="104" y="12"/>
                </a:lnTo>
                <a:lnTo>
                  <a:pt x="100" y="12"/>
                </a:lnTo>
                <a:lnTo>
                  <a:pt x="92" y="12"/>
                </a:lnTo>
                <a:lnTo>
                  <a:pt x="84" y="12"/>
                </a:lnTo>
                <a:lnTo>
                  <a:pt x="76" y="12"/>
                </a:lnTo>
                <a:lnTo>
                  <a:pt x="64" y="12"/>
                </a:lnTo>
                <a:lnTo>
                  <a:pt x="52" y="16"/>
                </a:lnTo>
                <a:lnTo>
                  <a:pt x="36" y="16"/>
                </a:lnTo>
                <a:lnTo>
                  <a:pt x="24" y="20"/>
                </a:lnTo>
                <a:lnTo>
                  <a:pt x="12" y="20"/>
                </a:lnTo>
                <a:lnTo>
                  <a:pt x="0" y="20"/>
                </a:lnTo>
                <a:lnTo>
                  <a:pt x="0" y="16"/>
                </a:lnTo>
                <a:lnTo>
                  <a:pt x="0" y="16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01" name="Freeform 412">
            <a:extLst>
              <a:ext uri="{FF2B5EF4-FFF2-40B4-BE49-F238E27FC236}">
                <a16:creationId xmlns:a16="http://schemas.microsoft.com/office/drawing/2014/main" id="{900A6522-A89B-4B0E-9434-4CC671B60395}"/>
              </a:ext>
            </a:extLst>
          </p:cNvPr>
          <p:cNvSpPr>
            <a:spLocks/>
          </p:cNvSpPr>
          <p:nvPr/>
        </p:nvSpPr>
        <p:spPr bwMode="auto">
          <a:xfrm>
            <a:off x="2423177" y="2669355"/>
            <a:ext cx="661571" cy="87578"/>
          </a:xfrm>
          <a:custGeom>
            <a:avLst/>
            <a:gdLst>
              <a:gd name="T0" fmla="*/ 0 w 104"/>
              <a:gd name="T1" fmla="*/ 8 h 12"/>
              <a:gd name="T2" fmla="*/ 16 w 104"/>
              <a:gd name="T3" fmla="*/ 8 h 12"/>
              <a:gd name="T4" fmla="*/ 28 w 104"/>
              <a:gd name="T5" fmla="*/ 4 h 12"/>
              <a:gd name="T6" fmla="*/ 44 w 104"/>
              <a:gd name="T7" fmla="*/ 4 h 12"/>
              <a:gd name="T8" fmla="*/ 52 w 104"/>
              <a:gd name="T9" fmla="*/ 0 h 12"/>
              <a:gd name="T10" fmla="*/ 64 w 104"/>
              <a:gd name="T11" fmla="*/ 0 h 12"/>
              <a:gd name="T12" fmla="*/ 68 w 104"/>
              <a:gd name="T13" fmla="*/ 0 h 12"/>
              <a:gd name="T14" fmla="*/ 76 w 104"/>
              <a:gd name="T15" fmla="*/ 0 h 12"/>
              <a:gd name="T16" fmla="*/ 80 w 104"/>
              <a:gd name="T17" fmla="*/ 0 h 12"/>
              <a:gd name="T18" fmla="*/ 92 w 104"/>
              <a:gd name="T19" fmla="*/ 0 h 12"/>
              <a:gd name="T20" fmla="*/ 96 w 104"/>
              <a:gd name="T21" fmla="*/ 0 h 12"/>
              <a:gd name="T22" fmla="*/ 100 w 104"/>
              <a:gd name="T23" fmla="*/ 0 h 12"/>
              <a:gd name="T24" fmla="*/ 100 w 104"/>
              <a:gd name="T25" fmla="*/ 0 h 12"/>
              <a:gd name="T26" fmla="*/ 104 w 104"/>
              <a:gd name="T27" fmla="*/ 4 h 12"/>
              <a:gd name="T28" fmla="*/ 104 w 104"/>
              <a:gd name="T29" fmla="*/ 4 h 12"/>
              <a:gd name="T30" fmla="*/ 104 w 104"/>
              <a:gd name="T31" fmla="*/ 8 h 12"/>
              <a:gd name="T32" fmla="*/ 100 w 104"/>
              <a:gd name="T33" fmla="*/ 8 h 12"/>
              <a:gd name="T34" fmla="*/ 96 w 104"/>
              <a:gd name="T35" fmla="*/ 8 h 12"/>
              <a:gd name="T36" fmla="*/ 96 w 104"/>
              <a:gd name="T37" fmla="*/ 8 h 12"/>
              <a:gd name="T38" fmla="*/ 92 w 104"/>
              <a:gd name="T39" fmla="*/ 8 h 12"/>
              <a:gd name="T40" fmla="*/ 84 w 104"/>
              <a:gd name="T41" fmla="*/ 8 h 12"/>
              <a:gd name="T42" fmla="*/ 76 w 104"/>
              <a:gd name="T43" fmla="*/ 8 h 12"/>
              <a:gd name="T44" fmla="*/ 68 w 104"/>
              <a:gd name="T45" fmla="*/ 8 h 12"/>
              <a:gd name="T46" fmla="*/ 52 w 104"/>
              <a:gd name="T47" fmla="*/ 8 h 12"/>
              <a:gd name="T48" fmla="*/ 36 w 104"/>
              <a:gd name="T49" fmla="*/ 12 h 12"/>
              <a:gd name="T50" fmla="*/ 20 w 104"/>
              <a:gd name="T51" fmla="*/ 12 h 12"/>
              <a:gd name="T52" fmla="*/ 0 w 104"/>
              <a:gd name="T53" fmla="*/ 12 h 12"/>
              <a:gd name="T54" fmla="*/ 0 w 104"/>
              <a:gd name="T55" fmla="*/ 8 h 12"/>
              <a:gd name="T56" fmla="*/ 0 w 104"/>
              <a:gd name="T57" fmla="*/ 8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04" h="12">
                <a:moveTo>
                  <a:pt x="0" y="8"/>
                </a:moveTo>
                <a:lnTo>
                  <a:pt x="16" y="8"/>
                </a:lnTo>
                <a:lnTo>
                  <a:pt x="28" y="4"/>
                </a:lnTo>
                <a:lnTo>
                  <a:pt x="44" y="4"/>
                </a:lnTo>
                <a:lnTo>
                  <a:pt x="52" y="0"/>
                </a:lnTo>
                <a:lnTo>
                  <a:pt x="64" y="0"/>
                </a:lnTo>
                <a:lnTo>
                  <a:pt x="68" y="0"/>
                </a:lnTo>
                <a:lnTo>
                  <a:pt x="76" y="0"/>
                </a:lnTo>
                <a:lnTo>
                  <a:pt x="80" y="0"/>
                </a:lnTo>
                <a:lnTo>
                  <a:pt x="92" y="0"/>
                </a:lnTo>
                <a:lnTo>
                  <a:pt x="96" y="0"/>
                </a:lnTo>
                <a:lnTo>
                  <a:pt x="100" y="0"/>
                </a:lnTo>
                <a:lnTo>
                  <a:pt x="100" y="0"/>
                </a:lnTo>
                <a:lnTo>
                  <a:pt x="104" y="4"/>
                </a:lnTo>
                <a:lnTo>
                  <a:pt x="104" y="4"/>
                </a:lnTo>
                <a:lnTo>
                  <a:pt x="104" y="8"/>
                </a:lnTo>
                <a:lnTo>
                  <a:pt x="100" y="8"/>
                </a:lnTo>
                <a:lnTo>
                  <a:pt x="96" y="8"/>
                </a:lnTo>
                <a:lnTo>
                  <a:pt x="96" y="8"/>
                </a:lnTo>
                <a:lnTo>
                  <a:pt x="92" y="8"/>
                </a:lnTo>
                <a:lnTo>
                  <a:pt x="84" y="8"/>
                </a:lnTo>
                <a:lnTo>
                  <a:pt x="76" y="8"/>
                </a:lnTo>
                <a:lnTo>
                  <a:pt x="68" y="8"/>
                </a:lnTo>
                <a:lnTo>
                  <a:pt x="52" y="8"/>
                </a:lnTo>
                <a:lnTo>
                  <a:pt x="36" y="12"/>
                </a:lnTo>
                <a:lnTo>
                  <a:pt x="20" y="12"/>
                </a:lnTo>
                <a:lnTo>
                  <a:pt x="0" y="12"/>
                </a:lnTo>
                <a:lnTo>
                  <a:pt x="0" y="8"/>
                </a:lnTo>
                <a:lnTo>
                  <a:pt x="0" y="8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02" name="Freeform 413">
            <a:extLst>
              <a:ext uri="{FF2B5EF4-FFF2-40B4-BE49-F238E27FC236}">
                <a16:creationId xmlns:a16="http://schemas.microsoft.com/office/drawing/2014/main" id="{7671CFCC-2AE4-4352-A254-AD5FD1349032}"/>
              </a:ext>
            </a:extLst>
          </p:cNvPr>
          <p:cNvSpPr>
            <a:spLocks/>
          </p:cNvSpPr>
          <p:nvPr/>
        </p:nvSpPr>
        <p:spPr bwMode="auto">
          <a:xfrm>
            <a:off x="1971526" y="786431"/>
            <a:ext cx="884217" cy="1386650"/>
          </a:xfrm>
          <a:custGeom>
            <a:avLst/>
            <a:gdLst>
              <a:gd name="T0" fmla="*/ 55 w 139"/>
              <a:gd name="T1" fmla="*/ 111 h 190"/>
              <a:gd name="T2" fmla="*/ 63 w 139"/>
              <a:gd name="T3" fmla="*/ 95 h 190"/>
              <a:gd name="T4" fmla="*/ 71 w 139"/>
              <a:gd name="T5" fmla="*/ 79 h 190"/>
              <a:gd name="T6" fmla="*/ 87 w 139"/>
              <a:gd name="T7" fmla="*/ 51 h 190"/>
              <a:gd name="T8" fmla="*/ 91 w 139"/>
              <a:gd name="T9" fmla="*/ 39 h 190"/>
              <a:gd name="T10" fmla="*/ 95 w 139"/>
              <a:gd name="T11" fmla="*/ 27 h 190"/>
              <a:gd name="T12" fmla="*/ 95 w 139"/>
              <a:gd name="T13" fmla="*/ 19 h 190"/>
              <a:gd name="T14" fmla="*/ 95 w 139"/>
              <a:gd name="T15" fmla="*/ 15 h 190"/>
              <a:gd name="T16" fmla="*/ 91 w 139"/>
              <a:gd name="T17" fmla="*/ 11 h 190"/>
              <a:gd name="T18" fmla="*/ 91 w 139"/>
              <a:gd name="T19" fmla="*/ 11 h 190"/>
              <a:gd name="T20" fmla="*/ 91 w 139"/>
              <a:gd name="T21" fmla="*/ 7 h 190"/>
              <a:gd name="T22" fmla="*/ 95 w 139"/>
              <a:gd name="T23" fmla="*/ 4 h 190"/>
              <a:gd name="T24" fmla="*/ 95 w 139"/>
              <a:gd name="T25" fmla="*/ 0 h 190"/>
              <a:gd name="T26" fmla="*/ 99 w 139"/>
              <a:gd name="T27" fmla="*/ 0 h 190"/>
              <a:gd name="T28" fmla="*/ 103 w 139"/>
              <a:gd name="T29" fmla="*/ 0 h 190"/>
              <a:gd name="T30" fmla="*/ 111 w 139"/>
              <a:gd name="T31" fmla="*/ 0 h 190"/>
              <a:gd name="T32" fmla="*/ 131 w 139"/>
              <a:gd name="T33" fmla="*/ 11 h 190"/>
              <a:gd name="T34" fmla="*/ 135 w 139"/>
              <a:gd name="T35" fmla="*/ 15 h 190"/>
              <a:gd name="T36" fmla="*/ 139 w 139"/>
              <a:gd name="T37" fmla="*/ 19 h 190"/>
              <a:gd name="T38" fmla="*/ 139 w 139"/>
              <a:gd name="T39" fmla="*/ 23 h 190"/>
              <a:gd name="T40" fmla="*/ 135 w 139"/>
              <a:gd name="T41" fmla="*/ 27 h 190"/>
              <a:gd name="T42" fmla="*/ 131 w 139"/>
              <a:gd name="T43" fmla="*/ 35 h 190"/>
              <a:gd name="T44" fmla="*/ 127 w 139"/>
              <a:gd name="T45" fmla="*/ 47 h 190"/>
              <a:gd name="T46" fmla="*/ 115 w 139"/>
              <a:gd name="T47" fmla="*/ 67 h 190"/>
              <a:gd name="T48" fmla="*/ 107 w 139"/>
              <a:gd name="T49" fmla="*/ 83 h 190"/>
              <a:gd name="T50" fmla="*/ 95 w 139"/>
              <a:gd name="T51" fmla="*/ 99 h 190"/>
              <a:gd name="T52" fmla="*/ 87 w 139"/>
              <a:gd name="T53" fmla="*/ 115 h 190"/>
              <a:gd name="T54" fmla="*/ 75 w 139"/>
              <a:gd name="T55" fmla="*/ 131 h 190"/>
              <a:gd name="T56" fmla="*/ 67 w 139"/>
              <a:gd name="T57" fmla="*/ 143 h 190"/>
              <a:gd name="T58" fmla="*/ 55 w 139"/>
              <a:gd name="T59" fmla="*/ 154 h 190"/>
              <a:gd name="T60" fmla="*/ 44 w 139"/>
              <a:gd name="T61" fmla="*/ 166 h 190"/>
              <a:gd name="T62" fmla="*/ 32 w 139"/>
              <a:gd name="T63" fmla="*/ 174 h 190"/>
              <a:gd name="T64" fmla="*/ 20 w 139"/>
              <a:gd name="T65" fmla="*/ 182 h 190"/>
              <a:gd name="T66" fmla="*/ 12 w 139"/>
              <a:gd name="T67" fmla="*/ 186 h 190"/>
              <a:gd name="T68" fmla="*/ 4 w 139"/>
              <a:gd name="T69" fmla="*/ 190 h 190"/>
              <a:gd name="T70" fmla="*/ 0 w 139"/>
              <a:gd name="T71" fmla="*/ 190 h 190"/>
              <a:gd name="T72" fmla="*/ 0 w 139"/>
              <a:gd name="T73" fmla="*/ 186 h 190"/>
              <a:gd name="T74" fmla="*/ 0 w 139"/>
              <a:gd name="T75" fmla="*/ 182 h 190"/>
              <a:gd name="T76" fmla="*/ 8 w 139"/>
              <a:gd name="T77" fmla="*/ 174 h 190"/>
              <a:gd name="T78" fmla="*/ 16 w 139"/>
              <a:gd name="T79" fmla="*/ 166 h 190"/>
              <a:gd name="T80" fmla="*/ 24 w 139"/>
              <a:gd name="T81" fmla="*/ 154 h 190"/>
              <a:gd name="T82" fmla="*/ 36 w 139"/>
              <a:gd name="T83" fmla="*/ 143 h 190"/>
              <a:gd name="T84" fmla="*/ 44 w 139"/>
              <a:gd name="T85" fmla="*/ 127 h 190"/>
              <a:gd name="T86" fmla="*/ 55 w 139"/>
              <a:gd name="T87" fmla="*/ 111 h 190"/>
              <a:gd name="T88" fmla="*/ 55 w 139"/>
              <a:gd name="T89" fmla="*/ 111 h 1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139" h="190">
                <a:moveTo>
                  <a:pt x="55" y="111"/>
                </a:moveTo>
                <a:lnTo>
                  <a:pt x="63" y="95"/>
                </a:lnTo>
                <a:lnTo>
                  <a:pt x="71" y="79"/>
                </a:lnTo>
                <a:lnTo>
                  <a:pt x="87" y="51"/>
                </a:lnTo>
                <a:lnTo>
                  <a:pt x="91" y="39"/>
                </a:lnTo>
                <a:lnTo>
                  <a:pt x="95" y="27"/>
                </a:lnTo>
                <a:lnTo>
                  <a:pt x="95" y="19"/>
                </a:lnTo>
                <a:lnTo>
                  <a:pt x="95" y="15"/>
                </a:lnTo>
                <a:lnTo>
                  <a:pt x="91" y="11"/>
                </a:lnTo>
                <a:lnTo>
                  <a:pt x="91" y="11"/>
                </a:lnTo>
                <a:lnTo>
                  <a:pt x="91" y="7"/>
                </a:lnTo>
                <a:lnTo>
                  <a:pt x="95" y="4"/>
                </a:lnTo>
                <a:lnTo>
                  <a:pt x="95" y="0"/>
                </a:lnTo>
                <a:lnTo>
                  <a:pt x="99" y="0"/>
                </a:lnTo>
                <a:lnTo>
                  <a:pt x="103" y="0"/>
                </a:lnTo>
                <a:lnTo>
                  <a:pt x="111" y="0"/>
                </a:lnTo>
                <a:lnTo>
                  <a:pt x="131" y="11"/>
                </a:lnTo>
                <a:lnTo>
                  <a:pt x="135" y="15"/>
                </a:lnTo>
                <a:lnTo>
                  <a:pt x="139" y="19"/>
                </a:lnTo>
                <a:lnTo>
                  <a:pt x="139" y="23"/>
                </a:lnTo>
                <a:lnTo>
                  <a:pt x="135" y="27"/>
                </a:lnTo>
                <a:lnTo>
                  <a:pt x="131" y="35"/>
                </a:lnTo>
                <a:lnTo>
                  <a:pt x="127" y="47"/>
                </a:lnTo>
                <a:lnTo>
                  <a:pt x="115" y="67"/>
                </a:lnTo>
                <a:lnTo>
                  <a:pt x="107" y="83"/>
                </a:lnTo>
                <a:lnTo>
                  <a:pt x="95" y="99"/>
                </a:lnTo>
                <a:lnTo>
                  <a:pt x="87" y="115"/>
                </a:lnTo>
                <a:lnTo>
                  <a:pt x="75" y="131"/>
                </a:lnTo>
                <a:lnTo>
                  <a:pt x="67" y="143"/>
                </a:lnTo>
                <a:lnTo>
                  <a:pt x="55" y="154"/>
                </a:lnTo>
                <a:lnTo>
                  <a:pt x="44" y="166"/>
                </a:lnTo>
                <a:lnTo>
                  <a:pt x="32" y="174"/>
                </a:lnTo>
                <a:lnTo>
                  <a:pt x="20" y="182"/>
                </a:lnTo>
                <a:lnTo>
                  <a:pt x="12" y="186"/>
                </a:lnTo>
                <a:lnTo>
                  <a:pt x="4" y="190"/>
                </a:lnTo>
                <a:lnTo>
                  <a:pt x="0" y="190"/>
                </a:lnTo>
                <a:lnTo>
                  <a:pt x="0" y="186"/>
                </a:lnTo>
                <a:lnTo>
                  <a:pt x="0" y="182"/>
                </a:lnTo>
                <a:lnTo>
                  <a:pt x="8" y="174"/>
                </a:lnTo>
                <a:lnTo>
                  <a:pt x="16" y="166"/>
                </a:lnTo>
                <a:lnTo>
                  <a:pt x="24" y="154"/>
                </a:lnTo>
                <a:lnTo>
                  <a:pt x="36" y="143"/>
                </a:lnTo>
                <a:lnTo>
                  <a:pt x="44" y="127"/>
                </a:lnTo>
                <a:lnTo>
                  <a:pt x="55" y="111"/>
                </a:lnTo>
                <a:lnTo>
                  <a:pt x="55" y="111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03" name="Freeform 414">
            <a:extLst>
              <a:ext uri="{FF2B5EF4-FFF2-40B4-BE49-F238E27FC236}">
                <a16:creationId xmlns:a16="http://schemas.microsoft.com/office/drawing/2014/main" id="{712B021F-E8B2-4B30-867E-BDEA9520CAF8}"/>
              </a:ext>
            </a:extLst>
          </p:cNvPr>
          <p:cNvSpPr>
            <a:spLocks/>
          </p:cNvSpPr>
          <p:nvPr/>
        </p:nvSpPr>
        <p:spPr bwMode="auto">
          <a:xfrm>
            <a:off x="2652183" y="1071056"/>
            <a:ext cx="1164112" cy="897675"/>
          </a:xfrm>
          <a:custGeom>
            <a:avLst/>
            <a:gdLst>
              <a:gd name="T0" fmla="*/ 151 w 183"/>
              <a:gd name="T1" fmla="*/ 96 h 123"/>
              <a:gd name="T2" fmla="*/ 163 w 183"/>
              <a:gd name="T3" fmla="*/ 104 h 123"/>
              <a:gd name="T4" fmla="*/ 171 w 183"/>
              <a:gd name="T5" fmla="*/ 104 h 123"/>
              <a:gd name="T6" fmla="*/ 175 w 183"/>
              <a:gd name="T7" fmla="*/ 107 h 123"/>
              <a:gd name="T8" fmla="*/ 179 w 183"/>
              <a:gd name="T9" fmla="*/ 107 h 123"/>
              <a:gd name="T10" fmla="*/ 183 w 183"/>
              <a:gd name="T11" fmla="*/ 111 h 123"/>
              <a:gd name="T12" fmla="*/ 183 w 183"/>
              <a:gd name="T13" fmla="*/ 111 h 123"/>
              <a:gd name="T14" fmla="*/ 183 w 183"/>
              <a:gd name="T15" fmla="*/ 111 h 123"/>
              <a:gd name="T16" fmla="*/ 183 w 183"/>
              <a:gd name="T17" fmla="*/ 115 h 123"/>
              <a:gd name="T18" fmla="*/ 175 w 183"/>
              <a:gd name="T19" fmla="*/ 119 h 123"/>
              <a:gd name="T20" fmla="*/ 167 w 183"/>
              <a:gd name="T21" fmla="*/ 119 h 123"/>
              <a:gd name="T22" fmla="*/ 155 w 183"/>
              <a:gd name="T23" fmla="*/ 123 h 123"/>
              <a:gd name="T24" fmla="*/ 139 w 183"/>
              <a:gd name="T25" fmla="*/ 123 h 123"/>
              <a:gd name="T26" fmla="*/ 127 w 183"/>
              <a:gd name="T27" fmla="*/ 123 h 123"/>
              <a:gd name="T28" fmla="*/ 119 w 183"/>
              <a:gd name="T29" fmla="*/ 123 h 123"/>
              <a:gd name="T30" fmla="*/ 111 w 183"/>
              <a:gd name="T31" fmla="*/ 123 h 123"/>
              <a:gd name="T32" fmla="*/ 103 w 183"/>
              <a:gd name="T33" fmla="*/ 123 h 123"/>
              <a:gd name="T34" fmla="*/ 95 w 183"/>
              <a:gd name="T35" fmla="*/ 119 h 123"/>
              <a:gd name="T36" fmla="*/ 88 w 183"/>
              <a:gd name="T37" fmla="*/ 111 h 123"/>
              <a:gd name="T38" fmla="*/ 80 w 183"/>
              <a:gd name="T39" fmla="*/ 104 h 123"/>
              <a:gd name="T40" fmla="*/ 72 w 183"/>
              <a:gd name="T41" fmla="*/ 100 h 123"/>
              <a:gd name="T42" fmla="*/ 68 w 183"/>
              <a:gd name="T43" fmla="*/ 92 h 123"/>
              <a:gd name="T44" fmla="*/ 60 w 183"/>
              <a:gd name="T45" fmla="*/ 84 h 123"/>
              <a:gd name="T46" fmla="*/ 48 w 183"/>
              <a:gd name="T47" fmla="*/ 72 h 123"/>
              <a:gd name="T48" fmla="*/ 40 w 183"/>
              <a:gd name="T49" fmla="*/ 60 h 123"/>
              <a:gd name="T50" fmla="*/ 28 w 183"/>
              <a:gd name="T51" fmla="*/ 48 h 123"/>
              <a:gd name="T52" fmla="*/ 12 w 183"/>
              <a:gd name="T53" fmla="*/ 32 h 123"/>
              <a:gd name="T54" fmla="*/ 0 w 183"/>
              <a:gd name="T55" fmla="*/ 16 h 123"/>
              <a:gd name="T56" fmla="*/ 12 w 183"/>
              <a:gd name="T57" fmla="*/ 0 h 123"/>
              <a:gd name="T58" fmla="*/ 20 w 183"/>
              <a:gd name="T59" fmla="*/ 8 h 123"/>
              <a:gd name="T60" fmla="*/ 32 w 183"/>
              <a:gd name="T61" fmla="*/ 20 h 123"/>
              <a:gd name="T62" fmla="*/ 44 w 183"/>
              <a:gd name="T63" fmla="*/ 32 h 123"/>
              <a:gd name="T64" fmla="*/ 56 w 183"/>
              <a:gd name="T65" fmla="*/ 40 h 123"/>
              <a:gd name="T66" fmla="*/ 68 w 183"/>
              <a:gd name="T67" fmla="*/ 52 h 123"/>
              <a:gd name="T68" fmla="*/ 80 w 183"/>
              <a:gd name="T69" fmla="*/ 60 h 123"/>
              <a:gd name="T70" fmla="*/ 88 w 183"/>
              <a:gd name="T71" fmla="*/ 68 h 123"/>
              <a:gd name="T72" fmla="*/ 99 w 183"/>
              <a:gd name="T73" fmla="*/ 76 h 123"/>
              <a:gd name="T74" fmla="*/ 107 w 183"/>
              <a:gd name="T75" fmla="*/ 80 h 123"/>
              <a:gd name="T76" fmla="*/ 119 w 183"/>
              <a:gd name="T77" fmla="*/ 88 h 123"/>
              <a:gd name="T78" fmla="*/ 135 w 183"/>
              <a:gd name="T79" fmla="*/ 92 h 123"/>
              <a:gd name="T80" fmla="*/ 151 w 183"/>
              <a:gd name="T81" fmla="*/ 96 h 123"/>
              <a:gd name="T82" fmla="*/ 151 w 183"/>
              <a:gd name="T83" fmla="*/ 96 h 1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83" h="123">
                <a:moveTo>
                  <a:pt x="151" y="96"/>
                </a:moveTo>
                <a:lnTo>
                  <a:pt x="163" y="104"/>
                </a:lnTo>
                <a:lnTo>
                  <a:pt x="171" y="104"/>
                </a:lnTo>
                <a:lnTo>
                  <a:pt x="175" y="107"/>
                </a:lnTo>
                <a:lnTo>
                  <a:pt x="179" y="107"/>
                </a:lnTo>
                <a:lnTo>
                  <a:pt x="183" y="111"/>
                </a:lnTo>
                <a:lnTo>
                  <a:pt x="183" y="111"/>
                </a:lnTo>
                <a:lnTo>
                  <a:pt x="183" y="111"/>
                </a:lnTo>
                <a:lnTo>
                  <a:pt x="183" y="115"/>
                </a:lnTo>
                <a:lnTo>
                  <a:pt x="175" y="119"/>
                </a:lnTo>
                <a:lnTo>
                  <a:pt x="167" y="119"/>
                </a:lnTo>
                <a:lnTo>
                  <a:pt x="155" y="123"/>
                </a:lnTo>
                <a:lnTo>
                  <a:pt x="139" y="123"/>
                </a:lnTo>
                <a:lnTo>
                  <a:pt x="127" y="123"/>
                </a:lnTo>
                <a:lnTo>
                  <a:pt x="119" y="123"/>
                </a:lnTo>
                <a:lnTo>
                  <a:pt x="111" y="123"/>
                </a:lnTo>
                <a:lnTo>
                  <a:pt x="103" y="123"/>
                </a:lnTo>
                <a:lnTo>
                  <a:pt x="95" y="119"/>
                </a:lnTo>
                <a:lnTo>
                  <a:pt x="88" y="111"/>
                </a:lnTo>
                <a:lnTo>
                  <a:pt x="80" y="104"/>
                </a:lnTo>
                <a:lnTo>
                  <a:pt x="72" y="100"/>
                </a:lnTo>
                <a:lnTo>
                  <a:pt x="68" y="92"/>
                </a:lnTo>
                <a:lnTo>
                  <a:pt x="60" y="84"/>
                </a:lnTo>
                <a:lnTo>
                  <a:pt x="48" y="72"/>
                </a:lnTo>
                <a:lnTo>
                  <a:pt x="40" y="60"/>
                </a:lnTo>
                <a:lnTo>
                  <a:pt x="28" y="48"/>
                </a:lnTo>
                <a:lnTo>
                  <a:pt x="12" y="32"/>
                </a:lnTo>
                <a:lnTo>
                  <a:pt x="0" y="16"/>
                </a:lnTo>
                <a:lnTo>
                  <a:pt x="12" y="0"/>
                </a:lnTo>
                <a:lnTo>
                  <a:pt x="20" y="8"/>
                </a:lnTo>
                <a:lnTo>
                  <a:pt x="32" y="20"/>
                </a:lnTo>
                <a:lnTo>
                  <a:pt x="44" y="32"/>
                </a:lnTo>
                <a:lnTo>
                  <a:pt x="56" y="40"/>
                </a:lnTo>
                <a:lnTo>
                  <a:pt x="68" y="52"/>
                </a:lnTo>
                <a:lnTo>
                  <a:pt x="80" y="60"/>
                </a:lnTo>
                <a:lnTo>
                  <a:pt x="88" y="68"/>
                </a:lnTo>
                <a:lnTo>
                  <a:pt x="99" y="76"/>
                </a:lnTo>
                <a:lnTo>
                  <a:pt x="107" y="80"/>
                </a:lnTo>
                <a:lnTo>
                  <a:pt x="119" y="88"/>
                </a:lnTo>
                <a:lnTo>
                  <a:pt x="135" y="92"/>
                </a:lnTo>
                <a:lnTo>
                  <a:pt x="151" y="96"/>
                </a:lnTo>
                <a:lnTo>
                  <a:pt x="151" y="96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05" name="Freeform 421">
            <a:extLst>
              <a:ext uri="{FF2B5EF4-FFF2-40B4-BE49-F238E27FC236}">
                <a16:creationId xmlns:a16="http://schemas.microsoft.com/office/drawing/2014/main" id="{83DB3026-9B59-4DC9-A81C-FCECF2BC7228}"/>
              </a:ext>
            </a:extLst>
          </p:cNvPr>
          <p:cNvSpPr>
            <a:spLocks/>
          </p:cNvSpPr>
          <p:nvPr/>
        </p:nvSpPr>
        <p:spPr bwMode="auto">
          <a:xfrm>
            <a:off x="8914801" y="1292470"/>
            <a:ext cx="1545787" cy="379504"/>
          </a:xfrm>
          <a:custGeom>
            <a:avLst/>
            <a:gdLst>
              <a:gd name="T0" fmla="*/ 123 w 243"/>
              <a:gd name="T1" fmla="*/ 16 h 52"/>
              <a:gd name="T2" fmla="*/ 143 w 243"/>
              <a:gd name="T3" fmla="*/ 12 h 52"/>
              <a:gd name="T4" fmla="*/ 159 w 243"/>
              <a:gd name="T5" fmla="*/ 8 h 52"/>
              <a:gd name="T6" fmla="*/ 175 w 243"/>
              <a:gd name="T7" fmla="*/ 8 h 52"/>
              <a:gd name="T8" fmla="*/ 187 w 243"/>
              <a:gd name="T9" fmla="*/ 4 h 52"/>
              <a:gd name="T10" fmla="*/ 199 w 243"/>
              <a:gd name="T11" fmla="*/ 0 h 52"/>
              <a:gd name="T12" fmla="*/ 207 w 243"/>
              <a:gd name="T13" fmla="*/ 0 h 52"/>
              <a:gd name="T14" fmla="*/ 211 w 243"/>
              <a:gd name="T15" fmla="*/ 0 h 52"/>
              <a:gd name="T16" fmla="*/ 215 w 243"/>
              <a:gd name="T17" fmla="*/ 0 h 52"/>
              <a:gd name="T18" fmla="*/ 227 w 243"/>
              <a:gd name="T19" fmla="*/ 0 h 52"/>
              <a:gd name="T20" fmla="*/ 235 w 243"/>
              <a:gd name="T21" fmla="*/ 4 h 52"/>
              <a:gd name="T22" fmla="*/ 239 w 243"/>
              <a:gd name="T23" fmla="*/ 4 h 52"/>
              <a:gd name="T24" fmla="*/ 243 w 243"/>
              <a:gd name="T25" fmla="*/ 8 h 52"/>
              <a:gd name="T26" fmla="*/ 243 w 243"/>
              <a:gd name="T27" fmla="*/ 12 h 52"/>
              <a:gd name="T28" fmla="*/ 239 w 243"/>
              <a:gd name="T29" fmla="*/ 16 h 52"/>
              <a:gd name="T30" fmla="*/ 239 w 243"/>
              <a:gd name="T31" fmla="*/ 16 h 52"/>
              <a:gd name="T32" fmla="*/ 231 w 243"/>
              <a:gd name="T33" fmla="*/ 20 h 52"/>
              <a:gd name="T34" fmla="*/ 223 w 243"/>
              <a:gd name="T35" fmla="*/ 24 h 52"/>
              <a:gd name="T36" fmla="*/ 219 w 243"/>
              <a:gd name="T37" fmla="*/ 24 h 52"/>
              <a:gd name="T38" fmla="*/ 211 w 243"/>
              <a:gd name="T39" fmla="*/ 28 h 52"/>
              <a:gd name="T40" fmla="*/ 199 w 243"/>
              <a:gd name="T41" fmla="*/ 28 h 52"/>
              <a:gd name="T42" fmla="*/ 187 w 243"/>
              <a:gd name="T43" fmla="*/ 32 h 52"/>
              <a:gd name="T44" fmla="*/ 175 w 243"/>
              <a:gd name="T45" fmla="*/ 32 h 52"/>
              <a:gd name="T46" fmla="*/ 159 w 243"/>
              <a:gd name="T47" fmla="*/ 36 h 52"/>
              <a:gd name="T48" fmla="*/ 143 w 243"/>
              <a:gd name="T49" fmla="*/ 40 h 52"/>
              <a:gd name="T50" fmla="*/ 123 w 243"/>
              <a:gd name="T51" fmla="*/ 44 h 52"/>
              <a:gd name="T52" fmla="*/ 104 w 243"/>
              <a:gd name="T53" fmla="*/ 44 h 52"/>
              <a:gd name="T54" fmla="*/ 88 w 243"/>
              <a:gd name="T55" fmla="*/ 48 h 52"/>
              <a:gd name="T56" fmla="*/ 72 w 243"/>
              <a:gd name="T57" fmla="*/ 48 h 52"/>
              <a:gd name="T58" fmla="*/ 60 w 243"/>
              <a:gd name="T59" fmla="*/ 52 h 52"/>
              <a:gd name="T60" fmla="*/ 52 w 243"/>
              <a:gd name="T61" fmla="*/ 52 h 52"/>
              <a:gd name="T62" fmla="*/ 44 w 243"/>
              <a:gd name="T63" fmla="*/ 52 h 52"/>
              <a:gd name="T64" fmla="*/ 40 w 243"/>
              <a:gd name="T65" fmla="*/ 52 h 52"/>
              <a:gd name="T66" fmla="*/ 36 w 243"/>
              <a:gd name="T67" fmla="*/ 52 h 52"/>
              <a:gd name="T68" fmla="*/ 32 w 243"/>
              <a:gd name="T69" fmla="*/ 52 h 52"/>
              <a:gd name="T70" fmla="*/ 28 w 243"/>
              <a:gd name="T71" fmla="*/ 52 h 52"/>
              <a:gd name="T72" fmla="*/ 24 w 243"/>
              <a:gd name="T73" fmla="*/ 52 h 52"/>
              <a:gd name="T74" fmla="*/ 16 w 243"/>
              <a:gd name="T75" fmla="*/ 48 h 52"/>
              <a:gd name="T76" fmla="*/ 8 w 243"/>
              <a:gd name="T77" fmla="*/ 48 h 52"/>
              <a:gd name="T78" fmla="*/ 4 w 243"/>
              <a:gd name="T79" fmla="*/ 44 h 52"/>
              <a:gd name="T80" fmla="*/ 0 w 243"/>
              <a:gd name="T81" fmla="*/ 44 h 52"/>
              <a:gd name="T82" fmla="*/ 0 w 243"/>
              <a:gd name="T83" fmla="*/ 40 h 52"/>
              <a:gd name="T84" fmla="*/ 0 w 243"/>
              <a:gd name="T85" fmla="*/ 36 h 52"/>
              <a:gd name="T86" fmla="*/ 4 w 243"/>
              <a:gd name="T87" fmla="*/ 36 h 52"/>
              <a:gd name="T88" fmla="*/ 12 w 243"/>
              <a:gd name="T89" fmla="*/ 32 h 52"/>
              <a:gd name="T90" fmla="*/ 20 w 243"/>
              <a:gd name="T91" fmla="*/ 32 h 52"/>
              <a:gd name="T92" fmla="*/ 28 w 243"/>
              <a:gd name="T93" fmla="*/ 32 h 52"/>
              <a:gd name="T94" fmla="*/ 36 w 243"/>
              <a:gd name="T95" fmla="*/ 32 h 52"/>
              <a:gd name="T96" fmla="*/ 44 w 243"/>
              <a:gd name="T97" fmla="*/ 28 h 52"/>
              <a:gd name="T98" fmla="*/ 56 w 243"/>
              <a:gd name="T99" fmla="*/ 28 h 52"/>
              <a:gd name="T100" fmla="*/ 68 w 243"/>
              <a:gd name="T101" fmla="*/ 24 h 52"/>
              <a:gd name="T102" fmla="*/ 84 w 243"/>
              <a:gd name="T103" fmla="*/ 24 h 52"/>
              <a:gd name="T104" fmla="*/ 104 w 243"/>
              <a:gd name="T105" fmla="*/ 20 h 52"/>
              <a:gd name="T106" fmla="*/ 123 w 243"/>
              <a:gd name="T107" fmla="*/ 16 h 52"/>
              <a:gd name="T108" fmla="*/ 123 w 243"/>
              <a:gd name="T109" fmla="*/ 16 h 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243" h="52">
                <a:moveTo>
                  <a:pt x="123" y="16"/>
                </a:moveTo>
                <a:lnTo>
                  <a:pt x="143" y="12"/>
                </a:lnTo>
                <a:lnTo>
                  <a:pt x="159" y="8"/>
                </a:lnTo>
                <a:lnTo>
                  <a:pt x="175" y="8"/>
                </a:lnTo>
                <a:lnTo>
                  <a:pt x="187" y="4"/>
                </a:lnTo>
                <a:lnTo>
                  <a:pt x="199" y="0"/>
                </a:lnTo>
                <a:lnTo>
                  <a:pt x="207" y="0"/>
                </a:lnTo>
                <a:lnTo>
                  <a:pt x="211" y="0"/>
                </a:lnTo>
                <a:lnTo>
                  <a:pt x="215" y="0"/>
                </a:lnTo>
                <a:lnTo>
                  <a:pt x="227" y="0"/>
                </a:lnTo>
                <a:lnTo>
                  <a:pt x="235" y="4"/>
                </a:lnTo>
                <a:lnTo>
                  <a:pt x="239" y="4"/>
                </a:lnTo>
                <a:lnTo>
                  <a:pt x="243" y="8"/>
                </a:lnTo>
                <a:lnTo>
                  <a:pt x="243" y="12"/>
                </a:lnTo>
                <a:lnTo>
                  <a:pt x="239" y="16"/>
                </a:lnTo>
                <a:lnTo>
                  <a:pt x="239" y="16"/>
                </a:lnTo>
                <a:lnTo>
                  <a:pt x="231" y="20"/>
                </a:lnTo>
                <a:lnTo>
                  <a:pt x="223" y="24"/>
                </a:lnTo>
                <a:lnTo>
                  <a:pt x="219" y="24"/>
                </a:lnTo>
                <a:lnTo>
                  <a:pt x="211" y="28"/>
                </a:lnTo>
                <a:lnTo>
                  <a:pt x="199" y="28"/>
                </a:lnTo>
                <a:lnTo>
                  <a:pt x="187" y="32"/>
                </a:lnTo>
                <a:lnTo>
                  <a:pt x="175" y="32"/>
                </a:lnTo>
                <a:lnTo>
                  <a:pt x="159" y="36"/>
                </a:lnTo>
                <a:lnTo>
                  <a:pt x="143" y="40"/>
                </a:lnTo>
                <a:lnTo>
                  <a:pt x="123" y="44"/>
                </a:lnTo>
                <a:lnTo>
                  <a:pt x="104" y="44"/>
                </a:lnTo>
                <a:lnTo>
                  <a:pt x="88" y="48"/>
                </a:lnTo>
                <a:lnTo>
                  <a:pt x="72" y="48"/>
                </a:lnTo>
                <a:lnTo>
                  <a:pt x="60" y="52"/>
                </a:lnTo>
                <a:lnTo>
                  <a:pt x="52" y="52"/>
                </a:lnTo>
                <a:lnTo>
                  <a:pt x="44" y="52"/>
                </a:lnTo>
                <a:lnTo>
                  <a:pt x="40" y="52"/>
                </a:lnTo>
                <a:lnTo>
                  <a:pt x="36" y="52"/>
                </a:lnTo>
                <a:lnTo>
                  <a:pt x="32" y="52"/>
                </a:lnTo>
                <a:lnTo>
                  <a:pt x="28" y="52"/>
                </a:lnTo>
                <a:lnTo>
                  <a:pt x="24" y="52"/>
                </a:lnTo>
                <a:lnTo>
                  <a:pt x="16" y="48"/>
                </a:lnTo>
                <a:lnTo>
                  <a:pt x="8" y="48"/>
                </a:lnTo>
                <a:lnTo>
                  <a:pt x="4" y="44"/>
                </a:lnTo>
                <a:lnTo>
                  <a:pt x="0" y="44"/>
                </a:lnTo>
                <a:lnTo>
                  <a:pt x="0" y="40"/>
                </a:lnTo>
                <a:lnTo>
                  <a:pt x="0" y="36"/>
                </a:lnTo>
                <a:lnTo>
                  <a:pt x="4" y="36"/>
                </a:lnTo>
                <a:lnTo>
                  <a:pt x="12" y="32"/>
                </a:lnTo>
                <a:lnTo>
                  <a:pt x="20" y="32"/>
                </a:lnTo>
                <a:lnTo>
                  <a:pt x="28" y="32"/>
                </a:lnTo>
                <a:lnTo>
                  <a:pt x="36" y="32"/>
                </a:lnTo>
                <a:lnTo>
                  <a:pt x="44" y="28"/>
                </a:lnTo>
                <a:lnTo>
                  <a:pt x="56" y="28"/>
                </a:lnTo>
                <a:lnTo>
                  <a:pt x="68" y="24"/>
                </a:lnTo>
                <a:lnTo>
                  <a:pt x="84" y="24"/>
                </a:lnTo>
                <a:lnTo>
                  <a:pt x="104" y="20"/>
                </a:lnTo>
                <a:lnTo>
                  <a:pt x="123" y="16"/>
                </a:lnTo>
                <a:lnTo>
                  <a:pt x="123" y="16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06" name="Freeform 422">
            <a:extLst>
              <a:ext uri="{FF2B5EF4-FFF2-40B4-BE49-F238E27FC236}">
                <a16:creationId xmlns:a16="http://schemas.microsoft.com/office/drawing/2014/main" id="{54C21473-1D9B-4950-BBF8-42588C78FE6F}"/>
              </a:ext>
            </a:extLst>
          </p:cNvPr>
          <p:cNvSpPr>
            <a:spLocks/>
          </p:cNvSpPr>
          <p:nvPr/>
        </p:nvSpPr>
        <p:spPr bwMode="auto">
          <a:xfrm>
            <a:off x="8838466" y="2277723"/>
            <a:ext cx="788796" cy="751712"/>
          </a:xfrm>
          <a:custGeom>
            <a:avLst/>
            <a:gdLst>
              <a:gd name="T0" fmla="*/ 80 w 124"/>
              <a:gd name="T1" fmla="*/ 12 h 103"/>
              <a:gd name="T2" fmla="*/ 80 w 124"/>
              <a:gd name="T3" fmla="*/ 8 h 103"/>
              <a:gd name="T4" fmla="*/ 80 w 124"/>
              <a:gd name="T5" fmla="*/ 4 h 103"/>
              <a:gd name="T6" fmla="*/ 84 w 124"/>
              <a:gd name="T7" fmla="*/ 4 h 103"/>
              <a:gd name="T8" fmla="*/ 88 w 124"/>
              <a:gd name="T9" fmla="*/ 0 h 103"/>
              <a:gd name="T10" fmla="*/ 92 w 124"/>
              <a:gd name="T11" fmla="*/ 0 h 103"/>
              <a:gd name="T12" fmla="*/ 96 w 124"/>
              <a:gd name="T13" fmla="*/ 0 h 103"/>
              <a:gd name="T14" fmla="*/ 104 w 124"/>
              <a:gd name="T15" fmla="*/ 4 h 103"/>
              <a:gd name="T16" fmla="*/ 112 w 124"/>
              <a:gd name="T17" fmla="*/ 4 h 103"/>
              <a:gd name="T18" fmla="*/ 116 w 124"/>
              <a:gd name="T19" fmla="*/ 8 h 103"/>
              <a:gd name="T20" fmla="*/ 120 w 124"/>
              <a:gd name="T21" fmla="*/ 12 h 103"/>
              <a:gd name="T22" fmla="*/ 124 w 124"/>
              <a:gd name="T23" fmla="*/ 16 h 103"/>
              <a:gd name="T24" fmla="*/ 124 w 124"/>
              <a:gd name="T25" fmla="*/ 20 h 103"/>
              <a:gd name="T26" fmla="*/ 124 w 124"/>
              <a:gd name="T27" fmla="*/ 28 h 103"/>
              <a:gd name="T28" fmla="*/ 120 w 124"/>
              <a:gd name="T29" fmla="*/ 36 h 103"/>
              <a:gd name="T30" fmla="*/ 112 w 124"/>
              <a:gd name="T31" fmla="*/ 44 h 103"/>
              <a:gd name="T32" fmla="*/ 100 w 124"/>
              <a:gd name="T33" fmla="*/ 52 h 103"/>
              <a:gd name="T34" fmla="*/ 88 w 124"/>
              <a:gd name="T35" fmla="*/ 64 h 103"/>
              <a:gd name="T36" fmla="*/ 72 w 124"/>
              <a:gd name="T37" fmla="*/ 76 h 103"/>
              <a:gd name="T38" fmla="*/ 56 w 124"/>
              <a:gd name="T39" fmla="*/ 83 h 103"/>
              <a:gd name="T40" fmla="*/ 36 w 124"/>
              <a:gd name="T41" fmla="*/ 91 h 103"/>
              <a:gd name="T42" fmla="*/ 24 w 124"/>
              <a:gd name="T43" fmla="*/ 99 h 103"/>
              <a:gd name="T44" fmla="*/ 16 w 124"/>
              <a:gd name="T45" fmla="*/ 103 h 103"/>
              <a:gd name="T46" fmla="*/ 12 w 124"/>
              <a:gd name="T47" fmla="*/ 103 h 103"/>
              <a:gd name="T48" fmla="*/ 4 w 124"/>
              <a:gd name="T49" fmla="*/ 103 h 103"/>
              <a:gd name="T50" fmla="*/ 4 w 124"/>
              <a:gd name="T51" fmla="*/ 103 h 103"/>
              <a:gd name="T52" fmla="*/ 0 w 124"/>
              <a:gd name="T53" fmla="*/ 103 h 103"/>
              <a:gd name="T54" fmla="*/ 0 w 124"/>
              <a:gd name="T55" fmla="*/ 103 h 103"/>
              <a:gd name="T56" fmla="*/ 0 w 124"/>
              <a:gd name="T57" fmla="*/ 99 h 103"/>
              <a:gd name="T58" fmla="*/ 0 w 124"/>
              <a:gd name="T59" fmla="*/ 95 h 103"/>
              <a:gd name="T60" fmla="*/ 4 w 124"/>
              <a:gd name="T61" fmla="*/ 91 h 103"/>
              <a:gd name="T62" fmla="*/ 12 w 124"/>
              <a:gd name="T63" fmla="*/ 87 h 103"/>
              <a:gd name="T64" fmla="*/ 32 w 124"/>
              <a:gd name="T65" fmla="*/ 76 h 103"/>
              <a:gd name="T66" fmla="*/ 48 w 124"/>
              <a:gd name="T67" fmla="*/ 56 h 103"/>
              <a:gd name="T68" fmla="*/ 56 w 124"/>
              <a:gd name="T69" fmla="*/ 52 h 103"/>
              <a:gd name="T70" fmla="*/ 64 w 124"/>
              <a:gd name="T71" fmla="*/ 44 h 103"/>
              <a:gd name="T72" fmla="*/ 76 w 124"/>
              <a:gd name="T73" fmla="*/ 32 h 103"/>
              <a:gd name="T74" fmla="*/ 80 w 124"/>
              <a:gd name="T75" fmla="*/ 28 h 103"/>
              <a:gd name="T76" fmla="*/ 80 w 124"/>
              <a:gd name="T77" fmla="*/ 20 h 103"/>
              <a:gd name="T78" fmla="*/ 80 w 124"/>
              <a:gd name="T79" fmla="*/ 16 h 103"/>
              <a:gd name="T80" fmla="*/ 80 w 124"/>
              <a:gd name="T81" fmla="*/ 12 h 103"/>
              <a:gd name="T82" fmla="*/ 80 w 124"/>
              <a:gd name="T83" fmla="*/ 12 h 1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24" h="103">
                <a:moveTo>
                  <a:pt x="80" y="12"/>
                </a:moveTo>
                <a:lnTo>
                  <a:pt x="80" y="8"/>
                </a:lnTo>
                <a:lnTo>
                  <a:pt x="80" y="4"/>
                </a:lnTo>
                <a:lnTo>
                  <a:pt x="84" y="4"/>
                </a:lnTo>
                <a:lnTo>
                  <a:pt x="88" y="0"/>
                </a:lnTo>
                <a:lnTo>
                  <a:pt x="92" y="0"/>
                </a:lnTo>
                <a:lnTo>
                  <a:pt x="96" y="0"/>
                </a:lnTo>
                <a:lnTo>
                  <a:pt x="104" y="4"/>
                </a:lnTo>
                <a:lnTo>
                  <a:pt x="112" y="4"/>
                </a:lnTo>
                <a:lnTo>
                  <a:pt x="116" y="8"/>
                </a:lnTo>
                <a:lnTo>
                  <a:pt x="120" y="12"/>
                </a:lnTo>
                <a:lnTo>
                  <a:pt x="124" y="16"/>
                </a:lnTo>
                <a:lnTo>
                  <a:pt x="124" y="20"/>
                </a:lnTo>
                <a:lnTo>
                  <a:pt x="124" y="28"/>
                </a:lnTo>
                <a:lnTo>
                  <a:pt x="120" y="36"/>
                </a:lnTo>
                <a:lnTo>
                  <a:pt x="112" y="44"/>
                </a:lnTo>
                <a:lnTo>
                  <a:pt x="100" y="52"/>
                </a:lnTo>
                <a:lnTo>
                  <a:pt x="88" y="64"/>
                </a:lnTo>
                <a:lnTo>
                  <a:pt x="72" y="76"/>
                </a:lnTo>
                <a:lnTo>
                  <a:pt x="56" y="83"/>
                </a:lnTo>
                <a:lnTo>
                  <a:pt x="36" y="91"/>
                </a:lnTo>
                <a:lnTo>
                  <a:pt x="24" y="99"/>
                </a:lnTo>
                <a:lnTo>
                  <a:pt x="16" y="103"/>
                </a:lnTo>
                <a:lnTo>
                  <a:pt x="12" y="103"/>
                </a:lnTo>
                <a:lnTo>
                  <a:pt x="4" y="103"/>
                </a:lnTo>
                <a:lnTo>
                  <a:pt x="4" y="103"/>
                </a:lnTo>
                <a:lnTo>
                  <a:pt x="0" y="103"/>
                </a:lnTo>
                <a:lnTo>
                  <a:pt x="0" y="103"/>
                </a:lnTo>
                <a:lnTo>
                  <a:pt x="0" y="99"/>
                </a:lnTo>
                <a:lnTo>
                  <a:pt x="0" y="95"/>
                </a:lnTo>
                <a:lnTo>
                  <a:pt x="4" y="91"/>
                </a:lnTo>
                <a:lnTo>
                  <a:pt x="12" y="87"/>
                </a:lnTo>
                <a:lnTo>
                  <a:pt x="32" y="76"/>
                </a:lnTo>
                <a:lnTo>
                  <a:pt x="48" y="56"/>
                </a:lnTo>
                <a:lnTo>
                  <a:pt x="56" y="52"/>
                </a:lnTo>
                <a:lnTo>
                  <a:pt x="64" y="44"/>
                </a:lnTo>
                <a:lnTo>
                  <a:pt x="76" y="32"/>
                </a:lnTo>
                <a:lnTo>
                  <a:pt x="80" y="28"/>
                </a:lnTo>
                <a:lnTo>
                  <a:pt x="80" y="20"/>
                </a:lnTo>
                <a:lnTo>
                  <a:pt x="80" y="16"/>
                </a:lnTo>
                <a:lnTo>
                  <a:pt x="80" y="12"/>
                </a:lnTo>
                <a:lnTo>
                  <a:pt x="80" y="12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07" name="Freeform 423">
            <a:extLst>
              <a:ext uri="{FF2B5EF4-FFF2-40B4-BE49-F238E27FC236}">
                <a16:creationId xmlns:a16="http://schemas.microsoft.com/office/drawing/2014/main" id="{2CCAB03E-3832-464B-9FB0-81DA18381CF9}"/>
              </a:ext>
            </a:extLst>
          </p:cNvPr>
          <p:cNvSpPr>
            <a:spLocks/>
          </p:cNvSpPr>
          <p:nvPr/>
        </p:nvSpPr>
        <p:spPr bwMode="auto">
          <a:xfrm>
            <a:off x="9875352" y="2336108"/>
            <a:ext cx="687015" cy="576556"/>
          </a:xfrm>
          <a:custGeom>
            <a:avLst/>
            <a:gdLst>
              <a:gd name="T0" fmla="*/ 0 w 108"/>
              <a:gd name="T1" fmla="*/ 4 h 79"/>
              <a:gd name="T2" fmla="*/ 4 w 108"/>
              <a:gd name="T3" fmla="*/ 0 h 79"/>
              <a:gd name="T4" fmla="*/ 8 w 108"/>
              <a:gd name="T5" fmla="*/ 0 h 79"/>
              <a:gd name="T6" fmla="*/ 16 w 108"/>
              <a:gd name="T7" fmla="*/ 0 h 79"/>
              <a:gd name="T8" fmla="*/ 28 w 108"/>
              <a:gd name="T9" fmla="*/ 0 h 79"/>
              <a:gd name="T10" fmla="*/ 52 w 108"/>
              <a:gd name="T11" fmla="*/ 8 h 79"/>
              <a:gd name="T12" fmla="*/ 64 w 108"/>
              <a:gd name="T13" fmla="*/ 12 h 79"/>
              <a:gd name="T14" fmla="*/ 72 w 108"/>
              <a:gd name="T15" fmla="*/ 16 h 79"/>
              <a:gd name="T16" fmla="*/ 80 w 108"/>
              <a:gd name="T17" fmla="*/ 20 h 79"/>
              <a:gd name="T18" fmla="*/ 88 w 108"/>
              <a:gd name="T19" fmla="*/ 28 h 79"/>
              <a:gd name="T20" fmla="*/ 92 w 108"/>
              <a:gd name="T21" fmla="*/ 32 h 79"/>
              <a:gd name="T22" fmla="*/ 96 w 108"/>
              <a:gd name="T23" fmla="*/ 40 h 79"/>
              <a:gd name="T24" fmla="*/ 104 w 108"/>
              <a:gd name="T25" fmla="*/ 48 h 79"/>
              <a:gd name="T26" fmla="*/ 108 w 108"/>
              <a:gd name="T27" fmla="*/ 56 h 79"/>
              <a:gd name="T28" fmla="*/ 108 w 108"/>
              <a:gd name="T29" fmla="*/ 60 h 79"/>
              <a:gd name="T30" fmla="*/ 108 w 108"/>
              <a:gd name="T31" fmla="*/ 64 h 79"/>
              <a:gd name="T32" fmla="*/ 104 w 108"/>
              <a:gd name="T33" fmla="*/ 72 h 79"/>
              <a:gd name="T34" fmla="*/ 104 w 108"/>
              <a:gd name="T35" fmla="*/ 75 h 79"/>
              <a:gd name="T36" fmla="*/ 100 w 108"/>
              <a:gd name="T37" fmla="*/ 79 h 79"/>
              <a:gd name="T38" fmla="*/ 92 w 108"/>
              <a:gd name="T39" fmla="*/ 79 h 79"/>
              <a:gd name="T40" fmla="*/ 88 w 108"/>
              <a:gd name="T41" fmla="*/ 79 h 79"/>
              <a:gd name="T42" fmla="*/ 84 w 108"/>
              <a:gd name="T43" fmla="*/ 79 h 79"/>
              <a:gd name="T44" fmla="*/ 80 w 108"/>
              <a:gd name="T45" fmla="*/ 75 h 79"/>
              <a:gd name="T46" fmla="*/ 76 w 108"/>
              <a:gd name="T47" fmla="*/ 72 h 79"/>
              <a:gd name="T48" fmla="*/ 68 w 108"/>
              <a:gd name="T49" fmla="*/ 68 h 79"/>
              <a:gd name="T50" fmla="*/ 60 w 108"/>
              <a:gd name="T51" fmla="*/ 60 h 79"/>
              <a:gd name="T52" fmla="*/ 52 w 108"/>
              <a:gd name="T53" fmla="*/ 52 h 79"/>
              <a:gd name="T54" fmla="*/ 40 w 108"/>
              <a:gd name="T55" fmla="*/ 44 h 79"/>
              <a:gd name="T56" fmla="*/ 32 w 108"/>
              <a:gd name="T57" fmla="*/ 36 h 79"/>
              <a:gd name="T58" fmla="*/ 20 w 108"/>
              <a:gd name="T59" fmla="*/ 28 h 79"/>
              <a:gd name="T60" fmla="*/ 16 w 108"/>
              <a:gd name="T61" fmla="*/ 20 h 79"/>
              <a:gd name="T62" fmla="*/ 8 w 108"/>
              <a:gd name="T63" fmla="*/ 16 h 79"/>
              <a:gd name="T64" fmla="*/ 4 w 108"/>
              <a:gd name="T65" fmla="*/ 12 h 79"/>
              <a:gd name="T66" fmla="*/ 0 w 108"/>
              <a:gd name="T67" fmla="*/ 8 h 79"/>
              <a:gd name="T68" fmla="*/ 0 w 108"/>
              <a:gd name="T69" fmla="*/ 4 h 79"/>
              <a:gd name="T70" fmla="*/ 0 w 108"/>
              <a:gd name="T71" fmla="*/ 4 h 79"/>
              <a:gd name="T72" fmla="*/ 0 w 108"/>
              <a:gd name="T73" fmla="*/ 4 h 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8" h="79">
                <a:moveTo>
                  <a:pt x="0" y="4"/>
                </a:moveTo>
                <a:lnTo>
                  <a:pt x="4" y="0"/>
                </a:lnTo>
                <a:lnTo>
                  <a:pt x="8" y="0"/>
                </a:lnTo>
                <a:lnTo>
                  <a:pt x="16" y="0"/>
                </a:lnTo>
                <a:lnTo>
                  <a:pt x="28" y="0"/>
                </a:lnTo>
                <a:lnTo>
                  <a:pt x="52" y="8"/>
                </a:lnTo>
                <a:lnTo>
                  <a:pt x="64" y="12"/>
                </a:lnTo>
                <a:lnTo>
                  <a:pt x="72" y="16"/>
                </a:lnTo>
                <a:lnTo>
                  <a:pt x="80" y="20"/>
                </a:lnTo>
                <a:lnTo>
                  <a:pt x="88" y="28"/>
                </a:lnTo>
                <a:lnTo>
                  <a:pt x="92" y="32"/>
                </a:lnTo>
                <a:lnTo>
                  <a:pt x="96" y="40"/>
                </a:lnTo>
                <a:lnTo>
                  <a:pt x="104" y="48"/>
                </a:lnTo>
                <a:lnTo>
                  <a:pt x="108" y="56"/>
                </a:lnTo>
                <a:lnTo>
                  <a:pt x="108" y="60"/>
                </a:lnTo>
                <a:lnTo>
                  <a:pt x="108" y="64"/>
                </a:lnTo>
                <a:lnTo>
                  <a:pt x="104" y="72"/>
                </a:lnTo>
                <a:lnTo>
                  <a:pt x="104" y="75"/>
                </a:lnTo>
                <a:lnTo>
                  <a:pt x="100" y="79"/>
                </a:lnTo>
                <a:lnTo>
                  <a:pt x="92" y="79"/>
                </a:lnTo>
                <a:lnTo>
                  <a:pt x="88" y="79"/>
                </a:lnTo>
                <a:lnTo>
                  <a:pt x="84" y="79"/>
                </a:lnTo>
                <a:lnTo>
                  <a:pt x="80" y="75"/>
                </a:lnTo>
                <a:lnTo>
                  <a:pt x="76" y="72"/>
                </a:lnTo>
                <a:lnTo>
                  <a:pt x="68" y="68"/>
                </a:lnTo>
                <a:lnTo>
                  <a:pt x="60" y="60"/>
                </a:lnTo>
                <a:lnTo>
                  <a:pt x="52" y="52"/>
                </a:lnTo>
                <a:lnTo>
                  <a:pt x="40" y="44"/>
                </a:lnTo>
                <a:lnTo>
                  <a:pt x="32" y="36"/>
                </a:lnTo>
                <a:lnTo>
                  <a:pt x="20" y="28"/>
                </a:lnTo>
                <a:lnTo>
                  <a:pt x="16" y="20"/>
                </a:lnTo>
                <a:lnTo>
                  <a:pt x="8" y="16"/>
                </a:lnTo>
                <a:lnTo>
                  <a:pt x="4" y="12"/>
                </a:lnTo>
                <a:lnTo>
                  <a:pt x="0" y="8"/>
                </a:lnTo>
                <a:lnTo>
                  <a:pt x="0" y="4"/>
                </a:lnTo>
                <a:lnTo>
                  <a:pt x="0" y="4"/>
                </a:lnTo>
                <a:lnTo>
                  <a:pt x="0" y="4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08" name="Freeform 424">
            <a:extLst>
              <a:ext uri="{FF2B5EF4-FFF2-40B4-BE49-F238E27FC236}">
                <a16:creationId xmlns:a16="http://schemas.microsoft.com/office/drawing/2014/main" id="{7FCFAAE9-28A6-4F95-AF7A-A613EF2429A2}"/>
              </a:ext>
            </a:extLst>
          </p:cNvPr>
          <p:cNvSpPr>
            <a:spLocks/>
          </p:cNvSpPr>
          <p:nvPr/>
        </p:nvSpPr>
        <p:spPr bwMode="auto">
          <a:xfrm>
            <a:off x="9194696" y="912966"/>
            <a:ext cx="330785" cy="1277179"/>
          </a:xfrm>
          <a:custGeom>
            <a:avLst/>
            <a:gdLst>
              <a:gd name="T0" fmla="*/ 4 w 52"/>
              <a:gd name="T1" fmla="*/ 16 h 175"/>
              <a:gd name="T2" fmla="*/ 4 w 52"/>
              <a:gd name="T3" fmla="*/ 12 h 175"/>
              <a:gd name="T4" fmla="*/ 0 w 52"/>
              <a:gd name="T5" fmla="*/ 8 h 175"/>
              <a:gd name="T6" fmla="*/ 0 w 52"/>
              <a:gd name="T7" fmla="*/ 8 h 175"/>
              <a:gd name="T8" fmla="*/ 4 w 52"/>
              <a:gd name="T9" fmla="*/ 4 h 175"/>
              <a:gd name="T10" fmla="*/ 4 w 52"/>
              <a:gd name="T11" fmla="*/ 0 h 175"/>
              <a:gd name="T12" fmla="*/ 8 w 52"/>
              <a:gd name="T13" fmla="*/ 0 h 175"/>
              <a:gd name="T14" fmla="*/ 16 w 52"/>
              <a:gd name="T15" fmla="*/ 0 h 175"/>
              <a:gd name="T16" fmla="*/ 24 w 52"/>
              <a:gd name="T17" fmla="*/ 0 h 175"/>
              <a:gd name="T18" fmla="*/ 36 w 52"/>
              <a:gd name="T19" fmla="*/ 4 h 175"/>
              <a:gd name="T20" fmla="*/ 40 w 52"/>
              <a:gd name="T21" fmla="*/ 8 h 175"/>
              <a:gd name="T22" fmla="*/ 48 w 52"/>
              <a:gd name="T23" fmla="*/ 8 h 175"/>
              <a:gd name="T24" fmla="*/ 48 w 52"/>
              <a:gd name="T25" fmla="*/ 12 h 175"/>
              <a:gd name="T26" fmla="*/ 52 w 52"/>
              <a:gd name="T27" fmla="*/ 16 h 175"/>
              <a:gd name="T28" fmla="*/ 52 w 52"/>
              <a:gd name="T29" fmla="*/ 20 h 175"/>
              <a:gd name="T30" fmla="*/ 52 w 52"/>
              <a:gd name="T31" fmla="*/ 28 h 175"/>
              <a:gd name="T32" fmla="*/ 52 w 52"/>
              <a:gd name="T33" fmla="*/ 36 h 175"/>
              <a:gd name="T34" fmla="*/ 52 w 52"/>
              <a:gd name="T35" fmla="*/ 44 h 175"/>
              <a:gd name="T36" fmla="*/ 48 w 52"/>
              <a:gd name="T37" fmla="*/ 52 h 175"/>
              <a:gd name="T38" fmla="*/ 48 w 52"/>
              <a:gd name="T39" fmla="*/ 68 h 175"/>
              <a:gd name="T40" fmla="*/ 48 w 52"/>
              <a:gd name="T41" fmla="*/ 80 h 175"/>
              <a:gd name="T42" fmla="*/ 48 w 52"/>
              <a:gd name="T43" fmla="*/ 100 h 175"/>
              <a:gd name="T44" fmla="*/ 48 w 52"/>
              <a:gd name="T45" fmla="*/ 120 h 175"/>
              <a:gd name="T46" fmla="*/ 48 w 52"/>
              <a:gd name="T47" fmla="*/ 143 h 175"/>
              <a:gd name="T48" fmla="*/ 48 w 52"/>
              <a:gd name="T49" fmla="*/ 171 h 175"/>
              <a:gd name="T50" fmla="*/ 20 w 52"/>
              <a:gd name="T51" fmla="*/ 175 h 175"/>
              <a:gd name="T52" fmla="*/ 20 w 52"/>
              <a:gd name="T53" fmla="*/ 159 h 175"/>
              <a:gd name="T54" fmla="*/ 20 w 52"/>
              <a:gd name="T55" fmla="*/ 139 h 175"/>
              <a:gd name="T56" fmla="*/ 20 w 52"/>
              <a:gd name="T57" fmla="*/ 116 h 175"/>
              <a:gd name="T58" fmla="*/ 20 w 52"/>
              <a:gd name="T59" fmla="*/ 92 h 175"/>
              <a:gd name="T60" fmla="*/ 20 w 52"/>
              <a:gd name="T61" fmla="*/ 80 h 175"/>
              <a:gd name="T62" fmla="*/ 16 w 52"/>
              <a:gd name="T63" fmla="*/ 68 h 175"/>
              <a:gd name="T64" fmla="*/ 16 w 52"/>
              <a:gd name="T65" fmla="*/ 60 h 175"/>
              <a:gd name="T66" fmla="*/ 16 w 52"/>
              <a:gd name="T67" fmla="*/ 52 h 175"/>
              <a:gd name="T68" fmla="*/ 16 w 52"/>
              <a:gd name="T69" fmla="*/ 44 h 175"/>
              <a:gd name="T70" fmla="*/ 16 w 52"/>
              <a:gd name="T71" fmla="*/ 36 h 175"/>
              <a:gd name="T72" fmla="*/ 16 w 52"/>
              <a:gd name="T73" fmla="*/ 32 h 175"/>
              <a:gd name="T74" fmla="*/ 12 w 52"/>
              <a:gd name="T75" fmla="*/ 28 h 175"/>
              <a:gd name="T76" fmla="*/ 12 w 52"/>
              <a:gd name="T77" fmla="*/ 24 h 175"/>
              <a:gd name="T78" fmla="*/ 12 w 52"/>
              <a:gd name="T79" fmla="*/ 20 h 175"/>
              <a:gd name="T80" fmla="*/ 4 w 52"/>
              <a:gd name="T81" fmla="*/ 16 h 175"/>
              <a:gd name="T82" fmla="*/ 4 w 52"/>
              <a:gd name="T83" fmla="*/ 16 h 1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52" h="175">
                <a:moveTo>
                  <a:pt x="4" y="16"/>
                </a:moveTo>
                <a:lnTo>
                  <a:pt x="4" y="12"/>
                </a:lnTo>
                <a:lnTo>
                  <a:pt x="0" y="8"/>
                </a:lnTo>
                <a:lnTo>
                  <a:pt x="0" y="8"/>
                </a:lnTo>
                <a:lnTo>
                  <a:pt x="4" y="4"/>
                </a:lnTo>
                <a:lnTo>
                  <a:pt x="4" y="0"/>
                </a:lnTo>
                <a:lnTo>
                  <a:pt x="8" y="0"/>
                </a:lnTo>
                <a:lnTo>
                  <a:pt x="16" y="0"/>
                </a:lnTo>
                <a:lnTo>
                  <a:pt x="24" y="0"/>
                </a:lnTo>
                <a:lnTo>
                  <a:pt x="36" y="4"/>
                </a:lnTo>
                <a:lnTo>
                  <a:pt x="40" y="8"/>
                </a:lnTo>
                <a:lnTo>
                  <a:pt x="48" y="8"/>
                </a:lnTo>
                <a:lnTo>
                  <a:pt x="48" y="12"/>
                </a:lnTo>
                <a:lnTo>
                  <a:pt x="52" y="16"/>
                </a:lnTo>
                <a:lnTo>
                  <a:pt x="52" y="20"/>
                </a:lnTo>
                <a:lnTo>
                  <a:pt x="52" y="28"/>
                </a:lnTo>
                <a:lnTo>
                  <a:pt x="52" y="36"/>
                </a:lnTo>
                <a:lnTo>
                  <a:pt x="52" y="44"/>
                </a:lnTo>
                <a:lnTo>
                  <a:pt x="48" y="52"/>
                </a:lnTo>
                <a:lnTo>
                  <a:pt x="48" y="68"/>
                </a:lnTo>
                <a:lnTo>
                  <a:pt x="48" y="80"/>
                </a:lnTo>
                <a:lnTo>
                  <a:pt x="48" y="100"/>
                </a:lnTo>
                <a:lnTo>
                  <a:pt x="48" y="120"/>
                </a:lnTo>
                <a:lnTo>
                  <a:pt x="48" y="143"/>
                </a:lnTo>
                <a:lnTo>
                  <a:pt x="48" y="171"/>
                </a:lnTo>
                <a:lnTo>
                  <a:pt x="20" y="175"/>
                </a:lnTo>
                <a:lnTo>
                  <a:pt x="20" y="159"/>
                </a:lnTo>
                <a:lnTo>
                  <a:pt x="20" y="139"/>
                </a:lnTo>
                <a:lnTo>
                  <a:pt x="20" y="116"/>
                </a:lnTo>
                <a:lnTo>
                  <a:pt x="20" y="92"/>
                </a:lnTo>
                <a:lnTo>
                  <a:pt x="20" y="80"/>
                </a:lnTo>
                <a:lnTo>
                  <a:pt x="16" y="68"/>
                </a:lnTo>
                <a:lnTo>
                  <a:pt x="16" y="60"/>
                </a:lnTo>
                <a:lnTo>
                  <a:pt x="16" y="52"/>
                </a:lnTo>
                <a:lnTo>
                  <a:pt x="16" y="44"/>
                </a:lnTo>
                <a:lnTo>
                  <a:pt x="16" y="36"/>
                </a:lnTo>
                <a:lnTo>
                  <a:pt x="16" y="32"/>
                </a:lnTo>
                <a:lnTo>
                  <a:pt x="12" y="28"/>
                </a:lnTo>
                <a:lnTo>
                  <a:pt x="12" y="24"/>
                </a:lnTo>
                <a:lnTo>
                  <a:pt x="12" y="20"/>
                </a:lnTo>
                <a:lnTo>
                  <a:pt x="4" y="16"/>
                </a:lnTo>
                <a:lnTo>
                  <a:pt x="4" y="16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09" name="Freeform 425">
            <a:extLst>
              <a:ext uri="{FF2B5EF4-FFF2-40B4-BE49-F238E27FC236}">
                <a16:creationId xmlns:a16="http://schemas.microsoft.com/office/drawing/2014/main" id="{FA7754BB-479E-471D-9AE1-0D2BB5743811}"/>
              </a:ext>
            </a:extLst>
          </p:cNvPr>
          <p:cNvSpPr>
            <a:spLocks/>
          </p:cNvSpPr>
          <p:nvPr/>
        </p:nvSpPr>
        <p:spPr bwMode="auto">
          <a:xfrm>
            <a:off x="9773572" y="657533"/>
            <a:ext cx="330785" cy="1474227"/>
          </a:xfrm>
          <a:custGeom>
            <a:avLst/>
            <a:gdLst>
              <a:gd name="T0" fmla="*/ 52 w 52"/>
              <a:gd name="T1" fmla="*/ 20 h 202"/>
              <a:gd name="T2" fmla="*/ 52 w 52"/>
              <a:gd name="T3" fmla="*/ 24 h 202"/>
              <a:gd name="T4" fmla="*/ 52 w 52"/>
              <a:gd name="T5" fmla="*/ 27 h 202"/>
              <a:gd name="T6" fmla="*/ 52 w 52"/>
              <a:gd name="T7" fmla="*/ 35 h 202"/>
              <a:gd name="T8" fmla="*/ 48 w 52"/>
              <a:gd name="T9" fmla="*/ 47 h 202"/>
              <a:gd name="T10" fmla="*/ 48 w 52"/>
              <a:gd name="T11" fmla="*/ 55 h 202"/>
              <a:gd name="T12" fmla="*/ 48 w 52"/>
              <a:gd name="T13" fmla="*/ 63 h 202"/>
              <a:gd name="T14" fmla="*/ 44 w 52"/>
              <a:gd name="T15" fmla="*/ 79 h 202"/>
              <a:gd name="T16" fmla="*/ 44 w 52"/>
              <a:gd name="T17" fmla="*/ 95 h 202"/>
              <a:gd name="T18" fmla="*/ 40 w 52"/>
              <a:gd name="T19" fmla="*/ 119 h 202"/>
              <a:gd name="T20" fmla="*/ 40 w 52"/>
              <a:gd name="T21" fmla="*/ 143 h 202"/>
              <a:gd name="T22" fmla="*/ 36 w 52"/>
              <a:gd name="T23" fmla="*/ 170 h 202"/>
              <a:gd name="T24" fmla="*/ 36 w 52"/>
              <a:gd name="T25" fmla="*/ 202 h 202"/>
              <a:gd name="T26" fmla="*/ 8 w 52"/>
              <a:gd name="T27" fmla="*/ 202 h 202"/>
              <a:gd name="T28" fmla="*/ 8 w 52"/>
              <a:gd name="T29" fmla="*/ 182 h 202"/>
              <a:gd name="T30" fmla="*/ 8 w 52"/>
              <a:gd name="T31" fmla="*/ 163 h 202"/>
              <a:gd name="T32" fmla="*/ 12 w 52"/>
              <a:gd name="T33" fmla="*/ 143 h 202"/>
              <a:gd name="T34" fmla="*/ 12 w 52"/>
              <a:gd name="T35" fmla="*/ 127 h 202"/>
              <a:gd name="T36" fmla="*/ 12 w 52"/>
              <a:gd name="T37" fmla="*/ 115 h 202"/>
              <a:gd name="T38" fmla="*/ 12 w 52"/>
              <a:gd name="T39" fmla="*/ 99 h 202"/>
              <a:gd name="T40" fmla="*/ 12 w 52"/>
              <a:gd name="T41" fmla="*/ 87 h 202"/>
              <a:gd name="T42" fmla="*/ 16 w 52"/>
              <a:gd name="T43" fmla="*/ 79 h 202"/>
              <a:gd name="T44" fmla="*/ 16 w 52"/>
              <a:gd name="T45" fmla="*/ 59 h 202"/>
              <a:gd name="T46" fmla="*/ 16 w 52"/>
              <a:gd name="T47" fmla="*/ 47 h 202"/>
              <a:gd name="T48" fmla="*/ 12 w 52"/>
              <a:gd name="T49" fmla="*/ 35 h 202"/>
              <a:gd name="T50" fmla="*/ 12 w 52"/>
              <a:gd name="T51" fmla="*/ 31 h 202"/>
              <a:gd name="T52" fmla="*/ 12 w 52"/>
              <a:gd name="T53" fmla="*/ 24 h 202"/>
              <a:gd name="T54" fmla="*/ 4 w 52"/>
              <a:gd name="T55" fmla="*/ 16 h 202"/>
              <a:gd name="T56" fmla="*/ 4 w 52"/>
              <a:gd name="T57" fmla="*/ 12 h 202"/>
              <a:gd name="T58" fmla="*/ 0 w 52"/>
              <a:gd name="T59" fmla="*/ 12 h 202"/>
              <a:gd name="T60" fmla="*/ 0 w 52"/>
              <a:gd name="T61" fmla="*/ 8 h 202"/>
              <a:gd name="T62" fmla="*/ 4 w 52"/>
              <a:gd name="T63" fmla="*/ 4 h 202"/>
              <a:gd name="T64" fmla="*/ 4 w 52"/>
              <a:gd name="T65" fmla="*/ 0 h 202"/>
              <a:gd name="T66" fmla="*/ 12 w 52"/>
              <a:gd name="T67" fmla="*/ 0 h 202"/>
              <a:gd name="T68" fmla="*/ 16 w 52"/>
              <a:gd name="T69" fmla="*/ 0 h 202"/>
              <a:gd name="T70" fmla="*/ 28 w 52"/>
              <a:gd name="T71" fmla="*/ 4 h 202"/>
              <a:gd name="T72" fmla="*/ 36 w 52"/>
              <a:gd name="T73" fmla="*/ 8 h 202"/>
              <a:gd name="T74" fmla="*/ 44 w 52"/>
              <a:gd name="T75" fmla="*/ 12 h 202"/>
              <a:gd name="T76" fmla="*/ 48 w 52"/>
              <a:gd name="T77" fmla="*/ 16 h 202"/>
              <a:gd name="T78" fmla="*/ 52 w 52"/>
              <a:gd name="T79" fmla="*/ 20 h 202"/>
              <a:gd name="T80" fmla="*/ 52 w 52"/>
              <a:gd name="T81" fmla="*/ 20 h 2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52" h="202">
                <a:moveTo>
                  <a:pt x="52" y="20"/>
                </a:moveTo>
                <a:lnTo>
                  <a:pt x="52" y="24"/>
                </a:lnTo>
                <a:lnTo>
                  <a:pt x="52" y="27"/>
                </a:lnTo>
                <a:lnTo>
                  <a:pt x="52" y="35"/>
                </a:lnTo>
                <a:lnTo>
                  <a:pt x="48" y="47"/>
                </a:lnTo>
                <a:lnTo>
                  <a:pt x="48" y="55"/>
                </a:lnTo>
                <a:lnTo>
                  <a:pt x="48" y="63"/>
                </a:lnTo>
                <a:lnTo>
                  <a:pt x="44" y="79"/>
                </a:lnTo>
                <a:lnTo>
                  <a:pt x="44" y="95"/>
                </a:lnTo>
                <a:lnTo>
                  <a:pt x="40" y="119"/>
                </a:lnTo>
                <a:lnTo>
                  <a:pt x="40" y="143"/>
                </a:lnTo>
                <a:lnTo>
                  <a:pt x="36" y="170"/>
                </a:lnTo>
                <a:lnTo>
                  <a:pt x="36" y="202"/>
                </a:lnTo>
                <a:lnTo>
                  <a:pt x="8" y="202"/>
                </a:lnTo>
                <a:lnTo>
                  <a:pt x="8" y="182"/>
                </a:lnTo>
                <a:lnTo>
                  <a:pt x="8" y="163"/>
                </a:lnTo>
                <a:lnTo>
                  <a:pt x="12" y="143"/>
                </a:lnTo>
                <a:lnTo>
                  <a:pt x="12" y="127"/>
                </a:lnTo>
                <a:lnTo>
                  <a:pt x="12" y="115"/>
                </a:lnTo>
                <a:lnTo>
                  <a:pt x="12" y="99"/>
                </a:lnTo>
                <a:lnTo>
                  <a:pt x="12" y="87"/>
                </a:lnTo>
                <a:lnTo>
                  <a:pt x="16" y="79"/>
                </a:lnTo>
                <a:lnTo>
                  <a:pt x="16" y="59"/>
                </a:lnTo>
                <a:lnTo>
                  <a:pt x="16" y="47"/>
                </a:lnTo>
                <a:lnTo>
                  <a:pt x="12" y="35"/>
                </a:lnTo>
                <a:lnTo>
                  <a:pt x="12" y="31"/>
                </a:lnTo>
                <a:lnTo>
                  <a:pt x="12" y="24"/>
                </a:lnTo>
                <a:lnTo>
                  <a:pt x="4" y="16"/>
                </a:lnTo>
                <a:lnTo>
                  <a:pt x="4" y="12"/>
                </a:lnTo>
                <a:lnTo>
                  <a:pt x="0" y="12"/>
                </a:lnTo>
                <a:lnTo>
                  <a:pt x="0" y="8"/>
                </a:lnTo>
                <a:lnTo>
                  <a:pt x="4" y="4"/>
                </a:lnTo>
                <a:lnTo>
                  <a:pt x="4" y="0"/>
                </a:lnTo>
                <a:lnTo>
                  <a:pt x="12" y="0"/>
                </a:lnTo>
                <a:lnTo>
                  <a:pt x="16" y="0"/>
                </a:lnTo>
                <a:lnTo>
                  <a:pt x="28" y="4"/>
                </a:lnTo>
                <a:lnTo>
                  <a:pt x="36" y="8"/>
                </a:lnTo>
                <a:lnTo>
                  <a:pt x="44" y="12"/>
                </a:lnTo>
                <a:lnTo>
                  <a:pt x="48" y="16"/>
                </a:lnTo>
                <a:lnTo>
                  <a:pt x="52" y="20"/>
                </a:lnTo>
                <a:lnTo>
                  <a:pt x="52" y="20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10" name="Freeform 426">
            <a:extLst>
              <a:ext uri="{FF2B5EF4-FFF2-40B4-BE49-F238E27FC236}">
                <a16:creationId xmlns:a16="http://schemas.microsoft.com/office/drawing/2014/main" id="{66E1E46B-16CA-43E8-87BF-450627774165}"/>
              </a:ext>
            </a:extLst>
          </p:cNvPr>
          <p:cNvSpPr>
            <a:spLocks/>
          </p:cNvSpPr>
          <p:nvPr/>
        </p:nvSpPr>
        <p:spPr bwMode="auto">
          <a:xfrm>
            <a:off x="8463154" y="1869026"/>
            <a:ext cx="2474530" cy="496274"/>
          </a:xfrm>
          <a:custGeom>
            <a:avLst/>
            <a:gdLst>
              <a:gd name="T0" fmla="*/ 282 w 389"/>
              <a:gd name="T1" fmla="*/ 8 h 68"/>
              <a:gd name="T2" fmla="*/ 310 w 389"/>
              <a:gd name="T3" fmla="*/ 4 h 68"/>
              <a:gd name="T4" fmla="*/ 334 w 389"/>
              <a:gd name="T5" fmla="*/ 0 h 68"/>
              <a:gd name="T6" fmla="*/ 353 w 389"/>
              <a:gd name="T7" fmla="*/ 0 h 68"/>
              <a:gd name="T8" fmla="*/ 365 w 389"/>
              <a:gd name="T9" fmla="*/ 4 h 68"/>
              <a:gd name="T10" fmla="*/ 385 w 389"/>
              <a:gd name="T11" fmla="*/ 16 h 68"/>
              <a:gd name="T12" fmla="*/ 389 w 389"/>
              <a:gd name="T13" fmla="*/ 24 h 68"/>
              <a:gd name="T14" fmla="*/ 389 w 389"/>
              <a:gd name="T15" fmla="*/ 32 h 68"/>
              <a:gd name="T16" fmla="*/ 373 w 389"/>
              <a:gd name="T17" fmla="*/ 36 h 68"/>
              <a:gd name="T18" fmla="*/ 341 w 389"/>
              <a:gd name="T19" fmla="*/ 36 h 68"/>
              <a:gd name="T20" fmla="*/ 298 w 389"/>
              <a:gd name="T21" fmla="*/ 36 h 68"/>
              <a:gd name="T22" fmla="*/ 254 w 389"/>
              <a:gd name="T23" fmla="*/ 40 h 68"/>
              <a:gd name="T24" fmla="*/ 222 w 389"/>
              <a:gd name="T25" fmla="*/ 44 h 68"/>
              <a:gd name="T26" fmla="*/ 187 w 389"/>
              <a:gd name="T27" fmla="*/ 48 h 68"/>
              <a:gd name="T28" fmla="*/ 123 w 389"/>
              <a:gd name="T29" fmla="*/ 56 h 68"/>
              <a:gd name="T30" fmla="*/ 83 w 389"/>
              <a:gd name="T31" fmla="*/ 60 h 68"/>
              <a:gd name="T32" fmla="*/ 51 w 389"/>
              <a:gd name="T33" fmla="*/ 64 h 68"/>
              <a:gd name="T34" fmla="*/ 36 w 389"/>
              <a:gd name="T35" fmla="*/ 68 h 68"/>
              <a:gd name="T36" fmla="*/ 28 w 389"/>
              <a:gd name="T37" fmla="*/ 68 h 68"/>
              <a:gd name="T38" fmla="*/ 20 w 389"/>
              <a:gd name="T39" fmla="*/ 68 h 68"/>
              <a:gd name="T40" fmla="*/ 8 w 389"/>
              <a:gd name="T41" fmla="*/ 60 h 68"/>
              <a:gd name="T42" fmla="*/ 0 w 389"/>
              <a:gd name="T43" fmla="*/ 52 h 68"/>
              <a:gd name="T44" fmla="*/ 0 w 389"/>
              <a:gd name="T45" fmla="*/ 48 h 68"/>
              <a:gd name="T46" fmla="*/ 8 w 389"/>
              <a:gd name="T47" fmla="*/ 44 h 68"/>
              <a:gd name="T48" fmla="*/ 20 w 389"/>
              <a:gd name="T49" fmla="*/ 44 h 68"/>
              <a:gd name="T50" fmla="*/ 36 w 389"/>
              <a:gd name="T51" fmla="*/ 40 h 68"/>
              <a:gd name="T52" fmla="*/ 63 w 389"/>
              <a:gd name="T53" fmla="*/ 36 h 68"/>
              <a:gd name="T54" fmla="*/ 79 w 389"/>
              <a:gd name="T55" fmla="*/ 36 h 68"/>
              <a:gd name="T56" fmla="*/ 103 w 389"/>
              <a:gd name="T57" fmla="*/ 32 h 68"/>
              <a:gd name="T58" fmla="*/ 131 w 389"/>
              <a:gd name="T59" fmla="*/ 28 h 68"/>
              <a:gd name="T60" fmla="*/ 163 w 389"/>
              <a:gd name="T61" fmla="*/ 24 h 68"/>
              <a:gd name="T62" fmla="*/ 198 w 389"/>
              <a:gd name="T63" fmla="*/ 20 h 68"/>
              <a:gd name="T64" fmla="*/ 226 w 389"/>
              <a:gd name="T65" fmla="*/ 16 h 68"/>
              <a:gd name="T66" fmla="*/ 250 w 389"/>
              <a:gd name="T67" fmla="*/ 12 h 68"/>
              <a:gd name="T68" fmla="*/ 266 w 389"/>
              <a:gd name="T69" fmla="*/ 12 h 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389" h="68">
                <a:moveTo>
                  <a:pt x="266" y="12"/>
                </a:moveTo>
                <a:lnTo>
                  <a:pt x="282" y="8"/>
                </a:lnTo>
                <a:lnTo>
                  <a:pt x="298" y="4"/>
                </a:lnTo>
                <a:lnTo>
                  <a:pt x="310" y="4"/>
                </a:lnTo>
                <a:lnTo>
                  <a:pt x="322" y="0"/>
                </a:lnTo>
                <a:lnTo>
                  <a:pt x="334" y="0"/>
                </a:lnTo>
                <a:lnTo>
                  <a:pt x="341" y="0"/>
                </a:lnTo>
                <a:lnTo>
                  <a:pt x="353" y="0"/>
                </a:lnTo>
                <a:lnTo>
                  <a:pt x="361" y="4"/>
                </a:lnTo>
                <a:lnTo>
                  <a:pt x="365" y="4"/>
                </a:lnTo>
                <a:lnTo>
                  <a:pt x="381" y="12"/>
                </a:lnTo>
                <a:lnTo>
                  <a:pt x="385" y="16"/>
                </a:lnTo>
                <a:lnTo>
                  <a:pt x="389" y="20"/>
                </a:lnTo>
                <a:lnTo>
                  <a:pt x="389" y="24"/>
                </a:lnTo>
                <a:lnTo>
                  <a:pt x="389" y="28"/>
                </a:lnTo>
                <a:lnTo>
                  <a:pt x="389" y="32"/>
                </a:lnTo>
                <a:lnTo>
                  <a:pt x="385" y="32"/>
                </a:lnTo>
                <a:lnTo>
                  <a:pt x="373" y="36"/>
                </a:lnTo>
                <a:lnTo>
                  <a:pt x="361" y="36"/>
                </a:lnTo>
                <a:lnTo>
                  <a:pt x="341" y="36"/>
                </a:lnTo>
                <a:lnTo>
                  <a:pt x="322" y="36"/>
                </a:lnTo>
                <a:lnTo>
                  <a:pt x="298" y="36"/>
                </a:lnTo>
                <a:lnTo>
                  <a:pt x="270" y="36"/>
                </a:lnTo>
                <a:lnTo>
                  <a:pt x="254" y="40"/>
                </a:lnTo>
                <a:lnTo>
                  <a:pt x="238" y="40"/>
                </a:lnTo>
                <a:lnTo>
                  <a:pt x="222" y="44"/>
                </a:lnTo>
                <a:lnTo>
                  <a:pt x="206" y="44"/>
                </a:lnTo>
                <a:lnTo>
                  <a:pt x="187" y="48"/>
                </a:lnTo>
                <a:lnTo>
                  <a:pt x="167" y="48"/>
                </a:lnTo>
                <a:lnTo>
                  <a:pt x="123" y="56"/>
                </a:lnTo>
                <a:lnTo>
                  <a:pt x="99" y="60"/>
                </a:lnTo>
                <a:lnTo>
                  <a:pt x="83" y="60"/>
                </a:lnTo>
                <a:lnTo>
                  <a:pt x="67" y="64"/>
                </a:lnTo>
                <a:lnTo>
                  <a:pt x="51" y="64"/>
                </a:lnTo>
                <a:lnTo>
                  <a:pt x="44" y="68"/>
                </a:lnTo>
                <a:lnTo>
                  <a:pt x="36" y="68"/>
                </a:lnTo>
                <a:lnTo>
                  <a:pt x="28" y="68"/>
                </a:lnTo>
                <a:lnTo>
                  <a:pt x="28" y="68"/>
                </a:lnTo>
                <a:lnTo>
                  <a:pt x="24" y="68"/>
                </a:lnTo>
                <a:lnTo>
                  <a:pt x="20" y="68"/>
                </a:lnTo>
                <a:lnTo>
                  <a:pt x="16" y="64"/>
                </a:lnTo>
                <a:lnTo>
                  <a:pt x="8" y="60"/>
                </a:lnTo>
                <a:lnTo>
                  <a:pt x="4" y="52"/>
                </a:lnTo>
                <a:lnTo>
                  <a:pt x="0" y="52"/>
                </a:lnTo>
                <a:lnTo>
                  <a:pt x="0" y="48"/>
                </a:lnTo>
                <a:lnTo>
                  <a:pt x="0" y="48"/>
                </a:lnTo>
                <a:lnTo>
                  <a:pt x="4" y="48"/>
                </a:lnTo>
                <a:lnTo>
                  <a:pt x="8" y="44"/>
                </a:lnTo>
                <a:lnTo>
                  <a:pt x="12" y="44"/>
                </a:lnTo>
                <a:lnTo>
                  <a:pt x="20" y="44"/>
                </a:lnTo>
                <a:lnTo>
                  <a:pt x="28" y="44"/>
                </a:lnTo>
                <a:lnTo>
                  <a:pt x="36" y="40"/>
                </a:lnTo>
                <a:lnTo>
                  <a:pt x="51" y="40"/>
                </a:lnTo>
                <a:lnTo>
                  <a:pt x="63" y="36"/>
                </a:lnTo>
                <a:lnTo>
                  <a:pt x="71" y="36"/>
                </a:lnTo>
                <a:lnTo>
                  <a:pt x="79" y="36"/>
                </a:lnTo>
                <a:lnTo>
                  <a:pt x="91" y="32"/>
                </a:lnTo>
                <a:lnTo>
                  <a:pt x="103" y="32"/>
                </a:lnTo>
                <a:lnTo>
                  <a:pt x="115" y="32"/>
                </a:lnTo>
                <a:lnTo>
                  <a:pt x="131" y="28"/>
                </a:lnTo>
                <a:lnTo>
                  <a:pt x="147" y="28"/>
                </a:lnTo>
                <a:lnTo>
                  <a:pt x="163" y="24"/>
                </a:lnTo>
                <a:lnTo>
                  <a:pt x="183" y="20"/>
                </a:lnTo>
                <a:lnTo>
                  <a:pt x="198" y="20"/>
                </a:lnTo>
                <a:lnTo>
                  <a:pt x="210" y="16"/>
                </a:lnTo>
                <a:lnTo>
                  <a:pt x="226" y="16"/>
                </a:lnTo>
                <a:lnTo>
                  <a:pt x="238" y="16"/>
                </a:lnTo>
                <a:lnTo>
                  <a:pt x="250" y="12"/>
                </a:lnTo>
                <a:lnTo>
                  <a:pt x="258" y="12"/>
                </a:lnTo>
                <a:lnTo>
                  <a:pt x="266" y="12"/>
                </a:lnTo>
                <a:lnTo>
                  <a:pt x="266" y="12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12" name="Freeform 428">
            <a:extLst>
              <a:ext uri="{FF2B5EF4-FFF2-40B4-BE49-F238E27FC236}">
                <a16:creationId xmlns:a16="http://schemas.microsoft.com/office/drawing/2014/main" id="{7166E06F-4EBC-4381-82E6-D4E2DEB9BBCD}"/>
              </a:ext>
            </a:extLst>
          </p:cNvPr>
          <p:cNvSpPr>
            <a:spLocks/>
          </p:cNvSpPr>
          <p:nvPr/>
        </p:nvSpPr>
        <p:spPr bwMode="auto">
          <a:xfrm>
            <a:off x="4910395" y="5243170"/>
            <a:ext cx="553431" cy="1043639"/>
          </a:xfrm>
          <a:custGeom>
            <a:avLst/>
            <a:gdLst>
              <a:gd name="T0" fmla="*/ 79 w 87"/>
              <a:gd name="T1" fmla="*/ 44 h 143"/>
              <a:gd name="T2" fmla="*/ 71 w 87"/>
              <a:gd name="T3" fmla="*/ 60 h 143"/>
              <a:gd name="T4" fmla="*/ 63 w 87"/>
              <a:gd name="T5" fmla="*/ 76 h 143"/>
              <a:gd name="T6" fmla="*/ 51 w 87"/>
              <a:gd name="T7" fmla="*/ 108 h 143"/>
              <a:gd name="T8" fmla="*/ 51 w 87"/>
              <a:gd name="T9" fmla="*/ 116 h 143"/>
              <a:gd name="T10" fmla="*/ 47 w 87"/>
              <a:gd name="T11" fmla="*/ 124 h 143"/>
              <a:gd name="T12" fmla="*/ 43 w 87"/>
              <a:gd name="T13" fmla="*/ 128 h 143"/>
              <a:gd name="T14" fmla="*/ 43 w 87"/>
              <a:gd name="T15" fmla="*/ 136 h 143"/>
              <a:gd name="T16" fmla="*/ 39 w 87"/>
              <a:gd name="T17" fmla="*/ 139 h 143"/>
              <a:gd name="T18" fmla="*/ 35 w 87"/>
              <a:gd name="T19" fmla="*/ 143 h 143"/>
              <a:gd name="T20" fmla="*/ 31 w 87"/>
              <a:gd name="T21" fmla="*/ 143 h 143"/>
              <a:gd name="T22" fmla="*/ 24 w 87"/>
              <a:gd name="T23" fmla="*/ 139 h 143"/>
              <a:gd name="T24" fmla="*/ 20 w 87"/>
              <a:gd name="T25" fmla="*/ 136 h 143"/>
              <a:gd name="T26" fmla="*/ 16 w 87"/>
              <a:gd name="T27" fmla="*/ 128 h 143"/>
              <a:gd name="T28" fmla="*/ 8 w 87"/>
              <a:gd name="T29" fmla="*/ 120 h 143"/>
              <a:gd name="T30" fmla="*/ 4 w 87"/>
              <a:gd name="T31" fmla="*/ 116 h 143"/>
              <a:gd name="T32" fmla="*/ 0 w 87"/>
              <a:gd name="T33" fmla="*/ 108 h 143"/>
              <a:gd name="T34" fmla="*/ 0 w 87"/>
              <a:gd name="T35" fmla="*/ 104 h 143"/>
              <a:gd name="T36" fmla="*/ 0 w 87"/>
              <a:gd name="T37" fmla="*/ 100 h 143"/>
              <a:gd name="T38" fmla="*/ 4 w 87"/>
              <a:gd name="T39" fmla="*/ 96 h 143"/>
              <a:gd name="T40" fmla="*/ 4 w 87"/>
              <a:gd name="T41" fmla="*/ 96 h 143"/>
              <a:gd name="T42" fmla="*/ 8 w 87"/>
              <a:gd name="T43" fmla="*/ 96 h 143"/>
              <a:gd name="T44" fmla="*/ 16 w 87"/>
              <a:gd name="T45" fmla="*/ 96 h 143"/>
              <a:gd name="T46" fmla="*/ 20 w 87"/>
              <a:gd name="T47" fmla="*/ 92 h 143"/>
              <a:gd name="T48" fmla="*/ 20 w 87"/>
              <a:gd name="T49" fmla="*/ 92 h 143"/>
              <a:gd name="T50" fmla="*/ 20 w 87"/>
              <a:gd name="T51" fmla="*/ 92 h 143"/>
              <a:gd name="T52" fmla="*/ 24 w 87"/>
              <a:gd name="T53" fmla="*/ 88 h 143"/>
              <a:gd name="T54" fmla="*/ 24 w 87"/>
              <a:gd name="T55" fmla="*/ 84 h 143"/>
              <a:gd name="T56" fmla="*/ 28 w 87"/>
              <a:gd name="T57" fmla="*/ 80 h 143"/>
              <a:gd name="T58" fmla="*/ 31 w 87"/>
              <a:gd name="T59" fmla="*/ 72 h 143"/>
              <a:gd name="T60" fmla="*/ 35 w 87"/>
              <a:gd name="T61" fmla="*/ 64 h 143"/>
              <a:gd name="T62" fmla="*/ 43 w 87"/>
              <a:gd name="T63" fmla="*/ 56 h 143"/>
              <a:gd name="T64" fmla="*/ 47 w 87"/>
              <a:gd name="T65" fmla="*/ 44 h 143"/>
              <a:gd name="T66" fmla="*/ 55 w 87"/>
              <a:gd name="T67" fmla="*/ 32 h 143"/>
              <a:gd name="T68" fmla="*/ 63 w 87"/>
              <a:gd name="T69" fmla="*/ 24 h 143"/>
              <a:gd name="T70" fmla="*/ 67 w 87"/>
              <a:gd name="T71" fmla="*/ 16 h 143"/>
              <a:gd name="T72" fmla="*/ 71 w 87"/>
              <a:gd name="T73" fmla="*/ 12 h 143"/>
              <a:gd name="T74" fmla="*/ 75 w 87"/>
              <a:gd name="T75" fmla="*/ 8 h 143"/>
              <a:gd name="T76" fmla="*/ 79 w 87"/>
              <a:gd name="T77" fmla="*/ 4 h 143"/>
              <a:gd name="T78" fmla="*/ 83 w 87"/>
              <a:gd name="T79" fmla="*/ 0 h 143"/>
              <a:gd name="T80" fmla="*/ 83 w 87"/>
              <a:gd name="T81" fmla="*/ 0 h 143"/>
              <a:gd name="T82" fmla="*/ 87 w 87"/>
              <a:gd name="T83" fmla="*/ 4 h 143"/>
              <a:gd name="T84" fmla="*/ 87 w 87"/>
              <a:gd name="T85" fmla="*/ 4 h 143"/>
              <a:gd name="T86" fmla="*/ 87 w 87"/>
              <a:gd name="T87" fmla="*/ 8 h 143"/>
              <a:gd name="T88" fmla="*/ 87 w 87"/>
              <a:gd name="T89" fmla="*/ 12 h 143"/>
              <a:gd name="T90" fmla="*/ 83 w 87"/>
              <a:gd name="T91" fmla="*/ 20 h 143"/>
              <a:gd name="T92" fmla="*/ 83 w 87"/>
              <a:gd name="T93" fmla="*/ 24 h 143"/>
              <a:gd name="T94" fmla="*/ 79 w 87"/>
              <a:gd name="T95" fmla="*/ 32 h 143"/>
              <a:gd name="T96" fmla="*/ 79 w 87"/>
              <a:gd name="T97" fmla="*/ 44 h 143"/>
              <a:gd name="T98" fmla="*/ 79 w 87"/>
              <a:gd name="T99" fmla="*/ 44 h 1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87" h="143">
                <a:moveTo>
                  <a:pt x="79" y="44"/>
                </a:moveTo>
                <a:lnTo>
                  <a:pt x="71" y="60"/>
                </a:lnTo>
                <a:lnTo>
                  <a:pt x="63" y="76"/>
                </a:lnTo>
                <a:lnTo>
                  <a:pt x="51" y="108"/>
                </a:lnTo>
                <a:lnTo>
                  <a:pt x="51" y="116"/>
                </a:lnTo>
                <a:lnTo>
                  <a:pt x="47" y="124"/>
                </a:lnTo>
                <a:lnTo>
                  <a:pt x="43" y="128"/>
                </a:lnTo>
                <a:lnTo>
                  <a:pt x="43" y="136"/>
                </a:lnTo>
                <a:lnTo>
                  <a:pt x="39" y="139"/>
                </a:lnTo>
                <a:lnTo>
                  <a:pt x="35" y="143"/>
                </a:lnTo>
                <a:lnTo>
                  <a:pt x="31" y="143"/>
                </a:lnTo>
                <a:lnTo>
                  <a:pt x="24" y="139"/>
                </a:lnTo>
                <a:lnTo>
                  <a:pt x="20" y="136"/>
                </a:lnTo>
                <a:lnTo>
                  <a:pt x="16" y="128"/>
                </a:lnTo>
                <a:lnTo>
                  <a:pt x="8" y="120"/>
                </a:lnTo>
                <a:lnTo>
                  <a:pt x="4" y="116"/>
                </a:lnTo>
                <a:lnTo>
                  <a:pt x="0" y="108"/>
                </a:lnTo>
                <a:lnTo>
                  <a:pt x="0" y="104"/>
                </a:lnTo>
                <a:lnTo>
                  <a:pt x="0" y="100"/>
                </a:lnTo>
                <a:lnTo>
                  <a:pt x="4" y="96"/>
                </a:lnTo>
                <a:lnTo>
                  <a:pt x="4" y="96"/>
                </a:lnTo>
                <a:lnTo>
                  <a:pt x="8" y="96"/>
                </a:lnTo>
                <a:lnTo>
                  <a:pt x="16" y="96"/>
                </a:lnTo>
                <a:lnTo>
                  <a:pt x="20" y="92"/>
                </a:lnTo>
                <a:lnTo>
                  <a:pt x="20" y="92"/>
                </a:lnTo>
                <a:lnTo>
                  <a:pt x="20" y="92"/>
                </a:lnTo>
                <a:lnTo>
                  <a:pt x="24" y="88"/>
                </a:lnTo>
                <a:lnTo>
                  <a:pt x="24" y="84"/>
                </a:lnTo>
                <a:lnTo>
                  <a:pt x="28" y="80"/>
                </a:lnTo>
                <a:lnTo>
                  <a:pt x="31" y="72"/>
                </a:lnTo>
                <a:lnTo>
                  <a:pt x="35" y="64"/>
                </a:lnTo>
                <a:lnTo>
                  <a:pt x="43" y="56"/>
                </a:lnTo>
                <a:lnTo>
                  <a:pt x="47" y="44"/>
                </a:lnTo>
                <a:lnTo>
                  <a:pt x="55" y="32"/>
                </a:lnTo>
                <a:lnTo>
                  <a:pt x="63" y="24"/>
                </a:lnTo>
                <a:lnTo>
                  <a:pt x="67" y="16"/>
                </a:lnTo>
                <a:lnTo>
                  <a:pt x="71" y="12"/>
                </a:lnTo>
                <a:lnTo>
                  <a:pt x="75" y="8"/>
                </a:lnTo>
                <a:lnTo>
                  <a:pt x="79" y="4"/>
                </a:lnTo>
                <a:lnTo>
                  <a:pt x="83" y="0"/>
                </a:lnTo>
                <a:lnTo>
                  <a:pt x="83" y="0"/>
                </a:lnTo>
                <a:lnTo>
                  <a:pt x="87" y="4"/>
                </a:lnTo>
                <a:lnTo>
                  <a:pt x="87" y="4"/>
                </a:lnTo>
                <a:lnTo>
                  <a:pt x="87" y="8"/>
                </a:lnTo>
                <a:lnTo>
                  <a:pt x="87" y="12"/>
                </a:lnTo>
                <a:lnTo>
                  <a:pt x="83" y="20"/>
                </a:lnTo>
                <a:lnTo>
                  <a:pt x="83" y="24"/>
                </a:lnTo>
                <a:lnTo>
                  <a:pt x="79" y="32"/>
                </a:lnTo>
                <a:lnTo>
                  <a:pt x="79" y="44"/>
                </a:lnTo>
                <a:lnTo>
                  <a:pt x="79" y="44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13" name="Freeform 429">
            <a:extLst>
              <a:ext uri="{FF2B5EF4-FFF2-40B4-BE49-F238E27FC236}">
                <a16:creationId xmlns:a16="http://schemas.microsoft.com/office/drawing/2014/main" id="{B3E47373-DEDE-4FEA-9E22-354AA5F2AF6D}"/>
              </a:ext>
            </a:extLst>
          </p:cNvPr>
          <p:cNvSpPr>
            <a:spLocks/>
          </p:cNvSpPr>
          <p:nvPr/>
        </p:nvSpPr>
        <p:spPr bwMode="auto">
          <a:xfrm>
            <a:off x="4910395" y="4900154"/>
            <a:ext cx="375316" cy="343016"/>
          </a:xfrm>
          <a:custGeom>
            <a:avLst/>
            <a:gdLst>
              <a:gd name="T0" fmla="*/ 0 w 59"/>
              <a:gd name="T1" fmla="*/ 4 h 47"/>
              <a:gd name="T2" fmla="*/ 0 w 59"/>
              <a:gd name="T3" fmla="*/ 4 h 47"/>
              <a:gd name="T4" fmla="*/ 4 w 59"/>
              <a:gd name="T5" fmla="*/ 0 h 47"/>
              <a:gd name="T6" fmla="*/ 8 w 59"/>
              <a:gd name="T7" fmla="*/ 0 h 47"/>
              <a:gd name="T8" fmla="*/ 16 w 59"/>
              <a:gd name="T9" fmla="*/ 0 h 47"/>
              <a:gd name="T10" fmla="*/ 24 w 59"/>
              <a:gd name="T11" fmla="*/ 0 h 47"/>
              <a:gd name="T12" fmla="*/ 31 w 59"/>
              <a:gd name="T13" fmla="*/ 0 h 47"/>
              <a:gd name="T14" fmla="*/ 35 w 59"/>
              <a:gd name="T15" fmla="*/ 4 h 47"/>
              <a:gd name="T16" fmla="*/ 43 w 59"/>
              <a:gd name="T17" fmla="*/ 4 h 47"/>
              <a:gd name="T18" fmla="*/ 51 w 59"/>
              <a:gd name="T19" fmla="*/ 12 h 47"/>
              <a:gd name="T20" fmla="*/ 59 w 59"/>
              <a:gd name="T21" fmla="*/ 20 h 47"/>
              <a:gd name="T22" fmla="*/ 59 w 59"/>
              <a:gd name="T23" fmla="*/ 28 h 47"/>
              <a:gd name="T24" fmla="*/ 59 w 59"/>
              <a:gd name="T25" fmla="*/ 32 h 47"/>
              <a:gd name="T26" fmla="*/ 59 w 59"/>
              <a:gd name="T27" fmla="*/ 36 h 47"/>
              <a:gd name="T28" fmla="*/ 59 w 59"/>
              <a:gd name="T29" fmla="*/ 40 h 47"/>
              <a:gd name="T30" fmla="*/ 55 w 59"/>
              <a:gd name="T31" fmla="*/ 44 h 47"/>
              <a:gd name="T32" fmla="*/ 51 w 59"/>
              <a:gd name="T33" fmla="*/ 44 h 47"/>
              <a:gd name="T34" fmla="*/ 47 w 59"/>
              <a:gd name="T35" fmla="*/ 47 h 47"/>
              <a:gd name="T36" fmla="*/ 43 w 59"/>
              <a:gd name="T37" fmla="*/ 47 h 47"/>
              <a:gd name="T38" fmla="*/ 39 w 59"/>
              <a:gd name="T39" fmla="*/ 47 h 47"/>
              <a:gd name="T40" fmla="*/ 31 w 59"/>
              <a:gd name="T41" fmla="*/ 44 h 47"/>
              <a:gd name="T42" fmla="*/ 28 w 59"/>
              <a:gd name="T43" fmla="*/ 36 h 47"/>
              <a:gd name="T44" fmla="*/ 16 w 59"/>
              <a:gd name="T45" fmla="*/ 28 h 47"/>
              <a:gd name="T46" fmla="*/ 8 w 59"/>
              <a:gd name="T47" fmla="*/ 20 h 47"/>
              <a:gd name="T48" fmla="*/ 4 w 59"/>
              <a:gd name="T49" fmla="*/ 12 h 47"/>
              <a:gd name="T50" fmla="*/ 0 w 59"/>
              <a:gd name="T51" fmla="*/ 8 h 47"/>
              <a:gd name="T52" fmla="*/ 0 w 59"/>
              <a:gd name="T53" fmla="*/ 4 h 47"/>
              <a:gd name="T54" fmla="*/ 0 w 59"/>
              <a:gd name="T55" fmla="*/ 4 h 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59" h="47">
                <a:moveTo>
                  <a:pt x="0" y="4"/>
                </a:moveTo>
                <a:lnTo>
                  <a:pt x="0" y="4"/>
                </a:lnTo>
                <a:lnTo>
                  <a:pt x="4" y="0"/>
                </a:lnTo>
                <a:lnTo>
                  <a:pt x="8" y="0"/>
                </a:lnTo>
                <a:lnTo>
                  <a:pt x="16" y="0"/>
                </a:lnTo>
                <a:lnTo>
                  <a:pt x="24" y="0"/>
                </a:lnTo>
                <a:lnTo>
                  <a:pt x="31" y="0"/>
                </a:lnTo>
                <a:lnTo>
                  <a:pt x="35" y="4"/>
                </a:lnTo>
                <a:lnTo>
                  <a:pt x="43" y="4"/>
                </a:lnTo>
                <a:lnTo>
                  <a:pt x="51" y="12"/>
                </a:lnTo>
                <a:lnTo>
                  <a:pt x="59" y="20"/>
                </a:lnTo>
                <a:lnTo>
                  <a:pt x="59" y="28"/>
                </a:lnTo>
                <a:lnTo>
                  <a:pt x="59" y="32"/>
                </a:lnTo>
                <a:lnTo>
                  <a:pt x="59" y="36"/>
                </a:lnTo>
                <a:lnTo>
                  <a:pt x="59" y="40"/>
                </a:lnTo>
                <a:lnTo>
                  <a:pt x="55" y="44"/>
                </a:lnTo>
                <a:lnTo>
                  <a:pt x="51" y="44"/>
                </a:lnTo>
                <a:lnTo>
                  <a:pt x="47" y="47"/>
                </a:lnTo>
                <a:lnTo>
                  <a:pt x="43" y="47"/>
                </a:lnTo>
                <a:lnTo>
                  <a:pt x="39" y="47"/>
                </a:lnTo>
                <a:lnTo>
                  <a:pt x="31" y="44"/>
                </a:lnTo>
                <a:lnTo>
                  <a:pt x="28" y="36"/>
                </a:lnTo>
                <a:lnTo>
                  <a:pt x="16" y="28"/>
                </a:lnTo>
                <a:lnTo>
                  <a:pt x="8" y="20"/>
                </a:lnTo>
                <a:lnTo>
                  <a:pt x="4" y="12"/>
                </a:lnTo>
                <a:lnTo>
                  <a:pt x="0" y="8"/>
                </a:lnTo>
                <a:lnTo>
                  <a:pt x="0" y="4"/>
                </a:lnTo>
                <a:lnTo>
                  <a:pt x="0" y="4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14" name="Freeform 430">
            <a:extLst>
              <a:ext uri="{FF2B5EF4-FFF2-40B4-BE49-F238E27FC236}">
                <a16:creationId xmlns:a16="http://schemas.microsoft.com/office/drawing/2014/main" id="{D794F278-7330-4239-86AC-9CC63CE24C3C}"/>
              </a:ext>
            </a:extLst>
          </p:cNvPr>
          <p:cNvSpPr>
            <a:spLocks/>
          </p:cNvSpPr>
          <p:nvPr/>
        </p:nvSpPr>
        <p:spPr bwMode="auto">
          <a:xfrm>
            <a:off x="5088510" y="4287109"/>
            <a:ext cx="400761" cy="350312"/>
          </a:xfrm>
          <a:custGeom>
            <a:avLst/>
            <a:gdLst>
              <a:gd name="T0" fmla="*/ 0 w 63"/>
              <a:gd name="T1" fmla="*/ 4 h 48"/>
              <a:gd name="T2" fmla="*/ 0 w 63"/>
              <a:gd name="T3" fmla="*/ 0 h 48"/>
              <a:gd name="T4" fmla="*/ 3 w 63"/>
              <a:gd name="T5" fmla="*/ 0 h 48"/>
              <a:gd name="T6" fmla="*/ 7 w 63"/>
              <a:gd name="T7" fmla="*/ 0 h 48"/>
              <a:gd name="T8" fmla="*/ 15 w 63"/>
              <a:gd name="T9" fmla="*/ 0 h 48"/>
              <a:gd name="T10" fmla="*/ 31 w 63"/>
              <a:gd name="T11" fmla="*/ 4 h 48"/>
              <a:gd name="T12" fmla="*/ 43 w 63"/>
              <a:gd name="T13" fmla="*/ 8 h 48"/>
              <a:gd name="T14" fmla="*/ 51 w 63"/>
              <a:gd name="T15" fmla="*/ 12 h 48"/>
              <a:gd name="T16" fmla="*/ 55 w 63"/>
              <a:gd name="T17" fmla="*/ 16 h 48"/>
              <a:gd name="T18" fmla="*/ 59 w 63"/>
              <a:gd name="T19" fmla="*/ 20 h 48"/>
              <a:gd name="T20" fmla="*/ 63 w 63"/>
              <a:gd name="T21" fmla="*/ 24 h 48"/>
              <a:gd name="T22" fmla="*/ 63 w 63"/>
              <a:gd name="T23" fmla="*/ 28 h 48"/>
              <a:gd name="T24" fmla="*/ 63 w 63"/>
              <a:gd name="T25" fmla="*/ 36 h 48"/>
              <a:gd name="T26" fmla="*/ 59 w 63"/>
              <a:gd name="T27" fmla="*/ 44 h 48"/>
              <a:gd name="T28" fmla="*/ 55 w 63"/>
              <a:gd name="T29" fmla="*/ 48 h 48"/>
              <a:gd name="T30" fmla="*/ 51 w 63"/>
              <a:gd name="T31" fmla="*/ 48 h 48"/>
              <a:gd name="T32" fmla="*/ 47 w 63"/>
              <a:gd name="T33" fmla="*/ 48 h 48"/>
              <a:gd name="T34" fmla="*/ 43 w 63"/>
              <a:gd name="T35" fmla="*/ 48 h 48"/>
              <a:gd name="T36" fmla="*/ 39 w 63"/>
              <a:gd name="T37" fmla="*/ 48 h 48"/>
              <a:gd name="T38" fmla="*/ 31 w 63"/>
              <a:gd name="T39" fmla="*/ 44 h 48"/>
              <a:gd name="T40" fmla="*/ 23 w 63"/>
              <a:gd name="T41" fmla="*/ 36 h 48"/>
              <a:gd name="T42" fmla="*/ 15 w 63"/>
              <a:gd name="T43" fmla="*/ 28 h 48"/>
              <a:gd name="T44" fmla="*/ 7 w 63"/>
              <a:gd name="T45" fmla="*/ 20 h 48"/>
              <a:gd name="T46" fmla="*/ 0 w 63"/>
              <a:gd name="T47" fmla="*/ 12 h 48"/>
              <a:gd name="T48" fmla="*/ 0 w 63"/>
              <a:gd name="T49" fmla="*/ 8 h 48"/>
              <a:gd name="T50" fmla="*/ 0 w 63"/>
              <a:gd name="T51" fmla="*/ 4 h 48"/>
              <a:gd name="T52" fmla="*/ 0 w 63"/>
              <a:gd name="T53" fmla="*/ 4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63" h="48">
                <a:moveTo>
                  <a:pt x="0" y="4"/>
                </a:moveTo>
                <a:lnTo>
                  <a:pt x="0" y="0"/>
                </a:lnTo>
                <a:lnTo>
                  <a:pt x="3" y="0"/>
                </a:lnTo>
                <a:lnTo>
                  <a:pt x="7" y="0"/>
                </a:lnTo>
                <a:lnTo>
                  <a:pt x="15" y="0"/>
                </a:lnTo>
                <a:lnTo>
                  <a:pt x="31" y="4"/>
                </a:lnTo>
                <a:lnTo>
                  <a:pt x="43" y="8"/>
                </a:lnTo>
                <a:lnTo>
                  <a:pt x="51" y="12"/>
                </a:lnTo>
                <a:lnTo>
                  <a:pt x="55" y="16"/>
                </a:lnTo>
                <a:lnTo>
                  <a:pt x="59" y="20"/>
                </a:lnTo>
                <a:lnTo>
                  <a:pt x="63" y="24"/>
                </a:lnTo>
                <a:lnTo>
                  <a:pt x="63" y="28"/>
                </a:lnTo>
                <a:lnTo>
                  <a:pt x="63" y="36"/>
                </a:lnTo>
                <a:lnTo>
                  <a:pt x="59" y="44"/>
                </a:lnTo>
                <a:lnTo>
                  <a:pt x="55" y="48"/>
                </a:lnTo>
                <a:lnTo>
                  <a:pt x="51" y="48"/>
                </a:lnTo>
                <a:lnTo>
                  <a:pt x="47" y="48"/>
                </a:lnTo>
                <a:lnTo>
                  <a:pt x="43" y="48"/>
                </a:lnTo>
                <a:lnTo>
                  <a:pt x="39" y="48"/>
                </a:lnTo>
                <a:lnTo>
                  <a:pt x="31" y="44"/>
                </a:lnTo>
                <a:lnTo>
                  <a:pt x="23" y="36"/>
                </a:lnTo>
                <a:lnTo>
                  <a:pt x="15" y="28"/>
                </a:lnTo>
                <a:lnTo>
                  <a:pt x="7" y="20"/>
                </a:lnTo>
                <a:lnTo>
                  <a:pt x="0" y="12"/>
                </a:lnTo>
                <a:lnTo>
                  <a:pt x="0" y="8"/>
                </a:lnTo>
                <a:lnTo>
                  <a:pt x="0" y="4"/>
                </a:lnTo>
                <a:lnTo>
                  <a:pt x="0" y="4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15" name="Freeform 431">
            <a:extLst>
              <a:ext uri="{FF2B5EF4-FFF2-40B4-BE49-F238E27FC236}">
                <a16:creationId xmlns:a16="http://schemas.microsoft.com/office/drawing/2014/main" id="{EDC97CF4-87AB-48F5-8832-42332FF0D6F4}"/>
              </a:ext>
            </a:extLst>
          </p:cNvPr>
          <p:cNvSpPr>
            <a:spLocks/>
          </p:cNvSpPr>
          <p:nvPr/>
        </p:nvSpPr>
        <p:spPr bwMode="auto">
          <a:xfrm>
            <a:off x="5870947" y="4637420"/>
            <a:ext cx="680657" cy="291926"/>
          </a:xfrm>
          <a:custGeom>
            <a:avLst/>
            <a:gdLst>
              <a:gd name="T0" fmla="*/ 99 w 107"/>
              <a:gd name="T1" fmla="*/ 24 h 40"/>
              <a:gd name="T2" fmla="*/ 95 w 107"/>
              <a:gd name="T3" fmla="*/ 24 h 40"/>
              <a:gd name="T4" fmla="*/ 91 w 107"/>
              <a:gd name="T5" fmla="*/ 28 h 40"/>
              <a:gd name="T6" fmla="*/ 83 w 107"/>
              <a:gd name="T7" fmla="*/ 28 h 40"/>
              <a:gd name="T8" fmla="*/ 71 w 107"/>
              <a:gd name="T9" fmla="*/ 32 h 40"/>
              <a:gd name="T10" fmla="*/ 59 w 107"/>
              <a:gd name="T11" fmla="*/ 36 h 40"/>
              <a:gd name="T12" fmla="*/ 47 w 107"/>
              <a:gd name="T13" fmla="*/ 36 h 40"/>
              <a:gd name="T14" fmla="*/ 39 w 107"/>
              <a:gd name="T15" fmla="*/ 40 h 40"/>
              <a:gd name="T16" fmla="*/ 31 w 107"/>
              <a:gd name="T17" fmla="*/ 40 h 40"/>
              <a:gd name="T18" fmla="*/ 20 w 107"/>
              <a:gd name="T19" fmla="*/ 36 h 40"/>
              <a:gd name="T20" fmla="*/ 12 w 107"/>
              <a:gd name="T21" fmla="*/ 36 h 40"/>
              <a:gd name="T22" fmla="*/ 8 w 107"/>
              <a:gd name="T23" fmla="*/ 32 h 40"/>
              <a:gd name="T24" fmla="*/ 0 w 107"/>
              <a:gd name="T25" fmla="*/ 32 h 40"/>
              <a:gd name="T26" fmla="*/ 0 w 107"/>
              <a:gd name="T27" fmla="*/ 28 h 40"/>
              <a:gd name="T28" fmla="*/ 0 w 107"/>
              <a:gd name="T29" fmla="*/ 28 h 40"/>
              <a:gd name="T30" fmla="*/ 0 w 107"/>
              <a:gd name="T31" fmla="*/ 24 h 40"/>
              <a:gd name="T32" fmla="*/ 0 w 107"/>
              <a:gd name="T33" fmla="*/ 24 h 40"/>
              <a:gd name="T34" fmla="*/ 0 w 107"/>
              <a:gd name="T35" fmla="*/ 24 h 40"/>
              <a:gd name="T36" fmla="*/ 4 w 107"/>
              <a:gd name="T37" fmla="*/ 20 h 40"/>
              <a:gd name="T38" fmla="*/ 8 w 107"/>
              <a:gd name="T39" fmla="*/ 20 h 40"/>
              <a:gd name="T40" fmla="*/ 16 w 107"/>
              <a:gd name="T41" fmla="*/ 16 h 40"/>
              <a:gd name="T42" fmla="*/ 24 w 107"/>
              <a:gd name="T43" fmla="*/ 16 h 40"/>
              <a:gd name="T44" fmla="*/ 27 w 107"/>
              <a:gd name="T45" fmla="*/ 12 h 40"/>
              <a:gd name="T46" fmla="*/ 39 w 107"/>
              <a:gd name="T47" fmla="*/ 12 h 40"/>
              <a:gd name="T48" fmla="*/ 55 w 107"/>
              <a:gd name="T49" fmla="*/ 8 h 40"/>
              <a:gd name="T50" fmla="*/ 67 w 107"/>
              <a:gd name="T51" fmla="*/ 4 h 40"/>
              <a:gd name="T52" fmla="*/ 75 w 107"/>
              <a:gd name="T53" fmla="*/ 0 h 40"/>
              <a:gd name="T54" fmla="*/ 83 w 107"/>
              <a:gd name="T55" fmla="*/ 0 h 40"/>
              <a:gd name="T56" fmla="*/ 91 w 107"/>
              <a:gd name="T57" fmla="*/ 0 h 40"/>
              <a:gd name="T58" fmla="*/ 95 w 107"/>
              <a:gd name="T59" fmla="*/ 4 h 40"/>
              <a:gd name="T60" fmla="*/ 103 w 107"/>
              <a:gd name="T61" fmla="*/ 8 h 40"/>
              <a:gd name="T62" fmla="*/ 103 w 107"/>
              <a:gd name="T63" fmla="*/ 8 h 40"/>
              <a:gd name="T64" fmla="*/ 107 w 107"/>
              <a:gd name="T65" fmla="*/ 12 h 40"/>
              <a:gd name="T66" fmla="*/ 103 w 107"/>
              <a:gd name="T67" fmla="*/ 20 h 40"/>
              <a:gd name="T68" fmla="*/ 99 w 107"/>
              <a:gd name="T69" fmla="*/ 24 h 40"/>
              <a:gd name="T70" fmla="*/ 99 w 107"/>
              <a:gd name="T71" fmla="*/ 24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07" h="40">
                <a:moveTo>
                  <a:pt x="99" y="24"/>
                </a:moveTo>
                <a:lnTo>
                  <a:pt x="95" y="24"/>
                </a:lnTo>
                <a:lnTo>
                  <a:pt x="91" y="28"/>
                </a:lnTo>
                <a:lnTo>
                  <a:pt x="83" y="28"/>
                </a:lnTo>
                <a:lnTo>
                  <a:pt x="71" y="32"/>
                </a:lnTo>
                <a:lnTo>
                  <a:pt x="59" y="36"/>
                </a:lnTo>
                <a:lnTo>
                  <a:pt x="47" y="36"/>
                </a:lnTo>
                <a:lnTo>
                  <a:pt x="39" y="40"/>
                </a:lnTo>
                <a:lnTo>
                  <a:pt x="31" y="40"/>
                </a:lnTo>
                <a:lnTo>
                  <a:pt x="20" y="36"/>
                </a:lnTo>
                <a:lnTo>
                  <a:pt x="12" y="36"/>
                </a:lnTo>
                <a:lnTo>
                  <a:pt x="8" y="32"/>
                </a:lnTo>
                <a:lnTo>
                  <a:pt x="0" y="32"/>
                </a:lnTo>
                <a:lnTo>
                  <a:pt x="0" y="28"/>
                </a:lnTo>
                <a:lnTo>
                  <a:pt x="0" y="28"/>
                </a:lnTo>
                <a:lnTo>
                  <a:pt x="0" y="24"/>
                </a:lnTo>
                <a:lnTo>
                  <a:pt x="0" y="24"/>
                </a:lnTo>
                <a:lnTo>
                  <a:pt x="0" y="24"/>
                </a:lnTo>
                <a:lnTo>
                  <a:pt x="4" y="20"/>
                </a:lnTo>
                <a:lnTo>
                  <a:pt x="8" y="20"/>
                </a:lnTo>
                <a:lnTo>
                  <a:pt x="16" y="16"/>
                </a:lnTo>
                <a:lnTo>
                  <a:pt x="24" y="16"/>
                </a:lnTo>
                <a:lnTo>
                  <a:pt x="27" y="12"/>
                </a:lnTo>
                <a:lnTo>
                  <a:pt x="39" y="12"/>
                </a:lnTo>
                <a:lnTo>
                  <a:pt x="55" y="8"/>
                </a:lnTo>
                <a:lnTo>
                  <a:pt x="67" y="4"/>
                </a:lnTo>
                <a:lnTo>
                  <a:pt x="75" y="0"/>
                </a:lnTo>
                <a:lnTo>
                  <a:pt x="83" y="0"/>
                </a:lnTo>
                <a:lnTo>
                  <a:pt x="91" y="0"/>
                </a:lnTo>
                <a:lnTo>
                  <a:pt x="95" y="4"/>
                </a:lnTo>
                <a:lnTo>
                  <a:pt x="103" y="8"/>
                </a:lnTo>
                <a:lnTo>
                  <a:pt x="103" y="8"/>
                </a:lnTo>
                <a:lnTo>
                  <a:pt x="107" y="12"/>
                </a:lnTo>
                <a:lnTo>
                  <a:pt x="103" y="20"/>
                </a:lnTo>
                <a:lnTo>
                  <a:pt x="99" y="24"/>
                </a:lnTo>
                <a:lnTo>
                  <a:pt x="99" y="24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16" name="Freeform 432">
            <a:extLst>
              <a:ext uri="{FF2B5EF4-FFF2-40B4-BE49-F238E27FC236}">
                <a16:creationId xmlns:a16="http://schemas.microsoft.com/office/drawing/2014/main" id="{4CF4BE4A-FEDB-492E-80CA-EDA69ABE2ABA}"/>
              </a:ext>
            </a:extLst>
          </p:cNvPr>
          <p:cNvSpPr>
            <a:spLocks/>
          </p:cNvSpPr>
          <p:nvPr/>
        </p:nvSpPr>
        <p:spPr bwMode="auto">
          <a:xfrm>
            <a:off x="5591052" y="4929347"/>
            <a:ext cx="1717539" cy="1474228"/>
          </a:xfrm>
          <a:custGeom>
            <a:avLst/>
            <a:gdLst>
              <a:gd name="T0" fmla="*/ 234 w 270"/>
              <a:gd name="T1" fmla="*/ 127 h 202"/>
              <a:gd name="T2" fmla="*/ 242 w 270"/>
              <a:gd name="T3" fmla="*/ 115 h 202"/>
              <a:gd name="T4" fmla="*/ 246 w 270"/>
              <a:gd name="T5" fmla="*/ 115 h 202"/>
              <a:gd name="T6" fmla="*/ 254 w 270"/>
              <a:gd name="T7" fmla="*/ 131 h 202"/>
              <a:gd name="T8" fmla="*/ 258 w 270"/>
              <a:gd name="T9" fmla="*/ 155 h 202"/>
              <a:gd name="T10" fmla="*/ 262 w 270"/>
              <a:gd name="T11" fmla="*/ 175 h 202"/>
              <a:gd name="T12" fmla="*/ 266 w 270"/>
              <a:gd name="T13" fmla="*/ 186 h 202"/>
              <a:gd name="T14" fmla="*/ 266 w 270"/>
              <a:gd name="T15" fmla="*/ 194 h 202"/>
              <a:gd name="T16" fmla="*/ 262 w 270"/>
              <a:gd name="T17" fmla="*/ 198 h 202"/>
              <a:gd name="T18" fmla="*/ 250 w 270"/>
              <a:gd name="T19" fmla="*/ 202 h 202"/>
              <a:gd name="T20" fmla="*/ 218 w 270"/>
              <a:gd name="T21" fmla="*/ 202 h 202"/>
              <a:gd name="T22" fmla="*/ 183 w 270"/>
              <a:gd name="T23" fmla="*/ 190 h 202"/>
              <a:gd name="T24" fmla="*/ 159 w 270"/>
              <a:gd name="T25" fmla="*/ 179 h 202"/>
              <a:gd name="T26" fmla="*/ 143 w 270"/>
              <a:gd name="T27" fmla="*/ 163 h 202"/>
              <a:gd name="T28" fmla="*/ 131 w 270"/>
              <a:gd name="T29" fmla="*/ 143 h 202"/>
              <a:gd name="T30" fmla="*/ 123 w 270"/>
              <a:gd name="T31" fmla="*/ 123 h 202"/>
              <a:gd name="T32" fmla="*/ 123 w 270"/>
              <a:gd name="T33" fmla="*/ 83 h 202"/>
              <a:gd name="T34" fmla="*/ 127 w 270"/>
              <a:gd name="T35" fmla="*/ 47 h 202"/>
              <a:gd name="T36" fmla="*/ 131 w 270"/>
              <a:gd name="T37" fmla="*/ 36 h 202"/>
              <a:gd name="T38" fmla="*/ 131 w 270"/>
              <a:gd name="T39" fmla="*/ 32 h 202"/>
              <a:gd name="T40" fmla="*/ 123 w 270"/>
              <a:gd name="T41" fmla="*/ 36 h 202"/>
              <a:gd name="T42" fmla="*/ 111 w 270"/>
              <a:gd name="T43" fmla="*/ 36 h 202"/>
              <a:gd name="T44" fmla="*/ 95 w 270"/>
              <a:gd name="T45" fmla="*/ 43 h 202"/>
              <a:gd name="T46" fmla="*/ 71 w 270"/>
              <a:gd name="T47" fmla="*/ 47 h 202"/>
              <a:gd name="T48" fmla="*/ 52 w 270"/>
              <a:gd name="T49" fmla="*/ 55 h 202"/>
              <a:gd name="T50" fmla="*/ 40 w 270"/>
              <a:gd name="T51" fmla="*/ 59 h 202"/>
              <a:gd name="T52" fmla="*/ 28 w 270"/>
              <a:gd name="T53" fmla="*/ 59 h 202"/>
              <a:gd name="T54" fmla="*/ 24 w 270"/>
              <a:gd name="T55" fmla="*/ 59 h 202"/>
              <a:gd name="T56" fmla="*/ 12 w 270"/>
              <a:gd name="T57" fmla="*/ 51 h 202"/>
              <a:gd name="T58" fmla="*/ 4 w 270"/>
              <a:gd name="T59" fmla="*/ 47 h 202"/>
              <a:gd name="T60" fmla="*/ 0 w 270"/>
              <a:gd name="T61" fmla="*/ 43 h 202"/>
              <a:gd name="T62" fmla="*/ 4 w 270"/>
              <a:gd name="T63" fmla="*/ 40 h 202"/>
              <a:gd name="T64" fmla="*/ 8 w 270"/>
              <a:gd name="T65" fmla="*/ 40 h 202"/>
              <a:gd name="T66" fmla="*/ 20 w 270"/>
              <a:gd name="T67" fmla="*/ 36 h 202"/>
              <a:gd name="T68" fmla="*/ 36 w 270"/>
              <a:gd name="T69" fmla="*/ 32 h 202"/>
              <a:gd name="T70" fmla="*/ 71 w 270"/>
              <a:gd name="T71" fmla="*/ 24 h 202"/>
              <a:gd name="T72" fmla="*/ 103 w 270"/>
              <a:gd name="T73" fmla="*/ 16 h 202"/>
              <a:gd name="T74" fmla="*/ 123 w 270"/>
              <a:gd name="T75" fmla="*/ 12 h 202"/>
              <a:gd name="T76" fmla="*/ 135 w 270"/>
              <a:gd name="T77" fmla="*/ 4 h 202"/>
              <a:gd name="T78" fmla="*/ 143 w 270"/>
              <a:gd name="T79" fmla="*/ 0 h 202"/>
              <a:gd name="T80" fmla="*/ 151 w 270"/>
              <a:gd name="T81" fmla="*/ 4 h 202"/>
              <a:gd name="T82" fmla="*/ 163 w 270"/>
              <a:gd name="T83" fmla="*/ 8 h 202"/>
              <a:gd name="T84" fmla="*/ 179 w 270"/>
              <a:gd name="T85" fmla="*/ 12 h 202"/>
              <a:gd name="T86" fmla="*/ 187 w 270"/>
              <a:gd name="T87" fmla="*/ 20 h 202"/>
              <a:gd name="T88" fmla="*/ 187 w 270"/>
              <a:gd name="T89" fmla="*/ 24 h 202"/>
              <a:gd name="T90" fmla="*/ 179 w 270"/>
              <a:gd name="T91" fmla="*/ 32 h 202"/>
              <a:gd name="T92" fmla="*/ 167 w 270"/>
              <a:gd name="T93" fmla="*/ 40 h 202"/>
              <a:gd name="T94" fmla="*/ 163 w 270"/>
              <a:gd name="T95" fmla="*/ 55 h 202"/>
              <a:gd name="T96" fmla="*/ 159 w 270"/>
              <a:gd name="T97" fmla="*/ 71 h 202"/>
              <a:gd name="T98" fmla="*/ 155 w 270"/>
              <a:gd name="T99" fmla="*/ 99 h 202"/>
              <a:gd name="T100" fmla="*/ 159 w 270"/>
              <a:gd name="T101" fmla="*/ 123 h 202"/>
              <a:gd name="T102" fmla="*/ 163 w 270"/>
              <a:gd name="T103" fmla="*/ 139 h 202"/>
              <a:gd name="T104" fmla="*/ 175 w 270"/>
              <a:gd name="T105" fmla="*/ 151 h 202"/>
              <a:gd name="T106" fmla="*/ 191 w 270"/>
              <a:gd name="T107" fmla="*/ 159 h 202"/>
              <a:gd name="T108" fmla="*/ 207 w 270"/>
              <a:gd name="T109" fmla="*/ 167 h 202"/>
              <a:gd name="T110" fmla="*/ 218 w 270"/>
              <a:gd name="T111" fmla="*/ 167 h 202"/>
              <a:gd name="T112" fmla="*/ 222 w 270"/>
              <a:gd name="T113" fmla="*/ 167 h 202"/>
              <a:gd name="T114" fmla="*/ 226 w 270"/>
              <a:gd name="T115" fmla="*/ 159 h 202"/>
              <a:gd name="T116" fmla="*/ 230 w 270"/>
              <a:gd name="T117" fmla="*/ 139 h 2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270" h="202">
                <a:moveTo>
                  <a:pt x="230" y="139"/>
                </a:moveTo>
                <a:lnTo>
                  <a:pt x="234" y="127"/>
                </a:lnTo>
                <a:lnTo>
                  <a:pt x="238" y="119"/>
                </a:lnTo>
                <a:lnTo>
                  <a:pt x="242" y="115"/>
                </a:lnTo>
                <a:lnTo>
                  <a:pt x="246" y="115"/>
                </a:lnTo>
                <a:lnTo>
                  <a:pt x="246" y="115"/>
                </a:lnTo>
                <a:lnTo>
                  <a:pt x="250" y="119"/>
                </a:lnTo>
                <a:lnTo>
                  <a:pt x="254" y="131"/>
                </a:lnTo>
                <a:lnTo>
                  <a:pt x="254" y="143"/>
                </a:lnTo>
                <a:lnTo>
                  <a:pt x="258" y="155"/>
                </a:lnTo>
                <a:lnTo>
                  <a:pt x="258" y="167"/>
                </a:lnTo>
                <a:lnTo>
                  <a:pt x="262" y="175"/>
                </a:lnTo>
                <a:lnTo>
                  <a:pt x="266" y="182"/>
                </a:lnTo>
                <a:lnTo>
                  <a:pt x="266" y="186"/>
                </a:lnTo>
                <a:lnTo>
                  <a:pt x="270" y="190"/>
                </a:lnTo>
                <a:lnTo>
                  <a:pt x="266" y="194"/>
                </a:lnTo>
                <a:lnTo>
                  <a:pt x="266" y="198"/>
                </a:lnTo>
                <a:lnTo>
                  <a:pt x="262" y="198"/>
                </a:lnTo>
                <a:lnTo>
                  <a:pt x="258" y="202"/>
                </a:lnTo>
                <a:lnTo>
                  <a:pt x="250" y="202"/>
                </a:lnTo>
                <a:lnTo>
                  <a:pt x="242" y="202"/>
                </a:lnTo>
                <a:lnTo>
                  <a:pt x="218" y="202"/>
                </a:lnTo>
                <a:lnTo>
                  <a:pt x="203" y="198"/>
                </a:lnTo>
                <a:lnTo>
                  <a:pt x="183" y="190"/>
                </a:lnTo>
                <a:lnTo>
                  <a:pt x="167" y="182"/>
                </a:lnTo>
                <a:lnTo>
                  <a:pt x="159" y="179"/>
                </a:lnTo>
                <a:lnTo>
                  <a:pt x="151" y="171"/>
                </a:lnTo>
                <a:lnTo>
                  <a:pt x="143" y="163"/>
                </a:lnTo>
                <a:lnTo>
                  <a:pt x="135" y="155"/>
                </a:lnTo>
                <a:lnTo>
                  <a:pt x="131" y="143"/>
                </a:lnTo>
                <a:lnTo>
                  <a:pt x="127" y="135"/>
                </a:lnTo>
                <a:lnTo>
                  <a:pt x="123" y="123"/>
                </a:lnTo>
                <a:lnTo>
                  <a:pt x="123" y="107"/>
                </a:lnTo>
                <a:lnTo>
                  <a:pt x="123" y="83"/>
                </a:lnTo>
                <a:lnTo>
                  <a:pt x="127" y="59"/>
                </a:lnTo>
                <a:lnTo>
                  <a:pt x="127" y="47"/>
                </a:lnTo>
                <a:lnTo>
                  <a:pt x="131" y="40"/>
                </a:lnTo>
                <a:lnTo>
                  <a:pt x="131" y="36"/>
                </a:lnTo>
                <a:lnTo>
                  <a:pt x="131" y="32"/>
                </a:lnTo>
                <a:lnTo>
                  <a:pt x="131" y="32"/>
                </a:lnTo>
                <a:lnTo>
                  <a:pt x="127" y="32"/>
                </a:lnTo>
                <a:lnTo>
                  <a:pt x="123" y="36"/>
                </a:lnTo>
                <a:lnTo>
                  <a:pt x="119" y="36"/>
                </a:lnTo>
                <a:lnTo>
                  <a:pt x="111" y="36"/>
                </a:lnTo>
                <a:lnTo>
                  <a:pt x="103" y="40"/>
                </a:lnTo>
                <a:lnTo>
                  <a:pt x="95" y="43"/>
                </a:lnTo>
                <a:lnTo>
                  <a:pt x="83" y="43"/>
                </a:lnTo>
                <a:lnTo>
                  <a:pt x="71" y="47"/>
                </a:lnTo>
                <a:lnTo>
                  <a:pt x="60" y="51"/>
                </a:lnTo>
                <a:lnTo>
                  <a:pt x="52" y="55"/>
                </a:lnTo>
                <a:lnTo>
                  <a:pt x="44" y="55"/>
                </a:lnTo>
                <a:lnTo>
                  <a:pt x="40" y="59"/>
                </a:lnTo>
                <a:lnTo>
                  <a:pt x="32" y="59"/>
                </a:lnTo>
                <a:lnTo>
                  <a:pt x="28" y="59"/>
                </a:lnTo>
                <a:lnTo>
                  <a:pt x="28" y="59"/>
                </a:lnTo>
                <a:lnTo>
                  <a:pt x="24" y="59"/>
                </a:lnTo>
                <a:lnTo>
                  <a:pt x="20" y="59"/>
                </a:lnTo>
                <a:lnTo>
                  <a:pt x="12" y="51"/>
                </a:lnTo>
                <a:lnTo>
                  <a:pt x="8" y="47"/>
                </a:lnTo>
                <a:lnTo>
                  <a:pt x="4" y="47"/>
                </a:lnTo>
                <a:lnTo>
                  <a:pt x="0" y="43"/>
                </a:lnTo>
                <a:lnTo>
                  <a:pt x="0" y="43"/>
                </a:lnTo>
                <a:lnTo>
                  <a:pt x="0" y="40"/>
                </a:lnTo>
                <a:lnTo>
                  <a:pt x="4" y="40"/>
                </a:lnTo>
                <a:lnTo>
                  <a:pt x="4" y="40"/>
                </a:lnTo>
                <a:lnTo>
                  <a:pt x="8" y="40"/>
                </a:lnTo>
                <a:lnTo>
                  <a:pt x="16" y="36"/>
                </a:lnTo>
                <a:lnTo>
                  <a:pt x="20" y="36"/>
                </a:lnTo>
                <a:lnTo>
                  <a:pt x="28" y="36"/>
                </a:lnTo>
                <a:lnTo>
                  <a:pt x="36" y="32"/>
                </a:lnTo>
                <a:lnTo>
                  <a:pt x="56" y="28"/>
                </a:lnTo>
                <a:lnTo>
                  <a:pt x="71" y="24"/>
                </a:lnTo>
                <a:lnTo>
                  <a:pt x="87" y="20"/>
                </a:lnTo>
                <a:lnTo>
                  <a:pt x="103" y="16"/>
                </a:lnTo>
                <a:lnTo>
                  <a:pt x="115" y="16"/>
                </a:lnTo>
                <a:lnTo>
                  <a:pt x="123" y="12"/>
                </a:lnTo>
                <a:lnTo>
                  <a:pt x="131" y="8"/>
                </a:lnTo>
                <a:lnTo>
                  <a:pt x="135" y="4"/>
                </a:lnTo>
                <a:lnTo>
                  <a:pt x="143" y="0"/>
                </a:lnTo>
                <a:lnTo>
                  <a:pt x="143" y="0"/>
                </a:lnTo>
                <a:lnTo>
                  <a:pt x="147" y="0"/>
                </a:lnTo>
                <a:lnTo>
                  <a:pt x="151" y="4"/>
                </a:lnTo>
                <a:lnTo>
                  <a:pt x="155" y="4"/>
                </a:lnTo>
                <a:lnTo>
                  <a:pt x="163" y="8"/>
                </a:lnTo>
                <a:lnTo>
                  <a:pt x="171" y="8"/>
                </a:lnTo>
                <a:lnTo>
                  <a:pt x="179" y="12"/>
                </a:lnTo>
                <a:lnTo>
                  <a:pt x="183" y="16"/>
                </a:lnTo>
                <a:lnTo>
                  <a:pt x="187" y="20"/>
                </a:lnTo>
                <a:lnTo>
                  <a:pt x="187" y="24"/>
                </a:lnTo>
                <a:lnTo>
                  <a:pt x="187" y="24"/>
                </a:lnTo>
                <a:lnTo>
                  <a:pt x="183" y="28"/>
                </a:lnTo>
                <a:lnTo>
                  <a:pt x="179" y="32"/>
                </a:lnTo>
                <a:lnTo>
                  <a:pt x="175" y="36"/>
                </a:lnTo>
                <a:lnTo>
                  <a:pt x="167" y="40"/>
                </a:lnTo>
                <a:lnTo>
                  <a:pt x="167" y="47"/>
                </a:lnTo>
                <a:lnTo>
                  <a:pt x="163" y="55"/>
                </a:lnTo>
                <a:lnTo>
                  <a:pt x="159" y="63"/>
                </a:lnTo>
                <a:lnTo>
                  <a:pt x="159" y="71"/>
                </a:lnTo>
                <a:lnTo>
                  <a:pt x="155" y="91"/>
                </a:lnTo>
                <a:lnTo>
                  <a:pt x="155" y="99"/>
                </a:lnTo>
                <a:lnTo>
                  <a:pt x="155" y="107"/>
                </a:lnTo>
                <a:lnTo>
                  <a:pt x="159" y="123"/>
                </a:lnTo>
                <a:lnTo>
                  <a:pt x="159" y="131"/>
                </a:lnTo>
                <a:lnTo>
                  <a:pt x="163" y="139"/>
                </a:lnTo>
                <a:lnTo>
                  <a:pt x="167" y="147"/>
                </a:lnTo>
                <a:lnTo>
                  <a:pt x="175" y="151"/>
                </a:lnTo>
                <a:lnTo>
                  <a:pt x="183" y="155"/>
                </a:lnTo>
                <a:lnTo>
                  <a:pt x="191" y="159"/>
                </a:lnTo>
                <a:lnTo>
                  <a:pt x="199" y="163"/>
                </a:lnTo>
                <a:lnTo>
                  <a:pt x="207" y="167"/>
                </a:lnTo>
                <a:lnTo>
                  <a:pt x="215" y="167"/>
                </a:lnTo>
                <a:lnTo>
                  <a:pt x="218" y="167"/>
                </a:lnTo>
                <a:lnTo>
                  <a:pt x="222" y="167"/>
                </a:lnTo>
                <a:lnTo>
                  <a:pt x="222" y="167"/>
                </a:lnTo>
                <a:lnTo>
                  <a:pt x="226" y="163"/>
                </a:lnTo>
                <a:lnTo>
                  <a:pt x="226" y="159"/>
                </a:lnTo>
                <a:lnTo>
                  <a:pt x="230" y="151"/>
                </a:lnTo>
                <a:lnTo>
                  <a:pt x="230" y="139"/>
                </a:lnTo>
                <a:lnTo>
                  <a:pt x="230" y="139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17" name="Freeform 433">
            <a:extLst>
              <a:ext uri="{FF2B5EF4-FFF2-40B4-BE49-F238E27FC236}">
                <a16:creationId xmlns:a16="http://schemas.microsoft.com/office/drawing/2014/main" id="{8E4C4D66-EB81-48CC-B6FF-A3792AE063EA}"/>
              </a:ext>
            </a:extLst>
          </p:cNvPr>
          <p:cNvSpPr>
            <a:spLocks/>
          </p:cNvSpPr>
          <p:nvPr/>
        </p:nvSpPr>
        <p:spPr bwMode="auto">
          <a:xfrm>
            <a:off x="5514716" y="4002483"/>
            <a:ext cx="756992" cy="868483"/>
          </a:xfrm>
          <a:custGeom>
            <a:avLst/>
            <a:gdLst>
              <a:gd name="T0" fmla="*/ 80 w 119"/>
              <a:gd name="T1" fmla="*/ 31 h 119"/>
              <a:gd name="T2" fmla="*/ 80 w 119"/>
              <a:gd name="T3" fmla="*/ 24 h 119"/>
              <a:gd name="T4" fmla="*/ 80 w 119"/>
              <a:gd name="T5" fmla="*/ 20 h 119"/>
              <a:gd name="T6" fmla="*/ 80 w 119"/>
              <a:gd name="T7" fmla="*/ 20 h 119"/>
              <a:gd name="T8" fmla="*/ 80 w 119"/>
              <a:gd name="T9" fmla="*/ 16 h 119"/>
              <a:gd name="T10" fmla="*/ 76 w 119"/>
              <a:gd name="T11" fmla="*/ 12 h 119"/>
              <a:gd name="T12" fmla="*/ 76 w 119"/>
              <a:gd name="T13" fmla="*/ 12 h 119"/>
              <a:gd name="T14" fmla="*/ 76 w 119"/>
              <a:gd name="T15" fmla="*/ 8 h 119"/>
              <a:gd name="T16" fmla="*/ 80 w 119"/>
              <a:gd name="T17" fmla="*/ 4 h 119"/>
              <a:gd name="T18" fmla="*/ 80 w 119"/>
              <a:gd name="T19" fmla="*/ 4 h 119"/>
              <a:gd name="T20" fmla="*/ 83 w 119"/>
              <a:gd name="T21" fmla="*/ 0 h 119"/>
              <a:gd name="T22" fmla="*/ 87 w 119"/>
              <a:gd name="T23" fmla="*/ 0 h 119"/>
              <a:gd name="T24" fmla="*/ 91 w 119"/>
              <a:gd name="T25" fmla="*/ 4 h 119"/>
              <a:gd name="T26" fmla="*/ 99 w 119"/>
              <a:gd name="T27" fmla="*/ 4 h 119"/>
              <a:gd name="T28" fmla="*/ 111 w 119"/>
              <a:gd name="T29" fmla="*/ 8 h 119"/>
              <a:gd name="T30" fmla="*/ 115 w 119"/>
              <a:gd name="T31" fmla="*/ 12 h 119"/>
              <a:gd name="T32" fmla="*/ 115 w 119"/>
              <a:gd name="T33" fmla="*/ 16 h 119"/>
              <a:gd name="T34" fmla="*/ 119 w 119"/>
              <a:gd name="T35" fmla="*/ 24 h 119"/>
              <a:gd name="T36" fmla="*/ 119 w 119"/>
              <a:gd name="T37" fmla="*/ 28 h 119"/>
              <a:gd name="T38" fmla="*/ 115 w 119"/>
              <a:gd name="T39" fmla="*/ 31 h 119"/>
              <a:gd name="T40" fmla="*/ 111 w 119"/>
              <a:gd name="T41" fmla="*/ 43 h 119"/>
              <a:gd name="T42" fmla="*/ 103 w 119"/>
              <a:gd name="T43" fmla="*/ 51 h 119"/>
              <a:gd name="T44" fmla="*/ 95 w 119"/>
              <a:gd name="T45" fmla="*/ 63 h 119"/>
              <a:gd name="T46" fmla="*/ 83 w 119"/>
              <a:gd name="T47" fmla="*/ 71 h 119"/>
              <a:gd name="T48" fmla="*/ 64 w 119"/>
              <a:gd name="T49" fmla="*/ 87 h 119"/>
              <a:gd name="T50" fmla="*/ 44 w 119"/>
              <a:gd name="T51" fmla="*/ 103 h 119"/>
              <a:gd name="T52" fmla="*/ 24 w 119"/>
              <a:gd name="T53" fmla="*/ 115 h 119"/>
              <a:gd name="T54" fmla="*/ 16 w 119"/>
              <a:gd name="T55" fmla="*/ 119 h 119"/>
              <a:gd name="T56" fmla="*/ 8 w 119"/>
              <a:gd name="T57" fmla="*/ 119 h 119"/>
              <a:gd name="T58" fmla="*/ 4 w 119"/>
              <a:gd name="T59" fmla="*/ 119 h 119"/>
              <a:gd name="T60" fmla="*/ 4 w 119"/>
              <a:gd name="T61" fmla="*/ 119 h 119"/>
              <a:gd name="T62" fmla="*/ 0 w 119"/>
              <a:gd name="T63" fmla="*/ 115 h 119"/>
              <a:gd name="T64" fmla="*/ 4 w 119"/>
              <a:gd name="T65" fmla="*/ 111 h 119"/>
              <a:gd name="T66" fmla="*/ 12 w 119"/>
              <a:gd name="T67" fmla="*/ 103 h 119"/>
              <a:gd name="T68" fmla="*/ 24 w 119"/>
              <a:gd name="T69" fmla="*/ 95 h 119"/>
              <a:gd name="T70" fmla="*/ 32 w 119"/>
              <a:gd name="T71" fmla="*/ 83 h 119"/>
              <a:gd name="T72" fmla="*/ 44 w 119"/>
              <a:gd name="T73" fmla="*/ 75 h 119"/>
              <a:gd name="T74" fmla="*/ 52 w 119"/>
              <a:gd name="T75" fmla="*/ 63 h 119"/>
              <a:gd name="T76" fmla="*/ 60 w 119"/>
              <a:gd name="T77" fmla="*/ 55 h 119"/>
              <a:gd name="T78" fmla="*/ 64 w 119"/>
              <a:gd name="T79" fmla="*/ 47 h 119"/>
              <a:gd name="T80" fmla="*/ 72 w 119"/>
              <a:gd name="T81" fmla="*/ 39 h 119"/>
              <a:gd name="T82" fmla="*/ 76 w 119"/>
              <a:gd name="T83" fmla="*/ 35 h 119"/>
              <a:gd name="T84" fmla="*/ 80 w 119"/>
              <a:gd name="T85" fmla="*/ 31 h 119"/>
              <a:gd name="T86" fmla="*/ 80 w 119"/>
              <a:gd name="T87" fmla="*/ 31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19" h="119">
                <a:moveTo>
                  <a:pt x="80" y="31"/>
                </a:moveTo>
                <a:lnTo>
                  <a:pt x="80" y="24"/>
                </a:lnTo>
                <a:lnTo>
                  <a:pt x="80" y="20"/>
                </a:lnTo>
                <a:lnTo>
                  <a:pt x="80" y="20"/>
                </a:lnTo>
                <a:lnTo>
                  <a:pt x="80" y="16"/>
                </a:lnTo>
                <a:lnTo>
                  <a:pt x="76" y="12"/>
                </a:lnTo>
                <a:lnTo>
                  <a:pt x="76" y="12"/>
                </a:lnTo>
                <a:lnTo>
                  <a:pt x="76" y="8"/>
                </a:lnTo>
                <a:lnTo>
                  <a:pt x="80" y="4"/>
                </a:lnTo>
                <a:lnTo>
                  <a:pt x="80" y="4"/>
                </a:lnTo>
                <a:lnTo>
                  <a:pt x="83" y="0"/>
                </a:lnTo>
                <a:lnTo>
                  <a:pt x="87" y="0"/>
                </a:lnTo>
                <a:lnTo>
                  <a:pt x="91" y="4"/>
                </a:lnTo>
                <a:lnTo>
                  <a:pt x="99" y="4"/>
                </a:lnTo>
                <a:lnTo>
                  <a:pt x="111" y="8"/>
                </a:lnTo>
                <a:lnTo>
                  <a:pt x="115" y="12"/>
                </a:lnTo>
                <a:lnTo>
                  <a:pt x="115" y="16"/>
                </a:lnTo>
                <a:lnTo>
                  <a:pt x="119" y="24"/>
                </a:lnTo>
                <a:lnTo>
                  <a:pt x="119" y="28"/>
                </a:lnTo>
                <a:lnTo>
                  <a:pt x="115" y="31"/>
                </a:lnTo>
                <a:lnTo>
                  <a:pt x="111" y="43"/>
                </a:lnTo>
                <a:lnTo>
                  <a:pt x="103" y="51"/>
                </a:lnTo>
                <a:lnTo>
                  <a:pt x="95" y="63"/>
                </a:lnTo>
                <a:lnTo>
                  <a:pt x="83" y="71"/>
                </a:lnTo>
                <a:lnTo>
                  <a:pt x="64" y="87"/>
                </a:lnTo>
                <a:lnTo>
                  <a:pt x="44" y="103"/>
                </a:lnTo>
                <a:lnTo>
                  <a:pt x="24" y="115"/>
                </a:lnTo>
                <a:lnTo>
                  <a:pt x="16" y="119"/>
                </a:lnTo>
                <a:lnTo>
                  <a:pt x="8" y="119"/>
                </a:lnTo>
                <a:lnTo>
                  <a:pt x="4" y="119"/>
                </a:lnTo>
                <a:lnTo>
                  <a:pt x="4" y="119"/>
                </a:lnTo>
                <a:lnTo>
                  <a:pt x="0" y="115"/>
                </a:lnTo>
                <a:lnTo>
                  <a:pt x="4" y="111"/>
                </a:lnTo>
                <a:lnTo>
                  <a:pt x="12" y="103"/>
                </a:lnTo>
                <a:lnTo>
                  <a:pt x="24" y="95"/>
                </a:lnTo>
                <a:lnTo>
                  <a:pt x="32" y="83"/>
                </a:lnTo>
                <a:lnTo>
                  <a:pt x="44" y="75"/>
                </a:lnTo>
                <a:lnTo>
                  <a:pt x="52" y="63"/>
                </a:lnTo>
                <a:lnTo>
                  <a:pt x="60" y="55"/>
                </a:lnTo>
                <a:lnTo>
                  <a:pt x="64" y="47"/>
                </a:lnTo>
                <a:lnTo>
                  <a:pt x="72" y="39"/>
                </a:lnTo>
                <a:lnTo>
                  <a:pt x="76" y="35"/>
                </a:lnTo>
                <a:lnTo>
                  <a:pt x="80" y="31"/>
                </a:lnTo>
                <a:lnTo>
                  <a:pt x="80" y="31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18" name="Freeform 434">
            <a:extLst>
              <a:ext uri="{FF2B5EF4-FFF2-40B4-BE49-F238E27FC236}">
                <a16:creationId xmlns:a16="http://schemas.microsoft.com/office/drawing/2014/main" id="{23BB6134-3790-4BA6-85BB-5A5EBD7A71E8}"/>
              </a:ext>
            </a:extLst>
          </p:cNvPr>
          <p:cNvSpPr>
            <a:spLocks/>
          </p:cNvSpPr>
          <p:nvPr/>
        </p:nvSpPr>
        <p:spPr bwMode="auto">
          <a:xfrm>
            <a:off x="5921837" y="4257916"/>
            <a:ext cx="858772" cy="291926"/>
          </a:xfrm>
          <a:custGeom>
            <a:avLst/>
            <a:gdLst>
              <a:gd name="T0" fmla="*/ 127 w 135"/>
              <a:gd name="T1" fmla="*/ 24 h 40"/>
              <a:gd name="T2" fmla="*/ 127 w 135"/>
              <a:gd name="T3" fmla="*/ 24 h 40"/>
              <a:gd name="T4" fmla="*/ 123 w 135"/>
              <a:gd name="T5" fmla="*/ 24 h 40"/>
              <a:gd name="T6" fmla="*/ 119 w 135"/>
              <a:gd name="T7" fmla="*/ 24 h 40"/>
              <a:gd name="T8" fmla="*/ 111 w 135"/>
              <a:gd name="T9" fmla="*/ 28 h 40"/>
              <a:gd name="T10" fmla="*/ 107 w 135"/>
              <a:gd name="T11" fmla="*/ 28 h 40"/>
              <a:gd name="T12" fmla="*/ 99 w 135"/>
              <a:gd name="T13" fmla="*/ 28 h 40"/>
              <a:gd name="T14" fmla="*/ 87 w 135"/>
              <a:gd name="T15" fmla="*/ 32 h 40"/>
              <a:gd name="T16" fmla="*/ 79 w 135"/>
              <a:gd name="T17" fmla="*/ 32 h 40"/>
              <a:gd name="T18" fmla="*/ 59 w 135"/>
              <a:gd name="T19" fmla="*/ 36 h 40"/>
              <a:gd name="T20" fmla="*/ 39 w 135"/>
              <a:gd name="T21" fmla="*/ 40 h 40"/>
              <a:gd name="T22" fmla="*/ 19 w 135"/>
              <a:gd name="T23" fmla="*/ 40 h 40"/>
              <a:gd name="T24" fmla="*/ 0 w 135"/>
              <a:gd name="T25" fmla="*/ 40 h 40"/>
              <a:gd name="T26" fmla="*/ 0 w 135"/>
              <a:gd name="T27" fmla="*/ 24 h 40"/>
              <a:gd name="T28" fmla="*/ 12 w 135"/>
              <a:gd name="T29" fmla="*/ 20 h 40"/>
              <a:gd name="T30" fmla="*/ 27 w 135"/>
              <a:gd name="T31" fmla="*/ 20 h 40"/>
              <a:gd name="T32" fmla="*/ 43 w 135"/>
              <a:gd name="T33" fmla="*/ 16 h 40"/>
              <a:gd name="T34" fmla="*/ 59 w 135"/>
              <a:gd name="T35" fmla="*/ 12 h 40"/>
              <a:gd name="T36" fmla="*/ 75 w 135"/>
              <a:gd name="T37" fmla="*/ 4 h 40"/>
              <a:gd name="T38" fmla="*/ 87 w 135"/>
              <a:gd name="T39" fmla="*/ 0 h 40"/>
              <a:gd name="T40" fmla="*/ 99 w 135"/>
              <a:gd name="T41" fmla="*/ 0 h 40"/>
              <a:gd name="T42" fmla="*/ 103 w 135"/>
              <a:gd name="T43" fmla="*/ 0 h 40"/>
              <a:gd name="T44" fmla="*/ 111 w 135"/>
              <a:gd name="T45" fmla="*/ 0 h 40"/>
              <a:gd name="T46" fmla="*/ 123 w 135"/>
              <a:gd name="T47" fmla="*/ 4 h 40"/>
              <a:gd name="T48" fmla="*/ 127 w 135"/>
              <a:gd name="T49" fmla="*/ 4 h 40"/>
              <a:gd name="T50" fmla="*/ 131 w 135"/>
              <a:gd name="T51" fmla="*/ 8 h 40"/>
              <a:gd name="T52" fmla="*/ 135 w 135"/>
              <a:gd name="T53" fmla="*/ 12 h 40"/>
              <a:gd name="T54" fmla="*/ 135 w 135"/>
              <a:gd name="T55" fmla="*/ 12 h 40"/>
              <a:gd name="T56" fmla="*/ 131 w 135"/>
              <a:gd name="T57" fmla="*/ 20 h 40"/>
              <a:gd name="T58" fmla="*/ 131 w 135"/>
              <a:gd name="T59" fmla="*/ 20 h 40"/>
              <a:gd name="T60" fmla="*/ 127 w 135"/>
              <a:gd name="T61" fmla="*/ 24 h 40"/>
              <a:gd name="T62" fmla="*/ 127 w 135"/>
              <a:gd name="T63" fmla="*/ 24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35" h="40">
                <a:moveTo>
                  <a:pt x="127" y="24"/>
                </a:moveTo>
                <a:lnTo>
                  <a:pt x="127" y="24"/>
                </a:lnTo>
                <a:lnTo>
                  <a:pt x="123" y="24"/>
                </a:lnTo>
                <a:lnTo>
                  <a:pt x="119" y="24"/>
                </a:lnTo>
                <a:lnTo>
                  <a:pt x="111" y="28"/>
                </a:lnTo>
                <a:lnTo>
                  <a:pt x="107" y="28"/>
                </a:lnTo>
                <a:lnTo>
                  <a:pt x="99" y="28"/>
                </a:lnTo>
                <a:lnTo>
                  <a:pt x="87" y="32"/>
                </a:lnTo>
                <a:lnTo>
                  <a:pt x="79" y="32"/>
                </a:lnTo>
                <a:lnTo>
                  <a:pt x="59" y="36"/>
                </a:lnTo>
                <a:lnTo>
                  <a:pt x="39" y="40"/>
                </a:lnTo>
                <a:lnTo>
                  <a:pt x="19" y="40"/>
                </a:lnTo>
                <a:lnTo>
                  <a:pt x="0" y="40"/>
                </a:lnTo>
                <a:lnTo>
                  <a:pt x="0" y="24"/>
                </a:lnTo>
                <a:lnTo>
                  <a:pt x="12" y="20"/>
                </a:lnTo>
                <a:lnTo>
                  <a:pt x="27" y="20"/>
                </a:lnTo>
                <a:lnTo>
                  <a:pt x="43" y="16"/>
                </a:lnTo>
                <a:lnTo>
                  <a:pt x="59" y="12"/>
                </a:lnTo>
                <a:lnTo>
                  <a:pt x="75" y="4"/>
                </a:lnTo>
                <a:lnTo>
                  <a:pt x="87" y="0"/>
                </a:lnTo>
                <a:lnTo>
                  <a:pt x="99" y="0"/>
                </a:lnTo>
                <a:lnTo>
                  <a:pt x="103" y="0"/>
                </a:lnTo>
                <a:lnTo>
                  <a:pt x="111" y="0"/>
                </a:lnTo>
                <a:lnTo>
                  <a:pt x="123" y="4"/>
                </a:lnTo>
                <a:lnTo>
                  <a:pt x="127" y="4"/>
                </a:lnTo>
                <a:lnTo>
                  <a:pt x="131" y="8"/>
                </a:lnTo>
                <a:lnTo>
                  <a:pt x="135" y="12"/>
                </a:lnTo>
                <a:lnTo>
                  <a:pt x="135" y="12"/>
                </a:lnTo>
                <a:lnTo>
                  <a:pt x="131" y="20"/>
                </a:lnTo>
                <a:lnTo>
                  <a:pt x="131" y="20"/>
                </a:lnTo>
                <a:lnTo>
                  <a:pt x="127" y="24"/>
                </a:lnTo>
                <a:lnTo>
                  <a:pt x="127" y="24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20" name="Freeform 441">
            <a:extLst>
              <a:ext uri="{FF2B5EF4-FFF2-40B4-BE49-F238E27FC236}">
                <a16:creationId xmlns:a16="http://schemas.microsoft.com/office/drawing/2014/main" id="{191CEF10-7AFD-4E8F-A9B0-E0EBA8A151BA}"/>
              </a:ext>
            </a:extLst>
          </p:cNvPr>
          <p:cNvSpPr>
            <a:spLocks/>
          </p:cNvSpPr>
          <p:nvPr/>
        </p:nvSpPr>
        <p:spPr bwMode="auto">
          <a:xfrm>
            <a:off x="5276164" y="1783908"/>
            <a:ext cx="1189556" cy="1102023"/>
          </a:xfrm>
          <a:custGeom>
            <a:avLst/>
            <a:gdLst>
              <a:gd name="T0" fmla="*/ 36 w 187"/>
              <a:gd name="T1" fmla="*/ 91 h 151"/>
              <a:gd name="T2" fmla="*/ 56 w 187"/>
              <a:gd name="T3" fmla="*/ 71 h 151"/>
              <a:gd name="T4" fmla="*/ 72 w 187"/>
              <a:gd name="T5" fmla="*/ 48 h 151"/>
              <a:gd name="T6" fmla="*/ 84 w 187"/>
              <a:gd name="T7" fmla="*/ 32 h 151"/>
              <a:gd name="T8" fmla="*/ 88 w 187"/>
              <a:gd name="T9" fmla="*/ 20 h 151"/>
              <a:gd name="T10" fmla="*/ 88 w 187"/>
              <a:gd name="T11" fmla="*/ 8 h 151"/>
              <a:gd name="T12" fmla="*/ 92 w 187"/>
              <a:gd name="T13" fmla="*/ 4 h 151"/>
              <a:gd name="T14" fmla="*/ 104 w 187"/>
              <a:gd name="T15" fmla="*/ 0 h 151"/>
              <a:gd name="T16" fmla="*/ 116 w 187"/>
              <a:gd name="T17" fmla="*/ 8 h 151"/>
              <a:gd name="T18" fmla="*/ 123 w 187"/>
              <a:gd name="T19" fmla="*/ 16 h 151"/>
              <a:gd name="T20" fmla="*/ 131 w 187"/>
              <a:gd name="T21" fmla="*/ 24 h 151"/>
              <a:gd name="T22" fmla="*/ 131 w 187"/>
              <a:gd name="T23" fmla="*/ 28 h 151"/>
              <a:gd name="T24" fmla="*/ 127 w 187"/>
              <a:gd name="T25" fmla="*/ 36 h 151"/>
              <a:gd name="T26" fmla="*/ 116 w 187"/>
              <a:gd name="T27" fmla="*/ 48 h 151"/>
              <a:gd name="T28" fmla="*/ 104 w 187"/>
              <a:gd name="T29" fmla="*/ 59 h 151"/>
              <a:gd name="T30" fmla="*/ 84 w 187"/>
              <a:gd name="T31" fmla="*/ 79 h 151"/>
              <a:gd name="T32" fmla="*/ 68 w 187"/>
              <a:gd name="T33" fmla="*/ 91 h 151"/>
              <a:gd name="T34" fmla="*/ 60 w 187"/>
              <a:gd name="T35" fmla="*/ 103 h 151"/>
              <a:gd name="T36" fmla="*/ 56 w 187"/>
              <a:gd name="T37" fmla="*/ 107 h 151"/>
              <a:gd name="T38" fmla="*/ 56 w 187"/>
              <a:gd name="T39" fmla="*/ 107 h 151"/>
              <a:gd name="T40" fmla="*/ 64 w 187"/>
              <a:gd name="T41" fmla="*/ 107 h 151"/>
              <a:gd name="T42" fmla="*/ 76 w 187"/>
              <a:gd name="T43" fmla="*/ 103 h 151"/>
              <a:gd name="T44" fmla="*/ 96 w 187"/>
              <a:gd name="T45" fmla="*/ 103 h 151"/>
              <a:gd name="T46" fmla="*/ 131 w 187"/>
              <a:gd name="T47" fmla="*/ 99 h 151"/>
              <a:gd name="T48" fmla="*/ 171 w 187"/>
              <a:gd name="T49" fmla="*/ 95 h 151"/>
              <a:gd name="T50" fmla="*/ 187 w 187"/>
              <a:gd name="T51" fmla="*/ 111 h 151"/>
              <a:gd name="T52" fmla="*/ 139 w 187"/>
              <a:gd name="T53" fmla="*/ 119 h 151"/>
              <a:gd name="T54" fmla="*/ 104 w 187"/>
              <a:gd name="T55" fmla="*/ 127 h 151"/>
              <a:gd name="T56" fmla="*/ 80 w 187"/>
              <a:gd name="T57" fmla="*/ 131 h 151"/>
              <a:gd name="T58" fmla="*/ 64 w 187"/>
              <a:gd name="T59" fmla="*/ 131 h 151"/>
              <a:gd name="T60" fmla="*/ 44 w 187"/>
              <a:gd name="T61" fmla="*/ 135 h 151"/>
              <a:gd name="T62" fmla="*/ 32 w 187"/>
              <a:gd name="T63" fmla="*/ 143 h 151"/>
              <a:gd name="T64" fmla="*/ 16 w 187"/>
              <a:gd name="T65" fmla="*/ 151 h 151"/>
              <a:gd name="T66" fmla="*/ 12 w 187"/>
              <a:gd name="T67" fmla="*/ 147 h 151"/>
              <a:gd name="T68" fmla="*/ 8 w 187"/>
              <a:gd name="T69" fmla="*/ 139 h 151"/>
              <a:gd name="T70" fmla="*/ 0 w 187"/>
              <a:gd name="T71" fmla="*/ 131 h 151"/>
              <a:gd name="T72" fmla="*/ 0 w 187"/>
              <a:gd name="T73" fmla="*/ 119 h 151"/>
              <a:gd name="T74" fmla="*/ 4 w 187"/>
              <a:gd name="T75" fmla="*/ 115 h 151"/>
              <a:gd name="T76" fmla="*/ 20 w 187"/>
              <a:gd name="T77" fmla="*/ 107 h 151"/>
              <a:gd name="T78" fmla="*/ 28 w 187"/>
              <a:gd name="T79" fmla="*/ 99 h 1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87" h="151">
                <a:moveTo>
                  <a:pt x="28" y="99"/>
                </a:moveTo>
                <a:lnTo>
                  <a:pt x="36" y="91"/>
                </a:lnTo>
                <a:lnTo>
                  <a:pt x="44" y="83"/>
                </a:lnTo>
                <a:lnTo>
                  <a:pt x="56" y="71"/>
                </a:lnTo>
                <a:lnTo>
                  <a:pt x="68" y="55"/>
                </a:lnTo>
                <a:lnTo>
                  <a:pt x="72" y="48"/>
                </a:lnTo>
                <a:lnTo>
                  <a:pt x="80" y="40"/>
                </a:lnTo>
                <a:lnTo>
                  <a:pt x="84" y="32"/>
                </a:lnTo>
                <a:lnTo>
                  <a:pt x="84" y="28"/>
                </a:lnTo>
                <a:lnTo>
                  <a:pt x="88" y="20"/>
                </a:lnTo>
                <a:lnTo>
                  <a:pt x="92" y="12"/>
                </a:lnTo>
                <a:lnTo>
                  <a:pt x="88" y="8"/>
                </a:lnTo>
                <a:lnTo>
                  <a:pt x="92" y="4"/>
                </a:lnTo>
                <a:lnTo>
                  <a:pt x="92" y="4"/>
                </a:lnTo>
                <a:lnTo>
                  <a:pt x="96" y="0"/>
                </a:lnTo>
                <a:lnTo>
                  <a:pt x="104" y="0"/>
                </a:lnTo>
                <a:lnTo>
                  <a:pt x="108" y="4"/>
                </a:lnTo>
                <a:lnTo>
                  <a:pt x="116" y="8"/>
                </a:lnTo>
                <a:lnTo>
                  <a:pt x="120" y="12"/>
                </a:lnTo>
                <a:lnTo>
                  <a:pt x="123" y="16"/>
                </a:lnTo>
                <a:lnTo>
                  <a:pt x="127" y="20"/>
                </a:lnTo>
                <a:lnTo>
                  <a:pt x="131" y="24"/>
                </a:lnTo>
                <a:lnTo>
                  <a:pt x="131" y="28"/>
                </a:lnTo>
                <a:lnTo>
                  <a:pt x="131" y="28"/>
                </a:lnTo>
                <a:lnTo>
                  <a:pt x="127" y="32"/>
                </a:lnTo>
                <a:lnTo>
                  <a:pt x="127" y="36"/>
                </a:lnTo>
                <a:lnTo>
                  <a:pt x="123" y="40"/>
                </a:lnTo>
                <a:lnTo>
                  <a:pt x="116" y="48"/>
                </a:lnTo>
                <a:lnTo>
                  <a:pt x="112" y="52"/>
                </a:lnTo>
                <a:lnTo>
                  <a:pt x="104" y="59"/>
                </a:lnTo>
                <a:lnTo>
                  <a:pt x="92" y="67"/>
                </a:lnTo>
                <a:lnTo>
                  <a:pt x="84" y="79"/>
                </a:lnTo>
                <a:lnTo>
                  <a:pt x="76" y="87"/>
                </a:lnTo>
                <a:lnTo>
                  <a:pt x="68" y="91"/>
                </a:lnTo>
                <a:lnTo>
                  <a:pt x="64" y="99"/>
                </a:lnTo>
                <a:lnTo>
                  <a:pt x="60" y="103"/>
                </a:lnTo>
                <a:lnTo>
                  <a:pt x="56" y="103"/>
                </a:lnTo>
                <a:lnTo>
                  <a:pt x="56" y="107"/>
                </a:lnTo>
                <a:lnTo>
                  <a:pt x="56" y="107"/>
                </a:lnTo>
                <a:lnTo>
                  <a:pt x="56" y="107"/>
                </a:lnTo>
                <a:lnTo>
                  <a:pt x="60" y="107"/>
                </a:lnTo>
                <a:lnTo>
                  <a:pt x="64" y="107"/>
                </a:lnTo>
                <a:lnTo>
                  <a:pt x="68" y="107"/>
                </a:lnTo>
                <a:lnTo>
                  <a:pt x="76" y="103"/>
                </a:lnTo>
                <a:lnTo>
                  <a:pt x="84" y="103"/>
                </a:lnTo>
                <a:lnTo>
                  <a:pt x="96" y="103"/>
                </a:lnTo>
                <a:lnTo>
                  <a:pt x="108" y="99"/>
                </a:lnTo>
                <a:lnTo>
                  <a:pt x="131" y="99"/>
                </a:lnTo>
                <a:lnTo>
                  <a:pt x="155" y="99"/>
                </a:lnTo>
                <a:lnTo>
                  <a:pt x="171" y="95"/>
                </a:lnTo>
                <a:lnTo>
                  <a:pt x="183" y="95"/>
                </a:lnTo>
                <a:lnTo>
                  <a:pt x="187" y="111"/>
                </a:lnTo>
                <a:lnTo>
                  <a:pt x="159" y="115"/>
                </a:lnTo>
                <a:lnTo>
                  <a:pt x="139" y="119"/>
                </a:lnTo>
                <a:lnTo>
                  <a:pt x="120" y="123"/>
                </a:lnTo>
                <a:lnTo>
                  <a:pt x="104" y="127"/>
                </a:lnTo>
                <a:lnTo>
                  <a:pt x="88" y="127"/>
                </a:lnTo>
                <a:lnTo>
                  <a:pt x="80" y="131"/>
                </a:lnTo>
                <a:lnTo>
                  <a:pt x="68" y="131"/>
                </a:lnTo>
                <a:lnTo>
                  <a:pt x="64" y="131"/>
                </a:lnTo>
                <a:lnTo>
                  <a:pt x="52" y="135"/>
                </a:lnTo>
                <a:lnTo>
                  <a:pt x="44" y="135"/>
                </a:lnTo>
                <a:lnTo>
                  <a:pt x="36" y="139"/>
                </a:lnTo>
                <a:lnTo>
                  <a:pt x="32" y="143"/>
                </a:lnTo>
                <a:lnTo>
                  <a:pt x="24" y="147"/>
                </a:lnTo>
                <a:lnTo>
                  <a:pt x="16" y="151"/>
                </a:lnTo>
                <a:lnTo>
                  <a:pt x="16" y="147"/>
                </a:lnTo>
                <a:lnTo>
                  <a:pt x="12" y="147"/>
                </a:lnTo>
                <a:lnTo>
                  <a:pt x="8" y="143"/>
                </a:lnTo>
                <a:lnTo>
                  <a:pt x="8" y="139"/>
                </a:lnTo>
                <a:lnTo>
                  <a:pt x="4" y="135"/>
                </a:lnTo>
                <a:lnTo>
                  <a:pt x="0" y="131"/>
                </a:lnTo>
                <a:lnTo>
                  <a:pt x="0" y="123"/>
                </a:lnTo>
                <a:lnTo>
                  <a:pt x="0" y="119"/>
                </a:lnTo>
                <a:lnTo>
                  <a:pt x="0" y="119"/>
                </a:lnTo>
                <a:lnTo>
                  <a:pt x="4" y="115"/>
                </a:lnTo>
                <a:lnTo>
                  <a:pt x="8" y="111"/>
                </a:lnTo>
                <a:lnTo>
                  <a:pt x="20" y="107"/>
                </a:lnTo>
                <a:lnTo>
                  <a:pt x="24" y="103"/>
                </a:lnTo>
                <a:lnTo>
                  <a:pt x="28" y="99"/>
                </a:lnTo>
                <a:lnTo>
                  <a:pt x="28" y="99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21" name="Freeform 442">
            <a:extLst>
              <a:ext uri="{FF2B5EF4-FFF2-40B4-BE49-F238E27FC236}">
                <a16:creationId xmlns:a16="http://schemas.microsoft.com/office/drawing/2014/main" id="{57D99DBD-755F-4045-9639-8BBB13344202}"/>
              </a:ext>
            </a:extLst>
          </p:cNvPr>
          <p:cNvSpPr>
            <a:spLocks/>
          </p:cNvSpPr>
          <p:nvPr/>
        </p:nvSpPr>
        <p:spPr bwMode="auto">
          <a:xfrm>
            <a:off x="6160375" y="2185304"/>
            <a:ext cx="508900" cy="700623"/>
          </a:xfrm>
          <a:custGeom>
            <a:avLst/>
            <a:gdLst>
              <a:gd name="T0" fmla="*/ 28 w 80"/>
              <a:gd name="T1" fmla="*/ 56 h 96"/>
              <a:gd name="T2" fmla="*/ 20 w 80"/>
              <a:gd name="T3" fmla="*/ 48 h 96"/>
              <a:gd name="T4" fmla="*/ 16 w 80"/>
              <a:gd name="T5" fmla="*/ 40 h 96"/>
              <a:gd name="T6" fmla="*/ 12 w 80"/>
              <a:gd name="T7" fmla="*/ 32 h 96"/>
              <a:gd name="T8" fmla="*/ 8 w 80"/>
              <a:gd name="T9" fmla="*/ 28 h 96"/>
              <a:gd name="T10" fmla="*/ 4 w 80"/>
              <a:gd name="T11" fmla="*/ 20 h 96"/>
              <a:gd name="T12" fmla="*/ 4 w 80"/>
              <a:gd name="T13" fmla="*/ 16 h 96"/>
              <a:gd name="T14" fmla="*/ 0 w 80"/>
              <a:gd name="T15" fmla="*/ 12 h 96"/>
              <a:gd name="T16" fmla="*/ 0 w 80"/>
              <a:gd name="T17" fmla="*/ 12 h 96"/>
              <a:gd name="T18" fmla="*/ 0 w 80"/>
              <a:gd name="T19" fmla="*/ 4 h 96"/>
              <a:gd name="T20" fmla="*/ 4 w 80"/>
              <a:gd name="T21" fmla="*/ 4 h 96"/>
              <a:gd name="T22" fmla="*/ 8 w 80"/>
              <a:gd name="T23" fmla="*/ 0 h 96"/>
              <a:gd name="T24" fmla="*/ 12 w 80"/>
              <a:gd name="T25" fmla="*/ 0 h 96"/>
              <a:gd name="T26" fmla="*/ 20 w 80"/>
              <a:gd name="T27" fmla="*/ 4 h 96"/>
              <a:gd name="T28" fmla="*/ 32 w 80"/>
              <a:gd name="T29" fmla="*/ 12 h 96"/>
              <a:gd name="T30" fmla="*/ 36 w 80"/>
              <a:gd name="T31" fmla="*/ 16 h 96"/>
              <a:gd name="T32" fmla="*/ 48 w 80"/>
              <a:gd name="T33" fmla="*/ 20 h 96"/>
              <a:gd name="T34" fmla="*/ 60 w 80"/>
              <a:gd name="T35" fmla="*/ 32 h 96"/>
              <a:gd name="T36" fmla="*/ 68 w 80"/>
              <a:gd name="T37" fmla="*/ 40 h 96"/>
              <a:gd name="T38" fmla="*/ 72 w 80"/>
              <a:gd name="T39" fmla="*/ 44 h 96"/>
              <a:gd name="T40" fmla="*/ 76 w 80"/>
              <a:gd name="T41" fmla="*/ 52 h 96"/>
              <a:gd name="T42" fmla="*/ 80 w 80"/>
              <a:gd name="T43" fmla="*/ 60 h 96"/>
              <a:gd name="T44" fmla="*/ 80 w 80"/>
              <a:gd name="T45" fmla="*/ 64 h 96"/>
              <a:gd name="T46" fmla="*/ 80 w 80"/>
              <a:gd name="T47" fmla="*/ 68 h 96"/>
              <a:gd name="T48" fmla="*/ 80 w 80"/>
              <a:gd name="T49" fmla="*/ 80 h 96"/>
              <a:gd name="T50" fmla="*/ 76 w 80"/>
              <a:gd name="T51" fmla="*/ 88 h 96"/>
              <a:gd name="T52" fmla="*/ 72 w 80"/>
              <a:gd name="T53" fmla="*/ 92 h 96"/>
              <a:gd name="T54" fmla="*/ 68 w 80"/>
              <a:gd name="T55" fmla="*/ 96 h 96"/>
              <a:gd name="T56" fmla="*/ 68 w 80"/>
              <a:gd name="T57" fmla="*/ 96 h 96"/>
              <a:gd name="T58" fmla="*/ 64 w 80"/>
              <a:gd name="T59" fmla="*/ 96 h 96"/>
              <a:gd name="T60" fmla="*/ 60 w 80"/>
              <a:gd name="T61" fmla="*/ 96 h 96"/>
              <a:gd name="T62" fmla="*/ 56 w 80"/>
              <a:gd name="T63" fmla="*/ 96 h 96"/>
              <a:gd name="T64" fmla="*/ 56 w 80"/>
              <a:gd name="T65" fmla="*/ 92 h 96"/>
              <a:gd name="T66" fmla="*/ 52 w 80"/>
              <a:gd name="T67" fmla="*/ 88 h 96"/>
              <a:gd name="T68" fmla="*/ 44 w 80"/>
              <a:gd name="T69" fmla="*/ 80 h 96"/>
              <a:gd name="T70" fmla="*/ 40 w 80"/>
              <a:gd name="T71" fmla="*/ 76 h 96"/>
              <a:gd name="T72" fmla="*/ 36 w 80"/>
              <a:gd name="T73" fmla="*/ 68 h 96"/>
              <a:gd name="T74" fmla="*/ 28 w 80"/>
              <a:gd name="T75" fmla="*/ 56 h 96"/>
              <a:gd name="T76" fmla="*/ 28 w 80"/>
              <a:gd name="T77" fmla="*/ 56 h 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80" h="96">
                <a:moveTo>
                  <a:pt x="28" y="56"/>
                </a:moveTo>
                <a:lnTo>
                  <a:pt x="20" y="48"/>
                </a:lnTo>
                <a:lnTo>
                  <a:pt x="16" y="40"/>
                </a:lnTo>
                <a:lnTo>
                  <a:pt x="12" y="32"/>
                </a:lnTo>
                <a:lnTo>
                  <a:pt x="8" y="28"/>
                </a:lnTo>
                <a:lnTo>
                  <a:pt x="4" y="20"/>
                </a:lnTo>
                <a:lnTo>
                  <a:pt x="4" y="16"/>
                </a:lnTo>
                <a:lnTo>
                  <a:pt x="0" y="12"/>
                </a:lnTo>
                <a:lnTo>
                  <a:pt x="0" y="12"/>
                </a:lnTo>
                <a:lnTo>
                  <a:pt x="0" y="4"/>
                </a:lnTo>
                <a:lnTo>
                  <a:pt x="4" y="4"/>
                </a:lnTo>
                <a:lnTo>
                  <a:pt x="8" y="0"/>
                </a:lnTo>
                <a:lnTo>
                  <a:pt x="12" y="0"/>
                </a:lnTo>
                <a:lnTo>
                  <a:pt x="20" y="4"/>
                </a:lnTo>
                <a:lnTo>
                  <a:pt x="32" y="12"/>
                </a:lnTo>
                <a:lnTo>
                  <a:pt x="36" y="16"/>
                </a:lnTo>
                <a:lnTo>
                  <a:pt x="48" y="20"/>
                </a:lnTo>
                <a:lnTo>
                  <a:pt x="60" y="32"/>
                </a:lnTo>
                <a:lnTo>
                  <a:pt x="68" y="40"/>
                </a:lnTo>
                <a:lnTo>
                  <a:pt x="72" y="44"/>
                </a:lnTo>
                <a:lnTo>
                  <a:pt x="76" y="52"/>
                </a:lnTo>
                <a:lnTo>
                  <a:pt x="80" y="60"/>
                </a:lnTo>
                <a:lnTo>
                  <a:pt x="80" y="64"/>
                </a:lnTo>
                <a:lnTo>
                  <a:pt x="80" y="68"/>
                </a:lnTo>
                <a:lnTo>
                  <a:pt x="80" y="80"/>
                </a:lnTo>
                <a:lnTo>
                  <a:pt x="76" y="88"/>
                </a:lnTo>
                <a:lnTo>
                  <a:pt x="72" y="92"/>
                </a:lnTo>
                <a:lnTo>
                  <a:pt x="68" y="96"/>
                </a:lnTo>
                <a:lnTo>
                  <a:pt x="68" y="96"/>
                </a:lnTo>
                <a:lnTo>
                  <a:pt x="64" y="96"/>
                </a:lnTo>
                <a:lnTo>
                  <a:pt x="60" y="96"/>
                </a:lnTo>
                <a:lnTo>
                  <a:pt x="56" y="96"/>
                </a:lnTo>
                <a:lnTo>
                  <a:pt x="56" y="92"/>
                </a:lnTo>
                <a:lnTo>
                  <a:pt x="52" y="88"/>
                </a:lnTo>
                <a:lnTo>
                  <a:pt x="44" y="80"/>
                </a:lnTo>
                <a:lnTo>
                  <a:pt x="40" y="76"/>
                </a:lnTo>
                <a:lnTo>
                  <a:pt x="36" y="68"/>
                </a:lnTo>
                <a:lnTo>
                  <a:pt x="28" y="56"/>
                </a:lnTo>
                <a:lnTo>
                  <a:pt x="28" y="56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22" name="Freeform 443">
            <a:extLst>
              <a:ext uri="{FF2B5EF4-FFF2-40B4-BE49-F238E27FC236}">
                <a16:creationId xmlns:a16="http://schemas.microsoft.com/office/drawing/2014/main" id="{C34908E2-B9C3-42AF-85BD-042E72C74383}"/>
              </a:ext>
            </a:extLst>
          </p:cNvPr>
          <p:cNvSpPr>
            <a:spLocks/>
          </p:cNvSpPr>
          <p:nvPr/>
        </p:nvSpPr>
        <p:spPr bwMode="auto">
          <a:xfrm>
            <a:off x="4773623" y="1200056"/>
            <a:ext cx="1036886" cy="1247986"/>
          </a:xfrm>
          <a:custGeom>
            <a:avLst/>
            <a:gdLst>
              <a:gd name="T0" fmla="*/ 32 w 163"/>
              <a:gd name="T1" fmla="*/ 159 h 171"/>
              <a:gd name="T2" fmla="*/ 20 w 163"/>
              <a:gd name="T3" fmla="*/ 163 h 171"/>
              <a:gd name="T4" fmla="*/ 12 w 163"/>
              <a:gd name="T5" fmla="*/ 167 h 171"/>
              <a:gd name="T6" fmla="*/ 4 w 163"/>
              <a:gd name="T7" fmla="*/ 171 h 171"/>
              <a:gd name="T8" fmla="*/ 0 w 163"/>
              <a:gd name="T9" fmla="*/ 167 h 171"/>
              <a:gd name="T10" fmla="*/ 0 w 163"/>
              <a:gd name="T11" fmla="*/ 167 h 171"/>
              <a:gd name="T12" fmla="*/ 4 w 163"/>
              <a:gd name="T13" fmla="*/ 163 h 171"/>
              <a:gd name="T14" fmla="*/ 8 w 163"/>
              <a:gd name="T15" fmla="*/ 155 h 171"/>
              <a:gd name="T16" fmla="*/ 16 w 163"/>
              <a:gd name="T17" fmla="*/ 147 h 171"/>
              <a:gd name="T18" fmla="*/ 28 w 163"/>
              <a:gd name="T19" fmla="*/ 139 h 171"/>
              <a:gd name="T20" fmla="*/ 40 w 163"/>
              <a:gd name="T21" fmla="*/ 128 h 171"/>
              <a:gd name="T22" fmla="*/ 52 w 163"/>
              <a:gd name="T23" fmla="*/ 120 h 171"/>
              <a:gd name="T24" fmla="*/ 63 w 163"/>
              <a:gd name="T25" fmla="*/ 104 h 171"/>
              <a:gd name="T26" fmla="*/ 75 w 163"/>
              <a:gd name="T27" fmla="*/ 92 h 171"/>
              <a:gd name="T28" fmla="*/ 87 w 163"/>
              <a:gd name="T29" fmla="*/ 76 h 171"/>
              <a:gd name="T30" fmla="*/ 107 w 163"/>
              <a:gd name="T31" fmla="*/ 48 h 171"/>
              <a:gd name="T32" fmla="*/ 111 w 163"/>
              <a:gd name="T33" fmla="*/ 36 h 171"/>
              <a:gd name="T34" fmla="*/ 115 w 163"/>
              <a:gd name="T35" fmla="*/ 24 h 171"/>
              <a:gd name="T36" fmla="*/ 119 w 163"/>
              <a:gd name="T37" fmla="*/ 20 h 171"/>
              <a:gd name="T38" fmla="*/ 119 w 163"/>
              <a:gd name="T39" fmla="*/ 12 h 171"/>
              <a:gd name="T40" fmla="*/ 115 w 163"/>
              <a:gd name="T41" fmla="*/ 8 h 171"/>
              <a:gd name="T42" fmla="*/ 115 w 163"/>
              <a:gd name="T43" fmla="*/ 8 h 171"/>
              <a:gd name="T44" fmla="*/ 119 w 163"/>
              <a:gd name="T45" fmla="*/ 4 h 171"/>
              <a:gd name="T46" fmla="*/ 119 w 163"/>
              <a:gd name="T47" fmla="*/ 0 h 171"/>
              <a:gd name="T48" fmla="*/ 123 w 163"/>
              <a:gd name="T49" fmla="*/ 0 h 171"/>
              <a:gd name="T50" fmla="*/ 131 w 163"/>
              <a:gd name="T51" fmla="*/ 0 h 171"/>
              <a:gd name="T52" fmla="*/ 139 w 163"/>
              <a:gd name="T53" fmla="*/ 0 h 171"/>
              <a:gd name="T54" fmla="*/ 147 w 163"/>
              <a:gd name="T55" fmla="*/ 4 h 171"/>
              <a:gd name="T56" fmla="*/ 155 w 163"/>
              <a:gd name="T57" fmla="*/ 8 h 171"/>
              <a:gd name="T58" fmla="*/ 159 w 163"/>
              <a:gd name="T59" fmla="*/ 12 h 171"/>
              <a:gd name="T60" fmla="*/ 163 w 163"/>
              <a:gd name="T61" fmla="*/ 16 h 171"/>
              <a:gd name="T62" fmla="*/ 163 w 163"/>
              <a:gd name="T63" fmla="*/ 20 h 171"/>
              <a:gd name="T64" fmla="*/ 163 w 163"/>
              <a:gd name="T65" fmla="*/ 24 h 171"/>
              <a:gd name="T66" fmla="*/ 159 w 163"/>
              <a:gd name="T67" fmla="*/ 36 h 171"/>
              <a:gd name="T68" fmla="*/ 151 w 163"/>
              <a:gd name="T69" fmla="*/ 48 h 171"/>
              <a:gd name="T70" fmla="*/ 139 w 163"/>
              <a:gd name="T71" fmla="*/ 64 h 171"/>
              <a:gd name="T72" fmla="*/ 127 w 163"/>
              <a:gd name="T73" fmla="*/ 80 h 171"/>
              <a:gd name="T74" fmla="*/ 111 w 163"/>
              <a:gd name="T75" fmla="*/ 96 h 171"/>
              <a:gd name="T76" fmla="*/ 99 w 163"/>
              <a:gd name="T77" fmla="*/ 108 h 171"/>
              <a:gd name="T78" fmla="*/ 83 w 163"/>
              <a:gd name="T79" fmla="*/ 120 h 171"/>
              <a:gd name="T80" fmla="*/ 71 w 163"/>
              <a:gd name="T81" fmla="*/ 132 h 171"/>
              <a:gd name="T82" fmla="*/ 56 w 163"/>
              <a:gd name="T83" fmla="*/ 143 h 171"/>
              <a:gd name="T84" fmla="*/ 44 w 163"/>
              <a:gd name="T85" fmla="*/ 151 h 171"/>
              <a:gd name="T86" fmla="*/ 32 w 163"/>
              <a:gd name="T87" fmla="*/ 159 h 171"/>
              <a:gd name="T88" fmla="*/ 32 w 163"/>
              <a:gd name="T89" fmla="*/ 159 h 1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163" h="171">
                <a:moveTo>
                  <a:pt x="32" y="159"/>
                </a:moveTo>
                <a:lnTo>
                  <a:pt x="20" y="163"/>
                </a:lnTo>
                <a:lnTo>
                  <a:pt x="12" y="167"/>
                </a:lnTo>
                <a:lnTo>
                  <a:pt x="4" y="171"/>
                </a:lnTo>
                <a:lnTo>
                  <a:pt x="0" y="167"/>
                </a:lnTo>
                <a:lnTo>
                  <a:pt x="0" y="167"/>
                </a:lnTo>
                <a:lnTo>
                  <a:pt x="4" y="163"/>
                </a:lnTo>
                <a:lnTo>
                  <a:pt x="8" y="155"/>
                </a:lnTo>
                <a:lnTo>
                  <a:pt x="16" y="147"/>
                </a:lnTo>
                <a:lnTo>
                  <a:pt x="28" y="139"/>
                </a:lnTo>
                <a:lnTo>
                  <a:pt x="40" y="128"/>
                </a:lnTo>
                <a:lnTo>
                  <a:pt x="52" y="120"/>
                </a:lnTo>
                <a:lnTo>
                  <a:pt x="63" y="104"/>
                </a:lnTo>
                <a:lnTo>
                  <a:pt x="75" y="92"/>
                </a:lnTo>
                <a:lnTo>
                  <a:pt x="87" y="76"/>
                </a:lnTo>
                <a:lnTo>
                  <a:pt x="107" y="48"/>
                </a:lnTo>
                <a:lnTo>
                  <a:pt x="111" y="36"/>
                </a:lnTo>
                <a:lnTo>
                  <a:pt x="115" y="24"/>
                </a:lnTo>
                <a:lnTo>
                  <a:pt x="119" y="20"/>
                </a:lnTo>
                <a:lnTo>
                  <a:pt x="119" y="12"/>
                </a:lnTo>
                <a:lnTo>
                  <a:pt x="115" y="8"/>
                </a:lnTo>
                <a:lnTo>
                  <a:pt x="115" y="8"/>
                </a:lnTo>
                <a:lnTo>
                  <a:pt x="119" y="4"/>
                </a:lnTo>
                <a:lnTo>
                  <a:pt x="119" y="0"/>
                </a:lnTo>
                <a:lnTo>
                  <a:pt x="123" y="0"/>
                </a:lnTo>
                <a:lnTo>
                  <a:pt x="131" y="0"/>
                </a:lnTo>
                <a:lnTo>
                  <a:pt x="139" y="0"/>
                </a:lnTo>
                <a:lnTo>
                  <a:pt x="147" y="4"/>
                </a:lnTo>
                <a:lnTo>
                  <a:pt x="155" y="8"/>
                </a:lnTo>
                <a:lnTo>
                  <a:pt x="159" y="12"/>
                </a:lnTo>
                <a:lnTo>
                  <a:pt x="163" y="16"/>
                </a:lnTo>
                <a:lnTo>
                  <a:pt x="163" y="20"/>
                </a:lnTo>
                <a:lnTo>
                  <a:pt x="163" y="24"/>
                </a:lnTo>
                <a:lnTo>
                  <a:pt x="159" y="36"/>
                </a:lnTo>
                <a:lnTo>
                  <a:pt x="151" y="48"/>
                </a:lnTo>
                <a:lnTo>
                  <a:pt x="139" y="64"/>
                </a:lnTo>
                <a:lnTo>
                  <a:pt x="127" y="80"/>
                </a:lnTo>
                <a:lnTo>
                  <a:pt x="111" y="96"/>
                </a:lnTo>
                <a:lnTo>
                  <a:pt x="99" y="108"/>
                </a:lnTo>
                <a:lnTo>
                  <a:pt x="83" y="120"/>
                </a:lnTo>
                <a:lnTo>
                  <a:pt x="71" y="132"/>
                </a:lnTo>
                <a:lnTo>
                  <a:pt x="56" y="143"/>
                </a:lnTo>
                <a:lnTo>
                  <a:pt x="44" y="151"/>
                </a:lnTo>
                <a:lnTo>
                  <a:pt x="32" y="159"/>
                </a:lnTo>
                <a:lnTo>
                  <a:pt x="32" y="159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23" name="Freeform 444">
            <a:extLst>
              <a:ext uri="{FF2B5EF4-FFF2-40B4-BE49-F238E27FC236}">
                <a16:creationId xmlns:a16="http://schemas.microsoft.com/office/drawing/2014/main" id="{317B6600-32F3-451F-9F9D-285478AF9B66}"/>
              </a:ext>
            </a:extLst>
          </p:cNvPr>
          <p:cNvSpPr>
            <a:spLocks/>
          </p:cNvSpPr>
          <p:nvPr/>
        </p:nvSpPr>
        <p:spPr bwMode="auto">
          <a:xfrm>
            <a:off x="5861399" y="798655"/>
            <a:ext cx="1590312" cy="1277179"/>
          </a:xfrm>
          <a:custGeom>
            <a:avLst/>
            <a:gdLst>
              <a:gd name="T0" fmla="*/ 0 w 250"/>
              <a:gd name="T1" fmla="*/ 4 h 175"/>
              <a:gd name="T2" fmla="*/ 8 w 250"/>
              <a:gd name="T3" fmla="*/ 0 h 175"/>
              <a:gd name="T4" fmla="*/ 20 w 250"/>
              <a:gd name="T5" fmla="*/ 0 h 175"/>
              <a:gd name="T6" fmla="*/ 35 w 250"/>
              <a:gd name="T7" fmla="*/ 0 h 175"/>
              <a:gd name="T8" fmla="*/ 47 w 250"/>
              <a:gd name="T9" fmla="*/ 12 h 175"/>
              <a:gd name="T10" fmla="*/ 67 w 250"/>
              <a:gd name="T11" fmla="*/ 32 h 175"/>
              <a:gd name="T12" fmla="*/ 95 w 250"/>
              <a:gd name="T13" fmla="*/ 67 h 175"/>
              <a:gd name="T14" fmla="*/ 119 w 250"/>
              <a:gd name="T15" fmla="*/ 95 h 175"/>
              <a:gd name="T16" fmla="*/ 147 w 250"/>
              <a:gd name="T17" fmla="*/ 115 h 175"/>
              <a:gd name="T18" fmla="*/ 182 w 250"/>
              <a:gd name="T19" fmla="*/ 135 h 175"/>
              <a:gd name="T20" fmla="*/ 214 w 250"/>
              <a:gd name="T21" fmla="*/ 151 h 175"/>
              <a:gd name="T22" fmla="*/ 234 w 250"/>
              <a:gd name="T23" fmla="*/ 159 h 175"/>
              <a:gd name="T24" fmla="*/ 242 w 250"/>
              <a:gd name="T25" fmla="*/ 167 h 175"/>
              <a:gd name="T26" fmla="*/ 250 w 250"/>
              <a:gd name="T27" fmla="*/ 171 h 175"/>
              <a:gd name="T28" fmla="*/ 246 w 250"/>
              <a:gd name="T29" fmla="*/ 171 h 175"/>
              <a:gd name="T30" fmla="*/ 238 w 250"/>
              <a:gd name="T31" fmla="*/ 175 h 175"/>
              <a:gd name="T32" fmla="*/ 226 w 250"/>
              <a:gd name="T33" fmla="*/ 175 h 175"/>
              <a:gd name="T34" fmla="*/ 210 w 250"/>
              <a:gd name="T35" fmla="*/ 175 h 175"/>
              <a:gd name="T36" fmla="*/ 182 w 250"/>
              <a:gd name="T37" fmla="*/ 175 h 175"/>
              <a:gd name="T38" fmla="*/ 155 w 250"/>
              <a:gd name="T39" fmla="*/ 171 h 175"/>
              <a:gd name="T40" fmla="*/ 139 w 250"/>
              <a:gd name="T41" fmla="*/ 167 h 175"/>
              <a:gd name="T42" fmla="*/ 127 w 250"/>
              <a:gd name="T43" fmla="*/ 159 h 175"/>
              <a:gd name="T44" fmla="*/ 119 w 250"/>
              <a:gd name="T45" fmla="*/ 147 h 175"/>
              <a:gd name="T46" fmla="*/ 107 w 250"/>
              <a:gd name="T47" fmla="*/ 135 h 175"/>
              <a:gd name="T48" fmla="*/ 95 w 250"/>
              <a:gd name="T49" fmla="*/ 119 h 175"/>
              <a:gd name="T50" fmla="*/ 79 w 250"/>
              <a:gd name="T51" fmla="*/ 95 h 175"/>
              <a:gd name="T52" fmla="*/ 59 w 250"/>
              <a:gd name="T53" fmla="*/ 67 h 175"/>
              <a:gd name="T54" fmla="*/ 43 w 250"/>
              <a:gd name="T55" fmla="*/ 44 h 175"/>
              <a:gd name="T56" fmla="*/ 28 w 250"/>
              <a:gd name="T57" fmla="*/ 28 h 175"/>
              <a:gd name="T58" fmla="*/ 20 w 250"/>
              <a:gd name="T59" fmla="*/ 20 h 175"/>
              <a:gd name="T60" fmla="*/ 8 w 250"/>
              <a:gd name="T61" fmla="*/ 16 h 175"/>
              <a:gd name="T62" fmla="*/ 0 w 250"/>
              <a:gd name="T63" fmla="*/ 12 h 175"/>
              <a:gd name="T64" fmla="*/ 0 w 250"/>
              <a:gd name="T65" fmla="*/ 8 h 1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0" h="175">
                <a:moveTo>
                  <a:pt x="0" y="8"/>
                </a:moveTo>
                <a:lnTo>
                  <a:pt x="0" y="4"/>
                </a:lnTo>
                <a:lnTo>
                  <a:pt x="4" y="0"/>
                </a:lnTo>
                <a:lnTo>
                  <a:pt x="8" y="0"/>
                </a:lnTo>
                <a:lnTo>
                  <a:pt x="16" y="0"/>
                </a:lnTo>
                <a:lnTo>
                  <a:pt x="20" y="0"/>
                </a:lnTo>
                <a:lnTo>
                  <a:pt x="28" y="0"/>
                </a:lnTo>
                <a:lnTo>
                  <a:pt x="35" y="0"/>
                </a:lnTo>
                <a:lnTo>
                  <a:pt x="39" y="4"/>
                </a:lnTo>
                <a:lnTo>
                  <a:pt x="47" y="12"/>
                </a:lnTo>
                <a:lnTo>
                  <a:pt x="55" y="20"/>
                </a:lnTo>
                <a:lnTo>
                  <a:pt x="67" y="32"/>
                </a:lnTo>
                <a:lnTo>
                  <a:pt x="79" y="48"/>
                </a:lnTo>
                <a:lnTo>
                  <a:pt x="95" y="67"/>
                </a:lnTo>
                <a:lnTo>
                  <a:pt x="107" y="83"/>
                </a:lnTo>
                <a:lnTo>
                  <a:pt x="119" y="95"/>
                </a:lnTo>
                <a:lnTo>
                  <a:pt x="135" y="107"/>
                </a:lnTo>
                <a:lnTo>
                  <a:pt x="147" y="115"/>
                </a:lnTo>
                <a:lnTo>
                  <a:pt x="163" y="127"/>
                </a:lnTo>
                <a:lnTo>
                  <a:pt x="182" y="135"/>
                </a:lnTo>
                <a:lnTo>
                  <a:pt x="206" y="147"/>
                </a:lnTo>
                <a:lnTo>
                  <a:pt x="214" y="151"/>
                </a:lnTo>
                <a:lnTo>
                  <a:pt x="226" y="155"/>
                </a:lnTo>
                <a:lnTo>
                  <a:pt x="234" y="159"/>
                </a:lnTo>
                <a:lnTo>
                  <a:pt x="238" y="163"/>
                </a:lnTo>
                <a:lnTo>
                  <a:pt x="242" y="167"/>
                </a:lnTo>
                <a:lnTo>
                  <a:pt x="246" y="167"/>
                </a:lnTo>
                <a:lnTo>
                  <a:pt x="250" y="171"/>
                </a:lnTo>
                <a:lnTo>
                  <a:pt x="250" y="171"/>
                </a:lnTo>
                <a:lnTo>
                  <a:pt x="246" y="171"/>
                </a:lnTo>
                <a:lnTo>
                  <a:pt x="242" y="175"/>
                </a:lnTo>
                <a:lnTo>
                  <a:pt x="238" y="175"/>
                </a:lnTo>
                <a:lnTo>
                  <a:pt x="234" y="175"/>
                </a:lnTo>
                <a:lnTo>
                  <a:pt x="226" y="175"/>
                </a:lnTo>
                <a:lnTo>
                  <a:pt x="222" y="175"/>
                </a:lnTo>
                <a:lnTo>
                  <a:pt x="210" y="175"/>
                </a:lnTo>
                <a:lnTo>
                  <a:pt x="202" y="175"/>
                </a:lnTo>
                <a:lnTo>
                  <a:pt x="182" y="175"/>
                </a:lnTo>
                <a:lnTo>
                  <a:pt x="167" y="175"/>
                </a:lnTo>
                <a:lnTo>
                  <a:pt x="155" y="171"/>
                </a:lnTo>
                <a:lnTo>
                  <a:pt x="147" y="171"/>
                </a:lnTo>
                <a:lnTo>
                  <a:pt x="139" y="167"/>
                </a:lnTo>
                <a:lnTo>
                  <a:pt x="135" y="163"/>
                </a:lnTo>
                <a:lnTo>
                  <a:pt x="127" y="159"/>
                </a:lnTo>
                <a:lnTo>
                  <a:pt x="123" y="151"/>
                </a:lnTo>
                <a:lnTo>
                  <a:pt x="119" y="147"/>
                </a:lnTo>
                <a:lnTo>
                  <a:pt x="115" y="143"/>
                </a:lnTo>
                <a:lnTo>
                  <a:pt x="107" y="135"/>
                </a:lnTo>
                <a:lnTo>
                  <a:pt x="103" y="127"/>
                </a:lnTo>
                <a:lnTo>
                  <a:pt x="95" y="119"/>
                </a:lnTo>
                <a:lnTo>
                  <a:pt x="87" y="107"/>
                </a:lnTo>
                <a:lnTo>
                  <a:pt x="79" y="95"/>
                </a:lnTo>
                <a:lnTo>
                  <a:pt x="71" y="79"/>
                </a:lnTo>
                <a:lnTo>
                  <a:pt x="59" y="67"/>
                </a:lnTo>
                <a:lnTo>
                  <a:pt x="51" y="55"/>
                </a:lnTo>
                <a:lnTo>
                  <a:pt x="43" y="44"/>
                </a:lnTo>
                <a:lnTo>
                  <a:pt x="35" y="36"/>
                </a:lnTo>
                <a:lnTo>
                  <a:pt x="28" y="28"/>
                </a:lnTo>
                <a:lnTo>
                  <a:pt x="24" y="24"/>
                </a:lnTo>
                <a:lnTo>
                  <a:pt x="20" y="20"/>
                </a:lnTo>
                <a:lnTo>
                  <a:pt x="16" y="16"/>
                </a:lnTo>
                <a:lnTo>
                  <a:pt x="8" y="16"/>
                </a:lnTo>
                <a:lnTo>
                  <a:pt x="4" y="12"/>
                </a:lnTo>
                <a:lnTo>
                  <a:pt x="0" y="12"/>
                </a:lnTo>
                <a:lnTo>
                  <a:pt x="0" y="8"/>
                </a:lnTo>
                <a:lnTo>
                  <a:pt x="0" y="8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30" name="Freeform 456">
            <a:extLst>
              <a:ext uri="{FF2B5EF4-FFF2-40B4-BE49-F238E27FC236}">
                <a16:creationId xmlns:a16="http://schemas.microsoft.com/office/drawing/2014/main" id="{CCC9E335-89DE-4737-98AC-DFFD7E713F29}"/>
              </a:ext>
            </a:extLst>
          </p:cNvPr>
          <p:cNvSpPr>
            <a:spLocks/>
          </p:cNvSpPr>
          <p:nvPr/>
        </p:nvSpPr>
        <p:spPr bwMode="auto">
          <a:xfrm>
            <a:off x="8797926" y="5081016"/>
            <a:ext cx="375316" cy="751712"/>
          </a:xfrm>
          <a:custGeom>
            <a:avLst/>
            <a:gdLst>
              <a:gd name="T0" fmla="*/ 8 w 59"/>
              <a:gd name="T1" fmla="*/ 16 h 103"/>
              <a:gd name="T2" fmla="*/ 0 w 59"/>
              <a:gd name="T3" fmla="*/ 8 h 103"/>
              <a:gd name="T4" fmla="*/ 0 w 59"/>
              <a:gd name="T5" fmla="*/ 8 h 103"/>
              <a:gd name="T6" fmla="*/ 0 w 59"/>
              <a:gd name="T7" fmla="*/ 4 h 103"/>
              <a:gd name="T8" fmla="*/ 0 w 59"/>
              <a:gd name="T9" fmla="*/ 0 h 103"/>
              <a:gd name="T10" fmla="*/ 4 w 59"/>
              <a:gd name="T11" fmla="*/ 0 h 103"/>
              <a:gd name="T12" fmla="*/ 8 w 59"/>
              <a:gd name="T13" fmla="*/ 0 h 103"/>
              <a:gd name="T14" fmla="*/ 16 w 59"/>
              <a:gd name="T15" fmla="*/ 0 h 103"/>
              <a:gd name="T16" fmla="*/ 28 w 59"/>
              <a:gd name="T17" fmla="*/ 0 h 103"/>
              <a:gd name="T18" fmla="*/ 35 w 59"/>
              <a:gd name="T19" fmla="*/ 0 h 103"/>
              <a:gd name="T20" fmla="*/ 39 w 59"/>
              <a:gd name="T21" fmla="*/ 0 h 103"/>
              <a:gd name="T22" fmla="*/ 39 w 59"/>
              <a:gd name="T23" fmla="*/ 4 h 103"/>
              <a:gd name="T24" fmla="*/ 43 w 59"/>
              <a:gd name="T25" fmla="*/ 4 h 103"/>
              <a:gd name="T26" fmla="*/ 43 w 59"/>
              <a:gd name="T27" fmla="*/ 8 h 103"/>
              <a:gd name="T28" fmla="*/ 47 w 59"/>
              <a:gd name="T29" fmla="*/ 12 h 103"/>
              <a:gd name="T30" fmla="*/ 47 w 59"/>
              <a:gd name="T31" fmla="*/ 20 h 103"/>
              <a:gd name="T32" fmla="*/ 51 w 59"/>
              <a:gd name="T33" fmla="*/ 24 h 103"/>
              <a:gd name="T34" fmla="*/ 51 w 59"/>
              <a:gd name="T35" fmla="*/ 32 h 103"/>
              <a:gd name="T36" fmla="*/ 55 w 59"/>
              <a:gd name="T37" fmla="*/ 40 h 103"/>
              <a:gd name="T38" fmla="*/ 55 w 59"/>
              <a:gd name="T39" fmla="*/ 59 h 103"/>
              <a:gd name="T40" fmla="*/ 59 w 59"/>
              <a:gd name="T41" fmla="*/ 71 h 103"/>
              <a:gd name="T42" fmla="*/ 59 w 59"/>
              <a:gd name="T43" fmla="*/ 83 h 103"/>
              <a:gd name="T44" fmla="*/ 59 w 59"/>
              <a:gd name="T45" fmla="*/ 91 h 103"/>
              <a:gd name="T46" fmla="*/ 59 w 59"/>
              <a:gd name="T47" fmla="*/ 95 h 103"/>
              <a:gd name="T48" fmla="*/ 59 w 59"/>
              <a:gd name="T49" fmla="*/ 99 h 103"/>
              <a:gd name="T50" fmla="*/ 55 w 59"/>
              <a:gd name="T51" fmla="*/ 103 h 103"/>
              <a:gd name="T52" fmla="*/ 51 w 59"/>
              <a:gd name="T53" fmla="*/ 103 h 103"/>
              <a:gd name="T54" fmla="*/ 47 w 59"/>
              <a:gd name="T55" fmla="*/ 103 h 103"/>
              <a:gd name="T56" fmla="*/ 47 w 59"/>
              <a:gd name="T57" fmla="*/ 99 h 103"/>
              <a:gd name="T58" fmla="*/ 43 w 59"/>
              <a:gd name="T59" fmla="*/ 95 h 103"/>
              <a:gd name="T60" fmla="*/ 43 w 59"/>
              <a:gd name="T61" fmla="*/ 91 h 103"/>
              <a:gd name="T62" fmla="*/ 39 w 59"/>
              <a:gd name="T63" fmla="*/ 87 h 103"/>
              <a:gd name="T64" fmla="*/ 35 w 59"/>
              <a:gd name="T65" fmla="*/ 79 h 103"/>
              <a:gd name="T66" fmla="*/ 31 w 59"/>
              <a:gd name="T67" fmla="*/ 71 h 103"/>
              <a:gd name="T68" fmla="*/ 31 w 59"/>
              <a:gd name="T69" fmla="*/ 63 h 103"/>
              <a:gd name="T70" fmla="*/ 28 w 59"/>
              <a:gd name="T71" fmla="*/ 51 h 103"/>
              <a:gd name="T72" fmla="*/ 24 w 59"/>
              <a:gd name="T73" fmla="*/ 43 h 103"/>
              <a:gd name="T74" fmla="*/ 20 w 59"/>
              <a:gd name="T75" fmla="*/ 36 h 103"/>
              <a:gd name="T76" fmla="*/ 20 w 59"/>
              <a:gd name="T77" fmla="*/ 32 h 103"/>
              <a:gd name="T78" fmla="*/ 16 w 59"/>
              <a:gd name="T79" fmla="*/ 24 h 103"/>
              <a:gd name="T80" fmla="*/ 12 w 59"/>
              <a:gd name="T81" fmla="*/ 20 h 103"/>
              <a:gd name="T82" fmla="*/ 8 w 59"/>
              <a:gd name="T83" fmla="*/ 16 h 103"/>
              <a:gd name="T84" fmla="*/ 8 w 59"/>
              <a:gd name="T85" fmla="*/ 16 h 103"/>
              <a:gd name="T86" fmla="*/ 8 w 59"/>
              <a:gd name="T87" fmla="*/ 16 h 1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59" h="103">
                <a:moveTo>
                  <a:pt x="8" y="16"/>
                </a:moveTo>
                <a:lnTo>
                  <a:pt x="0" y="8"/>
                </a:lnTo>
                <a:lnTo>
                  <a:pt x="0" y="8"/>
                </a:lnTo>
                <a:lnTo>
                  <a:pt x="0" y="4"/>
                </a:lnTo>
                <a:lnTo>
                  <a:pt x="0" y="0"/>
                </a:lnTo>
                <a:lnTo>
                  <a:pt x="4" y="0"/>
                </a:lnTo>
                <a:lnTo>
                  <a:pt x="8" y="0"/>
                </a:lnTo>
                <a:lnTo>
                  <a:pt x="16" y="0"/>
                </a:lnTo>
                <a:lnTo>
                  <a:pt x="28" y="0"/>
                </a:lnTo>
                <a:lnTo>
                  <a:pt x="35" y="0"/>
                </a:lnTo>
                <a:lnTo>
                  <a:pt x="39" y="0"/>
                </a:lnTo>
                <a:lnTo>
                  <a:pt x="39" y="4"/>
                </a:lnTo>
                <a:lnTo>
                  <a:pt x="43" y="4"/>
                </a:lnTo>
                <a:lnTo>
                  <a:pt x="43" y="8"/>
                </a:lnTo>
                <a:lnTo>
                  <a:pt x="47" y="12"/>
                </a:lnTo>
                <a:lnTo>
                  <a:pt x="47" y="20"/>
                </a:lnTo>
                <a:lnTo>
                  <a:pt x="51" y="24"/>
                </a:lnTo>
                <a:lnTo>
                  <a:pt x="51" y="32"/>
                </a:lnTo>
                <a:lnTo>
                  <a:pt x="55" y="40"/>
                </a:lnTo>
                <a:lnTo>
                  <a:pt x="55" y="59"/>
                </a:lnTo>
                <a:lnTo>
                  <a:pt x="59" y="71"/>
                </a:lnTo>
                <a:lnTo>
                  <a:pt x="59" y="83"/>
                </a:lnTo>
                <a:lnTo>
                  <a:pt x="59" y="91"/>
                </a:lnTo>
                <a:lnTo>
                  <a:pt x="59" y="95"/>
                </a:lnTo>
                <a:lnTo>
                  <a:pt x="59" y="99"/>
                </a:lnTo>
                <a:lnTo>
                  <a:pt x="55" y="103"/>
                </a:lnTo>
                <a:lnTo>
                  <a:pt x="51" y="103"/>
                </a:lnTo>
                <a:lnTo>
                  <a:pt x="47" y="103"/>
                </a:lnTo>
                <a:lnTo>
                  <a:pt x="47" y="99"/>
                </a:lnTo>
                <a:lnTo>
                  <a:pt x="43" y="95"/>
                </a:lnTo>
                <a:lnTo>
                  <a:pt x="43" y="91"/>
                </a:lnTo>
                <a:lnTo>
                  <a:pt x="39" y="87"/>
                </a:lnTo>
                <a:lnTo>
                  <a:pt x="35" y="79"/>
                </a:lnTo>
                <a:lnTo>
                  <a:pt x="31" y="71"/>
                </a:lnTo>
                <a:lnTo>
                  <a:pt x="31" y="63"/>
                </a:lnTo>
                <a:lnTo>
                  <a:pt x="28" y="51"/>
                </a:lnTo>
                <a:lnTo>
                  <a:pt x="24" y="43"/>
                </a:lnTo>
                <a:lnTo>
                  <a:pt x="20" y="36"/>
                </a:lnTo>
                <a:lnTo>
                  <a:pt x="20" y="32"/>
                </a:lnTo>
                <a:lnTo>
                  <a:pt x="16" y="24"/>
                </a:lnTo>
                <a:lnTo>
                  <a:pt x="12" y="20"/>
                </a:lnTo>
                <a:lnTo>
                  <a:pt x="8" y="16"/>
                </a:lnTo>
                <a:lnTo>
                  <a:pt x="8" y="16"/>
                </a:lnTo>
                <a:lnTo>
                  <a:pt x="8" y="16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31" name="Freeform 457">
            <a:extLst>
              <a:ext uri="{FF2B5EF4-FFF2-40B4-BE49-F238E27FC236}">
                <a16:creationId xmlns:a16="http://schemas.microsoft.com/office/drawing/2014/main" id="{253156B3-4D85-4F2F-AE6E-72E90293FA22}"/>
              </a:ext>
            </a:extLst>
          </p:cNvPr>
          <p:cNvSpPr>
            <a:spLocks/>
          </p:cNvSpPr>
          <p:nvPr/>
        </p:nvSpPr>
        <p:spPr bwMode="auto">
          <a:xfrm>
            <a:off x="8995123" y="4993438"/>
            <a:ext cx="960552" cy="518171"/>
          </a:xfrm>
          <a:custGeom>
            <a:avLst/>
            <a:gdLst>
              <a:gd name="T0" fmla="*/ 100 w 151"/>
              <a:gd name="T1" fmla="*/ 71 h 71"/>
              <a:gd name="T2" fmla="*/ 104 w 151"/>
              <a:gd name="T3" fmla="*/ 59 h 71"/>
              <a:gd name="T4" fmla="*/ 108 w 151"/>
              <a:gd name="T5" fmla="*/ 48 h 71"/>
              <a:gd name="T6" fmla="*/ 112 w 151"/>
              <a:gd name="T7" fmla="*/ 36 h 71"/>
              <a:gd name="T8" fmla="*/ 112 w 151"/>
              <a:gd name="T9" fmla="*/ 32 h 71"/>
              <a:gd name="T10" fmla="*/ 108 w 151"/>
              <a:gd name="T11" fmla="*/ 20 h 71"/>
              <a:gd name="T12" fmla="*/ 108 w 151"/>
              <a:gd name="T13" fmla="*/ 16 h 71"/>
              <a:gd name="T14" fmla="*/ 104 w 151"/>
              <a:gd name="T15" fmla="*/ 16 h 71"/>
              <a:gd name="T16" fmla="*/ 104 w 151"/>
              <a:gd name="T17" fmla="*/ 12 h 71"/>
              <a:gd name="T18" fmla="*/ 100 w 151"/>
              <a:gd name="T19" fmla="*/ 12 h 71"/>
              <a:gd name="T20" fmla="*/ 96 w 151"/>
              <a:gd name="T21" fmla="*/ 12 h 71"/>
              <a:gd name="T22" fmla="*/ 88 w 151"/>
              <a:gd name="T23" fmla="*/ 12 h 71"/>
              <a:gd name="T24" fmla="*/ 76 w 151"/>
              <a:gd name="T25" fmla="*/ 16 h 71"/>
              <a:gd name="T26" fmla="*/ 56 w 151"/>
              <a:gd name="T27" fmla="*/ 16 h 71"/>
              <a:gd name="T28" fmla="*/ 40 w 151"/>
              <a:gd name="T29" fmla="*/ 20 h 71"/>
              <a:gd name="T30" fmla="*/ 24 w 151"/>
              <a:gd name="T31" fmla="*/ 24 h 71"/>
              <a:gd name="T32" fmla="*/ 8 w 151"/>
              <a:gd name="T33" fmla="*/ 24 h 71"/>
              <a:gd name="T34" fmla="*/ 0 w 151"/>
              <a:gd name="T35" fmla="*/ 24 h 71"/>
              <a:gd name="T36" fmla="*/ 0 w 151"/>
              <a:gd name="T37" fmla="*/ 20 h 71"/>
              <a:gd name="T38" fmla="*/ 4 w 151"/>
              <a:gd name="T39" fmla="*/ 20 h 71"/>
              <a:gd name="T40" fmla="*/ 8 w 151"/>
              <a:gd name="T41" fmla="*/ 20 h 71"/>
              <a:gd name="T42" fmla="*/ 24 w 151"/>
              <a:gd name="T43" fmla="*/ 16 h 71"/>
              <a:gd name="T44" fmla="*/ 28 w 151"/>
              <a:gd name="T45" fmla="*/ 16 h 71"/>
              <a:gd name="T46" fmla="*/ 40 w 151"/>
              <a:gd name="T47" fmla="*/ 16 h 71"/>
              <a:gd name="T48" fmla="*/ 52 w 151"/>
              <a:gd name="T49" fmla="*/ 12 h 71"/>
              <a:gd name="T50" fmla="*/ 68 w 151"/>
              <a:gd name="T51" fmla="*/ 12 h 71"/>
              <a:gd name="T52" fmla="*/ 84 w 151"/>
              <a:gd name="T53" fmla="*/ 8 h 71"/>
              <a:gd name="T54" fmla="*/ 96 w 151"/>
              <a:gd name="T55" fmla="*/ 4 h 71"/>
              <a:gd name="T56" fmla="*/ 100 w 151"/>
              <a:gd name="T57" fmla="*/ 4 h 71"/>
              <a:gd name="T58" fmla="*/ 104 w 151"/>
              <a:gd name="T59" fmla="*/ 4 h 71"/>
              <a:gd name="T60" fmla="*/ 104 w 151"/>
              <a:gd name="T61" fmla="*/ 4 h 71"/>
              <a:gd name="T62" fmla="*/ 108 w 151"/>
              <a:gd name="T63" fmla="*/ 0 h 71"/>
              <a:gd name="T64" fmla="*/ 108 w 151"/>
              <a:gd name="T65" fmla="*/ 0 h 71"/>
              <a:gd name="T66" fmla="*/ 112 w 151"/>
              <a:gd name="T67" fmla="*/ 0 h 71"/>
              <a:gd name="T68" fmla="*/ 116 w 151"/>
              <a:gd name="T69" fmla="*/ 0 h 71"/>
              <a:gd name="T70" fmla="*/ 120 w 151"/>
              <a:gd name="T71" fmla="*/ 0 h 71"/>
              <a:gd name="T72" fmla="*/ 124 w 151"/>
              <a:gd name="T73" fmla="*/ 4 h 71"/>
              <a:gd name="T74" fmla="*/ 132 w 151"/>
              <a:gd name="T75" fmla="*/ 4 h 71"/>
              <a:gd name="T76" fmla="*/ 140 w 151"/>
              <a:gd name="T77" fmla="*/ 8 h 71"/>
              <a:gd name="T78" fmla="*/ 147 w 151"/>
              <a:gd name="T79" fmla="*/ 12 h 71"/>
              <a:gd name="T80" fmla="*/ 151 w 151"/>
              <a:gd name="T81" fmla="*/ 12 h 71"/>
              <a:gd name="T82" fmla="*/ 151 w 151"/>
              <a:gd name="T83" fmla="*/ 16 h 71"/>
              <a:gd name="T84" fmla="*/ 151 w 151"/>
              <a:gd name="T85" fmla="*/ 16 h 71"/>
              <a:gd name="T86" fmla="*/ 147 w 151"/>
              <a:gd name="T87" fmla="*/ 16 h 71"/>
              <a:gd name="T88" fmla="*/ 143 w 151"/>
              <a:gd name="T89" fmla="*/ 20 h 71"/>
              <a:gd name="T90" fmla="*/ 140 w 151"/>
              <a:gd name="T91" fmla="*/ 20 h 71"/>
              <a:gd name="T92" fmla="*/ 140 w 151"/>
              <a:gd name="T93" fmla="*/ 24 h 71"/>
              <a:gd name="T94" fmla="*/ 136 w 151"/>
              <a:gd name="T95" fmla="*/ 28 h 71"/>
              <a:gd name="T96" fmla="*/ 132 w 151"/>
              <a:gd name="T97" fmla="*/ 36 h 71"/>
              <a:gd name="T98" fmla="*/ 128 w 151"/>
              <a:gd name="T99" fmla="*/ 40 h 71"/>
              <a:gd name="T100" fmla="*/ 124 w 151"/>
              <a:gd name="T101" fmla="*/ 48 h 71"/>
              <a:gd name="T102" fmla="*/ 120 w 151"/>
              <a:gd name="T103" fmla="*/ 59 h 71"/>
              <a:gd name="T104" fmla="*/ 116 w 151"/>
              <a:gd name="T105" fmla="*/ 71 h 71"/>
              <a:gd name="T106" fmla="*/ 100 w 151"/>
              <a:gd name="T107" fmla="*/ 71 h 71"/>
              <a:gd name="T108" fmla="*/ 100 w 151"/>
              <a:gd name="T109" fmla="*/ 71 h 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151" h="71">
                <a:moveTo>
                  <a:pt x="100" y="71"/>
                </a:moveTo>
                <a:lnTo>
                  <a:pt x="104" y="59"/>
                </a:lnTo>
                <a:lnTo>
                  <a:pt x="108" y="48"/>
                </a:lnTo>
                <a:lnTo>
                  <a:pt x="112" y="36"/>
                </a:lnTo>
                <a:lnTo>
                  <a:pt x="112" y="32"/>
                </a:lnTo>
                <a:lnTo>
                  <a:pt x="108" y="20"/>
                </a:lnTo>
                <a:lnTo>
                  <a:pt x="108" y="16"/>
                </a:lnTo>
                <a:lnTo>
                  <a:pt x="104" y="16"/>
                </a:lnTo>
                <a:lnTo>
                  <a:pt x="104" y="12"/>
                </a:lnTo>
                <a:lnTo>
                  <a:pt x="100" y="12"/>
                </a:lnTo>
                <a:lnTo>
                  <a:pt x="96" y="12"/>
                </a:lnTo>
                <a:lnTo>
                  <a:pt x="88" y="12"/>
                </a:lnTo>
                <a:lnTo>
                  <a:pt x="76" y="16"/>
                </a:lnTo>
                <a:lnTo>
                  <a:pt x="56" y="16"/>
                </a:lnTo>
                <a:lnTo>
                  <a:pt x="40" y="20"/>
                </a:lnTo>
                <a:lnTo>
                  <a:pt x="24" y="24"/>
                </a:lnTo>
                <a:lnTo>
                  <a:pt x="8" y="24"/>
                </a:lnTo>
                <a:lnTo>
                  <a:pt x="0" y="24"/>
                </a:lnTo>
                <a:lnTo>
                  <a:pt x="0" y="20"/>
                </a:lnTo>
                <a:lnTo>
                  <a:pt x="4" y="20"/>
                </a:lnTo>
                <a:lnTo>
                  <a:pt x="8" y="20"/>
                </a:lnTo>
                <a:lnTo>
                  <a:pt x="24" y="16"/>
                </a:lnTo>
                <a:lnTo>
                  <a:pt x="28" y="16"/>
                </a:lnTo>
                <a:lnTo>
                  <a:pt x="40" y="16"/>
                </a:lnTo>
                <a:lnTo>
                  <a:pt x="52" y="12"/>
                </a:lnTo>
                <a:lnTo>
                  <a:pt x="68" y="12"/>
                </a:lnTo>
                <a:lnTo>
                  <a:pt x="84" y="8"/>
                </a:lnTo>
                <a:lnTo>
                  <a:pt x="96" y="4"/>
                </a:lnTo>
                <a:lnTo>
                  <a:pt x="100" y="4"/>
                </a:lnTo>
                <a:lnTo>
                  <a:pt x="104" y="4"/>
                </a:lnTo>
                <a:lnTo>
                  <a:pt x="104" y="4"/>
                </a:lnTo>
                <a:lnTo>
                  <a:pt x="108" y="0"/>
                </a:lnTo>
                <a:lnTo>
                  <a:pt x="108" y="0"/>
                </a:lnTo>
                <a:lnTo>
                  <a:pt x="112" y="0"/>
                </a:lnTo>
                <a:lnTo>
                  <a:pt x="116" y="0"/>
                </a:lnTo>
                <a:lnTo>
                  <a:pt x="120" y="0"/>
                </a:lnTo>
                <a:lnTo>
                  <a:pt x="124" y="4"/>
                </a:lnTo>
                <a:lnTo>
                  <a:pt x="132" y="4"/>
                </a:lnTo>
                <a:lnTo>
                  <a:pt x="140" y="8"/>
                </a:lnTo>
                <a:lnTo>
                  <a:pt x="147" y="12"/>
                </a:lnTo>
                <a:lnTo>
                  <a:pt x="151" y="12"/>
                </a:lnTo>
                <a:lnTo>
                  <a:pt x="151" y="16"/>
                </a:lnTo>
                <a:lnTo>
                  <a:pt x="151" y="16"/>
                </a:lnTo>
                <a:lnTo>
                  <a:pt x="147" y="16"/>
                </a:lnTo>
                <a:lnTo>
                  <a:pt x="143" y="20"/>
                </a:lnTo>
                <a:lnTo>
                  <a:pt x="140" y="20"/>
                </a:lnTo>
                <a:lnTo>
                  <a:pt x="140" y="24"/>
                </a:lnTo>
                <a:lnTo>
                  <a:pt x="136" y="28"/>
                </a:lnTo>
                <a:lnTo>
                  <a:pt x="132" y="36"/>
                </a:lnTo>
                <a:lnTo>
                  <a:pt x="128" y="40"/>
                </a:lnTo>
                <a:lnTo>
                  <a:pt x="124" y="48"/>
                </a:lnTo>
                <a:lnTo>
                  <a:pt x="120" y="59"/>
                </a:lnTo>
                <a:lnTo>
                  <a:pt x="116" y="71"/>
                </a:lnTo>
                <a:lnTo>
                  <a:pt x="100" y="71"/>
                </a:lnTo>
                <a:lnTo>
                  <a:pt x="100" y="71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32" name="Freeform 458">
            <a:extLst>
              <a:ext uri="{FF2B5EF4-FFF2-40B4-BE49-F238E27FC236}">
                <a16:creationId xmlns:a16="http://schemas.microsoft.com/office/drawing/2014/main" id="{E0A0DC16-2805-47AD-9A39-8F5944601FC7}"/>
              </a:ext>
            </a:extLst>
          </p:cNvPr>
          <p:cNvSpPr>
            <a:spLocks/>
          </p:cNvSpPr>
          <p:nvPr/>
        </p:nvSpPr>
        <p:spPr bwMode="auto">
          <a:xfrm>
            <a:off x="9071458" y="5482412"/>
            <a:ext cx="763351" cy="145963"/>
          </a:xfrm>
          <a:custGeom>
            <a:avLst/>
            <a:gdLst>
              <a:gd name="T0" fmla="*/ 52 w 120"/>
              <a:gd name="T1" fmla="*/ 8 h 20"/>
              <a:gd name="T2" fmla="*/ 64 w 120"/>
              <a:gd name="T3" fmla="*/ 4 h 20"/>
              <a:gd name="T4" fmla="*/ 72 w 120"/>
              <a:gd name="T5" fmla="*/ 4 h 20"/>
              <a:gd name="T6" fmla="*/ 80 w 120"/>
              <a:gd name="T7" fmla="*/ 4 h 20"/>
              <a:gd name="T8" fmla="*/ 88 w 120"/>
              <a:gd name="T9" fmla="*/ 0 h 20"/>
              <a:gd name="T10" fmla="*/ 92 w 120"/>
              <a:gd name="T11" fmla="*/ 0 h 20"/>
              <a:gd name="T12" fmla="*/ 100 w 120"/>
              <a:gd name="T13" fmla="*/ 0 h 20"/>
              <a:gd name="T14" fmla="*/ 100 w 120"/>
              <a:gd name="T15" fmla="*/ 0 h 20"/>
              <a:gd name="T16" fmla="*/ 104 w 120"/>
              <a:gd name="T17" fmla="*/ 0 h 20"/>
              <a:gd name="T18" fmla="*/ 112 w 120"/>
              <a:gd name="T19" fmla="*/ 0 h 20"/>
              <a:gd name="T20" fmla="*/ 116 w 120"/>
              <a:gd name="T21" fmla="*/ 0 h 20"/>
              <a:gd name="T22" fmla="*/ 120 w 120"/>
              <a:gd name="T23" fmla="*/ 4 h 20"/>
              <a:gd name="T24" fmla="*/ 120 w 120"/>
              <a:gd name="T25" fmla="*/ 8 h 20"/>
              <a:gd name="T26" fmla="*/ 116 w 120"/>
              <a:gd name="T27" fmla="*/ 8 h 20"/>
              <a:gd name="T28" fmla="*/ 116 w 120"/>
              <a:gd name="T29" fmla="*/ 8 h 20"/>
              <a:gd name="T30" fmla="*/ 112 w 120"/>
              <a:gd name="T31" fmla="*/ 8 h 20"/>
              <a:gd name="T32" fmla="*/ 108 w 120"/>
              <a:gd name="T33" fmla="*/ 8 h 20"/>
              <a:gd name="T34" fmla="*/ 96 w 120"/>
              <a:gd name="T35" fmla="*/ 12 h 20"/>
              <a:gd name="T36" fmla="*/ 84 w 120"/>
              <a:gd name="T37" fmla="*/ 12 h 20"/>
              <a:gd name="T38" fmla="*/ 72 w 120"/>
              <a:gd name="T39" fmla="*/ 12 h 20"/>
              <a:gd name="T40" fmla="*/ 52 w 120"/>
              <a:gd name="T41" fmla="*/ 16 h 20"/>
              <a:gd name="T42" fmla="*/ 32 w 120"/>
              <a:gd name="T43" fmla="*/ 16 h 20"/>
              <a:gd name="T44" fmla="*/ 8 w 120"/>
              <a:gd name="T45" fmla="*/ 20 h 20"/>
              <a:gd name="T46" fmla="*/ 0 w 120"/>
              <a:gd name="T47" fmla="*/ 12 h 20"/>
              <a:gd name="T48" fmla="*/ 4 w 120"/>
              <a:gd name="T49" fmla="*/ 12 h 20"/>
              <a:gd name="T50" fmla="*/ 8 w 120"/>
              <a:gd name="T51" fmla="*/ 12 h 20"/>
              <a:gd name="T52" fmla="*/ 12 w 120"/>
              <a:gd name="T53" fmla="*/ 12 h 20"/>
              <a:gd name="T54" fmla="*/ 20 w 120"/>
              <a:gd name="T55" fmla="*/ 12 h 20"/>
              <a:gd name="T56" fmla="*/ 28 w 120"/>
              <a:gd name="T57" fmla="*/ 12 h 20"/>
              <a:gd name="T58" fmla="*/ 36 w 120"/>
              <a:gd name="T59" fmla="*/ 8 h 20"/>
              <a:gd name="T60" fmla="*/ 44 w 120"/>
              <a:gd name="T61" fmla="*/ 8 h 20"/>
              <a:gd name="T62" fmla="*/ 52 w 120"/>
              <a:gd name="T63" fmla="*/ 8 h 20"/>
              <a:gd name="T64" fmla="*/ 52 w 120"/>
              <a:gd name="T65" fmla="*/ 8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20" h="20">
                <a:moveTo>
                  <a:pt x="52" y="8"/>
                </a:moveTo>
                <a:lnTo>
                  <a:pt x="64" y="4"/>
                </a:lnTo>
                <a:lnTo>
                  <a:pt x="72" y="4"/>
                </a:lnTo>
                <a:lnTo>
                  <a:pt x="80" y="4"/>
                </a:lnTo>
                <a:lnTo>
                  <a:pt x="88" y="0"/>
                </a:lnTo>
                <a:lnTo>
                  <a:pt x="92" y="0"/>
                </a:lnTo>
                <a:lnTo>
                  <a:pt x="100" y="0"/>
                </a:lnTo>
                <a:lnTo>
                  <a:pt x="100" y="0"/>
                </a:lnTo>
                <a:lnTo>
                  <a:pt x="104" y="0"/>
                </a:lnTo>
                <a:lnTo>
                  <a:pt x="112" y="0"/>
                </a:lnTo>
                <a:lnTo>
                  <a:pt x="116" y="0"/>
                </a:lnTo>
                <a:lnTo>
                  <a:pt x="120" y="4"/>
                </a:lnTo>
                <a:lnTo>
                  <a:pt x="120" y="8"/>
                </a:lnTo>
                <a:lnTo>
                  <a:pt x="116" y="8"/>
                </a:lnTo>
                <a:lnTo>
                  <a:pt x="116" y="8"/>
                </a:lnTo>
                <a:lnTo>
                  <a:pt x="112" y="8"/>
                </a:lnTo>
                <a:lnTo>
                  <a:pt x="108" y="8"/>
                </a:lnTo>
                <a:lnTo>
                  <a:pt x="96" y="12"/>
                </a:lnTo>
                <a:lnTo>
                  <a:pt x="84" y="12"/>
                </a:lnTo>
                <a:lnTo>
                  <a:pt x="72" y="12"/>
                </a:lnTo>
                <a:lnTo>
                  <a:pt x="52" y="16"/>
                </a:lnTo>
                <a:lnTo>
                  <a:pt x="32" y="16"/>
                </a:lnTo>
                <a:lnTo>
                  <a:pt x="8" y="20"/>
                </a:lnTo>
                <a:lnTo>
                  <a:pt x="0" y="12"/>
                </a:lnTo>
                <a:lnTo>
                  <a:pt x="4" y="12"/>
                </a:lnTo>
                <a:lnTo>
                  <a:pt x="8" y="12"/>
                </a:lnTo>
                <a:lnTo>
                  <a:pt x="12" y="12"/>
                </a:lnTo>
                <a:lnTo>
                  <a:pt x="20" y="12"/>
                </a:lnTo>
                <a:lnTo>
                  <a:pt x="28" y="12"/>
                </a:lnTo>
                <a:lnTo>
                  <a:pt x="36" y="8"/>
                </a:lnTo>
                <a:lnTo>
                  <a:pt x="44" y="8"/>
                </a:lnTo>
                <a:lnTo>
                  <a:pt x="52" y="8"/>
                </a:lnTo>
                <a:lnTo>
                  <a:pt x="52" y="8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33" name="Freeform 459">
            <a:extLst>
              <a:ext uri="{FF2B5EF4-FFF2-40B4-BE49-F238E27FC236}">
                <a16:creationId xmlns:a16="http://schemas.microsoft.com/office/drawing/2014/main" id="{273FF261-548E-4D7A-B71C-A055E9BD8A3A}"/>
              </a:ext>
            </a:extLst>
          </p:cNvPr>
          <p:cNvSpPr>
            <a:spLocks/>
          </p:cNvSpPr>
          <p:nvPr/>
        </p:nvSpPr>
        <p:spPr bwMode="auto">
          <a:xfrm>
            <a:off x="8995123" y="4497164"/>
            <a:ext cx="935107" cy="291926"/>
          </a:xfrm>
          <a:custGeom>
            <a:avLst/>
            <a:gdLst>
              <a:gd name="T0" fmla="*/ 72 w 147"/>
              <a:gd name="T1" fmla="*/ 8 h 40"/>
              <a:gd name="T2" fmla="*/ 84 w 147"/>
              <a:gd name="T3" fmla="*/ 4 h 40"/>
              <a:gd name="T4" fmla="*/ 96 w 147"/>
              <a:gd name="T5" fmla="*/ 4 h 40"/>
              <a:gd name="T6" fmla="*/ 108 w 147"/>
              <a:gd name="T7" fmla="*/ 0 h 40"/>
              <a:gd name="T8" fmla="*/ 116 w 147"/>
              <a:gd name="T9" fmla="*/ 0 h 40"/>
              <a:gd name="T10" fmla="*/ 128 w 147"/>
              <a:gd name="T11" fmla="*/ 0 h 40"/>
              <a:gd name="T12" fmla="*/ 136 w 147"/>
              <a:gd name="T13" fmla="*/ 4 h 40"/>
              <a:gd name="T14" fmla="*/ 140 w 147"/>
              <a:gd name="T15" fmla="*/ 8 h 40"/>
              <a:gd name="T16" fmla="*/ 143 w 147"/>
              <a:gd name="T17" fmla="*/ 12 h 40"/>
              <a:gd name="T18" fmla="*/ 143 w 147"/>
              <a:gd name="T19" fmla="*/ 12 h 40"/>
              <a:gd name="T20" fmla="*/ 147 w 147"/>
              <a:gd name="T21" fmla="*/ 16 h 40"/>
              <a:gd name="T22" fmla="*/ 143 w 147"/>
              <a:gd name="T23" fmla="*/ 20 h 40"/>
              <a:gd name="T24" fmla="*/ 143 w 147"/>
              <a:gd name="T25" fmla="*/ 20 h 40"/>
              <a:gd name="T26" fmla="*/ 140 w 147"/>
              <a:gd name="T27" fmla="*/ 20 h 40"/>
              <a:gd name="T28" fmla="*/ 136 w 147"/>
              <a:gd name="T29" fmla="*/ 24 h 40"/>
              <a:gd name="T30" fmla="*/ 128 w 147"/>
              <a:gd name="T31" fmla="*/ 24 h 40"/>
              <a:gd name="T32" fmla="*/ 120 w 147"/>
              <a:gd name="T33" fmla="*/ 28 h 40"/>
              <a:gd name="T34" fmla="*/ 112 w 147"/>
              <a:gd name="T35" fmla="*/ 28 h 40"/>
              <a:gd name="T36" fmla="*/ 100 w 147"/>
              <a:gd name="T37" fmla="*/ 32 h 40"/>
              <a:gd name="T38" fmla="*/ 88 w 147"/>
              <a:gd name="T39" fmla="*/ 32 h 40"/>
              <a:gd name="T40" fmla="*/ 80 w 147"/>
              <a:gd name="T41" fmla="*/ 36 h 40"/>
              <a:gd name="T42" fmla="*/ 72 w 147"/>
              <a:gd name="T43" fmla="*/ 36 h 40"/>
              <a:gd name="T44" fmla="*/ 64 w 147"/>
              <a:gd name="T45" fmla="*/ 36 h 40"/>
              <a:gd name="T46" fmla="*/ 56 w 147"/>
              <a:gd name="T47" fmla="*/ 36 h 40"/>
              <a:gd name="T48" fmla="*/ 52 w 147"/>
              <a:gd name="T49" fmla="*/ 40 h 40"/>
              <a:gd name="T50" fmla="*/ 48 w 147"/>
              <a:gd name="T51" fmla="*/ 40 h 40"/>
              <a:gd name="T52" fmla="*/ 44 w 147"/>
              <a:gd name="T53" fmla="*/ 40 h 40"/>
              <a:gd name="T54" fmla="*/ 40 w 147"/>
              <a:gd name="T55" fmla="*/ 40 h 40"/>
              <a:gd name="T56" fmla="*/ 36 w 147"/>
              <a:gd name="T57" fmla="*/ 40 h 40"/>
              <a:gd name="T58" fmla="*/ 24 w 147"/>
              <a:gd name="T59" fmla="*/ 36 h 40"/>
              <a:gd name="T60" fmla="*/ 20 w 147"/>
              <a:gd name="T61" fmla="*/ 36 h 40"/>
              <a:gd name="T62" fmla="*/ 12 w 147"/>
              <a:gd name="T63" fmla="*/ 32 h 40"/>
              <a:gd name="T64" fmla="*/ 4 w 147"/>
              <a:gd name="T65" fmla="*/ 28 h 40"/>
              <a:gd name="T66" fmla="*/ 4 w 147"/>
              <a:gd name="T67" fmla="*/ 24 h 40"/>
              <a:gd name="T68" fmla="*/ 0 w 147"/>
              <a:gd name="T69" fmla="*/ 24 h 40"/>
              <a:gd name="T70" fmla="*/ 0 w 147"/>
              <a:gd name="T71" fmla="*/ 20 h 40"/>
              <a:gd name="T72" fmla="*/ 0 w 147"/>
              <a:gd name="T73" fmla="*/ 20 h 40"/>
              <a:gd name="T74" fmla="*/ 4 w 147"/>
              <a:gd name="T75" fmla="*/ 20 h 40"/>
              <a:gd name="T76" fmla="*/ 12 w 147"/>
              <a:gd name="T77" fmla="*/ 16 h 40"/>
              <a:gd name="T78" fmla="*/ 16 w 147"/>
              <a:gd name="T79" fmla="*/ 16 h 40"/>
              <a:gd name="T80" fmla="*/ 24 w 147"/>
              <a:gd name="T81" fmla="*/ 16 h 40"/>
              <a:gd name="T82" fmla="*/ 36 w 147"/>
              <a:gd name="T83" fmla="*/ 12 h 40"/>
              <a:gd name="T84" fmla="*/ 48 w 147"/>
              <a:gd name="T85" fmla="*/ 12 h 40"/>
              <a:gd name="T86" fmla="*/ 60 w 147"/>
              <a:gd name="T87" fmla="*/ 12 h 40"/>
              <a:gd name="T88" fmla="*/ 72 w 147"/>
              <a:gd name="T89" fmla="*/ 8 h 40"/>
              <a:gd name="T90" fmla="*/ 72 w 147"/>
              <a:gd name="T91" fmla="*/ 8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147" h="40">
                <a:moveTo>
                  <a:pt x="72" y="8"/>
                </a:moveTo>
                <a:lnTo>
                  <a:pt x="84" y="4"/>
                </a:lnTo>
                <a:lnTo>
                  <a:pt x="96" y="4"/>
                </a:lnTo>
                <a:lnTo>
                  <a:pt x="108" y="0"/>
                </a:lnTo>
                <a:lnTo>
                  <a:pt x="116" y="0"/>
                </a:lnTo>
                <a:lnTo>
                  <a:pt x="128" y="0"/>
                </a:lnTo>
                <a:lnTo>
                  <a:pt x="136" y="4"/>
                </a:lnTo>
                <a:lnTo>
                  <a:pt x="140" y="8"/>
                </a:lnTo>
                <a:lnTo>
                  <a:pt x="143" y="12"/>
                </a:lnTo>
                <a:lnTo>
                  <a:pt x="143" y="12"/>
                </a:lnTo>
                <a:lnTo>
                  <a:pt x="147" y="16"/>
                </a:lnTo>
                <a:lnTo>
                  <a:pt x="143" y="20"/>
                </a:lnTo>
                <a:lnTo>
                  <a:pt x="143" y="20"/>
                </a:lnTo>
                <a:lnTo>
                  <a:pt x="140" y="20"/>
                </a:lnTo>
                <a:lnTo>
                  <a:pt x="136" y="24"/>
                </a:lnTo>
                <a:lnTo>
                  <a:pt x="128" y="24"/>
                </a:lnTo>
                <a:lnTo>
                  <a:pt x="120" y="28"/>
                </a:lnTo>
                <a:lnTo>
                  <a:pt x="112" y="28"/>
                </a:lnTo>
                <a:lnTo>
                  <a:pt x="100" y="32"/>
                </a:lnTo>
                <a:lnTo>
                  <a:pt x="88" y="32"/>
                </a:lnTo>
                <a:lnTo>
                  <a:pt x="80" y="36"/>
                </a:lnTo>
                <a:lnTo>
                  <a:pt x="72" y="36"/>
                </a:lnTo>
                <a:lnTo>
                  <a:pt x="64" y="36"/>
                </a:lnTo>
                <a:lnTo>
                  <a:pt x="56" y="36"/>
                </a:lnTo>
                <a:lnTo>
                  <a:pt x="52" y="40"/>
                </a:lnTo>
                <a:lnTo>
                  <a:pt x="48" y="40"/>
                </a:lnTo>
                <a:lnTo>
                  <a:pt x="44" y="40"/>
                </a:lnTo>
                <a:lnTo>
                  <a:pt x="40" y="40"/>
                </a:lnTo>
                <a:lnTo>
                  <a:pt x="36" y="40"/>
                </a:lnTo>
                <a:lnTo>
                  <a:pt x="24" y="36"/>
                </a:lnTo>
                <a:lnTo>
                  <a:pt x="20" y="36"/>
                </a:lnTo>
                <a:lnTo>
                  <a:pt x="12" y="32"/>
                </a:lnTo>
                <a:lnTo>
                  <a:pt x="4" y="28"/>
                </a:lnTo>
                <a:lnTo>
                  <a:pt x="4" y="24"/>
                </a:lnTo>
                <a:lnTo>
                  <a:pt x="0" y="24"/>
                </a:lnTo>
                <a:lnTo>
                  <a:pt x="0" y="20"/>
                </a:lnTo>
                <a:lnTo>
                  <a:pt x="0" y="20"/>
                </a:lnTo>
                <a:lnTo>
                  <a:pt x="4" y="20"/>
                </a:lnTo>
                <a:lnTo>
                  <a:pt x="12" y="16"/>
                </a:lnTo>
                <a:lnTo>
                  <a:pt x="16" y="16"/>
                </a:lnTo>
                <a:lnTo>
                  <a:pt x="24" y="16"/>
                </a:lnTo>
                <a:lnTo>
                  <a:pt x="36" y="12"/>
                </a:lnTo>
                <a:lnTo>
                  <a:pt x="48" y="12"/>
                </a:lnTo>
                <a:lnTo>
                  <a:pt x="60" y="12"/>
                </a:lnTo>
                <a:lnTo>
                  <a:pt x="72" y="8"/>
                </a:lnTo>
                <a:lnTo>
                  <a:pt x="72" y="8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34" name="Freeform 460">
            <a:extLst>
              <a:ext uri="{FF2B5EF4-FFF2-40B4-BE49-F238E27FC236}">
                <a16:creationId xmlns:a16="http://schemas.microsoft.com/office/drawing/2014/main" id="{C41FCD99-7BC6-4CBF-A875-DC394E0C1F7D}"/>
              </a:ext>
            </a:extLst>
          </p:cNvPr>
          <p:cNvSpPr>
            <a:spLocks/>
          </p:cNvSpPr>
          <p:nvPr/>
        </p:nvSpPr>
        <p:spPr bwMode="auto">
          <a:xfrm>
            <a:off x="9173238" y="4008186"/>
            <a:ext cx="1418562" cy="2350004"/>
          </a:xfrm>
          <a:custGeom>
            <a:avLst/>
            <a:gdLst>
              <a:gd name="T0" fmla="*/ 163 w 223"/>
              <a:gd name="T1" fmla="*/ 0 h 322"/>
              <a:gd name="T2" fmla="*/ 171 w 223"/>
              <a:gd name="T3" fmla="*/ 0 h 322"/>
              <a:gd name="T4" fmla="*/ 187 w 223"/>
              <a:gd name="T5" fmla="*/ 4 h 322"/>
              <a:gd name="T6" fmla="*/ 207 w 223"/>
              <a:gd name="T7" fmla="*/ 12 h 322"/>
              <a:gd name="T8" fmla="*/ 219 w 223"/>
              <a:gd name="T9" fmla="*/ 20 h 322"/>
              <a:gd name="T10" fmla="*/ 223 w 223"/>
              <a:gd name="T11" fmla="*/ 28 h 322"/>
              <a:gd name="T12" fmla="*/ 219 w 223"/>
              <a:gd name="T13" fmla="*/ 32 h 322"/>
              <a:gd name="T14" fmla="*/ 215 w 223"/>
              <a:gd name="T15" fmla="*/ 36 h 322"/>
              <a:gd name="T16" fmla="*/ 215 w 223"/>
              <a:gd name="T17" fmla="*/ 44 h 322"/>
              <a:gd name="T18" fmla="*/ 211 w 223"/>
              <a:gd name="T19" fmla="*/ 55 h 322"/>
              <a:gd name="T20" fmla="*/ 211 w 223"/>
              <a:gd name="T21" fmla="*/ 79 h 322"/>
              <a:gd name="T22" fmla="*/ 215 w 223"/>
              <a:gd name="T23" fmla="*/ 119 h 322"/>
              <a:gd name="T24" fmla="*/ 215 w 223"/>
              <a:gd name="T25" fmla="*/ 179 h 322"/>
              <a:gd name="T26" fmla="*/ 211 w 223"/>
              <a:gd name="T27" fmla="*/ 226 h 322"/>
              <a:gd name="T28" fmla="*/ 211 w 223"/>
              <a:gd name="T29" fmla="*/ 254 h 322"/>
              <a:gd name="T30" fmla="*/ 207 w 223"/>
              <a:gd name="T31" fmla="*/ 278 h 322"/>
              <a:gd name="T32" fmla="*/ 199 w 223"/>
              <a:gd name="T33" fmla="*/ 294 h 322"/>
              <a:gd name="T34" fmla="*/ 191 w 223"/>
              <a:gd name="T35" fmla="*/ 310 h 322"/>
              <a:gd name="T36" fmla="*/ 175 w 223"/>
              <a:gd name="T37" fmla="*/ 322 h 322"/>
              <a:gd name="T38" fmla="*/ 163 w 223"/>
              <a:gd name="T39" fmla="*/ 322 h 322"/>
              <a:gd name="T40" fmla="*/ 159 w 223"/>
              <a:gd name="T41" fmla="*/ 314 h 322"/>
              <a:gd name="T42" fmla="*/ 155 w 223"/>
              <a:gd name="T43" fmla="*/ 302 h 322"/>
              <a:gd name="T44" fmla="*/ 143 w 223"/>
              <a:gd name="T45" fmla="*/ 290 h 322"/>
              <a:gd name="T46" fmla="*/ 119 w 223"/>
              <a:gd name="T47" fmla="*/ 274 h 322"/>
              <a:gd name="T48" fmla="*/ 108 w 223"/>
              <a:gd name="T49" fmla="*/ 266 h 322"/>
              <a:gd name="T50" fmla="*/ 112 w 223"/>
              <a:gd name="T51" fmla="*/ 258 h 322"/>
              <a:gd name="T52" fmla="*/ 123 w 223"/>
              <a:gd name="T53" fmla="*/ 258 h 322"/>
              <a:gd name="T54" fmla="*/ 147 w 223"/>
              <a:gd name="T55" fmla="*/ 262 h 322"/>
              <a:gd name="T56" fmla="*/ 163 w 223"/>
              <a:gd name="T57" fmla="*/ 266 h 322"/>
              <a:gd name="T58" fmla="*/ 167 w 223"/>
              <a:gd name="T59" fmla="*/ 262 h 322"/>
              <a:gd name="T60" fmla="*/ 171 w 223"/>
              <a:gd name="T61" fmla="*/ 246 h 322"/>
              <a:gd name="T62" fmla="*/ 175 w 223"/>
              <a:gd name="T63" fmla="*/ 226 h 322"/>
              <a:gd name="T64" fmla="*/ 175 w 223"/>
              <a:gd name="T65" fmla="*/ 206 h 322"/>
              <a:gd name="T66" fmla="*/ 179 w 223"/>
              <a:gd name="T67" fmla="*/ 183 h 322"/>
              <a:gd name="T68" fmla="*/ 179 w 223"/>
              <a:gd name="T69" fmla="*/ 155 h 322"/>
              <a:gd name="T70" fmla="*/ 179 w 223"/>
              <a:gd name="T71" fmla="*/ 119 h 322"/>
              <a:gd name="T72" fmla="*/ 179 w 223"/>
              <a:gd name="T73" fmla="*/ 91 h 322"/>
              <a:gd name="T74" fmla="*/ 179 w 223"/>
              <a:gd name="T75" fmla="*/ 71 h 322"/>
              <a:gd name="T76" fmla="*/ 175 w 223"/>
              <a:gd name="T77" fmla="*/ 55 h 322"/>
              <a:gd name="T78" fmla="*/ 175 w 223"/>
              <a:gd name="T79" fmla="*/ 48 h 322"/>
              <a:gd name="T80" fmla="*/ 171 w 223"/>
              <a:gd name="T81" fmla="*/ 36 h 322"/>
              <a:gd name="T82" fmla="*/ 167 w 223"/>
              <a:gd name="T83" fmla="*/ 32 h 322"/>
              <a:gd name="T84" fmla="*/ 155 w 223"/>
              <a:gd name="T85" fmla="*/ 32 h 322"/>
              <a:gd name="T86" fmla="*/ 135 w 223"/>
              <a:gd name="T87" fmla="*/ 32 h 322"/>
              <a:gd name="T88" fmla="*/ 100 w 223"/>
              <a:gd name="T89" fmla="*/ 32 h 322"/>
              <a:gd name="T90" fmla="*/ 68 w 223"/>
              <a:gd name="T91" fmla="*/ 36 h 322"/>
              <a:gd name="T92" fmla="*/ 52 w 223"/>
              <a:gd name="T93" fmla="*/ 40 h 322"/>
              <a:gd name="T94" fmla="*/ 40 w 223"/>
              <a:gd name="T95" fmla="*/ 40 h 322"/>
              <a:gd name="T96" fmla="*/ 32 w 223"/>
              <a:gd name="T97" fmla="*/ 44 h 322"/>
              <a:gd name="T98" fmla="*/ 24 w 223"/>
              <a:gd name="T99" fmla="*/ 40 h 322"/>
              <a:gd name="T100" fmla="*/ 12 w 223"/>
              <a:gd name="T101" fmla="*/ 36 h 322"/>
              <a:gd name="T102" fmla="*/ 4 w 223"/>
              <a:gd name="T103" fmla="*/ 24 h 322"/>
              <a:gd name="T104" fmla="*/ 4 w 223"/>
              <a:gd name="T105" fmla="*/ 20 h 322"/>
              <a:gd name="T106" fmla="*/ 12 w 223"/>
              <a:gd name="T107" fmla="*/ 20 h 322"/>
              <a:gd name="T108" fmla="*/ 24 w 223"/>
              <a:gd name="T109" fmla="*/ 20 h 322"/>
              <a:gd name="T110" fmla="*/ 44 w 223"/>
              <a:gd name="T111" fmla="*/ 16 h 322"/>
              <a:gd name="T112" fmla="*/ 72 w 223"/>
              <a:gd name="T113" fmla="*/ 16 h 322"/>
              <a:gd name="T114" fmla="*/ 104 w 223"/>
              <a:gd name="T115" fmla="*/ 12 h 322"/>
              <a:gd name="T116" fmla="*/ 131 w 223"/>
              <a:gd name="T117" fmla="*/ 8 h 322"/>
              <a:gd name="T118" fmla="*/ 147 w 223"/>
              <a:gd name="T119" fmla="*/ 8 h 322"/>
              <a:gd name="T120" fmla="*/ 155 w 223"/>
              <a:gd name="T121" fmla="*/ 4 h 322"/>
              <a:gd name="T122" fmla="*/ 159 w 223"/>
              <a:gd name="T123" fmla="*/ 4 h 3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223" h="322">
                <a:moveTo>
                  <a:pt x="159" y="4"/>
                </a:moveTo>
                <a:lnTo>
                  <a:pt x="163" y="0"/>
                </a:lnTo>
                <a:lnTo>
                  <a:pt x="167" y="0"/>
                </a:lnTo>
                <a:lnTo>
                  <a:pt x="171" y="0"/>
                </a:lnTo>
                <a:lnTo>
                  <a:pt x="179" y="4"/>
                </a:lnTo>
                <a:lnTo>
                  <a:pt x="187" y="4"/>
                </a:lnTo>
                <a:lnTo>
                  <a:pt x="195" y="8"/>
                </a:lnTo>
                <a:lnTo>
                  <a:pt x="207" y="12"/>
                </a:lnTo>
                <a:lnTo>
                  <a:pt x="211" y="16"/>
                </a:lnTo>
                <a:lnTo>
                  <a:pt x="219" y="20"/>
                </a:lnTo>
                <a:lnTo>
                  <a:pt x="219" y="24"/>
                </a:lnTo>
                <a:lnTo>
                  <a:pt x="223" y="28"/>
                </a:lnTo>
                <a:lnTo>
                  <a:pt x="223" y="28"/>
                </a:lnTo>
                <a:lnTo>
                  <a:pt x="219" y="32"/>
                </a:lnTo>
                <a:lnTo>
                  <a:pt x="215" y="32"/>
                </a:lnTo>
                <a:lnTo>
                  <a:pt x="215" y="36"/>
                </a:lnTo>
                <a:lnTo>
                  <a:pt x="215" y="40"/>
                </a:lnTo>
                <a:lnTo>
                  <a:pt x="215" y="44"/>
                </a:lnTo>
                <a:lnTo>
                  <a:pt x="211" y="48"/>
                </a:lnTo>
                <a:lnTo>
                  <a:pt x="211" y="55"/>
                </a:lnTo>
                <a:lnTo>
                  <a:pt x="211" y="67"/>
                </a:lnTo>
                <a:lnTo>
                  <a:pt x="211" y="79"/>
                </a:lnTo>
                <a:lnTo>
                  <a:pt x="215" y="91"/>
                </a:lnTo>
                <a:lnTo>
                  <a:pt x="215" y="119"/>
                </a:lnTo>
                <a:lnTo>
                  <a:pt x="215" y="147"/>
                </a:lnTo>
                <a:lnTo>
                  <a:pt x="215" y="179"/>
                </a:lnTo>
                <a:lnTo>
                  <a:pt x="215" y="210"/>
                </a:lnTo>
                <a:lnTo>
                  <a:pt x="211" y="226"/>
                </a:lnTo>
                <a:lnTo>
                  <a:pt x="211" y="242"/>
                </a:lnTo>
                <a:lnTo>
                  <a:pt x="211" y="254"/>
                </a:lnTo>
                <a:lnTo>
                  <a:pt x="207" y="266"/>
                </a:lnTo>
                <a:lnTo>
                  <a:pt x="207" y="278"/>
                </a:lnTo>
                <a:lnTo>
                  <a:pt x="203" y="286"/>
                </a:lnTo>
                <a:lnTo>
                  <a:pt x="199" y="294"/>
                </a:lnTo>
                <a:lnTo>
                  <a:pt x="195" y="302"/>
                </a:lnTo>
                <a:lnTo>
                  <a:pt x="191" y="310"/>
                </a:lnTo>
                <a:lnTo>
                  <a:pt x="183" y="318"/>
                </a:lnTo>
                <a:lnTo>
                  <a:pt x="175" y="322"/>
                </a:lnTo>
                <a:lnTo>
                  <a:pt x="171" y="322"/>
                </a:lnTo>
                <a:lnTo>
                  <a:pt x="163" y="322"/>
                </a:lnTo>
                <a:lnTo>
                  <a:pt x="159" y="318"/>
                </a:lnTo>
                <a:lnTo>
                  <a:pt x="159" y="314"/>
                </a:lnTo>
                <a:lnTo>
                  <a:pt x="155" y="310"/>
                </a:lnTo>
                <a:lnTo>
                  <a:pt x="155" y="302"/>
                </a:lnTo>
                <a:lnTo>
                  <a:pt x="147" y="294"/>
                </a:lnTo>
                <a:lnTo>
                  <a:pt x="143" y="290"/>
                </a:lnTo>
                <a:lnTo>
                  <a:pt x="131" y="282"/>
                </a:lnTo>
                <a:lnTo>
                  <a:pt x="119" y="274"/>
                </a:lnTo>
                <a:lnTo>
                  <a:pt x="115" y="270"/>
                </a:lnTo>
                <a:lnTo>
                  <a:pt x="108" y="266"/>
                </a:lnTo>
                <a:lnTo>
                  <a:pt x="108" y="262"/>
                </a:lnTo>
                <a:lnTo>
                  <a:pt x="112" y="258"/>
                </a:lnTo>
                <a:lnTo>
                  <a:pt x="115" y="258"/>
                </a:lnTo>
                <a:lnTo>
                  <a:pt x="123" y="258"/>
                </a:lnTo>
                <a:lnTo>
                  <a:pt x="135" y="262"/>
                </a:lnTo>
                <a:lnTo>
                  <a:pt x="147" y="262"/>
                </a:lnTo>
                <a:lnTo>
                  <a:pt x="159" y="266"/>
                </a:lnTo>
                <a:lnTo>
                  <a:pt x="163" y="266"/>
                </a:lnTo>
                <a:lnTo>
                  <a:pt x="167" y="262"/>
                </a:lnTo>
                <a:lnTo>
                  <a:pt x="167" y="262"/>
                </a:lnTo>
                <a:lnTo>
                  <a:pt x="171" y="254"/>
                </a:lnTo>
                <a:lnTo>
                  <a:pt x="171" y="246"/>
                </a:lnTo>
                <a:lnTo>
                  <a:pt x="175" y="234"/>
                </a:lnTo>
                <a:lnTo>
                  <a:pt x="175" y="226"/>
                </a:lnTo>
                <a:lnTo>
                  <a:pt x="175" y="218"/>
                </a:lnTo>
                <a:lnTo>
                  <a:pt x="175" y="206"/>
                </a:lnTo>
                <a:lnTo>
                  <a:pt x="179" y="194"/>
                </a:lnTo>
                <a:lnTo>
                  <a:pt x="179" y="183"/>
                </a:lnTo>
                <a:lnTo>
                  <a:pt x="179" y="171"/>
                </a:lnTo>
                <a:lnTo>
                  <a:pt x="179" y="155"/>
                </a:lnTo>
                <a:lnTo>
                  <a:pt x="179" y="135"/>
                </a:lnTo>
                <a:lnTo>
                  <a:pt x="179" y="119"/>
                </a:lnTo>
                <a:lnTo>
                  <a:pt x="179" y="103"/>
                </a:lnTo>
                <a:lnTo>
                  <a:pt x="179" y="91"/>
                </a:lnTo>
                <a:lnTo>
                  <a:pt x="179" y="79"/>
                </a:lnTo>
                <a:lnTo>
                  <a:pt x="179" y="71"/>
                </a:lnTo>
                <a:lnTo>
                  <a:pt x="179" y="63"/>
                </a:lnTo>
                <a:lnTo>
                  <a:pt x="175" y="55"/>
                </a:lnTo>
                <a:lnTo>
                  <a:pt x="175" y="51"/>
                </a:lnTo>
                <a:lnTo>
                  <a:pt x="175" y="48"/>
                </a:lnTo>
                <a:lnTo>
                  <a:pt x="175" y="40"/>
                </a:lnTo>
                <a:lnTo>
                  <a:pt x="171" y="36"/>
                </a:lnTo>
                <a:lnTo>
                  <a:pt x="171" y="36"/>
                </a:lnTo>
                <a:lnTo>
                  <a:pt x="167" y="32"/>
                </a:lnTo>
                <a:lnTo>
                  <a:pt x="163" y="32"/>
                </a:lnTo>
                <a:lnTo>
                  <a:pt x="155" y="32"/>
                </a:lnTo>
                <a:lnTo>
                  <a:pt x="147" y="32"/>
                </a:lnTo>
                <a:lnTo>
                  <a:pt x="135" y="32"/>
                </a:lnTo>
                <a:lnTo>
                  <a:pt x="119" y="32"/>
                </a:lnTo>
                <a:lnTo>
                  <a:pt x="100" y="32"/>
                </a:lnTo>
                <a:lnTo>
                  <a:pt x="80" y="36"/>
                </a:lnTo>
                <a:lnTo>
                  <a:pt x="68" y="36"/>
                </a:lnTo>
                <a:lnTo>
                  <a:pt x="60" y="40"/>
                </a:lnTo>
                <a:lnTo>
                  <a:pt x="52" y="40"/>
                </a:lnTo>
                <a:lnTo>
                  <a:pt x="44" y="40"/>
                </a:lnTo>
                <a:lnTo>
                  <a:pt x="40" y="40"/>
                </a:lnTo>
                <a:lnTo>
                  <a:pt x="32" y="40"/>
                </a:lnTo>
                <a:lnTo>
                  <a:pt x="32" y="44"/>
                </a:lnTo>
                <a:lnTo>
                  <a:pt x="28" y="44"/>
                </a:lnTo>
                <a:lnTo>
                  <a:pt x="24" y="40"/>
                </a:lnTo>
                <a:lnTo>
                  <a:pt x="20" y="40"/>
                </a:lnTo>
                <a:lnTo>
                  <a:pt x="12" y="36"/>
                </a:lnTo>
                <a:lnTo>
                  <a:pt x="8" y="32"/>
                </a:lnTo>
                <a:lnTo>
                  <a:pt x="4" y="24"/>
                </a:lnTo>
                <a:lnTo>
                  <a:pt x="0" y="20"/>
                </a:lnTo>
                <a:lnTo>
                  <a:pt x="4" y="20"/>
                </a:lnTo>
                <a:lnTo>
                  <a:pt x="8" y="20"/>
                </a:lnTo>
                <a:lnTo>
                  <a:pt x="12" y="20"/>
                </a:lnTo>
                <a:lnTo>
                  <a:pt x="16" y="20"/>
                </a:lnTo>
                <a:lnTo>
                  <a:pt x="24" y="20"/>
                </a:lnTo>
                <a:lnTo>
                  <a:pt x="36" y="16"/>
                </a:lnTo>
                <a:lnTo>
                  <a:pt x="44" y="16"/>
                </a:lnTo>
                <a:lnTo>
                  <a:pt x="56" y="16"/>
                </a:lnTo>
                <a:lnTo>
                  <a:pt x="72" y="16"/>
                </a:lnTo>
                <a:lnTo>
                  <a:pt x="88" y="12"/>
                </a:lnTo>
                <a:lnTo>
                  <a:pt x="104" y="12"/>
                </a:lnTo>
                <a:lnTo>
                  <a:pt x="119" y="8"/>
                </a:lnTo>
                <a:lnTo>
                  <a:pt x="131" y="8"/>
                </a:lnTo>
                <a:lnTo>
                  <a:pt x="139" y="8"/>
                </a:lnTo>
                <a:lnTo>
                  <a:pt x="147" y="8"/>
                </a:lnTo>
                <a:lnTo>
                  <a:pt x="151" y="4"/>
                </a:lnTo>
                <a:lnTo>
                  <a:pt x="155" y="4"/>
                </a:lnTo>
                <a:lnTo>
                  <a:pt x="159" y="4"/>
                </a:lnTo>
                <a:lnTo>
                  <a:pt x="159" y="4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36" name="Freeform 462">
            <a:extLst>
              <a:ext uri="{FF2B5EF4-FFF2-40B4-BE49-F238E27FC236}">
                <a16:creationId xmlns:a16="http://schemas.microsoft.com/office/drawing/2014/main" id="{24998715-FE33-4E86-9B23-CA5808452522}"/>
              </a:ext>
            </a:extLst>
          </p:cNvPr>
          <p:cNvSpPr>
            <a:spLocks/>
          </p:cNvSpPr>
          <p:nvPr/>
        </p:nvSpPr>
        <p:spPr bwMode="auto">
          <a:xfrm>
            <a:off x="1802168" y="4303946"/>
            <a:ext cx="407121" cy="459786"/>
          </a:xfrm>
          <a:custGeom>
            <a:avLst/>
            <a:gdLst>
              <a:gd name="T0" fmla="*/ 8 w 64"/>
              <a:gd name="T1" fmla="*/ 20 h 63"/>
              <a:gd name="T2" fmla="*/ 4 w 64"/>
              <a:gd name="T3" fmla="*/ 20 h 63"/>
              <a:gd name="T4" fmla="*/ 4 w 64"/>
              <a:gd name="T5" fmla="*/ 16 h 63"/>
              <a:gd name="T6" fmla="*/ 0 w 64"/>
              <a:gd name="T7" fmla="*/ 12 h 63"/>
              <a:gd name="T8" fmla="*/ 0 w 64"/>
              <a:gd name="T9" fmla="*/ 8 h 63"/>
              <a:gd name="T10" fmla="*/ 0 w 64"/>
              <a:gd name="T11" fmla="*/ 4 h 63"/>
              <a:gd name="T12" fmla="*/ 0 w 64"/>
              <a:gd name="T13" fmla="*/ 4 h 63"/>
              <a:gd name="T14" fmla="*/ 4 w 64"/>
              <a:gd name="T15" fmla="*/ 4 h 63"/>
              <a:gd name="T16" fmla="*/ 8 w 64"/>
              <a:gd name="T17" fmla="*/ 0 h 63"/>
              <a:gd name="T18" fmla="*/ 16 w 64"/>
              <a:gd name="T19" fmla="*/ 0 h 63"/>
              <a:gd name="T20" fmla="*/ 28 w 64"/>
              <a:gd name="T21" fmla="*/ 0 h 63"/>
              <a:gd name="T22" fmla="*/ 40 w 64"/>
              <a:gd name="T23" fmla="*/ 4 h 63"/>
              <a:gd name="T24" fmla="*/ 44 w 64"/>
              <a:gd name="T25" fmla="*/ 16 h 63"/>
              <a:gd name="T26" fmla="*/ 48 w 64"/>
              <a:gd name="T27" fmla="*/ 24 h 63"/>
              <a:gd name="T28" fmla="*/ 52 w 64"/>
              <a:gd name="T29" fmla="*/ 31 h 63"/>
              <a:gd name="T30" fmla="*/ 56 w 64"/>
              <a:gd name="T31" fmla="*/ 35 h 63"/>
              <a:gd name="T32" fmla="*/ 60 w 64"/>
              <a:gd name="T33" fmla="*/ 43 h 63"/>
              <a:gd name="T34" fmla="*/ 60 w 64"/>
              <a:gd name="T35" fmla="*/ 47 h 63"/>
              <a:gd name="T36" fmla="*/ 64 w 64"/>
              <a:gd name="T37" fmla="*/ 51 h 63"/>
              <a:gd name="T38" fmla="*/ 64 w 64"/>
              <a:gd name="T39" fmla="*/ 51 h 63"/>
              <a:gd name="T40" fmla="*/ 60 w 64"/>
              <a:gd name="T41" fmla="*/ 59 h 63"/>
              <a:gd name="T42" fmla="*/ 60 w 64"/>
              <a:gd name="T43" fmla="*/ 59 h 63"/>
              <a:gd name="T44" fmla="*/ 56 w 64"/>
              <a:gd name="T45" fmla="*/ 63 h 63"/>
              <a:gd name="T46" fmla="*/ 52 w 64"/>
              <a:gd name="T47" fmla="*/ 63 h 63"/>
              <a:gd name="T48" fmla="*/ 48 w 64"/>
              <a:gd name="T49" fmla="*/ 59 h 63"/>
              <a:gd name="T50" fmla="*/ 40 w 64"/>
              <a:gd name="T51" fmla="*/ 55 h 63"/>
              <a:gd name="T52" fmla="*/ 32 w 64"/>
              <a:gd name="T53" fmla="*/ 43 h 63"/>
              <a:gd name="T54" fmla="*/ 24 w 64"/>
              <a:gd name="T55" fmla="*/ 35 h 63"/>
              <a:gd name="T56" fmla="*/ 20 w 64"/>
              <a:gd name="T57" fmla="*/ 27 h 63"/>
              <a:gd name="T58" fmla="*/ 12 w 64"/>
              <a:gd name="T59" fmla="*/ 20 h 63"/>
              <a:gd name="T60" fmla="*/ 8 w 64"/>
              <a:gd name="T61" fmla="*/ 20 h 63"/>
              <a:gd name="T62" fmla="*/ 8 w 64"/>
              <a:gd name="T63" fmla="*/ 20 h 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64" h="63">
                <a:moveTo>
                  <a:pt x="8" y="20"/>
                </a:moveTo>
                <a:lnTo>
                  <a:pt x="4" y="20"/>
                </a:lnTo>
                <a:lnTo>
                  <a:pt x="4" y="16"/>
                </a:lnTo>
                <a:lnTo>
                  <a:pt x="0" y="12"/>
                </a:lnTo>
                <a:lnTo>
                  <a:pt x="0" y="8"/>
                </a:lnTo>
                <a:lnTo>
                  <a:pt x="0" y="4"/>
                </a:lnTo>
                <a:lnTo>
                  <a:pt x="0" y="4"/>
                </a:lnTo>
                <a:lnTo>
                  <a:pt x="4" y="4"/>
                </a:lnTo>
                <a:lnTo>
                  <a:pt x="8" y="0"/>
                </a:lnTo>
                <a:lnTo>
                  <a:pt x="16" y="0"/>
                </a:lnTo>
                <a:lnTo>
                  <a:pt x="28" y="0"/>
                </a:lnTo>
                <a:lnTo>
                  <a:pt x="40" y="4"/>
                </a:lnTo>
                <a:lnTo>
                  <a:pt x="44" y="16"/>
                </a:lnTo>
                <a:lnTo>
                  <a:pt x="48" y="24"/>
                </a:lnTo>
                <a:lnTo>
                  <a:pt x="52" y="31"/>
                </a:lnTo>
                <a:lnTo>
                  <a:pt x="56" y="35"/>
                </a:lnTo>
                <a:lnTo>
                  <a:pt x="60" y="43"/>
                </a:lnTo>
                <a:lnTo>
                  <a:pt x="60" y="47"/>
                </a:lnTo>
                <a:lnTo>
                  <a:pt x="64" y="51"/>
                </a:lnTo>
                <a:lnTo>
                  <a:pt x="64" y="51"/>
                </a:lnTo>
                <a:lnTo>
                  <a:pt x="60" y="59"/>
                </a:lnTo>
                <a:lnTo>
                  <a:pt x="60" y="59"/>
                </a:lnTo>
                <a:lnTo>
                  <a:pt x="56" y="63"/>
                </a:lnTo>
                <a:lnTo>
                  <a:pt x="52" y="63"/>
                </a:lnTo>
                <a:lnTo>
                  <a:pt x="48" y="59"/>
                </a:lnTo>
                <a:lnTo>
                  <a:pt x="40" y="55"/>
                </a:lnTo>
                <a:lnTo>
                  <a:pt x="32" y="43"/>
                </a:lnTo>
                <a:lnTo>
                  <a:pt x="24" y="35"/>
                </a:lnTo>
                <a:lnTo>
                  <a:pt x="20" y="27"/>
                </a:lnTo>
                <a:lnTo>
                  <a:pt x="12" y="20"/>
                </a:lnTo>
                <a:lnTo>
                  <a:pt x="8" y="20"/>
                </a:lnTo>
                <a:lnTo>
                  <a:pt x="8" y="20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37" name="Freeform 463">
            <a:extLst>
              <a:ext uri="{FF2B5EF4-FFF2-40B4-BE49-F238E27FC236}">
                <a16:creationId xmlns:a16="http://schemas.microsoft.com/office/drawing/2014/main" id="{DB654ECD-4291-4099-A423-08C9CEC0BC93}"/>
              </a:ext>
            </a:extLst>
          </p:cNvPr>
          <p:cNvSpPr>
            <a:spLocks/>
          </p:cNvSpPr>
          <p:nvPr/>
        </p:nvSpPr>
        <p:spPr bwMode="auto">
          <a:xfrm>
            <a:off x="1929394" y="4157983"/>
            <a:ext cx="1342229" cy="430594"/>
          </a:xfrm>
          <a:custGeom>
            <a:avLst/>
            <a:gdLst>
              <a:gd name="T0" fmla="*/ 159 w 211"/>
              <a:gd name="T1" fmla="*/ 59 h 59"/>
              <a:gd name="T2" fmla="*/ 127 w 211"/>
              <a:gd name="T3" fmla="*/ 59 h 59"/>
              <a:gd name="T4" fmla="*/ 139 w 211"/>
              <a:gd name="T5" fmla="*/ 51 h 59"/>
              <a:gd name="T6" fmla="*/ 143 w 211"/>
              <a:gd name="T7" fmla="*/ 40 h 59"/>
              <a:gd name="T8" fmla="*/ 151 w 211"/>
              <a:gd name="T9" fmla="*/ 36 h 59"/>
              <a:gd name="T10" fmla="*/ 151 w 211"/>
              <a:gd name="T11" fmla="*/ 32 h 59"/>
              <a:gd name="T12" fmla="*/ 155 w 211"/>
              <a:gd name="T13" fmla="*/ 28 h 59"/>
              <a:gd name="T14" fmla="*/ 151 w 211"/>
              <a:gd name="T15" fmla="*/ 24 h 59"/>
              <a:gd name="T16" fmla="*/ 147 w 211"/>
              <a:gd name="T17" fmla="*/ 24 h 59"/>
              <a:gd name="T18" fmla="*/ 143 w 211"/>
              <a:gd name="T19" fmla="*/ 24 h 59"/>
              <a:gd name="T20" fmla="*/ 139 w 211"/>
              <a:gd name="T21" fmla="*/ 24 h 59"/>
              <a:gd name="T22" fmla="*/ 131 w 211"/>
              <a:gd name="T23" fmla="*/ 28 h 59"/>
              <a:gd name="T24" fmla="*/ 119 w 211"/>
              <a:gd name="T25" fmla="*/ 28 h 59"/>
              <a:gd name="T26" fmla="*/ 104 w 211"/>
              <a:gd name="T27" fmla="*/ 32 h 59"/>
              <a:gd name="T28" fmla="*/ 84 w 211"/>
              <a:gd name="T29" fmla="*/ 32 h 59"/>
              <a:gd name="T30" fmla="*/ 60 w 211"/>
              <a:gd name="T31" fmla="*/ 36 h 59"/>
              <a:gd name="T32" fmla="*/ 32 w 211"/>
              <a:gd name="T33" fmla="*/ 40 h 59"/>
              <a:gd name="T34" fmla="*/ 0 w 211"/>
              <a:gd name="T35" fmla="*/ 44 h 59"/>
              <a:gd name="T36" fmla="*/ 0 w 211"/>
              <a:gd name="T37" fmla="*/ 24 h 59"/>
              <a:gd name="T38" fmla="*/ 24 w 211"/>
              <a:gd name="T39" fmla="*/ 20 h 59"/>
              <a:gd name="T40" fmla="*/ 44 w 211"/>
              <a:gd name="T41" fmla="*/ 20 h 59"/>
              <a:gd name="T42" fmla="*/ 60 w 211"/>
              <a:gd name="T43" fmla="*/ 16 h 59"/>
              <a:gd name="T44" fmla="*/ 76 w 211"/>
              <a:gd name="T45" fmla="*/ 16 h 59"/>
              <a:gd name="T46" fmla="*/ 92 w 211"/>
              <a:gd name="T47" fmla="*/ 16 h 59"/>
              <a:gd name="T48" fmla="*/ 104 w 211"/>
              <a:gd name="T49" fmla="*/ 12 h 59"/>
              <a:gd name="T50" fmla="*/ 111 w 211"/>
              <a:gd name="T51" fmla="*/ 12 h 59"/>
              <a:gd name="T52" fmla="*/ 119 w 211"/>
              <a:gd name="T53" fmla="*/ 8 h 59"/>
              <a:gd name="T54" fmla="*/ 135 w 211"/>
              <a:gd name="T55" fmla="*/ 8 h 59"/>
              <a:gd name="T56" fmla="*/ 143 w 211"/>
              <a:gd name="T57" fmla="*/ 4 h 59"/>
              <a:gd name="T58" fmla="*/ 151 w 211"/>
              <a:gd name="T59" fmla="*/ 4 h 59"/>
              <a:gd name="T60" fmla="*/ 159 w 211"/>
              <a:gd name="T61" fmla="*/ 0 h 59"/>
              <a:gd name="T62" fmla="*/ 163 w 211"/>
              <a:gd name="T63" fmla="*/ 0 h 59"/>
              <a:gd name="T64" fmla="*/ 167 w 211"/>
              <a:gd name="T65" fmla="*/ 0 h 59"/>
              <a:gd name="T66" fmla="*/ 171 w 211"/>
              <a:gd name="T67" fmla="*/ 0 h 59"/>
              <a:gd name="T68" fmla="*/ 175 w 211"/>
              <a:gd name="T69" fmla="*/ 0 h 59"/>
              <a:gd name="T70" fmla="*/ 183 w 211"/>
              <a:gd name="T71" fmla="*/ 4 h 59"/>
              <a:gd name="T72" fmla="*/ 187 w 211"/>
              <a:gd name="T73" fmla="*/ 4 h 59"/>
              <a:gd name="T74" fmla="*/ 195 w 211"/>
              <a:gd name="T75" fmla="*/ 8 h 59"/>
              <a:gd name="T76" fmla="*/ 203 w 211"/>
              <a:gd name="T77" fmla="*/ 12 h 59"/>
              <a:gd name="T78" fmla="*/ 207 w 211"/>
              <a:gd name="T79" fmla="*/ 16 h 59"/>
              <a:gd name="T80" fmla="*/ 211 w 211"/>
              <a:gd name="T81" fmla="*/ 20 h 59"/>
              <a:gd name="T82" fmla="*/ 211 w 211"/>
              <a:gd name="T83" fmla="*/ 24 h 59"/>
              <a:gd name="T84" fmla="*/ 207 w 211"/>
              <a:gd name="T85" fmla="*/ 28 h 59"/>
              <a:gd name="T86" fmla="*/ 203 w 211"/>
              <a:gd name="T87" fmla="*/ 32 h 59"/>
              <a:gd name="T88" fmla="*/ 199 w 211"/>
              <a:gd name="T89" fmla="*/ 32 h 59"/>
              <a:gd name="T90" fmla="*/ 191 w 211"/>
              <a:gd name="T91" fmla="*/ 32 h 59"/>
              <a:gd name="T92" fmla="*/ 183 w 211"/>
              <a:gd name="T93" fmla="*/ 40 h 59"/>
              <a:gd name="T94" fmla="*/ 171 w 211"/>
              <a:gd name="T95" fmla="*/ 47 h 59"/>
              <a:gd name="T96" fmla="*/ 159 w 211"/>
              <a:gd name="T97" fmla="*/ 59 h 59"/>
              <a:gd name="T98" fmla="*/ 159 w 211"/>
              <a:gd name="T99" fmla="*/ 59 h 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211" h="59">
                <a:moveTo>
                  <a:pt x="159" y="59"/>
                </a:moveTo>
                <a:lnTo>
                  <a:pt x="127" y="59"/>
                </a:lnTo>
                <a:lnTo>
                  <a:pt x="139" y="51"/>
                </a:lnTo>
                <a:lnTo>
                  <a:pt x="143" y="40"/>
                </a:lnTo>
                <a:lnTo>
                  <a:pt x="151" y="36"/>
                </a:lnTo>
                <a:lnTo>
                  <a:pt x="151" y="32"/>
                </a:lnTo>
                <a:lnTo>
                  <a:pt x="155" y="28"/>
                </a:lnTo>
                <a:lnTo>
                  <a:pt x="151" y="24"/>
                </a:lnTo>
                <a:lnTo>
                  <a:pt x="147" y="24"/>
                </a:lnTo>
                <a:lnTo>
                  <a:pt x="143" y="24"/>
                </a:lnTo>
                <a:lnTo>
                  <a:pt x="139" y="24"/>
                </a:lnTo>
                <a:lnTo>
                  <a:pt x="131" y="28"/>
                </a:lnTo>
                <a:lnTo>
                  <a:pt x="119" y="28"/>
                </a:lnTo>
                <a:lnTo>
                  <a:pt x="104" y="32"/>
                </a:lnTo>
                <a:lnTo>
                  <a:pt x="84" y="32"/>
                </a:lnTo>
                <a:lnTo>
                  <a:pt x="60" y="36"/>
                </a:lnTo>
                <a:lnTo>
                  <a:pt x="32" y="40"/>
                </a:lnTo>
                <a:lnTo>
                  <a:pt x="0" y="44"/>
                </a:lnTo>
                <a:lnTo>
                  <a:pt x="0" y="24"/>
                </a:lnTo>
                <a:lnTo>
                  <a:pt x="24" y="20"/>
                </a:lnTo>
                <a:lnTo>
                  <a:pt x="44" y="20"/>
                </a:lnTo>
                <a:lnTo>
                  <a:pt x="60" y="16"/>
                </a:lnTo>
                <a:lnTo>
                  <a:pt x="76" y="16"/>
                </a:lnTo>
                <a:lnTo>
                  <a:pt x="92" y="16"/>
                </a:lnTo>
                <a:lnTo>
                  <a:pt x="104" y="12"/>
                </a:lnTo>
                <a:lnTo>
                  <a:pt x="111" y="12"/>
                </a:lnTo>
                <a:lnTo>
                  <a:pt x="119" y="8"/>
                </a:lnTo>
                <a:lnTo>
                  <a:pt x="135" y="8"/>
                </a:lnTo>
                <a:lnTo>
                  <a:pt x="143" y="4"/>
                </a:lnTo>
                <a:lnTo>
                  <a:pt x="151" y="4"/>
                </a:lnTo>
                <a:lnTo>
                  <a:pt x="159" y="0"/>
                </a:lnTo>
                <a:lnTo>
                  <a:pt x="163" y="0"/>
                </a:lnTo>
                <a:lnTo>
                  <a:pt x="167" y="0"/>
                </a:lnTo>
                <a:lnTo>
                  <a:pt x="171" y="0"/>
                </a:lnTo>
                <a:lnTo>
                  <a:pt x="175" y="0"/>
                </a:lnTo>
                <a:lnTo>
                  <a:pt x="183" y="4"/>
                </a:lnTo>
                <a:lnTo>
                  <a:pt x="187" y="4"/>
                </a:lnTo>
                <a:lnTo>
                  <a:pt x="195" y="8"/>
                </a:lnTo>
                <a:lnTo>
                  <a:pt x="203" y="12"/>
                </a:lnTo>
                <a:lnTo>
                  <a:pt x="207" y="16"/>
                </a:lnTo>
                <a:lnTo>
                  <a:pt x="211" y="20"/>
                </a:lnTo>
                <a:lnTo>
                  <a:pt x="211" y="24"/>
                </a:lnTo>
                <a:lnTo>
                  <a:pt x="207" y="28"/>
                </a:lnTo>
                <a:lnTo>
                  <a:pt x="203" y="32"/>
                </a:lnTo>
                <a:lnTo>
                  <a:pt x="199" y="32"/>
                </a:lnTo>
                <a:lnTo>
                  <a:pt x="191" y="32"/>
                </a:lnTo>
                <a:lnTo>
                  <a:pt x="183" y="40"/>
                </a:lnTo>
                <a:lnTo>
                  <a:pt x="171" y="47"/>
                </a:lnTo>
                <a:lnTo>
                  <a:pt x="159" y="59"/>
                </a:lnTo>
                <a:lnTo>
                  <a:pt x="159" y="59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38" name="Freeform 464">
            <a:extLst>
              <a:ext uri="{FF2B5EF4-FFF2-40B4-BE49-F238E27FC236}">
                <a16:creationId xmlns:a16="http://schemas.microsoft.com/office/drawing/2014/main" id="{C15FE38A-EF0E-4E9F-AA11-18CD7EDA9E8F}"/>
              </a:ext>
            </a:extLst>
          </p:cNvPr>
          <p:cNvSpPr>
            <a:spLocks/>
          </p:cNvSpPr>
          <p:nvPr/>
        </p:nvSpPr>
        <p:spPr bwMode="auto">
          <a:xfrm>
            <a:off x="2311070" y="3924442"/>
            <a:ext cx="324427" cy="1014446"/>
          </a:xfrm>
          <a:custGeom>
            <a:avLst/>
            <a:gdLst>
              <a:gd name="T0" fmla="*/ 4 w 51"/>
              <a:gd name="T1" fmla="*/ 16 h 139"/>
              <a:gd name="T2" fmla="*/ 4 w 51"/>
              <a:gd name="T3" fmla="*/ 12 h 139"/>
              <a:gd name="T4" fmla="*/ 0 w 51"/>
              <a:gd name="T5" fmla="*/ 12 h 139"/>
              <a:gd name="T6" fmla="*/ 4 w 51"/>
              <a:gd name="T7" fmla="*/ 4 h 139"/>
              <a:gd name="T8" fmla="*/ 4 w 51"/>
              <a:gd name="T9" fmla="*/ 0 h 139"/>
              <a:gd name="T10" fmla="*/ 8 w 51"/>
              <a:gd name="T11" fmla="*/ 0 h 139"/>
              <a:gd name="T12" fmla="*/ 16 w 51"/>
              <a:gd name="T13" fmla="*/ 0 h 139"/>
              <a:gd name="T14" fmla="*/ 24 w 51"/>
              <a:gd name="T15" fmla="*/ 0 h 139"/>
              <a:gd name="T16" fmla="*/ 32 w 51"/>
              <a:gd name="T17" fmla="*/ 4 h 139"/>
              <a:gd name="T18" fmla="*/ 40 w 51"/>
              <a:gd name="T19" fmla="*/ 4 h 139"/>
              <a:gd name="T20" fmla="*/ 44 w 51"/>
              <a:gd name="T21" fmla="*/ 8 h 139"/>
              <a:gd name="T22" fmla="*/ 47 w 51"/>
              <a:gd name="T23" fmla="*/ 8 h 139"/>
              <a:gd name="T24" fmla="*/ 47 w 51"/>
              <a:gd name="T25" fmla="*/ 12 h 139"/>
              <a:gd name="T26" fmla="*/ 51 w 51"/>
              <a:gd name="T27" fmla="*/ 16 h 139"/>
              <a:gd name="T28" fmla="*/ 51 w 51"/>
              <a:gd name="T29" fmla="*/ 20 h 139"/>
              <a:gd name="T30" fmla="*/ 47 w 51"/>
              <a:gd name="T31" fmla="*/ 28 h 139"/>
              <a:gd name="T32" fmla="*/ 47 w 51"/>
              <a:gd name="T33" fmla="*/ 36 h 139"/>
              <a:gd name="T34" fmla="*/ 47 w 51"/>
              <a:gd name="T35" fmla="*/ 44 h 139"/>
              <a:gd name="T36" fmla="*/ 47 w 51"/>
              <a:gd name="T37" fmla="*/ 52 h 139"/>
              <a:gd name="T38" fmla="*/ 44 w 51"/>
              <a:gd name="T39" fmla="*/ 64 h 139"/>
              <a:gd name="T40" fmla="*/ 44 w 51"/>
              <a:gd name="T41" fmla="*/ 79 h 139"/>
              <a:gd name="T42" fmla="*/ 44 w 51"/>
              <a:gd name="T43" fmla="*/ 95 h 139"/>
              <a:gd name="T44" fmla="*/ 44 w 51"/>
              <a:gd name="T45" fmla="*/ 111 h 139"/>
              <a:gd name="T46" fmla="*/ 44 w 51"/>
              <a:gd name="T47" fmla="*/ 135 h 139"/>
              <a:gd name="T48" fmla="*/ 16 w 51"/>
              <a:gd name="T49" fmla="*/ 139 h 139"/>
              <a:gd name="T50" fmla="*/ 16 w 51"/>
              <a:gd name="T51" fmla="*/ 115 h 139"/>
              <a:gd name="T52" fmla="*/ 16 w 51"/>
              <a:gd name="T53" fmla="*/ 95 h 139"/>
              <a:gd name="T54" fmla="*/ 16 w 51"/>
              <a:gd name="T55" fmla="*/ 79 h 139"/>
              <a:gd name="T56" fmla="*/ 16 w 51"/>
              <a:gd name="T57" fmla="*/ 68 h 139"/>
              <a:gd name="T58" fmla="*/ 16 w 51"/>
              <a:gd name="T59" fmla="*/ 56 h 139"/>
              <a:gd name="T60" fmla="*/ 12 w 51"/>
              <a:gd name="T61" fmla="*/ 44 h 139"/>
              <a:gd name="T62" fmla="*/ 12 w 51"/>
              <a:gd name="T63" fmla="*/ 40 h 139"/>
              <a:gd name="T64" fmla="*/ 12 w 51"/>
              <a:gd name="T65" fmla="*/ 32 h 139"/>
              <a:gd name="T66" fmla="*/ 12 w 51"/>
              <a:gd name="T67" fmla="*/ 28 h 139"/>
              <a:gd name="T68" fmla="*/ 8 w 51"/>
              <a:gd name="T69" fmla="*/ 24 h 139"/>
              <a:gd name="T70" fmla="*/ 8 w 51"/>
              <a:gd name="T71" fmla="*/ 20 h 139"/>
              <a:gd name="T72" fmla="*/ 4 w 51"/>
              <a:gd name="T73" fmla="*/ 16 h 139"/>
              <a:gd name="T74" fmla="*/ 4 w 51"/>
              <a:gd name="T75" fmla="*/ 16 h 1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51" h="139">
                <a:moveTo>
                  <a:pt x="4" y="16"/>
                </a:moveTo>
                <a:lnTo>
                  <a:pt x="4" y="12"/>
                </a:lnTo>
                <a:lnTo>
                  <a:pt x="0" y="12"/>
                </a:lnTo>
                <a:lnTo>
                  <a:pt x="4" y="4"/>
                </a:lnTo>
                <a:lnTo>
                  <a:pt x="4" y="0"/>
                </a:lnTo>
                <a:lnTo>
                  <a:pt x="8" y="0"/>
                </a:lnTo>
                <a:lnTo>
                  <a:pt x="16" y="0"/>
                </a:lnTo>
                <a:lnTo>
                  <a:pt x="24" y="0"/>
                </a:lnTo>
                <a:lnTo>
                  <a:pt x="32" y="4"/>
                </a:lnTo>
                <a:lnTo>
                  <a:pt x="40" y="4"/>
                </a:lnTo>
                <a:lnTo>
                  <a:pt x="44" y="8"/>
                </a:lnTo>
                <a:lnTo>
                  <a:pt x="47" y="8"/>
                </a:lnTo>
                <a:lnTo>
                  <a:pt x="47" y="12"/>
                </a:lnTo>
                <a:lnTo>
                  <a:pt x="51" y="16"/>
                </a:lnTo>
                <a:lnTo>
                  <a:pt x="51" y="20"/>
                </a:lnTo>
                <a:lnTo>
                  <a:pt x="47" y="28"/>
                </a:lnTo>
                <a:lnTo>
                  <a:pt x="47" y="36"/>
                </a:lnTo>
                <a:lnTo>
                  <a:pt x="47" y="44"/>
                </a:lnTo>
                <a:lnTo>
                  <a:pt x="47" y="52"/>
                </a:lnTo>
                <a:lnTo>
                  <a:pt x="44" y="64"/>
                </a:lnTo>
                <a:lnTo>
                  <a:pt x="44" y="79"/>
                </a:lnTo>
                <a:lnTo>
                  <a:pt x="44" y="95"/>
                </a:lnTo>
                <a:lnTo>
                  <a:pt x="44" y="111"/>
                </a:lnTo>
                <a:lnTo>
                  <a:pt x="44" y="135"/>
                </a:lnTo>
                <a:lnTo>
                  <a:pt x="16" y="139"/>
                </a:lnTo>
                <a:lnTo>
                  <a:pt x="16" y="115"/>
                </a:lnTo>
                <a:lnTo>
                  <a:pt x="16" y="95"/>
                </a:lnTo>
                <a:lnTo>
                  <a:pt x="16" y="79"/>
                </a:lnTo>
                <a:lnTo>
                  <a:pt x="16" y="68"/>
                </a:lnTo>
                <a:lnTo>
                  <a:pt x="16" y="56"/>
                </a:lnTo>
                <a:lnTo>
                  <a:pt x="12" y="44"/>
                </a:lnTo>
                <a:lnTo>
                  <a:pt x="12" y="40"/>
                </a:lnTo>
                <a:lnTo>
                  <a:pt x="12" y="32"/>
                </a:lnTo>
                <a:lnTo>
                  <a:pt x="12" y="28"/>
                </a:lnTo>
                <a:lnTo>
                  <a:pt x="8" y="24"/>
                </a:lnTo>
                <a:lnTo>
                  <a:pt x="8" y="20"/>
                </a:lnTo>
                <a:lnTo>
                  <a:pt x="4" y="16"/>
                </a:lnTo>
                <a:lnTo>
                  <a:pt x="4" y="16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39" name="Freeform 465">
            <a:extLst>
              <a:ext uri="{FF2B5EF4-FFF2-40B4-BE49-F238E27FC236}">
                <a16:creationId xmlns:a16="http://schemas.microsoft.com/office/drawing/2014/main" id="{8FF51F74-468F-47C2-BD88-D4C9D9D494DE}"/>
              </a:ext>
            </a:extLst>
          </p:cNvPr>
          <p:cNvSpPr>
            <a:spLocks/>
          </p:cNvSpPr>
          <p:nvPr/>
        </p:nvSpPr>
        <p:spPr bwMode="auto">
          <a:xfrm>
            <a:off x="2132954" y="4530191"/>
            <a:ext cx="884218" cy="145963"/>
          </a:xfrm>
          <a:custGeom>
            <a:avLst/>
            <a:gdLst>
              <a:gd name="T0" fmla="*/ 135 w 139"/>
              <a:gd name="T1" fmla="*/ 4 h 20"/>
              <a:gd name="T2" fmla="*/ 139 w 139"/>
              <a:gd name="T3" fmla="*/ 4 h 20"/>
              <a:gd name="T4" fmla="*/ 139 w 139"/>
              <a:gd name="T5" fmla="*/ 4 h 20"/>
              <a:gd name="T6" fmla="*/ 139 w 139"/>
              <a:gd name="T7" fmla="*/ 4 h 20"/>
              <a:gd name="T8" fmla="*/ 139 w 139"/>
              <a:gd name="T9" fmla="*/ 8 h 20"/>
              <a:gd name="T10" fmla="*/ 135 w 139"/>
              <a:gd name="T11" fmla="*/ 8 h 20"/>
              <a:gd name="T12" fmla="*/ 131 w 139"/>
              <a:gd name="T13" fmla="*/ 8 h 20"/>
              <a:gd name="T14" fmla="*/ 127 w 139"/>
              <a:gd name="T15" fmla="*/ 8 h 20"/>
              <a:gd name="T16" fmla="*/ 119 w 139"/>
              <a:gd name="T17" fmla="*/ 8 h 20"/>
              <a:gd name="T18" fmla="*/ 111 w 139"/>
              <a:gd name="T19" fmla="*/ 8 h 20"/>
              <a:gd name="T20" fmla="*/ 103 w 139"/>
              <a:gd name="T21" fmla="*/ 8 h 20"/>
              <a:gd name="T22" fmla="*/ 79 w 139"/>
              <a:gd name="T23" fmla="*/ 12 h 20"/>
              <a:gd name="T24" fmla="*/ 56 w 139"/>
              <a:gd name="T25" fmla="*/ 16 h 20"/>
              <a:gd name="T26" fmla="*/ 32 w 139"/>
              <a:gd name="T27" fmla="*/ 16 h 20"/>
              <a:gd name="T28" fmla="*/ 0 w 139"/>
              <a:gd name="T29" fmla="*/ 20 h 20"/>
              <a:gd name="T30" fmla="*/ 0 w 139"/>
              <a:gd name="T31" fmla="*/ 16 h 20"/>
              <a:gd name="T32" fmla="*/ 32 w 139"/>
              <a:gd name="T33" fmla="*/ 12 h 20"/>
              <a:gd name="T34" fmla="*/ 56 w 139"/>
              <a:gd name="T35" fmla="*/ 12 h 20"/>
              <a:gd name="T36" fmla="*/ 79 w 139"/>
              <a:gd name="T37" fmla="*/ 8 h 20"/>
              <a:gd name="T38" fmla="*/ 95 w 139"/>
              <a:gd name="T39" fmla="*/ 4 h 20"/>
              <a:gd name="T40" fmla="*/ 111 w 139"/>
              <a:gd name="T41" fmla="*/ 4 h 20"/>
              <a:gd name="T42" fmla="*/ 119 w 139"/>
              <a:gd name="T43" fmla="*/ 0 h 20"/>
              <a:gd name="T44" fmla="*/ 127 w 139"/>
              <a:gd name="T45" fmla="*/ 0 h 20"/>
              <a:gd name="T46" fmla="*/ 127 w 139"/>
              <a:gd name="T47" fmla="*/ 0 h 20"/>
              <a:gd name="T48" fmla="*/ 131 w 139"/>
              <a:gd name="T49" fmla="*/ 0 h 20"/>
              <a:gd name="T50" fmla="*/ 135 w 139"/>
              <a:gd name="T51" fmla="*/ 4 h 20"/>
              <a:gd name="T52" fmla="*/ 135 w 139"/>
              <a:gd name="T53" fmla="*/ 4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39" h="20">
                <a:moveTo>
                  <a:pt x="135" y="4"/>
                </a:moveTo>
                <a:lnTo>
                  <a:pt x="139" y="4"/>
                </a:lnTo>
                <a:lnTo>
                  <a:pt x="139" y="4"/>
                </a:lnTo>
                <a:lnTo>
                  <a:pt x="139" y="4"/>
                </a:lnTo>
                <a:lnTo>
                  <a:pt x="139" y="8"/>
                </a:lnTo>
                <a:lnTo>
                  <a:pt x="135" y="8"/>
                </a:lnTo>
                <a:lnTo>
                  <a:pt x="131" y="8"/>
                </a:lnTo>
                <a:lnTo>
                  <a:pt x="127" y="8"/>
                </a:lnTo>
                <a:lnTo>
                  <a:pt x="119" y="8"/>
                </a:lnTo>
                <a:lnTo>
                  <a:pt x="111" y="8"/>
                </a:lnTo>
                <a:lnTo>
                  <a:pt x="103" y="8"/>
                </a:lnTo>
                <a:lnTo>
                  <a:pt x="79" y="12"/>
                </a:lnTo>
                <a:lnTo>
                  <a:pt x="56" y="16"/>
                </a:lnTo>
                <a:lnTo>
                  <a:pt x="32" y="16"/>
                </a:lnTo>
                <a:lnTo>
                  <a:pt x="0" y="20"/>
                </a:lnTo>
                <a:lnTo>
                  <a:pt x="0" y="16"/>
                </a:lnTo>
                <a:lnTo>
                  <a:pt x="32" y="12"/>
                </a:lnTo>
                <a:lnTo>
                  <a:pt x="56" y="12"/>
                </a:lnTo>
                <a:lnTo>
                  <a:pt x="79" y="8"/>
                </a:lnTo>
                <a:lnTo>
                  <a:pt x="95" y="4"/>
                </a:lnTo>
                <a:lnTo>
                  <a:pt x="111" y="4"/>
                </a:lnTo>
                <a:lnTo>
                  <a:pt x="119" y="0"/>
                </a:lnTo>
                <a:lnTo>
                  <a:pt x="127" y="0"/>
                </a:lnTo>
                <a:lnTo>
                  <a:pt x="127" y="0"/>
                </a:lnTo>
                <a:lnTo>
                  <a:pt x="131" y="0"/>
                </a:lnTo>
                <a:lnTo>
                  <a:pt x="135" y="4"/>
                </a:lnTo>
                <a:lnTo>
                  <a:pt x="135" y="4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40" name="Freeform 466">
            <a:extLst>
              <a:ext uri="{FF2B5EF4-FFF2-40B4-BE49-F238E27FC236}">
                <a16:creationId xmlns:a16="http://schemas.microsoft.com/office/drawing/2014/main" id="{35649DCE-90DB-4D5B-A010-611CD0FC7786}"/>
              </a:ext>
            </a:extLst>
          </p:cNvPr>
          <p:cNvSpPr>
            <a:spLocks/>
          </p:cNvSpPr>
          <p:nvPr/>
        </p:nvSpPr>
        <p:spPr bwMode="auto">
          <a:xfrm>
            <a:off x="1248736" y="4705347"/>
            <a:ext cx="2499980" cy="437889"/>
          </a:xfrm>
          <a:custGeom>
            <a:avLst/>
            <a:gdLst>
              <a:gd name="T0" fmla="*/ 36 w 393"/>
              <a:gd name="T1" fmla="*/ 60 h 60"/>
              <a:gd name="T2" fmla="*/ 24 w 393"/>
              <a:gd name="T3" fmla="*/ 60 h 60"/>
              <a:gd name="T4" fmla="*/ 20 w 393"/>
              <a:gd name="T5" fmla="*/ 56 h 60"/>
              <a:gd name="T6" fmla="*/ 12 w 393"/>
              <a:gd name="T7" fmla="*/ 56 h 60"/>
              <a:gd name="T8" fmla="*/ 4 w 393"/>
              <a:gd name="T9" fmla="*/ 48 h 60"/>
              <a:gd name="T10" fmla="*/ 0 w 393"/>
              <a:gd name="T11" fmla="*/ 44 h 60"/>
              <a:gd name="T12" fmla="*/ 0 w 393"/>
              <a:gd name="T13" fmla="*/ 44 h 60"/>
              <a:gd name="T14" fmla="*/ 0 w 393"/>
              <a:gd name="T15" fmla="*/ 40 h 60"/>
              <a:gd name="T16" fmla="*/ 0 w 393"/>
              <a:gd name="T17" fmla="*/ 40 h 60"/>
              <a:gd name="T18" fmla="*/ 8 w 393"/>
              <a:gd name="T19" fmla="*/ 40 h 60"/>
              <a:gd name="T20" fmla="*/ 16 w 393"/>
              <a:gd name="T21" fmla="*/ 40 h 60"/>
              <a:gd name="T22" fmla="*/ 28 w 393"/>
              <a:gd name="T23" fmla="*/ 36 h 60"/>
              <a:gd name="T24" fmla="*/ 48 w 393"/>
              <a:gd name="T25" fmla="*/ 36 h 60"/>
              <a:gd name="T26" fmla="*/ 56 w 393"/>
              <a:gd name="T27" fmla="*/ 36 h 60"/>
              <a:gd name="T28" fmla="*/ 67 w 393"/>
              <a:gd name="T29" fmla="*/ 32 h 60"/>
              <a:gd name="T30" fmla="*/ 79 w 393"/>
              <a:gd name="T31" fmla="*/ 32 h 60"/>
              <a:gd name="T32" fmla="*/ 91 w 393"/>
              <a:gd name="T33" fmla="*/ 28 h 60"/>
              <a:gd name="T34" fmla="*/ 107 w 393"/>
              <a:gd name="T35" fmla="*/ 28 h 60"/>
              <a:gd name="T36" fmla="*/ 123 w 393"/>
              <a:gd name="T37" fmla="*/ 24 h 60"/>
              <a:gd name="T38" fmla="*/ 139 w 393"/>
              <a:gd name="T39" fmla="*/ 24 h 60"/>
              <a:gd name="T40" fmla="*/ 159 w 393"/>
              <a:gd name="T41" fmla="*/ 20 h 60"/>
              <a:gd name="T42" fmla="*/ 175 w 393"/>
              <a:gd name="T43" fmla="*/ 20 h 60"/>
              <a:gd name="T44" fmla="*/ 191 w 393"/>
              <a:gd name="T45" fmla="*/ 16 h 60"/>
              <a:gd name="T46" fmla="*/ 207 w 393"/>
              <a:gd name="T47" fmla="*/ 12 h 60"/>
              <a:gd name="T48" fmla="*/ 222 w 393"/>
              <a:gd name="T49" fmla="*/ 12 h 60"/>
              <a:gd name="T50" fmla="*/ 234 w 393"/>
              <a:gd name="T51" fmla="*/ 8 h 60"/>
              <a:gd name="T52" fmla="*/ 246 w 393"/>
              <a:gd name="T53" fmla="*/ 8 h 60"/>
              <a:gd name="T54" fmla="*/ 270 w 393"/>
              <a:gd name="T55" fmla="*/ 4 h 60"/>
              <a:gd name="T56" fmla="*/ 286 w 393"/>
              <a:gd name="T57" fmla="*/ 4 h 60"/>
              <a:gd name="T58" fmla="*/ 306 w 393"/>
              <a:gd name="T59" fmla="*/ 0 h 60"/>
              <a:gd name="T60" fmla="*/ 318 w 393"/>
              <a:gd name="T61" fmla="*/ 0 h 60"/>
              <a:gd name="T62" fmla="*/ 334 w 393"/>
              <a:gd name="T63" fmla="*/ 0 h 60"/>
              <a:gd name="T64" fmla="*/ 346 w 393"/>
              <a:gd name="T65" fmla="*/ 0 h 60"/>
              <a:gd name="T66" fmla="*/ 354 w 393"/>
              <a:gd name="T67" fmla="*/ 0 h 60"/>
              <a:gd name="T68" fmla="*/ 361 w 393"/>
              <a:gd name="T69" fmla="*/ 0 h 60"/>
              <a:gd name="T70" fmla="*/ 369 w 393"/>
              <a:gd name="T71" fmla="*/ 4 h 60"/>
              <a:gd name="T72" fmla="*/ 377 w 393"/>
              <a:gd name="T73" fmla="*/ 8 h 60"/>
              <a:gd name="T74" fmla="*/ 381 w 393"/>
              <a:gd name="T75" fmla="*/ 8 h 60"/>
              <a:gd name="T76" fmla="*/ 389 w 393"/>
              <a:gd name="T77" fmla="*/ 12 h 60"/>
              <a:gd name="T78" fmla="*/ 393 w 393"/>
              <a:gd name="T79" fmla="*/ 16 h 60"/>
              <a:gd name="T80" fmla="*/ 393 w 393"/>
              <a:gd name="T81" fmla="*/ 24 h 60"/>
              <a:gd name="T82" fmla="*/ 393 w 393"/>
              <a:gd name="T83" fmla="*/ 24 h 60"/>
              <a:gd name="T84" fmla="*/ 389 w 393"/>
              <a:gd name="T85" fmla="*/ 24 h 60"/>
              <a:gd name="T86" fmla="*/ 385 w 393"/>
              <a:gd name="T87" fmla="*/ 28 h 60"/>
              <a:gd name="T88" fmla="*/ 377 w 393"/>
              <a:gd name="T89" fmla="*/ 28 h 60"/>
              <a:gd name="T90" fmla="*/ 369 w 393"/>
              <a:gd name="T91" fmla="*/ 28 h 60"/>
              <a:gd name="T92" fmla="*/ 358 w 393"/>
              <a:gd name="T93" fmla="*/ 28 h 60"/>
              <a:gd name="T94" fmla="*/ 342 w 393"/>
              <a:gd name="T95" fmla="*/ 28 h 60"/>
              <a:gd name="T96" fmla="*/ 330 w 393"/>
              <a:gd name="T97" fmla="*/ 28 h 60"/>
              <a:gd name="T98" fmla="*/ 294 w 393"/>
              <a:gd name="T99" fmla="*/ 28 h 60"/>
              <a:gd name="T100" fmla="*/ 262 w 393"/>
              <a:gd name="T101" fmla="*/ 28 h 60"/>
              <a:gd name="T102" fmla="*/ 199 w 393"/>
              <a:gd name="T103" fmla="*/ 36 h 60"/>
              <a:gd name="T104" fmla="*/ 171 w 393"/>
              <a:gd name="T105" fmla="*/ 40 h 60"/>
              <a:gd name="T106" fmla="*/ 143 w 393"/>
              <a:gd name="T107" fmla="*/ 44 h 60"/>
              <a:gd name="T108" fmla="*/ 115 w 393"/>
              <a:gd name="T109" fmla="*/ 48 h 60"/>
              <a:gd name="T110" fmla="*/ 95 w 393"/>
              <a:gd name="T111" fmla="*/ 52 h 60"/>
              <a:gd name="T112" fmla="*/ 75 w 393"/>
              <a:gd name="T113" fmla="*/ 56 h 60"/>
              <a:gd name="T114" fmla="*/ 60 w 393"/>
              <a:gd name="T115" fmla="*/ 60 h 60"/>
              <a:gd name="T116" fmla="*/ 44 w 393"/>
              <a:gd name="T117" fmla="*/ 60 h 60"/>
              <a:gd name="T118" fmla="*/ 36 w 393"/>
              <a:gd name="T119" fmla="*/ 60 h 60"/>
              <a:gd name="T120" fmla="*/ 36 w 393"/>
              <a:gd name="T121" fmla="*/ 60 h 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393" h="60">
                <a:moveTo>
                  <a:pt x="36" y="60"/>
                </a:moveTo>
                <a:lnTo>
                  <a:pt x="24" y="60"/>
                </a:lnTo>
                <a:lnTo>
                  <a:pt x="20" y="56"/>
                </a:lnTo>
                <a:lnTo>
                  <a:pt x="12" y="56"/>
                </a:lnTo>
                <a:lnTo>
                  <a:pt x="4" y="48"/>
                </a:lnTo>
                <a:lnTo>
                  <a:pt x="0" y="44"/>
                </a:lnTo>
                <a:lnTo>
                  <a:pt x="0" y="44"/>
                </a:lnTo>
                <a:lnTo>
                  <a:pt x="0" y="40"/>
                </a:lnTo>
                <a:lnTo>
                  <a:pt x="0" y="40"/>
                </a:lnTo>
                <a:lnTo>
                  <a:pt x="8" y="40"/>
                </a:lnTo>
                <a:lnTo>
                  <a:pt x="16" y="40"/>
                </a:lnTo>
                <a:lnTo>
                  <a:pt x="28" y="36"/>
                </a:lnTo>
                <a:lnTo>
                  <a:pt x="48" y="36"/>
                </a:lnTo>
                <a:lnTo>
                  <a:pt x="56" y="36"/>
                </a:lnTo>
                <a:lnTo>
                  <a:pt x="67" y="32"/>
                </a:lnTo>
                <a:lnTo>
                  <a:pt x="79" y="32"/>
                </a:lnTo>
                <a:lnTo>
                  <a:pt x="91" y="28"/>
                </a:lnTo>
                <a:lnTo>
                  <a:pt x="107" y="28"/>
                </a:lnTo>
                <a:lnTo>
                  <a:pt x="123" y="24"/>
                </a:lnTo>
                <a:lnTo>
                  <a:pt x="139" y="24"/>
                </a:lnTo>
                <a:lnTo>
                  <a:pt x="159" y="20"/>
                </a:lnTo>
                <a:lnTo>
                  <a:pt x="175" y="20"/>
                </a:lnTo>
                <a:lnTo>
                  <a:pt x="191" y="16"/>
                </a:lnTo>
                <a:lnTo>
                  <a:pt x="207" y="12"/>
                </a:lnTo>
                <a:lnTo>
                  <a:pt x="222" y="12"/>
                </a:lnTo>
                <a:lnTo>
                  <a:pt x="234" y="8"/>
                </a:lnTo>
                <a:lnTo>
                  <a:pt x="246" y="8"/>
                </a:lnTo>
                <a:lnTo>
                  <a:pt x="270" y="4"/>
                </a:lnTo>
                <a:lnTo>
                  <a:pt x="286" y="4"/>
                </a:lnTo>
                <a:lnTo>
                  <a:pt x="306" y="0"/>
                </a:lnTo>
                <a:lnTo>
                  <a:pt x="318" y="0"/>
                </a:lnTo>
                <a:lnTo>
                  <a:pt x="334" y="0"/>
                </a:lnTo>
                <a:lnTo>
                  <a:pt x="346" y="0"/>
                </a:lnTo>
                <a:lnTo>
                  <a:pt x="354" y="0"/>
                </a:lnTo>
                <a:lnTo>
                  <a:pt x="361" y="0"/>
                </a:lnTo>
                <a:lnTo>
                  <a:pt x="369" y="4"/>
                </a:lnTo>
                <a:lnTo>
                  <a:pt x="377" y="8"/>
                </a:lnTo>
                <a:lnTo>
                  <a:pt x="381" y="8"/>
                </a:lnTo>
                <a:lnTo>
                  <a:pt x="389" y="12"/>
                </a:lnTo>
                <a:lnTo>
                  <a:pt x="393" y="16"/>
                </a:lnTo>
                <a:lnTo>
                  <a:pt x="393" y="24"/>
                </a:lnTo>
                <a:lnTo>
                  <a:pt x="393" y="24"/>
                </a:lnTo>
                <a:lnTo>
                  <a:pt x="389" y="24"/>
                </a:lnTo>
                <a:lnTo>
                  <a:pt x="385" y="28"/>
                </a:lnTo>
                <a:lnTo>
                  <a:pt x="377" y="28"/>
                </a:lnTo>
                <a:lnTo>
                  <a:pt x="369" y="28"/>
                </a:lnTo>
                <a:lnTo>
                  <a:pt x="358" y="28"/>
                </a:lnTo>
                <a:lnTo>
                  <a:pt x="342" y="28"/>
                </a:lnTo>
                <a:lnTo>
                  <a:pt x="330" y="28"/>
                </a:lnTo>
                <a:lnTo>
                  <a:pt x="294" y="28"/>
                </a:lnTo>
                <a:lnTo>
                  <a:pt x="262" y="28"/>
                </a:lnTo>
                <a:lnTo>
                  <a:pt x="199" y="36"/>
                </a:lnTo>
                <a:lnTo>
                  <a:pt x="171" y="40"/>
                </a:lnTo>
                <a:lnTo>
                  <a:pt x="143" y="44"/>
                </a:lnTo>
                <a:lnTo>
                  <a:pt x="115" y="48"/>
                </a:lnTo>
                <a:lnTo>
                  <a:pt x="95" y="52"/>
                </a:lnTo>
                <a:lnTo>
                  <a:pt x="75" y="56"/>
                </a:lnTo>
                <a:lnTo>
                  <a:pt x="60" y="60"/>
                </a:lnTo>
                <a:lnTo>
                  <a:pt x="44" y="60"/>
                </a:lnTo>
                <a:lnTo>
                  <a:pt x="36" y="60"/>
                </a:lnTo>
                <a:lnTo>
                  <a:pt x="36" y="60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41" name="Freeform 467">
            <a:extLst>
              <a:ext uri="{FF2B5EF4-FFF2-40B4-BE49-F238E27FC236}">
                <a16:creationId xmlns:a16="http://schemas.microsoft.com/office/drawing/2014/main" id="{6FC5C9EE-1AC3-40D3-8B64-C9BB0BFDDA29}"/>
              </a:ext>
            </a:extLst>
          </p:cNvPr>
          <p:cNvSpPr>
            <a:spLocks/>
          </p:cNvSpPr>
          <p:nvPr/>
        </p:nvSpPr>
        <p:spPr bwMode="auto">
          <a:xfrm>
            <a:off x="1929394" y="5143236"/>
            <a:ext cx="229006" cy="897676"/>
          </a:xfrm>
          <a:custGeom>
            <a:avLst/>
            <a:gdLst>
              <a:gd name="T0" fmla="*/ 24 w 36"/>
              <a:gd name="T1" fmla="*/ 123 h 123"/>
              <a:gd name="T2" fmla="*/ 20 w 36"/>
              <a:gd name="T3" fmla="*/ 123 h 123"/>
              <a:gd name="T4" fmla="*/ 16 w 36"/>
              <a:gd name="T5" fmla="*/ 119 h 123"/>
              <a:gd name="T6" fmla="*/ 12 w 36"/>
              <a:gd name="T7" fmla="*/ 115 h 123"/>
              <a:gd name="T8" fmla="*/ 8 w 36"/>
              <a:gd name="T9" fmla="*/ 107 h 123"/>
              <a:gd name="T10" fmla="*/ 4 w 36"/>
              <a:gd name="T11" fmla="*/ 103 h 123"/>
              <a:gd name="T12" fmla="*/ 4 w 36"/>
              <a:gd name="T13" fmla="*/ 95 h 123"/>
              <a:gd name="T14" fmla="*/ 4 w 36"/>
              <a:gd name="T15" fmla="*/ 91 h 123"/>
              <a:gd name="T16" fmla="*/ 4 w 36"/>
              <a:gd name="T17" fmla="*/ 83 h 123"/>
              <a:gd name="T18" fmla="*/ 8 w 36"/>
              <a:gd name="T19" fmla="*/ 79 h 123"/>
              <a:gd name="T20" fmla="*/ 8 w 36"/>
              <a:gd name="T21" fmla="*/ 71 h 123"/>
              <a:gd name="T22" fmla="*/ 8 w 36"/>
              <a:gd name="T23" fmla="*/ 63 h 123"/>
              <a:gd name="T24" fmla="*/ 8 w 36"/>
              <a:gd name="T25" fmla="*/ 51 h 123"/>
              <a:gd name="T26" fmla="*/ 8 w 36"/>
              <a:gd name="T27" fmla="*/ 44 h 123"/>
              <a:gd name="T28" fmla="*/ 8 w 36"/>
              <a:gd name="T29" fmla="*/ 36 h 123"/>
              <a:gd name="T30" fmla="*/ 4 w 36"/>
              <a:gd name="T31" fmla="*/ 28 h 123"/>
              <a:gd name="T32" fmla="*/ 4 w 36"/>
              <a:gd name="T33" fmla="*/ 24 h 123"/>
              <a:gd name="T34" fmla="*/ 0 w 36"/>
              <a:gd name="T35" fmla="*/ 12 h 123"/>
              <a:gd name="T36" fmla="*/ 0 w 36"/>
              <a:gd name="T37" fmla="*/ 8 h 123"/>
              <a:gd name="T38" fmla="*/ 0 w 36"/>
              <a:gd name="T39" fmla="*/ 4 h 123"/>
              <a:gd name="T40" fmla="*/ 0 w 36"/>
              <a:gd name="T41" fmla="*/ 0 h 123"/>
              <a:gd name="T42" fmla="*/ 4 w 36"/>
              <a:gd name="T43" fmla="*/ 0 h 123"/>
              <a:gd name="T44" fmla="*/ 4 w 36"/>
              <a:gd name="T45" fmla="*/ 0 h 123"/>
              <a:gd name="T46" fmla="*/ 12 w 36"/>
              <a:gd name="T47" fmla="*/ 0 h 123"/>
              <a:gd name="T48" fmla="*/ 16 w 36"/>
              <a:gd name="T49" fmla="*/ 0 h 123"/>
              <a:gd name="T50" fmla="*/ 20 w 36"/>
              <a:gd name="T51" fmla="*/ 0 h 123"/>
              <a:gd name="T52" fmla="*/ 28 w 36"/>
              <a:gd name="T53" fmla="*/ 0 h 123"/>
              <a:gd name="T54" fmla="*/ 36 w 36"/>
              <a:gd name="T55" fmla="*/ 0 h 123"/>
              <a:gd name="T56" fmla="*/ 36 w 36"/>
              <a:gd name="T57" fmla="*/ 20 h 123"/>
              <a:gd name="T58" fmla="*/ 36 w 36"/>
              <a:gd name="T59" fmla="*/ 36 h 123"/>
              <a:gd name="T60" fmla="*/ 36 w 36"/>
              <a:gd name="T61" fmla="*/ 51 h 123"/>
              <a:gd name="T62" fmla="*/ 36 w 36"/>
              <a:gd name="T63" fmla="*/ 67 h 123"/>
              <a:gd name="T64" fmla="*/ 36 w 36"/>
              <a:gd name="T65" fmla="*/ 75 h 123"/>
              <a:gd name="T66" fmla="*/ 36 w 36"/>
              <a:gd name="T67" fmla="*/ 87 h 123"/>
              <a:gd name="T68" fmla="*/ 36 w 36"/>
              <a:gd name="T69" fmla="*/ 95 h 123"/>
              <a:gd name="T70" fmla="*/ 32 w 36"/>
              <a:gd name="T71" fmla="*/ 103 h 123"/>
              <a:gd name="T72" fmla="*/ 32 w 36"/>
              <a:gd name="T73" fmla="*/ 111 h 123"/>
              <a:gd name="T74" fmla="*/ 28 w 36"/>
              <a:gd name="T75" fmla="*/ 119 h 123"/>
              <a:gd name="T76" fmla="*/ 24 w 36"/>
              <a:gd name="T77" fmla="*/ 123 h 123"/>
              <a:gd name="T78" fmla="*/ 24 w 36"/>
              <a:gd name="T79" fmla="*/ 123 h 123"/>
              <a:gd name="T80" fmla="*/ 24 w 36"/>
              <a:gd name="T81" fmla="*/ 123 h 1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36" h="123">
                <a:moveTo>
                  <a:pt x="24" y="123"/>
                </a:moveTo>
                <a:lnTo>
                  <a:pt x="20" y="123"/>
                </a:lnTo>
                <a:lnTo>
                  <a:pt x="16" y="119"/>
                </a:lnTo>
                <a:lnTo>
                  <a:pt x="12" y="115"/>
                </a:lnTo>
                <a:lnTo>
                  <a:pt x="8" y="107"/>
                </a:lnTo>
                <a:lnTo>
                  <a:pt x="4" y="103"/>
                </a:lnTo>
                <a:lnTo>
                  <a:pt x="4" y="95"/>
                </a:lnTo>
                <a:lnTo>
                  <a:pt x="4" y="91"/>
                </a:lnTo>
                <a:lnTo>
                  <a:pt x="4" y="83"/>
                </a:lnTo>
                <a:lnTo>
                  <a:pt x="8" y="79"/>
                </a:lnTo>
                <a:lnTo>
                  <a:pt x="8" y="71"/>
                </a:lnTo>
                <a:lnTo>
                  <a:pt x="8" y="63"/>
                </a:lnTo>
                <a:lnTo>
                  <a:pt x="8" y="51"/>
                </a:lnTo>
                <a:lnTo>
                  <a:pt x="8" y="44"/>
                </a:lnTo>
                <a:lnTo>
                  <a:pt x="8" y="36"/>
                </a:lnTo>
                <a:lnTo>
                  <a:pt x="4" y="28"/>
                </a:lnTo>
                <a:lnTo>
                  <a:pt x="4" y="24"/>
                </a:lnTo>
                <a:lnTo>
                  <a:pt x="0" y="12"/>
                </a:lnTo>
                <a:lnTo>
                  <a:pt x="0" y="8"/>
                </a:lnTo>
                <a:lnTo>
                  <a:pt x="0" y="4"/>
                </a:lnTo>
                <a:lnTo>
                  <a:pt x="0" y="0"/>
                </a:lnTo>
                <a:lnTo>
                  <a:pt x="4" y="0"/>
                </a:lnTo>
                <a:lnTo>
                  <a:pt x="4" y="0"/>
                </a:lnTo>
                <a:lnTo>
                  <a:pt x="12" y="0"/>
                </a:lnTo>
                <a:lnTo>
                  <a:pt x="16" y="0"/>
                </a:lnTo>
                <a:lnTo>
                  <a:pt x="20" y="0"/>
                </a:lnTo>
                <a:lnTo>
                  <a:pt x="28" y="0"/>
                </a:lnTo>
                <a:lnTo>
                  <a:pt x="36" y="0"/>
                </a:lnTo>
                <a:lnTo>
                  <a:pt x="36" y="20"/>
                </a:lnTo>
                <a:lnTo>
                  <a:pt x="36" y="36"/>
                </a:lnTo>
                <a:lnTo>
                  <a:pt x="36" y="51"/>
                </a:lnTo>
                <a:lnTo>
                  <a:pt x="36" y="67"/>
                </a:lnTo>
                <a:lnTo>
                  <a:pt x="36" y="75"/>
                </a:lnTo>
                <a:lnTo>
                  <a:pt x="36" y="87"/>
                </a:lnTo>
                <a:lnTo>
                  <a:pt x="36" y="95"/>
                </a:lnTo>
                <a:lnTo>
                  <a:pt x="32" y="103"/>
                </a:lnTo>
                <a:lnTo>
                  <a:pt x="32" y="111"/>
                </a:lnTo>
                <a:lnTo>
                  <a:pt x="28" y="119"/>
                </a:lnTo>
                <a:lnTo>
                  <a:pt x="24" y="123"/>
                </a:lnTo>
                <a:lnTo>
                  <a:pt x="24" y="123"/>
                </a:lnTo>
                <a:lnTo>
                  <a:pt x="24" y="123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42" name="Freeform 468">
            <a:extLst>
              <a:ext uri="{FF2B5EF4-FFF2-40B4-BE49-F238E27FC236}">
                <a16:creationId xmlns:a16="http://schemas.microsoft.com/office/drawing/2014/main" id="{3E712005-FC43-48A9-8F15-7976977F61F7}"/>
              </a:ext>
            </a:extLst>
          </p:cNvPr>
          <p:cNvSpPr>
            <a:spLocks/>
          </p:cNvSpPr>
          <p:nvPr/>
        </p:nvSpPr>
        <p:spPr bwMode="auto">
          <a:xfrm>
            <a:off x="1630412" y="5318392"/>
            <a:ext cx="979635" cy="1189602"/>
          </a:xfrm>
          <a:custGeom>
            <a:avLst/>
            <a:gdLst>
              <a:gd name="T0" fmla="*/ 87 w 154"/>
              <a:gd name="T1" fmla="*/ 135 h 163"/>
              <a:gd name="T2" fmla="*/ 75 w 154"/>
              <a:gd name="T3" fmla="*/ 143 h 163"/>
              <a:gd name="T4" fmla="*/ 63 w 154"/>
              <a:gd name="T5" fmla="*/ 147 h 163"/>
              <a:gd name="T6" fmla="*/ 31 w 154"/>
              <a:gd name="T7" fmla="*/ 159 h 163"/>
              <a:gd name="T8" fmla="*/ 23 w 154"/>
              <a:gd name="T9" fmla="*/ 163 h 163"/>
              <a:gd name="T10" fmla="*/ 19 w 154"/>
              <a:gd name="T11" fmla="*/ 163 h 163"/>
              <a:gd name="T12" fmla="*/ 11 w 154"/>
              <a:gd name="T13" fmla="*/ 163 h 163"/>
              <a:gd name="T14" fmla="*/ 7 w 154"/>
              <a:gd name="T15" fmla="*/ 163 h 163"/>
              <a:gd name="T16" fmla="*/ 4 w 154"/>
              <a:gd name="T17" fmla="*/ 163 h 163"/>
              <a:gd name="T18" fmla="*/ 0 w 154"/>
              <a:gd name="T19" fmla="*/ 163 h 163"/>
              <a:gd name="T20" fmla="*/ 0 w 154"/>
              <a:gd name="T21" fmla="*/ 163 h 163"/>
              <a:gd name="T22" fmla="*/ 0 w 154"/>
              <a:gd name="T23" fmla="*/ 159 h 163"/>
              <a:gd name="T24" fmla="*/ 4 w 154"/>
              <a:gd name="T25" fmla="*/ 159 h 163"/>
              <a:gd name="T26" fmla="*/ 7 w 154"/>
              <a:gd name="T27" fmla="*/ 155 h 163"/>
              <a:gd name="T28" fmla="*/ 11 w 154"/>
              <a:gd name="T29" fmla="*/ 151 h 163"/>
              <a:gd name="T30" fmla="*/ 19 w 154"/>
              <a:gd name="T31" fmla="*/ 147 h 163"/>
              <a:gd name="T32" fmla="*/ 27 w 154"/>
              <a:gd name="T33" fmla="*/ 143 h 163"/>
              <a:gd name="T34" fmla="*/ 39 w 154"/>
              <a:gd name="T35" fmla="*/ 139 h 163"/>
              <a:gd name="T36" fmla="*/ 55 w 154"/>
              <a:gd name="T37" fmla="*/ 127 h 163"/>
              <a:gd name="T38" fmla="*/ 71 w 154"/>
              <a:gd name="T39" fmla="*/ 115 h 163"/>
              <a:gd name="T40" fmla="*/ 83 w 154"/>
              <a:gd name="T41" fmla="*/ 103 h 163"/>
              <a:gd name="T42" fmla="*/ 91 w 154"/>
              <a:gd name="T43" fmla="*/ 91 h 163"/>
              <a:gd name="T44" fmla="*/ 103 w 154"/>
              <a:gd name="T45" fmla="*/ 67 h 163"/>
              <a:gd name="T46" fmla="*/ 107 w 154"/>
              <a:gd name="T47" fmla="*/ 55 h 163"/>
              <a:gd name="T48" fmla="*/ 111 w 154"/>
              <a:gd name="T49" fmla="*/ 43 h 163"/>
              <a:gd name="T50" fmla="*/ 111 w 154"/>
              <a:gd name="T51" fmla="*/ 31 h 163"/>
              <a:gd name="T52" fmla="*/ 111 w 154"/>
              <a:gd name="T53" fmla="*/ 24 h 163"/>
              <a:gd name="T54" fmla="*/ 111 w 154"/>
              <a:gd name="T55" fmla="*/ 20 h 163"/>
              <a:gd name="T56" fmla="*/ 111 w 154"/>
              <a:gd name="T57" fmla="*/ 16 h 163"/>
              <a:gd name="T58" fmla="*/ 111 w 154"/>
              <a:gd name="T59" fmla="*/ 12 h 163"/>
              <a:gd name="T60" fmla="*/ 107 w 154"/>
              <a:gd name="T61" fmla="*/ 12 h 163"/>
              <a:gd name="T62" fmla="*/ 111 w 154"/>
              <a:gd name="T63" fmla="*/ 4 h 163"/>
              <a:gd name="T64" fmla="*/ 111 w 154"/>
              <a:gd name="T65" fmla="*/ 0 h 163"/>
              <a:gd name="T66" fmla="*/ 115 w 154"/>
              <a:gd name="T67" fmla="*/ 0 h 163"/>
              <a:gd name="T68" fmla="*/ 119 w 154"/>
              <a:gd name="T69" fmla="*/ 0 h 163"/>
              <a:gd name="T70" fmla="*/ 123 w 154"/>
              <a:gd name="T71" fmla="*/ 0 h 163"/>
              <a:gd name="T72" fmla="*/ 135 w 154"/>
              <a:gd name="T73" fmla="*/ 0 h 163"/>
              <a:gd name="T74" fmla="*/ 143 w 154"/>
              <a:gd name="T75" fmla="*/ 4 h 163"/>
              <a:gd name="T76" fmla="*/ 151 w 154"/>
              <a:gd name="T77" fmla="*/ 8 h 163"/>
              <a:gd name="T78" fmla="*/ 151 w 154"/>
              <a:gd name="T79" fmla="*/ 12 h 163"/>
              <a:gd name="T80" fmla="*/ 154 w 154"/>
              <a:gd name="T81" fmla="*/ 12 h 163"/>
              <a:gd name="T82" fmla="*/ 154 w 154"/>
              <a:gd name="T83" fmla="*/ 16 h 163"/>
              <a:gd name="T84" fmla="*/ 151 w 154"/>
              <a:gd name="T85" fmla="*/ 24 h 163"/>
              <a:gd name="T86" fmla="*/ 151 w 154"/>
              <a:gd name="T87" fmla="*/ 27 h 163"/>
              <a:gd name="T88" fmla="*/ 147 w 154"/>
              <a:gd name="T89" fmla="*/ 35 h 163"/>
              <a:gd name="T90" fmla="*/ 147 w 154"/>
              <a:gd name="T91" fmla="*/ 47 h 163"/>
              <a:gd name="T92" fmla="*/ 143 w 154"/>
              <a:gd name="T93" fmla="*/ 59 h 163"/>
              <a:gd name="T94" fmla="*/ 139 w 154"/>
              <a:gd name="T95" fmla="*/ 71 h 163"/>
              <a:gd name="T96" fmla="*/ 135 w 154"/>
              <a:gd name="T97" fmla="*/ 83 h 163"/>
              <a:gd name="T98" fmla="*/ 127 w 154"/>
              <a:gd name="T99" fmla="*/ 95 h 163"/>
              <a:gd name="T100" fmla="*/ 119 w 154"/>
              <a:gd name="T101" fmla="*/ 107 h 163"/>
              <a:gd name="T102" fmla="*/ 107 w 154"/>
              <a:gd name="T103" fmla="*/ 119 h 163"/>
              <a:gd name="T104" fmla="*/ 99 w 154"/>
              <a:gd name="T105" fmla="*/ 127 h 163"/>
              <a:gd name="T106" fmla="*/ 87 w 154"/>
              <a:gd name="T107" fmla="*/ 135 h 163"/>
              <a:gd name="T108" fmla="*/ 87 w 154"/>
              <a:gd name="T109" fmla="*/ 135 h 1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154" h="163">
                <a:moveTo>
                  <a:pt x="87" y="135"/>
                </a:moveTo>
                <a:lnTo>
                  <a:pt x="75" y="143"/>
                </a:lnTo>
                <a:lnTo>
                  <a:pt x="63" y="147"/>
                </a:lnTo>
                <a:lnTo>
                  <a:pt x="31" y="159"/>
                </a:lnTo>
                <a:lnTo>
                  <a:pt x="23" y="163"/>
                </a:lnTo>
                <a:lnTo>
                  <a:pt x="19" y="163"/>
                </a:lnTo>
                <a:lnTo>
                  <a:pt x="11" y="163"/>
                </a:lnTo>
                <a:lnTo>
                  <a:pt x="7" y="163"/>
                </a:lnTo>
                <a:lnTo>
                  <a:pt x="4" y="163"/>
                </a:lnTo>
                <a:lnTo>
                  <a:pt x="0" y="163"/>
                </a:lnTo>
                <a:lnTo>
                  <a:pt x="0" y="163"/>
                </a:lnTo>
                <a:lnTo>
                  <a:pt x="0" y="159"/>
                </a:lnTo>
                <a:lnTo>
                  <a:pt x="4" y="159"/>
                </a:lnTo>
                <a:lnTo>
                  <a:pt x="7" y="155"/>
                </a:lnTo>
                <a:lnTo>
                  <a:pt x="11" y="151"/>
                </a:lnTo>
                <a:lnTo>
                  <a:pt x="19" y="147"/>
                </a:lnTo>
                <a:lnTo>
                  <a:pt x="27" y="143"/>
                </a:lnTo>
                <a:lnTo>
                  <a:pt x="39" y="139"/>
                </a:lnTo>
                <a:lnTo>
                  <a:pt x="55" y="127"/>
                </a:lnTo>
                <a:lnTo>
                  <a:pt x="71" y="115"/>
                </a:lnTo>
                <a:lnTo>
                  <a:pt x="83" y="103"/>
                </a:lnTo>
                <a:lnTo>
                  <a:pt x="91" y="91"/>
                </a:lnTo>
                <a:lnTo>
                  <a:pt x="103" y="67"/>
                </a:lnTo>
                <a:lnTo>
                  <a:pt x="107" y="55"/>
                </a:lnTo>
                <a:lnTo>
                  <a:pt x="111" y="43"/>
                </a:lnTo>
                <a:lnTo>
                  <a:pt x="111" y="31"/>
                </a:lnTo>
                <a:lnTo>
                  <a:pt x="111" y="24"/>
                </a:lnTo>
                <a:lnTo>
                  <a:pt x="111" y="20"/>
                </a:lnTo>
                <a:lnTo>
                  <a:pt x="111" y="16"/>
                </a:lnTo>
                <a:lnTo>
                  <a:pt x="111" y="12"/>
                </a:lnTo>
                <a:lnTo>
                  <a:pt x="107" y="12"/>
                </a:lnTo>
                <a:lnTo>
                  <a:pt x="111" y="4"/>
                </a:lnTo>
                <a:lnTo>
                  <a:pt x="111" y="0"/>
                </a:lnTo>
                <a:lnTo>
                  <a:pt x="115" y="0"/>
                </a:lnTo>
                <a:lnTo>
                  <a:pt x="119" y="0"/>
                </a:lnTo>
                <a:lnTo>
                  <a:pt x="123" y="0"/>
                </a:lnTo>
                <a:lnTo>
                  <a:pt x="135" y="0"/>
                </a:lnTo>
                <a:lnTo>
                  <a:pt x="143" y="4"/>
                </a:lnTo>
                <a:lnTo>
                  <a:pt x="151" y="8"/>
                </a:lnTo>
                <a:lnTo>
                  <a:pt x="151" y="12"/>
                </a:lnTo>
                <a:lnTo>
                  <a:pt x="154" y="12"/>
                </a:lnTo>
                <a:lnTo>
                  <a:pt x="154" y="16"/>
                </a:lnTo>
                <a:lnTo>
                  <a:pt x="151" y="24"/>
                </a:lnTo>
                <a:lnTo>
                  <a:pt x="151" y="27"/>
                </a:lnTo>
                <a:lnTo>
                  <a:pt x="147" y="35"/>
                </a:lnTo>
                <a:lnTo>
                  <a:pt x="147" y="47"/>
                </a:lnTo>
                <a:lnTo>
                  <a:pt x="143" y="59"/>
                </a:lnTo>
                <a:lnTo>
                  <a:pt x="139" y="71"/>
                </a:lnTo>
                <a:lnTo>
                  <a:pt x="135" y="83"/>
                </a:lnTo>
                <a:lnTo>
                  <a:pt x="127" y="95"/>
                </a:lnTo>
                <a:lnTo>
                  <a:pt x="119" y="107"/>
                </a:lnTo>
                <a:lnTo>
                  <a:pt x="107" y="119"/>
                </a:lnTo>
                <a:lnTo>
                  <a:pt x="99" y="127"/>
                </a:lnTo>
                <a:lnTo>
                  <a:pt x="87" y="135"/>
                </a:lnTo>
                <a:lnTo>
                  <a:pt x="87" y="135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43" name="Freeform 469">
            <a:extLst>
              <a:ext uri="{FF2B5EF4-FFF2-40B4-BE49-F238E27FC236}">
                <a16:creationId xmlns:a16="http://schemas.microsoft.com/office/drawing/2014/main" id="{F127BF1B-BB67-4C84-901F-74101EEBA79F}"/>
              </a:ext>
            </a:extLst>
          </p:cNvPr>
          <p:cNvSpPr>
            <a:spLocks/>
          </p:cNvSpPr>
          <p:nvPr/>
        </p:nvSpPr>
        <p:spPr bwMode="auto">
          <a:xfrm>
            <a:off x="2489185" y="5924137"/>
            <a:ext cx="655213" cy="613045"/>
          </a:xfrm>
          <a:custGeom>
            <a:avLst/>
            <a:gdLst>
              <a:gd name="T0" fmla="*/ 79 w 103"/>
              <a:gd name="T1" fmla="*/ 28 h 84"/>
              <a:gd name="T2" fmla="*/ 87 w 103"/>
              <a:gd name="T3" fmla="*/ 40 h 84"/>
              <a:gd name="T4" fmla="*/ 95 w 103"/>
              <a:gd name="T5" fmla="*/ 48 h 84"/>
              <a:gd name="T6" fmla="*/ 103 w 103"/>
              <a:gd name="T7" fmla="*/ 56 h 84"/>
              <a:gd name="T8" fmla="*/ 103 w 103"/>
              <a:gd name="T9" fmla="*/ 64 h 84"/>
              <a:gd name="T10" fmla="*/ 103 w 103"/>
              <a:gd name="T11" fmla="*/ 72 h 84"/>
              <a:gd name="T12" fmla="*/ 103 w 103"/>
              <a:gd name="T13" fmla="*/ 76 h 84"/>
              <a:gd name="T14" fmla="*/ 99 w 103"/>
              <a:gd name="T15" fmla="*/ 80 h 84"/>
              <a:gd name="T16" fmla="*/ 99 w 103"/>
              <a:gd name="T17" fmla="*/ 84 h 84"/>
              <a:gd name="T18" fmla="*/ 95 w 103"/>
              <a:gd name="T19" fmla="*/ 84 h 84"/>
              <a:gd name="T20" fmla="*/ 91 w 103"/>
              <a:gd name="T21" fmla="*/ 84 h 84"/>
              <a:gd name="T22" fmla="*/ 91 w 103"/>
              <a:gd name="T23" fmla="*/ 84 h 84"/>
              <a:gd name="T24" fmla="*/ 87 w 103"/>
              <a:gd name="T25" fmla="*/ 80 h 84"/>
              <a:gd name="T26" fmla="*/ 83 w 103"/>
              <a:gd name="T27" fmla="*/ 80 h 84"/>
              <a:gd name="T28" fmla="*/ 79 w 103"/>
              <a:gd name="T29" fmla="*/ 76 h 84"/>
              <a:gd name="T30" fmla="*/ 71 w 103"/>
              <a:gd name="T31" fmla="*/ 68 h 84"/>
              <a:gd name="T32" fmla="*/ 63 w 103"/>
              <a:gd name="T33" fmla="*/ 64 h 84"/>
              <a:gd name="T34" fmla="*/ 55 w 103"/>
              <a:gd name="T35" fmla="*/ 56 h 84"/>
              <a:gd name="T36" fmla="*/ 43 w 103"/>
              <a:gd name="T37" fmla="*/ 48 h 84"/>
              <a:gd name="T38" fmla="*/ 35 w 103"/>
              <a:gd name="T39" fmla="*/ 36 h 84"/>
              <a:gd name="T40" fmla="*/ 27 w 103"/>
              <a:gd name="T41" fmla="*/ 28 h 84"/>
              <a:gd name="T42" fmla="*/ 19 w 103"/>
              <a:gd name="T43" fmla="*/ 24 h 84"/>
              <a:gd name="T44" fmla="*/ 12 w 103"/>
              <a:gd name="T45" fmla="*/ 16 h 84"/>
              <a:gd name="T46" fmla="*/ 8 w 103"/>
              <a:gd name="T47" fmla="*/ 12 h 84"/>
              <a:gd name="T48" fmla="*/ 4 w 103"/>
              <a:gd name="T49" fmla="*/ 4 h 84"/>
              <a:gd name="T50" fmla="*/ 4 w 103"/>
              <a:gd name="T51" fmla="*/ 4 h 84"/>
              <a:gd name="T52" fmla="*/ 0 w 103"/>
              <a:gd name="T53" fmla="*/ 0 h 84"/>
              <a:gd name="T54" fmla="*/ 23 w 103"/>
              <a:gd name="T55" fmla="*/ 4 h 84"/>
              <a:gd name="T56" fmla="*/ 47 w 103"/>
              <a:gd name="T57" fmla="*/ 12 h 84"/>
              <a:gd name="T58" fmla="*/ 63 w 103"/>
              <a:gd name="T59" fmla="*/ 20 h 84"/>
              <a:gd name="T60" fmla="*/ 79 w 103"/>
              <a:gd name="T61" fmla="*/ 28 h 84"/>
              <a:gd name="T62" fmla="*/ 79 w 103"/>
              <a:gd name="T63" fmla="*/ 28 h 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03" h="84">
                <a:moveTo>
                  <a:pt x="79" y="28"/>
                </a:moveTo>
                <a:lnTo>
                  <a:pt x="87" y="40"/>
                </a:lnTo>
                <a:lnTo>
                  <a:pt x="95" y="48"/>
                </a:lnTo>
                <a:lnTo>
                  <a:pt x="103" y="56"/>
                </a:lnTo>
                <a:lnTo>
                  <a:pt x="103" y="64"/>
                </a:lnTo>
                <a:lnTo>
                  <a:pt x="103" y="72"/>
                </a:lnTo>
                <a:lnTo>
                  <a:pt x="103" y="76"/>
                </a:lnTo>
                <a:lnTo>
                  <a:pt x="99" y="80"/>
                </a:lnTo>
                <a:lnTo>
                  <a:pt x="99" y="84"/>
                </a:lnTo>
                <a:lnTo>
                  <a:pt x="95" y="84"/>
                </a:lnTo>
                <a:lnTo>
                  <a:pt x="91" y="84"/>
                </a:lnTo>
                <a:lnTo>
                  <a:pt x="91" y="84"/>
                </a:lnTo>
                <a:lnTo>
                  <a:pt x="87" y="80"/>
                </a:lnTo>
                <a:lnTo>
                  <a:pt x="83" y="80"/>
                </a:lnTo>
                <a:lnTo>
                  <a:pt x="79" y="76"/>
                </a:lnTo>
                <a:lnTo>
                  <a:pt x="71" y="68"/>
                </a:lnTo>
                <a:lnTo>
                  <a:pt x="63" y="64"/>
                </a:lnTo>
                <a:lnTo>
                  <a:pt x="55" y="56"/>
                </a:lnTo>
                <a:lnTo>
                  <a:pt x="43" y="48"/>
                </a:lnTo>
                <a:lnTo>
                  <a:pt x="35" y="36"/>
                </a:lnTo>
                <a:lnTo>
                  <a:pt x="27" y="28"/>
                </a:lnTo>
                <a:lnTo>
                  <a:pt x="19" y="24"/>
                </a:lnTo>
                <a:lnTo>
                  <a:pt x="12" y="16"/>
                </a:lnTo>
                <a:lnTo>
                  <a:pt x="8" y="12"/>
                </a:lnTo>
                <a:lnTo>
                  <a:pt x="4" y="4"/>
                </a:lnTo>
                <a:lnTo>
                  <a:pt x="4" y="4"/>
                </a:lnTo>
                <a:lnTo>
                  <a:pt x="0" y="0"/>
                </a:lnTo>
                <a:lnTo>
                  <a:pt x="23" y="4"/>
                </a:lnTo>
                <a:lnTo>
                  <a:pt x="47" y="12"/>
                </a:lnTo>
                <a:lnTo>
                  <a:pt x="63" y="20"/>
                </a:lnTo>
                <a:lnTo>
                  <a:pt x="79" y="28"/>
                </a:lnTo>
                <a:lnTo>
                  <a:pt x="79" y="28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44" name="Freeform 470">
            <a:extLst>
              <a:ext uri="{FF2B5EF4-FFF2-40B4-BE49-F238E27FC236}">
                <a16:creationId xmlns:a16="http://schemas.microsoft.com/office/drawing/2014/main" id="{AF6A7A53-F792-403E-895D-EC0ECBC3D8FA}"/>
              </a:ext>
            </a:extLst>
          </p:cNvPr>
          <p:cNvSpPr>
            <a:spLocks/>
          </p:cNvSpPr>
          <p:nvPr/>
        </p:nvSpPr>
        <p:spPr bwMode="auto">
          <a:xfrm>
            <a:off x="2005729" y="5026466"/>
            <a:ext cx="1062334" cy="985253"/>
          </a:xfrm>
          <a:custGeom>
            <a:avLst/>
            <a:gdLst>
              <a:gd name="T0" fmla="*/ 131 w 167"/>
              <a:gd name="T1" fmla="*/ 0 h 135"/>
              <a:gd name="T2" fmla="*/ 143 w 167"/>
              <a:gd name="T3" fmla="*/ 8 h 135"/>
              <a:gd name="T4" fmla="*/ 159 w 167"/>
              <a:gd name="T5" fmla="*/ 16 h 135"/>
              <a:gd name="T6" fmla="*/ 167 w 167"/>
              <a:gd name="T7" fmla="*/ 24 h 135"/>
              <a:gd name="T8" fmla="*/ 167 w 167"/>
              <a:gd name="T9" fmla="*/ 32 h 135"/>
              <a:gd name="T10" fmla="*/ 163 w 167"/>
              <a:gd name="T11" fmla="*/ 36 h 135"/>
              <a:gd name="T12" fmla="*/ 159 w 167"/>
              <a:gd name="T13" fmla="*/ 40 h 135"/>
              <a:gd name="T14" fmla="*/ 159 w 167"/>
              <a:gd name="T15" fmla="*/ 48 h 135"/>
              <a:gd name="T16" fmla="*/ 155 w 167"/>
              <a:gd name="T17" fmla="*/ 60 h 135"/>
              <a:gd name="T18" fmla="*/ 155 w 167"/>
              <a:gd name="T19" fmla="*/ 95 h 135"/>
              <a:gd name="T20" fmla="*/ 151 w 167"/>
              <a:gd name="T21" fmla="*/ 119 h 135"/>
              <a:gd name="T22" fmla="*/ 147 w 167"/>
              <a:gd name="T23" fmla="*/ 131 h 135"/>
              <a:gd name="T24" fmla="*/ 143 w 167"/>
              <a:gd name="T25" fmla="*/ 135 h 135"/>
              <a:gd name="T26" fmla="*/ 135 w 167"/>
              <a:gd name="T27" fmla="*/ 135 h 135"/>
              <a:gd name="T28" fmla="*/ 131 w 167"/>
              <a:gd name="T29" fmla="*/ 127 h 135"/>
              <a:gd name="T30" fmla="*/ 123 w 167"/>
              <a:gd name="T31" fmla="*/ 115 h 135"/>
              <a:gd name="T32" fmla="*/ 123 w 167"/>
              <a:gd name="T33" fmla="*/ 103 h 135"/>
              <a:gd name="T34" fmla="*/ 123 w 167"/>
              <a:gd name="T35" fmla="*/ 95 h 135"/>
              <a:gd name="T36" fmla="*/ 123 w 167"/>
              <a:gd name="T37" fmla="*/ 75 h 135"/>
              <a:gd name="T38" fmla="*/ 123 w 167"/>
              <a:gd name="T39" fmla="*/ 52 h 135"/>
              <a:gd name="T40" fmla="*/ 123 w 167"/>
              <a:gd name="T41" fmla="*/ 36 h 135"/>
              <a:gd name="T42" fmla="*/ 119 w 167"/>
              <a:gd name="T43" fmla="*/ 28 h 135"/>
              <a:gd name="T44" fmla="*/ 111 w 167"/>
              <a:gd name="T45" fmla="*/ 24 h 135"/>
              <a:gd name="T46" fmla="*/ 99 w 167"/>
              <a:gd name="T47" fmla="*/ 24 h 135"/>
              <a:gd name="T48" fmla="*/ 76 w 167"/>
              <a:gd name="T49" fmla="*/ 28 h 135"/>
              <a:gd name="T50" fmla="*/ 40 w 167"/>
              <a:gd name="T51" fmla="*/ 32 h 135"/>
              <a:gd name="T52" fmla="*/ 12 w 167"/>
              <a:gd name="T53" fmla="*/ 36 h 135"/>
              <a:gd name="T54" fmla="*/ 0 w 167"/>
              <a:gd name="T55" fmla="*/ 20 h 135"/>
              <a:gd name="T56" fmla="*/ 48 w 167"/>
              <a:gd name="T57" fmla="*/ 12 h 135"/>
              <a:gd name="T58" fmla="*/ 84 w 167"/>
              <a:gd name="T59" fmla="*/ 8 h 135"/>
              <a:gd name="T60" fmla="*/ 107 w 167"/>
              <a:gd name="T61" fmla="*/ 4 h 135"/>
              <a:gd name="T62" fmla="*/ 115 w 167"/>
              <a:gd name="T63" fmla="*/ 0 h 135"/>
              <a:gd name="T64" fmla="*/ 127 w 167"/>
              <a:gd name="T65" fmla="*/ 0 h 135"/>
              <a:gd name="T66" fmla="*/ 127 w 167"/>
              <a:gd name="T67" fmla="*/ 0 h 1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67" h="135">
                <a:moveTo>
                  <a:pt x="127" y="0"/>
                </a:moveTo>
                <a:lnTo>
                  <a:pt x="131" y="0"/>
                </a:lnTo>
                <a:lnTo>
                  <a:pt x="139" y="4"/>
                </a:lnTo>
                <a:lnTo>
                  <a:pt x="143" y="8"/>
                </a:lnTo>
                <a:lnTo>
                  <a:pt x="151" y="12"/>
                </a:lnTo>
                <a:lnTo>
                  <a:pt x="159" y="16"/>
                </a:lnTo>
                <a:lnTo>
                  <a:pt x="163" y="20"/>
                </a:lnTo>
                <a:lnTo>
                  <a:pt x="167" y="24"/>
                </a:lnTo>
                <a:lnTo>
                  <a:pt x="167" y="24"/>
                </a:lnTo>
                <a:lnTo>
                  <a:pt x="167" y="32"/>
                </a:lnTo>
                <a:lnTo>
                  <a:pt x="167" y="32"/>
                </a:lnTo>
                <a:lnTo>
                  <a:pt x="163" y="36"/>
                </a:lnTo>
                <a:lnTo>
                  <a:pt x="159" y="36"/>
                </a:lnTo>
                <a:lnTo>
                  <a:pt x="159" y="40"/>
                </a:lnTo>
                <a:lnTo>
                  <a:pt x="159" y="44"/>
                </a:lnTo>
                <a:lnTo>
                  <a:pt x="159" y="48"/>
                </a:lnTo>
                <a:lnTo>
                  <a:pt x="155" y="52"/>
                </a:lnTo>
                <a:lnTo>
                  <a:pt x="155" y="60"/>
                </a:lnTo>
                <a:lnTo>
                  <a:pt x="155" y="75"/>
                </a:lnTo>
                <a:lnTo>
                  <a:pt x="155" y="95"/>
                </a:lnTo>
                <a:lnTo>
                  <a:pt x="155" y="107"/>
                </a:lnTo>
                <a:lnTo>
                  <a:pt x="151" y="119"/>
                </a:lnTo>
                <a:lnTo>
                  <a:pt x="151" y="123"/>
                </a:lnTo>
                <a:lnTo>
                  <a:pt x="147" y="131"/>
                </a:lnTo>
                <a:lnTo>
                  <a:pt x="147" y="131"/>
                </a:lnTo>
                <a:lnTo>
                  <a:pt x="143" y="135"/>
                </a:lnTo>
                <a:lnTo>
                  <a:pt x="139" y="135"/>
                </a:lnTo>
                <a:lnTo>
                  <a:pt x="135" y="135"/>
                </a:lnTo>
                <a:lnTo>
                  <a:pt x="135" y="131"/>
                </a:lnTo>
                <a:lnTo>
                  <a:pt x="131" y="127"/>
                </a:lnTo>
                <a:lnTo>
                  <a:pt x="127" y="123"/>
                </a:lnTo>
                <a:lnTo>
                  <a:pt x="123" y="115"/>
                </a:lnTo>
                <a:lnTo>
                  <a:pt x="123" y="111"/>
                </a:lnTo>
                <a:lnTo>
                  <a:pt x="123" y="103"/>
                </a:lnTo>
                <a:lnTo>
                  <a:pt x="123" y="99"/>
                </a:lnTo>
                <a:lnTo>
                  <a:pt x="123" y="95"/>
                </a:lnTo>
                <a:lnTo>
                  <a:pt x="123" y="87"/>
                </a:lnTo>
                <a:lnTo>
                  <a:pt x="123" y="75"/>
                </a:lnTo>
                <a:lnTo>
                  <a:pt x="123" y="64"/>
                </a:lnTo>
                <a:lnTo>
                  <a:pt x="123" y="52"/>
                </a:lnTo>
                <a:lnTo>
                  <a:pt x="123" y="44"/>
                </a:lnTo>
                <a:lnTo>
                  <a:pt x="123" y="36"/>
                </a:lnTo>
                <a:lnTo>
                  <a:pt x="123" y="32"/>
                </a:lnTo>
                <a:lnTo>
                  <a:pt x="119" y="28"/>
                </a:lnTo>
                <a:lnTo>
                  <a:pt x="115" y="28"/>
                </a:lnTo>
                <a:lnTo>
                  <a:pt x="111" y="24"/>
                </a:lnTo>
                <a:lnTo>
                  <a:pt x="107" y="24"/>
                </a:lnTo>
                <a:lnTo>
                  <a:pt x="99" y="24"/>
                </a:lnTo>
                <a:lnTo>
                  <a:pt x="88" y="28"/>
                </a:lnTo>
                <a:lnTo>
                  <a:pt x="76" y="28"/>
                </a:lnTo>
                <a:lnTo>
                  <a:pt x="56" y="28"/>
                </a:lnTo>
                <a:lnTo>
                  <a:pt x="40" y="32"/>
                </a:lnTo>
                <a:lnTo>
                  <a:pt x="24" y="36"/>
                </a:lnTo>
                <a:lnTo>
                  <a:pt x="12" y="36"/>
                </a:lnTo>
                <a:lnTo>
                  <a:pt x="0" y="36"/>
                </a:lnTo>
                <a:lnTo>
                  <a:pt x="0" y="20"/>
                </a:lnTo>
                <a:lnTo>
                  <a:pt x="28" y="16"/>
                </a:lnTo>
                <a:lnTo>
                  <a:pt x="48" y="12"/>
                </a:lnTo>
                <a:lnTo>
                  <a:pt x="68" y="12"/>
                </a:lnTo>
                <a:lnTo>
                  <a:pt x="84" y="8"/>
                </a:lnTo>
                <a:lnTo>
                  <a:pt x="95" y="4"/>
                </a:lnTo>
                <a:lnTo>
                  <a:pt x="107" y="4"/>
                </a:lnTo>
                <a:lnTo>
                  <a:pt x="111" y="4"/>
                </a:lnTo>
                <a:lnTo>
                  <a:pt x="115" y="0"/>
                </a:lnTo>
                <a:lnTo>
                  <a:pt x="123" y="0"/>
                </a:lnTo>
                <a:lnTo>
                  <a:pt x="127" y="0"/>
                </a:lnTo>
                <a:lnTo>
                  <a:pt x="127" y="0"/>
                </a:lnTo>
                <a:lnTo>
                  <a:pt x="127" y="0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65042204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" name="Freeform 83">
            <a:extLst>
              <a:ext uri="{FF2B5EF4-FFF2-40B4-BE49-F238E27FC236}">
                <a16:creationId xmlns:a16="http://schemas.microsoft.com/office/drawing/2014/main" id="{1FE35732-DEF6-4871-89FF-B99BBB61F966}"/>
              </a:ext>
            </a:extLst>
          </p:cNvPr>
          <p:cNvSpPr>
            <a:spLocks/>
          </p:cNvSpPr>
          <p:nvPr/>
        </p:nvSpPr>
        <p:spPr bwMode="auto">
          <a:xfrm>
            <a:off x="5811690" y="1709955"/>
            <a:ext cx="1494355" cy="1300496"/>
          </a:xfrm>
          <a:custGeom>
            <a:avLst/>
            <a:gdLst>
              <a:gd name="T0" fmla="*/ 60 w 420"/>
              <a:gd name="T1" fmla="*/ 140 h 268"/>
              <a:gd name="T2" fmla="*/ 92 w 420"/>
              <a:gd name="T3" fmla="*/ 88 h 268"/>
              <a:gd name="T4" fmla="*/ 104 w 420"/>
              <a:gd name="T5" fmla="*/ 64 h 268"/>
              <a:gd name="T6" fmla="*/ 108 w 420"/>
              <a:gd name="T7" fmla="*/ 56 h 268"/>
              <a:gd name="T8" fmla="*/ 104 w 420"/>
              <a:gd name="T9" fmla="*/ 56 h 268"/>
              <a:gd name="T10" fmla="*/ 64 w 420"/>
              <a:gd name="T11" fmla="*/ 64 h 268"/>
              <a:gd name="T12" fmla="*/ 20 w 420"/>
              <a:gd name="T13" fmla="*/ 64 h 268"/>
              <a:gd name="T14" fmla="*/ 0 w 420"/>
              <a:gd name="T15" fmla="*/ 52 h 268"/>
              <a:gd name="T16" fmla="*/ 0 w 420"/>
              <a:gd name="T17" fmla="*/ 44 h 268"/>
              <a:gd name="T18" fmla="*/ 16 w 420"/>
              <a:gd name="T19" fmla="*/ 36 h 268"/>
              <a:gd name="T20" fmla="*/ 44 w 420"/>
              <a:gd name="T21" fmla="*/ 36 h 268"/>
              <a:gd name="T22" fmla="*/ 92 w 420"/>
              <a:gd name="T23" fmla="*/ 24 h 268"/>
              <a:gd name="T24" fmla="*/ 128 w 420"/>
              <a:gd name="T25" fmla="*/ 8 h 268"/>
              <a:gd name="T26" fmla="*/ 152 w 420"/>
              <a:gd name="T27" fmla="*/ 0 h 268"/>
              <a:gd name="T28" fmla="*/ 176 w 420"/>
              <a:gd name="T29" fmla="*/ 4 h 268"/>
              <a:gd name="T30" fmla="*/ 208 w 420"/>
              <a:gd name="T31" fmla="*/ 12 h 268"/>
              <a:gd name="T32" fmla="*/ 220 w 420"/>
              <a:gd name="T33" fmla="*/ 24 h 268"/>
              <a:gd name="T34" fmla="*/ 204 w 420"/>
              <a:gd name="T35" fmla="*/ 36 h 268"/>
              <a:gd name="T36" fmla="*/ 172 w 420"/>
              <a:gd name="T37" fmla="*/ 56 h 268"/>
              <a:gd name="T38" fmla="*/ 136 w 420"/>
              <a:gd name="T39" fmla="*/ 104 h 268"/>
              <a:gd name="T40" fmla="*/ 104 w 420"/>
              <a:gd name="T41" fmla="*/ 164 h 268"/>
              <a:gd name="T42" fmla="*/ 100 w 420"/>
              <a:gd name="T43" fmla="*/ 188 h 268"/>
              <a:gd name="T44" fmla="*/ 112 w 420"/>
              <a:gd name="T45" fmla="*/ 204 h 268"/>
              <a:gd name="T46" fmla="*/ 144 w 420"/>
              <a:gd name="T47" fmla="*/ 216 h 268"/>
              <a:gd name="T48" fmla="*/ 184 w 420"/>
              <a:gd name="T49" fmla="*/ 220 h 268"/>
              <a:gd name="T50" fmla="*/ 236 w 420"/>
              <a:gd name="T51" fmla="*/ 220 h 268"/>
              <a:gd name="T52" fmla="*/ 296 w 420"/>
              <a:gd name="T53" fmla="*/ 212 h 268"/>
              <a:gd name="T54" fmla="*/ 324 w 420"/>
              <a:gd name="T55" fmla="*/ 204 h 268"/>
              <a:gd name="T56" fmla="*/ 336 w 420"/>
              <a:gd name="T57" fmla="*/ 196 h 268"/>
              <a:gd name="T58" fmla="*/ 340 w 420"/>
              <a:gd name="T59" fmla="*/ 176 h 268"/>
              <a:gd name="T60" fmla="*/ 348 w 420"/>
              <a:gd name="T61" fmla="*/ 152 h 268"/>
              <a:gd name="T62" fmla="*/ 356 w 420"/>
              <a:gd name="T63" fmla="*/ 124 h 268"/>
              <a:gd name="T64" fmla="*/ 364 w 420"/>
              <a:gd name="T65" fmla="*/ 112 h 268"/>
              <a:gd name="T66" fmla="*/ 376 w 420"/>
              <a:gd name="T67" fmla="*/ 108 h 268"/>
              <a:gd name="T68" fmla="*/ 388 w 420"/>
              <a:gd name="T69" fmla="*/ 116 h 268"/>
              <a:gd name="T70" fmla="*/ 392 w 420"/>
              <a:gd name="T71" fmla="*/ 140 h 268"/>
              <a:gd name="T72" fmla="*/ 396 w 420"/>
              <a:gd name="T73" fmla="*/ 168 h 268"/>
              <a:gd name="T74" fmla="*/ 404 w 420"/>
              <a:gd name="T75" fmla="*/ 192 h 268"/>
              <a:gd name="T76" fmla="*/ 416 w 420"/>
              <a:gd name="T77" fmla="*/ 204 h 268"/>
              <a:gd name="T78" fmla="*/ 420 w 420"/>
              <a:gd name="T79" fmla="*/ 212 h 268"/>
              <a:gd name="T80" fmla="*/ 412 w 420"/>
              <a:gd name="T81" fmla="*/ 224 h 268"/>
              <a:gd name="T82" fmla="*/ 380 w 420"/>
              <a:gd name="T83" fmla="*/ 240 h 268"/>
              <a:gd name="T84" fmla="*/ 316 w 420"/>
              <a:gd name="T85" fmla="*/ 260 h 268"/>
              <a:gd name="T86" fmla="*/ 244 w 420"/>
              <a:gd name="T87" fmla="*/ 268 h 268"/>
              <a:gd name="T88" fmla="*/ 184 w 420"/>
              <a:gd name="T89" fmla="*/ 268 h 268"/>
              <a:gd name="T90" fmla="*/ 124 w 420"/>
              <a:gd name="T91" fmla="*/ 260 h 268"/>
              <a:gd name="T92" fmla="*/ 76 w 420"/>
              <a:gd name="T93" fmla="*/ 236 h 268"/>
              <a:gd name="T94" fmla="*/ 52 w 420"/>
              <a:gd name="T95" fmla="*/ 220 h 268"/>
              <a:gd name="T96" fmla="*/ 40 w 420"/>
              <a:gd name="T97" fmla="*/ 196 h 268"/>
              <a:gd name="T98" fmla="*/ 48 w 420"/>
              <a:gd name="T99" fmla="*/ 164 h 2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420" h="268">
                <a:moveTo>
                  <a:pt x="48" y="164"/>
                </a:moveTo>
                <a:lnTo>
                  <a:pt x="52" y="152"/>
                </a:lnTo>
                <a:lnTo>
                  <a:pt x="60" y="140"/>
                </a:lnTo>
                <a:lnTo>
                  <a:pt x="72" y="120"/>
                </a:lnTo>
                <a:lnTo>
                  <a:pt x="84" y="100"/>
                </a:lnTo>
                <a:lnTo>
                  <a:pt x="92" y="88"/>
                </a:lnTo>
                <a:lnTo>
                  <a:pt x="96" y="80"/>
                </a:lnTo>
                <a:lnTo>
                  <a:pt x="100" y="72"/>
                </a:lnTo>
                <a:lnTo>
                  <a:pt x="104" y="64"/>
                </a:lnTo>
                <a:lnTo>
                  <a:pt x="108" y="60"/>
                </a:lnTo>
                <a:lnTo>
                  <a:pt x="108" y="56"/>
                </a:lnTo>
                <a:lnTo>
                  <a:pt x="108" y="56"/>
                </a:lnTo>
                <a:lnTo>
                  <a:pt x="112" y="52"/>
                </a:lnTo>
                <a:lnTo>
                  <a:pt x="108" y="56"/>
                </a:lnTo>
                <a:lnTo>
                  <a:pt x="104" y="56"/>
                </a:lnTo>
                <a:lnTo>
                  <a:pt x="96" y="56"/>
                </a:lnTo>
                <a:lnTo>
                  <a:pt x="88" y="60"/>
                </a:lnTo>
                <a:lnTo>
                  <a:pt x="64" y="64"/>
                </a:lnTo>
                <a:lnTo>
                  <a:pt x="40" y="64"/>
                </a:lnTo>
                <a:lnTo>
                  <a:pt x="28" y="64"/>
                </a:lnTo>
                <a:lnTo>
                  <a:pt x="20" y="64"/>
                </a:lnTo>
                <a:lnTo>
                  <a:pt x="12" y="60"/>
                </a:lnTo>
                <a:lnTo>
                  <a:pt x="4" y="56"/>
                </a:lnTo>
                <a:lnTo>
                  <a:pt x="0" y="52"/>
                </a:lnTo>
                <a:lnTo>
                  <a:pt x="0" y="48"/>
                </a:lnTo>
                <a:lnTo>
                  <a:pt x="0" y="44"/>
                </a:lnTo>
                <a:lnTo>
                  <a:pt x="0" y="44"/>
                </a:lnTo>
                <a:lnTo>
                  <a:pt x="4" y="40"/>
                </a:lnTo>
                <a:lnTo>
                  <a:pt x="12" y="40"/>
                </a:lnTo>
                <a:lnTo>
                  <a:pt x="16" y="36"/>
                </a:lnTo>
                <a:lnTo>
                  <a:pt x="24" y="36"/>
                </a:lnTo>
                <a:lnTo>
                  <a:pt x="32" y="36"/>
                </a:lnTo>
                <a:lnTo>
                  <a:pt x="44" y="36"/>
                </a:lnTo>
                <a:lnTo>
                  <a:pt x="56" y="32"/>
                </a:lnTo>
                <a:lnTo>
                  <a:pt x="76" y="28"/>
                </a:lnTo>
                <a:lnTo>
                  <a:pt x="92" y="24"/>
                </a:lnTo>
                <a:lnTo>
                  <a:pt x="108" y="20"/>
                </a:lnTo>
                <a:lnTo>
                  <a:pt x="120" y="16"/>
                </a:lnTo>
                <a:lnTo>
                  <a:pt x="128" y="8"/>
                </a:lnTo>
                <a:lnTo>
                  <a:pt x="136" y="4"/>
                </a:lnTo>
                <a:lnTo>
                  <a:pt x="144" y="0"/>
                </a:lnTo>
                <a:lnTo>
                  <a:pt x="152" y="0"/>
                </a:lnTo>
                <a:lnTo>
                  <a:pt x="160" y="0"/>
                </a:lnTo>
                <a:lnTo>
                  <a:pt x="168" y="4"/>
                </a:lnTo>
                <a:lnTo>
                  <a:pt x="176" y="4"/>
                </a:lnTo>
                <a:lnTo>
                  <a:pt x="188" y="4"/>
                </a:lnTo>
                <a:lnTo>
                  <a:pt x="200" y="8"/>
                </a:lnTo>
                <a:lnTo>
                  <a:pt x="208" y="12"/>
                </a:lnTo>
                <a:lnTo>
                  <a:pt x="216" y="16"/>
                </a:lnTo>
                <a:lnTo>
                  <a:pt x="216" y="16"/>
                </a:lnTo>
                <a:lnTo>
                  <a:pt x="220" y="24"/>
                </a:lnTo>
                <a:lnTo>
                  <a:pt x="216" y="28"/>
                </a:lnTo>
                <a:lnTo>
                  <a:pt x="212" y="32"/>
                </a:lnTo>
                <a:lnTo>
                  <a:pt x="204" y="36"/>
                </a:lnTo>
                <a:lnTo>
                  <a:pt x="196" y="44"/>
                </a:lnTo>
                <a:lnTo>
                  <a:pt x="184" y="48"/>
                </a:lnTo>
                <a:lnTo>
                  <a:pt x="172" y="56"/>
                </a:lnTo>
                <a:lnTo>
                  <a:pt x="164" y="64"/>
                </a:lnTo>
                <a:lnTo>
                  <a:pt x="156" y="76"/>
                </a:lnTo>
                <a:lnTo>
                  <a:pt x="136" y="104"/>
                </a:lnTo>
                <a:lnTo>
                  <a:pt x="116" y="136"/>
                </a:lnTo>
                <a:lnTo>
                  <a:pt x="108" y="148"/>
                </a:lnTo>
                <a:lnTo>
                  <a:pt x="104" y="164"/>
                </a:lnTo>
                <a:lnTo>
                  <a:pt x="100" y="172"/>
                </a:lnTo>
                <a:lnTo>
                  <a:pt x="100" y="180"/>
                </a:lnTo>
                <a:lnTo>
                  <a:pt x="100" y="188"/>
                </a:lnTo>
                <a:lnTo>
                  <a:pt x="104" y="196"/>
                </a:lnTo>
                <a:lnTo>
                  <a:pt x="108" y="200"/>
                </a:lnTo>
                <a:lnTo>
                  <a:pt x="112" y="204"/>
                </a:lnTo>
                <a:lnTo>
                  <a:pt x="120" y="212"/>
                </a:lnTo>
                <a:lnTo>
                  <a:pt x="132" y="216"/>
                </a:lnTo>
                <a:lnTo>
                  <a:pt x="144" y="216"/>
                </a:lnTo>
                <a:lnTo>
                  <a:pt x="152" y="220"/>
                </a:lnTo>
                <a:lnTo>
                  <a:pt x="164" y="220"/>
                </a:lnTo>
                <a:lnTo>
                  <a:pt x="184" y="220"/>
                </a:lnTo>
                <a:lnTo>
                  <a:pt x="200" y="224"/>
                </a:lnTo>
                <a:lnTo>
                  <a:pt x="220" y="224"/>
                </a:lnTo>
                <a:lnTo>
                  <a:pt x="236" y="220"/>
                </a:lnTo>
                <a:lnTo>
                  <a:pt x="268" y="220"/>
                </a:lnTo>
                <a:lnTo>
                  <a:pt x="280" y="216"/>
                </a:lnTo>
                <a:lnTo>
                  <a:pt x="296" y="212"/>
                </a:lnTo>
                <a:lnTo>
                  <a:pt x="304" y="208"/>
                </a:lnTo>
                <a:lnTo>
                  <a:pt x="316" y="208"/>
                </a:lnTo>
                <a:lnTo>
                  <a:pt x="324" y="204"/>
                </a:lnTo>
                <a:lnTo>
                  <a:pt x="332" y="200"/>
                </a:lnTo>
                <a:lnTo>
                  <a:pt x="332" y="196"/>
                </a:lnTo>
                <a:lnTo>
                  <a:pt x="336" y="196"/>
                </a:lnTo>
                <a:lnTo>
                  <a:pt x="336" y="192"/>
                </a:lnTo>
                <a:lnTo>
                  <a:pt x="340" y="184"/>
                </a:lnTo>
                <a:lnTo>
                  <a:pt x="340" y="176"/>
                </a:lnTo>
                <a:lnTo>
                  <a:pt x="344" y="168"/>
                </a:lnTo>
                <a:lnTo>
                  <a:pt x="344" y="160"/>
                </a:lnTo>
                <a:lnTo>
                  <a:pt x="348" y="152"/>
                </a:lnTo>
                <a:lnTo>
                  <a:pt x="352" y="140"/>
                </a:lnTo>
                <a:lnTo>
                  <a:pt x="352" y="132"/>
                </a:lnTo>
                <a:lnTo>
                  <a:pt x="356" y="124"/>
                </a:lnTo>
                <a:lnTo>
                  <a:pt x="360" y="116"/>
                </a:lnTo>
                <a:lnTo>
                  <a:pt x="364" y="112"/>
                </a:lnTo>
                <a:lnTo>
                  <a:pt x="364" y="112"/>
                </a:lnTo>
                <a:lnTo>
                  <a:pt x="368" y="108"/>
                </a:lnTo>
                <a:lnTo>
                  <a:pt x="376" y="108"/>
                </a:lnTo>
                <a:lnTo>
                  <a:pt x="376" y="108"/>
                </a:lnTo>
                <a:lnTo>
                  <a:pt x="380" y="112"/>
                </a:lnTo>
                <a:lnTo>
                  <a:pt x="384" y="112"/>
                </a:lnTo>
                <a:lnTo>
                  <a:pt x="388" y="116"/>
                </a:lnTo>
                <a:lnTo>
                  <a:pt x="388" y="124"/>
                </a:lnTo>
                <a:lnTo>
                  <a:pt x="392" y="132"/>
                </a:lnTo>
                <a:lnTo>
                  <a:pt x="392" y="140"/>
                </a:lnTo>
                <a:lnTo>
                  <a:pt x="396" y="152"/>
                </a:lnTo>
                <a:lnTo>
                  <a:pt x="396" y="160"/>
                </a:lnTo>
                <a:lnTo>
                  <a:pt x="396" y="168"/>
                </a:lnTo>
                <a:lnTo>
                  <a:pt x="400" y="176"/>
                </a:lnTo>
                <a:lnTo>
                  <a:pt x="400" y="184"/>
                </a:lnTo>
                <a:lnTo>
                  <a:pt x="404" y="192"/>
                </a:lnTo>
                <a:lnTo>
                  <a:pt x="408" y="196"/>
                </a:lnTo>
                <a:lnTo>
                  <a:pt x="412" y="200"/>
                </a:lnTo>
                <a:lnTo>
                  <a:pt x="416" y="204"/>
                </a:lnTo>
                <a:lnTo>
                  <a:pt x="416" y="208"/>
                </a:lnTo>
                <a:lnTo>
                  <a:pt x="420" y="212"/>
                </a:lnTo>
                <a:lnTo>
                  <a:pt x="420" y="212"/>
                </a:lnTo>
                <a:lnTo>
                  <a:pt x="416" y="216"/>
                </a:lnTo>
                <a:lnTo>
                  <a:pt x="416" y="220"/>
                </a:lnTo>
                <a:lnTo>
                  <a:pt x="412" y="224"/>
                </a:lnTo>
                <a:lnTo>
                  <a:pt x="404" y="228"/>
                </a:lnTo>
                <a:lnTo>
                  <a:pt x="396" y="232"/>
                </a:lnTo>
                <a:lnTo>
                  <a:pt x="380" y="240"/>
                </a:lnTo>
                <a:lnTo>
                  <a:pt x="360" y="248"/>
                </a:lnTo>
                <a:lnTo>
                  <a:pt x="340" y="256"/>
                </a:lnTo>
                <a:lnTo>
                  <a:pt x="316" y="260"/>
                </a:lnTo>
                <a:lnTo>
                  <a:pt x="292" y="264"/>
                </a:lnTo>
                <a:lnTo>
                  <a:pt x="268" y="268"/>
                </a:lnTo>
                <a:lnTo>
                  <a:pt x="244" y="268"/>
                </a:lnTo>
                <a:lnTo>
                  <a:pt x="224" y="268"/>
                </a:lnTo>
                <a:lnTo>
                  <a:pt x="204" y="268"/>
                </a:lnTo>
                <a:lnTo>
                  <a:pt x="184" y="268"/>
                </a:lnTo>
                <a:lnTo>
                  <a:pt x="164" y="264"/>
                </a:lnTo>
                <a:lnTo>
                  <a:pt x="144" y="260"/>
                </a:lnTo>
                <a:lnTo>
                  <a:pt x="124" y="260"/>
                </a:lnTo>
                <a:lnTo>
                  <a:pt x="104" y="252"/>
                </a:lnTo>
                <a:lnTo>
                  <a:pt x="88" y="248"/>
                </a:lnTo>
                <a:lnTo>
                  <a:pt x="76" y="236"/>
                </a:lnTo>
                <a:lnTo>
                  <a:pt x="68" y="232"/>
                </a:lnTo>
                <a:lnTo>
                  <a:pt x="60" y="228"/>
                </a:lnTo>
                <a:lnTo>
                  <a:pt x="52" y="220"/>
                </a:lnTo>
                <a:lnTo>
                  <a:pt x="48" y="212"/>
                </a:lnTo>
                <a:lnTo>
                  <a:pt x="44" y="204"/>
                </a:lnTo>
                <a:lnTo>
                  <a:pt x="40" y="196"/>
                </a:lnTo>
                <a:lnTo>
                  <a:pt x="44" y="184"/>
                </a:lnTo>
                <a:lnTo>
                  <a:pt x="44" y="176"/>
                </a:lnTo>
                <a:lnTo>
                  <a:pt x="48" y="164"/>
                </a:lnTo>
                <a:lnTo>
                  <a:pt x="48" y="164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5" name="Freeform 84">
            <a:extLst>
              <a:ext uri="{FF2B5EF4-FFF2-40B4-BE49-F238E27FC236}">
                <a16:creationId xmlns:a16="http://schemas.microsoft.com/office/drawing/2014/main" id="{6CD3AE3C-9D7B-4040-8CF6-05325E90770C}"/>
              </a:ext>
            </a:extLst>
          </p:cNvPr>
          <p:cNvSpPr>
            <a:spLocks/>
          </p:cNvSpPr>
          <p:nvPr/>
        </p:nvSpPr>
        <p:spPr bwMode="auto">
          <a:xfrm>
            <a:off x="5797458" y="661794"/>
            <a:ext cx="711597" cy="1106392"/>
          </a:xfrm>
          <a:custGeom>
            <a:avLst/>
            <a:gdLst>
              <a:gd name="T0" fmla="*/ 68 w 200"/>
              <a:gd name="T1" fmla="*/ 128 h 228"/>
              <a:gd name="T2" fmla="*/ 80 w 200"/>
              <a:gd name="T3" fmla="*/ 108 h 228"/>
              <a:gd name="T4" fmla="*/ 92 w 200"/>
              <a:gd name="T5" fmla="*/ 92 h 228"/>
              <a:gd name="T6" fmla="*/ 100 w 200"/>
              <a:gd name="T7" fmla="*/ 76 h 228"/>
              <a:gd name="T8" fmla="*/ 108 w 200"/>
              <a:gd name="T9" fmla="*/ 60 h 228"/>
              <a:gd name="T10" fmla="*/ 112 w 200"/>
              <a:gd name="T11" fmla="*/ 48 h 228"/>
              <a:gd name="T12" fmla="*/ 116 w 200"/>
              <a:gd name="T13" fmla="*/ 40 h 228"/>
              <a:gd name="T14" fmla="*/ 116 w 200"/>
              <a:gd name="T15" fmla="*/ 32 h 228"/>
              <a:gd name="T16" fmla="*/ 116 w 200"/>
              <a:gd name="T17" fmla="*/ 24 h 228"/>
              <a:gd name="T18" fmla="*/ 112 w 200"/>
              <a:gd name="T19" fmla="*/ 20 h 228"/>
              <a:gd name="T20" fmla="*/ 108 w 200"/>
              <a:gd name="T21" fmla="*/ 16 h 228"/>
              <a:gd name="T22" fmla="*/ 108 w 200"/>
              <a:gd name="T23" fmla="*/ 12 h 228"/>
              <a:gd name="T24" fmla="*/ 112 w 200"/>
              <a:gd name="T25" fmla="*/ 8 h 228"/>
              <a:gd name="T26" fmla="*/ 116 w 200"/>
              <a:gd name="T27" fmla="*/ 4 h 228"/>
              <a:gd name="T28" fmla="*/ 120 w 200"/>
              <a:gd name="T29" fmla="*/ 0 h 228"/>
              <a:gd name="T30" fmla="*/ 132 w 200"/>
              <a:gd name="T31" fmla="*/ 0 h 228"/>
              <a:gd name="T32" fmla="*/ 140 w 200"/>
              <a:gd name="T33" fmla="*/ 0 h 228"/>
              <a:gd name="T34" fmla="*/ 164 w 200"/>
              <a:gd name="T35" fmla="*/ 8 h 228"/>
              <a:gd name="T36" fmla="*/ 172 w 200"/>
              <a:gd name="T37" fmla="*/ 12 h 228"/>
              <a:gd name="T38" fmla="*/ 180 w 200"/>
              <a:gd name="T39" fmla="*/ 16 h 228"/>
              <a:gd name="T40" fmla="*/ 188 w 200"/>
              <a:gd name="T41" fmla="*/ 24 h 228"/>
              <a:gd name="T42" fmla="*/ 196 w 200"/>
              <a:gd name="T43" fmla="*/ 28 h 228"/>
              <a:gd name="T44" fmla="*/ 200 w 200"/>
              <a:gd name="T45" fmla="*/ 32 h 228"/>
              <a:gd name="T46" fmla="*/ 200 w 200"/>
              <a:gd name="T47" fmla="*/ 36 h 228"/>
              <a:gd name="T48" fmla="*/ 200 w 200"/>
              <a:gd name="T49" fmla="*/ 40 h 228"/>
              <a:gd name="T50" fmla="*/ 196 w 200"/>
              <a:gd name="T51" fmla="*/ 44 h 228"/>
              <a:gd name="T52" fmla="*/ 196 w 200"/>
              <a:gd name="T53" fmla="*/ 48 h 228"/>
              <a:gd name="T54" fmla="*/ 192 w 200"/>
              <a:gd name="T55" fmla="*/ 52 h 228"/>
              <a:gd name="T56" fmla="*/ 176 w 200"/>
              <a:gd name="T57" fmla="*/ 68 h 228"/>
              <a:gd name="T58" fmla="*/ 164 w 200"/>
              <a:gd name="T59" fmla="*/ 88 h 228"/>
              <a:gd name="T60" fmla="*/ 156 w 200"/>
              <a:gd name="T61" fmla="*/ 100 h 228"/>
              <a:gd name="T62" fmla="*/ 144 w 200"/>
              <a:gd name="T63" fmla="*/ 112 h 228"/>
              <a:gd name="T64" fmla="*/ 132 w 200"/>
              <a:gd name="T65" fmla="*/ 128 h 228"/>
              <a:gd name="T66" fmla="*/ 116 w 200"/>
              <a:gd name="T67" fmla="*/ 144 h 228"/>
              <a:gd name="T68" fmla="*/ 100 w 200"/>
              <a:gd name="T69" fmla="*/ 160 h 228"/>
              <a:gd name="T70" fmla="*/ 84 w 200"/>
              <a:gd name="T71" fmla="*/ 176 h 228"/>
              <a:gd name="T72" fmla="*/ 68 w 200"/>
              <a:gd name="T73" fmla="*/ 188 h 228"/>
              <a:gd name="T74" fmla="*/ 48 w 200"/>
              <a:gd name="T75" fmla="*/ 204 h 228"/>
              <a:gd name="T76" fmla="*/ 36 w 200"/>
              <a:gd name="T77" fmla="*/ 212 h 228"/>
              <a:gd name="T78" fmla="*/ 28 w 200"/>
              <a:gd name="T79" fmla="*/ 216 h 228"/>
              <a:gd name="T80" fmla="*/ 24 w 200"/>
              <a:gd name="T81" fmla="*/ 224 h 228"/>
              <a:gd name="T82" fmla="*/ 16 w 200"/>
              <a:gd name="T83" fmla="*/ 224 h 228"/>
              <a:gd name="T84" fmla="*/ 12 w 200"/>
              <a:gd name="T85" fmla="*/ 228 h 228"/>
              <a:gd name="T86" fmla="*/ 8 w 200"/>
              <a:gd name="T87" fmla="*/ 228 h 228"/>
              <a:gd name="T88" fmla="*/ 4 w 200"/>
              <a:gd name="T89" fmla="*/ 228 h 228"/>
              <a:gd name="T90" fmla="*/ 0 w 200"/>
              <a:gd name="T91" fmla="*/ 228 h 228"/>
              <a:gd name="T92" fmla="*/ 0 w 200"/>
              <a:gd name="T93" fmla="*/ 224 h 228"/>
              <a:gd name="T94" fmla="*/ 0 w 200"/>
              <a:gd name="T95" fmla="*/ 224 h 228"/>
              <a:gd name="T96" fmla="*/ 0 w 200"/>
              <a:gd name="T97" fmla="*/ 220 h 228"/>
              <a:gd name="T98" fmla="*/ 0 w 200"/>
              <a:gd name="T99" fmla="*/ 216 h 228"/>
              <a:gd name="T100" fmla="*/ 4 w 200"/>
              <a:gd name="T101" fmla="*/ 212 h 228"/>
              <a:gd name="T102" fmla="*/ 8 w 200"/>
              <a:gd name="T103" fmla="*/ 208 h 228"/>
              <a:gd name="T104" fmla="*/ 12 w 200"/>
              <a:gd name="T105" fmla="*/ 200 h 228"/>
              <a:gd name="T106" fmla="*/ 16 w 200"/>
              <a:gd name="T107" fmla="*/ 192 h 228"/>
              <a:gd name="T108" fmla="*/ 28 w 200"/>
              <a:gd name="T109" fmla="*/ 180 h 228"/>
              <a:gd name="T110" fmla="*/ 40 w 200"/>
              <a:gd name="T111" fmla="*/ 164 h 228"/>
              <a:gd name="T112" fmla="*/ 56 w 200"/>
              <a:gd name="T113" fmla="*/ 148 h 228"/>
              <a:gd name="T114" fmla="*/ 68 w 200"/>
              <a:gd name="T115" fmla="*/ 128 h 228"/>
              <a:gd name="T116" fmla="*/ 68 w 200"/>
              <a:gd name="T117" fmla="*/ 128 h 2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200" h="228">
                <a:moveTo>
                  <a:pt x="68" y="128"/>
                </a:moveTo>
                <a:lnTo>
                  <a:pt x="80" y="108"/>
                </a:lnTo>
                <a:lnTo>
                  <a:pt x="92" y="92"/>
                </a:lnTo>
                <a:lnTo>
                  <a:pt x="100" y="76"/>
                </a:lnTo>
                <a:lnTo>
                  <a:pt x="108" y="60"/>
                </a:lnTo>
                <a:lnTo>
                  <a:pt x="112" y="48"/>
                </a:lnTo>
                <a:lnTo>
                  <a:pt x="116" y="40"/>
                </a:lnTo>
                <a:lnTo>
                  <a:pt x="116" y="32"/>
                </a:lnTo>
                <a:lnTo>
                  <a:pt x="116" y="24"/>
                </a:lnTo>
                <a:lnTo>
                  <a:pt x="112" y="20"/>
                </a:lnTo>
                <a:lnTo>
                  <a:pt x="108" y="16"/>
                </a:lnTo>
                <a:lnTo>
                  <a:pt x="108" y="12"/>
                </a:lnTo>
                <a:lnTo>
                  <a:pt x="112" y="8"/>
                </a:lnTo>
                <a:lnTo>
                  <a:pt x="116" y="4"/>
                </a:lnTo>
                <a:lnTo>
                  <a:pt x="120" y="0"/>
                </a:lnTo>
                <a:lnTo>
                  <a:pt x="132" y="0"/>
                </a:lnTo>
                <a:lnTo>
                  <a:pt x="140" y="0"/>
                </a:lnTo>
                <a:lnTo>
                  <a:pt x="164" y="8"/>
                </a:lnTo>
                <a:lnTo>
                  <a:pt x="172" y="12"/>
                </a:lnTo>
                <a:lnTo>
                  <a:pt x="180" y="16"/>
                </a:lnTo>
                <a:lnTo>
                  <a:pt x="188" y="24"/>
                </a:lnTo>
                <a:lnTo>
                  <a:pt x="196" y="28"/>
                </a:lnTo>
                <a:lnTo>
                  <a:pt x="200" y="32"/>
                </a:lnTo>
                <a:lnTo>
                  <a:pt x="200" y="36"/>
                </a:lnTo>
                <a:lnTo>
                  <a:pt x="200" y="40"/>
                </a:lnTo>
                <a:lnTo>
                  <a:pt x="196" y="44"/>
                </a:lnTo>
                <a:lnTo>
                  <a:pt x="196" y="48"/>
                </a:lnTo>
                <a:lnTo>
                  <a:pt x="192" y="52"/>
                </a:lnTo>
                <a:lnTo>
                  <a:pt x="176" y="68"/>
                </a:lnTo>
                <a:lnTo>
                  <a:pt x="164" y="88"/>
                </a:lnTo>
                <a:lnTo>
                  <a:pt x="156" y="100"/>
                </a:lnTo>
                <a:lnTo>
                  <a:pt x="144" y="112"/>
                </a:lnTo>
                <a:lnTo>
                  <a:pt x="132" y="128"/>
                </a:lnTo>
                <a:lnTo>
                  <a:pt x="116" y="144"/>
                </a:lnTo>
                <a:lnTo>
                  <a:pt x="100" y="160"/>
                </a:lnTo>
                <a:lnTo>
                  <a:pt x="84" y="176"/>
                </a:lnTo>
                <a:lnTo>
                  <a:pt x="68" y="188"/>
                </a:lnTo>
                <a:lnTo>
                  <a:pt x="48" y="204"/>
                </a:lnTo>
                <a:lnTo>
                  <a:pt x="36" y="212"/>
                </a:lnTo>
                <a:lnTo>
                  <a:pt x="28" y="216"/>
                </a:lnTo>
                <a:lnTo>
                  <a:pt x="24" y="224"/>
                </a:lnTo>
                <a:lnTo>
                  <a:pt x="16" y="224"/>
                </a:lnTo>
                <a:lnTo>
                  <a:pt x="12" y="228"/>
                </a:lnTo>
                <a:lnTo>
                  <a:pt x="8" y="228"/>
                </a:lnTo>
                <a:lnTo>
                  <a:pt x="4" y="228"/>
                </a:lnTo>
                <a:lnTo>
                  <a:pt x="0" y="228"/>
                </a:lnTo>
                <a:lnTo>
                  <a:pt x="0" y="224"/>
                </a:lnTo>
                <a:lnTo>
                  <a:pt x="0" y="224"/>
                </a:lnTo>
                <a:lnTo>
                  <a:pt x="0" y="220"/>
                </a:lnTo>
                <a:lnTo>
                  <a:pt x="0" y="216"/>
                </a:lnTo>
                <a:lnTo>
                  <a:pt x="4" y="212"/>
                </a:lnTo>
                <a:lnTo>
                  <a:pt x="8" y="208"/>
                </a:lnTo>
                <a:lnTo>
                  <a:pt x="12" y="200"/>
                </a:lnTo>
                <a:lnTo>
                  <a:pt x="16" y="192"/>
                </a:lnTo>
                <a:lnTo>
                  <a:pt x="28" y="180"/>
                </a:lnTo>
                <a:lnTo>
                  <a:pt x="40" y="164"/>
                </a:lnTo>
                <a:lnTo>
                  <a:pt x="56" y="148"/>
                </a:lnTo>
                <a:lnTo>
                  <a:pt x="68" y="128"/>
                </a:lnTo>
                <a:lnTo>
                  <a:pt x="68" y="128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6" name="Freeform 85">
            <a:extLst>
              <a:ext uri="{FF2B5EF4-FFF2-40B4-BE49-F238E27FC236}">
                <a16:creationId xmlns:a16="http://schemas.microsoft.com/office/drawing/2014/main" id="{E82B355A-3A5A-4B76-944A-A21E3AC68619}"/>
              </a:ext>
            </a:extLst>
          </p:cNvPr>
          <p:cNvSpPr>
            <a:spLocks/>
          </p:cNvSpPr>
          <p:nvPr/>
        </p:nvSpPr>
        <p:spPr bwMode="auto">
          <a:xfrm>
            <a:off x="6096329" y="1166464"/>
            <a:ext cx="868149" cy="291156"/>
          </a:xfrm>
          <a:custGeom>
            <a:avLst/>
            <a:gdLst>
              <a:gd name="T0" fmla="*/ 0 w 244"/>
              <a:gd name="T1" fmla="*/ 36 h 60"/>
              <a:gd name="T2" fmla="*/ 8 w 244"/>
              <a:gd name="T3" fmla="*/ 28 h 60"/>
              <a:gd name="T4" fmla="*/ 20 w 244"/>
              <a:gd name="T5" fmla="*/ 24 h 60"/>
              <a:gd name="T6" fmla="*/ 28 w 244"/>
              <a:gd name="T7" fmla="*/ 24 h 60"/>
              <a:gd name="T8" fmla="*/ 40 w 244"/>
              <a:gd name="T9" fmla="*/ 20 h 60"/>
              <a:gd name="T10" fmla="*/ 44 w 244"/>
              <a:gd name="T11" fmla="*/ 20 h 60"/>
              <a:gd name="T12" fmla="*/ 52 w 244"/>
              <a:gd name="T13" fmla="*/ 20 h 60"/>
              <a:gd name="T14" fmla="*/ 64 w 244"/>
              <a:gd name="T15" fmla="*/ 20 h 60"/>
              <a:gd name="T16" fmla="*/ 72 w 244"/>
              <a:gd name="T17" fmla="*/ 16 h 60"/>
              <a:gd name="T18" fmla="*/ 84 w 244"/>
              <a:gd name="T19" fmla="*/ 16 h 60"/>
              <a:gd name="T20" fmla="*/ 100 w 244"/>
              <a:gd name="T21" fmla="*/ 12 h 60"/>
              <a:gd name="T22" fmla="*/ 116 w 244"/>
              <a:gd name="T23" fmla="*/ 12 h 60"/>
              <a:gd name="T24" fmla="*/ 132 w 244"/>
              <a:gd name="T25" fmla="*/ 8 h 60"/>
              <a:gd name="T26" fmla="*/ 152 w 244"/>
              <a:gd name="T27" fmla="*/ 4 h 60"/>
              <a:gd name="T28" fmla="*/ 168 w 244"/>
              <a:gd name="T29" fmla="*/ 0 h 60"/>
              <a:gd name="T30" fmla="*/ 180 w 244"/>
              <a:gd name="T31" fmla="*/ 0 h 60"/>
              <a:gd name="T32" fmla="*/ 192 w 244"/>
              <a:gd name="T33" fmla="*/ 0 h 60"/>
              <a:gd name="T34" fmla="*/ 204 w 244"/>
              <a:gd name="T35" fmla="*/ 0 h 60"/>
              <a:gd name="T36" fmla="*/ 212 w 244"/>
              <a:gd name="T37" fmla="*/ 0 h 60"/>
              <a:gd name="T38" fmla="*/ 220 w 244"/>
              <a:gd name="T39" fmla="*/ 0 h 60"/>
              <a:gd name="T40" fmla="*/ 228 w 244"/>
              <a:gd name="T41" fmla="*/ 0 h 60"/>
              <a:gd name="T42" fmla="*/ 236 w 244"/>
              <a:gd name="T43" fmla="*/ 4 h 60"/>
              <a:gd name="T44" fmla="*/ 240 w 244"/>
              <a:gd name="T45" fmla="*/ 8 h 60"/>
              <a:gd name="T46" fmla="*/ 244 w 244"/>
              <a:gd name="T47" fmla="*/ 12 h 60"/>
              <a:gd name="T48" fmla="*/ 244 w 244"/>
              <a:gd name="T49" fmla="*/ 20 h 60"/>
              <a:gd name="T50" fmla="*/ 244 w 244"/>
              <a:gd name="T51" fmla="*/ 20 h 60"/>
              <a:gd name="T52" fmla="*/ 244 w 244"/>
              <a:gd name="T53" fmla="*/ 24 h 60"/>
              <a:gd name="T54" fmla="*/ 240 w 244"/>
              <a:gd name="T55" fmla="*/ 28 h 60"/>
              <a:gd name="T56" fmla="*/ 236 w 244"/>
              <a:gd name="T57" fmla="*/ 28 h 60"/>
              <a:gd name="T58" fmla="*/ 232 w 244"/>
              <a:gd name="T59" fmla="*/ 32 h 60"/>
              <a:gd name="T60" fmla="*/ 224 w 244"/>
              <a:gd name="T61" fmla="*/ 32 h 60"/>
              <a:gd name="T62" fmla="*/ 216 w 244"/>
              <a:gd name="T63" fmla="*/ 36 h 60"/>
              <a:gd name="T64" fmla="*/ 208 w 244"/>
              <a:gd name="T65" fmla="*/ 40 h 60"/>
              <a:gd name="T66" fmla="*/ 188 w 244"/>
              <a:gd name="T67" fmla="*/ 44 h 60"/>
              <a:gd name="T68" fmla="*/ 168 w 244"/>
              <a:gd name="T69" fmla="*/ 48 h 60"/>
              <a:gd name="T70" fmla="*/ 144 w 244"/>
              <a:gd name="T71" fmla="*/ 48 h 60"/>
              <a:gd name="T72" fmla="*/ 120 w 244"/>
              <a:gd name="T73" fmla="*/ 52 h 60"/>
              <a:gd name="T74" fmla="*/ 104 w 244"/>
              <a:gd name="T75" fmla="*/ 52 h 60"/>
              <a:gd name="T76" fmla="*/ 96 w 244"/>
              <a:gd name="T77" fmla="*/ 56 h 60"/>
              <a:gd name="T78" fmla="*/ 84 w 244"/>
              <a:gd name="T79" fmla="*/ 56 h 60"/>
              <a:gd name="T80" fmla="*/ 76 w 244"/>
              <a:gd name="T81" fmla="*/ 56 h 60"/>
              <a:gd name="T82" fmla="*/ 68 w 244"/>
              <a:gd name="T83" fmla="*/ 56 h 60"/>
              <a:gd name="T84" fmla="*/ 60 w 244"/>
              <a:gd name="T85" fmla="*/ 60 h 60"/>
              <a:gd name="T86" fmla="*/ 56 w 244"/>
              <a:gd name="T87" fmla="*/ 60 h 60"/>
              <a:gd name="T88" fmla="*/ 52 w 244"/>
              <a:gd name="T89" fmla="*/ 60 h 60"/>
              <a:gd name="T90" fmla="*/ 40 w 244"/>
              <a:gd name="T91" fmla="*/ 56 h 60"/>
              <a:gd name="T92" fmla="*/ 28 w 244"/>
              <a:gd name="T93" fmla="*/ 52 h 60"/>
              <a:gd name="T94" fmla="*/ 16 w 244"/>
              <a:gd name="T95" fmla="*/ 44 h 60"/>
              <a:gd name="T96" fmla="*/ 0 w 244"/>
              <a:gd name="T97" fmla="*/ 36 h 60"/>
              <a:gd name="T98" fmla="*/ 0 w 244"/>
              <a:gd name="T99" fmla="*/ 36 h 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244" h="60">
                <a:moveTo>
                  <a:pt x="0" y="36"/>
                </a:moveTo>
                <a:lnTo>
                  <a:pt x="8" y="28"/>
                </a:lnTo>
                <a:lnTo>
                  <a:pt x="20" y="24"/>
                </a:lnTo>
                <a:lnTo>
                  <a:pt x="28" y="24"/>
                </a:lnTo>
                <a:lnTo>
                  <a:pt x="40" y="20"/>
                </a:lnTo>
                <a:lnTo>
                  <a:pt x="44" y="20"/>
                </a:lnTo>
                <a:lnTo>
                  <a:pt x="52" y="20"/>
                </a:lnTo>
                <a:lnTo>
                  <a:pt x="64" y="20"/>
                </a:lnTo>
                <a:lnTo>
                  <a:pt x="72" y="16"/>
                </a:lnTo>
                <a:lnTo>
                  <a:pt x="84" y="16"/>
                </a:lnTo>
                <a:lnTo>
                  <a:pt x="100" y="12"/>
                </a:lnTo>
                <a:lnTo>
                  <a:pt x="116" y="12"/>
                </a:lnTo>
                <a:lnTo>
                  <a:pt x="132" y="8"/>
                </a:lnTo>
                <a:lnTo>
                  <a:pt x="152" y="4"/>
                </a:lnTo>
                <a:lnTo>
                  <a:pt x="168" y="0"/>
                </a:lnTo>
                <a:lnTo>
                  <a:pt x="180" y="0"/>
                </a:lnTo>
                <a:lnTo>
                  <a:pt x="192" y="0"/>
                </a:lnTo>
                <a:lnTo>
                  <a:pt x="204" y="0"/>
                </a:lnTo>
                <a:lnTo>
                  <a:pt x="212" y="0"/>
                </a:lnTo>
                <a:lnTo>
                  <a:pt x="220" y="0"/>
                </a:lnTo>
                <a:lnTo>
                  <a:pt x="228" y="0"/>
                </a:lnTo>
                <a:lnTo>
                  <a:pt x="236" y="4"/>
                </a:lnTo>
                <a:lnTo>
                  <a:pt x="240" y="8"/>
                </a:lnTo>
                <a:lnTo>
                  <a:pt x="244" y="12"/>
                </a:lnTo>
                <a:lnTo>
                  <a:pt x="244" y="20"/>
                </a:lnTo>
                <a:lnTo>
                  <a:pt x="244" y="20"/>
                </a:lnTo>
                <a:lnTo>
                  <a:pt x="244" y="24"/>
                </a:lnTo>
                <a:lnTo>
                  <a:pt x="240" y="28"/>
                </a:lnTo>
                <a:lnTo>
                  <a:pt x="236" y="28"/>
                </a:lnTo>
                <a:lnTo>
                  <a:pt x="232" y="32"/>
                </a:lnTo>
                <a:lnTo>
                  <a:pt x="224" y="32"/>
                </a:lnTo>
                <a:lnTo>
                  <a:pt x="216" y="36"/>
                </a:lnTo>
                <a:lnTo>
                  <a:pt x="208" y="40"/>
                </a:lnTo>
                <a:lnTo>
                  <a:pt x="188" y="44"/>
                </a:lnTo>
                <a:lnTo>
                  <a:pt x="168" y="48"/>
                </a:lnTo>
                <a:lnTo>
                  <a:pt x="144" y="48"/>
                </a:lnTo>
                <a:lnTo>
                  <a:pt x="120" y="52"/>
                </a:lnTo>
                <a:lnTo>
                  <a:pt x="104" y="52"/>
                </a:lnTo>
                <a:lnTo>
                  <a:pt x="96" y="56"/>
                </a:lnTo>
                <a:lnTo>
                  <a:pt x="84" y="56"/>
                </a:lnTo>
                <a:lnTo>
                  <a:pt x="76" y="56"/>
                </a:lnTo>
                <a:lnTo>
                  <a:pt x="68" y="56"/>
                </a:lnTo>
                <a:lnTo>
                  <a:pt x="60" y="60"/>
                </a:lnTo>
                <a:lnTo>
                  <a:pt x="56" y="60"/>
                </a:lnTo>
                <a:lnTo>
                  <a:pt x="52" y="60"/>
                </a:lnTo>
                <a:lnTo>
                  <a:pt x="40" y="56"/>
                </a:lnTo>
                <a:lnTo>
                  <a:pt x="28" y="52"/>
                </a:lnTo>
                <a:lnTo>
                  <a:pt x="16" y="44"/>
                </a:lnTo>
                <a:lnTo>
                  <a:pt x="0" y="36"/>
                </a:lnTo>
                <a:lnTo>
                  <a:pt x="0" y="36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7" name="Freeform 86">
            <a:extLst>
              <a:ext uri="{FF2B5EF4-FFF2-40B4-BE49-F238E27FC236}">
                <a16:creationId xmlns:a16="http://schemas.microsoft.com/office/drawing/2014/main" id="{21174E4F-B465-4B20-A835-72B98E3A0AD0}"/>
              </a:ext>
            </a:extLst>
          </p:cNvPr>
          <p:cNvSpPr>
            <a:spLocks/>
          </p:cNvSpPr>
          <p:nvPr/>
        </p:nvSpPr>
        <p:spPr bwMode="auto">
          <a:xfrm>
            <a:off x="4872381" y="1418799"/>
            <a:ext cx="298871" cy="912288"/>
          </a:xfrm>
          <a:custGeom>
            <a:avLst/>
            <a:gdLst>
              <a:gd name="T0" fmla="*/ 8 w 84"/>
              <a:gd name="T1" fmla="*/ 4 h 188"/>
              <a:gd name="T2" fmla="*/ 12 w 84"/>
              <a:gd name="T3" fmla="*/ 0 h 188"/>
              <a:gd name="T4" fmla="*/ 16 w 84"/>
              <a:gd name="T5" fmla="*/ 0 h 188"/>
              <a:gd name="T6" fmla="*/ 24 w 84"/>
              <a:gd name="T7" fmla="*/ 0 h 188"/>
              <a:gd name="T8" fmla="*/ 32 w 84"/>
              <a:gd name="T9" fmla="*/ 0 h 188"/>
              <a:gd name="T10" fmla="*/ 40 w 84"/>
              <a:gd name="T11" fmla="*/ 0 h 188"/>
              <a:gd name="T12" fmla="*/ 52 w 84"/>
              <a:gd name="T13" fmla="*/ 4 h 188"/>
              <a:gd name="T14" fmla="*/ 64 w 84"/>
              <a:gd name="T15" fmla="*/ 4 h 188"/>
              <a:gd name="T16" fmla="*/ 76 w 84"/>
              <a:gd name="T17" fmla="*/ 8 h 188"/>
              <a:gd name="T18" fmla="*/ 72 w 84"/>
              <a:gd name="T19" fmla="*/ 20 h 188"/>
              <a:gd name="T20" fmla="*/ 72 w 84"/>
              <a:gd name="T21" fmla="*/ 36 h 188"/>
              <a:gd name="T22" fmla="*/ 72 w 84"/>
              <a:gd name="T23" fmla="*/ 44 h 188"/>
              <a:gd name="T24" fmla="*/ 76 w 84"/>
              <a:gd name="T25" fmla="*/ 56 h 188"/>
              <a:gd name="T26" fmla="*/ 76 w 84"/>
              <a:gd name="T27" fmla="*/ 64 h 188"/>
              <a:gd name="T28" fmla="*/ 80 w 84"/>
              <a:gd name="T29" fmla="*/ 76 h 188"/>
              <a:gd name="T30" fmla="*/ 80 w 84"/>
              <a:gd name="T31" fmla="*/ 84 h 188"/>
              <a:gd name="T32" fmla="*/ 80 w 84"/>
              <a:gd name="T33" fmla="*/ 92 h 188"/>
              <a:gd name="T34" fmla="*/ 84 w 84"/>
              <a:gd name="T35" fmla="*/ 104 h 188"/>
              <a:gd name="T36" fmla="*/ 84 w 84"/>
              <a:gd name="T37" fmla="*/ 116 h 188"/>
              <a:gd name="T38" fmla="*/ 84 w 84"/>
              <a:gd name="T39" fmla="*/ 128 h 188"/>
              <a:gd name="T40" fmla="*/ 84 w 84"/>
              <a:gd name="T41" fmla="*/ 144 h 188"/>
              <a:gd name="T42" fmla="*/ 84 w 84"/>
              <a:gd name="T43" fmla="*/ 160 h 188"/>
              <a:gd name="T44" fmla="*/ 84 w 84"/>
              <a:gd name="T45" fmla="*/ 172 h 188"/>
              <a:gd name="T46" fmla="*/ 80 w 84"/>
              <a:gd name="T47" fmla="*/ 180 h 188"/>
              <a:gd name="T48" fmla="*/ 80 w 84"/>
              <a:gd name="T49" fmla="*/ 180 h 188"/>
              <a:gd name="T50" fmla="*/ 80 w 84"/>
              <a:gd name="T51" fmla="*/ 184 h 188"/>
              <a:gd name="T52" fmla="*/ 76 w 84"/>
              <a:gd name="T53" fmla="*/ 188 h 188"/>
              <a:gd name="T54" fmla="*/ 68 w 84"/>
              <a:gd name="T55" fmla="*/ 188 h 188"/>
              <a:gd name="T56" fmla="*/ 64 w 84"/>
              <a:gd name="T57" fmla="*/ 188 h 188"/>
              <a:gd name="T58" fmla="*/ 56 w 84"/>
              <a:gd name="T59" fmla="*/ 188 h 188"/>
              <a:gd name="T60" fmla="*/ 52 w 84"/>
              <a:gd name="T61" fmla="*/ 184 h 188"/>
              <a:gd name="T62" fmla="*/ 48 w 84"/>
              <a:gd name="T63" fmla="*/ 184 h 188"/>
              <a:gd name="T64" fmla="*/ 48 w 84"/>
              <a:gd name="T65" fmla="*/ 176 h 188"/>
              <a:gd name="T66" fmla="*/ 48 w 84"/>
              <a:gd name="T67" fmla="*/ 172 h 188"/>
              <a:gd name="T68" fmla="*/ 44 w 84"/>
              <a:gd name="T69" fmla="*/ 168 h 188"/>
              <a:gd name="T70" fmla="*/ 44 w 84"/>
              <a:gd name="T71" fmla="*/ 164 h 188"/>
              <a:gd name="T72" fmla="*/ 44 w 84"/>
              <a:gd name="T73" fmla="*/ 156 h 188"/>
              <a:gd name="T74" fmla="*/ 40 w 84"/>
              <a:gd name="T75" fmla="*/ 144 h 188"/>
              <a:gd name="T76" fmla="*/ 40 w 84"/>
              <a:gd name="T77" fmla="*/ 136 h 188"/>
              <a:gd name="T78" fmla="*/ 36 w 84"/>
              <a:gd name="T79" fmla="*/ 124 h 188"/>
              <a:gd name="T80" fmla="*/ 36 w 84"/>
              <a:gd name="T81" fmla="*/ 108 h 188"/>
              <a:gd name="T82" fmla="*/ 32 w 84"/>
              <a:gd name="T83" fmla="*/ 92 h 188"/>
              <a:gd name="T84" fmla="*/ 28 w 84"/>
              <a:gd name="T85" fmla="*/ 80 h 188"/>
              <a:gd name="T86" fmla="*/ 24 w 84"/>
              <a:gd name="T87" fmla="*/ 64 h 188"/>
              <a:gd name="T88" fmla="*/ 20 w 84"/>
              <a:gd name="T89" fmla="*/ 52 h 188"/>
              <a:gd name="T90" fmla="*/ 20 w 84"/>
              <a:gd name="T91" fmla="*/ 44 h 188"/>
              <a:gd name="T92" fmla="*/ 16 w 84"/>
              <a:gd name="T93" fmla="*/ 36 h 188"/>
              <a:gd name="T94" fmla="*/ 12 w 84"/>
              <a:gd name="T95" fmla="*/ 28 h 188"/>
              <a:gd name="T96" fmla="*/ 8 w 84"/>
              <a:gd name="T97" fmla="*/ 24 h 188"/>
              <a:gd name="T98" fmla="*/ 4 w 84"/>
              <a:gd name="T99" fmla="*/ 20 h 188"/>
              <a:gd name="T100" fmla="*/ 0 w 84"/>
              <a:gd name="T101" fmla="*/ 16 h 188"/>
              <a:gd name="T102" fmla="*/ 0 w 84"/>
              <a:gd name="T103" fmla="*/ 12 h 188"/>
              <a:gd name="T104" fmla="*/ 0 w 84"/>
              <a:gd name="T105" fmla="*/ 8 h 188"/>
              <a:gd name="T106" fmla="*/ 0 w 84"/>
              <a:gd name="T107" fmla="*/ 8 h 188"/>
              <a:gd name="T108" fmla="*/ 4 w 84"/>
              <a:gd name="T109" fmla="*/ 4 h 188"/>
              <a:gd name="T110" fmla="*/ 8 w 84"/>
              <a:gd name="T111" fmla="*/ 4 h 188"/>
              <a:gd name="T112" fmla="*/ 8 w 84"/>
              <a:gd name="T113" fmla="*/ 4 h 1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84" h="188">
                <a:moveTo>
                  <a:pt x="8" y="4"/>
                </a:moveTo>
                <a:lnTo>
                  <a:pt x="12" y="0"/>
                </a:lnTo>
                <a:lnTo>
                  <a:pt x="16" y="0"/>
                </a:lnTo>
                <a:lnTo>
                  <a:pt x="24" y="0"/>
                </a:lnTo>
                <a:lnTo>
                  <a:pt x="32" y="0"/>
                </a:lnTo>
                <a:lnTo>
                  <a:pt x="40" y="0"/>
                </a:lnTo>
                <a:lnTo>
                  <a:pt x="52" y="4"/>
                </a:lnTo>
                <a:lnTo>
                  <a:pt x="64" y="4"/>
                </a:lnTo>
                <a:lnTo>
                  <a:pt x="76" y="8"/>
                </a:lnTo>
                <a:lnTo>
                  <a:pt x="72" y="20"/>
                </a:lnTo>
                <a:lnTo>
                  <a:pt x="72" y="36"/>
                </a:lnTo>
                <a:lnTo>
                  <a:pt x="72" y="44"/>
                </a:lnTo>
                <a:lnTo>
                  <a:pt x="76" y="56"/>
                </a:lnTo>
                <a:lnTo>
                  <a:pt x="76" y="64"/>
                </a:lnTo>
                <a:lnTo>
                  <a:pt x="80" y="76"/>
                </a:lnTo>
                <a:lnTo>
                  <a:pt x="80" y="84"/>
                </a:lnTo>
                <a:lnTo>
                  <a:pt x="80" y="92"/>
                </a:lnTo>
                <a:lnTo>
                  <a:pt x="84" y="104"/>
                </a:lnTo>
                <a:lnTo>
                  <a:pt x="84" y="116"/>
                </a:lnTo>
                <a:lnTo>
                  <a:pt x="84" y="128"/>
                </a:lnTo>
                <a:lnTo>
                  <a:pt x="84" y="144"/>
                </a:lnTo>
                <a:lnTo>
                  <a:pt x="84" y="160"/>
                </a:lnTo>
                <a:lnTo>
                  <a:pt x="84" y="172"/>
                </a:lnTo>
                <a:lnTo>
                  <a:pt x="80" y="180"/>
                </a:lnTo>
                <a:lnTo>
                  <a:pt x="80" y="180"/>
                </a:lnTo>
                <a:lnTo>
                  <a:pt x="80" y="184"/>
                </a:lnTo>
                <a:lnTo>
                  <a:pt x="76" y="188"/>
                </a:lnTo>
                <a:lnTo>
                  <a:pt x="68" y="188"/>
                </a:lnTo>
                <a:lnTo>
                  <a:pt x="64" y="188"/>
                </a:lnTo>
                <a:lnTo>
                  <a:pt x="56" y="188"/>
                </a:lnTo>
                <a:lnTo>
                  <a:pt x="52" y="184"/>
                </a:lnTo>
                <a:lnTo>
                  <a:pt x="48" y="184"/>
                </a:lnTo>
                <a:lnTo>
                  <a:pt x="48" y="176"/>
                </a:lnTo>
                <a:lnTo>
                  <a:pt x="48" y="172"/>
                </a:lnTo>
                <a:lnTo>
                  <a:pt x="44" y="168"/>
                </a:lnTo>
                <a:lnTo>
                  <a:pt x="44" y="164"/>
                </a:lnTo>
                <a:lnTo>
                  <a:pt x="44" y="156"/>
                </a:lnTo>
                <a:lnTo>
                  <a:pt x="40" y="144"/>
                </a:lnTo>
                <a:lnTo>
                  <a:pt x="40" y="136"/>
                </a:lnTo>
                <a:lnTo>
                  <a:pt x="36" y="124"/>
                </a:lnTo>
                <a:lnTo>
                  <a:pt x="36" y="108"/>
                </a:lnTo>
                <a:lnTo>
                  <a:pt x="32" y="92"/>
                </a:lnTo>
                <a:lnTo>
                  <a:pt x="28" y="80"/>
                </a:lnTo>
                <a:lnTo>
                  <a:pt x="24" y="64"/>
                </a:lnTo>
                <a:lnTo>
                  <a:pt x="20" y="52"/>
                </a:lnTo>
                <a:lnTo>
                  <a:pt x="20" y="44"/>
                </a:lnTo>
                <a:lnTo>
                  <a:pt x="16" y="36"/>
                </a:lnTo>
                <a:lnTo>
                  <a:pt x="12" y="28"/>
                </a:lnTo>
                <a:lnTo>
                  <a:pt x="8" y="24"/>
                </a:lnTo>
                <a:lnTo>
                  <a:pt x="4" y="20"/>
                </a:lnTo>
                <a:lnTo>
                  <a:pt x="0" y="16"/>
                </a:lnTo>
                <a:lnTo>
                  <a:pt x="0" y="12"/>
                </a:lnTo>
                <a:lnTo>
                  <a:pt x="0" y="8"/>
                </a:lnTo>
                <a:lnTo>
                  <a:pt x="0" y="8"/>
                </a:lnTo>
                <a:lnTo>
                  <a:pt x="4" y="4"/>
                </a:lnTo>
                <a:lnTo>
                  <a:pt x="8" y="4"/>
                </a:lnTo>
                <a:lnTo>
                  <a:pt x="8" y="4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8" name="Freeform 87">
            <a:extLst>
              <a:ext uri="{FF2B5EF4-FFF2-40B4-BE49-F238E27FC236}">
                <a16:creationId xmlns:a16="http://schemas.microsoft.com/office/drawing/2014/main" id="{6AD9C376-CF4D-472E-B5F6-09044D9A2ADD}"/>
              </a:ext>
            </a:extLst>
          </p:cNvPr>
          <p:cNvSpPr>
            <a:spLocks/>
          </p:cNvSpPr>
          <p:nvPr/>
        </p:nvSpPr>
        <p:spPr bwMode="auto">
          <a:xfrm>
            <a:off x="5085861" y="1379979"/>
            <a:ext cx="626206" cy="562901"/>
          </a:xfrm>
          <a:custGeom>
            <a:avLst/>
            <a:gdLst>
              <a:gd name="T0" fmla="*/ 100 w 176"/>
              <a:gd name="T1" fmla="*/ 116 h 116"/>
              <a:gd name="T2" fmla="*/ 104 w 176"/>
              <a:gd name="T3" fmla="*/ 104 h 116"/>
              <a:gd name="T4" fmla="*/ 108 w 176"/>
              <a:gd name="T5" fmla="*/ 92 h 116"/>
              <a:gd name="T6" fmla="*/ 108 w 176"/>
              <a:gd name="T7" fmla="*/ 80 h 116"/>
              <a:gd name="T8" fmla="*/ 112 w 176"/>
              <a:gd name="T9" fmla="*/ 60 h 116"/>
              <a:gd name="T10" fmla="*/ 112 w 176"/>
              <a:gd name="T11" fmla="*/ 48 h 116"/>
              <a:gd name="T12" fmla="*/ 112 w 176"/>
              <a:gd name="T13" fmla="*/ 36 h 116"/>
              <a:gd name="T14" fmla="*/ 112 w 176"/>
              <a:gd name="T15" fmla="*/ 28 h 116"/>
              <a:gd name="T16" fmla="*/ 108 w 176"/>
              <a:gd name="T17" fmla="*/ 20 h 116"/>
              <a:gd name="T18" fmla="*/ 104 w 176"/>
              <a:gd name="T19" fmla="*/ 20 h 116"/>
              <a:gd name="T20" fmla="*/ 100 w 176"/>
              <a:gd name="T21" fmla="*/ 20 h 116"/>
              <a:gd name="T22" fmla="*/ 84 w 176"/>
              <a:gd name="T23" fmla="*/ 20 h 116"/>
              <a:gd name="T24" fmla="*/ 80 w 176"/>
              <a:gd name="T25" fmla="*/ 24 h 116"/>
              <a:gd name="T26" fmla="*/ 76 w 176"/>
              <a:gd name="T27" fmla="*/ 24 h 116"/>
              <a:gd name="T28" fmla="*/ 68 w 176"/>
              <a:gd name="T29" fmla="*/ 24 h 116"/>
              <a:gd name="T30" fmla="*/ 56 w 176"/>
              <a:gd name="T31" fmla="*/ 28 h 116"/>
              <a:gd name="T32" fmla="*/ 48 w 176"/>
              <a:gd name="T33" fmla="*/ 28 h 116"/>
              <a:gd name="T34" fmla="*/ 32 w 176"/>
              <a:gd name="T35" fmla="*/ 32 h 116"/>
              <a:gd name="T36" fmla="*/ 16 w 176"/>
              <a:gd name="T37" fmla="*/ 32 h 116"/>
              <a:gd name="T38" fmla="*/ 0 w 176"/>
              <a:gd name="T39" fmla="*/ 36 h 116"/>
              <a:gd name="T40" fmla="*/ 0 w 176"/>
              <a:gd name="T41" fmla="*/ 24 h 116"/>
              <a:gd name="T42" fmla="*/ 16 w 176"/>
              <a:gd name="T43" fmla="*/ 24 h 116"/>
              <a:gd name="T44" fmla="*/ 32 w 176"/>
              <a:gd name="T45" fmla="*/ 24 h 116"/>
              <a:gd name="T46" fmla="*/ 44 w 176"/>
              <a:gd name="T47" fmla="*/ 24 h 116"/>
              <a:gd name="T48" fmla="*/ 60 w 176"/>
              <a:gd name="T49" fmla="*/ 20 h 116"/>
              <a:gd name="T50" fmla="*/ 72 w 176"/>
              <a:gd name="T51" fmla="*/ 16 h 116"/>
              <a:gd name="T52" fmla="*/ 84 w 176"/>
              <a:gd name="T53" fmla="*/ 12 h 116"/>
              <a:gd name="T54" fmla="*/ 96 w 176"/>
              <a:gd name="T55" fmla="*/ 8 h 116"/>
              <a:gd name="T56" fmla="*/ 104 w 176"/>
              <a:gd name="T57" fmla="*/ 4 h 116"/>
              <a:gd name="T58" fmla="*/ 112 w 176"/>
              <a:gd name="T59" fmla="*/ 0 h 116"/>
              <a:gd name="T60" fmla="*/ 120 w 176"/>
              <a:gd name="T61" fmla="*/ 0 h 116"/>
              <a:gd name="T62" fmla="*/ 124 w 176"/>
              <a:gd name="T63" fmla="*/ 0 h 116"/>
              <a:gd name="T64" fmla="*/ 128 w 176"/>
              <a:gd name="T65" fmla="*/ 0 h 116"/>
              <a:gd name="T66" fmla="*/ 136 w 176"/>
              <a:gd name="T67" fmla="*/ 0 h 116"/>
              <a:gd name="T68" fmla="*/ 140 w 176"/>
              <a:gd name="T69" fmla="*/ 4 h 116"/>
              <a:gd name="T70" fmla="*/ 148 w 176"/>
              <a:gd name="T71" fmla="*/ 8 h 116"/>
              <a:gd name="T72" fmla="*/ 160 w 176"/>
              <a:gd name="T73" fmla="*/ 12 h 116"/>
              <a:gd name="T74" fmla="*/ 168 w 176"/>
              <a:gd name="T75" fmla="*/ 16 h 116"/>
              <a:gd name="T76" fmla="*/ 172 w 176"/>
              <a:gd name="T77" fmla="*/ 20 h 116"/>
              <a:gd name="T78" fmla="*/ 176 w 176"/>
              <a:gd name="T79" fmla="*/ 24 h 116"/>
              <a:gd name="T80" fmla="*/ 176 w 176"/>
              <a:gd name="T81" fmla="*/ 24 h 116"/>
              <a:gd name="T82" fmla="*/ 176 w 176"/>
              <a:gd name="T83" fmla="*/ 28 h 116"/>
              <a:gd name="T84" fmla="*/ 172 w 176"/>
              <a:gd name="T85" fmla="*/ 28 h 116"/>
              <a:gd name="T86" fmla="*/ 168 w 176"/>
              <a:gd name="T87" fmla="*/ 32 h 116"/>
              <a:gd name="T88" fmla="*/ 160 w 176"/>
              <a:gd name="T89" fmla="*/ 32 h 116"/>
              <a:gd name="T90" fmla="*/ 156 w 176"/>
              <a:gd name="T91" fmla="*/ 36 h 116"/>
              <a:gd name="T92" fmla="*/ 148 w 176"/>
              <a:gd name="T93" fmla="*/ 40 h 116"/>
              <a:gd name="T94" fmla="*/ 144 w 176"/>
              <a:gd name="T95" fmla="*/ 44 h 116"/>
              <a:gd name="T96" fmla="*/ 140 w 176"/>
              <a:gd name="T97" fmla="*/ 56 h 116"/>
              <a:gd name="T98" fmla="*/ 132 w 176"/>
              <a:gd name="T99" fmla="*/ 68 h 116"/>
              <a:gd name="T100" fmla="*/ 128 w 176"/>
              <a:gd name="T101" fmla="*/ 80 h 116"/>
              <a:gd name="T102" fmla="*/ 120 w 176"/>
              <a:gd name="T103" fmla="*/ 96 h 116"/>
              <a:gd name="T104" fmla="*/ 116 w 176"/>
              <a:gd name="T105" fmla="*/ 116 h 116"/>
              <a:gd name="T106" fmla="*/ 100 w 176"/>
              <a:gd name="T107" fmla="*/ 116 h 116"/>
              <a:gd name="T108" fmla="*/ 100 w 176"/>
              <a:gd name="T109" fmla="*/ 116 h 1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176" h="116">
                <a:moveTo>
                  <a:pt x="100" y="116"/>
                </a:moveTo>
                <a:lnTo>
                  <a:pt x="104" y="104"/>
                </a:lnTo>
                <a:lnTo>
                  <a:pt x="108" y="92"/>
                </a:lnTo>
                <a:lnTo>
                  <a:pt x="108" y="80"/>
                </a:lnTo>
                <a:lnTo>
                  <a:pt x="112" y="60"/>
                </a:lnTo>
                <a:lnTo>
                  <a:pt x="112" y="48"/>
                </a:lnTo>
                <a:lnTo>
                  <a:pt x="112" y="36"/>
                </a:lnTo>
                <a:lnTo>
                  <a:pt x="112" y="28"/>
                </a:lnTo>
                <a:lnTo>
                  <a:pt x="108" y="20"/>
                </a:lnTo>
                <a:lnTo>
                  <a:pt x="104" y="20"/>
                </a:lnTo>
                <a:lnTo>
                  <a:pt x="100" y="20"/>
                </a:lnTo>
                <a:lnTo>
                  <a:pt x="84" y="20"/>
                </a:lnTo>
                <a:lnTo>
                  <a:pt x="80" y="24"/>
                </a:lnTo>
                <a:lnTo>
                  <a:pt x="76" y="24"/>
                </a:lnTo>
                <a:lnTo>
                  <a:pt x="68" y="24"/>
                </a:lnTo>
                <a:lnTo>
                  <a:pt x="56" y="28"/>
                </a:lnTo>
                <a:lnTo>
                  <a:pt x="48" y="28"/>
                </a:lnTo>
                <a:lnTo>
                  <a:pt x="32" y="32"/>
                </a:lnTo>
                <a:lnTo>
                  <a:pt x="16" y="32"/>
                </a:lnTo>
                <a:lnTo>
                  <a:pt x="0" y="36"/>
                </a:lnTo>
                <a:lnTo>
                  <a:pt x="0" y="24"/>
                </a:lnTo>
                <a:lnTo>
                  <a:pt x="16" y="24"/>
                </a:lnTo>
                <a:lnTo>
                  <a:pt x="32" y="24"/>
                </a:lnTo>
                <a:lnTo>
                  <a:pt x="44" y="24"/>
                </a:lnTo>
                <a:lnTo>
                  <a:pt x="60" y="20"/>
                </a:lnTo>
                <a:lnTo>
                  <a:pt x="72" y="16"/>
                </a:lnTo>
                <a:lnTo>
                  <a:pt x="84" y="12"/>
                </a:lnTo>
                <a:lnTo>
                  <a:pt x="96" y="8"/>
                </a:lnTo>
                <a:lnTo>
                  <a:pt x="104" y="4"/>
                </a:lnTo>
                <a:lnTo>
                  <a:pt x="112" y="0"/>
                </a:lnTo>
                <a:lnTo>
                  <a:pt x="120" y="0"/>
                </a:lnTo>
                <a:lnTo>
                  <a:pt x="124" y="0"/>
                </a:lnTo>
                <a:lnTo>
                  <a:pt x="128" y="0"/>
                </a:lnTo>
                <a:lnTo>
                  <a:pt x="136" y="0"/>
                </a:lnTo>
                <a:lnTo>
                  <a:pt x="140" y="4"/>
                </a:lnTo>
                <a:lnTo>
                  <a:pt x="148" y="8"/>
                </a:lnTo>
                <a:lnTo>
                  <a:pt x="160" y="12"/>
                </a:lnTo>
                <a:lnTo>
                  <a:pt x="168" y="16"/>
                </a:lnTo>
                <a:lnTo>
                  <a:pt x="172" y="20"/>
                </a:lnTo>
                <a:lnTo>
                  <a:pt x="176" y="24"/>
                </a:lnTo>
                <a:lnTo>
                  <a:pt x="176" y="24"/>
                </a:lnTo>
                <a:lnTo>
                  <a:pt x="176" y="28"/>
                </a:lnTo>
                <a:lnTo>
                  <a:pt x="172" y="28"/>
                </a:lnTo>
                <a:lnTo>
                  <a:pt x="168" y="32"/>
                </a:lnTo>
                <a:lnTo>
                  <a:pt x="160" y="32"/>
                </a:lnTo>
                <a:lnTo>
                  <a:pt x="156" y="36"/>
                </a:lnTo>
                <a:lnTo>
                  <a:pt x="148" y="40"/>
                </a:lnTo>
                <a:lnTo>
                  <a:pt x="144" y="44"/>
                </a:lnTo>
                <a:lnTo>
                  <a:pt x="140" y="56"/>
                </a:lnTo>
                <a:lnTo>
                  <a:pt x="132" y="68"/>
                </a:lnTo>
                <a:lnTo>
                  <a:pt x="128" y="80"/>
                </a:lnTo>
                <a:lnTo>
                  <a:pt x="120" y="96"/>
                </a:lnTo>
                <a:lnTo>
                  <a:pt x="116" y="116"/>
                </a:lnTo>
                <a:lnTo>
                  <a:pt x="100" y="116"/>
                </a:lnTo>
                <a:lnTo>
                  <a:pt x="100" y="116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9" name="Freeform 88">
            <a:extLst>
              <a:ext uri="{FF2B5EF4-FFF2-40B4-BE49-F238E27FC236}">
                <a16:creationId xmlns:a16="http://schemas.microsoft.com/office/drawing/2014/main" id="{776CA460-6608-48A0-AEC9-ABCCD52B9901}"/>
              </a:ext>
            </a:extLst>
          </p:cNvPr>
          <p:cNvSpPr>
            <a:spLocks/>
          </p:cNvSpPr>
          <p:nvPr/>
        </p:nvSpPr>
        <p:spPr bwMode="auto">
          <a:xfrm>
            <a:off x="5057397" y="1865238"/>
            <a:ext cx="597742" cy="252335"/>
          </a:xfrm>
          <a:custGeom>
            <a:avLst/>
            <a:gdLst>
              <a:gd name="T0" fmla="*/ 84 w 168"/>
              <a:gd name="T1" fmla="*/ 8 h 52"/>
              <a:gd name="T2" fmla="*/ 96 w 168"/>
              <a:gd name="T3" fmla="*/ 4 h 52"/>
              <a:gd name="T4" fmla="*/ 108 w 168"/>
              <a:gd name="T5" fmla="*/ 4 h 52"/>
              <a:gd name="T6" fmla="*/ 124 w 168"/>
              <a:gd name="T7" fmla="*/ 0 h 52"/>
              <a:gd name="T8" fmla="*/ 140 w 168"/>
              <a:gd name="T9" fmla="*/ 0 h 52"/>
              <a:gd name="T10" fmla="*/ 148 w 168"/>
              <a:gd name="T11" fmla="*/ 0 h 52"/>
              <a:gd name="T12" fmla="*/ 156 w 168"/>
              <a:gd name="T13" fmla="*/ 4 h 52"/>
              <a:gd name="T14" fmla="*/ 160 w 168"/>
              <a:gd name="T15" fmla="*/ 8 h 52"/>
              <a:gd name="T16" fmla="*/ 164 w 168"/>
              <a:gd name="T17" fmla="*/ 8 h 52"/>
              <a:gd name="T18" fmla="*/ 168 w 168"/>
              <a:gd name="T19" fmla="*/ 12 h 52"/>
              <a:gd name="T20" fmla="*/ 168 w 168"/>
              <a:gd name="T21" fmla="*/ 16 h 52"/>
              <a:gd name="T22" fmla="*/ 168 w 168"/>
              <a:gd name="T23" fmla="*/ 20 h 52"/>
              <a:gd name="T24" fmla="*/ 164 w 168"/>
              <a:gd name="T25" fmla="*/ 24 h 52"/>
              <a:gd name="T26" fmla="*/ 160 w 168"/>
              <a:gd name="T27" fmla="*/ 28 h 52"/>
              <a:gd name="T28" fmla="*/ 160 w 168"/>
              <a:gd name="T29" fmla="*/ 32 h 52"/>
              <a:gd name="T30" fmla="*/ 156 w 168"/>
              <a:gd name="T31" fmla="*/ 32 h 52"/>
              <a:gd name="T32" fmla="*/ 148 w 168"/>
              <a:gd name="T33" fmla="*/ 36 h 52"/>
              <a:gd name="T34" fmla="*/ 144 w 168"/>
              <a:gd name="T35" fmla="*/ 36 h 52"/>
              <a:gd name="T36" fmla="*/ 136 w 168"/>
              <a:gd name="T37" fmla="*/ 40 h 52"/>
              <a:gd name="T38" fmla="*/ 128 w 168"/>
              <a:gd name="T39" fmla="*/ 40 h 52"/>
              <a:gd name="T40" fmla="*/ 116 w 168"/>
              <a:gd name="T41" fmla="*/ 44 h 52"/>
              <a:gd name="T42" fmla="*/ 104 w 168"/>
              <a:gd name="T43" fmla="*/ 44 h 52"/>
              <a:gd name="T44" fmla="*/ 80 w 168"/>
              <a:gd name="T45" fmla="*/ 48 h 52"/>
              <a:gd name="T46" fmla="*/ 56 w 168"/>
              <a:gd name="T47" fmla="*/ 48 h 52"/>
              <a:gd name="T48" fmla="*/ 28 w 168"/>
              <a:gd name="T49" fmla="*/ 52 h 52"/>
              <a:gd name="T50" fmla="*/ 0 w 168"/>
              <a:gd name="T51" fmla="*/ 52 h 52"/>
              <a:gd name="T52" fmla="*/ 0 w 168"/>
              <a:gd name="T53" fmla="*/ 20 h 52"/>
              <a:gd name="T54" fmla="*/ 20 w 168"/>
              <a:gd name="T55" fmla="*/ 20 h 52"/>
              <a:gd name="T56" fmla="*/ 40 w 168"/>
              <a:gd name="T57" fmla="*/ 16 h 52"/>
              <a:gd name="T58" fmla="*/ 60 w 168"/>
              <a:gd name="T59" fmla="*/ 12 h 52"/>
              <a:gd name="T60" fmla="*/ 84 w 168"/>
              <a:gd name="T61" fmla="*/ 8 h 52"/>
              <a:gd name="T62" fmla="*/ 84 w 168"/>
              <a:gd name="T63" fmla="*/ 8 h 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68" h="52">
                <a:moveTo>
                  <a:pt x="84" y="8"/>
                </a:moveTo>
                <a:lnTo>
                  <a:pt x="96" y="4"/>
                </a:lnTo>
                <a:lnTo>
                  <a:pt x="108" y="4"/>
                </a:lnTo>
                <a:lnTo>
                  <a:pt x="124" y="0"/>
                </a:lnTo>
                <a:lnTo>
                  <a:pt x="140" y="0"/>
                </a:lnTo>
                <a:lnTo>
                  <a:pt x="148" y="0"/>
                </a:lnTo>
                <a:lnTo>
                  <a:pt x="156" y="4"/>
                </a:lnTo>
                <a:lnTo>
                  <a:pt x="160" y="8"/>
                </a:lnTo>
                <a:lnTo>
                  <a:pt x="164" y="8"/>
                </a:lnTo>
                <a:lnTo>
                  <a:pt x="168" y="12"/>
                </a:lnTo>
                <a:lnTo>
                  <a:pt x="168" y="16"/>
                </a:lnTo>
                <a:lnTo>
                  <a:pt x="168" y="20"/>
                </a:lnTo>
                <a:lnTo>
                  <a:pt x="164" y="24"/>
                </a:lnTo>
                <a:lnTo>
                  <a:pt x="160" y="28"/>
                </a:lnTo>
                <a:lnTo>
                  <a:pt x="160" y="32"/>
                </a:lnTo>
                <a:lnTo>
                  <a:pt x="156" y="32"/>
                </a:lnTo>
                <a:lnTo>
                  <a:pt x="148" y="36"/>
                </a:lnTo>
                <a:lnTo>
                  <a:pt x="144" y="36"/>
                </a:lnTo>
                <a:lnTo>
                  <a:pt x="136" y="40"/>
                </a:lnTo>
                <a:lnTo>
                  <a:pt x="128" y="40"/>
                </a:lnTo>
                <a:lnTo>
                  <a:pt x="116" y="44"/>
                </a:lnTo>
                <a:lnTo>
                  <a:pt x="104" y="44"/>
                </a:lnTo>
                <a:lnTo>
                  <a:pt x="80" y="48"/>
                </a:lnTo>
                <a:lnTo>
                  <a:pt x="56" y="48"/>
                </a:lnTo>
                <a:lnTo>
                  <a:pt x="28" y="52"/>
                </a:lnTo>
                <a:lnTo>
                  <a:pt x="0" y="52"/>
                </a:lnTo>
                <a:lnTo>
                  <a:pt x="0" y="20"/>
                </a:lnTo>
                <a:lnTo>
                  <a:pt x="20" y="20"/>
                </a:lnTo>
                <a:lnTo>
                  <a:pt x="40" y="16"/>
                </a:lnTo>
                <a:lnTo>
                  <a:pt x="60" y="12"/>
                </a:lnTo>
                <a:lnTo>
                  <a:pt x="84" y="8"/>
                </a:lnTo>
                <a:lnTo>
                  <a:pt x="84" y="8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1" name="Freeform 90">
            <a:extLst>
              <a:ext uri="{FF2B5EF4-FFF2-40B4-BE49-F238E27FC236}">
                <a16:creationId xmlns:a16="http://schemas.microsoft.com/office/drawing/2014/main" id="{8A7AF40F-AAF0-4EA1-AB0E-C593352DB567}"/>
              </a:ext>
            </a:extLst>
          </p:cNvPr>
          <p:cNvSpPr>
            <a:spLocks/>
          </p:cNvSpPr>
          <p:nvPr/>
        </p:nvSpPr>
        <p:spPr bwMode="auto">
          <a:xfrm>
            <a:off x="1570569" y="4718566"/>
            <a:ext cx="1579746" cy="776416"/>
          </a:xfrm>
          <a:custGeom>
            <a:avLst/>
            <a:gdLst>
              <a:gd name="T0" fmla="*/ 240 w 444"/>
              <a:gd name="T1" fmla="*/ 88 h 160"/>
              <a:gd name="T2" fmla="*/ 252 w 444"/>
              <a:gd name="T3" fmla="*/ 88 h 160"/>
              <a:gd name="T4" fmla="*/ 272 w 444"/>
              <a:gd name="T5" fmla="*/ 84 h 160"/>
              <a:gd name="T6" fmla="*/ 300 w 444"/>
              <a:gd name="T7" fmla="*/ 80 h 160"/>
              <a:gd name="T8" fmla="*/ 348 w 444"/>
              <a:gd name="T9" fmla="*/ 72 h 160"/>
              <a:gd name="T10" fmla="*/ 416 w 444"/>
              <a:gd name="T11" fmla="*/ 68 h 160"/>
              <a:gd name="T12" fmla="*/ 428 w 444"/>
              <a:gd name="T13" fmla="*/ 100 h 160"/>
              <a:gd name="T14" fmla="*/ 392 w 444"/>
              <a:gd name="T15" fmla="*/ 100 h 160"/>
              <a:gd name="T16" fmla="*/ 348 w 444"/>
              <a:gd name="T17" fmla="*/ 104 h 160"/>
              <a:gd name="T18" fmla="*/ 296 w 444"/>
              <a:gd name="T19" fmla="*/ 112 h 160"/>
              <a:gd name="T20" fmla="*/ 232 w 444"/>
              <a:gd name="T21" fmla="*/ 120 h 160"/>
              <a:gd name="T22" fmla="*/ 172 w 444"/>
              <a:gd name="T23" fmla="*/ 128 h 160"/>
              <a:gd name="T24" fmla="*/ 124 w 444"/>
              <a:gd name="T25" fmla="*/ 136 h 160"/>
              <a:gd name="T26" fmla="*/ 92 w 444"/>
              <a:gd name="T27" fmla="*/ 144 h 160"/>
              <a:gd name="T28" fmla="*/ 76 w 444"/>
              <a:gd name="T29" fmla="*/ 148 h 160"/>
              <a:gd name="T30" fmla="*/ 56 w 444"/>
              <a:gd name="T31" fmla="*/ 156 h 160"/>
              <a:gd name="T32" fmla="*/ 44 w 444"/>
              <a:gd name="T33" fmla="*/ 160 h 160"/>
              <a:gd name="T34" fmla="*/ 32 w 444"/>
              <a:gd name="T35" fmla="*/ 160 h 160"/>
              <a:gd name="T36" fmla="*/ 16 w 444"/>
              <a:gd name="T37" fmla="*/ 148 h 160"/>
              <a:gd name="T38" fmla="*/ 4 w 444"/>
              <a:gd name="T39" fmla="*/ 136 h 160"/>
              <a:gd name="T40" fmla="*/ 0 w 444"/>
              <a:gd name="T41" fmla="*/ 124 h 160"/>
              <a:gd name="T42" fmla="*/ 4 w 444"/>
              <a:gd name="T43" fmla="*/ 120 h 160"/>
              <a:gd name="T44" fmla="*/ 16 w 444"/>
              <a:gd name="T45" fmla="*/ 108 h 160"/>
              <a:gd name="T46" fmla="*/ 28 w 444"/>
              <a:gd name="T47" fmla="*/ 96 h 160"/>
              <a:gd name="T48" fmla="*/ 36 w 444"/>
              <a:gd name="T49" fmla="*/ 80 h 160"/>
              <a:gd name="T50" fmla="*/ 40 w 444"/>
              <a:gd name="T51" fmla="*/ 60 h 160"/>
              <a:gd name="T52" fmla="*/ 40 w 444"/>
              <a:gd name="T53" fmla="*/ 44 h 160"/>
              <a:gd name="T54" fmla="*/ 40 w 444"/>
              <a:gd name="T55" fmla="*/ 36 h 160"/>
              <a:gd name="T56" fmla="*/ 32 w 444"/>
              <a:gd name="T57" fmla="*/ 28 h 160"/>
              <a:gd name="T58" fmla="*/ 28 w 444"/>
              <a:gd name="T59" fmla="*/ 20 h 160"/>
              <a:gd name="T60" fmla="*/ 28 w 444"/>
              <a:gd name="T61" fmla="*/ 8 h 160"/>
              <a:gd name="T62" fmla="*/ 40 w 444"/>
              <a:gd name="T63" fmla="*/ 0 h 160"/>
              <a:gd name="T64" fmla="*/ 56 w 444"/>
              <a:gd name="T65" fmla="*/ 0 h 160"/>
              <a:gd name="T66" fmla="*/ 80 w 444"/>
              <a:gd name="T67" fmla="*/ 12 h 160"/>
              <a:gd name="T68" fmla="*/ 92 w 444"/>
              <a:gd name="T69" fmla="*/ 20 h 160"/>
              <a:gd name="T70" fmla="*/ 100 w 444"/>
              <a:gd name="T71" fmla="*/ 28 h 160"/>
              <a:gd name="T72" fmla="*/ 100 w 444"/>
              <a:gd name="T73" fmla="*/ 36 h 160"/>
              <a:gd name="T74" fmla="*/ 96 w 444"/>
              <a:gd name="T75" fmla="*/ 56 h 160"/>
              <a:gd name="T76" fmla="*/ 84 w 444"/>
              <a:gd name="T77" fmla="*/ 84 h 160"/>
              <a:gd name="T78" fmla="*/ 80 w 444"/>
              <a:gd name="T79" fmla="*/ 100 h 160"/>
              <a:gd name="T80" fmla="*/ 84 w 444"/>
              <a:gd name="T81" fmla="*/ 100 h 160"/>
              <a:gd name="T82" fmla="*/ 88 w 444"/>
              <a:gd name="T83" fmla="*/ 100 h 160"/>
              <a:gd name="T84" fmla="*/ 104 w 444"/>
              <a:gd name="T85" fmla="*/ 100 h 160"/>
              <a:gd name="T86" fmla="*/ 124 w 444"/>
              <a:gd name="T87" fmla="*/ 96 h 160"/>
              <a:gd name="T88" fmla="*/ 160 w 444"/>
              <a:gd name="T89" fmla="*/ 92 h 160"/>
              <a:gd name="T90" fmla="*/ 188 w 444"/>
              <a:gd name="T91" fmla="*/ 92 h 160"/>
              <a:gd name="T92" fmla="*/ 212 w 444"/>
              <a:gd name="T93" fmla="*/ 88 h 160"/>
              <a:gd name="T94" fmla="*/ 228 w 444"/>
              <a:gd name="T95" fmla="*/ 88 h 160"/>
              <a:gd name="T96" fmla="*/ 236 w 444"/>
              <a:gd name="T97" fmla="*/ 88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444" h="160">
                <a:moveTo>
                  <a:pt x="236" y="88"/>
                </a:moveTo>
                <a:lnTo>
                  <a:pt x="240" y="88"/>
                </a:lnTo>
                <a:lnTo>
                  <a:pt x="244" y="88"/>
                </a:lnTo>
                <a:lnTo>
                  <a:pt x="252" y="88"/>
                </a:lnTo>
                <a:lnTo>
                  <a:pt x="260" y="84"/>
                </a:lnTo>
                <a:lnTo>
                  <a:pt x="272" y="84"/>
                </a:lnTo>
                <a:lnTo>
                  <a:pt x="284" y="84"/>
                </a:lnTo>
                <a:lnTo>
                  <a:pt x="300" y="80"/>
                </a:lnTo>
                <a:lnTo>
                  <a:pt x="316" y="80"/>
                </a:lnTo>
                <a:lnTo>
                  <a:pt x="348" y="72"/>
                </a:lnTo>
                <a:lnTo>
                  <a:pt x="384" y="72"/>
                </a:lnTo>
                <a:lnTo>
                  <a:pt x="416" y="68"/>
                </a:lnTo>
                <a:lnTo>
                  <a:pt x="444" y="68"/>
                </a:lnTo>
                <a:lnTo>
                  <a:pt x="428" y="100"/>
                </a:lnTo>
                <a:lnTo>
                  <a:pt x="412" y="100"/>
                </a:lnTo>
                <a:lnTo>
                  <a:pt x="392" y="100"/>
                </a:lnTo>
                <a:lnTo>
                  <a:pt x="372" y="104"/>
                </a:lnTo>
                <a:lnTo>
                  <a:pt x="348" y="104"/>
                </a:lnTo>
                <a:lnTo>
                  <a:pt x="324" y="108"/>
                </a:lnTo>
                <a:lnTo>
                  <a:pt x="296" y="112"/>
                </a:lnTo>
                <a:lnTo>
                  <a:pt x="264" y="116"/>
                </a:lnTo>
                <a:lnTo>
                  <a:pt x="232" y="120"/>
                </a:lnTo>
                <a:lnTo>
                  <a:pt x="200" y="124"/>
                </a:lnTo>
                <a:lnTo>
                  <a:pt x="172" y="128"/>
                </a:lnTo>
                <a:lnTo>
                  <a:pt x="144" y="132"/>
                </a:lnTo>
                <a:lnTo>
                  <a:pt x="124" y="136"/>
                </a:lnTo>
                <a:lnTo>
                  <a:pt x="108" y="140"/>
                </a:lnTo>
                <a:lnTo>
                  <a:pt x="92" y="144"/>
                </a:lnTo>
                <a:lnTo>
                  <a:pt x="84" y="148"/>
                </a:lnTo>
                <a:lnTo>
                  <a:pt x="76" y="148"/>
                </a:lnTo>
                <a:lnTo>
                  <a:pt x="68" y="156"/>
                </a:lnTo>
                <a:lnTo>
                  <a:pt x="56" y="156"/>
                </a:lnTo>
                <a:lnTo>
                  <a:pt x="52" y="160"/>
                </a:lnTo>
                <a:lnTo>
                  <a:pt x="44" y="160"/>
                </a:lnTo>
                <a:lnTo>
                  <a:pt x="36" y="160"/>
                </a:lnTo>
                <a:lnTo>
                  <a:pt x="32" y="160"/>
                </a:lnTo>
                <a:lnTo>
                  <a:pt x="24" y="156"/>
                </a:lnTo>
                <a:lnTo>
                  <a:pt x="16" y="148"/>
                </a:lnTo>
                <a:lnTo>
                  <a:pt x="8" y="140"/>
                </a:lnTo>
                <a:lnTo>
                  <a:pt x="4" y="136"/>
                </a:lnTo>
                <a:lnTo>
                  <a:pt x="0" y="132"/>
                </a:lnTo>
                <a:lnTo>
                  <a:pt x="0" y="124"/>
                </a:lnTo>
                <a:lnTo>
                  <a:pt x="0" y="120"/>
                </a:lnTo>
                <a:lnTo>
                  <a:pt x="4" y="120"/>
                </a:lnTo>
                <a:lnTo>
                  <a:pt x="8" y="116"/>
                </a:lnTo>
                <a:lnTo>
                  <a:pt x="16" y="108"/>
                </a:lnTo>
                <a:lnTo>
                  <a:pt x="20" y="104"/>
                </a:lnTo>
                <a:lnTo>
                  <a:pt x="28" y="96"/>
                </a:lnTo>
                <a:lnTo>
                  <a:pt x="32" y="88"/>
                </a:lnTo>
                <a:lnTo>
                  <a:pt x="36" y="80"/>
                </a:lnTo>
                <a:lnTo>
                  <a:pt x="36" y="68"/>
                </a:lnTo>
                <a:lnTo>
                  <a:pt x="40" y="60"/>
                </a:lnTo>
                <a:lnTo>
                  <a:pt x="40" y="52"/>
                </a:lnTo>
                <a:lnTo>
                  <a:pt x="40" y="44"/>
                </a:lnTo>
                <a:lnTo>
                  <a:pt x="40" y="40"/>
                </a:lnTo>
                <a:lnTo>
                  <a:pt x="40" y="36"/>
                </a:lnTo>
                <a:lnTo>
                  <a:pt x="36" y="32"/>
                </a:lnTo>
                <a:lnTo>
                  <a:pt x="32" y="28"/>
                </a:lnTo>
                <a:lnTo>
                  <a:pt x="28" y="24"/>
                </a:lnTo>
                <a:lnTo>
                  <a:pt x="28" y="20"/>
                </a:lnTo>
                <a:lnTo>
                  <a:pt x="28" y="12"/>
                </a:lnTo>
                <a:lnTo>
                  <a:pt x="28" y="8"/>
                </a:lnTo>
                <a:lnTo>
                  <a:pt x="32" y="4"/>
                </a:lnTo>
                <a:lnTo>
                  <a:pt x="40" y="0"/>
                </a:lnTo>
                <a:lnTo>
                  <a:pt x="44" y="0"/>
                </a:lnTo>
                <a:lnTo>
                  <a:pt x="56" y="0"/>
                </a:lnTo>
                <a:lnTo>
                  <a:pt x="72" y="8"/>
                </a:lnTo>
                <a:lnTo>
                  <a:pt x="80" y="12"/>
                </a:lnTo>
                <a:lnTo>
                  <a:pt x="88" y="16"/>
                </a:lnTo>
                <a:lnTo>
                  <a:pt x="92" y="20"/>
                </a:lnTo>
                <a:lnTo>
                  <a:pt x="96" y="24"/>
                </a:lnTo>
                <a:lnTo>
                  <a:pt x="100" y="28"/>
                </a:lnTo>
                <a:lnTo>
                  <a:pt x="104" y="32"/>
                </a:lnTo>
                <a:lnTo>
                  <a:pt x="100" y="36"/>
                </a:lnTo>
                <a:lnTo>
                  <a:pt x="100" y="44"/>
                </a:lnTo>
                <a:lnTo>
                  <a:pt x="96" y="56"/>
                </a:lnTo>
                <a:lnTo>
                  <a:pt x="92" y="68"/>
                </a:lnTo>
                <a:lnTo>
                  <a:pt x="84" y="84"/>
                </a:lnTo>
                <a:lnTo>
                  <a:pt x="84" y="92"/>
                </a:lnTo>
                <a:lnTo>
                  <a:pt x="80" y="100"/>
                </a:lnTo>
                <a:lnTo>
                  <a:pt x="80" y="100"/>
                </a:lnTo>
                <a:lnTo>
                  <a:pt x="84" y="100"/>
                </a:lnTo>
                <a:lnTo>
                  <a:pt x="84" y="100"/>
                </a:lnTo>
                <a:lnTo>
                  <a:pt x="88" y="100"/>
                </a:lnTo>
                <a:lnTo>
                  <a:pt x="96" y="100"/>
                </a:lnTo>
                <a:lnTo>
                  <a:pt x="104" y="100"/>
                </a:lnTo>
                <a:lnTo>
                  <a:pt x="112" y="96"/>
                </a:lnTo>
                <a:lnTo>
                  <a:pt x="124" y="96"/>
                </a:lnTo>
                <a:lnTo>
                  <a:pt x="140" y="96"/>
                </a:lnTo>
                <a:lnTo>
                  <a:pt x="160" y="92"/>
                </a:lnTo>
                <a:lnTo>
                  <a:pt x="176" y="92"/>
                </a:lnTo>
                <a:lnTo>
                  <a:pt x="188" y="92"/>
                </a:lnTo>
                <a:lnTo>
                  <a:pt x="204" y="88"/>
                </a:lnTo>
                <a:lnTo>
                  <a:pt x="212" y="88"/>
                </a:lnTo>
                <a:lnTo>
                  <a:pt x="224" y="88"/>
                </a:lnTo>
                <a:lnTo>
                  <a:pt x="228" y="88"/>
                </a:lnTo>
                <a:lnTo>
                  <a:pt x="236" y="88"/>
                </a:lnTo>
                <a:lnTo>
                  <a:pt x="236" y="88"/>
                </a:lnTo>
                <a:lnTo>
                  <a:pt x="236" y="88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2" name="Freeform 91">
            <a:extLst>
              <a:ext uri="{FF2B5EF4-FFF2-40B4-BE49-F238E27FC236}">
                <a16:creationId xmlns:a16="http://schemas.microsoft.com/office/drawing/2014/main" id="{8D04BE80-5B34-44B2-9430-8B383D449FC7}"/>
              </a:ext>
            </a:extLst>
          </p:cNvPr>
          <p:cNvSpPr>
            <a:spLocks/>
          </p:cNvSpPr>
          <p:nvPr/>
        </p:nvSpPr>
        <p:spPr bwMode="auto">
          <a:xfrm>
            <a:off x="2965300" y="4602103"/>
            <a:ext cx="327335" cy="815236"/>
          </a:xfrm>
          <a:custGeom>
            <a:avLst/>
            <a:gdLst>
              <a:gd name="T0" fmla="*/ 0 w 92"/>
              <a:gd name="T1" fmla="*/ 12 h 168"/>
              <a:gd name="T2" fmla="*/ 4 w 92"/>
              <a:gd name="T3" fmla="*/ 4 h 168"/>
              <a:gd name="T4" fmla="*/ 12 w 92"/>
              <a:gd name="T5" fmla="*/ 4 h 168"/>
              <a:gd name="T6" fmla="*/ 24 w 92"/>
              <a:gd name="T7" fmla="*/ 0 h 168"/>
              <a:gd name="T8" fmla="*/ 36 w 92"/>
              <a:gd name="T9" fmla="*/ 4 h 168"/>
              <a:gd name="T10" fmla="*/ 52 w 92"/>
              <a:gd name="T11" fmla="*/ 8 h 168"/>
              <a:gd name="T12" fmla="*/ 64 w 92"/>
              <a:gd name="T13" fmla="*/ 16 h 168"/>
              <a:gd name="T14" fmla="*/ 72 w 92"/>
              <a:gd name="T15" fmla="*/ 20 h 168"/>
              <a:gd name="T16" fmla="*/ 84 w 92"/>
              <a:gd name="T17" fmla="*/ 28 h 168"/>
              <a:gd name="T18" fmla="*/ 88 w 92"/>
              <a:gd name="T19" fmla="*/ 32 h 168"/>
              <a:gd name="T20" fmla="*/ 92 w 92"/>
              <a:gd name="T21" fmla="*/ 40 h 168"/>
              <a:gd name="T22" fmla="*/ 92 w 92"/>
              <a:gd name="T23" fmla="*/ 48 h 168"/>
              <a:gd name="T24" fmla="*/ 88 w 92"/>
              <a:gd name="T25" fmla="*/ 52 h 168"/>
              <a:gd name="T26" fmla="*/ 88 w 92"/>
              <a:gd name="T27" fmla="*/ 56 h 168"/>
              <a:gd name="T28" fmla="*/ 84 w 92"/>
              <a:gd name="T29" fmla="*/ 60 h 168"/>
              <a:gd name="T30" fmla="*/ 80 w 92"/>
              <a:gd name="T31" fmla="*/ 76 h 168"/>
              <a:gd name="T32" fmla="*/ 72 w 92"/>
              <a:gd name="T33" fmla="*/ 92 h 168"/>
              <a:gd name="T34" fmla="*/ 64 w 92"/>
              <a:gd name="T35" fmla="*/ 112 h 168"/>
              <a:gd name="T36" fmla="*/ 60 w 92"/>
              <a:gd name="T37" fmla="*/ 120 h 168"/>
              <a:gd name="T38" fmla="*/ 60 w 92"/>
              <a:gd name="T39" fmla="*/ 132 h 168"/>
              <a:gd name="T40" fmla="*/ 56 w 92"/>
              <a:gd name="T41" fmla="*/ 140 h 168"/>
              <a:gd name="T42" fmla="*/ 52 w 92"/>
              <a:gd name="T43" fmla="*/ 144 h 168"/>
              <a:gd name="T44" fmla="*/ 48 w 92"/>
              <a:gd name="T45" fmla="*/ 152 h 168"/>
              <a:gd name="T46" fmla="*/ 44 w 92"/>
              <a:gd name="T47" fmla="*/ 156 h 168"/>
              <a:gd name="T48" fmla="*/ 40 w 92"/>
              <a:gd name="T49" fmla="*/ 160 h 168"/>
              <a:gd name="T50" fmla="*/ 40 w 92"/>
              <a:gd name="T51" fmla="*/ 164 h 168"/>
              <a:gd name="T52" fmla="*/ 32 w 92"/>
              <a:gd name="T53" fmla="*/ 164 h 168"/>
              <a:gd name="T54" fmla="*/ 28 w 92"/>
              <a:gd name="T55" fmla="*/ 168 h 168"/>
              <a:gd name="T56" fmla="*/ 20 w 92"/>
              <a:gd name="T57" fmla="*/ 164 h 168"/>
              <a:gd name="T58" fmla="*/ 16 w 92"/>
              <a:gd name="T59" fmla="*/ 164 h 168"/>
              <a:gd name="T60" fmla="*/ 8 w 92"/>
              <a:gd name="T61" fmla="*/ 164 h 168"/>
              <a:gd name="T62" fmla="*/ 8 w 92"/>
              <a:gd name="T63" fmla="*/ 160 h 168"/>
              <a:gd name="T64" fmla="*/ 4 w 92"/>
              <a:gd name="T65" fmla="*/ 152 h 168"/>
              <a:gd name="T66" fmla="*/ 4 w 92"/>
              <a:gd name="T67" fmla="*/ 148 h 168"/>
              <a:gd name="T68" fmla="*/ 4 w 92"/>
              <a:gd name="T69" fmla="*/ 144 h 168"/>
              <a:gd name="T70" fmla="*/ 4 w 92"/>
              <a:gd name="T71" fmla="*/ 140 h 168"/>
              <a:gd name="T72" fmla="*/ 4 w 92"/>
              <a:gd name="T73" fmla="*/ 132 h 168"/>
              <a:gd name="T74" fmla="*/ 4 w 92"/>
              <a:gd name="T75" fmla="*/ 124 h 168"/>
              <a:gd name="T76" fmla="*/ 8 w 92"/>
              <a:gd name="T77" fmla="*/ 116 h 168"/>
              <a:gd name="T78" fmla="*/ 8 w 92"/>
              <a:gd name="T79" fmla="*/ 108 h 168"/>
              <a:gd name="T80" fmla="*/ 12 w 92"/>
              <a:gd name="T81" fmla="*/ 96 h 168"/>
              <a:gd name="T82" fmla="*/ 12 w 92"/>
              <a:gd name="T83" fmla="*/ 88 h 168"/>
              <a:gd name="T84" fmla="*/ 16 w 92"/>
              <a:gd name="T85" fmla="*/ 68 h 168"/>
              <a:gd name="T86" fmla="*/ 16 w 92"/>
              <a:gd name="T87" fmla="*/ 56 h 168"/>
              <a:gd name="T88" fmla="*/ 16 w 92"/>
              <a:gd name="T89" fmla="*/ 52 h 168"/>
              <a:gd name="T90" fmla="*/ 16 w 92"/>
              <a:gd name="T91" fmla="*/ 44 h 168"/>
              <a:gd name="T92" fmla="*/ 16 w 92"/>
              <a:gd name="T93" fmla="*/ 40 h 168"/>
              <a:gd name="T94" fmla="*/ 12 w 92"/>
              <a:gd name="T95" fmla="*/ 32 h 168"/>
              <a:gd name="T96" fmla="*/ 8 w 92"/>
              <a:gd name="T97" fmla="*/ 32 h 168"/>
              <a:gd name="T98" fmla="*/ 4 w 92"/>
              <a:gd name="T99" fmla="*/ 24 h 168"/>
              <a:gd name="T100" fmla="*/ 0 w 92"/>
              <a:gd name="T101" fmla="*/ 20 h 168"/>
              <a:gd name="T102" fmla="*/ 0 w 92"/>
              <a:gd name="T103" fmla="*/ 16 h 168"/>
              <a:gd name="T104" fmla="*/ 0 w 92"/>
              <a:gd name="T105" fmla="*/ 12 h 168"/>
              <a:gd name="T106" fmla="*/ 0 w 92"/>
              <a:gd name="T107" fmla="*/ 12 h 1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92" h="168">
                <a:moveTo>
                  <a:pt x="0" y="12"/>
                </a:moveTo>
                <a:lnTo>
                  <a:pt x="4" y="4"/>
                </a:lnTo>
                <a:lnTo>
                  <a:pt x="12" y="4"/>
                </a:lnTo>
                <a:lnTo>
                  <a:pt x="24" y="0"/>
                </a:lnTo>
                <a:lnTo>
                  <a:pt x="36" y="4"/>
                </a:lnTo>
                <a:lnTo>
                  <a:pt x="52" y="8"/>
                </a:lnTo>
                <a:lnTo>
                  <a:pt x="64" y="16"/>
                </a:lnTo>
                <a:lnTo>
                  <a:pt x="72" y="20"/>
                </a:lnTo>
                <a:lnTo>
                  <a:pt x="84" y="28"/>
                </a:lnTo>
                <a:lnTo>
                  <a:pt x="88" y="32"/>
                </a:lnTo>
                <a:lnTo>
                  <a:pt x="92" y="40"/>
                </a:lnTo>
                <a:lnTo>
                  <a:pt x="92" y="48"/>
                </a:lnTo>
                <a:lnTo>
                  <a:pt x="88" y="52"/>
                </a:lnTo>
                <a:lnTo>
                  <a:pt x="88" y="56"/>
                </a:lnTo>
                <a:lnTo>
                  <a:pt x="84" y="60"/>
                </a:lnTo>
                <a:lnTo>
                  <a:pt x="80" y="76"/>
                </a:lnTo>
                <a:lnTo>
                  <a:pt x="72" y="92"/>
                </a:lnTo>
                <a:lnTo>
                  <a:pt x="64" y="112"/>
                </a:lnTo>
                <a:lnTo>
                  <a:pt x="60" y="120"/>
                </a:lnTo>
                <a:lnTo>
                  <a:pt x="60" y="132"/>
                </a:lnTo>
                <a:lnTo>
                  <a:pt x="56" y="140"/>
                </a:lnTo>
                <a:lnTo>
                  <a:pt x="52" y="144"/>
                </a:lnTo>
                <a:lnTo>
                  <a:pt x="48" y="152"/>
                </a:lnTo>
                <a:lnTo>
                  <a:pt x="44" y="156"/>
                </a:lnTo>
                <a:lnTo>
                  <a:pt x="40" y="160"/>
                </a:lnTo>
                <a:lnTo>
                  <a:pt x="40" y="164"/>
                </a:lnTo>
                <a:lnTo>
                  <a:pt x="32" y="164"/>
                </a:lnTo>
                <a:lnTo>
                  <a:pt x="28" y="168"/>
                </a:lnTo>
                <a:lnTo>
                  <a:pt x="20" y="164"/>
                </a:lnTo>
                <a:lnTo>
                  <a:pt x="16" y="164"/>
                </a:lnTo>
                <a:lnTo>
                  <a:pt x="8" y="164"/>
                </a:lnTo>
                <a:lnTo>
                  <a:pt x="8" y="160"/>
                </a:lnTo>
                <a:lnTo>
                  <a:pt x="4" y="152"/>
                </a:lnTo>
                <a:lnTo>
                  <a:pt x="4" y="148"/>
                </a:lnTo>
                <a:lnTo>
                  <a:pt x="4" y="144"/>
                </a:lnTo>
                <a:lnTo>
                  <a:pt x="4" y="140"/>
                </a:lnTo>
                <a:lnTo>
                  <a:pt x="4" y="132"/>
                </a:lnTo>
                <a:lnTo>
                  <a:pt x="4" y="124"/>
                </a:lnTo>
                <a:lnTo>
                  <a:pt x="8" y="116"/>
                </a:lnTo>
                <a:lnTo>
                  <a:pt x="8" y="108"/>
                </a:lnTo>
                <a:lnTo>
                  <a:pt x="12" y="96"/>
                </a:lnTo>
                <a:lnTo>
                  <a:pt x="12" y="88"/>
                </a:lnTo>
                <a:lnTo>
                  <a:pt x="16" y="68"/>
                </a:lnTo>
                <a:lnTo>
                  <a:pt x="16" y="56"/>
                </a:lnTo>
                <a:lnTo>
                  <a:pt x="16" y="52"/>
                </a:lnTo>
                <a:lnTo>
                  <a:pt x="16" y="44"/>
                </a:lnTo>
                <a:lnTo>
                  <a:pt x="16" y="40"/>
                </a:lnTo>
                <a:lnTo>
                  <a:pt x="12" y="32"/>
                </a:lnTo>
                <a:lnTo>
                  <a:pt x="8" y="32"/>
                </a:lnTo>
                <a:lnTo>
                  <a:pt x="4" y="24"/>
                </a:lnTo>
                <a:lnTo>
                  <a:pt x="0" y="20"/>
                </a:lnTo>
                <a:lnTo>
                  <a:pt x="0" y="16"/>
                </a:lnTo>
                <a:lnTo>
                  <a:pt x="0" y="12"/>
                </a:lnTo>
                <a:lnTo>
                  <a:pt x="0" y="12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3" name="Freeform 92">
            <a:extLst>
              <a:ext uri="{FF2B5EF4-FFF2-40B4-BE49-F238E27FC236}">
                <a16:creationId xmlns:a16="http://schemas.microsoft.com/office/drawing/2014/main" id="{3BE8A668-E685-4112-B715-1DC0F6DB52F3}"/>
              </a:ext>
            </a:extLst>
          </p:cNvPr>
          <p:cNvSpPr>
            <a:spLocks/>
          </p:cNvSpPr>
          <p:nvPr/>
        </p:nvSpPr>
        <p:spPr bwMode="auto">
          <a:xfrm>
            <a:off x="1556337" y="5630854"/>
            <a:ext cx="1636674" cy="737595"/>
          </a:xfrm>
          <a:custGeom>
            <a:avLst/>
            <a:gdLst>
              <a:gd name="T0" fmla="*/ 24 w 460"/>
              <a:gd name="T1" fmla="*/ 96 h 152"/>
              <a:gd name="T2" fmla="*/ 36 w 460"/>
              <a:gd name="T3" fmla="*/ 76 h 152"/>
              <a:gd name="T4" fmla="*/ 44 w 460"/>
              <a:gd name="T5" fmla="*/ 52 h 152"/>
              <a:gd name="T6" fmla="*/ 44 w 460"/>
              <a:gd name="T7" fmla="*/ 32 h 152"/>
              <a:gd name="T8" fmla="*/ 36 w 460"/>
              <a:gd name="T9" fmla="*/ 20 h 152"/>
              <a:gd name="T10" fmla="*/ 32 w 460"/>
              <a:gd name="T11" fmla="*/ 12 h 152"/>
              <a:gd name="T12" fmla="*/ 36 w 460"/>
              <a:gd name="T13" fmla="*/ 4 h 152"/>
              <a:gd name="T14" fmla="*/ 48 w 460"/>
              <a:gd name="T15" fmla="*/ 0 h 152"/>
              <a:gd name="T16" fmla="*/ 64 w 460"/>
              <a:gd name="T17" fmla="*/ 0 h 152"/>
              <a:gd name="T18" fmla="*/ 80 w 460"/>
              <a:gd name="T19" fmla="*/ 4 h 152"/>
              <a:gd name="T20" fmla="*/ 100 w 460"/>
              <a:gd name="T21" fmla="*/ 16 h 152"/>
              <a:gd name="T22" fmla="*/ 108 w 460"/>
              <a:gd name="T23" fmla="*/ 24 h 152"/>
              <a:gd name="T24" fmla="*/ 112 w 460"/>
              <a:gd name="T25" fmla="*/ 36 h 152"/>
              <a:gd name="T26" fmla="*/ 108 w 460"/>
              <a:gd name="T27" fmla="*/ 56 h 152"/>
              <a:gd name="T28" fmla="*/ 96 w 460"/>
              <a:gd name="T29" fmla="*/ 76 h 152"/>
              <a:gd name="T30" fmla="*/ 88 w 460"/>
              <a:gd name="T31" fmla="*/ 88 h 152"/>
              <a:gd name="T32" fmla="*/ 88 w 460"/>
              <a:gd name="T33" fmla="*/ 92 h 152"/>
              <a:gd name="T34" fmla="*/ 92 w 460"/>
              <a:gd name="T35" fmla="*/ 92 h 152"/>
              <a:gd name="T36" fmla="*/ 104 w 460"/>
              <a:gd name="T37" fmla="*/ 92 h 152"/>
              <a:gd name="T38" fmla="*/ 116 w 460"/>
              <a:gd name="T39" fmla="*/ 88 h 152"/>
              <a:gd name="T40" fmla="*/ 132 w 460"/>
              <a:gd name="T41" fmla="*/ 88 h 152"/>
              <a:gd name="T42" fmla="*/ 152 w 460"/>
              <a:gd name="T43" fmla="*/ 84 h 152"/>
              <a:gd name="T44" fmla="*/ 176 w 460"/>
              <a:gd name="T45" fmla="*/ 80 h 152"/>
              <a:gd name="T46" fmla="*/ 208 w 460"/>
              <a:gd name="T47" fmla="*/ 76 h 152"/>
              <a:gd name="T48" fmla="*/ 288 w 460"/>
              <a:gd name="T49" fmla="*/ 68 h 152"/>
              <a:gd name="T50" fmla="*/ 376 w 460"/>
              <a:gd name="T51" fmla="*/ 60 h 152"/>
              <a:gd name="T52" fmla="*/ 432 w 460"/>
              <a:gd name="T53" fmla="*/ 52 h 152"/>
              <a:gd name="T54" fmla="*/ 460 w 460"/>
              <a:gd name="T55" fmla="*/ 88 h 152"/>
              <a:gd name="T56" fmla="*/ 444 w 460"/>
              <a:gd name="T57" fmla="*/ 88 h 152"/>
              <a:gd name="T58" fmla="*/ 416 w 460"/>
              <a:gd name="T59" fmla="*/ 88 h 152"/>
              <a:gd name="T60" fmla="*/ 380 w 460"/>
              <a:gd name="T61" fmla="*/ 92 h 152"/>
              <a:gd name="T62" fmla="*/ 336 w 460"/>
              <a:gd name="T63" fmla="*/ 96 h 152"/>
              <a:gd name="T64" fmla="*/ 264 w 460"/>
              <a:gd name="T65" fmla="*/ 104 h 152"/>
              <a:gd name="T66" fmla="*/ 220 w 460"/>
              <a:gd name="T67" fmla="*/ 112 h 152"/>
              <a:gd name="T68" fmla="*/ 184 w 460"/>
              <a:gd name="T69" fmla="*/ 116 h 152"/>
              <a:gd name="T70" fmla="*/ 148 w 460"/>
              <a:gd name="T71" fmla="*/ 120 h 152"/>
              <a:gd name="T72" fmla="*/ 120 w 460"/>
              <a:gd name="T73" fmla="*/ 128 h 152"/>
              <a:gd name="T74" fmla="*/ 96 w 460"/>
              <a:gd name="T75" fmla="*/ 132 h 152"/>
              <a:gd name="T76" fmla="*/ 76 w 460"/>
              <a:gd name="T77" fmla="*/ 136 h 152"/>
              <a:gd name="T78" fmla="*/ 60 w 460"/>
              <a:gd name="T79" fmla="*/ 144 h 152"/>
              <a:gd name="T80" fmla="*/ 40 w 460"/>
              <a:gd name="T81" fmla="*/ 152 h 152"/>
              <a:gd name="T82" fmla="*/ 32 w 460"/>
              <a:gd name="T83" fmla="*/ 152 h 152"/>
              <a:gd name="T84" fmla="*/ 20 w 460"/>
              <a:gd name="T85" fmla="*/ 144 h 152"/>
              <a:gd name="T86" fmla="*/ 8 w 460"/>
              <a:gd name="T87" fmla="*/ 136 h 152"/>
              <a:gd name="T88" fmla="*/ 4 w 460"/>
              <a:gd name="T89" fmla="*/ 124 h 152"/>
              <a:gd name="T90" fmla="*/ 4 w 460"/>
              <a:gd name="T91" fmla="*/ 112 h 152"/>
              <a:gd name="T92" fmla="*/ 8 w 460"/>
              <a:gd name="T93" fmla="*/ 104 h 152"/>
              <a:gd name="T94" fmla="*/ 16 w 460"/>
              <a:gd name="T95" fmla="*/ 100 h 1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460" h="152">
                <a:moveTo>
                  <a:pt x="16" y="100"/>
                </a:moveTo>
                <a:lnTo>
                  <a:pt x="24" y="96"/>
                </a:lnTo>
                <a:lnTo>
                  <a:pt x="32" y="84"/>
                </a:lnTo>
                <a:lnTo>
                  <a:pt x="36" y="76"/>
                </a:lnTo>
                <a:lnTo>
                  <a:pt x="44" y="64"/>
                </a:lnTo>
                <a:lnTo>
                  <a:pt x="44" y="52"/>
                </a:lnTo>
                <a:lnTo>
                  <a:pt x="44" y="44"/>
                </a:lnTo>
                <a:lnTo>
                  <a:pt x="44" y="32"/>
                </a:lnTo>
                <a:lnTo>
                  <a:pt x="40" y="28"/>
                </a:lnTo>
                <a:lnTo>
                  <a:pt x="36" y="20"/>
                </a:lnTo>
                <a:lnTo>
                  <a:pt x="32" y="16"/>
                </a:lnTo>
                <a:lnTo>
                  <a:pt x="32" y="12"/>
                </a:lnTo>
                <a:lnTo>
                  <a:pt x="32" y="8"/>
                </a:lnTo>
                <a:lnTo>
                  <a:pt x="36" y="4"/>
                </a:lnTo>
                <a:lnTo>
                  <a:pt x="40" y="0"/>
                </a:lnTo>
                <a:lnTo>
                  <a:pt x="48" y="0"/>
                </a:lnTo>
                <a:lnTo>
                  <a:pt x="56" y="0"/>
                </a:lnTo>
                <a:lnTo>
                  <a:pt x="64" y="0"/>
                </a:lnTo>
                <a:lnTo>
                  <a:pt x="72" y="0"/>
                </a:lnTo>
                <a:lnTo>
                  <a:pt x="80" y="4"/>
                </a:lnTo>
                <a:lnTo>
                  <a:pt x="92" y="8"/>
                </a:lnTo>
                <a:lnTo>
                  <a:pt x="100" y="16"/>
                </a:lnTo>
                <a:lnTo>
                  <a:pt x="104" y="20"/>
                </a:lnTo>
                <a:lnTo>
                  <a:pt x="108" y="24"/>
                </a:lnTo>
                <a:lnTo>
                  <a:pt x="112" y="32"/>
                </a:lnTo>
                <a:lnTo>
                  <a:pt x="112" y="36"/>
                </a:lnTo>
                <a:lnTo>
                  <a:pt x="108" y="44"/>
                </a:lnTo>
                <a:lnTo>
                  <a:pt x="108" y="56"/>
                </a:lnTo>
                <a:lnTo>
                  <a:pt x="100" y="68"/>
                </a:lnTo>
                <a:lnTo>
                  <a:pt x="96" y="76"/>
                </a:lnTo>
                <a:lnTo>
                  <a:pt x="92" y="84"/>
                </a:lnTo>
                <a:lnTo>
                  <a:pt x="88" y="88"/>
                </a:lnTo>
                <a:lnTo>
                  <a:pt x="88" y="92"/>
                </a:lnTo>
                <a:lnTo>
                  <a:pt x="88" y="92"/>
                </a:lnTo>
                <a:lnTo>
                  <a:pt x="92" y="92"/>
                </a:lnTo>
                <a:lnTo>
                  <a:pt x="92" y="92"/>
                </a:lnTo>
                <a:lnTo>
                  <a:pt x="96" y="92"/>
                </a:lnTo>
                <a:lnTo>
                  <a:pt x="104" y="92"/>
                </a:lnTo>
                <a:lnTo>
                  <a:pt x="108" y="88"/>
                </a:lnTo>
                <a:lnTo>
                  <a:pt x="116" y="88"/>
                </a:lnTo>
                <a:lnTo>
                  <a:pt x="124" y="88"/>
                </a:lnTo>
                <a:lnTo>
                  <a:pt x="132" y="88"/>
                </a:lnTo>
                <a:lnTo>
                  <a:pt x="140" y="84"/>
                </a:lnTo>
                <a:lnTo>
                  <a:pt x="152" y="84"/>
                </a:lnTo>
                <a:lnTo>
                  <a:pt x="164" y="84"/>
                </a:lnTo>
                <a:lnTo>
                  <a:pt x="176" y="80"/>
                </a:lnTo>
                <a:lnTo>
                  <a:pt x="192" y="80"/>
                </a:lnTo>
                <a:lnTo>
                  <a:pt x="208" y="76"/>
                </a:lnTo>
                <a:lnTo>
                  <a:pt x="224" y="76"/>
                </a:lnTo>
                <a:lnTo>
                  <a:pt x="288" y="68"/>
                </a:lnTo>
                <a:lnTo>
                  <a:pt x="348" y="64"/>
                </a:lnTo>
                <a:lnTo>
                  <a:pt x="376" y="60"/>
                </a:lnTo>
                <a:lnTo>
                  <a:pt x="404" y="56"/>
                </a:lnTo>
                <a:lnTo>
                  <a:pt x="432" y="52"/>
                </a:lnTo>
                <a:lnTo>
                  <a:pt x="460" y="48"/>
                </a:lnTo>
                <a:lnTo>
                  <a:pt x="460" y="88"/>
                </a:lnTo>
                <a:lnTo>
                  <a:pt x="452" y="88"/>
                </a:lnTo>
                <a:lnTo>
                  <a:pt x="444" y="88"/>
                </a:lnTo>
                <a:lnTo>
                  <a:pt x="432" y="88"/>
                </a:lnTo>
                <a:lnTo>
                  <a:pt x="416" y="88"/>
                </a:lnTo>
                <a:lnTo>
                  <a:pt x="400" y="92"/>
                </a:lnTo>
                <a:lnTo>
                  <a:pt x="380" y="92"/>
                </a:lnTo>
                <a:lnTo>
                  <a:pt x="360" y="96"/>
                </a:lnTo>
                <a:lnTo>
                  <a:pt x="336" y="96"/>
                </a:lnTo>
                <a:lnTo>
                  <a:pt x="288" y="104"/>
                </a:lnTo>
                <a:lnTo>
                  <a:pt x="264" y="104"/>
                </a:lnTo>
                <a:lnTo>
                  <a:pt x="240" y="108"/>
                </a:lnTo>
                <a:lnTo>
                  <a:pt x="220" y="112"/>
                </a:lnTo>
                <a:lnTo>
                  <a:pt x="200" y="112"/>
                </a:lnTo>
                <a:lnTo>
                  <a:pt x="184" y="116"/>
                </a:lnTo>
                <a:lnTo>
                  <a:pt x="164" y="120"/>
                </a:lnTo>
                <a:lnTo>
                  <a:pt x="148" y="120"/>
                </a:lnTo>
                <a:lnTo>
                  <a:pt x="132" y="124"/>
                </a:lnTo>
                <a:lnTo>
                  <a:pt x="120" y="128"/>
                </a:lnTo>
                <a:lnTo>
                  <a:pt x="108" y="128"/>
                </a:lnTo>
                <a:lnTo>
                  <a:pt x="96" y="132"/>
                </a:lnTo>
                <a:lnTo>
                  <a:pt x="84" y="136"/>
                </a:lnTo>
                <a:lnTo>
                  <a:pt x="76" y="136"/>
                </a:lnTo>
                <a:lnTo>
                  <a:pt x="72" y="140"/>
                </a:lnTo>
                <a:lnTo>
                  <a:pt x="60" y="144"/>
                </a:lnTo>
                <a:lnTo>
                  <a:pt x="48" y="148"/>
                </a:lnTo>
                <a:lnTo>
                  <a:pt x="40" y="152"/>
                </a:lnTo>
                <a:lnTo>
                  <a:pt x="36" y="152"/>
                </a:lnTo>
                <a:lnTo>
                  <a:pt x="32" y="152"/>
                </a:lnTo>
                <a:lnTo>
                  <a:pt x="28" y="148"/>
                </a:lnTo>
                <a:lnTo>
                  <a:pt x="20" y="144"/>
                </a:lnTo>
                <a:lnTo>
                  <a:pt x="16" y="140"/>
                </a:lnTo>
                <a:lnTo>
                  <a:pt x="8" y="136"/>
                </a:lnTo>
                <a:lnTo>
                  <a:pt x="4" y="128"/>
                </a:lnTo>
                <a:lnTo>
                  <a:pt x="4" y="124"/>
                </a:lnTo>
                <a:lnTo>
                  <a:pt x="0" y="120"/>
                </a:lnTo>
                <a:lnTo>
                  <a:pt x="4" y="112"/>
                </a:lnTo>
                <a:lnTo>
                  <a:pt x="4" y="108"/>
                </a:lnTo>
                <a:lnTo>
                  <a:pt x="8" y="104"/>
                </a:lnTo>
                <a:lnTo>
                  <a:pt x="16" y="100"/>
                </a:lnTo>
                <a:lnTo>
                  <a:pt x="16" y="100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4" name="Freeform 93">
            <a:extLst>
              <a:ext uri="{FF2B5EF4-FFF2-40B4-BE49-F238E27FC236}">
                <a16:creationId xmlns:a16="http://schemas.microsoft.com/office/drawing/2014/main" id="{C236986A-CA34-4AED-9FF1-6C306ED4C213}"/>
              </a:ext>
            </a:extLst>
          </p:cNvPr>
          <p:cNvSpPr>
            <a:spLocks/>
          </p:cNvSpPr>
          <p:nvPr/>
        </p:nvSpPr>
        <p:spPr bwMode="auto">
          <a:xfrm>
            <a:off x="2979532" y="5592033"/>
            <a:ext cx="313103" cy="815236"/>
          </a:xfrm>
          <a:custGeom>
            <a:avLst/>
            <a:gdLst>
              <a:gd name="T0" fmla="*/ 80 w 88"/>
              <a:gd name="T1" fmla="*/ 84 h 168"/>
              <a:gd name="T2" fmla="*/ 80 w 88"/>
              <a:gd name="T3" fmla="*/ 92 h 168"/>
              <a:gd name="T4" fmla="*/ 76 w 88"/>
              <a:gd name="T5" fmla="*/ 104 h 168"/>
              <a:gd name="T6" fmla="*/ 76 w 88"/>
              <a:gd name="T7" fmla="*/ 112 h 168"/>
              <a:gd name="T8" fmla="*/ 72 w 88"/>
              <a:gd name="T9" fmla="*/ 124 h 168"/>
              <a:gd name="T10" fmla="*/ 68 w 88"/>
              <a:gd name="T11" fmla="*/ 136 h 168"/>
              <a:gd name="T12" fmla="*/ 64 w 88"/>
              <a:gd name="T13" fmla="*/ 144 h 168"/>
              <a:gd name="T14" fmla="*/ 56 w 88"/>
              <a:gd name="T15" fmla="*/ 156 h 168"/>
              <a:gd name="T16" fmla="*/ 48 w 88"/>
              <a:gd name="T17" fmla="*/ 160 h 168"/>
              <a:gd name="T18" fmla="*/ 40 w 88"/>
              <a:gd name="T19" fmla="*/ 168 h 168"/>
              <a:gd name="T20" fmla="*/ 36 w 88"/>
              <a:gd name="T21" fmla="*/ 168 h 168"/>
              <a:gd name="T22" fmla="*/ 28 w 88"/>
              <a:gd name="T23" fmla="*/ 168 h 168"/>
              <a:gd name="T24" fmla="*/ 24 w 88"/>
              <a:gd name="T25" fmla="*/ 160 h 168"/>
              <a:gd name="T26" fmla="*/ 20 w 88"/>
              <a:gd name="T27" fmla="*/ 152 h 168"/>
              <a:gd name="T28" fmla="*/ 16 w 88"/>
              <a:gd name="T29" fmla="*/ 140 h 168"/>
              <a:gd name="T30" fmla="*/ 16 w 88"/>
              <a:gd name="T31" fmla="*/ 128 h 168"/>
              <a:gd name="T32" fmla="*/ 16 w 88"/>
              <a:gd name="T33" fmla="*/ 112 h 168"/>
              <a:gd name="T34" fmla="*/ 20 w 88"/>
              <a:gd name="T35" fmla="*/ 96 h 168"/>
              <a:gd name="T36" fmla="*/ 20 w 88"/>
              <a:gd name="T37" fmla="*/ 84 h 168"/>
              <a:gd name="T38" fmla="*/ 20 w 88"/>
              <a:gd name="T39" fmla="*/ 60 h 168"/>
              <a:gd name="T40" fmla="*/ 16 w 88"/>
              <a:gd name="T41" fmla="*/ 40 h 168"/>
              <a:gd name="T42" fmla="*/ 8 w 88"/>
              <a:gd name="T43" fmla="*/ 24 h 168"/>
              <a:gd name="T44" fmla="*/ 4 w 88"/>
              <a:gd name="T45" fmla="*/ 20 h 168"/>
              <a:gd name="T46" fmla="*/ 0 w 88"/>
              <a:gd name="T47" fmla="*/ 12 h 168"/>
              <a:gd name="T48" fmla="*/ 4 w 88"/>
              <a:gd name="T49" fmla="*/ 8 h 168"/>
              <a:gd name="T50" fmla="*/ 4 w 88"/>
              <a:gd name="T51" fmla="*/ 4 h 168"/>
              <a:gd name="T52" fmla="*/ 8 w 88"/>
              <a:gd name="T53" fmla="*/ 4 h 168"/>
              <a:gd name="T54" fmla="*/ 16 w 88"/>
              <a:gd name="T55" fmla="*/ 0 h 168"/>
              <a:gd name="T56" fmla="*/ 24 w 88"/>
              <a:gd name="T57" fmla="*/ 0 h 168"/>
              <a:gd name="T58" fmla="*/ 36 w 88"/>
              <a:gd name="T59" fmla="*/ 4 h 168"/>
              <a:gd name="T60" fmla="*/ 56 w 88"/>
              <a:gd name="T61" fmla="*/ 12 h 168"/>
              <a:gd name="T62" fmla="*/ 68 w 88"/>
              <a:gd name="T63" fmla="*/ 16 h 168"/>
              <a:gd name="T64" fmla="*/ 76 w 88"/>
              <a:gd name="T65" fmla="*/ 24 h 168"/>
              <a:gd name="T66" fmla="*/ 80 w 88"/>
              <a:gd name="T67" fmla="*/ 28 h 168"/>
              <a:gd name="T68" fmla="*/ 84 w 88"/>
              <a:gd name="T69" fmla="*/ 36 h 168"/>
              <a:gd name="T70" fmla="*/ 88 w 88"/>
              <a:gd name="T71" fmla="*/ 40 h 168"/>
              <a:gd name="T72" fmla="*/ 88 w 88"/>
              <a:gd name="T73" fmla="*/ 44 h 168"/>
              <a:gd name="T74" fmla="*/ 84 w 88"/>
              <a:gd name="T75" fmla="*/ 52 h 168"/>
              <a:gd name="T76" fmla="*/ 84 w 88"/>
              <a:gd name="T77" fmla="*/ 56 h 168"/>
              <a:gd name="T78" fmla="*/ 84 w 88"/>
              <a:gd name="T79" fmla="*/ 60 h 168"/>
              <a:gd name="T80" fmla="*/ 80 w 88"/>
              <a:gd name="T81" fmla="*/ 64 h 168"/>
              <a:gd name="T82" fmla="*/ 80 w 88"/>
              <a:gd name="T83" fmla="*/ 72 h 168"/>
              <a:gd name="T84" fmla="*/ 80 w 88"/>
              <a:gd name="T85" fmla="*/ 84 h 168"/>
              <a:gd name="T86" fmla="*/ 80 w 88"/>
              <a:gd name="T87" fmla="*/ 84 h 1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88" h="168">
                <a:moveTo>
                  <a:pt x="80" y="84"/>
                </a:moveTo>
                <a:lnTo>
                  <a:pt x="80" y="92"/>
                </a:lnTo>
                <a:lnTo>
                  <a:pt x="76" y="104"/>
                </a:lnTo>
                <a:lnTo>
                  <a:pt x="76" y="112"/>
                </a:lnTo>
                <a:lnTo>
                  <a:pt x="72" y="124"/>
                </a:lnTo>
                <a:lnTo>
                  <a:pt x="68" y="136"/>
                </a:lnTo>
                <a:lnTo>
                  <a:pt x="64" y="144"/>
                </a:lnTo>
                <a:lnTo>
                  <a:pt x="56" y="156"/>
                </a:lnTo>
                <a:lnTo>
                  <a:pt x="48" y="160"/>
                </a:lnTo>
                <a:lnTo>
                  <a:pt x="40" y="168"/>
                </a:lnTo>
                <a:lnTo>
                  <a:pt x="36" y="168"/>
                </a:lnTo>
                <a:lnTo>
                  <a:pt x="28" y="168"/>
                </a:lnTo>
                <a:lnTo>
                  <a:pt x="24" y="160"/>
                </a:lnTo>
                <a:lnTo>
                  <a:pt x="20" y="152"/>
                </a:lnTo>
                <a:lnTo>
                  <a:pt x="16" y="140"/>
                </a:lnTo>
                <a:lnTo>
                  <a:pt x="16" y="128"/>
                </a:lnTo>
                <a:lnTo>
                  <a:pt x="16" y="112"/>
                </a:lnTo>
                <a:lnTo>
                  <a:pt x="20" y="96"/>
                </a:lnTo>
                <a:lnTo>
                  <a:pt x="20" y="84"/>
                </a:lnTo>
                <a:lnTo>
                  <a:pt x="20" y="60"/>
                </a:lnTo>
                <a:lnTo>
                  <a:pt x="16" y="40"/>
                </a:lnTo>
                <a:lnTo>
                  <a:pt x="8" y="24"/>
                </a:lnTo>
                <a:lnTo>
                  <a:pt x="4" y="20"/>
                </a:lnTo>
                <a:lnTo>
                  <a:pt x="0" y="12"/>
                </a:lnTo>
                <a:lnTo>
                  <a:pt x="4" y="8"/>
                </a:lnTo>
                <a:lnTo>
                  <a:pt x="4" y="4"/>
                </a:lnTo>
                <a:lnTo>
                  <a:pt x="8" y="4"/>
                </a:lnTo>
                <a:lnTo>
                  <a:pt x="16" y="0"/>
                </a:lnTo>
                <a:lnTo>
                  <a:pt x="24" y="0"/>
                </a:lnTo>
                <a:lnTo>
                  <a:pt x="36" y="4"/>
                </a:lnTo>
                <a:lnTo>
                  <a:pt x="56" y="12"/>
                </a:lnTo>
                <a:lnTo>
                  <a:pt x="68" y="16"/>
                </a:lnTo>
                <a:lnTo>
                  <a:pt x="76" y="24"/>
                </a:lnTo>
                <a:lnTo>
                  <a:pt x="80" y="28"/>
                </a:lnTo>
                <a:lnTo>
                  <a:pt x="84" y="36"/>
                </a:lnTo>
                <a:lnTo>
                  <a:pt x="88" y="40"/>
                </a:lnTo>
                <a:lnTo>
                  <a:pt x="88" y="44"/>
                </a:lnTo>
                <a:lnTo>
                  <a:pt x="84" y="52"/>
                </a:lnTo>
                <a:lnTo>
                  <a:pt x="84" y="56"/>
                </a:lnTo>
                <a:lnTo>
                  <a:pt x="84" y="60"/>
                </a:lnTo>
                <a:lnTo>
                  <a:pt x="80" y="64"/>
                </a:lnTo>
                <a:lnTo>
                  <a:pt x="80" y="72"/>
                </a:lnTo>
                <a:lnTo>
                  <a:pt x="80" y="84"/>
                </a:lnTo>
                <a:lnTo>
                  <a:pt x="80" y="84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5" name="Freeform 94">
            <a:extLst>
              <a:ext uri="{FF2B5EF4-FFF2-40B4-BE49-F238E27FC236}">
                <a16:creationId xmlns:a16="http://schemas.microsoft.com/office/drawing/2014/main" id="{3A36CE69-7877-41DA-9422-3EF7A48AE994}"/>
              </a:ext>
            </a:extLst>
          </p:cNvPr>
          <p:cNvSpPr>
            <a:spLocks/>
          </p:cNvSpPr>
          <p:nvPr/>
        </p:nvSpPr>
        <p:spPr bwMode="auto">
          <a:xfrm>
            <a:off x="2253703" y="4058612"/>
            <a:ext cx="355799" cy="2038091"/>
          </a:xfrm>
          <a:custGeom>
            <a:avLst/>
            <a:gdLst>
              <a:gd name="T0" fmla="*/ 88 w 100"/>
              <a:gd name="T1" fmla="*/ 76 h 420"/>
              <a:gd name="T2" fmla="*/ 88 w 100"/>
              <a:gd name="T3" fmla="*/ 80 h 420"/>
              <a:gd name="T4" fmla="*/ 88 w 100"/>
              <a:gd name="T5" fmla="*/ 84 h 420"/>
              <a:gd name="T6" fmla="*/ 88 w 100"/>
              <a:gd name="T7" fmla="*/ 100 h 420"/>
              <a:gd name="T8" fmla="*/ 88 w 100"/>
              <a:gd name="T9" fmla="*/ 116 h 420"/>
              <a:gd name="T10" fmla="*/ 88 w 100"/>
              <a:gd name="T11" fmla="*/ 140 h 420"/>
              <a:gd name="T12" fmla="*/ 84 w 100"/>
              <a:gd name="T13" fmla="*/ 184 h 420"/>
              <a:gd name="T14" fmla="*/ 80 w 100"/>
              <a:gd name="T15" fmla="*/ 228 h 420"/>
              <a:gd name="T16" fmla="*/ 80 w 100"/>
              <a:gd name="T17" fmla="*/ 244 h 420"/>
              <a:gd name="T18" fmla="*/ 80 w 100"/>
              <a:gd name="T19" fmla="*/ 260 h 420"/>
              <a:gd name="T20" fmla="*/ 76 w 100"/>
              <a:gd name="T21" fmla="*/ 276 h 420"/>
              <a:gd name="T22" fmla="*/ 76 w 100"/>
              <a:gd name="T23" fmla="*/ 300 h 420"/>
              <a:gd name="T24" fmla="*/ 76 w 100"/>
              <a:gd name="T25" fmla="*/ 324 h 420"/>
              <a:gd name="T26" fmla="*/ 72 w 100"/>
              <a:gd name="T27" fmla="*/ 352 h 420"/>
              <a:gd name="T28" fmla="*/ 72 w 100"/>
              <a:gd name="T29" fmla="*/ 384 h 420"/>
              <a:gd name="T30" fmla="*/ 72 w 100"/>
              <a:gd name="T31" fmla="*/ 420 h 420"/>
              <a:gd name="T32" fmla="*/ 12 w 100"/>
              <a:gd name="T33" fmla="*/ 420 h 420"/>
              <a:gd name="T34" fmla="*/ 16 w 100"/>
              <a:gd name="T35" fmla="*/ 380 h 420"/>
              <a:gd name="T36" fmla="*/ 16 w 100"/>
              <a:gd name="T37" fmla="*/ 344 h 420"/>
              <a:gd name="T38" fmla="*/ 16 w 100"/>
              <a:gd name="T39" fmla="*/ 304 h 420"/>
              <a:gd name="T40" fmla="*/ 20 w 100"/>
              <a:gd name="T41" fmla="*/ 272 h 420"/>
              <a:gd name="T42" fmla="*/ 20 w 100"/>
              <a:gd name="T43" fmla="*/ 240 h 420"/>
              <a:gd name="T44" fmla="*/ 20 w 100"/>
              <a:gd name="T45" fmla="*/ 212 h 420"/>
              <a:gd name="T46" fmla="*/ 20 w 100"/>
              <a:gd name="T47" fmla="*/ 184 h 420"/>
              <a:gd name="T48" fmla="*/ 20 w 100"/>
              <a:gd name="T49" fmla="*/ 160 h 420"/>
              <a:gd name="T50" fmla="*/ 24 w 100"/>
              <a:gd name="T51" fmla="*/ 140 h 420"/>
              <a:gd name="T52" fmla="*/ 24 w 100"/>
              <a:gd name="T53" fmla="*/ 120 h 420"/>
              <a:gd name="T54" fmla="*/ 24 w 100"/>
              <a:gd name="T55" fmla="*/ 104 h 420"/>
              <a:gd name="T56" fmla="*/ 24 w 100"/>
              <a:gd name="T57" fmla="*/ 88 h 420"/>
              <a:gd name="T58" fmla="*/ 24 w 100"/>
              <a:gd name="T59" fmla="*/ 76 h 420"/>
              <a:gd name="T60" fmla="*/ 24 w 100"/>
              <a:gd name="T61" fmla="*/ 68 h 420"/>
              <a:gd name="T62" fmla="*/ 24 w 100"/>
              <a:gd name="T63" fmla="*/ 60 h 420"/>
              <a:gd name="T64" fmla="*/ 24 w 100"/>
              <a:gd name="T65" fmla="*/ 56 h 420"/>
              <a:gd name="T66" fmla="*/ 20 w 100"/>
              <a:gd name="T67" fmla="*/ 48 h 420"/>
              <a:gd name="T68" fmla="*/ 16 w 100"/>
              <a:gd name="T69" fmla="*/ 40 h 420"/>
              <a:gd name="T70" fmla="*/ 12 w 100"/>
              <a:gd name="T71" fmla="*/ 32 h 420"/>
              <a:gd name="T72" fmla="*/ 8 w 100"/>
              <a:gd name="T73" fmla="*/ 28 h 420"/>
              <a:gd name="T74" fmla="*/ 4 w 100"/>
              <a:gd name="T75" fmla="*/ 20 h 420"/>
              <a:gd name="T76" fmla="*/ 0 w 100"/>
              <a:gd name="T77" fmla="*/ 16 h 420"/>
              <a:gd name="T78" fmla="*/ 0 w 100"/>
              <a:gd name="T79" fmla="*/ 12 h 420"/>
              <a:gd name="T80" fmla="*/ 4 w 100"/>
              <a:gd name="T81" fmla="*/ 8 h 420"/>
              <a:gd name="T82" fmla="*/ 8 w 100"/>
              <a:gd name="T83" fmla="*/ 4 h 420"/>
              <a:gd name="T84" fmla="*/ 16 w 100"/>
              <a:gd name="T85" fmla="*/ 0 h 420"/>
              <a:gd name="T86" fmla="*/ 24 w 100"/>
              <a:gd name="T87" fmla="*/ 0 h 420"/>
              <a:gd name="T88" fmla="*/ 40 w 100"/>
              <a:gd name="T89" fmla="*/ 0 h 420"/>
              <a:gd name="T90" fmla="*/ 52 w 100"/>
              <a:gd name="T91" fmla="*/ 4 h 420"/>
              <a:gd name="T92" fmla="*/ 64 w 100"/>
              <a:gd name="T93" fmla="*/ 8 h 420"/>
              <a:gd name="T94" fmla="*/ 76 w 100"/>
              <a:gd name="T95" fmla="*/ 12 h 420"/>
              <a:gd name="T96" fmla="*/ 84 w 100"/>
              <a:gd name="T97" fmla="*/ 16 h 420"/>
              <a:gd name="T98" fmla="*/ 92 w 100"/>
              <a:gd name="T99" fmla="*/ 24 h 420"/>
              <a:gd name="T100" fmla="*/ 96 w 100"/>
              <a:gd name="T101" fmla="*/ 28 h 420"/>
              <a:gd name="T102" fmla="*/ 100 w 100"/>
              <a:gd name="T103" fmla="*/ 32 h 420"/>
              <a:gd name="T104" fmla="*/ 100 w 100"/>
              <a:gd name="T105" fmla="*/ 36 h 420"/>
              <a:gd name="T106" fmla="*/ 100 w 100"/>
              <a:gd name="T107" fmla="*/ 44 h 420"/>
              <a:gd name="T108" fmla="*/ 100 w 100"/>
              <a:gd name="T109" fmla="*/ 48 h 420"/>
              <a:gd name="T110" fmla="*/ 100 w 100"/>
              <a:gd name="T111" fmla="*/ 52 h 420"/>
              <a:gd name="T112" fmla="*/ 92 w 100"/>
              <a:gd name="T113" fmla="*/ 60 h 420"/>
              <a:gd name="T114" fmla="*/ 92 w 100"/>
              <a:gd name="T115" fmla="*/ 68 h 420"/>
              <a:gd name="T116" fmla="*/ 88 w 100"/>
              <a:gd name="T117" fmla="*/ 76 h 420"/>
              <a:gd name="T118" fmla="*/ 88 w 100"/>
              <a:gd name="T119" fmla="*/ 76 h 4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00" h="420">
                <a:moveTo>
                  <a:pt x="88" y="76"/>
                </a:moveTo>
                <a:lnTo>
                  <a:pt x="88" y="80"/>
                </a:lnTo>
                <a:lnTo>
                  <a:pt x="88" y="84"/>
                </a:lnTo>
                <a:lnTo>
                  <a:pt x="88" y="100"/>
                </a:lnTo>
                <a:lnTo>
                  <a:pt x="88" y="116"/>
                </a:lnTo>
                <a:lnTo>
                  <a:pt x="88" y="140"/>
                </a:lnTo>
                <a:lnTo>
                  <a:pt x="84" y="184"/>
                </a:lnTo>
                <a:lnTo>
                  <a:pt x="80" y="228"/>
                </a:lnTo>
                <a:lnTo>
                  <a:pt x="80" y="244"/>
                </a:lnTo>
                <a:lnTo>
                  <a:pt x="80" y="260"/>
                </a:lnTo>
                <a:lnTo>
                  <a:pt x="76" y="276"/>
                </a:lnTo>
                <a:lnTo>
                  <a:pt x="76" y="300"/>
                </a:lnTo>
                <a:lnTo>
                  <a:pt x="76" y="324"/>
                </a:lnTo>
                <a:lnTo>
                  <a:pt x="72" y="352"/>
                </a:lnTo>
                <a:lnTo>
                  <a:pt x="72" y="384"/>
                </a:lnTo>
                <a:lnTo>
                  <a:pt x="72" y="420"/>
                </a:lnTo>
                <a:lnTo>
                  <a:pt x="12" y="420"/>
                </a:lnTo>
                <a:lnTo>
                  <a:pt x="16" y="380"/>
                </a:lnTo>
                <a:lnTo>
                  <a:pt x="16" y="344"/>
                </a:lnTo>
                <a:lnTo>
                  <a:pt x="16" y="304"/>
                </a:lnTo>
                <a:lnTo>
                  <a:pt x="20" y="272"/>
                </a:lnTo>
                <a:lnTo>
                  <a:pt x="20" y="240"/>
                </a:lnTo>
                <a:lnTo>
                  <a:pt x="20" y="212"/>
                </a:lnTo>
                <a:lnTo>
                  <a:pt x="20" y="184"/>
                </a:lnTo>
                <a:lnTo>
                  <a:pt x="20" y="160"/>
                </a:lnTo>
                <a:lnTo>
                  <a:pt x="24" y="140"/>
                </a:lnTo>
                <a:lnTo>
                  <a:pt x="24" y="120"/>
                </a:lnTo>
                <a:lnTo>
                  <a:pt x="24" y="104"/>
                </a:lnTo>
                <a:lnTo>
                  <a:pt x="24" y="88"/>
                </a:lnTo>
                <a:lnTo>
                  <a:pt x="24" y="76"/>
                </a:lnTo>
                <a:lnTo>
                  <a:pt x="24" y="68"/>
                </a:lnTo>
                <a:lnTo>
                  <a:pt x="24" y="60"/>
                </a:lnTo>
                <a:lnTo>
                  <a:pt x="24" y="56"/>
                </a:lnTo>
                <a:lnTo>
                  <a:pt x="20" y="48"/>
                </a:lnTo>
                <a:lnTo>
                  <a:pt x="16" y="40"/>
                </a:lnTo>
                <a:lnTo>
                  <a:pt x="12" y="32"/>
                </a:lnTo>
                <a:lnTo>
                  <a:pt x="8" y="28"/>
                </a:lnTo>
                <a:lnTo>
                  <a:pt x="4" y="20"/>
                </a:lnTo>
                <a:lnTo>
                  <a:pt x="0" y="16"/>
                </a:lnTo>
                <a:lnTo>
                  <a:pt x="0" y="12"/>
                </a:lnTo>
                <a:lnTo>
                  <a:pt x="4" y="8"/>
                </a:lnTo>
                <a:lnTo>
                  <a:pt x="8" y="4"/>
                </a:lnTo>
                <a:lnTo>
                  <a:pt x="16" y="0"/>
                </a:lnTo>
                <a:lnTo>
                  <a:pt x="24" y="0"/>
                </a:lnTo>
                <a:lnTo>
                  <a:pt x="40" y="0"/>
                </a:lnTo>
                <a:lnTo>
                  <a:pt x="52" y="4"/>
                </a:lnTo>
                <a:lnTo>
                  <a:pt x="64" y="8"/>
                </a:lnTo>
                <a:lnTo>
                  <a:pt x="76" y="12"/>
                </a:lnTo>
                <a:lnTo>
                  <a:pt x="84" y="16"/>
                </a:lnTo>
                <a:lnTo>
                  <a:pt x="92" y="24"/>
                </a:lnTo>
                <a:lnTo>
                  <a:pt x="96" y="28"/>
                </a:lnTo>
                <a:lnTo>
                  <a:pt x="100" y="32"/>
                </a:lnTo>
                <a:lnTo>
                  <a:pt x="100" y="36"/>
                </a:lnTo>
                <a:lnTo>
                  <a:pt x="100" y="44"/>
                </a:lnTo>
                <a:lnTo>
                  <a:pt x="100" y="48"/>
                </a:lnTo>
                <a:lnTo>
                  <a:pt x="100" y="52"/>
                </a:lnTo>
                <a:lnTo>
                  <a:pt x="92" y="60"/>
                </a:lnTo>
                <a:lnTo>
                  <a:pt x="92" y="68"/>
                </a:lnTo>
                <a:lnTo>
                  <a:pt x="88" y="76"/>
                </a:lnTo>
                <a:lnTo>
                  <a:pt x="88" y="76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7" name="Freeform 96">
            <a:extLst>
              <a:ext uri="{FF2B5EF4-FFF2-40B4-BE49-F238E27FC236}">
                <a16:creationId xmlns:a16="http://schemas.microsoft.com/office/drawing/2014/main" id="{216E1DBD-1E00-4D68-B65C-9A88D0A4083F}"/>
              </a:ext>
            </a:extLst>
          </p:cNvPr>
          <p:cNvSpPr>
            <a:spLocks/>
          </p:cNvSpPr>
          <p:nvPr/>
        </p:nvSpPr>
        <p:spPr bwMode="auto">
          <a:xfrm>
            <a:off x="5196385" y="4116843"/>
            <a:ext cx="811221" cy="485260"/>
          </a:xfrm>
          <a:custGeom>
            <a:avLst/>
            <a:gdLst>
              <a:gd name="T0" fmla="*/ 0 w 228"/>
              <a:gd name="T1" fmla="*/ 96 h 100"/>
              <a:gd name="T2" fmla="*/ 0 w 228"/>
              <a:gd name="T3" fmla="*/ 92 h 100"/>
              <a:gd name="T4" fmla="*/ 0 w 228"/>
              <a:gd name="T5" fmla="*/ 92 h 100"/>
              <a:gd name="T6" fmla="*/ 4 w 228"/>
              <a:gd name="T7" fmla="*/ 88 h 100"/>
              <a:gd name="T8" fmla="*/ 12 w 228"/>
              <a:gd name="T9" fmla="*/ 84 h 100"/>
              <a:gd name="T10" fmla="*/ 20 w 228"/>
              <a:gd name="T11" fmla="*/ 80 h 100"/>
              <a:gd name="T12" fmla="*/ 28 w 228"/>
              <a:gd name="T13" fmla="*/ 76 h 100"/>
              <a:gd name="T14" fmla="*/ 40 w 228"/>
              <a:gd name="T15" fmla="*/ 72 h 100"/>
              <a:gd name="T16" fmla="*/ 56 w 228"/>
              <a:gd name="T17" fmla="*/ 68 h 100"/>
              <a:gd name="T18" fmla="*/ 80 w 228"/>
              <a:gd name="T19" fmla="*/ 60 h 100"/>
              <a:gd name="T20" fmla="*/ 92 w 228"/>
              <a:gd name="T21" fmla="*/ 56 h 100"/>
              <a:gd name="T22" fmla="*/ 104 w 228"/>
              <a:gd name="T23" fmla="*/ 52 h 100"/>
              <a:gd name="T24" fmla="*/ 116 w 228"/>
              <a:gd name="T25" fmla="*/ 48 h 100"/>
              <a:gd name="T26" fmla="*/ 124 w 228"/>
              <a:gd name="T27" fmla="*/ 44 h 100"/>
              <a:gd name="T28" fmla="*/ 132 w 228"/>
              <a:gd name="T29" fmla="*/ 40 h 100"/>
              <a:gd name="T30" fmla="*/ 136 w 228"/>
              <a:gd name="T31" fmla="*/ 36 h 100"/>
              <a:gd name="T32" fmla="*/ 148 w 228"/>
              <a:gd name="T33" fmla="*/ 32 h 100"/>
              <a:gd name="T34" fmla="*/ 152 w 228"/>
              <a:gd name="T35" fmla="*/ 24 h 100"/>
              <a:gd name="T36" fmla="*/ 156 w 228"/>
              <a:gd name="T37" fmla="*/ 20 h 100"/>
              <a:gd name="T38" fmla="*/ 156 w 228"/>
              <a:gd name="T39" fmla="*/ 16 h 100"/>
              <a:gd name="T40" fmla="*/ 156 w 228"/>
              <a:gd name="T41" fmla="*/ 12 h 100"/>
              <a:gd name="T42" fmla="*/ 160 w 228"/>
              <a:gd name="T43" fmla="*/ 8 h 100"/>
              <a:gd name="T44" fmla="*/ 164 w 228"/>
              <a:gd name="T45" fmla="*/ 4 h 100"/>
              <a:gd name="T46" fmla="*/ 168 w 228"/>
              <a:gd name="T47" fmla="*/ 4 h 100"/>
              <a:gd name="T48" fmla="*/ 176 w 228"/>
              <a:gd name="T49" fmla="*/ 0 h 100"/>
              <a:gd name="T50" fmla="*/ 184 w 228"/>
              <a:gd name="T51" fmla="*/ 4 h 100"/>
              <a:gd name="T52" fmla="*/ 196 w 228"/>
              <a:gd name="T53" fmla="*/ 4 h 100"/>
              <a:gd name="T54" fmla="*/ 204 w 228"/>
              <a:gd name="T55" fmla="*/ 12 h 100"/>
              <a:gd name="T56" fmla="*/ 216 w 228"/>
              <a:gd name="T57" fmla="*/ 20 h 100"/>
              <a:gd name="T58" fmla="*/ 220 w 228"/>
              <a:gd name="T59" fmla="*/ 28 h 100"/>
              <a:gd name="T60" fmla="*/ 228 w 228"/>
              <a:gd name="T61" fmla="*/ 32 h 100"/>
              <a:gd name="T62" fmla="*/ 228 w 228"/>
              <a:gd name="T63" fmla="*/ 40 h 100"/>
              <a:gd name="T64" fmla="*/ 228 w 228"/>
              <a:gd name="T65" fmla="*/ 40 h 100"/>
              <a:gd name="T66" fmla="*/ 224 w 228"/>
              <a:gd name="T67" fmla="*/ 44 h 100"/>
              <a:gd name="T68" fmla="*/ 220 w 228"/>
              <a:gd name="T69" fmla="*/ 48 h 100"/>
              <a:gd name="T70" fmla="*/ 216 w 228"/>
              <a:gd name="T71" fmla="*/ 52 h 100"/>
              <a:gd name="T72" fmla="*/ 208 w 228"/>
              <a:gd name="T73" fmla="*/ 56 h 100"/>
              <a:gd name="T74" fmla="*/ 200 w 228"/>
              <a:gd name="T75" fmla="*/ 60 h 100"/>
              <a:gd name="T76" fmla="*/ 188 w 228"/>
              <a:gd name="T77" fmla="*/ 64 h 100"/>
              <a:gd name="T78" fmla="*/ 176 w 228"/>
              <a:gd name="T79" fmla="*/ 68 h 100"/>
              <a:gd name="T80" fmla="*/ 148 w 228"/>
              <a:gd name="T81" fmla="*/ 76 h 100"/>
              <a:gd name="T82" fmla="*/ 120 w 228"/>
              <a:gd name="T83" fmla="*/ 84 h 100"/>
              <a:gd name="T84" fmla="*/ 64 w 228"/>
              <a:gd name="T85" fmla="*/ 92 h 100"/>
              <a:gd name="T86" fmla="*/ 52 w 228"/>
              <a:gd name="T87" fmla="*/ 96 h 100"/>
              <a:gd name="T88" fmla="*/ 40 w 228"/>
              <a:gd name="T89" fmla="*/ 96 h 100"/>
              <a:gd name="T90" fmla="*/ 28 w 228"/>
              <a:gd name="T91" fmla="*/ 100 h 100"/>
              <a:gd name="T92" fmla="*/ 20 w 228"/>
              <a:gd name="T93" fmla="*/ 100 h 100"/>
              <a:gd name="T94" fmla="*/ 12 w 228"/>
              <a:gd name="T95" fmla="*/ 100 h 100"/>
              <a:gd name="T96" fmla="*/ 4 w 228"/>
              <a:gd name="T97" fmla="*/ 100 h 100"/>
              <a:gd name="T98" fmla="*/ 0 w 228"/>
              <a:gd name="T99" fmla="*/ 96 h 100"/>
              <a:gd name="T100" fmla="*/ 0 w 228"/>
              <a:gd name="T101" fmla="*/ 96 h 100"/>
              <a:gd name="T102" fmla="*/ 0 w 228"/>
              <a:gd name="T103" fmla="*/ 96 h 1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228" h="100">
                <a:moveTo>
                  <a:pt x="0" y="96"/>
                </a:moveTo>
                <a:lnTo>
                  <a:pt x="0" y="92"/>
                </a:lnTo>
                <a:lnTo>
                  <a:pt x="0" y="92"/>
                </a:lnTo>
                <a:lnTo>
                  <a:pt x="4" y="88"/>
                </a:lnTo>
                <a:lnTo>
                  <a:pt x="12" y="84"/>
                </a:lnTo>
                <a:lnTo>
                  <a:pt x="20" y="80"/>
                </a:lnTo>
                <a:lnTo>
                  <a:pt x="28" y="76"/>
                </a:lnTo>
                <a:lnTo>
                  <a:pt x="40" y="72"/>
                </a:lnTo>
                <a:lnTo>
                  <a:pt x="56" y="68"/>
                </a:lnTo>
                <a:lnTo>
                  <a:pt x="80" y="60"/>
                </a:lnTo>
                <a:lnTo>
                  <a:pt x="92" y="56"/>
                </a:lnTo>
                <a:lnTo>
                  <a:pt x="104" y="52"/>
                </a:lnTo>
                <a:lnTo>
                  <a:pt x="116" y="48"/>
                </a:lnTo>
                <a:lnTo>
                  <a:pt x="124" y="44"/>
                </a:lnTo>
                <a:lnTo>
                  <a:pt x="132" y="40"/>
                </a:lnTo>
                <a:lnTo>
                  <a:pt x="136" y="36"/>
                </a:lnTo>
                <a:lnTo>
                  <a:pt x="148" y="32"/>
                </a:lnTo>
                <a:lnTo>
                  <a:pt x="152" y="24"/>
                </a:lnTo>
                <a:lnTo>
                  <a:pt x="156" y="20"/>
                </a:lnTo>
                <a:lnTo>
                  <a:pt x="156" y="16"/>
                </a:lnTo>
                <a:lnTo>
                  <a:pt x="156" y="12"/>
                </a:lnTo>
                <a:lnTo>
                  <a:pt x="160" y="8"/>
                </a:lnTo>
                <a:lnTo>
                  <a:pt x="164" y="4"/>
                </a:lnTo>
                <a:lnTo>
                  <a:pt x="168" y="4"/>
                </a:lnTo>
                <a:lnTo>
                  <a:pt x="176" y="0"/>
                </a:lnTo>
                <a:lnTo>
                  <a:pt x="184" y="4"/>
                </a:lnTo>
                <a:lnTo>
                  <a:pt x="196" y="4"/>
                </a:lnTo>
                <a:lnTo>
                  <a:pt x="204" y="12"/>
                </a:lnTo>
                <a:lnTo>
                  <a:pt x="216" y="20"/>
                </a:lnTo>
                <a:lnTo>
                  <a:pt x="220" y="28"/>
                </a:lnTo>
                <a:lnTo>
                  <a:pt x="228" y="32"/>
                </a:lnTo>
                <a:lnTo>
                  <a:pt x="228" y="40"/>
                </a:lnTo>
                <a:lnTo>
                  <a:pt x="228" y="40"/>
                </a:lnTo>
                <a:lnTo>
                  <a:pt x="224" y="44"/>
                </a:lnTo>
                <a:lnTo>
                  <a:pt x="220" y="48"/>
                </a:lnTo>
                <a:lnTo>
                  <a:pt x="216" y="52"/>
                </a:lnTo>
                <a:lnTo>
                  <a:pt x="208" y="56"/>
                </a:lnTo>
                <a:lnTo>
                  <a:pt x="200" y="60"/>
                </a:lnTo>
                <a:lnTo>
                  <a:pt x="188" y="64"/>
                </a:lnTo>
                <a:lnTo>
                  <a:pt x="176" y="68"/>
                </a:lnTo>
                <a:lnTo>
                  <a:pt x="148" y="76"/>
                </a:lnTo>
                <a:lnTo>
                  <a:pt x="120" y="84"/>
                </a:lnTo>
                <a:lnTo>
                  <a:pt x="64" y="92"/>
                </a:lnTo>
                <a:lnTo>
                  <a:pt x="52" y="96"/>
                </a:lnTo>
                <a:lnTo>
                  <a:pt x="40" y="96"/>
                </a:lnTo>
                <a:lnTo>
                  <a:pt x="28" y="100"/>
                </a:lnTo>
                <a:lnTo>
                  <a:pt x="20" y="100"/>
                </a:lnTo>
                <a:lnTo>
                  <a:pt x="12" y="100"/>
                </a:lnTo>
                <a:lnTo>
                  <a:pt x="4" y="100"/>
                </a:lnTo>
                <a:lnTo>
                  <a:pt x="0" y="96"/>
                </a:lnTo>
                <a:lnTo>
                  <a:pt x="0" y="96"/>
                </a:lnTo>
                <a:lnTo>
                  <a:pt x="0" y="96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8" name="Freeform 97">
            <a:extLst>
              <a:ext uri="{FF2B5EF4-FFF2-40B4-BE49-F238E27FC236}">
                <a16:creationId xmlns:a16="http://schemas.microsoft.com/office/drawing/2014/main" id="{E5622550-2636-43E4-ACF8-3B456789DFCD}"/>
              </a:ext>
            </a:extLst>
          </p:cNvPr>
          <p:cNvSpPr>
            <a:spLocks/>
          </p:cNvSpPr>
          <p:nvPr/>
        </p:nvSpPr>
        <p:spPr bwMode="auto">
          <a:xfrm>
            <a:off x="6178389" y="4446819"/>
            <a:ext cx="128088" cy="1455779"/>
          </a:xfrm>
          <a:custGeom>
            <a:avLst/>
            <a:gdLst>
              <a:gd name="T0" fmla="*/ 36 w 36"/>
              <a:gd name="T1" fmla="*/ 4 h 300"/>
              <a:gd name="T2" fmla="*/ 36 w 36"/>
              <a:gd name="T3" fmla="*/ 8 h 300"/>
              <a:gd name="T4" fmla="*/ 36 w 36"/>
              <a:gd name="T5" fmla="*/ 16 h 300"/>
              <a:gd name="T6" fmla="*/ 36 w 36"/>
              <a:gd name="T7" fmla="*/ 24 h 300"/>
              <a:gd name="T8" fmla="*/ 36 w 36"/>
              <a:gd name="T9" fmla="*/ 32 h 300"/>
              <a:gd name="T10" fmla="*/ 36 w 36"/>
              <a:gd name="T11" fmla="*/ 44 h 300"/>
              <a:gd name="T12" fmla="*/ 36 w 36"/>
              <a:gd name="T13" fmla="*/ 60 h 300"/>
              <a:gd name="T14" fmla="*/ 36 w 36"/>
              <a:gd name="T15" fmla="*/ 72 h 300"/>
              <a:gd name="T16" fmla="*/ 36 w 36"/>
              <a:gd name="T17" fmla="*/ 92 h 300"/>
              <a:gd name="T18" fmla="*/ 36 w 36"/>
              <a:gd name="T19" fmla="*/ 112 h 300"/>
              <a:gd name="T20" fmla="*/ 32 w 36"/>
              <a:gd name="T21" fmla="*/ 132 h 300"/>
              <a:gd name="T22" fmla="*/ 32 w 36"/>
              <a:gd name="T23" fmla="*/ 156 h 300"/>
              <a:gd name="T24" fmla="*/ 32 w 36"/>
              <a:gd name="T25" fmla="*/ 180 h 300"/>
              <a:gd name="T26" fmla="*/ 32 w 36"/>
              <a:gd name="T27" fmla="*/ 208 h 300"/>
              <a:gd name="T28" fmla="*/ 32 w 36"/>
              <a:gd name="T29" fmla="*/ 236 h 300"/>
              <a:gd name="T30" fmla="*/ 28 w 36"/>
              <a:gd name="T31" fmla="*/ 268 h 300"/>
              <a:gd name="T32" fmla="*/ 28 w 36"/>
              <a:gd name="T33" fmla="*/ 300 h 300"/>
              <a:gd name="T34" fmla="*/ 12 w 36"/>
              <a:gd name="T35" fmla="*/ 300 h 300"/>
              <a:gd name="T36" fmla="*/ 16 w 36"/>
              <a:gd name="T37" fmla="*/ 280 h 300"/>
              <a:gd name="T38" fmla="*/ 16 w 36"/>
              <a:gd name="T39" fmla="*/ 256 h 300"/>
              <a:gd name="T40" fmla="*/ 16 w 36"/>
              <a:gd name="T41" fmla="*/ 236 h 300"/>
              <a:gd name="T42" fmla="*/ 16 w 36"/>
              <a:gd name="T43" fmla="*/ 216 h 300"/>
              <a:gd name="T44" fmla="*/ 16 w 36"/>
              <a:gd name="T45" fmla="*/ 200 h 300"/>
              <a:gd name="T46" fmla="*/ 20 w 36"/>
              <a:gd name="T47" fmla="*/ 184 h 300"/>
              <a:gd name="T48" fmla="*/ 20 w 36"/>
              <a:gd name="T49" fmla="*/ 168 h 300"/>
              <a:gd name="T50" fmla="*/ 20 w 36"/>
              <a:gd name="T51" fmla="*/ 152 h 300"/>
              <a:gd name="T52" fmla="*/ 20 w 36"/>
              <a:gd name="T53" fmla="*/ 136 h 300"/>
              <a:gd name="T54" fmla="*/ 20 w 36"/>
              <a:gd name="T55" fmla="*/ 124 h 300"/>
              <a:gd name="T56" fmla="*/ 20 w 36"/>
              <a:gd name="T57" fmla="*/ 112 h 300"/>
              <a:gd name="T58" fmla="*/ 20 w 36"/>
              <a:gd name="T59" fmla="*/ 104 h 300"/>
              <a:gd name="T60" fmla="*/ 20 w 36"/>
              <a:gd name="T61" fmla="*/ 92 h 300"/>
              <a:gd name="T62" fmla="*/ 20 w 36"/>
              <a:gd name="T63" fmla="*/ 84 h 300"/>
              <a:gd name="T64" fmla="*/ 20 w 36"/>
              <a:gd name="T65" fmla="*/ 76 h 300"/>
              <a:gd name="T66" fmla="*/ 20 w 36"/>
              <a:gd name="T67" fmla="*/ 72 h 300"/>
              <a:gd name="T68" fmla="*/ 16 w 36"/>
              <a:gd name="T69" fmla="*/ 60 h 300"/>
              <a:gd name="T70" fmla="*/ 16 w 36"/>
              <a:gd name="T71" fmla="*/ 48 h 300"/>
              <a:gd name="T72" fmla="*/ 16 w 36"/>
              <a:gd name="T73" fmla="*/ 40 h 300"/>
              <a:gd name="T74" fmla="*/ 12 w 36"/>
              <a:gd name="T75" fmla="*/ 32 h 300"/>
              <a:gd name="T76" fmla="*/ 12 w 36"/>
              <a:gd name="T77" fmla="*/ 24 h 300"/>
              <a:gd name="T78" fmla="*/ 12 w 36"/>
              <a:gd name="T79" fmla="*/ 20 h 300"/>
              <a:gd name="T80" fmla="*/ 8 w 36"/>
              <a:gd name="T81" fmla="*/ 16 h 300"/>
              <a:gd name="T82" fmla="*/ 8 w 36"/>
              <a:gd name="T83" fmla="*/ 12 h 300"/>
              <a:gd name="T84" fmla="*/ 4 w 36"/>
              <a:gd name="T85" fmla="*/ 8 h 300"/>
              <a:gd name="T86" fmla="*/ 0 w 36"/>
              <a:gd name="T87" fmla="*/ 4 h 300"/>
              <a:gd name="T88" fmla="*/ 0 w 36"/>
              <a:gd name="T89" fmla="*/ 4 h 300"/>
              <a:gd name="T90" fmla="*/ 0 w 36"/>
              <a:gd name="T91" fmla="*/ 0 h 300"/>
              <a:gd name="T92" fmla="*/ 4 w 36"/>
              <a:gd name="T93" fmla="*/ 0 h 300"/>
              <a:gd name="T94" fmla="*/ 12 w 36"/>
              <a:gd name="T95" fmla="*/ 0 h 300"/>
              <a:gd name="T96" fmla="*/ 24 w 36"/>
              <a:gd name="T97" fmla="*/ 4 h 300"/>
              <a:gd name="T98" fmla="*/ 36 w 36"/>
              <a:gd name="T99" fmla="*/ 4 h 300"/>
              <a:gd name="T100" fmla="*/ 36 w 36"/>
              <a:gd name="T101" fmla="*/ 4 h 3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36" h="300">
                <a:moveTo>
                  <a:pt x="36" y="4"/>
                </a:moveTo>
                <a:lnTo>
                  <a:pt x="36" y="8"/>
                </a:lnTo>
                <a:lnTo>
                  <a:pt x="36" y="16"/>
                </a:lnTo>
                <a:lnTo>
                  <a:pt x="36" y="24"/>
                </a:lnTo>
                <a:lnTo>
                  <a:pt x="36" y="32"/>
                </a:lnTo>
                <a:lnTo>
                  <a:pt x="36" y="44"/>
                </a:lnTo>
                <a:lnTo>
                  <a:pt x="36" y="60"/>
                </a:lnTo>
                <a:lnTo>
                  <a:pt x="36" y="72"/>
                </a:lnTo>
                <a:lnTo>
                  <a:pt x="36" y="92"/>
                </a:lnTo>
                <a:lnTo>
                  <a:pt x="36" y="112"/>
                </a:lnTo>
                <a:lnTo>
                  <a:pt x="32" y="132"/>
                </a:lnTo>
                <a:lnTo>
                  <a:pt x="32" y="156"/>
                </a:lnTo>
                <a:lnTo>
                  <a:pt x="32" y="180"/>
                </a:lnTo>
                <a:lnTo>
                  <a:pt x="32" y="208"/>
                </a:lnTo>
                <a:lnTo>
                  <a:pt x="32" y="236"/>
                </a:lnTo>
                <a:lnTo>
                  <a:pt x="28" y="268"/>
                </a:lnTo>
                <a:lnTo>
                  <a:pt x="28" y="300"/>
                </a:lnTo>
                <a:lnTo>
                  <a:pt x="12" y="300"/>
                </a:lnTo>
                <a:lnTo>
                  <a:pt x="16" y="280"/>
                </a:lnTo>
                <a:lnTo>
                  <a:pt x="16" y="256"/>
                </a:lnTo>
                <a:lnTo>
                  <a:pt x="16" y="236"/>
                </a:lnTo>
                <a:lnTo>
                  <a:pt x="16" y="216"/>
                </a:lnTo>
                <a:lnTo>
                  <a:pt x="16" y="200"/>
                </a:lnTo>
                <a:lnTo>
                  <a:pt x="20" y="184"/>
                </a:lnTo>
                <a:lnTo>
                  <a:pt x="20" y="168"/>
                </a:lnTo>
                <a:lnTo>
                  <a:pt x="20" y="152"/>
                </a:lnTo>
                <a:lnTo>
                  <a:pt x="20" y="136"/>
                </a:lnTo>
                <a:lnTo>
                  <a:pt x="20" y="124"/>
                </a:lnTo>
                <a:lnTo>
                  <a:pt x="20" y="112"/>
                </a:lnTo>
                <a:lnTo>
                  <a:pt x="20" y="104"/>
                </a:lnTo>
                <a:lnTo>
                  <a:pt x="20" y="92"/>
                </a:lnTo>
                <a:lnTo>
                  <a:pt x="20" y="84"/>
                </a:lnTo>
                <a:lnTo>
                  <a:pt x="20" y="76"/>
                </a:lnTo>
                <a:lnTo>
                  <a:pt x="20" y="72"/>
                </a:lnTo>
                <a:lnTo>
                  <a:pt x="16" y="60"/>
                </a:lnTo>
                <a:lnTo>
                  <a:pt x="16" y="48"/>
                </a:lnTo>
                <a:lnTo>
                  <a:pt x="16" y="40"/>
                </a:lnTo>
                <a:lnTo>
                  <a:pt x="12" y="32"/>
                </a:lnTo>
                <a:lnTo>
                  <a:pt x="12" y="24"/>
                </a:lnTo>
                <a:lnTo>
                  <a:pt x="12" y="20"/>
                </a:lnTo>
                <a:lnTo>
                  <a:pt x="8" y="16"/>
                </a:lnTo>
                <a:lnTo>
                  <a:pt x="8" y="12"/>
                </a:lnTo>
                <a:lnTo>
                  <a:pt x="4" y="8"/>
                </a:lnTo>
                <a:lnTo>
                  <a:pt x="0" y="4"/>
                </a:lnTo>
                <a:lnTo>
                  <a:pt x="0" y="4"/>
                </a:lnTo>
                <a:lnTo>
                  <a:pt x="0" y="0"/>
                </a:lnTo>
                <a:lnTo>
                  <a:pt x="4" y="0"/>
                </a:lnTo>
                <a:lnTo>
                  <a:pt x="12" y="0"/>
                </a:lnTo>
                <a:lnTo>
                  <a:pt x="24" y="4"/>
                </a:lnTo>
                <a:lnTo>
                  <a:pt x="36" y="4"/>
                </a:lnTo>
                <a:lnTo>
                  <a:pt x="36" y="4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9" name="Freeform 98">
            <a:extLst>
              <a:ext uri="{FF2B5EF4-FFF2-40B4-BE49-F238E27FC236}">
                <a16:creationId xmlns:a16="http://schemas.microsoft.com/office/drawing/2014/main" id="{36C8DDF5-7C22-46D1-9B57-39487A5B293F}"/>
              </a:ext>
            </a:extLst>
          </p:cNvPr>
          <p:cNvSpPr>
            <a:spLocks/>
          </p:cNvSpPr>
          <p:nvPr/>
        </p:nvSpPr>
        <p:spPr bwMode="auto">
          <a:xfrm>
            <a:off x="6278013" y="4369178"/>
            <a:ext cx="654670" cy="1494600"/>
          </a:xfrm>
          <a:custGeom>
            <a:avLst/>
            <a:gdLst>
              <a:gd name="T0" fmla="*/ 140 w 184"/>
              <a:gd name="T1" fmla="*/ 280 h 308"/>
              <a:gd name="T2" fmla="*/ 144 w 184"/>
              <a:gd name="T3" fmla="*/ 224 h 308"/>
              <a:gd name="T4" fmla="*/ 144 w 184"/>
              <a:gd name="T5" fmla="*/ 176 h 308"/>
              <a:gd name="T6" fmla="*/ 148 w 184"/>
              <a:gd name="T7" fmla="*/ 132 h 308"/>
              <a:gd name="T8" fmla="*/ 148 w 184"/>
              <a:gd name="T9" fmla="*/ 92 h 308"/>
              <a:gd name="T10" fmla="*/ 144 w 184"/>
              <a:gd name="T11" fmla="*/ 60 h 308"/>
              <a:gd name="T12" fmla="*/ 144 w 184"/>
              <a:gd name="T13" fmla="*/ 40 h 308"/>
              <a:gd name="T14" fmla="*/ 136 w 184"/>
              <a:gd name="T15" fmla="*/ 28 h 308"/>
              <a:gd name="T16" fmla="*/ 128 w 184"/>
              <a:gd name="T17" fmla="*/ 20 h 308"/>
              <a:gd name="T18" fmla="*/ 116 w 184"/>
              <a:gd name="T19" fmla="*/ 16 h 308"/>
              <a:gd name="T20" fmla="*/ 104 w 184"/>
              <a:gd name="T21" fmla="*/ 16 h 308"/>
              <a:gd name="T22" fmla="*/ 76 w 184"/>
              <a:gd name="T23" fmla="*/ 20 h 308"/>
              <a:gd name="T24" fmla="*/ 40 w 184"/>
              <a:gd name="T25" fmla="*/ 28 h 308"/>
              <a:gd name="T26" fmla="*/ 12 w 184"/>
              <a:gd name="T27" fmla="*/ 32 h 308"/>
              <a:gd name="T28" fmla="*/ 0 w 184"/>
              <a:gd name="T29" fmla="*/ 24 h 308"/>
              <a:gd name="T30" fmla="*/ 32 w 184"/>
              <a:gd name="T31" fmla="*/ 24 h 308"/>
              <a:gd name="T32" fmla="*/ 76 w 184"/>
              <a:gd name="T33" fmla="*/ 16 h 308"/>
              <a:gd name="T34" fmla="*/ 96 w 184"/>
              <a:gd name="T35" fmla="*/ 12 h 308"/>
              <a:gd name="T36" fmla="*/ 112 w 184"/>
              <a:gd name="T37" fmla="*/ 8 h 308"/>
              <a:gd name="T38" fmla="*/ 120 w 184"/>
              <a:gd name="T39" fmla="*/ 4 h 308"/>
              <a:gd name="T40" fmla="*/ 124 w 184"/>
              <a:gd name="T41" fmla="*/ 4 h 308"/>
              <a:gd name="T42" fmla="*/ 132 w 184"/>
              <a:gd name="T43" fmla="*/ 0 h 308"/>
              <a:gd name="T44" fmla="*/ 136 w 184"/>
              <a:gd name="T45" fmla="*/ 0 h 308"/>
              <a:gd name="T46" fmla="*/ 148 w 184"/>
              <a:gd name="T47" fmla="*/ 4 h 308"/>
              <a:gd name="T48" fmla="*/ 164 w 184"/>
              <a:gd name="T49" fmla="*/ 12 h 308"/>
              <a:gd name="T50" fmla="*/ 180 w 184"/>
              <a:gd name="T51" fmla="*/ 20 h 308"/>
              <a:gd name="T52" fmla="*/ 184 w 184"/>
              <a:gd name="T53" fmla="*/ 24 h 308"/>
              <a:gd name="T54" fmla="*/ 184 w 184"/>
              <a:gd name="T55" fmla="*/ 28 h 308"/>
              <a:gd name="T56" fmla="*/ 176 w 184"/>
              <a:gd name="T57" fmla="*/ 36 h 308"/>
              <a:gd name="T58" fmla="*/ 172 w 184"/>
              <a:gd name="T59" fmla="*/ 44 h 308"/>
              <a:gd name="T60" fmla="*/ 172 w 184"/>
              <a:gd name="T61" fmla="*/ 56 h 308"/>
              <a:gd name="T62" fmla="*/ 168 w 184"/>
              <a:gd name="T63" fmla="*/ 76 h 308"/>
              <a:gd name="T64" fmla="*/ 164 w 184"/>
              <a:gd name="T65" fmla="*/ 104 h 308"/>
              <a:gd name="T66" fmla="*/ 164 w 184"/>
              <a:gd name="T67" fmla="*/ 144 h 308"/>
              <a:gd name="T68" fmla="*/ 164 w 184"/>
              <a:gd name="T69" fmla="*/ 200 h 308"/>
              <a:gd name="T70" fmla="*/ 164 w 184"/>
              <a:gd name="T71" fmla="*/ 268 h 308"/>
              <a:gd name="T72" fmla="*/ 136 w 184"/>
              <a:gd name="T73" fmla="*/ 308 h 3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84" h="308">
                <a:moveTo>
                  <a:pt x="136" y="308"/>
                </a:moveTo>
                <a:lnTo>
                  <a:pt x="140" y="280"/>
                </a:lnTo>
                <a:lnTo>
                  <a:pt x="140" y="252"/>
                </a:lnTo>
                <a:lnTo>
                  <a:pt x="144" y="224"/>
                </a:lnTo>
                <a:lnTo>
                  <a:pt x="144" y="200"/>
                </a:lnTo>
                <a:lnTo>
                  <a:pt x="144" y="176"/>
                </a:lnTo>
                <a:lnTo>
                  <a:pt x="144" y="152"/>
                </a:lnTo>
                <a:lnTo>
                  <a:pt x="148" y="132"/>
                </a:lnTo>
                <a:lnTo>
                  <a:pt x="148" y="112"/>
                </a:lnTo>
                <a:lnTo>
                  <a:pt x="148" y="92"/>
                </a:lnTo>
                <a:lnTo>
                  <a:pt x="144" y="76"/>
                </a:lnTo>
                <a:lnTo>
                  <a:pt x="144" y="60"/>
                </a:lnTo>
                <a:lnTo>
                  <a:pt x="144" y="48"/>
                </a:lnTo>
                <a:lnTo>
                  <a:pt x="144" y="40"/>
                </a:lnTo>
                <a:lnTo>
                  <a:pt x="140" y="32"/>
                </a:lnTo>
                <a:lnTo>
                  <a:pt x="136" y="28"/>
                </a:lnTo>
                <a:lnTo>
                  <a:pt x="136" y="24"/>
                </a:lnTo>
                <a:lnTo>
                  <a:pt x="128" y="20"/>
                </a:lnTo>
                <a:lnTo>
                  <a:pt x="124" y="20"/>
                </a:lnTo>
                <a:lnTo>
                  <a:pt x="116" y="16"/>
                </a:lnTo>
                <a:lnTo>
                  <a:pt x="112" y="16"/>
                </a:lnTo>
                <a:lnTo>
                  <a:pt x="104" y="16"/>
                </a:lnTo>
                <a:lnTo>
                  <a:pt x="92" y="20"/>
                </a:lnTo>
                <a:lnTo>
                  <a:pt x="76" y="20"/>
                </a:lnTo>
                <a:lnTo>
                  <a:pt x="60" y="24"/>
                </a:lnTo>
                <a:lnTo>
                  <a:pt x="40" y="28"/>
                </a:lnTo>
                <a:lnTo>
                  <a:pt x="24" y="28"/>
                </a:lnTo>
                <a:lnTo>
                  <a:pt x="12" y="32"/>
                </a:lnTo>
                <a:lnTo>
                  <a:pt x="0" y="32"/>
                </a:lnTo>
                <a:lnTo>
                  <a:pt x="0" y="24"/>
                </a:lnTo>
                <a:lnTo>
                  <a:pt x="16" y="24"/>
                </a:lnTo>
                <a:lnTo>
                  <a:pt x="32" y="24"/>
                </a:lnTo>
                <a:lnTo>
                  <a:pt x="52" y="20"/>
                </a:lnTo>
                <a:lnTo>
                  <a:pt x="76" y="16"/>
                </a:lnTo>
                <a:lnTo>
                  <a:pt x="88" y="12"/>
                </a:lnTo>
                <a:lnTo>
                  <a:pt x="96" y="12"/>
                </a:lnTo>
                <a:lnTo>
                  <a:pt x="104" y="12"/>
                </a:lnTo>
                <a:lnTo>
                  <a:pt x="112" y="8"/>
                </a:lnTo>
                <a:lnTo>
                  <a:pt x="116" y="8"/>
                </a:lnTo>
                <a:lnTo>
                  <a:pt x="120" y="4"/>
                </a:lnTo>
                <a:lnTo>
                  <a:pt x="124" y="4"/>
                </a:lnTo>
                <a:lnTo>
                  <a:pt x="124" y="4"/>
                </a:lnTo>
                <a:lnTo>
                  <a:pt x="128" y="4"/>
                </a:lnTo>
                <a:lnTo>
                  <a:pt x="132" y="0"/>
                </a:lnTo>
                <a:lnTo>
                  <a:pt x="136" y="0"/>
                </a:lnTo>
                <a:lnTo>
                  <a:pt x="136" y="0"/>
                </a:lnTo>
                <a:lnTo>
                  <a:pt x="140" y="0"/>
                </a:lnTo>
                <a:lnTo>
                  <a:pt x="148" y="4"/>
                </a:lnTo>
                <a:lnTo>
                  <a:pt x="156" y="8"/>
                </a:lnTo>
                <a:lnTo>
                  <a:pt x="164" y="12"/>
                </a:lnTo>
                <a:lnTo>
                  <a:pt x="172" y="16"/>
                </a:lnTo>
                <a:lnTo>
                  <a:pt x="180" y="20"/>
                </a:lnTo>
                <a:lnTo>
                  <a:pt x="184" y="24"/>
                </a:lnTo>
                <a:lnTo>
                  <a:pt x="184" y="24"/>
                </a:lnTo>
                <a:lnTo>
                  <a:pt x="184" y="28"/>
                </a:lnTo>
                <a:lnTo>
                  <a:pt x="184" y="28"/>
                </a:lnTo>
                <a:lnTo>
                  <a:pt x="180" y="32"/>
                </a:lnTo>
                <a:lnTo>
                  <a:pt x="176" y="36"/>
                </a:lnTo>
                <a:lnTo>
                  <a:pt x="176" y="40"/>
                </a:lnTo>
                <a:lnTo>
                  <a:pt x="172" y="44"/>
                </a:lnTo>
                <a:lnTo>
                  <a:pt x="172" y="48"/>
                </a:lnTo>
                <a:lnTo>
                  <a:pt x="172" y="56"/>
                </a:lnTo>
                <a:lnTo>
                  <a:pt x="168" y="68"/>
                </a:lnTo>
                <a:lnTo>
                  <a:pt x="168" y="76"/>
                </a:lnTo>
                <a:lnTo>
                  <a:pt x="168" y="88"/>
                </a:lnTo>
                <a:lnTo>
                  <a:pt x="164" y="104"/>
                </a:lnTo>
                <a:lnTo>
                  <a:pt x="164" y="120"/>
                </a:lnTo>
                <a:lnTo>
                  <a:pt x="164" y="144"/>
                </a:lnTo>
                <a:lnTo>
                  <a:pt x="164" y="168"/>
                </a:lnTo>
                <a:lnTo>
                  <a:pt x="164" y="200"/>
                </a:lnTo>
                <a:lnTo>
                  <a:pt x="164" y="232"/>
                </a:lnTo>
                <a:lnTo>
                  <a:pt x="164" y="268"/>
                </a:lnTo>
                <a:lnTo>
                  <a:pt x="160" y="308"/>
                </a:lnTo>
                <a:lnTo>
                  <a:pt x="136" y="308"/>
                </a:lnTo>
                <a:lnTo>
                  <a:pt x="136" y="308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0" name="Freeform 99">
            <a:extLst>
              <a:ext uri="{FF2B5EF4-FFF2-40B4-BE49-F238E27FC236}">
                <a16:creationId xmlns:a16="http://schemas.microsoft.com/office/drawing/2014/main" id="{2F833E6B-E310-473B-97E3-D40ED5332F9A}"/>
              </a:ext>
            </a:extLst>
          </p:cNvPr>
          <p:cNvSpPr>
            <a:spLocks/>
          </p:cNvSpPr>
          <p:nvPr/>
        </p:nvSpPr>
        <p:spPr bwMode="auto">
          <a:xfrm>
            <a:off x="6249549" y="4854437"/>
            <a:ext cx="455422" cy="174693"/>
          </a:xfrm>
          <a:custGeom>
            <a:avLst/>
            <a:gdLst>
              <a:gd name="T0" fmla="*/ 44 w 128"/>
              <a:gd name="T1" fmla="*/ 4 h 36"/>
              <a:gd name="T2" fmla="*/ 68 w 128"/>
              <a:gd name="T3" fmla="*/ 0 h 36"/>
              <a:gd name="T4" fmla="*/ 92 w 128"/>
              <a:gd name="T5" fmla="*/ 0 h 36"/>
              <a:gd name="T6" fmla="*/ 104 w 128"/>
              <a:gd name="T7" fmla="*/ 0 h 36"/>
              <a:gd name="T8" fmla="*/ 116 w 128"/>
              <a:gd name="T9" fmla="*/ 4 h 36"/>
              <a:gd name="T10" fmla="*/ 120 w 128"/>
              <a:gd name="T11" fmla="*/ 4 h 36"/>
              <a:gd name="T12" fmla="*/ 124 w 128"/>
              <a:gd name="T13" fmla="*/ 8 h 36"/>
              <a:gd name="T14" fmla="*/ 128 w 128"/>
              <a:gd name="T15" fmla="*/ 12 h 36"/>
              <a:gd name="T16" fmla="*/ 124 w 128"/>
              <a:gd name="T17" fmla="*/ 20 h 36"/>
              <a:gd name="T18" fmla="*/ 120 w 128"/>
              <a:gd name="T19" fmla="*/ 24 h 36"/>
              <a:gd name="T20" fmla="*/ 116 w 128"/>
              <a:gd name="T21" fmla="*/ 24 h 36"/>
              <a:gd name="T22" fmla="*/ 112 w 128"/>
              <a:gd name="T23" fmla="*/ 28 h 36"/>
              <a:gd name="T24" fmla="*/ 104 w 128"/>
              <a:gd name="T25" fmla="*/ 28 h 36"/>
              <a:gd name="T26" fmla="*/ 96 w 128"/>
              <a:gd name="T27" fmla="*/ 32 h 36"/>
              <a:gd name="T28" fmla="*/ 84 w 128"/>
              <a:gd name="T29" fmla="*/ 32 h 36"/>
              <a:gd name="T30" fmla="*/ 72 w 128"/>
              <a:gd name="T31" fmla="*/ 36 h 36"/>
              <a:gd name="T32" fmla="*/ 56 w 128"/>
              <a:gd name="T33" fmla="*/ 36 h 36"/>
              <a:gd name="T34" fmla="*/ 40 w 128"/>
              <a:gd name="T35" fmla="*/ 36 h 36"/>
              <a:gd name="T36" fmla="*/ 20 w 128"/>
              <a:gd name="T37" fmla="*/ 36 h 36"/>
              <a:gd name="T38" fmla="*/ 0 w 128"/>
              <a:gd name="T39" fmla="*/ 36 h 36"/>
              <a:gd name="T40" fmla="*/ 0 w 128"/>
              <a:gd name="T41" fmla="*/ 8 h 36"/>
              <a:gd name="T42" fmla="*/ 20 w 128"/>
              <a:gd name="T43" fmla="*/ 8 h 36"/>
              <a:gd name="T44" fmla="*/ 44 w 128"/>
              <a:gd name="T45" fmla="*/ 4 h 36"/>
              <a:gd name="T46" fmla="*/ 44 w 128"/>
              <a:gd name="T47" fmla="*/ 4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28" h="36">
                <a:moveTo>
                  <a:pt x="44" y="4"/>
                </a:moveTo>
                <a:lnTo>
                  <a:pt x="68" y="0"/>
                </a:lnTo>
                <a:lnTo>
                  <a:pt x="92" y="0"/>
                </a:lnTo>
                <a:lnTo>
                  <a:pt x="104" y="0"/>
                </a:lnTo>
                <a:lnTo>
                  <a:pt x="116" y="4"/>
                </a:lnTo>
                <a:lnTo>
                  <a:pt x="120" y="4"/>
                </a:lnTo>
                <a:lnTo>
                  <a:pt x="124" y="8"/>
                </a:lnTo>
                <a:lnTo>
                  <a:pt x="128" y="12"/>
                </a:lnTo>
                <a:lnTo>
                  <a:pt x="124" y="20"/>
                </a:lnTo>
                <a:lnTo>
                  <a:pt x="120" y="24"/>
                </a:lnTo>
                <a:lnTo>
                  <a:pt x="116" y="24"/>
                </a:lnTo>
                <a:lnTo>
                  <a:pt x="112" y="28"/>
                </a:lnTo>
                <a:lnTo>
                  <a:pt x="104" y="28"/>
                </a:lnTo>
                <a:lnTo>
                  <a:pt x="96" y="32"/>
                </a:lnTo>
                <a:lnTo>
                  <a:pt x="84" y="32"/>
                </a:lnTo>
                <a:lnTo>
                  <a:pt x="72" y="36"/>
                </a:lnTo>
                <a:lnTo>
                  <a:pt x="56" y="36"/>
                </a:lnTo>
                <a:lnTo>
                  <a:pt x="40" y="36"/>
                </a:lnTo>
                <a:lnTo>
                  <a:pt x="20" y="36"/>
                </a:lnTo>
                <a:lnTo>
                  <a:pt x="0" y="36"/>
                </a:lnTo>
                <a:lnTo>
                  <a:pt x="0" y="8"/>
                </a:lnTo>
                <a:lnTo>
                  <a:pt x="20" y="8"/>
                </a:lnTo>
                <a:lnTo>
                  <a:pt x="44" y="4"/>
                </a:lnTo>
                <a:lnTo>
                  <a:pt x="44" y="4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1" name="Freeform 100">
            <a:extLst>
              <a:ext uri="{FF2B5EF4-FFF2-40B4-BE49-F238E27FC236}">
                <a16:creationId xmlns:a16="http://schemas.microsoft.com/office/drawing/2014/main" id="{9A3BE296-B95D-4787-886C-7C5DF60A328F}"/>
              </a:ext>
            </a:extLst>
          </p:cNvPr>
          <p:cNvSpPr>
            <a:spLocks/>
          </p:cNvSpPr>
          <p:nvPr/>
        </p:nvSpPr>
        <p:spPr bwMode="auto">
          <a:xfrm>
            <a:off x="6249549" y="5281466"/>
            <a:ext cx="469654" cy="174693"/>
          </a:xfrm>
          <a:custGeom>
            <a:avLst/>
            <a:gdLst>
              <a:gd name="T0" fmla="*/ 80 w 132"/>
              <a:gd name="T1" fmla="*/ 32 h 36"/>
              <a:gd name="T2" fmla="*/ 64 w 132"/>
              <a:gd name="T3" fmla="*/ 36 h 36"/>
              <a:gd name="T4" fmla="*/ 52 w 132"/>
              <a:gd name="T5" fmla="*/ 36 h 36"/>
              <a:gd name="T6" fmla="*/ 44 w 132"/>
              <a:gd name="T7" fmla="*/ 36 h 36"/>
              <a:gd name="T8" fmla="*/ 32 w 132"/>
              <a:gd name="T9" fmla="*/ 32 h 36"/>
              <a:gd name="T10" fmla="*/ 24 w 132"/>
              <a:gd name="T11" fmla="*/ 28 h 36"/>
              <a:gd name="T12" fmla="*/ 12 w 132"/>
              <a:gd name="T13" fmla="*/ 24 h 36"/>
              <a:gd name="T14" fmla="*/ 8 w 132"/>
              <a:gd name="T15" fmla="*/ 20 h 36"/>
              <a:gd name="T16" fmla="*/ 0 w 132"/>
              <a:gd name="T17" fmla="*/ 12 h 36"/>
              <a:gd name="T18" fmla="*/ 12 w 132"/>
              <a:gd name="T19" fmla="*/ 12 h 36"/>
              <a:gd name="T20" fmla="*/ 28 w 132"/>
              <a:gd name="T21" fmla="*/ 8 h 36"/>
              <a:gd name="T22" fmla="*/ 40 w 132"/>
              <a:gd name="T23" fmla="*/ 4 h 36"/>
              <a:gd name="T24" fmla="*/ 52 w 132"/>
              <a:gd name="T25" fmla="*/ 4 h 36"/>
              <a:gd name="T26" fmla="*/ 64 w 132"/>
              <a:gd name="T27" fmla="*/ 4 h 36"/>
              <a:gd name="T28" fmla="*/ 76 w 132"/>
              <a:gd name="T29" fmla="*/ 0 h 36"/>
              <a:gd name="T30" fmla="*/ 88 w 132"/>
              <a:gd name="T31" fmla="*/ 0 h 36"/>
              <a:gd name="T32" fmla="*/ 104 w 132"/>
              <a:gd name="T33" fmla="*/ 0 h 36"/>
              <a:gd name="T34" fmla="*/ 116 w 132"/>
              <a:gd name="T35" fmla="*/ 0 h 36"/>
              <a:gd name="T36" fmla="*/ 124 w 132"/>
              <a:gd name="T37" fmla="*/ 4 h 36"/>
              <a:gd name="T38" fmla="*/ 128 w 132"/>
              <a:gd name="T39" fmla="*/ 4 h 36"/>
              <a:gd name="T40" fmla="*/ 132 w 132"/>
              <a:gd name="T41" fmla="*/ 12 h 36"/>
              <a:gd name="T42" fmla="*/ 132 w 132"/>
              <a:gd name="T43" fmla="*/ 12 h 36"/>
              <a:gd name="T44" fmla="*/ 128 w 132"/>
              <a:gd name="T45" fmla="*/ 16 h 36"/>
              <a:gd name="T46" fmla="*/ 124 w 132"/>
              <a:gd name="T47" fmla="*/ 20 h 36"/>
              <a:gd name="T48" fmla="*/ 116 w 132"/>
              <a:gd name="T49" fmla="*/ 24 h 36"/>
              <a:gd name="T50" fmla="*/ 112 w 132"/>
              <a:gd name="T51" fmla="*/ 24 h 36"/>
              <a:gd name="T52" fmla="*/ 100 w 132"/>
              <a:gd name="T53" fmla="*/ 28 h 36"/>
              <a:gd name="T54" fmla="*/ 92 w 132"/>
              <a:gd name="T55" fmla="*/ 32 h 36"/>
              <a:gd name="T56" fmla="*/ 80 w 132"/>
              <a:gd name="T57" fmla="*/ 32 h 36"/>
              <a:gd name="T58" fmla="*/ 80 w 132"/>
              <a:gd name="T59" fmla="*/ 32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32" h="36">
                <a:moveTo>
                  <a:pt x="80" y="32"/>
                </a:moveTo>
                <a:lnTo>
                  <a:pt x="64" y="36"/>
                </a:lnTo>
                <a:lnTo>
                  <a:pt x="52" y="36"/>
                </a:lnTo>
                <a:lnTo>
                  <a:pt x="44" y="36"/>
                </a:lnTo>
                <a:lnTo>
                  <a:pt x="32" y="32"/>
                </a:lnTo>
                <a:lnTo>
                  <a:pt x="24" y="28"/>
                </a:lnTo>
                <a:lnTo>
                  <a:pt x="12" y="24"/>
                </a:lnTo>
                <a:lnTo>
                  <a:pt x="8" y="20"/>
                </a:lnTo>
                <a:lnTo>
                  <a:pt x="0" y="12"/>
                </a:lnTo>
                <a:lnTo>
                  <a:pt x="12" y="12"/>
                </a:lnTo>
                <a:lnTo>
                  <a:pt x="28" y="8"/>
                </a:lnTo>
                <a:lnTo>
                  <a:pt x="40" y="4"/>
                </a:lnTo>
                <a:lnTo>
                  <a:pt x="52" y="4"/>
                </a:lnTo>
                <a:lnTo>
                  <a:pt x="64" y="4"/>
                </a:lnTo>
                <a:lnTo>
                  <a:pt x="76" y="0"/>
                </a:lnTo>
                <a:lnTo>
                  <a:pt x="88" y="0"/>
                </a:lnTo>
                <a:lnTo>
                  <a:pt x="104" y="0"/>
                </a:lnTo>
                <a:lnTo>
                  <a:pt x="116" y="0"/>
                </a:lnTo>
                <a:lnTo>
                  <a:pt x="124" y="4"/>
                </a:lnTo>
                <a:lnTo>
                  <a:pt x="128" y="4"/>
                </a:lnTo>
                <a:lnTo>
                  <a:pt x="132" y="12"/>
                </a:lnTo>
                <a:lnTo>
                  <a:pt x="132" y="12"/>
                </a:lnTo>
                <a:lnTo>
                  <a:pt x="128" y="16"/>
                </a:lnTo>
                <a:lnTo>
                  <a:pt x="124" y="20"/>
                </a:lnTo>
                <a:lnTo>
                  <a:pt x="116" y="24"/>
                </a:lnTo>
                <a:lnTo>
                  <a:pt x="112" y="24"/>
                </a:lnTo>
                <a:lnTo>
                  <a:pt x="100" y="28"/>
                </a:lnTo>
                <a:lnTo>
                  <a:pt x="92" y="32"/>
                </a:lnTo>
                <a:lnTo>
                  <a:pt x="80" y="32"/>
                </a:lnTo>
                <a:lnTo>
                  <a:pt x="80" y="32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2" name="Freeform 101">
            <a:extLst>
              <a:ext uri="{FF2B5EF4-FFF2-40B4-BE49-F238E27FC236}">
                <a16:creationId xmlns:a16="http://schemas.microsoft.com/office/drawing/2014/main" id="{2993C354-ABE4-46DF-8C30-AF19EC17B904}"/>
              </a:ext>
            </a:extLst>
          </p:cNvPr>
          <p:cNvSpPr>
            <a:spLocks/>
          </p:cNvSpPr>
          <p:nvPr/>
        </p:nvSpPr>
        <p:spPr bwMode="auto">
          <a:xfrm>
            <a:off x="5722967" y="5747315"/>
            <a:ext cx="1665138" cy="329977"/>
          </a:xfrm>
          <a:custGeom>
            <a:avLst/>
            <a:gdLst>
              <a:gd name="T0" fmla="*/ 228 w 468"/>
              <a:gd name="T1" fmla="*/ 12 h 68"/>
              <a:gd name="T2" fmla="*/ 292 w 468"/>
              <a:gd name="T3" fmla="*/ 8 h 68"/>
              <a:gd name="T4" fmla="*/ 344 w 468"/>
              <a:gd name="T5" fmla="*/ 4 h 68"/>
              <a:gd name="T6" fmla="*/ 372 w 468"/>
              <a:gd name="T7" fmla="*/ 4 h 68"/>
              <a:gd name="T8" fmla="*/ 388 w 468"/>
              <a:gd name="T9" fmla="*/ 0 h 68"/>
              <a:gd name="T10" fmla="*/ 412 w 468"/>
              <a:gd name="T11" fmla="*/ 4 h 68"/>
              <a:gd name="T12" fmla="*/ 440 w 468"/>
              <a:gd name="T13" fmla="*/ 8 h 68"/>
              <a:gd name="T14" fmla="*/ 460 w 468"/>
              <a:gd name="T15" fmla="*/ 20 h 68"/>
              <a:gd name="T16" fmla="*/ 468 w 468"/>
              <a:gd name="T17" fmla="*/ 28 h 68"/>
              <a:gd name="T18" fmla="*/ 468 w 468"/>
              <a:gd name="T19" fmla="*/ 40 h 68"/>
              <a:gd name="T20" fmla="*/ 464 w 468"/>
              <a:gd name="T21" fmla="*/ 48 h 68"/>
              <a:gd name="T22" fmla="*/ 456 w 468"/>
              <a:gd name="T23" fmla="*/ 48 h 68"/>
              <a:gd name="T24" fmla="*/ 436 w 468"/>
              <a:gd name="T25" fmla="*/ 44 h 68"/>
              <a:gd name="T26" fmla="*/ 408 w 468"/>
              <a:gd name="T27" fmla="*/ 44 h 68"/>
              <a:gd name="T28" fmla="*/ 368 w 468"/>
              <a:gd name="T29" fmla="*/ 40 h 68"/>
              <a:gd name="T30" fmla="*/ 316 w 468"/>
              <a:gd name="T31" fmla="*/ 44 h 68"/>
              <a:gd name="T32" fmla="*/ 260 w 468"/>
              <a:gd name="T33" fmla="*/ 44 h 68"/>
              <a:gd name="T34" fmla="*/ 208 w 468"/>
              <a:gd name="T35" fmla="*/ 52 h 68"/>
              <a:gd name="T36" fmla="*/ 180 w 468"/>
              <a:gd name="T37" fmla="*/ 52 h 68"/>
              <a:gd name="T38" fmla="*/ 140 w 468"/>
              <a:gd name="T39" fmla="*/ 56 h 68"/>
              <a:gd name="T40" fmla="*/ 100 w 468"/>
              <a:gd name="T41" fmla="*/ 64 h 68"/>
              <a:gd name="T42" fmla="*/ 72 w 468"/>
              <a:gd name="T43" fmla="*/ 68 h 68"/>
              <a:gd name="T44" fmla="*/ 64 w 468"/>
              <a:gd name="T45" fmla="*/ 68 h 68"/>
              <a:gd name="T46" fmla="*/ 36 w 468"/>
              <a:gd name="T47" fmla="*/ 64 h 68"/>
              <a:gd name="T48" fmla="*/ 16 w 468"/>
              <a:gd name="T49" fmla="*/ 56 h 68"/>
              <a:gd name="T50" fmla="*/ 4 w 468"/>
              <a:gd name="T51" fmla="*/ 48 h 68"/>
              <a:gd name="T52" fmla="*/ 0 w 468"/>
              <a:gd name="T53" fmla="*/ 36 h 68"/>
              <a:gd name="T54" fmla="*/ 8 w 468"/>
              <a:gd name="T55" fmla="*/ 32 h 68"/>
              <a:gd name="T56" fmla="*/ 16 w 468"/>
              <a:gd name="T57" fmla="*/ 32 h 68"/>
              <a:gd name="T58" fmla="*/ 24 w 468"/>
              <a:gd name="T59" fmla="*/ 32 h 68"/>
              <a:gd name="T60" fmla="*/ 36 w 468"/>
              <a:gd name="T61" fmla="*/ 28 h 68"/>
              <a:gd name="T62" fmla="*/ 52 w 468"/>
              <a:gd name="T63" fmla="*/ 28 h 68"/>
              <a:gd name="T64" fmla="*/ 76 w 468"/>
              <a:gd name="T65" fmla="*/ 28 h 68"/>
              <a:gd name="T66" fmla="*/ 100 w 468"/>
              <a:gd name="T67" fmla="*/ 24 h 68"/>
              <a:gd name="T68" fmla="*/ 132 w 468"/>
              <a:gd name="T69" fmla="*/ 20 h 68"/>
              <a:gd name="T70" fmla="*/ 168 w 468"/>
              <a:gd name="T71" fmla="*/ 20 h 68"/>
              <a:gd name="T72" fmla="*/ 188 w 468"/>
              <a:gd name="T73" fmla="*/ 16 h 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468" h="68">
                <a:moveTo>
                  <a:pt x="188" y="16"/>
                </a:moveTo>
                <a:lnTo>
                  <a:pt x="228" y="12"/>
                </a:lnTo>
                <a:lnTo>
                  <a:pt x="264" y="12"/>
                </a:lnTo>
                <a:lnTo>
                  <a:pt x="292" y="8"/>
                </a:lnTo>
                <a:lnTo>
                  <a:pt x="320" y="4"/>
                </a:lnTo>
                <a:lnTo>
                  <a:pt x="344" y="4"/>
                </a:lnTo>
                <a:lnTo>
                  <a:pt x="364" y="4"/>
                </a:lnTo>
                <a:lnTo>
                  <a:pt x="372" y="4"/>
                </a:lnTo>
                <a:lnTo>
                  <a:pt x="380" y="0"/>
                </a:lnTo>
                <a:lnTo>
                  <a:pt x="388" y="0"/>
                </a:lnTo>
                <a:lnTo>
                  <a:pt x="392" y="0"/>
                </a:lnTo>
                <a:lnTo>
                  <a:pt x="412" y="4"/>
                </a:lnTo>
                <a:lnTo>
                  <a:pt x="428" y="4"/>
                </a:lnTo>
                <a:lnTo>
                  <a:pt x="440" y="8"/>
                </a:lnTo>
                <a:lnTo>
                  <a:pt x="452" y="12"/>
                </a:lnTo>
                <a:lnTo>
                  <a:pt x="460" y="20"/>
                </a:lnTo>
                <a:lnTo>
                  <a:pt x="464" y="24"/>
                </a:lnTo>
                <a:lnTo>
                  <a:pt x="468" y="28"/>
                </a:lnTo>
                <a:lnTo>
                  <a:pt x="468" y="36"/>
                </a:lnTo>
                <a:lnTo>
                  <a:pt x="468" y="40"/>
                </a:lnTo>
                <a:lnTo>
                  <a:pt x="468" y="44"/>
                </a:lnTo>
                <a:lnTo>
                  <a:pt x="464" y="48"/>
                </a:lnTo>
                <a:lnTo>
                  <a:pt x="460" y="48"/>
                </a:lnTo>
                <a:lnTo>
                  <a:pt x="456" y="48"/>
                </a:lnTo>
                <a:lnTo>
                  <a:pt x="448" y="48"/>
                </a:lnTo>
                <a:lnTo>
                  <a:pt x="436" y="44"/>
                </a:lnTo>
                <a:lnTo>
                  <a:pt x="424" y="44"/>
                </a:lnTo>
                <a:lnTo>
                  <a:pt x="408" y="44"/>
                </a:lnTo>
                <a:lnTo>
                  <a:pt x="388" y="44"/>
                </a:lnTo>
                <a:lnTo>
                  <a:pt x="368" y="40"/>
                </a:lnTo>
                <a:lnTo>
                  <a:pt x="344" y="40"/>
                </a:lnTo>
                <a:lnTo>
                  <a:pt x="316" y="44"/>
                </a:lnTo>
                <a:lnTo>
                  <a:pt x="288" y="44"/>
                </a:lnTo>
                <a:lnTo>
                  <a:pt x="260" y="44"/>
                </a:lnTo>
                <a:lnTo>
                  <a:pt x="228" y="48"/>
                </a:lnTo>
                <a:lnTo>
                  <a:pt x="208" y="52"/>
                </a:lnTo>
                <a:lnTo>
                  <a:pt x="192" y="52"/>
                </a:lnTo>
                <a:lnTo>
                  <a:pt x="180" y="52"/>
                </a:lnTo>
                <a:lnTo>
                  <a:pt x="164" y="56"/>
                </a:lnTo>
                <a:lnTo>
                  <a:pt x="140" y="56"/>
                </a:lnTo>
                <a:lnTo>
                  <a:pt x="116" y="60"/>
                </a:lnTo>
                <a:lnTo>
                  <a:pt x="100" y="64"/>
                </a:lnTo>
                <a:lnTo>
                  <a:pt x="84" y="64"/>
                </a:lnTo>
                <a:lnTo>
                  <a:pt x="72" y="68"/>
                </a:lnTo>
                <a:lnTo>
                  <a:pt x="64" y="68"/>
                </a:lnTo>
                <a:lnTo>
                  <a:pt x="64" y="68"/>
                </a:lnTo>
                <a:lnTo>
                  <a:pt x="44" y="64"/>
                </a:lnTo>
                <a:lnTo>
                  <a:pt x="36" y="64"/>
                </a:lnTo>
                <a:lnTo>
                  <a:pt x="24" y="60"/>
                </a:lnTo>
                <a:lnTo>
                  <a:pt x="16" y="56"/>
                </a:lnTo>
                <a:lnTo>
                  <a:pt x="8" y="52"/>
                </a:lnTo>
                <a:lnTo>
                  <a:pt x="4" y="48"/>
                </a:lnTo>
                <a:lnTo>
                  <a:pt x="0" y="40"/>
                </a:lnTo>
                <a:lnTo>
                  <a:pt x="0" y="36"/>
                </a:lnTo>
                <a:lnTo>
                  <a:pt x="4" y="32"/>
                </a:lnTo>
                <a:lnTo>
                  <a:pt x="8" y="32"/>
                </a:lnTo>
                <a:lnTo>
                  <a:pt x="12" y="32"/>
                </a:lnTo>
                <a:lnTo>
                  <a:pt x="16" y="32"/>
                </a:lnTo>
                <a:lnTo>
                  <a:pt x="20" y="32"/>
                </a:lnTo>
                <a:lnTo>
                  <a:pt x="24" y="32"/>
                </a:lnTo>
                <a:lnTo>
                  <a:pt x="28" y="28"/>
                </a:lnTo>
                <a:lnTo>
                  <a:pt x="36" y="28"/>
                </a:lnTo>
                <a:lnTo>
                  <a:pt x="44" y="28"/>
                </a:lnTo>
                <a:lnTo>
                  <a:pt x="52" y="28"/>
                </a:lnTo>
                <a:lnTo>
                  <a:pt x="64" y="28"/>
                </a:lnTo>
                <a:lnTo>
                  <a:pt x="76" y="28"/>
                </a:lnTo>
                <a:lnTo>
                  <a:pt x="88" y="24"/>
                </a:lnTo>
                <a:lnTo>
                  <a:pt x="100" y="24"/>
                </a:lnTo>
                <a:lnTo>
                  <a:pt x="116" y="24"/>
                </a:lnTo>
                <a:lnTo>
                  <a:pt x="132" y="20"/>
                </a:lnTo>
                <a:lnTo>
                  <a:pt x="148" y="20"/>
                </a:lnTo>
                <a:lnTo>
                  <a:pt x="168" y="20"/>
                </a:lnTo>
                <a:lnTo>
                  <a:pt x="188" y="16"/>
                </a:lnTo>
                <a:lnTo>
                  <a:pt x="188" y="16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3" name="Freeform 102">
            <a:extLst>
              <a:ext uri="{FF2B5EF4-FFF2-40B4-BE49-F238E27FC236}">
                <a16:creationId xmlns:a16="http://schemas.microsoft.com/office/drawing/2014/main" id="{E8F2A711-6D27-4EC4-A81D-DCCC4FAA1D6D}"/>
              </a:ext>
            </a:extLst>
          </p:cNvPr>
          <p:cNvSpPr>
            <a:spLocks/>
          </p:cNvSpPr>
          <p:nvPr/>
        </p:nvSpPr>
        <p:spPr bwMode="auto">
          <a:xfrm>
            <a:off x="5466792" y="4427409"/>
            <a:ext cx="313103" cy="1979860"/>
          </a:xfrm>
          <a:custGeom>
            <a:avLst/>
            <a:gdLst>
              <a:gd name="T0" fmla="*/ 16 w 88"/>
              <a:gd name="T1" fmla="*/ 408 h 408"/>
              <a:gd name="T2" fmla="*/ 4 w 88"/>
              <a:gd name="T3" fmla="*/ 396 h 408"/>
              <a:gd name="T4" fmla="*/ 0 w 88"/>
              <a:gd name="T5" fmla="*/ 372 h 408"/>
              <a:gd name="T6" fmla="*/ 0 w 88"/>
              <a:gd name="T7" fmla="*/ 348 h 408"/>
              <a:gd name="T8" fmla="*/ 8 w 88"/>
              <a:gd name="T9" fmla="*/ 324 h 408"/>
              <a:gd name="T10" fmla="*/ 12 w 88"/>
              <a:gd name="T11" fmla="*/ 304 h 408"/>
              <a:gd name="T12" fmla="*/ 16 w 88"/>
              <a:gd name="T13" fmla="*/ 272 h 408"/>
              <a:gd name="T14" fmla="*/ 20 w 88"/>
              <a:gd name="T15" fmla="*/ 232 h 408"/>
              <a:gd name="T16" fmla="*/ 24 w 88"/>
              <a:gd name="T17" fmla="*/ 188 h 408"/>
              <a:gd name="T18" fmla="*/ 28 w 88"/>
              <a:gd name="T19" fmla="*/ 148 h 408"/>
              <a:gd name="T20" fmla="*/ 28 w 88"/>
              <a:gd name="T21" fmla="*/ 120 h 408"/>
              <a:gd name="T22" fmla="*/ 28 w 88"/>
              <a:gd name="T23" fmla="*/ 96 h 408"/>
              <a:gd name="T24" fmla="*/ 28 w 88"/>
              <a:gd name="T25" fmla="*/ 72 h 408"/>
              <a:gd name="T26" fmla="*/ 20 w 88"/>
              <a:gd name="T27" fmla="*/ 40 h 408"/>
              <a:gd name="T28" fmla="*/ 16 w 88"/>
              <a:gd name="T29" fmla="*/ 12 h 408"/>
              <a:gd name="T30" fmla="*/ 28 w 88"/>
              <a:gd name="T31" fmla="*/ 0 h 408"/>
              <a:gd name="T32" fmla="*/ 52 w 88"/>
              <a:gd name="T33" fmla="*/ 8 h 408"/>
              <a:gd name="T34" fmla="*/ 72 w 88"/>
              <a:gd name="T35" fmla="*/ 12 h 408"/>
              <a:gd name="T36" fmla="*/ 84 w 88"/>
              <a:gd name="T37" fmla="*/ 20 h 408"/>
              <a:gd name="T38" fmla="*/ 88 w 88"/>
              <a:gd name="T39" fmla="*/ 28 h 408"/>
              <a:gd name="T40" fmla="*/ 88 w 88"/>
              <a:gd name="T41" fmla="*/ 36 h 408"/>
              <a:gd name="T42" fmla="*/ 84 w 88"/>
              <a:gd name="T43" fmla="*/ 44 h 408"/>
              <a:gd name="T44" fmla="*/ 80 w 88"/>
              <a:gd name="T45" fmla="*/ 52 h 408"/>
              <a:gd name="T46" fmla="*/ 80 w 88"/>
              <a:gd name="T47" fmla="*/ 68 h 408"/>
              <a:gd name="T48" fmla="*/ 76 w 88"/>
              <a:gd name="T49" fmla="*/ 84 h 408"/>
              <a:gd name="T50" fmla="*/ 76 w 88"/>
              <a:gd name="T51" fmla="*/ 108 h 408"/>
              <a:gd name="T52" fmla="*/ 72 w 88"/>
              <a:gd name="T53" fmla="*/ 136 h 408"/>
              <a:gd name="T54" fmla="*/ 72 w 88"/>
              <a:gd name="T55" fmla="*/ 176 h 408"/>
              <a:gd name="T56" fmla="*/ 68 w 88"/>
              <a:gd name="T57" fmla="*/ 220 h 408"/>
              <a:gd name="T58" fmla="*/ 64 w 88"/>
              <a:gd name="T59" fmla="*/ 272 h 408"/>
              <a:gd name="T60" fmla="*/ 64 w 88"/>
              <a:gd name="T61" fmla="*/ 316 h 408"/>
              <a:gd name="T62" fmla="*/ 56 w 88"/>
              <a:gd name="T63" fmla="*/ 352 h 408"/>
              <a:gd name="T64" fmla="*/ 52 w 88"/>
              <a:gd name="T65" fmla="*/ 376 h 408"/>
              <a:gd name="T66" fmla="*/ 44 w 88"/>
              <a:gd name="T67" fmla="*/ 392 h 408"/>
              <a:gd name="T68" fmla="*/ 40 w 88"/>
              <a:gd name="T69" fmla="*/ 404 h 408"/>
              <a:gd name="T70" fmla="*/ 32 w 88"/>
              <a:gd name="T71" fmla="*/ 408 h 408"/>
              <a:gd name="T72" fmla="*/ 24 w 88"/>
              <a:gd name="T73" fmla="*/ 408 h 4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88" h="408">
                <a:moveTo>
                  <a:pt x="24" y="408"/>
                </a:moveTo>
                <a:lnTo>
                  <a:pt x="16" y="408"/>
                </a:lnTo>
                <a:lnTo>
                  <a:pt x="8" y="400"/>
                </a:lnTo>
                <a:lnTo>
                  <a:pt x="4" y="396"/>
                </a:lnTo>
                <a:lnTo>
                  <a:pt x="4" y="384"/>
                </a:lnTo>
                <a:lnTo>
                  <a:pt x="0" y="372"/>
                </a:lnTo>
                <a:lnTo>
                  <a:pt x="0" y="360"/>
                </a:lnTo>
                <a:lnTo>
                  <a:pt x="0" y="348"/>
                </a:lnTo>
                <a:lnTo>
                  <a:pt x="4" y="332"/>
                </a:lnTo>
                <a:lnTo>
                  <a:pt x="8" y="324"/>
                </a:lnTo>
                <a:lnTo>
                  <a:pt x="8" y="316"/>
                </a:lnTo>
                <a:lnTo>
                  <a:pt x="12" y="304"/>
                </a:lnTo>
                <a:lnTo>
                  <a:pt x="16" y="288"/>
                </a:lnTo>
                <a:lnTo>
                  <a:pt x="16" y="272"/>
                </a:lnTo>
                <a:lnTo>
                  <a:pt x="20" y="252"/>
                </a:lnTo>
                <a:lnTo>
                  <a:pt x="20" y="232"/>
                </a:lnTo>
                <a:lnTo>
                  <a:pt x="24" y="212"/>
                </a:lnTo>
                <a:lnTo>
                  <a:pt x="24" y="188"/>
                </a:lnTo>
                <a:lnTo>
                  <a:pt x="24" y="168"/>
                </a:lnTo>
                <a:lnTo>
                  <a:pt x="28" y="148"/>
                </a:lnTo>
                <a:lnTo>
                  <a:pt x="28" y="132"/>
                </a:lnTo>
                <a:lnTo>
                  <a:pt x="28" y="120"/>
                </a:lnTo>
                <a:lnTo>
                  <a:pt x="28" y="108"/>
                </a:lnTo>
                <a:lnTo>
                  <a:pt x="28" y="96"/>
                </a:lnTo>
                <a:lnTo>
                  <a:pt x="28" y="88"/>
                </a:lnTo>
                <a:lnTo>
                  <a:pt x="28" y="72"/>
                </a:lnTo>
                <a:lnTo>
                  <a:pt x="24" y="52"/>
                </a:lnTo>
                <a:lnTo>
                  <a:pt x="20" y="40"/>
                </a:lnTo>
                <a:lnTo>
                  <a:pt x="16" y="28"/>
                </a:lnTo>
                <a:lnTo>
                  <a:pt x="16" y="12"/>
                </a:lnTo>
                <a:lnTo>
                  <a:pt x="12" y="0"/>
                </a:lnTo>
                <a:lnTo>
                  <a:pt x="28" y="0"/>
                </a:lnTo>
                <a:lnTo>
                  <a:pt x="40" y="4"/>
                </a:lnTo>
                <a:lnTo>
                  <a:pt x="52" y="8"/>
                </a:lnTo>
                <a:lnTo>
                  <a:pt x="64" y="12"/>
                </a:lnTo>
                <a:lnTo>
                  <a:pt x="72" y="12"/>
                </a:lnTo>
                <a:lnTo>
                  <a:pt x="76" y="16"/>
                </a:lnTo>
                <a:lnTo>
                  <a:pt x="84" y="20"/>
                </a:lnTo>
                <a:lnTo>
                  <a:pt x="84" y="20"/>
                </a:lnTo>
                <a:lnTo>
                  <a:pt x="88" y="28"/>
                </a:lnTo>
                <a:lnTo>
                  <a:pt x="88" y="32"/>
                </a:lnTo>
                <a:lnTo>
                  <a:pt x="88" y="36"/>
                </a:lnTo>
                <a:lnTo>
                  <a:pt x="84" y="40"/>
                </a:lnTo>
                <a:lnTo>
                  <a:pt x="84" y="44"/>
                </a:lnTo>
                <a:lnTo>
                  <a:pt x="84" y="48"/>
                </a:lnTo>
                <a:lnTo>
                  <a:pt x="80" y="52"/>
                </a:lnTo>
                <a:lnTo>
                  <a:pt x="80" y="60"/>
                </a:lnTo>
                <a:lnTo>
                  <a:pt x="80" y="68"/>
                </a:lnTo>
                <a:lnTo>
                  <a:pt x="76" y="76"/>
                </a:lnTo>
                <a:lnTo>
                  <a:pt x="76" y="84"/>
                </a:lnTo>
                <a:lnTo>
                  <a:pt x="76" y="96"/>
                </a:lnTo>
                <a:lnTo>
                  <a:pt x="76" y="108"/>
                </a:lnTo>
                <a:lnTo>
                  <a:pt x="72" y="120"/>
                </a:lnTo>
                <a:lnTo>
                  <a:pt x="72" y="136"/>
                </a:lnTo>
                <a:lnTo>
                  <a:pt x="72" y="156"/>
                </a:lnTo>
                <a:lnTo>
                  <a:pt x="72" y="176"/>
                </a:lnTo>
                <a:lnTo>
                  <a:pt x="68" y="196"/>
                </a:lnTo>
                <a:lnTo>
                  <a:pt x="68" y="220"/>
                </a:lnTo>
                <a:lnTo>
                  <a:pt x="68" y="248"/>
                </a:lnTo>
                <a:lnTo>
                  <a:pt x="64" y="272"/>
                </a:lnTo>
                <a:lnTo>
                  <a:pt x="64" y="296"/>
                </a:lnTo>
                <a:lnTo>
                  <a:pt x="64" y="316"/>
                </a:lnTo>
                <a:lnTo>
                  <a:pt x="60" y="336"/>
                </a:lnTo>
                <a:lnTo>
                  <a:pt x="56" y="352"/>
                </a:lnTo>
                <a:lnTo>
                  <a:pt x="56" y="364"/>
                </a:lnTo>
                <a:lnTo>
                  <a:pt x="52" y="376"/>
                </a:lnTo>
                <a:lnTo>
                  <a:pt x="48" y="384"/>
                </a:lnTo>
                <a:lnTo>
                  <a:pt x="44" y="392"/>
                </a:lnTo>
                <a:lnTo>
                  <a:pt x="44" y="400"/>
                </a:lnTo>
                <a:lnTo>
                  <a:pt x="40" y="404"/>
                </a:lnTo>
                <a:lnTo>
                  <a:pt x="36" y="408"/>
                </a:lnTo>
                <a:lnTo>
                  <a:pt x="32" y="408"/>
                </a:lnTo>
                <a:lnTo>
                  <a:pt x="28" y="408"/>
                </a:lnTo>
                <a:lnTo>
                  <a:pt x="24" y="408"/>
                </a:lnTo>
                <a:lnTo>
                  <a:pt x="24" y="408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4" name="Freeform 103">
            <a:extLst>
              <a:ext uri="{FF2B5EF4-FFF2-40B4-BE49-F238E27FC236}">
                <a16:creationId xmlns:a16="http://schemas.microsoft.com/office/drawing/2014/main" id="{5715740B-607B-4FFF-BF46-015F75FEA1EF}"/>
              </a:ext>
            </a:extLst>
          </p:cNvPr>
          <p:cNvSpPr>
            <a:spLocks/>
          </p:cNvSpPr>
          <p:nvPr/>
        </p:nvSpPr>
        <p:spPr bwMode="auto">
          <a:xfrm>
            <a:off x="4897514" y="4815617"/>
            <a:ext cx="1167020" cy="368797"/>
          </a:xfrm>
          <a:custGeom>
            <a:avLst/>
            <a:gdLst>
              <a:gd name="T0" fmla="*/ 128 w 328"/>
              <a:gd name="T1" fmla="*/ 64 h 76"/>
              <a:gd name="T2" fmla="*/ 108 w 328"/>
              <a:gd name="T3" fmla="*/ 68 h 76"/>
              <a:gd name="T4" fmla="*/ 92 w 328"/>
              <a:gd name="T5" fmla="*/ 68 h 76"/>
              <a:gd name="T6" fmla="*/ 80 w 328"/>
              <a:gd name="T7" fmla="*/ 72 h 76"/>
              <a:gd name="T8" fmla="*/ 68 w 328"/>
              <a:gd name="T9" fmla="*/ 72 h 76"/>
              <a:gd name="T10" fmla="*/ 56 w 328"/>
              <a:gd name="T11" fmla="*/ 72 h 76"/>
              <a:gd name="T12" fmla="*/ 48 w 328"/>
              <a:gd name="T13" fmla="*/ 76 h 76"/>
              <a:gd name="T14" fmla="*/ 44 w 328"/>
              <a:gd name="T15" fmla="*/ 76 h 76"/>
              <a:gd name="T16" fmla="*/ 40 w 328"/>
              <a:gd name="T17" fmla="*/ 76 h 76"/>
              <a:gd name="T18" fmla="*/ 24 w 328"/>
              <a:gd name="T19" fmla="*/ 72 h 76"/>
              <a:gd name="T20" fmla="*/ 12 w 328"/>
              <a:gd name="T21" fmla="*/ 68 h 76"/>
              <a:gd name="T22" fmla="*/ 4 w 328"/>
              <a:gd name="T23" fmla="*/ 64 h 76"/>
              <a:gd name="T24" fmla="*/ 0 w 328"/>
              <a:gd name="T25" fmla="*/ 60 h 76"/>
              <a:gd name="T26" fmla="*/ 0 w 328"/>
              <a:gd name="T27" fmla="*/ 56 h 76"/>
              <a:gd name="T28" fmla="*/ 0 w 328"/>
              <a:gd name="T29" fmla="*/ 52 h 76"/>
              <a:gd name="T30" fmla="*/ 4 w 328"/>
              <a:gd name="T31" fmla="*/ 52 h 76"/>
              <a:gd name="T32" fmla="*/ 8 w 328"/>
              <a:gd name="T33" fmla="*/ 48 h 76"/>
              <a:gd name="T34" fmla="*/ 12 w 328"/>
              <a:gd name="T35" fmla="*/ 48 h 76"/>
              <a:gd name="T36" fmla="*/ 20 w 328"/>
              <a:gd name="T37" fmla="*/ 44 h 76"/>
              <a:gd name="T38" fmla="*/ 28 w 328"/>
              <a:gd name="T39" fmla="*/ 44 h 76"/>
              <a:gd name="T40" fmla="*/ 36 w 328"/>
              <a:gd name="T41" fmla="*/ 40 h 76"/>
              <a:gd name="T42" fmla="*/ 48 w 328"/>
              <a:gd name="T43" fmla="*/ 40 h 76"/>
              <a:gd name="T44" fmla="*/ 60 w 328"/>
              <a:gd name="T45" fmla="*/ 36 h 76"/>
              <a:gd name="T46" fmla="*/ 84 w 328"/>
              <a:gd name="T47" fmla="*/ 32 h 76"/>
              <a:gd name="T48" fmla="*/ 116 w 328"/>
              <a:gd name="T49" fmla="*/ 28 h 76"/>
              <a:gd name="T50" fmla="*/ 144 w 328"/>
              <a:gd name="T51" fmla="*/ 24 h 76"/>
              <a:gd name="T52" fmla="*/ 180 w 328"/>
              <a:gd name="T53" fmla="*/ 16 h 76"/>
              <a:gd name="T54" fmla="*/ 212 w 328"/>
              <a:gd name="T55" fmla="*/ 8 h 76"/>
              <a:gd name="T56" fmla="*/ 240 w 328"/>
              <a:gd name="T57" fmla="*/ 4 h 76"/>
              <a:gd name="T58" fmla="*/ 252 w 328"/>
              <a:gd name="T59" fmla="*/ 4 h 76"/>
              <a:gd name="T60" fmla="*/ 264 w 328"/>
              <a:gd name="T61" fmla="*/ 4 h 76"/>
              <a:gd name="T62" fmla="*/ 272 w 328"/>
              <a:gd name="T63" fmla="*/ 0 h 76"/>
              <a:gd name="T64" fmla="*/ 284 w 328"/>
              <a:gd name="T65" fmla="*/ 0 h 76"/>
              <a:gd name="T66" fmla="*/ 300 w 328"/>
              <a:gd name="T67" fmla="*/ 0 h 76"/>
              <a:gd name="T68" fmla="*/ 312 w 328"/>
              <a:gd name="T69" fmla="*/ 4 h 76"/>
              <a:gd name="T70" fmla="*/ 320 w 328"/>
              <a:gd name="T71" fmla="*/ 8 h 76"/>
              <a:gd name="T72" fmla="*/ 328 w 328"/>
              <a:gd name="T73" fmla="*/ 12 h 76"/>
              <a:gd name="T74" fmla="*/ 328 w 328"/>
              <a:gd name="T75" fmla="*/ 16 h 76"/>
              <a:gd name="T76" fmla="*/ 328 w 328"/>
              <a:gd name="T77" fmla="*/ 20 h 76"/>
              <a:gd name="T78" fmla="*/ 328 w 328"/>
              <a:gd name="T79" fmla="*/ 20 h 76"/>
              <a:gd name="T80" fmla="*/ 324 w 328"/>
              <a:gd name="T81" fmla="*/ 24 h 76"/>
              <a:gd name="T82" fmla="*/ 320 w 328"/>
              <a:gd name="T83" fmla="*/ 24 h 76"/>
              <a:gd name="T84" fmla="*/ 316 w 328"/>
              <a:gd name="T85" fmla="*/ 28 h 76"/>
              <a:gd name="T86" fmla="*/ 304 w 328"/>
              <a:gd name="T87" fmla="*/ 32 h 76"/>
              <a:gd name="T88" fmla="*/ 288 w 328"/>
              <a:gd name="T89" fmla="*/ 36 h 76"/>
              <a:gd name="T90" fmla="*/ 268 w 328"/>
              <a:gd name="T91" fmla="*/ 40 h 76"/>
              <a:gd name="T92" fmla="*/ 248 w 328"/>
              <a:gd name="T93" fmla="*/ 44 h 76"/>
              <a:gd name="T94" fmla="*/ 220 w 328"/>
              <a:gd name="T95" fmla="*/ 48 h 76"/>
              <a:gd name="T96" fmla="*/ 192 w 328"/>
              <a:gd name="T97" fmla="*/ 52 h 76"/>
              <a:gd name="T98" fmla="*/ 164 w 328"/>
              <a:gd name="T99" fmla="*/ 60 h 76"/>
              <a:gd name="T100" fmla="*/ 144 w 328"/>
              <a:gd name="T101" fmla="*/ 60 h 76"/>
              <a:gd name="T102" fmla="*/ 128 w 328"/>
              <a:gd name="T103" fmla="*/ 64 h 76"/>
              <a:gd name="T104" fmla="*/ 128 w 328"/>
              <a:gd name="T105" fmla="*/ 64 h 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328" h="76">
                <a:moveTo>
                  <a:pt x="128" y="64"/>
                </a:moveTo>
                <a:lnTo>
                  <a:pt x="108" y="68"/>
                </a:lnTo>
                <a:lnTo>
                  <a:pt x="92" y="68"/>
                </a:lnTo>
                <a:lnTo>
                  <a:pt x="80" y="72"/>
                </a:lnTo>
                <a:lnTo>
                  <a:pt x="68" y="72"/>
                </a:lnTo>
                <a:lnTo>
                  <a:pt x="56" y="72"/>
                </a:lnTo>
                <a:lnTo>
                  <a:pt x="48" y="76"/>
                </a:lnTo>
                <a:lnTo>
                  <a:pt x="44" y="76"/>
                </a:lnTo>
                <a:lnTo>
                  <a:pt x="40" y="76"/>
                </a:lnTo>
                <a:lnTo>
                  <a:pt x="24" y="72"/>
                </a:lnTo>
                <a:lnTo>
                  <a:pt x="12" y="68"/>
                </a:lnTo>
                <a:lnTo>
                  <a:pt x="4" y="64"/>
                </a:lnTo>
                <a:lnTo>
                  <a:pt x="0" y="60"/>
                </a:lnTo>
                <a:lnTo>
                  <a:pt x="0" y="56"/>
                </a:lnTo>
                <a:lnTo>
                  <a:pt x="0" y="52"/>
                </a:lnTo>
                <a:lnTo>
                  <a:pt x="4" y="52"/>
                </a:lnTo>
                <a:lnTo>
                  <a:pt x="8" y="48"/>
                </a:lnTo>
                <a:lnTo>
                  <a:pt x="12" y="48"/>
                </a:lnTo>
                <a:lnTo>
                  <a:pt x="20" y="44"/>
                </a:lnTo>
                <a:lnTo>
                  <a:pt x="28" y="44"/>
                </a:lnTo>
                <a:lnTo>
                  <a:pt x="36" y="40"/>
                </a:lnTo>
                <a:lnTo>
                  <a:pt x="48" y="40"/>
                </a:lnTo>
                <a:lnTo>
                  <a:pt x="60" y="36"/>
                </a:lnTo>
                <a:lnTo>
                  <a:pt x="84" y="32"/>
                </a:lnTo>
                <a:lnTo>
                  <a:pt x="116" y="28"/>
                </a:lnTo>
                <a:lnTo>
                  <a:pt x="144" y="24"/>
                </a:lnTo>
                <a:lnTo>
                  <a:pt x="180" y="16"/>
                </a:lnTo>
                <a:lnTo>
                  <a:pt x="212" y="8"/>
                </a:lnTo>
                <a:lnTo>
                  <a:pt x="240" y="4"/>
                </a:lnTo>
                <a:lnTo>
                  <a:pt x="252" y="4"/>
                </a:lnTo>
                <a:lnTo>
                  <a:pt x="264" y="4"/>
                </a:lnTo>
                <a:lnTo>
                  <a:pt x="272" y="0"/>
                </a:lnTo>
                <a:lnTo>
                  <a:pt x="284" y="0"/>
                </a:lnTo>
                <a:lnTo>
                  <a:pt x="300" y="0"/>
                </a:lnTo>
                <a:lnTo>
                  <a:pt x="312" y="4"/>
                </a:lnTo>
                <a:lnTo>
                  <a:pt x="320" y="8"/>
                </a:lnTo>
                <a:lnTo>
                  <a:pt x="328" y="12"/>
                </a:lnTo>
                <a:lnTo>
                  <a:pt x="328" y="16"/>
                </a:lnTo>
                <a:lnTo>
                  <a:pt x="328" y="20"/>
                </a:lnTo>
                <a:lnTo>
                  <a:pt x="328" y="20"/>
                </a:lnTo>
                <a:lnTo>
                  <a:pt x="324" y="24"/>
                </a:lnTo>
                <a:lnTo>
                  <a:pt x="320" y="24"/>
                </a:lnTo>
                <a:lnTo>
                  <a:pt x="316" y="28"/>
                </a:lnTo>
                <a:lnTo>
                  <a:pt x="304" y="32"/>
                </a:lnTo>
                <a:lnTo>
                  <a:pt x="288" y="36"/>
                </a:lnTo>
                <a:lnTo>
                  <a:pt x="268" y="40"/>
                </a:lnTo>
                <a:lnTo>
                  <a:pt x="248" y="44"/>
                </a:lnTo>
                <a:lnTo>
                  <a:pt x="220" y="48"/>
                </a:lnTo>
                <a:lnTo>
                  <a:pt x="192" y="52"/>
                </a:lnTo>
                <a:lnTo>
                  <a:pt x="164" y="60"/>
                </a:lnTo>
                <a:lnTo>
                  <a:pt x="144" y="60"/>
                </a:lnTo>
                <a:lnTo>
                  <a:pt x="128" y="64"/>
                </a:lnTo>
                <a:lnTo>
                  <a:pt x="128" y="64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5" name="Freeform 104">
            <a:extLst>
              <a:ext uri="{FF2B5EF4-FFF2-40B4-BE49-F238E27FC236}">
                <a16:creationId xmlns:a16="http://schemas.microsoft.com/office/drawing/2014/main" id="{F0CC55FF-1D5D-456C-AACC-E95A7B783B75}"/>
              </a:ext>
            </a:extLst>
          </p:cNvPr>
          <p:cNvSpPr>
            <a:spLocks/>
          </p:cNvSpPr>
          <p:nvPr/>
        </p:nvSpPr>
        <p:spPr bwMode="auto">
          <a:xfrm>
            <a:off x="4840586" y="4970900"/>
            <a:ext cx="839685" cy="1009340"/>
          </a:xfrm>
          <a:custGeom>
            <a:avLst/>
            <a:gdLst>
              <a:gd name="T0" fmla="*/ 236 w 236"/>
              <a:gd name="T1" fmla="*/ 8 h 208"/>
              <a:gd name="T2" fmla="*/ 220 w 236"/>
              <a:gd name="T3" fmla="*/ 32 h 208"/>
              <a:gd name="T4" fmla="*/ 204 w 236"/>
              <a:gd name="T5" fmla="*/ 52 h 208"/>
              <a:gd name="T6" fmla="*/ 192 w 236"/>
              <a:gd name="T7" fmla="*/ 72 h 208"/>
              <a:gd name="T8" fmla="*/ 176 w 236"/>
              <a:gd name="T9" fmla="*/ 88 h 208"/>
              <a:gd name="T10" fmla="*/ 164 w 236"/>
              <a:gd name="T11" fmla="*/ 100 h 208"/>
              <a:gd name="T12" fmla="*/ 152 w 236"/>
              <a:gd name="T13" fmla="*/ 116 h 208"/>
              <a:gd name="T14" fmla="*/ 140 w 236"/>
              <a:gd name="T15" fmla="*/ 128 h 208"/>
              <a:gd name="T16" fmla="*/ 128 w 236"/>
              <a:gd name="T17" fmla="*/ 136 h 208"/>
              <a:gd name="T18" fmla="*/ 108 w 236"/>
              <a:gd name="T19" fmla="*/ 156 h 208"/>
              <a:gd name="T20" fmla="*/ 88 w 236"/>
              <a:gd name="T21" fmla="*/ 168 h 208"/>
              <a:gd name="T22" fmla="*/ 68 w 236"/>
              <a:gd name="T23" fmla="*/ 180 h 208"/>
              <a:gd name="T24" fmla="*/ 48 w 236"/>
              <a:gd name="T25" fmla="*/ 192 h 208"/>
              <a:gd name="T26" fmla="*/ 36 w 236"/>
              <a:gd name="T27" fmla="*/ 200 h 208"/>
              <a:gd name="T28" fmla="*/ 28 w 236"/>
              <a:gd name="T29" fmla="*/ 204 h 208"/>
              <a:gd name="T30" fmla="*/ 20 w 236"/>
              <a:gd name="T31" fmla="*/ 204 h 208"/>
              <a:gd name="T32" fmla="*/ 16 w 236"/>
              <a:gd name="T33" fmla="*/ 208 h 208"/>
              <a:gd name="T34" fmla="*/ 12 w 236"/>
              <a:gd name="T35" fmla="*/ 208 h 208"/>
              <a:gd name="T36" fmla="*/ 4 w 236"/>
              <a:gd name="T37" fmla="*/ 208 h 208"/>
              <a:gd name="T38" fmla="*/ 4 w 236"/>
              <a:gd name="T39" fmla="*/ 208 h 208"/>
              <a:gd name="T40" fmla="*/ 0 w 236"/>
              <a:gd name="T41" fmla="*/ 208 h 208"/>
              <a:gd name="T42" fmla="*/ 0 w 236"/>
              <a:gd name="T43" fmla="*/ 204 h 208"/>
              <a:gd name="T44" fmla="*/ 0 w 236"/>
              <a:gd name="T45" fmla="*/ 200 h 208"/>
              <a:gd name="T46" fmla="*/ 4 w 236"/>
              <a:gd name="T47" fmla="*/ 196 h 208"/>
              <a:gd name="T48" fmla="*/ 8 w 236"/>
              <a:gd name="T49" fmla="*/ 188 h 208"/>
              <a:gd name="T50" fmla="*/ 16 w 236"/>
              <a:gd name="T51" fmla="*/ 180 h 208"/>
              <a:gd name="T52" fmla="*/ 28 w 236"/>
              <a:gd name="T53" fmla="*/ 168 h 208"/>
              <a:gd name="T54" fmla="*/ 40 w 236"/>
              <a:gd name="T55" fmla="*/ 160 h 208"/>
              <a:gd name="T56" fmla="*/ 56 w 236"/>
              <a:gd name="T57" fmla="*/ 144 h 208"/>
              <a:gd name="T58" fmla="*/ 72 w 236"/>
              <a:gd name="T59" fmla="*/ 132 h 208"/>
              <a:gd name="T60" fmla="*/ 88 w 236"/>
              <a:gd name="T61" fmla="*/ 116 h 208"/>
              <a:gd name="T62" fmla="*/ 104 w 236"/>
              <a:gd name="T63" fmla="*/ 100 h 208"/>
              <a:gd name="T64" fmla="*/ 120 w 236"/>
              <a:gd name="T65" fmla="*/ 84 h 208"/>
              <a:gd name="T66" fmla="*/ 136 w 236"/>
              <a:gd name="T67" fmla="*/ 64 h 208"/>
              <a:gd name="T68" fmla="*/ 152 w 236"/>
              <a:gd name="T69" fmla="*/ 44 h 208"/>
              <a:gd name="T70" fmla="*/ 168 w 236"/>
              <a:gd name="T71" fmla="*/ 20 h 208"/>
              <a:gd name="T72" fmla="*/ 184 w 236"/>
              <a:gd name="T73" fmla="*/ 0 h 208"/>
              <a:gd name="T74" fmla="*/ 236 w 236"/>
              <a:gd name="T75" fmla="*/ 8 h 208"/>
              <a:gd name="T76" fmla="*/ 236 w 236"/>
              <a:gd name="T77" fmla="*/ 8 h 2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236" h="208">
                <a:moveTo>
                  <a:pt x="236" y="8"/>
                </a:moveTo>
                <a:lnTo>
                  <a:pt x="220" y="32"/>
                </a:lnTo>
                <a:lnTo>
                  <a:pt x="204" y="52"/>
                </a:lnTo>
                <a:lnTo>
                  <a:pt x="192" y="72"/>
                </a:lnTo>
                <a:lnTo>
                  <a:pt x="176" y="88"/>
                </a:lnTo>
                <a:lnTo>
                  <a:pt x="164" y="100"/>
                </a:lnTo>
                <a:lnTo>
                  <a:pt x="152" y="116"/>
                </a:lnTo>
                <a:lnTo>
                  <a:pt x="140" y="128"/>
                </a:lnTo>
                <a:lnTo>
                  <a:pt x="128" y="136"/>
                </a:lnTo>
                <a:lnTo>
                  <a:pt x="108" y="156"/>
                </a:lnTo>
                <a:lnTo>
                  <a:pt x="88" y="168"/>
                </a:lnTo>
                <a:lnTo>
                  <a:pt x="68" y="180"/>
                </a:lnTo>
                <a:lnTo>
                  <a:pt x="48" y="192"/>
                </a:lnTo>
                <a:lnTo>
                  <a:pt x="36" y="200"/>
                </a:lnTo>
                <a:lnTo>
                  <a:pt x="28" y="204"/>
                </a:lnTo>
                <a:lnTo>
                  <a:pt x="20" y="204"/>
                </a:lnTo>
                <a:lnTo>
                  <a:pt x="16" y="208"/>
                </a:lnTo>
                <a:lnTo>
                  <a:pt x="12" y="208"/>
                </a:lnTo>
                <a:lnTo>
                  <a:pt x="4" y="208"/>
                </a:lnTo>
                <a:lnTo>
                  <a:pt x="4" y="208"/>
                </a:lnTo>
                <a:lnTo>
                  <a:pt x="0" y="208"/>
                </a:lnTo>
                <a:lnTo>
                  <a:pt x="0" y="204"/>
                </a:lnTo>
                <a:lnTo>
                  <a:pt x="0" y="200"/>
                </a:lnTo>
                <a:lnTo>
                  <a:pt x="4" y="196"/>
                </a:lnTo>
                <a:lnTo>
                  <a:pt x="8" y="188"/>
                </a:lnTo>
                <a:lnTo>
                  <a:pt x="16" y="180"/>
                </a:lnTo>
                <a:lnTo>
                  <a:pt x="28" y="168"/>
                </a:lnTo>
                <a:lnTo>
                  <a:pt x="40" y="160"/>
                </a:lnTo>
                <a:lnTo>
                  <a:pt x="56" y="144"/>
                </a:lnTo>
                <a:lnTo>
                  <a:pt x="72" y="132"/>
                </a:lnTo>
                <a:lnTo>
                  <a:pt x="88" y="116"/>
                </a:lnTo>
                <a:lnTo>
                  <a:pt x="104" y="100"/>
                </a:lnTo>
                <a:lnTo>
                  <a:pt x="120" y="84"/>
                </a:lnTo>
                <a:lnTo>
                  <a:pt x="136" y="64"/>
                </a:lnTo>
                <a:lnTo>
                  <a:pt x="152" y="44"/>
                </a:lnTo>
                <a:lnTo>
                  <a:pt x="168" y="20"/>
                </a:lnTo>
                <a:lnTo>
                  <a:pt x="184" y="0"/>
                </a:lnTo>
                <a:lnTo>
                  <a:pt x="236" y="8"/>
                </a:lnTo>
                <a:lnTo>
                  <a:pt x="236" y="8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6" name="Freeform 105">
            <a:extLst>
              <a:ext uri="{FF2B5EF4-FFF2-40B4-BE49-F238E27FC236}">
                <a16:creationId xmlns:a16="http://schemas.microsoft.com/office/drawing/2014/main" id="{3E369695-D4EF-41CB-AEDA-B37C1EADEC6E}"/>
              </a:ext>
            </a:extLst>
          </p:cNvPr>
          <p:cNvSpPr>
            <a:spLocks/>
          </p:cNvSpPr>
          <p:nvPr/>
        </p:nvSpPr>
        <p:spPr bwMode="auto">
          <a:xfrm>
            <a:off x="5594879" y="5242645"/>
            <a:ext cx="370031" cy="291156"/>
          </a:xfrm>
          <a:custGeom>
            <a:avLst/>
            <a:gdLst>
              <a:gd name="T0" fmla="*/ 0 w 104"/>
              <a:gd name="T1" fmla="*/ 0 h 60"/>
              <a:gd name="T2" fmla="*/ 16 w 104"/>
              <a:gd name="T3" fmla="*/ 0 h 60"/>
              <a:gd name="T4" fmla="*/ 32 w 104"/>
              <a:gd name="T5" fmla="*/ 0 h 60"/>
              <a:gd name="T6" fmla="*/ 44 w 104"/>
              <a:gd name="T7" fmla="*/ 0 h 60"/>
              <a:gd name="T8" fmla="*/ 56 w 104"/>
              <a:gd name="T9" fmla="*/ 4 h 60"/>
              <a:gd name="T10" fmla="*/ 68 w 104"/>
              <a:gd name="T11" fmla="*/ 4 h 60"/>
              <a:gd name="T12" fmla="*/ 76 w 104"/>
              <a:gd name="T13" fmla="*/ 4 h 60"/>
              <a:gd name="T14" fmla="*/ 84 w 104"/>
              <a:gd name="T15" fmla="*/ 8 h 60"/>
              <a:gd name="T16" fmla="*/ 88 w 104"/>
              <a:gd name="T17" fmla="*/ 8 h 60"/>
              <a:gd name="T18" fmla="*/ 96 w 104"/>
              <a:gd name="T19" fmla="*/ 16 h 60"/>
              <a:gd name="T20" fmla="*/ 104 w 104"/>
              <a:gd name="T21" fmla="*/ 24 h 60"/>
              <a:gd name="T22" fmla="*/ 104 w 104"/>
              <a:gd name="T23" fmla="*/ 32 h 60"/>
              <a:gd name="T24" fmla="*/ 104 w 104"/>
              <a:gd name="T25" fmla="*/ 40 h 60"/>
              <a:gd name="T26" fmla="*/ 100 w 104"/>
              <a:gd name="T27" fmla="*/ 48 h 60"/>
              <a:gd name="T28" fmla="*/ 100 w 104"/>
              <a:gd name="T29" fmla="*/ 52 h 60"/>
              <a:gd name="T30" fmla="*/ 96 w 104"/>
              <a:gd name="T31" fmla="*/ 56 h 60"/>
              <a:gd name="T32" fmla="*/ 92 w 104"/>
              <a:gd name="T33" fmla="*/ 60 h 60"/>
              <a:gd name="T34" fmla="*/ 88 w 104"/>
              <a:gd name="T35" fmla="*/ 60 h 60"/>
              <a:gd name="T36" fmla="*/ 84 w 104"/>
              <a:gd name="T37" fmla="*/ 56 h 60"/>
              <a:gd name="T38" fmla="*/ 76 w 104"/>
              <a:gd name="T39" fmla="*/ 52 h 60"/>
              <a:gd name="T40" fmla="*/ 64 w 104"/>
              <a:gd name="T41" fmla="*/ 48 h 60"/>
              <a:gd name="T42" fmla="*/ 52 w 104"/>
              <a:gd name="T43" fmla="*/ 40 h 60"/>
              <a:gd name="T44" fmla="*/ 36 w 104"/>
              <a:gd name="T45" fmla="*/ 28 h 60"/>
              <a:gd name="T46" fmla="*/ 20 w 104"/>
              <a:gd name="T47" fmla="*/ 16 h 60"/>
              <a:gd name="T48" fmla="*/ 0 w 104"/>
              <a:gd name="T49" fmla="*/ 0 h 60"/>
              <a:gd name="T50" fmla="*/ 0 w 104"/>
              <a:gd name="T51" fmla="*/ 0 h 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04" h="60">
                <a:moveTo>
                  <a:pt x="0" y="0"/>
                </a:moveTo>
                <a:lnTo>
                  <a:pt x="16" y="0"/>
                </a:lnTo>
                <a:lnTo>
                  <a:pt x="32" y="0"/>
                </a:lnTo>
                <a:lnTo>
                  <a:pt x="44" y="0"/>
                </a:lnTo>
                <a:lnTo>
                  <a:pt x="56" y="4"/>
                </a:lnTo>
                <a:lnTo>
                  <a:pt x="68" y="4"/>
                </a:lnTo>
                <a:lnTo>
                  <a:pt x="76" y="4"/>
                </a:lnTo>
                <a:lnTo>
                  <a:pt x="84" y="8"/>
                </a:lnTo>
                <a:lnTo>
                  <a:pt x="88" y="8"/>
                </a:lnTo>
                <a:lnTo>
                  <a:pt x="96" y="16"/>
                </a:lnTo>
                <a:lnTo>
                  <a:pt x="104" y="24"/>
                </a:lnTo>
                <a:lnTo>
                  <a:pt x="104" y="32"/>
                </a:lnTo>
                <a:lnTo>
                  <a:pt x="104" y="40"/>
                </a:lnTo>
                <a:lnTo>
                  <a:pt x="100" y="48"/>
                </a:lnTo>
                <a:lnTo>
                  <a:pt x="100" y="52"/>
                </a:lnTo>
                <a:lnTo>
                  <a:pt x="96" y="56"/>
                </a:lnTo>
                <a:lnTo>
                  <a:pt x="92" y="60"/>
                </a:lnTo>
                <a:lnTo>
                  <a:pt x="88" y="60"/>
                </a:lnTo>
                <a:lnTo>
                  <a:pt x="84" y="56"/>
                </a:lnTo>
                <a:lnTo>
                  <a:pt x="76" y="52"/>
                </a:lnTo>
                <a:lnTo>
                  <a:pt x="64" y="48"/>
                </a:lnTo>
                <a:lnTo>
                  <a:pt x="52" y="40"/>
                </a:lnTo>
                <a:lnTo>
                  <a:pt x="36" y="28"/>
                </a:lnTo>
                <a:lnTo>
                  <a:pt x="20" y="16"/>
                </a:lnTo>
                <a:lnTo>
                  <a:pt x="0" y="0"/>
                </a:lnTo>
                <a:lnTo>
                  <a:pt x="0" y="0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8" name="Freeform 107">
            <a:extLst>
              <a:ext uri="{FF2B5EF4-FFF2-40B4-BE49-F238E27FC236}">
                <a16:creationId xmlns:a16="http://schemas.microsoft.com/office/drawing/2014/main" id="{67A53C9E-A51B-4676-AE88-D17B832C43B2}"/>
              </a:ext>
            </a:extLst>
          </p:cNvPr>
          <p:cNvSpPr>
            <a:spLocks/>
          </p:cNvSpPr>
          <p:nvPr/>
        </p:nvSpPr>
        <p:spPr bwMode="auto">
          <a:xfrm>
            <a:off x="8404990" y="5393790"/>
            <a:ext cx="2643164" cy="357445"/>
          </a:xfrm>
          <a:custGeom>
            <a:avLst/>
            <a:gdLst>
              <a:gd name="T0" fmla="*/ 16 w 620"/>
              <a:gd name="T1" fmla="*/ 68 h 80"/>
              <a:gd name="T2" fmla="*/ 4 w 620"/>
              <a:gd name="T3" fmla="*/ 60 h 80"/>
              <a:gd name="T4" fmla="*/ 0 w 620"/>
              <a:gd name="T5" fmla="*/ 56 h 80"/>
              <a:gd name="T6" fmla="*/ 0 w 620"/>
              <a:gd name="T7" fmla="*/ 52 h 80"/>
              <a:gd name="T8" fmla="*/ 8 w 620"/>
              <a:gd name="T9" fmla="*/ 48 h 80"/>
              <a:gd name="T10" fmla="*/ 28 w 620"/>
              <a:gd name="T11" fmla="*/ 44 h 80"/>
              <a:gd name="T12" fmla="*/ 48 w 620"/>
              <a:gd name="T13" fmla="*/ 44 h 80"/>
              <a:gd name="T14" fmla="*/ 68 w 620"/>
              <a:gd name="T15" fmla="*/ 40 h 80"/>
              <a:gd name="T16" fmla="*/ 92 w 620"/>
              <a:gd name="T17" fmla="*/ 40 h 80"/>
              <a:gd name="T18" fmla="*/ 124 w 620"/>
              <a:gd name="T19" fmla="*/ 36 h 80"/>
              <a:gd name="T20" fmla="*/ 172 w 620"/>
              <a:gd name="T21" fmla="*/ 32 h 80"/>
              <a:gd name="T22" fmla="*/ 276 w 620"/>
              <a:gd name="T23" fmla="*/ 24 h 80"/>
              <a:gd name="T24" fmla="*/ 344 w 620"/>
              <a:gd name="T25" fmla="*/ 16 h 80"/>
              <a:gd name="T26" fmla="*/ 440 w 620"/>
              <a:gd name="T27" fmla="*/ 4 h 80"/>
              <a:gd name="T28" fmla="*/ 496 w 620"/>
              <a:gd name="T29" fmla="*/ 0 h 80"/>
              <a:gd name="T30" fmla="*/ 536 w 620"/>
              <a:gd name="T31" fmla="*/ 0 h 80"/>
              <a:gd name="T32" fmla="*/ 572 w 620"/>
              <a:gd name="T33" fmla="*/ 4 h 80"/>
              <a:gd name="T34" fmla="*/ 592 w 620"/>
              <a:gd name="T35" fmla="*/ 12 h 80"/>
              <a:gd name="T36" fmla="*/ 608 w 620"/>
              <a:gd name="T37" fmla="*/ 20 h 80"/>
              <a:gd name="T38" fmla="*/ 620 w 620"/>
              <a:gd name="T39" fmla="*/ 32 h 80"/>
              <a:gd name="T40" fmla="*/ 616 w 620"/>
              <a:gd name="T41" fmla="*/ 48 h 80"/>
              <a:gd name="T42" fmla="*/ 608 w 620"/>
              <a:gd name="T43" fmla="*/ 52 h 80"/>
              <a:gd name="T44" fmla="*/ 588 w 620"/>
              <a:gd name="T45" fmla="*/ 52 h 80"/>
              <a:gd name="T46" fmla="*/ 560 w 620"/>
              <a:gd name="T47" fmla="*/ 48 h 80"/>
              <a:gd name="T48" fmla="*/ 524 w 620"/>
              <a:gd name="T49" fmla="*/ 48 h 80"/>
              <a:gd name="T50" fmla="*/ 480 w 620"/>
              <a:gd name="T51" fmla="*/ 48 h 80"/>
              <a:gd name="T52" fmla="*/ 432 w 620"/>
              <a:gd name="T53" fmla="*/ 48 h 80"/>
              <a:gd name="T54" fmla="*/ 348 w 620"/>
              <a:gd name="T55" fmla="*/ 52 h 80"/>
              <a:gd name="T56" fmla="*/ 312 w 620"/>
              <a:gd name="T57" fmla="*/ 52 h 80"/>
              <a:gd name="T58" fmla="*/ 276 w 620"/>
              <a:gd name="T59" fmla="*/ 56 h 80"/>
              <a:gd name="T60" fmla="*/ 232 w 620"/>
              <a:gd name="T61" fmla="*/ 60 h 80"/>
              <a:gd name="T62" fmla="*/ 188 w 620"/>
              <a:gd name="T63" fmla="*/ 64 h 80"/>
              <a:gd name="T64" fmla="*/ 156 w 620"/>
              <a:gd name="T65" fmla="*/ 72 h 80"/>
              <a:gd name="T66" fmla="*/ 128 w 620"/>
              <a:gd name="T67" fmla="*/ 72 h 80"/>
              <a:gd name="T68" fmla="*/ 112 w 620"/>
              <a:gd name="T69" fmla="*/ 76 h 80"/>
              <a:gd name="T70" fmla="*/ 84 w 620"/>
              <a:gd name="T71" fmla="*/ 80 h 80"/>
              <a:gd name="T72" fmla="*/ 68 w 620"/>
              <a:gd name="T73" fmla="*/ 80 h 80"/>
              <a:gd name="T74" fmla="*/ 52 w 620"/>
              <a:gd name="T75" fmla="*/ 80 h 80"/>
              <a:gd name="T76" fmla="*/ 24 w 620"/>
              <a:gd name="T77" fmla="*/ 68 h 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620" h="80">
                <a:moveTo>
                  <a:pt x="24" y="68"/>
                </a:moveTo>
                <a:lnTo>
                  <a:pt x="16" y="68"/>
                </a:lnTo>
                <a:lnTo>
                  <a:pt x="12" y="64"/>
                </a:lnTo>
                <a:lnTo>
                  <a:pt x="4" y="60"/>
                </a:lnTo>
                <a:lnTo>
                  <a:pt x="4" y="56"/>
                </a:lnTo>
                <a:lnTo>
                  <a:pt x="0" y="56"/>
                </a:lnTo>
                <a:lnTo>
                  <a:pt x="0" y="52"/>
                </a:lnTo>
                <a:lnTo>
                  <a:pt x="0" y="52"/>
                </a:lnTo>
                <a:lnTo>
                  <a:pt x="4" y="48"/>
                </a:lnTo>
                <a:lnTo>
                  <a:pt x="8" y="48"/>
                </a:lnTo>
                <a:lnTo>
                  <a:pt x="16" y="44"/>
                </a:lnTo>
                <a:lnTo>
                  <a:pt x="28" y="44"/>
                </a:lnTo>
                <a:lnTo>
                  <a:pt x="40" y="44"/>
                </a:lnTo>
                <a:lnTo>
                  <a:pt x="48" y="44"/>
                </a:lnTo>
                <a:lnTo>
                  <a:pt x="60" y="44"/>
                </a:lnTo>
                <a:lnTo>
                  <a:pt x="68" y="40"/>
                </a:lnTo>
                <a:lnTo>
                  <a:pt x="80" y="40"/>
                </a:lnTo>
                <a:lnTo>
                  <a:pt x="92" y="40"/>
                </a:lnTo>
                <a:lnTo>
                  <a:pt x="108" y="40"/>
                </a:lnTo>
                <a:lnTo>
                  <a:pt x="124" y="36"/>
                </a:lnTo>
                <a:lnTo>
                  <a:pt x="140" y="36"/>
                </a:lnTo>
                <a:lnTo>
                  <a:pt x="172" y="32"/>
                </a:lnTo>
                <a:lnTo>
                  <a:pt x="204" y="28"/>
                </a:lnTo>
                <a:lnTo>
                  <a:pt x="276" y="24"/>
                </a:lnTo>
                <a:lnTo>
                  <a:pt x="312" y="20"/>
                </a:lnTo>
                <a:lnTo>
                  <a:pt x="344" y="16"/>
                </a:lnTo>
                <a:lnTo>
                  <a:pt x="412" y="8"/>
                </a:lnTo>
                <a:lnTo>
                  <a:pt x="440" y="4"/>
                </a:lnTo>
                <a:lnTo>
                  <a:pt x="468" y="0"/>
                </a:lnTo>
                <a:lnTo>
                  <a:pt x="496" y="0"/>
                </a:lnTo>
                <a:lnTo>
                  <a:pt x="516" y="0"/>
                </a:lnTo>
                <a:lnTo>
                  <a:pt x="536" y="0"/>
                </a:lnTo>
                <a:lnTo>
                  <a:pt x="552" y="4"/>
                </a:lnTo>
                <a:lnTo>
                  <a:pt x="572" y="4"/>
                </a:lnTo>
                <a:lnTo>
                  <a:pt x="588" y="8"/>
                </a:lnTo>
                <a:lnTo>
                  <a:pt x="592" y="12"/>
                </a:lnTo>
                <a:lnTo>
                  <a:pt x="600" y="16"/>
                </a:lnTo>
                <a:lnTo>
                  <a:pt x="608" y="20"/>
                </a:lnTo>
                <a:lnTo>
                  <a:pt x="616" y="28"/>
                </a:lnTo>
                <a:lnTo>
                  <a:pt x="620" y="32"/>
                </a:lnTo>
                <a:lnTo>
                  <a:pt x="620" y="40"/>
                </a:lnTo>
                <a:lnTo>
                  <a:pt x="616" y="48"/>
                </a:lnTo>
                <a:lnTo>
                  <a:pt x="612" y="48"/>
                </a:lnTo>
                <a:lnTo>
                  <a:pt x="608" y="52"/>
                </a:lnTo>
                <a:lnTo>
                  <a:pt x="596" y="52"/>
                </a:lnTo>
                <a:lnTo>
                  <a:pt x="588" y="52"/>
                </a:lnTo>
                <a:lnTo>
                  <a:pt x="576" y="52"/>
                </a:lnTo>
                <a:lnTo>
                  <a:pt x="560" y="48"/>
                </a:lnTo>
                <a:lnTo>
                  <a:pt x="544" y="48"/>
                </a:lnTo>
                <a:lnTo>
                  <a:pt x="524" y="48"/>
                </a:lnTo>
                <a:lnTo>
                  <a:pt x="504" y="48"/>
                </a:lnTo>
                <a:lnTo>
                  <a:pt x="480" y="48"/>
                </a:lnTo>
                <a:lnTo>
                  <a:pt x="456" y="48"/>
                </a:lnTo>
                <a:lnTo>
                  <a:pt x="432" y="48"/>
                </a:lnTo>
                <a:lnTo>
                  <a:pt x="380" y="48"/>
                </a:lnTo>
                <a:lnTo>
                  <a:pt x="348" y="52"/>
                </a:lnTo>
                <a:lnTo>
                  <a:pt x="332" y="52"/>
                </a:lnTo>
                <a:lnTo>
                  <a:pt x="312" y="52"/>
                </a:lnTo>
                <a:lnTo>
                  <a:pt x="296" y="56"/>
                </a:lnTo>
                <a:lnTo>
                  <a:pt x="276" y="56"/>
                </a:lnTo>
                <a:lnTo>
                  <a:pt x="256" y="60"/>
                </a:lnTo>
                <a:lnTo>
                  <a:pt x="232" y="60"/>
                </a:lnTo>
                <a:lnTo>
                  <a:pt x="208" y="64"/>
                </a:lnTo>
                <a:lnTo>
                  <a:pt x="188" y="64"/>
                </a:lnTo>
                <a:lnTo>
                  <a:pt x="172" y="68"/>
                </a:lnTo>
                <a:lnTo>
                  <a:pt x="156" y="72"/>
                </a:lnTo>
                <a:lnTo>
                  <a:pt x="140" y="72"/>
                </a:lnTo>
                <a:lnTo>
                  <a:pt x="128" y="72"/>
                </a:lnTo>
                <a:lnTo>
                  <a:pt x="120" y="76"/>
                </a:lnTo>
                <a:lnTo>
                  <a:pt x="112" y="76"/>
                </a:lnTo>
                <a:lnTo>
                  <a:pt x="96" y="76"/>
                </a:lnTo>
                <a:lnTo>
                  <a:pt x="84" y="80"/>
                </a:lnTo>
                <a:lnTo>
                  <a:pt x="76" y="80"/>
                </a:lnTo>
                <a:lnTo>
                  <a:pt x="68" y="80"/>
                </a:lnTo>
                <a:lnTo>
                  <a:pt x="60" y="80"/>
                </a:lnTo>
                <a:lnTo>
                  <a:pt x="52" y="80"/>
                </a:lnTo>
                <a:lnTo>
                  <a:pt x="36" y="76"/>
                </a:lnTo>
                <a:lnTo>
                  <a:pt x="24" y="68"/>
                </a:lnTo>
                <a:lnTo>
                  <a:pt x="24" y="68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9" name="Freeform 108">
            <a:extLst>
              <a:ext uri="{FF2B5EF4-FFF2-40B4-BE49-F238E27FC236}">
                <a16:creationId xmlns:a16="http://schemas.microsoft.com/office/drawing/2014/main" id="{1CA29CA5-FCD9-4B53-A1BF-283764A18A68}"/>
              </a:ext>
            </a:extLst>
          </p:cNvPr>
          <p:cNvSpPr>
            <a:spLocks/>
          </p:cNvSpPr>
          <p:nvPr/>
        </p:nvSpPr>
        <p:spPr bwMode="auto">
          <a:xfrm>
            <a:off x="8848359" y="4428688"/>
            <a:ext cx="1688214" cy="285956"/>
          </a:xfrm>
          <a:custGeom>
            <a:avLst/>
            <a:gdLst>
              <a:gd name="T0" fmla="*/ 176 w 396"/>
              <a:gd name="T1" fmla="*/ 16 h 64"/>
              <a:gd name="T2" fmla="*/ 200 w 396"/>
              <a:gd name="T3" fmla="*/ 12 h 64"/>
              <a:gd name="T4" fmla="*/ 228 w 396"/>
              <a:gd name="T5" fmla="*/ 12 h 64"/>
              <a:gd name="T6" fmla="*/ 248 w 396"/>
              <a:gd name="T7" fmla="*/ 8 h 64"/>
              <a:gd name="T8" fmla="*/ 268 w 396"/>
              <a:gd name="T9" fmla="*/ 4 h 64"/>
              <a:gd name="T10" fmla="*/ 288 w 396"/>
              <a:gd name="T11" fmla="*/ 4 h 64"/>
              <a:gd name="T12" fmla="*/ 304 w 396"/>
              <a:gd name="T13" fmla="*/ 4 h 64"/>
              <a:gd name="T14" fmla="*/ 316 w 396"/>
              <a:gd name="T15" fmla="*/ 0 h 64"/>
              <a:gd name="T16" fmla="*/ 328 w 396"/>
              <a:gd name="T17" fmla="*/ 0 h 64"/>
              <a:gd name="T18" fmla="*/ 344 w 396"/>
              <a:gd name="T19" fmla="*/ 0 h 64"/>
              <a:gd name="T20" fmla="*/ 356 w 396"/>
              <a:gd name="T21" fmla="*/ 4 h 64"/>
              <a:gd name="T22" fmla="*/ 368 w 396"/>
              <a:gd name="T23" fmla="*/ 4 h 64"/>
              <a:gd name="T24" fmla="*/ 380 w 396"/>
              <a:gd name="T25" fmla="*/ 8 h 64"/>
              <a:gd name="T26" fmla="*/ 388 w 396"/>
              <a:gd name="T27" fmla="*/ 12 h 64"/>
              <a:gd name="T28" fmla="*/ 392 w 396"/>
              <a:gd name="T29" fmla="*/ 16 h 64"/>
              <a:gd name="T30" fmla="*/ 396 w 396"/>
              <a:gd name="T31" fmla="*/ 16 h 64"/>
              <a:gd name="T32" fmla="*/ 396 w 396"/>
              <a:gd name="T33" fmla="*/ 20 h 64"/>
              <a:gd name="T34" fmla="*/ 396 w 396"/>
              <a:gd name="T35" fmla="*/ 24 h 64"/>
              <a:gd name="T36" fmla="*/ 392 w 396"/>
              <a:gd name="T37" fmla="*/ 28 h 64"/>
              <a:gd name="T38" fmla="*/ 388 w 396"/>
              <a:gd name="T39" fmla="*/ 28 h 64"/>
              <a:gd name="T40" fmla="*/ 384 w 396"/>
              <a:gd name="T41" fmla="*/ 32 h 64"/>
              <a:gd name="T42" fmla="*/ 380 w 396"/>
              <a:gd name="T43" fmla="*/ 36 h 64"/>
              <a:gd name="T44" fmla="*/ 372 w 396"/>
              <a:gd name="T45" fmla="*/ 36 h 64"/>
              <a:gd name="T46" fmla="*/ 364 w 396"/>
              <a:gd name="T47" fmla="*/ 36 h 64"/>
              <a:gd name="T48" fmla="*/ 352 w 396"/>
              <a:gd name="T49" fmla="*/ 40 h 64"/>
              <a:gd name="T50" fmla="*/ 340 w 396"/>
              <a:gd name="T51" fmla="*/ 40 h 64"/>
              <a:gd name="T52" fmla="*/ 324 w 396"/>
              <a:gd name="T53" fmla="*/ 44 h 64"/>
              <a:gd name="T54" fmla="*/ 308 w 396"/>
              <a:gd name="T55" fmla="*/ 44 h 64"/>
              <a:gd name="T56" fmla="*/ 292 w 396"/>
              <a:gd name="T57" fmla="*/ 48 h 64"/>
              <a:gd name="T58" fmla="*/ 252 w 396"/>
              <a:gd name="T59" fmla="*/ 48 h 64"/>
              <a:gd name="T60" fmla="*/ 216 w 396"/>
              <a:gd name="T61" fmla="*/ 52 h 64"/>
              <a:gd name="T62" fmla="*/ 140 w 396"/>
              <a:gd name="T63" fmla="*/ 56 h 64"/>
              <a:gd name="T64" fmla="*/ 120 w 396"/>
              <a:gd name="T65" fmla="*/ 60 h 64"/>
              <a:gd name="T66" fmla="*/ 104 w 396"/>
              <a:gd name="T67" fmla="*/ 60 h 64"/>
              <a:gd name="T68" fmla="*/ 92 w 396"/>
              <a:gd name="T69" fmla="*/ 60 h 64"/>
              <a:gd name="T70" fmla="*/ 80 w 396"/>
              <a:gd name="T71" fmla="*/ 64 h 64"/>
              <a:gd name="T72" fmla="*/ 72 w 396"/>
              <a:gd name="T73" fmla="*/ 64 h 64"/>
              <a:gd name="T74" fmla="*/ 64 w 396"/>
              <a:gd name="T75" fmla="*/ 64 h 64"/>
              <a:gd name="T76" fmla="*/ 56 w 396"/>
              <a:gd name="T77" fmla="*/ 64 h 64"/>
              <a:gd name="T78" fmla="*/ 52 w 396"/>
              <a:gd name="T79" fmla="*/ 64 h 64"/>
              <a:gd name="T80" fmla="*/ 44 w 396"/>
              <a:gd name="T81" fmla="*/ 64 h 64"/>
              <a:gd name="T82" fmla="*/ 36 w 396"/>
              <a:gd name="T83" fmla="*/ 64 h 64"/>
              <a:gd name="T84" fmla="*/ 24 w 396"/>
              <a:gd name="T85" fmla="*/ 60 h 64"/>
              <a:gd name="T86" fmla="*/ 16 w 396"/>
              <a:gd name="T87" fmla="*/ 56 h 64"/>
              <a:gd name="T88" fmla="*/ 8 w 396"/>
              <a:gd name="T89" fmla="*/ 52 h 64"/>
              <a:gd name="T90" fmla="*/ 4 w 396"/>
              <a:gd name="T91" fmla="*/ 48 h 64"/>
              <a:gd name="T92" fmla="*/ 0 w 396"/>
              <a:gd name="T93" fmla="*/ 44 h 64"/>
              <a:gd name="T94" fmla="*/ 0 w 396"/>
              <a:gd name="T95" fmla="*/ 40 h 64"/>
              <a:gd name="T96" fmla="*/ 0 w 396"/>
              <a:gd name="T97" fmla="*/ 40 h 64"/>
              <a:gd name="T98" fmla="*/ 4 w 396"/>
              <a:gd name="T99" fmla="*/ 40 h 64"/>
              <a:gd name="T100" fmla="*/ 8 w 396"/>
              <a:gd name="T101" fmla="*/ 36 h 64"/>
              <a:gd name="T102" fmla="*/ 16 w 396"/>
              <a:gd name="T103" fmla="*/ 36 h 64"/>
              <a:gd name="T104" fmla="*/ 20 w 396"/>
              <a:gd name="T105" fmla="*/ 36 h 64"/>
              <a:gd name="T106" fmla="*/ 28 w 396"/>
              <a:gd name="T107" fmla="*/ 36 h 64"/>
              <a:gd name="T108" fmla="*/ 36 w 396"/>
              <a:gd name="T109" fmla="*/ 36 h 64"/>
              <a:gd name="T110" fmla="*/ 48 w 396"/>
              <a:gd name="T111" fmla="*/ 32 h 64"/>
              <a:gd name="T112" fmla="*/ 64 w 396"/>
              <a:gd name="T113" fmla="*/ 32 h 64"/>
              <a:gd name="T114" fmla="*/ 80 w 396"/>
              <a:gd name="T115" fmla="*/ 28 h 64"/>
              <a:gd name="T116" fmla="*/ 100 w 396"/>
              <a:gd name="T117" fmla="*/ 28 h 64"/>
              <a:gd name="T118" fmla="*/ 120 w 396"/>
              <a:gd name="T119" fmla="*/ 24 h 64"/>
              <a:gd name="T120" fmla="*/ 148 w 396"/>
              <a:gd name="T121" fmla="*/ 20 h 64"/>
              <a:gd name="T122" fmla="*/ 176 w 396"/>
              <a:gd name="T123" fmla="*/ 16 h 64"/>
              <a:gd name="T124" fmla="*/ 176 w 396"/>
              <a:gd name="T125" fmla="*/ 16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96" h="64">
                <a:moveTo>
                  <a:pt x="176" y="16"/>
                </a:moveTo>
                <a:lnTo>
                  <a:pt x="200" y="12"/>
                </a:lnTo>
                <a:lnTo>
                  <a:pt x="228" y="12"/>
                </a:lnTo>
                <a:lnTo>
                  <a:pt x="248" y="8"/>
                </a:lnTo>
                <a:lnTo>
                  <a:pt x="268" y="4"/>
                </a:lnTo>
                <a:lnTo>
                  <a:pt x="288" y="4"/>
                </a:lnTo>
                <a:lnTo>
                  <a:pt x="304" y="4"/>
                </a:lnTo>
                <a:lnTo>
                  <a:pt x="316" y="0"/>
                </a:lnTo>
                <a:lnTo>
                  <a:pt x="328" y="0"/>
                </a:lnTo>
                <a:lnTo>
                  <a:pt x="344" y="0"/>
                </a:lnTo>
                <a:lnTo>
                  <a:pt x="356" y="4"/>
                </a:lnTo>
                <a:lnTo>
                  <a:pt x="368" y="4"/>
                </a:lnTo>
                <a:lnTo>
                  <a:pt x="380" y="8"/>
                </a:lnTo>
                <a:lnTo>
                  <a:pt x="388" y="12"/>
                </a:lnTo>
                <a:lnTo>
                  <a:pt x="392" y="16"/>
                </a:lnTo>
                <a:lnTo>
                  <a:pt x="396" y="16"/>
                </a:lnTo>
                <a:lnTo>
                  <a:pt x="396" y="20"/>
                </a:lnTo>
                <a:lnTo>
                  <a:pt x="396" y="24"/>
                </a:lnTo>
                <a:lnTo>
                  <a:pt x="392" y="28"/>
                </a:lnTo>
                <a:lnTo>
                  <a:pt x="388" y="28"/>
                </a:lnTo>
                <a:lnTo>
                  <a:pt x="384" y="32"/>
                </a:lnTo>
                <a:lnTo>
                  <a:pt x="380" y="36"/>
                </a:lnTo>
                <a:lnTo>
                  <a:pt x="372" y="36"/>
                </a:lnTo>
                <a:lnTo>
                  <a:pt x="364" y="36"/>
                </a:lnTo>
                <a:lnTo>
                  <a:pt x="352" y="40"/>
                </a:lnTo>
                <a:lnTo>
                  <a:pt x="340" y="40"/>
                </a:lnTo>
                <a:lnTo>
                  <a:pt x="324" y="44"/>
                </a:lnTo>
                <a:lnTo>
                  <a:pt x="308" y="44"/>
                </a:lnTo>
                <a:lnTo>
                  <a:pt x="292" y="48"/>
                </a:lnTo>
                <a:lnTo>
                  <a:pt x="252" y="48"/>
                </a:lnTo>
                <a:lnTo>
                  <a:pt x="216" y="52"/>
                </a:lnTo>
                <a:lnTo>
                  <a:pt x="140" y="56"/>
                </a:lnTo>
                <a:lnTo>
                  <a:pt x="120" y="60"/>
                </a:lnTo>
                <a:lnTo>
                  <a:pt x="104" y="60"/>
                </a:lnTo>
                <a:lnTo>
                  <a:pt x="92" y="60"/>
                </a:lnTo>
                <a:lnTo>
                  <a:pt x="80" y="64"/>
                </a:lnTo>
                <a:lnTo>
                  <a:pt x="72" y="64"/>
                </a:lnTo>
                <a:lnTo>
                  <a:pt x="64" y="64"/>
                </a:lnTo>
                <a:lnTo>
                  <a:pt x="56" y="64"/>
                </a:lnTo>
                <a:lnTo>
                  <a:pt x="52" y="64"/>
                </a:lnTo>
                <a:lnTo>
                  <a:pt x="44" y="64"/>
                </a:lnTo>
                <a:lnTo>
                  <a:pt x="36" y="64"/>
                </a:lnTo>
                <a:lnTo>
                  <a:pt x="24" y="60"/>
                </a:lnTo>
                <a:lnTo>
                  <a:pt x="16" y="56"/>
                </a:lnTo>
                <a:lnTo>
                  <a:pt x="8" y="52"/>
                </a:lnTo>
                <a:lnTo>
                  <a:pt x="4" y="48"/>
                </a:lnTo>
                <a:lnTo>
                  <a:pt x="0" y="44"/>
                </a:lnTo>
                <a:lnTo>
                  <a:pt x="0" y="40"/>
                </a:lnTo>
                <a:lnTo>
                  <a:pt x="0" y="40"/>
                </a:lnTo>
                <a:lnTo>
                  <a:pt x="4" y="40"/>
                </a:lnTo>
                <a:lnTo>
                  <a:pt x="8" y="36"/>
                </a:lnTo>
                <a:lnTo>
                  <a:pt x="16" y="36"/>
                </a:lnTo>
                <a:lnTo>
                  <a:pt x="20" y="36"/>
                </a:lnTo>
                <a:lnTo>
                  <a:pt x="28" y="36"/>
                </a:lnTo>
                <a:lnTo>
                  <a:pt x="36" y="36"/>
                </a:lnTo>
                <a:lnTo>
                  <a:pt x="48" y="32"/>
                </a:lnTo>
                <a:lnTo>
                  <a:pt x="64" y="32"/>
                </a:lnTo>
                <a:lnTo>
                  <a:pt x="80" y="28"/>
                </a:lnTo>
                <a:lnTo>
                  <a:pt x="100" y="28"/>
                </a:lnTo>
                <a:lnTo>
                  <a:pt x="120" y="24"/>
                </a:lnTo>
                <a:lnTo>
                  <a:pt x="148" y="20"/>
                </a:lnTo>
                <a:lnTo>
                  <a:pt x="176" y="16"/>
                </a:lnTo>
                <a:lnTo>
                  <a:pt x="176" y="16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0" name="Freeform 109">
            <a:extLst>
              <a:ext uri="{FF2B5EF4-FFF2-40B4-BE49-F238E27FC236}">
                <a16:creationId xmlns:a16="http://schemas.microsoft.com/office/drawing/2014/main" id="{DC2E07D9-1979-447B-A8A8-1EF5A264EFB1}"/>
              </a:ext>
            </a:extLst>
          </p:cNvPr>
          <p:cNvSpPr>
            <a:spLocks/>
          </p:cNvSpPr>
          <p:nvPr/>
        </p:nvSpPr>
        <p:spPr bwMode="auto">
          <a:xfrm>
            <a:off x="8797201" y="3999754"/>
            <a:ext cx="1722320" cy="1340420"/>
          </a:xfrm>
          <a:custGeom>
            <a:avLst/>
            <a:gdLst>
              <a:gd name="T0" fmla="*/ 180 w 404"/>
              <a:gd name="T1" fmla="*/ 28 h 300"/>
              <a:gd name="T2" fmla="*/ 172 w 404"/>
              <a:gd name="T3" fmla="*/ 12 h 300"/>
              <a:gd name="T4" fmla="*/ 180 w 404"/>
              <a:gd name="T5" fmla="*/ 0 h 300"/>
              <a:gd name="T6" fmla="*/ 212 w 404"/>
              <a:gd name="T7" fmla="*/ 4 h 300"/>
              <a:gd name="T8" fmla="*/ 252 w 404"/>
              <a:gd name="T9" fmla="*/ 24 h 300"/>
              <a:gd name="T10" fmla="*/ 260 w 404"/>
              <a:gd name="T11" fmla="*/ 32 h 300"/>
              <a:gd name="T12" fmla="*/ 256 w 404"/>
              <a:gd name="T13" fmla="*/ 44 h 300"/>
              <a:gd name="T14" fmla="*/ 240 w 404"/>
              <a:gd name="T15" fmla="*/ 64 h 300"/>
              <a:gd name="T16" fmla="*/ 212 w 404"/>
              <a:gd name="T17" fmla="*/ 104 h 300"/>
              <a:gd name="T18" fmla="*/ 144 w 404"/>
              <a:gd name="T19" fmla="*/ 180 h 300"/>
              <a:gd name="T20" fmla="*/ 104 w 404"/>
              <a:gd name="T21" fmla="*/ 224 h 300"/>
              <a:gd name="T22" fmla="*/ 84 w 404"/>
              <a:gd name="T23" fmla="*/ 244 h 300"/>
              <a:gd name="T24" fmla="*/ 80 w 404"/>
              <a:gd name="T25" fmla="*/ 248 h 300"/>
              <a:gd name="T26" fmla="*/ 92 w 404"/>
              <a:gd name="T27" fmla="*/ 248 h 300"/>
              <a:gd name="T28" fmla="*/ 120 w 404"/>
              <a:gd name="T29" fmla="*/ 244 h 300"/>
              <a:gd name="T30" fmla="*/ 180 w 404"/>
              <a:gd name="T31" fmla="*/ 236 h 300"/>
              <a:gd name="T32" fmla="*/ 276 w 404"/>
              <a:gd name="T33" fmla="*/ 224 h 300"/>
              <a:gd name="T34" fmla="*/ 308 w 404"/>
              <a:gd name="T35" fmla="*/ 220 h 300"/>
              <a:gd name="T36" fmla="*/ 332 w 404"/>
              <a:gd name="T37" fmla="*/ 220 h 300"/>
              <a:gd name="T38" fmla="*/ 340 w 404"/>
              <a:gd name="T39" fmla="*/ 220 h 300"/>
              <a:gd name="T40" fmla="*/ 360 w 404"/>
              <a:gd name="T41" fmla="*/ 220 h 300"/>
              <a:gd name="T42" fmla="*/ 384 w 404"/>
              <a:gd name="T43" fmla="*/ 228 h 300"/>
              <a:gd name="T44" fmla="*/ 404 w 404"/>
              <a:gd name="T45" fmla="*/ 244 h 300"/>
              <a:gd name="T46" fmla="*/ 388 w 404"/>
              <a:gd name="T47" fmla="*/ 256 h 300"/>
              <a:gd name="T48" fmla="*/ 372 w 404"/>
              <a:gd name="T49" fmla="*/ 260 h 300"/>
              <a:gd name="T50" fmla="*/ 344 w 404"/>
              <a:gd name="T51" fmla="*/ 260 h 300"/>
              <a:gd name="T52" fmla="*/ 292 w 404"/>
              <a:gd name="T53" fmla="*/ 264 h 300"/>
              <a:gd name="T54" fmla="*/ 224 w 404"/>
              <a:gd name="T55" fmla="*/ 268 h 300"/>
              <a:gd name="T56" fmla="*/ 172 w 404"/>
              <a:gd name="T57" fmla="*/ 272 h 300"/>
              <a:gd name="T58" fmla="*/ 132 w 404"/>
              <a:gd name="T59" fmla="*/ 280 h 300"/>
              <a:gd name="T60" fmla="*/ 92 w 404"/>
              <a:gd name="T61" fmla="*/ 284 h 300"/>
              <a:gd name="T62" fmla="*/ 52 w 404"/>
              <a:gd name="T63" fmla="*/ 296 h 300"/>
              <a:gd name="T64" fmla="*/ 32 w 404"/>
              <a:gd name="T65" fmla="*/ 300 h 300"/>
              <a:gd name="T66" fmla="*/ 16 w 404"/>
              <a:gd name="T67" fmla="*/ 292 h 300"/>
              <a:gd name="T68" fmla="*/ 0 w 404"/>
              <a:gd name="T69" fmla="*/ 276 h 300"/>
              <a:gd name="T70" fmla="*/ 0 w 404"/>
              <a:gd name="T71" fmla="*/ 260 h 300"/>
              <a:gd name="T72" fmla="*/ 16 w 404"/>
              <a:gd name="T73" fmla="*/ 248 h 300"/>
              <a:gd name="T74" fmla="*/ 32 w 404"/>
              <a:gd name="T75" fmla="*/ 236 h 300"/>
              <a:gd name="T76" fmla="*/ 56 w 404"/>
              <a:gd name="T77" fmla="*/ 216 h 300"/>
              <a:gd name="T78" fmla="*/ 96 w 404"/>
              <a:gd name="T79" fmla="*/ 172 h 300"/>
              <a:gd name="T80" fmla="*/ 144 w 404"/>
              <a:gd name="T81" fmla="*/ 96 h 300"/>
              <a:gd name="T82" fmla="*/ 164 w 404"/>
              <a:gd name="T83" fmla="*/ 68 h 300"/>
              <a:gd name="T84" fmla="*/ 176 w 404"/>
              <a:gd name="T85" fmla="*/ 48 h 300"/>
              <a:gd name="T86" fmla="*/ 180 w 404"/>
              <a:gd name="T87" fmla="*/ 40 h 3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404" h="300">
                <a:moveTo>
                  <a:pt x="180" y="40"/>
                </a:moveTo>
                <a:lnTo>
                  <a:pt x="180" y="36"/>
                </a:lnTo>
                <a:lnTo>
                  <a:pt x="180" y="28"/>
                </a:lnTo>
                <a:lnTo>
                  <a:pt x="180" y="24"/>
                </a:lnTo>
                <a:lnTo>
                  <a:pt x="176" y="16"/>
                </a:lnTo>
                <a:lnTo>
                  <a:pt x="172" y="12"/>
                </a:lnTo>
                <a:lnTo>
                  <a:pt x="172" y="8"/>
                </a:lnTo>
                <a:lnTo>
                  <a:pt x="176" y="4"/>
                </a:lnTo>
                <a:lnTo>
                  <a:pt x="180" y="0"/>
                </a:lnTo>
                <a:lnTo>
                  <a:pt x="188" y="0"/>
                </a:lnTo>
                <a:lnTo>
                  <a:pt x="200" y="0"/>
                </a:lnTo>
                <a:lnTo>
                  <a:pt x="212" y="4"/>
                </a:lnTo>
                <a:lnTo>
                  <a:pt x="228" y="12"/>
                </a:lnTo>
                <a:lnTo>
                  <a:pt x="240" y="20"/>
                </a:lnTo>
                <a:lnTo>
                  <a:pt x="252" y="24"/>
                </a:lnTo>
                <a:lnTo>
                  <a:pt x="256" y="28"/>
                </a:lnTo>
                <a:lnTo>
                  <a:pt x="256" y="28"/>
                </a:lnTo>
                <a:lnTo>
                  <a:pt x="260" y="32"/>
                </a:lnTo>
                <a:lnTo>
                  <a:pt x="260" y="36"/>
                </a:lnTo>
                <a:lnTo>
                  <a:pt x="260" y="40"/>
                </a:lnTo>
                <a:lnTo>
                  <a:pt x="256" y="44"/>
                </a:lnTo>
                <a:lnTo>
                  <a:pt x="252" y="48"/>
                </a:lnTo>
                <a:lnTo>
                  <a:pt x="248" y="56"/>
                </a:lnTo>
                <a:lnTo>
                  <a:pt x="240" y="64"/>
                </a:lnTo>
                <a:lnTo>
                  <a:pt x="232" y="76"/>
                </a:lnTo>
                <a:lnTo>
                  <a:pt x="224" y="88"/>
                </a:lnTo>
                <a:lnTo>
                  <a:pt x="212" y="104"/>
                </a:lnTo>
                <a:lnTo>
                  <a:pt x="188" y="128"/>
                </a:lnTo>
                <a:lnTo>
                  <a:pt x="164" y="156"/>
                </a:lnTo>
                <a:lnTo>
                  <a:pt x="144" y="180"/>
                </a:lnTo>
                <a:lnTo>
                  <a:pt x="124" y="204"/>
                </a:lnTo>
                <a:lnTo>
                  <a:pt x="112" y="216"/>
                </a:lnTo>
                <a:lnTo>
                  <a:pt x="104" y="224"/>
                </a:lnTo>
                <a:lnTo>
                  <a:pt x="96" y="232"/>
                </a:lnTo>
                <a:lnTo>
                  <a:pt x="88" y="240"/>
                </a:lnTo>
                <a:lnTo>
                  <a:pt x="84" y="244"/>
                </a:lnTo>
                <a:lnTo>
                  <a:pt x="84" y="248"/>
                </a:lnTo>
                <a:lnTo>
                  <a:pt x="80" y="248"/>
                </a:lnTo>
                <a:lnTo>
                  <a:pt x="80" y="248"/>
                </a:lnTo>
                <a:lnTo>
                  <a:pt x="84" y="248"/>
                </a:lnTo>
                <a:lnTo>
                  <a:pt x="84" y="248"/>
                </a:lnTo>
                <a:lnTo>
                  <a:pt x="92" y="248"/>
                </a:lnTo>
                <a:lnTo>
                  <a:pt x="100" y="248"/>
                </a:lnTo>
                <a:lnTo>
                  <a:pt x="108" y="248"/>
                </a:lnTo>
                <a:lnTo>
                  <a:pt x="120" y="244"/>
                </a:lnTo>
                <a:lnTo>
                  <a:pt x="132" y="244"/>
                </a:lnTo>
                <a:lnTo>
                  <a:pt x="148" y="240"/>
                </a:lnTo>
                <a:lnTo>
                  <a:pt x="180" y="236"/>
                </a:lnTo>
                <a:lnTo>
                  <a:pt x="212" y="232"/>
                </a:lnTo>
                <a:lnTo>
                  <a:pt x="244" y="228"/>
                </a:lnTo>
                <a:lnTo>
                  <a:pt x="276" y="224"/>
                </a:lnTo>
                <a:lnTo>
                  <a:pt x="288" y="224"/>
                </a:lnTo>
                <a:lnTo>
                  <a:pt x="300" y="224"/>
                </a:lnTo>
                <a:lnTo>
                  <a:pt x="308" y="220"/>
                </a:lnTo>
                <a:lnTo>
                  <a:pt x="320" y="220"/>
                </a:lnTo>
                <a:lnTo>
                  <a:pt x="324" y="220"/>
                </a:lnTo>
                <a:lnTo>
                  <a:pt x="332" y="220"/>
                </a:lnTo>
                <a:lnTo>
                  <a:pt x="336" y="220"/>
                </a:lnTo>
                <a:lnTo>
                  <a:pt x="336" y="220"/>
                </a:lnTo>
                <a:lnTo>
                  <a:pt x="340" y="220"/>
                </a:lnTo>
                <a:lnTo>
                  <a:pt x="344" y="220"/>
                </a:lnTo>
                <a:lnTo>
                  <a:pt x="352" y="220"/>
                </a:lnTo>
                <a:lnTo>
                  <a:pt x="360" y="220"/>
                </a:lnTo>
                <a:lnTo>
                  <a:pt x="368" y="220"/>
                </a:lnTo>
                <a:lnTo>
                  <a:pt x="376" y="224"/>
                </a:lnTo>
                <a:lnTo>
                  <a:pt x="384" y="228"/>
                </a:lnTo>
                <a:lnTo>
                  <a:pt x="396" y="236"/>
                </a:lnTo>
                <a:lnTo>
                  <a:pt x="400" y="240"/>
                </a:lnTo>
                <a:lnTo>
                  <a:pt x="404" y="244"/>
                </a:lnTo>
                <a:lnTo>
                  <a:pt x="404" y="248"/>
                </a:lnTo>
                <a:lnTo>
                  <a:pt x="400" y="252"/>
                </a:lnTo>
                <a:lnTo>
                  <a:pt x="388" y="256"/>
                </a:lnTo>
                <a:lnTo>
                  <a:pt x="384" y="260"/>
                </a:lnTo>
                <a:lnTo>
                  <a:pt x="376" y="260"/>
                </a:lnTo>
                <a:lnTo>
                  <a:pt x="372" y="260"/>
                </a:lnTo>
                <a:lnTo>
                  <a:pt x="364" y="260"/>
                </a:lnTo>
                <a:lnTo>
                  <a:pt x="356" y="260"/>
                </a:lnTo>
                <a:lnTo>
                  <a:pt x="344" y="260"/>
                </a:lnTo>
                <a:lnTo>
                  <a:pt x="328" y="260"/>
                </a:lnTo>
                <a:lnTo>
                  <a:pt x="312" y="264"/>
                </a:lnTo>
                <a:lnTo>
                  <a:pt x="292" y="264"/>
                </a:lnTo>
                <a:lnTo>
                  <a:pt x="268" y="264"/>
                </a:lnTo>
                <a:lnTo>
                  <a:pt x="248" y="268"/>
                </a:lnTo>
                <a:lnTo>
                  <a:pt x="224" y="268"/>
                </a:lnTo>
                <a:lnTo>
                  <a:pt x="204" y="272"/>
                </a:lnTo>
                <a:lnTo>
                  <a:pt x="188" y="272"/>
                </a:lnTo>
                <a:lnTo>
                  <a:pt x="172" y="272"/>
                </a:lnTo>
                <a:lnTo>
                  <a:pt x="156" y="276"/>
                </a:lnTo>
                <a:lnTo>
                  <a:pt x="144" y="276"/>
                </a:lnTo>
                <a:lnTo>
                  <a:pt x="132" y="280"/>
                </a:lnTo>
                <a:lnTo>
                  <a:pt x="120" y="280"/>
                </a:lnTo>
                <a:lnTo>
                  <a:pt x="108" y="280"/>
                </a:lnTo>
                <a:lnTo>
                  <a:pt x="92" y="284"/>
                </a:lnTo>
                <a:lnTo>
                  <a:pt x="76" y="288"/>
                </a:lnTo>
                <a:lnTo>
                  <a:pt x="64" y="292"/>
                </a:lnTo>
                <a:lnTo>
                  <a:pt x="52" y="296"/>
                </a:lnTo>
                <a:lnTo>
                  <a:pt x="44" y="300"/>
                </a:lnTo>
                <a:lnTo>
                  <a:pt x="40" y="300"/>
                </a:lnTo>
                <a:lnTo>
                  <a:pt x="32" y="300"/>
                </a:lnTo>
                <a:lnTo>
                  <a:pt x="24" y="296"/>
                </a:lnTo>
                <a:lnTo>
                  <a:pt x="20" y="296"/>
                </a:lnTo>
                <a:lnTo>
                  <a:pt x="16" y="292"/>
                </a:lnTo>
                <a:lnTo>
                  <a:pt x="12" y="284"/>
                </a:lnTo>
                <a:lnTo>
                  <a:pt x="4" y="280"/>
                </a:lnTo>
                <a:lnTo>
                  <a:pt x="0" y="276"/>
                </a:lnTo>
                <a:lnTo>
                  <a:pt x="0" y="272"/>
                </a:lnTo>
                <a:lnTo>
                  <a:pt x="0" y="264"/>
                </a:lnTo>
                <a:lnTo>
                  <a:pt x="0" y="260"/>
                </a:lnTo>
                <a:lnTo>
                  <a:pt x="4" y="260"/>
                </a:lnTo>
                <a:lnTo>
                  <a:pt x="8" y="256"/>
                </a:lnTo>
                <a:lnTo>
                  <a:pt x="16" y="248"/>
                </a:lnTo>
                <a:lnTo>
                  <a:pt x="20" y="248"/>
                </a:lnTo>
                <a:lnTo>
                  <a:pt x="28" y="244"/>
                </a:lnTo>
                <a:lnTo>
                  <a:pt x="32" y="236"/>
                </a:lnTo>
                <a:lnTo>
                  <a:pt x="40" y="232"/>
                </a:lnTo>
                <a:lnTo>
                  <a:pt x="48" y="224"/>
                </a:lnTo>
                <a:lnTo>
                  <a:pt x="56" y="216"/>
                </a:lnTo>
                <a:lnTo>
                  <a:pt x="64" y="204"/>
                </a:lnTo>
                <a:lnTo>
                  <a:pt x="76" y="192"/>
                </a:lnTo>
                <a:lnTo>
                  <a:pt x="96" y="172"/>
                </a:lnTo>
                <a:lnTo>
                  <a:pt x="112" y="148"/>
                </a:lnTo>
                <a:lnTo>
                  <a:pt x="128" y="124"/>
                </a:lnTo>
                <a:lnTo>
                  <a:pt x="144" y="96"/>
                </a:lnTo>
                <a:lnTo>
                  <a:pt x="152" y="88"/>
                </a:lnTo>
                <a:lnTo>
                  <a:pt x="160" y="76"/>
                </a:lnTo>
                <a:lnTo>
                  <a:pt x="164" y="68"/>
                </a:lnTo>
                <a:lnTo>
                  <a:pt x="168" y="60"/>
                </a:lnTo>
                <a:lnTo>
                  <a:pt x="172" y="52"/>
                </a:lnTo>
                <a:lnTo>
                  <a:pt x="176" y="48"/>
                </a:lnTo>
                <a:lnTo>
                  <a:pt x="180" y="44"/>
                </a:lnTo>
                <a:lnTo>
                  <a:pt x="180" y="40"/>
                </a:lnTo>
                <a:lnTo>
                  <a:pt x="180" y="40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1" name="Freeform 110">
            <a:extLst>
              <a:ext uri="{FF2B5EF4-FFF2-40B4-BE49-F238E27FC236}">
                <a16:creationId xmlns:a16="http://schemas.microsoft.com/office/drawing/2014/main" id="{79F16E95-2D56-4746-A1A9-1F4F104F9D6F}"/>
              </a:ext>
            </a:extLst>
          </p:cNvPr>
          <p:cNvSpPr>
            <a:spLocks/>
          </p:cNvSpPr>
          <p:nvPr/>
        </p:nvSpPr>
        <p:spPr bwMode="auto">
          <a:xfrm>
            <a:off x="9530466" y="4750389"/>
            <a:ext cx="392211" cy="1715737"/>
          </a:xfrm>
          <a:custGeom>
            <a:avLst/>
            <a:gdLst>
              <a:gd name="T0" fmla="*/ 4 w 92"/>
              <a:gd name="T1" fmla="*/ 4 h 384"/>
              <a:gd name="T2" fmla="*/ 16 w 92"/>
              <a:gd name="T3" fmla="*/ 0 h 384"/>
              <a:gd name="T4" fmla="*/ 36 w 92"/>
              <a:gd name="T5" fmla="*/ 0 h 384"/>
              <a:gd name="T6" fmla="*/ 56 w 92"/>
              <a:gd name="T7" fmla="*/ 4 h 384"/>
              <a:gd name="T8" fmla="*/ 76 w 92"/>
              <a:gd name="T9" fmla="*/ 8 h 384"/>
              <a:gd name="T10" fmla="*/ 88 w 92"/>
              <a:gd name="T11" fmla="*/ 16 h 384"/>
              <a:gd name="T12" fmla="*/ 92 w 92"/>
              <a:gd name="T13" fmla="*/ 20 h 384"/>
              <a:gd name="T14" fmla="*/ 88 w 92"/>
              <a:gd name="T15" fmla="*/ 40 h 384"/>
              <a:gd name="T16" fmla="*/ 84 w 92"/>
              <a:gd name="T17" fmla="*/ 60 h 384"/>
              <a:gd name="T18" fmla="*/ 80 w 92"/>
              <a:gd name="T19" fmla="*/ 88 h 384"/>
              <a:gd name="T20" fmla="*/ 76 w 92"/>
              <a:gd name="T21" fmla="*/ 124 h 384"/>
              <a:gd name="T22" fmla="*/ 76 w 92"/>
              <a:gd name="T23" fmla="*/ 172 h 384"/>
              <a:gd name="T24" fmla="*/ 76 w 92"/>
              <a:gd name="T25" fmla="*/ 224 h 384"/>
              <a:gd name="T26" fmla="*/ 76 w 92"/>
              <a:gd name="T27" fmla="*/ 272 h 384"/>
              <a:gd name="T28" fmla="*/ 72 w 92"/>
              <a:gd name="T29" fmla="*/ 312 h 384"/>
              <a:gd name="T30" fmla="*/ 68 w 92"/>
              <a:gd name="T31" fmla="*/ 340 h 384"/>
              <a:gd name="T32" fmla="*/ 64 w 92"/>
              <a:gd name="T33" fmla="*/ 356 h 384"/>
              <a:gd name="T34" fmla="*/ 56 w 92"/>
              <a:gd name="T35" fmla="*/ 372 h 384"/>
              <a:gd name="T36" fmla="*/ 52 w 92"/>
              <a:gd name="T37" fmla="*/ 380 h 384"/>
              <a:gd name="T38" fmla="*/ 44 w 92"/>
              <a:gd name="T39" fmla="*/ 384 h 384"/>
              <a:gd name="T40" fmla="*/ 36 w 92"/>
              <a:gd name="T41" fmla="*/ 384 h 384"/>
              <a:gd name="T42" fmla="*/ 32 w 92"/>
              <a:gd name="T43" fmla="*/ 376 h 384"/>
              <a:gd name="T44" fmla="*/ 24 w 92"/>
              <a:gd name="T45" fmla="*/ 364 h 384"/>
              <a:gd name="T46" fmla="*/ 20 w 92"/>
              <a:gd name="T47" fmla="*/ 344 h 384"/>
              <a:gd name="T48" fmla="*/ 20 w 92"/>
              <a:gd name="T49" fmla="*/ 316 h 384"/>
              <a:gd name="T50" fmla="*/ 16 w 92"/>
              <a:gd name="T51" fmla="*/ 284 h 384"/>
              <a:gd name="T52" fmla="*/ 16 w 92"/>
              <a:gd name="T53" fmla="*/ 244 h 384"/>
              <a:gd name="T54" fmla="*/ 16 w 92"/>
              <a:gd name="T55" fmla="*/ 196 h 384"/>
              <a:gd name="T56" fmla="*/ 16 w 92"/>
              <a:gd name="T57" fmla="*/ 144 h 384"/>
              <a:gd name="T58" fmla="*/ 16 w 92"/>
              <a:gd name="T59" fmla="*/ 104 h 384"/>
              <a:gd name="T60" fmla="*/ 16 w 92"/>
              <a:gd name="T61" fmla="*/ 72 h 384"/>
              <a:gd name="T62" fmla="*/ 16 w 92"/>
              <a:gd name="T63" fmla="*/ 52 h 384"/>
              <a:gd name="T64" fmla="*/ 12 w 92"/>
              <a:gd name="T65" fmla="*/ 40 h 384"/>
              <a:gd name="T66" fmla="*/ 8 w 92"/>
              <a:gd name="T67" fmla="*/ 28 h 384"/>
              <a:gd name="T68" fmla="*/ 0 w 92"/>
              <a:gd name="T69" fmla="*/ 20 h 384"/>
              <a:gd name="T70" fmla="*/ 0 w 92"/>
              <a:gd name="T71" fmla="*/ 12 h 384"/>
              <a:gd name="T72" fmla="*/ 0 w 92"/>
              <a:gd name="T73" fmla="*/ 8 h 3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92" h="384">
                <a:moveTo>
                  <a:pt x="0" y="8"/>
                </a:moveTo>
                <a:lnTo>
                  <a:pt x="4" y="4"/>
                </a:lnTo>
                <a:lnTo>
                  <a:pt x="8" y="0"/>
                </a:lnTo>
                <a:lnTo>
                  <a:pt x="16" y="0"/>
                </a:lnTo>
                <a:lnTo>
                  <a:pt x="28" y="0"/>
                </a:lnTo>
                <a:lnTo>
                  <a:pt x="36" y="0"/>
                </a:lnTo>
                <a:lnTo>
                  <a:pt x="48" y="0"/>
                </a:lnTo>
                <a:lnTo>
                  <a:pt x="56" y="4"/>
                </a:lnTo>
                <a:lnTo>
                  <a:pt x="68" y="4"/>
                </a:lnTo>
                <a:lnTo>
                  <a:pt x="76" y="8"/>
                </a:lnTo>
                <a:lnTo>
                  <a:pt x="84" y="12"/>
                </a:lnTo>
                <a:lnTo>
                  <a:pt x="88" y="16"/>
                </a:lnTo>
                <a:lnTo>
                  <a:pt x="92" y="16"/>
                </a:lnTo>
                <a:lnTo>
                  <a:pt x="92" y="20"/>
                </a:lnTo>
                <a:lnTo>
                  <a:pt x="88" y="28"/>
                </a:lnTo>
                <a:lnTo>
                  <a:pt x="88" y="40"/>
                </a:lnTo>
                <a:lnTo>
                  <a:pt x="84" y="52"/>
                </a:lnTo>
                <a:lnTo>
                  <a:pt x="84" y="60"/>
                </a:lnTo>
                <a:lnTo>
                  <a:pt x="80" y="72"/>
                </a:lnTo>
                <a:lnTo>
                  <a:pt x="80" y="88"/>
                </a:lnTo>
                <a:lnTo>
                  <a:pt x="80" y="104"/>
                </a:lnTo>
                <a:lnTo>
                  <a:pt x="76" y="124"/>
                </a:lnTo>
                <a:lnTo>
                  <a:pt x="76" y="144"/>
                </a:lnTo>
                <a:lnTo>
                  <a:pt x="76" y="172"/>
                </a:lnTo>
                <a:lnTo>
                  <a:pt x="76" y="196"/>
                </a:lnTo>
                <a:lnTo>
                  <a:pt x="76" y="224"/>
                </a:lnTo>
                <a:lnTo>
                  <a:pt x="76" y="252"/>
                </a:lnTo>
                <a:lnTo>
                  <a:pt x="76" y="272"/>
                </a:lnTo>
                <a:lnTo>
                  <a:pt x="72" y="292"/>
                </a:lnTo>
                <a:lnTo>
                  <a:pt x="72" y="312"/>
                </a:lnTo>
                <a:lnTo>
                  <a:pt x="72" y="328"/>
                </a:lnTo>
                <a:lnTo>
                  <a:pt x="68" y="340"/>
                </a:lnTo>
                <a:lnTo>
                  <a:pt x="68" y="348"/>
                </a:lnTo>
                <a:lnTo>
                  <a:pt x="64" y="356"/>
                </a:lnTo>
                <a:lnTo>
                  <a:pt x="60" y="364"/>
                </a:lnTo>
                <a:lnTo>
                  <a:pt x="56" y="372"/>
                </a:lnTo>
                <a:lnTo>
                  <a:pt x="56" y="376"/>
                </a:lnTo>
                <a:lnTo>
                  <a:pt x="52" y="380"/>
                </a:lnTo>
                <a:lnTo>
                  <a:pt x="48" y="380"/>
                </a:lnTo>
                <a:lnTo>
                  <a:pt x="44" y="384"/>
                </a:lnTo>
                <a:lnTo>
                  <a:pt x="40" y="384"/>
                </a:lnTo>
                <a:lnTo>
                  <a:pt x="36" y="384"/>
                </a:lnTo>
                <a:lnTo>
                  <a:pt x="32" y="380"/>
                </a:lnTo>
                <a:lnTo>
                  <a:pt x="32" y="376"/>
                </a:lnTo>
                <a:lnTo>
                  <a:pt x="28" y="372"/>
                </a:lnTo>
                <a:lnTo>
                  <a:pt x="24" y="364"/>
                </a:lnTo>
                <a:lnTo>
                  <a:pt x="24" y="356"/>
                </a:lnTo>
                <a:lnTo>
                  <a:pt x="20" y="344"/>
                </a:lnTo>
                <a:lnTo>
                  <a:pt x="20" y="332"/>
                </a:lnTo>
                <a:lnTo>
                  <a:pt x="20" y="316"/>
                </a:lnTo>
                <a:lnTo>
                  <a:pt x="20" y="300"/>
                </a:lnTo>
                <a:lnTo>
                  <a:pt x="16" y="284"/>
                </a:lnTo>
                <a:lnTo>
                  <a:pt x="16" y="264"/>
                </a:lnTo>
                <a:lnTo>
                  <a:pt x="16" y="244"/>
                </a:lnTo>
                <a:lnTo>
                  <a:pt x="16" y="220"/>
                </a:lnTo>
                <a:lnTo>
                  <a:pt x="16" y="196"/>
                </a:lnTo>
                <a:lnTo>
                  <a:pt x="16" y="172"/>
                </a:lnTo>
                <a:lnTo>
                  <a:pt x="16" y="144"/>
                </a:lnTo>
                <a:lnTo>
                  <a:pt x="16" y="124"/>
                </a:lnTo>
                <a:lnTo>
                  <a:pt x="16" y="104"/>
                </a:lnTo>
                <a:lnTo>
                  <a:pt x="16" y="84"/>
                </a:lnTo>
                <a:lnTo>
                  <a:pt x="16" y="72"/>
                </a:lnTo>
                <a:lnTo>
                  <a:pt x="16" y="60"/>
                </a:lnTo>
                <a:lnTo>
                  <a:pt x="16" y="52"/>
                </a:lnTo>
                <a:lnTo>
                  <a:pt x="16" y="44"/>
                </a:lnTo>
                <a:lnTo>
                  <a:pt x="12" y="40"/>
                </a:lnTo>
                <a:lnTo>
                  <a:pt x="8" y="32"/>
                </a:lnTo>
                <a:lnTo>
                  <a:pt x="8" y="28"/>
                </a:lnTo>
                <a:lnTo>
                  <a:pt x="4" y="24"/>
                </a:lnTo>
                <a:lnTo>
                  <a:pt x="0" y="20"/>
                </a:lnTo>
                <a:lnTo>
                  <a:pt x="0" y="16"/>
                </a:lnTo>
                <a:lnTo>
                  <a:pt x="0" y="12"/>
                </a:lnTo>
                <a:lnTo>
                  <a:pt x="0" y="8"/>
                </a:lnTo>
                <a:lnTo>
                  <a:pt x="0" y="8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8" name="Freeform 413">
            <a:extLst>
              <a:ext uri="{FF2B5EF4-FFF2-40B4-BE49-F238E27FC236}">
                <a16:creationId xmlns:a16="http://schemas.microsoft.com/office/drawing/2014/main" id="{24E2CD92-BF36-4387-86FA-3D5AFB0B097E}"/>
              </a:ext>
            </a:extLst>
          </p:cNvPr>
          <p:cNvSpPr>
            <a:spLocks/>
          </p:cNvSpPr>
          <p:nvPr/>
        </p:nvSpPr>
        <p:spPr bwMode="auto">
          <a:xfrm>
            <a:off x="1273260" y="1285901"/>
            <a:ext cx="336551" cy="870135"/>
          </a:xfrm>
          <a:custGeom>
            <a:avLst/>
            <a:gdLst>
              <a:gd name="T0" fmla="*/ 84 w 88"/>
              <a:gd name="T1" fmla="*/ 100 h 176"/>
              <a:gd name="T2" fmla="*/ 88 w 88"/>
              <a:gd name="T3" fmla="*/ 116 h 176"/>
              <a:gd name="T4" fmla="*/ 88 w 88"/>
              <a:gd name="T5" fmla="*/ 132 h 176"/>
              <a:gd name="T6" fmla="*/ 88 w 88"/>
              <a:gd name="T7" fmla="*/ 144 h 176"/>
              <a:gd name="T8" fmla="*/ 88 w 88"/>
              <a:gd name="T9" fmla="*/ 156 h 176"/>
              <a:gd name="T10" fmla="*/ 84 w 88"/>
              <a:gd name="T11" fmla="*/ 164 h 176"/>
              <a:gd name="T12" fmla="*/ 84 w 88"/>
              <a:gd name="T13" fmla="*/ 168 h 176"/>
              <a:gd name="T14" fmla="*/ 84 w 88"/>
              <a:gd name="T15" fmla="*/ 176 h 176"/>
              <a:gd name="T16" fmla="*/ 80 w 88"/>
              <a:gd name="T17" fmla="*/ 176 h 176"/>
              <a:gd name="T18" fmla="*/ 72 w 88"/>
              <a:gd name="T19" fmla="*/ 176 h 176"/>
              <a:gd name="T20" fmla="*/ 68 w 88"/>
              <a:gd name="T21" fmla="*/ 176 h 176"/>
              <a:gd name="T22" fmla="*/ 60 w 88"/>
              <a:gd name="T23" fmla="*/ 172 h 176"/>
              <a:gd name="T24" fmla="*/ 56 w 88"/>
              <a:gd name="T25" fmla="*/ 164 h 176"/>
              <a:gd name="T26" fmla="*/ 52 w 88"/>
              <a:gd name="T27" fmla="*/ 160 h 176"/>
              <a:gd name="T28" fmla="*/ 48 w 88"/>
              <a:gd name="T29" fmla="*/ 148 h 176"/>
              <a:gd name="T30" fmla="*/ 44 w 88"/>
              <a:gd name="T31" fmla="*/ 140 h 176"/>
              <a:gd name="T32" fmla="*/ 40 w 88"/>
              <a:gd name="T33" fmla="*/ 136 h 176"/>
              <a:gd name="T34" fmla="*/ 40 w 88"/>
              <a:gd name="T35" fmla="*/ 128 h 176"/>
              <a:gd name="T36" fmla="*/ 36 w 88"/>
              <a:gd name="T37" fmla="*/ 124 h 176"/>
              <a:gd name="T38" fmla="*/ 36 w 88"/>
              <a:gd name="T39" fmla="*/ 112 h 176"/>
              <a:gd name="T40" fmla="*/ 36 w 88"/>
              <a:gd name="T41" fmla="*/ 104 h 176"/>
              <a:gd name="T42" fmla="*/ 32 w 88"/>
              <a:gd name="T43" fmla="*/ 100 h 176"/>
              <a:gd name="T44" fmla="*/ 32 w 88"/>
              <a:gd name="T45" fmla="*/ 88 h 176"/>
              <a:gd name="T46" fmla="*/ 28 w 88"/>
              <a:gd name="T47" fmla="*/ 80 h 176"/>
              <a:gd name="T48" fmla="*/ 24 w 88"/>
              <a:gd name="T49" fmla="*/ 64 h 176"/>
              <a:gd name="T50" fmla="*/ 20 w 88"/>
              <a:gd name="T51" fmla="*/ 52 h 176"/>
              <a:gd name="T52" fmla="*/ 16 w 88"/>
              <a:gd name="T53" fmla="*/ 40 h 176"/>
              <a:gd name="T54" fmla="*/ 8 w 88"/>
              <a:gd name="T55" fmla="*/ 32 h 176"/>
              <a:gd name="T56" fmla="*/ 4 w 88"/>
              <a:gd name="T57" fmla="*/ 28 h 176"/>
              <a:gd name="T58" fmla="*/ 0 w 88"/>
              <a:gd name="T59" fmla="*/ 24 h 176"/>
              <a:gd name="T60" fmla="*/ 0 w 88"/>
              <a:gd name="T61" fmla="*/ 20 h 176"/>
              <a:gd name="T62" fmla="*/ 0 w 88"/>
              <a:gd name="T63" fmla="*/ 12 h 176"/>
              <a:gd name="T64" fmla="*/ 0 w 88"/>
              <a:gd name="T65" fmla="*/ 8 h 176"/>
              <a:gd name="T66" fmla="*/ 4 w 88"/>
              <a:gd name="T67" fmla="*/ 4 h 176"/>
              <a:gd name="T68" fmla="*/ 8 w 88"/>
              <a:gd name="T69" fmla="*/ 4 h 176"/>
              <a:gd name="T70" fmla="*/ 16 w 88"/>
              <a:gd name="T71" fmla="*/ 0 h 176"/>
              <a:gd name="T72" fmla="*/ 20 w 88"/>
              <a:gd name="T73" fmla="*/ 0 h 176"/>
              <a:gd name="T74" fmla="*/ 28 w 88"/>
              <a:gd name="T75" fmla="*/ 4 h 176"/>
              <a:gd name="T76" fmla="*/ 32 w 88"/>
              <a:gd name="T77" fmla="*/ 4 h 176"/>
              <a:gd name="T78" fmla="*/ 40 w 88"/>
              <a:gd name="T79" fmla="*/ 4 h 176"/>
              <a:gd name="T80" fmla="*/ 48 w 88"/>
              <a:gd name="T81" fmla="*/ 4 h 176"/>
              <a:gd name="T82" fmla="*/ 56 w 88"/>
              <a:gd name="T83" fmla="*/ 8 h 176"/>
              <a:gd name="T84" fmla="*/ 68 w 88"/>
              <a:gd name="T85" fmla="*/ 8 h 176"/>
              <a:gd name="T86" fmla="*/ 80 w 88"/>
              <a:gd name="T87" fmla="*/ 12 h 176"/>
              <a:gd name="T88" fmla="*/ 80 w 88"/>
              <a:gd name="T89" fmla="*/ 16 h 176"/>
              <a:gd name="T90" fmla="*/ 80 w 88"/>
              <a:gd name="T91" fmla="*/ 24 h 176"/>
              <a:gd name="T92" fmla="*/ 80 w 88"/>
              <a:gd name="T93" fmla="*/ 32 h 176"/>
              <a:gd name="T94" fmla="*/ 80 w 88"/>
              <a:gd name="T95" fmla="*/ 44 h 176"/>
              <a:gd name="T96" fmla="*/ 80 w 88"/>
              <a:gd name="T97" fmla="*/ 56 h 176"/>
              <a:gd name="T98" fmla="*/ 84 w 88"/>
              <a:gd name="T99" fmla="*/ 68 h 176"/>
              <a:gd name="T100" fmla="*/ 84 w 88"/>
              <a:gd name="T101" fmla="*/ 84 h 176"/>
              <a:gd name="T102" fmla="*/ 84 w 88"/>
              <a:gd name="T103" fmla="*/ 100 h 176"/>
              <a:gd name="T104" fmla="*/ 84 w 88"/>
              <a:gd name="T105" fmla="*/ 100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88" h="176">
                <a:moveTo>
                  <a:pt x="84" y="100"/>
                </a:moveTo>
                <a:lnTo>
                  <a:pt x="88" y="116"/>
                </a:lnTo>
                <a:lnTo>
                  <a:pt x="88" y="132"/>
                </a:lnTo>
                <a:lnTo>
                  <a:pt x="88" y="144"/>
                </a:lnTo>
                <a:lnTo>
                  <a:pt x="88" y="156"/>
                </a:lnTo>
                <a:lnTo>
                  <a:pt x="84" y="164"/>
                </a:lnTo>
                <a:lnTo>
                  <a:pt x="84" y="168"/>
                </a:lnTo>
                <a:lnTo>
                  <a:pt x="84" y="176"/>
                </a:lnTo>
                <a:lnTo>
                  <a:pt x="80" y="176"/>
                </a:lnTo>
                <a:lnTo>
                  <a:pt x="72" y="176"/>
                </a:lnTo>
                <a:lnTo>
                  <a:pt x="68" y="176"/>
                </a:lnTo>
                <a:lnTo>
                  <a:pt x="60" y="172"/>
                </a:lnTo>
                <a:lnTo>
                  <a:pt x="56" y="164"/>
                </a:lnTo>
                <a:lnTo>
                  <a:pt x="52" y="160"/>
                </a:lnTo>
                <a:lnTo>
                  <a:pt x="48" y="148"/>
                </a:lnTo>
                <a:lnTo>
                  <a:pt x="44" y="140"/>
                </a:lnTo>
                <a:lnTo>
                  <a:pt x="40" y="136"/>
                </a:lnTo>
                <a:lnTo>
                  <a:pt x="40" y="128"/>
                </a:lnTo>
                <a:lnTo>
                  <a:pt x="36" y="124"/>
                </a:lnTo>
                <a:lnTo>
                  <a:pt x="36" y="112"/>
                </a:lnTo>
                <a:lnTo>
                  <a:pt x="36" y="104"/>
                </a:lnTo>
                <a:lnTo>
                  <a:pt x="32" y="100"/>
                </a:lnTo>
                <a:lnTo>
                  <a:pt x="32" y="88"/>
                </a:lnTo>
                <a:lnTo>
                  <a:pt x="28" y="80"/>
                </a:lnTo>
                <a:lnTo>
                  <a:pt x="24" y="64"/>
                </a:lnTo>
                <a:lnTo>
                  <a:pt x="20" y="52"/>
                </a:lnTo>
                <a:lnTo>
                  <a:pt x="16" y="40"/>
                </a:lnTo>
                <a:lnTo>
                  <a:pt x="8" y="32"/>
                </a:lnTo>
                <a:lnTo>
                  <a:pt x="4" y="28"/>
                </a:lnTo>
                <a:lnTo>
                  <a:pt x="0" y="24"/>
                </a:lnTo>
                <a:lnTo>
                  <a:pt x="0" y="20"/>
                </a:lnTo>
                <a:lnTo>
                  <a:pt x="0" y="12"/>
                </a:lnTo>
                <a:lnTo>
                  <a:pt x="0" y="8"/>
                </a:lnTo>
                <a:lnTo>
                  <a:pt x="4" y="4"/>
                </a:lnTo>
                <a:lnTo>
                  <a:pt x="8" y="4"/>
                </a:lnTo>
                <a:lnTo>
                  <a:pt x="16" y="0"/>
                </a:lnTo>
                <a:lnTo>
                  <a:pt x="20" y="0"/>
                </a:lnTo>
                <a:lnTo>
                  <a:pt x="28" y="4"/>
                </a:lnTo>
                <a:lnTo>
                  <a:pt x="32" y="4"/>
                </a:lnTo>
                <a:lnTo>
                  <a:pt x="40" y="4"/>
                </a:lnTo>
                <a:lnTo>
                  <a:pt x="48" y="4"/>
                </a:lnTo>
                <a:lnTo>
                  <a:pt x="56" y="8"/>
                </a:lnTo>
                <a:lnTo>
                  <a:pt x="68" y="8"/>
                </a:lnTo>
                <a:lnTo>
                  <a:pt x="80" y="12"/>
                </a:lnTo>
                <a:lnTo>
                  <a:pt x="80" y="16"/>
                </a:lnTo>
                <a:lnTo>
                  <a:pt x="80" y="24"/>
                </a:lnTo>
                <a:lnTo>
                  <a:pt x="80" y="32"/>
                </a:lnTo>
                <a:lnTo>
                  <a:pt x="80" y="44"/>
                </a:lnTo>
                <a:lnTo>
                  <a:pt x="80" y="56"/>
                </a:lnTo>
                <a:lnTo>
                  <a:pt x="84" y="68"/>
                </a:lnTo>
                <a:lnTo>
                  <a:pt x="84" y="84"/>
                </a:lnTo>
                <a:lnTo>
                  <a:pt x="84" y="100"/>
                </a:lnTo>
                <a:lnTo>
                  <a:pt x="84" y="100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9" name="Freeform 414">
            <a:extLst>
              <a:ext uri="{FF2B5EF4-FFF2-40B4-BE49-F238E27FC236}">
                <a16:creationId xmlns:a16="http://schemas.microsoft.com/office/drawing/2014/main" id="{002AAF6D-B81E-4B0F-84F2-3198095DB243}"/>
              </a:ext>
            </a:extLst>
          </p:cNvPr>
          <p:cNvSpPr>
            <a:spLocks/>
          </p:cNvSpPr>
          <p:nvPr/>
        </p:nvSpPr>
        <p:spPr bwMode="auto">
          <a:xfrm>
            <a:off x="1428386" y="1246349"/>
            <a:ext cx="642508" cy="553722"/>
          </a:xfrm>
          <a:custGeom>
            <a:avLst/>
            <a:gdLst>
              <a:gd name="T0" fmla="*/ 124 w 168"/>
              <a:gd name="T1" fmla="*/ 0 h 112"/>
              <a:gd name="T2" fmla="*/ 128 w 168"/>
              <a:gd name="T3" fmla="*/ 0 h 112"/>
              <a:gd name="T4" fmla="*/ 132 w 168"/>
              <a:gd name="T5" fmla="*/ 0 h 112"/>
              <a:gd name="T6" fmla="*/ 140 w 168"/>
              <a:gd name="T7" fmla="*/ 4 h 112"/>
              <a:gd name="T8" fmla="*/ 148 w 168"/>
              <a:gd name="T9" fmla="*/ 8 h 112"/>
              <a:gd name="T10" fmla="*/ 156 w 168"/>
              <a:gd name="T11" fmla="*/ 16 h 112"/>
              <a:gd name="T12" fmla="*/ 164 w 168"/>
              <a:gd name="T13" fmla="*/ 20 h 112"/>
              <a:gd name="T14" fmla="*/ 168 w 168"/>
              <a:gd name="T15" fmla="*/ 20 h 112"/>
              <a:gd name="T16" fmla="*/ 168 w 168"/>
              <a:gd name="T17" fmla="*/ 24 h 112"/>
              <a:gd name="T18" fmla="*/ 168 w 168"/>
              <a:gd name="T19" fmla="*/ 24 h 112"/>
              <a:gd name="T20" fmla="*/ 164 w 168"/>
              <a:gd name="T21" fmla="*/ 28 h 112"/>
              <a:gd name="T22" fmla="*/ 164 w 168"/>
              <a:gd name="T23" fmla="*/ 28 h 112"/>
              <a:gd name="T24" fmla="*/ 160 w 168"/>
              <a:gd name="T25" fmla="*/ 32 h 112"/>
              <a:gd name="T26" fmla="*/ 156 w 168"/>
              <a:gd name="T27" fmla="*/ 32 h 112"/>
              <a:gd name="T28" fmla="*/ 152 w 168"/>
              <a:gd name="T29" fmla="*/ 36 h 112"/>
              <a:gd name="T30" fmla="*/ 152 w 168"/>
              <a:gd name="T31" fmla="*/ 44 h 112"/>
              <a:gd name="T32" fmla="*/ 148 w 168"/>
              <a:gd name="T33" fmla="*/ 52 h 112"/>
              <a:gd name="T34" fmla="*/ 140 w 168"/>
              <a:gd name="T35" fmla="*/ 64 h 112"/>
              <a:gd name="T36" fmla="*/ 136 w 168"/>
              <a:gd name="T37" fmla="*/ 76 h 112"/>
              <a:gd name="T38" fmla="*/ 132 w 168"/>
              <a:gd name="T39" fmla="*/ 92 h 112"/>
              <a:gd name="T40" fmla="*/ 124 w 168"/>
              <a:gd name="T41" fmla="*/ 112 h 112"/>
              <a:gd name="T42" fmla="*/ 108 w 168"/>
              <a:gd name="T43" fmla="*/ 112 h 112"/>
              <a:gd name="T44" fmla="*/ 112 w 168"/>
              <a:gd name="T45" fmla="*/ 96 h 112"/>
              <a:gd name="T46" fmla="*/ 116 w 168"/>
              <a:gd name="T47" fmla="*/ 84 h 112"/>
              <a:gd name="T48" fmla="*/ 116 w 168"/>
              <a:gd name="T49" fmla="*/ 72 h 112"/>
              <a:gd name="T50" fmla="*/ 120 w 168"/>
              <a:gd name="T51" fmla="*/ 64 h 112"/>
              <a:gd name="T52" fmla="*/ 120 w 168"/>
              <a:gd name="T53" fmla="*/ 56 h 112"/>
              <a:gd name="T54" fmla="*/ 124 w 168"/>
              <a:gd name="T55" fmla="*/ 48 h 112"/>
              <a:gd name="T56" fmla="*/ 124 w 168"/>
              <a:gd name="T57" fmla="*/ 44 h 112"/>
              <a:gd name="T58" fmla="*/ 124 w 168"/>
              <a:gd name="T59" fmla="*/ 40 h 112"/>
              <a:gd name="T60" fmla="*/ 124 w 168"/>
              <a:gd name="T61" fmla="*/ 32 h 112"/>
              <a:gd name="T62" fmla="*/ 124 w 168"/>
              <a:gd name="T63" fmla="*/ 28 h 112"/>
              <a:gd name="T64" fmla="*/ 120 w 168"/>
              <a:gd name="T65" fmla="*/ 20 h 112"/>
              <a:gd name="T66" fmla="*/ 112 w 168"/>
              <a:gd name="T67" fmla="*/ 16 h 112"/>
              <a:gd name="T68" fmla="*/ 104 w 168"/>
              <a:gd name="T69" fmla="*/ 16 h 112"/>
              <a:gd name="T70" fmla="*/ 88 w 168"/>
              <a:gd name="T71" fmla="*/ 20 h 112"/>
              <a:gd name="T72" fmla="*/ 80 w 168"/>
              <a:gd name="T73" fmla="*/ 20 h 112"/>
              <a:gd name="T74" fmla="*/ 72 w 168"/>
              <a:gd name="T75" fmla="*/ 24 h 112"/>
              <a:gd name="T76" fmla="*/ 52 w 168"/>
              <a:gd name="T77" fmla="*/ 28 h 112"/>
              <a:gd name="T78" fmla="*/ 36 w 168"/>
              <a:gd name="T79" fmla="*/ 32 h 112"/>
              <a:gd name="T80" fmla="*/ 16 w 168"/>
              <a:gd name="T81" fmla="*/ 32 h 112"/>
              <a:gd name="T82" fmla="*/ 0 w 168"/>
              <a:gd name="T83" fmla="*/ 32 h 112"/>
              <a:gd name="T84" fmla="*/ 0 w 168"/>
              <a:gd name="T85" fmla="*/ 24 h 112"/>
              <a:gd name="T86" fmla="*/ 4 w 168"/>
              <a:gd name="T87" fmla="*/ 24 h 112"/>
              <a:gd name="T88" fmla="*/ 4 w 168"/>
              <a:gd name="T89" fmla="*/ 24 h 112"/>
              <a:gd name="T90" fmla="*/ 8 w 168"/>
              <a:gd name="T91" fmla="*/ 24 h 112"/>
              <a:gd name="T92" fmla="*/ 16 w 168"/>
              <a:gd name="T93" fmla="*/ 24 h 112"/>
              <a:gd name="T94" fmla="*/ 24 w 168"/>
              <a:gd name="T95" fmla="*/ 28 h 112"/>
              <a:gd name="T96" fmla="*/ 36 w 168"/>
              <a:gd name="T97" fmla="*/ 24 h 112"/>
              <a:gd name="T98" fmla="*/ 48 w 168"/>
              <a:gd name="T99" fmla="*/ 24 h 112"/>
              <a:gd name="T100" fmla="*/ 64 w 168"/>
              <a:gd name="T101" fmla="*/ 20 h 112"/>
              <a:gd name="T102" fmla="*/ 80 w 168"/>
              <a:gd name="T103" fmla="*/ 16 h 112"/>
              <a:gd name="T104" fmla="*/ 92 w 168"/>
              <a:gd name="T105" fmla="*/ 12 h 112"/>
              <a:gd name="T106" fmla="*/ 100 w 168"/>
              <a:gd name="T107" fmla="*/ 8 h 112"/>
              <a:gd name="T108" fmla="*/ 108 w 168"/>
              <a:gd name="T109" fmla="*/ 4 h 112"/>
              <a:gd name="T110" fmla="*/ 116 w 168"/>
              <a:gd name="T111" fmla="*/ 0 h 112"/>
              <a:gd name="T112" fmla="*/ 124 w 168"/>
              <a:gd name="T113" fmla="*/ 0 h 112"/>
              <a:gd name="T114" fmla="*/ 124 w 168"/>
              <a:gd name="T115" fmla="*/ 0 h 1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68" h="112">
                <a:moveTo>
                  <a:pt x="124" y="0"/>
                </a:moveTo>
                <a:lnTo>
                  <a:pt x="128" y="0"/>
                </a:lnTo>
                <a:lnTo>
                  <a:pt x="132" y="0"/>
                </a:lnTo>
                <a:lnTo>
                  <a:pt x="140" y="4"/>
                </a:lnTo>
                <a:lnTo>
                  <a:pt x="148" y="8"/>
                </a:lnTo>
                <a:lnTo>
                  <a:pt x="156" y="16"/>
                </a:lnTo>
                <a:lnTo>
                  <a:pt x="164" y="20"/>
                </a:lnTo>
                <a:lnTo>
                  <a:pt x="168" y="20"/>
                </a:lnTo>
                <a:lnTo>
                  <a:pt x="168" y="24"/>
                </a:lnTo>
                <a:lnTo>
                  <a:pt x="168" y="24"/>
                </a:lnTo>
                <a:lnTo>
                  <a:pt x="164" y="28"/>
                </a:lnTo>
                <a:lnTo>
                  <a:pt x="164" y="28"/>
                </a:lnTo>
                <a:lnTo>
                  <a:pt x="160" y="32"/>
                </a:lnTo>
                <a:lnTo>
                  <a:pt x="156" y="32"/>
                </a:lnTo>
                <a:lnTo>
                  <a:pt x="152" y="36"/>
                </a:lnTo>
                <a:lnTo>
                  <a:pt x="152" y="44"/>
                </a:lnTo>
                <a:lnTo>
                  <a:pt x="148" y="52"/>
                </a:lnTo>
                <a:lnTo>
                  <a:pt x="140" y="64"/>
                </a:lnTo>
                <a:lnTo>
                  <a:pt x="136" y="76"/>
                </a:lnTo>
                <a:lnTo>
                  <a:pt x="132" y="92"/>
                </a:lnTo>
                <a:lnTo>
                  <a:pt x="124" y="112"/>
                </a:lnTo>
                <a:lnTo>
                  <a:pt x="108" y="112"/>
                </a:lnTo>
                <a:lnTo>
                  <a:pt x="112" y="96"/>
                </a:lnTo>
                <a:lnTo>
                  <a:pt x="116" y="84"/>
                </a:lnTo>
                <a:lnTo>
                  <a:pt x="116" y="72"/>
                </a:lnTo>
                <a:lnTo>
                  <a:pt x="120" y="64"/>
                </a:lnTo>
                <a:lnTo>
                  <a:pt x="120" y="56"/>
                </a:lnTo>
                <a:lnTo>
                  <a:pt x="124" y="48"/>
                </a:lnTo>
                <a:lnTo>
                  <a:pt x="124" y="44"/>
                </a:lnTo>
                <a:lnTo>
                  <a:pt x="124" y="40"/>
                </a:lnTo>
                <a:lnTo>
                  <a:pt x="124" y="32"/>
                </a:lnTo>
                <a:lnTo>
                  <a:pt x="124" y="28"/>
                </a:lnTo>
                <a:lnTo>
                  <a:pt x="120" y="20"/>
                </a:lnTo>
                <a:lnTo>
                  <a:pt x="112" y="16"/>
                </a:lnTo>
                <a:lnTo>
                  <a:pt x="104" y="16"/>
                </a:lnTo>
                <a:lnTo>
                  <a:pt x="88" y="20"/>
                </a:lnTo>
                <a:lnTo>
                  <a:pt x="80" y="20"/>
                </a:lnTo>
                <a:lnTo>
                  <a:pt x="72" y="24"/>
                </a:lnTo>
                <a:lnTo>
                  <a:pt x="52" y="28"/>
                </a:lnTo>
                <a:lnTo>
                  <a:pt x="36" y="32"/>
                </a:lnTo>
                <a:lnTo>
                  <a:pt x="16" y="32"/>
                </a:lnTo>
                <a:lnTo>
                  <a:pt x="0" y="32"/>
                </a:lnTo>
                <a:lnTo>
                  <a:pt x="0" y="24"/>
                </a:lnTo>
                <a:lnTo>
                  <a:pt x="4" y="24"/>
                </a:lnTo>
                <a:lnTo>
                  <a:pt x="4" y="24"/>
                </a:lnTo>
                <a:lnTo>
                  <a:pt x="8" y="24"/>
                </a:lnTo>
                <a:lnTo>
                  <a:pt x="16" y="24"/>
                </a:lnTo>
                <a:lnTo>
                  <a:pt x="24" y="28"/>
                </a:lnTo>
                <a:lnTo>
                  <a:pt x="36" y="24"/>
                </a:lnTo>
                <a:lnTo>
                  <a:pt x="48" y="24"/>
                </a:lnTo>
                <a:lnTo>
                  <a:pt x="64" y="20"/>
                </a:lnTo>
                <a:lnTo>
                  <a:pt x="80" y="16"/>
                </a:lnTo>
                <a:lnTo>
                  <a:pt x="92" y="12"/>
                </a:lnTo>
                <a:lnTo>
                  <a:pt x="100" y="8"/>
                </a:lnTo>
                <a:lnTo>
                  <a:pt x="108" y="4"/>
                </a:lnTo>
                <a:lnTo>
                  <a:pt x="116" y="0"/>
                </a:lnTo>
                <a:lnTo>
                  <a:pt x="124" y="0"/>
                </a:lnTo>
                <a:lnTo>
                  <a:pt x="124" y="0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0" name="Freeform 415">
            <a:extLst>
              <a:ext uri="{FF2B5EF4-FFF2-40B4-BE49-F238E27FC236}">
                <a16:creationId xmlns:a16="http://schemas.microsoft.com/office/drawing/2014/main" id="{B0D5686D-DCAB-45E2-9F2C-CD4BACC816C8}"/>
              </a:ext>
            </a:extLst>
          </p:cNvPr>
          <p:cNvSpPr>
            <a:spLocks/>
          </p:cNvSpPr>
          <p:nvPr/>
        </p:nvSpPr>
        <p:spPr bwMode="auto">
          <a:xfrm>
            <a:off x="1489360" y="1760520"/>
            <a:ext cx="535423" cy="197758"/>
          </a:xfrm>
          <a:custGeom>
            <a:avLst/>
            <a:gdLst>
              <a:gd name="T0" fmla="*/ 140 w 140"/>
              <a:gd name="T1" fmla="*/ 12 h 40"/>
              <a:gd name="T2" fmla="*/ 140 w 140"/>
              <a:gd name="T3" fmla="*/ 16 h 40"/>
              <a:gd name="T4" fmla="*/ 140 w 140"/>
              <a:gd name="T5" fmla="*/ 20 h 40"/>
              <a:gd name="T6" fmla="*/ 136 w 140"/>
              <a:gd name="T7" fmla="*/ 28 h 40"/>
              <a:gd name="T8" fmla="*/ 132 w 140"/>
              <a:gd name="T9" fmla="*/ 28 h 40"/>
              <a:gd name="T10" fmla="*/ 128 w 140"/>
              <a:gd name="T11" fmla="*/ 28 h 40"/>
              <a:gd name="T12" fmla="*/ 124 w 140"/>
              <a:gd name="T13" fmla="*/ 28 h 40"/>
              <a:gd name="T14" fmla="*/ 120 w 140"/>
              <a:gd name="T15" fmla="*/ 32 h 40"/>
              <a:gd name="T16" fmla="*/ 112 w 140"/>
              <a:gd name="T17" fmla="*/ 32 h 40"/>
              <a:gd name="T18" fmla="*/ 104 w 140"/>
              <a:gd name="T19" fmla="*/ 32 h 40"/>
              <a:gd name="T20" fmla="*/ 88 w 140"/>
              <a:gd name="T21" fmla="*/ 36 h 40"/>
              <a:gd name="T22" fmla="*/ 68 w 140"/>
              <a:gd name="T23" fmla="*/ 36 h 40"/>
              <a:gd name="T24" fmla="*/ 44 w 140"/>
              <a:gd name="T25" fmla="*/ 40 h 40"/>
              <a:gd name="T26" fmla="*/ 24 w 140"/>
              <a:gd name="T27" fmla="*/ 40 h 40"/>
              <a:gd name="T28" fmla="*/ 0 w 140"/>
              <a:gd name="T29" fmla="*/ 40 h 40"/>
              <a:gd name="T30" fmla="*/ 0 w 140"/>
              <a:gd name="T31" fmla="*/ 12 h 40"/>
              <a:gd name="T32" fmla="*/ 28 w 140"/>
              <a:gd name="T33" fmla="*/ 8 h 40"/>
              <a:gd name="T34" fmla="*/ 52 w 140"/>
              <a:gd name="T35" fmla="*/ 4 h 40"/>
              <a:gd name="T36" fmla="*/ 76 w 140"/>
              <a:gd name="T37" fmla="*/ 4 h 40"/>
              <a:gd name="T38" fmla="*/ 96 w 140"/>
              <a:gd name="T39" fmla="*/ 0 h 40"/>
              <a:gd name="T40" fmla="*/ 108 w 140"/>
              <a:gd name="T41" fmla="*/ 0 h 40"/>
              <a:gd name="T42" fmla="*/ 120 w 140"/>
              <a:gd name="T43" fmla="*/ 0 h 40"/>
              <a:gd name="T44" fmla="*/ 128 w 140"/>
              <a:gd name="T45" fmla="*/ 0 h 40"/>
              <a:gd name="T46" fmla="*/ 132 w 140"/>
              <a:gd name="T47" fmla="*/ 0 h 40"/>
              <a:gd name="T48" fmla="*/ 136 w 140"/>
              <a:gd name="T49" fmla="*/ 0 h 40"/>
              <a:gd name="T50" fmla="*/ 140 w 140"/>
              <a:gd name="T51" fmla="*/ 4 h 40"/>
              <a:gd name="T52" fmla="*/ 140 w 140"/>
              <a:gd name="T53" fmla="*/ 8 h 40"/>
              <a:gd name="T54" fmla="*/ 140 w 140"/>
              <a:gd name="T55" fmla="*/ 12 h 40"/>
              <a:gd name="T56" fmla="*/ 140 w 140"/>
              <a:gd name="T57" fmla="*/ 12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40" h="40">
                <a:moveTo>
                  <a:pt x="140" y="12"/>
                </a:moveTo>
                <a:lnTo>
                  <a:pt x="140" y="16"/>
                </a:lnTo>
                <a:lnTo>
                  <a:pt x="140" y="20"/>
                </a:lnTo>
                <a:lnTo>
                  <a:pt x="136" y="28"/>
                </a:lnTo>
                <a:lnTo>
                  <a:pt x="132" y="28"/>
                </a:lnTo>
                <a:lnTo>
                  <a:pt x="128" y="28"/>
                </a:lnTo>
                <a:lnTo>
                  <a:pt x="124" y="28"/>
                </a:lnTo>
                <a:lnTo>
                  <a:pt x="120" y="32"/>
                </a:lnTo>
                <a:lnTo>
                  <a:pt x="112" y="32"/>
                </a:lnTo>
                <a:lnTo>
                  <a:pt x="104" y="32"/>
                </a:lnTo>
                <a:lnTo>
                  <a:pt x="88" y="36"/>
                </a:lnTo>
                <a:lnTo>
                  <a:pt x="68" y="36"/>
                </a:lnTo>
                <a:lnTo>
                  <a:pt x="44" y="40"/>
                </a:lnTo>
                <a:lnTo>
                  <a:pt x="24" y="40"/>
                </a:lnTo>
                <a:lnTo>
                  <a:pt x="0" y="40"/>
                </a:lnTo>
                <a:lnTo>
                  <a:pt x="0" y="12"/>
                </a:lnTo>
                <a:lnTo>
                  <a:pt x="28" y="8"/>
                </a:lnTo>
                <a:lnTo>
                  <a:pt x="52" y="4"/>
                </a:lnTo>
                <a:lnTo>
                  <a:pt x="76" y="4"/>
                </a:lnTo>
                <a:lnTo>
                  <a:pt x="96" y="0"/>
                </a:lnTo>
                <a:lnTo>
                  <a:pt x="108" y="0"/>
                </a:lnTo>
                <a:lnTo>
                  <a:pt x="120" y="0"/>
                </a:lnTo>
                <a:lnTo>
                  <a:pt x="128" y="0"/>
                </a:lnTo>
                <a:lnTo>
                  <a:pt x="132" y="0"/>
                </a:lnTo>
                <a:lnTo>
                  <a:pt x="136" y="0"/>
                </a:lnTo>
                <a:lnTo>
                  <a:pt x="140" y="4"/>
                </a:lnTo>
                <a:lnTo>
                  <a:pt x="140" y="8"/>
                </a:lnTo>
                <a:lnTo>
                  <a:pt x="140" y="12"/>
                </a:lnTo>
                <a:lnTo>
                  <a:pt x="140" y="12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1" name="Freeform 416">
            <a:extLst>
              <a:ext uri="{FF2B5EF4-FFF2-40B4-BE49-F238E27FC236}">
                <a16:creationId xmlns:a16="http://schemas.microsoft.com/office/drawing/2014/main" id="{E4E4FF36-492C-463D-9623-C696AC2DEBCB}"/>
              </a:ext>
            </a:extLst>
          </p:cNvPr>
          <p:cNvSpPr>
            <a:spLocks/>
          </p:cNvSpPr>
          <p:nvPr/>
        </p:nvSpPr>
        <p:spPr bwMode="auto">
          <a:xfrm>
            <a:off x="2241816" y="712403"/>
            <a:ext cx="397742" cy="751480"/>
          </a:xfrm>
          <a:custGeom>
            <a:avLst/>
            <a:gdLst>
              <a:gd name="T0" fmla="*/ 12 w 104"/>
              <a:gd name="T1" fmla="*/ 32 h 152"/>
              <a:gd name="T2" fmla="*/ 4 w 104"/>
              <a:gd name="T3" fmla="*/ 24 h 152"/>
              <a:gd name="T4" fmla="*/ 0 w 104"/>
              <a:gd name="T5" fmla="*/ 20 h 152"/>
              <a:gd name="T6" fmla="*/ 0 w 104"/>
              <a:gd name="T7" fmla="*/ 12 h 152"/>
              <a:gd name="T8" fmla="*/ 4 w 104"/>
              <a:gd name="T9" fmla="*/ 8 h 152"/>
              <a:gd name="T10" fmla="*/ 4 w 104"/>
              <a:gd name="T11" fmla="*/ 4 h 152"/>
              <a:gd name="T12" fmla="*/ 8 w 104"/>
              <a:gd name="T13" fmla="*/ 4 h 152"/>
              <a:gd name="T14" fmla="*/ 16 w 104"/>
              <a:gd name="T15" fmla="*/ 0 h 152"/>
              <a:gd name="T16" fmla="*/ 24 w 104"/>
              <a:gd name="T17" fmla="*/ 0 h 152"/>
              <a:gd name="T18" fmla="*/ 36 w 104"/>
              <a:gd name="T19" fmla="*/ 0 h 152"/>
              <a:gd name="T20" fmla="*/ 48 w 104"/>
              <a:gd name="T21" fmla="*/ 0 h 152"/>
              <a:gd name="T22" fmla="*/ 64 w 104"/>
              <a:gd name="T23" fmla="*/ 0 h 152"/>
              <a:gd name="T24" fmla="*/ 80 w 104"/>
              <a:gd name="T25" fmla="*/ 0 h 152"/>
              <a:gd name="T26" fmla="*/ 80 w 104"/>
              <a:gd name="T27" fmla="*/ 12 h 152"/>
              <a:gd name="T28" fmla="*/ 80 w 104"/>
              <a:gd name="T29" fmla="*/ 24 h 152"/>
              <a:gd name="T30" fmla="*/ 84 w 104"/>
              <a:gd name="T31" fmla="*/ 36 h 152"/>
              <a:gd name="T32" fmla="*/ 84 w 104"/>
              <a:gd name="T33" fmla="*/ 52 h 152"/>
              <a:gd name="T34" fmla="*/ 88 w 104"/>
              <a:gd name="T35" fmla="*/ 76 h 152"/>
              <a:gd name="T36" fmla="*/ 92 w 104"/>
              <a:gd name="T37" fmla="*/ 96 h 152"/>
              <a:gd name="T38" fmla="*/ 96 w 104"/>
              <a:gd name="T39" fmla="*/ 124 h 152"/>
              <a:gd name="T40" fmla="*/ 104 w 104"/>
              <a:gd name="T41" fmla="*/ 152 h 152"/>
              <a:gd name="T42" fmla="*/ 92 w 104"/>
              <a:gd name="T43" fmla="*/ 152 h 152"/>
              <a:gd name="T44" fmla="*/ 80 w 104"/>
              <a:gd name="T45" fmla="*/ 152 h 152"/>
              <a:gd name="T46" fmla="*/ 72 w 104"/>
              <a:gd name="T47" fmla="*/ 144 h 152"/>
              <a:gd name="T48" fmla="*/ 64 w 104"/>
              <a:gd name="T49" fmla="*/ 140 h 152"/>
              <a:gd name="T50" fmla="*/ 56 w 104"/>
              <a:gd name="T51" fmla="*/ 132 h 152"/>
              <a:gd name="T52" fmla="*/ 48 w 104"/>
              <a:gd name="T53" fmla="*/ 124 h 152"/>
              <a:gd name="T54" fmla="*/ 44 w 104"/>
              <a:gd name="T55" fmla="*/ 112 h 152"/>
              <a:gd name="T56" fmla="*/ 40 w 104"/>
              <a:gd name="T57" fmla="*/ 96 h 152"/>
              <a:gd name="T58" fmla="*/ 36 w 104"/>
              <a:gd name="T59" fmla="*/ 84 h 152"/>
              <a:gd name="T60" fmla="*/ 36 w 104"/>
              <a:gd name="T61" fmla="*/ 72 h 152"/>
              <a:gd name="T62" fmla="*/ 32 w 104"/>
              <a:gd name="T63" fmla="*/ 60 h 152"/>
              <a:gd name="T64" fmla="*/ 28 w 104"/>
              <a:gd name="T65" fmla="*/ 52 h 152"/>
              <a:gd name="T66" fmla="*/ 24 w 104"/>
              <a:gd name="T67" fmla="*/ 44 h 152"/>
              <a:gd name="T68" fmla="*/ 20 w 104"/>
              <a:gd name="T69" fmla="*/ 40 h 152"/>
              <a:gd name="T70" fmla="*/ 16 w 104"/>
              <a:gd name="T71" fmla="*/ 32 h 152"/>
              <a:gd name="T72" fmla="*/ 12 w 104"/>
              <a:gd name="T73" fmla="*/ 32 h 152"/>
              <a:gd name="T74" fmla="*/ 12 w 104"/>
              <a:gd name="T75" fmla="*/ 32 h 1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04" h="152">
                <a:moveTo>
                  <a:pt x="12" y="32"/>
                </a:moveTo>
                <a:lnTo>
                  <a:pt x="4" y="24"/>
                </a:lnTo>
                <a:lnTo>
                  <a:pt x="0" y="20"/>
                </a:lnTo>
                <a:lnTo>
                  <a:pt x="0" y="12"/>
                </a:lnTo>
                <a:lnTo>
                  <a:pt x="4" y="8"/>
                </a:lnTo>
                <a:lnTo>
                  <a:pt x="4" y="4"/>
                </a:lnTo>
                <a:lnTo>
                  <a:pt x="8" y="4"/>
                </a:lnTo>
                <a:lnTo>
                  <a:pt x="16" y="0"/>
                </a:lnTo>
                <a:lnTo>
                  <a:pt x="24" y="0"/>
                </a:lnTo>
                <a:lnTo>
                  <a:pt x="36" y="0"/>
                </a:lnTo>
                <a:lnTo>
                  <a:pt x="48" y="0"/>
                </a:lnTo>
                <a:lnTo>
                  <a:pt x="64" y="0"/>
                </a:lnTo>
                <a:lnTo>
                  <a:pt x="80" y="0"/>
                </a:lnTo>
                <a:lnTo>
                  <a:pt x="80" y="12"/>
                </a:lnTo>
                <a:lnTo>
                  <a:pt x="80" y="24"/>
                </a:lnTo>
                <a:lnTo>
                  <a:pt x="84" y="36"/>
                </a:lnTo>
                <a:lnTo>
                  <a:pt x="84" y="52"/>
                </a:lnTo>
                <a:lnTo>
                  <a:pt x="88" y="76"/>
                </a:lnTo>
                <a:lnTo>
                  <a:pt x="92" y="96"/>
                </a:lnTo>
                <a:lnTo>
                  <a:pt x="96" y="124"/>
                </a:lnTo>
                <a:lnTo>
                  <a:pt x="104" y="152"/>
                </a:lnTo>
                <a:lnTo>
                  <a:pt x="92" y="152"/>
                </a:lnTo>
                <a:lnTo>
                  <a:pt x="80" y="152"/>
                </a:lnTo>
                <a:lnTo>
                  <a:pt x="72" y="144"/>
                </a:lnTo>
                <a:lnTo>
                  <a:pt x="64" y="140"/>
                </a:lnTo>
                <a:lnTo>
                  <a:pt x="56" y="132"/>
                </a:lnTo>
                <a:lnTo>
                  <a:pt x="48" y="124"/>
                </a:lnTo>
                <a:lnTo>
                  <a:pt x="44" y="112"/>
                </a:lnTo>
                <a:lnTo>
                  <a:pt x="40" y="96"/>
                </a:lnTo>
                <a:lnTo>
                  <a:pt x="36" y="84"/>
                </a:lnTo>
                <a:lnTo>
                  <a:pt x="36" y="72"/>
                </a:lnTo>
                <a:lnTo>
                  <a:pt x="32" y="60"/>
                </a:lnTo>
                <a:lnTo>
                  <a:pt x="28" y="52"/>
                </a:lnTo>
                <a:lnTo>
                  <a:pt x="24" y="44"/>
                </a:lnTo>
                <a:lnTo>
                  <a:pt x="20" y="40"/>
                </a:lnTo>
                <a:lnTo>
                  <a:pt x="16" y="32"/>
                </a:lnTo>
                <a:lnTo>
                  <a:pt x="12" y="32"/>
                </a:lnTo>
                <a:lnTo>
                  <a:pt x="12" y="32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2" name="Freeform 417">
            <a:extLst>
              <a:ext uri="{FF2B5EF4-FFF2-40B4-BE49-F238E27FC236}">
                <a16:creationId xmlns:a16="http://schemas.microsoft.com/office/drawing/2014/main" id="{B9935B11-E6C2-40C6-BFEC-2E88DCC6BBE2}"/>
              </a:ext>
            </a:extLst>
          </p:cNvPr>
          <p:cNvSpPr>
            <a:spLocks/>
          </p:cNvSpPr>
          <p:nvPr/>
        </p:nvSpPr>
        <p:spPr bwMode="auto">
          <a:xfrm>
            <a:off x="2428901" y="633300"/>
            <a:ext cx="963759" cy="692153"/>
          </a:xfrm>
          <a:custGeom>
            <a:avLst/>
            <a:gdLst>
              <a:gd name="T0" fmla="*/ 180 w 252"/>
              <a:gd name="T1" fmla="*/ 4 h 140"/>
              <a:gd name="T2" fmla="*/ 188 w 252"/>
              <a:gd name="T3" fmla="*/ 0 h 140"/>
              <a:gd name="T4" fmla="*/ 196 w 252"/>
              <a:gd name="T5" fmla="*/ 0 h 140"/>
              <a:gd name="T6" fmla="*/ 212 w 252"/>
              <a:gd name="T7" fmla="*/ 8 h 140"/>
              <a:gd name="T8" fmla="*/ 224 w 252"/>
              <a:gd name="T9" fmla="*/ 16 h 140"/>
              <a:gd name="T10" fmla="*/ 236 w 252"/>
              <a:gd name="T11" fmla="*/ 24 h 140"/>
              <a:gd name="T12" fmla="*/ 248 w 252"/>
              <a:gd name="T13" fmla="*/ 28 h 140"/>
              <a:gd name="T14" fmla="*/ 252 w 252"/>
              <a:gd name="T15" fmla="*/ 32 h 140"/>
              <a:gd name="T16" fmla="*/ 248 w 252"/>
              <a:gd name="T17" fmla="*/ 36 h 140"/>
              <a:gd name="T18" fmla="*/ 240 w 252"/>
              <a:gd name="T19" fmla="*/ 44 h 140"/>
              <a:gd name="T20" fmla="*/ 232 w 252"/>
              <a:gd name="T21" fmla="*/ 48 h 140"/>
              <a:gd name="T22" fmla="*/ 216 w 252"/>
              <a:gd name="T23" fmla="*/ 68 h 140"/>
              <a:gd name="T24" fmla="*/ 200 w 252"/>
              <a:gd name="T25" fmla="*/ 100 h 140"/>
              <a:gd name="T26" fmla="*/ 180 w 252"/>
              <a:gd name="T27" fmla="*/ 140 h 140"/>
              <a:gd name="T28" fmla="*/ 172 w 252"/>
              <a:gd name="T29" fmla="*/ 120 h 140"/>
              <a:gd name="T30" fmla="*/ 180 w 252"/>
              <a:gd name="T31" fmla="*/ 80 h 140"/>
              <a:gd name="T32" fmla="*/ 188 w 252"/>
              <a:gd name="T33" fmla="*/ 56 h 140"/>
              <a:gd name="T34" fmla="*/ 192 w 252"/>
              <a:gd name="T35" fmla="*/ 36 h 140"/>
              <a:gd name="T36" fmla="*/ 188 w 252"/>
              <a:gd name="T37" fmla="*/ 28 h 140"/>
              <a:gd name="T38" fmla="*/ 180 w 252"/>
              <a:gd name="T39" fmla="*/ 20 h 140"/>
              <a:gd name="T40" fmla="*/ 168 w 252"/>
              <a:gd name="T41" fmla="*/ 16 h 140"/>
              <a:gd name="T42" fmla="*/ 152 w 252"/>
              <a:gd name="T43" fmla="*/ 16 h 140"/>
              <a:gd name="T44" fmla="*/ 136 w 252"/>
              <a:gd name="T45" fmla="*/ 20 h 140"/>
              <a:gd name="T46" fmla="*/ 112 w 252"/>
              <a:gd name="T47" fmla="*/ 24 h 140"/>
              <a:gd name="T48" fmla="*/ 72 w 252"/>
              <a:gd name="T49" fmla="*/ 28 h 140"/>
              <a:gd name="T50" fmla="*/ 24 w 252"/>
              <a:gd name="T51" fmla="*/ 36 h 140"/>
              <a:gd name="T52" fmla="*/ 0 w 252"/>
              <a:gd name="T53" fmla="*/ 28 h 140"/>
              <a:gd name="T54" fmla="*/ 28 w 252"/>
              <a:gd name="T55" fmla="*/ 28 h 140"/>
              <a:gd name="T56" fmla="*/ 52 w 252"/>
              <a:gd name="T57" fmla="*/ 24 h 140"/>
              <a:gd name="T58" fmla="*/ 80 w 252"/>
              <a:gd name="T59" fmla="*/ 20 h 140"/>
              <a:gd name="T60" fmla="*/ 112 w 252"/>
              <a:gd name="T61" fmla="*/ 16 h 140"/>
              <a:gd name="T62" fmla="*/ 136 w 252"/>
              <a:gd name="T63" fmla="*/ 12 h 140"/>
              <a:gd name="T64" fmla="*/ 156 w 252"/>
              <a:gd name="T65" fmla="*/ 8 h 140"/>
              <a:gd name="T66" fmla="*/ 168 w 252"/>
              <a:gd name="T67" fmla="*/ 8 h 140"/>
              <a:gd name="T68" fmla="*/ 172 w 252"/>
              <a:gd name="T69" fmla="*/ 8 h 1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252" h="140">
                <a:moveTo>
                  <a:pt x="172" y="8"/>
                </a:moveTo>
                <a:lnTo>
                  <a:pt x="180" y="4"/>
                </a:lnTo>
                <a:lnTo>
                  <a:pt x="184" y="0"/>
                </a:lnTo>
                <a:lnTo>
                  <a:pt x="188" y="0"/>
                </a:lnTo>
                <a:lnTo>
                  <a:pt x="192" y="0"/>
                </a:lnTo>
                <a:lnTo>
                  <a:pt x="196" y="0"/>
                </a:lnTo>
                <a:lnTo>
                  <a:pt x="200" y="4"/>
                </a:lnTo>
                <a:lnTo>
                  <a:pt x="212" y="8"/>
                </a:lnTo>
                <a:lnTo>
                  <a:pt x="216" y="12"/>
                </a:lnTo>
                <a:lnTo>
                  <a:pt x="224" y="16"/>
                </a:lnTo>
                <a:lnTo>
                  <a:pt x="232" y="20"/>
                </a:lnTo>
                <a:lnTo>
                  <a:pt x="236" y="24"/>
                </a:lnTo>
                <a:lnTo>
                  <a:pt x="244" y="24"/>
                </a:lnTo>
                <a:lnTo>
                  <a:pt x="248" y="28"/>
                </a:lnTo>
                <a:lnTo>
                  <a:pt x="252" y="32"/>
                </a:lnTo>
                <a:lnTo>
                  <a:pt x="252" y="32"/>
                </a:lnTo>
                <a:lnTo>
                  <a:pt x="252" y="36"/>
                </a:lnTo>
                <a:lnTo>
                  <a:pt x="248" y="36"/>
                </a:lnTo>
                <a:lnTo>
                  <a:pt x="244" y="40"/>
                </a:lnTo>
                <a:lnTo>
                  <a:pt x="240" y="44"/>
                </a:lnTo>
                <a:lnTo>
                  <a:pt x="236" y="44"/>
                </a:lnTo>
                <a:lnTo>
                  <a:pt x="232" y="48"/>
                </a:lnTo>
                <a:lnTo>
                  <a:pt x="224" y="56"/>
                </a:lnTo>
                <a:lnTo>
                  <a:pt x="216" y="68"/>
                </a:lnTo>
                <a:lnTo>
                  <a:pt x="208" y="84"/>
                </a:lnTo>
                <a:lnTo>
                  <a:pt x="200" y="100"/>
                </a:lnTo>
                <a:lnTo>
                  <a:pt x="192" y="120"/>
                </a:lnTo>
                <a:lnTo>
                  <a:pt x="180" y="140"/>
                </a:lnTo>
                <a:lnTo>
                  <a:pt x="164" y="140"/>
                </a:lnTo>
                <a:lnTo>
                  <a:pt x="172" y="120"/>
                </a:lnTo>
                <a:lnTo>
                  <a:pt x="176" y="100"/>
                </a:lnTo>
                <a:lnTo>
                  <a:pt x="180" y="80"/>
                </a:lnTo>
                <a:lnTo>
                  <a:pt x="188" y="68"/>
                </a:lnTo>
                <a:lnTo>
                  <a:pt x="188" y="56"/>
                </a:lnTo>
                <a:lnTo>
                  <a:pt x="192" y="44"/>
                </a:lnTo>
                <a:lnTo>
                  <a:pt x="192" y="36"/>
                </a:lnTo>
                <a:lnTo>
                  <a:pt x="192" y="32"/>
                </a:lnTo>
                <a:lnTo>
                  <a:pt x="188" y="28"/>
                </a:lnTo>
                <a:lnTo>
                  <a:pt x="184" y="24"/>
                </a:lnTo>
                <a:lnTo>
                  <a:pt x="180" y="20"/>
                </a:lnTo>
                <a:lnTo>
                  <a:pt x="172" y="16"/>
                </a:lnTo>
                <a:lnTo>
                  <a:pt x="168" y="16"/>
                </a:lnTo>
                <a:lnTo>
                  <a:pt x="160" y="16"/>
                </a:lnTo>
                <a:lnTo>
                  <a:pt x="152" y="16"/>
                </a:lnTo>
                <a:lnTo>
                  <a:pt x="144" y="16"/>
                </a:lnTo>
                <a:lnTo>
                  <a:pt x="136" y="20"/>
                </a:lnTo>
                <a:lnTo>
                  <a:pt x="124" y="20"/>
                </a:lnTo>
                <a:lnTo>
                  <a:pt x="112" y="24"/>
                </a:lnTo>
                <a:lnTo>
                  <a:pt x="100" y="24"/>
                </a:lnTo>
                <a:lnTo>
                  <a:pt x="72" y="28"/>
                </a:lnTo>
                <a:lnTo>
                  <a:pt x="44" y="32"/>
                </a:lnTo>
                <a:lnTo>
                  <a:pt x="24" y="36"/>
                </a:lnTo>
                <a:lnTo>
                  <a:pt x="0" y="36"/>
                </a:lnTo>
                <a:lnTo>
                  <a:pt x="0" y="28"/>
                </a:lnTo>
                <a:lnTo>
                  <a:pt x="20" y="28"/>
                </a:lnTo>
                <a:lnTo>
                  <a:pt x="28" y="28"/>
                </a:lnTo>
                <a:lnTo>
                  <a:pt x="40" y="28"/>
                </a:lnTo>
                <a:lnTo>
                  <a:pt x="52" y="24"/>
                </a:lnTo>
                <a:lnTo>
                  <a:pt x="64" y="24"/>
                </a:lnTo>
                <a:lnTo>
                  <a:pt x="80" y="20"/>
                </a:lnTo>
                <a:lnTo>
                  <a:pt x="96" y="20"/>
                </a:lnTo>
                <a:lnTo>
                  <a:pt x="112" y="16"/>
                </a:lnTo>
                <a:lnTo>
                  <a:pt x="124" y="16"/>
                </a:lnTo>
                <a:lnTo>
                  <a:pt x="136" y="12"/>
                </a:lnTo>
                <a:lnTo>
                  <a:pt x="148" y="12"/>
                </a:lnTo>
                <a:lnTo>
                  <a:pt x="156" y="8"/>
                </a:lnTo>
                <a:lnTo>
                  <a:pt x="164" y="8"/>
                </a:lnTo>
                <a:lnTo>
                  <a:pt x="168" y="8"/>
                </a:lnTo>
                <a:lnTo>
                  <a:pt x="172" y="8"/>
                </a:lnTo>
                <a:lnTo>
                  <a:pt x="172" y="8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3" name="Freeform 418">
            <a:extLst>
              <a:ext uri="{FF2B5EF4-FFF2-40B4-BE49-F238E27FC236}">
                <a16:creationId xmlns:a16="http://schemas.microsoft.com/office/drawing/2014/main" id="{BF1B14A4-04E7-4E4D-A631-DE720EA57C06}"/>
              </a:ext>
            </a:extLst>
          </p:cNvPr>
          <p:cNvSpPr>
            <a:spLocks/>
          </p:cNvSpPr>
          <p:nvPr/>
        </p:nvSpPr>
        <p:spPr bwMode="auto">
          <a:xfrm>
            <a:off x="2060965" y="1879175"/>
            <a:ext cx="1162631" cy="830583"/>
          </a:xfrm>
          <a:custGeom>
            <a:avLst/>
            <a:gdLst>
              <a:gd name="T0" fmla="*/ 52 w 304"/>
              <a:gd name="T1" fmla="*/ 164 h 168"/>
              <a:gd name="T2" fmla="*/ 40 w 304"/>
              <a:gd name="T3" fmla="*/ 168 h 168"/>
              <a:gd name="T4" fmla="*/ 28 w 304"/>
              <a:gd name="T5" fmla="*/ 168 h 168"/>
              <a:gd name="T6" fmla="*/ 16 w 304"/>
              <a:gd name="T7" fmla="*/ 160 h 168"/>
              <a:gd name="T8" fmla="*/ 4 w 304"/>
              <a:gd name="T9" fmla="*/ 152 h 168"/>
              <a:gd name="T10" fmla="*/ 0 w 304"/>
              <a:gd name="T11" fmla="*/ 144 h 168"/>
              <a:gd name="T12" fmla="*/ 0 w 304"/>
              <a:gd name="T13" fmla="*/ 136 h 168"/>
              <a:gd name="T14" fmla="*/ 4 w 304"/>
              <a:gd name="T15" fmla="*/ 124 h 168"/>
              <a:gd name="T16" fmla="*/ 16 w 304"/>
              <a:gd name="T17" fmla="*/ 116 h 168"/>
              <a:gd name="T18" fmla="*/ 20 w 304"/>
              <a:gd name="T19" fmla="*/ 96 h 168"/>
              <a:gd name="T20" fmla="*/ 24 w 304"/>
              <a:gd name="T21" fmla="*/ 68 h 168"/>
              <a:gd name="T22" fmla="*/ 24 w 304"/>
              <a:gd name="T23" fmla="*/ 40 h 168"/>
              <a:gd name="T24" fmla="*/ 16 w 304"/>
              <a:gd name="T25" fmla="*/ 20 h 168"/>
              <a:gd name="T26" fmla="*/ 16 w 304"/>
              <a:gd name="T27" fmla="*/ 4 h 168"/>
              <a:gd name="T28" fmla="*/ 28 w 304"/>
              <a:gd name="T29" fmla="*/ 0 h 168"/>
              <a:gd name="T30" fmla="*/ 44 w 304"/>
              <a:gd name="T31" fmla="*/ 4 h 168"/>
              <a:gd name="T32" fmla="*/ 60 w 304"/>
              <a:gd name="T33" fmla="*/ 16 h 168"/>
              <a:gd name="T34" fmla="*/ 72 w 304"/>
              <a:gd name="T35" fmla="*/ 28 h 168"/>
              <a:gd name="T36" fmla="*/ 72 w 304"/>
              <a:gd name="T37" fmla="*/ 44 h 168"/>
              <a:gd name="T38" fmla="*/ 72 w 304"/>
              <a:gd name="T39" fmla="*/ 68 h 168"/>
              <a:gd name="T40" fmla="*/ 68 w 304"/>
              <a:gd name="T41" fmla="*/ 92 h 168"/>
              <a:gd name="T42" fmla="*/ 68 w 304"/>
              <a:gd name="T43" fmla="*/ 108 h 168"/>
              <a:gd name="T44" fmla="*/ 72 w 304"/>
              <a:gd name="T45" fmla="*/ 112 h 168"/>
              <a:gd name="T46" fmla="*/ 84 w 304"/>
              <a:gd name="T47" fmla="*/ 108 h 168"/>
              <a:gd name="T48" fmla="*/ 104 w 304"/>
              <a:gd name="T49" fmla="*/ 108 h 168"/>
              <a:gd name="T50" fmla="*/ 136 w 304"/>
              <a:gd name="T51" fmla="*/ 104 h 168"/>
              <a:gd name="T52" fmla="*/ 172 w 304"/>
              <a:gd name="T53" fmla="*/ 100 h 168"/>
              <a:gd name="T54" fmla="*/ 204 w 304"/>
              <a:gd name="T55" fmla="*/ 96 h 168"/>
              <a:gd name="T56" fmla="*/ 228 w 304"/>
              <a:gd name="T57" fmla="*/ 92 h 168"/>
              <a:gd name="T58" fmla="*/ 244 w 304"/>
              <a:gd name="T59" fmla="*/ 88 h 168"/>
              <a:gd name="T60" fmla="*/ 260 w 304"/>
              <a:gd name="T61" fmla="*/ 88 h 168"/>
              <a:gd name="T62" fmla="*/ 276 w 304"/>
              <a:gd name="T63" fmla="*/ 88 h 168"/>
              <a:gd name="T64" fmla="*/ 292 w 304"/>
              <a:gd name="T65" fmla="*/ 100 h 168"/>
              <a:gd name="T66" fmla="*/ 300 w 304"/>
              <a:gd name="T67" fmla="*/ 112 h 168"/>
              <a:gd name="T68" fmla="*/ 304 w 304"/>
              <a:gd name="T69" fmla="*/ 120 h 168"/>
              <a:gd name="T70" fmla="*/ 300 w 304"/>
              <a:gd name="T71" fmla="*/ 124 h 168"/>
              <a:gd name="T72" fmla="*/ 284 w 304"/>
              <a:gd name="T73" fmla="*/ 128 h 168"/>
              <a:gd name="T74" fmla="*/ 252 w 304"/>
              <a:gd name="T75" fmla="*/ 128 h 168"/>
              <a:gd name="T76" fmla="*/ 204 w 304"/>
              <a:gd name="T77" fmla="*/ 132 h 168"/>
              <a:gd name="T78" fmla="*/ 160 w 304"/>
              <a:gd name="T79" fmla="*/ 136 h 168"/>
              <a:gd name="T80" fmla="*/ 132 w 304"/>
              <a:gd name="T81" fmla="*/ 140 h 168"/>
              <a:gd name="T82" fmla="*/ 112 w 304"/>
              <a:gd name="T83" fmla="*/ 144 h 168"/>
              <a:gd name="T84" fmla="*/ 96 w 304"/>
              <a:gd name="T85" fmla="*/ 144 h 168"/>
              <a:gd name="T86" fmla="*/ 80 w 304"/>
              <a:gd name="T87" fmla="*/ 148 h 168"/>
              <a:gd name="T88" fmla="*/ 64 w 304"/>
              <a:gd name="T89" fmla="*/ 156 h 168"/>
              <a:gd name="T90" fmla="*/ 56 w 304"/>
              <a:gd name="T91" fmla="*/ 160 h 1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304" h="168">
                <a:moveTo>
                  <a:pt x="56" y="160"/>
                </a:moveTo>
                <a:lnTo>
                  <a:pt x="52" y="164"/>
                </a:lnTo>
                <a:lnTo>
                  <a:pt x="44" y="168"/>
                </a:lnTo>
                <a:lnTo>
                  <a:pt x="40" y="168"/>
                </a:lnTo>
                <a:lnTo>
                  <a:pt x="32" y="168"/>
                </a:lnTo>
                <a:lnTo>
                  <a:pt x="28" y="168"/>
                </a:lnTo>
                <a:lnTo>
                  <a:pt x="20" y="164"/>
                </a:lnTo>
                <a:lnTo>
                  <a:pt x="16" y="160"/>
                </a:lnTo>
                <a:lnTo>
                  <a:pt x="12" y="156"/>
                </a:lnTo>
                <a:lnTo>
                  <a:pt x="4" y="152"/>
                </a:lnTo>
                <a:lnTo>
                  <a:pt x="0" y="148"/>
                </a:lnTo>
                <a:lnTo>
                  <a:pt x="0" y="144"/>
                </a:lnTo>
                <a:lnTo>
                  <a:pt x="0" y="140"/>
                </a:lnTo>
                <a:lnTo>
                  <a:pt x="0" y="136"/>
                </a:lnTo>
                <a:lnTo>
                  <a:pt x="0" y="132"/>
                </a:lnTo>
                <a:lnTo>
                  <a:pt x="4" y="124"/>
                </a:lnTo>
                <a:lnTo>
                  <a:pt x="12" y="120"/>
                </a:lnTo>
                <a:lnTo>
                  <a:pt x="16" y="116"/>
                </a:lnTo>
                <a:lnTo>
                  <a:pt x="20" y="104"/>
                </a:lnTo>
                <a:lnTo>
                  <a:pt x="20" y="96"/>
                </a:lnTo>
                <a:lnTo>
                  <a:pt x="24" y="80"/>
                </a:lnTo>
                <a:lnTo>
                  <a:pt x="24" y="68"/>
                </a:lnTo>
                <a:lnTo>
                  <a:pt x="24" y="52"/>
                </a:lnTo>
                <a:lnTo>
                  <a:pt x="24" y="40"/>
                </a:lnTo>
                <a:lnTo>
                  <a:pt x="20" y="28"/>
                </a:lnTo>
                <a:lnTo>
                  <a:pt x="16" y="20"/>
                </a:lnTo>
                <a:lnTo>
                  <a:pt x="16" y="12"/>
                </a:lnTo>
                <a:lnTo>
                  <a:pt x="16" y="4"/>
                </a:lnTo>
                <a:lnTo>
                  <a:pt x="20" y="4"/>
                </a:lnTo>
                <a:lnTo>
                  <a:pt x="28" y="0"/>
                </a:lnTo>
                <a:lnTo>
                  <a:pt x="36" y="4"/>
                </a:lnTo>
                <a:lnTo>
                  <a:pt x="44" y="4"/>
                </a:lnTo>
                <a:lnTo>
                  <a:pt x="56" y="8"/>
                </a:lnTo>
                <a:lnTo>
                  <a:pt x="60" y="16"/>
                </a:lnTo>
                <a:lnTo>
                  <a:pt x="68" y="20"/>
                </a:lnTo>
                <a:lnTo>
                  <a:pt x="72" y="28"/>
                </a:lnTo>
                <a:lnTo>
                  <a:pt x="72" y="36"/>
                </a:lnTo>
                <a:lnTo>
                  <a:pt x="72" y="44"/>
                </a:lnTo>
                <a:lnTo>
                  <a:pt x="72" y="56"/>
                </a:lnTo>
                <a:lnTo>
                  <a:pt x="72" y="68"/>
                </a:lnTo>
                <a:lnTo>
                  <a:pt x="68" y="80"/>
                </a:lnTo>
                <a:lnTo>
                  <a:pt x="68" y="92"/>
                </a:lnTo>
                <a:lnTo>
                  <a:pt x="68" y="100"/>
                </a:lnTo>
                <a:lnTo>
                  <a:pt x="68" y="108"/>
                </a:lnTo>
                <a:lnTo>
                  <a:pt x="68" y="108"/>
                </a:lnTo>
                <a:lnTo>
                  <a:pt x="72" y="112"/>
                </a:lnTo>
                <a:lnTo>
                  <a:pt x="76" y="112"/>
                </a:lnTo>
                <a:lnTo>
                  <a:pt x="84" y="108"/>
                </a:lnTo>
                <a:lnTo>
                  <a:pt x="92" y="108"/>
                </a:lnTo>
                <a:lnTo>
                  <a:pt x="104" y="108"/>
                </a:lnTo>
                <a:lnTo>
                  <a:pt x="116" y="104"/>
                </a:lnTo>
                <a:lnTo>
                  <a:pt x="136" y="104"/>
                </a:lnTo>
                <a:lnTo>
                  <a:pt x="152" y="100"/>
                </a:lnTo>
                <a:lnTo>
                  <a:pt x="172" y="100"/>
                </a:lnTo>
                <a:lnTo>
                  <a:pt x="188" y="96"/>
                </a:lnTo>
                <a:lnTo>
                  <a:pt x="204" y="96"/>
                </a:lnTo>
                <a:lnTo>
                  <a:pt x="216" y="92"/>
                </a:lnTo>
                <a:lnTo>
                  <a:pt x="228" y="92"/>
                </a:lnTo>
                <a:lnTo>
                  <a:pt x="236" y="88"/>
                </a:lnTo>
                <a:lnTo>
                  <a:pt x="244" y="88"/>
                </a:lnTo>
                <a:lnTo>
                  <a:pt x="252" y="88"/>
                </a:lnTo>
                <a:lnTo>
                  <a:pt x="260" y="88"/>
                </a:lnTo>
                <a:lnTo>
                  <a:pt x="268" y="88"/>
                </a:lnTo>
                <a:lnTo>
                  <a:pt x="276" y="88"/>
                </a:lnTo>
                <a:lnTo>
                  <a:pt x="284" y="96"/>
                </a:lnTo>
                <a:lnTo>
                  <a:pt x="292" y="100"/>
                </a:lnTo>
                <a:lnTo>
                  <a:pt x="300" y="104"/>
                </a:lnTo>
                <a:lnTo>
                  <a:pt x="300" y="112"/>
                </a:lnTo>
                <a:lnTo>
                  <a:pt x="304" y="116"/>
                </a:lnTo>
                <a:lnTo>
                  <a:pt x="304" y="120"/>
                </a:lnTo>
                <a:lnTo>
                  <a:pt x="300" y="120"/>
                </a:lnTo>
                <a:lnTo>
                  <a:pt x="300" y="124"/>
                </a:lnTo>
                <a:lnTo>
                  <a:pt x="296" y="124"/>
                </a:lnTo>
                <a:lnTo>
                  <a:pt x="284" y="128"/>
                </a:lnTo>
                <a:lnTo>
                  <a:pt x="272" y="128"/>
                </a:lnTo>
                <a:lnTo>
                  <a:pt x="252" y="128"/>
                </a:lnTo>
                <a:lnTo>
                  <a:pt x="228" y="128"/>
                </a:lnTo>
                <a:lnTo>
                  <a:pt x="204" y="132"/>
                </a:lnTo>
                <a:lnTo>
                  <a:pt x="176" y="136"/>
                </a:lnTo>
                <a:lnTo>
                  <a:pt x="160" y="136"/>
                </a:lnTo>
                <a:lnTo>
                  <a:pt x="144" y="136"/>
                </a:lnTo>
                <a:lnTo>
                  <a:pt x="132" y="140"/>
                </a:lnTo>
                <a:lnTo>
                  <a:pt x="120" y="140"/>
                </a:lnTo>
                <a:lnTo>
                  <a:pt x="112" y="144"/>
                </a:lnTo>
                <a:lnTo>
                  <a:pt x="104" y="144"/>
                </a:lnTo>
                <a:lnTo>
                  <a:pt x="96" y="144"/>
                </a:lnTo>
                <a:lnTo>
                  <a:pt x="88" y="144"/>
                </a:lnTo>
                <a:lnTo>
                  <a:pt x="80" y="148"/>
                </a:lnTo>
                <a:lnTo>
                  <a:pt x="72" y="152"/>
                </a:lnTo>
                <a:lnTo>
                  <a:pt x="64" y="156"/>
                </a:lnTo>
                <a:lnTo>
                  <a:pt x="56" y="160"/>
                </a:lnTo>
                <a:lnTo>
                  <a:pt x="56" y="160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8" name="Freeform 419">
            <a:extLst>
              <a:ext uri="{FF2B5EF4-FFF2-40B4-BE49-F238E27FC236}">
                <a16:creationId xmlns:a16="http://schemas.microsoft.com/office/drawing/2014/main" id="{5BE74724-1C88-4667-8FFC-3C512CD3638F}"/>
              </a:ext>
            </a:extLst>
          </p:cNvPr>
          <p:cNvSpPr>
            <a:spLocks/>
          </p:cNvSpPr>
          <p:nvPr/>
        </p:nvSpPr>
        <p:spPr bwMode="auto">
          <a:xfrm>
            <a:off x="2380856" y="1740744"/>
            <a:ext cx="550720" cy="613050"/>
          </a:xfrm>
          <a:custGeom>
            <a:avLst/>
            <a:gdLst>
              <a:gd name="T0" fmla="*/ 120 w 144"/>
              <a:gd name="T1" fmla="*/ 60 h 124"/>
              <a:gd name="T2" fmla="*/ 104 w 144"/>
              <a:gd name="T3" fmla="*/ 76 h 124"/>
              <a:gd name="T4" fmla="*/ 92 w 144"/>
              <a:gd name="T5" fmla="*/ 88 h 124"/>
              <a:gd name="T6" fmla="*/ 72 w 144"/>
              <a:gd name="T7" fmla="*/ 96 h 124"/>
              <a:gd name="T8" fmla="*/ 56 w 144"/>
              <a:gd name="T9" fmla="*/ 108 h 124"/>
              <a:gd name="T10" fmla="*/ 36 w 144"/>
              <a:gd name="T11" fmla="*/ 116 h 124"/>
              <a:gd name="T12" fmla="*/ 24 w 144"/>
              <a:gd name="T13" fmla="*/ 120 h 124"/>
              <a:gd name="T14" fmla="*/ 12 w 144"/>
              <a:gd name="T15" fmla="*/ 124 h 124"/>
              <a:gd name="T16" fmla="*/ 4 w 144"/>
              <a:gd name="T17" fmla="*/ 124 h 124"/>
              <a:gd name="T18" fmla="*/ 0 w 144"/>
              <a:gd name="T19" fmla="*/ 124 h 124"/>
              <a:gd name="T20" fmla="*/ 0 w 144"/>
              <a:gd name="T21" fmla="*/ 120 h 124"/>
              <a:gd name="T22" fmla="*/ 0 w 144"/>
              <a:gd name="T23" fmla="*/ 120 h 124"/>
              <a:gd name="T24" fmla="*/ 0 w 144"/>
              <a:gd name="T25" fmla="*/ 116 h 124"/>
              <a:gd name="T26" fmla="*/ 4 w 144"/>
              <a:gd name="T27" fmla="*/ 112 h 124"/>
              <a:gd name="T28" fmla="*/ 8 w 144"/>
              <a:gd name="T29" fmla="*/ 108 h 124"/>
              <a:gd name="T30" fmla="*/ 16 w 144"/>
              <a:gd name="T31" fmla="*/ 100 h 124"/>
              <a:gd name="T32" fmla="*/ 24 w 144"/>
              <a:gd name="T33" fmla="*/ 96 h 124"/>
              <a:gd name="T34" fmla="*/ 36 w 144"/>
              <a:gd name="T35" fmla="*/ 84 h 124"/>
              <a:gd name="T36" fmla="*/ 52 w 144"/>
              <a:gd name="T37" fmla="*/ 68 h 124"/>
              <a:gd name="T38" fmla="*/ 60 w 144"/>
              <a:gd name="T39" fmla="*/ 56 h 124"/>
              <a:gd name="T40" fmla="*/ 68 w 144"/>
              <a:gd name="T41" fmla="*/ 48 h 124"/>
              <a:gd name="T42" fmla="*/ 76 w 144"/>
              <a:gd name="T43" fmla="*/ 36 h 124"/>
              <a:gd name="T44" fmla="*/ 80 w 144"/>
              <a:gd name="T45" fmla="*/ 28 h 124"/>
              <a:gd name="T46" fmla="*/ 80 w 144"/>
              <a:gd name="T47" fmla="*/ 24 h 124"/>
              <a:gd name="T48" fmla="*/ 80 w 144"/>
              <a:gd name="T49" fmla="*/ 16 h 124"/>
              <a:gd name="T50" fmla="*/ 76 w 144"/>
              <a:gd name="T51" fmla="*/ 12 h 124"/>
              <a:gd name="T52" fmla="*/ 80 w 144"/>
              <a:gd name="T53" fmla="*/ 8 h 124"/>
              <a:gd name="T54" fmla="*/ 80 w 144"/>
              <a:gd name="T55" fmla="*/ 4 h 124"/>
              <a:gd name="T56" fmla="*/ 88 w 144"/>
              <a:gd name="T57" fmla="*/ 0 h 124"/>
              <a:gd name="T58" fmla="*/ 96 w 144"/>
              <a:gd name="T59" fmla="*/ 0 h 124"/>
              <a:gd name="T60" fmla="*/ 104 w 144"/>
              <a:gd name="T61" fmla="*/ 0 h 124"/>
              <a:gd name="T62" fmla="*/ 112 w 144"/>
              <a:gd name="T63" fmla="*/ 0 h 124"/>
              <a:gd name="T64" fmla="*/ 124 w 144"/>
              <a:gd name="T65" fmla="*/ 4 h 124"/>
              <a:gd name="T66" fmla="*/ 132 w 144"/>
              <a:gd name="T67" fmla="*/ 8 h 124"/>
              <a:gd name="T68" fmla="*/ 136 w 144"/>
              <a:gd name="T69" fmla="*/ 16 h 124"/>
              <a:gd name="T70" fmla="*/ 140 w 144"/>
              <a:gd name="T71" fmla="*/ 20 h 124"/>
              <a:gd name="T72" fmla="*/ 144 w 144"/>
              <a:gd name="T73" fmla="*/ 28 h 124"/>
              <a:gd name="T74" fmla="*/ 140 w 144"/>
              <a:gd name="T75" fmla="*/ 32 h 124"/>
              <a:gd name="T76" fmla="*/ 136 w 144"/>
              <a:gd name="T77" fmla="*/ 40 h 124"/>
              <a:gd name="T78" fmla="*/ 128 w 144"/>
              <a:gd name="T79" fmla="*/ 52 h 124"/>
              <a:gd name="T80" fmla="*/ 120 w 144"/>
              <a:gd name="T81" fmla="*/ 60 h 124"/>
              <a:gd name="T82" fmla="*/ 120 w 144"/>
              <a:gd name="T83" fmla="*/ 60 h 1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44" h="124">
                <a:moveTo>
                  <a:pt x="120" y="60"/>
                </a:moveTo>
                <a:lnTo>
                  <a:pt x="104" y="76"/>
                </a:lnTo>
                <a:lnTo>
                  <a:pt x="92" y="88"/>
                </a:lnTo>
                <a:lnTo>
                  <a:pt x="72" y="96"/>
                </a:lnTo>
                <a:lnTo>
                  <a:pt x="56" y="108"/>
                </a:lnTo>
                <a:lnTo>
                  <a:pt x="36" y="116"/>
                </a:lnTo>
                <a:lnTo>
                  <a:pt x="24" y="120"/>
                </a:lnTo>
                <a:lnTo>
                  <a:pt x="12" y="124"/>
                </a:lnTo>
                <a:lnTo>
                  <a:pt x="4" y="124"/>
                </a:lnTo>
                <a:lnTo>
                  <a:pt x="0" y="124"/>
                </a:lnTo>
                <a:lnTo>
                  <a:pt x="0" y="120"/>
                </a:lnTo>
                <a:lnTo>
                  <a:pt x="0" y="120"/>
                </a:lnTo>
                <a:lnTo>
                  <a:pt x="0" y="116"/>
                </a:lnTo>
                <a:lnTo>
                  <a:pt x="4" y="112"/>
                </a:lnTo>
                <a:lnTo>
                  <a:pt x="8" y="108"/>
                </a:lnTo>
                <a:lnTo>
                  <a:pt x="16" y="100"/>
                </a:lnTo>
                <a:lnTo>
                  <a:pt x="24" y="96"/>
                </a:lnTo>
                <a:lnTo>
                  <a:pt x="36" y="84"/>
                </a:lnTo>
                <a:lnTo>
                  <a:pt x="52" y="68"/>
                </a:lnTo>
                <a:lnTo>
                  <a:pt x="60" y="56"/>
                </a:lnTo>
                <a:lnTo>
                  <a:pt x="68" y="48"/>
                </a:lnTo>
                <a:lnTo>
                  <a:pt x="76" y="36"/>
                </a:lnTo>
                <a:lnTo>
                  <a:pt x="80" y="28"/>
                </a:lnTo>
                <a:lnTo>
                  <a:pt x="80" y="24"/>
                </a:lnTo>
                <a:lnTo>
                  <a:pt x="80" y="16"/>
                </a:lnTo>
                <a:lnTo>
                  <a:pt x="76" y="12"/>
                </a:lnTo>
                <a:lnTo>
                  <a:pt x="80" y="8"/>
                </a:lnTo>
                <a:lnTo>
                  <a:pt x="80" y="4"/>
                </a:lnTo>
                <a:lnTo>
                  <a:pt x="88" y="0"/>
                </a:lnTo>
                <a:lnTo>
                  <a:pt x="96" y="0"/>
                </a:lnTo>
                <a:lnTo>
                  <a:pt x="104" y="0"/>
                </a:lnTo>
                <a:lnTo>
                  <a:pt x="112" y="0"/>
                </a:lnTo>
                <a:lnTo>
                  <a:pt x="124" y="4"/>
                </a:lnTo>
                <a:lnTo>
                  <a:pt x="132" y="8"/>
                </a:lnTo>
                <a:lnTo>
                  <a:pt x="136" y="16"/>
                </a:lnTo>
                <a:lnTo>
                  <a:pt x="140" y="20"/>
                </a:lnTo>
                <a:lnTo>
                  <a:pt x="144" y="28"/>
                </a:lnTo>
                <a:lnTo>
                  <a:pt x="140" y="32"/>
                </a:lnTo>
                <a:lnTo>
                  <a:pt x="136" y="40"/>
                </a:lnTo>
                <a:lnTo>
                  <a:pt x="128" y="52"/>
                </a:lnTo>
                <a:lnTo>
                  <a:pt x="120" y="60"/>
                </a:lnTo>
                <a:lnTo>
                  <a:pt x="120" y="60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8" name="Freeform 420">
            <a:extLst>
              <a:ext uri="{FF2B5EF4-FFF2-40B4-BE49-F238E27FC236}">
                <a16:creationId xmlns:a16="http://schemas.microsoft.com/office/drawing/2014/main" id="{06DA9443-1075-48AA-B59A-D2BD1619BE70}"/>
              </a:ext>
            </a:extLst>
          </p:cNvPr>
          <p:cNvSpPr>
            <a:spLocks/>
          </p:cNvSpPr>
          <p:nvPr/>
        </p:nvSpPr>
        <p:spPr bwMode="auto">
          <a:xfrm>
            <a:off x="2780029" y="1978054"/>
            <a:ext cx="458934" cy="257085"/>
          </a:xfrm>
          <a:custGeom>
            <a:avLst/>
            <a:gdLst>
              <a:gd name="T0" fmla="*/ 120 w 120"/>
              <a:gd name="T1" fmla="*/ 32 h 52"/>
              <a:gd name="T2" fmla="*/ 116 w 120"/>
              <a:gd name="T3" fmla="*/ 40 h 52"/>
              <a:gd name="T4" fmla="*/ 116 w 120"/>
              <a:gd name="T5" fmla="*/ 44 h 52"/>
              <a:gd name="T6" fmla="*/ 112 w 120"/>
              <a:gd name="T7" fmla="*/ 48 h 52"/>
              <a:gd name="T8" fmla="*/ 108 w 120"/>
              <a:gd name="T9" fmla="*/ 52 h 52"/>
              <a:gd name="T10" fmla="*/ 108 w 120"/>
              <a:gd name="T11" fmla="*/ 52 h 52"/>
              <a:gd name="T12" fmla="*/ 100 w 120"/>
              <a:gd name="T13" fmla="*/ 52 h 52"/>
              <a:gd name="T14" fmla="*/ 96 w 120"/>
              <a:gd name="T15" fmla="*/ 52 h 52"/>
              <a:gd name="T16" fmla="*/ 88 w 120"/>
              <a:gd name="T17" fmla="*/ 48 h 52"/>
              <a:gd name="T18" fmla="*/ 80 w 120"/>
              <a:gd name="T19" fmla="*/ 48 h 52"/>
              <a:gd name="T20" fmla="*/ 72 w 120"/>
              <a:gd name="T21" fmla="*/ 44 h 52"/>
              <a:gd name="T22" fmla="*/ 64 w 120"/>
              <a:gd name="T23" fmla="*/ 40 h 52"/>
              <a:gd name="T24" fmla="*/ 52 w 120"/>
              <a:gd name="T25" fmla="*/ 36 h 52"/>
              <a:gd name="T26" fmla="*/ 40 w 120"/>
              <a:gd name="T27" fmla="*/ 28 h 52"/>
              <a:gd name="T28" fmla="*/ 28 w 120"/>
              <a:gd name="T29" fmla="*/ 24 h 52"/>
              <a:gd name="T30" fmla="*/ 20 w 120"/>
              <a:gd name="T31" fmla="*/ 20 h 52"/>
              <a:gd name="T32" fmla="*/ 12 w 120"/>
              <a:gd name="T33" fmla="*/ 16 h 52"/>
              <a:gd name="T34" fmla="*/ 8 w 120"/>
              <a:gd name="T35" fmla="*/ 12 h 52"/>
              <a:gd name="T36" fmla="*/ 4 w 120"/>
              <a:gd name="T37" fmla="*/ 12 h 52"/>
              <a:gd name="T38" fmla="*/ 0 w 120"/>
              <a:gd name="T39" fmla="*/ 8 h 52"/>
              <a:gd name="T40" fmla="*/ 0 w 120"/>
              <a:gd name="T41" fmla="*/ 4 h 52"/>
              <a:gd name="T42" fmla="*/ 0 w 120"/>
              <a:gd name="T43" fmla="*/ 4 h 52"/>
              <a:gd name="T44" fmla="*/ 4 w 120"/>
              <a:gd name="T45" fmla="*/ 4 h 52"/>
              <a:gd name="T46" fmla="*/ 4 w 120"/>
              <a:gd name="T47" fmla="*/ 0 h 52"/>
              <a:gd name="T48" fmla="*/ 8 w 120"/>
              <a:gd name="T49" fmla="*/ 0 h 52"/>
              <a:gd name="T50" fmla="*/ 16 w 120"/>
              <a:gd name="T51" fmla="*/ 0 h 52"/>
              <a:gd name="T52" fmla="*/ 20 w 120"/>
              <a:gd name="T53" fmla="*/ 0 h 52"/>
              <a:gd name="T54" fmla="*/ 28 w 120"/>
              <a:gd name="T55" fmla="*/ 0 h 52"/>
              <a:gd name="T56" fmla="*/ 36 w 120"/>
              <a:gd name="T57" fmla="*/ 0 h 52"/>
              <a:gd name="T58" fmla="*/ 52 w 120"/>
              <a:gd name="T59" fmla="*/ 0 h 52"/>
              <a:gd name="T60" fmla="*/ 68 w 120"/>
              <a:gd name="T61" fmla="*/ 0 h 52"/>
              <a:gd name="T62" fmla="*/ 84 w 120"/>
              <a:gd name="T63" fmla="*/ 4 h 52"/>
              <a:gd name="T64" fmla="*/ 96 w 120"/>
              <a:gd name="T65" fmla="*/ 8 h 52"/>
              <a:gd name="T66" fmla="*/ 104 w 120"/>
              <a:gd name="T67" fmla="*/ 12 h 52"/>
              <a:gd name="T68" fmla="*/ 112 w 120"/>
              <a:gd name="T69" fmla="*/ 16 h 52"/>
              <a:gd name="T70" fmla="*/ 116 w 120"/>
              <a:gd name="T71" fmla="*/ 24 h 52"/>
              <a:gd name="T72" fmla="*/ 120 w 120"/>
              <a:gd name="T73" fmla="*/ 32 h 52"/>
              <a:gd name="T74" fmla="*/ 120 w 120"/>
              <a:gd name="T75" fmla="*/ 32 h 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20" h="52">
                <a:moveTo>
                  <a:pt x="120" y="32"/>
                </a:moveTo>
                <a:lnTo>
                  <a:pt x="116" y="40"/>
                </a:lnTo>
                <a:lnTo>
                  <a:pt x="116" y="44"/>
                </a:lnTo>
                <a:lnTo>
                  <a:pt x="112" y="48"/>
                </a:lnTo>
                <a:lnTo>
                  <a:pt x="108" y="52"/>
                </a:lnTo>
                <a:lnTo>
                  <a:pt x="108" y="52"/>
                </a:lnTo>
                <a:lnTo>
                  <a:pt x="100" y="52"/>
                </a:lnTo>
                <a:lnTo>
                  <a:pt x="96" y="52"/>
                </a:lnTo>
                <a:lnTo>
                  <a:pt x="88" y="48"/>
                </a:lnTo>
                <a:lnTo>
                  <a:pt x="80" y="48"/>
                </a:lnTo>
                <a:lnTo>
                  <a:pt x="72" y="44"/>
                </a:lnTo>
                <a:lnTo>
                  <a:pt x="64" y="40"/>
                </a:lnTo>
                <a:lnTo>
                  <a:pt x="52" y="36"/>
                </a:lnTo>
                <a:lnTo>
                  <a:pt x="40" y="28"/>
                </a:lnTo>
                <a:lnTo>
                  <a:pt x="28" y="24"/>
                </a:lnTo>
                <a:lnTo>
                  <a:pt x="20" y="20"/>
                </a:lnTo>
                <a:lnTo>
                  <a:pt x="12" y="16"/>
                </a:lnTo>
                <a:lnTo>
                  <a:pt x="8" y="12"/>
                </a:lnTo>
                <a:lnTo>
                  <a:pt x="4" y="12"/>
                </a:lnTo>
                <a:lnTo>
                  <a:pt x="0" y="8"/>
                </a:lnTo>
                <a:lnTo>
                  <a:pt x="0" y="4"/>
                </a:lnTo>
                <a:lnTo>
                  <a:pt x="0" y="4"/>
                </a:lnTo>
                <a:lnTo>
                  <a:pt x="4" y="4"/>
                </a:lnTo>
                <a:lnTo>
                  <a:pt x="4" y="0"/>
                </a:lnTo>
                <a:lnTo>
                  <a:pt x="8" y="0"/>
                </a:lnTo>
                <a:lnTo>
                  <a:pt x="16" y="0"/>
                </a:lnTo>
                <a:lnTo>
                  <a:pt x="20" y="0"/>
                </a:lnTo>
                <a:lnTo>
                  <a:pt x="28" y="0"/>
                </a:lnTo>
                <a:lnTo>
                  <a:pt x="36" y="0"/>
                </a:lnTo>
                <a:lnTo>
                  <a:pt x="52" y="0"/>
                </a:lnTo>
                <a:lnTo>
                  <a:pt x="68" y="0"/>
                </a:lnTo>
                <a:lnTo>
                  <a:pt x="84" y="4"/>
                </a:lnTo>
                <a:lnTo>
                  <a:pt x="96" y="8"/>
                </a:lnTo>
                <a:lnTo>
                  <a:pt x="104" y="12"/>
                </a:lnTo>
                <a:lnTo>
                  <a:pt x="112" y="16"/>
                </a:lnTo>
                <a:lnTo>
                  <a:pt x="116" y="24"/>
                </a:lnTo>
                <a:lnTo>
                  <a:pt x="120" y="32"/>
                </a:lnTo>
                <a:lnTo>
                  <a:pt x="120" y="32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3" name="Freeform 421">
            <a:extLst>
              <a:ext uri="{FF2B5EF4-FFF2-40B4-BE49-F238E27FC236}">
                <a16:creationId xmlns:a16="http://schemas.microsoft.com/office/drawing/2014/main" id="{D7053DD4-6F09-466D-878D-71AFB373F037}"/>
              </a:ext>
            </a:extLst>
          </p:cNvPr>
          <p:cNvSpPr>
            <a:spLocks/>
          </p:cNvSpPr>
          <p:nvPr/>
        </p:nvSpPr>
        <p:spPr bwMode="auto">
          <a:xfrm>
            <a:off x="2472860" y="949712"/>
            <a:ext cx="504827" cy="197758"/>
          </a:xfrm>
          <a:custGeom>
            <a:avLst/>
            <a:gdLst>
              <a:gd name="T0" fmla="*/ 52 w 132"/>
              <a:gd name="T1" fmla="*/ 8 h 40"/>
              <a:gd name="T2" fmla="*/ 64 w 132"/>
              <a:gd name="T3" fmla="*/ 4 h 40"/>
              <a:gd name="T4" fmla="*/ 76 w 132"/>
              <a:gd name="T5" fmla="*/ 4 h 40"/>
              <a:gd name="T6" fmla="*/ 84 w 132"/>
              <a:gd name="T7" fmla="*/ 0 h 40"/>
              <a:gd name="T8" fmla="*/ 92 w 132"/>
              <a:gd name="T9" fmla="*/ 0 h 40"/>
              <a:gd name="T10" fmla="*/ 100 w 132"/>
              <a:gd name="T11" fmla="*/ 0 h 40"/>
              <a:gd name="T12" fmla="*/ 108 w 132"/>
              <a:gd name="T13" fmla="*/ 4 h 40"/>
              <a:gd name="T14" fmla="*/ 120 w 132"/>
              <a:gd name="T15" fmla="*/ 4 h 40"/>
              <a:gd name="T16" fmla="*/ 132 w 132"/>
              <a:gd name="T17" fmla="*/ 8 h 40"/>
              <a:gd name="T18" fmla="*/ 132 w 132"/>
              <a:gd name="T19" fmla="*/ 16 h 40"/>
              <a:gd name="T20" fmla="*/ 128 w 132"/>
              <a:gd name="T21" fmla="*/ 20 h 40"/>
              <a:gd name="T22" fmla="*/ 124 w 132"/>
              <a:gd name="T23" fmla="*/ 24 h 40"/>
              <a:gd name="T24" fmla="*/ 120 w 132"/>
              <a:gd name="T25" fmla="*/ 28 h 40"/>
              <a:gd name="T26" fmla="*/ 112 w 132"/>
              <a:gd name="T27" fmla="*/ 32 h 40"/>
              <a:gd name="T28" fmla="*/ 100 w 132"/>
              <a:gd name="T29" fmla="*/ 32 h 40"/>
              <a:gd name="T30" fmla="*/ 88 w 132"/>
              <a:gd name="T31" fmla="*/ 36 h 40"/>
              <a:gd name="T32" fmla="*/ 76 w 132"/>
              <a:gd name="T33" fmla="*/ 36 h 40"/>
              <a:gd name="T34" fmla="*/ 60 w 132"/>
              <a:gd name="T35" fmla="*/ 36 h 40"/>
              <a:gd name="T36" fmla="*/ 40 w 132"/>
              <a:gd name="T37" fmla="*/ 40 h 40"/>
              <a:gd name="T38" fmla="*/ 20 w 132"/>
              <a:gd name="T39" fmla="*/ 40 h 40"/>
              <a:gd name="T40" fmla="*/ 0 w 132"/>
              <a:gd name="T41" fmla="*/ 40 h 40"/>
              <a:gd name="T42" fmla="*/ 0 w 132"/>
              <a:gd name="T43" fmla="*/ 20 h 40"/>
              <a:gd name="T44" fmla="*/ 12 w 132"/>
              <a:gd name="T45" fmla="*/ 16 h 40"/>
              <a:gd name="T46" fmla="*/ 24 w 132"/>
              <a:gd name="T47" fmla="*/ 12 h 40"/>
              <a:gd name="T48" fmla="*/ 52 w 132"/>
              <a:gd name="T49" fmla="*/ 8 h 40"/>
              <a:gd name="T50" fmla="*/ 52 w 132"/>
              <a:gd name="T51" fmla="*/ 8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32" h="40">
                <a:moveTo>
                  <a:pt x="52" y="8"/>
                </a:moveTo>
                <a:lnTo>
                  <a:pt x="64" y="4"/>
                </a:lnTo>
                <a:lnTo>
                  <a:pt x="76" y="4"/>
                </a:lnTo>
                <a:lnTo>
                  <a:pt x="84" y="0"/>
                </a:lnTo>
                <a:lnTo>
                  <a:pt x="92" y="0"/>
                </a:lnTo>
                <a:lnTo>
                  <a:pt x="100" y="0"/>
                </a:lnTo>
                <a:lnTo>
                  <a:pt x="108" y="4"/>
                </a:lnTo>
                <a:lnTo>
                  <a:pt x="120" y="4"/>
                </a:lnTo>
                <a:lnTo>
                  <a:pt x="132" y="8"/>
                </a:lnTo>
                <a:lnTo>
                  <a:pt x="132" y="16"/>
                </a:lnTo>
                <a:lnTo>
                  <a:pt x="128" y="20"/>
                </a:lnTo>
                <a:lnTo>
                  <a:pt x="124" y="24"/>
                </a:lnTo>
                <a:lnTo>
                  <a:pt x="120" y="28"/>
                </a:lnTo>
                <a:lnTo>
                  <a:pt x="112" y="32"/>
                </a:lnTo>
                <a:lnTo>
                  <a:pt x="100" y="32"/>
                </a:lnTo>
                <a:lnTo>
                  <a:pt x="88" y="36"/>
                </a:lnTo>
                <a:lnTo>
                  <a:pt x="76" y="36"/>
                </a:lnTo>
                <a:lnTo>
                  <a:pt x="60" y="36"/>
                </a:lnTo>
                <a:lnTo>
                  <a:pt x="40" y="40"/>
                </a:lnTo>
                <a:lnTo>
                  <a:pt x="20" y="40"/>
                </a:lnTo>
                <a:lnTo>
                  <a:pt x="0" y="40"/>
                </a:lnTo>
                <a:lnTo>
                  <a:pt x="0" y="20"/>
                </a:lnTo>
                <a:lnTo>
                  <a:pt x="12" y="16"/>
                </a:lnTo>
                <a:lnTo>
                  <a:pt x="24" y="12"/>
                </a:lnTo>
                <a:lnTo>
                  <a:pt x="52" y="8"/>
                </a:lnTo>
                <a:lnTo>
                  <a:pt x="52" y="8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5" name="Freeform 422">
            <a:extLst>
              <a:ext uri="{FF2B5EF4-FFF2-40B4-BE49-F238E27FC236}">
                <a16:creationId xmlns:a16="http://schemas.microsoft.com/office/drawing/2014/main" id="{53F79322-EBC7-4777-ACB4-6FA6315DE24E}"/>
              </a:ext>
            </a:extLst>
          </p:cNvPr>
          <p:cNvSpPr>
            <a:spLocks/>
          </p:cNvSpPr>
          <p:nvPr/>
        </p:nvSpPr>
        <p:spPr bwMode="auto">
          <a:xfrm>
            <a:off x="2595955" y="1325452"/>
            <a:ext cx="535423" cy="59327"/>
          </a:xfrm>
          <a:custGeom>
            <a:avLst/>
            <a:gdLst>
              <a:gd name="T0" fmla="*/ 140 w 140"/>
              <a:gd name="T1" fmla="*/ 4 h 12"/>
              <a:gd name="T2" fmla="*/ 140 w 140"/>
              <a:gd name="T3" fmla="*/ 8 h 12"/>
              <a:gd name="T4" fmla="*/ 140 w 140"/>
              <a:gd name="T5" fmla="*/ 8 h 12"/>
              <a:gd name="T6" fmla="*/ 140 w 140"/>
              <a:gd name="T7" fmla="*/ 8 h 12"/>
              <a:gd name="T8" fmla="*/ 136 w 140"/>
              <a:gd name="T9" fmla="*/ 8 h 12"/>
              <a:gd name="T10" fmla="*/ 136 w 140"/>
              <a:gd name="T11" fmla="*/ 8 h 12"/>
              <a:gd name="T12" fmla="*/ 132 w 140"/>
              <a:gd name="T13" fmla="*/ 8 h 12"/>
              <a:gd name="T14" fmla="*/ 124 w 140"/>
              <a:gd name="T15" fmla="*/ 8 h 12"/>
              <a:gd name="T16" fmla="*/ 120 w 140"/>
              <a:gd name="T17" fmla="*/ 8 h 12"/>
              <a:gd name="T18" fmla="*/ 112 w 140"/>
              <a:gd name="T19" fmla="*/ 8 h 12"/>
              <a:gd name="T20" fmla="*/ 104 w 140"/>
              <a:gd name="T21" fmla="*/ 8 h 12"/>
              <a:gd name="T22" fmla="*/ 96 w 140"/>
              <a:gd name="T23" fmla="*/ 8 h 12"/>
              <a:gd name="T24" fmla="*/ 84 w 140"/>
              <a:gd name="T25" fmla="*/ 12 h 12"/>
              <a:gd name="T26" fmla="*/ 72 w 140"/>
              <a:gd name="T27" fmla="*/ 12 h 12"/>
              <a:gd name="T28" fmla="*/ 60 w 140"/>
              <a:gd name="T29" fmla="*/ 12 h 12"/>
              <a:gd name="T30" fmla="*/ 48 w 140"/>
              <a:gd name="T31" fmla="*/ 12 h 12"/>
              <a:gd name="T32" fmla="*/ 32 w 140"/>
              <a:gd name="T33" fmla="*/ 12 h 12"/>
              <a:gd name="T34" fmla="*/ 20 w 140"/>
              <a:gd name="T35" fmla="*/ 12 h 12"/>
              <a:gd name="T36" fmla="*/ 0 w 140"/>
              <a:gd name="T37" fmla="*/ 12 h 12"/>
              <a:gd name="T38" fmla="*/ 0 w 140"/>
              <a:gd name="T39" fmla="*/ 8 h 12"/>
              <a:gd name="T40" fmla="*/ 32 w 140"/>
              <a:gd name="T41" fmla="*/ 8 h 12"/>
              <a:gd name="T42" fmla="*/ 60 w 140"/>
              <a:gd name="T43" fmla="*/ 4 h 12"/>
              <a:gd name="T44" fmla="*/ 84 w 140"/>
              <a:gd name="T45" fmla="*/ 4 h 12"/>
              <a:gd name="T46" fmla="*/ 104 w 140"/>
              <a:gd name="T47" fmla="*/ 0 h 12"/>
              <a:gd name="T48" fmla="*/ 112 w 140"/>
              <a:gd name="T49" fmla="*/ 0 h 12"/>
              <a:gd name="T50" fmla="*/ 120 w 140"/>
              <a:gd name="T51" fmla="*/ 0 h 12"/>
              <a:gd name="T52" fmla="*/ 124 w 140"/>
              <a:gd name="T53" fmla="*/ 0 h 12"/>
              <a:gd name="T54" fmla="*/ 132 w 140"/>
              <a:gd name="T55" fmla="*/ 0 h 12"/>
              <a:gd name="T56" fmla="*/ 136 w 140"/>
              <a:gd name="T57" fmla="*/ 0 h 12"/>
              <a:gd name="T58" fmla="*/ 136 w 140"/>
              <a:gd name="T59" fmla="*/ 0 h 12"/>
              <a:gd name="T60" fmla="*/ 140 w 140"/>
              <a:gd name="T61" fmla="*/ 0 h 12"/>
              <a:gd name="T62" fmla="*/ 140 w 140"/>
              <a:gd name="T63" fmla="*/ 4 h 12"/>
              <a:gd name="T64" fmla="*/ 140 w 140"/>
              <a:gd name="T65" fmla="*/ 4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40" h="12">
                <a:moveTo>
                  <a:pt x="140" y="4"/>
                </a:moveTo>
                <a:lnTo>
                  <a:pt x="140" y="8"/>
                </a:lnTo>
                <a:lnTo>
                  <a:pt x="140" y="8"/>
                </a:lnTo>
                <a:lnTo>
                  <a:pt x="140" y="8"/>
                </a:lnTo>
                <a:lnTo>
                  <a:pt x="136" y="8"/>
                </a:lnTo>
                <a:lnTo>
                  <a:pt x="136" y="8"/>
                </a:lnTo>
                <a:lnTo>
                  <a:pt x="132" y="8"/>
                </a:lnTo>
                <a:lnTo>
                  <a:pt x="124" y="8"/>
                </a:lnTo>
                <a:lnTo>
                  <a:pt x="120" y="8"/>
                </a:lnTo>
                <a:lnTo>
                  <a:pt x="112" y="8"/>
                </a:lnTo>
                <a:lnTo>
                  <a:pt x="104" y="8"/>
                </a:lnTo>
                <a:lnTo>
                  <a:pt x="96" y="8"/>
                </a:lnTo>
                <a:lnTo>
                  <a:pt x="84" y="12"/>
                </a:lnTo>
                <a:lnTo>
                  <a:pt x="72" y="12"/>
                </a:lnTo>
                <a:lnTo>
                  <a:pt x="60" y="12"/>
                </a:lnTo>
                <a:lnTo>
                  <a:pt x="48" y="12"/>
                </a:lnTo>
                <a:lnTo>
                  <a:pt x="32" y="12"/>
                </a:lnTo>
                <a:lnTo>
                  <a:pt x="20" y="12"/>
                </a:lnTo>
                <a:lnTo>
                  <a:pt x="0" y="12"/>
                </a:lnTo>
                <a:lnTo>
                  <a:pt x="0" y="8"/>
                </a:lnTo>
                <a:lnTo>
                  <a:pt x="32" y="8"/>
                </a:lnTo>
                <a:lnTo>
                  <a:pt x="60" y="4"/>
                </a:lnTo>
                <a:lnTo>
                  <a:pt x="84" y="4"/>
                </a:lnTo>
                <a:lnTo>
                  <a:pt x="104" y="0"/>
                </a:lnTo>
                <a:lnTo>
                  <a:pt x="112" y="0"/>
                </a:lnTo>
                <a:lnTo>
                  <a:pt x="120" y="0"/>
                </a:lnTo>
                <a:lnTo>
                  <a:pt x="124" y="0"/>
                </a:lnTo>
                <a:lnTo>
                  <a:pt x="132" y="0"/>
                </a:lnTo>
                <a:lnTo>
                  <a:pt x="136" y="0"/>
                </a:lnTo>
                <a:lnTo>
                  <a:pt x="136" y="0"/>
                </a:lnTo>
                <a:lnTo>
                  <a:pt x="140" y="0"/>
                </a:lnTo>
                <a:lnTo>
                  <a:pt x="140" y="4"/>
                </a:lnTo>
                <a:lnTo>
                  <a:pt x="140" y="4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6" name="Freeform 423">
            <a:extLst>
              <a:ext uri="{FF2B5EF4-FFF2-40B4-BE49-F238E27FC236}">
                <a16:creationId xmlns:a16="http://schemas.microsoft.com/office/drawing/2014/main" id="{4AC7F21A-9412-4675-9B86-D9BB63D79B0F}"/>
              </a:ext>
            </a:extLst>
          </p:cNvPr>
          <p:cNvSpPr>
            <a:spLocks/>
          </p:cNvSpPr>
          <p:nvPr/>
        </p:nvSpPr>
        <p:spPr bwMode="auto">
          <a:xfrm>
            <a:off x="2196211" y="1424331"/>
            <a:ext cx="504827" cy="474619"/>
          </a:xfrm>
          <a:custGeom>
            <a:avLst/>
            <a:gdLst>
              <a:gd name="T0" fmla="*/ 60 w 132"/>
              <a:gd name="T1" fmla="*/ 40 h 96"/>
              <a:gd name="T2" fmla="*/ 68 w 132"/>
              <a:gd name="T3" fmla="*/ 32 h 96"/>
              <a:gd name="T4" fmla="*/ 72 w 132"/>
              <a:gd name="T5" fmla="*/ 28 h 96"/>
              <a:gd name="T6" fmla="*/ 72 w 132"/>
              <a:gd name="T7" fmla="*/ 24 h 96"/>
              <a:gd name="T8" fmla="*/ 72 w 132"/>
              <a:gd name="T9" fmla="*/ 20 h 96"/>
              <a:gd name="T10" fmla="*/ 72 w 132"/>
              <a:gd name="T11" fmla="*/ 16 h 96"/>
              <a:gd name="T12" fmla="*/ 72 w 132"/>
              <a:gd name="T13" fmla="*/ 12 h 96"/>
              <a:gd name="T14" fmla="*/ 76 w 132"/>
              <a:gd name="T15" fmla="*/ 8 h 96"/>
              <a:gd name="T16" fmla="*/ 84 w 132"/>
              <a:gd name="T17" fmla="*/ 4 h 96"/>
              <a:gd name="T18" fmla="*/ 88 w 132"/>
              <a:gd name="T19" fmla="*/ 0 h 96"/>
              <a:gd name="T20" fmla="*/ 96 w 132"/>
              <a:gd name="T21" fmla="*/ 0 h 96"/>
              <a:gd name="T22" fmla="*/ 104 w 132"/>
              <a:gd name="T23" fmla="*/ 4 h 96"/>
              <a:gd name="T24" fmla="*/ 116 w 132"/>
              <a:gd name="T25" fmla="*/ 8 h 96"/>
              <a:gd name="T26" fmla="*/ 124 w 132"/>
              <a:gd name="T27" fmla="*/ 16 h 96"/>
              <a:gd name="T28" fmla="*/ 128 w 132"/>
              <a:gd name="T29" fmla="*/ 24 h 96"/>
              <a:gd name="T30" fmla="*/ 132 w 132"/>
              <a:gd name="T31" fmla="*/ 28 h 96"/>
              <a:gd name="T32" fmla="*/ 132 w 132"/>
              <a:gd name="T33" fmla="*/ 36 h 96"/>
              <a:gd name="T34" fmla="*/ 132 w 132"/>
              <a:gd name="T35" fmla="*/ 40 h 96"/>
              <a:gd name="T36" fmla="*/ 124 w 132"/>
              <a:gd name="T37" fmla="*/ 44 h 96"/>
              <a:gd name="T38" fmla="*/ 120 w 132"/>
              <a:gd name="T39" fmla="*/ 52 h 96"/>
              <a:gd name="T40" fmla="*/ 108 w 132"/>
              <a:gd name="T41" fmla="*/ 60 h 96"/>
              <a:gd name="T42" fmla="*/ 96 w 132"/>
              <a:gd name="T43" fmla="*/ 68 h 96"/>
              <a:gd name="T44" fmla="*/ 84 w 132"/>
              <a:gd name="T45" fmla="*/ 72 h 96"/>
              <a:gd name="T46" fmla="*/ 72 w 132"/>
              <a:gd name="T47" fmla="*/ 80 h 96"/>
              <a:gd name="T48" fmla="*/ 60 w 132"/>
              <a:gd name="T49" fmla="*/ 84 h 96"/>
              <a:gd name="T50" fmla="*/ 48 w 132"/>
              <a:gd name="T51" fmla="*/ 88 h 96"/>
              <a:gd name="T52" fmla="*/ 36 w 132"/>
              <a:gd name="T53" fmla="*/ 92 h 96"/>
              <a:gd name="T54" fmla="*/ 24 w 132"/>
              <a:gd name="T55" fmla="*/ 92 h 96"/>
              <a:gd name="T56" fmla="*/ 20 w 132"/>
              <a:gd name="T57" fmla="*/ 96 h 96"/>
              <a:gd name="T58" fmla="*/ 12 w 132"/>
              <a:gd name="T59" fmla="*/ 96 h 96"/>
              <a:gd name="T60" fmla="*/ 4 w 132"/>
              <a:gd name="T61" fmla="*/ 96 h 96"/>
              <a:gd name="T62" fmla="*/ 0 w 132"/>
              <a:gd name="T63" fmla="*/ 92 h 96"/>
              <a:gd name="T64" fmla="*/ 0 w 132"/>
              <a:gd name="T65" fmla="*/ 92 h 96"/>
              <a:gd name="T66" fmla="*/ 0 w 132"/>
              <a:gd name="T67" fmla="*/ 88 h 96"/>
              <a:gd name="T68" fmla="*/ 0 w 132"/>
              <a:gd name="T69" fmla="*/ 84 h 96"/>
              <a:gd name="T70" fmla="*/ 0 w 132"/>
              <a:gd name="T71" fmla="*/ 84 h 96"/>
              <a:gd name="T72" fmla="*/ 4 w 132"/>
              <a:gd name="T73" fmla="*/ 80 h 96"/>
              <a:gd name="T74" fmla="*/ 12 w 132"/>
              <a:gd name="T75" fmla="*/ 72 h 96"/>
              <a:gd name="T76" fmla="*/ 24 w 132"/>
              <a:gd name="T77" fmla="*/ 64 h 96"/>
              <a:gd name="T78" fmla="*/ 36 w 132"/>
              <a:gd name="T79" fmla="*/ 56 h 96"/>
              <a:gd name="T80" fmla="*/ 44 w 132"/>
              <a:gd name="T81" fmla="*/ 52 h 96"/>
              <a:gd name="T82" fmla="*/ 56 w 132"/>
              <a:gd name="T83" fmla="*/ 44 h 96"/>
              <a:gd name="T84" fmla="*/ 60 w 132"/>
              <a:gd name="T85" fmla="*/ 40 h 96"/>
              <a:gd name="T86" fmla="*/ 60 w 132"/>
              <a:gd name="T87" fmla="*/ 40 h 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32" h="96">
                <a:moveTo>
                  <a:pt x="60" y="40"/>
                </a:moveTo>
                <a:lnTo>
                  <a:pt x="68" y="32"/>
                </a:lnTo>
                <a:lnTo>
                  <a:pt x="72" y="28"/>
                </a:lnTo>
                <a:lnTo>
                  <a:pt x="72" y="24"/>
                </a:lnTo>
                <a:lnTo>
                  <a:pt x="72" y="20"/>
                </a:lnTo>
                <a:lnTo>
                  <a:pt x="72" y="16"/>
                </a:lnTo>
                <a:lnTo>
                  <a:pt x="72" y="12"/>
                </a:lnTo>
                <a:lnTo>
                  <a:pt x="76" y="8"/>
                </a:lnTo>
                <a:lnTo>
                  <a:pt x="84" y="4"/>
                </a:lnTo>
                <a:lnTo>
                  <a:pt x="88" y="0"/>
                </a:lnTo>
                <a:lnTo>
                  <a:pt x="96" y="0"/>
                </a:lnTo>
                <a:lnTo>
                  <a:pt x="104" y="4"/>
                </a:lnTo>
                <a:lnTo>
                  <a:pt x="116" y="8"/>
                </a:lnTo>
                <a:lnTo>
                  <a:pt x="124" y="16"/>
                </a:lnTo>
                <a:lnTo>
                  <a:pt x="128" y="24"/>
                </a:lnTo>
                <a:lnTo>
                  <a:pt x="132" y="28"/>
                </a:lnTo>
                <a:lnTo>
                  <a:pt x="132" y="36"/>
                </a:lnTo>
                <a:lnTo>
                  <a:pt x="132" y="40"/>
                </a:lnTo>
                <a:lnTo>
                  <a:pt x="124" y="44"/>
                </a:lnTo>
                <a:lnTo>
                  <a:pt x="120" y="52"/>
                </a:lnTo>
                <a:lnTo>
                  <a:pt x="108" y="60"/>
                </a:lnTo>
                <a:lnTo>
                  <a:pt x="96" y="68"/>
                </a:lnTo>
                <a:lnTo>
                  <a:pt x="84" y="72"/>
                </a:lnTo>
                <a:lnTo>
                  <a:pt x="72" y="80"/>
                </a:lnTo>
                <a:lnTo>
                  <a:pt x="60" y="84"/>
                </a:lnTo>
                <a:lnTo>
                  <a:pt x="48" y="88"/>
                </a:lnTo>
                <a:lnTo>
                  <a:pt x="36" y="92"/>
                </a:lnTo>
                <a:lnTo>
                  <a:pt x="24" y="92"/>
                </a:lnTo>
                <a:lnTo>
                  <a:pt x="20" y="96"/>
                </a:lnTo>
                <a:lnTo>
                  <a:pt x="12" y="96"/>
                </a:lnTo>
                <a:lnTo>
                  <a:pt x="4" y="96"/>
                </a:lnTo>
                <a:lnTo>
                  <a:pt x="0" y="92"/>
                </a:lnTo>
                <a:lnTo>
                  <a:pt x="0" y="92"/>
                </a:lnTo>
                <a:lnTo>
                  <a:pt x="0" y="88"/>
                </a:lnTo>
                <a:lnTo>
                  <a:pt x="0" y="84"/>
                </a:lnTo>
                <a:lnTo>
                  <a:pt x="0" y="84"/>
                </a:lnTo>
                <a:lnTo>
                  <a:pt x="4" y="80"/>
                </a:lnTo>
                <a:lnTo>
                  <a:pt x="12" y="72"/>
                </a:lnTo>
                <a:lnTo>
                  <a:pt x="24" y="64"/>
                </a:lnTo>
                <a:lnTo>
                  <a:pt x="36" y="56"/>
                </a:lnTo>
                <a:lnTo>
                  <a:pt x="44" y="52"/>
                </a:lnTo>
                <a:lnTo>
                  <a:pt x="56" y="44"/>
                </a:lnTo>
                <a:lnTo>
                  <a:pt x="60" y="40"/>
                </a:lnTo>
                <a:lnTo>
                  <a:pt x="60" y="40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7" name="Freeform 424">
            <a:extLst>
              <a:ext uri="{FF2B5EF4-FFF2-40B4-BE49-F238E27FC236}">
                <a16:creationId xmlns:a16="http://schemas.microsoft.com/office/drawing/2014/main" id="{3393C065-0215-4EED-907C-0C031C619E29}"/>
              </a:ext>
            </a:extLst>
          </p:cNvPr>
          <p:cNvSpPr>
            <a:spLocks/>
          </p:cNvSpPr>
          <p:nvPr/>
        </p:nvSpPr>
        <p:spPr bwMode="auto">
          <a:xfrm>
            <a:off x="2430261" y="1523210"/>
            <a:ext cx="1254417" cy="1582063"/>
          </a:xfrm>
          <a:custGeom>
            <a:avLst/>
            <a:gdLst>
              <a:gd name="T0" fmla="*/ 220 w 328"/>
              <a:gd name="T1" fmla="*/ 248 h 320"/>
              <a:gd name="T2" fmla="*/ 228 w 328"/>
              <a:gd name="T3" fmla="*/ 236 h 320"/>
              <a:gd name="T4" fmla="*/ 236 w 328"/>
              <a:gd name="T5" fmla="*/ 216 h 320"/>
              <a:gd name="T6" fmla="*/ 240 w 328"/>
              <a:gd name="T7" fmla="*/ 188 h 320"/>
              <a:gd name="T8" fmla="*/ 244 w 328"/>
              <a:gd name="T9" fmla="*/ 160 h 320"/>
              <a:gd name="T10" fmla="*/ 244 w 328"/>
              <a:gd name="T11" fmla="*/ 120 h 320"/>
              <a:gd name="T12" fmla="*/ 244 w 328"/>
              <a:gd name="T13" fmla="*/ 84 h 320"/>
              <a:gd name="T14" fmla="*/ 244 w 328"/>
              <a:gd name="T15" fmla="*/ 64 h 320"/>
              <a:gd name="T16" fmla="*/ 244 w 328"/>
              <a:gd name="T17" fmla="*/ 52 h 320"/>
              <a:gd name="T18" fmla="*/ 244 w 328"/>
              <a:gd name="T19" fmla="*/ 44 h 320"/>
              <a:gd name="T20" fmla="*/ 240 w 328"/>
              <a:gd name="T21" fmla="*/ 40 h 320"/>
              <a:gd name="T22" fmla="*/ 220 w 328"/>
              <a:gd name="T23" fmla="*/ 40 h 320"/>
              <a:gd name="T24" fmla="*/ 192 w 328"/>
              <a:gd name="T25" fmla="*/ 44 h 320"/>
              <a:gd name="T26" fmla="*/ 164 w 328"/>
              <a:gd name="T27" fmla="*/ 48 h 320"/>
              <a:gd name="T28" fmla="*/ 140 w 328"/>
              <a:gd name="T29" fmla="*/ 48 h 320"/>
              <a:gd name="T30" fmla="*/ 104 w 328"/>
              <a:gd name="T31" fmla="*/ 56 h 320"/>
              <a:gd name="T32" fmla="*/ 68 w 328"/>
              <a:gd name="T33" fmla="*/ 60 h 320"/>
              <a:gd name="T34" fmla="*/ 24 w 328"/>
              <a:gd name="T35" fmla="*/ 60 h 320"/>
              <a:gd name="T36" fmla="*/ 0 w 328"/>
              <a:gd name="T37" fmla="*/ 28 h 320"/>
              <a:gd name="T38" fmla="*/ 64 w 328"/>
              <a:gd name="T39" fmla="*/ 28 h 320"/>
              <a:gd name="T40" fmla="*/ 140 w 328"/>
              <a:gd name="T41" fmla="*/ 20 h 320"/>
              <a:gd name="T42" fmla="*/ 176 w 328"/>
              <a:gd name="T43" fmla="*/ 12 h 320"/>
              <a:gd name="T44" fmla="*/ 204 w 328"/>
              <a:gd name="T45" fmla="*/ 8 h 320"/>
              <a:gd name="T46" fmla="*/ 220 w 328"/>
              <a:gd name="T47" fmla="*/ 8 h 320"/>
              <a:gd name="T48" fmla="*/ 232 w 328"/>
              <a:gd name="T49" fmla="*/ 4 h 320"/>
              <a:gd name="T50" fmla="*/ 240 w 328"/>
              <a:gd name="T51" fmla="*/ 0 h 320"/>
              <a:gd name="T52" fmla="*/ 252 w 328"/>
              <a:gd name="T53" fmla="*/ 0 h 320"/>
              <a:gd name="T54" fmla="*/ 268 w 328"/>
              <a:gd name="T55" fmla="*/ 8 h 320"/>
              <a:gd name="T56" fmla="*/ 296 w 328"/>
              <a:gd name="T57" fmla="*/ 16 h 320"/>
              <a:gd name="T58" fmla="*/ 308 w 328"/>
              <a:gd name="T59" fmla="*/ 24 h 320"/>
              <a:gd name="T60" fmla="*/ 324 w 328"/>
              <a:gd name="T61" fmla="*/ 32 h 320"/>
              <a:gd name="T62" fmla="*/ 328 w 328"/>
              <a:gd name="T63" fmla="*/ 44 h 320"/>
              <a:gd name="T64" fmla="*/ 324 w 328"/>
              <a:gd name="T65" fmla="*/ 48 h 320"/>
              <a:gd name="T66" fmla="*/ 316 w 328"/>
              <a:gd name="T67" fmla="*/ 52 h 320"/>
              <a:gd name="T68" fmla="*/ 312 w 328"/>
              <a:gd name="T69" fmla="*/ 60 h 320"/>
              <a:gd name="T70" fmla="*/ 312 w 328"/>
              <a:gd name="T71" fmla="*/ 80 h 320"/>
              <a:gd name="T72" fmla="*/ 308 w 328"/>
              <a:gd name="T73" fmla="*/ 104 h 320"/>
              <a:gd name="T74" fmla="*/ 308 w 328"/>
              <a:gd name="T75" fmla="*/ 148 h 320"/>
              <a:gd name="T76" fmla="*/ 300 w 328"/>
              <a:gd name="T77" fmla="*/ 204 h 320"/>
              <a:gd name="T78" fmla="*/ 292 w 328"/>
              <a:gd name="T79" fmla="*/ 244 h 320"/>
              <a:gd name="T80" fmla="*/ 272 w 328"/>
              <a:gd name="T81" fmla="*/ 276 h 320"/>
              <a:gd name="T82" fmla="*/ 244 w 328"/>
              <a:gd name="T83" fmla="*/ 304 h 320"/>
              <a:gd name="T84" fmla="*/ 224 w 328"/>
              <a:gd name="T85" fmla="*/ 320 h 320"/>
              <a:gd name="T86" fmla="*/ 208 w 328"/>
              <a:gd name="T87" fmla="*/ 320 h 320"/>
              <a:gd name="T88" fmla="*/ 200 w 328"/>
              <a:gd name="T89" fmla="*/ 312 h 320"/>
              <a:gd name="T90" fmla="*/ 188 w 328"/>
              <a:gd name="T91" fmla="*/ 296 h 320"/>
              <a:gd name="T92" fmla="*/ 172 w 328"/>
              <a:gd name="T93" fmla="*/ 280 h 320"/>
              <a:gd name="T94" fmla="*/ 144 w 328"/>
              <a:gd name="T95" fmla="*/ 264 h 320"/>
              <a:gd name="T96" fmla="*/ 132 w 328"/>
              <a:gd name="T97" fmla="*/ 260 h 320"/>
              <a:gd name="T98" fmla="*/ 128 w 328"/>
              <a:gd name="T99" fmla="*/ 252 h 320"/>
              <a:gd name="T100" fmla="*/ 128 w 328"/>
              <a:gd name="T101" fmla="*/ 248 h 320"/>
              <a:gd name="T102" fmla="*/ 136 w 328"/>
              <a:gd name="T103" fmla="*/ 244 h 320"/>
              <a:gd name="T104" fmla="*/ 144 w 328"/>
              <a:gd name="T105" fmla="*/ 244 h 320"/>
              <a:gd name="T106" fmla="*/ 160 w 328"/>
              <a:gd name="T107" fmla="*/ 244 h 320"/>
              <a:gd name="T108" fmla="*/ 176 w 328"/>
              <a:gd name="T109" fmla="*/ 244 h 320"/>
              <a:gd name="T110" fmla="*/ 192 w 328"/>
              <a:gd name="T111" fmla="*/ 248 h 320"/>
              <a:gd name="T112" fmla="*/ 208 w 328"/>
              <a:gd name="T113" fmla="*/ 248 h 320"/>
              <a:gd name="T114" fmla="*/ 216 w 328"/>
              <a:gd name="T115" fmla="*/ 248 h 3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328" h="320">
                <a:moveTo>
                  <a:pt x="216" y="248"/>
                </a:moveTo>
                <a:lnTo>
                  <a:pt x="220" y="248"/>
                </a:lnTo>
                <a:lnTo>
                  <a:pt x="220" y="240"/>
                </a:lnTo>
                <a:lnTo>
                  <a:pt x="228" y="236"/>
                </a:lnTo>
                <a:lnTo>
                  <a:pt x="232" y="228"/>
                </a:lnTo>
                <a:lnTo>
                  <a:pt x="236" y="216"/>
                </a:lnTo>
                <a:lnTo>
                  <a:pt x="236" y="204"/>
                </a:lnTo>
                <a:lnTo>
                  <a:pt x="240" y="188"/>
                </a:lnTo>
                <a:lnTo>
                  <a:pt x="244" y="176"/>
                </a:lnTo>
                <a:lnTo>
                  <a:pt x="244" y="160"/>
                </a:lnTo>
                <a:lnTo>
                  <a:pt x="244" y="140"/>
                </a:lnTo>
                <a:lnTo>
                  <a:pt x="244" y="120"/>
                </a:lnTo>
                <a:lnTo>
                  <a:pt x="244" y="96"/>
                </a:lnTo>
                <a:lnTo>
                  <a:pt x="244" y="84"/>
                </a:lnTo>
                <a:lnTo>
                  <a:pt x="244" y="72"/>
                </a:lnTo>
                <a:lnTo>
                  <a:pt x="244" y="64"/>
                </a:lnTo>
                <a:lnTo>
                  <a:pt x="244" y="56"/>
                </a:lnTo>
                <a:lnTo>
                  <a:pt x="244" y="52"/>
                </a:lnTo>
                <a:lnTo>
                  <a:pt x="244" y="48"/>
                </a:lnTo>
                <a:lnTo>
                  <a:pt x="244" y="44"/>
                </a:lnTo>
                <a:lnTo>
                  <a:pt x="244" y="44"/>
                </a:lnTo>
                <a:lnTo>
                  <a:pt x="240" y="40"/>
                </a:lnTo>
                <a:lnTo>
                  <a:pt x="232" y="40"/>
                </a:lnTo>
                <a:lnTo>
                  <a:pt x="220" y="40"/>
                </a:lnTo>
                <a:lnTo>
                  <a:pt x="208" y="44"/>
                </a:lnTo>
                <a:lnTo>
                  <a:pt x="192" y="44"/>
                </a:lnTo>
                <a:lnTo>
                  <a:pt x="180" y="44"/>
                </a:lnTo>
                <a:lnTo>
                  <a:pt x="164" y="48"/>
                </a:lnTo>
                <a:lnTo>
                  <a:pt x="156" y="48"/>
                </a:lnTo>
                <a:lnTo>
                  <a:pt x="140" y="48"/>
                </a:lnTo>
                <a:lnTo>
                  <a:pt x="124" y="52"/>
                </a:lnTo>
                <a:lnTo>
                  <a:pt x="104" y="56"/>
                </a:lnTo>
                <a:lnTo>
                  <a:pt x="88" y="56"/>
                </a:lnTo>
                <a:lnTo>
                  <a:pt x="68" y="60"/>
                </a:lnTo>
                <a:lnTo>
                  <a:pt x="44" y="60"/>
                </a:lnTo>
                <a:lnTo>
                  <a:pt x="24" y="60"/>
                </a:lnTo>
                <a:lnTo>
                  <a:pt x="0" y="56"/>
                </a:lnTo>
                <a:lnTo>
                  <a:pt x="0" y="28"/>
                </a:lnTo>
                <a:lnTo>
                  <a:pt x="28" y="28"/>
                </a:lnTo>
                <a:lnTo>
                  <a:pt x="64" y="28"/>
                </a:lnTo>
                <a:lnTo>
                  <a:pt x="100" y="24"/>
                </a:lnTo>
                <a:lnTo>
                  <a:pt x="140" y="20"/>
                </a:lnTo>
                <a:lnTo>
                  <a:pt x="160" y="16"/>
                </a:lnTo>
                <a:lnTo>
                  <a:pt x="176" y="12"/>
                </a:lnTo>
                <a:lnTo>
                  <a:pt x="192" y="12"/>
                </a:lnTo>
                <a:lnTo>
                  <a:pt x="204" y="8"/>
                </a:lnTo>
                <a:lnTo>
                  <a:pt x="212" y="8"/>
                </a:lnTo>
                <a:lnTo>
                  <a:pt x="220" y="8"/>
                </a:lnTo>
                <a:lnTo>
                  <a:pt x="228" y="4"/>
                </a:lnTo>
                <a:lnTo>
                  <a:pt x="232" y="4"/>
                </a:lnTo>
                <a:lnTo>
                  <a:pt x="236" y="0"/>
                </a:lnTo>
                <a:lnTo>
                  <a:pt x="240" y="0"/>
                </a:lnTo>
                <a:lnTo>
                  <a:pt x="248" y="0"/>
                </a:lnTo>
                <a:lnTo>
                  <a:pt x="252" y="0"/>
                </a:lnTo>
                <a:lnTo>
                  <a:pt x="260" y="4"/>
                </a:lnTo>
                <a:lnTo>
                  <a:pt x="268" y="8"/>
                </a:lnTo>
                <a:lnTo>
                  <a:pt x="280" y="12"/>
                </a:lnTo>
                <a:lnTo>
                  <a:pt x="296" y="16"/>
                </a:lnTo>
                <a:lnTo>
                  <a:pt x="300" y="20"/>
                </a:lnTo>
                <a:lnTo>
                  <a:pt x="308" y="24"/>
                </a:lnTo>
                <a:lnTo>
                  <a:pt x="316" y="28"/>
                </a:lnTo>
                <a:lnTo>
                  <a:pt x="324" y="32"/>
                </a:lnTo>
                <a:lnTo>
                  <a:pt x="328" y="40"/>
                </a:lnTo>
                <a:lnTo>
                  <a:pt x="328" y="44"/>
                </a:lnTo>
                <a:lnTo>
                  <a:pt x="324" y="48"/>
                </a:lnTo>
                <a:lnTo>
                  <a:pt x="324" y="48"/>
                </a:lnTo>
                <a:lnTo>
                  <a:pt x="320" y="52"/>
                </a:lnTo>
                <a:lnTo>
                  <a:pt x="316" y="52"/>
                </a:lnTo>
                <a:lnTo>
                  <a:pt x="316" y="56"/>
                </a:lnTo>
                <a:lnTo>
                  <a:pt x="312" y="60"/>
                </a:lnTo>
                <a:lnTo>
                  <a:pt x="312" y="68"/>
                </a:lnTo>
                <a:lnTo>
                  <a:pt x="312" y="80"/>
                </a:lnTo>
                <a:lnTo>
                  <a:pt x="312" y="92"/>
                </a:lnTo>
                <a:lnTo>
                  <a:pt x="308" y="104"/>
                </a:lnTo>
                <a:lnTo>
                  <a:pt x="308" y="120"/>
                </a:lnTo>
                <a:lnTo>
                  <a:pt x="308" y="148"/>
                </a:lnTo>
                <a:lnTo>
                  <a:pt x="304" y="176"/>
                </a:lnTo>
                <a:lnTo>
                  <a:pt x="300" y="204"/>
                </a:lnTo>
                <a:lnTo>
                  <a:pt x="296" y="224"/>
                </a:lnTo>
                <a:lnTo>
                  <a:pt x="292" y="244"/>
                </a:lnTo>
                <a:lnTo>
                  <a:pt x="284" y="260"/>
                </a:lnTo>
                <a:lnTo>
                  <a:pt x="272" y="276"/>
                </a:lnTo>
                <a:lnTo>
                  <a:pt x="260" y="292"/>
                </a:lnTo>
                <a:lnTo>
                  <a:pt x="244" y="304"/>
                </a:lnTo>
                <a:lnTo>
                  <a:pt x="232" y="312"/>
                </a:lnTo>
                <a:lnTo>
                  <a:pt x="224" y="320"/>
                </a:lnTo>
                <a:lnTo>
                  <a:pt x="216" y="320"/>
                </a:lnTo>
                <a:lnTo>
                  <a:pt x="208" y="320"/>
                </a:lnTo>
                <a:lnTo>
                  <a:pt x="204" y="316"/>
                </a:lnTo>
                <a:lnTo>
                  <a:pt x="200" y="312"/>
                </a:lnTo>
                <a:lnTo>
                  <a:pt x="196" y="304"/>
                </a:lnTo>
                <a:lnTo>
                  <a:pt x="188" y="296"/>
                </a:lnTo>
                <a:lnTo>
                  <a:pt x="180" y="288"/>
                </a:lnTo>
                <a:lnTo>
                  <a:pt x="172" y="280"/>
                </a:lnTo>
                <a:lnTo>
                  <a:pt x="156" y="272"/>
                </a:lnTo>
                <a:lnTo>
                  <a:pt x="144" y="264"/>
                </a:lnTo>
                <a:lnTo>
                  <a:pt x="140" y="264"/>
                </a:lnTo>
                <a:lnTo>
                  <a:pt x="132" y="260"/>
                </a:lnTo>
                <a:lnTo>
                  <a:pt x="132" y="256"/>
                </a:lnTo>
                <a:lnTo>
                  <a:pt x="128" y="252"/>
                </a:lnTo>
                <a:lnTo>
                  <a:pt x="128" y="252"/>
                </a:lnTo>
                <a:lnTo>
                  <a:pt x="128" y="248"/>
                </a:lnTo>
                <a:lnTo>
                  <a:pt x="132" y="244"/>
                </a:lnTo>
                <a:lnTo>
                  <a:pt x="136" y="244"/>
                </a:lnTo>
                <a:lnTo>
                  <a:pt x="140" y="244"/>
                </a:lnTo>
                <a:lnTo>
                  <a:pt x="144" y="244"/>
                </a:lnTo>
                <a:lnTo>
                  <a:pt x="152" y="244"/>
                </a:lnTo>
                <a:lnTo>
                  <a:pt x="160" y="244"/>
                </a:lnTo>
                <a:lnTo>
                  <a:pt x="168" y="244"/>
                </a:lnTo>
                <a:lnTo>
                  <a:pt x="176" y="244"/>
                </a:lnTo>
                <a:lnTo>
                  <a:pt x="188" y="248"/>
                </a:lnTo>
                <a:lnTo>
                  <a:pt x="192" y="248"/>
                </a:lnTo>
                <a:lnTo>
                  <a:pt x="200" y="248"/>
                </a:lnTo>
                <a:lnTo>
                  <a:pt x="208" y="248"/>
                </a:lnTo>
                <a:lnTo>
                  <a:pt x="216" y="248"/>
                </a:lnTo>
                <a:lnTo>
                  <a:pt x="216" y="248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0" name="Freeform 290">
            <a:extLst>
              <a:ext uri="{FF2B5EF4-FFF2-40B4-BE49-F238E27FC236}">
                <a16:creationId xmlns:a16="http://schemas.microsoft.com/office/drawing/2014/main" id="{AD3C7D25-026F-4B0A-9E9A-3252D0D610E8}"/>
              </a:ext>
            </a:extLst>
          </p:cNvPr>
          <p:cNvSpPr>
            <a:spLocks/>
          </p:cNvSpPr>
          <p:nvPr/>
        </p:nvSpPr>
        <p:spPr bwMode="auto">
          <a:xfrm>
            <a:off x="8680121" y="685435"/>
            <a:ext cx="789344" cy="2029463"/>
          </a:xfrm>
          <a:custGeom>
            <a:avLst/>
            <a:gdLst>
              <a:gd name="T0" fmla="*/ 32 w 204"/>
              <a:gd name="T1" fmla="*/ 184 h 412"/>
              <a:gd name="T2" fmla="*/ 44 w 204"/>
              <a:gd name="T3" fmla="*/ 144 h 412"/>
              <a:gd name="T4" fmla="*/ 52 w 204"/>
              <a:gd name="T5" fmla="*/ 100 h 412"/>
              <a:gd name="T6" fmla="*/ 60 w 204"/>
              <a:gd name="T7" fmla="*/ 68 h 412"/>
              <a:gd name="T8" fmla="*/ 64 w 204"/>
              <a:gd name="T9" fmla="*/ 44 h 412"/>
              <a:gd name="T10" fmla="*/ 60 w 204"/>
              <a:gd name="T11" fmla="*/ 28 h 412"/>
              <a:gd name="T12" fmla="*/ 52 w 204"/>
              <a:gd name="T13" fmla="*/ 20 h 412"/>
              <a:gd name="T14" fmla="*/ 52 w 204"/>
              <a:gd name="T15" fmla="*/ 12 h 412"/>
              <a:gd name="T16" fmla="*/ 56 w 204"/>
              <a:gd name="T17" fmla="*/ 0 h 412"/>
              <a:gd name="T18" fmla="*/ 76 w 204"/>
              <a:gd name="T19" fmla="*/ 0 h 412"/>
              <a:gd name="T20" fmla="*/ 100 w 204"/>
              <a:gd name="T21" fmla="*/ 8 h 412"/>
              <a:gd name="T22" fmla="*/ 120 w 204"/>
              <a:gd name="T23" fmla="*/ 20 h 412"/>
              <a:gd name="T24" fmla="*/ 132 w 204"/>
              <a:gd name="T25" fmla="*/ 28 h 412"/>
              <a:gd name="T26" fmla="*/ 140 w 204"/>
              <a:gd name="T27" fmla="*/ 36 h 412"/>
              <a:gd name="T28" fmla="*/ 140 w 204"/>
              <a:gd name="T29" fmla="*/ 44 h 412"/>
              <a:gd name="T30" fmla="*/ 136 w 204"/>
              <a:gd name="T31" fmla="*/ 52 h 412"/>
              <a:gd name="T32" fmla="*/ 128 w 204"/>
              <a:gd name="T33" fmla="*/ 64 h 412"/>
              <a:gd name="T34" fmla="*/ 120 w 204"/>
              <a:gd name="T35" fmla="*/ 84 h 412"/>
              <a:gd name="T36" fmla="*/ 108 w 204"/>
              <a:gd name="T37" fmla="*/ 116 h 412"/>
              <a:gd name="T38" fmla="*/ 96 w 204"/>
              <a:gd name="T39" fmla="*/ 156 h 412"/>
              <a:gd name="T40" fmla="*/ 76 w 204"/>
              <a:gd name="T41" fmla="*/ 200 h 412"/>
              <a:gd name="T42" fmla="*/ 64 w 204"/>
              <a:gd name="T43" fmla="*/ 240 h 412"/>
              <a:gd name="T44" fmla="*/ 52 w 204"/>
              <a:gd name="T45" fmla="*/ 268 h 412"/>
              <a:gd name="T46" fmla="*/ 48 w 204"/>
              <a:gd name="T47" fmla="*/ 280 h 412"/>
              <a:gd name="T48" fmla="*/ 48 w 204"/>
              <a:gd name="T49" fmla="*/ 284 h 412"/>
              <a:gd name="T50" fmla="*/ 56 w 204"/>
              <a:gd name="T51" fmla="*/ 292 h 412"/>
              <a:gd name="T52" fmla="*/ 72 w 204"/>
              <a:gd name="T53" fmla="*/ 300 h 412"/>
              <a:gd name="T54" fmla="*/ 96 w 204"/>
              <a:gd name="T55" fmla="*/ 308 h 412"/>
              <a:gd name="T56" fmla="*/ 124 w 204"/>
              <a:gd name="T57" fmla="*/ 324 h 412"/>
              <a:gd name="T58" fmla="*/ 148 w 204"/>
              <a:gd name="T59" fmla="*/ 336 h 412"/>
              <a:gd name="T60" fmla="*/ 168 w 204"/>
              <a:gd name="T61" fmla="*/ 348 h 412"/>
              <a:gd name="T62" fmla="*/ 184 w 204"/>
              <a:gd name="T63" fmla="*/ 356 h 412"/>
              <a:gd name="T64" fmla="*/ 196 w 204"/>
              <a:gd name="T65" fmla="*/ 364 h 412"/>
              <a:gd name="T66" fmla="*/ 204 w 204"/>
              <a:gd name="T67" fmla="*/ 384 h 412"/>
              <a:gd name="T68" fmla="*/ 200 w 204"/>
              <a:gd name="T69" fmla="*/ 400 h 412"/>
              <a:gd name="T70" fmla="*/ 196 w 204"/>
              <a:gd name="T71" fmla="*/ 412 h 412"/>
              <a:gd name="T72" fmla="*/ 180 w 204"/>
              <a:gd name="T73" fmla="*/ 412 h 412"/>
              <a:gd name="T74" fmla="*/ 164 w 204"/>
              <a:gd name="T75" fmla="*/ 404 h 412"/>
              <a:gd name="T76" fmla="*/ 148 w 204"/>
              <a:gd name="T77" fmla="*/ 392 h 412"/>
              <a:gd name="T78" fmla="*/ 132 w 204"/>
              <a:gd name="T79" fmla="*/ 380 h 412"/>
              <a:gd name="T80" fmla="*/ 108 w 204"/>
              <a:gd name="T81" fmla="*/ 368 h 412"/>
              <a:gd name="T82" fmla="*/ 80 w 204"/>
              <a:gd name="T83" fmla="*/ 348 h 412"/>
              <a:gd name="T84" fmla="*/ 52 w 204"/>
              <a:gd name="T85" fmla="*/ 328 h 412"/>
              <a:gd name="T86" fmla="*/ 24 w 204"/>
              <a:gd name="T87" fmla="*/ 316 h 412"/>
              <a:gd name="T88" fmla="*/ 8 w 204"/>
              <a:gd name="T89" fmla="*/ 304 h 412"/>
              <a:gd name="T90" fmla="*/ 0 w 204"/>
              <a:gd name="T91" fmla="*/ 292 h 412"/>
              <a:gd name="T92" fmla="*/ 0 w 204"/>
              <a:gd name="T93" fmla="*/ 284 h 412"/>
              <a:gd name="T94" fmla="*/ 4 w 204"/>
              <a:gd name="T95" fmla="*/ 268 h 412"/>
              <a:gd name="T96" fmla="*/ 20 w 204"/>
              <a:gd name="T97" fmla="*/ 232 h 412"/>
              <a:gd name="T98" fmla="*/ 28 w 204"/>
              <a:gd name="T99" fmla="*/ 204 h 4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204" h="412">
                <a:moveTo>
                  <a:pt x="28" y="204"/>
                </a:moveTo>
                <a:lnTo>
                  <a:pt x="32" y="184"/>
                </a:lnTo>
                <a:lnTo>
                  <a:pt x="36" y="164"/>
                </a:lnTo>
                <a:lnTo>
                  <a:pt x="44" y="144"/>
                </a:lnTo>
                <a:lnTo>
                  <a:pt x="48" y="124"/>
                </a:lnTo>
                <a:lnTo>
                  <a:pt x="52" y="100"/>
                </a:lnTo>
                <a:lnTo>
                  <a:pt x="56" y="84"/>
                </a:lnTo>
                <a:lnTo>
                  <a:pt x="60" y="68"/>
                </a:lnTo>
                <a:lnTo>
                  <a:pt x="64" y="52"/>
                </a:lnTo>
                <a:lnTo>
                  <a:pt x="64" y="44"/>
                </a:lnTo>
                <a:lnTo>
                  <a:pt x="64" y="32"/>
                </a:lnTo>
                <a:lnTo>
                  <a:pt x="60" y="28"/>
                </a:lnTo>
                <a:lnTo>
                  <a:pt x="56" y="24"/>
                </a:lnTo>
                <a:lnTo>
                  <a:pt x="52" y="20"/>
                </a:lnTo>
                <a:lnTo>
                  <a:pt x="52" y="16"/>
                </a:lnTo>
                <a:lnTo>
                  <a:pt x="52" y="12"/>
                </a:lnTo>
                <a:lnTo>
                  <a:pt x="56" y="4"/>
                </a:lnTo>
                <a:lnTo>
                  <a:pt x="56" y="0"/>
                </a:lnTo>
                <a:lnTo>
                  <a:pt x="64" y="0"/>
                </a:lnTo>
                <a:lnTo>
                  <a:pt x="76" y="0"/>
                </a:lnTo>
                <a:lnTo>
                  <a:pt x="88" y="4"/>
                </a:lnTo>
                <a:lnTo>
                  <a:pt x="100" y="8"/>
                </a:lnTo>
                <a:lnTo>
                  <a:pt x="112" y="12"/>
                </a:lnTo>
                <a:lnTo>
                  <a:pt x="120" y="20"/>
                </a:lnTo>
                <a:lnTo>
                  <a:pt x="128" y="24"/>
                </a:lnTo>
                <a:lnTo>
                  <a:pt x="132" y="28"/>
                </a:lnTo>
                <a:lnTo>
                  <a:pt x="136" y="32"/>
                </a:lnTo>
                <a:lnTo>
                  <a:pt x="140" y="36"/>
                </a:lnTo>
                <a:lnTo>
                  <a:pt x="140" y="40"/>
                </a:lnTo>
                <a:lnTo>
                  <a:pt x="140" y="44"/>
                </a:lnTo>
                <a:lnTo>
                  <a:pt x="136" y="48"/>
                </a:lnTo>
                <a:lnTo>
                  <a:pt x="136" y="52"/>
                </a:lnTo>
                <a:lnTo>
                  <a:pt x="132" y="60"/>
                </a:lnTo>
                <a:lnTo>
                  <a:pt x="128" y="64"/>
                </a:lnTo>
                <a:lnTo>
                  <a:pt x="124" y="76"/>
                </a:lnTo>
                <a:lnTo>
                  <a:pt x="120" y="84"/>
                </a:lnTo>
                <a:lnTo>
                  <a:pt x="116" y="100"/>
                </a:lnTo>
                <a:lnTo>
                  <a:pt x="108" y="116"/>
                </a:lnTo>
                <a:lnTo>
                  <a:pt x="104" y="132"/>
                </a:lnTo>
                <a:lnTo>
                  <a:pt x="96" y="156"/>
                </a:lnTo>
                <a:lnTo>
                  <a:pt x="88" y="176"/>
                </a:lnTo>
                <a:lnTo>
                  <a:pt x="76" y="200"/>
                </a:lnTo>
                <a:lnTo>
                  <a:pt x="68" y="224"/>
                </a:lnTo>
                <a:lnTo>
                  <a:pt x="64" y="240"/>
                </a:lnTo>
                <a:lnTo>
                  <a:pt x="56" y="256"/>
                </a:lnTo>
                <a:lnTo>
                  <a:pt x="52" y="268"/>
                </a:lnTo>
                <a:lnTo>
                  <a:pt x="52" y="276"/>
                </a:lnTo>
                <a:lnTo>
                  <a:pt x="48" y="280"/>
                </a:lnTo>
                <a:lnTo>
                  <a:pt x="48" y="284"/>
                </a:lnTo>
                <a:lnTo>
                  <a:pt x="48" y="284"/>
                </a:lnTo>
                <a:lnTo>
                  <a:pt x="52" y="288"/>
                </a:lnTo>
                <a:lnTo>
                  <a:pt x="56" y="292"/>
                </a:lnTo>
                <a:lnTo>
                  <a:pt x="60" y="292"/>
                </a:lnTo>
                <a:lnTo>
                  <a:pt x="72" y="300"/>
                </a:lnTo>
                <a:lnTo>
                  <a:pt x="80" y="304"/>
                </a:lnTo>
                <a:lnTo>
                  <a:pt x="96" y="308"/>
                </a:lnTo>
                <a:lnTo>
                  <a:pt x="108" y="316"/>
                </a:lnTo>
                <a:lnTo>
                  <a:pt x="124" y="324"/>
                </a:lnTo>
                <a:lnTo>
                  <a:pt x="136" y="332"/>
                </a:lnTo>
                <a:lnTo>
                  <a:pt x="148" y="336"/>
                </a:lnTo>
                <a:lnTo>
                  <a:pt x="160" y="344"/>
                </a:lnTo>
                <a:lnTo>
                  <a:pt x="168" y="348"/>
                </a:lnTo>
                <a:lnTo>
                  <a:pt x="176" y="352"/>
                </a:lnTo>
                <a:lnTo>
                  <a:pt x="184" y="356"/>
                </a:lnTo>
                <a:lnTo>
                  <a:pt x="188" y="356"/>
                </a:lnTo>
                <a:lnTo>
                  <a:pt x="196" y="364"/>
                </a:lnTo>
                <a:lnTo>
                  <a:pt x="200" y="372"/>
                </a:lnTo>
                <a:lnTo>
                  <a:pt x="204" y="384"/>
                </a:lnTo>
                <a:lnTo>
                  <a:pt x="204" y="392"/>
                </a:lnTo>
                <a:lnTo>
                  <a:pt x="200" y="400"/>
                </a:lnTo>
                <a:lnTo>
                  <a:pt x="200" y="408"/>
                </a:lnTo>
                <a:lnTo>
                  <a:pt x="196" y="412"/>
                </a:lnTo>
                <a:lnTo>
                  <a:pt x="188" y="412"/>
                </a:lnTo>
                <a:lnTo>
                  <a:pt x="180" y="412"/>
                </a:lnTo>
                <a:lnTo>
                  <a:pt x="172" y="408"/>
                </a:lnTo>
                <a:lnTo>
                  <a:pt x="164" y="404"/>
                </a:lnTo>
                <a:lnTo>
                  <a:pt x="152" y="396"/>
                </a:lnTo>
                <a:lnTo>
                  <a:pt x="148" y="392"/>
                </a:lnTo>
                <a:lnTo>
                  <a:pt x="140" y="388"/>
                </a:lnTo>
                <a:lnTo>
                  <a:pt x="132" y="380"/>
                </a:lnTo>
                <a:lnTo>
                  <a:pt x="120" y="376"/>
                </a:lnTo>
                <a:lnTo>
                  <a:pt x="108" y="368"/>
                </a:lnTo>
                <a:lnTo>
                  <a:pt x="96" y="360"/>
                </a:lnTo>
                <a:lnTo>
                  <a:pt x="80" y="348"/>
                </a:lnTo>
                <a:lnTo>
                  <a:pt x="64" y="340"/>
                </a:lnTo>
                <a:lnTo>
                  <a:pt x="52" y="328"/>
                </a:lnTo>
                <a:lnTo>
                  <a:pt x="36" y="320"/>
                </a:lnTo>
                <a:lnTo>
                  <a:pt x="24" y="316"/>
                </a:lnTo>
                <a:lnTo>
                  <a:pt x="16" y="308"/>
                </a:lnTo>
                <a:lnTo>
                  <a:pt x="8" y="304"/>
                </a:lnTo>
                <a:lnTo>
                  <a:pt x="4" y="296"/>
                </a:lnTo>
                <a:lnTo>
                  <a:pt x="0" y="292"/>
                </a:lnTo>
                <a:lnTo>
                  <a:pt x="0" y="292"/>
                </a:lnTo>
                <a:lnTo>
                  <a:pt x="0" y="284"/>
                </a:lnTo>
                <a:lnTo>
                  <a:pt x="0" y="280"/>
                </a:lnTo>
                <a:lnTo>
                  <a:pt x="4" y="268"/>
                </a:lnTo>
                <a:lnTo>
                  <a:pt x="12" y="260"/>
                </a:lnTo>
                <a:lnTo>
                  <a:pt x="20" y="232"/>
                </a:lnTo>
                <a:lnTo>
                  <a:pt x="28" y="204"/>
                </a:lnTo>
                <a:lnTo>
                  <a:pt x="28" y="204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1" name="Freeform 291">
            <a:extLst>
              <a:ext uri="{FF2B5EF4-FFF2-40B4-BE49-F238E27FC236}">
                <a16:creationId xmlns:a16="http://schemas.microsoft.com/office/drawing/2014/main" id="{960A2530-0C61-4CCF-8884-DFFA1358C3BC}"/>
              </a:ext>
            </a:extLst>
          </p:cNvPr>
          <p:cNvSpPr>
            <a:spLocks/>
          </p:cNvSpPr>
          <p:nvPr/>
        </p:nvSpPr>
        <p:spPr bwMode="auto">
          <a:xfrm>
            <a:off x="8262233" y="1670611"/>
            <a:ext cx="1036982" cy="256146"/>
          </a:xfrm>
          <a:custGeom>
            <a:avLst/>
            <a:gdLst>
              <a:gd name="T0" fmla="*/ 268 w 268"/>
              <a:gd name="T1" fmla="*/ 8 h 52"/>
              <a:gd name="T2" fmla="*/ 248 w 268"/>
              <a:gd name="T3" fmla="*/ 8 h 52"/>
              <a:gd name="T4" fmla="*/ 240 w 268"/>
              <a:gd name="T5" fmla="*/ 8 h 52"/>
              <a:gd name="T6" fmla="*/ 228 w 268"/>
              <a:gd name="T7" fmla="*/ 12 h 52"/>
              <a:gd name="T8" fmla="*/ 224 w 268"/>
              <a:gd name="T9" fmla="*/ 12 h 52"/>
              <a:gd name="T10" fmla="*/ 216 w 268"/>
              <a:gd name="T11" fmla="*/ 12 h 52"/>
              <a:gd name="T12" fmla="*/ 204 w 268"/>
              <a:gd name="T13" fmla="*/ 16 h 52"/>
              <a:gd name="T14" fmla="*/ 192 w 268"/>
              <a:gd name="T15" fmla="*/ 20 h 52"/>
              <a:gd name="T16" fmla="*/ 176 w 268"/>
              <a:gd name="T17" fmla="*/ 20 h 52"/>
              <a:gd name="T18" fmla="*/ 160 w 268"/>
              <a:gd name="T19" fmla="*/ 24 h 52"/>
              <a:gd name="T20" fmla="*/ 144 w 268"/>
              <a:gd name="T21" fmla="*/ 28 h 52"/>
              <a:gd name="T22" fmla="*/ 124 w 268"/>
              <a:gd name="T23" fmla="*/ 32 h 52"/>
              <a:gd name="T24" fmla="*/ 104 w 268"/>
              <a:gd name="T25" fmla="*/ 36 h 52"/>
              <a:gd name="T26" fmla="*/ 84 w 268"/>
              <a:gd name="T27" fmla="*/ 44 h 52"/>
              <a:gd name="T28" fmla="*/ 72 w 268"/>
              <a:gd name="T29" fmla="*/ 44 h 52"/>
              <a:gd name="T30" fmla="*/ 56 w 268"/>
              <a:gd name="T31" fmla="*/ 48 h 52"/>
              <a:gd name="T32" fmla="*/ 48 w 268"/>
              <a:gd name="T33" fmla="*/ 52 h 52"/>
              <a:gd name="T34" fmla="*/ 40 w 268"/>
              <a:gd name="T35" fmla="*/ 52 h 52"/>
              <a:gd name="T36" fmla="*/ 36 w 268"/>
              <a:gd name="T37" fmla="*/ 52 h 52"/>
              <a:gd name="T38" fmla="*/ 32 w 268"/>
              <a:gd name="T39" fmla="*/ 52 h 52"/>
              <a:gd name="T40" fmla="*/ 32 w 268"/>
              <a:gd name="T41" fmla="*/ 52 h 52"/>
              <a:gd name="T42" fmla="*/ 28 w 268"/>
              <a:gd name="T43" fmla="*/ 52 h 52"/>
              <a:gd name="T44" fmla="*/ 20 w 268"/>
              <a:gd name="T45" fmla="*/ 48 h 52"/>
              <a:gd name="T46" fmla="*/ 16 w 268"/>
              <a:gd name="T47" fmla="*/ 44 h 52"/>
              <a:gd name="T48" fmla="*/ 8 w 268"/>
              <a:gd name="T49" fmla="*/ 40 h 52"/>
              <a:gd name="T50" fmla="*/ 4 w 268"/>
              <a:gd name="T51" fmla="*/ 36 h 52"/>
              <a:gd name="T52" fmla="*/ 4 w 268"/>
              <a:gd name="T53" fmla="*/ 32 h 52"/>
              <a:gd name="T54" fmla="*/ 0 w 268"/>
              <a:gd name="T55" fmla="*/ 32 h 52"/>
              <a:gd name="T56" fmla="*/ 4 w 268"/>
              <a:gd name="T57" fmla="*/ 28 h 52"/>
              <a:gd name="T58" fmla="*/ 8 w 268"/>
              <a:gd name="T59" fmla="*/ 28 h 52"/>
              <a:gd name="T60" fmla="*/ 16 w 268"/>
              <a:gd name="T61" fmla="*/ 28 h 52"/>
              <a:gd name="T62" fmla="*/ 28 w 268"/>
              <a:gd name="T63" fmla="*/ 32 h 52"/>
              <a:gd name="T64" fmla="*/ 36 w 268"/>
              <a:gd name="T65" fmla="*/ 32 h 52"/>
              <a:gd name="T66" fmla="*/ 44 w 268"/>
              <a:gd name="T67" fmla="*/ 32 h 52"/>
              <a:gd name="T68" fmla="*/ 56 w 268"/>
              <a:gd name="T69" fmla="*/ 28 h 52"/>
              <a:gd name="T70" fmla="*/ 68 w 268"/>
              <a:gd name="T71" fmla="*/ 28 h 52"/>
              <a:gd name="T72" fmla="*/ 84 w 268"/>
              <a:gd name="T73" fmla="*/ 24 h 52"/>
              <a:gd name="T74" fmla="*/ 104 w 268"/>
              <a:gd name="T75" fmla="*/ 24 h 52"/>
              <a:gd name="T76" fmla="*/ 124 w 268"/>
              <a:gd name="T77" fmla="*/ 20 h 52"/>
              <a:gd name="T78" fmla="*/ 148 w 268"/>
              <a:gd name="T79" fmla="*/ 16 h 52"/>
              <a:gd name="T80" fmla="*/ 172 w 268"/>
              <a:gd name="T81" fmla="*/ 12 h 52"/>
              <a:gd name="T82" fmla="*/ 192 w 268"/>
              <a:gd name="T83" fmla="*/ 8 h 52"/>
              <a:gd name="T84" fmla="*/ 208 w 268"/>
              <a:gd name="T85" fmla="*/ 4 h 52"/>
              <a:gd name="T86" fmla="*/ 224 w 268"/>
              <a:gd name="T87" fmla="*/ 4 h 52"/>
              <a:gd name="T88" fmla="*/ 236 w 268"/>
              <a:gd name="T89" fmla="*/ 0 h 52"/>
              <a:gd name="T90" fmla="*/ 248 w 268"/>
              <a:gd name="T91" fmla="*/ 0 h 52"/>
              <a:gd name="T92" fmla="*/ 256 w 268"/>
              <a:gd name="T93" fmla="*/ 0 h 52"/>
              <a:gd name="T94" fmla="*/ 260 w 268"/>
              <a:gd name="T95" fmla="*/ 0 h 52"/>
              <a:gd name="T96" fmla="*/ 268 w 268"/>
              <a:gd name="T97" fmla="*/ 8 h 52"/>
              <a:gd name="T98" fmla="*/ 268 w 268"/>
              <a:gd name="T99" fmla="*/ 8 h 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268" h="52">
                <a:moveTo>
                  <a:pt x="268" y="8"/>
                </a:moveTo>
                <a:lnTo>
                  <a:pt x="248" y="8"/>
                </a:lnTo>
                <a:lnTo>
                  <a:pt x="240" y="8"/>
                </a:lnTo>
                <a:lnTo>
                  <a:pt x="228" y="12"/>
                </a:lnTo>
                <a:lnTo>
                  <a:pt x="224" y="12"/>
                </a:lnTo>
                <a:lnTo>
                  <a:pt x="216" y="12"/>
                </a:lnTo>
                <a:lnTo>
                  <a:pt x="204" y="16"/>
                </a:lnTo>
                <a:lnTo>
                  <a:pt x="192" y="20"/>
                </a:lnTo>
                <a:lnTo>
                  <a:pt x="176" y="20"/>
                </a:lnTo>
                <a:lnTo>
                  <a:pt x="160" y="24"/>
                </a:lnTo>
                <a:lnTo>
                  <a:pt x="144" y="28"/>
                </a:lnTo>
                <a:lnTo>
                  <a:pt x="124" y="32"/>
                </a:lnTo>
                <a:lnTo>
                  <a:pt x="104" y="36"/>
                </a:lnTo>
                <a:lnTo>
                  <a:pt x="84" y="44"/>
                </a:lnTo>
                <a:lnTo>
                  <a:pt x="72" y="44"/>
                </a:lnTo>
                <a:lnTo>
                  <a:pt x="56" y="48"/>
                </a:lnTo>
                <a:lnTo>
                  <a:pt x="48" y="52"/>
                </a:lnTo>
                <a:lnTo>
                  <a:pt x="40" y="52"/>
                </a:lnTo>
                <a:lnTo>
                  <a:pt x="36" y="52"/>
                </a:lnTo>
                <a:lnTo>
                  <a:pt x="32" y="52"/>
                </a:lnTo>
                <a:lnTo>
                  <a:pt x="32" y="52"/>
                </a:lnTo>
                <a:lnTo>
                  <a:pt x="28" y="52"/>
                </a:lnTo>
                <a:lnTo>
                  <a:pt x="20" y="48"/>
                </a:lnTo>
                <a:lnTo>
                  <a:pt x="16" y="44"/>
                </a:lnTo>
                <a:lnTo>
                  <a:pt x="8" y="40"/>
                </a:lnTo>
                <a:lnTo>
                  <a:pt x="4" y="36"/>
                </a:lnTo>
                <a:lnTo>
                  <a:pt x="4" y="32"/>
                </a:lnTo>
                <a:lnTo>
                  <a:pt x="0" y="32"/>
                </a:lnTo>
                <a:lnTo>
                  <a:pt x="4" y="28"/>
                </a:lnTo>
                <a:lnTo>
                  <a:pt x="8" y="28"/>
                </a:lnTo>
                <a:lnTo>
                  <a:pt x="16" y="28"/>
                </a:lnTo>
                <a:lnTo>
                  <a:pt x="28" y="32"/>
                </a:lnTo>
                <a:lnTo>
                  <a:pt x="36" y="32"/>
                </a:lnTo>
                <a:lnTo>
                  <a:pt x="44" y="32"/>
                </a:lnTo>
                <a:lnTo>
                  <a:pt x="56" y="28"/>
                </a:lnTo>
                <a:lnTo>
                  <a:pt x="68" y="28"/>
                </a:lnTo>
                <a:lnTo>
                  <a:pt x="84" y="24"/>
                </a:lnTo>
                <a:lnTo>
                  <a:pt x="104" y="24"/>
                </a:lnTo>
                <a:lnTo>
                  <a:pt x="124" y="20"/>
                </a:lnTo>
                <a:lnTo>
                  <a:pt x="148" y="16"/>
                </a:lnTo>
                <a:lnTo>
                  <a:pt x="172" y="12"/>
                </a:lnTo>
                <a:lnTo>
                  <a:pt x="192" y="8"/>
                </a:lnTo>
                <a:lnTo>
                  <a:pt x="208" y="4"/>
                </a:lnTo>
                <a:lnTo>
                  <a:pt x="224" y="4"/>
                </a:lnTo>
                <a:lnTo>
                  <a:pt x="236" y="0"/>
                </a:lnTo>
                <a:lnTo>
                  <a:pt x="248" y="0"/>
                </a:lnTo>
                <a:lnTo>
                  <a:pt x="256" y="0"/>
                </a:lnTo>
                <a:lnTo>
                  <a:pt x="260" y="0"/>
                </a:lnTo>
                <a:lnTo>
                  <a:pt x="268" y="8"/>
                </a:lnTo>
                <a:lnTo>
                  <a:pt x="268" y="8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2" name="Freeform 292">
            <a:extLst>
              <a:ext uri="{FF2B5EF4-FFF2-40B4-BE49-F238E27FC236}">
                <a16:creationId xmlns:a16="http://schemas.microsoft.com/office/drawing/2014/main" id="{C611CFBB-F43C-4D59-BF11-9A8A8A61E9E6}"/>
              </a:ext>
            </a:extLst>
          </p:cNvPr>
          <p:cNvSpPr>
            <a:spLocks/>
          </p:cNvSpPr>
          <p:nvPr/>
        </p:nvSpPr>
        <p:spPr bwMode="auto">
          <a:xfrm>
            <a:off x="8401529" y="1375058"/>
            <a:ext cx="1067936" cy="1635393"/>
          </a:xfrm>
          <a:custGeom>
            <a:avLst/>
            <a:gdLst>
              <a:gd name="T0" fmla="*/ 260 w 276"/>
              <a:gd name="T1" fmla="*/ 16 h 332"/>
              <a:gd name="T2" fmla="*/ 272 w 276"/>
              <a:gd name="T3" fmla="*/ 24 h 332"/>
              <a:gd name="T4" fmla="*/ 276 w 276"/>
              <a:gd name="T5" fmla="*/ 32 h 332"/>
              <a:gd name="T6" fmla="*/ 268 w 276"/>
              <a:gd name="T7" fmla="*/ 56 h 332"/>
              <a:gd name="T8" fmla="*/ 256 w 276"/>
              <a:gd name="T9" fmla="*/ 88 h 332"/>
              <a:gd name="T10" fmla="*/ 236 w 276"/>
              <a:gd name="T11" fmla="*/ 132 h 332"/>
              <a:gd name="T12" fmla="*/ 212 w 276"/>
              <a:gd name="T13" fmla="*/ 180 h 332"/>
              <a:gd name="T14" fmla="*/ 176 w 276"/>
              <a:gd name="T15" fmla="*/ 228 h 332"/>
              <a:gd name="T16" fmla="*/ 136 w 276"/>
              <a:gd name="T17" fmla="*/ 264 h 332"/>
              <a:gd name="T18" fmla="*/ 92 w 276"/>
              <a:gd name="T19" fmla="*/ 296 h 332"/>
              <a:gd name="T20" fmla="*/ 52 w 276"/>
              <a:gd name="T21" fmla="*/ 316 h 332"/>
              <a:gd name="T22" fmla="*/ 28 w 276"/>
              <a:gd name="T23" fmla="*/ 324 h 332"/>
              <a:gd name="T24" fmla="*/ 12 w 276"/>
              <a:gd name="T25" fmla="*/ 328 h 332"/>
              <a:gd name="T26" fmla="*/ 4 w 276"/>
              <a:gd name="T27" fmla="*/ 332 h 332"/>
              <a:gd name="T28" fmla="*/ 0 w 276"/>
              <a:gd name="T29" fmla="*/ 328 h 332"/>
              <a:gd name="T30" fmla="*/ 0 w 276"/>
              <a:gd name="T31" fmla="*/ 324 h 332"/>
              <a:gd name="T32" fmla="*/ 8 w 276"/>
              <a:gd name="T33" fmla="*/ 320 h 332"/>
              <a:gd name="T34" fmla="*/ 20 w 276"/>
              <a:gd name="T35" fmla="*/ 308 h 332"/>
              <a:gd name="T36" fmla="*/ 44 w 276"/>
              <a:gd name="T37" fmla="*/ 292 h 332"/>
              <a:gd name="T38" fmla="*/ 80 w 276"/>
              <a:gd name="T39" fmla="*/ 264 h 332"/>
              <a:gd name="T40" fmla="*/ 116 w 276"/>
              <a:gd name="T41" fmla="*/ 232 h 332"/>
              <a:gd name="T42" fmla="*/ 148 w 276"/>
              <a:gd name="T43" fmla="*/ 200 h 332"/>
              <a:gd name="T44" fmla="*/ 168 w 276"/>
              <a:gd name="T45" fmla="*/ 168 h 332"/>
              <a:gd name="T46" fmla="*/ 188 w 276"/>
              <a:gd name="T47" fmla="*/ 124 h 332"/>
              <a:gd name="T48" fmla="*/ 200 w 276"/>
              <a:gd name="T49" fmla="*/ 84 h 332"/>
              <a:gd name="T50" fmla="*/ 204 w 276"/>
              <a:gd name="T51" fmla="*/ 60 h 332"/>
              <a:gd name="T52" fmla="*/ 208 w 276"/>
              <a:gd name="T53" fmla="*/ 44 h 332"/>
              <a:gd name="T54" fmla="*/ 208 w 276"/>
              <a:gd name="T55" fmla="*/ 28 h 332"/>
              <a:gd name="T56" fmla="*/ 204 w 276"/>
              <a:gd name="T57" fmla="*/ 12 h 332"/>
              <a:gd name="T58" fmla="*/ 208 w 276"/>
              <a:gd name="T59" fmla="*/ 4 h 332"/>
              <a:gd name="T60" fmla="*/ 220 w 276"/>
              <a:gd name="T61" fmla="*/ 0 h 332"/>
              <a:gd name="T62" fmla="*/ 240 w 276"/>
              <a:gd name="T63" fmla="*/ 8 h 332"/>
              <a:gd name="T64" fmla="*/ 252 w 276"/>
              <a:gd name="T65" fmla="*/ 12 h 3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76" h="332">
                <a:moveTo>
                  <a:pt x="252" y="12"/>
                </a:moveTo>
                <a:lnTo>
                  <a:pt x="260" y="16"/>
                </a:lnTo>
                <a:lnTo>
                  <a:pt x="268" y="20"/>
                </a:lnTo>
                <a:lnTo>
                  <a:pt x="272" y="24"/>
                </a:lnTo>
                <a:lnTo>
                  <a:pt x="276" y="28"/>
                </a:lnTo>
                <a:lnTo>
                  <a:pt x="276" y="32"/>
                </a:lnTo>
                <a:lnTo>
                  <a:pt x="272" y="44"/>
                </a:lnTo>
                <a:lnTo>
                  <a:pt x="268" y="56"/>
                </a:lnTo>
                <a:lnTo>
                  <a:pt x="264" y="72"/>
                </a:lnTo>
                <a:lnTo>
                  <a:pt x="256" y="88"/>
                </a:lnTo>
                <a:lnTo>
                  <a:pt x="248" y="108"/>
                </a:lnTo>
                <a:lnTo>
                  <a:pt x="236" y="132"/>
                </a:lnTo>
                <a:lnTo>
                  <a:pt x="224" y="156"/>
                </a:lnTo>
                <a:lnTo>
                  <a:pt x="212" y="180"/>
                </a:lnTo>
                <a:lnTo>
                  <a:pt x="196" y="204"/>
                </a:lnTo>
                <a:lnTo>
                  <a:pt x="176" y="228"/>
                </a:lnTo>
                <a:lnTo>
                  <a:pt x="160" y="248"/>
                </a:lnTo>
                <a:lnTo>
                  <a:pt x="136" y="264"/>
                </a:lnTo>
                <a:lnTo>
                  <a:pt x="116" y="284"/>
                </a:lnTo>
                <a:lnTo>
                  <a:pt x="92" y="296"/>
                </a:lnTo>
                <a:lnTo>
                  <a:pt x="64" y="308"/>
                </a:lnTo>
                <a:lnTo>
                  <a:pt x="52" y="316"/>
                </a:lnTo>
                <a:lnTo>
                  <a:pt x="40" y="320"/>
                </a:lnTo>
                <a:lnTo>
                  <a:pt x="28" y="324"/>
                </a:lnTo>
                <a:lnTo>
                  <a:pt x="20" y="328"/>
                </a:lnTo>
                <a:lnTo>
                  <a:pt x="12" y="328"/>
                </a:lnTo>
                <a:lnTo>
                  <a:pt x="8" y="332"/>
                </a:lnTo>
                <a:lnTo>
                  <a:pt x="4" y="332"/>
                </a:lnTo>
                <a:lnTo>
                  <a:pt x="0" y="332"/>
                </a:lnTo>
                <a:lnTo>
                  <a:pt x="0" y="328"/>
                </a:lnTo>
                <a:lnTo>
                  <a:pt x="0" y="328"/>
                </a:lnTo>
                <a:lnTo>
                  <a:pt x="0" y="324"/>
                </a:lnTo>
                <a:lnTo>
                  <a:pt x="4" y="324"/>
                </a:lnTo>
                <a:lnTo>
                  <a:pt x="8" y="320"/>
                </a:lnTo>
                <a:lnTo>
                  <a:pt x="12" y="312"/>
                </a:lnTo>
                <a:lnTo>
                  <a:pt x="20" y="308"/>
                </a:lnTo>
                <a:lnTo>
                  <a:pt x="28" y="304"/>
                </a:lnTo>
                <a:lnTo>
                  <a:pt x="44" y="292"/>
                </a:lnTo>
                <a:lnTo>
                  <a:pt x="64" y="280"/>
                </a:lnTo>
                <a:lnTo>
                  <a:pt x="80" y="264"/>
                </a:lnTo>
                <a:lnTo>
                  <a:pt x="100" y="248"/>
                </a:lnTo>
                <a:lnTo>
                  <a:pt x="116" y="232"/>
                </a:lnTo>
                <a:lnTo>
                  <a:pt x="132" y="216"/>
                </a:lnTo>
                <a:lnTo>
                  <a:pt x="148" y="200"/>
                </a:lnTo>
                <a:lnTo>
                  <a:pt x="160" y="184"/>
                </a:lnTo>
                <a:lnTo>
                  <a:pt x="168" y="168"/>
                </a:lnTo>
                <a:lnTo>
                  <a:pt x="180" y="148"/>
                </a:lnTo>
                <a:lnTo>
                  <a:pt x="188" y="124"/>
                </a:lnTo>
                <a:lnTo>
                  <a:pt x="196" y="96"/>
                </a:lnTo>
                <a:lnTo>
                  <a:pt x="200" y="84"/>
                </a:lnTo>
                <a:lnTo>
                  <a:pt x="204" y="72"/>
                </a:lnTo>
                <a:lnTo>
                  <a:pt x="204" y="60"/>
                </a:lnTo>
                <a:lnTo>
                  <a:pt x="208" y="52"/>
                </a:lnTo>
                <a:lnTo>
                  <a:pt x="208" y="44"/>
                </a:lnTo>
                <a:lnTo>
                  <a:pt x="208" y="36"/>
                </a:lnTo>
                <a:lnTo>
                  <a:pt x="208" y="28"/>
                </a:lnTo>
                <a:lnTo>
                  <a:pt x="208" y="20"/>
                </a:lnTo>
                <a:lnTo>
                  <a:pt x="204" y="12"/>
                </a:lnTo>
                <a:lnTo>
                  <a:pt x="204" y="8"/>
                </a:lnTo>
                <a:lnTo>
                  <a:pt x="208" y="4"/>
                </a:lnTo>
                <a:lnTo>
                  <a:pt x="216" y="0"/>
                </a:lnTo>
                <a:lnTo>
                  <a:pt x="220" y="0"/>
                </a:lnTo>
                <a:lnTo>
                  <a:pt x="232" y="4"/>
                </a:lnTo>
                <a:lnTo>
                  <a:pt x="240" y="8"/>
                </a:lnTo>
                <a:lnTo>
                  <a:pt x="252" y="12"/>
                </a:lnTo>
                <a:lnTo>
                  <a:pt x="252" y="12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3" name="Freeform 293">
            <a:extLst>
              <a:ext uri="{FF2B5EF4-FFF2-40B4-BE49-F238E27FC236}">
                <a16:creationId xmlns:a16="http://schemas.microsoft.com/office/drawing/2014/main" id="{5E54CBCD-DAF6-46F8-B931-23E72FC4BAC8}"/>
              </a:ext>
            </a:extLst>
          </p:cNvPr>
          <p:cNvSpPr>
            <a:spLocks/>
          </p:cNvSpPr>
          <p:nvPr/>
        </p:nvSpPr>
        <p:spPr bwMode="auto">
          <a:xfrm>
            <a:off x="9701626" y="1118913"/>
            <a:ext cx="123819" cy="1615689"/>
          </a:xfrm>
          <a:custGeom>
            <a:avLst/>
            <a:gdLst>
              <a:gd name="T0" fmla="*/ 8 w 32"/>
              <a:gd name="T1" fmla="*/ 24 h 328"/>
              <a:gd name="T2" fmla="*/ 4 w 32"/>
              <a:gd name="T3" fmla="*/ 16 h 328"/>
              <a:gd name="T4" fmla="*/ 0 w 32"/>
              <a:gd name="T5" fmla="*/ 12 h 328"/>
              <a:gd name="T6" fmla="*/ 0 w 32"/>
              <a:gd name="T7" fmla="*/ 8 h 328"/>
              <a:gd name="T8" fmla="*/ 0 w 32"/>
              <a:gd name="T9" fmla="*/ 4 h 328"/>
              <a:gd name="T10" fmla="*/ 4 w 32"/>
              <a:gd name="T11" fmla="*/ 0 h 328"/>
              <a:gd name="T12" fmla="*/ 12 w 32"/>
              <a:gd name="T13" fmla="*/ 0 h 328"/>
              <a:gd name="T14" fmla="*/ 20 w 32"/>
              <a:gd name="T15" fmla="*/ 0 h 328"/>
              <a:gd name="T16" fmla="*/ 24 w 32"/>
              <a:gd name="T17" fmla="*/ 0 h 328"/>
              <a:gd name="T18" fmla="*/ 32 w 32"/>
              <a:gd name="T19" fmla="*/ 4 h 328"/>
              <a:gd name="T20" fmla="*/ 32 w 32"/>
              <a:gd name="T21" fmla="*/ 328 h 328"/>
              <a:gd name="T22" fmla="*/ 20 w 32"/>
              <a:gd name="T23" fmla="*/ 328 h 328"/>
              <a:gd name="T24" fmla="*/ 20 w 32"/>
              <a:gd name="T25" fmla="*/ 296 h 328"/>
              <a:gd name="T26" fmla="*/ 20 w 32"/>
              <a:gd name="T27" fmla="*/ 260 h 328"/>
              <a:gd name="T28" fmla="*/ 20 w 32"/>
              <a:gd name="T29" fmla="*/ 232 h 328"/>
              <a:gd name="T30" fmla="*/ 16 w 32"/>
              <a:gd name="T31" fmla="*/ 200 h 328"/>
              <a:gd name="T32" fmla="*/ 16 w 32"/>
              <a:gd name="T33" fmla="*/ 176 h 328"/>
              <a:gd name="T34" fmla="*/ 16 w 32"/>
              <a:gd name="T35" fmla="*/ 152 h 328"/>
              <a:gd name="T36" fmla="*/ 16 w 32"/>
              <a:gd name="T37" fmla="*/ 128 h 328"/>
              <a:gd name="T38" fmla="*/ 16 w 32"/>
              <a:gd name="T39" fmla="*/ 108 h 328"/>
              <a:gd name="T40" fmla="*/ 16 w 32"/>
              <a:gd name="T41" fmla="*/ 88 h 328"/>
              <a:gd name="T42" fmla="*/ 16 w 32"/>
              <a:gd name="T43" fmla="*/ 76 h 328"/>
              <a:gd name="T44" fmla="*/ 12 w 32"/>
              <a:gd name="T45" fmla="*/ 60 h 328"/>
              <a:gd name="T46" fmla="*/ 12 w 32"/>
              <a:gd name="T47" fmla="*/ 48 h 328"/>
              <a:gd name="T48" fmla="*/ 12 w 32"/>
              <a:gd name="T49" fmla="*/ 40 h 328"/>
              <a:gd name="T50" fmla="*/ 8 w 32"/>
              <a:gd name="T51" fmla="*/ 32 h 328"/>
              <a:gd name="T52" fmla="*/ 8 w 32"/>
              <a:gd name="T53" fmla="*/ 28 h 328"/>
              <a:gd name="T54" fmla="*/ 8 w 32"/>
              <a:gd name="T55" fmla="*/ 24 h 328"/>
              <a:gd name="T56" fmla="*/ 8 w 32"/>
              <a:gd name="T57" fmla="*/ 24 h 3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32" h="328">
                <a:moveTo>
                  <a:pt x="8" y="24"/>
                </a:moveTo>
                <a:lnTo>
                  <a:pt x="4" y="16"/>
                </a:lnTo>
                <a:lnTo>
                  <a:pt x="0" y="12"/>
                </a:lnTo>
                <a:lnTo>
                  <a:pt x="0" y="8"/>
                </a:lnTo>
                <a:lnTo>
                  <a:pt x="0" y="4"/>
                </a:lnTo>
                <a:lnTo>
                  <a:pt x="4" y="0"/>
                </a:lnTo>
                <a:lnTo>
                  <a:pt x="12" y="0"/>
                </a:lnTo>
                <a:lnTo>
                  <a:pt x="20" y="0"/>
                </a:lnTo>
                <a:lnTo>
                  <a:pt x="24" y="0"/>
                </a:lnTo>
                <a:lnTo>
                  <a:pt x="32" y="4"/>
                </a:lnTo>
                <a:lnTo>
                  <a:pt x="32" y="328"/>
                </a:lnTo>
                <a:lnTo>
                  <a:pt x="20" y="328"/>
                </a:lnTo>
                <a:lnTo>
                  <a:pt x="20" y="296"/>
                </a:lnTo>
                <a:lnTo>
                  <a:pt x="20" y="260"/>
                </a:lnTo>
                <a:lnTo>
                  <a:pt x="20" y="232"/>
                </a:lnTo>
                <a:lnTo>
                  <a:pt x="16" y="200"/>
                </a:lnTo>
                <a:lnTo>
                  <a:pt x="16" y="176"/>
                </a:lnTo>
                <a:lnTo>
                  <a:pt x="16" y="152"/>
                </a:lnTo>
                <a:lnTo>
                  <a:pt x="16" y="128"/>
                </a:lnTo>
                <a:lnTo>
                  <a:pt x="16" y="108"/>
                </a:lnTo>
                <a:lnTo>
                  <a:pt x="16" y="88"/>
                </a:lnTo>
                <a:lnTo>
                  <a:pt x="16" y="76"/>
                </a:lnTo>
                <a:lnTo>
                  <a:pt x="12" y="60"/>
                </a:lnTo>
                <a:lnTo>
                  <a:pt x="12" y="48"/>
                </a:lnTo>
                <a:lnTo>
                  <a:pt x="12" y="40"/>
                </a:lnTo>
                <a:lnTo>
                  <a:pt x="8" y="32"/>
                </a:lnTo>
                <a:lnTo>
                  <a:pt x="8" y="28"/>
                </a:lnTo>
                <a:lnTo>
                  <a:pt x="8" y="24"/>
                </a:lnTo>
                <a:lnTo>
                  <a:pt x="8" y="24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4" name="Freeform 294">
            <a:extLst>
              <a:ext uri="{FF2B5EF4-FFF2-40B4-BE49-F238E27FC236}">
                <a16:creationId xmlns:a16="http://schemas.microsoft.com/office/drawing/2014/main" id="{605852AA-1770-4ABF-AAF1-8BD02213F48C}"/>
              </a:ext>
            </a:extLst>
          </p:cNvPr>
          <p:cNvSpPr>
            <a:spLocks/>
          </p:cNvSpPr>
          <p:nvPr/>
        </p:nvSpPr>
        <p:spPr bwMode="auto">
          <a:xfrm>
            <a:off x="9763535" y="1552390"/>
            <a:ext cx="557184" cy="216739"/>
          </a:xfrm>
          <a:custGeom>
            <a:avLst/>
            <a:gdLst>
              <a:gd name="T0" fmla="*/ 52 w 144"/>
              <a:gd name="T1" fmla="*/ 8 h 44"/>
              <a:gd name="T2" fmla="*/ 68 w 144"/>
              <a:gd name="T3" fmla="*/ 4 h 44"/>
              <a:gd name="T4" fmla="*/ 80 w 144"/>
              <a:gd name="T5" fmla="*/ 4 h 44"/>
              <a:gd name="T6" fmla="*/ 92 w 144"/>
              <a:gd name="T7" fmla="*/ 4 h 44"/>
              <a:gd name="T8" fmla="*/ 104 w 144"/>
              <a:gd name="T9" fmla="*/ 0 h 44"/>
              <a:gd name="T10" fmla="*/ 116 w 144"/>
              <a:gd name="T11" fmla="*/ 4 h 44"/>
              <a:gd name="T12" fmla="*/ 132 w 144"/>
              <a:gd name="T13" fmla="*/ 8 h 44"/>
              <a:gd name="T14" fmla="*/ 136 w 144"/>
              <a:gd name="T15" fmla="*/ 8 h 44"/>
              <a:gd name="T16" fmla="*/ 140 w 144"/>
              <a:gd name="T17" fmla="*/ 12 h 44"/>
              <a:gd name="T18" fmla="*/ 144 w 144"/>
              <a:gd name="T19" fmla="*/ 12 h 44"/>
              <a:gd name="T20" fmla="*/ 144 w 144"/>
              <a:gd name="T21" fmla="*/ 16 h 44"/>
              <a:gd name="T22" fmla="*/ 144 w 144"/>
              <a:gd name="T23" fmla="*/ 16 h 44"/>
              <a:gd name="T24" fmla="*/ 140 w 144"/>
              <a:gd name="T25" fmla="*/ 20 h 44"/>
              <a:gd name="T26" fmla="*/ 136 w 144"/>
              <a:gd name="T27" fmla="*/ 24 h 44"/>
              <a:gd name="T28" fmla="*/ 132 w 144"/>
              <a:gd name="T29" fmla="*/ 28 h 44"/>
              <a:gd name="T30" fmla="*/ 124 w 144"/>
              <a:gd name="T31" fmla="*/ 32 h 44"/>
              <a:gd name="T32" fmla="*/ 112 w 144"/>
              <a:gd name="T33" fmla="*/ 36 h 44"/>
              <a:gd name="T34" fmla="*/ 100 w 144"/>
              <a:gd name="T35" fmla="*/ 40 h 44"/>
              <a:gd name="T36" fmla="*/ 88 w 144"/>
              <a:gd name="T37" fmla="*/ 40 h 44"/>
              <a:gd name="T38" fmla="*/ 72 w 144"/>
              <a:gd name="T39" fmla="*/ 44 h 44"/>
              <a:gd name="T40" fmla="*/ 52 w 144"/>
              <a:gd name="T41" fmla="*/ 44 h 44"/>
              <a:gd name="T42" fmla="*/ 28 w 144"/>
              <a:gd name="T43" fmla="*/ 44 h 44"/>
              <a:gd name="T44" fmla="*/ 0 w 144"/>
              <a:gd name="T45" fmla="*/ 44 h 44"/>
              <a:gd name="T46" fmla="*/ 0 w 144"/>
              <a:gd name="T47" fmla="*/ 12 h 44"/>
              <a:gd name="T48" fmla="*/ 12 w 144"/>
              <a:gd name="T49" fmla="*/ 12 h 44"/>
              <a:gd name="T50" fmla="*/ 24 w 144"/>
              <a:gd name="T51" fmla="*/ 12 h 44"/>
              <a:gd name="T52" fmla="*/ 36 w 144"/>
              <a:gd name="T53" fmla="*/ 8 h 44"/>
              <a:gd name="T54" fmla="*/ 52 w 144"/>
              <a:gd name="T55" fmla="*/ 8 h 44"/>
              <a:gd name="T56" fmla="*/ 52 w 144"/>
              <a:gd name="T57" fmla="*/ 8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44" h="44">
                <a:moveTo>
                  <a:pt x="52" y="8"/>
                </a:moveTo>
                <a:lnTo>
                  <a:pt x="68" y="4"/>
                </a:lnTo>
                <a:lnTo>
                  <a:pt x="80" y="4"/>
                </a:lnTo>
                <a:lnTo>
                  <a:pt x="92" y="4"/>
                </a:lnTo>
                <a:lnTo>
                  <a:pt x="104" y="0"/>
                </a:lnTo>
                <a:lnTo>
                  <a:pt x="116" y="4"/>
                </a:lnTo>
                <a:lnTo>
                  <a:pt x="132" y="8"/>
                </a:lnTo>
                <a:lnTo>
                  <a:pt x="136" y="8"/>
                </a:lnTo>
                <a:lnTo>
                  <a:pt x="140" y="12"/>
                </a:lnTo>
                <a:lnTo>
                  <a:pt x="144" y="12"/>
                </a:lnTo>
                <a:lnTo>
                  <a:pt x="144" y="16"/>
                </a:lnTo>
                <a:lnTo>
                  <a:pt x="144" y="16"/>
                </a:lnTo>
                <a:lnTo>
                  <a:pt x="140" y="20"/>
                </a:lnTo>
                <a:lnTo>
                  <a:pt x="136" y="24"/>
                </a:lnTo>
                <a:lnTo>
                  <a:pt x="132" y="28"/>
                </a:lnTo>
                <a:lnTo>
                  <a:pt x="124" y="32"/>
                </a:lnTo>
                <a:lnTo>
                  <a:pt x="112" y="36"/>
                </a:lnTo>
                <a:lnTo>
                  <a:pt x="100" y="40"/>
                </a:lnTo>
                <a:lnTo>
                  <a:pt x="88" y="40"/>
                </a:lnTo>
                <a:lnTo>
                  <a:pt x="72" y="44"/>
                </a:lnTo>
                <a:lnTo>
                  <a:pt x="52" y="44"/>
                </a:lnTo>
                <a:lnTo>
                  <a:pt x="28" y="44"/>
                </a:lnTo>
                <a:lnTo>
                  <a:pt x="0" y="44"/>
                </a:lnTo>
                <a:lnTo>
                  <a:pt x="0" y="12"/>
                </a:lnTo>
                <a:lnTo>
                  <a:pt x="12" y="12"/>
                </a:lnTo>
                <a:lnTo>
                  <a:pt x="24" y="12"/>
                </a:lnTo>
                <a:lnTo>
                  <a:pt x="36" y="8"/>
                </a:lnTo>
                <a:lnTo>
                  <a:pt x="52" y="8"/>
                </a:lnTo>
                <a:lnTo>
                  <a:pt x="52" y="8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5" name="Freeform 295">
            <a:extLst>
              <a:ext uri="{FF2B5EF4-FFF2-40B4-BE49-F238E27FC236}">
                <a16:creationId xmlns:a16="http://schemas.microsoft.com/office/drawing/2014/main" id="{C9AA8062-42BC-495D-8D43-7C7FBDB79733}"/>
              </a:ext>
            </a:extLst>
          </p:cNvPr>
          <p:cNvSpPr>
            <a:spLocks/>
          </p:cNvSpPr>
          <p:nvPr/>
        </p:nvSpPr>
        <p:spPr bwMode="auto">
          <a:xfrm>
            <a:off x="9763535" y="2064682"/>
            <a:ext cx="541707" cy="197035"/>
          </a:xfrm>
          <a:custGeom>
            <a:avLst/>
            <a:gdLst>
              <a:gd name="T0" fmla="*/ 0 w 140"/>
              <a:gd name="T1" fmla="*/ 12 h 40"/>
              <a:gd name="T2" fmla="*/ 16 w 140"/>
              <a:gd name="T3" fmla="*/ 12 h 40"/>
              <a:gd name="T4" fmla="*/ 28 w 140"/>
              <a:gd name="T5" fmla="*/ 8 h 40"/>
              <a:gd name="T6" fmla="*/ 40 w 140"/>
              <a:gd name="T7" fmla="*/ 8 h 40"/>
              <a:gd name="T8" fmla="*/ 52 w 140"/>
              <a:gd name="T9" fmla="*/ 4 h 40"/>
              <a:gd name="T10" fmla="*/ 72 w 140"/>
              <a:gd name="T11" fmla="*/ 0 h 40"/>
              <a:gd name="T12" fmla="*/ 84 w 140"/>
              <a:gd name="T13" fmla="*/ 0 h 40"/>
              <a:gd name="T14" fmla="*/ 92 w 140"/>
              <a:gd name="T15" fmla="*/ 0 h 40"/>
              <a:gd name="T16" fmla="*/ 112 w 140"/>
              <a:gd name="T17" fmla="*/ 0 h 40"/>
              <a:gd name="T18" fmla="*/ 120 w 140"/>
              <a:gd name="T19" fmla="*/ 4 h 40"/>
              <a:gd name="T20" fmla="*/ 124 w 140"/>
              <a:gd name="T21" fmla="*/ 4 h 40"/>
              <a:gd name="T22" fmla="*/ 132 w 140"/>
              <a:gd name="T23" fmla="*/ 8 h 40"/>
              <a:gd name="T24" fmla="*/ 136 w 140"/>
              <a:gd name="T25" fmla="*/ 8 h 40"/>
              <a:gd name="T26" fmla="*/ 140 w 140"/>
              <a:gd name="T27" fmla="*/ 12 h 40"/>
              <a:gd name="T28" fmla="*/ 140 w 140"/>
              <a:gd name="T29" fmla="*/ 16 h 40"/>
              <a:gd name="T30" fmla="*/ 140 w 140"/>
              <a:gd name="T31" fmla="*/ 20 h 40"/>
              <a:gd name="T32" fmla="*/ 136 w 140"/>
              <a:gd name="T33" fmla="*/ 24 h 40"/>
              <a:gd name="T34" fmla="*/ 136 w 140"/>
              <a:gd name="T35" fmla="*/ 24 h 40"/>
              <a:gd name="T36" fmla="*/ 132 w 140"/>
              <a:gd name="T37" fmla="*/ 28 h 40"/>
              <a:gd name="T38" fmla="*/ 124 w 140"/>
              <a:gd name="T39" fmla="*/ 28 h 40"/>
              <a:gd name="T40" fmla="*/ 120 w 140"/>
              <a:gd name="T41" fmla="*/ 32 h 40"/>
              <a:gd name="T42" fmla="*/ 112 w 140"/>
              <a:gd name="T43" fmla="*/ 32 h 40"/>
              <a:gd name="T44" fmla="*/ 104 w 140"/>
              <a:gd name="T45" fmla="*/ 32 h 40"/>
              <a:gd name="T46" fmla="*/ 80 w 140"/>
              <a:gd name="T47" fmla="*/ 36 h 40"/>
              <a:gd name="T48" fmla="*/ 56 w 140"/>
              <a:gd name="T49" fmla="*/ 40 h 40"/>
              <a:gd name="T50" fmla="*/ 32 w 140"/>
              <a:gd name="T51" fmla="*/ 40 h 40"/>
              <a:gd name="T52" fmla="*/ 16 w 140"/>
              <a:gd name="T53" fmla="*/ 40 h 40"/>
              <a:gd name="T54" fmla="*/ 0 w 140"/>
              <a:gd name="T55" fmla="*/ 40 h 40"/>
              <a:gd name="T56" fmla="*/ 0 w 140"/>
              <a:gd name="T57" fmla="*/ 12 h 40"/>
              <a:gd name="T58" fmla="*/ 0 w 140"/>
              <a:gd name="T59" fmla="*/ 12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40" h="40">
                <a:moveTo>
                  <a:pt x="0" y="12"/>
                </a:moveTo>
                <a:lnTo>
                  <a:pt x="16" y="12"/>
                </a:lnTo>
                <a:lnTo>
                  <a:pt x="28" y="8"/>
                </a:lnTo>
                <a:lnTo>
                  <a:pt x="40" y="8"/>
                </a:lnTo>
                <a:lnTo>
                  <a:pt x="52" y="4"/>
                </a:lnTo>
                <a:lnTo>
                  <a:pt x="72" y="0"/>
                </a:lnTo>
                <a:lnTo>
                  <a:pt x="84" y="0"/>
                </a:lnTo>
                <a:lnTo>
                  <a:pt x="92" y="0"/>
                </a:lnTo>
                <a:lnTo>
                  <a:pt x="112" y="0"/>
                </a:lnTo>
                <a:lnTo>
                  <a:pt x="120" y="4"/>
                </a:lnTo>
                <a:lnTo>
                  <a:pt x="124" y="4"/>
                </a:lnTo>
                <a:lnTo>
                  <a:pt x="132" y="8"/>
                </a:lnTo>
                <a:lnTo>
                  <a:pt x="136" y="8"/>
                </a:lnTo>
                <a:lnTo>
                  <a:pt x="140" y="12"/>
                </a:lnTo>
                <a:lnTo>
                  <a:pt x="140" y="16"/>
                </a:lnTo>
                <a:lnTo>
                  <a:pt x="140" y="20"/>
                </a:lnTo>
                <a:lnTo>
                  <a:pt x="136" y="24"/>
                </a:lnTo>
                <a:lnTo>
                  <a:pt x="136" y="24"/>
                </a:lnTo>
                <a:lnTo>
                  <a:pt x="132" y="28"/>
                </a:lnTo>
                <a:lnTo>
                  <a:pt x="124" y="28"/>
                </a:lnTo>
                <a:lnTo>
                  <a:pt x="120" y="32"/>
                </a:lnTo>
                <a:lnTo>
                  <a:pt x="112" y="32"/>
                </a:lnTo>
                <a:lnTo>
                  <a:pt x="104" y="32"/>
                </a:lnTo>
                <a:lnTo>
                  <a:pt x="80" y="36"/>
                </a:lnTo>
                <a:lnTo>
                  <a:pt x="56" y="40"/>
                </a:lnTo>
                <a:lnTo>
                  <a:pt x="32" y="40"/>
                </a:lnTo>
                <a:lnTo>
                  <a:pt x="16" y="40"/>
                </a:lnTo>
                <a:lnTo>
                  <a:pt x="0" y="40"/>
                </a:lnTo>
                <a:lnTo>
                  <a:pt x="0" y="12"/>
                </a:lnTo>
                <a:lnTo>
                  <a:pt x="0" y="12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6" name="Freeform 296">
            <a:extLst>
              <a:ext uri="{FF2B5EF4-FFF2-40B4-BE49-F238E27FC236}">
                <a16:creationId xmlns:a16="http://schemas.microsoft.com/office/drawing/2014/main" id="{BF8FCC3C-DEE2-4A18-A87A-E269D28E4DAF}"/>
              </a:ext>
            </a:extLst>
          </p:cNvPr>
          <p:cNvSpPr>
            <a:spLocks/>
          </p:cNvSpPr>
          <p:nvPr/>
        </p:nvSpPr>
        <p:spPr bwMode="auto">
          <a:xfrm>
            <a:off x="9809967" y="1020395"/>
            <a:ext cx="773867" cy="1635393"/>
          </a:xfrm>
          <a:custGeom>
            <a:avLst/>
            <a:gdLst>
              <a:gd name="T0" fmla="*/ 192 w 200"/>
              <a:gd name="T1" fmla="*/ 36 h 332"/>
              <a:gd name="T2" fmla="*/ 188 w 200"/>
              <a:gd name="T3" fmla="*/ 48 h 332"/>
              <a:gd name="T4" fmla="*/ 184 w 200"/>
              <a:gd name="T5" fmla="*/ 68 h 332"/>
              <a:gd name="T6" fmla="*/ 180 w 200"/>
              <a:gd name="T7" fmla="*/ 100 h 332"/>
              <a:gd name="T8" fmla="*/ 176 w 200"/>
              <a:gd name="T9" fmla="*/ 140 h 332"/>
              <a:gd name="T10" fmla="*/ 172 w 200"/>
              <a:gd name="T11" fmla="*/ 188 h 332"/>
              <a:gd name="T12" fmla="*/ 172 w 200"/>
              <a:gd name="T13" fmla="*/ 240 h 332"/>
              <a:gd name="T14" fmla="*/ 168 w 200"/>
              <a:gd name="T15" fmla="*/ 300 h 332"/>
              <a:gd name="T16" fmla="*/ 152 w 200"/>
              <a:gd name="T17" fmla="*/ 332 h 332"/>
              <a:gd name="T18" fmla="*/ 152 w 200"/>
              <a:gd name="T19" fmla="*/ 268 h 332"/>
              <a:gd name="T20" fmla="*/ 152 w 200"/>
              <a:gd name="T21" fmla="*/ 212 h 332"/>
              <a:gd name="T22" fmla="*/ 156 w 200"/>
              <a:gd name="T23" fmla="*/ 160 h 332"/>
              <a:gd name="T24" fmla="*/ 156 w 200"/>
              <a:gd name="T25" fmla="*/ 116 h 332"/>
              <a:gd name="T26" fmla="*/ 160 w 200"/>
              <a:gd name="T27" fmla="*/ 80 h 332"/>
              <a:gd name="T28" fmla="*/ 160 w 200"/>
              <a:gd name="T29" fmla="*/ 52 h 332"/>
              <a:gd name="T30" fmla="*/ 156 w 200"/>
              <a:gd name="T31" fmla="*/ 36 h 332"/>
              <a:gd name="T32" fmla="*/ 152 w 200"/>
              <a:gd name="T33" fmla="*/ 24 h 332"/>
              <a:gd name="T34" fmla="*/ 136 w 200"/>
              <a:gd name="T35" fmla="*/ 20 h 332"/>
              <a:gd name="T36" fmla="*/ 108 w 200"/>
              <a:gd name="T37" fmla="*/ 20 h 332"/>
              <a:gd name="T38" fmla="*/ 88 w 200"/>
              <a:gd name="T39" fmla="*/ 20 h 332"/>
              <a:gd name="T40" fmla="*/ 60 w 200"/>
              <a:gd name="T41" fmla="*/ 24 h 332"/>
              <a:gd name="T42" fmla="*/ 32 w 200"/>
              <a:gd name="T43" fmla="*/ 24 h 332"/>
              <a:gd name="T44" fmla="*/ 0 w 200"/>
              <a:gd name="T45" fmla="*/ 28 h 332"/>
              <a:gd name="T46" fmla="*/ 44 w 200"/>
              <a:gd name="T47" fmla="*/ 24 h 332"/>
              <a:gd name="T48" fmla="*/ 108 w 200"/>
              <a:gd name="T49" fmla="*/ 16 h 332"/>
              <a:gd name="T50" fmla="*/ 128 w 200"/>
              <a:gd name="T51" fmla="*/ 12 h 332"/>
              <a:gd name="T52" fmla="*/ 136 w 200"/>
              <a:gd name="T53" fmla="*/ 8 h 332"/>
              <a:gd name="T54" fmla="*/ 148 w 200"/>
              <a:gd name="T55" fmla="*/ 0 h 332"/>
              <a:gd name="T56" fmla="*/ 156 w 200"/>
              <a:gd name="T57" fmla="*/ 0 h 332"/>
              <a:gd name="T58" fmla="*/ 164 w 200"/>
              <a:gd name="T59" fmla="*/ 0 h 332"/>
              <a:gd name="T60" fmla="*/ 180 w 200"/>
              <a:gd name="T61" fmla="*/ 8 h 332"/>
              <a:gd name="T62" fmla="*/ 196 w 200"/>
              <a:gd name="T63" fmla="*/ 16 h 332"/>
              <a:gd name="T64" fmla="*/ 200 w 200"/>
              <a:gd name="T65" fmla="*/ 24 h 332"/>
              <a:gd name="T66" fmla="*/ 200 w 200"/>
              <a:gd name="T67" fmla="*/ 28 h 332"/>
              <a:gd name="T68" fmla="*/ 192 w 200"/>
              <a:gd name="T69" fmla="*/ 32 h 3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200" h="332">
                <a:moveTo>
                  <a:pt x="192" y="32"/>
                </a:moveTo>
                <a:lnTo>
                  <a:pt x="192" y="36"/>
                </a:lnTo>
                <a:lnTo>
                  <a:pt x="188" y="40"/>
                </a:lnTo>
                <a:lnTo>
                  <a:pt x="188" y="48"/>
                </a:lnTo>
                <a:lnTo>
                  <a:pt x="184" y="56"/>
                </a:lnTo>
                <a:lnTo>
                  <a:pt x="184" y="68"/>
                </a:lnTo>
                <a:lnTo>
                  <a:pt x="180" y="84"/>
                </a:lnTo>
                <a:lnTo>
                  <a:pt x="180" y="100"/>
                </a:lnTo>
                <a:lnTo>
                  <a:pt x="176" y="120"/>
                </a:lnTo>
                <a:lnTo>
                  <a:pt x="176" y="140"/>
                </a:lnTo>
                <a:lnTo>
                  <a:pt x="176" y="164"/>
                </a:lnTo>
                <a:lnTo>
                  <a:pt x="172" y="188"/>
                </a:lnTo>
                <a:lnTo>
                  <a:pt x="172" y="212"/>
                </a:lnTo>
                <a:lnTo>
                  <a:pt x="172" y="240"/>
                </a:lnTo>
                <a:lnTo>
                  <a:pt x="168" y="268"/>
                </a:lnTo>
                <a:lnTo>
                  <a:pt x="168" y="300"/>
                </a:lnTo>
                <a:lnTo>
                  <a:pt x="168" y="332"/>
                </a:lnTo>
                <a:lnTo>
                  <a:pt x="152" y="332"/>
                </a:lnTo>
                <a:lnTo>
                  <a:pt x="152" y="300"/>
                </a:lnTo>
                <a:lnTo>
                  <a:pt x="152" y="268"/>
                </a:lnTo>
                <a:lnTo>
                  <a:pt x="152" y="240"/>
                </a:lnTo>
                <a:lnTo>
                  <a:pt x="152" y="212"/>
                </a:lnTo>
                <a:lnTo>
                  <a:pt x="156" y="184"/>
                </a:lnTo>
                <a:lnTo>
                  <a:pt x="156" y="160"/>
                </a:lnTo>
                <a:lnTo>
                  <a:pt x="156" y="140"/>
                </a:lnTo>
                <a:lnTo>
                  <a:pt x="156" y="116"/>
                </a:lnTo>
                <a:lnTo>
                  <a:pt x="160" y="96"/>
                </a:lnTo>
                <a:lnTo>
                  <a:pt x="160" y="80"/>
                </a:lnTo>
                <a:lnTo>
                  <a:pt x="160" y="64"/>
                </a:lnTo>
                <a:lnTo>
                  <a:pt x="160" y="52"/>
                </a:lnTo>
                <a:lnTo>
                  <a:pt x="156" y="44"/>
                </a:lnTo>
                <a:lnTo>
                  <a:pt x="156" y="36"/>
                </a:lnTo>
                <a:lnTo>
                  <a:pt x="156" y="28"/>
                </a:lnTo>
                <a:lnTo>
                  <a:pt x="152" y="24"/>
                </a:lnTo>
                <a:lnTo>
                  <a:pt x="148" y="24"/>
                </a:lnTo>
                <a:lnTo>
                  <a:pt x="136" y="20"/>
                </a:lnTo>
                <a:lnTo>
                  <a:pt x="124" y="20"/>
                </a:lnTo>
                <a:lnTo>
                  <a:pt x="108" y="20"/>
                </a:lnTo>
                <a:lnTo>
                  <a:pt x="96" y="20"/>
                </a:lnTo>
                <a:lnTo>
                  <a:pt x="88" y="20"/>
                </a:lnTo>
                <a:lnTo>
                  <a:pt x="76" y="24"/>
                </a:lnTo>
                <a:lnTo>
                  <a:pt x="60" y="24"/>
                </a:lnTo>
                <a:lnTo>
                  <a:pt x="48" y="24"/>
                </a:lnTo>
                <a:lnTo>
                  <a:pt x="32" y="24"/>
                </a:lnTo>
                <a:lnTo>
                  <a:pt x="16" y="28"/>
                </a:lnTo>
                <a:lnTo>
                  <a:pt x="0" y="28"/>
                </a:lnTo>
                <a:lnTo>
                  <a:pt x="0" y="24"/>
                </a:lnTo>
                <a:lnTo>
                  <a:pt x="44" y="24"/>
                </a:lnTo>
                <a:lnTo>
                  <a:pt x="92" y="16"/>
                </a:lnTo>
                <a:lnTo>
                  <a:pt x="108" y="16"/>
                </a:lnTo>
                <a:lnTo>
                  <a:pt x="124" y="12"/>
                </a:lnTo>
                <a:lnTo>
                  <a:pt x="128" y="12"/>
                </a:lnTo>
                <a:lnTo>
                  <a:pt x="132" y="8"/>
                </a:lnTo>
                <a:lnTo>
                  <a:pt x="136" y="8"/>
                </a:lnTo>
                <a:lnTo>
                  <a:pt x="140" y="8"/>
                </a:lnTo>
                <a:lnTo>
                  <a:pt x="148" y="0"/>
                </a:lnTo>
                <a:lnTo>
                  <a:pt x="152" y="0"/>
                </a:lnTo>
                <a:lnTo>
                  <a:pt x="156" y="0"/>
                </a:lnTo>
                <a:lnTo>
                  <a:pt x="156" y="0"/>
                </a:lnTo>
                <a:lnTo>
                  <a:pt x="164" y="0"/>
                </a:lnTo>
                <a:lnTo>
                  <a:pt x="172" y="4"/>
                </a:lnTo>
                <a:lnTo>
                  <a:pt x="180" y="8"/>
                </a:lnTo>
                <a:lnTo>
                  <a:pt x="192" y="12"/>
                </a:lnTo>
                <a:lnTo>
                  <a:pt x="196" y="16"/>
                </a:lnTo>
                <a:lnTo>
                  <a:pt x="200" y="20"/>
                </a:lnTo>
                <a:lnTo>
                  <a:pt x="200" y="24"/>
                </a:lnTo>
                <a:lnTo>
                  <a:pt x="200" y="24"/>
                </a:lnTo>
                <a:lnTo>
                  <a:pt x="200" y="28"/>
                </a:lnTo>
                <a:lnTo>
                  <a:pt x="196" y="28"/>
                </a:lnTo>
                <a:lnTo>
                  <a:pt x="192" y="32"/>
                </a:lnTo>
                <a:lnTo>
                  <a:pt x="192" y="32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7" name="Freeform 297">
            <a:extLst>
              <a:ext uri="{FF2B5EF4-FFF2-40B4-BE49-F238E27FC236}">
                <a16:creationId xmlns:a16="http://schemas.microsoft.com/office/drawing/2014/main" id="{FAE65BEE-1A14-4C79-A6F0-74619C0C3DD1}"/>
              </a:ext>
            </a:extLst>
          </p:cNvPr>
          <p:cNvSpPr>
            <a:spLocks/>
          </p:cNvSpPr>
          <p:nvPr/>
        </p:nvSpPr>
        <p:spPr bwMode="auto">
          <a:xfrm>
            <a:off x="9206351" y="2537566"/>
            <a:ext cx="1841803" cy="374367"/>
          </a:xfrm>
          <a:custGeom>
            <a:avLst/>
            <a:gdLst>
              <a:gd name="T0" fmla="*/ 96 w 476"/>
              <a:gd name="T1" fmla="*/ 68 h 76"/>
              <a:gd name="T2" fmla="*/ 72 w 476"/>
              <a:gd name="T3" fmla="*/ 72 h 76"/>
              <a:gd name="T4" fmla="*/ 52 w 476"/>
              <a:gd name="T5" fmla="*/ 76 h 76"/>
              <a:gd name="T6" fmla="*/ 40 w 476"/>
              <a:gd name="T7" fmla="*/ 76 h 76"/>
              <a:gd name="T8" fmla="*/ 32 w 476"/>
              <a:gd name="T9" fmla="*/ 72 h 76"/>
              <a:gd name="T10" fmla="*/ 20 w 476"/>
              <a:gd name="T11" fmla="*/ 64 h 76"/>
              <a:gd name="T12" fmla="*/ 8 w 476"/>
              <a:gd name="T13" fmla="*/ 56 h 76"/>
              <a:gd name="T14" fmla="*/ 0 w 476"/>
              <a:gd name="T15" fmla="*/ 48 h 76"/>
              <a:gd name="T16" fmla="*/ 0 w 476"/>
              <a:gd name="T17" fmla="*/ 40 h 76"/>
              <a:gd name="T18" fmla="*/ 12 w 476"/>
              <a:gd name="T19" fmla="*/ 36 h 76"/>
              <a:gd name="T20" fmla="*/ 24 w 476"/>
              <a:gd name="T21" fmla="*/ 36 h 76"/>
              <a:gd name="T22" fmla="*/ 36 w 476"/>
              <a:gd name="T23" fmla="*/ 36 h 76"/>
              <a:gd name="T24" fmla="*/ 64 w 476"/>
              <a:gd name="T25" fmla="*/ 36 h 76"/>
              <a:gd name="T26" fmla="*/ 108 w 476"/>
              <a:gd name="T27" fmla="*/ 32 h 76"/>
              <a:gd name="T28" fmla="*/ 164 w 476"/>
              <a:gd name="T29" fmla="*/ 28 h 76"/>
              <a:gd name="T30" fmla="*/ 216 w 476"/>
              <a:gd name="T31" fmla="*/ 20 h 76"/>
              <a:gd name="T32" fmla="*/ 248 w 476"/>
              <a:gd name="T33" fmla="*/ 20 h 76"/>
              <a:gd name="T34" fmla="*/ 288 w 476"/>
              <a:gd name="T35" fmla="*/ 12 h 76"/>
              <a:gd name="T36" fmla="*/ 332 w 476"/>
              <a:gd name="T37" fmla="*/ 8 h 76"/>
              <a:gd name="T38" fmla="*/ 356 w 476"/>
              <a:gd name="T39" fmla="*/ 4 h 76"/>
              <a:gd name="T40" fmla="*/ 372 w 476"/>
              <a:gd name="T41" fmla="*/ 4 h 76"/>
              <a:gd name="T42" fmla="*/ 392 w 476"/>
              <a:gd name="T43" fmla="*/ 0 h 76"/>
              <a:gd name="T44" fmla="*/ 412 w 476"/>
              <a:gd name="T45" fmla="*/ 4 h 76"/>
              <a:gd name="T46" fmla="*/ 436 w 476"/>
              <a:gd name="T47" fmla="*/ 12 h 76"/>
              <a:gd name="T48" fmla="*/ 460 w 476"/>
              <a:gd name="T49" fmla="*/ 24 h 76"/>
              <a:gd name="T50" fmla="*/ 472 w 476"/>
              <a:gd name="T51" fmla="*/ 36 h 76"/>
              <a:gd name="T52" fmla="*/ 472 w 476"/>
              <a:gd name="T53" fmla="*/ 48 h 76"/>
              <a:gd name="T54" fmla="*/ 472 w 476"/>
              <a:gd name="T55" fmla="*/ 52 h 76"/>
              <a:gd name="T56" fmla="*/ 464 w 476"/>
              <a:gd name="T57" fmla="*/ 52 h 76"/>
              <a:gd name="T58" fmla="*/ 452 w 476"/>
              <a:gd name="T59" fmla="*/ 52 h 76"/>
              <a:gd name="T60" fmla="*/ 436 w 476"/>
              <a:gd name="T61" fmla="*/ 52 h 76"/>
              <a:gd name="T62" fmla="*/ 408 w 476"/>
              <a:gd name="T63" fmla="*/ 52 h 76"/>
              <a:gd name="T64" fmla="*/ 376 w 476"/>
              <a:gd name="T65" fmla="*/ 52 h 76"/>
              <a:gd name="T66" fmla="*/ 348 w 476"/>
              <a:gd name="T67" fmla="*/ 52 h 76"/>
              <a:gd name="T68" fmla="*/ 324 w 476"/>
              <a:gd name="T69" fmla="*/ 52 h 76"/>
              <a:gd name="T70" fmla="*/ 304 w 476"/>
              <a:gd name="T71" fmla="*/ 52 h 76"/>
              <a:gd name="T72" fmla="*/ 292 w 476"/>
              <a:gd name="T73" fmla="*/ 52 h 76"/>
              <a:gd name="T74" fmla="*/ 268 w 476"/>
              <a:gd name="T75" fmla="*/ 52 h 76"/>
              <a:gd name="T76" fmla="*/ 224 w 476"/>
              <a:gd name="T77" fmla="*/ 56 h 76"/>
              <a:gd name="T78" fmla="*/ 172 w 476"/>
              <a:gd name="T79" fmla="*/ 60 h 76"/>
              <a:gd name="T80" fmla="*/ 112 w 476"/>
              <a:gd name="T81" fmla="*/ 68 h 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476" h="76">
                <a:moveTo>
                  <a:pt x="112" y="68"/>
                </a:moveTo>
                <a:lnTo>
                  <a:pt x="96" y="68"/>
                </a:lnTo>
                <a:lnTo>
                  <a:pt x="84" y="72"/>
                </a:lnTo>
                <a:lnTo>
                  <a:pt x="72" y="72"/>
                </a:lnTo>
                <a:lnTo>
                  <a:pt x="60" y="72"/>
                </a:lnTo>
                <a:lnTo>
                  <a:pt x="52" y="76"/>
                </a:lnTo>
                <a:lnTo>
                  <a:pt x="44" y="76"/>
                </a:lnTo>
                <a:lnTo>
                  <a:pt x="40" y="76"/>
                </a:lnTo>
                <a:lnTo>
                  <a:pt x="40" y="72"/>
                </a:lnTo>
                <a:lnTo>
                  <a:pt x="32" y="72"/>
                </a:lnTo>
                <a:lnTo>
                  <a:pt x="28" y="68"/>
                </a:lnTo>
                <a:lnTo>
                  <a:pt x="20" y="64"/>
                </a:lnTo>
                <a:lnTo>
                  <a:pt x="16" y="60"/>
                </a:lnTo>
                <a:lnTo>
                  <a:pt x="8" y="56"/>
                </a:lnTo>
                <a:lnTo>
                  <a:pt x="4" y="52"/>
                </a:lnTo>
                <a:lnTo>
                  <a:pt x="0" y="48"/>
                </a:lnTo>
                <a:lnTo>
                  <a:pt x="0" y="44"/>
                </a:lnTo>
                <a:lnTo>
                  <a:pt x="0" y="40"/>
                </a:lnTo>
                <a:lnTo>
                  <a:pt x="8" y="40"/>
                </a:lnTo>
                <a:lnTo>
                  <a:pt x="12" y="36"/>
                </a:lnTo>
                <a:lnTo>
                  <a:pt x="16" y="36"/>
                </a:lnTo>
                <a:lnTo>
                  <a:pt x="24" y="36"/>
                </a:lnTo>
                <a:lnTo>
                  <a:pt x="28" y="36"/>
                </a:lnTo>
                <a:lnTo>
                  <a:pt x="36" y="36"/>
                </a:lnTo>
                <a:lnTo>
                  <a:pt x="48" y="36"/>
                </a:lnTo>
                <a:lnTo>
                  <a:pt x="64" y="36"/>
                </a:lnTo>
                <a:lnTo>
                  <a:pt x="84" y="32"/>
                </a:lnTo>
                <a:lnTo>
                  <a:pt x="108" y="32"/>
                </a:lnTo>
                <a:lnTo>
                  <a:pt x="136" y="28"/>
                </a:lnTo>
                <a:lnTo>
                  <a:pt x="164" y="28"/>
                </a:lnTo>
                <a:lnTo>
                  <a:pt x="200" y="24"/>
                </a:lnTo>
                <a:lnTo>
                  <a:pt x="216" y="20"/>
                </a:lnTo>
                <a:lnTo>
                  <a:pt x="232" y="20"/>
                </a:lnTo>
                <a:lnTo>
                  <a:pt x="248" y="20"/>
                </a:lnTo>
                <a:lnTo>
                  <a:pt x="264" y="16"/>
                </a:lnTo>
                <a:lnTo>
                  <a:pt x="288" y="12"/>
                </a:lnTo>
                <a:lnTo>
                  <a:pt x="312" y="12"/>
                </a:lnTo>
                <a:lnTo>
                  <a:pt x="332" y="8"/>
                </a:lnTo>
                <a:lnTo>
                  <a:pt x="344" y="8"/>
                </a:lnTo>
                <a:lnTo>
                  <a:pt x="356" y="4"/>
                </a:lnTo>
                <a:lnTo>
                  <a:pt x="364" y="4"/>
                </a:lnTo>
                <a:lnTo>
                  <a:pt x="372" y="4"/>
                </a:lnTo>
                <a:lnTo>
                  <a:pt x="384" y="0"/>
                </a:lnTo>
                <a:lnTo>
                  <a:pt x="392" y="0"/>
                </a:lnTo>
                <a:lnTo>
                  <a:pt x="404" y="4"/>
                </a:lnTo>
                <a:lnTo>
                  <a:pt x="412" y="4"/>
                </a:lnTo>
                <a:lnTo>
                  <a:pt x="424" y="8"/>
                </a:lnTo>
                <a:lnTo>
                  <a:pt x="436" y="12"/>
                </a:lnTo>
                <a:lnTo>
                  <a:pt x="448" y="20"/>
                </a:lnTo>
                <a:lnTo>
                  <a:pt x="460" y="24"/>
                </a:lnTo>
                <a:lnTo>
                  <a:pt x="468" y="32"/>
                </a:lnTo>
                <a:lnTo>
                  <a:pt x="472" y="36"/>
                </a:lnTo>
                <a:lnTo>
                  <a:pt x="476" y="40"/>
                </a:lnTo>
                <a:lnTo>
                  <a:pt x="472" y="48"/>
                </a:lnTo>
                <a:lnTo>
                  <a:pt x="472" y="48"/>
                </a:lnTo>
                <a:lnTo>
                  <a:pt x="472" y="52"/>
                </a:lnTo>
                <a:lnTo>
                  <a:pt x="468" y="52"/>
                </a:lnTo>
                <a:lnTo>
                  <a:pt x="464" y="52"/>
                </a:lnTo>
                <a:lnTo>
                  <a:pt x="460" y="52"/>
                </a:lnTo>
                <a:lnTo>
                  <a:pt x="452" y="52"/>
                </a:lnTo>
                <a:lnTo>
                  <a:pt x="444" y="52"/>
                </a:lnTo>
                <a:lnTo>
                  <a:pt x="436" y="52"/>
                </a:lnTo>
                <a:lnTo>
                  <a:pt x="424" y="52"/>
                </a:lnTo>
                <a:lnTo>
                  <a:pt x="408" y="52"/>
                </a:lnTo>
                <a:lnTo>
                  <a:pt x="392" y="52"/>
                </a:lnTo>
                <a:lnTo>
                  <a:pt x="376" y="52"/>
                </a:lnTo>
                <a:lnTo>
                  <a:pt x="360" y="52"/>
                </a:lnTo>
                <a:lnTo>
                  <a:pt x="348" y="52"/>
                </a:lnTo>
                <a:lnTo>
                  <a:pt x="332" y="52"/>
                </a:lnTo>
                <a:lnTo>
                  <a:pt x="324" y="52"/>
                </a:lnTo>
                <a:lnTo>
                  <a:pt x="312" y="52"/>
                </a:lnTo>
                <a:lnTo>
                  <a:pt x="304" y="52"/>
                </a:lnTo>
                <a:lnTo>
                  <a:pt x="300" y="52"/>
                </a:lnTo>
                <a:lnTo>
                  <a:pt x="292" y="52"/>
                </a:lnTo>
                <a:lnTo>
                  <a:pt x="284" y="52"/>
                </a:lnTo>
                <a:lnTo>
                  <a:pt x="268" y="52"/>
                </a:lnTo>
                <a:lnTo>
                  <a:pt x="248" y="52"/>
                </a:lnTo>
                <a:lnTo>
                  <a:pt x="224" y="56"/>
                </a:lnTo>
                <a:lnTo>
                  <a:pt x="200" y="56"/>
                </a:lnTo>
                <a:lnTo>
                  <a:pt x="172" y="60"/>
                </a:lnTo>
                <a:lnTo>
                  <a:pt x="144" y="64"/>
                </a:lnTo>
                <a:lnTo>
                  <a:pt x="112" y="68"/>
                </a:lnTo>
                <a:lnTo>
                  <a:pt x="112" y="68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632406842"/>
      </p:ext>
    </p:extLst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5" name="Freeform 446">
            <a:extLst>
              <a:ext uri="{FF2B5EF4-FFF2-40B4-BE49-F238E27FC236}">
                <a16:creationId xmlns:a16="http://schemas.microsoft.com/office/drawing/2014/main" id="{042F6A35-3576-4012-9460-01D2E0EFF010}"/>
              </a:ext>
            </a:extLst>
          </p:cNvPr>
          <p:cNvSpPr>
            <a:spLocks/>
          </p:cNvSpPr>
          <p:nvPr/>
        </p:nvSpPr>
        <p:spPr bwMode="auto">
          <a:xfrm>
            <a:off x="1458855" y="993685"/>
            <a:ext cx="683691" cy="1853855"/>
          </a:xfrm>
          <a:custGeom>
            <a:avLst/>
            <a:gdLst>
              <a:gd name="T0" fmla="*/ 27 w 115"/>
              <a:gd name="T1" fmla="*/ 242 h 250"/>
              <a:gd name="T2" fmla="*/ 16 w 115"/>
              <a:gd name="T3" fmla="*/ 246 h 250"/>
              <a:gd name="T4" fmla="*/ 8 w 115"/>
              <a:gd name="T5" fmla="*/ 250 h 250"/>
              <a:gd name="T6" fmla="*/ 4 w 115"/>
              <a:gd name="T7" fmla="*/ 250 h 250"/>
              <a:gd name="T8" fmla="*/ 0 w 115"/>
              <a:gd name="T9" fmla="*/ 250 h 250"/>
              <a:gd name="T10" fmla="*/ 0 w 115"/>
              <a:gd name="T11" fmla="*/ 246 h 250"/>
              <a:gd name="T12" fmla="*/ 4 w 115"/>
              <a:gd name="T13" fmla="*/ 242 h 250"/>
              <a:gd name="T14" fmla="*/ 8 w 115"/>
              <a:gd name="T15" fmla="*/ 234 h 250"/>
              <a:gd name="T16" fmla="*/ 20 w 115"/>
              <a:gd name="T17" fmla="*/ 222 h 250"/>
              <a:gd name="T18" fmla="*/ 31 w 115"/>
              <a:gd name="T19" fmla="*/ 210 h 250"/>
              <a:gd name="T20" fmla="*/ 39 w 115"/>
              <a:gd name="T21" fmla="*/ 198 h 250"/>
              <a:gd name="T22" fmla="*/ 47 w 115"/>
              <a:gd name="T23" fmla="*/ 186 h 250"/>
              <a:gd name="T24" fmla="*/ 55 w 115"/>
              <a:gd name="T25" fmla="*/ 174 h 250"/>
              <a:gd name="T26" fmla="*/ 67 w 115"/>
              <a:gd name="T27" fmla="*/ 147 h 250"/>
              <a:gd name="T28" fmla="*/ 71 w 115"/>
              <a:gd name="T29" fmla="*/ 131 h 250"/>
              <a:gd name="T30" fmla="*/ 75 w 115"/>
              <a:gd name="T31" fmla="*/ 119 h 250"/>
              <a:gd name="T32" fmla="*/ 75 w 115"/>
              <a:gd name="T33" fmla="*/ 103 h 250"/>
              <a:gd name="T34" fmla="*/ 79 w 115"/>
              <a:gd name="T35" fmla="*/ 87 h 250"/>
              <a:gd name="T36" fmla="*/ 79 w 115"/>
              <a:gd name="T37" fmla="*/ 55 h 250"/>
              <a:gd name="T38" fmla="*/ 79 w 115"/>
              <a:gd name="T39" fmla="*/ 39 h 250"/>
              <a:gd name="T40" fmla="*/ 79 w 115"/>
              <a:gd name="T41" fmla="*/ 27 h 250"/>
              <a:gd name="T42" fmla="*/ 75 w 115"/>
              <a:gd name="T43" fmla="*/ 19 h 250"/>
              <a:gd name="T44" fmla="*/ 75 w 115"/>
              <a:gd name="T45" fmla="*/ 16 h 250"/>
              <a:gd name="T46" fmla="*/ 71 w 115"/>
              <a:gd name="T47" fmla="*/ 12 h 250"/>
              <a:gd name="T48" fmla="*/ 71 w 115"/>
              <a:gd name="T49" fmla="*/ 8 h 250"/>
              <a:gd name="T50" fmla="*/ 71 w 115"/>
              <a:gd name="T51" fmla="*/ 4 h 250"/>
              <a:gd name="T52" fmla="*/ 75 w 115"/>
              <a:gd name="T53" fmla="*/ 0 h 250"/>
              <a:gd name="T54" fmla="*/ 79 w 115"/>
              <a:gd name="T55" fmla="*/ 0 h 250"/>
              <a:gd name="T56" fmla="*/ 83 w 115"/>
              <a:gd name="T57" fmla="*/ 0 h 250"/>
              <a:gd name="T58" fmla="*/ 87 w 115"/>
              <a:gd name="T59" fmla="*/ 0 h 250"/>
              <a:gd name="T60" fmla="*/ 95 w 115"/>
              <a:gd name="T61" fmla="*/ 0 h 250"/>
              <a:gd name="T62" fmla="*/ 99 w 115"/>
              <a:gd name="T63" fmla="*/ 4 h 250"/>
              <a:gd name="T64" fmla="*/ 107 w 115"/>
              <a:gd name="T65" fmla="*/ 4 h 250"/>
              <a:gd name="T66" fmla="*/ 111 w 115"/>
              <a:gd name="T67" fmla="*/ 4 h 250"/>
              <a:gd name="T68" fmla="*/ 111 w 115"/>
              <a:gd name="T69" fmla="*/ 4 h 250"/>
              <a:gd name="T70" fmla="*/ 115 w 115"/>
              <a:gd name="T71" fmla="*/ 8 h 250"/>
              <a:gd name="T72" fmla="*/ 115 w 115"/>
              <a:gd name="T73" fmla="*/ 12 h 250"/>
              <a:gd name="T74" fmla="*/ 115 w 115"/>
              <a:gd name="T75" fmla="*/ 16 h 250"/>
              <a:gd name="T76" fmla="*/ 115 w 115"/>
              <a:gd name="T77" fmla="*/ 23 h 250"/>
              <a:gd name="T78" fmla="*/ 115 w 115"/>
              <a:gd name="T79" fmla="*/ 31 h 250"/>
              <a:gd name="T80" fmla="*/ 115 w 115"/>
              <a:gd name="T81" fmla="*/ 47 h 250"/>
              <a:gd name="T82" fmla="*/ 115 w 115"/>
              <a:gd name="T83" fmla="*/ 63 h 250"/>
              <a:gd name="T84" fmla="*/ 111 w 115"/>
              <a:gd name="T85" fmla="*/ 79 h 250"/>
              <a:gd name="T86" fmla="*/ 111 w 115"/>
              <a:gd name="T87" fmla="*/ 99 h 250"/>
              <a:gd name="T88" fmla="*/ 107 w 115"/>
              <a:gd name="T89" fmla="*/ 119 h 250"/>
              <a:gd name="T90" fmla="*/ 107 w 115"/>
              <a:gd name="T91" fmla="*/ 135 h 250"/>
              <a:gd name="T92" fmla="*/ 99 w 115"/>
              <a:gd name="T93" fmla="*/ 151 h 250"/>
              <a:gd name="T94" fmla="*/ 95 w 115"/>
              <a:gd name="T95" fmla="*/ 162 h 250"/>
              <a:gd name="T96" fmla="*/ 87 w 115"/>
              <a:gd name="T97" fmla="*/ 178 h 250"/>
              <a:gd name="T98" fmla="*/ 71 w 115"/>
              <a:gd name="T99" fmla="*/ 202 h 250"/>
              <a:gd name="T100" fmla="*/ 63 w 115"/>
              <a:gd name="T101" fmla="*/ 214 h 250"/>
              <a:gd name="T102" fmla="*/ 51 w 115"/>
              <a:gd name="T103" fmla="*/ 222 h 250"/>
              <a:gd name="T104" fmla="*/ 39 w 115"/>
              <a:gd name="T105" fmla="*/ 234 h 250"/>
              <a:gd name="T106" fmla="*/ 27 w 115"/>
              <a:gd name="T107" fmla="*/ 242 h 250"/>
              <a:gd name="T108" fmla="*/ 27 w 115"/>
              <a:gd name="T109" fmla="*/ 242 h 2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115" h="250">
                <a:moveTo>
                  <a:pt x="27" y="242"/>
                </a:moveTo>
                <a:lnTo>
                  <a:pt x="16" y="246"/>
                </a:lnTo>
                <a:lnTo>
                  <a:pt x="8" y="250"/>
                </a:lnTo>
                <a:lnTo>
                  <a:pt x="4" y="250"/>
                </a:lnTo>
                <a:lnTo>
                  <a:pt x="0" y="250"/>
                </a:lnTo>
                <a:lnTo>
                  <a:pt x="0" y="246"/>
                </a:lnTo>
                <a:lnTo>
                  <a:pt x="4" y="242"/>
                </a:lnTo>
                <a:lnTo>
                  <a:pt x="8" y="234"/>
                </a:lnTo>
                <a:lnTo>
                  <a:pt x="20" y="222"/>
                </a:lnTo>
                <a:lnTo>
                  <a:pt x="31" y="210"/>
                </a:lnTo>
                <a:lnTo>
                  <a:pt x="39" y="198"/>
                </a:lnTo>
                <a:lnTo>
                  <a:pt x="47" y="186"/>
                </a:lnTo>
                <a:lnTo>
                  <a:pt x="55" y="174"/>
                </a:lnTo>
                <a:lnTo>
                  <a:pt x="67" y="147"/>
                </a:lnTo>
                <a:lnTo>
                  <a:pt x="71" y="131"/>
                </a:lnTo>
                <a:lnTo>
                  <a:pt x="75" y="119"/>
                </a:lnTo>
                <a:lnTo>
                  <a:pt x="75" y="103"/>
                </a:lnTo>
                <a:lnTo>
                  <a:pt x="79" y="87"/>
                </a:lnTo>
                <a:lnTo>
                  <a:pt x="79" y="55"/>
                </a:lnTo>
                <a:lnTo>
                  <a:pt x="79" y="39"/>
                </a:lnTo>
                <a:lnTo>
                  <a:pt x="79" y="27"/>
                </a:lnTo>
                <a:lnTo>
                  <a:pt x="75" y="19"/>
                </a:lnTo>
                <a:lnTo>
                  <a:pt x="75" y="16"/>
                </a:lnTo>
                <a:lnTo>
                  <a:pt x="71" y="12"/>
                </a:lnTo>
                <a:lnTo>
                  <a:pt x="71" y="8"/>
                </a:lnTo>
                <a:lnTo>
                  <a:pt x="71" y="4"/>
                </a:lnTo>
                <a:lnTo>
                  <a:pt x="75" y="0"/>
                </a:lnTo>
                <a:lnTo>
                  <a:pt x="79" y="0"/>
                </a:lnTo>
                <a:lnTo>
                  <a:pt x="83" y="0"/>
                </a:lnTo>
                <a:lnTo>
                  <a:pt x="87" y="0"/>
                </a:lnTo>
                <a:lnTo>
                  <a:pt x="95" y="0"/>
                </a:lnTo>
                <a:lnTo>
                  <a:pt x="99" y="4"/>
                </a:lnTo>
                <a:lnTo>
                  <a:pt x="107" y="4"/>
                </a:lnTo>
                <a:lnTo>
                  <a:pt x="111" y="4"/>
                </a:lnTo>
                <a:lnTo>
                  <a:pt x="111" y="4"/>
                </a:lnTo>
                <a:lnTo>
                  <a:pt x="115" y="8"/>
                </a:lnTo>
                <a:lnTo>
                  <a:pt x="115" y="12"/>
                </a:lnTo>
                <a:lnTo>
                  <a:pt x="115" y="16"/>
                </a:lnTo>
                <a:lnTo>
                  <a:pt x="115" y="23"/>
                </a:lnTo>
                <a:lnTo>
                  <a:pt x="115" y="31"/>
                </a:lnTo>
                <a:lnTo>
                  <a:pt x="115" y="47"/>
                </a:lnTo>
                <a:lnTo>
                  <a:pt x="115" y="63"/>
                </a:lnTo>
                <a:lnTo>
                  <a:pt x="111" y="79"/>
                </a:lnTo>
                <a:lnTo>
                  <a:pt x="111" y="99"/>
                </a:lnTo>
                <a:lnTo>
                  <a:pt x="107" y="119"/>
                </a:lnTo>
                <a:lnTo>
                  <a:pt x="107" y="135"/>
                </a:lnTo>
                <a:lnTo>
                  <a:pt x="99" y="151"/>
                </a:lnTo>
                <a:lnTo>
                  <a:pt x="95" y="162"/>
                </a:lnTo>
                <a:lnTo>
                  <a:pt x="87" y="178"/>
                </a:lnTo>
                <a:lnTo>
                  <a:pt x="71" y="202"/>
                </a:lnTo>
                <a:lnTo>
                  <a:pt x="63" y="214"/>
                </a:lnTo>
                <a:lnTo>
                  <a:pt x="51" y="222"/>
                </a:lnTo>
                <a:lnTo>
                  <a:pt x="39" y="234"/>
                </a:lnTo>
                <a:lnTo>
                  <a:pt x="27" y="242"/>
                </a:lnTo>
                <a:lnTo>
                  <a:pt x="27" y="242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26" name="Freeform 447">
            <a:extLst>
              <a:ext uri="{FF2B5EF4-FFF2-40B4-BE49-F238E27FC236}">
                <a16:creationId xmlns:a16="http://schemas.microsoft.com/office/drawing/2014/main" id="{0CF5E4B0-EAAD-4D72-9AB8-999B7D53E336}"/>
              </a:ext>
            </a:extLst>
          </p:cNvPr>
          <p:cNvSpPr>
            <a:spLocks/>
          </p:cNvSpPr>
          <p:nvPr/>
        </p:nvSpPr>
        <p:spPr bwMode="auto">
          <a:xfrm>
            <a:off x="1976079" y="1282889"/>
            <a:ext cx="1462500" cy="415264"/>
          </a:xfrm>
          <a:custGeom>
            <a:avLst/>
            <a:gdLst>
              <a:gd name="T0" fmla="*/ 107 w 246"/>
              <a:gd name="T1" fmla="*/ 20 h 56"/>
              <a:gd name="T2" fmla="*/ 127 w 246"/>
              <a:gd name="T3" fmla="*/ 16 h 56"/>
              <a:gd name="T4" fmla="*/ 143 w 246"/>
              <a:gd name="T5" fmla="*/ 12 h 56"/>
              <a:gd name="T6" fmla="*/ 159 w 246"/>
              <a:gd name="T7" fmla="*/ 8 h 56"/>
              <a:gd name="T8" fmla="*/ 171 w 246"/>
              <a:gd name="T9" fmla="*/ 4 h 56"/>
              <a:gd name="T10" fmla="*/ 183 w 246"/>
              <a:gd name="T11" fmla="*/ 4 h 56"/>
              <a:gd name="T12" fmla="*/ 195 w 246"/>
              <a:gd name="T13" fmla="*/ 0 h 56"/>
              <a:gd name="T14" fmla="*/ 203 w 246"/>
              <a:gd name="T15" fmla="*/ 0 h 56"/>
              <a:gd name="T16" fmla="*/ 207 w 246"/>
              <a:gd name="T17" fmla="*/ 0 h 56"/>
              <a:gd name="T18" fmla="*/ 223 w 246"/>
              <a:gd name="T19" fmla="*/ 4 h 56"/>
              <a:gd name="T20" fmla="*/ 230 w 246"/>
              <a:gd name="T21" fmla="*/ 4 h 56"/>
              <a:gd name="T22" fmla="*/ 234 w 246"/>
              <a:gd name="T23" fmla="*/ 8 h 56"/>
              <a:gd name="T24" fmla="*/ 242 w 246"/>
              <a:gd name="T25" fmla="*/ 12 h 56"/>
              <a:gd name="T26" fmla="*/ 242 w 246"/>
              <a:gd name="T27" fmla="*/ 12 h 56"/>
              <a:gd name="T28" fmla="*/ 246 w 246"/>
              <a:gd name="T29" fmla="*/ 16 h 56"/>
              <a:gd name="T30" fmla="*/ 246 w 246"/>
              <a:gd name="T31" fmla="*/ 20 h 56"/>
              <a:gd name="T32" fmla="*/ 246 w 246"/>
              <a:gd name="T33" fmla="*/ 20 h 56"/>
              <a:gd name="T34" fmla="*/ 242 w 246"/>
              <a:gd name="T35" fmla="*/ 24 h 56"/>
              <a:gd name="T36" fmla="*/ 242 w 246"/>
              <a:gd name="T37" fmla="*/ 24 h 56"/>
              <a:gd name="T38" fmla="*/ 238 w 246"/>
              <a:gd name="T39" fmla="*/ 28 h 56"/>
              <a:gd name="T40" fmla="*/ 230 w 246"/>
              <a:gd name="T41" fmla="*/ 28 h 56"/>
              <a:gd name="T42" fmla="*/ 227 w 246"/>
              <a:gd name="T43" fmla="*/ 28 h 56"/>
              <a:gd name="T44" fmla="*/ 219 w 246"/>
              <a:gd name="T45" fmla="*/ 32 h 56"/>
              <a:gd name="T46" fmla="*/ 211 w 246"/>
              <a:gd name="T47" fmla="*/ 32 h 56"/>
              <a:gd name="T48" fmla="*/ 203 w 246"/>
              <a:gd name="T49" fmla="*/ 32 h 56"/>
              <a:gd name="T50" fmla="*/ 191 w 246"/>
              <a:gd name="T51" fmla="*/ 36 h 56"/>
              <a:gd name="T52" fmla="*/ 179 w 246"/>
              <a:gd name="T53" fmla="*/ 36 h 56"/>
              <a:gd name="T54" fmla="*/ 167 w 246"/>
              <a:gd name="T55" fmla="*/ 36 h 56"/>
              <a:gd name="T56" fmla="*/ 151 w 246"/>
              <a:gd name="T57" fmla="*/ 40 h 56"/>
              <a:gd name="T58" fmla="*/ 135 w 246"/>
              <a:gd name="T59" fmla="*/ 40 h 56"/>
              <a:gd name="T60" fmla="*/ 119 w 246"/>
              <a:gd name="T61" fmla="*/ 44 h 56"/>
              <a:gd name="T62" fmla="*/ 103 w 246"/>
              <a:gd name="T63" fmla="*/ 44 h 56"/>
              <a:gd name="T64" fmla="*/ 83 w 246"/>
              <a:gd name="T65" fmla="*/ 48 h 56"/>
              <a:gd name="T66" fmla="*/ 68 w 246"/>
              <a:gd name="T67" fmla="*/ 48 h 56"/>
              <a:gd name="T68" fmla="*/ 52 w 246"/>
              <a:gd name="T69" fmla="*/ 52 h 56"/>
              <a:gd name="T70" fmla="*/ 40 w 246"/>
              <a:gd name="T71" fmla="*/ 52 h 56"/>
              <a:gd name="T72" fmla="*/ 28 w 246"/>
              <a:gd name="T73" fmla="*/ 52 h 56"/>
              <a:gd name="T74" fmla="*/ 16 w 246"/>
              <a:gd name="T75" fmla="*/ 56 h 56"/>
              <a:gd name="T76" fmla="*/ 8 w 246"/>
              <a:gd name="T77" fmla="*/ 56 h 56"/>
              <a:gd name="T78" fmla="*/ 0 w 246"/>
              <a:gd name="T79" fmla="*/ 56 h 56"/>
              <a:gd name="T80" fmla="*/ 0 w 246"/>
              <a:gd name="T81" fmla="*/ 36 h 56"/>
              <a:gd name="T82" fmla="*/ 8 w 246"/>
              <a:gd name="T83" fmla="*/ 36 h 56"/>
              <a:gd name="T84" fmla="*/ 16 w 246"/>
              <a:gd name="T85" fmla="*/ 36 h 56"/>
              <a:gd name="T86" fmla="*/ 28 w 246"/>
              <a:gd name="T87" fmla="*/ 32 h 56"/>
              <a:gd name="T88" fmla="*/ 40 w 246"/>
              <a:gd name="T89" fmla="*/ 32 h 56"/>
              <a:gd name="T90" fmla="*/ 56 w 246"/>
              <a:gd name="T91" fmla="*/ 28 h 56"/>
              <a:gd name="T92" fmla="*/ 72 w 246"/>
              <a:gd name="T93" fmla="*/ 28 h 56"/>
              <a:gd name="T94" fmla="*/ 87 w 246"/>
              <a:gd name="T95" fmla="*/ 24 h 56"/>
              <a:gd name="T96" fmla="*/ 107 w 246"/>
              <a:gd name="T97" fmla="*/ 20 h 56"/>
              <a:gd name="T98" fmla="*/ 107 w 246"/>
              <a:gd name="T99" fmla="*/ 20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246" h="56">
                <a:moveTo>
                  <a:pt x="107" y="20"/>
                </a:moveTo>
                <a:lnTo>
                  <a:pt x="127" y="16"/>
                </a:lnTo>
                <a:lnTo>
                  <a:pt x="143" y="12"/>
                </a:lnTo>
                <a:lnTo>
                  <a:pt x="159" y="8"/>
                </a:lnTo>
                <a:lnTo>
                  <a:pt x="171" y="4"/>
                </a:lnTo>
                <a:lnTo>
                  <a:pt x="183" y="4"/>
                </a:lnTo>
                <a:lnTo>
                  <a:pt x="195" y="0"/>
                </a:lnTo>
                <a:lnTo>
                  <a:pt x="203" y="0"/>
                </a:lnTo>
                <a:lnTo>
                  <a:pt x="207" y="0"/>
                </a:lnTo>
                <a:lnTo>
                  <a:pt x="223" y="4"/>
                </a:lnTo>
                <a:lnTo>
                  <a:pt x="230" y="4"/>
                </a:lnTo>
                <a:lnTo>
                  <a:pt x="234" y="8"/>
                </a:lnTo>
                <a:lnTo>
                  <a:pt x="242" y="12"/>
                </a:lnTo>
                <a:lnTo>
                  <a:pt x="242" y="12"/>
                </a:lnTo>
                <a:lnTo>
                  <a:pt x="246" y="16"/>
                </a:lnTo>
                <a:lnTo>
                  <a:pt x="246" y="20"/>
                </a:lnTo>
                <a:lnTo>
                  <a:pt x="246" y="20"/>
                </a:lnTo>
                <a:lnTo>
                  <a:pt x="242" y="24"/>
                </a:lnTo>
                <a:lnTo>
                  <a:pt x="242" y="24"/>
                </a:lnTo>
                <a:lnTo>
                  <a:pt x="238" y="28"/>
                </a:lnTo>
                <a:lnTo>
                  <a:pt x="230" y="28"/>
                </a:lnTo>
                <a:lnTo>
                  <a:pt x="227" y="28"/>
                </a:lnTo>
                <a:lnTo>
                  <a:pt x="219" y="32"/>
                </a:lnTo>
                <a:lnTo>
                  <a:pt x="211" y="32"/>
                </a:lnTo>
                <a:lnTo>
                  <a:pt x="203" y="32"/>
                </a:lnTo>
                <a:lnTo>
                  <a:pt x="191" y="36"/>
                </a:lnTo>
                <a:lnTo>
                  <a:pt x="179" y="36"/>
                </a:lnTo>
                <a:lnTo>
                  <a:pt x="167" y="36"/>
                </a:lnTo>
                <a:lnTo>
                  <a:pt x="151" y="40"/>
                </a:lnTo>
                <a:lnTo>
                  <a:pt x="135" y="40"/>
                </a:lnTo>
                <a:lnTo>
                  <a:pt x="119" y="44"/>
                </a:lnTo>
                <a:lnTo>
                  <a:pt x="103" y="44"/>
                </a:lnTo>
                <a:lnTo>
                  <a:pt x="83" y="48"/>
                </a:lnTo>
                <a:lnTo>
                  <a:pt x="68" y="48"/>
                </a:lnTo>
                <a:lnTo>
                  <a:pt x="52" y="52"/>
                </a:lnTo>
                <a:lnTo>
                  <a:pt x="40" y="52"/>
                </a:lnTo>
                <a:lnTo>
                  <a:pt x="28" y="52"/>
                </a:lnTo>
                <a:lnTo>
                  <a:pt x="16" y="56"/>
                </a:lnTo>
                <a:lnTo>
                  <a:pt x="8" y="56"/>
                </a:lnTo>
                <a:lnTo>
                  <a:pt x="0" y="56"/>
                </a:lnTo>
                <a:lnTo>
                  <a:pt x="0" y="36"/>
                </a:lnTo>
                <a:lnTo>
                  <a:pt x="8" y="36"/>
                </a:lnTo>
                <a:lnTo>
                  <a:pt x="16" y="36"/>
                </a:lnTo>
                <a:lnTo>
                  <a:pt x="28" y="32"/>
                </a:lnTo>
                <a:lnTo>
                  <a:pt x="40" y="32"/>
                </a:lnTo>
                <a:lnTo>
                  <a:pt x="56" y="28"/>
                </a:lnTo>
                <a:lnTo>
                  <a:pt x="72" y="28"/>
                </a:lnTo>
                <a:lnTo>
                  <a:pt x="87" y="24"/>
                </a:lnTo>
                <a:lnTo>
                  <a:pt x="107" y="20"/>
                </a:lnTo>
                <a:lnTo>
                  <a:pt x="107" y="20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27" name="Freeform 448">
            <a:extLst>
              <a:ext uri="{FF2B5EF4-FFF2-40B4-BE49-F238E27FC236}">
                <a16:creationId xmlns:a16="http://schemas.microsoft.com/office/drawing/2014/main" id="{84452DFB-C572-4448-8B20-B398FF7D90DA}"/>
              </a:ext>
            </a:extLst>
          </p:cNvPr>
          <p:cNvSpPr>
            <a:spLocks/>
          </p:cNvSpPr>
          <p:nvPr/>
        </p:nvSpPr>
        <p:spPr bwMode="auto">
          <a:xfrm>
            <a:off x="2540867" y="1520182"/>
            <a:ext cx="285366" cy="1705547"/>
          </a:xfrm>
          <a:custGeom>
            <a:avLst/>
            <a:gdLst>
              <a:gd name="T0" fmla="*/ 40 w 48"/>
              <a:gd name="T1" fmla="*/ 68 h 230"/>
              <a:gd name="T2" fmla="*/ 40 w 48"/>
              <a:gd name="T3" fmla="*/ 87 h 230"/>
              <a:gd name="T4" fmla="*/ 40 w 48"/>
              <a:gd name="T5" fmla="*/ 107 h 230"/>
              <a:gd name="T6" fmla="*/ 40 w 48"/>
              <a:gd name="T7" fmla="*/ 151 h 230"/>
              <a:gd name="T8" fmla="*/ 40 w 48"/>
              <a:gd name="T9" fmla="*/ 167 h 230"/>
              <a:gd name="T10" fmla="*/ 40 w 48"/>
              <a:gd name="T11" fmla="*/ 187 h 230"/>
              <a:gd name="T12" fmla="*/ 36 w 48"/>
              <a:gd name="T13" fmla="*/ 199 h 230"/>
              <a:gd name="T14" fmla="*/ 36 w 48"/>
              <a:gd name="T15" fmla="*/ 211 h 230"/>
              <a:gd name="T16" fmla="*/ 36 w 48"/>
              <a:gd name="T17" fmla="*/ 219 h 230"/>
              <a:gd name="T18" fmla="*/ 32 w 48"/>
              <a:gd name="T19" fmla="*/ 227 h 230"/>
              <a:gd name="T20" fmla="*/ 28 w 48"/>
              <a:gd name="T21" fmla="*/ 230 h 230"/>
              <a:gd name="T22" fmla="*/ 24 w 48"/>
              <a:gd name="T23" fmla="*/ 230 h 230"/>
              <a:gd name="T24" fmla="*/ 20 w 48"/>
              <a:gd name="T25" fmla="*/ 230 h 230"/>
              <a:gd name="T26" fmla="*/ 20 w 48"/>
              <a:gd name="T27" fmla="*/ 227 h 230"/>
              <a:gd name="T28" fmla="*/ 16 w 48"/>
              <a:gd name="T29" fmla="*/ 219 h 230"/>
              <a:gd name="T30" fmla="*/ 12 w 48"/>
              <a:gd name="T31" fmla="*/ 207 h 230"/>
              <a:gd name="T32" fmla="*/ 8 w 48"/>
              <a:gd name="T33" fmla="*/ 195 h 230"/>
              <a:gd name="T34" fmla="*/ 8 w 48"/>
              <a:gd name="T35" fmla="*/ 187 h 230"/>
              <a:gd name="T36" fmla="*/ 8 w 48"/>
              <a:gd name="T37" fmla="*/ 179 h 230"/>
              <a:gd name="T38" fmla="*/ 8 w 48"/>
              <a:gd name="T39" fmla="*/ 167 h 230"/>
              <a:gd name="T40" fmla="*/ 8 w 48"/>
              <a:gd name="T41" fmla="*/ 155 h 230"/>
              <a:gd name="T42" fmla="*/ 8 w 48"/>
              <a:gd name="T43" fmla="*/ 143 h 230"/>
              <a:gd name="T44" fmla="*/ 8 w 48"/>
              <a:gd name="T45" fmla="*/ 127 h 230"/>
              <a:gd name="T46" fmla="*/ 8 w 48"/>
              <a:gd name="T47" fmla="*/ 103 h 230"/>
              <a:gd name="T48" fmla="*/ 8 w 48"/>
              <a:gd name="T49" fmla="*/ 80 h 230"/>
              <a:gd name="T50" fmla="*/ 8 w 48"/>
              <a:gd name="T51" fmla="*/ 64 h 230"/>
              <a:gd name="T52" fmla="*/ 8 w 48"/>
              <a:gd name="T53" fmla="*/ 48 h 230"/>
              <a:gd name="T54" fmla="*/ 8 w 48"/>
              <a:gd name="T55" fmla="*/ 36 h 230"/>
              <a:gd name="T56" fmla="*/ 4 w 48"/>
              <a:gd name="T57" fmla="*/ 24 h 230"/>
              <a:gd name="T58" fmla="*/ 4 w 48"/>
              <a:gd name="T59" fmla="*/ 16 h 230"/>
              <a:gd name="T60" fmla="*/ 0 w 48"/>
              <a:gd name="T61" fmla="*/ 8 h 230"/>
              <a:gd name="T62" fmla="*/ 0 w 48"/>
              <a:gd name="T63" fmla="*/ 4 h 230"/>
              <a:gd name="T64" fmla="*/ 0 w 48"/>
              <a:gd name="T65" fmla="*/ 4 h 230"/>
              <a:gd name="T66" fmla="*/ 0 w 48"/>
              <a:gd name="T67" fmla="*/ 4 h 230"/>
              <a:gd name="T68" fmla="*/ 4 w 48"/>
              <a:gd name="T69" fmla="*/ 0 h 230"/>
              <a:gd name="T70" fmla="*/ 8 w 48"/>
              <a:gd name="T71" fmla="*/ 0 h 230"/>
              <a:gd name="T72" fmla="*/ 12 w 48"/>
              <a:gd name="T73" fmla="*/ 0 h 230"/>
              <a:gd name="T74" fmla="*/ 16 w 48"/>
              <a:gd name="T75" fmla="*/ 4 h 230"/>
              <a:gd name="T76" fmla="*/ 28 w 48"/>
              <a:gd name="T77" fmla="*/ 4 h 230"/>
              <a:gd name="T78" fmla="*/ 36 w 48"/>
              <a:gd name="T79" fmla="*/ 8 h 230"/>
              <a:gd name="T80" fmla="*/ 44 w 48"/>
              <a:gd name="T81" fmla="*/ 12 h 230"/>
              <a:gd name="T82" fmla="*/ 44 w 48"/>
              <a:gd name="T83" fmla="*/ 12 h 230"/>
              <a:gd name="T84" fmla="*/ 48 w 48"/>
              <a:gd name="T85" fmla="*/ 16 h 230"/>
              <a:gd name="T86" fmla="*/ 48 w 48"/>
              <a:gd name="T87" fmla="*/ 20 h 230"/>
              <a:gd name="T88" fmla="*/ 44 w 48"/>
              <a:gd name="T89" fmla="*/ 24 h 230"/>
              <a:gd name="T90" fmla="*/ 44 w 48"/>
              <a:gd name="T91" fmla="*/ 28 h 230"/>
              <a:gd name="T92" fmla="*/ 44 w 48"/>
              <a:gd name="T93" fmla="*/ 28 h 230"/>
              <a:gd name="T94" fmla="*/ 44 w 48"/>
              <a:gd name="T95" fmla="*/ 36 h 230"/>
              <a:gd name="T96" fmla="*/ 40 w 48"/>
              <a:gd name="T97" fmla="*/ 40 h 230"/>
              <a:gd name="T98" fmla="*/ 40 w 48"/>
              <a:gd name="T99" fmla="*/ 52 h 230"/>
              <a:gd name="T100" fmla="*/ 40 w 48"/>
              <a:gd name="T101" fmla="*/ 68 h 230"/>
              <a:gd name="T102" fmla="*/ 40 w 48"/>
              <a:gd name="T103" fmla="*/ 68 h 2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48" h="230">
                <a:moveTo>
                  <a:pt x="40" y="68"/>
                </a:moveTo>
                <a:lnTo>
                  <a:pt x="40" y="87"/>
                </a:lnTo>
                <a:lnTo>
                  <a:pt x="40" y="107"/>
                </a:lnTo>
                <a:lnTo>
                  <a:pt x="40" y="151"/>
                </a:lnTo>
                <a:lnTo>
                  <a:pt x="40" y="167"/>
                </a:lnTo>
                <a:lnTo>
                  <a:pt x="40" y="187"/>
                </a:lnTo>
                <a:lnTo>
                  <a:pt x="36" y="199"/>
                </a:lnTo>
                <a:lnTo>
                  <a:pt x="36" y="211"/>
                </a:lnTo>
                <a:lnTo>
                  <a:pt x="36" y="219"/>
                </a:lnTo>
                <a:lnTo>
                  <a:pt x="32" y="227"/>
                </a:lnTo>
                <a:lnTo>
                  <a:pt x="28" y="230"/>
                </a:lnTo>
                <a:lnTo>
                  <a:pt x="24" y="230"/>
                </a:lnTo>
                <a:lnTo>
                  <a:pt x="20" y="230"/>
                </a:lnTo>
                <a:lnTo>
                  <a:pt x="20" y="227"/>
                </a:lnTo>
                <a:lnTo>
                  <a:pt x="16" y="219"/>
                </a:lnTo>
                <a:lnTo>
                  <a:pt x="12" y="207"/>
                </a:lnTo>
                <a:lnTo>
                  <a:pt x="8" y="195"/>
                </a:lnTo>
                <a:lnTo>
                  <a:pt x="8" y="187"/>
                </a:lnTo>
                <a:lnTo>
                  <a:pt x="8" y="179"/>
                </a:lnTo>
                <a:lnTo>
                  <a:pt x="8" y="167"/>
                </a:lnTo>
                <a:lnTo>
                  <a:pt x="8" y="155"/>
                </a:lnTo>
                <a:lnTo>
                  <a:pt x="8" y="143"/>
                </a:lnTo>
                <a:lnTo>
                  <a:pt x="8" y="127"/>
                </a:lnTo>
                <a:lnTo>
                  <a:pt x="8" y="103"/>
                </a:lnTo>
                <a:lnTo>
                  <a:pt x="8" y="80"/>
                </a:lnTo>
                <a:lnTo>
                  <a:pt x="8" y="64"/>
                </a:lnTo>
                <a:lnTo>
                  <a:pt x="8" y="48"/>
                </a:lnTo>
                <a:lnTo>
                  <a:pt x="8" y="36"/>
                </a:lnTo>
                <a:lnTo>
                  <a:pt x="4" y="24"/>
                </a:lnTo>
                <a:lnTo>
                  <a:pt x="4" y="16"/>
                </a:lnTo>
                <a:lnTo>
                  <a:pt x="0" y="8"/>
                </a:lnTo>
                <a:lnTo>
                  <a:pt x="0" y="4"/>
                </a:lnTo>
                <a:lnTo>
                  <a:pt x="0" y="4"/>
                </a:lnTo>
                <a:lnTo>
                  <a:pt x="0" y="4"/>
                </a:lnTo>
                <a:lnTo>
                  <a:pt x="4" y="0"/>
                </a:lnTo>
                <a:lnTo>
                  <a:pt x="8" y="0"/>
                </a:lnTo>
                <a:lnTo>
                  <a:pt x="12" y="0"/>
                </a:lnTo>
                <a:lnTo>
                  <a:pt x="16" y="4"/>
                </a:lnTo>
                <a:lnTo>
                  <a:pt x="28" y="4"/>
                </a:lnTo>
                <a:lnTo>
                  <a:pt x="36" y="8"/>
                </a:lnTo>
                <a:lnTo>
                  <a:pt x="44" y="12"/>
                </a:lnTo>
                <a:lnTo>
                  <a:pt x="44" y="12"/>
                </a:lnTo>
                <a:lnTo>
                  <a:pt x="48" y="16"/>
                </a:lnTo>
                <a:lnTo>
                  <a:pt x="48" y="20"/>
                </a:lnTo>
                <a:lnTo>
                  <a:pt x="44" y="24"/>
                </a:lnTo>
                <a:lnTo>
                  <a:pt x="44" y="28"/>
                </a:lnTo>
                <a:lnTo>
                  <a:pt x="44" y="28"/>
                </a:lnTo>
                <a:lnTo>
                  <a:pt x="44" y="36"/>
                </a:lnTo>
                <a:lnTo>
                  <a:pt x="40" y="40"/>
                </a:lnTo>
                <a:lnTo>
                  <a:pt x="40" y="52"/>
                </a:lnTo>
                <a:lnTo>
                  <a:pt x="40" y="68"/>
                </a:lnTo>
                <a:lnTo>
                  <a:pt x="40" y="68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28" name="Freeform 449">
            <a:extLst>
              <a:ext uri="{FF2B5EF4-FFF2-40B4-BE49-F238E27FC236}">
                <a16:creationId xmlns:a16="http://schemas.microsoft.com/office/drawing/2014/main" id="{CCF2100F-E8BF-4A95-BAF9-71B43BEB2933}"/>
              </a:ext>
            </a:extLst>
          </p:cNvPr>
          <p:cNvSpPr>
            <a:spLocks/>
          </p:cNvSpPr>
          <p:nvPr/>
        </p:nvSpPr>
        <p:spPr bwMode="auto">
          <a:xfrm>
            <a:off x="1976079" y="608083"/>
            <a:ext cx="897716" cy="585821"/>
          </a:xfrm>
          <a:custGeom>
            <a:avLst/>
            <a:gdLst>
              <a:gd name="T0" fmla="*/ 0 w 151"/>
              <a:gd name="T1" fmla="*/ 68 h 79"/>
              <a:gd name="T2" fmla="*/ 20 w 151"/>
              <a:gd name="T3" fmla="*/ 60 h 79"/>
              <a:gd name="T4" fmla="*/ 40 w 151"/>
              <a:gd name="T5" fmla="*/ 52 h 79"/>
              <a:gd name="T6" fmla="*/ 56 w 151"/>
              <a:gd name="T7" fmla="*/ 44 h 79"/>
              <a:gd name="T8" fmla="*/ 68 w 151"/>
              <a:gd name="T9" fmla="*/ 40 h 79"/>
              <a:gd name="T10" fmla="*/ 80 w 151"/>
              <a:gd name="T11" fmla="*/ 36 h 79"/>
              <a:gd name="T12" fmla="*/ 87 w 151"/>
              <a:gd name="T13" fmla="*/ 32 h 79"/>
              <a:gd name="T14" fmla="*/ 91 w 151"/>
              <a:gd name="T15" fmla="*/ 28 h 79"/>
              <a:gd name="T16" fmla="*/ 95 w 151"/>
              <a:gd name="T17" fmla="*/ 24 h 79"/>
              <a:gd name="T18" fmla="*/ 99 w 151"/>
              <a:gd name="T19" fmla="*/ 20 h 79"/>
              <a:gd name="T20" fmla="*/ 99 w 151"/>
              <a:gd name="T21" fmla="*/ 16 h 79"/>
              <a:gd name="T22" fmla="*/ 103 w 151"/>
              <a:gd name="T23" fmla="*/ 12 h 79"/>
              <a:gd name="T24" fmla="*/ 99 w 151"/>
              <a:gd name="T25" fmla="*/ 8 h 79"/>
              <a:gd name="T26" fmla="*/ 99 w 151"/>
              <a:gd name="T27" fmla="*/ 8 h 79"/>
              <a:gd name="T28" fmla="*/ 99 w 151"/>
              <a:gd name="T29" fmla="*/ 4 h 79"/>
              <a:gd name="T30" fmla="*/ 103 w 151"/>
              <a:gd name="T31" fmla="*/ 4 h 79"/>
              <a:gd name="T32" fmla="*/ 107 w 151"/>
              <a:gd name="T33" fmla="*/ 4 h 79"/>
              <a:gd name="T34" fmla="*/ 111 w 151"/>
              <a:gd name="T35" fmla="*/ 0 h 79"/>
              <a:gd name="T36" fmla="*/ 115 w 151"/>
              <a:gd name="T37" fmla="*/ 0 h 79"/>
              <a:gd name="T38" fmla="*/ 123 w 151"/>
              <a:gd name="T39" fmla="*/ 4 h 79"/>
              <a:gd name="T40" fmla="*/ 131 w 151"/>
              <a:gd name="T41" fmla="*/ 4 h 79"/>
              <a:gd name="T42" fmla="*/ 139 w 151"/>
              <a:gd name="T43" fmla="*/ 8 h 79"/>
              <a:gd name="T44" fmla="*/ 143 w 151"/>
              <a:gd name="T45" fmla="*/ 12 h 79"/>
              <a:gd name="T46" fmla="*/ 147 w 151"/>
              <a:gd name="T47" fmla="*/ 16 h 79"/>
              <a:gd name="T48" fmla="*/ 151 w 151"/>
              <a:gd name="T49" fmla="*/ 20 h 79"/>
              <a:gd name="T50" fmla="*/ 151 w 151"/>
              <a:gd name="T51" fmla="*/ 24 h 79"/>
              <a:gd name="T52" fmla="*/ 151 w 151"/>
              <a:gd name="T53" fmla="*/ 28 h 79"/>
              <a:gd name="T54" fmla="*/ 147 w 151"/>
              <a:gd name="T55" fmla="*/ 32 h 79"/>
              <a:gd name="T56" fmla="*/ 143 w 151"/>
              <a:gd name="T57" fmla="*/ 32 h 79"/>
              <a:gd name="T58" fmla="*/ 139 w 151"/>
              <a:gd name="T59" fmla="*/ 36 h 79"/>
              <a:gd name="T60" fmla="*/ 135 w 151"/>
              <a:gd name="T61" fmla="*/ 40 h 79"/>
              <a:gd name="T62" fmla="*/ 123 w 151"/>
              <a:gd name="T63" fmla="*/ 44 h 79"/>
              <a:gd name="T64" fmla="*/ 115 w 151"/>
              <a:gd name="T65" fmla="*/ 48 h 79"/>
              <a:gd name="T66" fmla="*/ 103 w 151"/>
              <a:gd name="T67" fmla="*/ 52 h 79"/>
              <a:gd name="T68" fmla="*/ 91 w 151"/>
              <a:gd name="T69" fmla="*/ 56 h 79"/>
              <a:gd name="T70" fmla="*/ 80 w 151"/>
              <a:gd name="T71" fmla="*/ 60 h 79"/>
              <a:gd name="T72" fmla="*/ 64 w 151"/>
              <a:gd name="T73" fmla="*/ 64 h 79"/>
              <a:gd name="T74" fmla="*/ 44 w 151"/>
              <a:gd name="T75" fmla="*/ 68 h 79"/>
              <a:gd name="T76" fmla="*/ 24 w 151"/>
              <a:gd name="T77" fmla="*/ 75 h 79"/>
              <a:gd name="T78" fmla="*/ 4 w 151"/>
              <a:gd name="T79" fmla="*/ 79 h 79"/>
              <a:gd name="T80" fmla="*/ 0 w 151"/>
              <a:gd name="T81" fmla="*/ 68 h 79"/>
              <a:gd name="T82" fmla="*/ 0 w 151"/>
              <a:gd name="T83" fmla="*/ 68 h 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51" h="79">
                <a:moveTo>
                  <a:pt x="0" y="68"/>
                </a:moveTo>
                <a:lnTo>
                  <a:pt x="20" y="60"/>
                </a:lnTo>
                <a:lnTo>
                  <a:pt x="40" y="52"/>
                </a:lnTo>
                <a:lnTo>
                  <a:pt x="56" y="44"/>
                </a:lnTo>
                <a:lnTo>
                  <a:pt x="68" y="40"/>
                </a:lnTo>
                <a:lnTo>
                  <a:pt x="80" y="36"/>
                </a:lnTo>
                <a:lnTo>
                  <a:pt x="87" y="32"/>
                </a:lnTo>
                <a:lnTo>
                  <a:pt x="91" y="28"/>
                </a:lnTo>
                <a:lnTo>
                  <a:pt x="95" y="24"/>
                </a:lnTo>
                <a:lnTo>
                  <a:pt x="99" y="20"/>
                </a:lnTo>
                <a:lnTo>
                  <a:pt x="99" y="16"/>
                </a:lnTo>
                <a:lnTo>
                  <a:pt x="103" y="12"/>
                </a:lnTo>
                <a:lnTo>
                  <a:pt x="99" y="8"/>
                </a:lnTo>
                <a:lnTo>
                  <a:pt x="99" y="8"/>
                </a:lnTo>
                <a:lnTo>
                  <a:pt x="99" y="4"/>
                </a:lnTo>
                <a:lnTo>
                  <a:pt x="103" y="4"/>
                </a:lnTo>
                <a:lnTo>
                  <a:pt x="107" y="4"/>
                </a:lnTo>
                <a:lnTo>
                  <a:pt x="111" y="0"/>
                </a:lnTo>
                <a:lnTo>
                  <a:pt x="115" y="0"/>
                </a:lnTo>
                <a:lnTo>
                  <a:pt x="123" y="4"/>
                </a:lnTo>
                <a:lnTo>
                  <a:pt x="131" y="4"/>
                </a:lnTo>
                <a:lnTo>
                  <a:pt x="139" y="8"/>
                </a:lnTo>
                <a:lnTo>
                  <a:pt x="143" y="12"/>
                </a:lnTo>
                <a:lnTo>
                  <a:pt x="147" y="16"/>
                </a:lnTo>
                <a:lnTo>
                  <a:pt x="151" y="20"/>
                </a:lnTo>
                <a:lnTo>
                  <a:pt x="151" y="24"/>
                </a:lnTo>
                <a:lnTo>
                  <a:pt x="151" y="28"/>
                </a:lnTo>
                <a:lnTo>
                  <a:pt x="147" y="32"/>
                </a:lnTo>
                <a:lnTo>
                  <a:pt x="143" y="32"/>
                </a:lnTo>
                <a:lnTo>
                  <a:pt x="139" y="36"/>
                </a:lnTo>
                <a:lnTo>
                  <a:pt x="135" y="40"/>
                </a:lnTo>
                <a:lnTo>
                  <a:pt x="123" y="44"/>
                </a:lnTo>
                <a:lnTo>
                  <a:pt x="115" y="48"/>
                </a:lnTo>
                <a:lnTo>
                  <a:pt x="103" y="52"/>
                </a:lnTo>
                <a:lnTo>
                  <a:pt x="91" y="56"/>
                </a:lnTo>
                <a:lnTo>
                  <a:pt x="80" y="60"/>
                </a:lnTo>
                <a:lnTo>
                  <a:pt x="64" y="64"/>
                </a:lnTo>
                <a:lnTo>
                  <a:pt x="44" y="68"/>
                </a:lnTo>
                <a:lnTo>
                  <a:pt x="24" y="75"/>
                </a:lnTo>
                <a:lnTo>
                  <a:pt x="4" y="79"/>
                </a:lnTo>
                <a:lnTo>
                  <a:pt x="0" y="68"/>
                </a:lnTo>
                <a:lnTo>
                  <a:pt x="0" y="68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46" name="Freeform 472">
            <a:extLst>
              <a:ext uri="{FF2B5EF4-FFF2-40B4-BE49-F238E27FC236}">
                <a16:creationId xmlns:a16="http://schemas.microsoft.com/office/drawing/2014/main" id="{043D91FB-73F2-450E-B60F-A548A25BCAA4}"/>
              </a:ext>
            </a:extLst>
          </p:cNvPr>
          <p:cNvSpPr>
            <a:spLocks/>
          </p:cNvSpPr>
          <p:nvPr/>
        </p:nvSpPr>
        <p:spPr bwMode="auto">
          <a:xfrm>
            <a:off x="4984886" y="1543841"/>
            <a:ext cx="636129" cy="971423"/>
          </a:xfrm>
          <a:custGeom>
            <a:avLst/>
            <a:gdLst>
              <a:gd name="T0" fmla="*/ 16 w 107"/>
              <a:gd name="T1" fmla="*/ 36 h 131"/>
              <a:gd name="T2" fmla="*/ 8 w 107"/>
              <a:gd name="T3" fmla="*/ 36 h 131"/>
              <a:gd name="T4" fmla="*/ 0 w 107"/>
              <a:gd name="T5" fmla="*/ 28 h 131"/>
              <a:gd name="T6" fmla="*/ 0 w 107"/>
              <a:gd name="T7" fmla="*/ 24 h 131"/>
              <a:gd name="T8" fmla="*/ 20 w 107"/>
              <a:gd name="T9" fmla="*/ 20 h 131"/>
              <a:gd name="T10" fmla="*/ 36 w 107"/>
              <a:gd name="T11" fmla="*/ 16 h 131"/>
              <a:gd name="T12" fmla="*/ 48 w 107"/>
              <a:gd name="T13" fmla="*/ 12 h 131"/>
              <a:gd name="T14" fmla="*/ 52 w 107"/>
              <a:gd name="T15" fmla="*/ 8 h 131"/>
              <a:gd name="T16" fmla="*/ 63 w 107"/>
              <a:gd name="T17" fmla="*/ 0 h 131"/>
              <a:gd name="T18" fmla="*/ 71 w 107"/>
              <a:gd name="T19" fmla="*/ 0 h 131"/>
              <a:gd name="T20" fmla="*/ 83 w 107"/>
              <a:gd name="T21" fmla="*/ 4 h 131"/>
              <a:gd name="T22" fmla="*/ 99 w 107"/>
              <a:gd name="T23" fmla="*/ 12 h 131"/>
              <a:gd name="T24" fmla="*/ 107 w 107"/>
              <a:gd name="T25" fmla="*/ 20 h 131"/>
              <a:gd name="T26" fmla="*/ 107 w 107"/>
              <a:gd name="T27" fmla="*/ 28 h 131"/>
              <a:gd name="T28" fmla="*/ 99 w 107"/>
              <a:gd name="T29" fmla="*/ 32 h 131"/>
              <a:gd name="T30" fmla="*/ 95 w 107"/>
              <a:gd name="T31" fmla="*/ 36 h 131"/>
              <a:gd name="T32" fmla="*/ 87 w 107"/>
              <a:gd name="T33" fmla="*/ 44 h 131"/>
              <a:gd name="T34" fmla="*/ 83 w 107"/>
              <a:gd name="T35" fmla="*/ 56 h 131"/>
              <a:gd name="T36" fmla="*/ 83 w 107"/>
              <a:gd name="T37" fmla="*/ 60 h 131"/>
              <a:gd name="T38" fmla="*/ 83 w 107"/>
              <a:gd name="T39" fmla="*/ 68 h 131"/>
              <a:gd name="T40" fmla="*/ 87 w 107"/>
              <a:gd name="T41" fmla="*/ 84 h 131"/>
              <a:gd name="T42" fmla="*/ 91 w 107"/>
              <a:gd name="T43" fmla="*/ 103 h 131"/>
              <a:gd name="T44" fmla="*/ 95 w 107"/>
              <a:gd name="T45" fmla="*/ 131 h 131"/>
              <a:gd name="T46" fmla="*/ 71 w 107"/>
              <a:gd name="T47" fmla="*/ 123 h 131"/>
              <a:gd name="T48" fmla="*/ 63 w 107"/>
              <a:gd name="T49" fmla="*/ 95 h 131"/>
              <a:gd name="T50" fmla="*/ 56 w 107"/>
              <a:gd name="T51" fmla="*/ 80 h 131"/>
              <a:gd name="T52" fmla="*/ 52 w 107"/>
              <a:gd name="T53" fmla="*/ 64 h 131"/>
              <a:gd name="T54" fmla="*/ 56 w 107"/>
              <a:gd name="T55" fmla="*/ 44 h 131"/>
              <a:gd name="T56" fmla="*/ 59 w 107"/>
              <a:gd name="T57" fmla="*/ 36 h 131"/>
              <a:gd name="T58" fmla="*/ 59 w 107"/>
              <a:gd name="T59" fmla="*/ 32 h 131"/>
              <a:gd name="T60" fmla="*/ 56 w 107"/>
              <a:gd name="T61" fmla="*/ 32 h 131"/>
              <a:gd name="T62" fmla="*/ 48 w 107"/>
              <a:gd name="T63" fmla="*/ 36 h 131"/>
              <a:gd name="T64" fmla="*/ 28 w 107"/>
              <a:gd name="T65" fmla="*/ 40 h 131"/>
              <a:gd name="T66" fmla="*/ 20 w 107"/>
              <a:gd name="T67" fmla="*/ 36 h 1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07" h="131">
                <a:moveTo>
                  <a:pt x="20" y="36"/>
                </a:moveTo>
                <a:lnTo>
                  <a:pt x="16" y="36"/>
                </a:lnTo>
                <a:lnTo>
                  <a:pt x="12" y="36"/>
                </a:lnTo>
                <a:lnTo>
                  <a:pt x="8" y="36"/>
                </a:lnTo>
                <a:lnTo>
                  <a:pt x="4" y="32"/>
                </a:lnTo>
                <a:lnTo>
                  <a:pt x="0" y="28"/>
                </a:lnTo>
                <a:lnTo>
                  <a:pt x="0" y="28"/>
                </a:lnTo>
                <a:lnTo>
                  <a:pt x="0" y="24"/>
                </a:lnTo>
                <a:lnTo>
                  <a:pt x="12" y="20"/>
                </a:lnTo>
                <a:lnTo>
                  <a:pt x="20" y="20"/>
                </a:lnTo>
                <a:lnTo>
                  <a:pt x="32" y="16"/>
                </a:lnTo>
                <a:lnTo>
                  <a:pt x="36" y="16"/>
                </a:lnTo>
                <a:lnTo>
                  <a:pt x="44" y="12"/>
                </a:lnTo>
                <a:lnTo>
                  <a:pt x="48" y="12"/>
                </a:lnTo>
                <a:lnTo>
                  <a:pt x="52" y="12"/>
                </a:lnTo>
                <a:lnTo>
                  <a:pt x="52" y="8"/>
                </a:lnTo>
                <a:lnTo>
                  <a:pt x="59" y="4"/>
                </a:lnTo>
                <a:lnTo>
                  <a:pt x="63" y="0"/>
                </a:lnTo>
                <a:lnTo>
                  <a:pt x="67" y="0"/>
                </a:lnTo>
                <a:lnTo>
                  <a:pt x="71" y="0"/>
                </a:lnTo>
                <a:lnTo>
                  <a:pt x="75" y="0"/>
                </a:lnTo>
                <a:lnTo>
                  <a:pt x="83" y="4"/>
                </a:lnTo>
                <a:lnTo>
                  <a:pt x="91" y="8"/>
                </a:lnTo>
                <a:lnTo>
                  <a:pt x="99" y="12"/>
                </a:lnTo>
                <a:lnTo>
                  <a:pt x="103" y="16"/>
                </a:lnTo>
                <a:lnTo>
                  <a:pt x="107" y="20"/>
                </a:lnTo>
                <a:lnTo>
                  <a:pt x="107" y="24"/>
                </a:lnTo>
                <a:lnTo>
                  <a:pt x="107" y="28"/>
                </a:lnTo>
                <a:lnTo>
                  <a:pt x="103" y="32"/>
                </a:lnTo>
                <a:lnTo>
                  <a:pt x="99" y="32"/>
                </a:lnTo>
                <a:lnTo>
                  <a:pt x="95" y="36"/>
                </a:lnTo>
                <a:lnTo>
                  <a:pt x="95" y="36"/>
                </a:lnTo>
                <a:lnTo>
                  <a:pt x="91" y="40"/>
                </a:lnTo>
                <a:lnTo>
                  <a:pt x="87" y="44"/>
                </a:lnTo>
                <a:lnTo>
                  <a:pt x="87" y="52"/>
                </a:lnTo>
                <a:lnTo>
                  <a:pt x="83" y="56"/>
                </a:lnTo>
                <a:lnTo>
                  <a:pt x="83" y="56"/>
                </a:lnTo>
                <a:lnTo>
                  <a:pt x="83" y="60"/>
                </a:lnTo>
                <a:lnTo>
                  <a:pt x="79" y="64"/>
                </a:lnTo>
                <a:lnTo>
                  <a:pt x="83" y="68"/>
                </a:lnTo>
                <a:lnTo>
                  <a:pt x="83" y="76"/>
                </a:lnTo>
                <a:lnTo>
                  <a:pt x="87" y="84"/>
                </a:lnTo>
                <a:lnTo>
                  <a:pt x="91" y="91"/>
                </a:lnTo>
                <a:lnTo>
                  <a:pt x="91" y="103"/>
                </a:lnTo>
                <a:lnTo>
                  <a:pt x="95" y="119"/>
                </a:lnTo>
                <a:lnTo>
                  <a:pt x="95" y="131"/>
                </a:lnTo>
                <a:lnTo>
                  <a:pt x="71" y="131"/>
                </a:lnTo>
                <a:lnTo>
                  <a:pt x="71" y="123"/>
                </a:lnTo>
                <a:lnTo>
                  <a:pt x="67" y="111"/>
                </a:lnTo>
                <a:lnTo>
                  <a:pt x="63" y="95"/>
                </a:lnTo>
                <a:lnTo>
                  <a:pt x="56" y="87"/>
                </a:lnTo>
                <a:lnTo>
                  <a:pt x="56" y="80"/>
                </a:lnTo>
                <a:lnTo>
                  <a:pt x="52" y="72"/>
                </a:lnTo>
                <a:lnTo>
                  <a:pt x="52" y="64"/>
                </a:lnTo>
                <a:lnTo>
                  <a:pt x="52" y="56"/>
                </a:lnTo>
                <a:lnTo>
                  <a:pt x="56" y="44"/>
                </a:lnTo>
                <a:lnTo>
                  <a:pt x="59" y="40"/>
                </a:lnTo>
                <a:lnTo>
                  <a:pt x="59" y="36"/>
                </a:lnTo>
                <a:lnTo>
                  <a:pt x="59" y="32"/>
                </a:lnTo>
                <a:lnTo>
                  <a:pt x="59" y="32"/>
                </a:lnTo>
                <a:lnTo>
                  <a:pt x="59" y="32"/>
                </a:lnTo>
                <a:lnTo>
                  <a:pt x="56" y="32"/>
                </a:lnTo>
                <a:lnTo>
                  <a:pt x="56" y="32"/>
                </a:lnTo>
                <a:lnTo>
                  <a:pt x="48" y="36"/>
                </a:lnTo>
                <a:lnTo>
                  <a:pt x="36" y="36"/>
                </a:lnTo>
                <a:lnTo>
                  <a:pt x="28" y="40"/>
                </a:lnTo>
                <a:lnTo>
                  <a:pt x="20" y="36"/>
                </a:lnTo>
                <a:lnTo>
                  <a:pt x="20" y="36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47" name="Freeform 473">
            <a:extLst>
              <a:ext uri="{FF2B5EF4-FFF2-40B4-BE49-F238E27FC236}">
                <a16:creationId xmlns:a16="http://schemas.microsoft.com/office/drawing/2014/main" id="{292B035D-D856-407E-B2AF-6E25796E57DC}"/>
              </a:ext>
            </a:extLst>
          </p:cNvPr>
          <p:cNvSpPr>
            <a:spLocks/>
          </p:cNvSpPr>
          <p:nvPr/>
        </p:nvSpPr>
        <p:spPr bwMode="auto">
          <a:xfrm>
            <a:off x="4937325" y="2426275"/>
            <a:ext cx="2360212" cy="563572"/>
          </a:xfrm>
          <a:custGeom>
            <a:avLst/>
            <a:gdLst>
              <a:gd name="T0" fmla="*/ 278 w 397"/>
              <a:gd name="T1" fmla="*/ 72 h 76"/>
              <a:gd name="T2" fmla="*/ 266 w 397"/>
              <a:gd name="T3" fmla="*/ 72 h 76"/>
              <a:gd name="T4" fmla="*/ 254 w 397"/>
              <a:gd name="T5" fmla="*/ 68 h 76"/>
              <a:gd name="T6" fmla="*/ 230 w 397"/>
              <a:gd name="T7" fmla="*/ 60 h 76"/>
              <a:gd name="T8" fmla="*/ 199 w 397"/>
              <a:gd name="T9" fmla="*/ 52 h 76"/>
              <a:gd name="T10" fmla="*/ 159 w 397"/>
              <a:gd name="T11" fmla="*/ 40 h 76"/>
              <a:gd name="T12" fmla="*/ 127 w 397"/>
              <a:gd name="T13" fmla="*/ 32 h 76"/>
              <a:gd name="T14" fmla="*/ 103 w 397"/>
              <a:gd name="T15" fmla="*/ 24 h 76"/>
              <a:gd name="T16" fmla="*/ 83 w 397"/>
              <a:gd name="T17" fmla="*/ 20 h 76"/>
              <a:gd name="T18" fmla="*/ 64 w 397"/>
              <a:gd name="T19" fmla="*/ 24 h 76"/>
              <a:gd name="T20" fmla="*/ 44 w 397"/>
              <a:gd name="T21" fmla="*/ 28 h 76"/>
              <a:gd name="T22" fmla="*/ 32 w 397"/>
              <a:gd name="T23" fmla="*/ 32 h 76"/>
              <a:gd name="T24" fmla="*/ 24 w 397"/>
              <a:gd name="T25" fmla="*/ 32 h 76"/>
              <a:gd name="T26" fmla="*/ 20 w 397"/>
              <a:gd name="T27" fmla="*/ 28 h 76"/>
              <a:gd name="T28" fmla="*/ 8 w 397"/>
              <a:gd name="T29" fmla="*/ 20 h 76"/>
              <a:gd name="T30" fmla="*/ 0 w 397"/>
              <a:gd name="T31" fmla="*/ 12 h 76"/>
              <a:gd name="T32" fmla="*/ 0 w 397"/>
              <a:gd name="T33" fmla="*/ 8 h 76"/>
              <a:gd name="T34" fmla="*/ 12 w 397"/>
              <a:gd name="T35" fmla="*/ 8 h 76"/>
              <a:gd name="T36" fmla="*/ 32 w 397"/>
              <a:gd name="T37" fmla="*/ 4 h 76"/>
              <a:gd name="T38" fmla="*/ 60 w 397"/>
              <a:gd name="T39" fmla="*/ 0 h 76"/>
              <a:gd name="T40" fmla="*/ 83 w 397"/>
              <a:gd name="T41" fmla="*/ 0 h 76"/>
              <a:gd name="T42" fmla="*/ 103 w 397"/>
              <a:gd name="T43" fmla="*/ 4 h 76"/>
              <a:gd name="T44" fmla="*/ 139 w 397"/>
              <a:gd name="T45" fmla="*/ 12 h 76"/>
              <a:gd name="T46" fmla="*/ 155 w 397"/>
              <a:gd name="T47" fmla="*/ 16 h 76"/>
              <a:gd name="T48" fmla="*/ 179 w 397"/>
              <a:gd name="T49" fmla="*/ 20 h 76"/>
              <a:gd name="T50" fmla="*/ 211 w 397"/>
              <a:gd name="T51" fmla="*/ 24 h 76"/>
              <a:gd name="T52" fmla="*/ 242 w 397"/>
              <a:gd name="T53" fmla="*/ 28 h 76"/>
              <a:gd name="T54" fmla="*/ 266 w 397"/>
              <a:gd name="T55" fmla="*/ 32 h 76"/>
              <a:gd name="T56" fmla="*/ 290 w 397"/>
              <a:gd name="T57" fmla="*/ 36 h 76"/>
              <a:gd name="T58" fmla="*/ 302 w 397"/>
              <a:gd name="T59" fmla="*/ 36 h 76"/>
              <a:gd name="T60" fmla="*/ 318 w 397"/>
              <a:gd name="T61" fmla="*/ 40 h 76"/>
              <a:gd name="T62" fmla="*/ 346 w 397"/>
              <a:gd name="T63" fmla="*/ 36 h 76"/>
              <a:gd name="T64" fmla="*/ 373 w 397"/>
              <a:gd name="T65" fmla="*/ 32 h 76"/>
              <a:gd name="T66" fmla="*/ 385 w 397"/>
              <a:gd name="T67" fmla="*/ 32 h 76"/>
              <a:gd name="T68" fmla="*/ 393 w 397"/>
              <a:gd name="T69" fmla="*/ 36 h 76"/>
              <a:gd name="T70" fmla="*/ 397 w 397"/>
              <a:gd name="T71" fmla="*/ 36 h 76"/>
              <a:gd name="T72" fmla="*/ 397 w 397"/>
              <a:gd name="T73" fmla="*/ 44 h 76"/>
              <a:gd name="T74" fmla="*/ 381 w 397"/>
              <a:gd name="T75" fmla="*/ 52 h 76"/>
              <a:gd name="T76" fmla="*/ 354 w 397"/>
              <a:gd name="T77" fmla="*/ 64 h 76"/>
              <a:gd name="T78" fmla="*/ 330 w 397"/>
              <a:gd name="T79" fmla="*/ 68 h 76"/>
              <a:gd name="T80" fmla="*/ 310 w 397"/>
              <a:gd name="T81" fmla="*/ 72 h 76"/>
              <a:gd name="T82" fmla="*/ 294 w 397"/>
              <a:gd name="T83" fmla="*/ 76 h 76"/>
              <a:gd name="T84" fmla="*/ 290 w 397"/>
              <a:gd name="T85" fmla="*/ 76 h 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397" h="76">
                <a:moveTo>
                  <a:pt x="290" y="76"/>
                </a:moveTo>
                <a:lnTo>
                  <a:pt x="278" y="72"/>
                </a:lnTo>
                <a:lnTo>
                  <a:pt x="270" y="72"/>
                </a:lnTo>
                <a:lnTo>
                  <a:pt x="266" y="72"/>
                </a:lnTo>
                <a:lnTo>
                  <a:pt x="262" y="68"/>
                </a:lnTo>
                <a:lnTo>
                  <a:pt x="254" y="68"/>
                </a:lnTo>
                <a:lnTo>
                  <a:pt x="242" y="64"/>
                </a:lnTo>
                <a:lnTo>
                  <a:pt x="230" y="60"/>
                </a:lnTo>
                <a:lnTo>
                  <a:pt x="214" y="56"/>
                </a:lnTo>
                <a:lnTo>
                  <a:pt x="199" y="52"/>
                </a:lnTo>
                <a:lnTo>
                  <a:pt x="179" y="44"/>
                </a:lnTo>
                <a:lnTo>
                  <a:pt x="159" y="40"/>
                </a:lnTo>
                <a:lnTo>
                  <a:pt x="143" y="36"/>
                </a:lnTo>
                <a:lnTo>
                  <a:pt x="127" y="32"/>
                </a:lnTo>
                <a:lnTo>
                  <a:pt x="111" y="28"/>
                </a:lnTo>
                <a:lnTo>
                  <a:pt x="103" y="24"/>
                </a:lnTo>
                <a:lnTo>
                  <a:pt x="91" y="24"/>
                </a:lnTo>
                <a:lnTo>
                  <a:pt x="83" y="20"/>
                </a:lnTo>
                <a:lnTo>
                  <a:pt x="79" y="20"/>
                </a:lnTo>
                <a:lnTo>
                  <a:pt x="64" y="24"/>
                </a:lnTo>
                <a:lnTo>
                  <a:pt x="52" y="24"/>
                </a:lnTo>
                <a:lnTo>
                  <a:pt x="44" y="28"/>
                </a:lnTo>
                <a:lnTo>
                  <a:pt x="36" y="28"/>
                </a:lnTo>
                <a:lnTo>
                  <a:pt x="32" y="32"/>
                </a:lnTo>
                <a:lnTo>
                  <a:pt x="24" y="32"/>
                </a:lnTo>
                <a:lnTo>
                  <a:pt x="24" y="32"/>
                </a:lnTo>
                <a:lnTo>
                  <a:pt x="20" y="32"/>
                </a:lnTo>
                <a:lnTo>
                  <a:pt x="20" y="28"/>
                </a:lnTo>
                <a:lnTo>
                  <a:pt x="12" y="28"/>
                </a:lnTo>
                <a:lnTo>
                  <a:pt x="8" y="20"/>
                </a:lnTo>
                <a:lnTo>
                  <a:pt x="4" y="16"/>
                </a:lnTo>
                <a:lnTo>
                  <a:pt x="0" y="12"/>
                </a:lnTo>
                <a:lnTo>
                  <a:pt x="0" y="12"/>
                </a:lnTo>
                <a:lnTo>
                  <a:pt x="0" y="8"/>
                </a:lnTo>
                <a:lnTo>
                  <a:pt x="4" y="8"/>
                </a:lnTo>
                <a:lnTo>
                  <a:pt x="12" y="8"/>
                </a:lnTo>
                <a:lnTo>
                  <a:pt x="20" y="4"/>
                </a:lnTo>
                <a:lnTo>
                  <a:pt x="32" y="4"/>
                </a:lnTo>
                <a:lnTo>
                  <a:pt x="48" y="0"/>
                </a:lnTo>
                <a:lnTo>
                  <a:pt x="60" y="0"/>
                </a:lnTo>
                <a:lnTo>
                  <a:pt x="71" y="0"/>
                </a:lnTo>
                <a:lnTo>
                  <a:pt x="83" y="0"/>
                </a:lnTo>
                <a:lnTo>
                  <a:pt x="91" y="0"/>
                </a:lnTo>
                <a:lnTo>
                  <a:pt x="103" y="4"/>
                </a:lnTo>
                <a:lnTo>
                  <a:pt x="131" y="8"/>
                </a:lnTo>
                <a:lnTo>
                  <a:pt x="139" y="12"/>
                </a:lnTo>
                <a:lnTo>
                  <a:pt x="147" y="12"/>
                </a:lnTo>
                <a:lnTo>
                  <a:pt x="155" y="16"/>
                </a:lnTo>
                <a:lnTo>
                  <a:pt x="167" y="16"/>
                </a:lnTo>
                <a:lnTo>
                  <a:pt x="179" y="20"/>
                </a:lnTo>
                <a:lnTo>
                  <a:pt x="195" y="20"/>
                </a:lnTo>
                <a:lnTo>
                  <a:pt x="211" y="24"/>
                </a:lnTo>
                <a:lnTo>
                  <a:pt x="226" y="28"/>
                </a:lnTo>
                <a:lnTo>
                  <a:pt x="242" y="28"/>
                </a:lnTo>
                <a:lnTo>
                  <a:pt x="254" y="32"/>
                </a:lnTo>
                <a:lnTo>
                  <a:pt x="266" y="32"/>
                </a:lnTo>
                <a:lnTo>
                  <a:pt x="278" y="36"/>
                </a:lnTo>
                <a:lnTo>
                  <a:pt x="290" y="36"/>
                </a:lnTo>
                <a:lnTo>
                  <a:pt x="298" y="36"/>
                </a:lnTo>
                <a:lnTo>
                  <a:pt x="302" y="36"/>
                </a:lnTo>
                <a:lnTo>
                  <a:pt x="310" y="36"/>
                </a:lnTo>
                <a:lnTo>
                  <a:pt x="318" y="40"/>
                </a:lnTo>
                <a:lnTo>
                  <a:pt x="330" y="36"/>
                </a:lnTo>
                <a:lnTo>
                  <a:pt x="346" y="36"/>
                </a:lnTo>
                <a:lnTo>
                  <a:pt x="365" y="36"/>
                </a:lnTo>
                <a:lnTo>
                  <a:pt x="373" y="32"/>
                </a:lnTo>
                <a:lnTo>
                  <a:pt x="377" y="32"/>
                </a:lnTo>
                <a:lnTo>
                  <a:pt x="385" y="32"/>
                </a:lnTo>
                <a:lnTo>
                  <a:pt x="389" y="36"/>
                </a:lnTo>
                <a:lnTo>
                  <a:pt x="393" y="36"/>
                </a:lnTo>
                <a:lnTo>
                  <a:pt x="397" y="36"/>
                </a:lnTo>
                <a:lnTo>
                  <a:pt x="397" y="36"/>
                </a:lnTo>
                <a:lnTo>
                  <a:pt x="397" y="40"/>
                </a:lnTo>
                <a:lnTo>
                  <a:pt x="397" y="44"/>
                </a:lnTo>
                <a:lnTo>
                  <a:pt x="393" y="48"/>
                </a:lnTo>
                <a:lnTo>
                  <a:pt x="381" y="52"/>
                </a:lnTo>
                <a:lnTo>
                  <a:pt x="369" y="56"/>
                </a:lnTo>
                <a:lnTo>
                  <a:pt x="354" y="64"/>
                </a:lnTo>
                <a:lnTo>
                  <a:pt x="342" y="68"/>
                </a:lnTo>
                <a:lnTo>
                  <a:pt x="330" y="68"/>
                </a:lnTo>
                <a:lnTo>
                  <a:pt x="318" y="72"/>
                </a:lnTo>
                <a:lnTo>
                  <a:pt x="310" y="72"/>
                </a:lnTo>
                <a:lnTo>
                  <a:pt x="302" y="76"/>
                </a:lnTo>
                <a:lnTo>
                  <a:pt x="294" y="76"/>
                </a:lnTo>
                <a:lnTo>
                  <a:pt x="290" y="76"/>
                </a:lnTo>
                <a:lnTo>
                  <a:pt x="290" y="76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48" name="Freeform 474">
            <a:extLst>
              <a:ext uri="{FF2B5EF4-FFF2-40B4-BE49-F238E27FC236}">
                <a16:creationId xmlns:a16="http://schemas.microsoft.com/office/drawing/2014/main" id="{B62B82CC-3298-4810-B717-EE8C0A53B751}"/>
              </a:ext>
            </a:extLst>
          </p:cNvPr>
          <p:cNvSpPr>
            <a:spLocks/>
          </p:cNvSpPr>
          <p:nvPr/>
        </p:nvSpPr>
        <p:spPr bwMode="auto">
          <a:xfrm>
            <a:off x="5906377" y="1632826"/>
            <a:ext cx="326983" cy="385602"/>
          </a:xfrm>
          <a:custGeom>
            <a:avLst/>
            <a:gdLst>
              <a:gd name="T0" fmla="*/ 0 w 55"/>
              <a:gd name="T1" fmla="*/ 4 h 52"/>
              <a:gd name="T2" fmla="*/ 0 w 55"/>
              <a:gd name="T3" fmla="*/ 0 h 52"/>
              <a:gd name="T4" fmla="*/ 4 w 55"/>
              <a:gd name="T5" fmla="*/ 0 h 52"/>
              <a:gd name="T6" fmla="*/ 8 w 55"/>
              <a:gd name="T7" fmla="*/ 0 h 52"/>
              <a:gd name="T8" fmla="*/ 16 w 55"/>
              <a:gd name="T9" fmla="*/ 0 h 52"/>
              <a:gd name="T10" fmla="*/ 24 w 55"/>
              <a:gd name="T11" fmla="*/ 4 h 52"/>
              <a:gd name="T12" fmla="*/ 28 w 55"/>
              <a:gd name="T13" fmla="*/ 4 h 52"/>
              <a:gd name="T14" fmla="*/ 36 w 55"/>
              <a:gd name="T15" fmla="*/ 8 h 52"/>
              <a:gd name="T16" fmla="*/ 44 w 55"/>
              <a:gd name="T17" fmla="*/ 12 h 52"/>
              <a:gd name="T18" fmla="*/ 48 w 55"/>
              <a:gd name="T19" fmla="*/ 20 h 52"/>
              <a:gd name="T20" fmla="*/ 51 w 55"/>
              <a:gd name="T21" fmla="*/ 24 h 52"/>
              <a:gd name="T22" fmla="*/ 51 w 55"/>
              <a:gd name="T23" fmla="*/ 28 h 52"/>
              <a:gd name="T24" fmla="*/ 55 w 55"/>
              <a:gd name="T25" fmla="*/ 36 h 52"/>
              <a:gd name="T26" fmla="*/ 51 w 55"/>
              <a:gd name="T27" fmla="*/ 40 h 52"/>
              <a:gd name="T28" fmla="*/ 51 w 55"/>
              <a:gd name="T29" fmla="*/ 44 h 52"/>
              <a:gd name="T30" fmla="*/ 48 w 55"/>
              <a:gd name="T31" fmla="*/ 48 h 52"/>
              <a:gd name="T32" fmla="*/ 44 w 55"/>
              <a:gd name="T33" fmla="*/ 52 h 52"/>
              <a:gd name="T34" fmla="*/ 36 w 55"/>
              <a:gd name="T35" fmla="*/ 52 h 52"/>
              <a:gd name="T36" fmla="*/ 28 w 55"/>
              <a:gd name="T37" fmla="*/ 48 h 52"/>
              <a:gd name="T38" fmla="*/ 24 w 55"/>
              <a:gd name="T39" fmla="*/ 40 h 52"/>
              <a:gd name="T40" fmla="*/ 16 w 55"/>
              <a:gd name="T41" fmla="*/ 32 h 52"/>
              <a:gd name="T42" fmla="*/ 8 w 55"/>
              <a:gd name="T43" fmla="*/ 20 h 52"/>
              <a:gd name="T44" fmla="*/ 0 w 55"/>
              <a:gd name="T45" fmla="*/ 12 h 52"/>
              <a:gd name="T46" fmla="*/ 0 w 55"/>
              <a:gd name="T47" fmla="*/ 4 h 52"/>
              <a:gd name="T48" fmla="*/ 0 w 55"/>
              <a:gd name="T49" fmla="*/ 4 h 52"/>
              <a:gd name="T50" fmla="*/ 0 w 55"/>
              <a:gd name="T51" fmla="*/ 4 h 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55" h="52">
                <a:moveTo>
                  <a:pt x="0" y="4"/>
                </a:moveTo>
                <a:lnTo>
                  <a:pt x="0" y="0"/>
                </a:lnTo>
                <a:lnTo>
                  <a:pt x="4" y="0"/>
                </a:lnTo>
                <a:lnTo>
                  <a:pt x="8" y="0"/>
                </a:lnTo>
                <a:lnTo>
                  <a:pt x="16" y="0"/>
                </a:lnTo>
                <a:lnTo>
                  <a:pt x="24" y="4"/>
                </a:lnTo>
                <a:lnTo>
                  <a:pt x="28" y="4"/>
                </a:lnTo>
                <a:lnTo>
                  <a:pt x="36" y="8"/>
                </a:lnTo>
                <a:lnTo>
                  <a:pt x="44" y="12"/>
                </a:lnTo>
                <a:lnTo>
                  <a:pt x="48" y="20"/>
                </a:lnTo>
                <a:lnTo>
                  <a:pt x="51" y="24"/>
                </a:lnTo>
                <a:lnTo>
                  <a:pt x="51" y="28"/>
                </a:lnTo>
                <a:lnTo>
                  <a:pt x="55" y="36"/>
                </a:lnTo>
                <a:lnTo>
                  <a:pt x="51" y="40"/>
                </a:lnTo>
                <a:lnTo>
                  <a:pt x="51" y="44"/>
                </a:lnTo>
                <a:lnTo>
                  <a:pt x="48" y="48"/>
                </a:lnTo>
                <a:lnTo>
                  <a:pt x="44" y="52"/>
                </a:lnTo>
                <a:lnTo>
                  <a:pt x="36" y="52"/>
                </a:lnTo>
                <a:lnTo>
                  <a:pt x="28" y="48"/>
                </a:lnTo>
                <a:lnTo>
                  <a:pt x="24" y="40"/>
                </a:lnTo>
                <a:lnTo>
                  <a:pt x="16" y="32"/>
                </a:lnTo>
                <a:lnTo>
                  <a:pt x="8" y="20"/>
                </a:lnTo>
                <a:lnTo>
                  <a:pt x="0" y="12"/>
                </a:lnTo>
                <a:lnTo>
                  <a:pt x="0" y="4"/>
                </a:lnTo>
                <a:lnTo>
                  <a:pt x="0" y="4"/>
                </a:lnTo>
                <a:lnTo>
                  <a:pt x="0" y="4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49" name="Freeform 475">
            <a:extLst>
              <a:ext uri="{FF2B5EF4-FFF2-40B4-BE49-F238E27FC236}">
                <a16:creationId xmlns:a16="http://schemas.microsoft.com/office/drawing/2014/main" id="{8F8FDC79-D4B0-4EDE-993B-1A594B535B10}"/>
              </a:ext>
            </a:extLst>
          </p:cNvPr>
          <p:cNvSpPr>
            <a:spLocks/>
          </p:cNvSpPr>
          <p:nvPr/>
        </p:nvSpPr>
        <p:spPr bwMode="auto">
          <a:xfrm>
            <a:off x="5246471" y="869035"/>
            <a:ext cx="374544" cy="437513"/>
          </a:xfrm>
          <a:custGeom>
            <a:avLst/>
            <a:gdLst>
              <a:gd name="T0" fmla="*/ 0 w 63"/>
              <a:gd name="T1" fmla="*/ 8 h 59"/>
              <a:gd name="T2" fmla="*/ 4 w 63"/>
              <a:gd name="T3" fmla="*/ 4 h 59"/>
              <a:gd name="T4" fmla="*/ 8 w 63"/>
              <a:gd name="T5" fmla="*/ 4 h 59"/>
              <a:gd name="T6" fmla="*/ 8 w 63"/>
              <a:gd name="T7" fmla="*/ 0 h 59"/>
              <a:gd name="T8" fmla="*/ 12 w 63"/>
              <a:gd name="T9" fmla="*/ 4 h 59"/>
              <a:gd name="T10" fmla="*/ 19 w 63"/>
              <a:gd name="T11" fmla="*/ 4 h 59"/>
              <a:gd name="T12" fmla="*/ 27 w 63"/>
              <a:gd name="T13" fmla="*/ 8 h 59"/>
              <a:gd name="T14" fmla="*/ 31 w 63"/>
              <a:gd name="T15" fmla="*/ 8 h 59"/>
              <a:gd name="T16" fmla="*/ 43 w 63"/>
              <a:gd name="T17" fmla="*/ 16 h 59"/>
              <a:gd name="T18" fmla="*/ 47 w 63"/>
              <a:gd name="T19" fmla="*/ 16 h 59"/>
              <a:gd name="T20" fmla="*/ 55 w 63"/>
              <a:gd name="T21" fmla="*/ 20 h 59"/>
              <a:gd name="T22" fmla="*/ 59 w 63"/>
              <a:gd name="T23" fmla="*/ 24 h 59"/>
              <a:gd name="T24" fmla="*/ 59 w 63"/>
              <a:gd name="T25" fmla="*/ 24 h 59"/>
              <a:gd name="T26" fmla="*/ 63 w 63"/>
              <a:gd name="T27" fmla="*/ 32 h 59"/>
              <a:gd name="T28" fmla="*/ 63 w 63"/>
              <a:gd name="T29" fmla="*/ 39 h 59"/>
              <a:gd name="T30" fmla="*/ 63 w 63"/>
              <a:gd name="T31" fmla="*/ 47 h 59"/>
              <a:gd name="T32" fmla="*/ 59 w 63"/>
              <a:gd name="T33" fmla="*/ 55 h 59"/>
              <a:gd name="T34" fmla="*/ 59 w 63"/>
              <a:gd name="T35" fmla="*/ 59 h 59"/>
              <a:gd name="T36" fmla="*/ 55 w 63"/>
              <a:gd name="T37" fmla="*/ 59 h 59"/>
              <a:gd name="T38" fmla="*/ 51 w 63"/>
              <a:gd name="T39" fmla="*/ 59 h 59"/>
              <a:gd name="T40" fmla="*/ 43 w 63"/>
              <a:gd name="T41" fmla="*/ 59 h 59"/>
              <a:gd name="T42" fmla="*/ 39 w 63"/>
              <a:gd name="T43" fmla="*/ 55 h 59"/>
              <a:gd name="T44" fmla="*/ 31 w 63"/>
              <a:gd name="T45" fmla="*/ 51 h 59"/>
              <a:gd name="T46" fmla="*/ 23 w 63"/>
              <a:gd name="T47" fmla="*/ 43 h 59"/>
              <a:gd name="T48" fmla="*/ 19 w 63"/>
              <a:gd name="T49" fmla="*/ 36 h 59"/>
              <a:gd name="T50" fmla="*/ 12 w 63"/>
              <a:gd name="T51" fmla="*/ 28 h 59"/>
              <a:gd name="T52" fmla="*/ 4 w 63"/>
              <a:gd name="T53" fmla="*/ 20 h 59"/>
              <a:gd name="T54" fmla="*/ 4 w 63"/>
              <a:gd name="T55" fmla="*/ 12 h 59"/>
              <a:gd name="T56" fmla="*/ 0 w 63"/>
              <a:gd name="T57" fmla="*/ 8 h 59"/>
              <a:gd name="T58" fmla="*/ 0 w 63"/>
              <a:gd name="T59" fmla="*/ 8 h 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63" h="59">
                <a:moveTo>
                  <a:pt x="0" y="8"/>
                </a:moveTo>
                <a:lnTo>
                  <a:pt x="4" y="4"/>
                </a:lnTo>
                <a:lnTo>
                  <a:pt x="8" y="4"/>
                </a:lnTo>
                <a:lnTo>
                  <a:pt x="8" y="0"/>
                </a:lnTo>
                <a:lnTo>
                  <a:pt x="12" y="4"/>
                </a:lnTo>
                <a:lnTo>
                  <a:pt x="19" y="4"/>
                </a:lnTo>
                <a:lnTo>
                  <a:pt x="27" y="8"/>
                </a:lnTo>
                <a:lnTo>
                  <a:pt x="31" y="8"/>
                </a:lnTo>
                <a:lnTo>
                  <a:pt x="43" y="16"/>
                </a:lnTo>
                <a:lnTo>
                  <a:pt x="47" y="16"/>
                </a:lnTo>
                <a:lnTo>
                  <a:pt x="55" y="20"/>
                </a:lnTo>
                <a:lnTo>
                  <a:pt x="59" y="24"/>
                </a:lnTo>
                <a:lnTo>
                  <a:pt x="59" y="24"/>
                </a:lnTo>
                <a:lnTo>
                  <a:pt x="63" y="32"/>
                </a:lnTo>
                <a:lnTo>
                  <a:pt x="63" y="39"/>
                </a:lnTo>
                <a:lnTo>
                  <a:pt x="63" y="47"/>
                </a:lnTo>
                <a:lnTo>
                  <a:pt x="59" y="55"/>
                </a:lnTo>
                <a:lnTo>
                  <a:pt x="59" y="59"/>
                </a:lnTo>
                <a:lnTo>
                  <a:pt x="55" y="59"/>
                </a:lnTo>
                <a:lnTo>
                  <a:pt x="51" y="59"/>
                </a:lnTo>
                <a:lnTo>
                  <a:pt x="43" y="59"/>
                </a:lnTo>
                <a:lnTo>
                  <a:pt x="39" y="55"/>
                </a:lnTo>
                <a:lnTo>
                  <a:pt x="31" y="51"/>
                </a:lnTo>
                <a:lnTo>
                  <a:pt x="23" y="43"/>
                </a:lnTo>
                <a:lnTo>
                  <a:pt x="19" y="36"/>
                </a:lnTo>
                <a:lnTo>
                  <a:pt x="12" y="28"/>
                </a:lnTo>
                <a:lnTo>
                  <a:pt x="4" y="20"/>
                </a:lnTo>
                <a:lnTo>
                  <a:pt x="4" y="12"/>
                </a:lnTo>
                <a:lnTo>
                  <a:pt x="0" y="8"/>
                </a:lnTo>
                <a:lnTo>
                  <a:pt x="0" y="8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50" name="Freeform 476">
            <a:extLst>
              <a:ext uri="{FF2B5EF4-FFF2-40B4-BE49-F238E27FC236}">
                <a16:creationId xmlns:a16="http://schemas.microsoft.com/office/drawing/2014/main" id="{43AEF848-5570-4B48-AEF0-61FD290AC587}"/>
              </a:ext>
            </a:extLst>
          </p:cNvPr>
          <p:cNvSpPr>
            <a:spLocks/>
          </p:cNvSpPr>
          <p:nvPr/>
        </p:nvSpPr>
        <p:spPr bwMode="auto">
          <a:xfrm>
            <a:off x="5739913" y="1217562"/>
            <a:ext cx="1343596" cy="326279"/>
          </a:xfrm>
          <a:custGeom>
            <a:avLst/>
            <a:gdLst>
              <a:gd name="T0" fmla="*/ 127 w 226"/>
              <a:gd name="T1" fmla="*/ 32 h 44"/>
              <a:gd name="T2" fmla="*/ 95 w 226"/>
              <a:gd name="T3" fmla="*/ 36 h 44"/>
              <a:gd name="T4" fmla="*/ 79 w 226"/>
              <a:gd name="T5" fmla="*/ 36 h 44"/>
              <a:gd name="T6" fmla="*/ 64 w 226"/>
              <a:gd name="T7" fmla="*/ 40 h 44"/>
              <a:gd name="T8" fmla="*/ 52 w 226"/>
              <a:gd name="T9" fmla="*/ 44 h 44"/>
              <a:gd name="T10" fmla="*/ 44 w 226"/>
              <a:gd name="T11" fmla="*/ 44 h 44"/>
              <a:gd name="T12" fmla="*/ 36 w 226"/>
              <a:gd name="T13" fmla="*/ 44 h 44"/>
              <a:gd name="T14" fmla="*/ 32 w 226"/>
              <a:gd name="T15" fmla="*/ 44 h 44"/>
              <a:gd name="T16" fmla="*/ 24 w 226"/>
              <a:gd name="T17" fmla="*/ 44 h 44"/>
              <a:gd name="T18" fmla="*/ 20 w 226"/>
              <a:gd name="T19" fmla="*/ 40 h 44"/>
              <a:gd name="T20" fmla="*/ 16 w 226"/>
              <a:gd name="T21" fmla="*/ 40 h 44"/>
              <a:gd name="T22" fmla="*/ 8 w 226"/>
              <a:gd name="T23" fmla="*/ 36 h 44"/>
              <a:gd name="T24" fmla="*/ 4 w 226"/>
              <a:gd name="T25" fmla="*/ 32 h 44"/>
              <a:gd name="T26" fmla="*/ 4 w 226"/>
              <a:gd name="T27" fmla="*/ 28 h 44"/>
              <a:gd name="T28" fmla="*/ 0 w 226"/>
              <a:gd name="T29" fmla="*/ 28 h 44"/>
              <a:gd name="T30" fmla="*/ 24 w 226"/>
              <a:gd name="T31" fmla="*/ 24 h 44"/>
              <a:gd name="T32" fmla="*/ 48 w 226"/>
              <a:gd name="T33" fmla="*/ 20 h 44"/>
              <a:gd name="T34" fmla="*/ 64 w 226"/>
              <a:gd name="T35" fmla="*/ 16 h 44"/>
              <a:gd name="T36" fmla="*/ 83 w 226"/>
              <a:gd name="T37" fmla="*/ 12 h 44"/>
              <a:gd name="T38" fmla="*/ 95 w 226"/>
              <a:gd name="T39" fmla="*/ 12 h 44"/>
              <a:gd name="T40" fmla="*/ 111 w 226"/>
              <a:gd name="T41" fmla="*/ 8 h 44"/>
              <a:gd name="T42" fmla="*/ 131 w 226"/>
              <a:gd name="T43" fmla="*/ 4 h 44"/>
              <a:gd name="T44" fmla="*/ 151 w 226"/>
              <a:gd name="T45" fmla="*/ 4 h 44"/>
              <a:gd name="T46" fmla="*/ 167 w 226"/>
              <a:gd name="T47" fmla="*/ 0 h 44"/>
              <a:gd name="T48" fmla="*/ 179 w 226"/>
              <a:gd name="T49" fmla="*/ 0 h 44"/>
              <a:gd name="T50" fmla="*/ 191 w 226"/>
              <a:gd name="T51" fmla="*/ 0 h 44"/>
              <a:gd name="T52" fmla="*/ 195 w 226"/>
              <a:gd name="T53" fmla="*/ 0 h 44"/>
              <a:gd name="T54" fmla="*/ 199 w 226"/>
              <a:gd name="T55" fmla="*/ 0 h 44"/>
              <a:gd name="T56" fmla="*/ 203 w 226"/>
              <a:gd name="T57" fmla="*/ 0 h 44"/>
              <a:gd name="T58" fmla="*/ 211 w 226"/>
              <a:gd name="T59" fmla="*/ 4 h 44"/>
              <a:gd name="T60" fmla="*/ 215 w 226"/>
              <a:gd name="T61" fmla="*/ 8 h 44"/>
              <a:gd name="T62" fmla="*/ 222 w 226"/>
              <a:gd name="T63" fmla="*/ 12 h 44"/>
              <a:gd name="T64" fmla="*/ 226 w 226"/>
              <a:gd name="T65" fmla="*/ 16 h 44"/>
              <a:gd name="T66" fmla="*/ 226 w 226"/>
              <a:gd name="T67" fmla="*/ 20 h 44"/>
              <a:gd name="T68" fmla="*/ 226 w 226"/>
              <a:gd name="T69" fmla="*/ 24 h 44"/>
              <a:gd name="T70" fmla="*/ 222 w 226"/>
              <a:gd name="T71" fmla="*/ 24 h 44"/>
              <a:gd name="T72" fmla="*/ 219 w 226"/>
              <a:gd name="T73" fmla="*/ 28 h 44"/>
              <a:gd name="T74" fmla="*/ 207 w 226"/>
              <a:gd name="T75" fmla="*/ 28 h 44"/>
              <a:gd name="T76" fmla="*/ 191 w 226"/>
              <a:gd name="T77" fmla="*/ 28 h 44"/>
              <a:gd name="T78" fmla="*/ 159 w 226"/>
              <a:gd name="T79" fmla="*/ 28 h 44"/>
              <a:gd name="T80" fmla="*/ 127 w 226"/>
              <a:gd name="T81" fmla="*/ 32 h 44"/>
              <a:gd name="T82" fmla="*/ 127 w 226"/>
              <a:gd name="T83" fmla="*/ 32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226" h="44">
                <a:moveTo>
                  <a:pt x="127" y="32"/>
                </a:moveTo>
                <a:lnTo>
                  <a:pt x="95" y="36"/>
                </a:lnTo>
                <a:lnTo>
                  <a:pt x="79" y="36"/>
                </a:lnTo>
                <a:lnTo>
                  <a:pt x="64" y="40"/>
                </a:lnTo>
                <a:lnTo>
                  <a:pt x="52" y="44"/>
                </a:lnTo>
                <a:lnTo>
                  <a:pt x="44" y="44"/>
                </a:lnTo>
                <a:lnTo>
                  <a:pt x="36" y="44"/>
                </a:lnTo>
                <a:lnTo>
                  <a:pt x="32" y="44"/>
                </a:lnTo>
                <a:lnTo>
                  <a:pt x="24" y="44"/>
                </a:lnTo>
                <a:lnTo>
                  <a:pt x="20" y="40"/>
                </a:lnTo>
                <a:lnTo>
                  <a:pt x="16" y="40"/>
                </a:lnTo>
                <a:lnTo>
                  <a:pt x="8" y="36"/>
                </a:lnTo>
                <a:lnTo>
                  <a:pt x="4" y="32"/>
                </a:lnTo>
                <a:lnTo>
                  <a:pt x="4" y="28"/>
                </a:lnTo>
                <a:lnTo>
                  <a:pt x="0" y="28"/>
                </a:lnTo>
                <a:lnTo>
                  <a:pt x="24" y="24"/>
                </a:lnTo>
                <a:lnTo>
                  <a:pt x="48" y="20"/>
                </a:lnTo>
                <a:lnTo>
                  <a:pt x="64" y="16"/>
                </a:lnTo>
                <a:lnTo>
                  <a:pt x="83" y="12"/>
                </a:lnTo>
                <a:lnTo>
                  <a:pt x="95" y="12"/>
                </a:lnTo>
                <a:lnTo>
                  <a:pt x="111" y="8"/>
                </a:lnTo>
                <a:lnTo>
                  <a:pt x="131" y="4"/>
                </a:lnTo>
                <a:lnTo>
                  <a:pt x="151" y="4"/>
                </a:lnTo>
                <a:lnTo>
                  <a:pt x="167" y="0"/>
                </a:lnTo>
                <a:lnTo>
                  <a:pt x="179" y="0"/>
                </a:lnTo>
                <a:lnTo>
                  <a:pt x="191" y="0"/>
                </a:lnTo>
                <a:lnTo>
                  <a:pt x="195" y="0"/>
                </a:lnTo>
                <a:lnTo>
                  <a:pt x="199" y="0"/>
                </a:lnTo>
                <a:lnTo>
                  <a:pt x="203" y="0"/>
                </a:lnTo>
                <a:lnTo>
                  <a:pt x="211" y="4"/>
                </a:lnTo>
                <a:lnTo>
                  <a:pt x="215" y="8"/>
                </a:lnTo>
                <a:lnTo>
                  <a:pt x="222" y="12"/>
                </a:lnTo>
                <a:lnTo>
                  <a:pt x="226" y="16"/>
                </a:lnTo>
                <a:lnTo>
                  <a:pt x="226" y="20"/>
                </a:lnTo>
                <a:lnTo>
                  <a:pt x="226" y="24"/>
                </a:lnTo>
                <a:lnTo>
                  <a:pt x="222" y="24"/>
                </a:lnTo>
                <a:lnTo>
                  <a:pt x="219" y="28"/>
                </a:lnTo>
                <a:lnTo>
                  <a:pt x="207" y="28"/>
                </a:lnTo>
                <a:lnTo>
                  <a:pt x="191" y="28"/>
                </a:lnTo>
                <a:lnTo>
                  <a:pt x="159" y="28"/>
                </a:lnTo>
                <a:lnTo>
                  <a:pt x="127" y="32"/>
                </a:lnTo>
                <a:lnTo>
                  <a:pt x="127" y="32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51" name="Freeform 477">
            <a:extLst>
              <a:ext uri="{FF2B5EF4-FFF2-40B4-BE49-F238E27FC236}">
                <a16:creationId xmlns:a16="http://schemas.microsoft.com/office/drawing/2014/main" id="{C45AC655-D1F2-4631-A43E-43C32363EA32}"/>
              </a:ext>
            </a:extLst>
          </p:cNvPr>
          <p:cNvSpPr>
            <a:spLocks/>
          </p:cNvSpPr>
          <p:nvPr/>
        </p:nvSpPr>
        <p:spPr bwMode="auto">
          <a:xfrm>
            <a:off x="6167962" y="661403"/>
            <a:ext cx="493446" cy="1942842"/>
          </a:xfrm>
          <a:custGeom>
            <a:avLst/>
            <a:gdLst>
              <a:gd name="T0" fmla="*/ 71 w 83"/>
              <a:gd name="T1" fmla="*/ 56 h 262"/>
              <a:gd name="T2" fmla="*/ 71 w 83"/>
              <a:gd name="T3" fmla="*/ 71 h 262"/>
              <a:gd name="T4" fmla="*/ 75 w 83"/>
              <a:gd name="T5" fmla="*/ 95 h 262"/>
              <a:gd name="T6" fmla="*/ 75 w 83"/>
              <a:gd name="T7" fmla="*/ 123 h 262"/>
              <a:gd name="T8" fmla="*/ 75 w 83"/>
              <a:gd name="T9" fmla="*/ 163 h 262"/>
              <a:gd name="T10" fmla="*/ 75 w 83"/>
              <a:gd name="T11" fmla="*/ 195 h 262"/>
              <a:gd name="T12" fmla="*/ 75 w 83"/>
              <a:gd name="T13" fmla="*/ 218 h 262"/>
              <a:gd name="T14" fmla="*/ 71 w 83"/>
              <a:gd name="T15" fmla="*/ 234 h 262"/>
              <a:gd name="T16" fmla="*/ 59 w 83"/>
              <a:gd name="T17" fmla="*/ 250 h 262"/>
              <a:gd name="T18" fmla="*/ 51 w 83"/>
              <a:gd name="T19" fmla="*/ 262 h 262"/>
              <a:gd name="T20" fmla="*/ 43 w 83"/>
              <a:gd name="T21" fmla="*/ 262 h 262"/>
              <a:gd name="T22" fmla="*/ 35 w 83"/>
              <a:gd name="T23" fmla="*/ 254 h 262"/>
              <a:gd name="T24" fmla="*/ 31 w 83"/>
              <a:gd name="T25" fmla="*/ 242 h 262"/>
              <a:gd name="T26" fmla="*/ 19 w 83"/>
              <a:gd name="T27" fmla="*/ 234 h 262"/>
              <a:gd name="T28" fmla="*/ 7 w 83"/>
              <a:gd name="T29" fmla="*/ 222 h 262"/>
              <a:gd name="T30" fmla="*/ 0 w 83"/>
              <a:gd name="T31" fmla="*/ 214 h 262"/>
              <a:gd name="T32" fmla="*/ 0 w 83"/>
              <a:gd name="T33" fmla="*/ 210 h 262"/>
              <a:gd name="T34" fmla="*/ 11 w 83"/>
              <a:gd name="T35" fmla="*/ 210 h 262"/>
              <a:gd name="T36" fmla="*/ 27 w 83"/>
              <a:gd name="T37" fmla="*/ 210 h 262"/>
              <a:gd name="T38" fmla="*/ 39 w 83"/>
              <a:gd name="T39" fmla="*/ 210 h 262"/>
              <a:gd name="T40" fmla="*/ 43 w 83"/>
              <a:gd name="T41" fmla="*/ 206 h 262"/>
              <a:gd name="T42" fmla="*/ 43 w 83"/>
              <a:gd name="T43" fmla="*/ 199 h 262"/>
              <a:gd name="T44" fmla="*/ 43 w 83"/>
              <a:gd name="T45" fmla="*/ 179 h 262"/>
              <a:gd name="T46" fmla="*/ 43 w 83"/>
              <a:gd name="T47" fmla="*/ 155 h 262"/>
              <a:gd name="T48" fmla="*/ 43 w 83"/>
              <a:gd name="T49" fmla="*/ 123 h 262"/>
              <a:gd name="T50" fmla="*/ 43 w 83"/>
              <a:gd name="T51" fmla="*/ 95 h 262"/>
              <a:gd name="T52" fmla="*/ 43 w 83"/>
              <a:gd name="T53" fmla="*/ 71 h 262"/>
              <a:gd name="T54" fmla="*/ 43 w 83"/>
              <a:gd name="T55" fmla="*/ 56 h 262"/>
              <a:gd name="T56" fmla="*/ 43 w 83"/>
              <a:gd name="T57" fmla="*/ 32 h 262"/>
              <a:gd name="T58" fmla="*/ 39 w 83"/>
              <a:gd name="T59" fmla="*/ 16 h 262"/>
              <a:gd name="T60" fmla="*/ 31 w 83"/>
              <a:gd name="T61" fmla="*/ 12 h 262"/>
              <a:gd name="T62" fmla="*/ 31 w 83"/>
              <a:gd name="T63" fmla="*/ 4 h 262"/>
              <a:gd name="T64" fmla="*/ 35 w 83"/>
              <a:gd name="T65" fmla="*/ 0 h 262"/>
              <a:gd name="T66" fmla="*/ 43 w 83"/>
              <a:gd name="T67" fmla="*/ 0 h 262"/>
              <a:gd name="T68" fmla="*/ 63 w 83"/>
              <a:gd name="T69" fmla="*/ 4 h 262"/>
              <a:gd name="T70" fmla="*/ 79 w 83"/>
              <a:gd name="T71" fmla="*/ 16 h 262"/>
              <a:gd name="T72" fmla="*/ 83 w 83"/>
              <a:gd name="T73" fmla="*/ 20 h 262"/>
              <a:gd name="T74" fmla="*/ 79 w 83"/>
              <a:gd name="T75" fmla="*/ 32 h 262"/>
              <a:gd name="T76" fmla="*/ 75 w 83"/>
              <a:gd name="T77" fmla="*/ 52 h 2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83" h="262">
                <a:moveTo>
                  <a:pt x="75" y="52"/>
                </a:moveTo>
                <a:lnTo>
                  <a:pt x="71" y="56"/>
                </a:lnTo>
                <a:lnTo>
                  <a:pt x="71" y="64"/>
                </a:lnTo>
                <a:lnTo>
                  <a:pt x="71" y="71"/>
                </a:lnTo>
                <a:lnTo>
                  <a:pt x="71" y="79"/>
                </a:lnTo>
                <a:lnTo>
                  <a:pt x="75" y="95"/>
                </a:lnTo>
                <a:lnTo>
                  <a:pt x="75" y="107"/>
                </a:lnTo>
                <a:lnTo>
                  <a:pt x="75" y="123"/>
                </a:lnTo>
                <a:lnTo>
                  <a:pt x="75" y="143"/>
                </a:lnTo>
                <a:lnTo>
                  <a:pt x="75" y="163"/>
                </a:lnTo>
                <a:lnTo>
                  <a:pt x="75" y="179"/>
                </a:lnTo>
                <a:lnTo>
                  <a:pt x="75" y="195"/>
                </a:lnTo>
                <a:lnTo>
                  <a:pt x="75" y="206"/>
                </a:lnTo>
                <a:lnTo>
                  <a:pt x="75" y="218"/>
                </a:lnTo>
                <a:lnTo>
                  <a:pt x="71" y="230"/>
                </a:lnTo>
                <a:lnTo>
                  <a:pt x="71" y="234"/>
                </a:lnTo>
                <a:lnTo>
                  <a:pt x="67" y="242"/>
                </a:lnTo>
                <a:lnTo>
                  <a:pt x="59" y="250"/>
                </a:lnTo>
                <a:lnTo>
                  <a:pt x="55" y="258"/>
                </a:lnTo>
                <a:lnTo>
                  <a:pt x="51" y="262"/>
                </a:lnTo>
                <a:lnTo>
                  <a:pt x="47" y="262"/>
                </a:lnTo>
                <a:lnTo>
                  <a:pt x="43" y="262"/>
                </a:lnTo>
                <a:lnTo>
                  <a:pt x="39" y="258"/>
                </a:lnTo>
                <a:lnTo>
                  <a:pt x="35" y="254"/>
                </a:lnTo>
                <a:lnTo>
                  <a:pt x="31" y="250"/>
                </a:lnTo>
                <a:lnTo>
                  <a:pt x="31" y="242"/>
                </a:lnTo>
                <a:lnTo>
                  <a:pt x="27" y="238"/>
                </a:lnTo>
                <a:lnTo>
                  <a:pt x="19" y="234"/>
                </a:lnTo>
                <a:lnTo>
                  <a:pt x="11" y="226"/>
                </a:lnTo>
                <a:lnTo>
                  <a:pt x="7" y="222"/>
                </a:lnTo>
                <a:lnTo>
                  <a:pt x="0" y="218"/>
                </a:lnTo>
                <a:lnTo>
                  <a:pt x="0" y="214"/>
                </a:lnTo>
                <a:lnTo>
                  <a:pt x="0" y="214"/>
                </a:lnTo>
                <a:lnTo>
                  <a:pt x="0" y="210"/>
                </a:lnTo>
                <a:lnTo>
                  <a:pt x="4" y="210"/>
                </a:lnTo>
                <a:lnTo>
                  <a:pt x="11" y="210"/>
                </a:lnTo>
                <a:lnTo>
                  <a:pt x="19" y="210"/>
                </a:lnTo>
                <a:lnTo>
                  <a:pt x="27" y="210"/>
                </a:lnTo>
                <a:lnTo>
                  <a:pt x="35" y="210"/>
                </a:lnTo>
                <a:lnTo>
                  <a:pt x="39" y="210"/>
                </a:lnTo>
                <a:lnTo>
                  <a:pt x="43" y="210"/>
                </a:lnTo>
                <a:lnTo>
                  <a:pt x="43" y="206"/>
                </a:lnTo>
                <a:lnTo>
                  <a:pt x="43" y="203"/>
                </a:lnTo>
                <a:lnTo>
                  <a:pt x="43" y="199"/>
                </a:lnTo>
                <a:lnTo>
                  <a:pt x="43" y="191"/>
                </a:lnTo>
                <a:lnTo>
                  <a:pt x="43" y="179"/>
                </a:lnTo>
                <a:lnTo>
                  <a:pt x="43" y="167"/>
                </a:lnTo>
                <a:lnTo>
                  <a:pt x="43" y="155"/>
                </a:lnTo>
                <a:lnTo>
                  <a:pt x="43" y="139"/>
                </a:lnTo>
                <a:lnTo>
                  <a:pt x="43" y="123"/>
                </a:lnTo>
                <a:lnTo>
                  <a:pt x="43" y="107"/>
                </a:lnTo>
                <a:lnTo>
                  <a:pt x="43" y="95"/>
                </a:lnTo>
                <a:lnTo>
                  <a:pt x="43" y="83"/>
                </a:lnTo>
                <a:lnTo>
                  <a:pt x="43" y="71"/>
                </a:lnTo>
                <a:lnTo>
                  <a:pt x="43" y="64"/>
                </a:lnTo>
                <a:lnTo>
                  <a:pt x="43" y="56"/>
                </a:lnTo>
                <a:lnTo>
                  <a:pt x="43" y="48"/>
                </a:lnTo>
                <a:lnTo>
                  <a:pt x="43" y="32"/>
                </a:lnTo>
                <a:lnTo>
                  <a:pt x="39" y="24"/>
                </a:lnTo>
                <a:lnTo>
                  <a:pt x="39" y="16"/>
                </a:lnTo>
                <a:lnTo>
                  <a:pt x="35" y="12"/>
                </a:lnTo>
                <a:lnTo>
                  <a:pt x="31" y="12"/>
                </a:lnTo>
                <a:lnTo>
                  <a:pt x="31" y="8"/>
                </a:lnTo>
                <a:lnTo>
                  <a:pt x="31" y="4"/>
                </a:lnTo>
                <a:lnTo>
                  <a:pt x="31" y="4"/>
                </a:lnTo>
                <a:lnTo>
                  <a:pt x="35" y="0"/>
                </a:lnTo>
                <a:lnTo>
                  <a:pt x="39" y="0"/>
                </a:lnTo>
                <a:lnTo>
                  <a:pt x="43" y="0"/>
                </a:lnTo>
                <a:lnTo>
                  <a:pt x="51" y="0"/>
                </a:lnTo>
                <a:lnTo>
                  <a:pt x="63" y="4"/>
                </a:lnTo>
                <a:lnTo>
                  <a:pt x="75" y="12"/>
                </a:lnTo>
                <a:lnTo>
                  <a:pt x="79" y="16"/>
                </a:lnTo>
                <a:lnTo>
                  <a:pt x="83" y="20"/>
                </a:lnTo>
                <a:lnTo>
                  <a:pt x="83" y="20"/>
                </a:lnTo>
                <a:lnTo>
                  <a:pt x="83" y="28"/>
                </a:lnTo>
                <a:lnTo>
                  <a:pt x="79" y="32"/>
                </a:lnTo>
                <a:lnTo>
                  <a:pt x="75" y="40"/>
                </a:lnTo>
                <a:lnTo>
                  <a:pt x="75" y="52"/>
                </a:lnTo>
                <a:lnTo>
                  <a:pt x="75" y="52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53" name="Freeform 479">
            <a:extLst>
              <a:ext uri="{FF2B5EF4-FFF2-40B4-BE49-F238E27FC236}">
                <a16:creationId xmlns:a16="http://schemas.microsoft.com/office/drawing/2014/main" id="{91A7CB4E-B317-4422-BB69-B055ACE82B26}"/>
              </a:ext>
            </a:extLst>
          </p:cNvPr>
          <p:cNvSpPr>
            <a:spLocks/>
          </p:cNvSpPr>
          <p:nvPr/>
        </p:nvSpPr>
        <p:spPr bwMode="auto">
          <a:xfrm>
            <a:off x="2719221" y="4108201"/>
            <a:ext cx="380487" cy="385602"/>
          </a:xfrm>
          <a:custGeom>
            <a:avLst/>
            <a:gdLst>
              <a:gd name="T0" fmla="*/ 64 w 64"/>
              <a:gd name="T1" fmla="*/ 32 h 52"/>
              <a:gd name="T2" fmla="*/ 64 w 64"/>
              <a:gd name="T3" fmla="*/ 36 h 52"/>
              <a:gd name="T4" fmla="*/ 64 w 64"/>
              <a:gd name="T5" fmla="*/ 44 h 52"/>
              <a:gd name="T6" fmla="*/ 64 w 64"/>
              <a:gd name="T7" fmla="*/ 44 h 52"/>
              <a:gd name="T8" fmla="*/ 60 w 64"/>
              <a:gd name="T9" fmla="*/ 48 h 52"/>
              <a:gd name="T10" fmla="*/ 56 w 64"/>
              <a:gd name="T11" fmla="*/ 52 h 52"/>
              <a:gd name="T12" fmla="*/ 52 w 64"/>
              <a:gd name="T13" fmla="*/ 52 h 52"/>
              <a:gd name="T14" fmla="*/ 48 w 64"/>
              <a:gd name="T15" fmla="*/ 52 h 52"/>
              <a:gd name="T16" fmla="*/ 40 w 64"/>
              <a:gd name="T17" fmla="*/ 48 h 52"/>
              <a:gd name="T18" fmla="*/ 28 w 64"/>
              <a:gd name="T19" fmla="*/ 40 h 52"/>
              <a:gd name="T20" fmla="*/ 24 w 64"/>
              <a:gd name="T21" fmla="*/ 36 h 52"/>
              <a:gd name="T22" fmla="*/ 20 w 64"/>
              <a:gd name="T23" fmla="*/ 32 h 52"/>
              <a:gd name="T24" fmla="*/ 12 w 64"/>
              <a:gd name="T25" fmla="*/ 24 h 52"/>
              <a:gd name="T26" fmla="*/ 4 w 64"/>
              <a:gd name="T27" fmla="*/ 12 h 52"/>
              <a:gd name="T28" fmla="*/ 0 w 64"/>
              <a:gd name="T29" fmla="*/ 12 h 52"/>
              <a:gd name="T30" fmla="*/ 0 w 64"/>
              <a:gd name="T31" fmla="*/ 8 h 52"/>
              <a:gd name="T32" fmla="*/ 0 w 64"/>
              <a:gd name="T33" fmla="*/ 4 h 52"/>
              <a:gd name="T34" fmla="*/ 0 w 64"/>
              <a:gd name="T35" fmla="*/ 0 h 52"/>
              <a:gd name="T36" fmla="*/ 4 w 64"/>
              <a:gd name="T37" fmla="*/ 0 h 52"/>
              <a:gd name="T38" fmla="*/ 8 w 64"/>
              <a:gd name="T39" fmla="*/ 0 h 52"/>
              <a:gd name="T40" fmla="*/ 12 w 64"/>
              <a:gd name="T41" fmla="*/ 0 h 52"/>
              <a:gd name="T42" fmla="*/ 20 w 64"/>
              <a:gd name="T43" fmla="*/ 0 h 52"/>
              <a:gd name="T44" fmla="*/ 36 w 64"/>
              <a:gd name="T45" fmla="*/ 4 h 52"/>
              <a:gd name="T46" fmla="*/ 48 w 64"/>
              <a:gd name="T47" fmla="*/ 12 h 52"/>
              <a:gd name="T48" fmla="*/ 52 w 64"/>
              <a:gd name="T49" fmla="*/ 16 h 52"/>
              <a:gd name="T50" fmla="*/ 60 w 64"/>
              <a:gd name="T51" fmla="*/ 20 h 52"/>
              <a:gd name="T52" fmla="*/ 60 w 64"/>
              <a:gd name="T53" fmla="*/ 24 h 52"/>
              <a:gd name="T54" fmla="*/ 64 w 64"/>
              <a:gd name="T55" fmla="*/ 32 h 52"/>
              <a:gd name="T56" fmla="*/ 64 w 64"/>
              <a:gd name="T57" fmla="*/ 32 h 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64" h="52">
                <a:moveTo>
                  <a:pt x="64" y="32"/>
                </a:moveTo>
                <a:lnTo>
                  <a:pt x="64" y="36"/>
                </a:lnTo>
                <a:lnTo>
                  <a:pt x="64" y="44"/>
                </a:lnTo>
                <a:lnTo>
                  <a:pt x="64" y="44"/>
                </a:lnTo>
                <a:lnTo>
                  <a:pt x="60" y="48"/>
                </a:lnTo>
                <a:lnTo>
                  <a:pt x="56" y="52"/>
                </a:lnTo>
                <a:lnTo>
                  <a:pt x="52" y="52"/>
                </a:lnTo>
                <a:lnTo>
                  <a:pt x="48" y="52"/>
                </a:lnTo>
                <a:lnTo>
                  <a:pt x="40" y="48"/>
                </a:lnTo>
                <a:lnTo>
                  <a:pt x="28" y="40"/>
                </a:lnTo>
                <a:lnTo>
                  <a:pt x="24" y="36"/>
                </a:lnTo>
                <a:lnTo>
                  <a:pt x="20" y="32"/>
                </a:lnTo>
                <a:lnTo>
                  <a:pt x="12" y="24"/>
                </a:lnTo>
                <a:lnTo>
                  <a:pt x="4" y="12"/>
                </a:lnTo>
                <a:lnTo>
                  <a:pt x="0" y="12"/>
                </a:lnTo>
                <a:lnTo>
                  <a:pt x="0" y="8"/>
                </a:lnTo>
                <a:lnTo>
                  <a:pt x="0" y="4"/>
                </a:lnTo>
                <a:lnTo>
                  <a:pt x="0" y="0"/>
                </a:lnTo>
                <a:lnTo>
                  <a:pt x="4" y="0"/>
                </a:lnTo>
                <a:lnTo>
                  <a:pt x="8" y="0"/>
                </a:lnTo>
                <a:lnTo>
                  <a:pt x="12" y="0"/>
                </a:lnTo>
                <a:lnTo>
                  <a:pt x="20" y="0"/>
                </a:lnTo>
                <a:lnTo>
                  <a:pt x="36" y="4"/>
                </a:lnTo>
                <a:lnTo>
                  <a:pt x="48" y="12"/>
                </a:lnTo>
                <a:lnTo>
                  <a:pt x="52" y="16"/>
                </a:lnTo>
                <a:lnTo>
                  <a:pt x="60" y="20"/>
                </a:lnTo>
                <a:lnTo>
                  <a:pt x="60" y="24"/>
                </a:lnTo>
                <a:lnTo>
                  <a:pt x="64" y="32"/>
                </a:lnTo>
                <a:lnTo>
                  <a:pt x="64" y="32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54" name="Freeform 480">
            <a:extLst>
              <a:ext uri="{FF2B5EF4-FFF2-40B4-BE49-F238E27FC236}">
                <a16:creationId xmlns:a16="http://schemas.microsoft.com/office/drawing/2014/main" id="{86625A61-E124-41A5-8092-AFD76B35D3B3}"/>
              </a:ext>
            </a:extLst>
          </p:cNvPr>
          <p:cNvSpPr>
            <a:spLocks/>
          </p:cNvSpPr>
          <p:nvPr/>
        </p:nvSpPr>
        <p:spPr bwMode="auto">
          <a:xfrm>
            <a:off x="2362514" y="5316912"/>
            <a:ext cx="945274" cy="823114"/>
          </a:xfrm>
          <a:custGeom>
            <a:avLst/>
            <a:gdLst>
              <a:gd name="T0" fmla="*/ 159 w 159"/>
              <a:gd name="T1" fmla="*/ 28 h 111"/>
              <a:gd name="T2" fmla="*/ 159 w 159"/>
              <a:gd name="T3" fmla="*/ 28 h 111"/>
              <a:gd name="T4" fmla="*/ 155 w 159"/>
              <a:gd name="T5" fmla="*/ 32 h 111"/>
              <a:gd name="T6" fmla="*/ 151 w 159"/>
              <a:gd name="T7" fmla="*/ 36 h 111"/>
              <a:gd name="T8" fmla="*/ 147 w 159"/>
              <a:gd name="T9" fmla="*/ 40 h 111"/>
              <a:gd name="T10" fmla="*/ 144 w 159"/>
              <a:gd name="T11" fmla="*/ 44 h 111"/>
              <a:gd name="T12" fmla="*/ 136 w 159"/>
              <a:gd name="T13" fmla="*/ 48 h 111"/>
              <a:gd name="T14" fmla="*/ 128 w 159"/>
              <a:gd name="T15" fmla="*/ 56 h 111"/>
              <a:gd name="T16" fmla="*/ 116 w 159"/>
              <a:gd name="T17" fmla="*/ 60 h 111"/>
              <a:gd name="T18" fmla="*/ 96 w 159"/>
              <a:gd name="T19" fmla="*/ 75 h 111"/>
              <a:gd name="T20" fmla="*/ 76 w 159"/>
              <a:gd name="T21" fmla="*/ 87 h 111"/>
              <a:gd name="T22" fmla="*/ 56 w 159"/>
              <a:gd name="T23" fmla="*/ 95 h 111"/>
              <a:gd name="T24" fmla="*/ 40 w 159"/>
              <a:gd name="T25" fmla="*/ 103 h 111"/>
              <a:gd name="T26" fmla="*/ 24 w 159"/>
              <a:gd name="T27" fmla="*/ 107 h 111"/>
              <a:gd name="T28" fmla="*/ 16 w 159"/>
              <a:gd name="T29" fmla="*/ 111 h 111"/>
              <a:gd name="T30" fmla="*/ 12 w 159"/>
              <a:gd name="T31" fmla="*/ 111 h 111"/>
              <a:gd name="T32" fmla="*/ 8 w 159"/>
              <a:gd name="T33" fmla="*/ 111 h 111"/>
              <a:gd name="T34" fmla="*/ 4 w 159"/>
              <a:gd name="T35" fmla="*/ 111 h 111"/>
              <a:gd name="T36" fmla="*/ 0 w 159"/>
              <a:gd name="T37" fmla="*/ 111 h 111"/>
              <a:gd name="T38" fmla="*/ 0 w 159"/>
              <a:gd name="T39" fmla="*/ 111 h 111"/>
              <a:gd name="T40" fmla="*/ 0 w 159"/>
              <a:gd name="T41" fmla="*/ 111 h 111"/>
              <a:gd name="T42" fmla="*/ 0 w 159"/>
              <a:gd name="T43" fmla="*/ 107 h 111"/>
              <a:gd name="T44" fmla="*/ 0 w 159"/>
              <a:gd name="T45" fmla="*/ 107 h 111"/>
              <a:gd name="T46" fmla="*/ 4 w 159"/>
              <a:gd name="T47" fmla="*/ 103 h 111"/>
              <a:gd name="T48" fmla="*/ 8 w 159"/>
              <a:gd name="T49" fmla="*/ 99 h 111"/>
              <a:gd name="T50" fmla="*/ 12 w 159"/>
              <a:gd name="T51" fmla="*/ 99 h 111"/>
              <a:gd name="T52" fmla="*/ 20 w 159"/>
              <a:gd name="T53" fmla="*/ 95 h 111"/>
              <a:gd name="T54" fmla="*/ 24 w 159"/>
              <a:gd name="T55" fmla="*/ 91 h 111"/>
              <a:gd name="T56" fmla="*/ 40 w 159"/>
              <a:gd name="T57" fmla="*/ 83 h 111"/>
              <a:gd name="T58" fmla="*/ 52 w 159"/>
              <a:gd name="T59" fmla="*/ 75 h 111"/>
              <a:gd name="T60" fmla="*/ 80 w 159"/>
              <a:gd name="T61" fmla="*/ 60 h 111"/>
              <a:gd name="T62" fmla="*/ 96 w 159"/>
              <a:gd name="T63" fmla="*/ 44 h 111"/>
              <a:gd name="T64" fmla="*/ 104 w 159"/>
              <a:gd name="T65" fmla="*/ 36 h 111"/>
              <a:gd name="T66" fmla="*/ 112 w 159"/>
              <a:gd name="T67" fmla="*/ 32 h 111"/>
              <a:gd name="T68" fmla="*/ 116 w 159"/>
              <a:gd name="T69" fmla="*/ 24 h 111"/>
              <a:gd name="T70" fmla="*/ 120 w 159"/>
              <a:gd name="T71" fmla="*/ 20 h 111"/>
              <a:gd name="T72" fmla="*/ 124 w 159"/>
              <a:gd name="T73" fmla="*/ 12 h 111"/>
              <a:gd name="T74" fmla="*/ 124 w 159"/>
              <a:gd name="T75" fmla="*/ 8 h 111"/>
              <a:gd name="T76" fmla="*/ 124 w 159"/>
              <a:gd name="T77" fmla="*/ 4 h 111"/>
              <a:gd name="T78" fmla="*/ 128 w 159"/>
              <a:gd name="T79" fmla="*/ 4 h 111"/>
              <a:gd name="T80" fmla="*/ 128 w 159"/>
              <a:gd name="T81" fmla="*/ 0 h 111"/>
              <a:gd name="T82" fmla="*/ 132 w 159"/>
              <a:gd name="T83" fmla="*/ 0 h 111"/>
              <a:gd name="T84" fmla="*/ 136 w 159"/>
              <a:gd name="T85" fmla="*/ 0 h 111"/>
              <a:gd name="T86" fmla="*/ 140 w 159"/>
              <a:gd name="T87" fmla="*/ 0 h 111"/>
              <a:gd name="T88" fmla="*/ 144 w 159"/>
              <a:gd name="T89" fmla="*/ 4 h 111"/>
              <a:gd name="T90" fmla="*/ 151 w 159"/>
              <a:gd name="T91" fmla="*/ 8 h 111"/>
              <a:gd name="T92" fmla="*/ 155 w 159"/>
              <a:gd name="T93" fmla="*/ 12 h 111"/>
              <a:gd name="T94" fmla="*/ 155 w 159"/>
              <a:gd name="T95" fmla="*/ 20 h 111"/>
              <a:gd name="T96" fmla="*/ 159 w 159"/>
              <a:gd name="T97" fmla="*/ 24 h 111"/>
              <a:gd name="T98" fmla="*/ 159 w 159"/>
              <a:gd name="T99" fmla="*/ 28 h 111"/>
              <a:gd name="T100" fmla="*/ 159 w 159"/>
              <a:gd name="T101" fmla="*/ 28 h 1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59" h="111">
                <a:moveTo>
                  <a:pt x="159" y="28"/>
                </a:moveTo>
                <a:lnTo>
                  <a:pt x="159" y="28"/>
                </a:lnTo>
                <a:lnTo>
                  <a:pt x="155" y="32"/>
                </a:lnTo>
                <a:lnTo>
                  <a:pt x="151" y="36"/>
                </a:lnTo>
                <a:lnTo>
                  <a:pt x="147" y="40"/>
                </a:lnTo>
                <a:lnTo>
                  <a:pt x="144" y="44"/>
                </a:lnTo>
                <a:lnTo>
                  <a:pt x="136" y="48"/>
                </a:lnTo>
                <a:lnTo>
                  <a:pt x="128" y="56"/>
                </a:lnTo>
                <a:lnTo>
                  <a:pt x="116" y="60"/>
                </a:lnTo>
                <a:lnTo>
                  <a:pt x="96" y="75"/>
                </a:lnTo>
                <a:lnTo>
                  <a:pt x="76" y="87"/>
                </a:lnTo>
                <a:lnTo>
                  <a:pt x="56" y="95"/>
                </a:lnTo>
                <a:lnTo>
                  <a:pt x="40" y="103"/>
                </a:lnTo>
                <a:lnTo>
                  <a:pt x="24" y="107"/>
                </a:lnTo>
                <a:lnTo>
                  <a:pt x="16" y="111"/>
                </a:lnTo>
                <a:lnTo>
                  <a:pt x="12" y="111"/>
                </a:lnTo>
                <a:lnTo>
                  <a:pt x="8" y="111"/>
                </a:lnTo>
                <a:lnTo>
                  <a:pt x="4" y="111"/>
                </a:lnTo>
                <a:lnTo>
                  <a:pt x="0" y="111"/>
                </a:lnTo>
                <a:lnTo>
                  <a:pt x="0" y="111"/>
                </a:lnTo>
                <a:lnTo>
                  <a:pt x="0" y="111"/>
                </a:lnTo>
                <a:lnTo>
                  <a:pt x="0" y="107"/>
                </a:lnTo>
                <a:lnTo>
                  <a:pt x="0" y="107"/>
                </a:lnTo>
                <a:lnTo>
                  <a:pt x="4" y="103"/>
                </a:lnTo>
                <a:lnTo>
                  <a:pt x="8" y="99"/>
                </a:lnTo>
                <a:lnTo>
                  <a:pt x="12" y="99"/>
                </a:lnTo>
                <a:lnTo>
                  <a:pt x="20" y="95"/>
                </a:lnTo>
                <a:lnTo>
                  <a:pt x="24" y="91"/>
                </a:lnTo>
                <a:lnTo>
                  <a:pt x="40" y="83"/>
                </a:lnTo>
                <a:lnTo>
                  <a:pt x="52" y="75"/>
                </a:lnTo>
                <a:lnTo>
                  <a:pt x="80" y="60"/>
                </a:lnTo>
                <a:lnTo>
                  <a:pt x="96" y="44"/>
                </a:lnTo>
                <a:lnTo>
                  <a:pt x="104" y="36"/>
                </a:lnTo>
                <a:lnTo>
                  <a:pt x="112" y="32"/>
                </a:lnTo>
                <a:lnTo>
                  <a:pt x="116" y="24"/>
                </a:lnTo>
                <a:lnTo>
                  <a:pt x="120" y="20"/>
                </a:lnTo>
                <a:lnTo>
                  <a:pt x="124" y="12"/>
                </a:lnTo>
                <a:lnTo>
                  <a:pt x="124" y="8"/>
                </a:lnTo>
                <a:lnTo>
                  <a:pt x="124" y="4"/>
                </a:lnTo>
                <a:lnTo>
                  <a:pt x="128" y="4"/>
                </a:lnTo>
                <a:lnTo>
                  <a:pt x="128" y="0"/>
                </a:lnTo>
                <a:lnTo>
                  <a:pt x="132" y="0"/>
                </a:lnTo>
                <a:lnTo>
                  <a:pt x="136" y="0"/>
                </a:lnTo>
                <a:lnTo>
                  <a:pt x="140" y="0"/>
                </a:lnTo>
                <a:lnTo>
                  <a:pt x="144" y="4"/>
                </a:lnTo>
                <a:lnTo>
                  <a:pt x="151" y="8"/>
                </a:lnTo>
                <a:lnTo>
                  <a:pt x="155" y="12"/>
                </a:lnTo>
                <a:lnTo>
                  <a:pt x="155" y="20"/>
                </a:lnTo>
                <a:lnTo>
                  <a:pt x="159" y="24"/>
                </a:lnTo>
                <a:lnTo>
                  <a:pt x="159" y="28"/>
                </a:lnTo>
                <a:lnTo>
                  <a:pt x="159" y="28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55" name="Freeform 481">
            <a:extLst>
              <a:ext uri="{FF2B5EF4-FFF2-40B4-BE49-F238E27FC236}">
                <a16:creationId xmlns:a16="http://schemas.microsoft.com/office/drawing/2014/main" id="{937AF2AC-5ABA-420F-BC5C-1A5C9C2F417C}"/>
              </a:ext>
            </a:extLst>
          </p:cNvPr>
          <p:cNvSpPr>
            <a:spLocks/>
          </p:cNvSpPr>
          <p:nvPr/>
        </p:nvSpPr>
        <p:spPr bwMode="auto">
          <a:xfrm>
            <a:off x="1655048" y="4753340"/>
            <a:ext cx="499389" cy="1534995"/>
          </a:xfrm>
          <a:custGeom>
            <a:avLst/>
            <a:gdLst>
              <a:gd name="T0" fmla="*/ 24 w 84"/>
              <a:gd name="T1" fmla="*/ 199 h 207"/>
              <a:gd name="T2" fmla="*/ 24 w 84"/>
              <a:gd name="T3" fmla="*/ 191 h 207"/>
              <a:gd name="T4" fmla="*/ 20 w 84"/>
              <a:gd name="T5" fmla="*/ 187 h 207"/>
              <a:gd name="T6" fmla="*/ 16 w 84"/>
              <a:gd name="T7" fmla="*/ 183 h 207"/>
              <a:gd name="T8" fmla="*/ 12 w 84"/>
              <a:gd name="T9" fmla="*/ 179 h 207"/>
              <a:gd name="T10" fmla="*/ 8 w 84"/>
              <a:gd name="T11" fmla="*/ 171 h 207"/>
              <a:gd name="T12" fmla="*/ 4 w 84"/>
              <a:gd name="T13" fmla="*/ 167 h 207"/>
              <a:gd name="T14" fmla="*/ 0 w 84"/>
              <a:gd name="T15" fmla="*/ 163 h 207"/>
              <a:gd name="T16" fmla="*/ 0 w 84"/>
              <a:gd name="T17" fmla="*/ 163 h 207"/>
              <a:gd name="T18" fmla="*/ 4 w 84"/>
              <a:gd name="T19" fmla="*/ 159 h 207"/>
              <a:gd name="T20" fmla="*/ 8 w 84"/>
              <a:gd name="T21" fmla="*/ 159 h 207"/>
              <a:gd name="T22" fmla="*/ 12 w 84"/>
              <a:gd name="T23" fmla="*/ 159 h 207"/>
              <a:gd name="T24" fmla="*/ 20 w 84"/>
              <a:gd name="T25" fmla="*/ 159 h 207"/>
              <a:gd name="T26" fmla="*/ 28 w 84"/>
              <a:gd name="T27" fmla="*/ 163 h 207"/>
              <a:gd name="T28" fmla="*/ 32 w 84"/>
              <a:gd name="T29" fmla="*/ 163 h 207"/>
              <a:gd name="T30" fmla="*/ 36 w 84"/>
              <a:gd name="T31" fmla="*/ 163 h 207"/>
              <a:gd name="T32" fmla="*/ 40 w 84"/>
              <a:gd name="T33" fmla="*/ 159 h 207"/>
              <a:gd name="T34" fmla="*/ 44 w 84"/>
              <a:gd name="T35" fmla="*/ 155 h 207"/>
              <a:gd name="T36" fmla="*/ 44 w 84"/>
              <a:gd name="T37" fmla="*/ 151 h 207"/>
              <a:gd name="T38" fmla="*/ 48 w 84"/>
              <a:gd name="T39" fmla="*/ 143 h 207"/>
              <a:gd name="T40" fmla="*/ 52 w 84"/>
              <a:gd name="T41" fmla="*/ 136 h 207"/>
              <a:gd name="T42" fmla="*/ 52 w 84"/>
              <a:gd name="T43" fmla="*/ 120 h 207"/>
              <a:gd name="T44" fmla="*/ 56 w 84"/>
              <a:gd name="T45" fmla="*/ 100 h 207"/>
              <a:gd name="T46" fmla="*/ 52 w 84"/>
              <a:gd name="T47" fmla="*/ 76 h 207"/>
              <a:gd name="T48" fmla="*/ 52 w 84"/>
              <a:gd name="T49" fmla="*/ 56 h 207"/>
              <a:gd name="T50" fmla="*/ 44 w 84"/>
              <a:gd name="T51" fmla="*/ 36 h 207"/>
              <a:gd name="T52" fmla="*/ 32 w 84"/>
              <a:gd name="T53" fmla="*/ 24 h 207"/>
              <a:gd name="T54" fmla="*/ 28 w 84"/>
              <a:gd name="T55" fmla="*/ 16 h 207"/>
              <a:gd name="T56" fmla="*/ 24 w 84"/>
              <a:gd name="T57" fmla="*/ 12 h 207"/>
              <a:gd name="T58" fmla="*/ 24 w 84"/>
              <a:gd name="T59" fmla="*/ 8 h 207"/>
              <a:gd name="T60" fmla="*/ 24 w 84"/>
              <a:gd name="T61" fmla="*/ 4 h 207"/>
              <a:gd name="T62" fmla="*/ 24 w 84"/>
              <a:gd name="T63" fmla="*/ 0 h 207"/>
              <a:gd name="T64" fmla="*/ 28 w 84"/>
              <a:gd name="T65" fmla="*/ 0 h 207"/>
              <a:gd name="T66" fmla="*/ 32 w 84"/>
              <a:gd name="T67" fmla="*/ 0 h 207"/>
              <a:gd name="T68" fmla="*/ 40 w 84"/>
              <a:gd name="T69" fmla="*/ 4 h 207"/>
              <a:gd name="T70" fmla="*/ 52 w 84"/>
              <a:gd name="T71" fmla="*/ 12 h 207"/>
              <a:gd name="T72" fmla="*/ 64 w 84"/>
              <a:gd name="T73" fmla="*/ 20 h 207"/>
              <a:gd name="T74" fmla="*/ 72 w 84"/>
              <a:gd name="T75" fmla="*/ 28 h 207"/>
              <a:gd name="T76" fmla="*/ 76 w 84"/>
              <a:gd name="T77" fmla="*/ 36 h 207"/>
              <a:gd name="T78" fmla="*/ 80 w 84"/>
              <a:gd name="T79" fmla="*/ 44 h 207"/>
              <a:gd name="T80" fmla="*/ 80 w 84"/>
              <a:gd name="T81" fmla="*/ 56 h 207"/>
              <a:gd name="T82" fmla="*/ 84 w 84"/>
              <a:gd name="T83" fmla="*/ 80 h 207"/>
              <a:gd name="T84" fmla="*/ 84 w 84"/>
              <a:gd name="T85" fmla="*/ 100 h 207"/>
              <a:gd name="T86" fmla="*/ 84 w 84"/>
              <a:gd name="T87" fmla="*/ 124 h 207"/>
              <a:gd name="T88" fmla="*/ 80 w 84"/>
              <a:gd name="T89" fmla="*/ 143 h 207"/>
              <a:gd name="T90" fmla="*/ 80 w 84"/>
              <a:gd name="T91" fmla="*/ 155 h 207"/>
              <a:gd name="T92" fmla="*/ 80 w 84"/>
              <a:gd name="T93" fmla="*/ 163 h 207"/>
              <a:gd name="T94" fmla="*/ 76 w 84"/>
              <a:gd name="T95" fmla="*/ 171 h 207"/>
              <a:gd name="T96" fmla="*/ 72 w 84"/>
              <a:gd name="T97" fmla="*/ 179 h 207"/>
              <a:gd name="T98" fmla="*/ 64 w 84"/>
              <a:gd name="T99" fmla="*/ 191 h 207"/>
              <a:gd name="T100" fmla="*/ 52 w 84"/>
              <a:gd name="T101" fmla="*/ 199 h 207"/>
              <a:gd name="T102" fmla="*/ 44 w 84"/>
              <a:gd name="T103" fmla="*/ 207 h 207"/>
              <a:gd name="T104" fmla="*/ 40 w 84"/>
              <a:gd name="T105" fmla="*/ 207 h 207"/>
              <a:gd name="T106" fmla="*/ 36 w 84"/>
              <a:gd name="T107" fmla="*/ 207 h 207"/>
              <a:gd name="T108" fmla="*/ 32 w 84"/>
              <a:gd name="T109" fmla="*/ 207 h 207"/>
              <a:gd name="T110" fmla="*/ 28 w 84"/>
              <a:gd name="T111" fmla="*/ 207 h 207"/>
              <a:gd name="T112" fmla="*/ 28 w 84"/>
              <a:gd name="T113" fmla="*/ 203 h 207"/>
              <a:gd name="T114" fmla="*/ 24 w 84"/>
              <a:gd name="T115" fmla="*/ 199 h 207"/>
              <a:gd name="T116" fmla="*/ 24 w 84"/>
              <a:gd name="T117" fmla="*/ 199 h 2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84" h="207">
                <a:moveTo>
                  <a:pt x="24" y="199"/>
                </a:moveTo>
                <a:lnTo>
                  <a:pt x="24" y="191"/>
                </a:lnTo>
                <a:lnTo>
                  <a:pt x="20" y="187"/>
                </a:lnTo>
                <a:lnTo>
                  <a:pt x="16" y="183"/>
                </a:lnTo>
                <a:lnTo>
                  <a:pt x="12" y="179"/>
                </a:lnTo>
                <a:lnTo>
                  <a:pt x="8" y="171"/>
                </a:lnTo>
                <a:lnTo>
                  <a:pt x="4" y="167"/>
                </a:lnTo>
                <a:lnTo>
                  <a:pt x="0" y="163"/>
                </a:lnTo>
                <a:lnTo>
                  <a:pt x="0" y="163"/>
                </a:lnTo>
                <a:lnTo>
                  <a:pt x="4" y="159"/>
                </a:lnTo>
                <a:lnTo>
                  <a:pt x="8" y="159"/>
                </a:lnTo>
                <a:lnTo>
                  <a:pt x="12" y="159"/>
                </a:lnTo>
                <a:lnTo>
                  <a:pt x="20" y="159"/>
                </a:lnTo>
                <a:lnTo>
                  <a:pt x="28" y="163"/>
                </a:lnTo>
                <a:lnTo>
                  <a:pt x="32" y="163"/>
                </a:lnTo>
                <a:lnTo>
                  <a:pt x="36" y="163"/>
                </a:lnTo>
                <a:lnTo>
                  <a:pt x="40" y="159"/>
                </a:lnTo>
                <a:lnTo>
                  <a:pt x="44" y="155"/>
                </a:lnTo>
                <a:lnTo>
                  <a:pt x="44" y="151"/>
                </a:lnTo>
                <a:lnTo>
                  <a:pt x="48" y="143"/>
                </a:lnTo>
                <a:lnTo>
                  <a:pt x="52" y="136"/>
                </a:lnTo>
                <a:lnTo>
                  <a:pt x="52" y="120"/>
                </a:lnTo>
                <a:lnTo>
                  <a:pt x="56" y="100"/>
                </a:lnTo>
                <a:lnTo>
                  <a:pt x="52" y="76"/>
                </a:lnTo>
                <a:lnTo>
                  <a:pt x="52" y="56"/>
                </a:lnTo>
                <a:lnTo>
                  <a:pt x="44" y="36"/>
                </a:lnTo>
                <a:lnTo>
                  <a:pt x="32" y="24"/>
                </a:lnTo>
                <a:lnTo>
                  <a:pt x="28" y="16"/>
                </a:lnTo>
                <a:lnTo>
                  <a:pt x="24" y="12"/>
                </a:lnTo>
                <a:lnTo>
                  <a:pt x="24" y="8"/>
                </a:lnTo>
                <a:lnTo>
                  <a:pt x="24" y="4"/>
                </a:lnTo>
                <a:lnTo>
                  <a:pt x="24" y="0"/>
                </a:lnTo>
                <a:lnTo>
                  <a:pt x="28" y="0"/>
                </a:lnTo>
                <a:lnTo>
                  <a:pt x="32" y="0"/>
                </a:lnTo>
                <a:lnTo>
                  <a:pt x="40" y="4"/>
                </a:lnTo>
                <a:lnTo>
                  <a:pt x="52" y="12"/>
                </a:lnTo>
                <a:lnTo>
                  <a:pt x="64" y="20"/>
                </a:lnTo>
                <a:lnTo>
                  <a:pt x="72" y="28"/>
                </a:lnTo>
                <a:lnTo>
                  <a:pt x="76" y="36"/>
                </a:lnTo>
                <a:lnTo>
                  <a:pt x="80" y="44"/>
                </a:lnTo>
                <a:lnTo>
                  <a:pt x="80" y="56"/>
                </a:lnTo>
                <a:lnTo>
                  <a:pt x="84" y="80"/>
                </a:lnTo>
                <a:lnTo>
                  <a:pt x="84" y="100"/>
                </a:lnTo>
                <a:lnTo>
                  <a:pt x="84" y="124"/>
                </a:lnTo>
                <a:lnTo>
                  <a:pt x="80" y="143"/>
                </a:lnTo>
                <a:lnTo>
                  <a:pt x="80" y="155"/>
                </a:lnTo>
                <a:lnTo>
                  <a:pt x="80" y="163"/>
                </a:lnTo>
                <a:lnTo>
                  <a:pt x="76" y="171"/>
                </a:lnTo>
                <a:lnTo>
                  <a:pt x="72" y="179"/>
                </a:lnTo>
                <a:lnTo>
                  <a:pt x="64" y="191"/>
                </a:lnTo>
                <a:lnTo>
                  <a:pt x="52" y="199"/>
                </a:lnTo>
                <a:lnTo>
                  <a:pt x="44" y="207"/>
                </a:lnTo>
                <a:lnTo>
                  <a:pt x="40" y="207"/>
                </a:lnTo>
                <a:lnTo>
                  <a:pt x="36" y="207"/>
                </a:lnTo>
                <a:lnTo>
                  <a:pt x="32" y="207"/>
                </a:lnTo>
                <a:lnTo>
                  <a:pt x="28" y="207"/>
                </a:lnTo>
                <a:lnTo>
                  <a:pt x="28" y="203"/>
                </a:lnTo>
                <a:lnTo>
                  <a:pt x="24" y="199"/>
                </a:lnTo>
                <a:lnTo>
                  <a:pt x="24" y="199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56" name="Freeform 482">
            <a:extLst>
              <a:ext uri="{FF2B5EF4-FFF2-40B4-BE49-F238E27FC236}">
                <a16:creationId xmlns:a16="http://schemas.microsoft.com/office/drawing/2014/main" id="{D14E61BA-F627-4299-B3C7-3778A51BBE17}"/>
              </a:ext>
            </a:extLst>
          </p:cNvPr>
          <p:cNvSpPr>
            <a:spLocks/>
          </p:cNvSpPr>
          <p:nvPr/>
        </p:nvSpPr>
        <p:spPr bwMode="auto">
          <a:xfrm>
            <a:off x="1328065" y="4960972"/>
            <a:ext cx="1016616" cy="741542"/>
          </a:xfrm>
          <a:custGeom>
            <a:avLst/>
            <a:gdLst>
              <a:gd name="T0" fmla="*/ 35 w 171"/>
              <a:gd name="T1" fmla="*/ 100 h 100"/>
              <a:gd name="T2" fmla="*/ 31 w 171"/>
              <a:gd name="T3" fmla="*/ 100 h 100"/>
              <a:gd name="T4" fmla="*/ 24 w 171"/>
              <a:gd name="T5" fmla="*/ 96 h 100"/>
              <a:gd name="T6" fmla="*/ 20 w 171"/>
              <a:gd name="T7" fmla="*/ 92 h 100"/>
              <a:gd name="T8" fmla="*/ 12 w 171"/>
              <a:gd name="T9" fmla="*/ 88 h 100"/>
              <a:gd name="T10" fmla="*/ 8 w 171"/>
              <a:gd name="T11" fmla="*/ 84 h 100"/>
              <a:gd name="T12" fmla="*/ 4 w 171"/>
              <a:gd name="T13" fmla="*/ 76 h 100"/>
              <a:gd name="T14" fmla="*/ 0 w 171"/>
              <a:gd name="T15" fmla="*/ 72 h 100"/>
              <a:gd name="T16" fmla="*/ 0 w 171"/>
              <a:gd name="T17" fmla="*/ 72 h 100"/>
              <a:gd name="T18" fmla="*/ 4 w 171"/>
              <a:gd name="T19" fmla="*/ 68 h 100"/>
              <a:gd name="T20" fmla="*/ 8 w 171"/>
              <a:gd name="T21" fmla="*/ 64 h 100"/>
              <a:gd name="T22" fmla="*/ 12 w 171"/>
              <a:gd name="T23" fmla="*/ 64 h 100"/>
              <a:gd name="T24" fmla="*/ 16 w 171"/>
              <a:gd name="T25" fmla="*/ 64 h 100"/>
              <a:gd name="T26" fmla="*/ 28 w 171"/>
              <a:gd name="T27" fmla="*/ 64 h 100"/>
              <a:gd name="T28" fmla="*/ 35 w 171"/>
              <a:gd name="T29" fmla="*/ 60 h 100"/>
              <a:gd name="T30" fmla="*/ 43 w 171"/>
              <a:gd name="T31" fmla="*/ 60 h 100"/>
              <a:gd name="T32" fmla="*/ 47 w 171"/>
              <a:gd name="T33" fmla="*/ 56 h 100"/>
              <a:gd name="T34" fmla="*/ 51 w 171"/>
              <a:gd name="T35" fmla="*/ 52 h 100"/>
              <a:gd name="T36" fmla="*/ 59 w 171"/>
              <a:gd name="T37" fmla="*/ 52 h 100"/>
              <a:gd name="T38" fmla="*/ 67 w 171"/>
              <a:gd name="T39" fmla="*/ 48 h 100"/>
              <a:gd name="T40" fmla="*/ 79 w 171"/>
              <a:gd name="T41" fmla="*/ 44 h 100"/>
              <a:gd name="T42" fmla="*/ 87 w 171"/>
              <a:gd name="T43" fmla="*/ 36 h 100"/>
              <a:gd name="T44" fmla="*/ 99 w 171"/>
              <a:gd name="T45" fmla="*/ 32 h 100"/>
              <a:gd name="T46" fmla="*/ 111 w 171"/>
              <a:gd name="T47" fmla="*/ 24 h 100"/>
              <a:gd name="T48" fmla="*/ 123 w 171"/>
              <a:gd name="T49" fmla="*/ 16 h 100"/>
              <a:gd name="T50" fmla="*/ 135 w 171"/>
              <a:gd name="T51" fmla="*/ 12 h 100"/>
              <a:gd name="T52" fmla="*/ 143 w 171"/>
              <a:gd name="T53" fmla="*/ 8 h 100"/>
              <a:gd name="T54" fmla="*/ 155 w 171"/>
              <a:gd name="T55" fmla="*/ 4 h 100"/>
              <a:gd name="T56" fmla="*/ 159 w 171"/>
              <a:gd name="T57" fmla="*/ 4 h 100"/>
              <a:gd name="T58" fmla="*/ 163 w 171"/>
              <a:gd name="T59" fmla="*/ 0 h 100"/>
              <a:gd name="T60" fmla="*/ 167 w 171"/>
              <a:gd name="T61" fmla="*/ 0 h 100"/>
              <a:gd name="T62" fmla="*/ 171 w 171"/>
              <a:gd name="T63" fmla="*/ 0 h 100"/>
              <a:gd name="T64" fmla="*/ 171 w 171"/>
              <a:gd name="T65" fmla="*/ 4 h 100"/>
              <a:gd name="T66" fmla="*/ 171 w 171"/>
              <a:gd name="T67" fmla="*/ 4 h 100"/>
              <a:gd name="T68" fmla="*/ 167 w 171"/>
              <a:gd name="T69" fmla="*/ 8 h 100"/>
              <a:gd name="T70" fmla="*/ 167 w 171"/>
              <a:gd name="T71" fmla="*/ 12 h 100"/>
              <a:gd name="T72" fmla="*/ 163 w 171"/>
              <a:gd name="T73" fmla="*/ 16 h 100"/>
              <a:gd name="T74" fmla="*/ 155 w 171"/>
              <a:gd name="T75" fmla="*/ 20 h 100"/>
              <a:gd name="T76" fmla="*/ 147 w 171"/>
              <a:gd name="T77" fmla="*/ 28 h 100"/>
              <a:gd name="T78" fmla="*/ 139 w 171"/>
              <a:gd name="T79" fmla="*/ 32 h 100"/>
              <a:gd name="T80" fmla="*/ 107 w 171"/>
              <a:gd name="T81" fmla="*/ 56 h 100"/>
              <a:gd name="T82" fmla="*/ 75 w 171"/>
              <a:gd name="T83" fmla="*/ 76 h 100"/>
              <a:gd name="T84" fmla="*/ 59 w 171"/>
              <a:gd name="T85" fmla="*/ 88 h 100"/>
              <a:gd name="T86" fmla="*/ 51 w 171"/>
              <a:gd name="T87" fmla="*/ 92 h 100"/>
              <a:gd name="T88" fmla="*/ 39 w 171"/>
              <a:gd name="T89" fmla="*/ 96 h 100"/>
              <a:gd name="T90" fmla="*/ 35 w 171"/>
              <a:gd name="T91" fmla="*/ 100 h 100"/>
              <a:gd name="T92" fmla="*/ 35 w 171"/>
              <a:gd name="T93" fmla="*/ 100 h 1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71" h="100">
                <a:moveTo>
                  <a:pt x="35" y="100"/>
                </a:moveTo>
                <a:lnTo>
                  <a:pt x="31" y="100"/>
                </a:lnTo>
                <a:lnTo>
                  <a:pt x="24" y="96"/>
                </a:lnTo>
                <a:lnTo>
                  <a:pt x="20" y="92"/>
                </a:lnTo>
                <a:lnTo>
                  <a:pt x="12" y="88"/>
                </a:lnTo>
                <a:lnTo>
                  <a:pt x="8" y="84"/>
                </a:lnTo>
                <a:lnTo>
                  <a:pt x="4" y="76"/>
                </a:lnTo>
                <a:lnTo>
                  <a:pt x="0" y="72"/>
                </a:lnTo>
                <a:lnTo>
                  <a:pt x="0" y="72"/>
                </a:lnTo>
                <a:lnTo>
                  <a:pt x="4" y="68"/>
                </a:lnTo>
                <a:lnTo>
                  <a:pt x="8" y="64"/>
                </a:lnTo>
                <a:lnTo>
                  <a:pt x="12" y="64"/>
                </a:lnTo>
                <a:lnTo>
                  <a:pt x="16" y="64"/>
                </a:lnTo>
                <a:lnTo>
                  <a:pt x="28" y="64"/>
                </a:lnTo>
                <a:lnTo>
                  <a:pt x="35" y="60"/>
                </a:lnTo>
                <a:lnTo>
                  <a:pt x="43" y="60"/>
                </a:lnTo>
                <a:lnTo>
                  <a:pt x="47" y="56"/>
                </a:lnTo>
                <a:lnTo>
                  <a:pt x="51" y="52"/>
                </a:lnTo>
                <a:lnTo>
                  <a:pt x="59" y="52"/>
                </a:lnTo>
                <a:lnTo>
                  <a:pt x="67" y="48"/>
                </a:lnTo>
                <a:lnTo>
                  <a:pt x="79" y="44"/>
                </a:lnTo>
                <a:lnTo>
                  <a:pt x="87" y="36"/>
                </a:lnTo>
                <a:lnTo>
                  <a:pt x="99" y="32"/>
                </a:lnTo>
                <a:lnTo>
                  <a:pt x="111" y="24"/>
                </a:lnTo>
                <a:lnTo>
                  <a:pt x="123" y="16"/>
                </a:lnTo>
                <a:lnTo>
                  <a:pt x="135" y="12"/>
                </a:lnTo>
                <a:lnTo>
                  <a:pt x="143" y="8"/>
                </a:lnTo>
                <a:lnTo>
                  <a:pt x="155" y="4"/>
                </a:lnTo>
                <a:lnTo>
                  <a:pt x="159" y="4"/>
                </a:lnTo>
                <a:lnTo>
                  <a:pt x="163" y="0"/>
                </a:lnTo>
                <a:lnTo>
                  <a:pt x="167" y="0"/>
                </a:lnTo>
                <a:lnTo>
                  <a:pt x="171" y="0"/>
                </a:lnTo>
                <a:lnTo>
                  <a:pt x="171" y="4"/>
                </a:lnTo>
                <a:lnTo>
                  <a:pt x="171" y="4"/>
                </a:lnTo>
                <a:lnTo>
                  <a:pt x="167" y="8"/>
                </a:lnTo>
                <a:lnTo>
                  <a:pt x="167" y="12"/>
                </a:lnTo>
                <a:lnTo>
                  <a:pt x="163" y="16"/>
                </a:lnTo>
                <a:lnTo>
                  <a:pt x="155" y="20"/>
                </a:lnTo>
                <a:lnTo>
                  <a:pt x="147" y="28"/>
                </a:lnTo>
                <a:lnTo>
                  <a:pt x="139" y="32"/>
                </a:lnTo>
                <a:lnTo>
                  <a:pt x="107" y="56"/>
                </a:lnTo>
                <a:lnTo>
                  <a:pt x="75" y="76"/>
                </a:lnTo>
                <a:lnTo>
                  <a:pt x="59" y="88"/>
                </a:lnTo>
                <a:lnTo>
                  <a:pt x="51" y="92"/>
                </a:lnTo>
                <a:lnTo>
                  <a:pt x="39" y="96"/>
                </a:lnTo>
                <a:lnTo>
                  <a:pt x="35" y="100"/>
                </a:lnTo>
                <a:lnTo>
                  <a:pt x="35" y="100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57" name="Freeform 483">
            <a:extLst>
              <a:ext uri="{FF2B5EF4-FFF2-40B4-BE49-F238E27FC236}">
                <a16:creationId xmlns:a16="http://schemas.microsoft.com/office/drawing/2014/main" id="{31C49F0E-C7AB-47AD-9A38-04C0970D5104}"/>
              </a:ext>
            </a:extLst>
          </p:cNvPr>
          <p:cNvSpPr>
            <a:spLocks/>
          </p:cNvSpPr>
          <p:nvPr/>
        </p:nvSpPr>
        <p:spPr bwMode="auto">
          <a:xfrm>
            <a:off x="2297120" y="4493803"/>
            <a:ext cx="1272253" cy="289204"/>
          </a:xfrm>
          <a:custGeom>
            <a:avLst/>
            <a:gdLst>
              <a:gd name="T0" fmla="*/ 194 w 214"/>
              <a:gd name="T1" fmla="*/ 24 h 39"/>
              <a:gd name="T2" fmla="*/ 182 w 214"/>
              <a:gd name="T3" fmla="*/ 24 h 39"/>
              <a:gd name="T4" fmla="*/ 170 w 214"/>
              <a:gd name="T5" fmla="*/ 24 h 39"/>
              <a:gd name="T6" fmla="*/ 158 w 214"/>
              <a:gd name="T7" fmla="*/ 28 h 39"/>
              <a:gd name="T8" fmla="*/ 143 w 214"/>
              <a:gd name="T9" fmla="*/ 28 h 39"/>
              <a:gd name="T10" fmla="*/ 107 w 214"/>
              <a:gd name="T11" fmla="*/ 32 h 39"/>
              <a:gd name="T12" fmla="*/ 67 w 214"/>
              <a:gd name="T13" fmla="*/ 35 h 39"/>
              <a:gd name="T14" fmla="*/ 59 w 214"/>
              <a:gd name="T15" fmla="*/ 39 h 39"/>
              <a:gd name="T16" fmla="*/ 51 w 214"/>
              <a:gd name="T17" fmla="*/ 39 h 39"/>
              <a:gd name="T18" fmla="*/ 47 w 214"/>
              <a:gd name="T19" fmla="*/ 39 h 39"/>
              <a:gd name="T20" fmla="*/ 39 w 214"/>
              <a:gd name="T21" fmla="*/ 39 h 39"/>
              <a:gd name="T22" fmla="*/ 31 w 214"/>
              <a:gd name="T23" fmla="*/ 39 h 39"/>
              <a:gd name="T24" fmla="*/ 27 w 214"/>
              <a:gd name="T25" fmla="*/ 39 h 39"/>
              <a:gd name="T26" fmla="*/ 15 w 214"/>
              <a:gd name="T27" fmla="*/ 39 h 39"/>
              <a:gd name="T28" fmla="*/ 8 w 214"/>
              <a:gd name="T29" fmla="*/ 35 h 39"/>
              <a:gd name="T30" fmla="*/ 4 w 214"/>
              <a:gd name="T31" fmla="*/ 35 h 39"/>
              <a:gd name="T32" fmla="*/ 0 w 214"/>
              <a:gd name="T33" fmla="*/ 32 h 39"/>
              <a:gd name="T34" fmla="*/ 0 w 214"/>
              <a:gd name="T35" fmla="*/ 28 h 39"/>
              <a:gd name="T36" fmla="*/ 0 w 214"/>
              <a:gd name="T37" fmla="*/ 24 h 39"/>
              <a:gd name="T38" fmla="*/ 19 w 214"/>
              <a:gd name="T39" fmla="*/ 20 h 39"/>
              <a:gd name="T40" fmla="*/ 39 w 214"/>
              <a:gd name="T41" fmla="*/ 20 h 39"/>
              <a:gd name="T42" fmla="*/ 55 w 214"/>
              <a:gd name="T43" fmla="*/ 16 h 39"/>
              <a:gd name="T44" fmla="*/ 67 w 214"/>
              <a:gd name="T45" fmla="*/ 16 h 39"/>
              <a:gd name="T46" fmla="*/ 83 w 214"/>
              <a:gd name="T47" fmla="*/ 12 h 39"/>
              <a:gd name="T48" fmla="*/ 99 w 214"/>
              <a:gd name="T49" fmla="*/ 12 h 39"/>
              <a:gd name="T50" fmla="*/ 115 w 214"/>
              <a:gd name="T51" fmla="*/ 8 h 39"/>
              <a:gd name="T52" fmla="*/ 131 w 214"/>
              <a:gd name="T53" fmla="*/ 4 h 39"/>
              <a:gd name="T54" fmla="*/ 151 w 214"/>
              <a:gd name="T55" fmla="*/ 4 h 39"/>
              <a:gd name="T56" fmla="*/ 162 w 214"/>
              <a:gd name="T57" fmla="*/ 0 h 39"/>
              <a:gd name="T58" fmla="*/ 174 w 214"/>
              <a:gd name="T59" fmla="*/ 0 h 39"/>
              <a:gd name="T60" fmla="*/ 182 w 214"/>
              <a:gd name="T61" fmla="*/ 0 h 39"/>
              <a:gd name="T62" fmla="*/ 194 w 214"/>
              <a:gd name="T63" fmla="*/ 0 h 39"/>
              <a:gd name="T64" fmla="*/ 206 w 214"/>
              <a:gd name="T65" fmla="*/ 4 h 39"/>
              <a:gd name="T66" fmla="*/ 210 w 214"/>
              <a:gd name="T67" fmla="*/ 4 h 39"/>
              <a:gd name="T68" fmla="*/ 210 w 214"/>
              <a:gd name="T69" fmla="*/ 8 h 39"/>
              <a:gd name="T70" fmla="*/ 214 w 214"/>
              <a:gd name="T71" fmla="*/ 12 h 39"/>
              <a:gd name="T72" fmla="*/ 214 w 214"/>
              <a:gd name="T73" fmla="*/ 16 h 39"/>
              <a:gd name="T74" fmla="*/ 214 w 214"/>
              <a:gd name="T75" fmla="*/ 16 h 39"/>
              <a:gd name="T76" fmla="*/ 210 w 214"/>
              <a:gd name="T77" fmla="*/ 20 h 39"/>
              <a:gd name="T78" fmla="*/ 202 w 214"/>
              <a:gd name="T79" fmla="*/ 20 h 39"/>
              <a:gd name="T80" fmla="*/ 194 w 214"/>
              <a:gd name="T81" fmla="*/ 24 h 39"/>
              <a:gd name="T82" fmla="*/ 194 w 214"/>
              <a:gd name="T83" fmla="*/ 24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214" h="39">
                <a:moveTo>
                  <a:pt x="194" y="24"/>
                </a:moveTo>
                <a:lnTo>
                  <a:pt x="182" y="24"/>
                </a:lnTo>
                <a:lnTo>
                  <a:pt x="170" y="24"/>
                </a:lnTo>
                <a:lnTo>
                  <a:pt x="158" y="28"/>
                </a:lnTo>
                <a:lnTo>
                  <a:pt x="143" y="28"/>
                </a:lnTo>
                <a:lnTo>
                  <a:pt x="107" y="32"/>
                </a:lnTo>
                <a:lnTo>
                  <a:pt x="67" y="35"/>
                </a:lnTo>
                <a:lnTo>
                  <a:pt x="59" y="39"/>
                </a:lnTo>
                <a:lnTo>
                  <a:pt x="51" y="39"/>
                </a:lnTo>
                <a:lnTo>
                  <a:pt x="47" y="39"/>
                </a:lnTo>
                <a:lnTo>
                  <a:pt x="39" y="39"/>
                </a:lnTo>
                <a:lnTo>
                  <a:pt x="31" y="39"/>
                </a:lnTo>
                <a:lnTo>
                  <a:pt x="27" y="39"/>
                </a:lnTo>
                <a:lnTo>
                  <a:pt x="15" y="39"/>
                </a:lnTo>
                <a:lnTo>
                  <a:pt x="8" y="35"/>
                </a:lnTo>
                <a:lnTo>
                  <a:pt x="4" y="35"/>
                </a:lnTo>
                <a:lnTo>
                  <a:pt x="0" y="32"/>
                </a:lnTo>
                <a:lnTo>
                  <a:pt x="0" y="28"/>
                </a:lnTo>
                <a:lnTo>
                  <a:pt x="0" y="24"/>
                </a:lnTo>
                <a:lnTo>
                  <a:pt x="19" y="20"/>
                </a:lnTo>
                <a:lnTo>
                  <a:pt x="39" y="20"/>
                </a:lnTo>
                <a:lnTo>
                  <a:pt x="55" y="16"/>
                </a:lnTo>
                <a:lnTo>
                  <a:pt x="67" y="16"/>
                </a:lnTo>
                <a:lnTo>
                  <a:pt x="83" y="12"/>
                </a:lnTo>
                <a:lnTo>
                  <a:pt x="99" y="12"/>
                </a:lnTo>
                <a:lnTo>
                  <a:pt x="115" y="8"/>
                </a:lnTo>
                <a:lnTo>
                  <a:pt x="131" y="4"/>
                </a:lnTo>
                <a:lnTo>
                  <a:pt x="151" y="4"/>
                </a:lnTo>
                <a:lnTo>
                  <a:pt x="162" y="0"/>
                </a:lnTo>
                <a:lnTo>
                  <a:pt x="174" y="0"/>
                </a:lnTo>
                <a:lnTo>
                  <a:pt x="182" y="0"/>
                </a:lnTo>
                <a:lnTo>
                  <a:pt x="194" y="0"/>
                </a:lnTo>
                <a:lnTo>
                  <a:pt x="206" y="4"/>
                </a:lnTo>
                <a:lnTo>
                  <a:pt x="210" y="4"/>
                </a:lnTo>
                <a:lnTo>
                  <a:pt x="210" y="8"/>
                </a:lnTo>
                <a:lnTo>
                  <a:pt x="214" y="12"/>
                </a:lnTo>
                <a:lnTo>
                  <a:pt x="214" y="16"/>
                </a:lnTo>
                <a:lnTo>
                  <a:pt x="214" y="16"/>
                </a:lnTo>
                <a:lnTo>
                  <a:pt x="210" y="20"/>
                </a:lnTo>
                <a:lnTo>
                  <a:pt x="202" y="20"/>
                </a:lnTo>
                <a:lnTo>
                  <a:pt x="194" y="24"/>
                </a:lnTo>
                <a:lnTo>
                  <a:pt x="194" y="24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58" name="Freeform 484">
            <a:extLst>
              <a:ext uri="{FF2B5EF4-FFF2-40B4-BE49-F238E27FC236}">
                <a16:creationId xmlns:a16="http://schemas.microsoft.com/office/drawing/2014/main" id="{0433E9B4-336E-45B8-A26A-212BA8CC139C}"/>
              </a:ext>
            </a:extLst>
          </p:cNvPr>
          <p:cNvSpPr>
            <a:spLocks/>
          </p:cNvSpPr>
          <p:nvPr/>
        </p:nvSpPr>
        <p:spPr bwMode="auto">
          <a:xfrm>
            <a:off x="2130657" y="4812664"/>
            <a:ext cx="1153351" cy="1090069"/>
          </a:xfrm>
          <a:custGeom>
            <a:avLst/>
            <a:gdLst>
              <a:gd name="T0" fmla="*/ 95 w 194"/>
              <a:gd name="T1" fmla="*/ 112 h 147"/>
              <a:gd name="T2" fmla="*/ 79 w 194"/>
              <a:gd name="T3" fmla="*/ 120 h 147"/>
              <a:gd name="T4" fmla="*/ 59 w 194"/>
              <a:gd name="T5" fmla="*/ 131 h 147"/>
              <a:gd name="T6" fmla="*/ 43 w 194"/>
              <a:gd name="T7" fmla="*/ 135 h 147"/>
              <a:gd name="T8" fmla="*/ 32 w 194"/>
              <a:gd name="T9" fmla="*/ 143 h 147"/>
              <a:gd name="T10" fmla="*/ 20 w 194"/>
              <a:gd name="T11" fmla="*/ 147 h 147"/>
              <a:gd name="T12" fmla="*/ 8 w 194"/>
              <a:gd name="T13" fmla="*/ 147 h 147"/>
              <a:gd name="T14" fmla="*/ 4 w 194"/>
              <a:gd name="T15" fmla="*/ 147 h 147"/>
              <a:gd name="T16" fmla="*/ 0 w 194"/>
              <a:gd name="T17" fmla="*/ 143 h 147"/>
              <a:gd name="T18" fmla="*/ 4 w 194"/>
              <a:gd name="T19" fmla="*/ 139 h 147"/>
              <a:gd name="T20" fmla="*/ 8 w 194"/>
              <a:gd name="T21" fmla="*/ 135 h 147"/>
              <a:gd name="T22" fmla="*/ 12 w 194"/>
              <a:gd name="T23" fmla="*/ 131 h 147"/>
              <a:gd name="T24" fmla="*/ 24 w 194"/>
              <a:gd name="T25" fmla="*/ 128 h 147"/>
              <a:gd name="T26" fmla="*/ 47 w 194"/>
              <a:gd name="T27" fmla="*/ 112 h 147"/>
              <a:gd name="T28" fmla="*/ 75 w 194"/>
              <a:gd name="T29" fmla="*/ 96 h 147"/>
              <a:gd name="T30" fmla="*/ 99 w 194"/>
              <a:gd name="T31" fmla="*/ 80 h 147"/>
              <a:gd name="T32" fmla="*/ 111 w 194"/>
              <a:gd name="T33" fmla="*/ 72 h 147"/>
              <a:gd name="T34" fmla="*/ 119 w 194"/>
              <a:gd name="T35" fmla="*/ 60 h 147"/>
              <a:gd name="T36" fmla="*/ 131 w 194"/>
              <a:gd name="T37" fmla="*/ 52 h 147"/>
              <a:gd name="T38" fmla="*/ 139 w 194"/>
              <a:gd name="T39" fmla="*/ 44 h 147"/>
              <a:gd name="T40" fmla="*/ 143 w 194"/>
              <a:gd name="T41" fmla="*/ 36 h 147"/>
              <a:gd name="T42" fmla="*/ 147 w 194"/>
              <a:gd name="T43" fmla="*/ 28 h 147"/>
              <a:gd name="T44" fmla="*/ 151 w 194"/>
              <a:gd name="T45" fmla="*/ 24 h 147"/>
              <a:gd name="T46" fmla="*/ 155 w 194"/>
              <a:gd name="T47" fmla="*/ 20 h 147"/>
              <a:gd name="T48" fmla="*/ 155 w 194"/>
              <a:gd name="T49" fmla="*/ 16 h 147"/>
              <a:gd name="T50" fmla="*/ 155 w 194"/>
              <a:gd name="T51" fmla="*/ 12 h 147"/>
              <a:gd name="T52" fmla="*/ 155 w 194"/>
              <a:gd name="T53" fmla="*/ 8 h 147"/>
              <a:gd name="T54" fmla="*/ 155 w 194"/>
              <a:gd name="T55" fmla="*/ 4 h 147"/>
              <a:gd name="T56" fmla="*/ 155 w 194"/>
              <a:gd name="T57" fmla="*/ 4 h 147"/>
              <a:gd name="T58" fmla="*/ 159 w 194"/>
              <a:gd name="T59" fmla="*/ 0 h 147"/>
              <a:gd name="T60" fmla="*/ 167 w 194"/>
              <a:gd name="T61" fmla="*/ 0 h 147"/>
              <a:gd name="T62" fmla="*/ 167 w 194"/>
              <a:gd name="T63" fmla="*/ 0 h 147"/>
              <a:gd name="T64" fmla="*/ 171 w 194"/>
              <a:gd name="T65" fmla="*/ 4 h 147"/>
              <a:gd name="T66" fmla="*/ 179 w 194"/>
              <a:gd name="T67" fmla="*/ 8 h 147"/>
              <a:gd name="T68" fmla="*/ 186 w 194"/>
              <a:gd name="T69" fmla="*/ 16 h 147"/>
              <a:gd name="T70" fmla="*/ 190 w 194"/>
              <a:gd name="T71" fmla="*/ 16 h 147"/>
              <a:gd name="T72" fmla="*/ 190 w 194"/>
              <a:gd name="T73" fmla="*/ 20 h 147"/>
              <a:gd name="T74" fmla="*/ 194 w 194"/>
              <a:gd name="T75" fmla="*/ 24 h 147"/>
              <a:gd name="T76" fmla="*/ 190 w 194"/>
              <a:gd name="T77" fmla="*/ 32 h 147"/>
              <a:gd name="T78" fmla="*/ 186 w 194"/>
              <a:gd name="T79" fmla="*/ 36 h 147"/>
              <a:gd name="T80" fmla="*/ 179 w 194"/>
              <a:gd name="T81" fmla="*/ 48 h 147"/>
              <a:gd name="T82" fmla="*/ 167 w 194"/>
              <a:gd name="T83" fmla="*/ 60 h 147"/>
              <a:gd name="T84" fmla="*/ 151 w 194"/>
              <a:gd name="T85" fmla="*/ 72 h 147"/>
              <a:gd name="T86" fmla="*/ 135 w 194"/>
              <a:gd name="T87" fmla="*/ 84 h 147"/>
              <a:gd name="T88" fmla="*/ 115 w 194"/>
              <a:gd name="T89" fmla="*/ 100 h 147"/>
              <a:gd name="T90" fmla="*/ 95 w 194"/>
              <a:gd name="T91" fmla="*/ 112 h 147"/>
              <a:gd name="T92" fmla="*/ 95 w 194"/>
              <a:gd name="T93" fmla="*/ 112 h 1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94" h="147">
                <a:moveTo>
                  <a:pt x="95" y="112"/>
                </a:moveTo>
                <a:lnTo>
                  <a:pt x="79" y="120"/>
                </a:lnTo>
                <a:lnTo>
                  <a:pt x="59" y="131"/>
                </a:lnTo>
                <a:lnTo>
                  <a:pt x="43" y="135"/>
                </a:lnTo>
                <a:lnTo>
                  <a:pt x="32" y="143"/>
                </a:lnTo>
                <a:lnTo>
                  <a:pt x="20" y="147"/>
                </a:lnTo>
                <a:lnTo>
                  <a:pt x="8" y="147"/>
                </a:lnTo>
                <a:lnTo>
                  <a:pt x="4" y="147"/>
                </a:lnTo>
                <a:lnTo>
                  <a:pt x="0" y="143"/>
                </a:lnTo>
                <a:lnTo>
                  <a:pt x="4" y="139"/>
                </a:lnTo>
                <a:lnTo>
                  <a:pt x="8" y="135"/>
                </a:lnTo>
                <a:lnTo>
                  <a:pt x="12" y="131"/>
                </a:lnTo>
                <a:lnTo>
                  <a:pt x="24" y="128"/>
                </a:lnTo>
                <a:lnTo>
                  <a:pt x="47" y="112"/>
                </a:lnTo>
                <a:lnTo>
                  <a:pt x="75" y="96"/>
                </a:lnTo>
                <a:lnTo>
                  <a:pt x="99" y="80"/>
                </a:lnTo>
                <a:lnTo>
                  <a:pt x="111" y="72"/>
                </a:lnTo>
                <a:lnTo>
                  <a:pt x="119" y="60"/>
                </a:lnTo>
                <a:lnTo>
                  <a:pt x="131" y="52"/>
                </a:lnTo>
                <a:lnTo>
                  <a:pt x="139" y="44"/>
                </a:lnTo>
                <a:lnTo>
                  <a:pt x="143" y="36"/>
                </a:lnTo>
                <a:lnTo>
                  <a:pt x="147" y="28"/>
                </a:lnTo>
                <a:lnTo>
                  <a:pt x="151" y="24"/>
                </a:lnTo>
                <a:lnTo>
                  <a:pt x="155" y="20"/>
                </a:lnTo>
                <a:lnTo>
                  <a:pt x="155" y="16"/>
                </a:lnTo>
                <a:lnTo>
                  <a:pt x="155" y="12"/>
                </a:lnTo>
                <a:lnTo>
                  <a:pt x="155" y="8"/>
                </a:lnTo>
                <a:lnTo>
                  <a:pt x="155" y="4"/>
                </a:lnTo>
                <a:lnTo>
                  <a:pt x="155" y="4"/>
                </a:lnTo>
                <a:lnTo>
                  <a:pt x="159" y="0"/>
                </a:lnTo>
                <a:lnTo>
                  <a:pt x="167" y="0"/>
                </a:lnTo>
                <a:lnTo>
                  <a:pt x="167" y="0"/>
                </a:lnTo>
                <a:lnTo>
                  <a:pt x="171" y="4"/>
                </a:lnTo>
                <a:lnTo>
                  <a:pt x="179" y="8"/>
                </a:lnTo>
                <a:lnTo>
                  <a:pt x="186" y="16"/>
                </a:lnTo>
                <a:lnTo>
                  <a:pt x="190" y="16"/>
                </a:lnTo>
                <a:lnTo>
                  <a:pt x="190" y="20"/>
                </a:lnTo>
                <a:lnTo>
                  <a:pt x="194" y="24"/>
                </a:lnTo>
                <a:lnTo>
                  <a:pt x="190" y="32"/>
                </a:lnTo>
                <a:lnTo>
                  <a:pt x="186" y="36"/>
                </a:lnTo>
                <a:lnTo>
                  <a:pt x="179" y="48"/>
                </a:lnTo>
                <a:lnTo>
                  <a:pt x="167" y="60"/>
                </a:lnTo>
                <a:lnTo>
                  <a:pt x="151" y="72"/>
                </a:lnTo>
                <a:lnTo>
                  <a:pt x="135" y="84"/>
                </a:lnTo>
                <a:lnTo>
                  <a:pt x="115" y="100"/>
                </a:lnTo>
                <a:lnTo>
                  <a:pt x="95" y="112"/>
                </a:lnTo>
                <a:lnTo>
                  <a:pt x="95" y="112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59" name="Freeform 485">
            <a:extLst>
              <a:ext uri="{FF2B5EF4-FFF2-40B4-BE49-F238E27FC236}">
                <a16:creationId xmlns:a16="http://schemas.microsoft.com/office/drawing/2014/main" id="{B4E0BB71-2301-4D0C-886A-61CC917416B9}"/>
              </a:ext>
            </a:extLst>
          </p:cNvPr>
          <p:cNvSpPr>
            <a:spLocks/>
          </p:cNvSpPr>
          <p:nvPr/>
        </p:nvSpPr>
        <p:spPr bwMode="auto">
          <a:xfrm>
            <a:off x="2410075" y="4701435"/>
            <a:ext cx="546950" cy="615482"/>
          </a:xfrm>
          <a:custGeom>
            <a:avLst/>
            <a:gdLst>
              <a:gd name="T0" fmla="*/ 92 w 92"/>
              <a:gd name="T1" fmla="*/ 63 h 83"/>
              <a:gd name="T2" fmla="*/ 92 w 92"/>
              <a:gd name="T3" fmla="*/ 67 h 83"/>
              <a:gd name="T4" fmla="*/ 68 w 92"/>
              <a:gd name="T5" fmla="*/ 71 h 83"/>
              <a:gd name="T6" fmla="*/ 52 w 92"/>
              <a:gd name="T7" fmla="*/ 75 h 83"/>
              <a:gd name="T8" fmla="*/ 40 w 92"/>
              <a:gd name="T9" fmla="*/ 75 h 83"/>
              <a:gd name="T10" fmla="*/ 28 w 92"/>
              <a:gd name="T11" fmla="*/ 79 h 83"/>
              <a:gd name="T12" fmla="*/ 24 w 92"/>
              <a:gd name="T13" fmla="*/ 79 h 83"/>
              <a:gd name="T14" fmla="*/ 16 w 92"/>
              <a:gd name="T15" fmla="*/ 83 h 83"/>
              <a:gd name="T16" fmla="*/ 12 w 92"/>
              <a:gd name="T17" fmla="*/ 83 h 83"/>
              <a:gd name="T18" fmla="*/ 12 w 92"/>
              <a:gd name="T19" fmla="*/ 83 h 83"/>
              <a:gd name="T20" fmla="*/ 8 w 92"/>
              <a:gd name="T21" fmla="*/ 83 h 83"/>
              <a:gd name="T22" fmla="*/ 4 w 92"/>
              <a:gd name="T23" fmla="*/ 83 h 83"/>
              <a:gd name="T24" fmla="*/ 4 w 92"/>
              <a:gd name="T25" fmla="*/ 79 h 83"/>
              <a:gd name="T26" fmla="*/ 0 w 92"/>
              <a:gd name="T27" fmla="*/ 75 h 83"/>
              <a:gd name="T28" fmla="*/ 0 w 92"/>
              <a:gd name="T29" fmla="*/ 71 h 83"/>
              <a:gd name="T30" fmla="*/ 4 w 92"/>
              <a:gd name="T31" fmla="*/ 71 h 83"/>
              <a:gd name="T32" fmla="*/ 4 w 92"/>
              <a:gd name="T33" fmla="*/ 67 h 83"/>
              <a:gd name="T34" fmla="*/ 8 w 92"/>
              <a:gd name="T35" fmla="*/ 67 h 83"/>
              <a:gd name="T36" fmla="*/ 16 w 92"/>
              <a:gd name="T37" fmla="*/ 63 h 83"/>
              <a:gd name="T38" fmla="*/ 20 w 92"/>
              <a:gd name="T39" fmla="*/ 63 h 83"/>
              <a:gd name="T40" fmla="*/ 28 w 92"/>
              <a:gd name="T41" fmla="*/ 59 h 83"/>
              <a:gd name="T42" fmla="*/ 32 w 92"/>
              <a:gd name="T43" fmla="*/ 55 h 83"/>
              <a:gd name="T44" fmla="*/ 36 w 92"/>
              <a:gd name="T45" fmla="*/ 51 h 83"/>
              <a:gd name="T46" fmla="*/ 44 w 92"/>
              <a:gd name="T47" fmla="*/ 43 h 83"/>
              <a:gd name="T48" fmla="*/ 48 w 92"/>
              <a:gd name="T49" fmla="*/ 35 h 83"/>
              <a:gd name="T50" fmla="*/ 52 w 92"/>
              <a:gd name="T51" fmla="*/ 27 h 83"/>
              <a:gd name="T52" fmla="*/ 60 w 92"/>
              <a:gd name="T53" fmla="*/ 19 h 83"/>
              <a:gd name="T54" fmla="*/ 60 w 92"/>
              <a:gd name="T55" fmla="*/ 11 h 83"/>
              <a:gd name="T56" fmla="*/ 64 w 92"/>
              <a:gd name="T57" fmla="*/ 0 h 83"/>
              <a:gd name="T58" fmla="*/ 72 w 92"/>
              <a:gd name="T59" fmla="*/ 4 h 83"/>
              <a:gd name="T60" fmla="*/ 76 w 92"/>
              <a:gd name="T61" fmla="*/ 7 h 83"/>
              <a:gd name="T62" fmla="*/ 80 w 92"/>
              <a:gd name="T63" fmla="*/ 11 h 83"/>
              <a:gd name="T64" fmla="*/ 80 w 92"/>
              <a:gd name="T65" fmla="*/ 11 h 83"/>
              <a:gd name="T66" fmla="*/ 80 w 92"/>
              <a:gd name="T67" fmla="*/ 15 h 83"/>
              <a:gd name="T68" fmla="*/ 72 w 92"/>
              <a:gd name="T69" fmla="*/ 23 h 83"/>
              <a:gd name="T70" fmla="*/ 64 w 92"/>
              <a:gd name="T71" fmla="*/ 31 h 83"/>
              <a:gd name="T72" fmla="*/ 56 w 92"/>
              <a:gd name="T73" fmla="*/ 39 h 83"/>
              <a:gd name="T74" fmla="*/ 48 w 92"/>
              <a:gd name="T75" fmla="*/ 47 h 83"/>
              <a:gd name="T76" fmla="*/ 44 w 92"/>
              <a:gd name="T77" fmla="*/ 51 h 83"/>
              <a:gd name="T78" fmla="*/ 40 w 92"/>
              <a:gd name="T79" fmla="*/ 55 h 83"/>
              <a:gd name="T80" fmla="*/ 36 w 92"/>
              <a:gd name="T81" fmla="*/ 59 h 83"/>
              <a:gd name="T82" fmla="*/ 32 w 92"/>
              <a:gd name="T83" fmla="*/ 63 h 83"/>
              <a:gd name="T84" fmla="*/ 32 w 92"/>
              <a:gd name="T85" fmla="*/ 63 h 83"/>
              <a:gd name="T86" fmla="*/ 32 w 92"/>
              <a:gd name="T87" fmla="*/ 67 h 83"/>
              <a:gd name="T88" fmla="*/ 36 w 92"/>
              <a:gd name="T89" fmla="*/ 67 h 83"/>
              <a:gd name="T90" fmla="*/ 36 w 92"/>
              <a:gd name="T91" fmla="*/ 67 h 83"/>
              <a:gd name="T92" fmla="*/ 40 w 92"/>
              <a:gd name="T93" fmla="*/ 67 h 83"/>
              <a:gd name="T94" fmla="*/ 48 w 92"/>
              <a:gd name="T95" fmla="*/ 67 h 83"/>
              <a:gd name="T96" fmla="*/ 52 w 92"/>
              <a:gd name="T97" fmla="*/ 67 h 83"/>
              <a:gd name="T98" fmla="*/ 60 w 92"/>
              <a:gd name="T99" fmla="*/ 67 h 83"/>
              <a:gd name="T100" fmla="*/ 72 w 92"/>
              <a:gd name="T101" fmla="*/ 67 h 83"/>
              <a:gd name="T102" fmla="*/ 80 w 92"/>
              <a:gd name="T103" fmla="*/ 63 h 83"/>
              <a:gd name="T104" fmla="*/ 92 w 92"/>
              <a:gd name="T105" fmla="*/ 63 h 83"/>
              <a:gd name="T106" fmla="*/ 92 w 92"/>
              <a:gd name="T107" fmla="*/ 63 h 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92" h="83">
                <a:moveTo>
                  <a:pt x="92" y="63"/>
                </a:moveTo>
                <a:lnTo>
                  <a:pt x="92" y="67"/>
                </a:lnTo>
                <a:lnTo>
                  <a:pt x="68" y="71"/>
                </a:lnTo>
                <a:lnTo>
                  <a:pt x="52" y="75"/>
                </a:lnTo>
                <a:lnTo>
                  <a:pt x="40" y="75"/>
                </a:lnTo>
                <a:lnTo>
                  <a:pt x="28" y="79"/>
                </a:lnTo>
                <a:lnTo>
                  <a:pt x="24" y="79"/>
                </a:lnTo>
                <a:lnTo>
                  <a:pt x="16" y="83"/>
                </a:lnTo>
                <a:lnTo>
                  <a:pt x="12" y="83"/>
                </a:lnTo>
                <a:lnTo>
                  <a:pt x="12" y="83"/>
                </a:lnTo>
                <a:lnTo>
                  <a:pt x="8" y="83"/>
                </a:lnTo>
                <a:lnTo>
                  <a:pt x="4" y="83"/>
                </a:lnTo>
                <a:lnTo>
                  <a:pt x="4" y="79"/>
                </a:lnTo>
                <a:lnTo>
                  <a:pt x="0" y="75"/>
                </a:lnTo>
                <a:lnTo>
                  <a:pt x="0" y="71"/>
                </a:lnTo>
                <a:lnTo>
                  <a:pt x="4" y="71"/>
                </a:lnTo>
                <a:lnTo>
                  <a:pt x="4" y="67"/>
                </a:lnTo>
                <a:lnTo>
                  <a:pt x="8" y="67"/>
                </a:lnTo>
                <a:lnTo>
                  <a:pt x="16" y="63"/>
                </a:lnTo>
                <a:lnTo>
                  <a:pt x="20" y="63"/>
                </a:lnTo>
                <a:lnTo>
                  <a:pt x="28" y="59"/>
                </a:lnTo>
                <a:lnTo>
                  <a:pt x="32" y="55"/>
                </a:lnTo>
                <a:lnTo>
                  <a:pt x="36" y="51"/>
                </a:lnTo>
                <a:lnTo>
                  <a:pt x="44" y="43"/>
                </a:lnTo>
                <a:lnTo>
                  <a:pt x="48" y="35"/>
                </a:lnTo>
                <a:lnTo>
                  <a:pt x="52" y="27"/>
                </a:lnTo>
                <a:lnTo>
                  <a:pt x="60" y="19"/>
                </a:lnTo>
                <a:lnTo>
                  <a:pt x="60" y="11"/>
                </a:lnTo>
                <a:lnTo>
                  <a:pt x="64" y="0"/>
                </a:lnTo>
                <a:lnTo>
                  <a:pt x="72" y="4"/>
                </a:lnTo>
                <a:lnTo>
                  <a:pt x="76" y="7"/>
                </a:lnTo>
                <a:lnTo>
                  <a:pt x="80" y="11"/>
                </a:lnTo>
                <a:lnTo>
                  <a:pt x="80" y="11"/>
                </a:lnTo>
                <a:lnTo>
                  <a:pt x="80" y="15"/>
                </a:lnTo>
                <a:lnTo>
                  <a:pt x="72" y="23"/>
                </a:lnTo>
                <a:lnTo>
                  <a:pt x="64" y="31"/>
                </a:lnTo>
                <a:lnTo>
                  <a:pt x="56" y="39"/>
                </a:lnTo>
                <a:lnTo>
                  <a:pt x="48" y="47"/>
                </a:lnTo>
                <a:lnTo>
                  <a:pt x="44" y="51"/>
                </a:lnTo>
                <a:lnTo>
                  <a:pt x="40" y="55"/>
                </a:lnTo>
                <a:lnTo>
                  <a:pt x="36" y="59"/>
                </a:lnTo>
                <a:lnTo>
                  <a:pt x="32" y="63"/>
                </a:lnTo>
                <a:lnTo>
                  <a:pt x="32" y="63"/>
                </a:lnTo>
                <a:lnTo>
                  <a:pt x="32" y="67"/>
                </a:lnTo>
                <a:lnTo>
                  <a:pt x="36" y="67"/>
                </a:lnTo>
                <a:lnTo>
                  <a:pt x="36" y="67"/>
                </a:lnTo>
                <a:lnTo>
                  <a:pt x="40" y="67"/>
                </a:lnTo>
                <a:lnTo>
                  <a:pt x="48" y="67"/>
                </a:lnTo>
                <a:lnTo>
                  <a:pt x="52" y="67"/>
                </a:lnTo>
                <a:lnTo>
                  <a:pt x="60" y="67"/>
                </a:lnTo>
                <a:lnTo>
                  <a:pt x="72" y="67"/>
                </a:lnTo>
                <a:lnTo>
                  <a:pt x="80" y="63"/>
                </a:lnTo>
                <a:lnTo>
                  <a:pt x="92" y="63"/>
                </a:lnTo>
                <a:lnTo>
                  <a:pt x="92" y="63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60" name="Freeform 486">
            <a:extLst>
              <a:ext uri="{FF2B5EF4-FFF2-40B4-BE49-F238E27FC236}">
                <a16:creationId xmlns:a16="http://schemas.microsoft.com/office/drawing/2014/main" id="{E428641E-ECC8-4A77-956E-2CCB2A93D0AE}"/>
              </a:ext>
            </a:extLst>
          </p:cNvPr>
          <p:cNvSpPr>
            <a:spLocks/>
          </p:cNvSpPr>
          <p:nvPr/>
        </p:nvSpPr>
        <p:spPr bwMode="auto">
          <a:xfrm>
            <a:off x="2957025" y="5732176"/>
            <a:ext cx="517226" cy="496836"/>
          </a:xfrm>
          <a:custGeom>
            <a:avLst/>
            <a:gdLst>
              <a:gd name="T0" fmla="*/ 75 w 87"/>
              <a:gd name="T1" fmla="*/ 27 h 67"/>
              <a:gd name="T2" fmla="*/ 79 w 87"/>
              <a:gd name="T3" fmla="*/ 35 h 67"/>
              <a:gd name="T4" fmla="*/ 83 w 87"/>
              <a:gd name="T5" fmla="*/ 39 h 67"/>
              <a:gd name="T6" fmla="*/ 87 w 87"/>
              <a:gd name="T7" fmla="*/ 47 h 67"/>
              <a:gd name="T8" fmla="*/ 87 w 87"/>
              <a:gd name="T9" fmla="*/ 51 h 67"/>
              <a:gd name="T10" fmla="*/ 87 w 87"/>
              <a:gd name="T11" fmla="*/ 59 h 67"/>
              <a:gd name="T12" fmla="*/ 83 w 87"/>
              <a:gd name="T13" fmla="*/ 63 h 67"/>
              <a:gd name="T14" fmla="*/ 79 w 87"/>
              <a:gd name="T15" fmla="*/ 67 h 67"/>
              <a:gd name="T16" fmla="*/ 75 w 87"/>
              <a:gd name="T17" fmla="*/ 67 h 67"/>
              <a:gd name="T18" fmla="*/ 71 w 87"/>
              <a:gd name="T19" fmla="*/ 63 h 67"/>
              <a:gd name="T20" fmla="*/ 59 w 87"/>
              <a:gd name="T21" fmla="*/ 59 h 67"/>
              <a:gd name="T22" fmla="*/ 47 w 87"/>
              <a:gd name="T23" fmla="*/ 47 h 67"/>
              <a:gd name="T24" fmla="*/ 40 w 87"/>
              <a:gd name="T25" fmla="*/ 43 h 67"/>
              <a:gd name="T26" fmla="*/ 32 w 87"/>
              <a:gd name="T27" fmla="*/ 35 h 67"/>
              <a:gd name="T28" fmla="*/ 24 w 87"/>
              <a:gd name="T29" fmla="*/ 27 h 67"/>
              <a:gd name="T30" fmla="*/ 16 w 87"/>
              <a:gd name="T31" fmla="*/ 23 h 67"/>
              <a:gd name="T32" fmla="*/ 12 w 87"/>
              <a:gd name="T33" fmla="*/ 15 h 67"/>
              <a:gd name="T34" fmla="*/ 8 w 87"/>
              <a:gd name="T35" fmla="*/ 11 h 67"/>
              <a:gd name="T36" fmla="*/ 4 w 87"/>
              <a:gd name="T37" fmla="*/ 7 h 67"/>
              <a:gd name="T38" fmla="*/ 0 w 87"/>
              <a:gd name="T39" fmla="*/ 4 h 67"/>
              <a:gd name="T40" fmla="*/ 0 w 87"/>
              <a:gd name="T41" fmla="*/ 0 h 67"/>
              <a:gd name="T42" fmla="*/ 0 w 87"/>
              <a:gd name="T43" fmla="*/ 0 h 67"/>
              <a:gd name="T44" fmla="*/ 12 w 87"/>
              <a:gd name="T45" fmla="*/ 0 h 67"/>
              <a:gd name="T46" fmla="*/ 24 w 87"/>
              <a:gd name="T47" fmla="*/ 0 h 67"/>
              <a:gd name="T48" fmla="*/ 32 w 87"/>
              <a:gd name="T49" fmla="*/ 0 h 67"/>
              <a:gd name="T50" fmla="*/ 44 w 87"/>
              <a:gd name="T51" fmla="*/ 4 h 67"/>
              <a:gd name="T52" fmla="*/ 55 w 87"/>
              <a:gd name="T53" fmla="*/ 11 h 67"/>
              <a:gd name="T54" fmla="*/ 63 w 87"/>
              <a:gd name="T55" fmla="*/ 15 h 67"/>
              <a:gd name="T56" fmla="*/ 67 w 87"/>
              <a:gd name="T57" fmla="*/ 23 h 67"/>
              <a:gd name="T58" fmla="*/ 75 w 87"/>
              <a:gd name="T59" fmla="*/ 27 h 67"/>
              <a:gd name="T60" fmla="*/ 75 w 87"/>
              <a:gd name="T61" fmla="*/ 27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87" h="67">
                <a:moveTo>
                  <a:pt x="75" y="27"/>
                </a:moveTo>
                <a:lnTo>
                  <a:pt x="79" y="35"/>
                </a:lnTo>
                <a:lnTo>
                  <a:pt x="83" y="39"/>
                </a:lnTo>
                <a:lnTo>
                  <a:pt x="87" y="47"/>
                </a:lnTo>
                <a:lnTo>
                  <a:pt x="87" y="51"/>
                </a:lnTo>
                <a:lnTo>
                  <a:pt x="87" y="59"/>
                </a:lnTo>
                <a:lnTo>
                  <a:pt x="83" y="63"/>
                </a:lnTo>
                <a:lnTo>
                  <a:pt x="79" y="67"/>
                </a:lnTo>
                <a:lnTo>
                  <a:pt x="75" y="67"/>
                </a:lnTo>
                <a:lnTo>
                  <a:pt x="71" y="63"/>
                </a:lnTo>
                <a:lnTo>
                  <a:pt x="59" y="59"/>
                </a:lnTo>
                <a:lnTo>
                  <a:pt x="47" y="47"/>
                </a:lnTo>
                <a:lnTo>
                  <a:pt x="40" y="43"/>
                </a:lnTo>
                <a:lnTo>
                  <a:pt x="32" y="35"/>
                </a:lnTo>
                <a:lnTo>
                  <a:pt x="24" y="27"/>
                </a:lnTo>
                <a:lnTo>
                  <a:pt x="16" y="23"/>
                </a:lnTo>
                <a:lnTo>
                  <a:pt x="12" y="15"/>
                </a:lnTo>
                <a:lnTo>
                  <a:pt x="8" y="11"/>
                </a:lnTo>
                <a:lnTo>
                  <a:pt x="4" y="7"/>
                </a:lnTo>
                <a:lnTo>
                  <a:pt x="0" y="4"/>
                </a:lnTo>
                <a:lnTo>
                  <a:pt x="0" y="0"/>
                </a:lnTo>
                <a:lnTo>
                  <a:pt x="0" y="0"/>
                </a:lnTo>
                <a:lnTo>
                  <a:pt x="12" y="0"/>
                </a:lnTo>
                <a:lnTo>
                  <a:pt x="24" y="0"/>
                </a:lnTo>
                <a:lnTo>
                  <a:pt x="32" y="0"/>
                </a:lnTo>
                <a:lnTo>
                  <a:pt x="44" y="4"/>
                </a:lnTo>
                <a:lnTo>
                  <a:pt x="55" y="11"/>
                </a:lnTo>
                <a:lnTo>
                  <a:pt x="63" y="15"/>
                </a:lnTo>
                <a:lnTo>
                  <a:pt x="67" y="23"/>
                </a:lnTo>
                <a:lnTo>
                  <a:pt x="75" y="27"/>
                </a:lnTo>
                <a:lnTo>
                  <a:pt x="75" y="27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61" name="Freeform 487">
            <a:extLst>
              <a:ext uri="{FF2B5EF4-FFF2-40B4-BE49-F238E27FC236}">
                <a16:creationId xmlns:a16="http://schemas.microsoft.com/office/drawing/2014/main" id="{6D9B739E-C86A-473B-9A75-2ADF1C42671A}"/>
              </a:ext>
            </a:extLst>
          </p:cNvPr>
          <p:cNvSpPr>
            <a:spLocks/>
          </p:cNvSpPr>
          <p:nvPr/>
        </p:nvSpPr>
        <p:spPr bwMode="auto">
          <a:xfrm>
            <a:off x="1512365" y="4256509"/>
            <a:ext cx="897713" cy="674806"/>
          </a:xfrm>
          <a:custGeom>
            <a:avLst/>
            <a:gdLst>
              <a:gd name="T0" fmla="*/ 80 w 151"/>
              <a:gd name="T1" fmla="*/ 91 h 91"/>
              <a:gd name="T2" fmla="*/ 72 w 151"/>
              <a:gd name="T3" fmla="*/ 83 h 91"/>
              <a:gd name="T4" fmla="*/ 76 w 151"/>
              <a:gd name="T5" fmla="*/ 71 h 91"/>
              <a:gd name="T6" fmla="*/ 84 w 151"/>
              <a:gd name="T7" fmla="*/ 60 h 91"/>
              <a:gd name="T8" fmla="*/ 88 w 151"/>
              <a:gd name="T9" fmla="*/ 52 h 91"/>
              <a:gd name="T10" fmla="*/ 92 w 151"/>
              <a:gd name="T11" fmla="*/ 44 h 91"/>
              <a:gd name="T12" fmla="*/ 96 w 151"/>
              <a:gd name="T13" fmla="*/ 40 h 91"/>
              <a:gd name="T14" fmla="*/ 100 w 151"/>
              <a:gd name="T15" fmla="*/ 32 h 91"/>
              <a:gd name="T16" fmla="*/ 100 w 151"/>
              <a:gd name="T17" fmla="*/ 32 h 91"/>
              <a:gd name="T18" fmla="*/ 100 w 151"/>
              <a:gd name="T19" fmla="*/ 28 h 91"/>
              <a:gd name="T20" fmla="*/ 100 w 151"/>
              <a:gd name="T21" fmla="*/ 24 h 91"/>
              <a:gd name="T22" fmla="*/ 100 w 151"/>
              <a:gd name="T23" fmla="*/ 24 h 91"/>
              <a:gd name="T24" fmla="*/ 100 w 151"/>
              <a:gd name="T25" fmla="*/ 24 h 91"/>
              <a:gd name="T26" fmla="*/ 96 w 151"/>
              <a:gd name="T27" fmla="*/ 28 h 91"/>
              <a:gd name="T28" fmla="*/ 88 w 151"/>
              <a:gd name="T29" fmla="*/ 28 h 91"/>
              <a:gd name="T30" fmla="*/ 76 w 151"/>
              <a:gd name="T31" fmla="*/ 36 h 91"/>
              <a:gd name="T32" fmla="*/ 60 w 151"/>
              <a:gd name="T33" fmla="*/ 40 h 91"/>
              <a:gd name="T34" fmla="*/ 52 w 151"/>
              <a:gd name="T35" fmla="*/ 44 h 91"/>
              <a:gd name="T36" fmla="*/ 40 w 151"/>
              <a:gd name="T37" fmla="*/ 44 h 91"/>
              <a:gd name="T38" fmla="*/ 32 w 151"/>
              <a:gd name="T39" fmla="*/ 44 h 91"/>
              <a:gd name="T40" fmla="*/ 24 w 151"/>
              <a:gd name="T41" fmla="*/ 44 h 91"/>
              <a:gd name="T42" fmla="*/ 12 w 151"/>
              <a:gd name="T43" fmla="*/ 36 h 91"/>
              <a:gd name="T44" fmla="*/ 8 w 151"/>
              <a:gd name="T45" fmla="*/ 36 h 91"/>
              <a:gd name="T46" fmla="*/ 4 w 151"/>
              <a:gd name="T47" fmla="*/ 32 h 91"/>
              <a:gd name="T48" fmla="*/ 0 w 151"/>
              <a:gd name="T49" fmla="*/ 28 h 91"/>
              <a:gd name="T50" fmla="*/ 0 w 151"/>
              <a:gd name="T51" fmla="*/ 24 h 91"/>
              <a:gd name="T52" fmla="*/ 0 w 151"/>
              <a:gd name="T53" fmla="*/ 20 h 91"/>
              <a:gd name="T54" fmla="*/ 4 w 151"/>
              <a:gd name="T55" fmla="*/ 20 h 91"/>
              <a:gd name="T56" fmla="*/ 8 w 151"/>
              <a:gd name="T57" fmla="*/ 20 h 91"/>
              <a:gd name="T58" fmla="*/ 12 w 151"/>
              <a:gd name="T59" fmla="*/ 20 h 91"/>
              <a:gd name="T60" fmla="*/ 24 w 151"/>
              <a:gd name="T61" fmla="*/ 20 h 91"/>
              <a:gd name="T62" fmla="*/ 32 w 151"/>
              <a:gd name="T63" fmla="*/ 20 h 91"/>
              <a:gd name="T64" fmla="*/ 36 w 151"/>
              <a:gd name="T65" fmla="*/ 20 h 91"/>
              <a:gd name="T66" fmla="*/ 48 w 151"/>
              <a:gd name="T67" fmla="*/ 16 h 91"/>
              <a:gd name="T68" fmla="*/ 56 w 151"/>
              <a:gd name="T69" fmla="*/ 16 h 91"/>
              <a:gd name="T70" fmla="*/ 68 w 151"/>
              <a:gd name="T71" fmla="*/ 12 h 91"/>
              <a:gd name="T72" fmla="*/ 76 w 151"/>
              <a:gd name="T73" fmla="*/ 12 h 91"/>
              <a:gd name="T74" fmla="*/ 84 w 151"/>
              <a:gd name="T75" fmla="*/ 8 h 91"/>
              <a:gd name="T76" fmla="*/ 92 w 151"/>
              <a:gd name="T77" fmla="*/ 4 h 91"/>
              <a:gd name="T78" fmla="*/ 104 w 151"/>
              <a:gd name="T79" fmla="*/ 4 h 91"/>
              <a:gd name="T80" fmla="*/ 108 w 151"/>
              <a:gd name="T81" fmla="*/ 0 h 91"/>
              <a:gd name="T82" fmla="*/ 112 w 151"/>
              <a:gd name="T83" fmla="*/ 4 h 91"/>
              <a:gd name="T84" fmla="*/ 116 w 151"/>
              <a:gd name="T85" fmla="*/ 4 h 91"/>
              <a:gd name="T86" fmla="*/ 124 w 151"/>
              <a:gd name="T87" fmla="*/ 8 h 91"/>
              <a:gd name="T88" fmla="*/ 128 w 151"/>
              <a:gd name="T89" fmla="*/ 8 h 91"/>
              <a:gd name="T90" fmla="*/ 136 w 151"/>
              <a:gd name="T91" fmla="*/ 16 h 91"/>
              <a:gd name="T92" fmla="*/ 143 w 151"/>
              <a:gd name="T93" fmla="*/ 20 h 91"/>
              <a:gd name="T94" fmla="*/ 147 w 151"/>
              <a:gd name="T95" fmla="*/ 24 h 91"/>
              <a:gd name="T96" fmla="*/ 151 w 151"/>
              <a:gd name="T97" fmla="*/ 28 h 91"/>
              <a:gd name="T98" fmla="*/ 151 w 151"/>
              <a:gd name="T99" fmla="*/ 32 h 91"/>
              <a:gd name="T100" fmla="*/ 147 w 151"/>
              <a:gd name="T101" fmla="*/ 32 h 91"/>
              <a:gd name="T102" fmla="*/ 147 w 151"/>
              <a:gd name="T103" fmla="*/ 36 h 91"/>
              <a:gd name="T104" fmla="*/ 140 w 151"/>
              <a:gd name="T105" fmla="*/ 36 h 91"/>
              <a:gd name="T106" fmla="*/ 140 w 151"/>
              <a:gd name="T107" fmla="*/ 40 h 91"/>
              <a:gd name="T108" fmla="*/ 132 w 151"/>
              <a:gd name="T109" fmla="*/ 40 h 91"/>
              <a:gd name="T110" fmla="*/ 128 w 151"/>
              <a:gd name="T111" fmla="*/ 48 h 91"/>
              <a:gd name="T112" fmla="*/ 120 w 151"/>
              <a:gd name="T113" fmla="*/ 52 h 91"/>
              <a:gd name="T114" fmla="*/ 112 w 151"/>
              <a:gd name="T115" fmla="*/ 60 h 91"/>
              <a:gd name="T116" fmla="*/ 104 w 151"/>
              <a:gd name="T117" fmla="*/ 67 h 91"/>
              <a:gd name="T118" fmla="*/ 92 w 151"/>
              <a:gd name="T119" fmla="*/ 79 h 91"/>
              <a:gd name="T120" fmla="*/ 80 w 151"/>
              <a:gd name="T121" fmla="*/ 91 h 91"/>
              <a:gd name="T122" fmla="*/ 80 w 151"/>
              <a:gd name="T123" fmla="*/ 91 h 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51" h="91">
                <a:moveTo>
                  <a:pt x="80" y="91"/>
                </a:moveTo>
                <a:lnTo>
                  <a:pt x="72" y="83"/>
                </a:lnTo>
                <a:lnTo>
                  <a:pt x="76" y="71"/>
                </a:lnTo>
                <a:lnTo>
                  <a:pt x="84" y="60"/>
                </a:lnTo>
                <a:lnTo>
                  <a:pt x="88" y="52"/>
                </a:lnTo>
                <a:lnTo>
                  <a:pt x="92" y="44"/>
                </a:lnTo>
                <a:lnTo>
                  <a:pt x="96" y="40"/>
                </a:lnTo>
                <a:lnTo>
                  <a:pt x="100" y="32"/>
                </a:lnTo>
                <a:lnTo>
                  <a:pt x="100" y="32"/>
                </a:lnTo>
                <a:lnTo>
                  <a:pt x="100" y="28"/>
                </a:lnTo>
                <a:lnTo>
                  <a:pt x="100" y="24"/>
                </a:lnTo>
                <a:lnTo>
                  <a:pt x="100" y="24"/>
                </a:lnTo>
                <a:lnTo>
                  <a:pt x="100" y="24"/>
                </a:lnTo>
                <a:lnTo>
                  <a:pt x="96" y="28"/>
                </a:lnTo>
                <a:lnTo>
                  <a:pt x="88" y="28"/>
                </a:lnTo>
                <a:lnTo>
                  <a:pt x="76" y="36"/>
                </a:lnTo>
                <a:lnTo>
                  <a:pt x="60" y="40"/>
                </a:lnTo>
                <a:lnTo>
                  <a:pt x="52" y="44"/>
                </a:lnTo>
                <a:lnTo>
                  <a:pt x="40" y="44"/>
                </a:lnTo>
                <a:lnTo>
                  <a:pt x="32" y="44"/>
                </a:lnTo>
                <a:lnTo>
                  <a:pt x="24" y="44"/>
                </a:lnTo>
                <a:lnTo>
                  <a:pt x="12" y="36"/>
                </a:lnTo>
                <a:lnTo>
                  <a:pt x="8" y="36"/>
                </a:lnTo>
                <a:lnTo>
                  <a:pt x="4" y="32"/>
                </a:lnTo>
                <a:lnTo>
                  <a:pt x="0" y="28"/>
                </a:lnTo>
                <a:lnTo>
                  <a:pt x="0" y="24"/>
                </a:lnTo>
                <a:lnTo>
                  <a:pt x="0" y="20"/>
                </a:lnTo>
                <a:lnTo>
                  <a:pt x="4" y="20"/>
                </a:lnTo>
                <a:lnTo>
                  <a:pt x="8" y="20"/>
                </a:lnTo>
                <a:lnTo>
                  <a:pt x="12" y="20"/>
                </a:lnTo>
                <a:lnTo>
                  <a:pt x="24" y="20"/>
                </a:lnTo>
                <a:lnTo>
                  <a:pt x="32" y="20"/>
                </a:lnTo>
                <a:lnTo>
                  <a:pt x="36" y="20"/>
                </a:lnTo>
                <a:lnTo>
                  <a:pt x="48" y="16"/>
                </a:lnTo>
                <a:lnTo>
                  <a:pt x="56" y="16"/>
                </a:lnTo>
                <a:lnTo>
                  <a:pt x="68" y="12"/>
                </a:lnTo>
                <a:lnTo>
                  <a:pt x="76" y="12"/>
                </a:lnTo>
                <a:lnTo>
                  <a:pt x="84" y="8"/>
                </a:lnTo>
                <a:lnTo>
                  <a:pt x="92" y="4"/>
                </a:lnTo>
                <a:lnTo>
                  <a:pt x="104" y="4"/>
                </a:lnTo>
                <a:lnTo>
                  <a:pt x="108" y="0"/>
                </a:lnTo>
                <a:lnTo>
                  <a:pt x="112" y="4"/>
                </a:lnTo>
                <a:lnTo>
                  <a:pt x="116" y="4"/>
                </a:lnTo>
                <a:lnTo>
                  <a:pt x="124" y="8"/>
                </a:lnTo>
                <a:lnTo>
                  <a:pt x="128" y="8"/>
                </a:lnTo>
                <a:lnTo>
                  <a:pt x="136" y="16"/>
                </a:lnTo>
                <a:lnTo>
                  <a:pt x="143" y="20"/>
                </a:lnTo>
                <a:lnTo>
                  <a:pt x="147" y="24"/>
                </a:lnTo>
                <a:lnTo>
                  <a:pt x="151" y="28"/>
                </a:lnTo>
                <a:lnTo>
                  <a:pt x="151" y="32"/>
                </a:lnTo>
                <a:lnTo>
                  <a:pt x="147" y="32"/>
                </a:lnTo>
                <a:lnTo>
                  <a:pt x="147" y="36"/>
                </a:lnTo>
                <a:lnTo>
                  <a:pt x="140" y="36"/>
                </a:lnTo>
                <a:lnTo>
                  <a:pt x="140" y="40"/>
                </a:lnTo>
                <a:lnTo>
                  <a:pt x="132" y="40"/>
                </a:lnTo>
                <a:lnTo>
                  <a:pt x="128" y="48"/>
                </a:lnTo>
                <a:lnTo>
                  <a:pt x="120" y="52"/>
                </a:lnTo>
                <a:lnTo>
                  <a:pt x="112" y="60"/>
                </a:lnTo>
                <a:lnTo>
                  <a:pt x="104" y="67"/>
                </a:lnTo>
                <a:lnTo>
                  <a:pt x="92" y="79"/>
                </a:lnTo>
                <a:lnTo>
                  <a:pt x="80" y="91"/>
                </a:lnTo>
                <a:lnTo>
                  <a:pt x="80" y="91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89" name="Freeform 526">
            <a:extLst>
              <a:ext uri="{FF2B5EF4-FFF2-40B4-BE49-F238E27FC236}">
                <a16:creationId xmlns:a16="http://schemas.microsoft.com/office/drawing/2014/main" id="{B1DBA4C4-0B46-4DBA-8BE3-E546B241ABFC}"/>
              </a:ext>
            </a:extLst>
          </p:cNvPr>
          <p:cNvSpPr>
            <a:spLocks/>
          </p:cNvSpPr>
          <p:nvPr/>
        </p:nvSpPr>
        <p:spPr bwMode="auto">
          <a:xfrm>
            <a:off x="5069799" y="4094453"/>
            <a:ext cx="731253" cy="1090070"/>
          </a:xfrm>
          <a:custGeom>
            <a:avLst/>
            <a:gdLst>
              <a:gd name="T0" fmla="*/ 28 w 123"/>
              <a:gd name="T1" fmla="*/ 147 h 147"/>
              <a:gd name="T2" fmla="*/ 16 w 123"/>
              <a:gd name="T3" fmla="*/ 147 h 147"/>
              <a:gd name="T4" fmla="*/ 8 w 123"/>
              <a:gd name="T5" fmla="*/ 140 h 147"/>
              <a:gd name="T6" fmla="*/ 0 w 123"/>
              <a:gd name="T7" fmla="*/ 128 h 147"/>
              <a:gd name="T8" fmla="*/ 0 w 123"/>
              <a:gd name="T9" fmla="*/ 120 h 147"/>
              <a:gd name="T10" fmla="*/ 4 w 123"/>
              <a:gd name="T11" fmla="*/ 116 h 147"/>
              <a:gd name="T12" fmla="*/ 16 w 123"/>
              <a:gd name="T13" fmla="*/ 108 h 147"/>
              <a:gd name="T14" fmla="*/ 32 w 123"/>
              <a:gd name="T15" fmla="*/ 92 h 147"/>
              <a:gd name="T16" fmla="*/ 51 w 123"/>
              <a:gd name="T17" fmla="*/ 64 h 147"/>
              <a:gd name="T18" fmla="*/ 71 w 123"/>
              <a:gd name="T19" fmla="*/ 40 h 147"/>
              <a:gd name="T20" fmla="*/ 79 w 123"/>
              <a:gd name="T21" fmla="*/ 24 h 147"/>
              <a:gd name="T22" fmla="*/ 79 w 123"/>
              <a:gd name="T23" fmla="*/ 16 h 147"/>
              <a:gd name="T24" fmla="*/ 75 w 123"/>
              <a:gd name="T25" fmla="*/ 8 h 147"/>
              <a:gd name="T26" fmla="*/ 75 w 123"/>
              <a:gd name="T27" fmla="*/ 4 h 147"/>
              <a:gd name="T28" fmla="*/ 79 w 123"/>
              <a:gd name="T29" fmla="*/ 0 h 147"/>
              <a:gd name="T30" fmla="*/ 87 w 123"/>
              <a:gd name="T31" fmla="*/ 0 h 147"/>
              <a:gd name="T32" fmla="*/ 107 w 123"/>
              <a:gd name="T33" fmla="*/ 4 h 147"/>
              <a:gd name="T34" fmla="*/ 115 w 123"/>
              <a:gd name="T35" fmla="*/ 12 h 147"/>
              <a:gd name="T36" fmla="*/ 123 w 123"/>
              <a:gd name="T37" fmla="*/ 16 h 147"/>
              <a:gd name="T38" fmla="*/ 123 w 123"/>
              <a:gd name="T39" fmla="*/ 28 h 147"/>
              <a:gd name="T40" fmla="*/ 111 w 123"/>
              <a:gd name="T41" fmla="*/ 44 h 147"/>
              <a:gd name="T42" fmla="*/ 83 w 123"/>
              <a:gd name="T43" fmla="*/ 72 h 147"/>
              <a:gd name="T44" fmla="*/ 59 w 123"/>
              <a:gd name="T45" fmla="*/ 100 h 147"/>
              <a:gd name="T46" fmla="*/ 47 w 123"/>
              <a:gd name="T47" fmla="*/ 112 h 147"/>
              <a:gd name="T48" fmla="*/ 47 w 123"/>
              <a:gd name="T49" fmla="*/ 112 h 147"/>
              <a:gd name="T50" fmla="*/ 59 w 123"/>
              <a:gd name="T51" fmla="*/ 116 h 147"/>
              <a:gd name="T52" fmla="*/ 91 w 123"/>
              <a:gd name="T53" fmla="*/ 120 h 147"/>
              <a:gd name="T54" fmla="*/ 115 w 123"/>
              <a:gd name="T55" fmla="*/ 120 h 147"/>
              <a:gd name="T56" fmla="*/ 95 w 123"/>
              <a:gd name="T57" fmla="*/ 136 h 147"/>
              <a:gd name="T58" fmla="*/ 67 w 123"/>
              <a:gd name="T59" fmla="*/ 140 h 147"/>
              <a:gd name="T60" fmla="*/ 47 w 123"/>
              <a:gd name="T61" fmla="*/ 140 h 147"/>
              <a:gd name="T62" fmla="*/ 36 w 123"/>
              <a:gd name="T63" fmla="*/ 143 h 147"/>
              <a:gd name="T64" fmla="*/ 32 w 123"/>
              <a:gd name="T65" fmla="*/ 143 h 1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23" h="147">
                <a:moveTo>
                  <a:pt x="32" y="143"/>
                </a:moveTo>
                <a:lnTo>
                  <a:pt x="28" y="147"/>
                </a:lnTo>
                <a:lnTo>
                  <a:pt x="24" y="147"/>
                </a:lnTo>
                <a:lnTo>
                  <a:pt x="16" y="147"/>
                </a:lnTo>
                <a:lnTo>
                  <a:pt x="8" y="143"/>
                </a:lnTo>
                <a:lnTo>
                  <a:pt x="8" y="140"/>
                </a:lnTo>
                <a:lnTo>
                  <a:pt x="4" y="136"/>
                </a:lnTo>
                <a:lnTo>
                  <a:pt x="0" y="128"/>
                </a:lnTo>
                <a:lnTo>
                  <a:pt x="0" y="120"/>
                </a:lnTo>
                <a:lnTo>
                  <a:pt x="0" y="120"/>
                </a:lnTo>
                <a:lnTo>
                  <a:pt x="4" y="116"/>
                </a:lnTo>
                <a:lnTo>
                  <a:pt x="4" y="116"/>
                </a:lnTo>
                <a:lnTo>
                  <a:pt x="8" y="112"/>
                </a:lnTo>
                <a:lnTo>
                  <a:pt x="16" y="108"/>
                </a:lnTo>
                <a:lnTo>
                  <a:pt x="24" y="104"/>
                </a:lnTo>
                <a:lnTo>
                  <a:pt x="32" y="92"/>
                </a:lnTo>
                <a:lnTo>
                  <a:pt x="43" y="76"/>
                </a:lnTo>
                <a:lnTo>
                  <a:pt x="51" y="64"/>
                </a:lnTo>
                <a:lnTo>
                  <a:pt x="63" y="52"/>
                </a:lnTo>
                <a:lnTo>
                  <a:pt x="71" y="40"/>
                </a:lnTo>
                <a:lnTo>
                  <a:pt x="75" y="32"/>
                </a:lnTo>
                <a:lnTo>
                  <a:pt x="79" y="24"/>
                </a:lnTo>
                <a:lnTo>
                  <a:pt x="79" y="20"/>
                </a:lnTo>
                <a:lnTo>
                  <a:pt x="79" y="16"/>
                </a:lnTo>
                <a:lnTo>
                  <a:pt x="79" y="12"/>
                </a:lnTo>
                <a:lnTo>
                  <a:pt x="75" y="8"/>
                </a:lnTo>
                <a:lnTo>
                  <a:pt x="75" y="8"/>
                </a:lnTo>
                <a:lnTo>
                  <a:pt x="75" y="4"/>
                </a:lnTo>
                <a:lnTo>
                  <a:pt x="79" y="0"/>
                </a:lnTo>
                <a:lnTo>
                  <a:pt x="79" y="0"/>
                </a:lnTo>
                <a:lnTo>
                  <a:pt x="83" y="0"/>
                </a:lnTo>
                <a:lnTo>
                  <a:pt x="87" y="0"/>
                </a:lnTo>
                <a:lnTo>
                  <a:pt x="95" y="0"/>
                </a:lnTo>
                <a:lnTo>
                  <a:pt x="107" y="4"/>
                </a:lnTo>
                <a:lnTo>
                  <a:pt x="111" y="8"/>
                </a:lnTo>
                <a:lnTo>
                  <a:pt x="115" y="12"/>
                </a:lnTo>
                <a:lnTo>
                  <a:pt x="119" y="16"/>
                </a:lnTo>
                <a:lnTo>
                  <a:pt x="123" y="16"/>
                </a:lnTo>
                <a:lnTo>
                  <a:pt x="123" y="24"/>
                </a:lnTo>
                <a:lnTo>
                  <a:pt x="123" y="28"/>
                </a:lnTo>
                <a:lnTo>
                  <a:pt x="119" y="36"/>
                </a:lnTo>
                <a:lnTo>
                  <a:pt x="111" y="44"/>
                </a:lnTo>
                <a:lnTo>
                  <a:pt x="103" y="52"/>
                </a:lnTo>
                <a:lnTo>
                  <a:pt x="83" y="72"/>
                </a:lnTo>
                <a:lnTo>
                  <a:pt x="67" y="92"/>
                </a:lnTo>
                <a:lnTo>
                  <a:pt x="59" y="100"/>
                </a:lnTo>
                <a:lnTo>
                  <a:pt x="51" y="108"/>
                </a:lnTo>
                <a:lnTo>
                  <a:pt x="47" y="112"/>
                </a:lnTo>
                <a:lnTo>
                  <a:pt x="47" y="112"/>
                </a:lnTo>
                <a:lnTo>
                  <a:pt x="47" y="112"/>
                </a:lnTo>
                <a:lnTo>
                  <a:pt x="51" y="116"/>
                </a:lnTo>
                <a:lnTo>
                  <a:pt x="59" y="116"/>
                </a:lnTo>
                <a:lnTo>
                  <a:pt x="67" y="116"/>
                </a:lnTo>
                <a:lnTo>
                  <a:pt x="91" y="120"/>
                </a:lnTo>
                <a:lnTo>
                  <a:pt x="103" y="120"/>
                </a:lnTo>
                <a:lnTo>
                  <a:pt x="115" y="120"/>
                </a:lnTo>
                <a:lnTo>
                  <a:pt x="115" y="136"/>
                </a:lnTo>
                <a:lnTo>
                  <a:pt x="95" y="136"/>
                </a:lnTo>
                <a:lnTo>
                  <a:pt x="79" y="140"/>
                </a:lnTo>
                <a:lnTo>
                  <a:pt x="67" y="140"/>
                </a:lnTo>
                <a:lnTo>
                  <a:pt x="59" y="140"/>
                </a:lnTo>
                <a:lnTo>
                  <a:pt x="47" y="140"/>
                </a:lnTo>
                <a:lnTo>
                  <a:pt x="43" y="143"/>
                </a:lnTo>
                <a:lnTo>
                  <a:pt x="36" y="143"/>
                </a:lnTo>
                <a:lnTo>
                  <a:pt x="32" y="143"/>
                </a:lnTo>
                <a:lnTo>
                  <a:pt x="32" y="143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90" name="Freeform 527">
            <a:extLst>
              <a:ext uri="{FF2B5EF4-FFF2-40B4-BE49-F238E27FC236}">
                <a16:creationId xmlns:a16="http://schemas.microsoft.com/office/drawing/2014/main" id="{6BF055B5-557F-4771-B1EE-9283197E83C8}"/>
              </a:ext>
            </a:extLst>
          </p:cNvPr>
          <p:cNvSpPr>
            <a:spLocks/>
          </p:cNvSpPr>
          <p:nvPr/>
        </p:nvSpPr>
        <p:spPr bwMode="auto">
          <a:xfrm>
            <a:off x="5188701" y="4598702"/>
            <a:ext cx="873936" cy="1119732"/>
          </a:xfrm>
          <a:custGeom>
            <a:avLst/>
            <a:gdLst>
              <a:gd name="T0" fmla="*/ 103 w 147"/>
              <a:gd name="T1" fmla="*/ 8 h 151"/>
              <a:gd name="T2" fmla="*/ 103 w 147"/>
              <a:gd name="T3" fmla="*/ 4 h 151"/>
              <a:gd name="T4" fmla="*/ 111 w 147"/>
              <a:gd name="T5" fmla="*/ 0 h 151"/>
              <a:gd name="T6" fmla="*/ 127 w 147"/>
              <a:gd name="T7" fmla="*/ 4 h 151"/>
              <a:gd name="T8" fmla="*/ 143 w 147"/>
              <a:gd name="T9" fmla="*/ 16 h 151"/>
              <a:gd name="T10" fmla="*/ 147 w 147"/>
              <a:gd name="T11" fmla="*/ 20 h 151"/>
              <a:gd name="T12" fmla="*/ 143 w 147"/>
              <a:gd name="T13" fmla="*/ 28 h 151"/>
              <a:gd name="T14" fmla="*/ 139 w 147"/>
              <a:gd name="T15" fmla="*/ 36 h 151"/>
              <a:gd name="T16" fmla="*/ 127 w 147"/>
              <a:gd name="T17" fmla="*/ 48 h 151"/>
              <a:gd name="T18" fmla="*/ 111 w 147"/>
              <a:gd name="T19" fmla="*/ 60 h 151"/>
              <a:gd name="T20" fmla="*/ 91 w 147"/>
              <a:gd name="T21" fmla="*/ 79 h 151"/>
              <a:gd name="T22" fmla="*/ 71 w 147"/>
              <a:gd name="T23" fmla="*/ 95 h 151"/>
              <a:gd name="T24" fmla="*/ 63 w 147"/>
              <a:gd name="T25" fmla="*/ 103 h 151"/>
              <a:gd name="T26" fmla="*/ 55 w 147"/>
              <a:gd name="T27" fmla="*/ 111 h 151"/>
              <a:gd name="T28" fmla="*/ 55 w 147"/>
              <a:gd name="T29" fmla="*/ 111 h 151"/>
              <a:gd name="T30" fmla="*/ 59 w 147"/>
              <a:gd name="T31" fmla="*/ 107 h 151"/>
              <a:gd name="T32" fmla="*/ 71 w 147"/>
              <a:gd name="T33" fmla="*/ 107 h 151"/>
              <a:gd name="T34" fmla="*/ 83 w 147"/>
              <a:gd name="T35" fmla="*/ 103 h 151"/>
              <a:gd name="T36" fmla="*/ 107 w 147"/>
              <a:gd name="T37" fmla="*/ 99 h 151"/>
              <a:gd name="T38" fmla="*/ 131 w 147"/>
              <a:gd name="T39" fmla="*/ 95 h 151"/>
              <a:gd name="T40" fmla="*/ 143 w 147"/>
              <a:gd name="T41" fmla="*/ 95 h 151"/>
              <a:gd name="T42" fmla="*/ 147 w 147"/>
              <a:gd name="T43" fmla="*/ 99 h 151"/>
              <a:gd name="T44" fmla="*/ 147 w 147"/>
              <a:gd name="T45" fmla="*/ 103 h 151"/>
              <a:gd name="T46" fmla="*/ 139 w 147"/>
              <a:gd name="T47" fmla="*/ 107 h 151"/>
              <a:gd name="T48" fmla="*/ 127 w 147"/>
              <a:gd name="T49" fmla="*/ 115 h 151"/>
              <a:gd name="T50" fmla="*/ 107 w 147"/>
              <a:gd name="T51" fmla="*/ 119 h 151"/>
              <a:gd name="T52" fmla="*/ 79 w 147"/>
              <a:gd name="T53" fmla="*/ 127 h 151"/>
              <a:gd name="T54" fmla="*/ 59 w 147"/>
              <a:gd name="T55" fmla="*/ 135 h 151"/>
              <a:gd name="T56" fmla="*/ 39 w 147"/>
              <a:gd name="T57" fmla="*/ 139 h 151"/>
              <a:gd name="T58" fmla="*/ 31 w 147"/>
              <a:gd name="T59" fmla="*/ 143 h 151"/>
              <a:gd name="T60" fmla="*/ 20 w 147"/>
              <a:gd name="T61" fmla="*/ 151 h 151"/>
              <a:gd name="T62" fmla="*/ 12 w 147"/>
              <a:gd name="T63" fmla="*/ 151 h 151"/>
              <a:gd name="T64" fmla="*/ 8 w 147"/>
              <a:gd name="T65" fmla="*/ 147 h 151"/>
              <a:gd name="T66" fmla="*/ 0 w 147"/>
              <a:gd name="T67" fmla="*/ 131 h 151"/>
              <a:gd name="T68" fmla="*/ 0 w 147"/>
              <a:gd name="T69" fmla="*/ 123 h 151"/>
              <a:gd name="T70" fmla="*/ 4 w 147"/>
              <a:gd name="T71" fmla="*/ 115 h 151"/>
              <a:gd name="T72" fmla="*/ 12 w 147"/>
              <a:gd name="T73" fmla="*/ 111 h 151"/>
              <a:gd name="T74" fmla="*/ 23 w 147"/>
              <a:gd name="T75" fmla="*/ 103 h 151"/>
              <a:gd name="T76" fmla="*/ 39 w 147"/>
              <a:gd name="T77" fmla="*/ 91 h 151"/>
              <a:gd name="T78" fmla="*/ 59 w 147"/>
              <a:gd name="T79" fmla="*/ 72 h 151"/>
              <a:gd name="T80" fmla="*/ 83 w 147"/>
              <a:gd name="T81" fmla="*/ 48 h 151"/>
              <a:gd name="T82" fmla="*/ 95 w 147"/>
              <a:gd name="T83" fmla="*/ 32 h 151"/>
              <a:gd name="T84" fmla="*/ 103 w 147"/>
              <a:gd name="T85" fmla="*/ 16 h 151"/>
              <a:gd name="T86" fmla="*/ 103 w 147"/>
              <a:gd name="T87" fmla="*/ 8 h 1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47" h="151">
                <a:moveTo>
                  <a:pt x="103" y="8"/>
                </a:moveTo>
                <a:lnTo>
                  <a:pt x="103" y="8"/>
                </a:lnTo>
                <a:lnTo>
                  <a:pt x="103" y="4"/>
                </a:lnTo>
                <a:lnTo>
                  <a:pt x="103" y="4"/>
                </a:lnTo>
                <a:lnTo>
                  <a:pt x="107" y="0"/>
                </a:lnTo>
                <a:lnTo>
                  <a:pt x="111" y="0"/>
                </a:lnTo>
                <a:lnTo>
                  <a:pt x="119" y="0"/>
                </a:lnTo>
                <a:lnTo>
                  <a:pt x="127" y="4"/>
                </a:lnTo>
                <a:lnTo>
                  <a:pt x="139" y="8"/>
                </a:lnTo>
                <a:lnTo>
                  <a:pt x="143" y="16"/>
                </a:lnTo>
                <a:lnTo>
                  <a:pt x="143" y="16"/>
                </a:lnTo>
                <a:lnTo>
                  <a:pt x="147" y="20"/>
                </a:lnTo>
                <a:lnTo>
                  <a:pt x="143" y="24"/>
                </a:lnTo>
                <a:lnTo>
                  <a:pt x="143" y="28"/>
                </a:lnTo>
                <a:lnTo>
                  <a:pt x="143" y="32"/>
                </a:lnTo>
                <a:lnTo>
                  <a:pt x="139" y="36"/>
                </a:lnTo>
                <a:lnTo>
                  <a:pt x="131" y="40"/>
                </a:lnTo>
                <a:lnTo>
                  <a:pt x="127" y="48"/>
                </a:lnTo>
                <a:lnTo>
                  <a:pt x="119" y="52"/>
                </a:lnTo>
                <a:lnTo>
                  <a:pt x="111" y="60"/>
                </a:lnTo>
                <a:lnTo>
                  <a:pt x="99" y="72"/>
                </a:lnTo>
                <a:lnTo>
                  <a:pt x="91" y="79"/>
                </a:lnTo>
                <a:lnTo>
                  <a:pt x="79" y="87"/>
                </a:lnTo>
                <a:lnTo>
                  <a:pt x="71" y="95"/>
                </a:lnTo>
                <a:lnTo>
                  <a:pt x="67" y="99"/>
                </a:lnTo>
                <a:lnTo>
                  <a:pt x="63" y="103"/>
                </a:lnTo>
                <a:lnTo>
                  <a:pt x="59" y="107"/>
                </a:lnTo>
                <a:lnTo>
                  <a:pt x="55" y="111"/>
                </a:lnTo>
                <a:lnTo>
                  <a:pt x="55" y="111"/>
                </a:lnTo>
                <a:lnTo>
                  <a:pt x="55" y="111"/>
                </a:lnTo>
                <a:lnTo>
                  <a:pt x="59" y="111"/>
                </a:lnTo>
                <a:lnTo>
                  <a:pt x="59" y="107"/>
                </a:lnTo>
                <a:lnTo>
                  <a:pt x="63" y="107"/>
                </a:lnTo>
                <a:lnTo>
                  <a:pt x="71" y="107"/>
                </a:lnTo>
                <a:lnTo>
                  <a:pt x="75" y="107"/>
                </a:lnTo>
                <a:lnTo>
                  <a:pt x="83" y="103"/>
                </a:lnTo>
                <a:lnTo>
                  <a:pt x="91" y="103"/>
                </a:lnTo>
                <a:lnTo>
                  <a:pt x="107" y="99"/>
                </a:lnTo>
                <a:lnTo>
                  <a:pt x="123" y="99"/>
                </a:lnTo>
                <a:lnTo>
                  <a:pt x="131" y="95"/>
                </a:lnTo>
                <a:lnTo>
                  <a:pt x="139" y="95"/>
                </a:lnTo>
                <a:lnTo>
                  <a:pt x="143" y="95"/>
                </a:lnTo>
                <a:lnTo>
                  <a:pt x="143" y="99"/>
                </a:lnTo>
                <a:lnTo>
                  <a:pt x="147" y="99"/>
                </a:lnTo>
                <a:lnTo>
                  <a:pt x="147" y="103"/>
                </a:lnTo>
                <a:lnTo>
                  <a:pt x="147" y="103"/>
                </a:lnTo>
                <a:lnTo>
                  <a:pt x="143" y="107"/>
                </a:lnTo>
                <a:lnTo>
                  <a:pt x="139" y="107"/>
                </a:lnTo>
                <a:lnTo>
                  <a:pt x="131" y="111"/>
                </a:lnTo>
                <a:lnTo>
                  <a:pt x="127" y="115"/>
                </a:lnTo>
                <a:lnTo>
                  <a:pt x="115" y="119"/>
                </a:lnTo>
                <a:lnTo>
                  <a:pt x="107" y="119"/>
                </a:lnTo>
                <a:lnTo>
                  <a:pt x="91" y="123"/>
                </a:lnTo>
                <a:lnTo>
                  <a:pt x="79" y="127"/>
                </a:lnTo>
                <a:lnTo>
                  <a:pt x="67" y="131"/>
                </a:lnTo>
                <a:lnTo>
                  <a:pt x="59" y="135"/>
                </a:lnTo>
                <a:lnTo>
                  <a:pt x="47" y="139"/>
                </a:lnTo>
                <a:lnTo>
                  <a:pt x="39" y="139"/>
                </a:lnTo>
                <a:lnTo>
                  <a:pt x="35" y="143"/>
                </a:lnTo>
                <a:lnTo>
                  <a:pt x="31" y="143"/>
                </a:lnTo>
                <a:lnTo>
                  <a:pt x="27" y="147"/>
                </a:lnTo>
                <a:lnTo>
                  <a:pt x="20" y="151"/>
                </a:lnTo>
                <a:lnTo>
                  <a:pt x="16" y="151"/>
                </a:lnTo>
                <a:lnTo>
                  <a:pt x="12" y="151"/>
                </a:lnTo>
                <a:lnTo>
                  <a:pt x="8" y="147"/>
                </a:lnTo>
                <a:lnTo>
                  <a:pt x="8" y="147"/>
                </a:lnTo>
                <a:lnTo>
                  <a:pt x="4" y="143"/>
                </a:lnTo>
                <a:lnTo>
                  <a:pt x="0" y="131"/>
                </a:lnTo>
                <a:lnTo>
                  <a:pt x="0" y="127"/>
                </a:lnTo>
                <a:lnTo>
                  <a:pt x="0" y="123"/>
                </a:lnTo>
                <a:lnTo>
                  <a:pt x="0" y="119"/>
                </a:lnTo>
                <a:lnTo>
                  <a:pt x="4" y="115"/>
                </a:lnTo>
                <a:lnTo>
                  <a:pt x="8" y="115"/>
                </a:lnTo>
                <a:lnTo>
                  <a:pt x="12" y="111"/>
                </a:lnTo>
                <a:lnTo>
                  <a:pt x="20" y="107"/>
                </a:lnTo>
                <a:lnTo>
                  <a:pt x="23" y="103"/>
                </a:lnTo>
                <a:lnTo>
                  <a:pt x="31" y="99"/>
                </a:lnTo>
                <a:lnTo>
                  <a:pt x="39" y="91"/>
                </a:lnTo>
                <a:lnTo>
                  <a:pt x="51" y="83"/>
                </a:lnTo>
                <a:lnTo>
                  <a:pt x="59" y="72"/>
                </a:lnTo>
                <a:lnTo>
                  <a:pt x="71" y="60"/>
                </a:lnTo>
                <a:lnTo>
                  <a:pt x="83" y="48"/>
                </a:lnTo>
                <a:lnTo>
                  <a:pt x="91" y="40"/>
                </a:lnTo>
                <a:lnTo>
                  <a:pt x="95" y="32"/>
                </a:lnTo>
                <a:lnTo>
                  <a:pt x="103" y="24"/>
                </a:lnTo>
                <a:lnTo>
                  <a:pt x="103" y="16"/>
                </a:lnTo>
                <a:lnTo>
                  <a:pt x="103" y="12"/>
                </a:lnTo>
                <a:lnTo>
                  <a:pt x="103" y="8"/>
                </a:lnTo>
                <a:lnTo>
                  <a:pt x="103" y="8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91" name="Freeform 528">
            <a:extLst>
              <a:ext uri="{FF2B5EF4-FFF2-40B4-BE49-F238E27FC236}">
                <a16:creationId xmlns:a16="http://schemas.microsoft.com/office/drawing/2014/main" id="{3C36EAE4-10BA-452D-B0AD-13F2AAF58261}"/>
              </a:ext>
            </a:extLst>
          </p:cNvPr>
          <p:cNvSpPr>
            <a:spLocks/>
          </p:cNvSpPr>
          <p:nvPr/>
        </p:nvSpPr>
        <p:spPr bwMode="auto">
          <a:xfrm>
            <a:off x="5046018" y="5688772"/>
            <a:ext cx="992838" cy="556159"/>
          </a:xfrm>
          <a:custGeom>
            <a:avLst/>
            <a:gdLst>
              <a:gd name="T0" fmla="*/ 47 w 167"/>
              <a:gd name="T1" fmla="*/ 71 h 75"/>
              <a:gd name="T2" fmla="*/ 44 w 167"/>
              <a:gd name="T3" fmla="*/ 75 h 75"/>
              <a:gd name="T4" fmla="*/ 36 w 167"/>
              <a:gd name="T5" fmla="*/ 75 h 75"/>
              <a:gd name="T6" fmla="*/ 32 w 167"/>
              <a:gd name="T7" fmla="*/ 75 h 75"/>
              <a:gd name="T8" fmla="*/ 28 w 167"/>
              <a:gd name="T9" fmla="*/ 75 h 75"/>
              <a:gd name="T10" fmla="*/ 20 w 167"/>
              <a:gd name="T11" fmla="*/ 71 h 75"/>
              <a:gd name="T12" fmla="*/ 16 w 167"/>
              <a:gd name="T13" fmla="*/ 71 h 75"/>
              <a:gd name="T14" fmla="*/ 12 w 167"/>
              <a:gd name="T15" fmla="*/ 67 h 75"/>
              <a:gd name="T16" fmla="*/ 4 w 167"/>
              <a:gd name="T17" fmla="*/ 64 h 75"/>
              <a:gd name="T18" fmla="*/ 4 w 167"/>
              <a:gd name="T19" fmla="*/ 60 h 75"/>
              <a:gd name="T20" fmla="*/ 0 w 167"/>
              <a:gd name="T21" fmla="*/ 56 h 75"/>
              <a:gd name="T22" fmla="*/ 0 w 167"/>
              <a:gd name="T23" fmla="*/ 52 h 75"/>
              <a:gd name="T24" fmla="*/ 0 w 167"/>
              <a:gd name="T25" fmla="*/ 48 h 75"/>
              <a:gd name="T26" fmla="*/ 4 w 167"/>
              <a:gd name="T27" fmla="*/ 44 h 75"/>
              <a:gd name="T28" fmla="*/ 8 w 167"/>
              <a:gd name="T29" fmla="*/ 44 h 75"/>
              <a:gd name="T30" fmla="*/ 12 w 167"/>
              <a:gd name="T31" fmla="*/ 44 h 75"/>
              <a:gd name="T32" fmla="*/ 16 w 167"/>
              <a:gd name="T33" fmla="*/ 40 h 75"/>
              <a:gd name="T34" fmla="*/ 20 w 167"/>
              <a:gd name="T35" fmla="*/ 40 h 75"/>
              <a:gd name="T36" fmla="*/ 24 w 167"/>
              <a:gd name="T37" fmla="*/ 40 h 75"/>
              <a:gd name="T38" fmla="*/ 28 w 167"/>
              <a:gd name="T39" fmla="*/ 40 h 75"/>
              <a:gd name="T40" fmla="*/ 36 w 167"/>
              <a:gd name="T41" fmla="*/ 40 h 75"/>
              <a:gd name="T42" fmla="*/ 44 w 167"/>
              <a:gd name="T43" fmla="*/ 36 h 75"/>
              <a:gd name="T44" fmla="*/ 55 w 167"/>
              <a:gd name="T45" fmla="*/ 32 h 75"/>
              <a:gd name="T46" fmla="*/ 67 w 167"/>
              <a:gd name="T47" fmla="*/ 28 h 75"/>
              <a:gd name="T48" fmla="*/ 79 w 167"/>
              <a:gd name="T49" fmla="*/ 24 h 75"/>
              <a:gd name="T50" fmla="*/ 95 w 167"/>
              <a:gd name="T51" fmla="*/ 20 h 75"/>
              <a:gd name="T52" fmla="*/ 111 w 167"/>
              <a:gd name="T53" fmla="*/ 12 h 75"/>
              <a:gd name="T54" fmla="*/ 123 w 167"/>
              <a:gd name="T55" fmla="*/ 8 h 75"/>
              <a:gd name="T56" fmla="*/ 135 w 167"/>
              <a:gd name="T57" fmla="*/ 4 h 75"/>
              <a:gd name="T58" fmla="*/ 143 w 167"/>
              <a:gd name="T59" fmla="*/ 0 h 75"/>
              <a:gd name="T60" fmla="*/ 151 w 167"/>
              <a:gd name="T61" fmla="*/ 0 h 75"/>
              <a:gd name="T62" fmla="*/ 159 w 167"/>
              <a:gd name="T63" fmla="*/ 0 h 75"/>
              <a:gd name="T64" fmla="*/ 163 w 167"/>
              <a:gd name="T65" fmla="*/ 0 h 75"/>
              <a:gd name="T66" fmla="*/ 167 w 167"/>
              <a:gd name="T67" fmla="*/ 0 h 75"/>
              <a:gd name="T68" fmla="*/ 167 w 167"/>
              <a:gd name="T69" fmla="*/ 0 h 75"/>
              <a:gd name="T70" fmla="*/ 167 w 167"/>
              <a:gd name="T71" fmla="*/ 4 h 75"/>
              <a:gd name="T72" fmla="*/ 163 w 167"/>
              <a:gd name="T73" fmla="*/ 8 h 75"/>
              <a:gd name="T74" fmla="*/ 155 w 167"/>
              <a:gd name="T75" fmla="*/ 12 h 75"/>
              <a:gd name="T76" fmla="*/ 151 w 167"/>
              <a:gd name="T77" fmla="*/ 16 h 75"/>
              <a:gd name="T78" fmla="*/ 139 w 167"/>
              <a:gd name="T79" fmla="*/ 20 h 75"/>
              <a:gd name="T80" fmla="*/ 131 w 167"/>
              <a:gd name="T81" fmla="*/ 28 h 75"/>
              <a:gd name="T82" fmla="*/ 115 w 167"/>
              <a:gd name="T83" fmla="*/ 36 h 75"/>
              <a:gd name="T84" fmla="*/ 103 w 167"/>
              <a:gd name="T85" fmla="*/ 44 h 75"/>
              <a:gd name="T86" fmla="*/ 91 w 167"/>
              <a:gd name="T87" fmla="*/ 48 h 75"/>
              <a:gd name="T88" fmla="*/ 79 w 167"/>
              <a:gd name="T89" fmla="*/ 56 h 75"/>
              <a:gd name="T90" fmla="*/ 71 w 167"/>
              <a:gd name="T91" fmla="*/ 60 h 75"/>
              <a:gd name="T92" fmla="*/ 63 w 167"/>
              <a:gd name="T93" fmla="*/ 64 h 75"/>
              <a:gd name="T94" fmla="*/ 55 w 167"/>
              <a:gd name="T95" fmla="*/ 67 h 75"/>
              <a:gd name="T96" fmla="*/ 51 w 167"/>
              <a:gd name="T97" fmla="*/ 71 h 75"/>
              <a:gd name="T98" fmla="*/ 47 w 167"/>
              <a:gd name="T99" fmla="*/ 71 h 75"/>
              <a:gd name="T100" fmla="*/ 47 w 167"/>
              <a:gd name="T101" fmla="*/ 71 h 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67" h="75">
                <a:moveTo>
                  <a:pt x="47" y="71"/>
                </a:moveTo>
                <a:lnTo>
                  <a:pt x="44" y="75"/>
                </a:lnTo>
                <a:lnTo>
                  <a:pt x="36" y="75"/>
                </a:lnTo>
                <a:lnTo>
                  <a:pt x="32" y="75"/>
                </a:lnTo>
                <a:lnTo>
                  <a:pt x="28" y="75"/>
                </a:lnTo>
                <a:lnTo>
                  <a:pt x="20" y="71"/>
                </a:lnTo>
                <a:lnTo>
                  <a:pt x="16" y="71"/>
                </a:lnTo>
                <a:lnTo>
                  <a:pt x="12" y="67"/>
                </a:lnTo>
                <a:lnTo>
                  <a:pt x="4" y="64"/>
                </a:lnTo>
                <a:lnTo>
                  <a:pt x="4" y="60"/>
                </a:lnTo>
                <a:lnTo>
                  <a:pt x="0" y="56"/>
                </a:lnTo>
                <a:lnTo>
                  <a:pt x="0" y="52"/>
                </a:lnTo>
                <a:lnTo>
                  <a:pt x="0" y="48"/>
                </a:lnTo>
                <a:lnTo>
                  <a:pt x="4" y="44"/>
                </a:lnTo>
                <a:lnTo>
                  <a:pt x="8" y="44"/>
                </a:lnTo>
                <a:lnTo>
                  <a:pt x="12" y="44"/>
                </a:lnTo>
                <a:lnTo>
                  <a:pt x="16" y="40"/>
                </a:lnTo>
                <a:lnTo>
                  <a:pt x="20" y="40"/>
                </a:lnTo>
                <a:lnTo>
                  <a:pt x="24" y="40"/>
                </a:lnTo>
                <a:lnTo>
                  <a:pt x="28" y="40"/>
                </a:lnTo>
                <a:lnTo>
                  <a:pt x="36" y="40"/>
                </a:lnTo>
                <a:lnTo>
                  <a:pt x="44" y="36"/>
                </a:lnTo>
                <a:lnTo>
                  <a:pt x="55" y="32"/>
                </a:lnTo>
                <a:lnTo>
                  <a:pt x="67" y="28"/>
                </a:lnTo>
                <a:lnTo>
                  <a:pt x="79" y="24"/>
                </a:lnTo>
                <a:lnTo>
                  <a:pt x="95" y="20"/>
                </a:lnTo>
                <a:lnTo>
                  <a:pt x="111" y="12"/>
                </a:lnTo>
                <a:lnTo>
                  <a:pt x="123" y="8"/>
                </a:lnTo>
                <a:lnTo>
                  <a:pt x="135" y="4"/>
                </a:lnTo>
                <a:lnTo>
                  <a:pt x="143" y="0"/>
                </a:lnTo>
                <a:lnTo>
                  <a:pt x="151" y="0"/>
                </a:lnTo>
                <a:lnTo>
                  <a:pt x="159" y="0"/>
                </a:lnTo>
                <a:lnTo>
                  <a:pt x="163" y="0"/>
                </a:lnTo>
                <a:lnTo>
                  <a:pt x="167" y="0"/>
                </a:lnTo>
                <a:lnTo>
                  <a:pt x="167" y="0"/>
                </a:lnTo>
                <a:lnTo>
                  <a:pt x="167" y="4"/>
                </a:lnTo>
                <a:lnTo>
                  <a:pt x="163" y="8"/>
                </a:lnTo>
                <a:lnTo>
                  <a:pt x="155" y="12"/>
                </a:lnTo>
                <a:lnTo>
                  <a:pt x="151" y="16"/>
                </a:lnTo>
                <a:lnTo>
                  <a:pt x="139" y="20"/>
                </a:lnTo>
                <a:lnTo>
                  <a:pt x="131" y="28"/>
                </a:lnTo>
                <a:lnTo>
                  <a:pt x="115" y="36"/>
                </a:lnTo>
                <a:lnTo>
                  <a:pt x="103" y="44"/>
                </a:lnTo>
                <a:lnTo>
                  <a:pt x="91" y="48"/>
                </a:lnTo>
                <a:lnTo>
                  <a:pt x="79" y="56"/>
                </a:lnTo>
                <a:lnTo>
                  <a:pt x="71" y="60"/>
                </a:lnTo>
                <a:lnTo>
                  <a:pt x="63" y="64"/>
                </a:lnTo>
                <a:lnTo>
                  <a:pt x="55" y="67"/>
                </a:lnTo>
                <a:lnTo>
                  <a:pt x="51" y="71"/>
                </a:lnTo>
                <a:lnTo>
                  <a:pt x="47" y="71"/>
                </a:lnTo>
                <a:lnTo>
                  <a:pt x="47" y="71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92" name="Freeform 529">
            <a:extLst>
              <a:ext uri="{FF2B5EF4-FFF2-40B4-BE49-F238E27FC236}">
                <a16:creationId xmlns:a16="http://schemas.microsoft.com/office/drawing/2014/main" id="{A9633D6B-DEF4-4A7A-8B29-8628650D3E7C}"/>
              </a:ext>
            </a:extLst>
          </p:cNvPr>
          <p:cNvSpPr>
            <a:spLocks/>
          </p:cNvSpPr>
          <p:nvPr/>
        </p:nvSpPr>
        <p:spPr bwMode="auto">
          <a:xfrm>
            <a:off x="6086417" y="4658025"/>
            <a:ext cx="986891" cy="355940"/>
          </a:xfrm>
          <a:custGeom>
            <a:avLst/>
            <a:gdLst>
              <a:gd name="T0" fmla="*/ 4 w 166"/>
              <a:gd name="T1" fmla="*/ 40 h 48"/>
              <a:gd name="T2" fmla="*/ 0 w 166"/>
              <a:gd name="T3" fmla="*/ 36 h 48"/>
              <a:gd name="T4" fmla="*/ 0 w 166"/>
              <a:gd name="T5" fmla="*/ 32 h 48"/>
              <a:gd name="T6" fmla="*/ 0 w 166"/>
              <a:gd name="T7" fmla="*/ 32 h 48"/>
              <a:gd name="T8" fmla="*/ 0 w 166"/>
              <a:gd name="T9" fmla="*/ 28 h 48"/>
              <a:gd name="T10" fmla="*/ 4 w 166"/>
              <a:gd name="T11" fmla="*/ 28 h 48"/>
              <a:gd name="T12" fmla="*/ 8 w 166"/>
              <a:gd name="T13" fmla="*/ 28 h 48"/>
              <a:gd name="T14" fmla="*/ 12 w 166"/>
              <a:gd name="T15" fmla="*/ 24 h 48"/>
              <a:gd name="T16" fmla="*/ 19 w 166"/>
              <a:gd name="T17" fmla="*/ 24 h 48"/>
              <a:gd name="T18" fmla="*/ 27 w 166"/>
              <a:gd name="T19" fmla="*/ 20 h 48"/>
              <a:gd name="T20" fmla="*/ 35 w 166"/>
              <a:gd name="T21" fmla="*/ 20 h 48"/>
              <a:gd name="T22" fmla="*/ 47 w 166"/>
              <a:gd name="T23" fmla="*/ 16 h 48"/>
              <a:gd name="T24" fmla="*/ 59 w 166"/>
              <a:gd name="T25" fmla="*/ 12 h 48"/>
              <a:gd name="T26" fmla="*/ 83 w 166"/>
              <a:gd name="T27" fmla="*/ 8 h 48"/>
              <a:gd name="T28" fmla="*/ 107 w 166"/>
              <a:gd name="T29" fmla="*/ 4 h 48"/>
              <a:gd name="T30" fmla="*/ 123 w 166"/>
              <a:gd name="T31" fmla="*/ 0 h 48"/>
              <a:gd name="T32" fmla="*/ 139 w 166"/>
              <a:gd name="T33" fmla="*/ 0 h 48"/>
              <a:gd name="T34" fmla="*/ 147 w 166"/>
              <a:gd name="T35" fmla="*/ 0 h 48"/>
              <a:gd name="T36" fmla="*/ 155 w 166"/>
              <a:gd name="T37" fmla="*/ 4 h 48"/>
              <a:gd name="T38" fmla="*/ 162 w 166"/>
              <a:gd name="T39" fmla="*/ 4 h 48"/>
              <a:gd name="T40" fmla="*/ 166 w 166"/>
              <a:gd name="T41" fmla="*/ 8 h 48"/>
              <a:gd name="T42" fmla="*/ 166 w 166"/>
              <a:gd name="T43" fmla="*/ 12 h 48"/>
              <a:gd name="T44" fmla="*/ 166 w 166"/>
              <a:gd name="T45" fmla="*/ 16 h 48"/>
              <a:gd name="T46" fmla="*/ 166 w 166"/>
              <a:gd name="T47" fmla="*/ 16 h 48"/>
              <a:gd name="T48" fmla="*/ 166 w 166"/>
              <a:gd name="T49" fmla="*/ 20 h 48"/>
              <a:gd name="T50" fmla="*/ 159 w 166"/>
              <a:gd name="T51" fmla="*/ 24 h 48"/>
              <a:gd name="T52" fmla="*/ 151 w 166"/>
              <a:gd name="T53" fmla="*/ 24 h 48"/>
              <a:gd name="T54" fmla="*/ 139 w 166"/>
              <a:gd name="T55" fmla="*/ 28 h 48"/>
              <a:gd name="T56" fmla="*/ 123 w 166"/>
              <a:gd name="T57" fmla="*/ 32 h 48"/>
              <a:gd name="T58" fmla="*/ 91 w 166"/>
              <a:gd name="T59" fmla="*/ 36 h 48"/>
              <a:gd name="T60" fmla="*/ 59 w 166"/>
              <a:gd name="T61" fmla="*/ 44 h 48"/>
              <a:gd name="T62" fmla="*/ 43 w 166"/>
              <a:gd name="T63" fmla="*/ 44 h 48"/>
              <a:gd name="T64" fmla="*/ 35 w 166"/>
              <a:gd name="T65" fmla="*/ 48 h 48"/>
              <a:gd name="T66" fmla="*/ 27 w 166"/>
              <a:gd name="T67" fmla="*/ 48 h 48"/>
              <a:gd name="T68" fmla="*/ 19 w 166"/>
              <a:gd name="T69" fmla="*/ 48 h 48"/>
              <a:gd name="T70" fmla="*/ 12 w 166"/>
              <a:gd name="T71" fmla="*/ 44 h 48"/>
              <a:gd name="T72" fmla="*/ 4 w 166"/>
              <a:gd name="T73" fmla="*/ 40 h 48"/>
              <a:gd name="T74" fmla="*/ 4 w 166"/>
              <a:gd name="T75" fmla="*/ 40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66" h="48">
                <a:moveTo>
                  <a:pt x="4" y="40"/>
                </a:moveTo>
                <a:lnTo>
                  <a:pt x="0" y="36"/>
                </a:lnTo>
                <a:lnTo>
                  <a:pt x="0" y="32"/>
                </a:lnTo>
                <a:lnTo>
                  <a:pt x="0" y="32"/>
                </a:lnTo>
                <a:lnTo>
                  <a:pt x="0" y="28"/>
                </a:lnTo>
                <a:lnTo>
                  <a:pt x="4" y="28"/>
                </a:lnTo>
                <a:lnTo>
                  <a:pt x="8" y="28"/>
                </a:lnTo>
                <a:lnTo>
                  <a:pt x="12" y="24"/>
                </a:lnTo>
                <a:lnTo>
                  <a:pt x="19" y="24"/>
                </a:lnTo>
                <a:lnTo>
                  <a:pt x="27" y="20"/>
                </a:lnTo>
                <a:lnTo>
                  <a:pt x="35" y="20"/>
                </a:lnTo>
                <a:lnTo>
                  <a:pt x="47" y="16"/>
                </a:lnTo>
                <a:lnTo>
                  <a:pt x="59" y="12"/>
                </a:lnTo>
                <a:lnTo>
                  <a:pt x="83" y="8"/>
                </a:lnTo>
                <a:lnTo>
                  <a:pt x="107" y="4"/>
                </a:lnTo>
                <a:lnTo>
                  <a:pt x="123" y="0"/>
                </a:lnTo>
                <a:lnTo>
                  <a:pt x="139" y="0"/>
                </a:lnTo>
                <a:lnTo>
                  <a:pt x="147" y="0"/>
                </a:lnTo>
                <a:lnTo>
                  <a:pt x="155" y="4"/>
                </a:lnTo>
                <a:lnTo>
                  <a:pt x="162" y="4"/>
                </a:lnTo>
                <a:lnTo>
                  <a:pt x="166" y="8"/>
                </a:lnTo>
                <a:lnTo>
                  <a:pt x="166" y="12"/>
                </a:lnTo>
                <a:lnTo>
                  <a:pt x="166" y="16"/>
                </a:lnTo>
                <a:lnTo>
                  <a:pt x="166" y="16"/>
                </a:lnTo>
                <a:lnTo>
                  <a:pt x="166" y="20"/>
                </a:lnTo>
                <a:lnTo>
                  <a:pt x="159" y="24"/>
                </a:lnTo>
                <a:lnTo>
                  <a:pt x="151" y="24"/>
                </a:lnTo>
                <a:lnTo>
                  <a:pt x="139" y="28"/>
                </a:lnTo>
                <a:lnTo>
                  <a:pt x="123" y="32"/>
                </a:lnTo>
                <a:lnTo>
                  <a:pt x="91" y="36"/>
                </a:lnTo>
                <a:lnTo>
                  <a:pt x="59" y="44"/>
                </a:lnTo>
                <a:lnTo>
                  <a:pt x="43" y="44"/>
                </a:lnTo>
                <a:lnTo>
                  <a:pt x="35" y="48"/>
                </a:lnTo>
                <a:lnTo>
                  <a:pt x="27" y="48"/>
                </a:lnTo>
                <a:lnTo>
                  <a:pt x="19" y="48"/>
                </a:lnTo>
                <a:lnTo>
                  <a:pt x="12" y="44"/>
                </a:lnTo>
                <a:lnTo>
                  <a:pt x="4" y="40"/>
                </a:lnTo>
                <a:lnTo>
                  <a:pt x="4" y="40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93" name="Freeform 530">
            <a:extLst>
              <a:ext uri="{FF2B5EF4-FFF2-40B4-BE49-F238E27FC236}">
                <a16:creationId xmlns:a16="http://schemas.microsoft.com/office/drawing/2014/main" id="{E553BD8E-04B7-4AE7-A627-36FFBCDD2C5E}"/>
              </a:ext>
            </a:extLst>
          </p:cNvPr>
          <p:cNvSpPr>
            <a:spLocks/>
          </p:cNvSpPr>
          <p:nvPr/>
        </p:nvSpPr>
        <p:spPr bwMode="auto">
          <a:xfrm>
            <a:off x="6389617" y="4895319"/>
            <a:ext cx="285366" cy="1119732"/>
          </a:xfrm>
          <a:custGeom>
            <a:avLst/>
            <a:gdLst>
              <a:gd name="T0" fmla="*/ 4 w 48"/>
              <a:gd name="T1" fmla="*/ 16 h 151"/>
              <a:gd name="T2" fmla="*/ 0 w 48"/>
              <a:gd name="T3" fmla="*/ 12 h 151"/>
              <a:gd name="T4" fmla="*/ 0 w 48"/>
              <a:gd name="T5" fmla="*/ 12 h 151"/>
              <a:gd name="T6" fmla="*/ 0 w 48"/>
              <a:gd name="T7" fmla="*/ 8 h 151"/>
              <a:gd name="T8" fmla="*/ 0 w 48"/>
              <a:gd name="T9" fmla="*/ 4 h 151"/>
              <a:gd name="T10" fmla="*/ 4 w 48"/>
              <a:gd name="T11" fmla="*/ 0 h 151"/>
              <a:gd name="T12" fmla="*/ 8 w 48"/>
              <a:gd name="T13" fmla="*/ 0 h 151"/>
              <a:gd name="T14" fmla="*/ 16 w 48"/>
              <a:gd name="T15" fmla="*/ 0 h 151"/>
              <a:gd name="T16" fmla="*/ 28 w 48"/>
              <a:gd name="T17" fmla="*/ 4 h 151"/>
              <a:gd name="T18" fmla="*/ 36 w 48"/>
              <a:gd name="T19" fmla="*/ 8 h 151"/>
              <a:gd name="T20" fmla="*/ 40 w 48"/>
              <a:gd name="T21" fmla="*/ 12 h 151"/>
              <a:gd name="T22" fmla="*/ 44 w 48"/>
              <a:gd name="T23" fmla="*/ 20 h 151"/>
              <a:gd name="T24" fmla="*/ 48 w 48"/>
              <a:gd name="T25" fmla="*/ 24 h 151"/>
              <a:gd name="T26" fmla="*/ 44 w 48"/>
              <a:gd name="T27" fmla="*/ 28 h 151"/>
              <a:gd name="T28" fmla="*/ 44 w 48"/>
              <a:gd name="T29" fmla="*/ 35 h 151"/>
              <a:gd name="T30" fmla="*/ 44 w 48"/>
              <a:gd name="T31" fmla="*/ 47 h 151"/>
              <a:gd name="T32" fmla="*/ 44 w 48"/>
              <a:gd name="T33" fmla="*/ 59 h 151"/>
              <a:gd name="T34" fmla="*/ 44 w 48"/>
              <a:gd name="T35" fmla="*/ 79 h 151"/>
              <a:gd name="T36" fmla="*/ 40 w 48"/>
              <a:gd name="T37" fmla="*/ 99 h 151"/>
              <a:gd name="T38" fmla="*/ 40 w 48"/>
              <a:gd name="T39" fmla="*/ 123 h 151"/>
              <a:gd name="T40" fmla="*/ 40 w 48"/>
              <a:gd name="T41" fmla="*/ 151 h 151"/>
              <a:gd name="T42" fmla="*/ 8 w 48"/>
              <a:gd name="T43" fmla="*/ 151 h 151"/>
              <a:gd name="T44" fmla="*/ 8 w 48"/>
              <a:gd name="T45" fmla="*/ 135 h 151"/>
              <a:gd name="T46" fmla="*/ 8 w 48"/>
              <a:gd name="T47" fmla="*/ 119 h 151"/>
              <a:gd name="T48" fmla="*/ 8 w 48"/>
              <a:gd name="T49" fmla="*/ 107 h 151"/>
              <a:gd name="T50" fmla="*/ 8 w 48"/>
              <a:gd name="T51" fmla="*/ 95 h 151"/>
              <a:gd name="T52" fmla="*/ 8 w 48"/>
              <a:gd name="T53" fmla="*/ 79 h 151"/>
              <a:gd name="T54" fmla="*/ 8 w 48"/>
              <a:gd name="T55" fmla="*/ 71 h 151"/>
              <a:gd name="T56" fmla="*/ 8 w 48"/>
              <a:gd name="T57" fmla="*/ 59 h 151"/>
              <a:gd name="T58" fmla="*/ 8 w 48"/>
              <a:gd name="T59" fmla="*/ 51 h 151"/>
              <a:gd name="T60" fmla="*/ 8 w 48"/>
              <a:gd name="T61" fmla="*/ 43 h 151"/>
              <a:gd name="T62" fmla="*/ 4 w 48"/>
              <a:gd name="T63" fmla="*/ 35 h 151"/>
              <a:gd name="T64" fmla="*/ 4 w 48"/>
              <a:gd name="T65" fmla="*/ 32 h 151"/>
              <a:gd name="T66" fmla="*/ 4 w 48"/>
              <a:gd name="T67" fmla="*/ 24 h 151"/>
              <a:gd name="T68" fmla="*/ 4 w 48"/>
              <a:gd name="T69" fmla="*/ 20 h 151"/>
              <a:gd name="T70" fmla="*/ 4 w 48"/>
              <a:gd name="T71" fmla="*/ 16 h 151"/>
              <a:gd name="T72" fmla="*/ 4 w 48"/>
              <a:gd name="T73" fmla="*/ 16 h 1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48" h="151">
                <a:moveTo>
                  <a:pt x="4" y="16"/>
                </a:moveTo>
                <a:lnTo>
                  <a:pt x="0" y="12"/>
                </a:lnTo>
                <a:lnTo>
                  <a:pt x="0" y="12"/>
                </a:lnTo>
                <a:lnTo>
                  <a:pt x="0" y="8"/>
                </a:lnTo>
                <a:lnTo>
                  <a:pt x="0" y="4"/>
                </a:lnTo>
                <a:lnTo>
                  <a:pt x="4" y="0"/>
                </a:lnTo>
                <a:lnTo>
                  <a:pt x="8" y="0"/>
                </a:lnTo>
                <a:lnTo>
                  <a:pt x="16" y="0"/>
                </a:lnTo>
                <a:lnTo>
                  <a:pt x="28" y="4"/>
                </a:lnTo>
                <a:lnTo>
                  <a:pt x="36" y="8"/>
                </a:lnTo>
                <a:lnTo>
                  <a:pt x="40" y="12"/>
                </a:lnTo>
                <a:lnTo>
                  <a:pt x="44" y="20"/>
                </a:lnTo>
                <a:lnTo>
                  <a:pt x="48" y="24"/>
                </a:lnTo>
                <a:lnTo>
                  <a:pt x="44" y="28"/>
                </a:lnTo>
                <a:lnTo>
                  <a:pt x="44" y="35"/>
                </a:lnTo>
                <a:lnTo>
                  <a:pt x="44" y="47"/>
                </a:lnTo>
                <a:lnTo>
                  <a:pt x="44" y="59"/>
                </a:lnTo>
                <a:lnTo>
                  <a:pt x="44" y="79"/>
                </a:lnTo>
                <a:lnTo>
                  <a:pt x="40" y="99"/>
                </a:lnTo>
                <a:lnTo>
                  <a:pt x="40" y="123"/>
                </a:lnTo>
                <a:lnTo>
                  <a:pt x="40" y="151"/>
                </a:lnTo>
                <a:lnTo>
                  <a:pt x="8" y="151"/>
                </a:lnTo>
                <a:lnTo>
                  <a:pt x="8" y="135"/>
                </a:lnTo>
                <a:lnTo>
                  <a:pt x="8" y="119"/>
                </a:lnTo>
                <a:lnTo>
                  <a:pt x="8" y="107"/>
                </a:lnTo>
                <a:lnTo>
                  <a:pt x="8" y="95"/>
                </a:lnTo>
                <a:lnTo>
                  <a:pt x="8" y="79"/>
                </a:lnTo>
                <a:lnTo>
                  <a:pt x="8" y="71"/>
                </a:lnTo>
                <a:lnTo>
                  <a:pt x="8" y="59"/>
                </a:lnTo>
                <a:lnTo>
                  <a:pt x="8" y="51"/>
                </a:lnTo>
                <a:lnTo>
                  <a:pt x="8" y="43"/>
                </a:lnTo>
                <a:lnTo>
                  <a:pt x="4" y="35"/>
                </a:lnTo>
                <a:lnTo>
                  <a:pt x="4" y="32"/>
                </a:lnTo>
                <a:lnTo>
                  <a:pt x="4" y="24"/>
                </a:lnTo>
                <a:lnTo>
                  <a:pt x="4" y="20"/>
                </a:lnTo>
                <a:lnTo>
                  <a:pt x="4" y="16"/>
                </a:lnTo>
                <a:lnTo>
                  <a:pt x="4" y="16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94" name="Freeform 531">
            <a:extLst>
              <a:ext uri="{FF2B5EF4-FFF2-40B4-BE49-F238E27FC236}">
                <a16:creationId xmlns:a16="http://schemas.microsoft.com/office/drawing/2014/main" id="{6C9A40DE-6D50-4077-AAD6-0A844B4D3C0C}"/>
              </a:ext>
            </a:extLst>
          </p:cNvPr>
          <p:cNvSpPr>
            <a:spLocks/>
          </p:cNvSpPr>
          <p:nvPr/>
        </p:nvSpPr>
        <p:spPr bwMode="auto">
          <a:xfrm>
            <a:off x="5753490" y="5777757"/>
            <a:ext cx="1581404" cy="385602"/>
          </a:xfrm>
          <a:custGeom>
            <a:avLst/>
            <a:gdLst>
              <a:gd name="T0" fmla="*/ 16 w 266"/>
              <a:gd name="T1" fmla="*/ 48 h 52"/>
              <a:gd name="T2" fmla="*/ 8 w 266"/>
              <a:gd name="T3" fmla="*/ 44 h 52"/>
              <a:gd name="T4" fmla="*/ 4 w 266"/>
              <a:gd name="T5" fmla="*/ 40 h 52"/>
              <a:gd name="T6" fmla="*/ 4 w 266"/>
              <a:gd name="T7" fmla="*/ 40 h 52"/>
              <a:gd name="T8" fmla="*/ 0 w 266"/>
              <a:gd name="T9" fmla="*/ 36 h 52"/>
              <a:gd name="T10" fmla="*/ 0 w 266"/>
              <a:gd name="T11" fmla="*/ 32 h 52"/>
              <a:gd name="T12" fmla="*/ 4 w 266"/>
              <a:gd name="T13" fmla="*/ 32 h 52"/>
              <a:gd name="T14" fmla="*/ 12 w 266"/>
              <a:gd name="T15" fmla="*/ 28 h 52"/>
              <a:gd name="T16" fmla="*/ 20 w 266"/>
              <a:gd name="T17" fmla="*/ 28 h 52"/>
              <a:gd name="T18" fmla="*/ 28 w 266"/>
              <a:gd name="T19" fmla="*/ 28 h 52"/>
              <a:gd name="T20" fmla="*/ 36 w 266"/>
              <a:gd name="T21" fmla="*/ 24 h 52"/>
              <a:gd name="T22" fmla="*/ 44 w 266"/>
              <a:gd name="T23" fmla="*/ 24 h 52"/>
              <a:gd name="T24" fmla="*/ 56 w 266"/>
              <a:gd name="T25" fmla="*/ 24 h 52"/>
              <a:gd name="T26" fmla="*/ 68 w 266"/>
              <a:gd name="T27" fmla="*/ 20 h 52"/>
              <a:gd name="T28" fmla="*/ 83 w 266"/>
              <a:gd name="T29" fmla="*/ 20 h 52"/>
              <a:gd name="T30" fmla="*/ 99 w 266"/>
              <a:gd name="T31" fmla="*/ 16 h 52"/>
              <a:gd name="T32" fmla="*/ 119 w 266"/>
              <a:gd name="T33" fmla="*/ 12 h 52"/>
              <a:gd name="T34" fmla="*/ 135 w 266"/>
              <a:gd name="T35" fmla="*/ 12 h 52"/>
              <a:gd name="T36" fmla="*/ 151 w 266"/>
              <a:gd name="T37" fmla="*/ 8 h 52"/>
              <a:gd name="T38" fmla="*/ 167 w 266"/>
              <a:gd name="T39" fmla="*/ 8 h 52"/>
              <a:gd name="T40" fmla="*/ 179 w 266"/>
              <a:gd name="T41" fmla="*/ 4 h 52"/>
              <a:gd name="T42" fmla="*/ 191 w 266"/>
              <a:gd name="T43" fmla="*/ 4 h 52"/>
              <a:gd name="T44" fmla="*/ 199 w 266"/>
              <a:gd name="T45" fmla="*/ 4 h 52"/>
              <a:gd name="T46" fmla="*/ 207 w 266"/>
              <a:gd name="T47" fmla="*/ 4 h 52"/>
              <a:gd name="T48" fmla="*/ 211 w 266"/>
              <a:gd name="T49" fmla="*/ 0 h 52"/>
              <a:gd name="T50" fmla="*/ 230 w 266"/>
              <a:gd name="T51" fmla="*/ 4 h 52"/>
              <a:gd name="T52" fmla="*/ 238 w 266"/>
              <a:gd name="T53" fmla="*/ 4 h 52"/>
              <a:gd name="T54" fmla="*/ 250 w 266"/>
              <a:gd name="T55" fmla="*/ 8 h 52"/>
              <a:gd name="T56" fmla="*/ 254 w 266"/>
              <a:gd name="T57" fmla="*/ 12 h 52"/>
              <a:gd name="T58" fmla="*/ 262 w 266"/>
              <a:gd name="T59" fmla="*/ 16 h 52"/>
              <a:gd name="T60" fmla="*/ 266 w 266"/>
              <a:gd name="T61" fmla="*/ 20 h 52"/>
              <a:gd name="T62" fmla="*/ 266 w 266"/>
              <a:gd name="T63" fmla="*/ 24 h 52"/>
              <a:gd name="T64" fmla="*/ 266 w 266"/>
              <a:gd name="T65" fmla="*/ 24 h 52"/>
              <a:gd name="T66" fmla="*/ 262 w 266"/>
              <a:gd name="T67" fmla="*/ 28 h 52"/>
              <a:gd name="T68" fmla="*/ 262 w 266"/>
              <a:gd name="T69" fmla="*/ 28 h 52"/>
              <a:gd name="T70" fmla="*/ 254 w 266"/>
              <a:gd name="T71" fmla="*/ 32 h 52"/>
              <a:gd name="T72" fmla="*/ 250 w 266"/>
              <a:gd name="T73" fmla="*/ 32 h 52"/>
              <a:gd name="T74" fmla="*/ 242 w 266"/>
              <a:gd name="T75" fmla="*/ 32 h 52"/>
              <a:gd name="T76" fmla="*/ 230 w 266"/>
              <a:gd name="T77" fmla="*/ 32 h 52"/>
              <a:gd name="T78" fmla="*/ 222 w 266"/>
              <a:gd name="T79" fmla="*/ 32 h 52"/>
              <a:gd name="T80" fmla="*/ 199 w 266"/>
              <a:gd name="T81" fmla="*/ 32 h 52"/>
              <a:gd name="T82" fmla="*/ 179 w 266"/>
              <a:gd name="T83" fmla="*/ 32 h 52"/>
              <a:gd name="T84" fmla="*/ 159 w 266"/>
              <a:gd name="T85" fmla="*/ 36 h 52"/>
              <a:gd name="T86" fmla="*/ 143 w 266"/>
              <a:gd name="T87" fmla="*/ 36 h 52"/>
              <a:gd name="T88" fmla="*/ 111 w 266"/>
              <a:gd name="T89" fmla="*/ 40 h 52"/>
              <a:gd name="T90" fmla="*/ 79 w 266"/>
              <a:gd name="T91" fmla="*/ 44 h 52"/>
              <a:gd name="T92" fmla="*/ 64 w 266"/>
              <a:gd name="T93" fmla="*/ 48 h 52"/>
              <a:gd name="T94" fmla="*/ 52 w 266"/>
              <a:gd name="T95" fmla="*/ 52 h 52"/>
              <a:gd name="T96" fmla="*/ 44 w 266"/>
              <a:gd name="T97" fmla="*/ 52 h 52"/>
              <a:gd name="T98" fmla="*/ 40 w 266"/>
              <a:gd name="T99" fmla="*/ 52 h 52"/>
              <a:gd name="T100" fmla="*/ 28 w 266"/>
              <a:gd name="T101" fmla="*/ 52 h 52"/>
              <a:gd name="T102" fmla="*/ 24 w 266"/>
              <a:gd name="T103" fmla="*/ 48 h 52"/>
              <a:gd name="T104" fmla="*/ 16 w 266"/>
              <a:gd name="T105" fmla="*/ 48 h 52"/>
              <a:gd name="T106" fmla="*/ 16 w 266"/>
              <a:gd name="T107" fmla="*/ 48 h 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66" h="52">
                <a:moveTo>
                  <a:pt x="16" y="48"/>
                </a:moveTo>
                <a:lnTo>
                  <a:pt x="8" y="44"/>
                </a:lnTo>
                <a:lnTo>
                  <a:pt x="4" y="40"/>
                </a:lnTo>
                <a:lnTo>
                  <a:pt x="4" y="40"/>
                </a:lnTo>
                <a:lnTo>
                  <a:pt x="0" y="36"/>
                </a:lnTo>
                <a:lnTo>
                  <a:pt x="0" y="32"/>
                </a:lnTo>
                <a:lnTo>
                  <a:pt x="4" y="32"/>
                </a:lnTo>
                <a:lnTo>
                  <a:pt x="12" y="28"/>
                </a:lnTo>
                <a:lnTo>
                  <a:pt x="20" y="28"/>
                </a:lnTo>
                <a:lnTo>
                  <a:pt x="28" y="28"/>
                </a:lnTo>
                <a:lnTo>
                  <a:pt x="36" y="24"/>
                </a:lnTo>
                <a:lnTo>
                  <a:pt x="44" y="24"/>
                </a:lnTo>
                <a:lnTo>
                  <a:pt x="56" y="24"/>
                </a:lnTo>
                <a:lnTo>
                  <a:pt x="68" y="20"/>
                </a:lnTo>
                <a:lnTo>
                  <a:pt x="83" y="20"/>
                </a:lnTo>
                <a:lnTo>
                  <a:pt x="99" y="16"/>
                </a:lnTo>
                <a:lnTo>
                  <a:pt x="119" y="12"/>
                </a:lnTo>
                <a:lnTo>
                  <a:pt x="135" y="12"/>
                </a:lnTo>
                <a:lnTo>
                  <a:pt x="151" y="8"/>
                </a:lnTo>
                <a:lnTo>
                  <a:pt x="167" y="8"/>
                </a:lnTo>
                <a:lnTo>
                  <a:pt x="179" y="4"/>
                </a:lnTo>
                <a:lnTo>
                  <a:pt x="191" y="4"/>
                </a:lnTo>
                <a:lnTo>
                  <a:pt x="199" y="4"/>
                </a:lnTo>
                <a:lnTo>
                  <a:pt x="207" y="4"/>
                </a:lnTo>
                <a:lnTo>
                  <a:pt x="211" y="0"/>
                </a:lnTo>
                <a:lnTo>
                  <a:pt x="230" y="4"/>
                </a:lnTo>
                <a:lnTo>
                  <a:pt x="238" y="4"/>
                </a:lnTo>
                <a:lnTo>
                  <a:pt x="250" y="8"/>
                </a:lnTo>
                <a:lnTo>
                  <a:pt x="254" y="12"/>
                </a:lnTo>
                <a:lnTo>
                  <a:pt x="262" y="16"/>
                </a:lnTo>
                <a:lnTo>
                  <a:pt x="266" y="20"/>
                </a:lnTo>
                <a:lnTo>
                  <a:pt x="266" y="24"/>
                </a:lnTo>
                <a:lnTo>
                  <a:pt x="266" y="24"/>
                </a:lnTo>
                <a:lnTo>
                  <a:pt x="262" y="28"/>
                </a:lnTo>
                <a:lnTo>
                  <a:pt x="262" y="28"/>
                </a:lnTo>
                <a:lnTo>
                  <a:pt x="254" y="32"/>
                </a:lnTo>
                <a:lnTo>
                  <a:pt x="250" y="32"/>
                </a:lnTo>
                <a:lnTo>
                  <a:pt x="242" y="32"/>
                </a:lnTo>
                <a:lnTo>
                  <a:pt x="230" y="32"/>
                </a:lnTo>
                <a:lnTo>
                  <a:pt x="222" y="32"/>
                </a:lnTo>
                <a:lnTo>
                  <a:pt x="199" y="32"/>
                </a:lnTo>
                <a:lnTo>
                  <a:pt x="179" y="32"/>
                </a:lnTo>
                <a:lnTo>
                  <a:pt x="159" y="36"/>
                </a:lnTo>
                <a:lnTo>
                  <a:pt x="143" y="36"/>
                </a:lnTo>
                <a:lnTo>
                  <a:pt x="111" y="40"/>
                </a:lnTo>
                <a:lnTo>
                  <a:pt x="79" y="44"/>
                </a:lnTo>
                <a:lnTo>
                  <a:pt x="64" y="48"/>
                </a:lnTo>
                <a:lnTo>
                  <a:pt x="52" y="52"/>
                </a:lnTo>
                <a:lnTo>
                  <a:pt x="44" y="52"/>
                </a:lnTo>
                <a:lnTo>
                  <a:pt x="40" y="52"/>
                </a:lnTo>
                <a:lnTo>
                  <a:pt x="28" y="52"/>
                </a:lnTo>
                <a:lnTo>
                  <a:pt x="24" y="48"/>
                </a:lnTo>
                <a:lnTo>
                  <a:pt x="16" y="48"/>
                </a:lnTo>
                <a:lnTo>
                  <a:pt x="16" y="48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03" name="Freeform 540">
            <a:extLst>
              <a:ext uri="{FF2B5EF4-FFF2-40B4-BE49-F238E27FC236}">
                <a16:creationId xmlns:a16="http://schemas.microsoft.com/office/drawing/2014/main" id="{28124A35-C2A1-4A35-84B6-25505CAED490}"/>
              </a:ext>
            </a:extLst>
          </p:cNvPr>
          <p:cNvSpPr>
            <a:spLocks/>
          </p:cNvSpPr>
          <p:nvPr/>
        </p:nvSpPr>
        <p:spPr bwMode="auto">
          <a:xfrm>
            <a:off x="8456859" y="4887090"/>
            <a:ext cx="683691" cy="971422"/>
          </a:xfrm>
          <a:custGeom>
            <a:avLst/>
            <a:gdLst>
              <a:gd name="T0" fmla="*/ 111 w 115"/>
              <a:gd name="T1" fmla="*/ 27 h 131"/>
              <a:gd name="T2" fmla="*/ 103 w 115"/>
              <a:gd name="T3" fmla="*/ 31 h 131"/>
              <a:gd name="T4" fmla="*/ 95 w 115"/>
              <a:gd name="T5" fmla="*/ 39 h 131"/>
              <a:gd name="T6" fmla="*/ 91 w 115"/>
              <a:gd name="T7" fmla="*/ 55 h 131"/>
              <a:gd name="T8" fmla="*/ 87 w 115"/>
              <a:gd name="T9" fmla="*/ 63 h 131"/>
              <a:gd name="T10" fmla="*/ 91 w 115"/>
              <a:gd name="T11" fmla="*/ 67 h 131"/>
              <a:gd name="T12" fmla="*/ 91 w 115"/>
              <a:gd name="T13" fmla="*/ 79 h 131"/>
              <a:gd name="T14" fmla="*/ 99 w 115"/>
              <a:gd name="T15" fmla="*/ 111 h 131"/>
              <a:gd name="T16" fmla="*/ 75 w 115"/>
              <a:gd name="T17" fmla="*/ 131 h 131"/>
              <a:gd name="T18" fmla="*/ 72 w 115"/>
              <a:gd name="T19" fmla="*/ 99 h 131"/>
              <a:gd name="T20" fmla="*/ 68 w 115"/>
              <a:gd name="T21" fmla="*/ 79 h 131"/>
              <a:gd name="T22" fmla="*/ 64 w 115"/>
              <a:gd name="T23" fmla="*/ 63 h 131"/>
              <a:gd name="T24" fmla="*/ 64 w 115"/>
              <a:gd name="T25" fmla="*/ 55 h 131"/>
              <a:gd name="T26" fmla="*/ 64 w 115"/>
              <a:gd name="T27" fmla="*/ 47 h 131"/>
              <a:gd name="T28" fmla="*/ 68 w 115"/>
              <a:gd name="T29" fmla="*/ 35 h 131"/>
              <a:gd name="T30" fmla="*/ 72 w 115"/>
              <a:gd name="T31" fmla="*/ 27 h 131"/>
              <a:gd name="T32" fmla="*/ 68 w 115"/>
              <a:gd name="T33" fmla="*/ 27 h 131"/>
              <a:gd name="T34" fmla="*/ 56 w 115"/>
              <a:gd name="T35" fmla="*/ 27 h 131"/>
              <a:gd name="T36" fmla="*/ 40 w 115"/>
              <a:gd name="T37" fmla="*/ 35 h 131"/>
              <a:gd name="T38" fmla="*/ 28 w 115"/>
              <a:gd name="T39" fmla="*/ 39 h 131"/>
              <a:gd name="T40" fmla="*/ 16 w 115"/>
              <a:gd name="T41" fmla="*/ 39 h 131"/>
              <a:gd name="T42" fmla="*/ 8 w 115"/>
              <a:gd name="T43" fmla="*/ 35 h 131"/>
              <a:gd name="T44" fmla="*/ 4 w 115"/>
              <a:gd name="T45" fmla="*/ 27 h 131"/>
              <a:gd name="T46" fmla="*/ 4 w 115"/>
              <a:gd name="T47" fmla="*/ 23 h 131"/>
              <a:gd name="T48" fmla="*/ 12 w 115"/>
              <a:gd name="T49" fmla="*/ 20 h 131"/>
              <a:gd name="T50" fmla="*/ 28 w 115"/>
              <a:gd name="T51" fmla="*/ 16 h 131"/>
              <a:gd name="T52" fmla="*/ 48 w 115"/>
              <a:gd name="T53" fmla="*/ 12 h 131"/>
              <a:gd name="T54" fmla="*/ 64 w 115"/>
              <a:gd name="T55" fmla="*/ 4 h 131"/>
              <a:gd name="T56" fmla="*/ 68 w 115"/>
              <a:gd name="T57" fmla="*/ 0 h 131"/>
              <a:gd name="T58" fmla="*/ 75 w 115"/>
              <a:gd name="T59" fmla="*/ 0 h 131"/>
              <a:gd name="T60" fmla="*/ 87 w 115"/>
              <a:gd name="T61" fmla="*/ 4 h 131"/>
              <a:gd name="T62" fmla="*/ 107 w 115"/>
              <a:gd name="T63" fmla="*/ 12 h 131"/>
              <a:gd name="T64" fmla="*/ 111 w 115"/>
              <a:gd name="T65" fmla="*/ 20 h 131"/>
              <a:gd name="T66" fmla="*/ 115 w 115"/>
              <a:gd name="T67" fmla="*/ 23 h 1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15" h="131">
                <a:moveTo>
                  <a:pt x="115" y="23"/>
                </a:moveTo>
                <a:lnTo>
                  <a:pt x="111" y="27"/>
                </a:lnTo>
                <a:lnTo>
                  <a:pt x="107" y="31"/>
                </a:lnTo>
                <a:lnTo>
                  <a:pt x="103" y="31"/>
                </a:lnTo>
                <a:lnTo>
                  <a:pt x="99" y="35"/>
                </a:lnTo>
                <a:lnTo>
                  <a:pt x="95" y="39"/>
                </a:lnTo>
                <a:lnTo>
                  <a:pt x="95" y="47"/>
                </a:lnTo>
                <a:lnTo>
                  <a:pt x="91" y="55"/>
                </a:lnTo>
                <a:lnTo>
                  <a:pt x="87" y="59"/>
                </a:lnTo>
                <a:lnTo>
                  <a:pt x="87" y="63"/>
                </a:lnTo>
                <a:lnTo>
                  <a:pt x="87" y="67"/>
                </a:lnTo>
                <a:lnTo>
                  <a:pt x="91" y="67"/>
                </a:lnTo>
                <a:lnTo>
                  <a:pt x="91" y="71"/>
                </a:lnTo>
                <a:lnTo>
                  <a:pt x="91" y="79"/>
                </a:lnTo>
                <a:lnTo>
                  <a:pt x="95" y="91"/>
                </a:lnTo>
                <a:lnTo>
                  <a:pt x="99" y="111"/>
                </a:lnTo>
                <a:lnTo>
                  <a:pt x="99" y="131"/>
                </a:lnTo>
                <a:lnTo>
                  <a:pt x="75" y="131"/>
                </a:lnTo>
                <a:lnTo>
                  <a:pt x="75" y="111"/>
                </a:lnTo>
                <a:lnTo>
                  <a:pt x="72" y="99"/>
                </a:lnTo>
                <a:lnTo>
                  <a:pt x="72" y="87"/>
                </a:lnTo>
                <a:lnTo>
                  <a:pt x="68" y="79"/>
                </a:lnTo>
                <a:lnTo>
                  <a:pt x="64" y="71"/>
                </a:lnTo>
                <a:lnTo>
                  <a:pt x="64" y="63"/>
                </a:lnTo>
                <a:lnTo>
                  <a:pt x="64" y="59"/>
                </a:lnTo>
                <a:lnTo>
                  <a:pt x="64" y="55"/>
                </a:lnTo>
                <a:lnTo>
                  <a:pt x="64" y="51"/>
                </a:lnTo>
                <a:lnTo>
                  <a:pt x="64" y="47"/>
                </a:lnTo>
                <a:lnTo>
                  <a:pt x="68" y="39"/>
                </a:lnTo>
                <a:lnTo>
                  <a:pt x="68" y="35"/>
                </a:lnTo>
                <a:lnTo>
                  <a:pt x="68" y="31"/>
                </a:lnTo>
                <a:lnTo>
                  <a:pt x="72" y="27"/>
                </a:lnTo>
                <a:lnTo>
                  <a:pt x="72" y="27"/>
                </a:lnTo>
                <a:lnTo>
                  <a:pt x="68" y="27"/>
                </a:lnTo>
                <a:lnTo>
                  <a:pt x="64" y="27"/>
                </a:lnTo>
                <a:lnTo>
                  <a:pt x="56" y="27"/>
                </a:lnTo>
                <a:lnTo>
                  <a:pt x="48" y="31"/>
                </a:lnTo>
                <a:lnTo>
                  <a:pt x="40" y="35"/>
                </a:lnTo>
                <a:lnTo>
                  <a:pt x="32" y="35"/>
                </a:lnTo>
                <a:lnTo>
                  <a:pt x="28" y="39"/>
                </a:lnTo>
                <a:lnTo>
                  <a:pt x="24" y="39"/>
                </a:lnTo>
                <a:lnTo>
                  <a:pt x="16" y="39"/>
                </a:lnTo>
                <a:lnTo>
                  <a:pt x="12" y="35"/>
                </a:lnTo>
                <a:lnTo>
                  <a:pt x="8" y="35"/>
                </a:lnTo>
                <a:lnTo>
                  <a:pt x="4" y="27"/>
                </a:lnTo>
                <a:lnTo>
                  <a:pt x="4" y="27"/>
                </a:lnTo>
                <a:lnTo>
                  <a:pt x="0" y="23"/>
                </a:lnTo>
                <a:lnTo>
                  <a:pt x="4" y="23"/>
                </a:lnTo>
                <a:lnTo>
                  <a:pt x="8" y="20"/>
                </a:lnTo>
                <a:lnTo>
                  <a:pt x="12" y="20"/>
                </a:lnTo>
                <a:lnTo>
                  <a:pt x="20" y="16"/>
                </a:lnTo>
                <a:lnTo>
                  <a:pt x="28" y="16"/>
                </a:lnTo>
                <a:lnTo>
                  <a:pt x="36" y="16"/>
                </a:lnTo>
                <a:lnTo>
                  <a:pt x="48" y="12"/>
                </a:lnTo>
                <a:lnTo>
                  <a:pt x="56" y="8"/>
                </a:lnTo>
                <a:lnTo>
                  <a:pt x="64" y="4"/>
                </a:lnTo>
                <a:lnTo>
                  <a:pt x="64" y="0"/>
                </a:lnTo>
                <a:lnTo>
                  <a:pt x="68" y="0"/>
                </a:lnTo>
                <a:lnTo>
                  <a:pt x="72" y="0"/>
                </a:lnTo>
                <a:lnTo>
                  <a:pt x="75" y="0"/>
                </a:lnTo>
                <a:lnTo>
                  <a:pt x="79" y="0"/>
                </a:lnTo>
                <a:lnTo>
                  <a:pt x="87" y="4"/>
                </a:lnTo>
                <a:lnTo>
                  <a:pt x="99" y="8"/>
                </a:lnTo>
                <a:lnTo>
                  <a:pt x="107" y="12"/>
                </a:lnTo>
                <a:lnTo>
                  <a:pt x="111" y="16"/>
                </a:lnTo>
                <a:lnTo>
                  <a:pt x="111" y="20"/>
                </a:lnTo>
                <a:lnTo>
                  <a:pt x="115" y="23"/>
                </a:lnTo>
                <a:lnTo>
                  <a:pt x="115" y="23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04" name="Freeform 541">
            <a:extLst>
              <a:ext uri="{FF2B5EF4-FFF2-40B4-BE49-F238E27FC236}">
                <a16:creationId xmlns:a16="http://schemas.microsoft.com/office/drawing/2014/main" id="{4143ACA1-8CF7-4EA0-B3A5-805B68B5FC89}"/>
              </a:ext>
            </a:extLst>
          </p:cNvPr>
          <p:cNvSpPr>
            <a:spLocks/>
          </p:cNvSpPr>
          <p:nvPr/>
        </p:nvSpPr>
        <p:spPr bwMode="auto">
          <a:xfrm>
            <a:off x="8480639" y="5739866"/>
            <a:ext cx="2407776" cy="556159"/>
          </a:xfrm>
          <a:custGeom>
            <a:avLst/>
            <a:gdLst>
              <a:gd name="T0" fmla="*/ 405 w 405"/>
              <a:gd name="T1" fmla="*/ 40 h 75"/>
              <a:gd name="T2" fmla="*/ 405 w 405"/>
              <a:gd name="T3" fmla="*/ 44 h 75"/>
              <a:gd name="T4" fmla="*/ 397 w 405"/>
              <a:gd name="T5" fmla="*/ 47 h 75"/>
              <a:gd name="T6" fmla="*/ 377 w 405"/>
              <a:gd name="T7" fmla="*/ 55 h 75"/>
              <a:gd name="T8" fmla="*/ 350 w 405"/>
              <a:gd name="T9" fmla="*/ 63 h 75"/>
              <a:gd name="T10" fmla="*/ 322 w 405"/>
              <a:gd name="T11" fmla="*/ 71 h 75"/>
              <a:gd name="T12" fmla="*/ 302 w 405"/>
              <a:gd name="T13" fmla="*/ 75 h 75"/>
              <a:gd name="T14" fmla="*/ 294 w 405"/>
              <a:gd name="T15" fmla="*/ 75 h 75"/>
              <a:gd name="T16" fmla="*/ 286 w 405"/>
              <a:gd name="T17" fmla="*/ 75 h 75"/>
              <a:gd name="T18" fmla="*/ 270 w 405"/>
              <a:gd name="T19" fmla="*/ 75 h 75"/>
              <a:gd name="T20" fmla="*/ 258 w 405"/>
              <a:gd name="T21" fmla="*/ 71 h 75"/>
              <a:gd name="T22" fmla="*/ 234 w 405"/>
              <a:gd name="T23" fmla="*/ 63 h 75"/>
              <a:gd name="T24" fmla="*/ 211 w 405"/>
              <a:gd name="T25" fmla="*/ 55 h 75"/>
              <a:gd name="T26" fmla="*/ 179 w 405"/>
              <a:gd name="T27" fmla="*/ 44 h 75"/>
              <a:gd name="T28" fmla="*/ 151 w 405"/>
              <a:gd name="T29" fmla="*/ 36 h 75"/>
              <a:gd name="T30" fmla="*/ 127 w 405"/>
              <a:gd name="T31" fmla="*/ 28 h 75"/>
              <a:gd name="T32" fmla="*/ 111 w 405"/>
              <a:gd name="T33" fmla="*/ 24 h 75"/>
              <a:gd name="T34" fmla="*/ 99 w 405"/>
              <a:gd name="T35" fmla="*/ 20 h 75"/>
              <a:gd name="T36" fmla="*/ 83 w 405"/>
              <a:gd name="T37" fmla="*/ 20 h 75"/>
              <a:gd name="T38" fmla="*/ 75 w 405"/>
              <a:gd name="T39" fmla="*/ 20 h 75"/>
              <a:gd name="T40" fmla="*/ 60 w 405"/>
              <a:gd name="T41" fmla="*/ 24 h 75"/>
              <a:gd name="T42" fmla="*/ 40 w 405"/>
              <a:gd name="T43" fmla="*/ 32 h 75"/>
              <a:gd name="T44" fmla="*/ 28 w 405"/>
              <a:gd name="T45" fmla="*/ 36 h 75"/>
              <a:gd name="T46" fmla="*/ 24 w 405"/>
              <a:gd name="T47" fmla="*/ 36 h 75"/>
              <a:gd name="T48" fmla="*/ 12 w 405"/>
              <a:gd name="T49" fmla="*/ 28 h 75"/>
              <a:gd name="T50" fmla="*/ 0 w 405"/>
              <a:gd name="T51" fmla="*/ 20 h 75"/>
              <a:gd name="T52" fmla="*/ 0 w 405"/>
              <a:gd name="T53" fmla="*/ 12 h 75"/>
              <a:gd name="T54" fmla="*/ 24 w 405"/>
              <a:gd name="T55" fmla="*/ 8 h 75"/>
              <a:gd name="T56" fmla="*/ 44 w 405"/>
              <a:gd name="T57" fmla="*/ 4 h 75"/>
              <a:gd name="T58" fmla="*/ 60 w 405"/>
              <a:gd name="T59" fmla="*/ 0 h 75"/>
              <a:gd name="T60" fmla="*/ 91 w 405"/>
              <a:gd name="T61" fmla="*/ 0 h 75"/>
              <a:gd name="T62" fmla="*/ 119 w 405"/>
              <a:gd name="T63" fmla="*/ 4 h 75"/>
              <a:gd name="T64" fmla="*/ 151 w 405"/>
              <a:gd name="T65" fmla="*/ 12 h 75"/>
              <a:gd name="T66" fmla="*/ 199 w 405"/>
              <a:gd name="T67" fmla="*/ 20 h 75"/>
              <a:gd name="T68" fmla="*/ 262 w 405"/>
              <a:gd name="T69" fmla="*/ 32 h 75"/>
              <a:gd name="T70" fmla="*/ 302 w 405"/>
              <a:gd name="T71" fmla="*/ 36 h 75"/>
              <a:gd name="T72" fmla="*/ 338 w 405"/>
              <a:gd name="T73" fmla="*/ 36 h 75"/>
              <a:gd name="T74" fmla="*/ 365 w 405"/>
              <a:gd name="T75" fmla="*/ 36 h 75"/>
              <a:gd name="T76" fmla="*/ 389 w 405"/>
              <a:gd name="T77" fmla="*/ 32 h 75"/>
              <a:gd name="T78" fmla="*/ 401 w 405"/>
              <a:gd name="T79" fmla="*/ 36 h 75"/>
              <a:gd name="T80" fmla="*/ 405 w 405"/>
              <a:gd name="T81" fmla="*/ 40 h 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405" h="75">
                <a:moveTo>
                  <a:pt x="405" y="40"/>
                </a:moveTo>
                <a:lnTo>
                  <a:pt x="405" y="40"/>
                </a:lnTo>
                <a:lnTo>
                  <a:pt x="405" y="44"/>
                </a:lnTo>
                <a:lnTo>
                  <a:pt x="405" y="44"/>
                </a:lnTo>
                <a:lnTo>
                  <a:pt x="401" y="47"/>
                </a:lnTo>
                <a:lnTo>
                  <a:pt x="397" y="47"/>
                </a:lnTo>
                <a:lnTo>
                  <a:pt x="393" y="51"/>
                </a:lnTo>
                <a:lnTo>
                  <a:pt x="377" y="55"/>
                </a:lnTo>
                <a:lnTo>
                  <a:pt x="361" y="59"/>
                </a:lnTo>
                <a:lnTo>
                  <a:pt x="350" y="63"/>
                </a:lnTo>
                <a:lnTo>
                  <a:pt x="334" y="67"/>
                </a:lnTo>
                <a:lnTo>
                  <a:pt x="322" y="71"/>
                </a:lnTo>
                <a:lnTo>
                  <a:pt x="314" y="75"/>
                </a:lnTo>
                <a:lnTo>
                  <a:pt x="302" y="75"/>
                </a:lnTo>
                <a:lnTo>
                  <a:pt x="298" y="75"/>
                </a:lnTo>
                <a:lnTo>
                  <a:pt x="294" y="75"/>
                </a:lnTo>
                <a:lnTo>
                  <a:pt x="290" y="75"/>
                </a:lnTo>
                <a:lnTo>
                  <a:pt x="286" y="75"/>
                </a:lnTo>
                <a:lnTo>
                  <a:pt x="274" y="75"/>
                </a:lnTo>
                <a:lnTo>
                  <a:pt x="270" y="75"/>
                </a:lnTo>
                <a:lnTo>
                  <a:pt x="266" y="71"/>
                </a:lnTo>
                <a:lnTo>
                  <a:pt x="258" y="71"/>
                </a:lnTo>
                <a:lnTo>
                  <a:pt x="246" y="67"/>
                </a:lnTo>
                <a:lnTo>
                  <a:pt x="234" y="63"/>
                </a:lnTo>
                <a:lnTo>
                  <a:pt x="222" y="59"/>
                </a:lnTo>
                <a:lnTo>
                  <a:pt x="211" y="55"/>
                </a:lnTo>
                <a:lnTo>
                  <a:pt x="195" y="47"/>
                </a:lnTo>
                <a:lnTo>
                  <a:pt x="179" y="44"/>
                </a:lnTo>
                <a:lnTo>
                  <a:pt x="163" y="40"/>
                </a:lnTo>
                <a:lnTo>
                  <a:pt x="151" y="36"/>
                </a:lnTo>
                <a:lnTo>
                  <a:pt x="139" y="32"/>
                </a:lnTo>
                <a:lnTo>
                  <a:pt x="127" y="28"/>
                </a:lnTo>
                <a:lnTo>
                  <a:pt x="119" y="28"/>
                </a:lnTo>
                <a:lnTo>
                  <a:pt x="111" y="24"/>
                </a:lnTo>
                <a:lnTo>
                  <a:pt x="107" y="24"/>
                </a:lnTo>
                <a:lnTo>
                  <a:pt x="99" y="20"/>
                </a:lnTo>
                <a:lnTo>
                  <a:pt x="91" y="20"/>
                </a:lnTo>
                <a:lnTo>
                  <a:pt x="83" y="20"/>
                </a:lnTo>
                <a:lnTo>
                  <a:pt x="79" y="20"/>
                </a:lnTo>
                <a:lnTo>
                  <a:pt x="75" y="20"/>
                </a:lnTo>
                <a:lnTo>
                  <a:pt x="68" y="24"/>
                </a:lnTo>
                <a:lnTo>
                  <a:pt x="60" y="24"/>
                </a:lnTo>
                <a:lnTo>
                  <a:pt x="48" y="28"/>
                </a:lnTo>
                <a:lnTo>
                  <a:pt x="40" y="32"/>
                </a:lnTo>
                <a:lnTo>
                  <a:pt x="32" y="36"/>
                </a:lnTo>
                <a:lnTo>
                  <a:pt x="28" y="36"/>
                </a:lnTo>
                <a:lnTo>
                  <a:pt x="24" y="36"/>
                </a:lnTo>
                <a:lnTo>
                  <a:pt x="24" y="36"/>
                </a:lnTo>
                <a:lnTo>
                  <a:pt x="20" y="36"/>
                </a:lnTo>
                <a:lnTo>
                  <a:pt x="12" y="28"/>
                </a:lnTo>
                <a:lnTo>
                  <a:pt x="4" y="24"/>
                </a:lnTo>
                <a:lnTo>
                  <a:pt x="0" y="20"/>
                </a:lnTo>
                <a:lnTo>
                  <a:pt x="0" y="16"/>
                </a:lnTo>
                <a:lnTo>
                  <a:pt x="0" y="12"/>
                </a:lnTo>
                <a:lnTo>
                  <a:pt x="12" y="8"/>
                </a:lnTo>
                <a:lnTo>
                  <a:pt x="24" y="8"/>
                </a:lnTo>
                <a:lnTo>
                  <a:pt x="36" y="4"/>
                </a:lnTo>
                <a:lnTo>
                  <a:pt x="44" y="4"/>
                </a:lnTo>
                <a:lnTo>
                  <a:pt x="52" y="4"/>
                </a:lnTo>
                <a:lnTo>
                  <a:pt x="60" y="0"/>
                </a:lnTo>
                <a:lnTo>
                  <a:pt x="71" y="0"/>
                </a:lnTo>
                <a:lnTo>
                  <a:pt x="91" y="0"/>
                </a:lnTo>
                <a:lnTo>
                  <a:pt x="111" y="4"/>
                </a:lnTo>
                <a:lnTo>
                  <a:pt x="119" y="4"/>
                </a:lnTo>
                <a:lnTo>
                  <a:pt x="135" y="8"/>
                </a:lnTo>
                <a:lnTo>
                  <a:pt x="151" y="12"/>
                </a:lnTo>
                <a:lnTo>
                  <a:pt x="175" y="16"/>
                </a:lnTo>
                <a:lnTo>
                  <a:pt x="199" y="20"/>
                </a:lnTo>
                <a:lnTo>
                  <a:pt x="218" y="24"/>
                </a:lnTo>
                <a:lnTo>
                  <a:pt x="262" y="32"/>
                </a:lnTo>
                <a:lnTo>
                  <a:pt x="282" y="36"/>
                </a:lnTo>
                <a:lnTo>
                  <a:pt x="302" y="36"/>
                </a:lnTo>
                <a:lnTo>
                  <a:pt x="318" y="36"/>
                </a:lnTo>
                <a:lnTo>
                  <a:pt x="338" y="36"/>
                </a:lnTo>
                <a:lnTo>
                  <a:pt x="354" y="36"/>
                </a:lnTo>
                <a:lnTo>
                  <a:pt x="365" y="36"/>
                </a:lnTo>
                <a:lnTo>
                  <a:pt x="377" y="36"/>
                </a:lnTo>
                <a:lnTo>
                  <a:pt x="389" y="32"/>
                </a:lnTo>
                <a:lnTo>
                  <a:pt x="397" y="32"/>
                </a:lnTo>
                <a:lnTo>
                  <a:pt x="401" y="36"/>
                </a:lnTo>
                <a:lnTo>
                  <a:pt x="405" y="36"/>
                </a:lnTo>
                <a:lnTo>
                  <a:pt x="405" y="40"/>
                </a:lnTo>
                <a:lnTo>
                  <a:pt x="405" y="40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05" name="Freeform 542">
            <a:extLst>
              <a:ext uri="{FF2B5EF4-FFF2-40B4-BE49-F238E27FC236}">
                <a16:creationId xmlns:a16="http://schemas.microsoft.com/office/drawing/2014/main" id="{1E521FCD-4D17-487C-A793-A22DDD8595E6}"/>
              </a:ext>
            </a:extLst>
          </p:cNvPr>
          <p:cNvSpPr>
            <a:spLocks/>
          </p:cNvSpPr>
          <p:nvPr/>
        </p:nvSpPr>
        <p:spPr bwMode="auto">
          <a:xfrm>
            <a:off x="9259452" y="4531150"/>
            <a:ext cx="541008" cy="1060407"/>
          </a:xfrm>
          <a:custGeom>
            <a:avLst/>
            <a:gdLst>
              <a:gd name="T0" fmla="*/ 68 w 91"/>
              <a:gd name="T1" fmla="*/ 95 h 143"/>
              <a:gd name="T2" fmla="*/ 56 w 91"/>
              <a:gd name="T3" fmla="*/ 107 h 143"/>
              <a:gd name="T4" fmla="*/ 44 w 91"/>
              <a:gd name="T5" fmla="*/ 119 h 143"/>
              <a:gd name="T6" fmla="*/ 40 w 91"/>
              <a:gd name="T7" fmla="*/ 127 h 143"/>
              <a:gd name="T8" fmla="*/ 36 w 91"/>
              <a:gd name="T9" fmla="*/ 131 h 143"/>
              <a:gd name="T10" fmla="*/ 32 w 91"/>
              <a:gd name="T11" fmla="*/ 135 h 143"/>
              <a:gd name="T12" fmla="*/ 28 w 91"/>
              <a:gd name="T13" fmla="*/ 139 h 143"/>
              <a:gd name="T14" fmla="*/ 28 w 91"/>
              <a:gd name="T15" fmla="*/ 143 h 143"/>
              <a:gd name="T16" fmla="*/ 24 w 91"/>
              <a:gd name="T17" fmla="*/ 143 h 143"/>
              <a:gd name="T18" fmla="*/ 20 w 91"/>
              <a:gd name="T19" fmla="*/ 143 h 143"/>
              <a:gd name="T20" fmla="*/ 16 w 91"/>
              <a:gd name="T21" fmla="*/ 139 h 143"/>
              <a:gd name="T22" fmla="*/ 12 w 91"/>
              <a:gd name="T23" fmla="*/ 135 h 143"/>
              <a:gd name="T24" fmla="*/ 12 w 91"/>
              <a:gd name="T25" fmla="*/ 131 h 143"/>
              <a:gd name="T26" fmla="*/ 8 w 91"/>
              <a:gd name="T27" fmla="*/ 127 h 143"/>
              <a:gd name="T28" fmla="*/ 4 w 91"/>
              <a:gd name="T29" fmla="*/ 123 h 143"/>
              <a:gd name="T30" fmla="*/ 4 w 91"/>
              <a:gd name="T31" fmla="*/ 119 h 143"/>
              <a:gd name="T32" fmla="*/ 4 w 91"/>
              <a:gd name="T33" fmla="*/ 115 h 143"/>
              <a:gd name="T34" fmla="*/ 4 w 91"/>
              <a:gd name="T35" fmla="*/ 111 h 143"/>
              <a:gd name="T36" fmla="*/ 8 w 91"/>
              <a:gd name="T37" fmla="*/ 107 h 143"/>
              <a:gd name="T38" fmla="*/ 12 w 91"/>
              <a:gd name="T39" fmla="*/ 103 h 143"/>
              <a:gd name="T40" fmla="*/ 12 w 91"/>
              <a:gd name="T41" fmla="*/ 95 h 143"/>
              <a:gd name="T42" fmla="*/ 12 w 91"/>
              <a:gd name="T43" fmla="*/ 83 h 143"/>
              <a:gd name="T44" fmla="*/ 12 w 91"/>
              <a:gd name="T45" fmla="*/ 71 h 143"/>
              <a:gd name="T46" fmla="*/ 12 w 91"/>
              <a:gd name="T47" fmla="*/ 56 h 143"/>
              <a:gd name="T48" fmla="*/ 12 w 91"/>
              <a:gd name="T49" fmla="*/ 44 h 143"/>
              <a:gd name="T50" fmla="*/ 8 w 91"/>
              <a:gd name="T51" fmla="*/ 32 h 143"/>
              <a:gd name="T52" fmla="*/ 8 w 91"/>
              <a:gd name="T53" fmla="*/ 24 h 143"/>
              <a:gd name="T54" fmla="*/ 4 w 91"/>
              <a:gd name="T55" fmla="*/ 16 h 143"/>
              <a:gd name="T56" fmla="*/ 0 w 91"/>
              <a:gd name="T57" fmla="*/ 12 h 143"/>
              <a:gd name="T58" fmla="*/ 0 w 91"/>
              <a:gd name="T59" fmla="*/ 8 h 143"/>
              <a:gd name="T60" fmla="*/ 0 w 91"/>
              <a:gd name="T61" fmla="*/ 4 h 143"/>
              <a:gd name="T62" fmla="*/ 0 w 91"/>
              <a:gd name="T63" fmla="*/ 4 h 143"/>
              <a:gd name="T64" fmla="*/ 4 w 91"/>
              <a:gd name="T65" fmla="*/ 0 h 143"/>
              <a:gd name="T66" fmla="*/ 12 w 91"/>
              <a:gd name="T67" fmla="*/ 0 h 143"/>
              <a:gd name="T68" fmla="*/ 24 w 91"/>
              <a:gd name="T69" fmla="*/ 4 h 143"/>
              <a:gd name="T70" fmla="*/ 36 w 91"/>
              <a:gd name="T71" fmla="*/ 4 h 143"/>
              <a:gd name="T72" fmla="*/ 36 w 91"/>
              <a:gd name="T73" fmla="*/ 24 h 143"/>
              <a:gd name="T74" fmla="*/ 36 w 91"/>
              <a:gd name="T75" fmla="*/ 44 h 143"/>
              <a:gd name="T76" fmla="*/ 40 w 91"/>
              <a:gd name="T77" fmla="*/ 56 h 143"/>
              <a:gd name="T78" fmla="*/ 40 w 91"/>
              <a:gd name="T79" fmla="*/ 64 h 143"/>
              <a:gd name="T80" fmla="*/ 40 w 91"/>
              <a:gd name="T81" fmla="*/ 71 h 143"/>
              <a:gd name="T82" fmla="*/ 40 w 91"/>
              <a:gd name="T83" fmla="*/ 75 h 143"/>
              <a:gd name="T84" fmla="*/ 40 w 91"/>
              <a:gd name="T85" fmla="*/ 79 h 143"/>
              <a:gd name="T86" fmla="*/ 40 w 91"/>
              <a:gd name="T87" fmla="*/ 83 h 143"/>
              <a:gd name="T88" fmla="*/ 40 w 91"/>
              <a:gd name="T89" fmla="*/ 83 h 143"/>
              <a:gd name="T90" fmla="*/ 44 w 91"/>
              <a:gd name="T91" fmla="*/ 83 h 143"/>
              <a:gd name="T92" fmla="*/ 44 w 91"/>
              <a:gd name="T93" fmla="*/ 83 h 143"/>
              <a:gd name="T94" fmla="*/ 48 w 91"/>
              <a:gd name="T95" fmla="*/ 83 h 143"/>
              <a:gd name="T96" fmla="*/ 52 w 91"/>
              <a:gd name="T97" fmla="*/ 79 h 143"/>
              <a:gd name="T98" fmla="*/ 60 w 91"/>
              <a:gd name="T99" fmla="*/ 75 h 143"/>
              <a:gd name="T100" fmla="*/ 68 w 91"/>
              <a:gd name="T101" fmla="*/ 68 h 143"/>
              <a:gd name="T102" fmla="*/ 80 w 91"/>
              <a:gd name="T103" fmla="*/ 64 h 143"/>
              <a:gd name="T104" fmla="*/ 84 w 91"/>
              <a:gd name="T105" fmla="*/ 60 h 143"/>
              <a:gd name="T106" fmla="*/ 91 w 91"/>
              <a:gd name="T107" fmla="*/ 60 h 143"/>
              <a:gd name="T108" fmla="*/ 91 w 91"/>
              <a:gd name="T109" fmla="*/ 64 h 143"/>
              <a:gd name="T110" fmla="*/ 91 w 91"/>
              <a:gd name="T111" fmla="*/ 68 h 143"/>
              <a:gd name="T112" fmla="*/ 87 w 91"/>
              <a:gd name="T113" fmla="*/ 75 h 143"/>
              <a:gd name="T114" fmla="*/ 80 w 91"/>
              <a:gd name="T115" fmla="*/ 83 h 143"/>
              <a:gd name="T116" fmla="*/ 68 w 91"/>
              <a:gd name="T117" fmla="*/ 95 h 143"/>
              <a:gd name="T118" fmla="*/ 68 w 91"/>
              <a:gd name="T119" fmla="*/ 95 h 1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91" h="143">
                <a:moveTo>
                  <a:pt x="68" y="95"/>
                </a:moveTo>
                <a:lnTo>
                  <a:pt x="56" y="107"/>
                </a:lnTo>
                <a:lnTo>
                  <a:pt x="44" y="119"/>
                </a:lnTo>
                <a:lnTo>
                  <a:pt x="40" y="127"/>
                </a:lnTo>
                <a:lnTo>
                  <a:pt x="36" y="131"/>
                </a:lnTo>
                <a:lnTo>
                  <a:pt x="32" y="135"/>
                </a:lnTo>
                <a:lnTo>
                  <a:pt x="28" y="139"/>
                </a:lnTo>
                <a:lnTo>
                  <a:pt x="28" y="143"/>
                </a:lnTo>
                <a:lnTo>
                  <a:pt x="24" y="143"/>
                </a:lnTo>
                <a:lnTo>
                  <a:pt x="20" y="143"/>
                </a:lnTo>
                <a:lnTo>
                  <a:pt x="16" y="139"/>
                </a:lnTo>
                <a:lnTo>
                  <a:pt x="12" y="135"/>
                </a:lnTo>
                <a:lnTo>
                  <a:pt x="12" y="131"/>
                </a:lnTo>
                <a:lnTo>
                  <a:pt x="8" y="127"/>
                </a:lnTo>
                <a:lnTo>
                  <a:pt x="4" y="123"/>
                </a:lnTo>
                <a:lnTo>
                  <a:pt x="4" y="119"/>
                </a:lnTo>
                <a:lnTo>
                  <a:pt x="4" y="115"/>
                </a:lnTo>
                <a:lnTo>
                  <a:pt x="4" y="111"/>
                </a:lnTo>
                <a:lnTo>
                  <a:pt x="8" y="107"/>
                </a:lnTo>
                <a:lnTo>
                  <a:pt x="12" y="103"/>
                </a:lnTo>
                <a:lnTo>
                  <a:pt x="12" y="95"/>
                </a:lnTo>
                <a:lnTo>
                  <a:pt x="12" y="83"/>
                </a:lnTo>
                <a:lnTo>
                  <a:pt x="12" y="71"/>
                </a:lnTo>
                <a:lnTo>
                  <a:pt x="12" y="56"/>
                </a:lnTo>
                <a:lnTo>
                  <a:pt x="12" y="44"/>
                </a:lnTo>
                <a:lnTo>
                  <a:pt x="8" y="32"/>
                </a:lnTo>
                <a:lnTo>
                  <a:pt x="8" y="24"/>
                </a:lnTo>
                <a:lnTo>
                  <a:pt x="4" y="16"/>
                </a:lnTo>
                <a:lnTo>
                  <a:pt x="0" y="12"/>
                </a:lnTo>
                <a:lnTo>
                  <a:pt x="0" y="8"/>
                </a:lnTo>
                <a:lnTo>
                  <a:pt x="0" y="4"/>
                </a:lnTo>
                <a:lnTo>
                  <a:pt x="0" y="4"/>
                </a:lnTo>
                <a:lnTo>
                  <a:pt x="4" y="0"/>
                </a:lnTo>
                <a:lnTo>
                  <a:pt x="12" y="0"/>
                </a:lnTo>
                <a:lnTo>
                  <a:pt x="24" y="4"/>
                </a:lnTo>
                <a:lnTo>
                  <a:pt x="36" y="4"/>
                </a:lnTo>
                <a:lnTo>
                  <a:pt x="36" y="24"/>
                </a:lnTo>
                <a:lnTo>
                  <a:pt x="36" y="44"/>
                </a:lnTo>
                <a:lnTo>
                  <a:pt x="40" y="56"/>
                </a:lnTo>
                <a:lnTo>
                  <a:pt x="40" y="64"/>
                </a:lnTo>
                <a:lnTo>
                  <a:pt x="40" y="71"/>
                </a:lnTo>
                <a:lnTo>
                  <a:pt x="40" y="75"/>
                </a:lnTo>
                <a:lnTo>
                  <a:pt x="40" y="79"/>
                </a:lnTo>
                <a:lnTo>
                  <a:pt x="40" y="83"/>
                </a:lnTo>
                <a:lnTo>
                  <a:pt x="40" y="83"/>
                </a:lnTo>
                <a:lnTo>
                  <a:pt x="44" y="83"/>
                </a:lnTo>
                <a:lnTo>
                  <a:pt x="44" y="83"/>
                </a:lnTo>
                <a:lnTo>
                  <a:pt x="48" y="83"/>
                </a:lnTo>
                <a:lnTo>
                  <a:pt x="52" y="79"/>
                </a:lnTo>
                <a:lnTo>
                  <a:pt x="60" y="75"/>
                </a:lnTo>
                <a:lnTo>
                  <a:pt x="68" y="68"/>
                </a:lnTo>
                <a:lnTo>
                  <a:pt x="80" y="64"/>
                </a:lnTo>
                <a:lnTo>
                  <a:pt x="84" y="60"/>
                </a:lnTo>
                <a:lnTo>
                  <a:pt x="91" y="60"/>
                </a:lnTo>
                <a:lnTo>
                  <a:pt x="91" y="64"/>
                </a:lnTo>
                <a:lnTo>
                  <a:pt x="91" y="68"/>
                </a:lnTo>
                <a:lnTo>
                  <a:pt x="87" y="75"/>
                </a:lnTo>
                <a:lnTo>
                  <a:pt x="80" y="83"/>
                </a:lnTo>
                <a:lnTo>
                  <a:pt x="68" y="95"/>
                </a:lnTo>
                <a:lnTo>
                  <a:pt x="68" y="95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06" name="Freeform 543">
            <a:extLst>
              <a:ext uri="{FF2B5EF4-FFF2-40B4-BE49-F238E27FC236}">
                <a16:creationId xmlns:a16="http://schemas.microsoft.com/office/drawing/2014/main" id="{10351D88-FDD6-42D8-AF89-9E6CA68218E0}"/>
              </a:ext>
            </a:extLst>
          </p:cNvPr>
          <p:cNvSpPr>
            <a:spLocks/>
          </p:cNvSpPr>
          <p:nvPr/>
        </p:nvSpPr>
        <p:spPr bwMode="auto">
          <a:xfrm>
            <a:off x="9800456" y="4531150"/>
            <a:ext cx="214024" cy="1475671"/>
          </a:xfrm>
          <a:custGeom>
            <a:avLst/>
            <a:gdLst>
              <a:gd name="T0" fmla="*/ 4 w 36"/>
              <a:gd name="T1" fmla="*/ 16 h 199"/>
              <a:gd name="T2" fmla="*/ 0 w 36"/>
              <a:gd name="T3" fmla="*/ 12 h 199"/>
              <a:gd name="T4" fmla="*/ 0 w 36"/>
              <a:gd name="T5" fmla="*/ 8 h 199"/>
              <a:gd name="T6" fmla="*/ 0 w 36"/>
              <a:gd name="T7" fmla="*/ 4 h 199"/>
              <a:gd name="T8" fmla="*/ 4 w 36"/>
              <a:gd name="T9" fmla="*/ 4 h 199"/>
              <a:gd name="T10" fmla="*/ 8 w 36"/>
              <a:gd name="T11" fmla="*/ 0 h 199"/>
              <a:gd name="T12" fmla="*/ 16 w 36"/>
              <a:gd name="T13" fmla="*/ 0 h 199"/>
              <a:gd name="T14" fmla="*/ 24 w 36"/>
              <a:gd name="T15" fmla="*/ 4 h 199"/>
              <a:gd name="T16" fmla="*/ 36 w 36"/>
              <a:gd name="T17" fmla="*/ 4 h 199"/>
              <a:gd name="T18" fmla="*/ 36 w 36"/>
              <a:gd name="T19" fmla="*/ 24 h 199"/>
              <a:gd name="T20" fmla="*/ 36 w 36"/>
              <a:gd name="T21" fmla="*/ 44 h 199"/>
              <a:gd name="T22" fmla="*/ 36 w 36"/>
              <a:gd name="T23" fmla="*/ 60 h 199"/>
              <a:gd name="T24" fmla="*/ 36 w 36"/>
              <a:gd name="T25" fmla="*/ 75 h 199"/>
              <a:gd name="T26" fmla="*/ 36 w 36"/>
              <a:gd name="T27" fmla="*/ 91 h 199"/>
              <a:gd name="T28" fmla="*/ 36 w 36"/>
              <a:gd name="T29" fmla="*/ 103 h 199"/>
              <a:gd name="T30" fmla="*/ 36 w 36"/>
              <a:gd name="T31" fmla="*/ 119 h 199"/>
              <a:gd name="T32" fmla="*/ 36 w 36"/>
              <a:gd name="T33" fmla="*/ 127 h 199"/>
              <a:gd name="T34" fmla="*/ 36 w 36"/>
              <a:gd name="T35" fmla="*/ 139 h 199"/>
              <a:gd name="T36" fmla="*/ 32 w 36"/>
              <a:gd name="T37" fmla="*/ 147 h 199"/>
              <a:gd name="T38" fmla="*/ 32 w 36"/>
              <a:gd name="T39" fmla="*/ 159 h 199"/>
              <a:gd name="T40" fmla="*/ 32 w 36"/>
              <a:gd name="T41" fmla="*/ 163 h 199"/>
              <a:gd name="T42" fmla="*/ 32 w 36"/>
              <a:gd name="T43" fmla="*/ 171 h 199"/>
              <a:gd name="T44" fmla="*/ 32 w 36"/>
              <a:gd name="T45" fmla="*/ 175 h 199"/>
              <a:gd name="T46" fmla="*/ 32 w 36"/>
              <a:gd name="T47" fmla="*/ 179 h 199"/>
              <a:gd name="T48" fmla="*/ 32 w 36"/>
              <a:gd name="T49" fmla="*/ 183 h 199"/>
              <a:gd name="T50" fmla="*/ 28 w 36"/>
              <a:gd name="T51" fmla="*/ 191 h 199"/>
              <a:gd name="T52" fmla="*/ 24 w 36"/>
              <a:gd name="T53" fmla="*/ 195 h 199"/>
              <a:gd name="T54" fmla="*/ 24 w 36"/>
              <a:gd name="T55" fmla="*/ 199 h 199"/>
              <a:gd name="T56" fmla="*/ 20 w 36"/>
              <a:gd name="T57" fmla="*/ 199 h 199"/>
              <a:gd name="T58" fmla="*/ 16 w 36"/>
              <a:gd name="T59" fmla="*/ 199 h 199"/>
              <a:gd name="T60" fmla="*/ 12 w 36"/>
              <a:gd name="T61" fmla="*/ 191 h 199"/>
              <a:gd name="T62" fmla="*/ 12 w 36"/>
              <a:gd name="T63" fmla="*/ 187 h 199"/>
              <a:gd name="T64" fmla="*/ 8 w 36"/>
              <a:gd name="T65" fmla="*/ 175 h 199"/>
              <a:gd name="T66" fmla="*/ 8 w 36"/>
              <a:gd name="T67" fmla="*/ 167 h 199"/>
              <a:gd name="T68" fmla="*/ 8 w 36"/>
              <a:gd name="T69" fmla="*/ 159 h 199"/>
              <a:gd name="T70" fmla="*/ 8 w 36"/>
              <a:gd name="T71" fmla="*/ 151 h 199"/>
              <a:gd name="T72" fmla="*/ 8 w 36"/>
              <a:gd name="T73" fmla="*/ 139 h 199"/>
              <a:gd name="T74" fmla="*/ 8 w 36"/>
              <a:gd name="T75" fmla="*/ 131 h 199"/>
              <a:gd name="T76" fmla="*/ 8 w 36"/>
              <a:gd name="T77" fmla="*/ 115 h 199"/>
              <a:gd name="T78" fmla="*/ 8 w 36"/>
              <a:gd name="T79" fmla="*/ 103 h 199"/>
              <a:gd name="T80" fmla="*/ 8 w 36"/>
              <a:gd name="T81" fmla="*/ 87 h 199"/>
              <a:gd name="T82" fmla="*/ 8 w 36"/>
              <a:gd name="T83" fmla="*/ 75 h 199"/>
              <a:gd name="T84" fmla="*/ 8 w 36"/>
              <a:gd name="T85" fmla="*/ 60 h 199"/>
              <a:gd name="T86" fmla="*/ 8 w 36"/>
              <a:gd name="T87" fmla="*/ 52 h 199"/>
              <a:gd name="T88" fmla="*/ 8 w 36"/>
              <a:gd name="T89" fmla="*/ 40 h 199"/>
              <a:gd name="T90" fmla="*/ 4 w 36"/>
              <a:gd name="T91" fmla="*/ 32 h 199"/>
              <a:gd name="T92" fmla="*/ 4 w 36"/>
              <a:gd name="T93" fmla="*/ 28 h 199"/>
              <a:gd name="T94" fmla="*/ 4 w 36"/>
              <a:gd name="T95" fmla="*/ 20 h 199"/>
              <a:gd name="T96" fmla="*/ 4 w 36"/>
              <a:gd name="T97" fmla="*/ 16 h 199"/>
              <a:gd name="T98" fmla="*/ 4 w 36"/>
              <a:gd name="T99" fmla="*/ 16 h 1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36" h="199">
                <a:moveTo>
                  <a:pt x="4" y="16"/>
                </a:moveTo>
                <a:lnTo>
                  <a:pt x="0" y="12"/>
                </a:lnTo>
                <a:lnTo>
                  <a:pt x="0" y="8"/>
                </a:lnTo>
                <a:lnTo>
                  <a:pt x="0" y="4"/>
                </a:lnTo>
                <a:lnTo>
                  <a:pt x="4" y="4"/>
                </a:lnTo>
                <a:lnTo>
                  <a:pt x="8" y="0"/>
                </a:lnTo>
                <a:lnTo>
                  <a:pt x="16" y="0"/>
                </a:lnTo>
                <a:lnTo>
                  <a:pt x="24" y="4"/>
                </a:lnTo>
                <a:lnTo>
                  <a:pt x="36" y="4"/>
                </a:lnTo>
                <a:lnTo>
                  <a:pt x="36" y="24"/>
                </a:lnTo>
                <a:lnTo>
                  <a:pt x="36" y="44"/>
                </a:lnTo>
                <a:lnTo>
                  <a:pt x="36" y="60"/>
                </a:lnTo>
                <a:lnTo>
                  <a:pt x="36" y="75"/>
                </a:lnTo>
                <a:lnTo>
                  <a:pt x="36" y="91"/>
                </a:lnTo>
                <a:lnTo>
                  <a:pt x="36" y="103"/>
                </a:lnTo>
                <a:lnTo>
                  <a:pt x="36" y="119"/>
                </a:lnTo>
                <a:lnTo>
                  <a:pt x="36" y="127"/>
                </a:lnTo>
                <a:lnTo>
                  <a:pt x="36" y="139"/>
                </a:lnTo>
                <a:lnTo>
                  <a:pt x="32" y="147"/>
                </a:lnTo>
                <a:lnTo>
                  <a:pt x="32" y="159"/>
                </a:lnTo>
                <a:lnTo>
                  <a:pt x="32" y="163"/>
                </a:lnTo>
                <a:lnTo>
                  <a:pt x="32" y="171"/>
                </a:lnTo>
                <a:lnTo>
                  <a:pt x="32" y="175"/>
                </a:lnTo>
                <a:lnTo>
                  <a:pt x="32" y="179"/>
                </a:lnTo>
                <a:lnTo>
                  <a:pt x="32" y="183"/>
                </a:lnTo>
                <a:lnTo>
                  <a:pt x="28" y="191"/>
                </a:lnTo>
                <a:lnTo>
                  <a:pt x="24" y="195"/>
                </a:lnTo>
                <a:lnTo>
                  <a:pt x="24" y="199"/>
                </a:lnTo>
                <a:lnTo>
                  <a:pt x="20" y="199"/>
                </a:lnTo>
                <a:lnTo>
                  <a:pt x="16" y="199"/>
                </a:lnTo>
                <a:lnTo>
                  <a:pt x="12" y="191"/>
                </a:lnTo>
                <a:lnTo>
                  <a:pt x="12" y="187"/>
                </a:lnTo>
                <a:lnTo>
                  <a:pt x="8" y="175"/>
                </a:lnTo>
                <a:lnTo>
                  <a:pt x="8" y="167"/>
                </a:lnTo>
                <a:lnTo>
                  <a:pt x="8" y="159"/>
                </a:lnTo>
                <a:lnTo>
                  <a:pt x="8" y="151"/>
                </a:lnTo>
                <a:lnTo>
                  <a:pt x="8" y="139"/>
                </a:lnTo>
                <a:lnTo>
                  <a:pt x="8" y="131"/>
                </a:lnTo>
                <a:lnTo>
                  <a:pt x="8" y="115"/>
                </a:lnTo>
                <a:lnTo>
                  <a:pt x="8" y="103"/>
                </a:lnTo>
                <a:lnTo>
                  <a:pt x="8" y="87"/>
                </a:lnTo>
                <a:lnTo>
                  <a:pt x="8" y="75"/>
                </a:lnTo>
                <a:lnTo>
                  <a:pt x="8" y="60"/>
                </a:lnTo>
                <a:lnTo>
                  <a:pt x="8" y="52"/>
                </a:lnTo>
                <a:lnTo>
                  <a:pt x="8" y="40"/>
                </a:lnTo>
                <a:lnTo>
                  <a:pt x="4" y="32"/>
                </a:lnTo>
                <a:lnTo>
                  <a:pt x="4" y="28"/>
                </a:lnTo>
                <a:lnTo>
                  <a:pt x="4" y="20"/>
                </a:lnTo>
                <a:lnTo>
                  <a:pt x="4" y="16"/>
                </a:lnTo>
                <a:lnTo>
                  <a:pt x="4" y="16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07" name="Freeform 544">
            <a:extLst>
              <a:ext uri="{FF2B5EF4-FFF2-40B4-BE49-F238E27FC236}">
                <a16:creationId xmlns:a16="http://schemas.microsoft.com/office/drawing/2014/main" id="{4DAC29AB-F5F9-42F7-BDD1-AD4510D4F3B1}"/>
              </a:ext>
            </a:extLst>
          </p:cNvPr>
          <p:cNvSpPr>
            <a:spLocks/>
          </p:cNvSpPr>
          <p:nvPr/>
        </p:nvSpPr>
        <p:spPr bwMode="auto">
          <a:xfrm>
            <a:off x="9871798" y="4442165"/>
            <a:ext cx="689634" cy="971422"/>
          </a:xfrm>
          <a:custGeom>
            <a:avLst/>
            <a:gdLst>
              <a:gd name="T0" fmla="*/ 80 w 116"/>
              <a:gd name="T1" fmla="*/ 123 h 131"/>
              <a:gd name="T2" fmla="*/ 68 w 116"/>
              <a:gd name="T3" fmla="*/ 131 h 131"/>
              <a:gd name="T4" fmla="*/ 56 w 116"/>
              <a:gd name="T5" fmla="*/ 131 h 131"/>
              <a:gd name="T6" fmla="*/ 52 w 116"/>
              <a:gd name="T7" fmla="*/ 123 h 131"/>
              <a:gd name="T8" fmla="*/ 52 w 116"/>
              <a:gd name="T9" fmla="*/ 115 h 131"/>
              <a:gd name="T10" fmla="*/ 48 w 116"/>
              <a:gd name="T11" fmla="*/ 103 h 131"/>
              <a:gd name="T12" fmla="*/ 36 w 116"/>
              <a:gd name="T13" fmla="*/ 95 h 131"/>
              <a:gd name="T14" fmla="*/ 32 w 116"/>
              <a:gd name="T15" fmla="*/ 87 h 131"/>
              <a:gd name="T16" fmla="*/ 36 w 116"/>
              <a:gd name="T17" fmla="*/ 83 h 131"/>
              <a:gd name="T18" fmla="*/ 44 w 116"/>
              <a:gd name="T19" fmla="*/ 83 h 131"/>
              <a:gd name="T20" fmla="*/ 56 w 116"/>
              <a:gd name="T21" fmla="*/ 83 h 131"/>
              <a:gd name="T22" fmla="*/ 60 w 116"/>
              <a:gd name="T23" fmla="*/ 87 h 131"/>
              <a:gd name="T24" fmla="*/ 64 w 116"/>
              <a:gd name="T25" fmla="*/ 87 h 131"/>
              <a:gd name="T26" fmla="*/ 64 w 116"/>
              <a:gd name="T27" fmla="*/ 76 h 131"/>
              <a:gd name="T28" fmla="*/ 68 w 116"/>
              <a:gd name="T29" fmla="*/ 56 h 131"/>
              <a:gd name="T30" fmla="*/ 72 w 116"/>
              <a:gd name="T31" fmla="*/ 40 h 131"/>
              <a:gd name="T32" fmla="*/ 68 w 116"/>
              <a:gd name="T33" fmla="*/ 32 h 131"/>
              <a:gd name="T34" fmla="*/ 64 w 116"/>
              <a:gd name="T35" fmla="*/ 28 h 131"/>
              <a:gd name="T36" fmla="*/ 56 w 116"/>
              <a:gd name="T37" fmla="*/ 28 h 131"/>
              <a:gd name="T38" fmla="*/ 36 w 116"/>
              <a:gd name="T39" fmla="*/ 32 h 131"/>
              <a:gd name="T40" fmla="*/ 12 w 116"/>
              <a:gd name="T41" fmla="*/ 32 h 131"/>
              <a:gd name="T42" fmla="*/ 0 w 116"/>
              <a:gd name="T43" fmla="*/ 16 h 131"/>
              <a:gd name="T44" fmla="*/ 24 w 116"/>
              <a:gd name="T45" fmla="*/ 16 h 131"/>
              <a:gd name="T46" fmla="*/ 44 w 116"/>
              <a:gd name="T47" fmla="*/ 12 h 131"/>
              <a:gd name="T48" fmla="*/ 56 w 116"/>
              <a:gd name="T49" fmla="*/ 8 h 131"/>
              <a:gd name="T50" fmla="*/ 72 w 116"/>
              <a:gd name="T51" fmla="*/ 0 h 131"/>
              <a:gd name="T52" fmla="*/ 76 w 116"/>
              <a:gd name="T53" fmla="*/ 0 h 131"/>
              <a:gd name="T54" fmla="*/ 84 w 116"/>
              <a:gd name="T55" fmla="*/ 4 h 131"/>
              <a:gd name="T56" fmla="*/ 100 w 116"/>
              <a:gd name="T57" fmla="*/ 8 h 131"/>
              <a:gd name="T58" fmla="*/ 112 w 116"/>
              <a:gd name="T59" fmla="*/ 16 h 131"/>
              <a:gd name="T60" fmla="*/ 116 w 116"/>
              <a:gd name="T61" fmla="*/ 20 h 131"/>
              <a:gd name="T62" fmla="*/ 112 w 116"/>
              <a:gd name="T63" fmla="*/ 28 h 131"/>
              <a:gd name="T64" fmla="*/ 108 w 116"/>
              <a:gd name="T65" fmla="*/ 36 h 131"/>
              <a:gd name="T66" fmla="*/ 108 w 116"/>
              <a:gd name="T67" fmla="*/ 44 h 131"/>
              <a:gd name="T68" fmla="*/ 104 w 116"/>
              <a:gd name="T69" fmla="*/ 64 h 131"/>
              <a:gd name="T70" fmla="*/ 100 w 116"/>
              <a:gd name="T71" fmla="*/ 83 h 131"/>
              <a:gd name="T72" fmla="*/ 96 w 116"/>
              <a:gd name="T73" fmla="*/ 103 h 131"/>
              <a:gd name="T74" fmla="*/ 84 w 116"/>
              <a:gd name="T75" fmla="*/ 119 h 1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16" h="131">
                <a:moveTo>
                  <a:pt x="84" y="119"/>
                </a:moveTo>
                <a:lnTo>
                  <a:pt x="80" y="123"/>
                </a:lnTo>
                <a:lnTo>
                  <a:pt x="72" y="127"/>
                </a:lnTo>
                <a:lnTo>
                  <a:pt x="68" y="131"/>
                </a:lnTo>
                <a:lnTo>
                  <a:pt x="64" y="131"/>
                </a:lnTo>
                <a:lnTo>
                  <a:pt x="56" y="131"/>
                </a:lnTo>
                <a:lnTo>
                  <a:pt x="52" y="127"/>
                </a:lnTo>
                <a:lnTo>
                  <a:pt x="52" y="123"/>
                </a:lnTo>
                <a:lnTo>
                  <a:pt x="52" y="119"/>
                </a:lnTo>
                <a:lnTo>
                  <a:pt x="52" y="115"/>
                </a:lnTo>
                <a:lnTo>
                  <a:pt x="52" y="111"/>
                </a:lnTo>
                <a:lnTo>
                  <a:pt x="48" y="103"/>
                </a:lnTo>
                <a:lnTo>
                  <a:pt x="40" y="99"/>
                </a:lnTo>
                <a:lnTo>
                  <a:pt x="36" y="95"/>
                </a:lnTo>
                <a:lnTo>
                  <a:pt x="32" y="91"/>
                </a:lnTo>
                <a:lnTo>
                  <a:pt x="32" y="87"/>
                </a:lnTo>
                <a:lnTo>
                  <a:pt x="32" y="83"/>
                </a:lnTo>
                <a:lnTo>
                  <a:pt x="36" y="83"/>
                </a:lnTo>
                <a:lnTo>
                  <a:pt x="40" y="83"/>
                </a:lnTo>
                <a:lnTo>
                  <a:pt x="44" y="83"/>
                </a:lnTo>
                <a:lnTo>
                  <a:pt x="48" y="83"/>
                </a:lnTo>
                <a:lnTo>
                  <a:pt x="56" y="83"/>
                </a:lnTo>
                <a:lnTo>
                  <a:pt x="60" y="83"/>
                </a:lnTo>
                <a:lnTo>
                  <a:pt x="60" y="87"/>
                </a:lnTo>
                <a:lnTo>
                  <a:pt x="64" y="87"/>
                </a:lnTo>
                <a:lnTo>
                  <a:pt x="64" y="87"/>
                </a:lnTo>
                <a:lnTo>
                  <a:pt x="64" y="83"/>
                </a:lnTo>
                <a:lnTo>
                  <a:pt x="64" y="76"/>
                </a:lnTo>
                <a:lnTo>
                  <a:pt x="68" y="64"/>
                </a:lnTo>
                <a:lnTo>
                  <a:pt x="68" y="56"/>
                </a:lnTo>
                <a:lnTo>
                  <a:pt x="72" y="48"/>
                </a:lnTo>
                <a:lnTo>
                  <a:pt x="72" y="40"/>
                </a:lnTo>
                <a:lnTo>
                  <a:pt x="72" y="36"/>
                </a:lnTo>
                <a:lnTo>
                  <a:pt x="68" y="32"/>
                </a:lnTo>
                <a:lnTo>
                  <a:pt x="68" y="28"/>
                </a:lnTo>
                <a:lnTo>
                  <a:pt x="64" y="28"/>
                </a:lnTo>
                <a:lnTo>
                  <a:pt x="60" y="24"/>
                </a:lnTo>
                <a:lnTo>
                  <a:pt x="56" y="28"/>
                </a:lnTo>
                <a:lnTo>
                  <a:pt x="48" y="28"/>
                </a:lnTo>
                <a:lnTo>
                  <a:pt x="36" y="32"/>
                </a:lnTo>
                <a:lnTo>
                  <a:pt x="28" y="32"/>
                </a:lnTo>
                <a:lnTo>
                  <a:pt x="12" y="32"/>
                </a:lnTo>
                <a:lnTo>
                  <a:pt x="0" y="36"/>
                </a:lnTo>
                <a:lnTo>
                  <a:pt x="0" y="16"/>
                </a:lnTo>
                <a:lnTo>
                  <a:pt x="12" y="16"/>
                </a:lnTo>
                <a:lnTo>
                  <a:pt x="24" y="16"/>
                </a:lnTo>
                <a:lnTo>
                  <a:pt x="32" y="12"/>
                </a:lnTo>
                <a:lnTo>
                  <a:pt x="44" y="12"/>
                </a:lnTo>
                <a:lnTo>
                  <a:pt x="48" y="8"/>
                </a:lnTo>
                <a:lnTo>
                  <a:pt x="56" y="8"/>
                </a:lnTo>
                <a:lnTo>
                  <a:pt x="64" y="0"/>
                </a:lnTo>
                <a:lnTo>
                  <a:pt x="72" y="0"/>
                </a:lnTo>
                <a:lnTo>
                  <a:pt x="72" y="0"/>
                </a:lnTo>
                <a:lnTo>
                  <a:pt x="76" y="0"/>
                </a:lnTo>
                <a:lnTo>
                  <a:pt x="80" y="0"/>
                </a:lnTo>
                <a:lnTo>
                  <a:pt x="84" y="4"/>
                </a:lnTo>
                <a:lnTo>
                  <a:pt x="92" y="4"/>
                </a:lnTo>
                <a:lnTo>
                  <a:pt x="100" y="8"/>
                </a:lnTo>
                <a:lnTo>
                  <a:pt x="108" y="12"/>
                </a:lnTo>
                <a:lnTo>
                  <a:pt x="112" y="16"/>
                </a:lnTo>
                <a:lnTo>
                  <a:pt x="116" y="20"/>
                </a:lnTo>
                <a:lnTo>
                  <a:pt x="116" y="20"/>
                </a:lnTo>
                <a:lnTo>
                  <a:pt x="116" y="28"/>
                </a:lnTo>
                <a:lnTo>
                  <a:pt x="112" y="28"/>
                </a:lnTo>
                <a:lnTo>
                  <a:pt x="112" y="32"/>
                </a:lnTo>
                <a:lnTo>
                  <a:pt x="108" y="36"/>
                </a:lnTo>
                <a:lnTo>
                  <a:pt x="108" y="40"/>
                </a:lnTo>
                <a:lnTo>
                  <a:pt x="108" y="44"/>
                </a:lnTo>
                <a:lnTo>
                  <a:pt x="104" y="52"/>
                </a:lnTo>
                <a:lnTo>
                  <a:pt x="104" y="64"/>
                </a:lnTo>
                <a:lnTo>
                  <a:pt x="104" y="72"/>
                </a:lnTo>
                <a:lnTo>
                  <a:pt x="100" y="83"/>
                </a:lnTo>
                <a:lnTo>
                  <a:pt x="100" y="95"/>
                </a:lnTo>
                <a:lnTo>
                  <a:pt x="96" y="103"/>
                </a:lnTo>
                <a:lnTo>
                  <a:pt x="92" y="111"/>
                </a:lnTo>
                <a:lnTo>
                  <a:pt x="84" y="119"/>
                </a:lnTo>
                <a:lnTo>
                  <a:pt x="84" y="119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08" name="Freeform 545">
            <a:extLst>
              <a:ext uri="{FF2B5EF4-FFF2-40B4-BE49-F238E27FC236}">
                <a16:creationId xmlns:a16="http://schemas.microsoft.com/office/drawing/2014/main" id="{78303933-CF90-4D2B-8D65-1BB6A7DC425E}"/>
              </a:ext>
            </a:extLst>
          </p:cNvPr>
          <p:cNvSpPr>
            <a:spLocks/>
          </p:cNvSpPr>
          <p:nvPr/>
        </p:nvSpPr>
        <p:spPr bwMode="auto">
          <a:xfrm>
            <a:off x="9330794" y="4086225"/>
            <a:ext cx="636130" cy="593234"/>
          </a:xfrm>
          <a:custGeom>
            <a:avLst/>
            <a:gdLst>
              <a:gd name="T0" fmla="*/ 56 w 107"/>
              <a:gd name="T1" fmla="*/ 28 h 80"/>
              <a:gd name="T2" fmla="*/ 60 w 107"/>
              <a:gd name="T3" fmla="*/ 24 h 80"/>
              <a:gd name="T4" fmla="*/ 60 w 107"/>
              <a:gd name="T5" fmla="*/ 20 h 80"/>
              <a:gd name="T6" fmla="*/ 64 w 107"/>
              <a:gd name="T7" fmla="*/ 16 h 80"/>
              <a:gd name="T8" fmla="*/ 64 w 107"/>
              <a:gd name="T9" fmla="*/ 12 h 80"/>
              <a:gd name="T10" fmla="*/ 60 w 107"/>
              <a:gd name="T11" fmla="*/ 8 h 80"/>
              <a:gd name="T12" fmla="*/ 60 w 107"/>
              <a:gd name="T13" fmla="*/ 8 h 80"/>
              <a:gd name="T14" fmla="*/ 64 w 107"/>
              <a:gd name="T15" fmla="*/ 4 h 80"/>
              <a:gd name="T16" fmla="*/ 64 w 107"/>
              <a:gd name="T17" fmla="*/ 0 h 80"/>
              <a:gd name="T18" fmla="*/ 68 w 107"/>
              <a:gd name="T19" fmla="*/ 0 h 80"/>
              <a:gd name="T20" fmla="*/ 75 w 107"/>
              <a:gd name="T21" fmla="*/ 0 h 80"/>
              <a:gd name="T22" fmla="*/ 83 w 107"/>
              <a:gd name="T23" fmla="*/ 4 h 80"/>
              <a:gd name="T24" fmla="*/ 91 w 107"/>
              <a:gd name="T25" fmla="*/ 8 h 80"/>
              <a:gd name="T26" fmla="*/ 99 w 107"/>
              <a:gd name="T27" fmla="*/ 8 h 80"/>
              <a:gd name="T28" fmla="*/ 103 w 107"/>
              <a:gd name="T29" fmla="*/ 12 h 80"/>
              <a:gd name="T30" fmla="*/ 107 w 107"/>
              <a:gd name="T31" fmla="*/ 16 h 80"/>
              <a:gd name="T32" fmla="*/ 107 w 107"/>
              <a:gd name="T33" fmla="*/ 20 h 80"/>
              <a:gd name="T34" fmla="*/ 107 w 107"/>
              <a:gd name="T35" fmla="*/ 24 h 80"/>
              <a:gd name="T36" fmla="*/ 103 w 107"/>
              <a:gd name="T37" fmla="*/ 24 h 80"/>
              <a:gd name="T38" fmla="*/ 99 w 107"/>
              <a:gd name="T39" fmla="*/ 28 h 80"/>
              <a:gd name="T40" fmla="*/ 95 w 107"/>
              <a:gd name="T41" fmla="*/ 32 h 80"/>
              <a:gd name="T42" fmla="*/ 91 w 107"/>
              <a:gd name="T43" fmla="*/ 36 h 80"/>
              <a:gd name="T44" fmla="*/ 83 w 107"/>
              <a:gd name="T45" fmla="*/ 40 h 80"/>
              <a:gd name="T46" fmla="*/ 75 w 107"/>
              <a:gd name="T47" fmla="*/ 48 h 80"/>
              <a:gd name="T48" fmla="*/ 68 w 107"/>
              <a:gd name="T49" fmla="*/ 52 h 80"/>
              <a:gd name="T50" fmla="*/ 52 w 107"/>
              <a:gd name="T51" fmla="*/ 64 h 80"/>
              <a:gd name="T52" fmla="*/ 36 w 107"/>
              <a:gd name="T53" fmla="*/ 72 h 80"/>
              <a:gd name="T54" fmla="*/ 32 w 107"/>
              <a:gd name="T55" fmla="*/ 72 h 80"/>
              <a:gd name="T56" fmla="*/ 28 w 107"/>
              <a:gd name="T57" fmla="*/ 76 h 80"/>
              <a:gd name="T58" fmla="*/ 24 w 107"/>
              <a:gd name="T59" fmla="*/ 76 h 80"/>
              <a:gd name="T60" fmla="*/ 20 w 107"/>
              <a:gd name="T61" fmla="*/ 76 h 80"/>
              <a:gd name="T62" fmla="*/ 16 w 107"/>
              <a:gd name="T63" fmla="*/ 80 h 80"/>
              <a:gd name="T64" fmla="*/ 12 w 107"/>
              <a:gd name="T65" fmla="*/ 76 h 80"/>
              <a:gd name="T66" fmla="*/ 8 w 107"/>
              <a:gd name="T67" fmla="*/ 76 h 80"/>
              <a:gd name="T68" fmla="*/ 0 w 107"/>
              <a:gd name="T69" fmla="*/ 72 h 80"/>
              <a:gd name="T70" fmla="*/ 20 w 107"/>
              <a:gd name="T71" fmla="*/ 60 h 80"/>
              <a:gd name="T72" fmla="*/ 28 w 107"/>
              <a:gd name="T73" fmla="*/ 52 h 80"/>
              <a:gd name="T74" fmla="*/ 36 w 107"/>
              <a:gd name="T75" fmla="*/ 44 h 80"/>
              <a:gd name="T76" fmla="*/ 44 w 107"/>
              <a:gd name="T77" fmla="*/ 40 h 80"/>
              <a:gd name="T78" fmla="*/ 48 w 107"/>
              <a:gd name="T79" fmla="*/ 36 h 80"/>
              <a:gd name="T80" fmla="*/ 52 w 107"/>
              <a:gd name="T81" fmla="*/ 32 h 80"/>
              <a:gd name="T82" fmla="*/ 56 w 107"/>
              <a:gd name="T83" fmla="*/ 28 h 80"/>
              <a:gd name="T84" fmla="*/ 56 w 107"/>
              <a:gd name="T85" fmla="*/ 28 h 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107" h="80">
                <a:moveTo>
                  <a:pt x="56" y="28"/>
                </a:moveTo>
                <a:lnTo>
                  <a:pt x="60" y="24"/>
                </a:lnTo>
                <a:lnTo>
                  <a:pt x="60" y="20"/>
                </a:lnTo>
                <a:lnTo>
                  <a:pt x="64" y="16"/>
                </a:lnTo>
                <a:lnTo>
                  <a:pt x="64" y="12"/>
                </a:lnTo>
                <a:lnTo>
                  <a:pt x="60" y="8"/>
                </a:lnTo>
                <a:lnTo>
                  <a:pt x="60" y="8"/>
                </a:lnTo>
                <a:lnTo>
                  <a:pt x="64" y="4"/>
                </a:lnTo>
                <a:lnTo>
                  <a:pt x="64" y="0"/>
                </a:lnTo>
                <a:lnTo>
                  <a:pt x="68" y="0"/>
                </a:lnTo>
                <a:lnTo>
                  <a:pt x="75" y="0"/>
                </a:lnTo>
                <a:lnTo>
                  <a:pt x="83" y="4"/>
                </a:lnTo>
                <a:lnTo>
                  <a:pt x="91" y="8"/>
                </a:lnTo>
                <a:lnTo>
                  <a:pt x="99" y="8"/>
                </a:lnTo>
                <a:lnTo>
                  <a:pt x="103" y="12"/>
                </a:lnTo>
                <a:lnTo>
                  <a:pt x="107" y="16"/>
                </a:lnTo>
                <a:lnTo>
                  <a:pt x="107" y="20"/>
                </a:lnTo>
                <a:lnTo>
                  <a:pt x="107" y="24"/>
                </a:lnTo>
                <a:lnTo>
                  <a:pt x="103" y="24"/>
                </a:lnTo>
                <a:lnTo>
                  <a:pt x="99" y="28"/>
                </a:lnTo>
                <a:lnTo>
                  <a:pt x="95" y="32"/>
                </a:lnTo>
                <a:lnTo>
                  <a:pt x="91" y="36"/>
                </a:lnTo>
                <a:lnTo>
                  <a:pt x="83" y="40"/>
                </a:lnTo>
                <a:lnTo>
                  <a:pt x="75" y="48"/>
                </a:lnTo>
                <a:lnTo>
                  <a:pt x="68" y="52"/>
                </a:lnTo>
                <a:lnTo>
                  <a:pt x="52" y="64"/>
                </a:lnTo>
                <a:lnTo>
                  <a:pt x="36" y="72"/>
                </a:lnTo>
                <a:lnTo>
                  <a:pt x="32" y="72"/>
                </a:lnTo>
                <a:lnTo>
                  <a:pt x="28" y="76"/>
                </a:lnTo>
                <a:lnTo>
                  <a:pt x="24" y="76"/>
                </a:lnTo>
                <a:lnTo>
                  <a:pt x="20" y="76"/>
                </a:lnTo>
                <a:lnTo>
                  <a:pt x="16" y="80"/>
                </a:lnTo>
                <a:lnTo>
                  <a:pt x="12" y="76"/>
                </a:lnTo>
                <a:lnTo>
                  <a:pt x="8" y="76"/>
                </a:lnTo>
                <a:lnTo>
                  <a:pt x="0" y="72"/>
                </a:lnTo>
                <a:lnTo>
                  <a:pt x="20" y="60"/>
                </a:lnTo>
                <a:lnTo>
                  <a:pt x="28" y="52"/>
                </a:lnTo>
                <a:lnTo>
                  <a:pt x="36" y="44"/>
                </a:lnTo>
                <a:lnTo>
                  <a:pt x="44" y="40"/>
                </a:lnTo>
                <a:lnTo>
                  <a:pt x="48" y="36"/>
                </a:lnTo>
                <a:lnTo>
                  <a:pt x="52" y="32"/>
                </a:lnTo>
                <a:lnTo>
                  <a:pt x="56" y="28"/>
                </a:lnTo>
                <a:lnTo>
                  <a:pt x="56" y="28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09" name="Freeform 546">
            <a:extLst>
              <a:ext uri="{FF2B5EF4-FFF2-40B4-BE49-F238E27FC236}">
                <a16:creationId xmlns:a16="http://schemas.microsoft.com/office/drawing/2014/main" id="{C7BBFFE3-B14A-484B-88C1-46475B45CA6B}"/>
              </a:ext>
            </a:extLst>
          </p:cNvPr>
          <p:cNvSpPr>
            <a:spLocks/>
          </p:cNvSpPr>
          <p:nvPr/>
        </p:nvSpPr>
        <p:spPr bwMode="auto">
          <a:xfrm>
            <a:off x="8718444" y="4293857"/>
            <a:ext cx="374544" cy="385602"/>
          </a:xfrm>
          <a:custGeom>
            <a:avLst/>
            <a:gdLst>
              <a:gd name="T0" fmla="*/ 0 w 63"/>
              <a:gd name="T1" fmla="*/ 0 h 52"/>
              <a:gd name="T2" fmla="*/ 16 w 63"/>
              <a:gd name="T3" fmla="*/ 0 h 52"/>
              <a:gd name="T4" fmla="*/ 31 w 63"/>
              <a:gd name="T5" fmla="*/ 4 h 52"/>
              <a:gd name="T6" fmla="*/ 43 w 63"/>
              <a:gd name="T7" fmla="*/ 8 h 52"/>
              <a:gd name="T8" fmla="*/ 51 w 63"/>
              <a:gd name="T9" fmla="*/ 12 h 52"/>
              <a:gd name="T10" fmla="*/ 59 w 63"/>
              <a:gd name="T11" fmla="*/ 20 h 52"/>
              <a:gd name="T12" fmla="*/ 63 w 63"/>
              <a:gd name="T13" fmla="*/ 24 h 52"/>
              <a:gd name="T14" fmla="*/ 63 w 63"/>
              <a:gd name="T15" fmla="*/ 32 h 52"/>
              <a:gd name="T16" fmla="*/ 63 w 63"/>
              <a:gd name="T17" fmla="*/ 36 h 52"/>
              <a:gd name="T18" fmla="*/ 63 w 63"/>
              <a:gd name="T19" fmla="*/ 44 h 52"/>
              <a:gd name="T20" fmla="*/ 59 w 63"/>
              <a:gd name="T21" fmla="*/ 48 h 52"/>
              <a:gd name="T22" fmla="*/ 59 w 63"/>
              <a:gd name="T23" fmla="*/ 52 h 52"/>
              <a:gd name="T24" fmla="*/ 55 w 63"/>
              <a:gd name="T25" fmla="*/ 52 h 52"/>
              <a:gd name="T26" fmla="*/ 51 w 63"/>
              <a:gd name="T27" fmla="*/ 52 h 52"/>
              <a:gd name="T28" fmla="*/ 47 w 63"/>
              <a:gd name="T29" fmla="*/ 52 h 52"/>
              <a:gd name="T30" fmla="*/ 39 w 63"/>
              <a:gd name="T31" fmla="*/ 48 h 52"/>
              <a:gd name="T32" fmla="*/ 35 w 63"/>
              <a:gd name="T33" fmla="*/ 44 h 52"/>
              <a:gd name="T34" fmla="*/ 20 w 63"/>
              <a:gd name="T35" fmla="*/ 36 h 52"/>
              <a:gd name="T36" fmla="*/ 8 w 63"/>
              <a:gd name="T37" fmla="*/ 24 h 52"/>
              <a:gd name="T38" fmla="*/ 4 w 63"/>
              <a:gd name="T39" fmla="*/ 16 h 52"/>
              <a:gd name="T40" fmla="*/ 4 w 63"/>
              <a:gd name="T41" fmla="*/ 12 h 52"/>
              <a:gd name="T42" fmla="*/ 0 w 63"/>
              <a:gd name="T43" fmla="*/ 4 h 52"/>
              <a:gd name="T44" fmla="*/ 0 w 63"/>
              <a:gd name="T45" fmla="*/ 0 h 52"/>
              <a:gd name="T46" fmla="*/ 0 w 63"/>
              <a:gd name="T47" fmla="*/ 0 h 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63" h="52">
                <a:moveTo>
                  <a:pt x="0" y="0"/>
                </a:moveTo>
                <a:lnTo>
                  <a:pt x="16" y="0"/>
                </a:lnTo>
                <a:lnTo>
                  <a:pt x="31" y="4"/>
                </a:lnTo>
                <a:lnTo>
                  <a:pt x="43" y="8"/>
                </a:lnTo>
                <a:lnTo>
                  <a:pt x="51" y="12"/>
                </a:lnTo>
                <a:lnTo>
                  <a:pt x="59" y="20"/>
                </a:lnTo>
                <a:lnTo>
                  <a:pt x="63" y="24"/>
                </a:lnTo>
                <a:lnTo>
                  <a:pt x="63" y="32"/>
                </a:lnTo>
                <a:lnTo>
                  <a:pt x="63" y="36"/>
                </a:lnTo>
                <a:lnTo>
                  <a:pt x="63" y="44"/>
                </a:lnTo>
                <a:lnTo>
                  <a:pt x="59" y="48"/>
                </a:lnTo>
                <a:lnTo>
                  <a:pt x="59" y="52"/>
                </a:lnTo>
                <a:lnTo>
                  <a:pt x="55" y="52"/>
                </a:lnTo>
                <a:lnTo>
                  <a:pt x="51" y="52"/>
                </a:lnTo>
                <a:lnTo>
                  <a:pt x="47" y="52"/>
                </a:lnTo>
                <a:lnTo>
                  <a:pt x="39" y="48"/>
                </a:lnTo>
                <a:lnTo>
                  <a:pt x="35" y="44"/>
                </a:lnTo>
                <a:lnTo>
                  <a:pt x="20" y="36"/>
                </a:lnTo>
                <a:lnTo>
                  <a:pt x="8" y="24"/>
                </a:lnTo>
                <a:lnTo>
                  <a:pt x="4" y="16"/>
                </a:lnTo>
                <a:lnTo>
                  <a:pt x="4" y="12"/>
                </a:lnTo>
                <a:lnTo>
                  <a:pt x="0" y="4"/>
                </a:lnTo>
                <a:lnTo>
                  <a:pt x="0" y="0"/>
                </a:lnTo>
                <a:lnTo>
                  <a:pt x="0" y="0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11" name="Freeform 548">
            <a:extLst>
              <a:ext uri="{FF2B5EF4-FFF2-40B4-BE49-F238E27FC236}">
                <a16:creationId xmlns:a16="http://schemas.microsoft.com/office/drawing/2014/main" id="{115845C7-6C7B-4125-915E-9A1E73203CE0}"/>
              </a:ext>
            </a:extLst>
          </p:cNvPr>
          <p:cNvSpPr>
            <a:spLocks/>
          </p:cNvSpPr>
          <p:nvPr/>
        </p:nvSpPr>
        <p:spPr bwMode="auto">
          <a:xfrm>
            <a:off x="8547250" y="1557810"/>
            <a:ext cx="612349" cy="971423"/>
          </a:xfrm>
          <a:custGeom>
            <a:avLst/>
            <a:gdLst>
              <a:gd name="T0" fmla="*/ 95 w 103"/>
              <a:gd name="T1" fmla="*/ 31 h 131"/>
              <a:gd name="T2" fmla="*/ 91 w 103"/>
              <a:gd name="T3" fmla="*/ 39 h 131"/>
              <a:gd name="T4" fmla="*/ 83 w 103"/>
              <a:gd name="T5" fmla="*/ 51 h 131"/>
              <a:gd name="T6" fmla="*/ 79 w 103"/>
              <a:gd name="T7" fmla="*/ 59 h 131"/>
              <a:gd name="T8" fmla="*/ 79 w 103"/>
              <a:gd name="T9" fmla="*/ 63 h 131"/>
              <a:gd name="T10" fmla="*/ 83 w 103"/>
              <a:gd name="T11" fmla="*/ 71 h 131"/>
              <a:gd name="T12" fmla="*/ 91 w 103"/>
              <a:gd name="T13" fmla="*/ 91 h 131"/>
              <a:gd name="T14" fmla="*/ 91 w 103"/>
              <a:gd name="T15" fmla="*/ 115 h 131"/>
              <a:gd name="T16" fmla="*/ 72 w 103"/>
              <a:gd name="T17" fmla="*/ 131 h 131"/>
              <a:gd name="T18" fmla="*/ 72 w 103"/>
              <a:gd name="T19" fmla="*/ 115 h 131"/>
              <a:gd name="T20" fmla="*/ 64 w 103"/>
              <a:gd name="T21" fmla="*/ 91 h 131"/>
              <a:gd name="T22" fmla="*/ 56 w 103"/>
              <a:gd name="T23" fmla="*/ 71 h 131"/>
              <a:gd name="T24" fmla="*/ 56 w 103"/>
              <a:gd name="T25" fmla="*/ 63 h 131"/>
              <a:gd name="T26" fmla="*/ 56 w 103"/>
              <a:gd name="T27" fmla="*/ 55 h 131"/>
              <a:gd name="T28" fmla="*/ 60 w 103"/>
              <a:gd name="T29" fmla="*/ 47 h 131"/>
              <a:gd name="T30" fmla="*/ 60 w 103"/>
              <a:gd name="T31" fmla="*/ 31 h 131"/>
              <a:gd name="T32" fmla="*/ 60 w 103"/>
              <a:gd name="T33" fmla="*/ 27 h 131"/>
              <a:gd name="T34" fmla="*/ 60 w 103"/>
              <a:gd name="T35" fmla="*/ 23 h 131"/>
              <a:gd name="T36" fmla="*/ 52 w 103"/>
              <a:gd name="T37" fmla="*/ 27 h 131"/>
              <a:gd name="T38" fmla="*/ 40 w 103"/>
              <a:gd name="T39" fmla="*/ 31 h 131"/>
              <a:gd name="T40" fmla="*/ 28 w 103"/>
              <a:gd name="T41" fmla="*/ 35 h 131"/>
              <a:gd name="T42" fmla="*/ 16 w 103"/>
              <a:gd name="T43" fmla="*/ 35 h 131"/>
              <a:gd name="T44" fmla="*/ 8 w 103"/>
              <a:gd name="T45" fmla="*/ 31 h 131"/>
              <a:gd name="T46" fmla="*/ 4 w 103"/>
              <a:gd name="T47" fmla="*/ 23 h 131"/>
              <a:gd name="T48" fmla="*/ 0 w 103"/>
              <a:gd name="T49" fmla="*/ 19 h 131"/>
              <a:gd name="T50" fmla="*/ 4 w 103"/>
              <a:gd name="T51" fmla="*/ 16 h 131"/>
              <a:gd name="T52" fmla="*/ 12 w 103"/>
              <a:gd name="T53" fmla="*/ 12 h 131"/>
              <a:gd name="T54" fmla="*/ 40 w 103"/>
              <a:gd name="T55" fmla="*/ 12 h 131"/>
              <a:gd name="T56" fmla="*/ 48 w 103"/>
              <a:gd name="T57" fmla="*/ 8 h 131"/>
              <a:gd name="T58" fmla="*/ 56 w 103"/>
              <a:gd name="T59" fmla="*/ 4 h 131"/>
              <a:gd name="T60" fmla="*/ 72 w 103"/>
              <a:gd name="T61" fmla="*/ 0 h 131"/>
              <a:gd name="T62" fmla="*/ 83 w 103"/>
              <a:gd name="T63" fmla="*/ 4 h 131"/>
              <a:gd name="T64" fmla="*/ 95 w 103"/>
              <a:gd name="T65" fmla="*/ 8 h 131"/>
              <a:gd name="T66" fmla="*/ 103 w 103"/>
              <a:gd name="T67" fmla="*/ 16 h 131"/>
              <a:gd name="T68" fmla="*/ 103 w 103"/>
              <a:gd name="T69" fmla="*/ 19 h 131"/>
              <a:gd name="T70" fmla="*/ 99 w 103"/>
              <a:gd name="T71" fmla="*/ 27 h 131"/>
              <a:gd name="T72" fmla="*/ 99 w 103"/>
              <a:gd name="T73" fmla="*/ 27 h 1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3" h="131">
                <a:moveTo>
                  <a:pt x="99" y="27"/>
                </a:moveTo>
                <a:lnTo>
                  <a:pt x="95" y="31"/>
                </a:lnTo>
                <a:lnTo>
                  <a:pt x="91" y="31"/>
                </a:lnTo>
                <a:lnTo>
                  <a:pt x="91" y="39"/>
                </a:lnTo>
                <a:lnTo>
                  <a:pt x="87" y="43"/>
                </a:lnTo>
                <a:lnTo>
                  <a:pt x="83" y="51"/>
                </a:lnTo>
                <a:lnTo>
                  <a:pt x="79" y="55"/>
                </a:lnTo>
                <a:lnTo>
                  <a:pt x="79" y="59"/>
                </a:lnTo>
                <a:lnTo>
                  <a:pt x="79" y="59"/>
                </a:lnTo>
                <a:lnTo>
                  <a:pt x="79" y="63"/>
                </a:lnTo>
                <a:lnTo>
                  <a:pt x="79" y="67"/>
                </a:lnTo>
                <a:lnTo>
                  <a:pt x="83" y="71"/>
                </a:lnTo>
                <a:lnTo>
                  <a:pt x="87" y="79"/>
                </a:lnTo>
                <a:lnTo>
                  <a:pt x="91" y="91"/>
                </a:lnTo>
                <a:lnTo>
                  <a:pt x="91" y="103"/>
                </a:lnTo>
                <a:lnTo>
                  <a:pt x="91" y="115"/>
                </a:lnTo>
                <a:lnTo>
                  <a:pt x="91" y="131"/>
                </a:lnTo>
                <a:lnTo>
                  <a:pt x="72" y="131"/>
                </a:lnTo>
                <a:lnTo>
                  <a:pt x="72" y="123"/>
                </a:lnTo>
                <a:lnTo>
                  <a:pt x="72" y="115"/>
                </a:lnTo>
                <a:lnTo>
                  <a:pt x="68" y="103"/>
                </a:lnTo>
                <a:lnTo>
                  <a:pt x="64" y="91"/>
                </a:lnTo>
                <a:lnTo>
                  <a:pt x="60" y="83"/>
                </a:lnTo>
                <a:lnTo>
                  <a:pt x="56" y="71"/>
                </a:lnTo>
                <a:lnTo>
                  <a:pt x="56" y="67"/>
                </a:lnTo>
                <a:lnTo>
                  <a:pt x="56" y="63"/>
                </a:lnTo>
                <a:lnTo>
                  <a:pt x="56" y="59"/>
                </a:lnTo>
                <a:lnTo>
                  <a:pt x="56" y="55"/>
                </a:lnTo>
                <a:lnTo>
                  <a:pt x="56" y="51"/>
                </a:lnTo>
                <a:lnTo>
                  <a:pt x="60" y="47"/>
                </a:lnTo>
                <a:lnTo>
                  <a:pt x="60" y="39"/>
                </a:lnTo>
                <a:lnTo>
                  <a:pt x="60" y="31"/>
                </a:lnTo>
                <a:lnTo>
                  <a:pt x="60" y="31"/>
                </a:lnTo>
                <a:lnTo>
                  <a:pt x="60" y="27"/>
                </a:lnTo>
                <a:lnTo>
                  <a:pt x="60" y="23"/>
                </a:lnTo>
                <a:lnTo>
                  <a:pt x="60" y="23"/>
                </a:lnTo>
                <a:lnTo>
                  <a:pt x="56" y="27"/>
                </a:lnTo>
                <a:lnTo>
                  <a:pt x="52" y="27"/>
                </a:lnTo>
                <a:lnTo>
                  <a:pt x="44" y="31"/>
                </a:lnTo>
                <a:lnTo>
                  <a:pt x="40" y="31"/>
                </a:lnTo>
                <a:lnTo>
                  <a:pt x="32" y="35"/>
                </a:lnTo>
                <a:lnTo>
                  <a:pt x="28" y="35"/>
                </a:lnTo>
                <a:lnTo>
                  <a:pt x="24" y="35"/>
                </a:lnTo>
                <a:lnTo>
                  <a:pt x="16" y="35"/>
                </a:lnTo>
                <a:lnTo>
                  <a:pt x="12" y="31"/>
                </a:lnTo>
                <a:lnTo>
                  <a:pt x="8" y="31"/>
                </a:lnTo>
                <a:lnTo>
                  <a:pt x="4" y="27"/>
                </a:lnTo>
                <a:lnTo>
                  <a:pt x="4" y="23"/>
                </a:lnTo>
                <a:lnTo>
                  <a:pt x="0" y="23"/>
                </a:lnTo>
                <a:lnTo>
                  <a:pt x="0" y="19"/>
                </a:lnTo>
                <a:lnTo>
                  <a:pt x="0" y="19"/>
                </a:lnTo>
                <a:lnTo>
                  <a:pt x="4" y="16"/>
                </a:lnTo>
                <a:lnTo>
                  <a:pt x="8" y="16"/>
                </a:lnTo>
                <a:lnTo>
                  <a:pt x="12" y="12"/>
                </a:lnTo>
                <a:lnTo>
                  <a:pt x="24" y="12"/>
                </a:lnTo>
                <a:lnTo>
                  <a:pt x="40" y="12"/>
                </a:lnTo>
                <a:lnTo>
                  <a:pt x="44" y="8"/>
                </a:lnTo>
                <a:lnTo>
                  <a:pt x="48" y="8"/>
                </a:lnTo>
                <a:lnTo>
                  <a:pt x="52" y="8"/>
                </a:lnTo>
                <a:lnTo>
                  <a:pt x="56" y="4"/>
                </a:lnTo>
                <a:lnTo>
                  <a:pt x="64" y="0"/>
                </a:lnTo>
                <a:lnTo>
                  <a:pt x="72" y="0"/>
                </a:lnTo>
                <a:lnTo>
                  <a:pt x="79" y="0"/>
                </a:lnTo>
                <a:lnTo>
                  <a:pt x="83" y="4"/>
                </a:lnTo>
                <a:lnTo>
                  <a:pt x="91" y="4"/>
                </a:lnTo>
                <a:lnTo>
                  <a:pt x="95" y="8"/>
                </a:lnTo>
                <a:lnTo>
                  <a:pt x="99" y="12"/>
                </a:lnTo>
                <a:lnTo>
                  <a:pt x="103" y="16"/>
                </a:lnTo>
                <a:lnTo>
                  <a:pt x="103" y="19"/>
                </a:lnTo>
                <a:lnTo>
                  <a:pt x="103" y="19"/>
                </a:lnTo>
                <a:lnTo>
                  <a:pt x="103" y="23"/>
                </a:lnTo>
                <a:lnTo>
                  <a:pt x="99" y="27"/>
                </a:lnTo>
                <a:lnTo>
                  <a:pt x="99" y="27"/>
                </a:lnTo>
                <a:lnTo>
                  <a:pt x="99" y="27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12" name="Freeform 549">
            <a:extLst>
              <a:ext uri="{FF2B5EF4-FFF2-40B4-BE49-F238E27FC236}">
                <a16:creationId xmlns:a16="http://schemas.microsoft.com/office/drawing/2014/main" id="{4DE63ABE-34B4-4863-8404-1408596114D3}"/>
              </a:ext>
            </a:extLst>
          </p:cNvPr>
          <p:cNvSpPr>
            <a:spLocks/>
          </p:cNvSpPr>
          <p:nvPr/>
        </p:nvSpPr>
        <p:spPr bwMode="auto">
          <a:xfrm>
            <a:off x="8475909" y="2380924"/>
            <a:ext cx="2431556" cy="556159"/>
          </a:xfrm>
          <a:custGeom>
            <a:avLst/>
            <a:gdLst>
              <a:gd name="T0" fmla="*/ 334 w 409"/>
              <a:gd name="T1" fmla="*/ 75 h 75"/>
              <a:gd name="T2" fmla="*/ 310 w 409"/>
              <a:gd name="T3" fmla="*/ 75 h 75"/>
              <a:gd name="T4" fmla="*/ 286 w 409"/>
              <a:gd name="T5" fmla="*/ 75 h 75"/>
              <a:gd name="T6" fmla="*/ 274 w 409"/>
              <a:gd name="T7" fmla="*/ 71 h 75"/>
              <a:gd name="T8" fmla="*/ 254 w 409"/>
              <a:gd name="T9" fmla="*/ 67 h 75"/>
              <a:gd name="T10" fmla="*/ 223 w 409"/>
              <a:gd name="T11" fmla="*/ 59 h 75"/>
              <a:gd name="T12" fmla="*/ 183 w 409"/>
              <a:gd name="T13" fmla="*/ 47 h 75"/>
              <a:gd name="T14" fmla="*/ 143 w 409"/>
              <a:gd name="T15" fmla="*/ 36 h 75"/>
              <a:gd name="T16" fmla="*/ 111 w 409"/>
              <a:gd name="T17" fmla="*/ 28 h 75"/>
              <a:gd name="T18" fmla="*/ 91 w 409"/>
              <a:gd name="T19" fmla="*/ 24 h 75"/>
              <a:gd name="T20" fmla="*/ 80 w 409"/>
              <a:gd name="T21" fmla="*/ 20 h 75"/>
              <a:gd name="T22" fmla="*/ 68 w 409"/>
              <a:gd name="T23" fmla="*/ 24 h 75"/>
              <a:gd name="T24" fmla="*/ 52 w 409"/>
              <a:gd name="T25" fmla="*/ 32 h 75"/>
              <a:gd name="T26" fmla="*/ 40 w 409"/>
              <a:gd name="T27" fmla="*/ 36 h 75"/>
              <a:gd name="T28" fmla="*/ 32 w 409"/>
              <a:gd name="T29" fmla="*/ 40 h 75"/>
              <a:gd name="T30" fmla="*/ 24 w 409"/>
              <a:gd name="T31" fmla="*/ 36 h 75"/>
              <a:gd name="T32" fmla="*/ 16 w 409"/>
              <a:gd name="T33" fmla="*/ 32 h 75"/>
              <a:gd name="T34" fmla="*/ 4 w 409"/>
              <a:gd name="T35" fmla="*/ 24 h 75"/>
              <a:gd name="T36" fmla="*/ 0 w 409"/>
              <a:gd name="T37" fmla="*/ 20 h 75"/>
              <a:gd name="T38" fmla="*/ 4 w 409"/>
              <a:gd name="T39" fmla="*/ 16 h 75"/>
              <a:gd name="T40" fmla="*/ 12 w 409"/>
              <a:gd name="T41" fmla="*/ 12 h 75"/>
              <a:gd name="T42" fmla="*/ 20 w 409"/>
              <a:gd name="T43" fmla="*/ 12 h 75"/>
              <a:gd name="T44" fmla="*/ 48 w 409"/>
              <a:gd name="T45" fmla="*/ 4 h 75"/>
              <a:gd name="T46" fmla="*/ 68 w 409"/>
              <a:gd name="T47" fmla="*/ 0 h 75"/>
              <a:gd name="T48" fmla="*/ 76 w 409"/>
              <a:gd name="T49" fmla="*/ 0 h 75"/>
              <a:gd name="T50" fmla="*/ 91 w 409"/>
              <a:gd name="T51" fmla="*/ 4 h 75"/>
              <a:gd name="T52" fmla="*/ 99 w 409"/>
              <a:gd name="T53" fmla="*/ 4 h 75"/>
              <a:gd name="T54" fmla="*/ 115 w 409"/>
              <a:gd name="T55" fmla="*/ 8 h 75"/>
              <a:gd name="T56" fmla="*/ 131 w 409"/>
              <a:gd name="T57" fmla="*/ 12 h 75"/>
              <a:gd name="T58" fmla="*/ 155 w 409"/>
              <a:gd name="T59" fmla="*/ 16 h 75"/>
              <a:gd name="T60" fmla="*/ 199 w 409"/>
              <a:gd name="T61" fmla="*/ 24 h 75"/>
              <a:gd name="T62" fmla="*/ 234 w 409"/>
              <a:gd name="T63" fmla="*/ 32 h 75"/>
              <a:gd name="T64" fmla="*/ 294 w 409"/>
              <a:gd name="T65" fmla="*/ 36 h 75"/>
              <a:gd name="T66" fmla="*/ 310 w 409"/>
              <a:gd name="T67" fmla="*/ 36 h 75"/>
              <a:gd name="T68" fmla="*/ 334 w 409"/>
              <a:gd name="T69" fmla="*/ 36 h 75"/>
              <a:gd name="T70" fmla="*/ 370 w 409"/>
              <a:gd name="T71" fmla="*/ 32 h 75"/>
              <a:gd name="T72" fmla="*/ 409 w 409"/>
              <a:gd name="T73" fmla="*/ 32 h 75"/>
              <a:gd name="T74" fmla="*/ 405 w 409"/>
              <a:gd name="T75" fmla="*/ 44 h 75"/>
              <a:gd name="T76" fmla="*/ 385 w 409"/>
              <a:gd name="T77" fmla="*/ 51 h 75"/>
              <a:gd name="T78" fmla="*/ 354 w 409"/>
              <a:gd name="T79" fmla="*/ 67 h 75"/>
              <a:gd name="T80" fmla="*/ 342 w 409"/>
              <a:gd name="T81" fmla="*/ 71 h 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409" h="75">
                <a:moveTo>
                  <a:pt x="342" y="71"/>
                </a:moveTo>
                <a:lnTo>
                  <a:pt x="334" y="75"/>
                </a:lnTo>
                <a:lnTo>
                  <a:pt x="326" y="75"/>
                </a:lnTo>
                <a:lnTo>
                  <a:pt x="310" y="75"/>
                </a:lnTo>
                <a:lnTo>
                  <a:pt x="298" y="75"/>
                </a:lnTo>
                <a:lnTo>
                  <a:pt x="286" y="75"/>
                </a:lnTo>
                <a:lnTo>
                  <a:pt x="282" y="75"/>
                </a:lnTo>
                <a:lnTo>
                  <a:pt x="274" y="71"/>
                </a:lnTo>
                <a:lnTo>
                  <a:pt x="266" y="71"/>
                </a:lnTo>
                <a:lnTo>
                  <a:pt x="254" y="67"/>
                </a:lnTo>
                <a:lnTo>
                  <a:pt x="242" y="63"/>
                </a:lnTo>
                <a:lnTo>
                  <a:pt x="223" y="59"/>
                </a:lnTo>
                <a:lnTo>
                  <a:pt x="207" y="51"/>
                </a:lnTo>
                <a:lnTo>
                  <a:pt x="183" y="47"/>
                </a:lnTo>
                <a:lnTo>
                  <a:pt x="163" y="40"/>
                </a:lnTo>
                <a:lnTo>
                  <a:pt x="143" y="36"/>
                </a:lnTo>
                <a:lnTo>
                  <a:pt x="127" y="32"/>
                </a:lnTo>
                <a:lnTo>
                  <a:pt x="111" y="28"/>
                </a:lnTo>
                <a:lnTo>
                  <a:pt x="99" y="24"/>
                </a:lnTo>
                <a:lnTo>
                  <a:pt x="91" y="24"/>
                </a:lnTo>
                <a:lnTo>
                  <a:pt x="84" y="20"/>
                </a:lnTo>
                <a:lnTo>
                  <a:pt x="80" y="20"/>
                </a:lnTo>
                <a:lnTo>
                  <a:pt x="72" y="24"/>
                </a:lnTo>
                <a:lnTo>
                  <a:pt x="68" y="24"/>
                </a:lnTo>
                <a:lnTo>
                  <a:pt x="60" y="28"/>
                </a:lnTo>
                <a:lnTo>
                  <a:pt x="52" y="32"/>
                </a:lnTo>
                <a:lnTo>
                  <a:pt x="44" y="36"/>
                </a:lnTo>
                <a:lnTo>
                  <a:pt x="40" y="36"/>
                </a:lnTo>
                <a:lnTo>
                  <a:pt x="32" y="40"/>
                </a:lnTo>
                <a:lnTo>
                  <a:pt x="32" y="40"/>
                </a:lnTo>
                <a:lnTo>
                  <a:pt x="28" y="40"/>
                </a:lnTo>
                <a:lnTo>
                  <a:pt x="24" y="36"/>
                </a:lnTo>
                <a:lnTo>
                  <a:pt x="20" y="36"/>
                </a:lnTo>
                <a:lnTo>
                  <a:pt x="16" y="32"/>
                </a:lnTo>
                <a:lnTo>
                  <a:pt x="8" y="28"/>
                </a:lnTo>
                <a:lnTo>
                  <a:pt x="4" y="24"/>
                </a:lnTo>
                <a:lnTo>
                  <a:pt x="4" y="20"/>
                </a:lnTo>
                <a:lnTo>
                  <a:pt x="0" y="20"/>
                </a:lnTo>
                <a:lnTo>
                  <a:pt x="0" y="16"/>
                </a:lnTo>
                <a:lnTo>
                  <a:pt x="4" y="16"/>
                </a:lnTo>
                <a:lnTo>
                  <a:pt x="8" y="16"/>
                </a:lnTo>
                <a:lnTo>
                  <a:pt x="12" y="12"/>
                </a:lnTo>
                <a:lnTo>
                  <a:pt x="16" y="12"/>
                </a:lnTo>
                <a:lnTo>
                  <a:pt x="20" y="12"/>
                </a:lnTo>
                <a:lnTo>
                  <a:pt x="36" y="8"/>
                </a:lnTo>
                <a:lnTo>
                  <a:pt x="48" y="4"/>
                </a:lnTo>
                <a:lnTo>
                  <a:pt x="60" y="4"/>
                </a:lnTo>
                <a:lnTo>
                  <a:pt x="68" y="0"/>
                </a:lnTo>
                <a:lnTo>
                  <a:pt x="72" y="0"/>
                </a:lnTo>
                <a:lnTo>
                  <a:pt x="76" y="0"/>
                </a:lnTo>
                <a:lnTo>
                  <a:pt x="80" y="0"/>
                </a:lnTo>
                <a:lnTo>
                  <a:pt x="91" y="4"/>
                </a:lnTo>
                <a:lnTo>
                  <a:pt x="95" y="4"/>
                </a:lnTo>
                <a:lnTo>
                  <a:pt x="99" y="4"/>
                </a:lnTo>
                <a:lnTo>
                  <a:pt x="107" y="4"/>
                </a:lnTo>
                <a:lnTo>
                  <a:pt x="115" y="8"/>
                </a:lnTo>
                <a:lnTo>
                  <a:pt x="123" y="8"/>
                </a:lnTo>
                <a:lnTo>
                  <a:pt x="131" y="12"/>
                </a:lnTo>
                <a:lnTo>
                  <a:pt x="143" y="12"/>
                </a:lnTo>
                <a:lnTo>
                  <a:pt x="155" y="16"/>
                </a:lnTo>
                <a:lnTo>
                  <a:pt x="179" y="20"/>
                </a:lnTo>
                <a:lnTo>
                  <a:pt x="199" y="24"/>
                </a:lnTo>
                <a:lnTo>
                  <a:pt x="219" y="28"/>
                </a:lnTo>
                <a:lnTo>
                  <a:pt x="234" y="32"/>
                </a:lnTo>
                <a:lnTo>
                  <a:pt x="266" y="36"/>
                </a:lnTo>
                <a:lnTo>
                  <a:pt x="294" y="36"/>
                </a:lnTo>
                <a:lnTo>
                  <a:pt x="298" y="36"/>
                </a:lnTo>
                <a:lnTo>
                  <a:pt x="310" y="36"/>
                </a:lnTo>
                <a:lnTo>
                  <a:pt x="322" y="36"/>
                </a:lnTo>
                <a:lnTo>
                  <a:pt x="334" y="36"/>
                </a:lnTo>
                <a:lnTo>
                  <a:pt x="350" y="36"/>
                </a:lnTo>
                <a:lnTo>
                  <a:pt x="370" y="32"/>
                </a:lnTo>
                <a:lnTo>
                  <a:pt x="389" y="32"/>
                </a:lnTo>
                <a:lnTo>
                  <a:pt x="409" y="32"/>
                </a:lnTo>
                <a:lnTo>
                  <a:pt x="409" y="36"/>
                </a:lnTo>
                <a:lnTo>
                  <a:pt x="405" y="44"/>
                </a:lnTo>
                <a:lnTo>
                  <a:pt x="397" y="47"/>
                </a:lnTo>
                <a:lnTo>
                  <a:pt x="385" y="51"/>
                </a:lnTo>
                <a:lnTo>
                  <a:pt x="362" y="63"/>
                </a:lnTo>
                <a:lnTo>
                  <a:pt x="354" y="67"/>
                </a:lnTo>
                <a:lnTo>
                  <a:pt x="342" y="71"/>
                </a:lnTo>
                <a:lnTo>
                  <a:pt x="342" y="71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13" name="Freeform 550">
            <a:extLst>
              <a:ext uri="{FF2B5EF4-FFF2-40B4-BE49-F238E27FC236}">
                <a16:creationId xmlns:a16="http://schemas.microsoft.com/office/drawing/2014/main" id="{6D349817-91F5-48BC-A333-E7F869909285}"/>
              </a:ext>
            </a:extLst>
          </p:cNvPr>
          <p:cNvSpPr>
            <a:spLocks/>
          </p:cNvSpPr>
          <p:nvPr/>
        </p:nvSpPr>
        <p:spPr bwMode="auto">
          <a:xfrm>
            <a:off x="9349840" y="845929"/>
            <a:ext cx="1230642" cy="355940"/>
          </a:xfrm>
          <a:custGeom>
            <a:avLst/>
            <a:gdLst>
              <a:gd name="T0" fmla="*/ 12 w 207"/>
              <a:gd name="T1" fmla="*/ 24 h 48"/>
              <a:gd name="T2" fmla="*/ 16 w 207"/>
              <a:gd name="T3" fmla="*/ 24 h 48"/>
              <a:gd name="T4" fmla="*/ 20 w 207"/>
              <a:gd name="T5" fmla="*/ 24 h 48"/>
              <a:gd name="T6" fmla="*/ 24 w 207"/>
              <a:gd name="T7" fmla="*/ 24 h 48"/>
              <a:gd name="T8" fmla="*/ 36 w 207"/>
              <a:gd name="T9" fmla="*/ 24 h 48"/>
              <a:gd name="T10" fmla="*/ 44 w 207"/>
              <a:gd name="T11" fmla="*/ 20 h 48"/>
              <a:gd name="T12" fmla="*/ 56 w 207"/>
              <a:gd name="T13" fmla="*/ 20 h 48"/>
              <a:gd name="T14" fmla="*/ 72 w 207"/>
              <a:gd name="T15" fmla="*/ 16 h 48"/>
              <a:gd name="T16" fmla="*/ 87 w 207"/>
              <a:gd name="T17" fmla="*/ 12 h 48"/>
              <a:gd name="T18" fmla="*/ 103 w 207"/>
              <a:gd name="T19" fmla="*/ 12 h 48"/>
              <a:gd name="T20" fmla="*/ 115 w 207"/>
              <a:gd name="T21" fmla="*/ 8 h 48"/>
              <a:gd name="T22" fmla="*/ 131 w 207"/>
              <a:gd name="T23" fmla="*/ 4 h 48"/>
              <a:gd name="T24" fmla="*/ 139 w 207"/>
              <a:gd name="T25" fmla="*/ 4 h 48"/>
              <a:gd name="T26" fmla="*/ 147 w 207"/>
              <a:gd name="T27" fmla="*/ 4 h 48"/>
              <a:gd name="T28" fmla="*/ 155 w 207"/>
              <a:gd name="T29" fmla="*/ 0 h 48"/>
              <a:gd name="T30" fmla="*/ 163 w 207"/>
              <a:gd name="T31" fmla="*/ 0 h 48"/>
              <a:gd name="T32" fmla="*/ 167 w 207"/>
              <a:gd name="T33" fmla="*/ 0 h 48"/>
              <a:gd name="T34" fmla="*/ 179 w 207"/>
              <a:gd name="T35" fmla="*/ 0 h 48"/>
              <a:gd name="T36" fmla="*/ 191 w 207"/>
              <a:gd name="T37" fmla="*/ 4 h 48"/>
              <a:gd name="T38" fmla="*/ 199 w 207"/>
              <a:gd name="T39" fmla="*/ 8 h 48"/>
              <a:gd name="T40" fmla="*/ 203 w 207"/>
              <a:gd name="T41" fmla="*/ 8 h 48"/>
              <a:gd name="T42" fmla="*/ 207 w 207"/>
              <a:gd name="T43" fmla="*/ 12 h 48"/>
              <a:gd name="T44" fmla="*/ 207 w 207"/>
              <a:gd name="T45" fmla="*/ 12 h 48"/>
              <a:gd name="T46" fmla="*/ 207 w 207"/>
              <a:gd name="T47" fmla="*/ 16 h 48"/>
              <a:gd name="T48" fmla="*/ 203 w 207"/>
              <a:gd name="T49" fmla="*/ 20 h 48"/>
              <a:gd name="T50" fmla="*/ 199 w 207"/>
              <a:gd name="T51" fmla="*/ 24 h 48"/>
              <a:gd name="T52" fmla="*/ 191 w 207"/>
              <a:gd name="T53" fmla="*/ 24 h 48"/>
              <a:gd name="T54" fmla="*/ 179 w 207"/>
              <a:gd name="T55" fmla="*/ 28 h 48"/>
              <a:gd name="T56" fmla="*/ 167 w 207"/>
              <a:gd name="T57" fmla="*/ 28 h 48"/>
              <a:gd name="T58" fmla="*/ 155 w 207"/>
              <a:gd name="T59" fmla="*/ 28 h 48"/>
              <a:gd name="T60" fmla="*/ 135 w 207"/>
              <a:gd name="T61" fmla="*/ 32 h 48"/>
              <a:gd name="T62" fmla="*/ 115 w 207"/>
              <a:gd name="T63" fmla="*/ 36 h 48"/>
              <a:gd name="T64" fmla="*/ 91 w 207"/>
              <a:gd name="T65" fmla="*/ 40 h 48"/>
              <a:gd name="T66" fmla="*/ 76 w 207"/>
              <a:gd name="T67" fmla="*/ 40 h 48"/>
              <a:gd name="T68" fmla="*/ 68 w 207"/>
              <a:gd name="T69" fmla="*/ 44 h 48"/>
              <a:gd name="T70" fmla="*/ 56 w 207"/>
              <a:gd name="T71" fmla="*/ 44 h 48"/>
              <a:gd name="T72" fmla="*/ 48 w 207"/>
              <a:gd name="T73" fmla="*/ 44 h 48"/>
              <a:gd name="T74" fmla="*/ 40 w 207"/>
              <a:gd name="T75" fmla="*/ 44 h 48"/>
              <a:gd name="T76" fmla="*/ 32 w 207"/>
              <a:gd name="T77" fmla="*/ 48 h 48"/>
              <a:gd name="T78" fmla="*/ 24 w 207"/>
              <a:gd name="T79" fmla="*/ 48 h 48"/>
              <a:gd name="T80" fmla="*/ 20 w 207"/>
              <a:gd name="T81" fmla="*/ 48 h 48"/>
              <a:gd name="T82" fmla="*/ 16 w 207"/>
              <a:gd name="T83" fmla="*/ 48 h 48"/>
              <a:gd name="T84" fmla="*/ 8 w 207"/>
              <a:gd name="T85" fmla="*/ 44 h 48"/>
              <a:gd name="T86" fmla="*/ 4 w 207"/>
              <a:gd name="T87" fmla="*/ 44 h 48"/>
              <a:gd name="T88" fmla="*/ 0 w 207"/>
              <a:gd name="T89" fmla="*/ 40 h 48"/>
              <a:gd name="T90" fmla="*/ 0 w 207"/>
              <a:gd name="T91" fmla="*/ 36 h 48"/>
              <a:gd name="T92" fmla="*/ 0 w 207"/>
              <a:gd name="T93" fmla="*/ 32 h 48"/>
              <a:gd name="T94" fmla="*/ 0 w 207"/>
              <a:gd name="T95" fmla="*/ 28 h 48"/>
              <a:gd name="T96" fmla="*/ 0 w 207"/>
              <a:gd name="T97" fmla="*/ 28 h 48"/>
              <a:gd name="T98" fmla="*/ 0 w 207"/>
              <a:gd name="T99" fmla="*/ 24 h 48"/>
              <a:gd name="T100" fmla="*/ 4 w 207"/>
              <a:gd name="T101" fmla="*/ 24 h 48"/>
              <a:gd name="T102" fmla="*/ 12 w 207"/>
              <a:gd name="T103" fmla="*/ 24 h 48"/>
              <a:gd name="T104" fmla="*/ 12 w 207"/>
              <a:gd name="T105" fmla="*/ 24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207" h="48">
                <a:moveTo>
                  <a:pt x="12" y="24"/>
                </a:moveTo>
                <a:lnTo>
                  <a:pt x="16" y="24"/>
                </a:lnTo>
                <a:lnTo>
                  <a:pt x="20" y="24"/>
                </a:lnTo>
                <a:lnTo>
                  <a:pt x="24" y="24"/>
                </a:lnTo>
                <a:lnTo>
                  <a:pt x="36" y="24"/>
                </a:lnTo>
                <a:lnTo>
                  <a:pt x="44" y="20"/>
                </a:lnTo>
                <a:lnTo>
                  <a:pt x="56" y="20"/>
                </a:lnTo>
                <a:lnTo>
                  <a:pt x="72" y="16"/>
                </a:lnTo>
                <a:lnTo>
                  <a:pt x="87" y="12"/>
                </a:lnTo>
                <a:lnTo>
                  <a:pt x="103" y="12"/>
                </a:lnTo>
                <a:lnTo>
                  <a:pt x="115" y="8"/>
                </a:lnTo>
                <a:lnTo>
                  <a:pt x="131" y="4"/>
                </a:lnTo>
                <a:lnTo>
                  <a:pt x="139" y="4"/>
                </a:lnTo>
                <a:lnTo>
                  <a:pt x="147" y="4"/>
                </a:lnTo>
                <a:lnTo>
                  <a:pt x="155" y="0"/>
                </a:lnTo>
                <a:lnTo>
                  <a:pt x="163" y="0"/>
                </a:lnTo>
                <a:lnTo>
                  <a:pt x="167" y="0"/>
                </a:lnTo>
                <a:lnTo>
                  <a:pt x="179" y="0"/>
                </a:lnTo>
                <a:lnTo>
                  <a:pt x="191" y="4"/>
                </a:lnTo>
                <a:lnTo>
                  <a:pt x="199" y="8"/>
                </a:lnTo>
                <a:lnTo>
                  <a:pt x="203" y="8"/>
                </a:lnTo>
                <a:lnTo>
                  <a:pt x="207" y="12"/>
                </a:lnTo>
                <a:lnTo>
                  <a:pt x="207" y="12"/>
                </a:lnTo>
                <a:lnTo>
                  <a:pt x="207" y="16"/>
                </a:lnTo>
                <a:lnTo>
                  <a:pt x="203" y="20"/>
                </a:lnTo>
                <a:lnTo>
                  <a:pt x="199" y="24"/>
                </a:lnTo>
                <a:lnTo>
                  <a:pt x="191" y="24"/>
                </a:lnTo>
                <a:lnTo>
                  <a:pt x="179" y="28"/>
                </a:lnTo>
                <a:lnTo>
                  <a:pt x="167" y="28"/>
                </a:lnTo>
                <a:lnTo>
                  <a:pt x="155" y="28"/>
                </a:lnTo>
                <a:lnTo>
                  <a:pt x="135" y="32"/>
                </a:lnTo>
                <a:lnTo>
                  <a:pt x="115" y="36"/>
                </a:lnTo>
                <a:lnTo>
                  <a:pt x="91" y="40"/>
                </a:lnTo>
                <a:lnTo>
                  <a:pt x="76" y="40"/>
                </a:lnTo>
                <a:lnTo>
                  <a:pt x="68" y="44"/>
                </a:lnTo>
                <a:lnTo>
                  <a:pt x="56" y="44"/>
                </a:lnTo>
                <a:lnTo>
                  <a:pt x="48" y="44"/>
                </a:lnTo>
                <a:lnTo>
                  <a:pt x="40" y="44"/>
                </a:lnTo>
                <a:lnTo>
                  <a:pt x="32" y="48"/>
                </a:lnTo>
                <a:lnTo>
                  <a:pt x="24" y="48"/>
                </a:lnTo>
                <a:lnTo>
                  <a:pt x="20" y="48"/>
                </a:lnTo>
                <a:lnTo>
                  <a:pt x="16" y="48"/>
                </a:lnTo>
                <a:lnTo>
                  <a:pt x="8" y="44"/>
                </a:lnTo>
                <a:lnTo>
                  <a:pt x="4" y="44"/>
                </a:lnTo>
                <a:lnTo>
                  <a:pt x="0" y="40"/>
                </a:lnTo>
                <a:lnTo>
                  <a:pt x="0" y="36"/>
                </a:lnTo>
                <a:lnTo>
                  <a:pt x="0" y="32"/>
                </a:lnTo>
                <a:lnTo>
                  <a:pt x="0" y="28"/>
                </a:lnTo>
                <a:lnTo>
                  <a:pt x="0" y="28"/>
                </a:lnTo>
                <a:lnTo>
                  <a:pt x="0" y="24"/>
                </a:lnTo>
                <a:lnTo>
                  <a:pt x="4" y="24"/>
                </a:lnTo>
                <a:lnTo>
                  <a:pt x="12" y="24"/>
                </a:lnTo>
                <a:lnTo>
                  <a:pt x="12" y="24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14" name="Freeform 551">
            <a:extLst>
              <a:ext uri="{FF2B5EF4-FFF2-40B4-BE49-F238E27FC236}">
                <a16:creationId xmlns:a16="http://schemas.microsoft.com/office/drawing/2014/main" id="{1837842D-3008-4144-850A-B6C2464436F2}"/>
              </a:ext>
            </a:extLst>
          </p:cNvPr>
          <p:cNvSpPr>
            <a:spLocks/>
          </p:cNvSpPr>
          <p:nvPr/>
        </p:nvSpPr>
        <p:spPr bwMode="auto">
          <a:xfrm>
            <a:off x="9159596" y="1023899"/>
            <a:ext cx="945276" cy="1179055"/>
          </a:xfrm>
          <a:custGeom>
            <a:avLst/>
            <a:gdLst>
              <a:gd name="T0" fmla="*/ 20 w 159"/>
              <a:gd name="T1" fmla="*/ 135 h 159"/>
              <a:gd name="T2" fmla="*/ 32 w 159"/>
              <a:gd name="T3" fmla="*/ 123 h 159"/>
              <a:gd name="T4" fmla="*/ 48 w 159"/>
              <a:gd name="T5" fmla="*/ 111 h 159"/>
              <a:gd name="T6" fmla="*/ 60 w 159"/>
              <a:gd name="T7" fmla="*/ 99 h 159"/>
              <a:gd name="T8" fmla="*/ 76 w 159"/>
              <a:gd name="T9" fmla="*/ 84 h 159"/>
              <a:gd name="T10" fmla="*/ 92 w 159"/>
              <a:gd name="T11" fmla="*/ 68 h 159"/>
              <a:gd name="T12" fmla="*/ 108 w 159"/>
              <a:gd name="T13" fmla="*/ 48 h 159"/>
              <a:gd name="T14" fmla="*/ 119 w 159"/>
              <a:gd name="T15" fmla="*/ 24 h 159"/>
              <a:gd name="T16" fmla="*/ 131 w 159"/>
              <a:gd name="T17" fmla="*/ 0 h 159"/>
              <a:gd name="T18" fmla="*/ 139 w 159"/>
              <a:gd name="T19" fmla="*/ 4 h 159"/>
              <a:gd name="T20" fmla="*/ 143 w 159"/>
              <a:gd name="T21" fmla="*/ 8 h 159"/>
              <a:gd name="T22" fmla="*/ 151 w 159"/>
              <a:gd name="T23" fmla="*/ 12 h 159"/>
              <a:gd name="T24" fmla="*/ 155 w 159"/>
              <a:gd name="T25" fmla="*/ 16 h 159"/>
              <a:gd name="T26" fmla="*/ 159 w 159"/>
              <a:gd name="T27" fmla="*/ 20 h 159"/>
              <a:gd name="T28" fmla="*/ 159 w 159"/>
              <a:gd name="T29" fmla="*/ 24 h 159"/>
              <a:gd name="T30" fmla="*/ 155 w 159"/>
              <a:gd name="T31" fmla="*/ 28 h 159"/>
              <a:gd name="T32" fmla="*/ 151 w 159"/>
              <a:gd name="T33" fmla="*/ 36 h 159"/>
              <a:gd name="T34" fmla="*/ 143 w 159"/>
              <a:gd name="T35" fmla="*/ 48 h 159"/>
              <a:gd name="T36" fmla="*/ 131 w 159"/>
              <a:gd name="T37" fmla="*/ 64 h 159"/>
              <a:gd name="T38" fmla="*/ 119 w 159"/>
              <a:gd name="T39" fmla="*/ 80 h 159"/>
              <a:gd name="T40" fmla="*/ 104 w 159"/>
              <a:gd name="T41" fmla="*/ 95 h 159"/>
              <a:gd name="T42" fmla="*/ 92 w 159"/>
              <a:gd name="T43" fmla="*/ 107 h 159"/>
              <a:gd name="T44" fmla="*/ 80 w 159"/>
              <a:gd name="T45" fmla="*/ 119 h 159"/>
              <a:gd name="T46" fmla="*/ 64 w 159"/>
              <a:gd name="T47" fmla="*/ 127 h 159"/>
              <a:gd name="T48" fmla="*/ 52 w 159"/>
              <a:gd name="T49" fmla="*/ 135 h 159"/>
              <a:gd name="T50" fmla="*/ 40 w 159"/>
              <a:gd name="T51" fmla="*/ 143 h 159"/>
              <a:gd name="T52" fmla="*/ 28 w 159"/>
              <a:gd name="T53" fmla="*/ 147 h 159"/>
              <a:gd name="T54" fmla="*/ 16 w 159"/>
              <a:gd name="T55" fmla="*/ 155 h 159"/>
              <a:gd name="T56" fmla="*/ 8 w 159"/>
              <a:gd name="T57" fmla="*/ 155 h 159"/>
              <a:gd name="T58" fmla="*/ 4 w 159"/>
              <a:gd name="T59" fmla="*/ 159 h 159"/>
              <a:gd name="T60" fmla="*/ 0 w 159"/>
              <a:gd name="T61" fmla="*/ 155 h 159"/>
              <a:gd name="T62" fmla="*/ 0 w 159"/>
              <a:gd name="T63" fmla="*/ 155 h 159"/>
              <a:gd name="T64" fmla="*/ 4 w 159"/>
              <a:gd name="T65" fmla="*/ 147 h 159"/>
              <a:gd name="T66" fmla="*/ 12 w 159"/>
              <a:gd name="T67" fmla="*/ 143 h 159"/>
              <a:gd name="T68" fmla="*/ 20 w 159"/>
              <a:gd name="T69" fmla="*/ 135 h 159"/>
              <a:gd name="T70" fmla="*/ 20 w 159"/>
              <a:gd name="T71" fmla="*/ 135 h 1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59" h="159">
                <a:moveTo>
                  <a:pt x="20" y="135"/>
                </a:moveTo>
                <a:lnTo>
                  <a:pt x="32" y="123"/>
                </a:lnTo>
                <a:lnTo>
                  <a:pt x="48" y="111"/>
                </a:lnTo>
                <a:lnTo>
                  <a:pt x="60" y="99"/>
                </a:lnTo>
                <a:lnTo>
                  <a:pt x="76" y="84"/>
                </a:lnTo>
                <a:lnTo>
                  <a:pt x="92" y="68"/>
                </a:lnTo>
                <a:lnTo>
                  <a:pt x="108" y="48"/>
                </a:lnTo>
                <a:lnTo>
                  <a:pt x="119" y="24"/>
                </a:lnTo>
                <a:lnTo>
                  <a:pt x="131" y="0"/>
                </a:lnTo>
                <a:lnTo>
                  <a:pt x="139" y="4"/>
                </a:lnTo>
                <a:lnTo>
                  <a:pt x="143" y="8"/>
                </a:lnTo>
                <a:lnTo>
                  <a:pt x="151" y="12"/>
                </a:lnTo>
                <a:lnTo>
                  <a:pt x="155" y="16"/>
                </a:lnTo>
                <a:lnTo>
                  <a:pt x="159" y="20"/>
                </a:lnTo>
                <a:lnTo>
                  <a:pt x="159" y="24"/>
                </a:lnTo>
                <a:lnTo>
                  <a:pt x="155" y="28"/>
                </a:lnTo>
                <a:lnTo>
                  <a:pt x="151" y="36"/>
                </a:lnTo>
                <a:lnTo>
                  <a:pt x="143" y="48"/>
                </a:lnTo>
                <a:lnTo>
                  <a:pt x="131" y="64"/>
                </a:lnTo>
                <a:lnTo>
                  <a:pt x="119" y="80"/>
                </a:lnTo>
                <a:lnTo>
                  <a:pt x="104" y="95"/>
                </a:lnTo>
                <a:lnTo>
                  <a:pt x="92" y="107"/>
                </a:lnTo>
                <a:lnTo>
                  <a:pt x="80" y="119"/>
                </a:lnTo>
                <a:lnTo>
                  <a:pt x="64" y="127"/>
                </a:lnTo>
                <a:lnTo>
                  <a:pt x="52" y="135"/>
                </a:lnTo>
                <a:lnTo>
                  <a:pt x="40" y="143"/>
                </a:lnTo>
                <a:lnTo>
                  <a:pt x="28" y="147"/>
                </a:lnTo>
                <a:lnTo>
                  <a:pt x="16" y="155"/>
                </a:lnTo>
                <a:lnTo>
                  <a:pt x="8" y="155"/>
                </a:lnTo>
                <a:lnTo>
                  <a:pt x="4" y="159"/>
                </a:lnTo>
                <a:lnTo>
                  <a:pt x="0" y="155"/>
                </a:lnTo>
                <a:lnTo>
                  <a:pt x="0" y="155"/>
                </a:lnTo>
                <a:lnTo>
                  <a:pt x="4" y="147"/>
                </a:lnTo>
                <a:lnTo>
                  <a:pt x="12" y="143"/>
                </a:lnTo>
                <a:lnTo>
                  <a:pt x="20" y="135"/>
                </a:lnTo>
                <a:lnTo>
                  <a:pt x="20" y="135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15" name="Freeform 552">
            <a:extLst>
              <a:ext uri="{FF2B5EF4-FFF2-40B4-BE49-F238E27FC236}">
                <a16:creationId xmlns:a16="http://schemas.microsoft.com/office/drawing/2014/main" id="{20E81298-996E-4140-84F3-4BF1DBD11901}"/>
              </a:ext>
            </a:extLst>
          </p:cNvPr>
          <p:cNvSpPr>
            <a:spLocks/>
          </p:cNvSpPr>
          <p:nvPr/>
        </p:nvSpPr>
        <p:spPr bwMode="auto">
          <a:xfrm>
            <a:off x="10033530" y="1617133"/>
            <a:ext cx="546951" cy="556159"/>
          </a:xfrm>
          <a:custGeom>
            <a:avLst/>
            <a:gdLst>
              <a:gd name="T0" fmla="*/ 72 w 92"/>
              <a:gd name="T1" fmla="*/ 27 h 75"/>
              <a:gd name="T2" fmla="*/ 80 w 92"/>
              <a:gd name="T3" fmla="*/ 35 h 75"/>
              <a:gd name="T4" fmla="*/ 88 w 92"/>
              <a:gd name="T5" fmla="*/ 43 h 75"/>
              <a:gd name="T6" fmla="*/ 92 w 92"/>
              <a:gd name="T7" fmla="*/ 47 h 75"/>
              <a:gd name="T8" fmla="*/ 92 w 92"/>
              <a:gd name="T9" fmla="*/ 55 h 75"/>
              <a:gd name="T10" fmla="*/ 92 w 92"/>
              <a:gd name="T11" fmla="*/ 59 h 75"/>
              <a:gd name="T12" fmla="*/ 92 w 92"/>
              <a:gd name="T13" fmla="*/ 67 h 75"/>
              <a:gd name="T14" fmla="*/ 92 w 92"/>
              <a:gd name="T15" fmla="*/ 67 h 75"/>
              <a:gd name="T16" fmla="*/ 88 w 92"/>
              <a:gd name="T17" fmla="*/ 71 h 75"/>
              <a:gd name="T18" fmla="*/ 84 w 92"/>
              <a:gd name="T19" fmla="*/ 75 h 75"/>
              <a:gd name="T20" fmla="*/ 80 w 92"/>
              <a:gd name="T21" fmla="*/ 75 h 75"/>
              <a:gd name="T22" fmla="*/ 80 w 92"/>
              <a:gd name="T23" fmla="*/ 75 h 75"/>
              <a:gd name="T24" fmla="*/ 76 w 92"/>
              <a:gd name="T25" fmla="*/ 71 h 75"/>
              <a:gd name="T26" fmla="*/ 72 w 92"/>
              <a:gd name="T27" fmla="*/ 71 h 75"/>
              <a:gd name="T28" fmla="*/ 68 w 92"/>
              <a:gd name="T29" fmla="*/ 67 h 75"/>
              <a:gd name="T30" fmla="*/ 60 w 92"/>
              <a:gd name="T31" fmla="*/ 63 h 75"/>
              <a:gd name="T32" fmla="*/ 52 w 92"/>
              <a:gd name="T33" fmla="*/ 55 h 75"/>
              <a:gd name="T34" fmla="*/ 44 w 92"/>
              <a:gd name="T35" fmla="*/ 51 h 75"/>
              <a:gd name="T36" fmla="*/ 36 w 92"/>
              <a:gd name="T37" fmla="*/ 43 h 75"/>
              <a:gd name="T38" fmla="*/ 28 w 92"/>
              <a:gd name="T39" fmla="*/ 35 h 75"/>
              <a:gd name="T40" fmla="*/ 20 w 92"/>
              <a:gd name="T41" fmla="*/ 27 h 75"/>
              <a:gd name="T42" fmla="*/ 12 w 92"/>
              <a:gd name="T43" fmla="*/ 19 h 75"/>
              <a:gd name="T44" fmla="*/ 8 w 92"/>
              <a:gd name="T45" fmla="*/ 15 h 75"/>
              <a:gd name="T46" fmla="*/ 4 w 92"/>
              <a:gd name="T47" fmla="*/ 11 h 75"/>
              <a:gd name="T48" fmla="*/ 0 w 92"/>
              <a:gd name="T49" fmla="*/ 8 h 75"/>
              <a:gd name="T50" fmla="*/ 0 w 92"/>
              <a:gd name="T51" fmla="*/ 4 h 75"/>
              <a:gd name="T52" fmla="*/ 0 w 92"/>
              <a:gd name="T53" fmla="*/ 4 h 75"/>
              <a:gd name="T54" fmla="*/ 0 w 92"/>
              <a:gd name="T55" fmla="*/ 0 h 75"/>
              <a:gd name="T56" fmla="*/ 4 w 92"/>
              <a:gd name="T57" fmla="*/ 0 h 75"/>
              <a:gd name="T58" fmla="*/ 12 w 92"/>
              <a:gd name="T59" fmla="*/ 0 h 75"/>
              <a:gd name="T60" fmla="*/ 24 w 92"/>
              <a:gd name="T61" fmla="*/ 4 h 75"/>
              <a:gd name="T62" fmla="*/ 36 w 92"/>
              <a:gd name="T63" fmla="*/ 8 h 75"/>
              <a:gd name="T64" fmla="*/ 48 w 92"/>
              <a:gd name="T65" fmla="*/ 11 h 75"/>
              <a:gd name="T66" fmla="*/ 60 w 92"/>
              <a:gd name="T67" fmla="*/ 19 h 75"/>
              <a:gd name="T68" fmla="*/ 72 w 92"/>
              <a:gd name="T69" fmla="*/ 27 h 75"/>
              <a:gd name="T70" fmla="*/ 72 w 92"/>
              <a:gd name="T71" fmla="*/ 27 h 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92" h="75">
                <a:moveTo>
                  <a:pt x="72" y="27"/>
                </a:moveTo>
                <a:lnTo>
                  <a:pt x="80" y="35"/>
                </a:lnTo>
                <a:lnTo>
                  <a:pt x="88" y="43"/>
                </a:lnTo>
                <a:lnTo>
                  <a:pt x="92" y="47"/>
                </a:lnTo>
                <a:lnTo>
                  <a:pt x="92" y="55"/>
                </a:lnTo>
                <a:lnTo>
                  <a:pt x="92" y="59"/>
                </a:lnTo>
                <a:lnTo>
                  <a:pt x="92" y="67"/>
                </a:lnTo>
                <a:lnTo>
                  <a:pt x="92" y="67"/>
                </a:lnTo>
                <a:lnTo>
                  <a:pt x="88" y="71"/>
                </a:lnTo>
                <a:lnTo>
                  <a:pt x="84" y="75"/>
                </a:lnTo>
                <a:lnTo>
                  <a:pt x="80" y="75"/>
                </a:lnTo>
                <a:lnTo>
                  <a:pt x="80" y="75"/>
                </a:lnTo>
                <a:lnTo>
                  <a:pt x="76" y="71"/>
                </a:lnTo>
                <a:lnTo>
                  <a:pt x="72" y="71"/>
                </a:lnTo>
                <a:lnTo>
                  <a:pt x="68" y="67"/>
                </a:lnTo>
                <a:lnTo>
                  <a:pt x="60" y="63"/>
                </a:lnTo>
                <a:lnTo>
                  <a:pt x="52" y="55"/>
                </a:lnTo>
                <a:lnTo>
                  <a:pt x="44" y="51"/>
                </a:lnTo>
                <a:lnTo>
                  <a:pt x="36" y="43"/>
                </a:lnTo>
                <a:lnTo>
                  <a:pt x="28" y="35"/>
                </a:lnTo>
                <a:lnTo>
                  <a:pt x="20" y="27"/>
                </a:lnTo>
                <a:lnTo>
                  <a:pt x="12" y="19"/>
                </a:lnTo>
                <a:lnTo>
                  <a:pt x="8" y="15"/>
                </a:lnTo>
                <a:lnTo>
                  <a:pt x="4" y="11"/>
                </a:lnTo>
                <a:lnTo>
                  <a:pt x="0" y="8"/>
                </a:lnTo>
                <a:lnTo>
                  <a:pt x="0" y="4"/>
                </a:lnTo>
                <a:lnTo>
                  <a:pt x="0" y="4"/>
                </a:lnTo>
                <a:lnTo>
                  <a:pt x="0" y="0"/>
                </a:lnTo>
                <a:lnTo>
                  <a:pt x="4" y="0"/>
                </a:lnTo>
                <a:lnTo>
                  <a:pt x="12" y="0"/>
                </a:lnTo>
                <a:lnTo>
                  <a:pt x="24" y="4"/>
                </a:lnTo>
                <a:lnTo>
                  <a:pt x="36" y="8"/>
                </a:lnTo>
                <a:lnTo>
                  <a:pt x="48" y="11"/>
                </a:lnTo>
                <a:lnTo>
                  <a:pt x="60" y="19"/>
                </a:lnTo>
                <a:lnTo>
                  <a:pt x="72" y="27"/>
                </a:lnTo>
                <a:lnTo>
                  <a:pt x="72" y="27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16" name="Freeform 553">
            <a:extLst>
              <a:ext uri="{FF2B5EF4-FFF2-40B4-BE49-F238E27FC236}">
                <a16:creationId xmlns:a16="http://schemas.microsoft.com/office/drawing/2014/main" id="{BD6B3C33-310D-4FBE-A994-526FC5C840B9}"/>
              </a:ext>
            </a:extLst>
          </p:cNvPr>
          <p:cNvSpPr>
            <a:spLocks/>
          </p:cNvSpPr>
          <p:nvPr/>
        </p:nvSpPr>
        <p:spPr bwMode="auto">
          <a:xfrm>
            <a:off x="9730327" y="1350178"/>
            <a:ext cx="231862" cy="1208716"/>
          </a:xfrm>
          <a:custGeom>
            <a:avLst/>
            <a:gdLst>
              <a:gd name="T0" fmla="*/ 35 w 39"/>
              <a:gd name="T1" fmla="*/ 107 h 163"/>
              <a:gd name="T2" fmla="*/ 35 w 39"/>
              <a:gd name="T3" fmla="*/ 123 h 163"/>
              <a:gd name="T4" fmla="*/ 35 w 39"/>
              <a:gd name="T5" fmla="*/ 139 h 163"/>
              <a:gd name="T6" fmla="*/ 31 w 39"/>
              <a:gd name="T7" fmla="*/ 147 h 163"/>
              <a:gd name="T8" fmla="*/ 31 w 39"/>
              <a:gd name="T9" fmla="*/ 155 h 163"/>
              <a:gd name="T10" fmla="*/ 27 w 39"/>
              <a:gd name="T11" fmla="*/ 159 h 163"/>
              <a:gd name="T12" fmla="*/ 27 w 39"/>
              <a:gd name="T13" fmla="*/ 163 h 163"/>
              <a:gd name="T14" fmla="*/ 23 w 39"/>
              <a:gd name="T15" fmla="*/ 163 h 163"/>
              <a:gd name="T16" fmla="*/ 20 w 39"/>
              <a:gd name="T17" fmla="*/ 163 h 163"/>
              <a:gd name="T18" fmla="*/ 16 w 39"/>
              <a:gd name="T19" fmla="*/ 163 h 163"/>
              <a:gd name="T20" fmla="*/ 12 w 39"/>
              <a:gd name="T21" fmla="*/ 159 h 163"/>
              <a:gd name="T22" fmla="*/ 12 w 39"/>
              <a:gd name="T23" fmla="*/ 155 h 163"/>
              <a:gd name="T24" fmla="*/ 8 w 39"/>
              <a:gd name="T25" fmla="*/ 151 h 163"/>
              <a:gd name="T26" fmla="*/ 4 w 39"/>
              <a:gd name="T27" fmla="*/ 147 h 163"/>
              <a:gd name="T28" fmla="*/ 4 w 39"/>
              <a:gd name="T29" fmla="*/ 143 h 163"/>
              <a:gd name="T30" fmla="*/ 0 w 39"/>
              <a:gd name="T31" fmla="*/ 135 h 163"/>
              <a:gd name="T32" fmla="*/ 0 w 39"/>
              <a:gd name="T33" fmla="*/ 135 h 163"/>
              <a:gd name="T34" fmla="*/ 4 w 39"/>
              <a:gd name="T35" fmla="*/ 131 h 163"/>
              <a:gd name="T36" fmla="*/ 4 w 39"/>
              <a:gd name="T37" fmla="*/ 123 h 163"/>
              <a:gd name="T38" fmla="*/ 4 w 39"/>
              <a:gd name="T39" fmla="*/ 119 h 163"/>
              <a:gd name="T40" fmla="*/ 4 w 39"/>
              <a:gd name="T41" fmla="*/ 111 h 163"/>
              <a:gd name="T42" fmla="*/ 8 w 39"/>
              <a:gd name="T43" fmla="*/ 99 h 163"/>
              <a:gd name="T44" fmla="*/ 8 w 39"/>
              <a:gd name="T45" fmla="*/ 87 h 163"/>
              <a:gd name="T46" fmla="*/ 8 w 39"/>
              <a:gd name="T47" fmla="*/ 71 h 163"/>
              <a:gd name="T48" fmla="*/ 8 w 39"/>
              <a:gd name="T49" fmla="*/ 55 h 163"/>
              <a:gd name="T50" fmla="*/ 8 w 39"/>
              <a:gd name="T51" fmla="*/ 44 h 163"/>
              <a:gd name="T52" fmla="*/ 4 w 39"/>
              <a:gd name="T53" fmla="*/ 32 h 163"/>
              <a:gd name="T54" fmla="*/ 4 w 39"/>
              <a:gd name="T55" fmla="*/ 24 h 163"/>
              <a:gd name="T56" fmla="*/ 4 w 39"/>
              <a:gd name="T57" fmla="*/ 16 h 163"/>
              <a:gd name="T58" fmla="*/ 4 w 39"/>
              <a:gd name="T59" fmla="*/ 12 h 163"/>
              <a:gd name="T60" fmla="*/ 0 w 39"/>
              <a:gd name="T61" fmla="*/ 8 h 163"/>
              <a:gd name="T62" fmla="*/ 0 w 39"/>
              <a:gd name="T63" fmla="*/ 4 h 163"/>
              <a:gd name="T64" fmla="*/ 4 w 39"/>
              <a:gd name="T65" fmla="*/ 0 h 163"/>
              <a:gd name="T66" fmla="*/ 4 w 39"/>
              <a:gd name="T67" fmla="*/ 0 h 163"/>
              <a:gd name="T68" fmla="*/ 12 w 39"/>
              <a:gd name="T69" fmla="*/ 0 h 163"/>
              <a:gd name="T70" fmla="*/ 20 w 39"/>
              <a:gd name="T71" fmla="*/ 4 h 163"/>
              <a:gd name="T72" fmla="*/ 23 w 39"/>
              <a:gd name="T73" fmla="*/ 4 h 163"/>
              <a:gd name="T74" fmla="*/ 31 w 39"/>
              <a:gd name="T75" fmla="*/ 8 h 163"/>
              <a:gd name="T76" fmla="*/ 35 w 39"/>
              <a:gd name="T77" fmla="*/ 12 h 163"/>
              <a:gd name="T78" fmla="*/ 35 w 39"/>
              <a:gd name="T79" fmla="*/ 16 h 163"/>
              <a:gd name="T80" fmla="*/ 35 w 39"/>
              <a:gd name="T81" fmla="*/ 20 h 163"/>
              <a:gd name="T82" fmla="*/ 39 w 39"/>
              <a:gd name="T83" fmla="*/ 28 h 163"/>
              <a:gd name="T84" fmla="*/ 39 w 39"/>
              <a:gd name="T85" fmla="*/ 36 h 163"/>
              <a:gd name="T86" fmla="*/ 39 w 39"/>
              <a:gd name="T87" fmla="*/ 47 h 163"/>
              <a:gd name="T88" fmla="*/ 35 w 39"/>
              <a:gd name="T89" fmla="*/ 59 h 163"/>
              <a:gd name="T90" fmla="*/ 35 w 39"/>
              <a:gd name="T91" fmla="*/ 75 h 163"/>
              <a:gd name="T92" fmla="*/ 35 w 39"/>
              <a:gd name="T93" fmla="*/ 91 h 163"/>
              <a:gd name="T94" fmla="*/ 35 w 39"/>
              <a:gd name="T95" fmla="*/ 107 h 163"/>
              <a:gd name="T96" fmla="*/ 35 w 39"/>
              <a:gd name="T97" fmla="*/ 107 h 1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39" h="163">
                <a:moveTo>
                  <a:pt x="35" y="107"/>
                </a:moveTo>
                <a:lnTo>
                  <a:pt x="35" y="123"/>
                </a:lnTo>
                <a:lnTo>
                  <a:pt x="35" y="139"/>
                </a:lnTo>
                <a:lnTo>
                  <a:pt x="31" y="147"/>
                </a:lnTo>
                <a:lnTo>
                  <a:pt x="31" y="155"/>
                </a:lnTo>
                <a:lnTo>
                  <a:pt x="27" y="159"/>
                </a:lnTo>
                <a:lnTo>
                  <a:pt x="27" y="163"/>
                </a:lnTo>
                <a:lnTo>
                  <a:pt x="23" y="163"/>
                </a:lnTo>
                <a:lnTo>
                  <a:pt x="20" y="163"/>
                </a:lnTo>
                <a:lnTo>
                  <a:pt x="16" y="163"/>
                </a:lnTo>
                <a:lnTo>
                  <a:pt x="12" y="159"/>
                </a:lnTo>
                <a:lnTo>
                  <a:pt x="12" y="155"/>
                </a:lnTo>
                <a:lnTo>
                  <a:pt x="8" y="151"/>
                </a:lnTo>
                <a:lnTo>
                  <a:pt x="4" y="147"/>
                </a:lnTo>
                <a:lnTo>
                  <a:pt x="4" y="143"/>
                </a:lnTo>
                <a:lnTo>
                  <a:pt x="0" y="135"/>
                </a:lnTo>
                <a:lnTo>
                  <a:pt x="0" y="135"/>
                </a:lnTo>
                <a:lnTo>
                  <a:pt x="4" y="131"/>
                </a:lnTo>
                <a:lnTo>
                  <a:pt x="4" y="123"/>
                </a:lnTo>
                <a:lnTo>
                  <a:pt x="4" y="119"/>
                </a:lnTo>
                <a:lnTo>
                  <a:pt x="4" y="111"/>
                </a:lnTo>
                <a:lnTo>
                  <a:pt x="8" y="99"/>
                </a:lnTo>
                <a:lnTo>
                  <a:pt x="8" y="87"/>
                </a:lnTo>
                <a:lnTo>
                  <a:pt x="8" y="71"/>
                </a:lnTo>
                <a:lnTo>
                  <a:pt x="8" y="55"/>
                </a:lnTo>
                <a:lnTo>
                  <a:pt x="8" y="44"/>
                </a:lnTo>
                <a:lnTo>
                  <a:pt x="4" y="32"/>
                </a:lnTo>
                <a:lnTo>
                  <a:pt x="4" y="24"/>
                </a:lnTo>
                <a:lnTo>
                  <a:pt x="4" y="16"/>
                </a:lnTo>
                <a:lnTo>
                  <a:pt x="4" y="12"/>
                </a:lnTo>
                <a:lnTo>
                  <a:pt x="0" y="8"/>
                </a:lnTo>
                <a:lnTo>
                  <a:pt x="0" y="4"/>
                </a:lnTo>
                <a:lnTo>
                  <a:pt x="4" y="0"/>
                </a:lnTo>
                <a:lnTo>
                  <a:pt x="4" y="0"/>
                </a:lnTo>
                <a:lnTo>
                  <a:pt x="12" y="0"/>
                </a:lnTo>
                <a:lnTo>
                  <a:pt x="20" y="4"/>
                </a:lnTo>
                <a:lnTo>
                  <a:pt x="23" y="4"/>
                </a:lnTo>
                <a:lnTo>
                  <a:pt x="31" y="8"/>
                </a:lnTo>
                <a:lnTo>
                  <a:pt x="35" y="12"/>
                </a:lnTo>
                <a:lnTo>
                  <a:pt x="35" y="16"/>
                </a:lnTo>
                <a:lnTo>
                  <a:pt x="35" y="20"/>
                </a:lnTo>
                <a:lnTo>
                  <a:pt x="39" y="28"/>
                </a:lnTo>
                <a:lnTo>
                  <a:pt x="39" y="36"/>
                </a:lnTo>
                <a:lnTo>
                  <a:pt x="39" y="47"/>
                </a:lnTo>
                <a:lnTo>
                  <a:pt x="35" y="59"/>
                </a:lnTo>
                <a:lnTo>
                  <a:pt x="35" y="75"/>
                </a:lnTo>
                <a:lnTo>
                  <a:pt x="35" y="91"/>
                </a:lnTo>
                <a:lnTo>
                  <a:pt x="35" y="107"/>
                </a:lnTo>
                <a:lnTo>
                  <a:pt x="35" y="107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17" name="Freeform 554">
            <a:extLst>
              <a:ext uri="{FF2B5EF4-FFF2-40B4-BE49-F238E27FC236}">
                <a16:creationId xmlns:a16="http://schemas.microsoft.com/office/drawing/2014/main" id="{63A850DA-75D7-4D08-9229-9B52CCB6D15E}"/>
              </a:ext>
            </a:extLst>
          </p:cNvPr>
          <p:cNvSpPr>
            <a:spLocks/>
          </p:cNvSpPr>
          <p:nvPr/>
        </p:nvSpPr>
        <p:spPr bwMode="auto">
          <a:xfrm>
            <a:off x="8785055" y="905252"/>
            <a:ext cx="374544" cy="385602"/>
          </a:xfrm>
          <a:custGeom>
            <a:avLst/>
            <a:gdLst>
              <a:gd name="T0" fmla="*/ 0 w 63"/>
              <a:gd name="T1" fmla="*/ 4 h 52"/>
              <a:gd name="T2" fmla="*/ 4 w 63"/>
              <a:gd name="T3" fmla="*/ 4 h 52"/>
              <a:gd name="T4" fmla="*/ 8 w 63"/>
              <a:gd name="T5" fmla="*/ 0 h 52"/>
              <a:gd name="T6" fmla="*/ 12 w 63"/>
              <a:gd name="T7" fmla="*/ 0 h 52"/>
              <a:gd name="T8" fmla="*/ 24 w 63"/>
              <a:gd name="T9" fmla="*/ 0 h 52"/>
              <a:gd name="T10" fmla="*/ 32 w 63"/>
              <a:gd name="T11" fmla="*/ 0 h 52"/>
              <a:gd name="T12" fmla="*/ 39 w 63"/>
              <a:gd name="T13" fmla="*/ 4 h 52"/>
              <a:gd name="T14" fmla="*/ 43 w 63"/>
              <a:gd name="T15" fmla="*/ 4 h 52"/>
              <a:gd name="T16" fmla="*/ 55 w 63"/>
              <a:gd name="T17" fmla="*/ 12 h 52"/>
              <a:gd name="T18" fmla="*/ 59 w 63"/>
              <a:gd name="T19" fmla="*/ 16 h 52"/>
              <a:gd name="T20" fmla="*/ 63 w 63"/>
              <a:gd name="T21" fmla="*/ 20 h 52"/>
              <a:gd name="T22" fmla="*/ 63 w 63"/>
              <a:gd name="T23" fmla="*/ 28 h 52"/>
              <a:gd name="T24" fmla="*/ 63 w 63"/>
              <a:gd name="T25" fmla="*/ 32 h 52"/>
              <a:gd name="T26" fmla="*/ 63 w 63"/>
              <a:gd name="T27" fmla="*/ 40 h 52"/>
              <a:gd name="T28" fmla="*/ 63 w 63"/>
              <a:gd name="T29" fmla="*/ 44 h 52"/>
              <a:gd name="T30" fmla="*/ 63 w 63"/>
              <a:gd name="T31" fmla="*/ 48 h 52"/>
              <a:gd name="T32" fmla="*/ 63 w 63"/>
              <a:gd name="T33" fmla="*/ 48 h 52"/>
              <a:gd name="T34" fmla="*/ 55 w 63"/>
              <a:gd name="T35" fmla="*/ 52 h 52"/>
              <a:gd name="T36" fmla="*/ 51 w 63"/>
              <a:gd name="T37" fmla="*/ 52 h 52"/>
              <a:gd name="T38" fmla="*/ 47 w 63"/>
              <a:gd name="T39" fmla="*/ 52 h 52"/>
              <a:gd name="T40" fmla="*/ 43 w 63"/>
              <a:gd name="T41" fmla="*/ 48 h 52"/>
              <a:gd name="T42" fmla="*/ 36 w 63"/>
              <a:gd name="T43" fmla="*/ 44 h 52"/>
              <a:gd name="T44" fmla="*/ 32 w 63"/>
              <a:gd name="T45" fmla="*/ 36 h 52"/>
              <a:gd name="T46" fmla="*/ 24 w 63"/>
              <a:gd name="T47" fmla="*/ 28 h 52"/>
              <a:gd name="T48" fmla="*/ 16 w 63"/>
              <a:gd name="T49" fmla="*/ 24 h 52"/>
              <a:gd name="T50" fmla="*/ 12 w 63"/>
              <a:gd name="T51" fmla="*/ 20 h 52"/>
              <a:gd name="T52" fmla="*/ 8 w 63"/>
              <a:gd name="T53" fmla="*/ 16 h 52"/>
              <a:gd name="T54" fmla="*/ 4 w 63"/>
              <a:gd name="T55" fmla="*/ 12 h 52"/>
              <a:gd name="T56" fmla="*/ 4 w 63"/>
              <a:gd name="T57" fmla="*/ 8 h 52"/>
              <a:gd name="T58" fmla="*/ 0 w 63"/>
              <a:gd name="T59" fmla="*/ 8 h 52"/>
              <a:gd name="T60" fmla="*/ 0 w 63"/>
              <a:gd name="T61" fmla="*/ 4 h 52"/>
              <a:gd name="T62" fmla="*/ 0 w 63"/>
              <a:gd name="T63" fmla="*/ 4 h 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63" h="52">
                <a:moveTo>
                  <a:pt x="0" y="4"/>
                </a:moveTo>
                <a:lnTo>
                  <a:pt x="4" y="4"/>
                </a:lnTo>
                <a:lnTo>
                  <a:pt x="8" y="0"/>
                </a:lnTo>
                <a:lnTo>
                  <a:pt x="12" y="0"/>
                </a:lnTo>
                <a:lnTo>
                  <a:pt x="24" y="0"/>
                </a:lnTo>
                <a:lnTo>
                  <a:pt x="32" y="0"/>
                </a:lnTo>
                <a:lnTo>
                  <a:pt x="39" y="4"/>
                </a:lnTo>
                <a:lnTo>
                  <a:pt x="43" y="4"/>
                </a:lnTo>
                <a:lnTo>
                  <a:pt x="55" y="12"/>
                </a:lnTo>
                <a:lnTo>
                  <a:pt x="59" y="16"/>
                </a:lnTo>
                <a:lnTo>
                  <a:pt x="63" y="20"/>
                </a:lnTo>
                <a:lnTo>
                  <a:pt x="63" y="28"/>
                </a:lnTo>
                <a:lnTo>
                  <a:pt x="63" y="32"/>
                </a:lnTo>
                <a:lnTo>
                  <a:pt x="63" y="40"/>
                </a:lnTo>
                <a:lnTo>
                  <a:pt x="63" y="44"/>
                </a:lnTo>
                <a:lnTo>
                  <a:pt x="63" y="48"/>
                </a:lnTo>
                <a:lnTo>
                  <a:pt x="63" y="48"/>
                </a:lnTo>
                <a:lnTo>
                  <a:pt x="55" y="52"/>
                </a:lnTo>
                <a:lnTo>
                  <a:pt x="51" y="52"/>
                </a:lnTo>
                <a:lnTo>
                  <a:pt x="47" y="52"/>
                </a:lnTo>
                <a:lnTo>
                  <a:pt x="43" y="48"/>
                </a:lnTo>
                <a:lnTo>
                  <a:pt x="36" y="44"/>
                </a:lnTo>
                <a:lnTo>
                  <a:pt x="32" y="36"/>
                </a:lnTo>
                <a:lnTo>
                  <a:pt x="24" y="28"/>
                </a:lnTo>
                <a:lnTo>
                  <a:pt x="16" y="24"/>
                </a:lnTo>
                <a:lnTo>
                  <a:pt x="12" y="20"/>
                </a:lnTo>
                <a:lnTo>
                  <a:pt x="8" y="16"/>
                </a:lnTo>
                <a:lnTo>
                  <a:pt x="4" y="12"/>
                </a:lnTo>
                <a:lnTo>
                  <a:pt x="4" y="8"/>
                </a:lnTo>
                <a:lnTo>
                  <a:pt x="0" y="8"/>
                </a:lnTo>
                <a:lnTo>
                  <a:pt x="0" y="4"/>
                </a:lnTo>
                <a:lnTo>
                  <a:pt x="0" y="4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725166038"/>
      </p:ext>
    </p:extLst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8" name="Freeform 513">
            <a:extLst>
              <a:ext uri="{FF2B5EF4-FFF2-40B4-BE49-F238E27FC236}">
                <a16:creationId xmlns:a16="http://schemas.microsoft.com/office/drawing/2014/main" id="{40FDA32B-E24B-4BBE-AD3D-9FC103188240}"/>
              </a:ext>
            </a:extLst>
          </p:cNvPr>
          <p:cNvSpPr>
            <a:spLocks/>
          </p:cNvSpPr>
          <p:nvPr/>
        </p:nvSpPr>
        <p:spPr bwMode="auto">
          <a:xfrm>
            <a:off x="3487565" y="813564"/>
            <a:ext cx="399747" cy="930021"/>
          </a:xfrm>
          <a:custGeom>
            <a:avLst/>
            <a:gdLst>
              <a:gd name="T0" fmla="*/ 55 w 63"/>
              <a:gd name="T1" fmla="*/ 68 h 123"/>
              <a:gd name="T2" fmla="*/ 55 w 63"/>
              <a:gd name="T3" fmla="*/ 79 h 123"/>
              <a:gd name="T4" fmla="*/ 59 w 63"/>
              <a:gd name="T5" fmla="*/ 87 h 123"/>
              <a:gd name="T6" fmla="*/ 59 w 63"/>
              <a:gd name="T7" fmla="*/ 95 h 123"/>
              <a:gd name="T8" fmla="*/ 59 w 63"/>
              <a:gd name="T9" fmla="*/ 103 h 123"/>
              <a:gd name="T10" fmla="*/ 59 w 63"/>
              <a:gd name="T11" fmla="*/ 107 h 123"/>
              <a:gd name="T12" fmla="*/ 63 w 63"/>
              <a:gd name="T13" fmla="*/ 111 h 123"/>
              <a:gd name="T14" fmla="*/ 63 w 63"/>
              <a:gd name="T15" fmla="*/ 115 h 123"/>
              <a:gd name="T16" fmla="*/ 63 w 63"/>
              <a:gd name="T17" fmla="*/ 119 h 123"/>
              <a:gd name="T18" fmla="*/ 59 w 63"/>
              <a:gd name="T19" fmla="*/ 119 h 123"/>
              <a:gd name="T20" fmla="*/ 59 w 63"/>
              <a:gd name="T21" fmla="*/ 123 h 123"/>
              <a:gd name="T22" fmla="*/ 55 w 63"/>
              <a:gd name="T23" fmla="*/ 123 h 123"/>
              <a:gd name="T24" fmla="*/ 51 w 63"/>
              <a:gd name="T25" fmla="*/ 123 h 123"/>
              <a:gd name="T26" fmla="*/ 51 w 63"/>
              <a:gd name="T27" fmla="*/ 123 h 123"/>
              <a:gd name="T28" fmla="*/ 47 w 63"/>
              <a:gd name="T29" fmla="*/ 123 h 123"/>
              <a:gd name="T30" fmla="*/ 43 w 63"/>
              <a:gd name="T31" fmla="*/ 119 h 123"/>
              <a:gd name="T32" fmla="*/ 39 w 63"/>
              <a:gd name="T33" fmla="*/ 111 h 123"/>
              <a:gd name="T34" fmla="*/ 39 w 63"/>
              <a:gd name="T35" fmla="*/ 107 h 123"/>
              <a:gd name="T36" fmla="*/ 35 w 63"/>
              <a:gd name="T37" fmla="*/ 99 h 123"/>
              <a:gd name="T38" fmla="*/ 31 w 63"/>
              <a:gd name="T39" fmla="*/ 87 h 123"/>
              <a:gd name="T40" fmla="*/ 27 w 63"/>
              <a:gd name="T41" fmla="*/ 75 h 123"/>
              <a:gd name="T42" fmla="*/ 27 w 63"/>
              <a:gd name="T43" fmla="*/ 68 h 123"/>
              <a:gd name="T44" fmla="*/ 23 w 63"/>
              <a:gd name="T45" fmla="*/ 56 h 123"/>
              <a:gd name="T46" fmla="*/ 19 w 63"/>
              <a:gd name="T47" fmla="*/ 48 h 123"/>
              <a:gd name="T48" fmla="*/ 15 w 63"/>
              <a:gd name="T49" fmla="*/ 40 h 123"/>
              <a:gd name="T50" fmla="*/ 15 w 63"/>
              <a:gd name="T51" fmla="*/ 32 h 123"/>
              <a:gd name="T52" fmla="*/ 11 w 63"/>
              <a:gd name="T53" fmla="*/ 28 h 123"/>
              <a:gd name="T54" fmla="*/ 11 w 63"/>
              <a:gd name="T55" fmla="*/ 24 h 123"/>
              <a:gd name="T56" fmla="*/ 7 w 63"/>
              <a:gd name="T57" fmla="*/ 24 h 123"/>
              <a:gd name="T58" fmla="*/ 3 w 63"/>
              <a:gd name="T59" fmla="*/ 16 h 123"/>
              <a:gd name="T60" fmla="*/ 0 w 63"/>
              <a:gd name="T61" fmla="*/ 12 h 123"/>
              <a:gd name="T62" fmla="*/ 0 w 63"/>
              <a:gd name="T63" fmla="*/ 8 h 123"/>
              <a:gd name="T64" fmla="*/ 0 w 63"/>
              <a:gd name="T65" fmla="*/ 4 h 123"/>
              <a:gd name="T66" fmla="*/ 3 w 63"/>
              <a:gd name="T67" fmla="*/ 0 h 123"/>
              <a:gd name="T68" fmla="*/ 7 w 63"/>
              <a:gd name="T69" fmla="*/ 0 h 123"/>
              <a:gd name="T70" fmla="*/ 11 w 63"/>
              <a:gd name="T71" fmla="*/ 0 h 123"/>
              <a:gd name="T72" fmla="*/ 27 w 63"/>
              <a:gd name="T73" fmla="*/ 4 h 123"/>
              <a:gd name="T74" fmla="*/ 43 w 63"/>
              <a:gd name="T75" fmla="*/ 8 h 123"/>
              <a:gd name="T76" fmla="*/ 47 w 63"/>
              <a:gd name="T77" fmla="*/ 16 h 123"/>
              <a:gd name="T78" fmla="*/ 47 w 63"/>
              <a:gd name="T79" fmla="*/ 32 h 123"/>
              <a:gd name="T80" fmla="*/ 51 w 63"/>
              <a:gd name="T81" fmla="*/ 48 h 123"/>
              <a:gd name="T82" fmla="*/ 55 w 63"/>
              <a:gd name="T83" fmla="*/ 68 h 123"/>
              <a:gd name="T84" fmla="*/ 55 w 63"/>
              <a:gd name="T85" fmla="*/ 68 h 1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63" h="123">
                <a:moveTo>
                  <a:pt x="55" y="68"/>
                </a:moveTo>
                <a:lnTo>
                  <a:pt x="55" y="79"/>
                </a:lnTo>
                <a:lnTo>
                  <a:pt x="59" y="87"/>
                </a:lnTo>
                <a:lnTo>
                  <a:pt x="59" y="95"/>
                </a:lnTo>
                <a:lnTo>
                  <a:pt x="59" y="103"/>
                </a:lnTo>
                <a:lnTo>
                  <a:pt x="59" y="107"/>
                </a:lnTo>
                <a:lnTo>
                  <a:pt x="63" y="111"/>
                </a:lnTo>
                <a:lnTo>
                  <a:pt x="63" y="115"/>
                </a:lnTo>
                <a:lnTo>
                  <a:pt x="63" y="119"/>
                </a:lnTo>
                <a:lnTo>
                  <a:pt x="59" y="119"/>
                </a:lnTo>
                <a:lnTo>
                  <a:pt x="59" y="123"/>
                </a:lnTo>
                <a:lnTo>
                  <a:pt x="55" y="123"/>
                </a:lnTo>
                <a:lnTo>
                  <a:pt x="51" y="123"/>
                </a:lnTo>
                <a:lnTo>
                  <a:pt x="51" y="123"/>
                </a:lnTo>
                <a:lnTo>
                  <a:pt x="47" y="123"/>
                </a:lnTo>
                <a:lnTo>
                  <a:pt x="43" y="119"/>
                </a:lnTo>
                <a:lnTo>
                  <a:pt x="39" y="111"/>
                </a:lnTo>
                <a:lnTo>
                  <a:pt x="39" y="107"/>
                </a:lnTo>
                <a:lnTo>
                  <a:pt x="35" y="99"/>
                </a:lnTo>
                <a:lnTo>
                  <a:pt x="31" y="87"/>
                </a:lnTo>
                <a:lnTo>
                  <a:pt x="27" y="75"/>
                </a:lnTo>
                <a:lnTo>
                  <a:pt x="27" y="68"/>
                </a:lnTo>
                <a:lnTo>
                  <a:pt x="23" y="56"/>
                </a:lnTo>
                <a:lnTo>
                  <a:pt x="19" y="48"/>
                </a:lnTo>
                <a:lnTo>
                  <a:pt x="15" y="40"/>
                </a:lnTo>
                <a:lnTo>
                  <a:pt x="15" y="32"/>
                </a:lnTo>
                <a:lnTo>
                  <a:pt x="11" y="28"/>
                </a:lnTo>
                <a:lnTo>
                  <a:pt x="11" y="24"/>
                </a:lnTo>
                <a:lnTo>
                  <a:pt x="7" y="24"/>
                </a:lnTo>
                <a:lnTo>
                  <a:pt x="3" y="16"/>
                </a:lnTo>
                <a:lnTo>
                  <a:pt x="0" y="12"/>
                </a:lnTo>
                <a:lnTo>
                  <a:pt x="0" y="8"/>
                </a:lnTo>
                <a:lnTo>
                  <a:pt x="0" y="4"/>
                </a:lnTo>
                <a:lnTo>
                  <a:pt x="3" y="0"/>
                </a:lnTo>
                <a:lnTo>
                  <a:pt x="7" y="0"/>
                </a:lnTo>
                <a:lnTo>
                  <a:pt x="11" y="0"/>
                </a:lnTo>
                <a:lnTo>
                  <a:pt x="27" y="4"/>
                </a:lnTo>
                <a:lnTo>
                  <a:pt x="43" y="8"/>
                </a:lnTo>
                <a:lnTo>
                  <a:pt x="47" y="16"/>
                </a:lnTo>
                <a:lnTo>
                  <a:pt x="47" y="32"/>
                </a:lnTo>
                <a:lnTo>
                  <a:pt x="51" y="48"/>
                </a:lnTo>
                <a:lnTo>
                  <a:pt x="55" y="68"/>
                </a:lnTo>
                <a:lnTo>
                  <a:pt x="55" y="68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39" name="Freeform 514">
            <a:extLst>
              <a:ext uri="{FF2B5EF4-FFF2-40B4-BE49-F238E27FC236}">
                <a16:creationId xmlns:a16="http://schemas.microsoft.com/office/drawing/2014/main" id="{513634A8-3305-494A-A4A0-08761DC3BE9C}"/>
              </a:ext>
            </a:extLst>
          </p:cNvPr>
          <p:cNvSpPr>
            <a:spLocks/>
          </p:cNvSpPr>
          <p:nvPr/>
        </p:nvSpPr>
        <p:spPr bwMode="auto">
          <a:xfrm>
            <a:off x="4191876" y="874053"/>
            <a:ext cx="126903" cy="1323200"/>
          </a:xfrm>
          <a:custGeom>
            <a:avLst/>
            <a:gdLst>
              <a:gd name="T0" fmla="*/ 4 w 20"/>
              <a:gd name="T1" fmla="*/ 0 h 175"/>
              <a:gd name="T2" fmla="*/ 8 w 20"/>
              <a:gd name="T3" fmla="*/ 4 h 175"/>
              <a:gd name="T4" fmla="*/ 12 w 20"/>
              <a:gd name="T5" fmla="*/ 8 h 175"/>
              <a:gd name="T6" fmla="*/ 16 w 20"/>
              <a:gd name="T7" fmla="*/ 8 h 175"/>
              <a:gd name="T8" fmla="*/ 20 w 20"/>
              <a:gd name="T9" fmla="*/ 12 h 175"/>
              <a:gd name="T10" fmla="*/ 20 w 20"/>
              <a:gd name="T11" fmla="*/ 12 h 175"/>
              <a:gd name="T12" fmla="*/ 16 w 20"/>
              <a:gd name="T13" fmla="*/ 16 h 175"/>
              <a:gd name="T14" fmla="*/ 16 w 20"/>
              <a:gd name="T15" fmla="*/ 20 h 175"/>
              <a:gd name="T16" fmla="*/ 16 w 20"/>
              <a:gd name="T17" fmla="*/ 24 h 175"/>
              <a:gd name="T18" fmla="*/ 16 w 20"/>
              <a:gd name="T19" fmla="*/ 32 h 175"/>
              <a:gd name="T20" fmla="*/ 16 w 20"/>
              <a:gd name="T21" fmla="*/ 40 h 175"/>
              <a:gd name="T22" fmla="*/ 16 w 20"/>
              <a:gd name="T23" fmla="*/ 48 h 175"/>
              <a:gd name="T24" fmla="*/ 16 w 20"/>
              <a:gd name="T25" fmla="*/ 60 h 175"/>
              <a:gd name="T26" fmla="*/ 12 w 20"/>
              <a:gd name="T27" fmla="*/ 83 h 175"/>
              <a:gd name="T28" fmla="*/ 12 w 20"/>
              <a:gd name="T29" fmla="*/ 111 h 175"/>
              <a:gd name="T30" fmla="*/ 12 w 20"/>
              <a:gd name="T31" fmla="*/ 139 h 175"/>
              <a:gd name="T32" fmla="*/ 12 w 20"/>
              <a:gd name="T33" fmla="*/ 175 h 175"/>
              <a:gd name="T34" fmla="*/ 0 w 20"/>
              <a:gd name="T35" fmla="*/ 175 h 175"/>
              <a:gd name="T36" fmla="*/ 0 w 20"/>
              <a:gd name="T37" fmla="*/ 159 h 175"/>
              <a:gd name="T38" fmla="*/ 4 w 20"/>
              <a:gd name="T39" fmla="*/ 139 h 175"/>
              <a:gd name="T40" fmla="*/ 4 w 20"/>
              <a:gd name="T41" fmla="*/ 119 h 175"/>
              <a:gd name="T42" fmla="*/ 4 w 20"/>
              <a:gd name="T43" fmla="*/ 99 h 175"/>
              <a:gd name="T44" fmla="*/ 4 w 20"/>
              <a:gd name="T45" fmla="*/ 75 h 175"/>
              <a:gd name="T46" fmla="*/ 4 w 20"/>
              <a:gd name="T47" fmla="*/ 52 h 175"/>
              <a:gd name="T48" fmla="*/ 4 w 20"/>
              <a:gd name="T49" fmla="*/ 28 h 175"/>
              <a:gd name="T50" fmla="*/ 4 w 20"/>
              <a:gd name="T51" fmla="*/ 0 h 175"/>
              <a:gd name="T52" fmla="*/ 4 w 20"/>
              <a:gd name="T53" fmla="*/ 0 h 1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20" h="175">
                <a:moveTo>
                  <a:pt x="4" y="0"/>
                </a:moveTo>
                <a:lnTo>
                  <a:pt x="8" y="4"/>
                </a:lnTo>
                <a:lnTo>
                  <a:pt x="12" y="8"/>
                </a:lnTo>
                <a:lnTo>
                  <a:pt x="16" y="8"/>
                </a:lnTo>
                <a:lnTo>
                  <a:pt x="20" y="12"/>
                </a:lnTo>
                <a:lnTo>
                  <a:pt x="20" y="12"/>
                </a:lnTo>
                <a:lnTo>
                  <a:pt x="16" y="16"/>
                </a:lnTo>
                <a:lnTo>
                  <a:pt x="16" y="20"/>
                </a:lnTo>
                <a:lnTo>
                  <a:pt x="16" y="24"/>
                </a:lnTo>
                <a:lnTo>
                  <a:pt x="16" y="32"/>
                </a:lnTo>
                <a:lnTo>
                  <a:pt x="16" y="40"/>
                </a:lnTo>
                <a:lnTo>
                  <a:pt x="16" y="48"/>
                </a:lnTo>
                <a:lnTo>
                  <a:pt x="16" y="60"/>
                </a:lnTo>
                <a:lnTo>
                  <a:pt x="12" y="83"/>
                </a:lnTo>
                <a:lnTo>
                  <a:pt x="12" y="111"/>
                </a:lnTo>
                <a:lnTo>
                  <a:pt x="12" y="139"/>
                </a:lnTo>
                <a:lnTo>
                  <a:pt x="12" y="175"/>
                </a:lnTo>
                <a:lnTo>
                  <a:pt x="0" y="175"/>
                </a:lnTo>
                <a:lnTo>
                  <a:pt x="0" y="159"/>
                </a:lnTo>
                <a:lnTo>
                  <a:pt x="4" y="139"/>
                </a:lnTo>
                <a:lnTo>
                  <a:pt x="4" y="119"/>
                </a:lnTo>
                <a:lnTo>
                  <a:pt x="4" y="99"/>
                </a:lnTo>
                <a:lnTo>
                  <a:pt x="4" y="75"/>
                </a:lnTo>
                <a:lnTo>
                  <a:pt x="4" y="52"/>
                </a:lnTo>
                <a:lnTo>
                  <a:pt x="4" y="28"/>
                </a:lnTo>
                <a:lnTo>
                  <a:pt x="4" y="0"/>
                </a:lnTo>
                <a:lnTo>
                  <a:pt x="4" y="0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40" name="Freeform 515">
            <a:extLst>
              <a:ext uri="{FF2B5EF4-FFF2-40B4-BE49-F238E27FC236}">
                <a16:creationId xmlns:a16="http://schemas.microsoft.com/office/drawing/2014/main" id="{E15150F3-288D-4E8A-8C5D-97199FE5D50D}"/>
              </a:ext>
            </a:extLst>
          </p:cNvPr>
          <p:cNvSpPr>
            <a:spLocks/>
          </p:cNvSpPr>
          <p:nvPr/>
        </p:nvSpPr>
        <p:spPr bwMode="auto">
          <a:xfrm>
            <a:off x="3861927" y="1055520"/>
            <a:ext cx="253806" cy="355375"/>
          </a:xfrm>
          <a:custGeom>
            <a:avLst/>
            <a:gdLst>
              <a:gd name="T0" fmla="*/ 24 w 40"/>
              <a:gd name="T1" fmla="*/ 8 h 47"/>
              <a:gd name="T2" fmla="*/ 28 w 40"/>
              <a:gd name="T3" fmla="*/ 8 h 47"/>
              <a:gd name="T4" fmla="*/ 32 w 40"/>
              <a:gd name="T5" fmla="*/ 12 h 47"/>
              <a:gd name="T6" fmla="*/ 36 w 40"/>
              <a:gd name="T7" fmla="*/ 16 h 47"/>
              <a:gd name="T8" fmla="*/ 40 w 40"/>
              <a:gd name="T9" fmla="*/ 24 h 47"/>
              <a:gd name="T10" fmla="*/ 40 w 40"/>
              <a:gd name="T11" fmla="*/ 32 h 47"/>
              <a:gd name="T12" fmla="*/ 36 w 40"/>
              <a:gd name="T13" fmla="*/ 40 h 47"/>
              <a:gd name="T14" fmla="*/ 32 w 40"/>
              <a:gd name="T15" fmla="*/ 43 h 47"/>
              <a:gd name="T16" fmla="*/ 28 w 40"/>
              <a:gd name="T17" fmla="*/ 47 h 47"/>
              <a:gd name="T18" fmla="*/ 24 w 40"/>
              <a:gd name="T19" fmla="*/ 47 h 47"/>
              <a:gd name="T20" fmla="*/ 20 w 40"/>
              <a:gd name="T21" fmla="*/ 47 h 47"/>
              <a:gd name="T22" fmla="*/ 16 w 40"/>
              <a:gd name="T23" fmla="*/ 43 h 47"/>
              <a:gd name="T24" fmla="*/ 12 w 40"/>
              <a:gd name="T25" fmla="*/ 40 h 47"/>
              <a:gd name="T26" fmla="*/ 8 w 40"/>
              <a:gd name="T27" fmla="*/ 32 h 47"/>
              <a:gd name="T28" fmla="*/ 4 w 40"/>
              <a:gd name="T29" fmla="*/ 24 h 47"/>
              <a:gd name="T30" fmla="*/ 4 w 40"/>
              <a:gd name="T31" fmla="*/ 20 h 47"/>
              <a:gd name="T32" fmla="*/ 0 w 40"/>
              <a:gd name="T33" fmla="*/ 12 h 47"/>
              <a:gd name="T34" fmla="*/ 0 w 40"/>
              <a:gd name="T35" fmla="*/ 8 h 47"/>
              <a:gd name="T36" fmla="*/ 0 w 40"/>
              <a:gd name="T37" fmla="*/ 4 h 47"/>
              <a:gd name="T38" fmla="*/ 4 w 40"/>
              <a:gd name="T39" fmla="*/ 4 h 47"/>
              <a:gd name="T40" fmla="*/ 4 w 40"/>
              <a:gd name="T41" fmla="*/ 0 h 47"/>
              <a:gd name="T42" fmla="*/ 8 w 40"/>
              <a:gd name="T43" fmla="*/ 0 h 47"/>
              <a:gd name="T44" fmla="*/ 24 w 40"/>
              <a:gd name="T45" fmla="*/ 8 h 47"/>
              <a:gd name="T46" fmla="*/ 24 w 40"/>
              <a:gd name="T47" fmla="*/ 8 h 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40" h="47">
                <a:moveTo>
                  <a:pt x="24" y="8"/>
                </a:moveTo>
                <a:lnTo>
                  <a:pt x="28" y="8"/>
                </a:lnTo>
                <a:lnTo>
                  <a:pt x="32" y="12"/>
                </a:lnTo>
                <a:lnTo>
                  <a:pt x="36" y="16"/>
                </a:lnTo>
                <a:lnTo>
                  <a:pt x="40" y="24"/>
                </a:lnTo>
                <a:lnTo>
                  <a:pt x="40" y="32"/>
                </a:lnTo>
                <a:lnTo>
                  <a:pt x="36" y="40"/>
                </a:lnTo>
                <a:lnTo>
                  <a:pt x="32" y="43"/>
                </a:lnTo>
                <a:lnTo>
                  <a:pt x="28" y="47"/>
                </a:lnTo>
                <a:lnTo>
                  <a:pt x="24" y="47"/>
                </a:lnTo>
                <a:lnTo>
                  <a:pt x="20" y="47"/>
                </a:lnTo>
                <a:lnTo>
                  <a:pt x="16" y="43"/>
                </a:lnTo>
                <a:lnTo>
                  <a:pt x="12" y="40"/>
                </a:lnTo>
                <a:lnTo>
                  <a:pt x="8" y="32"/>
                </a:lnTo>
                <a:lnTo>
                  <a:pt x="4" y="24"/>
                </a:lnTo>
                <a:lnTo>
                  <a:pt x="4" y="20"/>
                </a:lnTo>
                <a:lnTo>
                  <a:pt x="0" y="12"/>
                </a:lnTo>
                <a:lnTo>
                  <a:pt x="0" y="8"/>
                </a:lnTo>
                <a:lnTo>
                  <a:pt x="0" y="4"/>
                </a:lnTo>
                <a:lnTo>
                  <a:pt x="4" y="4"/>
                </a:lnTo>
                <a:lnTo>
                  <a:pt x="4" y="0"/>
                </a:lnTo>
                <a:lnTo>
                  <a:pt x="8" y="0"/>
                </a:lnTo>
                <a:lnTo>
                  <a:pt x="24" y="8"/>
                </a:lnTo>
                <a:lnTo>
                  <a:pt x="24" y="8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41" name="Freeform 516">
            <a:extLst>
              <a:ext uri="{FF2B5EF4-FFF2-40B4-BE49-F238E27FC236}">
                <a16:creationId xmlns:a16="http://schemas.microsoft.com/office/drawing/2014/main" id="{B8649B2F-E265-48D2-81E7-C576B396D927}"/>
              </a:ext>
            </a:extLst>
          </p:cNvPr>
          <p:cNvSpPr>
            <a:spLocks/>
          </p:cNvSpPr>
          <p:nvPr/>
        </p:nvSpPr>
        <p:spPr bwMode="auto">
          <a:xfrm>
            <a:off x="4420301" y="964786"/>
            <a:ext cx="298225" cy="446109"/>
          </a:xfrm>
          <a:custGeom>
            <a:avLst/>
            <a:gdLst>
              <a:gd name="T0" fmla="*/ 15 w 47"/>
              <a:gd name="T1" fmla="*/ 20 h 59"/>
              <a:gd name="T2" fmla="*/ 15 w 47"/>
              <a:gd name="T3" fmla="*/ 16 h 59"/>
              <a:gd name="T4" fmla="*/ 15 w 47"/>
              <a:gd name="T5" fmla="*/ 8 h 59"/>
              <a:gd name="T6" fmla="*/ 11 w 47"/>
              <a:gd name="T7" fmla="*/ 8 h 59"/>
              <a:gd name="T8" fmla="*/ 11 w 47"/>
              <a:gd name="T9" fmla="*/ 8 h 59"/>
              <a:gd name="T10" fmla="*/ 11 w 47"/>
              <a:gd name="T11" fmla="*/ 4 h 59"/>
              <a:gd name="T12" fmla="*/ 15 w 47"/>
              <a:gd name="T13" fmla="*/ 0 h 59"/>
              <a:gd name="T14" fmla="*/ 19 w 47"/>
              <a:gd name="T15" fmla="*/ 0 h 59"/>
              <a:gd name="T16" fmla="*/ 27 w 47"/>
              <a:gd name="T17" fmla="*/ 0 h 59"/>
              <a:gd name="T18" fmla="*/ 35 w 47"/>
              <a:gd name="T19" fmla="*/ 0 h 59"/>
              <a:gd name="T20" fmla="*/ 39 w 47"/>
              <a:gd name="T21" fmla="*/ 4 h 59"/>
              <a:gd name="T22" fmla="*/ 43 w 47"/>
              <a:gd name="T23" fmla="*/ 4 h 59"/>
              <a:gd name="T24" fmla="*/ 43 w 47"/>
              <a:gd name="T25" fmla="*/ 8 h 59"/>
              <a:gd name="T26" fmla="*/ 47 w 47"/>
              <a:gd name="T27" fmla="*/ 12 h 59"/>
              <a:gd name="T28" fmla="*/ 47 w 47"/>
              <a:gd name="T29" fmla="*/ 20 h 59"/>
              <a:gd name="T30" fmla="*/ 47 w 47"/>
              <a:gd name="T31" fmla="*/ 24 h 59"/>
              <a:gd name="T32" fmla="*/ 43 w 47"/>
              <a:gd name="T33" fmla="*/ 28 h 59"/>
              <a:gd name="T34" fmla="*/ 35 w 47"/>
              <a:gd name="T35" fmla="*/ 36 h 59"/>
              <a:gd name="T36" fmla="*/ 27 w 47"/>
              <a:gd name="T37" fmla="*/ 44 h 59"/>
              <a:gd name="T38" fmla="*/ 15 w 47"/>
              <a:gd name="T39" fmla="*/ 52 h 59"/>
              <a:gd name="T40" fmla="*/ 7 w 47"/>
              <a:gd name="T41" fmla="*/ 55 h 59"/>
              <a:gd name="T42" fmla="*/ 3 w 47"/>
              <a:gd name="T43" fmla="*/ 59 h 59"/>
              <a:gd name="T44" fmla="*/ 0 w 47"/>
              <a:gd name="T45" fmla="*/ 59 h 59"/>
              <a:gd name="T46" fmla="*/ 0 w 47"/>
              <a:gd name="T47" fmla="*/ 55 h 59"/>
              <a:gd name="T48" fmla="*/ 0 w 47"/>
              <a:gd name="T49" fmla="*/ 52 h 59"/>
              <a:gd name="T50" fmla="*/ 0 w 47"/>
              <a:gd name="T51" fmla="*/ 48 h 59"/>
              <a:gd name="T52" fmla="*/ 3 w 47"/>
              <a:gd name="T53" fmla="*/ 44 h 59"/>
              <a:gd name="T54" fmla="*/ 11 w 47"/>
              <a:gd name="T55" fmla="*/ 32 h 59"/>
              <a:gd name="T56" fmla="*/ 11 w 47"/>
              <a:gd name="T57" fmla="*/ 24 h 59"/>
              <a:gd name="T58" fmla="*/ 15 w 47"/>
              <a:gd name="T59" fmla="*/ 20 h 59"/>
              <a:gd name="T60" fmla="*/ 15 w 47"/>
              <a:gd name="T61" fmla="*/ 20 h 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47" h="59">
                <a:moveTo>
                  <a:pt x="15" y="20"/>
                </a:moveTo>
                <a:lnTo>
                  <a:pt x="15" y="16"/>
                </a:lnTo>
                <a:lnTo>
                  <a:pt x="15" y="8"/>
                </a:lnTo>
                <a:lnTo>
                  <a:pt x="11" y="8"/>
                </a:lnTo>
                <a:lnTo>
                  <a:pt x="11" y="8"/>
                </a:lnTo>
                <a:lnTo>
                  <a:pt x="11" y="4"/>
                </a:lnTo>
                <a:lnTo>
                  <a:pt x="15" y="0"/>
                </a:lnTo>
                <a:lnTo>
                  <a:pt x="19" y="0"/>
                </a:lnTo>
                <a:lnTo>
                  <a:pt x="27" y="0"/>
                </a:lnTo>
                <a:lnTo>
                  <a:pt x="35" y="0"/>
                </a:lnTo>
                <a:lnTo>
                  <a:pt x="39" y="4"/>
                </a:lnTo>
                <a:lnTo>
                  <a:pt x="43" y="4"/>
                </a:lnTo>
                <a:lnTo>
                  <a:pt x="43" y="8"/>
                </a:lnTo>
                <a:lnTo>
                  <a:pt x="47" y="12"/>
                </a:lnTo>
                <a:lnTo>
                  <a:pt x="47" y="20"/>
                </a:lnTo>
                <a:lnTo>
                  <a:pt x="47" y="24"/>
                </a:lnTo>
                <a:lnTo>
                  <a:pt x="43" y="28"/>
                </a:lnTo>
                <a:lnTo>
                  <a:pt x="35" y="36"/>
                </a:lnTo>
                <a:lnTo>
                  <a:pt x="27" y="44"/>
                </a:lnTo>
                <a:lnTo>
                  <a:pt x="15" y="52"/>
                </a:lnTo>
                <a:lnTo>
                  <a:pt x="7" y="55"/>
                </a:lnTo>
                <a:lnTo>
                  <a:pt x="3" y="59"/>
                </a:lnTo>
                <a:lnTo>
                  <a:pt x="0" y="59"/>
                </a:lnTo>
                <a:lnTo>
                  <a:pt x="0" y="55"/>
                </a:lnTo>
                <a:lnTo>
                  <a:pt x="0" y="52"/>
                </a:lnTo>
                <a:lnTo>
                  <a:pt x="0" y="48"/>
                </a:lnTo>
                <a:lnTo>
                  <a:pt x="3" y="44"/>
                </a:lnTo>
                <a:lnTo>
                  <a:pt x="11" y="32"/>
                </a:lnTo>
                <a:lnTo>
                  <a:pt x="11" y="24"/>
                </a:lnTo>
                <a:lnTo>
                  <a:pt x="15" y="20"/>
                </a:lnTo>
                <a:lnTo>
                  <a:pt x="15" y="20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42" name="Freeform 517">
            <a:extLst>
              <a:ext uri="{FF2B5EF4-FFF2-40B4-BE49-F238E27FC236}">
                <a16:creationId xmlns:a16="http://schemas.microsoft.com/office/drawing/2014/main" id="{A6D0B5B4-7233-4B85-BD14-52E830F70AEC}"/>
              </a:ext>
            </a:extLst>
          </p:cNvPr>
          <p:cNvSpPr>
            <a:spLocks/>
          </p:cNvSpPr>
          <p:nvPr/>
        </p:nvSpPr>
        <p:spPr bwMode="auto">
          <a:xfrm>
            <a:off x="3836547" y="1501624"/>
            <a:ext cx="805838" cy="151223"/>
          </a:xfrm>
          <a:custGeom>
            <a:avLst/>
            <a:gdLst>
              <a:gd name="T0" fmla="*/ 0 w 127"/>
              <a:gd name="T1" fmla="*/ 16 h 20"/>
              <a:gd name="T2" fmla="*/ 4 w 127"/>
              <a:gd name="T3" fmla="*/ 16 h 20"/>
              <a:gd name="T4" fmla="*/ 12 w 127"/>
              <a:gd name="T5" fmla="*/ 16 h 20"/>
              <a:gd name="T6" fmla="*/ 16 w 127"/>
              <a:gd name="T7" fmla="*/ 12 h 20"/>
              <a:gd name="T8" fmla="*/ 24 w 127"/>
              <a:gd name="T9" fmla="*/ 12 h 20"/>
              <a:gd name="T10" fmla="*/ 32 w 127"/>
              <a:gd name="T11" fmla="*/ 12 h 20"/>
              <a:gd name="T12" fmla="*/ 40 w 127"/>
              <a:gd name="T13" fmla="*/ 8 h 20"/>
              <a:gd name="T14" fmla="*/ 52 w 127"/>
              <a:gd name="T15" fmla="*/ 8 h 20"/>
              <a:gd name="T16" fmla="*/ 64 w 127"/>
              <a:gd name="T17" fmla="*/ 8 h 20"/>
              <a:gd name="T18" fmla="*/ 72 w 127"/>
              <a:gd name="T19" fmla="*/ 4 h 20"/>
              <a:gd name="T20" fmla="*/ 84 w 127"/>
              <a:gd name="T21" fmla="*/ 4 h 20"/>
              <a:gd name="T22" fmla="*/ 92 w 127"/>
              <a:gd name="T23" fmla="*/ 0 h 20"/>
              <a:gd name="T24" fmla="*/ 95 w 127"/>
              <a:gd name="T25" fmla="*/ 0 h 20"/>
              <a:gd name="T26" fmla="*/ 103 w 127"/>
              <a:gd name="T27" fmla="*/ 0 h 20"/>
              <a:gd name="T28" fmla="*/ 107 w 127"/>
              <a:gd name="T29" fmla="*/ 0 h 20"/>
              <a:gd name="T30" fmla="*/ 111 w 127"/>
              <a:gd name="T31" fmla="*/ 0 h 20"/>
              <a:gd name="T32" fmla="*/ 111 w 127"/>
              <a:gd name="T33" fmla="*/ 0 h 20"/>
              <a:gd name="T34" fmla="*/ 119 w 127"/>
              <a:gd name="T35" fmla="*/ 0 h 20"/>
              <a:gd name="T36" fmla="*/ 123 w 127"/>
              <a:gd name="T37" fmla="*/ 0 h 20"/>
              <a:gd name="T38" fmla="*/ 127 w 127"/>
              <a:gd name="T39" fmla="*/ 4 h 20"/>
              <a:gd name="T40" fmla="*/ 123 w 127"/>
              <a:gd name="T41" fmla="*/ 4 h 20"/>
              <a:gd name="T42" fmla="*/ 115 w 127"/>
              <a:gd name="T43" fmla="*/ 4 h 20"/>
              <a:gd name="T44" fmla="*/ 107 w 127"/>
              <a:gd name="T45" fmla="*/ 8 h 20"/>
              <a:gd name="T46" fmla="*/ 92 w 127"/>
              <a:gd name="T47" fmla="*/ 8 h 20"/>
              <a:gd name="T48" fmla="*/ 76 w 127"/>
              <a:gd name="T49" fmla="*/ 8 h 20"/>
              <a:gd name="T50" fmla="*/ 52 w 127"/>
              <a:gd name="T51" fmla="*/ 12 h 20"/>
              <a:gd name="T52" fmla="*/ 28 w 127"/>
              <a:gd name="T53" fmla="*/ 16 h 20"/>
              <a:gd name="T54" fmla="*/ 0 w 127"/>
              <a:gd name="T55" fmla="*/ 20 h 20"/>
              <a:gd name="T56" fmla="*/ 0 w 127"/>
              <a:gd name="T57" fmla="*/ 16 h 20"/>
              <a:gd name="T58" fmla="*/ 0 w 127"/>
              <a:gd name="T59" fmla="*/ 16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27" h="20">
                <a:moveTo>
                  <a:pt x="0" y="16"/>
                </a:moveTo>
                <a:lnTo>
                  <a:pt x="4" y="16"/>
                </a:lnTo>
                <a:lnTo>
                  <a:pt x="12" y="16"/>
                </a:lnTo>
                <a:lnTo>
                  <a:pt x="16" y="12"/>
                </a:lnTo>
                <a:lnTo>
                  <a:pt x="24" y="12"/>
                </a:lnTo>
                <a:lnTo>
                  <a:pt x="32" y="12"/>
                </a:lnTo>
                <a:lnTo>
                  <a:pt x="40" y="8"/>
                </a:lnTo>
                <a:lnTo>
                  <a:pt x="52" y="8"/>
                </a:lnTo>
                <a:lnTo>
                  <a:pt x="64" y="8"/>
                </a:lnTo>
                <a:lnTo>
                  <a:pt x="72" y="4"/>
                </a:lnTo>
                <a:lnTo>
                  <a:pt x="84" y="4"/>
                </a:lnTo>
                <a:lnTo>
                  <a:pt x="92" y="0"/>
                </a:lnTo>
                <a:lnTo>
                  <a:pt x="95" y="0"/>
                </a:lnTo>
                <a:lnTo>
                  <a:pt x="103" y="0"/>
                </a:lnTo>
                <a:lnTo>
                  <a:pt x="107" y="0"/>
                </a:lnTo>
                <a:lnTo>
                  <a:pt x="111" y="0"/>
                </a:lnTo>
                <a:lnTo>
                  <a:pt x="111" y="0"/>
                </a:lnTo>
                <a:lnTo>
                  <a:pt x="119" y="0"/>
                </a:lnTo>
                <a:lnTo>
                  <a:pt x="123" y="0"/>
                </a:lnTo>
                <a:lnTo>
                  <a:pt x="127" y="4"/>
                </a:lnTo>
                <a:lnTo>
                  <a:pt x="123" y="4"/>
                </a:lnTo>
                <a:lnTo>
                  <a:pt x="115" y="4"/>
                </a:lnTo>
                <a:lnTo>
                  <a:pt x="107" y="8"/>
                </a:lnTo>
                <a:lnTo>
                  <a:pt x="92" y="8"/>
                </a:lnTo>
                <a:lnTo>
                  <a:pt x="76" y="8"/>
                </a:lnTo>
                <a:lnTo>
                  <a:pt x="52" y="12"/>
                </a:lnTo>
                <a:lnTo>
                  <a:pt x="28" y="16"/>
                </a:lnTo>
                <a:lnTo>
                  <a:pt x="0" y="20"/>
                </a:lnTo>
                <a:lnTo>
                  <a:pt x="0" y="16"/>
                </a:lnTo>
                <a:lnTo>
                  <a:pt x="0" y="16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43" name="Freeform 518">
            <a:extLst>
              <a:ext uri="{FF2B5EF4-FFF2-40B4-BE49-F238E27FC236}">
                <a16:creationId xmlns:a16="http://schemas.microsoft.com/office/drawing/2014/main" id="{354A0872-BF47-44D9-9A38-1FAE5751F0D3}"/>
              </a:ext>
            </a:extLst>
          </p:cNvPr>
          <p:cNvSpPr>
            <a:spLocks/>
          </p:cNvSpPr>
          <p:nvPr/>
        </p:nvSpPr>
        <p:spPr bwMode="auto">
          <a:xfrm>
            <a:off x="3760405" y="1743580"/>
            <a:ext cx="932741" cy="302445"/>
          </a:xfrm>
          <a:custGeom>
            <a:avLst/>
            <a:gdLst>
              <a:gd name="T0" fmla="*/ 84 w 147"/>
              <a:gd name="T1" fmla="*/ 8 h 40"/>
              <a:gd name="T2" fmla="*/ 100 w 147"/>
              <a:gd name="T3" fmla="*/ 8 h 40"/>
              <a:gd name="T4" fmla="*/ 111 w 147"/>
              <a:gd name="T5" fmla="*/ 4 h 40"/>
              <a:gd name="T6" fmla="*/ 119 w 147"/>
              <a:gd name="T7" fmla="*/ 4 h 40"/>
              <a:gd name="T8" fmla="*/ 127 w 147"/>
              <a:gd name="T9" fmla="*/ 0 h 40"/>
              <a:gd name="T10" fmla="*/ 131 w 147"/>
              <a:gd name="T11" fmla="*/ 4 h 40"/>
              <a:gd name="T12" fmla="*/ 139 w 147"/>
              <a:gd name="T13" fmla="*/ 4 h 40"/>
              <a:gd name="T14" fmla="*/ 147 w 147"/>
              <a:gd name="T15" fmla="*/ 8 h 40"/>
              <a:gd name="T16" fmla="*/ 147 w 147"/>
              <a:gd name="T17" fmla="*/ 12 h 40"/>
              <a:gd name="T18" fmla="*/ 147 w 147"/>
              <a:gd name="T19" fmla="*/ 12 h 40"/>
              <a:gd name="T20" fmla="*/ 147 w 147"/>
              <a:gd name="T21" fmla="*/ 16 h 40"/>
              <a:gd name="T22" fmla="*/ 147 w 147"/>
              <a:gd name="T23" fmla="*/ 20 h 40"/>
              <a:gd name="T24" fmla="*/ 139 w 147"/>
              <a:gd name="T25" fmla="*/ 24 h 40"/>
              <a:gd name="T26" fmla="*/ 139 w 147"/>
              <a:gd name="T27" fmla="*/ 24 h 40"/>
              <a:gd name="T28" fmla="*/ 135 w 147"/>
              <a:gd name="T29" fmla="*/ 24 h 40"/>
              <a:gd name="T30" fmla="*/ 127 w 147"/>
              <a:gd name="T31" fmla="*/ 24 h 40"/>
              <a:gd name="T32" fmla="*/ 123 w 147"/>
              <a:gd name="T33" fmla="*/ 24 h 40"/>
              <a:gd name="T34" fmla="*/ 115 w 147"/>
              <a:gd name="T35" fmla="*/ 28 h 40"/>
              <a:gd name="T36" fmla="*/ 104 w 147"/>
              <a:gd name="T37" fmla="*/ 28 h 40"/>
              <a:gd name="T38" fmla="*/ 96 w 147"/>
              <a:gd name="T39" fmla="*/ 28 h 40"/>
              <a:gd name="T40" fmla="*/ 84 w 147"/>
              <a:gd name="T41" fmla="*/ 32 h 40"/>
              <a:gd name="T42" fmla="*/ 72 w 147"/>
              <a:gd name="T43" fmla="*/ 32 h 40"/>
              <a:gd name="T44" fmla="*/ 60 w 147"/>
              <a:gd name="T45" fmla="*/ 36 h 40"/>
              <a:gd name="T46" fmla="*/ 52 w 147"/>
              <a:gd name="T47" fmla="*/ 36 h 40"/>
              <a:gd name="T48" fmla="*/ 44 w 147"/>
              <a:gd name="T49" fmla="*/ 36 h 40"/>
              <a:gd name="T50" fmla="*/ 36 w 147"/>
              <a:gd name="T51" fmla="*/ 36 h 40"/>
              <a:gd name="T52" fmla="*/ 32 w 147"/>
              <a:gd name="T53" fmla="*/ 36 h 40"/>
              <a:gd name="T54" fmla="*/ 28 w 147"/>
              <a:gd name="T55" fmla="*/ 40 h 40"/>
              <a:gd name="T56" fmla="*/ 24 w 147"/>
              <a:gd name="T57" fmla="*/ 40 h 40"/>
              <a:gd name="T58" fmla="*/ 16 w 147"/>
              <a:gd name="T59" fmla="*/ 36 h 40"/>
              <a:gd name="T60" fmla="*/ 8 w 147"/>
              <a:gd name="T61" fmla="*/ 32 h 40"/>
              <a:gd name="T62" fmla="*/ 4 w 147"/>
              <a:gd name="T63" fmla="*/ 28 h 40"/>
              <a:gd name="T64" fmla="*/ 0 w 147"/>
              <a:gd name="T65" fmla="*/ 24 h 40"/>
              <a:gd name="T66" fmla="*/ 0 w 147"/>
              <a:gd name="T67" fmla="*/ 20 h 40"/>
              <a:gd name="T68" fmla="*/ 24 w 147"/>
              <a:gd name="T69" fmla="*/ 16 h 40"/>
              <a:gd name="T70" fmla="*/ 44 w 147"/>
              <a:gd name="T71" fmla="*/ 16 h 40"/>
              <a:gd name="T72" fmla="*/ 64 w 147"/>
              <a:gd name="T73" fmla="*/ 12 h 40"/>
              <a:gd name="T74" fmla="*/ 84 w 147"/>
              <a:gd name="T75" fmla="*/ 8 h 40"/>
              <a:gd name="T76" fmla="*/ 84 w 147"/>
              <a:gd name="T77" fmla="*/ 8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47" h="40">
                <a:moveTo>
                  <a:pt x="84" y="8"/>
                </a:moveTo>
                <a:lnTo>
                  <a:pt x="100" y="8"/>
                </a:lnTo>
                <a:lnTo>
                  <a:pt x="111" y="4"/>
                </a:lnTo>
                <a:lnTo>
                  <a:pt x="119" y="4"/>
                </a:lnTo>
                <a:lnTo>
                  <a:pt x="127" y="0"/>
                </a:lnTo>
                <a:lnTo>
                  <a:pt x="131" y="4"/>
                </a:lnTo>
                <a:lnTo>
                  <a:pt x="139" y="4"/>
                </a:lnTo>
                <a:lnTo>
                  <a:pt x="147" y="8"/>
                </a:lnTo>
                <a:lnTo>
                  <a:pt x="147" y="12"/>
                </a:lnTo>
                <a:lnTo>
                  <a:pt x="147" y="12"/>
                </a:lnTo>
                <a:lnTo>
                  <a:pt x="147" y="16"/>
                </a:lnTo>
                <a:lnTo>
                  <a:pt x="147" y="20"/>
                </a:lnTo>
                <a:lnTo>
                  <a:pt x="139" y="24"/>
                </a:lnTo>
                <a:lnTo>
                  <a:pt x="139" y="24"/>
                </a:lnTo>
                <a:lnTo>
                  <a:pt x="135" y="24"/>
                </a:lnTo>
                <a:lnTo>
                  <a:pt x="127" y="24"/>
                </a:lnTo>
                <a:lnTo>
                  <a:pt x="123" y="24"/>
                </a:lnTo>
                <a:lnTo>
                  <a:pt x="115" y="28"/>
                </a:lnTo>
                <a:lnTo>
                  <a:pt x="104" y="28"/>
                </a:lnTo>
                <a:lnTo>
                  <a:pt x="96" y="28"/>
                </a:lnTo>
                <a:lnTo>
                  <a:pt x="84" y="32"/>
                </a:lnTo>
                <a:lnTo>
                  <a:pt x="72" y="32"/>
                </a:lnTo>
                <a:lnTo>
                  <a:pt x="60" y="36"/>
                </a:lnTo>
                <a:lnTo>
                  <a:pt x="52" y="36"/>
                </a:lnTo>
                <a:lnTo>
                  <a:pt x="44" y="36"/>
                </a:lnTo>
                <a:lnTo>
                  <a:pt x="36" y="36"/>
                </a:lnTo>
                <a:lnTo>
                  <a:pt x="32" y="36"/>
                </a:lnTo>
                <a:lnTo>
                  <a:pt x="28" y="40"/>
                </a:lnTo>
                <a:lnTo>
                  <a:pt x="24" y="40"/>
                </a:lnTo>
                <a:lnTo>
                  <a:pt x="16" y="36"/>
                </a:lnTo>
                <a:lnTo>
                  <a:pt x="8" y="32"/>
                </a:lnTo>
                <a:lnTo>
                  <a:pt x="4" y="28"/>
                </a:lnTo>
                <a:lnTo>
                  <a:pt x="0" y="24"/>
                </a:lnTo>
                <a:lnTo>
                  <a:pt x="0" y="20"/>
                </a:lnTo>
                <a:lnTo>
                  <a:pt x="24" y="16"/>
                </a:lnTo>
                <a:lnTo>
                  <a:pt x="44" y="16"/>
                </a:lnTo>
                <a:lnTo>
                  <a:pt x="64" y="12"/>
                </a:lnTo>
                <a:lnTo>
                  <a:pt x="84" y="8"/>
                </a:lnTo>
                <a:lnTo>
                  <a:pt x="84" y="8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44" name="Freeform 519">
            <a:extLst>
              <a:ext uri="{FF2B5EF4-FFF2-40B4-BE49-F238E27FC236}">
                <a16:creationId xmlns:a16="http://schemas.microsoft.com/office/drawing/2014/main" id="{7B7A7AF0-2AE7-4168-9B6E-E607770C0BD0}"/>
              </a:ext>
            </a:extLst>
          </p:cNvPr>
          <p:cNvSpPr>
            <a:spLocks/>
          </p:cNvSpPr>
          <p:nvPr/>
        </p:nvSpPr>
        <p:spPr bwMode="auto">
          <a:xfrm>
            <a:off x="3557360" y="2076269"/>
            <a:ext cx="1465734" cy="302445"/>
          </a:xfrm>
          <a:custGeom>
            <a:avLst/>
            <a:gdLst>
              <a:gd name="T0" fmla="*/ 28 w 231"/>
              <a:gd name="T1" fmla="*/ 40 h 40"/>
              <a:gd name="T2" fmla="*/ 24 w 231"/>
              <a:gd name="T3" fmla="*/ 40 h 40"/>
              <a:gd name="T4" fmla="*/ 20 w 231"/>
              <a:gd name="T5" fmla="*/ 40 h 40"/>
              <a:gd name="T6" fmla="*/ 16 w 231"/>
              <a:gd name="T7" fmla="*/ 36 h 40"/>
              <a:gd name="T8" fmla="*/ 12 w 231"/>
              <a:gd name="T9" fmla="*/ 32 h 40"/>
              <a:gd name="T10" fmla="*/ 4 w 231"/>
              <a:gd name="T11" fmla="*/ 28 h 40"/>
              <a:gd name="T12" fmla="*/ 0 w 231"/>
              <a:gd name="T13" fmla="*/ 28 h 40"/>
              <a:gd name="T14" fmla="*/ 0 w 231"/>
              <a:gd name="T15" fmla="*/ 24 h 40"/>
              <a:gd name="T16" fmla="*/ 0 w 231"/>
              <a:gd name="T17" fmla="*/ 24 h 40"/>
              <a:gd name="T18" fmla="*/ 4 w 231"/>
              <a:gd name="T19" fmla="*/ 20 h 40"/>
              <a:gd name="T20" fmla="*/ 12 w 231"/>
              <a:gd name="T21" fmla="*/ 20 h 40"/>
              <a:gd name="T22" fmla="*/ 16 w 231"/>
              <a:gd name="T23" fmla="*/ 20 h 40"/>
              <a:gd name="T24" fmla="*/ 24 w 231"/>
              <a:gd name="T25" fmla="*/ 16 h 40"/>
              <a:gd name="T26" fmla="*/ 44 w 231"/>
              <a:gd name="T27" fmla="*/ 16 h 40"/>
              <a:gd name="T28" fmla="*/ 60 w 231"/>
              <a:gd name="T29" fmla="*/ 16 h 40"/>
              <a:gd name="T30" fmla="*/ 64 w 231"/>
              <a:gd name="T31" fmla="*/ 16 h 40"/>
              <a:gd name="T32" fmla="*/ 68 w 231"/>
              <a:gd name="T33" fmla="*/ 16 h 40"/>
              <a:gd name="T34" fmla="*/ 76 w 231"/>
              <a:gd name="T35" fmla="*/ 16 h 40"/>
              <a:gd name="T36" fmla="*/ 84 w 231"/>
              <a:gd name="T37" fmla="*/ 12 h 40"/>
              <a:gd name="T38" fmla="*/ 92 w 231"/>
              <a:gd name="T39" fmla="*/ 12 h 40"/>
              <a:gd name="T40" fmla="*/ 100 w 231"/>
              <a:gd name="T41" fmla="*/ 12 h 40"/>
              <a:gd name="T42" fmla="*/ 124 w 231"/>
              <a:gd name="T43" fmla="*/ 8 h 40"/>
              <a:gd name="T44" fmla="*/ 143 w 231"/>
              <a:gd name="T45" fmla="*/ 4 h 40"/>
              <a:gd name="T46" fmla="*/ 163 w 231"/>
              <a:gd name="T47" fmla="*/ 4 h 40"/>
              <a:gd name="T48" fmla="*/ 171 w 231"/>
              <a:gd name="T49" fmla="*/ 0 h 40"/>
              <a:gd name="T50" fmla="*/ 179 w 231"/>
              <a:gd name="T51" fmla="*/ 0 h 40"/>
              <a:gd name="T52" fmla="*/ 183 w 231"/>
              <a:gd name="T53" fmla="*/ 0 h 40"/>
              <a:gd name="T54" fmla="*/ 191 w 231"/>
              <a:gd name="T55" fmla="*/ 0 h 40"/>
              <a:gd name="T56" fmla="*/ 207 w 231"/>
              <a:gd name="T57" fmla="*/ 0 h 40"/>
              <a:gd name="T58" fmla="*/ 211 w 231"/>
              <a:gd name="T59" fmla="*/ 4 h 40"/>
              <a:gd name="T60" fmla="*/ 219 w 231"/>
              <a:gd name="T61" fmla="*/ 8 h 40"/>
              <a:gd name="T62" fmla="*/ 223 w 231"/>
              <a:gd name="T63" fmla="*/ 8 h 40"/>
              <a:gd name="T64" fmla="*/ 227 w 231"/>
              <a:gd name="T65" fmla="*/ 12 h 40"/>
              <a:gd name="T66" fmla="*/ 231 w 231"/>
              <a:gd name="T67" fmla="*/ 16 h 40"/>
              <a:gd name="T68" fmla="*/ 231 w 231"/>
              <a:gd name="T69" fmla="*/ 20 h 40"/>
              <a:gd name="T70" fmla="*/ 227 w 231"/>
              <a:gd name="T71" fmla="*/ 20 h 40"/>
              <a:gd name="T72" fmla="*/ 223 w 231"/>
              <a:gd name="T73" fmla="*/ 24 h 40"/>
              <a:gd name="T74" fmla="*/ 215 w 231"/>
              <a:gd name="T75" fmla="*/ 24 h 40"/>
              <a:gd name="T76" fmla="*/ 207 w 231"/>
              <a:gd name="T77" fmla="*/ 24 h 40"/>
              <a:gd name="T78" fmla="*/ 195 w 231"/>
              <a:gd name="T79" fmla="*/ 28 h 40"/>
              <a:gd name="T80" fmla="*/ 179 w 231"/>
              <a:gd name="T81" fmla="*/ 28 h 40"/>
              <a:gd name="T82" fmla="*/ 163 w 231"/>
              <a:gd name="T83" fmla="*/ 28 h 40"/>
              <a:gd name="T84" fmla="*/ 147 w 231"/>
              <a:gd name="T85" fmla="*/ 28 h 40"/>
              <a:gd name="T86" fmla="*/ 128 w 231"/>
              <a:gd name="T87" fmla="*/ 28 h 40"/>
              <a:gd name="T88" fmla="*/ 108 w 231"/>
              <a:gd name="T89" fmla="*/ 32 h 40"/>
              <a:gd name="T90" fmla="*/ 88 w 231"/>
              <a:gd name="T91" fmla="*/ 32 h 40"/>
              <a:gd name="T92" fmla="*/ 72 w 231"/>
              <a:gd name="T93" fmla="*/ 36 h 40"/>
              <a:gd name="T94" fmla="*/ 64 w 231"/>
              <a:gd name="T95" fmla="*/ 36 h 40"/>
              <a:gd name="T96" fmla="*/ 60 w 231"/>
              <a:gd name="T97" fmla="*/ 36 h 40"/>
              <a:gd name="T98" fmla="*/ 56 w 231"/>
              <a:gd name="T99" fmla="*/ 36 h 40"/>
              <a:gd name="T100" fmla="*/ 52 w 231"/>
              <a:gd name="T101" fmla="*/ 40 h 40"/>
              <a:gd name="T102" fmla="*/ 44 w 231"/>
              <a:gd name="T103" fmla="*/ 40 h 40"/>
              <a:gd name="T104" fmla="*/ 36 w 231"/>
              <a:gd name="T105" fmla="*/ 40 h 40"/>
              <a:gd name="T106" fmla="*/ 28 w 231"/>
              <a:gd name="T107" fmla="*/ 40 h 40"/>
              <a:gd name="T108" fmla="*/ 28 w 231"/>
              <a:gd name="T109" fmla="*/ 40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231" h="40">
                <a:moveTo>
                  <a:pt x="28" y="40"/>
                </a:moveTo>
                <a:lnTo>
                  <a:pt x="24" y="40"/>
                </a:lnTo>
                <a:lnTo>
                  <a:pt x="20" y="40"/>
                </a:lnTo>
                <a:lnTo>
                  <a:pt x="16" y="36"/>
                </a:lnTo>
                <a:lnTo>
                  <a:pt x="12" y="32"/>
                </a:lnTo>
                <a:lnTo>
                  <a:pt x="4" y="28"/>
                </a:lnTo>
                <a:lnTo>
                  <a:pt x="0" y="28"/>
                </a:lnTo>
                <a:lnTo>
                  <a:pt x="0" y="24"/>
                </a:lnTo>
                <a:lnTo>
                  <a:pt x="0" y="24"/>
                </a:lnTo>
                <a:lnTo>
                  <a:pt x="4" y="20"/>
                </a:lnTo>
                <a:lnTo>
                  <a:pt x="12" y="20"/>
                </a:lnTo>
                <a:lnTo>
                  <a:pt x="16" y="20"/>
                </a:lnTo>
                <a:lnTo>
                  <a:pt x="24" y="16"/>
                </a:lnTo>
                <a:lnTo>
                  <a:pt x="44" y="16"/>
                </a:lnTo>
                <a:lnTo>
                  <a:pt x="60" y="16"/>
                </a:lnTo>
                <a:lnTo>
                  <a:pt x="64" y="16"/>
                </a:lnTo>
                <a:lnTo>
                  <a:pt x="68" y="16"/>
                </a:lnTo>
                <a:lnTo>
                  <a:pt x="76" y="16"/>
                </a:lnTo>
                <a:lnTo>
                  <a:pt x="84" y="12"/>
                </a:lnTo>
                <a:lnTo>
                  <a:pt x="92" y="12"/>
                </a:lnTo>
                <a:lnTo>
                  <a:pt x="100" y="12"/>
                </a:lnTo>
                <a:lnTo>
                  <a:pt x="124" y="8"/>
                </a:lnTo>
                <a:lnTo>
                  <a:pt x="143" y="4"/>
                </a:lnTo>
                <a:lnTo>
                  <a:pt x="163" y="4"/>
                </a:lnTo>
                <a:lnTo>
                  <a:pt x="171" y="0"/>
                </a:lnTo>
                <a:lnTo>
                  <a:pt x="179" y="0"/>
                </a:lnTo>
                <a:lnTo>
                  <a:pt x="183" y="0"/>
                </a:lnTo>
                <a:lnTo>
                  <a:pt x="191" y="0"/>
                </a:lnTo>
                <a:lnTo>
                  <a:pt x="207" y="0"/>
                </a:lnTo>
                <a:lnTo>
                  <a:pt x="211" y="4"/>
                </a:lnTo>
                <a:lnTo>
                  <a:pt x="219" y="8"/>
                </a:lnTo>
                <a:lnTo>
                  <a:pt x="223" y="8"/>
                </a:lnTo>
                <a:lnTo>
                  <a:pt x="227" y="12"/>
                </a:lnTo>
                <a:lnTo>
                  <a:pt x="231" y="16"/>
                </a:lnTo>
                <a:lnTo>
                  <a:pt x="231" y="20"/>
                </a:lnTo>
                <a:lnTo>
                  <a:pt x="227" y="20"/>
                </a:lnTo>
                <a:lnTo>
                  <a:pt x="223" y="24"/>
                </a:lnTo>
                <a:lnTo>
                  <a:pt x="215" y="24"/>
                </a:lnTo>
                <a:lnTo>
                  <a:pt x="207" y="24"/>
                </a:lnTo>
                <a:lnTo>
                  <a:pt x="195" y="28"/>
                </a:lnTo>
                <a:lnTo>
                  <a:pt x="179" y="28"/>
                </a:lnTo>
                <a:lnTo>
                  <a:pt x="163" y="28"/>
                </a:lnTo>
                <a:lnTo>
                  <a:pt x="147" y="28"/>
                </a:lnTo>
                <a:lnTo>
                  <a:pt x="128" y="28"/>
                </a:lnTo>
                <a:lnTo>
                  <a:pt x="108" y="32"/>
                </a:lnTo>
                <a:lnTo>
                  <a:pt x="88" y="32"/>
                </a:lnTo>
                <a:lnTo>
                  <a:pt x="72" y="36"/>
                </a:lnTo>
                <a:lnTo>
                  <a:pt x="64" y="36"/>
                </a:lnTo>
                <a:lnTo>
                  <a:pt x="60" y="36"/>
                </a:lnTo>
                <a:lnTo>
                  <a:pt x="56" y="36"/>
                </a:lnTo>
                <a:lnTo>
                  <a:pt x="52" y="40"/>
                </a:lnTo>
                <a:lnTo>
                  <a:pt x="44" y="40"/>
                </a:lnTo>
                <a:lnTo>
                  <a:pt x="36" y="40"/>
                </a:lnTo>
                <a:lnTo>
                  <a:pt x="28" y="40"/>
                </a:lnTo>
                <a:lnTo>
                  <a:pt x="28" y="40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45" name="Freeform 520">
            <a:extLst>
              <a:ext uri="{FF2B5EF4-FFF2-40B4-BE49-F238E27FC236}">
                <a16:creationId xmlns:a16="http://schemas.microsoft.com/office/drawing/2014/main" id="{1F8FC6F2-D4E7-4756-9C95-A4754F20EBB0}"/>
              </a:ext>
            </a:extLst>
          </p:cNvPr>
          <p:cNvSpPr>
            <a:spLocks/>
          </p:cNvSpPr>
          <p:nvPr/>
        </p:nvSpPr>
        <p:spPr bwMode="auto">
          <a:xfrm>
            <a:off x="3182997" y="2408959"/>
            <a:ext cx="348986" cy="627576"/>
          </a:xfrm>
          <a:custGeom>
            <a:avLst/>
            <a:gdLst>
              <a:gd name="T0" fmla="*/ 28 w 55"/>
              <a:gd name="T1" fmla="*/ 19 h 83"/>
              <a:gd name="T2" fmla="*/ 32 w 55"/>
              <a:gd name="T3" fmla="*/ 11 h 83"/>
              <a:gd name="T4" fmla="*/ 36 w 55"/>
              <a:gd name="T5" fmla="*/ 7 h 83"/>
              <a:gd name="T6" fmla="*/ 40 w 55"/>
              <a:gd name="T7" fmla="*/ 3 h 83"/>
              <a:gd name="T8" fmla="*/ 44 w 55"/>
              <a:gd name="T9" fmla="*/ 0 h 83"/>
              <a:gd name="T10" fmla="*/ 48 w 55"/>
              <a:gd name="T11" fmla="*/ 0 h 83"/>
              <a:gd name="T12" fmla="*/ 48 w 55"/>
              <a:gd name="T13" fmla="*/ 3 h 83"/>
              <a:gd name="T14" fmla="*/ 51 w 55"/>
              <a:gd name="T15" fmla="*/ 7 h 83"/>
              <a:gd name="T16" fmla="*/ 51 w 55"/>
              <a:gd name="T17" fmla="*/ 11 h 83"/>
              <a:gd name="T18" fmla="*/ 55 w 55"/>
              <a:gd name="T19" fmla="*/ 19 h 83"/>
              <a:gd name="T20" fmla="*/ 55 w 55"/>
              <a:gd name="T21" fmla="*/ 31 h 83"/>
              <a:gd name="T22" fmla="*/ 51 w 55"/>
              <a:gd name="T23" fmla="*/ 43 h 83"/>
              <a:gd name="T24" fmla="*/ 51 w 55"/>
              <a:gd name="T25" fmla="*/ 47 h 83"/>
              <a:gd name="T26" fmla="*/ 48 w 55"/>
              <a:gd name="T27" fmla="*/ 55 h 83"/>
              <a:gd name="T28" fmla="*/ 40 w 55"/>
              <a:gd name="T29" fmla="*/ 67 h 83"/>
              <a:gd name="T30" fmla="*/ 32 w 55"/>
              <a:gd name="T31" fmla="*/ 75 h 83"/>
              <a:gd name="T32" fmla="*/ 24 w 55"/>
              <a:gd name="T33" fmla="*/ 83 h 83"/>
              <a:gd name="T34" fmla="*/ 16 w 55"/>
              <a:gd name="T35" fmla="*/ 83 h 83"/>
              <a:gd name="T36" fmla="*/ 12 w 55"/>
              <a:gd name="T37" fmla="*/ 83 h 83"/>
              <a:gd name="T38" fmla="*/ 8 w 55"/>
              <a:gd name="T39" fmla="*/ 79 h 83"/>
              <a:gd name="T40" fmla="*/ 4 w 55"/>
              <a:gd name="T41" fmla="*/ 75 h 83"/>
              <a:gd name="T42" fmla="*/ 4 w 55"/>
              <a:gd name="T43" fmla="*/ 71 h 83"/>
              <a:gd name="T44" fmla="*/ 0 w 55"/>
              <a:gd name="T45" fmla="*/ 67 h 83"/>
              <a:gd name="T46" fmla="*/ 0 w 55"/>
              <a:gd name="T47" fmla="*/ 63 h 83"/>
              <a:gd name="T48" fmla="*/ 0 w 55"/>
              <a:gd name="T49" fmla="*/ 59 h 83"/>
              <a:gd name="T50" fmla="*/ 0 w 55"/>
              <a:gd name="T51" fmla="*/ 55 h 83"/>
              <a:gd name="T52" fmla="*/ 4 w 55"/>
              <a:gd name="T53" fmla="*/ 55 h 83"/>
              <a:gd name="T54" fmla="*/ 4 w 55"/>
              <a:gd name="T55" fmla="*/ 51 h 83"/>
              <a:gd name="T56" fmla="*/ 8 w 55"/>
              <a:gd name="T57" fmla="*/ 51 h 83"/>
              <a:gd name="T58" fmla="*/ 12 w 55"/>
              <a:gd name="T59" fmla="*/ 47 h 83"/>
              <a:gd name="T60" fmla="*/ 16 w 55"/>
              <a:gd name="T61" fmla="*/ 39 h 83"/>
              <a:gd name="T62" fmla="*/ 20 w 55"/>
              <a:gd name="T63" fmla="*/ 35 h 83"/>
              <a:gd name="T64" fmla="*/ 24 w 55"/>
              <a:gd name="T65" fmla="*/ 27 h 83"/>
              <a:gd name="T66" fmla="*/ 28 w 55"/>
              <a:gd name="T67" fmla="*/ 19 h 83"/>
              <a:gd name="T68" fmla="*/ 28 w 55"/>
              <a:gd name="T69" fmla="*/ 19 h 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55" h="83">
                <a:moveTo>
                  <a:pt x="28" y="19"/>
                </a:moveTo>
                <a:lnTo>
                  <a:pt x="32" y="11"/>
                </a:lnTo>
                <a:lnTo>
                  <a:pt x="36" y="7"/>
                </a:lnTo>
                <a:lnTo>
                  <a:pt x="40" y="3"/>
                </a:lnTo>
                <a:lnTo>
                  <a:pt x="44" y="0"/>
                </a:lnTo>
                <a:lnTo>
                  <a:pt x="48" y="0"/>
                </a:lnTo>
                <a:lnTo>
                  <a:pt x="48" y="3"/>
                </a:lnTo>
                <a:lnTo>
                  <a:pt x="51" y="7"/>
                </a:lnTo>
                <a:lnTo>
                  <a:pt x="51" y="11"/>
                </a:lnTo>
                <a:lnTo>
                  <a:pt x="55" y="19"/>
                </a:lnTo>
                <a:lnTo>
                  <a:pt x="55" y="31"/>
                </a:lnTo>
                <a:lnTo>
                  <a:pt x="51" y="43"/>
                </a:lnTo>
                <a:lnTo>
                  <a:pt x="51" y="47"/>
                </a:lnTo>
                <a:lnTo>
                  <a:pt x="48" y="55"/>
                </a:lnTo>
                <a:lnTo>
                  <a:pt x="40" y="67"/>
                </a:lnTo>
                <a:lnTo>
                  <a:pt x="32" y="75"/>
                </a:lnTo>
                <a:lnTo>
                  <a:pt x="24" y="83"/>
                </a:lnTo>
                <a:lnTo>
                  <a:pt x="16" y="83"/>
                </a:lnTo>
                <a:lnTo>
                  <a:pt x="12" y="83"/>
                </a:lnTo>
                <a:lnTo>
                  <a:pt x="8" y="79"/>
                </a:lnTo>
                <a:lnTo>
                  <a:pt x="4" y="75"/>
                </a:lnTo>
                <a:lnTo>
                  <a:pt x="4" y="71"/>
                </a:lnTo>
                <a:lnTo>
                  <a:pt x="0" y="67"/>
                </a:lnTo>
                <a:lnTo>
                  <a:pt x="0" y="63"/>
                </a:lnTo>
                <a:lnTo>
                  <a:pt x="0" y="59"/>
                </a:lnTo>
                <a:lnTo>
                  <a:pt x="0" y="55"/>
                </a:lnTo>
                <a:lnTo>
                  <a:pt x="4" y="55"/>
                </a:lnTo>
                <a:lnTo>
                  <a:pt x="4" y="51"/>
                </a:lnTo>
                <a:lnTo>
                  <a:pt x="8" y="51"/>
                </a:lnTo>
                <a:lnTo>
                  <a:pt x="12" y="47"/>
                </a:lnTo>
                <a:lnTo>
                  <a:pt x="16" y="39"/>
                </a:lnTo>
                <a:lnTo>
                  <a:pt x="20" y="35"/>
                </a:lnTo>
                <a:lnTo>
                  <a:pt x="24" y="27"/>
                </a:lnTo>
                <a:lnTo>
                  <a:pt x="28" y="19"/>
                </a:lnTo>
                <a:lnTo>
                  <a:pt x="28" y="19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46" name="Freeform 521">
            <a:extLst>
              <a:ext uri="{FF2B5EF4-FFF2-40B4-BE49-F238E27FC236}">
                <a16:creationId xmlns:a16="http://schemas.microsoft.com/office/drawing/2014/main" id="{E9BAB829-63BE-4941-A552-361A270E16E9}"/>
              </a:ext>
            </a:extLst>
          </p:cNvPr>
          <p:cNvSpPr>
            <a:spLocks/>
          </p:cNvSpPr>
          <p:nvPr/>
        </p:nvSpPr>
        <p:spPr bwMode="auto">
          <a:xfrm>
            <a:off x="3760405" y="2492134"/>
            <a:ext cx="355329" cy="362934"/>
          </a:xfrm>
          <a:custGeom>
            <a:avLst/>
            <a:gdLst>
              <a:gd name="T0" fmla="*/ 0 w 56"/>
              <a:gd name="T1" fmla="*/ 8 h 48"/>
              <a:gd name="T2" fmla="*/ 0 w 56"/>
              <a:gd name="T3" fmla="*/ 4 h 48"/>
              <a:gd name="T4" fmla="*/ 4 w 56"/>
              <a:gd name="T5" fmla="*/ 0 h 48"/>
              <a:gd name="T6" fmla="*/ 4 w 56"/>
              <a:gd name="T7" fmla="*/ 0 h 48"/>
              <a:gd name="T8" fmla="*/ 8 w 56"/>
              <a:gd name="T9" fmla="*/ 0 h 48"/>
              <a:gd name="T10" fmla="*/ 12 w 56"/>
              <a:gd name="T11" fmla="*/ 0 h 48"/>
              <a:gd name="T12" fmla="*/ 20 w 56"/>
              <a:gd name="T13" fmla="*/ 0 h 48"/>
              <a:gd name="T14" fmla="*/ 32 w 56"/>
              <a:gd name="T15" fmla="*/ 8 h 48"/>
              <a:gd name="T16" fmla="*/ 36 w 56"/>
              <a:gd name="T17" fmla="*/ 12 h 48"/>
              <a:gd name="T18" fmla="*/ 44 w 56"/>
              <a:gd name="T19" fmla="*/ 16 h 48"/>
              <a:gd name="T20" fmla="*/ 48 w 56"/>
              <a:gd name="T21" fmla="*/ 20 h 48"/>
              <a:gd name="T22" fmla="*/ 52 w 56"/>
              <a:gd name="T23" fmla="*/ 24 h 48"/>
              <a:gd name="T24" fmla="*/ 56 w 56"/>
              <a:gd name="T25" fmla="*/ 32 h 48"/>
              <a:gd name="T26" fmla="*/ 56 w 56"/>
              <a:gd name="T27" fmla="*/ 36 h 48"/>
              <a:gd name="T28" fmla="*/ 56 w 56"/>
              <a:gd name="T29" fmla="*/ 40 h 48"/>
              <a:gd name="T30" fmla="*/ 56 w 56"/>
              <a:gd name="T31" fmla="*/ 44 h 48"/>
              <a:gd name="T32" fmla="*/ 52 w 56"/>
              <a:gd name="T33" fmla="*/ 44 h 48"/>
              <a:gd name="T34" fmla="*/ 52 w 56"/>
              <a:gd name="T35" fmla="*/ 48 h 48"/>
              <a:gd name="T36" fmla="*/ 48 w 56"/>
              <a:gd name="T37" fmla="*/ 48 h 48"/>
              <a:gd name="T38" fmla="*/ 48 w 56"/>
              <a:gd name="T39" fmla="*/ 48 h 48"/>
              <a:gd name="T40" fmla="*/ 40 w 56"/>
              <a:gd name="T41" fmla="*/ 48 h 48"/>
              <a:gd name="T42" fmla="*/ 36 w 56"/>
              <a:gd name="T43" fmla="*/ 48 h 48"/>
              <a:gd name="T44" fmla="*/ 32 w 56"/>
              <a:gd name="T45" fmla="*/ 44 h 48"/>
              <a:gd name="T46" fmla="*/ 24 w 56"/>
              <a:gd name="T47" fmla="*/ 40 h 48"/>
              <a:gd name="T48" fmla="*/ 16 w 56"/>
              <a:gd name="T49" fmla="*/ 32 h 48"/>
              <a:gd name="T50" fmla="*/ 8 w 56"/>
              <a:gd name="T51" fmla="*/ 24 h 48"/>
              <a:gd name="T52" fmla="*/ 4 w 56"/>
              <a:gd name="T53" fmla="*/ 20 h 48"/>
              <a:gd name="T54" fmla="*/ 0 w 56"/>
              <a:gd name="T55" fmla="*/ 16 h 48"/>
              <a:gd name="T56" fmla="*/ 0 w 56"/>
              <a:gd name="T57" fmla="*/ 8 h 48"/>
              <a:gd name="T58" fmla="*/ 0 w 56"/>
              <a:gd name="T59" fmla="*/ 8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56" h="48">
                <a:moveTo>
                  <a:pt x="0" y="8"/>
                </a:moveTo>
                <a:lnTo>
                  <a:pt x="0" y="4"/>
                </a:lnTo>
                <a:lnTo>
                  <a:pt x="4" y="0"/>
                </a:lnTo>
                <a:lnTo>
                  <a:pt x="4" y="0"/>
                </a:lnTo>
                <a:lnTo>
                  <a:pt x="8" y="0"/>
                </a:lnTo>
                <a:lnTo>
                  <a:pt x="12" y="0"/>
                </a:lnTo>
                <a:lnTo>
                  <a:pt x="20" y="0"/>
                </a:lnTo>
                <a:lnTo>
                  <a:pt x="32" y="8"/>
                </a:lnTo>
                <a:lnTo>
                  <a:pt x="36" y="12"/>
                </a:lnTo>
                <a:lnTo>
                  <a:pt x="44" y="16"/>
                </a:lnTo>
                <a:lnTo>
                  <a:pt x="48" y="20"/>
                </a:lnTo>
                <a:lnTo>
                  <a:pt x="52" y="24"/>
                </a:lnTo>
                <a:lnTo>
                  <a:pt x="56" y="32"/>
                </a:lnTo>
                <a:lnTo>
                  <a:pt x="56" y="36"/>
                </a:lnTo>
                <a:lnTo>
                  <a:pt x="56" y="40"/>
                </a:lnTo>
                <a:lnTo>
                  <a:pt x="56" y="44"/>
                </a:lnTo>
                <a:lnTo>
                  <a:pt x="52" y="44"/>
                </a:lnTo>
                <a:lnTo>
                  <a:pt x="52" y="48"/>
                </a:lnTo>
                <a:lnTo>
                  <a:pt x="48" y="48"/>
                </a:lnTo>
                <a:lnTo>
                  <a:pt x="48" y="48"/>
                </a:lnTo>
                <a:lnTo>
                  <a:pt x="40" y="48"/>
                </a:lnTo>
                <a:lnTo>
                  <a:pt x="36" y="48"/>
                </a:lnTo>
                <a:lnTo>
                  <a:pt x="32" y="44"/>
                </a:lnTo>
                <a:lnTo>
                  <a:pt x="24" y="40"/>
                </a:lnTo>
                <a:lnTo>
                  <a:pt x="16" y="32"/>
                </a:lnTo>
                <a:lnTo>
                  <a:pt x="8" y="24"/>
                </a:lnTo>
                <a:lnTo>
                  <a:pt x="4" y="20"/>
                </a:lnTo>
                <a:lnTo>
                  <a:pt x="0" y="16"/>
                </a:lnTo>
                <a:lnTo>
                  <a:pt x="0" y="8"/>
                </a:lnTo>
                <a:lnTo>
                  <a:pt x="0" y="8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47" name="Freeform 522">
            <a:extLst>
              <a:ext uri="{FF2B5EF4-FFF2-40B4-BE49-F238E27FC236}">
                <a16:creationId xmlns:a16="http://schemas.microsoft.com/office/drawing/2014/main" id="{FD160FFB-1D11-4411-9C1F-DE43542C28A4}"/>
              </a:ext>
            </a:extLst>
          </p:cNvPr>
          <p:cNvSpPr>
            <a:spLocks/>
          </p:cNvSpPr>
          <p:nvPr/>
        </p:nvSpPr>
        <p:spPr bwMode="auto">
          <a:xfrm>
            <a:off x="4268018" y="2408959"/>
            <a:ext cx="374367" cy="415864"/>
          </a:xfrm>
          <a:custGeom>
            <a:avLst/>
            <a:gdLst>
              <a:gd name="T0" fmla="*/ 0 w 59"/>
              <a:gd name="T1" fmla="*/ 7 h 55"/>
              <a:gd name="T2" fmla="*/ 0 w 59"/>
              <a:gd name="T3" fmla="*/ 3 h 55"/>
              <a:gd name="T4" fmla="*/ 0 w 59"/>
              <a:gd name="T5" fmla="*/ 3 h 55"/>
              <a:gd name="T6" fmla="*/ 4 w 59"/>
              <a:gd name="T7" fmla="*/ 0 h 55"/>
              <a:gd name="T8" fmla="*/ 8 w 59"/>
              <a:gd name="T9" fmla="*/ 0 h 55"/>
              <a:gd name="T10" fmla="*/ 16 w 59"/>
              <a:gd name="T11" fmla="*/ 0 h 55"/>
              <a:gd name="T12" fmla="*/ 20 w 59"/>
              <a:gd name="T13" fmla="*/ 3 h 55"/>
              <a:gd name="T14" fmla="*/ 24 w 59"/>
              <a:gd name="T15" fmla="*/ 3 h 55"/>
              <a:gd name="T16" fmla="*/ 35 w 59"/>
              <a:gd name="T17" fmla="*/ 7 h 55"/>
              <a:gd name="T18" fmla="*/ 47 w 59"/>
              <a:gd name="T19" fmla="*/ 11 h 55"/>
              <a:gd name="T20" fmla="*/ 55 w 59"/>
              <a:gd name="T21" fmla="*/ 19 h 55"/>
              <a:gd name="T22" fmla="*/ 55 w 59"/>
              <a:gd name="T23" fmla="*/ 27 h 55"/>
              <a:gd name="T24" fmla="*/ 59 w 59"/>
              <a:gd name="T25" fmla="*/ 31 h 55"/>
              <a:gd name="T26" fmla="*/ 59 w 59"/>
              <a:gd name="T27" fmla="*/ 39 h 55"/>
              <a:gd name="T28" fmla="*/ 59 w 59"/>
              <a:gd name="T29" fmla="*/ 47 h 55"/>
              <a:gd name="T30" fmla="*/ 59 w 59"/>
              <a:gd name="T31" fmla="*/ 51 h 55"/>
              <a:gd name="T32" fmla="*/ 55 w 59"/>
              <a:gd name="T33" fmla="*/ 51 h 55"/>
              <a:gd name="T34" fmla="*/ 51 w 59"/>
              <a:gd name="T35" fmla="*/ 55 h 55"/>
              <a:gd name="T36" fmla="*/ 47 w 59"/>
              <a:gd name="T37" fmla="*/ 55 h 55"/>
              <a:gd name="T38" fmla="*/ 43 w 59"/>
              <a:gd name="T39" fmla="*/ 55 h 55"/>
              <a:gd name="T40" fmla="*/ 39 w 59"/>
              <a:gd name="T41" fmla="*/ 51 h 55"/>
              <a:gd name="T42" fmla="*/ 31 w 59"/>
              <a:gd name="T43" fmla="*/ 43 h 55"/>
              <a:gd name="T44" fmla="*/ 20 w 59"/>
              <a:gd name="T45" fmla="*/ 31 h 55"/>
              <a:gd name="T46" fmla="*/ 12 w 59"/>
              <a:gd name="T47" fmla="*/ 23 h 55"/>
              <a:gd name="T48" fmla="*/ 4 w 59"/>
              <a:gd name="T49" fmla="*/ 15 h 55"/>
              <a:gd name="T50" fmla="*/ 0 w 59"/>
              <a:gd name="T51" fmla="*/ 11 h 55"/>
              <a:gd name="T52" fmla="*/ 0 w 59"/>
              <a:gd name="T53" fmla="*/ 7 h 55"/>
              <a:gd name="T54" fmla="*/ 0 w 59"/>
              <a:gd name="T55" fmla="*/ 7 h 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59" h="55">
                <a:moveTo>
                  <a:pt x="0" y="7"/>
                </a:moveTo>
                <a:lnTo>
                  <a:pt x="0" y="3"/>
                </a:lnTo>
                <a:lnTo>
                  <a:pt x="0" y="3"/>
                </a:lnTo>
                <a:lnTo>
                  <a:pt x="4" y="0"/>
                </a:lnTo>
                <a:lnTo>
                  <a:pt x="8" y="0"/>
                </a:lnTo>
                <a:lnTo>
                  <a:pt x="16" y="0"/>
                </a:lnTo>
                <a:lnTo>
                  <a:pt x="20" y="3"/>
                </a:lnTo>
                <a:lnTo>
                  <a:pt x="24" y="3"/>
                </a:lnTo>
                <a:lnTo>
                  <a:pt x="35" y="7"/>
                </a:lnTo>
                <a:lnTo>
                  <a:pt x="47" y="11"/>
                </a:lnTo>
                <a:lnTo>
                  <a:pt x="55" y="19"/>
                </a:lnTo>
                <a:lnTo>
                  <a:pt x="55" y="27"/>
                </a:lnTo>
                <a:lnTo>
                  <a:pt x="59" y="31"/>
                </a:lnTo>
                <a:lnTo>
                  <a:pt x="59" y="39"/>
                </a:lnTo>
                <a:lnTo>
                  <a:pt x="59" y="47"/>
                </a:lnTo>
                <a:lnTo>
                  <a:pt x="59" y="51"/>
                </a:lnTo>
                <a:lnTo>
                  <a:pt x="55" y="51"/>
                </a:lnTo>
                <a:lnTo>
                  <a:pt x="51" y="55"/>
                </a:lnTo>
                <a:lnTo>
                  <a:pt x="47" y="55"/>
                </a:lnTo>
                <a:lnTo>
                  <a:pt x="43" y="55"/>
                </a:lnTo>
                <a:lnTo>
                  <a:pt x="39" y="51"/>
                </a:lnTo>
                <a:lnTo>
                  <a:pt x="31" y="43"/>
                </a:lnTo>
                <a:lnTo>
                  <a:pt x="20" y="31"/>
                </a:lnTo>
                <a:lnTo>
                  <a:pt x="12" y="23"/>
                </a:lnTo>
                <a:lnTo>
                  <a:pt x="4" y="15"/>
                </a:lnTo>
                <a:lnTo>
                  <a:pt x="0" y="11"/>
                </a:lnTo>
                <a:lnTo>
                  <a:pt x="0" y="7"/>
                </a:lnTo>
                <a:lnTo>
                  <a:pt x="0" y="7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48" name="Freeform 523">
            <a:extLst>
              <a:ext uri="{FF2B5EF4-FFF2-40B4-BE49-F238E27FC236}">
                <a16:creationId xmlns:a16="http://schemas.microsoft.com/office/drawing/2014/main" id="{C6CE7453-B9C4-46D5-A896-4D68A2256EAB}"/>
              </a:ext>
            </a:extLst>
          </p:cNvPr>
          <p:cNvSpPr>
            <a:spLocks/>
          </p:cNvSpPr>
          <p:nvPr/>
        </p:nvSpPr>
        <p:spPr bwMode="auto">
          <a:xfrm>
            <a:off x="4870810" y="2378715"/>
            <a:ext cx="552031" cy="567087"/>
          </a:xfrm>
          <a:custGeom>
            <a:avLst/>
            <a:gdLst>
              <a:gd name="T0" fmla="*/ 0 w 87"/>
              <a:gd name="T1" fmla="*/ 7 h 75"/>
              <a:gd name="T2" fmla="*/ 0 w 87"/>
              <a:gd name="T3" fmla="*/ 4 h 75"/>
              <a:gd name="T4" fmla="*/ 4 w 87"/>
              <a:gd name="T5" fmla="*/ 0 h 75"/>
              <a:gd name="T6" fmla="*/ 4 w 87"/>
              <a:gd name="T7" fmla="*/ 0 h 75"/>
              <a:gd name="T8" fmla="*/ 8 w 87"/>
              <a:gd name="T9" fmla="*/ 0 h 75"/>
              <a:gd name="T10" fmla="*/ 16 w 87"/>
              <a:gd name="T11" fmla="*/ 0 h 75"/>
              <a:gd name="T12" fmla="*/ 24 w 87"/>
              <a:gd name="T13" fmla="*/ 4 h 75"/>
              <a:gd name="T14" fmla="*/ 36 w 87"/>
              <a:gd name="T15" fmla="*/ 7 h 75"/>
              <a:gd name="T16" fmla="*/ 44 w 87"/>
              <a:gd name="T17" fmla="*/ 11 h 75"/>
              <a:gd name="T18" fmla="*/ 56 w 87"/>
              <a:gd name="T19" fmla="*/ 19 h 75"/>
              <a:gd name="T20" fmla="*/ 64 w 87"/>
              <a:gd name="T21" fmla="*/ 23 h 75"/>
              <a:gd name="T22" fmla="*/ 68 w 87"/>
              <a:gd name="T23" fmla="*/ 31 h 75"/>
              <a:gd name="T24" fmla="*/ 75 w 87"/>
              <a:gd name="T25" fmla="*/ 35 h 75"/>
              <a:gd name="T26" fmla="*/ 79 w 87"/>
              <a:gd name="T27" fmla="*/ 39 h 75"/>
              <a:gd name="T28" fmla="*/ 83 w 87"/>
              <a:gd name="T29" fmla="*/ 47 h 75"/>
              <a:gd name="T30" fmla="*/ 87 w 87"/>
              <a:gd name="T31" fmla="*/ 51 h 75"/>
              <a:gd name="T32" fmla="*/ 87 w 87"/>
              <a:gd name="T33" fmla="*/ 55 h 75"/>
              <a:gd name="T34" fmla="*/ 87 w 87"/>
              <a:gd name="T35" fmla="*/ 63 h 75"/>
              <a:gd name="T36" fmla="*/ 83 w 87"/>
              <a:gd name="T37" fmla="*/ 67 h 75"/>
              <a:gd name="T38" fmla="*/ 83 w 87"/>
              <a:gd name="T39" fmla="*/ 71 h 75"/>
              <a:gd name="T40" fmla="*/ 79 w 87"/>
              <a:gd name="T41" fmla="*/ 75 h 75"/>
              <a:gd name="T42" fmla="*/ 75 w 87"/>
              <a:gd name="T43" fmla="*/ 75 h 75"/>
              <a:gd name="T44" fmla="*/ 72 w 87"/>
              <a:gd name="T45" fmla="*/ 75 h 75"/>
              <a:gd name="T46" fmla="*/ 68 w 87"/>
              <a:gd name="T47" fmla="*/ 75 h 75"/>
              <a:gd name="T48" fmla="*/ 64 w 87"/>
              <a:gd name="T49" fmla="*/ 71 h 75"/>
              <a:gd name="T50" fmla="*/ 56 w 87"/>
              <a:gd name="T51" fmla="*/ 67 h 75"/>
              <a:gd name="T52" fmla="*/ 52 w 87"/>
              <a:gd name="T53" fmla="*/ 63 h 75"/>
              <a:gd name="T54" fmla="*/ 44 w 87"/>
              <a:gd name="T55" fmla="*/ 59 h 75"/>
              <a:gd name="T56" fmla="*/ 40 w 87"/>
              <a:gd name="T57" fmla="*/ 51 h 75"/>
              <a:gd name="T58" fmla="*/ 32 w 87"/>
              <a:gd name="T59" fmla="*/ 43 h 75"/>
              <a:gd name="T60" fmla="*/ 24 w 87"/>
              <a:gd name="T61" fmla="*/ 35 h 75"/>
              <a:gd name="T62" fmla="*/ 16 w 87"/>
              <a:gd name="T63" fmla="*/ 31 h 75"/>
              <a:gd name="T64" fmla="*/ 12 w 87"/>
              <a:gd name="T65" fmla="*/ 23 h 75"/>
              <a:gd name="T66" fmla="*/ 8 w 87"/>
              <a:gd name="T67" fmla="*/ 19 h 75"/>
              <a:gd name="T68" fmla="*/ 4 w 87"/>
              <a:gd name="T69" fmla="*/ 15 h 75"/>
              <a:gd name="T70" fmla="*/ 0 w 87"/>
              <a:gd name="T71" fmla="*/ 11 h 75"/>
              <a:gd name="T72" fmla="*/ 0 w 87"/>
              <a:gd name="T73" fmla="*/ 7 h 75"/>
              <a:gd name="T74" fmla="*/ 0 w 87"/>
              <a:gd name="T75" fmla="*/ 7 h 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87" h="75">
                <a:moveTo>
                  <a:pt x="0" y="7"/>
                </a:moveTo>
                <a:lnTo>
                  <a:pt x="0" y="4"/>
                </a:lnTo>
                <a:lnTo>
                  <a:pt x="4" y="0"/>
                </a:lnTo>
                <a:lnTo>
                  <a:pt x="4" y="0"/>
                </a:lnTo>
                <a:lnTo>
                  <a:pt x="8" y="0"/>
                </a:lnTo>
                <a:lnTo>
                  <a:pt x="16" y="0"/>
                </a:lnTo>
                <a:lnTo>
                  <a:pt x="24" y="4"/>
                </a:lnTo>
                <a:lnTo>
                  <a:pt x="36" y="7"/>
                </a:lnTo>
                <a:lnTo>
                  <a:pt x="44" y="11"/>
                </a:lnTo>
                <a:lnTo>
                  <a:pt x="56" y="19"/>
                </a:lnTo>
                <a:lnTo>
                  <a:pt x="64" y="23"/>
                </a:lnTo>
                <a:lnTo>
                  <a:pt x="68" y="31"/>
                </a:lnTo>
                <a:lnTo>
                  <a:pt x="75" y="35"/>
                </a:lnTo>
                <a:lnTo>
                  <a:pt x="79" y="39"/>
                </a:lnTo>
                <a:lnTo>
                  <a:pt x="83" y="47"/>
                </a:lnTo>
                <a:lnTo>
                  <a:pt x="87" y="51"/>
                </a:lnTo>
                <a:lnTo>
                  <a:pt x="87" y="55"/>
                </a:lnTo>
                <a:lnTo>
                  <a:pt x="87" y="63"/>
                </a:lnTo>
                <a:lnTo>
                  <a:pt x="83" y="67"/>
                </a:lnTo>
                <a:lnTo>
                  <a:pt x="83" y="71"/>
                </a:lnTo>
                <a:lnTo>
                  <a:pt x="79" y="75"/>
                </a:lnTo>
                <a:lnTo>
                  <a:pt x="75" y="75"/>
                </a:lnTo>
                <a:lnTo>
                  <a:pt x="72" y="75"/>
                </a:lnTo>
                <a:lnTo>
                  <a:pt x="68" y="75"/>
                </a:lnTo>
                <a:lnTo>
                  <a:pt x="64" y="71"/>
                </a:lnTo>
                <a:lnTo>
                  <a:pt x="56" y="67"/>
                </a:lnTo>
                <a:lnTo>
                  <a:pt x="52" y="63"/>
                </a:lnTo>
                <a:lnTo>
                  <a:pt x="44" y="59"/>
                </a:lnTo>
                <a:lnTo>
                  <a:pt x="40" y="51"/>
                </a:lnTo>
                <a:lnTo>
                  <a:pt x="32" y="43"/>
                </a:lnTo>
                <a:lnTo>
                  <a:pt x="24" y="35"/>
                </a:lnTo>
                <a:lnTo>
                  <a:pt x="16" y="31"/>
                </a:lnTo>
                <a:lnTo>
                  <a:pt x="12" y="23"/>
                </a:lnTo>
                <a:lnTo>
                  <a:pt x="8" y="19"/>
                </a:lnTo>
                <a:lnTo>
                  <a:pt x="4" y="15"/>
                </a:lnTo>
                <a:lnTo>
                  <a:pt x="0" y="11"/>
                </a:lnTo>
                <a:lnTo>
                  <a:pt x="0" y="7"/>
                </a:lnTo>
                <a:lnTo>
                  <a:pt x="0" y="7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49" name="Freeform 524">
            <a:extLst>
              <a:ext uri="{FF2B5EF4-FFF2-40B4-BE49-F238E27FC236}">
                <a16:creationId xmlns:a16="http://schemas.microsoft.com/office/drawing/2014/main" id="{7C6AD96E-931C-4CB9-ABC1-A4EC3D6C3C43}"/>
              </a:ext>
            </a:extLst>
          </p:cNvPr>
          <p:cNvSpPr>
            <a:spLocks/>
          </p:cNvSpPr>
          <p:nvPr/>
        </p:nvSpPr>
        <p:spPr bwMode="auto">
          <a:xfrm>
            <a:off x="3608121" y="662341"/>
            <a:ext cx="1567257" cy="1050999"/>
          </a:xfrm>
          <a:custGeom>
            <a:avLst/>
            <a:gdLst>
              <a:gd name="T0" fmla="*/ 215 w 247"/>
              <a:gd name="T1" fmla="*/ 95 h 139"/>
              <a:gd name="T2" fmla="*/ 203 w 247"/>
              <a:gd name="T3" fmla="*/ 119 h 139"/>
              <a:gd name="T4" fmla="*/ 191 w 247"/>
              <a:gd name="T5" fmla="*/ 135 h 139"/>
              <a:gd name="T6" fmla="*/ 179 w 247"/>
              <a:gd name="T7" fmla="*/ 139 h 139"/>
              <a:gd name="T8" fmla="*/ 171 w 247"/>
              <a:gd name="T9" fmla="*/ 139 h 139"/>
              <a:gd name="T10" fmla="*/ 159 w 247"/>
              <a:gd name="T11" fmla="*/ 127 h 139"/>
              <a:gd name="T12" fmla="*/ 151 w 247"/>
              <a:gd name="T13" fmla="*/ 115 h 139"/>
              <a:gd name="T14" fmla="*/ 155 w 247"/>
              <a:gd name="T15" fmla="*/ 107 h 139"/>
              <a:gd name="T16" fmla="*/ 167 w 247"/>
              <a:gd name="T17" fmla="*/ 103 h 139"/>
              <a:gd name="T18" fmla="*/ 171 w 247"/>
              <a:gd name="T19" fmla="*/ 99 h 139"/>
              <a:gd name="T20" fmla="*/ 175 w 247"/>
              <a:gd name="T21" fmla="*/ 92 h 139"/>
              <a:gd name="T22" fmla="*/ 183 w 247"/>
              <a:gd name="T23" fmla="*/ 68 h 139"/>
              <a:gd name="T24" fmla="*/ 191 w 247"/>
              <a:gd name="T25" fmla="*/ 44 h 139"/>
              <a:gd name="T26" fmla="*/ 191 w 247"/>
              <a:gd name="T27" fmla="*/ 32 h 139"/>
              <a:gd name="T28" fmla="*/ 191 w 247"/>
              <a:gd name="T29" fmla="*/ 28 h 139"/>
              <a:gd name="T30" fmla="*/ 179 w 247"/>
              <a:gd name="T31" fmla="*/ 28 h 139"/>
              <a:gd name="T32" fmla="*/ 171 w 247"/>
              <a:gd name="T33" fmla="*/ 28 h 139"/>
              <a:gd name="T34" fmla="*/ 155 w 247"/>
              <a:gd name="T35" fmla="*/ 28 h 139"/>
              <a:gd name="T36" fmla="*/ 135 w 247"/>
              <a:gd name="T37" fmla="*/ 32 h 139"/>
              <a:gd name="T38" fmla="*/ 108 w 247"/>
              <a:gd name="T39" fmla="*/ 36 h 139"/>
              <a:gd name="T40" fmla="*/ 48 w 247"/>
              <a:gd name="T41" fmla="*/ 40 h 139"/>
              <a:gd name="T42" fmla="*/ 0 w 247"/>
              <a:gd name="T43" fmla="*/ 44 h 139"/>
              <a:gd name="T44" fmla="*/ 20 w 247"/>
              <a:gd name="T45" fmla="*/ 24 h 139"/>
              <a:gd name="T46" fmla="*/ 56 w 247"/>
              <a:gd name="T47" fmla="*/ 20 h 139"/>
              <a:gd name="T48" fmla="*/ 104 w 247"/>
              <a:gd name="T49" fmla="*/ 16 h 139"/>
              <a:gd name="T50" fmla="*/ 139 w 247"/>
              <a:gd name="T51" fmla="*/ 8 h 139"/>
              <a:gd name="T52" fmla="*/ 167 w 247"/>
              <a:gd name="T53" fmla="*/ 4 h 139"/>
              <a:gd name="T54" fmla="*/ 183 w 247"/>
              <a:gd name="T55" fmla="*/ 0 h 139"/>
              <a:gd name="T56" fmla="*/ 199 w 247"/>
              <a:gd name="T57" fmla="*/ 0 h 139"/>
              <a:gd name="T58" fmla="*/ 207 w 247"/>
              <a:gd name="T59" fmla="*/ 4 h 139"/>
              <a:gd name="T60" fmla="*/ 227 w 247"/>
              <a:gd name="T61" fmla="*/ 12 h 139"/>
              <a:gd name="T62" fmla="*/ 243 w 247"/>
              <a:gd name="T63" fmla="*/ 20 h 139"/>
              <a:gd name="T64" fmla="*/ 247 w 247"/>
              <a:gd name="T65" fmla="*/ 28 h 139"/>
              <a:gd name="T66" fmla="*/ 247 w 247"/>
              <a:gd name="T67" fmla="*/ 36 h 139"/>
              <a:gd name="T68" fmla="*/ 239 w 247"/>
              <a:gd name="T69" fmla="*/ 40 h 139"/>
              <a:gd name="T70" fmla="*/ 235 w 247"/>
              <a:gd name="T71" fmla="*/ 44 h 139"/>
              <a:gd name="T72" fmla="*/ 231 w 247"/>
              <a:gd name="T73" fmla="*/ 56 h 139"/>
              <a:gd name="T74" fmla="*/ 223 w 247"/>
              <a:gd name="T75" fmla="*/ 68 h 139"/>
              <a:gd name="T76" fmla="*/ 219 w 247"/>
              <a:gd name="T77" fmla="*/ 80 h 1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247" h="139">
                <a:moveTo>
                  <a:pt x="219" y="80"/>
                </a:moveTo>
                <a:lnTo>
                  <a:pt x="215" y="95"/>
                </a:lnTo>
                <a:lnTo>
                  <a:pt x="207" y="111"/>
                </a:lnTo>
                <a:lnTo>
                  <a:pt x="203" y="119"/>
                </a:lnTo>
                <a:lnTo>
                  <a:pt x="195" y="127"/>
                </a:lnTo>
                <a:lnTo>
                  <a:pt x="191" y="135"/>
                </a:lnTo>
                <a:lnTo>
                  <a:pt x="187" y="139"/>
                </a:lnTo>
                <a:lnTo>
                  <a:pt x="179" y="139"/>
                </a:lnTo>
                <a:lnTo>
                  <a:pt x="175" y="139"/>
                </a:lnTo>
                <a:lnTo>
                  <a:pt x="171" y="139"/>
                </a:lnTo>
                <a:lnTo>
                  <a:pt x="163" y="131"/>
                </a:lnTo>
                <a:lnTo>
                  <a:pt x="159" y="127"/>
                </a:lnTo>
                <a:lnTo>
                  <a:pt x="155" y="123"/>
                </a:lnTo>
                <a:lnTo>
                  <a:pt x="151" y="115"/>
                </a:lnTo>
                <a:lnTo>
                  <a:pt x="147" y="107"/>
                </a:lnTo>
                <a:lnTo>
                  <a:pt x="155" y="107"/>
                </a:lnTo>
                <a:lnTo>
                  <a:pt x="163" y="107"/>
                </a:lnTo>
                <a:lnTo>
                  <a:pt x="167" y="103"/>
                </a:lnTo>
                <a:lnTo>
                  <a:pt x="171" y="103"/>
                </a:lnTo>
                <a:lnTo>
                  <a:pt x="171" y="99"/>
                </a:lnTo>
                <a:lnTo>
                  <a:pt x="175" y="95"/>
                </a:lnTo>
                <a:lnTo>
                  <a:pt x="175" y="92"/>
                </a:lnTo>
                <a:lnTo>
                  <a:pt x="179" y="84"/>
                </a:lnTo>
                <a:lnTo>
                  <a:pt x="183" y="68"/>
                </a:lnTo>
                <a:lnTo>
                  <a:pt x="191" y="52"/>
                </a:lnTo>
                <a:lnTo>
                  <a:pt x="191" y="44"/>
                </a:lnTo>
                <a:lnTo>
                  <a:pt x="191" y="36"/>
                </a:lnTo>
                <a:lnTo>
                  <a:pt x="191" y="32"/>
                </a:lnTo>
                <a:lnTo>
                  <a:pt x="191" y="28"/>
                </a:lnTo>
                <a:lnTo>
                  <a:pt x="191" y="28"/>
                </a:lnTo>
                <a:lnTo>
                  <a:pt x="187" y="28"/>
                </a:lnTo>
                <a:lnTo>
                  <a:pt x="179" y="28"/>
                </a:lnTo>
                <a:lnTo>
                  <a:pt x="175" y="28"/>
                </a:lnTo>
                <a:lnTo>
                  <a:pt x="171" y="28"/>
                </a:lnTo>
                <a:lnTo>
                  <a:pt x="163" y="28"/>
                </a:lnTo>
                <a:lnTo>
                  <a:pt x="155" y="28"/>
                </a:lnTo>
                <a:lnTo>
                  <a:pt x="147" y="28"/>
                </a:lnTo>
                <a:lnTo>
                  <a:pt x="135" y="32"/>
                </a:lnTo>
                <a:lnTo>
                  <a:pt x="120" y="32"/>
                </a:lnTo>
                <a:lnTo>
                  <a:pt x="108" y="36"/>
                </a:lnTo>
                <a:lnTo>
                  <a:pt x="76" y="40"/>
                </a:lnTo>
                <a:lnTo>
                  <a:pt x="48" y="40"/>
                </a:lnTo>
                <a:lnTo>
                  <a:pt x="24" y="44"/>
                </a:lnTo>
                <a:lnTo>
                  <a:pt x="0" y="44"/>
                </a:lnTo>
                <a:lnTo>
                  <a:pt x="0" y="24"/>
                </a:lnTo>
                <a:lnTo>
                  <a:pt x="20" y="24"/>
                </a:lnTo>
                <a:lnTo>
                  <a:pt x="40" y="20"/>
                </a:lnTo>
                <a:lnTo>
                  <a:pt x="56" y="20"/>
                </a:lnTo>
                <a:lnTo>
                  <a:pt x="72" y="20"/>
                </a:lnTo>
                <a:lnTo>
                  <a:pt x="104" y="16"/>
                </a:lnTo>
                <a:lnTo>
                  <a:pt x="120" y="12"/>
                </a:lnTo>
                <a:lnTo>
                  <a:pt x="139" y="8"/>
                </a:lnTo>
                <a:lnTo>
                  <a:pt x="155" y="8"/>
                </a:lnTo>
                <a:lnTo>
                  <a:pt x="167" y="4"/>
                </a:lnTo>
                <a:lnTo>
                  <a:pt x="175" y="4"/>
                </a:lnTo>
                <a:lnTo>
                  <a:pt x="183" y="0"/>
                </a:lnTo>
                <a:lnTo>
                  <a:pt x="191" y="0"/>
                </a:lnTo>
                <a:lnTo>
                  <a:pt x="199" y="0"/>
                </a:lnTo>
                <a:lnTo>
                  <a:pt x="203" y="0"/>
                </a:lnTo>
                <a:lnTo>
                  <a:pt x="207" y="4"/>
                </a:lnTo>
                <a:lnTo>
                  <a:pt x="215" y="8"/>
                </a:lnTo>
                <a:lnTo>
                  <a:pt x="227" y="12"/>
                </a:lnTo>
                <a:lnTo>
                  <a:pt x="235" y="16"/>
                </a:lnTo>
                <a:lnTo>
                  <a:pt x="243" y="20"/>
                </a:lnTo>
                <a:lnTo>
                  <a:pt x="247" y="24"/>
                </a:lnTo>
                <a:lnTo>
                  <a:pt x="247" y="28"/>
                </a:lnTo>
                <a:lnTo>
                  <a:pt x="247" y="36"/>
                </a:lnTo>
                <a:lnTo>
                  <a:pt x="247" y="36"/>
                </a:lnTo>
                <a:lnTo>
                  <a:pt x="243" y="36"/>
                </a:lnTo>
                <a:lnTo>
                  <a:pt x="239" y="40"/>
                </a:lnTo>
                <a:lnTo>
                  <a:pt x="239" y="40"/>
                </a:lnTo>
                <a:lnTo>
                  <a:pt x="235" y="44"/>
                </a:lnTo>
                <a:lnTo>
                  <a:pt x="231" y="48"/>
                </a:lnTo>
                <a:lnTo>
                  <a:pt x="231" y="56"/>
                </a:lnTo>
                <a:lnTo>
                  <a:pt x="227" y="60"/>
                </a:lnTo>
                <a:lnTo>
                  <a:pt x="223" y="68"/>
                </a:lnTo>
                <a:lnTo>
                  <a:pt x="219" y="80"/>
                </a:lnTo>
                <a:lnTo>
                  <a:pt x="219" y="80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51" name="Freeform 563">
            <a:extLst>
              <a:ext uri="{FF2B5EF4-FFF2-40B4-BE49-F238E27FC236}">
                <a16:creationId xmlns:a16="http://schemas.microsoft.com/office/drawing/2014/main" id="{E22F1AA1-9D14-4E74-B092-0D0D9A6A4D34}"/>
              </a:ext>
            </a:extLst>
          </p:cNvPr>
          <p:cNvSpPr>
            <a:spLocks/>
          </p:cNvSpPr>
          <p:nvPr/>
        </p:nvSpPr>
        <p:spPr bwMode="auto">
          <a:xfrm>
            <a:off x="6618491" y="1367756"/>
            <a:ext cx="1313452" cy="1141732"/>
          </a:xfrm>
          <a:custGeom>
            <a:avLst/>
            <a:gdLst>
              <a:gd name="T0" fmla="*/ 171 w 207"/>
              <a:gd name="T1" fmla="*/ 0 h 151"/>
              <a:gd name="T2" fmla="*/ 175 w 207"/>
              <a:gd name="T3" fmla="*/ 0 h 151"/>
              <a:gd name="T4" fmla="*/ 183 w 207"/>
              <a:gd name="T5" fmla="*/ 0 h 151"/>
              <a:gd name="T6" fmla="*/ 187 w 207"/>
              <a:gd name="T7" fmla="*/ 4 h 151"/>
              <a:gd name="T8" fmla="*/ 195 w 207"/>
              <a:gd name="T9" fmla="*/ 8 h 151"/>
              <a:gd name="T10" fmla="*/ 199 w 207"/>
              <a:gd name="T11" fmla="*/ 12 h 151"/>
              <a:gd name="T12" fmla="*/ 203 w 207"/>
              <a:gd name="T13" fmla="*/ 16 h 151"/>
              <a:gd name="T14" fmla="*/ 207 w 207"/>
              <a:gd name="T15" fmla="*/ 20 h 151"/>
              <a:gd name="T16" fmla="*/ 207 w 207"/>
              <a:gd name="T17" fmla="*/ 20 h 151"/>
              <a:gd name="T18" fmla="*/ 203 w 207"/>
              <a:gd name="T19" fmla="*/ 28 h 151"/>
              <a:gd name="T20" fmla="*/ 199 w 207"/>
              <a:gd name="T21" fmla="*/ 32 h 151"/>
              <a:gd name="T22" fmla="*/ 191 w 207"/>
              <a:gd name="T23" fmla="*/ 40 h 151"/>
              <a:gd name="T24" fmla="*/ 183 w 207"/>
              <a:gd name="T25" fmla="*/ 47 h 151"/>
              <a:gd name="T26" fmla="*/ 175 w 207"/>
              <a:gd name="T27" fmla="*/ 55 h 151"/>
              <a:gd name="T28" fmla="*/ 163 w 207"/>
              <a:gd name="T29" fmla="*/ 67 h 151"/>
              <a:gd name="T30" fmla="*/ 151 w 207"/>
              <a:gd name="T31" fmla="*/ 75 h 151"/>
              <a:gd name="T32" fmla="*/ 139 w 207"/>
              <a:gd name="T33" fmla="*/ 87 h 151"/>
              <a:gd name="T34" fmla="*/ 127 w 207"/>
              <a:gd name="T35" fmla="*/ 99 h 151"/>
              <a:gd name="T36" fmla="*/ 111 w 207"/>
              <a:gd name="T37" fmla="*/ 107 h 151"/>
              <a:gd name="T38" fmla="*/ 84 w 207"/>
              <a:gd name="T39" fmla="*/ 123 h 151"/>
              <a:gd name="T40" fmla="*/ 72 w 207"/>
              <a:gd name="T41" fmla="*/ 131 h 151"/>
              <a:gd name="T42" fmla="*/ 56 w 207"/>
              <a:gd name="T43" fmla="*/ 135 h 151"/>
              <a:gd name="T44" fmla="*/ 28 w 207"/>
              <a:gd name="T45" fmla="*/ 147 h 151"/>
              <a:gd name="T46" fmla="*/ 16 w 207"/>
              <a:gd name="T47" fmla="*/ 151 h 151"/>
              <a:gd name="T48" fmla="*/ 8 w 207"/>
              <a:gd name="T49" fmla="*/ 151 h 151"/>
              <a:gd name="T50" fmla="*/ 0 w 207"/>
              <a:gd name="T51" fmla="*/ 151 h 151"/>
              <a:gd name="T52" fmla="*/ 0 w 207"/>
              <a:gd name="T53" fmla="*/ 151 h 151"/>
              <a:gd name="T54" fmla="*/ 0 w 207"/>
              <a:gd name="T55" fmla="*/ 147 h 151"/>
              <a:gd name="T56" fmla="*/ 4 w 207"/>
              <a:gd name="T57" fmla="*/ 143 h 151"/>
              <a:gd name="T58" fmla="*/ 8 w 207"/>
              <a:gd name="T59" fmla="*/ 139 h 151"/>
              <a:gd name="T60" fmla="*/ 16 w 207"/>
              <a:gd name="T61" fmla="*/ 139 h 151"/>
              <a:gd name="T62" fmla="*/ 20 w 207"/>
              <a:gd name="T63" fmla="*/ 135 h 151"/>
              <a:gd name="T64" fmla="*/ 32 w 207"/>
              <a:gd name="T65" fmla="*/ 127 h 151"/>
              <a:gd name="T66" fmla="*/ 40 w 207"/>
              <a:gd name="T67" fmla="*/ 123 h 151"/>
              <a:gd name="T68" fmla="*/ 56 w 207"/>
              <a:gd name="T69" fmla="*/ 115 h 151"/>
              <a:gd name="T70" fmla="*/ 68 w 207"/>
              <a:gd name="T71" fmla="*/ 107 h 151"/>
              <a:gd name="T72" fmla="*/ 80 w 207"/>
              <a:gd name="T73" fmla="*/ 95 h 151"/>
              <a:gd name="T74" fmla="*/ 95 w 207"/>
              <a:gd name="T75" fmla="*/ 87 h 151"/>
              <a:gd name="T76" fmla="*/ 111 w 207"/>
              <a:gd name="T77" fmla="*/ 75 h 151"/>
              <a:gd name="T78" fmla="*/ 123 w 207"/>
              <a:gd name="T79" fmla="*/ 59 h 151"/>
              <a:gd name="T80" fmla="*/ 135 w 207"/>
              <a:gd name="T81" fmla="*/ 51 h 151"/>
              <a:gd name="T82" fmla="*/ 147 w 207"/>
              <a:gd name="T83" fmla="*/ 40 h 151"/>
              <a:gd name="T84" fmla="*/ 151 w 207"/>
              <a:gd name="T85" fmla="*/ 32 h 151"/>
              <a:gd name="T86" fmla="*/ 159 w 207"/>
              <a:gd name="T87" fmla="*/ 24 h 151"/>
              <a:gd name="T88" fmla="*/ 163 w 207"/>
              <a:gd name="T89" fmla="*/ 20 h 151"/>
              <a:gd name="T90" fmla="*/ 163 w 207"/>
              <a:gd name="T91" fmla="*/ 12 h 151"/>
              <a:gd name="T92" fmla="*/ 163 w 207"/>
              <a:gd name="T93" fmla="*/ 12 h 151"/>
              <a:gd name="T94" fmla="*/ 163 w 207"/>
              <a:gd name="T95" fmla="*/ 8 h 151"/>
              <a:gd name="T96" fmla="*/ 163 w 207"/>
              <a:gd name="T97" fmla="*/ 4 h 151"/>
              <a:gd name="T98" fmla="*/ 167 w 207"/>
              <a:gd name="T99" fmla="*/ 0 h 151"/>
              <a:gd name="T100" fmla="*/ 171 w 207"/>
              <a:gd name="T101" fmla="*/ 0 h 151"/>
              <a:gd name="T102" fmla="*/ 171 w 207"/>
              <a:gd name="T103" fmla="*/ 0 h 1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207" h="151">
                <a:moveTo>
                  <a:pt x="171" y="0"/>
                </a:moveTo>
                <a:lnTo>
                  <a:pt x="175" y="0"/>
                </a:lnTo>
                <a:lnTo>
                  <a:pt x="183" y="0"/>
                </a:lnTo>
                <a:lnTo>
                  <a:pt x="187" y="4"/>
                </a:lnTo>
                <a:lnTo>
                  <a:pt x="195" y="8"/>
                </a:lnTo>
                <a:lnTo>
                  <a:pt x="199" y="12"/>
                </a:lnTo>
                <a:lnTo>
                  <a:pt x="203" y="16"/>
                </a:lnTo>
                <a:lnTo>
                  <a:pt x="207" y="20"/>
                </a:lnTo>
                <a:lnTo>
                  <a:pt x="207" y="20"/>
                </a:lnTo>
                <a:lnTo>
                  <a:pt x="203" y="28"/>
                </a:lnTo>
                <a:lnTo>
                  <a:pt x="199" y="32"/>
                </a:lnTo>
                <a:lnTo>
                  <a:pt x="191" y="40"/>
                </a:lnTo>
                <a:lnTo>
                  <a:pt x="183" y="47"/>
                </a:lnTo>
                <a:lnTo>
                  <a:pt x="175" y="55"/>
                </a:lnTo>
                <a:lnTo>
                  <a:pt x="163" y="67"/>
                </a:lnTo>
                <a:lnTo>
                  <a:pt x="151" y="75"/>
                </a:lnTo>
                <a:lnTo>
                  <a:pt x="139" y="87"/>
                </a:lnTo>
                <a:lnTo>
                  <a:pt x="127" y="99"/>
                </a:lnTo>
                <a:lnTo>
                  <a:pt x="111" y="107"/>
                </a:lnTo>
                <a:lnTo>
                  <a:pt x="84" y="123"/>
                </a:lnTo>
                <a:lnTo>
                  <a:pt x="72" y="131"/>
                </a:lnTo>
                <a:lnTo>
                  <a:pt x="56" y="135"/>
                </a:lnTo>
                <a:lnTo>
                  <a:pt x="28" y="147"/>
                </a:lnTo>
                <a:lnTo>
                  <a:pt x="16" y="151"/>
                </a:lnTo>
                <a:lnTo>
                  <a:pt x="8" y="151"/>
                </a:lnTo>
                <a:lnTo>
                  <a:pt x="0" y="151"/>
                </a:lnTo>
                <a:lnTo>
                  <a:pt x="0" y="151"/>
                </a:lnTo>
                <a:lnTo>
                  <a:pt x="0" y="147"/>
                </a:lnTo>
                <a:lnTo>
                  <a:pt x="4" y="143"/>
                </a:lnTo>
                <a:lnTo>
                  <a:pt x="8" y="139"/>
                </a:lnTo>
                <a:lnTo>
                  <a:pt x="16" y="139"/>
                </a:lnTo>
                <a:lnTo>
                  <a:pt x="20" y="135"/>
                </a:lnTo>
                <a:lnTo>
                  <a:pt x="32" y="127"/>
                </a:lnTo>
                <a:lnTo>
                  <a:pt x="40" y="123"/>
                </a:lnTo>
                <a:lnTo>
                  <a:pt x="56" y="115"/>
                </a:lnTo>
                <a:lnTo>
                  <a:pt x="68" y="107"/>
                </a:lnTo>
                <a:lnTo>
                  <a:pt x="80" y="95"/>
                </a:lnTo>
                <a:lnTo>
                  <a:pt x="95" y="87"/>
                </a:lnTo>
                <a:lnTo>
                  <a:pt x="111" y="75"/>
                </a:lnTo>
                <a:lnTo>
                  <a:pt x="123" y="59"/>
                </a:lnTo>
                <a:lnTo>
                  <a:pt x="135" y="51"/>
                </a:lnTo>
                <a:lnTo>
                  <a:pt x="147" y="40"/>
                </a:lnTo>
                <a:lnTo>
                  <a:pt x="151" y="32"/>
                </a:lnTo>
                <a:lnTo>
                  <a:pt x="159" y="24"/>
                </a:lnTo>
                <a:lnTo>
                  <a:pt x="163" y="20"/>
                </a:lnTo>
                <a:lnTo>
                  <a:pt x="163" y="12"/>
                </a:lnTo>
                <a:lnTo>
                  <a:pt x="163" y="12"/>
                </a:lnTo>
                <a:lnTo>
                  <a:pt x="163" y="8"/>
                </a:lnTo>
                <a:lnTo>
                  <a:pt x="163" y="4"/>
                </a:lnTo>
                <a:lnTo>
                  <a:pt x="167" y="0"/>
                </a:lnTo>
                <a:lnTo>
                  <a:pt x="171" y="0"/>
                </a:lnTo>
                <a:lnTo>
                  <a:pt x="171" y="0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52" name="Freeform 564">
            <a:extLst>
              <a:ext uri="{FF2B5EF4-FFF2-40B4-BE49-F238E27FC236}">
                <a16:creationId xmlns:a16="http://schemas.microsoft.com/office/drawing/2014/main" id="{E998BE4F-9B0F-48B6-88F3-FB2C9CED8404}"/>
              </a:ext>
            </a:extLst>
          </p:cNvPr>
          <p:cNvSpPr>
            <a:spLocks/>
          </p:cNvSpPr>
          <p:nvPr/>
        </p:nvSpPr>
        <p:spPr bwMode="auto">
          <a:xfrm>
            <a:off x="7703513" y="1428245"/>
            <a:ext cx="1535530" cy="930021"/>
          </a:xfrm>
          <a:custGeom>
            <a:avLst/>
            <a:gdLst>
              <a:gd name="T0" fmla="*/ 207 w 242"/>
              <a:gd name="T1" fmla="*/ 95 h 123"/>
              <a:gd name="T2" fmla="*/ 214 w 242"/>
              <a:gd name="T3" fmla="*/ 99 h 123"/>
              <a:gd name="T4" fmla="*/ 222 w 242"/>
              <a:gd name="T5" fmla="*/ 99 h 123"/>
              <a:gd name="T6" fmla="*/ 230 w 242"/>
              <a:gd name="T7" fmla="*/ 103 h 123"/>
              <a:gd name="T8" fmla="*/ 234 w 242"/>
              <a:gd name="T9" fmla="*/ 103 h 123"/>
              <a:gd name="T10" fmla="*/ 238 w 242"/>
              <a:gd name="T11" fmla="*/ 103 h 123"/>
              <a:gd name="T12" fmla="*/ 242 w 242"/>
              <a:gd name="T13" fmla="*/ 107 h 123"/>
              <a:gd name="T14" fmla="*/ 242 w 242"/>
              <a:gd name="T15" fmla="*/ 107 h 123"/>
              <a:gd name="T16" fmla="*/ 242 w 242"/>
              <a:gd name="T17" fmla="*/ 111 h 123"/>
              <a:gd name="T18" fmla="*/ 242 w 242"/>
              <a:gd name="T19" fmla="*/ 111 h 123"/>
              <a:gd name="T20" fmla="*/ 234 w 242"/>
              <a:gd name="T21" fmla="*/ 115 h 123"/>
              <a:gd name="T22" fmla="*/ 226 w 242"/>
              <a:gd name="T23" fmla="*/ 115 h 123"/>
              <a:gd name="T24" fmla="*/ 214 w 242"/>
              <a:gd name="T25" fmla="*/ 119 h 123"/>
              <a:gd name="T26" fmla="*/ 187 w 242"/>
              <a:gd name="T27" fmla="*/ 123 h 123"/>
              <a:gd name="T28" fmla="*/ 175 w 242"/>
              <a:gd name="T29" fmla="*/ 123 h 123"/>
              <a:gd name="T30" fmla="*/ 167 w 242"/>
              <a:gd name="T31" fmla="*/ 119 h 123"/>
              <a:gd name="T32" fmla="*/ 155 w 242"/>
              <a:gd name="T33" fmla="*/ 119 h 123"/>
              <a:gd name="T34" fmla="*/ 147 w 242"/>
              <a:gd name="T35" fmla="*/ 119 h 123"/>
              <a:gd name="T36" fmla="*/ 139 w 242"/>
              <a:gd name="T37" fmla="*/ 115 h 123"/>
              <a:gd name="T38" fmla="*/ 131 w 242"/>
              <a:gd name="T39" fmla="*/ 111 h 123"/>
              <a:gd name="T40" fmla="*/ 127 w 242"/>
              <a:gd name="T41" fmla="*/ 111 h 123"/>
              <a:gd name="T42" fmla="*/ 115 w 242"/>
              <a:gd name="T43" fmla="*/ 103 h 123"/>
              <a:gd name="T44" fmla="*/ 103 w 242"/>
              <a:gd name="T45" fmla="*/ 95 h 123"/>
              <a:gd name="T46" fmla="*/ 91 w 242"/>
              <a:gd name="T47" fmla="*/ 83 h 123"/>
              <a:gd name="T48" fmla="*/ 71 w 242"/>
              <a:gd name="T49" fmla="*/ 71 h 123"/>
              <a:gd name="T50" fmla="*/ 52 w 242"/>
              <a:gd name="T51" fmla="*/ 55 h 123"/>
              <a:gd name="T52" fmla="*/ 28 w 242"/>
              <a:gd name="T53" fmla="*/ 35 h 123"/>
              <a:gd name="T54" fmla="*/ 0 w 242"/>
              <a:gd name="T55" fmla="*/ 12 h 123"/>
              <a:gd name="T56" fmla="*/ 12 w 242"/>
              <a:gd name="T57" fmla="*/ 0 h 123"/>
              <a:gd name="T58" fmla="*/ 48 w 242"/>
              <a:gd name="T59" fmla="*/ 24 h 123"/>
              <a:gd name="T60" fmla="*/ 83 w 242"/>
              <a:gd name="T61" fmla="*/ 47 h 123"/>
              <a:gd name="T62" fmla="*/ 99 w 242"/>
              <a:gd name="T63" fmla="*/ 55 h 123"/>
              <a:gd name="T64" fmla="*/ 115 w 242"/>
              <a:gd name="T65" fmla="*/ 63 h 123"/>
              <a:gd name="T66" fmla="*/ 131 w 242"/>
              <a:gd name="T67" fmla="*/ 71 h 123"/>
              <a:gd name="T68" fmla="*/ 143 w 242"/>
              <a:gd name="T69" fmla="*/ 79 h 123"/>
              <a:gd name="T70" fmla="*/ 159 w 242"/>
              <a:gd name="T71" fmla="*/ 83 h 123"/>
              <a:gd name="T72" fmla="*/ 175 w 242"/>
              <a:gd name="T73" fmla="*/ 87 h 123"/>
              <a:gd name="T74" fmla="*/ 207 w 242"/>
              <a:gd name="T75" fmla="*/ 95 h 123"/>
              <a:gd name="T76" fmla="*/ 207 w 242"/>
              <a:gd name="T77" fmla="*/ 95 h 1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242" h="123">
                <a:moveTo>
                  <a:pt x="207" y="95"/>
                </a:moveTo>
                <a:lnTo>
                  <a:pt x="214" y="99"/>
                </a:lnTo>
                <a:lnTo>
                  <a:pt x="222" y="99"/>
                </a:lnTo>
                <a:lnTo>
                  <a:pt x="230" y="103"/>
                </a:lnTo>
                <a:lnTo>
                  <a:pt x="234" y="103"/>
                </a:lnTo>
                <a:lnTo>
                  <a:pt x="238" y="103"/>
                </a:lnTo>
                <a:lnTo>
                  <a:pt x="242" y="107"/>
                </a:lnTo>
                <a:lnTo>
                  <a:pt x="242" y="107"/>
                </a:lnTo>
                <a:lnTo>
                  <a:pt x="242" y="111"/>
                </a:lnTo>
                <a:lnTo>
                  <a:pt x="242" y="111"/>
                </a:lnTo>
                <a:lnTo>
                  <a:pt x="234" y="115"/>
                </a:lnTo>
                <a:lnTo>
                  <a:pt x="226" y="115"/>
                </a:lnTo>
                <a:lnTo>
                  <a:pt x="214" y="119"/>
                </a:lnTo>
                <a:lnTo>
                  <a:pt x="187" y="123"/>
                </a:lnTo>
                <a:lnTo>
                  <a:pt x="175" y="123"/>
                </a:lnTo>
                <a:lnTo>
                  <a:pt x="167" y="119"/>
                </a:lnTo>
                <a:lnTo>
                  <a:pt x="155" y="119"/>
                </a:lnTo>
                <a:lnTo>
                  <a:pt x="147" y="119"/>
                </a:lnTo>
                <a:lnTo>
                  <a:pt x="139" y="115"/>
                </a:lnTo>
                <a:lnTo>
                  <a:pt x="131" y="111"/>
                </a:lnTo>
                <a:lnTo>
                  <a:pt x="127" y="111"/>
                </a:lnTo>
                <a:lnTo>
                  <a:pt x="115" y="103"/>
                </a:lnTo>
                <a:lnTo>
                  <a:pt x="103" y="95"/>
                </a:lnTo>
                <a:lnTo>
                  <a:pt x="91" y="83"/>
                </a:lnTo>
                <a:lnTo>
                  <a:pt x="71" y="71"/>
                </a:lnTo>
                <a:lnTo>
                  <a:pt x="52" y="55"/>
                </a:lnTo>
                <a:lnTo>
                  <a:pt x="28" y="35"/>
                </a:lnTo>
                <a:lnTo>
                  <a:pt x="0" y="12"/>
                </a:lnTo>
                <a:lnTo>
                  <a:pt x="12" y="0"/>
                </a:lnTo>
                <a:lnTo>
                  <a:pt x="48" y="24"/>
                </a:lnTo>
                <a:lnTo>
                  <a:pt x="83" y="47"/>
                </a:lnTo>
                <a:lnTo>
                  <a:pt x="99" y="55"/>
                </a:lnTo>
                <a:lnTo>
                  <a:pt x="115" y="63"/>
                </a:lnTo>
                <a:lnTo>
                  <a:pt x="131" y="71"/>
                </a:lnTo>
                <a:lnTo>
                  <a:pt x="143" y="79"/>
                </a:lnTo>
                <a:lnTo>
                  <a:pt x="159" y="83"/>
                </a:lnTo>
                <a:lnTo>
                  <a:pt x="175" y="87"/>
                </a:lnTo>
                <a:lnTo>
                  <a:pt x="207" y="95"/>
                </a:lnTo>
                <a:lnTo>
                  <a:pt x="207" y="95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53" name="Freeform 565">
            <a:extLst>
              <a:ext uri="{FF2B5EF4-FFF2-40B4-BE49-F238E27FC236}">
                <a16:creationId xmlns:a16="http://schemas.microsoft.com/office/drawing/2014/main" id="{39FCDE6A-E4B3-4915-A39D-600D8742D412}"/>
              </a:ext>
            </a:extLst>
          </p:cNvPr>
          <p:cNvSpPr>
            <a:spLocks/>
          </p:cNvSpPr>
          <p:nvPr/>
        </p:nvSpPr>
        <p:spPr bwMode="auto">
          <a:xfrm>
            <a:off x="7424325" y="2025576"/>
            <a:ext cx="710659" cy="241956"/>
          </a:xfrm>
          <a:custGeom>
            <a:avLst/>
            <a:gdLst>
              <a:gd name="T0" fmla="*/ 48 w 112"/>
              <a:gd name="T1" fmla="*/ 4 h 32"/>
              <a:gd name="T2" fmla="*/ 64 w 112"/>
              <a:gd name="T3" fmla="*/ 0 h 32"/>
              <a:gd name="T4" fmla="*/ 76 w 112"/>
              <a:gd name="T5" fmla="*/ 0 h 32"/>
              <a:gd name="T6" fmla="*/ 84 w 112"/>
              <a:gd name="T7" fmla="*/ 0 h 32"/>
              <a:gd name="T8" fmla="*/ 96 w 112"/>
              <a:gd name="T9" fmla="*/ 0 h 32"/>
              <a:gd name="T10" fmla="*/ 100 w 112"/>
              <a:gd name="T11" fmla="*/ 4 h 32"/>
              <a:gd name="T12" fmla="*/ 108 w 112"/>
              <a:gd name="T13" fmla="*/ 4 h 32"/>
              <a:gd name="T14" fmla="*/ 108 w 112"/>
              <a:gd name="T15" fmla="*/ 8 h 32"/>
              <a:gd name="T16" fmla="*/ 112 w 112"/>
              <a:gd name="T17" fmla="*/ 8 h 32"/>
              <a:gd name="T18" fmla="*/ 108 w 112"/>
              <a:gd name="T19" fmla="*/ 12 h 32"/>
              <a:gd name="T20" fmla="*/ 108 w 112"/>
              <a:gd name="T21" fmla="*/ 12 h 32"/>
              <a:gd name="T22" fmla="*/ 100 w 112"/>
              <a:gd name="T23" fmla="*/ 16 h 32"/>
              <a:gd name="T24" fmla="*/ 96 w 112"/>
              <a:gd name="T25" fmla="*/ 20 h 32"/>
              <a:gd name="T26" fmla="*/ 88 w 112"/>
              <a:gd name="T27" fmla="*/ 24 h 32"/>
              <a:gd name="T28" fmla="*/ 76 w 112"/>
              <a:gd name="T29" fmla="*/ 24 h 32"/>
              <a:gd name="T30" fmla="*/ 64 w 112"/>
              <a:gd name="T31" fmla="*/ 28 h 32"/>
              <a:gd name="T32" fmla="*/ 52 w 112"/>
              <a:gd name="T33" fmla="*/ 28 h 32"/>
              <a:gd name="T34" fmla="*/ 40 w 112"/>
              <a:gd name="T35" fmla="*/ 32 h 32"/>
              <a:gd name="T36" fmla="*/ 36 w 112"/>
              <a:gd name="T37" fmla="*/ 32 h 32"/>
              <a:gd name="T38" fmla="*/ 28 w 112"/>
              <a:gd name="T39" fmla="*/ 32 h 32"/>
              <a:gd name="T40" fmla="*/ 20 w 112"/>
              <a:gd name="T41" fmla="*/ 32 h 32"/>
              <a:gd name="T42" fmla="*/ 16 w 112"/>
              <a:gd name="T43" fmla="*/ 28 h 32"/>
              <a:gd name="T44" fmla="*/ 12 w 112"/>
              <a:gd name="T45" fmla="*/ 24 h 32"/>
              <a:gd name="T46" fmla="*/ 4 w 112"/>
              <a:gd name="T47" fmla="*/ 24 h 32"/>
              <a:gd name="T48" fmla="*/ 0 w 112"/>
              <a:gd name="T49" fmla="*/ 20 h 32"/>
              <a:gd name="T50" fmla="*/ 0 w 112"/>
              <a:gd name="T51" fmla="*/ 20 h 32"/>
              <a:gd name="T52" fmla="*/ 0 w 112"/>
              <a:gd name="T53" fmla="*/ 16 h 32"/>
              <a:gd name="T54" fmla="*/ 0 w 112"/>
              <a:gd name="T55" fmla="*/ 16 h 32"/>
              <a:gd name="T56" fmla="*/ 0 w 112"/>
              <a:gd name="T57" fmla="*/ 12 h 32"/>
              <a:gd name="T58" fmla="*/ 4 w 112"/>
              <a:gd name="T59" fmla="*/ 12 h 32"/>
              <a:gd name="T60" fmla="*/ 12 w 112"/>
              <a:gd name="T61" fmla="*/ 12 h 32"/>
              <a:gd name="T62" fmla="*/ 16 w 112"/>
              <a:gd name="T63" fmla="*/ 12 h 32"/>
              <a:gd name="T64" fmla="*/ 28 w 112"/>
              <a:gd name="T65" fmla="*/ 8 h 32"/>
              <a:gd name="T66" fmla="*/ 36 w 112"/>
              <a:gd name="T67" fmla="*/ 8 h 32"/>
              <a:gd name="T68" fmla="*/ 48 w 112"/>
              <a:gd name="T69" fmla="*/ 4 h 32"/>
              <a:gd name="T70" fmla="*/ 48 w 112"/>
              <a:gd name="T71" fmla="*/ 4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12" h="32">
                <a:moveTo>
                  <a:pt x="48" y="4"/>
                </a:moveTo>
                <a:lnTo>
                  <a:pt x="64" y="0"/>
                </a:lnTo>
                <a:lnTo>
                  <a:pt x="76" y="0"/>
                </a:lnTo>
                <a:lnTo>
                  <a:pt x="84" y="0"/>
                </a:lnTo>
                <a:lnTo>
                  <a:pt x="96" y="0"/>
                </a:lnTo>
                <a:lnTo>
                  <a:pt x="100" y="4"/>
                </a:lnTo>
                <a:lnTo>
                  <a:pt x="108" y="4"/>
                </a:lnTo>
                <a:lnTo>
                  <a:pt x="108" y="8"/>
                </a:lnTo>
                <a:lnTo>
                  <a:pt x="112" y="8"/>
                </a:lnTo>
                <a:lnTo>
                  <a:pt x="108" y="12"/>
                </a:lnTo>
                <a:lnTo>
                  <a:pt x="108" y="12"/>
                </a:lnTo>
                <a:lnTo>
                  <a:pt x="100" y="16"/>
                </a:lnTo>
                <a:lnTo>
                  <a:pt x="96" y="20"/>
                </a:lnTo>
                <a:lnTo>
                  <a:pt x="88" y="24"/>
                </a:lnTo>
                <a:lnTo>
                  <a:pt x="76" y="24"/>
                </a:lnTo>
                <a:lnTo>
                  <a:pt x="64" y="28"/>
                </a:lnTo>
                <a:lnTo>
                  <a:pt x="52" y="28"/>
                </a:lnTo>
                <a:lnTo>
                  <a:pt x="40" y="32"/>
                </a:lnTo>
                <a:lnTo>
                  <a:pt x="36" y="32"/>
                </a:lnTo>
                <a:lnTo>
                  <a:pt x="28" y="32"/>
                </a:lnTo>
                <a:lnTo>
                  <a:pt x="20" y="32"/>
                </a:lnTo>
                <a:lnTo>
                  <a:pt x="16" y="28"/>
                </a:lnTo>
                <a:lnTo>
                  <a:pt x="12" y="24"/>
                </a:lnTo>
                <a:lnTo>
                  <a:pt x="4" y="24"/>
                </a:lnTo>
                <a:lnTo>
                  <a:pt x="0" y="20"/>
                </a:lnTo>
                <a:lnTo>
                  <a:pt x="0" y="20"/>
                </a:lnTo>
                <a:lnTo>
                  <a:pt x="0" y="16"/>
                </a:lnTo>
                <a:lnTo>
                  <a:pt x="0" y="16"/>
                </a:lnTo>
                <a:lnTo>
                  <a:pt x="0" y="12"/>
                </a:lnTo>
                <a:lnTo>
                  <a:pt x="4" y="12"/>
                </a:lnTo>
                <a:lnTo>
                  <a:pt x="12" y="12"/>
                </a:lnTo>
                <a:lnTo>
                  <a:pt x="16" y="12"/>
                </a:lnTo>
                <a:lnTo>
                  <a:pt x="28" y="8"/>
                </a:lnTo>
                <a:lnTo>
                  <a:pt x="36" y="8"/>
                </a:lnTo>
                <a:lnTo>
                  <a:pt x="48" y="4"/>
                </a:lnTo>
                <a:lnTo>
                  <a:pt x="48" y="4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54" name="Freeform 566">
            <a:extLst>
              <a:ext uri="{FF2B5EF4-FFF2-40B4-BE49-F238E27FC236}">
                <a16:creationId xmlns:a16="http://schemas.microsoft.com/office/drawing/2014/main" id="{5E312EC0-BC2F-43ED-9768-8F1156F47244}"/>
              </a:ext>
            </a:extLst>
          </p:cNvPr>
          <p:cNvSpPr>
            <a:spLocks/>
          </p:cNvSpPr>
          <p:nvPr/>
        </p:nvSpPr>
        <p:spPr bwMode="auto">
          <a:xfrm>
            <a:off x="8134984" y="1125800"/>
            <a:ext cx="348986" cy="302445"/>
          </a:xfrm>
          <a:custGeom>
            <a:avLst/>
            <a:gdLst>
              <a:gd name="T0" fmla="*/ 0 w 55"/>
              <a:gd name="T1" fmla="*/ 4 h 40"/>
              <a:gd name="T2" fmla="*/ 3 w 55"/>
              <a:gd name="T3" fmla="*/ 0 h 40"/>
              <a:gd name="T4" fmla="*/ 3 w 55"/>
              <a:gd name="T5" fmla="*/ 0 h 40"/>
              <a:gd name="T6" fmla="*/ 7 w 55"/>
              <a:gd name="T7" fmla="*/ 0 h 40"/>
              <a:gd name="T8" fmla="*/ 11 w 55"/>
              <a:gd name="T9" fmla="*/ 0 h 40"/>
              <a:gd name="T10" fmla="*/ 19 w 55"/>
              <a:gd name="T11" fmla="*/ 0 h 40"/>
              <a:gd name="T12" fmla="*/ 31 w 55"/>
              <a:gd name="T13" fmla="*/ 0 h 40"/>
              <a:gd name="T14" fmla="*/ 39 w 55"/>
              <a:gd name="T15" fmla="*/ 0 h 40"/>
              <a:gd name="T16" fmla="*/ 43 w 55"/>
              <a:gd name="T17" fmla="*/ 4 h 40"/>
              <a:gd name="T18" fmla="*/ 47 w 55"/>
              <a:gd name="T19" fmla="*/ 8 h 40"/>
              <a:gd name="T20" fmla="*/ 51 w 55"/>
              <a:gd name="T21" fmla="*/ 12 h 40"/>
              <a:gd name="T22" fmla="*/ 51 w 55"/>
              <a:gd name="T23" fmla="*/ 20 h 40"/>
              <a:gd name="T24" fmla="*/ 55 w 55"/>
              <a:gd name="T25" fmla="*/ 24 h 40"/>
              <a:gd name="T26" fmla="*/ 51 w 55"/>
              <a:gd name="T27" fmla="*/ 28 h 40"/>
              <a:gd name="T28" fmla="*/ 51 w 55"/>
              <a:gd name="T29" fmla="*/ 32 h 40"/>
              <a:gd name="T30" fmla="*/ 43 w 55"/>
              <a:gd name="T31" fmla="*/ 36 h 40"/>
              <a:gd name="T32" fmla="*/ 39 w 55"/>
              <a:gd name="T33" fmla="*/ 40 h 40"/>
              <a:gd name="T34" fmla="*/ 39 w 55"/>
              <a:gd name="T35" fmla="*/ 40 h 40"/>
              <a:gd name="T36" fmla="*/ 31 w 55"/>
              <a:gd name="T37" fmla="*/ 36 h 40"/>
              <a:gd name="T38" fmla="*/ 27 w 55"/>
              <a:gd name="T39" fmla="*/ 32 h 40"/>
              <a:gd name="T40" fmla="*/ 19 w 55"/>
              <a:gd name="T41" fmla="*/ 24 h 40"/>
              <a:gd name="T42" fmla="*/ 11 w 55"/>
              <a:gd name="T43" fmla="*/ 16 h 40"/>
              <a:gd name="T44" fmla="*/ 7 w 55"/>
              <a:gd name="T45" fmla="*/ 12 h 40"/>
              <a:gd name="T46" fmla="*/ 3 w 55"/>
              <a:gd name="T47" fmla="*/ 8 h 40"/>
              <a:gd name="T48" fmla="*/ 0 w 55"/>
              <a:gd name="T49" fmla="*/ 4 h 40"/>
              <a:gd name="T50" fmla="*/ 0 w 55"/>
              <a:gd name="T51" fmla="*/ 4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55" h="40">
                <a:moveTo>
                  <a:pt x="0" y="4"/>
                </a:moveTo>
                <a:lnTo>
                  <a:pt x="3" y="0"/>
                </a:lnTo>
                <a:lnTo>
                  <a:pt x="3" y="0"/>
                </a:lnTo>
                <a:lnTo>
                  <a:pt x="7" y="0"/>
                </a:lnTo>
                <a:lnTo>
                  <a:pt x="11" y="0"/>
                </a:lnTo>
                <a:lnTo>
                  <a:pt x="19" y="0"/>
                </a:lnTo>
                <a:lnTo>
                  <a:pt x="31" y="0"/>
                </a:lnTo>
                <a:lnTo>
                  <a:pt x="39" y="0"/>
                </a:lnTo>
                <a:lnTo>
                  <a:pt x="43" y="4"/>
                </a:lnTo>
                <a:lnTo>
                  <a:pt x="47" y="8"/>
                </a:lnTo>
                <a:lnTo>
                  <a:pt x="51" y="12"/>
                </a:lnTo>
                <a:lnTo>
                  <a:pt x="51" y="20"/>
                </a:lnTo>
                <a:lnTo>
                  <a:pt x="55" y="24"/>
                </a:lnTo>
                <a:lnTo>
                  <a:pt x="51" y="28"/>
                </a:lnTo>
                <a:lnTo>
                  <a:pt x="51" y="32"/>
                </a:lnTo>
                <a:lnTo>
                  <a:pt x="43" y="36"/>
                </a:lnTo>
                <a:lnTo>
                  <a:pt x="39" y="40"/>
                </a:lnTo>
                <a:lnTo>
                  <a:pt x="39" y="40"/>
                </a:lnTo>
                <a:lnTo>
                  <a:pt x="31" y="36"/>
                </a:lnTo>
                <a:lnTo>
                  <a:pt x="27" y="32"/>
                </a:lnTo>
                <a:lnTo>
                  <a:pt x="19" y="24"/>
                </a:lnTo>
                <a:lnTo>
                  <a:pt x="11" y="16"/>
                </a:lnTo>
                <a:lnTo>
                  <a:pt x="7" y="12"/>
                </a:lnTo>
                <a:lnTo>
                  <a:pt x="3" y="8"/>
                </a:lnTo>
                <a:lnTo>
                  <a:pt x="0" y="4"/>
                </a:lnTo>
                <a:lnTo>
                  <a:pt x="0" y="4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55" name="Freeform 567">
            <a:extLst>
              <a:ext uri="{FF2B5EF4-FFF2-40B4-BE49-F238E27FC236}">
                <a16:creationId xmlns:a16="http://schemas.microsoft.com/office/drawing/2014/main" id="{1FA5B6AD-EAAA-4F99-B434-99045A920A1F}"/>
              </a:ext>
            </a:extLst>
          </p:cNvPr>
          <p:cNvSpPr>
            <a:spLocks/>
          </p:cNvSpPr>
          <p:nvPr/>
        </p:nvSpPr>
        <p:spPr bwMode="auto">
          <a:xfrm>
            <a:off x="7246661" y="1156045"/>
            <a:ext cx="355329" cy="302445"/>
          </a:xfrm>
          <a:custGeom>
            <a:avLst/>
            <a:gdLst>
              <a:gd name="T0" fmla="*/ 44 w 56"/>
              <a:gd name="T1" fmla="*/ 40 h 40"/>
              <a:gd name="T2" fmla="*/ 40 w 56"/>
              <a:gd name="T3" fmla="*/ 40 h 40"/>
              <a:gd name="T4" fmla="*/ 36 w 56"/>
              <a:gd name="T5" fmla="*/ 40 h 40"/>
              <a:gd name="T6" fmla="*/ 28 w 56"/>
              <a:gd name="T7" fmla="*/ 36 h 40"/>
              <a:gd name="T8" fmla="*/ 20 w 56"/>
              <a:gd name="T9" fmla="*/ 28 h 40"/>
              <a:gd name="T10" fmla="*/ 12 w 56"/>
              <a:gd name="T11" fmla="*/ 24 h 40"/>
              <a:gd name="T12" fmla="*/ 4 w 56"/>
              <a:gd name="T13" fmla="*/ 20 h 40"/>
              <a:gd name="T14" fmla="*/ 0 w 56"/>
              <a:gd name="T15" fmla="*/ 16 h 40"/>
              <a:gd name="T16" fmla="*/ 0 w 56"/>
              <a:gd name="T17" fmla="*/ 12 h 40"/>
              <a:gd name="T18" fmla="*/ 0 w 56"/>
              <a:gd name="T19" fmla="*/ 8 h 40"/>
              <a:gd name="T20" fmla="*/ 4 w 56"/>
              <a:gd name="T21" fmla="*/ 4 h 40"/>
              <a:gd name="T22" fmla="*/ 4 w 56"/>
              <a:gd name="T23" fmla="*/ 4 h 40"/>
              <a:gd name="T24" fmla="*/ 8 w 56"/>
              <a:gd name="T25" fmla="*/ 0 h 40"/>
              <a:gd name="T26" fmla="*/ 16 w 56"/>
              <a:gd name="T27" fmla="*/ 4 h 40"/>
              <a:gd name="T28" fmla="*/ 24 w 56"/>
              <a:gd name="T29" fmla="*/ 4 h 40"/>
              <a:gd name="T30" fmla="*/ 36 w 56"/>
              <a:gd name="T31" fmla="*/ 8 h 40"/>
              <a:gd name="T32" fmla="*/ 44 w 56"/>
              <a:gd name="T33" fmla="*/ 8 h 40"/>
              <a:gd name="T34" fmla="*/ 48 w 56"/>
              <a:gd name="T35" fmla="*/ 12 h 40"/>
              <a:gd name="T36" fmla="*/ 52 w 56"/>
              <a:gd name="T37" fmla="*/ 16 h 40"/>
              <a:gd name="T38" fmla="*/ 52 w 56"/>
              <a:gd name="T39" fmla="*/ 20 h 40"/>
              <a:gd name="T40" fmla="*/ 56 w 56"/>
              <a:gd name="T41" fmla="*/ 24 h 40"/>
              <a:gd name="T42" fmla="*/ 52 w 56"/>
              <a:gd name="T43" fmla="*/ 28 h 40"/>
              <a:gd name="T44" fmla="*/ 52 w 56"/>
              <a:gd name="T45" fmla="*/ 32 h 40"/>
              <a:gd name="T46" fmla="*/ 52 w 56"/>
              <a:gd name="T47" fmla="*/ 36 h 40"/>
              <a:gd name="T48" fmla="*/ 48 w 56"/>
              <a:gd name="T49" fmla="*/ 40 h 40"/>
              <a:gd name="T50" fmla="*/ 44 w 56"/>
              <a:gd name="T51" fmla="*/ 40 h 40"/>
              <a:gd name="T52" fmla="*/ 44 w 56"/>
              <a:gd name="T53" fmla="*/ 40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56" h="40">
                <a:moveTo>
                  <a:pt x="44" y="40"/>
                </a:moveTo>
                <a:lnTo>
                  <a:pt x="40" y="40"/>
                </a:lnTo>
                <a:lnTo>
                  <a:pt x="36" y="40"/>
                </a:lnTo>
                <a:lnTo>
                  <a:pt x="28" y="36"/>
                </a:lnTo>
                <a:lnTo>
                  <a:pt x="20" y="28"/>
                </a:lnTo>
                <a:lnTo>
                  <a:pt x="12" y="24"/>
                </a:lnTo>
                <a:lnTo>
                  <a:pt x="4" y="20"/>
                </a:lnTo>
                <a:lnTo>
                  <a:pt x="0" y="16"/>
                </a:lnTo>
                <a:lnTo>
                  <a:pt x="0" y="12"/>
                </a:lnTo>
                <a:lnTo>
                  <a:pt x="0" y="8"/>
                </a:lnTo>
                <a:lnTo>
                  <a:pt x="4" y="4"/>
                </a:lnTo>
                <a:lnTo>
                  <a:pt x="4" y="4"/>
                </a:lnTo>
                <a:lnTo>
                  <a:pt x="8" y="0"/>
                </a:lnTo>
                <a:lnTo>
                  <a:pt x="16" y="4"/>
                </a:lnTo>
                <a:lnTo>
                  <a:pt x="24" y="4"/>
                </a:lnTo>
                <a:lnTo>
                  <a:pt x="36" y="8"/>
                </a:lnTo>
                <a:lnTo>
                  <a:pt x="44" y="8"/>
                </a:lnTo>
                <a:lnTo>
                  <a:pt x="48" y="12"/>
                </a:lnTo>
                <a:lnTo>
                  <a:pt x="52" y="16"/>
                </a:lnTo>
                <a:lnTo>
                  <a:pt x="52" y="20"/>
                </a:lnTo>
                <a:lnTo>
                  <a:pt x="56" y="24"/>
                </a:lnTo>
                <a:lnTo>
                  <a:pt x="52" y="28"/>
                </a:lnTo>
                <a:lnTo>
                  <a:pt x="52" y="32"/>
                </a:lnTo>
                <a:lnTo>
                  <a:pt x="52" y="36"/>
                </a:lnTo>
                <a:lnTo>
                  <a:pt x="48" y="40"/>
                </a:lnTo>
                <a:lnTo>
                  <a:pt x="44" y="40"/>
                </a:lnTo>
                <a:lnTo>
                  <a:pt x="44" y="40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56" name="Freeform 568">
            <a:extLst>
              <a:ext uri="{FF2B5EF4-FFF2-40B4-BE49-F238E27FC236}">
                <a16:creationId xmlns:a16="http://schemas.microsoft.com/office/drawing/2014/main" id="{610FD12F-7F32-4879-A4FC-927FF5E504C0}"/>
              </a:ext>
            </a:extLst>
          </p:cNvPr>
          <p:cNvSpPr>
            <a:spLocks/>
          </p:cNvSpPr>
          <p:nvPr/>
        </p:nvSpPr>
        <p:spPr bwMode="auto">
          <a:xfrm>
            <a:off x="6796156" y="641888"/>
            <a:ext cx="729696" cy="907335"/>
          </a:xfrm>
          <a:custGeom>
            <a:avLst/>
            <a:gdLst>
              <a:gd name="T0" fmla="*/ 71 w 115"/>
              <a:gd name="T1" fmla="*/ 32 h 120"/>
              <a:gd name="T2" fmla="*/ 75 w 115"/>
              <a:gd name="T3" fmla="*/ 28 h 120"/>
              <a:gd name="T4" fmla="*/ 75 w 115"/>
              <a:gd name="T5" fmla="*/ 20 h 120"/>
              <a:gd name="T6" fmla="*/ 75 w 115"/>
              <a:gd name="T7" fmla="*/ 16 h 120"/>
              <a:gd name="T8" fmla="*/ 75 w 115"/>
              <a:gd name="T9" fmla="*/ 12 h 120"/>
              <a:gd name="T10" fmla="*/ 71 w 115"/>
              <a:gd name="T11" fmla="*/ 8 h 120"/>
              <a:gd name="T12" fmla="*/ 75 w 115"/>
              <a:gd name="T13" fmla="*/ 4 h 120"/>
              <a:gd name="T14" fmla="*/ 75 w 115"/>
              <a:gd name="T15" fmla="*/ 4 h 120"/>
              <a:gd name="T16" fmla="*/ 79 w 115"/>
              <a:gd name="T17" fmla="*/ 0 h 120"/>
              <a:gd name="T18" fmla="*/ 83 w 115"/>
              <a:gd name="T19" fmla="*/ 0 h 120"/>
              <a:gd name="T20" fmla="*/ 91 w 115"/>
              <a:gd name="T21" fmla="*/ 0 h 120"/>
              <a:gd name="T22" fmla="*/ 95 w 115"/>
              <a:gd name="T23" fmla="*/ 4 h 120"/>
              <a:gd name="T24" fmla="*/ 103 w 115"/>
              <a:gd name="T25" fmla="*/ 8 h 120"/>
              <a:gd name="T26" fmla="*/ 107 w 115"/>
              <a:gd name="T27" fmla="*/ 12 h 120"/>
              <a:gd name="T28" fmla="*/ 111 w 115"/>
              <a:gd name="T29" fmla="*/ 16 h 120"/>
              <a:gd name="T30" fmla="*/ 115 w 115"/>
              <a:gd name="T31" fmla="*/ 20 h 120"/>
              <a:gd name="T32" fmla="*/ 115 w 115"/>
              <a:gd name="T33" fmla="*/ 24 h 120"/>
              <a:gd name="T34" fmla="*/ 115 w 115"/>
              <a:gd name="T35" fmla="*/ 28 h 120"/>
              <a:gd name="T36" fmla="*/ 111 w 115"/>
              <a:gd name="T37" fmla="*/ 32 h 120"/>
              <a:gd name="T38" fmla="*/ 107 w 115"/>
              <a:gd name="T39" fmla="*/ 40 h 120"/>
              <a:gd name="T40" fmla="*/ 99 w 115"/>
              <a:gd name="T41" fmla="*/ 48 h 120"/>
              <a:gd name="T42" fmla="*/ 83 w 115"/>
              <a:gd name="T43" fmla="*/ 68 h 120"/>
              <a:gd name="T44" fmla="*/ 64 w 115"/>
              <a:gd name="T45" fmla="*/ 88 h 120"/>
              <a:gd name="T46" fmla="*/ 52 w 115"/>
              <a:gd name="T47" fmla="*/ 96 h 120"/>
              <a:gd name="T48" fmla="*/ 40 w 115"/>
              <a:gd name="T49" fmla="*/ 104 h 120"/>
              <a:gd name="T50" fmla="*/ 32 w 115"/>
              <a:gd name="T51" fmla="*/ 108 h 120"/>
              <a:gd name="T52" fmla="*/ 20 w 115"/>
              <a:gd name="T53" fmla="*/ 112 h 120"/>
              <a:gd name="T54" fmla="*/ 12 w 115"/>
              <a:gd name="T55" fmla="*/ 116 h 120"/>
              <a:gd name="T56" fmla="*/ 4 w 115"/>
              <a:gd name="T57" fmla="*/ 120 h 120"/>
              <a:gd name="T58" fmla="*/ 0 w 115"/>
              <a:gd name="T59" fmla="*/ 120 h 120"/>
              <a:gd name="T60" fmla="*/ 0 w 115"/>
              <a:gd name="T61" fmla="*/ 116 h 120"/>
              <a:gd name="T62" fmla="*/ 0 w 115"/>
              <a:gd name="T63" fmla="*/ 116 h 120"/>
              <a:gd name="T64" fmla="*/ 0 w 115"/>
              <a:gd name="T65" fmla="*/ 112 h 120"/>
              <a:gd name="T66" fmla="*/ 8 w 115"/>
              <a:gd name="T67" fmla="*/ 104 h 120"/>
              <a:gd name="T68" fmla="*/ 20 w 115"/>
              <a:gd name="T69" fmla="*/ 96 h 120"/>
              <a:gd name="T70" fmla="*/ 36 w 115"/>
              <a:gd name="T71" fmla="*/ 76 h 120"/>
              <a:gd name="T72" fmla="*/ 44 w 115"/>
              <a:gd name="T73" fmla="*/ 68 h 120"/>
              <a:gd name="T74" fmla="*/ 52 w 115"/>
              <a:gd name="T75" fmla="*/ 60 h 120"/>
              <a:gd name="T76" fmla="*/ 64 w 115"/>
              <a:gd name="T77" fmla="*/ 44 h 120"/>
              <a:gd name="T78" fmla="*/ 71 w 115"/>
              <a:gd name="T79" fmla="*/ 32 h 120"/>
              <a:gd name="T80" fmla="*/ 71 w 115"/>
              <a:gd name="T81" fmla="*/ 32 h 1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115" h="120">
                <a:moveTo>
                  <a:pt x="71" y="32"/>
                </a:moveTo>
                <a:lnTo>
                  <a:pt x="75" y="28"/>
                </a:lnTo>
                <a:lnTo>
                  <a:pt x="75" y="20"/>
                </a:lnTo>
                <a:lnTo>
                  <a:pt x="75" y="16"/>
                </a:lnTo>
                <a:lnTo>
                  <a:pt x="75" y="12"/>
                </a:lnTo>
                <a:lnTo>
                  <a:pt x="71" y="8"/>
                </a:lnTo>
                <a:lnTo>
                  <a:pt x="75" y="4"/>
                </a:lnTo>
                <a:lnTo>
                  <a:pt x="75" y="4"/>
                </a:lnTo>
                <a:lnTo>
                  <a:pt x="79" y="0"/>
                </a:lnTo>
                <a:lnTo>
                  <a:pt x="83" y="0"/>
                </a:lnTo>
                <a:lnTo>
                  <a:pt x="91" y="0"/>
                </a:lnTo>
                <a:lnTo>
                  <a:pt x="95" y="4"/>
                </a:lnTo>
                <a:lnTo>
                  <a:pt x="103" y="8"/>
                </a:lnTo>
                <a:lnTo>
                  <a:pt x="107" y="12"/>
                </a:lnTo>
                <a:lnTo>
                  <a:pt x="111" y="16"/>
                </a:lnTo>
                <a:lnTo>
                  <a:pt x="115" y="20"/>
                </a:lnTo>
                <a:lnTo>
                  <a:pt x="115" y="24"/>
                </a:lnTo>
                <a:lnTo>
                  <a:pt x="115" y="28"/>
                </a:lnTo>
                <a:lnTo>
                  <a:pt x="111" y="32"/>
                </a:lnTo>
                <a:lnTo>
                  <a:pt x="107" y="40"/>
                </a:lnTo>
                <a:lnTo>
                  <a:pt x="99" y="48"/>
                </a:lnTo>
                <a:lnTo>
                  <a:pt x="83" y="68"/>
                </a:lnTo>
                <a:lnTo>
                  <a:pt x="64" y="88"/>
                </a:lnTo>
                <a:lnTo>
                  <a:pt x="52" y="96"/>
                </a:lnTo>
                <a:lnTo>
                  <a:pt x="40" y="104"/>
                </a:lnTo>
                <a:lnTo>
                  <a:pt x="32" y="108"/>
                </a:lnTo>
                <a:lnTo>
                  <a:pt x="20" y="112"/>
                </a:lnTo>
                <a:lnTo>
                  <a:pt x="12" y="116"/>
                </a:lnTo>
                <a:lnTo>
                  <a:pt x="4" y="120"/>
                </a:lnTo>
                <a:lnTo>
                  <a:pt x="0" y="120"/>
                </a:lnTo>
                <a:lnTo>
                  <a:pt x="0" y="116"/>
                </a:lnTo>
                <a:lnTo>
                  <a:pt x="0" y="116"/>
                </a:lnTo>
                <a:lnTo>
                  <a:pt x="0" y="112"/>
                </a:lnTo>
                <a:lnTo>
                  <a:pt x="8" y="104"/>
                </a:lnTo>
                <a:lnTo>
                  <a:pt x="20" y="96"/>
                </a:lnTo>
                <a:lnTo>
                  <a:pt x="36" y="76"/>
                </a:lnTo>
                <a:lnTo>
                  <a:pt x="44" y="68"/>
                </a:lnTo>
                <a:lnTo>
                  <a:pt x="52" y="60"/>
                </a:lnTo>
                <a:lnTo>
                  <a:pt x="64" y="44"/>
                </a:lnTo>
                <a:lnTo>
                  <a:pt x="71" y="32"/>
                </a:lnTo>
                <a:lnTo>
                  <a:pt x="71" y="32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57" name="Freeform 569">
            <a:extLst>
              <a:ext uri="{FF2B5EF4-FFF2-40B4-BE49-F238E27FC236}">
                <a16:creationId xmlns:a16="http://schemas.microsoft.com/office/drawing/2014/main" id="{61A0A3E7-ED07-493D-B247-1CF0CF75D6BD}"/>
              </a:ext>
            </a:extLst>
          </p:cNvPr>
          <p:cNvSpPr>
            <a:spLocks/>
          </p:cNvSpPr>
          <p:nvPr/>
        </p:nvSpPr>
        <p:spPr bwMode="auto">
          <a:xfrm>
            <a:off x="7779655" y="588963"/>
            <a:ext cx="602793" cy="718309"/>
          </a:xfrm>
          <a:custGeom>
            <a:avLst/>
            <a:gdLst>
              <a:gd name="T0" fmla="*/ 40 w 95"/>
              <a:gd name="T1" fmla="*/ 43 h 95"/>
              <a:gd name="T2" fmla="*/ 48 w 95"/>
              <a:gd name="T3" fmla="*/ 31 h 95"/>
              <a:gd name="T4" fmla="*/ 52 w 95"/>
              <a:gd name="T5" fmla="*/ 27 h 95"/>
              <a:gd name="T6" fmla="*/ 56 w 95"/>
              <a:gd name="T7" fmla="*/ 23 h 95"/>
              <a:gd name="T8" fmla="*/ 56 w 95"/>
              <a:gd name="T9" fmla="*/ 15 h 95"/>
              <a:gd name="T10" fmla="*/ 56 w 95"/>
              <a:gd name="T11" fmla="*/ 11 h 95"/>
              <a:gd name="T12" fmla="*/ 56 w 95"/>
              <a:gd name="T13" fmla="*/ 7 h 95"/>
              <a:gd name="T14" fmla="*/ 56 w 95"/>
              <a:gd name="T15" fmla="*/ 3 h 95"/>
              <a:gd name="T16" fmla="*/ 56 w 95"/>
              <a:gd name="T17" fmla="*/ 0 h 95"/>
              <a:gd name="T18" fmla="*/ 59 w 95"/>
              <a:gd name="T19" fmla="*/ 0 h 95"/>
              <a:gd name="T20" fmla="*/ 63 w 95"/>
              <a:gd name="T21" fmla="*/ 0 h 95"/>
              <a:gd name="T22" fmla="*/ 71 w 95"/>
              <a:gd name="T23" fmla="*/ 3 h 95"/>
              <a:gd name="T24" fmla="*/ 83 w 95"/>
              <a:gd name="T25" fmla="*/ 7 h 95"/>
              <a:gd name="T26" fmla="*/ 87 w 95"/>
              <a:gd name="T27" fmla="*/ 11 h 95"/>
              <a:gd name="T28" fmla="*/ 91 w 95"/>
              <a:gd name="T29" fmla="*/ 15 h 95"/>
              <a:gd name="T30" fmla="*/ 91 w 95"/>
              <a:gd name="T31" fmla="*/ 19 h 95"/>
              <a:gd name="T32" fmla="*/ 95 w 95"/>
              <a:gd name="T33" fmla="*/ 23 h 95"/>
              <a:gd name="T34" fmla="*/ 91 w 95"/>
              <a:gd name="T35" fmla="*/ 27 h 95"/>
              <a:gd name="T36" fmla="*/ 87 w 95"/>
              <a:gd name="T37" fmla="*/ 31 h 95"/>
              <a:gd name="T38" fmla="*/ 79 w 95"/>
              <a:gd name="T39" fmla="*/ 43 h 95"/>
              <a:gd name="T40" fmla="*/ 67 w 95"/>
              <a:gd name="T41" fmla="*/ 55 h 95"/>
              <a:gd name="T42" fmla="*/ 56 w 95"/>
              <a:gd name="T43" fmla="*/ 63 h 95"/>
              <a:gd name="T44" fmla="*/ 48 w 95"/>
              <a:gd name="T45" fmla="*/ 75 h 95"/>
              <a:gd name="T46" fmla="*/ 36 w 95"/>
              <a:gd name="T47" fmla="*/ 83 h 95"/>
              <a:gd name="T48" fmla="*/ 28 w 95"/>
              <a:gd name="T49" fmla="*/ 87 h 95"/>
              <a:gd name="T50" fmla="*/ 16 w 95"/>
              <a:gd name="T51" fmla="*/ 91 h 95"/>
              <a:gd name="T52" fmla="*/ 12 w 95"/>
              <a:gd name="T53" fmla="*/ 95 h 95"/>
              <a:gd name="T54" fmla="*/ 4 w 95"/>
              <a:gd name="T55" fmla="*/ 95 h 95"/>
              <a:gd name="T56" fmla="*/ 0 w 95"/>
              <a:gd name="T57" fmla="*/ 95 h 95"/>
              <a:gd name="T58" fmla="*/ 0 w 95"/>
              <a:gd name="T59" fmla="*/ 95 h 95"/>
              <a:gd name="T60" fmla="*/ 0 w 95"/>
              <a:gd name="T61" fmla="*/ 91 h 95"/>
              <a:gd name="T62" fmla="*/ 8 w 95"/>
              <a:gd name="T63" fmla="*/ 83 h 95"/>
              <a:gd name="T64" fmla="*/ 12 w 95"/>
              <a:gd name="T65" fmla="*/ 75 h 95"/>
              <a:gd name="T66" fmla="*/ 20 w 95"/>
              <a:gd name="T67" fmla="*/ 67 h 95"/>
              <a:gd name="T68" fmla="*/ 28 w 95"/>
              <a:gd name="T69" fmla="*/ 59 h 95"/>
              <a:gd name="T70" fmla="*/ 36 w 95"/>
              <a:gd name="T71" fmla="*/ 51 h 95"/>
              <a:gd name="T72" fmla="*/ 40 w 95"/>
              <a:gd name="T73" fmla="*/ 43 h 95"/>
              <a:gd name="T74" fmla="*/ 40 w 95"/>
              <a:gd name="T75" fmla="*/ 43 h 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95" h="95">
                <a:moveTo>
                  <a:pt x="40" y="43"/>
                </a:moveTo>
                <a:lnTo>
                  <a:pt x="48" y="31"/>
                </a:lnTo>
                <a:lnTo>
                  <a:pt x="52" y="27"/>
                </a:lnTo>
                <a:lnTo>
                  <a:pt x="56" y="23"/>
                </a:lnTo>
                <a:lnTo>
                  <a:pt x="56" y="15"/>
                </a:lnTo>
                <a:lnTo>
                  <a:pt x="56" y="11"/>
                </a:lnTo>
                <a:lnTo>
                  <a:pt x="56" y="7"/>
                </a:lnTo>
                <a:lnTo>
                  <a:pt x="56" y="3"/>
                </a:lnTo>
                <a:lnTo>
                  <a:pt x="56" y="0"/>
                </a:lnTo>
                <a:lnTo>
                  <a:pt x="59" y="0"/>
                </a:lnTo>
                <a:lnTo>
                  <a:pt x="63" y="0"/>
                </a:lnTo>
                <a:lnTo>
                  <a:pt x="71" y="3"/>
                </a:lnTo>
                <a:lnTo>
                  <a:pt x="83" y="7"/>
                </a:lnTo>
                <a:lnTo>
                  <a:pt x="87" y="11"/>
                </a:lnTo>
                <a:lnTo>
                  <a:pt x="91" y="15"/>
                </a:lnTo>
                <a:lnTo>
                  <a:pt x="91" y="19"/>
                </a:lnTo>
                <a:lnTo>
                  <a:pt x="95" y="23"/>
                </a:lnTo>
                <a:lnTo>
                  <a:pt x="91" y="27"/>
                </a:lnTo>
                <a:lnTo>
                  <a:pt x="87" y="31"/>
                </a:lnTo>
                <a:lnTo>
                  <a:pt x="79" y="43"/>
                </a:lnTo>
                <a:lnTo>
                  <a:pt x="67" y="55"/>
                </a:lnTo>
                <a:lnTo>
                  <a:pt x="56" y="63"/>
                </a:lnTo>
                <a:lnTo>
                  <a:pt x="48" y="75"/>
                </a:lnTo>
                <a:lnTo>
                  <a:pt x="36" y="83"/>
                </a:lnTo>
                <a:lnTo>
                  <a:pt x="28" y="87"/>
                </a:lnTo>
                <a:lnTo>
                  <a:pt x="16" y="91"/>
                </a:lnTo>
                <a:lnTo>
                  <a:pt x="12" y="95"/>
                </a:lnTo>
                <a:lnTo>
                  <a:pt x="4" y="95"/>
                </a:lnTo>
                <a:lnTo>
                  <a:pt x="0" y="95"/>
                </a:lnTo>
                <a:lnTo>
                  <a:pt x="0" y="95"/>
                </a:lnTo>
                <a:lnTo>
                  <a:pt x="0" y="91"/>
                </a:lnTo>
                <a:lnTo>
                  <a:pt x="8" y="83"/>
                </a:lnTo>
                <a:lnTo>
                  <a:pt x="12" y="75"/>
                </a:lnTo>
                <a:lnTo>
                  <a:pt x="20" y="67"/>
                </a:lnTo>
                <a:lnTo>
                  <a:pt x="28" y="59"/>
                </a:lnTo>
                <a:lnTo>
                  <a:pt x="36" y="51"/>
                </a:lnTo>
                <a:lnTo>
                  <a:pt x="40" y="43"/>
                </a:lnTo>
                <a:lnTo>
                  <a:pt x="40" y="43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58" name="Freeform 570">
            <a:extLst>
              <a:ext uri="{FF2B5EF4-FFF2-40B4-BE49-F238E27FC236}">
                <a16:creationId xmlns:a16="http://schemas.microsoft.com/office/drawing/2014/main" id="{C17691FE-1165-461A-81B7-E36DD858662D}"/>
              </a:ext>
            </a:extLst>
          </p:cNvPr>
          <p:cNvSpPr>
            <a:spLocks/>
          </p:cNvSpPr>
          <p:nvPr/>
        </p:nvSpPr>
        <p:spPr bwMode="auto">
          <a:xfrm>
            <a:off x="8134984" y="793111"/>
            <a:ext cx="704316" cy="241956"/>
          </a:xfrm>
          <a:custGeom>
            <a:avLst/>
            <a:gdLst>
              <a:gd name="T0" fmla="*/ 0 w 111"/>
              <a:gd name="T1" fmla="*/ 12 h 32"/>
              <a:gd name="T2" fmla="*/ 27 w 111"/>
              <a:gd name="T3" fmla="*/ 8 h 32"/>
              <a:gd name="T4" fmla="*/ 39 w 111"/>
              <a:gd name="T5" fmla="*/ 8 h 32"/>
              <a:gd name="T6" fmla="*/ 55 w 111"/>
              <a:gd name="T7" fmla="*/ 4 h 32"/>
              <a:gd name="T8" fmla="*/ 67 w 111"/>
              <a:gd name="T9" fmla="*/ 4 h 32"/>
              <a:gd name="T10" fmla="*/ 75 w 111"/>
              <a:gd name="T11" fmla="*/ 0 h 32"/>
              <a:gd name="T12" fmla="*/ 79 w 111"/>
              <a:gd name="T13" fmla="*/ 0 h 32"/>
              <a:gd name="T14" fmla="*/ 83 w 111"/>
              <a:gd name="T15" fmla="*/ 0 h 32"/>
              <a:gd name="T16" fmla="*/ 91 w 111"/>
              <a:gd name="T17" fmla="*/ 0 h 32"/>
              <a:gd name="T18" fmla="*/ 95 w 111"/>
              <a:gd name="T19" fmla="*/ 4 h 32"/>
              <a:gd name="T20" fmla="*/ 103 w 111"/>
              <a:gd name="T21" fmla="*/ 4 h 32"/>
              <a:gd name="T22" fmla="*/ 107 w 111"/>
              <a:gd name="T23" fmla="*/ 8 h 32"/>
              <a:gd name="T24" fmla="*/ 107 w 111"/>
              <a:gd name="T25" fmla="*/ 8 h 32"/>
              <a:gd name="T26" fmla="*/ 111 w 111"/>
              <a:gd name="T27" fmla="*/ 12 h 32"/>
              <a:gd name="T28" fmla="*/ 111 w 111"/>
              <a:gd name="T29" fmla="*/ 12 h 32"/>
              <a:gd name="T30" fmla="*/ 111 w 111"/>
              <a:gd name="T31" fmla="*/ 16 h 32"/>
              <a:gd name="T32" fmla="*/ 107 w 111"/>
              <a:gd name="T33" fmla="*/ 20 h 32"/>
              <a:gd name="T34" fmla="*/ 99 w 111"/>
              <a:gd name="T35" fmla="*/ 20 h 32"/>
              <a:gd name="T36" fmla="*/ 87 w 111"/>
              <a:gd name="T37" fmla="*/ 24 h 32"/>
              <a:gd name="T38" fmla="*/ 75 w 111"/>
              <a:gd name="T39" fmla="*/ 28 h 32"/>
              <a:gd name="T40" fmla="*/ 63 w 111"/>
              <a:gd name="T41" fmla="*/ 28 h 32"/>
              <a:gd name="T42" fmla="*/ 59 w 111"/>
              <a:gd name="T43" fmla="*/ 32 h 32"/>
              <a:gd name="T44" fmla="*/ 55 w 111"/>
              <a:gd name="T45" fmla="*/ 32 h 32"/>
              <a:gd name="T46" fmla="*/ 51 w 111"/>
              <a:gd name="T47" fmla="*/ 32 h 32"/>
              <a:gd name="T48" fmla="*/ 47 w 111"/>
              <a:gd name="T49" fmla="*/ 32 h 32"/>
              <a:gd name="T50" fmla="*/ 43 w 111"/>
              <a:gd name="T51" fmla="*/ 32 h 32"/>
              <a:gd name="T52" fmla="*/ 39 w 111"/>
              <a:gd name="T53" fmla="*/ 32 h 32"/>
              <a:gd name="T54" fmla="*/ 31 w 111"/>
              <a:gd name="T55" fmla="*/ 32 h 32"/>
              <a:gd name="T56" fmla="*/ 19 w 111"/>
              <a:gd name="T57" fmla="*/ 32 h 32"/>
              <a:gd name="T58" fmla="*/ 11 w 111"/>
              <a:gd name="T59" fmla="*/ 32 h 32"/>
              <a:gd name="T60" fmla="*/ 0 w 111"/>
              <a:gd name="T61" fmla="*/ 32 h 32"/>
              <a:gd name="T62" fmla="*/ 0 w 111"/>
              <a:gd name="T63" fmla="*/ 12 h 32"/>
              <a:gd name="T64" fmla="*/ 0 w 111"/>
              <a:gd name="T65" fmla="*/ 12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11" h="32">
                <a:moveTo>
                  <a:pt x="0" y="12"/>
                </a:moveTo>
                <a:lnTo>
                  <a:pt x="27" y="8"/>
                </a:lnTo>
                <a:lnTo>
                  <a:pt x="39" y="8"/>
                </a:lnTo>
                <a:lnTo>
                  <a:pt x="55" y="4"/>
                </a:lnTo>
                <a:lnTo>
                  <a:pt x="67" y="4"/>
                </a:lnTo>
                <a:lnTo>
                  <a:pt x="75" y="0"/>
                </a:lnTo>
                <a:lnTo>
                  <a:pt x="79" y="0"/>
                </a:lnTo>
                <a:lnTo>
                  <a:pt x="83" y="0"/>
                </a:lnTo>
                <a:lnTo>
                  <a:pt x="91" y="0"/>
                </a:lnTo>
                <a:lnTo>
                  <a:pt x="95" y="4"/>
                </a:lnTo>
                <a:lnTo>
                  <a:pt x="103" y="4"/>
                </a:lnTo>
                <a:lnTo>
                  <a:pt x="107" y="8"/>
                </a:lnTo>
                <a:lnTo>
                  <a:pt x="107" y="8"/>
                </a:lnTo>
                <a:lnTo>
                  <a:pt x="111" y="12"/>
                </a:lnTo>
                <a:lnTo>
                  <a:pt x="111" y="12"/>
                </a:lnTo>
                <a:lnTo>
                  <a:pt x="111" y="16"/>
                </a:lnTo>
                <a:lnTo>
                  <a:pt x="107" y="20"/>
                </a:lnTo>
                <a:lnTo>
                  <a:pt x="99" y="20"/>
                </a:lnTo>
                <a:lnTo>
                  <a:pt x="87" y="24"/>
                </a:lnTo>
                <a:lnTo>
                  <a:pt x="75" y="28"/>
                </a:lnTo>
                <a:lnTo>
                  <a:pt x="63" y="28"/>
                </a:lnTo>
                <a:lnTo>
                  <a:pt x="59" y="32"/>
                </a:lnTo>
                <a:lnTo>
                  <a:pt x="55" y="32"/>
                </a:lnTo>
                <a:lnTo>
                  <a:pt x="51" y="32"/>
                </a:lnTo>
                <a:lnTo>
                  <a:pt x="47" y="32"/>
                </a:lnTo>
                <a:lnTo>
                  <a:pt x="43" y="32"/>
                </a:lnTo>
                <a:lnTo>
                  <a:pt x="39" y="32"/>
                </a:lnTo>
                <a:lnTo>
                  <a:pt x="31" y="32"/>
                </a:lnTo>
                <a:lnTo>
                  <a:pt x="19" y="32"/>
                </a:lnTo>
                <a:lnTo>
                  <a:pt x="11" y="32"/>
                </a:lnTo>
                <a:lnTo>
                  <a:pt x="0" y="32"/>
                </a:lnTo>
                <a:lnTo>
                  <a:pt x="0" y="12"/>
                </a:lnTo>
                <a:lnTo>
                  <a:pt x="0" y="12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59" name="Freeform 571">
            <a:extLst>
              <a:ext uri="{FF2B5EF4-FFF2-40B4-BE49-F238E27FC236}">
                <a16:creationId xmlns:a16="http://schemas.microsoft.com/office/drawing/2014/main" id="{7AB34A6B-7191-4637-BD46-865EF2BEC427}"/>
              </a:ext>
            </a:extLst>
          </p:cNvPr>
          <p:cNvSpPr>
            <a:spLocks/>
          </p:cNvSpPr>
          <p:nvPr/>
        </p:nvSpPr>
        <p:spPr bwMode="auto">
          <a:xfrm>
            <a:off x="7246661" y="914089"/>
            <a:ext cx="609136" cy="211711"/>
          </a:xfrm>
          <a:custGeom>
            <a:avLst/>
            <a:gdLst>
              <a:gd name="T0" fmla="*/ 76 w 96"/>
              <a:gd name="T1" fmla="*/ 20 h 28"/>
              <a:gd name="T2" fmla="*/ 60 w 96"/>
              <a:gd name="T3" fmla="*/ 24 h 28"/>
              <a:gd name="T4" fmla="*/ 44 w 96"/>
              <a:gd name="T5" fmla="*/ 24 h 28"/>
              <a:gd name="T6" fmla="*/ 24 w 96"/>
              <a:gd name="T7" fmla="*/ 28 h 28"/>
              <a:gd name="T8" fmla="*/ 0 w 96"/>
              <a:gd name="T9" fmla="*/ 28 h 28"/>
              <a:gd name="T10" fmla="*/ 0 w 96"/>
              <a:gd name="T11" fmla="*/ 4 h 28"/>
              <a:gd name="T12" fmla="*/ 16 w 96"/>
              <a:gd name="T13" fmla="*/ 4 h 28"/>
              <a:gd name="T14" fmla="*/ 28 w 96"/>
              <a:gd name="T15" fmla="*/ 4 h 28"/>
              <a:gd name="T16" fmla="*/ 36 w 96"/>
              <a:gd name="T17" fmla="*/ 4 h 28"/>
              <a:gd name="T18" fmla="*/ 44 w 96"/>
              <a:gd name="T19" fmla="*/ 4 h 28"/>
              <a:gd name="T20" fmla="*/ 52 w 96"/>
              <a:gd name="T21" fmla="*/ 0 h 28"/>
              <a:gd name="T22" fmla="*/ 60 w 96"/>
              <a:gd name="T23" fmla="*/ 0 h 28"/>
              <a:gd name="T24" fmla="*/ 76 w 96"/>
              <a:gd name="T25" fmla="*/ 0 h 28"/>
              <a:gd name="T26" fmla="*/ 88 w 96"/>
              <a:gd name="T27" fmla="*/ 0 h 28"/>
              <a:gd name="T28" fmla="*/ 92 w 96"/>
              <a:gd name="T29" fmla="*/ 4 h 28"/>
              <a:gd name="T30" fmla="*/ 96 w 96"/>
              <a:gd name="T31" fmla="*/ 4 h 28"/>
              <a:gd name="T32" fmla="*/ 96 w 96"/>
              <a:gd name="T33" fmla="*/ 8 h 28"/>
              <a:gd name="T34" fmla="*/ 96 w 96"/>
              <a:gd name="T35" fmla="*/ 12 h 28"/>
              <a:gd name="T36" fmla="*/ 92 w 96"/>
              <a:gd name="T37" fmla="*/ 16 h 28"/>
              <a:gd name="T38" fmla="*/ 84 w 96"/>
              <a:gd name="T39" fmla="*/ 16 h 28"/>
              <a:gd name="T40" fmla="*/ 76 w 96"/>
              <a:gd name="T41" fmla="*/ 20 h 28"/>
              <a:gd name="T42" fmla="*/ 76 w 96"/>
              <a:gd name="T43" fmla="*/ 20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96" h="28">
                <a:moveTo>
                  <a:pt x="76" y="20"/>
                </a:moveTo>
                <a:lnTo>
                  <a:pt x="60" y="24"/>
                </a:lnTo>
                <a:lnTo>
                  <a:pt x="44" y="24"/>
                </a:lnTo>
                <a:lnTo>
                  <a:pt x="24" y="28"/>
                </a:lnTo>
                <a:lnTo>
                  <a:pt x="0" y="28"/>
                </a:lnTo>
                <a:lnTo>
                  <a:pt x="0" y="4"/>
                </a:lnTo>
                <a:lnTo>
                  <a:pt x="16" y="4"/>
                </a:lnTo>
                <a:lnTo>
                  <a:pt x="28" y="4"/>
                </a:lnTo>
                <a:lnTo>
                  <a:pt x="36" y="4"/>
                </a:lnTo>
                <a:lnTo>
                  <a:pt x="44" y="4"/>
                </a:lnTo>
                <a:lnTo>
                  <a:pt x="52" y="0"/>
                </a:lnTo>
                <a:lnTo>
                  <a:pt x="60" y="0"/>
                </a:lnTo>
                <a:lnTo>
                  <a:pt x="76" y="0"/>
                </a:lnTo>
                <a:lnTo>
                  <a:pt x="88" y="0"/>
                </a:lnTo>
                <a:lnTo>
                  <a:pt x="92" y="4"/>
                </a:lnTo>
                <a:lnTo>
                  <a:pt x="96" y="4"/>
                </a:lnTo>
                <a:lnTo>
                  <a:pt x="96" y="8"/>
                </a:lnTo>
                <a:lnTo>
                  <a:pt x="96" y="12"/>
                </a:lnTo>
                <a:lnTo>
                  <a:pt x="92" y="16"/>
                </a:lnTo>
                <a:lnTo>
                  <a:pt x="84" y="16"/>
                </a:lnTo>
                <a:lnTo>
                  <a:pt x="76" y="20"/>
                </a:lnTo>
                <a:lnTo>
                  <a:pt x="76" y="20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60" name="Freeform 572">
            <a:extLst>
              <a:ext uri="{FF2B5EF4-FFF2-40B4-BE49-F238E27FC236}">
                <a16:creationId xmlns:a16="http://schemas.microsoft.com/office/drawing/2014/main" id="{FEF10518-C868-426F-BF80-D2511BDA72A8}"/>
              </a:ext>
            </a:extLst>
          </p:cNvPr>
          <p:cNvSpPr>
            <a:spLocks/>
          </p:cNvSpPr>
          <p:nvPr/>
        </p:nvSpPr>
        <p:spPr bwMode="auto">
          <a:xfrm>
            <a:off x="7202246" y="2479244"/>
            <a:ext cx="272844" cy="597331"/>
          </a:xfrm>
          <a:custGeom>
            <a:avLst/>
            <a:gdLst>
              <a:gd name="T0" fmla="*/ 23 w 43"/>
              <a:gd name="T1" fmla="*/ 0 h 79"/>
              <a:gd name="T2" fmla="*/ 31 w 43"/>
              <a:gd name="T3" fmla="*/ 4 h 79"/>
              <a:gd name="T4" fmla="*/ 39 w 43"/>
              <a:gd name="T5" fmla="*/ 4 h 79"/>
              <a:gd name="T6" fmla="*/ 43 w 43"/>
              <a:gd name="T7" fmla="*/ 20 h 79"/>
              <a:gd name="T8" fmla="*/ 43 w 43"/>
              <a:gd name="T9" fmla="*/ 35 h 79"/>
              <a:gd name="T10" fmla="*/ 43 w 43"/>
              <a:gd name="T11" fmla="*/ 51 h 79"/>
              <a:gd name="T12" fmla="*/ 43 w 43"/>
              <a:gd name="T13" fmla="*/ 59 h 79"/>
              <a:gd name="T14" fmla="*/ 43 w 43"/>
              <a:gd name="T15" fmla="*/ 71 h 79"/>
              <a:gd name="T16" fmla="*/ 39 w 43"/>
              <a:gd name="T17" fmla="*/ 75 h 79"/>
              <a:gd name="T18" fmla="*/ 39 w 43"/>
              <a:gd name="T19" fmla="*/ 79 h 79"/>
              <a:gd name="T20" fmla="*/ 39 w 43"/>
              <a:gd name="T21" fmla="*/ 79 h 79"/>
              <a:gd name="T22" fmla="*/ 31 w 43"/>
              <a:gd name="T23" fmla="*/ 79 h 79"/>
              <a:gd name="T24" fmla="*/ 23 w 43"/>
              <a:gd name="T25" fmla="*/ 75 h 79"/>
              <a:gd name="T26" fmla="*/ 19 w 43"/>
              <a:gd name="T27" fmla="*/ 71 h 79"/>
              <a:gd name="T28" fmla="*/ 15 w 43"/>
              <a:gd name="T29" fmla="*/ 63 h 79"/>
              <a:gd name="T30" fmla="*/ 15 w 43"/>
              <a:gd name="T31" fmla="*/ 55 h 79"/>
              <a:gd name="T32" fmla="*/ 11 w 43"/>
              <a:gd name="T33" fmla="*/ 47 h 79"/>
              <a:gd name="T34" fmla="*/ 11 w 43"/>
              <a:gd name="T35" fmla="*/ 35 h 79"/>
              <a:gd name="T36" fmla="*/ 7 w 43"/>
              <a:gd name="T37" fmla="*/ 28 h 79"/>
              <a:gd name="T38" fmla="*/ 7 w 43"/>
              <a:gd name="T39" fmla="*/ 20 h 79"/>
              <a:gd name="T40" fmla="*/ 3 w 43"/>
              <a:gd name="T41" fmla="*/ 16 h 79"/>
              <a:gd name="T42" fmla="*/ 0 w 43"/>
              <a:gd name="T43" fmla="*/ 12 h 79"/>
              <a:gd name="T44" fmla="*/ 0 w 43"/>
              <a:gd name="T45" fmla="*/ 4 h 79"/>
              <a:gd name="T46" fmla="*/ 0 w 43"/>
              <a:gd name="T47" fmla="*/ 4 h 79"/>
              <a:gd name="T48" fmla="*/ 3 w 43"/>
              <a:gd name="T49" fmla="*/ 0 h 79"/>
              <a:gd name="T50" fmla="*/ 3 w 43"/>
              <a:gd name="T51" fmla="*/ 0 h 79"/>
              <a:gd name="T52" fmla="*/ 7 w 43"/>
              <a:gd name="T53" fmla="*/ 0 h 79"/>
              <a:gd name="T54" fmla="*/ 15 w 43"/>
              <a:gd name="T55" fmla="*/ 0 h 79"/>
              <a:gd name="T56" fmla="*/ 23 w 43"/>
              <a:gd name="T57" fmla="*/ 0 h 79"/>
              <a:gd name="T58" fmla="*/ 23 w 43"/>
              <a:gd name="T59" fmla="*/ 0 h 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43" h="79">
                <a:moveTo>
                  <a:pt x="23" y="0"/>
                </a:moveTo>
                <a:lnTo>
                  <a:pt x="31" y="4"/>
                </a:lnTo>
                <a:lnTo>
                  <a:pt x="39" y="4"/>
                </a:lnTo>
                <a:lnTo>
                  <a:pt x="43" y="20"/>
                </a:lnTo>
                <a:lnTo>
                  <a:pt x="43" y="35"/>
                </a:lnTo>
                <a:lnTo>
                  <a:pt x="43" y="51"/>
                </a:lnTo>
                <a:lnTo>
                  <a:pt x="43" y="59"/>
                </a:lnTo>
                <a:lnTo>
                  <a:pt x="43" y="71"/>
                </a:lnTo>
                <a:lnTo>
                  <a:pt x="39" y="75"/>
                </a:lnTo>
                <a:lnTo>
                  <a:pt x="39" y="79"/>
                </a:lnTo>
                <a:lnTo>
                  <a:pt x="39" y="79"/>
                </a:lnTo>
                <a:lnTo>
                  <a:pt x="31" y="79"/>
                </a:lnTo>
                <a:lnTo>
                  <a:pt x="23" y="75"/>
                </a:lnTo>
                <a:lnTo>
                  <a:pt x="19" y="71"/>
                </a:lnTo>
                <a:lnTo>
                  <a:pt x="15" y="63"/>
                </a:lnTo>
                <a:lnTo>
                  <a:pt x="15" y="55"/>
                </a:lnTo>
                <a:lnTo>
                  <a:pt x="11" y="47"/>
                </a:lnTo>
                <a:lnTo>
                  <a:pt x="11" y="35"/>
                </a:lnTo>
                <a:lnTo>
                  <a:pt x="7" y="28"/>
                </a:lnTo>
                <a:lnTo>
                  <a:pt x="7" y="20"/>
                </a:lnTo>
                <a:lnTo>
                  <a:pt x="3" y="16"/>
                </a:lnTo>
                <a:lnTo>
                  <a:pt x="0" y="12"/>
                </a:lnTo>
                <a:lnTo>
                  <a:pt x="0" y="4"/>
                </a:lnTo>
                <a:lnTo>
                  <a:pt x="0" y="4"/>
                </a:lnTo>
                <a:lnTo>
                  <a:pt x="3" y="0"/>
                </a:lnTo>
                <a:lnTo>
                  <a:pt x="3" y="0"/>
                </a:lnTo>
                <a:lnTo>
                  <a:pt x="7" y="0"/>
                </a:lnTo>
                <a:lnTo>
                  <a:pt x="15" y="0"/>
                </a:lnTo>
                <a:lnTo>
                  <a:pt x="23" y="0"/>
                </a:lnTo>
                <a:lnTo>
                  <a:pt x="23" y="0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61" name="Freeform 573">
            <a:extLst>
              <a:ext uri="{FF2B5EF4-FFF2-40B4-BE49-F238E27FC236}">
                <a16:creationId xmlns:a16="http://schemas.microsoft.com/office/drawing/2014/main" id="{FAC81041-9C77-4CE7-A5F8-C3AF8E10A890}"/>
              </a:ext>
            </a:extLst>
          </p:cNvPr>
          <p:cNvSpPr>
            <a:spLocks/>
          </p:cNvSpPr>
          <p:nvPr/>
        </p:nvSpPr>
        <p:spPr bwMode="auto">
          <a:xfrm>
            <a:off x="7373564" y="2804370"/>
            <a:ext cx="932742" cy="211711"/>
          </a:xfrm>
          <a:custGeom>
            <a:avLst/>
            <a:gdLst>
              <a:gd name="T0" fmla="*/ 147 w 147"/>
              <a:gd name="T1" fmla="*/ 20 h 28"/>
              <a:gd name="T2" fmla="*/ 143 w 147"/>
              <a:gd name="T3" fmla="*/ 20 h 28"/>
              <a:gd name="T4" fmla="*/ 135 w 147"/>
              <a:gd name="T5" fmla="*/ 20 h 28"/>
              <a:gd name="T6" fmla="*/ 127 w 147"/>
              <a:gd name="T7" fmla="*/ 24 h 28"/>
              <a:gd name="T8" fmla="*/ 116 w 147"/>
              <a:gd name="T9" fmla="*/ 24 h 28"/>
              <a:gd name="T10" fmla="*/ 108 w 147"/>
              <a:gd name="T11" fmla="*/ 24 h 28"/>
              <a:gd name="T12" fmla="*/ 100 w 147"/>
              <a:gd name="T13" fmla="*/ 24 h 28"/>
              <a:gd name="T14" fmla="*/ 88 w 147"/>
              <a:gd name="T15" fmla="*/ 24 h 28"/>
              <a:gd name="T16" fmla="*/ 76 w 147"/>
              <a:gd name="T17" fmla="*/ 24 h 28"/>
              <a:gd name="T18" fmla="*/ 60 w 147"/>
              <a:gd name="T19" fmla="*/ 24 h 28"/>
              <a:gd name="T20" fmla="*/ 40 w 147"/>
              <a:gd name="T21" fmla="*/ 28 h 28"/>
              <a:gd name="T22" fmla="*/ 20 w 147"/>
              <a:gd name="T23" fmla="*/ 28 h 28"/>
              <a:gd name="T24" fmla="*/ 0 w 147"/>
              <a:gd name="T25" fmla="*/ 28 h 28"/>
              <a:gd name="T26" fmla="*/ 0 w 147"/>
              <a:gd name="T27" fmla="*/ 12 h 28"/>
              <a:gd name="T28" fmla="*/ 28 w 147"/>
              <a:gd name="T29" fmla="*/ 8 h 28"/>
              <a:gd name="T30" fmla="*/ 56 w 147"/>
              <a:gd name="T31" fmla="*/ 8 h 28"/>
              <a:gd name="T32" fmla="*/ 76 w 147"/>
              <a:gd name="T33" fmla="*/ 4 h 28"/>
              <a:gd name="T34" fmla="*/ 96 w 147"/>
              <a:gd name="T35" fmla="*/ 4 h 28"/>
              <a:gd name="T36" fmla="*/ 112 w 147"/>
              <a:gd name="T37" fmla="*/ 0 h 28"/>
              <a:gd name="T38" fmla="*/ 120 w 147"/>
              <a:gd name="T39" fmla="*/ 0 h 28"/>
              <a:gd name="T40" fmla="*/ 127 w 147"/>
              <a:gd name="T41" fmla="*/ 0 h 28"/>
              <a:gd name="T42" fmla="*/ 127 w 147"/>
              <a:gd name="T43" fmla="*/ 0 h 28"/>
              <a:gd name="T44" fmla="*/ 131 w 147"/>
              <a:gd name="T45" fmla="*/ 0 h 28"/>
              <a:gd name="T46" fmla="*/ 135 w 147"/>
              <a:gd name="T47" fmla="*/ 0 h 28"/>
              <a:gd name="T48" fmla="*/ 139 w 147"/>
              <a:gd name="T49" fmla="*/ 0 h 28"/>
              <a:gd name="T50" fmla="*/ 143 w 147"/>
              <a:gd name="T51" fmla="*/ 4 h 28"/>
              <a:gd name="T52" fmla="*/ 147 w 147"/>
              <a:gd name="T53" fmla="*/ 12 h 28"/>
              <a:gd name="T54" fmla="*/ 147 w 147"/>
              <a:gd name="T55" fmla="*/ 12 h 28"/>
              <a:gd name="T56" fmla="*/ 147 w 147"/>
              <a:gd name="T57" fmla="*/ 16 h 28"/>
              <a:gd name="T58" fmla="*/ 147 w 147"/>
              <a:gd name="T59" fmla="*/ 20 h 28"/>
              <a:gd name="T60" fmla="*/ 147 w 147"/>
              <a:gd name="T61" fmla="*/ 20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147" h="28">
                <a:moveTo>
                  <a:pt x="147" y="20"/>
                </a:moveTo>
                <a:lnTo>
                  <a:pt x="143" y="20"/>
                </a:lnTo>
                <a:lnTo>
                  <a:pt x="135" y="20"/>
                </a:lnTo>
                <a:lnTo>
                  <a:pt x="127" y="24"/>
                </a:lnTo>
                <a:lnTo>
                  <a:pt x="116" y="24"/>
                </a:lnTo>
                <a:lnTo>
                  <a:pt x="108" y="24"/>
                </a:lnTo>
                <a:lnTo>
                  <a:pt x="100" y="24"/>
                </a:lnTo>
                <a:lnTo>
                  <a:pt x="88" y="24"/>
                </a:lnTo>
                <a:lnTo>
                  <a:pt x="76" y="24"/>
                </a:lnTo>
                <a:lnTo>
                  <a:pt x="60" y="24"/>
                </a:lnTo>
                <a:lnTo>
                  <a:pt x="40" y="28"/>
                </a:lnTo>
                <a:lnTo>
                  <a:pt x="20" y="28"/>
                </a:lnTo>
                <a:lnTo>
                  <a:pt x="0" y="28"/>
                </a:lnTo>
                <a:lnTo>
                  <a:pt x="0" y="12"/>
                </a:lnTo>
                <a:lnTo>
                  <a:pt x="28" y="8"/>
                </a:lnTo>
                <a:lnTo>
                  <a:pt x="56" y="8"/>
                </a:lnTo>
                <a:lnTo>
                  <a:pt x="76" y="4"/>
                </a:lnTo>
                <a:lnTo>
                  <a:pt x="96" y="4"/>
                </a:lnTo>
                <a:lnTo>
                  <a:pt x="112" y="0"/>
                </a:lnTo>
                <a:lnTo>
                  <a:pt x="120" y="0"/>
                </a:lnTo>
                <a:lnTo>
                  <a:pt x="127" y="0"/>
                </a:lnTo>
                <a:lnTo>
                  <a:pt x="127" y="0"/>
                </a:lnTo>
                <a:lnTo>
                  <a:pt x="131" y="0"/>
                </a:lnTo>
                <a:lnTo>
                  <a:pt x="135" y="0"/>
                </a:lnTo>
                <a:lnTo>
                  <a:pt x="139" y="0"/>
                </a:lnTo>
                <a:lnTo>
                  <a:pt x="143" y="4"/>
                </a:lnTo>
                <a:lnTo>
                  <a:pt x="147" y="12"/>
                </a:lnTo>
                <a:lnTo>
                  <a:pt x="147" y="12"/>
                </a:lnTo>
                <a:lnTo>
                  <a:pt x="147" y="16"/>
                </a:lnTo>
                <a:lnTo>
                  <a:pt x="147" y="20"/>
                </a:lnTo>
                <a:lnTo>
                  <a:pt x="147" y="20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62" name="Freeform 574">
            <a:extLst>
              <a:ext uri="{FF2B5EF4-FFF2-40B4-BE49-F238E27FC236}">
                <a16:creationId xmlns:a16="http://schemas.microsoft.com/office/drawing/2014/main" id="{2A8F4AEB-62EB-42CC-95E3-20AF1950D2C1}"/>
              </a:ext>
            </a:extLst>
          </p:cNvPr>
          <p:cNvSpPr>
            <a:spLocks/>
          </p:cNvSpPr>
          <p:nvPr/>
        </p:nvSpPr>
        <p:spPr bwMode="auto">
          <a:xfrm>
            <a:off x="7373564" y="2418755"/>
            <a:ext cx="958122" cy="446109"/>
          </a:xfrm>
          <a:custGeom>
            <a:avLst/>
            <a:gdLst>
              <a:gd name="T0" fmla="*/ 143 w 151"/>
              <a:gd name="T1" fmla="*/ 24 h 59"/>
              <a:gd name="T2" fmla="*/ 139 w 151"/>
              <a:gd name="T3" fmla="*/ 28 h 59"/>
              <a:gd name="T4" fmla="*/ 131 w 151"/>
              <a:gd name="T5" fmla="*/ 32 h 59"/>
              <a:gd name="T6" fmla="*/ 127 w 151"/>
              <a:gd name="T7" fmla="*/ 43 h 59"/>
              <a:gd name="T8" fmla="*/ 120 w 151"/>
              <a:gd name="T9" fmla="*/ 59 h 59"/>
              <a:gd name="T10" fmla="*/ 112 w 151"/>
              <a:gd name="T11" fmla="*/ 59 h 59"/>
              <a:gd name="T12" fmla="*/ 112 w 151"/>
              <a:gd name="T13" fmla="*/ 47 h 59"/>
              <a:gd name="T14" fmla="*/ 116 w 151"/>
              <a:gd name="T15" fmla="*/ 40 h 59"/>
              <a:gd name="T16" fmla="*/ 120 w 151"/>
              <a:gd name="T17" fmla="*/ 36 h 59"/>
              <a:gd name="T18" fmla="*/ 120 w 151"/>
              <a:gd name="T19" fmla="*/ 28 h 59"/>
              <a:gd name="T20" fmla="*/ 120 w 151"/>
              <a:gd name="T21" fmla="*/ 24 h 59"/>
              <a:gd name="T22" fmla="*/ 120 w 151"/>
              <a:gd name="T23" fmla="*/ 20 h 59"/>
              <a:gd name="T24" fmla="*/ 120 w 151"/>
              <a:gd name="T25" fmla="*/ 16 h 59"/>
              <a:gd name="T26" fmla="*/ 120 w 151"/>
              <a:gd name="T27" fmla="*/ 16 h 59"/>
              <a:gd name="T28" fmla="*/ 116 w 151"/>
              <a:gd name="T29" fmla="*/ 16 h 59"/>
              <a:gd name="T30" fmla="*/ 108 w 151"/>
              <a:gd name="T31" fmla="*/ 12 h 59"/>
              <a:gd name="T32" fmla="*/ 108 w 151"/>
              <a:gd name="T33" fmla="*/ 12 h 59"/>
              <a:gd name="T34" fmla="*/ 100 w 151"/>
              <a:gd name="T35" fmla="*/ 12 h 59"/>
              <a:gd name="T36" fmla="*/ 92 w 151"/>
              <a:gd name="T37" fmla="*/ 16 h 59"/>
              <a:gd name="T38" fmla="*/ 80 w 151"/>
              <a:gd name="T39" fmla="*/ 16 h 59"/>
              <a:gd name="T40" fmla="*/ 64 w 151"/>
              <a:gd name="T41" fmla="*/ 16 h 59"/>
              <a:gd name="T42" fmla="*/ 44 w 151"/>
              <a:gd name="T43" fmla="*/ 20 h 59"/>
              <a:gd name="T44" fmla="*/ 24 w 151"/>
              <a:gd name="T45" fmla="*/ 20 h 59"/>
              <a:gd name="T46" fmla="*/ 0 w 151"/>
              <a:gd name="T47" fmla="*/ 24 h 59"/>
              <a:gd name="T48" fmla="*/ 0 w 151"/>
              <a:gd name="T49" fmla="*/ 16 h 59"/>
              <a:gd name="T50" fmla="*/ 16 w 151"/>
              <a:gd name="T51" fmla="*/ 16 h 59"/>
              <a:gd name="T52" fmla="*/ 32 w 151"/>
              <a:gd name="T53" fmla="*/ 16 h 59"/>
              <a:gd name="T54" fmla="*/ 44 w 151"/>
              <a:gd name="T55" fmla="*/ 12 h 59"/>
              <a:gd name="T56" fmla="*/ 56 w 151"/>
              <a:gd name="T57" fmla="*/ 12 h 59"/>
              <a:gd name="T58" fmla="*/ 64 w 151"/>
              <a:gd name="T59" fmla="*/ 12 h 59"/>
              <a:gd name="T60" fmla="*/ 72 w 151"/>
              <a:gd name="T61" fmla="*/ 12 h 59"/>
              <a:gd name="T62" fmla="*/ 80 w 151"/>
              <a:gd name="T63" fmla="*/ 8 h 59"/>
              <a:gd name="T64" fmla="*/ 88 w 151"/>
              <a:gd name="T65" fmla="*/ 8 h 59"/>
              <a:gd name="T66" fmla="*/ 96 w 151"/>
              <a:gd name="T67" fmla="*/ 8 h 59"/>
              <a:gd name="T68" fmla="*/ 100 w 151"/>
              <a:gd name="T69" fmla="*/ 8 h 59"/>
              <a:gd name="T70" fmla="*/ 108 w 151"/>
              <a:gd name="T71" fmla="*/ 4 h 59"/>
              <a:gd name="T72" fmla="*/ 112 w 151"/>
              <a:gd name="T73" fmla="*/ 4 h 59"/>
              <a:gd name="T74" fmla="*/ 116 w 151"/>
              <a:gd name="T75" fmla="*/ 0 h 59"/>
              <a:gd name="T76" fmla="*/ 120 w 151"/>
              <a:gd name="T77" fmla="*/ 0 h 59"/>
              <a:gd name="T78" fmla="*/ 123 w 151"/>
              <a:gd name="T79" fmla="*/ 0 h 59"/>
              <a:gd name="T80" fmla="*/ 127 w 151"/>
              <a:gd name="T81" fmla="*/ 4 h 59"/>
              <a:gd name="T82" fmla="*/ 131 w 151"/>
              <a:gd name="T83" fmla="*/ 4 h 59"/>
              <a:gd name="T84" fmla="*/ 139 w 151"/>
              <a:gd name="T85" fmla="*/ 8 h 59"/>
              <a:gd name="T86" fmla="*/ 143 w 151"/>
              <a:gd name="T87" fmla="*/ 12 h 59"/>
              <a:gd name="T88" fmla="*/ 147 w 151"/>
              <a:gd name="T89" fmla="*/ 16 h 59"/>
              <a:gd name="T90" fmla="*/ 151 w 151"/>
              <a:gd name="T91" fmla="*/ 16 h 59"/>
              <a:gd name="T92" fmla="*/ 151 w 151"/>
              <a:gd name="T93" fmla="*/ 20 h 59"/>
              <a:gd name="T94" fmla="*/ 151 w 151"/>
              <a:gd name="T95" fmla="*/ 20 h 59"/>
              <a:gd name="T96" fmla="*/ 151 w 151"/>
              <a:gd name="T97" fmla="*/ 20 h 59"/>
              <a:gd name="T98" fmla="*/ 143 w 151"/>
              <a:gd name="T99" fmla="*/ 24 h 59"/>
              <a:gd name="T100" fmla="*/ 143 w 151"/>
              <a:gd name="T101" fmla="*/ 24 h 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51" h="59">
                <a:moveTo>
                  <a:pt x="143" y="24"/>
                </a:moveTo>
                <a:lnTo>
                  <a:pt x="139" y="28"/>
                </a:lnTo>
                <a:lnTo>
                  <a:pt x="131" y="32"/>
                </a:lnTo>
                <a:lnTo>
                  <a:pt x="127" y="43"/>
                </a:lnTo>
                <a:lnTo>
                  <a:pt x="120" y="59"/>
                </a:lnTo>
                <a:lnTo>
                  <a:pt x="112" y="59"/>
                </a:lnTo>
                <a:lnTo>
                  <a:pt x="112" y="47"/>
                </a:lnTo>
                <a:lnTo>
                  <a:pt x="116" y="40"/>
                </a:lnTo>
                <a:lnTo>
                  <a:pt x="120" y="36"/>
                </a:lnTo>
                <a:lnTo>
                  <a:pt x="120" y="28"/>
                </a:lnTo>
                <a:lnTo>
                  <a:pt x="120" y="24"/>
                </a:lnTo>
                <a:lnTo>
                  <a:pt x="120" y="20"/>
                </a:lnTo>
                <a:lnTo>
                  <a:pt x="120" y="16"/>
                </a:lnTo>
                <a:lnTo>
                  <a:pt x="120" y="16"/>
                </a:lnTo>
                <a:lnTo>
                  <a:pt x="116" y="16"/>
                </a:lnTo>
                <a:lnTo>
                  <a:pt x="108" y="12"/>
                </a:lnTo>
                <a:lnTo>
                  <a:pt x="108" y="12"/>
                </a:lnTo>
                <a:lnTo>
                  <a:pt x="100" y="12"/>
                </a:lnTo>
                <a:lnTo>
                  <a:pt x="92" y="16"/>
                </a:lnTo>
                <a:lnTo>
                  <a:pt x="80" y="16"/>
                </a:lnTo>
                <a:lnTo>
                  <a:pt x="64" y="16"/>
                </a:lnTo>
                <a:lnTo>
                  <a:pt x="44" y="20"/>
                </a:lnTo>
                <a:lnTo>
                  <a:pt x="24" y="20"/>
                </a:lnTo>
                <a:lnTo>
                  <a:pt x="0" y="24"/>
                </a:lnTo>
                <a:lnTo>
                  <a:pt x="0" y="16"/>
                </a:lnTo>
                <a:lnTo>
                  <a:pt x="16" y="16"/>
                </a:lnTo>
                <a:lnTo>
                  <a:pt x="32" y="16"/>
                </a:lnTo>
                <a:lnTo>
                  <a:pt x="44" y="12"/>
                </a:lnTo>
                <a:lnTo>
                  <a:pt x="56" y="12"/>
                </a:lnTo>
                <a:lnTo>
                  <a:pt x="64" y="12"/>
                </a:lnTo>
                <a:lnTo>
                  <a:pt x="72" y="12"/>
                </a:lnTo>
                <a:lnTo>
                  <a:pt x="80" y="8"/>
                </a:lnTo>
                <a:lnTo>
                  <a:pt x="88" y="8"/>
                </a:lnTo>
                <a:lnTo>
                  <a:pt x="96" y="8"/>
                </a:lnTo>
                <a:lnTo>
                  <a:pt x="100" y="8"/>
                </a:lnTo>
                <a:lnTo>
                  <a:pt x="108" y="4"/>
                </a:lnTo>
                <a:lnTo>
                  <a:pt x="112" y="4"/>
                </a:lnTo>
                <a:lnTo>
                  <a:pt x="116" y="0"/>
                </a:lnTo>
                <a:lnTo>
                  <a:pt x="120" y="0"/>
                </a:lnTo>
                <a:lnTo>
                  <a:pt x="123" y="0"/>
                </a:lnTo>
                <a:lnTo>
                  <a:pt x="127" y="4"/>
                </a:lnTo>
                <a:lnTo>
                  <a:pt x="131" y="4"/>
                </a:lnTo>
                <a:lnTo>
                  <a:pt x="139" y="8"/>
                </a:lnTo>
                <a:lnTo>
                  <a:pt x="143" y="12"/>
                </a:lnTo>
                <a:lnTo>
                  <a:pt x="147" y="16"/>
                </a:lnTo>
                <a:lnTo>
                  <a:pt x="151" y="16"/>
                </a:lnTo>
                <a:lnTo>
                  <a:pt x="151" y="20"/>
                </a:lnTo>
                <a:lnTo>
                  <a:pt x="151" y="20"/>
                </a:lnTo>
                <a:lnTo>
                  <a:pt x="151" y="20"/>
                </a:lnTo>
                <a:lnTo>
                  <a:pt x="143" y="24"/>
                </a:lnTo>
                <a:lnTo>
                  <a:pt x="143" y="24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008874698"/>
      </p:ext>
    </p:extLst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Freeform 32">
            <a:extLst>
              <a:ext uri="{FF2B5EF4-FFF2-40B4-BE49-F238E27FC236}">
                <a16:creationId xmlns:a16="http://schemas.microsoft.com/office/drawing/2014/main" id="{E858FDF3-3654-41CD-918E-9AF3536DA65F}"/>
              </a:ext>
            </a:extLst>
          </p:cNvPr>
          <p:cNvSpPr>
            <a:spLocks/>
          </p:cNvSpPr>
          <p:nvPr/>
        </p:nvSpPr>
        <p:spPr bwMode="auto">
          <a:xfrm>
            <a:off x="8642144" y="748026"/>
            <a:ext cx="1054523" cy="2109674"/>
          </a:xfrm>
          <a:custGeom>
            <a:avLst/>
            <a:gdLst>
              <a:gd name="T0" fmla="*/ 194 w 223"/>
              <a:gd name="T1" fmla="*/ 219 h 337"/>
              <a:gd name="T2" fmla="*/ 180 w 223"/>
              <a:gd name="T3" fmla="*/ 241 h 337"/>
              <a:gd name="T4" fmla="*/ 165 w 223"/>
              <a:gd name="T5" fmla="*/ 260 h 337"/>
              <a:gd name="T6" fmla="*/ 143 w 223"/>
              <a:gd name="T7" fmla="*/ 278 h 337"/>
              <a:gd name="T8" fmla="*/ 118 w 223"/>
              <a:gd name="T9" fmla="*/ 296 h 337"/>
              <a:gd name="T10" fmla="*/ 94 w 223"/>
              <a:gd name="T11" fmla="*/ 309 h 337"/>
              <a:gd name="T12" fmla="*/ 73 w 223"/>
              <a:gd name="T13" fmla="*/ 321 h 337"/>
              <a:gd name="T14" fmla="*/ 53 w 223"/>
              <a:gd name="T15" fmla="*/ 329 h 337"/>
              <a:gd name="T16" fmla="*/ 35 w 223"/>
              <a:gd name="T17" fmla="*/ 333 h 337"/>
              <a:gd name="T18" fmla="*/ 20 w 223"/>
              <a:gd name="T19" fmla="*/ 337 h 337"/>
              <a:gd name="T20" fmla="*/ 10 w 223"/>
              <a:gd name="T21" fmla="*/ 337 h 337"/>
              <a:gd name="T22" fmla="*/ 2 w 223"/>
              <a:gd name="T23" fmla="*/ 337 h 337"/>
              <a:gd name="T24" fmla="*/ 0 w 223"/>
              <a:gd name="T25" fmla="*/ 333 h 337"/>
              <a:gd name="T26" fmla="*/ 2 w 223"/>
              <a:gd name="T27" fmla="*/ 331 h 337"/>
              <a:gd name="T28" fmla="*/ 8 w 223"/>
              <a:gd name="T29" fmla="*/ 325 h 337"/>
              <a:gd name="T30" fmla="*/ 18 w 223"/>
              <a:gd name="T31" fmla="*/ 319 h 337"/>
              <a:gd name="T32" fmla="*/ 39 w 223"/>
              <a:gd name="T33" fmla="*/ 311 h 337"/>
              <a:gd name="T34" fmla="*/ 67 w 223"/>
              <a:gd name="T35" fmla="*/ 296 h 337"/>
              <a:gd name="T36" fmla="*/ 96 w 223"/>
              <a:gd name="T37" fmla="*/ 276 h 337"/>
              <a:gd name="T38" fmla="*/ 124 w 223"/>
              <a:gd name="T39" fmla="*/ 251 h 337"/>
              <a:gd name="T40" fmla="*/ 135 w 223"/>
              <a:gd name="T41" fmla="*/ 235 h 337"/>
              <a:gd name="T42" fmla="*/ 145 w 223"/>
              <a:gd name="T43" fmla="*/ 219 h 337"/>
              <a:gd name="T44" fmla="*/ 155 w 223"/>
              <a:gd name="T45" fmla="*/ 200 h 337"/>
              <a:gd name="T46" fmla="*/ 161 w 223"/>
              <a:gd name="T47" fmla="*/ 180 h 337"/>
              <a:gd name="T48" fmla="*/ 167 w 223"/>
              <a:gd name="T49" fmla="*/ 157 h 337"/>
              <a:gd name="T50" fmla="*/ 173 w 223"/>
              <a:gd name="T51" fmla="*/ 107 h 337"/>
              <a:gd name="T52" fmla="*/ 173 w 223"/>
              <a:gd name="T53" fmla="*/ 64 h 337"/>
              <a:gd name="T54" fmla="*/ 173 w 223"/>
              <a:gd name="T55" fmla="*/ 45 h 337"/>
              <a:gd name="T56" fmla="*/ 171 w 223"/>
              <a:gd name="T57" fmla="*/ 31 h 337"/>
              <a:gd name="T58" fmla="*/ 169 w 223"/>
              <a:gd name="T59" fmla="*/ 21 h 337"/>
              <a:gd name="T60" fmla="*/ 165 w 223"/>
              <a:gd name="T61" fmla="*/ 15 h 337"/>
              <a:gd name="T62" fmla="*/ 161 w 223"/>
              <a:gd name="T63" fmla="*/ 11 h 337"/>
              <a:gd name="T64" fmla="*/ 159 w 223"/>
              <a:gd name="T65" fmla="*/ 7 h 337"/>
              <a:gd name="T66" fmla="*/ 161 w 223"/>
              <a:gd name="T67" fmla="*/ 6 h 337"/>
              <a:gd name="T68" fmla="*/ 165 w 223"/>
              <a:gd name="T69" fmla="*/ 2 h 337"/>
              <a:gd name="T70" fmla="*/ 178 w 223"/>
              <a:gd name="T71" fmla="*/ 0 h 337"/>
              <a:gd name="T72" fmla="*/ 198 w 223"/>
              <a:gd name="T73" fmla="*/ 6 h 337"/>
              <a:gd name="T74" fmla="*/ 208 w 223"/>
              <a:gd name="T75" fmla="*/ 9 h 337"/>
              <a:gd name="T76" fmla="*/ 216 w 223"/>
              <a:gd name="T77" fmla="*/ 13 h 337"/>
              <a:gd name="T78" fmla="*/ 220 w 223"/>
              <a:gd name="T79" fmla="*/ 17 h 337"/>
              <a:gd name="T80" fmla="*/ 223 w 223"/>
              <a:gd name="T81" fmla="*/ 21 h 337"/>
              <a:gd name="T82" fmla="*/ 223 w 223"/>
              <a:gd name="T83" fmla="*/ 33 h 337"/>
              <a:gd name="T84" fmla="*/ 223 w 223"/>
              <a:gd name="T85" fmla="*/ 49 h 337"/>
              <a:gd name="T86" fmla="*/ 222 w 223"/>
              <a:gd name="T87" fmla="*/ 60 h 337"/>
              <a:gd name="T88" fmla="*/ 220 w 223"/>
              <a:gd name="T89" fmla="*/ 74 h 337"/>
              <a:gd name="T90" fmla="*/ 220 w 223"/>
              <a:gd name="T91" fmla="*/ 92 h 337"/>
              <a:gd name="T92" fmla="*/ 218 w 223"/>
              <a:gd name="T93" fmla="*/ 113 h 337"/>
              <a:gd name="T94" fmla="*/ 212 w 223"/>
              <a:gd name="T95" fmla="*/ 160 h 337"/>
              <a:gd name="T96" fmla="*/ 198 w 223"/>
              <a:gd name="T97" fmla="*/ 208 h 3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23" h="337">
                <a:moveTo>
                  <a:pt x="198" y="208"/>
                </a:moveTo>
                <a:lnTo>
                  <a:pt x="194" y="219"/>
                </a:lnTo>
                <a:lnTo>
                  <a:pt x="188" y="229"/>
                </a:lnTo>
                <a:lnTo>
                  <a:pt x="180" y="241"/>
                </a:lnTo>
                <a:lnTo>
                  <a:pt x="173" y="251"/>
                </a:lnTo>
                <a:lnTo>
                  <a:pt x="165" y="260"/>
                </a:lnTo>
                <a:lnTo>
                  <a:pt x="153" y="270"/>
                </a:lnTo>
                <a:lnTo>
                  <a:pt x="143" y="278"/>
                </a:lnTo>
                <a:lnTo>
                  <a:pt x="131" y="288"/>
                </a:lnTo>
                <a:lnTo>
                  <a:pt x="118" y="296"/>
                </a:lnTo>
                <a:lnTo>
                  <a:pt x="106" y="304"/>
                </a:lnTo>
                <a:lnTo>
                  <a:pt x="94" y="309"/>
                </a:lnTo>
                <a:lnTo>
                  <a:pt x="84" y="315"/>
                </a:lnTo>
                <a:lnTo>
                  <a:pt x="73" y="321"/>
                </a:lnTo>
                <a:lnTo>
                  <a:pt x="63" y="325"/>
                </a:lnTo>
                <a:lnTo>
                  <a:pt x="53" y="329"/>
                </a:lnTo>
                <a:lnTo>
                  <a:pt x="43" y="331"/>
                </a:lnTo>
                <a:lnTo>
                  <a:pt x="35" y="333"/>
                </a:lnTo>
                <a:lnTo>
                  <a:pt x="28" y="335"/>
                </a:lnTo>
                <a:lnTo>
                  <a:pt x="20" y="337"/>
                </a:lnTo>
                <a:lnTo>
                  <a:pt x="14" y="337"/>
                </a:lnTo>
                <a:lnTo>
                  <a:pt x="10" y="337"/>
                </a:lnTo>
                <a:lnTo>
                  <a:pt x="6" y="337"/>
                </a:lnTo>
                <a:lnTo>
                  <a:pt x="2" y="337"/>
                </a:lnTo>
                <a:lnTo>
                  <a:pt x="0" y="335"/>
                </a:lnTo>
                <a:lnTo>
                  <a:pt x="0" y="333"/>
                </a:lnTo>
                <a:lnTo>
                  <a:pt x="2" y="333"/>
                </a:lnTo>
                <a:lnTo>
                  <a:pt x="2" y="331"/>
                </a:lnTo>
                <a:lnTo>
                  <a:pt x="4" y="327"/>
                </a:lnTo>
                <a:lnTo>
                  <a:pt x="8" y="325"/>
                </a:lnTo>
                <a:lnTo>
                  <a:pt x="14" y="323"/>
                </a:lnTo>
                <a:lnTo>
                  <a:pt x="18" y="319"/>
                </a:lnTo>
                <a:lnTo>
                  <a:pt x="26" y="317"/>
                </a:lnTo>
                <a:lnTo>
                  <a:pt x="39" y="311"/>
                </a:lnTo>
                <a:lnTo>
                  <a:pt x="53" y="304"/>
                </a:lnTo>
                <a:lnTo>
                  <a:pt x="67" y="296"/>
                </a:lnTo>
                <a:lnTo>
                  <a:pt x="82" y="286"/>
                </a:lnTo>
                <a:lnTo>
                  <a:pt x="96" y="276"/>
                </a:lnTo>
                <a:lnTo>
                  <a:pt x="110" y="262"/>
                </a:lnTo>
                <a:lnTo>
                  <a:pt x="124" y="251"/>
                </a:lnTo>
                <a:lnTo>
                  <a:pt x="129" y="243"/>
                </a:lnTo>
                <a:lnTo>
                  <a:pt x="135" y="235"/>
                </a:lnTo>
                <a:lnTo>
                  <a:pt x="141" y="227"/>
                </a:lnTo>
                <a:lnTo>
                  <a:pt x="145" y="219"/>
                </a:lnTo>
                <a:lnTo>
                  <a:pt x="151" y="209"/>
                </a:lnTo>
                <a:lnTo>
                  <a:pt x="155" y="200"/>
                </a:lnTo>
                <a:lnTo>
                  <a:pt x="159" y="190"/>
                </a:lnTo>
                <a:lnTo>
                  <a:pt x="161" y="180"/>
                </a:lnTo>
                <a:lnTo>
                  <a:pt x="165" y="168"/>
                </a:lnTo>
                <a:lnTo>
                  <a:pt x="167" y="157"/>
                </a:lnTo>
                <a:lnTo>
                  <a:pt x="169" y="131"/>
                </a:lnTo>
                <a:lnTo>
                  <a:pt x="173" y="107"/>
                </a:lnTo>
                <a:lnTo>
                  <a:pt x="173" y="86"/>
                </a:lnTo>
                <a:lnTo>
                  <a:pt x="173" y="64"/>
                </a:lnTo>
                <a:lnTo>
                  <a:pt x="173" y="55"/>
                </a:lnTo>
                <a:lnTo>
                  <a:pt x="173" y="45"/>
                </a:lnTo>
                <a:lnTo>
                  <a:pt x="173" y="37"/>
                </a:lnTo>
                <a:lnTo>
                  <a:pt x="171" y="31"/>
                </a:lnTo>
                <a:lnTo>
                  <a:pt x="171" y="25"/>
                </a:lnTo>
                <a:lnTo>
                  <a:pt x="169" y="21"/>
                </a:lnTo>
                <a:lnTo>
                  <a:pt x="167" y="17"/>
                </a:lnTo>
                <a:lnTo>
                  <a:pt x="165" y="15"/>
                </a:lnTo>
                <a:lnTo>
                  <a:pt x="163" y="13"/>
                </a:lnTo>
                <a:lnTo>
                  <a:pt x="161" y="11"/>
                </a:lnTo>
                <a:lnTo>
                  <a:pt x="159" y="9"/>
                </a:lnTo>
                <a:lnTo>
                  <a:pt x="159" y="7"/>
                </a:lnTo>
                <a:lnTo>
                  <a:pt x="159" y="6"/>
                </a:lnTo>
                <a:lnTo>
                  <a:pt x="161" y="6"/>
                </a:lnTo>
                <a:lnTo>
                  <a:pt x="163" y="4"/>
                </a:lnTo>
                <a:lnTo>
                  <a:pt x="165" y="2"/>
                </a:lnTo>
                <a:lnTo>
                  <a:pt x="171" y="0"/>
                </a:lnTo>
                <a:lnTo>
                  <a:pt x="178" y="0"/>
                </a:lnTo>
                <a:lnTo>
                  <a:pt x="186" y="2"/>
                </a:lnTo>
                <a:lnTo>
                  <a:pt x="198" y="6"/>
                </a:lnTo>
                <a:lnTo>
                  <a:pt x="204" y="7"/>
                </a:lnTo>
                <a:lnTo>
                  <a:pt x="208" y="9"/>
                </a:lnTo>
                <a:lnTo>
                  <a:pt x="212" y="11"/>
                </a:lnTo>
                <a:lnTo>
                  <a:pt x="216" y="13"/>
                </a:lnTo>
                <a:lnTo>
                  <a:pt x="218" y="15"/>
                </a:lnTo>
                <a:lnTo>
                  <a:pt x="220" y="17"/>
                </a:lnTo>
                <a:lnTo>
                  <a:pt x="222" y="19"/>
                </a:lnTo>
                <a:lnTo>
                  <a:pt x="223" y="21"/>
                </a:lnTo>
                <a:lnTo>
                  <a:pt x="223" y="25"/>
                </a:lnTo>
                <a:lnTo>
                  <a:pt x="223" y="33"/>
                </a:lnTo>
                <a:lnTo>
                  <a:pt x="223" y="41"/>
                </a:lnTo>
                <a:lnTo>
                  <a:pt x="223" y="49"/>
                </a:lnTo>
                <a:lnTo>
                  <a:pt x="222" y="55"/>
                </a:lnTo>
                <a:lnTo>
                  <a:pt x="222" y="60"/>
                </a:lnTo>
                <a:lnTo>
                  <a:pt x="222" y="68"/>
                </a:lnTo>
                <a:lnTo>
                  <a:pt x="220" y="74"/>
                </a:lnTo>
                <a:lnTo>
                  <a:pt x="220" y="84"/>
                </a:lnTo>
                <a:lnTo>
                  <a:pt x="220" y="92"/>
                </a:lnTo>
                <a:lnTo>
                  <a:pt x="220" y="102"/>
                </a:lnTo>
                <a:lnTo>
                  <a:pt x="218" y="113"/>
                </a:lnTo>
                <a:lnTo>
                  <a:pt x="216" y="137"/>
                </a:lnTo>
                <a:lnTo>
                  <a:pt x="212" y="160"/>
                </a:lnTo>
                <a:lnTo>
                  <a:pt x="206" y="184"/>
                </a:lnTo>
                <a:lnTo>
                  <a:pt x="198" y="208"/>
                </a:lnTo>
                <a:lnTo>
                  <a:pt x="198" y="208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28" name="Freeform 33">
            <a:extLst>
              <a:ext uri="{FF2B5EF4-FFF2-40B4-BE49-F238E27FC236}">
                <a16:creationId xmlns:a16="http://schemas.microsoft.com/office/drawing/2014/main" id="{2566C8AB-19BE-48BD-BFEF-DBB9ADB96FE0}"/>
              </a:ext>
            </a:extLst>
          </p:cNvPr>
          <p:cNvSpPr>
            <a:spLocks/>
          </p:cNvSpPr>
          <p:nvPr/>
        </p:nvSpPr>
        <p:spPr bwMode="auto">
          <a:xfrm>
            <a:off x="8822650" y="1476366"/>
            <a:ext cx="399007" cy="452073"/>
          </a:xfrm>
          <a:custGeom>
            <a:avLst/>
            <a:gdLst>
              <a:gd name="T0" fmla="*/ 63 w 85"/>
              <a:gd name="T1" fmla="*/ 20 h 73"/>
              <a:gd name="T2" fmla="*/ 69 w 85"/>
              <a:gd name="T3" fmla="*/ 24 h 73"/>
              <a:gd name="T4" fmla="*/ 73 w 85"/>
              <a:gd name="T5" fmla="*/ 28 h 73"/>
              <a:gd name="T6" fmla="*/ 77 w 85"/>
              <a:gd name="T7" fmla="*/ 32 h 73"/>
              <a:gd name="T8" fmla="*/ 81 w 85"/>
              <a:gd name="T9" fmla="*/ 36 h 73"/>
              <a:gd name="T10" fmla="*/ 83 w 85"/>
              <a:gd name="T11" fmla="*/ 40 h 73"/>
              <a:gd name="T12" fmla="*/ 85 w 85"/>
              <a:gd name="T13" fmla="*/ 45 h 73"/>
              <a:gd name="T14" fmla="*/ 85 w 85"/>
              <a:gd name="T15" fmla="*/ 49 h 73"/>
              <a:gd name="T16" fmla="*/ 85 w 85"/>
              <a:gd name="T17" fmla="*/ 53 h 73"/>
              <a:gd name="T18" fmla="*/ 85 w 85"/>
              <a:gd name="T19" fmla="*/ 59 h 73"/>
              <a:gd name="T20" fmla="*/ 83 w 85"/>
              <a:gd name="T21" fmla="*/ 63 h 73"/>
              <a:gd name="T22" fmla="*/ 83 w 85"/>
              <a:gd name="T23" fmla="*/ 67 h 73"/>
              <a:gd name="T24" fmla="*/ 81 w 85"/>
              <a:gd name="T25" fmla="*/ 69 h 73"/>
              <a:gd name="T26" fmla="*/ 81 w 85"/>
              <a:gd name="T27" fmla="*/ 71 h 73"/>
              <a:gd name="T28" fmla="*/ 79 w 85"/>
              <a:gd name="T29" fmla="*/ 73 h 73"/>
              <a:gd name="T30" fmla="*/ 77 w 85"/>
              <a:gd name="T31" fmla="*/ 73 h 73"/>
              <a:gd name="T32" fmla="*/ 75 w 85"/>
              <a:gd name="T33" fmla="*/ 73 h 73"/>
              <a:gd name="T34" fmla="*/ 69 w 85"/>
              <a:gd name="T35" fmla="*/ 73 h 73"/>
              <a:gd name="T36" fmla="*/ 61 w 85"/>
              <a:gd name="T37" fmla="*/ 71 h 73"/>
              <a:gd name="T38" fmla="*/ 51 w 85"/>
              <a:gd name="T39" fmla="*/ 65 h 73"/>
              <a:gd name="T40" fmla="*/ 47 w 85"/>
              <a:gd name="T41" fmla="*/ 63 h 73"/>
              <a:gd name="T42" fmla="*/ 43 w 85"/>
              <a:gd name="T43" fmla="*/ 59 h 73"/>
              <a:gd name="T44" fmla="*/ 32 w 85"/>
              <a:gd name="T45" fmla="*/ 51 h 73"/>
              <a:gd name="T46" fmla="*/ 22 w 85"/>
              <a:gd name="T47" fmla="*/ 43 h 73"/>
              <a:gd name="T48" fmla="*/ 14 w 85"/>
              <a:gd name="T49" fmla="*/ 36 h 73"/>
              <a:gd name="T50" fmla="*/ 8 w 85"/>
              <a:gd name="T51" fmla="*/ 28 h 73"/>
              <a:gd name="T52" fmla="*/ 4 w 85"/>
              <a:gd name="T53" fmla="*/ 20 h 73"/>
              <a:gd name="T54" fmla="*/ 0 w 85"/>
              <a:gd name="T55" fmla="*/ 14 h 73"/>
              <a:gd name="T56" fmla="*/ 0 w 85"/>
              <a:gd name="T57" fmla="*/ 10 h 73"/>
              <a:gd name="T58" fmla="*/ 0 w 85"/>
              <a:gd name="T59" fmla="*/ 8 h 73"/>
              <a:gd name="T60" fmla="*/ 0 w 85"/>
              <a:gd name="T61" fmla="*/ 6 h 73"/>
              <a:gd name="T62" fmla="*/ 0 w 85"/>
              <a:gd name="T63" fmla="*/ 4 h 73"/>
              <a:gd name="T64" fmla="*/ 0 w 85"/>
              <a:gd name="T65" fmla="*/ 4 h 73"/>
              <a:gd name="T66" fmla="*/ 2 w 85"/>
              <a:gd name="T67" fmla="*/ 2 h 73"/>
              <a:gd name="T68" fmla="*/ 2 w 85"/>
              <a:gd name="T69" fmla="*/ 2 h 73"/>
              <a:gd name="T70" fmla="*/ 4 w 85"/>
              <a:gd name="T71" fmla="*/ 0 h 73"/>
              <a:gd name="T72" fmla="*/ 8 w 85"/>
              <a:gd name="T73" fmla="*/ 0 h 73"/>
              <a:gd name="T74" fmla="*/ 10 w 85"/>
              <a:gd name="T75" fmla="*/ 0 h 73"/>
              <a:gd name="T76" fmla="*/ 18 w 85"/>
              <a:gd name="T77" fmla="*/ 2 h 73"/>
              <a:gd name="T78" fmla="*/ 28 w 85"/>
              <a:gd name="T79" fmla="*/ 4 h 73"/>
              <a:gd name="T80" fmla="*/ 38 w 85"/>
              <a:gd name="T81" fmla="*/ 6 h 73"/>
              <a:gd name="T82" fmla="*/ 43 w 85"/>
              <a:gd name="T83" fmla="*/ 8 h 73"/>
              <a:gd name="T84" fmla="*/ 49 w 85"/>
              <a:gd name="T85" fmla="*/ 12 h 73"/>
              <a:gd name="T86" fmla="*/ 55 w 85"/>
              <a:gd name="T87" fmla="*/ 16 h 73"/>
              <a:gd name="T88" fmla="*/ 63 w 85"/>
              <a:gd name="T89" fmla="*/ 20 h 73"/>
              <a:gd name="T90" fmla="*/ 63 w 85"/>
              <a:gd name="T91" fmla="*/ 20 h 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85" h="73">
                <a:moveTo>
                  <a:pt x="63" y="20"/>
                </a:moveTo>
                <a:lnTo>
                  <a:pt x="69" y="24"/>
                </a:lnTo>
                <a:lnTo>
                  <a:pt x="73" y="28"/>
                </a:lnTo>
                <a:lnTo>
                  <a:pt x="77" y="32"/>
                </a:lnTo>
                <a:lnTo>
                  <a:pt x="81" y="36"/>
                </a:lnTo>
                <a:lnTo>
                  <a:pt x="83" y="40"/>
                </a:lnTo>
                <a:lnTo>
                  <a:pt x="85" y="45"/>
                </a:lnTo>
                <a:lnTo>
                  <a:pt x="85" y="49"/>
                </a:lnTo>
                <a:lnTo>
                  <a:pt x="85" y="53"/>
                </a:lnTo>
                <a:lnTo>
                  <a:pt x="85" y="59"/>
                </a:lnTo>
                <a:lnTo>
                  <a:pt x="83" y="63"/>
                </a:lnTo>
                <a:lnTo>
                  <a:pt x="83" y="67"/>
                </a:lnTo>
                <a:lnTo>
                  <a:pt x="81" y="69"/>
                </a:lnTo>
                <a:lnTo>
                  <a:pt x="81" y="71"/>
                </a:lnTo>
                <a:lnTo>
                  <a:pt x="79" y="73"/>
                </a:lnTo>
                <a:lnTo>
                  <a:pt x="77" y="73"/>
                </a:lnTo>
                <a:lnTo>
                  <a:pt x="75" y="73"/>
                </a:lnTo>
                <a:lnTo>
                  <a:pt x="69" y="73"/>
                </a:lnTo>
                <a:lnTo>
                  <a:pt x="61" y="71"/>
                </a:lnTo>
                <a:lnTo>
                  <a:pt x="51" y="65"/>
                </a:lnTo>
                <a:lnTo>
                  <a:pt x="47" y="63"/>
                </a:lnTo>
                <a:lnTo>
                  <a:pt x="43" y="59"/>
                </a:lnTo>
                <a:lnTo>
                  <a:pt x="32" y="51"/>
                </a:lnTo>
                <a:lnTo>
                  <a:pt x="22" y="43"/>
                </a:lnTo>
                <a:lnTo>
                  <a:pt x="14" y="36"/>
                </a:lnTo>
                <a:lnTo>
                  <a:pt x="8" y="28"/>
                </a:lnTo>
                <a:lnTo>
                  <a:pt x="4" y="20"/>
                </a:lnTo>
                <a:lnTo>
                  <a:pt x="0" y="14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0" y="4"/>
                </a:lnTo>
                <a:lnTo>
                  <a:pt x="2" y="2"/>
                </a:lnTo>
                <a:lnTo>
                  <a:pt x="2" y="2"/>
                </a:lnTo>
                <a:lnTo>
                  <a:pt x="4" y="0"/>
                </a:lnTo>
                <a:lnTo>
                  <a:pt x="8" y="0"/>
                </a:lnTo>
                <a:lnTo>
                  <a:pt x="10" y="0"/>
                </a:lnTo>
                <a:lnTo>
                  <a:pt x="18" y="2"/>
                </a:lnTo>
                <a:lnTo>
                  <a:pt x="28" y="4"/>
                </a:lnTo>
                <a:lnTo>
                  <a:pt x="38" y="6"/>
                </a:lnTo>
                <a:lnTo>
                  <a:pt x="43" y="8"/>
                </a:lnTo>
                <a:lnTo>
                  <a:pt x="49" y="12"/>
                </a:lnTo>
                <a:lnTo>
                  <a:pt x="55" y="16"/>
                </a:lnTo>
                <a:lnTo>
                  <a:pt x="63" y="20"/>
                </a:lnTo>
                <a:lnTo>
                  <a:pt x="63" y="20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29" name="Freeform 34">
            <a:extLst>
              <a:ext uri="{FF2B5EF4-FFF2-40B4-BE49-F238E27FC236}">
                <a16:creationId xmlns:a16="http://schemas.microsoft.com/office/drawing/2014/main" id="{4A788D47-7764-4810-AD95-F1675634992D}"/>
              </a:ext>
            </a:extLst>
          </p:cNvPr>
          <p:cNvSpPr>
            <a:spLocks/>
          </p:cNvSpPr>
          <p:nvPr/>
        </p:nvSpPr>
        <p:spPr bwMode="auto">
          <a:xfrm>
            <a:off x="9706163" y="1162431"/>
            <a:ext cx="741013" cy="527418"/>
          </a:xfrm>
          <a:custGeom>
            <a:avLst/>
            <a:gdLst>
              <a:gd name="T0" fmla="*/ 42 w 155"/>
              <a:gd name="T1" fmla="*/ 77 h 85"/>
              <a:gd name="T2" fmla="*/ 34 w 155"/>
              <a:gd name="T3" fmla="*/ 79 h 85"/>
              <a:gd name="T4" fmla="*/ 24 w 155"/>
              <a:gd name="T5" fmla="*/ 83 h 85"/>
              <a:gd name="T6" fmla="*/ 18 w 155"/>
              <a:gd name="T7" fmla="*/ 83 h 85"/>
              <a:gd name="T8" fmla="*/ 12 w 155"/>
              <a:gd name="T9" fmla="*/ 85 h 85"/>
              <a:gd name="T10" fmla="*/ 6 w 155"/>
              <a:gd name="T11" fmla="*/ 85 h 85"/>
              <a:gd name="T12" fmla="*/ 4 w 155"/>
              <a:gd name="T13" fmla="*/ 85 h 85"/>
              <a:gd name="T14" fmla="*/ 0 w 155"/>
              <a:gd name="T15" fmla="*/ 83 h 85"/>
              <a:gd name="T16" fmla="*/ 0 w 155"/>
              <a:gd name="T17" fmla="*/ 81 h 85"/>
              <a:gd name="T18" fmla="*/ 0 w 155"/>
              <a:gd name="T19" fmla="*/ 81 h 85"/>
              <a:gd name="T20" fmla="*/ 0 w 155"/>
              <a:gd name="T21" fmla="*/ 77 h 85"/>
              <a:gd name="T22" fmla="*/ 2 w 155"/>
              <a:gd name="T23" fmla="*/ 75 h 85"/>
              <a:gd name="T24" fmla="*/ 6 w 155"/>
              <a:gd name="T25" fmla="*/ 73 h 85"/>
              <a:gd name="T26" fmla="*/ 10 w 155"/>
              <a:gd name="T27" fmla="*/ 69 h 85"/>
              <a:gd name="T28" fmla="*/ 16 w 155"/>
              <a:gd name="T29" fmla="*/ 67 h 85"/>
              <a:gd name="T30" fmla="*/ 24 w 155"/>
              <a:gd name="T31" fmla="*/ 63 h 85"/>
              <a:gd name="T32" fmla="*/ 32 w 155"/>
              <a:gd name="T33" fmla="*/ 59 h 85"/>
              <a:gd name="T34" fmla="*/ 47 w 155"/>
              <a:gd name="T35" fmla="*/ 51 h 85"/>
              <a:gd name="T36" fmla="*/ 55 w 155"/>
              <a:gd name="T37" fmla="*/ 47 h 85"/>
              <a:gd name="T38" fmla="*/ 61 w 155"/>
              <a:gd name="T39" fmla="*/ 43 h 85"/>
              <a:gd name="T40" fmla="*/ 67 w 155"/>
              <a:gd name="T41" fmla="*/ 41 h 85"/>
              <a:gd name="T42" fmla="*/ 73 w 155"/>
              <a:gd name="T43" fmla="*/ 38 h 85"/>
              <a:gd name="T44" fmla="*/ 79 w 155"/>
              <a:gd name="T45" fmla="*/ 34 h 85"/>
              <a:gd name="T46" fmla="*/ 83 w 155"/>
              <a:gd name="T47" fmla="*/ 32 h 85"/>
              <a:gd name="T48" fmla="*/ 87 w 155"/>
              <a:gd name="T49" fmla="*/ 28 h 85"/>
              <a:gd name="T50" fmla="*/ 91 w 155"/>
              <a:gd name="T51" fmla="*/ 24 h 85"/>
              <a:gd name="T52" fmla="*/ 93 w 155"/>
              <a:gd name="T53" fmla="*/ 22 h 85"/>
              <a:gd name="T54" fmla="*/ 94 w 155"/>
              <a:gd name="T55" fmla="*/ 20 h 85"/>
              <a:gd name="T56" fmla="*/ 96 w 155"/>
              <a:gd name="T57" fmla="*/ 16 h 85"/>
              <a:gd name="T58" fmla="*/ 96 w 155"/>
              <a:gd name="T59" fmla="*/ 14 h 85"/>
              <a:gd name="T60" fmla="*/ 96 w 155"/>
              <a:gd name="T61" fmla="*/ 12 h 85"/>
              <a:gd name="T62" fmla="*/ 96 w 155"/>
              <a:gd name="T63" fmla="*/ 10 h 85"/>
              <a:gd name="T64" fmla="*/ 96 w 155"/>
              <a:gd name="T65" fmla="*/ 6 h 85"/>
              <a:gd name="T66" fmla="*/ 96 w 155"/>
              <a:gd name="T67" fmla="*/ 4 h 85"/>
              <a:gd name="T68" fmla="*/ 96 w 155"/>
              <a:gd name="T69" fmla="*/ 4 h 85"/>
              <a:gd name="T70" fmla="*/ 96 w 155"/>
              <a:gd name="T71" fmla="*/ 2 h 85"/>
              <a:gd name="T72" fmla="*/ 100 w 155"/>
              <a:gd name="T73" fmla="*/ 0 h 85"/>
              <a:gd name="T74" fmla="*/ 104 w 155"/>
              <a:gd name="T75" fmla="*/ 0 h 85"/>
              <a:gd name="T76" fmla="*/ 110 w 155"/>
              <a:gd name="T77" fmla="*/ 0 h 85"/>
              <a:gd name="T78" fmla="*/ 118 w 155"/>
              <a:gd name="T79" fmla="*/ 2 h 85"/>
              <a:gd name="T80" fmla="*/ 128 w 155"/>
              <a:gd name="T81" fmla="*/ 6 h 85"/>
              <a:gd name="T82" fmla="*/ 132 w 155"/>
              <a:gd name="T83" fmla="*/ 8 h 85"/>
              <a:gd name="T84" fmla="*/ 136 w 155"/>
              <a:gd name="T85" fmla="*/ 10 h 85"/>
              <a:gd name="T86" fmla="*/ 143 w 155"/>
              <a:gd name="T87" fmla="*/ 16 h 85"/>
              <a:gd name="T88" fmla="*/ 147 w 155"/>
              <a:gd name="T89" fmla="*/ 20 h 85"/>
              <a:gd name="T90" fmla="*/ 149 w 155"/>
              <a:gd name="T91" fmla="*/ 22 h 85"/>
              <a:gd name="T92" fmla="*/ 151 w 155"/>
              <a:gd name="T93" fmla="*/ 24 h 85"/>
              <a:gd name="T94" fmla="*/ 153 w 155"/>
              <a:gd name="T95" fmla="*/ 26 h 85"/>
              <a:gd name="T96" fmla="*/ 153 w 155"/>
              <a:gd name="T97" fmla="*/ 30 h 85"/>
              <a:gd name="T98" fmla="*/ 155 w 155"/>
              <a:gd name="T99" fmla="*/ 32 h 85"/>
              <a:gd name="T100" fmla="*/ 153 w 155"/>
              <a:gd name="T101" fmla="*/ 32 h 85"/>
              <a:gd name="T102" fmla="*/ 153 w 155"/>
              <a:gd name="T103" fmla="*/ 36 h 85"/>
              <a:gd name="T104" fmla="*/ 149 w 155"/>
              <a:gd name="T105" fmla="*/ 38 h 85"/>
              <a:gd name="T106" fmla="*/ 145 w 155"/>
              <a:gd name="T107" fmla="*/ 40 h 85"/>
              <a:gd name="T108" fmla="*/ 141 w 155"/>
              <a:gd name="T109" fmla="*/ 41 h 85"/>
              <a:gd name="T110" fmla="*/ 136 w 155"/>
              <a:gd name="T111" fmla="*/ 45 h 85"/>
              <a:gd name="T112" fmla="*/ 128 w 155"/>
              <a:gd name="T113" fmla="*/ 47 h 85"/>
              <a:gd name="T114" fmla="*/ 120 w 155"/>
              <a:gd name="T115" fmla="*/ 51 h 85"/>
              <a:gd name="T116" fmla="*/ 102 w 155"/>
              <a:gd name="T117" fmla="*/ 57 h 85"/>
              <a:gd name="T118" fmla="*/ 83 w 155"/>
              <a:gd name="T119" fmla="*/ 63 h 85"/>
              <a:gd name="T120" fmla="*/ 63 w 155"/>
              <a:gd name="T121" fmla="*/ 71 h 85"/>
              <a:gd name="T122" fmla="*/ 42 w 155"/>
              <a:gd name="T123" fmla="*/ 77 h 85"/>
              <a:gd name="T124" fmla="*/ 42 w 155"/>
              <a:gd name="T125" fmla="*/ 77 h 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55" h="85">
                <a:moveTo>
                  <a:pt x="42" y="77"/>
                </a:moveTo>
                <a:lnTo>
                  <a:pt x="34" y="79"/>
                </a:lnTo>
                <a:lnTo>
                  <a:pt x="24" y="83"/>
                </a:lnTo>
                <a:lnTo>
                  <a:pt x="18" y="83"/>
                </a:lnTo>
                <a:lnTo>
                  <a:pt x="12" y="85"/>
                </a:lnTo>
                <a:lnTo>
                  <a:pt x="6" y="85"/>
                </a:lnTo>
                <a:lnTo>
                  <a:pt x="4" y="85"/>
                </a:lnTo>
                <a:lnTo>
                  <a:pt x="0" y="83"/>
                </a:lnTo>
                <a:lnTo>
                  <a:pt x="0" y="81"/>
                </a:lnTo>
                <a:lnTo>
                  <a:pt x="0" y="81"/>
                </a:lnTo>
                <a:lnTo>
                  <a:pt x="0" y="77"/>
                </a:lnTo>
                <a:lnTo>
                  <a:pt x="2" y="75"/>
                </a:lnTo>
                <a:lnTo>
                  <a:pt x="6" y="73"/>
                </a:lnTo>
                <a:lnTo>
                  <a:pt x="10" y="69"/>
                </a:lnTo>
                <a:lnTo>
                  <a:pt x="16" y="67"/>
                </a:lnTo>
                <a:lnTo>
                  <a:pt x="24" y="63"/>
                </a:lnTo>
                <a:lnTo>
                  <a:pt x="32" y="59"/>
                </a:lnTo>
                <a:lnTo>
                  <a:pt x="47" y="51"/>
                </a:lnTo>
                <a:lnTo>
                  <a:pt x="55" y="47"/>
                </a:lnTo>
                <a:lnTo>
                  <a:pt x="61" y="43"/>
                </a:lnTo>
                <a:lnTo>
                  <a:pt x="67" y="41"/>
                </a:lnTo>
                <a:lnTo>
                  <a:pt x="73" y="38"/>
                </a:lnTo>
                <a:lnTo>
                  <a:pt x="79" y="34"/>
                </a:lnTo>
                <a:lnTo>
                  <a:pt x="83" y="32"/>
                </a:lnTo>
                <a:lnTo>
                  <a:pt x="87" y="28"/>
                </a:lnTo>
                <a:lnTo>
                  <a:pt x="91" y="24"/>
                </a:lnTo>
                <a:lnTo>
                  <a:pt x="93" y="22"/>
                </a:lnTo>
                <a:lnTo>
                  <a:pt x="94" y="20"/>
                </a:lnTo>
                <a:lnTo>
                  <a:pt x="96" y="16"/>
                </a:lnTo>
                <a:lnTo>
                  <a:pt x="96" y="14"/>
                </a:lnTo>
                <a:lnTo>
                  <a:pt x="96" y="12"/>
                </a:lnTo>
                <a:lnTo>
                  <a:pt x="96" y="10"/>
                </a:lnTo>
                <a:lnTo>
                  <a:pt x="96" y="6"/>
                </a:lnTo>
                <a:lnTo>
                  <a:pt x="96" y="4"/>
                </a:lnTo>
                <a:lnTo>
                  <a:pt x="96" y="4"/>
                </a:lnTo>
                <a:lnTo>
                  <a:pt x="96" y="2"/>
                </a:lnTo>
                <a:lnTo>
                  <a:pt x="100" y="0"/>
                </a:lnTo>
                <a:lnTo>
                  <a:pt x="104" y="0"/>
                </a:lnTo>
                <a:lnTo>
                  <a:pt x="110" y="0"/>
                </a:lnTo>
                <a:lnTo>
                  <a:pt x="118" y="2"/>
                </a:lnTo>
                <a:lnTo>
                  <a:pt x="128" y="6"/>
                </a:lnTo>
                <a:lnTo>
                  <a:pt x="132" y="8"/>
                </a:lnTo>
                <a:lnTo>
                  <a:pt x="136" y="10"/>
                </a:lnTo>
                <a:lnTo>
                  <a:pt x="143" y="16"/>
                </a:lnTo>
                <a:lnTo>
                  <a:pt x="147" y="20"/>
                </a:lnTo>
                <a:lnTo>
                  <a:pt x="149" y="22"/>
                </a:lnTo>
                <a:lnTo>
                  <a:pt x="151" y="24"/>
                </a:lnTo>
                <a:lnTo>
                  <a:pt x="153" y="26"/>
                </a:lnTo>
                <a:lnTo>
                  <a:pt x="153" y="30"/>
                </a:lnTo>
                <a:lnTo>
                  <a:pt x="155" y="32"/>
                </a:lnTo>
                <a:lnTo>
                  <a:pt x="153" y="32"/>
                </a:lnTo>
                <a:lnTo>
                  <a:pt x="153" y="36"/>
                </a:lnTo>
                <a:lnTo>
                  <a:pt x="149" y="38"/>
                </a:lnTo>
                <a:lnTo>
                  <a:pt x="145" y="40"/>
                </a:lnTo>
                <a:lnTo>
                  <a:pt x="141" y="41"/>
                </a:lnTo>
                <a:lnTo>
                  <a:pt x="136" y="45"/>
                </a:lnTo>
                <a:lnTo>
                  <a:pt x="128" y="47"/>
                </a:lnTo>
                <a:lnTo>
                  <a:pt x="120" y="51"/>
                </a:lnTo>
                <a:lnTo>
                  <a:pt x="102" y="57"/>
                </a:lnTo>
                <a:lnTo>
                  <a:pt x="83" y="63"/>
                </a:lnTo>
                <a:lnTo>
                  <a:pt x="63" y="71"/>
                </a:lnTo>
                <a:lnTo>
                  <a:pt x="42" y="77"/>
                </a:lnTo>
                <a:lnTo>
                  <a:pt x="42" y="77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30" name="Freeform 35">
            <a:extLst>
              <a:ext uri="{FF2B5EF4-FFF2-40B4-BE49-F238E27FC236}">
                <a16:creationId xmlns:a16="http://schemas.microsoft.com/office/drawing/2014/main" id="{C212D94D-E97D-47FE-B44B-E34B53F7FFD7}"/>
              </a:ext>
            </a:extLst>
          </p:cNvPr>
          <p:cNvSpPr>
            <a:spLocks/>
          </p:cNvSpPr>
          <p:nvPr/>
        </p:nvSpPr>
        <p:spPr bwMode="auto">
          <a:xfrm>
            <a:off x="9478160" y="1714964"/>
            <a:ext cx="1539028" cy="1167858"/>
          </a:xfrm>
          <a:custGeom>
            <a:avLst/>
            <a:gdLst>
              <a:gd name="T0" fmla="*/ 228 w 326"/>
              <a:gd name="T1" fmla="*/ 186 h 186"/>
              <a:gd name="T2" fmla="*/ 216 w 326"/>
              <a:gd name="T3" fmla="*/ 186 h 186"/>
              <a:gd name="T4" fmla="*/ 204 w 326"/>
              <a:gd name="T5" fmla="*/ 186 h 186"/>
              <a:gd name="T6" fmla="*/ 194 w 326"/>
              <a:gd name="T7" fmla="*/ 184 h 186"/>
              <a:gd name="T8" fmla="*/ 189 w 326"/>
              <a:gd name="T9" fmla="*/ 184 h 186"/>
              <a:gd name="T10" fmla="*/ 183 w 326"/>
              <a:gd name="T11" fmla="*/ 182 h 186"/>
              <a:gd name="T12" fmla="*/ 177 w 326"/>
              <a:gd name="T13" fmla="*/ 180 h 186"/>
              <a:gd name="T14" fmla="*/ 171 w 326"/>
              <a:gd name="T15" fmla="*/ 176 h 186"/>
              <a:gd name="T16" fmla="*/ 165 w 326"/>
              <a:gd name="T17" fmla="*/ 172 h 186"/>
              <a:gd name="T18" fmla="*/ 155 w 326"/>
              <a:gd name="T19" fmla="*/ 166 h 186"/>
              <a:gd name="T20" fmla="*/ 147 w 326"/>
              <a:gd name="T21" fmla="*/ 158 h 186"/>
              <a:gd name="T22" fmla="*/ 138 w 326"/>
              <a:gd name="T23" fmla="*/ 151 h 186"/>
              <a:gd name="T24" fmla="*/ 128 w 326"/>
              <a:gd name="T25" fmla="*/ 141 h 186"/>
              <a:gd name="T26" fmla="*/ 116 w 326"/>
              <a:gd name="T27" fmla="*/ 131 h 186"/>
              <a:gd name="T28" fmla="*/ 102 w 326"/>
              <a:gd name="T29" fmla="*/ 119 h 186"/>
              <a:gd name="T30" fmla="*/ 89 w 326"/>
              <a:gd name="T31" fmla="*/ 107 h 186"/>
              <a:gd name="T32" fmla="*/ 73 w 326"/>
              <a:gd name="T33" fmla="*/ 94 h 186"/>
              <a:gd name="T34" fmla="*/ 57 w 326"/>
              <a:gd name="T35" fmla="*/ 80 h 186"/>
              <a:gd name="T36" fmla="*/ 40 w 326"/>
              <a:gd name="T37" fmla="*/ 64 h 186"/>
              <a:gd name="T38" fmla="*/ 20 w 326"/>
              <a:gd name="T39" fmla="*/ 47 h 186"/>
              <a:gd name="T40" fmla="*/ 0 w 326"/>
              <a:gd name="T41" fmla="*/ 29 h 186"/>
              <a:gd name="T42" fmla="*/ 6 w 326"/>
              <a:gd name="T43" fmla="*/ 0 h 186"/>
              <a:gd name="T44" fmla="*/ 36 w 326"/>
              <a:gd name="T45" fmla="*/ 23 h 186"/>
              <a:gd name="T46" fmla="*/ 67 w 326"/>
              <a:gd name="T47" fmla="*/ 49 h 186"/>
              <a:gd name="T48" fmla="*/ 75 w 326"/>
              <a:gd name="T49" fmla="*/ 54 h 186"/>
              <a:gd name="T50" fmla="*/ 83 w 326"/>
              <a:gd name="T51" fmla="*/ 62 h 186"/>
              <a:gd name="T52" fmla="*/ 93 w 326"/>
              <a:gd name="T53" fmla="*/ 68 h 186"/>
              <a:gd name="T54" fmla="*/ 104 w 326"/>
              <a:gd name="T55" fmla="*/ 76 h 186"/>
              <a:gd name="T56" fmla="*/ 114 w 326"/>
              <a:gd name="T57" fmla="*/ 82 h 186"/>
              <a:gd name="T58" fmla="*/ 126 w 326"/>
              <a:gd name="T59" fmla="*/ 90 h 186"/>
              <a:gd name="T60" fmla="*/ 140 w 326"/>
              <a:gd name="T61" fmla="*/ 96 h 186"/>
              <a:gd name="T62" fmla="*/ 151 w 326"/>
              <a:gd name="T63" fmla="*/ 103 h 186"/>
              <a:gd name="T64" fmla="*/ 179 w 326"/>
              <a:gd name="T65" fmla="*/ 117 h 186"/>
              <a:gd name="T66" fmla="*/ 206 w 326"/>
              <a:gd name="T67" fmla="*/ 129 h 186"/>
              <a:gd name="T68" fmla="*/ 236 w 326"/>
              <a:gd name="T69" fmla="*/ 141 h 186"/>
              <a:gd name="T70" fmla="*/ 267 w 326"/>
              <a:gd name="T71" fmla="*/ 151 h 186"/>
              <a:gd name="T72" fmla="*/ 281 w 326"/>
              <a:gd name="T73" fmla="*/ 154 h 186"/>
              <a:gd name="T74" fmla="*/ 292 w 326"/>
              <a:gd name="T75" fmla="*/ 158 h 186"/>
              <a:gd name="T76" fmla="*/ 302 w 326"/>
              <a:gd name="T77" fmla="*/ 162 h 186"/>
              <a:gd name="T78" fmla="*/ 312 w 326"/>
              <a:gd name="T79" fmla="*/ 166 h 186"/>
              <a:gd name="T80" fmla="*/ 318 w 326"/>
              <a:gd name="T81" fmla="*/ 168 h 186"/>
              <a:gd name="T82" fmla="*/ 322 w 326"/>
              <a:gd name="T83" fmla="*/ 170 h 186"/>
              <a:gd name="T84" fmla="*/ 326 w 326"/>
              <a:gd name="T85" fmla="*/ 174 h 186"/>
              <a:gd name="T86" fmla="*/ 326 w 326"/>
              <a:gd name="T87" fmla="*/ 176 h 186"/>
              <a:gd name="T88" fmla="*/ 326 w 326"/>
              <a:gd name="T89" fmla="*/ 176 h 186"/>
              <a:gd name="T90" fmla="*/ 324 w 326"/>
              <a:gd name="T91" fmla="*/ 178 h 186"/>
              <a:gd name="T92" fmla="*/ 322 w 326"/>
              <a:gd name="T93" fmla="*/ 178 h 186"/>
              <a:gd name="T94" fmla="*/ 318 w 326"/>
              <a:gd name="T95" fmla="*/ 180 h 186"/>
              <a:gd name="T96" fmla="*/ 314 w 326"/>
              <a:gd name="T97" fmla="*/ 180 h 186"/>
              <a:gd name="T98" fmla="*/ 308 w 326"/>
              <a:gd name="T99" fmla="*/ 182 h 186"/>
              <a:gd name="T100" fmla="*/ 300 w 326"/>
              <a:gd name="T101" fmla="*/ 182 h 186"/>
              <a:gd name="T102" fmla="*/ 292 w 326"/>
              <a:gd name="T103" fmla="*/ 184 h 186"/>
              <a:gd name="T104" fmla="*/ 275 w 326"/>
              <a:gd name="T105" fmla="*/ 184 h 186"/>
              <a:gd name="T106" fmla="*/ 259 w 326"/>
              <a:gd name="T107" fmla="*/ 186 h 186"/>
              <a:gd name="T108" fmla="*/ 243 w 326"/>
              <a:gd name="T109" fmla="*/ 186 h 186"/>
              <a:gd name="T110" fmla="*/ 228 w 326"/>
              <a:gd name="T111" fmla="*/ 186 h 186"/>
              <a:gd name="T112" fmla="*/ 228 w 326"/>
              <a:gd name="T113" fmla="*/ 186 h 1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326" h="186">
                <a:moveTo>
                  <a:pt x="228" y="186"/>
                </a:moveTo>
                <a:lnTo>
                  <a:pt x="216" y="186"/>
                </a:lnTo>
                <a:lnTo>
                  <a:pt x="204" y="186"/>
                </a:lnTo>
                <a:lnTo>
                  <a:pt x="194" y="184"/>
                </a:lnTo>
                <a:lnTo>
                  <a:pt x="189" y="184"/>
                </a:lnTo>
                <a:lnTo>
                  <a:pt x="183" y="182"/>
                </a:lnTo>
                <a:lnTo>
                  <a:pt x="177" y="180"/>
                </a:lnTo>
                <a:lnTo>
                  <a:pt x="171" y="176"/>
                </a:lnTo>
                <a:lnTo>
                  <a:pt x="165" y="172"/>
                </a:lnTo>
                <a:lnTo>
                  <a:pt x="155" y="166"/>
                </a:lnTo>
                <a:lnTo>
                  <a:pt x="147" y="158"/>
                </a:lnTo>
                <a:lnTo>
                  <a:pt x="138" y="151"/>
                </a:lnTo>
                <a:lnTo>
                  <a:pt x="128" y="141"/>
                </a:lnTo>
                <a:lnTo>
                  <a:pt x="116" y="131"/>
                </a:lnTo>
                <a:lnTo>
                  <a:pt x="102" y="119"/>
                </a:lnTo>
                <a:lnTo>
                  <a:pt x="89" y="107"/>
                </a:lnTo>
                <a:lnTo>
                  <a:pt x="73" y="94"/>
                </a:lnTo>
                <a:lnTo>
                  <a:pt x="57" y="80"/>
                </a:lnTo>
                <a:lnTo>
                  <a:pt x="40" y="64"/>
                </a:lnTo>
                <a:lnTo>
                  <a:pt x="20" y="47"/>
                </a:lnTo>
                <a:lnTo>
                  <a:pt x="0" y="29"/>
                </a:lnTo>
                <a:lnTo>
                  <a:pt x="6" y="0"/>
                </a:lnTo>
                <a:lnTo>
                  <a:pt x="36" y="23"/>
                </a:lnTo>
                <a:lnTo>
                  <a:pt x="67" y="49"/>
                </a:lnTo>
                <a:lnTo>
                  <a:pt x="75" y="54"/>
                </a:lnTo>
                <a:lnTo>
                  <a:pt x="83" y="62"/>
                </a:lnTo>
                <a:lnTo>
                  <a:pt x="93" y="68"/>
                </a:lnTo>
                <a:lnTo>
                  <a:pt x="104" y="76"/>
                </a:lnTo>
                <a:lnTo>
                  <a:pt x="114" y="82"/>
                </a:lnTo>
                <a:lnTo>
                  <a:pt x="126" y="90"/>
                </a:lnTo>
                <a:lnTo>
                  <a:pt x="140" y="96"/>
                </a:lnTo>
                <a:lnTo>
                  <a:pt x="151" y="103"/>
                </a:lnTo>
                <a:lnTo>
                  <a:pt x="179" y="117"/>
                </a:lnTo>
                <a:lnTo>
                  <a:pt x="206" y="129"/>
                </a:lnTo>
                <a:lnTo>
                  <a:pt x="236" y="141"/>
                </a:lnTo>
                <a:lnTo>
                  <a:pt x="267" y="151"/>
                </a:lnTo>
                <a:lnTo>
                  <a:pt x="281" y="154"/>
                </a:lnTo>
                <a:lnTo>
                  <a:pt x="292" y="158"/>
                </a:lnTo>
                <a:lnTo>
                  <a:pt x="302" y="162"/>
                </a:lnTo>
                <a:lnTo>
                  <a:pt x="312" y="166"/>
                </a:lnTo>
                <a:lnTo>
                  <a:pt x="318" y="168"/>
                </a:lnTo>
                <a:lnTo>
                  <a:pt x="322" y="170"/>
                </a:lnTo>
                <a:lnTo>
                  <a:pt x="326" y="174"/>
                </a:lnTo>
                <a:lnTo>
                  <a:pt x="326" y="176"/>
                </a:lnTo>
                <a:lnTo>
                  <a:pt x="326" y="176"/>
                </a:lnTo>
                <a:lnTo>
                  <a:pt x="324" y="178"/>
                </a:lnTo>
                <a:lnTo>
                  <a:pt x="322" y="178"/>
                </a:lnTo>
                <a:lnTo>
                  <a:pt x="318" y="180"/>
                </a:lnTo>
                <a:lnTo>
                  <a:pt x="314" y="180"/>
                </a:lnTo>
                <a:lnTo>
                  <a:pt x="308" y="182"/>
                </a:lnTo>
                <a:lnTo>
                  <a:pt x="300" y="182"/>
                </a:lnTo>
                <a:lnTo>
                  <a:pt x="292" y="184"/>
                </a:lnTo>
                <a:lnTo>
                  <a:pt x="275" y="184"/>
                </a:lnTo>
                <a:lnTo>
                  <a:pt x="259" y="186"/>
                </a:lnTo>
                <a:lnTo>
                  <a:pt x="243" y="186"/>
                </a:lnTo>
                <a:lnTo>
                  <a:pt x="228" y="186"/>
                </a:lnTo>
                <a:lnTo>
                  <a:pt x="228" y="186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32" name="Freeform 37">
            <a:extLst>
              <a:ext uri="{FF2B5EF4-FFF2-40B4-BE49-F238E27FC236}">
                <a16:creationId xmlns:a16="http://schemas.microsoft.com/office/drawing/2014/main" id="{8BFEC1B7-8466-4A44-8C9C-80C164A8F264}"/>
              </a:ext>
            </a:extLst>
          </p:cNvPr>
          <p:cNvSpPr>
            <a:spLocks/>
          </p:cNvSpPr>
          <p:nvPr/>
        </p:nvSpPr>
        <p:spPr bwMode="auto">
          <a:xfrm>
            <a:off x="1927024" y="5054474"/>
            <a:ext cx="383555" cy="765329"/>
          </a:xfrm>
          <a:custGeom>
            <a:avLst/>
            <a:gdLst>
              <a:gd name="T0" fmla="*/ 33 w 82"/>
              <a:gd name="T1" fmla="*/ 0 h 116"/>
              <a:gd name="T2" fmla="*/ 39 w 82"/>
              <a:gd name="T3" fmla="*/ 0 h 116"/>
              <a:gd name="T4" fmla="*/ 47 w 82"/>
              <a:gd name="T5" fmla="*/ 0 h 116"/>
              <a:gd name="T6" fmla="*/ 55 w 82"/>
              <a:gd name="T7" fmla="*/ 2 h 116"/>
              <a:gd name="T8" fmla="*/ 63 w 82"/>
              <a:gd name="T9" fmla="*/ 4 h 116"/>
              <a:gd name="T10" fmla="*/ 67 w 82"/>
              <a:gd name="T11" fmla="*/ 6 h 116"/>
              <a:gd name="T12" fmla="*/ 71 w 82"/>
              <a:gd name="T13" fmla="*/ 8 h 116"/>
              <a:gd name="T14" fmla="*/ 73 w 82"/>
              <a:gd name="T15" fmla="*/ 10 h 116"/>
              <a:gd name="T16" fmla="*/ 77 w 82"/>
              <a:gd name="T17" fmla="*/ 12 h 116"/>
              <a:gd name="T18" fmla="*/ 79 w 82"/>
              <a:gd name="T19" fmla="*/ 16 h 116"/>
              <a:gd name="T20" fmla="*/ 80 w 82"/>
              <a:gd name="T21" fmla="*/ 20 h 116"/>
              <a:gd name="T22" fmla="*/ 82 w 82"/>
              <a:gd name="T23" fmla="*/ 22 h 116"/>
              <a:gd name="T24" fmla="*/ 82 w 82"/>
              <a:gd name="T25" fmla="*/ 23 h 116"/>
              <a:gd name="T26" fmla="*/ 80 w 82"/>
              <a:gd name="T27" fmla="*/ 25 h 116"/>
              <a:gd name="T28" fmla="*/ 80 w 82"/>
              <a:gd name="T29" fmla="*/ 29 h 116"/>
              <a:gd name="T30" fmla="*/ 79 w 82"/>
              <a:gd name="T31" fmla="*/ 33 h 116"/>
              <a:gd name="T32" fmla="*/ 77 w 82"/>
              <a:gd name="T33" fmla="*/ 37 h 116"/>
              <a:gd name="T34" fmla="*/ 71 w 82"/>
              <a:gd name="T35" fmla="*/ 49 h 116"/>
              <a:gd name="T36" fmla="*/ 67 w 82"/>
              <a:gd name="T37" fmla="*/ 55 h 116"/>
              <a:gd name="T38" fmla="*/ 63 w 82"/>
              <a:gd name="T39" fmla="*/ 61 h 116"/>
              <a:gd name="T40" fmla="*/ 57 w 82"/>
              <a:gd name="T41" fmla="*/ 69 h 116"/>
              <a:gd name="T42" fmla="*/ 51 w 82"/>
              <a:gd name="T43" fmla="*/ 76 h 116"/>
              <a:gd name="T44" fmla="*/ 45 w 82"/>
              <a:gd name="T45" fmla="*/ 84 h 116"/>
              <a:gd name="T46" fmla="*/ 39 w 82"/>
              <a:gd name="T47" fmla="*/ 94 h 116"/>
              <a:gd name="T48" fmla="*/ 33 w 82"/>
              <a:gd name="T49" fmla="*/ 104 h 116"/>
              <a:gd name="T50" fmla="*/ 26 w 82"/>
              <a:gd name="T51" fmla="*/ 116 h 116"/>
              <a:gd name="T52" fmla="*/ 0 w 82"/>
              <a:gd name="T53" fmla="*/ 116 h 116"/>
              <a:gd name="T54" fmla="*/ 6 w 82"/>
              <a:gd name="T55" fmla="*/ 104 h 116"/>
              <a:gd name="T56" fmla="*/ 10 w 82"/>
              <a:gd name="T57" fmla="*/ 92 h 116"/>
              <a:gd name="T58" fmla="*/ 14 w 82"/>
              <a:gd name="T59" fmla="*/ 80 h 116"/>
              <a:gd name="T60" fmla="*/ 18 w 82"/>
              <a:gd name="T61" fmla="*/ 71 h 116"/>
              <a:gd name="T62" fmla="*/ 22 w 82"/>
              <a:gd name="T63" fmla="*/ 61 h 116"/>
              <a:gd name="T64" fmla="*/ 24 w 82"/>
              <a:gd name="T65" fmla="*/ 53 h 116"/>
              <a:gd name="T66" fmla="*/ 28 w 82"/>
              <a:gd name="T67" fmla="*/ 47 h 116"/>
              <a:gd name="T68" fmla="*/ 30 w 82"/>
              <a:gd name="T69" fmla="*/ 39 h 116"/>
              <a:gd name="T70" fmla="*/ 31 w 82"/>
              <a:gd name="T71" fmla="*/ 29 h 116"/>
              <a:gd name="T72" fmla="*/ 33 w 82"/>
              <a:gd name="T73" fmla="*/ 22 h 116"/>
              <a:gd name="T74" fmla="*/ 31 w 82"/>
              <a:gd name="T75" fmla="*/ 16 h 116"/>
              <a:gd name="T76" fmla="*/ 30 w 82"/>
              <a:gd name="T77" fmla="*/ 10 h 116"/>
              <a:gd name="T78" fmla="*/ 28 w 82"/>
              <a:gd name="T79" fmla="*/ 8 h 116"/>
              <a:gd name="T80" fmla="*/ 28 w 82"/>
              <a:gd name="T81" fmla="*/ 8 h 116"/>
              <a:gd name="T82" fmla="*/ 28 w 82"/>
              <a:gd name="T83" fmla="*/ 6 h 116"/>
              <a:gd name="T84" fmla="*/ 28 w 82"/>
              <a:gd name="T85" fmla="*/ 4 h 116"/>
              <a:gd name="T86" fmla="*/ 30 w 82"/>
              <a:gd name="T87" fmla="*/ 4 h 116"/>
              <a:gd name="T88" fmla="*/ 30 w 82"/>
              <a:gd name="T89" fmla="*/ 2 h 116"/>
              <a:gd name="T90" fmla="*/ 33 w 82"/>
              <a:gd name="T91" fmla="*/ 0 h 116"/>
              <a:gd name="T92" fmla="*/ 33 w 82"/>
              <a:gd name="T93" fmla="*/ 0 h 1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82" h="116">
                <a:moveTo>
                  <a:pt x="33" y="0"/>
                </a:moveTo>
                <a:lnTo>
                  <a:pt x="39" y="0"/>
                </a:lnTo>
                <a:lnTo>
                  <a:pt x="47" y="0"/>
                </a:lnTo>
                <a:lnTo>
                  <a:pt x="55" y="2"/>
                </a:lnTo>
                <a:lnTo>
                  <a:pt x="63" y="4"/>
                </a:lnTo>
                <a:lnTo>
                  <a:pt x="67" y="6"/>
                </a:lnTo>
                <a:lnTo>
                  <a:pt x="71" y="8"/>
                </a:lnTo>
                <a:lnTo>
                  <a:pt x="73" y="10"/>
                </a:lnTo>
                <a:lnTo>
                  <a:pt x="77" y="12"/>
                </a:lnTo>
                <a:lnTo>
                  <a:pt x="79" y="16"/>
                </a:lnTo>
                <a:lnTo>
                  <a:pt x="80" y="20"/>
                </a:lnTo>
                <a:lnTo>
                  <a:pt x="82" y="22"/>
                </a:lnTo>
                <a:lnTo>
                  <a:pt x="82" y="23"/>
                </a:lnTo>
                <a:lnTo>
                  <a:pt x="80" y="25"/>
                </a:lnTo>
                <a:lnTo>
                  <a:pt x="80" y="29"/>
                </a:lnTo>
                <a:lnTo>
                  <a:pt x="79" y="33"/>
                </a:lnTo>
                <a:lnTo>
                  <a:pt x="77" y="37"/>
                </a:lnTo>
                <a:lnTo>
                  <a:pt x="71" y="49"/>
                </a:lnTo>
                <a:lnTo>
                  <a:pt x="67" y="55"/>
                </a:lnTo>
                <a:lnTo>
                  <a:pt x="63" y="61"/>
                </a:lnTo>
                <a:lnTo>
                  <a:pt x="57" y="69"/>
                </a:lnTo>
                <a:lnTo>
                  <a:pt x="51" y="76"/>
                </a:lnTo>
                <a:lnTo>
                  <a:pt x="45" y="84"/>
                </a:lnTo>
                <a:lnTo>
                  <a:pt x="39" y="94"/>
                </a:lnTo>
                <a:lnTo>
                  <a:pt x="33" y="104"/>
                </a:lnTo>
                <a:lnTo>
                  <a:pt x="26" y="116"/>
                </a:lnTo>
                <a:lnTo>
                  <a:pt x="0" y="116"/>
                </a:lnTo>
                <a:lnTo>
                  <a:pt x="6" y="104"/>
                </a:lnTo>
                <a:lnTo>
                  <a:pt x="10" y="92"/>
                </a:lnTo>
                <a:lnTo>
                  <a:pt x="14" y="80"/>
                </a:lnTo>
                <a:lnTo>
                  <a:pt x="18" y="71"/>
                </a:lnTo>
                <a:lnTo>
                  <a:pt x="22" y="61"/>
                </a:lnTo>
                <a:lnTo>
                  <a:pt x="24" y="53"/>
                </a:lnTo>
                <a:lnTo>
                  <a:pt x="28" y="47"/>
                </a:lnTo>
                <a:lnTo>
                  <a:pt x="30" y="39"/>
                </a:lnTo>
                <a:lnTo>
                  <a:pt x="31" y="29"/>
                </a:lnTo>
                <a:lnTo>
                  <a:pt x="33" y="22"/>
                </a:lnTo>
                <a:lnTo>
                  <a:pt x="31" y="16"/>
                </a:lnTo>
                <a:lnTo>
                  <a:pt x="30" y="10"/>
                </a:lnTo>
                <a:lnTo>
                  <a:pt x="28" y="8"/>
                </a:lnTo>
                <a:lnTo>
                  <a:pt x="28" y="8"/>
                </a:lnTo>
                <a:lnTo>
                  <a:pt x="28" y="6"/>
                </a:lnTo>
                <a:lnTo>
                  <a:pt x="28" y="4"/>
                </a:lnTo>
                <a:lnTo>
                  <a:pt x="30" y="4"/>
                </a:lnTo>
                <a:lnTo>
                  <a:pt x="30" y="2"/>
                </a:lnTo>
                <a:lnTo>
                  <a:pt x="33" y="0"/>
                </a:lnTo>
                <a:lnTo>
                  <a:pt x="33" y="0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33" name="Freeform 38">
            <a:extLst>
              <a:ext uri="{FF2B5EF4-FFF2-40B4-BE49-F238E27FC236}">
                <a16:creationId xmlns:a16="http://schemas.microsoft.com/office/drawing/2014/main" id="{234E549F-D5CA-4BF2-A68F-C81047F8E8E3}"/>
              </a:ext>
            </a:extLst>
          </p:cNvPr>
          <p:cNvSpPr>
            <a:spLocks/>
          </p:cNvSpPr>
          <p:nvPr/>
        </p:nvSpPr>
        <p:spPr bwMode="auto">
          <a:xfrm>
            <a:off x="1244118" y="5621869"/>
            <a:ext cx="1160011" cy="541012"/>
          </a:xfrm>
          <a:custGeom>
            <a:avLst/>
            <a:gdLst>
              <a:gd name="T0" fmla="*/ 137 w 249"/>
              <a:gd name="T1" fmla="*/ 51 h 83"/>
              <a:gd name="T2" fmla="*/ 116 w 249"/>
              <a:gd name="T3" fmla="*/ 59 h 83"/>
              <a:gd name="T4" fmla="*/ 98 w 249"/>
              <a:gd name="T5" fmla="*/ 67 h 83"/>
              <a:gd name="T6" fmla="*/ 81 w 249"/>
              <a:gd name="T7" fmla="*/ 71 h 83"/>
              <a:gd name="T8" fmla="*/ 67 w 249"/>
              <a:gd name="T9" fmla="*/ 77 h 83"/>
              <a:gd name="T10" fmla="*/ 55 w 249"/>
              <a:gd name="T11" fmla="*/ 79 h 83"/>
              <a:gd name="T12" fmla="*/ 47 w 249"/>
              <a:gd name="T13" fmla="*/ 81 h 83"/>
              <a:gd name="T14" fmla="*/ 41 w 249"/>
              <a:gd name="T15" fmla="*/ 83 h 83"/>
              <a:gd name="T16" fmla="*/ 35 w 249"/>
              <a:gd name="T17" fmla="*/ 81 h 83"/>
              <a:gd name="T18" fmla="*/ 22 w 249"/>
              <a:gd name="T19" fmla="*/ 75 h 83"/>
              <a:gd name="T20" fmla="*/ 12 w 249"/>
              <a:gd name="T21" fmla="*/ 67 h 83"/>
              <a:gd name="T22" fmla="*/ 6 w 249"/>
              <a:gd name="T23" fmla="*/ 59 h 83"/>
              <a:gd name="T24" fmla="*/ 2 w 249"/>
              <a:gd name="T25" fmla="*/ 53 h 83"/>
              <a:gd name="T26" fmla="*/ 0 w 249"/>
              <a:gd name="T27" fmla="*/ 45 h 83"/>
              <a:gd name="T28" fmla="*/ 2 w 249"/>
              <a:gd name="T29" fmla="*/ 41 h 83"/>
              <a:gd name="T30" fmla="*/ 6 w 249"/>
              <a:gd name="T31" fmla="*/ 41 h 83"/>
              <a:gd name="T32" fmla="*/ 12 w 249"/>
              <a:gd name="T33" fmla="*/ 41 h 83"/>
              <a:gd name="T34" fmla="*/ 24 w 249"/>
              <a:gd name="T35" fmla="*/ 43 h 83"/>
              <a:gd name="T36" fmla="*/ 33 w 249"/>
              <a:gd name="T37" fmla="*/ 43 h 83"/>
              <a:gd name="T38" fmla="*/ 39 w 249"/>
              <a:gd name="T39" fmla="*/ 45 h 83"/>
              <a:gd name="T40" fmla="*/ 41 w 249"/>
              <a:gd name="T41" fmla="*/ 43 h 83"/>
              <a:gd name="T42" fmla="*/ 49 w 249"/>
              <a:gd name="T43" fmla="*/ 41 h 83"/>
              <a:gd name="T44" fmla="*/ 57 w 249"/>
              <a:gd name="T45" fmla="*/ 39 h 83"/>
              <a:gd name="T46" fmla="*/ 69 w 249"/>
              <a:gd name="T47" fmla="*/ 37 h 83"/>
              <a:gd name="T48" fmla="*/ 84 w 249"/>
              <a:gd name="T49" fmla="*/ 34 h 83"/>
              <a:gd name="T50" fmla="*/ 102 w 249"/>
              <a:gd name="T51" fmla="*/ 30 h 83"/>
              <a:gd name="T52" fmla="*/ 122 w 249"/>
              <a:gd name="T53" fmla="*/ 24 h 83"/>
              <a:gd name="T54" fmla="*/ 143 w 249"/>
              <a:gd name="T55" fmla="*/ 18 h 83"/>
              <a:gd name="T56" fmla="*/ 163 w 249"/>
              <a:gd name="T57" fmla="*/ 14 h 83"/>
              <a:gd name="T58" fmla="*/ 178 w 249"/>
              <a:gd name="T59" fmla="*/ 10 h 83"/>
              <a:gd name="T60" fmla="*/ 194 w 249"/>
              <a:gd name="T61" fmla="*/ 6 h 83"/>
              <a:gd name="T62" fmla="*/ 208 w 249"/>
              <a:gd name="T63" fmla="*/ 4 h 83"/>
              <a:gd name="T64" fmla="*/ 218 w 249"/>
              <a:gd name="T65" fmla="*/ 2 h 83"/>
              <a:gd name="T66" fmla="*/ 226 w 249"/>
              <a:gd name="T67" fmla="*/ 0 h 83"/>
              <a:gd name="T68" fmla="*/ 233 w 249"/>
              <a:gd name="T69" fmla="*/ 0 h 83"/>
              <a:gd name="T70" fmla="*/ 241 w 249"/>
              <a:gd name="T71" fmla="*/ 0 h 83"/>
              <a:gd name="T72" fmla="*/ 247 w 249"/>
              <a:gd name="T73" fmla="*/ 4 h 83"/>
              <a:gd name="T74" fmla="*/ 249 w 249"/>
              <a:gd name="T75" fmla="*/ 8 h 83"/>
              <a:gd name="T76" fmla="*/ 245 w 249"/>
              <a:gd name="T77" fmla="*/ 10 h 83"/>
              <a:gd name="T78" fmla="*/ 239 w 249"/>
              <a:gd name="T79" fmla="*/ 14 h 83"/>
              <a:gd name="T80" fmla="*/ 229 w 249"/>
              <a:gd name="T81" fmla="*/ 18 h 83"/>
              <a:gd name="T82" fmla="*/ 218 w 249"/>
              <a:gd name="T83" fmla="*/ 24 h 83"/>
              <a:gd name="T84" fmla="*/ 202 w 249"/>
              <a:gd name="T85" fmla="*/ 30 h 83"/>
              <a:gd name="T86" fmla="*/ 182 w 249"/>
              <a:gd name="T87" fmla="*/ 36 h 83"/>
              <a:gd name="T88" fmla="*/ 161 w 249"/>
              <a:gd name="T89" fmla="*/ 43 h 83"/>
              <a:gd name="T90" fmla="*/ 149 w 249"/>
              <a:gd name="T91" fmla="*/ 47 h 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249" h="83">
                <a:moveTo>
                  <a:pt x="149" y="47"/>
                </a:moveTo>
                <a:lnTo>
                  <a:pt x="137" y="51"/>
                </a:lnTo>
                <a:lnTo>
                  <a:pt x="128" y="55"/>
                </a:lnTo>
                <a:lnTo>
                  <a:pt x="116" y="59"/>
                </a:lnTo>
                <a:lnTo>
                  <a:pt x="106" y="63"/>
                </a:lnTo>
                <a:lnTo>
                  <a:pt x="98" y="67"/>
                </a:lnTo>
                <a:lnTo>
                  <a:pt x="88" y="69"/>
                </a:lnTo>
                <a:lnTo>
                  <a:pt x="81" y="71"/>
                </a:lnTo>
                <a:lnTo>
                  <a:pt x="73" y="75"/>
                </a:lnTo>
                <a:lnTo>
                  <a:pt x="67" y="77"/>
                </a:lnTo>
                <a:lnTo>
                  <a:pt x="61" y="77"/>
                </a:lnTo>
                <a:lnTo>
                  <a:pt x="55" y="79"/>
                </a:lnTo>
                <a:lnTo>
                  <a:pt x="51" y="81"/>
                </a:lnTo>
                <a:lnTo>
                  <a:pt x="47" y="81"/>
                </a:lnTo>
                <a:lnTo>
                  <a:pt x="43" y="83"/>
                </a:lnTo>
                <a:lnTo>
                  <a:pt x="41" y="83"/>
                </a:lnTo>
                <a:lnTo>
                  <a:pt x="39" y="83"/>
                </a:lnTo>
                <a:lnTo>
                  <a:pt x="35" y="81"/>
                </a:lnTo>
                <a:lnTo>
                  <a:pt x="30" y="79"/>
                </a:lnTo>
                <a:lnTo>
                  <a:pt x="22" y="75"/>
                </a:lnTo>
                <a:lnTo>
                  <a:pt x="16" y="69"/>
                </a:lnTo>
                <a:lnTo>
                  <a:pt x="12" y="67"/>
                </a:lnTo>
                <a:lnTo>
                  <a:pt x="8" y="63"/>
                </a:lnTo>
                <a:lnTo>
                  <a:pt x="6" y="59"/>
                </a:lnTo>
                <a:lnTo>
                  <a:pt x="4" y="57"/>
                </a:lnTo>
                <a:lnTo>
                  <a:pt x="2" y="53"/>
                </a:lnTo>
                <a:lnTo>
                  <a:pt x="0" y="51"/>
                </a:lnTo>
                <a:lnTo>
                  <a:pt x="0" y="45"/>
                </a:lnTo>
                <a:lnTo>
                  <a:pt x="0" y="43"/>
                </a:lnTo>
                <a:lnTo>
                  <a:pt x="2" y="41"/>
                </a:lnTo>
                <a:lnTo>
                  <a:pt x="4" y="41"/>
                </a:lnTo>
                <a:lnTo>
                  <a:pt x="6" y="41"/>
                </a:lnTo>
                <a:lnTo>
                  <a:pt x="8" y="41"/>
                </a:lnTo>
                <a:lnTo>
                  <a:pt x="12" y="41"/>
                </a:lnTo>
                <a:lnTo>
                  <a:pt x="16" y="41"/>
                </a:lnTo>
                <a:lnTo>
                  <a:pt x="24" y="43"/>
                </a:lnTo>
                <a:lnTo>
                  <a:pt x="30" y="43"/>
                </a:lnTo>
                <a:lnTo>
                  <a:pt x="33" y="43"/>
                </a:lnTo>
                <a:lnTo>
                  <a:pt x="37" y="45"/>
                </a:lnTo>
                <a:lnTo>
                  <a:pt x="39" y="45"/>
                </a:lnTo>
                <a:lnTo>
                  <a:pt x="39" y="43"/>
                </a:lnTo>
                <a:lnTo>
                  <a:pt x="41" y="43"/>
                </a:lnTo>
                <a:lnTo>
                  <a:pt x="45" y="43"/>
                </a:lnTo>
                <a:lnTo>
                  <a:pt x="49" y="41"/>
                </a:lnTo>
                <a:lnTo>
                  <a:pt x="53" y="41"/>
                </a:lnTo>
                <a:lnTo>
                  <a:pt x="57" y="39"/>
                </a:lnTo>
                <a:lnTo>
                  <a:pt x="63" y="39"/>
                </a:lnTo>
                <a:lnTo>
                  <a:pt x="69" y="37"/>
                </a:lnTo>
                <a:lnTo>
                  <a:pt x="77" y="36"/>
                </a:lnTo>
                <a:lnTo>
                  <a:pt x="84" y="34"/>
                </a:lnTo>
                <a:lnTo>
                  <a:pt x="92" y="32"/>
                </a:lnTo>
                <a:lnTo>
                  <a:pt x="102" y="30"/>
                </a:lnTo>
                <a:lnTo>
                  <a:pt x="110" y="28"/>
                </a:lnTo>
                <a:lnTo>
                  <a:pt x="122" y="24"/>
                </a:lnTo>
                <a:lnTo>
                  <a:pt x="131" y="22"/>
                </a:lnTo>
                <a:lnTo>
                  <a:pt x="143" y="18"/>
                </a:lnTo>
                <a:lnTo>
                  <a:pt x="153" y="16"/>
                </a:lnTo>
                <a:lnTo>
                  <a:pt x="163" y="14"/>
                </a:lnTo>
                <a:lnTo>
                  <a:pt x="171" y="12"/>
                </a:lnTo>
                <a:lnTo>
                  <a:pt x="178" y="10"/>
                </a:lnTo>
                <a:lnTo>
                  <a:pt x="186" y="8"/>
                </a:lnTo>
                <a:lnTo>
                  <a:pt x="194" y="6"/>
                </a:lnTo>
                <a:lnTo>
                  <a:pt x="202" y="4"/>
                </a:lnTo>
                <a:lnTo>
                  <a:pt x="208" y="4"/>
                </a:lnTo>
                <a:lnTo>
                  <a:pt x="214" y="2"/>
                </a:lnTo>
                <a:lnTo>
                  <a:pt x="218" y="2"/>
                </a:lnTo>
                <a:lnTo>
                  <a:pt x="222" y="2"/>
                </a:lnTo>
                <a:lnTo>
                  <a:pt x="226" y="0"/>
                </a:lnTo>
                <a:lnTo>
                  <a:pt x="229" y="0"/>
                </a:lnTo>
                <a:lnTo>
                  <a:pt x="233" y="0"/>
                </a:lnTo>
                <a:lnTo>
                  <a:pt x="235" y="0"/>
                </a:lnTo>
                <a:lnTo>
                  <a:pt x="241" y="0"/>
                </a:lnTo>
                <a:lnTo>
                  <a:pt x="245" y="2"/>
                </a:lnTo>
                <a:lnTo>
                  <a:pt x="247" y="4"/>
                </a:lnTo>
                <a:lnTo>
                  <a:pt x="249" y="6"/>
                </a:lnTo>
                <a:lnTo>
                  <a:pt x="249" y="8"/>
                </a:lnTo>
                <a:lnTo>
                  <a:pt x="247" y="8"/>
                </a:lnTo>
                <a:lnTo>
                  <a:pt x="245" y="10"/>
                </a:lnTo>
                <a:lnTo>
                  <a:pt x="243" y="12"/>
                </a:lnTo>
                <a:lnTo>
                  <a:pt x="239" y="14"/>
                </a:lnTo>
                <a:lnTo>
                  <a:pt x="235" y="16"/>
                </a:lnTo>
                <a:lnTo>
                  <a:pt x="229" y="18"/>
                </a:lnTo>
                <a:lnTo>
                  <a:pt x="224" y="22"/>
                </a:lnTo>
                <a:lnTo>
                  <a:pt x="218" y="24"/>
                </a:lnTo>
                <a:lnTo>
                  <a:pt x="210" y="26"/>
                </a:lnTo>
                <a:lnTo>
                  <a:pt x="202" y="30"/>
                </a:lnTo>
                <a:lnTo>
                  <a:pt x="192" y="34"/>
                </a:lnTo>
                <a:lnTo>
                  <a:pt x="182" y="36"/>
                </a:lnTo>
                <a:lnTo>
                  <a:pt x="173" y="39"/>
                </a:lnTo>
                <a:lnTo>
                  <a:pt x="161" y="43"/>
                </a:lnTo>
                <a:lnTo>
                  <a:pt x="149" y="47"/>
                </a:lnTo>
                <a:lnTo>
                  <a:pt x="149" y="47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34" name="Freeform 39">
            <a:extLst>
              <a:ext uri="{FF2B5EF4-FFF2-40B4-BE49-F238E27FC236}">
                <a16:creationId xmlns:a16="http://schemas.microsoft.com/office/drawing/2014/main" id="{13FAF842-97AD-497C-BCEA-7F80415376C7}"/>
              </a:ext>
            </a:extLst>
          </p:cNvPr>
          <p:cNvSpPr>
            <a:spLocks/>
          </p:cNvSpPr>
          <p:nvPr/>
        </p:nvSpPr>
        <p:spPr bwMode="auto">
          <a:xfrm>
            <a:off x="2413481" y="5476725"/>
            <a:ext cx="280648" cy="884090"/>
          </a:xfrm>
          <a:custGeom>
            <a:avLst/>
            <a:gdLst>
              <a:gd name="T0" fmla="*/ 4 w 61"/>
              <a:gd name="T1" fmla="*/ 15 h 133"/>
              <a:gd name="T2" fmla="*/ 2 w 61"/>
              <a:gd name="T3" fmla="*/ 11 h 133"/>
              <a:gd name="T4" fmla="*/ 0 w 61"/>
              <a:gd name="T5" fmla="*/ 9 h 133"/>
              <a:gd name="T6" fmla="*/ 0 w 61"/>
              <a:gd name="T7" fmla="*/ 6 h 133"/>
              <a:gd name="T8" fmla="*/ 0 w 61"/>
              <a:gd name="T9" fmla="*/ 4 h 133"/>
              <a:gd name="T10" fmla="*/ 0 w 61"/>
              <a:gd name="T11" fmla="*/ 2 h 133"/>
              <a:gd name="T12" fmla="*/ 0 w 61"/>
              <a:gd name="T13" fmla="*/ 2 h 133"/>
              <a:gd name="T14" fmla="*/ 2 w 61"/>
              <a:gd name="T15" fmla="*/ 0 h 133"/>
              <a:gd name="T16" fmla="*/ 4 w 61"/>
              <a:gd name="T17" fmla="*/ 0 h 133"/>
              <a:gd name="T18" fmla="*/ 8 w 61"/>
              <a:gd name="T19" fmla="*/ 0 h 133"/>
              <a:gd name="T20" fmla="*/ 12 w 61"/>
              <a:gd name="T21" fmla="*/ 0 h 133"/>
              <a:gd name="T22" fmla="*/ 16 w 61"/>
              <a:gd name="T23" fmla="*/ 0 h 133"/>
              <a:gd name="T24" fmla="*/ 22 w 61"/>
              <a:gd name="T25" fmla="*/ 2 h 133"/>
              <a:gd name="T26" fmla="*/ 27 w 61"/>
              <a:gd name="T27" fmla="*/ 2 h 133"/>
              <a:gd name="T28" fmla="*/ 35 w 61"/>
              <a:gd name="T29" fmla="*/ 2 h 133"/>
              <a:gd name="T30" fmla="*/ 43 w 61"/>
              <a:gd name="T31" fmla="*/ 4 h 133"/>
              <a:gd name="T32" fmla="*/ 53 w 61"/>
              <a:gd name="T33" fmla="*/ 6 h 133"/>
              <a:gd name="T34" fmla="*/ 55 w 61"/>
              <a:gd name="T35" fmla="*/ 17 h 133"/>
              <a:gd name="T36" fmla="*/ 55 w 61"/>
              <a:gd name="T37" fmla="*/ 29 h 133"/>
              <a:gd name="T38" fmla="*/ 55 w 61"/>
              <a:gd name="T39" fmla="*/ 39 h 133"/>
              <a:gd name="T40" fmla="*/ 57 w 61"/>
              <a:gd name="T41" fmla="*/ 49 h 133"/>
              <a:gd name="T42" fmla="*/ 57 w 61"/>
              <a:gd name="T43" fmla="*/ 58 h 133"/>
              <a:gd name="T44" fmla="*/ 57 w 61"/>
              <a:gd name="T45" fmla="*/ 68 h 133"/>
              <a:gd name="T46" fmla="*/ 59 w 61"/>
              <a:gd name="T47" fmla="*/ 76 h 133"/>
              <a:gd name="T48" fmla="*/ 59 w 61"/>
              <a:gd name="T49" fmla="*/ 84 h 133"/>
              <a:gd name="T50" fmla="*/ 59 w 61"/>
              <a:gd name="T51" fmla="*/ 90 h 133"/>
              <a:gd name="T52" fmla="*/ 59 w 61"/>
              <a:gd name="T53" fmla="*/ 96 h 133"/>
              <a:gd name="T54" fmla="*/ 59 w 61"/>
              <a:gd name="T55" fmla="*/ 102 h 133"/>
              <a:gd name="T56" fmla="*/ 61 w 61"/>
              <a:gd name="T57" fmla="*/ 106 h 133"/>
              <a:gd name="T58" fmla="*/ 61 w 61"/>
              <a:gd name="T59" fmla="*/ 109 h 133"/>
              <a:gd name="T60" fmla="*/ 61 w 61"/>
              <a:gd name="T61" fmla="*/ 113 h 133"/>
              <a:gd name="T62" fmla="*/ 61 w 61"/>
              <a:gd name="T63" fmla="*/ 115 h 133"/>
              <a:gd name="T64" fmla="*/ 61 w 61"/>
              <a:gd name="T65" fmla="*/ 117 h 133"/>
              <a:gd name="T66" fmla="*/ 59 w 61"/>
              <a:gd name="T67" fmla="*/ 121 h 133"/>
              <a:gd name="T68" fmla="*/ 57 w 61"/>
              <a:gd name="T69" fmla="*/ 125 h 133"/>
              <a:gd name="T70" fmla="*/ 53 w 61"/>
              <a:gd name="T71" fmla="*/ 129 h 133"/>
              <a:gd name="T72" fmla="*/ 47 w 61"/>
              <a:gd name="T73" fmla="*/ 131 h 133"/>
              <a:gd name="T74" fmla="*/ 43 w 61"/>
              <a:gd name="T75" fmla="*/ 133 h 133"/>
              <a:gd name="T76" fmla="*/ 41 w 61"/>
              <a:gd name="T77" fmla="*/ 133 h 133"/>
              <a:gd name="T78" fmla="*/ 35 w 61"/>
              <a:gd name="T79" fmla="*/ 133 h 133"/>
              <a:gd name="T80" fmla="*/ 31 w 61"/>
              <a:gd name="T81" fmla="*/ 131 h 133"/>
              <a:gd name="T82" fmla="*/ 29 w 61"/>
              <a:gd name="T83" fmla="*/ 127 h 133"/>
              <a:gd name="T84" fmla="*/ 27 w 61"/>
              <a:gd name="T85" fmla="*/ 125 h 133"/>
              <a:gd name="T86" fmla="*/ 27 w 61"/>
              <a:gd name="T87" fmla="*/ 121 h 133"/>
              <a:gd name="T88" fmla="*/ 25 w 61"/>
              <a:gd name="T89" fmla="*/ 115 h 133"/>
              <a:gd name="T90" fmla="*/ 23 w 61"/>
              <a:gd name="T91" fmla="*/ 109 h 133"/>
              <a:gd name="T92" fmla="*/ 23 w 61"/>
              <a:gd name="T93" fmla="*/ 102 h 133"/>
              <a:gd name="T94" fmla="*/ 22 w 61"/>
              <a:gd name="T95" fmla="*/ 94 h 133"/>
              <a:gd name="T96" fmla="*/ 22 w 61"/>
              <a:gd name="T97" fmla="*/ 86 h 133"/>
              <a:gd name="T98" fmla="*/ 20 w 61"/>
              <a:gd name="T99" fmla="*/ 76 h 133"/>
              <a:gd name="T100" fmla="*/ 18 w 61"/>
              <a:gd name="T101" fmla="*/ 64 h 133"/>
              <a:gd name="T102" fmla="*/ 16 w 61"/>
              <a:gd name="T103" fmla="*/ 57 h 133"/>
              <a:gd name="T104" fmla="*/ 16 w 61"/>
              <a:gd name="T105" fmla="*/ 47 h 133"/>
              <a:gd name="T106" fmla="*/ 14 w 61"/>
              <a:gd name="T107" fmla="*/ 39 h 133"/>
              <a:gd name="T108" fmla="*/ 12 w 61"/>
              <a:gd name="T109" fmla="*/ 33 h 133"/>
              <a:gd name="T110" fmla="*/ 10 w 61"/>
              <a:gd name="T111" fmla="*/ 27 h 133"/>
              <a:gd name="T112" fmla="*/ 6 w 61"/>
              <a:gd name="T113" fmla="*/ 21 h 133"/>
              <a:gd name="T114" fmla="*/ 4 w 61"/>
              <a:gd name="T115" fmla="*/ 15 h 133"/>
              <a:gd name="T116" fmla="*/ 4 w 61"/>
              <a:gd name="T117" fmla="*/ 15 h 1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61" h="133">
                <a:moveTo>
                  <a:pt x="4" y="15"/>
                </a:moveTo>
                <a:lnTo>
                  <a:pt x="2" y="11"/>
                </a:lnTo>
                <a:lnTo>
                  <a:pt x="0" y="9"/>
                </a:lnTo>
                <a:lnTo>
                  <a:pt x="0" y="6"/>
                </a:lnTo>
                <a:lnTo>
                  <a:pt x="0" y="4"/>
                </a:lnTo>
                <a:lnTo>
                  <a:pt x="0" y="2"/>
                </a:lnTo>
                <a:lnTo>
                  <a:pt x="0" y="2"/>
                </a:lnTo>
                <a:lnTo>
                  <a:pt x="2" y="0"/>
                </a:lnTo>
                <a:lnTo>
                  <a:pt x="4" y="0"/>
                </a:lnTo>
                <a:lnTo>
                  <a:pt x="8" y="0"/>
                </a:lnTo>
                <a:lnTo>
                  <a:pt x="12" y="0"/>
                </a:lnTo>
                <a:lnTo>
                  <a:pt x="16" y="0"/>
                </a:lnTo>
                <a:lnTo>
                  <a:pt x="22" y="2"/>
                </a:lnTo>
                <a:lnTo>
                  <a:pt x="27" y="2"/>
                </a:lnTo>
                <a:lnTo>
                  <a:pt x="35" y="2"/>
                </a:lnTo>
                <a:lnTo>
                  <a:pt x="43" y="4"/>
                </a:lnTo>
                <a:lnTo>
                  <a:pt x="53" y="6"/>
                </a:lnTo>
                <a:lnTo>
                  <a:pt x="55" y="17"/>
                </a:lnTo>
                <a:lnTo>
                  <a:pt x="55" y="29"/>
                </a:lnTo>
                <a:lnTo>
                  <a:pt x="55" y="39"/>
                </a:lnTo>
                <a:lnTo>
                  <a:pt x="57" y="49"/>
                </a:lnTo>
                <a:lnTo>
                  <a:pt x="57" y="58"/>
                </a:lnTo>
                <a:lnTo>
                  <a:pt x="57" y="68"/>
                </a:lnTo>
                <a:lnTo>
                  <a:pt x="59" y="76"/>
                </a:lnTo>
                <a:lnTo>
                  <a:pt x="59" y="84"/>
                </a:lnTo>
                <a:lnTo>
                  <a:pt x="59" y="90"/>
                </a:lnTo>
                <a:lnTo>
                  <a:pt x="59" y="96"/>
                </a:lnTo>
                <a:lnTo>
                  <a:pt x="59" y="102"/>
                </a:lnTo>
                <a:lnTo>
                  <a:pt x="61" y="106"/>
                </a:lnTo>
                <a:lnTo>
                  <a:pt x="61" y="109"/>
                </a:lnTo>
                <a:lnTo>
                  <a:pt x="61" y="113"/>
                </a:lnTo>
                <a:lnTo>
                  <a:pt x="61" y="115"/>
                </a:lnTo>
                <a:lnTo>
                  <a:pt x="61" y="117"/>
                </a:lnTo>
                <a:lnTo>
                  <a:pt x="59" y="121"/>
                </a:lnTo>
                <a:lnTo>
                  <a:pt x="57" y="125"/>
                </a:lnTo>
                <a:lnTo>
                  <a:pt x="53" y="129"/>
                </a:lnTo>
                <a:lnTo>
                  <a:pt x="47" y="131"/>
                </a:lnTo>
                <a:lnTo>
                  <a:pt x="43" y="133"/>
                </a:lnTo>
                <a:lnTo>
                  <a:pt x="41" y="133"/>
                </a:lnTo>
                <a:lnTo>
                  <a:pt x="35" y="133"/>
                </a:lnTo>
                <a:lnTo>
                  <a:pt x="31" y="131"/>
                </a:lnTo>
                <a:lnTo>
                  <a:pt x="29" y="127"/>
                </a:lnTo>
                <a:lnTo>
                  <a:pt x="27" y="125"/>
                </a:lnTo>
                <a:lnTo>
                  <a:pt x="27" y="121"/>
                </a:lnTo>
                <a:lnTo>
                  <a:pt x="25" y="115"/>
                </a:lnTo>
                <a:lnTo>
                  <a:pt x="23" y="109"/>
                </a:lnTo>
                <a:lnTo>
                  <a:pt x="23" y="102"/>
                </a:lnTo>
                <a:lnTo>
                  <a:pt x="22" y="94"/>
                </a:lnTo>
                <a:lnTo>
                  <a:pt x="22" y="86"/>
                </a:lnTo>
                <a:lnTo>
                  <a:pt x="20" y="76"/>
                </a:lnTo>
                <a:lnTo>
                  <a:pt x="18" y="64"/>
                </a:lnTo>
                <a:lnTo>
                  <a:pt x="16" y="57"/>
                </a:lnTo>
                <a:lnTo>
                  <a:pt x="16" y="47"/>
                </a:lnTo>
                <a:lnTo>
                  <a:pt x="14" y="39"/>
                </a:lnTo>
                <a:lnTo>
                  <a:pt x="12" y="33"/>
                </a:lnTo>
                <a:lnTo>
                  <a:pt x="10" y="27"/>
                </a:lnTo>
                <a:lnTo>
                  <a:pt x="6" y="21"/>
                </a:lnTo>
                <a:lnTo>
                  <a:pt x="4" y="15"/>
                </a:lnTo>
                <a:lnTo>
                  <a:pt x="4" y="15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35" name="Freeform 40">
            <a:extLst>
              <a:ext uri="{FF2B5EF4-FFF2-40B4-BE49-F238E27FC236}">
                <a16:creationId xmlns:a16="http://schemas.microsoft.com/office/drawing/2014/main" id="{C2381AED-E7B0-4EFA-815D-7729694D2D85}"/>
              </a:ext>
            </a:extLst>
          </p:cNvPr>
          <p:cNvSpPr>
            <a:spLocks/>
          </p:cNvSpPr>
          <p:nvPr/>
        </p:nvSpPr>
        <p:spPr bwMode="auto">
          <a:xfrm>
            <a:off x="2572518" y="5384354"/>
            <a:ext cx="963560" cy="672965"/>
          </a:xfrm>
          <a:custGeom>
            <a:avLst/>
            <a:gdLst>
              <a:gd name="T0" fmla="*/ 157 w 208"/>
              <a:gd name="T1" fmla="*/ 2 h 102"/>
              <a:gd name="T2" fmla="*/ 161 w 208"/>
              <a:gd name="T3" fmla="*/ 4 h 102"/>
              <a:gd name="T4" fmla="*/ 169 w 208"/>
              <a:gd name="T5" fmla="*/ 6 h 102"/>
              <a:gd name="T6" fmla="*/ 179 w 208"/>
              <a:gd name="T7" fmla="*/ 10 h 102"/>
              <a:gd name="T8" fmla="*/ 190 w 208"/>
              <a:gd name="T9" fmla="*/ 16 h 102"/>
              <a:gd name="T10" fmla="*/ 198 w 208"/>
              <a:gd name="T11" fmla="*/ 20 h 102"/>
              <a:gd name="T12" fmla="*/ 204 w 208"/>
              <a:gd name="T13" fmla="*/ 23 h 102"/>
              <a:gd name="T14" fmla="*/ 208 w 208"/>
              <a:gd name="T15" fmla="*/ 25 h 102"/>
              <a:gd name="T16" fmla="*/ 208 w 208"/>
              <a:gd name="T17" fmla="*/ 27 h 102"/>
              <a:gd name="T18" fmla="*/ 202 w 208"/>
              <a:gd name="T19" fmla="*/ 29 h 102"/>
              <a:gd name="T20" fmla="*/ 196 w 208"/>
              <a:gd name="T21" fmla="*/ 31 h 102"/>
              <a:gd name="T22" fmla="*/ 192 w 208"/>
              <a:gd name="T23" fmla="*/ 33 h 102"/>
              <a:gd name="T24" fmla="*/ 188 w 208"/>
              <a:gd name="T25" fmla="*/ 39 h 102"/>
              <a:gd name="T26" fmla="*/ 184 w 208"/>
              <a:gd name="T27" fmla="*/ 45 h 102"/>
              <a:gd name="T28" fmla="*/ 181 w 208"/>
              <a:gd name="T29" fmla="*/ 55 h 102"/>
              <a:gd name="T30" fmla="*/ 175 w 208"/>
              <a:gd name="T31" fmla="*/ 67 h 102"/>
              <a:gd name="T32" fmla="*/ 171 w 208"/>
              <a:gd name="T33" fmla="*/ 78 h 102"/>
              <a:gd name="T34" fmla="*/ 165 w 208"/>
              <a:gd name="T35" fmla="*/ 94 h 102"/>
              <a:gd name="T36" fmla="*/ 147 w 208"/>
              <a:gd name="T37" fmla="*/ 102 h 102"/>
              <a:gd name="T38" fmla="*/ 149 w 208"/>
              <a:gd name="T39" fmla="*/ 98 h 102"/>
              <a:gd name="T40" fmla="*/ 149 w 208"/>
              <a:gd name="T41" fmla="*/ 90 h 102"/>
              <a:gd name="T42" fmla="*/ 153 w 208"/>
              <a:gd name="T43" fmla="*/ 78 h 102"/>
              <a:gd name="T44" fmla="*/ 157 w 208"/>
              <a:gd name="T45" fmla="*/ 61 h 102"/>
              <a:gd name="T46" fmla="*/ 159 w 208"/>
              <a:gd name="T47" fmla="*/ 45 h 102"/>
              <a:gd name="T48" fmla="*/ 161 w 208"/>
              <a:gd name="T49" fmla="*/ 33 h 102"/>
              <a:gd name="T50" fmla="*/ 159 w 208"/>
              <a:gd name="T51" fmla="*/ 25 h 102"/>
              <a:gd name="T52" fmla="*/ 157 w 208"/>
              <a:gd name="T53" fmla="*/ 20 h 102"/>
              <a:gd name="T54" fmla="*/ 145 w 208"/>
              <a:gd name="T55" fmla="*/ 16 h 102"/>
              <a:gd name="T56" fmla="*/ 135 w 208"/>
              <a:gd name="T57" fmla="*/ 16 h 102"/>
              <a:gd name="T58" fmla="*/ 126 w 208"/>
              <a:gd name="T59" fmla="*/ 16 h 102"/>
              <a:gd name="T60" fmla="*/ 118 w 208"/>
              <a:gd name="T61" fmla="*/ 16 h 102"/>
              <a:gd name="T62" fmla="*/ 110 w 208"/>
              <a:gd name="T63" fmla="*/ 18 h 102"/>
              <a:gd name="T64" fmla="*/ 98 w 208"/>
              <a:gd name="T65" fmla="*/ 20 h 102"/>
              <a:gd name="T66" fmla="*/ 83 w 208"/>
              <a:gd name="T67" fmla="*/ 22 h 102"/>
              <a:gd name="T68" fmla="*/ 67 w 208"/>
              <a:gd name="T69" fmla="*/ 23 h 102"/>
              <a:gd name="T70" fmla="*/ 47 w 208"/>
              <a:gd name="T71" fmla="*/ 27 h 102"/>
              <a:gd name="T72" fmla="*/ 26 w 208"/>
              <a:gd name="T73" fmla="*/ 29 h 102"/>
              <a:gd name="T74" fmla="*/ 0 w 208"/>
              <a:gd name="T75" fmla="*/ 33 h 102"/>
              <a:gd name="T76" fmla="*/ 2 w 208"/>
              <a:gd name="T77" fmla="*/ 25 h 102"/>
              <a:gd name="T78" fmla="*/ 8 w 208"/>
              <a:gd name="T79" fmla="*/ 25 h 102"/>
              <a:gd name="T80" fmla="*/ 20 w 208"/>
              <a:gd name="T81" fmla="*/ 23 h 102"/>
              <a:gd name="T82" fmla="*/ 36 w 208"/>
              <a:gd name="T83" fmla="*/ 22 h 102"/>
              <a:gd name="T84" fmla="*/ 65 w 208"/>
              <a:gd name="T85" fmla="*/ 20 h 102"/>
              <a:gd name="T86" fmla="*/ 98 w 208"/>
              <a:gd name="T87" fmla="*/ 14 h 102"/>
              <a:gd name="T88" fmla="*/ 122 w 208"/>
              <a:gd name="T89" fmla="*/ 12 h 102"/>
              <a:gd name="T90" fmla="*/ 132 w 208"/>
              <a:gd name="T91" fmla="*/ 8 h 102"/>
              <a:gd name="T92" fmla="*/ 139 w 208"/>
              <a:gd name="T93" fmla="*/ 6 h 102"/>
              <a:gd name="T94" fmla="*/ 145 w 208"/>
              <a:gd name="T95" fmla="*/ 4 h 102"/>
              <a:gd name="T96" fmla="*/ 147 w 208"/>
              <a:gd name="T97" fmla="*/ 2 h 102"/>
              <a:gd name="T98" fmla="*/ 153 w 208"/>
              <a:gd name="T99" fmla="*/ 0 h 102"/>
              <a:gd name="T100" fmla="*/ 155 w 208"/>
              <a:gd name="T101" fmla="*/ 0 h 1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208" h="102">
                <a:moveTo>
                  <a:pt x="155" y="0"/>
                </a:moveTo>
                <a:lnTo>
                  <a:pt x="157" y="2"/>
                </a:lnTo>
                <a:lnTo>
                  <a:pt x="159" y="2"/>
                </a:lnTo>
                <a:lnTo>
                  <a:pt x="161" y="4"/>
                </a:lnTo>
                <a:lnTo>
                  <a:pt x="165" y="4"/>
                </a:lnTo>
                <a:lnTo>
                  <a:pt x="169" y="6"/>
                </a:lnTo>
                <a:lnTo>
                  <a:pt x="173" y="8"/>
                </a:lnTo>
                <a:lnTo>
                  <a:pt x="179" y="10"/>
                </a:lnTo>
                <a:lnTo>
                  <a:pt x="184" y="12"/>
                </a:lnTo>
                <a:lnTo>
                  <a:pt x="190" y="16"/>
                </a:lnTo>
                <a:lnTo>
                  <a:pt x="194" y="18"/>
                </a:lnTo>
                <a:lnTo>
                  <a:pt x="198" y="20"/>
                </a:lnTo>
                <a:lnTo>
                  <a:pt x="202" y="22"/>
                </a:lnTo>
                <a:lnTo>
                  <a:pt x="204" y="23"/>
                </a:lnTo>
                <a:lnTo>
                  <a:pt x="206" y="23"/>
                </a:lnTo>
                <a:lnTo>
                  <a:pt x="208" y="25"/>
                </a:lnTo>
                <a:lnTo>
                  <a:pt x="208" y="25"/>
                </a:lnTo>
                <a:lnTo>
                  <a:pt x="208" y="27"/>
                </a:lnTo>
                <a:lnTo>
                  <a:pt x="206" y="27"/>
                </a:lnTo>
                <a:lnTo>
                  <a:pt x="202" y="29"/>
                </a:lnTo>
                <a:lnTo>
                  <a:pt x="198" y="29"/>
                </a:lnTo>
                <a:lnTo>
                  <a:pt x="196" y="31"/>
                </a:lnTo>
                <a:lnTo>
                  <a:pt x="194" y="31"/>
                </a:lnTo>
                <a:lnTo>
                  <a:pt x="192" y="33"/>
                </a:lnTo>
                <a:lnTo>
                  <a:pt x="190" y="35"/>
                </a:lnTo>
                <a:lnTo>
                  <a:pt x="188" y="39"/>
                </a:lnTo>
                <a:lnTo>
                  <a:pt x="186" y="41"/>
                </a:lnTo>
                <a:lnTo>
                  <a:pt x="184" y="45"/>
                </a:lnTo>
                <a:lnTo>
                  <a:pt x="183" y="49"/>
                </a:lnTo>
                <a:lnTo>
                  <a:pt x="181" y="55"/>
                </a:lnTo>
                <a:lnTo>
                  <a:pt x="179" y="61"/>
                </a:lnTo>
                <a:lnTo>
                  <a:pt x="175" y="67"/>
                </a:lnTo>
                <a:lnTo>
                  <a:pt x="173" y="72"/>
                </a:lnTo>
                <a:lnTo>
                  <a:pt x="171" y="78"/>
                </a:lnTo>
                <a:lnTo>
                  <a:pt x="167" y="86"/>
                </a:lnTo>
                <a:lnTo>
                  <a:pt x="165" y="94"/>
                </a:lnTo>
                <a:lnTo>
                  <a:pt x="161" y="102"/>
                </a:lnTo>
                <a:lnTo>
                  <a:pt x="147" y="102"/>
                </a:lnTo>
                <a:lnTo>
                  <a:pt x="149" y="100"/>
                </a:lnTo>
                <a:lnTo>
                  <a:pt x="149" y="98"/>
                </a:lnTo>
                <a:lnTo>
                  <a:pt x="149" y="94"/>
                </a:lnTo>
                <a:lnTo>
                  <a:pt x="149" y="90"/>
                </a:lnTo>
                <a:lnTo>
                  <a:pt x="151" y="84"/>
                </a:lnTo>
                <a:lnTo>
                  <a:pt x="153" y="78"/>
                </a:lnTo>
                <a:lnTo>
                  <a:pt x="155" y="71"/>
                </a:lnTo>
                <a:lnTo>
                  <a:pt x="157" y="61"/>
                </a:lnTo>
                <a:lnTo>
                  <a:pt x="159" y="53"/>
                </a:lnTo>
                <a:lnTo>
                  <a:pt x="159" y="45"/>
                </a:lnTo>
                <a:lnTo>
                  <a:pt x="161" y="39"/>
                </a:lnTo>
                <a:lnTo>
                  <a:pt x="161" y="33"/>
                </a:lnTo>
                <a:lnTo>
                  <a:pt x="161" y="29"/>
                </a:lnTo>
                <a:lnTo>
                  <a:pt x="159" y="25"/>
                </a:lnTo>
                <a:lnTo>
                  <a:pt x="159" y="23"/>
                </a:lnTo>
                <a:lnTo>
                  <a:pt x="157" y="20"/>
                </a:lnTo>
                <a:lnTo>
                  <a:pt x="151" y="18"/>
                </a:lnTo>
                <a:lnTo>
                  <a:pt x="145" y="16"/>
                </a:lnTo>
                <a:lnTo>
                  <a:pt x="141" y="16"/>
                </a:lnTo>
                <a:lnTo>
                  <a:pt x="135" y="16"/>
                </a:lnTo>
                <a:lnTo>
                  <a:pt x="132" y="16"/>
                </a:lnTo>
                <a:lnTo>
                  <a:pt x="126" y="16"/>
                </a:lnTo>
                <a:lnTo>
                  <a:pt x="122" y="16"/>
                </a:lnTo>
                <a:lnTo>
                  <a:pt x="118" y="16"/>
                </a:lnTo>
                <a:lnTo>
                  <a:pt x="114" y="18"/>
                </a:lnTo>
                <a:lnTo>
                  <a:pt x="110" y="18"/>
                </a:lnTo>
                <a:lnTo>
                  <a:pt x="104" y="18"/>
                </a:lnTo>
                <a:lnTo>
                  <a:pt x="98" y="20"/>
                </a:lnTo>
                <a:lnTo>
                  <a:pt x="90" y="20"/>
                </a:lnTo>
                <a:lnTo>
                  <a:pt x="83" y="22"/>
                </a:lnTo>
                <a:lnTo>
                  <a:pt x="75" y="22"/>
                </a:lnTo>
                <a:lnTo>
                  <a:pt x="67" y="23"/>
                </a:lnTo>
                <a:lnTo>
                  <a:pt x="57" y="25"/>
                </a:lnTo>
                <a:lnTo>
                  <a:pt x="47" y="27"/>
                </a:lnTo>
                <a:lnTo>
                  <a:pt x="36" y="27"/>
                </a:lnTo>
                <a:lnTo>
                  <a:pt x="26" y="29"/>
                </a:lnTo>
                <a:lnTo>
                  <a:pt x="12" y="31"/>
                </a:lnTo>
                <a:lnTo>
                  <a:pt x="0" y="33"/>
                </a:lnTo>
                <a:lnTo>
                  <a:pt x="0" y="25"/>
                </a:lnTo>
                <a:lnTo>
                  <a:pt x="2" y="25"/>
                </a:lnTo>
                <a:lnTo>
                  <a:pt x="4" y="25"/>
                </a:lnTo>
                <a:lnTo>
                  <a:pt x="8" y="25"/>
                </a:lnTo>
                <a:lnTo>
                  <a:pt x="14" y="23"/>
                </a:lnTo>
                <a:lnTo>
                  <a:pt x="20" y="23"/>
                </a:lnTo>
                <a:lnTo>
                  <a:pt x="28" y="23"/>
                </a:lnTo>
                <a:lnTo>
                  <a:pt x="36" y="22"/>
                </a:lnTo>
                <a:lnTo>
                  <a:pt x="45" y="20"/>
                </a:lnTo>
                <a:lnTo>
                  <a:pt x="65" y="20"/>
                </a:lnTo>
                <a:lnTo>
                  <a:pt x="83" y="18"/>
                </a:lnTo>
                <a:lnTo>
                  <a:pt x="98" y="14"/>
                </a:lnTo>
                <a:lnTo>
                  <a:pt x="114" y="12"/>
                </a:lnTo>
                <a:lnTo>
                  <a:pt x="122" y="12"/>
                </a:lnTo>
                <a:lnTo>
                  <a:pt x="126" y="10"/>
                </a:lnTo>
                <a:lnTo>
                  <a:pt x="132" y="8"/>
                </a:lnTo>
                <a:lnTo>
                  <a:pt x="135" y="8"/>
                </a:lnTo>
                <a:lnTo>
                  <a:pt x="139" y="6"/>
                </a:lnTo>
                <a:lnTo>
                  <a:pt x="143" y="6"/>
                </a:lnTo>
                <a:lnTo>
                  <a:pt x="145" y="4"/>
                </a:lnTo>
                <a:lnTo>
                  <a:pt x="145" y="4"/>
                </a:lnTo>
                <a:lnTo>
                  <a:pt x="147" y="2"/>
                </a:lnTo>
                <a:lnTo>
                  <a:pt x="151" y="2"/>
                </a:lnTo>
                <a:lnTo>
                  <a:pt x="153" y="0"/>
                </a:lnTo>
                <a:lnTo>
                  <a:pt x="155" y="0"/>
                </a:lnTo>
                <a:lnTo>
                  <a:pt x="155" y="0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36" name="Freeform 41">
            <a:extLst>
              <a:ext uri="{FF2B5EF4-FFF2-40B4-BE49-F238E27FC236}">
                <a16:creationId xmlns:a16="http://schemas.microsoft.com/office/drawing/2014/main" id="{A6E58D5D-F0DC-4699-81DA-B8DD6BDF8FDD}"/>
              </a:ext>
            </a:extLst>
          </p:cNvPr>
          <p:cNvSpPr>
            <a:spLocks/>
          </p:cNvSpPr>
          <p:nvPr/>
        </p:nvSpPr>
        <p:spPr bwMode="auto">
          <a:xfrm>
            <a:off x="2862517" y="4605833"/>
            <a:ext cx="767103" cy="303497"/>
          </a:xfrm>
          <a:custGeom>
            <a:avLst/>
            <a:gdLst>
              <a:gd name="T0" fmla="*/ 0 w 165"/>
              <a:gd name="T1" fmla="*/ 26 h 47"/>
              <a:gd name="T2" fmla="*/ 4 w 165"/>
              <a:gd name="T3" fmla="*/ 26 h 47"/>
              <a:gd name="T4" fmla="*/ 10 w 165"/>
              <a:gd name="T5" fmla="*/ 24 h 47"/>
              <a:gd name="T6" fmla="*/ 18 w 165"/>
              <a:gd name="T7" fmla="*/ 24 h 47"/>
              <a:gd name="T8" fmla="*/ 25 w 165"/>
              <a:gd name="T9" fmla="*/ 22 h 47"/>
              <a:gd name="T10" fmla="*/ 33 w 165"/>
              <a:gd name="T11" fmla="*/ 20 h 47"/>
              <a:gd name="T12" fmla="*/ 43 w 165"/>
              <a:gd name="T13" fmla="*/ 16 h 47"/>
              <a:gd name="T14" fmla="*/ 55 w 165"/>
              <a:gd name="T15" fmla="*/ 14 h 47"/>
              <a:gd name="T16" fmla="*/ 67 w 165"/>
              <a:gd name="T17" fmla="*/ 10 h 47"/>
              <a:gd name="T18" fmla="*/ 78 w 165"/>
              <a:gd name="T19" fmla="*/ 8 h 47"/>
              <a:gd name="T20" fmla="*/ 90 w 165"/>
              <a:gd name="T21" fmla="*/ 4 h 47"/>
              <a:gd name="T22" fmla="*/ 102 w 165"/>
              <a:gd name="T23" fmla="*/ 2 h 47"/>
              <a:gd name="T24" fmla="*/ 110 w 165"/>
              <a:gd name="T25" fmla="*/ 2 h 47"/>
              <a:gd name="T26" fmla="*/ 120 w 165"/>
              <a:gd name="T27" fmla="*/ 0 h 47"/>
              <a:gd name="T28" fmla="*/ 127 w 165"/>
              <a:gd name="T29" fmla="*/ 0 h 47"/>
              <a:gd name="T30" fmla="*/ 133 w 165"/>
              <a:gd name="T31" fmla="*/ 0 h 47"/>
              <a:gd name="T32" fmla="*/ 139 w 165"/>
              <a:gd name="T33" fmla="*/ 2 h 47"/>
              <a:gd name="T34" fmla="*/ 149 w 165"/>
              <a:gd name="T35" fmla="*/ 6 h 47"/>
              <a:gd name="T36" fmla="*/ 153 w 165"/>
              <a:gd name="T37" fmla="*/ 8 h 47"/>
              <a:gd name="T38" fmla="*/ 155 w 165"/>
              <a:gd name="T39" fmla="*/ 8 h 47"/>
              <a:gd name="T40" fmla="*/ 159 w 165"/>
              <a:gd name="T41" fmla="*/ 10 h 47"/>
              <a:gd name="T42" fmla="*/ 161 w 165"/>
              <a:gd name="T43" fmla="*/ 12 h 47"/>
              <a:gd name="T44" fmla="*/ 163 w 165"/>
              <a:gd name="T45" fmla="*/ 14 h 47"/>
              <a:gd name="T46" fmla="*/ 163 w 165"/>
              <a:gd name="T47" fmla="*/ 16 h 47"/>
              <a:gd name="T48" fmla="*/ 165 w 165"/>
              <a:gd name="T49" fmla="*/ 18 h 47"/>
              <a:gd name="T50" fmla="*/ 163 w 165"/>
              <a:gd name="T51" fmla="*/ 20 h 47"/>
              <a:gd name="T52" fmla="*/ 161 w 165"/>
              <a:gd name="T53" fmla="*/ 20 h 47"/>
              <a:gd name="T54" fmla="*/ 159 w 165"/>
              <a:gd name="T55" fmla="*/ 22 h 47"/>
              <a:gd name="T56" fmla="*/ 155 w 165"/>
              <a:gd name="T57" fmla="*/ 24 h 47"/>
              <a:gd name="T58" fmla="*/ 151 w 165"/>
              <a:gd name="T59" fmla="*/ 26 h 47"/>
              <a:gd name="T60" fmla="*/ 147 w 165"/>
              <a:gd name="T61" fmla="*/ 28 h 47"/>
              <a:gd name="T62" fmla="*/ 141 w 165"/>
              <a:gd name="T63" fmla="*/ 30 h 47"/>
              <a:gd name="T64" fmla="*/ 137 w 165"/>
              <a:gd name="T65" fmla="*/ 32 h 47"/>
              <a:gd name="T66" fmla="*/ 133 w 165"/>
              <a:gd name="T67" fmla="*/ 32 h 47"/>
              <a:gd name="T68" fmla="*/ 127 w 165"/>
              <a:gd name="T69" fmla="*/ 34 h 47"/>
              <a:gd name="T70" fmla="*/ 121 w 165"/>
              <a:gd name="T71" fmla="*/ 34 h 47"/>
              <a:gd name="T72" fmla="*/ 116 w 165"/>
              <a:gd name="T73" fmla="*/ 36 h 47"/>
              <a:gd name="T74" fmla="*/ 108 w 165"/>
              <a:gd name="T75" fmla="*/ 36 h 47"/>
              <a:gd name="T76" fmla="*/ 100 w 165"/>
              <a:gd name="T77" fmla="*/ 38 h 47"/>
              <a:gd name="T78" fmla="*/ 92 w 165"/>
              <a:gd name="T79" fmla="*/ 38 h 47"/>
              <a:gd name="T80" fmla="*/ 82 w 165"/>
              <a:gd name="T81" fmla="*/ 40 h 47"/>
              <a:gd name="T82" fmla="*/ 72 w 165"/>
              <a:gd name="T83" fmla="*/ 41 h 47"/>
              <a:gd name="T84" fmla="*/ 63 w 165"/>
              <a:gd name="T85" fmla="*/ 41 h 47"/>
              <a:gd name="T86" fmla="*/ 51 w 165"/>
              <a:gd name="T87" fmla="*/ 43 h 47"/>
              <a:gd name="T88" fmla="*/ 39 w 165"/>
              <a:gd name="T89" fmla="*/ 43 h 47"/>
              <a:gd name="T90" fmla="*/ 27 w 165"/>
              <a:gd name="T91" fmla="*/ 45 h 47"/>
              <a:gd name="T92" fmla="*/ 14 w 165"/>
              <a:gd name="T93" fmla="*/ 47 h 47"/>
              <a:gd name="T94" fmla="*/ 0 w 165"/>
              <a:gd name="T95" fmla="*/ 47 h 47"/>
              <a:gd name="T96" fmla="*/ 0 w 165"/>
              <a:gd name="T97" fmla="*/ 26 h 47"/>
              <a:gd name="T98" fmla="*/ 0 w 165"/>
              <a:gd name="T99" fmla="*/ 26 h 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65" h="47">
                <a:moveTo>
                  <a:pt x="0" y="26"/>
                </a:moveTo>
                <a:lnTo>
                  <a:pt x="4" y="26"/>
                </a:lnTo>
                <a:lnTo>
                  <a:pt x="10" y="24"/>
                </a:lnTo>
                <a:lnTo>
                  <a:pt x="18" y="24"/>
                </a:lnTo>
                <a:lnTo>
                  <a:pt x="25" y="22"/>
                </a:lnTo>
                <a:lnTo>
                  <a:pt x="33" y="20"/>
                </a:lnTo>
                <a:lnTo>
                  <a:pt x="43" y="16"/>
                </a:lnTo>
                <a:lnTo>
                  <a:pt x="55" y="14"/>
                </a:lnTo>
                <a:lnTo>
                  <a:pt x="67" y="10"/>
                </a:lnTo>
                <a:lnTo>
                  <a:pt x="78" y="8"/>
                </a:lnTo>
                <a:lnTo>
                  <a:pt x="90" y="4"/>
                </a:lnTo>
                <a:lnTo>
                  <a:pt x="102" y="2"/>
                </a:lnTo>
                <a:lnTo>
                  <a:pt x="110" y="2"/>
                </a:lnTo>
                <a:lnTo>
                  <a:pt x="120" y="0"/>
                </a:lnTo>
                <a:lnTo>
                  <a:pt x="127" y="0"/>
                </a:lnTo>
                <a:lnTo>
                  <a:pt x="133" y="0"/>
                </a:lnTo>
                <a:lnTo>
                  <a:pt x="139" y="2"/>
                </a:lnTo>
                <a:lnTo>
                  <a:pt x="149" y="6"/>
                </a:lnTo>
                <a:lnTo>
                  <a:pt x="153" y="8"/>
                </a:lnTo>
                <a:lnTo>
                  <a:pt x="155" y="8"/>
                </a:lnTo>
                <a:lnTo>
                  <a:pt x="159" y="10"/>
                </a:lnTo>
                <a:lnTo>
                  <a:pt x="161" y="12"/>
                </a:lnTo>
                <a:lnTo>
                  <a:pt x="163" y="14"/>
                </a:lnTo>
                <a:lnTo>
                  <a:pt x="163" y="16"/>
                </a:lnTo>
                <a:lnTo>
                  <a:pt x="165" y="18"/>
                </a:lnTo>
                <a:lnTo>
                  <a:pt x="163" y="20"/>
                </a:lnTo>
                <a:lnTo>
                  <a:pt x="161" y="20"/>
                </a:lnTo>
                <a:lnTo>
                  <a:pt x="159" y="22"/>
                </a:lnTo>
                <a:lnTo>
                  <a:pt x="155" y="24"/>
                </a:lnTo>
                <a:lnTo>
                  <a:pt x="151" y="26"/>
                </a:lnTo>
                <a:lnTo>
                  <a:pt x="147" y="28"/>
                </a:lnTo>
                <a:lnTo>
                  <a:pt x="141" y="30"/>
                </a:lnTo>
                <a:lnTo>
                  <a:pt x="137" y="32"/>
                </a:lnTo>
                <a:lnTo>
                  <a:pt x="133" y="32"/>
                </a:lnTo>
                <a:lnTo>
                  <a:pt x="127" y="34"/>
                </a:lnTo>
                <a:lnTo>
                  <a:pt x="121" y="34"/>
                </a:lnTo>
                <a:lnTo>
                  <a:pt x="116" y="36"/>
                </a:lnTo>
                <a:lnTo>
                  <a:pt x="108" y="36"/>
                </a:lnTo>
                <a:lnTo>
                  <a:pt x="100" y="38"/>
                </a:lnTo>
                <a:lnTo>
                  <a:pt x="92" y="38"/>
                </a:lnTo>
                <a:lnTo>
                  <a:pt x="82" y="40"/>
                </a:lnTo>
                <a:lnTo>
                  <a:pt x="72" y="41"/>
                </a:lnTo>
                <a:lnTo>
                  <a:pt x="63" y="41"/>
                </a:lnTo>
                <a:lnTo>
                  <a:pt x="51" y="43"/>
                </a:lnTo>
                <a:lnTo>
                  <a:pt x="39" y="43"/>
                </a:lnTo>
                <a:lnTo>
                  <a:pt x="27" y="45"/>
                </a:lnTo>
                <a:lnTo>
                  <a:pt x="14" y="47"/>
                </a:lnTo>
                <a:lnTo>
                  <a:pt x="0" y="47"/>
                </a:lnTo>
                <a:lnTo>
                  <a:pt x="0" y="26"/>
                </a:lnTo>
                <a:lnTo>
                  <a:pt x="0" y="26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37" name="Freeform 42">
            <a:extLst>
              <a:ext uri="{FF2B5EF4-FFF2-40B4-BE49-F238E27FC236}">
                <a16:creationId xmlns:a16="http://schemas.microsoft.com/office/drawing/2014/main" id="{B9326056-A9DB-4190-9F93-36173B536045}"/>
              </a:ext>
            </a:extLst>
          </p:cNvPr>
          <p:cNvSpPr>
            <a:spLocks/>
          </p:cNvSpPr>
          <p:nvPr/>
        </p:nvSpPr>
        <p:spPr bwMode="auto">
          <a:xfrm>
            <a:off x="2628646" y="6044120"/>
            <a:ext cx="804523" cy="131953"/>
          </a:xfrm>
          <a:custGeom>
            <a:avLst/>
            <a:gdLst>
              <a:gd name="T0" fmla="*/ 0 w 172"/>
              <a:gd name="T1" fmla="*/ 14 h 20"/>
              <a:gd name="T2" fmla="*/ 4 w 172"/>
              <a:gd name="T3" fmla="*/ 14 h 20"/>
              <a:gd name="T4" fmla="*/ 10 w 172"/>
              <a:gd name="T5" fmla="*/ 14 h 20"/>
              <a:gd name="T6" fmla="*/ 18 w 172"/>
              <a:gd name="T7" fmla="*/ 12 h 20"/>
              <a:gd name="T8" fmla="*/ 26 w 172"/>
              <a:gd name="T9" fmla="*/ 12 h 20"/>
              <a:gd name="T10" fmla="*/ 35 w 172"/>
              <a:gd name="T11" fmla="*/ 10 h 20"/>
              <a:gd name="T12" fmla="*/ 47 w 172"/>
              <a:gd name="T13" fmla="*/ 10 h 20"/>
              <a:gd name="T14" fmla="*/ 59 w 172"/>
              <a:gd name="T15" fmla="*/ 8 h 20"/>
              <a:gd name="T16" fmla="*/ 73 w 172"/>
              <a:gd name="T17" fmla="*/ 6 h 20"/>
              <a:gd name="T18" fmla="*/ 86 w 172"/>
              <a:gd name="T19" fmla="*/ 4 h 20"/>
              <a:gd name="T20" fmla="*/ 98 w 172"/>
              <a:gd name="T21" fmla="*/ 2 h 20"/>
              <a:gd name="T22" fmla="*/ 108 w 172"/>
              <a:gd name="T23" fmla="*/ 2 h 20"/>
              <a:gd name="T24" fmla="*/ 118 w 172"/>
              <a:gd name="T25" fmla="*/ 0 h 20"/>
              <a:gd name="T26" fmla="*/ 125 w 172"/>
              <a:gd name="T27" fmla="*/ 0 h 20"/>
              <a:gd name="T28" fmla="*/ 131 w 172"/>
              <a:gd name="T29" fmla="*/ 0 h 20"/>
              <a:gd name="T30" fmla="*/ 137 w 172"/>
              <a:gd name="T31" fmla="*/ 0 h 20"/>
              <a:gd name="T32" fmla="*/ 143 w 172"/>
              <a:gd name="T33" fmla="*/ 0 h 20"/>
              <a:gd name="T34" fmla="*/ 151 w 172"/>
              <a:gd name="T35" fmla="*/ 0 h 20"/>
              <a:gd name="T36" fmla="*/ 157 w 172"/>
              <a:gd name="T37" fmla="*/ 0 h 20"/>
              <a:gd name="T38" fmla="*/ 161 w 172"/>
              <a:gd name="T39" fmla="*/ 0 h 20"/>
              <a:gd name="T40" fmla="*/ 165 w 172"/>
              <a:gd name="T41" fmla="*/ 0 h 20"/>
              <a:gd name="T42" fmla="*/ 169 w 172"/>
              <a:gd name="T43" fmla="*/ 2 h 20"/>
              <a:gd name="T44" fmla="*/ 171 w 172"/>
              <a:gd name="T45" fmla="*/ 4 h 20"/>
              <a:gd name="T46" fmla="*/ 172 w 172"/>
              <a:gd name="T47" fmla="*/ 4 h 20"/>
              <a:gd name="T48" fmla="*/ 172 w 172"/>
              <a:gd name="T49" fmla="*/ 6 h 20"/>
              <a:gd name="T50" fmla="*/ 172 w 172"/>
              <a:gd name="T51" fmla="*/ 6 h 20"/>
              <a:gd name="T52" fmla="*/ 171 w 172"/>
              <a:gd name="T53" fmla="*/ 6 h 20"/>
              <a:gd name="T54" fmla="*/ 169 w 172"/>
              <a:gd name="T55" fmla="*/ 8 h 20"/>
              <a:gd name="T56" fmla="*/ 167 w 172"/>
              <a:gd name="T57" fmla="*/ 8 h 20"/>
              <a:gd name="T58" fmla="*/ 165 w 172"/>
              <a:gd name="T59" fmla="*/ 8 h 20"/>
              <a:gd name="T60" fmla="*/ 161 w 172"/>
              <a:gd name="T61" fmla="*/ 8 h 20"/>
              <a:gd name="T62" fmla="*/ 157 w 172"/>
              <a:gd name="T63" fmla="*/ 8 h 20"/>
              <a:gd name="T64" fmla="*/ 153 w 172"/>
              <a:gd name="T65" fmla="*/ 10 h 20"/>
              <a:gd name="T66" fmla="*/ 149 w 172"/>
              <a:gd name="T67" fmla="*/ 10 h 20"/>
              <a:gd name="T68" fmla="*/ 143 w 172"/>
              <a:gd name="T69" fmla="*/ 10 h 20"/>
              <a:gd name="T70" fmla="*/ 137 w 172"/>
              <a:gd name="T71" fmla="*/ 12 h 20"/>
              <a:gd name="T72" fmla="*/ 129 w 172"/>
              <a:gd name="T73" fmla="*/ 12 h 20"/>
              <a:gd name="T74" fmla="*/ 122 w 172"/>
              <a:gd name="T75" fmla="*/ 12 h 20"/>
              <a:gd name="T76" fmla="*/ 114 w 172"/>
              <a:gd name="T77" fmla="*/ 14 h 20"/>
              <a:gd name="T78" fmla="*/ 106 w 172"/>
              <a:gd name="T79" fmla="*/ 14 h 20"/>
              <a:gd name="T80" fmla="*/ 96 w 172"/>
              <a:gd name="T81" fmla="*/ 14 h 20"/>
              <a:gd name="T82" fmla="*/ 76 w 172"/>
              <a:gd name="T83" fmla="*/ 16 h 20"/>
              <a:gd name="T84" fmla="*/ 61 w 172"/>
              <a:gd name="T85" fmla="*/ 18 h 20"/>
              <a:gd name="T86" fmla="*/ 47 w 172"/>
              <a:gd name="T87" fmla="*/ 18 h 20"/>
              <a:gd name="T88" fmla="*/ 33 w 172"/>
              <a:gd name="T89" fmla="*/ 20 h 20"/>
              <a:gd name="T90" fmla="*/ 22 w 172"/>
              <a:gd name="T91" fmla="*/ 20 h 20"/>
              <a:gd name="T92" fmla="*/ 14 w 172"/>
              <a:gd name="T93" fmla="*/ 20 h 20"/>
              <a:gd name="T94" fmla="*/ 6 w 172"/>
              <a:gd name="T95" fmla="*/ 20 h 20"/>
              <a:gd name="T96" fmla="*/ 0 w 172"/>
              <a:gd name="T97" fmla="*/ 20 h 20"/>
              <a:gd name="T98" fmla="*/ 0 w 172"/>
              <a:gd name="T99" fmla="*/ 14 h 20"/>
              <a:gd name="T100" fmla="*/ 0 w 172"/>
              <a:gd name="T101" fmla="*/ 14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72" h="20">
                <a:moveTo>
                  <a:pt x="0" y="14"/>
                </a:moveTo>
                <a:lnTo>
                  <a:pt x="4" y="14"/>
                </a:lnTo>
                <a:lnTo>
                  <a:pt x="10" y="14"/>
                </a:lnTo>
                <a:lnTo>
                  <a:pt x="18" y="12"/>
                </a:lnTo>
                <a:lnTo>
                  <a:pt x="26" y="12"/>
                </a:lnTo>
                <a:lnTo>
                  <a:pt x="35" y="10"/>
                </a:lnTo>
                <a:lnTo>
                  <a:pt x="47" y="10"/>
                </a:lnTo>
                <a:lnTo>
                  <a:pt x="59" y="8"/>
                </a:lnTo>
                <a:lnTo>
                  <a:pt x="73" y="6"/>
                </a:lnTo>
                <a:lnTo>
                  <a:pt x="86" y="4"/>
                </a:lnTo>
                <a:lnTo>
                  <a:pt x="98" y="2"/>
                </a:lnTo>
                <a:lnTo>
                  <a:pt x="108" y="2"/>
                </a:lnTo>
                <a:lnTo>
                  <a:pt x="118" y="0"/>
                </a:lnTo>
                <a:lnTo>
                  <a:pt x="125" y="0"/>
                </a:lnTo>
                <a:lnTo>
                  <a:pt x="131" y="0"/>
                </a:lnTo>
                <a:lnTo>
                  <a:pt x="137" y="0"/>
                </a:lnTo>
                <a:lnTo>
                  <a:pt x="143" y="0"/>
                </a:lnTo>
                <a:lnTo>
                  <a:pt x="151" y="0"/>
                </a:lnTo>
                <a:lnTo>
                  <a:pt x="157" y="0"/>
                </a:lnTo>
                <a:lnTo>
                  <a:pt x="161" y="0"/>
                </a:lnTo>
                <a:lnTo>
                  <a:pt x="165" y="0"/>
                </a:lnTo>
                <a:lnTo>
                  <a:pt x="169" y="2"/>
                </a:lnTo>
                <a:lnTo>
                  <a:pt x="171" y="4"/>
                </a:lnTo>
                <a:lnTo>
                  <a:pt x="172" y="4"/>
                </a:lnTo>
                <a:lnTo>
                  <a:pt x="172" y="6"/>
                </a:lnTo>
                <a:lnTo>
                  <a:pt x="172" y="6"/>
                </a:lnTo>
                <a:lnTo>
                  <a:pt x="171" y="6"/>
                </a:lnTo>
                <a:lnTo>
                  <a:pt x="169" y="8"/>
                </a:lnTo>
                <a:lnTo>
                  <a:pt x="167" y="8"/>
                </a:lnTo>
                <a:lnTo>
                  <a:pt x="165" y="8"/>
                </a:lnTo>
                <a:lnTo>
                  <a:pt x="161" y="8"/>
                </a:lnTo>
                <a:lnTo>
                  <a:pt x="157" y="8"/>
                </a:lnTo>
                <a:lnTo>
                  <a:pt x="153" y="10"/>
                </a:lnTo>
                <a:lnTo>
                  <a:pt x="149" y="10"/>
                </a:lnTo>
                <a:lnTo>
                  <a:pt x="143" y="10"/>
                </a:lnTo>
                <a:lnTo>
                  <a:pt x="137" y="12"/>
                </a:lnTo>
                <a:lnTo>
                  <a:pt x="129" y="12"/>
                </a:lnTo>
                <a:lnTo>
                  <a:pt x="122" y="12"/>
                </a:lnTo>
                <a:lnTo>
                  <a:pt x="114" y="14"/>
                </a:lnTo>
                <a:lnTo>
                  <a:pt x="106" y="14"/>
                </a:lnTo>
                <a:lnTo>
                  <a:pt x="96" y="14"/>
                </a:lnTo>
                <a:lnTo>
                  <a:pt x="76" y="16"/>
                </a:lnTo>
                <a:lnTo>
                  <a:pt x="61" y="18"/>
                </a:lnTo>
                <a:lnTo>
                  <a:pt x="47" y="18"/>
                </a:lnTo>
                <a:lnTo>
                  <a:pt x="33" y="20"/>
                </a:lnTo>
                <a:lnTo>
                  <a:pt x="22" y="20"/>
                </a:lnTo>
                <a:lnTo>
                  <a:pt x="14" y="20"/>
                </a:lnTo>
                <a:lnTo>
                  <a:pt x="6" y="20"/>
                </a:lnTo>
                <a:lnTo>
                  <a:pt x="0" y="20"/>
                </a:lnTo>
                <a:lnTo>
                  <a:pt x="0" y="14"/>
                </a:lnTo>
                <a:lnTo>
                  <a:pt x="0" y="14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38" name="Freeform 43">
            <a:extLst>
              <a:ext uri="{FF2B5EF4-FFF2-40B4-BE49-F238E27FC236}">
                <a16:creationId xmlns:a16="http://schemas.microsoft.com/office/drawing/2014/main" id="{63C69CC9-66C4-49F5-BF10-23B2A3C7631D}"/>
              </a:ext>
            </a:extLst>
          </p:cNvPr>
          <p:cNvSpPr>
            <a:spLocks/>
          </p:cNvSpPr>
          <p:nvPr/>
        </p:nvSpPr>
        <p:spPr bwMode="auto">
          <a:xfrm>
            <a:off x="1403148" y="4777369"/>
            <a:ext cx="1066461" cy="343078"/>
          </a:xfrm>
          <a:custGeom>
            <a:avLst/>
            <a:gdLst>
              <a:gd name="T0" fmla="*/ 6 w 228"/>
              <a:gd name="T1" fmla="*/ 37 h 51"/>
              <a:gd name="T2" fmla="*/ 2 w 228"/>
              <a:gd name="T3" fmla="*/ 33 h 51"/>
              <a:gd name="T4" fmla="*/ 0 w 228"/>
              <a:gd name="T5" fmla="*/ 31 h 51"/>
              <a:gd name="T6" fmla="*/ 2 w 228"/>
              <a:gd name="T7" fmla="*/ 29 h 51"/>
              <a:gd name="T8" fmla="*/ 6 w 228"/>
              <a:gd name="T9" fmla="*/ 27 h 51"/>
              <a:gd name="T10" fmla="*/ 10 w 228"/>
              <a:gd name="T11" fmla="*/ 27 h 51"/>
              <a:gd name="T12" fmla="*/ 16 w 228"/>
              <a:gd name="T13" fmla="*/ 25 h 51"/>
              <a:gd name="T14" fmla="*/ 24 w 228"/>
              <a:gd name="T15" fmla="*/ 25 h 51"/>
              <a:gd name="T16" fmla="*/ 34 w 228"/>
              <a:gd name="T17" fmla="*/ 21 h 51"/>
              <a:gd name="T18" fmla="*/ 46 w 228"/>
              <a:gd name="T19" fmla="*/ 19 h 51"/>
              <a:gd name="T20" fmla="*/ 61 w 228"/>
              <a:gd name="T21" fmla="*/ 17 h 51"/>
              <a:gd name="T22" fmla="*/ 77 w 228"/>
              <a:gd name="T23" fmla="*/ 13 h 51"/>
              <a:gd name="T24" fmla="*/ 104 w 228"/>
              <a:gd name="T25" fmla="*/ 10 h 51"/>
              <a:gd name="T26" fmla="*/ 134 w 228"/>
              <a:gd name="T27" fmla="*/ 4 h 51"/>
              <a:gd name="T28" fmla="*/ 157 w 228"/>
              <a:gd name="T29" fmla="*/ 2 h 51"/>
              <a:gd name="T30" fmla="*/ 175 w 228"/>
              <a:gd name="T31" fmla="*/ 0 h 51"/>
              <a:gd name="T32" fmla="*/ 192 w 228"/>
              <a:gd name="T33" fmla="*/ 0 h 51"/>
              <a:gd name="T34" fmla="*/ 210 w 228"/>
              <a:gd name="T35" fmla="*/ 2 h 51"/>
              <a:gd name="T36" fmla="*/ 220 w 228"/>
              <a:gd name="T37" fmla="*/ 4 h 51"/>
              <a:gd name="T38" fmla="*/ 226 w 228"/>
              <a:gd name="T39" fmla="*/ 10 h 51"/>
              <a:gd name="T40" fmla="*/ 226 w 228"/>
              <a:gd name="T41" fmla="*/ 13 h 51"/>
              <a:gd name="T42" fmla="*/ 224 w 228"/>
              <a:gd name="T43" fmla="*/ 15 h 51"/>
              <a:gd name="T44" fmla="*/ 216 w 228"/>
              <a:gd name="T45" fmla="*/ 19 h 51"/>
              <a:gd name="T46" fmla="*/ 206 w 228"/>
              <a:gd name="T47" fmla="*/ 21 h 51"/>
              <a:gd name="T48" fmla="*/ 192 w 228"/>
              <a:gd name="T49" fmla="*/ 25 h 51"/>
              <a:gd name="T50" fmla="*/ 175 w 228"/>
              <a:gd name="T51" fmla="*/ 29 h 51"/>
              <a:gd name="T52" fmla="*/ 151 w 228"/>
              <a:gd name="T53" fmla="*/ 33 h 51"/>
              <a:gd name="T54" fmla="*/ 124 w 228"/>
              <a:gd name="T55" fmla="*/ 37 h 51"/>
              <a:gd name="T56" fmla="*/ 93 w 228"/>
              <a:gd name="T57" fmla="*/ 43 h 51"/>
              <a:gd name="T58" fmla="*/ 67 w 228"/>
              <a:gd name="T59" fmla="*/ 47 h 51"/>
              <a:gd name="T60" fmla="*/ 49 w 228"/>
              <a:gd name="T61" fmla="*/ 49 h 51"/>
              <a:gd name="T62" fmla="*/ 38 w 228"/>
              <a:gd name="T63" fmla="*/ 49 h 51"/>
              <a:gd name="T64" fmla="*/ 30 w 228"/>
              <a:gd name="T65" fmla="*/ 49 h 51"/>
              <a:gd name="T66" fmla="*/ 16 w 228"/>
              <a:gd name="T67" fmla="*/ 45 h 51"/>
              <a:gd name="T68" fmla="*/ 10 w 228"/>
              <a:gd name="T69" fmla="*/ 39 h 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228" h="51">
                <a:moveTo>
                  <a:pt x="10" y="39"/>
                </a:moveTo>
                <a:lnTo>
                  <a:pt x="6" y="37"/>
                </a:lnTo>
                <a:lnTo>
                  <a:pt x="4" y="35"/>
                </a:lnTo>
                <a:lnTo>
                  <a:pt x="2" y="33"/>
                </a:lnTo>
                <a:lnTo>
                  <a:pt x="2" y="33"/>
                </a:lnTo>
                <a:lnTo>
                  <a:pt x="0" y="31"/>
                </a:lnTo>
                <a:lnTo>
                  <a:pt x="2" y="29"/>
                </a:lnTo>
                <a:lnTo>
                  <a:pt x="2" y="29"/>
                </a:lnTo>
                <a:lnTo>
                  <a:pt x="4" y="29"/>
                </a:lnTo>
                <a:lnTo>
                  <a:pt x="6" y="27"/>
                </a:lnTo>
                <a:lnTo>
                  <a:pt x="8" y="27"/>
                </a:lnTo>
                <a:lnTo>
                  <a:pt x="10" y="27"/>
                </a:lnTo>
                <a:lnTo>
                  <a:pt x="12" y="27"/>
                </a:lnTo>
                <a:lnTo>
                  <a:pt x="16" y="25"/>
                </a:lnTo>
                <a:lnTo>
                  <a:pt x="20" y="25"/>
                </a:lnTo>
                <a:lnTo>
                  <a:pt x="24" y="25"/>
                </a:lnTo>
                <a:lnTo>
                  <a:pt x="28" y="23"/>
                </a:lnTo>
                <a:lnTo>
                  <a:pt x="34" y="21"/>
                </a:lnTo>
                <a:lnTo>
                  <a:pt x="40" y="21"/>
                </a:lnTo>
                <a:lnTo>
                  <a:pt x="46" y="19"/>
                </a:lnTo>
                <a:lnTo>
                  <a:pt x="53" y="19"/>
                </a:lnTo>
                <a:lnTo>
                  <a:pt x="61" y="17"/>
                </a:lnTo>
                <a:lnTo>
                  <a:pt x="69" y="15"/>
                </a:lnTo>
                <a:lnTo>
                  <a:pt x="77" y="13"/>
                </a:lnTo>
                <a:lnTo>
                  <a:pt x="87" y="12"/>
                </a:lnTo>
                <a:lnTo>
                  <a:pt x="104" y="10"/>
                </a:lnTo>
                <a:lnTo>
                  <a:pt x="120" y="6"/>
                </a:lnTo>
                <a:lnTo>
                  <a:pt x="134" y="4"/>
                </a:lnTo>
                <a:lnTo>
                  <a:pt x="147" y="2"/>
                </a:lnTo>
                <a:lnTo>
                  <a:pt x="157" y="2"/>
                </a:lnTo>
                <a:lnTo>
                  <a:pt x="167" y="0"/>
                </a:lnTo>
                <a:lnTo>
                  <a:pt x="175" y="0"/>
                </a:lnTo>
                <a:lnTo>
                  <a:pt x="183" y="0"/>
                </a:lnTo>
                <a:lnTo>
                  <a:pt x="192" y="0"/>
                </a:lnTo>
                <a:lnTo>
                  <a:pt x="202" y="0"/>
                </a:lnTo>
                <a:lnTo>
                  <a:pt x="210" y="2"/>
                </a:lnTo>
                <a:lnTo>
                  <a:pt x="216" y="2"/>
                </a:lnTo>
                <a:lnTo>
                  <a:pt x="220" y="4"/>
                </a:lnTo>
                <a:lnTo>
                  <a:pt x="224" y="8"/>
                </a:lnTo>
                <a:lnTo>
                  <a:pt x="226" y="10"/>
                </a:lnTo>
                <a:lnTo>
                  <a:pt x="228" y="12"/>
                </a:lnTo>
                <a:lnTo>
                  <a:pt x="226" y="13"/>
                </a:lnTo>
                <a:lnTo>
                  <a:pt x="226" y="13"/>
                </a:lnTo>
                <a:lnTo>
                  <a:pt x="224" y="15"/>
                </a:lnTo>
                <a:lnTo>
                  <a:pt x="220" y="17"/>
                </a:lnTo>
                <a:lnTo>
                  <a:pt x="216" y="19"/>
                </a:lnTo>
                <a:lnTo>
                  <a:pt x="212" y="19"/>
                </a:lnTo>
                <a:lnTo>
                  <a:pt x="206" y="21"/>
                </a:lnTo>
                <a:lnTo>
                  <a:pt x="200" y="23"/>
                </a:lnTo>
                <a:lnTo>
                  <a:pt x="192" y="25"/>
                </a:lnTo>
                <a:lnTo>
                  <a:pt x="185" y="27"/>
                </a:lnTo>
                <a:lnTo>
                  <a:pt x="175" y="29"/>
                </a:lnTo>
                <a:lnTo>
                  <a:pt x="163" y="31"/>
                </a:lnTo>
                <a:lnTo>
                  <a:pt x="151" y="33"/>
                </a:lnTo>
                <a:lnTo>
                  <a:pt x="138" y="35"/>
                </a:lnTo>
                <a:lnTo>
                  <a:pt x="124" y="37"/>
                </a:lnTo>
                <a:lnTo>
                  <a:pt x="108" y="39"/>
                </a:lnTo>
                <a:lnTo>
                  <a:pt x="93" y="43"/>
                </a:lnTo>
                <a:lnTo>
                  <a:pt x="79" y="45"/>
                </a:lnTo>
                <a:lnTo>
                  <a:pt x="67" y="47"/>
                </a:lnTo>
                <a:lnTo>
                  <a:pt x="57" y="47"/>
                </a:lnTo>
                <a:lnTo>
                  <a:pt x="49" y="49"/>
                </a:lnTo>
                <a:lnTo>
                  <a:pt x="44" y="49"/>
                </a:lnTo>
                <a:lnTo>
                  <a:pt x="38" y="49"/>
                </a:lnTo>
                <a:lnTo>
                  <a:pt x="34" y="51"/>
                </a:lnTo>
                <a:lnTo>
                  <a:pt x="30" y="49"/>
                </a:lnTo>
                <a:lnTo>
                  <a:pt x="22" y="47"/>
                </a:lnTo>
                <a:lnTo>
                  <a:pt x="16" y="45"/>
                </a:lnTo>
                <a:lnTo>
                  <a:pt x="10" y="39"/>
                </a:lnTo>
                <a:lnTo>
                  <a:pt x="10" y="39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39" name="Freeform 44">
            <a:extLst>
              <a:ext uri="{FF2B5EF4-FFF2-40B4-BE49-F238E27FC236}">
                <a16:creationId xmlns:a16="http://schemas.microsoft.com/office/drawing/2014/main" id="{754A690C-B1AE-4DA1-8660-FCCE82A7CBE3}"/>
              </a:ext>
            </a:extLst>
          </p:cNvPr>
          <p:cNvSpPr>
            <a:spLocks/>
          </p:cNvSpPr>
          <p:nvPr/>
        </p:nvSpPr>
        <p:spPr bwMode="auto">
          <a:xfrm>
            <a:off x="1730574" y="4249557"/>
            <a:ext cx="420975" cy="435449"/>
          </a:xfrm>
          <a:custGeom>
            <a:avLst/>
            <a:gdLst>
              <a:gd name="T0" fmla="*/ 57 w 88"/>
              <a:gd name="T1" fmla="*/ 12 h 65"/>
              <a:gd name="T2" fmla="*/ 63 w 88"/>
              <a:gd name="T3" fmla="*/ 16 h 65"/>
              <a:gd name="T4" fmla="*/ 69 w 88"/>
              <a:gd name="T5" fmla="*/ 18 h 65"/>
              <a:gd name="T6" fmla="*/ 72 w 88"/>
              <a:gd name="T7" fmla="*/ 22 h 65"/>
              <a:gd name="T8" fmla="*/ 76 w 88"/>
              <a:gd name="T9" fmla="*/ 24 h 65"/>
              <a:gd name="T10" fmla="*/ 80 w 88"/>
              <a:gd name="T11" fmla="*/ 28 h 65"/>
              <a:gd name="T12" fmla="*/ 82 w 88"/>
              <a:gd name="T13" fmla="*/ 32 h 65"/>
              <a:gd name="T14" fmla="*/ 86 w 88"/>
              <a:gd name="T15" fmla="*/ 34 h 65"/>
              <a:gd name="T16" fmla="*/ 86 w 88"/>
              <a:gd name="T17" fmla="*/ 38 h 65"/>
              <a:gd name="T18" fmla="*/ 88 w 88"/>
              <a:gd name="T19" fmla="*/ 44 h 65"/>
              <a:gd name="T20" fmla="*/ 86 w 88"/>
              <a:gd name="T21" fmla="*/ 49 h 65"/>
              <a:gd name="T22" fmla="*/ 84 w 88"/>
              <a:gd name="T23" fmla="*/ 55 h 65"/>
              <a:gd name="T24" fmla="*/ 80 w 88"/>
              <a:gd name="T25" fmla="*/ 59 h 65"/>
              <a:gd name="T26" fmla="*/ 74 w 88"/>
              <a:gd name="T27" fmla="*/ 61 h 65"/>
              <a:gd name="T28" fmla="*/ 71 w 88"/>
              <a:gd name="T29" fmla="*/ 63 h 65"/>
              <a:gd name="T30" fmla="*/ 67 w 88"/>
              <a:gd name="T31" fmla="*/ 65 h 65"/>
              <a:gd name="T32" fmla="*/ 63 w 88"/>
              <a:gd name="T33" fmla="*/ 65 h 65"/>
              <a:gd name="T34" fmla="*/ 59 w 88"/>
              <a:gd name="T35" fmla="*/ 65 h 65"/>
              <a:gd name="T36" fmla="*/ 57 w 88"/>
              <a:gd name="T37" fmla="*/ 63 h 65"/>
              <a:gd name="T38" fmla="*/ 53 w 88"/>
              <a:gd name="T39" fmla="*/ 61 h 65"/>
              <a:gd name="T40" fmla="*/ 49 w 88"/>
              <a:gd name="T41" fmla="*/ 59 h 65"/>
              <a:gd name="T42" fmla="*/ 43 w 88"/>
              <a:gd name="T43" fmla="*/ 55 h 65"/>
              <a:gd name="T44" fmla="*/ 37 w 88"/>
              <a:gd name="T45" fmla="*/ 51 h 65"/>
              <a:gd name="T46" fmla="*/ 33 w 88"/>
              <a:gd name="T47" fmla="*/ 45 h 65"/>
              <a:gd name="T48" fmla="*/ 25 w 88"/>
              <a:gd name="T49" fmla="*/ 40 h 65"/>
              <a:gd name="T50" fmla="*/ 20 w 88"/>
              <a:gd name="T51" fmla="*/ 34 h 65"/>
              <a:gd name="T52" fmla="*/ 14 w 88"/>
              <a:gd name="T53" fmla="*/ 28 h 65"/>
              <a:gd name="T54" fmla="*/ 10 w 88"/>
              <a:gd name="T55" fmla="*/ 22 h 65"/>
              <a:gd name="T56" fmla="*/ 6 w 88"/>
              <a:gd name="T57" fmla="*/ 18 h 65"/>
              <a:gd name="T58" fmla="*/ 4 w 88"/>
              <a:gd name="T59" fmla="*/ 14 h 65"/>
              <a:gd name="T60" fmla="*/ 0 w 88"/>
              <a:gd name="T61" fmla="*/ 10 h 65"/>
              <a:gd name="T62" fmla="*/ 0 w 88"/>
              <a:gd name="T63" fmla="*/ 8 h 65"/>
              <a:gd name="T64" fmla="*/ 0 w 88"/>
              <a:gd name="T65" fmla="*/ 6 h 65"/>
              <a:gd name="T66" fmla="*/ 0 w 88"/>
              <a:gd name="T67" fmla="*/ 4 h 65"/>
              <a:gd name="T68" fmla="*/ 0 w 88"/>
              <a:gd name="T69" fmla="*/ 2 h 65"/>
              <a:gd name="T70" fmla="*/ 2 w 88"/>
              <a:gd name="T71" fmla="*/ 2 h 65"/>
              <a:gd name="T72" fmla="*/ 4 w 88"/>
              <a:gd name="T73" fmla="*/ 0 h 65"/>
              <a:gd name="T74" fmla="*/ 6 w 88"/>
              <a:gd name="T75" fmla="*/ 0 h 65"/>
              <a:gd name="T76" fmla="*/ 10 w 88"/>
              <a:gd name="T77" fmla="*/ 0 h 65"/>
              <a:gd name="T78" fmla="*/ 18 w 88"/>
              <a:gd name="T79" fmla="*/ 0 h 65"/>
              <a:gd name="T80" fmla="*/ 25 w 88"/>
              <a:gd name="T81" fmla="*/ 2 h 65"/>
              <a:gd name="T82" fmla="*/ 35 w 88"/>
              <a:gd name="T83" fmla="*/ 4 h 65"/>
              <a:gd name="T84" fmla="*/ 47 w 88"/>
              <a:gd name="T85" fmla="*/ 8 h 65"/>
              <a:gd name="T86" fmla="*/ 57 w 88"/>
              <a:gd name="T87" fmla="*/ 12 h 65"/>
              <a:gd name="T88" fmla="*/ 57 w 88"/>
              <a:gd name="T89" fmla="*/ 12 h 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88" h="65">
                <a:moveTo>
                  <a:pt x="57" y="12"/>
                </a:moveTo>
                <a:lnTo>
                  <a:pt x="63" y="16"/>
                </a:lnTo>
                <a:lnTo>
                  <a:pt x="69" y="18"/>
                </a:lnTo>
                <a:lnTo>
                  <a:pt x="72" y="22"/>
                </a:lnTo>
                <a:lnTo>
                  <a:pt x="76" y="24"/>
                </a:lnTo>
                <a:lnTo>
                  <a:pt x="80" y="28"/>
                </a:lnTo>
                <a:lnTo>
                  <a:pt x="82" y="32"/>
                </a:lnTo>
                <a:lnTo>
                  <a:pt x="86" y="34"/>
                </a:lnTo>
                <a:lnTo>
                  <a:pt x="86" y="38"/>
                </a:lnTo>
                <a:lnTo>
                  <a:pt x="88" y="44"/>
                </a:lnTo>
                <a:lnTo>
                  <a:pt x="86" y="49"/>
                </a:lnTo>
                <a:lnTo>
                  <a:pt x="84" y="55"/>
                </a:lnTo>
                <a:lnTo>
                  <a:pt x="80" y="59"/>
                </a:lnTo>
                <a:lnTo>
                  <a:pt x="74" y="61"/>
                </a:lnTo>
                <a:lnTo>
                  <a:pt x="71" y="63"/>
                </a:lnTo>
                <a:lnTo>
                  <a:pt x="67" y="65"/>
                </a:lnTo>
                <a:lnTo>
                  <a:pt x="63" y="65"/>
                </a:lnTo>
                <a:lnTo>
                  <a:pt x="59" y="65"/>
                </a:lnTo>
                <a:lnTo>
                  <a:pt x="57" y="63"/>
                </a:lnTo>
                <a:lnTo>
                  <a:pt x="53" y="61"/>
                </a:lnTo>
                <a:lnTo>
                  <a:pt x="49" y="59"/>
                </a:lnTo>
                <a:lnTo>
                  <a:pt x="43" y="55"/>
                </a:lnTo>
                <a:lnTo>
                  <a:pt x="37" y="51"/>
                </a:lnTo>
                <a:lnTo>
                  <a:pt x="33" y="45"/>
                </a:lnTo>
                <a:lnTo>
                  <a:pt x="25" y="40"/>
                </a:lnTo>
                <a:lnTo>
                  <a:pt x="20" y="34"/>
                </a:lnTo>
                <a:lnTo>
                  <a:pt x="14" y="28"/>
                </a:lnTo>
                <a:lnTo>
                  <a:pt x="10" y="22"/>
                </a:lnTo>
                <a:lnTo>
                  <a:pt x="6" y="18"/>
                </a:lnTo>
                <a:lnTo>
                  <a:pt x="4" y="14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0" y="2"/>
                </a:lnTo>
                <a:lnTo>
                  <a:pt x="2" y="2"/>
                </a:lnTo>
                <a:lnTo>
                  <a:pt x="4" y="0"/>
                </a:lnTo>
                <a:lnTo>
                  <a:pt x="6" y="0"/>
                </a:lnTo>
                <a:lnTo>
                  <a:pt x="10" y="0"/>
                </a:lnTo>
                <a:lnTo>
                  <a:pt x="18" y="0"/>
                </a:lnTo>
                <a:lnTo>
                  <a:pt x="25" y="2"/>
                </a:lnTo>
                <a:lnTo>
                  <a:pt x="35" y="4"/>
                </a:lnTo>
                <a:lnTo>
                  <a:pt x="47" y="8"/>
                </a:lnTo>
                <a:lnTo>
                  <a:pt x="57" y="12"/>
                </a:lnTo>
                <a:lnTo>
                  <a:pt x="57" y="12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0" name="Freeform 45">
            <a:extLst>
              <a:ext uri="{FF2B5EF4-FFF2-40B4-BE49-F238E27FC236}">
                <a16:creationId xmlns:a16="http://schemas.microsoft.com/office/drawing/2014/main" id="{55983B6F-DBEC-4FD4-B48E-8E60CA9289F9}"/>
              </a:ext>
            </a:extLst>
          </p:cNvPr>
          <p:cNvSpPr>
            <a:spLocks/>
          </p:cNvSpPr>
          <p:nvPr/>
        </p:nvSpPr>
        <p:spPr bwMode="auto">
          <a:xfrm>
            <a:off x="1571537" y="5252401"/>
            <a:ext cx="261938" cy="409059"/>
          </a:xfrm>
          <a:custGeom>
            <a:avLst/>
            <a:gdLst>
              <a:gd name="T0" fmla="*/ 51 w 57"/>
              <a:gd name="T1" fmla="*/ 51 h 63"/>
              <a:gd name="T2" fmla="*/ 45 w 57"/>
              <a:gd name="T3" fmla="*/ 57 h 63"/>
              <a:gd name="T4" fmla="*/ 41 w 57"/>
              <a:gd name="T5" fmla="*/ 61 h 63"/>
              <a:gd name="T6" fmla="*/ 37 w 57"/>
              <a:gd name="T7" fmla="*/ 63 h 63"/>
              <a:gd name="T8" fmla="*/ 35 w 57"/>
              <a:gd name="T9" fmla="*/ 63 h 63"/>
              <a:gd name="T10" fmla="*/ 31 w 57"/>
              <a:gd name="T11" fmla="*/ 63 h 63"/>
              <a:gd name="T12" fmla="*/ 29 w 57"/>
              <a:gd name="T13" fmla="*/ 63 h 63"/>
              <a:gd name="T14" fmla="*/ 27 w 57"/>
              <a:gd name="T15" fmla="*/ 61 h 63"/>
              <a:gd name="T16" fmla="*/ 23 w 57"/>
              <a:gd name="T17" fmla="*/ 59 h 63"/>
              <a:gd name="T18" fmla="*/ 21 w 57"/>
              <a:gd name="T19" fmla="*/ 55 h 63"/>
              <a:gd name="T20" fmla="*/ 19 w 57"/>
              <a:gd name="T21" fmla="*/ 53 h 63"/>
              <a:gd name="T22" fmla="*/ 17 w 57"/>
              <a:gd name="T23" fmla="*/ 49 h 63"/>
              <a:gd name="T24" fmla="*/ 13 w 57"/>
              <a:gd name="T25" fmla="*/ 44 h 63"/>
              <a:gd name="T26" fmla="*/ 8 w 57"/>
              <a:gd name="T27" fmla="*/ 36 h 63"/>
              <a:gd name="T28" fmla="*/ 4 w 57"/>
              <a:gd name="T29" fmla="*/ 28 h 63"/>
              <a:gd name="T30" fmla="*/ 2 w 57"/>
              <a:gd name="T31" fmla="*/ 20 h 63"/>
              <a:gd name="T32" fmla="*/ 0 w 57"/>
              <a:gd name="T33" fmla="*/ 12 h 63"/>
              <a:gd name="T34" fmla="*/ 2 w 57"/>
              <a:gd name="T35" fmla="*/ 8 h 63"/>
              <a:gd name="T36" fmla="*/ 2 w 57"/>
              <a:gd name="T37" fmla="*/ 2 h 63"/>
              <a:gd name="T38" fmla="*/ 6 w 57"/>
              <a:gd name="T39" fmla="*/ 0 h 63"/>
              <a:gd name="T40" fmla="*/ 10 w 57"/>
              <a:gd name="T41" fmla="*/ 0 h 63"/>
              <a:gd name="T42" fmla="*/ 13 w 57"/>
              <a:gd name="T43" fmla="*/ 0 h 63"/>
              <a:gd name="T44" fmla="*/ 19 w 57"/>
              <a:gd name="T45" fmla="*/ 0 h 63"/>
              <a:gd name="T46" fmla="*/ 27 w 57"/>
              <a:gd name="T47" fmla="*/ 2 h 63"/>
              <a:gd name="T48" fmla="*/ 35 w 57"/>
              <a:gd name="T49" fmla="*/ 4 h 63"/>
              <a:gd name="T50" fmla="*/ 41 w 57"/>
              <a:gd name="T51" fmla="*/ 8 h 63"/>
              <a:gd name="T52" fmla="*/ 49 w 57"/>
              <a:gd name="T53" fmla="*/ 14 h 63"/>
              <a:gd name="T54" fmla="*/ 53 w 57"/>
              <a:gd name="T55" fmla="*/ 18 h 63"/>
              <a:gd name="T56" fmla="*/ 57 w 57"/>
              <a:gd name="T57" fmla="*/ 26 h 63"/>
              <a:gd name="T58" fmla="*/ 57 w 57"/>
              <a:gd name="T59" fmla="*/ 34 h 63"/>
              <a:gd name="T60" fmla="*/ 57 w 57"/>
              <a:gd name="T61" fmla="*/ 42 h 63"/>
              <a:gd name="T62" fmla="*/ 55 w 57"/>
              <a:gd name="T63" fmla="*/ 47 h 63"/>
              <a:gd name="T64" fmla="*/ 51 w 57"/>
              <a:gd name="T65" fmla="*/ 51 h 63"/>
              <a:gd name="T66" fmla="*/ 51 w 57"/>
              <a:gd name="T67" fmla="*/ 51 h 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57" h="63">
                <a:moveTo>
                  <a:pt x="51" y="51"/>
                </a:moveTo>
                <a:lnTo>
                  <a:pt x="45" y="57"/>
                </a:lnTo>
                <a:lnTo>
                  <a:pt x="41" y="61"/>
                </a:lnTo>
                <a:lnTo>
                  <a:pt x="37" y="63"/>
                </a:lnTo>
                <a:lnTo>
                  <a:pt x="35" y="63"/>
                </a:lnTo>
                <a:lnTo>
                  <a:pt x="31" y="63"/>
                </a:lnTo>
                <a:lnTo>
                  <a:pt x="29" y="63"/>
                </a:lnTo>
                <a:lnTo>
                  <a:pt x="27" y="61"/>
                </a:lnTo>
                <a:lnTo>
                  <a:pt x="23" y="59"/>
                </a:lnTo>
                <a:lnTo>
                  <a:pt x="21" y="55"/>
                </a:lnTo>
                <a:lnTo>
                  <a:pt x="19" y="53"/>
                </a:lnTo>
                <a:lnTo>
                  <a:pt x="17" y="49"/>
                </a:lnTo>
                <a:lnTo>
                  <a:pt x="13" y="44"/>
                </a:lnTo>
                <a:lnTo>
                  <a:pt x="8" y="36"/>
                </a:lnTo>
                <a:lnTo>
                  <a:pt x="4" y="28"/>
                </a:lnTo>
                <a:lnTo>
                  <a:pt x="2" y="20"/>
                </a:lnTo>
                <a:lnTo>
                  <a:pt x="0" y="12"/>
                </a:lnTo>
                <a:lnTo>
                  <a:pt x="2" y="8"/>
                </a:lnTo>
                <a:lnTo>
                  <a:pt x="2" y="2"/>
                </a:lnTo>
                <a:lnTo>
                  <a:pt x="6" y="0"/>
                </a:lnTo>
                <a:lnTo>
                  <a:pt x="10" y="0"/>
                </a:lnTo>
                <a:lnTo>
                  <a:pt x="13" y="0"/>
                </a:lnTo>
                <a:lnTo>
                  <a:pt x="19" y="0"/>
                </a:lnTo>
                <a:lnTo>
                  <a:pt x="27" y="2"/>
                </a:lnTo>
                <a:lnTo>
                  <a:pt x="35" y="4"/>
                </a:lnTo>
                <a:lnTo>
                  <a:pt x="41" y="8"/>
                </a:lnTo>
                <a:lnTo>
                  <a:pt x="49" y="14"/>
                </a:lnTo>
                <a:lnTo>
                  <a:pt x="53" y="18"/>
                </a:lnTo>
                <a:lnTo>
                  <a:pt x="57" y="26"/>
                </a:lnTo>
                <a:lnTo>
                  <a:pt x="57" y="34"/>
                </a:lnTo>
                <a:lnTo>
                  <a:pt x="57" y="42"/>
                </a:lnTo>
                <a:lnTo>
                  <a:pt x="55" y="47"/>
                </a:lnTo>
                <a:lnTo>
                  <a:pt x="51" y="51"/>
                </a:lnTo>
                <a:lnTo>
                  <a:pt x="51" y="51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1" name="Freeform 46">
            <a:extLst>
              <a:ext uri="{FF2B5EF4-FFF2-40B4-BE49-F238E27FC236}">
                <a16:creationId xmlns:a16="http://schemas.microsoft.com/office/drawing/2014/main" id="{9ACC8837-64E2-448C-B829-36217E1DB325}"/>
              </a:ext>
            </a:extLst>
          </p:cNvPr>
          <p:cNvSpPr>
            <a:spLocks/>
          </p:cNvSpPr>
          <p:nvPr/>
        </p:nvSpPr>
        <p:spPr bwMode="auto">
          <a:xfrm>
            <a:off x="2722196" y="4051631"/>
            <a:ext cx="318067" cy="1504265"/>
          </a:xfrm>
          <a:custGeom>
            <a:avLst/>
            <a:gdLst>
              <a:gd name="T0" fmla="*/ 54 w 66"/>
              <a:gd name="T1" fmla="*/ 141 h 227"/>
              <a:gd name="T2" fmla="*/ 54 w 66"/>
              <a:gd name="T3" fmla="*/ 200 h 227"/>
              <a:gd name="T4" fmla="*/ 13 w 66"/>
              <a:gd name="T5" fmla="*/ 227 h 227"/>
              <a:gd name="T6" fmla="*/ 13 w 66"/>
              <a:gd name="T7" fmla="*/ 198 h 227"/>
              <a:gd name="T8" fmla="*/ 15 w 66"/>
              <a:gd name="T9" fmla="*/ 171 h 227"/>
              <a:gd name="T10" fmla="*/ 15 w 66"/>
              <a:gd name="T11" fmla="*/ 145 h 227"/>
              <a:gd name="T12" fmla="*/ 15 w 66"/>
              <a:gd name="T13" fmla="*/ 123 h 227"/>
              <a:gd name="T14" fmla="*/ 15 w 66"/>
              <a:gd name="T15" fmla="*/ 104 h 227"/>
              <a:gd name="T16" fmla="*/ 15 w 66"/>
              <a:gd name="T17" fmla="*/ 86 h 227"/>
              <a:gd name="T18" fmla="*/ 13 w 66"/>
              <a:gd name="T19" fmla="*/ 73 h 227"/>
              <a:gd name="T20" fmla="*/ 13 w 66"/>
              <a:gd name="T21" fmla="*/ 61 h 227"/>
              <a:gd name="T22" fmla="*/ 11 w 66"/>
              <a:gd name="T23" fmla="*/ 43 h 227"/>
              <a:gd name="T24" fmla="*/ 9 w 66"/>
              <a:gd name="T25" fmla="*/ 31 h 227"/>
              <a:gd name="T26" fmla="*/ 7 w 66"/>
              <a:gd name="T27" fmla="*/ 22 h 227"/>
              <a:gd name="T28" fmla="*/ 4 w 66"/>
              <a:gd name="T29" fmla="*/ 18 h 227"/>
              <a:gd name="T30" fmla="*/ 0 w 66"/>
              <a:gd name="T31" fmla="*/ 16 h 227"/>
              <a:gd name="T32" fmla="*/ 0 w 66"/>
              <a:gd name="T33" fmla="*/ 14 h 227"/>
              <a:gd name="T34" fmla="*/ 0 w 66"/>
              <a:gd name="T35" fmla="*/ 6 h 227"/>
              <a:gd name="T36" fmla="*/ 4 w 66"/>
              <a:gd name="T37" fmla="*/ 2 h 227"/>
              <a:gd name="T38" fmla="*/ 9 w 66"/>
              <a:gd name="T39" fmla="*/ 0 h 227"/>
              <a:gd name="T40" fmla="*/ 17 w 66"/>
              <a:gd name="T41" fmla="*/ 2 h 227"/>
              <a:gd name="T42" fmla="*/ 29 w 66"/>
              <a:gd name="T43" fmla="*/ 4 h 227"/>
              <a:gd name="T44" fmla="*/ 41 w 66"/>
              <a:gd name="T45" fmla="*/ 8 h 227"/>
              <a:gd name="T46" fmla="*/ 51 w 66"/>
              <a:gd name="T47" fmla="*/ 12 h 227"/>
              <a:gd name="T48" fmla="*/ 58 w 66"/>
              <a:gd name="T49" fmla="*/ 14 h 227"/>
              <a:gd name="T50" fmla="*/ 62 w 66"/>
              <a:gd name="T51" fmla="*/ 18 h 227"/>
              <a:gd name="T52" fmla="*/ 66 w 66"/>
              <a:gd name="T53" fmla="*/ 23 h 227"/>
              <a:gd name="T54" fmla="*/ 64 w 66"/>
              <a:gd name="T55" fmla="*/ 31 h 227"/>
              <a:gd name="T56" fmla="*/ 62 w 66"/>
              <a:gd name="T57" fmla="*/ 41 h 227"/>
              <a:gd name="T58" fmla="*/ 60 w 66"/>
              <a:gd name="T59" fmla="*/ 57 h 227"/>
              <a:gd name="T60" fmla="*/ 58 w 66"/>
              <a:gd name="T61" fmla="*/ 78 h 227"/>
              <a:gd name="T62" fmla="*/ 56 w 66"/>
              <a:gd name="T63" fmla="*/ 110 h 2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66" h="227">
                <a:moveTo>
                  <a:pt x="56" y="110"/>
                </a:moveTo>
                <a:lnTo>
                  <a:pt x="54" y="141"/>
                </a:lnTo>
                <a:lnTo>
                  <a:pt x="54" y="173"/>
                </a:lnTo>
                <a:lnTo>
                  <a:pt x="54" y="200"/>
                </a:lnTo>
                <a:lnTo>
                  <a:pt x="54" y="227"/>
                </a:lnTo>
                <a:lnTo>
                  <a:pt x="13" y="227"/>
                </a:lnTo>
                <a:lnTo>
                  <a:pt x="13" y="212"/>
                </a:lnTo>
                <a:lnTo>
                  <a:pt x="13" y="198"/>
                </a:lnTo>
                <a:lnTo>
                  <a:pt x="13" y="182"/>
                </a:lnTo>
                <a:lnTo>
                  <a:pt x="15" y="171"/>
                </a:lnTo>
                <a:lnTo>
                  <a:pt x="15" y="157"/>
                </a:lnTo>
                <a:lnTo>
                  <a:pt x="15" y="145"/>
                </a:lnTo>
                <a:lnTo>
                  <a:pt x="15" y="133"/>
                </a:lnTo>
                <a:lnTo>
                  <a:pt x="15" y="123"/>
                </a:lnTo>
                <a:lnTo>
                  <a:pt x="15" y="112"/>
                </a:lnTo>
                <a:lnTo>
                  <a:pt x="15" y="104"/>
                </a:lnTo>
                <a:lnTo>
                  <a:pt x="15" y="94"/>
                </a:lnTo>
                <a:lnTo>
                  <a:pt x="15" y="86"/>
                </a:lnTo>
                <a:lnTo>
                  <a:pt x="13" y="78"/>
                </a:lnTo>
                <a:lnTo>
                  <a:pt x="13" y="73"/>
                </a:lnTo>
                <a:lnTo>
                  <a:pt x="13" y="67"/>
                </a:lnTo>
                <a:lnTo>
                  <a:pt x="13" y="61"/>
                </a:lnTo>
                <a:lnTo>
                  <a:pt x="13" y="51"/>
                </a:lnTo>
                <a:lnTo>
                  <a:pt x="11" y="43"/>
                </a:lnTo>
                <a:lnTo>
                  <a:pt x="11" y="37"/>
                </a:lnTo>
                <a:lnTo>
                  <a:pt x="9" y="31"/>
                </a:lnTo>
                <a:lnTo>
                  <a:pt x="9" y="25"/>
                </a:lnTo>
                <a:lnTo>
                  <a:pt x="7" y="22"/>
                </a:lnTo>
                <a:lnTo>
                  <a:pt x="5" y="20"/>
                </a:lnTo>
                <a:lnTo>
                  <a:pt x="4" y="18"/>
                </a:lnTo>
                <a:lnTo>
                  <a:pt x="2" y="18"/>
                </a:lnTo>
                <a:lnTo>
                  <a:pt x="0" y="16"/>
                </a:lnTo>
                <a:lnTo>
                  <a:pt x="0" y="16"/>
                </a:lnTo>
                <a:lnTo>
                  <a:pt x="0" y="14"/>
                </a:lnTo>
                <a:lnTo>
                  <a:pt x="0" y="10"/>
                </a:lnTo>
                <a:lnTo>
                  <a:pt x="0" y="6"/>
                </a:lnTo>
                <a:lnTo>
                  <a:pt x="2" y="4"/>
                </a:lnTo>
                <a:lnTo>
                  <a:pt x="4" y="2"/>
                </a:lnTo>
                <a:lnTo>
                  <a:pt x="5" y="2"/>
                </a:lnTo>
                <a:lnTo>
                  <a:pt x="9" y="0"/>
                </a:lnTo>
                <a:lnTo>
                  <a:pt x="13" y="0"/>
                </a:lnTo>
                <a:lnTo>
                  <a:pt x="17" y="2"/>
                </a:lnTo>
                <a:lnTo>
                  <a:pt x="23" y="2"/>
                </a:lnTo>
                <a:lnTo>
                  <a:pt x="29" y="4"/>
                </a:lnTo>
                <a:lnTo>
                  <a:pt x="35" y="6"/>
                </a:lnTo>
                <a:lnTo>
                  <a:pt x="41" y="8"/>
                </a:lnTo>
                <a:lnTo>
                  <a:pt x="47" y="10"/>
                </a:lnTo>
                <a:lnTo>
                  <a:pt x="51" y="12"/>
                </a:lnTo>
                <a:lnTo>
                  <a:pt x="54" y="12"/>
                </a:lnTo>
                <a:lnTo>
                  <a:pt x="58" y="14"/>
                </a:lnTo>
                <a:lnTo>
                  <a:pt x="60" y="16"/>
                </a:lnTo>
                <a:lnTo>
                  <a:pt x="62" y="18"/>
                </a:lnTo>
                <a:lnTo>
                  <a:pt x="64" y="20"/>
                </a:lnTo>
                <a:lnTo>
                  <a:pt x="66" y="23"/>
                </a:lnTo>
                <a:lnTo>
                  <a:pt x="66" y="27"/>
                </a:lnTo>
                <a:lnTo>
                  <a:pt x="64" y="31"/>
                </a:lnTo>
                <a:lnTo>
                  <a:pt x="62" y="35"/>
                </a:lnTo>
                <a:lnTo>
                  <a:pt x="62" y="41"/>
                </a:lnTo>
                <a:lnTo>
                  <a:pt x="60" y="47"/>
                </a:lnTo>
                <a:lnTo>
                  <a:pt x="60" y="57"/>
                </a:lnTo>
                <a:lnTo>
                  <a:pt x="58" y="67"/>
                </a:lnTo>
                <a:lnTo>
                  <a:pt x="58" y="78"/>
                </a:lnTo>
                <a:lnTo>
                  <a:pt x="56" y="92"/>
                </a:lnTo>
                <a:lnTo>
                  <a:pt x="56" y="110"/>
                </a:lnTo>
                <a:lnTo>
                  <a:pt x="56" y="110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0" name="Freeform 55">
            <a:extLst>
              <a:ext uri="{FF2B5EF4-FFF2-40B4-BE49-F238E27FC236}">
                <a16:creationId xmlns:a16="http://schemas.microsoft.com/office/drawing/2014/main" id="{0B3F634E-6CFA-49F8-A03F-91245469C992}"/>
              </a:ext>
            </a:extLst>
          </p:cNvPr>
          <p:cNvSpPr>
            <a:spLocks/>
          </p:cNvSpPr>
          <p:nvPr/>
        </p:nvSpPr>
        <p:spPr bwMode="auto">
          <a:xfrm>
            <a:off x="8828841" y="4021581"/>
            <a:ext cx="374152" cy="1715829"/>
          </a:xfrm>
          <a:custGeom>
            <a:avLst/>
            <a:gdLst>
              <a:gd name="T0" fmla="*/ 60 w 72"/>
              <a:gd name="T1" fmla="*/ 106 h 233"/>
              <a:gd name="T2" fmla="*/ 60 w 72"/>
              <a:gd name="T3" fmla="*/ 131 h 233"/>
              <a:gd name="T4" fmla="*/ 58 w 72"/>
              <a:gd name="T5" fmla="*/ 164 h 233"/>
              <a:gd name="T6" fmla="*/ 58 w 72"/>
              <a:gd name="T7" fmla="*/ 206 h 233"/>
              <a:gd name="T8" fmla="*/ 17 w 72"/>
              <a:gd name="T9" fmla="*/ 233 h 233"/>
              <a:gd name="T10" fmla="*/ 17 w 72"/>
              <a:gd name="T11" fmla="*/ 192 h 233"/>
              <a:gd name="T12" fmla="*/ 19 w 72"/>
              <a:gd name="T13" fmla="*/ 155 h 233"/>
              <a:gd name="T14" fmla="*/ 19 w 72"/>
              <a:gd name="T15" fmla="*/ 125 h 233"/>
              <a:gd name="T16" fmla="*/ 19 w 72"/>
              <a:gd name="T17" fmla="*/ 98 h 233"/>
              <a:gd name="T18" fmla="*/ 19 w 72"/>
              <a:gd name="T19" fmla="*/ 76 h 233"/>
              <a:gd name="T20" fmla="*/ 19 w 72"/>
              <a:gd name="T21" fmla="*/ 60 h 233"/>
              <a:gd name="T22" fmla="*/ 19 w 72"/>
              <a:gd name="T23" fmla="*/ 49 h 233"/>
              <a:gd name="T24" fmla="*/ 19 w 72"/>
              <a:gd name="T25" fmla="*/ 43 h 233"/>
              <a:gd name="T26" fmla="*/ 13 w 72"/>
              <a:gd name="T27" fmla="*/ 27 h 233"/>
              <a:gd name="T28" fmla="*/ 5 w 72"/>
              <a:gd name="T29" fmla="*/ 17 h 233"/>
              <a:gd name="T30" fmla="*/ 1 w 72"/>
              <a:gd name="T31" fmla="*/ 13 h 233"/>
              <a:gd name="T32" fmla="*/ 0 w 72"/>
              <a:gd name="T33" fmla="*/ 9 h 233"/>
              <a:gd name="T34" fmla="*/ 1 w 72"/>
              <a:gd name="T35" fmla="*/ 6 h 233"/>
              <a:gd name="T36" fmla="*/ 5 w 72"/>
              <a:gd name="T37" fmla="*/ 2 h 233"/>
              <a:gd name="T38" fmla="*/ 9 w 72"/>
              <a:gd name="T39" fmla="*/ 0 h 233"/>
              <a:gd name="T40" fmla="*/ 17 w 72"/>
              <a:gd name="T41" fmla="*/ 0 h 233"/>
              <a:gd name="T42" fmla="*/ 27 w 72"/>
              <a:gd name="T43" fmla="*/ 0 h 233"/>
              <a:gd name="T44" fmla="*/ 43 w 72"/>
              <a:gd name="T45" fmla="*/ 6 h 233"/>
              <a:gd name="T46" fmla="*/ 60 w 72"/>
              <a:gd name="T47" fmla="*/ 11 h 233"/>
              <a:gd name="T48" fmla="*/ 68 w 72"/>
              <a:gd name="T49" fmla="*/ 15 h 233"/>
              <a:gd name="T50" fmla="*/ 72 w 72"/>
              <a:gd name="T51" fmla="*/ 21 h 233"/>
              <a:gd name="T52" fmla="*/ 72 w 72"/>
              <a:gd name="T53" fmla="*/ 27 h 233"/>
              <a:gd name="T54" fmla="*/ 68 w 72"/>
              <a:gd name="T55" fmla="*/ 43 h 233"/>
              <a:gd name="T56" fmla="*/ 66 w 72"/>
              <a:gd name="T57" fmla="*/ 51 h 233"/>
              <a:gd name="T58" fmla="*/ 64 w 72"/>
              <a:gd name="T59" fmla="*/ 57 h 233"/>
              <a:gd name="T60" fmla="*/ 64 w 72"/>
              <a:gd name="T61" fmla="*/ 66 h 233"/>
              <a:gd name="T62" fmla="*/ 62 w 72"/>
              <a:gd name="T63" fmla="*/ 80 h 233"/>
              <a:gd name="T64" fmla="*/ 62 w 72"/>
              <a:gd name="T65" fmla="*/ 96 h 2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72" h="233">
                <a:moveTo>
                  <a:pt x="62" y="96"/>
                </a:moveTo>
                <a:lnTo>
                  <a:pt x="60" y="106"/>
                </a:lnTo>
                <a:lnTo>
                  <a:pt x="60" y="117"/>
                </a:lnTo>
                <a:lnTo>
                  <a:pt x="60" y="131"/>
                </a:lnTo>
                <a:lnTo>
                  <a:pt x="60" y="147"/>
                </a:lnTo>
                <a:lnTo>
                  <a:pt x="58" y="164"/>
                </a:lnTo>
                <a:lnTo>
                  <a:pt x="58" y="184"/>
                </a:lnTo>
                <a:lnTo>
                  <a:pt x="58" y="206"/>
                </a:lnTo>
                <a:lnTo>
                  <a:pt x="56" y="227"/>
                </a:lnTo>
                <a:lnTo>
                  <a:pt x="17" y="233"/>
                </a:lnTo>
                <a:lnTo>
                  <a:pt x="17" y="211"/>
                </a:lnTo>
                <a:lnTo>
                  <a:pt x="17" y="192"/>
                </a:lnTo>
                <a:lnTo>
                  <a:pt x="17" y="172"/>
                </a:lnTo>
                <a:lnTo>
                  <a:pt x="19" y="155"/>
                </a:lnTo>
                <a:lnTo>
                  <a:pt x="19" y="139"/>
                </a:lnTo>
                <a:lnTo>
                  <a:pt x="19" y="125"/>
                </a:lnTo>
                <a:lnTo>
                  <a:pt x="19" y="111"/>
                </a:lnTo>
                <a:lnTo>
                  <a:pt x="19" y="98"/>
                </a:lnTo>
                <a:lnTo>
                  <a:pt x="19" y="86"/>
                </a:lnTo>
                <a:lnTo>
                  <a:pt x="19" y="76"/>
                </a:lnTo>
                <a:lnTo>
                  <a:pt x="19" y="68"/>
                </a:lnTo>
                <a:lnTo>
                  <a:pt x="19" y="60"/>
                </a:lnTo>
                <a:lnTo>
                  <a:pt x="19" y="55"/>
                </a:lnTo>
                <a:lnTo>
                  <a:pt x="19" y="49"/>
                </a:lnTo>
                <a:lnTo>
                  <a:pt x="19" y="45"/>
                </a:lnTo>
                <a:lnTo>
                  <a:pt x="19" y="43"/>
                </a:lnTo>
                <a:lnTo>
                  <a:pt x="17" y="35"/>
                </a:lnTo>
                <a:lnTo>
                  <a:pt x="13" y="27"/>
                </a:lnTo>
                <a:lnTo>
                  <a:pt x="11" y="21"/>
                </a:lnTo>
                <a:lnTo>
                  <a:pt x="5" y="17"/>
                </a:lnTo>
                <a:lnTo>
                  <a:pt x="3" y="15"/>
                </a:lnTo>
                <a:lnTo>
                  <a:pt x="1" y="13"/>
                </a:lnTo>
                <a:lnTo>
                  <a:pt x="1" y="11"/>
                </a:lnTo>
                <a:lnTo>
                  <a:pt x="0" y="9"/>
                </a:lnTo>
                <a:lnTo>
                  <a:pt x="0" y="8"/>
                </a:lnTo>
                <a:lnTo>
                  <a:pt x="1" y="6"/>
                </a:lnTo>
                <a:lnTo>
                  <a:pt x="3" y="4"/>
                </a:lnTo>
                <a:lnTo>
                  <a:pt x="5" y="2"/>
                </a:lnTo>
                <a:lnTo>
                  <a:pt x="7" y="0"/>
                </a:lnTo>
                <a:lnTo>
                  <a:pt x="9" y="0"/>
                </a:lnTo>
                <a:lnTo>
                  <a:pt x="13" y="0"/>
                </a:lnTo>
                <a:lnTo>
                  <a:pt x="17" y="0"/>
                </a:lnTo>
                <a:lnTo>
                  <a:pt x="21" y="0"/>
                </a:lnTo>
                <a:lnTo>
                  <a:pt x="27" y="0"/>
                </a:lnTo>
                <a:lnTo>
                  <a:pt x="33" y="2"/>
                </a:lnTo>
                <a:lnTo>
                  <a:pt x="43" y="6"/>
                </a:lnTo>
                <a:lnTo>
                  <a:pt x="52" y="8"/>
                </a:lnTo>
                <a:lnTo>
                  <a:pt x="60" y="11"/>
                </a:lnTo>
                <a:lnTo>
                  <a:pt x="66" y="13"/>
                </a:lnTo>
                <a:lnTo>
                  <a:pt x="68" y="15"/>
                </a:lnTo>
                <a:lnTo>
                  <a:pt x="70" y="19"/>
                </a:lnTo>
                <a:lnTo>
                  <a:pt x="72" y="21"/>
                </a:lnTo>
                <a:lnTo>
                  <a:pt x="72" y="23"/>
                </a:lnTo>
                <a:lnTo>
                  <a:pt x="72" y="27"/>
                </a:lnTo>
                <a:lnTo>
                  <a:pt x="70" y="33"/>
                </a:lnTo>
                <a:lnTo>
                  <a:pt x="68" y="43"/>
                </a:lnTo>
                <a:lnTo>
                  <a:pt x="66" y="47"/>
                </a:lnTo>
                <a:lnTo>
                  <a:pt x="66" y="51"/>
                </a:lnTo>
                <a:lnTo>
                  <a:pt x="66" y="53"/>
                </a:lnTo>
                <a:lnTo>
                  <a:pt x="64" y="57"/>
                </a:lnTo>
                <a:lnTo>
                  <a:pt x="64" y="60"/>
                </a:lnTo>
                <a:lnTo>
                  <a:pt x="64" y="66"/>
                </a:lnTo>
                <a:lnTo>
                  <a:pt x="64" y="72"/>
                </a:lnTo>
                <a:lnTo>
                  <a:pt x="62" y="80"/>
                </a:lnTo>
                <a:lnTo>
                  <a:pt x="62" y="86"/>
                </a:lnTo>
                <a:lnTo>
                  <a:pt x="62" y="96"/>
                </a:lnTo>
                <a:lnTo>
                  <a:pt x="62" y="96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1" name="Freeform 56">
            <a:extLst>
              <a:ext uri="{FF2B5EF4-FFF2-40B4-BE49-F238E27FC236}">
                <a16:creationId xmlns:a16="http://schemas.microsoft.com/office/drawing/2014/main" id="{581B0DF9-C5E6-43E2-86E4-DB7525DAB059}"/>
              </a:ext>
            </a:extLst>
          </p:cNvPr>
          <p:cNvSpPr>
            <a:spLocks/>
          </p:cNvSpPr>
          <p:nvPr/>
        </p:nvSpPr>
        <p:spPr bwMode="auto">
          <a:xfrm>
            <a:off x="8569018" y="4710848"/>
            <a:ext cx="914592" cy="395964"/>
          </a:xfrm>
          <a:custGeom>
            <a:avLst/>
            <a:gdLst>
              <a:gd name="T0" fmla="*/ 150 w 176"/>
              <a:gd name="T1" fmla="*/ 27 h 53"/>
              <a:gd name="T2" fmla="*/ 129 w 176"/>
              <a:gd name="T3" fmla="*/ 33 h 53"/>
              <a:gd name="T4" fmla="*/ 101 w 176"/>
              <a:gd name="T5" fmla="*/ 39 h 53"/>
              <a:gd name="T6" fmla="*/ 78 w 176"/>
              <a:gd name="T7" fmla="*/ 45 h 53"/>
              <a:gd name="T8" fmla="*/ 58 w 176"/>
              <a:gd name="T9" fmla="*/ 51 h 53"/>
              <a:gd name="T10" fmla="*/ 45 w 176"/>
              <a:gd name="T11" fmla="*/ 53 h 53"/>
              <a:gd name="T12" fmla="*/ 37 w 176"/>
              <a:gd name="T13" fmla="*/ 53 h 53"/>
              <a:gd name="T14" fmla="*/ 25 w 176"/>
              <a:gd name="T15" fmla="*/ 51 h 53"/>
              <a:gd name="T16" fmla="*/ 9 w 176"/>
              <a:gd name="T17" fmla="*/ 45 h 53"/>
              <a:gd name="T18" fmla="*/ 3 w 176"/>
              <a:gd name="T19" fmla="*/ 41 h 53"/>
              <a:gd name="T20" fmla="*/ 0 w 176"/>
              <a:gd name="T21" fmla="*/ 39 h 53"/>
              <a:gd name="T22" fmla="*/ 0 w 176"/>
              <a:gd name="T23" fmla="*/ 35 h 53"/>
              <a:gd name="T24" fmla="*/ 0 w 176"/>
              <a:gd name="T25" fmla="*/ 33 h 53"/>
              <a:gd name="T26" fmla="*/ 3 w 176"/>
              <a:gd name="T27" fmla="*/ 33 h 53"/>
              <a:gd name="T28" fmla="*/ 7 w 176"/>
              <a:gd name="T29" fmla="*/ 31 h 53"/>
              <a:gd name="T30" fmla="*/ 15 w 176"/>
              <a:gd name="T31" fmla="*/ 27 h 53"/>
              <a:gd name="T32" fmla="*/ 25 w 176"/>
              <a:gd name="T33" fmla="*/ 25 h 53"/>
              <a:gd name="T34" fmla="*/ 37 w 176"/>
              <a:gd name="T35" fmla="*/ 21 h 53"/>
              <a:gd name="T36" fmla="*/ 52 w 176"/>
              <a:gd name="T37" fmla="*/ 17 h 53"/>
              <a:gd name="T38" fmla="*/ 68 w 176"/>
              <a:gd name="T39" fmla="*/ 14 h 53"/>
              <a:gd name="T40" fmla="*/ 84 w 176"/>
              <a:gd name="T41" fmla="*/ 10 h 53"/>
              <a:gd name="T42" fmla="*/ 99 w 176"/>
              <a:gd name="T43" fmla="*/ 8 h 53"/>
              <a:gd name="T44" fmla="*/ 111 w 176"/>
              <a:gd name="T45" fmla="*/ 6 h 53"/>
              <a:gd name="T46" fmla="*/ 131 w 176"/>
              <a:gd name="T47" fmla="*/ 2 h 53"/>
              <a:gd name="T48" fmla="*/ 143 w 176"/>
              <a:gd name="T49" fmla="*/ 0 h 53"/>
              <a:gd name="T50" fmla="*/ 150 w 176"/>
              <a:gd name="T51" fmla="*/ 0 h 53"/>
              <a:gd name="T52" fmla="*/ 164 w 176"/>
              <a:gd name="T53" fmla="*/ 2 h 53"/>
              <a:gd name="T54" fmla="*/ 172 w 176"/>
              <a:gd name="T55" fmla="*/ 6 h 53"/>
              <a:gd name="T56" fmla="*/ 176 w 176"/>
              <a:gd name="T57" fmla="*/ 12 h 53"/>
              <a:gd name="T58" fmla="*/ 174 w 176"/>
              <a:gd name="T59" fmla="*/ 15 h 53"/>
              <a:gd name="T60" fmla="*/ 170 w 176"/>
              <a:gd name="T61" fmla="*/ 19 h 53"/>
              <a:gd name="T62" fmla="*/ 164 w 176"/>
              <a:gd name="T63" fmla="*/ 21 h 53"/>
              <a:gd name="T64" fmla="*/ 160 w 176"/>
              <a:gd name="T65" fmla="*/ 23 h 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53">
                <a:moveTo>
                  <a:pt x="160" y="23"/>
                </a:moveTo>
                <a:lnTo>
                  <a:pt x="150" y="27"/>
                </a:lnTo>
                <a:lnTo>
                  <a:pt x="141" y="29"/>
                </a:lnTo>
                <a:lnTo>
                  <a:pt x="129" y="33"/>
                </a:lnTo>
                <a:lnTo>
                  <a:pt x="115" y="35"/>
                </a:lnTo>
                <a:lnTo>
                  <a:pt x="101" y="39"/>
                </a:lnTo>
                <a:lnTo>
                  <a:pt x="90" y="41"/>
                </a:lnTo>
                <a:lnTo>
                  <a:pt x="78" y="45"/>
                </a:lnTo>
                <a:lnTo>
                  <a:pt x="68" y="47"/>
                </a:lnTo>
                <a:lnTo>
                  <a:pt x="58" y="51"/>
                </a:lnTo>
                <a:lnTo>
                  <a:pt x="50" y="53"/>
                </a:lnTo>
                <a:lnTo>
                  <a:pt x="45" y="53"/>
                </a:lnTo>
                <a:lnTo>
                  <a:pt x="41" y="53"/>
                </a:lnTo>
                <a:lnTo>
                  <a:pt x="37" y="53"/>
                </a:lnTo>
                <a:lnTo>
                  <a:pt x="31" y="53"/>
                </a:lnTo>
                <a:lnTo>
                  <a:pt x="25" y="51"/>
                </a:lnTo>
                <a:lnTo>
                  <a:pt x="17" y="47"/>
                </a:lnTo>
                <a:lnTo>
                  <a:pt x="9" y="45"/>
                </a:lnTo>
                <a:lnTo>
                  <a:pt x="5" y="43"/>
                </a:lnTo>
                <a:lnTo>
                  <a:pt x="3" y="41"/>
                </a:lnTo>
                <a:lnTo>
                  <a:pt x="1" y="41"/>
                </a:lnTo>
                <a:lnTo>
                  <a:pt x="0" y="39"/>
                </a:lnTo>
                <a:lnTo>
                  <a:pt x="0" y="37"/>
                </a:lnTo>
                <a:lnTo>
                  <a:pt x="0" y="35"/>
                </a:lnTo>
                <a:lnTo>
                  <a:pt x="0" y="35"/>
                </a:lnTo>
                <a:lnTo>
                  <a:pt x="0" y="33"/>
                </a:lnTo>
                <a:lnTo>
                  <a:pt x="1" y="33"/>
                </a:lnTo>
                <a:lnTo>
                  <a:pt x="3" y="33"/>
                </a:lnTo>
                <a:lnTo>
                  <a:pt x="5" y="31"/>
                </a:lnTo>
                <a:lnTo>
                  <a:pt x="7" y="31"/>
                </a:lnTo>
                <a:lnTo>
                  <a:pt x="11" y="29"/>
                </a:lnTo>
                <a:lnTo>
                  <a:pt x="15" y="27"/>
                </a:lnTo>
                <a:lnTo>
                  <a:pt x="21" y="27"/>
                </a:lnTo>
                <a:lnTo>
                  <a:pt x="25" y="25"/>
                </a:lnTo>
                <a:lnTo>
                  <a:pt x="31" y="23"/>
                </a:lnTo>
                <a:lnTo>
                  <a:pt x="37" y="21"/>
                </a:lnTo>
                <a:lnTo>
                  <a:pt x="45" y="19"/>
                </a:lnTo>
                <a:lnTo>
                  <a:pt x="52" y="17"/>
                </a:lnTo>
                <a:lnTo>
                  <a:pt x="60" y="15"/>
                </a:lnTo>
                <a:lnTo>
                  <a:pt x="68" y="14"/>
                </a:lnTo>
                <a:lnTo>
                  <a:pt x="76" y="12"/>
                </a:lnTo>
                <a:lnTo>
                  <a:pt x="84" y="10"/>
                </a:lnTo>
                <a:lnTo>
                  <a:pt x="92" y="10"/>
                </a:lnTo>
                <a:lnTo>
                  <a:pt x="99" y="8"/>
                </a:lnTo>
                <a:lnTo>
                  <a:pt x="105" y="6"/>
                </a:lnTo>
                <a:lnTo>
                  <a:pt x="111" y="6"/>
                </a:lnTo>
                <a:lnTo>
                  <a:pt x="123" y="4"/>
                </a:lnTo>
                <a:lnTo>
                  <a:pt x="131" y="2"/>
                </a:lnTo>
                <a:lnTo>
                  <a:pt x="139" y="0"/>
                </a:lnTo>
                <a:lnTo>
                  <a:pt x="143" y="0"/>
                </a:lnTo>
                <a:lnTo>
                  <a:pt x="146" y="0"/>
                </a:lnTo>
                <a:lnTo>
                  <a:pt x="150" y="0"/>
                </a:lnTo>
                <a:lnTo>
                  <a:pt x="154" y="0"/>
                </a:lnTo>
                <a:lnTo>
                  <a:pt x="164" y="2"/>
                </a:lnTo>
                <a:lnTo>
                  <a:pt x="170" y="4"/>
                </a:lnTo>
                <a:lnTo>
                  <a:pt x="172" y="6"/>
                </a:lnTo>
                <a:lnTo>
                  <a:pt x="174" y="8"/>
                </a:lnTo>
                <a:lnTo>
                  <a:pt x="176" y="12"/>
                </a:lnTo>
                <a:lnTo>
                  <a:pt x="174" y="14"/>
                </a:lnTo>
                <a:lnTo>
                  <a:pt x="174" y="15"/>
                </a:lnTo>
                <a:lnTo>
                  <a:pt x="172" y="17"/>
                </a:lnTo>
                <a:lnTo>
                  <a:pt x="170" y="19"/>
                </a:lnTo>
                <a:lnTo>
                  <a:pt x="168" y="21"/>
                </a:lnTo>
                <a:lnTo>
                  <a:pt x="164" y="21"/>
                </a:lnTo>
                <a:lnTo>
                  <a:pt x="160" y="23"/>
                </a:lnTo>
                <a:lnTo>
                  <a:pt x="160" y="23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2" name="Freeform 57">
            <a:extLst>
              <a:ext uri="{FF2B5EF4-FFF2-40B4-BE49-F238E27FC236}">
                <a16:creationId xmlns:a16="http://schemas.microsoft.com/office/drawing/2014/main" id="{5E6C4EE0-C190-446C-8855-B6D671E1291E}"/>
              </a:ext>
            </a:extLst>
          </p:cNvPr>
          <p:cNvSpPr>
            <a:spLocks/>
          </p:cNvSpPr>
          <p:nvPr/>
        </p:nvSpPr>
        <p:spPr bwMode="auto">
          <a:xfrm>
            <a:off x="8433904" y="5400107"/>
            <a:ext cx="1018523" cy="703928"/>
          </a:xfrm>
          <a:custGeom>
            <a:avLst/>
            <a:gdLst>
              <a:gd name="T0" fmla="*/ 198 w 198"/>
              <a:gd name="T1" fmla="*/ 2 h 94"/>
              <a:gd name="T2" fmla="*/ 196 w 198"/>
              <a:gd name="T3" fmla="*/ 4 h 94"/>
              <a:gd name="T4" fmla="*/ 194 w 198"/>
              <a:gd name="T5" fmla="*/ 10 h 94"/>
              <a:gd name="T6" fmla="*/ 186 w 198"/>
              <a:gd name="T7" fmla="*/ 14 h 94"/>
              <a:gd name="T8" fmla="*/ 178 w 198"/>
              <a:gd name="T9" fmla="*/ 22 h 94"/>
              <a:gd name="T10" fmla="*/ 167 w 198"/>
              <a:gd name="T11" fmla="*/ 27 h 94"/>
              <a:gd name="T12" fmla="*/ 153 w 198"/>
              <a:gd name="T13" fmla="*/ 37 h 94"/>
              <a:gd name="T14" fmla="*/ 137 w 198"/>
              <a:gd name="T15" fmla="*/ 47 h 94"/>
              <a:gd name="T16" fmla="*/ 118 w 198"/>
              <a:gd name="T17" fmla="*/ 57 h 94"/>
              <a:gd name="T18" fmla="*/ 100 w 198"/>
              <a:gd name="T19" fmla="*/ 67 h 94"/>
              <a:gd name="T20" fmla="*/ 86 w 198"/>
              <a:gd name="T21" fmla="*/ 74 h 94"/>
              <a:gd name="T22" fmla="*/ 73 w 198"/>
              <a:gd name="T23" fmla="*/ 80 h 94"/>
              <a:gd name="T24" fmla="*/ 63 w 198"/>
              <a:gd name="T25" fmla="*/ 86 h 94"/>
              <a:gd name="T26" fmla="*/ 53 w 198"/>
              <a:gd name="T27" fmla="*/ 90 h 94"/>
              <a:gd name="T28" fmla="*/ 47 w 198"/>
              <a:gd name="T29" fmla="*/ 92 h 94"/>
              <a:gd name="T30" fmla="*/ 41 w 198"/>
              <a:gd name="T31" fmla="*/ 94 h 94"/>
              <a:gd name="T32" fmla="*/ 37 w 198"/>
              <a:gd name="T33" fmla="*/ 94 h 94"/>
              <a:gd name="T34" fmla="*/ 31 w 198"/>
              <a:gd name="T35" fmla="*/ 94 h 94"/>
              <a:gd name="T36" fmla="*/ 26 w 198"/>
              <a:gd name="T37" fmla="*/ 90 h 94"/>
              <a:gd name="T38" fmla="*/ 18 w 198"/>
              <a:gd name="T39" fmla="*/ 84 h 94"/>
              <a:gd name="T40" fmla="*/ 10 w 198"/>
              <a:gd name="T41" fmla="*/ 78 h 94"/>
              <a:gd name="T42" fmla="*/ 4 w 198"/>
              <a:gd name="T43" fmla="*/ 72 h 94"/>
              <a:gd name="T44" fmla="*/ 0 w 198"/>
              <a:gd name="T45" fmla="*/ 67 h 94"/>
              <a:gd name="T46" fmla="*/ 0 w 198"/>
              <a:gd name="T47" fmla="*/ 63 h 94"/>
              <a:gd name="T48" fmla="*/ 0 w 198"/>
              <a:gd name="T49" fmla="*/ 57 h 94"/>
              <a:gd name="T50" fmla="*/ 4 w 198"/>
              <a:gd name="T51" fmla="*/ 55 h 94"/>
              <a:gd name="T52" fmla="*/ 8 w 198"/>
              <a:gd name="T53" fmla="*/ 53 h 94"/>
              <a:gd name="T54" fmla="*/ 16 w 198"/>
              <a:gd name="T55" fmla="*/ 53 h 94"/>
              <a:gd name="T56" fmla="*/ 29 w 198"/>
              <a:gd name="T57" fmla="*/ 53 h 94"/>
              <a:gd name="T58" fmla="*/ 37 w 198"/>
              <a:gd name="T59" fmla="*/ 51 h 94"/>
              <a:gd name="T60" fmla="*/ 41 w 198"/>
              <a:gd name="T61" fmla="*/ 51 h 94"/>
              <a:gd name="T62" fmla="*/ 45 w 198"/>
              <a:gd name="T63" fmla="*/ 49 h 94"/>
              <a:gd name="T64" fmla="*/ 53 w 198"/>
              <a:gd name="T65" fmla="*/ 47 h 94"/>
              <a:gd name="T66" fmla="*/ 61 w 198"/>
              <a:gd name="T67" fmla="*/ 45 h 94"/>
              <a:gd name="T68" fmla="*/ 73 w 198"/>
              <a:gd name="T69" fmla="*/ 39 h 94"/>
              <a:gd name="T70" fmla="*/ 86 w 198"/>
              <a:gd name="T71" fmla="*/ 35 h 94"/>
              <a:gd name="T72" fmla="*/ 102 w 198"/>
              <a:gd name="T73" fmla="*/ 29 h 94"/>
              <a:gd name="T74" fmla="*/ 118 w 198"/>
              <a:gd name="T75" fmla="*/ 22 h 94"/>
              <a:gd name="T76" fmla="*/ 151 w 198"/>
              <a:gd name="T77" fmla="*/ 10 h 94"/>
              <a:gd name="T78" fmla="*/ 169 w 198"/>
              <a:gd name="T79" fmla="*/ 4 h 94"/>
              <a:gd name="T80" fmla="*/ 178 w 198"/>
              <a:gd name="T81" fmla="*/ 2 h 94"/>
              <a:gd name="T82" fmla="*/ 186 w 198"/>
              <a:gd name="T83" fmla="*/ 0 h 94"/>
              <a:gd name="T84" fmla="*/ 192 w 198"/>
              <a:gd name="T85" fmla="*/ 0 h 94"/>
              <a:gd name="T86" fmla="*/ 196 w 198"/>
              <a:gd name="T87" fmla="*/ 0 h 94"/>
              <a:gd name="T88" fmla="*/ 196 w 198"/>
              <a:gd name="T89" fmla="*/ 0 h 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198" h="94">
                <a:moveTo>
                  <a:pt x="196" y="0"/>
                </a:moveTo>
                <a:lnTo>
                  <a:pt x="198" y="2"/>
                </a:lnTo>
                <a:lnTo>
                  <a:pt x="198" y="4"/>
                </a:lnTo>
                <a:lnTo>
                  <a:pt x="196" y="4"/>
                </a:lnTo>
                <a:lnTo>
                  <a:pt x="196" y="6"/>
                </a:lnTo>
                <a:lnTo>
                  <a:pt x="194" y="10"/>
                </a:lnTo>
                <a:lnTo>
                  <a:pt x="190" y="12"/>
                </a:lnTo>
                <a:lnTo>
                  <a:pt x="186" y="14"/>
                </a:lnTo>
                <a:lnTo>
                  <a:pt x="182" y="18"/>
                </a:lnTo>
                <a:lnTo>
                  <a:pt x="178" y="22"/>
                </a:lnTo>
                <a:lnTo>
                  <a:pt x="173" y="23"/>
                </a:lnTo>
                <a:lnTo>
                  <a:pt x="167" y="27"/>
                </a:lnTo>
                <a:lnTo>
                  <a:pt x="161" y="31"/>
                </a:lnTo>
                <a:lnTo>
                  <a:pt x="153" y="37"/>
                </a:lnTo>
                <a:lnTo>
                  <a:pt x="145" y="41"/>
                </a:lnTo>
                <a:lnTo>
                  <a:pt x="137" y="47"/>
                </a:lnTo>
                <a:lnTo>
                  <a:pt x="127" y="51"/>
                </a:lnTo>
                <a:lnTo>
                  <a:pt x="118" y="57"/>
                </a:lnTo>
                <a:lnTo>
                  <a:pt x="110" y="61"/>
                </a:lnTo>
                <a:lnTo>
                  <a:pt x="100" y="67"/>
                </a:lnTo>
                <a:lnTo>
                  <a:pt x="94" y="71"/>
                </a:lnTo>
                <a:lnTo>
                  <a:pt x="86" y="74"/>
                </a:lnTo>
                <a:lnTo>
                  <a:pt x="78" y="78"/>
                </a:lnTo>
                <a:lnTo>
                  <a:pt x="73" y="80"/>
                </a:lnTo>
                <a:lnTo>
                  <a:pt x="67" y="84"/>
                </a:lnTo>
                <a:lnTo>
                  <a:pt x="63" y="86"/>
                </a:lnTo>
                <a:lnTo>
                  <a:pt x="57" y="88"/>
                </a:lnTo>
                <a:lnTo>
                  <a:pt x="53" y="90"/>
                </a:lnTo>
                <a:lnTo>
                  <a:pt x="49" y="92"/>
                </a:lnTo>
                <a:lnTo>
                  <a:pt x="47" y="92"/>
                </a:lnTo>
                <a:lnTo>
                  <a:pt x="43" y="94"/>
                </a:lnTo>
                <a:lnTo>
                  <a:pt x="41" y="94"/>
                </a:lnTo>
                <a:lnTo>
                  <a:pt x="39" y="94"/>
                </a:lnTo>
                <a:lnTo>
                  <a:pt x="37" y="94"/>
                </a:lnTo>
                <a:lnTo>
                  <a:pt x="35" y="94"/>
                </a:lnTo>
                <a:lnTo>
                  <a:pt x="31" y="94"/>
                </a:lnTo>
                <a:lnTo>
                  <a:pt x="28" y="92"/>
                </a:lnTo>
                <a:lnTo>
                  <a:pt x="26" y="90"/>
                </a:lnTo>
                <a:lnTo>
                  <a:pt x="22" y="88"/>
                </a:lnTo>
                <a:lnTo>
                  <a:pt x="18" y="84"/>
                </a:lnTo>
                <a:lnTo>
                  <a:pt x="14" y="80"/>
                </a:lnTo>
                <a:lnTo>
                  <a:pt x="10" y="78"/>
                </a:lnTo>
                <a:lnTo>
                  <a:pt x="6" y="74"/>
                </a:lnTo>
                <a:lnTo>
                  <a:pt x="4" y="72"/>
                </a:lnTo>
                <a:lnTo>
                  <a:pt x="2" y="69"/>
                </a:lnTo>
                <a:lnTo>
                  <a:pt x="0" y="67"/>
                </a:lnTo>
                <a:lnTo>
                  <a:pt x="0" y="65"/>
                </a:lnTo>
                <a:lnTo>
                  <a:pt x="0" y="63"/>
                </a:lnTo>
                <a:lnTo>
                  <a:pt x="0" y="61"/>
                </a:lnTo>
                <a:lnTo>
                  <a:pt x="0" y="57"/>
                </a:lnTo>
                <a:lnTo>
                  <a:pt x="2" y="55"/>
                </a:lnTo>
                <a:lnTo>
                  <a:pt x="4" y="55"/>
                </a:lnTo>
                <a:lnTo>
                  <a:pt x="6" y="55"/>
                </a:lnTo>
                <a:lnTo>
                  <a:pt x="8" y="53"/>
                </a:lnTo>
                <a:lnTo>
                  <a:pt x="12" y="53"/>
                </a:lnTo>
                <a:lnTo>
                  <a:pt x="16" y="53"/>
                </a:lnTo>
                <a:lnTo>
                  <a:pt x="24" y="53"/>
                </a:lnTo>
                <a:lnTo>
                  <a:pt x="29" y="53"/>
                </a:lnTo>
                <a:lnTo>
                  <a:pt x="33" y="53"/>
                </a:lnTo>
                <a:lnTo>
                  <a:pt x="37" y="51"/>
                </a:lnTo>
                <a:lnTo>
                  <a:pt x="39" y="51"/>
                </a:lnTo>
                <a:lnTo>
                  <a:pt x="41" y="51"/>
                </a:lnTo>
                <a:lnTo>
                  <a:pt x="43" y="51"/>
                </a:lnTo>
                <a:lnTo>
                  <a:pt x="45" y="49"/>
                </a:lnTo>
                <a:lnTo>
                  <a:pt x="49" y="49"/>
                </a:lnTo>
                <a:lnTo>
                  <a:pt x="53" y="47"/>
                </a:lnTo>
                <a:lnTo>
                  <a:pt x="57" y="45"/>
                </a:lnTo>
                <a:lnTo>
                  <a:pt x="61" y="45"/>
                </a:lnTo>
                <a:lnTo>
                  <a:pt x="67" y="43"/>
                </a:lnTo>
                <a:lnTo>
                  <a:pt x="73" y="39"/>
                </a:lnTo>
                <a:lnTo>
                  <a:pt x="78" y="37"/>
                </a:lnTo>
                <a:lnTo>
                  <a:pt x="86" y="35"/>
                </a:lnTo>
                <a:lnTo>
                  <a:pt x="94" y="31"/>
                </a:lnTo>
                <a:lnTo>
                  <a:pt x="102" y="29"/>
                </a:lnTo>
                <a:lnTo>
                  <a:pt x="110" y="25"/>
                </a:lnTo>
                <a:lnTo>
                  <a:pt x="118" y="22"/>
                </a:lnTo>
                <a:lnTo>
                  <a:pt x="135" y="16"/>
                </a:lnTo>
                <a:lnTo>
                  <a:pt x="151" y="10"/>
                </a:lnTo>
                <a:lnTo>
                  <a:pt x="163" y="6"/>
                </a:lnTo>
                <a:lnTo>
                  <a:pt x="169" y="4"/>
                </a:lnTo>
                <a:lnTo>
                  <a:pt x="174" y="2"/>
                </a:lnTo>
                <a:lnTo>
                  <a:pt x="178" y="2"/>
                </a:lnTo>
                <a:lnTo>
                  <a:pt x="182" y="0"/>
                </a:lnTo>
                <a:lnTo>
                  <a:pt x="186" y="0"/>
                </a:lnTo>
                <a:lnTo>
                  <a:pt x="190" y="0"/>
                </a:lnTo>
                <a:lnTo>
                  <a:pt x="192" y="0"/>
                </a:lnTo>
                <a:lnTo>
                  <a:pt x="194" y="0"/>
                </a:lnTo>
                <a:lnTo>
                  <a:pt x="196" y="0"/>
                </a:lnTo>
                <a:lnTo>
                  <a:pt x="196" y="0"/>
                </a:lnTo>
                <a:lnTo>
                  <a:pt x="196" y="0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3" name="Freeform 58">
            <a:extLst>
              <a:ext uri="{FF2B5EF4-FFF2-40B4-BE49-F238E27FC236}">
                <a16:creationId xmlns:a16="http://schemas.microsoft.com/office/drawing/2014/main" id="{69128AEA-74D0-48D2-AF7A-D0F5D52892A9}"/>
              </a:ext>
            </a:extLst>
          </p:cNvPr>
          <p:cNvSpPr>
            <a:spLocks/>
          </p:cNvSpPr>
          <p:nvPr/>
        </p:nvSpPr>
        <p:spPr bwMode="auto">
          <a:xfrm>
            <a:off x="9109458" y="5018813"/>
            <a:ext cx="945774" cy="894580"/>
          </a:xfrm>
          <a:custGeom>
            <a:avLst/>
            <a:gdLst>
              <a:gd name="T0" fmla="*/ 45 w 183"/>
              <a:gd name="T1" fmla="*/ 86 h 122"/>
              <a:gd name="T2" fmla="*/ 59 w 183"/>
              <a:gd name="T3" fmla="*/ 80 h 122"/>
              <a:gd name="T4" fmla="*/ 71 w 183"/>
              <a:gd name="T5" fmla="*/ 73 h 122"/>
              <a:gd name="T6" fmla="*/ 83 w 183"/>
              <a:gd name="T7" fmla="*/ 63 h 122"/>
              <a:gd name="T8" fmla="*/ 96 w 183"/>
              <a:gd name="T9" fmla="*/ 53 h 122"/>
              <a:gd name="T10" fmla="*/ 108 w 183"/>
              <a:gd name="T11" fmla="*/ 41 h 122"/>
              <a:gd name="T12" fmla="*/ 122 w 183"/>
              <a:gd name="T13" fmla="*/ 29 h 122"/>
              <a:gd name="T14" fmla="*/ 134 w 183"/>
              <a:gd name="T15" fmla="*/ 16 h 122"/>
              <a:gd name="T16" fmla="*/ 147 w 183"/>
              <a:gd name="T17" fmla="*/ 0 h 122"/>
              <a:gd name="T18" fmla="*/ 153 w 183"/>
              <a:gd name="T19" fmla="*/ 4 h 122"/>
              <a:gd name="T20" fmla="*/ 161 w 183"/>
              <a:gd name="T21" fmla="*/ 8 h 122"/>
              <a:gd name="T22" fmla="*/ 167 w 183"/>
              <a:gd name="T23" fmla="*/ 10 h 122"/>
              <a:gd name="T24" fmla="*/ 171 w 183"/>
              <a:gd name="T25" fmla="*/ 14 h 122"/>
              <a:gd name="T26" fmla="*/ 175 w 183"/>
              <a:gd name="T27" fmla="*/ 16 h 122"/>
              <a:gd name="T28" fmla="*/ 179 w 183"/>
              <a:gd name="T29" fmla="*/ 18 h 122"/>
              <a:gd name="T30" fmla="*/ 181 w 183"/>
              <a:gd name="T31" fmla="*/ 18 h 122"/>
              <a:gd name="T32" fmla="*/ 183 w 183"/>
              <a:gd name="T33" fmla="*/ 20 h 122"/>
              <a:gd name="T34" fmla="*/ 183 w 183"/>
              <a:gd name="T35" fmla="*/ 20 h 122"/>
              <a:gd name="T36" fmla="*/ 183 w 183"/>
              <a:gd name="T37" fmla="*/ 22 h 122"/>
              <a:gd name="T38" fmla="*/ 183 w 183"/>
              <a:gd name="T39" fmla="*/ 24 h 122"/>
              <a:gd name="T40" fmla="*/ 181 w 183"/>
              <a:gd name="T41" fmla="*/ 25 h 122"/>
              <a:gd name="T42" fmla="*/ 179 w 183"/>
              <a:gd name="T43" fmla="*/ 29 h 122"/>
              <a:gd name="T44" fmla="*/ 173 w 183"/>
              <a:gd name="T45" fmla="*/ 33 h 122"/>
              <a:gd name="T46" fmla="*/ 171 w 183"/>
              <a:gd name="T47" fmla="*/ 37 h 122"/>
              <a:gd name="T48" fmla="*/ 167 w 183"/>
              <a:gd name="T49" fmla="*/ 39 h 122"/>
              <a:gd name="T50" fmla="*/ 163 w 183"/>
              <a:gd name="T51" fmla="*/ 43 h 122"/>
              <a:gd name="T52" fmla="*/ 157 w 183"/>
              <a:gd name="T53" fmla="*/ 47 h 122"/>
              <a:gd name="T54" fmla="*/ 151 w 183"/>
              <a:gd name="T55" fmla="*/ 51 h 122"/>
              <a:gd name="T56" fmla="*/ 145 w 183"/>
              <a:gd name="T57" fmla="*/ 57 h 122"/>
              <a:gd name="T58" fmla="*/ 138 w 183"/>
              <a:gd name="T59" fmla="*/ 61 h 122"/>
              <a:gd name="T60" fmla="*/ 132 w 183"/>
              <a:gd name="T61" fmla="*/ 67 h 122"/>
              <a:gd name="T62" fmla="*/ 124 w 183"/>
              <a:gd name="T63" fmla="*/ 73 h 122"/>
              <a:gd name="T64" fmla="*/ 114 w 183"/>
              <a:gd name="T65" fmla="*/ 78 h 122"/>
              <a:gd name="T66" fmla="*/ 106 w 183"/>
              <a:gd name="T67" fmla="*/ 84 h 122"/>
              <a:gd name="T68" fmla="*/ 96 w 183"/>
              <a:gd name="T69" fmla="*/ 88 h 122"/>
              <a:gd name="T70" fmla="*/ 87 w 183"/>
              <a:gd name="T71" fmla="*/ 94 h 122"/>
              <a:gd name="T72" fmla="*/ 75 w 183"/>
              <a:gd name="T73" fmla="*/ 98 h 122"/>
              <a:gd name="T74" fmla="*/ 53 w 183"/>
              <a:gd name="T75" fmla="*/ 108 h 122"/>
              <a:gd name="T76" fmla="*/ 42 w 183"/>
              <a:gd name="T77" fmla="*/ 112 h 122"/>
              <a:gd name="T78" fmla="*/ 30 w 183"/>
              <a:gd name="T79" fmla="*/ 116 h 122"/>
              <a:gd name="T80" fmla="*/ 22 w 183"/>
              <a:gd name="T81" fmla="*/ 118 h 122"/>
              <a:gd name="T82" fmla="*/ 14 w 183"/>
              <a:gd name="T83" fmla="*/ 120 h 122"/>
              <a:gd name="T84" fmla="*/ 10 w 183"/>
              <a:gd name="T85" fmla="*/ 122 h 122"/>
              <a:gd name="T86" fmla="*/ 6 w 183"/>
              <a:gd name="T87" fmla="*/ 122 h 122"/>
              <a:gd name="T88" fmla="*/ 2 w 183"/>
              <a:gd name="T89" fmla="*/ 122 h 122"/>
              <a:gd name="T90" fmla="*/ 0 w 183"/>
              <a:gd name="T91" fmla="*/ 120 h 122"/>
              <a:gd name="T92" fmla="*/ 0 w 183"/>
              <a:gd name="T93" fmla="*/ 118 h 122"/>
              <a:gd name="T94" fmla="*/ 2 w 183"/>
              <a:gd name="T95" fmla="*/ 116 h 122"/>
              <a:gd name="T96" fmla="*/ 6 w 183"/>
              <a:gd name="T97" fmla="*/ 112 h 122"/>
              <a:gd name="T98" fmla="*/ 10 w 183"/>
              <a:gd name="T99" fmla="*/ 108 h 122"/>
              <a:gd name="T100" fmla="*/ 16 w 183"/>
              <a:gd name="T101" fmla="*/ 104 h 122"/>
              <a:gd name="T102" fmla="*/ 24 w 183"/>
              <a:gd name="T103" fmla="*/ 98 h 122"/>
              <a:gd name="T104" fmla="*/ 34 w 183"/>
              <a:gd name="T105" fmla="*/ 92 h 122"/>
              <a:gd name="T106" fmla="*/ 45 w 183"/>
              <a:gd name="T107" fmla="*/ 86 h 122"/>
              <a:gd name="T108" fmla="*/ 45 w 183"/>
              <a:gd name="T109" fmla="*/ 86 h 1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183" h="122">
                <a:moveTo>
                  <a:pt x="45" y="86"/>
                </a:moveTo>
                <a:lnTo>
                  <a:pt x="59" y="80"/>
                </a:lnTo>
                <a:lnTo>
                  <a:pt x="71" y="73"/>
                </a:lnTo>
                <a:lnTo>
                  <a:pt x="83" y="63"/>
                </a:lnTo>
                <a:lnTo>
                  <a:pt x="96" y="53"/>
                </a:lnTo>
                <a:lnTo>
                  <a:pt x="108" y="41"/>
                </a:lnTo>
                <a:lnTo>
                  <a:pt x="122" y="29"/>
                </a:lnTo>
                <a:lnTo>
                  <a:pt x="134" y="16"/>
                </a:lnTo>
                <a:lnTo>
                  <a:pt x="147" y="0"/>
                </a:lnTo>
                <a:lnTo>
                  <a:pt x="153" y="4"/>
                </a:lnTo>
                <a:lnTo>
                  <a:pt x="161" y="8"/>
                </a:lnTo>
                <a:lnTo>
                  <a:pt x="167" y="10"/>
                </a:lnTo>
                <a:lnTo>
                  <a:pt x="171" y="14"/>
                </a:lnTo>
                <a:lnTo>
                  <a:pt x="175" y="16"/>
                </a:lnTo>
                <a:lnTo>
                  <a:pt x="179" y="18"/>
                </a:lnTo>
                <a:lnTo>
                  <a:pt x="181" y="18"/>
                </a:lnTo>
                <a:lnTo>
                  <a:pt x="183" y="20"/>
                </a:lnTo>
                <a:lnTo>
                  <a:pt x="183" y="20"/>
                </a:lnTo>
                <a:lnTo>
                  <a:pt x="183" y="22"/>
                </a:lnTo>
                <a:lnTo>
                  <a:pt x="183" y="24"/>
                </a:lnTo>
                <a:lnTo>
                  <a:pt x="181" y="25"/>
                </a:lnTo>
                <a:lnTo>
                  <a:pt x="179" y="29"/>
                </a:lnTo>
                <a:lnTo>
                  <a:pt x="173" y="33"/>
                </a:lnTo>
                <a:lnTo>
                  <a:pt x="171" y="37"/>
                </a:lnTo>
                <a:lnTo>
                  <a:pt x="167" y="39"/>
                </a:lnTo>
                <a:lnTo>
                  <a:pt x="163" y="43"/>
                </a:lnTo>
                <a:lnTo>
                  <a:pt x="157" y="47"/>
                </a:lnTo>
                <a:lnTo>
                  <a:pt x="151" y="51"/>
                </a:lnTo>
                <a:lnTo>
                  <a:pt x="145" y="57"/>
                </a:lnTo>
                <a:lnTo>
                  <a:pt x="138" y="61"/>
                </a:lnTo>
                <a:lnTo>
                  <a:pt x="132" y="67"/>
                </a:lnTo>
                <a:lnTo>
                  <a:pt x="124" y="73"/>
                </a:lnTo>
                <a:lnTo>
                  <a:pt x="114" y="78"/>
                </a:lnTo>
                <a:lnTo>
                  <a:pt x="106" y="84"/>
                </a:lnTo>
                <a:lnTo>
                  <a:pt x="96" y="88"/>
                </a:lnTo>
                <a:lnTo>
                  <a:pt x="87" y="94"/>
                </a:lnTo>
                <a:lnTo>
                  <a:pt x="75" y="98"/>
                </a:lnTo>
                <a:lnTo>
                  <a:pt x="53" y="108"/>
                </a:lnTo>
                <a:lnTo>
                  <a:pt x="42" y="112"/>
                </a:lnTo>
                <a:lnTo>
                  <a:pt x="30" y="116"/>
                </a:lnTo>
                <a:lnTo>
                  <a:pt x="22" y="118"/>
                </a:lnTo>
                <a:lnTo>
                  <a:pt x="14" y="120"/>
                </a:lnTo>
                <a:lnTo>
                  <a:pt x="10" y="122"/>
                </a:lnTo>
                <a:lnTo>
                  <a:pt x="6" y="122"/>
                </a:lnTo>
                <a:lnTo>
                  <a:pt x="2" y="122"/>
                </a:lnTo>
                <a:lnTo>
                  <a:pt x="0" y="120"/>
                </a:lnTo>
                <a:lnTo>
                  <a:pt x="0" y="118"/>
                </a:lnTo>
                <a:lnTo>
                  <a:pt x="2" y="116"/>
                </a:lnTo>
                <a:lnTo>
                  <a:pt x="6" y="112"/>
                </a:lnTo>
                <a:lnTo>
                  <a:pt x="10" y="108"/>
                </a:lnTo>
                <a:lnTo>
                  <a:pt x="16" y="104"/>
                </a:lnTo>
                <a:lnTo>
                  <a:pt x="24" y="98"/>
                </a:lnTo>
                <a:lnTo>
                  <a:pt x="34" y="92"/>
                </a:lnTo>
                <a:lnTo>
                  <a:pt x="45" y="86"/>
                </a:lnTo>
                <a:lnTo>
                  <a:pt x="45" y="86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4" name="Freeform 59">
            <a:extLst>
              <a:ext uri="{FF2B5EF4-FFF2-40B4-BE49-F238E27FC236}">
                <a16:creationId xmlns:a16="http://schemas.microsoft.com/office/drawing/2014/main" id="{F378A659-4126-4B1E-AA0B-935508EC9A53}"/>
              </a:ext>
            </a:extLst>
          </p:cNvPr>
          <p:cNvSpPr>
            <a:spLocks/>
          </p:cNvSpPr>
          <p:nvPr/>
        </p:nvSpPr>
        <p:spPr bwMode="auto">
          <a:xfrm>
            <a:off x="9275747" y="4945492"/>
            <a:ext cx="1215995" cy="1275875"/>
          </a:xfrm>
          <a:custGeom>
            <a:avLst/>
            <a:gdLst>
              <a:gd name="T0" fmla="*/ 33 w 235"/>
              <a:gd name="T1" fmla="*/ 151 h 175"/>
              <a:gd name="T2" fmla="*/ 43 w 235"/>
              <a:gd name="T3" fmla="*/ 147 h 175"/>
              <a:gd name="T4" fmla="*/ 53 w 235"/>
              <a:gd name="T5" fmla="*/ 143 h 175"/>
              <a:gd name="T6" fmla="*/ 62 w 235"/>
              <a:gd name="T7" fmla="*/ 139 h 175"/>
              <a:gd name="T8" fmla="*/ 72 w 235"/>
              <a:gd name="T9" fmla="*/ 134 h 175"/>
              <a:gd name="T10" fmla="*/ 82 w 235"/>
              <a:gd name="T11" fmla="*/ 128 h 175"/>
              <a:gd name="T12" fmla="*/ 92 w 235"/>
              <a:gd name="T13" fmla="*/ 122 h 175"/>
              <a:gd name="T14" fmla="*/ 102 w 235"/>
              <a:gd name="T15" fmla="*/ 114 h 175"/>
              <a:gd name="T16" fmla="*/ 111 w 235"/>
              <a:gd name="T17" fmla="*/ 106 h 175"/>
              <a:gd name="T18" fmla="*/ 123 w 235"/>
              <a:gd name="T19" fmla="*/ 98 h 175"/>
              <a:gd name="T20" fmla="*/ 133 w 235"/>
              <a:gd name="T21" fmla="*/ 88 h 175"/>
              <a:gd name="T22" fmla="*/ 145 w 235"/>
              <a:gd name="T23" fmla="*/ 79 h 175"/>
              <a:gd name="T24" fmla="*/ 155 w 235"/>
              <a:gd name="T25" fmla="*/ 65 h 175"/>
              <a:gd name="T26" fmla="*/ 166 w 235"/>
              <a:gd name="T27" fmla="*/ 51 h 175"/>
              <a:gd name="T28" fmla="*/ 176 w 235"/>
              <a:gd name="T29" fmla="*/ 35 h 175"/>
              <a:gd name="T30" fmla="*/ 186 w 235"/>
              <a:gd name="T31" fmla="*/ 20 h 175"/>
              <a:gd name="T32" fmla="*/ 198 w 235"/>
              <a:gd name="T33" fmla="*/ 0 h 175"/>
              <a:gd name="T34" fmla="*/ 205 w 235"/>
              <a:gd name="T35" fmla="*/ 6 h 175"/>
              <a:gd name="T36" fmla="*/ 213 w 235"/>
              <a:gd name="T37" fmla="*/ 12 h 175"/>
              <a:gd name="T38" fmla="*/ 219 w 235"/>
              <a:gd name="T39" fmla="*/ 16 h 175"/>
              <a:gd name="T40" fmla="*/ 225 w 235"/>
              <a:gd name="T41" fmla="*/ 18 h 175"/>
              <a:gd name="T42" fmla="*/ 229 w 235"/>
              <a:gd name="T43" fmla="*/ 22 h 175"/>
              <a:gd name="T44" fmla="*/ 233 w 235"/>
              <a:gd name="T45" fmla="*/ 24 h 175"/>
              <a:gd name="T46" fmla="*/ 235 w 235"/>
              <a:gd name="T47" fmla="*/ 28 h 175"/>
              <a:gd name="T48" fmla="*/ 235 w 235"/>
              <a:gd name="T49" fmla="*/ 30 h 175"/>
              <a:gd name="T50" fmla="*/ 231 w 235"/>
              <a:gd name="T51" fmla="*/ 37 h 175"/>
              <a:gd name="T52" fmla="*/ 229 w 235"/>
              <a:gd name="T53" fmla="*/ 41 h 175"/>
              <a:gd name="T54" fmla="*/ 227 w 235"/>
              <a:gd name="T55" fmla="*/ 45 h 175"/>
              <a:gd name="T56" fmla="*/ 223 w 235"/>
              <a:gd name="T57" fmla="*/ 49 h 175"/>
              <a:gd name="T58" fmla="*/ 221 w 235"/>
              <a:gd name="T59" fmla="*/ 51 h 175"/>
              <a:gd name="T60" fmla="*/ 217 w 235"/>
              <a:gd name="T61" fmla="*/ 55 h 175"/>
              <a:gd name="T62" fmla="*/ 213 w 235"/>
              <a:gd name="T63" fmla="*/ 61 h 175"/>
              <a:gd name="T64" fmla="*/ 207 w 235"/>
              <a:gd name="T65" fmla="*/ 65 h 175"/>
              <a:gd name="T66" fmla="*/ 203 w 235"/>
              <a:gd name="T67" fmla="*/ 73 h 175"/>
              <a:gd name="T68" fmla="*/ 198 w 235"/>
              <a:gd name="T69" fmla="*/ 79 h 175"/>
              <a:gd name="T70" fmla="*/ 190 w 235"/>
              <a:gd name="T71" fmla="*/ 86 h 175"/>
              <a:gd name="T72" fmla="*/ 184 w 235"/>
              <a:gd name="T73" fmla="*/ 94 h 175"/>
              <a:gd name="T74" fmla="*/ 176 w 235"/>
              <a:gd name="T75" fmla="*/ 102 h 175"/>
              <a:gd name="T76" fmla="*/ 158 w 235"/>
              <a:gd name="T77" fmla="*/ 116 h 175"/>
              <a:gd name="T78" fmla="*/ 141 w 235"/>
              <a:gd name="T79" fmla="*/ 128 h 175"/>
              <a:gd name="T80" fmla="*/ 123 w 235"/>
              <a:gd name="T81" fmla="*/ 139 h 175"/>
              <a:gd name="T82" fmla="*/ 113 w 235"/>
              <a:gd name="T83" fmla="*/ 145 h 175"/>
              <a:gd name="T84" fmla="*/ 104 w 235"/>
              <a:gd name="T85" fmla="*/ 149 h 175"/>
              <a:gd name="T86" fmla="*/ 84 w 235"/>
              <a:gd name="T87" fmla="*/ 157 h 175"/>
              <a:gd name="T88" fmla="*/ 62 w 235"/>
              <a:gd name="T89" fmla="*/ 165 h 175"/>
              <a:gd name="T90" fmla="*/ 43 w 235"/>
              <a:gd name="T91" fmla="*/ 169 h 175"/>
              <a:gd name="T92" fmla="*/ 33 w 235"/>
              <a:gd name="T93" fmla="*/ 171 h 175"/>
              <a:gd name="T94" fmla="*/ 25 w 235"/>
              <a:gd name="T95" fmla="*/ 173 h 175"/>
              <a:gd name="T96" fmla="*/ 17 w 235"/>
              <a:gd name="T97" fmla="*/ 175 h 175"/>
              <a:gd name="T98" fmla="*/ 11 w 235"/>
              <a:gd name="T99" fmla="*/ 175 h 175"/>
              <a:gd name="T100" fmla="*/ 8 w 235"/>
              <a:gd name="T101" fmla="*/ 175 h 175"/>
              <a:gd name="T102" fmla="*/ 4 w 235"/>
              <a:gd name="T103" fmla="*/ 175 h 175"/>
              <a:gd name="T104" fmla="*/ 2 w 235"/>
              <a:gd name="T105" fmla="*/ 173 h 175"/>
              <a:gd name="T106" fmla="*/ 0 w 235"/>
              <a:gd name="T107" fmla="*/ 173 h 175"/>
              <a:gd name="T108" fmla="*/ 0 w 235"/>
              <a:gd name="T109" fmla="*/ 171 h 175"/>
              <a:gd name="T110" fmla="*/ 2 w 235"/>
              <a:gd name="T111" fmla="*/ 169 h 175"/>
              <a:gd name="T112" fmla="*/ 4 w 235"/>
              <a:gd name="T113" fmla="*/ 165 h 175"/>
              <a:gd name="T114" fmla="*/ 8 w 235"/>
              <a:gd name="T115" fmla="*/ 163 h 175"/>
              <a:gd name="T116" fmla="*/ 11 w 235"/>
              <a:gd name="T117" fmla="*/ 161 h 175"/>
              <a:gd name="T118" fmla="*/ 17 w 235"/>
              <a:gd name="T119" fmla="*/ 157 h 175"/>
              <a:gd name="T120" fmla="*/ 25 w 235"/>
              <a:gd name="T121" fmla="*/ 155 h 175"/>
              <a:gd name="T122" fmla="*/ 33 w 235"/>
              <a:gd name="T123" fmla="*/ 151 h 175"/>
              <a:gd name="T124" fmla="*/ 33 w 235"/>
              <a:gd name="T125" fmla="*/ 151 h 1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35" h="175">
                <a:moveTo>
                  <a:pt x="33" y="151"/>
                </a:moveTo>
                <a:lnTo>
                  <a:pt x="43" y="147"/>
                </a:lnTo>
                <a:lnTo>
                  <a:pt x="53" y="143"/>
                </a:lnTo>
                <a:lnTo>
                  <a:pt x="62" y="139"/>
                </a:lnTo>
                <a:lnTo>
                  <a:pt x="72" y="134"/>
                </a:lnTo>
                <a:lnTo>
                  <a:pt x="82" y="128"/>
                </a:lnTo>
                <a:lnTo>
                  <a:pt x="92" y="122"/>
                </a:lnTo>
                <a:lnTo>
                  <a:pt x="102" y="114"/>
                </a:lnTo>
                <a:lnTo>
                  <a:pt x="111" y="106"/>
                </a:lnTo>
                <a:lnTo>
                  <a:pt x="123" y="98"/>
                </a:lnTo>
                <a:lnTo>
                  <a:pt x="133" y="88"/>
                </a:lnTo>
                <a:lnTo>
                  <a:pt x="145" y="79"/>
                </a:lnTo>
                <a:lnTo>
                  <a:pt x="155" y="65"/>
                </a:lnTo>
                <a:lnTo>
                  <a:pt x="166" y="51"/>
                </a:lnTo>
                <a:lnTo>
                  <a:pt x="176" y="35"/>
                </a:lnTo>
                <a:lnTo>
                  <a:pt x="186" y="20"/>
                </a:lnTo>
                <a:lnTo>
                  <a:pt x="198" y="0"/>
                </a:lnTo>
                <a:lnTo>
                  <a:pt x="205" y="6"/>
                </a:lnTo>
                <a:lnTo>
                  <a:pt x="213" y="12"/>
                </a:lnTo>
                <a:lnTo>
                  <a:pt x="219" y="16"/>
                </a:lnTo>
                <a:lnTo>
                  <a:pt x="225" y="18"/>
                </a:lnTo>
                <a:lnTo>
                  <a:pt x="229" y="22"/>
                </a:lnTo>
                <a:lnTo>
                  <a:pt x="233" y="24"/>
                </a:lnTo>
                <a:lnTo>
                  <a:pt x="235" y="28"/>
                </a:lnTo>
                <a:lnTo>
                  <a:pt x="235" y="30"/>
                </a:lnTo>
                <a:lnTo>
                  <a:pt x="231" y="37"/>
                </a:lnTo>
                <a:lnTo>
                  <a:pt x="229" y="41"/>
                </a:lnTo>
                <a:lnTo>
                  <a:pt x="227" y="45"/>
                </a:lnTo>
                <a:lnTo>
                  <a:pt x="223" y="49"/>
                </a:lnTo>
                <a:lnTo>
                  <a:pt x="221" y="51"/>
                </a:lnTo>
                <a:lnTo>
                  <a:pt x="217" y="55"/>
                </a:lnTo>
                <a:lnTo>
                  <a:pt x="213" y="61"/>
                </a:lnTo>
                <a:lnTo>
                  <a:pt x="207" y="65"/>
                </a:lnTo>
                <a:lnTo>
                  <a:pt x="203" y="73"/>
                </a:lnTo>
                <a:lnTo>
                  <a:pt x="198" y="79"/>
                </a:lnTo>
                <a:lnTo>
                  <a:pt x="190" y="86"/>
                </a:lnTo>
                <a:lnTo>
                  <a:pt x="184" y="94"/>
                </a:lnTo>
                <a:lnTo>
                  <a:pt x="176" y="102"/>
                </a:lnTo>
                <a:lnTo>
                  <a:pt x="158" y="116"/>
                </a:lnTo>
                <a:lnTo>
                  <a:pt x="141" y="128"/>
                </a:lnTo>
                <a:lnTo>
                  <a:pt x="123" y="139"/>
                </a:lnTo>
                <a:lnTo>
                  <a:pt x="113" y="145"/>
                </a:lnTo>
                <a:lnTo>
                  <a:pt x="104" y="149"/>
                </a:lnTo>
                <a:lnTo>
                  <a:pt x="84" y="157"/>
                </a:lnTo>
                <a:lnTo>
                  <a:pt x="62" y="165"/>
                </a:lnTo>
                <a:lnTo>
                  <a:pt x="43" y="169"/>
                </a:lnTo>
                <a:lnTo>
                  <a:pt x="33" y="171"/>
                </a:lnTo>
                <a:lnTo>
                  <a:pt x="25" y="173"/>
                </a:lnTo>
                <a:lnTo>
                  <a:pt x="17" y="175"/>
                </a:lnTo>
                <a:lnTo>
                  <a:pt x="11" y="175"/>
                </a:lnTo>
                <a:lnTo>
                  <a:pt x="8" y="175"/>
                </a:lnTo>
                <a:lnTo>
                  <a:pt x="4" y="175"/>
                </a:lnTo>
                <a:lnTo>
                  <a:pt x="2" y="173"/>
                </a:lnTo>
                <a:lnTo>
                  <a:pt x="0" y="173"/>
                </a:lnTo>
                <a:lnTo>
                  <a:pt x="0" y="171"/>
                </a:lnTo>
                <a:lnTo>
                  <a:pt x="2" y="169"/>
                </a:lnTo>
                <a:lnTo>
                  <a:pt x="4" y="165"/>
                </a:lnTo>
                <a:lnTo>
                  <a:pt x="8" y="163"/>
                </a:lnTo>
                <a:lnTo>
                  <a:pt x="11" y="161"/>
                </a:lnTo>
                <a:lnTo>
                  <a:pt x="17" y="157"/>
                </a:lnTo>
                <a:lnTo>
                  <a:pt x="25" y="155"/>
                </a:lnTo>
                <a:lnTo>
                  <a:pt x="33" y="151"/>
                </a:lnTo>
                <a:lnTo>
                  <a:pt x="33" y="151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5" name="Freeform 60">
            <a:extLst>
              <a:ext uri="{FF2B5EF4-FFF2-40B4-BE49-F238E27FC236}">
                <a16:creationId xmlns:a16="http://schemas.microsoft.com/office/drawing/2014/main" id="{EE34ECE5-E4AC-4280-9A86-427C06A05F49}"/>
              </a:ext>
            </a:extLst>
          </p:cNvPr>
          <p:cNvSpPr>
            <a:spLocks/>
          </p:cNvSpPr>
          <p:nvPr/>
        </p:nvSpPr>
        <p:spPr bwMode="auto">
          <a:xfrm>
            <a:off x="9462823" y="4050911"/>
            <a:ext cx="1496605" cy="2537079"/>
          </a:xfrm>
          <a:custGeom>
            <a:avLst/>
            <a:gdLst>
              <a:gd name="T0" fmla="*/ 76 w 286"/>
              <a:gd name="T1" fmla="*/ 121 h 345"/>
              <a:gd name="T2" fmla="*/ 65 w 286"/>
              <a:gd name="T3" fmla="*/ 131 h 345"/>
              <a:gd name="T4" fmla="*/ 86 w 286"/>
              <a:gd name="T5" fmla="*/ 129 h 345"/>
              <a:gd name="T6" fmla="*/ 153 w 286"/>
              <a:gd name="T7" fmla="*/ 119 h 345"/>
              <a:gd name="T8" fmla="*/ 194 w 286"/>
              <a:gd name="T9" fmla="*/ 113 h 345"/>
              <a:gd name="T10" fmla="*/ 214 w 286"/>
              <a:gd name="T11" fmla="*/ 109 h 345"/>
              <a:gd name="T12" fmla="*/ 241 w 286"/>
              <a:gd name="T13" fmla="*/ 111 h 345"/>
              <a:gd name="T14" fmla="*/ 276 w 286"/>
              <a:gd name="T15" fmla="*/ 129 h 345"/>
              <a:gd name="T16" fmla="*/ 286 w 286"/>
              <a:gd name="T17" fmla="*/ 139 h 345"/>
              <a:gd name="T18" fmla="*/ 274 w 286"/>
              <a:gd name="T19" fmla="*/ 153 h 345"/>
              <a:gd name="T20" fmla="*/ 266 w 286"/>
              <a:gd name="T21" fmla="*/ 174 h 345"/>
              <a:gd name="T22" fmla="*/ 255 w 286"/>
              <a:gd name="T23" fmla="*/ 213 h 345"/>
              <a:gd name="T24" fmla="*/ 231 w 286"/>
              <a:gd name="T25" fmla="*/ 266 h 345"/>
              <a:gd name="T26" fmla="*/ 204 w 286"/>
              <a:gd name="T27" fmla="*/ 306 h 345"/>
              <a:gd name="T28" fmla="*/ 153 w 286"/>
              <a:gd name="T29" fmla="*/ 343 h 345"/>
              <a:gd name="T30" fmla="*/ 135 w 286"/>
              <a:gd name="T31" fmla="*/ 343 h 345"/>
              <a:gd name="T32" fmla="*/ 127 w 286"/>
              <a:gd name="T33" fmla="*/ 323 h 345"/>
              <a:gd name="T34" fmla="*/ 114 w 286"/>
              <a:gd name="T35" fmla="*/ 306 h 345"/>
              <a:gd name="T36" fmla="*/ 94 w 286"/>
              <a:gd name="T37" fmla="*/ 288 h 345"/>
              <a:gd name="T38" fmla="*/ 92 w 286"/>
              <a:gd name="T39" fmla="*/ 278 h 345"/>
              <a:gd name="T40" fmla="*/ 108 w 286"/>
              <a:gd name="T41" fmla="*/ 278 h 345"/>
              <a:gd name="T42" fmla="*/ 147 w 286"/>
              <a:gd name="T43" fmla="*/ 290 h 345"/>
              <a:gd name="T44" fmla="*/ 163 w 286"/>
              <a:gd name="T45" fmla="*/ 284 h 345"/>
              <a:gd name="T46" fmla="*/ 182 w 286"/>
              <a:gd name="T47" fmla="*/ 258 h 345"/>
              <a:gd name="T48" fmla="*/ 202 w 286"/>
              <a:gd name="T49" fmla="*/ 217 h 345"/>
              <a:gd name="T50" fmla="*/ 215 w 286"/>
              <a:gd name="T51" fmla="*/ 168 h 345"/>
              <a:gd name="T52" fmla="*/ 221 w 286"/>
              <a:gd name="T53" fmla="*/ 147 h 345"/>
              <a:gd name="T54" fmla="*/ 214 w 286"/>
              <a:gd name="T55" fmla="*/ 137 h 345"/>
              <a:gd name="T56" fmla="*/ 180 w 286"/>
              <a:gd name="T57" fmla="*/ 139 h 345"/>
              <a:gd name="T58" fmla="*/ 119 w 286"/>
              <a:gd name="T59" fmla="*/ 145 h 345"/>
              <a:gd name="T60" fmla="*/ 61 w 286"/>
              <a:gd name="T61" fmla="*/ 155 h 345"/>
              <a:gd name="T62" fmla="*/ 31 w 286"/>
              <a:gd name="T63" fmla="*/ 162 h 345"/>
              <a:gd name="T64" fmla="*/ 8 w 286"/>
              <a:gd name="T65" fmla="*/ 155 h 345"/>
              <a:gd name="T66" fmla="*/ 2 w 286"/>
              <a:gd name="T67" fmla="*/ 135 h 345"/>
              <a:gd name="T68" fmla="*/ 20 w 286"/>
              <a:gd name="T69" fmla="*/ 127 h 345"/>
              <a:gd name="T70" fmla="*/ 43 w 286"/>
              <a:gd name="T71" fmla="*/ 113 h 345"/>
              <a:gd name="T72" fmla="*/ 110 w 286"/>
              <a:gd name="T73" fmla="*/ 60 h 345"/>
              <a:gd name="T74" fmla="*/ 127 w 286"/>
              <a:gd name="T75" fmla="*/ 41 h 345"/>
              <a:gd name="T76" fmla="*/ 129 w 286"/>
              <a:gd name="T77" fmla="*/ 39 h 345"/>
              <a:gd name="T78" fmla="*/ 100 w 286"/>
              <a:gd name="T79" fmla="*/ 47 h 345"/>
              <a:gd name="T80" fmla="*/ 59 w 286"/>
              <a:gd name="T81" fmla="*/ 56 h 345"/>
              <a:gd name="T82" fmla="*/ 37 w 286"/>
              <a:gd name="T83" fmla="*/ 58 h 345"/>
              <a:gd name="T84" fmla="*/ 8 w 286"/>
              <a:gd name="T85" fmla="*/ 49 h 345"/>
              <a:gd name="T86" fmla="*/ 2 w 286"/>
              <a:gd name="T87" fmla="*/ 41 h 345"/>
              <a:gd name="T88" fmla="*/ 12 w 286"/>
              <a:gd name="T89" fmla="*/ 33 h 345"/>
              <a:gd name="T90" fmla="*/ 35 w 286"/>
              <a:gd name="T91" fmla="*/ 31 h 345"/>
              <a:gd name="T92" fmla="*/ 74 w 286"/>
              <a:gd name="T93" fmla="*/ 25 h 345"/>
              <a:gd name="T94" fmla="*/ 118 w 286"/>
              <a:gd name="T95" fmla="*/ 15 h 345"/>
              <a:gd name="T96" fmla="*/ 147 w 286"/>
              <a:gd name="T97" fmla="*/ 4 h 345"/>
              <a:gd name="T98" fmla="*/ 170 w 286"/>
              <a:gd name="T99" fmla="*/ 4 h 345"/>
              <a:gd name="T100" fmla="*/ 198 w 286"/>
              <a:gd name="T101" fmla="*/ 21 h 345"/>
              <a:gd name="T102" fmla="*/ 202 w 286"/>
              <a:gd name="T103" fmla="*/ 33 h 345"/>
              <a:gd name="T104" fmla="*/ 180 w 286"/>
              <a:gd name="T105" fmla="*/ 49 h 345"/>
              <a:gd name="T106" fmla="*/ 131 w 286"/>
              <a:gd name="T107" fmla="*/ 80 h 3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86" h="345">
                <a:moveTo>
                  <a:pt x="118" y="92"/>
                </a:moveTo>
                <a:lnTo>
                  <a:pt x="104" y="102"/>
                </a:lnTo>
                <a:lnTo>
                  <a:pt x="94" y="109"/>
                </a:lnTo>
                <a:lnTo>
                  <a:pt x="84" y="117"/>
                </a:lnTo>
                <a:lnTo>
                  <a:pt x="76" y="121"/>
                </a:lnTo>
                <a:lnTo>
                  <a:pt x="70" y="127"/>
                </a:lnTo>
                <a:lnTo>
                  <a:pt x="67" y="129"/>
                </a:lnTo>
                <a:lnTo>
                  <a:pt x="65" y="131"/>
                </a:lnTo>
                <a:lnTo>
                  <a:pt x="65" y="131"/>
                </a:lnTo>
                <a:lnTo>
                  <a:pt x="65" y="131"/>
                </a:lnTo>
                <a:lnTo>
                  <a:pt x="67" y="131"/>
                </a:lnTo>
                <a:lnTo>
                  <a:pt x="70" y="131"/>
                </a:lnTo>
                <a:lnTo>
                  <a:pt x="74" y="131"/>
                </a:lnTo>
                <a:lnTo>
                  <a:pt x="78" y="129"/>
                </a:lnTo>
                <a:lnTo>
                  <a:pt x="86" y="129"/>
                </a:lnTo>
                <a:lnTo>
                  <a:pt x="94" y="127"/>
                </a:lnTo>
                <a:lnTo>
                  <a:pt x="102" y="125"/>
                </a:lnTo>
                <a:lnTo>
                  <a:pt x="119" y="123"/>
                </a:lnTo>
                <a:lnTo>
                  <a:pt x="137" y="121"/>
                </a:lnTo>
                <a:lnTo>
                  <a:pt x="153" y="119"/>
                </a:lnTo>
                <a:lnTo>
                  <a:pt x="168" y="117"/>
                </a:lnTo>
                <a:lnTo>
                  <a:pt x="176" y="117"/>
                </a:lnTo>
                <a:lnTo>
                  <a:pt x="182" y="115"/>
                </a:lnTo>
                <a:lnTo>
                  <a:pt x="190" y="115"/>
                </a:lnTo>
                <a:lnTo>
                  <a:pt x="194" y="113"/>
                </a:lnTo>
                <a:lnTo>
                  <a:pt x="200" y="113"/>
                </a:lnTo>
                <a:lnTo>
                  <a:pt x="204" y="111"/>
                </a:lnTo>
                <a:lnTo>
                  <a:pt x="208" y="111"/>
                </a:lnTo>
                <a:lnTo>
                  <a:pt x="210" y="111"/>
                </a:lnTo>
                <a:lnTo>
                  <a:pt x="214" y="109"/>
                </a:lnTo>
                <a:lnTo>
                  <a:pt x="219" y="107"/>
                </a:lnTo>
                <a:lnTo>
                  <a:pt x="223" y="107"/>
                </a:lnTo>
                <a:lnTo>
                  <a:pt x="227" y="107"/>
                </a:lnTo>
                <a:lnTo>
                  <a:pt x="233" y="107"/>
                </a:lnTo>
                <a:lnTo>
                  <a:pt x="241" y="111"/>
                </a:lnTo>
                <a:lnTo>
                  <a:pt x="251" y="115"/>
                </a:lnTo>
                <a:lnTo>
                  <a:pt x="261" y="121"/>
                </a:lnTo>
                <a:lnTo>
                  <a:pt x="266" y="123"/>
                </a:lnTo>
                <a:lnTo>
                  <a:pt x="272" y="127"/>
                </a:lnTo>
                <a:lnTo>
                  <a:pt x="276" y="129"/>
                </a:lnTo>
                <a:lnTo>
                  <a:pt x="280" y="131"/>
                </a:lnTo>
                <a:lnTo>
                  <a:pt x="282" y="133"/>
                </a:lnTo>
                <a:lnTo>
                  <a:pt x="284" y="135"/>
                </a:lnTo>
                <a:lnTo>
                  <a:pt x="286" y="137"/>
                </a:lnTo>
                <a:lnTo>
                  <a:pt x="286" y="139"/>
                </a:lnTo>
                <a:lnTo>
                  <a:pt x="286" y="143"/>
                </a:lnTo>
                <a:lnTo>
                  <a:pt x="284" y="145"/>
                </a:lnTo>
                <a:lnTo>
                  <a:pt x="282" y="147"/>
                </a:lnTo>
                <a:lnTo>
                  <a:pt x="278" y="151"/>
                </a:lnTo>
                <a:lnTo>
                  <a:pt x="274" y="153"/>
                </a:lnTo>
                <a:lnTo>
                  <a:pt x="272" y="156"/>
                </a:lnTo>
                <a:lnTo>
                  <a:pt x="270" y="160"/>
                </a:lnTo>
                <a:lnTo>
                  <a:pt x="268" y="164"/>
                </a:lnTo>
                <a:lnTo>
                  <a:pt x="266" y="168"/>
                </a:lnTo>
                <a:lnTo>
                  <a:pt x="266" y="174"/>
                </a:lnTo>
                <a:lnTo>
                  <a:pt x="264" y="178"/>
                </a:lnTo>
                <a:lnTo>
                  <a:pt x="263" y="186"/>
                </a:lnTo>
                <a:lnTo>
                  <a:pt x="261" y="194"/>
                </a:lnTo>
                <a:lnTo>
                  <a:pt x="257" y="204"/>
                </a:lnTo>
                <a:lnTo>
                  <a:pt x="255" y="213"/>
                </a:lnTo>
                <a:lnTo>
                  <a:pt x="251" y="223"/>
                </a:lnTo>
                <a:lnTo>
                  <a:pt x="245" y="235"/>
                </a:lnTo>
                <a:lnTo>
                  <a:pt x="241" y="247"/>
                </a:lnTo>
                <a:lnTo>
                  <a:pt x="237" y="256"/>
                </a:lnTo>
                <a:lnTo>
                  <a:pt x="231" y="266"/>
                </a:lnTo>
                <a:lnTo>
                  <a:pt x="227" y="274"/>
                </a:lnTo>
                <a:lnTo>
                  <a:pt x="223" y="282"/>
                </a:lnTo>
                <a:lnTo>
                  <a:pt x="217" y="288"/>
                </a:lnTo>
                <a:lnTo>
                  <a:pt x="214" y="296"/>
                </a:lnTo>
                <a:lnTo>
                  <a:pt x="204" y="306"/>
                </a:lnTo>
                <a:lnTo>
                  <a:pt x="194" y="317"/>
                </a:lnTo>
                <a:lnTo>
                  <a:pt x="184" y="325"/>
                </a:lnTo>
                <a:lnTo>
                  <a:pt x="174" y="333"/>
                </a:lnTo>
                <a:lnTo>
                  <a:pt x="163" y="339"/>
                </a:lnTo>
                <a:lnTo>
                  <a:pt x="153" y="343"/>
                </a:lnTo>
                <a:lnTo>
                  <a:pt x="149" y="343"/>
                </a:lnTo>
                <a:lnTo>
                  <a:pt x="147" y="345"/>
                </a:lnTo>
                <a:lnTo>
                  <a:pt x="143" y="345"/>
                </a:lnTo>
                <a:lnTo>
                  <a:pt x="141" y="345"/>
                </a:lnTo>
                <a:lnTo>
                  <a:pt x="135" y="343"/>
                </a:lnTo>
                <a:lnTo>
                  <a:pt x="131" y="339"/>
                </a:lnTo>
                <a:lnTo>
                  <a:pt x="129" y="335"/>
                </a:lnTo>
                <a:lnTo>
                  <a:pt x="129" y="329"/>
                </a:lnTo>
                <a:lnTo>
                  <a:pt x="129" y="325"/>
                </a:lnTo>
                <a:lnTo>
                  <a:pt x="127" y="323"/>
                </a:lnTo>
                <a:lnTo>
                  <a:pt x="125" y="319"/>
                </a:lnTo>
                <a:lnTo>
                  <a:pt x="123" y="315"/>
                </a:lnTo>
                <a:lnTo>
                  <a:pt x="121" y="311"/>
                </a:lnTo>
                <a:lnTo>
                  <a:pt x="118" y="309"/>
                </a:lnTo>
                <a:lnTo>
                  <a:pt x="114" y="306"/>
                </a:lnTo>
                <a:lnTo>
                  <a:pt x="110" y="302"/>
                </a:lnTo>
                <a:lnTo>
                  <a:pt x="104" y="298"/>
                </a:lnTo>
                <a:lnTo>
                  <a:pt x="100" y="294"/>
                </a:lnTo>
                <a:lnTo>
                  <a:pt x="96" y="292"/>
                </a:lnTo>
                <a:lnTo>
                  <a:pt x="94" y="288"/>
                </a:lnTo>
                <a:lnTo>
                  <a:pt x="92" y="286"/>
                </a:lnTo>
                <a:lnTo>
                  <a:pt x="90" y="284"/>
                </a:lnTo>
                <a:lnTo>
                  <a:pt x="90" y="282"/>
                </a:lnTo>
                <a:lnTo>
                  <a:pt x="90" y="280"/>
                </a:lnTo>
                <a:lnTo>
                  <a:pt x="92" y="278"/>
                </a:lnTo>
                <a:lnTo>
                  <a:pt x="94" y="278"/>
                </a:lnTo>
                <a:lnTo>
                  <a:pt x="96" y="276"/>
                </a:lnTo>
                <a:lnTo>
                  <a:pt x="100" y="276"/>
                </a:lnTo>
                <a:lnTo>
                  <a:pt x="104" y="278"/>
                </a:lnTo>
                <a:lnTo>
                  <a:pt x="108" y="278"/>
                </a:lnTo>
                <a:lnTo>
                  <a:pt x="114" y="280"/>
                </a:lnTo>
                <a:lnTo>
                  <a:pt x="119" y="282"/>
                </a:lnTo>
                <a:lnTo>
                  <a:pt x="131" y="286"/>
                </a:lnTo>
                <a:lnTo>
                  <a:pt x="141" y="288"/>
                </a:lnTo>
                <a:lnTo>
                  <a:pt x="147" y="290"/>
                </a:lnTo>
                <a:lnTo>
                  <a:pt x="153" y="290"/>
                </a:lnTo>
                <a:lnTo>
                  <a:pt x="155" y="290"/>
                </a:lnTo>
                <a:lnTo>
                  <a:pt x="159" y="288"/>
                </a:lnTo>
                <a:lnTo>
                  <a:pt x="161" y="286"/>
                </a:lnTo>
                <a:lnTo>
                  <a:pt x="163" y="284"/>
                </a:lnTo>
                <a:lnTo>
                  <a:pt x="166" y="280"/>
                </a:lnTo>
                <a:lnTo>
                  <a:pt x="170" y="276"/>
                </a:lnTo>
                <a:lnTo>
                  <a:pt x="174" y="270"/>
                </a:lnTo>
                <a:lnTo>
                  <a:pt x="178" y="264"/>
                </a:lnTo>
                <a:lnTo>
                  <a:pt x="182" y="258"/>
                </a:lnTo>
                <a:lnTo>
                  <a:pt x="186" y="251"/>
                </a:lnTo>
                <a:lnTo>
                  <a:pt x="190" y="245"/>
                </a:lnTo>
                <a:lnTo>
                  <a:pt x="194" y="235"/>
                </a:lnTo>
                <a:lnTo>
                  <a:pt x="198" y="227"/>
                </a:lnTo>
                <a:lnTo>
                  <a:pt x="202" y="217"/>
                </a:lnTo>
                <a:lnTo>
                  <a:pt x="206" y="207"/>
                </a:lnTo>
                <a:lnTo>
                  <a:pt x="210" y="196"/>
                </a:lnTo>
                <a:lnTo>
                  <a:pt x="212" y="186"/>
                </a:lnTo>
                <a:lnTo>
                  <a:pt x="214" y="176"/>
                </a:lnTo>
                <a:lnTo>
                  <a:pt x="215" y="168"/>
                </a:lnTo>
                <a:lnTo>
                  <a:pt x="217" y="162"/>
                </a:lnTo>
                <a:lnTo>
                  <a:pt x="219" y="156"/>
                </a:lnTo>
                <a:lnTo>
                  <a:pt x="219" y="153"/>
                </a:lnTo>
                <a:lnTo>
                  <a:pt x="221" y="149"/>
                </a:lnTo>
                <a:lnTo>
                  <a:pt x="221" y="147"/>
                </a:lnTo>
                <a:lnTo>
                  <a:pt x="221" y="145"/>
                </a:lnTo>
                <a:lnTo>
                  <a:pt x="219" y="143"/>
                </a:lnTo>
                <a:lnTo>
                  <a:pt x="217" y="141"/>
                </a:lnTo>
                <a:lnTo>
                  <a:pt x="215" y="139"/>
                </a:lnTo>
                <a:lnTo>
                  <a:pt x="214" y="137"/>
                </a:lnTo>
                <a:lnTo>
                  <a:pt x="208" y="137"/>
                </a:lnTo>
                <a:lnTo>
                  <a:pt x="198" y="137"/>
                </a:lnTo>
                <a:lnTo>
                  <a:pt x="194" y="137"/>
                </a:lnTo>
                <a:lnTo>
                  <a:pt x="188" y="137"/>
                </a:lnTo>
                <a:lnTo>
                  <a:pt x="180" y="139"/>
                </a:lnTo>
                <a:lnTo>
                  <a:pt x="172" y="139"/>
                </a:lnTo>
                <a:lnTo>
                  <a:pt x="161" y="141"/>
                </a:lnTo>
                <a:lnTo>
                  <a:pt x="149" y="141"/>
                </a:lnTo>
                <a:lnTo>
                  <a:pt x="135" y="143"/>
                </a:lnTo>
                <a:lnTo>
                  <a:pt x="119" y="145"/>
                </a:lnTo>
                <a:lnTo>
                  <a:pt x="106" y="147"/>
                </a:lnTo>
                <a:lnTo>
                  <a:pt x="92" y="149"/>
                </a:lnTo>
                <a:lnTo>
                  <a:pt x="78" y="151"/>
                </a:lnTo>
                <a:lnTo>
                  <a:pt x="69" y="153"/>
                </a:lnTo>
                <a:lnTo>
                  <a:pt x="61" y="155"/>
                </a:lnTo>
                <a:lnTo>
                  <a:pt x="53" y="156"/>
                </a:lnTo>
                <a:lnTo>
                  <a:pt x="47" y="156"/>
                </a:lnTo>
                <a:lnTo>
                  <a:pt x="43" y="158"/>
                </a:lnTo>
                <a:lnTo>
                  <a:pt x="37" y="160"/>
                </a:lnTo>
                <a:lnTo>
                  <a:pt x="31" y="162"/>
                </a:lnTo>
                <a:lnTo>
                  <a:pt x="27" y="164"/>
                </a:lnTo>
                <a:lnTo>
                  <a:pt x="22" y="162"/>
                </a:lnTo>
                <a:lnTo>
                  <a:pt x="16" y="162"/>
                </a:lnTo>
                <a:lnTo>
                  <a:pt x="12" y="158"/>
                </a:lnTo>
                <a:lnTo>
                  <a:pt x="8" y="155"/>
                </a:lnTo>
                <a:lnTo>
                  <a:pt x="6" y="151"/>
                </a:lnTo>
                <a:lnTo>
                  <a:pt x="4" y="145"/>
                </a:lnTo>
                <a:lnTo>
                  <a:pt x="2" y="141"/>
                </a:lnTo>
                <a:lnTo>
                  <a:pt x="0" y="139"/>
                </a:lnTo>
                <a:lnTo>
                  <a:pt x="2" y="135"/>
                </a:lnTo>
                <a:lnTo>
                  <a:pt x="4" y="133"/>
                </a:lnTo>
                <a:lnTo>
                  <a:pt x="6" y="131"/>
                </a:lnTo>
                <a:lnTo>
                  <a:pt x="12" y="131"/>
                </a:lnTo>
                <a:lnTo>
                  <a:pt x="18" y="129"/>
                </a:lnTo>
                <a:lnTo>
                  <a:pt x="20" y="127"/>
                </a:lnTo>
                <a:lnTo>
                  <a:pt x="23" y="127"/>
                </a:lnTo>
                <a:lnTo>
                  <a:pt x="27" y="123"/>
                </a:lnTo>
                <a:lnTo>
                  <a:pt x="31" y="121"/>
                </a:lnTo>
                <a:lnTo>
                  <a:pt x="37" y="117"/>
                </a:lnTo>
                <a:lnTo>
                  <a:pt x="43" y="113"/>
                </a:lnTo>
                <a:lnTo>
                  <a:pt x="51" y="109"/>
                </a:lnTo>
                <a:lnTo>
                  <a:pt x="57" y="104"/>
                </a:lnTo>
                <a:lnTo>
                  <a:pt x="84" y="82"/>
                </a:lnTo>
                <a:lnTo>
                  <a:pt x="96" y="70"/>
                </a:lnTo>
                <a:lnTo>
                  <a:pt x="110" y="60"/>
                </a:lnTo>
                <a:lnTo>
                  <a:pt x="114" y="55"/>
                </a:lnTo>
                <a:lnTo>
                  <a:pt x="119" y="51"/>
                </a:lnTo>
                <a:lnTo>
                  <a:pt x="123" y="47"/>
                </a:lnTo>
                <a:lnTo>
                  <a:pt x="125" y="43"/>
                </a:lnTo>
                <a:lnTo>
                  <a:pt x="127" y="41"/>
                </a:lnTo>
                <a:lnTo>
                  <a:pt x="129" y="39"/>
                </a:lnTo>
                <a:lnTo>
                  <a:pt x="131" y="39"/>
                </a:lnTo>
                <a:lnTo>
                  <a:pt x="131" y="39"/>
                </a:lnTo>
                <a:lnTo>
                  <a:pt x="131" y="39"/>
                </a:lnTo>
                <a:lnTo>
                  <a:pt x="129" y="39"/>
                </a:lnTo>
                <a:lnTo>
                  <a:pt x="125" y="39"/>
                </a:lnTo>
                <a:lnTo>
                  <a:pt x="121" y="41"/>
                </a:lnTo>
                <a:lnTo>
                  <a:pt x="116" y="43"/>
                </a:lnTo>
                <a:lnTo>
                  <a:pt x="108" y="43"/>
                </a:lnTo>
                <a:lnTo>
                  <a:pt x="100" y="47"/>
                </a:lnTo>
                <a:lnTo>
                  <a:pt x="90" y="49"/>
                </a:lnTo>
                <a:lnTo>
                  <a:pt x="82" y="51"/>
                </a:lnTo>
                <a:lnTo>
                  <a:pt x="72" y="53"/>
                </a:lnTo>
                <a:lnTo>
                  <a:pt x="65" y="55"/>
                </a:lnTo>
                <a:lnTo>
                  <a:pt x="59" y="56"/>
                </a:lnTo>
                <a:lnTo>
                  <a:pt x="53" y="58"/>
                </a:lnTo>
                <a:lnTo>
                  <a:pt x="49" y="58"/>
                </a:lnTo>
                <a:lnTo>
                  <a:pt x="45" y="58"/>
                </a:lnTo>
                <a:lnTo>
                  <a:pt x="41" y="58"/>
                </a:lnTo>
                <a:lnTo>
                  <a:pt x="37" y="58"/>
                </a:lnTo>
                <a:lnTo>
                  <a:pt x="29" y="56"/>
                </a:lnTo>
                <a:lnTo>
                  <a:pt x="23" y="55"/>
                </a:lnTo>
                <a:lnTo>
                  <a:pt x="16" y="51"/>
                </a:lnTo>
                <a:lnTo>
                  <a:pt x="12" y="51"/>
                </a:lnTo>
                <a:lnTo>
                  <a:pt x="8" y="49"/>
                </a:lnTo>
                <a:lnTo>
                  <a:pt x="6" y="47"/>
                </a:lnTo>
                <a:lnTo>
                  <a:pt x="4" y="47"/>
                </a:lnTo>
                <a:lnTo>
                  <a:pt x="2" y="45"/>
                </a:lnTo>
                <a:lnTo>
                  <a:pt x="2" y="43"/>
                </a:lnTo>
                <a:lnTo>
                  <a:pt x="2" y="41"/>
                </a:lnTo>
                <a:lnTo>
                  <a:pt x="2" y="41"/>
                </a:lnTo>
                <a:lnTo>
                  <a:pt x="4" y="37"/>
                </a:lnTo>
                <a:lnTo>
                  <a:pt x="6" y="35"/>
                </a:lnTo>
                <a:lnTo>
                  <a:pt x="8" y="35"/>
                </a:lnTo>
                <a:lnTo>
                  <a:pt x="12" y="33"/>
                </a:lnTo>
                <a:lnTo>
                  <a:pt x="16" y="33"/>
                </a:lnTo>
                <a:lnTo>
                  <a:pt x="20" y="33"/>
                </a:lnTo>
                <a:lnTo>
                  <a:pt x="23" y="31"/>
                </a:lnTo>
                <a:lnTo>
                  <a:pt x="29" y="31"/>
                </a:lnTo>
                <a:lnTo>
                  <a:pt x="35" y="31"/>
                </a:lnTo>
                <a:lnTo>
                  <a:pt x="41" y="31"/>
                </a:lnTo>
                <a:lnTo>
                  <a:pt x="49" y="29"/>
                </a:lnTo>
                <a:lnTo>
                  <a:pt x="57" y="29"/>
                </a:lnTo>
                <a:lnTo>
                  <a:pt x="65" y="27"/>
                </a:lnTo>
                <a:lnTo>
                  <a:pt x="74" y="25"/>
                </a:lnTo>
                <a:lnTo>
                  <a:pt x="84" y="23"/>
                </a:lnTo>
                <a:lnTo>
                  <a:pt x="94" y="21"/>
                </a:lnTo>
                <a:lnTo>
                  <a:pt x="102" y="19"/>
                </a:lnTo>
                <a:lnTo>
                  <a:pt x="112" y="17"/>
                </a:lnTo>
                <a:lnTo>
                  <a:pt x="118" y="15"/>
                </a:lnTo>
                <a:lnTo>
                  <a:pt x="125" y="13"/>
                </a:lnTo>
                <a:lnTo>
                  <a:pt x="131" y="11"/>
                </a:lnTo>
                <a:lnTo>
                  <a:pt x="135" y="9"/>
                </a:lnTo>
                <a:lnTo>
                  <a:pt x="141" y="7"/>
                </a:lnTo>
                <a:lnTo>
                  <a:pt x="147" y="4"/>
                </a:lnTo>
                <a:lnTo>
                  <a:pt x="153" y="2"/>
                </a:lnTo>
                <a:lnTo>
                  <a:pt x="157" y="2"/>
                </a:lnTo>
                <a:lnTo>
                  <a:pt x="161" y="0"/>
                </a:lnTo>
                <a:lnTo>
                  <a:pt x="165" y="2"/>
                </a:lnTo>
                <a:lnTo>
                  <a:pt x="170" y="4"/>
                </a:lnTo>
                <a:lnTo>
                  <a:pt x="176" y="5"/>
                </a:lnTo>
                <a:lnTo>
                  <a:pt x="184" y="9"/>
                </a:lnTo>
                <a:lnTo>
                  <a:pt x="192" y="15"/>
                </a:lnTo>
                <a:lnTo>
                  <a:pt x="196" y="19"/>
                </a:lnTo>
                <a:lnTo>
                  <a:pt x="198" y="21"/>
                </a:lnTo>
                <a:lnTo>
                  <a:pt x="200" y="23"/>
                </a:lnTo>
                <a:lnTo>
                  <a:pt x="202" y="25"/>
                </a:lnTo>
                <a:lnTo>
                  <a:pt x="202" y="29"/>
                </a:lnTo>
                <a:lnTo>
                  <a:pt x="204" y="31"/>
                </a:lnTo>
                <a:lnTo>
                  <a:pt x="202" y="33"/>
                </a:lnTo>
                <a:lnTo>
                  <a:pt x="200" y="37"/>
                </a:lnTo>
                <a:lnTo>
                  <a:pt x="196" y="41"/>
                </a:lnTo>
                <a:lnTo>
                  <a:pt x="190" y="43"/>
                </a:lnTo>
                <a:lnTo>
                  <a:pt x="186" y="45"/>
                </a:lnTo>
                <a:lnTo>
                  <a:pt x="180" y="49"/>
                </a:lnTo>
                <a:lnTo>
                  <a:pt x="172" y="53"/>
                </a:lnTo>
                <a:lnTo>
                  <a:pt x="165" y="58"/>
                </a:lnTo>
                <a:lnTo>
                  <a:pt x="155" y="64"/>
                </a:lnTo>
                <a:lnTo>
                  <a:pt x="143" y="72"/>
                </a:lnTo>
                <a:lnTo>
                  <a:pt x="131" y="80"/>
                </a:lnTo>
                <a:lnTo>
                  <a:pt x="118" y="92"/>
                </a:lnTo>
                <a:lnTo>
                  <a:pt x="118" y="92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6" name="Freeform 62">
            <a:extLst>
              <a:ext uri="{FF2B5EF4-FFF2-40B4-BE49-F238E27FC236}">
                <a16:creationId xmlns:a16="http://schemas.microsoft.com/office/drawing/2014/main" id="{40EF0396-8297-4993-B00C-475BB426E689}"/>
              </a:ext>
            </a:extLst>
          </p:cNvPr>
          <p:cNvSpPr>
            <a:spLocks/>
          </p:cNvSpPr>
          <p:nvPr/>
        </p:nvSpPr>
        <p:spPr bwMode="auto">
          <a:xfrm>
            <a:off x="1260636" y="1011467"/>
            <a:ext cx="1018167" cy="1643241"/>
          </a:xfrm>
          <a:custGeom>
            <a:avLst/>
            <a:gdLst>
              <a:gd name="T0" fmla="*/ 2 w 212"/>
              <a:gd name="T1" fmla="*/ 235 h 237"/>
              <a:gd name="T2" fmla="*/ 0 w 212"/>
              <a:gd name="T3" fmla="*/ 231 h 237"/>
              <a:gd name="T4" fmla="*/ 2 w 212"/>
              <a:gd name="T5" fmla="*/ 228 h 237"/>
              <a:gd name="T6" fmla="*/ 8 w 212"/>
              <a:gd name="T7" fmla="*/ 222 h 237"/>
              <a:gd name="T8" fmla="*/ 20 w 212"/>
              <a:gd name="T9" fmla="*/ 214 h 237"/>
              <a:gd name="T10" fmla="*/ 41 w 212"/>
              <a:gd name="T11" fmla="*/ 196 h 237"/>
              <a:gd name="T12" fmla="*/ 67 w 212"/>
              <a:gd name="T13" fmla="*/ 175 h 237"/>
              <a:gd name="T14" fmla="*/ 92 w 212"/>
              <a:gd name="T15" fmla="*/ 147 h 237"/>
              <a:gd name="T16" fmla="*/ 116 w 212"/>
              <a:gd name="T17" fmla="*/ 116 h 237"/>
              <a:gd name="T18" fmla="*/ 134 w 212"/>
              <a:gd name="T19" fmla="*/ 86 h 237"/>
              <a:gd name="T20" fmla="*/ 141 w 212"/>
              <a:gd name="T21" fmla="*/ 67 h 237"/>
              <a:gd name="T22" fmla="*/ 145 w 212"/>
              <a:gd name="T23" fmla="*/ 57 h 237"/>
              <a:gd name="T24" fmla="*/ 147 w 212"/>
              <a:gd name="T25" fmla="*/ 49 h 237"/>
              <a:gd name="T26" fmla="*/ 147 w 212"/>
              <a:gd name="T27" fmla="*/ 43 h 237"/>
              <a:gd name="T28" fmla="*/ 147 w 212"/>
              <a:gd name="T29" fmla="*/ 39 h 237"/>
              <a:gd name="T30" fmla="*/ 147 w 212"/>
              <a:gd name="T31" fmla="*/ 35 h 237"/>
              <a:gd name="T32" fmla="*/ 143 w 212"/>
              <a:gd name="T33" fmla="*/ 33 h 237"/>
              <a:gd name="T34" fmla="*/ 138 w 212"/>
              <a:gd name="T35" fmla="*/ 33 h 237"/>
              <a:gd name="T36" fmla="*/ 126 w 212"/>
              <a:gd name="T37" fmla="*/ 35 h 237"/>
              <a:gd name="T38" fmla="*/ 108 w 212"/>
              <a:gd name="T39" fmla="*/ 39 h 237"/>
              <a:gd name="T40" fmla="*/ 89 w 212"/>
              <a:gd name="T41" fmla="*/ 43 h 237"/>
              <a:gd name="T42" fmla="*/ 71 w 212"/>
              <a:gd name="T43" fmla="*/ 47 h 237"/>
              <a:gd name="T44" fmla="*/ 57 w 212"/>
              <a:gd name="T45" fmla="*/ 49 h 237"/>
              <a:gd name="T46" fmla="*/ 49 w 212"/>
              <a:gd name="T47" fmla="*/ 49 h 237"/>
              <a:gd name="T48" fmla="*/ 43 w 212"/>
              <a:gd name="T49" fmla="*/ 49 h 237"/>
              <a:gd name="T50" fmla="*/ 34 w 212"/>
              <a:gd name="T51" fmla="*/ 47 h 237"/>
              <a:gd name="T52" fmla="*/ 26 w 212"/>
              <a:gd name="T53" fmla="*/ 43 h 237"/>
              <a:gd name="T54" fmla="*/ 20 w 212"/>
              <a:gd name="T55" fmla="*/ 39 h 237"/>
              <a:gd name="T56" fmla="*/ 20 w 212"/>
              <a:gd name="T57" fmla="*/ 33 h 237"/>
              <a:gd name="T58" fmla="*/ 22 w 212"/>
              <a:gd name="T59" fmla="*/ 29 h 237"/>
              <a:gd name="T60" fmla="*/ 30 w 212"/>
              <a:gd name="T61" fmla="*/ 28 h 237"/>
              <a:gd name="T62" fmla="*/ 40 w 212"/>
              <a:gd name="T63" fmla="*/ 26 h 237"/>
              <a:gd name="T64" fmla="*/ 53 w 212"/>
              <a:gd name="T65" fmla="*/ 24 h 237"/>
              <a:gd name="T66" fmla="*/ 75 w 212"/>
              <a:gd name="T67" fmla="*/ 22 h 237"/>
              <a:gd name="T68" fmla="*/ 100 w 212"/>
              <a:gd name="T69" fmla="*/ 18 h 237"/>
              <a:gd name="T70" fmla="*/ 122 w 212"/>
              <a:gd name="T71" fmla="*/ 14 h 237"/>
              <a:gd name="T72" fmla="*/ 136 w 212"/>
              <a:gd name="T73" fmla="*/ 10 h 237"/>
              <a:gd name="T74" fmla="*/ 145 w 212"/>
              <a:gd name="T75" fmla="*/ 8 h 237"/>
              <a:gd name="T76" fmla="*/ 151 w 212"/>
              <a:gd name="T77" fmla="*/ 2 h 237"/>
              <a:gd name="T78" fmla="*/ 161 w 212"/>
              <a:gd name="T79" fmla="*/ 0 h 237"/>
              <a:gd name="T80" fmla="*/ 171 w 212"/>
              <a:gd name="T81" fmla="*/ 0 h 237"/>
              <a:gd name="T82" fmla="*/ 186 w 212"/>
              <a:gd name="T83" fmla="*/ 6 h 237"/>
              <a:gd name="T84" fmla="*/ 202 w 212"/>
              <a:gd name="T85" fmla="*/ 16 h 237"/>
              <a:gd name="T86" fmla="*/ 208 w 212"/>
              <a:gd name="T87" fmla="*/ 22 h 237"/>
              <a:gd name="T88" fmla="*/ 212 w 212"/>
              <a:gd name="T89" fmla="*/ 24 h 237"/>
              <a:gd name="T90" fmla="*/ 212 w 212"/>
              <a:gd name="T91" fmla="*/ 28 h 237"/>
              <a:gd name="T92" fmla="*/ 212 w 212"/>
              <a:gd name="T93" fmla="*/ 31 h 237"/>
              <a:gd name="T94" fmla="*/ 206 w 212"/>
              <a:gd name="T95" fmla="*/ 37 h 237"/>
              <a:gd name="T96" fmla="*/ 200 w 212"/>
              <a:gd name="T97" fmla="*/ 41 h 237"/>
              <a:gd name="T98" fmla="*/ 196 w 212"/>
              <a:gd name="T99" fmla="*/ 49 h 237"/>
              <a:gd name="T100" fmla="*/ 190 w 212"/>
              <a:gd name="T101" fmla="*/ 61 h 237"/>
              <a:gd name="T102" fmla="*/ 185 w 212"/>
              <a:gd name="T103" fmla="*/ 78 h 237"/>
              <a:gd name="T104" fmla="*/ 163 w 212"/>
              <a:gd name="T105" fmla="*/ 116 h 237"/>
              <a:gd name="T106" fmla="*/ 138 w 212"/>
              <a:gd name="T107" fmla="*/ 153 h 237"/>
              <a:gd name="T108" fmla="*/ 120 w 212"/>
              <a:gd name="T109" fmla="*/ 171 h 237"/>
              <a:gd name="T110" fmla="*/ 102 w 212"/>
              <a:gd name="T111" fmla="*/ 186 h 237"/>
              <a:gd name="T112" fmla="*/ 81 w 212"/>
              <a:gd name="T113" fmla="*/ 200 h 237"/>
              <a:gd name="T114" fmla="*/ 47 w 212"/>
              <a:gd name="T115" fmla="*/ 222 h 237"/>
              <a:gd name="T116" fmla="*/ 28 w 212"/>
              <a:gd name="T117" fmla="*/ 231 h 237"/>
              <a:gd name="T118" fmla="*/ 16 w 212"/>
              <a:gd name="T119" fmla="*/ 235 h 237"/>
              <a:gd name="T120" fmla="*/ 6 w 212"/>
              <a:gd name="T121" fmla="*/ 237 h 237"/>
              <a:gd name="T122" fmla="*/ 4 w 212"/>
              <a:gd name="T123" fmla="*/ 235 h 2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212" h="237">
                <a:moveTo>
                  <a:pt x="4" y="235"/>
                </a:moveTo>
                <a:lnTo>
                  <a:pt x="2" y="235"/>
                </a:lnTo>
                <a:lnTo>
                  <a:pt x="0" y="233"/>
                </a:lnTo>
                <a:lnTo>
                  <a:pt x="0" y="231"/>
                </a:lnTo>
                <a:lnTo>
                  <a:pt x="0" y="229"/>
                </a:lnTo>
                <a:lnTo>
                  <a:pt x="2" y="228"/>
                </a:lnTo>
                <a:lnTo>
                  <a:pt x="4" y="226"/>
                </a:lnTo>
                <a:lnTo>
                  <a:pt x="8" y="222"/>
                </a:lnTo>
                <a:lnTo>
                  <a:pt x="12" y="220"/>
                </a:lnTo>
                <a:lnTo>
                  <a:pt x="20" y="214"/>
                </a:lnTo>
                <a:lnTo>
                  <a:pt x="30" y="206"/>
                </a:lnTo>
                <a:lnTo>
                  <a:pt x="41" y="196"/>
                </a:lnTo>
                <a:lnTo>
                  <a:pt x="53" y="186"/>
                </a:lnTo>
                <a:lnTo>
                  <a:pt x="67" y="175"/>
                </a:lnTo>
                <a:lnTo>
                  <a:pt x="81" y="161"/>
                </a:lnTo>
                <a:lnTo>
                  <a:pt x="92" y="147"/>
                </a:lnTo>
                <a:lnTo>
                  <a:pt x="106" y="131"/>
                </a:lnTo>
                <a:lnTo>
                  <a:pt x="116" y="116"/>
                </a:lnTo>
                <a:lnTo>
                  <a:pt x="126" y="100"/>
                </a:lnTo>
                <a:lnTo>
                  <a:pt x="134" y="86"/>
                </a:lnTo>
                <a:lnTo>
                  <a:pt x="139" y="73"/>
                </a:lnTo>
                <a:lnTo>
                  <a:pt x="141" y="67"/>
                </a:lnTo>
                <a:lnTo>
                  <a:pt x="143" y="63"/>
                </a:lnTo>
                <a:lnTo>
                  <a:pt x="145" y="57"/>
                </a:lnTo>
                <a:lnTo>
                  <a:pt x="145" y="53"/>
                </a:lnTo>
                <a:lnTo>
                  <a:pt x="147" y="49"/>
                </a:lnTo>
                <a:lnTo>
                  <a:pt x="147" y="47"/>
                </a:lnTo>
                <a:lnTo>
                  <a:pt x="147" y="43"/>
                </a:lnTo>
                <a:lnTo>
                  <a:pt x="147" y="41"/>
                </a:lnTo>
                <a:lnTo>
                  <a:pt x="147" y="39"/>
                </a:lnTo>
                <a:lnTo>
                  <a:pt x="147" y="37"/>
                </a:lnTo>
                <a:lnTo>
                  <a:pt x="147" y="35"/>
                </a:lnTo>
                <a:lnTo>
                  <a:pt x="145" y="33"/>
                </a:lnTo>
                <a:lnTo>
                  <a:pt x="143" y="33"/>
                </a:lnTo>
                <a:lnTo>
                  <a:pt x="141" y="33"/>
                </a:lnTo>
                <a:lnTo>
                  <a:pt x="138" y="33"/>
                </a:lnTo>
                <a:lnTo>
                  <a:pt x="132" y="35"/>
                </a:lnTo>
                <a:lnTo>
                  <a:pt x="126" y="35"/>
                </a:lnTo>
                <a:lnTo>
                  <a:pt x="118" y="37"/>
                </a:lnTo>
                <a:lnTo>
                  <a:pt x="108" y="39"/>
                </a:lnTo>
                <a:lnTo>
                  <a:pt x="98" y="41"/>
                </a:lnTo>
                <a:lnTo>
                  <a:pt x="89" y="43"/>
                </a:lnTo>
                <a:lnTo>
                  <a:pt x="79" y="45"/>
                </a:lnTo>
                <a:lnTo>
                  <a:pt x="71" y="47"/>
                </a:lnTo>
                <a:lnTo>
                  <a:pt x="63" y="47"/>
                </a:lnTo>
                <a:lnTo>
                  <a:pt x="57" y="49"/>
                </a:lnTo>
                <a:lnTo>
                  <a:pt x="53" y="49"/>
                </a:lnTo>
                <a:lnTo>
                  <a:pt x="49" y="49"/>
                </a:lnTo>
                <a:lnTo>
                  <a:pt x="47" y="51"/>
                </a:lnTo>
                <a:lnTo>
                  <a:pt x="43" y="49"/>
                </a:lnTo>
                <a:lnTo>
                  <a:pt x="38" y="49"/>
                </a:lnTo>
                <a:lnTo>
                  <a:pt x="34" y="47"/>
                </a:lnTo>
                <a:lnTo>
                  <a:pt x="30" y="45"/>
                </a:lnTo>
                <a:lnTo>
                  <a:pt x="26" y="43"/>
                </a:lnTo>
                <a:lnTo>
                  <a:pt x="22" y="41"/>
                </a:lnTo>
                <a:lnTo>
                  <a:pt x="20" y="39"/>
                </a:lnTo>
                <a:lnTo>
                  <a:pt x="20" y="35"/>
                </a:lnTo>
                <a:lnTo>
                  <a:pt x="20" y="33"/>
                </a:lnTo>
                <a:lnTo>
                  <a:pt x="20" y="31"/>
                </a:lnTo>
                <a:lnTo>
                  <a:pt x="22" y="29"/>
                </a:lnTo>
                <a:lnTo>
                  <a:pt x="28" y="29"/>
                </a:lnTo>
                <a:lnTo>
                  <a:pt x="30" y="28"/>
                </a:lnTo>
                <a:lnTo>
                  <a:pt x="34" y="28"/>
                </a:lnTo>
                <a:lnTo>
                  <a:pt x="40" y="26"/>
                </a:lnTo>
                <a:lnTo>
                  <a:pt x="45" y="26"/>
                </a:lnTo>
                <a:lnTo>
                  <a:pt x="53" y="24"/>
                </a:lnTo>
                <a:lnTo>
                  <a:pt x="63" y="22"/>
                </a:lnTo>
                <a:lnTo>
                  <a:pt x="75" y="22"/>
                </a:lnTo>
                <a:lnTo>
                  <a:pt x="87" y="20"/>
                </a:lnTo>
                <a:lnTo>
                  <a:pt x="100" y="18"/>
                </a:lnTo>
                <a:lnTo>
                  <a:pt x="112" y="16"/>
                </a:lnTo>
                <a:lnTo>
                  <a:pt x="122" y="14"/>
                </a:lnTo>
                <a:lnTo>
                  <a:pt x="130" y="12"/>
                </a:lnTo>
                <a:lnTo>
                  <a:pt x="136" y="10"/>
                </a:lnTo>
                <a:lnTo>
                  <a:pt x="141" y="10"/>
                </a:lnTo>
                <a:lnTo>
                  <a:pt x="145" y="8"/>
                </a:lnTo>
                <a:lnTo>
                  <a:pt x="147" y="6"/>
                </a:lnTo>
                <a:lnTo>
                  <a:pt x="151" y="2"/>
                </a:lnTo>
                <a:lnTo>
                  <a:pt x="155" y="0"/>
                </a:lnTo>
                <a:lnTo>
                  <a:pt x="161" y="0"/>
                </a:lnTo>
                <a:lnTo>
                  <a:pt x="165" y="0"/>
                </a:lnTo>
                <a:lnTo>
                  <a:pt x="171" y="0"/>
                </a:lnTo>
                <a:lnTo>
                  <a:pt x="179" y="2"/>
                </a:lnTo>
                <a:lnTo>
                  <a:pt x="186" y="6"/>
                </a:lnTo>
                <a:lnTo>
                  <a:pt x="194" y="10"/>
                </a:lnTo>
                <a:lnTo>
                  <a:pt x="202" y="16"/>
                </a:lnTo>
                <a:lnTo>
                  <a:pt x="206" y="18"/>
                </a:lnTo>
                <a:lnTo>
                  <a:pt x="208" y="22"/>
                </a:lnTo>
                <a:lnTo>
                  <a:pt x="210" y="24"/>
                </a:lnTo>
                <a:lnTo>
                  <a:pt x="212" y="24"/>
                </a:lnTo>
                <a:lnTo>
                  <a:pt x="212" y="26"/>
                </a:lnTo>
                <a:lnTo>
                  <a:pt x="212" y="28"/>
                </a:lnTo>
                <a:lnTo>
                  <a:pt x="212" y="29"/>
                </a:lnTo>
                <a:lnTo>
                  <a:pt x="212" y="31"/>
                </a:lnTo>
                <a:lnTo>
                  <a:pt x="208" y="35"/>
                </a:lnTo>
                <a:lnTo>
                  <a:pt x="206" y="37"/>
                </a:lnTo>
                <a:lnTo>
                  <a:pt x="204" y="39"/>
                </a:lnTo>
                <a:lnTo>
                  <a:pt x="200" y="41"/>
                </a:lnTo>
                <a:lnTo>
                  <a:pt x="198" y="45"/>
                </a:lnTo>
                <a:lnTo>
                  <a:pt x="196" y="49"/>
                </a:lnTo>
                <a:lnTo>
                  <a:pt x="192" y="55"/>
                </a:lnTo>
                <a:lnTo>
                  <a:pt x="190" y="61"/>
                </a:lnTo>
                <a:lnTo>
                  <a:pt x="186" y="69"/>
                </a:lnTo>
                <a:lnTo>
                  <a:pt x="185" y="78"/>
                </a:lnTo>
                <a:lnTo>
                  <a:pt x="175" y="96"/>
                </a:lnTo>
                <a:lnTo>
                  <a:pt x="163" y="116"/>
                </a:lnTo>
                <a:lnTo>
                  <a:pt x="151" y="133"/>
                </a:lnTo>
                <a:lnTo>
                  <a:pt x="138" y="153"/>
                </a:lnTo>
                <a:lnTo>
                  <a:pt x="130" y="161"/>
                </a:lnTo>
                <a:lnTo>
                  <a:pt x="120" y="171"/>
                </a:lnTo>
                <a:lnTo>
                  <a:pt x="112" y="179"/>
                </a:lnTo>
                <a:lnTo>
                  <a:pt x="102" y="186"/>
                </a:lnTo>
                <a:lnTo>
                  <a:pt x="92" y="194"/>
                </a:lnTo>
                <a:lnTo>
                  <a:pt x="81" y="200"/>
                </a:lnTo>
                <a:lnTo>
                  <a:pt x="59" y="214"/>
                </a:lnTo>
                <a:lnTo>
                  <a:pt x="47" y="222"/>
                </a:lnTo>
                <a:lnTo>
                  <a:pt x="38" y="226"/>
                </a:lnTo>
                <a:lnTo>
                  <a:pt x="28" y="231"/>
                </a:lnTo>
                <a:lnTo>
                  <a:pt x="22" y="233"/>
                </a:lnTo>
                <a:lnTo>
                  <a:pt x="16" y="235"/>
                </a:lnTo>
                <a:lnTo>
                  <a:pt x="10" y="237"/>
                </a:lnTo>
                <a:lnTo>
                  <a:pt x="6" y="237"/>
                </a:lnTo>
                <a:lnTo>
                  <a:pt x="4" y="235"/>
                </a:lnTo>
                <a:lnTo>
                  <a:pt x="4" y="235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7" name="Freeform 63">
            <a:extLst>
              <a:ext uri="{FF2B5EF4-FFF2-40B4-BE49-F238E27FC236}">
                <a16:creationId xmlns:a16="http://schemas.microsoft.com/office/drawing/2014/main" id="{39A97885-68B9-4BC4-AB50-9F9F7B7739E6}"/>
              </a:ext>
            </a:extLst>
          </p:cNvPr>
          <p:cNvSpPr>
            <a:spLocks/>
          </p:cNvSpPr>
          <p:nvPr/>
        </p:nvSpPr>
        <p:spPr bwMode="auto">
          <a:xfrm>
            <a:off x="1503053" y="1359615"/>
            <a:ext cx="746657" cy="974804"/>
          </a:xfrm>
          <a:custGeom>
            <a:avLst/>
            <a:gdLst>
              <a:gd name="T0" fmla="*/ 0 w 153"/>
              <a:gd name="T1" fmla="*/ 0 h 139"/>
              <a:gd name="T2" fmla="*/ 6 w 153"/>
              <a:gd name="T3" fmla="*/ 2 h 139"/>
              <a:gd name="T4" fmla="*/ 12 w 153"/>
              <a:gd name="T5" fmla="*/ 6 h 139"/>
              <a:gd name="T6" fmla="*/ 18 w 153"/>
              <a:gd name="T7" fmla="*/ 8 h 139"/>
              <a:gd name="T8" fmla="*/ 26 w 153"/>
              <a:gd name="T9" fmla="*/ 12 h 139"/>
              <a:gd name="T10" fmla="*/ 34 w 153"/>
              <a:gd name="T11" fmla="*/ 16 h 139"/>
              <a:gd name="T12" fmla="*/ 41 w 153"/>
              <a:gd name="T13" fmla="*/ 20 h 139"/>
              <a:gd name="T14" fmla="*/ 59 w 153"/>
              <a:gd name="T15" fmla="*/ 29 h 139"/>
              <a:gd name="T16" fmla="*/ 77 w 153"/>
              <a:gd name="T17" fmla="*/ 39 h 139"/>
              <a:gd name="T18" fmla="*/ 94 w 153"/>
              <a:gd name="T19" fmla="*/ 51 h 139"/>
              <a:gd name="T20" fmla="*/ 110 w 153"/>
              <a:gd name="T21" fmla="*/ 63 h 139"/>
              <a:gd name="T22" fmla="*/ 126 w 153"/>
              <a:gd name="T23" fmla="*/ 75 h 139"/>
              <a:gd name="T24" fmla="*/ 134 w 153"/>
              <a:gd name="T25" fmla="*/ 80 h 139"/>
              <a:gd name="T26" fmla="*/ 139 w 153"/>
              <a:gd name="T27" fmla="*/ 86 h 139"/>
              <a:gd name="T28" fmla="*/ 143 w 153"/>
              <a:gd name="T29" fmla="*/ 92 h 139"/>
              <a:gd name="T30" fmla="*/ 147 w 153"/>
              <a:gd name="T31" fmla="*/ 98 h 139"/>
              <a:gd name="T32" fmla="*/ 151 w 153"/>
              <a:gd name="T33" fmla="*/ 104 h 139"/>
              <a:gd name="T34" fmla="*/ 153 w 153"/>
              <a:gd name="T35" fmla="*/ 110 h 139"/>
              <a:gd name="T36" fmla="*/ 153 w 153"/>
              <a:gd name="T37" fmla="*/ 114 h 139"/>
              <a:gd name="T38" fmla="*/ 153 w 153"/>
              <a:gd name="T39" fmla="*/ 120 h 139"/>
              <a:gd name="T40" fmla="*/ 151 w 153"/>
              <a:gd name="T41" fmla="*/ 124 h 139"/>
              <a:gd name="T42" fmla="*/ 151 w 153"/>
              <a:gd name="T43" fmla="*/ 128 h 139"/>
              <a:gd name="T44" fmla="*/ 151 w 153"/>
              <a:gd name="T45" fmla="*/ 131 h 139"/>
              <a:gd name="T46" fmla="*/ 149 w 153"/>
              <a:gd name="T47" fmla="*/ 133 h 139"/>
              <a:gd name="T48" fmla="*/ 147 w 153"/>
              <a:gd name="T49" fmla="*/ 135 h 139"/>
              <a:gd name="T50" fmla="*/ 147 w 153"/>
              <a:gd name="T51" fmla="*/ 137 h 139"/>
              <a:gd name="T52" fmla="*/ 145 w 153"/>
              <a:gd name="T53" fmla="*/ 139 h 139"/>
              <a:gd name="T54" fmla="*/ 143 w 153"/>
              <a:gd name="T55" fmla="*/ 139 h 139"/>
              <a:gd name="T56" fmla="*/ 141 w 153"/>
              <a:gd name="T57" fmla="*/ 139 h 139"/>
              <a:gd name="T58" fmla="*/ 137 w 153"/>
              <a:gd name="T59" fmla="*/ 137 h 139"/>
              <a:gd name="T60" fmla="*/ 134 w 153"/>
              <a:gd name="T61" fmla="*/ 135 h 139"/>
              <a:gd name="T62" fmla="*/ 130 w 153"/>
              <a:gd name="T63" fmla="*/ 133 h 139"/>
              <a:gd name="T64" fmla="*/ 126 w 153"/>
              <a:gd name="T65" fmla="*/ 129 h 139"/>
              <a:gd name="T66" fmla="*/ 120 w 153"/>
              <a:gd name="T67" fmla="*/ 126 h 139"/>
              <a:gd name="T68" fmla="*/ 114 w 153"/>
              <a:gd name="T69" fmla="*/ 120 h 139"/>
              <a:gd name="T70" fmla="*/ 108 w 153"/>
              <a:gd name="T71" fmla="*/ 114 h 139"/>
              <a:gd name="T72" fmla="*/ 94 w 153"/>
              <a:gd name="T73" fmla="*/ 104 h 139"/>
              <a:gd name="T74" fmla="*/ 81 w 153"/>
              <a:gd name="T75" fmla="*/ 92 h 139"/>
              <a:gd name="T76" fmla="*/ 71 w 153"/>
              <a:gd name="T77" fmla="*/ 82 h 139"/>
              <a:gd name="T78" fmla="*/ 61 w 153"/>
              <a:gd name="T79" fmla="*/ 73 h 139"/>
              <a:gd name="T80" fmla="*/ 51 w 153"/>
              <a:gd name="T81" fmla="*/ 65 h 139"/>
              <a:gd name="T82" fmla="*/ 41 w 153"/>
              <a:gd name="T83" fmla="*/ 55 h 139"/>
              <a:gd name="T84" fmla="*/ 30 w 153"/>
              <a:gd name="T85" fmla="*/ 45 h 139"/>
              <a:gd name="T86" fmla="*/ 18 w 153"/>
              <a:gd name="T87" fmla="*/ 33 h 139"/>
              <a:gd name="T88" fmla="*/ 14 w 153"/>
              <a:gd name="T89" fmla="*/ 27 h 139"/>
              <a:gd name="T90" fmla="*/ 8 w 153"/>
              <a:gd name="T91" fmla="*/ 24 h 139"/>
              <a:gd name="T92" fmla="*/ 4 w 153"/>
              <a:gd name="T93" fmla="*/ 20 h 139"/>
              <a:gd name="T94" fmla="*/ 2 w 153"/>
              <a:gd name="T95" fmla="*/ 14 h 139"/>
              <a:gd name="T96" fmla="*/ 0 w 153"/>
              <a:gd name="T97" fmla="*/ 12 h 139"/>
              <a:gd name="T98" fmla="*/ 0 w 153"/>
              <a:gd name="T99" fmla="*/ 8 h 139"/>
              <a:gd name="T100" fmla="*/ 0 w 153"/>
              <a:gd name="T101" fmla="*/ 4 h 139"/>
              <a:gd name="T102" fmla="*/ 0 w 153"/>
              <a:gd name="T103" fmla="*/ 0 h 139"/>
              <a:gd name="T104" fmla="*/ 0 w 153"/>
              <a:gd name="T105" fmla="*/ 0 h 1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53" h="139">
                <a:moveTo>
                  <a:pt x="0" y="0"/>
                </a:moveTo>
                <a:lnTo>
                  <a:pt x="6" y="2"/>
                </a:lnTo>
                <a:lnTo>
                  <a:pt x="12" y="6"/>
                </a:lnTo>
                <a:lnTo>
                  <a:pt x="18" y="8"/>
                </a:lnTo>
                <a:lnTo>
                  <a:pt x="26" y="12"/>
                </a:lnTo>
                <a:lnTo>
                  <a:pt x="34" y="16"/>
                </a:lnTo>
                <a:lnTo>
                  <a:pt x="41" y="20"/>
                </a:lnTo>
                <a:lnTo>
                  <a:pt x="59" y="29"/>
                </a:lnTo>
                <a:lnTo>
                  <a:pt x="77" y="39"/>
                </a:lnTo>
                <a:lnTo>
                  <a:pt x="94" y="51"/>
                </a:lnTo>
                <a:lnTo>
                  <a:pt x="110" y="63"/>
                </a:lnTo>
                <a:lnTo>
                  <a:pt x="126" y="75"/>
                </a:lnTo>
                <a:lnTo>
                  <a:pt x="134" y="80"/>
                </a:lnTo>
                <a:lnTo>
                  <a:pt x="139" y="86"/>
                </a:lnTo>
                <a:lnTo>
                  <a:pt x="143" y="92"/>
                </a:lnTo>
                <a:lnTo>
                  <a:pt x="147" y="98"/>
                </a:lnTo>
                <a:lnTo>
                  <a:pt x="151" y="104"/>
                </a:lnTo>
                <a:lnTo>
                  <a:pt x="153" y="110"/>
                </a:lnTo>
                <a:lnTo>
                  <a:pt x="153" y="114"/>
                </a:lnTo>
                <a:lnTo>
                  <a:pt x="153" y="120"/>
                </a:lnTo>
                <a:lnTo>
                  <a:pt x="151" y="124"/>
                </a:lnTo>
                <a:lnTo>
                  <a:pt x="151" y="128"/>
                </a:lnTo>
                <a:lnTo>
                  <a:pt x="151" y="131"/>
                </a:lnTo>
                <a:lnTo>
                  <a:pt x="149" y="133"/>
                </a:lnTo>
                <a:lnTo>
                  <a:pt x="147" y="135"/>
                </a:lnTo>
                <a:lnTo>
                  <a:pt x="147" y="137"/>
                </a:lnTo>
                <a:lnTo>
                  <a:pt x="145" y="139"/>
                </a:lnTo>
                <a:lnTo>
                  <a:pt x="143" y="139"/>
                </a:lnTo>
                <a:lnTo>
                  <a:pt x="141" y="139"/>
                </a:lnTo>
                <a:lnTo>
                  <a:pt x="137" y="137"/>
                </a:lnTo>
                <a:lnTo>
                  <a:pt x="134" y="135"/>
                </a:lnTo>
                <a:lnTo>
                  <a:pt x="130" y="133"/>
                </a:lnTo>
                <a:lnTo>
                  <a:pt x="126" y="129"/>
                </a:lnTo>
                <a:lnTo>
                  <a:pt x="120" y="126"/>
                </a:lnTo>
                <a:lnTo>
                  <a:pt x="114" y="120"/>
                </a:lnTo>
                <a:lnTo>
                  <a:pt x="108" y="114"/>
                </a:lnTo>
                <a:lnTo>
                  <a:pt x="94" y="104"/>
                </a:lnTo>
                <a:lnTo>
                  <a:pt x="81" y="92"/>
                </a:lnTo>
                <a:lnTo>
                  <a:pt x="71" y="82"/>
                </a:lnTo>
                <a:lnTo>
                  <a:pt x="61" y="73"/>
                </a:lnTo>
                <a:lnTo>
                  <a:pt x="51" y="65"/>
                </a:lnTo>
                <a:lnTo>
                  <a:pt x="41" y="55"/>
                </a:lnTo>
                <a:lnTo>
                  <a:pt x="30" y="45"/>
                </a:lnTo>
                <a:lnTo>
                  <a:pt x="18" y="33"/>
                </a:lnTo>
                <a:lnTo>
                  <a:pt x="14" y="27"/>
                </a:lnTo>
                <a:lnTo>
                  <a:pt x="8" y="24"/>
                </a:lnTo>
                <a:lnTo>
                  <a:pt x="4" y="20"/>
                </a:lnTo>
                <a:lnTo>
                  <a:pt x="2" y="14"/>
                </a:lnTo>
                <a:lnTo>
                  <a:pt x="0" y="12"/>
                </a:lnTo>
                <a:lnTo>
                  <a:pt x="0" y="8"/>
                </a:lnTo>
                <a:lnTo>
                  <a:pt x="0" y="4"/>
                </a:lnTo>
                <a:lnTo>
                  <a:pt x="0" y="0"/>
                </a:lnTo>
                <a:lnTo>
                  <a:pt x="0" y="0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8" name="Freeform 64">
            <a:extLst>
              <a:ext uri="{FF2B5EF4-FFF2-40B4-BE49-F238E27FC236}">
                <a16:creationId xmlns:a16="http://schemas.microsoft.com/office/drawing/2014/main" id="{50A8CBCA-5CCC-41A6-B492-9B6FBD60FFC1}"/>
              </a:ext>
            </a:extLst>
          </p:cNvPr>
          <p:cNvSpPr>
            <a:spLocks/>
          </p:cNvSpPr>
          <p:nvPr/>
        </p:nvSpPr>
        <p:spPr bwMode="auto">
          <a:xfrm>
            <a:off x="2608489" y="482286"/>
            <a:ext cx="455753" cy="626664"/>
          </a:xfrm>
          <a:custGeom>
            <a:avLst/>
            <a:gdLst>
              <a:gd name="T0" fmla="*/ 33 w 94"/>
              <a:gd name="T1" fmla="*/ 29 h 90"/>
              <a:gd name="T2" fmla="*/ 33 w 94"/>
              <a:gd name="T3" fmla="*/ 23 h 90"/>
              <a:gd name="T4" fmla="*/ 33 w 94"/>
              <a:gd name="T5" fmla="*/ 19 h 90"/>
              <a:gd name="T6" fmla="*/ 31 w 94"/>
              <a:gd name="T7" fmla="*/ 15 h 90"/>
              <a:gd name="T8" fmla="*/ 31 w 94"/>
              <a:gd name="T9" fmla="*/ 13 h 90"/>
              <a:gd name="T10" fmla="*/ 29 w 94"/>
              <a:gd name="T11" fmla="*/ 11 h 90"/>
              <a:gd name="T12" fmla="*/ 27 w 94"/>
              <a:gd name="T13" fmla="*/ 9 h 90"/>
              <a:gd name="T14" fmla="*/ 27 w 94"/>
              <a:gd name="T15" fmla="*/ 7 h 90"/>
              <a:gd name="T16" fmla="*/ 27 w 94"/>
              <a:gd name="T17" fmla="*/ 3 h 90"/>
              <a:gd name="T18" fmla="*/ 29 w 94"/>
              <a:gd name="T19" fmla="*/ 2 h 90"/>
              <a:gd name="T20" fmla="*/ 31 w 94"/>
              <a:gd name="T21" fmla="*/ 0 h 90"/>
              <a:gd name="T22" fmla="*/ 35 w 94"/>
              <a:gd name="T23" fmla="*/ 0 h 90"/>
              <a:gd name="T24" fmla="*/ 41 w 94"/>
              <a:gd name="T25" fmla="*/ 0 h 90"/>
              <a:gd name="T26" fmla="*/ 47 w 94"/>
              <a:gd name="T27" fmla="*/ 0 h 90"/>
              <a:gd name="T28" fmla="*/ 54 w 94"/>
              <a:gd name="T29" fmla="*/ 2 h 90"/>
              <a:gd name="T30" fmla="*/ 62 w 94"/>
              <a:gd name="T31" fmla="*/ 3 h 90"/>
              <a:gd name="T32" fmla="*/ 72 w 94"/>
              <a:gd name="T33" fmla="*/ 5 h 90"/>
              <a:gd name="T34" fmla="*/ 78 w 94"/>
              <a:gd name="T35" fmla="*/ 7 h 90"/>
              <a:gd name="T36" fmla="*/ 82 w 94"/>
              <a:gd name="T37" fmla="*/ 9 h 90"/>
              <a:gd name="T38" fmla="*/ 86 w 94"/>
              <a:gd name="T39" fmla="*/ 11 h 90"/>
              <a:gd name="T40" fmla="*/ 88 w 94"/>
              <a:gd name="T41" fmla="*/ 13 h 90"/>
              <a:gd name="T42" fmla="*/ 90 w 94"/>
              <a:gd name="T43" fmla="*/ 15 h 90"/>
              <a:gd name="T44" fmla="*/ 92 w 94"/>
              <a:gd name="T45" fmla="*/ 19 h 90"/>
              <a:gd name="T46" fmla="*/ 92 w 94"/>
              <a:gd name="T47" fmla="*/ 21 h 90"/>
              <a:gd name="T48" fmla="*/ 94 w 94"/>
              <a:gd name="T49" fmla="*/ 23 h 90"/>
              <a:gd name="T50" fmla="*/ 92 w 94"/>
              <a:gd name="T51" fmla="*/ 27 h 90"/>
              <a:gd name="T52" fmla="*/ 88 w 94"/>
              <a:gd name="T53" fmla="*/ 33 h 90"/>
              <a:gd name="T54" fmla="*/ 84 w 94"/>
              <a:gd name="T55" fmla="*/ 37 h 90"/>
              <a:gd name="T56" fmla="*/ 78 w 94"/>
              <a:gd name="T57" fmla="*/ 43 h 90"/>
              <a:gd name="T58" fmla="*/ 72 w 94"/>
              <a:gd name="T59" fmla="*/ 45 h 90"/>
              <a:gd name="T60" fmla="*/ 68 w 94"/>
              <a:gd name="T61" fmla="*/ 49 h 90"/>
              <a:gd name="T62" fmla="*/ 62 w 94"/>
              <a:gd name="T63" fmla="*/ 52 h 90"/>
              <a:gd name="T64" fmla="*/ 54 w 94"/>
              <a:gd name="T65" fmla="*/ 58 h 90"/>
              <a:gd name="T66" fmla="*/ 47 w 94"/>
              <a:gd name="T67" fmla="*/ 66 h 90"/>
              <a:gd name="T68" fmla="*/ 39 w 94"/>
              <a:gd name="T69" fmla="*/ 72 h 90"/>
              <a:gd name="T70" fmla="*/ 29 w 94"/>
              <a:gd name="T71" fmla="*/ 80 h 90"/>
              <a:gd name="T72" fmla="*/ 19 w 94"/>
              <a:gd name="T73" fmla="*/ 90 h 90"/>
              <a:gd name="T74" fmla="*/ 0 w 94"/>
              <a:gd name="T75" fmla="*/ 90 h 90"/>
              <a:gd name="T76" fmla="*/ 5 w 94"/>
              <a:gd name="T77" fmla="*/ 78 h 90"/>
              <a:gd name="T78" fmla="*/ 11 w 94"/>
              <a:gd name="T79" fmla="*/ 68 h 90"/>
              <a:gd name="T80" fmla="*/ 17 w 94"/>
              <a:gd name="T81" fmla="*/ 58 h 90"/>
              <a:gd name="T82" fmla="*/ 23 w 94"/>
              <a:gd name="T83" fmla="*/ 51 h 90"/>
              <a:gd name="T84" fmla="*/ 25 w 94"/>
              <a:gd name="T85" fmla="*/ 43 h 90"/>
              <a:gd name="T86" fmla="*/ 29 w 94"/>
              <a:gd name="T87" fmla="*/ 37 h 90"/>
              <a:gd name="T88" fmla="*/ 31 w 94"/>
              <a:gd name="T89" fmla="*/ 33 h 90"/>
              <a:gd name="T90" fmla="*/ 33 w 94"/>
              <a:gd name="T91" fmla="*/ 29 h 90"/>
              <a:gd name="T92" fmla="*/ 33 w 94"/>
              <a:gd name="T93" fmla="*/ 29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94" h="90">
                <a:moveTo>
                  <a:pt x="33" y="29"/>
                </a:moveTo>
                <a:lnTo>
                  <a:pt x="33" y="23"/>
                </a:lnTo>
                <a:lnTo>
                  <a:pt x="33" y="19"/>
                </a:lnTo>
                <a:lnTo>
                  <a:pt x="31" y="15"/>
                </a:lnTo>
                <a:lnTo>
                  <a:pt x="31" y="13"/>
                </a:lnTo>
                <a:lnTo>
                  <a:pt x="29" y="11"/>
                </a:lnTo>
                <a:lnTo>
                  <a:pt x="27" y="9"/>
                </a:lnTo>
                <a:lnTo>
                  <a:pt x="27" y="7"/>
                </a:lnTo>
                <a:lnTo>
                  <a:pt x="27" y="3"/>
                </a:lnTo>
                <a:lnTo>
                  <a:pt x="29" y="2"/>
                </a:lnTo>
                <a:lnTo>
                  <a:pt x="31" y="0"/>
                </a:lnTo>
                <a:lnTo>
                  <a:pt x="35" y="0"/>
                </a:lnTo>
                <a:lnTo>
                  <a:pt x="41" y="0"/>
                </a:lnTo>
                <a:lnTo>
                  <a:pt x="47" y="0"/>
                </a:lnTo>
                <a:lnTo>
                  <a:pt x="54" y="2"/>
                </a:lnTo>
                <a:lnTo>
                  <a:pt x="62" y="3"/>
                </a:lnTo>
                <a:lnTo>
                  <a:pt x="72" y="5"/>
                </a:lnTo>
                <a:lnTo>
                  <a:pt x="78" y="7"/>
                </a:lnTo>
                <a:lnTo>
                  <a:pt x="82" y="9"/>
                </a:lnTo>
                <a:lnTo>
                  <a:pt x="86" y="11"/>
                </a:lnTo>
                <a:lnTo>
                  <a:pt x="88" y="13"/>
                </a:lnTo>
                <a:lnTo>
                  <a:pt x="90" y="15"/>
                </a:lnTo>
                <a:lnTo>
                  <a:pt x="92" y="19"/>
                </a:lnTo>
                <a:lnTo>
                  <a:pt x="92" y="21"/>
                </a:lnTo>
                <a:lnTo>
                  <a:pt x="94" y="23"/>
                </a:lnTo>
                <a:lnTo>
                  <a:pt x="92" y="27"/>
                </a:lnTo>
                <a:lnTo>
                  <a:pt x="88" y="33"/>
                </a:lnTo>
                <a:lnTo>
                  <a:pt x="84" y="37"/>
                </a:lnTo>
                <a:lnTo>
                  <a:pt x="78" y="43"/>
                </a:lnTo>
                <a:lnTo>
                  <a:pt x="72" y="45"/>
                </a:lnTo>
                <a:lnTo>
                  <a:pt x="68" y="49"/>
                </a:lnTo>
                <a:lnTo>
                  <a:pt x="62" y="52"/>
                </a:lnTo>
                <a:lnTo>
                  <a:pt x="54" y="58"/>
                </a:lnTo>
                <a:lnTo>
                  <a:pt x="47" y="66"/>
                </a:lnTo>
                <a:lnTo>
                  <a:pt x="39" y="72"/>
                </a:lnTo>
                <a:lnTo>
                  <a:pt x="29" y="80"/>
                </a:lnTo>
                <a:lnTo>
                  <a:pt x="19" y="90"/>
                </a:lnTo>
                <a:lnTo>
                  <a:pt x="0" y="90"/>
                </a:lnTo>
                <a:lnTo>
                  <a:pt x="5" y="78"/>
                </a:lnTo>
                <a:lnTo>
                  <a:pt x="11" y="68"/>
                </a:lnTo>
                <a:lnTo>
                  <a:pt x="17" y="58"/>
                </a:lnTo>
                <a:lnTo>
                  <a:pt x="23" y="51"/>
                </a:lnTo>
                <a:lnTo>
                  <a:pt x="25" y="43"/>
                </a:lnTo>
                <a:lnTo>
                  <a:pt x="29" y="37"/>
                </a:lnTo>
                <a:lnTo>
                  <a:pt x="31" y="33"/>
                </a:lnTo>
                <a:lnTo>
                  <a:pt x="33" y="29"/>
                </a:lnTo>
                <a:lnTo>
                  <a:pt x="33" y="29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9" name="Freeform 65">
            <a:extLst>
              <a:ext uri="{FF2B5EF4-FFF2-40B4-BE49-F238E27FC236}">
                <a16:creationId xmlns:a16="http://schemas.microsoft.com/office/drawing/2014/main" id="{D4792A74-9549-429A-9FE1-D0A75F28FF47}"/>
              </a:ext>
            </a:extLst>
          </p:cNvPr>
          <p:cNvSpPr>
            <a:spLocks/>
          </p:cNvSpPr>
          <p:nvPr/>
        </p:nvSpPr>
        <p:spPr bwMode="auto">
          <a:xfrm>
            <a:off x="2356372" y="997545"/>
            <a:ext cx="1386646" cy="2186351"/>
          </a:xfrm>
          <a:custGeom>
            <a:avLst/>
            <a:gdLst>
              <a:gd name="T0" fmla="*/ 235 w 286"/>
              <a:gd name="T1" fmla="*/ 279 h 316"/>
              <a:gd name="T2" fmla="*/ 215 w 286"/>
              <a:gd name="T3" fmla="*/ 300 h 316"/>
              <a:gd name="T4" fmla="*/ 194 w 286"/>
              <a:gd name="T5" fmla="*/ 314 h 316"/>
              <a:gd name="T6" fmla="*/ 176 w 286"/>
              <a:gd name="T7" fmla="*/ 316 h 316"/>
              <a:gd name="T8" fmla="*/ 164 w 286"/>
              <a:gd name="T9" fmla="*/ 304 h 316"/>
              <a:gd name="T10" fmla="*/ 143 w 286"/>
              <a:gd name="T11" fmla="*/ 282 h 316"/>
              <a:gd name="T12" fmla="*/ 135 w 286"/>
              <a:gd name="T13" fmla="*/ 271 h 316"/>
              <a:gd name="T14" fmla="*/ 139 w 286"/>
              <a:gd name="T15" fmla="*/ 263 h 316"/>
              <a:gd name="T16" fmla="*/ 149 w 286"/>
              <a:gd name="T17" fmla="*/ 261 h 316"/>
              <a:gd name="T18" fmla="*/ 176 w 286"/>
              <a:gd name="T19" fmla="*/ 269 h 316"/>
              <a:gd name="T20" fmla="*/ 186 w 286"/>
              <a:gd name="T21" fmla="*/ 269 h 316"/>
              <a:gd name="T22" fmla="*/ 198 w 286"/>
              <a:gd name="T23" fmla="*/ 257 h 316"/>
              <a:gd name="T24" fmla="*/ 207 w 286"/>
              <a:gd name="T25" fmla="*/ 233 h 316"/>
              <a:gd name="T26" fmla="*/ 217 w 286"/>
              <a:gd name="T27" fmla="*/ 200 h 316"/>
              <a:gd name="T28" fmla="*/ 221 w 286"/>
              <a:gd name="T29" fmla="*/ 177 h 316"/>
              <a:gd name="T30" fmla="*/ 221 w 286"/>
              <a:gd name="T31" fmla="*/ 165 h 316"/>
              <a:gd name="T32" fmla="*/ 213 w 286"/>
              <a:gd name="T33" fmla="*/ 159 h 316"/>
              <a:gd name="T34" fmla="*/ 198 w 286"/>
              <a:gd name="T35" fmla="*/ 159 h 316"/>
              <a:gd name="T36" fmla="*/ 174 w 286"/>
              <a:gd name="T37" fmla="*/ 161 h 316"/>
              <a:gd name="T38" fmla="*/ 117 w 286"/>
              <a:gd name="T39" fmla="*/ 167 h 316"/>
              <a:gd name="T40" fmla="*/ 70 w 286"/>
              <a:gd name="T41" fmla="*/ 173 h 316"/>
              <a:gd name="T42" fmla="*/ 49 w 286"/>
              <a:gd name="T43" fmla="*/ 179 h 316"/>
              <a:gd name="T44" fmla="*/ 35 w 286"/>
              <a:gd name="T45" fmla="*/ 186 h 316"/>
              <a:gd name="T46" fmla="*/ 15 w 286"/>
              <a:gd name="T47" fmla="*/ 184 h 316"/>
              <a:gd name="T48" fmla="*/ 2 w 286"/>
              <a:gd name="T49" fmla="*/ 173 h 316"/>
              <a:gd name="T50" fmla="*/ 2 w 286"/>
              <a:gd name="T51" fmla="*/ 159 h 316"/>
              <a:gd name="T52" fmla="*/ 13 w 286"/>
              <a:gd name="T53" fmla="*/ 145 h 316"/>
              <a:gd name="T54" fmla="*/ 17 w 286"/>
              <a:gd name="T55" fmla="*/ 114 h 316"/>
              <a:gd name="T56" fmla="*/ 17 w 286"/>
              <a:gd name="T57" fmla="*/ 61 h 316"/>
              <a:gd name="T58" fmla="*/ 15 w 286"/>
              <a:gd name="T59" fmla="*/ 30 h 316"/>
              <a:gd name="T60" fmla="*/ 7 w 286"/>
              <a:gd name="T61" fmla="*/ 18 h 316"/>
              <a:gd name="T62" fmla="*/ 9 w 286"/>
              <a:gd name="T63" fmla="*/ 6 h 316"/>
              <a:gd name="T64" fmla="*/ 19 w 286"/>
              <a:gd name="T65" fmla="*/ 0 h 316"/>
              <a:gd name="T66" fmla="*/ 45 w 286"/>
              <a:gd name="T67" fmla="*/ 4 h 316"/>
              <a:gd name="T68" fmla="*/ 56 w 286"/>
              <a:gd name="T69" fmla="*/ 37 h 316"/>
              <a:gd name="T70" fmla="*/ 56 w 286"/>
              <a:gd name="T71" fmla="*/ 63 h 316"/>
              <a:gd name="T72" fmla="*/ 54 w 286"/>
              <a:gd name="T73" fmla="*/ 96 h 316"/>
              <a:gd name="T74" fmla="*/ 53 w 286"/>
              <a:gd name="T75" fmla="*/ 135 h 316"/>
              <a:gd name="T76" fmla="*/ 51 w 286"/>
              <a:gd name="T77" fmla="*/ 151 h 316"/>
              <a:gd name="T78" fmla="*/ 56 w 286"/>
              <a:gd name="T79" fmla="*/ 151 h 316"/>
              <a:gd name="T80" fmla="*/ 80 w 286"/>
              <a:gd name="T81" fmla="*/ 149 h 316"/>
              <a:gd name="T82" fmla="*/ 145 w 286"/>
              <a:gd name="T83" fmla="*/ 143 h 316"/>
              <a:gd name="T84" fmla="*/ 188 w 286"/>
              <a:gd name="T85" fmla="*/ 135 h 316"/>
              <a:gd name="T86" fmla="*/ 207 w 286"/>
              <a:gd name="T87" fmla="*/ 131 h 316"/>
              <a:gd name="T88" fmla="*/ 221 w 286"/>
              <a:gd name="T89" fmla="*/ 128 h 316"/>
              <a:gd name="T90" fmla="*/ 237 w 286"/>
              <a:gd name="T91" fmla="*/ 130 h 316"/>
              <a:gd name="T92" fmla="*/ 268 w 286"/>
              <a:gd name="T93" fmla="*/ 143 h 316"/>
              <a:gd name="T94" fmla="*/ 282 w 286"/>
              <a:gd name="T95" fmla="*/ 155 h 316"/>
              <a:gd name="T96" fmla="*/ 284 w 286"/>
              <a:gd name="T97" fmla="*/ 165 h 316"/>
              <a:gd name="T98" fmla="*/ 276 w 286"/>
              <a:gd name="T99" fmla="*/ 169 h 316"/>
              <a:gd name="T100" fmla="*/ 270 w 286"/>
              <a:gd name="T101" fmla="*/ 179 h 316"/>
              <a:gd name="T102" fmla="*/ 264 w 286"/>
              <a:gd name="T103" fmla="*/ 206 h 316"/>
              <a:gd name="T104" fmla="*/ 250 w 286"/>
              <a:gd name="T105" fmla="*/ 245 h 3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286" h="316">
                <a:moveTo>
                  <a:pt x="250" y="245"/>
                </a:moveTo>
                <a:lnTo>
                  <a:pt x="247" y="259"/>
                </a:lnTo>
                <a:lnTo>
                  <a:pt x="239" y="273"/>
                </a:lnTo>
                <a:lnTo>
                  <a:pt x="235" y="279"/>
                </a:lnTo>
                <a:lnTo>
                  <a:pt x="231" y="284"/>
                </a:lnTo>
                <a:lnTo>
                  <a:pt x="225" y="290"/>
                </a:lnTo>
                <a:lnTo>
                  <a:pt x="219" y="296"/>
                </a:lnTo>
                <a:lnTo>
                  <a:pt x="215" y="300"/>
                </a:lnTo>
                <a:lnTo>
                  <a:pt x="209" y="306"/>
                </a:lnTo>
                <a:lnTo>
                  <a:pt x="203" y="308"/>
                </a:lnTo>
                <a:lnTo>
                  <a:pt x="198" y="312"/>
                </a:lnTo>
                <a:lnTo>
                  <a:pt x="194" y="314"/>
                </a:lnTo>
                <a:lnTo>
                  <a:pt x="190" y="316"/>
                </a:lnTo>
                <a:lnTo>
                  <a:pt x="186" y="316"/>
                </a:lnTo>
                <a:lnTo>
                  <a:pt x="182" y="316"/>
                </a:lnTo>
                <a:lnTo>
                  <a:pt x="176" y="316"/>
                </a:lnTo>
                <a:lnTo>
                  <a:pt x="172" y="314"/>
                </a:lnTo>
                <a:lnTo>
                  <a:pt x="168" y="312"/>
                </a:lnTo>
                <a:lnTo>
                  <a:pt x="166" y="308"/>
                </a:lnTo>
                <a:lnTo>
                  <a:pt x="164" y="304"/>
                </a:lnTo>
                <a:lnTo>
                  <a:pt x="160" y="298"/>
                </a:lnTo>
                <a:lnTo>
                  <a:pt x="154" y="292"/>
                </a:lnTo>
                <a:lnTo>
                  <a:pt x="147" y="286"/>
                </a:lnTo>
                <a:lnTo>
                  <a:pt x="143" y="282"/>
                </a:lnTo>
                <a:lnTo>
                  <a:pt x="139" y="279"/>
                </a:lnTo>
                <a:lnTo>
                  <a:pt x="137" y="277"/>
                </a:lnTo>
                <a:lnTo>
                  <a:pt x="135" y="273"/>
                </a:lnTo>
                <a:lnTo>
                  <a:pt x="135" y="271"/>
                </a:lnTo>
                <a:lnTo>
                  <a:pt x="135" y="269"/>
                </a:lnTo>
                <a:lnTo>
                  <a:pt x="135" y="267"/>
                </a:lnTo>
                <a:lnTo>
                  <a:pt x="137" y="265"/>
                </a:lnTo>
                <a:lnTo>
                  <a:pt x="139" y="263"/>
                </a:lnTo>
                <a:lnTo>
                  <a:pt x="141" y="263"/>
                </a:lnTo>
                <a:lnTo>
                  <a:pt x="143" y="261"/>
                </a:lnTo>
                <a:lnTo>
                  <a:pt x="145" y="261"/>
                </a:lnTo>
                <a:lnTo>
                  <a:pt x="149" y="261"/>
                </a:lnTo>
                <a:lnTo>
                  <a:pt x="152" y="263"/>
                </a:lnTo>
                <a:lnTo>
                  <a:pt x="162" y="265"/>
                </a:lnTo>
                <a:lnTo>
                  <a:pt x="170" y="267"/>
                </a:lnTo>
                <a:lnTo>
                  <a:pt x="176" y="269"/>
                </a:lnTo>
                <a:lnTo>
                  <a:pt x="180" y="271"/>
                </a:lnTo>
                <a:lnTo>
                  <a:pt x="182" y="271"/>
                </a:lnTo>
                <a:lnTo>
                  <a:pt x="184" y="271"/>
                </a:lnTo>
                <a:lnTo>
                  <a:pt x="186" y="269"/>
                </a:lnTo>
                <a:lnTo>
                  <a:pt x="190" y="267"/>
                </a:lnTo>
                <a:lnTo>
                  <a:pt x="194" y="263"/>
                </a:lnTo>
                <a:lnTo>
                  <a:pt x="196" y="261"/>
                </a:lnTo>
                <a:lnTo>
                  <a:pt x="198" y="257"/>
                </a:lnTo>
                <a:lnTo>
                  <a:pt x="201" y="253"/>
                </a:lnTo>
                <a:lnTo>
                  <a:pt x="203" y="247"/>
                </a:lnTo>
                <a:lnTo>
                  <a:pt x="205" y="241"/>
                </a:lnTo>
                <a:lnTo>
                  <a:pt x="207" y="233"/>
                </a:lnTo>
                <a:lnTo>
                  <a:pt x="211" y="226"/>
                </a:lnTo>
                <a:lnTo>
                  <a:pt x="213" y="216"/>
                </a:lnTo>
                <a:lnTo>
                  <a:pt x="215" y="208"/>
                </a:lnTo>
                <a:lnTo>
                  <a:pt x="217" y="200"/>
                </a:lnTo>
                <a:lnTo>
                  <a:pt x="219" y="192"/>
                </a:lnTo>
                <a:lnTo>
                  <a:pt x="221" y="186"/>
                </a:lnTo>
                <a:lnTo>
                  <a:pt x="221" y="181"/>
                </a:lnTo>
                <a:lnTo>
                  <a:pt x="221" y="177"/>
                </a:lnTo>
                <a:lnTo>
                  <a:pt x="223" y="173"/>
                </a:lnTo>
                <a:lnTo>
                  <a:pt x="223" y="171"/>
                </a:lnTo>
                <a:lnTo>
                  <a:pt x="221" y="167"/>
                </a:lnTo>
                <a:lnTo>
                  <a:pt x="221" y="165"/>
                </a:lnTo>
                <a:lnTo>
                  <a:pt x="219" y="163"/>
                </a:lnTo>
                <a:lnTo>
                  <a:pt x="217" y="161"/>
                </a:lnTo>
                <a:lnTo>
                  <a:pt x="215" y="159"/>
                </a:lnTo>
                <a:lnTo>
                  <a:pt x="213" y="159"/>
                </a:lnTo>
                <a:lnTo>
                  <a:pt x="209" y="159"/>
                </a:lnTo>
                <a:lnTo>
                  <a:pt x="203" y="159"/>
                </a:lnTo>
                <a:lnTo>
                  <a:pt x="201" y="159"/>
                </a:lnTo>
                <a:lnTo>
                  <a:pt x="198" y="159"/>
                </a:lnTo>
                <a:lnTo>
                  <a:pt x="194" y="159"/>
                </a:lnTo>
                <a:lnTo>
                  <a:pt x="188" y="161"/>
                </a:lnTo>
                <a:lnTo>
                  <a:pt x="180" y="161"/>
                </a:lnTo>
                <a:lnTo>
                  <a:pt x="174" y="161"/>
                </a:lnTo>
                <a:lnTo>
                  <a:pt x="164" y="161"/>
                </a:lnTo>
                <a:lnTo>
                  <a:pt x="154" y="163"/>
                </a:lnTo>
                <a:lnTo>
                  <a:pt x="135" y="165"/>
                </a:lnTo>
                <a:lnTo>
                  <a:pt x="117" y="167"/>
                </a:lnTo>
                <a:lnTo>
                  <a:pt x="100" y="169"/>
                </a:lnTo>
                <a:lnTo>
                  <a:pt x="84" y="171"/>
                </a:lnTo>
                <a:lnTo>
                  <a:pt x="76" y="173"/>
                </a:lnTo>
                <a:lnTo>
                  <a:pt x="70" y="173"/>
                </a:lnTo>
                <a:lnTo>
                  <a:pt x="64" y="175"/>
                </a:lnTo>
                <a:lnTo>
                  <a:pt x="58" y="175"/>
                </a:lnTo>
                <a:lnTo>
                  <a:pt x="53" y="177"/>
                </a:lnTo>
                <a:lnTo>
                  <a:pt x="49" y="179"/>
                </a:lnTo>
                <a:lnTo>
                  <a:pt x="47" y="179"/>
                </a:lnTo>
                <a:lnTo>
                  <a:pt x="43" y="181"/>
                </a:lnTo>
                <a:lnTo>
                  <a:pt x="39" y="184"/>
                </a:lnTo>
                <a:lnTo>
                  <a:pt x="35" y="186"/>
                </a:lnTo>
                <a:lnTo>
                  <a:pt x="29" y="186"/>
                </a:lnTo>
                <a:lnTo>
                  <a:pt x="25" y="186"/>
                </a:lnTo>
                <a:lnTo>
                  <a:pt x="19" y="186"/>
                </a:lnTo>
                <a:lnTo>
                  <a:pt x="15" y="184"/>
                </a:lnTo>
                <a:lnTo>
                  <a:pt x="11" y="182"/>
                </a:lnTo>
                <a:lnTo>
                  <a:pt x="7" y="179"/>
                </a:lnTo>
                <a:lnTo>
                  <a:pt x="4" y="175"/>
                </a:lnTo>
                <a:lnTo>
                  <a:pt x="2" y="173"/>
                </a:lnTo>
                <a:lnTo>
                  <a:pt x="2" y="169"/>
                </a:lnTo>
                <a:lnTo>
                  <a:pt x="0" y="165"/>
                </a:lnTo>
                <a:lnTo>
                  <a:pt x="2" y="163"/>
                </a:lnTo>
                <a:lnTo>
                  <a:pt x="2" y="159"/>
                </a:lnTo>
                <a:lnTo>
                  <a:pt x="6" y="157"/>
                </a:lnTo>
                <a:lnTo>
                  <a:pt x="9" y="153"/>
                </a:lnTo>
                <a:lnTo>
                  <a:pt x="11" y="149"/>
                </a:lnTo>
                <a:lnTo>
                  <a:pt x="13" y="145"/>
                </a:lnTo>
                <a:lnTo>
                  <a:pt x="13" y="139"/>
                </a:lnTo>
                <a:lnTo>
                  <a:pt x="15" y="131"/>
                </a:lnTo>
                <a:lnTo>
                  <a:pt x="15" y="124"/>
                </a:lnTo>
                <a:lnTo>
                  <a:pt x="17" y="114"/>
                </a:lnTo>
                <a:lnTo>
                  <a:pt x="17" y="100"/>
                </a:lnTo>
                <a:lnTo>
                  <a:pt x="19" y="86"/>
                </a:lnTo>
                <a:lnTo>
                  <a:pt x="19" y="73"/>
                </a:lnTo>
                <a:lnTo>
                  <a:pt x="17" y="61"/>
                </a:lnTo>
                <a:lnTo>
                  <a:pt x="17" y="51"/>
                </a:lnTo>
                <a:lnTo>
                  <a:pt x="17" y="43"/>
                </a:lnTo>
                <a:lnTo>
                  <a:pt x="15" y="35"/>
                </a:lnTo>
                <a:lnTo>
                  <a:pt x="15" y="30"/>
                </a:lnTo>
                <a:lnTo>
                  <a:pt x="13" y="26"/>
                </a:lnTo>
                <a:lnTo>
                  <a:pt x="11" y="24"/>
                </a:lnTo>
                <a:lnTo>
                  <a:pt x="9" y="22"/>
                </a:lnTo>
                <a:lnTo>
                  <a:pt x="7" y="18"/>
                </a:lnTo>
                <a:lnTo>
                  <a:pt x="6" y="14"/>
                </a:lnTo>
                <a:lnTo>
                  <a:pt x="7" y="12"/>
                </a:lnTo>
                <a:lnTo>
                  <a:pt x="7" y="8"/>
                </a:lnTo>
                <a:lnTo>
                  <a:pt x="9" y="6"/>
                </a:lnTo>
                <a:lnTo>
                  <a:pt x="11" y="4"/>
                </a:lnTo>
                <a:lnTo>
                  <a:pt x="13" y="2"/>
                </a:lnTo>
                <a:lnTo>
                  <a:pt x="15" y="2"/>
                </a:lnTo>
                <a:lnTo>
                  <a:pt x="19" y="0"/>
                </a:lnTo>
                <a:lnTo>
                  <a:pt x="23" y="0"/>
                </a:lnTo>
                <a:lnTo>
                  <a:pt x="29" y="0"/>
                </a:lnTo>
                <a:lnTo>
                  <a:pt x="37" y="0"/>
                </a:lnTo>
                <a:lnTo>
                  <a:pt x="45" y="4"/>
                </a:lnTo>
                <a:lnTo>
                  <a:pt x="53" y="8"/>
                </a:lnTo>
                <a:lnTo>
                  <a:pt x="54" y="18"/>
                </a:lnTo>
                <a:lnTo>
                  <a:pt x="54" y="28"/>
                </a:lnTo>
                <a:lnTo>
                  <a:pt x="56" y="37"/>
                </a:lnTo>
                <a:lnTo>
                  <a:pt x="56" y="45"/>
                </a:lnTo>
                <a:lnTo>
                  <a:pt x="56" y="51"/>
                </a:lnTo>
                <a:lnTo>
                  <a:pt x="56" y="55"/>
                </a:lnTo>
                <a:lnTo>
                  <a:pt x="56" y="63"/>
                </a:lnTo>
                <a:lnTo>
                  <a:pt x="56" y="69"/>
                </a:lnTo>
                <a:lnTo>
                  <a:pt x="56" y="77"/>
                </a:lnTo>
                <a:lnTo>
                  <a:pt x="56" y="86"/>
                </a:lnTo>
                <a:lnTo>
                  <a:pt x="54" y="96"/>
                </a:lnTo>
                <a:lnTo>
                  <a:pt x="54" y="106"/>
                </a:lnTo>
                <a:lnTo>
                  <a:pt x="53" y="118"/>
                </a:lnTo>
                <a:lnTo>
                  <a:pt x="53" y="128"/>
                </a:lnTo>
                <a:lnTo>
                  <a:pt x="53" y="135"/>
                </a:lnTo>
                <a:lnTo>
                  <a:pt x="51" y="141"/>
                </a:lnTo>
                <a:lnTo>
                  <a:pt x="51" y="145"/>
                </a:lnTo>
                <a:lnTo>
                  <a:pt x="51" y="149"/>
                </a:lnTo>
                <a:lnTo>
                  <a:pt x="51" y="151"/>
                </a:lnTo>
                <a:lnTo>
                  <a:pt x="53" y="153"/>
                </a:lnTo>
                <a:lnTo>
                  <a:pt x="53" y="153"/>
                </a:lnTo>
                <a:lnTo>
                  <a:pt x="54" y="153"/>
                </a:lnTo>
                <a:lnTo>
                  <a:pt x="56" y="151"/>
                </a:lnTo>
                <a:lnTo>
                  <a:pt x="60" y="151"/>
                </a:lnTo>
                <a:lnTo>
                  <a:pt x="66" y="151"/>
                </a:lnTo>
                <a:lnTo>
                  <a:pt x="72" y="151"/>
                </a:lnTo>
                <a:lnTo>
                  <a:pt x="80" y="149"/>
                </a:lnTo>
                <a:lnTo>
                  <a:pt x="88" y="149"/>
                </a:lnTo>
                <a:lnTo>
                  <a:pt x="105" y="147"/>
                </a:lnTo>
                <a:lnTo>
                  <a:pt x="125" y="145"/>
                </a:lnTo>
                <a:lnTo>
                  <a:pt x="145" y="143"/>
                </a:lnTo>
                <a:lnTo>
                  <a:pt x="164" y="139"/>
                </a:lnTo>
                <a:lnTo>
                  <a:pt x="172" y="137"/>
                </a:lnTo>
                <a:lnTo>
                  <a:pt x="180" y="137"/>
                </a:lnTo>
                <a:lnTo>
                  <a:pt x="188" y="135"/>
                </a:lnTo>
                <a:lnTo>
                  <a:pt x="194" y="133"/>
                </a:lnTo>
                <a:lnTo>
                  <a:pt x="199" y="133"/>
                </a:lnTo>
                <a:lnTo>
                  <a:pt x="203" y="131"/>
                </a:lnTo>
                <a:lnTo>
                  <a:pt x="207" y="131"/>
                </a:lnTo>
                <a:lnTo>
                  <a:pt x="209" y="130"/>
                </a:lnTo>
                <a:lnTo>
                  <a:pt x="213" y="128"/>
                </a:lnTo>
                <a:lnTo>
                  <a:pt x="217" y="128"/>
                </a:lnTo>
                <a:lnTo>
                  <a:pt x="221" y="128"/>
                </a:lnTo>
                <a:lnTo>
                  <a:pt x="227" y="128"/>
                </a:lnTo>
                <a:lnTo>
                  <a:pt x="229" y="128"/>
                </a:lnTo>
                <a:lnTo>
                  <a:pt x="233" y="130"/>
                </a:lnTo>
                <a:lnTo>
                  <a:pt x="237" y="130"/>
                </a:lnTo>
                <a:lnTo>
                  <a:pt x="241" y="131"/>
                </a:lnTo>
                <a:lnTo>
                  <a:pt x="250" y="135"/>
                </a:lnTo>
                <a:lnTo>
                  <a:pt x="262" y="141"/>
                </a:lnTo>
                <a:lnTo>
                  <a:pt x="268" y="143"/>
                </a:lnTo>
                <a:lnTo>
                  <a:pt x="272" y="147"/>
                </a:lnTo>
                <a:lnTo>
                  <a:pt x="276" y="149"/>
                </a:lnTo>
                <a:lnTo>
                  <a:pt x="280" y="151"/>
                </a:lnTo>
                <a:lnTo>
                  <a:pt x="282" y="155"/>
                </a:lnTo>
                <a:lnTo>
                  <a:pt x="284" y="157"/>
                </a:lnTo>
                <a:lnTo>
                  <a:pt x="284" y="159"/>
                </a:lnTo>
                <a:lnTo>
                  <a:pt x="286" y="161"/>
                </a:lnTo>
                <a:lnTo>
                  <a:pt x="284" y="165"/>
                </a:lnTo>
                <a:lnTo>
                  <a:pt x="284" y="167"/>
                </a:lnTo>
                <a:lnTo>
                  <a:pt x="282" y="169"/>
                </a:lnTo>
                <a:lnTo>
                  <a:pt x="278" y="169"/>
                </a:lnTo>
                <a:lnTo>
                  <a:pt x="276" y="169"/>
                </a:lnTo>
                <a:lnTo>
                  <a:pt x="274" y="171"/>
                </a:lnTo>
                <a:lnTo>
                  <a:pt x="274" y="173"/>
                </a:lnTo>
                <a:lnTo>
                  <a:pt x="272" y="175"/>
                </a:lnTo>
                <a:lnTo>
                  <a:pt x="270" y="179"/>
                </a:lnTo>
                <a:lnTo>
                  <a:pt x="268" y="182"/>
                </a:lnTo>
                <a:lnTo>
                  <a:pt x="268" y="188"/>
                </a:lnTo>
                <a:lnTo>
                  <a:pt x="266" y="194"/>
                </a:lnTo>
                <a:lnTo>
                  <a:pt x="264" y="206"/>
                </a:lnTo>
                <a:lnTo>
                  <a:pt x="260" y="220"/>
                </a:lnTo>
                <a:lnTo>
                  <a:pt x="256" y="233"/>
                </a:lnTo>
                <a:lnTo>
                  <a:pt x="250" y="245"/>
                </a:lnTo>
                <a:lnTo>
                  <a:pt x="250" y="245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0" name="Freeform 66">
            <a:extLst>
              <a:ext uri="{FF2B5EF4-FFF2-40B4-BE49-F238E27FC236}">
                <a16:creationId xmlns:a16="http://schemas.microsoft.com/office/drawing/2014/main" id="{EDA350F7-AA3F-46D4-9C8A-053BB844925D}"/>
              </a:ext>
            </a:extLst>
          </p:cNvPr>
          <p:cNvSpPr>
            <a:spLocks/>
          </p:cNvSpPr>
          <p:nvPr/>
        </p:nvSpPr>
        <p:spPr bwMode="auto">
          <a:xfrm>
            <a:off x="2453339" y="872208"/>
            <a:ext cx="940593" cy="1072289"/>
          </a:xfrm>
          <a:custGeom>
            <a:avLst/>
            <a:gdLst>
              <a:gd name="T0" fmla="*/ 81 w 194"/>
              <a:gd name="T1" fmla="*/ 124 h 155"/>
              <a:gd name="T2" fmla="*/ 75 w 194"/>
              <a:gd name="T3" fmla="*/ 120 h 155"/>
              <a:gd name="T4" fmla="*/ 73 w 194"/>
              <a:gd name="T5" fmla="*/ 116 h 155"/>
              <a:gd name="T6" fmla="*/ 73 w 194"/>
              <a:gd name="T7" fmla="*/ 112 h 155"/>
              <a:gd name="T8" fmla="*/ 75 w 194"/>
              <a:gd name="T9" fmla="*/ 110 h 155"/>
              <a:gd name="T10" fmla="*/ 79 w 194"/>
              <a:gd name="T11" fmla="*/ 110 h 155"/>
              <a:gd name="T12" fmla="*/ 88 w 194"/>
              <a:gd name="T13" fmla="*/ 110 h 155"/>
              <a:gd name="T14" fmla="*/ 104 w 194"/>
              <a:gd name="T15" fmla="*/ 112 h 155"/>
              <a:gd name="T16" fmla="*/ 114 w 194"/>
              <a:gd name="T17" fmla="*/ 112 h 155"/>
              <a:gd name="T18" fmla="*/ 118 w 194"/>
              <a:gd name="T19" fmla="*/ 112 h 155"/>
              <a:gd name="T20" fmla="*/ 120 w 194"/>
              <a:gd name="T21" fmla="*/ 110 h 155"/>
              <a:gd name="T22" fmla="*/ 122 w 194"/>
              <a:gd name="T23" fmla="*/ 104 h 155"/>
              <a:gd name="T24" fmla="*/ 124 w 194"/>
              <a:gd name="T25" fmla="*/ 95 h 155"/>
              <a:gd name="T26" fmla="*/ 128 w 194"/>
              <a:gd name="T27" fmla="*/ 81 h 155"/>
              <a:gd name="T28" fmla="*/ 130 w 194"/>
              <a:gd name="T29" fmla="*/ 63 h 155"/>
              <a:gd name="T30" fmla="*/ 131 w 194"/>
              <a:gd name="T31" fmla="*/ 49 h 155"/>
              <a:gd name="T32" fmla="*/ 130 w 194"/>
              <a:gd name="T33" fmla="*/ 40 h 155"/>
              <a:gd name="T34" fmla="*/ 128 w 194"/>
              <a:gd name="T35" fmla="*/ 34 h 155"/>
              <a:gd name="T36" fmla="*/ 126 w 194"/>
              <a:gd name="T37" fmla="*/ 32 h 155"/>
              <a:gd name="T38" fmla="*/ 122 w 194"/>
              <a:gd name="T39" fmla="*/ 32 h 155"/>
              <a:gd name="T40" fmla="*/ 112 w 194"/>
              <a:gd name="T41" fmla="*/ 32 h 155"/>
              <a:gd name="T42" fmla="*/ 100 w 194"/>
              <a:gd name="T43" fmla="*/ 34 h 155"/>
              <a:gd name="T44" fmla="*/ 86 w 194"/>
              <a:gd name="T45" fmla="*/ 36 h 155"/>
              <a:gd name="T46" fmla="*/ 67 w 194"/>
              <a:gd name="T47" fmla="*/ 38 h 155"/>
              <a:gd name="T48" fmla="*/ 45 w 194"/>
              <a:gd name="T49" fmla="*/ 40 h 155"/>
              <a:gd name="T50" fmla="*/ 20 w 194"/>
              <a:gd name="T51" fmla="*/ 42 h 155"/>
              <a:gd name="T52" fmla="*/ 0 w 194"/>
              <a:gd name="T53" fmla="*/ 22 h 155"/>
              <a:gd name="T54" fmla="*/ 35 w 194"/>
              <a:gd name="T55" fmla="*/ 22 h 155"/>
              <a:gd name="T56" fmla="*/ 57 w 194"/>
              <a:gd name="T57" fmla="*/ 20 h 155"/>
              <a:gd name="T58" fmla="*/ 77 w 194"/>
              <a:gd name="T59" fmla="*/ 18 h 155"/>
              <a:gd name="T60" fmla="*/ 92 w 194"/>
              <a:gd name="T61" fmla="*/ 14 h 155"/>
              <a:gd name="T62" fmla="*/ 104 w 194"/>
              <a:gd name="T63" fmla="*/ 12 h 155"/>
              <a:gd name="T64" fmla="*/ 114 w 194"/>
              <a:gd name="T65" fmla="*/ 10 h 155"/>
              <a:gd name="T66" fmla="*/ 122 w 194"/>
              <a:gd name="T67" fmla="*/ 6 h 155"/>
              <a:gd name="T68" fmla="*/ 130 w 194"/>
              <a:gd name="T69" fmla="*/ 4 h 155"/>
              <a:gd name="T70" fmla="*/ 137 w 194"/>
              <a:gd name="T71" fmla="*/ 2 h 155"/>
              <a:gd name="T72" fmla="*/ 147 w 194"/>
              <a:gd name="T73" fmla="*/ 2 h 155"/>
              <a:gd name="T74" fmla="*/ 153 w 194"/>
              <a:gd name="T75" fmla="*/ 4 h 155"/>
              <a:gd name="T76" fmla="*/ 161 w 194"/>
              <a:gd name="T77" fmla="*/ 6 h 155"/>
              <a:gd name="T78" fmla="*/ 173 w 194"/>
              <a:gd name="T79" fmla="*/ 10 h 155"/>
              <a:gd name="T80" fmla="*/ 182 w 194"/>
              <a:gd name="T81" fmla="*/ 16 h 155"/>
              <a:gd name="T82" fmla="*/ 188 w 194"/>
              <a:gd name="T83" fmla="*/ 20 h 155"/>
              <a:gd name="T84" fmla="*/ 192 w 194"/>
              <a:gd name="T85" fmla="*/ 24 h 155"/>
              <a:gd name="T86" fmla="*/ 194 w 194"/>
              <a:gd name="T87" fmla="*/ 28 h 155"/>
              <a:gd name="T88" fmla="*/ 192 w 194"/>
              <a:gd name="T89" fmla="*/ 32 h 155"/>
              <a:gd name="T90" fmla="*/ 188 w 194"/>
              <a:gd name="T91" fmla="*/ 36 h 155"/>
              <a:gd name="T92" fmla="*/ 180 w 194"/>
              <a:gd name="T93" fmla="*/ 42 h 155"/>
              <a:gd name="T94" fmla="*/ 177 w 194"/>
              <a:gd name="T95" fmla="*/ 53 h 155"/>
              <a:gd name="T96" fmla="*/ 173 w 194"/>
              <a:gd name="T97" fmla="*/ 67 h 155"/>
              <a:gd name="T98" fmla="*/ 173 w 194"/>
              <a:gd name="T99" fmla="*/ 81 h 155"/>
              <a:gd name="T100" fmla="*/ 171 w 194"/>
              <a:gd name="T101" fmla="*/ 97 h 155"/>
              <a:gd name="T102" fmla="*/ 165 w 194"/>
              <a:gd name="T103" fmla="*/ 116 h 155"/>
              <a:gd name="T104" fmla="*/ 155 w 194"/>
              <a:gd name="T105" fmla="*/ 136 h 155"/>
              <a:gd name="T106" fmla="*/ 149 w 194"/>
              <a:gd name="T107" fmla="*/ 142 h 155"/>
              <a:gd name="T108" fmla="*/ 143 w 194"/>
              <a:gd name="T109" fmla="*/ 148 h 155"/>
              <a:gd name="T110" fmla="*/ 131 w 194"/>
              <a:gd name="T111" fmla="*/ 155 h 155"/>
              <a:gd name="T112" fmla="*/ 120 w 194"/>
              <a:gd name="T113" fmla="*/ 155 h 155"/>
              <a:gd name="T114" fmla="*/ 112 w 194"/>
              <a:gd name="T115" fmla="*/ 153 h 155"/>
              <a:gd name="T116" fmla="*/ 106 w 194"/>
              <a:gd name="T117" fmla="*/ 148 h 155"/>
              <a:gd name="T118" fmla="*/ 104 w 194"/>
              <a:gd name="T119" fmla="*/ 144 h 155"/>
              <a:gd name="T120" fmla="*/ 98 w 194"/>
              <a:gd name="T121" fmla="*/ 140 h 155"/>
              <a:gd name="T122" fmla="*/ 84 w 194"/>
              <a:gd name="T123" fmla="*/ 128 h 1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94" h="155">
                <a:moveTo>
                  <a:pt x="84" y="128"/>
                </a:moveTo>
                <a:lnTo>
                  <a:pt x="81" y="124"/>
                </a:lnTo>
                <a:lnTo>
                  <a:pt x="79" y="122"/>
                </a:lnTo>
                <a:lnTo>
                  <a:pt x="75" y="120"/>
                </a:lnTo>
                <a:lnTo>
                  <a:pt x="75" y="118"/>
                </a:lnTo>
                <a:lnTo>
                  <a:pt x="73" y="116"/>
                </a:lnTo>
                <a:lnTo>
                  <a:pt x="73" y="114"/>
                </a:lnTo>
                <a:lnTo>
                  <a:pt x="73" y="112"/>
                </a:lnTo>
                <a:lnTo>
                  <a:pt x="73" y="110"/>
                </a:lnTo>
                <a:lnTo>
                  <a:pt x="75" y="110"/>
                </a:lnTo>
                <a:lnTo>
                  <a:pt x="77" y="110"/>
                </a:lnTo>
                <a:lnTo>
                  <a:pt x="79" y="110"/>
                </a:lnTo>
                <a:lnTo>
                  <a:pt x="81" y="110"/>
                </a:lnTo>
                <a:lnTo>
                  <a:pt x="88" y="110"/>
                </a:lnTo>
                <a:lnTo>
                  <a:pt x="96" y="110"/>
                </a:lnTo>
                <a:lnTo>
                  <a:pt x="104" y="112"/>
                </a:lnTo>
                <a:lnTo>
                  <a:pt x="110" y="112"/>
                </a:lnTo>
                <a:lnTo>
                  <a:pt x="114" y="112"/>
                </a:lnTo>
                <a:lnTo>
                  <a:pt x="116" y="112"/>
                </a:lnTo>
                <a:lnTo>
                  <a:pt x="118" y="112"/>
                </a:lnTo>
                <a:lnTo>
                  <a:pt x="118" y="110"/>
                </a:lnTo>
                <a:lnTo>
                  <a:pt x="120" y="110"/>
                </a:lnTo>
                <a:lnTo>
                  <a:pt x="120" y="108"/>
                </a:lnTo>
                <a:lnTo>
                  <a:pt x="122" y="104"/>
                </a:lnTo>
                <a:lnTo>
                  <a:pt x="124" y="100"/>
                </a:lnTo>
                <a:lnTo>
                  <a:pt x="124" y="95"/>
                </a:lnTo>
                <a:lnTo>
                  <a:pt x="126" y="89"/>
                </a:lnTo>
                <a:lnTo>
                  <a:pt x="128" y="81"/>
                </a:lnTo>
                <a:lnTo>
                  <a:pt x="130" y="71"/>
                </a:lnTo>
                <a:lnTo>
                  <a:pt x="130" y="63"/>
                </a:lnTo>
                <a:lnTo>
                  <a:pt x="131" y="55"/>
                </a:lnTo>
                <a:lnTo>
                  <a:pt x="131" y="49"/>
                </a:lnTo>
                <a:lnTo>
                  <a:pt x="131" y="44"/>
                </a:lnTo>
                <a:lnTo>
                  <a:pt x="130" y="40"/>
                </a:lnTo>
                <a:lnTo>
                  <a:pt x="130" y="36"/>
                </a:lnTo>
                <a:lnTo>
                  <a:pt x="128" y="34"/>
                </a:lnTo>
                <a:lnTo>
                  <a:pt x="128" y="32"/>
                </a:lnTo>
                <a:lnTo>
                  <a:pt x="126" y="32"/>
                </a:lnTo>
                <a:lnTo>
                  <a:pt x="124" y="32"/>
                </a:lnTo>
                <a:lnTo>
                  <a:pt x="122" y="32"/>
                </a:lnTo>
                <a:lnTo>
                  <a:pt x="118" y="32"/>
                </a:lnTo>
                <a:lnTo>
                  <a:pt x="112" y="32"/>
                </a:lnTo>
                <a:lnTo>
                  <a:pt x="106" y="34"/>
                </a:lnTo>
                <a:lnTo>
                  <a:pt x="100" y="34"/>
                </a:lnTo>
                <a:lnTo>
                  <a:pt x="94" y="34"/>
                </a:lnTo>
                <a:lnTo>
                  <a:pt x="86" y="36"/>
                </a:lnTo>
                <a:lnTo>
                  <a:pt x="77" y="36"/>
                </a:lnTo>
                <a:lnTo>
                  <a:pt x="67" y="38"/>
                </a:lnTo>
                <a:lnTo>
                  <a:pt x="57" y="38"/>
                </a:lnTo>
                <a:lnTo>
                  <a:pt x="45" y="40"/>
                </a:lnTo>
                <a:lnTo>
                  <a:pt x="34" y="42"/>
                </a:lnTo>
                <a:lnTo>
                  <a:pt x="20" y="42"/>
                </a:lnTo>
                <a:lnTo>
                  <a:pt x="6" y="44"/>
                </a:lnTo>
                <a:lnTo>
                  <a:pt x="0" y="22"/>
                </a:lnTo>
                <a:lnTo>
                  <a:pt x="24" y="22"/>
                </a:lnTo>
                <a:lnTo>
                  <a:pt x="35" y="22"/>
                </a:lnTo>
                <a:lnTo>
                  <a:pt x="45" y="22"/>
                </a:lnTo>
                <a:lnTo>
                  <a:pt x="57" y="20"/>
                </a:lnTo>
                <a:lnTo>
                  <a:pt x="67" y="18"/>
                </a:lnTo>
                <a:lnTo>
                  <a:pt x="77" y="18"/>
                </a:lnTo>
                <a:lnTo>
                  <a:pt x="84" y="16"/>
                </a:lnTo>
                <a:lnTo>
                  <a:pt x="92" y="14"/>
                </a:lnTo>
                <a:lnTo>
                  <a:pt x="98" y="14"/>
                </a:lnTo>
                <a:lnTo>
                  <a:pt x="104" y="12"/>
                </a:lnTo>
                <a:lnTo>
                  <a:pt x="110" y="10"/>
                </a:lnTo>
                <a:lnTo>
                  <a:pt x="114" y="10"/>
                </a:lnTo>
                <a:lnTo>
                  <a:pt x="118" y="8"/>
                </a:lnTo>
                <a:lnTo>
                  <a:pt x="122" y="6"/>
                </a:lnTo>
                <a:lnTo>
                  <a:pt x="126" y="6"/>
                </a:lnTo>
                <a:lnTo>
                  <a:pt x="130" y="4"/>
                </a:lnTo>
                <a:lnTo>
                  <a:pt x="133" y="2"/>
                </a:lnTo>
                <a:lnTo>
                  <a:pt x="137" y="2"/>
                </a:lnTo>
                <a:lnTo>
                  <a:pt x="143" y="0"/>
                </a:lnTo>
                <a:lnTo>
                  <a:pt x="147" y="2"/>
                </a:lnTo>
                <a:lnTo>
                  <a:pt x="149" y="2"/>
                </a:lnTo>
                <a:lnTo>
                  <a:pt x="153" y="4"/>
                </a:lnTo>
                <a:lnTo>
                  <a:pt x="157" y="4"/>
                </a:lnTo>
                <a:lnTo>
                  <a:pt x="161" y="6"/>
                </a:lnTo>
                <a:lnTo>
                  <a:pt x="167" y="8"/>
                </a:lnTo>
                <a:lnTo>
                  <a:pt x="173" y="10"/>
                </a:lnTo>
                <a:lnTo>
                  <a:pt x="177" y="14"/>
                </a:lnTo>
                <a:lnTo>
                  <a:pt x="182" y="16"/>
                </a:lnTo>
                <a:lnTo>
                  <a:pt x="186" y="18"/>
                </a:lnTo>
                <a:lnTo>
                  <a:pt x="188" y="20"/>
                </a:lnTo>
                <a:lnTo>
                  <a:pt x="192" y="22"/>
                </a:lnTo>
                <a:lnTo>
                  <a:pt x="192" y="24"/>
                </a:lnTo>
                <a:lnTo>
                  <a:pt x="194" y="26"/>
                </a:lnTo>
                <a:lnTo>
                  <a:pt x="194" y="28"/>
                </a:lnTo>
                <a:lnTo>
                  <a:pt x="194" y="30"/>
                </a:lnTo>
                <a:lnTo>
                  <a:pt x="192" y="32"/>
                </a:lnTo>
                <a:lnTo>
                  <a:pt x="190" y="34"/>
                </a:lnTo>
                <a:lnTo>
                  <a:pt x="188" y="36"/>
                </a:lnTo>
                <a:lnTo>
                  <a:pt x="182" y="38"/>
                </a:lnTo>
                <a:lnTo>
                  <a:pt x="180" y="42"/>
                </a:lnTo>
                <a:lnTo>
                  <a:pt x="179" y="48"/>
                </a:lnTo>
                <a:lnTo>
                  <a:pt x="177" y="53"/>
                </a:lnTo>
                <a:lnTo>
                  <a:pt x="175" y="61"/>
                </a:lnTo>
                <a:lnTo>
                  <a:pt x="173" y="67"/>
                </a:lnTo>
                <a:lnTo>
                  <a:pt x="173" y="73"/>
                </a:lnTo>
                <a:lnTo>
                  <a:pt x="173" y="81"/>
                </a:lnTo>
                <a:lnTo>
                  <a:pt x="171" y="87"/>
                </a:lnTo>
                <a:lnTo>
                  <a:pt x="171" y="97"/>
                </a:lnTo>
                <a:lnTo>
                  <a:pt x="169" y="106"/>
                </a:lnTo>
                <a:lnTo>
                  <a:pt x="165" y="116"/>
                </a:lnTo>
                <a:lnTo>
                  <a:pt x="161" y="126"/>
                </a:lnTo>
                <a:lnTo>
                  <a:pt x="155" y="136"/>
                </a:lnTo>
                <a:lnTo>
                  <a:pt x="151" y="140"/>
                </a:lnTo>
                <a:lnTo>
                  <a:pt x="149" y="142"/>
                </a:lnTo>
                <a:lnTo>
                  <a:pt x="145" y="146"/>
                </a:lnTo>
                <a:lnTo>
                  <a:pt x="143" y="148"/>
                </a:lnTo>
                <a:lnTo>
                  <a:pt x="137" y="151"/>
                </a:lnTo>
                <a:lnTo>
                  <a:pt x="131" y="155"/>
                </a:lnTo>
                <a:lnTo>
                  <a:pt x="126" y="155"/>
                </a:lnTo>
                <a:lnTo>
                  <a:pt x="120" y="155"/>
                </a:lnTo>
                <a:lnTo>
                  <a:pt x="116" y="155"/>
                </a:lnTo>
                <a:lnTo>
                  <a:pt x="112" y="153"/>
                </a:lnTo>
                <a:lnTo>
                  <a:pt x="110" y="151"/>
                </a:lnTo>
                <a:lnTo>
                  <a:pt x="106" y="148"/>
                </a:lnTo>
                <a:lnTo>
                  <a:pt x="106" y="146"/>
                </a:lnTo>
                <a:lnTo>
                  <a:pt x="104" y="144"/>
                </a:lnTo>
                <a:lnTo>
                  <a:pt x="102" y="142"/>
                </a:lnTo>
                <a:lnTo>
                  <a:pt x="98" y="140"/>
                </a:lnTo>
                <a:lnTo>
                  <a:pt x="92" y="134"/>
                </a:lnTo>
                <a:lnTo>
                  <a:pt x="84" y="128"/>
                </a:lnTo>
                <a:lnTo>
                  <a:pt x="84" y="128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1" name="Freeform 67">
            <a:extLst>
              <a:ext uri="{FF2B5EF4-FFF2-40B4-BE49-F238E27FC236}">
                <a16:creationId xmlns:a16="http://schemas.microsoft.com/office/drawing/2014/main" id="{418A80C1-409F-46C8-8073-CF63ED89CED5}"/>
              </a:ext>
            </a:extLst>
          </p:cNvPr>
          <p:cNvSpPr>
            <a:spLocks/>
          </p:cNvSpPr>
          <p:nvPr/>
        </p:nvSpPr>
        <p:spPr bwMode="auto">
          <a:xfrm>
            <a:off x="2695763" y="1289981"/>
            <a:ext cx="271510" cy="250663"/>
          </a:xfrm>
          <a:custGeom>
            <a:avLst/>
            <a:gdLst>
              <a:gd name="T0" fmla="*/ 0 w 57"/>
              <a:gd name="T1" fmla="*/ 4 h 36"/>
              <a:gd name="T2" fmla="*/ 0 w 57"/>
              <a:gd name="T3" fmla="*/ 2 h 36"/>
              <a:gd name="T4" fmla="*/ 2 w 57"/>
              <a:gd name="T5" fmla="*/ 0 h 36"/>
              <a:gd name="T6" fmla="*/ 4 w 57"/>
              <a:gd name="T7" fmla="*/ 0 h 36"/>
              <a:gd name="T8" fmla="*/ 6 w 57"/>
              <a:gd name="T9" fmla="*/ 0 h 36"/>
              <a:gd name="T10" fmla="*/ 8 w 57"/>
              <a:gd name="T11" fmla="*/ 0 h 36"/>
              <a:gd name="T12" fmla="*/ 12 w 57"/>
              <a:gd name="T13" fmla="*/ 0 h 36"/>
              <a:gd name="T14" fmla="*/ 16 w 57"/>
              <a:gd name="T15" fmla="*/ 0 h 36"/>
              <a:gd name="T16" fmla="*/ 24 w 57"/>
              <a:gd name="T17" fmla="*/ 0 h 36"/>
              <a:gd name="T18" fmla="*/ 32 w 57"/>
              <a:gd name="T19" fmla="*/ 0 h 36"/>
              <a:gd name="T20" fmla="*/ 37 w 57"/>
              <a:gd name="T21" fmla="*/ 2 h 36"/>
              <a:gd name="T22" fmla="*/ 45 w 57"/>
              <a:gd name="T23" fmla="*/ 4 h 36"/>
              <a:gd name="T24" fmla="*/ 51 w 57"/>
              <a:gd name="T25" fmla="*/ 8 h 36"/>
              <a:gd name="T26" fmla="*/ 55 w 57"/>
              <a:gd name="T27" fmla="*/ 12 h 36"/>
              <a:gd name="T28" fmla="*/ 57 w 57"/>
              <a:gd name="T29" fmla="*/ 18 h 36"/>
              <a:gd name="T30" fmla="*/ 57 w 57"/>
              <a:gd name="T31" fmla="*/ 26 h 36"/>
              <a:gd name="T32" fmla="*/ 57 w 57"/>
              <a:gd name="T33" fmla="*/ 30 h 36"/>
              <a:gd name="T34" fmla="*/ 57 w 57"/>
              <a:gd name="T35" fmla="*/ 32 h 36"/>
              <a:gd name="T36" fmla="*/ 55 w 57"/>
              <a:gd name="T37" fmla="*/ 36 h 36"/>
              <a:gd name="T38" fmla="*/ 53 w 57"/>
              <a:gd name="T39" fmla="*/ 36 h 36"/>
              <a:gd name="T40" fmla="*/ 51 w 57"/>
              <a:gd name="T41" fmla="*/ 36 h 36"/>
              <a:gd name="T42" fmla="*/ 47 w 57"/>
              <a:gd name="T43" fmla="*/ 36 h 36"/>
              <a:gd name="T44" fmla="*/ 43 w 57"/>
              <a:gd name="T45" fmla="*/ 36 h 36"/>
              <a:gd name="T46" fmla="*/ 39 w 57"/>
              <a:gd name="T47" fmla="*/ 34 h 36"/>
              <a:gd name="T48" fmla="*/ 32 w 57"/>
              <a:gd name="T49" fmla="*/ 30 h 36"/>
              <a:gd name="T50" fmla="*/ 24 w 57"/>
              <a:gd name="T51" fmla="*/ 26 h 36"/>
              <a:gd name="T52" fmla="*/ 16 w 57"/>
              <a:gd name="T53" fmla="*/ 22 h 36"/>
              <a:gd name="T54" fmla="*/ 10 w 57"/>
              <a:gd name="T55" fmla="*/ 18 h 36"/>
              <a:gd name="T56" fmla="*/ 6 w 57"/>
              <a:gd name="T57" fmla="*/ 14 h 36"/>
              <a:gd name="T58" fmla="*/ 2 w 57"/>
              <a:gd name="T59" fmla="*/ 10 h 36"/>
              <a:gd name="T60" fmla="*/ 0 w 57"/>
              <a:gd name="T61" fmla="*/ 6 h 36"/>
              <a:gd name="T62" fmla="*/ 0 w 57"/>
              <a:gd name="T63" fmla="*/ 4 h 36"/>
              <a:gd name="T64" fmla="*/ 0 w 57"/>
              <a:gd name="T65" fmla="*/ 4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57" h="36">
                <a:moveTo>
                  <a:pt x="0" y="4"/>
                </a:moveTo>
                <a:lnTo>
                  <a:pt x="0" y="2"/>
                </a:lnTo>
                <a:lnTo>
                  <a:pt x="2" y="0"/>
                </a:lnTo>
                <a:lnTo>
                  <a:pt x="4" y="0"/>
                </a:lnTo>
                <a:lnTo>
                  <a:pt x="6" y="0"/>
                </a:lnTo>
                <a:lnTo>
                  <a:pt x="8" y="0"/>
                </a:lnTo>
                <a:lnTo>
                  <a:pt x="12" y="0"/>
                </a:lnTo>
                <a:lnTo>
                  <a:pt x="16" y="0"/>
                </a:lnTo>
                <a:lnTo>
                  <a:pt x="24" y="0"/>
                </a:lnTo>
                <a:lnTo>
                  <a:pt x="32" y="0"/>
                </a:lnTo>
                <a:lnTo>
                  <a:pt x="37" y="2"/>
                </a:lnTo>
                <a:lnTo>
                  <a:pt x="45" y="4"/>
                </a:lnTo>
                <a:lnTo>
                  <a:pt x="51" y="8"/>
                </a:lnTo>
                <a:lnTo>
                  <a:pt x="55" y="12"/>
                </a:lnTo>
                <a:lnTo>
                  <a:pt x="57" y="18"/>
                </a:lnTo>
                <a:lnTo>
                  <a:pt x="57" y="26"/>
                </a:lnTo>
                <a:lnTo>
                  <a:pt x="57" y="30"/>
                </a:lnTo>
                <a:lnTo>
                  <a:pt x="57" y="32"/>
                </a:lnTo>
                <a:lnTo>
                  <a:pt x="55" y="36"/>
                </a:lnTo>
                <a:lnTo>
                  <a:pt x="53" y="36"/>
                </a:lnTo>
                <a:lnTo>
                  <a:pt x="51" y="36"/>
                </a:lnTo>
                <a:lnTo>
                  <a:pt x="47" y="36"/>
                </a:lnTo>
                <a:lnTo>
                  <a:pt x="43" y="36"/>
                </a:lnTo>
                <a:lnTo>
                  <a:pt x="39" y="34"/>
                </a:lnTo>
                <a:lnTo>
                  <a:pt x="32" y="30"/>
                </a:lnTo>
                <a:lnTo>
                  <a:pt x="24" y="26"/>
                </a:lnTo>
                <a:lnTo>
                  <a:pt x="16" y="22"/>
                </a:lnTo>
                <a:lnTo>
                  <a:pt x="10" y="18"/>
                </a:lnTo>
                <a:lnTo>
                  <a:pt x="6" y="14"/>
                </a:lnTo>
                <a:lnTo>
                  <a:pt x="2" y="10"/>
                </a:lnTo>
                <a:lnTo>
                  <a:pt x="0" y="6"/>
                </a:lnTo>
                <a:lnTo>
                  <a:pt x="0" y="4"/>
                </a:lnTo>
                <a:lnTo>
                  <a:pt x="0" y="4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2" name="Freeform 68">
            <a:extLst>
              <a:ext uri="{FF2B5EF4-FFF2-40B4-BE49-F238E27FC236}">
                <a16:creationId xmlns:a16="http://schemas.microsoft.com/office/drawing/2014/main" id="{7C0142EE-CD53-4190-8989-C312D3797F6B}"/>
              </a:ext>
            </a:extLst>
          </p:cNvPr>
          <p:cNvSpPr>
            <a:spLocks/>
          </p:cNvSpPr>
          <p:nvPr/>
        </p:nvSpPr>
        <p:spPr bwMode="auto">
          <a:xfrm>
            <a:off x="1852137" y="2334419"/>
            <a:ext cx="1435127" cy="362070"/>
          </a:xfrm>
          <a:custGeom>
            <a:avLst/>
            <a:gdLst>
              <a:gd name="T0" fmla="*/ 284 w 296"/>
              <a:gd name="T1" fmla="*/ 14 h 53"/>
              <a:gd name="T2" fmla="*/ 290 w 296"/>
              <a:gd name="T3" fmla="*/ 16 h 53"/>
              <a:gd name="T4" fmla="*/ 294 w 296"/>
              <a:gd name="T5" fmla="*/ 20 h 53"/>
              <a:gd name="T6" fmla="*/ 296 w 296"/>
              <a:gd name="T7" fmla="*/ 24 h 53"/>
              <a:gd name="T8" fmla="*/ 294 w 296"/>
              <a:gd name="T9" fmla="*/ 28 h 53"/>
              <a:gd name="T10" fmla="*/ 290 w 296"/>
              <a:gd name="T11" fmla="*/ 30 h 53"/>
              <a:gd name="T12" fmla="*/ 284 w 296"/>
              <a:gd name="T13" fmla="*/ 32 h 53"/>
              <a:gd name="T14" fmla="*/ 274 w 296"/>
              <a:gd name="T15" fmla="*/ 32 h 53"/>
              <a:gd name="T16" fmla="*/ 262 w 296"/>
              <a:gd name="T17" fmla="*/ 32 h 53"/>
              <a:gd name="T18" fmla="*/ 247 w 296"/>
              <a:gd name="T19" fmla="*/ 34 h 53"/>
              <a:gd name="T20" fmla="*/ 227 w 296"/>
              <a:gd name="T21" fmla="*/ 36 h 53"/>
              <a:gd name="T22" fmla="*/ 188 w 296"/>
              <a:gd name="T23" fmla="*/ 39 h 53"/>
              <a:gd name="T24" fmla="*/ 135 w 296"/>
              <a:gd name="T25" fmla="*/ 43 h 53"/>
              <a:gd name="T26" fmla="*/ 94 w 296"/>
              <a:gd name="T27" fmla="*/ 49 h 53"/>
              <a:gd name="T28" fmla="*/ 70 w 296"/>
              <a:gd name="T29" fmla="*/ 51 h 53"/>
              <a:gd name="T30" fmla="*/ 55 w 296"/>
              <a:gd name="T31" fmla="*/ 53 h 53"/>
              <a:gd name="T32" fmla="*/ 45 w 296"/>
              <a:gd name="T33" fmla="*/ 53 h 53"/>
              <a:gd name="T34" fmla="*/ 37 w 296"/>
              <a:gd name="T35" fmla="*/ 53 h 53"/>
              <a:gd name="T36" fmla="*/ 25 w 296"/>
              <a:gd name="T37" fmla="*/ 51 h 53"/>
              <a:gd name="T38" fmla="*/ 10 w 296"/>
              <a:gd name="T39" fmla="*/ 45 h 53"/>
              <a:gd name="T40" fmla="*/ 4 w 296"/>
              <a:gd name="T41" fmla="*/ 41 h 53"/>
              <a:gd name="T42" fmla="*/ 0 w 296"/>
              <a:gd name="T43" fmla="*/ 38 h 53"/>
              <a:gd name="T44" fmla="*/ 0 w 296"/>
              <a:gd name="T45" fmla="*/ 34 h 53"/>
              <a:gd name="T46" fmla="*/ 64 w 296"/>
              <a:gd name="T47" fmla="*/ 26 h 53"/>
              <a:gd name="T48" fmla="*/ 147 w 296"/>
              <a:gd name="T49" fmla="*/ 16 h 53"/>
              <a:gd name="T50" fmla="*/ 174 w 296"/>
              <a:gd name="T51" fmla="*/ 12 h 53"/>
              <a:gd name="T52" fmla="*/ 196 w 296"/>
              <a:gd name="T53" fmla="*/ 10 h 53"/>
              <a:gd name="T54" fmla="*/ 211 w 296"/>
              <a:gd name="T55" fmla="*/ 6 h 53"/>
              <a:gd name="T56" fmla="*/ 229 w 296"/>
              <a:gd name="T57" fmla="*/ 2 h 53"/>
              <a:gd name="T58" fmla="*/ 247 w 296"/>
              <a:gd name="T59" fmla="*/ 0 h 53"/>
              <a:gd name="T60" fmla="*/ 258 w 296"/>
              <a:gd name="T61" fmla="*/ 2 h 53"/>
              <a:gd name="T62" fmla="*/ 270 w 296"/>
              <a:gd name="T63" fmla="*/ 6 h 53"/>
              <a:gd name="T64" fmla="*/ 276 w 296"/>
              <a:gd name="T65" fmla="*/ 10 h 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96" h="53">
                <a:moveTo>
                  <a:pt x="276" y="10"/>
                </a:moveTo>
                <a:lnTo>
                  <a:pt x="284" y="14"/>
                </a:lnTo>
                <a:lnTo>
                  <a:pt x="288" y="14"/>
                </a:lnTo>
                <a:lnTo>
                  <a:pt x="290" y="16"/>
                </a:lnTo>
                <a:lnTo>
                  <a:pt x="292" y="18"/>
                </a:lnTo>
                <a:lnTo>
                  <a:pt x="294" y="20"/>
                </a:lnTo>
                <a:lnTo>
                  <a:pt x="294" y="22"/>
                </a:lnTo>
                <a:lnTo>
                  <a:pt x="296" y="24"/>
                </a:lnTo>
                <a:lnTo>
                  <a:pt x="294" y="26"/>
                </a:lnTo>
                <a:lnTo>
                  <a:pt x="294" y="28"/>
                </a:lnTo>
                <a:lnTo>
                  <a:pt x="292" y="30"/>
                </a:lnTo>
                <a:lnTo>
                  <a:pt x="290" y="30"/>
                </a:lnTo>
                <a:lnTo>
                  <a:pt x="286" y="30"/>
                </a:lnTo>
                <a:lnTo>
                  <a:pt x="284" y="32"/>
                </a:lnTo>
                <a:lnTo>
                  <a:pt x="280" y="32"/>
                </a:lnTo>
                <a:lnTo>
                  <a:pt x="274" y="32"/>
                </a:lnTo>
                <a:lnTo>
                  <a:pt x="268" y="32"/>
                </a:lnTo>
                <a:lnTo>
                  <a:pt x="262" y="32"/>
                </a:lnTo>
                <a:lnTo>
                  <a:pt x="254" y="32"/>
                </a:lnTo>
                <a:lnTo>
                  <a:pt x="247" y="34"/>
                </a:lnTo>
                <a:lnTo>
                  <a:pt x="237" y="34"/>
                </a:lnTo>
                <a:lnTo>
                  <a:pt x="227" y="36"/>
                </a:lnTo>
                <a:lnTo>
                  <a:pt x="213" y="36"/>
                </a:lnTo>
                <a:lnTo>
                  <a:pt x="188" y="39"/>
                </a:lnTo>
                <a:lnTo>
                  <a:pt x="162" y="41"/>
                </a:lnTo>
                <a:lnTo>
                  <a:pt x="135" y="43"/>
                </a:lnTo>
                <a:lnTo>
                  <a:pt x="108" y="47"/>
                </a:lnTo>
                <a:lnTo>
                  <a:pt x="94" y="49"/>
                </a:lnTo>
                <a:lnTo>
                  <a:pt x="82" y="51"/>
                </a:lnTo>
                <a:lnTo>
                  <a:pt x="70" y="51"/>
                </a:lnTo>
                <a:lnTo>
                  <a:pt x="62" y="53"/>
                </a:lnTo>
                <a:lnTo>
                  <a:pt x="55" y="53"/>
                </a:lnTo>
                <a:lnTo>
                  <a:pt x="49" y="53"/>
                </a:lnTo>
                <a:lnTo>
                  <a:pt x="45" y="53"/>
                </a:lnTo>
                <a:lnTo>
                  <a:pt x="41" y="53"/>
                </a:lnTo>
                <a:lnTo>
                  <a:pt x="37" y="53"/>
                </a:lnTo>
                <a:lnTo>
                  <a:pt x="31" y="53"/>
                </a:lnTo>
                <a:lnTo>
                  <a:pt x="25" y="51"/>
                </a:lnTo>
                <a:lnTo>
                  <a:pt x="17" y="47"/>
                </a:lnTo>
                <a:lnTo>
                  <a:pt x="10" y="45"/>
                </a:lnTo>
                <a:lnTo>
                  <a:pt x="6" y="43"/>
                </a:lnTo>
                <a:lnTo>
                  <a:pt x="4" y="41"/>
                </a:lnTo>
                <a:lnTo>
                  <a:pt x="2" y="39"/>
                </a:lnTo>
                <a:lnTo>
                  <a:pt x="0" y="38"/>
                </a:lnTo>
                <a:lnTo>
                  <a:pt x="0" y="36"/>
                </a:lnTo>
                <a:lnTo>
                  <a:pt x="0" y="34"/>
                </a:lnTo>
                <a:lnTo>
                  <a:pt x="31" y="30"/>
                </a:lnTo>
                <a:lnTo>
                  <a:pt x="64" y="26"/>
                </a:lnTo>
                <a:lnTo>
                  <a:pt x="131" y="18"/>
                </a:lnTo>
                <a:lnTo>
                  <a:pt x="147" y="16"/>
                </a:lnTo>
                <a:lnTo>
                  <a:pt x="160" y="14"/>
                </a:lnTo>
                <a:lnTo>
                  <a:pt x="174" y="12"/>
                </a:lnTo>
                <a:lnTo>
                  <a:pt x="186" y="10"/>
                </a:lnTo>
                <a:lnTo>
                  <a:pt x="196" y="10"/>
                </a:lnTo>
                <a:lnTo>
                  <a:pt x="204" y="8"/>
                </a:lnTo>
                <a:lnTo>
                  <a:pt x="211" y="6"/>
                </a:lnTo>
                <a:lnTo>
                  <a:pt x="219" y="4"/>
                </a:lnTo>
                <a:lnTo>
                  <a:pt x="229" y="2"/>
                </a:lnTo>
                <a:lnTo>
                  <a:pt x="239" y="2"/>
                </a:lnTo>
                <a:lnTo>
                  <a:pt x="247" y="0"/>
                </a:lnTo>
                <a:lnTo>
                  <a:pt x="253" y="2"/>
                </a:lnTo>
                <a:lnTo>
                  <a:pt x="258" y="2"/>
                </a:lnTo>
                <a:lnTo>
                  <a:pt x="262" y="4"/>
                </a:lnTo>
                <a:lnTo>
                  <a:pt x="270" y="6"/>
                </a:lnTo>
                <a:lnTo>
                  <a:pt x="276" y="10"/>
                </a:lnTo>
                <a:lnTo>
                  <a:pt x="276" y="10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4" name="Freeform 70">
            <a:extLst>
              <a:ext uri="{FF2B5EF4-FFF2-40B4-BE49-F238E27FC236}">
                <a16:creationId xmlns:a16="http://schemas.microsoft.com/office/drawing/2014/main" id="{9C967E9F-2D2B-418A-BCE6-5CAC53F94470}"/>
              </a:ext>
            </a:extLst>
          </p:cNvPr>
          <p:cNvSpPr>
            <a:spLocks/>
          </p:cNvSpPr>
          <p:nvPr/>
        </p:nvSpPr>
        <p:spPr bwMode="auto">
          <a:xfrm>
            <a:off x="5225075" y="601056"/>
            <a:ext cx="1696944" cy="473476"/>
          </a:xfrm>
          <a:custGeom>
            <a:avLst/>
            <a:gdLst>
              <a:gd name="T0" fmla="*/ 33 w 350"/>
              <a:gd name="T1" fmla="*/ 61 h 67"/>
              <a:gd name="T2" fmla="*/ 19 w 350"/>
              <a:gd name="T3" fmla="*/ 57 h 67"/>
              <a:gd name="T4" fmla="*/ 7 w 350"/>
              <a:gd name="T5" fmla="*/ 49 h 67"/>
              <a:gd name="T6" fmla="*/ 0 w 350"/>
              <a:gd name="T7" fmla="*/ 44 h 67"/>
              <a:gd name="T8" fmla="*/ 0 w 350"/>
              <a:gd name="T9" fmla="*/ 40 h 67"/>
              <a:gd name="T10" fmla="*/ 2 w 350"/>
              <a:gd name="T11" fmla="*/ 38 h 67"/>
              <a:gd name="T12" fmla="*/ 7 w 350"/>
              <a:gd name="T13" fmla="*/ 36 h 67"/>
              <a:gd name="T14" fmla="*/ 15 w 350"/>
              <a:gd name="T15" fmla="*/ 36 h 67"/>
              <a:gd name="T16" fmla="*/ 23 w 350"/>
              <a:gd name="T17" fmla="*/ 36 h 67"/>
              <a:gd name="T18" fmla="*/ 31 w 350"/>
              <a:gd name="T19" fmla="*/ 34 h 67"/>
              <a:gd name="T20" fmla="*/ 41 w 350"/>
              <a:gd name="T21" fmla="*/ 34 h 67"/>
              <a:gd name="T22" fmla="*/ 53 w 350"/>
              <a:gd name="T23" fmla="*/ 32 h 67"/>
              <a:gd name="T24" fmla="*/ 68 w 350"/>
              <a:gd name="T25" fmla="*/ 30 h 67"/>
              <a:gd name="T26" fmla="*/ 86 w 350"/>
              <a:gd name="T27" fmla="*/ 28 h 67"/>
              <a:gd name="T28" fmla="*/ 107 w 350"/>
              <a:gd name="T29" fmla="*/ 26 h 67"/>
              <a:gd name="T30" fmla="*/ 131 w 350"/>
              <a:gd name="T31" fmla="*/ 24 h 67"/>
              <a:gd name="T32" fmla="*/ 154 w 350"/>
              <a:gd name="T33" fmla="*/ 20 h 67"/>
              <a:gd name="T34" fmla="*/ 178 w 350"/>
              <a:gd name="T35" fmla="*/ 18 h 67"/>
              <a:gd name="T36" fmla="*/ 198 w 350"/>
              <a:gd name="T37" fmla="*/ 14 h 67"/>
              <a:gd name="T38" fmla="*/ 215 w 350"/>
              <a:gd name="T39" fmla="*/ 12 h 67"/>
              <a:gd name="T40" fmla="*/ 229 w 350"/>
              <a:gd name="T41" fmla="*/ 10 h 67"/>
              <a:gd name="T42" fmla="*/ 239 w 350"/>
              <a:gd name="T43" fmla="*/ 8 h 67"/>
              <a:gd name="T44" fmla="*/ 248 w 350"/>
              <a:gd name="T45" fmla="*/ 6 h 67"/>
              <a:gd name="T46" fmla="*/ 252 w 350"/>
              <a:gd name="T47" fmla="*/ 4 h 67"/>
              <a:gd name="T48" fmla="*/ 260 w 350"/>
              <a:gd name="T49" fmla="*/ 2 h 67"/>
              <a:gd name="T50" fmla="*/ 268 w 350"/>
              <a:gd name="T51" fmla="*/ 0 h 67"/>
              <a:gd name="T52" fmla="*/ 276 w 350"/>
              <a:gd name="T53" fmla="*/ 0 h 67"/>
              <a:gd name="T54" fmla="*/ 284 w 350"/>
              <a:gd name="T55" fmla="*/ 2 h 67"/>
              <a:gd name="T56" fmla="*/ 294 w 350"/>
              <a:gd name="T57" fmla="*/ 4 h 67"/>
              <a:gd name="T58" fmla="*/ 309 w 350"/>
              <a:gd name="T59" fmla="*/ 8 h 67"/>
              <a:gd name="T60" fmla="*/ 325 w 350"/>
              <a:gd name="T61" fmla="*/ 14 h 67"/>
              <a:gd name="T62" fmla="*/ 339 w 350"/>
              <a:gd name="T63" fmla="*/ 20 h 67"/>
              <a:gd name="T64" fmla="*/ 346 w 350"/>
              <a:gd name="T65" fmla="*/ 24 h 67"/>
              <a:gd name="T66" fmla="*/ 350 w 350"/>
              <a:gd name="T67" fmla="*/ 28 h 67"/>
              <a:gd name="T68" fmla="*/ 350 w 350"/>
              <a:gd name="T69" fmla="*/ 32 h 67"/>
              <a:gd name="T70" fmla="*/ 348 w 350"/>
              <a:gd name="T71" fmla="*/ 36 h 67"/>
              <a:gd name="T72" fmla="*/ 343 w 350"/>
              <a:gd name="T73" fmla="*/ 38 h 67"/>
              <a:gd name="T74" fmla="*/ 337 w 350"/>
              <a:gd name="T75" fmla="*/ 40 h 67"/>
              <a:gd name="T76" fmla="*/ 319 w 350"/>
              <a:gd name="T77" fmla="*/ 42 h 67"/>
              <a:gd name="T78" fmla="*/ 295 w 350"/>
              <a:gd name="T79" fmla="*/ 49 h 67"/>
              <a:gd name="T80" fmla="*/ 274 w 350"/>
              <a:gd name="T81" fmla="*/ 59 h 67"/>
              <a:gd name="T82" fmla="*/ 264 w 350"/>
              <a:gd name="T83" fmla="*/ 65 h 67"/>
              <a:gd name="T84" fmla="*/ 256 w 350"/>
              <a:gd name="T85" fmla="*/ 67 h 67"/>
              <a:gd name="T86" fmla="*/ 252 w 350"/>
              <a:gd name="T87" fmla="*/ 67 h 67"/>
              <a:gd name="T88" fmla="*/ 248 w 350"/>
              <a:gd name="T89" fmla="*/ 63 h 67"/>
              <a:gd name="T90" fmla="*/ 248 w 350"/>
              <a:gd name="T91" fmla="*/ 59 h 67"/>
              <a:gd name="T92" fmla="*/ 250 w 350"/>
              <a:gd name="T93" fmla="*/ 53 h 67"/>
              <a:gd name="T94" fmla="*/ 254 w 350"/>
              <a:gd name="T95" fmla="*/ 45 h 67"/>
              <a:gd name="T96" fmla="*/ 260 w 350"/>
              <a:gd name="T97" fmla="*/ 38 h 67"/>
              <a:gd name="T98" fmla="*/ 262 w 350"/>
              <a:gd name="T99" fmla="*/ 32 h 67"/>
              <a:gd name="T100" fmla="*/ 266 w 350"/>
              <a:gd name="T101" fmla="*/ 28 h 67"/>
              <a:gd name="T102" fmla="*/ 266 w 350"/>
              <a:gd name="T103" fmla="*/ 26 h 67"/>
              <a:gd name="T104" fmla="*/ 260 w 350"/>
              <a:gd name="T105" fmla="*/ 28 h 67"/>
              <a:gd name="T106" fmla="*/ 248 w 350"/>
              <a:gd name="T107" fmla="*/ 30 h 67"/>
              <a:gd name="T108" fmla="*/ 231 w 350"/>
              <a:gd name="T109" fmla="*/ 32 h 67"/>
              <a:gd name="T110" fmla="*/ 205 w 350"/>
              <a:gd name="T111" fmla="*/ 36 h 67"/>
              <a:gd name="T112" fmla="*/ 151 w 350"/>
              <a:gd name="T113" fmla="*/ 44 h 67"/>
              <a:gd name="T114" fmla="*/ 98 w 350"/>
              <a:gd name="T115" fmla="*/ 51 h 67"/>
              <a:gd name="T116" fmla="*/ 76 w 350"/>
              <a:gd name="T117" fmla="*/ 55 h 67"/>
              <a:gd name="T118" fmla="*/ 58 w 350"/>
              <a:gd name="T119" fmla="*/ 59 h 67"/>
              <a:gd name="T120" fmla="*/ 45 w 350"/>
              <a:gd name="T121" fmla="*/ 61 h 67"/>
              <a:gd name="T122" fmla="*/ 37 w 350"/>
              <a:gd name="T123" fmla="*/ 61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350" h="67">
                <a:moveTo>
                  <a:pt x="37" y="61"/>
                </a:moveTo>
                <a:lnTo>
                  <a:pt x="33" y="61"/>
                </a:lnTo>
                <a:lnTo>
                  <a:pt x="27" y="59"/>
                </a:lnTo>
                <a:lnTo>
                  <a:pt x="19" y="57"/>
                </a:lnTo>
                <a:lnTo>
                  <a:pt x="13" y="53"/>
                </a:lnTo>
                <a:lnTo>
                  <a:pt x="7" y="49"/>
                </a:lnTo>
                <a:lnTo>
                  <a:pt x="4" y="45"/>
                </a:lnTo>
                <a:lnTo>
                  <a:pt x="0" y="44"/>
                </a:lnTo>
                <a:lnTo>
                  <a:pt x="0" y="40"/>
                </a:lnTo>
                <a:lnTo>
                  <a:pt x="0" y="40"/>
                </a:lnTo>
                <a:lnTo>
                  <a:pt x="2" y="38"/>
                </a:lnTo>
                <a:lnTo>
                  <a:pt x="2" y="38"/>
                </a:lnTo>
                <a:lnTo>
                  <a:pt x="6" y="36"/>
                </a:lnTo>
                <a:lnTo>
                  <a:pt x="7" y="36"/>
                </a:lnTo>
                <a:lnTo>
                  <a:pt x="11" y="36"/>
                </a:lnTo>
                <a:lnTo>
                  <a:pt x="15" y="36"/>
                </a:lnTo>
                <a:lnTo>
                  <a:pt x="19" y="36"/>
                </a:lnTo>
                <a:lnTo>
                  <a:pt x="23" y="36"/>
                </a:lnTo>
                <a:lnTo>
                  <a:pt x="25" y="36"/>
                </a:lnTo>
                <a:lnTo>
                  <a:pt x="31" y="34"/>
                </a:lnTo>
                <a:lnTo>
                  <a:pt x="35" y="34"/>
                </a:lnTo>
                <a:lnTo>
                  <a:pt x="41" y="34"/>
                </a:lnTo>
                <a:lnTo>
                  <a:pt x="47" y="34"/>
                </a:lnTo>
                <a:lnTo>
                  <a:pt x="53" y="32"/>
                </a:lnTo>
                <a:lnTo>
                  <a:pt x="60" y="32"/>
                </a:lnTo>
                <a:lnTo>
                  <a:pt x="68" y="30"/>
                </a:lnTo>
                <a:lnTo>
                  <a:pt x="78" y="30"/>
                </a:lnTo>
                <a:lnTo>
                  <a:pt x="86" y="28"/>
                </a:lnTo>
                <a:lnTo>
                  <a:pt x="96" y="28"/>
                </a:lnTo>
                <a:lnTo>
                  <a:pt x="107" y="26"/>
                </a:lnTo>
                <a:lnTo>
                  <a:pt x="119" y="24"/>
                </a:lnTo>
                <a:lnTo>
                  <a:pt x="131" y="24"/>
                </a:lnTo>
                <a:lnTo>
                  <a:pt x="143" y="22"/>
                </a:lnTo>
                <a:lnTo>
                  <a:pt x="154" y="20"/>
                </a:lnTo>
                <a:lnTo>
                  <a:pt x="166" y="18"/>
                </a:lnTo>
                <a:lnTo>
                  <a:pt x="178" y="18"/>
                </a:lnTo>
                <a:lnTo>
                  <a:pt x="188" y="16"/>
                </a:lnTo>
                <a:lnTo>
                  <a:pt x="198" y="14"/>
                </a:lnTo>
                <a:lnTo>
                  <a:pt x="205" y="14"/>
                </a:lnTo>
                <a:lnTo>
                  <a:pt x="215" y="12"/>
                </a:lnTo>
                <a:lnTo>
                  <a:pt x="221" y="10"/>
                </a:lnTo>
                <a:lnTo>
                  <a:pt x="229" y="10"/>
                </a:lnTo>
                <a:lnTo>
                  <a:pt x="235" y="8"/>
                </a:lnTo>
                <a:lnTo>
                  <a:pt x="239" y="8"/>
                </a:lnTo>
                <a:lnTo>
                  <a:pt x="245" y="6"/>
                </a:lnTo>
                <a:lnTo>
                  <a:pt x="248" y="6"/>
                </a:lnTo>
                <a:lnTo>
                  <a:pt x="250" y="4"/>
                </a:lnTo>
                <a:lnTo>
                  <a:pt x="252" y="4"/>
                </a:lnTo>
                <a:lnTo>
                  <a:pt x="254" y="4"/>
                </a:lnTo>
                <a:lnTo>
                  <a:pt x="260" y="2"/>
                </a:lnTo>
                <a:lnTo>
                  <a:pt x="264" y="2"/>
                </a:lnTo>
                <a:lnTo>
                  <a:pt x="268" y="0"/>
                </a:lnTo>
                <a:lnTo>
                  <a:pt x="272" y="0"/>
                </a:lnTo>
                <a:lnTo>
                  <a:pt x="276" y="0"/>
                </a:lnTo>
                <a:lnTo>
                  <a:pt x="280" y="0"/>
                </a:lnTo>
                <a:lnTo>
                  <a:pt x="284" y="2"/>
                </a:lnTo>
                <a:lnTo>
                  <a:pt x="288" y="2"/>
                </a:lnTo>
                <a:lnTo>
                  <a:pt x="294" y="4"/>
                </a:lnTo>
                <a:lnTo>
                  <a:pt x="301" y="6"/>
                </a:lnTo>
                <a:lnTo>
                  <a:pt x="309" y="8"/>
                </a:lnTo>
                <a:lnTo>
                  <a:pt x="317" y="12"/>
                </a:lnTo>
                <a:lnTo>
                  <a:pt x="325" y="14"/>
                </a:lnTo>
                <a:lnTo>
                  <a:pt x="333" y="18"/>
                </a:lnTo>
                <a:lnTo>
                  <a:pt x="339" y="20"/>
                </a:lnTo>
                <a:lnTo>
                  <a:pt x="343" y="22"/>
                </a:lnTo>
                <a:lnTo>
                  <a:pt x="346" y="24"/>
                </a:lnTo>
                <a:lnTo>
                  <a:pt x="348" y="26"/>
                </a:lnTo>
                <a:lnTo>
                  <a:pt x="350" y="28"/>
                </a:lnTo>
                <a:lnTo>
                  <a:pt x="350" y="30"/>
                </a:lnTo>
                <a:lnTo>
                  <a:pt x="350" y="32"/>
                </a:lnTo>
                <a:lnTo>
                  <a:pt x="350" y="34"/>
                </a:lnTo>
                <a:lnTo>
                  <a:pt x="348" y="36"/>
                </a:lnTo>
                <a:lnTo>
                  <a:pt x="346" y="36"/>
                </a:lnTo>
                <a:lnTo>
                  <a:pt x="343" y="38"/>
                </a:lnTo>
                <a:lnTo>
                  <a:pt x="341" y="38"/>
                </a:lnTo>
                <a:lnTo>
                  <a:pt x="337" y="40"/>
                </a:lnTo>
                <a:lnTo>
                  <a:pt x="331" y="40"/>
                </a:lnTo>
                <a:lnTo>
                  <a:pt x="319" y="42"/>
                </a:lnTo>
                <a:lnTo>
                  <a:pt x="307" y="45"/>
                </a:lnTo>
                <a:lnTo>
                  <a:pt x="295" y="49"/>
                </a:lnTo>
                <a:lnTo>
                  <a:pt x="284" y="55"/>
                </a:lnTo>
                <a:lnTo>
                  <a:pt x="274" y="59"/>
                </a:lnTo>
                <a:lnTo>
                  <a:pt x="268" y="63"/>
                </a:lnTo>
                <a:lnTo>
                  <a:pt x="264" y="65"/>
                </a:lnTo>
                <a:lnTo>
                  <a:pt x="260" y="65"/>
                </a:lnTo>
                <a:lnTo>
                  <a:pt x="256" y="67"/>
                </a:lnTo>
                <a:lnTo>
                  <a:pt x="254" y="67"/>
                </a:lnTo>
                <a:lnTo>
                  <a:pt x="252" y="67"/>
                </a:lnTo>
                <a:lnTo>
                  <a:pt x="250" y="65"/>
                </a:lnTo>
                <a:lnTo>
                  <a:pt x="248" y="63"/>
                </a:lnTo>
                <a:lnTo>
                  <a:pt x="248" y="61"/>
                </a:lnTo>
                <a:lnTo>
                  <a:pt x="248" y="59"/>
                </a:lnTo>
                <a:lnTo>
                  <a:pt x="250" y="57"/>
                </a:lnTo>
                <a:lnTo>
                  <a:pt x="250" y="53"/>
                </a:lnTo>
                <a:lnTo>
                  <a:pt x="252" y="49"/>
                </a:lnTo>
                <a:lnTo>
                  <a:pt x="254" y="45"/>
                </a:lnTo>
                <a:lnTo>
                  <a:pt x="256" y="42"/>
                </a:lnTo>
                <a:lnTo>
                  <a:pt x="260" y="38"/>
                </a:lnTo>
                <a:lnTo>
                  <a:pt x="262" y="34"/>
                </a:lnTo>
                <a:lnTo>
                  <a:pt x="262" y="32"/>
                </a:lnTo>
                <a:lnTo>
                  <a:pt x="264" y="30"/>
                </a:lnTo>
                <a:lnTo>
                  <a:pt x="266" y="28"/>
                </a:lnTo>
                <a:lnTo>
                  <a:pt x="266" y="28"/>
                </a:lnTo>
                <a:lnTo>
                  <a:pt x="266" y="26"/>
                </a:lnTo>
                <a:lnTo>
                  <a:pt x="264" y="28"/>
                </a:lnTo>
                <a:lnTo>
                  <a:pt x="260" y="28"/>
                </a:lnTo>
                <a:lnTo>
                  <a:pt x="256" y="28"/>
                </a:lnTo>
                <a:lnTo>
                  <a:pt x="248" y="30"/>
                </a:lnTo>
                <a:lnTo>
                  <a:pt x="241" y="30"/>
                </a:lnTo>
                <a:lnTo>
                  <a:pt x="231" y="32"/>
                </a:lnTo>
                <a:lnTo>
                  <a:pt x="219" y="34"/>
                </a:lnTo>
                <a:lnTo>
                  <a:pt x="205" y="36"/>
                </a:lnTo>
                <a:lnTo>
                  <a:pt x="178" y="40"/>
                </a:lnTo>
                <a:lnTo>
                  <a:pt x="151" y="44"/>
                </a:lnTo>
                <a:lnTo>
                  <a:pt x="123" y="47"/>
                </a:lnTo>
                <a:lnTo>
                  <a:pt x="98" y="51"/>
                </a:lnTo>
                <a:lnTo>
                  <a:pt x="86" y="53"/>
                </a:lnTo>
                <a:lnTo>
                  <a:pt x="76" y="55"/>
                </a:lnTo>
                <a:lnTo>
                  <a:pt x="66" y="57"/>
                </a:lnTo>
                <a:lnTo>
                  <a:pt x="58" y="59"/>
                </a:lnTo>
                <a:lnTo>
                  <a:pt x="51" y="59"/>
                </a:lnTo>
                <a:lnTo>
                  <a:pt x="45" y="61"/>
                </a:lnTo>
                <a:lnTo>
                  <a:pt x="41" y="61"/>
                </a:lnTo>
                <a:lnTo>
                  <a:pt x="37" y="61"/>
                </a:lnTo>
                <a:lnTo>
                  <a:pt x="37" y="61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5" name="Freeform 71">
            <a:extLst>
              <a:ext uri="{FF2B5EF4-FFF2-40B4-BE49-F238E27FC236}">
                <a16:creationId xmlns:a16="http://schemas.microsoft.com/office/drawing/2014/main" id="{61642CBC-8ABC-4508-890B-848051662BC1}"/>
              </a:ext>
            </a:extLst>
          </p:cNvPr>
          <p:cNvSpPr>
            <a:spLocks/>
          </p:cNvSpPr>
          <p:nvPr/>
        </p:nvSpPr>
        <p:spPr bwMode="auto">
          <a:xfrm>
            <a:off x="4759628" y="1088463"/>
            <a:ext cx="998774" cy="1002655"/>
          </a:xfrm>
          <a:custGeom>
            <a:avLst/>
            <a:gdLst>
              <a:gd name="T0" fmla="*/ 149 w 205"/>
              <a:gd name="T1" fmla="*/ 82 h 145"/>
              <a:gd name="T2" fmla="*/ 121 w 205"/>
              <a:gd name="T3" fmla="*/ 102 h 145"/>
              <a:gd name="T4" fmla="*/ 88 w 205"/>
              <a:gd name="T5" fmla="*/ 122 h 145"/>
              <a:gd name="T6" fmla="*/ 70 w 205"/>
              <a:gd name="T7" fmla="*/ 129 h 145"/>
              <a:gd name="T8" fmla="*/ 49 w 205"/>
              <a:gd name="T9" fmla="*/ 135 h 145"/>
              <a:gd name="T10" fmla="*/ 29 w 205"/>
              <a:gd name="T11" fmla="*/ 141 h 145"/>
              <a:gd name="T12" fmla="*/ 13 w 205"/>
              <a:gd name="T13" fmla="*/ 145 h 145"/>
              <a:gd name="T14" fmla="*/ 4 w 205"/>
              <a:gd name="T15" fmla="*/ 145 h 145"/>
              <a:gd name="T16" fmla="*/ 0 w 205"/>
              <a:gd name="T17" fmla="*/ 143 h 145"/>
              <a:gd name="T18" fmla="*/ 0 w 205"/>
              <a:gd name="T19" fmla="*/ 139 h 145"/>
              <a:gd name="T20" fmla="*/ 7 w 205"/>
              <a:gd name="T21" fmla="*/ 133 h 145"/>
              <a:gd name="T22" fmla="*/ 19 w 205"/>
              <a:gd name="T23" fmla="*/ 126 h 145"/>
              <a:gd name="T24" fmla="*/ 37 w 205"/>
              <a:gd name="T25" fmla="*/ 116 h 145"/>
              <a:gd name="T26" fmla="*/ 58 w 205"/>
              <a:gd name="T27" fmla="*/ 104 h 145"/>
              <a:gd name="T28" fmla="*/ 76 w 205"/>
              <a:gd name="T29" fmla="*/ 94 h 145"/>
              <a:gd name="T30" fmla="*/ 92 w 205"/>
              <a:gd name="T31" fmla="*/ 84 h 145"/>
              <a:gd name="T32" fmla="*/ 105 w 205"/>
              <a:gd name="T33" fmla="*/ 75 h 145"/>
              <a:gd name="T34" fmla="*/ 125 w 205"/>
              <a:gd name="T35" fmla="*/ 57 h 145"/>
              <a:gd name="T36" fmla="*/ 143 w 205"/>
              <a:gd name="T37" fmla="*/ 39 h 145"/>
              <a:gd name="T38" fmla="*/ 149 w 205"/>
              <a:gd name="T39" fmla="*/ 29 h 145"/>
              <a:gd name="T40" fmla="*/ 151 w 205"/>
              <a:gd name="T41" fmla="*/ 24 h 145"/>
              <a:gd name="T42" fmla="*/ 152 w 205"/>
              <a:gd name="T43" fmla="*/ 18 h 145"/>
              <a:gd name="T44" fmla="*/ 151 w 205"/>
              <a:gd name="T45" fmla="*/ 10 h 145"/>
              <a:gd name="T46" fmla="*/ 149 w 205"/>
              <a:gd name="T47" fmla="*/ 6 h 145"/>
              <a:gd name="T48" fmla="*/ 151 w 205"/>
              <a:gd name="T49" fmla="*/ 4 h 145"/>
              <a:gd name="T50" fmla="*/ 154 w 205"/>
              <a:gd name="T51" fmla="*/ 2 h 145"/>
              <a:gd name="T52" fmla="*/ 164 w 205"/>
              <a:gd name="T53" fmla="*/ 0 h 145"/>
              <a:gd name="T54" fmla="*/ 180 w 205"/>
              <a:gd name="T55" fmla="*/ 4 h 145"/>
              <a:gd name="T56" fmla="*/ 196 w 205"/>
              <a:gd name="T57" fmla="*/ 14 h 145"/>
              <a:gd name="T58" fmla="*/ 201 w 205"/>
              <a:gd name="T59" fmla="*/ 20 h 145"/>
              <a:gd name="T60" fmla="*/ 203 w 205"/>
              <a:gd name="T61" fmla="*/ 24 h 145"/>
              <a:gd name="T62" fmla="*/ 205 w 205"/>
              <a:gd name="T63" fmla="*/ 27 h 145"/>
              <a:gd name="T64" fmla="*/ 201 w 205"/>
              <a:gd name="T65" fmla="*/ 31 h 145"/>
              <a:gd name="T66" fmla="*/ 198 w 205"/>
              <a:gd name="T67" fmla="*/ 39 h 145"/>
              <a:gd name="T68" fmla="*/ 188 w 205"/>
              <a:gd name="T69" fmla="*/ 49 h 145"/>
              <a:gd name="T70" fmla="*/ 176 w 205"/>
              <a:gd name="T71" fmla="*/ 59 h 1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205" h="145">
                <a:moveTo>
                  <a:pt x="176" y="59"/>
                </a:moveTo>
                <a:lnTo>
                  <a:pt x="149" y="82"/>
                </a:lnTo>
                <a:lnTo>
                  <a:pt x="135" y="92"/>
                </a:lnTo>
                <a:lnTo>
                  <a:pt x="121" y="102"/>
                </a:lnTo>
                <a:lnTo>
                  <a:pt x="105" y="112"/>
                </a:lnTo>
                <a:lnTo>
                  <a:pt x="88" y="122"/>
                </a:lnTo>
                <a:lnTo>
                  <a:pt x="78" y="126"/>
                </a:lnTo>
                <a:lnTo>
                  <a:pt x="70" y="129"/>
                </a:lnTo>
                <a:lnTo>
                  <a:pt x="58" y="131"/>
                </a:lnTo>
                <a:lnTo>
                  <a:pt x="49" y="135"/>
                </a:lnTo>
                <a:lnTo>
                  <a:pt x="39" y="139"/>
                </a:lnTo>
                <a:lnTo>
                  <a:pt x="29" y="141"/>
                </a:lnTo>
                <a:lnTo>
                  <a:pt x="21" y="143"/>
                </a:lnTo>
                <a:lnTo>
                  <a:pt x="13" y="145"/>
                </a:lnTo>
                <a:lnTo>
                  <a:pt x="7" y="145"/>
                </a:lnTo>
                <a:lnTo>
                  <a:pt x="4" y="145"/>
                </a:lnTo>
                <a:lnTo>
                  <a:pt x="2" y="145"/>
                </a:lnTo>
                <a:lnTo>
                  <a:pt x="0" y="143"/>
                </a:lnTo>
                <a:lnTo>
                  <a:pt x="0" y="141"/>
                </a:lnTo>
                <a:lnTo>
                  <a:pt x="0" y="139"/>
                </a:lnTo>
                <a:lnTo>
                  <a:pt x="4" y="137"/>
                </a:lnTo>
                <a:lnTo>
                  <a:pt x="7" y="133"/>
                </a:lnTo>
                <a:lnTo>
                  <a:pt x="11" y="129"/>
                </a:lnTo>
                <a:lnTo>
                  <a:pt x="19" y="126"/>
                </a:lnTo>
                <a:lnTo>
                  <a:pt x="27" y="122"/>
                </a:lnTo>
                <a:lnTo>
                  <a:pt x="37" y="116"/>
                </a:lnTo>
                <a:lnTo>
                  <a:pt x="49" y="110"/>
                </a:lnTo>
                <a:lnTo>
                  <a:pt x="58" y="104"/>
                </a:lnTo>
                <a:lnTo>
                  <a:pt x="68" y="100"/>
                </a:lnTo>
                <a:lnTo>
                  <a:pt x="76" y="94"/>
                </a:lnTo>
                <a:lnTo>
                  <a:pt x="84" y="90"/>
                </a:lnTo>
                <a:lnTo>
                  <a:pt x="92" y="84"/>
                </a:lnTo>
                <a:lnTo>
                  <a:pt x="98" y="78"/>
                </a:lnTo>
                <a:lnTo>
                  <a:pt x="105" y="75"/>
                </a:lnTo>
                <a:lnTo>
                  <a:pt x="115" y="65"/>
                </a:lnTo>
                <a:lnTo>
                  <a:pt x="125" y="57"/>
                </a:lnTo>
                <a:lnTo>
                  <a:pt x="135" y="47"/>
                </a:lnTo>
                <a:lnTo>
                  <a:pt x="143" y="39"/>
                </a:lnTo>
                <a:lnTo>
                  <a:pt x="147" y="33"/>
                </a:lnTo>
                <a:lnTo>
                  <a:pt x="149" y="29"/>
                </a:lnTo>
                <a:lnTo>
                  <a:pt x="151" y="27"/>
                </a:lnTo>
                <a:lnTo>
                  <a:pt x="151" y="24"/>
                </a:lnTo>
                <a:lnTo>
                  <a:pt x="152" y="20"/>
                </a:lnTo>
                <a:lnTo>
                  <a:pt x="152" y="18"/>
                </a:lnTo>
                <a:lnTo>
                  <a:pt x="152" y="12"/>
                </a:lnTo>
                <a:lnTo>
                  <a:pt x="151" y="10"/>
                </a:lnTo>
                <a:lnTo>
                  <a:pt x="151" y="8"/>
                </a:lnTo>
                <a:lnTo>
                  <a:pt x="149" y="6"/>
                </a:lnTo>
                <a:lnTo>
                  <a:pt x="151" y="4"/>
                </a:lnTo>
                <a:lnTo>
                  <a:pt x="151" y="4"/>
                </a:lnTo>
                <a:lnTo>
                  <a:pt x="152" y="2"/>
                </a:lnTo>
                <a:lnTo>
                  <a:pt x="154" y="2"/>
                </a:lnTo>
                <a:lnTo>
                  <a:pt x="158" y="0"/>
                </a:lnTo>
                <a:lnTo>
                  <a:pt x="164" y="0"/>
                </a:lnTo>
                <a:lnTo>
                  <a:pt x="172" y="2"/>
                </a:lnTo>
                <a:lnTo>
                  <a:pt x="180" y="4"/>
                </a:lnTo>
                <a:lnTo>
                  <a:pt x="188" y="8"/>
                </a:lnTo>
                <a:lnTo>
                  <a:pt x="196" y="14"/>
                </a:lnTo>
                <a:lnTo>
                  <a:pt x="198" y="18"/>
                </a:lnTo>
                <a:lnTo>
                  <a:pt x="201" y="20"/>
                </a:lnTo>
                <a:lnTo>
                  <a:pt x="203" y="22"/>
                </a:lnTo>
                <a:lnTo>
                  <a:pt x="203" y="24"/>
                </a:lnTo>
                <a:lnTo>
                  <a:pt x="205" y="26"/>
                </a:lnTo>
                <a:lnTo>
                  <a:pt x="205" y="27"/>
                </a:lnTo>
                <a:lnTo>
                  <a:pt x="203" y="29"/>
                </a:lnTo>
                <a:lnTo>
                  <a:pt x="201" y="31"/>
                </a:lnTo>
                <a:lnTo>
                  <a:pt x="199" y="35"/>
                </a:lnTo>
                <a:lnTo>
                  <a:pt x="198" y="39"/>
                </a:lnTo>
                <a:lnTo>
                  <a:pt x="194" y="43"/>
                </a:lnTo>
                <a:lnTo>
                  <a:pt x="188" y="49"/>
                </a:lnTo>
                <a:lnTo>
                  <a:pt x="182" y="53"/>
                </a:lnTo>
                <a:lnTo>
                  <a:pt x="176" y="59"/>
                </a:lnTo>
                <a:lnTo>
                  <a:pt x="176" y="59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6" name="Freeform 72">
            <a:extLst>
              <a:ext uri="{FF2B5EF4-FFF2-40B4-BE49-F238E27FC236}">
                <a16:creationId xmlns:a16="http://schemas.microsoft.com/office/drawing/2014/main" id="{E49BE177-0507-45A3-B6F5-46C89FA35F1E}"/>
              </a:ext>
            </a:extLst>
          </p:cNvPr>
          <p:cNvSpPr>
            <a:spLocks/>
          </p:cNvSpPr>
          <p:nvPr/>
        </p:nvSpPr>
        <p:spPr bwMode="auto">
          <a:xfrm>
            <a:off x="5496585" y="1353048"/>
            <a:ext cx="1929669" cy="654516"/>
          </a:xfrm>
          <a:custGeom>
            <a:avLst/>
            <a:gdLst>
              <a:gd name="T0" fmla="*/ 367 w 398"/>
              <a:gd name="T1" fmla="*/ 57 h 94"/>
              <a:gd name="T2" fmla="*/ 381 w 398"/>
              <a:gd name="T3" fmla="*/ 57 h 94"/>
              <a:gd name="T4" fmla="*/ 390 w 398"/>
              <a:gd name="T5" fmla="*/ 59 h 94"/>
              <a:gd name="T6" fmla="*/ 396 w 398"/>
              <a:gd name="T7" fmla="*/ 61 h 94"/>
              <a:gd name="T8" fmla="*/ 398 w 398"/>
              <a:gd name="T9" fmla="*/ 65 h 94"/>
              <a:gd name="T10" fmla="*/ 396 w 398"/>
              <a:gd name="T11" fmla="*/ 69 h 94"/>
              <a:gd name="T12" fmla="*/ 390 w 398"/>
              <a:gd name="T13" fmla="*/ 73 h 94"/>
              <a:gd name="T14" fmla="*/ 381 w 398"/>
              <a:gd name="T15" fmla="*/ 79 h 94"/>
              <a:gd name="T16" fmla="*/ 365 w 398"/>
              <a:gd name="T17" fmla="*/ 83 h 94"/>
              <a:gd name="T18" fmla="*/ 341 w 398"/>
              <a:gd name="T19" fmla="*/ 90 h 94"/>
              <a:gd name="T20" fmla="*/ 318 w 398"/>
              <a:gd name="T21" fmla="*/ 94 h 94"/>
              <a:gd name="T22" fmla="*/ 298 w 398"/>
              <a:gd name="T23" fmla="*/ 94 h 94"/>
              <a:gd name="T24" fmla="*/ 288 w 398"/>
              <a:gd name="T25" fmla="*/ 94 h 94"/>
              <a:gd name="T26" fmla="*/ 285 w 398"/>
              <a:gd name="T27" fmla="*/ 94 h 94"/>
              <a:gd name="T28" fmla="*/ 279 w 398"/>
              <a:gd name="T29" fmla="*/ 92 h 94"/>
              <a:gd name="T30" fmla="*/ 271 w 398"/>
              <a:gd name="T31" fmla="*/ 90 h 94"/>
              <a:gd name="T32" fmla="*/ 261 w 398"/>
              <a:gd name="T33" fmla="*/ 88 h 94"/>
              <a:gd name="T34" fmla="*/ 249 w 398"/>
              <a:gd name="T35" fmla="*/ 85 h 94"/>
              <a:gd name="T36" fmla="*/ 236 w 398"/>
              <a:gd name="T37" fmla="*/ 83 h 94"/>
              <a:gd name="T38" fmla="*/ 218 w 398"/>
              <a:gd name="T39" fmla="*/ 77 h 94"/>
              <a:gd name="T40" fmla="*/ 200 w 398"/>
              <a:gd name="T41" fmla="*/ 73 h 94"/>
              <a:gd name="T42" fmla="*/ 181 w 398"/>
              <a:gd name="T43" fmla="*/ 67 h 94"/>
              <a:gd name="T44" fmla="*/ 157 w 398"/>
              <a:gd name="T45" fmla="*/ 61 h 94"/>
              <a:gd name="T46" fmla="*/ 134 w 398"/>
              <a:gd name="T47" fmla="*/ 53 h 94"/>
              <a:gd name="T48" fmla="*/ 108 w 398"/>
              <a:gd name="T49" fmla="*/ 45 h 94"/>
              <a:gd name="T50" fmla="*/ 79 w 398"/>
              <a:gd name="T51" fmla="*/ 37 h 94"/>
              <a:gd name="T52" fmla="*/ 49 w 398"/>
              <a:gd name="T53" fmla="*/ 30 h 94"/>
              <a:gd name="T54" fmla="*/ 16 w 398"/>
              <a:gd name="T55" fmla="*/ 20 h 94"/>
              <a:gd name="T56" fmla="*/ 16 w 398"/>
              <a:gd name="T57" fmla="*/ 0 h 94"/>
              <a:gd name="T58" fmla="*/ 59 w 398"/>
              <a:gd name="T59" fmla="*/ 10 h 94"/>
              <a:gd name="T60" fmla="*/ 100 w 398"/>
              <a:gd name="T61" fmla="*/ 20 h 94"/>
              <a:gd name="T62" fmla="*/ 138 w 398"/>
              <a:gd name="T63" fmla="*/ 28 h 94"/>
              <a:gd name="T64" fmla="*/ 169 w 398"/>
              <a:gd name="T65" fmla="*/ 34 h 94"/>
              <a:gd name="T66" fmla="*/ 198 w 398"/>
              <a:gd name="T67" fmla="*/ 39 h 94"/>
              <a:gd name="T68" fmla="*/ 224 w 398"/>
              <a:gd name="T69" fmla="*/ 43 h 94"/>
              <a:gd name="T70" fmla="*/ 245 w 398"/>
              <a:gd name="T71" fmla="*/ 47 h 94"/>
              <a:gd name="T72" fmla="*/ 261 w 398"/>
              <a:gd name="T73" fmla="*/ 49 h 94"/>
              <a:gd name="T74" fmla="*/ 288 w 398"/>
              <a:gd name="T75" fmla="*/ 53 h 94"/>
              <a:gd name="T76" fmla="*/ 314 w 398"/>
              <a:gd name="T77" fmla="*/ 55 h 94"/>
              <a:gd name="T78" fmla="*/ 337 w 398"/>
              <a:gd name="T79" fmla="*/ 57 h 94"/>
              <a:gd name="T80" fmla="*/ 357 w 398"/>
              <a:gd name="T81" fmla="*/ 57 h 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398" h="94">
                <a:moveTo>
                  <a:pt x="357" y="57"/>
                </a:moveTo>
                <a:lnTo>
                  <a:pt x="367" y="57"/>
                </a:lnTo>
                <a:lnTo>
                  <a:pt x="375" y="57"/>
                </a:lnTo>
                <a:lnTo>
                  <a:pt x="381" y="57"/>
                </a:lnTo>
                <a:lnTo>
                  <a:pt x="386" y="59"/>
                </a:lnTo>
                <a:lnTo>
                  <a:pt x="390" y="59"/>
                </a:lnTo>
                <a:lnTo>
                  <a:pt x="394" y="61"/>
                </a:lnTo>
                <a:lnTo>
                  <a:pt x="396" y="61"/>
                </a:lnTo>
                <a:lnTo>
                  <a:pt x="398" y="63"/>
                </a:lnTo>
                <a:lnTo>
                  <a:pt x="398" y="65"/>
                </a:lnTo>
                <a:lnTo>
                  <a:pt x="398" y="67"/>
                </a:lnTo>
                <a:lnTo>
                  <a:pt x="396" y="69"/>
                </a:lnTo>
                <a:lnTo>
                  <a:pt x="394" y="71"/>
                </a:lnTo>
                <a:lnTo>
                  <a:pt x="390" y="73"/>
                </a:lnTo>
                <a:lnTo>
                  <a:pt x="386" y="77"/>
                </a:lnTo>
                <a:lnTo>
                  <a:pt x="381" y="79"/>
                </a:lnTo>
                <a:lnTo>
                  <a:pt x="377" y="81"/>
                </a:lnTo>
                <a:lnTo>
                  <a:pt x="365" y="83"/>
                </a:lnTo>
                <a:lnTo>
                  <a:pt x="353" y="87"/>
                </a:lnTo>
                <a:lnTo>
                  <a:pt x="341" y="90"/>
                </a:lnTo>
                <a:lnTo>
                  <a:pt x="330" y="90"/>
                </a:lnTo>
                <a:lnTo>
                  <a:pt x="318" y="94"/>
                </a:lnTo>
                <a:lnTo>
                  <a:pt x="308" y="94"/>
                </a:lnTo>
                <a:lnTo>
                  <a:pt x="298" y="94"/>
                </a:lnTo>
                <a:lnTo>
                  <a:pt x="290" y="94"/>
                </a:lnTo>
                <a:lnTo>
                  <a:pt x="288" y="94"/>
                </a:lnTo>
                <a:lnTo>
                  <a:pt x="288" y="94"/>
                </a:lnTo>
                <a:lnTo>
                  <a:pt x="285" y="94"/>
                </a:lnTo>
                <a:lnTo>
                  <a:pt x="283" y="94"/>
                </a:lnTo>
                <a:lnTo>
                  <a:pt x="279" y="92"/>
                </a:lnTo>
                <a:lnTo>
                  <a:pt x="275" y="92"/>
                </a:lnTo>
                <a:lnTo>
                  <a:pt x="271" y="90"/>
                </a:lnTo>
                <a:lnTo>
                  <a:pt x="267" y="90"/>
                </a:lnTo>
                <a:lnTo>
                  <a:pt x="261" y="88"/>
                </a:lnTo>
                <a:lnTo>
                  <a:pt x="255" y="87"/>
                </a:lnTo>
                <a:lnTo>
                  <a:pt x="249" y="85"/>
                </a:lnTo>
                <a:lnTo>
                  <a:pt x="241" y="85"/>
                </a:lnTo>
                <a:lnTo>
                  <a:pt x="236" y="83"/>
                </a:lnTo>
                <a:lnTo>
                  <a:pt x="228" y="81"/>
                </a:lnTo>
                <a:lnTo>
                  <a:pt x="218" y="77"/>
                </a:lnTo>
                <a:lnTo>
                  <a:pt x="210" y="75"/>
                </a:lnTo>
                <a:lnTo>
                  <a:pt x="200" y="73"/>
                </a:lnTo>
                <a:lnTo>
                  <a:pt x="191" y="69"/>
                </a:lnTo>
                <a:lnTo>
                  <a:pt x="181" y="67"/>
                </a:lnTo>
                <a:lnTo>
                  <a:pt x="169" y="63"/>
                </a:lnTo>
                <a:lnTo>
                  <a:pt x="157" y="61"/>
                </a:lnTo>
                <a:lnTo>
                  <a:pt x="145" y="57"/>
                </a:lnTo>
                <a:lnTo>
                  <a:pt x="134" y="53"/>
                </a:lnTo>
                <a:lnTo>
                  <a:pt x="120" y="49"/>
                </a:lnTo>
                <a:lnTo>
                  <a:pt x="108" y="45"/>
                </a:lnTo>
                <a:lnTo>
                  <a:pt x="95" y="41"/>
                </a:lnTo>
                <a:lnTo>
                  <a:pt x="79" y="37"/>
                </a:lnTo>
                <a:lnTo>
                  <a:pt x="65" y="34"/>
                </a:lnTo>
                <a:lnTo>
                  <a:pt x="49" y="30"/>
                </a:lnTo>
                <a:lnTo>
                  <a:pt x="34" y="24"/>
                </a:lnTo>
                <a:lnTo>
                  <a:pt x="16" y="20"/>
                </a:lnTo>
                <a:lnTo>
                  <a:pt x="0" y="14"/>
                </a:lnTo>
                <a:lnTo>
                  <a:pt x="16" y="0"/>
                </a:lnTo>
                <a:lnTo>
                  <a:pt x="38" y="4"/>
                </a:lnTo>
                <a:lnTo>
                  <a:pt x="59" y="10"/>
                </a:lnTo>
                <a:lnTo>
                  <a:pt x="81" y="14"/>
                </a:lnTo>
                <a:lnTo>
                  <a:pt x="100" y="20"/>
                </a:lnTo>
                <a:lnTo>
                  <a:pt x="118" y="24"/>
                </a:lnTo>
                <a:lnTo>
                  <a:pt x="138" y="28"/>
                </a:lnTo>
                <a:lnTo>
                  <a:pt x="153" y="32"/>
                </a:lnTo>
                <a:lnTo>
                  <a:pt x="169" y="34"/>
                </a:lnTo>
                <a:lnTo>
                  <a:pt x="185" y="37"/>
                </a:lnTo>
                <a:lnTo>
                  <a:pt x="198" y="39"/>
                </a:lnTo>
                <a:lnTo>
                  <a:pt x="212" y="41"/>
                </a:lnTo>
                <a:lnTo>
                  <a:pt x="224" y="43"/>
                </a:lnTo>
                <a:lnTo>
                  <a:pt x="234" y="45"/>
                </a:lnTo>
                <a:lnTo>
                  <a:pt x="245" y="47"/>
                </a:lnTo>
                <a:lnTo>
                  <a:pt x="253" y="49"/>
                </a:lnTo>
                <a:lnTo>
                  <a:pt x="261" y="49"/>
                </a:lnTo>
                <a:lnTo>
                  <a:pt x="275" y="51"/>
                </a:lnTo>
                <a:lnTo>
                  <a:pt x="288" y="53"/>
                </a:lnTo>
                <a:lnTo>
                  <a:pt x="302" y="55"/>
                </a:lnTo>
                <a:lnTo>
                  <a:pt x="314" y="55"/>
                </a:lnTo>
                <a:lnTo>
                  <a:pt x="328" y="55"/>
                </a:lnTo>
                <a:lnTo>
                  <a:pt x="337" y="57"/>
                </a:lnTo>
                <a:lnTo>
                  <a:pt x="349" y="57"/>
                </a:lnTo>
                <a:lnTo>
                  <a:pt x="357" y="57"/>
                </a:lnTo>
                <a:lnTo>
                  <a:pt x="357" y="57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7" name="Freeform 73">
            <a:extLst>
              <a:ext uri="{FF2B5EF4-FFF2-40B4-BE49-F238E27FC236}">
                <a16:creationId xmlns:a16="http://schemas.microsoft.com/office/drawing/2014/main" id="{FDAF9277-878F-46BF-9A36-EBD19E925297}"/>
              </a:ext>
            </a:extLst>
          </p:cNvPr>
          <p:cNvSpPr>
            <a:spLocks/>
          </p:cNvSpPr>
          <p:nvPr/>
        </p:nvSpPr>
        <p:spPr bwMode="auto">
          <a:xfrm>
            <a:off x="5923245" y="865650"/>
            <a:ext cx="164849" cy="696289"/>
          </a:xfrm>
          <a:custGeom>
            <a:avLst/>
            <a:gdLst>
              <a:gd name="T0" fmla="*/ 7 w 33"/>
              <a:gd name="T1" fmla="*/ 7 h 100"/>
              <a:gd name="T2" fmla="*/ 4 w 33"/>
              <a:gd name="T3" fmla="*/ 6 h 100"/>
              <a:gd name="T4" fmla="*/ 0 w 33"/>
              <a:gd name="T5" fmla="*/ 4 h 100"/>
              <a:gd name="T6" fmla="*/ 0 w 33"/>
              <a:gd name="T7" fmla="*/ 2 h 100"/>
              <a:gd name="T8" fmla="*/ 0 w 33"/>
              <a:gd name="T9" fmla="*/ 0 h 100"/>
              <a:gd name="T10" fmla="*/ 2 w 33"/>
              <a:gd name="T11" fmla="*/ 0 h 100"/>
              <a:gd name="T12" fmla="*/ 6 w 33"/>
              <a:gd name="T13" fmla="*/ 2 h 100"/>
              <a:gd name="T14" fmla="*/ 7 w 33"/>
              <a:gd name="T15" fmla="*/ 2 h 100"/>
              <a:gd name="T16" fmla="*/ 11 w 33"/>
              <a:gd name="T17" fmla="*/ 4 h 100"/>
              <a:gd name="T18" fmla="*/ 13 w 33"/>
              <a:gd name="T19" fmla="*/ 4 h 100"/>
              <a:gd name="T20" fmla="*/ 17 w 33"/>
              <a:gd name="T21" fmla="*/ 6 h 100"/>
              <a:gd name="T22" fmla="*/ 21 w 33"/>
              <a:gd name="T23" fmla="*/ 7 h 100"/>
              <a:gd name="T24" fmla="*/ 25 w 33"/>
              <a:gd name="T25" fmla="*/ 9 h 100"/>
              <a:gd name="T26" fmla="*/ 29 w 33"/>
              <a:gd name="T27" fmla="*/ 9 h 100"/>
              <a:gd name="T28" fmla="*/ 31 w 33"/>
              <a:gd name="T29" fmla="*/ 11 h 100"/>
              <a:gd name="T30" fmla="*/ 31 w 33"/>
              <a:gd name="T31" fmla="*/ 13 h 100"/>
              <a:gd name="T32" fmla="*/ 33 w 33"/>
              <a:gd name="T33" fmla="*/ 13 h 100"/>
              <a:gd name="T34" fmla="*/ 33 w 33"/>
              <a:gd name="T35" fmla="*/ 15 h 100"/>
              <a:gd name="T36" fmla="*/ 33 w 33"/>
              <a:gd name="T37" fmla="*/ 17 h 100"/>
              <a:gd name="T38" fmla="*/ 33 w 33"/>
              <a:gd name="T39" fmla="*/ 21 h 100"/>
              <a:gd name="T40" fmla="*/ 33 w 33"/>
              <a:gd name="T41" fmla="*/ 25 h 100"/>
              <a:gd name="T42" fmla="*/ 31 w 33"/>
              <a:gd name="T43" fmla="*/ 29 h 100"/>
              <a:gd name="T44" fmla="*/ 31 w 33"/>
              <a:gd name="T45" fmla="*/ 33 h 100"/>
              <a:gd name="T46" fmla="*/ 29 w 33"/>
              <a:gd name="T47" fmla="*/ 37 h 100"/>
              <a:gd name="T48" fmla="*/ 29 w 33"/>
              <a:gd name="T49" fmla="*/ 45 h 100"/>
              <a:gd name="T50" fmla="*/ 29 w 33"/>
              <a:gd name="T51" fmla="*/ 53 h 100"/>
              <a:gd name="T52" fmla="*/ 27 w 33"/>
              <a:gd name="T53" fmla="*/ 62 h 100"/>
              <a:gd name="T54" fmla="*/ 27 w 33"/>
              <a:gd name="T55" fmla="*/ 72 h 100"/>
              <a:gd name="T56" fmla="*/ 25 w 33"/>
              <a:gd name="T57" fmla="*/ 84 h 100"/>
              <a:gd name="T58" fmla="*/ 25 w 33"/>
              <a:gd name="T59" fmla="*/ 100 h 100"/>
              <a:gd name="T60" fmla="*/ 13 w 33"/>
              <a:gd name="T61" fmla="*/ 100 h 100"/>
              <a:gd name="T62" fmla="*/ 13 w 33"/>
              <a:gd name="T63" fmla="*/ 88 h 100"/>
              <a:gd name="T64" fmla="*/ 13 w 33"/>
              <a:gd name="T65" fmla="*/ 80 h 100"/>
              <a:gd name="T66" fmla="*/ 13 w 33"/>
              <a:gd name="T67" fmla="*/ 70 h 100"/>
              <a:gd name="T68" fmla="*/ 13 w 33"/>
              <a:gd name="T69" fmla="*/ 62 h 100"/>
              <a:gd name="T70" fmla="*/ 13 w 33"/>
              <a:gd name="T71" fmla="*/ 55 h 100"/>
              <a:gd name="T72" fmla="*/ 13 w 33"/>
              <a:gd name="T73" fmla="*/ 47 h 100"/>
              <a:gd name="T74" fmla="*/ 11 w 33"/>
              <a:gd name="T75" fmla="*/ 41 h 100"/>
              <a:gd name="T76" fmla="*/ 11 w 33"/>
              <a:gd name="T77" fmla="*/ 35 h 100"/>
              <a:gd name="T78" fmla="*/ 11 w 33"/>
              <a:gd name="T79" fmla="*/ 29 h 100"/>
              <a:gd name="T80" fmla="*/ 11 w 33"/>
              <a:gd name="T81" fmla="*/ 25 h 100"/>
              <a:gd name="T82" fmla="*/ 11 w 33"/>
              <a:gd name="T83" fmla="*/ 21 h 100"/>
              <a:gd name="T84" fmla="*/ 9 w 33"/>
              <a:gd name="T85" fmla="*/ 17 h 100"/>
              <a:gd name="T86" fmla="*/ 9 w 33"/>
              <a:gd name="T87" fmla="*/ 13 h 100"/>
              <a:gd name="T88" fmla="*/ 9 w 33"/>
              <a:gd name="T89" fmla="*/ 11 h 100"/>
              <a:gd name="T90" fmla="*/ 7 w 33"/>
              <a:gd name="T91" fmla="*/ 9 h 100"/>
              <a:gd name="T92" fmla="*/ 7 w 33"/>
              <a:gd name="T93" fmla="*/ 7 h 100"/>
              <a:gd name="T94" fmla="*/ 7 w 33"/>
              <a:gd name="T95" fmla="*/ 7 h 1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33" h="100">
                <a:moveTo>
                  <a:pt x="7" y="7"/>
                </a:moveTo>
                <a:lnTo>
                  <a:pt x="4" y="6"/>
                </a:lnTo>
                <a:lnTo>
                  <a:pt x="0" y="4"/>
                </a:lnTo>
                <a:lnTo>
                  <a:pt x="0" y="2"/>
                </a:lnTo>
                <a:lnTo>
                  <a:pt x="0" y="0"/>
                </a:lnTo>
                <a:lnTo>
                  <a:pt x="2" y="0"/>
                </a:lnTo>
                <a:lnTo>
                  <a:pt x="6" y="2"/>
                </a:lnTo>
                <a:lnTo>
                  <a:pt x="7" y="2"/>
                </a:lnTo>
                <a:lnTo>
                  <a:pt x="11" y="4"/>
                </a:lnTo>
                <a:lnTo>
                  <a:pt x="13" y="4"/>
                </a:lnTo>
                <a:lnTo>
                  <a:pt x="17" y="6"/>
                </a:lnTo>
                <a:lnTo>
                  <a:pt x="21" y="7"/>
                </a:lnTo>
                <a:lnTo>
                  <a:pt x="25" y="9"/>
                </a:lnTo>
                <a:lnTo>
                  <a:pt x="29" y="9"/>
                </a:lnTo>
                <a:lnTo>
                  <a:pt x="31" y="11"/>
                </a:lnTo>
                <a:lnTo>
                  <a:pt x="31" y="13"/>
                </a:lnTo>
                <a:lnTo>
                  <a:pt x="33" y="13"/>
                </a:lnTo>
                <a:lnTo>
                  <a:pt x="33" y="15"/>
                </a:lnTo>
                <a:lnTo>
                  <a:pt x="33" y="17"/>
                </a:lnTo>
                <a:lnTo>
                  <a:pt x="33" y="21"/>
                </a:lnTo>
                <a:lnTo>
                  <a:pt x="33" y="25"/>
                </a:lnTo>
                <a:lnTo>
                  <a:pt x="31" y="29"/>
                </a:lnTo>
                <a:lnTo>
                  <a:pt x="31" y="33"/>
                </a:lnTo>
                <a:lnTo>
                  <a:pt x="29" y="37"/>
                </a:lnTo>
                <a:lnTo>
                  <a:pt x="29" y="45"/>
                </a:lnTo>
                <a:lnTo>
                  <a:pt x="29" y="53"/>
                </a:lnTo>
                <a:lnTo>
                  <a:pt x="27" y="62"/>
                </a:lnTo>
                <a:lnTo>
                  <a:pt x="27" y="72"/>
                </a:lnTo>
                <a:lnTo>
                  <a:pt x="25" y="84"/>
                </a:lnTo>
                <a:lnTo>
                  <a:pt x="25" y="100"/>
                </a:lnTo>
                <a:lnTo>
                  <a:pt x="13" y="100"/>
                </a:lnTo>
                <a:lnTo>
                  <a:pt x="13" y="88"/>
                </a:lnTo>
                <a:lnTo>
                  <a:pt x="13" y="80"/>
                </a:lnTo>
                <a:lnTo>
                  <a:pt x="13" y="70"/>
                </a:lnTo>
                <a:lnTo>
                  <a:pt x="13" y="62"/>
                </a:lnTo>
                <a:lnTo>
                  <a:pt x="13" y="55"/>
                </a:lnTo>
                <a:lnTo>
                  <a:pt x="13" y="47"/>
                </a:lnTo>
                <a:lnTo>
                  <a:pt x="11" y="41"/>
                </a:lnTo>
                <a:lnTo>
                  <a:pt x="11" y="35"/>
                </a:lnTo>
                <a:lnTo>
                  <a:pt x="11" y="29"/>
                </a:lnTo>
                <a:lnTo>
                  <a:pt x="11" y="25"/>
                </a:lnTo>
                <a:lnTo>
                  <a:pt x="11" y="21"/>
                </a:lnTo>
                <a:lnTo>
                  <a:pt x="9" y="17"/>
                </a:lnTo>
                <a:lnTo>
                  <a:pt x="9" y="13"/>
                </a:lnTo>
                <a:lnTo>
                  <a:pt x="9" y="11"/>
                </a:lnTo>
                <a:lnTo>
                  <a:pt x="7" y="9"/>
                </a:lnTo>
                <a:lnTo>
                  <a:pt x="7" y="7"/>
                </a:lnTo>
                <a:lnTo>
                  <a:pt x="7" y="7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8" name="Freeform 74">
            <a:extLst>
              <a:ext uri="{FF2B5EF4-FFF2-40B4-BE49-F238E27FC236}">
                <a16:creationId xmlns:a16="http://schemas.microsoft.com/office/drawing/2014/main" id="{F4E0BE9B-8D85-4342-B55B-4A89FB90CBC7}"/>
              </a:ext>
            </a:extLst>
          </p:cNvPr>
          <p:cNvSpPr>
            <a:spLocks/>
          </p:cNvSpPr>
          <p:nvPr/>
        </p:nvSpPr>
        <p:spPr bwMode="auto">
          <a:xfrm>
            <a:off x="6000819" y="1116315"/>
            <a:ext cx="639990" cy="236742"/>
          </a:xfrm>
          <a:custGeom>
            <a:avLst/>
            <a:gdLst>
              <a:gd name="T0" fmla="*/ 63 w 132"/>
              <a:gd name="T1" fmla="*/ 4 h 33"/>
              <a:gd name="T2" fmla="*/ 75 w 132"/>
              <a:gd name="T3" fmla="*/ 2 h 33"/>
              <a:gd name="T4" fmla="*/ 85 w 132"/>
              <a:gd name="T5" fmla="*/ 0 h 33"/>
              <a:gd name="T6" fmla="*/ 94 w 132"/>
              <a:gd name="T7" fmla="*/ 0 h 33"/>
              <a:gd name="T8" fmla="*/ 104 w 132"/>
              <a:gd name="T9" fmla="*/ 0 h 33"/>
              <a:gd name="T10" fmla="*/ 110 w 132"/>
              <a:gd name="T11" fmla="*/ 0 h 33"/>
              <a:gd name="T12" fmla="*/ 118 w 132"/>
              <a:gd name="T13" fmla="*/ 2 h 33"/>
              <a:gd name="T14" fmla="*/ 124 w 132"/>
              <a:gd name="T15" fmla="*/ 4 h 33"/>
              <a:gd name="T16" fmla="*/ 128 w 132"/>
              <a:gd name="T17" fmla="*/ 8 h 33"/>
              <a:gd name="T18" fmla="*/ 130 w 132"/>
              <a:gd name="T19" fmla="*/ 10 h 33"/>
              <a:gd name="T20" fmla="*/ 132 w 132"/>
              <a:gd name="T21" fmla="*/ 12 h 33"/>
              <a:gd name="T22" fmla="*/ 132 w 132"/>
              <a:gd name="T23" fmla="*/ 14 h 33"/>
              <a:gd name="T24" fmla="*/ 132 w 132"/>
              <a:gd name="T25" fmla="*/ 16 h 33"/>
              <a:gd name="T26" fmla="*/ 132 w 132"/>
              <a:gd name="T27" fmla="*/ 18 h 33"/>
              <a:gd name="T28" fmla="*/ 130 w 132"/>
              <a:gd name="T29" fmla="*/ 20 h 33"/>
              <a:gd name="T30" fmla="*/ 128 w 132"/>
              <a:gd name="T31" fmla="*/ 20 h 33"/>
              <a:gd name="T32" fmla="*/ 126 w 132"/>
              <a:gd name="T33" fmla="*/ 21 h 33"/>
              <a:gd name="T34" fmla="*/ 124 w 132"/>
              <a:gd name="T35" fmla="*/ 21 h 33"/>
              <a:gd name="T36" fmla="*/ 120 w 132"/>
              <a:gd name="T37" fmla="*/ 21 h 33"/>
              <a:gd name="T38" fmla="*/ 114 w 132"/>
              <a:gd name="T39" fmla="*/ 23 h 33"/>
              <a:gd name="T40" fmla="*/ 108 w 132"/>
              <a:gd name="T41" fmla="*/ 23 h 33"/>
              <a:gd name="T42" fmla="*/ 102 w 132"/>
              <a:gd name="T43" fmla="*/ 25 h 33"/>
              <a:gd name="T44" fmla="*/ 94 w 132"/>
              <a:gd name="T45" fmla="*/ 25 h 33"/>
              <a:gd name="T46" fmla="*/ 87 w 132"/>
              <a:gd name="T47" fmla="*/ 27 h 33"/>
              <a:gd name="T48" fmla="*/ 77 w 132"/>
              <a:gd name="T49" fmla="*/ 27 h 33"/>
              <a:gd name="T50" fmla="*/ 57 w 132"/>
              <a:gd name="T51" fmla="*/ 29 h 33"/>
              <a:gd name="T52" fmla="*/ 38 w 132"/>
              <a:gd name="T53" fmla="*/ 31 h 33"/>
              <a:gd name="T54" fmla="*/ 20 w 132"/>
              <a:gd name="T55" fmla="*/ 31 h 33"/>
              <a:gd name="T56" fmla="*/ 0 w 132"/>
              <a:gd name="T57" fmla="*/ 33 h 33"/>
              <a:gd name="T58" fmla="*/ 0 w 132"/>
              <a:gd name="T59" fmla="*/ 12 h 33"/>
              <a:gd name="T60" fmla="*/ 18 w 132"/>
              <a:gd name="T61" fmla="*/ 12 h 33"/>
              <a:gd name="T62" fmla="*/ 36 w 132"/>
              <a:gd name="T63" fmla="*/ 10 h 33"/>
              <a:gd name="T64" fmla="*/ 43 w 132"/>
              <a:gd name="T65" fmla="*/ 8 h 33"/>
              <a:gd name="T66" fmla="*/ 51 w 132"/>
              <a:gd name="T67" fmla="*/ 8 h 33"/>
              <a:gd name="T68" fmla="*/ 57 w 132"/>
              <a:gd name="T69" fmla="*/ 6 h 33"/>
              <a:gd name="T70" fmla="*/ 63 w 132"/>
              <a:gd name="T71" fmla="*/ 4 h 33"/>
              <a:gd name="T72" fmla="*/ 63 w 132"/>
              <a:gd name="T73" fmla="*/ 4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32" h="33">
                <a:moveTo>
                  <a:pt x="63" y="4"/>
                </a:moveTo>
                <a:lnTo>
                  <a:pt x="75" y="2"/>
                </a:lnTo>
                <a:lnTo>
                  <a:pt x="85" y="0"/>
                </a:lnTo>
                <a:lnTo>
                  <a:pt x="94" y="0"/>
                </a:lnTo>
                <a:lnTo>
                  <a:pt x="104" y="0"/>
                </a:lnTo>
                <a:lnTo>
                  <a:pt x="110" y="0"/>
                </a:lnTo>
                <a:lnTo>
                  <a:pt x="118" y="2"/>
                </a:lnTo>
                <a:lnTo>
                  <a:pt x="124" y="4"/>
                </a:lnTo>
                <a:lnTo>
                  <a:pt x="128" y="8"/>
                </a:lnTo>
                <a:lnTo>
                  <a:pt x="130" y="10"/>
                </a:lnTo>
                <a:lnTo>
                  <a:pt x="132" y="12"/>
                </a:lnTo>
                <a:lnTo>
                  <a:pt x="132" y="14"/>
                </a:lnTo>
                <a:lnTo>
                  <a:pt x="132" y="16"/>
                </a:lnTo>
                <a:lnTo>
                  <a:pt x="132" y="18"/>
                </a:lnTo>
                <a:lnTo>
                  <a:pt x="130" y="20"/>
                </a:lnTo>
                <a:lnTo>
                  <a:pt x="128" y="20"/>
                </a:lnTo>
                <a:lnTo>
                  <a:pt x="126" y="21"/>
                </a:lnTo>
                <a:lnTo>
                  <a:pt x="124" y="21"/>
                </a:lnTo>
                <a:lnTo>
                  <a:pt x="120" y="21"/>
                </a:lnTo>
                <a:lnTo>
                  <a:pt x="114" y="23"/>
                </a:lnTo>
                <a:lnTo>
                  <a:pt x="108" y="23"/>
                </a:lnTo>
                <a:lnTo>
                  <a:pt x="102" y="25"/>
                </a:lnTo>
                <a:lnTo>
                  <a:pt x="94" y="25"/>
                </a:lnTo>
                <a:lnTo>
                  <a:pt x="87" y="27"/>
                </a:lnTo>
                <a:lnTo>
                  <a:pt x="77" y="27"/>
                </a:lnTo>
                <a:lnTo>
                  <a:pt x="57" y="29"/>
                </a:lnTo>
                <a:lnTo>
                  <a:pt x="38" y="31"/>
                </a:lnTo>
                <a:lnTo>
                  <a:pt x="20" y="31"/>
                </a:lnTo>
                <a:lnTo>
                  <a:pt x="0" y="33"/>
                </a:lnTo>
                <a:lnTo>
                  <a:pt x="0" y="12"/>
                </a:lnTo>
                <a:lnTo>
                  <a:pt x="18" y="12"/>
                </a:lnTo>
                <a:lnTo>
                  <a:pt x="36" y="10"/>
                </a:lnTo>
                <a:lnTo>
                  <a:pt x="43" y="8"/>
                </a:lnTo>
                <a:lnTo>
                  <a:pt x="51" y="8"/>
                </a:lnTo>
                <a:lnTo>
                  <a:pt x="57" y="6"/>
                </a:lnTo>
                <a:lnTo>
                  <a:pt x="63" y="4"/>
                </a:lnTo>
                <a:lnTo>
                  <a:pt x="63" y="4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9" name="Freeform 75">
            <a:extLst>
              <a:ext uri="{FF2B5EF4-FFF2-40B4-BE49-F238E27FC236}">
                <a16:creationId xmlns:a16="http://schemas.microsoft.com/office/drawing/2014/main" id="{040041AB-124A-4968-A481-743F88B8A5C9}"/>
              </a:ext>
            </a:extLst>
          </p:cNvPr>
          <p:cNvSpPr>
            <a:spLocks/>
          </p:cNvSpPr>
          <p:nvPr/>
        </p:nvSpPr>
        <p:spPr bwMode="auto">
          <a:xfrm>
            <a:off x="5341436" y="1993633"/>
            <a:ext cx="349086" cy="640585"/>
          </a:xfrm>
          <a:custGeom>
            <a:avLst/>
            <a:gdLst>
              <a:gd name="T0" fmla="*/ 53 w 73"/>
              <a:gd name="T1" fmla="*/ 8 h 93"/>
              <a:gd name="T2" fmla="*/ 57 w 73"/>
              <a:gd name="T3" fmla="*/ 26 h 93"/>
              <a:gd name="T4" fmla="*/ 61 w 73"/>
              <a:gd name="T5" fmla="*/ 40 h 93"/>
              <a:gd name="T6" fmla="*/ 65 w 73"/>
              <a:gd name="T7" fmla="*/ 51 h 93"/>
              <a:gd name="T8" fmla="*/ 69 w 73"/>
              <a:gd name="T9" fmla="*/ 61 h 93"/>
              <a:gd name="T10" fmla="*/ 71 w 73"/>
              <a:gd name="T11" fmla="*/ 69 h 93"/>
              <a:gd name="T12" fmla="*/ 71 w 73"/>
              <a:gd name="T13" fmla="*/ 75 h 93"/>
              <a:gd name="T14" fmla="*/ 73 w 73"/>
              <a:gd name="T15" fmla="*/ 81 h 93"/>
              <a:gd name="T16" fmla="*/ 73 w 73"/>
              <a:gd name="T17" fmla="*/ 83 h 93"/>
              <a:gd name="T18" fmla="*/ 71 w 73"/>
              <a:gd name="T19" fmla="*/ 87 h 93"/>
              <a:gd name="T20" fmla="*/ 69 w 73"/>
              <a:gd name="T21" fmla="*/ 89 h 93"/>
              <a:gd name="T22" fmla="*/ 65 w 73"/>
              <a:gd name="T23" fmla="*/ 91 h 93"/>
              <a:gd name="T24" fmla="*/ 59 w 73"/>
              <a:gd name="T25" fmla="*/ 93 h 93"/>
              <a:gd name="T26" fmla="*/ 57 w 73"/>
              <a:gd name="T27" fmla="*/ 93 h 93"/>
              <a:gd name="T28" fmla="*/ 53 w 73"/>
              <a:gd name="T29" fmla="*/ 93 h 93"/>
              <a:gd name="T30" fmla="*/ 49 w 73"/>
              <a:gd name="T31" fmla="*/ 91 h 93"/>
              <a:gd name="T32" fmla="*/ 45 w 73"/>
              <a:gd name="T33" fmla="*/ 87 h 93"/>
              <a:gd name="T34" fmla="*/ 43 w 73"/>
              <a:gd name="T35" fmla="*/ 83 h 93"/>
              <a:gd name="T36" fmla="*/ 39 w 73"/>
              <a:gd name="T37" fmla="*/ 77 h 93"/>
              <a:gd name="T38" fmla="*/ 35 w 73"/>
              <a:gd name="T39" fmla="*/ 69 h 93"/>
              <a:gd name="T40" fmla="*/ 33 w 73"/>
              <a:gd name="T41" fmla="*/ 61 h 93"/>
              <a:gd name="T42" fmla="*/ 30 w 73"/>
              <a:gd name="T43" fmla="*/ 53 h 93"/>
              <a:gd name="T44" fmla="*/ 26 w 73"/>
              <a:gd name="T45" fmla="*/ 46 h 93"/>
              <a:gd name="T46" fmla="*/ 22 w 73"/>
              <a:gd name="T47" fmla="*/ 40 h 93"/>
              <a:gd name="T48" fmla="*/ 20 w 73"/>
              <a:gd name="T49" fmla="*/ 36 h 93"/>
              <a:gd name="T50" fmla="*/ 16 w 73"/>
              <a:gd name="T51" fmla="*/ 30 h 93"/>
              <a:gd name="T52" fmla="*/ 14 w 73"/>
              <a:gd name="T53" fmla="*/ 28 h 93"/>
              <a:gd name="T54" fmla="*/ 12 w 73"/>
              <a:gd name="T55" fmla="*/ 26 h 93"/>
              <a:gd name="T56" fmla="*/ 10 w 73"/>
              <a:gd name="T57" fmla="*/ 24 h 93"/>
              <a:gd name="T58" fmla="*/ 6 w 73"/>
              <a:gd name="T59" fmla="*/ 22 h 93"/>
              <a:gd name="T60" fmla="*/ 4 w 73"/>
              <a:gd name="T61" fmla="*/ 20 h 93"/>
              <a:gd name="T62" fmla="*/ 2 w 73"/>
              <a:gd name="T63" fmla="*/ 16 h 93"/>
              <a:gd name="T64" fmla="*/ 2 w 73"/>
              <a:gd name="T65" fmla="*/ 12 h 93"/>
              <a:gd name="T66" fmla="*/ 0 w 73"/>
              <a:gd name="T67" fmla="*/ 8 h 93"/>
              <a:gd name="T68" fmla="*/ 2 w 73"/>
              <a:gd name="T69" fmla="*/ 6 h 93"/>
              <a:gd name="T70" fmla="*/ 4 w 73"/>
              <a:gd name="T71" fmla="*/ 2 h 93"/>
              <a:gd name="T72" fmla="*/ 8 w 73"/>
              <a:gd name="T73" fmla="*/ 0 h 93"/>
              <a:gd name="T74" fmla="*/ 10 w 73"/>
              <a:gd name="T75" fmla="*/ 0 h 93"/>
              <a:gd name="T76" fmla="*/ 14 w 73"/>
              <a:gd name="T77" fmla="*/ 0 h 93"/>
              <a:gd name="T78" fmla="*/ 18 w 73"/>
              <a:gd name="T79" fmla="*/ 0 h 93"/>
              <a:gd name="T80" fmla="*/ 24 w 73"/>
              <a:gd name="T81" fmla="*/ 2 h 93"/>
              <a:gd name="T82" fmla="*/ 30 w 73"/>
              <a:gd name="T83" fmla="*/ 2 h 93"/>
              <a:gd name="T84" fmla="*/ 37 w 73"/>
              <a:gd name="T85" fmla="*/ 4 h 93"/>
              <a:gd name="T86" fmla="*/ 43 w 73"/>
              <a:gd name="T87" fmla="*/ 6 h 93"/>
              <a:gd name="T88" fmla="*/ 53 w 73"/>
              <a:gd name="T89" fmla="*/ 8 h 93"/>
              <a:gd name="T90" fmla="*/ 53 w 73"/>
              <a:gd name="T91" fmla="*/ 8 h 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73" h="93">
                <a:moveTo>
                  <a:pt x="53" y="8"/>
                </a:moveTo>
                <a:lnTo>
                  <a:pt x="57" y="26"/>
                </a:lnTo>
                <a:lnTo>
                  <a:pt x="61" y="40"/>
                </a:lnTo>
                <a:lnTo>
                  <a:pt x="65" y="51"/>
                </a:lnTo>
                <a:lnTo>
                  <a:pt x="69" y="61"/>
                </a:lnTo>
                <a:lnTo>
                  <a:pt x="71" y="69"/>
                </a:lnTo>
                <a:lnTo>
                  <a:pt x="71" y="75"/>
                </a:lnTo>
                <a:lnTo>
                  <a:pt x="73" y="81"/>
                </a:lnTo>
                <a:lnTo>
                  <a:pt x="73" y="83"/>
                </a:lnTo>
                <a:lnTo>
                  <a:pt x="71" y="87"/>
                </a:lnTo>
                <a:lnTo>
                  <a:pt x="69" y="89"/>
                </a:lnTo>
                <a:lnTo>
                  <a:pt x="65" y="91"/>
                </a:lnTo>
                <a:lnTo>
                  <a:pt x="59" y="93"/>
                </a:lnTo>
                <a:lnTo>
                  <a:pt x="57" y="93"/>
                </a:lnTo>
                <a:lnTo>
                  <a:pt x="53" y="93"/>
                </a:lnTo>
                <a:lnTo>
                  <a:pt x="49" y="91"/>
                </a:lnTo>
                <a:lnTo>
                  <a:pt x="45" y="87"/>
                </a:lnTo>
                <a:lnTo>
                  <a:pt x="43" y="83"/>
                </a:lnTo>
                <a:lnTo>
                  <a:pt x="39" y="77"/>
                </a:lnTo>
                <a:lnTo>
                  <a:pt x="35" y="69"/>
                </a:lnTo>
                <a:lnTo>
                  <a:pt x="33" y="61"/>
                </a:lnTo>
                <a:lnTo>
                  <a:pt x="30" y="53"/>
                </a:lnTo>
                <a:lnTo>
                  <a:pt x="26" y="46"/>
                </a:lnTo>
                <a:lnTo>
                  <a:pt x="22" y="40"/>
                </a:lnTo>
                <a:lnTo>
                  <a:pt x="20" y="36"/>
                </a:lnTo>
                <a:lnTo>
                  <a:pt x="16" y="30"/>
                </a:lnTo>
                <a:lnTo>
                  <a:pt x="14" y="28"/>
                </a:lnTo>
                <a:lnTo>
                  <a:pt x="12" y="26"/>
                </a:lnTo>
                <a:lnTo>
                  <a:pt x="10" y="24"/>
                </a:lnTo>
                <a:lnTo>
                  <a:pt x="6" y="22"/>
                </a:lnTo>
                <a:lnTo>
                  <a:pt x="4" y="20"/>
                </a:lnTo>
                <a:lnTo>
                  <a:pt x="2" y="16"/>
                </a:lnTo>
                <a:lnTo>
                  <a:pt x="2" y="12"/>
                </a:lnTo>
                <a:lnTo>
                  <a:pt x="0" y="8"/>
                </a:lnTo>
                <a:lnTo>
                  <a:pt x="2" y="6"/>
                </a:lnTo>
                <a:lnTo>
                  <a:pt x="4" y="2"/>
                </a:lnTo>
                <a:lnTo>
                  <a:pt x="8" y="0"/>
                </a:lnTo>
                <a:lnTo>
                  <a:pt x="10" y="0"/>
                </a:lnTo>
                <a:lnTo>
                  <a:pt x="14" y="0"/>
                </a:lnTo>
                <a:lnTo>
                  <a:pt x="18" y="0"/>
                </a:lnTo>
                <a:lnTo>
                  <a:pt x="24" y="2"/>
                </a:lnTo>
                <a:lnTo>
                  <a:pt x="30" y="2"/>
                </a:lnTo>
                <a:lnTo>
                  <a:pt x="37" y="4"/>
                </a:lnTo>
                <a:lnTo>
                  <a:pt x="43" y="6"/>
                </a:lnTo>
                <a:lnTo>
                  <a:pt x="53" y="8"/>
                </a:lnTo>
                <a:lnTo>
                  <a:pt x="53" y="8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0" name="Freeform 76">
            <a:extLst>
              <a:ext uri="{FF2B5EF4-FFF2-40B4-BE49-F238E27FC236}">
                <a16:creationId xmlns:a16="http://schemas.microsoft.com/office/drawing/2014/main" id="{CADD530F-7295-40AB-847B-632C9D8C77B8}"/>
              </a:ext>
            </a:extLst>
          </p:cNvPr>
          <p:cNvSpPr>
            <a:spLocks/>
          </p:cNvSpPr>
          <p:nvPr/>
        </p:nvSpPr>
        <p:spPr bwMode="auto">
          <a:xfrm>
            <a:off x="5496585" y="1882227"/>
            <a:ext cx="1192710" cy="543110"/>
          </a:xfrm>
          <a:custGeom>
            <a:avLst/>
            <a:gdLst>
              <a:gd name="T0" fmla="*/ 20 w 245"/>
              <a:gd name="T1" fmla="*/ 23 h 76"/>
              <a:gd name="T2" fmla="*/ 42 w 245"/>
              <a:gd name="T3" fmla="*/ 21 h 76"/>
              <a:gd name="T4" fmla="*/ 55 w 245"/>
              <a:gd name="T5" fmla="*/ 19 h 76"/>
              <a:gd name="T6" fmla="*/ 73 w 245"/>
              <a:gd name="T7" fmla="*/ 17 h 76"/>
              <a:gd name="T8" fmla="*/ 95 w 245"/>
              <a:gd name="T9" fmla="*/ 15 h 76"/>
              <a:gd name="T10" fmla="*/ 120 w 245"/>
              <a:gd name="T11" fmla="*/ 13 h 76"/>
              <a:gd name="T12" fmla="*/ 145 w 245"/>
              <a:gd name="T13" fmla="*/ 10 h 76"/>
              <a:gd name="T14" fmla="*/ 165 w 245"/>
              <a:gd name="T15" fmla="*/ 6 h 76"/>
              <a:gd name="T16" fmla="*/ 179 w 245"/>
              <a:gd name="T17" fmla="*/ 4 h 76"/>
              <a:gd name="T18" fmla="*/ 185 w 245"/>
              <a:gd name="T19" fmla="*/ 2 h 76"/>
              <a:gd name="T20" fmla="*/ 194 w 245"/>
              <a:gd name="T21" fmla="*/ 0 h 76"/>
              <a:gd name="T22" fmla="*/ 204 w 245"/>
              <a:gd name="T23" fmla="*/ 0 h 76"/>
              <a:gd name="T24" fmla="*/ 216 w 245"/>
              <a:gd name="T25" fmla="*/ 4 h 76"/>
              <a:gd name="T26" fmla="*/ 230 w 245"/>
              <a:gd name="T27" fmla="*/ 13 h 76"/>
              <a:gd name="T28" fmla="*/ 238 w 245"/>
              <a:gd name="T29" fmla="*/ 17 h 76"/>
              <a:gd name="T30" fmla="*/ 243 w 245"/>
              <a:gd name="T31" fmla="*/ 23 h 76"/>
              <a:gd name="T32" fmla="*/ 245 w 245"/>
              <a:gd name="T33" fmla="*/ 27 h 76"/>
              <a:gd name="T34" fmla="*/ 245 w 245"/>
              <a:gd name="T35" fmla="*/ 31 h 76"/>
              <a:gd name="T36" fmla="*/ 241 w 245"/>
              <a:gd name="T37" fmla="*/ 37 h 76"/>
              <a:gd name="T38" fmla="*/ 232 w 245"/>
              <a:gd name="T39" fmla="*/ 39 h 76"/>
              <a:gd name="T40" fmla="*/ 226 w 245"/>
              <a:gd name="T41" fmla="*/ 43 h 76"/>
              <a:gd name="T42" fmla="*/ 218 w 245"/>
              <a:gd name="T43" fmla="*/ 51 h 76"/>
              <a:gd name="T44" fmla="*/ 206 w 245"/>
              <a:gd name="T45" fmla="*/ 61 h 76"/>
              <a:gd name="T46" fmla="*/ 192 w 245"/>
              <a:gd name="T47" fmla="*/ 76 h 76"/>
              <a:gd name="T48" fmla="*/ 171 w 245"/>
              <a:gd name="T49" fmla="*/ 66 h 76"/>
              <a:gd name="T50" fmla="*/ 177 w 245"/>
              <a:gd name="T51" fmla="*/ 51 h 76"/>
              <a:gd name="T52" fmla="*/ 183 w 245"/>
              <a:gd name="T53" fmla="*/ 39 h 76"/>
              <a:gd name="T54" fmla="*/ 183 w 245"/>
              <a:gd name="T55" fmla="*/ 33 h 76"/>
              <a:gd name="T56" fmla="*/ 181 w 245"/>
              <a:gd name="T57" fmla="*/ 31 h 76"/>
              <a:gd name="T58" fmla="*/ 175 w 245"/>
              <a:gd name="T59" fmla="*/ 31 h 76"/>
              <a:gd name="T60" fmla="*/ 167 w 245"/>
              <a:gd name="T61" fmla="*/ 31 h 76"/>
              <a:gd name="T62" fmla="*/ 159 w 245"/>
              <a:gd name="T63" fmla="*/ 31 h 76"/>
              <a:gd name="T64" fmla="*/ 147 w 245"/>
              <a:gd name="T65" fmla="*/ 33 h 76"/>
              <a:gd name="T66" fmla="*/ 134 w 245"/>
              <a:gd name="T67" fmla="*/ 33 h 76"/>
              <a:gd name="T68" fmla="*/ 124 w 245"/>
              <a:gd name="T69" fmla="*/ 35 h 76"/>
              <a:gd name="T70" fmla="*/ 114 w 245"/>
              <a:gd name="T71" fmla="*/ 37 h 76"/>
              <a:gd name="T72" fmla="*/ 102 w 245"/>
              <a:gd name="T73" fmla="*/ 37 h 76"/>
              <a:gd name="T74" fmla="*/ 89 w 245"/>
              <a:gd name="T75" fmla="*/ 39 h 76"/>
              <a:gd name="T76" fmla="*/ 73 w 245"/>
              <a:gd name="T77" fmla="*/ 41 h 76"/>
              <a:gd name="T78" fmla="*/ 53 w 245"/>
              <a:gd name="T79" fmla="*/ 43 h 76"/>
              <a:gd name="T80" fmla="*/ 34 w 245"/>
              <a:gd name="T81" fmla="*/ 45 h 76"/>
              <a:gd name="T82" fmla="*/ 12 w 245"/>
              <a:gd name="T83" fmla="*/ 47 h 76"/>
              <a:gd name="T84" fmla="*/ 0 w 245"/>
              <a:gd name="T85" fmla="*/ 25 h 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245" h="76">
                <a:moveTo>
                  <a:pt x="0" y="25"/>
                </a:moveTo>
                <a:lnTo>
                  <a:pt x="20" y="23"/>
                </a:lnTo>
                <a:lnTo>
                  <a:pt x="32" y="21"/>
                </a:lnTo>
                <a:lnTo>
                  <a:pt x="42" y="21"/>
                </a:lnTo>
                <a:lnTo>
                  <a:pt x="49" y="19"/>
                </a:lnTo>
                <a:lnTo>
                  <a:pt x="55" y="19"/>
                </a:lnTo>
                <a:lnTo>
                  <a:pt x="63" y="19"/>
                </a:lnTo>
                <a:lnTo>
                  <a:pt x="73" y="17"/>
                </a:lnTo>
                <a:lnTo>
                  <a:pt x="83" y="17"/>
                </a:lnTo>
                <a:lnTo>
                  <a:pt x="95" y="15"/>
                </a:lnTo>
                <a:lnTo>
                  <a:pt x="106" y="15"/>
                </a:lnTo>
                <a:lnTo>
                  <a:pt x="120" y="13"/>
                </a:lnTo>
                <a:lnTo>
                  <a:pt x="134" y="11"/>
                </a:lnTo>
                <a:lnTo>
                  <a:pt x="145" y="10"/>
                </a:lnTo>
                <a:lnTo>
                  <a:pt x="155" y="8"/>
                </a:lnTo>
                <a:lnTo>
                  <a:pt x="165" y="6"/>
                </a:lnTo>
                <a:lnTo>
                  <a:pt x="173" y="6"/>
                </a:lnTo>
                <a:lnTo>
                  <a:pt x="179" y="4"/>
                </a:lnTo>
                <a:lnTo>
                  <a:pt x="183" y="2"/>
                </a:lnTo>
                <a:lnTo>
                  <a:pt x="185" y="2"/>
                </a:lnTo>
                <a:lnTo>
                  <a:pt x="191" y="0"/>
                </a:lnTo>
                <a:lnTo>
                  <a:pt x="194" y="0"/>
                </a:lnTo>
                <a:lnTo>
                  <a:pt x="198" y="0"/>
                </a:lnTo>
                <a:lnTo>
                  <a:pt x="204" y="0"/>
                </a:lnTo>
                <a:lnTo>
                  <a:pt x="208" y="2"/>
                </a:lnTo>
                <a:lnTo>
                  <a:pt x="216" y="4"/>
                </a:lnTo>
                <a:lnTo>
                  <a:pt x="222" y="8"/>
                </a:lnTo>
                <a:lnTo>
                  <a:pt x="230" y="13"/>
                </a:lnTo>
                <a:lnTo>
                  <a:pt x="234" y="15"/>
                </a:lnTo>
                <a:lnTo>
                  <a:pt x="238" y="17"/>
                </a:lnTo>
                <a:lnTo>
                  <a:pt x="241" y="21"/>
                </a:lnTo>
                <a:lnTo>
                  <a:pt x="243" y="23"/>
                </a:lnTo>
                <a:lnTo>
                  <a:pt x="245" y="25"/>
                </a:lnTo>
                <a:lnTo>
                  <a:pt x="245" y="27"/>
                </a:lnTo>
                <a:lnTo>
                  <a:pt x="245" y="29"/>
                </a:lnTo>
                <a:lnTo>
                  <a:pt x="245" y="31"/>
                </a:lnTo>
                <a:lnTo>
                  <a:pt x="243" y="33"/>
                </a:lnTo>
                <a:lnTo>
                  <a:pt x="241" y="37"/>
                </a:lnTo>
                <a:lnTo>
                  <a:pt x="238" y="37"/>
                </a:lnTo>
                <a:lnTo>
                  <a:pt x="232" y="39"/>
                </a:lnTo>
                <a:lnTo>
                  <a:pt x="230" y="41"/>
                </a:lnTo>
                <a:lnTo>
                  <a:pt x="226" y="43"/>
                </a:lnTo>
                <a:lnTo>
                  <a:pt x="222" y="45"/>
                </a:lnTo>
                <a:lnTo>
                  <a:pt x="218" y="51"/>
                </a:lnTo>
                <a:lnTo>
                  <a:pt x="212" y="55"/>
                </a:lnTo>
                <a:lnTo>
                  <a:pt x="206" y="61"/>
                </a:lnTo>
                <a:lnTo>
                  <a:pt x="200" y="68"/>
                </a:lnTo>
                <a:lnTo>
                  <a:pt x="192" y="76"/>
                </a:lnTo>
                <a:lnTo>
                  <a:pt x="165" y="76"/>
                </a:lnTo>
                <a:lnTo>
                  <a:pt x="171" y="66"/>
                </a:lnTo>
                <a:lnTo>
                  <a:pt x="175" y="59"/>
                </a:lnTo>
                <a:lnTo>
                  <a:pt x="177" y="51"/>
                </a:lnTo>
                <a:lnTo>
                  <a:pt x="181" y="45"/>
                </a:lnTo>
                <a:lnTo>
                  <a:pt x="183" y="39"/>
                </a:lnTo>
                <a:lnTo>
                  <a:pt x="183" y="37"/>
                </a:lnTo>
                <a:lnTo>
                  <a:pt x="183" y="33"/>
                </a:lnTo>
                <a:lnTo>
                  <a:pt x="183" y="33"/>
                </a:lnTo>
                <a:lnTo>
                  <a:pt x="181" y="31"/>
                </a:lnTo>
                <a:lnTo>
                  <a:pt x="179" y="31"/>
                </a:lnTo>
                <a:lnTo>
                  <a:pt x="175" y="31"/>
                </a:lnTo>
                <a:lnTo>
                  <a:pt x="169" y="31"/>
                </a:lnTo>
                <a:lnTo>
                  <a:pt x="167" y="31"/>
                </a:lnTo>
                <a:lnTo>
                  <a:pt x="163" y="31"/>
                </a:lnTo>
                <a:lnTo>
                  <a:pt x="159" y="31"/>
                </a:lnTo>
                <a:lnTo>
                  <a:pt x="153" y="31"/>
                </a:lnTo>
                <a:lnTo>
                  <a:pt x="147" y="33"/>
                </a:lnTo>
                <a:lnTo>
                  <a:pt x="142" y="33"/>
                </a:lnTo>
                <a:lnTo>
                  <a:pt x="134" y="33"/>
                </a:lnTo>
                <a:lnTo>
                  <a:pt x="128" y="35"/>
                </a:lnTo>
                <a:lnTo>
                  <a:pt x="124" y="35"/>
                </a:lnTo>
                <a:lnTo>
                  <a:pt x="118" y="35"/>
                </a:lnTo>
                <a:lnTo>
                  <a:pt x="114" y="37"/>
                </a:lnTo>
                <a:lnTo>
                  <a:pt x="108" y="37"/>
                </a:lnTo>
                <a:lnTo>
                  <a:pt x="102" y="37"/>
                </a:lnTo>
                <a:lnTo>
                  <a:pt x="95" y="39"/>
                </a:lnTo>
                <a:lnTo>
                  <a:pt x="89" y="39"/>
                </a:lnTo>
                <a:lnTo>
                  <a:pt x="81" y="41"/>
                </a:lnTo>
                <a:lnTo>
                  <a:pt x="73" y="41"/>
                </a:lnTo>
                <a:lnTo>
                  <a:pt x="63" y="43"/>
                </a:lnTo>
                <a:lnTo>
                  <a:pt x="53" y="43"/>
                </a:lnTo>
                <a:lnTo>
                  <a:pt x="44" y="45"/>
                </a:lnTo>
                <a:lnTo>
                  <a:pt x="34" y="45"/>
                </a:lnTo>
                <a:lnTo>
                  <a:pt x="22" y="47"/>
                </a:lnTo>
                <a:lnTo>
                  <a:pt x="12" y="47"/>
                </a:lnTo>
                <a:lnTo>
                  <a:pt x="0" y="49"/>
                </a:lnTo>
                <a:lnTo>
                  <a:pt x="0" y="25"/>
                </a:lnTo>
                <a:lnTo>
                  <a:pt x="0" y="25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1" name="Freeform 77">
            <a:extLst>
              <a:ext uri="{FF2B5EF4-FFF2-40B4-BE49-F238E27FC236}">
                <a16:creationId xmlns:a16="http://schemas.microsoft.com/office/drawing/2014/main" id="{4320A2DA-B0D8-4A23-ABFF-2E576B1D776E}"/>
              </a:ext>
            </a:extLst>
          </p:cNvPr>
          <p:cNvSpPr>
            <a:spLocks/>
          </p:cNvSpPr>
          <p:nvPr/>
        </p:nvSpPr>
        <p:spPr bwMode="auto">
          <a:xfrm>
            <a:off x="5797184" y="1729048"/>
            <a:ext cx="300604" cy="1183695"/>
          </a:xfrm>
          <a:custGeom>
            <a:avLst/>
            <a:gdLst>
              <a:gd name="T0" fmla="*/ 4 w 63"/>
              <a:gd name="T1" fmla="*/ 10 h 171"/>
              <a:gd name="T2" fmla="*/ 2 w 63"/>
              <a:gd name="T3" fmla="*/ 8 h 171"/>
              <a:gd name="T4" fmla="*/ 0 w 63"/>
              <a:gd name="T5" fmla="*/ 6 h 171"/>
              <a:gd name="T6" fmla="*/ 0 w 63"/>
              <a:gd name="T7" fmla="*/ 6 h 171"/>
              <a:gd name="T8" fmla="*/ 0 w 63"/>
              <a:gd name="T9" fmla="*/ 4 h 171"/>
              <a:gd name="T10" fmla="*/ 2 w 63"/>
              <a:gd name="T11" fmla="*/ 2 h 171"/>
              <a:gd name="T12" fmla="*/ 4 w 63"/>
              <a:gd name="T13" fmla="*/ 2 h 171"/>
              <a:gd name="T14" fmla="*/ 6 w 63"/>
              <a:gd name="T15" fmla="*/ 2 h 171"/>
              <a:gd name="T16" fmla="*/ 10 w 63"/>
              <a:gd name="T17" fmla="*/ 0 h 171"/>
              <a:gd name="T18" fmla="*/ 18 w 63"/>
              <a:gd name="T19" fmla="*/ 0 h 171"/>
              <a:gd name="T20" fmla="*/ 26 w 63"/>
              <a:gd name="T21" fmla="*/ 0 h 171"/>
              <a:gd name="T22" fmla="*/ 34 w 63"/>
              <a:gd name="T23" fmla="*/ 0 h 171"/>
              <a:gd name="T24" fmla="*/ 41 w 63"/>
              <a:gd name="T25" fmla="*/ 4 h 171"/>
              <a:gd name="T26" fmla="*/ 49 w 63"/>
              <a:gd name="T27" fmla="*/ 8 h 171"/>
              <a:gd name="T28" fmla="*/ 55 w 63"/>
              <a:gd name="T29" fmla="*/ 12 h 171"/>
              <a:gd name="T30" fmla="*/ 59 w 63"/>
              <a:gd name="T31" fmla="*/ 16 h 171"/>
              <a:gd name="T32" fmla="*/ 61 w 63"/>
              <a:gd name="T33" fmla="*/ 18 h 171"/>
              <a:gd name="T34" fmla="*/ 63 w 63"/>
              <a:gd name="T35" fmla="*/ 22 h 171"/>
              <a:gd name="T36" fmla="*/ 63 w 63"/>
              <a:gd name="T37" fmla="*/ 24 h 171"/>
              <a:gd name="T38" fmla="*/ 63 w 63"/>
              <a:gd name="T39" fmla="*/ 28 h 171"/>
              <a:gd name="T40" fmla="*/ 63 w 63"/>
              <a:gd name="T41" fmla="*/ 34 h 171"/>
              <a:gd name="T42" fmla="*/ 61 w 63"/>
              <a:gd name="T43" fmla="*/ 39 h 171"/>
              <a:gd name="T44" fmla="*/ 61 w 63"/>
              <a:gd name="T45" fmla="*/ 47 h 171"/>
              <a:gd name="T46" fmla="*/ 61 w 63"/>
              <a:gd name="T47" fmla="*/ 55 h 171"/>
              <a:gd name="T48" fmla="*/ 59 w 63"/>
              <a:gd name="T49" fmla="*/ 65 h 171"/>
              <a:gd name="T50" fmla="*/ 57 w 63"/>
              <a:gd name="T51" fmla="*/ 75 h 171"/>
              <a:gd name="T52" fmla="*/ 57 w 63"/>
              <a:gd name="T53" fmla="*/ 86 h 171"/>
              <a:gd name="T54" fmla="*/ 55 w 63"/>
              <a:gd name="T55" fmla="*/ 98 h 171"/>
              <a:gd name="T56" fmla="*/ 53 w 63"/>
              <a:gd name="T57" fmla="*/ 110 h 171"/>
              <a:gd name="T58" fmla="*/ 51 w 63"/>
              <a:gd name="T59" fmla="*/ 124 h 171"/>
              <a:gd name="T60" fmla="*/ 51 w 63"/>
              <a:gd name="T61" fmla="*/ 137 h 171"/>
              <a:gd name="T62" fmla="*/ 49 w 63"/>
              <a:gd name="T63" fmla="*/ 153 h 171"/>
              <a:gd name="T64" fmla="*/ 49 w 63"/>
              <a:gd name="T65" fmla="*/ 169 h 171"/>
              <a:gd name="T66" fmla="*/ 12 w 63"/>
              <a:gd name="T67" fmla="*/ 171 h 171"/>
              <a:gd name="T68" fmla="*/ 14 w 63"/>
              <a:gd name="T69" fmla="*/ 157 h 171"/>
              <a:gd name="T70" fmla="*/ 14 w 63"/>
              <a:gd name="T71" fmla="*/ 141 h 171"/>
              <a:gd name="T72" fmla="*/ 14 w 63"/>
              <a:gd name="T73" fmla="*/ 128 h 171"/>
              <a:gd name="T74" fmla="*/ 14 w 63"/>
              <a:gd name="T75" fmla="*/ 116 h 171"/>
              <a:gd name="T76" fmla="*/ 14 w 63"/>
              <a:gd name="T77" fmla="*/ 104 h 171"/>
              <a:gd name="T78" fmla="*/ 16 w 63"/>
              <a:gd name="T79" fmla="*/ 92 h 171"/>
              <a:gd name="T80" fmla="*/ 16 w 63"/>
              <a:gd name="T81" fmla="*/ 83 h 171"/>
              <a:gd name="T82" fmla="*/ 16 w 63"/>
              <a:gd name="T83" fmla="*/ 75 h 171"/>
              <a:gd name="T84" fmla="*/ 16 w 63"/>
              <a:gd name="T85" fmla="*/ 65 h 171"/>
              <a:gd name="T86" fmla="*/ 16 w 63"/>
              <a:gd name="T87" fmla="*/ 59 h 171"/>
              <a:gd name="T88" fmla="*/ 16 w 63"/>
              <a:gd name="T89" fmla="*/ 51 h 171"/>
              <a:gd name="T90" fmla="*/ 16 w 63"/>
              <a:gd name="T91" fmla="*/ 45 h 171"/>
              <a:gd name="T92" fmla="*/ 16 w 63"/>
              <a:gd name="T93" fmla="*/ 41 h 171"/>
              <a:gd name="T94" fmla="*/ 16 w 63"/>
              <a:gd name="T95" fmla="*/ 37 h 171"/>
              <a:gd name="T96" fmla="*/ 16 w 63"/>
              <a:gd name="T97" fmla="*/ 34 h 171"/>
              <a:gd name="T98" fmla="*/ 14 w 63"/>
              <a:gd name="T99" fmla="*/ 32 h 171"/>
              <a:gd name="T100" fmla="*/ 14 w 63"/>
              <a:gd name="T101" fmla="*/ 26 h 171"/>
              <a:gd name="T102" fmla="*/ 10 w 63"/>
              <a:gd name="T103" fmla="*/ 20 h 171"/>
              <a:gd name="T104" fmla="*/ 8 w 63"/>
              <a:gd name="T105" fmla="*/ 14 h 171"/>
              <a:gd name="T106" fmla="*/ 4 w 63"/>
              <a:gd name="T107" fmla="*/ 10 h 171"/>
              <a:gd name="T108" fmla="*/ 4 w 63"/>
              <a:gd name="T109" fmla="*/ 10 h 1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63" h="171">
                <a:moveTo>
                  <a:pt x="4" y="10"/>
                </a:moveTo>
                <a:lnTo>
                  <a:pt x="2" y="8"/>
                </a:lnTo>
                <a:lnTo>
                  <a:pt x="0" y="6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  <a:lnTo>
                  <a:pt x="4" y="2"/>
                </a:lnTo>
                <a:lnTo>
                  <a:pt x="6" y="2"/>
                </a:lnTo>
                <a:lnTo>
                  <a:pt x="10" y="0"/>
                </a:lnTo>
                <a:lnTo>
                  <a:pt x="18" y="0"/>
                </a:lnTo>
                <a:lnTo>
                  <a:pt x="26" y="0"/>
                </a:lnTo>
                <a:lnTo>
                  <a:pt x="34" y="0"/>
                </a:lnTo>
                <a:lnTo>
                  <a:pt x="41" y="4"/>
                </a:lnTo>
                <a:lnTo>
                  <a:pt x="49" y="8"/>
                </a:lnTo>
                <a:lnTo>
                  <a:pt x="55" y="12"/>
                </a:lnTo>
                <a:lnTo>
                  <a:pt x="59" y="16"/>
                </a:lnTo>
                <a:lnTo>
                  <a:pt x="61" y="18"/>
                </a:lnTo>
                <a:lnTo>
                  <a:pt x="63" y="22"/>
                </a:lnTo>
                <a:lnTo>
                  <a:pt x="63" y="24"/>
                </a:lnTo>
                <a:lnTo>
                  <a:pt x="63" y="28"/>
                </a:lnTo>
                <a:lnTo>
                  <a:pt x="63" y="34"/>
                </a:lnTo>
                <a:lnTo>
                  <a:pt x="61" y="39"/>
                </a:lnTo>
                <a:lnTo>
                  <a:pt x="61" y="47"/>
                </a:lnTo>
                <a:lnTo>
                  <a:pt x="61" y="55"/>
                </a:lnTo>
                <a:lnTo>
                  <a:pt x="59" y="65"/>
                </a:lnTo>
                <a:lnTo>
                  <a:pt x="57" y="75"/>
                </a:lnTo>
                <a:lnTo>
                  <a:pt x="57" y="86"/>
                </a:lnTo>
                <a:lnTo>
                  <a:pt x="55" y="98"/>
                </a:lnTo>
                <a:lnTo>
                  <a:pt x="53" y="110"/>
                </a:lnTo>
                <a:lnTo>
                  <a:pt x="51" y="124"/>
                </a:lnTo>
                <a:lnTo>
                  <a:pt x="51" y="137"/>
                </a:lnTo>
                <a:lnTo>
                  <a:pt x="49" y="153"/>
                </a:lnTo>
                <a:lnTo>
                  <a:pt x="49" y="169"/>
                </a:lnTo>
                <a:lnTo>
                  <a:pt x="12" y="171"/>
                </a:lnTo>
                <a:lnTo>
                  <a:pt x="14" y="157"/>
                </a:lnTo>
                <a:lnTo>
                  <a:pt x="14" y="141"/>
                </a:lnTo>
                <a:lnTo>
                  <a:pt x="14" y="128"/>
                </a:lnTo>
                <a:lnTo>
                  <a:pt x="14" y="116"/>
                </a:lnTo>
                <a:lnTo>
                  <a:pt x="14" y="104"/>
                </a:lnTo>
                <a:lnTo>
                  <a:pt x="16" y="92"/>
                </a:lnTo>
                <a:lnTo>
                  <a:pt x="16" y="83"/>
                </a:lnTo>
                <a:lnTo>
                  <a:pt x="16" y="75"/>
                </a:lnTo>
                <a:lnTo>
                  <a:pt x="16" y="65"/>
                </a:lnTo>
                <a:lnTo>
                  <a:pt x="16" y="59"/>
                </a:lnTo>
                <a:lnTo>
                  <a:pt x="16" y="51"/>
                </a:lnTo>
                <a:lnTo>
                  <a:pt x="16" y="45"/>
                </a:lnTo>
                <a:lnTo>
                  <a:pt x="16" y="41"/>
                </a:lnTo>
                <a:lnTo>
                  <a:pt x="16" y="37"/>
                </a:lnTo>
                <a:lnTo>
                  <a:pt x="16" y="34"/>
                </a:lnTo>
                <a:lnTo>
                  <a:pt x="14" y="32"/>
                </a:lnTo>
                <a:lnTo>
                  <a:pt x="14" y="26"/>
                </a:lnTo>
                <a:lnTo>
                  <a:pt x="10" y="20"/>
                </a:lnTo>
                <a:lnTo>
                  <a:pt x="8" y="14"/>
                </a:lnTo>
                <a:lnTo>
                  <a:pt x="4" y="10"/>
                </a:lnTo>
                <a:lnTo>
                  <a:pt x="4" y="10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2" name="Freeform 78">
            <a:extLst>
              <a:ext uri="{FF2B5EF4-FFF2-40B4-BE49-F238E27FC236}">
                <a16:creationId xmlns:a16="http://schemas.microsoft.com/office/drawing/2014/main" id="{7517BCE9-537A-4606-ACE0-7B2DB25DED93}"/>
              </a:ext>
            </a:extLst>
          </p:cNvPr>
          <p:cNvSpPr>
            <a:spLocks/>
          </p:cNvSpPr>
          <p:nvPr/>
        </p:nvSpPr>
        <p:spPr bwMode="auto">
          <a:xfrm>
            <a:off x="5215375" y="2759556"/>
            <a:ext cx="1367253" cy="292445"/>
          </a:xfrm>
          <a:custGeom>
            <a:avLst/>
            <a:gdLst>
              <a:gd name="T0" fmla="*/ 168 w 282"/>
              <a:gd name="T1" fmla="*/ 8 h 41"/>
              <a:gd name="T2" fmla="*/ 190 w 282"/>
              <a:gd name="T3" fmla="*/ 6 h 41"/>
              <a:gd name="T4" fmla="*/ 209 w 282"/>
              <a:gd name="T5" fmla="*/ 4 h 41"/>
              <a:gd name="T6" fmla="*/ 227 w 282"/>
              <a:gd name="T7" fmla="*/ 2 h 41"/>
              <a:gd name="T8" fmla="*/ 243 w 282"/>
              <a:gd name="T9" fmla="*/ 0 h 41"/>
              <a:gd name="T10" fmla="*/ 254 w 282"/>
              <a:gd name="T11" fmla="*/ 0 h 41"/>
              <a:gd name="T12" fmla="*/ 266 w 282"/>
              <a:gd name="T13" fmla="*/ 0 h 41"/>
              <a:gd name="T14" fmla="*/ 274 w 282"/>
              <a:gd name="T15" fmla="*/ 0 h 41"/>
              <a:gd name="T16" fmla="*/ 272 w 282"/>
              <a:gd name="T17" fmla="*/ 2 h 41"/>
              <a:gd name="T18" fmla="*/ 252 w 282"/>
              <a:gd name="T19" fmla="*/ 4 h 41"/>
              <a:gd name="T20" fmla="*/ 237 w 282"/>
              <a:gd name="T21" fmla="*/ 6 h 41"/>
              <a:gd name="T22" fmla="*/ 221 w 282"/>
              <a:gd name="T23" fmla="*/ 10 h 41"/>
              <a:gd name="T24" fmla="*/ 201 w 282"/>
              <a:gd name="T25" fmla="*/ 14 h 41"/>
              <a:gd name="T26" fmla="*/ 180 w 282"/>
              <a:gd name="T27" fmla="*/ 18 h 41"/>
              <a:gd name="T28" fmla="*/ 156 w 282"/>
              <a:gd name="T29" fmla="*/ 22 h 41"/>
              <a:gd name="T30" fmla="*/ 133 w 282"/>
              <a:gd name="T31" fmla="*/ 26 h 41"/>
              <a:gd name="T32" fmla="*/ 109 w 282"/>
              <a:gd name="T33" fmla="*/ 30 h 41"/>
              <a:gd name="T34" fmla="*/ 90 w 282"/>
              <a:gd name="T35" fmla="*/ 34 h 41"/>
              <a:gd name="T36" fmla="*/ 72 w 282"/>
              <a:gd name="T37" fmla="*/ 36 h 41"/>
              <a:gd name="T38" fmla="*/ 58 w 282"/>
              <a:gd name="T39" fmla="*/ 39 h 41"/>
              <a:gd name="T40" fmla="*/ 49 w 282"/>
              <a:gd name="T41" fmla="*/ 39 h 41"/>
              <a:gd name="T42" fmla="*/ 41 w 282"/>
              <a:gd name="T43" fmla="*/ 41 h 41"/>
              <a:gd name="T44" fmla="*/ 37 w 282"/>
              <a:gd name="T45" fmla="*/ 41 h 41"/>
              <a:gd name="T46" fmla="*/ 31 w 282"/>
              <a:gd name="T47" fmla="*/ 41 h 41"/>
              <a:gd name="T48" fmla="*/ 19 w 282"/>
              <a:gd name="T49" fmla="*/ 37 h 41"/>
              <a:gd name="T50" fmla="*/ 9 w 282"/>
              <a:gd name="T51" fmla="*/ 32 h 41"/>
              <a:gd name="T52" fmla="*/ 4 w 282"/>
              <a:gd name="T53" fmla="*/ 28 h 41"/>
              <a:gd name="T54" fmla="*/ 0 w 282"/>
              <a:gd name="T55" fmla="*/ 26 h 41"/>
              <a:gd name="T56" fmla="*/ 0 w 282"/>
              <a:gd name="T57" fmla="*/ 24 h 41"/>
              <a:gd name="T58" fmla="*/ 0 w 282"/>
              <a:gd name="T59" fmla="*/ 22 h 41"/>
              <a:gd name="T60" fmla="*/ 4 w 282"/>
              <a:gd name="T61" fmla="*/ 22 h 41"/>
              <a:gd name="T62" fmla="*/ 8 w 282"/>
              <a:gd name="T63" fmla="*/ 22 h 41"/>
              <a:gd name="T64" fmla="*/ 15 w 282"/>
              <a:gd name="T65" fmla="*/ 22 h 41"/>
              <a:gd name="T66" fmla="*/ 29 w 282"/>
              <a:gd name="T67" fmla="*/ 22 h 41"/>
              <a:gd name="T68" fmla="*/ 39 w 282"/>
              <a:gd name="T69" fmla="*/ 22 h 41"/>
              <a:gd name="T70" fmla="*/ 43 w 282"/>
              <a:gd name="T71" fmla="*/ 22 h 41"/>
              <a:gd name="T72" fmla="*/ 49 w 282"/>
              <a:gd name="T73" fmla="*/ 22 h 41"/>
              <a:gd name="T74" fmla="*/ 58 w 282"/>
              <a:gd name="T75" fmla="*/ 22 h 41"/>
              <a:gd name="T76" fmla="*/ 70 w 282"/>
              <a:gd name="T77" fmla="*/ 20 h 41"/>
              <a:gd name="T78" fmla="*/ 84 w 282"/>
              <a:gd name="T79" fmla="*/ 18 h 41"/>
              <a:gd name="T80" fmla="*/ 102 w 282"/>
              <a:gd name="T81" fmla="*/ 16 h 41"/>
              <a:gd name="T82" fmla="*/ 121 w 282"/>
              <a:gd name="T83" fmla="*/ 14 h 41"/>
              <a:gd name="T84" fmla="*/ 145 w 282"/>
              <a:gd name="T85" fmla="*/ 10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282" h="41">
                <a:moveTo>
                  <a:pt x="145" y="10"/>
                </a:moveTo>
                <a:lnTo>
                  <a:pt x="168" y="8"/>
                </a:lnTo>
                <a:lnTo>
                  <a:pt x="180" y="6"/>
                </a:lnTo>
                <a:lnTo>
                  <a:pt x="190" y="6"/>
                </a:lnTo>
                <a:lnTo>
                  <a:pt x="200" y="4"/>
                </a:lnTo>
                <a:lnTo>
                  <a:pt x="209" y="4"/>
                </a:lnTo>
                <a:lnTo>
                  <a:pt x="219" y="2"/>
                </a:lnTo>
                <a:lnTo>
                  <a:pt x="227" y="2"/>
                </a:lnTo>
                <a:lnTo>
                  <a:pt x="235" y="2"/>
                </a:lnTo>
                <a:lnTo>
                  <a:pt x="243" y="0"/>
                </a:lnTo>
                <a:lnTo>
                  <a:pt x="249" y="0"/>
                </a:lnTo>
                <a:lnTo>
                  <a:pt x="254" y="0"/>
                </a:lnTo>
                <a:lnTo>
                  <a:pt x="260" y="0"/>
                </a:lnTo>
                <a:lnTo>
                  <a:pt x="266" y="0"/>
                </a:lnTo>
                <a:lnTo>
                  <a:pt x="270" y="0"/>
                </a:lnTo>
                <a:lnTo>
                  <a:pt x="274" y="0"/>
                </a:lnTo>
                <a:lnTo>
                  <a:pt x="282" y="0"/>
                </a:lnTo>
                <a:lnTo>
                  <a:pt x="272" y="2"/>
                </a:lnTo>
                <a:lnTo>
                  <a:pt x="258" y="4"/>
                </a:lnTo>
                <a:lnTo>
                  <a:pt x="252" y="4"/>
                </a:lnTo>
                <a:lnTo>
                  <a:pt x="245" y="6"/>
                </a:lnTo>
                <a:lnTo>
                  <a:pt x="237" y="6"/>
                </a:lnTo>
                <a:lnTo>
                  <a:pt x="229" y="8"/>
                </a:lnTo>
                <a:lnTo>
                  <a:pt x="221" y="10"/>
                </a:lnTo>
                <a:lnTo>
                  <a:pt x="211" y="12"/>
                </a:lnTo>
                <a:lnTo>
                  <a:pt x="201" y="14"/>
                </a:lnTo>
                <a:lnTo>
                  <a:pt x="192" y="16"/>
                </a:lnTo>
                <a:lnTo>
                  <a:pt x="180" y="18"/>
                </a:lnTo>
                <a:lnTo>
                  <a:pt x="168" y="20"/>
                </a:lnTo>
                <a:lnTo>
                  <a:pt x="156" y="22"/>
                </a:lnTo>
                <a:lnTo>
                  <a:pt x="145" y="24"/>
                </a:lnTo>
                <a:lnTo>
                  <a:pt x="133" y="26"/>
                </a:lnTo>
                <a:lnTo>
                  <a:pt x="121" y="28"/>
                </a:lnTo>
                <a:lnTo>
                  <a:pt x="109" y="30"/>
                </a:lnTo>
                <a:lnTo>
                  <a:pt x="100" y="32"/>
                </a:lnTo>
                <a:lnTo>
                  <a:pt x="90" y="34"/>
                </a:lnTo>
                <a:lnTo>
                  <a:pt x="80" y="36"/>
                </a:lnTo>
                <a:lnTo>
                  <a:pt x="72" y="36"/>
                </a:lnTo>
                <a:lnTo>
                  <a:pt x="66" y="37"/>
                </a:lnTo>
                <a:lnTo>
                  <a:pt x="58" y="39"/>
                </a:lnTo>
                <a:lnTo>
                  <a:pt x="55" y="39"/>
                </a:lnTo>
                <a:lnTo>
                  <a:pt x="49" y="39"/>
                </a:lnTo>
                <a:lnTo>
                  <a:pt x="45" y="41"/>
                </a:lnTo>
                <a:lnTo>
                  <a:pt x="41" y="41"/>
                </a:lnTo>
                <a:lnTo>
                  <a:pt x="39" y="41"/>
                </a:lnTo>
                <a:lnTo>
                  <a:pt x="37" y="41"/>
                </a:lnTo>
                <a:lnTo>
                  <a:pt x="35" y="41"/>
                </a:lnTo>
                <a:lnTo>
                  <a:pt x="31" y="41"/>
                </a:lnTo>
                <a:lnTo>
                  <a:pt x="25" y="39"/>
                </a:lnTo>
                <a:lnTo>
                  <a:pt x="19" y="37"/>
                </a:lnTo>
                <a:lnTo>
                  <a:pt x="13" y="34"/>
                </a:lnTo>
                <a:lnTo>
                  <a:pt x="9" y="32"/>
                </a:lnTo>
                <a:lnTo>
                  <a:pt x="6" y="30"/>
                </a:lnTo>
                <a:lnTo>
                  <a:pt x="4" y="28"/>
                </a:lnTo>
                <a:lnTo>
                  <a:pt x="2" y="26"/>
                </a:lnTo>
                <a:lnTo>
                  <a:pt x="0" y="26"/>
                </a:lnTo>
                <a:lnTo>
                  <a:pt x="0" y="24"/>
                </a:lnTo>
                <a:lnTo>
                  <a:pt x="0" y="24"/>
                </a:lnTo>
                <a:lnTo>
                  <a:pt x="0" y="22"/>
                </a:lnTo>
                <a:lnTo>
                  <a:pt x="0" y="22"/>
                </a:lnTo>
                <a:lnTo>
                  <a:pt x="2" y="22"/>
                </a:lnTo>
                <a:lnTo>
                  <a:pt x="4" y="22"/>
                </a:lnTo>
                <a:lnTo>
                  <a:pt x="6" y="22"/>
                </a:lnTo>
                <a:lnTo>
                  <a:pt x="8" y="22"/>
                </a:lnTo>
                <a:lnTo>
                  <a:pt x="11" y="22"/>
                </a:lnTo>
                <a:lnTo>
                  <a:pt x="15" y="22"/>
                </a:lnTo>
                <a:lnTo>
                  <a:pt x="23" y="22"/>
                </a:lnTo>
                <a:lnTo>
                  <a:pt x="29" y="22"/>
                </a:lnTo>
                <a:lnTo>
                  <a:pt x="35" y="22"/>
                </a:lnTo>
                <a:lnTo>
                  <a:pt x="39" y="22"/>
                </a:lnTo>
                <a:lnTo>
                  <a:pt x="41" y="22"/>
                </a:lnTo>
                <a:lnTo>
                  <a:pt x="43" y="22"/>
                </a:lnTo>
                <a:lnTo>
                  <a:pt x="45" y="22"/>
                </a:lnTo>
                <a:lnTo>
                  <a:pt x="49" y="22"/>
                </a:lnTo>
                <a:lnTo>
                  <a:pt x="53" y="22"/>
                </a:lnTo>
                <a:lnTo>
                  <a:pt x="58" y="22"/>
                </a:lnTo>
                <a:lnTo>
                  <a:pt x="64" y="20"/>
                </a:lnTo>
                <a:lnTo>
                  <a:pt x="70" y="20"/>
                </a:lnTo>
                <a:lnTo>
                  <a:pt x="76" y="20"/>
                </a:lnTo>
                <a:lnTo>
                  <a:pt x="84" y="18"/>
                </a:lnTo>
                <a:lnTo>
                  <a:pt x="92" y="18"/>
                </a:lnTo>
                <a:lnTo>
                  <a:pt x="102" y="16"/>
                </a:lnTo>
                <a:lnTo>
                  <a:pt x="111" y="16"/>
                </a:lnTo>
                <a:lnTo>
                  <a:pt x="121" y="14"/>
                </a:lnTo>
                <a:lnTo>
                  <a:pt x="133" y="12"/>
                </a:lnTo>
                <a:lnTo>
                  <a:pt x="145" y="10"/>
                </a:lnTo>
                <a:lnTo>
                  <a:pt x="145" y="10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3" name="Freeform 79">
            <a:extLst>
              <a:ext uri="{FF2B5EF4-FFF2-40B4-BE49-F238E27FC236}">
                <a16:creationId xmlns:a16="http://schemas.microsoft.com/office/drawing/2014/main" id="{E6F5E3FF-3B76-4451-93F7-BEC0C230BDD2}"/>
              </a:ext>
            </a:extLst>
          </p:cNvPr>
          <p:cNvSpPr>
            <a:spLocks/>
          </p:cNvSpPr>
          <p:nvPr/>
        </p:nvSpPr>
        <p:spPr bwMode="auto">
          <a:xfrm>
            <a:off x="5651734" y="2369634"/>
            <a:ext cx="804838" cy="139257"/>
          </a:xfrm>
          <a:custGeom>
            <a:avLst/>
            <a:gdLst>
              <a:gd name="T0" fmla="*/ 151 w 166"/>
              <a:gd name="T1" fmla="*/ 0 h 22"/>
              <a:gd name="T2" fmla="*/ 155 w 166"/>
              <a:gd name="T3" fmla="*/ 0 h 22"/>
              <a:gd name="T4" fmla="*/ 159 w 166"/>
              <a:gd name="T5" fmla="*/ 0 h 22"/>
              <a:gd name="T6" fmla="*/ 160 w 166"/>
              <a:gd name="T7" fmla="*/ 0 h 22"/>
              <a:gd name="T8" fmla="*/ 162 w 166"/>
              <a:gd name="T9" fmla="*/ 2 h 22"/>
              <a:gd name="T10" fmla="*/ 164 w 166"/>
              <a:gd name="T11" fmla="*/ 2 h 22"/>
              <a:gd name="T12" fmla="*/ 166 w 166"/>
              <a:gd name="T13" fmla="*/ 2 h 22"/>
              <a:gd name="T14" fmla="*/ 166 w 166"/>
              <a:gd name="T15" fmla="*/ 4 h 22"/>
              <a:gd name="T16" fmla="*/ 166 w 166"/>
              <a:gd name="T17" fmla="*/ 4 h 22"/>
              <a:gd name="T18" fmla="*/ 164 w 166"/>
              <a:gd name="T19" fmla="*/ 6 h 22"/>
              <a:gd name="T20" fmla="*/ 162 w 166"/>
              <a:gd name="T21" fmla="*/ 8 h 22"/>
              <a:gd name="T22" fmla="*/ 160 w 166"/>
              <a:gd name="T23" fmla="*/ 8 h 22"/>
              <a:gd name="T24" fmla="*/ 159 w 166"/>
              <a:gd name="T25" fmla="*/ 8 h 22"/>
              <a:gd name="T26" fmla="*/ 157 w 166"/>
              <a:gd name="T27" fmla="*/ 10 h 22"/>
              <a:gd name="T28" fmla="*/ 153 w 166"/>
              <a:gd name="T29" fmla="*/ 10 h 22"/>
              <a:gd name="T30" fmla="*/ 147 w 166"/>
              <a:gd name="T31" fmla="*/ 10 h 22"/>
              <a:gd name="T32" fmla="*/ 141 w 166"/>
              <a:gd name="T33" fmla="*/ 10 h 22"/>
              <a:gd name="T34" fmla="*/ 135 w 166"/>
              <a:gd name="T35" fmla="*/ 12 h 22"/>
              <a:gd name="T36" fmla="*/ 125 w 166"/>
              <a:gd name="T37" fmla="*/ 12 h 22"/>
              <a:gd name="T38" fmla="*/ 117 w 166"/>
              <a:gd name="T39" fmla="*/ 12 h 22"/>
              <a:gd name="T40" fmla="*/ 106 w 166"/>
              <a:gd name="T41" fmla="*/ 14 h 22"/>
              <a:gd name="T42" fmla="*/ 94 w 166"/>
              <a:gd name="T43" fmla="*/ 14 h 22"/>
              <a:gd name="T44" fmla="*/ 82 w 166"/>
              <a:gd name="T45" fmla="*/ 16 h 22"/>
              <a:gd name="T46" fmla="*/ 66 w 166"/>
              <a:gd name="T47" fmla="*/ 16 h 22"/>
              <a:gd name="T48" fmla="*/ 53 w 166"/>
              <a:gd name="T49" fmla="*/ 18 h 22"/>
              <a:gd name="T50" fmla="*/ 35 w 166"/>
              <a:gd name="T51" fmla="*/ 20 h 22"/>
              <a:gd name="T52" fmla="*/ 17 w 166"/>
              <a:gd name="T53" fmla="*/ 20 h 22"/>
              <a:gd name="T54" fmla="*/ 0 w 166"/>
              <a:gd name="T55" fmla="*/ 22 h 22"/>
              <a:gd name="T56" fmla="*/ 0 w 166"/>
              <a:gd name="T57" fmla="*/ 18 h 22"/>
              <a:gd name="T58" fmla="*/ 15 w 166"/>
              <a:gd name="T59" fmla="*/ 16 h 22"/>
              <a:gd name="T60" fmla="*/ 31 w 166"/>
              <a:gd name="T61" fmla="*/ 14 h 22"/>
              <a:gd name="T62" fmla="*/ 47 w 166"/>
              <a:gd name="T63" fmla="*/ 12 h 22"/>
              <a:gd name="T64" fmla="*/ 61 w 166"/>
              <a:gd name="T65" fmla="*/ 10 h 22"/>
              <a:gd name="T66" fmla="*/ 72 w 166"/>
              <a:gd name="T67" fmla="*/ 10 h 22"/>
              <a:gd name="T68" fmla="*/ 84 w 166"/>
              <a:gd name="T69" fmla="*/ 8 h 22"/>
              <a:gd name="T70" fmla="*/ 96 w 166"/>
              <a:gd name="T71" fmla="*/ 6 h 22"/>
              <a:gd name="T72" fmla="*/ 106 w 166"/>
              <a:gd name="T73" fmla="*/ 4 h 22"/>
              <a:gd name="T74" fmla="*/ 113 w 166"/>
              <a:gd name="T75" fmla="*/ 4 h 22"/>
              <a:gd name="T76" fmla="*/ 123 w 166"/>
              <a:gd name="T77" fmla="*/ 2 h 22"/>
              <a:gd name="T78" fmla="*/ 129 w 166"/>
              <a:gd name="T79" fmla="*/ 2 h 22"/>
              <a:gd name="T80" fmla="*/ 135 w 166"/>
              <a:gd name="T81" fmla="*/ 2 h 22"/>
              <a:gd name="T82" fmla="*/ 141 w 166"/>
              <a:gd name="T83" fmla="*/ 0 h 22"/>
              <a:gd name="T84" fmla="*/ 145 w 166"/>
              <a:gd name="T85" fmla="*/ 0 h 22"/>
              <a:gd name="T86" fmla="*/ 149 w 166"/>
              <a:gd name="T87" fmla="*/ 0 h 22"/>
              <a:gd name="T88" fmla="*/ 151 w 166"/>
              <a:gd name="T89" fmla="*/ 0 h 22"/>
              <a:gd name="T90" fmla="*/ 151 w 166"/>
              <a:gd name="T91" fmla="*/ 0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166" h="22">
                <a:moveTo>
                  <a:pt x="151" y="0"/>
                </a:moveTo>
                <a:lnTo>
                  <a:pt x="155" y="0"/>
                </a:lnTo>
                <a:lnTo>
                  <a:pt x="159" y="0"/>
                </a:lnTo>
                <a:lnTo>
                  <a:pt x="160" y="0"/>
                </a:lnTo>
                <a:lnTo>
                  <a:pt x="162" y="2"/>
                </a:lnTo>
                <a:lnTo>
                  <a:pt x="164" y="2"/>
                </a:lnTo>
                <a:lnTo>
                  <a:pt x="166" y="2"/>
                </a:lnTo>
                <a:lnTo>
                  <a:pt x="166" y="4"/>
                </a:lnTo>
                <a:lnTo>
                  <a:pt x="166" y="4"/>
                </a:lnTo>
                <a:lnTo>
                  <a:pt x="164" y="6"/>
                </a:lnTo>
                <a:lnTo>
                  <a:pt x="162" y="8"/>
                </a:lnTo>
                <a:lnTo>
                  <a:pt x="160" y="8"/>
                </a:lnTo>
                <a:lnTo>
                  <a:pt x="159" y="8"/>
                </a:lnTo>
                <a:lnTo>
                  <a:pt x="157" y="10"/>
                </a:lnTo>
                <a:lnTo>
                  <a:pt x="153" y="10"/>
                </a:lnTo>
                <a:lnTo>
                  <a:pt x="147" y="10"/>
                </a:lnTo>
                <a:lnTo>
                  <a:pt x="141" y="10"/>
                </a:lnTo>
                <a:lnTo>
                  <a:pt x="135" y="12"/>
                </a:lnTo>
                <a:lnTo>
                  <a:pt x="125" y="12"/>
                </a:lnTo>
                <a:lnTo>
                  <a:pt x="117" y="12"/>
                </a:lnTo>
                <a:lnTo>
                  <a:pt x="106" y="14"/>
                </a:lnTo>
                <a:lnTo>
                  <a:pt x="94" y="14"/>
                </a:lnTo>
                <a:lnTo>
                  <a:pt x="82" y="16"/>
                </a:lnTo>
                <a:lnTo>
                  <a:pt x="66" y="16"/>
                </a:lnTo>
                <a:lnTo>
                  <a:pt x="53" y="18"/>
                </a:lnTo>
                <a:lnTo>
                  <a:pt x="35" y="20"/>
                </a:lnTo>
                <a:lnTo>
                  <a:pt x="17" y="20"/>
                </a:lnTo>
                <a:lnTo>
                  <a:pt x="0" y="22"/>
                </a:lnTo>
                <a:lnTo>
                  <a:pt x="0" y="18"/>
                </a:lnTo>
                <a:lnTo>
                  <a:pt x="15" y="16"/>
                </a:lnTo>
                <a:lnTo>
                  <a:pt x="31" y="14"/>
                </a:lnTo>
                <a:lnTo>
                  <a:pt x="47" y="12"/>
                </a:lnTo>
                <a:lnTo>
                  <a:pt x="61" y="10"/>
                </a:lnTo>
                <a:lnTo>
                  <a:pt x="72" y="10"/>
                </a:lnTo>
                <a:lnTo>
                  <a:pt x="84" y="8"/>
                </a:lnTo>
                <a:lnTo>
                  <a:pt x="96" y="6"/>
                </a:lnTo>
                <a:lnTo>
                  <a:pt x="106" y="4"/>
                </a:lnTo>
                <a:lnTo>
                  <a:pt x="113" y="4"/>
                </a:lnTo>
                <a:lnTo>
                  <a:pt x="123" y="2"/>
                </a:lnTo>
                <a:lnTo>
                  <a:pt x="129" y="2"/>
                </a:lnTo>
                <a:lnTo>
                  <a:pt x="135" y="2"/>
                </a:lnTo>
                <a:lnTo>
                  <a:pt x="141" y="0"/>
                </a:lnTo>
                <a:lnTo>
                  <a:pt x="145" y="0"/>
                </a:lnTo>
                <a:lnTo>
                  <a:pt x="149" y="0"/>
                </a:lnTo>
                <a:lnTo>
                  <a:pt x="151" y="0"/>
                </a:lnTo>
                <a:lnTo>
                  <a:pt x="151" y="0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4" name="Freeform 80">
            <a:extLst>
              <a:ext uri="{FF2B5EF4-FFF2-40B4-BE49-F238E27FC236}">
                <a16:creationId xmlns:a16="http://schemas.microsoft.com/office/drawing/2014/main" id="{3DEAB481-12C4-4E72-AFF6-96E14F99A705}"/>
              </a:ext>
            </a:extLst>
          </p:cNvPr>
          <p:cNvSpPr>
            <a:spLocks/>
          </p:cNvSpPr>
          <p:nvPr/>
        </p:nvSpPr>
        <p:spPr bwMode="auto">
          <a:xfrm>
            <a:off x="6349905" y="2508891"/>
            <a:ext cx="523627" cy="682367"/>
          </a:xfrm>
          <a:custGeom>
            <a:avLst/>
            <a:gdLst>
              <a:gd name="T0" fmla="*/ 62 w 108"/>
              <a:gd name="T1" fmla="*/ 82 h 98"/>
              <a:gd name="T2" fmla="*/ 53 w 108"/>
              <a:gd name="T3" fmla="*/ 72 h 98"/>
              <a:gd name="T4" fmla="*/ 43 w 108"/>
              <a:gd name="T5" fmla="*/ 63 h 98"/>
              <a:gd name="T6" fmla="*/ 33 w 108"/>
              <a:gd name="T7" fmla="*/ 51 h 98"/>
              <a:gd name="T8" fmla="*/ 27 w 108"/>
              <a:gd name="T9" fmla="*/ 43 h 98"/>
              <a:gd name="T10" fmla="*/ 21 w 108"/>
              <a:gd name="T11" fmla="*/ 35 h 98"/>
              <a:gd name="T12" fmla="*/ 15 w 108"/>
              <a:gd name="T13" fmla="*/ 29 h 98"/>
              <a:gd name="T14" fmla="*/ 12 w 108"/>
              <a:gd name="T15" fmla="*/ 23 h 98"/>
              <a:gd name="T16" fmla="*/ 6 w 108"/>
              <a:gd name="T17" fmla="*/ 18 h 98"/>
              <a:gd name="T18" fmla="*/ 4 w 108"/>
              <a:gd name="T19" fmla="*/ 14 h 98"/>
              <a:gd name="T20" fmla="*/ 2 w 108"/>
              <a:gd name="T21" fmla="*/ 10 h 98"/>
              <a:gd name="T22" fmla="*/ 0 w 108"/>
              <a:gd name="T23" fmla="*/ 6 h 98"/>
              <a:gd name="T24" fmla="*/ 0 w 108"/>
              <a:gd name="T25" fmla="*/ 4 h 98"/>
              <a:gd name="T26" fmla="*/ 2 w 108"/>
              <a:gd name="T27" fmla="*/ 2 h 98"/>
              <a:gd name="T28" fmla="*/ 4 w 108"/>
              <a:gd name="T29" fmla="*/ 0 h 98"/>
              <a:gd name="T30" fmla="*/ 8 w 108"/>
              <a:gd name="T31" fmla="*/ 0 h 98"/>
              <a:gd name="T32" fmla="*/ 14 w 108"/>
              <a:gd name="T33" fmla="*/ 0 h 98"/>
              <a:gd name="T34" fmla="*/ 21 w 108"/>
              <a:gd name="T35" fmla="*/ 2 h 98"/>
              <a:gd name="T36" fmla="*/ 25 w 108"/>
              <a:gd name="T37" fmla="*/ 4 h 98"/>
              <a:gd name="T38" fmla="*/ 29 w 108"/>
              <a:gd name="T39" fmla="*/ 4 h 98"/>
              <a:gd name="T40" fmla="*/ 35 w 108"/>
              <a:gd name="T41" fmla="*/ 6 h 98"/>
              <a:gd name="T42" fmla="*/ 41 w 108"/>
              <a:gd name="T43" fmla="*/ 10 h 98"/>
              <a:gd name="T44" fmla="*/ 47 w 108"/>
              <a:gd name="T45" fmla="*/ 12 h 98"/>
              <a:gd name="T46" fmla="*/ 53 w 108"/>
              <a:gd name="T47" fmla="*/ 16 h 98"/>
              <a:gd name="T48" fmla="*/ 66 w 108"/>
              <a:gd name="T49" fmla="*/ 23 h 98"/>
              <a:gd name="T50" fmla="*/ 74 w 108"/>
              <a:gd name="T51" fmla="*/ 27 h 98"/>
              <a:gd name="T52" fmla="*/ 80 w 108"/>
              <a:gd name="T53" fmla="*/ 31 h 98"/>
              <a:gd name="T54" fmla="*/ 86 w 108"/>
              <a:gd name="T55" fmla="*/ 35 h 98"/>
              <a:gd name="T56" fmla="*/ 92 w 108"/>
              <a:gd name="T57" fmla="*/ 41 h 98"/>
              <a:gd name="T58" fmla="*/ 96 w 108"/>
              <a:gd name="T59" fmla="*/ 45 h 98"/>
              <a:gd name="T60" fmla="*/ 100 w 108"/>
              <a:gd name="T61" fmla="*/ 49 h 98"/>
              <a:gd name="T62" fmla="*/ 104 w 108"/>
              <a:gd name="T63" fmla="*/ 53 h 98"/>
              <a:gd name="T64" fmla="*/ 106 w 108"/>
              <a:gd name="T65" fmla="*/ 57 h 98"/>
              <a:gd name="T66" fmla="*/ 108 w 108"/>
              <a:gd name="T67" fmla="*/ 67 h 98"/>
              <a:gd name="T68" fmla="*/ 108 w 108"/>
              <a:gd name="T69" fmla="*/ 74 h 98"/>
              <a:gd name="T70" fmla="*/ 108 w 108"/>
              <a:gd name="T71" fmla="*/ 80 h 98"/>
              <a:gd name="T72" fmla="*/ 106 w 108"/>
              <a:gd name="T73" fmla="*/ 86 h 98"/>
              <a:gd name="T74" fmla="*/ 102 w 108"/>
              <a:gd name="T75" fmla="*/ 92 h 98"/>
              <a:gd name="T76" fmla="*/ 98 w 108"/>
              <a:gd name="T77" fmla="*/ 96 h 98"/>
              <a:gd name="T78" fmla="*/ 94 w 108"/>
              <a:gd name="T79" fmla="*/ 98 h 98"/>
              <a:gd name="T80" fmla="*/ 90 w 108"/>
              <a:gd name="T81" fmla="*/ 98 h 98"/>
              <a:gd name="T82" fmla="*/ 86 w 108"/>
              <a:gd name="T83" fmla="*/ 98 h 98"/>
              <a:gd name="T84" fmla="*/ 84 w 108"/>
              <a:gd name="T85" fmla="*/ 98 h 98"/>
              <a:gd name="T86" fmla="*/ 80 w 108"/>
              <a:gd name="T87" fmla="*/ 96 h 98"/>
              <a:gd name="T88" fmla="*/ 78 w 108"/>
              <a:gd name="T89" fmla="*/ 94 h 98"/>
              <a:gd name="T90" fmla="*/ 74 w 108"/>
              <a:gd name="T91" fmla="*/ 92 h 98"/>
              <a:gd name="T92" fmla="*/ 70 w 108"/>
              <a:gd name="T93" fmla="*/ 90 h 98"/>
              <a:gd name="T94" fmla="*/ 66 w 108"/>
              <a:gd name="T95" fmla="*/ 86 h 98"/>
              <a:gd name="T96" fmla="*/ 62 w 108"/>
              <a:gd name="T97" fmla="*/ 82 h 98"/>
              <a:gd name="T98" fmla="*/ 62 w 108"/>
              <a:gd name="T99" fmla="*/ 82 h 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08" h="98">
                <a:moveTo>
                  <a:pt x="62" y="82"/>
                </a:moveTo>
                <a:lnTo>
                  <a:pt x="53" y="72"/>
                </a:lnTo>
                <a:lnTo>
                  <a:pt x="43" y="63"/>
                </a:lnTo>
                <a:lnTo>
                  <a:pt x="33" y="51"/>
                </a:lnTo>
                <a:lnTo>
                  <a:pt x="27" y="43"/>
                </a:lnTo>
                <a:lnTo>
                  <a:pt x="21" y="35"/>
                </a:lnTo>
                <a:lnTo>
                  <a:pt x="15" y="29"/>
                </a:lnTo>
                <a:lnTo>
                  <a:pt x="12" y="23"/>
                </a:lnTo>
                <a:lnTo>
                  <a:pt x="6" y="18"/>
                </a:lnTo>
                <a:lnTo>
                  <a:pt x="4" y="14"/>
                </a:lnTo>
                <a:lnTo>
                  <a:pt x="2" y="10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  <a:lnTo>
                  <a:pt x="4" y="0"/>
                </a:lnTo>
                <a:lnTo>
                  <a:pt x="8" y="0"/>
                </a:lnTo>
                <a:lnTo>
                  <a:pt x="14" y="0"/>
                </a:lnTo>
                <a:lnTo>
                  <a:pt x="21" y="2"/>
                </a:lnTo>
                <a:lnTo>
                  <a:pt x="25" y="4"/>
                </a:lnTo>
                <a:lnTo>
                  <a:pt x="29" y="4"/>
                </a:lnTo>
                <a:lnTo>
                  <a:pt x="35" y="6"/>
                </a:lnTo>
                <a:lnTo>
                  <a:pt x="41" y="10"/>
                </a:lnTo>
                <a:lnTo>
                  <a:pt x="47" y="12"/>
                </a:lnTo>
                <a:lnTo>
                  <a:pt x="53" y="16"/>
                </a:lnTo>
                <a:lnTo>
                  <a:pt x="66" y="23"/>
                </a:lnTo>
                <a:lnTo>
                  <a:pt x="74" y="27"/>
                </a:lnTo>
                <a:lnTo>
                  <a:pt x="80" y="31"/>
                </a:lnTo>
                <a:lnTo>
                  <a:pt x="86" y="35"/>
                </a:lnTo>
                <a:lnTo>
                  <a:pt x="92" y="41"/>
                </a:lnTo>
                <a:lnTo>
                  <a:pt x="96" y="45"/>
                </a:lnTo>
                <a:lnTo>
                  <a:pt x="100" y="49"/>
                </a:lnTo>
                <a:lnTo>
                  <a:pt x="104" y="53"/>
                </a:lnTo>
                <a:lnTo>
                  <a:pt x="106" y="57"/>
                </a:lnTo>
                <a:lnTo>
                  <a:pt x="108" y="67"/>
                </a:lnTo>
                <a:lnTo>
                  <a:pt x="108" y="74"/>
                </a:lnTo>
                <a:lnTo>
                  <a:pt x="108" y="80"/>
                </a:lnTo>
                <a:lnTo>
                  <a:pt x="106" y="86"/>
                </a:lnTo>
                <a:lnTo>
                  <a:pt x="102" y="92"/>
                </a:lnTo>
                <a:lnTo>
                  <a:pt x="98" y="96"/>
                </a:lnTo>
                <a:lnTo>
                  <a:pt x="94" y="98"/>
                </a:lnTo>
                <a:lnTo>
                  <a:pt x="90" y="98"/>
                </a:lnTo>
                <a:lnTo>
                  <a:pt x="86" y="98"/>
                </a:lnTo>
                <a:lnTo>
                  <a:pt x="84" y="98"/>
                </a:lnTo>
                <a:lnTo>
                  <a:pt x="80" y="96"/>
                </a:lnTo>
                <a:lnTo>
                  <a:pt x="78" y="94"/>
                </a:lnTo>
                <a:lnTo>
                  <a:pt x="74" y="92"/>
                </a:lnTo>
                <a:lnTo>
                  <a:pt x="70" y="90"/>
                </a:lnTo>
                <a:lnTo>
                  <a:pt x="66" y="86"/>
                </a:lnTo>
                <a:lnTo>
                  <a:pt x="62" y="82"/>
                </a:lnTo>
                <a:lnTo>
                  <a:pt x="62" y="82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6" name="Freeform 82">
            <a:extLst>
              <a:ext uri="{FF2B5EF4-FFF2-40B4-BE49-F238E27FC236}">
                <a16:creationId xmlns:a16="http://schemas.microsoft.com/office/drawing/2014/main" id="{CC2D731F-214B-4144-B42D-39B7E96BE17A}"/>
              </a:ext>
            </a:extLst>
          </p:cNvPr>
          <p:cNvSpPr>
            <a:spLocks/>
          </p:cNvSpPr>
          <p:nvPr/>
        </p:nvSpPr>
        <p:spPr bwMode="auto">
          <a:xfrm>
            <a:off x="5661428" y="4458791"/>
            <a:ext cx="465447" cy="724140"/>
          </a:xfrm>
          <a:custGeom>
            <a:avLst/>
            <a:gdLst>
              <a:gd name="T0" fmla="*/ 2 w 96"/>
              <a:gd name="T1" fmla="*/ 104 h 104"/>
              <a:gd name="T2" fmla="*/ 0 w 96"/>
              <a:gd name="T3" fmla="*/ 102 h 104"/>
              <a:gd name="T4" fmla="*/ 0 w 96"/>
              <a:gd name="T5" fmla="*/ 100 h 104"/>
              <a:gd name="T6" fmla="*/ 0 w 96"/>
              <a:gd name="T7" fmla="*/ 98 h 104"/>
              <a:gd name="T8" fmla="*/ 0 w 96"/>
              <a:gd name="T9" fmla="*/ 94 h 104"/>
              <a:gd name="T10" fmla="*/ 4 w 96"/>
              <a:gd name="T11" fmla="*/ 88 h 104"/>
              <a:gd name="T12" fmla="*/ 6 w 96"/>
              <a:gd name="T13" fmla="*/ 84 h 104"/>
              <a:gd name="T14" fmla="*/ 10 w 96"/>
              <a:gd name="T15" fmla="*/ 79 h 104"/>
              <a:gd name="T16" fmla="*/ 16 w 96"/>
              <a:gd name="T17" fmla="*/ 73 h 104"/>
              <a:gd name="T18" fmla="*/ 21 w 96"/>
              <a:gd name="T19" fmla="*/ 65 h 104"/>
              <a:gd name="T20" fmla="*/ 25 w 96"/>
              <a:gd name="T21" fmla="*/ 59 h 104"/>
              <a:gd name="T22" fmla="*/ 29 w 96"/>
              <a:gd name="T23" fmla="*/ 53 h 104"/>
              <a:gd name="T24" fmla="*/ 33 w 96"/>
              <a:gd name="T25" fmla="*/ 49 h 104"/>
              <a:gd name="T26" fmla="*/ 35 w 96"/>
              <a:gd name="T27" fmla="*/ 43 h 104"/>
              <a:gd name="T28" fmla="*/ 37 w 96"/>
              <a:gd name="T29" fmla="*/ 39 h 104"/>
              <a:gd name="T30" fmla="*/ 39 w 96"/>
              <a:gd name="T31" fmla="*/ 35 h 104"/>
              <a:gd name="T32" fmla="*/ 41 w 96"/>
              <a:gd name="T33" fmla="*/ 31 h 104"/>
              <a:gd name="T34" fmla="*/ 41 w 96"/>
              <a:gd name="T35" fmla="*/ 28 h 104"/>
              <a:gd name="T36" fmla="*/ 41 w 96"/>
              <a:gd name="T37" fmla="*/ 22 h 104"/>
              <a:gd name="T38" fmla="*/ 41 w 96"/>
              <a:gd name="T39" fmla="*/ 20 h 104"/>
              <a:gd name="T40" fmla="*/ 39 w 96"/>
              <a:gd name="T41" fmla="*/ 16 h 104"/>
              <a:gd name="T42" fmla="*/ 35 w 96"/>
              <a:gd name="T43" fmla="*/ 14 h 104"/>
              <a:gd name="T44" fmla="*/ 35 w 96"/>
              <a:gd name="T45" fmla="*/ 12 h 104"/>
              <a:gd name="T46" fmla="*/ 35 w 96"/>
              <a:gd name="T47" fmla="*/ 10 h 104"/>
              <a:gd name="T48" fmla="*/ 39 w 96"/>
              <a:gd name="T49" fmla="*/ 6 h 104"/>
              <a:gd name="T50" fmla="*/ 43 w 96"/>
              <a:gd name="T51" fmla="*/ 2 h 104"/>
              <a:gd name="T52" fmla="*/ 47 w 96"/>
              <a:gd name="T53" fmla="*/ 2 h 104"/>
              <a:gd name="T54" fmla="*/ 53 w 96"/>
              <a:gd name="T55" fmla="*/ 0 h 104"/>
              <a:gd name="T56" fmla="*/ 61 w 96"/>
              <a:gd name="T57" fmla="*/ 2 h 104"/>
              <a:gd name="T58" fmla="*/ 74 w 96"/>
              <a:gd name="T59" fmla="*/ 4 h 104"/>
              <a:gd name="T60" fmla="*/ 80 w 96"/>
              <a:gd name="T61" fmla="*/ 6 h 104"/>
              <a:gd name="T62" fmla="*/ 86 w 96"/>
              <a:gd name="T63" fmla="*/ 8 h 104"/>
              <a:gd name="T64" fmla="*/ 90 w 96"/>
              <a:gd name="T65" fmla="*/ 12 h 104"/>
              <a:gd name="T66" fmla="*/ 94 w 96"/>
              <a:gd name="T67" fmla="*/ 14 h 104"/>
              <a:gd name="T68" fmla="*/ 96 w 96"/>
              <a:gd name="T69" fmla="*/ 18 h 104"/>
              <a:gd name="T70" fmla="*/ 96 w 96"/>
              <a:gd name="T71" fmla="*/ 22 h 104"/>
              <a:gd name="T72" fmla="*/ 96 w 96"/>
              <a:gd name="T73" fmla="*/ 26 h 104"/>
              <a:gd name="T74" fmla="*/ 94 w 96"/>
              <a:gd name="T75" fmla="*/ 28 h 104"/>
              <a:gd name="T76" fmla="*/ 92 w 96"/>
              <a:gd name="T77" fmla="*/ 31 h 104"/>
              <a:gd name="T78" fmla="*/ 90 w 96"/>
              <a:gd name="T79" fmla="*/ 33 h 104"/>
              <a:gd name="T80" fmla="*/ 88 w 96"/>
              <a:gd name="T81" fmla="*/ 37 h 104"/>
              <a:gd name="T82" fmla="*/ 84 w 96"/>
              <a:gd name="T83" fmla="*/ 41 h 104"/>
              <a:gd name="T84" fmla="*/ 80 w 96"/>
              <a:gd name="T85" fmla="*/ 45 h 104"/>
              <a:gd name="T86" fmla="*/ 72 w 96"/>
              <a:gd name="T87" fmla="*/ 55 h 104"/>
              <a:gd name="T88" fmla="*/ 63 w 96"/>
              <a:gd name="T89" fmla="*/ 65 h 104"/>
              <a:gd name="T90" fmla="*/ 51 w 96"/>
              <a:gd name="T91" fmla="*/ 75 h 104"/>
              <a:gd name="T92" fmla="*/ 39 w 96"/>
              <a:gd name="T93" fmla="*/ 84 h 104"/>
              <a:gd name="T94" fmla="*/ 31 w 96"/>
              <a:gd name="T95" fmla="*/ 90 h 104"/>
              <a:gd name="T96" fmla="*/ 25 w 96"/>
              <a:gd name="T97" fmla="*/ 94 h 104"/>
              <a:gd name="T98" fmla="*/ 20 w 96"/>
              <a:gd name="T99" fmla="*/ 96 h 104"/>
              <a:gd name="T100" fmla="*/ 14 w 96"/>
              <a:gd name="T101" fmla="*/ 100 h 104"/>
              <a:gd name="T102" fmla="*/ 10 w 96"/>
              <a:gd name="T103" fmla="*/ 102 h 104"/>
              <a:gd name="T104" fmla="*/ 8 w 96"/>
              <a:gd name="T105" fmla="*/ 102 h 104"/>
              <a:gd name="T106" fmla="*/ 4 w 96"/>
              <a:gd name="T107" fmla="*/ 104 h 104"/>
              <a:gd name="T108" fmla="*/ 2 w 96"/>
              <a:gd name="T109" fmla="*/ 104 h 104"/>
              <a:gd name="T110" fmla="*/ 2 w 96"/>
              <a:gd name="T111" fmla="*/ 104 h 1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96" h="104">
                <a:moveTo>
                  <a:pt x="2" y="104"/>
                </a:moveTo>
                <a:lnTo>
                  <a:pt x="0" y="102"/>
                </a:lnTo>
                <a:lnTo>
                  <a:pt x="0" y="100"/>
                </a:lnTo>
                <a:lnTo>
                  <a:pt x="0" y="98"/>
                </a:lnTo>
                <a:lnTo>
                  <a:pt x="0" y="94"/>
                </a:lnTo>
                <a:lnTo>
                  <a:pt x="4" y="88"/>
                </a:lnTo>
                <a:lnTo>
                  <a:pt x="6" y="84"/>
                </a:lnTo>
                <a:lnTo>
                  <a:pt x="10" y="79"/>
                </a:lnTo>
                <a:lnTo>
                  <a:pt x="16" y="73"/>
                </a:lnTo>
                <a:lnTo>
                  <a:pt x="21" y="65"/>
                </a:lnTo>
                <a:lnTo>
                  <a:pt x="25" y="59"/>
                </a:lnTo>
                <a:lnTo>
                  <a:pt x="29" y="53"/>
                </a:lnTo>
                <a:lnTo>
                  <a:pt x="33" y="49"/>
                </a:lnTo>
                <a:lnTo>
                  <a:pt x="35" y="43"/>
                </a:lnTo>
                <a:lnTo>
                  <a:pt x="37" y="39"/>
                </a:lnTo>
                <a:lnTo>
                  <a:pt x="39" y="35"/>
                </a:lnTo>
                <a:lnTo>
                  <a:pt x="41" y="31"/>
                </a:lnTo>
                <a:lnTo>
                  <a:pt x="41" y="28"/>
                </a:lnTo>
                <a:lnTo>
                  <a:pt x="41" y="22"/>
                </a:lnTo>
                <a:lnTo>
                  <a:pt x="41" y="20"/>
                </a:lnTo>
                <a:lnTo>
                  <a:pt x="39" y="16"/>
                </a:lnTo>
                <a:lnTo>
                  <a:pt x="35" y="14"/>
                </a:lnTo>
                <a:lnTo>
                  <a:pt x="35" y="12"/>
                </a:lnTo>
                <a:lnTo>
                  <a:pt x="35" y="10"/>
                </a:lnTo>
                <a:lnTo>
                  <a:pt x="39" y="6"/>
                </a:lnTo>
                <a:lnTo>
                  <a:pt x="43" y="2"/>
                </a:lnTo>
                <a:lnTo>
                  <a:pt x="47" y="2"/>
                </a:lnTo>
                <a:lnTo>
                  <a:pt x="53" y="0"/>
                </a:lnTo>
                <a:lnTo>
                  <a:pt x="61" y="2"/>
                </a:lnTo>
                <a:lnTo>
                  <a:pt x="74" y="4"/>
                </a:lnTo>
                <a:lnTo>
                  <a:pt x="80" y="6"/>
                </a:lnTo>
                <a:lnTo>
                  <a:pt x="86" y="8"/>
                </a:lnTo>
                <a:lnTo>
                  <a:pt x="90" y="12"/>
                </a:lnTo>
                <a:lnTo>
                  <a:pt x="94" y="14"/>
                </a:lnTo>
                <a:lnTo>
                  <a:pt x="96" y="18"/>
                </a:lnTo>
                <a:lnTo>
                  <a:pt x="96" y="22"/>
                </a:lnTo>
                <a:lnTo>
                  <a:pt x="96" y="26"/>
                </a:lnTo>
                <a:lnTo>
                  <a:pt x="94" y="28"/>
                </a:lnTo>
                <a:lnTo>
                  <a:pt x="92" y="31"/>
                </a:lnTo>
                <a:lnTo>
                  <a:pt x="90" y="33"/>
                </a:lnTo>
                <a:lnTo>
                  <a:pt x="88" y="37"/>
                </a:lnTo>
                <a:lnTo>
                  <a:pt x="84" y="41"/>
                </a:lnTo>
                <a:lnTo>
                  <a:pt x="80" y="45"/>
                </a:lnTo>
                <a:lnTo>
                  <a:pt x="72" y="55"/>
                </a:lnTo>
                <a:lnTo>
                  <a:pt x="63" y="65"/>
                </a:lnTo>
                <a:lnTo>
                  <a:pt x="51" y="75"/>
                </a:lnTo>
                <a:lnTo>
                  <a:pt x="39" y="84"/>
                </a:lnTo>
                <a:lnTo>
                  <a:pt x="31" y="90"/>
                </a:lnTo>
                <a:lnTo>
                  <a:pt x="25" y="94"/>
                </a:lnTo>
                <a:lnTo>
                  <a:pt x="20" y="96"/>
                </a:lnTo>
                <a:lnTo>
                  <a:pt x="14" y="100"/>
                </a:lnTo>
                <a:lnTo>
                  <a:pt x="10" y="102"/>
                </a:lnTo>
                <a:lnTo>
                  <a:pt x="8" y="102"/>
                </a:lnTo>
                <a:lnTo>
                  <a:pt x="4" y="104"/>
                </a:lnTo>
                <a:lnTo>
                  <a:pt x="2" y="104"/>
                </a:lnTo>
                <a:lnTo>
                  <a:pt x="2" y="104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7" name="Freeform 83">
            <a:extLst>
              <a:ext uri="{FF2B5EF4-FFF2-40B4-BE49-F238E27FC236}">
                <a16:creationId xmlns:a16="http://schemas.microsoft.com/office/drawing/2014/main" id="{81FA2DB1-E603-4F4E-96A7-72E58AF154B2}"/>
              </a:ext>
            </a:extLst>
          </p:cNvPr>
          <p:cNvSpPr>
            <a:spLocks/>
          </p:cNvSpPr>
          <p:nvPr/>
        </p:nvSpPr>
        <p:spPr bwMode="auto">
          <a:xfrm>
            <a:off x="6252937" y="3915681"/>
            <a:ext cx="310297" cy="2659828"/>
          </a:xfrm>
          <a:custGeom>
            <a:avLst/>
            <a:gdLst>
              <a:gd name="T0" fmla="*/ 61 w 65"/>
              <a:gd name="T1" fmla="*/ 37 h 382"/>
              <a:gd name="T2" fmla="*/ 61 w 65"/>
              <a:gd name="T3" fmla="*/ 45 h 382"/>
              <a:gd name="T4" fmla="*/ 59 w 65"/>
              <a:gd name="T5" fmla="*/ 53 h 382"/>
              <a:gd name="T6" fmla="*/ 59 w 65"/>
              <a:gd name="T7" fmla="*/ 66 h 382"/>
              <a:gd name="T8" fmla="*/ 57 w 65"/>
              <a:gd name="T9" fmla="*/ 84 h 382"/>
              <a:gd name="T10" fmla="*/ 57 w 65"/>
              <a:gd name="T11" fmla="*/ 104 h 382"/>
              <a:gd name="T12" fmla="*/ 57 w 65"/>
              <a:gd name="T13" fmla="*/ 127 h 382"/>
              <a:gd name="T14" fmla="*/ 55 w 65"/>
              <a:gd name="T15" fmla="*/ 156 h 382"/>
              <a:gd name="T16" fmla="*/ 55 w 65"/>
              <a:gd name="T17" fmla="*/ 186 h 382"/>
              <a:gd name="T18" fmla="*/ 55 w 65"/>
              <a:gd name="T19" fmla="*/ 215 h 382"/>
              <a:gd name="T20" fmla="*/ 55 w 65"/>
              <a:gd name="T21" fmla="*/ 241 h 382"/>
              <a:gd name="T22" fmla="*/ 55 w 65"/>
              <a:gd name="T23" fmla="*/ 264 h 382"/>
              <a:gd name="T24" fmla="*/ 55 w 65"/>
              <a:gd name="T25" fmla="*/ 286 h 382"/>
              <a:gd name="T26" fmla="*/ 53 w 65"/>
              <a:gd name="T27" fmla="*/ 304 h 382"/>
              <a:gd name="T28" fmla="*/ 53 w 65"/>
              <a:gd name="T29" fmla="*/ 319 h 382"/>
              <a:gd name="T30" fmla="*/ 51 w 65"/>
              <a:gd name="T31" fmla="*/ 333 h 382"/>
              <a:gd name="T32" fmla="*/ 51 w 65"/>
              <a:gd name="T33" fmla="*/ 349 h 382"/>
              <a:gd name="T34" fmla="*/ 47 w 65"/>
              <a:gd name="T35" fmla="*/ 364 h 382"/>
              <a:gd name="T36" fmla="*/ 44 w 65"/>
              <a:gd name="T37" fmla="*/ 376 h 382"/>
              <a:gd name="T38" fmla="*/ 38 w 65"/>
              <a:gd name="T39" fmla="*/ 380 h 382"/>
              <a:gd name="T40" fmla="*/ 32 w 65"/>
              <a:gd name="T41" fmla="*/ 380 h 382"/>
              <a:gd name="T42" fmla="*/ 28 w 65"/>
              <a:gd name="T43" fmla="*/ 378 h 382"/>
              <a:gd name="T44" fmla="*/ 22 w 65"/>
              <a:gd name="T45" fmla="*/ 370 h 382"/>
              <a:gd name="T46" fmla="*/ 20 w 65"/>
              <a:gd name="T47" fmla="*/ 358 h 382"/>
              <a:gd name="T48" fmla="*/ 18 w 65"/>
              <a:gd name="T49" fmla="*/ 349 h 382"/>
              <a:gd name="T50" fmla="*/ 16 w 65"/>
              <a:gd name="T51" fmla="*/ 339 h 382"/>
              <a:gd name="T52" fmla="*/ 14 w 65"/>
              <a:gd name="T53" fmla="*/ 325 h 382"/>
              <a:gd name="T54" fmla="*/ 14 w 65"/>
              <a:gd name="T55" fmla="*/ 311 h 382"/>
              <a:gd name="T56" fmla="*/ 12 w 65"/>
              <a:gd name="T57" fmla="*/ 296 h 382"/>
              <a:gd name="T58" fmla="*/ 12 w 65"/>
              <a:gd name="T59" fmla="*/ 276 h 382"/>
              <a:gd name="T60" fmla="*/ 12 w 65"/>
              <a:gd name="T61" fmla="*/ 257 h 382"/>
              <a:gd name="T62" fmla="*/ 14 w 65"/>
              <a:gd name="T63" fmla="*/ 233 h 382"/>
              <a:gd name="T64" fmla="*/ 14 w 65"/>
              <a:gd name="T65" fmla="*/ 196 h 382"/>
              <a:gd name="T66" fmla="*/ 14 w 65"/>
              <a:gd name="T67" fmla="*/ 151 h 382"/>
              <a:gd name="T68" fmla="*/ 14 w 65"/>
              <a:gd name="T69" fmla="*/ 113 h 382"/>
              <a:gd name="T70" fmla="*/ 14 w 65"/>
              <a:gd name="T71" fmla="*/ 84 h 382"/>
              <a:gd name="T72" fmla="*/ 12 w 65"/>
              <a:gd name="T73" fmla="*/ 60 h 382"/>
              <a:gd name="T74" fmla="*/ 10 w 65"/>
              <a:gd name="T75" fmla="*/ 41 h 382"/>
              <a:gd name="T76" fmla="*/ 8 w 65"/>
              <a:gd name="T77" fmla="*/ 27 h 382"/>
              <a:gd name="T78" fmla="*/ 6 w 65"/>
              <a:gd name="T79" fmla="*/ 17 h 382"/>
              <a:gd name="T80" fmla="*/ 2 w 65"/>
              <a:gd name="T81" fmla="*/ 13 h 382"/>
              <a:gd name="T82" fmla="*/ 0 w 65"/>
              <a:gd name="T83" fmla="*/ 7 h 382"/>
              <a:gd name="T84" fmla="*/ 0 w 65"/>
              <a:gd name="T85" fmla="*/ 4 h 382"/>
              <a:gd name="T86" fmla="*/ 2 w 65"/>
              <a:gd name="T87" fmla="*/ 2 h 382"/>
              <a:gd name="T88" fmla="*/ 6 w 65"/>
              <a:gd name="T89" fmla="*/ 0 h 382"/>
              <a:gd name="T90" fmla="*/ 12 w 65"/>
              <a:gd name="T91" fmla="*/ 0 h 382"/>
              <a:gd name="T92" fmla="*/ 20 w 65"/>
              <a:gd name="T93" fmla="*/ 2 h 382"/>
              <a:gd name="T94" fmla="*/ 32 w 65"/>
              <a:gd name="T95" fmla="*/ 4 h 382"/>
              <a:gd name="T96" fmla="*/ 44 w 65"/>
              <a:gd name="T97" fmla="*/ 7 h 382"/>
              <a:gd name="T98" fmla="*/ 53 w 65"/>
              <a:gd name="T99" fmla="*/ 11 h 382"/>
              <a:gd name="T100" fmla="*/ 59 w 65"/>
              <a:gd name="T101" fmla="*/ 13 h 382"/>
              <a:gd name="T102" fmla="*/ 63 w 65"/>
              <a:gd name="T103" fmla="*/ 17 h 382"/>
              <a:gd name="T104" fmla="*/ 65 w 65"/>
              <a:gd name="T105" fmla="*/ 23 h 382"/>
              <a:gd name="T106" fmla="*/ 65 w 65"/>
              <a:gd name="T107" fmla="*/ 31 h 382"/>
              <a:gd name="T108" fmla="*/ 63 w 65"/>
              <a:gd name="T109" fmla="*/ 37 h 3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65" h="382">
                <a:moveTo>
                  <a:pt x="63" y="37"/>
                </a:moveTo>
                <a:lnTo>
                  <a:pt x="61" y="37"/>
                </a:lnTo>
                <a:lnTo>
                  <a:pt x="61" y="41"/>
                </a:lnTo>
                <a:lnTo>
                  <a:pt x="61" y="45"/>
                </a:lnTo>
                <a:lnTo>
                  <a:pt x="59" y="49"/>
                </a:lnTo>
                <a:lnTo>
                  <a:pt x="59" y="53"/>
                </a:lnTo>
                <a:lnTo>
                  <a:pt x="59" y="60"/>
                </a:lnTo>
                <a:lnTo>
                  <a:pt x="59" y="66"/>
                </a:lnTo>
                <a:lnTo>
                  <a:pt x="57" y="74"/>
                </a:lnTo>
                <a:lnTo>
                  <a:pt x="57" y="84"/>
                </a:lnTo>
                <a:lnTo>
                  <a:pt x="57" y="94"/>
                </a:lnTo>
                <a:lnTo>
                  <a:pt x="57" y="104"/>
                </a:lnTo>
                <a:lnTo>
                  <a:pt x="57" y="115"/>
                </a:lnTo>
                <a:lnTo>
                  <a:pt x="57" y="127"/>
                </a:lnTo>
                <a:lnTo>
                  <a:pt x="57" y="141"/>
                </a:lnTo>
                <a:lnTo>
                  <a:pt x="55" y="156"/>
                </a:lnTo>
                <a:lnTo>
                  <a:pt x="55" y="170"/>
                </a:lnTo>
                <a:lnTo>
                  <a:pt x="55" y="186"/>
                </a:lnTo>
                <a:lnTo>
                  <a:pt x="55" y="202"/>
                </a:lnTo>
                <a:lnTo>
                  <a:pt x="55" y="215"/>
                </a:lnTo>
                <a:lnTo>
                  <a:pt x="55" y="229"/>
                </a:lnTo>
                <a:lnTo>
                  <a:pt x="55" y="241"/>
                </a:lnTo>
                <a:lnTo>
                  <a:pt x="55" y="253"/>
                </a:lnTo>
                <a:lnTo>
                  <a:pt x="55" y="264"/>
                </a:lnTo>
                <a:lnTo>
                  <a:pt x="55" y="276"/>
                </a:lnTo>
                <a:lnTo>
                  <a:pt x="55" y="286"/>
                </a:lnTo>
                <a:lnTo>
                  <a:pt x="53" y="296"/>
                </a:lnTo>
                <a:lnTo>
                  <a:pt x="53" y="304"/>
                </a:lnTo>
                <a:lnTo>
                  <a:pt x="53" y="311"/>
                </a:lnTo>
                <a:lnTo>
                  <a:pt x="53" y="319"/>
                </a:lnTo>
                <a:lnTo>
                  <a:pt x="53" y="327"/>
                </a:lnTo>
                <a:lnTo>
                  <a:pt x="51" y="333"/>
                </a:lnTo>
                <a:lnTo>
                  <a:pt x="51" y="339"/>
                </a:lnTo>
                <a:lnTo>
                  <a:pt x="51" y="349"/>
                </a:lnTo>
                <a:lnTo>
                  <a:pt x="49" y="357"/>
                </a:lnTo>
                <a:lnTo>
                  <a:pt x="47" y="364"/>
                </a:lnTo>
                <a:lnTo>
                  <a:pt x="45" y="370"/>
                </a:lnTo>
                <a:lnTo>
                  <a:pt x="44" y="376"/>
                </a:lnTo>
                <a:lnTo>
                  <a:pt x="42" y="378"/>
                </a:lnTo>
                <a:lnTo>
                  <a:pt x="38" y="380"/>
                </a:lnTo>
                <a:lnTo>
                  <a:pt x="36" y="382"/>
                </a:lnTo>
                <a:lnTo>
                  <a:pt x="32" y="380"/>
                </a:lnTo>
                <a:lnTo>
                  <a:pt x="30" y="380"/>
                </a:lnTo>
                <a:lnTo>
                  <a:pt x="28" y="378"/>
                </a:lnTo>
                <a:lnTo>
                  <a:pt x="24" y="374"/>
                </a:lnTo>
                <a:lnTo>
                  <a:pt x="22" y="370"/>
                </a:lnTo>
                <a:lnTo>
                  <a:pt x="20" y="364"/>
                </a:lnTo>
                <a:lnTo>
                  <a:pt x="20" y="358"/>
                </a:lnTo>
                <a:lnTo>
                  <a:pt x="18" y="353"/>
                </a:lnTo>
                <a:lnTo>
                  <a:pt x="18" y="349"/>
                </a:lnTo>
                <a:lnTo>
                  <a:pt x="16" y="343"/>
                </a:lnTo>
                <a:lnTo>
                  <a:pt x="16" y="339"/>
                </a:lnTo>
                <a:lnTo>
                  <a:pt x="16" y="333"/>
                </a:lnTo>
                <a:lnTo>
                  <a:pt x="14" y="325"/>
                </a:lnTo>
                <a:lnTo>
                  <a:pt x="14" y="319"/>
                </a:lnTo>
                <a:lnTo>
                  <a:pt x="14" y="311"/>
                </a:lnTo>
                <a:lnTo>
                  <a:pt x="14" y="304"/>
                </a:lnTo>
                <a:lnTo>
                  <a:pt x="12" y="296"/>
                </a:lnTo>
                <a:lnTo>
                  <a:pt x="12" y="286"/>
                </a:lnTo>
                <a:lnTo>
                  <a:pt x="12" y="276"/>
                </a:lnTo>
                <a:lnTo>
                  <a:pt x="12" y="266"/>
                </a:lnTo>
                <a:lnTo>
                  <a:pt x="12" y="257"/>
                </a:lnTo>
                <a:lnTo>
                  <a:pt x="12" y="245"/>
                </a:lnTo>
                <a:lnTo>
                  <a:pt x="14" y="233"/>
                </a:lnTo>
                <a:lnTo>
                  <a:pt x="14" y="219"/>
                </a:lnTo>
                <a:lnTo>
                  <a:pt x="14" y="196"/>
                </a:lnTo>
                <a:lnTo>
                  <a:pt x="14" y="172"/>
                </a:lnTo>
                <a:lnTo>
                  <a:pt x="14" y="151"/>
                </a:lnTo>
                <a:lnTo>
                  <a:pt x="14" y="131"/>
                </a:lnTo>
                <a:lnTo>
                  <a:pt x="14" y="113"/>
                </a:lnTo>
                <a:lnTo>
                  <a:pt x="14" y="98"/>
                </a:lnTo>
                <a:lnTo>
                  <a:pt x="14" y="84"/>
                </a:lnTo>
                <a:lnTo>
                  <a:pt x="14" y="70"/>
                </a:lnTo>
                <a:lnTo>
                  <a:pt x="12" y="60"/>
                </a:lnTo>
                <a:lnTo>
                  <a:pt x="12" y="51"/>
                </a:lnTo>
                <a:lnTo>
                  <a:pt x="10" y="41"/>
                </a:lnTo>
                <a:lnTo>
                  <a:pt x="10" y="33"/>
                </a:lnTo>
                <a:lnTo>
                  <a:pt x="8" y="27"/>
                </a:lnTo>
                <a:lnTo>
                  <a:pt x="8" y="21"/>
                </a:lnTo>
                <a:lnTo>
                  <a:pt x="6" y="17"/>
                </a:lnTo>
                <a:lnTo>
                  <a:pt x="4" y="15"/>
                </a:lnTo>
                <a:lnTo>
                  <a:pt x="2" y="13"/>
                </a:lnTo>
                <a:lnTo>
                  <a:pt x="0" y="9"/>
                </a:lnTo>
                <a:lnTo>
                  <a:pt x="0" y="7"/>
                </a:lnTo>
                <a:lnTo>
                  <a:pt x="0" y="6"/>
                </a:lnTo>
                <a:lnTo>
                  <a:pt x="0" y="4"/>
                </a:lnTo>
                <a:lnTo>
                  <a:pt x="0" y="4"/>
                </a:lnTo>
                <a:lnTo>
                  <a:pt x="2" y="2"/>
                </a:lnTo>
                <a:lnTo>
                  <a:pt x="4" y="0"/>
                </a:lnTo>
                <a:lnTo>
                  <a:pt x="6" y="0"/>
                </a:lnTo>
                <a:lnTo>
                  <a:pt x="10" y="0"/>
                </a:lnTo>
                <a:lnTo>
                  <a:pt x="12" y="0"/>
                </a:lnTo>
                <a:lnTo>
                  <a:pt x="16" y="0"/>
                </a:lnTo>
                <a:lnTo>
                  <a:pt x="20" y="2"/>
                </a:lnTo>
                <a:lnTo>
                  <a:pt x="26" y="2"/>
                </a:lnTo>
                <a:lnTo>
                  <a:pt x="32" y="4"/>
                </a:lnTo>
                <a:lnTo>
                  <a:pt x="38" y="6"/>
                </a:lnTo>
                <a:lnTo>
                  <a:pt x="44" y="7"/>
                </a:lnTo>
                <a:lnTo>
                  <a:pt x="49" y="9"/>
                </a:lnTo>
                <a:lnTo>
                  <a:pt x="53" y="11"/>
                </a:lnTo>
                <a:lnTo>
                  <a:pt x="57" y="11"/>
                </a:lnTo>
                <a:lnTo>
                  <a:pt x="59" y="13"/>
                </a:lnTo>
                <a:lnTo>
                  <a:pt x="63" y="15"/>
                </a:lnTo>
                <a:lnTo>
                  <a:pt x="63" y="17"/>
                </a:lnTo>
                <a:lnTo>
                  <a:pt x="65" y="19"/>
                </a:lnTo>
                <a:lnTo>
                  <a:pt x="65" y="23"/>
                </a:lnTo>
                <a:lnTo>
                  <a:pt x="65" y="27"/>
                </a:lnTo>
                <a:lnTo>
                  <a:pt x="65" y="31"/>
                </a:lnTo>
                <a:lnTo>
                  <a:pt x="63" y="37"/>
                </a:lnTo>
                <a:lnTo>
                  <a:pt x="63" y="37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8" name="Freeform 84">
            <a:extLst>
              <a:ext uri="{FF2B5EF4-FFF2-40B4-BE49-F238E27FC236}">
                <a16:creationId xmlns:a16="http://schemas.microsoft.com/office/drawing/2014/main" id="{F50B09EB-1C47-4C14-9893-431D583E1C95}"/>
              </a:ext>
            </a:extLst>
          </p:cNvPr>
          <p:cNvSpPr>
            <a:spLocks/>
          </p:cNvSpPr>
          <p:nvPr/>
        </p:nvSpPr>
        <p:spPr bwMode="auto">
          <a:xfrm>
            <a:off x="5884458" y="4556267"/>
            <a:ext cx="1056956" cy="320298"/>
          </a:xfrm>
          <a:custGeom>
            <a:avLst/>
            <a:gdLst>
              <a:gd name="T0" fmla="*/ 0 w 217"/>
              <a:gd name="T1" fmla="*/ 23 h 45"/>
              <a:gd name="T2" fmla="*/ 8 w 217"/>
              <a:gd name="T3" fmla="*/ 23 h 45"/>
              <a:gd name="T4" fmla="*/ 18 w 217"/>
              <a:gd name="T5" fmla="*/ 23 h 45"/>
              <a:gd name="T6" fmla="*/ 27 w 217"/>
              <a:gd name="T7" fmla="*/ 21 h 45"/>
              <a:gd name="T8" fmla="*/ 39 w 217"/>
              <a:gd name="T9" fmla="*/ 21 h 45"/>
              <a:gd name="T10" fmla="*/ 51 w 217"/>
              <a:gd name="T11" fmla="*/ 19 h 45"/>
              <a:gd name="T12" fmla="*/ 65 w 217"/>
              <a:gd name="T13" fmla="*/ 17 h 45"/>
              <a:gd name="T14" fmla="*/ 78 w 217"/>
              <a:gd name="T15" fmla="*/ 14 h 45"/>
              <a:gd name="T16" fmla="*/ 94 w 217"/>
              <a:gd name="T17" fmla="*/ 12 h 45"/>
              <a:gd name="T18" fmla="*/ 110 w 217"/>
              <a:gd name="T19" fmla="*/ 10 h 45"/>
              <a:gd name="T20" fmla="*/ 123 w 217"/>
              <a:gd name="T21" fmla="*/ 6 h 45"/>
              <a:gd name="T22" fmla="*/ 137 w 217"/>
              <a:gd name="T23" fmla="*/ 4 h 45"/>
              <a:gd name="T24" fmla="*/ 149 w 217"/>
              <a:gd name="T25" fmla="*/ 2 h 45"/>
              <a:gd name="T26" fmla="*/ 159 w 217"/>
              <a:gd name="T27" fmla="*/ 2 h 45"/>
              <a:gd name="T28" fmla="*/ 168 w 217"/>
              <a:gd name="T29" fmla="*/ 0 h 45"/>
              <a:gd name="T30" fmla="*/ 176 w 217"/>
              <a:gd name="T31" fmla="*/ 0 h 45"/>
              <a:gd name="T32" fmla="*/ 184 w 217"/>
              <a:gd name="T33" fmla="*/ 0 h 45"/>
              <a:gd name="T34" fmla="*/ 190 w 217"/>
              <a:gd name="T35" fmla="*/ 0 h 45"/>
              <a:gd name="T36" fmla="*/ 196 w 217"/>
              <a:gd name="T37" fmla="*/ 0 h 45"/>
              <a:gd name="T38" fmla="*/ 202 w 217"/>
              <a:gd name="T39" fmla="*/ 2 h 45"/>
              <a:gd name="T40" fmla="*/ 206 w 217"/>
              <a:gd name="T41" fmla="*/ 2 h 45"/>
              <a:gd name="T42" fmla="*/ 210 w 217"/>
              <a:gd name="T43" fmla="*/ 4 h 45"/>
              <a:gd name="T44" fmla="*/ 214 w 217"/>
              <a:gd name="T45" fmla="*/ 6 h 45"/>
              <a:gd name="T46" fmla="*/ 215 w 217"/>
              <a:gd name="T47" fmla="*/ 8 h 45"/>
              <a:gd name="T48" fmla="*/ 217 w 217"/>
              <a:gd name="T49" fmla="*/ 10 h 45"/>
              <a:gd name="T50" fmla="*/ 217 w 217"/>
              <a:gd name="T51" fmla="*/ 12 h 45"/>
              <a:gd name="T52" fmla="*/ 217 w 217"/>
              <a:gd name="T53" fmla="*/ 12 h 45"/>
              <a:gd name="T54" fmla="*/ 217 w 217"/>
              <a:gd name="T55" fmla="*/ 14 h 45"/>
              <a:gd name="T56" fmla="*/ 215 w 217"/>
              <a:gd name="T57" fmla="*/ 15 h 45"/>
              <a:gd name="T58" fmla="*/ 214 w 217"/>
              <a:gd name="T59" fmla="*/ 17 h 45"/>
              <a:gd name="T60" fmla="*/ 210 w 217"/>
              <a:gd name="T61" fmla="*/ 17 h 45"/>
              <a:gd name="T62" fmla="*/ 206 w 217"/>
              <a:gd name="T63" fmla="*/ 19 h 45"/>
              <a:gd name="T64" fmla="*/ 202 w 217"/>
              <a:gd name="T65" fmla="*/ 21 h 45"/>
              <a:gd name="T66" fmla="*/ 198 w 217"/>
              <a:gd name="T67" fmla="*/ 21 h 45"/>
              <a:gd name="T68" fmla="*/ 192 w 217"/>
              <a:gd name="T69" fmla="*/ 23 h 45"/>
              <a:gd name="T70" fmla="*/ 186 w 217"/>
              <a:gd name="T71" fmla="*/ 25 h 45"/>
              <a:gd name="T72" fmla="*/ 178 w 217"/>
              <a:gd name="T73" fmla="*/ 27 h 45"/>
              <a:gd name="T74" fmla="*/ 170 w 217"/>
              <a:gd name="T75" fmla="*/ 27 h 45"/>
              <a:gd name="T76" fmla="*/ 163 w 217"/>
              <a:gd name="T77" fmla="*/ 29 h 45"/>
              <a:gd name="T78" fmla="*/ 153 w 217"/>
              <a:gd name="T79" fmla="*/ 31 h 45"/>
              <a:gd name="T80" fmla="*/ 143 w 217"/>
              <a:gd name="T81" fmla="*/ 33 h 45"/>
              <a:gd name="T82" fmla="*/ 123 w 217"/>
              <a:gd name="T83" fmla="*/ 35 h 45"/>
              <a:gd name="T84" fmla="*/ 104 w 217"/>
              <a:gd name="T85" fmla="*/ 39 h 45"/>
              <a:gd name="T86" fmla="*/ 84 w 217"/>
              <a:gd name="T87" fmla="*/ 41 h 45"/>
              <a:gd name="T88" fmla="*/ 67 w 217"/>
              <a:gd name="T89" fmla="*/ 43 h 45"/>
              <a:gd name="T90" fmla="*/ 49 w 217"/>
              <a:gd name="T91" fmla="*/ 43 h 45"/>
              <a:gd name="T92" fmla="*/ 31 w 217"/>
              <a:gd name="T93" fmla="*/ 45 h 45"/>
              <a:gd name="T94" fmla="*/ 16 w 217"/>
              <a:gd name="T95" fmla="*/ 45 h 45"/>
              <a:gd name="T96" fmla="*/ 0 w 217"/>
              <a:gd name="T97" fmla="*/ 45 h 45"/>
              <a:gd name="T98" fmla="*/ 0 w 217"/>
              <a:gd name="T99" fmla="*/ 23 h 45"/>
              <a:gd name="T100" fmla="*/ 0 w 217"/>
              <a:gd name="T101" fmla="*/ 23 h 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217" h="45">
                <a:moveTo>
                  <a:pt x="0" y="23"/>
                </a:moveTo>
                <a:lnTo>
                  <a:pt x="8" y="23"/>
                </a:lnTo>
                <a:lnTo>
                  <a:pt x="18" y="23"/>
                </a:lnTo>
                <a:lnTo>
                  <a:pt x="27" y="21"/>
                </a:lnTo>
                <a:lnTo>
                  <a:pt x="39" y="21"/>
                </a:lnTo>
                <a:lnTo>
                  <a:pt x="51" y="19"/>
                </a:lnTo>
                <a:lnTo>
                  <a:pt x="65" y="17"/>
                </a:lnTo>
                <a:lnTo>
                  <a:pt x="78" y="14"/>
                </a:lnTo>
                <a:lnTo>
                  <a:pt x="94" y="12"/>
                </a:lnTo>
                <a:lnTo>
                  <a:pt x="110" y="10"/>
                </a:lnTo>
                <a:lnTo>
                  <a:pt x="123" y="6"/>
                </a:lnTo>
                <a:lnTo>
                  <a:pt x="137" y="4"/>
                </a:lnTo>
                <a:lnTo>
                  <a:pt x="149" y="2"/>
                </a:lnTo>
                <a:lnTo>
                  <a:pt x="159" y="2"/>
                </a:lnTo>
                <a:lnTo>
                  <a:pt x="168" y="0"/>
                </a:lnTo>
                <a:lnTo>
                  <a:pt x="176" y="0"/>
                </a:lnTo>
                <a:lnTo>
                  <a:pt x="184" y="0"/>
                </a:lnTo>
                <a:lnTo>
                  <a:pt x="190" y="0"/>
                </a:lnTo>
                <a:lnTo>
                  <a:pt x="196" y="0"/>
                </a:lnTo>
                <a:lnTo>
                  <a:pt x="202" y="2"/>
                </a:lnTo>
                <a:lnTo>
                  <a:pt x="206" y="2"/>
                </a:lnTo>
                <a:lnTo>
                  <a:pt x="210" y="4"/>
                </a:lnTo>
                <a:lnTo>
                  <a:pt x="214" y="6"/>
                </a:lnTo>
                <a:lnTo>
                  <a:pt x="215" y="8"/>
                </a:lnTo>
                <a:lnTo>
                  <a:pt x="217" y="10"/>
                </a:lnTo>
                <a:lnTo>
                  <a:pt x="217" y="12"/>
                </a:lnTo>
                <a:lnTo>
                  <a:pt x="217" y="12"/>
                </a:lnTo>
                <a:lnTo>
                  <a:pt x="217" y="14"/>
                </a:lnTo>
                <a:lnTo>
                  <a:pt x="215" y="15"/>
                </a:lnTo>
                <a:lnTo>
                  <a:pt x="214" y="17"/>
                </a:lnTo>
                <a:lnTo>
                  <a:pt x="210" y="17"/>
                </a:lnTo>
                <a:lnTo>
                  <a:pt x="206" y="19"/>
                </a:lnTo>
                <a:lnTo>
                  <a:pt x="202" y="21"/>
                </a:lnTo>
                <a:lnTo>
                  <a:pt x="198" y="21"/>
                </a:lnTo>
                <a:lnTo>
                  <a:pt x="192" y="23"/>
                </a:lnTo>
                <a:lnTo>
                  <a:pt x="186" y="25"/>
                </a:lnTo>
                <a:lnTo>
                  <a:pt x="178" y="27"/>
                </a:lnTo>
                <a:lnTo>
                  <a:pt x="170" y="27"/>
                </a:lnTo>
                <a:lnTo>
                  <a:pt x="163" y="29"/>
                </a:lnTo>
                <a:lnTo>
                  <a:pt x="153" y="31"/>
                </a:lnTo>
                <a:lnTo>
                  <a:pt x="143" y="33"/>
                </a:lnTo>
                <a:lnTo>
                  <a:pt x="123" y="35"/>
                </a:lnTo>
                <a:lnTo>
                  <a:pt x="104" y="39"/>
                </a:lnTo>
                <a:lnTo>
                  <a:pt x="84" y="41"/>
                </a:lnTo>
                <a:lnTo>
                  <a:pt x="67" y="43"/>
                </a:lnTo>
                <a:lnTo>
                  <a:pt x="49" y="43"/>
                </a:lnTo>
                <a:lnTo>
                  <a:pt x="31" y="45"/>
                </a:lnTo>
                <a:lnTo>
                  <a:pt x="16" y="45"/>
                </a:lnTo>
                <a:lnTo>
                  <a:pt x="0" y="45"/>
                </a:lnTo>
                <a:lnTo>
                  <a:pt x="0" y="23"/>
                </a:lnTo>
                <a:lnTo>
                  <a:pt x="0" y="23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9" name="Freeform 85">
            <a:extLst>
              <a:ext uri="{FF2B5EF4-FFF2-40B4-BE49-F238E27FC236}">
                <a16:creationId xmlns:a16="http://schemas.microsoft.com/office/drawing/2014/main" id="{5C93ADD6-F1D7-41BD-92D8-AA0A7D72AD64}"/>
              </a:ext>
            </a:extLst>
          </p:cNvPr>
          <p:cNvSpPr>
            <a:spLocks/>
          </p:cNvSpPr>
          <p:nvPr/>
        </p:nvSpPr>
        <p:spPr bwMode="auto">
          <a:xfrm>
            <a:off x="5515980" y="5099377"/>
            <a:ext cx="1803606" cy="389922"/>
          </a:xfrm>
          <a:custGeom>
            <a:avLst/>
            <a:gdLst>
              <a:gd name="T0" fmla="*/ 205 w 372"/>
              <a:gd name="T1" fmla="*/ 12 h 57"/>
              <a:gd name="T2" fmla="*/ 229 w 372"/>
              <a:gd name="T3" fmla="*/ 8 h 57"/>
              <a:gd name="T4" fmla="*/ 248 w 372"/>
              <a:gd name="T5" fmla="*/ 6 h 57"/>
              <a:gd name="T6" fmla="*/ 266 w 372"/>
              <a:gd name="T7" fmla="*/ 4 h 57"/>
              <a:gd name="T8" fmla="*/ 282 w 372"/>
              <a:gd name="T9" fmla="*/ 2 h 57"/>
              <a:gd name="T10" fmla="*/ 293 w 372"/>
              <a:gd name="T11" fmla="*/ 0 h 57"/>
              <a:gd name="T12" fmla="*/ 301 w 372"/>
              <a:gd name="T13" fmla="*/ 0 h 57"/>
              <a:gd name="T14" fmla="*/ 307 w 372"/>
              <a:gd name="T15" fmla="*/ 0 h 57"/>
              <a:gd name="T16" fmla="*/ 315 w 372"/>
              <a:gd name="T17" fmla="*/ 0 h 57"/>
              <a:gd name="T18" fmla="*/ 323 w 372"/>
              <a:gd name="T19" fmla="*/ 0 h 57"/>
              <a:gd name="T20" fmla="*/ 333 w 372"/>
              <a:gd name="T21" fmla="*/ 2 h 57"/>
              <a:gd name="T22" fmla="*/ 344 w 372"/>
              <a:gd name="T23" fmla="*/ 6 h 57"/>
              <a:gd name="T24" fmla="*/ 356 w 372"/>
              <a:gd name="T25" fmla="*/ 10 h 57"/>
              <a:gd name="T26" fmla="*/ 366 w 372"/>
              <a:gd name="T27" fmla="*/ 14 h 57"/>
              <a:gd name="T28" fmla="*/ 370 w 372"/>
              <a:gd name="T29" fmla="*/ 18 h 57"/>
              <a:gd name="T30" fmla="*/ 372 w 372"/>
              <a:gd name="T31" fmla="*/ 22 h 57"/>
              <a:gd name="T32" fmla="*/ 368 w 372"/>
              <a:gd name="T33" fmla="*/ 28 h 57"/>
              <a:gd name="T34" fmla="*/ 358 w 372"/>
              <a:gd name="T35" fmla="*/ 30 h 57"/>
              <a:gd name="T36" fmla="*/ 340 w 372"/>
              <a:gd name="T37" fmla="*/ 32 h 57"/>
              <a:gd name="T38" fmla="*/ 315 w 372"/>
              <a:gd name="T39" fmla="*/ 32 h 57"/>
              <a:gd name="T40" fmla="*/ 256 w 372"/>
              <a:gd name="T41" fmla="*/ 36 h 57"/>
              <a:gd name="T42" fmla="*/ 194 w 372"/>
              <a:gd name="T43" fmla="*/ 41 h 57"/>
              <a:gd name="T44" fmla="*/ 162 w 372"/>
              <a:gd name="T45" fmla="*/ 45 h 57"/>
              <a:gd name="T46" fmla="*/ 135 w 372"/>
              <a:gd name="T47" fmla="*/ 47 h 57"/>
              <a:gd name="T48" fmla="*/ 111 w 372"/>
              <a:gd name="T49" fmla="*/ 51 h 57"/>
              <a:gd name="T50" fmla="*/ 92 w 372"/>
              <a:gd name="T51" fmla="*/ 51 h 57"/>
              <a:gd name="T52" fmla="*/ 76 w 372"/>
              <a:gd name="T53" fmla="*/ 55 h 57"/>
              <a:gd name="T54" fmla="*/ 62 w 372"/>
              <a:gd name="T55" fmla="*/ 55 h 57"/>
              <a:gd name="T56" fmla="*/ 54 w 372"/>
              <a:gd name="T57" fmla="*/ 57 h 57"/>
              <a:gd name="T58" fmla="*/ 47 w 372"/>
              <a:gd name="T59" fmla="*/ 57 h 57"/>
              <a:gd name="T60" fmla="*/ 35 w 372"/>
              <a:gd name="T61" fmla="*/ 55 h 57"/>
              <a:gd name="T62" fmla="*/ 21 w 372"/>
              <a:gd name="T63" fmla="*/ 49 h 57"/>
              <a:gd name="T64" fmla="*/ 11 w 372"/>
              <a:gd name="T65" fmla="*/ 45 h 57"/>
              <a:gd name="T66" fmla="*/ 5 w 372"/>
              <a:gd name="T67" fmla="*/ 41 h 57"/>
              <a:gd name="T68" fmla="*/ 2 w 372"/>
              <a:gd name="T69" fmla="*/ 36 h 57"/>
              <a:gd name="T70" fmla="*/ 0 w 372"/>
              <a:gd name="T71" fmla="*/ 32 h 57"/>
              <a:gd name="T72" fmla="*/ 23 w 372"/>
              <a:gd name="T73" fmla="*/ 30 h 57"/>
              <a:gd name="T74" fmla="*/ 43 w 372"/>
              <a:gd name="T75" fmla="*/ 30 h 57"/>
              <a:gd name="T76" fmla="*/ 58 w 372"/>
              <a:gd name="T77" fmla="*/ 28 h 57"/>
              <a:gd name="T78" fmla="*/ 70 w 372"/>
              <a:gd name="T79" fmla="*/ 28 h 57"/>
              <a:gd name="T80" fmla="*/ 76 w 372"/>
              <a:gd name="T81" fmla="*/ 26 h 57"/>
              <a:gd name="T82" fmla="*/ 84 w 372"/>
              <a:gd name="T83" fmla="*/ 26 h 57"/>
              <a:gd name="T84" fmla="*/ 96 w 372"/>
              <a:gd name="T85" fmla="*/ 24 h 57"/>
              <a:gd name="T86" fmla="*/ 109 w 372"/>
              <a:gd name="T87" fmla="*/ 22 h 57"/>
              <a:gd name="T88" fmla="*/ 127 w 372"/>
              <a:gd name="T89" fmla="*/ 20 h 57"/>
              <a:gd name="T90" fmla="*/ 146 w 372"/>
              <a:gd name="T91" fmla="*/ 18 h 57"/>
              <a:gd name="T92" fmla="*/ 168 w 372"/>
              <a:gd name="T93" fmla="*/ 16 h 57"/>
              <a:gd name="T94" fmla="*/ 194 w 372"/>
              <a:gd name="T95" fmla="*/ 12 h 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372" h="57">
                <a:moveTo>
                  <a:pt x="194" y="12"/>
                </a:moveTo>
                <a:lnTo>
                  <a:pt x="205" y="12"/>
                </a:lnTo>
                <a:lnTo>
                  <a:pt x="217" y="10"/>
                </a:lnTo>
                <a:lnTo>
                  <a:pt x="229" y="8"/>
                </a:lnTo>
                <a:lnTo>
                  <a:pt x="239" y="8"/>
                </a:lnTo>
                <a:lnTo>
                  <a:pt x="248" y="6"/>
                </a:lnTo>
                <a:lnTo>
                  <a:pt x="258" y="4"/>
                </a:lnTo>
                <a:lnTo>
                  <a:pt x="266" y="4"/>
                </a:lnTo>
                <a:lnTo>
                  <a:pt x="274" y="2"/>
                </a:lnTo>
                <a:lnTo>
                  <a:pt x="282" y="2"/>
                </a:lnTo>
                <a:lnTo>
                  <a:pt x="288" y="2"/>
                </a:lnTo>
                <a:lnTo>
                  <a:pt x="293" y="0"/>
                </a:lnTo>
                <a:lnTo>
                  <a:pt x="297" y="0"/>
                </a:lnTo>
                <a:lnTo>
                  <a:pt x="301" y="0"/>
                </a:lnTo>
                <a:lnTo>
                  <a:pt x="305" y="0"/>
                </a:lnTo>
                <a:lnTo>
                  <a:pt x="307" y="0"/>
                </a:lnTo>
                <a:lnTo>
                  <a:pt x="309" y="0"/>
                </a:lnTo>
                <a:lnTo>
                  <a:pt x="315" y="0"/>
                </a:lnTo>
                <a:lnTo>
                  <a:pt x="319" y="0"/>
                </a:lnTo>
                <a:lnTo>
                  <a:pt x="323" y="0"/>
                </a:lnTo>
                <a:lnTo>
                  <a:pt x="327" y="2"/>
                </a:lnTo>
                <a:lnTo>
                  <a:pt x="333" y="2"/>
                </a:lnTo>
                <a:lnTo>
                  <a:pt x="339" y="4"/>
                </a:lnTo>
                <a:lnTo>
                  <a:pt x="344" y="6"/>
                </a:lnTo>
                <a:lnTo>
                  <a:pt x="350" y="8"/>
                </a:lnTo>
                <a:lnTo>
                  <a:pt x="356" y="10"/>
                </a:lnTo>
                <a:lnTo>
                  <a:pt x="362" y="12"/>
                </a:lnTo>
                <a:lnTo>
                  <a:pt x="366" y="14"/>
                </a:lnTo>
                <a:lnTo>
                  <a:pt x="368" y="16"/>
                </a:lnTo>
                <a:lnTo>
                  <a:pt x="370" y="18"/>
                </a:lnTo>
                <a:lnTo>
                  <a:pt x="372" y="20"/>
                </a:lnTo>
                <a:lnTo>
                  <a:pt x="372" y="22"/>
                </a:lnTo>
                <a:lnTo>
                  <a:pt x="372" y="26"/>
                </a:lnTo>
                <a:lnTo>
                  <a:pt x="368" y="28"/>
                </a:lnTo>
                <a:lnTo>
                  <a:pt x="364" y="28"/>
                </a:lnTo>
                <a:lnTo>
                  <a:pt x="358" y="30"/>
                </a:lnTo>
                <a:lnTo>
                  <a:pt x="350" y="32"/>
                </a:lnTo>
                <a:lnTo>
                  <a:pt x="340" y="32"/>
                </a:lnTo>
                <a:lnTo>
                  <a:pt x="329" y="32"/>
                </a:lnTo>
                <a:lnTo>
                  <a:pt x="315" y="32"/>
                </a:lnTo>
                <a:lnTo>
                  <a:pt x="288" y="34"/>
                </a:lnTo>
                <a:lnTo>
                  <a:pt x="256" y="36"/>
                </a:lnTo>
                <a:lnTo>
                  <a:pt x="225" y="38"/>
                </a:lnTo>
                <a:lnTo>
                  <a:pt x="194" y="41"/>
                </a:lnTo>
                <a:lnTo>
                  <a:pt x="176" y="43"/>
                </a:lnTo>
                <a:lnTo>
                  <a:pt x="162" y="45"/>
                </a:lnTo>
                <a:lnTo>
                  <a:pt x="146" y="45"/>
                </a:lnTo>
                <a:lnTo>
                  <a:pt x="135" y="47"/>
                </a:lnTo>
                <a:lnTo>
                  <a:pt x="121" y="49"/>
                </a:lnTo>
                <a:lnTo>
                  <a:pt x="111" y="51"/>
                </a:lnTo>
                <a:lnTo>
                  <a:pt x="101" y="51"/>
                </a:lnTo>
                <a:lnTo>
                  <a:pt x="92" y="51"/>
                </a:lnTo>
                <a:lnTo>
                  <a:pt x="84" y="53"/>
                </a:lnTo>
                <a:lnTo>
                  <a:pt x="76" y="55"/>
                </a:lnTo>
                <a:lnTo>
                  <a:pt x="68" y="55"/>
                </a:lnTo>
                <a:lnTo>
                  <a:pt x="62" y="55"/>
                </a:lnTo>
                <a:lnTo>
                  <a:pt x="58" y="57"/>
                </a:lnTo>
                <a:lnTo>
                  <a:pt x="54" y="57"/>
                </a:lnTo>
                <a:lnTo>
                  <a:pt x="50" y="57"/>
                </a:lnTo>
                <a:lnTo>
                  <a:pt x="47" y="57"/>
                </a:lnTo>
                <a:lnTo>
                  <a:pt x="41" y="57"/>
                </a:lnTo>
                <a:lnTo>
                  <a:pt x="35" y="55"/>
                </a:lnTo>
                <a:lnTo>
                  <a:pt x="29" y="53"/>
                </a:lnTo>
                <a:lnTo>
                  <a:pt x="21" y="49"/>
                </a:lnTo>
                <a:lnTo>
                  <a:pt x="15" y="47"/>
                </a:lnTo>
                <a:lnTo>
                  <a:pt x="11" y="45"/>
                </a:lnTo>
                <a:lnTo>
                  <a:pt x="7" y="43"/>
                </a:lnTo>
                <a:lnTo>
                  <a:pt x="5" y="41"/>
                </a:lnTo>
                <a:lnTo>
                  <a:pt x="3" y="39"/>
                </a:lnTo>
                <a:lnTo>
                  <a:pt x="2" y="36"/>
                </a:lnTo>
                <a:lnTo>
                  <a:pt x="0" y="34"/>
                </a:lnTo>
                <a:lnTo>
                  <a:pt x="0" y="32"/>
                </a:lnTo>
                <a:lnTo>
                  <a:pt x="11" y="30"/>
                </a:lnTo>
                <a:lnTo>
                  <a:pt x="23" y="30"/>
                </a:lnTo>
                <a:lnTo>
                  <a:pt x="35" y="30"/>
                </a:lnTo>
                <a:lnTo>
                  <a:pt x="43" y="30"/>
                </a:lnTo>
                <a:lnTo>
                  <a:pt x="52" y="30"/>
                </a:lnTo>
                <a:lnTo>
                  <a:pt x="58" y="28"/>
                </a:lnTo>
                <a:lnTo>
                  <a:pt x="64" y="28"/>
                </a:lnTo>
                <a:lnTo>
                  <a:pt x="70" y="28"/>
                </a:lnTo>
                <a:lnTo>
                  <a:pt x="72" y="28"/>
                </a:lnTo>
                <a:lnTo>
                  <a:pt x="76" y="26"/>
                </a:lnTo>
                <a:lnTo>
                  <a:pt x="80" y="26"/>
                </a:lnTo>
                <a:lnTo>
                  <a:pt x="84" y="26"/>
                </a:lnTo>
                <a:lnTo>
                  <a:pt x="90" y="26"/>
                </a:lnTo>
                <a:lnTo>
                  <a:pt x="96" y="24"/>
                </a:lnTo>
                <a:lnTo>
                  <a:pt x="101" y="24"/>
                </a:lnTo>
                <a:lnTo>
                  <a:pt x="109" y="22"/>
                </a:lnTo>
                <a:lnTo>
                  <a:pt x="117" y="22"/>
                </a:lnTo>
                <a:lnTo>
                  <a:pt x="127" y="20"/>
                </a:lnTo>
                <a:lnTo>
                  <a:pt x="135" y="20"/>
                </a:lnTo>
                <a:lnTo>
                  <a:pt x="146" y="18"/>
                </a:lnTo>
                <a:lnTo>
                  <a:pt x="156" y="18"/>
                </a:lnTo>
                <a:lnTo>
                  <a:pt x="168" y="16"/>
                </a:lnTo>
                <a:lnTo>
                  <a:pt x="180" y="14"/>
                </a:lnTo>
                <a:lnTo>
                  <a:pt x="194" y="12"/>
                </a:lnTo>
                <a:lnTo>
                  <a:pt x="194" y="12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80" name="Freeform 86">
            <a:extLst>
              <a:ext uri="{FF2B5EF4-FFF2-40B4-BE49-F238E27FC236}">
                <a16:creationId xmlns:a16="http://schemas.microsoft.com/office/drawing/2014/main" id="{7ED51166-CF74-4E7A-BA8D-18218181F84A}"/>
              </a:ext>
            </a:extLst>
          </p:cNvPr>
          <p:cNvSpPr>
            <a:spLocks/>
          </p:cNvSpPr>
          <p:nvPr/>
        </p:nvSpPr>
        <p:spPr bwMode="auto">
          <a:xfrm>
            <a:off x="4759628" y="3971384"/>
            <a:ext cx="979380" cy="1406507"/>
          </a:xfrm>
          <a:custGeom>
            <a:avLst/>
            <a:gdLst>
              <a:gd name="T0" fmla="*/ 55 w 202"/>
              <a:gd name="T1" fmla="*/ 144 h 202"/>
              <a:gd name="T2" fmla="*/ 74 w 202"/>
              <a:gd name="T3" fmla="*/ 124 h 202"/>
              <a:gd name="T4" fmla="*/ 94 w 202"/>
              <a:gd name="T5" fmla="*/ 104 h 202"/>
              <a:gd name="T6" fmla="*/ 108 w 202"/>
              <a:gd name="T7" fmla="*/ 87 h 202"/>
              <a:gd name="T8" fmla="*/ 119 w 202"/>
              <a:gd name="T9" fmla="*/ 69 h 202"/>
              <a:gd name="T10" fmla="*/ 129 w 202"/>
              <a:gd name="T11" fmla="*/ 53 h 202"/>
              <a:gd name="T12" fmla="*/ 137 w 202"/>
              <a:gd name="T13" fmla="*/ 44 h 202"/>
              <a:gd name="T14" fmla="*/ 143 w 202"/>
              <a:gd name="T15" fmla="*/ 36 h 202"/>
              <a:gd name="T16" fmla="*/ 145 w 202"/>
              <a:gd name="T17" fmla="*/ 28 h 202"/>
              <a:gd name="T18" fmla="*/ 145 w 202"/>
              <a:gd name="T19" fmla="*/ 20 h 202"/>
              <a:gd name="T20" fmla="*/ 139 w 202"/>
              <a:gd name="T21" fmla="*/ 16 h 202"/>
              <a:gd name="T22" fmla="*/ 137 w 202"/>
              <a:gd name="T23" fmla="*/ 14 h 202"/>
              <a:gd name="T24" fmla="*/ 137 w 202"/>
              <a:gd name="T25" fmla="*/ 10 h 202"/>
              <a:gd name="T26" fmla="*/ 139 w 202"/>
              <a:gd name="T27" fmla="*/ 4 h 202"/>
              <a:gd name="T28" fmla="*/ 149 w 202"/>
              <a:gd name="T29" fmla="*/ 0 h 202"/>
              <a:gd name="T30" fmla="*/ 166 w 202"/>
              <a:gd name="T31" fmla="*/ 2 h 202"/>
              <a:gd name="T32" fmla="*/ 182 w 202"/>
              <a:gd name="T33" fmla="*/ 8 h 202"/>
              <a:gd name="T34" fmla="*/ 194 w 202"/>
              <a:gd name="T35" fmla="*/ 16 h 202"/>
              <a:gd name="T36" fmla="*/ 200 w 202"/>
              <a:gd name="T37" fmla="*/ 24 h 202"/>
              <a:gd name="T38" fmla="*/ 202 w 202"/>
              <a:gd name="T39" fmla="*/ 32 h 202"/>
              <a:gd name="T40" fmla="*/ 198 w 202"/>
              <a:gd name="T41" fmla="*/ 40 h 202"/>
              <a:gd name="T42" fmla="*/ 188 w 202"/>
              <a:gd name="T43" fmla="*/ 55 h 202"/>
              <a:gd name="T44" fmla="*/ 170 w 202"/>
              <a:gd name="T45" fmla="*/ 75 h 202"/>
              <a:gd name="T46" fmla="*/ 147 w 202"/>
              <a:gd name="T47" fmla="*/ 100 h 202"/>
              <a:gd name="T48" fmla="*/ 119 w 202"/>
              <a:gd name="T49" fmla="*/ 130 h 202"/>
              <a:gd name="T50" fmla="*/ 94 w 202"/>
              <a:gd name="T51" fmla="*/ 151 h 202"/>
              <a:gd name="T52" fmla="*/ 70 w 202"/>
              <a:gd name="T53" fmla="*/ 171 h 202"/>
              <a:gd name="T54" fmla="*/ 49 w 202"/>
              <a:gd name="T55" fmla="*/ 183 h 202"/>
              <a:gd name="T56" fmla="*/ 31 w 202"/>
              <a:gd name="T57" fmla="*/ 193 h 202"/>
              <a:gd name="T58" fmla="*/ 15 w 202"/>
              <a:gd name="T59" fmla="*/ 199 h 202"/>
              <a:gd name="T60" fmla="*/ 6 w 202"/>
              <a:gd name="T61" fmla="*/ 202 h 202"/>
              <a:gd name="T62" fmla="*/ 0 w 202"/>
              <a:gd name="T63" fmla="*/ 200 h 202"/>
              <a:gd name="T64" fmla="*/ 0 w 202"/>
              <a:gd name="T65" fmla="*/ 195 h 202"/>
              <a:gd name="T66" fmla="*/ 8 w 202"/>
              <a:gd name="T67" fmla="*/ 187 h 202"/>
              <a:gd name="T68" fmla="*/ 21 w 202"/>
              <a:gd name="T69" fmla="*/ 173 h 202"/>
              <a:gd name="T70" fmla="*/ 43 w 202"/>
              <a:gd name="T71" fmla="*/ 153 h 2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202" h="202">
                <a:moveTo>
                  <a:pt x="43" y="153"/>
                </a:moveTo>
                <a:lnTo>
                  <a:pt x="55" y="144"/>
                </a:lnTo>
                <a:lnTo>
                  <a:pt x="64" y="134"/>
                </a:lnTo>
                <a:lnTo>
                  <a:pt x="74" y="124"/>
                </a:lnTo>
                <a:lnTo>
                  <a:pt x="84" y="114"/>
                </a:lnTo>
                <a:lnTo>
                  <a:pt x="94" y="104"/>
                </a:lnTo>
                <a:lnTo>
                  <a:pt x="102" y="95"/>
                </a:lnTo>
                <a:lnTo>
                  <a:pt x="108" y="87"/>
                </a:lnTo>
                <a:lnTo>
                  <a:pt x="115" y="77"/>
                </a:lnTo>
                <a:lnTo>
                  <a:pt x="119" y="69"/>
                </a:lnTo>
                <a:lnTo>
                  <a:pt x="125" y="61"/>
                </a:lnTo>
                <a:lnTo>
                  <a:pt x="129" y="53"/>
                </a:lnTo>
                <a:lnTo>
                  <a:pt x="135" y="48"/>
                </a:lnTo>
                <a:lnTo>
                  <a:pt x="137" y="44"/>
                </a:lnTo>
                <a:lnTo>
                  <a:pt x="141" y="40"/>
                </a:lnTo>
                <a:lnTo>
                  <a:pt x="143" y="36"/>
                </a:lnTo>
                <a:lnTo>
                  <a:pt x="143" y="32"/>
                </a:lnTo>
                <a:lnTo>
                  <a:pt x="145" y="28"/>
                </a:lnTo>
                <a:lnTo>
                  <a:pt x="145" y="24"/>
                </a:lnTo>
                <a:lnTo>
                  <a:pt x="145" y="20"/>
                </a:lnTo>
                <a:lnTo>
                  <a:pt x="141" y="18"/>
                </a:lnTo>
                <a:lnTo>
                  <a:pt x="139" y="16"/>
                </a:lnTo>
                <a:lnTo>
                  <a:pt x="137" y="14"/>
                </a:lnTo>
                <a:lnTo>
                  <a:pt x="137" y="14"/>
                </a:lnTo>
                <a:lnTo>
                  <a:pt x="137" y="12"/>
                </a:lnTo>
                <a:lnTo>
                  <a:pt x="137" y="10"/>
                </a:lnTo>
                <a:lnTo>
                  <a:pt x="137" y="8"/>
                </a:lnTo>
                <a:lnTo>
                  <a:pt x="139" y="4"/>
                </a:lnTo>
                <a:lnTo>
                  <a:pt x="143" y="2"/>
                </a:lnTo>
                <a:lnTo>
                  <a:pt x="149" y="0"/>
                </a:lnTo>
                <a:lnTo>
                  <a:pt x="157" y="0"/>
                </a:lnTo>
                <a:lnTo>
                  <a:pt x="166" y="2"/>
                </a:lnTo>
                <a:lnTo>
                  <a:pt x="174" y="6"/>
                </a:lnTo>
                <a:lnTo>
                  <a:pt x="182" y="8"/>
                </a:lnTo>
                <a:lnTo>
                  <a:pt x="188" y="12"/>
                </a:lnTo>
                <a:lnTo>
                  <a:pt x="194" y="16"/>
                </a:lnTo>
                <a:lnTo>
                  <a:pt x="198" y="20"/>
                </a:lnTo>
                <a:lnTo>
                  <a:pt x="200" y="24"/>
                </a:lnTo>
                <a:lnTo>
                  <a:pt x="202" y="28"/>
                </a:lnTo>
                <a:lnTo>
                  <a:pt x="202" y="32"/>
                </a:lnTo>
                <a:lnTo>
                  <a:pt x="202" y="36"/>
                </a:lnTo>
                <a:lnTo>
                  <a:pt x="198" y="40"/>
                </a:lnTo>
                <a:lnTo>
                  <a:pt x="194" y="48"/>
                </a:lnTo>
                <a:lnTo>
                  <a:pt x="188" y="55"/>
                </a:lnTo>
                <a:lnTo>
                  <a:pt x="180" y="63"/>
                </a:lnTo>
                <a:lnTo>
                  <a:pt x="170" y="75"/>
                </a:lnTo>
                <a:lnTo>
                  <a:pt x="159" y="87"/>
                </a:lnTo>
                <a:lnTo>
                  <a:pt x="147" y="100"/>
                </a:lnTo>
                <a:lnTo>
                  <a:pt x="133" y="116"/>
                </a:lnTo>
                <a:lnTo>
                  <a:pt x="119" y="130"/>
                </a:lnTo>
                <a:lnTo>
                  <a:pt x="106" y="142"/>
                </a:lnTo>
                <a:lnTo>
                  <a:pt x="94" y="151"/>
                </a:lnTo>
                <a:lnTo>
                  <a:pt x="82" y="161"/>
                </a:lnTo>
                <a:lnTo>
                  <a:pt x="70" y="171"/>
                </a:lnTo>
                <a:lnTo>
                  <a:pt x="61" y="177"/>
                </a:lnTo>
                <a:lnTo>
                  <a:pt x="49" y="183"/>
                </a:lnTo>
                <a:lnTo>
                  <a:pt x="39" y="189"/>
                </a:lnTo>
                <a:lnTo>
                  <a:pt x="31" y="193"/>
                </a:lnTo>
                <a:lnTo>
                  <a:pt x="23" y="197"/>
                </a:lnTo>
                <a:lnTo>
                  <a:pt x="15" y="199"/>
                </a:lnTo>
                <a:lnTo>
                  <a:pt x="10" y="200"/>
                </a:lnTo>
                <a:lnTo>
                  <a:pt x="6" y="202"/>
                </a:lnTo>
                <a:lnTo>
                  <a:pt x="2" y="200"/>
                </a:lnTo>
                <a:lnTo>
                  <a:pt x="0" y="200"/>
                </a:lnTo>
                <a:lnTo>
                  <a:pt x="0" y="199"/>
                </a:lnTo>
                <a:lnTo>
                  <a:pt x="0" y="195"/>
                </a:lnTo>
                <a:lnTo>
                  <a:pt x="4" y="191"/>
                </a:lnTo>
                <a:lnTo>
                  <a:pt x="8" y="187"/>
                </a:lnTo>
                <a:lnTo>
                  <a:pt x="14" y="181"/>
                </a:lnTo>
                <a:lnTo>
                  <a:pt x="21" y="173"/>
                </a:lnTo>
                <a:lnTo>
                  <a:pt x="31" y="163"/>
                </a:lnTo>
                <a:lnTo>
                  <a:pt x="43" y="153"/>
                </a:lnTo>
                <a:lnTo>
                  <a:pt x="43" y="153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81" name="Freeform 87">
            <a:extLst>
              <a:ext uri="{FF2B5EF4-FFF2-40B4-BE49-F238E27FC236}">
                <a16:creationId xmlns:a16="http://schemas.microsoft.com/office/drawing/2014/main" id="{115C773F-EE06-4126-B514-D67873CA0D75}"/>
              </a:ext>
            </a:extLst>
          </p:cNvPr>
          <p:cNvSpPr>
            <a:spLocks/>
          </p:cNvSpPr>
          <p:nvPr/>
        </p:nvSpPr>
        <p:spPr bwMode="auto">
          <a:xfrm>
            <a:off x="5254163" y="4667673"/>
            <a:ext cx="242423" cy="1698945"/>
          </a:xfrm>
          <a:custGeom>
            <a:avLst/>
            <a:gdLst>
              <a:gd name="T0" fmla="*/ 49 w 51"/>
              <a:gd name="T1" fmla="*/ 130 h 244"/>
              <a:gd name="T2" fmla="*/ 47 w 51"/>
              <a:gd name="T3" fmla="*/ 150 h 244"/>
              <a:gd name="T4" fmla="*/ 47 w 51"/>
              <a:gd name="T5" fmla="*/ 167 h 244"/>
              <a:gd name="T6" fmla="*/ 45 w 51"/>
              <a:gd name="T7" fmla="*/ 183 h 244"/>
              <a:gd name="T8" fmla="*/ 43 w 51"/>
              <a:gd name="T9" fmla="*/ 195 h 244"/>
              <a:gd name="T10" fmla="*/ 43 w 51"/>
              <a:gd name="T11" fmla="*/ 206 h 244"/>
              <a:gd name="T12" fmla="*/ 41 w 51"/>
              <a:gd name="T13" fmla="*/ 214 h 244"/>
              <a:gd name="T14" fmla="*/ 39 w 51"/>
              <a:gd name="T15" fmla="*/ 220 h 244"/>
              <a:gd name="T16" fmla="*/ 39 w 51"/>
              <a:gd name="T17" fmla="*/ 228 h 244"/>
              <a:gd name="T18" fmla="*/ 37 w 51"/>
              <a:gd name="T19" fmla="*/ 236 h 244"/>
              <a:gd name="T20" fmla="*/ 33 w 51"/>
              <a:gd name="T21" fmla="*/ 240 h 244"/>
              <a:gd name="T22" fmla="*/ 29 w 51"/>
              <a:gd name="T23" fmla="*/ 244 h 244"/>
              <a:gd name="T24" fmla="*/ 21 w 51"/>
              <a:gd name="T25" fmla="*/ 242 h 244"/>
              <a:gd name="T26" fmla="*/ 11 w 51"/>
              <a:gd name="T27" fmla="*/ 236 h 244"/>
              <a:gd name="T28" fmla="*/ 4 w 51"/>
              <a:gd name="T29" fmla="*/ 224 h 244"/>
              <a:gd name="T30" fmla="*/ 0 w 51"/>
              <a:gd name="T31" fmla="*/ 214 h 244"/>
              <a:gd name="T32" fmla="*/ 0 w 51"/>
              <a:gd name="T33" fmla="*/ 210 h 244"/>
              <a:gd name="T34" fmla="*/ 0 w 51"/>
              <a:gd name="T35" fmla="*/ 206 h 244"/>
              <a:gd name="T36" fmla="*/ 2 w 51"/>
              <a:gd name="T37" fmla="*/ 200 h 244"/>
              <a:gd name="T38" fmla="*/ 4 w 51"/>
              <a:gd name="T39" fmla="*/ 191 h 244"/>
              <a:gd name="T40" fmla="*/ 4 w 51"/>
              <a:gd name="T41" fmla="*/ 179 h 244"/>
              <a:gd name="T42" fmla="*/ 6 w 51"/>
              <a:gd name="T43" fmla="*/ 163 h 244"/>
              <a:gd name="T44" fmla="*/ 8 w 51"/>
              <a:gd name="T45" fmla="*/ 142 h 244"/>
              <a:gd name="T46" fmla="*/ 9 w 51"/>
              <a:gd name="T47" fmla="*/ 116 h 244"/>
              <a:gd name="T48" fmla="*/ 11 w 51"/>
              <a:gd name="T49" fmla="*/ 87 h 244"/>
              <a:gd name="T50" fmla="*/ 11 w 51"/>
              <a:gd name="T51" fmla="*/ 59 h 244"/>
              <a:gd name="T52" fmla="*/ 9 w 51"/>
              <a:gd name="T53" fmla="*/ 34 h 244"/>
              <a:gd name="T54" fmla="*/ 9 w 51"/>
              <a:gd name="T55" fmla="*/ 12 h 244"/>
              <a:gd name="T56" fmla="*/ 17 w 51"/>
              <a:gd name="T57" fmla="*/ 6 h 244"/>
              <a:gd name="T58" fmla="*/ 31 w 51"/>
              <a:gd name="T59" fmla="*/ 14 h 244"/>
              <a:gd name="T60" fmla="*/ 43 w 51"/>
              <a:gd name="T61" fmla="*/ 20 h 244"/>
              <a:gd name="T62" fmla="*/ 49 w 51"/>
              <a:gd name="T63" fmla="*/ 26 h 244"/>
              <a:gd name="T64" fmla="*/ 51 w 51"/>
              <a:gd name="T65" fmla="*/ 30 h 244"/>
              <a:gd name="T66" fmla="*/ 51 w 51"/>
              <a:gd name="T67" fmla="*/ 34 h 244"/>
              <a:gd name="T68" fmla="*/ 51 w 51"/>
              <a:gd name="T69" fmla="*/ 40 h 244"/>
              <a:gd name="T70" fmla="*/ 51 w 51"/>
              <a:gd name="T71" fmla="*/ 49 h 244"/>
              <a:gd name="T72" fmla="*/ 51 w 51"/>
              <a:gd name="T73" fmla="*/ 59 h 244"/>
              <a:gd name="T74" fmla="*/ 51 w 51"/>
              <a:gd name="T75" fmla="*/ 73 h 244"/>
              <a:gd name="T76" fmla="*/ 49 w 51"/>
              <a:gd name="T77" fmla="*/ 91 h 244"/>
              <a:gd name="T78" fmla="*/ 49 w 51"/>
              <a:gd name="T79" fmla="*/ 110 h 244"/>
              <a:gd name="T80" fmla="*/ 49 w 51"/>
              <a:gd name="T81" fmla="*/ 120 h 2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51" h="244">
                <a:moveTo>
                  <a:pt x="49" y="120"/>
                </a:moveTo>
                <a:lnTo>
                  <a:pt x="49" y="130"/>
                </a:lnTo>
                <a:lnTo>
                  <a:pt x="47" y="140"/>
                </a:lnTo>
                <a:lnTo>
                  <a:pt x="47" y="150"/>
                </a:lnTo>
                <a:lnTo>
                  <a:pt x="47" y="159"/>
                </a:lnTo>
                <a:lnTo>
                  <a:pt x="47" y="167"/>
                </a:lnTo>
                <a:lnTo>
                  <a:pt x="45" y="175"/>
                </a:lnTo>
                <a:lnTo>
                  <a:pt x="45" y="183"/>
                </a:lnTo>
                <a:lnTo>
                  <a:pt x="45" y="189"/>
                </a:lnTo>
                <a:lnTo>
                  <a:pt x="43" y="195"/>
                </a:lnTo>
                <a:lnTo>
                  <a:pt x="43" y="200"/>
                </a:lnTo>
                <a:lnTo>
                  <a:pt x="43" y="206"/>
                </a:lnTo>
                <a:lnTo>
                  <a:pt x="41" y="210"/>
                </a:lnTo>
                <a:lnTo>
                  <a:pt x="41" y="214"/>
                </a:lnTo>
                <a:lnTo>
                  <a:pt x="41" y="218"/>
                </a:lnTo>
                <a:lnTo>
                  <a:pt x="39" y="220"/>
                </a:lnTo>
                <a:lnTo>
                  <a:pt x="39" y="224"/>
                </a:lnTo>
                <a:lnTo>
                  <a:pt x="39" y="228"/>
                </a:lnTo>
                <a:lnTo>
                  <a:pt x="37" y="232"/>
                </a:lnTo>
                <a:lnTo>
                  <a:pt x="37" y="236"/>
                </a:lnTo>
                <a:lnTo>
                  <a:pt x="35" y="238"/>
                </a:lnTo>
                <a:lnTo>
                  <a:pt x="33" y="240"/>
                </a:lnTo>
                <a:lnTo>
                  <a:pt x="31" y="242"/>
                </a:lnTo>
                <a:lnTo>
                  <a:pt x="29" y="244"/>
                </a:lnTo>
                <a:lnTo>
                  <a:pt x="25" y="244"/>
                </a:lnTo>
                <a:lnTo>
                  <a:pt x="21" y="242"/>
                </a:lnTo>
                <a:lnTo>
                  <a:pt x="15" y="240"/>
                </a:lnTo>
                <a:lnTo>
                  <a:pt x="11" y="236"/>
                </a:lnTo>
                <a:lnTo>
                  <a:pt x="8" y="230"/>
                </a:lnTo>
                <a:lnTo>
                  <a:pt x="4" y="224"/>
                </a:lnTo>
                <a:lnTo>
                  <a:pt x="2" y="218"/>
                </a:lnTo>
                <a:lnTo>
                  <a:pt x="0" y="214"/>
                </a:lnTo>
                <a:lnTo>
                  <a:pt x="0" y="212"/>
                </a:lnTo>
                <a:lnTo>
                  <a:pt x="0" y="210"/>
                </a:lnTo>
                <a:lnTo>
                  <a:pt x="0" y="208"/>
                </a:lnTo>
                <a:lnTo>
                  <a:pt x="0" y="206"/>
                </a:lnTo>
                <a:lnTo>
                  <a:pt x="0" y="204"/>
                </a:lnTo>
                <a:lnTo>
                  <a:pt x="2" y="200"/>
                </a:lnTo>
                <a:lnTo>
                  <a:pt x="2" y="197"/>
                </a:lnTo>
                <a:lnTo>
                  <a:pt x="4" y="191"/>
                </a:lnTo>
                <a:lnTo>
                  <a:pt x="4" y="185"/>
                </a:lnTo>
                <a:lnTo>
                  <a:pt x="4" y="179"/>
                </a:lnTo>
                <a:lnTo>
                  <a:pt x="6" y="171"/>
                </a:lnTo>
                <a:lnTo>
                  <a:pt x="6" y="163"/>
                </a:lnTo>
                <a:lnTo>
                  <a:pt x="8" y="153"/>
                </a:lnTo>
                <a:lnTo>
                  <a:pt x="8" y="142"/>
                </a:lnTo>
                <a:lnTo>
                  <a:pt x="9" y="130"/>
                </a:lnTo>
                <a:lnTo>
                  <a:pt x="9" y="116"/>
                </a:lnTo>
                <a:lnTo>
                  <a:pt x="9" y="102"/>
                </a:lnTo>
                <a:lnTo>
                  <a:pt x="11" y="87"/>
                </a:lnTo>
                <a:lnTo>
                  <a:pt x="11" y="73"/>
                </a:lnTo>
                <a:lnTo>
                  <a:pt x="11" y="59"/>
                </a:lnTo>
                <a:lnTo>
                  <a:pt x="11" y="46"/>
                </a:lnTo>
                <a:lnTo>
                  <a:pt x="9" y="34"/>
                </a:lnTo>
                <a:lnTo>
                  <a:pt x="9" y="22"/>
                </a:lnTo>
                <a:lnTo>
                  <a:pt x="9" y="12"/>
                </a:lnTo>
                <a:lnTo>
                  <a:pt x="8" y="0"/>
                </a:lnTo>
                <a:lnTo>
                  <a:pt x="17" y="6"/>
                </a:lnTo>
                <a:lnTo>
                  <a:pt x="25" y="10"/>
                </a:lnTo>
                <a:lnTo>
                  <a:pt x="31" y="14"/>
                </a:lnTo>
                <a:lnTo>
                  <a:pt x="37" y="18"/>
                </a:lnTo>
                <a:lnTo>
                  <a:pt x="43" y="20"/>
                </a:lnTo>
                <a:lnTo>
                  <a:pt x="47" y="24"/>
                </a:lnTo>
                <a:lnTo>
                  <a:pt x="49" y="26"/>
                </a:lnTo>
                <a:lnTo>
                  <a:pt x="51" y="28"/>
                </a:lnTo>
                <a:lnTo>
                  <a:pt x="51" y="30"/>
                </a:lnTo>
                <a:lnTo>
                  <a:pt x="51" y="30"/>
                </a:lnTo>
                <a:lnTo>
                  <a:pt x="51" y="34"/>
                </a:lnTo>
                <a:lnTo>
                  <a:pt x="51" y="36"/>
                </a:lnTo>
                <a:lnTo>
                  <a:pt x="51" y="40"/>
                </a:lnTo>
                <a:lnTo>
                  <a:pt x="51" y="44"/>
                </a:lnTo>
                <a:lnTo>
                  <a:pt x="51" y="49"/>
                </a:lnTo>
                <a:lnTo>
                  <a:pt x="51" y="53"/>
                </a:lnTo>
                <a:lnTo>
                  <a:pt x="51" y="59"/>
                </a:lnTo>
                <a:lnTo>
                  <a:pt x="51" y="67"/>
                </a:lnTo>
                <a:lnTo>
                  <a:pt x="51" y="73"/>
                </a:lnTo>
                <a:lnTo>
                  <a:pt x="51" y="81"/>
                </a:lnTo>
                <a:lnTo>
                  <a:pt x="49" y="91"/>
                </a:lnTo>
                <a:lnTo>
                  <a:pt x="49" y="100"/>
                </a:lnTo>
                <a:lnTo>
                  <a:pt x="49" y="110"/>
                </a:lnTo>
                <a:lnTo>
                  <a:pt x="49" y="120"/>
                </a:lnTo>
                <a:lnTo>
                  <a:pt x="49" y="120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143419113"/>
      </p:ext>
    </p:extLst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reeform 120"/>
          <p:cNvSpPr>
            <a:spLocks/>
          </p:cNvSpPr>
          <p:nvPr/>
        </p:nvSpPr>
        <p:spPr bwMode="auto">
          <a:xfrm>
            <a:off x="1149258" y="575257"/>
            <a:ext cx="1333678" cy="1570685"/>
          </a:xfrm>
          <a:custGeom>
            <a:avLst/>
            <a:gdLst>
              <a:gd name="T0" fmla="*/ 229 w 276"/>
              <a:gd name="T1" fmla="*/ 0 h 238"/>
              <a:gd name="T2" fmla="*/ 243 w 276"/>
              <a:gd name="T3" fmla="*/ 0 h 238"/>
              <a:gd name="T4" fmla="*/ 254 w 276"/>
              <a:gd name="T5" fmla="*/ 8 h 238"/>
              <a:gd name="T6" fmla="*/ 270 w 276"/>
              <a:gd name="T7" fmla="*/ 16 h 238"/>
              <a:gd name="T8" fmla="*/ 274 w 276"/>
              <a:gd name="T9" fmla="*/ 22 h 238"/>
              <a:gd name="T10" fmla="*/ 276 w 276"/>
              <a:gd name="T11" fmla="*/ 28 h 238"/>
              <a:gd name="T12" fmla="*/ 274 w 276"/>
              <a:gd name="T13" fmla="*/ 34 h 238"/>
              <a:gd name="T14" fmla="*/ 266 w 276"/>
              <a:gd name="T15" fmla="*/ 44 h 238"/>
              <a:gd name="T16" fmla="*/ 254 w 276"/>
              <a:gd name="T17" fmla="*/ 61 h 238"/>
              <a:gd name="T18" fmla="*/ 237 w 276"/>
              <a:gd name="T19" fmla="*/ 83 h 238"/>
              <a:gd name="T20" fmla="*/ 217 w 276"/>
              <a:gd name="T21" fmla="*/ 108 h 238"/>
              <a:gd name="T22" fmla="*/ 196 w 276"/>
              <a:gd name="T23" fmla="*/ 130 h 238"/>
              <a:gd name="T24" fmla="*/ 176 w 276"/>
              <a:gd name="T25" fmla="*/ 147 h 238"/>
              <a:gd name="T26" fmla="*/ 157 w 276"/>
              <a:gd name="T27" fmla="*/ 165 h 238"/>
              <a:gd name="T28" fmla="*/ 109 w 276"/>
              <a:gd name="T29" fmla="*/ 194 h 238"/>
              <a:gd name="T30" fmla="*/ 62 w 276"/>
              <a:gd name="T31" fmla="*/ 220 h 238"/>
              <a:gd name="T32" fmla="*/ 37 w 276"/>
              <a:gd name="T33" fmla="*/ 230 h 238"/>
              <a:gd name="T34" fmla="*/ 19 w 276"/>
              <a:gd name="T35" fmla="*/ 236 h 238"/>
              <a:gd name="T36" fmla="*/ 8 w 276"/>
              <a:gd name="T37" fmla="*/ 238 h 238"/>
              <a:gd name="T38" fmla="*/ 2 w 276"/>
              <a:gd name="T39" fmla="*/ 236 h 238"/>
              <a:gd name="T40" fmla="*/ 0 w 276"/>
              <a:gd name="T41" fmla="*/ 232 h 238"/>
              <a:gd name="T42" fmla="*/ 4 w 276"/>
              <a:gd name="T43" fmla="*/ 228 h 238"/>
              <a:gd name="T44" fmla="*/ 15 w 276"/>
              <a:gd name="T45" fmla="*/ 220 h 238"/>
              <a:gd name="T46" fmla="*/ 33 w 276"/>
              <a:gd name="T47" fmla="*/ 210 h 238"/>
              <a:gd name="T48" fmla="*/ 70 w 276"/>
              <a:gd name="T49" fmla="*/ 187 h 238"/>
              <a:gd name="T50" fmla="*/ 109 w 276"/>
              <a:gd name="T51" fmla="*/ 159 h 238"/>
              <a:gd name="T52" fmla="*/ 145 w 276"/>
              <a:gd name="T53" fmla="*/ 128 h 238"/>
              <a:gd name="T54" fmla="*/ 176 w 276"/>
              <a:gd name="T55" fmla="*/ 91 h 238"/>
              <a:gd name="T56" fmla="*/ 190 w 276"/>
              <a:gd name="T57" fmla="*/ 73 h 238"/>
              <a:gd name="T58" fmla="*/ 202 w 276"/>
              <a:gd name="T59" fmla="*/ 57 h 238"/>
              <a:gd name="T60" fmla="*/ 209 w 276"/>
              <a:gd name="T61" fmla="*/ 45 h 238"/>
              <a:gd name="T62" fmla="*/ 215 w 276"/>
              <a:gd name="T63" fmla="*/ 36 h 238"/>
              <a:gd name="T64" fmla="*/ 219 w 276"/>
              <a:gd name="T65" fmla="*/ 22 h 238"/>
              <a:gd name="T66" fmla="*/ 215 w 276"/>
              <a:gd name="T67" fmla="*/ 12 h 238"/>
              <a:gd name="T68" fmla="*/ 213 w 276"/>
              <a:gd name="T69" fmla="*/ 8 h 238"/>
              <a:gd name="T70" fmla="*/ 215 w 276"/>
              <a:gd name="T71" fmla="*/ 4 h 238"/>
              <a:gd name="T72" fmla="*/ 217 w 276"/>
              <a:gd name="T73" fmla="*/ 2 h 238"/>
              <a:gd name="T74" fmla="*/ 223 w 276"/>
              <a:gd name="T75" fmla="*/ 0 h 2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276" h="238">
                <a:moveTo>
                  <a:pt x="223" y="0"/>
                </a:moveTo>
                <a:lnTo>
                  <a:pt x="229" y="0"/>
                </a:lnTo>
                <a:lnTo>
                  <a:pt x="237" y="0"/>
                </a:lnTo>
                <a:lnTo>
                  <a:pt x="243" y="0"/>
                </a:lnTo>
                <a:lnTo>
                  <a:pt x="251" y="4"/>
                </a:lnTo>
                <a:lnTo>
                  <a:pt x="254" y="8"/>
                </a:lnTo>
                <a:lnTo>
                  <a:pt x="260" y="10"/>
                </a:lnTo>
                <a:lnTo>
                  <a:pt x="270" y="16"/>
                </a:lnTo>
                <a:lnTo>
                  <a:pt x="272" y="18"/>
                </a:lnTo>
                <a:lnTo>
                  <a:pt x="274" y="22"/>
                </a:lnTo>
                <a:lnTo>
                  <a:pt x="276" y="24"/>
                </a:lnTo>
                <a:lnTo>
                  <a:pt x="276" y="28"/>
                </a:lnTo>
                <a:lnTo>
                  <a:pt x="276" y="30"/>
                </a:lnTo>
                <a:lnTo>
                  <a:pt x="274" y="34"/>
                </a:lnTo>
                <a:lnTo>
                  <a:pt x="270" y="38"/>
                </a:lnTo>
                <a:lnTo>
                  <a:pt x="266" y="44"/>
                </a:lnTo>
                <a:lnTo>
                  <a:pt x="260" y="51"/>
                </a:lnTo>
                <a:lnTo>
                  <a:pt x="254" y="61"/>
                </a:lnTo>
                <a:lnTo>
                  <a:pt x="245" y="71"/>
                </a:lnTo>
                <a:lnTo>
                  <a:pt x="237" y="83"/>
                </a:lnTo>
                <a:lnTo>
                  <a:pt x="227" y="94"/>
                </a:lnTo>
                <a:lnTo>
                  <a:pt x="217" y="108"/>
                </a:lnTo>
                <a:lnTo>
                  <a:pt x="205" y="118"/>
                </a:lnTo>
                <a:lnTo>
                  <a:pt x="196" y="130"/>
                </a:lnTo>
                <a:lnTo>
                  <a:pt x="186" y="140"/>
                </a:lnTo>
                <a:lnTo>
                  <a:pt x="176" y="147"/>
                </a:lnTo>
                <a:lnTo>
                  <a:pt x="166" y="157"/>
                </a:lnTo>
                <a:lnTo>
                  <a:pt x="157" y="165"/>
                </a:lnTo>
                <a:lnTo>
                  <a:pt x="133" y="181"/>
                </a:lnTo>
                <a:lnTo>
                  <a:pt x="109" y="194"/>
                </a:lnTo>
                <a:lnTo>
                  <a:pt x="86" y="208"/>
                </a:lnTo>
                <a:lnTo>
                  <a:pt x="62" y="220"/>
                </a:lnTo>
                <a:lnTo>
                  <a:pt x="49" y="224"/>
                </a:lnTo>
                <a:lnTo>
                  <a:pt x="37" y="230"/>
                </a:lnTo>
                <a:lnTo>
                  <a:pt x="27" y="232"/>
                </a:lnTo>
                <a:lnTo>
                  <a:pt x="19" y="236"/>
                </a:lnTo>
                <a:lnTo>
                  <a:pt x="13" y="236"/>
                </a:lnTo>
                <a:lnTo>
                  <a:pt x="8" y="238"/>
                </a:lnTo>
                <a:lnTo>
                  <a:pt x="4" y="238"/>
                </a:lnTo>
                <a:lnTo>
                  <a:pt x="2" y="236"/>
                </a:lnTo>
                <a:lnTo>
                  <a:pt x="0" y="234"/>
                </a:lnTo>
                <a:lnTo>
                  <a:pt x="0" y="232"/>
                </a:lnTo>
                <a:lnTo>
                  <a:pt x="2" y="230"/>
                </a:lnTo>
                <a:lnTo>
                  <a:pt x="4" y="228"/>
                </a:lnTo>
                <a:lnTo>
                  <a:pt x="10" y="224"/>
                </a:lnTo>
                <a:lnTo>
                  <a:pt x="15" y="220"/>
                </a:lnTo>
                <a:lnTo>
                  <a:pt x="23" y="214"/>
                </a:lnTo>
                <a:lnTo>
                  <a:pt x="33" y="210"/>
                </a:lnTo>
                <a:lnTo>
                  <a:pt x="51" y="198"/>
                </a:lnTo>
                <a:lnTo>
                  <a:pt x="70" y="187"/>
                </a:lnTo>
                <a:lnTo>
                  <a:pt x="90" y="173"/>
                </a:lnTo>
                <a:lnTo>
                  <a:pt x="109" y="159"/>
                </a:lnTo>
                <a:lnTo>
                  <a:pt x="127" y="144"/>
                </a:lnTo>
                <a:lnTo>
                  <a:pt x="145" y="128"/>
                </a:lnTo>
                <a:lnTo>
                  <a:pt x="160" y="110"/>
                </a:lnTo>
                <a:lnTo>
                  <a:pt x="176" y="91"/>
                </a:lnTo>
                <a:lnTo>
                  <a:pt x="184" y="81"/>
                </a:lnTo>
                <a:lnTo>
                  <a:pt x="190" y="73"/>
                </a:lnTo>
                <a:lnTo>
                  <a:pt x="196" y="65"/>
                </a:lnTo>
                <a:lnTo>
                  <a:pt x="202" y="57"/>
                </a:lnTo>
                <a:lnTo>
                  <a:pt x="205" y="51"/>
                </a:lnTo>
                <a:lnTo>
                  <a:pt x="209" y="45"/>
                </a:lnTo>
                <a:lnTo>
                  <a:pt x="213" y="40"/>
                </a:lnTo>
                <a:lnTo>
                  <a:pt x="215" y="36"/>
                </a:lnTo>
                <a:lnTo>
                  <a:pt x="219" y="28"/>
                </a:lnTo>
                <a:lnTo>
                  <a:pt x="219" y="22"/>
                </a:lnTo>
                <a:lnTo>
                  <a:pt x="219" y="16"/>
                </a:lnTo>
                <a:lnTo>
                  <a:pt x="215" y="12"/>
                </a:lnTo>
                <a:lnTo>
                  <a:pt x="215" y="10"/>
                </a:lnTo>
                <a:lnTo>
                  <a:pt x="213" y="8"/>
                </a:lnTo>
                <a:lnTo>
                  <a:pt x="213" y="6"/>
                </a:lnTo>
                <a:lnTo>
                  <a:pt x="215" y="4"/>
                </a:lnTo>
                <a:lnTo>
                  <a:pt x="215" y="4"/>
                </a:lnTo>
                <a:lnTo>
                  <a:pt x="217" y="2"/>
                </a:lnTo>
                <a:lnTo>
                  <a:pt x="219" y="2"/>
                </a:lnTo>
                <a:lnTo>
                  <a:pt x="223" y="0"/>
                </a:lnTo>
                <a:lnTo>
                  <a:pt x="223" y="0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" name="Freeform 121"/>
          <p:cNvSpPr>
            <a:spLocks/>
          </p:cNvSpPr>
          <p:nvPr/>
        </p:nvSpPr>
        <p:spPr bwMode="auto">
          <a:xfrm>
            <a:off x="2183339" y="788231"/>
            <a:ext cx="1642937" cy="1144737"/>
          </a:xfrm>
          <a:custGeom>
            <a:avLst/>
            <a:gdLst>
              <a:gd name="T0" fmla="*/ 230 w 341"/>
              <a:gd name="T1" fmla="*/ 119 h 170"/>
              <a:gd name="T2" fmla="*/ 273 w 341"/>
              <a:gd name="T3" fmla="*/ 133 h 170"/>
              <a:gd name="T4" fmla="*/ 306 w 341"/>
              <a:gd name="T5" fmla="*/ 141 h 170"/>
              <a:gd name="T6" fmla="*/ 324 w 341"/>
              <a:gd name="T7" fmla="*/ 147 h 170"/>
              <a:gd name="T8" fmla="*/ 335 w 341"/>
              <a:gd name="T9" fmla="*/ 151 h 170"/>
              <a:gd name="T10" fmla="*/ 341 w 341"/>
              <a:gd name="T11" fmla="*/ 155 h 170"/>
              <a:gd name="T12" fmla="*/ 341 w 341"/>
              <a:gd name="T13" fmla="*/ 159 h 170"/>
              <a:gd name="T14" fmla="*/ 335 w 341"/>
              <a:gd name="T15" fmla="*/ 162 h 170"/>
              <a:gd name="T16" fmla="*/ 326 w 341"/>
              <a:gd name="T17" fmla="*/ 164 h 170"/>
              <a:gd name="T18" fmla="*/ 312 w 341"/>
              <a:gd name="T19" fmla="*/ 166 h 170"/>
              <a:gd name="T20" fmla="*/ 294 w 341"/>
              <a:gd name="T21" fmla="*/ 168 h 170"/>
              <a:gd name="T22" fmla="*/ 277 w 341"/>
              <a:gd name="T23" fmla="*/ 168 h 170"/>
              <a:gd name="T24" fmla="*/ 261 w 341"/>
              <a:gd name="T25" fmla="*/ 168 h 170"/>
              <a:gd name="T26" fmla="*/ 249 w 341"/>
              <a:gd name="T27" fmla="*/ 168 h 170"/>
              <a:gd name="T28" fmla="*/ 235 w 341"/>
              <a:gd name="T29" fmla="*/ 170 h 170"/>
              <a:gd name="T30" fmla="*/ 218 w 341"/>
              <a:gd name="T31" fmla="*/ 168 h 170"/>
              <a:gd name="T32" fmla="*/ 208 w 341"/>
              <a:gd name="T33" fmla="*/ 164 h 170"/>
              <a:gd name="T34" fmla="*/ 192 w 341"/>
              <a:gd name="T35" fmla="*/ 157 h 170"/>
              <a:gd name="T36" fmla="*/ 171 w 341"/>
              <a:gd name="T37" fmla="*/ 141 h 170"/>
              <a:gd name="T38" fmla="*/ 141 w 341"/>
              <a:gd name="T39" fmla="*/ 119 h 170"/>
              <a:gd name="T40" fmla="*/ 106 w 341"/>
              <a:gd name="T41" fmla="*/ 92 h 170"/>
              <a:gd name="T42" fmla="*/ 77 w 341"/>
              <a:gd name="T43" fmla="*/ 70 h 170"/>
              <a:gd name="T44" fmla="*/ 65 w 341"/>
              <a:gd name="T45" fmla="*/ 62 h 170"/>
              <a:gd name="T46" fmla="*/ 55 w 341"/>
              <a:gd name="T47" fmla="*/ 55 h 170"/>
              <a:gd name="T48" fmla="*/ 47 w 341"/>
              <a:gd name="T49" fmla="*/ 49 h 170"/>
              <a:gd name="T50" fmla="*/ 43 w 341"/>
              <a:gd name="T51" fmla="*/ 43 h 170"/>
              <a:gd name="T52" fmla="*/ 40 w 341"/>
              <a:gd name="T53" fmla="*/ 41 h 170"/>
              <a:gd name="T54" fmla="*/ 34 w 341"/>
              <a:gd name="T55" fmla="*/ 37 h 170"/>
              <a:gd name="T56" fmla="*/ 24 w 341"/>
              <a:gd name="T57" fmla="*/ 29 h 170"/>
              <a:gd name="T58" fmla="*/ 14 w 341"/>
              <a:gd name="T59" fmla="*/ 23 h 170"/>
              <a:gd name="T60" fmla="*/ 10 w 341"/>
              <a:gd name="T61" fmla="*/ 8 h 170"/>
              <a:gd name="T62" fmla="*/ 36 w 341"/>
              <a:gd name="T63" fmla="*/ 10 h 170"/>
              <a:gd name="T64" fmla="*/ 65 w 341"/>
              <a:gd name="T65" fmla="*/ 31 h 170"/>
              <a:gd name="T66" fmla="*/ 92 w 341"/>
              <a:gd name="T67" fmla="*/ 47 h 170"/>
              <a:gd name="T68" fmla="*/ 118 w 341"/>
              <a:gd name="T69" fmla="*/ 62 h 170"/>
              <a:gd name="T70" fmla="*/ 139 w 341"/>
              <a:gd name="T71" fmla="*/ 76 h 170"/>
              <a:gd name="T72" fmla="*/ 169 w 341"/>
              <a:gd name="T73" fmla="*/ 94 h 170"/>
              <a:gd name="T74" fmla="*/ 210 w 341"/>
              <a:gd name="T75" fmla="*/ 111 h 1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341" h="170">
                <a:moveTo>
                  <a:pt x="210" y="111"/>
                </a:moveTo>
                <a:lnTo>
                  <a:pt x="230" y="119"/>
                </a:lnTo>
                <a:lnTo>
                  <a:pt x="251" y="127"/>
                </a:lnTo>
                <a:lnTo>
                  <a:pt x="273" y="133"/>
                </a:lnTo>
                <a:lnTo>
                  <a:pt x="296" y="137"/>
                </a:lnTo>
                <a:lnTo>
                  <a:pt x="306" y="141"/>
                </a:lnTo>
                <a:lnTo>
                  <a:pt x="316" y="143"/>
                </a:lnTo>
                <a:lnTo>
                  <a:pt x="324" y="147"/>
                </a:lnTo>
                <a:lnTo>
                  <a:pt x="329" y="149"/>
                </a:lnTo>
                <a:lnTo>
                  <a:pt x="335" y="151"/>
                </a:lnTo>
                <a:lnTo>
                  <a:pt x="337" y="153"/>
                </a:lnTo>
                <a:lnTo>
                  <a:pt x="341" y="155"/>
                </a:lnTo>
                <a:lnTo>
                  <a:pt x="341" y="157"/>
                </a:lnTo>
                <a:lnTo>
                  <a:pt x="341" y="159"/>
                </a:lnTo>
                <a:lnTo>
                  <a:pt x="339" y="160"/>
                </a:lnTo>
                <a:lnTo>
                  <a:pt x="335" y="162"/>
                </a:lnTo>
                <a:lnTo>
                  <a:pt x="331" y="162"/>
                </a:lnTo>
                <a:lnTo>
                  <a:pt x="326" y="164"/>
                </a:lnTo>
                <a:lnTo>
                  <a:pt x="320" y="166"/>
                </a:lnTo>
                <a:lnTo>
                  <a:pt x="312" y="166"/>
                </a:lnTo>
                <a:lnTo>
                  <a:pt x="304" y="166"/>
                </a:lnTo>
                <a:lnTo>
                  <a:pt x="294" y="168"/>
                </a:lnTo>
                <a:lnTo>
                  <a:pt x="284" y="168"/>
                </a:lnTo>
                <a:lnTo>
                  <a:pt x="277" y="168"/>
                </a:lnTo>
                <a:lnTo>
                  <a:pt x="269" y="168"/>
                </a:lnTo>
                <a:lnTo>
                  <a:pt x="261" y="168"/>
                </a:lnTo>
                <a:lnTo>
                  <a:pt x="255" y="168"/>
                </a:lnTo>
                <a:lnTo>
                  <a:pt x="249" y="168"/>
                </a:lnTo>
                <a:lnTo>
                  <a:pt x="245" y="168"/>
                </a:lnTo>
                <a:lnTo>
                  <a:pt x="235" y="170"/>
                </a:lnTo>
                <a:lnTo>
                  <a:pt x="226" y="168"/>
                </a:lnTo>
                <a:lnTo>
                  <a:pt x="218" y="168"/>
                </a:lnTo>
                <a:lnTo>
                  <a:pt x="212" y="166"/>
                </a:lnTo>
                <a:lnTo>
                  <a:pt x="208" y="164"/>
                </a:lnTo>
                <a:lnTo>
                  <a:pt x="200" y="160"/>
                </a:lnTo>
                <a:lnTo>
                  <a:pt x="192" y="157"/>
                </a:lnTo>
                <a:lnTo>
                  <a:pt x="183" y="149"/>
                </a:lnTo>
                <a:lnTo>
                  <a:pt x="171" y="141"/>
                </a:lnTo>
                <a:lnTo>
                  <a:pt x="157" y="131"/>
                </a:lnTo>
                <a:lnTo>
                  <a:pt x="141" y="119"/>
                </a:lnTo>
                <a:lnTo>
                  <a:pt x="124" y="106"/>
                </a:lnTo>
                <a:lnTo>
                  <a:pt x="106" y="92"/>
                </a:lnTo>
                <a:lnTo>
                  <a:pt x="90" y="80"/>
                </a:lnTo>
                <a:lnTo>
                  <a:pt x="77" y="70"/>
                </a:lnTo>
                <a:lnTo>
                  <a:pt x="71" y="66"/>
                </a:lnTo>
                <a:lnTo>
                  <a:pt x="65" y="62"/>
                </a:lnTo>
                <a:lnTo>
                  <a:pt x="61" y="59"/>
                </a:lnTo>
                <a:lnTo>
                  <a:pt x="55" y="55"/>
                </a:lnTo>
                <a:lnTo>
                  <a:pt x="51" y="51"/>
                </a:lnTo>
                <a:lnTo>
                  <a:pt x="47" y="49"/>
                </a:lnTo>
                <a:lnTo>
                  <a:pt x="45" y="47"/>
                </a:lnTo>
                <a:lnTo>
                  <a:pt x="43" y="43"/>
                </a:lnTo>
                <a:lnTo>
                  <a:pt x="40" y="43"/>
                </a:lnTo>
                <a:lnTo>
                  <a:pt x="40" y="41"/>
                </a:lnTo>
                <a:lnTo>
                  <a:pt x="36" y="39"/>
                </a:lnTo>
                <a:lnTo>
                  <a:pt x="34" y="37"/>
                </a:lnTo>
                <a:lnTo>
                  <a:pt x="28" y="33"/>
                </a:lnTo>
                <a:lnTo>
                  <a:pt x="24" y="29"/>
                </a:lnTo>
                <a:lnTo>
                  <a:pt x="20" y="27"/>
                </a:lnTo>
                <a:lnTo>
                  <a:pt x="14" y="23"/>
                </a:lnTo>
                <a:lnTo>
                  <a:pt x="0" y="13"/>
                </a:lnTo>
                <a:lnTo>
                  <a:pt x="10" y="8"/>
                </a:lnTo>
                <a:lnTo>
                  <a:pt x="18" y="0"/>
                </a:lnTo>
                <a:lnTo>
                  <a:pt x="36" y="10"/>
                </a:lnTo>
                <a:lnTo>
                  <a:pt x="51" y="21"/>
                </a:lnTo>
                <a:lnTo>
                  <a:pt x="65" y="31"/>
                </a:lnTo>
                <a:lnTo>
                  <a:pt x="79" y="39"/>
                </a:lnTo>
                <a:lnTo>
                  <a:pt x="92" y="47"/>
                </a:lnTo>
                <a:lnTo>
                  <a:pt x="106" y="55"/>
                </a:lnTo>
                <a:lnTo>
                  <a:pt x="118" y="62"/>
                </a:lnTo>
                <a:lnTo>
                  <a:pt x="128" y="70"/>
                </a:lnTo>
                <a:lnTo>
                  <a:pt x="139" y="76"/>
                </a:lnTo>
                <a:lnTo>
                  <a:pt x="149" y="82"/>
                </a:lnTo>
                <a:lnTo>
                  <a:pt x="169" y="94"/>
                </a:lnTo>
                <a:lnTo>
                  <a:pt x="188" y="104"/>
                </a:lnTo>
                <a:lnTo>
                  <a:pt x="210" y="111"/>
                </a:lnTo>
                <a:lnTo>
                  <a:pt x="210" y="111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" name="Freeform 122"/>
          <p:cNvSpPr>
            <a:spLocks/>
          </p:cNvSpPr>
          <p:nvPr/>
        </p:nvSpPr>
        <p:spPr bwMode="auto">
          <a:xfrm>
            <a:off x="2424950" y="1533642"/>
            <a:ext cx="318926" cy="1663867"/>
          </a:xfrm>
          <a:custGeom>
            <a:avLst/>
            <a:gdLst>
              <a:gd name="T0" fmla="*/ 4 w 67"/>
              <a:gd name="T1" fmla="*/ 18 h 250"/>
              <a:gd name="T2" fmla="*/ 0 w 67"/>
              <a:gd name="T3" fmla="*/ 14 h 250"/>
              <a:gd name="T4" fmla="*/ 0 w 67"/>
              <a:gd name="T5" fmla="*/ 8 h 250"/>
              <a:gd name="T6" fmla="*/ 2 w 67"/>
              <a:gd name="T7" fmla="*/ 4 h 250"/>
              <a:gd name="T8" fmla="*/ 6 w 67"/>
              <a:gd name="T9" fmla="*/ 2 h 250"/>
              <a:gd name="T10" fmla="*/ 12 w 67"/>
              <a:gd name="T11" fmla="*/ 0 h 250"/>
              <a:gd name="T12" fmla="*/ 26 w 67"/>
              <a:gd name="T13" fmla="*/ 2 h 250"/>
              <a:gd name="T14" fmla="*/ 41 w 67"/>
              <a:gd name="T15" fmla="*/ 6 h 250"/>
              <a:gd name="T16" fmla="*/ 55 w 67"/>
              <a:gd name="T17" fmla="*/ 12 h 250"/>
              <a:gd name="T18" fmla="*/ 63 w 67"/>
              <a:gd name="T19" fmla="*/ 18 h 250"/>
              <a:gd name="T20" fmla="*/ 67 w 67"/>
              <a:gd name="T21" fmla="*/ 22 h 250"/>
              <a:gd name="T22" fmla="*/ 67 w 67"/>
              <a:gd name="T23" fmla="*/ 28 h 250"/>
              <a:gd name="T24" fmla="*/ 65 w 67"/>
              <a:gd name="T25" fmla="*/ 36 h 250"/>
              <a:gd name="T26" fmla="*/ 63 w 67"/>
              <a:gd name="T27" fmla="*/ 46 h 250"/>
              <a:gd name="T28" fmla="*/ 61 w 67"/>
              <a:gd name="T29" fmla="*/ 59 h 250"/>
              <a:gd name="T30" fmla="*/ 59 w 67"/>
              <a:gd name="T31" fmla="*/ 77 h 250"/>
              <a:gd name="T32" fmla="*/ 59 w 67"/>
              <a:gd name="T33" fmla="*/ 100 h 250"/>
              <a:gd name="T34" fmla="*/ 59 w 67"/>
              <a:gd name="T35" fmla="*/ 126 h 250"/>
              <a:gd name="T36" fmla="*/ 61 w 67"/>
              <a:gd name="T37" fmla="*/ 148 h 250"/>
              <a:gd name="T38" fmla="*/ 63 w 67"/>
              <a:gd name="T39" fmla="*/ 165 h 250"/>
              <a:gd name="T40" fmla="*/ 65 w 67"/>
              <a:gd name="T41" fmla="*/ 181 h 250"/>
              <a:gd name="T42" fmla="*/ 65 w 67"/>
              <a:gd name="T43" fmla="*/ 208 h 250"/>
              <a:gd name="T44" fmla="*/ 59 w 67"/>
              <a:gd name="T45" fmla="*/ 230 h 250"/>
              <a:gd name="T46" fmla="*/ 53 w 67"/>
              <a:gd name="T47" fmla="*/ 242 h 250"/>
              <a:gd name="T48" fmla="*/ 49 w 67"/>
              <a:gd name="T49" fmla="*/ 246 h 250"/>
              <a:gd name="T50" fmla="*/ 43 w 67"/>
              <a:gd name="T51" fmla="*/ 248 h 250"/>
              <a:gd name="T52" fmla="*/ 39 w 67"/>
              <a:gd name="T53" fmla="*/ 248 h 250"/>
              <a:gd name="T54" fmla="*/ 34 w 67"/>
              <a:gd name="T55" fmla="*/ 246 h 250"/>
              <a:gd name="T56" fmla="*/ 30 w 67"/>
              <a:gd name="T57" fmla="*/ 242 h 250"/>
              <a:gd name="T58" fmla="*/ 26 w 67"/>
              <a:gd name="T59" fmla="*/ 236 h 250"/>
              <a:gd name="T60" fmla="*/ 20 w 67"/>
              <a:gd name="T61" fmla="*/ 224 h 250"/>
              <a:gd name="T62" fmla="*/ 16 w 67"/>
              <a:gd name="T63" fmla="*/ 214 h 250"/>
              <a:gd name="T64" fmla="*/ 16 w 67"/>
              <a:gd name="T65" fmla="*/ 212 h 250"/>
              <a:gd name="T66" fmla="*/ 16 w 67"/>
              <a:gd name="T67" fmla="*/ 208 h 250"/>
              <a:gd name="T68" fmla="*/ 18 w 67"/>
              <a:gd name="T69" fmla="*/ 202 h 250"/>
              <a:gd name="T70" fmla="*/ 18 w 67"/>
              <a:gd name="T71" fmla="*/ 193 h 250"/>
              <a:gd name="T72" fmla="*/ 20 w 67"/>
              <a:gd name="T73" fmla="*/ 181 h 250"/>
              <a:gd name="T74" fmla="*/ 22 w 67"/>
              <a:gd name="T75" fmla="*/ 165 h 250"/>
              <a:gd name="T76" fmla="*/ 22 w 67"/>
              <a:gd name="T77" fmla="*/ 142 h 250"/>
              <a:gd name="T78" fmla="*/ 20 w 67"/>
              <a:gd name="T79" fmla="*/ 112 h 250"/>
              <a:gd name="T80" fmla="*/ 20 w 67"/>
              <a:gd name="T81" fmla="*/ 87 h 250"/>
              <a:gd name="T82" fmla="*/ 18 w 67"/>
              <a:gd name="T83" fmla="*/ 71 h 250"/>
              <a:gd name="T84" fmla="*/ 16 w 67"/>
              <a:gd name="T85" fmla="*/ 59 h 250"/>
              <a:gd name="T86" fmla="*/ 14 w 67"/>
              <a:gd name="T87" fmla="*/ 42 h 250"/>
              <a:gd name="T88" fmla="*/ 10 w 67"/>
              <a:gd name="T89" fmla="*/ 28 h 250"/>
              <a:gd name="T90" fmla="*/ 6 w 67"/>
              <a:gd name="T91" fmla="*/ 20 h 2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67" h="250">
                <a:moveTo>
                  <a:pt x="6" y="20"/>
                </a:moveTo>
                <a:lnTo>
                  <a:pt x="4" y="18"/>
                </a:lnTo>
                <a:lnTo>
                  <a:pt x="2" y="16"/>
                </a:lnTo>
                <a:lnTo>
                  <a:pt x="0" y="14"/>
                </a:lnTo>
                <a:lnTo>
                  <a:pt x="0" y="12"/>
                </a:lnTo>
                <a:lnTo>
                  <a:pt x="0" y="8"/>
                </a:lnTo>
                <a:lnTo>
                  <a:pt x="2" y="4"/>
                </a:lnTo>
                <a:lnTo>
                  <a:pt x="2" y="4"/>
                </a:lnTo>
                <a:lnTo>
                  <a:pt x="4" y="2"/>
                </a:lnTo>
                <a:lnTo>
                  <a:pt x="6" y="2"/>
                </a:lnTo>
                <a:lnTo>
                  <a:pt x="10" y="0"/>
                </a:lnTo>
                <a:lnTo>
                  <a:pt x="12" y="0"/>
                </a:lnTo>
                <a:lnTo>
                  <a:pt x="16" y="0"/>
                </a:lnTo>
                <a:lnTo>
                  <a:pt x="26" y="2"/>
                </a:lnTo>
                <a:lnTo>
                  <a:pt x="34" y="4"/>
                </a:lnTo>
                <a:lnTo>
                  <a:pt x="41" y="6"/>
                </a:lnTo>
                <a:lnTo>
                  <a:pt x="49" y="10"/>
                </a:lnTo>
                <a:lnTo>
                  <a:pt x="55" y="12"/>
                </a:lnTo>
                <a:lnTo>
                  <a:pt x="59" y="14"/>
                </a:lnTo>
                <a:lnTo>
                  <a:pt x="63" y="18"/>
                </a:lnTo>
                <a:lnTo>
                  <a:pt x="65" y="20"/>
                </a:lnTo>
                <a:lnTo>
                  <a:pt x="67" y="22"/>
                </a:lnTo>
                <a:lnTo>
                  <a:pt x="67" y="24"/>
                </a:lnTo>
                <a:lnTo>
                  <a:pt x="67" y="28"/>
                </a:lnTo>
                <a:lnTo>
                  <a:pt x="65" y="32"/>
                </a:lnTo>
                <a:lnTo>
                  <a:pt x="65" y="36"/>
                </a:lnTo>
                <a:lnTo>
                  <a:pt x="63" y="40"/>
                </a:lnTo>
                <a:lnTo>
                  <a:pt x="63" y="46"/>
                </a:lnTo>
                <a:lnTo>
                  <a:pt x="61" y="51"/>
                </a:lnTo>
                <a:lnTo>
                  <a:pt x="61" y="59"/>
                </a:lnTo>
                <a:lnTo>
                  <a:pt x="61" y="67"/>
                </a:lnTo>
                <a:lnTo>
                  <a:pt x="59" y="77"/>
                </a:lnTo>
                <a:lnTo>
                  <a:pt x="59" y="89"/>
                </a:lnTo>
                <a:lnTo>
                  <a:pt x="59" y="100"/>
                </a:lnTo>
                <a:lnTo>
                  <a:pt x="59" y="112"/>
                </a:lnTo>
                <a:lnTo>
                  <a:pt x="59" y="126"/>
                </a:lnTo>
                <a:lnTo>
                  <a:pt x="61" y="136"/>
                </a:lnTo>
                <a:lnTo>
                  <a:pt x="61" y="148"/>
                </a:lnTo>
                <a:lnTo>
                  <a:pt x="61" y="157"/>
                </a:lnTo>
                <a:lnTo>
                  <a:pt x="63" y="165"/>
                </a:lnTo>
                <a:lnTo>
                  <a:pt x="63" y="173"/>
                </a:lnTo>
                <a:lnTo>
                  <a:pt x="65" y="181"/>
                </a:lnTo>
                <a:lnTo>
                  <a:pt x="65" y="195"/>
                </a:lnTo>
                <a:lnTo>
                  <a:pt x="65" y="208"/>
                </a:lnTo>
                <a:lnTo>
                  <a:pt x="63" y="220"/>
                </a:lnTo>
                <a:lnTo>
                  <a:pt x="59" y="230"/>
                </a:lnTo>
                <a:lnTo>
                  <a:pt x="55" y="238"/>
                </a:lnTo>
                <a:lnTo>
                  <a:pt x="53" y="242"/>
                </a:lnTo>
                <a:lnTo>
                  <a:pt x="51" y="244"/>
                </a:lnTo>
                <a:lnTo>
                  <a:pt x="49" y="246"/>
                </a:lnTo>
                <a:lnTo>
                  <a:pt x="47" y="248"/>
                </a:lnTo>
                <a:lnTo>
                  <a:pt x="43" y="248"/>
                </a:lnTo>
                <a:lnTo>
                  <a:pt x="41" y="250"/>
                </a:lnTo>
                <a:lnTo>
                  <a:pt x="39" y="248"/>
                </a:lnTo>
                <a:lnTo>
                  <a:pt x="37" y="248"/>
                </a:lnTo>
                <a:lnTo>
                  <a:pt x="34" y="246"/>
                </a:lnTo>
                <a:lnTo>
                  <a:pt x="32" y="246"/>
                </a:lnTo>
                <a:lnTo>
                  <a:pt x="30" y="242"/>
                </a:lnTo>
                <a:lnTo>
                  <a:pt x="28" y="240"/>
                </a:lnTo>
                <a:lnTo>
                  <a:pt x="26" y="236"/>
                </a:lnTo>
                <a:lnTo>
                  <a:pt x="24" y="232"/>
                </a:lnTo>
                <a:lnTo>
                  <a:pt x="20" y="224"/>
                </a:lnTo>
                <a:lnTo>
                  <a:pt x="16" y="218"/>
                </a:lnTo>
                <a:lnTo>
                  <a:pt x="16" y="214"/>
                </a:lnTo>
                <a:lnTo>
                  <a:pt x="14" y="212"/>
                </a:lnTo>
                <a:lnTo>
                  <a:pt x="16" y="212"/>
                </a:lnTo>
                <a:lnTo>
                  <a:pt x="16" y="210"/>
                </a:lnTo>
                <a:lnTo>
                  <a:pt x="16" y="208"/>
                </a:lnTo>
                <a:lnTo>
                  <a:pt x="16" y="204"/>
                </a:lnTo>
                <a:lnTo>
                  <a:pt x="18" y="202"/>
                </a:lnTo>
                <a:lnTo>
                  <a:pt x="18" y="197"/>
                </a:lnTo>
                <a:lnTo>
                  <a:pt x="18" y="193"/>
                </a:lnTo>
                <a:lnTo>
                  <a:pt x="20" y="187"/>
                </a:lnTo>
                <a:lnTo>
                  <a:pt x="20" y="181"/>
                </a:lnTo>
                <a:lnTo>
                  <a:pt x="20" y="173"/>
                </a:lnTo>
                <a:lnTo>
                  <a:pt x="22" y="165"/>
                </a:lnTo>
                <a:lnTo>
                  <a:pt x="22" y="153"/>
                </a:lnTo>
                <a:lnTo>
                  <a:pt x="22" y="142"/>
                </a:lnTo>
                <a:lnTo>
                  <a:pt x="20" y="128"/>
                </a:lnTo>
                <a:lnTo>
                  <a:pt x="20" y="112"/>
                </a:lnTo>
                <a:lnTo>
                  <a:pt x="20" y="97"/>
                </a:lnTo>
                <a:lnTo>
                  <a:pt x="20" y="87"/>
                </a:lnTo>
                <a:lnTo>
                  <a:pt x="18" y="79"/>
                </a:lnTo>
                <a:lnTo>
                  <a:pt x="18" y="71"/>
                </a:lnTo>
                <a:lnTo>
                  <a:pt x="18" y="65"/>
                </a:lnTo>
                <a:lnTo>
                  <a:pt x="16" y="59"/>
                </a:lnTo>
                <a:lnTo>
                  <a:pt x="16" y="53"/>
                </a:lnTo>
                <a:lnTo>
                  <a:pt x="14" y="42"/>
                </a:lnTo>
                <a:lnTo>
                  <a:pt x="12" y="34"/>
                </a:lnTo>
                <a:lnTo>
                  <a:pt x="10" y="28"/>
                </a:lnTo>
                <a:lnTo>
                  <a:pt x="8" y="22"/>
                </a:lnTo>
                <a:lnTo>
                  <a:pt x="6" y="20"/>
                </a:lnTo>
                <a:lnTo>
                  <a:pt x="6" y="20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Freeform 123"/>
          <p:cNvSpPr>
            <a:spLocks/>
          </p:cNvSpPr>
          <p:nvPr/>
        </p:nvSpPr>
        <p:spPr bwMode="auto">
          <a:xfrm>
            <a:off x="1497174" y="1693372"/>
            <a:ext cx="715161" cy="1184674"/>
          </a:xfrm>
          <a:custGeom>
            <a:avLst/>
            <a:gdLst>
              <a:gd name="T0" fmla="*/ 83 w 147"/>
              <a:gd name="T1" fmla="*/ 139 h 178"/>
              <a:gd name="T2" fmla="*/ 69 w 147"/>
              <a:gd name="T3" fmla="*/ 151 h 178"/>
              <a:gd name="T4" fmla="*/ 47 w 147"/>
              <a:gd name="T5" fmla="*/ 163 h 178"/>
              <a:gd name="T6" fmla="*/ 28 w 147"/>
              <a:gd name="T7" fmla="*/ 173 h 178"/>
              <a:gd name="T8" fmla="*/ 18 w 147"/>
              <a:gd name="T9" fmla="*/ 176 h 178"/>
              <a:gd name="T10" fmla="*/ 8 w 147"/>
              <a:gd name="T11" fmla="*/ 178 h 178"/>
              <a:gd name="T12" fmla="*/ 2 w 147"/>
              <a:gd name="T13" fmla="*/ 178 h 178"/>
              <a:gd name="T14" fmla="*/ 0 w 147"/>
              <a:gd name="T15" fmla="*/ 178 h 178"/>
              <a:gd name="T16" fmla="*/ 0 w 147"/>
              <a:gd name="T17" fmla="*/ 175 h 178"/>
              <a:gd name="T18" fmla="*/ 6 w 147"/>
              <a:gd name="T19" fmla="*/ 169 h 178"/>
              <a:gd name="T20" fmla="*/ 16 w 147"/>
              <a:gd name="T21" fmla="*/ 159 h 178"/>
              <a:gd name="T22" fmla="*/ 36 w 147"/>
              <a:gd name="T23" fmla="*/ 143 h 178"/>
              <a:gd name="T24" fmla="*/ 59 w 147"/>
              <a:gd name="T25" fmla="*/ 120 h 178"/>
              <a:gd name="T26" fmla="*/ 75 w 147"/>
              <a:gd name="T27" fmla="*/ 94 h 178"/>
              <a:gd name="T28" fmla="*/ 88 w 147"/>
              <a:gd name="T29" fmla="*/ 65 h 178"/>
              <a:gd name="T30" fmla="*/ 94 w 147"/>
              <a:gd name="T31" fmla="*/ 43 h 178"/>
              <a:gd name="T32" fmla="*/ 96 w 147"/>
              <a:gd name="T33" fmla="*/ 31 h 178"/>
              <a:gd name="T34" fmla="*/ 96 w 147"/>
              <a:gd name="T35" fmla="*/ 22 h 178"/>
              <a:gd name="T36" fmla="*/ 94 w 147"/>
              <a:gd name="T37" fmla="*/ 14 h 178"/>
              <a:gd name="T38" fmla="*/ 90 w 147"/>
              <a:gd name="T39" fmla="*/ 10 h 178"/>
              <a:gd name="T40" fmla="*/ 90 w 147"/>
              <a:gd name="T41" fmla="*/ 8 h 178"/>
              <a:gd name="T42" fmla="*/ 92 w 147"/>
              <a:gd name="T43" fmla="*/ 4 h 178"/>
              <a:gd name="T44" fmla="*/ 96 w 147"/>
              <a:gd name="T45" fmla="*/ 0 h 178"/>
              <a:gd name="T46" fmla="*/ 110 w 147"/>
              <a:gd name="T47" fmla="*/ 0 h 178"/>
              <a:gd name="T48" fmla="*/ 126 w 147"/>
              <a:gd name="T49" fmla="*/ 6 h 178"/>
              <a:gd name="T50" fmla="*/ 139 w 147"/>
              <a:gd name="T51" fmla="*/ 14 h 178"/>
              <a:gd name="T52" fmla="*/ 147 w 147"/>
              <a:gd name="T53" fmla="*/ 22 h 178"/>
              <a:gd name="T54" fmla="*/ 147 w 147"/>
              <a:gd name="T55" fmla="*/ 27 h 178"/>
              <a:gd name="T56" fmla="*/ 143 w 147"/>
              <a:gd name="T57" fmla="*/ 33 h 178"/>
              <a:gd name="T58" fmla="*/ 141 w 147"/>
              <a:gd name="T59" fmla="*/ 39 h 178"/>
              <a:gd name="T60" fmla="*/ 139 w 147"/>
              <a:gd name="T61" fmla="*/ 47 h 178"/>
              <a:gd name="T62" fmla="*/ 135 w 147"/>
              <a:gd name="T63" fmla="*/ 59 h 178"/>
              <a:gd name="T64" fmla="*/ 132 w 147"/>
              <a:gd name="T65" fmla="*/ 73 h 178"/>
              <a:gd name="T66" fmla="*/ 124 w 147"/>
              <a:gd name="T67" fmla="*/ 88 h 178"/>
              <a:gd name="T68" fmla="*/ 116 w 147"/>
              <a:gd name="T69" fmla="*/ 104 h 178"/>
              <a:gd name="T70" fmla="*/ 104 w 147"/>
              <a:gd name="T71" fmla="*/ 118 h 178"/>
              <a:gd name="T72" fmla="*/ 90 w 147"/>
              <a:gd name="T73" fmla="*/ 133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47" h="178">
                <a:moveTo>
                  <a:pt x="90" y="133"/>
                </a:moveTo>
                <a:lnTo>
                  <a:pt x="83" y="139"/>
                </a:lnTo>
                <a:lnTo>
                  <a:pt x="75" y="145"/>
                </a:lnTo>
                <a:lnTo>
                  <a:pt x="69" y="151"/>
                </a:lnTo>
                <a:lnTo>
                  <a:pt x="61" y="155"/>
                </a:lnTo>
                <a:lnTo>
                  <a:pt x="47" y="163"/>
                </a:lnTo>
                <a:lnTo>
                  <a:pt x="34" y="171"/>
                </a:lnTo>
                <a:lnTo>
                  <a:pt x="28" y="173"/>
                </a:lnTo>
                <a:lnTo>
                  <a:pt x="22" y="175"/>
                </a:lnTo>
                <a:lnTo>
                  <a:pt x="18" y="176"/>
                </a:lnTo>
                <a:lnTo>
                  <a:pt x="12" y="178"/>
                </a:lnTo>
                <a:lnTo>
                  <a:pt x="8" y="178"/>
                </a:lnTo>
                <a:lnTo>
                  <a:pt x="6" y="178"/>
                </a:lnTo>
                <a:lnTo>
                  <a:pt x="2" y="178"/>
                </a:lnTo>
                <a:lnTo>
                  <a:pt x="0" y="178"/>
                </a:lnTo>
                <a:lnTo>
                  <a:pt x="0" y="178"/>
                </a:lnTo>
                <a:lnTo>
                  <a:pt x="0" y="176"/>
                </a:lnTo>
                <a:lnTo>
                  <a:pt x="0" y="175"/>
                </a:lnTo>
                <a:lnTo>
                  <a:pt x="2" y="171"/>
                </a:lnTo>
                <a:lnTo>
                  <a:pt x="6" y="169"/>
                </a:lnTo>
                <a:lnTo>
                  <a:pt x="10" y="163"/>
                </a:lnTo>
                <a:lnTo>
                  <a:pt x="16" y="159"/>
                </a:lnTo>
                <a:lnTo>
                  <a:pt x="24" y="153"/>
                </a:lnTo>
                <a:lnTo>
                  <a:pt x="36" y="143"/>
                </a:lnTo>
                <a:lnTo>
                  <a:pt x="47" y="131"/>
                </a:lnTo>
                <a:lnTo>
                  <a:pt x="59" y="120"/>
                </a:lnTo>
                <a:lnTo>
                  <a:pt x="69" y="106"/>
                </a:lnTo>
                <a:lnTo>
                  <a:pt x="75" y="94"/>
                </a:lnTo>
                <a:lnTo>
                  <a:pt x="83" y="80"/>
                </a:lnTo>
                <a:lnTo>
                  <a:pt x="88" y="65"/>
                </a:lnTo>
                <a:lnTo>
                  <a:pt x="92" y="51"/>
                </a:lnTo>
                <a:lnTo>
                  <a:pt x="94" y="43"/>
                </a:lnTo>
                <a:lnTo>
                  <a:pt x="94" y="37"/>
                </a:lnTo>
                <a:lnTo>
                  <a:pt x="96" y="31"/>
                </a:lnTo>
                <a:lnTo>
                  <a:pt x="96" y="25"/>
                </a:lnTo>
                <a:lnTo>
                  <a:pt x="96" y="22"/>
                </a:lnTo>
                <a:lnTo>
                  <a:pt x="94" y="18"/>
                </a:lnTo>
                <a:lnTo>
                  <a:pt x="94" y="14"/>
                </a:lnTo>
                <a:lnTo>
                  <a:pt x="92" y="12"/>
                </a:lnTo>
                <a:lnTo>
                  <a:pt x="90" y="10"/>
                </a:lnTo>
                <a:lnTo>
                  <a:pt x="90" y="10"/>
                </a:lnTo>
                <a:lnTo>
                  <a:pt x="90" y="8"/>
                </a:lnTo>
                <a:lnTo>
                  <a:pt x="90" y="6"/>
                </a:lnTo>
                <a:lnTo>
                  <a:pt x="92" y="4"/>
                </a:lnTo>
                <a:lnTo>
                  <a:pt x="92" y="4"/>
                </a:lnTo>
                <a:lnTo>
                  <a:pt x="96" y="0"/>
                </a:lnTo>
                <a:lnTo>
                  <a:pt x="102" y="0"/>
                </a:lnTo>
                <a:lnTo>
                  <a:pt x="110" y="0"/>
                </a:lnTo>
                <a:lnTo>
                  <a:pt x="118" y="2"/>
                </a:lnTo>
                <a:lnTo>
                  <a:pt x="126" y="6"/>
                </a:lnTo>
                <a:lnTo>
                  <a:pt x="133" y="10"/>
                </a:lnTo>
                <a:lnTo>
                  <a:pt x="139" y="14"/>
                </a:lnTo>
                <a:lnTo>
                  <a:pt x="143" y="18"/>
                </a:lnTo>
                <a:lnTo>
                  <a:pt x="147" y="22"/>
                </a:lnTo>
                <a:lnTo>
                  <a:pt x="147" y="24"/>
                </a:lnTo>
                <a:lnTo>
                  <a:pt x="147" y="27"/>
                </a:lnTo>
                <a:lnTo>
                  <a:pt x="145" y="29"/>
                </a:lnTo>
                <a:lnTo>
                  <a:pt x="143" y="33"/>
                </a:lnTo>
                <a:lnTo>
                  <a:pt x="143" y="35"/>
                </a:lnTo>
                <a:lnTo>
                  <a:pt x="141" y="39"/>
                </a:lnTo>
                <a:lnTo>
                  <a:pt x="141" y="43"/>
                </a:lnTo>
                <a:lnTo>
                  <a:pt x="139" y="47"/>
                </a:lnTo>
                <a:lnTo>
                  <a:pt x="137" y="53"/>
                </a:lnTo>
                <a:lnTo>
                  <a:pt x="135" y="59"/>
                </a:lnTo>
                <a:lnTo>
                  <a:pt x="133" y="65"/>
                </a:lnTo>
                <a:lnTo>
                  <a:pt x="132" y="73"/>
                </a:lnTo>
                <a:lnTo>
                  <a:pt x="128" y="80"/>
                </a:lnTo>
                <a:lnTo>
                  <a:pt x="124" y="88"/>
                </a:lnTo>
                <a:lnTo>
                  <a:pt x="120" y="96"/>
                </a:lnTo>
                <a:lnTo>
                  <a:pt x="116" y="104"/>
                </a:lnTo>
                <a:lnTo>
                  <a:pt x="110" y="112"/>
                </a:lnTo>
                <a:lnTo>
                  <a:pt x="104" y="118"/>
                </a:lnTo>
                <a:lnTo>
                  <a:pt x="98" y="126"/>
                </a:lnTo>
                <a:lnTo>
                  <a:pt x="90" y="133"/>
                </a:lnTo>
                <a:lnTo>
                  <a:pt x="90" y="133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8" name="Freeform 125"/>
          <p:cNvSpPr>
            <a:spLocks/>
          </p:cNvSpPr>
          <p:nvPr/>
        </p:nvSpPr>
        <p:spPr bwMode="auto">
          <a:xfrm>
            <a:off x="5023068" y="621437"/>
            <a:ext cx="753819" cy="1024944"/>
          </a:xfrm>
          <a:custGeom>
            <a:avLst/>
            <a:gdLst>
              <a:gd name="T0" fmla="*/ 90 w 155"/>
              <a:gd name="T1" fmla="*/ 31 h 155"/>
              <a:gd name="T2" fmla="*/ 92 w 155"/>
              <a:gd name="T3" fmla="*/ 18 h 155"/>
              <a:gd name="T4" fmla="*/ 90 w 155"/>
              <a:gd name="T5" fmla="*/ 12 h 155"/>
              <a:gd name="T6" fmla="*/ 90 w 155"/>
              <a:gd name="T7" fmla="*/ 10 h 155"/>
              <a:gd name="T8" fmla="*/ 90 w 155"/>
              <a:gd name="T9" fmla="*/ 6 h 155"/>
              <a:gd name="T10" fmla="*/ 96 w 155"/>
              <a:gd name="T11" fmla="*/ 2 h 155"/>
              <a:gd name="T12" fmla="*/ 108 w 155"/>
              <a:gd name="T13" fmla="*/ 0 h 155"/>
              <a:gd name="T14" fmla="*/ 121 w 155"/>
              <a:gd name="T15" fmla="*/ 2 h 155"/>
              <a:gd name="T16" fmla="*/ 141 w 155"/>
              <a:gd name="T17" fmla="*/ 14 h 155"/>
              <a:gd name="T18" fmla="*/ 147 w 155"/>
              <a:gd name="T19" fmla="*/ 22 h 155"/>
              <a:gd name="T20" fmla="*/ 151 w 155"/>
              <a:gd name="T21" fmla="*/ 26 h 155"/>
              <a:gd name="T22" fmla="*/ 151 w 155"/>
              <a:gd name="T23" fmla="*/ 31 h 155"/>
              <a:gd name="T24" fmla="*/ 147 w 155"/>
              <a:gd name="T25" fmla="*/ 37 h 155"/>
              <a:gd name="T26" fmla="*/ 137 w 155"/>
              <a:gd name="T27" fmla="*/ 47 h 155"/>
              <a:gd name="T28" fmla="*/ 123 w 155"/>
              <a:gd name="T29" fmla="*/ 65 h 155"/>
              <a:gd name="T30" fmla="*/ 102 w 155"/>
              <a:gd name="T31" fmla="*/ 84 h 155"/>
              <a:gd name="T32" fmla="*/ 80 w 155"/>
              <a:gd name="T33" fmla="*/ 102 h 155"/>
              <a:gd name="T34" fmla="*/ 70 w 155"/>
              <a:gd name="T35" fmla="*/ 110 h 155"/>
              <a:gd name="T36" fmla="*/ 63 w 155"/>
              <a:gd name="T37" fmla="*/ 114 h 155"/>
              <a:gd name="T38" fmla="*/ 59 w 155"/>
              <a:gd name="T39" fmla="*/ 118 h 155"/>
              <a:gd name="T40" fmla="*/ 59 w 155"/>
              <a:gd name="T41" fmla="*/ 120 h 155"/>
              <a:gd name="T42" fmla="*/ 61 w 155"/>
              <a:gd name="T43" fmla="*/ 120 h 155"/>
              <a:gd name="T44" fmla="*/ 65 w 155"/>
              <a:gd name="T45" fmla="*/ 120 h 155"/>
              <a:gd name="T46" fmla="*/ 72 w 155"/>
              <a:gd name="T47" fmla="*/ 122 h 155"/>
              <a:gd name="T48" fmla="*/ 84 w 155"/>
              <a:gd name="T49" fmla="*/ 122 h 155"/>
              <a:gd name="T50" fmla="*/ 98 w 155"/>
              <a:gd name="T51" fmla="*/ 122 h 155"/>
              <a:gd name="T52" fmla="*/ 114 w 155"/>
              <a:gd name="T53" fmla="*/ 122 h 155"/>
              <a:gd name="T54" fmla="*/ 133 w 155"/>
              <a:gd name="T55" fmla="*/ 122 h 155"/>
              <a:gd name="T56" fmla="*/ 155 w 155"/>
              <a:gd name="T57" fmla="*/ 122 h 155"/>
              <a:gd name="T58" fmla="*/ 149 w 155"/>
              <a:gd name="T59" fmla="*/ 131 h 155"/>
              <a:gd name="T60" fmla="*/ 145 w 155"/>
              <a:gd name="T61" fmla="*/ 137 h 155"/>
              <a:gd name="T62" fmla="*/ 139 w 155"/>
              <a:gd name="T63" fmla="*/ 141 h 155"/>
              <a:gd name="T64" fmla="*/ 135 w 155"/>
              <a:gd name="T65" fmla="*/ 143 h 155"/>
              <a:gd name="T66" fmla="*/ 127 w 155"/>
              <a:gd name="T67" fmla="*/ 143 h 155"/>
              <a:gd name="T68" fmla="*/ 116 w 155"/>
              <a:gd name="T69" fmla="*/ 143 h 155"/>
              <a:gd name="T70" fmla="*/ 102 w 155"/>
              <a:gd name="T71" fmla="*/ 143 h 155"/>
              <a:gd name="T72" fmla="*/ 84 w 155"/>
              <a:gd name="T73" fmla="*/ 143 h 155"/>
              <a:gd name="T74" fmla="*/ 69 w 155"/>
              <a:gd name="T75" fmla="*/ 145 h 155"/>
              <a:gd name="T76" fmla="*/ 53 w 155"/>
              <a:gd name="T77" fmla="*/ 147 h 155"/>
              <a:gd name="T78" fmla="*/ 39 w 155"/>
              <a:gd name="T79" fmla="*/ 149 h 155"/>
              <a:gd name="T80" fmla="*/ 29 w 155"/>
              <a:gd name="T81" fmla="*/ 153 h 155"/>
              <a:gd name="T82" fmla="*/ 20 w 155"/>
              <a:gd name="T83" fmla="*/ 155 h 155"/>
              <a:gd name="T84" fmla="*/ 12 w 155"/>
              <a:gd name="T85" fmla="*/ 155 h 155"/>
              <a:gd name="T86" fmla="*/ 8 w 155"/>
              <a:gd name="T87" fmla="*/ 153 h 155"/>
              <a:gd name="T88" fmla="*/ 4 w 155"/>
              <a:gd name="T89" fmla="*/ 149 h 155"/>
              <a:gd name="T90" fmla="*/ 2 w 155"/>
              <a:gd name="T91" fmla="*/ 139 h 155"/>
              <a:gd name="T92" fmla="*/ 0 w 155"/>
              <a:gd name="T93" fmla="*/ 133 h 155"/>
              <a:gd name="T94" fmla="*/ 0 w 155"/>
              <a:gd name="T95" fmla="*/ 129 h 155"/>
              <a:gd name="T96" fmla="*/ 2 w 155"/>
              <a:gd name="T97" fmla="*/ 126 h 155"/>
              <a:gd name="T98" fmla="*/ 6 w 155"/>
              <a:gd name="T99" fmla="*/ 124 h 155"/>
              <a:gd name="T100" fmla="*/ 14 w 155"/>
              <a:gd name="T101" fmla="*/ 120 h 155"/>
              <a:gd name="T102" fmla="*/ 21 w 155"/>
              <a:gd name="T103" fmla="*/ 114 h 155"/>
              <a:gd name="T104" fmla="*/ 29 w 155"/>
              <a:gd name="T105" fmla="*/ 108 h 155"/>
              <a:gd name="T106" fmla="*/ 41 w 155"/>
              <a:gd name="T107" fmla="*/ 98 h 155"/>
              <a:gd name="T108" fmla="*/ 51 w 155"/>
              <a:gd name="T109" fmla="*/ 86 h 155"/>
              <a:gd name="T110" fmla="*/ 72 w 155"/>
              <a:gd name="T111" fmla="*/ 61 h 155"/>
              <a:gd name="T112" fmla="*/ 84 w 155"/>
              <a:gd name="T113" fmla="*/ 41 h 1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55" h="155">
                <a:moveTo>
                  <a:pt x="84" y="41"/>
                </a:moveTo>
                <a:lnTo>
                  <a:pt x="90" y="31"/>
                </a:lnTo>
                <a:lnTo>
                  <a:pt x="92" y="24"/>
                </a:lnTo>
                <a:lnTo>
                  <a:pt x="92" y="18"/>
                </a:lnTo>
                <a:lnTo>
                  <a:pt x="92" y="14"/>
                </a:lnTo>
                <a:lnTo>
                  <a:pt x="90" y="12"/>
                </a:lnTo>
                <a:lnTo>
                  <a:pt x="90" y="10"/>
                </a:lnTo>
                <a:lnTo>
                  <a:pt x="90" y="10"/>
                </a:lnTo>
                <a:lnTo>
                  <a:pt x="90" y="8"/>
                </a:lnTo>
                <a:lnTo>
                  <a:pt x="90" y="6"/>
                </a:lnTo>
                <a:lnTo>
                  <a:pt x="92" y="6"/>
                </a:lnTo>
                <a:lnTo>
                  <a:pt x="96" y="2"/>
                </a:lnTo>
                <a:lnTo>
                  <a:pt x="102" y="0"/>
                </a:lnTo>
                <a:lnTo>
                  <a:pt x="108" y="0"/>
                </a:lnTo>
                <a:lnTo>
                  <a:pt x="114" y="0"/>
                </a:lnTo>
                <a:lnTo>
                  <a:pt x="121" y="2"/>
                </a:lnTo>
                <a:lnTo>
                  <a:pt x="133" y="10"/>
                </a:lnTo>
                <a:lnTo>
                  <a:pt x="141" y="14"/>
                </a:lnTo>
                <a:lnTo>
                  <a:pt x="145" y="20"/>
                </a:lnTo>
                <a:lnTo>
                  <a:pt x="147" y="22"/>
                </a:lnTo>
                <a:lnTo>
                  <a:pt x="149" y="24"/>
                </a:lnTo>
                <a:lnTo>
                  <a:pt x="151" y="26"/>
                </a:lnTo>
                <a:lnTo>
                  <a:pt x="151" y="29"/>
                </a:lnTo>
                <a:lnTo>
                  <a:pt x="151" y="31"/>
                </a:lnTo>
                <a:lnTo>
                  <a:pt x="151" y="33"/>
                </a:lnTo>
                <a:lnTo>
                  <a:pt x="147" y="37"/>
                </a:lnTo>
                <a:lnTo>
                  <a:pt x="143" y="41"/>
                </a:lnTo>
                <a:lnTo>
                  <a:pt x="137" y="47"/>
                </a:lnTo>
                <a:lnTo>
                  <a:pt x="131" y="55"/>
                </a:lnTo>
                <a:lnTo>
                  <a:pt x="123" y="65"/>
                </a:lnTo>
                <a:lnTo>
                  <a:pt x="114" y="75"/>
                </a:lnTo>
                <a:lnTo>
                  <a:pt x="102" y="84"/>
                </a:lnTo>
                <a:lnTo>
                  <a:pt x="92" y="92"/>
                </a:lnTo>
                <a:lnTo>
                  <a:pt x="80" y="102"/>
                </a:lnTo>
                <a:lnTo>
                  <a:pt x="74" y="106"/>
                </a:lnTo>
                <a:lnTo>
                  <a:pt x="70" y="110"/>
                </a:lnTo>
                <a:lnTo>
                  <a:pt x="67" y="112"/>
                </a:lnTo>
                <a:lnTo>
                  <a:pt x="63" y="114"/>
                </a:lnTo>
                <a:lnTo>
                  <a:pt x="61" y="116"/>
                </a:lnTo>
                <a:lnTo>
                  <a:pt x="59" y="118"/>
                </a:lnTo>
                <a:lnTo>
                  <a:pt x="59" y="120"/>
                </a:lnTo>
                <a:lnTo>
                  <a:pt x="59" y="120"/>
                </a:lnTo>
                <a:lnTo>
                  <a:pt x="59" y="120"/>
                </a:lnTo>
                <a:lnTo>
                  <a:pt x="61" y="120"/>
                </a:lnTo>
                <a:lnTo>
                  <a:pt x="63" y="120"/>
                </a:lnTo>
                <a:lnTo>
                  <a:pt x="65" y="120"/>
                </a:lnTo>
                <a:lnTo>
                  <a:pt x="69" y="120"/>
                </a:lnTo>
                <a:lnTo>
                  <a:pt x="72" y="122"/>
                </a:lnTo>
                <a:lnTo>
                  <a:pt x="78" y="122"/>
                </a:lnTo>
                <a:lnTo>
                  <a:pt x="84" y="122"/>
                </a:lnTo>
                <a:lnTo>
                  <a:pt x="90" y="122"/>
                </a:lnTo>
                <a:lnTo>
                  <a:pt x="98" y="122"/>
                </a:lnTo>
                <a:lnTo>
                  <a:pt x="106" y="122"/>
                </a:lnTo>
                <a:lnTo>
                  <a:pt x="114" y="122"/>
                </a:lnTo>
                <a:lnTo>
                  <a:pt x="123" y="122"/>
                </a:lnTo>
                <a:lnTo>
                  <a:pt x="133" y="122"/>
                </a:lnTo>
                <a:lnTo>
                  <a:pt x="143" y="122"/>
                </a:lnTo>
                <a:lnTo>
                  <a:pt x="155" y="122"/>
                </a:lnTo>
                <a:lnTo>
                  <a:pt x="153" y="126"/>
                </a:lnTo>
                <a:lnTo>
                  <a:pt x="149" y="131"/>
                </a:lnTo>
                <a:lnTo>
                  <a:pt x="147" y="133"/>
                </a:lnTo>
                <a:lnTo>
                  <a:pt x="145" y="137"/>
                </a:lnTo>
                <a:lnTo>
                  <a:pt x="141" y="139"/>
                </a:lnTo>
                <a:lnTo>
                  <a:pt x="139" y="141"/>
                </a:lnTo>
                <a:lnTo>
                  <a:pt x="137" y="141"/>
                </a:lnTo>
                <a:lnTo>
                  <a:pt x="135" y="143"/>
                </a:lnTo>
                <a:lnTo>
                  <a:pt x="131" y="143"/>
                </a:lnTo>
                <a:lnTo>
                  <a:pt x="127" y="143"/>
                </a:lnTo>
                <a:lnTo>
                  <a:pt x="121" y="143"/>
                </a:lnTo>
                <a:lnTo>
                  <a:pt x="116" y="143"/>
                </a:lnTo>
                <a:lnTo>
                  <a:pt x="110" y="143"/>
                </a:lnTo>
                <a:lnTo>
                  <a:pt x="102" y="143"/>
                </a:lnTo>
                <a:lnTo>
                  <a:pt x="94" y="143"/>
                </a:lnTo>
                <a:lnTo>
                  <a:pt x="84" y="143"/>
                </a:lnTo>
                <a:lnTo>
                  <a:pt x="76" y="145"/>
                </a:lnTo>
                <a:lnTo>
                  <a:pt x="69" y="145"/>
                </a:lnTo>
                <a:lnTo>
                  <a:pt x="59" y="147"/>
                </a:lnTo>
                <a:lnTo>
                  <a:pt x="53" y="147"/>
                </a:lnTo>
                <a:lnTo>
                  <a:pt x="45" y="149"/>
                </a:lnTo>
                <a:lnTo>
                  <a:pt x="39" y="149"/>
                </a:lnTo>
                <a:lnTo>
                  <a:pt x="33" y="151"/>
                </a:lnTo>
                <a:lnTo>
                  <a:pt x="29" y="153"/>
                </a:lnTo>
                <a:lnTo>
                  <a:pt x="23" y="153"/>
                </a:lnTo>
                <a:lnTo>
                  <a:pt x="20" y="155"/>
                </a:lnTo>
                <a:lnTo>
                  <a:pt x="16" y="155"/>
                </a:lnTo>
                <a:lnTo>
                  <a:pt x="12" y="155"/>
                </a:lnTo>
                <a:lnTo>
                  <a:pt x="10" y="155"/>
                </a:lnTo>
                <a:lnTo>
                  <a:pt x="8" y="153"/>
                </a:lnTo>
                <a:lnTo>
                  <a:pt x="6" y="151"/>
                </a:lnTo>
                <a:lnTo>
                  <a:pt x="4" y="149"/>
                </a:lnTo>
                <a:lnTo>
                  <a:pt x="2" y="145"/>
                </a:lnTo>
                <a:lnTo>
                  <a:pt x="2" y="139"/>
                </a:lnTo>
                <a:lnTo>
                  <a:pt x="0" y="135"/>
                </a:lnTo>
                <a:lnTo>
                  <a:pt x="0" y="133"/>
                </a:lnTo>
                <a:lnTo>
                  <a:pt x="0" y="131"/>
                </a:lnTo>
                <a:lnTo>
                  <a:pt x="0" y="129"/>
                </a:lnTo>
                <a:lnTo>
                  <a:pt x="0" y="128"/>
                </a:lnTo>
                <a:lnTo>
                  <a:pt x="2" y="126"/>
                </a:lnTo>
                <a:lnTo>
                  <a:pt x="4" y="124"/>
                </a:lnTo>
                <a:lnTo>
                  <a:pt x="6" y="124"/>
                </a:lnTo>
                <a:lnTo>
                  <a:pt x="10" y="122"/>
                </a:lnTo>
                <a:lnTo>
                  <a:pt x="14" y="120"/>
                </a:lnTo>
                <a:lnTo>
                  <a:pt x="18" y="118"/>
                </a:lnTo>
                <a:lnTo>
                  <a:pt x="21" y="114"/>
                </a:lnTo>
                <a:lnTo>
                  <a:pt x="25" y="112"/>
                </a:lnTo>
                <a:lnTo>
                  <a:pt x="29" y="108"/>
                </a:lnTo>
                <a:lnTo>
                  <a:pt x="35" y="104"/>
                </a:lnTo>
                <a:lnTo>
                  <a:pt x="41" y="98"/>
                </a:lnTo>
                <a:lnTo>
                  <a:pt x="45" y="92"/>
                </a:lnTo>
                <a:lnTo>
                  <a:pt x="51" y="86"/>
                </a:lnTo>
                <a:lnTo>
                  <a:pt x="63" y="73"/>
                </a:lnTo>
                <a:lnTo>
                  <a:pt x="72" y="61"/>
                </a:lnTo>
                <a:lnTo>
                  <a:pt x="78" y="51"/>
                </a:lnTo>
                <a:lnTo>
                  <a:pt x="84" y="41"/>
                </a:lnTo>
                <a:lnTo>
                  <a:pt x="84" y="41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9" name="Freeform 126"/>
          <p:cNvSpPr>
            <a:spLocks/>
          </p:cNvSpPr>
          <p:nvPr/>
        </p:nvSpPr>
        <p:spPr bwMode="auto">
          <a:xfrm>
            <a:off x="5119713" y="1047385"/>
            <a:ext cx="956772" cy="1131431"/>
          </a:xfrm>
          <a:custGeom>
            <a:avLst/>
            <a:gdLst>
              <a:gd name="T0" fmla="*/ 158 w 197"/>
              <a:gd name="T1" fmla="*/ 121 h 170"/>
              <a:gd name="T2" fmla="*/ 152 w 197"/>
              <a:gd name="T3" fmla="*/ 127 h 170"/>
              <a:gd name="T4" fmla="*/ 139 w 197"/>
              <a:gd name="T5" fmla="*/ 131 h 170"/>
              <a:gd name="T6" fmla="*/ 119 w 197"/>
              <a:gd name="T7" fmla="*/ 137 h 170"/>
              <a:gd name="T8" fmla="*/ 96 w 197"/>
              <a:gd name="T9" fmla="*/ 145 h 170"/>
              <a:gd name="T10" fmla="*/ 74 w 197"/>
              <a:gd name="T11" fmla="*/ 151 h 170"/>
              <a:gd name="T12" fmla="*/ 58 w 197"/>
              <a:gd name="T13" fmla="*/ 157 h 170"/>
              <a:gd name="T14" fmla="*/ 49 w 197"/>
              <a:gd name="T15" fmla="*/ 161 h 170"/>
              <a:gd name="T16" fmla="*/ 41 w 197"/>
              <a:gd name="T17" fmla="*/ 166 h 170"/>
              <a:gd name="T18" fmla="*/ 31 w 197"/>
              <a:gd name="T19" fmla="*/ 168 h 170"/>
              <a:gd name="T20" fmla="*/ 23 w 197"/>
              <a:gd name="T21" fmla="*/ 168 h 170"/>
              <a:gd name="T22" fmla="*/ 13 w 197"/>
              <a:gd name="T23" fmla="*/ 164 h 170"/>
              <a:gd name="T24" fmla="*/ 5 w 197"/>
              <a:gd name="T25" fmla="*/ 155 h 170"/>
              <a:gd name="T26" fmla="*/ 1 w 197"/>
              <a:gd name="T27" fmla="*/ 147 h 170"/>
              <a:gd name="T28" fmla="*/ 1 w 197"/>
              <a:gd name="T29" fmla="*/ 139 h 170"/>
              <a:gd name="T30" fmla="*/ 7 w 197"/>
              <a:gd name="T31" fmla="*/ 135 h 170"/>
              <a:gd name="T32" fmla="*/ 19 w 197"/>
              <a:gd name="T33" fmla="*/ 129 h 170"/>
              <a:gd name="T34" fmla="*/ 35 w 197"/>
              <a:gd name="T35" fmla="*/ 121 h 170"/>
              <a:gd name="T36" fmla="*/ 56 w 197"/>
              <a:gd name="T37" fmla="*/ 106 h 170"/>
              <a:gd name="T38" fmla="*/ 82 w 197"/>
              <a:gd name="T39" fmla="*/ 82 h 170"/>
              <a:gd name="T40" fmla="*/ 103 w 197"/>
              <a:gd name="T41" fmla="*/ 63 h 170"/>
              <a:gd name="T42" fmla="*/ 117 w 197"/>
              <a:gd name="T43" fmla="*/ 51 h 170"/>
              <a:gd name="T44" fmla="*/ 127 w 197"/>
              <a:gd name="T45" fmla="*/ 39 h 170"/>
              <a:gd name="T46" fmla="*/ 135 w 197"/>
              <a:gd name="T47" fmla="*/ 31 h 170"/>
              <a:gd name="T48" fmla="*/ 141 w 197"/>
              <a:gd name="T49" fmla="*/ 21 h 170"/>
              <a:gd name="T50" fmla="*/ 143 w 197"/>
              <a:gd name="T51" fmla="*/ 12 h 170"/>
              <a:gd name="T52" fmla="*/ 143 w 197"/>
              <a:gd name="T53" fmla="*/ 6 h 170"/>
              <a:gd name="T54" fmla="*/ 145 w 197"/>
              <a:gd name="T55" fmla="*/ 2 h 170"/>
              <a:gd name="T56" fmla="*/ 146 w 197"/>
              <a:gd name="T57" fmla="*/ 2 h 170"/>
              <a:gd name="T58" fmla="*/ 154 w 197"/>
              <a:gd name="T59" fmla="*/ 0 h 170"/>
              <a:gd name="T60" fmla="*/ 166 w 197"/>
              <a:gd name="T61" fmla="*/ 2 h 170"/>
              <a:gd name="T62" fmla="*/ 182 w 197"/>
              <a:gd name="T63" fmla="*/ 8 h 170"/>
              <a:gd name="T64" fmla="*/ 190 w 197"/>
              <a:gd name="T65" fmla="*/ 12 h 170"/>
              <a:gd name="T66" fmla="*/ 194 w 197"/>
              <a:gd name="T67" fmla="*/ 15 h 170"/>
              <a:gd name="T68" fmla="*/ 195 w 197"/>
              <a:gd name="T69" fmla="*/ 19 h 170"/>
              <a:gd name="T70" fmla="*/ 197 w 197"/>
              <a:gd name="T71" fmla="*/ 25 h 170"/>
              <a:gd name="T72" fmla="*/ 195 w 197"/>
              <a:gd name="T73" fmla="*/ 27 h 170"/>
              <a:gd name="T74" fmla="*/ 192 w 197"/>
              <a:gd name="T75" fmla="*/ 31 h 170"/>
              <a:gd name="T76" fmla="*/ 184 w 197"/>
              <a:gd name="T77" fmla="*/ 37 h 170"/>
              <a:gd name="T78" fmla="*/ 176 w 197"/>
              <a:gd name="T79" fmla="*/ 45 h 170"/>
              <a:gd name="T80" fmla="*/ 160 w 197"/>
              <a:gd name="T81" fmla="*/ 59 h 170"/>
              <a:gd name="T82" fmla="*/ 133 w 197"/>
              <a:gd name="T83" fmla="*/ 78 h 170"/>
              <a:gd name="T84" fmla="*/ 111 w 197"/>
              <a:gd name="T85" fmla="*/ 96 h 170"/>
              <a:gd name="T86" fmla="*/ 99 w 197"/>
              <a:gd name="T87" fmla="*/ 104 h 170"/>
              <a:gd name="T88" fmla="*/ 88 w 197"/>
              <a:gd name="T89" fmla="*/ 112 h 170"/>
              <a:gd name="T90" fmla="*/ 80 w 197"/>
              <a:gd name="T91" fmla="*/ 117 h 170"/>
              <a:gd name="T92" fmla="*/ 74 w 197"/>
              <a:gd name="T93" fmla="*/ 121 h 170"/>
              <a:gd name="T94" fmla="*/ 70 w 197"/>
              <a:gd name="T95" fmla="*/ 125 h 170"/>
              <a:gd name="T96" fmla="*/ 70 w 197"/>
              <a:gd name="T97" fmla="*/ 127 h 170"/>
              <a:gd name="T98" fmla="*/ 70 w 197"/>
              <a:gd name="T99" fmla="*/ 127 h 170"/>
              <a:gd name="T100" fmla="*/ 74 w 197"/>
              <a:gd name="T101" fmla="*/ 125 h 170"/>
              <a:gd name="T102" fmla="*/ 82 w 197"/>
              <a:gd name="T103" fmla="*/ 125 h 170"/>
              <a:gd name="T104" fmla="*/ 96 w 197"/>
              <a:gd name="T105" fmla="*/ 121 h 170"/>
              <a:gd name="T106" fmla="*/ 111 w 197"/>
              <a:gd name="T107" fmla="*/ 119 h 170"/>
              <a:gd name="T108" fmla="*/ 125 w 197"/>
              <a:gd name="T109" fmla="*/ 117 h 170"/>
              <a:gd name="T110" fmla="*/ 137 w 197"/>
              <a:gd name="T111" fmla="*/ 115 h 170"/>
              <a:gd name="T112" fmla="*/ 145 w 197"/>
              <a:gd name="T113" fmla="*/ 113 h 170"/>
              <a:gd name="T114" fmla="*/ 152 w 197"/>
              <a:gd name="T115" fmla="*/ 113 h 170"/>
              <a:gd name="T116" fmla="*/ 158 w 197"/>
              <a:gd name="T117" fmla="*/ 117 h 170"/>
              <a:gd name="T118" fmla="*/ 158 w 197"/>
              <a:gd name="T119" fmla="*/ 119 h 1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97" h="170">
                <a:moveTo>
                  <a:pt x="158" y="119"/>
                </a:moveTo>
                <a:lnTo>
                  <a:pt x="158" y="121"/>
                </a:lnTo>
                <a:lnTo>
                  <a:pt x="156" y="123"/>
                </a:lnTo>
                <a:lnTo>
                  <a:pt x="152" y="127"/>
                </a:lnTo>
                <a:lnTo>
                  <a:pt x="146" y="129"/>
                </a:lnTo>
                <a:lnTo>
                  <a:pt x="139" y="131"/>
                </a:lnTo>
                <a:lnTo>
                  <a:pt x="129" y="135"/>
                </a:lnTo>
                <a:lnTo>
                  <a:pt x="119" y="137"/>
                </a:lnTo>
                <a:lnTo>
                  <a:pt x="107" y="141"/>
                </a:lnTo>
                <a:lnTo>
                  <a:pt x="96" y="145"/>
                </a:lnTo>
                <a:lnTo>
                  <a:pt x="84" y="149"/>
                </a:lnTo>
                <a:lnTo>
                  <a:pt x="74" y="151"/>
                </a:lnTo>
                <a:lnTo>
                  <a:pt x="66" y="155"/>
                </a:lnTo>
                <a:lnTo>
                  <a:pt x="58" y="157"/>
                </a:lnTo>
                <a:lnTo>
                  <a:pt x="52" y="159"/>
                </a:lnTo>
                <a:lnTo>
                  <a:pt x="49" y="161"/>
                </a:lnTo>
                <a:lnTo>
                  <a:pt x="45" y="163"/>
                </a:lnTo>
                <a:lnTo>
                  <a:pt x="41" y="166"/>
                </a:lnTo>
                <a:lnTo>
                  <a:pt x="37" y="168"/>
                </a:lnTo>
                <a:lnTo>
                  <a:pt x="31" y="168"/>
                </a:lnTo>
                <a:lnTo>
                  <a:pt x="27" y="170"/>
                </a:lnTo>
                <a:lnTo>
                  <a:pt x="23" y="168"/>
                </a:lnTo>
                <a:lnTo>
                  <a:pt x="17" y="166"/>
                </a:lnTo>
                <a:lnTo>
                  <a:pt x="13" y="164"/>
                </a:lnTo>
                <a:lnTo>
                  <a:pt x="9" y="161"/>
                </a:lnTo>
                <a:lnTo>
                  <a:pt x="5" y="155"/>
                </a:lnTo>
                <a:lnTo>
                  <a:pt x="1" y="151"/>
                </a:lnTo>
                <a:lnTo>
                  <a:pt x="1" y="147"/>
                </a:lnTo>
                <a:lnTo>
                  <a:pt x="0" y="143"/>
                </a:lnTo>
                <a:lnTo>
                  <a:pt x="1" y="139"/>
                </a:lnTo>
                <a:lnTo>
                  <a:pt x="3" y="137"/>
                </a:lnTo>
                <a:lnTo>
                  <a:pt x="7" y="135"/>
                </a:lnTo>
                <a:lnTo>
                  <a:pt x="13" y="131"/>
                </a:lnTo>
                <a:lnTo>
                  <a:pt x="19" y="129"/>
                </a:lnTo>
                <a:lnTo>
                  <a:pt x="27" y="125"/>
                </a:lnTo>
                <a:lnTo>
                  <a:pt x="35" y="121"/>
                </a:lnTo>
                <a:lnTo>
                  <a:pt x="45" y="113"/>
                </a:lnTo>
                <a:lnTo>
                  <a:pt x="56" y="106"/>
                </a:lnTo>
                <a:lnTo>
                  <a:pt x="68" y="96"/>
                </a:lnTo>
                <a:lnTo>
                  <a:pt x="82" y="82"/>
                </a:lnTo>
                <a:lnTo>
                  <a:pt x="96" y="68"/>
                </a:lnTo>
                <a:lnTo>
                  <a:pt x="103" y="63"/>
                </a:lnTo>
                <a:lnTo>
                  <a:pt x="111" y="57"/>
                </a:lnTo>
                <a:lnTo>
                  <a:pt x="117" y="51"/>
                </a:lnTo>
                <a:lnTo>
                  <a:pt x="121" y="45"/>
                </a:lnTo>
                <a:lnTo>
                  <a:pt x="127" y="39"/>
                </a:lnTo>
                <a:lnTo>
                  <a:pt x="131" y="35"/>
                </a:lnTo>
                <a:lnTo>
                  <a:pt x="135" y="31"/>
                </a:lnTo>
                <a:lnTo>
                  <a:pt x="137" y="27"/>
                </a:lnTo>
                <a:lnTo>
                  <a:pt x="141" y="21"/>
                </a:lnTo>
                <a:lnTo>
                  <a:pt x="143" y="15"/>
                </a:lnTo>
                <a:lnTo>
                  <a:pt x="143" y="12"/>
                </a:lnTo>
                <a:lnTo>
                  <a:pt x="143" y="8"/>
                </a:lnTo>
                <a:lnTo>
                  <a:pt x="143" y="6"/>
                </a:lnTo>
                <a:lnTo>
                  <a:pt x="143" y="4"/>
                </a:lnTo>
                <a:lnTo>
                  <a:pt x="145" y="2"/>
                </a:lnTo>
                <a:lnTo>
                  <a:pt x="145" y="2"/>
                </a:lnTo>
                <a:lnTo>
                  <a:pt x="146" y="2"/>
                </a:lnTo>
                <a:lnTo>
                  <a:pt x="148" y="0"/>
                </a:lnTo>
                <a:lnTo>
                  <a:pt x="154" y="0"/>
                </a:lnTo>
                <a:lnTo>
                  <a:pt x="160" y="2"/>
                </a:lnTo>
                <a:lnTo>
                  <a:pt x="166" y="2"/>
                </a:lnTo>
                <a:lnTo>
                  <a:pt x="174" y="6"/>
                </a:lnTo>
                <a:lnTo>
                  <a:pt x="182" y="8"/>
                </a:lnTo>
                <a:lnTo>
                  <a:pt x="186" y="10"/>
                </a:lnTo>
                <a:lnTo>
                  <a:pt x="190" y="12"/>
                </a:lnTo>
                <a:lnTo>
                  <a:pt x="192" y="13"/>
                </a:lnTo>
                <a:lnTo>
                  <a:pt x="194" y="15"/>
                </a:lnTo>
                <a:lnTo>
                  <a:pt x="195" y="17"/>
                </a:lnTo>
                <a:lnTo>
                  <a:pt x="195" y="19"/>
                </a:lnTo>
                <a:lnTo>
                  <a:pt x="197" y="23"/>
                </a:lnTo>
                <a:lnTo>
                  <a:pt x="197" y="25"/>
                </a:lnTo>
                <a:lnTo>
                  <a:pt x="195" y="25"/>
                </a:lnTo>
                <a:lnTo>
                  <a:pt x="195" y="27"/>
                </a:lnTo>
                <a:lnTo>
                  <a:pt x="194" y="29"/>
                </a:lnTo>
                <a:lnTo>
                  <a:pt x="192" y="31"/>
                </a:lnTo>
                <a:lnTo>
                  <a:pt x="188" y="35"/>
                </a:lnTo>
                <a:lnTo>
                  <a:pt x="184" y="37"/>
                </a:lnTo>
                <a:lnTo>
                  <a:pt x="180" y="41"/>
                </a:lnTo>
                <a:lnTo>
                  <a:pt x="176" y="45"/>
                </a:lnTo>
                <a:lnTo>
                  <a:pt x="172" y="49"/>
                </a:lnTo>
                <a:lnTo>
                  <a:pt x="160" y="59"/>
                </a:lnTo>
                <a:lnTo>
                  <a:pt x="146" y="68"/>
                </a:lnTo>
                <a:lnTo>
                  <a:pt x="133" y="78"/>
                </a:lnTo>
                <a:lnTo>
                  <a:pt x="117" y="90"/>
                </a:lnTo>
                <a:lnTo>
                  <a:pt x="111" y="96"/>
                </a:lnTo>
                <a:lnTo>
                  <a:pt x="103" y="100"/>
                </a:lnTo>
                <a:lnTo>
                  <a:pt x="99" y="104"/>
                </a:lnTo>
                <a:lnTo>
                  <a:pt x="94" y="108"/>
                </a:lnTo>
                <a:lnTo>
                  <a:pt x="88" y="112"/>
                </a:lnTo>
                <a:lnTo>
                  <a:pt x="84" y="115"/>
                </a:lnTo>
                <a:lnTo>
                  <a:pt x="80" y="117"/>
                </a:lnTo>
                <a:lnTo>
                  <a:pt x="78" y="119"/>
                </a:lnTo>
                <a:lnTo>
                  <a:pt x="74" y="121"/>
                </a:lnTo>
                <a:lnTo>
                  <a:pt x="72" y="123"/>
                </a:lnTo>
                <a:lnTo>
                  <a:pt x="70" y="125"/>
                </a:lnTo>
                <a:lnTo>
                  <a:pt x="70" y="125"/>
                </a:lnTo>
                <a:lnTo>
                  <a:pt x="70" y="127"/>
                </a:lnTo>
                <a:lnTo>
                  <a:pt x="70" y="127"/>
                </a:lnTo>
                <a:lnTo>
                  <a:pt x="70" y="127"/>
                </a:lnTo>
                <a:lnTo>
                  <a:pt x="72" y="127"/>
                </a:lnTo>
                <a:lnTo>
                  <a:pt x="74" y="125"/>
                </a:lnTo>
                <a:lnTo>
                  <a:pt x="78" y="125"/>
                </a:lnTo>
                <a:lnTo>
                  <a:pt x="82" y="125"/>
                </a:lnTo>
                <a:lnTo>
                  <a:pt x="88" y="123"/>
                </a:lnTo>
                <a:lnTo>
                  <a:pt x="96" y="121"/>
                </a:lnTo>
                <a:lnTo>
                  <a:pt x="103" y="119"/>
                </a:lnTo>
                <a:lnTo>
                  <a:pt x="111" y="119"/>
                </a:lnTo>
                <a:lnTo>
                  <a:pt x="119" y="117"/>
                </a:lnTo>
                <a:lnTo>
                  <a:pt x="125" y="117"/>
                </a:lnTo>
                <a:lnTo>
                  <a:pt x="131" y="115"/>
                </a:lnTo>
                <a:lnTo>
                  <a:pt x="137" y="115"/>
                </a:lnTo>
                <a:lnTo>
                  <a:pt x="141" y="115"/>
                </a:lnTo>
                <a:lnTo>
                  <a:pt x="145" y="113"/>
                </a:lnTo>
                <a:lnTo>
                  <a:pt x="148" y="113"/>
                </a:lnTo>
                <a:lnTo>
                  <a:pt x="152" y="113"/>
                </a:lnTo>
                <a:lnTo>
                  <a:pt x="156" y="113"/>
                </a:lnTo>
                <a:lnTo>
                  <a:pt x="158" y="117"/>
                </a:lnTo>
                <a:lnTo>
                  <a:pt x="158" y="119"/>
                </a:lnTo>
                <a:lnTo>
                  <a:pt x="158" y="119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0" name="Freeform 127"/>
          <p:cNvSpPr>
            <a:spLocks/>
          </p:cNvSpPr>
          <p:nvPr/>
        </p:nvSpPr>
        <p:spPr bwMode="auto">
          <a:xfrm>
            <a:off x="5863864" y="1047385"/>
            <a:ext cx="811805" cy="985007"/>
          </a:xfrm>
          <a:custGeom>
            <a:avLst/>
            <a:gdLst>
              <a:gd name="T0" fmla="*/ 96 w 169"/>
              <a:gd name="T1" fmla="*/ 59 h 149"/>
              <a:gd name="T2" fmla="*/ 106 w 169"/>
              <a:gd name="T3" fmla="*/ 43 h 149"/>
              <a:gd name="T4" fmla="*/ 114 w 169"/>
              <a:gd name="T5" fmla="*/ 29 h 149"/>
              <a:gd name="T6" fmla="*/ 120 w 169"/>
              <a:gd name="T7" fmla="*/ 15 h 149"/>
              <a:gd name="T8" fmla="*/ 126 w 169"/>
              <a:gd name="T9" fmla="*/ 0 h 149"/>
              <a:gd name="T10" fmla="*/ 136 w 169"/>
              <a:gd name="T11" fmla="*/ 6 h 149"/>
              <a:gd name="T12" fmla="*/ 143 w 169"/>
              <a:gd name="T13" fmla="*/ 10 h 149"/>
              <a:gd name="T14" fmla="*/ 151 w 169"/>
              <a:gd name="T15" fmla="*/ 15 h 149"/>
              <a:gd name="T16" fmla="*/ 157 w 169"/>
              <a:gd name="T17" fmla="*/ 19 h 149"/>
              <a:gd name="T18" fmla="*/ 161 w 169"/>
              <a:gd name="T19" fmla="*/ 21 h 149"/>
              <a:gd name="T20" fmla="*/ 165 w 169"/>
              <a:gd name="T21" fmla="*/ 25 h 149"/>
              <a:gd name="T22" fmla="*/ 167 w 169"/>
              <a:gd name="T23" fmla="*/ 27 h 149"/>
              <a:gd name="T24" fmla="*/ 169 w 169"/>
              <a:gd name="T25" fmla="*/ 27 h 149"/>
              <a:gd name="T26" fmla="*/ 169 w 169"/>
              <a:gd name="T27" fmla="*/ 31 h 149"/>
              <a:gd name="T28" fmla="*/ 167 w 169"/>
              <a:gd name="T29" fmla="*/ 33 h 149"/>
              <a:gd name="T30" fmla="*/ 165 w 169"/>
              <a:gd name="T31" fmla="*/ 37 h 149"/>
              <a:gd name="T32" fmla="*/ 163 w 169"/>
              <a:gd name="T33" fmla="*/ 41 h 149"/>
              <a:gd name="T34" fmla="*/ 159 w 169"/>
              <a:gd name="T35" fmla="*/ 45 h 149"/>
              <a:gd name="T36" fmla="*/ 155 w 169"/>
              <a:gd name="T37" fmla="*/ 51 h 149"/>
              <a:gd name="T38" fmla="*/ 151 w 169"/>
              <a:gd name="T39" fmla="*/ 57 h 149"/>
              <a:gd name="T40" fmla="*/ 145 w 169"/>
              <a:gd name="T41" fmla="*/ 63 h 149"/>
              <a:gd name="T42" fmla="*/ 134 w 169"/>
              <a:gd name="T43" fmla="*/ 76 h 149"/>
              <a:gd name="T44" fmla="*/ 120 w 169"/>
              <a:gd name="T45" fmla="*/ 88 h 149"/>
              <a:gd name="T46" fmla="*/ 104 w 169"/>
              <a:gd name="T47" fmla="*/ 100 h 149"/>
              <a:gd name="T48" fmla="*/ 90 w 169"/>
              <a:gd name="T49" fmla="*/ 110 h 149"/>
              <a:gd name="T50" fmla="*/ 83 w 169"/>
              <a:gd name="T51" fmla="*/ 115 h 149"/>
              <a:gd name="T52" fmla="*/ 75 w 169"/>
              <a:gd name="T53" fmla="*/ 121 h 149"/>
              <a:gd name="T54" fmla="*/ 61 w 169"/>
              <a:gd name="T55" fmla="*/ 129 h 149"/>
              <a:gd name="T56" fmla="*/ 47 w 169"/>
              <a:gd name="T57" fmla="*/ 135 h 149"/>
              <a:gd name="T58" fmla="*/ 34 w 169"/>
              <a:gd name="T59" fmla="*/ 141 h 149"/>
              <a:gd name="T60" fmla="*/ 28 w 169"/>
              <a:gd name="T61" fmla="*/ 145 h 149"/>
              <a:gd name="T62" fmla="*/ 24 w 169"/>
              <a:gd name="T63" fmla="*/ 147 h 149"/>
              <a:gd name="T64" fmla="*/ 18 w 169"/>
              <a:gd name="T65" fmla="*/ 149 h 149"/>
              <a:gd name="T66" fmla="*/ 14 w 169"/>
              <a:gd name="T67" fmla="*/ 149 h 149"/>
              <a:gd name="T68" fmla="*/ 10 w 169"/>
              <a:gd name="T69" fmla="*/ 149 h 149"/>
              <a:gd name="T70" fmla="*/ 6 w 169"/>
              <a:gd name="T71" fmla="*/ 149 h 149"/>
              <a:gd name="T72" fmla="*/ 4 w 169"/>
              <a:gd name="T73" fmla="*/ 149 h 149"/>
              <a:gd name="T74" fmla="*/ 2 w 169"/>
              <a:gd name="T75" fmla="*/ 147 h 149"/>
              <a:gd name="T76" fmla="*/ 2 w 169"/>
              <a:gd name="T77" fmla="*/ 145 h 149"/>
              <a:gd name="T78" fmla="*/ 0 w 169"/>
              <a:gd name="T79" fmla="*/ 143 h 149"/>
              <a:gd name="T80" fmla="*/ 0 w 169"/>
              <a:gd name="T81" fmla="*/ 143 h 149"/>
              <a:gd name="T82" fmla="*/ 2 w 169"/>
              <a:gd name="T83" fmla="*/ 141 h 149"/>
              <a:gd name="T84" fmla="*/ 4 w 169"/>
              <a:gd name="T85" fmla="*/ 137 h 149"/>
              <a:gd name="T86" fmla="*/ 6 w 169"/>
              <a:gd name="T87" fmla="*/ 135 h 149"/>
              <a:gd name="T88" fmla="*/ 10 w 169"/>
              <a:gd name="T89" fmla="*/ 133 h 149"/>
              <a:gd name="T90" fmla="*/ 14 w 169"/>
              <a:gd name="T91" fmla="*/ 129 h 149"/>
              <a:gd name="T92" fmla="*/ 22 w 169"/>
              <a:gd name="T93" fmla="*/ 125 h 149"/>
              <a:gd name="T94" fmla="*/ 32 w 169"/>
              <a:gd name="T95" fmla="*/ 117 h 149"/>
              <a:gd name="T96" fmla="*/ 43 w 169"/>
              <a:gd name="T97" fmla="*/ 110 h 149"/>
              <a:gd name="T98" fmla="*/ 53 w 169"/>
              <a:gd name="T99" fmla="*/ 102 h 149"/>
              <a:gd name="T100" fmla="*/ 65 w 169"/>
              <a:gd name="T101" fmla="*/ 92 h 149"/>
              <a:gd name="T102" fmla="*/ 75 w 169"/>
              <a:gd name="T103" fmla="*/ 82 h 149"/>
              <a:gd name="T104" fmla="*/ 85 w 169"/>
              <a:gd name="T105" fmla="*/ 70 h 149"/>
              <a:gd name="T106" fmla="*/ 96 w 169"/>
              <a:gd name="T107" fmla="*/ 59 h 149"/>
              <a:gd name="T108" fmla="*/ 96 w 169"/>
              <a:gd name="T109" fmla="*/ 59 h 1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169" h="149">
                <a:moveTo>
                  <a:pt x="96" y="59"/>
                </a:moveTo>
                <a:lnTo>
                  <a:pt x="106" y="43"/>
                </a:lnTo>
                <a:lnTo>
                  <a:pt x="114" y="29"/>
                </a:lnTo>
                <a:lnTo>
                  <a:pt x="120" y="15"/>
                </a:lnTo>
                <a:lnTo>
                  <a:pt x="126" y="0"/>
                </a:lnTo>
                <a:lnTo>
                  <a:pt x="136" y="6"/>
                </a:lnTo>
                <a:lnTo>
                  <a:pt x="143" y="10"/>
                </a:lnTo>
                <a:lnTo>
                  <a:pt x="151" y="15"/>
                </a:lnTo>
                <a:lnTo>
                  <a:pt x="157" y="19"/>
                </a:lnTo>
                <a:lnTo>
                  <a:pt x="161" y="21"/>
                </a:lnTo>
                <a:lnTo>
                  <a:pt x="165" y="25"/>
                </a:lnTo>
                <a:lnTo>
                  <a:pt x="167" y="27"/>
                </a:lnTo>
                <a:lnTo>
                  <a:pt x="169" y="27"/>
                </a:lnTo>
                <a:lnTo>
                  <a:pt x="169" y="31"/>
                </a:lnTo>
                <a:lnTo>
                  <a:pt x="167" y="33"/>
                </a:lnTo>
                <a:lnTo>
                  <a:pt x="165" y="37"/>
                </a:lnTo>
                <a:lnTo>
                  <a:pt x="163" y="41"/>
                </a:lnTo>
                <a:lnTo>
                  <a:pt x="159" y="45"/>
                </a:lnTo>
                <a:lnTo>
                  <a:pt x="155" y="51"/>
                </a:lnTo>
                <a:lnTo>
                  <a:pt x="151" y="57"/>
                </a:lnTo>
                <a:lnTo>
                  <a:pt x="145" y="63"/>
                </a:lnTo>
                <a:lnTo>
                  <a:pt x="134" y="76"/>
                </a:lnTo>
                <a:lnTo>
                  <a:pt x="120" y="88"/>
                </a:lnTo>
                <a:lnTo>
                  <a:pt x="104" y="100"/>
                </a:lnTo>
                <a:lnTo>
                  <a:pt x="90" y="110"/>
                </a:lnTo>
                <a:lnTo>
                  <a:pt x="83" y="115"/>
                </a:lnTo>
                <a:lnTo>
                  <a:pt x="75" y="121"/>
                </a:lnTo>
                <a:lnTo>
                  <a:pt x="61" y="129"/>
                </a:lnTo>
                <a:lnTo>
                  <a:pt x="47" y="135"/>
                </a:lnTo>
                <a:lnTo>
                  <a:pt x="34" y="141"/>
                </a:lnTo>
                <a:lnTo>
                  <a:pt x="28" y="145"/>
                </a:lnTo>
                <a:lnTo>
                  <a:pt x="24" y="147"/>
                </a:lnTo>
                <a:lnTo>
                  <a:pt x="18" y="149"/>
                </a:lnTo>
                <a:lnTo>
                  <a:pt x="14" y="149"/>
                </a:lnTo>
                <a:lnTo>
                  <a:pt x="10" y="149"/>
                </a:lnTo>
                <a:lnTo>
                  <a:pt x="6" y="149"/>
                </a:lnTo>
                <a:lnTo>
                  <a:pt x="4" y="149"/>
                </a:lnTo>
                <a:lnTo>
                  <a:pt x="2" y="147"/>
                </a:lnTo>
                <a:lnTo>
                  <a:pt x="2" y="145"/>
                </a:lnTo>
                <a:lnTo>
                  <a:pt x="0" y="143"/>
                </a:lnTo>
                <a:lnTo>
                  <a:pt x="0" y="143"/>
                </a:lnTo>
                <a:lnTo>
                  <a:pt x="2" y="141"/>
                </a:lnTo>
                <a:lnTo>
                  <a:pt x="4" y="137"/>
                </a:lnTo>
                <a:lnTo>
                  <a:pt x="6" y="135"/>
                </a:lnTo>
                <a:lnTo>
                  <a:pt x="10" y="133"/>
                </a:lnTo>
                <a:lnTo>
                  <a:pt x="14" y="129"/>
                </a:lnTo>
                <a:lnTo>
                  <a:pt x="22" y="125"/>
                </a:lnTo>
                <a:lnTo>
                  <a:pt x="32" y="117"/>
                </a:lnTo>
                <a:lnTo>
                  <a:pt x="43" y="110"/>
                </a:lnTo>
                <a:lnTo>
                  <a:pt x="53" y="102"/>
                </a:lnTo>
                <a:lnTo>
                  <a:pt x="65" y="92"/>
                </a:lnTo>
                <a:lnTo>
                  <a:pt x="75" y="82"/>
                </a:lnTo>
                <a:lnTo>
                  <a:pt x="85" y="70"/>
                </a:lnTo>
                <a:lnTo>
                  <a:pt x="96" y="59"/>
                </a:lnTo>
                <a:lnTo>
                  <a:pt x="96" y="59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1" name="Freeform 128"/>
          <p:cNvSpPr>
            <a:spLocks/>
          </p:cNvSpPr>
          <p:nvPr/>
        </p:nvSpPr>
        <p:spPr bwMode="auto">
          <a:xfrm>
            <a:off x="6028160" y="2072320"/>
            <a:ext cx="299598" cy="918455"/>
          </a:xfrm>
          <a:custGeom>
            <a:avLst/>
            <a:gdLst>
              <a:gd name="T0" fmla="*/ 60 w 60"/>
              <a:gd name="T1" fmla="*/ 104 h 137"/>
              <a:gd name="T2" fmla="*/ 60 w 60"/>
              <a:gd name="T3" fmla="*/ 117 h 137"/>
              <a:gd name="T4" fmla="*/ 58 w 60"/>
              <a:gd name="T5" fmla="*/ 127 h 137"/>
              <a:gd name="T6" fmla="*/ 53 w 60"/>
              <a:gd name="T7" fmla="*/ 133 h 137"/>
              <a:gd name="T8" fmla="*/ 45 w 60"/>
              <a:gd name="T9" fmla="*/ 135 h 137"/>
              <a:gd name="T10" fmla="*/ 39 w 60"/>
              <a:gd name="T11" fmla="*/ 137 h 137"/>
              <a:gd name="T12" fmla="*/ 33 w 60"/>
              <a:gd name="T13" fmla="*/ 135 h 137"/>
              <a:gd name="T14" fmla="*/ 31 w 60"/>
              <a:gd name="T15" fmla="*/ 129 h 137"/>
              <a:gd name="T16" fmla="*/ 29 w 60"/>
              <a:gd name="T17" fmla="*/ 119 h 137"/>
              <a:gd name="T18" fmla="*/ 25 w 60"/>
              <a:gd name="T19" fmla="*/ 108 h 137"/>
              <a:gd name="T20" fmla="*/ 21 w 60"/>
              <a:gd name="T21" fmla="*/ 90 h 137"/>
              <a:gd name="T22" fmla="*/ 17 w 60"/>
              <a:gd name="T23" fmla="*/ 70 h 137"/>
              <a:gd name="T24" fmla="*/ 13 w 60"/>
              <a:gd name="T25" fmla="*/ 53 h 137"/>
              <a:gd name="T26" fmla="*/ 9 w 60"/>
              <a:gd name="T27" fmla="*/ 37 h 137"/>
              <a:gd name="T28" fmla="*/ 6 w 60"/>
              <a:gd name="T29" fmla="*/ 25 h 137"/>
              <a:gd name="T30" fmla="*/ 2 w 60"/>
              <a:gd name="T31" fmla="*/ 17 h 137"/>
              <a:gd name="T32" fmla="*/ 0 w 60"/>
              <a:gd name="T33" fmla="*/ 11 h 137"/>
              <a:gd name="T34" fmla="*/ 0 w 60"/>
              <a:gd name="T35" fmla="*/ 6 h 137"/>
              <a:gd name="T36" fmla="*/ 2 w 60"/>
              <a:gd name="T37" fmla="*/ 2 h 137"/>
              <a:gd name="T38" fmla="*/ 9 w 60"/>
              <a:gd name="T39" fmla="*/ 0 h 137"/>
              <a:gd name="T40" fmla="*/ 17 w 60"/>
              <a:gd name="T41" fmla="*/ 0 h 137"/>
              <a:gd name="T42" fmla="*/ 25 w 60"/>
              <a:gd name="T43" fmla="*/ 0 h 137"/>
              <a:gd name="T44" fmla="*/ 37 w 60"/>
              <a:gd name="T45" fmla="*/ 4 h 137"/>
              <a:gd name="T46" fmla="*/ 45 w 60"/>
              <a:gd name="T47" fmla="*/ 6 h 137"/>
              <a:gd name="T48" fmla="*/ 49 w 60"/>
              <a:gd name="T49" fmla="*/ 9 h 137"/>
              <a:gd name="T50" fmla="*/ 54 w 60"/>
              <a:gd name="T51" fmla="*/ 11 h 137"/>
              <a:gd name="T52" fmla="*/ 54 w 60"/>
              <a:gd name="T53" fmla="*/ 13 h 137"/>
              <a:gd name="T54" fmla="*/ 56 w 60"/>
              <a:gd name="T55" fmla="*/ 19 h 137"/>
              <a:gd name="T56" fmla="*/ 56 w 60"/>
              <a:gd name="T57" fmla="*/ 27 h 137"/>
              <a:gd name="T58" fmla="*/ 58 w 60"/>
              <a:gd name="T59" fmla="*/ 39 h 137"/>
              <a:gd name="T60" fmla="*/ 60 w 60"/>
              <a:gd name="T61" fmla="*/ 66 h 137"/>
              <a:gd name="T62" fmla="*/ 60 w 60"/>
              <a:gd name="T63" fmla="*/ 96 h 1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60" h="137">
                <a:moveTo>
                  <a:pt x="60" y="96"/>
                </a:moveTo>
                <a:lnTo>
                  <a:pt x="60" y="104"/>
                </a:lnTo>
                <a:lnTo>
                  <a:pt x="60" y="111"/>
                </a:lnTo>
                <a:lnTo>
                  <a:pt x="60" y="117"/>
                </a:lnTo>
                <a:lnTo>
                  <a:pt x="58" y="123"/>
                </a:lnTo>
                <a:lnTo>
                  <a:pt x="58" y="127"/>
                </a:lnTo>
                <a:lnTo>
                  <a:pt x="54" y="131"/>
                </a:lnTo>
                <a:lnTo>
                  <a:pt x="53" y="133"/>
                </a:lnTo>
                <a:lnTo>
                  <a:pt x="49" y="135"/>
                </a:lnTo>
                <a:lnTo>
                  <a:pt x="45" y="135"/>
                </a:lnTo>
                <a:lnTo>
                  <a:pt x="43" y="137"/>
                </a:lnTo>
                <a:lnTo>
                  <a:pt x="39" y="137"/>
                </a:lnTo>
                <a:lnTo>
                  <a:pt x="37" y="137"/>
                </a:lnTo>
                <a:lnTo>
                  <a:pt x="33" y="135"/>
                </a:lnTo>
                <a:lnTo>
                  <a:pt x="31" y="131"/>
                </a:lnTo>
                <a:lnTo>
                  <a:pt x="31" y="129"/>
                </a:lnTo>
                <a:lnTo>
                  <a:pt x="29" y="125"/>
                </a:lnTo>
                <a:lnTo>
                  <a:pt x="29" y="119"/>
                </a:lnTo>
                <a:lnTo>
                  <a:pt x="27" y="113"/>
                </a:lnTo>
                <a:lnTo>
                  <a:pt x="25" y="108"/>
                </a:lnTo>
                <a:lnTo>
                  <a:pt x="23" y="100"/>
                </a:lnTo>
                <a:lnTo>
                  <a:pt x="21" y="90"/>
                </a:lnTo>
                <a:lnTo>
                  <a:pt x="21" y="80"/>
                </a:lnTo>
                <a:lnTo>
                  <a:pt x="17" y="70"/>
                </a:lnTo>
                <a:lnTo>
                  <a:pt x="15" y="60"/>
                </a:lnTo>
                <a:lnTo>
                  <a:pt x="13" y="53"/>
                </a:lnTo>
                <a:lnTo>
                  <a:pt x="11" y="45"/>
                </a:lnTo>
                <a:lnTo>
                  <a:pt x="9" y="37"/>
                </a:lnTo>
                <a:lnTo>
                  <a:pt x="7" y="31"/>
                </a:lnTo>
                <a:lnTo>
                  <a:pt x="6" y="25"/>
                </a:lnTo>
                <a:lnTo>
                  <a:pt x="6" y="21"/>
                </a:lnTo>
                <a:lnTo>
                  <a:pt x="2" y="17"/>
                </a:lnTo>
                <a:lnTo>
                  <a:pt x="2" y="13"/>
                </a:lnTo>
                <a:lnTo>
                  <a:pt x="0" y="11"/>
                </a:lnTo>
                <a:lnTo>
                  <a:pt x="0" y="9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  <a:lnTo>
                  <a:pt x="7" y="0"/>
                </a:lnTo>
                <a:lnTo>
                  <a:pt x="9" y="0"/>
                </a:lnTo>
                <a:lnTo>
                  <a:pt x="13" y="0"/>
                </a:lnTo>
                <a:lnTo>
                  <a:pt x="17" y="0"/>
                </a:lnTo>
                <a:lnTo>
                  <a:pt x="21" y="0"/>
                </a:lnTo>
                <a:lnTo>
                  <a:pt x="25" y="0"/>
                </a:lnTo>
                <a:lnTo>
                  <a:pt x="31" y="2"/>
                </a:lnTo>
                <a:lnTo>
                  <a:pt x="37" y="4"/>
                </a:lnTo>
                <a:lnTo>
                  <a:pt x="41" y="6"/>
                </a:lnTo>
                <a:lnTo>
                  <a:pt x="45" y="6"/>
                </a:lnTo>
                <a:lnTo>
                  <a:pt x="47" y="8"/>
                </a:lnTo>
                <a:lnTo>
                  <a:pt x="49" y="9"/>
                </a:lnTo>
                <a:lnTo>
                  <a:pt x="51" y="9"/>
                </a:lnTo>
                <a:lnTo>
                  <a:pt x="54" y="11"/>
                </a:lnTo>
                <a:lnTo>
                  <a:pt x="54" y="11"/>
                </a:lnTo>
                <a:lnTo>
                  <a:pt x="54" y="13"/>
                </a:lnTo>
                <a:lnTo>
                  <a:pt x="56" y="17"/>
                </a:lnTo>
                <a:lnTo>
                  <a:pt x="56" y="19"/>
                </a:lnTo>
                <a:lnTo>
                  <a:pt x="56" y="23"/>
                </a:lnTo>
                <a:lnTo>
                  <a:pt x="56" y="27"/>
                </a:lnTo>
                <a:lnTo>
                  <a:pt x="58" y="33"/>
                </a:lnTo>
                <a:lnTo>
                  <a:pt x="58" y="39"/>
                </a:lnTo>
                <a:lnTo>
                  <a:pt x="60" y="53"/>
                </a:lnTo>
                <a:lnTo>
                  <a:pt x="60" y="66"/>
                </a:lnTo>
                <a:lnTo>
                  <a:pt x="60" y="82"/>
                </a:lnTo>
                <a:lnTo>
                  <a:pt x="60" y="96"/>
                </a:lnTo>
                <a:lnTo>
                  <a:pt x="60" y="96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2" name="Freeform 129"/>
          <p:cNvSpPr>
            <a:spLocks/>
          </p:cNvSpPr>
          <p:nvPr/>
        </p:nvSpPr>
        <p:spPr bwMode="auto">
          <a:xfrm>
            <a:off x="6192456" y="2045698"/>
            <a:ext cx="1014759" cy="598995"/>
          </a:xfrm>
          <a:custGeom>
            <a:avLst/>
            <a:gdLst>
              <a:gd name="T0" fmla="*/ 155 w 210"/>
              <a:gd name="T1" fmla="*/ 2 h 90"/>
              <a:gd name="T2" fmla="*/ 163 w 210"/>
              <a:gd name="T3" fmla="*/ 0 h 90"/>
              <a:gd name="T4" fmla="*/ 170 w 210"/>
              <a:gd name="T5" fmla="*/ 2 h 90"/>
              <a:gd name="T6" fmla="*/ 184 w 210"/>
              <a:gd name="T7" fmla="*/ 8 h 90"/>
              <a:gd name="T8" fmla="*/ 198 w 210"/>
              <a:gd name="T9" fmla="*/ 15 h 90"/>
              <a:gd name="T10" fmla="*/ 204 w 210"/>
              <a:gd name="T11" fmla="*/ 19 h 90"/>
              <a:gd name="T12" fmla="*/ 208 w 210"/>
              <a:gd name="T13" fmla="*/ 21 h 90"/>
              <a:gd name="T14" fmla="*/ 210 w 210"/>
              <a:gd name="T15" fmla="*/ 23 h 90"/>
              <a:gd name="T16" fmla="*/ 206 w 210"/>
              <a:gd name="T17" fmla="*/ 27 h 90"/>
              <a:gd name="T18" fmla="*/ 198 w 210"/>
              <a:gd name="T19" fmla="*/ 29 h 90"/>
              <a:gd name="T20" fmla="*/ 190 w 210"/>
              <a:gd name="T21" fmla="*/ 35 h 90"/>
              <a:gd name="T22" fmla="*/ 178 w 210"/>
              <a:gd name="T23" fmla="*/ 47 h 90"/>
              <a:gd name="T24" fmla="*/ 163 w 210"/>
              <a:gd name="T25" fmla="*/ 64 h 90"/>
              <a:gd name="T26" fmla="*/ 147 w 210"/>
              <a:gd name="T27" fmla="*/ 90 h 90"/>
              <a:gd name="T28" fmla="*/ 141 w 210"/>
              <a:gd name="T29" fmla="*/ 76 h 90"/>
              <a:gd name="T30" fmla="*/ 149 w 210"/>
              <a:gd name="T31" fmla="*/ 57 h 90"/>
              <a:gd name="T32" fmla="*/ 157 w 210"/>
              <a:gd name="T33" fmla="*/ 41 h 90"/>
              <a:gd name="T34" fmla="*/ 159 w 210"/>
              <a:gd name="T35" fmla="*/ 31 h 90"/>
              <a:gd name="T36" fmla="*/ 159 w 210"/>
              <a:gd name="T37" fmla="*/ 25 h 90"/>
              <a:gd name="T38" fmla="*/ 157 w 210"/>
              <a:gd name="T39" fmla="*/ 19 h 90"/>
              <a:gd name="T40" fmla="*/ 151 w 210"/>
              <a:gd name="T41" fmla="*/ 17 h 90"/>
              <a:gd name="T42" fmla="*/ 143 w 210"/>
              <a:gd name="T43" fmla="*/ 15 h 90"/>
              <a:gd name="T44" fmla="*/ 135 w 210"/>
              <a:gd name="T45" fmla="*/ 15 h 90"/>
              <a:gd name="T46" fmla="*/ 125 w 210"/>
              <a:gd name="T47" fmla="*/ 15 h 90"/>
              <a:gd name="T48" fmla="*/ 110 w 210"/>
              <a:gd name="T49" fmla="*/ 17 h 90"/>
              <a:gd name="T50" fmla="*/ 92 w 210"/>
              <a:gd name="T51" fmla="*/ 19 h 90"/>
              <a:gd name="T52" fmla="*/ 61 w 210"/>
              <a:gd name="T53" fmla="*/ 23 h 90"/>
              <a:gd name="T54" fmla="*/ 20 w 210"/>
              <a:gd name="T55" fmla="*/ 27 h 90"/>
              <a:gd name="T56" fmla="*/ 0 w 210"/>
              <a:gd name="T57" fmla="*/ 19 h 90"/>
              <a:gd name="T58" fmla="*/ 47 w 210"/>
              <a:gd name="T59" fmla="*/ 19 h 90"/>
              <a:gd name="T60" fmla="*/ 94 w 210"/>
              <a:gd name="T61" fmla="*/ 13 h 90"/>
              <a:gd name="T62" fmla="*/ 116 w 210"/>
              <a:gd name="T63" fmla="*/ 10 h 90"/>
              <a:gd name="T64" fmla="*/ 131 w 210"/>
              <a:gd name="T65" fmla="*/ 8 h 90"/>
              <a:gd name="T66" fmla="*/ 143 w 210"/>
              <a:gd name="T67" fmla="*/ 6 h 90"/>
              <a:gd name="T68" fmla="*/ 151 w 210"/>
              <a:gd name="T69" fmla="*/ 4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210" h="90">
                <a:moveTo>
                  <a:pt x="151" y="4"/>
                </a:moveTo>
                <a:lnTo>
                  <a:pt x="155" y="2"/>
                </a:lnTo>
                <a:lnTo>
                  <a:pt x="159" y="2"/>
                </a:lnTo>
                <a:lnTo>
                  <a:pt x="163" y="0"/>
                </a:lnTo>
                <a:lnTo>
                  <a:pt x="166" y="0"/>
                </a:lnTo>
                <a:lnTo>
                  <a:pt x="170" y="2"/>
                </a:lnTo>
                <a:lnTo>
                  <a:pt x="176" y="4"/>
                </a:lnTo>
                <a:lnTo>
                  <a:pt x="184" y="8"/>
                </a:lnTo>
                <a:lnTo>
                  <a:pt x="192" y="10"/>
                </a:lnTo>
                <a:lnTo>
                  <a:pt x="198" y="15"/>
                </a:lnTo>
                <a:lnTo>
                  <a:pt x="202" y="17"/>
                </a:lnTo>
                <a:lnTo>
                  <a:pt x="204" y="19"/>
                </a:lnTo>
                <a:lnTo>
                  <a:pt x="206" y="19"/>
                </a:lnTo>
                <a:lnTo>
                  <a:pt x="208" y="21"/>
                </a:lnTo>
                <a:lnTo>
                  <a:pt x="210" y="23"/>
                </a:lnTo>
                <a:lnTo>
                  <a:pt x="210" y="23"/>
                </a:lnTo>
                <a:lnTo>
                  <a:pt x="208" y="25"/>
                </a:lnTo>
                <a:lnTo>
                  <a:pt x="206" y="27"/>
                </a:lnTo>
                <a:lnTo>
                  <a:pt x="202" y="29"/>
                </a:lnTo>
                <a:lnTo>
                  <a:pt x="198" y="29"/>
                </a:lnTo>
                <a:lnTo>
                  <a:pt x="194" y="31"/>
                </a:lnTo>
                <a:lnTo>
                  <a:pt x="190" y="35"/>
                </a:lnTo>
                <a:lnTo>
                  <a:pt x="184" y="41"/>
                </a:lnTo>
                <a:lnTo>
                  <a:pt x="178" y="47"/>
                </a:lnTo>
                <a:lnTo>
                  <a:pt x="170" y="55"/>
                </a:lnTo>
                <a:lnTo>
                  <a:pt x="163" y="64"/>
                </a:lnTo>
                <a:lnTo>
                  <a:pt x="155" y="76"/>
                </a:lnTo>
                <a:lnTo>
                  <a:pt x="147" y="90"/>
                </a:lnTo>
                <a:lnTo>
                  <a:pt x="135" y="90"/>
                </a:lnTo>
                <a:lnTo>
                  <a:pt x="141" y="76"/>
                </a:lnTo>
                <a:lnTo>
                  <a:pt x="145" y="66"/>
                </a:lnTo>
                <a:lnTo>
                  <a:pt x="149" y="57"/>
                </a:lnTo>
                <a:lnTo>
                  <a:pt x="153" y="47"/>
                </a:lnTo>
                <a:lnTo>
                  <a:pt x="157" y="41"/>
                </a:lnTo>
                <a:lnTo>
                  <a:pt x="159" y="35"/>
                </a:lnTo>
                <a:lnTo>
                  <a:pt x="159" y="31"/>
                </a:lnTo>
                <a:lnTo>
                  <a:pt x="161" y="29"/>
                </a:lnTo>
                <a:lnTo>
                  <a:pt x="159" y="25"/>
                </a:lnTo>
                <a:lnTo>
                  <a:pt x="159" y="21"/>
                </a:lnTo>
                <a:lnTo>
                  <a:pt x="157" y="19"/>
                </a:lnTo>
                <a:lnTo>
                  <a:pt x="155" y="19"/>
                </a:lnTo>
                <a:lnTo>
                  <a:pt x="151" y="17"/>
                </a:lnTo>
                <a:lnTo>
                  <a:pt x="147" y="15"/>
                </a:lnTo>
                <a:lnTo>
                  <a:pt x="143" y="15"/>
                </a:lnTo>
                <a:lnTo>
                  <a:pt x="137" y="15"/>
                </a:lnTo>
                <a:lnTo>
                  <a:pt x="135" y="15"/>
                </a:lnTo>
                <a:lnTo>
                  <a:pt x="129" y="15"/>
                </a:lnTo>
                <a:lnTo>
                  <a:pt x="125" y="15"/>
                </a:lnTo>
                <a:lnTo>
                  <a:pt x="117" y="17"/>
                </a:lnTo>
                <a:lnTo>
                  <a:pt x="110" y="17"/>
                </a:lnTo>
                <a:lnTo>
                  <a:pt x="102" y="17"/>
                </a:lnTo>
                <a:lnTo>
                  <a:pt x="92" y="19"/>
                </a:lnTo>
                <a:lnTo>
                  <a:pt x="82" y="19"/>
                </a:lnTo>
                <a:lnTo>
                  <a:pt x="61" y="23"/>
                </a:lnTo>
                <a:lnTo>
                  <a:pt x="39" y="25"/>
                </a:lnTo>
                <a:lnTo>
                  <a:pt x="20" y="27"/>
                </a:lnTo>
                <a:lnTo>
                  <a:pt x="0" y="27"/>
                </a:lnTo>
                <a:lnTo>
                  <a:pt x="0" y="19"/>
                </a:lnTo>
                <a:lnTo>
                  <a:pt x="23" y="19"/>
                </a:lnTo>
                <a:lnTo>
                  <a:pt x="47" y="19"/>
                </a:lnTo>
                <a:lnTo>
                  <a:pt x="70" y="17"/>
                </a:lnTo>
                <a:lnTo>
                  <a:pt x="94" y="13"/>
                </a:lnTo>
                <a:lnTo>
                  <a:pt x="106" y="12"/>
                </a:lnTo>
                <a:lnTo>
                  <a:pt x="116" y="10"/>
                </a:lnTo>
                <a:lnTo>
                  <a:pt x="125" y="10"/>
                </a:lnTo>
                <a:lnTo>
                  <a:pt x="131" y="8"/>
                </a:lnTo>
                <a:lnTo>
                  <a:pt x="139" y="6"/>
                </a:lnTo>
                <a:lnTo>
                  <a:pt x="143" y="6"/>
                </a:lnTo>
                <a:lnTo>
                  <a:pt x="147" y="4"/>
                </a:lnTo>
                <a:lnTo>
                  <a:pt x="151" y="4"/>
                </a:lnTo>
                <a:lnTo>
                  <a:pt x="151" y="4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3" name="Freeform 130"/>
          <p:cNvSpPr>
            <a:spLocks/>
          </p:cNvSpPr>
          <p:nvPr/>
        </p:nvSpPr>
        <p:spPr bwMode="auto">
          <a:xfrm>
            <a:off x="6250443" y="2631377"/>
            <a:ext cx="773148" cy="119801"/>
          </a:xfrm>
          <a:custGeom>
            <a:avLst/>
            <a:gdLst>
              <a:gd name="T0" fmla="*/ 92 w 160"/>
              <a:gd name="T1" fmla="*/ 14 h 20"/>
              <a:gd name="T2" fmla="*/ 84 w 160"/>
              <a:gd name="T3" fmla="*/ 14 h 20"/>
              <a:gd name="T4" fmla="*/ 74 w 160"/>
              <a:gd name="T5" fmla="*/ 14 h 20"/>
              <a:gd name="T6" fmla="*/ 64 w 160"/>
              <a:gd name="T7" fmla="*/ 16 h 20"/>
              <a:gd name="T8" fmla="*/ 53 w 160"/>
              <a:gd name="T9" fmla="*/ 16 h 20"/>
              <a:gd name="T10" fmla="*/ 41 w 160"/>
              <a:gd name="T11" fmla="*/ 18 h 20"/>
              <a:gd name="T12" fmla="*/ 29 w 160"/>
              <a:gd name="T13" fmla="*/ 18 h 20"/>
              <a:gd name="T14" fmla="*/ 15 w 160"/>
              <a:gd name="T15" fmla="*/ 20 h 20"/>
              <a:gd name="T16" fmla="*/ 0 w 160"/>
              <a:gd name="T17" fmla="*/ 20 h 20"/>
              <a:gd name="T18" fmla="*/ 0 w 160"/>
              <a:gd name="T19" fmla="*/ 14 h 20"/>
              <a:gd name="T20" fmla="*/ 23 w 160"/>
              <a:gd name="T21" fmla="*/ 12 h 20"/>
              <a:gd name="T22" fmla="*/ 45 w 160"/>
              <a:gd name="T23" fmla="*/ 10 h 20"/>
              <a:gd name="T24" fmla="*/ 66 w 160"/>
              <a:gd name="T25" fmla="*/ 6 h 20"/>
              <a:gd name="T26" fmla="*/ 86 w 160"/>
              <a:gd name="T27" fmla="*/ 4 h 20"/>
              <a:gd name="T28" fmla="*/ 104 w 160"/>
              <a:gd name="T29" fmla="*/ 2 h 20"/>
              <a:gd name="T30" fmla="*/ 111 w 160"/>
              <a:gd name="T31" fmla="*/ 0 h 20"/>
              <a:gd name="T32" fmla="*/ 119 w 160"/>
              <a:gd name="T33" fmla="*/ 0 h 20"/>
              <a:gd name="T34" fmla="*/ 125 w 160"/>
              <a:gd name="T35" fmla="*/ 0 h 20"/>
              <a:gd name="T36" fmla="*/ 133 w 160"/>
              <a:gd name="T37" fmla="*/ 0 h 20"/>
              <a:gd name="T38" fmla="*/ 139 w 160"/>
              <a:gd name="T39" fmla="*/ 0 h 20"/>
              <a:gd name="T40" fmla="*/ 143 w 160"/>
              <a:gd name="T41" fmla="*/ 2 h 20"/>
              <a:gd name="T42" fmla="*/ 151 w 160"/>
              <a:gd name="T43" fmla="*/ 4 h 20"/>
              <a:gd name="T44" fmla="*/ 154 w 160"/>
              <a:gd name="T45" fmla="*/ 4 h 20"/>
              <a:gd name="T46" fmla="*/ 156 w 160"/>
              <a:gd name="T47" fmla="*/ 4 h 20"/>
              <a:gd name="T48" fmla="*/ 158 w 160"/>
              <a:gd name="T49" fmla="*/ 6 h 20"/>
              <a:gd name="T50" fmla="*/ 160 w 160"/>
              <a:gd name="T51" fmla="*/ 6 h 20"/>
              <a:gd name="T52" fmla="*/ 160 w 160"/>
              <a:gd name="T53" fmla="*/ 8 h 20"/>
              <a:gd name="T54" fmla="*/ 160 w 160"/>
              <a:gd name="T55" fmla="*/ 8 h 20"/>
              <a:gd name="T56" fmla="*/ 160 w 160"/>
              <a:gd name="T57" fmla="*/ 10 h 20"/>
              <a:gd name="T58" fmla="*/ 160 w 160"/>
              <a:gd name="T59" fmla="*/ 12 h 20"/>
              <a:gd name="T60" fmla="*/ 158 w 160"/>
              <a:gd name="T61" fmla="*/ 12 h 20"/>
              <a:gd name="T62" fmla="*/ 156 w 160"/>
              <a:gd name="T63" fmla="*/ 14 h 20"/>
              <a:gd name="T64" fmla="*/ 153 w 160"/>
              <a:gd name="T65" fmla="*/ 14 h 20"/>
              <a:gd name="T66" fmla="*/ 149 w 160"/>
              <a:gd name="T67" fmla="*/ 14 h 20"/>
              <a:gd name="T68" fmla="*/ 143 w 160"/>
              <a:gd name="T69" fmla="*/ 12 h 20"/>
              <a:gd name="T70" fmla="*/ 137 w 160"/>
              <a:gd name="T71" fmla="*/ 12 h 20"/>
              <a:gd name="T72" fmla="*/ 133 w 160"/>
              <a:gd name="T73" fmla="*/ 12 h 20"/>
              <a:gd name="T74" fmla="*/ 129 w 160"/>
              <a:gd name="T75" fmla="*/ 10 h 20"/>
              <a:gd name="T76" fmla="*/ 123 w 160"/>
              <a:gd name="T77" fmla="*/ 10 h 20"/>
              <a:gd name="T78" fmla="*/ 119 w 160"/>
              <a:gd name="T79" fmla="*/ 12 h 20"/>
              <a:gd name="T80" fmla="*/ 113 w 160"/>
              <a:gd name="T81" fmla="*/ 12 h 20"/>
              <a:gd name="T82" fmla="*/ 105 w 160"/>
              <a:gd name="T83" fmla="*/ 12 h 20"/>
              <a:gd name="T84" fmla="*/ 92 w 160"/>
              <a:gd name="T85" fmla="*/ 14 h 20"/>
              <a:gd name="T86" fmla="*/ 92 w 160"/>
              <a:gd name="T87" fmla="*/ 14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60" h="20">
                <a:moveTo>
                  <a:pt x="92" y="14"/>
                </a:moveTo>
                <a:lnTo>
                  <a:pt x="84" y="14"/>
                </a:lnTo>
                <a:lnTo>
                  <a:pt x="74" y="14"/>
                </a:lnTo>
                <a:lnTo>
                  <a:pt x="64" y="16"/>
                </a:lnTo>
                <a:lnTo>
                  <a:pt x="53" y="16"/>
                </a:lnTo>
                <a:lnTo>
                  <a:pt x="41" y="18"/>
                </a:lnTo>
                <a:lnTo>
                  <a:pt x="29" y="18"/>
                </a:lnTo>
                <a:lnTo>
                  <a:pt x="15" y="20"/>
                </a:lnTo>
                <a:lnTo>
                  <a:pt x="0" y="20"/>
                </a:lnTo>
                <a:lnTo>
                  <a:pt x="0" y="14"/>
                </a:lnTo>
                <a:lnTo>
                  <a:pt x="23" y="12"/>
                </a:lnTo>
                <a:lnTo>
                  <a:pt x="45" y="10"/>
                </a:lnTo>
                <a:lnTo>
                  <a:pt x="66" y="6"/>
                </a:lnTo>
                <a:lnTo>
                  <a:pt x="86" y="4"/>
                </a:lnTo>
                <a:lnTo>
                  <a:pt x="104" y="2"/>
                </a:lnTo>
                <a:lnTo>
                  <a:pt x="111" y="0"/>
                </a:lnTo>
                <a:lnTo>
                  <a:pt x="119" y="0"/>
                </a:lnTo>
                <a:lnTo>
                  <a:pt x="125" y="0"/>
                </a:lnTo>
                <a:lnTo>
                  <a:pt x="133" y="0"/>
                </a:lnTo>
                <a:lnTo>
                  <a:pt x="139" y="0"/>
                </a:lnTo>
                <a:lnTo>
                  <a:pt x="143" y="2"/>
                </a:lnTo>
                <a:lnTo>
                  <a:pt x="151" y="4"/>
                </a:lnTo>
                <a:lnTo>
                  <a:pt x="154" y="4"/>
                </a:lnTo>
                <a:lnTo>
                  <a:pt x="156" y="4"/>
                </a:lnTo>
                <a:lnTo>
                  <a:pt x="158" y="6"/>
                </a:lnTo>
                <a:lnTo>
                  <a:pt x="160" y="6"/>
                </a:lnTo>
                <a:lnTo>
                  <a:pt x="160" y="8"/>
                </a:lnTo>
                <a:lnTo>
                  <a:pt x="160" y="8"/>
                </a:lnTo>
                <a:lnTo>
                  <a:pt x="160" y="10"/>
                </a:lnTo>
                <a:lnTo>
                  <a:pt x="160" y="12"/>
                </a:lnTo>
                <a:lnTo>
                  <a:pt x="158" y="12"/>
                </a:lnTo>
                <a:lnTo>
                  <a:pt x="156" y="14"/>
                </a:lnTo>
                <a:lnTo>
                  <a:pt x="153" y="14"/>
                </a:lnTo>
                <a:lnTo>
                  <a:pt x="149" y="14"/>
                </a:lnTo>
                <a:lnTo>
                  <a:pt x="143" y="12"/>
                </a:lnTo>
                <a:lnTo>
                  <a:pt x="137" y="12"/>
                </a:lnTo>
                <a:lnTo>
                  <a:pt x="133" y="12"/>
                </a:lnTo>
                <a:lnTo>
                  <a:pt x="129" y="10"/>
                </a:lnTo>
                <a:lnTo>
                  <a:pt x="123" y="10"/>
                </a:lnTo>
                <a:lnTo>
                  <a:pt x="119" y="12"/>
                </a:lnTo>
                <a:lnTo>
                  <a:pt x="113" y="12"/>
                </a:lnTo>
                <a:lnTo>
                  <a:pt x="105" y="12"/>
                </a:lnTo>
                <a:lnTo>
                  <a:pt x="92" y="14"/>
                </a:lnTo>
                <a:lnTo>
                  <a:pt x="92" y="14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4" name="Freeform 131"/>
          <p:cNvSpPr>
            <a:spLocks/>
          </p:cNvSpPr>
          <p:nvPr/>
        </p:nvSpPr>
        <p:spPr bwMode="auto">
          <a:xfrm>
            <a:off x="4945754" y="2165500"/>
            <a:ext cx="1043749" cy="585680"/>
          </a:xfrm>
          <a:custGeom>
            <a:avLst/>
            <a:gdLst>
              <a:gd name="T0" fmla="*/ 10 w 218"/>
              <a:gd name="T1" fmla="*/ 67 h 89"/>
              <a:gd name="T2" fmla="*/ 4 w 218"/>
              <a:gd name="T3" fmla="*/ 61 h 89"/>
              <a:gd name="T4" fmla="*/ 0 w 218"/>
              <a:gd name="T5" fmla="*/ 55 h 89"/>
              <a:gd name="T6" fmla="*/ 0 w 218"/>
              <a:gd name="T7" fmla="*/ 49 h 89"/>
              <a:gd name="T8" fmla="*/ 2 w 218"/>
              <a:gd name="T9" fmla="*/ 44 h 89"/>
              <a:gd name="T10" fmla="*/ 6 w 218"/>
              <a:gd name="T11" fmla="*/ 42 h 89"/>
              <a:gd name="T12" fmla="*/ 12 w 218"/>
              <a:gd name="T13" fmla="*/ 42 h 89"/>
              <a:gd name="T14" fmla="*/ 24 w 218"/>
              <a:gd name="T15" fmla="*/ 44 h 89"/>
              <a:gd name="T16" fmla="*/ 34 w 218"/>
              <a:gd name="T17" fmla="*/ 46 h 89"/>
              <a:gd name="T18" fmla="*/ 39 w 218"/>
              <a:gd name="T19" fmla="*/ 46 h 89"/>
              <a:gd name="T20" fmla="*/ 41 w 218"/>
              <a:gd name="T21" fmla="*/ 46 h 89"/>
              <a:gd name="T22" fmla="*/ 47 w 218"/>
              <a:gd name="T23" fmla="*/ 44 h 89"/>
              <a:gd name="T24" fmla="*/ 55 w 218"/>
              <a:gd name="T25" fmla="*/ 42 h 89"/>
              <a:gd name="T26" fmla="*/ 65 w 218"/>
              <a:gd name="T27" fmla="*/ 40 h 89"/>
              <a:gd name="T28" fmla="*/ 77 w 218"/>
              <a:gd name="T29" fmla="*/ 36 h 89"/>
              <a:gd name="T30" fmla="*/ 90 w 218"/>
              <a:gd name="T31" fmla="*/ 32 h 89"/>
              <a:gd name="T32" fmla="*/ 114 w 218"/>
              <a:gd name="T33" fmla="*/ 24 h 89"/>
              <a:gd name="T34" fmla="*/ 145 w 218"/>
              <a:gd name="T35" fmla="*/ 16 h 89"/>
              <a:gd name="T36" fmla="*/ 171 w 218"/>
              <a:gd name="T37" fmla="*/ 8 h 89"/>
              <a:gd name="T38" fmla="*/ 190 w 218"/>
              <a:gd name="T39" fmla="*/ 4 h 89"/>
              <a:gd name="T40" fmla="*/ 202 w 218"/>
              <a:gd name="T41" fmla="*/ 2 h 89"/>
              <a:gd name="T42" fmla="*/ 208 w 218"/>
              <a:gd name="T43" fmla="*/ 0 h 89"/>
              <a:gd name="T44" fmla="*/ 214 w 218"/>
              <a:gd name="T45" fmla="*/ 2 h 89"/>
              <a:gd name="T46" fmla="*/ 216 w 218"/>
              <a:gd name="T47" fmla="*/ 2 h 89"/>
              <a:gd name="T48" fmla="*/ 216 w 218"/>
              <a:gd name="T49" fmla="*/ 8 h 89"/>
              <a:gd name="T50" fmla="*/ 212 w 218"/>
              <a:gd name="T51" fmla="*/ 12 h 89"/>
              <a:gd name="T52" fmla="*/ 206 w 218"/>
              <a:gd name="T53" fmla="*/ 16 h 89"/>
              <a:gd name="T54" fmla="*/ 198 w 218"/>
              <a:gd name="T55" fmla="*/ 20 h 89"/>
              <a:gd name="T56" fmla="*/ 188 w 218"/>
              <a:gd name="T57" fmla="*/ 24 h 89"/>
              <a:gd name="T58" fmla="*/ 177 w 218"/>
              <a:gd name="T59" fmla="*/ 30 h 89"/>
              <a:gd name="T60" fmla="*/ 163 w 218"/>
              <a:gd name="T61" fmla="*/ 36 h 89"/>
              <a:gd name="T62" fmla="*/ 139 w 218"/>
              <a:gd name="T63" fmla="*/ 46 h 89"/>
              <a:gd name="T64" fmla="*/ 114 w 218"/>
              <a:gd name="T65" fmla="*/ 57 h 89"/>
              <a:gd name="T66" fmla="*/ 94 w 218"/>
              <a:gd name="T67" fmla="*/ 67 h 89"/>
              <a:gd name="T68" fmla="*/ 81 w 218"/>
              <a:gd name="T69" fmla="*/ 75 h 89"/>
              <a:gd name="T70" fmla="*/ 73 w 218"/>
              <a:gd name="T71" fmla="*/ 81 h 89"/>
              <a:gd name="T72" fmla="*/ 61 w 218"/>
              <a:gd name="T73" fmla="*/ 87 h 89"/>
              <a:gd name="T74" fmla="*/ 47 w 218"/>
              <a:gd name="T75" fmla="*/ 89 h 89"/>
              <a:gd name="T76" fmla="*/ 34 w 218"/>
              <a:gd name="T77" fmla="*/ 83 h 89"/>
              <a:gd name="T78" fmla="*/ 18 w 218"/>
              <a:gd name="T79" fmla="*/ 73 h 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218" h="89">
                <a:moveTo>
                  <a:pt x="18" y="73"/>
                </a:moveTo>
                <a:lnTo>
                  <a:pt x="10" y="67"/>
                </a:lnTo>
                <a:lnTo>
                  <a:pt x="8" y="63"/>
                </a:lnTo>
                <a:lnTo>
                  <a:pt x="4" y="61"/>
                </a:lnTo>
                <a:lnTo>
                  <a:pt x="2" y="57"/>
                </a:lnTo>
                <a:lnTo>
                  <a:pt x="0" y="55"/>
                </a:lnTo>
                <a:lnTo>
                  <a:pt x="0" y="51"/>
                </a:lnTo>
                <a:lnTo>
                  <a:pt x="0" y="49"/>
                </a:lnTo>
                <a:lnTo>
                  <a:pt x="0" y="46"/>
                </a:lnTo>
                <a:lnTo>
                  <a:pt x="2" y="44"/>
                </a:lnTo>
                <a:lnTo>
                  <a:pt x="4" y="44"/>
                </a:lnTo>
                <a:lnTo>
                  <a:pt x="6" y="42"/>
                </a:lnTo>
                <a:lnTo>
                  <a:pt x="8" y="42"/>
                </a:lnTo>
                <a:lnTo>
                  <a:pt x="12" y="42"/>
                </a:lnTo>
                <a:lnTo>
                  <a:pt x="16" y="42"/>
                </a:lnTo>
                <a:lnTo>
                  <a:pt x="24" y="44"/>
                </a:lnTo>
                <a:lnTo>
                  <a:pt x="30" y="46"/>
                </a:lnTo>
                <a:lnTo>
                  <a:pt x="34" y="46"/>
                </a:lnTo>
                <a:lnTo>
                  <a:pt x="38" y="46"/>
                </a:lnTo>
                <a:lnTo>
                  <a:pt x="39" y="46"/>
                </a:lnTo>
                <a:lnTo>
                  <a:pt x="39" y="46"/>
                </a:lnTo>
                <a:lnTo>
                  <a:pt x="41" y="46"/>
                </a:lnTo>
                <a:lnTo>
                  <a:pt x="43" y="46"/>
                </a:lnTo>
                <a:lnTo>
                  <a:pt x="47" y="44"/>
                </a:lnTo>
                <a:lnTo>
                  <a:pt x="51" y="44"/>
                </a:lnTo>
                <a:lnTo>
                  <a:pt x="55" y="42"/>
                </a:lnTo>
                <a:lnTo>
                  <a:pt x="59" y="42"/>
                </a:lnTo>
                <a:lnTo>
                  <a:pt x="65" y="40"/>
                </a:lnTo>
                <a:lnTo>
                  <a:pt x="71" y="38"/>
                </a:lnTo>
                <a:lnTo>
                  <a:pt x="77" y="36"/>
                </a:lnTo>
                <a:lnTo>
                  <a:pt x="83" y="34"/>
                </a:lnTo>
                <a:lnTo>
                  <a:pt x="90" y="32"/>
                </a:lnTo>
                <a:lnTo>
                  <a:pt x="98" y="30"/>
                </a:lnTo>
                <a:lnTo>
                  <a:pt x="114" y="24"/>
                </a:lnTo>
                <a:lnTo>
                  <a:pt x="132" y="20"/>
                </a:lnTo>
                <a:lnTo>
                  <a:pt x="145" y="16"/>
                </a:lnTo>
                <a:lnTo>
                  <a:pt x="159" y="12"/>
                </a:lnTo>
                <a:lnTo>
                  <a:pt x="171" y="8"/>
                </a:lnTo>
                <a:lnTo>
                  <a:pt x="181" y="6"/>
                </a:lnTo>
                <a:lnTo>
                  <a:pt x="190" y="4"/>
                </a:lnTo>
                <a:lnTo>
                  <a:pt x="196" y="2"/>
                </a:lnTo>
                <a:lnTo>
                  <a:pt x="202" y="2"/>
                </a:lnTo>
                <a:lnTo>
                  <a:pt x="206" y="0"/>
                </a:lnTo>
                <a:lnTo>
                  <a:pt x="208" y="0"/>
                </a:lnTo>
                <a:lnTo>
                  <a:pt x="212" y="0"/>
                </a:lnTo>
                <a:lnTo>
                  <a:pt x="214" y="2"/>
                </a:lnTo>
                <a:lnTo>
                  <a:pt x="216" y="2"/>
                </a:lnTo>
                <a:lnTo>
                  <a:pt x="216" y="2"/>
                </a:lnTo>
                <a:lnTo>
                  <a:pt x="218" y="6"/>
                </a:lnTo>
                <a:lnTo>
                  <a:pt x="216" y="8"/>
                </a:lnTo>
                <a:lnTo>
                  <a:pt x="214" y="10"/>
                </a:lnTo>
                <a:lnTo>
                  <a:pt x="212" y="12"/>
                </a:lnTo>
                <a:lnTo>
                  <a:pt x="208" y="14"/>
                </a:lnTo>
                <a:lnTo>
                  <a:pt x="206" y="16"/>
                </a:lnTo>
                <a:lnTo>
                  <a:pt x="202" y="18"/>
                </a:lnTo>
                <a:lnTo>
                  <a:pt x="198" y="20"/>
                </a:lnTo>
                <a:lnTo>
                  <a:pt x="192" y="22"/>
                </a:lnTo>
                <a:lnTo>
                  <a:pt x="188" y="24"/>
                </a:lnTo>
                <a:lnTo>
                  <a:pt x="183" y="28"/>
                </a:lnTo>
                <a:lnTo>
                  <a:pt x="177" y="30"/>
                </a:lnTo>
                <a:lnTo>
                  <a:pt x="169" y="34"/>
                </a:lnTo>
                <a:lnTo>
                  <a:pt x="163" y="36"/>
                </a:lnTo>
                <a:lnTo>
                  <a:pt x="155" y="40"/>
                </a:lnTo>
                <a:lnTo>
                  <a:pt x="139" y="46"/>
                </a:lnTo>
                <a:lnTo>
                  <a:pt x="126" y="51"/>
                </a:lnTo>
                <a:lnTo>
                  <a:pt x="114" y="57"/>
                </a:lnTo>
                <a:lnTo>
                  <a:pt x="104" y="63"/>
                </a:lnTo>
                <a:lnTo>
                  <a:pt x="94" y="67"/>
                </a:lnTo>
                <a:lnTo>
                  <a:pt x="87" y="71"/>
                </a:lnTo>
                <a:lnTo>
                  <a:pt x="81" y="75"/>
                </a:lnTo>
                <a:lnTo>
                  <a:pt x="77" y="79"/>
                </a:lnTo>
                <a:lnTo>
                  <a:pt x="73" y="81"/>
                </a:lnTo>
                <a:lnTo>
                  <a:pt x="69" y="85"/>
                </a:lnTo>
                <a:lnTo>
                  <a:pt x="61" y="87"/>
                </a:lnTo>
                <a:lnTo>
                  <a:pt x="53" y="89"/>
                </a:lnTo>
                <a:lnTo>
                  <a:pt x="47" y="89"/>
                </a:lnTo>
                <a:lnTo>
                  <a:pt x="39" y="87"/>
                </a:lnTo>
                <a:lnTo>
                  <a:pt x="34" y="83"/>
                </a:lnTo>
                <a:lnTo>
                  <a:pt x="26" y="79"/>
                </a:lnTo>
                <a:lnTo>
                  <a:pt x="18" y="73"/>
                </a:lnTo>
                <a:lnTo>
                  <a:pt x="18" y="73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5" name="Freeform 132"/>
          <p:cNvSpPr>
            <a:spLocks/>
          </p:cNvSpPr>
          <p:nvPr/>
        </p:nvSpPr>
        <p:spPr bwMode="auto">
          <a:xfrm>
            <a:off x="6134466" y="874339"/>
            <a:ext cx="1111402" cy="1118115"/>
          </a:xfrm>
          <a:custGeom>
            <a:avLst/>
            <a:gdLst>
              <a:gd name="T0" fmla="*/ 141 w 229"/>
              <a:gd name="T1" fmla="*/ 165 h 169"/>
              <a:gd name="T2" fmla="*/ 126 w 229"/>
              <a:gd name="T3" fmla="*/ 169 h 169"/>
              <a:gd name="T4" fmla="*/ 110 w 229"/>
              <a:gd name="T5" fmla="*/ 165 h 169"/>
              <a:gd name="T6" fmla="*/ 106 w 229"/>
              <a:gd name="T7" fmla="*/ 159 h 169"/>
              <a:gd name="T8" fmla="*/ 106 w 229"/>
              <a:gd name="T9" fmla="*/ 149 h 169"/>
              <a:gd name="T10" fmla="*/ 100 w 229"/>
              <a:gd name="T11" fmla="*/ 141 h 169"/>
              <a:gd name="T12" fmla="*/ 90 w 229"/>
              <a:gd name="T13" fmla="*/ 134 h 169"/>
              <a:gd name="T14" fmla="*/ 82 w 229"/>
              <a:gd name="T15" fmla="*/ 126 h 169"/>
              <a:gd name="T16" fmla="*/ 79 w 229"/>
              <a:gd name="T17" fmla="*/ 120 h 169"/>
              <a:gd name="T18" fmla="*/ 84 w 229"/>
              <a:gd name="T19" fmla="*/ 116 h 169"/>
              <a:gd name="T20" fmla="*/ 106 w 229"/>
              <a:gd name="T21" fmla="*/ 116 h 169"/>
              <a:gd name="T22" fmla="*/ 124 w 229"/>
              <a:gd name="T23" fmla="*/ 120 h 169"/>
              <a:gd name="T24" fmla="*/ 129 w 229"/>
              <a:gd name="T25" fmla="*/ 122 h 169"/>
              <a:gd name="T26" fmla="*/ 133 w 229"/>
              <a:gd name="T27" fmla="*/ 116 h 169"/>
              <a:gd name="T28" fmla="*/ 141 w 229"/>
              <a:gd name="T29" fmla="*/ 102 h 169"/>
              <a:gd name="T30" fmla="*/ 153 w 229"/>
              <a:gd name="T31" fmla="*/ 77 h 169"/>
              <a:gd name="T32" fmla="*/ 159 w 229"/>
              <a:gd name="T33" fmla="*/ 57 h 169"/>
              <a:gd name="T34" fmla="*/ 163 w 229"/>
              <a:gd name="T35" fmla="*/ 45 h 169"/>
              <a:gd name="T36" fmla="*/ 163 w 229"/>
              <a:gd name="T37" fmla="*/ 38 h 169"/>
              <a:gd name="T38" fmla="*/ 159 w 229"/>
              <a:gd name="T39" fmla="*/ 34 h 169"/>
              <a:gd name="T40" fmla="*/ 151 w 229"/>
              <a:gd name="T41" fmla="*/ 34 h 169"/>
              <a:gd name="T42" fmla="*/ 143 w 229"/>
              <a:gd name="T43" fmla="*/ 36 h 169"/>
              <a:gd name="T44" fmla="*/ 122 w 229"/>
              <a:gd name="T45" fmla="*/ 38 h 169"/>
              <a:gd name="T46" fmla="*/ 81 w 229"/>
              <a:gd name="T47" fmla="*/ 43 h 169"/>
              <a:gd name="T48" fmla="*/ 53 w 229"/>
              <a:gd name="T49" fmla="*/ 49 h 169"/>
              <a:gd name="T50" fmla="*/ 39 w 229"/>
              <a:gd name="T51" fmla="*/ 51 h 169"/>
              <a:gd name="T52" fmla="*/ 32 w 229"/>
              <a:gd name="T53" fmla="*/ 53 h 169"/>
              <a:gd name="T54" fmla="*/ 16 w 229"/>
              <a:gd name="T55" fmla="*/ 49 h 169"/>
              <a:gd name="T56" fmla="*/ 2 w 229"/>
              <a:gd name="T57" fmla="*/ 41 h 169"/>
              <a:gd name="T58" fmla="*/ 8 w 229"/>
              <a:gd name="T59" fmla="*/ 30 h 169"/>
              <a:gd name="T60" fmla="*/ 37 w 229"/>
              <a:gd name="T61" fmla="*/ 26 h 169"/>
              <a:gd name="T62" fmla="*/ 77 w 229"/>
              <a:gd name="T63" fmla="*/ 20 h 169"/>
              <a:gd name="T64" fmla="*/ 116 w 229"/>
              <a:gd name="T65" fmla="*/ 14 h 169"/>
              <a:gd name="T66" fmla="*/ 143 w 229"/>
              <a:gd name="T67" fmla="*/ 8 h 169"/>
              <a:gd name="T68" fmla="*/ 157 w 229"/>
              <a:gd name="T69" fmla="*/ 2 h 169"/>
              <a:gd name="T70" fmla="*/ 165 w 229"/>
              <a:gd name="T71" fmla="*/ 0 h 169"/>
              <a:gd name="T72" fmla="*/ 173 w 229"/>
              <a:gd name="T73" fmla="*/ 0 h 169"/>
              <a:gd name="T74" fmla="*/ 182 w 229"/>
              <a:gd name="T75" fmla="*/ 2 h 169"/>
              <a:gd name="T76" fmla="*/ 204 w 229"/>
              <a:gd name="T77" fmla="*/ 8 h 169"/>
              <a:gd name="T78" fmla="*/ 218 w 229"/>
              <a:gd name="T79" fmla="*/ 14 h 169"/>
              <a:gd name="T80" fmla="*/ 227 w 229"/>
              <a:gd name="T81" fmla="*/ 24 h 169"/>
              <a:gd name="T82" fmla="*/ 227 w 229"/>
              <a:gd name="T83" fmla="*/ 32 h 169"/>
              <a:gd name="T84" fmla="*/ 218 w 229"/>
              <a:gd name="T85" fmla="*/ 39 h 169"/>
              <a:gd name="T86" fmla="*/ 212 w 229"/>
              <a:gd name="T87" fmla="*/ 53 h 169"/>
              <a:gd name="T88" fmla="*/ 204 w 229"/>
              <a:gd name="T89" fmla="*/ 81 h 169"/>
              <a:gd name="T90" fmla="*/ 186 w 229"/>
              <a:gd name="T91" fmla="*/ 114 h 169"/>
              <a:gd name="T92" fmla="*/ 167 w 229"/>
              <a:gd name="T93" fmla="*/ 145 h 169"/>
              <a:gd name="T94" fmla="*/ 149 w 229"/>
              <a:gd name="T95" fmla="*/ 159 h 1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229" h="169">
                <a:moveTo>
                  <a:pt x="149" y="159"/>
                </a:moveTo>
                <a:lnTo>
                  <a:pt x="145" y="163"/>
                </a:lnTo>
                <a:lnTo>
                  <a:pt x="141" y="165"/>
                </a:lnTo>
                <a:lnTo>
                  <a:pt x="137" y="167"/>
                </a:lnTo>
                <a:lnTo>
                  <a:pt x="133" y="167"/>
                </a:lnTo>
                <a:lnTo>
                  <a:pt x="126" y="169"/>
                </a:lnTo>
                <a:lnTo>
                  <a:pt x="118" y="167"/>
                </a:lnTo>
                <a:lnTo>
                  <a:pt x="112" y="165"/>
                </a:lnTo>
                <a:lnTo>
                  <a:pt x="110" y="165"/>
                </a:lnTo>
                <a:lnTo>
                  <a:pt x="108" y="163"/>
                </a:lnTo>
                <a:lnTo>
                  <a:pt x="108" y="161"/>
                </a:lnTo>
                <a:lnTo>
                  <a:pt x="106" y="159"/>
                </a:lnTo>
                <a:lnTo>
                  <a:pt x="106" y="157"/>
                </a:lnTo>
                <a:lnTo>
                  <a:pt x="106" y="155"/>
                </a:lnTo>
                <a:lnTo>
                  <a:pt x="106" y="149"/>
                </a:lnTo>
                <a:lnTo>
                  <a:pt x="104" y="147"/>
                </a:lnTo>
                <a:lnTo>
                  <a:pt x="104" y="143"/>
                </a:lnTo>
                <a:lnTo>
                  <a:pt x="100" y="141"/>
                </a:lnTo>
                <a:lnTo>
                  <a:pt x="98" y="139"/>
                </a:lnTo>
                <a:lnTo>
                  <a:pt x="94" y="136"/>
                </a:lnTo>
                <a:lnTo>
                  <a:pt x="90" y="134"/>
                </a:lnTo>
                <a:lnTo>
                  <a:pt x="86" y="130"/>
                </a:lnTo>
                <a:lnTo>
                  <a:pt x="84" y="128"/>
                </a:lnTo>
                <a:lnTo>
                  <a:pt x="82" y="126"/>
                </a:lnTo>
                <a:lnTo>
                  <a:pt x="81" y="124"/>
                </a:lnTo>
                <a:lnTo>
                  <a:pt x="79" y="122"/>
                </a:lnTo>
                <a:lnTo>
                  <a:pt x="79" y="120"/>
                </a:lnTo>
                <a:lnTo>
                  <a:pt x="79" y="118"/>
                </a:lnTo>
                <a:lnTo>
                  <a:pt x="81" y="116"/>
                </a:lnTo>
                <a:lnTo>
                  <a:pt x="84" y="116"/>
                </a:lnTo>
                <a:lnTo>
                  <a:pt x="90" y="116"/>
                </a:lnTo>
                <a:lnTo>
                  <a:pt x="98" y="116"/>
                </a:lnTo>
                <a:lnTo>
                  <a:pt x="106" y="116"/>
                </a:lnTo>
                <a:lnTo>
                  <a:pt x="114" y="118"/>
                </a:lnTo>
                <a:lnTo>
                  <a:pt x="122" y="120"/>
                </a:lnTo>
                <a:lnTo>
                  <a:pt x="124" y="120"/>
                </a:lnTo>
                <a:lnTo>
                  <a:pt x="126" y="122"/>
                </a:lnTo>
                <a:lnTo>
                  <a:pt x="128" y="122"/>
                </a:lnTo>
                <a:lnTo>
                  <a:pt x="129" y="122"/>
                </a:lnTo>
                <a:lnTo>
                  <a:pt x="129" y="122"/>
                </a:lnTo>
                <a:lnTo>
                  <a:pt x="131" y="120"/>
                </a:lnTo>
                <a:lnTo>
                  <a:pt x="133" y="116"/>
                </a:lnTo>
                <a:lnTo>
                  <a:pt x="135" y="112"/>
                </a:lnTo>
                <a:lnTo>
                  <a:pt x="139" y="108"/>
                </a:lnTo>
                <a:lnTo>
                  <a:pt x="141" y="102"/>
                </a:lnTo>
                <a:lnTo>
                  <a:pt x="145" y="94"/>
                </a:lnTo>
                <a:lnTo>
                  <a:pt x="149" y="85"/>
                </a:lnTo>
                <a:lnTo>
                  <a:pt x="153" y="77"/>
                </a:lnTo>
                <a:lnTo>
                  <a:pt x="155" y="69"/>
                </a:lnTo>
                <a:lnTo>
                  <a:pt x="157" y="63"/>
                </a:lnTo>
                <a:lnTo>
                  <a:pt x="159" y="57"/>
                </a:lnTo>
                <a:lnTo>
                  <a:pt x="161" y="51"/>
                </a:lnTo>
                <a:lnTo>
                  <a:pt x="163" y="47"/>
                </a:lnTo>
                <a:lnTo>
                  <a:pt x="163" y="45"/>
                </a:lnTo>
                <a:lnTo>
                  <a:pt x="163" y="43"/>
                </a:lnTo>
                <a:lnTo>
                  <a:pt x="163" y="39"/>
                </a:lnTo>
                <a:lnTo>
                  <a:pt x="163" y="38"/>
                </a:lnTo>
                <a:lnTo>
                  <a:pt x="163" y="36"/>
                </a:lnTo>
                <a:lnTo>
                  <a:pt x="163" y="34"/>
                </a:lnTo>
                <a:lnTo>
                  <a:pt x="159" y="34"/>
                </a:lnTo>
                <a:lnTo>
                  <a:pt x="157" y="34"/>
                </a:lnTo>
                <a:lnTo>
                  <a:pt x="153" y="34"/>
                </a:lnTo>
                <a:lnTo>
                  <a:pt x="151" y="34"/>
                </a:lnTo>
                <a:lnTo>
                  <a:pt x="149" y="36"/>
                </a:lnTo>
                <a:lnTo>
                  <a:pt x="145" y="36"/>
                </a:lnTo>
                <a:lnTo>
                  <a:pt x="143" y="36"/>
                </a:lnTo>
                <a:lnTo>
                  <a:pt x="137" y="36"/>
                </a:lnTo>
                <a:lnTo>
                  <a:pt x="133" y="36"/>
                </a:lnTo>
                <a:lnTo>
                  <a:pt x="122" y="38"/>
                </a:lnTo>
                <a:lnTo>
                  <a:pt x="110" y="39"/>
                </a:lnTo>
                <a:lnTo>
                  <a:pt x="96" y="41"/>
                </a:lnTo>
                <a:lnTo>
                  <a:pt x="81" y="43"/>
                </a:lnTo>
                <a:lnTo>
                  <a:pt x="67" y="45"/>
                </a:lnTo>
                <a:lnTo>
                  <a:pt x="59" y="47"/>
                </a:lnTo>
                <a:lnTo>
                  <a:pt x="53" y="49"/>
                </a:lnTo>
                <a:lnTo>
                  <a:pt x="47" y="49"/>
                </a:lnTo>
                <a:lnTo>
                  <a:pt x="43" y="51"/>
                </a:lnTo>
                <a:lnTo>
                  <a:pt x="39" y="51"/>
                </a:lnTo>
                <a:lnTo>
                  <a:pt x="35" y="51"/>
                </a:lnTo>
                <a:lnTo>
                  <a:pt x="33" y="53"/>
                </a:lnTo>
                <a:lnTo>
                  <a:pt x="32" y="53"/>
                </a:lnTo>
                <a:lnTo>
                  <a:pt x="26" y="51"/>
                </a:lnTo>
                <a:lnTo>
                  <a:pt x="20" y="51"/>
                </a:lnTo>
                <a:lnTo>
                  <a:pt x="16" y="49"/>
                </a:lnTo>
                <a:lnTo>
                  <a:pt x="10" y="47"/>
                </a:lnTo>
                <a:lnTo>
                  <a:pt x="6" y="45"/>
                </a:lnTo>
                <a:lnTo>
                  <a:pt x="2" y="41"/>
                </a:lnTo>
                <a:lnTo>
                  <a:pt x="0" y="38"/>
                </a:lnTo>
                <a:lnTo>
                  <a:pt x="0" y="32"/>
                </a:lnTo>
                <a:lnTo>
                  <a:pt x="8" y="30"/>
                </a:lnTo>
                <a:lnTo>
                  <a:pt x="16" y="30"/>
                </a:lnTo>
                <a:lnTo>
                  <a:pt x="26" y="28"/>
                </a:lnTo>
                <a:lnTo>
                  <a:pt x="37" y="26"/>
                </a:lnTo>
                <a:lnTo>
                  <a:pt x="49" y="24"/>
                </a:lnTo>
                <a:lnTo>
                  <a:pt x="63" y="22"/>
                </a:lnTo>
                <a:lnTo>
                  <a:pt x="77" y="20"/>
                </a:lnTo>
                <a:lnTo>
                  <a:pt x="90" y="18"/>
                </a:lnTo>
                <a:lnTo>
                  <a:pt x="104" y="16"/>
                </a:lnTo>
                <a:lnTo>
                  <a:pt x="116" y="14"/>
                </a:lnTo>
                <a:lnTo>
                  <a:pt x="128" y="12"/>
                </a:lnTo>
                <a:lnTo>
                  <a:pt x="135" y="10"/>
                </a:lnTo>
                <a:lnTo>
                  <a:pt x="143" y="8"/>
                </a:lnTo>
                <a:lnTo>
                  <a:pt x="149" y="6"/>
                </a:lnTo>
                <a:lnTo>
                  <a:pt x="153" y="4"/>
                </a:lnTo>
                <a:lnTo>
                  <a:pt x="157" y="2"/>
                </a:lnTo>
                <a:lnTo>
                  <a:pt x="159" y="2"/>
                </a:lnTo>
                <a:lnTo>
                  <a:pt x="161" y="0"/>
                </a:lnTo>
                <a:lnTo>
                  <a:pt x="165" y="0"/>
                </a:lnTo>
                <a:lnTo>
                  <a:pt x="167" y="0"/>
                </a:lnTo>
                <a:lnTo>
                  <a:pt x="169" y="0"/>
                </a:lnTo>
                <a:lnTo>
                  <a:pt x="173" y="0"/>
                </a:lnTo>
                <a:lnTo>
                  <a:pt x="175" y="0"/>
                </a:lnTo>
                <a:lnTo>
                  <a:pt x="178" y="2"/>
                </a:lnTo>
                <a:lnTo>
                  <a:pt x="182" y="2"/>
                </a:lnTo>
                <a:lnTo>
                  <a:pt x="188" y="4"/>
                </a:lnTo>
                <a:lnTo>
                  <a:pt x="198" y="6"/>
                </a:lnTo>
                <a:lnTo>
                  <a:pt x="204" y="8"/>
                </a:lnTo>
                <a:lnTo>
                  <a:pt x="210" y="10"/>
                </a:lnTo>
                <a:lnTo>
                  <a:pt x="214" y="12"/>
                </a:lnTo>
                <a:lnTo>
                  <a:pt x="218" y="14"/>
                </a:lnTo>
                <a:lnTo>
                  <a:pt x="222" y="16"/>
                </a:lnTo>
                <a:lnTo>
                  <a:pt x="224" y="20"/>
                </a:lnTo>
                <a:lnTo>
                  <a:pt x="227" y="24"/>
                </a:lnTo>
                <a:lnTo>
                  <a:pt x="229" y="26"/>
                </a:lnTo>
                <a:lnTo>
                  <a:pt x="229" y="30"/>
                </a:lnTo>
                <a:lnTo>
                  <a:pt x="227" y="32"/>
                </a:lnTo>
                <a:lnTo>
                  <a:pt x="226" y="34"/>
                </a:lnTo>
                <a:lnTo>
                  <a:pt x="222" y="36"/>
                </a:lnTo>
                <a:lnTo>
                  <a:pt x="218" y="39"/>
                </a:lnTo>
                <a:lnTo>
                  <a:pt x="216" y="43"/>
                </a:lnTo>
                <a:lnTo>
                  <a:pt x="214" y="47"/>
                </a:lnTo>
                <a:lnTo>
                  <a:pt x="212" y="53"/>
                </a:lnTo>
                <a:lnTo>
                  <a:pt x="210" y="61"/>
                </a:lnTo>
                <a:lnTo>
                  <a:pt x="208" y="71"/>
                </a:lnTo>
                <a:lnTo>
                  <a:pt x="204" y="81"/>
                </a:lnTo>
                <a:lnTo>
                  <a:pt x="198" y="92"/>
                </a:lnTo>
                <a:lnTo>
                  <a:pt x="192" y="102"/>
                </a:lnTo>
                <a:lnTo>
                  <a:pt x="186" y="114"/>
                </a:lnTo>
                <a:lnTo>
                  <a:pt x="180" y="124"/>
                </a:lnTo>
                <a:lnTo>
                  <a:pt x="175" y="136"/>
                </a:lnTo>
                <a:lnTo>
                  <a:pt x="167" y="145"/>
                </a:lnTo>
                <a:lnTo>
                  <a:pt x="159" y="153"/>
                </a:lnTo>
                <a:lnTo>
                  <a:pt x="149" y="159"/>
                </a:lnTo>
                <a:lnTo>
                  <a:pt x="149" y="159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7" name="Freeform 134"/>
          <p:cNvSpPr>
            <a:spLocks/>
          </p:cNvSpPr>
          <p:nvPr/>
        </p:nvSpPr>
        <p:spPr bwMode="auto">
          <a:xfrm>
            <a:off x="9352094" y="1174389"/>
            <a:ext cx="1217706" cy="332776"/>
          </a:xfrm>
          <a:custGeom>
            <a:avLst/>
            <a:gdLst>
              <a:gd name="T0" fmla="*/ 219 w 252"/>
              <a:gd name="T1" fmla="*/ 29 h 51"/>
              <a:gd name="T2" fmla="*/ 205 w 252"/>
              <a:gd name="T3" fmla="*/ 33 h 51"/>
              <a:gd name="T4" fmla="*/ 197 w 252"/>
              <a:gd name="T5" fmla="*/ 33 h 51"/>
              <a:gd name="T6" fmla="*/ 194 w 252"/>
              <a:gd name="T7" fmla="*/ 33 h 51"/>
              <a:gd name="T8" fmla="*/ 188 w 252"/>
              <a:gd name="T9" fmla="*/ 33 h 51"/>
              <a:gd name="T10" fmla="*/ 182 w 252"/>
              <a:gd name="T11" fmla="*/ 33 h 51"/>
              <a:gd name="T12" fmla="*/ 172 w 252"/>
              <a:gd name="T13" fmla="*/ 35 h 51"/>
              <a:gd name="T14" fmla="*/ 160 w 252"/>
              <a:gd name="T15" fmla="*/ 35 h 51"/>
              <a:gd name="T16" fmla="*/ 147 w 252"/>
              <a:gd name="T17" fmla="*/ 37 h 51"/>
              <a:gd name="T18" fmla="*/ 133 w 252"/>
              <a:gd name="T19" fmla="*/ 39 h 51"/>
              <a:gd name="T20" fmla="*/ 105 w 252"/>
              <a:gd name="T21" fmla="*/ 41 h 51"/>
              <a:gd name="T22" fmla="*/ 88 w 252"/>
              <a:gd name="T23" fmla="*/ 43 h 51"/>
              <a:gd name="T24" fmla="*/ 70 w 252"/>
              <a:gd name="T25" fmla="*/ 45 h 51"/>
              <a:gd name="T26" fmla="*/ 56 w 252"/>
              <a:gd name="T27" fmla="*/ 47 h 51"/>
              <a:gd name="T28" fmla="*/ 45 w 252"/>
              <a:gd name="T29" fmla="*/ 49 h 51"/>
              <a:gd name="T30" fmla="*/ 35 w 252"/>
              <a:gd name="T31" fmla="*/ 49 h 51"/>
              <a:gd name="T32" fmla="*/ 27 w 252"/>
              <a:gd name="T33" fmla="*/ 51 h 51"/>
              <a:gd name="T34" fmla="*/ 21 w 252"/>
              <a:gd name="T35" fmla="*/ 51 h 51"/>
              <a:gd name="T36" fmla="*/ 17 w 252"/>
              <a:gd name="T37" fmla="*/ 51 h 51"/>
              <a:gd name="T38" fmla="*/ 9 w 252"/>
              <a:gd name="T39" fmla="*/ 49 h 51"/>
              <a:gd name="T40" fmla="*/ 2 w 252"/>
              <a:gd name="T41" fmla="*/ 43 h 51"/>
              <a:gd name="T42" fmla="*/ 0 w 252"/>
              <a:gd name="T43" fmla="*/ 39 h 51"/>
              <a:gd name="T44" fmla="*/ 0 w 252"/>
              <a:gd name="T45" fmla="*/ 35 h 51"/>
              <a:gd name="T46" fmla="*/ 2 w 252"/>
              <a:gd name="T47" fmla="*/ 33 h 51"/>
              <a:gd name="T48" fmla="*/ 11 w 252"/>
              <a:gd name="T49" fmla="*/ 31 h 51"/>
              <a:gd name="T50" fmla="*/ 23 w 252"/>
              <a:gd name="T51" fmla="*/ 29 h 51"/>
              <a:gd name="T52" fmla="*/ 33 w 252"/>
              <a:gd name="T53" fmla="*/ 27 h 51"/>
              <a:gd name="T54" fmla="*/ 45 w 252"/>
              <a:gd name="T55" fmla="*/ 25 h 51"/>
              <a:gd name="T56" fmla="*/ 60 w 252"/>
              <a:gd name="T57" fmla="*/ 23 h 51"/>
              <a:gd name="T58" fmla="*/ 84 w 252"/>
              <a:gd name="T59" fmla="*/ 19 h 51"/>
              <a:gd name="T60" fmla="*/ 115 w 252"/>
              <a:gd name="T61" fmla="*/ 15 h 51"/>
              <a:gd name="T62" fmla="*/ 149 w 252"/>
              <a:gd name="T63" fmla="*/ 10 h 51"/>
              <a:gd name="T64" fmla="*/ 178 w 252"/>
              <a:gd name="T65" fmla="*/ 4 h 51"/>
              <a:gd name="T66" fmla="*/ 197 w 252"/>
              <a:gd name="T67" fmla="*/ 2 h 51"/>
              <a:gd name="T68" fmla="*/ 205 w 252"/>
              <a:gd name="T69" fmla="*/ 2 h 51"/>
              <a:gd name="T70" fmla="*/ 211 w 252"/>
              <a:gd name="T71" fmla="*/ 0 h 51"/>
              <a:gd name="T72" fmla="*/ 215 w 252"/>
              <a:gd name="T73" fmla="*/ 0 h 51"/>
              <a:gd name="T74" fmla="*/ 225 w 252"/>
              <a:gd name="T75" fmla="*/ 2 h 51"/>
              <a:gd name="T76" fmla="*/ 239 w 252"/>
              <a:gd name="T77" fmla="*/ 6 h 51"/>
              <a:gd name="T78" fmla="*/ 250 w 252"/>
              <a:gd name="T79" fmla="*/ 10 h 51"/>
              <a:gd name="T80" fmla="*/ 252 w 252"/>
              <a:gd name="T81" fmla="*/ 15 h 51"/>
              <a:gd name="T82" fmla="*/ 252 w 252"/>
              <a:gd name="T83" fmla="*/ 17 h 51"/>
              <a:gd name="T84" fmla="*/ 248 w 252"/>
              <a:gd name="T85" fmla="*/ 21 h 51"/>
              <a:gd name="T86" fmla="*/ 241 w 252"/>
              <a:gd name="T87" fmla="*/ 23 h 51"/>
              <a:gd name="T88" fmla="*/ 231 w 252"/>
              <a:gd name="T89" fmla="*/ 27 h 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252" h="51">
                <a:moveTo>
                  <a:pt x="231" y="27"/>
                </a:moveTo>
                <a:lnTo>
                  <a:pt x="219" y="29"/>
                </a:lnTo>
                <a:lnTo>
                  <a:pt x="209" y="31"/>
                </a:lnTo>
                <a:lnTo>
                  <a:pt x="205" y="33"/>
                </a:lnTo>
                <a:lnTo>
                  <a:pt x="201" y="33"/>
                </a:lnTo>
                <a:lnTo>
                  <a:pt x="197" y="33"/>
                </a:lnTo>
                <a:lnTo>
                  <a:pt x="196" y="33"/>
                </a:lnTo>
                <a:lnTo>
                  <a:pt x="194" y="33"/>
                </a:lnTo>
                <a:lnTo>
                  <a:pt x="192" y="33"/>
                </a:lnTo>
                <a:lnTo>
                  <a:pt x="188" y="33"/>
                </a:lnTo>
                <a:lnTo>
                  <a:pt x="186" y="33"/>
                </a:lnTo>
                <a:lnTo>
                  <a:pt x="182" y="33"/>
                </a:lnTo>
                <a:lnTo>
                  <a:pt x="178" y="35"/>
                </a:lnTo>
                <a:lnTo>
                  <a:pt x="172" y="35"/>
                </a:lnTo>
                <a:lnTo>
                  <a:pt x="166" y="35"/>
                </a:lnTo>
                <a:lnTo>
                  <a:pt x="160" y="35"/>
                </a:lnTo>
                <a:lnTo>
                  <a:pt x="154" y="37"/>
                </a:lnTo>
                <a:lnTo>
                  <a:pt x="147" y="37"/>
                </a:lnTo>
                <a:lnTo>
                  <a:pt x="141" y="37"/>
                </a:lnTo>
                <a:lnTo>
                  <a:pt x="133" y="39"/>
                </a:lnTo>
                <a:lnTo>
                  <a:pt x="123" y="39"/>
                </a:lnTo>
                <a:lnTo>
                  <a:pt x="105" y="41"/>
                </a:lnTo>
                <a:lnTo>
                  <a:pt x="96" y="43"/>
                </a:lnTo>
                <a:lnTo>
                  <a:pt x="88" y="43"/>
                </a:lnTo>
                <a:lnTo>
                  <a:pt x="78" y="45"/>
                </a:lnTo>
                <a:lnTo>
                  <a:pt x="70" y="45"/>
                </a:lnTo>
                <a:lnTo>
                  <a:pt x="64" y="47"/>
                </a:lnTo>
                <a:lnTo>
                  <a:pt x="56" y="47"/>
                </a:lnTo>
                <a:lnTo>
                  <a:pt x="51" y="49"/>
                </a:lnTo>
                <a:lnTo>
                  <a:pt x="45" y="49"/>
                </a:lnTo>
                <a:lnTo>
                  <a:pt x="39" y="49"/>
                </a:lnTo>
                <a:lnTo>
                  <a:pt x="35" y="49"/>
                </a:lnTo>
                <a:lnTo>
                  <a:pt x="31" y="51"/>
                </a:lnTo>
                <a:lnTo>
                  <a:pt x="27" y="51"/>
                </a:lnTo>
                <a:lnTo>
                  <a:pt x="23" y="51"/>
                </a:lnTo>
                <a:lnTo>
                  <a:pt x="21" y="51"/>
                </a:lnTo>
                <a:lnTo>
                  <a:pt x="19" y="51"/>
                </a:lnTo>
                <a:lnTo>
                  <a:pt x="17" y="51"/>
                </a:lnTo>
                <a:lnTo>
                  <a:pt x="13" y="51"/>
                </a:lnTo>
                <a:lnTo>
                  <a:pt x="9" y="49"/>
                </a:lnTo>
                <a:lnTo>
                  <a:pt x="5" y="47"/>
                </a:lnTo>
                <a:lnTo>
                  <a:pt x="2" y="43"/>
                </a:lnTo>
                <a:lnTo>
                  <a:pt x="2" y="41"/>
                </a:lnTo>
                <a:lnTo>
                  <a:pt x="0" y="39"/>
                </a:lnTo>
                <a:lnTo>
                  <a:pt x="0" y="37"/>
                </a:lnTo>
                <a:lnTo>
                  <a:pt x="0" y="35"/>
                </a:lnTo>
                <a:lnTo>
                  <a:pt x="2" y="35"/>
                </a:lnTo>
                <a:lnTo>
                  <a:pt x="2" y="33"/>
                </a:lnTo>
                <a:lnTo>
                  <a:pt x="7" y="31"/>
                </a:lnTo>
                <a:lnTo>
                  <a:pt x="11" y="31"/>
                </a:lnTo>
                <a:lnTo>
                  <a:pt x="19" y="29"/>
                </a:lnTo>
                <a:lnTo>
                  <a:pt x="23" y="29"/>
                </a:lnTo>
                <a:lnTo>
                  <a:pt x="27" y="27"/>
                </a:lnTo>
                <a:lnTo>
                  <a:pt x="33" y="27"/>
                </a:lnTo>
                <a:lnTo>
                  <a:pt x="39" y="27"/>
                </a:lnTo>
                <a:lnTo>
                  <a:pt x="45" y="25"/>
                </a:lnTo>
                <a:lnTo>
                  <a:pt x="51" y="25"/>
                </a:lnTo>
                <a:lnTo>
                  <a:pt x="60" y="23"/>
                </a:lnTo>
                <a:lnTo>
                  <a:pt x="72" y="21"/>
                </a:lnTo>
                <a:lnTo>
                  <a:pt x="84" y="19"/>
                </a:lnTo>
                <a:lnTo>
                  <a:pt x="98" y="17"/>
                </a:lnTo>
                <a:lnTo>
                  <a:pt x="115" y="15"/>
                </a:lnTo>
                <a:lnTo>
                  <a:pt x="133" y="12"/>
                </a:lnTo>
                <a:lnTo>
                  <a:pt x="149" y="10"/>
                </a:lnTo>
                <a:lnTo>
                  <a:pt x="164" y="6"/>
                </a:lnTo>
                <a:lnTo>
                  <a:pt x="178" y="4"/>
                </a:lnTo>
                <a:lnTo>
                  <a:pt x="188" y="4"/>
                </a:lnTo>
                <a:lnTo>
                  <a:pt x="197" y="2"/>
                </a:lnTo>
                <a:lnTo>
                  <a:pt x="201" y="2"/>
                </a:lnTo>
                <a:lnTo>
                  <a:pt x="205" y="2"/>
                </a:lnTo>
                <a:lnTo>
                  <a:pt x="209" y="0"/>
                </a:lnTo>
                <a:lnTo>
                  <a:pt x="211" y="0"/>
                </a:lnTo>
                <a:lnTo>
                  <a:pt x="213" y="0"/>
                </a:lnTo>
                <a:lnTo>
                  <a:pt x="215" y="0"/>
                </a:lnTo>
                <a:lnTo>
                  <a:pt x="221" y="0"/>
                </a:lnTo>
                <a:lnTo>
                  <a:pt x="225" y="2"/>
                </a:lnTo>
                <a:lnTo>
                  <a:pt x="233" y="4"/>
                </a:lnTo>
                <a:lnTo>
                  <a:pt x="239" y="6"/>
                </a:lnTo>
                <a:lnTo>
                  <a:pt x="245" y="8"/>
                </a:lnTo>
                <a:lnTo>
                  <a:pt x="250" y="10"/>
                </a:lnTo>
                <a:lnTo>
                  <a:pt x="252" y="12"/>
                </a:lnTo>
                <a:lnTo>
                  <a:pt x="252" y="15"/>
                </a:lnTo>
                <a:lnTo>
                  <a:pt x="252" y="17"/>
                </a:lnTo>
                <a:lnTo>
                  <a:pt x="252" y="17"/>
                </a:lnTo>
                <a:lnTo>
                  <a:pt x="250" y="19"/>
                </a:lnTo>
                <a:lnTo>
                  <a:pt x="248" y="21"/>
                </a:lnTo>
                <a:lnTo>
                  <a:pt x="245" y="23"/>
                </a:lnTo>
                <a:lnTo>
                  <a:pt x="241" y="23"/>
                </a:lnTo>
                <a:lnTo>
                  <a:pt x="237" y="25"/>
                </a:lnTo>
                <a:lnTo>
                  <a:pt x="231" y="27"/>
                </a:lnTo>
                <a:lnTo>
                  <a:pt x="231" y="27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8" name="Freeform 135"/>
          <p:cNvSpPr>
            <a:spLocks/>
          </p:cNvSpPr>
          <p:nvPr/>
        </p:nvSpPr>
        <p:spPr bwMode="auto">
          <a:xfrm>
            <a:off x="9332765" y="854926"/>
            <a:ext cx="463889" cy="1730417"/>
          </a:xfrm>
          <a:custGeom>
            <a:avLst/>
            <a:gdLst>
              <a:gd name="T0" fmla="*/ 96 w 96"/>
              <a:gd name="T1" fmla="*/ 13 h 259"/>
              <a:gd name="T2" fmla="*/ 96 w 96"/>
              <a:gd name="T3" fmla="*/ 19 h 259"/>
              <a:gd name="T4" fmla="*/ 96 w 96"/>
              <a:gd name="T5" fmla="*/ 25 h 259"/>
              <a:gd name="T6" fmla="*/ 94 w 96"/>
              <a:gd name="T7" fmla="*/ 35 h 259"/>
              <a:gd name="T8" fmla="*/ 94 w 96"/>
              <a:gd name="T9" fmla="*/ 53 h 259"/>
              <a:gd name="T10" fmla="*/ 96 w 96"/>
              <a:gd name="T11" fmla="*/ 78 h 259"/>
              <a:gd name="T12" fmla="*/ 96 w 96"/>
              <a:gd name="T13" fmla="*/ 108 h 259"/>
              <a:gd name="T14" fmla="*/ 96 w 96"/>
              <a:gd name="T15" fmla="*/ 135 h 259"/>
              <a:gd name="T16" fmla="*/ 94 w 96"/>
              <a:gd name="T17" fmla="*/ 157 h 259"/>
              <a:gd name="T18" fmla="*/ 90 w 96"/>
              <a:gd name="T19" fmla="*/ 172 h 259"/>
              <a:gd name="T20" fmla="*/ 86 w 96"/>
              <a:gd name="T21" fmla="*/ 188 h 259"/>
              <a:gd name="T22" fmla="*/ 74 w 96"/>
              <a:gd name="T23" fmla="*/ 206 h 259"/>
              <a:gd name="T24" fmla="*/ 60 w 96"/>
              <a:gd name="T25" fmla="*/ 223 h 259"/>
              <a:gd name="T26" fmla="*/ 43 w 96"/>
              <a:gd name="T27" fmla="*/ 241 h 259"/>
              <a:gd name="T28" fmla="*/ 25 w 96"/>
              <a:gd name="T29" fmla="*/ 251 h 259"/>
              <a:gd name="T30" fmla="*/ 15 w 96"/>
              <a:gd name="T31" fmla="*/ 257 h 259"/>
              <a:gd name="T32" fmla="*/ 8 w 96"/>
              <a:gd name="T33" fmla="*/ 259 h 259"/>
              <a:gd name="T34" fmla="*/ 4 w 96"/>
              <a:gd name="T35" fmla="*/ 257 h 259"/>
              <a:gd name="T36" fmla="*/ 0 w 96"/>
              <a:gd name="T37" fmla="*/ 255 h 259"/>
              <a:gd name="T38" fmla="*/ 0 w 96"/>
              <a:gd name="T39" fmla="*/ 251 h 259"/>
              <a:gd name="T40" fmla="*/ 4 w 96"/>
              <a:gd name="T41" fmla="*/ 245 h 259"/>
              <a:gd name="T42" fmla="*/ 11 w 96"/>
              <a:gd name="T43" fmla="*/ 237 h 259"/>
              <a:gd name="T44" fmla="*/ 23 w 96"/>
              <a:gd name="T45" fmla="*/ 223 h 259"/>
              <a:gd name="T46" fmla="*/ 37 w 96"/>
              <a:gd name="T47" fmla="*/ 204 h 259"/>
              <a:gd name="T48" fmla="*/ 47 w 96"/>
              <a:gd name="T49" fmla="*/ 184 h 259"/>
              <a:gd name="T50" fmla="*/ 53 w 96"/>
              <a:gd name="T51" fmla="*/ 160 h 259"/>
              <a:gd name="T52" fmla="*/ 57 w 96"/>
              <a:gd name="T53" fmla="*/ 143 h 259"/>
              <a:gd name="T54" fmla="*/ 57 w 96"/>
              <a:gd name="T55" fmla="*/ 127 h 259"/>
              <a:gd name="T56" fmla="*/ 57 w 96"/>
              <a:gd name="T57" fmla="*/ 110 h 259"/>
              <a:gd name="T58" fmla="*/ 57 w 96"/>
              <a:gd name="T59" fmla="*/ 86 h 259"/>
              <a:gd name="T60" fmla="*/ 55 w 96"/>
              <a:gd name="T61" fmla="*/ 60 h 259"/>
              <a:gd name="T62" fmla="*/ 53 w 96"/>
              <a:gd name="T63" fmla="*/ 41 h 259"/>
              <a:gd name="T64" fmla="*/ 49 w 96"/>
              <a:gd name="T65" fmla="*/ 25 h 259"/>
              <a:gd name="T66" fmla="*/ 45 w 96"/>
              <a:gd name="T67" fmla="*/ 17 h 259"/>
              <a:gd name="T68" fmla="*/ 39 w 96"/>
              <a:gd name="T69" fmla="*/ 13 h 259"/>
              <a:gd name="T70" fmla="*/ 37 w 96"/>
              <a:gd name="T71" fmla="*/ 11 h 259"/>
              <a:gd name="T72" fmla="*/ 37 w 96"/>
              <a:gd name="T73" fmla="*/ 8 h 259"/>
              <a:gd name="T74" fmla="*/ 39 w 96"/>
              <a:gd name="T75" fmla="*/ 4 h 259"/>
              <a:gd name="T76" fmla="*/ 47 w 96"/>
              <a:gd name="T77" fmla="*/ 0 h 259"/>
              <a:gd name="T78" fmla="*/ 55 w 96"/>
              <a:gd name="T79" fmla="*/ 0 h 259"/>
              <a:gd name="T80" fmla="*/ 62 w 96"/>
              <a:gd name="T81" fmla="*/ 0 h 259"/>
              <a:gd name="T82" fmla="*/ 78 w 96"/>
              <a:gd name="T83" fmla="*/ 4 h 259"/>
              <a:gd name="T84" fmla="*/ 86 w 96"/>
              <a:gd name="T85" fmla="*/ 8 h 259"/>
              <a:gd name="T86" fmla="*/ 90 w 96"/>
              <a:gd name="T87" fmla="*/ 10 h 259"/>
              <a:gd name="T88" fmla="*/ 94 w 96"/>
              <a:gd name="T89" fmla="*/ 11 h 2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96" h="259">
                <a:moveTo>
                  <a:pt x="94" y="11"/>
                </a:moveTo>
                <a:lnTo>
                  <a:pt x="96" y="13"/>
                </a:lnTo>
                <a:lnTo>
                  <a:pt x="96" y="15"/>
                </a:lnTo>
                <a:lnTo>
                  <a:pt x="96" y="19"/>
                </a:lnTo>
                <a:lnTo>
                  <a:pt x="96" y="23"/>
                </a:lnTo>
                <a:lnTo>
                  <a:pt x="96" y="25"/>
                </a:lnTo>
                <a:lnTo>
                  <a:pt x="94" y="29"/>
                </a:lnTo>
                <a:lnTo>
                  <a:pt x="94" y="35"/>
                </a:lnTo>
                <a:lnTo>
                  <a:pt x="94" y="43"/>
                </a:lnTo>
                <a:lnTo>
                  <a:pt x="94" y="53"/>
                </a:lnTo>
                <a:lnTo>
                  <a:pt x="94" y="64"/>
                </a:lnTo>
                <a:lnTo>
                  <a:pt x="96" y="78"/>
                </a:lnTo>
                <a:lnTo>
                  <a:pt x="96" y="94"/>
                </a:lnTo>
                <a:lnTo>
                  <a:pt x="96" y="108"/>
                </a:lnTo>
                <a:lnTo>
                  <a:pt x="96" y="123"/>
                </a:lnTo>
                <a:lnTo>
                  <a:pt x="96" y="135"/>
                </a:lnTo>
                <a:lnTo>
                  <a:pt x="94" y="147"/>
                </a:lnTo>
                <a:lnTo>
                  <a:pt x="94" y="157"/>
                </a:lnTo>
                <a:lnTo>
                  <a:pt x="92" y="164"/>
                </a:lnTo>
                <a:lnTo>
                  <a:pt x="90" y="172"/>
                </a:lnTo>
                <a:lnTo>
                  <a:pt x="90" y="176"/>
                </a:lnTo>
                <a:lnTo>
                  <a:pt x="86" y="188"/>
                </a:lnTo>
                <a:lnTo>
                  <a:pt x="80" y="198"/>
                </a:lnTo>
                <a:lnTo>
                  <a:pt x="74" y="206"/>
                </a:lnTo>
                <a:lnTo>
                  <a:pt x="68" y="215"/>
                </a:lnTo>
                <a:lnTo>
                  <a:pt x="60" y="223"/>
                </a:lnTo>
                <a:lnTo>
                  <a:pt x="53" y="231"/>
                </a:lnTo>
                <a:lnTo>
                  <a:pt x="43" y="241"/>
                </a:lnTo>
                <a:lnTo>
                  <a:pt x="31" y="247"/>
                </a:lnTo>
                <a:lnTo>
                  <a:pt x="25" y="251"/>
                </a:lnTo>
                <a:lnTo>
                  <a:pt x="19" y="255"/>
                </a:lnTo>
                <a:lnTo>
                  <a:pt x="15" y="257"/>
                </a:lnTo>
                <a:lnTo>
                  <a:pt x="11" y="257"/>
                </a:lnTo>
                <a:lnTo>
                  <a:pt x="8" y="259"/>
                </a:lnTo>
                <a:lnTo>
                  <a:pt x="6" y="259"/>
                </a:lnTo>
                <a:lnTo>
                  <a:pt x="4" y="257"/>
                </a:lnTo>
                <a:lnTo>
                  <a:pt x="2" y="257"/>
                </a:lnTo>
                <a:lnTo>
                  <a:pt x="0" y="255"/>
                </a:lnTo>
                <a:lnTo>
                  <a:pt x="0" y="253"/>
                </a:lnTo>
                <a:lnTo>
                  <a:pt x="0" y="251"/>
                </a:lnTo>
                <a:lnTo>
                  <a:pt x="2" y="247"/>
                </a:lnTo>
                <a:lnTo>
                  <a:pt x="4" y="245"/>
                </a:lnTo>
                <a:lnTo>
                  <a:pt x="8" y="241"/>
                </a:lnTo>
                <a:lnTo>
                  <a:pt x="11" y="237"/>
                </a:lnTo>
                <a:lnTo>
                  <a:pt x="15" y="231"/>
                </a:lnTo>
                <a:lnTo>
                  <a:pt x="23" y="223"/>
                </a:lnTo>
                <a:lnTo>
                  <a:pt x="31" y="213"/>
                </a:lnTo>
                <a:lnTo>
                  <a:pt x="37" y="204"/>
                </a:lnTo>
                <a:lnTo>
                  <a:pt x="43" y="194"/>
                </a:lnTo>
                <a:lnTo>
                  <a:pt x="47" y="184"/>
                </a:lnTo>
                <a:lnTo>
                  <a:pt x="51" y="172"/>
                </a:lnTo>
                <a:lnTo>
                  <a:pt x="53" y="160"/>
                </a:lnTo>
                <a:lnTo>
                  <a:pt x="55" y="149"/>
                </a:lnTo>
                <a:lnTo>
                  <a:pt x="57" y="143"/>
                </a:lnTo>
                <a:lnTo>
                  <a:pt x="57" y="135"/>
                </a:lnTo>
                <a:lnTo>
                  <a:pt x="57" y="127"/>
                </a:lnTo>
                <a:lnTo>
                  <a:pt x="57" y="119"/>
                </a:lnTo>
                <a:lnTo>
                  <a:pt x="57" y="110"/>
                </a:lnTo>
                <a:lnTo>
                  <a:pt x="57" y="98"/>
                </a:lnTo>
                <a:lnTo>
                  <a:pt x="57" y="86"/>
                </a:lnTo>
                <a:lnTo>
                  <a:pt x="55" y="74"/>
                </a:lnTo>
                <a:lnTo>
                  <a:pt x="55" y="60"/>
                </a:lnTo>
                <a:lnTo>
                  <a:pt x="53" y="51"/>
                </a:lnTo>
                <a:lnTo>
                  <a:pt x="53" y="41"/>
                </a:lnTo>
                <a:lnTo>
                  <a:pt x="51" y="33"/>
                </a:lnTo>
                <a:lnTo>
                  <a:pt x="49" y="25"/>
                </a:lnTo>
                <a:lnTo>
                  <a:pt x="47" y="21"/>
                </a:lnTo>
                <a:lnTo>
                  <a:pt x="45" y="17"/>
                </a:lnTo>
                <a:lnTo>
                  <a:pt x="43" y="13"/>
                </a:lnTo>
                <a:lnTo>
                  <a:pt x="39" y="13"/>
                </a:lnTo>
                <a:lnTo>
                  <a:pt x="39" y="11"/>
                </a:lnTo>
                <a:lnTo>
                  <a:pt x="37" y="11"/>
                </a:lnTo>
                <a:lnTo>
                  <a:pt x="37" y="10"/>
                </a:lnTo>
                <a:lnTo>
                  <a:pt x="37" y="8"/>
                </a:lnTo>
                <a:lnTo>
                  <a:pt x="37" y="6"/>
                </a:lnTo>
                <a:lnTo>
                  <a:pt x="39" y="4"/>
                </a:lnTo>
                <a:lnTo>
                  <a:pt x="45" y="0"/>
                </a:lnTo>
                <a:lnTo>
                  <a:pt x="47" y="0"/>
                </a:lnTo>
                <a:lnTo>
                  <a:pt x="51" y="0"/>
                </a:lnTo>
                <a:lnTo>
                  <a:pt x="55" y="0"/>
                </a:lnTo>
                <a:lnTo>
                  <a:pt x="58" y="0"/>
                </a:lnTo>
                <a:lnTo>
                  <a:pt x="62" y="0"/>
                </a:lnTo>
                <a:lnTo>
                  <a:pt x="68" y="2"/>
                </a:lnTo>
                <a:lnTo>
                  <a:pt x="78" y="4"/>
                </a:lnTo>
                <a:lnTo>
                  <a:pt x="82" y="6"/>
                </a:lnTo>
                <a:lnTo>
                  <a:pt x="86" y="8"/>
                </a:lnTo>
                <a:lnTo>
                  <a:pt x="88" y="8"/>
                </a:lnTo>
                <a:lnTo>
                  <a:pt x="90" y="10"/>
                </a:lnTo>
                <a:lnTo>
                  <a:pt x="92" y="10"/>
                </a:lnTo>
                <a:lnTo>
                  <a:pt x="94" y="11"/>
                </a:lnTo>
                <a:lnTo>
                  <a:pt x="94" y="11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9" name="Freeform 136"/>
          <p:cNvSpPr>
            <a:spLocks/>
          </p:cNvSpPr>
          <p:nvPr/>
        </p:nvSpPr>
        <p:spPr bwMode="auto">
          <a:xfrm>
            <a:off x="9980280" y="655258"/>
            <a:ext cx="318926" cy="2103122"/>
          </a:xfrm>
          <a:custGeom>
            <a:avLst/>
            <a:gdLst>
              <a:gd name="T0" fmla="*/ 57 w 65"/>
              <a:gd name="T1" fmla="*/ 232 h 316"/>
              <a:gd name="T2" fmla="*/ 57 w 65"/>
              <a:gd name="T3" fmla="*/ 249 h 316"/>
              <a:gd name="T4" fmla="*/ 57 w 65"/>
              <a:gd name="T5" fmla="*/ 263 h 316"/>
              <a:gd name="T6" fmla="*/ 55 w 65"/>
              <a:gd name="T7" fmla="*/ 277 h 316"/>
              <a:gd name="T8" fmla="*/ 55 w 65"/>
              <a:gd name="T9" fmla="*/ 287 h 316"/>
              <a:gd name="T10" fmla="*/ 53 w 65"/>
              <a:gd name="T11" fmla="*/ 294 h 316"/>
              <a:gd name="T12" fmla="*/ 51 w 65"/>
              <a:gd name="T13" fmla="*/ 302 h 316"/>
              <a:gd name="T14" fmla="*/ 49 w 65"/>
              <a:gd name="T15" fmla="*/ 306 h 316"/>
              <a:gd name="T16" fmla="*/ 45 w 65"/>
              <a:gd name="T17" fmla="*/ 310 h 316"/>
              <a:gd name="T18" fmla="*/ 41 w 65"/>
              <a:gd name="T19" fmla="*/ 314 h 316"/>
              <a:gd name="T20" fmla="*/ 35 w 65"/>
              <a:gd name="T21" fmla="*/ 316 h 316"/>
              <a:gd name="T22" fmla="*/ 25 w 65"/>
              <a:gd name="T23" fmla="*/ 314 h 316"/>
              <a:gd name="T24" fmla="*/ 19 w 65"/>
              <a:gd name="T25" fmla="*/ 304 h 316"/>
              <a:gd name="T26" fmla="*/ 16 w 65"/>
              <a:gd name="T27" fmla="*/ 293 h 316"/>
              <a:gd name="T28" fmla="*/ 14 w 65"/>
              <a:gd name="T29" fmla="*/ 283 h 316"/>
              <a:gd name="T30" fmla="*/ 12 w 65"/>
              <a:gd name="T31" fmla="*/ 279 h 316"/>
              <a:gd name="T32" fmla="*/ 14 w 65"/>
              <a:gd name="T33" fmla="*/ 275 h 316"/>
              <a:gd name="T34" fmla="*/ 14 w 65"/>
              <a:gd name="T35" fmla="*/ 269 h 316"/>
              <a:gd name="T36" fmla="*/ 16 w 65"/>
              <a:gd name="T37" fmla="*/ 261 h 316"/>
              <a:gd name="T38" fmla="*/ 18 w 65"/>
              <a:gd name="T39" fmla="*/ 249 h 316"/>
              <a:gd name="T40" fmla="*/ 18 w 65"/>
              <a:gd name="T41" fmla="*/ 232 h 316"/>
              <a:gd name="T42" fmla="*/ 19 w 65"/>
              <a:gd name="T43" fmla="*/ 208 h 316"/>
              <a:gd name="T44" fmla="*/ 19 w 65"/>
              <a:gd name="T45" fmla="*/ 175 h 316"/>
              <a:gd name="T46" fmla="*/ 19 w 65"/>
              <a:gd name="T47" fmla="*/ 138 h 316"/>
              <a:gd name="T48" fmla="*/ 19 w 65"/>
              <a:gd name="T49" fmla="*/ 104 h 316"/>
              <a:gd name="T50" fmla="*/ 18 w 65"/>
              <a:gd name="T51" fmla="*/ 77 h 316"/>
              <a:gd name="T52" fmla="*/ 18 w 65"/>
              <a:gd name="T53" fmla="*/ 57 h 316"/>
              <a:gd name="T54" fmla="*/ 16 w 65"/>
              <a:gd name="T55" fmla="*/ 43 h 316"/>
              <a:gd name="T56" fmla="*/ 14 w 65"/>
              <a:gd name="T57" fmla="*/ 32 h 316"/>
              <a:gd name="T58" fmla="*/ 12 w 65"/>
              <a:gd name="T59" fmla="*/ 24 h 316"/>
              <a:gd name="T60" fmla="*/ 8 w 65"/>
              <a:gd name="T61" fmla="*/ 18 h 316"/>
              <a:gd name="T62" fmla="*/ 4 w 65"/>
              <a:gd name="T63" fmla="*/ 14 h 316"/>
              <a:gd name="T64" fmla="*/ 0 w 65"/>
              <a:gd name="T65" fmla="*/ 10 h 316"/>
              <a:gd name="T66" fmla="*/ 0 w 65"/>
              <a:gd name="T67" fmla="*/ 6 h 316"/>
              <a:gd name="T68" fmla="*/ 4 w 65"/>
              <a:gd name="T69" fmla="*/ 2 h 316"/>
              <a:gd name="T70" fmla="*/ 8 w 65"/>
              <a:gd name="T71" fmla="*/ 0 h 316"/>
              <a:gd name="T72" fmla="*/ 16 w 65"/>
              <a:gd name="T73" fmla="*/ 0 h 316"/>
              <a:gd name="T74" fmla="*/ 25 w 65"/>
              <a:gd name="T75" fmla="*/ 2 h 316"/>
              <a:gd name="T76" fmla="*/ 37 w 65"/>
              <a:gd name="T77" fmla="*/ 4 h 316"/>
              <a:gd name="T78" fmla="*/ 49 w 65"/>
              <a:gd name="T79" fmla="*/ 8 h 316"/>
              <a:gd name="T80" fmla="*/ 57 w 65"/>
              <a:gd name="T81" fmla="*/ 12 h 316"/>
              <a:gd name="T82" fmla="*/ 63 w 65"/>
              <a:gd name="T83" fmla="*/ 16 h 316"/>
              <a:gd name="T84" fmla="*/ 65 w 65"/>
              <a:gd name="T85" fmla="*/ 20 h 316"/>
              <a:gd name="T86" fmla="*/ 63 w 65"/>
              <a:gd name="T87" fmla="*/ 26 h 316"/>
              <a:gd name="T88" fmla="*/ 61 w 65"/>
              <a:gd name="T89" fmla="*/ 34 h 316"/>
              <a:gd name="T90" fmla="*/ 61 w 65"/>
              <a:gd name="T91" fmla="*/ 40 h 316"/>
              <a:gd name="T92" fmla="*/ 59 w 65"/>
              <a:gd name="T93" fmla="*/ 53 h 316"/>
              <a:gd name="T94" fmla="*/ 57 w 65"/>
              <a:gd name="T95" fmla="*/ 71 h 316"/>
              <a:gd name="T96" fmla="*/ 57 w 65"/>
              <a:gd name="T97" fmla="*/ 94 h 316"/>
              <a:gd name="T98" fmla="*/ 57 w 65"/>
              <a:gd name="T99" fmla="*/ 122 h 316"/>
              <a:gd name="T100" fmla="*/ 57 w 65"/>
              <a:gd name="T101" fmla="*/ 151 h 316"/>
              <a:gd name="T102" fmla="*/ 57 w 65"/>
              <a:gd name="T103" fmla="*/ 185 h 316"/>
              <a:gd name="T104" fmla="*/ 57 w 65"/>
              <a:gd name="T105" fmla="*/ 222 h 3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65" h="316">
                <a:moveTo>
                  <a:pt x="57" y="222"/>
                </a:moveTo>
                <a:lnTo>
                  <a:pt x="57" y="232"/>
                </a:lnTo>
                <a:lnTo>
                  <a:pt x="57" y="240"/>
                </a:lnTo>
                <a:lnTo>
                  <a:pt x="57" y="249"/>
                </a:lnTo>
                <a:lnTo>
                  <a:pt x="57" y="255"/>
                </a:lnTo>
                <a:lnTo>
                  <a:pt x="57" y="263"/>
                </a:lnTo>
                <a:lnTo>
                  <a:pt x="57" y="269"/>
                </a:lnTo>
                <a:lnTo>
                  <a:pt x="55" y="277"/>
                </a:lnTo>
                <a:lnTo>
                  <a:pt x="55" y="281"/>
                </a:lnTo>
                <a:lnTo>
                  <a:pt x="55" y="287"/>
                </a:lnTo>
                <a:lnTo>
                  <a:pt x="55" y="291"/>
                </a:lnTo>
                <a:lnTo>
                  <a:pt x="53" y="294"/>
                </a:lnTo>
                <a:lnTo>
                  <a:pt x="53" y="298"/>
                </a:lnTo>
                <a:lnTo>
                  <a:pt x="51" y="302"/>
                </a:lnTo>
                <a:lnTo>
                  <a:pt x="51" y="304"/>
                </a:lnTo>
                <a:lnTo>
                  <a:pt x="49" y="306"/>
                </a:lnTo>
                <a:lnTo>
                  <a:pt x="49" y="308"/>
                </a:lnTo>
                <a:lnTo>
                  <a:pt x="45" y="310"/>
                </a:lnTo>
                <a:lnTo>
                  <a:pt x="43" y="312"/>
                </a:lnTo>
                <a:lnTo>
                  <a:pt x="41" y="314"/>
                </a:lnTo>
                <a:lnTo>
                  <a:pt x="39" y="316"/>
                </a:lnTo>
                <a:lnTo>
                  <a:pt x="35" y="316"/>
                </a:lnTo>
                <a:lnTo>
                  <a:pt x="29" y="316"/>
                </a:lnTo>
                <a:lnTo>
                  <a:pt x="25" y="314"/>
                </a:lnTo>
                <a:lnTo>
                  <a:pt x="21" y="310"/>
                </a:lnTo>
                <a:lnTo>
                  <a:pt x="19" y="304"/>
                </a:lnTo>
                <a:lnTo>
                  <a:pt x="18" y="298"/>
                </a:lnTo>
                <a:lnTo>
                  <a:pt x="16" y="293"/>
                </a:lnTo>
                <a:lnTo>
                  <a:pt x="14" y="287"/>
                </a:lnTo>
                <a:lnTo>
                  <a:pt x="14" y="283"/>
                </a:lnTo>
                <a:lnTo>
                  <a:pt x="12" y="279"/>
                </a:lnTo>
                <a:lnTo>
                  <a:pt x="12" y="279"/>
                </a:lnTo>
                <a:lnTo>
                  <a:pt x="14" y="277"/>
                </a:lnTo>
                <a:lnTo>
                  <a:pt x="14" y="275"/>
                </a:lnTo>
                <a:lnTo>
                  <a:pt x="14" y="273"/>
                </a:lnTo>
                <a:lnTo>
                  <a:pt x="14" y="269"/>
                </a:lnTo>
                <a:lnTo>
                  <a:pt x="16" y="265"/>
                </a:lnTo>
                <a:lnTo>
                  <a:pt x="16" y="261"/>
                </a:lnTo>
                <a:lnTo>
                  <a:pt x="18" y="255"/>
                </a:lnTo>
                <a:lnTo>
                  <a:pt x="18" y="249"/>
                </a:lnTo>
                <a:lnTo>
                  <a:pt x="18" y="242"/>
                </a:lnTo>
                <a:lnTo>
                  <a:pt x="18" y="232"/>
                </a:lnTo>
                <a:lnTo>
                  <a:pt x="19" y="220"/>
                </a:lnTo>
                <a:lnTo>
                  <a:pt x="19" y="208"/>
                </a:lnTo>
                <a:lnTo>
                  <a:pt x="19" y="192"/>
                </a:lnTo>
                <a:lnTo>
                  <a:pt x="19" y="175"/>
                </a:lnTo>
                <a:lnTo>
                  <a:pt x="19" y="157"/>
                </a:lnTo>
                <a:lnTo>
                  <a:pt x="19" y="138"/>
                </a:lnTo>
                <a:lnTo>
                  <a:pt x="19" y="120"/>
                </a:lnTo>
                <a:lnTo>
                  <a:pt x="19" y="104"/>
                </a:lnTo>
                <a:lnTo>
                  <a:pt x="19" y="91"/>
                </a:lnTo>
                <a:lnTo>
                  <a:pt x="18" y="77"/>
                </a:lnTo>
                <a:lnTo>
                  <a:pt x="18" y="67"/>
                </a:lnTo>
                <a:lnTo>
                  <a:pt x="18" y="57"/>
                </a:lnTo>
                <a:lnTo>
                  <a:pt x="18" y="49"/>
                </a:lnTo>
                <a:lnTo>
                  <a:pt x="16" y="43"/>
                </a:lnTo>
                <a:lnTo>
                  <a:pt x="16" y="38"/>
                </a:lnTo>
                <a:lnTo>
                  <a:pt x="14" y="32"/>
                </a:lnTo>
                <a:lnTo>
                  <a:pt x="14" y="28"/>
                </a:lnTo>
                <a:lnTo>
                  <a:pt x="12" y="24"/>
                </a:lnTo>
                <a:lnTo>
                  <a:pt x="10" y="20"/>
                </a:lnTo>
                <a:lnTo>
                  <a:pt x="8" y="18"/>
                </a:lnTo>
                <a:lnTo>
                  <a:pt x="6" y="16"/>
                </a:lnTo>
                <a:lnTo>
                  <a:pt x="4" y="14"/>
                </a:lnTo>
                <a:lnTo>
                  <a:pt x="2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0" y="6"/>
                </a:lnTo>
                <a:lnTo>
                  <a:pt x="4" y="2"/>
                </a:lnTo>
                <a:lnTo>
                  <a:pt x="6" y="0"/>
                </a:lnTo>
                <a:lnTo>
                  <a:pt x="8" y="0"/>
                </a:lnTo>
                <a:lnTo>
                  <a:pt x="12" y="0"/>
                </a:lnTo>
                <a:lnTo>
                  <a:pt x="16" y="0"/>
                </a:lnTo>
                <a:lnTo>
                  <a:pt x="19" y="0"/>
                </a:lnTo>
                <a:lnTo>
                  <a:pt x="25" y="2"/>
                </a:lnTo>
                <a:lnTo>
                  <a:pt x="31" y="4"/>
                </a:lnTo>
                <a:lnTo>
                  <a:pt x="37" y="4"/>
                </a:lnTo>
                <a:lnTo>
                  <a:pt x="43" y="6"/>
                </a:lnTo>
                <a:lnTo>
                  <a:pt x="49" y="8"/>
                </a:lnTo>
                <a:lnTo>
                  <a:pt x="53" y="10"/>
                </a:lnTo>
                <a:lnTo>
                  <a:pt x="57" y="12"/>
                </a:lnTo>
                <a:lnTo>
                  <a:pt x="61" y="14"/>
                </a:lnTo>
                <a:lnTo>
                  <a:pt x="63" y="16"/>
                </a:lnTo>
                <a:lnTo>
                  <a:pt x="63" y="18"/>
                </a:lnTo>
                <a:lnTo>
                  <a:pt x="65" y="20"/>
                </a:lnTo>
                <a:lnTo>
                  <a:pt x="65" y="24"/>
                </a:lnTo>
                <a:lnTo>
                  <a:pt x="63" y="26"/>
                </a:lnTo>
                <a:lnTo>
                  <a:pt x="63" y="30"/>
                </a:lnTo>
                <a:lnTo>
                  <a:pt x="61" y="34"/>
                </a:lnTo>
                <a:lnTo>
                  <a:pt x="61" y="36"/>
                </a:lnTo>
                <a:lnTo>
                  <a:pt x="61" y="40"/>
                </a:lnTo>
                <a:lnTo>
                  <a:pt x="59" y="45"/>
                </a:lnTo>
                <a:lnTo>
                  <a:pt x="59" y="53"/>
                </a:lnTo>
                <a:lnTo>
                  <a:pt x="59" y="61"/>
                </a:lnTo>
                <a:lnTo>
                  <a:pt x="57" y="71"/>
                </a:lnTo>
                <a:lnTo>
                  <a:pt x="57" y="81"/>
                </a:lnTo>
                <a:lnTo>
                  <a:pt x="57" y="94"/>
                </a:lnTo>
                <a:lnTo>
                  <a:pt x="57" y="108"/>
                </a:lnTo>
                <a:lnTo>
                  <a:pt x="57" y="122"/>
                </a:lnTo>
                <a:lnTo>
                  <a:pt x="57" y="136"/>
                </a:lnTo>
                <a:lnTo>
                  <a:pt x="57" y="151"/>
                </a:lnTo>
                <a:lnTo>
                  <a:pt x="57" y="169"/>
                </a:lnTo>
                <a:lnTo>
                  <a:pt x="57" y="185"/>
                </a:lnTo>
                <a:lnTo>
                  <a:pt x="57" y="204"/>
                </a:lnTo>
                <a:lnTo>
                  <a:pt x="57" y="222"/>
                </a:lnTo>
                <a:lnTo>
                  <a:pt x="57" y="222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20" name="Freeform 137"/>
          <p:cNvSpPr>
            <a:spLocks/>
          </p:cNvSpPr>
          <p:nvPr/>
        </p:nvSpPr>
        <p:spPr bwMode="auto">
          <a:xfrm>
            <a:off x="8443645" y="1560400"/>
            <a:ext cx="715161" cy="1064871"/>
          </a:xfrm>
          <a:custGeom>
            <a:avLst/>
            <a:gdLst>
              <a:gd name="T0" fmla="*/ 97 w 148"/>
              <a:gd name="T1" fmla="*/ 158 h 158"/>
              <a:gd name="T2" fmla="*/ 97 w 148"/>
              <a:gd name="T3" fmla="*/ 145 h 158"/>
              <a:gd name="T4" fmla="*/ 94 w 148"/>
              <a:gd name="T5" fmla="*/ 129 h 158"/>
              <a:gd name="T6" fmla="*/ 90 w 148"/>
              <a:gd name="T7" fmla="*/ 113 h 158"/>
              <a:gd name="T8" fmla="*/ 80 w 148"/>
              <a:gd name="T9" fmla="*/ 102 h 158"/>
              <a:gd name="T10" fmla="*/ 72 w 148"/>
              <a:gd name="T11" fmla="*/ 90 h 158"/>
              <a:gd name="T12" fmla="*/ 70 w 148"/>
              <a:gd name="T13" fmla="*/ 82 h 158"/>
              <a:gd name="T14" fmla="*/ 70 w 148"/>
              <a:gd name="T15" fmla="*/ 80 h 158"/>
              <a:gd name="T16" fmla="*/ 72 w 148"/>
              <a:gd name="T17" fmla="*/ 74 h 158"/>
              <a:gd name="T18" fmla="*/ 74 w 148"/>
              <a:gd name="T19" fmla="*/ 66 h 158"/>
              <a:gd name="T20" fmla="*/ 78 w 148"/>
              <a:gd name="T21" fmla="*/ 56 h 158"/>
              <a:gd name="T22" fmla="*/ 82 w 148"/>
              <a:gd name="T23" fmla="*/ 47 h 158"/>
              <a:gd name="T24" fmla="*/ 86 w 148"/>
              <a:gd name="T25" fmla="*/ 41 h 158"/>
              <a:gd name="T26" fmla="*/ 86 w 148"/>
              <a:gd name="T27" fmla="*/ 37 h 158"/>
              <a:gd name="T28" fmla="*/ 88 w 148"/>
              <a:gd name="T29" fmla="*/ 35 h 158"/>
              <a:gd name="T30" fmla="*/ 86 w 148"/>
              <a:gd name="T31" fmla="*/ 35 h 158"/>
              <a:gd name="T32" fmla="*/ 80 w 148"/>
              <a:gd name="T33" fmla="*/ 37 h 158"/>
              <a:gd name="T34" fmla="*/ 72 w 148"/>
              <a:gd name="T35" fmla="*/ 37 h 158"/>
              <a:gd name="T36" fmla="*/ 60 w 148"/>
              <a:gd name="T37" fmla="*/ 39 h 158"/>
              <a:gd name="T38" fmla="*/ 47 w 148"/>
              <a:gd name="T39" fmla="*/ 43 h 158"/>
              <a:gd name="T40" fmla="*/ 35 w 148"/>
              <a:gd name="T41" fmla="*/ 45 h 158"/>
              <a:gd name="T42" fmla="*/ 15 w 148"/>
              <a:gd name="T43" fmla="*/ 43 h 158"/>
              <a:gd name="T44" fmla="*/ 9 w 148"/>
              <a:gd name="T45" fmla="*/ 41 h 158"/>
              <a:gd name="T46" fmla="*/ 3 w 148"/>
              <a:gd name="T47" fmla="*/ 39 h 158"/>
              <a:gd name="T48" fmla="*/ 1 w 148"/>
              <a:gd name="T49" fmla="*/ 33 h 158"/>
              <a:gd name="T50" fmla="*/ 11 w 148"/>
              <a:gd name="T51" fmla="*/ 27 h 158"/>
              <a:gd name="T52" fmla="*/ 35 w 148"/>
              <a:gd name="T53" fmla="*/ 23 h 158"/>
              <a:gd name="T54" fmla="*/ 58 w 148"/>
              <a:gd name="T55" fmla="*/ 17 h 158"/>
              <a:gd name="T56" fmla="*/ 66 w 148"/>
              <a:gd name="T57" fmla="*/ 13 h 158"/>
              <a:gd name="T58" fmla="*/ 74 w 148"/>
              <a:gd name="T59" fmla="*/ 9 h 158"/>
              <a:gd name="T60" fmla="*/ 78 w 148"/>
              <a:gd name="T61" fmla="*/ 7 h 158"/>
              <a:gd name="T62" fmla="*/ 86 w 148"/>
              <a:gd name="T63" fmla="*/ 2 h 158"/>
              <a:gd name="T64" fmla="*/ 96 w 148"/>
              <a:gd name="T65" fmla="*/ 0 h 158"/>
              <a:gd name="T66" fmla="*/ 109 w 148"/>
              <a:gd name="T67" fmla="*/ 2 h 158"/>
              <a:gd name="T68" fmla="*/ 127 w 148"/>
              <a:gd name="T69" fmla="*/ 7 h 158"/>
              <a:gd name="T70" fmla="*/ 137 w 148"/>
              <a:gd name="T71" fmla="*/ 11 h 158"/>
              <a:gd name="T72" fmla="*/ 143 w 148"/>
              <a:gd name="T73" fmla="*/ 13 h 158"/>
              <a:gd name="T74" fmla="*/ 146 w 148"/>
              <a:gd name="T75" fmla="*/ 17 h 158"/>
              <a:gd name="T76" fmla="*/ 148 w 148"/>
              <a:gd name="T77" fmla="*/ 19 h 158"/>
              <a:gd name="T78" fmla="*/ 146 w 148"/>
              <a:gd name="T79" fmla="*/ 27 h 158"/>
              <a:gd name="T80" fmla="*/ 141 w 148"/>
              <a:gd name="T81" fmla="*/ 31 h 158"/>
              <a:gd name="T82" fmla="*/ 133 w 148"/>
              <a:gd name="T83" fmla="*/ 41 h 158"/>
              <a:gd name="T84" fmla="*/ 121 w 148"/>
              <a:gd name="T85" fmla="*/ 54 h 158"/>
              <a:gd name="T86" fmla="*/ 115 w 148"/>
              <a:gd name="T87" fmla="*/ 62 h 158"/>
              <a:gd name="T88" fmla="*/ 111 w 148"/>
              <a:gd name="T89" fmla="*/ 70 h 158"/>
              <a:gd name="T90" fmla="*/ 107 w 148"/>
              <a:gd name="T91" fmla="*/ 74 h 158"/>
              <a:gd name="T92" fmla="*/ 107 w 148"/>
              <a:gd name="T93" fmla="*/ 76 h 158"/>
              <a:gd name="T94" fmla="*/ 107 w 148"/>
              <a:gd name="T95" fmla="*/ 78 h 158"/>
              <a:gd name="T96" fmla="*/ 109 w 148"/>
              <a:gd name="T97" fmla="*/ 84 h 158"/>
              <a:gd name="T98" fmla="*/ 113 w 148"/>
              <a:gd name="T99" fmla="*/ 90 h 158"/>
              <a:gd name="T100" fmla="*/ 121 w 148"/>
              <a:gd name="T101" fmla="*/ 104 h 158"/>
              <a:gd name="T102" fmla="*/ 125 w 148"/>
              <a:gd name="T103" fmla="*/ 115 h 158"/>
              <a:gd name="T104" fmla="*/ 125 w 148"/>
              <a:gd name="T105" fmla="*/ 131 h 158"/>
              <a:gd name="T106" fmla="*/ 125 w 148"/>
              <a:gd name="T107" fmla="*/ 149 h 158"/>
              <a:gd name="T108" fmla="*/ 125 w 148"/>
              <a:gd name="T109" fmla="*/ 158 h 1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148" h="158">
                <a:moveTo>
                  <a:pt x="125" y="158"/>
                </a:moveTo>
                <a:lnTo>
                  <a:pt x="97" y="158"/>
                </a:lnTo>
                <a:lnTo>
                  <a:pt x="97" y="153"/>
                </a:lnTo>
                <a:lnTo>
                  <a:pt x="97" y="145"/>
                </a:lnTo>
                <a:lnTo>
                  <a:pt x="96" y="137"/>
                </a:lnTo>
                <a:lnTo>
                  <a:pt x="94" y="129"/>
                </a:lnTo>
                <a:lnTo>
                  <a:pt x="92" y="121"/>
                </a:lnTo>
                <a:lnTo>
                  <a:pt x="90" y="113"/>
                </a:lnTo>
                <a:lnTo>
                  <a:pt x="86" y="107"/>
                </a:lnTo>
                <a:lnTo>
                  <a:pt x="80" y="102"/>
                </a:lnTo>
                <a:lnTo>
                  <a:pt x="76" y="96"/>
                </a:lnTo>
                <a:lnTo>
                  <a:pt x="72" y="90"/>
                </a:lnTo>
                <a:lnTo>
                  <a:pt x="70" y="86"/>
                </a:lnTo>
                <a:lnTo>
                  <a:pt x="70" y="82"/>
                </a:lnTo>
                <a:lnTo>
                  <a:pt x="70" y="82"/>
                </a:lnTo>
                <a:lnTo>
                  <a:pt x="70" y="80"/>
                </a:lnTo>
                <a:lnTo>
                  <a:pt x="70" y="76"/>
                </a:lnTo>
                <a:lnTo>
                  <a:pt x="72" y="74"/>
                </a:lnTo>
                <a:lnTo>
                  <a:pt x="72" y="70"/>
                </a:lnTo>
                <a:lnTo>
                  <a:pt x="74" y="66"/>
                </a:lnTo>
                <a:lnTo>
                  <a:pt x="76" y="62"/>
                </a:lnTo>
                <a:lnTo>
                  <a:pt x="78" y="56"/>
                </a:lnTo>
                <a:lnTo>
                  <a:pt x="80" y="51"/>
                </a:lnTo>
                <a:lnTo>
                  <a:pt x="82" y="47"/>
                </a:lnTo>
                <a:lnTo>
                  <a:pt x="84" y="43"/>
                </a:lnTo>
                <a:lnTo>
                  <a:pt x="86" y="41"/>
                </a:lnTo>
                <a:lnTo>
                  <a:pt x="86" y="37"/>
                </a:lnTo>
                <a:lnTo>
                  <a:pt x="86" y="37"/>
                </a:lnTo>
                <a:lnTo>
                  <a:pt x="88" y="35"/>
                </a:lnTo>
                <a:lnTo>
                  <a:pt x="88" y="35"/>
                </a:lnTo>
                <a:lnTo>
                  <a:pt x="88" y="35"/>
                </a:lnTo>
                <a:lnTo>
                  <a:pt x="86" y="35"/>
                </a:lnTo>
                <a:lnTo>
                  <a:pt x="84" y="35"/>
                </a:lnTo>
                <a:lnTo>
                  <a:pt x="80" y="37"/>
                </a:lnTo>
                <a:lnTo>
                  <a:pt x="76" y="37"/>
                </a:lnTo>
                <a:lnTo>
                  <a:pt x="72" y="37"/>
                </a:lnTo>
                <a:lnTo>
                  <a:pt x="66" y="39"/>
                </a:lnTo>
                <a:lnTo>
                  <a:pt x="60" y="39"/>
                </a:lnTo>
                <a:lnTo>
                  <a:pt x="52" y="41"/>
                </a:lnTo>
                <a:lnTo>
                  <a:pt x="47" y="43"/>
                </a:lnTo>
                <a:lnTo>
                  <a:pt x="41" y="43"/>
                </a:lnTo>
                <a:lnTo>
                  <a:pt x="35" y="45"/>
                </a:lnTo>
                <a:lnTo>
                  <a:pt x="25" y="45"/>
                </a:lnTo>
                <a:lnTo>
                  <a:pt x="15" y="43"/>
                </a:lnTo>
                <a:lnTo>
                  <a:pt x="11" y="43"/>
                </a:lnTo>
                <a:lnTo>
                  <a:pt x="9" y="41"/>
                </a:lnTo>
                <a:lnTo>
                  <a:pt x="5" y="39"/>
                </a:lnTo>
                <a:lnTo>
                  <a:pt x="3" y="39"/>
                </a:lnTo>
                <a:lnTo>
                  <a:pt x="1" y="37"/>
                </a:lnTo>
                <a:lnTo>
                  <a:pt x="1" y="33"/>
                </a:lnTo>
                <a:lnTo>
                  <a:pt x="0" y="29"/>
                </a:lnTo>
                <a:lnTo>
                  <a:pt x="11" y="27"/>
                </a:lnTo>
                <a:lnTo>
                  <a:pt x="23" y="27"/>
                </a:lnTo>
                <a:lnTo>
                  <a:pt x="35" y="23"/>
                </a:lnTo>
                <a:lnTo>
                  <a:pt x="47" y="19"/>
                </a:lnTo>
                <a:lnTo>
                  <a:pt x="58" y="17"/>
                </a:lnTo>
                <a:lnTo>
                  <a:pt x="62" y="15"/>
                </a:lnTo>
                <a:lnTo>
                  <a:pt x="66" y="13"/>
                </a:lnTo>
                <a:lnTo>
                  <a:pt x="70" y="11"/>
                </a:lnTo>
                <a:lnTo>
                  <a:pt x="74" y="9"/>
                </a:lnTo>
                <a:lnTo>
                  <a:pt x="76" y="9"/>
                </a:lnTo>
                <a:lnTo>
                  <a:pt x="78" y="7"/>
                </a:lnTo>
                <a:lnTo>
                  <a:pt x="82" y="4"/>
                </a:lnTo>
                <a:lnTo>
                  <a:pt x="86" y="2"/>
                </a:lnTo>
                <a:lnTo>
                  <a:pt x="92" y="2"/>
                </a:lnTo>
                <a:lnTo>
                  <a:pt x="96" y="0"/>
                </a:lnTo>
                <a:lnTo>
                  <a:pt x="101" y="2"/>
                </a:lnTo>
                <a:lnTo>
                  <a:pt x="109" y="2"/>
                </a:lnTo>
                <a:lnTo>
                  <a:pt x="117" y="4"/>
                </a:lnTo>
                <a:lnTo>
                  <a:pt x="127" y="7"/>
                </a:lnTo>
                <a:lnTo>
                  <a:pt x="133" y="9"/>
                </a:lnTo>
                <a:lnTo>
                  <a:pt x="137" y="11"/>
                </a:lnTo>
                <a:lnTo>
                  <a:pt x="141" y="13"/>
                </a:lnTo>
                <a:lnTo>
                  <a:pt x="143" y="13"/>
                </a:lnTo>
                <a:lnTo>
                  <a:pt x="145" y="15"/>
                </a:lnTo>
                <a:lnTo>
                  <a:pt x="146" y="17"/>
                </a:lnTo>
                <a:lnTo>
                  <a:pt x="146" y="19"/>
                </a:lnTo>
                <a:lnTo>
                  <a:pt x="148" y="19"/>
                </a:lnTo>
                <a:lnTo>
                  <a:pt x="146" y="23"/>
                </a:lnTo>
                <a:lnTo>
                  <a:pt x="146" y="27"/>
                </a:lnTo>
                <a:lnTo>
                  <a:pt x="145" y="29"/>
                </a:lnTo>
                <a:lnTo>
                  <a:pt x="141" y="31"/>
                </a:lnTo>
                <a:lnTo>
                  <a:pt x="137" y="35"/>
                </a:lnTo>
                <a:lnTo>
                  <a:pt x="133" y="41"/>
                </a:lnTo>
                <a:lnTo>
                  <a:pt x="127" y="47"/>
                </a:lnTo>
                <a:lnTo>
                  <a:pt x="121" y="54"/>
                </a:lnTo>
                <a:lnTo>
                  <a:pt x="117" y="58"/>
                </a:lnTo>
                <a:lnTo>
                  <a:pt x="115" y="62"/>
                </a:lnTo>
                <a:lnTo>
                  <a:pt x="113" y="66"/>
                </a:lnTo>
                <a:lnTo>
                  <a:pt x="111" y="70"/>
                </a:lnTo>
                <a:lnTo>
                  <a:pt x="109" y="72"/>
                </a:lnTo>
                <a:lnTo>
                  <a:pt x="107" y="74"/>
                </a:lnTo>
                <a:lnTo>
                  <a:pt x="107" y="76"/>
                </a:lnTo>
                <a:lnTo>
                  <a:pt x="107" y="76"/>
                </a:lnTo>
                <a:lnTo>
                  <a:pt x="107" y="76"/>
                </a:lnTo>
                <a:lnTo>
                  <a:pt x="107" y="78"/>
                </a:lnTo>
                <a:lnTo>
                  <a:pt x="107" y="80"/>
                </a:lnTo>
                <a:lnTo>
                  <a:pt x="109" y="84"/>
                </a:lnTo>
                <a:lnTo>
                  <a:pt x="111" y="86"/>
                </a:lnTo>
                <a:lnTo>
                  <a:pt x="113" y="90"/>
                </a:lnTo>
                <a:lnTo>
                  <a:pt x="119" y="98"/>
                </a:lnTo>
                <a:lnTo>
                  <a:pt x="121" y="104"/>
                </a:lnTo>
                <a:lnTo>
                  <a:pt x="123" y="109"/>
                </a:lnTo>
                <a:lnTo>
                  <a:pt x="125" y="115"/>
                </a:lnTo>
                <a:lnTo>
                  <a:pt x="125" y="123"/>
                </a:lnTo>
                <a:lnTo>
                  <a:pt x="125" y="131"/>
                </a:lnTo>
                <a:lnTo>
                  <a:pt x="127" y="139"/>
                </a:lnTo>
                <a:lnTo>
                  <a:pt x="125" y="149"/>
                </a:lnTo>
                <a:lnTo>
                  <a:pt x="125" y="158"/>
                </a:lnTo>
                <a:lnTo>
                  <a:pt x="125" y="158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21" name="Freeform 138"/>
          <p:cNvSpPr>
            <a:spLocks/>
          </p:cNvSpPr>
          <p:nvPr/>
        </p:nvSpPr>
        <p:spPr bwMode="auto">
          <a:xfrm>
            <a:off x="8385659" y="2505479"/>
            <a:ext cx="2648030" cy="545751"/>
          </a:xfrm>
          <a:custGeom>
            <a:avLst/>
            <a:gdLst>
              <a:gd name="T0" fmla="*/ 21 w 548"/>
              <a:gd name="T1" fmla="*/ 8 h 82"/>
              <a:gd name="T2" fmla="*/ 49 w 548"/>
              <a:gd name="T3" fmla="*/ 6 h 82"/>
              <a:gd name="T4" fmla="*/ 70 w 548"/>
              <a:gd name="T5" fmla="*/ 4 h 82"/>
              <a:gd name="T6" fmla="*/ 90 w 548"/>
              <a:gd name="T7" fmla="*/ 2 h 82"/>
              <a:gd name="T8" fmla="*/ 102 w 548"/>
              <a:gd name="T9" fmla="*/ 2 h 82"/>
              <a:gd name="T10" fmla="*/ 125 w 548"/>
              <a:gd name="T11" fmla="*/ 2 h 82"/>
              <a:gd name="T12" fmla="*/ 147 w 548"/>
              <a:gd name="T13" fmla="*/ 4 h 82"/>
              <a:gd name="T14" fmla="*/ 162 w 548"/>
              <a:gd name="T15" fmla="*/ 8 h 82"/>
              <a:gd name="T16" fmla="*/ 184 w 548"/>
              <a:gd name="T17" fmla="*/ 12 h 82"/>
              <a:gd name="T18" fmla="*/ 213 w 548"/>
              <a:gd name="T19" fmla="*/ 17 h 82"/>
              <a:gd name="T20" fmla="*/ 251 w 548"/>
              <a:gd name="T21" fmla="*/ 23 h 82"/>
              <a:gd name="T22" fmla="*/ 298 w 548"/>
              <a:gd name="T23" fmla="*/ 31 h 82"/>
              <a:gd name="T24" fmla="*/ 347 w 548"/>
              <a:gd name="T25" fmla="*/ 37 h 82"/>
              <a:gd name="T26" fmla="*/ 384 w 548"/>
              <a:gd name="T27" fmla="*/ 39 h 82"/>
              <a:gd name="T28" fmla="*/ 409 w 548"/>
              <a:gd name="T29" fmla="*/ 41 h 82"/>
              <a:gd name="T30" fmla="*/ 439 w 548"/>
              <a:gd name="T31" fmla="*/ 39 h 82"/>
              <a:gd name="T32" fmla="*/ 476 w 548"/>
              <a:gd name="T33" fmla="*/ 37 h 82"/>
              <a:gd name="T34" fmla="*/ 517 w 548"/>
              <a:gd name="T35" fmla="*/ 37 h 82"/>
              <a:gd name="T36" fmla="*/ 541 w 548"/>
              <a:gd name="T37" fmla="*/ 37 h 82"/>
              <a:gd name="T38" fmla="*/ 548 w 548"/>
              <a:gd name="T39" fmla="*/ 41 h 82"/>
              <a:gd name="T40" fmla="*/ 542 w 548"/>
              <a:gd name="T41" fmla="*/ 49 h 82"/>
              <a:gd name="T42" fmla="*/ 535 w 548"/>
              <a:gd name="T43" fmla="*/ 53 h 82"/>
              <a:gd name="T44" fmla="*/ 519 w 548"/>
              <a:gd name="T45" fmla="*/ 57 h 82"/>
              <a:gd name="T46" fmla="*/ 501 w 548"/>
              <a:gd name="T47" fmla="*/ 63 h 82"/>
              <a:gd name="T48" fmla="*/ 472 w 548"/>
              <a:gd name="T49" fmla="*/ 70 h 82"/>
              <a:gd name="T50" fmla="*/ 435 w 548"/>
              <a:gd name="T51" fmla="*/ 78 h 82"/>
              <a:gd name="T52" fmla="*/ 407 w 548"/>
              <a:gd name="T53" fmla="*/ 80 h 82"/>
              <a:gd name="T54" fmla="*/ 378 w 548"/>
              <a:gd name="T55" fmla="*/ 80 h 82"/>
              <a:gd name="T56" fmla="*/ 347 w 548"/>
              <a:gd name="T57" fmla="*/ 76 h 82"/>
              <a:gd name="T58" fmla="*/ 333 w 548"/>
              <a:gd name="T59" fmla="*/ 72 h 82"/>
              <a:gd name="T60" fmla="*/ 311 w 548"/>
              <a:gd name="T61" fmla="*/ 68 h 82"/>
              <a:gd name="T62" fmla="*/ 286 w 548"/>
              <a:gd name="T63" fmla="*/ 61 h 82"/>
              <a:gd name="T64" fmla="*/ 254 w 548"/>
              <a:gd name="T65" fmla="*/ 53 h 82"/>
              <a:gd name="T66" fmla="*/ 217 w 548"/>
              <a:gd name="T67" fmla="*/ 43 h 82"/>
              <a:gd name="T68" fmla="*/ 182 w 548"/>
              <a:gd name="T69" fmla="*/ 35 h 82"/>
              <a:gd name="T70" fmla="*/ 153 w 548"/>
              <a:gd name="T71" fmla="*/ 29 h 82"/>
              <a:gd name="T72" fmla="*/ 131 w 548"/>
              <a:gd name="T73" fmla="*/ 25 h 82"/>
              <a:gd name="T74" fmla="*/ 113 w 548"/>
              <a:gd name="T75" fmla="*/ 23 h 82"/>
              <a:gd name="T76" fmla="*/ 104 w 548"/>
              <a:gd name="T77" fmla="*/ 21 h 82"/>
              <a:gd name="T78" fmla="*/ 70 w 548"/>
              <a:gd name="T79" fmla="*/ 29 h 82"/>
              <a:gd name="T80" fmla="*/ 45 w 548"/>
              <a:gd name="T81" fmla="*/ 37 h 82"/>
              <a:gd name="T82" fmla="*/ 29 w 548"/>
              <a:gd name="T83" fmla="*/ 39 h 82"/>
              <a:gd name="T84" fmla="*/ 13 w 548"/>
              <a:gd name="T85" fmla="*/ 31 h 82"/>
              <a:gd name="T86" fmla="*/ 2 w 548"/>
              <a:gd name="T87" fmla="*/ 15 h 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548" h="82">
                <a:moveTo>
                  <a:pt x="0" y="10"/>
                </a:moveTo>
                <a:lnTo>
                  <a:pt x="12" y="8"/>
                </a:lnTo>
                <a:lnTo>
                  <a:pt x="21" y="8"/>
                </a:lnTo>
                <a:lnTo>
                  <a:pt x="31" y="6"/>
                </a:lnTo>
                <a:lnTo>
                  <a:pt x="41" y="6"/>
                </a:lnTo>
                <a:lnTo>
                  <a:pt x="49" y="6"/>
                </a:lnTo>
                <a:lnTo>
                  <a:pt x="57" y="4"/>
                </a:lnTo>
                <a:lnTo>
                  <a:pt x="64" y="4"/>
                </a:lnTo>
                <a:lnTo>
                  <a:pt x="70" y="4"/>
                </a:lnTo>
                <a:lnTo>
                  <a:pt x="78" y="2"/>
                </a:lnTo>
                <a:lnTo>
                  <a:pt x="84" y="2"/>
                </a:lnTo>
                <a:lnTo>
                  <a:pt x="90" y="2"/>
                </a:lnTo>
                <a:lnTo>
                  <a:pt x="94" y="2"/>
                </a:lnTo>
                <a:lnTo>
                  <a:pt x="98" y="2"/>
                </a:lnTo>
                <a:lnTo>
                  <a:pt x="102" y="2"/>
                </a:lnTo>
                <a:lnTo>
                  <a:pt x="106" y="0"/>
                </a:lnTo>
                <a:lnTo>
                  <a:pt x="108" y="0"/>
                </a:lnTo>
                <a:lnTo>
                  <a:pt x="125" y="2"/>
                </a:lnTo>
                <a:lnTo>
                  <a:pt x="133" y="2"/>
                </a:lnTo>
                <a:lnTo>
                  <a:pt x="141" y="2"/>
                </a:lnTo>
                <a:lnTo>
                  <a:pt x="147" y="4"/>
                </a:lnTo>
                <a:lnTo>
                  <a:pt x="151" y="4"/>
                </a:lnTo>
                <a:lnTo>
                  <a:pt x="157" y="6"/>
                </a:lnTo>
                <a:lnTo>
                  <a:pt x="162" y="8"/>
                </a:lnTo>
                <a:lnTo>
                  <a:pt x="168" y="8"/>
                </a:lnTo>
                <a:lnTo>
                  <a:pt x="176" y="10"/>
                </a:lnTo>
                <a:lnTo>
                  <a:pt x="184" y="12"/>
                </a:lnTo>
                <a:lnTo>
                  <a:pt x="194" y="14"/>
                </a:lnTo>
                <a:lnTo>
                  <a:pt x="202" y="15"/>
                </a:lnTo>
                <a:lnTo>
                  <a:pt x="213" y="17"/>
                </a:lnTo>
                <a:lnTo>
                  <a:pt x="223" y="19"/>
                </a:lnTo>
                <a:lnTo>
                  <a:pt x="237" y="21"/>
                </a:lnTo>
                <a:lnTo>
                  <a:pt x="251" y="23"/>
                </a:lnTo>
                <a:lnTo>
                  <a:pt x="266" y="27"/>
                </a:lnTo>
                <a:lnTo>
                  <a:pt x="282" y="29"/>
                </a:lnTo>
                <a:lnTo>
                  <a:pt x="298" y="31"/>
                </a:lnTo>
                <a:lnTo>
                  <a:pt x="315" y="33"/>
                </a:lnTo>
                <a:lnTo>
                  <a:pt x="331" y="35"/>
                </a:lnTo>
                <a:lnTo>
                  <a:pt x="347" y="37"/>
                </a:lnTo>
                <a:lnTo>
                  <a:pt x="360" y="37"/>
                </a:lnTo>
                <a:lnTo>
                  <a:pt x="372" y="39"/>
                </a:lnTo>
                <a:lnTo>
                  <a:pt x="384" y="39"/>
                </a:lnTo>
                <a:lnTo>
                  <a:pt x="394" y="41"/>
                </a:lnTo>
                <a:lnTo>
                  <a:pt x="401" y="41"/>
                </a:lnTo>
                <a:lnTo>
                  <a:pt x="409" y="41"/>
                </a:lnTo>
                <a:lnTo>
                  <a:pt x="419" y="39"/>
                </a:lnTo>
                <a:lnTo>
                  <a:pt x="429" y="39"/>
                </a:lnTo>
                <a:lnTo>
                  <a:pt x="439" y="39"/>
                </a:lnTo>
                <a:lnTo>
                  <a:pt x="450" y="39"/>
                </a:lnTo>
                <a:lnTo>
                  <a:pt x="462" y="39"/>
                </a:lnTo>
                <a:lnTo>
                  <a:pt x="476" y="37"/>
                </a:lnTo>
                <a:lnTo>
                  <a:pt x="492" y="37"/>
                </a:lnTo>
                <a:lnTo>
                  <a:pt x="505" y="37"/>
                </a:lnTo>
                <a:lnTo>
                  <a:pt x="517" y="37"/>
                </a:lnTo>
                <a:lnTo>
                  <a:pt x="527" y="37"/>
                </a:lnTo>
                <a:lnTo>
                  <a:pt x="535" y="37"/>
                </a:lnTo>
                <a:lnTo>
                  <a:pt x="541" y="37"/>
                </a:lnTo>
                <a:lnTo>
                  <a:pt x="544" y="39"/>
                </a:lnTo>
                <a:lnTo>
                  <a:pt x="548" y="41"/>
                </a:lnTo>
                <a:lnTo>
                  <a:pt x="548" y="41"/>
                </a:lnTo>
                <a:lnTo>
                  <a:pt x="548" y="45"/>
                </a:lnTo>
                <a:lnTo>
                  <a:pt x="544" y="47"/>
                </a:lnTo>
                <a:lnTo>
                  <a:pt x="542" y="49"/>
                </a:lnTo>
                <a:lnTo>
                  <a:pt x="541" y="51"/>
                </a:lnTo>
                <a:lnTo>
                  <a:pt x="537" y="51"/>
                </a:lnTo>
                <a:lnTo>
                  <a:pt x="535" y="53"/>
                </a:lnTo>
                <a:lnTo>
                  <a:pt x="529" y="55"/>
                </a:lnTo>
                <a:lnTo>
                  <a:pt x="525" y="57"/>
                </a:lnTo>
                <a:lnTo>
                  <a:pt x="519" y="57"/>
                </a:lnTo>
                <a:lnTo>
                  <a:pt x="515" y="59"/>
                </a:lnTo>
                <a:lnTo>
                  <a:pt x="507" y="61"/>
                </a:lnTo>
                <a:lnTo>
                  <a:pt x="501" y="63"/>
                </a:lnTo>
                <a:lnTo>
                  <a:pt x="494" y="64"/>
                </a:lnTo>
                <a:lnTo>
                  <a:pt x="486" y="66"/>
                </a:lnTo>
                <a:lnTo>
                  <a:pt x="472" y="70"/>
                </a:lnTo>
                <a:lnTo>
                  <a:pt x="458" y="72"/>
                </a:lnTo>
                <a:lnTo>
                  <a:pt x="445" y="76"/>
                </a:lnTo>
                <a:lnTo>
                  <a:pt x="435" y="78"/>
                </a:lnTo>
                <a:lnTo>
                  <a:pt x="425" y="78"/>
                </a:lnTo>
                <a:lnTo>
                  <a:pt x="415" y="80"/>
                </a:lnTo>
                <a:lnTo>
                  <a:pt x="407" y="80"/>
                </a:lnTo>
                <a:lnTo>
                  <a:pt x="401" y="82"/>
                </a:lnTo>
                <a:lnTo>
                  <a:pt x="390" y="80"/>
                </a:lnTo>
                <a:lnTo>
                  <a:pt x="378" y="80"/>
                </a:lnTo>
                <a:lnTo>
                  <a:pt x="354" y="78"/>
                </a:lnTo>
                <a:lnTo>
                  <a:pt x="350" y="78"/>
                </a:lnTo>
                <a:lnTo>
                  <a:pt x="347" y="76"/>
                </a:lnTo>
                <a:lnTo>
                  <a:pt x="343" y="76"/>
                </a:lnTo>
                <a:lnTo>
                  <a:pt x="339" y="74"/>
                </a:lnTo>
                <a:lnTo>
                  <a:pt x="333" y="72"/>
                </a:lnTo>
                <a:lnTo>
                  <a:pt x="327" y="72"/>
                </a:lnTo>
                <a:lnTo>
                  <a:pt x="319" y="70"/>
                </a:lnTo>
                <a:lnTo>
                  <a:pt x="311" y="68"/>
                </a:lnTo>
                <a:lnTo>
                  <a:pt x="303" y="66"/>
                </a:lnTo>
                <a:lnTo>
                  <a:pt x="296" y="64"/>
                </a:lnTo>
                <a:lnTo>
                  <a:pt x="286" y="61"/>
                </a:lnTo>
                <a:lnTo>
                  <a:pt x="276" y="59"/>
                </a:lnTo>
                <a:lnTo>
                  <a:pt x="264" y="57"/>
                </a:lnTo>
                <a:lnTo>
                  <a:pt x="254" y="53"/>
                </a:lnTo>
                <a:lnTo>
                  <a:pt x="241" y="51"/>
                </a:lnTo>
                <a:lnTo>
                  <a:pt x="229" y="47"/>
                </a:lnTo>
                <a:lnTo>
                  <a:pt x="217" y="43"/>
                </a:lnTo>
                <a:lnTo>
                  <a:pt x="204" y="41"/>
                </a:lnTo>
                <a:lnTo>
                  <a:pt x="194" y="39"/>
                </a:lnTo>
                <a:lnTo>
                  <a:pt x="182" y="35"/>
                </a:lnTo>
                <a:lnTo>
                  <a:pt x="172" y="33"/>
                </a:lnTo>
                <a:lnTo>
                  <a:pt x="162" y="31"/>
                </a:lnTo>
                <a:lnTo>
                  <a:pt x="153" y="29"/>
                </a:lnTo>
                <a:lnTo>
                  <a:pt x="145" y="27"/>
                </a:lnTo>
                <a:lnTo>
                  <a:pt x="137" y="27"/>
                </a:lnTo>
                <a:lnTo>
                  <a:pt x="131" y="25"/>
                </a:lnTo>
                <a:lnTo>
                  <a:pt x="125" y="25"/>
                </a:lnTo>
                <a:lnTo>
                  <a:pt x="119" y="23"/>
                </a:lnTo>
                <a:lnTo>
                  <a:pt x="113" y="23"/>
                </a:lnTo>
                <a:lnTo>
                  <a:pt x="109" y="23"/>
                </a:lnTo>
                <a:lnTo>
                  <a:pt x="106" y="21"/>
                </a:lnTo>
                <a:lnTo>
                  <a:pt x="104" y="21"/>
                </a:lnTo>
                <a:lnTo>
                  <a:pt x="92" y="23"/>
                </a:lnTo>
                <a:lnTo>
                  <a:pt x="82" y="25"/>
                </a:lnTo>
                <a:lnTo>
                  <a:pt x="70" y="29"/>
                </a:lnTo>
                <a:lnTo>
                  <a:pt x="60" y="31"/>
                </a:lnTo>
                <a:lnTo>
                  <a:pt x="53" y="35"/>
                </a:lnTo>
                <a:lnTo>
                  <a:pt x="45" y="37"/>
                </a:lnTo>
                <a:lnTo>
                  <a:pt x="39" y="39"/>
                </a:lnTo>
                <a:lnTo>
                  <a:pt x="35" y="41"/>
                </a:lnTo>
                <a:lnTo>
                  <a:pt x="29" y="39"/>
                </a:lnTo>
                <a:lnTo>
                  <a:pt x="23" y="37"/>
                </a:lnTo>
                <a:lnTo>
                  <a:pt x="19" y="35"/>
                </a:lnTo>
                <a:lnTo>
                  <a:pt x="13" y="31"/>
                </a:lnTo>
                <a:lnTo>
                  <a:pt x="8" y="25"/>
                </a:lnTo>
                <a:lnTo>
                  <a:pt x="4" y="21"/>
                </a:lnTo>
                <a:lnTo>
                  <a:pt x="2" y="15"/>
                </a:lnTo>
                <a:lnTo>
                  <a:pt x="0" y="10"/>
                </a:lnTo>
                <a:lnTo>
                  <a:pt x="0" y="10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22" name="Freeform 139"/>
          <p:cNvSpPr>
            <a:spLocks/>
          </p:cNvSpPr>
          <p:nvPr/>
        </p:nvSpPr>
        <p:spPr bwMode="auto">
          <a:xfrm>
            <a:off x="8733575" y="934792"/>
            <a:ext cx="396241" cy="372706"/>
          </a:xfrm>
          <a:custGeom>
            <a:avLst/>
            <a:gdLst>
              <a:gd name="T0" fmla="*/ 36 w 83"/>
              <a:gd name="T1" fmla="*/ 46 h 55"/>
              <a:gd name="T2" fmla="*/ 28 w 83"/>
              <a:gd name="T3" fmla="*/ 42 h 55"/>
              <a:gd name="T4" fmla="*/ 22 w 83"/>
              <a:gd name="T5" fmla="*/ 36 h 55"/>
              <a:gd name="T6" fmla="*/ 14 w 83"/>
              <a:gd name="T7" fmla="*/ 30 h 55"/>
              <a:gd name="T8" fmla="*/ 10 w 83"/>
              <a:gd name="T9" fmla="*/ 22 h 55"/>
              <a:gd name="T10" fmla="*/ 4 w 83"/>
              <a:gd name="T11" fmla="*/ 16 h 55"/>
              <a:gd name="T12" fmla="*/ 2 w 83"/>
              <a:gd name="T13" fmla="*/ 12 h 55"/>
              <a:gd name="T14" fmla="*/ 0 w 83"/>
              <a:gd name="T15" fmla="*/ 10 h 55"/>
              <a:gd name="T16" fmla="*/ 0 w 83"/>
              <a:gd name="T17" fmla="*/ 8 h 55"/>
              <a:gd name="T18" fmla="*/ 0 w 83"/>
              <a:gd name="T19" fmla="*/ 6 h 55"/>
              <a:gd name="T20" fmla="*/ 0 w 83"/>
              <a:gd name="T21" fmla="*/ 4 h 55"/>
              <a:gd name="T22" fmla="*/ 0 w 83"/>
              <a:gd name="T23" fmla="*/ 2 h 55"/>
              <a:gd name="T24" fmla="*/ 2 w 83"/>
              <a:gd name="T25" fmla="*/ 2 h 55"/>
              <a:gd name="T26" fmla="*/ 4 w 83"/>
              <a:gd name="T27" fmla="*/ 0 h 55"/>
              <a:gd name="T28" fmla="*/ 6 w 83"/>
              <a:gd name="T29" fmla="*/ 0 h 55"/>
              <a:gd name="T30" fmla="*/ 8 w 83"/>
              <a:gd name="T31" fmla="*/ 0 h 55"/>
              <a:gd name="T32" fmla="*/ 12 w 83"/>
              <a:gd name="T33" fmla="*/ 0 h 55"/>
              <a:gd name="T34" fmla="*/ 16 w 83"/>
              <a:gd name="T35" fmla="*/ 0 h 55"/>
              <a:gd name="T36" fmla="*/ 26 w 83"/>
              <a:gd name="T37" fmla="*/ 0 h 55"/>
              <a:gd name="T38" fmla="*/ 36 w 83"/>
              <a:gd name="T39" fmla="*/ 2 h 55"/>
              <a:gd name="T40" fmla="*/ 45 w 83"/>
              <a:gd name="T41" fmla="*/ 6 h 55"/>
              <a:gd name="T42" fmla="*/ 59 w 83"/>
              <a:gd name="T43" fmla="*/ 10 h 55"/>
              <a:gd name="T44" fmla="*/ 65 w 83"/>
              <a:gd name="T45" fmla="*/ 12 h 55"/>
              <a:gd name="T46" fmla="*/ 69 w 83"/>
              <a:gd name="T47" fmla="*/ 16 h 55"/>
              <a:gd name="T48" fmla="*/ 73 w 83"/>
              <a:gd name="T49" fmla="*/ 18 h 55"/>
              <a:gd name="T50" fmla="*/ 77 w 83"/>
              <a:gd name="T51" fmla="*/ 22 h 55"/>
              <a:gd name="T52" fmla="*/ 79 w 83"/>
              <a:gd name="T53" fmla="*/ 24 h 55"/>
              <a:gd name="T54" fmla="*/ 81 w 83"/>
              <a:gd name="T55" fmla="*/ 28 h 55"/>
              <a:gd name="T56" fmla="*/ 83 w 83"/>
              <a:gd name="T57" fmla="*/ 30 h 55"/>
              <a:gd name="T58" fmla="*/ 83 w 83"/>
              <a:gd name="T59" fmla="*/ 34 h 55"/>
              <a:gd name="T60" fmla="*/ 83 w 83"/>
              <a:gd name="T61" fmla="*/ 38 h 55"/>
              <a:gd name="T62" fmla="*/ 81 w 83"/>
              <a:gd name="T63" fmla="*/ 44 h 55"/>
              <a:gd name="T64" fmla="*/ 79 w 83"/>
              <a:gd name="T65" fmla="*/ 48 h 55"/>
              <a:gd name="T66" fmla="*/ 75 w 83"/>
              <a:gd name="T67" fmla="*/ 51 h 55"/>
              <a:gd name="T68" fmla="*/ 69 w 83"/>
              <a:gd name="T69" fmla="*/ 53 h 55"/>
              <a:gd name="T70" fmla="*/ 65 w 83"/>
              <a:gd name="T71" fmla="*/ 55 h 55"/>
              <a:gd name="T72" fmla="*/ 61 w 83"/>
              <a:gd name="T73" fmla="*/ 55 h 55"/>
              <a:gd name="T74" fmla="*/ 59 w 83"/>
              <a:gd name="T75" fmla="*/ 55 h 55"/>
              <a:gd name="T76" fmla="*/ 55 w 83"/>
              <a:gd name="T77" fmla="*/ 55 h 55"/>
              <a:gd name="T78" fmla="*/ 49 w 83"/>
              <a:gd name="T79" fmla="*/ 53 h 55"/>
              <a:gd name="T80" fmla="*/ 43 w 83"/>
              <a:gd name="T81" fmla="*/ 49 h 55"/>
              <a:gd name="T82" fmla="*/ 36 w 83"/>
              <a:gd name="T83" fmla="*/ 46 h 55"/>
              <a:gd name="T84" fmla="*/ 36 w 83"/>
              <a:gd name="T85" fmla="*/ 46 h 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83" h="55">
                <a:moveTo>
                  <a:pt x="36" y="46"/>
                </a:moveTo>
                <a:lnTo>
                  <a:pt x="28" y="42"/>
                </a:lnTo>
                <a:lnTo>
                  <a:pt x="22" y="36"/>
                </a:lnTo>
                <a:lnTo>
                  <a:pt x="14" y="30"/>
                </a:lnTo>
                <a:lnTo>
                  <a:pt x="10" y="22"/>
                </a:lnTo>
                <a:lnTo>
                  <a:pt x="4" y="16"/>
                </a:lnTo>
                <a:lnTo>
                  <a:pt x="2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0" y="2"/>
                </a:lnTo>
                <a:lnTo>
                  <a:pt x="2" y="2"/>
                </a:lnTo>
                <a:lnTo>
                  <a:pt x="4" y="0"/>
                </a:lnTo>
                <a:lnTo>
                  <a:pt x="6" y="0"/>
                </a:lnTo>
                <a:lnTo>
                  <a:pt x="8" y="0"/>
                </a:lnTo>
                <a:lnTo>
                  <a:pt x="12" y="0"/>
                </a:lnTo>
                <a:lnTo>
                  <a:pt x="16" y="0"/>
                </a:lnTo>
                <a:lnTo>
                  <a:pt x="26" y="0"/>
                </a:lnTo>
                <a:lnTo>
                  <a:pt x="36" y="2"/>
                </a:lnTo>
                <a:lnTo>
                  <a:pt x="45" y="6"/>
                </a:lnTo>
                <a:lnTo>
                  <a:pt x="59" y="10"/>
                </a:lnTo>
                <a:lnTo>
                  <a:pt x="65" y="12"/>
                </a:lnTo>
                <a:lnTo>
                  <a:pt x="69" y="16"/>
                </a:lnTo>
                <a:lnTo>
                  <a:pt x="73" y="18"/>
                </a:lnTo>
                <a:lnTo>
                  <a:pt x="77" y="22"/>
                </a:lnTo>
                <a:lnTo>
                  <a:pt x="79" y="24"/>
                </a:lnTo>
                <a:lnTo>
                  <a:pt x="81" y="28"/>
                </a:lnTo>
                <a:lnTo>
                  <a:pt x="83" y="30"/>
                </a:lnTo>
                <a:lnTo>
                  <a:pt x="83" y="34"/>
                </a:lnTo>
                <a:lnTo>
                  <a:pt x="83" y="38"/>
                </a:lnTo>
                <a:lnTo>
                  <a:pt x="81" y="44"/>
                </a:lnTo>
                <a:lnTo>
                  <a:pt x="79" y="48"/>
                </a:lnTo>
                <a:lnTo>
                  <a:pt x="75" y="51"/>
                </a:lnTo>
                <a:lnTo>
                  <a:pt x="69" y="53"/>
                </a:lnTo>
                <a:lnTo>
                  <a:pt x="65" y="55"/>
                </a:lnTo>
                <a:lnTo>
                  <a:pt x="61" y="55"/>
                </a:lnTo>
                <a:lnTo>
                  <a:pt x="59" y="55"/>
                </a:lnTo>
                <a:lnTo>
                  <a:pt x="55" y="55"/>
                </a:lnTo>
                <a:lnTo>
                  <a:pt x="49" y="53"/>
                </a:lnTo>
                <a:lnTo>
                  <a:pt x="43" y="49"/>
                </a:lnTo>
                <a:lnTo>
                  <a:pt x="36" y="46"/>
                </a:lnTo>
                <a:lnTo>
                  <a:pt x="36" y="46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23" name="Freeform 140"/>
          <p:cNvSpPr>
            <a:spLocks/>
          </p:cNvSpPr>
          <p:nvPr/>
        </p:nvSpPr>
        <p:spPr bwMode="auto">
          <a:xfrm>
            <a:off x="9129816" y="1626959"/>
            <a:ext cx="1671934" cy="359398"/>
          </a:xfrm>
          <a:custGeom>
            <a:avLst/>
            <a:gdLst>
              <a:gd name="T0" fmla="*/ 0 w 344"/>
              <a:gd name="T1" fmla="*/ 38 h 53"/>
              <a:gd name="T2" fmla="*/ 0 w 344"/>
              <a:gd name="T3" fmla="*/ 36 h 53"/>
              <a:gd name="T4" fmla="*/ 3 w 344"/>
              <a:gd name="T5" fmla="*/ 34 h 53"/>
              <a:gd name="T6" fmla="*/ 11 w 344"/>
              <a:gd name="T7" fmla="*/ 32 h 53"/>
              <a:gd name="T8" fmla="*/ 23 w 344"/>
              <a:gd name="T9" fmla="*/ 32 h 53"/>
              <a:gd name="T10" fmla="*/ 41 w 344"/>
              <a:gd name="T11" fmla="*/ 28 h 53"/>
              <a:gd name="T12" fmla="*/ 50 w 344"/>
              <a:gd name="T13" fmla="*/ 28 h 53"/>
              <a:gd name="T14" fmla="*/ 64 w 344"/>
              <a:gd name="T15" fmla="*/ 26 h 53"/>
              <a:gd name="T16" fmla="*/ 82 w 344"/>
              <a:gd name="T17" fmla="*/ 24 h 53"/>
              <a:gd name="T18" fmla="*/ 103 w 344"/>
              <a:gd name="T19" fmla="*/ 22 h 53"/>
              <a:gd name="T20" fmla="*/ 127 w 344"/>
              <a:gd name="T21" fmla="*/ 20 h 53"/>
              <a:gd name="T22" fmla="*/ 154 w 344"/>
              <a:gd name="T23" fmla="*/ 16 h 53"/>
              <a:gd name="T24" fmla="*/ 188 w 344"/>
              <a:gd name="T25" fmla="*/ 12 h 53"/>
              <a:gd name="T26" fmla="*/ 221 w 344"/>
              <a:gd name="T27" fmla="*/ 6 h 53"/>
              <a:gd name="T28" fmla="*/ 250 w 344"/>
              <a:gd name="T29" fmla="*/ 2 h 53"/>
              <a:gd name="T30" fmla="*/ 272 w 344"/>
              <a:gd name="T31" fmla="*/ 0 h 53"/>
              <a:gd name="T32" fmla="*/ 290 w 344"/>
              <a:gd name="T33" fmla="*/ 0 h 53"/>
              <a:gd name="T34" fmla="*/ 305 w 344"/>
              <a:gd name="T35" fmla="*/ 0 h 53"/>
              <a:gd name="T36" fmla="*/ 323 w 344"/>
              <a:gd name="T37" fmla="*/ 2 h 53"/>
              <a:gd name="T38" fmla="*/ 337 w 344"/>
              <a:gd name="T39" fmla="*/ 10 h 53"/>
              <a:gd name="T40" fmla="*/ 344 w 344"/>
              <a:gd name="T41" fmla="*/ 18 h 53"/>
              <a:gd name="T42" fmla="*/ 344 w 344"/>
              <a:gd name="T43" fmla="*/ 22 h 53"/>
              <a:gd name="T44" fmla="*/ 337 w 344"/>
              <a:gd name="T45" fmla="*/ 26 h 53"/>
              <a:gd name="T46" fmla="*/ 323 w 344"/>
              <a:gd name="T47" fmla="*/ 28 h 53"/>
              <a:gd name="T48" fmla="*/ 303 w 344"/>
              <a:gd name="T49" fmla="*/ 30 h 53"/>
              <a:gd name="T50" fmla="*/ 276 w 344"/>
              <a:gd name="T51" fmla="*/ 30 h 53"/>
              <a:gd name="T52" fmla="*/ 252 w 344"/>
              <a:gd name="T53" fmla="*/ 30 h 53"/>
              <a:gd name="T54" fmla="*/ 233 w 344"/>
              <a:gd name="T55" fmla="*/ 30 h 53"/>
              <a:gd name="T56" fmla="*/ 219 w 344"/>
              <a:gd name="T57" fmla="*/ 30 h 53"/>
              <a:gd name="T58" fmla="*/ 211 w 344"/>
              <a:gd name="T59" fmla="*/ 32 h 53"/>
              <a:gd name="T60" fmla="*/ 199 w 344"/>
              <a:gd name="T61" fmla="*/ 34 h 53"/>
              <a:gd name="T62" fmla="*/ 188 w 344"/>
              <a:gd name="T63" fmla="*/ 36 h 53"/>
              <a:gd name="T64" fmla="*/ 164 w 344"/>
              <a:gd name="T65" fmla="*/ 38 h 53"/>
              <a:gd name="T66" fmla="*/ 127 w 344"/>
              <a:gd name="T67" fmla="*/ 42 h 53"/>
              <a:gd name="T68" fmla="*/ 88 w 344"/>
              <a:gd name="T69" fmla="*/ 47 h 53"/>
              <a:gd name="T70" fmla="*/ 70 w 344"/>
              <a:gd name="T71" fmla="*/ 49 h 53"/>
              <a:gd name="T72" fmla="*/ 54 w 344"/>
              <a:gd name="T73" fmla="*/ 51 h 53"/>
              <a:gd name="T74" fmla="*/ 45 w 344"/>
              <a:gd name="T75" fmla="*/ 53 h 53"/>
              <a:gd name="T76" fmla="*/ 39 w 344"/>
              <a:gd name="T77" fmla="*/ 53 h 53"/>
              <a:gd name="T78" fmla="*/ 27 w 344"/>
              <a:gd name="T79" fmla="*/ 53 h 53"/>
              <a:gd name="T80" fmla="*/ 7 w 344"/>
              <a:gd name="T81" fmla="*/ 49 h 53"/>
              <a:gd name="T82" fmla="*/ 2 w 344"/>
              <a:gd name="T83" fmla="*/ 44 h 53"/>
              <a:gd name="T84" fmla="*/ 0 w 344"/>
              <a:gd name="T85" fmla="*/ 40 h 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344" h="53">
                <a:moveTo>
                  <a:pt x="0" y="40"/>
                </a:moveTo>
                <a:lnTo>
                  <a:pt x="0" y="38"/>
                </a:lnTo>
                <a:lnTo>
                  <a:pt x="0" y="36"/>
                </a:lnTo>
                <a:lnTo>
                  <a:pt x="0" y="36"/>
                </a:lnTo>
                <a:lnTo>
                  <a:pt x="2" y="34"/>
                </a:lnTo>
                <a:lnTo>
                  <a:pt x="3" y="34"/>
                </a:lnTo>
                <a:lnTo>
                  <a:pt x="5" y="34"/>
                </a:lnTo>
                <a:lnTo>
                  <a:pt x="11" y="32"/>
                </a:lnTo>
                <a:lnTo>
                  <a:pt x="17" y="32"/>
                </a:lnTo>
                <a:lnTo>
                  <a:pt x="23" y="32"/>
                </a:lnTo>
                <a:lnTo>
                  <a:pt x="37" y="30"/>
                </a:lnTo>
                <a:lnTo>
                  <a:pt x="41" y="28"/>
                </a:lnTo>
                <a:lnTo>
                  <a:pt x="45" y="28"/>
                </a:lnTo>
                <a:lnTo>
                  <a:pt x="50" y="28"/>
                </a:lnTo>
                <a:lnTo>
                  <a:pt x="56" y="26"/>
                </a:lnTo>
                <a:lnTo>
                  <a:pt x="64" y="26"/>
                </a:lnTo>
                <a:lnTo>
                  <a:pt x="72" y="24"/>
                </a:lnTo>
                <a:lnTo>
                  <a:pt x="82" y="24"/>
                </a:lnTo>
                <a:lnTo>
                  <a:pt x="92" y="22"/>
                </a:lnTo>
                <a:lnTo>
                  <a:pt x="103" y="22"/>
                </a:lnTo>
                <a:lnTo>
                  <a:pt x="113" y="20"/>
                </a:lnTo>
                <a:lnTo>
                  <a:pt x="127" y="20"/>
                </a:lnTo>
                <a:lnTo>
                  <a:pt x="141" y="18"/>
                </a:lnTo>
                <a:lnTo>
                  <a:pt x="154" y="16"/>
                </a:lnTo>
                <a:lnTo>
                  <a:pt x="170" y="14"/>
                </a:lnTo>
                <a:lnTo>
                  <a:pt x="188" y="12"/>
                </a:lnTo>
                <a:lnTo>
                  <a:pt x="203" y="10"/>
                </a:lnTo>
                <a:lnTo>
                  <a:pt x="221" y="6"/>
                </a:lnTo>
                <a:lnTo>
                  <a:pt x="237" y="4"/>
                </a:lnTo>
                <a:lnTo>
                  <a:pt x="250" y="2"/>
                </a:lnTo>
                <a:lnTo>
                  <a:pt x="262" y="2"/>
                </a:lnTo>
                <a:lnTo>
                  <a:pt x="272" y="0"/>
                </a:lnTo>
                <a:lnTo>
                  <a:pt x="282" y="0"/>
                </a:lnTo>
                <a:lnTo>
                  <a:pt x="290" y="0"/>
                </a:lnTo>
                <a:lnTo>
                  <a:pt x="295" y="0"/>
                </a:lnTo>
                <a:lnTo>
                  <a:pt x="305" y="0"/>
                </a:lnTo>
                <a:lnTo>
                  <a:pt x="315" y="0"/>
                </a:lnTo>
                <a:lnTo>
                  <a:pt x="323" y="2"/>
                </a:lnTo>
                <a:lnTo>
                  <a:pt x="331" y="6"/>
                </a:lnTo>
                <a:lnTo>
                  <a:pt x="337" y="10"/>
                </a:lnTo>
                <a:lnTo>
                  <a:pt x="342" y="14"/>
                </a:lnTo>
                <a:lnTo>
                  <a:pt x="344" y="18"/>
                </a:lnTo>
                <a:lnTo>
                  <a:pt x="344" y="20"/>
                </a:lnTo>
                <a:lnTo>
                  <a:pt x="344" y="22"/>
                </a:lnTo>
                <a:lnTo>
                  <a:pt x="342" y="24"/>
                </a:lnTo>
                <a:lnTo>
                  <a:pt x="337" y="26"/>
                </a:lnTo>
                <a:lnTo>
                  <a:pt x="331" y="28"/>
                </a:lnTo>
                <a:lnTo>
                  <a:pt x="323" y="28"/>
                </a:lnTo>
                <a:lnTo>
                  <a:pt x="313" y="28"/>
                </a:lnTo>
                <a:lnTo>
                  <a:pt x="303" y="30"/>
                </a:lnTo>
                <a:lnTo>
                  <a:pt x="290" y="30"/>
                </a:lnTo>
                <a:lnTo>
                  <a:pt x="276" y="30"/>
                </a:lnTo>
                <a:lnTo>
                  <a:pt x="262" y="30"/>
                </a:lnTo>
                <a:lnTo>
                  <a:pt x="252" y="30"/>
                </a:lnTo>
                <a:lnTo>
                  <a:pt x="242" y="30"/>
                </a:lnTo>
                <a:lnTo>
                  <a:pt x="233" y="30"/>
                </a:lnTo>
                <a:lnTo>
                  <a:pt x="227" y="30"/>
                </a:lnTo>
                <a:lnTo>
                  <a:pt x="219" y="30"/>
                </a:lnTo>
                <a:lnTo>
                  <a:pt x="215" y="30"/>
                </a:lnTo>
                <a:lnTo>
                  <a:pt x="211" y="32"/>
                </a:lnTo>
                <a:lnTo>
                  <a:pt x="205" y="32"/>
                </a:lnTo>
                <a:lnTo>
                  <a:pt x="199" y="34"/>
                </a:lnTo>
                <a:lnTo>
                  <a:pt x="194" y="34"/>
                </a:lnTo>
                <a:lnTo>
                  <a:pt x="188" y="36"/>
                </a:lnTo>
                <a:lnTo>
                  <a:pt x="180" y="36"/>
                </a:lnTo>
                <a:lnTo>
                  <a:pt x="164" y="38"/>
                </a:lnTo>
                <a:lnTo>
                  <a:pt x="145" y="40"/>
                </a:lnTo>
                <a:lnTo>
                  <a:pt x="127" y="42"/>
                </a:lnTo>
                <a:lnTo>
                  <a:pt x="107" y="44"/>
                </a:lnTo>
                <a:lnTo>
                  <a:pt x="88" y="47"/>
                </a:lnTo>
                <a:lnTo>
                  <a:pt x="78" y="49"/>
                </a:lnTo>
                <a:lnTo>
                  <a:pt x="70" y="49"/>
                </a:lnTo>
                <a:lnTo>
                  <a:pt x="62" y="51"/>
                </a:lnTo>
                <a:lnTo>
                  <a:pt x="54" y="51"/>
                </a:lnTo>
                <a:lnTo>
                  <a:pt x="50" y="53"/>
                </a:lnTo>
                <a:lnTo>
                  <a:pt x="45" y="53"/>
                </a:lnTo>
                <a:lnTo>
                  <a:pt x="41" y="53"/>
                </a:lnTo>
                <a:lnTo>
                  <a:pt x="39" y="53"/>
                </a:lnTo>
                <a:lnTo>
                  <a:pt x="33" y="53"/>
                </a:lnTo>
                <a:lnTo>
                  <a:pt x="27" y="53"/>
                </a:lnTo>
                <a:lnTo>
                  <a:pt x="13" y="51"/>
                </a:lnTo>
                <a:lnTo>
                  <a:pt x="7" y="49"/>
                </a:lnTo>
                <a:lnTo>
                  <a:pt x="3" y="45"/>
                </a:lnTo>
                <a:lnTo>
                  <a:pt x="2" y="44"/>
                </a:lnTo>
                <a:lnTo>
                  <a:pt x="0" y="40"/>
                </a:lnTo>
                <a:lnTo>
                  <a:pt x="0" y="40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25" name="Freeform 142"/>
          <p:cNvSpPr>
            <a:spLocks/>
          </p:cNvSpPr>
          <p:nvPr/>
        </p:nvSpPr>
        <p:spPr bwMode="auto">
          <a:xfrm>
            <a:off x="1429401" y="4286934"/>
            <a:ext cx="454227" cy="292840"/>
          </a:xfrm>
          <a:custGeom>
            <a:avLst/>
            <a:gdLst>
              <a:gd name="T0" fmla="*/ 90 w 94"/>
              <a:gd name="T1" fmla="*/ 13 h 45"/>
              <a:gd name="T2" fmla="*/ 92 w 94"/>
              <a:gd name="T3" fmla="*/ 17 h 45"/>
              <a:gd name="T4" fmla="*/ 92 w 94"/>
              <a:gd name="T5" fmla="*/ 21 h 45"/>
              <a:gd name="T6" fmla="*/ 94 w 94"/>
              <a:gd name="T7" fmla="*/ 27 h 45"/>
              <a:gd name="T8" fmla="*/ 94 w 94"/>
              <a:gd name="T9" fmla="*/ 33 h 45"/>
              <a:gd name="T10" fmla="*/ 94 w 94"/>
              <a:gd name="T11" fmla="*/ 37 h 45"/>
              <a:gd name="T12" fmla="*/ 90 w 94"/>
              <a:gd name="T13" fmla="*/ 41 h 45"/>
              <a:gd name="T14" fmla="*/ 86 w 94"/>
              <a:gd name="T15" fmla="*/ 45 h 45"/>
              <a:gd name="T16" fmla="*/ 81 w 94"/>
              <a:gd name="T17" fmla="*/ 45 h 45"/>
              <a:gd name="T18" fmla="*/ 77 w 94"/>
              <a:gd name="T19" fmla="*/ 45 h 45"/>
              <a:gd name="T20" fmla="*/ 73 w 94"/>
              <a:gd name="T21" fmla="*/ 45 h 45"/>
              <a:gd name="T22" fmla="*/ 69 w 94"/>
              <a:gd name="T23" fmla="*/ 43 h 45"/>
              <a:gd name="T24" fmla="*/ 63 w 94"/>
              <a:gd name="T25" fmla="*/ 41 h 45"/>
              <a:gd name="T26" fmla="*/ 57 w 94"/>
              <a:gd name="T27" fmla="*/ 39 h 45"/>
              <a:gd name="T28" fmla="*/ 49 w 94"/>
              <a:gd name="T29" fmla="*/ 35 h 45"/>
              <a:gd name="T30" fmla="*/ 41 w 94"/>
              <a:gd name="T31" fmla="*/ 31 h 45"/>
              <a:gd name="T32" fmla="*/ 33 w 94"/>
              <a:gd name="T33" fmla="*/ 27 h 45"/>
              <a:gd name="T34" fmla="*/ 26 w 94"/>
              <a:gd name="T35" fmla="*/ 23 h 45"/>
              <a:gd name="T36" fmla="*/ 20 w 94"/>
              <a:gd name="T37" fmla="*/ 19 h 45"/>
              <a:gd name="T38" fmla="*/ 14 w 94"/>
              <a:gd name="T39" fmla="*/ 15 h 45"/>
              <a:gd name="T40" fmla="*/ 8 w 94"/>
              <a:gd name="T41" fmla="*/ 13 h 45"/>
              <a:gd name="T42" fmla="*/ 4 w 94"/>
              <a:gd name="T43" fmla="*/ 9 h 45"/>
              <a:gd name="T44" fmla="*/ 2 w 94"/>
              <a:gd name="T45" fmla="*/ 7 h 45"/>
              <a:gd name="T46" fmla="*/ 0 w 94"/>
              <a:gd name="T47" fmla="*/ 5 h 45"/>
              <a:gd name="T48" fmla="*/ 0 w 94"/>
              <a:gd name="T49" fmla="*/ 3 h 45"/>
              <a:gd name="T50" fmla="*/ 0 w 94"/>
              <a:gd name="T51" fmla="*/ 3 h 45"/>
              <a:gd name="T52" fmla="*/ 2 w 94"/>
              <a:gd name="T53" fmla="*/ 2 h 45"/>
              <a:gd name="T54" fmla="*/ 4 w 94"/>
              <a:gd name="T55" fmla="*/ 2 h 45"/>
              <a:gd name="T56" fmla="*/ 6 w 94"/>
              <a:gd name="T57" fmla="*/ 0 h 45"/>
              <a:gd name="T58" fmla="*/ 10 w 94"/>
              <a:gd name="T59" fmla="*/ 0 h 45"/>
              <a:gd name="T60" fmla="*/ 14 w 94"/>
              <a:gd name="T61" fmla="*/ 0 h 45"/>
              <a:gd name="T62" fmla="*/ 20 w 94"/>
              <a:gd name="T63" fmla="*/ 0 h 45"/>
              <a:gd name="T64" fmla="*/ 26 w 94"/>
              <a:gd name="T65" fmla="*/ 0 h 45"/>
              <a:gd name="T66" fmla="*/ 37 w 94"/>
              <a:gd name="T67" fmla="*/ 0 h 45"/>
              <a:gd name="T68" fmla="*/ 47 w 94"/>
              <a:gd name="T69" fmla="*/ 0 h 45"/>
              <a:gd name="T70" fmla="*/ 59 w 94"/>
              <a:gd name="T71" fmla="*/ 2 h 45"/>
              <a:gd name="T72" fmla="*/ 67 w 94"/>
              <a:gd name="T73" fmla="*/ 2 h 45"/>
              <a:gd name="T74" fmla="*/ 75 w 94"/>
              <a:gd name="T75" fmla="*/ 3 h 45"/>
              <a:gd name="T76" fmla="*/ 81 w 94"/>
              <a:gd name="T77" fmla="*/ 5 h 45"/>
              <a:gd name="T78" fmla="*/ 86 w 94"/>
              <a:gd name="T79" fmla="*/ 9 h 45"/>
              <a:gd name="T80" fmla="*/ 90 w 94"/>
              <a:gd name="T81" fmla="*/ 13 h 45"/>
              <a:gd name="T82" fmla="*/ 90 w 94"/>
              <a:gd name="T83" fmla="*/ 13 h 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94" h="45">
                <a:moveTo>
                  <a:pt x="90" y="13"/>
                </a:moveTo>
                <a:lnTo>
                  <a:pt x="92" y="17"/>
                </a:lnTo>
                <a:lnTo>
                  <a:pt x="92" y="21"/>
                </a:lnTo>
                <a:lnTo>
                  <a:pt x="94" y="27"/>
                </a:lnTo>
                <a:lnTo>
                  <a:pt x="94" y="33"/>
                </a:lnTo>
                <a:lnTo>
                  <a:pt x="94" y="37"/>
                </a:lnTo>
                <a:lnTo>
                  <a:pt x="90" y="41"/>
                </a:lnTo>
                <a:lnTo>
                  <a:pt x="86" y="45"/>
                </a:lnTo>
                <a:lnTo>
                  <a:pt x="81" y="45"/>
                </a:lnTo>
                <a:lnTo>
                  <a:pt x="77" y="45"/>
                </a:lnTo>
                <a:lnTo>
                  <a:pt x="73" y="45"/>
                </a:lnTo>
                <a:lnTo>
                  <a:pt x="69" y="43"/>
                </a:lnTo>
                <a:lnTo>
                  <a:pt x="63" y="41"/>
                </a:lnTo>
                <a:lnTo>
                  <a:pt x="57" y="39"/>
                </a:lnTo>
                <a:lnTo>
                  <a:pt x="49" y="35"/>
                </a:lnTo>
                <a:lnTo>
                  <a:pt x="41" y="31"/>
                </a:lnTo>
                <a:lnTo>
                  <a:pt x="33" y="27"/>
                </a:lnTo>
                <a:lnTo>
                  <a:pt x="26" y="23"/>
                </a:lnTo>
                <a:lnTo>
                  <a:pt x="20" y="19"/>
                </a:lnTo>
                <a:lnTo>
                  <a:pt x="14" y="15"/>
                </a:lnTo>
                <a:lnTo>
                  <a:pt x="8" y="13"/>
                </a:lnTo>
                <a:lnTo>
                  <a:pt x="4" y="9"/>
                </a:lnTo>
                <a:lnTo>
                  <a:pt x="2" y="7"/>
                </a:lnTo>
                <a:lnTo>
                  <a:pt x="0" y="5"/>
                </a:lnTo>
                <a:lnTo>
                  <a:pt x="0" y="3"/>
                </a:lnTo>
                <a:lnTo>
                  <a:pt x="0" y="3"/>
                </a:lnTo>
                <a:lnTo>
                  <a:pt x="2" y="2"/>
                </a:lnTo>
                <a:lnTo>
                  <a:pt x="4" y="2"/>
                </a:lnTo>
                <a:lnTo>
                  <a:pt x="6" y="0"/>
                </a:lnTo>
                <a:lnTo>
                  <a:pt x="10" y="0"/>
                </a:lnTo>
                <a:lnTo>
                  <a:pt x="14" y="0"/>
                </a:lnTo>
                <a:lnTo>
                  <a:pt x="20" y="0"/>
                </a:lnTo>
                <a:lnTo>
                  <a:pt x="26" y="0"/>
                </a:lnTo>
                <a:lnTo>
                  <a:pt x="37" y="0"/>
                </a:lnTo>
                <a:lnTo>
                  <a:pt x="47" y="0"/>
                </a:lnTo>
                <a:lnTo>
                  <a:pt x="59" y="2"/>
                </a:lnTo>
                <a:lnTo>
                  <a:pt x="67" y="2"/>
                </a:lnTo>
                <a:lnTo>
                  <a:pt x="75" y="3"/>
                </a:lnTo>
                <a:lnTo>
                  <a:pt x="81" y="5"/>
                </a:lnTo>
                <a:lnTo>
                  <a:pt x="86" y="9"/>
                </a:lnTo>
                <a:lnTo>
                  <a:pt x="90" y="13"/>
                </a:lnTo>
                <a:lnTo>
                  <a:pt x="90" y="13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26" name="Freeform 143"/>
          <p:cNvSpPr>
            <a:spLocks/>
          </p:cNvSpPr>
          <p:nvPr/>
        </p:nvSpPr>
        <p:spPr bwMode="auto">
          <a:xfrm>
            <a:off x="1216784" y="4899234"/>
            <a:ext cx="686171" cy="971699"/>
          </a:xfrm>
          <a:custGeom>
            <a:avLst/>
            <a:gdLst>
              <a:gd name="T0" fmla="*/ 90 w 143"/>
              <a:gd name="T1" fmla="*/ 147 h 147"/>
              <a:gd name="T2" fmla="*/ 86 w 143"/>
              <a:gd name="T3" fmla="*/ 123 h 147"/>
              <a:gd name="T4" fmla="*/ 78 w 143"/>
              <a:gd name="T5" fmla="*/ 98 h 147"/>
              <a:gd name="T6" fmla="*/ 75 w 143"/>
              <a:gd name="T7" fmla="*/ 86 h 147"/>
              <a:gd name="T8" fmla="*/ 71 w 143"/>
              <a:gd name="T9" fmla="*/ 78 h 147"/>
              <a:gd name="T10" fmla="*/ 69 w 143"/>
              <a:gd name="T11" fmla="*/ 72 h 147"/>
              <a:gd name="T12" fmla="*/ 71 w 143"/>
              <a:gd name="T13" fmla="*/ 68 h 147"/>
              <a:gd name="T14" fmla="*/ 71 w 143"/>
              <a:gd name="T15" fmla="*/ 62 h 147"/>
              <a:gd name="T16" fmla="*/ 75 w 143"/>
              <a:gd name="T17" fmla="*/ 51 h 147"/>
              <a:gd name="T18" fmla="*/ 77 w 143"/>
              <a:gd name="T19" fmla="*/ 39 h 147"/>
              <a:gd name="T20" fmla="*/ 78 w 143"/>
              <a:gd name="T21" fmla="*/ 35 h 147"/>
              <a:gd name="T22" fmla="*/ 78 w 143"/>
              <a:gd name="T23" fmla="*/ 35 h 147"/>
              <a:gd name="T24" fmla="*/ 75 w 143"/>
              <a:gd name="T25" fmla="*/ 37 h 147"/>
              <a:gd name="T26" fmla="*/ 67 w 143"/>
              <a:gd name="T27" fmla="*/ 37 h 147"/>
              <a:gd name="T28" fmla="*/ 59 w 143"/>
              <a:gd name="T29" fmla="*/ 39 h 147"/>
              <a:gd name="T30" fmla="*/ 41 w 143"/>
              <a:gd name="T31" fmla="*/ 43 h 147"/>
              <a:gd name="T32" fmla="*/ 31 w 143"/>
              <a:gd name="T33" fmla="*/ 43 h 147"/>
              <a:gd name="T34" fmla="*/ 24 w 143"/>
              <a:gd name="T35" fmla="*/ 43 h 147"/>
              <a:gd name="T36" fmla="*/ 12 w 143"/>
              <a:gd name="T37" fmla="*/ 37 h 147"/>
              <a:gd name="T38" fmla="*/ 4 w 143"/>
              <a:gd name="T39" fmla="*/ 35 h 147"/>
              <a:gd name="T40" fmla="*/ 2 w 143"/>
              <a:gd name="T41" fmla="*/ 33 h 147"/>
              <a:gd name="T42" fmla="*/ 0 w 143"/>
              <a:gd name="T43" fmla="*/ 31 h 147"/>
              <a:gd name="T44" fmla="*/ 2 w 143"/>
              <a:gd name="T45" fmla="*/ 29 h 147"/>
              <a:gd name="T46" fmla="*/ 12 w 143"/>
              <a:gd name="T47" fmla="*/ 25 h 147"/>
              <a:gd name="T48" fmla="*/ 29 w 143"/>
              <a:gd name="T49" fmla="*/ 21 h 147"/>
              <a:gd name="T50" fmla="*/ 45 w 143"/>
              <a:gd name="T51" fmla="*/ 19 h 147"/>
              <a:gd name="T52" fmla="*/ 61 w 143"/>
              <a:gd name="T53" fmla="*/ 15 h 147"/>
              <a:gd name="T54" fmla="*/ 73 w 143"/>
              <a:gd name="T55" fmla="*/ 11 h 147"/>
              <a:gd name="T56" fmla="*/ 80 w 143"/>
              <a:gd name="T57" fmla="*/ 6 h 147"/>
              <a:gd name="T58" fmla="*/ 88 w 143"/>
              <a:gd name="T59" fmla="*/ 0 h 147"/>
              <a:gd name="T60" fmla="*/ 98 w 143"/>
              <a:gd name="T61" fmla="*/ 0 h 147"/>
              <a:gd name="T62" fmla="*/ 112 w 143"/>
              <a:gd name="T63" fmla="*/ 2 h 147"/>
              <a:gd name="T64" fmla="*/ 127 w 143"/>
              <a:gd name="T65" fmla="*/ 10 h 147"/>
              <a:gd name="T66" fmla="*/ 135 w 143"/>
              <a:gd name="T67" fmla="*/ 15 h 147"/>
              <a:gd name="T68" fmla="*/ 139 w 143"/>
              <a:gd name="T69" fmla="*/ 19 h 147"/>
              <a:gd name="T70" fmla="*/ 143 w 143"/>
              <a:gd name="T71" fmla="*/ 23 h 147"/>
              <a:gd name="T72" fmla="*/ 141 w 143"/>
              <a:gd name="T73" fmla="*/ 29 h 147"/>
              <a:gd name="T74" fmla="*/ 137 w 143"/>
              <a:gd name="T75" fmla="*/ 35 h 147"/>
              <a:gd name="T76" fmla="*/ 127 w 143"/>
              <a:gd name="T77" fmla="*/ 39 h 147"/>
              <a:gd name="T78" fmla="*/ 118 w 143"/>
              <a:gd name="T79" fmla="*/ 49 h 147"/>
              <a:gd name="T80" fmla="*/ 108 w 143"/>
              <a:gd name="T81" fmla="*/ 59 h 147"/>
              <a:gd name="T82" fmla="*/ 104 w 143"/>
              <a:gd name="T83" fmla="*/ 66 h 147"/>
              <a:gd name="T84" fmla="*/ 102 w 143"/>
              <a:gd name="T85" fmla="*/ 68 h 147"/>
              <a:gd name="T86" fmla="*/ 104 w 143"/>
              <a:gd name="T87" fmla="*/ 72 h 147"/>
              <a:gd name="T88" fmla="*/ 106 w 143"/>
              <a:gd name="T89" fmla="*/ 76 h 147"/>
              <a:gd name="T90" fmla="*/ 108 w 143"/>
              <a:gd name="T91" fmla="*/ 82 h 147"/>
              <a:gd name="T92" fmla="*/ 112 w 143"/>
              <a:gd name="T93" fmla="*/ 92 h 147"/>
              <a:gd name="T94" fmla="*/ 120 w 143"/>
              <a:gd name="T95" fmla="*/ 108 h 147"/>
              <a:gd name="T96" fmla="*/ 122 w 143"/>
              <a:gd name="T97" fmla="*/ 133 h 147"/>
              <a:gd name="T98" fmla="*/ 122 w 143"/>
              <a:gd name="T99" fmla="*/ 147 h 1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43" h="147">
                <a:moveTo>
                  <a:pt x="122" y="147"/>
                </a:moveTo>
                <a:lnTo>
                  <a:pt x="90" y="147"/>
                </a:lnTo>
                <a:lnTo>
                  <a:pt x="88" y="135"/>
                </a:lnTo>
                <a:lnTo>
                  <a:pt x="86" y="123"/>
                </a:lnTo>
                <a:lnTo>
                  <a:pt x="82" y="110"/>
                </a:lnTo>
                <a:lnTo>
                  <a:pt x="78" y="98"/>
                </a:lnTo>
                <a:lnTo>
                  <a:pt x="77" y="92"/>
                </a:lnTo>
                <a:lnTo>
                  <a:pt x="75" y="86"/>
                </a:lnTo>
                <a:lnTo>
                  <a:pt x="73" y="82"/>
                </a:lnTo>
                <a:lnTo>
                  <a:pt x="71" y="78"/>
                </a:lnTo>
                <a:lnTo>
                  <a:pt x="71" y="74"/>
                </a:lnTo>
                <a:lnTo>
                  <a:pt x="69" y="72"/>
                </a:lnTo>
                <a:lnTo>
                  <a:pt x="69" y="70"/>
                </a:lnTo>
                <a:lnTo>
                  <a:pt x="71" y="68"/>
                </a:lnTo>
                <a:lnTo>
                  <a:pt x="71" y="66"/>
                </a:lnTo>
                <a:lnTo>
                  <a:pt x="71" y="62"/>
                </a:lnTo>
                <a:lnTo>
                  <a:pt x="73" y="57"/>
                </a:lnTo>
                <a:lnTo>
                  <a:pt x="75" y="51"/>
                </a:lnTo>
                <a:lnTo>
                  <a:pt x="77" y="43"/>
                </a:lnTo>
                <a:lnTo>
                  <a:pt x="77" y="39"/>
                </a:lnTo>
                <a:lnTo>
                  <a:pt x="78" y="37"/>
                </a:lnTo>
                <a:lnTo>
                  <a:pt x="78" y="35"/>
                </a:lnTo>
                <a:lnTo>
                  <a:pt x="78" y="35"/>
                </a:lnTo>
                <a:lnTo>
                  <a:pt x="78" y="35"/>
                </a:lnTo>
                <a:lnTo>
                  <a:pt x="77" y="35"/>
                </a:lnTo>
                <a:lnTo>
                  <a:pt x="75" y="37"/>
                </a:lnTo>
                <a:lnTo>
                  <a:pt x="71" y="37"/>
                </a:lnTo>
                <a:lnTo>
                  <a:pt x="67" y="37"/>
                </a:lnTo>
                <a:lnTo>
                  <a:pt x="63" y="39"/>
                </a:lnTo>
                <a:lnTo>
                  <a:pt x="59" y="39"/>
                </a:lnTo>
                <a:lnTo>
                  <a:pt x="49" y="41"/>
                </a:lnTo>
                <a:lnTo>
                  <a:pt x="41" y="43"/>
                </a:lnTo>
                <a:lnTo>
                  <a:pt x="35" y="43"/>
                </a:lnTo>
                <a:lnTo>
                  <a:pt x="31" y="43"/>
                </a:lnTo>
                <a:lnTo>
                  <a:pt x="28" y="43"/>
                </a:lnTo>
                <a:lnTo>
                  <a:pt x="24" y="43"/>
                </a:lnTo>
                <a:lnTo>
                  <a:pt x="18" y="41"/>
                </a:lnTo>
                <a:lnTo>
                  <a:pt x="12" y="37"/>
                </a:lnTo>
                <a:lnTo>
                  <a:pt x="8" y="35"/>
                </a:lnTo>
                <a:lnTo>
                  <a:pt x="4" y="35"/>
                </a:lnTo>
                <a:lnTo>
                  <a:pt x="2" y="33"/>
                </a:lnTo>
                <a:lnTo>
                  <a:pt x="2" y="33"/>
                </a:lnTo>
                <a:lnTo>
                  <a:pt x="0" y="31"/>
                </a:lnTo>
                <a:lnTo>
                  <a:pt x="0" y="31"/>
                </a:lnTo>
                <a:lnTo>
                  <a:pt x="2" y="29"/>
                </a:lnTo>
                <a:lnTo>
                  <a:pt x="2" y="29"/>
                </a:lnTo>
                <a:lnTo>
                  <a:pt x="6" y="27"/>
                </a:lnTo>
                <a:lnTo>
                  <a:pt x="12" y="25"/>
                </a:lnTo>
                <a:lnTo>
                  <a:pt x="20" y="23"/>
                </a:lnTo>
                <a:lnTo>
                  <a:pt x="29" y="21"/>
                </a:lnTo>
                <a:lnTo>
                  <a:pt x="37" y="21"/>
                </a:lnTo>
                <a:lnTo>
                  <a:pt x="45" y="19"/>
                </a:lnTo>
                <a:lnTo>
                  <a:pt x="53" y="17"/>
                </a:lnTo>
                <a:lnTo>
                  <a:pt x="61" y="15"/>
                </a:lnTo>
                <a:lnTo>
                  <a:pt x="67" y="13"/>
                </a:lnTo>
                <a:lnTo>
                  <a:pt x="73" y="11"/>
                </a:lnTo>
                <a:lnTo>
                  <a:pt x="77" y="10"/>
                </a:lnTo>
                <a:lnTo>
                  <a:pt x="80" y="6"/>
                </a:lnTo>
                <a:lnTo>
                  <a:pt x="84" y="4"/>
                </a:lnTo>
                <a:lnTo>
                  <a:pt x="88" y="0"/>
                </a:lnTo>
                <a:lnTo>
                  <a:pt x="94" y="0"/>
                </a:lnTo>
                <a:lnTo>
                  <a:pt x="98" y="0"/>
                </a:lnTo>
                <a:lnTo>
                  <a:pt x="104" y="0"/>
                </a:lnTo>
                <a:lnTo>
                  <a:pt x="112" y="2"/>
                </a:lnTo>
                <a:lnTo>
                  <a:pt x="120" y="6"/>
                </a:lnTo>
                <a:lnTo>
                  <a:pt x="127" y="10"/>
                </a:lnTo>
                <a:lnTo>
                  <a:pt x="131" y="11"/>
                </a:lnTo>
                <a:lnTo>
                  <a:pt x="135" y="15"/>
                </a:lnTo>
                <a:lnTo>
                  <a:pt x="137" y="17"/>
                </a:lnTo>
                <a:lnTo>
                  <a:pt x="139" y="19"/>
                </a:lnTo>
                <a:lnTo>
                  <a:pt x="141" y="21"/>
                </a:lnTo>
                <a:lnTo>
                  <a:pt x="143" y="23"/>
                </a:lnTo>
                <a:lnTo>
                  <a:pt x="143" y="25"/>
                </a:lnTo>
                <a:lnTo>
                  <a:pt x="141" y="29"/>
                </a:lnTo>
                <a:lnTo>
                  <a:pt x="139" y="31"/>
                </a:lnTo>
                <a:lnTo>
                  <a:pt x="137" y="35"/>
                </a:lnTo>
                <a:lnTo>
                  <a:pt x="133" y="37"/>
                </a:lnTo>
                <a:lnTo>
                  <a:pt x="127" y="39"/>
                </a:lnTo>
                <a:lnTo>
                  <a:pt x="122" y="43"/>
                </a:lnTo>
                <a:lnTo>
                  <a:pt x="118" y="49"/>
                </a:lnTo>
                <a:lnTo>
                  <a:pt x="112" y="53"/>
                </a:lnTo>
                <a:lnTo>
                  <a:pt x="108" y="59"/>
                </a:lnTo>
                <a:lnTo>
                  <a:pt x="104" y="64"/>
                </a:lnTo>
                <a:lnTo>
                  <a:pt x="104" y="66"/>
                </a:lnTo>
                <a:lnTo>
                  <a:pt x="102" y="66"/>
                </a:lnTo>
                <a:lnTo>
                  <a:pt x="102" y="68"/>
                </a:lnTo>
                <a:lnTo>
                  <a:pt x="104" y="70"/>
                </a:lnTo>
                <a:lnTo>
                  <a:pt x="104" y="72"/>
                </a:lnTo>
                <a:lnTo>
                  <a:pt x="104" y="74"/>
                </a:lnTo>
                <a:lnTo>
                  <a:pt x="106" y="76"/>
                </a:lnTo>
                <a:lnTo>
                  <a:pt x="106" y="78"/>
                </a:lnTo>
                <a:lnTo>
                  <a:pt x="108" y="82"/>
                </a:lnTo>
                <a:lnTo>
                  <a:pt x="110" y="86"/>
                </a:lnTo>
                <a:lnTo>
                  <a:pt x="112" y="92"/>
                </a:lnTo>
                <a:lnTo>
                  <a:pt x="114" y="96"/>
                </a:lnTo>
                <a:lnTo>
                  <a:pt x="120" y="108"/>
                </a:lnTo>
                <a:lnTo>
                  <a:pt x="122" y="119"/>
                </a:lnTo>
                <a:lnTo>
                  <a:pt x="122" y="133"/>
                </a:lnTo>
                <a:lnTo>
                  <a:pt x="122" y="147"/>
                </a:lnTo>
                <a:lnTo>
                  <a:pt x="122" y="147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27" name="Freeform 144"/>
          <p:cNvSpPr>
            <a:spLocks/>
          </p:cNvSpPr>
          <p:nvPr/>
        </p:nvSpPr>
        <p:spPr bwMode="auto">
          <a:xfrm>
            <a:off x="1178128" y="5777753"/>
            <a:ext cx="2628700" cy="559058"/>
          </a:xfrm>
          <a:custGeom>
            <a:avLst/>
            <a:gdLst>
              <a:gd name="T0" fmla="*/ 545 w 545"/>
              <a:gd name="T1" fmla="*/ 45 h 84"/>
              <a:gd name="T2" fmla="*/ 539 w 545"/>
              <a:gd name="T3" fmla="*/ 49 h 84"/>
              <a:gd name="T4" fmla="*/ 527 w 545"/>
              <a:gd name="T5" fmla="*/ 53 h 84"/>
              <a:gd name="T6" fmla="*/ 512 w 545"/>
              <a:gd name="T7" fmla="*/ 59 h 84"/>
              <a:gd name="T8" fmla="*/ 490 w 545"/>
              <a:gd name="T9" fmla="*/ 65 h 84"/>
              <a:gd name="T10" fmla="*/ 455 w 545"/>
              <a:gd name="T11" fmla="*/ 73 h 84"/>
              <a:gd name="T12" fmla="*/ 414 w 545"/>
              <a:gd name="T13" fmla="*/ 80 h 84"/>
              <a:gd name="T14" fmla="*/ 388 w 545"/>
              <a:gd name="T15" fmla="*/ 84 h 84"/>
              <a:gd name="T16" fmla="*/ 363 w 545"/>
              <a:gd name="T17" fmla="*/ 84 h 84"/>
              <a:gd name="T18" fmla="*/ 331 w 545"/>
              <a:gd name="T19" fmla="*/ 77 h 84"/>
              <a:gd name="T20" fmla="*/ 316 w 545"/>
              <a:gd name="T21" fmla="*/ 73 h 84"/>
              <a:gd name="T22" fmla="*/ 294 w 545"/>
              <a:gd name="T23" fmla="*/ 67 h 84"/>
              <a:gd name="T24" fmla="*/ 269 w 545"/>
              <a:gd name="T25" fmla="*/ 59 h 84"/>
              <a:gd name="T26" fmla="*/ 237 w 545"/>
              <a:gd name="T27" fmla="*/ 51 h 84"/>
              <a:gd name="T28" fmla="*/ 202 w 545"/>
              <a:gd name="T29" fmla="*/ 41 h 84"/>
              <a:gd name="T30" fmla="*/ 171 w 545"/>
              <a:gd name="T31" fmla="*/ 33 h 84"/>
              <a:gd name="T32" fmla="*/ 145 w 545"/>
              <a:gd name="T33" fmla="*/ 28 h 84"/>
              <a:gd name="T34" fmla="*/ 124 w 545"/>
              <a:gd name="T35" fmla="*/ 24 h 84"/>
              <a:gd name="T36" fmla="*/ 110 w 545"/>
              <a:gd name="T37" fmla="*/ 22 h 84"/>
              <a:gd name="T38" fmla="*/ 100 w 545"/>
              <a:gd name="T39" fmla="*/ 22 h 84"/>
              <a:gd name="T40" fmla="*/ 67 w 545"/>
              <a:gd name="T41" fmla="*/ 33 h 84"/>
              <a:gd name="T42" fmla="*/ 43 w 545"/>
              <a:gd name="T43" fmla="*/ 39 h 84"/>
              <a:gd name="T44" fmla="*/ 22 w 545"/>
              <a:gd name="T45" fmla="*/ 37 h 84"/>
              <a:gd name="T46" fmla="*/ 6 w 545"/>
              <a:gd name="T47" fmla="*/ 28 h 84"/>
              <a:gd name="T48" fmla="*/ 0 w 545"/>
              <a:gd name="T49" fmla="*/ 14 h 84"/>
              <a:gd name="T50" fmla="*/ 32 w 545"/>
              <a:gd name="T51" fmla="*/ 10 h 84"/>
              <a:gd name="T52" fmla="*/ 59 w 545"/>
              <a:gd name="T53" fmla="*/ 6 h 84"/>
              <a:gd name="T54" fmla="*/ 81 w 545"/>
              <a:gd name="T55" fmla="*/ 2 h 84"/>
              <a:gd name="T56" fmla="*/ 96 w 545"/>
              <a:gd name="T57" fmla="*/ 0 h 84"/>
              <a:gd name="T58" fmla="*/ 106 w 545"/>
              <a:gd name="T59" fmla="*/ 0 h 84"/>
              <a:gd name="T60" fmla="*/ 124 w 545"/>
              <a:gd name="T61" fmla="*/ 0 h 84"/>
              <a:gd name="T62" fmla="*/ 135 w 545"/>
              <a:gd name="T63" fmla="*/ 0 h 84"/>
              <a:gd name="T64" fmla="*/ 153 w 545"/>
              <a:gd name="T65" fmla="*/ 4 h 84"/>
              <a:gd name="T66" fmla="*/ 184 w 545"/>
              <a:gd name="T67" fmla="*/ 10 h 84"/>
              <a:gd name="T68" fmla="*/ 253 w 545"/>
              <a:gd name="T69" fmla="*/ 26 h 84"/>
              <a:gd name="T70" fmla="*/ 316 w 545"/>
              <a:gd name="T71" fmla="*/ 35 h 84"/>
              <a:gd name="T72" fmla="*/ 345 w 545"/>
              <a:gd name="T73" fmla="*/ 39 h 84"/>
              <a:gd name="T74" fmla="*/ 365 w 545"/>
              <a:gd name="T75" fmla="*/ 43 h 84"/>
              <a:gd name="T76" fmla="*/ 380 w 545"/>
              <a:gd name="T77" fmla="*/ 41 h 84"/>
              <a:gd name="T78" fmla="*/ 396 w 545"/>
              <a:gd name="T79" fmla="*/ 41 h 84"/>
              <a:gd name="T80" fmla="*/ 414 w 545"/>
              <a:gd name="T81" fmla="*/ 41 h 84"/>
              <a:gd name="T82" fmla="*/ 437 w 545"/>
              <a:gd name="T83" fmla="*/ 39 h 84"/>
              <a:gd name="T84" fmla="*/ 465 w 545"/>
              <a:gd name="T85" fmla="*/ 39 h 84"/>
              <a:gd name="T86" fmla="*/ 492 w 545"/>
              <a:gd name="T87" fmla="*/ 39 h 84"/>
              <a:gd name="T88" fmla="*/ 514 w 545"/>
              <a:gd name="T89" fmla="*/ 39 h 84"/>
              <a:gd name="T90" fmla="*/ 531 w 545"/>
              <a:gd name="T91" fmla="*/ 39 h 84"/>
              <a:gd name="T92" fmla="*/ 541 w 545"/>
              <a:gd name="T93" fmla="*/ 41 h 84"/>
              <a:gd name="T94" fmla="*/ 545 w 545"/>
              <a:gd name="T95" fmla="*/ 43 h 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545" h="84">
                <a:moveTo>
                  <a:pt x="545" y="43"/>
                </a:moveTo>
                <a:lnTo>
                  <a:pt x="545" y="45"/>
                </a:lnTo>
                <a:lnTo>
                  <a:pt x="545" y="45"/>
                </a:lnTo>
                <a:lnTo>
                  <a:pt x="543" y="47"/>
                </a:lnTo>
                <a:lnTo>
                  <a:pt x="541" y="49"/>
                </a:lnTo>
                <a:lnTo>
                  <a:pt x="539" y="49"/>
                </a:lnTo>
                <a:lnTo>
                  <a:pt x="535" y="51"/>
                </a:lnTo>
                <a:lnTo>
                  <a:pt x="531" y="53"/>
                </a:lnTo>
                <a:lnTo>
                  <a:pt x="527" y="53"/>
                </a:lnTo>
                <a:lnTo>
                  <a:pt x="523" y="55"/>
                </a:lnTo>
                <a:lnTo>
                  <a:pt x="518" y="57"/>
                </a:lnTo>
                <a:lnTo>
                  <a:pt x="512" y="59"/>
                </a:lnTo>
                <a:lnTo>
                  <a:pt x="504" y="61"/>
                </a:lnTo>
                <a:lnTo>
                  <a:pt x="498" y="63"/>
                </a:lnTo>
                <a:lnTo>
                  <a:pt x="490" y="65"/>
                </a:lnTo>
                <a:lnTo>
                  <a:pt x="480" y="67"/>
                </a:lnTo>
                <a:lnTo>
                  <a:pt x="472" y="69"/>
                </a:lnTo>
                <a:lnTo>
                  <a:pt x="455" y="73"/>
                </a:lnTo>
                <a:lnTo>
                  <a:pt x="439" y="77"/>
                </a:lnTo>
                <a:lnTo>
                  <a:pt x="425" y="79"/>
                </a:lnTo>
                <a:lnTo>
                  <a:pt x="414" y="80"/>
                </a:lnTo>
                <a:lnTo>
                  <a:pt x="402" y="82"/>
                </a:lnTo>
                <a:lnTo>
                  <a:pt x="394" y="84"/>
                </a:lnTo>
                <a:lnTo>
                  <a:pt x="388" y="84"/>
                </a:lnTo>
                <a:lnTo>
                  <a:pt x="382" y="84"/>
                </a:lnTo>
                <a:lnTo>
                  <a:pt x="373" y="84"/>
                </a:lnTo>
                <a:lnTo>
                  <a:pt x="363" y="84"/>
                </a:lnTo>
                <a:lnTo>
                  <a:pt x="353" y="82"/>
                </a:lnTo>
                <a:lnTo>
                  <a:pt x="339" y="79"/>
                </a:lnTo>
                <a:lnTo>
                  <a:pt x="331" y="77"/>
                </a:lnTo>
                <a:lnTo>
                  <a:pt x="326" y="75"/>
                </a:lnTo>
                <a:lnTo>
                  <a:pt x="322" y="75"/>
                </a:lnTo>
                <a:lnTo>
                  <a:pt x="316" y="73"/>
                </a:lnTo>
                <a:lnTo>
                  <a:pt x="308" y="71"/>
                </a:lnTo>
                <a:lnTo>
                  <a:pt x="302" y="69"/>
                </a:lnTo>
                <a:lnTo>
                  <a:pt x="294" y="67"/>
                </a:lnTo>
                <a:lnTo>
                  <a:pt x="286" y="65"/>
                </a:lnTo>
                <a:lnTo>
                  <a:pt x="277" y="61"/>
                </a:lnTo>
                <a:lnTo>
                  <a:pt x="269" y="59"/>
                </a:lnTo>
                <a:lnTo>
                  <a:pt x="259" y="57"/>
                </a:lnTo>
                <a:lnTo>
                  <a:pt x="249" y="53"/>
                </a:lnTo>
                <a:lnTo>
                  <a:pt x="237" y="51"/>
                </a:lnTo>
                <a:lnTo>
                  <a:pt x="226" y="47"/>
                </a:lnTo>
                <a:lnTo>
                  <a:pt x="214" y="43"/>
                </a:lnTo>
                <a:lnTo>
                  <a:pt x="202" y="41"/>
                </a:lnTo>
                <a:lnTo>
                  <a:pt x="192" y="37"/>
                </a:lnTo>
                <a:lnTo>
                  <a:pt x="181" y="35"/>
                </a:lnTo>
                <a:lnTo>
                  <a:pt x="171" y="33"/>
                </a:lnTo>
                <a:lnTo>
                  <a:pt x="161" y="30"/>
                </a:lnTo>
                <a:lnTo>
                  <a:pt x="153" y="28"/>
                </a:lnTo>
                <a:lnTo>
                  <a:pt x="145" y="28"/>
                </a:lnTo>
                <a:lnTo>
                  <a:pt x="137" y="26"/>
                </a:lnTo>
                <a:lnTo>
                  <a:pt x="130" y="24"/>
                </a:lnTo>
                <a:lnTo>
                  <a:pt x="124" y="24"/>
                </a:lnTo>
                <a:lnTo>
                  <a:pt x="118" y="22"/>
                </a:lnTo>
                <a:lnTo>
                  <a:pt x="114" y="22"/>
                </a:lnTo>
                <a:lnTo>
                  <a:pt x="110" y="22"/>
                </a:lnTo>
                <a:lnTo>
                  <a:pt x="106" y="22"/>
                </a:lnTo>
                <a:lnTo>
                  <a:pt x="102" y="22"/>
                </a:lnTo>
                <a:lnTo>
                  <a:pt x="100" y="22"/>
                </a:lnTo>
                <a:lnTo>
                  <a:pt x="83" y="26"/>
                </a:lnTo>
                <a:lnTo>
                  <a:pt x="75" y="30"/>
                </a:lnTo>
                <a:lnTo>
                  <a:pt x="67" y="33"/>
                </a:lnTo>
                <a:lnTo>
                  <a:pt x="59" y="35"/>
                </a:lnTo>
                <a:lnTo>
                  <a:pt x="51" y="37"/>
                </a:lnTo>
                <a:lnTo>
                  <a:pt x="43" y="39"/>
                </a:lnTo>
                <a:lnTo>
                  <a:pt x="37" y="39"/>
                </a:lnTo>
                <a:lnTo>
                  <a:pt x="30" y="39"/>
                </a:lnTo>
                <a:lnTo>
                  <a:pt x="22" y="37"/>
                </a:lnTo>
                <a:lnTo>
                  <a:pt x="16" y="33"/>
                </a:lnTo>
                <a:lnTo>
                  <a:pt x="10" y="31"/>
                </a:lnTo>
                <a:lnTo>
                  <a:pt x="6" y="28"/>
                </a:lnTo>
                <a:lnTo>
                  <a:pt x="2" y="24"/>
                </a:lnTo>
                <a:lnTo>
                  <a:pt x="0" y="18"/>
                </a:lnTo>
                <a:lnTo>
                  <a:pt x="0" y="14"/>
                </a:lnTo>
                <a:lnTo>
                  <a:pt x="10" y="12"/>
                </a:lnTo>
                <a:lnTo>
                  <a:pt x="22" y="12"/>
                </a:lnTo>
                <a:lnTo>
                  <a:pt x="32" y="10"/>
                </a:lnTo>
                <a:lnTo>
                  <a:pt x="41" y="8"/>
                </a:lnTo>
                <a:lnTo>
                  <a:pt x="51" y="6"/>
                </a:lnTo>
                <a:lnTo>
                  <a:pt x="59" y="6"/>
                </a:lnTo>
                <a:lnTo>
                  <a:pt x="67" y="4"/>
                </a:lnTo>
                <a:lnTo>
                  <a:pt x="73" y="4"/>
                </a:lnTo>
                <a:lnTo>
                  <a:pt x="81" y="2"/>
                </a:lnTo>
                <a:lnTo>
                  <a:pt x="86" y="2"/>
                </a:lnTo>
                <a:lnTo>
                  <a:pt x="92" y="0"/>
                </a:lnTo>
                <a:lnTo>
                  <a:pt x="96" y="0"/>
                </a:lnTo>
                <a:lnTo>
                  <a:pt x="100" y="0"/>
                </a:lnTo>
                <a:lnTo>
                  <a:pt x="104" y="0"/>
                </a:lnTo>
                <a:lnTo>
                  <a:pt x="106" y="0"/>
                </a:lnTo>
                <a:lnTo>
                  <a:pt x="110" y="0"/>
                </a:lnTo>
                <a:lnTo>
                  <a:pt x="116" y="0"/>
                </a:lnTo>
                <a:lnTo>
                  <a:pt x="124" y="0"/>
                </a:lnTo>
                <a:lnTo>
                  <a:pt x="130" y="0"/>
                </a:lnTo>
                <a:lnTo>
                  <a:pt x="134" y="0"/>
                </a:lnTo>
                <a:lnTo>
                  <a:pt x="135" y="0"/>
                </a:lnTo>
                <a:lnTo>
                  <a:pt x="141" y="2"/>
                </a:lnTo>
                <a:lnTo>
                  <a:pt x="147" y="2"/>
                </a:lnTo>
                <a:lnTo>
                  <a:pt x="153" y="4"/>
                </a:lnTo>
                <a:lnTo>
                  <a:pt x="163" y="6"/>
                </a:lnTo>
                <a:lnTo>
                  <a:pt x="173" y="8"/>
                </a:lnTo>
                <a:lnTo>
                  <a:pt x="184" y="10"/>
                </a:lnTo>
                <a:lnTo>
                  <a:pt x="198" y="14"/>
                </a:lnTo>
                <a:lnTo>
                  <a:pt x="226" y="20"/>
                </a:lnTo>
                <a:lnTo>
                  <a:pt x="253" y="26"/>
                </a:lnTo>
                <a:lnTo>
                  <a:pt x="278" y="30"/>
                </a:lnTo>
                <a:lnTo>
                  <a:pt x="304" y="33"/>
                </a:lnTo>
                <a:lnTo>
                  <a:pt x="316" y="35"/>
                </a:lnTo>
                <a:lnTo>
                  <a:pt x="327" y="37"/>
                </a:lnTo>
                <a:lnTo>
                  <a:pt x="337" y="39"/>
                </a:lnTo>
                <a:lnTo>
                  <a:pt x="345" y="39"/>
                </a:lnTo>
                <a:lnTo>
                  <a:pt x="353" y="41"/>
                </a:lnTo>
                <a:lnTo>
                  <a:pt x="359" y="41"/>
                </a:lnTo>
                <a:lnTo>
                  <a:pt x="365" y="43"/>
                </a:lnTo>
                <a:lnTo>
                  <a:pt x="369" y="43"/>
                </a:lnTo>
                <a:lnTo>
                  <a:pt x="374" y="43"/>
                </a:lnTo>
                <a:lnTo>
                  <a:pt x="380" y="41"/>
                </a:lnTo>
                <a:lnTo>
                  <a:pt x="386" y="41"/>
                </a:lnTo>
                <a:lnTo>
                  <a:pt x="390" y="41"/>
                </a:lnTo>
                <a:lnTo>
                  <a:pt x="396" y="41"/>
                </a:lnTo>
                <a:lnTo>
                  <a:pt x="402" y="41"/>
                </a:lnTo>
                <a:lnTo>
                  <a:pt x="408" y="41"/>
                </a:lnTo>
                <a:lnTo>
                  <a:pt x="414" y="41"/>
                </a:lnTo>
                <a:lnTo>
                  <a:pt x="422" y="41"/>
                </a:lnTo>
                <a:lnTo>
                  <a:pt x="429" y="41"/>
                </a:lnTo>
                <a:lnTo>
                  <a:pt x="437" y="39"/>
                </a:lnTo>
                <a:lnTo>
                  <a:pt x="447" y="39"/>
                </a:lnTo>
                <a:lnTo>
                  <a:pt x="455" y="39"/>
                </a:lnTo>
                <a:lnTo>
                  <a:pt x="465" y="39"/>
                </a:lnTo>
                <a:lnTo>
                  <a:pt x="474" y="39"/>
                </a:lnTo>
                <a:lnTo>
                  <a:pt x="484" y="39"/>
                </a:lnTo>
                <a:lnTo>
                  <a:pt x="492" y="39"/>
                </a:lnTo>
                <a:lnTo>
                  <a:pt x="500" y="39"/>
                </a:lnTo>
                <a:lnTo>
                  <a:pt x="508" y="39"/>
                </a:lnTo>
                <a:lnTo>
                  <a:pt x="514" y="39"/>
                </a:lnTo>
                <a:lnTo>
                  <a:pt x="519" y="39"/>
                </a:lnTo>
                <a:lnTo>
                  <a:pt x="525" y="39"/>
                </a:lnTo>
                <a:lnTo>
                  <a:pt x="531" y="39"/>
                </a:lnTo>
                <a:lnTo>
                  <a:pt x="535" y="39"/>
                </a:lnTo>
                <a:lnTo>
                  <a:pt x="537" y="41"/>
                </a:lnTo>
                <a:lnTo>
                  <a:pt x="541" y="41"/>
                </a:lnTo>
                <a:lnTo>
                  <a:pt x="543" y="41"/>
                </a:lnTo>
                <a:lnTo>
                  <a:pt x="545" y="43"/>
                </a:lnTo>
                <a:lnTo>
                  <a:pt x="545" y="43"/>
                </a:lnTo>
                <a:lnTo>
                  <a:pt x="545" y="43"/>
                </a:lnTo>
                <a:lnTo>
                  <a:pt x="545" y="43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28" name="Freeform 145"/>
          <p:cNvSpPr>
            <a:spLocks/>
          </p:cNvSpPr>
          <p:nvPr/>
        </p:nvSpPr>
        <p:spPr bwMode="auto">
          <a:xfrm>
            <a:off x="2289524" y="4113887"/>
            <a:ext cx="898786" cy="452570"/>
          </a:xfrm>
          <a:custGeom>
            <a:avLst/>
            <a:gdLst>
              <a:gd name="T0" fmla="*/ 149 w 187"/>
              <a:gd name="T1" fmla="*/ 45 h 69"/>
              <a:gd name="T2" fmla="*/ 132 w 187"/>
              <a:gd name="T3" fmla="*/ 49 h 69"/>
              <a:gd name="T4" fmla="*/ 114 w 187"/>
              <a:gd name="T5" fmla="*/ 53 h 69"/>
              <a:gd name="T6" fmla="*/ 96 w 187"/>
              <a:gd name="T7" fmla="*/ 57 h 69"/>
              <a:gd name="T8" fmla="*/ 83 w 187"/>
              <a:gd name="T9" fmla="*/ 59 h 69"/>
              <a:gd name="T10" fmla="*/ 67 w 187"/>
              <a:gd name="T11" fmla="*/ 63 h 69"/>
              <a:gd name="T12" fmla="*/ 49 w 187"/>
              <a:gd name="T13" fmla="*/ 65 h 69"/>
              <a:gd name="T14" fmla="*/ 34 w 187"/>
              <a:gd name="T15" fmla="*/ 67 h 69"/>
              <a:gd name="T16" fmla="*/ 16 w 187"/>
              <a:gd name="T17" fmla="*/ 69 h 69"/>
              <a:gd name="T18" fmla="*/ 0 w 187"/>
              <a:gd name="T19" fmla="*/ 59 h 69"/>
              <a:gd name="T20" fmla="*/ 14 w 187"/>
              <a:gd name="T21" fmla="*/ 55 h 69"/>
              <a:gd name="T22" fmla="*/ 24 w 187"/>
              <a:gd name="T23" fmla="*/ 51 h 69"/>
              <a:gd name="T24" fmla="*/ 36 w 187"/>
              <a:gd name="T25" fmla="*/ 49 h 69"/>
              <a:gd name="T26" fmla="*/ 46 w 187"/>
              <a:gd name="T27" fmla="*/ 45 h 69"/>
              <a:gd name="T28" fmla="*/ 53 w 187"/>
              <a:gd name="T29" fmla="*/ 43 h 69"/>
              <a:gd name="T30" fmla="*/ 63 w 187"/>
              <a:gd name="T31" fmla="*/ 41 h 69"/>
              <a:gd name="T32" fmla="*/ 69 w 187"/>
              <a:gd name="T33" fmla="*/ 37 h 69"/>
              <a:gd name="T34" fmla="*/ 77 w 187"/>
              <a:gd name="T35" fmla="*/ 35 h 69"/>
              <a:gd name="T36" fmla="*/ 83 w 187"/>
              <a:gd name="T37" fmla="*/ 33 h 69"/>
              <a:gd name="T38" fmla="*/ 89 w 187"/>
              <a:gd name="T39" fmla="*/ 31 h 69"/>
              <a:gd name="T40" fmla="*/ 95 w 187"/>
              <a:gd name="T41" fmla="*/ 29 h 69"/>
              <a:gd name="T42" fmla="*/ 98 w 187"/>
              <a:gd name="T43" fmla="*/ 28 h 69"/>
              <a:gd name="T44" fmla="*/ 102 w 187"/>
              <a:gd name="T45" fmla="*/ 28 h 69"/>
              <a:gd name="T46" fmla="*/ 106 w 187"/>
              <a:gd name="T47" fmla="*/ 26 h 69"/>
              <a:gd name="T48" fmla="*/ 108 w 187"/>
              <a:gd name="T49" fmla="*/ 24 h 69"/>
              <a:gd name="T50" fmla="*/ 110 w 187"/>
              <a:gd name="T51" fmla="*/ 24 h 69"/>
              <a:gd name="T52" fmla="*/ 114 w 187"/>
              <a:gd name="T53" fmla="*/ 22 h 69"/>
              <a:gd name="T54" fmla="*/ 116 w 187"/>
              <a:gd name="T55" fmla="*/ 20 h 69"/>
              <a:gd name="T56" fmla="*/ 118 w 187"/>
              <a:gd name="T57" fmla="*/ 18 h 69"/>
              <a:gd name="T58" fmla="*/ 120 w 187"/>
              <a:gd name="T59" fmla="*/ 18 h 69"/>
              <a:gd name="T60" fmla="*/ 120 w 187"/>
              <a:gd name="T61" fmla="*/ 16 h 69"/>
              <a:gd name="T62" fmla="*/ 120 w 187"/>
              <a:gd name="T63" fmla="*/ 14 h 69"/>
              <a:gd name="T64" fmla="*/ 120 w 187"/>
              <a:gd name="T65" fmla="*/ 12 h 69"/>
              <a:gd name="T66" fmla="*/ 120 w 187"/>
              <a:gd name="T67" fmla="*/ 10 h 69"/>
              <a:gd name="T68" fmla="*/ 120 w 187"/>
              <a:gd name="T69" fmla="*/ 8 h 69"/>
              <a:gd name="T70" fmla="*/ 122 w 187"/>
              <a:gd name="T71" fmla="*/ 4 h 69"/>
              <a:gd name="T72" fmla="*/ 126 w 187"/>
              <a:gd name="T73" fmla="*/ 2 h 69"/>
              <a:gd name="T74" fmla="*/ 132 w 187"/>
              <a:gd name="T75" fmla="*/ 0 h 69"/>
              <a:gd name="T76" fmla="*/ 140 w 187"/>
              <a:gd name="T77" fmla="*/ 0 h 69"/>
              <a:gd name="T78" fmla="*/ 149 w 187"/>
              <a:gd name="T79" fmla="*/ 4 h 69"/>
              <a:gd name="T80" fmla="*/ 161 w 187"/>
              <a:gd name="T81" fmla="*/ 8 h 69"/>
              <a:gd name="T82" fmla="*/ 165 w 187"/>
              <a:gd name="T83" fmla="*/ 10 h 69"/>
              <a:gd name="T84" fmla="*/ 171 w 187"/>
              <a:gd name="T85" fmla="*/ 12 h 69"/>
              <a:gd name="T86" fmla="*/ 175 w 187"/>
              <a:gd name="T87" fmla="*/ 14 h 69"/>
              <a:gd name="T88" fmla="*/ 179 w 187"/>
              <a:gd name="T89" fmla="*/ 18 h 69"/>
              <a:gd name="T90" fmla="*/ 183 w 187"/>
              <a:gd name="T91" fmla="*/ 20 h 69"/>
              <a:gd name="T92" fmla="*/ 185 w 187"/>
              <a:gd name="T93" fmla="*/ 22 h 69"/>
              <a:gd name="T94" fmla="*/ 187 w 187"/>
              <a:gd name="T95" fmla="*/ 24 h 69"/>
              <a:gd name="T96" fmla="*/ 187 w 187"/>
              <a:gd name="T97" fmla="*/ 26 h 69"/>
              <a:gd name="T98" fmla="*/ 187 w 187"/>
              <a:gd name="T99" fmla="*/ 28 h 69"/>
              <a:gd name="T100" fmla="*/ 185 w 187"/>
              <a:gd name="T101" fmla="*/ 29 h 69"/>
              <a:gd name="T102" fmla="*/ 181 w 187"/>
              <a:gd name="T103" fmla="*/ 33 h 69"/>
              <a:gd name="T104" fmla="*/ 177 w 187"/>
              <a:gd name="T105" fmla="*/ 35 h 69"/>
              <a:gd name="T106" fmla="*/ 173 w 187"/>
              <a:gd name="T107" fmla="*/ 37 h 69"/>
              <a:gd name="T108" fmla="*/ 165 w 187"/>
              <a:gd name="T109" fmla="*/ 39 h 69"/>
              <a:gd name="T110" fmla="*/ 157 w 187"/>
              <a:gd name="T111" fmla="*/ 43 h 69"/>
              <a:gd name="T112" fmla="*/ 149 w 187"/>
              <a:gd name="T113" fmla="*/ 45 h 69"/>
              <a:gd name="T114" fmla="*/ 149 w 187"/>
              <a:gd name="T115" fmla="*/ 45 h 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87" h="69">
                <a:moveTo>
                  <a:pt x="149" y="45"/>
                </a:moveTo>
                <a:lnTo>
                  <a:pt x="132" y="49"/>
                </a:lnTo>
                <a:lnTo>
                  <a:pt x="114" y="53"/>
                </a:lnTo>
                <a:lnTo>
                  <a:pt x="96" y="57"/>
                </a:lnTo>
                <a:lnTo>
                  <a:pt x="83" y="59"/>
                </a:lnTo>
                <a:lnTo>
                  <a:pt x="67" y="63"/>
                </a:lnTo>
                <a:lnTo>
                  <a:pt x="49" y="65"/>
                </a:lnTo>
                <a:lnTo>
                  <a:pt x="34" y="67"/>
                </a:lnTo>
                <a:lnTo>
                  <a:pt x="16" y="69"/>
                </a:lnTo>
                <a:lnTo>
                  <a:pt x="0" y="59"/>
                </a:lnTo>
                <a:lnTo>
                  <a:pt x="14" y="55"/>
                </a:lnTo>
                <a:lnTo>
                  <a:pt x="24" y="51"/>
                </a:lnTo>
                <a:lnTo>
                  <a:pt x="36" y="49"/>
                </a:lnTo>
                <a:lnTo>
                  <a:pt x="46" y="45"/>
                </a:lnTo>
                <a:lnTo>
                  <a:pt x="53" y="43"/>
                </a:lnTo>
                <a:lnTo>
                  <a:pt x="63" y="41"/>
                </a:lnTo>
                <a:lnTo>
                  <a:pt x="69" y="37"/>
                </a:lnTo>
                <a:lnTo>
                  <a:pt x="77" y="35"/>
                </a:lnTo>
                <a:lnTo>
                  <a:pt x="83" y="33"/>
                </a:lnTo>
                <a:lnTo>
                  <a:pt x="89" y="31"/>
                </a:lnTo>
                <a:lnTo>
                  <a:pt x="95" y="29"/>
                </a:lnTo>
                <a:lnTo>
                  <a:pt x="98" y="28"/>
                </a:lnTo>
                <a:lnTo>
                  <a:pt x="102" y="28"/>
                </a:lnTo>
                <a:lnTo>
                  <a:pt x="106" y="26"/>
                </a:lnTo>
                <a:lnTo>
                  <a:pt x="108" y="24"/>
                </a:lnTo>
                <a:lnTo>
                  <a:pt x="110" y="24"/>
                </a:lnTo>
                <a:lnTo>
                  <a:pt x="114" y="22"/>
                </a:lnTo>
                <a:lnTo>
                  <a:pt x="116" y="20"/>
                </a:lnTo>
                <a:lnTo>
                  <a:pt x="118" y="18"/>
                </a:lnTo>
                <a:lnTo>
                  <a:pt x="120" y="18"/>
                </a:lnTo>
                <a:lnTo>
                  <a:pt x="120" y="16"/>
                </a:lnTo>
                <a:lnTo>
                  <a:pt x="120" y="14"/>
                </a:lnTo>
                <a:lnTo>
                  <a:pt x="120" y="12"/>
                </a:lnTo>
                <a:lnTo>
                  <a:pt x="120" y="10"/>
                </a:lnTo>
                <a:lnTo>
                  <a:pt x="120" y="8"/>
                </a:lnTo>
                <a:lnTo>
                  <a:pt x="122" y="4"/>
                </a:lnTo>
                <a:lnTo>
                  <a:pt x="126" y="2"/>
                </a:lnTo>
                <a:lnTo>
                  <a:pt x="132" y="0"/>
                </a:lnTo>
                <a:lnTo>
                  <a:pt x="140" y="0"/>
                </a:lnTo>
                <a:lnTo>
                  <a:pt x="149" y="4"/>
                </a:lnTo>
                <a:lnTo>
                  <a:pt x="161" y="8"/>
                </a:lnTo>
                <a:lnTo>
                  <a:pt x="165" y="10"/>
                </a:lnTo>
                <a:lnTo>
                  <a:pt x="171" y="12"/>
                </a:lnTo>
                <a:lnTo>
                  <a:pt x="175" y="14"/>
                </a:lnTo>
                <a:lnTo>
                  <a:pt x="179" y="18"/>
                </a:lnTo>
                <a:lnTo>
                  <a:pt x="183" y="20"/>
                </a:lnTo>
                <a:lnTo>
                  <a:pt x="185" y="22"/>
                </a:lnTo>
                <a:lnTo>
                  <a:pt x="187" y="24"/>
                </a:lnTo>
                <a:lnTo>
                  <a:pt x="187" y="26"/>
                </a:lnTo>
                <a:lnTo>
                  <a:pt x="187" y="28"/>
                </a:lnTo>
                <a:lnTo>
                  <a:pt x="185" y="29"/>
                </a:lnTo>
                <a:lnTo>
                  <a:pt x="181" y="33"/>
                </a:lnTo>
                <a:lnTo>
                  <a:pt x="177" y="35"/>
                </a:lnTo>
                <a:lnTo>
                  <a:pt x="173" y="37"/>
                </a:lnTo>
                <a:lnTo>
                  <a:pt x="165" y="39"/>
                </a:lnTo>
                <a:lnTo>
                  <a:pt x="157" y="43"/>
                </a:lnTo>
                <a:lnTo>
                  <a:pt x="149" y="45"/>
                </a:lnTo>
                <a:lnTo>
                  <a:pt x="149" y="45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29" name="Freeform 146"/>
          <p:cNvSpPr>
            <a:spLocks/>
          </p:cNvSpPr>
          <p:nvPr/>
        </p:nvSpPr>
        <p:spPr bwMode="auto">
          <a:xfrm>
            <a:off x="1989932" y="4393420"/>
            <a:ext cx="492885" cy="1437576"/>
          </a:xfrm>
          <a:custGeom>
            <a:avLst/>
            <a:gdLst>
              <a:gd name="T0" fmla="*/ 23 w 102"/>
              <a:gd name="T1" fmla="*/ 181 h 218"/>
              <a:gd name="T2" fmla="*/ 33 w 102"/>
              <a:gd name="T3" fmla="*/ 167 h 218"/>
              <a:gd name="T4" fmla="*/ 45 w 102"/>
              <a:gd name="T5" fmla="*/ 145 h 218"/>
              <a:gd name="T6" fmla="*/ 55 w 102"/>
              <a:gd name="T7" fmla="*/ 112 h 218"/>
              <a:gd name="T8" fmla="*/ 59 w 102"/>
              <a:gd name="T9" fmla="*/ 77 h 218"/>
              <a:gd name="T10" fmla="*/ 59 w 102"/>
              <a:gd name="T11" fmla="*/ 49 h 218"/>
              <a:gd name="T12" fmla="*/ 57 w 102"/>
              <a:gd name="T13" fmla="*/ 34 h 218"/>
              <a:gd name="T14" fmla="*/ 55 w 102"/>
              <a:gd name="T15" fmla="*/ 24 h 218"/>
              <a:gd name="T16" fmla="*/ 53 w 102"/>
              <a:gd name="T17" fmla="*/ 14 h 218"/>
              <a:gd name="T18" fmla="*/ 51 w 102"/>
              <a:gd name="T19" fmla="*/ 10 h 218"/>
              <a:gd name="T20" fmla="*/ 51 w 102"/>
              <a:gd name="T21" fmla="*/ 6 h 218"/>
              <a:gd name="T22" fmla="*/ 51 w 102"/>
              <a:gd name="T23" fmla="*/ 2 h 218"/>
              <a:gd name="T24" fmla="*/ 57 w 102"/>
              <a:gd name="T25" fmla="*/ 0 h 218"/>
              <a:gd name="T26" fmla="*/ 62 w 102"/>
              <a:gd name="T27" fmla="*/ 0 h 218"/>
              <a:gd name="T28" fmla="*/ 72 w 102"/>
              <a:gd name="T29" fmla="*/ 2 h 218"/>
              <a:gd name="T30" fmla="*/ 86 w 102"/>
              <a:gd name="T31" fmla="*/ 6 h 218"/>
              <a:gd name="T32" fmla="*/ 102 w 102"/>
              <a:gd name="T33" fmla="*/ 12 h 218"/>
              <a:gd name="T34" fmla="*/ 102 w 102"/>
              <a:gd name="T35" fmla="*/ 51 h 218"/>
              <a:gd name="T36" fmla="*/ 100 w 102"/>
              <a:gd name="T37" fmla="*/ 81 h 218"/>
              <a:gd name="T38" fmla="*/ 98 w 102"/>
              <a:gd name="T39" fmla="*/ 104 h 218"/>
              <a:gd name="T40" fmla="*/ 98 w 102"/>
              <a:gd name="T41" fmla="*/ 120 h 218"/>
              <a:gd name="T42" fmla="*/ 88 w 102"/>
              <a:gd name="T43" fmla="*/ 143 h 218"/>
              <a:gd name="T44" fmla="*/ 76 w 102"/>
              <a:gd name="T45" fmla="*/ 165 h 218"/>
              <a:gd name="T46" fmla="*/ 61 w 102"/>
              <a:gd name="T47" fmla="*/ 185 h 218"/>
              <a:gd name="T48" fmla="*/ 37 w 102"/>
              <a:gd name="T49" fmla="*/ 202 h 218"/>
              <a:gd name="T50" fmla="*/ 25 w 102"/>
              <a:gd name="T51" fmla="*/ 210 h 218"/>
              <a:gd name="T52" fmla="*/ 15 w 102"/>
              <a:gd name="T53" fmla="*/ 216 h 218"/>
              <a:gd name="T54" fmla="*/ 8 w 102"/>
              <a:gd name="T55" fmla="*/ 218 h 218"/>
              <a:gd name="T56" fmla="*/ 4 w 102"/>
              <a:gd name="T57" fmla="*/ 218 h 218"/>
              <a:gd name="T58" fmla="*/ 0 w 102"/>
              <a:gd name="T59" fmla="*/ 214 h 218"/>
              <a:gd name="T60" fmla="*/ 2 w 102"/>
              <a:gd name="T61" fmla="*/ 208 h 218"/>
              <a:gd name="T62" fmla="*/ 10 w 102"/>
              <a:gd name="T63" fmla="*/ 200 h 218"/>
              <a:gd name="T64" fmla="*/ 19 w 102"/>
              <a:gd name="T65" fmla="*/ 188 h 2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02" h="218">
                <a:moveTo>
                  <a:pt x="19" y="188"/>
                </a:moveTo>
                <a:lnTo>
                  <a:pt x="23" y="181"/>
                </a:lnTo>
                <a:lnTo>
                  <a:pt x="29" y="175"/>
                </a:lnTo>
                <a:lnTo>
                  <a:pt x="33" y="167"/>
                </a:lnTo>
                <a:lnTo>
                  <a:pt x="37" y="159"/>
                </a:lnTo>
                <a:lnTo>
                  <a:pt x="45" y="145"/>
                </a:lnTo>
                <a:lnTo>
                  <a:pt x="51" y="130"/>
                </a:lnTo>
                <a:lnTo>
                  <a:pt x="55" y="112"/>
                </a:lnTo>
                <a:lnTo>
                  <a:pt x="57" y="94"/>
                </a:lnTo>
                <a:lnTo>
                  <a:pt x="59" y="77"/>
                </a:lnTo>
                <a:lnTo>
                  <a:pt x="59" y="59"/>
                </a:lnTo>
                <a:lnTo>
                  <a:pt x="59" y="49"/>
                </a:lnTo>
                <a:lnTo>
                  <a:pt x="57" y="41"/>
                </a:lnTo>
                <a:lnTo>
                  <a:pt x="57" y="34"/>
                </a:lnTo>
                <a:lnTo>
                  <a:pt x="55" y="28"/>
                </a:lnTo>
                <a:lnTo>
                  <a:pt x="55" y="24"/>
                </a:lnTo>
                <a:lnTo>
                  <a:pt x="55" y="18"/>
                </a:lnTo>
                <a:lnTo>
                  <a:pt x="53" y="14"/>
                </a:lnTo>
                <a:lnTo>
                  <a:pt x="53" y="12"/>
                </a:lnTo>
                <a:lnTo>
                  <a:pt x="51" y="10"/>
                </a:lnTo>
                <a:lnTo>
                  <a:pt x="51" y="8"/>
                </a:lnTo>
                <a:lnTo>
                  <a:pt x="51" y="6"/>
                </a:lnTo>
                <a:lnTo>
                  <a:pt x="51" y="4"/>
                </a:lnTo>
                <a:lnTo>
                  <a:pt x="51" y="2"/>
                </a:lnTo>
                <a:lnTo>
                  <a:pt x="53" y="2"/>
                </a:lnTo>
                <a:lnTo>
                  <a:pt x="57" y="0"/>
                </a:lnTo>
                <a:lnTo>
                  <a:pt x="61" y="0"/>
                </a:lnTo>
                <a:lnTo>
                  <a:pt x="62" y="0"/>
                </a:lnTo>
                <a:lnTo>
                  <a:pt x="68" y="0"/>
                </a:lnTo>
                <a:lnTo>
                  <a:pt x="72" y="2"/>
                </a:lnTo>
                <a:lnTo>
                  <a:pt x="80" y="4"/>
                </a:lnTo>
                <a:lnTo>
                  <a:pt x="86" y="6"/>
                </a:lnTo>
                <a:lnTo>
                  <a:pt x="94" y="10"/>
                </a:lnTo>
                <a:lnTo>
                  <a:pt x="102" y="12"/>
                </a:lnTo>
                <a:lnTo>
                  <a:pt x="102" y="32"/>
                </a:lnTo>
                <a:lnTo>
                  <a:pt x="102" y="51"/>
                </a:lnTo>
                <a:lnTo>
                  <a:pt x="100" y="67"/>
                </a:lnTo>
                <a:lnTo>
                  <a:pt x="100" y="81"/>
                </a:lnTo>
                <a:lnTo>
                  <a:pt x="100" y="94"/>
                </a:lnTo>
                <a:lnTo>
                  <a:pt x="98" y="104"/>
                </a:lnTo>
                <a:lnTo>
                  <a:pt x="98" y="114"/>
                </a:lnTo>
                <a:lnTo>
                  <a:pt x="98" y="120"/>
                </a:lnTo>
                <a:lnTo>
                  <a:pt x="94" y="132"/>
                </a:lnTo>
                <a:lnTo>
                  <a:pt x="88" y="143"/>
                </a:lnTo>
                <a:lnTo>
                  <a:pt x="84" y="155"/>
                </a:lnTo>
                <a:lnTo>
                  <a:pt x="76" y="165"/>
                </a:lnTo>
                <a:lnTo>
                  <a:pt x="68" y="175"/>
                </a:lnTo>
                <a:lnTo>
                  <a:pt x="61" y="185"/>
                </a:lnTo>
                <a:lnTo>
                  <a:pt x="49" y="194"/>
                </a:lnTo>
                <a:lnTo>
                  <a:pt x="37" y="202"/>
                </a:lnTo>
                <a:lnTo>
                  <a:pt x="29" y="206"/>
                </a:lnTo>
                <a:lnTo>
                  <a:pt x="25" y="210"/>
                </a:lnTo>
                <a:lnTo>
                  <a:pt x="19" y="212"/>
                </a:lnTo>
                <a:lnTo>
                  <a:pt x="15" y="216"/>
                </a:lnTo>
                <a:lnTo>
                  <a:pt x="12" y="216"/>
                </a:lnTo>
                <a:lnTo>
                  <a:pt x="8" y="218"/>
                </a:lnTo>
                <a:lnTo>
                  <a:pt x="6" y="218"/>
                </a:lnTo>
                <a:lnTo>
                  <a:pt x="4" y="218"/>
                </a:lnTo>
                <a:lnTo>
                  <a:pt x="2" y="216"/>
                </a:lnTo>
                <a:lnTo>
                  <a:pt x="0" y="214"/>
                </a:lnTo>
                <a:lnTo>
                  <a:pt x="2" y="212"/>
                </a:lnTo>
                <a:lnTo>
                  <a:pt x="2" y="208"/>
                </a:lnTo>
                <a:lnTo>
                  <a:pt x="6" y="204"/>
                </a:lnTo>
                <a:lnTo>
                  <a:pt x="10" y="200"/>
                </a:lnTo>
                <a:lnTo>
                  <a:pt x="13" y="194"/>
                </a:lnTo>
                <a:lnTo>
                  <a:pt x="19" y="188"/>
                </a:lnTo>
                <a:lnTo>
                  <a:pt x="19" y="188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30" name="Freeform 147"/>
          <p:cNvSpPr>
            <a:spLocks/>
          </p:cNvSpPr>
          <p:nvPr/>
        </p:nvSpPr>
        <p:spPr bwMode="auto">
          <a:xfrm>
            <a:off x="2328181" y="4739504"/>
            <a:ext cx="1140392" cy="292840"/>
          </a:xfrm>
          <a:custGeom>
            <a:avLst/>
            <a:gdLst>
              <a:gd name="T0" fmla="*/ 96 w 235"/>
              <a:gd name="T1" fmla="*/ 10 h 43"/>
              <a:gd name="T2" fmla="*/ 110 w 235"/>
              <a:gd name="T3" fmla="*/ 8 h 43"/>
              <a:gd name="T4" fmla="*/ 124 w 235"/>
              <a:gd name="T5" fmla="*/ 6 h 43"/>
              <a:gd name="T6" fmla="*/ 137 w 235"/>
              <a:gd name="T7" fmla="*/ 4 h 43"/>
              <a:gd name="T8" fmla="*/ 149 w 235"/>
              <a:gd name="T9" fmla="*/ 2 h 43"/>
              <a:gd name="T10" fmla="*/ 159 w 235"/>
              <a:gd name="T11" fmla="*/ 2 h 43"/>
              <a:gd name="T12" fmla="*/ 169 w 235"/>
              <a:gd name="T13" fmla="*/ 0 h 43"/>
              <a:gd name="T14" fmla="*/ 177 w 235"/>
              <a:gd name="T15" fmla="*/ 0 h 43"/>
              <a:gd name="T16" fmla="*/ 184 w 235"/>
              <a:gd name="T17" fmla="*/ 0 h 43"/>
              <a:gd name="T18" fmla="*/ 194 w 235"/>
              <a:gd name="T19" fmla="*/ 0 h 43"/>
              <a:gd name="T20" fmla="*/ 206 w 235"/>
              <a:gd name="T21" fmla="*/ 2 h 43"/>
              <a:gd name="T22" fmla="*/ 214 w 235"/>
              <a:gd name="T23" fmla="*/ 2 h 43"/>
              <a:gd name="T24" fmla="*/ 222 w 235"/>
              <a:gd name="T25" fmla="*/ 6 h 43"/>
              <a:gd name="T26" fmla="*/ 228 w 235"/>
              <a:gd name="T27" fmla="*/ 8 h 43"/>
              <a:gd name="T28" fmla="*/ 232 w 235"/>
              <a:gd name="T29" fmla="*/ 10 h 43"/>
              <a:gd name="T30" fmla="*/ 233 w 235"/>
              <a:gd name="T31" fmla="*/ 14 h 43"/>
              <a:gd name="T32" fmla="*/ 235 w 235"/>
              <a:gd name="T33" fmla="*/ 16 h 43"/>
              <a:gd name="T34" fmla="*/ 233 w 235"/>
              <a:gd name="T35" fmla="*/ 20 h 43"/>
              <a:gd name="T36" fmla="*/ 233 w 235"/>
              <a:gd name="T37" fmla="*/ 22 h 43"/>
              <a:gd name="T38" fmla="*/ 232 w 235"/>
              <a:gd name="T39" fmla="*/ 24 h 43"/>
              <a:gd name="T40" fmla="*/ 230 w 235"/>
              <a:gd name="T41" fmla="*/ 26 h 43"/>
              <a:gd name="T42" fmla="*/ 228 w 235"/>
              <a:gd name="T43" fmla="*/ 28 h 43"/>
              <a:gd name="T44" fmla="*/ 224 w 235"/>
              <a:gd name="T45" fmla="*/ 28 h 43"/>
              <a:gd name="T46" fmla="*/ 220 w 235"/>
              <a:gd name="T47" fmla="*/ 30 h 43"/>
              <a:gd name="T48" fmla="*/ 212 w 235"/>
              <a:gd name="T49" fmla="*/ 32 h 43"/>
              <a:gd name="T50" fmla="*/ 204 w 235"/>
              <a:gd name="T51" fmla="*/ 34 h 43"/>
              <a:gd name="T52" fmla="*/ 196 w 235"/>
              <a:gd name="T53" fmla="*/ 34 h 43"/>
              <a:gd name="T54" fmla="*/ 190 w 235"/>
              <a:gd name="T55" fmla="*/ 35 h 43"/>
              <a:gd name="T56" fmla="*/ 186 w 235"/>
              <a:gd name="T57" fmla="*/ 35 h 43"/>
              <a:gd name="T58" fmla="*/ 181 w 235"/>
              <a:gd name="T59" fmla="*/ 35 h 43"/>
              <a:gd name="T60" fmla="*/ 177 w 235"/>
              <a:gd name="T61" fmla="*/ 35 h 43"/>
              <a:gd name="T62" fmla="*/ 171 w 235"/>
              <a:gd name="T63" fmla="*/ 35 h 43"/>
              <a:gd name="T64" fmla="*/ 167 w 235"/>
              <a:gd name="T65" fmla="*/ 35 h 43"/>
              <a:gd name="T66" fmla="*/ 161 w 235"/>
              <a:gd name="T67" fmla="*/ 35 h 43"/>
              <a:gd name="T68" fmla="*/ 155 w 235"/>
              <a:gd name="T69" fmla="*/ 35 h 43"/>
              <a:gd name="T70" fmla="*/ 149 w 235"/>
              <a:gd name="T71" fmla="*/ 35 h 43"/>
              <a:gd name="T72" fmla="*/ 143 w 235"/>
              <a:gd name="T73" fmla="*/ 35 h 43"/>
              <a:gd name="T74" fmla="*/ 135 w 235"/>
              <a:gd name="T75" fmla="*/ 37 h 43"/>
              <a:gd name="T76" fmla="*/ 128 w 235"/>
              <a:gd name="T77" fmla="*/ 37 h 43"/>
              <a:gd name="T78" fmla="*/ 120 w 235"/>
              <a:gd name="T79" fmla="*/ 37 h 43"/>
              <a:gd name="T80" fmla="*/ 110 w 235"/>
              <a:gd name="T81" fmla="*/ 37 h 43"/>
              <a:gd name="T82" fmla="*/ 100 w 235"/>
              <a:gd name="T83" fmla="*/ 37 h 43"/>
              <a:gd name="T84" fmla="*/ 83 w 235"/>
              <a:gd name="T85" fmla="*/ 39 h 43"/>
              <a:gd name="T86" fmla="*/ 65 w 235"/>
              <a:gd name="T87" fmla="*/ 39 h 43"/>
              <a:gd name="T88" fmla="*/ 51 w 235"/>
              <a:gd name="T89" fmla="*/ 41 h 43"/>
              <a:gd name="T90" fmla="*/ 38 w 235"/>
              <a:gd name="T91" fmla="*/ 41 h 43"/>
              <a:gd name="T92" fmla="*/ 26 w 235"/>
              <a:gd name="T93" fmla="*/ 41 h 43"/>
              <a:gd name="T94" fmla="*/ 16 w 235"/>
              <a:gd name="T95" fmla="*/ 43 h 43"/>
              <a:gd name="T96" fmla="*/ 6 w 235"/>
              <a:gd name="T97" fmla="*/ 43 h 43"/>
              <a:gd name="T98" fmla="*/ 0 w 235"/>
              <a:gd name="T99" fmla="*/ 43 h 43"/>
              <a:gd name="T100" fmla="*/ 0 w 235"/>
              <a:gd name="T101" fmla="*/ 22 h 43"/>
              <a:gd name="T102" fmla="*/ 8 w 235"/>
              <a:gd name="T103" fmla="*/ 22 h 43"/>
              <a:gd name="T104" fmla="*/ 18 w 235"/>
              <a:gd name="T105" fmla="*/ 22 h 43"/>
              <a:gd name="T106" fmla="*/ 30 w 235"/>
              <a:gd name="T107" fmla="*/ 20 h 43"/>
              <a:gd name="T108" fmla="*/ 41 w 235"/>
              <a:gd name="T109" fmla="*/ 20 h 43"/>
              <a:gd name="T110" fmla="*/ 53 w 235"/>
              <a:gd name="T111" fmla="*/ 18 h 43"/>
              <a:gd name="T112" fmla="*/ 67 w 235"/>
              <a:gd name="T113" fmla="*/ 16 h 43"/>
              <a:gd name="T114" fmla="*/ 81 w 235"/>
              <a:gd name="T115" fmla="*/ 12 h 43"/>
              <a:gd name="T116" fmla="*/ 96 w 235"/>
              <a:gd name="T117" fmla="*/ 10 h 43"/>
              <a:gd name="T118" fmla="*/ 96 w 235"/>
              <a:gd name="T119" fmla="*/ 10 h 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235" h="43">
                <a:moveTo>
                  <a:pt x="96" y="10"/>
                </a:moveTo>
                <a:lnTo>
                  <a:pt x="110" y="8"/>
                </a:lnTo>
                <a:lnTo>
                  <a:pt x="124" y="6"/>
                </a:lnTo>
                <a:lnTo>
                  <a:pt x="137" y="4"/>
                </a:lnTo>
                <a:lnTo>
                  <a:pt x="149" y="2"/>
                </a:lnTo>
                <a:lnTo>
                  <a:pt x="159" y="2"/>
                </a:lnTo>
                <a:lnTo>
                  <a:pt x="169" y="0"/>
                </a:lnTo>
                <a:lnTo>
                  <a:pt x="177" y="0"/>
                </a:lnTo>
                <a:lnTo>
                  <a:pt x="184" y="0"/>
                </a:lnTo>
                <a:lnTo>
                  <a:pt x="194" y="0"/>
                </a:lnTo>
                <a:lnTo>
                  <a:pt x="206" y="2"/>
                </a:lnTo>
                <a:lnTo>
                  <a:pt x="214" y="2"/>
                </a:lnTo>
                <a:lnTo>
                  <a:pt x="222" y="6"/>
                </a:lnTo>
                <a:lnTo>
                  <a:pt x="228" y="8"/>
                </a:lnTo>
                <a:lnTo>
                  <a:pt x="232" y="10"/>
                </a:lnTo>
                <a:lnTo>
                  <a:pt x="233" y="14"/>
                </a:lnTo>
                <a:lnTo>
                  <a:pt x="235" y="16"/>
                </a:lnTo>
                <a:lnTo>
                  <a:pt x="233" y="20"/>
                </a:lnTo>
                <a:lnTo>
                  <a:pt x="233" y="22"/>
                </a:lnTo>
                <a:lnTo>
                  <a:pt x="232" y="24"/>
                </a:lnTo>
                <a:lnTo>
                  <a:pt x="230" y="26"/>
                </a:lnTo>
                <a:lnTo>
                  <a:pt x="228" y="28"/>
                </a:lnTo>
                <a:lnTo>
                  <a:pt x="224" y="28"/>
                </a:lnTo>
                <a:lnTo>
                  <a:pt x="220" y="30"/>
                </a:lnTo>
                <a:lnTo>
                  <a:pt x="212" y="32"/>
                </a:lnTo>
                <a:lnTo>
                  <a:pt x="204" y="34"/>
                </a:lnTo>
                <a:lnTo>
                  <a:pt x="196" y="34"/>
                </a:lnTo>
                <a:lnTo>
                  <a:pt x="190" y="35"/>
                </a:lnTo>
                <a:lnTo>
                  <a:pt x="186" y="35"/>
                </a:lnTo>
                <a:lnTo>
                  <a:pt x="181" y="35"/>
                </a:lnTo>
                <a:lnTo>
                  <a:pt x="177" y="35"/>
                </a:lnTo>
                <a:lnTo>
                  <a:pt x="171" y="35"/>
                </a:lnTo>
                <a:lnTo>
                  <a:pt x="167" y="35"/>
                </a:lnTo>
                <a:lnTo>
                  <a:pt x="161" y="35"/>
                </a:lnTo>
                <a:lnTo>
                  <a:pt x="155" y="35"/>
                </a:lnTo>
                <a:lnTo>
                  <a:pt x="149" y="35"/>
                </a:lnTo>
                <a:lnTo>
                  <a:pt x="143" y="35"/>
                </a:lnTo>
                <a:lnTo>
                  <a:pt x="135" y="37"/>
                </a:lnTo>
                <a:lnTo>
                  <a:pt x="128" y="37"/>
                </a:lnTo>
                <a:lnTo>
                  <a:pt x="120" y="37"/>
                </a:lnTo>
                <a:lnTo>
                  <a:pt x="110" y="37"/>
                </a:lnTo>
                <a:lnTo>
                  <a:pt x="100" y="37"/>
                </a:lnTo>
                <a:lnTo>
                  <a:pt x="83" y="39"/>
                </a:lnTo>
                <a:lnTo>
                  <a:pt x="65" y="39"/>
                </a:lnTo>
                <a:lnTo>
                  <a:pt x="51" y="41"/>
                </a:lnTo>
                <a:lnTo>
                  <a:pt x="38" y="41"/>
                </a:lnTo>
                <a:lnTo>
                  <a:pt x="26" y="41"/>
                </a:lnTo>
                <a:lnTo>
                  <a:pt x="16" y="43"/>
                </a:lnTo>
                <a:lnTo>
                  <a:pt x="6" y="43"/>
                </a:lnTo>
                <a:lnTo>
                  <a:pt x="0" y="43"/>
                </a:lnTo>
                <a:lnTo>
                  <a:pt x="0" y="22"/>
                </a:lnTo>
                <a:lnTo>
                  <a:pt x="8" y="22"/>
                </a:lnTo>
                <a:lnTo>
                  <a:pt x="18" y="22"/>
                </a:lnTo>
                <a:lnTo>
                  <a:pt x="30" y="20"/>
                </a:lnTo>
                <a:lnTo>
                  <a:pt x="41" y="20"/>
                </a:lnTo>
                <a:lnTo>
                  <a:pt x="53" y="18"/>
                </a:lnTo>
                <a:lnTo>
                  <a:pt x="67" y="16"/>
                </a:lnTo>
                <a:lnTo>
                  <a:pt x="81" y="12"/>
                </a:lnTo>
                <a:lnTo>
                  <a:pt x="96" y="10"/>
                </a:lnTo>
                <a:lnTo>
                  <a:pt x="96" y="10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31" name="Freeform 148"/>
          <p:cNvSpPr>
            <a:spLocks/>
          </p:cNvSpPr>
          <p:nvPr/>
        </p:nvSpPr>
        <p:spPr bwMode="auto">
          <a:xfrm>
            <a:off x="2772741" y="4845991"/>
            <a:ext cx="241611" cy="1211295"/>
          </a:xfrm>
          <a:custGeom>
            <a:avLst/>
            <a:gdLst>
              <a:gd name="T0" fmla="*/ 47 w 49"/>
              <a:gd name="T1" fmla="*/ 37 h 182"/>
              <a:gd name="T2" fmla="*/ 45 w 49"/>
              <a:gd name="T3" fmla="*/ 39 h 182"/>
              <a:gd name="T4" fmla="*/ 45 w 49"/>
              <a:gd name="T5" fmla="*/ 43 h 182"/>
              <a:gd name="T6" fmla="*/ 43 w 49"/>
              <a:gd name="T7" fmla="*/ 49 h 182"/>
              <a:gd name="T8" fmla="*/ 43 w 49"/>
              <a:gd name="T9" fmla="*/ 55 h 182"/>
              <a:gd name="T10" fmla="*/ 43 w 49"/>
              <a:gd name="T11" fmla="*/ 63 h 182"/>
              <a:gd name="T12" fmla="*/ 43 w 49"/>
              <a:gd name="T13" fmla="*/ 72 h 182"/>
              <a:gd name="T14" fmla="*/ 42 w 49"/>
              <a:gd name="T15" fmla="*/ 82 h 182"/>
              <a:gd name="T16" fmla="*/ 42 w 49"/>
              <a:gd name="T17" fmla="*/ 92 h 182"/>
              <a:gd name="T18" fmla="*/ 42 w 49"/>
              <a:gd name="T19" fmla="*/ 104 h 182"/>
              <a:gd name="T20" fmla="*/ 42 w 49"/>
              <a:gd name="T21" fmla="*/ 116 h 182"/>
              <a:gd name="T22" fmla="*/ 40 w 49"/>
              <a:gd name="T23" fmla="*/ 125 h 182"/>
              <a:gd name="T24" fmla="*/ 40 w 49"/>
              <a:gd name="T25" fmla="*/ 135 h 182"/>
              <a:gd name="T26" fmla="*/ 38 w 49"/>
              <a:gd name="T27" fmla="*/ 143 h 182"/>
              <a:gd name="T28" fmla="*/ 38 w 49"/>
              <a:gd name="T29" fmla="*/ 151 h 182"/>
              <a:gd name="T30" fmla="*/ 36 w 49"/>
              <a:gd name="T31" fmla="*/ 157 h 182"/>
              <a:gd name="T32" fmla="*/ 36 w 49"/>
              <a:gd name="T33" fmla="*/ 163 h 182"/>
              <a:gd name="T34" fmla="*/ 36 w 49"/>
              <a:gd name="T35" fmla="*/ 167 h 182"/>
              <a:gd name="T36" fmla="*/ 34 w 49"/>
              <a:gd name="T37" fmla="*/ 170 h 182"/>
              <a:gd name="T38" fmla="*/ 32 w 49"/>
              <a:gd name="T39" fmla="*/ 174 h 182"/>
              <a:gd name="T40" fmla="*/ 30 w 49"/>
              <a:gd name="T41" fmla="*/ 178 h 182"/>
              <a:gd name="T42" fmla="*/ 30 w 49"/>
              <a:gd name="T43" fmla="*/ 180 h 182"/>
              <a:gd name="T44" fmla="*/ 28 w 49"/>
              <a:gd name="T45" fmla="*/ 182 h 182"/>
              <a:gd name="T46" fmla="*/ 24 w 49"/>
              <a:gd name="T47" fmla="*/ 182 h 182"/>
              <a:gd name="T48" fmla="*/ 22 w 49"/>
              <a:gd name="T49" fmla="*/ 182 h 182"/>
              <a:gd name="T50" fmla="*/ 18 w 49"/>
              <a:gd name="T51" fmla="*/ 182 h 182"/>
              <a:gd name="T52" fmla="*/ 14 w 49"/>
              <a:gd name="T53" fmla="*/ 180 h 182"/>
              <a:gd name="T54" fmla="*/ 10 w 49"/>
              <a:gd name="T55" fmla="*/ 176 h 182"/>
              <a:gd name="T56" fmla="*/ 6 w 49"/>
              <a:gd name="T57" fmla="*/ 170 h 182"/>
              <a:gd name="T58" fmla="*/ 6 w 49"/>
              <a:gd name="T59" fmla="*/ 169 h 182"/>
              <a:gd name="T60" fmla="*/ 4 w 49"/>
              <a:gd name="T61" fmla="*/ 165 h 182"/>
              <a:gd name="T62" fmla="*/ 4 w 49"/>
              <a:gd name="T63" fmla="*/ 161 h 182"/>
              <a:gd name="T64" fmla="*/ 4 w 49"/>
              <a:gd name="T65" fmla="*/ 155 h 182"/>
              <a:gd name="T66" fmla="*/ 2 w 49"/>
              <a:gd name="T67" fmla="*/ 147 h 182"/>
              <a:gd name="T68" fmla="*/ 2 w 49"/>
              <a:gd name="T69" fmla="*/ 139 h 182"/>
              <a:gd name="T70" fmla="*/ 2 w 49"/>
              <a:gd name="T71" fmla="*/ 131 h 182"/>
              <a:gd name="T72" fmla="*/ 2 w 49"/>
              <a:gd name="T73" fmla="*/ 121 h 182"/>
              <a:gd name="T74" fmla="*/ 0 w 49"/>
              <a:gd name="T75" fmla="*/ 110 h 182"/>
              <a:gd name="T76" fmla="*/ 0 w 49"/>
              <a:gd name="T77" fmla="*/ 98 h 182"/>
              <a:gd name="T78" fmla="*/ 0 w 49"/>
              <a:gd name="T79" fmla="*/ 84 h 182"/>
              <a:gd name="T80" fmla="*/ 0 w 49"/>
              <a:gd name="T81" fmla="*/ 70 h 182"/>
              <a:gd name="T82" fmla="*/ 0 w 49"/>
              <a:gd name="T83" fmla="*/ 55 h 182"/>
              <a:gd name="T84" fmla="*/ 0 w 49"/>
              <a:gd name="T85" fmla="*/ 37 h 182"/>
              <a:gd name="T86" fmla="*/ 0 w 49"/>
              <a:gd name="T87" fmla="*/ 19 h 182"/>
              <a:gd name="T88" fmla="*/ 0 w 49"/>
              <a:gd name="T89" fmla="*/ 0 h 182"/>
              <a:gd name="T90" fmla="*/ 12 w 49"/>
              <a:gd name="T91" fmla="*/ 6 h 182"/>
              <a:gd name="T92" fmla="*/ 22 w 49"/>
              <a:gd name="T93" fmla="*/ 8 h 182"/>
              <a:gd name="T94" fmla="*/ 30 w 49"/>
              <a:gd name="T95" fmla="*/ 12 h 182"/>
              <a:gd name="T96" fmla="*/ 38 w 49"/>
              <a:gd name="T97" fmla="*/ 16 h 182"/>
              <a:gd name="T98" fmla="*/ 42 w 49"/>
              <a:gd name="T99" fmla="*/ 18 h 182"/>
              <a:gd name="T100" fmla="*/ 45 w 49"/>
              <a:gd name="T101" fmla="*/ 19 h 182"/>
              <a:gd name="T102" fmla="*/ 47 w 49"/>
              <a:gd name="T103" fmla="*/ 21 h 182"/>
              <a:gd name="T104" fmla="*/ 49 w 49"/>
              <a:gd name="T105" fmla="*/ 23 h 182"/>
              <a:gd name="T106" fmla="*/ 49 w 49"/>
              <a:gd name="T107" fmla="*/ 27 h 182"/>
              <a:gd name="T108" fmla="*/ 49 w 49"/>
              <a:gd name="T109" fmla="*/ 29 h 182"/>
              <a:gd name="T110" fmla="*/ 47 w 49"/>
              <a:gd name="T111" fmla="*/ 33 h 182"/>
              <a:gd name="T112" fmla="*/ 47 w 49"/>
              <a:gd name="T113" fmla="*/ 37 h 182"/>
              <a:gd name="T114" fmla="*/ 47 w 49"/>
              <a:gd name="T115" fmla="*/ 37 h 1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49" h="182">
                <a:moveTo>
                  <a:pt x="47" y="37"/>
                </a:moveTo>
                <a:lnTo>
                  <a:pt x="45" y="39"/>
                </a:lnTo>
                <a:lnTo>
                  <a:pt x="45" y="43"/>
                </a:lnTo>
                <a:lnTo>
                  <a:pt x="43" y="49"/>
                </a:lnTo>
                <a:lnTo>
                  <a:pt x="43" y="55"/>
                </a:lnTo>
                <a:lnTo>
                  <a:pt x="43" y="63"/>
                </a:lnTo>
                <a:lnTo>
                  <a:pt x="43" y="72"/>
                </a:lnTo>
                <a:lnTo>
                  <a:pt x="42" y="82"/>
                </a:lnTo>
                <a:lnTo>
                  <a:pt x="42" y="92"/>
                </a:lnTo>
                <a:lnTo>
                  <a:pt x="42" y="104"/>
                </a:lnTo>
                <a:lnTo>
                  <a:pt x="42" y="116"/>
                </a:lnTo>
                <a:lnTo>
                  <a:pt x="40" y="125"/>
                </a:lnTo>
                <a:lnTo>
                  <a:pt x="40" y="135"/>
                </a:lnTo>
                <a:lnTo>
                  <a:pt x="38" y="143"/>
                </a:lnTo>
                <a:lnTo>
                  <a:pt x="38" y="151"/>
                </a:lnTo>
                <a:lnTo>
                  <a:pt x="36" y="157"/>
                </a:lnTo>
                <a:lnTo>
                  <a:pt x="36" y="163"/>
                </a:lnTo>
                <a:lnTo>
                  <a:pt x="36" y="167"/>
                </a:lnTo>
                <a:lnTo>
                  <a:pt x="34" y="170"/>
                </a:lnTo>
                <a:lnTo>
                  <a:pt x="32" y="174"/>
                </a:lnTo>
                <a:lnTo>
                  <a:pt x="30" y="178"/>
                </a:lnTo>
                <a:lnTo>
                  <a:pt x="30" y="180"/>
                </a:lnTo>
                <a:lnTo>
                  <a:pt x="28" y="182"/>
                </a:lnTo>
                <a:lnTo>
                  <a:pt x="24" y="182"/>
                </a:lnTo>
                <a:lnTo>
                  <a:pt x="22" y="182"/>
                </a:lnTo>
                <a:lnTo>
                  <a:pt x="18" y="182"/>
                </a:lnTo>
                <a:lnTo>
                  <a:pt x="14" y="180"/>
                </a:lnTo>
                <a:lnTo>
                  <a:pt x="10" y="176"/>
                </a:lnTo>
                <a:lnTo>
                  <a:pt x="6" y="170"/>
                </a:lnTo>
                <a:lnTo>
                  <a:pt x="6" y="169"/>
                </a:lnTo>
                <a:lnTo>
                  <a:pt x="4" y="165"/>
                </a:lnTo>
                <a:lnTo>
                  <a:pt x="4" y="161"/>
                </a:lnTo>
                <a:lnTo>
                  <a:pt x="4" y="155"/>
                </a:lnTo>
                <a:lnTo>
                  <a:pt x="2" y="147"/>
                </a:lnTo>
                <a:lnTo>
                  <a:pt x="2" y="139"/>
                </a:lnTo>
                <a:lnTo>
                  <a:pt x="2" y="131"/>
                </a:lnTo>
                <a:lnTo>
                  <a:pt x="2" y="121"/>
                </a:lnTo>
                <a:lnTo>
                  <a:pt x="0" y="110"/>
                </a:lnTo>
                <a:lnTo>
                  <a:pt x="0" y="98"/>
                </a:lnTo>
                <a:lnTo>
                  <a:pt x="0" y="84"/>
                </a:lnTo>
                <a:lnTo>
                  <a:pt x="0" y="70"/>
                </a:lnTo>
                <a:lnTo>
                  <a:pt x="0" y="55"/>
                </a:lnTo>
                <a:lnTo>
                  <a:pt x="0" y="37"/>
                </a:lnTo>
                <a:lnTo>
                  <a:pt x="0" y="19"/>
                </a:lnTo>
                <a:lnTo>
                  <a:pt x="0" y="0"/>
                </a:lnTo>
                <a:lnTo>
                  <a:pt x="12" y="6"/>
                </a:lnTo>
                <a:lnTo>
                  <a:pt x="22" y="8"/>
                </a:lnTo>
                <a:lnTo>
                  <a:pt x="30" y="12"/>
                </a:lnTo>
                <a:lnTo>
                  <a:pt x="38" y="16"/>
                </a:lnTo>
                <a:lnTo>
                  <a:pt x="42" y="18"/>
                </a:lnTo>
                <a:lnTo>
                  <a:pt x="45" y="19"/>
                </a:lnTo>
                <a:lnTo>
                  <a:pt x="47" y="21"/>
                </a:lnTo>
                <a:lnTo>
                  <a:pt x="49" y="23"/>
                </a:lnTo>
                <a:lnTo>
                  <a:pt x="49" y="27"/>
                </a:lnTo>
                <a:lnTo>
                  <a:pt x="49" y="29"/>
                </a:lnTo>
                <a:lnTo>
                  <a:pt x="47" y="33"/>
                </a:lnTo>
                <a:lnTo>
                  <a:pt x="47" y="37"/>
                </a:lnTo>
                <a:lnTo>
                  <a:pt x="47" y="37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6" name="Freeform 89">
            <a:extLst>
              <a:ext uri="{FF2B5EF4-FFF2-40B4-BE49-F238E27FC236}">
                <a16:creationId xmlns:a16="http://schemas.microsoft.com/office/drawing/2014/main" id="{31F5C19E-5C1C-466E-8B15-477508886722}"/>
              </a:ext>
            </a:extLst>
          </p:cNvPr>
          <p:cNvSpPr>
            <a:spLocks/>
          </p:cNvSpPr>
          <p:nvPr/>
        </p:nvSpPr>
        <p:spPr bwMode="auto">
          <a:xfrm>
            <a:off x="5271855" y="4454939"/>
            <a:ext cx="746657" cy="236742"/>
          </a:xfrm>
          <a:custGeom>
            <a:avLst/>
            <a:gdLst>
              <a:gd name="T0" fmla="*/ 9 w 154"/>
              <a:gd name="T1" fmla="*/ 28 h 34"/>
              <a:gd name="T2" fmla="*/ 5 w 154"/>
              <a:gd name="T3" fmla="*/ 26 h 34"/>
              <a:gd name="T4" fmla="*/ 3 w 154"/>
              <a:gd name="T5" fmla="*/ 24 h 34"/>
              <a:gd name="T6" fmla="*/ 2 w 154"/>
              <a:gd name="T7" fmla="*/ 22 h 34"/>
              <a:gd name="T8" fmla="*/ 2 w 154"/>
              <a:gd name="T9" fmla="*/ 22 h 34"/>
              <a:gd name="T10" fmla="*/ 0 w 154"/>
              <a:gd name="T11" fmla="*/ 20 h 34"/>
              <a:gd name="T12" fmla="*/ 2 w 154"/>
              <a:gd name="T13" fmla="*/ 20 h 34"/>
              <a:gd name="T14" fmla="*/ 2 w 154"/>
              <a:gd name="T15" fmla="*/ 18 h 34"/>
              <a:gd name="T16" fmla="*/ 3 w 154"/>
              <a:gd name="T17" fmla="*/ 18 h 34"/>
              <a:gd name="T18" fmla="*/ 3 w 154"/>
              <a:gd name="T19" fmla="*/ 16 h 34"/>
              <a:gd name="T20" fmla="*/ 7 w 154"/>
              <a:gd name="T21" fmla="*/ 16 h 34"/>
              <a:gd name="T22" fmla="*/ 11 w 154"/>
              <a:gd name="T23" fmla="*/ 14 h 34"/>
              <a:gd name="T24" fmla="*/ 17 w 154"/>
              <a:gd name="T25" fmla="*/ 14 h 34"/>
              <a:gd name="T26" fmla="*/ 25 w 154"/>
              <a:gd name="T27" fmla="*/ 12 h 34"/>
              <a:gd name="T28" fmla="*/ 35 w 154"/>
              <a:gd name="T29" fmla="*/ 12 h 34"/>
              <a:gd name="T30" fmla="*/ 45 w 154"/>
              <a:gd name="T31" fmla="*/ 10 h 34"/>
              <a:gd name="T32" fmla="*/ 56 w 154"/>
              <a:gd name="T33" fmla="*/ 8 h 34"/>
              <a:gd name="T34" fmla="*/ 68 w 154"/>
              <a:gd name="T35" fmla="*/ 6 h 34"/>
              <a:gd name="T36" fmla="*/ 80 w 154"/>
              <a:gd name="T37" fmla="*/ 4 h 34"/>
              <a:gd name="T38" fmla="*/ 88 w 154"/>
              <a:gd name="T39" fmla="*/ 2 h 34"/>
              <a:gd name="T40" fmla="*/ 98 w 154"/>
              <a:gd name="T41" fmla="*/ 2 h 34"/>
              <a:gd name="T42" fmla="*/ 103 w 154"/>
              <a:gd name="T43" fmla="*/ 0 h 34"/>
              <a:gd name="T44" fmla="*/ 109 w 154"/>
              <a:gd name="T45" fmla="*/ 0 h 34"/>
              <a:gd name="T46" fmla="*/ 115 w 154"/>
              <a:gd name="T47" fmla="*/ 0 h 34"/>
              <a:gd name="T48" fmla="*/ 119 w 154"/>
              <a:gd name="T49" fmla="*/ 0 h 34"/>
              <a:gd name="T50" fmla="*/ 125 w 154"/>
              <a:gd name="T51" fmla="*/ 0 h 34"/>
              <a:gd name="T52" fmla="*/ 133 w 154"/>
              <a:gd name="T53" fmla="*/ 0 h 34"/>
              <a:gd name="T54" fmla="*/ 139 w 154"/>
              <a:gd name="T55" fmla="*/ 2 h 34"/>
              <a:gd name="T56" fmla="*/ 145 w 154"/>
              <a:gd name="T57" fmla="*/ 2 h 34"/>
              <a:gd name="T58" fmla="*/ 148 w 154"/>
              <a:gd name="T59" fmla="*/ 4 h 34"/>
              <a:gd name="T60" fmla="*/ 152 w 154"/>
              <a:gd name="T61" fmla="*/ 8 h 34"/>
              <a:gd name="T62" fmla="*/ 154 w 154"/>
              <a:gd name="T63" fmla="*/ 10 h 34"/>
              <a:gd name="T64" fmla="*/ 154 w 154"/>
              <a:gd name="T65" fmla="*/ 12 h 34"/>
              <a:gd name="T66" fmla="*/ 152 w 154"/>
              <a:gd name="T67" fmla="*/ 14 h 34"/>
              <a:gd name="T68" fmla="*/ 150 w 154"/>
              <a:gd name="T69" fmla="*/ 16 h 34"/>
              <a:gd name="T70" fmla="*/ 147 w 154"/>
              <a:gd name="T71" fmla="*/ 18 h 34"/>
              <a:gd name="T72" fmla="*/ 141 w 154"/>
              <a:gd name="T73" fmla="*/ 20 h 34"/>
              <a:gd name="T74" fmla="*/ 133 w 154"/>
              <a:gd name="T75" fmla="*/ 20 h 34"/>
              <a:gd name="T76" fmla="*/ 123 w 154"/>
              <a:gd name="T77" fmla="*/ 22 h 34"/>
              <a:gd name="T78" fmla="*/ 113 w 154"/>
              <a:gd name="T79" fmla="*/ 24 h 34"/>
              <a:gd name="T80" fmla="*/ 101 w 154"/>
              <a:gd name="T81" fmla="*/ 26 h 34"/>
              <a:gd name="T82" fmla="*/ 88 w 154"/>
              <a:gd name="T83" fmla="*/ 28 h 34"/>
              <a:gd name="T84" fmla="*/ 76 w 154"/>
              <a:gd name="T85" fmla="*/ 30 h 34"/>
              <a:gd name="T86" fmla="*/ 66 w 154"/>
              <a:gd name="T87" fmla="*/ 30 h 34"/>
              <a:gd name="T88" fmla="*/ 58 w 154"/>
              <a:gd name="T89" fmla="*/ 32 h 34"/>
              <a:gd name="T90" fmla="*/ 51 w 154"/>
              <a:gd name="T91" fmla="*/ 32 h 34"/>
              <a:gd name="T92" fmla="*/ 45 w 154"/>
              <a:gd name="T93" fmla="*/ 34 h 34"/>
              <a:gd name="T94" fmla="*/ 39 w 154"/>
              <a:gd name="T95" fmla="*/ 34 h 34"/>
              <a:gd name="T96" fmla="*/ 37 w 154"/>
              <a:gd name="T97" fmla="*/ 34 h 34"/>
              <a:gd name="T98" fmla="*/ 31 w 154"/>
              <a:gd name="T99" fmla="*/ 34 h 34"/>
              <a:gd name="T100" fmla="*/ 25 w 154"/>
              <a:gd name="T101" fmla="*/ 32 h 34"/>
              <a:gd name="T102" fmla="*/ 17 w 154"/>
              <a:gd name="T103" fmla="*/ 30 h 34"/>
              <a:gd name="T104" fmla="*/ 9 w 154"/>
              <a:gd name="T105" fmla="*/ 28 h 34"/>
              <a:gd name="T106" fmla="*/ 9 w 154"/>
              <a:gd name="T107" fmla="*/ 28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54" h="34">
                <a:moveTo>
                  <a:pt x="9" y="28"/>
                </a:moveTo>
                <a:lnTo>
                  <a:pt x="5" y="26"/>
                </a:lnTo>
                <a:lnTo>
                  <a:pt x="3" y="24"/>
                </a:lnTo>
                <a:lnTo>
                  <a:pt x="2" y="22"/>
                </a:lnTo>
                <a:lnTo>
                  <a:pt x="2" y="22"/>
                </a:lnTo>
                <a:lnTo>
                  <a:pt x="0" y="20"/>
                </a:lnTo>
                <a:lnTo>
                  <a:pt x="2" y="20"/>
                </a:lnTo>
                <a:lnTo>
                  <a:pt x="2" y="18"/>
                </a:lnTo>
                <a:lnTo>
                  <a:pt x="3" y="18"/>
                </a:lnTo>
                <a:lnTo>
                  <a:pt x="3" y="16"/>
                </a:lnTo>
                <a:lnTo>
                  <a:pt x="7" y="16"/>
                </a:lnTo>
                <a:lnTo>
                  <a:pt x="11" y="14"/>
                </a:lnTo>
                <a:lnTo>
                  <a:pt x="17" y="14"/>
                </a:lnTo>
                <a:lnTo>
                  <a:pt x="25" y="12"/>
                </a:lnTo>
                <a:lnTo>
                  <a:pt x="35" y="12"/>
                </a:lnTo>
                <a:lnTo>
                  <a:pt x="45" y="10"/>
                </a:lnTo>
                <a:lnTo>
                  <a:pt x="56" y="8"/>
                </a:lnTo>
                <a:lnTo>
                  <a:pt x="68" y="6"/>
                </a:lnTo>
                <a:lnTo>
                  <a:pt x="80" y="4"/>
                </a:lnTo>
                <a:lnTo>
                  <a:pt x="88" y="2"/>
                </a:lnTo>
                <a:lnTo>
                  <a:pt x="98" y="2"/>
                </a:lnTo>
                <a:lnTo>
                  <a:pt x="103" y="0"/>
                </a:lnTo>
                <a:lnTo>
                  <a:pt x="109" y="0"/>
                </a:lnTo>
                <a:lnTo>
                  <a:pt x="115" y="0"/>
                </a:lnTo>
                <a:lnTo>
                  <a:pt x="119" y="0"/>
                </a:lnTo>
                <a:lnTo>
                  <a:pt x="125" y="0"/>
                </a:lnTo>
                <a:lnTo>
                  <a:pt x="133" y="0"/>
                </a:lnTo>
                <a:lnTo>
                  <a:pt x="139" y="2"/>
                </a:lnTo>
                <a:lnTo>
                  <a:pt x="145" y="2"/>
                </a:lnTo>
                <a:lnTo>
                  <a:pt x="148" y="4"/>
                </a:lnTo>
                <a:lnTo>
                  <a:pt x="152" y="8"/>
                </a:lnTo>
                <a:lnTo>
                  <a:pt x="154" y="10"/>
                </a:lnTo>
                <a:lnTo>
                  <a:pt x="154" y="12"/>
                </a:lnTo>
                <a:lnTo>
                  <a:pt x="152" y="14"/>
                </a:lnTo>
                <a:lnTo>
                  <a:pt x="150" y="16"/>
                </a:lnTo>
                <a:lnTo>
                  <a:pt x="147" y="18"/>
                </a:lnTo>
                <a:lnTo>
                  <a:pt x="141" y="20"/>
                </a:lnTo>
                <a:lnTo>
                  <a:pt x="133" y="20"/>
                </a:lnTo>
                <a:lnTo>
                  <a:pt x="123" y="22"/>
                </a:lnTo>
                <a:lnTo>
                  <a:pt x="113" y="24"/>
                </a:lnTo>
                <a:lnTo>
                  <a:pt x="101" y="26"/>
                </a:lnTo>
                <a:lnTo>
                  <a:pt x="88" y="28"/>
                </a:lnTo>
                <a:lnTo>
                  <a:pt x="76" y="30"/>
                </a:lnTo>
                <a:lnTo>
                  <a:pt x="66" y="30"/>
                </a:lnTo>
                <a:lnTo>
                  <a:pt x="58" y="32"/>
                </a:lnTo>
                <a:lnTo>
                  <a:pt x="51" y="32"/>
                </a:lnTo>
                <a:lnTo>
                  <a:pt x="45" y="34"/>
                </a:lnTo>
                <a:lnTo>
                  <a:pt x="39" y="34"/>
                </a:lnTo>
                <a:lnTo>
                  <a:pt x="37" y="34"/>
                </a:lnTo>
                <a:lnTo>
                  <a:pt x="31" y="34"/>
                </a:lnTo>
                <a:lnTo>
                  <a:pt x="25" y="32"/>
                </a:lnTo>
                <a:lnTo>
                  <a:pt x="17" y="30"/>
                </a:lnTo>
                <a:lnTo>
                  <a:pt x="9" y="28"/>
                </a:lnTo>
                <a:lnTo>
                  <a:pt x="9" y="28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3" name="Freeform 90">
            <a:extLst>
              <a:ext uri="{FF2B5EF4-FFF2-40B4-BE49-F238E27FC236}">
                <a16:creationId xmlns:a16="http://schemas.microsoft.com/office/drawing/2014/main" id="{E926217C-0BD3-45BE-AB9B-8D33145DDCC1}"/>
              </a:ext>
            </a:extLst>
          </p:cNvPr>
          <p:cNvSpPr>
            <a:spLocks/>
          </p:cNvSpPr>
          <p:nvPr/>
        </p:nvSpPr>
        <p:spPr bwMode="auto">
          <a:xfrm>
            <a:off x="5494883" y="3953610"/>
            <a:ext cx="329691" cy="1030508"/>
          </a:xfrm>
          <a:custGeom>
            <a:avLst/>
            <a:gdLst>
              <a:gd name="T0" fmla="*/ 4 w 66"/>
              <a:gd name="T1" fmla="*/ 4 h 149"/>
              <a:gd name="T2" fmla="*/ 9 w 66"/>
              <a:gd name="T3" fmla="*/ 2 h 149"/>
              <a:gd name="T4" fmla="*/ 15 w 66"/>
              <a:gd name="T5" fmla="*/ 0 h 149"/>
              <a:gd name="T6" fmla="*/ 25 w 66"/>
              <a:gd name="T7" fmla="*/ 0 h 149"/>
              <a:gd name="T8" fmla="*/ 37 w 66"/>
              <a:gd name="T9" fmla="*/ 0 h 149"/>
              <a:gd name="T10" fmla="*/ 43 w 66"/>
              <a:gd name="T11" fmla="*/ 2 h 149"/>
              <a:gd name="T12" fmla="*/ 47 w 66"/>
              <a:gd name="T13" fmla="*/ 4 h 149"/>
              <a:gd name="T14" fmla="*/ 52 w 66"/>
              <a:gd name="T15" fmla="*/ 6 h 149"/>
              <a:gd name="T16" fmla="*/ 56 w 66"/>
              <a:gd name="T17" fmla="*/ 8 h 149"/>
              <a:gd name="T18" fmla="*/ 60 w 66"/>
              <a:gd name="T19" fmla="*/ 10 h 149"/>
              <a:gd name="T20" fmla="*/ 62 w 66"/>
              <a:gd name="T21" fmla="*/ 10 h 149"/>
              <a:gd name="T22" fmla="*/ 64 w 66"/>
              <a:gd name="T23" fmla="*/ 12 h 149"/>
              <a:gd name="T24" fmla="*/ 66 w 66"/>
              <a:gd name="T25" fmla="*/ 14 h 149"/>
              <a:gd name="T26" fmla="*/ 66 w 66"/>
              <a:gd name="T27" fmla="*/ 17 h 149"/>
              <a:gd name="T28" fmla="*/ 66 w 66"/>
              <a:gd name="T29" fmla="*/ 21 h 149"/>
              <a:gd name="T30" fmla="*/ 64 w 66"/>
              <a:gd name="T31" fmla="*/ 25 h 149"/>
              <a:gd name="T32" fmla="*/ 62 w 66"/>
              <a:gd name="T33" fmla="*/ 29 h 149"/>
              <a:gd name="T34" fmla="*/ 62 w 66"/>
              <a:gd name="T35" fmla="*/ 31 h 149"/>
              <a:gd name="T36" fmla="*/ 62 w 66"/>
              <a:gd name="T37" fmla="*/ 35 h 149"/>
              <a:gd name="T38" fmla="*/ 60 w 66"/>
              <a:gd name="T39" fmla="*/ 39 h 149"/>
              <a:gd name="T40" fmla="*/ 60 w 66"/>
              <a:gd name="T41" fmla="*/ 43 h 149"/>
              <a:gd name="T42" fmla="*/ 58 w 66"/>
              <a:gd name="T43" fmla="*/ 49 h 149"/>
              <a:gd name="T44" fmla="*/ 58 w 66"/>
              <a:gd name="T45" fmla="*/ 57 h 149"/>
              <a:gd name="T46" fmla="*/ 56 w 66"/>
              <a:gd name="T47" fmla="*/ 63 h 149"/>
              <a:gd name="T48" fmla="*/ 56 w 66"/>
              <a:gd name="T49" fmla="*/ 72 h 149"/>
              <a:gd name="T50" fmla="*/ 54 w 66"/>
              <a:gd name="T51" fmla="*/ 90 h 149"/>
              <a:gd name="T52" fmla="*/ 52 w 66"/>
              <a:gd name="T53" fmla="*/ 108 h 149"/>
              <a:gd name="T54" fmla="*/ 52 w 66"/>
              <a:gd name="T55" fmla="*/ 127 h 149"/>
              <a:gd name="T56" fmla="*/ 52 w 66"/>
              <a:gd name="T57" fmla="*/ 147 h 149"/>
              <a:gd name="T58" fmla="*/ 15 w 66"/>
              <a:gd name="T59" fmla="*/ 149 h 149"/>
              <a:gd name="T60" fmla="*/ 15 w 66"/>
              <a:gd name="T61" fmla="*/ 145 h 149"/>
              <a:gd name="T62" fmla="*/ 15 w 66"/>
              <a:gd name="T63" fmla="*/ 141 h 149"/>
              <a:gd name="T64" fmla="*/ 15 w 66"/>
              <a:gd name="T65" fmla="*/ 137 h 149"/>
              <a:gd name="T66" fmla="*/ 17 w 66"/>
              <a:gd name="T67" fmla="*/ 129 h 149"/>
              <a:gd name="T68" fmla="*/ 17 w 66"/>
              <a:gd name="T69" fmla="*/ 123 h 149"/>
              <a:gd name="T70" fmla="*/ 17 w 66"/>
              <a:gd name="T71" fmla="*/ 114 h 149"/>
              <a:gd name="T72" fmla="*/ 17 w 66"/>
              <a:gd name="T73" fmla="*/ 104 h 149"/>
              <a:gd name="T74" fmla="*/ 19 w 66"/>
              <a:gd name="T75" fmla="*/ 92 h 149"/>
              <a:gd name="T76" fmla="*/ 19 w 66"/>
              <a:gd name="T77" fmla="*/ 82 h 149"/>
              <a:gd name="T78" fmla="*/ 19 w 66"/>
              <a:gd name="T79" fmla="*/ 72 h 149"/>
              <a:gd name="T80" fmla="*/ 19 w 66"/>
              <a:gd name="T81" fmla="*/ 64 h 149"/>
              <a:gd name="T82" fmla="*/ 17 w 66"/>
              <a:gd name="T83" fmla="*/ 57 h 149"/>
              <a:gd name="T84" fmla="*/ 17 w 66"/>
              <a:gd name="T85" fmla="*/ 49 h 149"/>
              <a:gd name="T86" fmla="*/ 17 w 66"/>
              <a:gd name="T87" fmla="*/ 43 h 149"/>
              <a:gd name="T88" fmla="*/ 17 w 66"/>
              <a:gd name="T89" fmla="*/ 37 h 149"/>
              <a:gd name="T90" fmla="*/ 15 w 66"/>
              <a:gd name="T91" fmla="*/ 33 h 149"/>
              <a:gd name="T92" fmla="*/ 13 w 66"/>
              <a:gd name="T93" fmla="*/ 27 h 149"/>
              <a:gd name="T94" fmla="*/ 11 w 66"/>
              <a:gd name="T95" fmla="*/ 21 h 149"/>
              <a:gd name="T96" fmla="*/ 7 w 66"/>
              <a:gd name="T97" fmla="*/ 17 h 149"/>
              <a:gd name="T98" fmla="*/ 5 w 66"/>
              <a:gd name="T99" fmla="*/ 14 h 149"/>
              <a:gd name="T100" fmla="*/ 4 w 66"/>
              <a:gd name="T101" fmla="*/ 14 h 149"/>
              <a:gd name="T102" fmla="*/ 2 w 66"/>
              <a:gd name="T103" fmla="*/ 12 h 149"/>
              <a:gd name="T104" fmla="*/ 0 w 66"/>
              <a:gd name="T105" fmla="*/ 12 h 149"/>
              <a:gd name="T106" fmla="*/ 0 w 66"/>
              <a:gd name="T107" fmla="*/ 10 h 149"/>
              <a:gd name="T108" fmla="*/ 0 w 66"/>
              <a:gd name="T109" fmla="*/ 10 h 149"/>
              <a:gd name="T110" fmla="*/ 0 w 66"/>
              <a:gd name="T111" fmla="*/ 8 h 149"/>
              <a:gd name="T112" fmla="*/ 4 w 66"/>
              <a:gd name="T113" fmla="*/ 4 h 149"/>
              <a:gd name="T114" fmla="*/ 4 w 66"/>
              <a:gd name="T115" fmla="*/ 4 h 1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66" h="149">
                <a:moveTo>
                  <a:pt x="4" y="4"/>
                </a:moveTo>
                <a:lnTo>
                  <a:pt x="9" y="2"/>
                </a:lnTo>
                <a:lnTo>
                  <a:pt x="15" y="0"/>
                </a:lnTo>
                <a:lnTo>
                  <a:pt x="25" y="0"/>
                </a:lnTo>
                <a:lnTo>
                  <a:pt x="37" y="0"/>
                </a:lnTo>
                <a:lnTo>
                  <a:pt x="43" y="2"/>
                </a:lnTo>
                <a:lnTo>
                  <a:pt x="47" y="4"/>
                </a:lnTo>
                <a:lnTo>
                  <a:pt x="52" y="6"/>
                </a:lnTo>
                <a:lnTo>
                  <a:pt x="56" y="8"/>
                </a:lnTo>
                <a:lnTo>
                  <a:pt x="60" y="10"/>
                </a:lnTo>
                <a:lnTo>
                  <a:pt x="62" y="10"/>
                </a:lnTo>
                <a:lnTo>
                  <a:pt x="64" y="12"/>
                </a:lnTo>
                <a:lnTo>
                  <a:pt x="66" y="14"/>
                </a:lnTo>
                <a:lnTo>
                  <a:pt x="66" y="17"/>
                </a:lnTo>
                <a:lnTo>
                  <a:pt x="66" y="21"/>
                </a:lnTo>
                <a:lnTo>
                  <a:pt x="64" y="25"/>
                </a:lnTo>
                <a:lnTo>
                  <a:pt x="62" y="29"/>
                </a:lnTo>
                <a:lnTo>
                  <a:pt x="62" y="31"/>
                </a:lnTo>
                <a:lnTo>
                  <a:pt x="62" y="35"/>
                </a:lnTo>
                <a:lnTo>
                  <a:pt x="60" y="39"/>
                </a:lnTo>
                <a:lnTo>
                  <a:pt x="60" y="43"/>
                </a:lnTo>
                <a:lnTo>
                  <a:pt x="58" y="49"/>
                </a:lnTo>
                <a:lnTo>
                  <a:pt x="58" y="57"/>
                </a:lnTo>
                <a:lnTo>
                  <a:pt x="56" y="63"/>
                </a:lnTo>
                <a:lnTo>
                  <a:pt x="56" y="72"/>
                </a:lnTo>
                <a:lnTo>
                  <a:pt x="54" y="90"/>
                </a:lnTo>
                <a:lnTo>
                  <a:pt x="52" y="108"/>
                </a:lnTo>
                <a:lnTo>
                  <a:pt x="52" y="127"/>
                </a:lnTo>
                <a:lnTo>
                  <a:pt x="52" y="147"/>
                </a:lnTo>
                <a:lnTo>
                  <a:pt x="15" y="149"/>
                </a:lnTo>
                <a:lnTo>
                  <a:pt x="15" y="145"/>
                </a:lnTo>
                <a:lnTo>
                  <a:pt x="15" y="141"/>
                </a:lnTo>
                <a:lnTo>
                  <a:pt x="15" y="137"/>
                </a:lnTo>
                <a:lnTo>
                  <a:pt x="17" y="129"/>
                </a:lnTo>
                <a:lnTo>
                  <a:pt x="17" y="123"/>
                </a:lnTo>
                <a:lnTo>
                  <a:pt x="17" y="114"/>
                </a:lnTo>
                <a:lnTo>
                  <a:pt x="17" y="104"/>
                </a:lnTo>
                <a:lnTo>
                  <a:pt x="19" y="92"/>
                </a:lnTo>
                <a:lnTo>
                  <a:pt x="19" y="82"/>
                </a:lnTo>
                <a:lnTo>
                  <a:pt x="19" y="72"/>
                </a:lnTo>
                <a:lnTo>
                  <a:pt x="19" y="64"/>
                </a:lnTo>
                <a:lnTo>
                  <a:pt x="17" y="57"/>
                </a:lnTo>
                <a:lnTo>
                  <a:pt x="17" y="49"/>
                </a:lnTo>
                <a:lnTo>
                  <a:pt x="17" y="43"/>
                </a:lnTo>
                <a:lnTo>
                  <a:pt x="17" y="37"/>
                </a:lnTo>
                <a:lnTo>
                  <a:pt x="15" y="33"/>
                </a:lnTo>
                <a:lnTo>
                  <a:pt x="13" y="27"/>
                </a:lnTo>
                <a:lnTo>
                  <a:pt x="11" y="21"/>
                </a:lnTo>
                <a:lnTo>
                  <a:pt x="7" y="17"/>
                </a:lnTo>
                <a:lnTo>
                  <a:pt x="5" y="14"/>
                </a:lnTo>
                <a:lnTo>
                  <a:pt x="4" y="14"/>
                </a:lnTo>
                <a:lnTo>
                  <a:pt x="2" y="12"/>
                </a:lnTo>
                <a:lnTo>
                  <a:pt x="0" y="12"/>
                </a:lnTo>
                <a:lnTo>
                  <a:pt x="0" y="10"/>
                </a:lnTo>
                <a:lnTo>
                  <a:pt x="0" y="10"/>
                </a:lnTo>
                <a:lnTo>
                  <a:pt x="0" y="8"/>
                </a:lnTo>
                <a:lnTo>
                  <a:pt x="4" y="4"/>
                </a:lnTo>
                <a:lnTo>
                  <a:pt x="4" y="4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4" name="Freeform 91">
            <a:extLst>
              <a:ext uri="{FF2B5EF4-FFF2-40B4-BE49-F238E27FC236}">
                <a16:creationId xmlns:a16="http://schemas.microsoft.com/office/drawing/2014/main" id="{C762525C-4C58-4DF3-A7E8-FA709FF1D787}"/>
              </a:ext>
            </a:extLst>
          </p:cNvPr>
          <p:cNvSpPr>
            <a:spLocks/>
          </p:cNvSpPr>
          <p:nvPr/>
        </p:nvSpPr>
        <p:spPr bwMode="auto">
          <a:xfrm>
            <a:off x="4883982" y="4789156"/>
            <a:ext cx="1425433" cy="348148"/>
          </a:xfrm>
          <a:custGeom>
            <a:avLst/>
            <a:gdLst>
              <a:gd name="T0" fmla="*/ 276 w 294"/>
              <a:gd name="T1" fmla="*/ 22 h 51"/>
              <a:gd name="T2" fmla="*/ 267 w 294"/>
              <a:gd name="T3" fmla="*/ 22 h 51"/>
              <a:gd name="T4" fmla="*/ 257 w 294"/>
              <a:gd name="T5" fmla="*/ 22 h 51"/>
              <a:gd name="T6" fmla="*/ 249 w 294"/>
              <a:gd name="T7" fmla="*/ 24 h 51"/>
              <a:gd name="T8" fmla="*/ 239 w 294"/>
              <a:gd name="T9" fmla="*/ 24 h 51"/>
              <a:gd name="T10" fmla="*/ 229 w 294"/>
              <a:gd name="T11" fmla="*/ 26 h 51"/>
              <a:gd name="T12" fmla="*/ 218 w 294"/>
              <a:gd name="T13" fmla="*/ 28 h 51"/>
              <a:gd name="T14" fmla="*/ 202 w 294"/>
              <a:gd name="T15" fmla="*/ 30 h 51"/>
              <a:gd name="T16" fmla="*/ 186 w 294"/>
              <a:gd name="T17" fmla="*/ 32 h 51"/>
              <a:gd name="T18" fmla="*/ 167 w 294"/>
              <a:gd name="T19" fmla="*/ 34 h 51"/>
              <a:gd name="T20" fmla="*/ 135 w 294"/>
              <a:gd name="T21" fmla="*/ 38 h 51"/>
              <a:gd name="T22" fmla="*/ 114 w 294"/>
              <a:gd name="T23" fmla="*/ 42 h 51"/>
              <a:gd name="T24" fmla="*/ 94 w 294"/>
              <a:gd name="T25" fmla="*/ 44 h 51"/>
              <a:gd name="T26" fmla="*/ 77 w 294"/>
              <a:gd name="T27" fmla="*/ 45 h 51"/>
              <a:gd name="T28" fmla="*/ 63 w 294"/>
              <a:gd name="T29" fmla="*/ 47 h 51"/>
              <a:gd name="T30" fmla="*/ 51 w 294"/>
              <a:gd name="T31" fmla="*/ 49 h 51"/>
              <a:gd name="T32" fmla="*/ 43 w 294"/>
              <a:gd name="T33" fmla="*/ 49 h 51"/>
              <a:gd name="T34" fmla="*/ 37 w 294"/>
              <a:gd name="T35" fmla="*/ 51 h 51"/>
              <a:gd name="T36" fmla="*/ 34 w 294"/>
              <a:gd name="T37" fmla="*/ 51 h 51"/>
              <a:gd name="T38" fmla="*/ 24 w 294"/>
              <a:gd name="T39" fmla="*/ 47 h 51"/>
              <a:gd name="T40" fmla="*/ 10 w 294"/>
              <a:gd name="T41" fmla="*/ 38 h 51"/>
              <a:gd name="T42" fmla="*/ 2 w 294"/>
              <a:gd name="T43" fmla="*/ 32 h 51"/>
              <a:gd name="T44" fmla="*/ 0 w 294"/>
              <a:gd name="T45" fmla="*/ 30 h 51"/>
              <a:gd name="T46" fmla="*/ 0 w 294"/>
              <a:gd name="T47" fmla="*/ 28 h 51"/>
              <a:gd name="T48" fmla="*/ 2 w 294"/>
              <a:gd name="T49" fmla="*/ 26 h 51"/>
              <a:gd name="T50" fmla="*/ 12 w 294"/>
              <a:gd name="T51" fmla="*/ 26 h 51"/>
              <a:gd name="T52" fmla="*/ 26 w 294"/>
              <a:gd name="T53" fmla="*/ 26 h 51"/>
              <a:gd name="T54" fmla="*/ 45 w 294"/>
              <a:gd name="T55" fmla="*/ 24 h 51"/>
              <a:gd name="T56" fmla="*/ 71 w 294"/>
              <a:gd name="T57" fmla="*/ 22 h 51"/>
              <a:gd name="T58" fmla="*/ 128 w 294"/>
              <a:gd name="T59" fmla="*/ 16 h 51"/>
              <a:gd name="T60" fmla="*/ 188 w 294"/>
              <a:gd name="T61" fmla="*/ 8 h 51"/>
              <a:gd name="T62" fmla="*/ 218 w 294"/>
              <a:gd name="T63" fmla="*/ 4 h 51"/>
              <a:gd name="T64" fmla="*/ 237 w 294"/>
              <a:gd name="T65" fmla="*/ 2 h 51"/>
              <a:gd name="T66" fmla="*/ 253 w 294"/>
              <a:gd name="T67" fmla="*/ 0 h 51"/>
              <a:gd name="T68" fmla="*/ 261 w 294"/>
              <a:gd name="T69" fmla="*/ 0 h 51"/>
              <a:gd name="T70" fmla="*/ 271 w 294"/>
              <a:gd name="T71" fmla="*/ 0 h 51"/>
              <a:gd name="T72" fmla="*/ 282 w 294"/>
              <a:gd name="T73" fmla="*/ 4 h 51"/>
              <a:gd name="T74" fmla="*/ 290 w 294"/>
              <a:gd name="T75" fmla="*/ 6 h 51"/>
              <a:gd name="T76" fmla="*/ 294 w 294"/>
              <a:gd name="T77" fmla="*/ 14 h 51"/>
              <a:gd name="T78" fmla="*/ 290 w 294"/>
              <a:gd name="T79" fmla="*/ 20 h 51"/>
              <a:gd name="T80" fmla="*/ 282 w 294"/>
              <a:gd name="T81" fmla="*/ 22 h 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294" h="51">
                <a:moveTo>
                  <a:pt x="282" y="22"/>
                </a:moveTo>
                <a:lnTo>
                  <a:pt x="276" y="22"/>
                </a:lnTo>
                <a:lnTo>
                  <a:pt x="271" y="22"/>
                </a:lnTo>
                <a:lnTo>
                  <a:pt x="267" y="22"/>
                </a:lnTo>
                <a:lnTo>
                  <a:pt x="263" y="22"/>
                </a:lnTo>
                <a:lnTo>
                  <a:pt x="257" y="22"/>
                </a:lnTo>
                <a:lnTo>
                  <a:pt x="251" y="24"/>
                </a:lnTo>
                <a:lnTo>
                  <a:pt x="249" y="24"/>
                </a:lnTo>
                <a:lnTo>
                  <a:pt x="245" y="24"/>
                </a:lnTo>
                <a:lnTo>
                  <a:pt x="239" y="24"/>
                </a:lnTo>
                <a:lnTo>
                  <a:pt x="235" y="26"/>
                </a:lnTo>
                <a:lnTo>
                  <a:pt x="229" y="26"/>
                </a:lnTo>
                <a:lnTo>
                  <a:pt x="224" y="26"/>
                </a:lnTo>
                <a:lnTo>
                  <a:pt x="218" y="28"/>
                </a:lnTo>
                <a:lnTo>
                  <a:pt x="210" y="28"/>
                </a:lnTo>
                <a:lnTo>
                  <a:pt x="202" y="30"/>
                </a:lnTo>
                <a:lnTo>
                  <a:pt x="194" y="30"/>
                </a:lnTo>
                <a:lnTo>
                  <a:pt x="186" y="32"/>
                </a:lnTo>
                <a:lnTo>
                  <a:pt x="177" y="32"/>
                </a:lnTo>
                <a:lnTo>
                  <a:pt x="167" y="34"/>
                </a:lnTo>
                <a:lnTo>
                  <a:pt x="157" y="36"/>
                </a:lnTo>
                <a:lnTo>
                  <a:pt x="135" y="38"/>
                </a:lnTo>
                <a:lnTo>
                  <a:pt x="124" y="40"/>
                </a:lnTo>
                <a:lnTo>
                  <a:pt x="114" y="42"/>
                </a:lnTo>
                <a:lnTo>
                  <a:pt x="102" y="42"/>
                </a:lnTo>
                <a:lnTo>
                  <a:pt x="94" y="44"/>
                </a:lnTo>
                <a:lnTo>
                  <a:pt x="84" y="45"/>
                </a:lnTo>
                <a:lnTo>
                  <a:pt x="77" y="45"/>
                </a:lnTo>
                <a:lnTo>
                  <a:pt x="69" y="47"/>
                </a:lnTo>
                <a:lnTo>
                  <a:pt x="63" y="47"/>
                </a:lnTo>
                <a:lnTo>
                  <a:pt x="57" y="47"/>
                </a:lnTo>
                <a:lnTo>
                  <a:pt x="51" y="49"/>
                </a:lnTo>
                <a:lnTo>
                  <a:pt x="47" y="49"/>
                </a:lnTo>
                <a:lnTo>
                  <a:pt x="43" y="49"/>
                </a:lnTo>
                <a:lnTo>
                  <a:pt x="39" y="51"/>
                </a:lnTo>
                <a:lnTo>
                  <a:pt x="37" y="51"/>
                </a:lnTo>
                <a:lnTo>
                  <a:pt x="35" y="51"/>
                </a:lnTo>
                <a:lnTo>
                  <a:pt x="34" y="51"/>
                </a:lnTo>
                <a:lnTo>
                  <a:pt x="30" y="49"/>
                </a:lnTo>
                <a:lnTo>
                  <a:pt x="24" y="47"/>
                </a:lnTo>
                <a:lnTo>
                  <a:pt x="18" y="44"/>
                </a:lnTo>
                <a:lnTo>
                  <a:pt x="10" y="38"/>
                </a:lnTo>
                <a:lnTo>
                  <a:pt x="6" y="36"/>
                </a:lnTo>
                <a:lnTo>
                  <a:pt x="2" y="32"/>
                </a:lnTo>
                <a:lnTo>
                  <a:pt x="0" y="30"/>
                </a:lnTo>
                <a:lnTo>
                  <a:pt x="0" y="30"/>
                </a:lnTo>
                <a:lnTo>
                  <a:pt x="0" y="28"/>
                </a:lnTo>
                <a:lnTo>
                  <a:pt x="0" y="28"/>
                </a:lnTo>
                <a:lnTo>
                  <a:pt x="0" y="26"/>
                </a:lnTo>
                <a:lnTo>
                  <a:pt x="2" y="26"/>
                </a:lnTo>
                <a:lnTo>
                  <a:pt x="6" y="26"/>
                </a:lnTo>
                <a:lnTo>
                  <a:pt x="12" y="26"/>
                </a:lnTo>
                <a:lnTo>
                  <a:pt x="18" y="26"/>
                </a:lnTo>
                <a:lnTo>
                  <a:pt x="26" y="26"/>
                </a:lnTo>
                <a:lnTo>
                  <a:pt x="34" y="24"/>
                </a:lnTo>
                <a:lnTo>
                  <a:pt x="45" y="24"/>
                </a:lnTo>
                <a:lnTo>
                  <a:pt x="57" y="22"/>
                </a:lnTo>
                <a:lnTo>
                  <a:pt x="71" y="22"/>
                </a:lnTo>
                <a:lnTo>
                  <a:pt x="98" y="20"/>
                </a:lnTo>
                <a:lnTo>
                  <a:pt x="128" y="16"/>
                </a:lnTo>
                <a:lnTo>
                  <a:pt x="157" y="12"/>
                </a:lnTo>
                <a:lnTo>
                  <a:pt x="188" y="8"/>
                </a:lnTo>
                <a:lnTo>
                  <a:pt x="204" y="6"/>
                </a:lnTo>
                <a:lnTo>
                  <a:pt x="218" y="4"/>
                </a:lnTo>
                <a:lnTo>
                  <a:pt x="229" y="4"/>
                </a:lnTo>
                <a:lnTo>
                  <a:pt x="237" y="2"/>
                </a:lnTo>
                <a:lnTo>
                  <a:pt x="247" y="2"/>
                </a:lnTo>
                <a:lnTo>
                  <a:pt x="253" y="0"/>
                </a:lnTo>
                <a:lnTo>
                  <a:pt x="257" y="0"/>
                </a:lnTo>
                <a:lnTo>
                  <a:pt x="261" y="0"/>
                </a:lnTo>
                <a:lnTo>
                  <a:pt x="265" y="0"/>
                </a:lnTo>
                <a:lnTo>
                  <a:pt x="271" y="0"/>
                </a:lnTo>
                <a:lnTo>
                  <a:pt x="276" y="2"/>
                </a:lnTo>
                <a:lnTo>
                  <a:pt x="282" y="4"/>
                </a:lnTo>
                <a:lnTo>
                  <a:pt x="288" y="4"/>
                </a:lnTo>
                <a:lnTo>
                  <a:pt x="290" y="6"/>
                </a:lnTo>
                <a:lnTo>
                  <a:pt x="294" y="10"/>
                </a:lnTo>
                <a:lnTo>
                  <a:pt x="294" y="14"/>
                </a:lnTo>
                <a:lnTo>
                  <a:pt x="294" y="16"/>
                </a:lnTo>
                <a:lnTo>
                  <a:pt x="290" y="20"/>
                </a:lnTo>
                <a:lnTo>
                  <a:pt x="288" y="20"/>
                </a:lnTo>
                <a:lnTo>
                  <a:pt x="282" y="22"/>
                </a:lnTo>
                <a:lnTo>
                  <a:pt x="282" y="22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5" name="Freeform 92">
            <a:extLst>
              <a:ext uri="{FF2B5EF4-FFF2-40B4-BE49-F238E27FC236}">
                <a16:creationId xmlns:a16="http://schemas.microsoft.com/office/drawing/2014/main" id="{58C0A8E3-783E-4E69-8D7D-DA613EDEFB3F}"/>
              </a:ext>
            </a:extLst>
          </p:cNvPr>
          <p:cNvSpPr>
            <a:spLocks/>
          </p:cNvSpPr>
          <p:nvPr/>
        </p:nvSpPr>
        <p:spPr bwMode="auto">
          <a:xfrm>
            <a:off x="4738533" y="4301758"/>
            <a:ext cx="1570882" cy="1615391"/>
          </a:xfrm>
          <a:custGeom>
            <a:avLst/>
            <a:gdLst>
              <a:gd name="T0" fmla="*/ 172 w 323"/>
              <a:gd name="T1" fmla="*/ 159 h 231"/>
              <a:gd name="T2" fmla="*/ 135 w 323"/>
              <a:gd name="T3" fmla="*/ 182 h 231"/>
              <a:gd name="T4" fmla="*/ 104 w 323"/>
              <a:gd name="T5" fmla="*/ 198 h 231"/>
              <a:gd name="T6" fmla="*/ 74 w 323"/>
              <a:gd name="T7" fmla="*/ 212 h 231"/>
              <a:gd name="T8" fmla="*/ 39 w 323"/>
              <a:gd name="T9" fmla="*/ 225 h 231"/>
              <a:gd name="T10" fmla="*/ 23 w 323"/>
              <a:gd name="T11" fmla="*/ 229 h 231"/>
              <a:gd name="T12" fmla="*/ 12 w 323"/>
              <a:gd name="T13" fmla="*/ 231 h 231"/>
              <a:gd name="T14" fmla="*/ 4 w 323"/>
              <a:gd name="T15" fmla="*/ 231 h 231"/>
              <a:gd name="T16" fmla="*/ 0 w 323"/>
              <a:gd name="T17" fmla="*/ 229 h 231"/>
              <a:gd name="T18" fmla="*/ 2 w 323"/>
              <a:gd name="T19" fmla="*/ 225 h 231"/>
              <a:gd name="T20" fmla="*/ 6 w 323"/>
              <a:gd name="T21" fmla="*/ 221 h 231"/>
              <a:gd name="T22" fmla="*/ 16 w 323"/>
              <a:gd name="T23" fmla="*/ 215 h 231"/>
              <a:gd name="T24" fmla="*/ 27 w 323"/>
              <a:gd name="T25" fmla="*/ 210 h 231"/>
              <a:gd name="T26" fmla="*/ 59 w 323"/>
              <a:gd name="T27" fmla="*/ 194 h 231"/>
              <a:gd name="T28" fmla="*/ 94 w 323"/>
              <a:gd name="T29" fmla="*/ 174 h 231"/>
              <a:gd name="T30" fmla="*/ 113 w 323"/>
              <a:gd name="T31" fmla="*/ 164 h 231"/>
              <a:gd name="T32" fmla="*/ 135 w 323"/>
              <a:gd name="T33" fmla="*/ 149 h 231"/>
              <a:gd name="T34" fmla="*/ 159 w 323"/>
              <a:gd name="T35" fmla="*/ 133 h 231"/>
              <a:gd name="T36" fmla="*/ 182 w 323"/>
              <a:gd name="T37" fmla="*/ 113 h 231"/>
              <a:gd name="T38" fmla="*/ 206 w 323"/>
              <a:gd name="T39" fmla="*/ 94 h 231"/>
              <a:gd name="T40" fmla="*/ 223 w 323"/>
              <a:gd name="T41" fmla="*/ 76 h 231"/>
              <a:gd name="T42" fmla="*/ 237 w 323"/>
              <a:gd name="T43" fmla="*/ 63 h 231"/>
              <a:gd name="T44" fmla="*/ 247 w 323"/>
              <a:gd name="T45" fmla="*/ 53 h 231"/>
              <a:gd name="T46" fmla="*/ 257 w 323"/>
              <a:gd name="T47" fmla="*/ 39 h 231"/>
              <a:gd name="T48" fmla="*/ 270 w 323"/>
              <a:gd name="T49" fmla="*/ 23 h 231"/>
              <a:gd name="T50" fmla="*/ 272 w 323"/>
              <a:gd name="T51" fmla="*/ 19 h 231"/>
              <a:gd name="T52" fmla="*/ 272 w 323"/>
              <a:gd name="T53" fmla="*/ 13 h 231"/>
              <a:gd name="T54" fmla="*/ 270 w 323"/>
              <a:gd name="T55" fmla="*/ 8 h 231"/>
              <a:gd name="T56" fmla="*/ 274 w 323"/>
              <a:gd name="T57" fmla="*/ 4 h 231"/>
              <a:gd name="T58" fmla="*/ 284 w 323"/>
              <a:gd name="T59" fmla="*/ 0 h 231"/>
              <a:gd name="T60" fmla="*/ 294 w 323"/>
              <a:gd name="T61" fmla="*/ 2 h 231"/>
              <a:gd name="T62" fmla="*/ 305 w 323"/>
              <a:gd name="T63" fmla="*/ 8 h 231"/>
              <a:gd name="T64" fmla="*/ 315 w 323"/>
              <a:gd name="T65" fmla="*/ 12 h 231"/>
              <a:gd name="T66" fmla="*/ 321 w 323"/>
              <a:gd name="T67" fmla="*/ 19 h 231"/>
              <a:gd name="T68" fmla="*/ 323 w 323"/>
              <a:gd name="T69" fmla="*/ 23 h 231"/>
              <a:gd name="T70" fmla="*/ 321 w 323"/>
              <a:gd name="T71" fmla="*/ 27 h 231"/>
              <a:gd name="T72" fmla="*/ 317 w 323"/>
              <a:gd name="T73" fmla="*/ 33 h 231"/>
              <a:gd name="T74" fmla="*/ 309 w 323"/>
              <a:gd name="T75" fmla="*/ 41 h 231"/>
              <a:gd name="T76" fmla="*/ 298 w 323"/>
              <a:gd name="T77" fmla="*/ 51 h 231"/>
              <a:gd name="T78" fmla="*/ 274 w 323"/>
              <a:gd name="T79" fmla="*/ 74 h 231"/>
              <a:gd name="T80" fmla="*/ 249 w 323"/>
              <a:gd name="T81" fmla="*/ 98 h 231"/>
              <a:gd name="T82" fmla="*/ 221 w 323"/>
              <a:gd name="T83" fmla="*/ 123 h 231"/>
              <a:gd name="T84" fmla="*/ 188 w 323"/>
              <a:gd name="T85" fmla="*/ 147 h 2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323" h="231">
                <a:moveTo>
                  <a:pt x="188" y="147"/>
                </a:moveTo>
                <a:lnTo>
                  <a:pt x="172" y="159"/>
                </a:lnTo>
                <a:lnTo>
                  <a:pt x="153" y="170"/>
                </a:lnTo>
                <a:lnTo>
                  <a:pt x="135" y="182"/>
                </a:lnTo>
                <a:lnTo>
                  <a:pt x="115" y="194"/>
                </a:lnTo>
                <a:lnTo>
                  <a:pt x="104" y="198"/>
                </a:lnTo>
                <a:lnTo>
                  <a:pt x="94" y="204"/>
                </a:lnTo>
                <a:lnTo>
                  <a:pt x="74" y="212"/>
                </a:lnTo>
                <a:lnTo>
                  <a:pt x="57" y="219"/>
                </a:lnTo>
                <a:lnTo>
                  <a:pt x="39" y="225"/>
                </a:lnTo>
                <a:lnTo>
                  <a:pt x="31" y="227"/>
                </a:lnTo>
                <a:lnTo>
                  <a:pt x="23" y="229"/>
                </a:lnTo>
                <a:lnTo>
                  <a:pt x="17" y="231"/>
                </a:lnTo>
                <a:lnTo>
                  <a:pt x="12" y="231"/>
                </a:lnTo>
                <a:lnTo>
                  <a:pt x="8" y="231"/>
                </a:lnTo>
                <a:lnTo>
                  <a:pt x="4" y="231"/>
                </a:lnTo>
                <a:lnTo>
                  <a:pt x="2" y="231"/>
                </a:lnTo>
                <a:lnTo>
                  <a:pt x="0" y="229"/>
                </a:lnTo>
                <a:lnTo>
                  <a:pt x="0" y="227"/>
                </a:lnTo>
                <a:lnTo>
                  <a:pt x="2" y="225"/>
                </a:lnTo>
                <a:lnTo>
                  <a:pt x="4" y="223"/>
                </a:lnTo>
                <a:lnTo>
                  <a:pt x="6" y="221"/>
                </a:lnTo>
                <a:lnTo>
                  <a:pt x="10" y="219"/>
                </a:lnTo>
                <a:lnTo>
                  <a:pt x="16" y="215"/>
                </a:lnTo>
                <a:lnTo>
                  <a:pt x="21" y="214"/>
                </a:lnTo>
                <a:lnTo>
                  <a:pt x="27" y="210"/>
                </a:lnTo>
                <a:lnTo>
                  <a:pt x="43" y="204"/>
                </a:lnTo>
                <a:lnTo>
                  <a:pt x="59" y="194"/>
                </a:lnTo>
                <a:lnTo>
                  <a:pt x="76" y="186"/>
                </a:lnTo>
                <a:lnTo>
                  <a:pt x="94" y="174"/>
                </a:lnTo>
                <a:lnTo>
                  <a:pt x="104" y="170"/>
                </a:lnTo>
                <a:lnTo>
                  <a:pt x="113" y="164"/>
                </a:lnTo>
                <a:lnTo>
                  <a:pt x="125" y="157"/>
                </a:lnTo>
                <a:lnTo>
                  <a:pt x="135" y="149"/>
                </a:lnTo>
                <a:lnTo>
                  <a:pt x="147" y="141"/>
                </a:lnTo>
                <a:lnTo>
                  <a:pt x="159" y="133"/>
                </a:lnTo>
                <a:lnTo>
                  <a:pt x="170" y="123"/>
                </a:lnTo>
                <a:lnTo>
                  <a:pt x="182" y="113"/>
                </a:lnTo>
                <a:lnTo>
                  <a:pt x="194" y="102"/>
                </a:lnTo>
                <a:lnTo>
                  <a:pt x="206" y="94"/>
                </a:lnTo>
                <a:lnTo>
                  <a:pt x="215" y="84"/>
                </a:lnTo>
                <a:lnTo>
                  <a:pt x="223" y="76"/>
                </a:lnTo>
                <a:lnTo>
                  <a:pt x="231" y="70"/>
                </a:lnTo>
                <a:lnTo>
                  <a:pt x="237" y="63"/>
                </a:lnTo>
                <a:lnTo>
                  <a:pt x="243" y="59"/>
                </a:lnTo>
                <a:lnTo>
                  <a:pt x="247" y="53"/>
                </a:lnTo>
                <a:lnTo>
                  <a:pt x="253" y="47"/>
                </a:lnTo>
                <a:lnTo>
                  <a:pt x="257" y="39"/>
                </a:lnTo>
                <a:lnTo>
                  <a:pt x="266" y="27"/>
                </a:lnTo>
                <a:lnTo>
                  <a:pt x="270" y="23"/>
                </a:lnTo>
                <a:lnTo>
                  <a:pt x="270" y="21"/>
                </a:lnTo>
                <a:lnTo>
                  <a:pt x="272" y="19"/>
                </a:lnTo>
                <a:lnTo>
                  <a:pt x="272" y="17"/>
                </a:lnTo>
                <a:lnTo>
                  <a:pt x="272" y="13"/>
                </a:lnTo>
                <a:lnTo>
                  <a:pt x="272" y="12"/>
                </a:lnTo>
                <a:lnTo>
                  <a:pt x="270" y="8"/>
                </a:lnTo>
                <a:lnTo>
                  <a:pt x="272" y="6"/>
                </a:lnTo>
                <a:lnTo>
                  <a:pt x="274" y="4"/>
                </a:lnTo>
                <a:lnTo>
                  <a:pt x="278" y="2"/>
                </a:lnTo>
                <a:lnTo>
                  <a:pt x="284" y="0"/>
                </a:lnTo>
                <a:lnTo>
                  <a:pt x="288" y="0"/>
                </a:lnTo>
                <a:lnTo>
                  <a:pt x="294" y="2"/>
                </a:lnTo>
                <a:lnTo>
                  <a:pt x="302" y="4"/>
                </a:lnTo>
                <a:lnTo>
                  <a:pt x="305" y="8"/>
                </a:lnTo>
                <a:lnTo>
                  <a:pt x="311" y="10"/>
                </a:lnTo>
                <a:lnTo>
                  <a:pt x="315" y="12"/>
                </a:lnTo>
                <a:lnTo>
                  <a:pt x="319" y="13"/>
                </a:lnTo>
                <a:lnTo>
                  <a:pt x="321" y="19"/>
                </a:lnTo>
                <a:lnTo>
                  <a:pt x="323" y="21"/>
                </a:lnTo>
                <a:lnTo>
                  <a:pt x="323" y="23"/>
                </a:lnTo>
                <a:lnTo>
                  <a:pt x="323" y="25"/>
                </a:lnTo>
                <a:lnTo>
                  <a:pt x="321" y="27"/>
                </a:lnTo>
                <a:lnTo>
                  <a:pt x="319" y="31"/>
                </a:lnTo>
                <a:lnTo>
                  <a:pt x="317" y="33"/>
                </a:lnTo>
                <a:lnTo>
                  <a:pt x="313" y="37"/>
                </a:lnTo>
                <a:lnTo>
                  <a:pt x="309" y="41"/>
                </a:lnTo>
                <a:lnTo>
                  <a:pt x="304" y="47"/>
                </a:lnTo>
                <a:lnTo>
                  <a:pt x="298" y="51"/>
                </a:lnTo>
                <a:lnTo>
                  <a:pt x="286" y="63"/>
                </a:lnTo>
                <a:lnTo>
                  <a:pt x="274" y="74"/>
                </a:lnTo>
                <a:lnTo>
                  <a:pt x="260" y="86"/>
                </a:lnTo>
                <a:lnTo>
                  <a:pt x="249" y="98"/>
                </a:lnTo>
                <a:lnTo>
                  <a:pt x="235" y="110"/>
                </a:lnTo>
                <a:lnTo>
                  <a:pt x="221" y="123"/>
                </a:lnTo>
                <a:lnTo>
                  <a:pt x="206" y="135"/>
                </a:lnTo>
                <a:lnTo>
                  <a:pt x="188" y="147"/>
                </a:lnTo>
                <a:lnTo>
                  <a:pt x="188" y="147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6" name="Freeform 93">
            <a:extLst>
              <a:ext uri="{FF2B5EF4-FFF2-40B4-BE49-F238E27FC236}">
                <a16:creationId xmlns:a16="http://schemas.microsoft.com/office/drawing/2014/main" id="{78579A5B-5989-4F7E-9E08-01F4815076AD}"/>
              </a:ext>
            </a:extLst>
          </p:cNvPr>
          <p:cNvSpPr>
            <a:spLocks/>
          </p:cNvSpPr>
          <p:nvPr/>
        </p:nvSpPr>
        <p:spPr bwMode="auto">
          <a:xfrm>
            <a:off x="5349429" y="5123375"/>
            <a:ext cx="756350" cy="473476"/>
          </a:xfrm>
          <a:custGeom>
            <a:avLst/>
            <a:gdLst>
              <a:gd name="T0" fmla="*/ 61 w 157"/>
              <a:gd name="T1" fmla="*/ 53 h 67"/>
              <a:gd name="T2" fmla="*/ 83 w 157"/>
              <a:gd name="T3" fmla="*/ 40 h 67"/>
              <a:gd name="T4" fmla="*/ 96 w 157"/>
              <a:gd name="T5" fmla="*/ 30 h 67"/>
              <a:gd name="T6" fmla="*/ 106 w 157"/>
              <a:gd name="T7" fmla="*/ 26 h 67"/>
              <a:gd name="T8" fmla="*/ 108 w 157"/>
              <a:gd name="T9" fmla="*/ 24 h 67"/>
              <a:gd name="T10" fmla="*/ 106 w 157"/>
              <a:gd name="T11" fmla="*/ 24 h 67"/>
              <a:gd name="T12" fmla="*/ 96 w 157"/>
              <a:gd name="T13" fmla="*/ 26 h 67"/>
              <a:gd name="T14" fmla="*/ 83 w 157"/>
              <a:gd name="T15" fmla="*/ 30 h 67"/>
              <a:gd name="T16" fmla="*/ 63 w 157"/>
              <a:gd name="T17" fmla="*/ 34 h 67"/>
              <a:gd name="T18" fmla="*/ 43 w 157"/>
              <a:gd name="T19" fmla="*/ 38 h 67"/>
              <a:gd name="T20" fmla="*/ 28 w 157"/>
              <a:gd name="T21" fmla="*/ 38 h 67"/>
              <a:gd name="T22" fmla="*/ 16 w 157"/>
              <a:gd name="T23" fmla="*/ 38 h 67"/>
              <a:gd name="T24" fmla="*/ 8 w 157"/>
              <a:gd name="T25" fmla="*/ 34 h 67"/>
              <a:gd name="T26" fmla="*/ 2 w 157"/>
              <a:gd name="T27" fmla="*/ 28 h 67"/>
              <a:gd name="T28" fmla="*/ 0 w 157"/>
              <a:gd name="T29" fmla="*/ 26 h 67"/>
              <a:gd name="T30" fmla="*/ 2 w 157"/>
              <a:gd name="T31" fmla="*/ 24 h 67"/>
              <a:gd name="T32" fmla="*/ 6 w 157"/>
              <a:gd name="T33" fmla="*/ 22 h 67"/>
              <a:gd name="T34" fmla="*/ 16 w 157"/>
              <a:gd name="T35" fmla="*/ 22 h 67"/>
              <a:gd name="T36" fmla="*/ 24 w 157"/>
              <a:gd name="T37" fmla="*/ 20 h 67"/>
              <a:gd name="T38" fmla="*/ 32 w 157"/>
              <a:gd name="T39" fmla="*/ 20 h 67"/>
              <a:gd name="T40" fmla="*/ 41 w 157"/>
              <a:gd name="T41" fmla="*/ 18 h 67"/>
              <a:gd name="T42" fmla="*/ 55 w 157"/>
              <a:gd name="T43" fmla="*/ 16 h 67"/>
              <a:gd name="T44" fmla="*/ 73 w 157"/>
              <a:gd name="T45" fmla="*/ 12 h 67"/>
              <a:gd name="T46" fmla="*/ 86 w 157"/>
              <a:gd name="T47" fmla="*/ 8 h 67"/>
              <a:gd name="T48" fmla="*/ 98 w 157"/>
              <a:gd name="T49" fmla="*/ 6 h 67"/>
              <a:gd name="T50" fmla="*/ 106 w 157"/>
              <a:gd name="T51" fmla="*/ 2 h 67"/>
              <a:gd name="T52" fmla="*/ 114 w 157"/>
              <a:gd name="T53" fmla="*/ 0 h 67"/>
              <a:gd name="T54" fmla="*/ 124 w 157"/>
              <a:gd name="T55" fmla="*/ 0 h 67"/>
              <a:gd name="T56" fmla="*/ 133 w 157"/>
              <a:gd name="T57" fmla="*/ 2 h 67"/>
              <a:gd name="T58" fmla="*/ 143 w 157"/>
              <a:gd name="T59" fmla="*/ 6 h 67"/>
              <a:gd name="T60" fmla="*/ 153 w 157"/>
              <a:gd name="T61" fmla="*/ 14 h 67"/>
              <a:gd name="T62" fmla="*/ 157 w 157"/>
              <a:gd name="T63" fmla="*/ 22 h 67"/>
              <a:gd name="T64" fmla="*/ 157 w 157"/>
              <a:gd name="T65" fmla="*/ 28 h 67"/>
              <a:gd name="T66" fmla="*/ 153 w 157"/>
              <a:gd name="T67" fmla="*/ 32 h 67"/>
              <a:gd name="T68" fmla="*/ 145 w 157"/>
              <a:gd name="T69" fmla="*/ 34 h 67"/>
              <a:gd name="T70" fmla="*/ 133 w 157"/>
              <a:gd name="T71" fmla="*/ 40 h 67"/>
              <a:gd name="T72" fmla="*/ 116 w 157"/>
              <a:gd name="T73" fmla="*/ 47 h 67"/>
              <a:gd name="T74" fmla="*/ 92 w 157"/>
              <a:gd name="T75" fmla="*/ 61 h 67"/>
              <a:gd name="T76" fmla="*/ 79 w 157"/>
              <a:gd name="T77" fmla="*/ 67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57" h="67">
                <a:moveTo>
                  <a:pt x="79" y="67"/>
                </a:moveTo>
                <a:lnTo>
                  <a:pt x="61" y="53"/>
                </a:lnTo>
                <a:lnTo>
                  <a:pt x="73" y="46"/>
                </a:lnTo>
                <a:lnTo>
                  <a:pt x="83" y="40"/>
                </a:lnTo>
                <a:lnTo>
                  <a:pt x="90" y="36"/>
                </a:lnTo>
                <a:lnTo>
                  <a:pt x="96" y="30"/>
                </a:lnTo>
                <a:lnTo>
                  <a:pt x="102" y="28"/>
                </a:lnTo>
                <a:lnTo>
                  <a:pt x="106" y="26"/>
                </a:lnTo>
                <a:lnTo>
                  <a:pt x="108" y="24"/>
                </a:lnTo>
                <a:lnTo>
                  <a:pt x="108" y="24"/>
                </a:lnTo>
                <a:lnTo>
                  <a:pt x="108" y="24"/>
                </a:lnTo>
                <a:lnTo>
                  <a:pt x="106" y="24"/>
                </a:lnTo>
                <a:lnTo>
                  <a:pt x="102" y="24"/>
                </a:lnTo>
                <a:lnTo>
                  <a:pt x="96" y="26"/>
                </a:lnTo>
                <a:lnTo>
                  <a:pt x="90" y="28"/>
                </a:lnTo>
                <a:lnTo>
                  <a:pt x="83" y="30"/>
                </a:lnTo>
                <a:lnTo>
                  <a:pt x="75" y="32"/>
                </a:lnTo>
                <a:lnTo>
                  <a:pt x="63" y="34"/>
                </a:lnTo>
                <a:lnTo>
                  <a:pt x="53" y="36"/>
                </a:lnTo>
                <a:lnTo>
                  <a:pt x="43" y="38"/>
                </a:lnTo>
                <a:lnTo>
                  <a:pt x="36" y="38"/>
                </a:lnTo>
                <a:lnTo>
                  <a:pt x="28" y="38"/>
                </a:lnTo>
                <a:lnTo>
                  <a:pt x="20" y="38"/>
                </a:lnTo>
                <a:lnTo>
                  <a:pt x="16" y="38"/>
                </a:lnTo>
                <a:lnTo>
                  <a:pt x="10" y="36"/>
                </a:lnTo>
                <a:lnTo>
                  <a:pt x="8" y="34"/>
                </a:lnTo>
                <a:lnTo>
                  <a:pt x="4" y="30"/>
                </a:lnTo>
                <a:lnTo>
                  <a:pt x="2" y="28"/>
                </a:lnTo>
                <a:lnTo>
                  <a:pt x="2" y="28"/>
                </a:lnTo>
                <a:lnTo>
                  <a:pt x="0" y="26"/>
                </a:lnTo>
                <a:lnTo>
                  <a:pt x="0" y="26"/>
                </a:lnTo>
                <a:lnTo>
                  <a:pt x="2" y="24"/>
                </a:lnTo>
                <a:lnTo>
                  <a:pt x="4" y="24"/>
                </a:lnTo>
                <a:lnTo>
                  <a:pt x="6" y="22"/>
                </a:lnTo>
                <a:lnTo>
                  <a:pt x="12" y="22"/>
                </a:lnTo>
                <a:lnTo>
                  <a:pt x="16" y="22"/>
                </a:lnTo>
                <a:lnTo>
                  <a:pt x="22" y="20"/>
                </a:lnTo>
                <a:lnTo>
                  <a:pt x="24" y="20"/>
                </a:lnTo>
                <a:lnTo>
                  <a:pt x="28" y="20"/>
                </a:lnTo>
                <a:lnTo>
                  <a:pt x="32" y="20"/>
                </a:lnTo>
                <a:lnTo>
                  <a:pt x="37" y="18"/>
                </a:lnTo>
                <a:lnTo>
                  <a:pt x="41" y="18"/>
                </a:lnTo>
                <a:lnTo>
                  <a:pt x="49" y="16"/>
                </a:lnTo>
                <a:lnTo>
                  <a:pt x="55" y="16"/>
                </a:lnTo>
                <a:lnTo>
                  <a:pt x="63" y="14"/>
                </a:lnTo>
                <a:lnTo>
                  <a:pt x="73" y="12"/>
                </a:lnTo>
                <a:lnTo>
                  <a:pt x="79" y="10"/>
                </a:lnTo>
                <a:lnTo>
                  <a:pt x="86" y="8"/>
                </a:lnTo>
                <a:lnTo>
                  <a:pt x="92" y="6"/>
                </a:lnTo>
                <a:lnTo>
                  <a:pt x="98" y="6"/>
                </a:lnTo>
                <a:lnTo>
                  <a:pt x="102" y="4"/>
                </a:lnTo>
                <a:lnTo>
                  <a:pt x="106" y="2"/>
                </a:lnTo>
                <a:lnTo>
                  <a:pt x="108" y="2"/>
                </a:lnTo>
                <a:lnTo>
                  <a:pt x="114" y="0"/>
                </a:lnTo>
                <a:lnTo>
                  <a:pt x="118" y="0"/>
                </a:lnTo>
                <a:lnTo>
                  <a:pt x="124" y="0"/>
                </a:lnTo>
                <a:lnTo>
                  <a:pt x="130" y="0"/>
                </a:lnTo>
                <a:lnTo>
                  <a:pt x="133" y="2"/>
                </a:lnTo>
                <a:lnTo>
                  <a:pt x="139" y="4"/>
                </a:lnTo>
                <a:lnTo>
                  <a:pt x="143" y="6"/>
                </a:lnTo>
                <a:lnTo>
                  <a:pt x="149" y="10"/>
                </a:lnTo>
                <a:lnTo>
                  <a:pt x="153" y="14"/>
                </a:lnTo>
                <a:lnTo>
                  <a:pt x="155" y="18"/>
                </a:lnTo>
                <a:lnTo>
                  <a:pt x="157" y="22"/>
                </a:lnTo>
                <a:lnTo>
                  <a:pt x="157" y="26"/>
                </a:lnTo>
                <a:lnTo>
                  <a:pt x="157" y="28"/>
                </a:lnTo>
                <a:lnTo>
                  <a:pt x="155" y="30"/>
                </a:lnTo>
                <a:lnTo>
                  <a:pt x="153" y="32"/>
                </a:lnTo>
                <a:lnTo>
                  <a:pt x="149" y="34"/>
                </a:lnTo>
                <a:lnTo>
                  <a:pt x="145" y="34"/>
                </a:lnTo>
                <a:lnTo>
                  <a:pt x="141" y="36"/>
                </a:lnTo>
                <a:lnTo>
                  <a:pt x="133" y="40"/>
                </a:lnTo>
                <a:lnTo>
                  <a:pt x="126" y="44"/>
                </a:lnTo>
                <a:lnTo>
                  <a:pt x="116" y="47"/>
                </a:lnTo>
                <a:lnTo>
                  <a:pt x="106" y="53"/>
                </a:lnTo>
                <a:lnTo>
                  <a:pt x="92" y="61"/>
                </a:lnTo>
                <a:lnTo>
                  <a:pt x="79" y="67"/>
                </a:lnTo>
                <a:lnTo>
                  <a:pt x="79" y="67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7" name="Freeform 94">
            <a:extLst>
              <a:ext uri="{FF2B5EF4-FFF2-40B4-BE49-F238E27FC236}">
                <a16:creationId xmlns:a16="http://schemas.microsoft.com/office/drawing/2014/main" id="{A38F2B10-B0C0-4C41-84B4-0FD5BEC44C3D}"/>
              </a:ext>
            </a:extLst>
          </p:cNvPr>
          <p:cNvSpPr>
            <a:spLocks/>
          </p:cNvSpPr>
          <p:nvPr/>
        </p:nvSpPr>
        <p:spPr bwMode="auto">
          <a:xfrm>
            <a:off x="5107012" y="5527227"/>
            <a:ext cx="1027862" cy="543110"/>
          </a:xfrm>
          <a:custGeom>
            <a:avLst/>
            <a:gdLst>
              <a:gd name="T0" fmla="*/ 28 w 212"/>
              <a:gd name="T1" fmla="*/ 77 h 79"/>
              <a:gd name="T2" fmla="*/ 18 w 212"/>
              <a:gd name="T3" fmla="*/ 73 h 79"/>
              <a:gd name="T4" fmla="*/ 6 w 212"/>
              <a:gd name="T5" fmla="*/ 61 h 79"/>
              <a:gd name="T6" fmla="*/ 2 w 212"/>
              <a:gd name="T7" fmla="*/ 55 h 79"/>
              <a:gd name="T8" fmla="*/ 0 w 212"/>
              <a:gd name="T9" fmla="*/ 51 h 79"/>
              <a:gd name="T10" fmla="*/ 0 w 212"/>
              <a:gd name="T11" fmla="*/ 47 h 79"/>
              <a:gd name="T12" fmla="*/ 2 w 212"/>
              <a:gd name="T13" fmla="*/ 41 h 79"/>
              <a:gd name="T14" fmla="*/ 6 w 212"/>
              <a:gd name="T15" fmla="*/ 40 h 79"/>
              <a:gd name="T16" fmla="*/ 12 w 212"/>
              <a:gd name="T17" fmla="*/ 40 h 79"/>
              <a:gd name="T18" fmla="*/ 22 w 212"/>
              <a:gd name="T19" fmla="*/ 41 h 79"/>
              <a:gd name="T20" fmla="*/ 32 w 212"/>
              <a:gd name="T21" fmla="*/ 41 h 79"/>
              <a:gd name="T22" fmla="*/ 37 w 212"/>
              <a:gd name="T23" fmla="*/ 41 h 79"/>
              <a:gd name="T24" fmla="*/ 45 w 212"/>
              <a:gd name="T25" fmla="*/ 40 h 79"/>
              <a:gd name="T26" fmla="*/ 55 w 212"/>
              <a:gd name="T27" fmla="*/ 38 h 79"/>
              <a:gd name="T28" fmla="*/ 67 w 212"/>
              <a:gd name="T29" fmla="*/ 36 h 79"/>
              <a:gd name="T30" fmla="*/ 85 w 212"/>
              <a:gd name="T31" fmla="*/ 30 h 79"/>
              <a:gd name="T32" fmla="*/ 110 w 212"/>
              <a:gd name="T33" fmla="*/ 24 h 79"/>
              <a:gd name="T34" fmla="*/ 137 w 212"/>
              <a:gd name="T35" fmla="*/ 14 h 79"/>
              <a:gd name="T36" fmla="*/ 163 w 212"/>
              <a:gd name="T37" fmla="*/ 8 h 79"/>
              <a:gd name="T38" fmla="*/ 181 w 212"/>
              <a:gd name="T39" fmla="*/ 4 h 79"/>
              <a:gd name="T40" fmla="*/ 194 w 212"/>
              <a:gd name="T41" fmla="*/ 2 h 79"/>
              <a:gd name="T42" fmla="*/ 204 w 212"/>
              <a:gd name="T43" fmla="*/ 2 h 79"/>
              <a:gd name="T44" fmla="*/ 210 w 212"/>
              <a:gd name="T45" fmla="*/ 4 h 79"/>
              <a:gd name="T46" fmla="*/ 212 w 212"/>
              <a:gd name="T47" fmla="*/ 6 h 79"/>
              <a:gd name="T48" fmla="*/ 208 w 212"/>
              <a:gd name="T49" fmla="*/ 8 h 79"/>
              <a:gd name="T50" fmla="*/ 202 w 212"/>
              <a:gd name="T51" fmla="*/ 12 h 79"/>
              <a:gd name="T52" fmla="*/ 194 w 212"/>
              <a:gd name="T53" fmla="*/ 16 h 79"/>
              <a:gd name="T54" fmla="*/ 184 w 212"/>
              <a:gd name="T55" fmla="*/ 20 h 79"/>
              <a:gd name="T56" fmla="*/ 171 w 212"/>
              <a:gd name="T57" fmla="*/ 26 h 79"/>
              <a:gd name="T58" fmla="*/ 155 w 212"/>
              <a:gd name="T59" fmla="*/ 32 h 79"/>
              <a:gd name="T60" fmla="*/ 135 w 212"/>
              <a:gd name="T61" fmla="*/ 40 h 79"/>
              <a:gd name="T62" fmla="*/ 116 w 212"/>
              <a:gd name="T63" fmla="*/ 47 h 79"/>
              <a:gd name="T64" fmla="*/ 98 w 212"/>
              <a:gd name="T65" fmla="*/ 55 h 79"/>
              <a:gd name="T66" fmla="*/ 81 w 212"/>
              <a:gd name="T67" fmla="*/ 63 h 79"/>
              <a:gd name="T68" fmla="*/ 67 w 212"/>
              <a:gd name="T69" fmla="*/ 67 h 79"/>
              <a:gd name="T70" fmla="*/ 55 w 212"/>
              <a:gd name="T71" fmla="*/ 71 h 79"/>
              <a:gd name="T72" fmla="*/ 45 w 212"/>
              <a:gd name="T73" fmla="*/ 75 h 79"/>
              <a:gd name="T74" fmla="*/ 39 w 212"/>
              <a:gd name="T75" fmla="*/ 77 h 79"/>
              <a:gd name="T76" fmla="*/ 34 w 212"/>
              <a:gd name="T77" fmla="*/ 79 h 79"/>
              <a:gd name="T78" fmla="*/ 32 w 212"/>
              <a:gd name="T79" fmla="*/ 79 h 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212" h="79">
                <a:moveTo>
                  <a:pt x="32" y="79"/>
                </a:moveTo>
                <a:lnTo>
                  <a:pt x="28" y="77"/>
                </a:lnTo>
                <a:lnTo>
                  <a:pt x="22" y="75"/>
                </a:lnTo>
                <a:lnTo>
                  <a:pt x="18" y="73"/>
                </a:lnTo>
                <a:lnTo>
                  <a:pt x="12" y="67"/>
                </a:lnTo>
                <a:lnTo>
                  <a:pt x="6" y="61"/>
                </a:lnTo>
                <a:lnTo>
                  <a:pt x="4" y="59"/>
                </a:lnTo>
                <a:lnTo>
                  <a:pt x="2" y="55"/>
                </a:lnTo>
                <a:lnTo>
                  <a:pt x="0" y="53"/>
                </a:lnTo>
                <a:lnTo>
                  <a:pt x="0" y="51"/>
                </a:lnTo>
                <a:lnTo>
                  <a:pt x="0" y="49"/>
                </a:lnTo>
                <a:lnTo>
                  <a:pt x="0" y="47"/>
                </a:lnTo>
                <a:lnTo>
                  <a:pt x="2" y="43"/>
                </a:lnTo>
                <a:lnTo>
                  <a:pt x="2" y="41"/>
                </a:lnTo>
                <a:lnTo>
                  <a:pt x="4" y="41"/>
                </a:lnTo>
                <a:lnTo>
                  <a:pt x="6" y="40"/>
                </a:lnTo>
                <a:lnTo>
                  <a:pt x="10" y="40"/>
                </a:lnTo>
                <a:lnTo>
                  <a:pt x="12" y="40"/>
                </a:lnTo>
                <a:lnTo>
                  <a:pt x="16" y="40"/>
                </a:lnTo>
                <a:lnTo>
                  <a:pt x="22" y="41"/>
                </a:lnTo>
                <a:lnTo>
                  <a:pt x="28" y="41"/>
                </a:lnTo>
                <a:lnTo>
                  <a:pt x="32" y="41"/>
                </a:lnTo>
                <a:lnTo>
                  <a:pt x="34" y="41"/>
                </a:lnTo>
                <a:lnTo>
                  <a:pt x="37" y="41"/>
                </a:lnTo>
                <a:lnTo>
                  <a:pt x="41" y="41"/>
                </a:lnTo>
                <a:lnTo>
                  <a:pt x="45" y="40"/>
                </a:lnTo>
                <a:lnTo>
                  <a:pt x="53" y="40"/>
                </a:lnTo>
                <a:lnTo>
                  <a:pt x="55" y="38"/>
                </a:lnTo>
                <a:lnTo>
                  <a:pt x="61" y="38"/>
                </a:lnTo>
                <a:lnTo>
                  <a:pt x="67" y="36"/>
                </a:lnTo>
                <a:lnTo>
                  <a:pt x="75" y="34"/>
                </a:lnTo>
                <a:lnTo>
                  <a:pt x="85" y="30"/>
                </a:lnTo>
                <a:lnTo>
                  <a:pt x="96" y="28"/>
                </a:lnTo>
                <a:lnTo>
                  <a:pt x="110" y="24"/>
                </a:lnTo>
                <a:lnTo>
                  <a:pt x="124" y="20"/>
                </a:lnTo>
                <a:lnTo>
                  <a:pt x="137" y="14"/>
                </a:lnTo>
                <a:lnTo>
                  <a:pt x="151" y="12"/>
                </a:lnTo>
                <a:lnTo>
                  <a:pt x="163" y="8"/>
                </a:lnTo>
                <a:lnTo>
                  <a:pt x="173" y="6"/>
                </a:lnTo>
                <a:lnTo>
                  <a:pt x="181" y="4"/>
                </a:lnTo>
                <a:lnTo>
                  <a:pt x="188" y="2"/>
                </a:lnTo>
                <a:lnTo>
                  <a:pt x="194" y="2"/>
                </a:lnTo>
                <a:lnTo>
                  <a:pt x="198" y="0"/>
                </a:lnTo>
                <a:lnTo>
                  <a:pt x="204" y="2"/>
                </a:lnTo>
                <a:lnTo>
                  <a:pt x="208" y="2"/>
                </a:lnTo>
                <a:lnTo>
                  <a:pt x="210" y="4"/>
                </a:lnTo>
                <a:lnTo>
                  <a:pt x="212" y="6"/>
                </a:lnTo>
                <a:lnTo>
                  <a:pt x="212" y="6"/>
                </a:lnTo>
                <a:lnTo>
                  <a:pt x="210" y="8"/>
                </a:lnTo>
                <a:lnTo>
                  <a:pt x="208" y="8"/>
                </a:lnTo>
                <a:lnTo>
                  <a:pt x="206" y="10"/>
                </a:lnTo>
                <a:lnTo>
                  <a:pt x="202" y="12"/>
                </a:lnTo>
                <a:lnTo>
                  <a:pt x="198" y="14"/>
                </a:lnTo>
                <a:lnTo>
                  <a:pt x="194" y="16"/>
                </a:lnTo>
                <a:lnTo>
                  <a:pt x="190" y="18"/>
                </a:lnTo>
                <a:lnTo>
                  <a:pt x="184" y="20"/>
                </a:lnTo>
                <a:lnTo>
                  <a:pt x="179" y="24"/>
                </a:lnTo>
                <a:lnTo>
                  <a:pt x="171" y="26"/>
                </a:lnTo>
                <a:lnTo>
                  <a:pt x="163" y="30"/>
                </a:lnTo>
                <a:lnTo>
                  <a:pt x="155" y="32"/>
                </a:lnTo>
                <a:lnTo>
                  <a:pt x="145" y="36"/>
                </a:lnTo>
                <a:lnTo>
                  <a:pt x="135" y="40"/>
                </a:lnTo>
                <a:lnTo>
                  <a:pt x="126" y="43"/>
                </a:lnTo>
                <a:lnTo>
                  <a:pt x="116" y="47"/>
                </a:lnTo>
                <a:lnTo>
                  <a:pt x="106" y="51"/>
                </a:lnTo>
                <a:lnTo>
                  <a:pt x="98" y="55"/>
                </a:lnTo>
                <a:lnTo>
                  <a:pt x="88" y="59"/>
                </a:lnTo>
                <a:lnTo>
                  <a:pt x="81" y="63"/>
                </a:lnTo>
                <a:lnTo>
                  <a:pt x="73" y="65"/>
                </a:lnTo>
                <a:lnTo>
                  <a:pt x="67" y="67"/>
                </a:lnTo>
                <a:lnTo>
                  <a:pt x="61" y="69"/>
                </a:lnTo>
                <a:lnTo>
                  <a:pt x="55" y="71"/>
                </a:lnTo>
                <a:lnTo>
                  <a:pt x="49" y="73"/>
                </a:lnTo>
                <a:lnTo>
                  <a:pt x="45" y="75"/>
                </a:lnTo>
                <a:lnTo>
                  <a:pt x="41" y="77"/>
                </a:lnTo>
                <a:lnTo>
                  <a:pt x="39" y="77"/>
                </a:lnTo>
                <a:lnTo>
                  <a:pt x="36" y="77"/>
                </a:lnTo>
                <a:lnTo>
                  <a:pt x="34" y="79"/>
                </a:lnTo>
                <a:lnTo>
                  <a:pt x="32" y="79"/>
                </a:lnTo>
                <a:lnTo>
                  <a:pt x="32" y="79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8" name="Freeform 95">
            <a:extLst>
              <a:ext uri="{FF2B5EF4-FFF2-40B4-BE49-F238E27FC236}">
                <a16:creationId xmlns:a16="http://schemas.microsoft.com/office/drawing/2014/main" id="{589ED3E5-BDBB-4798-8696-8F9704A549AD}"/>
              </a:ext>
            </a:extLst>
          </p:cNvPr>
          <p:cNvSpPr>
            <a:spLocks/>
          </p:cNvSpPr>
          <p:nvPr/>
        </p:nvSpPr>
        <p:spPr bwMode="auto">
          <a:xfrm>
            <a:off x="6105779" y="3981461"/>
            <a:ext cx="727263" cy="1225469"/>
          </a:xfrm>
          <a:custGeom>
            <a:avLst/>
            <a:gdLst>
              <a:gd name="T0" fmla="*/ 143 w 151"/>
              <a:gd name="T1" fmla="*/ 15 h 176"/>
              <a:gd name="T2" fmla="*/ 151 w 151"/>
              <a:gd name="T3" fmla="*/ 23 h 176"/>
              <a:gd name="T4" fmla="*/ 151 w 151"/>
              <a:gd name="T5" fmla="*/ 31 h 176"/>
              <a:gd name="T6" fmla="*/ 145 w 151"/>
              <a:gd name="T7" fmla="*/ 41 h 176"/>
              <a:gd name="T8" fmla="*/ 137 w 151"/>
              <a:gd name="T9" fmla="*/ 53 h 176"/>
              <a:gd name="T10" fmla="*/ 129 w 151"/>
              <a:gd name="T11" fmla="*/ 60 h 176"/>
              <a:gd name="T12" fmla="*/ 119 w 151"/>
              <a:gd name="T13" fmla="*/ 72 h 176"/>
              <a:gd name="T14" fmla="*/ 112 w 151"/>
              <a:gd name="T15" fmla="*/ 86 h 176"/>
              <a:gd name="T16" fmla="*/ 94 w 151"/>
              <a:gd name="T17" fmla="*/ 110 h 176"/>
              <a:gd name="T18" fmla="*/ 63 w 151"/>
              <a:gd name="T19" fmla="*/ 139 h 176"/>
              <a:gd name="T20" fmla="*/ 35 w 151"/>
              <a:gd name="T21" fmla="*/ 159 h 176"/>
              <a:gd name="T22" fmla="*/ 20 w 151"/>
              <a:gd name="T23" fmla="*/ 168 h 176"/>
              <a:gd name="T24" fmla="*/ 10 w 151"/>
              <a:gd name="T25" fmla="*/ 174 h 176"/>
              <a:gd name="T26" fmla="*/ 2 w 151"/>
              <a:gd name="T27" fmla="*/ 176 h 176"/>
              <a:gd name="T28" fmla="*/ 0 w 151"/>
              <a:gd name="T29" fmla="*/ 172 h 176"/>
              <a:gd name="T30" fmla="*/ 2 w 151"/>
              <a:gd name="T31" fmla="*/ 166 h 176"/>
              <a:gd name="T32" fmla="*/ 6 w 151"/>
              <a:gd name="T33" fmla="*/ 160 h 176"/>
              <a:gd name="T34" fmla="*/ 14 w 151"/>
              <a:gd name="T35" fmla="*/ 151 h 176"/>
              <a:gd name="T36" fmla="*/ 23 w 151"/>
              <a:gd name="T37" fmla="*/ 141 h 176"/>
              <a:gd name="T38" fmla="*/ 33 w 151"/>
              <a:gd name="T39" fmla="*/ 129 h 176"/>
              <a:gd name="T40" fmla="*/ 45 w 151"/>
              <a:gd name="T41" fmla="*/ 115 h 176"/>
              <a:gd name="T42" fmla="*/ 55 w 151"/>
              <a:gd name="T43" fmla="*/ 98 h 176"/>
              <a:gd name="T44" fmla="*/ 67 w 151"/>
              <a:gd name="T45" fmla="*/ 80 h 176"/>
              <a:gd name="T46" fmla="*/ 74 w 151"/>
              <a:gd name="T47" fmla="*/ 64 h 176"/>
              <a:gd name="T48" fmla="*/ 80 w 151"/>
              <a:gd name="T49" fmla="*/ 51 h 176"/>
              <a:gd name="T50" fmla="*/ 86 w 151"/>
              <a:gd name="T51" fmla="*/ 41 h 176"/>
              <a:gd name="T52" fmla="*/ 90 w 151"/>
              <a:gd name="T53" fmla="*/ 29 h 176"/>
              <a:gd name="T54" fmla="*/ 92 w 151"/>
              <a:gd name="T55" fmla="*/ 19 h 176"/>
              <a:gd name="T56" fmla="*/ 88 w 151"/>
              <a:gd name="T57" fmla="*/ 15 h 176"/>
              <a:gd name="T58" fmla="*/ 86 w 151"/>
              <a:gd name="T59" fmla="*/ 10 h 176"/>
              <a:gd name="T60" fmla="*/ 90 w 151"/>
              <a:gd name="T61" fmla="*/ 4 h 176"/>
              <a:gd name="T62" fmla="*/ 94 w 151"/>
              <a:gd name="T63" fmla="*/ 2 h 176"/>
              <a:gd name="T64" fmla="*/ 102 w 151"/>
              <a:gd name="T65" fmla="*/ 0 h 176"/>
              <a:gd name="T66" fmla="*/ 119 w 151"/>
              <a:gd name="T67" fmla="*/ 4 h 176"/>
              <a:gd name="T68" fmla="*/ 131 w 151"/>
              <a:gd name="T69" fmla="*/ 10 h 176"/>
              <a:gd name="T70" fmla="*/ 137 w 151"/>
              <a:gd name="T71" fmla="*/ 13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51" h="176">
                <a:moveTo>
                  <a:pt x="137" y="13"/>
                </a:moveTo>
                <a:lnTo>
                  <a:pt x="143" y="15"/>
                </a:lnTo>
                <a:lnTo>
                  <a:pt x="147" y="19"/>
                </a:lnTo>
                <a:lnTo>
                  <a:pt x="151" y="23"/>
                </a:lnTo>
                <a:lnTo>
                  <a:pt x="151" y="27"/>
                </a:lnTo>
                <a:lnTo>
                  <a:pt x="151" y="31"/>
                </a:lnTo>
                <a:lnTo>
                  <a:pt x="147" y="35"/>
                </a:lnTo>
                <a:lnTo>
                  <a:pt x="145" y="41"/>
                </a:lnTo>
                <a:lnTo>
                  <a:pt x="139" y="49"/>
                </a:lnTo>
                <a:lnTo>
                  <a:pt x="137" y="53"/>
                </a:lnTo>
                <a:lnTo>
                  <a:pt x="133" y="57"/>
                </a:lnTo>
                <a:lnTo>
                  <a:pt x="129" y="60"/>
                </a:lnTo>
                <a:lnTo>
                  <a:pt x="125" y="66"/>
                </a:lnTo>
                <a:lnTo>
                  <a:pt x="119" y="72"/>
                </a:lnTo>
                <a:lnTo>
                  <a:pt x="116" y="78"/>
                </a:lnTo>
                <a:lnTo>
                  <a:pt x="112" y="86"/>
                </a:lnTo>
                <a:lnTo>
                  <a:pt x="106" y="94"/>
                </a:lnTo>
                <a:lnTo>
                  <a:pt x="94" y="110"/>
                </a:lnTo>
                <a:lnTo>
                  <a:pt x="78" y="125"/>
                </a:lnTo>
                <a:lnTo>
                  <a:pt x="63" y="139"/>
                </a:lnTo>
                <a:lnTo>
                  <a:pt x="45" y="153"/>
                </a:lnTo>
                <a:lnTo>
                  <a:pt x="35" y="159"/>
                </a:lnTo>
                <a:lnTo>
                  <a:pt x="27" y="164"/>
                </a:lnTo>
                <a:lnTo>
                  <a:pt x="20" y="168"/>
                </a:lnTo>
                <a:lnTo>
                  <a:pt x="14" y="172"/>
                </a:lnTo>
                <a:lnTo>
                  <a:pt x="10" y="174"/>
                </a:lnTo>
                <a:lnTo>
                  <a:pt x="6" y="176"/>
                </a:lnTo>
                <a:lnTo>
                  <a:pt x="2" y="176"/>
                </a:lnTo>
                <a:lnTo>
                  <a:pt x="0" y="174"/>
                </a:lnTo>
                <a:lnTo>
                  <a:pt x="0" y="172"/>
                </a:lnTo>
                <a:lnTo>
                  <a:pt x="0" y="170"/>
                </a:lnTo>
                <a:lnTo>
                  <a:pt x="2" y="166"/>
                </a:lnTo>
                <a:lnTo>
                  <a:pt x="4" y="164"/>
                </a:lnTo>
                <a:lnTo>
                  <a:pt x="6" y="160"/>
                </a:lnTo>
                <a:lnTo>
                  <a:pt x="10" y="157"/>
                </a:lnTo>
                <a:lnTo>
                  <a:pt x="14" y="151"/>
                </a:lnTo>
                <a:lnTo>
                  <a:pt x="20" y="147"/>
                </a:lnTo>
                <a:lnTo>
                  <a:pt x="23" y="141"/>
                </a:lnTo>
                <a:lnTo>
                  <a:pt x="29" y="135"/>
                </a:lnTo>
                <a:lnTo>
                  <a:pt x="33" y="129"/>
                </a:lnTo>
                <a:lnTo>
                  <a:pt x="39" y="121"/>
                </a:lnTo>
                <a:lnTo>
                  <a:pt x="45" y="115"/>
                </a:lnTo>
                <a:lnTo>
                  <a:pt x="51" y="106"/>
                </a:lnTo>
                <a:lnTo>
                  <a:pt x="55" y="98"/>
                </a:lnTo>
                <a:lnTo>
                  <a:pt x="61" y="88"/>
                </a:lnTo>
                <a:lnTo>
                  <a:pt x="67" y="80"/>
                </a:lnTo>
                <a:lnTo>
                  <a:pt x="71" y="72"/>
                </a:lnTo>
                <a:lnTo>
                  <a:pt x="74" y="64"/>
                </a:lnTo>
                <a:lnTo>
                  <a:pt x="78" y="59"/>
                </a:lnTo>
                <a:lnTo>
                  <a:pt x="80" y="51"/>
                </a:lnTo>
                <a:lnTo>
                  <a:pt x="84" y="47"/>
                </a:lnTo>
                <a:lnTo>
                  <a:pt x="86" y="41"/>
                </a:lnTo>
                <a:lnTo>
                  <a:pt x="88" y="37"/>
                </a:lnTo>
                <a:lnTo>
                  <a:pt x="90" y="29"/>
                </a:lnTo>
                <a:lnTo>
                  <a:pt x="92" y="23"/>
                </a:lnTo>
                <a:lnTo>
                  <a:pt x="92" y="19"/>
                </a:lnTo>
                <a:lnTo>
                  <a:pt x="90" y="17"/>
                </a:lnTo>
                <a:lnTo>
                  <a:pt x="88" y="15"/>
                </a:lnTo>
                <a:lnTo>
                  <a:pt x="86" y="11"/>
                </a:lnTo>
                <a:lnTo>
                  <a:pt x="86" y="10"/>
                </a:lnTo>
                <a:lnTo>
                  <a:pt x="88" y="6"/>
                </a:lnTo>
                <a:lnTo>
                  <a:pt x="90" y="4"/>
                </a:lnTo>
                <a:lnTo>
                  <a:pt x="90" y="2"/>
                </a:lnTo>
                <a:lnTo>
                  <a:pt x="94" y="2"/>
                </a:lnTo>
                <a:lnTo>
                  <a:pt x="96" y="0"/>
                </a:lnTo>
                <a:lnTo>
                  <a:pt x="102" y="0"/>
                </a:lnTo>
                <a:lnTo>
                  <a:pt x="110" y="2"/>
                </a:lnTo>
                <a:lnTo>
                  <a:pt x="119" y="4"/>
                </a:lnTo>
                <a:lnTo>
                  <a:pt x="125" y="8"/>
                </a:lnTo>
                <a:lnTo>
                  <a:pt x="131" y="10"/>
                </a:lnTo>
                <a:lnTo>
                  <a:pt x="137" y="13"/>
                </a:lnTo>
                <a:lnTo>
                  <a:pt x="137" y="13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9" name="Freeform 96">
            <a:extLst>
              <a:ext uri="{FF2B5EF4-FFF2-40B4-BE49-F238E27FC236}">
                <a16:creationId xmlns:a16="http://schemas.microsoft.com/office/drawing/2014/main" id="{E840BB81-B178-4C31-B06A-D533226F1FF3}"/>
              </a:ext>
            </a:extLst>
          </p:cNvPr>
          <p:cNvSpPr>
            <a:spLocks/>
          </p:cNvSpPr>
          <p:nvPr/>
        </p:nvSpPr>
        <p:spPr bwMode="auto">
          <a:xfrm>
            <a:off x="6260928" y="4719532"/>
            <a:ext cx="959986" cy="334219"/>
          </a:xfrm>
          <a:custGeom>
            <a:avLst/>
            <a:gdLst>
              <a:gd name="T0" fmla="*/ 4 w 198"/>
              <a:gd name="T1" fmla="*/ 31 h 49"/>
              <a:gd name="T2" fmla="*/ 12 w 198"/>
              <a:gd name="T3" fmla="*/ 29 h 49"/>
              <a:gd name="T4" fmla="*/ 22 w 198"/>
              <a:gd name="T5" fmla="*/ 27 h 49"/>
              <a:gd name="T6" fmla="*/ 34 w 198"/>
              <a:gd name="T7" fmla="*/ 25 h 49"/>
              <a:gd name="T8" fmla="*/ 43 w 198"/>
              <a:gd name="T9" fmla="*/ 23 h 49"/>
              <a:gd name="T10" fmla="*/ 55 w 198"/>
              <a:gd name="T11" fmla="*/ 21 h 49"/>
              <a:gd name="T12" fmla="*/ 69 w 198"/>
              <a:gd name="T13" fmla="*/ 19 h 49"/>
              <a:gd name="T14" fmla="*/ 81 w 198"/>
              <a:gd name="T15" fmla="*/ 15 h 49"/>
              <a:gd name="T16" fmla="*/ 94 w 198"/>
              <a:gd name="T17" fmla="*/ 13 h 49"/>
              <a:gd name="T18" fmla="*/ 108 w 198"/>
              <a:gd name="T19" fmla="*/ 9 h 49"/>
              <a:gd name="T20" fmla="*/ 120 w 198"/>
              <a:gd name="T21" fmla="*/ 7 h 49"/>
              <a:gd name="T22" fmla="*/ 130 w 198"/>
              <a:gd name="T23" fmla="*/ 5 h 49"/>
              <a:gd name="T24" fmla="*/ 139 w 198"/>
              <a:gd name="T25" fmla="*/ 4 h 49"/>
              <a:gd name="T26" fmla="*/ 147 w 198"/>
              <a:gd name="T27" fmla="*/ 2 h 49"/>
              <a:gd name="T28" fmla="*/ 153 w 198"/>
              <a:gd name="T29" fmla="*/ 0 h 49"/>
              <a:gd name="T30" fmla="*/ 159 w 198"/>
              <a:gd name="T31" fmla="*/ 0 h 49"/>
              <a:gd name="T32" fmla="*/ 163 w 198"/>
              <a:gd name="T33" fmla="*/ 0 h 49"/>
              <a:gd name="T34" fmla="*/ 169 w 198"/>
              <a:gd name="T35" fmla="*/ 0 h 49"/>
              <a:gd name="T36" fmla="*/ 175 w 198"/>
              <a:gd name="T37" fmla="*/ 0 h 49"/>
              <a:gd name="T38" fmla="*/ 183 w 198"/>
              <a:gd name="T39" fmla="*/ 2 h 49"/>
              <a:gd name="T40" fmla="*/ 186 w 198"/>
              <a:gd name="T41" fmla="*/ 2 h 49"/>
              <a:gd name="T42" fmla="*/ 192 w 198"/>
              <a:gd name="T43" fmla="*/ 4 h 49"/>
              <a:gd name="T44" fmla="*/ 194 w 198"/>
              <a:gd name="T45" fmla="*/ 5 h 49"/>
              <a:gd name="T46" fmla="*/ 198 w 198"/>
              <a:gd name="T47" fmla="*/ 9 h 49"/>
              <a:gd name="T48" fmla="*/ 198 w 198"/>
              <a:gd name="T49" fmla="*/ 13 h 49"/>
              <a:gd name="T50" fmla="*/ 198 w 198"/>
              <a:gd name="T51" fmla="*/ 13 h 49"/>
              <a:gd name="T52" fmla="*/ 196 w 198"/>
              <a:gd name="T53" fmla="*/ 15 h 49"/>
              <a:gd name="T54" fmla="*/ 194 w 198"/>
              <a:gd name="T55" fmla="*/ 17 h 49"/>
              <a:gd name="T56" fmla="*/ 190 w 198"/>
              <a:gd name="T57" fmla="*/ 19 h 49"/>
              <a:gd name="T58" fmla="*/ 186 w 198"/>
              <a:gd name="T59" fmla="*/ 21 h 49"/>
              <a:gd name="T60" fmla="*/ 181 w 198"/>
              <a:gd name="T61" fmla="*/ 25 h 49"/>
              <a:gd name="T62" fmla="*/ 175 w 198"/>
              <a:gd name="T63" fmla="*/ 27 h 49"/>
              <a:gd name="T64" fmla="*/ 167 w 198"/>
              <a:gd name="T65" fmla="*/ 29 h 49"/>
              <a:gd name="T66" fmla="*/ 163 w 198"/>
              <a:gd name="T67" fmla="*/ 31 h 49"/>
              <a:gd name="T68" fmla="*/ 157 w 198"/>
              <a:gd name="T69" fmla="*/ 31 h 49"/>
              <a:gd name="T70" fmla="*/ 151 w 198"/>
              <a:gd name="T71" fmla="*/ 33 h 49"/>
              <a:gd name="T72" fmla="*/ 143 w 198"/>
              <a:gd name="T73" fmla="*/ 33 h 49"/>
              <a:gd name="T74" fmla="*/ 136 w 198"/>
              <a:gd name="T75" fmla="*/ 35 h 49"/>
              <a:gd name="T76" fmla="*/ 128 w 198"/>
              <a:gd name="T77" fmla="*/ 37 h 49"/>
              <a:gd name="T78" fmla="*/ 118 w 198"/>
              <a:gd name="T79" fmla="*/ 37 h 49"/>
              <a:gd name="T80" fmla="*/ 108 w 198"/>
              <a:gd name="T81" fmla="*/ 39 h 49"/>
              <a:gd name="T82" fmla="*/ 98 w 198"/>
              <a:gd name="T83" fmla="*/ 41 h 49"/>
              <a:gd name="T84" fmla="*/ 87 w 198"/>
              <a:gd name="T85" fmla="*/ 41 h 49"/>
              <a:gd name="T86" fmla="*/ 75 w 198"/>
              <a:gd name="T87" fmla="*/ 43 h 49"/>
              <a:gd name="T88" fmla="*/ 61 w 198"/>
              <a:gd name="T89" fmla="*/ 43 h 49"/>
              <a:gd name="T90" fmla="*/ 47 w 198"/>
              <a:gd name="T91" fmla="*/ 45 h 49"/>
              <a:gd name="T92" fmla="*/ 32 w 198"/>
              <a:gd name="T93" fmla="*/ 47 h 49"/>
              <a:gd name="T94" fmla="*/ 18 w 198"/>
              <a:gd name="T95" fmla="*/ 47 h 49"/>
              <a:gd name="T96" fmla="*/ 0 w 198"/>
              <a:gd name="T97" fmla="*/ 49 h 49"/>
              <a:gd name="T98" fmla="*/ 4 w 198"/>
              <a:gd name="T99" fmla="*/ 31 h 49"/>
              <a:gd name="T100" fmla="*/ 4 w 198"/>
              <a:gd name="T101" fmla="*/ 31 h 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98" h="49">
                <a:moveTo>
                  <a:pt x="4" y="31"/>
                </a:moveTo>
                <a:lnTo>
                  <a:pt x="12" y="29"/>
                </a:lnTo>
                <a:lnTo>
                  <a:pt x="22" y="27"/>
                </a:lnTo>
                <a:lnTo>
                  <a:pt x="34" y="25"/>
                </a:lnTo>
                <a:lnTo>
                  <a:pt x="43" y="23"/>
                </a:lnTo>
                <a:lnTo>
                  <a:pt x="55" y="21"/>
                </a:lnTo>
                <a:lnTo>
                  <a:pt x="69" y="19"/>
                </a:lnTo>
                <a:lnTo>
                  <a:pt x="81" y="15"/>
                </a:lnTo>
                <a:lnTo>
                  <a:pt x="94" y="13"/>
                </a:lnTo>
                <a:lnTo>
                  <a:pt x="108" y="9"/>
                </a:lnTo>
                <a:lnTo>
                  <a:pt x="120" y="7"/>
                </a:lnTo>
                <a:lnTo>
                  <a:pt x="130" y="5"/>
                </a:lnTo>
                <a:lnTo>
                  <a:pt x="139" y="4"/>
                </a:lnTo>
                <a:lnTo>
                  <a:pt x="147" y="2"/>
                </a:lnTo>
                <a:lnTo>
                  <a:pt x="153" y="0"/>
                </a:lnTo>
                <a:lnTo>
                  <a:pt x="159" y="0"/>
                </a:lnTo>
                <a:lnTo>
                  <a:pt x="163" y="0"/>
                </a:lnTo>
                <a:lnTo>
                  <a:pt x="169" y="0"/>
                </a:lnTo>
                <a:lnTo>
                  <a:pt x="175" y="0"/>
                </a:lnTo>
                <a:lnTo>
                  <a:pt x="183" y="2"/>
                </a:lnTo>
                <a:lnTo>
                  <a:pt x="186" y="2"/>
                </a:lnTo>
                <a:lnTo>
                  <a:pt x="192" y="4"/>
                </a:lnTo>
                <a:lnTo>
                  <a:pt x="194" y="5"/>
                </a:lnTo>
                <a:lnTo>
                  <a:pt x="198" y="9"/>
                </a:lnTo>
                <a:lnTo>
                  <a:pt x="198" y="13"/>
                </a:lnTo>
                <a:lnTo>
                  <a:pt x="198" y="13"/>
                </a:lnTo>
                <a:lnTo>
                  <a:pt x="196" y="15"/>
                </a:lnTo>
                <a:lnTo>
                  <a:pt x="194" y="17"/>
                </a:lnTo>
                <a:lnTo>
                  <a:pt x="190" y="19"/>
                </a:lnTo>
                <a:lnTo>
                  <a:pt x="186" y="21"/>
                </a:lnTo>
                <a:lnTo>
                  <a:pt x="181" y="25"/>
                </a:lnTo>
                <a:lnTo>
                  <a:pt x="175" y="27"/>
                </a:lnTo>
                <a:lnTo>
                  <a:pt x="167" y="29"/>
                </a:lnTo>
                <a:lnTo>
                  <a:pt x="163" y="31"/>
                </a:lnTo>
                <a:lnTo>
                  <a:pt x="157" y="31"/>
                </a:lnTo>
                <a:lnTo>
                  <a:pt x="151" y="33"/>
                </a:lnTo>
                <a:lnTo>
                  <a:pt x="143" y="33"/>
                </a:lnTo>
                <a:lnTo>
                  <a:pt x="136" y="35"/>
                </a:lnTo>
                <a:lnTo>
                  <a:pt x="128" y="37"/>
                </a:lnTo>
                <a:lnTo>
                  <a:pt x="118" y="37"/>
                </a:lnTo>
                <a:lnTo>
                  <a:pt x="108" y="39"/>
                </a:lnTo>
                <a:lnTo>
                  <a:pt x="98" y="41"/>
                </a:lnTo>
                <a:lnTo>
                  <a:pt x="87" y="41"/>
                </a:lnTo>
                <a:lnTo>
                  <a:pt x="75" y="43"/>
                </a:lnTo>
                <a:lnTo>
                  <a:pt x="61" y="43"/>
                </a:lnTo>
                <a:lnTo>
                  <a:pt x="47" y="45"/>
                </a:lnTo>
                <a:lnTo>
                  <a:pt x="32" y="47"/>
                </a:lnTo>
                <a:lnTo>
                  <a:pt x="18" y="47"/>
                </a:lnTo>
                <a:lnTo>
                  <a:pt x="0" y="49"/>
                </a:lnTo>
                <a:lnTo>
                  <a:pt x="4" y="31"/>
                </a:lnTo>
                <a:lnTo>
                  <a:pt x="4" y="31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0" name="Freeform 97">
            <a:extLst>
              <a:ext uri="{FF2B5EF4-FFF2-40B4-BE49-F238E27FC236}">
                <a16:creationId xmlns:a16="http://schemas.microsoft.com/office/drawing/2014/main" id="{5A9894D5-69D3-4B22-9A5F-042C1AF9F538}"/>
              </a:ext>
            </a:extLst>
          </p:cNvPr>
          <p:cNvSpPr>
            <a:spLocks/>
          </p:cNvSpPr>
          <p:nvPr/>
        </p:nvSpPr>
        <p:spPr bwMode="auto">
          <a:xfrm>
            <a:off x="6163961" y="5206929"/>
            <a:ext cx="1289678" cy="1072290"/>
          </a:xfrm>
          <a:custGeom>
            <a:avLst/>
            <a:gdLst>
              <a:gd name="T0" fmla="*/ 176 w 266"/>
              <a:gd name="T1" fmla="*/ 153 h 153"/>
              <a:gd name="T2" fmla="*/ 166 w 266"/>
              <a:gd name="T3" fmla="*/ 153 h 153"/>
              <a:gd name="T4" fmla="*/ 156 w 266"/>
              <a:gd name="T5" fmla="*/ 151 h 153"/>
              <a:gd name="T6" fmla="*/ 147 w 266"/>
              <a:gd name="T7" fmla="*/ 147 h 153"/>
              <a:gd name="T8" fmla="*/ 135 w 266"/>
              <a:gd name="T9" fmla="*/ 137 h 153"/>
              <a:gd name="T10" fmla="*/ 113 w 266"/>
              <a:gd name="T11" fmla="*/ 120 h 153"/>
              <a:gd name="T12" fmla="*/ 86 w 266"/>
              <a:gd name="T13" fmla="*/ 92 h 153"/>
              <a:gd name="T14" fmla="*/ 60 w 266"/>
              <a:gd name="T15" fmla="*/ 69 h 153"/>
              <a:gd name="T16" fmla="*/ 45 w 266"/>
              <a:gd name="T17" fmla="*/ 55 h 153"/>
              <a:gd name="T18" fmla="*/ 33 w 266"/>
              <a:gd name="T19" fmla="*/ 41 h 153"/>
              <a:gd name="T20" fmla="*/ 21 w 266"/>
              <a:gd name="T21" fmla="*/ 30 h 153"/>
              <a:gd name="T22" fmla="*/ 13 w 266"/>
              <a:gd name="T23" fmla="*/ 22 h 153"/>
              <a:gd name="T24" fmla="*/ 8 w 266"/>
              <a:gd name="T25" fmla="*/ 14 h 153"/>
              <a:gd name="T26" fmla="*/ 2 w 266"/>
              <a:gd name="T27" fmla="*/ 8 h 153"/>
              <a:gd name="T28" fmla="*/ 0 w 266"/>
              <a:gd name="T29" fmla="*/ 4 h 153"/>
              <a:gd name="T30" fmla="*/ 0 w 266"/>
              <a:gd name="T31" fmla="*/ 2 h 153"/>
              <a:gd name="T32" fmla="*/ 2 w 266"/>
              <a:gd name="T33" fmla="*/ 0 h 153"/>
              <a:gd name="T34" fmla="*/ 6 w 266"/>
              <a:gd name="T35" fmla="*/ 0 h 153"/>
              <a:gd name="T36" fmla="*/ 11 w 266"/>
              <a:gd name="T37" fmla="*/ 0 h 153"/>
              <a:gd name="T38" fmla="*/ 25 w 266"/>
              <a:gd name="T39" fmla="*/ 6 h 153"/>
              <a:gd name="T40" fmla="*/ 41 w 266"/>
              <a:gd name="T41" fmla="*/ 16 h 153"/>
              <a:gd name="T42" fmla="*/ 55 w 266"/>
              <a:gd name="T43" fmla="*/ 24 h 153"/>
              <a:gd name="T44" fmla="*/ 66 w 266"/>
              <a:gd name="T45" fmla="*/ 35 h 153"/>
              <a:gd name="T46" fmla="*/ 80 w 266"/>
              <a:gd name="T47" fmla="*/ 47 h 153"/>
              <a:gd name="T48" fmla="*/ 98 w 266"/>
              <a:gd name="T49" fmla="*/ 59 h 153"/>
              <a:gd name="T50" fmla="*/ 117 w 266"/>
              <a:gd name="T51" fmla="*/ 73 h 153"/>
              <a:gd name="T52" fmla="*/ 149 w 266"/>
              <a:gd name="T53" fmla="*/ 92 h 153"/>
              <a:gd name="T54" fmla="*/ 184 w 266"/>
              <a:gd name="T55" fmla="*/ 108 h 153"/>
              <a:gd name="T56" fmla="*/ 207 w 266"/>
              <a:gd name="T57" fmla="*/ 116 h 153"/>
              <a:gd name="T58" fmla="*/ 231 w 266"/>
              <a:gd name="T59" fmla="*/ 124 h 153"/>
              <a:gd name="T60" fmla="*/ 251 w 266"/>
              <a:gd name="T61" fmla="*/ 130 h 153"/>
              <a:gd name="T62" fmla="*/ 262 w 266"/>
              <a:gd name="T63" fmla="*/ 135 h 153"/>
              <a:gd name="T64" fmla="*/ 266 w 266"/>
              <a:gd name="T65" fmla="*/ 139 h 153"/>
              <a:gd name="T66" fmla="*/ 266 w 266"/>
              <a:gd name="T67" fmla="*/ 143 h 153"/>
              <a:gd name="T68" fmla="*/ 260 w 266"/>
              <a:gd name="T69" fmla="*/ 145 h 153"/>
              <a:gd name="T70" fmla="*/ 252 w 266"/>
              <a:gd name="T71" fmla="*/ 147 h 153"/>
              <a:gd name="T72" fmla="*/ 241 w 266"/>
              <a:gd name="T73" fmla="*/ 149 h 153"/>
              <a:gd name="T74" fmla="*/ 219 w 266"/>
              <a:gd name="T75" fmla="*/ 151 h 153"/>
              <a:gd name="T76" fmla="*/ 194 w 266"/>
              <a:gd name="T77" fmla="*/ 153 h 153"/>
              <a:gd name="T78" fmla="*/ 182 w 266"/>
              <a:gd name="T79" fmla="*/ 153 h 1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266" h="153">
                <a:moveTo>
                  <a:pt x="182" y="153"/>
                </a:moveTo>
                <a:lnTo>
                  <a:pt x="176" y="153"/>
                </a:lnTo>
                <a:lnTo>
                  <a:pt x="170" y="153"/>
                </a:lnTo>
                <a:lnTo>
                  <a:pt x="166" y="153"/>
                </a:lnTo>
                <a:lnTo>
                  <a:pt x="162" y="153"/>
                </a:lnTo>
                <a:lnTo>
                  <a:pt x="156" y="151"/>
                </a:lnTo>
                <a:lnTo>
                  <a:pt x="151" y="149"/>
                </a:lnTo>
                <a:lnTo>
                  <a:pt x="147" y="147"/>
                </a:lnTo>
                <a:lnTo>
                  <a:pt x="141" y="143"/>
                </a:lnTo>
                <a:lnTo>
                  <a:pt x="135" y="137"/>
                </a:lnTo>
                <a:lnTo>
                  <a:pt x="125" y="130"/>
                </a:lnTo>
                <a:lnTo>
                  <a:pt x="113" y="120"/>
                </a:lnTo>
                <a:lnTo>
                  <a:pt x="102" y="106"/>
                </a:lnTo>
                <a:lnTo>
                  <a:pt x="86" y="92"/>
                </a:lnTo>
                <a:lnTo>
                  <a:pt x="70" y="77"/>
                </a:lnTo>
                <a:lnTo>
                  <a:pt x="60" y="69"/>
                </a:lnTo>
                <a:lnTo>
                  <a:pt x="53" y="61"/>
                </a:lnTo>
                <a:lnTo>
                  <a:pt x="45" y="55"/>
                </a:lnTo>
                <a:lnTo>
                  <a:pt x="39" y="47"/>
                </a:lnTo>
                <a:lnTo>
                  <a:pt x="33" y="41"/>
                </a:lnTo>
                <a:lnTo>
                  <a:pt x="27" y="35"/>
                </a:lnTo>
                <a:lnTo>
                  <a:pt x="21" y="30"/>
                </a:lnTo>
                <a:lnTo>
                  <a:pt x="17" y="26"/>
                </a:lnTo>
                <a:lnTo>
                  <a:pt x="13" y="22"/>
                </a:lnTo>
                <a:lnTo>
                  <a:pt x="10" y="18"/>
                </a:lnTo>
                <a:lnTo>
                  <a:pt x="8" y="14"/>
                </a:lnTo>
                <a:lnTo>
                  <a:pt x="4" y="10"/>
                </a:lnTo>
                <a:lnTo>
                  <a:pt x="2" y="8"/>
                </a:lnTo>
                <a:lnTo>
                  <a:pt x="2" y="6"/>
                </a:lnTo>
                <a:lnTo>
                  <a:pt x="0" y="4"/>
                </a:lnTo>
                <a:lnTo>
                  <a:pt x="0" y="4"/>
                </a:lnTo>
                <a:lnTo>
                  <a:pt x="0" y="2"/>
                </a:lnTo>
                <a:lnTo>
                  <a:pt x="0" y="0"/>
                </a:lnTo>
                <a:lnTo>
                  <a:pt x="2" y="0"/>
                </a:lnTo>
                <a:lnTo>
                  <a:pt x="4" y="0"/>
                </a:lnTo>
                <a:lnTo>
                  <a:pt x="6" y="0"/>
                </a:lnTo>
                <a:lnTo>
                  <a:pt x="8" y="0"/>
                </a:lnTo>
                <a:lnTo>
                  <a:pt x="11" y="0"/>
                </a:lnTo>
                <a:lnTo>
                  <a:pt x="15" y="2"/>
                </a:lnTo>
                <a:lnTo>
                  <a:pt x="25" y="6"/>
                </a:lnTo>
                <a:lnTo>
                  <a:pt x="35" y="12"/>
                </a:lnTo>
                <a:lnTo>
                  <a:pt x="41" y="16"/>
                </a:lnTo>
                <a:lnTo>
                  <a:pt x="47" y="20"/>
                </a:lnTo>
                <a:lnTo>
                  <a:pt x="55" y="24"/>
                </a:lnTo>
                <a:lnTo>
                  <a:pt x="60" y="30"/>
                </a:lnTo>
                <a:lnTo>
                  <a:pt x="66" y="35"/>
                </a:lnTo>
                <a:lnTo>
                  <a:pt x="74" y="41"/>
                </a:lnTo>
                <a:lnTo>
                  <a:pt x="80" y="47"/>
                </a:lnTo>
                <a:lnTo>
                  <a:pt x="90" y="53"/>
                </a:lnTo>
                <a:lnTo>
                  <a:pt x="98" y="59"/>
                </a:lnTo>
                <a:lnTo>
                  <a:pt x="107" y="65"/>
                </a:lnTo>
                <a:lnTo>
                  <a:pt x="117" y="73"/>
                </a:lnTo>
                <a:lnTo>
                  <a:pt x="127" y="79"/>
                </a:lnTo>
                <a:lnTo>
                  <a:pt x="149" y="92"/>
                </a:lnTo>
                <a:lnTo>
                  <a:pt x="172" y="102"/>
                </a:lnTo>
                <a:lnTo>
                  <a:pt x="184" y="108"/>
                </a:lnTo>
                <a:lnTo>
                  <a:pt x="196" y="112"/>
                </a:lnTo>
                <a:lnTo>
                  <a:pt x="207" y="116"/>
                </a:lnTo>
                <a:lnTo>
                  <a:pt x="219" y="120"/>
                </a:lnTo>
                <a:lnTo>
                  <a:pt x="231" y="124"/>
                </a:lnTo>
                <a:lnTo>
                  <a:pt x="241" y="128"/>
                </a:lnTo>
                <a:lnTo>
                  <a:pt x="251" y="130"/>
                </a:lnTo>
                <a:lnTo>
                  <a:pt x="256" y="132"/>
                </a:lnTo>
                <a:lnTo>
                  <a:pt x="262" y="135"/>
                </a:lnTo>
                <a:lnTo>
                  <a:pt x="264" y="137"/>
                </a:lnTo>
                <a:lnTo>
                  <a:pt x="266" y="139"/>
                </a:lnTo>
                <a:lnTo>
                  <a:pt x="266" y="141"/>
                </a:lnTo>
                <a:lnTo>
                  <a:pt x="266" y="143"/>
                </a:lnTo>
                <a:lnTo>
                  <a:pt x="262" y="145"/>
                </a:lnTo>
                <a:lnTo>
                  <a:pt x="260" y="145"/>
                </a:lnTo>
                <a:lnTo>
                  <a:pt x="256" y="147"/>
                </a:lnTo>
                <a:lnTo>
                  <a:pt x="252" y="147"/>
                </a:lnTo>
                <a:lnTo>
                  <a:pt x="247" y="147"/>
                </a:lnTo>
                <a:lnTo>
                  <a:pt x="241" y="149"/>
                </a:lnTo>
                <a:lnTo>
                  <a:pt x="233" y="149"/>
                </a:lnTo>
                <a:lnTo>
                  <a:pt x="219" y="151"/>
                </a:lnTo>
                <a:lnTo>
                  <a:pt x="205" y="151"/>
                </a:lnTo>
                <a:lnTo>
                  <a:pt x="194" y="153"/>
                </a:lnTo>
                <a:lnTo>
                  <a:pt x="182" y="153"/>
                </a:lnTo>
                <a:lnTo>
                  <a:pt x="182" y="153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1" name="Freeform 98">
            <a:extLst>
              <a:ext uri="{FF2B5EF4-FFF2-40B4-BE49-F238E27FC236}">
                <a16:creationId xmlns:a16="http://schemas.microsoft.com/office/drawing/2014/main" id="{DF4EBA3B-FAC7-45A2-A5ED-51A1AEB13C91}"/>
              </a:ext>
            </a:extLst>
          </p:cNvPr>
          <p:cNvSpPr>
            <a:spLocks/>
          </p:cNvSpPr>
          <p:nvPr/>
        </p:nvSpPr>
        <p:spPr bwMode="auto">
          <a:xfrm>
            <a:off x="5902149" y="4886641"/>
            <a:ext cx="930893" cy="1322953"/>
          </a:xfrm>
          <a:custGeom>
            <a:avLst/>
            <a:gdLst>
              <a:gd name="T0" fmla="*/ 53 w 192"/>
              <a:gd name="T1" fmla="*/ 157 h 190"/>
              <a:gd name="T2" fmla="*/ 68 w 192"/>
              <a:gd name="T3" fmla="*/ 151 h 190"/>
              <a:gd name="T4" fmla="*/ 82 w 192"/>
              <a:gd name="T5" fmla="*/ 143 h 190"/>
              <a:gd name="T6" fmla="*/ 94 w 192"/>
              <a:gd name="T7" fmla="*/ 137 h 190"/>
              <a:gd name="T8" fmla="*/ 110 w 192"/>
              <a:gd name="T9" fmla="*/ 122 h 190"/>
              <a:gd name="T10" fmla="*/ 127 w 192"/>
              <a:gd name="T11" fmla="*/ 98 h 190"/>
              <a:gd name="T12" fmla="*/ 137 w 192"/>
              <a:gd name="T13" fmla="*/ 75 h 190"/>
              <a:gd name="T14" fmla="*/ 143 w 192"/>
              <a:gd name="T15" fmla="*/ 51 h 190"/>
              <a:gd name="T16" fmla="*/ 143 w 192"/>
              <a:gd name="T17" fmla="*/ 30 h 190"/>
              <a:gd name="T18" fmla="*/ 139 w 192"/>
              <a:gd name="T19" fmla="*/ 0 h 190"/>
              <a:gd name="T20" fmla="*/ 160 w 192"/>
              <a:gd name="T21" fmla="*/ 6 h 190"/>
              <a:gd name="T22" fmla="*/ 176 w 192"/>
              <a:gd name="T23" fmla="*/ 12 h 190"/>
              <a:gd name="T24" fmla="*/ 188 w 192"/>
              <a:gd name="T25" fmla="*/ 16 h 190"/>
              <a:gd name="T26" fmla="*/ 192 w 192"/>
              <a:gd name="T27" fmla="*/ 20 h 190"/>
              <a:gd name="T28" fmla="*/ 192 w 192"/>
              <a:gd name="T29" fmla="*/ 26 h 190"/>
              <a:gd name="T30" fmla="*/ 190 w 192"/>
              <a:gd name="T31" fmla="*/ 35 h 190"/>
              <a:gd name="T32" fmla="*/ 188 w 192"/>
              <a:gd name="T33" fmla="*/ 51 h 190"/>
              <a:gd name="T34" fmla="*/ 182 w 192"/>
              <a:gd name="T35" fmla="*/ 71 h 190"/>
              <a:gd name="T36" fmla="*/ 174 w 192"/>
              <a:gd name="T37" fmla="*/ 92 h 190"/>
              <a:gd name="T38" fmla="*/ 164 w 192"/>
              <a:gd name="T39" fmla="*/ 112 h 190"/>
              <a:gd name="T40" fmla="*/ 151 w 192"/>
              <a:gd name="T41" fmla="*/ 128 h 190"/>
              <a:gd name="T42" fmla="*/ 135 w 192"/>
              <a:gd name="T43" fmla="*/ 141 h 190"/>
              <a:gd name="T44" fmla="*/ 117 w 192"/>
              <a:gd name="T45" fmla="*/ 153 h 190"/>
              <a:gd name="T46" fmla="*/ 98 w 192"/>
              <a:gd name="T47" fmla="*/ 165 h 190"/>
              <a:gd name="T48" fmla="*/ 76 w 192"/>
              <a:gd name="T49" fmla="*/ 175 h 190"/>
              <a:gd name="T50" fmla="*/ 53 w 192"/>
              <a:gd name="T51" fmla="*/ 182 h 190"/>
              <a:gd name="T52" fmla="*/ 31 w 192"/>
              <a:gd name="T53" fmla="*/ 188 h 190"/>
              <a:gd name="T54" fmla="*/ 14 w 192"/>
              <a:gd name="T55" fmla="*/ 190 h 190"/>
              <a:gd name="T56" fmla="*/ 4 w 192"/>
              <a:gd name="T57" fmla="*/ 190 h 190"/>
              <a:gd name="T58" fmla="*/ 0 w 192"/>
              <a:gd name="T59" fmla="*/ 188 h 190"/>
              <a:gd name="T60" fmla="*/ 0 w 192"/>
              <a:gd name="T61" fmla="*/ 184 h 190"/>
              <a:gd name="T62" fmla="*/ 8 w 192"/>
              <a:gd name="T63" fmla="*/ 179 h 190"/>
              <a:gd name="T64" fmla="*/ 19 w 192"/>
              <a:gd name="T65" fmla="*/ 173 h 190"/>
              <a:gd name="T66" fmla="*/ 35 w 192"/>
              <a:gd name="T67" fmla="*/ 165 h 1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92" h="190">
                <a:moveTo>
                  <a:pt x="35" y="165"/>
                </a:moveTo>
                <a:lnTo>
                  <a:pt x="53" y="157"/>
                </a:lnTo>
                <a:lnTo>
                  <a:pt x="61" y="155"/>
                </a:lnTo>
                <a:lnTo>
                  <a:pt x="68" y="151"/>
                </a:lnTo>
                <a:lnTo>
                  <a:pt x="76" y="147"/>
                </a:lnTo>
                <a:lnTo>
                  <a:pt x="82" y="143"/>
                </a:lnTo>
                <a:lnTo>
                  <a:pt x="88" y="141"/>
                </a:lnTo>
                <a:lnTo>
                  <a:pt x="94" y="137"/>
                </a:lnTo>
                <a:lnTo>
                  <a:pt x="102" y="130"/>
                </a:lnTo>
                <a:lnTo>
                  <a:pt x="110" y="122"/>
                </a:lnTo>
                <a:lnTo>
                  <a:pt x="119" y="110"/>
                </a:lnTo>
                <a:lnTo>
                  <a:pt x="127" y="98"/>
                </a:lnTo>
                <a:lnTo>
                  <a:pt x="133" y="86"/>
                </a:lnTo>
                <a:lnTo>
                  <a:pt x="137" y="75"/>
                </a:lnTo>
                <a:lnTo>
                  <a:pt x="141" y="63"/>
                </a:lnTo>
                <a:lnTo>
                  <a:pt x="143" y="51"/>
                </a:lnTo>
                <a:lnTo>
                  <a:pt x="143" y="41"/>
                </a:lnTo>
                <a:lnTo>
                  <a:pt x="143" y="30"/>
                </a:lnTo>
                <a:lnTo>
                  <a:pt x="141" y="16"/>
                </a:lnTo>
                <a:lnTo>
                  <a:pt x="139" y="0"/>
                </a:lnTo>
                <a:lnTo>
                  <a:pt x="151" y="4"/>
                </a:lnTo>
                <a:lnTo>
                  <a:pt x="160" y="6"/>
                </a:lnTo>
                <a:lnTo>
                  <a:pt x="170" y="10"/>
                </a:lnTo>
                <a:lnTo>
                  <a:pt x="176" y="12"/>
                </a:lnTo>
                <a:lnTo>
                  <a:pt x="182" y="14"/>
                </a:lnTo>
                <a:lnTo>
                  <a:pt x="188" y="16"/>
                </a:lnTo>
                <a:lnTo>
                  <a:pt x="190" y="18"/>
                </a:lnTo>
                <a:lnTo>
                  <a:pt x="192" y="20"/>
                </a:lnTo>
                <a:lnTo>
                  <a:pt x="192" y="22"/>
                </a:lnTo>
                <a:lnTo>
                  <a:pt x="192" y="26"/>
                </a:lnTo>
                <a:lnTo>
                  <a:pt x="192" y="30"/>
                </a:lnTo>
                <a:lnTo>
                  <a:pt x="190" y="35"/>
                </a:lnTo>
                <a:lnTo>
                  <a:pt x="190" y="43"/>
                </a:lnTo>
                <a:lnTo>
                  <a:pt x="188" y="51"/>
                </a:lnTo>
                <a:lnTo>
                  <a:pt x="186" y="61"/>
                </a:lnTo>
                <a:lnTo>
                  <a:pt x="182" y="71"/>
                </a:lnTo>
                <a:lnTo>
                  <a:pt x="180" y="82"/>
                </a:lnTo>
                <a:lnTo>
                  <a:pt x="174" y="92"/>
                </a:lnTo>
                <a:lnTo>
                  <a:pt x="170" y="102"/>
                </a:lnTo>
                <a:lnTo>
                  <a:pt x="164" y="112"/>
                </a:lnTo>
                <a:lnTo>
                  <a:pt x="159" y="120"/>
                </a:lnTo>
                <a:lnTo>
                  <a:pt x="151" y="128"/>
                </a:lnTo>
                <a:lnTo>
                  <a:pt x="145" y="133"/>
                </a:lnTo>
                <a:lnTo>
                  <a:pt x="135" y="141"/>
                </a:lnTo>
                <a:lnTo>
                  <a:pt x="127" y="147"/>
                </a:lnTo>
                <a:lnTo>
                  <a:pt x="117" y="153"/>
                </a:lnTo>
                <a:lnTo>
                  <a:pt x="110" y="159"/>
                </a:lnTo>
                <a:lnTo>
                  <a:pt x="98" y="165"/>
                </a:lnTo>
                <a:lnTo>
                  <a:pt x="88" y="169"/>
                </a:lnTo>
                <a:lnTo>
                  <a:pt x="76" y="175"/>
                </a:lnTo>
                <a:lnTo>
                  <a:pt x="64" y="179"/>
                </a:lnTo>
                <a:lnTo>
                  <a:pt x="53" y="182"/>
                </a:lnTo>
                <a:lnTo>
                  <a:pt x="41" y="184"/>
                </a:lnTo>
                <a:lnTo>
                  <a:pt x="31" y="188"/>
                </a:lnTo>
                <a:lnTo>
                  <a:pt x="21" y="190"/>
                </a:lnTo>
                <a:lnTo>
                  <a:pt x="14" y="190"/>
                </a:lnTo>
                <a:lnTo>
                  <a:pt x="8" y="190"/>
                </a:lnTo>
                <a:lnTo>
                  <a:pt x="4" y="190"/>
                </a:lnTo>
                <a:lnTo>
                  <a:pt x="2" y="190"/>
                </a:lnTo>
                <a:lnTo>
                  <a:pt x="0" y="188"/>
                </a:lnTo>
                <a:lnTo>
                  <a:pt x="0" y="186"/>
                </a:lnTo>
                <a:lnTo>
                  <a:pt x="0" y="184"/>
                </a:lnTo>
                <a:lnTo>
                  <a:pt x="4" y="182"/>
                </a:lnTo>
                <a:lnTo>
                  <a:pt x="8" y="179"/>
                </a:lnTo>
                <a:lnTo>
                  <a:pt x="12" y="177"/>
                </a:lnTo>
                <a:lnTo>
                  <a:pt x="19" y="173"/>
                </a:lnTo>
                <a:lnTo>
                  <a:pt x="27" y="169"/>
                </a:lnTo>
                <a:lnTo>
                  <a:pt x="35" y="165"/>
                </a:lnTo>
                <a:lnTo>
                  <a:pt x="35" y="165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2" name="Freeform 99">
            <a:extLst>
              <a:ext uri="{FF2B5EF4-FFF2-40B4-BE49-F238E27FC236}">
                <a16:creationId xmlns:a16="http://schemas.microsoft.com/office/drawing/2014/main" id="{A630F525-8CA3-42E7-9DE0-84CC66C762B7}"/>
              </a:ext>
            </a:extLst>
          </p:cNvPr>
          <p:cNvSpPr>
            <a:spLocks/>
          </p:cNvSpPr>
          <p:nvPr/>
        </p:nvSpPr>
        <p:spPr bwMode="auto">
          <a:xfrm>
            <a:off x="5397916" y="5443673"/>
            <a:ext cx="494540" cy="1058359"/>
          </a:xfrm>
          <a:custGeom>
            <a:avLst/>
            <a:gdLst>
              <a:gd name="T0" fmla="*/ 80 w 104"/>
              <a:gd name="T1" fmla="*/ 141 h 152"/>
              <a:gd name="T2" fmla="*/ 71 w 104"/>
              <a:gd name="T3" fmla="*/ 147 h 152"/>
              <a:gd name="T4" fmla="*/ 63 w 104"/>
              <a:gd name="T5" fmla="*/ 151 h 152"/>
              <a:gd name="T6" fmla="*/ 57 w 104"/>
              <a:gd name="T7" fmla="*/ 152 h 152"/>
              <a:gd name="T8" fmla="*/ 49 w 104"/>
              <a:gd name="T9" fmla="*/ 152 h 152"/>
              <a:gd name="T10" fmla="*/ 43 w 104"/>
              <a:gd name="T11" fmla="*/ 149 h 152"/>
              <a:gd name="T12" fmla="*/ 39 w 104"/>
              <a:gd name="T13" fmla="*/ 139 h 152"/>
              <a:gd name="T14" fmla="*/ 35 w 104"/>
              <a:gd name="T15" fmla="*/ 133 h 152"/>
              <a:gd name="T16" fmla="*/ 29 w 104"/>
              <a:gd name="T17" fmla="*/ 129 h 152"/>
              <a:gd name="T18" fmla="*/ 20 w 104"/>
              <a:gd name="T19" fmla="*/ 123 h 152"/>
              <a:gd name="T20" fmla="*/ 10 w 104"/>
              <a:gd name="T21" fmla="*/ 119 h 152"/>
              <a:gd name="T22" fmla="*/ 4 w 104"/>
              <a:gd name="T23" fmla="*/ 115 h 152"/>
              <a:gd name="T24" fmla="*/ 0 w 104"/>
              <a:gd name="T25" fmla="*/ 111 h 152"/>
              <a:gd name="T26" fmla="*/ 0 w 104"/>
              <a:gd name="T27" fmla="*/ 107 h 152"/>
              <a:gd name="T28" fmla="*/ 2 w 104"/>
              <a:gd name="T29" fmla="*/ 105 h 152"/>
              <a:gd name="T30" fmla="*/ 8 w 104"/>
              <a:gd name="T31" fmla="*/ 105 h 152"/>
              <a:gd name="T32" fmla="*/ 14 w 104"/>
              <a:gd name="T33" fmla="*/ 105 h 152"/>
              <a:gd name="T34" fmla="*/ 26 w 104"/>
              <a:gd name="T35" fmla="*/ 105 h 152"/>
              <a:gd name="T36" fmla="*/ 35 w 104"/>
              <a:gd name="T37" fmla="*/ 107 h 152"/>
              <a:gd name="T38" fmla="*/ 43 w 104"/>
              <a:gd name="T39" fmla="*/ 107 h 152"/>
              <a:gd name="T40" fmla="*/ 49 w 104"/>
              <a:gd name="T41" fmla="*/ 107 h 152"/>
              <a:gd name="T42" fmla="*/ 55 w 104"/>
              <a:gd name="T43" fmla="*/ 105 h 152"/>
              <a:gd name="T44" fmla="*/ 59 w 104"/>
              <a:gd name="T45" fmla="*/ 100 h 152"/>
              <a:gd name="T46" fmla="*/ 63 w 104"/>
              <a:gd name="T47" fmla="*/ 94 h 152"/>
              <a:gd name="T48" fmla="*/ 65 w 104"/>
              <a:gd name="T49" fmla="*/ 82 h 152"/>
              <a:gd name="T50" fmla="*/ 65 w 104"/>
              <a:gd name="T51" fmla="*/ 62 h 152"/>
              <a:gd name="T52" fmla="*/ 63 w 104"/>
              <a:gd name="T53" fmla="*/ 45 h 152"/>
              <a:gd name="T54" fmla="*/ 59 w 104"/>
              <a:gd name="T55" fmla="*/ 33 h 152"/>
              <a:gd name="T56" fmla="*/ 57 w 104"/>
              <a:gd name="T57" fmla="*/ 25 h 152"/>
              <a:gd name="T58" fmla="*/ 51 w 104"/>
              <a:gd name="T59" fmla="*/ 19 h 152"/>
              <a:gd name="T60" fmla="*/ 45 w 104"/>
              <a:gd name="T61" fmla="*/ 13 h 152"/>
              <a:gd name="T62" fmla="*/ 41 w 104"/>
              <a:gd name="T63" fmla="*/ 7 h 152"/>
              <a:gd name="T64" fmla="*/ 39 w 104"/>
              <a:gd name="T65" fmla="*/ 5 h 152"/>
              <a:gd name="T66" fmla="*/ 41 w 104"/>
              <a:gd name="T67" fmla="*/ 3 h 152"/>
              <a:gd name="T68" fmla="*/ 43 w 104"/>
              <a:gd name="T69" fmla="*/ 1 h 152"/>
              <a:gd name="T70" fmla="*/ 47 w 104"/>
              <a:gd name="T71" fmla="*/ 0 h 152"/>
              <a:gd name="T72" fmla="*/ 59 w 104"/>
              <a:gd name="T73" fmla="*/ 0 h 152"/>
              <a:gd name="T74" fmla="*/ 67 w 104"/>
              <a:gd name="T75" fmla="*/ 0 h 152"/>
              <a:gd name="T76" fmla="*/ 74 w 104"/>
              <a:gd name="T77" fmla="*/ 3 h 152"/>
              <a:gd name="T78" fmla="*/ 80 w 104"/>
              <a:gd name="T79" fmla="*/ 9 h 152"/>
              <a:gd name="T80" fmla="*/ 88 w 104"/>
              <a:gd name="T81" fmla="*/ 17 h 152"/>
              <a:gd name="T82" fmla="*/ 94 w 104"/>
              <a:gd name="T83" fmla="*/ 27 h 152"/>
              <a:gd name="T84" fmla="*/ 98 w 104"/>
              <a:gd name="T85" fmla="*/ 41 h 152"/>
              <a:gd name="T86" fmla="*/ 102 w 104"/>
              <a:gd name="T87" fmla="*/ 58 h 152"/>
              <a:gd name="T88" fmla="*/ 104 w 104"/>
              <a:gd name="T89" fmla="*/ 78 h 152"/>
              <a:gd name="T90" fmla="*/ 102 w 104"/>
              <a:gd name="T91" fmla="*/ 98 h 152"/>
              <a:gd name="T92" fmla="*/ 98 w 104"/>
              <a:gd name="T93" fmla="*/ 115 h 152"/>
              <a:gd name="T94" fmla="*/ 92 w 104"/>
              <a:gd name="T95" fmla="*/ 127 h 152"/>
              <a:gd name="T96" fmla="*/ 84 w 104"/>
              <a:gd name="T97" fmla="*/ 137 h 1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104" h="152">
                <a:moveTo>
                  <a:pt x="84" y="137"/>
                </a:moveTo>
                <a:lnTo>
                  <a:pt x="80" y="141"/>
                </a:lnTo>
                <a:lnTo>
                  <a:pt x="76" y="145"/>
                </a:lnTo>
                <a:lnTo>
                  <a:pt x="71" y="147"/>
                </a:lnTo>
                <a:lnTo>
                  <a:pt x="67" y="149"/>
                </a:lnTo>
                <a:lnTo>
                  <a:pt x="63" y="151"/>
                </a:lnTo>
                <a:lnTo>
                  <a:pt x="59" y="152"/>
                </a:lnTo>
                <a:lnTo>
                  <a:pt x="57" y="152"/>
                </a:lnTo>
                <a:lnTo>
                  <a:pt x="53" y="152"/>
                </a:lnTo>
                <a:lnTo>
                  <a:pt x="49" y="152"/>
                </a:lnTo>
                <a:lnTo>
                  <a:pt x="45" y="151"/>
                </a:lnTo>
                <a:lnTo>
                  <a:pt x="43" y="149"/>
                </a:lnTo>
                <a:lnTo>
                  <a:pt x="43" y="143"/>
                </a:lnTo>
                <a:lnTo>
                  <a:pt x="39" y="139"/>
                </a:lnTo>
                <a:lnTo>
                  <a:pt x="37" y="137"/>
                </a:lnTo>
                <a:lnTo>
                  <a:pt x="35" y="133"/>
                </a:lnTo>
                <a:lnTo>
                  <a:pt x="33" y="131"/>
                </a:lnTo>
                <a:lnTo>
                  <a:pt x="29" y="129"/>
                </a:lnTo>
                <a:lnTo>
                  <a:pt x="26" y="127"/>
                </a:lnTo>
                <a:lnTo>
                  <a:pt x="20" y="123"/>
                </a:lnTo>
                <a:lnTo>
                  <a:pt x="14" y="121"/>
                </a:lnTo>
                <a:lnTo>
                  <a:pt x="10" y="119"/>
                </a:lnTo>
                <a:lnTo>
                  <a:pt x="6" y="117"/>
                </a:lnTo>
                <a:lnTo>
                  <a:pt x="4" y="115"/>
                </a:lnTo>
                <a:lnTo>
                  <a:pt x="2" y="113"/>
                </a:lnTo>
                <a:lnTo>
                  <a:pt x="0" y="111"/>
                </a:lnTo>
                <a:lnTo>
                  <a:pt x="0" y="109"/>
                </a:lnTo>
                <a:lnTo>
                  <a:pt x="0" y="107"/>
                </a:lnTo>
                <a:lnTo>
                  <a:pt x="2" y="105"/>
                </a:lnTo>
                <a:lnTo>
                  <a:pt x="2" y="105"/>
                </a:lnTo>
                <a:lnTo>
                  <a:pt x="4" y="105"/>
                </a:lnTo>
                <a:lnTo>
                  <a:pt x="8" y="105"/>
                </a:lnTo>
                <a:lnTo>
                  <a:pt x="10" y="105"/>
                </a:lnTo>
                <a:lnTo>
                  <a:pt x="14" y="105"/>
                </a:lnTo>
                <a:lnTo>
                  <a:pt x="20" y="105"/>
                </a:lnTo>
                <a:lnTo>
                  <a:pt x="26" y="105"/>
                </a:lnTo>
                <a:lnTo>
                  <a:pt x="29" y="105"/>
                </a:lnTo>
                <a:lnTo>
                  <a:pt x="35" y="107"/>
                </a:lnTo>
                <a:lnTo>
                  <a:pt x="39" y="107"/>
                </a:lnTo>
                <a:lnTo>
                  <a:pt x="43" y="107"/>
                </a:lnTo>
                <a:lnTo>
                  <a:pt x="47" y="107"/>
                </a:lnTo>
                <a:lnTo>
                  <a:pt x="49" y="107"/>
                </a:lnTo>
                <a:lnTo>
                  <a:pt x="53" y="107"/>
                </a:lnTo>
                <a:lnTo>
                  <a:pt x="55" y="105"/>
                </a:lnTo>
                <a:lnTo>
                  <a:pt x="59" y="101"/>
                </a:lnTo>
                <a:lnTo>
                  <a:pt x="59" y="100"/>
                </a:lnTo>
                <a:lnTo>
                  <a:pt x="61" y="98"/>
                </a:lnTo>
                <a:lnTo>
                  <a:pt x="63" y="94"/>
                </a:lnTo>
                <a:lnTo>
                  <a:pt x="63" y="90"/>
                </a:lnTo>
                <a:lnTo>
                  <a:pt x="65" y="82"/>
                </a:lnTo>
                <a:lnTo>
                  <a:pt x="65" y="72"/>
                </a:lnTo>
                <a:lnTo>
                  <a:pt x="65" y="62"/>
                </a:lnTo>
                <a:lnTo>
                  <a:pt x="63" y="51"/>
                </a:lnTo>
                <a:lnTo>
                  <a:pt x="63" y="45"/>
                </a:lnTo>
                <a:lnTo>
                  <a:pt x="61" y="39"/>
                </a:lnTo>
                <a:lnTo>
                  <a:pt x="59" y="33"/>
                </a:lnTo>
                <a:lnTo>
                  <a:pt x="57" y="29"/>
                </a:lnTo>
                <a:lnTo>
                  <a:pt x="57" y="25"/>
                </a:lnTo>
                <a:lnTo>
                  <a:pt x="53" y="21"/>
                </a:lnTo>
                <a:lnTo>
                  <a:pt x="51" y="19"/>
                </a:lnTo>
                <a:lnTo>
                  <a:pt x="49" y="17"/>
                </a:lnTo>
                <a:lnTo>
                  <a:pt x="45" y="13"/>
                </a:lnTo>
                <a:lnTo>
                  <a:pt x="41" y="9"/>
                </a:lnTo>
                <a:lnTo>
                  <a:pt x="41" y="7"/>
                </a:lnTo>
                <a:lnTo>
                  <a:pt x="39" y="7"/>
                </a:lnTo>
                <a:lnTo>
                  <a:pt x="39" y="5"/>
                </a:lnTo>
                <a:lnTo>
                  <a:pt x="41" y="3"/>
                </a:lnTo>
                <a:lnTo>
                  <a:pt x="41" y="3"/>
                </a:lnTo>
                <a:lnTo>
                  <a:pt x="41" y="1"/>
                </a:lnTo>
                <a:lnTo>
                  <a:pt x="43" y="1"/>
                </a:lnTo>
                <a:lnTo>
                  <a:pt x="45" y="0"/>
                </a:lnTo>
                <a:lnTo>
                  <a:pt x="47" y="0"/>
                </a:lnTo>
                <a:lnTo>
                  <a:pt x="51" y="0"/>
                </a:lnTo>
                <a:lnTo>
                  <a:pt x="59" y="0"/>
                </a:lnTo>
                <a:lnTo>
                  <a:pt x="63" y="0"/>
                </a:lnTo>
                <a:lnTo>
                  <a:pt x="67" y="0"/>
                </a:lnTo>
                <a:lnTo>
                  <a:pt x="71" y="1"/>
                </a:lnTo>
                <a:lnTo>
                  <a:pt x="74" y="3"/>
                </a:lnTo>
                <a:lnTo>
                  <a:pt x="76" y="5"/>
                </a:lnTo>
                <a:lnTo>
                  <a:pt x="80" y="9"/>
                </a:lnTo>
                <a:lnTo>
                  <a:pt x="84" y="13"/>
                </a:lnTo>
                <a:lnTo>
                  <a:pt x="88" y="17"/>
                </a:lnTo>
                <a:lnTo>
                  <a:pt x="90" y="21"/>
                </a:lnTo>
                <a:lnTo>
                  <a:pt x="94" y="27"/>
                </a:lnTo>
                <a:lnTo>
                  <a:pt x="96" y="35"/>
                </a:lnTo>
                <a:lnTo>
                  <a:pt x="98" y="41"/>
                </a:lnTo>
                <a:lnTo>
                  <a:pt x="100" y="49"/>
                </a:lnTo>
                <a:lnTo>
                  <a:pt x="102" y="58"/>
                </a:lnTo>
                <a:lnTo>
                  <a:pt x="102" y="68"/>
                </a:lnTo>
                <a:lnTo>
                  <a:pt x="104" y="78"/>
                </a:lnTo>
                <a:lnTo>
                  <a:pt x="102" y="88"/>
                </a:lnTo>
                <a:lnTo>
                  <a:pt x="102" y="98"/>
                </a:lnTo>
                <a:lnTo>
                  <a:pt x="100" y="107"/>
                </a:lnTo>
                <a:lnTo>
                  <a:pt x="98" y="115"/>
                </a:lnTo>
                <a:lnTo>
                  <a:pt x="96" y="121"/>
                </a:lnTo>
                <a:lnTo>
                  <a:pt x="92" y="127"/>
                </a:lnTo>
                <a:lnTo>
                  <a:pt x="88" y="133"/>
                </a:lnTo>
                <a:lnTo>
                  <a:pt x="84" y="137"/>
                </a:lnTo>
                <a:lnTo>
                  <a:pt x="84" y="137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4" name="Freeform 101">
            <a:extLst>
              <a:ext uri="{FF2B5EF4-FFF2-40B4-BE49-F238E27FC236}">
                <a16:creationId xmlns:a16="http://schemas.microsoft.com/office/drawing/2014/main" id="{0AA9043D-B1D6-41D2-8186-0F57CA97FE53}"/>
              </a:ext>
            </a:extLst>
          </p:cNvPr>
          <p:cNvSpPr>
            <a:spLocks/>
          </p:cNvSpPr>
          <p:nvPr/>
        </p:nvSpPr>
        <p:spPr bwMode="auto">
          <a:xfrm>
            <a:off x="8644860" y="4336061"/>
            <a:ext cx="349086" cy="668436"/>
          </a:xfrm>
          <a:custGeom>
            <a:avLst/>
            <a:gdLst>
              <a:gd name="T0" fmla="*/ 43 w 70"/>
              <a:gd name="T1" fmla="*/ 86 h 96"/>
              <a:gd name="T2" fmla="*/ 39 w 70"/>
              <a:gd name="T3" fmla="*/ 90 h 96"/>
              <a:gd name="T4" fmla="*/ 35 w 70"/>
              <a:gd name="T5" fmla="*/ 92 h 96"/>
              <a:gd name="T6" fmla="*/ 31 w 70"/>
              <a:gd name="T7" fmla="*/ 94 h 96"/>
              <a:gd name="T8" fmla="*/ 27 w 70"/>
              <a:gd name="T9" fmla="*/ 94 h 96"/>
              <a:gd name="T10" fmla="*/ 23 w 70"/>
              <a:gd name="T11" fmla="*/ 96 h 96"/>
              <a:gd name="T12" fmla="*/ 19 w 70"/>
              <a:gd name="T13" fmla="*/ 96 h 96"/>
              <a:gd name="T14" fmla="*/ 17 w 70"/>
              <a:gd name="T15" fmla="*/ 96 h 96"/>
              <a:gd name="T16" fmla="*/ 13 w 70"/>
              <a:gd name="T17" fmla="*/ 94 h 96"/>
              <a:gd name="T18" fmla="*/ 7 w 70"/>
              <a:gd name="T19" fmla="*/ 92 h 96"/>
              <a:gd name="T20" fmla="*/ 3 w 70"/>
              <a:gd name="T21" fmla="*/ 88 h 96"/>
              <a:gd name="T22" fmla="*/ 2 w 70"/>
              <a:gd name="T23" fmla="*/ 84 h 96"/>
              <a:gd name="T24" fmla="*/ 0 w 70"/>
              <a:gd name="T25" fmla="*/ 80 h 96"/>
              <a:gd name="T26" fmla="*/ 2 w 70"/>
              <a:gd name="T27" fmla="*/ 76 h 96"/>
              <a:gd name="T28" fmla="*/ 3 w 70"/>
              <a:gd name="T29" fmla="*/ 70 h 96"/>
              <a:gd name="T30" fmla="*/ 7 w 70"/>
              <a:gd name="T31" fmla="*/ 64 h 96"/>
              <a:gd name="T32" fmla="*/ 13 w 70"/>
              <a:gd name="T33" fmla="*/ 59 h 96"/>
              <a:gd name="T34" fmla="*/ 17 w 70"/>
              <a:gd name="T35" fmla="*/ 55 h 96"/>
              <a:gd name="T36" fmla="*/ 21 w 70"/>
              <a:gd name="T37" fmla="*/ 51 h 96"/>
              <a:gd name="T38" fmla="*/ 25 w 70"/>
              <a:gd name="T39" fmla="*/ 45 h 96"/>
              <a:gd name="T40" fmla="*/ 29 w 70"/>
              <a:gd name="T41" fmla="*/ 37 h 96"/>
              <a:gd name="T42" fmla="*/ 33 w 70"/>
              <a:gd name="T43" fmla="*/ 29 h 96"/>
              <a:gd name="T44" fmla="*/ 37 w 70"/>
              <a:gd name="T45" fmla="*/ 21 h 96"/>
              <a:gd name="T46" fmla="*/ 43 w 70"/>
              <a:gd name="T47" fmla="*/ 10 h 96"/>
              <a:gd name="T48" fmla="*/ 47 w 70"/>
              <a:gd name="T49" fmla="*/ 0 h 96"/>
              <a:gd name="T50" fmla="*/ 52 w 70"/>
              <a:gd name="T51" fmla="*/ 2 h 96"/>
              <a:gd name="T52" fmla="*/ 56 w 70"/>
              <a:gd name="T53" fmla="*/ 6 h 96"/>
              <a:gd name="T54" fmla="*/ 58 w 70"/>
              <a:gd name="T55" fmla="*/ 8 h 96"/>
              <a:gd name="T56" fmla="*/ 62 w 70"/>
              <a:gd name="T57" fmla="*/ 12 h 96"/>
              <a:gd name="T58" fmla="*/ 64 w 70"/>
              <a:gd name="T59" fmla="*/ 15 h 96"/>
              <a:gd name="T60" fmla="*/ 66 w 70"/>
              <a:gd name="T61" fmla="*/ 17 h 96"/>
              <a:gd name="T62" fmla="*/ 70 w 70"/>
              <a:gd name="T63" fmla="*/ 25 h 96"/>
              <a:gd name="T64" fmla="*/ 70 w 70"/>
              <a:gd name="T65" fmla="*/ 33 h 96"/>
              <a:gd name="T66" fmla="*/ 70 w 70"/>
              <a:gd name="T67" fmla="*/ 41 h 96"/>
              <a:gd name="T68" fmla="*/ 68 w 70"/>
              <a:gd name="T69" fmla="*/ 47 h 96"/>
              <a:gd name="T70" fmla="*/ 64 w 70"/>
              <a:gd name="T71" fmla="*/ 55 h 96"/>
              <a:gd name="T72" fmla="*/ 60 w 70"/>
              <a:gd name="T73" fmla="*/ 63 h 96"/>
              <a:gd name="T74" fmla="*/ 56 w 70"/>
              <a:gd name="T75" fmla="*/ 70 h 96"/>
              <a:gd name="T76" fmla="*/ 51 w 70"/>
              <a:gd name="T77" fmla="*/ 78 h 96"/>
              <a:gd name="T78" fmla="*/ 43 w 70"/>
              <a:gd name="T79" fmla="*/ 86 h 96"/>
              <a:gd name="T80" fmla="*/ 43 w 70"/>
              <a:gd name="T81" fmla="*/ 86 h 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70" h="96">
                <a:moveTo>
                  <a:pt x="43" y="86"/>
                </a:moveTo>
                <a:lnTo>
                  <a:pt x="39" y="90"/>
                </a:lnTo>
                <a:lnTo>
                  <a:pt x="35" y="92"/>
                </a:lnTo>
                <a:lnTo>
                  <a:pt x="31" y="94"/>
                </a:lnTo>
                <a:lnTo>
                  <a:pt x="27" y="94"/>
                </a:lnTo>
                <a:lnTo>
                  <a:pt x="23" y="96"/>
                </a:lnTo>
                <a:lnTo>
                  <a:pt x="19" y="96"/>
                </a:lnTo>
                <a:lnTo>
                  <a:pt x="17" y="96"/>
                </a:lnTo>
                <a:lnTo>
                  <a:pt x="13" y="94"/>
                </a:lnTo>
                <a:lnTo>
                  <a:pt x="7" y="92"/>
                </a:lnTo>
                <a:lnTo>
                  <a:pt x="3" y="88"/>
                </a:lnTo>
                <a:lnTo>
                  <a:pt x="2" y="84"/>
                </a:lnTo>
                <a:lnTo>
                  <a:pt x="0" y="80"/>
                </a:lnTo>
                <a:lnTo>
                  <a:pt x="2" y="76"/>
                </a:lnTo>
                <a:lnTo>
                  <a:pt x="3" y="70"/>
                </a:lnTo>
                <a:lnTo>
                  <a:pt x="7" y="64"/>
                </a:lnTo>
                <a:lnTo>
                  <a:pt x="13" y="59"/>
                </a:lnTo>
                <a:lnTo>
                  <a:pt x="17" y="55"/>
                </a:lnTo>
                <a:lnTo>
                  <a:pt x="21" y="51"/>
                </a:lnTo>
                <a:lnTo>
                  <a:pt x="25" y="45"/>
                </a:lnTo>
                <a:lnTo>
                  <a:pt x="29" y="37"/>
                </a:lnTo>
                <a:lnTo>
                  <a:pt x="33" y="29"/>
                </a:lnTo>
                <a:lnTo>
                  <a:pt x="37" y="21"/>
                </a:lnTo>
                <a:lnTo>
                  <a:pt x="43" y="10"/>
                </a:lnTo>
                <a:lnTo>
                  <a:pt x="47" y="0"/>
                </a:lnTo>
                <a:lnTo>
                  <a:pt x="52" y="2"/>
                </a:lnTo>
                <a:lnTo>
                  <a:pt x="56" y="6"/>
                </a:lnTo>
                <a:lnTo>
                  <a:pt x="58" y="8"/>
                </a:lnTo>
                <a:lnTo>
                  <a:pt x="62" y="12"/>
                </a:lnTo>
                <a:lnTo>
                  <a:pt x="64" y="15"/>
                </a:lnTo>
                <a:lnTo>
                  <a:pt x="66" y="17"/>
                </a:lnTo>
                <a:lnTo>
                  <a:pt x="70" y="25"/>
                </a:lnTo>
                <a:lnTo>
                  <a:pt x="70" y="33"/>
                </a:lnTo>
                <a:lnTo>
                  <a:pt x="70" y="41"/>
                </a:lnTo>
                <a:lnTo>
                  <a:pt x="68" y="47"/>
                </a:lnTo>
                <a:lnTo>
                  <a:pt x="64" y="55"/>
                </a:lnTo>
                <a:lnTo>
                  <a:pt x="60" y="63"/>
                </a:lnTo>
                <a:lnTo>
                  <a:pt x="56" y="70"/>
                </a:lnTo>
                <a:lnTo>
                  <a:pt x="51" y="78"/>
                </a:lnTo>
                <a:lnTo>
                  <a:pt x="43" y="86"/>
                </a:lnTo>
                <a:lnTo>
                  <a:pt x="43" y="86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5" name="Freeform 102">
            <a:extLst>
              <a:ext uri="{FF2B5EF4-FFF2-40B4-BE49-F238E27FC236}">
                <a16:creationId xmlns:a16="http://schemas.microsoft.com/office/drawing/2014/main" id="{8822B097-BE4F-4207-8B2F-BEC4F47EF320}"/>
              </a:ext>
            </a:extLst>
          </p:cNvPr>
          <p:cNvSpPr>
            <a:spLocks/>
          </p:cNvSpPr>
          <p:nvPr/>
        </p:nvSpPr>
        <p:spPr bwMode="auto">
          <a:xfrm>
            <a:off x="8858190" y="4280358"/>
            <a:ext cx="1939362" cy="529179"/>
          </a:xfrm>
          <a:custGeom>
            <a:avLst/>
            <a:gdLst>
              <a:gd name="T0" fmla="*/ 399 w 399"/>
              <a:gd name="T1" fmla="*/ 49 h 74"/>
              <a:gd name="T2" fmla="*/ 397 w 399"/>
              <a:gd name="T3" fmla="*/ 51 h 74"/>
              <a:gd name="T4" fmla="*/ 394 w 399"/>
              <a:gd name="T5" fmla="*/ 53 h 74"/>
              <a:gd name="T6" fmla="*/ 382 w 399"/>
              <a:gd name="T7" fmla="*/ 53 h 74"/>
              <a:gd name="T8" fmla="*/ 358 w 399"/>
              <a:gd name="T9" fmla="*/ 55 h 74"/>
              <a:gd name="T10" fmla="*/ 331 w 399"/>
              <a:gd name="T11" fmla="*/ 65 h 74"/>
              <a:gd name="T12" fmla="*/ 315 w 399"/>
              <a:gd name="T13" fmla="*/ 71 h 74"/>
              <a:gd name="T14" fmla="*/ 303 w 399"/>
              <a:gd name="T15" fmla="*/ 72 h 74"/>
              <a:gd name="T16" fmla="*/ 297 w 399"/>
              <a:gd name="T17" fmla="*/ 74 h 74"/>
              <a:gd name="T18" fmla="*/ 294 w 399"/>
              <a:gd name="T19" fmla="*/ 72 h 74"/>
              <a:gd name="T20" fmla="*/ 292 w 399"/>
              <a:gd name="T21" fmla="*/ 71 h 74"/>
              <a:gd name="T22" fmla="*/ 294 w 399"/>
              <a:gd name="T23" fmla="*/ 65 h 74"/>
              <a:gd name="T24" fmla="*/ 297 w 399"/>
              <a:gd name="T25" fmla="*/ 59 h 74"/>
              <a:gd name="T26" fmla="*/ 303 w 399"/>
              <a:gd name="T27" fmla="*/ 51 h 74"/>
              <a:gd name="T28" fmla="*/ 309 w 399"/>
              <a:gd name="T29" fmla="*/ 43 h 74"/>
              <a:gd name="T30" fmla="*/ 313 w 399"/>
              <a:gd name="T31" fmla="*/ 37 h 74"/>
              <a:gd name="T32" fmla="*/ 313 w 399"/>
              <a:gd name="T33" fmla="*/ 33 h 74"/>
              <a:gd name="T34" fmla="*/ 311 w 399"/>
              <a:gd name="T35" fmla="*/ 31 h 74"/>
              <a:gd name="T36" fmla="*/ 299 w 399"/>
              <a:gd name="T37" fmla="*/ 29 h 74"/>
              <a:gd name="T38" fmla="*/ 284 w 399"/>
              <a:gd name="T39" fmla="*/ 29 h 74"/>
              <a:gd name="T40" fmla="*/ 270 w 399"/>
              <a:gd name="T41" fmla="*/ 31 h 74"/>
              <a:gd name="T42" fmla="*/ 256 w 399"/>
              <a:gd name="T43" fmla="*/ 33 h 74"/>
              <a:gd name="T44" fmla="*/ 245 w 399"/>
              <a:gd name="T45" fmla="*/ 33 h 74"/>
              <a:gd name="T46" fmla="*/ 227 w 399"/>
              <a:gd name="T47" fmla="*/ 35 h 74"/>
              <a:gd name="T48" fmla="*/ 207 w 399"/>
              <a:gd name="T49" fmla="*/ 37 h 74"/>
              <a:gd name="T50" fmla="*/ 149 w 399"/>
              <a:gd name="T51" fmla="*/ 43 h 74"/>
              <a:gd name="T52" fmla="*/ 100 w 399"/>
              <a:gd name="T53" fmla="*/ 47 h 74"/>
              <a:gd name="T54" fmla="*/ 51 w 399"/>
              <a:gd name="T55" fmla="*/ 51 h 74"/>
              <a:gd name="T56" fmla="*/ 0 w 399"/>
              <a:gd name="T57" fmla="*/ 51 h 74"/>
              <a:gd name="T58" fmla="*/ 21 w 399"/>
              <a:gd name="T59" fmla="*/ 31 h 74"/>
              <a:gd name="T60" fmla="*/ 58 w 399"/>
              <a:gd name="T61" fmla="*/ 27 h 74"/>
              <a:gd name="T62" fmla="*/ 94 w 399"/>
              <a:gd name="T63" fmla="*/ 25 h 74"/>
              <a:gd name="T64" fmla="*/ 121 w 399"/>
              <a:gd name="T65" fmla="*/ 23 h 74"/>
              <a:gd name="T66" fmla="*/ 158 w 399"/>
              <a:gd name="T67" fmla="*/ 20 h 74"/>
              <a:gd name="T68" fmla="*/ 207 w 399"/>
              <a:gd name="T69" fmla="*/ 16 h 74"/>
              <a:gd name="T70" fmla="*/ 247 w 399"/>
              <a:gd name="T71" fmla="*/ 12 h 74"/>
              <a:gd name="T72" fmla="*/ 270 w 399"/>
              <a:gd name="T73" fmla="*/ 8 h 74"/>
              <a:gd name="T74" fmla="*/ 286 w 399"/>
              <a:gd name="T75" fmla="*/ 6 h 74"/>
              <a:gd name="T76" fmla="*/ 297 w 399"/>
              <a:gd name="T77" fmla="*/ 4 h 74"/>
              <a:gd name="T78" fmla="*/ 307 w 399"/>
              <a:gd name="T79" fmla="*/ 2 h 74"/>
              <a:gd name="T80" fmla="*/ 319 w 399"/>
              <a:gd name="T81" fmla="*/ 2 h 74"/>
              <a:gd name="T82" fmla="*/ 327 w 399"/>
              <a:gd name="T83" fmla="*/ 4 h 74"/>
              <a:gd name="T84" fmla="*/ 335 w 399"/>
              <a:gd name="T85" fmla="*/ 6 h 74"/>
              <a:gd name="T86" fmla="*/ 345 w 399"/>
              <a:gd name="T87" fmla="*/ 12 h 74"/>
              <a:gd name="T88" fmla="*/ 358 w 399"/>
              <a:gd name="T89" fmla="*/ 18 h 74"/>
              <a:gd name="T90" fmla="*/ 374 w 399"/>
              <a:gd name="T91" fmla="*/ 25 h 74"/>
              <a:gd name="T92" fmla="*/ 388 w 399"/>
              <a:gd name="T93" fmla="*/ 33 h 74"/>
              <a:gd name="T94" fmla="*/ 395 w 399"/>
              <a:gd name="T95" fmla="*/ 39 h 74"/>
              <a:gd name="T96" fmla="*/ 399 w 399"/>
              <a:gd name="T97" fmla="*/ 45 h 74"/>
              <a:gd name="T98" fmla="*/ 399 w 399"/>
              <a:gd name="T99" fmla="*/ 47 h 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399" h="74">
                <a:moveTo>
                  <a:pt x="399" y="47"/>
                </a:moveTo>
                <a:lnTo>
                  <a:pt x="399" y="49"/>
                </a:lnTo>
                <a:lnTo>
                  <a:pt x="399" y="49"/>
                </a:lnTo>
                <a:lnTo>
                  <a:pt x="397" y="51"/>
                </a:lnTo>
                <a:lnTo>
                  <a:pt x="395" y="53"/>
                </a:lnTo>
                <a:lnTo>
                  <a:pt x="394" y="53"/>
                </a:lnTo>
                <a:lnTo>
                  <a:pt x="390" y="53"/>
                </a:lnTo>
                <a:lnTo>
                  <a:pt x="382" y="53"/>
                </a:lnTo>
                <a:lnTo>
                  <a:pt x="372" y="53"/>
                </a:lnTo>
                <a:lnTo>
                  <a:pt x="358" y="55"/>
                </a:lnTo>
                <a:lnTo>
                  <a:pt x="345" y="59"/>
                </a:lnTo>
                <a:lnTo>
                  <a:pt x="331" y="65"/>
                </a:lnTo>
                <a:lnTo>
                  <a:pt x="323" y="67"/>
                </a:lnTo>
                <a:lnTo>
                  <a:pt x="315" y="71"/>
                </a:lnTo>
                <a:lnTo>
                  <a:pt x="309" y="72"/>
                </a:lnTo>
                <a:lnTo>
                  <a:pt x="303" y="72"/>
                </a:lnTo>
                <a:lnTo>
                  <a:pt x="299" y="74"/>
                </a:lnTo>
                <a:lnTo>
                  <a:pt x="297" y="74"/>
                </a:lnTo>
                <a:lnTo>
                  <a:pt x="294" y="74"/>
                </a:lnTo>
                <a:lnTo>
                  <a:pt x="294" y="72"/>
                </a:lnTo>
                <a:lnTo>
                  <a:pt x="292" y="72"/>
                </a:lnTo>
                <a:lnTo>
                  <a:pt x="292" y="71"/>
                </a:lnTo>
                <a:lnTo>
                  <a:pt x="292" y="69"/>
                </a:lnTo>
                <a:lnTo>
                  <a:pt x="294" y="65"/>
                </a:lnTo>
                <a:lnTo>
                  <a:pt x="296" y="63"/>
                </a:lnTo>
                <a:lnTo>
                  <a:pt x="297" y="59"/>
                </a:lnTo>
                <a:lnTo>
                  <a:pt x="299" y="55"/>
                </a:lnTo>
                <a:lnTo>
                  <a:pt x="303" y="51"/>
                </a:lnTo>
                <a:lnTo>
                  <a:pt x="307" y="47"/>
                </a:lnTo>
                <a:lnTo>
                  <a:pt x="309" y="43"/>
                </a:lnTo>
                <a:lnTo>
                  <a:pt x="311" y="41"/>
                </a:lnTo>
                <a:lnTo>
                  <a:pt x="313" y="37"/>
                </a:lnTo>
                <a:lnTo>
                  <a:pt x="313" y="35"/>
                </a:lnTo>
                <a:lnTo>
                  <a:pt x="313" y="33"/>
                </a:lnTo>
                <a:lnTo>
                  <a:pt x="313" y="31"/>
                </a:lnTo>
                <a:lnTo>
                  <a:pt x="311" y="31"/>
                </a:lnTo>
                <a:lnTo>
                  <a:pt x="305" y="29"/>
                </a:lnTo>
                <a:lnTo>
                  <a:pt x="299" y="29"/>
                </a:lnTo>
                <a:lnTo>
                  <a:pt x="294" y="29"/>
                </a:lnTo>
                <a:lnTo>
                  <a:pt x="284" y="29"/>
                </a:lnTo>
                <a:lnTo>
                  <a:pt x="278" y="29"/>
                </a:lnTo>
                <a:lnTo>
                  <a:pt x="270" y="31"/>
                </a:lnTo>
                <a:lnTo>
                  <a:pt x="262" y="31"/>
                </a:lnTo>
                <a:lnTo>
                  <a:pt x="256" y="33"/>
                </a:lnTo>
                <a:lnTo>
                  <a:pt x="250" y="33"/>
                </a:lnTo>
                <a:lnTo>
                  <a:pt x="245" y="33"/>
                </a:lnTo>
                <a:lnTo>
                  <a:pt x="237" y="35"/>
                </a:lnTo>
                <a:lnTo>
                  <a:pt x="227" y="35"/>
                </a:lnTo>
                <a:lnTo>
                  <a:pt x="219" y="37"/>
                </a:lnTo>
                <a:lnTo>
                  <a:pt x="207" y="37"/>
                </a:lnTo>
                <a:lnTo>
                  <a:pt x="196" y="39"/>
                </a:lnTo>
                <a:lnTo>
                  <a:pt x="149" y="43"/>
                </a:lnTo>
                <a:lnTo>
                  <a:pt x="125" y="45"/>
                </a:lnTo>
                <a:lnTo>
                  <a:pt x="100" y="47"/>
                </a:lnTo>
                <a:lnTo>
                  <a:pt x="74" y="49"/>
                </a:lnTo>
                <a:lnTo>
                  <a:pt x="51" y="51"/>
                </a:lnTo>
                <a:lnTo>
                  <a:pt x="25" y="51"/>
                </a:lnTo>
                <a:lnTo>
                  <a:pt x="0" y="51"/>
                </a:lnTo>
                <a:lnTo>
                  <a:pt x="0" y="31"/>
                </a:lnTo>
                <a:lnTo>
                  <a:pt x="21" y="31"/>
                </a:lnTo>
                <a:lnTo>
                  <a:pt x="41" y="29"/>
                </a:lnTo>
                <a:lnTo>
                  <a:pt x="58" y="27"/>
                </a:lnTo>
                <a:lnTo>
                  <a:pt x="76" y="27"/>
                </a:lnTo>
                <a:lnTo>
                  <a:pt x="94" y="25"/>
                </a:lnTo>
                <a:lnTo>
                  <a:pt x="107" y="23"/>
                </a:lnTo>
                <a:lnTo>
                  <a:pt x="121" y="23"/>
                </a:lnTo>
                <a:lnTo>
                  <a:pt x="133" y="21"/>
                </a:lnTo>
                <a:lnTo>
                  <a:pt x="158" y="20"/>
                </a:lnTo>
                <a:lnTo>
                  <a:pt x="182" y="18"/>
                </a:lnTo>
                <a:lnTo>
                  <a:pt x="207" y="16"/>
                </a:lnTo>
                <a:lnTo>
                  <a:pt x="235" y="12"/>
                </a:lnTo>
                <a:lnTo>
                  <a:pt x="247" y="12"/>
                </a:lnTo>
                <a:lnTo>
                  <a:pt x="258" y="10"/>
                </a:lnTo>
                <a:lnTo>
                  <a:pt x="270" y="8"/>
                </a:lnTo>
                <a:lnTo>
                  <a:pt x="278" y="8"/>
                </a:lnTo>
                <a:lnTo>
                  <a:pt x="286" y="6"/>
                </a:lnTo>
                <a:lnTo>
                  <a:pt x="292" y="4"/>
                </a:lnTo>
                <a:lnTo>
                  <a:pt x="297" y="4"/>
                </a:lnTo>
                <a:lnTo>
                  <a:pt x="301" y="2"/>
                </a:lnTo>
                <a:lnTo>
                  <a:pt x="307" y="2"/>
                </a:lnTo>
                <a:lnTo>
                  <a:pt x="313" y="0"/>
                </a:lnTo>
                <a:lnTo>
                  <a:pt x="319" y="2"/>
                </a:lnTo>
                <a:lnTo>
                  <a:pt x="325" y="2"/>
                </a:lnTo>
                <a:lnTo>
                  <a:pt x="327" y="4"/>
                </a:lnTo>
                <a:lnTo>
                  <a:pt x="331" y="4"/>
                </a:lnTo>
                <a:lnTo>
                  <a:pt x="335" y="6"/>
                </a:lnTo>
                <a:lnTo>
                  <a:pt x="339" y="8"/>
                </a:lnTo>
                <a:lnTo>
                  <a:pt x="345" y="12"/>
                </a:lnTo>
                <a:lnTo>
                  <a:pt x="352" y="14"/>
                </a:lnTo>
                <a:lnTo>
                  <a:pt x="358" y="18"/>
                </a:lnTo>
                <a:lnTo>
                  <a:pt x="366" y="21"/>
                </a:lnTo>
                <a:lnTo>
                  <a:pt x="374" y="25"/>
                </a:lnTo>
                <a:lnTo>
                  <a:pt x="382" y="29"/>
                </a:lnTo>
                <a:lnTo>
                  <a:pt x="388" y="33"/>
                </a:lnTo>
                <a:lnTo>
                  <a:pt x="392" y="37"/>
                </a:lnTo>
                <a:lnTo>
                  <a:pt x="395" y="39"/>
                </a:lnTo>
                <a:lnTo>
                  <a:pt x="397" y="43"/>
                </a:lnTo>
                <a:lnTo>
                  <a:pt x="399" y="45"/>
                </a:lnTo>
                <a:lnTo>
                  <a:pt x="399" y="47"/>
                </a:lnTo>
                <a:lnTo>
                  <a:pt x="399" y="47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6" name="Freeform 103">
            <a:extLst>
              <a:ext uri="{FF2B5EF4-FFF2-40B4-BE49-F238E27FC236}">
                <a16:creationId xmlns:a16="http://schemas.microsoft.com/office/drawing/2014/main" id="{630075BC-C0A8-4159-AB7D-15DA75BD51B0}"/>
              </a:ext>
            </a:extLst>
          </p:cNvPr>
          <p:cNvSpPr>
            <a:spLocks/>
          </p:cNvSpPr>
          <p:nvPr/>
        </p:nvSpPr>
        <p:spPr bwMode="auto">
          <a:xfrm>
            <a:off x="9110307" y="4739904"/>
            <a:ext cx="1037561" cy="278516"/>
          </a:xfrm>
          <a:custGeom>
            <a:avLst/>
            <a:gdLst>
              <a:gd name="T0" fmla="*/ 100 w 213"/>
              <a:gd name="T1" fmla="*/ 11 h 41"/>
              <a:gd name="T2" fmla="*/ 115 w 213"/>
              <a:gd name="T3" fmla="*/ 9 h 41"/>
              <a:gd name="T4" fmla="*/ 129 w 213"/>
              <a:gd name="T5" fmla="*/ 7 h 41"/>
              <a:gd name="T6" fmla="*/ 141 w 213"/>
              <a:gd name="T7" fmla="*/ 4 h 41"/>
              <a:gd name="T8" fmla="*/ 154 w 213"/>
              <a:gd name="T9" fmla="*/ 2 h 41"/>
              <a:gd name="T10" fmla="*/ 176 w 213"/>
              <a:gd name="T11" fmla="*/ 2 h 41"/>
              <a:gd name="T12" fmla="*/ 194 w 213"/>
              <a:gd name="T13" fmla="*/ 6 h 41"/>
              <a:gd name="T14" fmla="*/ 203 w 213"/>
              <a:gd name="T15" fmla="*/ 9 h 41"/>
              <a:gd name="T16" fmla="*/ 209 w 213"/>
              <a:gd name="T17" fmla="*/ 11 h 41"/>
              <a:gd name="T18" fmla="*/ 213 w 213"/>
              <a:gd name="T19" fmla="*/ 15 h 41"/>
              <a:gd name="T20" fmla="*/ 211 w 213"/>
              <a:gd name="T21" fmla="*/ 19 h 41"/>
              <a:gd name="T22" fmla="*/ 205 w 213"/>
              <a:gd name="T23" fmla="*/ 23 h 41"/>
              <a:gd name="T24" fmla="*/ 192 w 213"/>
              <a:gd name="T25" fmla="*/ 27 h 41"/>
              <a:gd name="T26" fmla="*/ 174 w 213"/>
              <a:gd name="T27" fmla="*/ 29 h 41"/>
              <a:gd name="T28" fmla="*/ 148 w 213"/>
              <a:gd name="T29" fmla="*/ 31 h 41"/>
              <a:gd name="T30" fmla="*/ 125 w 213"/>
              <a:gd name="T31" fmla="*/ 33 h 41"/>
              <a:gd name="T32" fmla="*/ 105 w 213"/>
              <a:gd name="T33" fmla="*/ 35 h 41"/>
              <a:gd name="T34" fmla="*/ 88 w 213"/>
              <a:gd name="T35" fmla="*/ 37 h 41"/>
              <a:gd name="T36" fmla="*/ 74 w 213"/>
              <a:gd name="T37" fmla="*/ 39 h 41"/>
              <a:gd name="T38" fmla="*/ 60 w 213"/>
              <a:gd name="T39" fmla="*/ 41 h 41"/>
              <a:gd name="T40" fmla="*/ 51 w 213"/>
              <a:gd name="T41" fmla="*/ 41 h 41"/>
              <a:gd name="T42" fmla="*/ 43 w 213"/>
              <a:gd name="T43" fmla="*/ 41 h 41"/>
              <a:gd name="T44" fmla="*/ 33 w 213"/>
              <a:gd name="T45" fmla="*/ 41 h 41"/>
              <a:gd name="T46" fmla="*/ 21 w 213"/>
              <a:gd name="T47" fmla="*/ 39 h 41"/>
              <a:gd name="T48" fmla="*/ 7 w 213"/>
              <a:gd name="T49" fmla="*/ 33 h 41"/>
              <a:gd name="T50" fmla="*/ 2 w 213"/>
              <a:gd name="T51" fmla="*/ 27 h 41"/>
              <a:gd name="T52" fmla="*/ 0 w 213"/>
              <a:gd name="T53" fmla="*/ 23 h 41"/>
              <a:gd name="T54" fmla="*/ 4 w 213"/>
              <a:gd name="T55" fmla="*/ 21 h 41"/>
              <a:gd name="T56" fmla="*/ 7 w 213"/>
              <a:gd name="T57" fmla="*/ 19 h 41"/>
              <a:gd name="T58" fmla="*/ 17 w 213"/>
              <a:gd name="T59" fmla="*/ 17 h 41"/>
              <a:gd name="T60" fmla="*/ 33 w 213"/>
              <a:gd name="T61" fmla="*/ 15 h 41"/>
              <a:gd name="T62" fmla="*/ 43 w 213"/>
              <a:gd name="T63" fmla="*/ 15 h 41"/>
              <a:gd name="T64" fmla="*/ 49 w 213"/>
              <a:gd name="T65" fmla="*/ 15 h 41"/>
              <a:gd name="T66" fmla="*/ 60 w 213"/>
              <a:gd name="T67" fmla="*/ 15 h 41"/>
              <a:gd name="T68" fmla="*/ 72 w 213"/>
              <a:gd name="T69" fmla="*/ 13 h 41"/>
              <a:gd name="T70" fmla="*/ 90 w 213"/>
              <a:gd name="T71" fmla="*/ 13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213" h="41">
                <a:moveTo>
                  <a:pt x="90" y="13"/>
                </a:moveTo>
                <a:lnTo>
                  <a:pt x="100" y="11"/>
                </a:lnTo>
                <a:lnTo>
                  <a:pt x="107" y="9"/>
                </a:lnTo>
                <a:lnTo>
                  <a:pt x="115" y="9"/>
                </a:lnTo>
                <a:lnTo>
                  <a:pt x="123" y="7"/>
                </a:lnTo>
                <a:lnTo>
                  <a:pt x="129" y="7"/>
                </a:lnTo>
                <a:lnTo>
                  <a:pt x="135" y="6"/>
                </a:lnTo>
                <a:lnTo>
                  <a:pt x="141" y="4"/>
                </a:lnTo>
                <a:lnTo>
                  <a:pt x="147" y="4"/>
                </a:lnTo>
                <a:lnTo>
                  <a:pt x="154" y="2"/>
                </a:lnTo>
                <a:lnTo>
                  <a:pt x="166" y="0"/>
                </a:lnTo>
                <a:lnTo>
                  <a:pt x="176" y="2"/>
                </a:lnTo>
                <a:lnTo>
                  <a:pt x="188" y="4"/>
                </a:lnTo>
                <a:lnTo>
                  <a:pt x="194" y="6"/>
                </a:lnTo>
                <a:lnTo>
                  <a:pt x="199" y="7"/>
                </a:lnTo>
                <a:lnTo>
                  <a:pt x="203" y="9"/>
                </a:lnTo>
                <a:lnTo>
                  <a:pt x="207" y="9"/>
                </a:lnTo>
                <a:lnTo>
                  <a:pt x="209" y="11"/>
                </a:lnTo>
                <a:lnTo>
                  <a:pt x="211" y="13"/>
                </a:lnTo>
                <a:lnTo>
                  <a:pt x="213" y="15"/>
                </a:lnTo>
                <a:lnTo>
                  <a:pt x="213" y="17"/>
                </a:lnTo>
                <a:lnTo>
                  <a:pt x="211" y="19"/>
                </a:lnTo>
                <a:lnTo>
                  <a:pt x="209" y="21"/>
                </a:lnTo>
                <a:lnTo>
                  <a:pt x="205" y="23"/>
                </a:lnTo>
                <a:lnTo>
                  <a:pt x="199" y="25"/>
                </a:lnTo>
                <a:lnTo>
                  <a:pt x="192" y="27"/>
                </a:lnTo>
                <a:lnTo>
                  <a:pt x="184" y="27"/>
                </a:lnTo>
                <a:lnTo>
                  <a:pt x="174" y="29"/>
                </a:lnTo>
                <a:lnTo>
                  <a:pt x="162" y="29"/>
                </a:lnTo>
                <a:lnTo>
                  <a:pt x="148" y="31"/>
                </a:lnTo>
                <a:lnTo>
                  <a:pt x="137" y="31"/>
                </a:lnTo>
                <a:lnTo>
                  <a:pt x="125" y="33"/>
                </a:lnTo>
                <a:lnTo>
                  <a:pt x="115" y="35"/>
                </a:lnTo>
                <a:lnTo>
                  <a:pt x="105" y="35"/>
                </a:lnTo>
                <a:lnTo>
                  <a:pt x="96" y="35"/>
                </a:lnTo>
                <a:lnTo>
                  <a:pt x="88" y="37"/>
                </a:lnTo>
                <a:lnTo>
                  <a:pt x="80" y="37"/>
                </a:lnTo>
                <a:lnTo>
                  <a:pt x="74" y="39"/>
                </a:lnTo>
                <a:lnTo>
                  <a:pt x="66" y="39"/>
                </a:lnTo>
                <a:lnTo>
                  <a:pt x="60" y="41"/>
                </a:lnTo>
                <a:lnTo>
                  <a:pt x="56" y="41"/>
                </a:lnTo>
                <a:lnTo>
                  <a:pt x="51" y="41"/>
                </a:lnTo>
                <a:lnTo>
                  <a:pt x="47" y="41"/>
                </a:lnTo>
                <a:lnTo>
                  <a:pt x="43" y="41"/>
                </a:lnTo>
                <a:lnTo>
                  <a:pt x="41" y="41"/>
                </a:lnTo>
                <a:lnTo>
                  <a:pt x="33" y="41"/>
                </a:lnTo>
                <a:lnTo>
                  <a:pt x="27" y="39"/>
                </a:lnTo>
                <a:lnTo>
                  <a:pt x="21" y="39"/>
                </a:lnTo>
                <a:lnTo>
                  <a:pt x="13" y="35"/>
                </a:lnTo>
                <a:lnTo>
                  <a:pt x="7" y="33"/>
                </a:lnTo>
                <a:lnTo>
                  <a:pt x="4" y="31"/>
                </a:lnTo>
                <a:lnTo>
                  <a:pt x="2" y="27"/>
                </a:lnTo>
                <a:lnTo>
                  <a:pt x="0" y="25"/>
                </a:lnTo>
                <a:lnTo>
                  <a:pt x="0" y="23"/>
                </a:lnTo>
                <a:lnTo>
                  <a:pt x="2" y="21"/>
                </a:lnTo>
                <a:lnTo>
                  <a:pt x="4" y="21"/>
                </a:lnTo>
                <a:lnTo>
                  <a:pt x="5" y="21"/>
                </a:lnTo>
                <a:lnTo>
                  <a:pt x="7" y="19"/>
                </a:lnTo>
                <a:lnTo>
                  <a:pt x="11" y="19"/>
                </a:lnTo>
                <a:lnTo>
                  <a:pt x="17" y="17"/>
                </a:lnTo>
                <a:lnTo>
                  <a:pt x="25" y="17"/>
                </a:lnTo>
                <a:lnTo>
                  <a:pt x="33" y="15"/>
                </a:lnTo>
                <a:lnTo>
                  <a:pt x="37" y="15"/>
                </a:lnTo>
                <a:lnTo>
                  <a:pt x="43" y="15"/>
                </a:lnTo>
                <a:lnTo>
                  <a:pt x="47" y="15"/>
                </a:lnTo>
                <a:lnTo>
                  <a:pt x="49" y="15"/>
                </a:lnTo>
                <a:lnTo>
                  <a:pt x="54" y="15"/>
                </a:lnTo>
                <a:lnTo>
                  <a:pt x="60" y="15"/>
                </a:lnTo>
                <a:lnTo>
                  <a:pt x="66" y="15"/>
                </a:lnTo>
                <a:lnTo>
                  <a:pt x="72" y="13"/>
                </a:lnTo>
                <a:lnTo>
                  <a:pt x="82" y="13"/>
                </a:lnTo>
                <a:lnTo>
                  <a:pt x="90" y="13"/>
                </a:lnTo>
                <a:lnTo>
                  <a:pt x="90" y="13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7" name="Freeform 104">
            <a:extLst>
              <a:ext uri="{FF2B5EF4-FFF2-40B4-BE49-F238E27FC236}">
                <a16:creationId xmlns:a16="http://schemas.microsoft.com/office/drawing/2014/main" id="{20E5E0D7-FE42-4FB2-8E44-21A1545A86FF}"/>
              </a:ext>
            </a:extLst>
          </p:cNvPr>
          <p:cNvSpPr>
            <a:spLocks/>
          </p:cNvSpPr>
          <p:nvPr/>
        </p:nvSpPr>
        <p:spPr bwMode="auto">
          <a:xfrm>
            <a:off x="9459393" y="3960062"/>
            <a:ext cx="407266" cy="376000"/>
          </a:xfrm>
          <a:custGeom>
            <a:avLst/>
            <a:gdLst>
              <a:gd name="T0" fmla="*/ 0 w 84"/>
              <a:gd name="T1" fmla="*/ 0 h 55"/>
              <a:gd name="T2" fmla="*/ 12 w 84"/>
              <a:gd name="T3" fmla="*/ 0 h 55"/>
              <a:gd name="T4" fmla="*/ 24 w 84"/>
              <a:gd name="T5" fmla="*/ 0 h 55"/>
              <a:gd name="T6" fmla="*/ 33 w 84"/>
              <a:gd name="T7" fmla="*/ 0 h 55"/>
              <a:gd name="T8" fmla="*/ 41 w 84"/>
              <a:gd name="T9" fmla="*/ 2 h 55"/>
              <a:gd name="T10" fmla="*/ 51 w 84"/>
              <a:gd name="T11" fmla="*/ 4 h 55"/>
              <a:gd name="T12" fmla="*/ 57 w 84"/>
              <a:gd name="T13" fmla="*/ 6 h 55"/>
              <a:gd name="T14" fmla="*/ 65 w 84"/>
              <a:gd name="T15" fmla="*/ 10 h 55"/>
              <a:gd name="T16" fmla="*/ 71 w 84"/>
              <a:gd name="T17" fmla="*/ 14 h 55"/>
              <a:gd name="T18" fmla="*/ 77 w 84"/>
              <a:gd name="T19" fmla="*/ 18 h 55"/>
              <a:gd name="T20" fmla="*/ 80 w 84"/>
              <a:gd name="T21" fmla="*/ 23 h 55"/>
              <a:gd name="T22" fmla="*/ 84 w 84"/>
              <a:gd name="T23" fmla="*/ 29 h 55"/>
              <a:gd name="T24" fmla="*/ 84 w 84"/>
              <a:gd name="T25" fmla="*/ 35 h 55"/>
              <a:gd name="T26" fmla="*/ 84 w 84"/>
              <a:gd name="T27" fmla="*/ 43 h 55"/>
              <a:gd name="T28" fmla="*/ 82 w 84"/>
              <a:gd name="T29" fmla="*/ 49 h 55"/>
              <a:gd name="T30" fmla="*/ 80 w 84"/>
              <a:gd name="T31" fmla="*/ 53 h 55"/>
              <a:gd name="T32" fmla="*/ 78 w 84"/>
              <a:gd name="T33" fmla="*/ 55 h 55"/>
              <a:gd name="T34" fmla="*/ 75 w 84"/>
              <a:gd name="T35" fmla="*/ 55 h 55"/>
              <a:gd name="T36" fmla="*/ 69 w 84"/>
              <a:gd name="T37" fmla="*/ 55 h 55"/>
              <a:gd name="T38" fmla="*/ 63 w 84"/>
              <a:gd name="T39" fmla="*/ 55 h 55"/>
              <a:gd name="T40" fmla="*/ 55 w 84"/>
              <a:gd name="T41" fmla="*/ 51 h 55"/>
              <a:gd name="T42" fmla="*/ 47 w 84"/>
              <a:gd name="T43" fmla="*/ 47 h 55"/>
              <a:gd name="T44" fmla="*/ 37 w 84"/>
              <a:gd name="T45" fmla="*/ 41 h 55"/>
              <a:gd name="T46" fmla="*/ 28 w 84"/>
              <a:gd name="T47" fmla="*/ 35 h 55"/>
              <a:gd name="T48" fmla="*/ 20 w 84"/>
              <a:gd name="T49" fmla="*/ 27 h 55"/>
              <a:gd name="T50" fmla="*/ 16 w 84"/>
              <a:gd name="T51" fmla="*/ 23 h 55"/>
              <a:gd name="T52" fmla="*/ 12 w 84"/>
              <a:gd name="T53" fmla="*/ 19 h 55"/>
              <a:gd name="T54" fmla="*/ 8 w 84"/>
              <a:gd name="T55" fmla="*/ 18 h 55"/>
              <a:gd name="T56" fmla="*/ 4 w 84"/>
              <a:gd name="T57" fmla="*/ 14 h 55"/>
              <a:gd name="T58" fmla="*/ 2 w 84"/>
              <a:gd name="T59" fmla="*/ 10 h 55"/>
              <a:gd name="T60" fmla="*/ 0 w 84"/>
              <a:gd name="T61" fmla="*/ 6 h 55"/>
              <a:gd name="T62" fmla="*/ 0 w 84"/>
              <a:gd name="T63" fmla="*/ 4 h 55"/>
              <a:gd name="T64" fmla="*/ 0 w 84"/>
              <a:gd name="T65" fmla="*/ 0 h 55"/>
              <a:gd name="T66" fmla="*/ 0 w 84"/>
              <a:gd name="T67" fmla="*/ 0 h 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84" h="55">
                <a:moveTo>
                  <a:pt x="0" y="0"/>
                </a:moveTo>
                <a:lnTo>
                  <a:pt x="12" y="0"/>
                </a:lnTo>
                <a:lnTo>
                  <a:pt x="24" y="0"/>
                </a:lnTo>
                <a:lnTo>
                  <a:pt x="33" y="0"/>
                </a:lnTo>
                <a:lnTo>
                  <a:pt x="41" y="2"/>
                </a:lnTo>
                <a:lnTo>
                  <a:pt x="51" y="4"/>
                </a:lnTo>
                <a:lnTo>
                  <a:pt x="57" y="6"/>
                </a:lnTo>
                <a:lnTo>
                  <a:pt x="65" y="10"/>
                </a:lnTo>
                <a:lnTo>
                  <a:pt x="71" y="14"/>
                </a:lnTo>
                <a:lnTo>
                  <a:pt x="77" y="18"/>
                </a:lnTo>
                <a:lnTo>
                  <a:pt x="80" y="23"/>
                </a:lnTo>
                <a:lnTo>
                  <a:pt x="84" y="29"/>
                </a:lnTo>
                <a:lnTo>
                  <a:pt x="84" y="35"/>
                </a:lnTo>
                <a:lnTo>
                  <a:pt x="84" y="43"/>
                </a:lnTo>
                <a:lnTo>
                  <a:pt x="82" y="49"/>
                </a:lnTo>
                <a:lnTo>
                  <a:pt x="80" y="53"/>
                </a:lnTo>
                <a:lnTo>
                  <a:pt x="78" y="55"/>
                </a:lnTo>
                <a:lnTo>
                  <a:pt x="75" y="55"/>
                </a:lnTo>
                <a:lnTo>
                  <a:pt x="69" y="55"/>
                </a:lnTo>
                <a:lnTo>
                  <a:pt x="63" y="55"/>
                </a:lnTo>
                <a:lnTo>
                  <a:pt x="55" y="51"/>
                </a:lnTo>
                <a:lnTo>
                  <a:pt x="47" y="47"/>
                </a:lnTo>
                <a:lnTo>
                  <a:pt x="37" y="41"/>
                </a:lnTo>
                <a:lnTo>
                  <a:pt x="28" y="35"/>
                </a:lnTo>
                <a:lnTo>
                  <a:pt x="20" y="27"/>
                </a:lnTo>
                <a:lnTo>
                  <a:pt x="16" y="23"/>
                </a:lnTo>
                <a:lnTo>
                  <a:pt x="12" y="19"/>
                </a:lnTo>
                <a:lnTo>
                  <a:pt x="8" y="18"/>
                </a:lnTo>
                <a:lnTo>
                  <a:pt x="4" y="14"/>
                </a:lnTo>
                <a:lnTo>
                  <a:pt x="2" y="10"/>
                </a:lnTo>
                <a:lnTo>
                  <a:pt x="0" y="6"/>
                </a:lnTo>
                <a:lnTo>
                  <a:pt x="0" y="4"/>
                </a:lnTo>
                <a:lnTo>
                  <a:pt x="0" y="0"/>
                </a:lnTo>
                <a:lnTo>
                  <a:pt x="0" y="0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8" name="Freeform 105">
            <a:extLst>
              <a:ext uri="{FF2B5EF4-FFF2-40B4-BE49-F238E27FC236}">
                <a16:creationId xmlns:a16="http://schemas.microsoft.com/office/drawing/2014/main" id="{D45E74A5-943B-4B61-AF27-2F0A85C23480}"/>
              </a:ext>
            </a:extLst>
          </p:cNvPr>
          <p:cNvSpPr>
            <a:spLocks/>
          </p:cNvSpPr>
          <p:nvPr/>
        </p:nvSpPr>
        <p:spPr bwMode="auto">
          <a:xfrm>
            <a:off x="9032733" y="4920943"/>
            <a:ext cx="1037561" cy="640585"/>
          </a:xfrm>
          <a:custGeom>
            <a:avLst/>
            <a:gdLst>
              <a:gd name="T0" fmla="*/ 63 w 213"/>
              <a:gd name="T1" fmla="*/ 69 h 92"/>
              <a:gd name="T2" fmla="*/ 72 w 213"/>
              <a:gd name="T3" fmla="*/ 69 h 92"/>
              <a:gd name="T4" fmla="*/ 88 w 213"/>
              <a:gd name="T5" fmla="*/ 69 h 92"/>
              <a:gd name="T6" fmla="*/ 110 w 213"/>
              <a:gd name="T7" fmla="*/ 67 h 92"/>
              <a:gd name="T8" fmla="*/ 135 w 213"/>
              <a:gd name="T9" fmla="*/ 67 h 92"/>
              <a:gd name="T10" fmla="*/ 159 w 213"/>
              <a:gd name="T11" fmla="*/ 65 h 92"/>
              <a:gd name="T12" fmla="*/ 180 w 213"/>
              <a:gd name="T13" fmla="*/ 65 h 92"/>
              <a:gd name="T14" fmla="*/ 198 w 213"/>
              <a:gd name="T15" fmla="*/ 63 h 92"/>
              <a:gd name="T16" fmla="*/ 213 w 213"/>
              <a:gd name="T17" fmla="*/ 65 h 92"/>
              <a:gd name="T18" fmla="*/ 166 w 213"/>
              <a:gd name="T19" fmla="*/ 69 h 92"/>
              <a:gd name="T20" fmla="*/ 143 w 213"/>
              <a:gd name="T21" fmla="*/ 71 h 92"/>
              <a:gd name="T22" fmla="*/ 116 w 213"/>
              <a:gd name="T23" fmla="*/ 73 h 92"/>
              <a:gd name="T24" fmla="*/ 88 w 213"/>
              <a:gd name="T25" fmla="*/ 77 h 92"/>
              <a:gd name="T26" fmla="*/ 67 w 213"/>
              <a:gd name="T27" fmla="*/ 81 h 92"/>
              <a:gd name="T28" fmla="*/ 49 w 213"/>
              <a:gd name="T29" fmla="*/ 82 h 92"/>
              <a:gd name="T30" fmla="*/ 33 w 213"/>
              <a:gd name="T31" fmla="*/ 86 h 92"/>
              <a:gd name="T32" fmla="*/ 23 w 213"/>
              <a:gd name="T33" fmla="*/ 90 h 92"/>
              <a:gd name="T34" fmla="*/ 18 w 213"/>
              <a:gd name="T35" fmla="*/ 92 h 92"/>
              <a:gd name="T36" fmla="*/ 12 w 213"/>
              <a:gd name="T37" fmla="*/ 92 h 92"/>
              <a:gd name="T38" fmla="*/ 10 w 213"/>
              <a:gd name="T39" fmla="*/ 90 h 92"/>
              <a:gd name="T40" fmla="*/ 6 w 213"/>
              <a:gd name="T41" fmla="*/ 88 h 92"/>
              <a:gd name="T42" fmla="*/ 2 w 213"/>
              <a:gd name="T43" fmla="*/ 81 h 92"/>
              <a:gd name="T44" fmla="*/ 0 w 213"/>
              <a:gd name="T45" fmla="*/ 75 h 92"/>
              <a:gd name="T46" fmla="*/ 0 w 213"/>
              <a:gd name="T47" fmla="*/ 71 h 92"/>
              <a:gd name="T48" fmla="*/ 6 w 213"/>
              <a:gd name="T49" fmla="*/ 71 h 92"/>
              <a:gd name="T50" fmla="*/ 16 w 213"/>
              <a:gd name="T51" fmla="*/ 71 h 92"/>
              <a:gd name="T52" fmla="*/ 23 w 213"/>
              <a:gd name="T53" fmla="*/ 69 h 92"/>
              <a:gd name="T54" fmla="*/ 35 w 213"/>
              <a:gd name="T55" fmla="*/ 63 h 92"/>
              <a:gd name="T56" fmla="*/ 47 w 213"/>
              <a:gd name="T57" fmla="*/ 57 h 92"/>
              <a:gd name="T58" fmla="*/ 61 w 213"/>
              <a:gd name="T59" fmla="*/ 49 h 92"/>
              <a:gd name="T60" fmla="*/ 88 w 213"/>
              <a:gd name="T61" fmla="*/ 26 h 92"/>
              <a:gd name="T62" fmla="*/ 112 w 213"/>
              <a:gd name="T63" fmla="*/ 0 h 92"/>
              <a:gd name="T64" fmla="*/ 133 w 213"/>
              <a:gd name="T65" fmla="*/ 8 h 92"/>
              <a:gd name="T66" fmla="*/ 116 w 213"/>
              <a:gd name="T67" fmla="*/ 22 h 92"/>
              <a:gd name="T68" fmla="*/ 98 w 213"/>
              <a:gd name="T69" fmla="*/ 35 h 92"/>
              <a:gd name="T70" fmla="*/ 86 w 213"/>
              <a:gd name="T71" fmla="*/ 45 h 92"/>
              <a:gd name="T72" fmla="*/ 74 w 213"/>
              <a:gd name="T73" fmla="*/ 53 h 92"/>
              <a:gd name="T74" fmla="*/ 68 w 213"/>
              <a:gd name="T75" fmla="*/ 61 h 92"/>
              <a:gd name="T76" fmla="*/ 63 w 213"/>
              <a:gd name="T77" fmla="*/ 65 h 92"/>
              <a:gd name="T78" fmla="*/ 61 w 213"/>
              <a:gd name="T79" fmla="*/ 67 h 92"/>
              <a:gd name="T80" fmla="*/ 61 w 213"/>
              <a:gd name="T81" fmla="*/ 69 h 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213" h="92">
                <a:moveTo>
                  <a:pt x="61" y="69"/>
                </a:moveTo>
                <a:lnTo>
                  <a:pt x="63" y="69"/>
                </a:lnTo>
                <a:lnTo>
                  <a:pt x="67" y="69"/>
                </a:lnTo>
                <a:lnTo>
                  <a:pt x="72" y="69"/>
                </a:lnTo>
                <a:lnTo>
                  <a:pt x="80" y="69"/>
                </a:lnTo>
                <a:lnTo>
                  <a:pt x="88" y="69"/>
                </a:lnTo>
                <a:lnTo>
                  <a:pt x="98" y="69"/>
                </a:lnTo>
                <a:lnTo>
                  <a:pt x="110" y="67"/>
                </a:lnTo>
                <a:lnTo>
                  <a:pt x="121" y="67"/>
                </a:lnTo>
                <a:lnTo>
                  <a:pt x="135" y="67"/>
                </a:lnTo>
                <a:lnTo>
                  <a:pt x="147" y="65"/>
                </a:lnTo>
                <a:lnTo>
                  <a:pt x="159" y="65"/>
                </a:lnTo>
                <a:lnTo>
                  <a:pt x="170" y="65"/>
                </a:lnTo>
                <a:lnTo>
                  <a:pt x="180" y="65"/>
                </a:lnTo>
                <a:lnTo>
                  <a:pt x="190" y="63"/>
                </a:lnTo>
                <a:lnTo>
                  <a:pt x="198" y="63"/>
                </a:lnTo>
                <a:lnTo>
                  <a:pt x="206" y="63"/>
                </a:lnTo>
                <a:lnTo>
                  <a:pt x="213" y="65"/>
                </a:lnTo>
                <a:lnTo>
                  <a:pt x="190" y="67"/>
                </a:lnTo>
                <a:lnTo>
                  <a:pt x="166" y="69"/>
                </a:lnTo>
                <a:lnTo>
                  <a:pt x="155" y="69"/>
                </a:lnTo>
                <a:lnTo>
                  <a:pt x="143" y="71"/>
                </a:lnTo>
                <a:lnTo>
                  <a:pt x="129" y="71"/>
                </a:lnTo>
                <a:lnTo>
                  <a:pt x="116" y="73"/>
                </a:lnTo>
                <a:lnTo>
                  <a:pt x="102" y="75"/>
                </a:lnTo>
                <a:lnTo>
                  <a:pt x="88" y="77"/>
                </a:lnTo>
                <a:lnTo>
                  <a:pt x="76" y="79"/>
                </a:lnTo>
                <a:lnTo>
                  <a:pt x="67" y="81"/>
                </a:lnTo>
                <a:lnTo>
                  <a:pt x="57" y="81"/>
                </a:lnTo>
                <a:lnTo>
                  <a:pt x="49" y="82"/>
                </a:lnTo>
                <a:lnTo>
                  <a:pt x="41" y="84"/>
                </a:lnTo>
                <a:lnTo>
                  <a:pt x="33" y="86"/>
                </a:lnTo>
                <a:lnTo>
                  <a:pt x="29" y="88"/>
                </a:lnTo>
                <a:lnTo>
                  <a:pt x="23" y="90"/>
                </a:lnTo>
                <a:lnTo>
                  <a:pt x="20" y="90"/>
                </a:lnTo>
                <a:lnTo>
                  <a:pt x="18" y="92"/>
                </a:lnTo>
                <a:lnTo>
                  <a:pt x="14" y="92"/>
                </a:lnTo>
                <a:lnTo>
                  <a:pt x="12" y="92"/>
                </a:lnTo>
                <a:lnTo>
                  <a:pt x="10" y="92"/>
                </a:lnTo>
                <a:lnTo>
                  <a:pt x="10" y="90"/>
                </a:lnTo>
                <a:lnTo>
                  <a:pt x="8" y="90"/>
                </a:lnTo>
                <a:lnTo>
                  <a:pt x="6" y="88"/>
                </a:lnTo>
                <a:lnTo>
                  <a:pt x="4" y="84"/>
                </a:lnTo>
                <a:lnTo>
                  <a:pt x="2" y="81"/>
                </a:lnTo>
                <a:lnTo>
                  <a:pt x="2" y="79"/>
                </a:lnTo>
                <a:lnTo>
                  <a:pt x="0" y="75"/>
                </a:lnTo>
                <a:lnTo>
                  <a:pt x="0" y="73"/>
                </a:lnTo>
                <a:lnTo>
                  <a:pt x="0" y="71"/>
                </a:lnTo>
                <a:lnTo>
                  <a:pt x="2" y="71"/>
                </a:lnTo>
                <a:lnTo>
                  <a:pt x="6" y="71"/>
                </a:lnTo>
                <a:lnTo>
                  <a:pt x="10" y="71"/>
                </a:lnTo>
                <a:lnTo>
                  <a:pt x="16" y="71"/>
                </a:lnTo>
                <a:lnTo>
                  <a:pt x="20" y="69"/>
                </a:lnTo>
                <a:lnTo>
                  <a:pt x="23" y="69"/>
                </a:lnTo>
                <a:lnTo>
                  <a:pt x="29" y="67"/>
                </a:lnTo>
                <a:lnTo>
                  <a:pt x="35" y="63"/>
                </a:lnTo>
                <a:lnTo>
                  <a:pt x="41" y="61"/>
                </a:lnTo>
                <a:lnTo>
                  <a:pt x="47" y="57"/>
                </a:lnTo>
                <a:lnTo>
                  <a:pt x="53" y="53"/>
                </a:lnTo>
                <a:lnTo>
                  <a:pt x="61" y="49"/>
                </a:lnTo>
                <a:lnTo>
                  <a:pt x="74" y="37"/>
                </a:lnTo>
                <a:lnTo>
                  <a:pt x="88" y="26"/>
                </a:lnTo>
                <a:lnTo>
                  <a:pt x="100" y="14"/>
                </a:lnTo>
                <a:lnTo>
                  <a:pt x="112" y="0"/>
                </a:lnTo>
                <a:lnTo>
                  <a:pt x="143" y="0"/>
                </a:lnTo>
                <a:lnTo>
                  <a:pt x="133" y="8"/>
                </a:lnTo>
                <a:lnTo>
                  <a:pt x="123" y="16"/>
                </a:lnTo>
                <a:lnTo>
                  <a:pt x="116" y="22"/>
                </a:lnTo>
                <a:lnTo>
                  <a:pt x="106" y="30"/>
                </a:lnTo>
                <a:lnTo>
                  <a:pt x="98" y="35"/>
                </a:lnTo>
                <a:lnTo>
                  <a:pt x="92" y="41"/>
                </a:lnTo>
                <a:lnTo>
                  <a:pt x="86" y="45"/>
                </a:lnTo>
                <a:lnTo>
                  <a:pt x="80" y="49"/>
                </a:lnTo>
                <a:lnTo>
                  <a:pt x="74" y="53"/>
                </a:lnTo>
                <a:lnTo>
                  <a:pt x="70" y="57"/>
                </a:lnTo>
                <a:lnTo>
                  <a:pt x="68" y="61"/>
                </a:lnTo>
                <a:lnTo>
                  <a:pt x="65" y="63"/>
                </a:lnTo>
                <a:lnTo>
                  <a:pt x="63" y="65"/>
                </a:lnTo>
                <a:lnTo>
                  <a:pt x="61" y="67"/>
                </a:lnTo>
                <a:lnTo>
                  <a:pt x="61" y="67"/>
                </a:lnTo>
                <a:lnTo>
                  <a:pt x="61" y="69"/>
                </a:lnTo>
                <a:lnTo>
                  <a:pt x="61" y="69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9" name="Freeform 106">
            <a:extLst>
              <a:ext uri="{FF2B5EF4-FFF2-40B4-BE49-F238E27FC236}">
                <a16:creationId xmlns:a16="http://schemas.microsoft.com/office/drawing/2014/main" id="{668E1ED6-3DA8-4A1C-B491-8A4BDA4CACC6}"/>
              </a:ext>
            </a:extLst>
          </p:cNvPr>
          <p:cNvSpPr>
            <a:spLocks/>
          </p:cNvSpPr>
          <p:nvPr/>
        </p:nvSpPr>
        <p:spPr bwMode="auto">
          <a:xfrm>
            <a:off x="9798784" y="5101974"/>
            <a:ext cx="407266" cy="487407"/>
          </a:xfrm>
          <a:custGeom>
            <a:avLst/>
            <a:gdLst>
              <a:gd name="T0" fmla="*/ 27 w 84"/>
              <a:gd name="T1" fmla="*/ 41 h 68"/>
              <a:gd name="T2" fmla="*/ 21 w 84"/>
              <a:gd name="T3" fmla="*/ 33 h 68"/>
              <a:gd name="T4" fmla="*/ 15 w 84"/>
              <a:gd name="T5" fmla="*/ 27 h 68"/>
              <a:gd name="T6" fmla="*/ 11 w 84"/>
              <a:gd name="T7" fmla="*/ 21 h 68"/>
              <a:gd name="T8" fmla="*/ 7 w 84"/>
              <a:gd name="T9" fmla="*/ 17 h 68"/>
              <a:gd name="T10" fmla="*/ 4 w 84"/>
              <a:gd name="T11" fmla="*/ 13 h 68"/>
              <a:gd name="T12" fmla="*/ 2 w 84"/>
              <a:gd name="T13" fmla="*/ 9 h 68"/>
              <a:gd name="T14" fmla="*/ 0 w 84"/>
              <a:gd name="T15" fmla="*/ 5 h 68"/>
              <a:gd name="T16" fmla="*/ 0 w 84"/>
              <a:gd name="T17" fmla="*/ 3 h 68"/>
              <a:gd name="T18" fmla="*/ 0 w 84"/>
              <a:gd name="T19" fmla="*/ 3 h 68"/>
              <a:gd name="T20" fmla="*/ 2 w 84"/>
              <a:gd name="T21" fmla="*/ 2 h 68"/>
              <a:gd name="T22" fmla="*/ 4 w 84"/>
              <a:gd name="T23" fmla="*/ 0 h 68"/>
              <a:gd name="T24" fmla="*/ 6 w 84"/>
              <a:gd name="T25" fmla="*/ 0 h 68"/>
              <a:gd name="T26" fmla="*/ 9 w 84"/>
              <a:gd name="T27" fmla="*/ 0 h 68"/>
              <a:gd name="T28" fmla="*/ 13 w 84"/>
              <a:gd name="T29" fmla="*/ 2 h 68"/>
              <a:gd name="T30" fmla="*/ 17 w 84"/>
              <a:gd name="T31" fmla="*/ 2 h 68"/>
              <a:gd name="T32" fmla="*/ 23 w 84"/>
              <a:gd name="T33" fmla="*/ 3 h 68"/>
              <a:gd name="T34" fmla="*/ 35 w 84"/>
              <a:gd name="T35" fmla="*/ 5 h 68"/>
              <a:gd name="T36" fmla="*/ 45 w 84"/>
              <a:gd name="T37" fmla="*/ 9 h 68"/>
              <a:gd name="T38" fmla="*/ 55 w 84"/>
              <a:gd name="T39" fmla="*/ 15 h 68"/>
              <a:gd name="T40" fmla="*/ 64 w 84"/>
              <a:gd name="T41" fmla="*/ 21 h 68"/>
              <a:gd name="T42" fmla="*/ 72 w 84"/>
              <a:gd name="T43" fmla="*/ 27 h 68"/>
              <a:gd name="T44" fmla="*/ 76 w 84"/>
              <a:gd name="T45" fmla="*/ 31 h 68"/>
              <a:gd name="T46" fmla="*/ 78 w 84"/>
              <a:gd name="T47" fmla="*/ 35 h 68"/>
              <a:gd name="T48" fmla="*/ 80 w 84"/>
              <a:gd name="T49" fmla="*/ 39 h 68"/>
              <a:gd name="T50" fmla="*/ 82 w 84"/>
              <a:gd name="T51" fmla="*/ 43 h 68"/>
              <a:gd name="T52" fmla="*/ 82 w 84"/>
              <a:gd name="T53" fmla="*/ 45 h 68"/>
              <a:gd name="T54" fmla="*/ 84 w 84"/>
              <a:gd name="T55" fmla="*/ 49 h 68"/>
              <a:gd name="T56" fmla="*/ 82 w 84"/>
              <a:gd name="T57" fmla="*/ 54 h 68"/>
              <a:gd name="T58" fmla="*/ 82 w 84"/>
              <a:gd name="T59" fmla="*/ 58 h 68"/>
              <a:gd name="T60" fmla="*/ 80 w 84"/>
              <a:gd name="T61" fmla="*/ 62 h 68"/>
              <a:gd name="T62" fmla="*/ 76 w 84"/>
              <a:gd name="T63" fmla="*/ 64 h 68"/>
              <a:gd name="T64" fmla="*/ 72 w 84"/>
              <a:gd name="T65" fmla="*/ 66 h 68"/>
              <a:gd name="T66" fmla="*/ 68 w 84"/>
              <a:gd name="T67" fmla="*/ 68 h 68"/>
              <a:gd name="T68" fmla="*/ 64 w 84"/>
              <a:gd name="T69" fmla="*/ 68 h 68"/>
              <a:gd name="T70" fmla="*/ 62 w 84"/>
              <a:gd name="T71" fmla="*/ 68 h 68"/>
              <a:gd name="T72" fmla="*/ 60 w 84"/>
              <a:gd name="T73" fmla="*/ 68 h 68"/>
              <a:gd name="T74" fmla="*/ 58 w 84"/>
              <a:gd name="T75" fmla="*/ 66 h 68"/>
              <a:gd name="T76" fmla="*/ 55 w 84"/>
              <a:gd name="T77" fmla="*/ 64 h 68"/>
              <a:gd name="T78" fmla="*/ 51 w 84"/>
              <a:gd name="T79" fmla="*/ 60 h 68"/>
              <a:gd name="T80" fmla="*/ 47 w 84"/>
              <a:gd name="T81" fmla="*/ 56 h 68"/>
              <a:gd name="T82" fmla="*/ 41 w 84"/>
              <a:gd name="T83" fmla="*/ 53 h 68"/>
              <a:gd name="T84" fmla="*/ 35 w 84"/>
              <a:gd name="T85" fmla="*/ 47 h 68"/>
              <a:gd name="T86" fmla="*/ 27 w 84"/>
              <a:gd name="T87" fmla="*/ 41 h 68"/>
              <a:gd name="T88" fmla="*/ 27 w 84"/>
              <a:gd name="T89" fmla="*/ 41 h 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84" h="68">
                <a:moveTo>
                  <a:pt x="27" y="41"/>
                </a:moveTo>
                <a:lnTo>
                  <a:pt x="21" y="33"/>
                </a:lnTo>
                <a:lnTo>
                  <a:pt x="15" y="27"/>
                </a:lnTo>
                <a:lnTo>
                  <a:pt x="11" y="21"/>
                </a:lnTo>
                <a:lnTo>
                  <a:pt x="7" y="17"/>
                </a:lnTo>
                <a:lnTo>
                  <a:pt x="4" y="13"/>
                </a:lnTo>
                <a:lnTo>
                  <a:pt x="2" y="9"/>
                </a:lnTo>
                <a:lnTo>
                  <a:pt x="0" y="5"/>
                </a:lnTo>
                <a:lnTo>
                  <a:pt x="0" y="3"/>
                </a:lnTo>
                <a:lnTo>
                  <a:pt x="0" y="3"/>
                </a:lnTo>
                <a:lnTo>
                  <a:pt x="2" y="2"/>
                </a:lnTo>
                <a:lnTo>
                  <a:pt x="4" y="0"/>
                </a:lnTo>
                <a:lnTo>
                  <a:pt x="6" y="0"/>
                </a:lnTo>
                <a:lnTo>
                  <a:pt x="9" y="0"/>
                </a:lnTo>
                <a:lnTo>
                  <a:pt x="13" y="2"/>
                </a:lnTo>
                <a:lnTo>
                  <a:pt x="17" y="2"/>
                </a:lnTo>
                <a:lnTo>
                  <a:pt x="23" y="3"/>
                </a:lnTo>
                <a:lnTo>
                  <a:pt x="35" y="5"/>
                </a:lnTo>
                <a:lnTo>
                  <a:pt x="45" y="9"/>
                </a:lnTo>
                <a:lnTo>
                  <a:pt x="55" y="15"/>
                </a:lnTo>
                <a:lnTo>
                  <a:pt x="64" y="21"/>
                </a:lnTo>
                <a:lnTo>
                  <a:pt x="72" y="27"/>
                </a:lnTo>
                <a:lnTo>
                  <a:pt x="76" y="31"/>
                </a:lnTo>
                <a:lnTo>
                  <a:pt x="78" y="35"/>
                </a:lnTo>
                <a:lnTo>
                  <a:pt x="80" y="39"/>
                </a:lnTo>
                <a:lnTo>
                  <a:pt x="82" y="43"/>
                </a:lnTo>
                <a:lnTo>
                  <a:pt x="82" y="45"/>
                </a:lnTo>
                <a:lnTo>
                  <a:pt x="84" y="49"/>
                </a:lnTo>
                <a:lnTo>
                  <a:pt x="82" y="54"/>
                </a:lnTo>
                <a:lnTo>
                  <a:pt x="82" y="58"/>
                </a:lnTo>
                <a:lnTo>
                  <a:pt x="80" y="62"/>
                </a:lnTo>
                <a:lnTo>
                  <a:pt x="76" y="64"/>
                </a:lnTo>
                <a:lnTo>
                  <a:pt x="72" y="66"/>
                </a:lnTo>
                <a:lnTo>
                  <a:pt x="68" y="68"/>
                </a:lnTo>
                <a:lnTo>
                  <a:pt x="64" y="68"/>
                </a:lnTo>
                <a:lnTo>
                  <a:pt x="62" y="68"/>
                </a:lnTo>
                <a:lnTo>
                  <a:pt x="60" y="68"/>
                </a:lnTo>
                <a:lnTo>
                  <a:pt x="58" y="66"/>
                </a:lnTo>
                <a:lnTo>
                  <a:pt x="55" y="64"/>
                </a:lnTo>
                <a:lnTo>
                  <a:pt x="51" y="60"/>
                </a:lnTo>
                <a:lnTo>
                  <a:pt x="47" y="56"/>
                </a:lnTo>
                <a:lnTo>
                  <a:pt x="41" y="53"/>
                </a:lnTo>
                <a:lnTo>
                  <a:pt x="35" y="47"/>
                </a:lnTo>
                <a:lnTo>
                  <a:pt x="27" y="41"/>
                </a:lnTo>
                <a:lnTo>
                  <a:pt x="27" y="41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80" name="Freeform 107">
            <a:extLst>
              <a:ext uri="{FF2B5EF4-FFF2-40B4-BE49-F238E27FC236}">
                <a16:creationId xmlns:a16="http://schemas.microsoft.com/office/drawing/2014/main" id="{E94A9EF8-0240-4129-8BEF-53AD57B0976B}"/>
              </a:ext>
            </a:extLst>
          </p:cNvPr>
          <p:cNvSpPr>
            <a:spLocks/>
          </p:cNvSpPr>
          <p:nvPr/>
        </p:nvSpPr>
        <p:spPr bwMode="auto">
          <a:xfrm>
            <a:off x="9556360" y="5450122"/>
            <a:ext cx="145455" cy="793773"/>
          </a:xfrm>
          <a:custGeom>
            <a:avLst/>
            <a:gdLst>
              <a:gd name="T0" fmla="*/ 19 w 29"/>
              <a:gd name="T1" fmla="*/ 113 h 113"/>
              <a:gd name="T2" fmla="*/ 8 w 29"/>
              <a:gd name="T3" fmla="*/ 113 h 113"/>
              <a:gd name="T4" fmla="*/ 6 w 29"/>
              <a:gd name="T5" fmla="*/ 86 h 113"/>
              <a:gd name="T6" fmla="*/ 6 w 29"/>
              <a:gd name="T7" fmla="*/ 58 h 113"/>
              <a:gd name="T8" fmla="*/ 4 w 29"/>
              <a:gd name="T9" fmla="*/ 29 h 113"/>
              <a:gd name="T10" fmla="*/ 0 w 29"/>
              <a:gd name="T11" fmla="*/ 0 h 113"/>
              <a:gd name="T12" fmla="*/ 8 w 29"/>
              <a:gd name="T13" fmla="*/ 2 h 113"/>
              <a:gd name="T14" fmla="*/ 13 w 29"/>
              <a:gd name="T15" fmla="*/ 5 h 113"/>
              <a:gd name="T16" fmla="*/ 17 w 29"/>
              <a:gd name="T17" fmla="*/ 7 h 113"/>
              <a:gd name="T18" fmla="*/ 21 w 29"/>
              <a:gd name="T19" fmla="*/ 9 h 113"/>
              <a:gd name="T20" fmla="*/ 25 w 29"/>
              <a:gd name="T21" fmla="*/ 11 h 113"/>
              <a:gd name="T22" fmla="*/ 27 w 29"/>
              <a:gd name="T23" fmla="*/ 13 h 113"/>
              <a:gd name="T24" fmla="*/ 29 w 29"/>
              <a:gd name="T25" fmla="*/ 13 h 113"/>
              <a:gd name="T26" fmla="*/ 29 w 29"/>
              <a:gd name="T27" fmla="*/ 13 h 113"/>
              <a:gd name="T28" fmla="*/ 27 w 29"/>
              <a:gd name="T29" fmla="*/ 15 h 113"/>
              <a:gd name="T30" fmla="*/ 27 w 29"/>
              <a:gd name="T31" fmla="*/ 17 h 113"/>
              <a:gd name="T32" fmla="*/ 25 w 29"/>
              <a:gd name="T33" fmla="*/ 21 h 113"/>
              <a:gd name="T34" fmla="*/ 25 w 29"/>
              <a:gd name="T35" fmla="*/ 25 h 113"/>
              <a:gd name="T36" fmla="*/ 25 w 29"/>
              <a:gd name="T37" fmla="*/ 25 h 113"/>
              <a:gd name="T38" fmla="*/ 23 w 29"/>
              <a:gd name="T39" fmla="*/ 27 h 113"/>
              <a:gd name="T40" fmla="*/ 23 w 29"/>
              <a:gd name="T41" fmla="*/ 31 h 113"/>
              <a:gd name="T42" fmla="*/ 23 w 29"/>
              <a:gd name="T43" fmla="*/ 33 h 113"/>
              <a:gd name="T44" fmla="*/ 23 w 29"/>
              <a:gd name="T45" fmla="*/ 37 h 113"/>
              <a:gd name="T46" fmla="*/ 23 w 29"/>
              <a:gd name="T47" fmla="*/ 41 h 113"/>
              <a:gd name="T48" fmla="*/ 21 w 29"/>
              <a:gd name="T49" fmla="*/ 47 h 113"/>
              <a:gd name="T50" fmla="*/ 21 w 29"/>
              <a:gd name="T51" fmla="*/ 51 h 113"/>
              <a:gd name="T52" fmla="*/ 21 w 29"/>
              <a:gd name="T53" fmla="*/ 56 h 113"/>
              <a:gd name="T54" fmla="*/ 21 w 29"/>
              <a:gd name="T55" fmla="*/ 64 h 113"/>
              <a:gd name="T56" fmla="*/ 21 w 29"/>
              <a:gd name="T57" fmla="*/ 70 h 113"/>
              <a:gd name="T58" fmla="*/ 21 w 29"/>
              <a:gd name="T59" fmla="*/ 78 h 113"/>
              <a:gd name="T60" fmla="*/ 21 w 29"/>
              <a:gd name="T61" fmla="*/ 86 h 113"/>
              <a:gd name="T62" fmla="*/ 21 w 29"/>
              <a:gd name="T63" fmla="*/ 94 h 113"/>
              <a:gd name="T64" fmla="*/ 19 w 29"/>
              <a:gd name="T65" fmla="*/ 104 h 113"/>
              <a:gd name="T66" fmla="*/ 19 w 29"/>
              <a:gd name="T67" fmla="*/ 113 h 113"/>
              <a:gd name="T68" fmla="*/ 19 w 29"/>
              <a:gd name="T69" fmla="*/ 113 h 1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29" h="113">
                <a:moveTo>
                  <a:pt x="19" y="113"/>
                </a:moveTo>
                <a:lnTo>
                  <a:pt x="8" y="113"/>
                </a:lnTo>
                <a:lnTo>
                  <a:pt x="6" y="86"/>
                </a:lnTo>
                <a:lnTo>
                  <a:pt x="6" y="58"/>
                </a:lnTo>
                <a:lnTo>
                  <a:pt x="4" y="29"/>
                </a:lnTo>
                <a:lnTo>
                  <a:pt x="0" y="0"/>
                </a:lnTo>
                <a:lnTo>
                  <a:pt x="8" y="2"/>
                </a:lnTo>
                <a:lnTo>
                  <a:pt x="13" y="5"/>
                </a:lnTo>
                <a:lnTo>
                  <a:pt x="17" y="7"/>
                </a:lnTo>
                <a:lnTo>
                  <a:pt x="21" y="9"/>
                </a:lnTo>
                <a:lnTo>
                  <a:pt x="25" y="11"/>
                </a:lnTo>
                <a:lnTo>
                  <a:pt x="27" y="13"/>
                </a:lnTo>
                <a:lnTo>
                  <a:pt x="29" y="13"/>
                </a:lnTo>
                <a:lnTo>
                  <a:pt x="29" y="13"/>
                </a:lnTo>
                <a:lnTo>
                  <a:pt x="27" y="15"/>
                </a:lnTo>
                <a:lnTo>
                  <a:pt x="27" y="17"/>
                </a:lnTo>
                <a:lnTo>
                  <a:pt x="25" y="21"/>
                </a:lnTo>
                <a:lnTo>
                  <a:pt x="25" y="25"/>
                </a:lnTo>
                <a:lnTo>
                  <a:pt x="25" y="25"/>
                </a:lnTo>
                <a:lnTo>
                  <a:pt x="23" y="27"/>
                </a:lnTo>
                <a:lnTo>
                  <a:pt x="23" y="31"/>
                </a:lnTo>
                <a:lnTo>
                  <a:pt x="23" y="33"/>
                </a:lnTo>
                <a:lnTo>
                  <a:pt x="23" y="37"/>
                </a:lnTo>
                <a:lnTo>
                  <a:pt x="23" y="41"/>
                </a:lnTo>
                <a:lnTo>
                  <a:pt x="21" y="47"/>
                </a:lnTo>
                <a:lnTo>
                  <a:pt x="21" y="51"/>
                </a:lnTo>
                <a:lnTo>
                  <a:pt x="21" y="56"/>
                </a:lnTo>
                <a:lnTo>
                  <a:pt x="21" y="64"/>
                </a:lnTo>
                <a:lnTo>
                  <a:pt x="21" y="70"/>
                </a:lnTo>
                <a:lnTo>
                  <a:pt x="21" y="78"/>
                </a:lnTo>
                <a:lnTo>
                  <a:pt x="21" y="86"/>
                </a:lnTo>
                <a:lnTo>
                  <a:pt x="21" y="94"/>
                </a:lnTo>
                <a:lnTo>
                  <a:pt x="19" y="104"/>
                </a:lnTo>
                <a:lnTo>
                  <a:pt x="19" y="113"/>
                </a:lnTo>
                <a:lnTo>
                  <a:pt x="19" y="113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81" name="Freeform 108">
            <a:extLst>
              <a:ext uri="{FF2B5EF4-FFF2-40B4-BE49-F238E27FC236}">
                <a16:creationId xmlns:a16="http://schemas.microsoft.com/office/drawing/2014/main" id="{F55CFDB2-8C85-4824-8885-A6579855B31F}"/>
              </a:ext>
            </a:extLst>
          </p:cNvPr>
          <p:cNvSpPr>
            <a:spLocks/>
          </p:cNvSpPr>
          <p:nvPr/>
        </p:nvSpPr>
        <p:spPr bwMode="auto">
          <a:xfrm>
            <a:off x="9100614" y="5686856"/>
            <a:ext cx="1047256" cy="292445"/>
          </a:xfrm>
          <a:custGeom>
            <a:avLst/>
            <a:gdLst>
              <a:gd name="T0" fmla="*/ 127 w 215"/>
              <a:gd name="T1" fmla="*/ 6 h 41"/>
              <a:gd name="T2" fmla="*/ 147 w 215"/>
              <a:gd name="T3" fmla="*/ 4 h 41"/>
              <a:gd name="T4" fmla="*/ 164 w 215"/>
              <a:gd name="T5" fmla="*/ 2 h 41"/>
              <a:gd name="T6" fmla="*/ 176 w 215"/>
              <a:gd name="T7" fmla="*/ 0 h 41"/>
              <a:gd name="T8" fmla="*/ 186 w 215"/>
              <a:gd name="T9" fmla="*/ 2 h 41"/>
              <a:gd name="T10" fmla="*/ 198 w 215"/>
              <a:gd name="T11" fmla="*/ 4 h 41"/>
              <a:gd name="T12" fmla="*/ 207 w 215"/>
              <a:gd name="T13" fmla="*/ 12 h 41"/>
              <a:gd name="T14" fmla="*/ 213 w 215"/>
              <a:gd name="T15" fmla="*/ 18 h 41"/>
              <a:gd name="T16" fmla="*/ 213 w 215"/>
              <a:gd name="T17" fmla="*/ 21 h 41"/>
              <a:gd name="T18" fmla="*/ 209 w 215"/>
              <a:gd name="T19" fmla="*/ 25 h 41"/>
              <a:gd name="T20" fmla="*/ 201 w 215"/>
              <a:gd name="T21" fmla="*/ 27 h 41"/>
              <a:gd name="T22" fmla="*/ 190 w 215"/>
              <a:gd name="T23" fmla="*/ 27 h 41"/>
              <a:gd name="T24" fmla="*/ 176 w 215"/>
              <a:gd name="T25" fmla="*/ 29 h 41"/>
              <a:gd name="T26" fmla="*/ 164 w 215"/>
              <a:gd name="T27" fmla="*/ 31 h 41"/>
              <a:gd name="T28" fmla="*/ 154 w 215"/>
              <a:gd name="T29" fmla="*/ 31 h 41"/>
              <a:gd name="T30" fmla="*/ 149 w 215"/>
              <a:gd name="T31" fmla="*/ 31 h 41"/>
              <a:gd name="T32" fmla="*/ 143 w 215"/>
              <a:gd name="T33" fmla="*/ 31 h 41"/>
              <a:gd name="T34" fmla="*/ 135 w 215"/>
              <a:gd name="T35" fmla="*/ 33 h 41"/>
              <a:gd name="T36" fmla="*/ 121 w 215"/>
              <a:gd name="T37" fmla="*/ 33 h 41"/>
              <a:gd name="T38" fmla="*/ 105 w 215"/>
              <a:gd name="T39" fmla="*/ 35 h 41"/>
              <a:gd name="T40" fmla="*/ 86 w 215"/>
              <a:gd name="T41" fmla="*/ 37 h 41"/>
              <a:gd name="T42" fmla="*/ 70 w 215"/>
              <a:gd name="T43" fmla="*/ 39 h 41"/>
              <a:gd name="T44" fmla="*/ 56 w 215"/>
              <a:gd name="T45" fmla="*/ 41 h 41"/>
              <a:gd name="T46" fmla="*/ 49 w 215"/>
              <a:gd name="T47" fmla="*/ 41 h 41"/>
              <a:gd name="T48" fmla="*/ 39 w 215"/>
              <a:gd name="T49" fmla="*/ 41 h 41"/>
              <a:gd name="T50" fmla="*/ 23 w 215"/>
              <a:gd name="T51" fmla="*/ 37 h 41"/>
              <a:gd name="T52" fmla="*/ 11 w 215"/>
              <a:gd name="T53" fmla="*/ 31 h 41"/>
              <a:gd name="T54" fmla="*/ 4 w 215"/>
              <a:gd name="T55" fmla="*/ 29 h 41"/>
              <a:gd name="T56" fmla="*/ 2 w 215"/>
              <a:gd name="T57" fmla="*/ 25 h 41"/>
              <a:gd name="T58" fmla="*/ 2 w 215"/>
              <a:gd name="T59" fmla="*/ 23 h 41"/>
              <a:gd name="T60" fmla="*/ 4 w 215"/>
              <a:gd name="T61" fmla="*/ 21 h 41"/>
              <a:gd name="T62" fmla="*/ 9 w 215"/>
              <a:gd name="T63" fmla="*/ 20 h 41"/>
              <a:gd name="T64" fmla="*/ 19 w 215"/>
              <a:gd name="T65" fmla="*/ 18 h 41"/>
              <a:gd name="T66" fmla="*/ 29 w 215"/>
              <a:gd name="T67" fmla="*/ 16 h 41"/>
              <a:gd name="T68" fmla="*/ 43 w 215"/>
              <a:gd name="T69" fmla="*/ 16 h 41"/>
              <a:gd name="T70" fmla="*/ 60 w 215"/>
              <a:gd name="T71" fmla="*/ 14 h 41"/>
              <a:gd name="T72" fmla="*/ 80 w 215"/>
              <a:gd name="T73" fmla="*/ 12 h 41"/>
              <a:gd name="T74" fmla="*/ 102 w 215"/>
              <a:gd name="T75" fmla="*/ 10 h 41"/>
              <a:gd name="T76" fmla="*/ 113 w 215"/>
              <a:gd name="T77" fmla="*/ 8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215" h="41">
                <a:moveTo>
                  <a:pt x="113" y="8"/>
                </a:moveTo>
                <a:lnTo>
                  <a:pt x="127" y="6"/>
                </a:lnTo>
                <a:lnTo>
                  <a:pt x="137" y="4"/>
                </a:lnTo>
                <a:lnTo>
                  <a:pt x="147" y="4"/>
                </a:lnTo>
                <a:lnTo>
                  <a:pt x="156" y="2"/>
                </a:lnTo>
                <a:lnTo>
                  <a:pt x="164" y="2"/>
                </a:lnTo>
                <a:lnTo>
                  <a:pt x="170" y="2"/>
                </a:lnTo>
                <a:lnTo>
                  <a:pt x="176" y="0"/>
                </a:lnTo>
                <a:lnTo>
                  <a:pt x="180" y="0"/>
                </a:lnTo>
                <a:lnTo>
                  <a:pt x="186" y="2"/>
                </a:lnTo>
                <a:lnTo>
                  <a:pt x="192" y="2"/>
                </a:lnTo>
                <a:lnTo>
                  <a:pt x="198" y="4"/>
                </a:lnTo>
                <a:lnTo>
                  <a:pt x="203" y="8"/>
                </a:lnTo>
                <a:lnTo>
                  <a:pt x="207" y="12"/>
                </a:lnTo>
                <a:lnTo>
                  <a:pt x="211" y="14"/>
                </a:lnTo>
                <a:lnTo>
                  <a:pt x="213" y="18"/>
                </a:lnTo>
                <a:lnTo>
                  <a:pt x="215" y="20"/>
                </a:lnTo>
                <a:lnTo>
                  <a:pt x="213" y="21"/>
                </a:lnTo>
                <a:lnTo>
                  <a:pt x="211" y="23"/>
                </a:lnTo>
                <a:lnTo>
                  <a:pt x="209" y="25"/>
                </a:lnTo>
                <a:lnTo>
                  <a:pt x="205" y="25"/>
                </a:lnTo>
                <a:lnTo>
                  <a:pt x="201" y="27"/>
                </a:lnTo>
                <a:lnTo>
                  <a:pt x="198" y="27"/>
                </a:lnTo>
                <a:lnTo>
                  <a:pt x="190" y="27"/>
                </a:lnTo>
                <a:lnTo>
                  <a:pt x="184" y="29"/>
                </a:lnTo>
                <a:lnTo>
                  <a:pt x="176" y="29"/>
                </a:lnTo>
                <a:lnTo>
                  <a:pt x="170" y="29"/>
                </a:lnTo>
                <a:lnTo>
                  <a:pt x="164" y="31"/>
                </a:lnTo>
                <a:lnTo>
                  <a:pt x="160" y="31"/>
                </a:lnTo>
                <a:lnTo>
                  <a:pt x="154" y="31"/>
                </a:lnTo>
                <a:lnTo>
                  <a:pt x="150" y="31"/>
                </a:lnTo>
                <a:lnTo>
                  <a:pt x="149" y="31"/>
                </a:lnTo>
                <a:lnTo>
                  <a:pt x="145" y="31"/>
                </a:lnTo>
                <a:lnTo>
                  <a:pt x="143" y="31"/>
                </a:lnTo>
                <a:lnTo>
                  <a:pt x="139" y="33"/>
                </a:lnTo>
                <a:lnTo>
                  <a:pt x="135" y="33"/>
                </a:lnTo>
                <a:lnTo>
                  <a:pt x="129" y="33"/>
                </a:lnTo>
                <a:lnTo>
                  <a:pt x="121" y="33"/>
                </a:lnTo>
                <a:lnTo>
                  <a:pt x="115" y="35"/>
                </a:lnTo>
                <a:lnTo>
                  <a:pt x="105" y="35"/>
                </a:lnTo>
                <a:lnTo>
                  <a:pt x="96" y="37"/>
                </a:lnTo>
                <a:lnTo>
                  <a:pt x="86" y="37"/>
                </a:lnTo>
                <a:lnTo>
                  <a:pt x="78" y="39"/>
                </a:lnTo>
                <a:lnTo>
                  <a:pt x="70" y="39"/>
                </a:lnTo>
                <a:lnTo>
                  <a:pt x="62" y="41"/>
                </a:lnTo>
                <a:lnTo>
                  <a:pt x="56" y="41"/>
                </a:lnTo>
                <a:lnTo>
                  <a:pt x="53" y="41"/>
                </a:lnTo>
                <a:lnTo>
                  <a:pt x="49" y="41"/>
                </a:lnTo>
                <a:lnTo>
                  <a:pt x="45" y="41"/>
                </a:lnTo>
                <a:lnTo>
                  <a:pt x="39" y="41"/>
                </a:lnTo>
                <a:lnTo>
                  <a:pt x="31" y="39"/>
                </a:lnTo>
                <a:lnTo>
                  <a:pt x="23" y="37"/>
                </a:lnTo>
                <a:lnTo>
                  <a:pt x="15" y="33"/>
                </a:lnTo>
                <a:lnTo>
                  <a:pt x="11" y="31"/>
                </a:lnTo>
                <a:lnTo>
                  <a:pt x="7" y="29"/>
                </a:lnTo>
                <a:lnTo>
                  <a:pt x="4" y="29"/>
                </a:lnTo>
                <a:lnTo>
                  <a:pt x="2" y="27"/>
                </a:lnTo>
                <a:lnTo>
                  <a:pt x="2" y="25"/>
                </a:lnTo>
                <a:lnTo>
                  <a:pt x="0" y="25"/>
                </a:lnTo>
                <a:lnTo>
                  <a:pt x="2" y="23"/>
                </a:lnTo>
                <a:lnTo>
                  <a:pt x="2" y="21"/>
                </a:lnTo>
                <a:lnTo>
                  <a:pt x="4" y="21"/>
                </a:lnTo>
                <a:lnTo>
                  <a:pt x="7" y="21"/>
                </a:lnTo>
                <a:lnTo>
                  <a:pt x="9" y="20"/>
                </a:lnTo>
                <a:lnTo>
                  <a:pt x="13" y="20"/>
                </a:lnTo>
                <a:lnTo>
                  <a:pt x="19" y="18"/>
                </a:lnTo>
                <a:lnTo>
                  <a:pt x="23" y="18"/>
                </a:lnTo>
                <a:lnTo>
                  <a:pt x="29" y="16"/>
                </a:lnTo>
                <a:lnTo>
                  <a:pt x="35" y="16"/>
                </a:lnTo>
                <a:lnTo>
                  <a:pt x="43" y="16"/>
                </a:lnTo>
                <a:lnTo>
                  <a:pt x="51" y="14"/>
                </a:lnTo>
                <a:lnTo>
                  <a:pt x="60" y="14"/>
                </a:lnTo>
                <a:lnTo>
                  <a:pt x="68" y="14"/>
                </a:lnTo>
                <a:lnTo>
                  <a:pt x="80" y="12"/>
                </a:lnTo>
                <a:lnTo>
                  <a:pt x="90" y="10"/>
                </a:lnTo>
                <a:lnTo>
                  <a:pt x="102" y="10"/>
                </a:lnTo>
                <a:lnTo>
                  <a:pt x="113" y="8"/>
                </a:lnTo>
                <a:lnTo>
                  <a:pt x="113" y="8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82" name="Freeform 109">
            <a:extLst>
              <a:ext uri="{FF2B5EF4-FFF2-40B4-BE49-F238E27FC236}">
                <a16:creationId xmlns:a16="http://schemas.microsoft.com/office/drawing/2014/main" id="{BF27C2F2-F928-4E15-923C-D9E40F7E7565}"/>
              </a:ext>
            </a:extLst>
          </p:cNvPr>
          <p:cNvSpPr>
            <a:spLocks/>
          </p:cNvSpPr>
          <p:nvPr/>
        </p:nvSpPr>
        <p:spPr bwMode="auto">
          <a:xfrm>
            <a:off x="8596380" y="6118560"/>
            <a:ext cx="2113905" cy="348148"/>
          </a:xfrm>
          <a:custGeom>
            <a:avLst/>
            <a:gdLst>
              <a:gd name="T0" fmla="*/ 192 w 435"/>
              <a:gd name="T1" fmla="*/ 33 h 51"/>
              <a:gd name="T2" fmla="*/ 162 w 435"/>
              <a:gd name="T3" fmla="*/ 35 h 51"/>
              <a:gd name="T4" fmla="*/ 133 w 435"/>
              <a:gd name="T5" fmla="*/ 39 h 51"/>
              <a:gd name="T6" fmla="*/ 108 w 435"/>
              <a:gd name="T7" fmla="*/ 41 h 51"/>
              <a:gd name="T8" fmla="*/ 84 w 435"/>
              <a:gd name="T9" fmla="*/ 45 h 51"/>
              <a:gd name="T10" fmla="*/ 64 w 435"/>
              <a:gd name="T11" fmla="*/ 47 h 51"/>
              <a:gd name="T12" fmla="*/ 51 w 435"/>
              <a:gd name="T13" fmla="*/ 49 h 51"/>
              <a:gd name="T14" fmla="*/ 43 w 435"/>
              <a:gd name="T15" fmla="*/ 51 h 51"/>
              <a:gd name="T16" fmla="*/ 33 w 435"/>
              <a:gd name="T17" fmla="*/ 49 h 51"/>
              <a:gd name="T18" fmla="*/ 19 w 435"/>
              <a:gd name="T19" fmla="*/ 45 h 51"/>
              <a:gd name="T20" fmla="*/ 8 w 435"/>
              <a:gd name="T21" fmla="*/ 39 h 51"/>
              <a:gd name="T22" fmla="*/ 4 w 435"/>
              <a:gd name="T23" fmla="*/ 35 h 51"/>
              <a:gd name="T24" fmla="*/ 0 w 435"/>
              <a:gd name="T25" fmla="*/ 31 h 51"/>
              <a:gd name="T26" fmla="*/ 0 w 435"/>
              <a:gd name="T27" fmla="*/ 29 h 51"/>
              <a:gd name="T28" fmla="*/ 4 w 435"/>
              <a:gd name="T29" fmla="*/ 27 h 51"/>
              <a:gd name="T30" fmla="*/ 6 w 435"/>
              <a:gd name="T31" fmla="*/ 27 h 51"/>
              <a:gd name="T32" fmla="*/ 12 w 435"/>
              <a:gd name="T33" fmla="*/ 25 h 51"/>
              <a:gd name="T34" fmla="*/ 19 w 435"/>
              <a:gd name="T35" fmla="*/ 25 h 51"/>
              <a:gd name="T36" fmla="*/ 29 w 435"/>
              <a:gd name="T37" fmla="*/ 23 h 51"/>
              <a:gd name="T38" fmla="*/ 41 w 435"/>
              <a:gd name="T39" fmla="*/ 23 h 51"/>
              <a:gd name="T40" fmla="*/ 57 w 435"/>
              <a:gd name="T41" fmla="*/ 21 h 51"/>
              <a:gd name="T42" fmla="*/ 72 w 435"/>
              <a:gd name="T43" fmla="*/ 19 h 51"/>
              <a:gd name="T44" fmla="*/ 108 w 435"/>
              <a:gd name="T45" fmla="*/ 19 h 51"/>
              <a:gd name="T46" fmla="*/ 147 w 435"/>
              <a:gd name="T47" fmla="*/ 15 h 51"/>
              <a:gd name="T48" fmla="*/ 188 w 435"/>
              <a:gd name="T49" fmla="*/ 11 h 51"/>
              <a:gd name="T50" fmla="*/ 233 w 435"/>
              <a:gd name="T51" fmla="*/ 8 h 51"/>
              <a:gd name="T52" fmla="*/ 278 w 435"/>
              <a:gd name="T53" fmla="*/ 4 h 51"/>
              <a:gd name="T54" fmla="*/ 313 w 435"/>
              <a:gd name="T55" fmla="*/ 2 h 51"/>
              <a:gd name="T56" fmla="*/ 345 w 435"/>
              <a:gd name="T57" fmla="*/ 0 h 51"/>
              <a:gd name="T58" fmla="*/ 366 w 435"/>
              <a:gd name="T59" fmla="*/ 0 h 51"/>
              <a:gd name="T60" fmla="*/ 384 w 435"/>
              <a:gd name="T61" fmla="*/ 0 h 51"/>
              <a:gd name="T62" fmla="*/ 398 w 435"/>
              <a:gd name="T63" fmla="*/ 2 h 51"/>
              <a:gd name="T64" fmla="*/ 409 w 435"/>
              <a:gd name="T65" fmla="*/ 4 h 51"/>
              <a:gd name="T66" fmla="*/ 419 w 435"/>
              <a:gd name="T67" fmla="*/ 9 h 51"/>
              <a:gd name="T68" fmla="*/ 427 w 435"/>
              <a:gd name="T69" fmla="*/ 13 h 51"/>
              <a:gd name="T70" fmla="*/ 431 w 435"/>
              <a:gd name="T71" fmla="*/ 19 h 51"/>
              <a:gd name="T72" fmla="*/ 435 w 435"/>
              <a:gd name="T73" fmla="*/ 23 h 51"/>
              <a:gd name="T74" fmla="*/ 435 w 435"/>
              <a:gd name="T75" fmla="*/ 31 h 51"/>
              <a:gd name="T76" fmla="*/ 429 w 435"/>
              <a:gd name="T77" fmla="*/ 37 h 51"/>
              <a:gd name="T78" fmla="*/ 417 w 435"/>
              <a:gd name="T79" fmla="*/ 37 h 51"/>
              <a:gd name="T80" fmla="*/ 396 w 435"/>
              <a:gd name="T81" fmla="*/ 35 h 51"/>
              <a:gd name="T82" fmla="*/ 368 w 435"/>
              <a:gd name="T83" fmla="*/ 33 h 51"/>
              <a:gd name="T84" fmla="*/ 335 w 435"/>
              <a:gd name="T85" fmla="*/ 31 h 51"/>
              <a:gd name="T86" fmla="*/ 307 w 435"/>
              <a:gd name="T87" fmla="*/ 29 h 51"/>
              <a:gd name="T88" fmla="*/ 284 w 435"/>
              <a:gd name="T89" fmla="*/ 29 h 51"/>
              <a:gd name="T90" fmla="*/ 256 w 435"/>
              <a:gd name="T91" fmla="*/ 29 h 51"/>
              <a:gd name="T92" fmla="*/ 227 w 435"/>
              <a:gd name="T93" fmla="*/ 31 h 51"/>
              <a:gd name="T94" fmla="*/ 209 w 435"/>
              <a:gd name="T95" fmla="*/ 31 h 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435" h="51">
                <a:moveTo>
                  <a:pt x="209" y="31"/>
                </a:moveTo>
                <a:lnTo>
                  <a:pt x="192" y="33"/>
                </a:lnTo>
                <a:lnTo>
                  <a:pt x="176" y="35"/>
                </a:lnTo>
                <a:lnTo>
                  <a:pt x="162" y="35"/>
                </a:lnTo>
                <a:lnTo>
                  <a:pt x="147" y="37"/>
                </a:lnTo>
                <a:lnTo>
                  <a:pt x="133" y="39"/>
                </a:lnTo>
                <a:lnTo>
                  <a:pt x="119" y="39"/>
                </a:lnTo>
                <a:lnTo>
                  <a:pt x="108" y="41"/>
                </a:lnTo>
                <a:lnTo>
                  <a:pt x="96" y="43"/>
                </a:lnTo>
                <a:lnTo>
                  <a:pt x="84" y="45"/>
                </a:lnTo>
                <a:lnTo>
                  <a:pt x="74" y="47"/>
                </a:lnTo>
                <a:lnTo>
                  <a:pt x="64" y="47"/>
                </a:lnTo>
                <a:lnTo>
                  <a:pt x="59" y="49"/>
                </a:lnTo>
                <a:lnTo>
                  <a:pt x="51" y="49"/>
                </a:lnTo>
                <a:lnTo>
                  <a:pt x="47" y="49"/>
                </a:lnTo>
                <a:lnTo>
                  <a:pt x="43" y="51"/>
                </a:lnTo>
                <a:lnTo>
                  <a:pt x="39" y="51"/>
                </a:lnTo>
                <a:lnTo>
                  <a:pt x="33" y="49"/>
                </a:lnTo>
                <a:lnTo>
                  <a:pt x="27" y="47"/>
                </a:lnTo>
                <a:lnTo>
                  <a:pt x="19" y="45"/>
                </a:lnTo>
                <a:lnTo>
                  <a:pt x="12" y="41"/>
                </a:lnTo>
                <a:lnTo>
                  <a:pt x="8" y="39"/>
                </a:lnTo>
                <a:lnTo>
                  <a:pt x="6" y="37"/>
                </a:lnTo>
                <a:lnTo>
                  <a:pt x="4" y="35"/>
                </a:lnTo>
                <a:lnTo>
                  <a:pt x="2" y="33"/>
                </a:lnTo>
                <a:lnTo>
                  <a:pt x="0" y="31"/>
                </a:lnTo>
                <a:lnTo>
                  <a:pt x="0" y="31"/>
                </a:lnTo>
                <a:lnTo>
                  <a:pt x="0" y="29"/>
                </a:lnTo>
                <a:lnTo>
                  <a:pt x="2" y="29"/>
                </a:lnTo>
                <a:lnTo>
                  <a:pt x="4" y="27"/>
                </a:lnTo>
                <a:lnTo>
                  <a:pt x="4" y="27"/>
                </a:lnTo>
                <a:lnTo>
                  <a:pt x="6" y="27"/>
                </a:lnTo>
                <a:lnTo>
                  <a:pt x="10" y="27"/>
                </a:lnTo>
                <a:lnTo>
                  <a:pt x="12" y="25"/>
                </a:lnTo>
                <a:lnTo>
                  <a:pt x="15" y="25"/>
                </a:lnTo>
                <a:lnTo>
                  <a:pt x="19" y="25"/>
                </a:lnTo>
                <a:lnTo>
                  <a:pt x="25" y="25"/>
                </a:lnTo>
                <a:lnTo>
                  <a:pt x="29" y="23"/>
                </a:lnTo>
                <a:lnTo>
                  <a:pt x="35" y="23"/>
                </a:lnTo>
                <a:lnTo>
                  <a:pt x="41" y="23"/>
                </a:lnTo>
                <a:lnTo>
                  <a:pt x="49" y="21"/>
                </a:lnTo>
                <a:lnTo>
                  <a:pt x="57" y="21"/>
                </a:lnTo>
                <a:lnTo>
                  <a:pt x="64" y="21"/>
                </a:lnTo>
                <a:lnTo>
                  <a:pt x="72" y="19"/>
                </a:lnTo>
                <a:lnTo>
                  <a:pt x="90" y="19"/>
                </a:lnTo>
                <a:lnTo>
                  <a:pt x="108" y="19"/>
                </a:lnTo>
                <a:lnTo>
                  <a:pt x="127" y="17"/>
                </a:lnTo>
                <a:lnTo>
                  <a:pt x="147" y="15"/>
                </a:lnTo>
                <a:lnTo>
                  <a:pt x="166" y="13"/>
                </a:lnTo>
                <a:lnTo>
                  <a:pt x="188" y="11"/>
                </a:lnTo>
                <a:lnTo>
                  <a:pt x="211" y="9"/>
                </a:lnTo>
                <a:lnTo>
                  <a:pt x="233" y="8"/>
                </a:lnTo>
                <a:lnTo>
                  <a:pt x="256" y="6"/>
                </a:lnTo>
                <a:lnTo>
                  <a:pt x="278" y="4"/>
                </a:lnTo>
                <a:lnTo>
                  <a:pt x="298" y="2"/>
                </a:lnTo>
                <a:lnTo>
                  <a:pt x="313" y="2"/>
                </a:lnTo>
                <a:lnTo>
                  <a:pt x="329" y="0"/>
                </a:lnTo>
                <a:lnTo>
                  <a:pt x="345" y="0"/>
                </a:lnTo>
                <a:lnTo>
                  <a:pt x="356" y="0"/>
                </a:lnTo>
                <a:lnTo>
                  <a:pt x="366" y="0"/>
                </a:lnTo>
                <a:lnTo>
                  <a:pt x="374" y="0"/>
                </a:lnTo>
                <a:lnTo>
                  <a:pt x="384" y="0"/>
                </a:lnTo>
                <a:lnTo>
                  <a:pt x="392" y="0"/>
                </a:lnTo>
                <a:lnTo>
                  <a:pt x="398" y="2"/>
                </a:lnTo>
                <a:lnTo>
                  <a:pt x="403" y="4"/>
                </a:lnTo>
                <a:lnTo>
                  <a:pt x="409" y="4"/>
                </a:lnTo>
                <a:lnTo>
                  <a:pt x="415" y="6"/>
                </a:lnTo>
                <a:lnTo>
                  <a:pt x="419" y="9"/>
                </a:lnTo>
                <a:lnTo>
                  <a:pt x="423" y="11"/>
                </a:lnTo>
                <a:lnTo>
                  <a:pt x="427" y="13"/>
                </a:lnTo>
                <a:lnTo>
                  <a:pt x="429" y="15"/>
                </a:lnTo>
                <a:lnTo>
                  <a:pt x="431" y="19"/>
                </a:lnTo>
                <a:lnTo>
                  <a:pt x="433" y="21"/>
                </a:lnTo>
                <a:lnTo>
                  <a:pt x="435" y="23"/>
                </a:lnTo>
                <a:lnTo>
                  <a:pt x="435" y="27"/>
                </a:lnTo>
                <a:lnTo>
                  <a:pt x="435" y="31"/>
                </a:lnTo>
                <a:lnTo>
                  <a:pt x="433" y="35"/>
                </a:lnTo>
                <a:lnTo>
                  <a:pt x="429" y="37"/>
                </a:lnTo>
                <a:lnTo>
                  <a:pt x="425" y="37"/>
                </a:lnTo>
                <a:lnTo>
                  <a:pt x="417" y="37"/>
                </a:lnTo>
                <a:lnTo>
                  <a:pt x="407" y="35"/>
                </a:lnTo>
                <a:lnTo>
                  <a:pt x="396" y="35"/>
                </a:lnTo>
                <a:lnTo>
                  <a:pt x="384" y="33"/>
                </a:lnTo>
                <a:lnTo>
                  <a:pt x="368" y="33"/>
                </a:lnTo>
                <a:lnTo>
                  <a:pt x="352" y="31"/>
                </a:lnTo>
                <a:lnTo>
                  <a:pt x="335" y="31"/>
                </a:lnTo>
                <a:lnTo>
                  <a:pt x="317" y="31"/>
                </a:lnTo>
                <a:lnTo>
                  <a:pt x="307" y="29"/>
                </a:lnTo>
                <a:lnTo>
                  <a:pt x="296" y="29"/>
                </a:lnTo>
                <a:lnTo>
                  <a:pt x="284" y="29"/>
                </a:lnTo>
                <a:lnTo>
                  <a:pt x="272" y="29"/>
                </a:lnTo>
                <a:lnTo>
                  <a:pt x="256" y="29"/>
                </a:lnTo>
                <a:lnTo>
                  <a:pt x="243" y="31"/>
                </a:lnTo>
                <a:lnTo>
                  <a:pt x="227" y="31"/>
                </a:lnTo>
                <a:lnTo>
                  <a:pt x="209" y="31"/>
                </a:lnTo>
                <a:lnTo>
                  <a:pt x="209" y="31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0598805"/>
      </p:ext>
    </p:extLst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reeform 173"/>
          <p:cNvSpPr>
            <a:spLocks/>
          </p:cNvSpPr>
          <p:nvPr/>
        </p:nvSpPr>
        <p:spPr bwMode="auto">
          <a:xfrm>
            <a:off x="1162889" y="1113334"/>
            <a:ext cx="1031793" cy="1192854"/>
          </a:xfrm>
          <a:custGeom>
            <a:avLst/>
            <a:gdLst>
              <a:gd name="T0" fmla="*/ 43 w 207"/>
              <a:gd name="T1" fmla="*/ 165 h 179"/>
              <a:gd name="T2" fmla="*/ 25 w 207"/>
              <a:gd name="T3" fmla="*/ 173 h 179"/>
              <a:gd name="T4" fmla="*/ 13 w 207"/>
              <a:gd name="T5" fmla="*/ 177 h 179"/>
              <a:gd name="T6" fmla="*/ 3 w 207"/>
              <a:gd name="T7" fmla="*/ 179 h 179"/>
              <a:gd name="T8" fmla="*/ 0 w 207"/>
              <a:gd name="T9" fmla="*/ 177 h 179"/>
              <a:gd name="T10" fmla="*/ 0 w 207"/>
              <a:gd name="T11" fmla="*/ 173 h 179"/>
              <a:gd name="T12" fmla="*/ 3 w 207"/>
              <a:gd name="T13" fmla="*/ 169 h 179"/>
              <a:gd name="T14" fmla="*/ 11 w 207"/>
              <a:gd name="T15" fmla="*/ 161 h 179"/>
              <a:gd name="T16" fmla="*/ 23 w 207"/>
              <a:gd name="T17" fmla="*/ 153 h 179"/>
              <a:gd name="T18" fmla="*/ 37 w 207"/>
              <a:gd name="T19" fmla="*/ 143 h 179"/>
              <a:gd name="T20" fmla="*/ 54 w 207"/>
              <a:gd name="T21" fmla="*/ 130 h 179"/>
              <a:gd name="T22" fmla="*/ 70 w 207"/>
              <a:gd name="T23" fmla="*/ 116 h 179"/>
              <a:gd name="T24" fmla="*/ 90 w 207"/>
              <a:gd name="T25" fmla="*/ 100 h 179"/>
              <a:gd name="T26" fmla="*/ 105 w 207"/>
              <a:gd name="T27" fmla="*/ 87 h 179"/>
              <a:gd name="T28" fmla="*/ 119 w 207"/>
              <a:gd name="T29" fmla="*/ 71 h 179"/>
              <a:gd name="T30" fmla="*/ 129 w 207"/>
              <a:gd name="T31" fmla="*/ 57 h 179"/>
              <a:gd name="T32" fmla="*/ 137 w 207"/>
              <a:gd name="T33" fmla="*/ 45 h 179"/>
              <a:gd name="T34" fmla="*/ 145 w 207"/>
              <a:gd name="T35" fmla="*/ 34 h 179"/>
              <a:gd name="T36" fmla="*/ 148 w 207"/>
              <a:gd name="T37" fmla="*/ 24 h 179"/>
              <a:gd name="T38" fmla="*/ 150 w 207"/>
              <a:gd name="T39" fmla="*/ 16 h 179"/>
              <a:gd name="T40" fmla="*/ 148 w 207"/>
              <a:gd name="T41" fmla="*/ 10 h 179"/>
              <a:gd name="T42" fmla="*/ 150 w 207"/>
              <a:gd name="T43" fmla="*/ 6 h 179"/>
              <a:gd name="T44" fmla="*/ 152 w 207"/>
              <a:gd name="T45" fmla="*/ 2 h 179"/>
              <a:gd name="T46" fmla="*/ 160 w 207"/>
              <a:gd name="T47" fmla="*/ 0 h 179"/>
              <a:gd name="T48" fmla="*/ 174 w 207"/>
              <a:gd name="T49" fmla="*/ 0 h 179"/>
              <a:gd name="T50" fmla="*/ 190 w 207"/>
              <a:gd name="T51" fmla="*/ 10 h 179"/>
              <a:gd name="T52" fmla="*/ 197 w 207"/>
              <a:gd name="T53" fmla="*/ 16 h 179"/>
              <a:gd name="T54" fmla="*/ 201 w 207"/>
              <a:gd name="T55" fmla="*/ 22 h 179"/>
              <a:gd name="T56" fmla="*/ 207 w 207"/>
              <a:gd name="T57" fmla="*/ 30 h 179"/>
              <a:gd name="T58" fmla="*/ 203 w 207"/>
              <a:gd name="T59" fmla="*/ 36 h 179"/>
              <a:gd name="T60" fmla="*/ 193 w 207"/>
              <a:gd name="T61" fmla="*/ 47 h 179"/>
              <a:gd name="T62" fmla="*/ 176 w 207"/>
              <a:gd name="T63" fmla="*/ 65 h 179"/>
              <a:gd name="T64" fmla="*/ 152 w 207"/>
              <a:gd name="T65" fmla="*/ 87 h 179"/>
              <a:gd name="T66" fmla="*/ 125 w 207"/>
              <a:gd name="T67" fmla="*/ 110 h 179"/>
              <a:gd name="T68" fmla="*/ 99 w 207"/>
              <a:gd name="T69" fmla="*/ 132 h 179"/>
              <a:gd name="T70" fmla="*/ 76 w 207"/>
              <a:gd name="T71" fmla="*/ 147 h 179"/>
              <a:gd name="T72" fmla="*/ 52 w 207"/>
              <a:gd name="T73" fmla="*/ 159 h 1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207" h="179">
                <a:moveTo>
                  <a:pt x="52" y="159"/>
                </a:moveTo>
                <a:lnTo>
                  <a:pt x="43" y="165"/>
                </a:lnTo>
                <a:lnTo>
                  <a:pt x="33" y="169"/>
                </a:lnTo>
                <a:lnTo>
                  <a:pt x="25" y="173"/>
                </a:lnTo>
                <a:lnTo>
                  <a:pt x="19" y="175"/>
                </a:lnTo>
                <a:lnTo>
                  <a:pt x="13" y="177"/>
                </a:lnTo>
                <a:lnTo>
                  <a:pt x="7" y="177"/>
                </a:lnTo>
                <a:lnTo>
                  <a:pt x="3" y="179"/>
                </a:lnTo>
                <a:lnTo>
                  <a:pt x="1" y="177"/>
                </a:lnTo>
                <a:lnTo>
                  <a:pt x="0" y="177"/>
                </a:lnTo>
                <a:lnTo>
                  <a:pt x="0" y="175"/>
                </a:lnTo>
                <a:lnTo>
                  <a:pt x="0" y="173"/>
                </a:lnTo>
                <a:lnTo>
                  <a:pt x="1" y="171"/>
                </a:lnTo>
                <a:lnTo>
                  <a:pt x="3" y="169"/>
                </a:lnTo>
                <a:lnTo>
                  <a:pt x="7" y="165"/>
                </a:lnTo>
                <a:lnTo>
                  <a:pt x="11" y="161"/>
                </a:lnTo>
                <a:lnTo>
                  <a:pt x="17" y="157"/>
                </a:lnTo>
                <a:lnTo>
                  <a:pt x="23" y="153"/>
                </a:lnTo>
                <a:lnTo>
                  <a:pt x="31" y="147"/>
                </a:lnTo>
                <a:lnTo>
                  <a:pt x="37" y="143"/>
                </a:lnTo>
                <a:lnTo>
                  <a:pt x="45" y="138"/>
                </a:lnTo>
                <a:lnTo>
                  <a:pt x="54" y="130"/>
                </a:lnTo>
                <a:lnTo>
                  <a:pt x="62" y="124"/>
                </a:lnTo>
                <a:lnTo>
                  <a:pt x="70" y="116"/>
                </a:lnTo>
                <a:lnTo>
                  <a:pt x="80" y="108"/>
                </a:lnTo>
                <a:lnTo>
                  <a:pt x="90" y="100"/>
                </a:lnTo>
                <a:lnTo>
                  <a:pt x="97" y="92"/>
                </a:lnTo>
                <a:lnTo>
                  <a:pt x="105" y="87"/>
                </a:lnTo>
                <a:lnTo>
                  <a:pt x="111" y="79"/>
                </a:lnTo>
                <a:lnTo>
                  <a:pt x="119" y="71"/>
                </a:lnTo>
                <a:lnTo>
                  <a:pt x="125" y="65"/>
                </a:lnTo>
                <a:lnTo>
                  <a:pt x="129" y="57"/>
                </a:lnTo>
                <a:lnTo>
                  <a:pt x="133" y="51"/>
                </a:lnTo>
                <a:lnTo>
                  <a:pt x="137" y="45"/>
                </a:lnTo>
                <a:lnTo>
                  <a:pt x="141" y="39"/>
                </a:lnTo>
                <a:lnTo>
                  <a:pt x="145" y="34"/>
                </a:lnTo>
                <a:lnTo>
                  <a:pt x="146" y="28"/>
                </a:lnTo>
                <a:lnTo>
                  <a:pt x="148" y="24"/>
                </a:lnTo>
                <a:lnTo>
                  <a:pt x="148" y="20"/>
                </a:lnTo>
                <a:lnTo>
                  <a:pt x="150" y="16"/>
                </a:lnTo>
                <a:lnTo>
                  <a:pt x="148" y="14"/>
                </a:lnTo>
                <a:lnTo>
                  <a:pt x="148" y="10"/>
                </a:lnTo>
                <a:lnTo>
                  <a:pt x="148" y="8"/>
                </a:lnTo>
                <a:lnTo>
                  <a:pt x="150" y="6"/>
                </a:lnTo>
                <a:lnTo>
                  <a:pt x="150" y="4"/>
                </a:lnTo>
                <a:lnTo>
                  <a:pt x="152" y="2"/>
                </a:lnTo>
                <a:lnTo>
                  <a:pt x="154" y="2"/>
                </a:lnTo>
                <a:lnTo>
                  <a:pt x="160" y="0"/>
                </a:lnTo>
                <a:lnTo>
                  <a:pt x="166" y="0"/>
                </a:lnTo>
                <a:lnTo>
                  <a:pt x="174" y="0"/>
                </a:lnTo>
                <a:lnTo>
                  <a:pt x="182" y="4"/>
                </a:lnTo>
                <a:lnTo>
                  <a:pt x="190" y="10"/>
                </a:lnTo>
                <a:lnTo>
                  <a:pt x="193" y="12"/>
                </a:lnTo>
                <a:lnTo>
                  <a:pt x="197" y="16"/>
                </a:lnTo>
                <a:lnTo>
                  <a:pt x="199" y="18"/>
                </a:lnTo>
                <a:lnTo>
                  <a:pt x="201" y="22"/>
                </a:lnTo>
                <a:lnTo>
                  <a:pt x="205" y="26"/>
                </a:lnTo>
                <a:lnTo>
                  <a:pt x="207" y="30"/>
                </a:lnTo>
                <a:lnTo>
                  <a:pt x="207" y="32"/>
                </a:lnTo>
                <a:lnTo>
                  <a:pt x="203" y="36"/>
                </a:lnTo>
                <a:lnTo>
                  <a:pt x="199" y="41"/>
                </a:lnTo>
                <a:lnTo>
                  <a:pt x="193" y="47"/>
                </a:lnTo>
                <a:lnTo>
                  <a:pt x="186" y="55"/>
                </a:lnTo>
                <a:lnTo>
                  <a:pt x="176" y="65"/>
                </a:lnTo>
                <a:lnTo>
                  <a:pt x="164" y="75"/>
                </a:lnTo>
                <a:lnTo>
                  <a:pt x="152" y="87"/>
                </a:lnTo>
                <a:lnTo>
                  <a:pt x="137" y="100"/>
                </a:lnTo>
                <a:lnTo>
                  <a:pt x="125" y="110"/>
                </a:lnTo>
                <a:lnTo>
                  <a:pt x="111" y="122"/>
                </a:lnTo>
                <a:lnTo>
                  <a:pt x="99" y="132"/>
                </a:lnTo>
                <a:lnTo>
                  <a:pt x="88" y="139"/>
                </a:lnTo>
                <a:lnTo>
                  <a:pt x="76" y="147"/>
                </a:lnTo>
                <a:lnTo>
                  <a:pt x="64" y="153"/>
                </a:lnTo>
                <a:lnTo>
                  <a:pt x="52" y="159"/>
                </a:lnTo>
                <a:lnTo>
                  <a:pt x="52" y="159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" name="Freeform 174"/>
          <p:cNvSpPr>
            <a:spLocks/>
          </p:cNvSpPr>
          <p:nvPr/>
        </p:nvSpPr>
        <p:spPr bwMode="auto">
          <a:xfrm>
            <a:off x="2403021" y="563823"/>
            <a:ext cx="1180612" cy="790770"/>
          </a:xfrm>
          <a:custGeom>
            <a:avLst/>
            <a:gdLst>
              <a:gd name="T0" fmla="*/ 165 w 237"/>
              <a:gd name="T1" fmla="*/ 0 h 118"/>
              <a:gd name="T2" fmla="*/ 175 w 237"/>
              <a:gd name="T3" fmla="*/ 0 h 118"/>
              <a:gd name="T4" fmla="*/ 184 w 237"/>
              <a:gd name="T5" fmla="*/ 2 h 118"/>
              <a:gd name="T6" fmla="*/ 202 w 237"/>
              <a:gd name="T7" fmla="*/ 8 h 118"/>
              <a:gd name="T8" fmla="*/ 218 w 237"/>
              <a:gd name="T9" fmla="*/ 14 h 118"/>
              <a:gd name="T10" fmla="*/ 228 w 237"/>
              <a:gd name="T11" fmla="*/ 18 h 118"/>
              <a:gd name="T12" fmla="*/ 233 w 237"/>
              <a:gd name="T13" fmla="*/ 21 h 118"/>
              <a:gd name="T14" fmla="*/ 235 w 237"/>
              <a:gd name="T15" fmla="*/ 23 h 118"/>
              <a:gd name="T16" fmla="*/ 237 w 237"/>
              <a:gd name="T17" fmla="*/ 29 h 118"/>
              <a:gd name="T18" fmla="*/ 232 w 237"/>
              <a:gd name="T19" fmla="*/ 37 h 118"/>
              <a:gd name="T20" fmla="*/ 224 w 237"/>
              <a:gd name="T21" fmla="*/ 43 h 118"/>
              <a:gd name="T22" fmla="*/ 216 w 237"/>
              <a:gd name="T23" fmla="*/ 51 h 118"/>
              <a:gd name="T24" fmla="*/ 206 w 237"/>
              <a:gd name="T25" fmla="*/ 61 h 118"/>
              <a:gd name="T26" fmla="*/ 198 w 237"/>
              <a:gd name="T27" fmla="*/ 74 h 118"/>
              <a:gd name="T28" fmla="*/ 188 w 237"/>
              <a:gd name="T29" fmla="*/ 90 h 118"/>
              <a:gd name="T30" fmla="*/ 179 w 237"/>
              <a:gd name="T31" fmla="*/ 104 h 118"/>
              <a:gd name="T32" fmla="*/ 173 w 237"/>
              <a:gd name="T33" fmla="*/ 114 h 118"/>
              <a:gd name="T34" fmla="*/ 167 w 237"/>
              <a:gd name="T35" fmla="*/ 118 h 118"/>
              <a:gd name="T36" fmla="*/ 159 w 237"/>
              <a:gd name="T37" fmla="*/ 118 h 118"/>
              <a:gd name="T38" fmla="*/ 151 w 237"/>
              <a:gd name="T39" fmla="*/ 116 h 118"/>
              <a:gd name="T40" fmla="*/ 149 w 237"/>
              <a:gd name="T41" fmla="*/ 112 h 118"/>
              <a:gd name="T42" fmla="*/ 147 w 237"/>
              <a:gd name="T43" fmla="*/ 106 h 118"/>
              <a:gd name="T44" fmla="*/ 149 w 237"/>
              <a:gd name="T45" fmla="*/ 96 h 118"/>
              <a:gd name="T46" fmla="*/ 155 w 237"/>
              <a:gd name="T47" fmla="*/ 80 h 118"/>
              <a:gd name="T48" fmla="*/ 163 w 237"/>
              <a:gd name="T49" fmla="*/ 63 h 118"/>
              <a:gd name="T50" fmla="*/ 167 w 237"/>
              <a:gd name="T51" fmla="*/ 47 h 118"/>
              <a:gd name="T52" fmla="*/ 169 w 237"/>
              <a:gd name="T53" fmla="*/ 37 h 118"/>
              <a:gd name="T54" fmla="*/ 169 w 237"/>
              <a:gd name="T55" fmla="*/ 31 h 118"/>
              <a:gd name="T56" fmla="*/ 167 w 237"/>
              <a:gd name="T57" fmla="*/ 29 h 118"/>
              <a:gd name="T58" fmla="*/ 159 w 237"/>
              <a:gd name="T59" fmla="*/ 27 h 118"/>
              <a:gd name="T60" fmla="*/ 153 w 237"/>
              <a:gd name="T61" fmla="*/ 27 h 118"/>
              <a:gd name="T62" fmla="*/ 145 w 237"/>
              <a:gd name="T63" fmla="*/ 29 h 118"/>
              <a:gd name="T64" fmla="*/ 135 w 237"/>
              <a:gd name="T65" fmla="*/ 29 h 118"/>
              <a:gd name="T66" fmla="*/ 120 w 237"/>
              <a:gd name="T67" fmla="*/ 31 h 118"/>
              <a:gd name="T68" fmla="*/ 102 w 237"/>
              <a:gd name="T69" fmla="*/ 33 h 118"/>
              <a:gd name="T70" fmla="*/ 79 w 237"/>
              <a:gd name="T71" fmla="*/ 37 h 118"/>
              <a:gd name="T72" fmla="*/ 51 w 237"/>
              <a:gd name="T73" fmla="*/ 41 h 118"/>
              <a:gd name="T74" fmla="*/ 22 w 237"/>
              <a:gd name="T75" fmla="*/ 45 h 118"/>
              <a:gd name="T76" fmla="*/ 0 w 237"/>
              <a:gd name="T77" fmla="*/ 25 h 118"/>
              <a:gd name="T78" fmla="*/ 28 w 237"/>
              <a:gd name="T79" fmla="*/ 23 h 118"/>
              <a:gd name="T80" fmla="*/ 53 w 237"/>
              <a:gd name="T81" fmla="*/ 19 h 118"/>
              <a:gd name="T82" fmla="*/ 67 w 237"/>
              <a:gd name="T83" fmla="*/ 18 h 118"/>
              <a:gd name="T84" fmla="*/ 83 w 237"/>
              <a:gd name="T85" fmla="*/ 18 h 118"/>
              <a:gd name="T86" fmla="*/ 116 w 237"/>
              <a:gd name="T87" fmla="*/ 12 h 118"/>
              <a:gd name="T88" fmla="*/ 134 w 237"/>
              <a:gd name="T89" fmla="*/ 10 h 118"/>
              <a:gd name="T90" fmla="*/ 147 w 237"/>
              <a:gd name="T91" fmla="*/ 6 h 118"/>
              <a:gd name="T92" fmla="*/ 155 w 237"/>
              <a:gd name="T93" fmla="*/ 4 h 118"/>
              <a:gd name="T94" fmla="*/ 161 w 237"/>
              <a:gd name="T95" fmla="*/ 2 h 1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237" h="118">
                <a:moveTo>
                  <a:pt x="161" y="2"/>
                </a:moveTo>
                <a:lnTo>
                  <a:pt x="165" y="0"/>
                </a:lnTo>
                <a:lnTo>
                  <a:pt x="169" y="0"/>
                </a:lnTo>
                <a:lnTo>
                  <a:pt x="175" y="0"/>
                </a:lnTo>
                <a:lnTo>
                  <a:pt x="179" y="0"/>
                </a:lnTo>
                <a:lnTo>
                  <a:pt x="184" y="2"/>
                </a:lnTo>
                <a:lnTo>
                  <a:pt x="192" y="4"/>
                </a:lnTo>
                <a:lnTo>
                  <a:pt x="202" y="8"/>
                </a:lnTo>
                <a:lnTo>
                  <a:pt x="212" y="12"/>
                </a:lnTo>
                <a:lnTo>
                  <a:pt x="218" y="14"/>
                </a:lnTo>
                <a:lnTo>
                  <a:pt x="224" y="16"/>
                </a:lnTo>
                <a:lnTo>
                  <a:pt x="228" y="18"/>
                </a:lnTo>
                <a:lnTo>
                  <a:pt x="230" y="19"/>
                </a:lnTo>
                <a:lnTo>
                  <a:pt x="233" y="21"/>
                </a:lnTo>
                <a:lnTo>
                  <a:pt x="235" y="21"/>
                </a:lnTo>
                <a:lnTo>
                  <a:pt x="235" y="23"/>
                </a:lnTo>
                <a:lnTo>
                  <a:pt x="237" y="25"/>
                </a:lnTo>
                <a:lnTo>
                  <a:pt x="237" y="29"/>
                </a:lnTo>
                <a:lnTo>
                  <a:pt x="233" y="33"/>
                </a:lnTo>
                <a:lnTo>
                  <a:pt x="232" y="37"/>
                </a:lnTo>
                <a:lnTo>
                  <a:pt x="226" y="41"/>
                </a:lnTo>
                <a:lnTo>
                  <a:pt x="224" y="43"/>
                </a:lnTo>
                <a:lnTo>
                  <a:pt x="220" y="47"/>
                </a:lnTo>
                <a:lnTo>
                  <a:pt x="216" y="51"/>
                </a:lnTo>
                <a:lnTo>
                  <a:pt x="212" y="55"/>
                </a:lnTo>
                <a:lnTo>
                  <a:pt x="206" y="61"/>
                </a:lnTo>
                <a:lnTo>
                  <a:pt x="202" y="67"/>
                </a:lnTo>
                <a:lnTo>
                  <a:pt x="198" y="74"/>
                </a:lnTo>
                <a:lnTo>
                  <a:pt x="192" y="82"/>
                </a:lnTo>
                <a:lnTo>
                  <a:pt x="188" y="90"/>
                </a:lnTo>
                <a:lnTo>
                  <a:pt x="183" y="98"/>
                </a:lnTo>
                <a:lnTo>
                  <a:pt x="179" y="104"/>
                </a:lnTo>
                <a:lnTo>
                  <a:pt x="175" y="110"/>
                </a:lnTo>
                <a:lnTo>
                  <a:pt x="173" y="114"/>
                </a:lnTo>
                <a:lnTo>
                  <a:pt x="169" y="116"/>
                </a:lnTo>
                <a:lnTo>
                  <a:pt x="167" y="118"/>
                </a:lnTo>
                <a:lnTo>
                  <a:pt x="163" y="118"/>
                </a:lnTo>
                <a:lnTo>
                  <a:pt x="159" y="118"/>
                </a:lnTo>
                <a:lnTo>
                  <a:pt x="155" y="118"/>
                </a:lnTo>
                <a:lnTo>
                  <a:pt x="151" y="116"/>
                </a:lnTo>
                <a:lnTo>
                  <a:pt x="149" y="114"/>
                </a:lnTo>
                <a:lnTo>
                  <a:pt x="149" y="112"/>
                </a:lnTo>
                <a:lnTo>
                  <a:pt x="147" y="110"/>
                </a:lnTo>
                <a:lnTo>
                  <a:pt x="147" y="106"/>
                </a:lnTo>
                <a:lnTo>
                  <a:pt x="149" y="102"/>
                </a:lnTo>
                <a:lnTo>
                  <a:pt x="149" y="96"/>
                </a:lnTo>
                <a:lnTo>
                  <a:pt x="153" y="88"/>
                </a:lnTo>
                <a:lnTo>
                  <a:pt x="155" y="80"/>
                </a:lnTo>
                <a:lnTo>
                  <a:pt x="159" y="70"/>
                </a:lnTo>
                <a:lnTo>
                  <a:pt x="163" y="63"/>
                </a:lnTo>
                <a:lnTo>
                  <a:pt x="165" y="55"/>
                </a:lnTo>
                <a:lnTo>
                  <a:pt x="167" y="47"/>
                </a:lnTo>
                <a:lnTo>
                  <a:pt x="167" y="41"/>
                </a:lnTo>
                <a:lnTo>
                  <a:pt x="169" y="37"/>
                </a:lnTo>
                <a:lnTo>
                  <a:pt x="169" y="33"/>
                </a:lnTo>
                <a:lnTo>
                  <a:pt x="169" y="31"/>
                </a:lnTo>
                <a:lnTo>
                  <a:pt x="169" y="29"/>
                </a:lnTo>
                <a:lnTo>
                  <a:pt x="167" y="29"/>
                </a:lnTo>
                <a:lnTo>
                  <a:pt x="163" y="27"/>
                </a:lnTo>
                <a:lnTo>
                  <a:pt x="159" y="27"/>
                </a:lnTo>
                <a:lnTo>
                  <a:pt x="155" y="27"/>
                </a:lnTo>
                <a:lnTo>
                  <a:pt x="153" y="27"/>
                </a:lnTo>
                <a:lnTo>
                  <a:pt x="149" y="27"/>
                </a:lnTo>
                <a:lnTo>
                  <a:pt x="145" y="29"/>
                </a:lnTo>
                <a:lnTo>
                  <a:pt x="141" y="29"/>
                </a:lnTo>
                <a:lnTo>
                  <a:pt x="135" y="29"/>
                </a:lnTo>
                <a:lnTo>
                  <a:pt x="128" y="31"/>
                </a:lnTo>
                <a:lnTo>
                  <a:pt x="120" y="31"/>
                </a:lnTo>
                <a:lnTo>
                  <a:pt x="112" y="33"/>
                </a:lnTo>
                <a:lnTo>
                  <a:pt x="102" y="33"/>
                </a:lnTo>
                <a:lnTo>
                  <a:pt x="90" y="35"/>
                </a:lnTo>
                <a:lnTo>
                  <a:pt x="79" y="37"/>
                </a:lnTo>
                <a:lnTo>
                  <a:pt x="65" y="39"/>
                </a:lnTo>
                <a:lnTo>
                  <a:pt x="51" y="41"/>
                </a:lnTo>
                <a:lnTo>
                  <a:pt x="38" y="43"/>
                </a:lnTo>
                <a:lnTo>
                  <a:pt x="22" y="45"/>
                </a:lnTo>
                <a:lnTo>
                  <a:pt x="4" y="47"/>
                </a:lnTo>
                <a:lnTo>
                  <a:pt x="0" y="25"/>
                </a:lnTo>
                <a:lnTo>
                  <a:pt x="14" y="25"/>
                </a:lnTo>
                <a:lnTo>
                  <a:pt x="28" y="23"/>
                </a:lnTo>
                <a:lnTo>
                  <a:pt x="39" y="21"/>
                </a:lnTo>
                <a:lnTo>
                  <a:pt x="53" y="19"/>
                </a:lnTo>
                <a:lnTo>
                  <a:pt x="59" y="19"/>
                </a:lnTo>
                <a:lnTo>
                  <a:pt x="67" y="18"/>
                </a:lnTo>
                <a:lnTo>
                  <a:pt x="75" y="18"/>
                </a:lnTo>
                <a:lnTo>
                  <a:pt x="83" y="18"/>
                </a:lnTo>
                <a:lnTo>
                  <a:pt x="98" y="14"/>
                </a:lnTo>
                <a:lnTo>
                  <a:pt x="116" y="12"/>
                </a:lnTo>
                <a:lnTo>
                  <a:pt x="126" y="10"/>
                </a:lnTo>
                <a:lnTo>
                  <a:pt x="134" y="10"/>
                </a:lnTo>
                <a:lnTo>
                  <a:pt x="139" y="8"/>
                </a:lnTo>
                <a:lnTo>
                  <a:pt x="147" y="6"/>
                </a:lnTo>
                <a:lnTo>
                  <a:pt x="151" y="6"/>
                </a:lnTo>
                <a:lnTo>
                  <a:pt x="155" y="4"/>
                </a:lnTo>
                <a:lnTo>
                  <a:pt x="159" y="2"/>
                </a:lnTo>
                <a:lnTo>
                  <a:pt x="161" y="2"/>
                </a:lnTo>
                <a:lnTo>
                  <a:pt x="161" y="2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" name="Freeform 175"/>
          <p:cNvSpPr>
            <a:spLocks/>
          </p:cNvSpPr>
          <p:nvPr/>
        </p:nvSpPr>
        <p:spPr bwMode="auto">
          <a:xfrm>
            <a:off x="2502232" y="925695"/>
            <a:ext cx="625031" cy="214445"/>
          </a:xfrm>
          <a:custGeom>
            <a:avLst/>
            <a:gdLst>
              <a:gd name="T0" fmla="*/ 0 w 125"/>
              <a:gd name="T1" fmla="*/ 14 h 31"/>
              <a:gd name="T2" fmla="*/ 19 w 125"/>
              <a:gd name="T3" fmla="*/ 10 h 31"/>
              <a:gd name="T4" fmla="*/ 35 w 125"/>
              <a:gd name="T5" fmla="*/ 8 h 31"/>
              <a:gd name="T6" fmla="*/ 51 w 125"/>
              <a:gd name="T7" fmla="*/ 6 h 31"/>
              <a:gd name="T8" fmla="*/ 65 w 125"/>
              <a:gd name="T9" fmla="*/ 2 h 31"/>
              <a:gd name="T10" fmla="*/ 76 w 125"/>
              <a:gd name="T11" fmla="*/ 2 h 31"/>
              <a:gd name="T12" fmla="*/ 86 w 125"/>
              <a:gd name="T13" fmla="*/ 0 h 31"/>
              <a:gd name="T14" fmla="*/ 94 w 125"/>
              <a:gd name="T15" fmla="*/ 0 h 31"/>
              <a:gd name="T16" fmla="*/ 102 w 125"/>
              <a:gd name="T17" fmla="*/ 0 h 31"/>
              <a:gd name="T18" fmla="*/ 106 w 125"/>
              <a:gd name="T19" fmla="*/ 0 h 31"/>
              <a:gd name="T20" fmla="*/ 112 w 125"/>
              <a:gd name="T21" fmla="*/ 0 h 31"/>
              <a:gd name="T22" fmla="*/ 115 w 125"/>
              <a:gd name="T23" fmla="*/ 0 h 31"/>
              <a:gd name="T24" fmla="*/ 119 w 125"/>
              <a:gd name="T25" fmla="*/ 2 h 31"/>
              <a:gd name="T26" fmla="*/ 121 w 125"/>
              <a:gd name="T27" fmla="*/ 2 h 31"/>
              <a:gd name="T28" fmla="*/ 123 w 125"/>
              <a:gd name="T29" fmla="*/ 4 h 31"/>
              <a:gd name="T30" fmla="*/ 125 w 125"/>
              <a:gd name="T31" fmla="*/ 6 h 31"/>
              <a:gd name="T32" fmla="*/ 125 w 125"/>
              <a:gd name="T33" fmla="*/ 8 h 31"/>
              <a:gd name="T34" fmla="*/ 125 w 125"/>
              <a:gd name="T35" fmla="*/ 8 h 31"/>
              <a:gd name="T36" fmla="*/ 123 w 125"/>
              <a:gd name="T37" fmla="*/ 10 h 31"/>
              <a:gd name="T38" fmla="*/ 121 w 125"/>
              <a:gd name="T39" fmla="*/ 12 h 31"/>
              <a:gd name="T40" fmla="*/ 117 w 125"/>
              <a:gd name="T41" fmla="*/ 12 h 31"/>
              <a:gd name="T42" fmla="*/ 114 w 125"/>
              <a:gd name="T43" fmla="*/ 14 h 31"/>
              <a:gd name="T44" fmla="*/ 110 w 125"/>
              <a:gd name="T45" fmla="*/ 15 h 31"/>
              <a:gd name="T46" fmla="*/ 104 w 125"/>
              <a:gd name="T47" fmla="*/ 17 h 31"/>
              <a:gd name="T48" fmla="*/ 96 w 125"/>
              <a:gd name="T49" fmla="*/ 17 h 31"/>
              <a:gd name="T50" fmla="*/ 90 w 125"/>
              <a:gd name="T51" fmla="*/ 19 h 31"/>
              <a:gd name="T52" fmla="*/ 80 w 125"/>
              <a:gd name="T53" fmla="*/ 21 h 31"/>
              <a:gd name="T54" fmla="*/ 70 w 125"/>
              <a:gd name="T55" fmla="*/ 23 h 31"/>
              <a:gd name="T56" fmla="*/ 61 w 125"/>
              <a:gd name="T57" fmla="*/ 25 h 31"/>
              <a:gd name="T58" fmla="*/ 49 w 125"/>
              <a:gd name="T59" fmla="*/ 27 h 31"/>
              <a:gd name="T60" fmla="*/ 37 w 125"/>
              <a:gd name="T61" fmla="*/ 27 h 31"/>
              <a:gd name="T62" fmla="*/ 23 w 125"/>
              <a:gd name="T63" fmla="*/ 29 h 31"/>
              <a:gd name="T64" fmla="*/ 10 w 125"/>
              <a:gd name="T65" fmla="*/ 31 h 31"/>
              <a:gd name="T66" fmla="*/ 0 w 125"/>
              <a:gd name="T67" fmla="*/ 14 h 31"/>
              <a:gd name="T68" fmla="*/ 0 w 125"/>
              <a:gd name="T69" fmla="*/ 14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25" h="31">
                <a:moveTo>
                  <a:pt x="0" y="14"/>
                </a:moveTo>
                <a:lnTo>
                  <a:pt x="19" y="10"/>
                </a:lnTo>
                <a:lnTo>
                  <a:pt x="35" y="8"/>
                </a:lnTo>
                <a:lnTo>
                  <a:pt x="51" y="6"/>
                </a:lnTo>
                <a:lnTo>
                  <a:pt x="65" y="2"/>
                </a:lnTo>
                <a:lnTo>
                  <a:pt x="76" y="2"/>
                </a:lnTo>
                <a:lnTo>
                  <a:pt x="86" y="0"/>
                </a:lnTo>
                <a:lnTo>
                  <a:pt x="94" y="0"/>
                </a:lnTo>
                <a:lnTo>
                  <a:pt x="102" y="0"/>
                </a:lnTo>
                <a:lnTo>
                  <a:pt x="106" y="0"/>
                </a:lnTo>
                <a:lnTo>
                  <a:pt x="112" y="0"/>
                </a:lnTo>
                <a:lnTo>
                  <a:pt x="115" y="0"/>
                </a:lnTo>
                <a:lnTo>
                  <a:pt x="119" y="2"/>
                </a:lnTo>
                <a:lnTo>
                  <a:pt x="121" y="2"/>
                </a:lnTo>
                <a:lnTo>
                  <a:pt x="123" y="4"/>
                </a:lnTo>
                <a:lnTo>
                  <a:pt x="125" y="6"/>
                </a:lnTo>
                <a:lnTo>
                  <a:pt x="125" y="8"/>
                </a:lnTo>
                <a:lnTo>
                  <a:pt x="125" y="8"/>
                </a:lnTo>
                <a:lnTo>
                  <a:pt x="123" y="10"/>
                </a:lnTo>
                <a:lnTo>
                  <a:pt x="121" y="12"/>
                </a:lnTo>
                <a:lnTo>
                  <a:pt x="117" y="12"/>
                </a:lnTo>
                <a:lnTo>
                  <a:pt x="114" y="14"/>
                </a:lnTo>
                <a:lnTo>
                  <a:pt x="110" y="15"/>
                </a:lnTo>
                <a:lnTo>
                  <a:pt x="104" y="17"/>
                </a:lnTo>
                <a:lnTo>
                  <a:pt x="96" y="17"/>
                </a:lnTo>
                <a:lnTo>
                  <a:pt x="90" y="19"/>
                </a:lnTo>
                <a:lnTo>
                  <a:pt x="80" y="21"/>
                </a:lnTo>
                <a:lnTo>
                  <a:pt x="70" y="23"/>
                </a:lnTo>
                <a:lnTo>
                  <a:pt x="61" y="25"/>
                </a:lnTo>
                <a:lnTo>
                  <a:pt x="49" y="27"/>
                </a:lnTo>
                <a:lnTo>
                  <a:pt x="37" y="27"/>
                </a:lnTo>
                <a:lnTo>
                  <a:pt x="23" y="29"/>
                </a:lnTo>
                <a:lnTo>
                  <a:pt x="10" y="31"/>
                </a:lnTo>
                <a:lnTo>
                  <a:pt x="0" y="14"/>
                </a:lnTo>
                <a:lnTo>
                  <a:pt x="0" y="14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Freeform 176"/>
          <p:cNvSpPr>
            <a:spLocks/>
          </p:cNvSpPr>
          <p:nvPr/>
        </p:nvSpPr>
        <p:spPr bwMode="auto">
          <a:xfrm>
            <a:off x="1391071" y="550416"/>
            <a:ext cx="783769" cy="790770"/>
          </a:xfrm>
          <a:custGeom>
            <a:avLst/>
            <a:gdLst>
              <a:gd name="T0" fmla="*/ 94 w 156"/>
              <a:gd name="T1" fmla="*/ 37 h 118"/>
              <a:gd name="T2" fmla="*/ 98 w 156"/>
              <a:gd name="T3" fmla="*/ 29 h 118"/>
              <a:gd name="T4" fmla="*/ 99 w 156"/>
              <a:gd name="T5" fmla="*/ 21 h 118"/>
              <a:gd name="T6" fmla="*/ 101 w 156"/>
              <a:gd name="T7" fmla="*/ 18 h 118"/>
              <a:gd name="T8" fmla="*/ 99 w 156"/>
              <a:gd name="T9" fmla="*/ 12 h 118"/>
              <a:gd name="T10" fmla="*/ 99 w 156"/>
              <a:gd name="T11" fmla="*/ 8 h 118"/>
              <a:gd name="T12" fmla="*/ 101 w 156"/>
              <a:gd name="T13" fmla="*/ 4 h 118"/>
              <a:gd name="T14" fmla="*/ 109 w 156"/>
              <a:gd name="T15" fmla="*/ 2 h 118"/>
              <a:gd name="T16" fmla="*/ 119 w 156"/>
              <a:gd name="T17" fmla="*/ 0 h 118"/>
              <a:gd name="T18" fmla="*/ 131 w 156"/>
              <a:gd name="T19" fmla="*/ 4 h 118"/>
              <a:gd name="T20" fmla="*/ 145 w 156"/>
              <a:gd name="T21" fmla="*/ 12 h 118"/>
              <a:gd name="T22" fmla="*/ 154 w 156"/>
              <a:gd name="T23" fmla="*/ 21 h 118"/>
              <a:gd name="T24" fmla="*/ 156 w 156"/>
              <a:gd name="T25" fmla="*/ 27 h 118"/>
              <a:gd name="T26" fmla="*/ 156 w 156"/>
              <a:gd name="T27" fmla="*/ 31 h 118"/>
              <a:gd name="T28" fmla="*/ 154 w 156"/>
              <a:gd name="T29" fmla="*/ 37 h 118"/>
              <a:gd name="T30" fmla="*/ 148 w 156"/>
              <a:gd name="T31" fmla="*/ 41 h 118"/>
              <a:gd name="T32" fmla="*/ 143 w 156"/>
              <a:gd name="T33" fmla="*/ 47 h 118"/>
              <a:gd name="T34" fmla="*/ 133 w 156"/>
              <a:gd name="T35" fmla="*/ 55 h 118"/>
              <a:gd name="T36" fmla="*/ 121 w 156"/>
              <a:gd name="T37" fmla="*/ 67 h 118"/>
              <a:gd name="T38" fmla="*/ 88 w 156"/>
              <a:gd name="T39" fmla="*/ 86 h 118"/>
              <a:gd name="T40" fmla="*/ 70 w 156"/>
              <a:gd name="T41" fmla="*/ 94 h 118"/>
              <a:gd name="T42" fmla="*/ 49 w 156"/>
              <a:gd name="T43" fmla="*/ 104 h 118"/>
              <a:gd name="T44" fmla="*/ 29 w 156"/>
              <a:gd name="T45" fmla="*/ 112 h 118"/>
              <a:gd name="T46" fmla="*/ 13 w 156"/>
              <a:gd name="T47" fmla="*/ 116 h 118"/>
              <a:gd name="T48" fmla="*/ 3 w 156"/>
              <a:gd name="T49" fmla="*/ 118 h 118"/>
              <a:gd name="T50" fmla="*/ 0 w 156"/>
              <a:gd name="T51" fmla="*/ 116 h 118"/>
              <a:gd name="T52" fmla="*/ 0 w 156"/>
              <a:gd name="T53" fmla="*/ 112 h 118"/>
              <a:gd name="T54" fmla="*/ 5 w 156"/>
              <a:gd name="T55" fmla="*/ 106 h 118"/>
              <a:gd name="T56" fmla="*/ 17 w 156"/>
              <a:gd name="T57" fmla="*/ 96 h 118"/>
              <a:gd name="T58" fmla="*/ 35 w 156"/>
              <a:gd name="T59" fmla="*/ 86 h 118"/>
              <a:gd name="T60" fmla="*/ 52 w 156"/>
              <a:gd name="T61" fmla="*/ 74 h 118"/>
              <a:gd name="T62" fmla="*/ 66 w 156"/>
              <a:gd name="T63" fmla="*/ 63 h 118"/>
              <a:gd name="T64" fmla="*/ 80 w 156"/>
              <a:gd name="T65" fmla="*/ 53 h 118"/>
              <a:gd name="T66" fmla="*/ 90 w 156"/>
              <a:gd name="T67" fmla="*/ 43 h 1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56" h="118">
                <a:moveTo>
                  <a:pt x="90" y="43"/>
                </a:moveTo>
                <a:lnTo>
                  <a:pt x="94" y="37"/>
                </a:lnTo>
                <a:lnTo>
                  <a:pt x="96" y="33"/>
                </a:lnTo>
                <a:lnTo>
                  <a:pt x="98" y="29"/>
                </a:lnTo>
                <a:lnTo>
                  <a:pt x="99" y="25"/>
                </a:lnTo>
                <a:lnTo>
                  <a:pt x="99" y="21"/>
                </a:lnTo>
                <a:lnTo>
                  <a:pt x="101" y="20"/>
                </a:lnTo>
                <a:lnTo>
                  <a:pt x="101" y="18"/>
                </a:lnTo>
                <a:lnTo>
                  <a:pt x="99" y="16"/>
                </a:lnTo>
                <a:lnTo>
                  <a:pt x="99" y="12"/>
                </a:lnTo>
                <a:lnTo>
                  <a:pt x="99" y="8"/>
                </a:lnTo>
                <a:lnTo>
                  <a:pt x="99" y="8"/>
                </a:lnTo>
                <a:lnTo>
                  <a:pt x="101" y="6"/>
                </a:lnTo>
                <a:lnTo>
                  <a:pt x="101" y="4"/>
                </a:lnTo>
                <a:lnTo>
                  <a:pt x="105" y="4"/>
                </a:lnTo>
                <a:lnTo>
                  <a:pt x="109" y="2"/>
                </a:lnTo>
                <a:lnTo>
                  <a:pt x="113" y="0"/>
                </a:lnTo>
                <a:lnTo>
                  <a:pt x="119" y="0"/>
                </a:lnTo>
                <a:lnTo>
                  <a:pt x="125" y="2"/>
                </a:lnTo>
                <a:lnTo>
                  <a:pt x="131" y="4"/>
                </a:lnTo>
                <a:lnTo>
                  <a:pt x="139" y="8"/>
                </a:lnTo>
                <a:lnTo>
                  <a:pt x="145" y="12"/>
                </a:lnTo>
                <a:lnTo>
                  <a:pt x="148" y="16"/>
                </a:lnTo>
                <a:lnTo>
                  <a:pt x="154" y="21"/>
                </a:lnTo>
                <a:lnTo>
                  <a:pt x="154" y="25"/>
                </a:lnTo>
                <a:lnTo>
                  <a:pt x="156" y="27"/>
                </a:lnTo>
                <a:lnTo>
                  <a:pt x="156" y="29"/>
                </a:lnTo>
                <a:lnTo>
                  <a:pt x="156" y="31"/>
                </a:lnTo>
                <a:lnTo>
                  <a:pt x="154" y="35"/>
                </a:lnTo>
                <a:lnTo>
                  <a:pt x="154" y="37"/>
                </a:lnTo>
                <a:lnTo>
                  <a:pt x="152" y="39"/>
                </a:lnTo>
                <a:lnTo>
                  <a:pt x="148" y="41"/>
                </a:lnTo>
                <a:lnTo>
                  <a:pt x="146" y="43"/>
                </a:lnTo>
                <a:lnTo>
                  <a:pt x="143" y="47"/>
                </a:lnTo>
                <a:lnTo>
                  <a:pt x="137" y="51"/>
                </a:lnTo>
                <a:lnTo>
                  <a:pt x="133" y="55"/>
                </a:lnTo>
                <a:lnTo>
                  <a:pt x="127" y="61"/>
                </a:lnTo>
                <a:lnTo>
                  <a:pt x="121" y="67"/>
                </a:lnTo>
                <a:lnTo>
                  <a:pt x="105" y="76"/>
                </a:lnTo>
                <a:lnTo>
                  <a:pt x="88" y="86"/>
                </a:lnTo>
                <a:lnTo>
                  <a:pt x="78" y="90"/>
                </a:lnTo>
                <a:lnTo>
                  <a:pt x="70" y="94"/>
                </a:lnTo>
                <a:lnTo>
                  <a:pt x="58" y="100"/>
                </a:lnTo>
                <a:lnTo>
                  <a:pt x="49" y="104"/>
                </a:lnTo>
                <a:lnTo>
                  <a:pt x="39" y="108"/>
                </a:lnTo>
                <a:lnTo>
                  <a:pt x="29" y="112"/>
                </a:lnTo>
                <a:lnTo>
                  <a:pt x="21" y="114"/>
                </a:lnTo>
                <a:lnTo>
                  <a:pt x="13" y="116"/>
                </a:lnTo>
                <a:lnTo>
                  <a:pt x="7" y="118"/>
                </a:lnTo>
                <a:lnTo>
                  <a:pt x="3" y="118"/>
                </a:lnTo>
                <a:lnTo>
                  <a:pt x="1" y="118"/>
                </a:lnTo>
                <a:lnTo>
                  <a:pt x="0" y="116"/>
                </a:lnTo>
                <a:lnTo>
                  <a:pt x="0" y="114"/>
                </a:lnTo>
                <a:lnTo>
                  <a:pt x="0" y="112"/>
                </a:lnTo>
                <a:lnTo>
                  <a:pt x="3" y="110"/>
                </a:lnTo>
                <a:lnTo>
                  <a:pt x="5" y="106"/>
                </a:lnTo>
                <a:lnTo>
                  <a:pt x="11" y="102"/>
                </a:lnTo>
                <a:lnTo>
                  <a:pt x="17" y="96"/>
                </a:lnTo>
                <a:lnTo>
                  <a:pt x="25" y="92"/>
                </a:lnTo>
                <a:lnTo>
                  <a:pt x="35" y="86"/>
                </a:lnTo>
                <a:lnTo>
                  <a:pt x="45" y="80"/>
                </a:lnTo>
                <a:lnTo>
                  <a:pt x="52" y="74"/>
                </a:lnTo>
                <a:lnTo>
                  <a:pt x="60" y="69"/>
                </a:lnTo>
                <a:lnTo>
                  <a:pt x="66" y="63"/>
                </a:lnTo>
                <a:lnTo>
                  <a:pt x="74" y="57"/>
                </a:lnTo>
                <a:lnTo>
                  <a:pt x="80" y="53"/>
                </a:lnTo>
                <a:lnTo>
                  <a:pt x="84" y="47"/>
                </a:lnTo>
                <a:lnTo>
                  <a:pt x="90" y="43"/>
                </a:lnTo>
                <a:lnTo>
                  <a:pt x="90" y="43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Freeform 177"/>
          <p:cNvSpPr>
            <a:spLocks/>
          </p:cNvSpPr>
          <p:nvPr/>
        </p:nvSpPr>
        <p:spPr bwMode="auto">
          <a:xfrm>
            <a:off x="2393103" y="1448409"/>
            <a:ext cx="1021875" cy="281464"/>
          </a:xfrm>
          <a:custGeom>
            <a:avLst/>
            <a:gdLst>
              <a:gd name="T0" fmla="*/ 34 w 206"/>
              <a:gd name="T1" fmla="*/ 43 h 43"/>
              <a:gd name="T2" fmla="*/ 20 w 206"/>
              <a:gd name="T3" fmla="*/ 41 h 43"/>
              <a:gd name="T4" fmla="*/ 10 w 206"/>
              <a:gd name="T5" fmla="*/ 38 h 43"/>
              <a:gd name="T6" fmla="*/ 2 w 206"/>
              <a:gd name="T7" fmla="*/ 36 h 43"/>
              <a:gd name="T8" fmla="*/ 0 w 206"/>
              <a:gd name="T9" fmla="*/ 30 h 43"/>
              <a:gd name="T10" fmla="*/ 2 w 206"/>
              <a:gd name="T11" fmla="*/ 28 h 43"/>
              <a:gd name="T12" fmla="*/ 8 w 206"/>
              <a:gd name="T13" fmla="*/ 26 h 43"/>
              <a:gd name="T14" fmla="*/ 16 w 206"/>
              <a:gd name="T15" fmla="*/ 24 h 43"/>
              <a:gd name="T16" fmla="*/ 28 w 206"/>
              <a:gd name="T17" fmla="*/ 22 h 43"/>
              <a:gd name="T18" fmla="*/ 45 w 206"/>
              <a:gd name="T19" fmla="*/ 20 h 43"/>
              <a:gd name="T20" fmla="*/ 65 w 206"/>
              <a:gd name="T21" fmla="*/ 18 h 43"/>
              <a:gd name="T22" fmla="*/ 89 w 206"/>
              <a:gd name="T23" fmla="*/ 14 h 43"/>
              <a:gd name="T24" fmla="*/ 116 w 206"/>
              <a:gd name="T25" fmla="*/ 8 h 43"/>
              <a:gd name="T26" fmla="*/ 139 w 206"/>
              <a:gd name="T27" fmla="*/ 4 h 43"/>
              <a:gd name="T28" fmla="*/ 157 w 206"/>
              <a:gd name="T29" fmla="*/ 2 h 43"/>
              <a:gd name="T30" fmla="*/ 169 w 206"/>
              <a:gd name="T31" fmla="*/ 0 h 43"/>
              <a:gd name="T32" fmla="*/ 177 w 206"/>
              <a:gd name="T33" fmla="*/ 0 h 43"/>
              <a:gd name="T34" fmla="*/ 188 w 206"/>
              <a:gd name="T35" fmla="*/ 2 h 43"/>
              <a:gd name="T36" fmla="*/ 200 w 206"/>
              <a:gd name="T37" fmla="*/ 6 h 43"/>
              <a:gd name="T38" fmla="*/ 204 w 206"/>
              <a:gd name="T39" fmla="*/ 10 h 43"/>
              <a:gd name="T40" fmla="*/ 206 w 206"/>
              <a:gd name="T41" fmla="*/ 14 h 43"/>
              <a:gd name="T42" fmla="*/ 204 w 206"/>
              <a:gd name="T43" fmla="*/ 16 h 43"/>
              <a:gd name="T44" fmla="*/ 198 w 206"/>
              <a:gd name="T45" fmla="*/ 22 h 43"/>
              <a:gd name="T46" fmla="*/ 186 w 206"/>
              <a:gd name="T47" fmla="*/ 26 h 43"/>
              <a:gd name="T48" fmla="*/ 179 w 206"/>
              <a:gd name="T49" fmla="*/ 28 h 43"/>
              <a:gd name="T50" fmla="*/ 167 w 206"/>
              <a:gd name="T51" fmla="*/ 32 h 43"/>
              <a:gd name="T52" fmla="*/ 151 w 206"/>
              <a:gd name="T53" fmla="*/ 34 h 43"/>
              <a:gd name="T54" fmla="*/ 134 w 206"/>
              <a:gd name="T55" fmla="*/ 36 h 43"/>
              <a:gd name="T56" fmla="*/ 112 w 206"/>
              <a:gd name="T57" fmla="*/ 38 h 43"/>
              <a:gd name="T58" fmla="*/ 89 w 206"/>
              <a:gd name="T59" fmla="*/ 39 h 43"/>
              <a:gd name="T60" fmla="*/ 69 w 206"/>
              <a:gd name="T61" fmla="*/ 41 h 43"/>
              <a:gd name="T62" fmla="*/ 53 w 206"/>
              <a:gd name="T63" fmla="*/ 41 h 43"/>
              <a:gd name="T64" fmla="*/ 43 w 206"/>
              <a:gd name="T65" fmla="*/ 43 h 43"/>
              <a:gd name="T66" fmla="*/ 40 w 206"/>
              <a:gd name="T67" fmla="*/ 43 h 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206" h="43">
                <a:moveTo>
                  <a:pt x="40" y="43"/>
                </a:moveTo>
                <a:lnTo>
                  <a:pt x="34" y="43"/>
                </a:lnTo>
                <a:lnTo>
                  <a:pt x="28" y="41"/>
                </a:lnTo>
                <a:lnTo>
                  <a:pt x="20" y="41"/>
                </a:lnTo>
                <a:lnTo>
                  <a:pt x="16" y="39"/>
                </a:lnTo>
                <a:lnTo>
                  <a:pt x="10" y="38"/>
                </a:lnTo>
                <a:lnTo>
                  <a:pt x="4" y="38"/>
                </a:lnTo>
                <a:lnTo>
                  <a:pt x="2" y="36"/>
                </a:lnTo>
                <a:lnTo>
                  <a:pt x="0" y="32"/>
                </a:lnTo>
                <a:lnTo>
                  <a:pt x="0" y="30"/>
                </a:lnTo>
                <a:lnTo>
                  <a:pt x="0" y="30"/>
                </a:lnTo>
                <a:lnTo>
                  <a:pt x="2" y="28"/>
                </a:lnTo>
                <a:lnTo>
                  <a:pt x="4" y="28"/>
                </a:lnTo>
                <a:lnTo>
                  <a:pt x="8" y="26"/>
                </a:lnTo>
                <a:lnTo>
                  <a:pt x="12" y="26"/>
                </a:lnTo>
                <a:lnTo>
                  <a:pt x="16" y="24"/>
                </a:lnTo>
                <a:lnTo>
                  <a:pt x="22" y="24"/>
                </a:lnTo>
                <a:lnTo>
                  <a:pt x="28" y="22"/>
                </a:lnTo>
                <a:lnTo>
                  <a:pt x="36" y="22"/>
                </a:lnTo>
                <a:lnTo>
                  <a:pt x="45" y="20"/>
                </a:lnTo>
                <a:lnTo>
                  <a:pt x="53" y="20"/>
                </a:lnTo>
                <a:lnTo>
                  <a:pt x="65" y="18"/>
                </a:lnTo>
                <a:lnTo>
                  <a:pt x="77" y="16"/>
                </a:lnTo>
                <a:lnTo>
                  <a:pt x="89" y="14"/>
                </a:lnTo>
                <a:lnTo>
                  <a:pt x="102" y="10"/>
                </a:lnTo>
                <a:lnTo>
                  <a:pt x="116" y="8"/>
                </a:lnTo>
                <a:lnTo>
                  <a:pt x="130" y="6"/>
                </a:lnTo>
                <a:lnTo>
                  <a:pt x="139" y="4"/>
                </a:lnTo>
                <a:lnTo>
                  <a:pt x="149" y="2"/>
                </a:lnTo>
                <a:lnTo>
                  <a:pt x="157" y="2"/>
                </a:lnTo>
                <a:lnTo>
                  <a:pt x="163" y="0"/>
                </a:lnTo>
                <a:lnTo>
                  <a:pt x="169" y="0"/>
                </a:lnTo>
                <a:lnTo>
                  <a:pt x="173" y="0"/>
                </a:lnTo>
                <a:lnTo>
                  <a:pt x="177" y="0"/>
                </a:lnTo>
                <a:lnTo>
                  <a:pt x="183" y="2"/>
                </a:lnTo>
                <a:lnTo>
                  <a:pt x="188" y="2"/>
                </a:lnTo>
                <a:lnTo>
                  <a:pt x="196" y="6"/>
                </a:lnTo>
                <a:lnTo>
                  <a:pt x="200" y="6"/>
                </a:lnTo>
                <a:lnTo>
                  <a:pt x="202" y="8"/>
                </a:lnTo>
                <a:lnTo>
                  <a:pt x="204" y="10"/>
                </a:lnTo>
                <a:lnTo>
                  <a:pt x="206" y="12"/>
                </a:lnTo>
                <a:lnTo>
                  <a:pt x="206" y="14"/>
                </a:lnTo>
                <a:lnTo>
                  <a:pt x="206" y="16"/>
                </a:lnTo>
                <a:lnTo>
                  <a:pt x="204" y="16"/>
                </a:lnTo>
                <a:lnTo>
                  <a:pt x="204" y="18"/>
                </a:lnTo>
                <a:lnTo>
                  <a:pt x="198" y="22"/>
                </a:lnTo>
                <a:lnTo>
                  <a:pt x="190" y="24"/>
                </a:lnTo>
                <a:lnTo>
                  <a:pt x="186" y="26"/>
                </a:lnTo>
                <a:lnTo>
                  <a:pt x="183" y="28"/>
                </a:lnTo>
                <a:lnTo>
                  <a:pt x="179" y="28"/>
                </a:lnTo>
                <a:lnTo>
                  <a:pt x="173" y="30"/>
                </a:lnTo>
                <a:lnTo>
                  <a:pt x="167" y="32"/>
                </a:lnTo>
                <a:lnTo>
                  <a:pt x="159" y="32"/>
                </a:lnTo>
                <a:lnTo>
                  <a:pt x="151" y="34"/>
                </a:lnTo>
                <a:lnTo>
                  <a:pt x="141" y="36"/>
                </a:lnTo>
                <a:lnTo>
                  <a:pt x="134" y="36"/>
                </a:lnTo>
                <a:lnTo>
                  <a:pt x="122" y="36"/>
                </a:lnTo>
                <a:lnTo>
                  <a:pt x="112" y="38"/>
                </a:lnTo>
                <a:lnTo>
                  <a:pt x="100" y="38"/>
                </a:lnTo>
                <a:lnTo>
                  <a:pt x="89" y="39"/>
                </a:lnTo>
                <a:lnTo>
                  <a:pt x="79" y="39"/>
                </a:lnTo>
                <a:lnTo>
                  <a:pt x="69" y="41"/>
                </a:lnTo>
                <a:lnTo>
                  <a:pt x="61" y="41"/>
                </a:lnTo>
                <a:lnTo>
                  <a:pt x="53" y="41"/>
                </a:lnTo>
                <a:lnTo>
                  <a:pt x="47" y="43"/>
                </a:lnTo>
                <a:lnTo>
                  <a:pt x="43" y="43"/>
                </a:lnTo>
                <a:lnTo>
                  <a:pt x="40" y="43"/>
                </a:lnTo>
                <a:lnTo>
                  <a:pt x="40" y="43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8" name="Freeform 178"/>
          <p:cNvSpPr>
            <a:spLocks/>
          </p:cNvSpPr>
          <p:nvPr/>
        </p:nvSpPr>
        <p:spPr bwMode="auto">
          <a:xfrm>
            <a:off x="1976417" y="1783475"/>
            <a:ext cx="1865164" cy="388686"/>
          </a:xfrm>
          <a:custGeom>
            <a:avLst/>
            <a:gdLst>
              <a:gd name="T0" fmla="*/ 133 w 376"/>
              <a:gd name="T1" fmla="*/ 45 h 57"/>
              <a:gd name="T2" fmla="*/ 112 w 376"/>
              <a:gd name="T3" fmla="*/ 49 h 57"/>
              <a:gd name="T4" fmla="*/ 94 w 376"/>
              <a:gd name="T5" fmla="*/ 51 h 57"/>
              <a:gd name="T6" fmla="*/ 78 w 376"/>
              <a:gd name="T7" fmla="*/ 53 h 57"/>
              <a:gd name="T8" fmla="*/ 67 w 376"/>
              <a:gd name="T9" fmla="*/ 55 h 57"/>
              <a:gd name="T10" fmla="*/ 57 w 376"/>
              <a:gd name="T11" fmla="*/ 55 h 57"/>
              <a:gd name="T12" fmla="*/ 49 w 376"/>
              <a:gd name="T13" fmla="*/ 55 h 57"/>
              <a:gd name="T14" fmla="*/ 45 w 376"/>
              <a:gd name="T15" fmla="*/ 57 h 57"/>
              <a:gd name="T16" fmla="*/ 39 w 376"/>
              <a:gd name="T17" fmla="*/ 55 h 57"/>
              <a:gd name="T18" fmla="*/ 26 w 376"/>
              <a:gd name="T19" fmla="*/ 53 h 57"/>
              <a:gd name="T20" fmla="*/ 12 w 376"/>
              <a:gd name="T21" fmla="*/ 49 h 57"/>
              <a:gd name="T22" fmla="*/ 6 w 376"/>
              <a:gd name="T23" fmla="*/ 45 h 57"/>
              <a:gd name="T24" fmla="*/ 2 w 376"/>
              <a:gd name="T25" fmla="*/ 43 h 57"/>
              <a:gd name="T26" fmla="*/ 0 w 376"/>
              <a:gd name="T27" fmla="*/ 39 h 57"/>
              <a:gd name="T28" fmla="*/ 2 w 376"/>
              <a:gd name="T29" fmla="*/ 38 h 57"/>
              <a:gd name="T30" fmla="*/ 8 w 376"/>
              <a:gd name="T31" fmla="*/ 36 h 57"/>
              <a:gd name="T32" fmla="*/ 16 w 376"/>
              <a:gd name="T33" fmla="*/ 34 h 57"/>
              <a:gd name="T34" fmla="*/ 28 w 376"/>
              <a:gd name="T35" fmla="*/ 32 h 57"/>
              <a:gd name="T36" fmla="*/ 41 w 376"/>
              <a:gd name="T37" fmla="*/ 30 h 57"/>
              <a:gd name="T38" fmla="*/ 57 w 376"/>
              <a:gd name="T39" fmla="*/ 30 h 57"/>
              <a:gd name="T40" fmla="*/ 75 w 376"/>
              <a:gd name="T41" fmla="*/ 28 h 57"/>
              <a:gd name="T42" fmla="*/ 94 w 376"/>
              <a:gd name="T43" fmla="*/ 26 h 57"/>
              <a:gd name="T44" fmla="*/ 118 w 376"/>
              <a:gd name="T45" fmla="*/ 24 h 57"/>
              <a:gd name="T46" fmla="*/ 147 w 376"/>
              <a:gd name="T47" fmla="*/ 20 h 57"/>
              <a:gd name="T48" fmla="*/ 180 w 376"/>
              <a:gd name="T49" fmla="*/ 16 h 57"/>
              <a:gd name="T50" fmla="*/ 220 w 376"/>
              <a:gd name="T51" fmla="*/ 10 h 57"/>
              <a:gd name="T52" fmla="*/ 241 w 376"/>
              <a:gd name="T53" fmla="*/ 8 h 57"/>
              <a:gd name="T54" fmla="*/ 259 w 376"/>
              <a:gd name="T55" fmla="*/ 6 h 57"/>
              <a:gd name="T56" fmla="*/ 274 w 376"/>
              <a:gd name="T57" fmla="*/ 4 h 57"/>
              <a:gd name="T58" fmla="*/ 288 w 376"/>
              <a:gd name="T59" fmla="*/ 2 h 57"/>
              <a:gd name="T60" fmla="*/ 300 w 376"/>
              <a:gd name="T61" fmla="*/ 2 h 57"/>
              <a:gd name="T62" fmla="*/ 308 w 376"/>
              <a:gd name="T63" fmla="*/ 0 h 57"/>
              <a:gd name="T64" fmla="*/ 316 w 376"/>
              <a:gd name="T65" fmla="*/ 0 h 57"/>
              <a:gd name="T66" fmla="*/ 321 w 376"/>
              <a:gd name="T67" fmla="*/ 0 h 57"/>
              <a:gd name="T68" fmla="*/ 339 w 376"/>
              <a:gd name="T69" fmla="*/ 2 h 57"/>
              <a:gd name="T70" fmla="*/ 357 w 376"/>
              <a:gd name="T71" fmla="*/ 6 h 57"/>
              <a:gd name="T72" fmla="*/ 366 w 376"/>
              <a:gd name="T73" fmla="*/ 10 h 57"/>
              <a:gd name="T74" fmla="*/ 372 w 376"/>
              <a:gd name="T75" fmla="*/ 16 h 57"/>
              <a:gd name="T76" fmla="*/ 374 w 376"/>
              <a:gd name="T77" fmla="*/ 20 h 57"/>
              <a:gd name="T78" fmla="*/ 374 w 376"/>
              <a:gd name="T79" fmla="*/ 26 h 57"/>
              <a:gd name="T80" fmla="*/ 372 w 376"/>
              <a:gd name="T81" fmla="*/ 28 h 57"/>
              <a:gd name="T82" fmla="*/ 368 w 376"/>
              <a:gd name="T83" fmla="*/ 30 h 57"/>
              <a:gd name="T84" fmla="*/ 363 w 376"/>
              <a:gd name="T85" fmla="*/ 32 h 57"/>
              <a:gd name="T86" fmla="*/ 355 w 376"/>
              <a:gd name="T87" fmla="*/ 32 h 57"/>
              <a:gd name="T88" fmla="*/ 345 w 376"/>
              <a:gd name="T89" fmla="*/ 34 h 57"/>
              <a:gd name="T90" fmla="*/ 333 w 376"/>
              <a:gd name="T91" fmla="*/ 34 h 57"/>
              <a:gd name="T92" fmla="*/ 304 w 376"/>
              <a:gd name="T93" fmla="*/ 36 h 57"/>
              <a:gd name="T94" fmla="*/ 269 w 376"/>
              <a:gd name="T95" fmla="*/ 36 h 57"/>
              <a:gd name="T96" fmla="*/ 229 w 376"/>
              <a:gd name="T97" fmla="*/ 38 h 57"/>
              <a:gd name="T98" fmla="*/ 188 w 376"/>
              <a:gd name="T99" fmla="*/ 39 h 57"/>
              <a:gd name="T100" fmla="*/ 145 w 376"/>
              <a:gd name="T101" fmla="*/ 45 h 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376" h="57">
                <a:moveTo>
                  <a:pt x="145" y="45"/>
                </a:moveTo>
                <a:lnTo>
                  <a:pt x="133" y="45"/>
                </a:lnTo>
                <a:lnTo>
                  <a:pt x="122" y="47"/>
                </a:lnTo>
                <a:lnTo>
                  <a:pt x="112" y="49"/>
                </a:lnTo>
                <a:lnTo>
                  <a:pt x="102" y="49"/>
                </a:lnTo>
                <a:lnTo>
                  <a:pt x="94" y="51"/>
                </a:lnTo>
                <a:lnTo>
                  <a:pt x="86" y="51"/>
                </a:lnTo>
                <a:lnTo>
                  <a:pt x="78" y="53"/>
                </a:lnTo>
                <a:lnTo>
                  <a:pt x="73" y="53"/>
                </a:lnTo>
                <a:lnTo>
                  <a:pt x="67" y="55"/>
                </a:lnTo>
                <a:lnTo>
                  <a:pt x="61" y="55"/>
                </a:lnTo>
                <a:lnTo>
                  <a:pt x="57" y="55"/>
                </a:lnTo>
                <a:lnTo>
                  <a:pt x="53" y="55"/>
                </a:lnTo>
                <a:lnTo>
                  <a:pt x="49" y="55"/>
                </a:lnTo>
                <a:lnTo>
                  <a:pt x="47" y="55"/>
                </a:lnTo>
                <a:lnTo>
                  <a:pt x="45" y="57"/>
                </a:lnTo>
                <a:lnTo>
                  <a:pt x="43" y="57"/>
                </a:lnTo>
                <a:lnTo>
                  <a:pt x="39" y="55"/>
                </a:lnTo>
                <a:lnTo>
                  <a:pt x="33" y="55"/>
                </a:lnTo>
                <a:lnTo>
                  <a:pt x="26" y="53"/>
                </a:lnTo>
                <a:lnTo>
                  <a:pt x="20" y="51"/>
                </a:lnTo>
                <a:lnTo>
                  <a:pt x="12" y="49"/>
                </a:lnTo>
                <a:lnTo>
                  <a:pt x="8" y="47"/>
                </a:lnTo>
                <a:lnTo>
                  <a:pt x="6" y="45"/>
                </a:lnTo>
                <a:lnTo>
                  <a:pt x="4" y="45"/>
                </a:lnTo>
                <a:lnTo>
                  <a:pt x="2" y="43"/>
                </a:lnTo>
                <a:lnTo>
                  <a:pt x="2" y="41"/>
                </a:lnTo>
                <a:lnTo>
                  <a:pt x="0" y="39"/>
                </a:lnTo>
                <a:lnTo>
                  <a:pt x="2" y="39"/>
                </a:lnTo>
                <a:lnTo>
                  <a:pt x="2" y="38"/>
                </a:lnTo>
                <a:lnTo>
                  <a:pt x="4" y="36"/>
                </a:lnTo>
                <a:lnTo>
                  <a:pt x="8" y="36"/>
                </a:lnTo>
                <a:lnTo>
                  <a:pt x="12" y="34"/>
                </a:lnTo>
                <a:lnTo>
                  <a:pt x="16" y="34"/>
                </a:lnTo>
                <a:lnTo>
                  <a:pt x="22" y="32"/>
                </a:lnTo>
                <a:lnTo>
                  <a:pt x="28" y="32"/>
                </a:lnTo>
                <a:lnTo>
                  <a:pt x="33" y="32"/>
                </a:lnTo>
                <a:lnTo>
                  <a:pt x="41" y="30"/>
                </a:lnTo>
                <a:lnTo>
                  <a:pt x="49" y="30"/>
                </a:lnTo>
                <a:lnTo>
                  <a:pt x="57" y="30"/>
                </a:lnTo>
                <a:lnTo>
                  <a:pt x="65" y="28"/>
                </a:lnTo>
                <a:lnTo>
                  <a:pt x="75" y="28"/>
                </a:lnTo>
                <a:lnTo>
                  <a:pt x="84" y="26"/>
                </a:lnTo>
                <a:lnTo>
                  <a:pt x="94" y="26"/>
                </a:lnTo>
                <a:lnTo>
                  <a:pt x="106" y="24"/>
                </a:lnTo>
                <a:lnTo>
                  <a:pt x="118" y="24"/>
                </a:lnTo>
                <a:lnTo>
                  <a:pt x="131" y="22"/>
                </a:lnTo>
                <a:lnTo>
                  <a:pt x="147" y="20"/>
                </a:lnTo>
                <a:lnTo>
                  <a:pt x="163" y="18"/>
                </a:lnTo>
                <a:lnTo>
                  <a:pt x="180" y="16"/>
                </a:lnTo>
                <a:lnTo>
                  <a:pt x="200" y="14"/>
                </a:lnTo>
                <a:lnTo>
                  <a:pt x="220" y="10"/>
                </a:lnTo>
                <a:lnTo>
                  <a:pt x="231" y="8"/>
                </a:lnTo>
                <a:lnTo>
                  <a:pt x="241" y="8"/>
                </a:lnTo>
                <a:lnTo>
                  <a:pt x="249" y="6"/>
                </a:lnTo>
                <a:lnTo>
                  <a:pt x="259" y="6"/>
                </a:lnTo>
                <a:lnTo>
                  <a:pt x="267" y="4"/>
                </a:lnTo>
                <a:lnTo>
                  <a:pt x="274" y="4"/>
                </a:lnTo>
                <a:lnTo>
                  <a:pt x="280" y="4"/>
                </a:lnTo>
                <a:lnTo>
                  <a:pt x="288" y="2"/>
                </a:lnTo>
                <a:lnTo>
                  <a:pt x="294" y="2"/>
                </a:lnTo>
                <a:lnTo>
                  <a:pt x="300" y="2"/>
                </a:lnTo>
                <a:lnTo>
                  <a:pt x="304" y="0"/>
                </a:lnTo>
                <a:lnTo>
                  <a:pt x="308" y="0"/>
                </a:lnTo>
                <a:lnTo>
                  <a:pt x="312" y="0"/>
                </a:lnTo>
                <a:lnTo>
                  <a:pt x="316" y="0"/>
                </a:lnTo>
                <a:lnTo>
                  <a:pt x="319" y="0"/>
                </a:lnTo>
                <a:lnTo>
                  <a:pt x="321" y="0"/>
                </a:lnTo>
                <a:lnTo>
                  <a:pt x="329" y="0"/>
                </a:lnTo>
                <a:lnTo>
                  <a:pt x="339" y="2"/>
                </a:lnTo>
                <a:lnTo>
                  <a:pt x="347" y="4"/>
                </a:lnTo>
                <a:lnTo>
                  <a:pt x="357" y="6"/>
                </a:lnTo>
                <a:lnTo>
                  <a:pt x="363" y="8"/>
                </a:lnTo>
                <a:lnTo>
                  <a:pt x="366" y="10"/>
                </a:lnTo>
                <a:lnTo>
                  <a:pt x="368" y="14"/>
                </a:lnTo>
                <a:lnTo>
                  <a:pt x="372" y="16"/>
                </a:lnTo>
                <a:lnTo>
                  <a:pt x="374" y="18"/>
                </a:lnTo>
                <a:lnTo>
                  <a:pt x="374" y="20"/>
                </a:lnTo>
                <a:lnTo>
                  <a:pt x="376" y="22"/>
                </a:lnTo>
                <a:lnTo>
                  <a:pt x="374" y="26"/>
                </a:lnTo>
                <a:lnTo>
                  <a:pt x="374" y="26"/>
                </a:lnTo>
                <a:lnTo>
                  <a:pt x="372" y="28"/>
                </a:lnTo>
                <a:lnTo>
                  <a:pt x="372" y="28"/>
                </a:lnTo>
                <a:lnTo>
                  <a:pt x="368" y="30"/>
                </a:lnTo>
                <a:lnTo>
                  <a:pt x="366" y="30"/>
                </a:lnTo>
                <a:lnTo>
                  <a:pt x="363" y="32"/>
                </a:lnTo>
                <a:lnTo>
                  <a:pt x="359" y="32"/>
                </a:lnTo>
                <a:lnTo>
                  <a:pt x="355" y="32"/>
                </a:lnTo>
                <a:lnTo>
                  <a:pt x="351" y="34"/>
                </a:lnTo>
                <a:lnTo>
                  <a:pt x="345" y="34"/>
                </a:lnTo>
                <a:lnTo>
                  <a:pt x="339" y="34"/>
                </a:lnTo>
                <a:lnTo>
                  <a:pt x="333" y="34"/>
                </a:lnTo>
                <a:lnTo>
                  <a:pt x="319" y="36"/>
                </a:lnTo>
                <a:lnTo>
                  <a:pt x="304" y="36"/>
                </a:lnTo>
                <a:lnTo>
                  <a:pt x="286" y="36"/>
                </a:lnTo>
                <a:lnTo>
                  <a:pt x="269" y="36"/>
                </a:lnTo>
                <a:lnTo>
                  <a:pt x="249" y="36"/>
                </a:lnTo>
                <a:lnTo>
                  <a:pt x="229" y="38"/>
                </a:lnTo>
                <a:lnTo>
                  <a:pt x="210" y="39"/>
                </a:lnTo>
                <a:lnTo>
                  <a:pt x="188" y="39"/>
                </a:lnTo>
                <a:lnTo>
                  <a:pt x="167" y="41"/>
                </a:lnTo>
                <a:lnTo>
                  <a:pt x="145" y="45"/>
                </a:lnTo>
                <a:lnTo>
                  <a:pt x="145" y="45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9" name="Freeform 179"/>
          <p:cNvSpPr>
            <a:spLocks/>
          </p:cNvSpPr>
          <p:nvPr/>
        </p:nvSpPr>
        <p:spPr bwMode="auto">
          <a:xfrm>
            <a:off x="2353419" y="2145355"/>
            <a:ext cx="347241" cy="388686"/>
          </a:xfrm>
          <a:custGeom>
            <a:avLst/>
            <a:gdLst>
              <a:gd name="T0" fmla="*/ 0 w 68"/>
              <a:gd name="T1" fmla="*/ 4 h 59"/>
              <a:gd name="T2" fmla="*/ 3 w 68"/>
              <a:gd name="T3" fmla="*/ 2 h 59"/>
              <a:gd name="T4" fmla="*/ 5 w 68"/>
              <a:gd name="T5" fmla="*/ 0 h 59"/>
              <a:gd name="T6" fmla="*/ 7 w 68"/>
              <a:gd name="T7" fmla="*/ 0 h 59"/>
              <a:gd name="T8" fmla="*/ 9 w 68"/>
              <a:gd name="T9" fmla="*/ 0 h 59"/>
              <a:gd name="T10" fmla="*/ 13 w 68"/>
              <a:gd name="T11" fmla="*/ 0 h 59"/>
              <a:gd name="T12" fmla="*/ 17 w 68"/>
              <a:gd name="T13" fmla="*/ 0 h 59"/>
              <a:gd name="T14" fmla="*/ 23 w 68"/>
              <a:gd name="T15" fmla="*/ 2 h 59"/>
              <a:gd name="T16" fmla="*/ 31 w 68"/>
              <a:gd name="T17" fmla="*/ 4 h 59"/>
              <a:gd name="T18" fmla="*/ 39 w 68"/>
              <a:gd name="T19" fmla="*/ 6 h 59"/>
              <a:gd name="T20" fmla="*/ 47 w 68"/>
              <a:gd name="T21" fmla="*/ 10 h 59"/>
              <a:gd name="T22" fmla="*/ 54 w 68"/>
              <a:gd name="T23" fmla="*/ 14 h 59"/>
              <a:gd name="T24" fmla="*/ 60 w 68"/>
              <a:gd name="T25" fmla="*/ 18 h 59"/>
              <a:gd name="T26" fmla="*/ 64 w 68"/>
              <a:gd name="T27" fmla="*/ 24 h 59"/>
              <a:gd name="T28" fmla="*/ 66 w 68"/>
              <a:gd name="T29" fmla="*/ 28 h 59"/>
              <a:gd name="T30" fmla="*/ 68 w 68"/>
              <a:gd name="T31" fmla="*/ 34 h 59"/>
              <a:gd name="T32" fmla="*/ 66 w 68"/>
              <a:gd name="T33" fmla="*/ 37 h 59"/>
              <a:gd name="T34" fmla="*/ 66 w 68"/>
              <a:gd name="T35" fmla="*/ 43 h 59"/>
              <a:gd name="T36" fmla="*/ 64 w 68"/>
              <a:gd name="T37" fmla="*/ 47 h 59"/>
              <a:gd name="T38" fmla="*/ 60 w 68"/>
              <a:gd name="T39" fmla="*/ 51 h 59"/>
              <a:gd name="T40" fmla="*/ 56 w 68"/>
              <a:gd name="T41" fmla="*/ 55 h 59"/>
              <a:gd name="T42" fmla="*/ 54 w 68"/>
              <a:gd name="T43" fmla="*/ 57 h 59"/>
              <a:gd name="T44" fmla="*/ 50 w 68"/>
              <a:gd name="T45" fmla="*/ 59 h 59"/>
              <a:gd name="T46" fmla="*/ 47 w 68"/>
              <a:gd name="T47" fmla="*/ 59 h 59"/>
              <a:gd name="T48" fmla="*/ 45 w 68"/>
              <a:gd name="T49" fmla="*/ 59 h 59"/>
              <a:gd name="T50" fmla="*/ 43 w 68"/>
              <a:gd name="T51" fmla="*/ 59 h 59"/>
              <a:gd name="T52" fmla="*/ 39 w 68"/>
              <a:gd name="T53" fmla="*/ 57 h 59"/>
              <a:gd name="T54" fmla="*/ 37 w 68"/>
              <a:gd name="T55" fmla="*/ 55 h 59"/>
              <a:gd name="T56" fmla="*/ 35 w 68"/>
              <a:gd name="T57" fmla="*/ 53 h 59"/>
              <a:gd name="T58" fmla="*/ 31 w 68"/>
              <a:gd name="T59" fmla="*/ 49 h 59"/>
              <a:gd name="T60" fmla="*/ 29 w 68"/>
              <a:gd name="T61" fmla="*/ 47 h 59"/>
              <a:gd name="T62" fmla="*/ 25 w 68"/>
              <a:gd name="T63" fmla="*/ 43 h 59"/>
              <a:gd name="T64" fmla="*/ 19 w 68"/>
              <a:gd name="T65" fmla="*/ 35 h 59"/>
              <a:gd name="T66" fmla="*/ 13 w 68"/>
              <a:gd name="T67" fmla="*/ 30 h 59"/>
              <a:gd name="T68" fmla="*/ 9 w 68"/>
              <a:gd name="T69" fmla="*/ 24 h 59"/>
              <a:gd name="T70" fmla="*/ 5 w 68"/>
              <a:gd name="T71" fmla="*/ 18 h 59"/>
              <a:gd name="T72" fmla="*/ 1 w 68"/>
              <a:gd name="T73" fmla="*/ 14 h 59"/>
              <a:gd name="T74" fmla="*/ 0 w 68"/>
              <a:gd name="T75" fmla="*/ 10 h 59"/>
              <a:gd name="T76" fmla="*/ 0 w 68"/>
              <a:gd name="T77" fmla="*/ 6 h 59"/>
              <a:gd name="T78" fmla="*/ 0 w 68"/>
              <a:gd name="T79" fmla="*/ 4 h 59"/>
              <a:gd name="T80" fmla="*/ 0 w 68"/>
              <a:gd name="T81" fmla="*/ 4 h 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68" h="59">
                <a:moveTo>
                  <a:pt x="0" y="4"/>
                </a:moveTo>
                <a:lnTo>
                  <a:pt x="3" y="2"/>
                </a:lnTo>
                <a:lnTo>
                  <a:pt x="5" y="0"/>
                </a:lnTo>
                <a:lnTo>
                  <a:pt x="7" y="0"/>
                </a:lnTo>
                <a:lnTo>
                  <a:pt x="9" y="0"/>
                </a:lnTo>
                <a:lnTo>
                  <a:pt x="13" y="0"/>
                </a:lnTo>
                <a:lnTo>
                  <a:pt x="17" y="0"/>
                </a:lnTo>
                <a:lnTo>
                  <a:pt x="23" y="2"/>
                </a:lnTo>
                <a:lnTo>
                  <a:pt x="31" y="4"/>
                </a:lnTo>
                <a:lnTo>
                  <a:pt x="39" y="6"/>
                </a:lnTo>
                <a:lnTo>
                  <a:pt x="47" y="10"/>
                </a:lnTo>
                <a:lnTo>
                  <a:pt x="54" y="14"/>
                </a:lnTo>
                <a:lnTo>
                  <a:pt x="60" y="18"/>
                </a:lnTo>
                <a:lnTo>
                  <a:pt x="64" y="24"/>
                </a:lnTo>
                <a:lnTo>
                  <a:pt x="66" y="28"/>
                </a:lnTo>
                <a:lnTo>
                  <a:pt x="68" y="34"/>
                </a:lnTo>
                <a:lnTo>
                  <a:pt x="66" y="37"/>
                </a:lnTo>
                <a:lnTo>
                  <a:pt x="66" y="43"/>
                </a:lnTo>
                <a:lnTo>
                  <a:pt x="64" y="47"/>
                </a:lnTo>
                <a:lnTo>
                  <a:pt x="60" y="51"/>
                </a:lnTo>
                <a:lnTo>
                  <a:pt x="56" y="55"/>
                </a:lnTo>
                <a:lnTo>
                  <a:pt x="54" y="57"/>
                </a:lnTo>
                <a:lnTo>
                  <a:pt x="50" y="59"/>
                </a:lnTo>
                <a:lnTo>
                  <a:pt x="47" y="59"/>
                </a:lnTo>
                <a:lnTo>
                  <a:pt x="45" y="59"/>
                </a:lnTo>
                <a:lnTo>
                  <a:pt x="43" y="59"/>
                </a:lnTo>
                <a:lnTo>
                  <a:pt x="39" y="57"/>
                </a:lnTo>
                <a:lnTo>
                  <a:pt x="37" y="55"/>
                </a:lnTo>
                <a:lnTo>
                  <a:pt x="35" y="53"/>
                </a:lnTo>
                <a:lnTo>
                  <a:pt x="31" y="49"/>
                </a:lnTo>
                <a:lnTo>
                  <a:pt x="29" y="47"/>
                </a:lnTo>
                <a:lnTo>
                  <a:pt x="25" y="43"/>
                </a:lnTo>
                <a:lnTo>
                  <a:pt x="19" y="35"/>
                </a:lnTo>
                <a:lnTo>
                  <a:pt x="13" y="30"/>
                </a:lnTo>
                <a:lnTo>
                  <a:pt x="9" y="24"/>
                </a:lnTo>
                <a:lnTo>
                  <a:pt x="5" y="18"/>
                </a:lnTo>
                <a:lnTo>
                  <a:pt x="1" y="14"/>
                </a:lnTo>
                <a:lnTo>
                  <a:pt x="0" y="10"/>
                </a:lnTo>
                <a:lnTo>
                  <a:pt x="0" y="6"/>
                </a:lnTo>
                <a:lnTo>
                  <a:pt x="0" y="4"/>
                </a:lnTo>
                <a:lnTo>
                  <a:pt x="0" y="4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0" name="Freeform 180"/>
          <p:cNvSpPr>
            <a:spLocks/>
          </p:cNvSpPr>
          <p:nvPr/>
        </p:nvSpPr>
        <p:spPr bwMode="auto">
          <a:xfrm>
            <a:off x="2631210" y="1569030"/>
            <a:ext cx="575423" cy="1581532"/>
          </a:xfrm>
          <a:custGeom>
            <a:avLst/>
            <a:gdLst>
              <a:gd name="T0" fmla="*/ 69 w 118"/>
              <a:gd name="T1" fmla="*/ 235 h 235"/>
              <a:gd name="T2" fmla="*/ 59 w 118"/>
              <a:gd name="T3" fmla="*/ 227 h 235"/>
              <a:gd name="T4" fmla="*/ 53 w 118"/>
              <a:gd name="T5" fmla="*/ 219 h 235"/>
              <a:gd name="T6" fmla="*/ 47 w 118"/>
              <a:gd name="T7" fmla="*/ 214 h 235"/>
              <a:gd name="T8" fmla="*/ 40 w 118"/>
              <a:gd name="T9" fmla="*/ 208 h 235"/>
              <a:gd name="T10" fmla="*/ 24 w 118"/>
              <a:gd name="T11" fmla="*/ 200 h 235"/>
              <a:gd name="T12" fmla="*/ 12 w 118"/>
              <a:gd name="T13" fmla="*/ 194 h 235"/>
              <a:gd name="T14" fmla="*/ 4 w 118"/>
              <a:gd name="T15" fmla="*/ 188 h 235"/>
              <a:gd name="T16" fmla="*/ 0 w 118"/>
              <a:gd name="T17" fmla="*/ 184 h 235"/>
              <a:gd name="T18" fmla="*/ 0 w 118"/>
              <a:gd name="T19" fmla="*/ 178 h 235"/>
              <a:gd name="T20" fmla="*/ 2 w 118"/>
              <a:gd name="T21" fmla="*/ 176 h 235"/>
              <a:gd name="T22" fmla="*/ 8 w 118"/>
              <a:gd name="T23" fmla="*/ 174 h 235"/>
              <a:gd name="T24" fmla="*/ 18 w 118"/>
              <a:gd name="T25" fmla="*/ 174 h 235"/>
              <a:gd name="T26" fmla="*/ 32 w 118"/>
              <a:gd name="T27" fmla="*/ 176 h 235"/>
              <a:gd name="T28" fmla="*/ 45 w 118"/>
              <a:gd name="T29" fmla="*/ 178 h 235"/>
              <a:gd name="T30" fmla="*/ 55 w 118"/>
              <a:gd name="T31" fmla="*/ 178 h 235"/>
              <a:gd name="T32" fmla="*/ 63 w 118"/>
              <a:gd name="T33" fmla="*/ 178 h 235"/>
              <a:gd name="T34" fmla="*/ 67 w 118"/>
              <a:gd name="T35" fmla="*/ 178 h 235"/>
              <a:gd name="T36" fmla="*/ 71 w 118"/>
              <a:gd name="T37" fmla="*/ 170 h 235"/>
              <a:gd name="T38" fmla="*/ 73 w 118"/>
              <a:gd name="T39" fmla="*/ 159 h 235"/>
              <a:gd name="T40" fmla="*/ 75 w 118"/>
              <a:gd name="T41" fmla="*/ 137 h 235"/>
              <a:gd name="T42" fmla="*/ 75 w 118"/>
              <a:gd name="T43" fmla="*/ 125 h 235"/>
              <a:gd name="T44" fmla="*/ 73 w 118"/>
              <a:gd name="T45" fmla="*/ 110 h 235"/>
              <a:gd name="T46" fmla="*/ 71 w 118"/>
              <a:gd name="T47" fmla="*/ 92 h 235"/>
              <a:gd name="T48" fmla="*/ 65 w 118"/>
              <a:gd name="T49" fmla="*/ 67 h 235"/>
              <a:gd name="T50" fmla="*/ 59 w 118"/>
              <a:gd name="T51" fmla="*/ 37 h 235"/>
              <a:gd name="T52" fmla="*/ 51 w 118"/>
              <a:gd name="T53" fmla="*/ 0 h 235"/>
              <a:gd name="T54" fmla="*/ 63 w 118"/>
              <a:gd name="T55" fmla="*/ 2 h 235"/>
              <a:gd name="T56" fmla="*/ 73 w 118"/>
              <a:gd name="T57" fmla="*/ 4 h 235"/>
              <a:gd name="T58" fmla="*/ 81 w 118"/>
              <a:gd name="T59" fmla="*/ 6 h 235"/>
              <a:gd name="T60" fmla="*/ 92 w 118"/>
              <a:gd name="T61" fmla="*/ 8 h 235"/>
              <a:gd name="T62" fmla="*/ 100 w 118"/>
              <a:gd name="T63" fmla="*/ 16 h 235"/>
              <a:gd name="T64" fmla="*/ 106 w 118"/>
              <a:gd name="T65" fmla="*/ 23 h 235"/>
              <a:gd name="T66" fmla="*/ 110 w 118"/>
              <a:gd name="T67" fmla="*/ 35 h 235"/>
              <a:gd name="T68" fmla="*/ 112 w 118"/>
              <a:gd name="T69" fmla="*/ 55 h 235"/>
              <a:gd name="T70" fmla="*/ 116 w 118"/>
              <a:gd name="T71" fmla="*/ 80 h 235"/>
              <a:gd name="T72" fmla="*/ 118 w 118"/>
              <a:gd name="T73" fmla="*/ 114 h 235"/>
              <a:gd name="T74" fmla="*/ 118 w 118"/>
              <a:gd name="T75" fmla="*/ 141 h 235"/>
              <a:gd name="T76" fmla="*/ 118 w 118"/>
              <a:gd name="T77" fmla="*/ 163 h 235"/>
              <a:gd name="T78" fmla="*/ 118 w 118"/>
              <a:gd name="T79" fmla="*/ 180 h 235"/>
              <a:gd name="T80" fmla="*/ 114 w 118"/>
              <a:gd name="T81" fmla="*/ 198 h 235"/>
              <a:gd name="T82" fmla="*/ 106 w 118"/>
              <a:gd name="T83" fmla="*/ 216 h 235"/>
              <a:gd name="T84" fmla="*/ 94 w 118"/>
              <a:gd name="T85" fmla="*/ 227 h 235"/>
              <a:gd name="T86" fmla="*/ 81 w 118"/>
              <a:gd name="T87" fmla="*/ 235 h 235"/>
              <a:gd name="T88" fmla="*/ 73 w 118"/>
              <a:gd name="T89" fmla="*/ 235 h 2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118" h="235">
                <a:moveTo>
                  <a:pt x="73" y="235"/>
                </a:moveTo>
                <a:lnTo>
                  <a:pt x="69" y="235"/>
                </a:lnTo>
                <a:lnTo>
                  <a:pt x="63" y="231"/>
                </a:lnTo>
                <a:lnTo>
                  <a:pt x="59" y="227"/>
                </a:lnTo>
                <a:lnTo>
                  <a:pt x="55" y="221"/>
                </a:lnTo>
                <a:lnTo>
                  <a:pt x="53" y="219"/>
                </a:lnTo>
                <a:lnTo>
                  <a:pt x="51" y="216"/>
                </a:lnTo>
                <a:lnTo>
                  <a:pt x="47" y="214"/>
                </a:lnTo>
                <a:lnTo>
                  <a:pt x="43" y="210"/>
                </a:lnTo>
                <a:lnTo>
                  <a:pt x="40" y="208"/>
                </a:lnTo>
                <a:lnTo>
                  <a:pt x="36" y="204"/>
                </a:lnTo>
                <a:lnTo>
                  <a:pt x="24" y="200"/>
                </a:lnTo>
                <a:lnTo>
                  <a:pt x="18" y="196"/>
                </a:lnTo>
                <a:lnTo>
                  <a:pt x="12" y="194"/>
                </a:lnTo>
                <a:lnTo>
                  <a:pt x="8" y="190"/>
                </a:lnTo>
                <a:lnTo>
                  <a:pt x="4" y="188"/>
                </a:lnTo>
                <a:lnTo>
                  <a:pt x="2" y="186"/>
                </a:lnTo>
                <a:lnTo>
                  <a:pt x="0" y="184"/>
                </a:lnTo>
                <a:lnTo>
                  <a:pt x="0" y="180"/>
                </a:lnTo>
                <a:lnTo>
                  <a:pt x="0" y="178"/>
                </a:lnTo>
                <a:lnTo>
                  <a:pt x="0" y="178"/>
                </a:lnTo>
                <a:lnTo>
                  <a:pt x="2" y="176"/>
                </a:lnTo>
                <a:lnTo>
                  <a:pt x="4" y="176"/>
                </a:lnTo>
                <a:lnTo>
                  <a:pt x="8" y="174"/>
                </a:lnTo>
                <a:lnTo>
                  <a:pt x="12" y="174"/>
                </a:lnTo>
                <a:lnTo>
                  <a:pt x="18" y="174"/>
                </a:lnTo>
                <a:lnTo>
                  <a:pt x="24" y="176"/>
                </a:lnTo>
                <a:lnTo>
                  <a:pt x="32" y="176"/>
                </a:lnTo>
                <a:lnTo>
                  <a:pt x="38" y="176"/>
                </a:lnTo>
                <a:lnTo>
                  <a:pt x="45" y="178"/>
                </a:lnTo>
                <a:lnTo>
                  <a:pt x="51" y="178"/>
                </a:lnTo>
                <a:lnTo>
                  <a:pt x="55" y="178"/>
                </a:lnTo>
                <a:lnTo>
                  <a:pt x="59" y="178"/>
                </a:lnTo>
                <a:lnTo>
                  <a:pt x="63" y="178"/>
                </a:lnTo>
                <a:lnTo>
                  <a:pt x="65" y="178"/>
                </a:lnTo>
                <a:lnTo>
                  <a:pt x="67" y="178"/>
                </a:lnTo>
                <a:lnTo>
                  <a:pt x="69" y="176"/>
                </a:lnTo>
                <a:lnTo>
                  <a:pt x="71" y="170"/>
                </a:lnTo>
                <a:lnTo>
                  <a:pt x="73" y="165"/>
                </a:lnTo>
                <a:lnTo>
                  <a:pt x="73" y="159"/>
                </a:lnTo>
                <a:lnTo>
                  <a:pt x="75" y="149"/>
                </a:lnTo>
                <a:lnTo>
                  <a:pt x="75" y="137"/>
                </a:lnTo>
                <a:lnTo>
                  <a:pt x="75" y="131"/>
                </a:lnTo>
                <a:lnTo>
                  <a:pt x="75" y="125"/>
                </a:lnTo>
                <a:lnTo>
                  <a:pt x="75" y="118"/>
                </a:lnTo>
                <a:lnTo>
                  <a:pt x="73" y="110"/>
                </a:lnTo>
                <a:lnTo>
                  <a:pt x="73" y="102"/>
                </a:lnTo>
                <a:lnTo>
                  <a:pt x="71" y="92"/>
                </a:lnTo>
                <a:lnTo>
                  <a:pt x="69" y="80"/>
                </a:lnTo>
                <a:lnTo>
                  <a:pt x="65" y="67"/>
                </a:lnTo>
                <a:lnTo>
                  <a:pt x="63" y="53"/>
                </a:lnTo>
                <a:lnTo>
                  <a:pt x="59" y="37"/>
                </a:lnTo>
                <a:lnTo>
                  <a:pt x="55" y="19"/>
                </a:lnTo>
                <a:lnTo>
                  <a:pt x="51" y="0"/>
                </a:lnTo>
                <a:lnTo>
                  <a:pt x="57" y="2"/>
                </a:lnTo>
                <a:lnTo>
                  <a:pt x="63" y="2"/>
                </a:lnTo>
                <a:lnTo>
                  <a:pt x="69" y="4"/>
                </a:lnTo>
                <a:lnTo>
                  <a:pt x="73" y="4"/>
                </a:lnTo>
                <a:lnTo>
                  <a:pt x="77" y="4"/>
                </a:lnTo>
                <a:lnTo>
                  <a:pt x="81" y="6"/>
                </a:lnTo>
                <a:lnTo>
                  <a:pt x="87" y="6"/>
                </a:lnTo>
                <a:lnTo>
                  <a:pt x="92" y="8"/>
                </a:lnTo>
                <a:lnTo>
                  <a:pt x="96" y="12"/>
                </a:lnTo>
                <a:lnTo>
                  <a:pt x="100" y="16"/>
                </a:lnTo>
                <a:lnTo>
                  <a:pt x="104" y="19"/>
                </a:lnTo>
                <a:lnTo>
                  <a:pt x="106" y="23"/>
                </a:lnTo>
                <a:lnTo>
                  <a:pt x="108" y="29"/>
                </a:lnTo>
                <a:lnTo>
                  <a:pt x="110" y="35"/>
                </a:lnTo>
                <a:lnTo>
                  <a:pt x="112" y="45"/>
                </a:lnTo>
                <a:lnTo>
                  <a:pt x="112" y="55"/>
                </a:lnTo>
                <a:lnTo>
                  <a:pt x="114" y="67"/>
                </a:lnTo>
                <a:lnTo>
                  <a:pt x="116" y="80"/>
                </a:lnTo>
                <a:lnTo>
                  <a:pt x="116" y="98"/>
                </a:lnTo>
                <a:lnTo>
                  <a:pt x="118" y="114"/>
                </a:lnTo>
                <a:lnTo>
                  <a:pt x="118" y="127"/>
                </a:lnTo>
                <a:lnTo>
                  <a:pt x="118" y="141"/>
                </a:lnTo>
                <a:lnTo>
                  <a:pt x="118" y="153"/>
                </a:lnTo>
                <a:lnTo>
                  <a:pt x="118" y="163"/>
                </a:lnTo>
                <a:lnTo>
                  <a:pt x="118" y="172"/>
                </a:lnTo>
                <a:lnTo>
                  <a:pt x="118" y="180"/>
                </a:lnTo>
                <a:lnTo>
                  <a:pt x="116" y="186"/>
                </a:lnTo>
                <a:lnTo>
                  <a:pt x="114" y="198"/>
                </a:lnTo>
                <a:lnTo>
                  <a:pt x="110" y="208"/>
                </a:lnTo>
                <a:lnTo>
                  <a:pt x="106" y="216"/>
                </a:lnTo>
                <a:lnTo>
                  <a:pt x="100" y="221"/>
                </a:lnTo>
                <a:lnTo>
                  <a:pt x="94" y="227"/>
                </a:lnTo>
                <a:lnTo>
                  <a:pt x="87" y="231"/>
                </a:lnTo>
                <a:lnTo>
                  <a:pt x="81" y="235"/>
                </a:lnTo>
                <a:lnTo>
                  <a:pt x="73" y="235"/>
                </a:lnTo>
                <a:lnTo>
                  <a:pt x="73" y="235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1" name="Freeform 181"/>
          <p:cNvSpPr>
            <a:spLocks/>
          </p:cNvSpPr>
          <p:nvPr/>
        </p:nvSpPr>
        <p:spPr bwMode="auto">
          <a:xfrm>
            <a:off x="2601443" y="1247362"/>
            <a:ext cx="585347" cy="107222"/>
          </a:xfrm>
          <a:custGeom>
            <a:avLst/>
            <a:gdLst>
              <a:gd name="T0" fmla="*/ 118 w 118"/>
              <a:gd name="T1" fmla="*/ 4 h 16"/>
              <a:gd name="T2" fmla="*/ 116 w 118"/>
              <a:gd name="T3" fmla="*/ 6 h 16"/>
              <a:gd name="T4" fmla="*/ 112 w 118"/>
              <a:gd name="T5" fmla="*/ 6 h 16"/>
              <a:gd name="T6" fmla="*/ 106 w 118"/>
              <a:gd name="T7" fmla="*/ 6 h 16"/>
              <a:gd name="T8" fmla="*/ 100 w 118"/>
              <a:gd name="T9" fmla="*/ 6 h 16"/>
              <a:gd name="T10" fmla="*/ 95 w 118"/>
              <a:gd name="T11" fmla="*/ 6 h 16"/>
              <a:gd name="T12" fmla="*/ 85 w 118"/>
              <a:gd name="T13" fmla="*/ 8 h 16"/>
              <a:gd name="T14" fmla="*/ 75 w 118"/>
              <a:gd name="T15" fmla="*/ 8 h 16"/>
              <a:gd name="T16" fmla="*/ 63 w 118"/>
              <a:gd name="T17" fmla="*/ 10 h 16"/>
              <a:gd name="T18" fmla="*/ 53 w 118"/>
              <a:gd name="T19" fmla="*/ 12 h 16"/>
              <a:gd name="T20" fmla="*/ 42 w 118"/>
              <a:gd name="T21" fmla="*/ 12 h 16"/>
              <a:gd name="T22" fmla="*/ 34 w 118"/>
              <a:gd name="T23" fmla="*/ 14 h 16"/>
              <a:gd name="T24" fmla="*/ 26 w 118"/>
              <a:gd name="T25" fmla="*/ 14 h 16"/>
              <a:gd name="T26" fmla="*/ 18 w 118"/>
              <a:gd name="T27" fmla="*/ 14 h 16"/>
              <a:gd name="T28" fmla="*/ 14 w 118"/>
              <a:gd name="T29" fmla="*/ 16 h 16"/>
              <a:gd name="T30" fmla="*/ 8 w 118"/>
              <a:gd name="T31" fmla="*/ 16 h 16"/>
              <a:gd name="T32" fmla="*/ 6 w 118"/>
              <a:gd name="T33" fmla="*/ 16 h 16"/>
              <a:gd name="T34" fmla="*/ 0 w 118"/>
              <a:gd name="T35" fmla="*/ 12 h 16"/>
              <a:gd name="T36" fmla="*/ 22 w 118"/>
              <a:gd name="T37" fmla="*/ 8 h 16"/>
              <a:gd name="T38" fmla="*/ 40 w 118"/>
              <a:gd name="T39" fmla="*/ 6 h 16"/>
              <a:gd name="T40" fmla="*/ 57 w 118"/>
              <a:gd name="T41" fmla="*/ 4 h 16"/>
              <a:gd name="T42" fmla="*/ 73 w 118"/>
              <a:gd name="T43" fmla="*/ 2 h 16"/>
              <a:gd name="T44" fmla="*/ 87 w 118"/>
              <a:gd name="T45" fmla="*/ 2 h 16"/>
              <a:gd name="T46" fmla="*/ 98 w 118"/>
              <a:gd name="T47" fmla="*/ 0 h 16"/>
              <a:gd name="T48" fmla="*/ 108 w 118"/>
              <a:gd name="T49" fmla="*/ 0 h 16"/>
              <a:gd name="T50" fmla="*/ 118 w 118"/>
              <a:gd name="T51" fmla="*/ 0 h 16"/>
              <a:gd name="T52" fmla="*/ 118 w 118"/>
              <a:gd name="T53" fmla="*/ 4 h 16"/>
              <a:gd name="T54" fmla="*/ 118 w 118"/>
              <a:gd name="T55" fmla="*/ 4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18" h="16">
                <a:moveTo>
                  <a:pt x="118" y="4"/>
                </a:moveTo>
                <a:lnTo>
                  <a:pt x="116" y="6"/>
                </a:lnTo>
                <a:lnTo>
                  <a:pt x="112" y="6"/>
                </a:lnTo>
                <a:lnTo>
                  <a:pt x="106" y="6"/>
                </a:lnTo>
                <a:lnTo>
                  <a:pt x="100" y="6"/>
                </a:lnTo>
                <a:lnTo>
                  <a:pt x="95" y="6"/>
                </a:lnTo>
                <a:lnTo>
                  <a:pt x="85" y="8"/>
                </a:lnTo>
                <a:lnTo>
                  <a:pt x="75" y="8"/>
                </a:lnTo>
                <a:lnTo>
                  <a:pt x="63" y="10"/>
                </a:lnTo>
                <a:lnTo>
                  <a:pt x="53" y="12"/>
                </a:lnTo>
                <a:lnTo>
                  <a:pt x="42" y="12"/>
                </a:lnTo>
                <a:lnTo>
                  <a:pt x="34" y="14"/>
                </a:lnTo>
                <a:lnTo>
                  <a:pt x="26" y="14"/>
                </a:lnTo>
                <a:lnTo>
                  <a:pt x="18" y="14"/>
                </a:lnTo>
                <a:lnTo>
                  <a:pt x="14" y="16"/>
                </a:lnTo>
                <a:lnTo>
                  <a:pt x="8" y="16"/>
                </a:lnTo>
                <a:lnTo>
                  <a:pt x="6" y="16"/>
                </a:lnTo>
                <a:lnTo>
                  <a:pt x="0" y="12"/>
                </a:lnTo>
                <a:lnTo>
                  <a:pt x="22" y="8"/>
                </a:lnTo>
                <a:lnTo>
                  <a:pt x="40" y="6"/>
                </a:lnTo>
                <a:lnTo>
                  <a:pt x="57" y="4"/>
                </a:lnTo>
                <a:lnTo>
                  <a:pt x="73" y="2"/>
                </a:lnTo>
                <a:lnTo>
                  <a:pt x="87" y="2"/>
                </a:lnTo>
                <a:lnTo>
                  <a:pt x="98" y="0"/>
                </a:lnTo>
                <a:lnTo>
                  <a:pt x="108" y="0"/>
                </a:lnTo>
                <a:lnTo>
                  <a:pt x="118" y="0"/>
                </a:lnTo>
                <a:lnTo>
                  <a:pt x="118" y="4"/>
                </a:lnTo>
                <a:lnTo>
                  <a:pt x="118" y="4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2" name="Freeform 182"/>
          <p:cNvSpPr>
            <a:spLocks/>
          </p:cNvSpPr>
          <p:nvPr/>
        </p:nvSpPr>
        <p:spPr bwMode="auto">
          <a:xfrm>
            <a:off x="2264126" y="697851"/>
            <a:ext cx="396843" cy="750558"/>
          </a:xfrm>
          <a:custGeom>
            <a:avLst/>
            <a:gdLst>
              <a:gd name="T0" fmla="*/ 12 w 78"/>
              <a:gd name="T1" fmla="*/ 26 h 112"/>
              <a:gd name="T2" fmla="*/ 8 w 78"/>
              <a:gd name="T3" fmla="*/ 22 h 112"/>
              <a:gd name="T4" fmla="*/ 4 w 78"/>
              <a:gd name="T5" fmla="*/ 16 h 112"/>
              <a:gd name="T6" fmla="*/ 2 w 78"/>
              <a:gd name="T7" fmla="*/ 12 h 112"/>
              <a:gd name="T8" fmla="*/ 0 w 78"/>
              <a:gd name="T9" fmla="*/ 8 h 112"/>
              <a:gd name="T10" fmla="*/ 2 w 78"/>
              <a:gd name="T11" fmla="*/ 4 h 112"/>
              <a:gd name="T12" fmla="*/ 4 w 78"/>
              <a:gd name="T13" fmla="*/ 2 h 112"/>
              <a:gd name="T14" fmla="*/ 8 w 78"/>
              <a:gd name="T15" fmla="*/ 0 h 112"/>
              <a:gd name="T16" fmla="*/ 14 w 78"/>
              <a:gd name="T17" fmla="*/ 0 h 112"/>
              <a:gd name="T18" fmla="*/ 21 w 78"/>
              <a:gd name="T19" fmla="*/ 0 h 112"/>
              <a:gd name="T20" fmla="*/ 25 w 78"/>
              <a:gd name="T21" fmla="*/ 0 h 112"/>
              <a:gd name="T22" fmla="*/ 31 w 78"/>
              <a:gd name="T23" fmla="*/ 2 h 112"/>
              <a:gd name="T24" fmla="*/ 37 w 78"/>
              <a:gd name="T25" fmla="*/ 2 h 112"/>
              <a:gd name="T26" fmla="*/ 43 w 78"/>
              <a:gd name="T27" fmla="*/ 4 h 112"/>
              <a:gd name="T28" fmla="*/ 49 w 78"/>
              <a:gd name="T29" fmla="*/ 4 h 112"/>
              <a:gd name="T30" fmla="*/ 57 w 78"/>
              <a:gd name="T31" fmla="*/ 6 h 112"/>
              <a:gd name="T32" fmla="*/ 59 w 78"/>
              <a:gd name="T33" fmla="*/ 18 h 112"/>
              <a:gd name="T34" fmla="*/ 61 w 78"/>
              <a:gd name="T35" fmla="*/ 32 h 112"/>
              <a:gd name="T36" fmla="*/ 65 w 78"/>
              <a:gd name="T37" fmla="*/ 46 h 112"/>
              <a:gd name="T38" fmla="*/ 70 w 78"/>
              <a:gd name="T39" fmla="*/ 59 h 112"/>
              <a:gd name="T40" fmla="*/ 72 w 78"/>
              <a:gd name="T41" fmla="*/ 67 h 112"/>
              <a:gd name="T42" fmla="*/ 74 w 78"/>
              <a:gd name="T43" fmla="*/ 73 h 112"/>
              <a:gd name="T44" fmla="*/ 76 w 78"/>
              <a:gd name="T45" fmla="*/ 79 h 112"/>
              <a:gd name="T46" fmla="*/ 76 w 78"/>
              <a:gd name="T47" fmla="*/ 85 h 112"/>
              <a:gd name="T48" fmla="*/ 78 w 78"/>
              <a:gd name="T49" fmla="*/ 89 h 112"/>
              <a:gd name="T50" fmla="*/ 78 w 78"/>
              <a:gd name="T51" fmla="*/ 95 h 112"/>
              <a:gd name="T52" fmla="*/ 78 w 78"/>
              <a:gd name="T53" fmla="*/ 97 h 112"/>
              <a:gd name="T54" fmla="*/ 78 w 78"/>
              <a:gd name="T55" fmla="*/ 100 h 112"/>
              <a:gd name="T56" fmla="*/ 78 w 78"/>
              <a:gd name="T57" fmla="*/ 106 h 112"/>
              <a:gd name="T58" fmla="*/ 76 w 78"/>
              <a:gd name="T59" fmla="*/ 110 h 112"/>
              <a:gd name="T60" fmla="*/ 72 w 78"/>
              <a:gd name="T61" fmla="*/ 112 h 112"/>
              <a:gd name="T62" fmla="*/ 66 w 78"/>
              <a:gd name="T63" fmla="*/ 112 h 112"/>
              <a:gd name="T64" fmla="*/ 65 w 78"/>
              <a:gd name="T65" fmla="*/ 112 h 112"/>
              <a:gd name="T66" fmla="*/ 61 w 78"/>
              <a:gd name="T67" fmla="*/ 110 h 112"/>
              <a:gd name="T68" fmla="*/ 57 w 78"/>
              <a:gd name="T69" fmla="*/ 106 h 112"/>
              <a:gd name="T70" fmla="*/ 55 w 78"/>
              <a:gd name="T71" fmla="*/ 102 h 112"/>
              <a:gd name="T72" fmla="*/ 51 w 78"/>
              <a:gd name="T73" fmla="*/ 97 h 112"/>
              <a:gd name="T74" fmla="*/ 47 w 78"/>
              <a:gd name="T75" fmla="*/ 91 h 112"/>
              <a:gd name="T76" fmla="*/ 43 w 78"/>
              <a:gd name="T77" fmla="*/ 83 h 112"/>
              <a:gd name="T78" fmla="*/ 41 w 78"/>
              <a:gd name="T79" fmla="*/ 73 h 112"/>
              <a:gd name="T80" fmla="*/ 37 w 78"/>
              <a:gd name="T81" fmla="*/ 63 h 112"/>
              <a:gd name="T82" fmla="*/ 33 w 78"/>
              <a:gd name="T83" fmla="*/ 55 h 112"/>
              <a:gd name="T84" fmla="*/ 29 w 78"/>
              <a:gd name="T85" fmla="*/ 50 h 112"/>
              <a:gd name="T86" fmla="*/ 25 w 78"/>
              <a:gd name="T87" fmla="*/ 42 h 112"/>
              <a:gd name="T88" fmla="*/ 21 w 78"/>
              <a:gd name="T89" fmla="*/ 38 h 112"/>
              <a:gd name="T90" fmla="*/ 18 w 78"/>
              <a:gd name="T91" fmla="*/ 32 h 112"/>
              <a:gd name="T92" fmla="*/ 16 w 78"/>
              <a:gd name="T93" fmla="*/ 30 h 112"/>
              <a:gd name="T94" fmla="*/ 12 w 78"/>
              <a:gd name="T95" fmla="*/ 26 h 112"/>
              <a:gd name="T96" fmla="*/ 12 w 78"/>
              <a:gd name="T97" fmla="*/ 26 h 1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78" h="112">
                <a:moveTo>
                  <a:pt x="12" y="26"/>
                </a:moveTo>
                <a:lnTo>
                  <a:pt x="8" y="22"/>
                </a:lnTo>
                <a:lnTo>
                  <a:pt x="4" y="16"/>
                </a:lnTo>
                <a:lnTo>
                  <a:pt x="2" y="12"/>
                </a:lnTo>
                <a:lnTo>
                  <a:pt x="0" y="8"/>
                </a:lnTo>
                <a:lnTo>
                  <a:pt x="2" y="4"/>
                </a:lnTo>
                <a:lnTo>
                  <a:pt x="4" y="2"/>
                </a:lnTo>
                <a:lnTo>
                  <a:pt x="8" y="0"/>
                </a:lnTo>
                <a:lnTo>
                  <a:pt x="14" y="0"/>
                </a:lnTo>
                <a:lnTo>
                  <a:pt x="21" y="0"/>
                </a:lnTo>
                <a:lnTo>
                  <a:pt x="25" y="0"/>
                </a:lnTo>
                <a:lnTo>
                  <a:pt x="31" y="2"/>
                </a:lnTo>
                <a:lnTo>
                  <a:pt x="37" y="2"/>
                </a:lnTo>
                <a:lnTo>
                  <a:pt x="43" y="4"/>
                </a:lnTo>
                <a:lnTo>
                  <a:pt x="49" y="4"/>
                </a:lnTo>
                <a:lnTo>
                  <a:pt x="57" y="6"/>
                </a:lnTo>
                <a:lnTo>
                  <a:pt x="59" y="18"/>
                </a:lnTo>
                <a:lnTo>
                  <a:pt x="61" y="32"/>
                </a:lnTo>
                <a:lnTo>
                  <a:pt x="65" y="46"/>
                </a:lnTo>
                <a:lnTo>
                  <a:pt x="70" y="59"/>
                </a:lnTo>
                <a:lnTo>
                  <a:pt x="72" y="67"/>
                </a:lnTo>
                <a:lnTo>
                  <a:pt x="74" y="73"/>
                </a:lnTo>
                <a:lnTo>
                  <a:pt x="76" y="79"/>
                </a:lnTo>
                <a:lnTo>
                  <a:pt x="76" y="85"/>
                </a:lnTo>
                <a:lnTo>
                  <a:pt x="78" y="89"/>
                </a:lnTo>
                <a:lnTo>
                  <a:pt x="78" y="95"/>
                </a:lnTo>
                <a:lnTo>
                  <a:pt x="78" y="97"/>
                </a:lnTo>
                <a:lnTo>
                  <a:pt x="78" y="100"/>
                </a:lnTo>
                <a:lnTo>
                  <a:pt x="78" y="106"/>
                </a:lnTo>
                <a:lnTo>
                  <a:pt x="76" y="110"/>
                </a:lnTo>
                <a:lnTo>
                  <a:pt x="72" y="112"/>
                </a:lnTo>
                <a:lnTo>
                  <a:pt x="66" y="112"/>
                </a:lnTo>
                <a:lnTo>
                  <a:pt x="65" y="112"/>
                </a:lnTo>
                <a:lnTo>
                  <a:pt x="61" y="110"/>
                </a:lnTo>
                <a:lnTo>
                  <a:pt x="57" y="106"/>
                </a:lnTo>
                <a:lnTo>
                  <a:pt x="55" y="102"/>
                </a:lnTo>
                <a:lnTo>
                  <a:pt x="51" y="97"/>
                </a:lnTo>
                <a:lnTo>
                  <a:pt x="47" y="91"/>
                </a:lnTo>
                <a:lnTo>
                  <a:pt x="43" y="83"/>
                </a:lnTo>
                <a:lnTo>
                  <a:pt x="41" y="73"/>
                </a:lnTo>
                <a:lnTo>
                  <a:pt x="37" y="63"/>
                </a:lnTo>
                <a:lnTo>
                  <a:pt x="33" y="55"/>
                </a:lnTo>
                <a:lnTo>
                  <a:pt x="29" y="50"/>
                </a:lnTo>
                <a:lnTo>
                  <a:pt x="25" y="42"/>
                </a:lnTo>
                <a:lnTo>
                  <a:pt x="21" y="38"/>
                </a:lnTo>
                <a:lnTo>
                  <a:pt x="18" y="32"/>
                </a:lnTo>
                <a:lnTo>
                  <a:pt x="16" y="30"/>
                </a:lnTo>
                <a:lnTo>
                  <a:pt x="12" y="26"/>
                </a:lnTo>
                <a:lnTo>
                  <a:pt x="12" y="26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3" name="Freeform 183"/>
          <p:cNvSpPr>
            <a:spLocks/>
          </p:cNvSpPr>
          <p:nvPr/>
        </p:nvSpPr>
        <p:spPr bwMode="auto">
          <a:xfrm>
            <a:off x="1658943" y="1662853"/>
            <a:ext cx="287714" cy="1300077"/>
          </a:xfrm>
          <a:custGeom>
            <a:avLst/>
            <a:gdLst>
              <a:gd name="T0" fmla="*/ 8 w 59"/>
              <a:gd name="T1" fmla="*/ 176 h 194"/>
              <a:gd name="T2" fmla="*/ 4 w 59"/>
              <a:gd name="T3" fmla="*/ 168 h 194"/>
              <a:gd name="T4" fmla="*/ 2 w 59"/>
              <a:gd name="T5" fmla="*/ 162 h 194"/>
              <a:gd name="T6" fmla="*/ 0 w 59"/>
              <a:gd name="T7" fmla="*/ 158 h 194"/>
              <a:gd name="T8" fmla="*/ 0 w 59"/>
              <a:gd name="T9" fmla="*/ 155 h 194"/>
              <a:gd name="T10" fmla="*/ 0 w 59"/>
              <a:gd name="T11" fmla="*/ 153 h 194"/>
              <a:gd name="T12" fmla="*/ 2 w 59"/>
              <a:gd name="T13" fmla="*/ 149 h 194"/>
              <a:gd name="T14" fmla="*/ 4 w 59"/>
              <a:gd name="T15" fmla="*/ 143 h 194"/>
              <a:gd name="T16" fmla="*/ 6 w 59"/>
              <a:gd name="T17" fmla="*/ 135 h 194"/>
              <a:gd name="T18" fmla="*/ 8 w 59"/>
              <a:gd name="T19" fmla="*/ 127 h 194"/>
              <a:gd name="T20" fmla="*/ 10 w 59"/>
              <a:gd name="T21" fmla="*/ 117 h 194"/>
              <a:gd name="T22" fmla="*/ 12 w 59"/>
              <a:gd name="T23" fmla="*/ 105 h 194"/>
              <a:gd name="T24" fmla="*/ 14 w 59"/>
              <a:gd name="T25" fmla="*/ 94 h 194"/>
              <a:gd name="T26" fmla="*/ 16 w 59"/>
              <a:gd name="T27" fmla="*/ 86 h 194"/>
              <a:gd name="T28" fmla="*/ 16 w 59"/>
              <a:gd name="T29" fmla="*/ 76 h 194"/>
              <a:gd name="T30" fmla="*/ 16 w 59"/>
              <a:gd name="T31" fmla="*/ 66 h 194"/>
              <a:gd name="T32" fmla="*/ 16 w 59"/>
              <a:gd name="T33" fmla="*/ 56 h 194"/>
              <a:gd name="T34" fmla="*/ 16 w 59"/>
              <a:gd name="T35" fmla="*/ 43 h 194"/>
              <a:gd name="T36" fmla="*/ 16 w 59"/>
              <a:gd name="T37" fmla="*/ 29 h 194"/>
              <a:gd name="T38" fmla="*/ 16 w 59"/>
              <a:gd name="T39" fmla="*/ 15 h 194"/>
              <a:gd name="T40" fmla="*/ 16 w 59"/>
              <a:gd name="T41" fmla="*/ 0 h 194"/>
              <a:gd name="T42" fmla="*/ 26 w 59"/>
              <a:gd name="T43" fmla="*/ 4 h 194"/>
              <a:gd name="T44" fmla="*/ 34 w 59"/>
              <a:gd name="T45" fmla="*/ 5 h 194"/>
              <a:gd name="T46" fmla="*/ 40 w 59"/>
              <a:gd name="T47" fmla="*/ 9 h 194"/>
              <a:gd name="T48" fmla="*/ 46 w 59"/>
              <a:gd name="T49" fmla="*/ 13 h 194"/>
              <a:gd name="T50" fmla="*/ 51 w 59"/>
              <a:gd name="T51" fmla="*/ 15 h 194"/>
              <a:gd name="T52" fmla="*/ 55 w 59"/>
              <a:gd name="T53" fmla="*/ 17 h 194"/>
              <a:gd name="T54" fmla="*/ 57 w 59"/>
              <a:gd name="T55" fmla="*/ 21 h 194"/>
              <a:gd name="T56" fmla="*/ 59 w 59"/>
              <a:gd name="T57" fmla="*/ 23 h 194"/>
              <a:gd name="T58" fmla="*/ 59 w 59"/>
              <a:gd name="T59" fmla="*/ 25 h 194"/>
              <a:gd name="T60" fmla="*/ 59 w 59"/>
              <a:gd name="T61" fmla="*/ 29 h 194"/>
              <a:gd name="T62" fmla="*/ 59 w 59"/>
              <a:gd name="T63" fmla="*/ 35 h 194"/>
              <a:gd name="T64" fmla="*/ 59 w 59"/>
              <a:gd name="T65" fmla="*/ 45 h 194"/>
              <a:gd name="T66" fmla="*/ 59 w 59"/>
              <a:gd name="T67" fmla="*/ 55 h 194"/>
              <a:gd name="T68" fmla="*/ 59 w 59"/>
              <a:gd name="T69" fmla="*/ 64 h 194"/>
              <a:gd name="T70" fmla="*/ 57 w 59"/>
              <a:gd name="T71" fmla="*/ 78 h 194"/>
              <a:gd name="T72" fmla="*/ 57 w 59"/>
              <a:gd name="T73" fmla="*/ 94 h 194"/>
              <a:gd name="T74" fmla="*/ 55 w 59"/>
              <a:gd name="T75" fmla="*/ 107 h 194"/>
              <a:gd name="T76" fmla="*/ 53 w 59"/>
              <a:gd name="T77" fmla="*/ 121 h 194"/>
              <a:gd name="T78" fmla="*/ 51 w 59"/>
              <a:gd name="T79" fmla="*/ 133 h 194"/>
              <a:gd name="T80" fmla="*/ 49 w 59"/>
              <a:gd name="T81" fmla="*/ 145 h 194"/>
              <a:gd name="T82" fmla="*/ 49 w 59"/>
              <a:gd name="T83" fmla="*/ 155 h 194"/>
              <a:gd name="T84" fmla="*/ 47 w 59"/>
              <a:gd name="T85" fmla="*/ 162 h 194"/>
              <a:gd name="T86" fmla="*/ 46 w 59"/>
              <a:gd name="T87" fmla="*/ 170 h 194"/>
              <a:gd name="T88" fmla="*/ 44 w 59"/>
              <a:gd name="T89" fmla="*/ 176 h 194"/>
              <a:gd name="T90" fmla="*/ 42 w 59"/>
              <a:gd name="T91" fmla="*/ 180 h 194"/>
              <a:gd name="T92" fmla="*/ 40 w 59"/>
              <a:gd name="T93" fmla="*/ 182 h 194"/>
              <a:gd name="T94" fmla="*/ 38 w 59"/>
              <a:gd name="T95" fmla="*/ 186 h 194"/>
              <a:gd name="T96" fmla="*/ 36 w 59"/>
              <a:gd name="T97" fmla="*/ 188 h 194"/>
              <a:gd name="T98" fmla="*/ 34 w 59"/>
              <a:gd name="T99" fmla="*/ 190 h 194"/>
              <a:gd name="T100" fmla="*/ 32 w 59"/>
              <a:gd name="T101" fmla="*/ 192 h 194"/>
              <a:gd name="T102" fmla="*/ 30 w 59"/>
              <a:gd name="T103" fmla="*/ 194 h 194"/>
              <a:gd name="T104" fmla="*/ 28 w 59"/>
              <a:gd name="T105" fmla="*/ 194 h 194"/>
              <a:gd name="T106" fmla="*/ 26 w 59"/>
              <a:gd name="T107" fmla="*/ 194 h 194"/>
              <a:gd name="T108" fmla="*/ 22 w 59"/>
              <a:gd name="T109" fmla="*/ 192 h 194"/>
              <a:gd name="T110" fmla="*/ 20 w 59"/>
              <a:gd name="T111" fmla="*/ 192 h 194"/>
              <a:gd name="T112" fmla="*/ 18 w 59"/>
              <a:gd name="T113" fmla="*/ 190 h 194"/>
              <a:gd name="T114" fmla="*/ 16 w 59"/>
              <a:gd name="T115" fmla="*/ 188 h 194"/>
              <a:gd name="T116" fmla="*/ 12 w 59"/>
              <a:gd name="T117" fmla="*/ 184 h 194"/>
              <a:gd name="T118" fmla="*/ 10 w 59"/>
              <a:gd name="T119" fmla="*/ 180 h 194"/>
              <a:gd name="T120" fmla="*/ 8 w 59"/>
              <a:gd name="T121" fmla="*/ 176 h 194"/>
              <a:gd name="T122" fmla="*/ 8 w 59"/>
              <a:gd name="T123" fmla="*/ 176 h 1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59" h="194">
                <a:moveTo>
                  <a:pt x="8" y="176"/>
                </a:moveTo>
                <a:lnTo>
                  <a:pt x="4" y="168"/>
                </a:lnTo>
                <a:lnTo>
                  <a:pt x="2" y="162"/>
                </a:lnTo>
                <a:lnTo>
                  <a:pt x="0" y="158"/>
                </a:lnTo>
                <a:lnTo>
                  <a:pt x="0" y="155"/>
                </a:lnTo>
                <a:lnTo>
                  <a:pt x="0" y="153"/>
                </a:lnTo>
                <a:lnTo>
                  <a:pt x="2" y="149"/>
                </a:lnTo>
                <a:lnTo>
                  <a:pt x="4" y="143"/>
                </a:lnTo>
                <a:lnTo>
                  <a:pt x="6" y="135"/>
                </a:lnTo>
                <a:lnTo>
                  <a:pt x="8" y="127"/>
                </a:lnTo>
                <a:lnTo>
                  <a:pt x="10" y="117"/>
                </a:lnTo>
                <a:lnTo>
                  <a:pt x="12" y="105"/>
                </a:lnTo>
                <a:lnTo>
                  <a:pt x="14" y="94"/>
                </a:lnTo>
                <a:lnTo>
                  <a:pt x="16" y="86"/>
                </a:lnTo>
                <a:lnTo>
                  <a:pt x="16" y="76"/>
                </a:lnTo>
                <a:lnTo>
                  <a:pt x="16" y="66"/>
                </a:lnTo>
                <a:lnTo>
                  <a:pt x="16" y="56"/>
                </a:lnTo>
                <a:lnTo>
                  <a:pt x="16" y="43"/>
                </a:lnTo>
                <a:lnTo>
                  <a:pt x="16" y="29"/>
                </a:lnTo>
                <a:lnTo>
                  <a:pt x="16" y="15"/>
                </a:lnTo>
                <a:lnTo>
                  <a:pt x="16" y="0"/>
                </a:lnTo>
                <a:lnTo>
                  <a:pt x="26" y="4"/>
                </a:lnTo>
                <a:lnTo>
                  <a:pt x="34" y="5"/>
                </a:lnTo>
                <a:lnTo>
                  <a:pt x="40" y="9"/>
                </a:lnTo>
                <a:lnTo>
                  <a:pt x="46" y="13"/>
                </a:lnTo>
                <a:lnTo>
                  <a:pt x="51" y="15"/>
                </a:lnTo>
                <a:lnTo>
                  <a:pt x="55" y="17"/>
                </a:lnTo>
                <a:lnTo>
                  <a:pt x="57" y="21"/>
                </a:lnTo>
                <a:lnTo>
                  <a:pt x="59" y="23"/>
                </a:lnTo>
                <a:lnTo>
                  <a:pt x="59" y="25"/>
                </a:lnTo>
                <a:lnTo>
                  <a:pt x="59" y="29"/>
                </a:lnTo>
                <a:lnTo>
                  <a:pt x="59" y="35"/>
                </a:lnTo>
                <a:lnTo>
                  <a:pt x="59" y="45"/>
                </a:lnTo>
                <a:lnTo>
                  <a:pt x="59" y="55"/>
                </a:lnTo>
                <a:lnTo>
                  <a:pt x="59" y="64"/>
                </a:lnTo>
                <a:lnTo>
                  <a:pt x="57" y="78"/>
                </a:lnTo>
                <a:lnTo>
                  <a:pt x="57" y="94"/>
                </a:lnTo>
                <a:lnTo>
                  <a:pt x="55" y="107"/>
                </a:lnTo>
                <a:lnTo>
                  <a:pt x="53" y="121"/>
                </a:lnTo>
                <a:lnTo>
                  <a:pt x="51" y="133"/>
                </a:lnTo>
                <a:lnTo>
                  <a:pt x="49" y="145"/>
                </a:lnTo>
                <a:lnTo>
                  <a:pt x="49" y="155"/>
                </a:lnTo>
                <a:lnTo>
                  <a:pt x="47" y="162"/>
                </a:lnTo>
                <a:lnTo>
                  <a:pt x="46" y="170"/>
                </a:lnTo>
                <a:lnTo>
                  <a:pt x="44" y="176"/>
                </a:lnTo>
                <a:lnTo>
                  <a:pt x="42" y="180"/>
                </a:lnTo>
                <a:lnTo>
                  <a:pt x="40" y="182"/>
                </a:lnTo>
                <a:lnTo>
                  <a:pt x="38" y="186"/>
                </a:lnTo>
                <a:lnTo>
                  <a:pt x="36" y="188"/>
                </a:lnTo>
                <a:lnTo>
                  <a:pt x="34" y="190"/>
                </a:lnTo>
                <a:lnTo>
                  <a:pt x="32" y="192"/>
                </a:lnTo>
                <a:lnTo>
                  <a:pt x="30" y="194"/>
                </a:lnTo>
                <a:lnTo>
                  <a:pt x="28" y="194"/>
                </a:lnTo>
                <a:lnTo>
                  <a:pt x="26" y="194"/>
                </a:lnTo>
                <a:lnTo>
                  <a:pt x="22" y="192"/>
                </a:lnTo>
                <a:lnTo>
                  <a:pt x="20" y="192"/>
                </a:lnTo>
                <a:lnTo>
                  <a:pt x="18" y="190"/>
                </a:lnTo>
                <a:lnTo>
                  <a:pt x="16" y="188"/>
                </a:lnTo>
                <a:lnTo>
                  <a:pt x="12" y="184"/>
                </a:lnTo>
                <a:lnTo>
                  <a:pt x="10" y="180"/>
                </a:lnTo>
                <a:lnTo>
                  <a:pt x="8" y="176"/>
                </a:lnTo>
                <a:lnTo>
                  <a:pt x="8" y="176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5" name="Freeform 185"/>
          <p:cNvSpPr>
            <a:spLocks/>
          </p:cNvSpPr>
          <p:nvPr/>
        </p:nvSpPr>
        <p:spPr bwMode="auto">
          <a:xfrm>
            <a:off x="4869537" y="1456304"/>
            <a:ext cx="287714" cy="991808"/>
          </a:xfrm>
          <a:custGeom>
            <a:avLst/>
            <a:gdLst>
              <a:gd name="T0" fmla="*/ 6 w 57"/>
              <a:gd name="T1" fmla="*/ 22 h 149"/>
              <a:gd name="T2" fmla="*/ 4 w 57"/>
              <a:gd name="T3" fmla="*/ 18 h 149"/>
              <a:gd name="T4" fmla="*/ 2 w 57"/>
              <a:gd name="T5" fmla="*/ 16 h 149"/>
              <a:gd name="T6" fmla="*/ 0 w 57"/>
              <a:gd name="T7" fmla="*/ 14 h 149"/>
              <a:gd name="T8" fmla="*/ 0 w 57"/>
              <a:gd name="T9" fmla="*/ 12 h 149"/>
              <a:gd name="T10" fmla="*/ 0 w 57"/>
              <a:gd name="T11" fmla="*/ 10 h 149"/>
              <a:gd name="T12" fmla="*/ 0 w 57"/>
              <a:gd name="T13" fmla="*/ 8 h 149"/>
              <a:gd name="T14" fmla="*/ 2 w 57"/>
              <a:gd name="T15" fmla="*/ 6 h 149"/>
              <a:gd name="T16" fmla="*/ 4 w 57"/>
              <a:gd name="T17" fmla="*/ 4 h 149"/>
              <a:gd name="T18" fmla="*/ 6 w 57"/>
              <a:gd name="T19" fmla="*/ 2 h 149"/>
              <a:gd name="T20" fmla="*/ 10 w 57"/>
              <a:gd name="T21" fmla="*/ 0 h 149"/>
              <a:gd name="T22" fmla="*/ 14 w 57"/>
              <a:gd name="T23" fmla="*/ 0 h 149"/>
              <a:gd name="T24" fmla="*/ 20 w 57"/>
              <a:gd name="T25" fmla="*/ 0 h 149"/>
              <a:gd name="T26" fmla="*/ 27 w 57"/>
              <a:gd name="T27" fmla="*/ 2 h 149"/>
              <a:gd name="T28" fmla="*/ 35 w 57"/>
              <a:gd name="T29" fmla="*/ 2 h 149"/>
              <a:gd name="T30" fmla="*/ 45 w 57"/>
              <a:gd name="T31" fmla="*/ 6 h 149"/>
              <a:gd name="T32" fmla="*/ 57 w 57"/>
              <a:gd name="T33" fmla="*/ 8 h 149"/>
              <a:gd name="T34" fmla="*/ 57 w 57"/>
              <a:gd name="T35" fmla="*/ 24 h 149"/>
              <a:gd name="T36" fmla="*/ 57 w 57"/>
              <a:gd name="T37" fmla="*/ 38 h 149"/>
              <a:gd name="T38" fmla="*/ 57 w 57"/>
              <a:gd name="T39" fmla="*/ 51 h 149"/>
              <a:gd name="T40" fmla="*/ 57 w 57"/>
              <a:gd name="T41" fmla="*/ 63 h 149"/>
              <a:gd name="T42" fmla="*/ 57 w 57"/>
              <a:gd name="T43" fmla="*/ 75 h 149"/>
              <a:gd name="T44" fmla="*/ 57 w 57"/>
              <a:gd name="T45" fmla="*/ 87 h 149"/>
              <a:gd name="T46" fmla="*/ 57 w 57"/>
              <a:gd name="T47" fmla="*/ 97 h 149"/>
              <a:gd name="T48" fmla="*/ 57 w 57"/>
              <a:gd name="T49" fmla="*/ 104 h 149"/>
              <a:gd name="T50" fmla="*/ 57 w 57"/>
              <a:gd name="T51" fmla="*/ 112 h 149"/>
              <a:gd name="T52" fmla="*/ 57 w 57"/>
              <a:gd name="T53" fmla="*/ 120 h 149"/>
              <a:gd name="T54" fmla="*/ 57 w 57"/>
              <a:gd name="T55" fmla="*/ 126 h 149"/>
              <a:gd name="T56" fmla="*/ 57 w 57"/>
              <a:gd name="T57" fmla="*/ 130 h 149"/>
              <a:gd name="T58" fmla="*/ 55 w 57"/>
              <a:gd name="T59" fmla="*/ 134 h 149"/>
              <a:gd name="T60" fmla="*/ 55 w 57"/>
              <a:gd name="T61" fmla="*/ 138 h 149"/>
              <a:gd name="T62" fmla="*/ 55 w 57"/>
              <a:gd name="T63" fmla="*/ 140 h 149"/>
              <a:gd name="T64" fmla="*/ 55 w 57"/>
              <a:gd name="T65" fmla="*/ 142 h 149"/>
              <a:gd name="T66" fmla="*/ 53 w 57"/>
              <a:gd name="T67" fmla="*/ 146 h 149"/>
              <a:gd name="T68" fmla="*/ 49 w 57"/>
              <a:gd name="T69" fmla="*/ 147 h 149"/>
              <a:gd name="T70" fmla="*/ 45 w 57"/>
              <a:gd name="T71" fmla="*/ 149 h 149"/>
              <a:gd name="T72" fmla="*/ 41 w 57"/>
              <a:gd name="T73" fmla="*/ 149 h 149"/>
              <a:gd name="T74" fmla="*/ 35 w 57"/>
              <a:gd name="T75" fmla="*/ 149 h 149"/>
              <a:gd name="T76" fmla="*/ 31 w 57"/>
              <a:gd name="T77" fmla="*/ 146 h 149"/>
              <a:gd name="T78" fmla="*/ 27 w 57"/>
              <a:gd name="T79" fmla="*/ 142 h 149"/>
              <a:gd name="T80" fmla="*/ 25 w 57"/>
              <a:gd name="T81" fmla="*/ 136 h 149"/>
              <a:gd name="T82" fmla="*/ 25 w 57"/>
              <a:gd name="T83" fmla="*/ 134 h 149"/>
              <a:gd name="T84" fmla="*/ 23 w 57"/>
              <a:gd name="T85" fmla="*/ 128 h 149"/>
              <a:gd name="T86" fmla="*/ 23 w 57"/>
              <a:gd name="T87" fmla="*/ 122 h 149"/>
              <a:gd name="T88" fmla="*/ 22 w 57"/>
              <a:gd name="T89" fmla="*/ 116 h 149"/>
              <a:gd name="T90" fmla="*/ 22 w 57"/>
              <a:gd name="T91" fmla="*/ 108 h 149"/>
              <a:gd name="T92" fmla="*/ 20 w 57"/>
              <a:gd name="T93" fmla="*/ 98 h 149"/>
              <a:gd name="T94" fmla="*/ 20 w 57"/>
              <a:gd name="T95" fmla="*/ 89 h 149"/>
              <a:gd name="T96" fmla="*/ 20 w 57"/>
              <a:gd name="T97" fmla="*/ 77 h 149"/>
              <a:gd name="T98" fmla="*/ 18 w 57"/>
              <a:gd name="T99" fmla="*/ 67 h 149"/>
              <a:gd name="T100" fmla="*/ 18 w 57"/>
              <a:gd name="T101" fmla="*/ 57 h 149"/>
              <a:gd name="T102" fmla="*/ 16 w 57"/>
              <a:gd name="T103" fmla="*/ 47 h 149"/>
              <a:gd name="T104" fmla="*/ 14 w 57"/>
              <a:gd name="T105" fmla="*/ 40 h 149"/>
              <a:gd name="T106" fmla="*/ 12 w 57"/>
              <a:gd name="T107" fmla="*/ 34 h 149"/>
              <a:gd name="T108" fmla="*/ 10 w 57"/>
              <a:gd name="T109" fmla="*/ 28 h 149"/>
              <a:gd name="T110" fmla="*/ 8 w 57"/>
              <a:gd name="T111" fmla="*/ 24 h 149"/>
              <a:gd name="T112" fmla="*/ 6 w 57"/>
              <a:gd name="T113" fmla="*/ 22 h 149"/>
              <a:gd name="T114" fmla="*/ 6 w 57"/>
              <a:gd name="T115" fmla="*/ 22 h 1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57" h="149">
                <a:moveTo>
                  <a:pt x="6" y="22"/>
                </a:moveTo>
                <a:lnTo>
                  <a:pt x="4" y="18"/>
                </a:lnTo>
                <a:lnTo>
                  <a:pt x="2" y="16"/>
                </a:lnTo>
                <a:lnTo>
                  <a:pt x="0" y="14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2" y="6"/>
                </a:lnTo>
                <a:lnTo>
                  <a:pt x="4" y="4"/>
                </a:lnTo>
                <a:lnTo>
                  <a:pt x="6" y="2"/>
                </a:lnTo>
                <a:lnTo>
                  <a:pt x="10" y="0"/>
                </a:lnTo>
                <a:lnTo>
                  <a:pt x="14" y="0"/>
                </a:lnTo>
                <a:lnTo>
                  <a:pt x="20" y="0"/>
                </a:lnTo>
                <a:lnTo>
                  <a:pt x="27" y="2"/>
                </a:lnTo>
                <a:lnTo>
                  <a:pt x="35" y="2"/>
                </a:lnTo>
                <a:lnTo>
                  <a:pt x="45" y="6"/>
                </a:lnTo>
                <a:lnTo>
                  <a:pt x="57" y="8"/>
                </a:lnTo>
                <a:lnTo>
                  <a:pt x="57" y="24"/>
                </a:lnTo>
                <a:lnTo>
                  <a:pt x="57" y="38"/>
                </a:lnTo>
                <a:lnTo>
                  <a:pt x="57" y="51"/>
                </a:lnTo>
                <a:lnTo>
                  <a:pt x="57" y="63"/>
                </a:lnTo>
                <a:lnTo>
                  <a:pt x="57" y="75"/>
                </a:lnTo>
                <a:lnTo>
                  <a:pt x="57" y="87"/>
                </a:lnTo>
                <a:lnTo>
                  <a:pt x="57" y="97"/>
                </a:lnTo>
                <a:lnTo>
                  <a:pt x="57" y="104"/>
                </a:lnTo>
                <a:lnTo>
                  <a:pt x="57" y="112"/>
                </a:lnTo>
                <a:lnTo>
                  <a:pt x="57" y="120"/>
                </a:lnTo>
                <a:lnTo>
                  <a:pt x="57" y="126"/>
                </a:lnTo>
                <a:lnTo>
                  <a:pt x="57" y="130"/>
                </a:lnTo>
                <a:lnTo>
                  <a:pt x="55" y="134"/>
                </a:lnTo>
                <a:lnTo>
                  <a:pt x="55" y="138"/>
                </a:lnTo>
                <a:lnTo>
                  <a:pt x="55" y="140"/>
                </a:lnTo>
                <a:lnTo>
                  <a:pt x="55" y="142"/>
                </a:lnTo>
                <a:lnTo>
                  <a:pt x="53" y="146"/>
                </a:lnTo>
                <a:lnTo>
                  <a:pt x="49" y="147"/>
                </a:lnTo>
                <a:lnTo>
                  <a:pt x="45" y="149"/>
                </a:lnTo>
                <a:lnTo>
                  <a:pt x="41" y="149"/>
                </a:lnTo>
                <a:lnTo>
                  <a:pt x="35" y="149"/>
                </a:lnTo>
                <a:lnTo>
                  <a:pt x="31" y="146"/>
                </a:lnTo>
                <a:lnTo>
                  <a:pt x="27" y="142"/>
                </a:lnTo>
                <a:lnTo>
                  <a:pt x="25" y="136"/>
                </a:lnTo>
                <a:lnTo>
                  <a:pt x="25" y="134"/>
                </a:lnTo>
                <a:lnTo>
                  <a:pt x="23" y="128"/>
                </a:lnTo>
                <a:lnTo>
                  <a:pt x="23" y="122"/>
                </a:lnTo>
                <a:lnTo>
                  <a:pt x="22" y="116"/>
                </a:lnTo>
                <a:lnTo>
                  <a:pt x="22" y="108"/>
                </a:lnTo>
                <a:lnTo>
                  <a:pt x="20" y="98"/>
                </a:lnTo>
                <a:lnTo>
                  <a:pt x="20" y="89"/>
                </a:lnTo>
                <a:lnTo>
                  <a:pt x="20" y="77"/>
                </a:lnTo>
                <a:lnTo>
                  <a:pt x="18" y="67"/>
                </a:lnTo>
                <a:lnTo>
                  <a:pt x="18" y="57"/>
                </a:lnTo>
                <a:lnTo>
                  <a:pt x="16" y="47"/>
                </a:lnTo>
                <a:lnTo>
                  <a:pt x="14" y="40"/>
                </a:lnTo>
                <a:lnTo>
                  <a:pt x="12" y="34"/>
                </a:lnTo>
                <a:lnTo>
                  <a:pt x="10" y="28"/>
                </a:lnTo>
                <a:lnTo>
                  <a:pt x="8" y="24"/>
                </a:lnTo>
                <a:lnTo>
                  <a:pt x="6" y="22"/>
                </a:lnTo>
                <a:lnTo>
                  <a:pt x="6" y="22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6" name="Freeform 186"/>
          <p:cNvSpPr>
            <a:spLocks/>
          </p:cNvSpPr>
          <p:nvPr/>
        </p:nvSpPr>
        <p:spPr bwMode="auto">
          <a:xfrm>
            <a:off x="5048116" y="1442897"/>
            <a:ext cx="595266" cy="683548"/>
          </a:xfrm>
          <a:custGeom>
            <a:avLst/>
            <a:gdLst>
              <a:gd name="T0" fmla="*/ 88 w 120"/>
              <a:gd name="T1" fmla="*/ 65 h 102"/>
              <a:gd name="T2" fmla="*/ 85 w 120"/>
              <a:gd name="T3" fmla="*/ 89 h 102"/>
              <a:gd name="T4" fmla="*/ 85 w 120"/>
              <a:gd name="T5" fmla="*/ 99 h 102"/>
              <a:gd name="T6" fmla="*/ 81 w 120"/>
              <a:gd name="T7" fmla="*/ 100 h 102"/>
              <a:gd name="T8" fmla="*/ 77 w 120"/>
              <a:gd name="T9" fmla="*/ 91 h 102"/>
              <a:gd name="T10" fmla="*/ 79 w 120"/>
              <a:gd name="T11" fmla="*/ 65 h 102"/>
              <a:gd name="T12" fmla="*/ 83 w 120"/>
              <a:gd name="T13" fmla="*/ 44 h 102"/>
              <a:gd name="T14" fmla="*/ 85 w 120"/>
              <a:gd name="T15" fmla="*/ 32 h 102"/>
              <a:gd name="T16" fmla="*/ 85 w 120"/>
              <a:gd name="T17" fmla="*/ 24 h 102"/>
              <a:gd name="T18" fmla="*/ 83 w 120"/>
              <a:gd name="T19" fmla="*/ 18 h 102"/>
              <a:gd name="T20" fmla="*/ 81 w 120"/>
              <a:gd name="T21" fmla="*/ 14 h 102"/>
              <a:gd name="T22" fmla="*/ 75 w 120"/>
              <a:gd name="T23" fmla="*/ 12 h 102"/>
              <a:gd name="T24" fmla="*/ 65 w 120"/>
              <a:gd name="T25" fmla="*/ 12 h 102"/>
              <a:gd name="T26" fmla="*/ 51 w 120"/>
              <a:gd name="T27" fmla="*/ 14 h 102"/>
              <a:gd name="T28" fmla="*/ 36 w 120"/>
              <a:gd name="T29" fmla="*/ 16 h 102"/>
              <a:gd name="T30" fmla="*/ 22 w 120"/>
              <a:gd name="T31" fmla="*/ 18 h 102"/>
              <a:gd name="T32" fmla="*/ 10 w 120"/>
              <a:gd name="T33" fmla="*/ 20 h 102"/>
              <a:gd name="T34" fmla="*/ 2 w 120"/>
              <a:gd name="T35" fmla="*/ 18 h 102"/>
              <a:gd name="T36" fmla="*/ 0 w 120"/>
              <a:gd name="T37" fmla="*/ 16 h 102"/>
              <a:gd name="T38" fmla="*/ 28 w 120"/>
              <a:gd name="T39" fmla="*/ 12 h 102"/>
              <a:gd name="T40" fmla="*/ 49 w 120"/>
              <a:gd name="T41" fmla="*/ 10 h 102"/>
              <a:gd name="T42" fmla="*/ 65 w 120"/>
              <a:gd name="T43" fmla="*/ 6 h 102"/>
              <a:gd name="T44" fmla="*/ 71 w 120"/>
              <a:gd name="T45" fmla="*/ 4 h 102"/>
              <a:gd name="T46" fmla="*/ 81 w 120"/>
              <a:gd name="T47" fmla="*/ 0 h 102"/>
              <a:gd name="T48" fmla="*/ 85 w 120"/>
              <a:gd name="T49" fmla="*/ 0 h 102"/>
              <a:gd name="T50" fmla="*/ 94 w 120"/>
              <a:gd name="T51" fmla="*/ 4 h 102"/>
              <a:gd name="T52" fmla="*/ 110 w 120"/>
              <a:gd name="T53" fmla="*/ 10 h 102"/>
              <a:gd name="T54" fmla="*/ 116 w 120"/>
              <a:gd name="T55" fmla="*/ 14 h 102"/>
              <a:gd name="T56" fmla="*/ 120 w 120"/>
              <a:gd name="T57" fmla="*/ 16 h 102"/>
              <a:gd name="T58" fmla="*/ 120 w 120"/>
              <a:gd name="T59" fmla="*/ 18 h 102"/>
              <a:gd name="T60" fmla="*/ 114 w 120"/>
              <a:gd name="T61" fmla="*/ 26 h 102"/>
              <a:gd name="T62" fmla="*/ 108 w 120"/>
              <a:gd name="T63" fmla="*/ 28 h 102"/>
              <a:gd name="T64" fmla="*/ 104 w 120"/>
              <a:gd name="T65" fmla="*/ 32 h 102"/>
              <a:gd name="T66" fmla="*/ 100 w 120"/>
              <a:gd name="T67" fmla="*/ 40 h 102"/>
              <a:gd name="T68" fmla="*/ 96 w 120"/>
              <a:gd name="T69" fmla="*/ 48 h 102"/>
              <a:gd name="T70" fmla="*/ 94 w 120"/>
              <a:gd name="T71" fmla="*/ 53 h 1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20" h="102">
                <a:moveTo>
                  <a:pt x="94" y="53"/>
                </a:moveTo>
                <a:lnTo>
                  <a:pt x="88" y="65"/>
                </a:lnTo>
                <a:lnTo>
                  <a:pt x="86" y="77"/>
                </a:lnTo>
                <a:lnTo>
                  <a:pt x="85" y="89"/>
                </a:lnTo>
                <a:lnTo>
                  <a:pt x="85" y="99"/>
                </a:lnTo>
                <a:lnTo>
                  <a:pt x="85" y="99"/>
                </a:lnTo>
                <a:lnTo>
                  <a:pt x="83" y="100"/>
                </a:lnTo>
                <a:lnTo>
                  <a:pt x="81" y="100"/>
                </a:lnTo>
                <a:lnTo>
                  <a:pt x="75" y="102"/>
                </a:lnTo>
                <a:lnTo>
                  <a:pt x="77" y="91"/>
                </a:lnTo>
                <a:lnTo>
                  <a:pt x="77" y="79"/>
                </a:lnTo>
                <a:lnTo>
                  <a:pt x="79" y="65"/>
                </a:lnTo>
                <a:lnTo>
                  <a:pt x="83" y="51"/>
                </a:lnTo>
                <a:lnTo>
                  <a:pt x="83" y="44"/>
                </a:lnTo>
                <a:lnTo>
                  <a:pt x="83" y="38"/>
                </a:lnTo>
                <a:lnTo>
                  <a:pt x="85" y="32"/>
                </a:lnTo>
                <a:lnTo>
                  <a:pt x="85" y="28"/>
                </a:lnTo>
                <a:lnTo>
                  <a:pt x="85" y="24"/>
                </a:lnTo>
                <a:lnTo>
                  <a:pt x="83" y="20"/>
                </a:lnTo>
                <a:lnTo>
                  <a:pt x="83" y="18"/>
                </a:lnTo>
                <a:lnTo>
                  <a:pt x="83" y="16"/>
                </a:lnTo>
                <a:lnTo>
                  <a:pt x="81" y="14"/>
                </a:lnTo>
                <a:lnTo>
                  <a:pt x="79" y="14"/>
                </a:lnTo>
                <a:lnTo>
                  <a:pt x="75" y="12"/>
                </a:lnTo>
                <a:lnTo>
                  <a:pt x="71" y="12"/>
                </a:lnTo>
                <a:lnTo>
                  <a:pt x="65" y="12"/>
                </a:lnTo>
                <a:lnTo>
                  <a:pt x="59" y="14"/>
                </a:lnTo>
                <a:lnTo>
                  <a:pt x="51" y="14"/>
                </a:lnTo>
                <a:lnTo>
                  <a:pt x="43" y="16"/>
                </a:lnTo>
                <a:lnTo>
                  <a:pt x="36" y="16"/>
                </a:lnTo>
                <a:lnTo>
                  <a:pt x="30" y="18"/>
                </a:lnTo>
                <a:lnTo>
                  <a:pt x="22" y="18"/>
                </a:lnTo>
                <a:lnTo>
                  <a:pt x="16" y="18"/>
                </a:lnTo>
                <a:lnTo>
                  <a:pt x="10" y="20"/>
                </a:lnTo>
                <a:lnTo>
                  <a:pt x="6" y="20"/>
                </a:lnTo>
                <a:lnTo>
                  <a:pt x="2" y="18"/>
                </a:lnTo>
                <a:lnTo>
                  <a:pt x="0" y="18"/>
                </a:lnTo>
                <a:lnTo>
                  <a:pt x="0" y="16"/>
                </a:lnTo>
                <a:lnTo>
                  <a:pt x="14" y="14"/>
                </a:lnTo>
                <a:lnTo>
                  <a:pt x="28" y="12"/>
                </a:lnTo>
                <a:lnTo>
                  <a:pt x="39" y="12"/>
                </a:lnTo>
                <a:lnTo>
                  <a:pt x="49" y="10"/>
                </a:lnTo>
                <a:lnTo>
                  <a:pt x="57" y="8"/>
                </a:lnTo>
                <a:lnTo>
                  <a:pt x="65" y="6"/>
                </a:lnTo>
                <a:lnTo>
                  <a:pt x="69" y="4"/>
                </a:lnTo>
                <a:lnTo>
                  <a:pt x="71" y="4"/>
                </a:lnTo>
                <a:lnTo>
                  <a:pt x="77" y="2"/>
                </a:lnTo>
                <a:lnTo>
                  <a:pt x="81" y="0"/>
                </a:lnTo>
                <a:lnTo>
                  <a:pt x="83" y="0"/>
                </a:lnTo>
                <a:lnTo>
                  <a:pt x="85" y="0"/>
                </a:lnTo>
                <a:lnTo>
                  <a:pt x="88" y="2"/>
                </a:lnTo>
                <a:lnTo>
                  <a:pt x="94" y="4"/>
                </a:lnTo>
                <a:lnTo>
                  <a:pt x="102" y="6"/>
                </a:lnTo>
                <a:lnTo>
                  <a:pt x="110" y="10"/>
                </a:lnTo>
                <a:lnTo>
                  <a:pt x="114" y="12"/>
                </a:lnTo>
                <a:lnTo>
                  <a:pt x="116" y="14"/>
                </a:lnTo>
                <a:lnTo>
                  <a:pt x="118" y="16"/>
                </a:lnTo>
                <a:lnTo>
                  <a:pt x="120" y="16"/>
                </a:lnTo>
                <a:lnTo>
                  <a:pt x="120" y="18"/>
                </a:lnTo>
                <a:lnTo>
                  <a:pt x="120" y="18"/>
                </a:lnTo>
                <a:lnTo>
                  <a:pt x="116" y="24"/>
                </a:lnTo>
                <a:lnTo>
                  <a:pt x="114" y="26"/>
                </a:lnTo>
                <a:lnTo>
                  <a:pt x="112" y="26"/>
                </a:lnTo>
                <a:lnTo>
                  <a:pt x="108" y="28"/>
                </a:lnTo>
                <a:lnTo>
                  <a:pt x="106" y="30"/>
                </a:lnTo>
                <a:lnTo>
                  <a:pt x="104" y="32"/>
                </a:lnTo>
                <a:lnTo>
                  <a:pt x="102" y="36"/>
                </a:lnTo>
                <a:lnTo>
                  <a:pt x="100" y="40"/>
                </a:lnTo>
                <a:lnTo>
                  <a:pt x="98" y="44"/>
                </a:lnTo>
                <a:lnTo>
                  <a:pt x="96" y="48"/>
                </a:lnTo>
                <a:lnTo>
                  <a:pt x="94" y="53"/>
                </a:lnTo>
                <a:lnTo>
                  <a:pt x="94" y="53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7" name="Freeform 187"/>
          <p:cNvSpPr>
            <a:spLocks/>
          </p:cNvSpPr>
          <p:nvPr/>
        </p:nvSpPr>
        <p:spPr bwMode="auto">
          <a:xfrm>
            <a:off x="5097724" y="2126444"/>
            <a:ext cx="436528" cy="93824"/>
          </a:xfrm>
          <a:custGeom>
            <a:avLst/>
            <a:gdLst>
              <a:gd name="T0" fmla="*/ 0 w 88"/>
              <a:gd name="T1" fmla="*/ 6 h 14"/>
              <a:gd name="T2" fmla="*/ 16 w 88"/>
              <a:gd name="T3" fmla="*/ 6 h 14"/>
              <a:gd name="T4" fmla="*/ 29 w 88"/>
              <a:gd name="T5" fmla="*/ 6 h 14"/>
              <a:gd name="T6" fmla="*/ 43 w 88"/>
              <a:gd name="T7" fmla="*/ 4 h 14"/>
              <a:gd name="T8" fmla="*/ 57 w 88"/>
              <a:gd name="T9" fmla="*/ 2 h 14"/>
              <a:gd name="T10" fmla="*/ 63 w 88"/>
              <a:gd name="T11" fmla="*/ 0 h 14"/>
              <a:gd name="T12" fmla="*/ 69 w 88"/>
              <a:gd name="T13" fmla="*/ 0 h 14"/>
              <a:gd name="T14" fmla="*/ 75 w 88"/>
              <a:gd name="T15" fmla="*/ 0 h 14"/>
              <a:gd name="T16" fmla="*/ 78 w 88"/>
              <a:gd name="T17" fmla="*/ 0 h 14"/>
              <a:gd name="T18" fmla="*/ 82 w 88"/>
              <a:gd name="T19" fmla="*/ 0 h 14"/>
              <a:gd name="T20" fmla="*/ 84 w 88"/>
              <a:gd name="T21" fmla="*/ 0 h 14"/>
              <a:gd name="T22" fmla="*/ 86 w 88"/>
              <a:gd name="T23" fmla="*/ 0 h 14"/>
              <a:gd name="T24" fmla="*/ 88 w 88"/>
              <a:gd name="T25" fmla="*/ 2 h 14"/>
              <a:gd name="T26" fmla="*/ 88 w 88"/>
              <a:gd name="T27" fmla="*/ 2 h 14"/>
              <a:gd name="T28" fmla="*/ 86 w 88"/>
              <a:gd name="T29" fmla="*/ 4 h 14"/>
              <a:gd name="T30" fmla="*/ 84 w 88"/>
              <a:gd name="T31" fmla="*/ 4 h 14"/>
              <a:gd name="T32" fmla="*/ 80 w 88"/>
              <a:gd name="T33" fmla="*/ 4 h 14"/>
              <a:gd name="T34" fmla="*/ 76 w 88"/>
              <a:gd name="T35" fmla="*/ 6 h 14"/>
              <a:gd name="T36" fmla="*/ 71 w 88"/>
              <a:gd name="T37" fmla="*/ 6 h 14"/>
              <a:gd name="T38" fmla="*/ 63 w 88"/>
              <a:gd name="T39" fmla="*/ 8 h 14"/>
              <a:gd name="T40" fmla="*/ 55 w 88"/>
              <a:gd name="T41" fmla="*/ 8 h 14"/>
              <a:gd name="T42" fmla="*/ 45 w 88"/>
              <a:gd name="T43" fmla="*/ 10 h 14"/>
              <a:gd name="T44" fmla="*/ 37 w 88"/>
              <a:gd name="T45" fmla="*/ 10 h 14"/>
              <a:gd name="T46" fmla="*/ 29 w 88"/>
              <a:gd name="T47" fmla="*/ 12 h 14"/>
              <a:gd name="T48" fmla="*/ 22 w 88"/>
              <a:gd name="T49" fmla="*/ 12 h 14"/>
              <a:gd name="T50" fmla="*/ 16 w 88"/>
              <a:gd name="T51" fmla="*/ 12 h 14"/>
              <a:gd name="T52" fmla="*/ 10 w 88"/>
              <a:gd name="T53" fmla="*/ 14 h 14"/>
              <a:gd name="T54" fmla="*/ 6 w 88"/>
              <a:gd name="T55" fmla="*/ 14 h 14"/>
              <a:gd name="T56" fmla="*/ 0 w 88"/>
              <a:gd name="T57" fmla="*/ 14 h 14"/>
              <a:gd name="T58" fmla="*/ 0 w 88"/>
              <a:gd name="T59" fmla="*/ 6 h 14"/>
              <a:gd name="T60" fmla="*/ 0 w 88"/>
              <a:gd name="T61" fmla="*/ 6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88" h="14">
                <a:moveTo>
                  <a:pt x="0" y="6"/>
                </a:moveTo>
                <a:lnTo>
                  <a:pt x="16" y="6"/>
                </a:lnTo>
                <a:lnTo>
                  <a:pt x="29" y="6"/>
                </a:lnTo>
                <a:lnTo>
                  <a:pt x="43" y="4"/>
                </a:lnTo>
                <a:lnTo>
                  <a:pt x="57" y="2"/>
                </a:lnTo>
                <a:lnTo>
                  <a:pt x="63" y="0"/>
                </a:lnTo>
                <a:lnTo>
                  <a:pt x="69" y="0"/>
                </a:lnTo>
                <a:lnTo>
                  <a:pt x="75" y="0"/>
                </a:lnTo>
                <a:lnTo>
                  <a:pt x="78" y="0"/>
                </a:lnTo>
                <a:lnTo>
                  <a:pt x="82" y="0"/>
                </a:lnTo>
                <a:lnTo>
                  <a:pt x="84" y="0"/>
                </a:lnTo>
                <a:lnTo>
                  <a:pt x="86" y="0"/>
                </a:lnTo>
                <a:lnTo>
                  <a:pt x="88" y="2"/>
                </a:lnTo>
                <a:lnTo>
                  <a:pt x="88" y="2"/>
                </a:lnTo>
                <a:lnTo>
                  <a:pt x="86" y="4"/>
                </a:lnTo>
                <a:lnTo>
                  <a:pt x="84" y="4"/>
                </a:lnTo>
                <a:lnTo>
                  <a:pt x="80" y="4"/>
                </a:lnTo>
                <a:lnTo>
                  <a:pt x="76" y="6"/>
                </a:lnTo>
                <a:lnTo>
                  <a:pt x="71" y="6"/>
                </a:lnTo>
                <a:lnTo>
                  <a:pt x="63" y="8"/>
                </a:lnTo>
                <a:lnTo>
                  <a:pt x="55" y="8"/>
                </a:lnTo>
                <a:lnTo>
                  <a:pt x="45" y="10"/>
                </a:lnTo>
                <a:lnTo>
                  <a:pt x="37" y="10"/>
                </a:lnTo>
                <a:lnTo>
                  <a:pt x="29" y="12"/>
                </a:lnTo>
                <a:lnTo>
                  <a:pt x="22" y="12"/>
                </a:lnTo>
                <a:lnTo>
                  <a:pt x="16" y="12"/>
                </a:lnTo>
                <a:lnTo>
                  <a:pt x="10" y="14"/>
                </a:lnTo>
                <a:lnTo>
                  <a:pt x="6" y="14"/>
                </a:lnTo>
                <a:lnTo>
                  <a:pt x="0" y="14"/>
                </a:lnTo>
                <a:lnTo>
                  <a:pt x="0" y="6"/>
                </a:lnTo>
                <a:lnTo>
                  <a:pt x="0" y="6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8" name="Freeform 188"/>
          <p:cNvSpPr>
            <a:spLocks/>
          </p:cNvSpPr>
          <p:nvPr/>
        </p:nvSpPr>
        <p:spPr bwMode="auto">
          <a:xfrm>
            <a:off x="5147327" y="799561"/>
            <a:ext cx="1071477" cy="2064033"/>
          </a:xfrm>
          <a:custGeom>
            <a:avLst/>
            <a:gdLst>
              <a:gd name="T0" fmla="*/ 196 w 215"/>
              <a:gd name="T1" fmla="*/ 6 h 308"/>
              <a:gd name="T2" fmla="*/ 204 w 215"/>
              <a:gd name="T3" fmla="*/ 10 h 308"/>
              <a:gd name="T4" fmla="*/ 209 w 215"/>
              <a:gd name="T5" fmla="*/ 14 h 308"/>
              <a:gd name="T6" fmla="*/ 213 w 215"/>
              <a:gd name="T7" fmla="*/ 18 h 308"/>
              <a:gd name="T8" fmla="*/ 215 w 215"/>
              <a:gd name="T9" fmla="*/ 22 h 308"/>
              <a:gd name="T10" fmla="*/ 213 w 215"/>
              <a:gd name="T11" fmla="*/ 30 h 308"/>
              <a:gd name="T12" fmla="*/ 211 w 215"/>
              <a:gd name="T13" fmla="*/ 36 h 308"/>
              <a:gd name="T14" fmla="*/ 209 w 215"/>
              <a:gd name="T15" fmla="*/ 44 h 308"/>
              <a:gd name="T16" fmla="*/ 208 w 215"/>
              <a:gd name="T17" fmla="*/ 53 h 308"/>
              <a:gd name="T18" fmla="*/ 204 w 215"/>
              <a:gd name="T19" fmla="*/ 65 h 308"/>
              <a:gd name="T20" fmla="*/ 196 w 215"/>
              <a:gd name="T21" fmla="*/ 106 h 308"/>
              <a:gd name="T22" fmla="*/ 188 w 215"/>
              <a:gd name="T23" fmla="*/ 138 h 308"/>
              <a:gd name="T24" fmla="*/ 174 w 215"/>
              <a:gd name="T25" fmla="*/ 171 h 308"/>
              <a:gd name="T26" fmla="*/ 155 w 215"/>
              <a:gd name="T27" fmla="*/ 204 h 308"/>
              <a:gd name="T28" fmla="*/ 143 w 215"/>
              <a:gd name="T29" fmla="*/ 222 h 308"/>
              <a:gd name="T30" fmla="*/ 117 w 215"/>
              <a:gd name="T31" fmla="*/ 247 h 308"/>
              <a:gd name="T32" fmla="*/ 90 w 215"/>
              <a:gd name="T33" fmla="*/ 269 h 308"/>
              <a:gd name="T34" fmla="*/ 59 w 215"/>
              <a:gd name="T35" fmla="*/ 287 h 308"/>
              <a:gd name="T36" fmla="*/ 31 w 215"/>
              <a:gd name="T37" fmla="*/ 298 h 308"/>
              <a:gd name="T38" fmla="*/ 17 w 215"/>
              <a:gd name="T39" fmla="*/ 306 h 308"/>
              <a:gd name="T40" fmla="*/ 8 w 215"/>
              <a:gd name="T41" fmla="*/ 308 h 308"/>
              <a:gd name="T42" fmla="*/ 2 w 215"/>
              <a:gd name="T43" fmla="*/ 308 h 308"/>
              <a:gd name="T44" fmla="*/ 0 w 215"/>
              <a:gd name="T45" fmla="*/ 304 h 308"/>
              <a:gd name="T46" fmla="*/ 2 w 215"/>
              <a:gd name="T47" fmla="*/ 300 h 308"/>
              <a:gd name="T48" fmla="*/ 8 w 215"/>
              <a:gd name="T49" fmla="*/ 295 h 308"/>
              <a:gd name="T50" fmla="*/ 17 w 215"/>
              <a:gd name="T51" fmla="*/ 287 h 308"/>
              <a:gd name="T52" fmla="*/ 39 w 215"/>
              <a:gd name="T53" fmla="*/ 273 h 308"/>
              <a:gd name="T54" fmla="*/ 66 w 215"/>
              <a:gd name="T55" fmla="*/ 251 h 308"/>
              <a:gd name="T56" fmla="*/ 94 w 215"/>
              <a:gd name="T57" fmla="*/ 224 h 308"/>
              <a:gd name="T58" fmla="*/ 117 w 215"/>
              <a:gd name="T59" fmla="*/ 191 h 308"/>
              <a:gd name="T60" fmla="*/ 131 w 215"/>
              <a:gd name="T61" fmla="*/ 163 h 308"/>
              <a:gd name="T62" fmla="*/ 139 w 215"/>
              <a:gd name="T63" fmla="*/ 142 h 308"/>
              <a:gd name="T64" fmla="*/ 145 w 215"/>
              <a:gd name="T65" fmla="*/ 118 h 308"/>
              <a:gd name="T66" fmla="*/ 151 w 215"/>
              <a:gd name="T67" fmla="*/ 93 h 308"/>
              <a:gd name="T68" fmla="*/ 157 w 215"/>
              <a:gd name="T69" fmla="*/ 67 h 308"/>
              <a:gd name="T70" fmla="*/ 159 w 215"/>
              <a:gd name="T71" fmla="*/ 47 h 308"/>
              <a:gd name="T72" fmla="*/ 159 w 215"/>
              <a:gd name="T73" fmla="*/ 30 h 308"/>
              <a:gd name="T74" fmla="*/ 159 w 215"/>
              <a:gd name="T75" fmla="*/ 20 h 308"/>
              <a:gd name="T76" fmla="*/ 155 w 215"/>
              <a:gd name="T77" fmla="*/ 12 h 308"/>
              <a:gd name="T78" fmla="*/ 153 w 215"/>
              <a:gd name="T79" fmla="*/ 8 h 308"/>
              <a:gd name="T80" fmla="*/ 155 w 215"/>
              <a:gd name="T81" fmla="*/ 4 h 308"/>
              <a:gd name="T82" fmla="*/ 159 w 215"/>
              <a:gd name="T83" fmla="*/ 0 h 308"/>
              <a:gd name="T84" fmla="*/ 170 w 215"/>
              <a:gd name="T85" fmla="*/ 0 h 308"/>
              <a:gd name="T86" fmla="*/ 180 w 215"/>
              <a:gd name="T87" fmla="*/ 0 h 308"/>
              <a:gd name="T88" fmla="*/ 190 w 215"/>
              <a:gd name="T89" fmla="*/ 4 h 3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215" h="308">
                <a:moveTo>
                  <a:pt x="190" y="4"/>
                </a:moveTo>
                <a:lnTo>
                  <a:pt x="196" y="6"/>
                </a:lnTo>
                <a:lnTo>
                  <a:pt x="200" y="8"/>
                </a:lnTo>
                <a:lnTo>
                  <a:pt x="204" y="10"/>
                </a:lnTo>
                <a:lnTo>
                  <a:pt x="208" y="12"/>
                </a:lnTo>
                <a:lnTo>
                  <a:pt x="209" y="14"/>
                </a:lnTo>
                <a:lnTo>
                  <a:pt x="211" y="16"/>
                </a:lnTo>
                <a:lnTo>
                  <a:pt x="213" y="18"/>
                </a:lnTo>
                <a:lnTo>
                  <a:pt x="215" y="20"/>
                </a:lnTo>
                <a:lnTo>
                  <a:pt x="215" y="22"/>
                </a:lnTo>
                <a:lnTo>
                  <a:pt x="215" y="26"/>
                </a:lnTo>
                <a:lnTo>
                  <a:pt x="213" y="30"/>
                </a:lnTo>
                <a:lnTo>
                  <a:pt x="211" y="34"/>
                </a:lnTo>
                <a:lnTo>
                  <a:pt x="211" y="36"/>
                </a:lnTo>
                <a:lnTo>
                  <a:pt x="209" y="40"/>
                </a:lnTo>
                <a:lnTo>
                  <a:pt x="209" y="44"/>
                </a:lnTo>
                <a:lnTo>
                  <a:pt x="208" y="47"/>
                </a:lnTo>
                <a:lnTo>
                  <a:pt x="208" y="53"/>
                </a:lnTo>
                <a:lnTo>
                  <a:pt x="206" y="59"/>
                </a:lnTo>
                <a:lnTo>
                  <a:pt x="204" y="65"/>
                </a:lnTo>
                <a:lnTo>
                  <a:pt x="204" y="73"/>
                </a:lnTo>
                <a:lnTo>
                  <a:pt x="196" y="106"/>
                </a:lnTo>
                <a:lnTo>
                  <a:pt x="192" y="122"/>
                </a:lnTo>
                <a:lnTo>
                  <a:pt x="188" y="138"/>
                </a:lnTo>
                <a:lnTo>
                  <a:pt x="182" y="153"/>
                </a:lnTo>
                <a:lnTo>
                  <a:pt x="174" y="171"/>
                </a:lnTo>
                <a:lnTo>
                  <a:pt x="164" y="189"/>
                </a:lnTo>
                <a:lnTo>
                  <a:pt x="155" y="204"/>
                </a:lnTo>
                <a:lnTo>
                  <a:pt x="149" y="214"/>
                </a:lnTo>
                <a:lnTo>
                  <a:pt x="143" y="222"/>
                </a:lnTo>
                <a:lnTo>
                  <a:pt x="129" y="236"/>
                </a:lnTo>
                <a:lnTo>
                  <a:pt x="117" y="247"/>
                </a:lnTo>
                <a:lnTo>
                  <a:pt x="106" y="259"/>
                </a:lnTo>
                <a:lnTo>
                  <a:pt x="90" y="269"/>
                </a:lnTo>
                <a:lnTo>
                  <a:pt x="74" y="279"/>
                </a:lnTo>
                <a:lnTo>
                  <a:pt x="59" y="287"/>
                </a:lnTo>
                <a:lnTo>
                  <a:pt x="39" y="295"/>
                </a:lnTo>
                <a:lnTo>
                  <a:pt x="31" y="298"/>
                </a:lnTo>
                <a:lnTo>
                  <a:pt x="23" y="302"/>
                </a:lnTo>
                <a:lnTo>
                  <a:pt x="17" y="306"/>
                </a:lnTo>
                <a:lnTo>
                  <a:pt x="12" y="308"/>
                </a:lnTo>
                <a:lnTo>
                  <a:pt x="8" y="308"/>
                </a:lnTo>
                <a:lnTo>
                  <a:pt x="4" y="308"/>
                </a:lnTo>
                <a:lnTo>
                  <a:pt x="2" y="308"/>
                </a:lnTo>
                <a:lnTo>
                  <a:pt x="0" y="306"/>
                </a:lnTo>
                <a:lnTo>
                  <a:pt x="0" y="304"/>
                </a:lnTo>
                <a:lnTo>
                  <a:pt x="0" y="302"/>
                </a:lnTo>
                <a:lnTo>
                  <a:pt x="2" y="300"/>
                </a:lnTo>
                <a:lnTo>
                  <a:pt x="4" y="296"/>
                </a:lnTo>
                <a:lnTo>
                  <a:pt x="8" y="295"/>
                </a:lnTo>
                <a:lnTo>
                  <a:pt x="12" y="291"/>
                </a:lnTo>
                <a:lnTo>
                  <a:pt x="17" y="287"/>
                </a:lnTo>
                <a:lnTo>
                  <a:pt x="23" y="283"/>
                </a:lnTo>
                <a:lnTo>
                  <a:pt x="39" y="273"/>
                </a:lnTo>
                <a:lnTo>
                  <a:pt x="53" y="263"/>
                </a:lnTo>
                <a:lnTo>
                  <a:pt x="66" y="251"/>
                </a:lnTo>
                <a:lnTo>
                  <a:pt x="80" y="238"/>
                </a:lnTo>
                <a:lnTo>
                  <a:pt x="94" y="224"/>
                </a:lnTo>
                <a:lnTo>
                  <a:pt x="106" y="208"/>
                </a:lnTo>
                <a:lnTo>
                  <a:pt x="117" y="191"/>
                </a:lnTo>
                <a:lnTo>
                  <a:pt x="127" y="173"/>
                </a:lnTo>
                <a:lnTo>
                  <a:pt x="131" y="163"/>
                </a:lnTo>
                <a:lnTo>
                  <a:pt x="135" y="153"/>
                </a:lnTo>
                <a:lnTo>
                  <a:pt x="139" y="142"/>
                </a:lnTo>
                <a:lnTo>
                  <a:pt x="143" y="130"/>
                </a:lnTo>
                <a:lnTo>
                  <a:pt x="145" y="118"/>
                </a:lnTo>
                <a:lnTo>
                  <a:pt x="149" y="106"/>
                </a:lnTo>
                <a:lnTo>
                  <a:pt x="151" y="93"/>
                </a:lnTo>
                <a:lnTo>
                  <a:pt x="155" y="81"/>
                </a:lnTo>
                <a:lnTo>
                  <a:pt x="157" y="67"/>
                </a:lnTo>
                <a:lnTo>
                  <a:pt x="159" y="57"/>
                </a:lnTo>
                <a:lnTo>
                  <a:pt x="159" y="47"/>
                </a:lnTo>
                <a:lnTo>
                  <a:pt x="159" y="38"/>
                </a:lnTo>
                <a:lnTo>
                  <a:pt x="159" y="30"/>
                </a:lnTo>
                <a:lnTo>
                  <a:pt x="159" y="24"/>
                </a:lnTo>
                <a:lnTo>
                  <a:pt x="159" y="20"/>
                </a:lnTo>
                <a:lnTo>
                  <a:pt x="157" y="16"/>
                </a:lnTo>
                <a:lnTo>
                  <a:pt x="155" y="12"/>
                </a:lnTo>
                <a:lnTo>
                  <a:pt x="153" y="8"/>
                </a:lnTo>
                <a:lnTo>
                  <a:pt x="153" y="8"/>
                </a:lnTo>
                <a:lnTo>
                  <a:pt x="155" y="6"/>
                </a:lnTo>
                <a:lnTo>
                  <a:pt x="155" y="4"/>
                </a:lnTo>
                <a:lnTo>
                  <a:pt x="157" y="2"/>
                </a:lnTo>
                <a:lnTo>
                  <a:pt x="159" y="0"/>
                </a:lnTo>
                <a:lnTo>
                  <a:pt x="164" y="0"/>
                </a:lnTo>
                <a:lnTo>
                  <a:pt x="170" y="0"/>
                </a:lnTo>
                <a:lnTo>
                  <a:pt x="174" y="0"/>
                </a:lnTo>
                <a:lnTo>
                  <a:pt x="180" y="0"/>
                </a:lnTo>
                <a:lnTo>
                  <a:pt x="184" y="2"/>
                </a:lnTo>
                <a:lnTo>
                  <a:pt x="190" y="4"/>
                </a:lnTo>
                <a:lnTo>
                  <a:pt x="190" y="4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9" name="Freeform 189"/>
          <p:cNvSpPr>
            <a:spLocks/>
          </p:cNvSpPr>
          <p:nvPr/>
        </p:nvSpPr>
        <p:spPr bwMode="auto">
          <a:xfrm>
            <a:off x="5613622" y="1402692"/>
            <a:ext cx="922665" cy="1474309"/>
          </a:xfrm>
          <a:custGeom>
            <a:avLst/>
            <a:gdLst>
              <a:gd name="T0" fmla="*/ 86 w 186"/>
              <a:gd name="T1" fmla="*/ 219 h 219"/>
              <a:gd name="T2" fmla="*/ 68 w 186"/>
              <a:gd name="T3" fmla="*/ 217 h 219"/>
              <a:gd name="T4" fmla="*/ 65 w 186"/>
              <a:gd name="T5" fmla="*/ 209 h 219"/>
              <a:gd name="T6" fmla="*/ 65 w 186"/>
              <a:gd name="T7" fmla="*/ 198 h 219"/>
              <a:gd name="T8" fmla="*/ 59 w 186"/>
              <a:gd name="T9" fmla="*/ 190 h 219"/>
              <a:gd name="T10" fmla="*/ 49 w 186"/>
              <a:gd name="T11" fmla="*/ 180 h 219"/>
              <a:gd name="T12" fmla="*/ 39 w 186"/>
              <a:gd name="T13" fmla="*/ 170 h 219"/>
              <a:gd name="T14" fmla="*/ 37 w 186"/>
              <a:gd name="T15" fmla="*/ 164 h 219"/>
              <a:gd name="T16" fmla="*/ 41 w 186"/>
              <a:gd name="T17" fmla="*/ 156 h 219"/>
              <a:gd name="T18" fmla="*/ 47 w 186"/>
              <a:gd name="T19" fmla="*/ 156 h 219"/>
              <a:gd name="T20" fmla="*/ 61 w 186"/>
              <a:gd name="T21" fmla="*/ 158 h 219"/>
              <a:gd name="T22" fmla="*/ 78 w 186"/>
              <a:gd name="T23" fmla="*/ 164 h 219"/>
              <a:gd name="T24" fmla="*/ 82 w 186"/>
              <a:gd name="T25" fmla="*/ 164 h 219"/>
              <a:gd name="T26" fmla="*/ 92 w 186"/>
              <a:gd name="T27" fmla="*/ 158 h 219"/>
              <a:gd name="T28" fmla="*/ 98 w 186"/>
              <a:gd name="T29" fmla="*/ 151 h 219"/>
              <a:gd name="T30" fmla="*/ 106 w 186"/>
              <a:gd name="T31" fmla="*/ 131 h 219"/>
              <a:gd name="T32" fmla="*/ 115 w 186"/>
              <a:gd name="T33" fmla="*/ 100 h 219"/>
              <a:gd name="T34" fmla="*/ 123 w 186"/>
              <a:gd name="T35" fmla="*/ 64 h 219"/>
              <a:gd name="T36" fmla="*/ 127 w 186"/>
              <a:gd name="T37" fmla="*/ 41 h 219"/>
              <a:gd name="T38" fmla="*/ 127 w 186"/>
              <a:gd name="T39" fmla="*/ 31 h 219"/>
              <a:gd name="T40" fmla="*/ 123 w 186"/>
              <a:gd name="T41" fmla="*/ 31 h 219"/>
              <a:gd name="T42" fmla="*/ 119 w 186"/>
              <a:gd name="T43" fmla="*/ 33 h 219"/>
              <a:gd name="T44" fmla="*/ 104 w 186"/>
              <a:gd name="T45" fmla="*/ 33 h 219"/>
              <a:gd name="T46" fmla="*/ 80 w 186"/>
              <a:gd name="T47" fmla="*/ 37 h 219"/>
              <a:gd name="T48" fmla="*/ 55 w 186"/>
              <a:gd name="T49" fmla="*/ 41 h 219"/>
              <a:gd name="T50" fmla="*/ 37 w 186"/>
              <a:gd name="T51" fmla="*/ 43 h 219"/>
              <a:gd name="T52" fmla="*/ 25 w 186"/>
              <a:gd name="T53" fmla="*/ 43 h 219"/>
              <a:gd name="T54" fmla="*/ 16 w 186"/>
              <a:gd name="T55" fmla="*/ 39 h 219"/>
              <a:gd name="T56" fmla="*/ 4 w 186"/>
              <a:gd name="T57" fmla="*/ 29 h 219"/>
              <a:gd name="T58" fmla="*/ 27 w 186"/>
              <a:gd name="T59" fmla="*/ 19 h 219"/>
              <a:gd name="T60" fmla="*/ 63 w 186"/>
              <a:gd name="T61" fmla="*/ 15 h 219"/>
              <a:gd name="T62" fmla="*/ 90 w 186"/>
              <a:gd name="T63" fmla="*/ 11 h 219"/>
              <a:gd name="T64" fmla="*/ 110 w 186"/>
              <a:gd name="T65" fmla="*/ 7 h 219"/>
              <a:gd name="T66" fmla="*/ 121 w 186"/>
              <a:gd name="T67" fmla="*/ 5 h 219"/>
              <a:gd name="T68" fmla="*/ 129 w 186"/>
              <a:gd name="T69" fmla="*/ 2 h 219"/>
              <a:gd name="T70" fmla="*/ 141 w 186"/>
              <a:gd name="T71" fmla="*/ 0 h 219"/>
              <a:gd name="T72" fmla="*/ 157 w 186"/>
              <a:gd name="T73" fmla="*/ 3 h 219"/>
              <a:gd name="T74" fmla="*/ 178 w 186"/>
              <a:gd name="T75" fmla="*/ 15 h 219"/>
              <a:gd name="T76" fmla="*/ 186 w 186"/>
              <a:gd name="T77" fmla="*/ 27 h 219"/>
              <a:gd name="T78" fmla="*/ 178 w 186"/>
              <a:gd name="T79" fmla="*/ 33 h 219"/>
              <a:gd name="T80" fmla="*/ 174 w 186"/>
              <a:gd name="T81" fmla="*/ 39 h 219"/>
              <a:gd name="T82" fmla="*/ 170 w 186"/>
              <a:gd name="T83" fmla="*/ 54 h 219"/>
              <a:gd name="T84" fmla="*/ 161 w 186"/>
              <a:gd name="T85" fmla="*/ 100 h 219"/>
              <a:gd name="T86" fmla="*/ 149 w 186"/>
              <a:gd name="T87" fmla="*/ 143 h 219"/>
              <a:gd name="T88" fmla="*/ 141 w 186"/>
              <a:gd name="T89" fmla="*/ 164 h 219"/>
              <a:gd name="T90" fmla="*/ 131 w 186"/>
              <a:gd name="T91" fmla="*/ 180 h 219"/>
              <a:gd name="T92" fmla="*/ 114 w 186"/>
              <a:gd name="T93" fmla="*/ 200 h 219"/>
              <a:gd name="T94" fmla="*/ 100 w 186"/>
              <a:gd name="T95" fmla="*/ 211 h 2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86" h="219">
                <a:moveTo>
                  <a:pt x="100" y="211"/>
                </a:moveTo>
                <a:lnTo>
                  <a:pt x="92" y="215"/>
                </a:lnTo>
                <a:lnTo>
                  <a:pt x="86" y="219"/>
                </a:lnTo>
                <a:lnTo>
                  <a:pt x="78" y="219"/>
                </a:lnTo>
                <a:lnTo>
                  <a:pt x="74" y="219"/>
                </a:lnTo>
                <a:lnTo>
                  <a:pt x="68" y="217"/>
                </a:lnTo>
                <a:lnTo>
                  <a:pt x="67" y="213"/>
                </a:lnTo>
                <a:lnTo>
                  <a:pt x="65" y="211"/>
                </a:lnTo>
                <a:lnTo>
                  <a:pt x="65" y="209"/>
                </a:lnTo>
                <a:lnTo>
                  <a:pt x="65" y="207"/>
                </a:lnTo>
                <a:lnTo>
                  <a:pt x="65" y="204"/>
                </a:lnTo>
                <a:lnTo>
                  <a:pt x="65" y="198"/>
                </a:lnTo>
                <a:lnTo>
                  <a:pt x="63" y="196"/>
                </a:lnTo>
                <a:lnTo>
                  <a:pt x="61" y="192"/>
                </a:lnTo>
                <a:lnTo>
                  <a:pt x="59" y="190"/>
                </a:lnTo>
                <a:lnTo>
                  <a:pt x="57" y="186"/>
                </a:lnTo>
                <a:lnTo>
                  <a:pt x="53" y="182"/>
                </a:lnTo>
                <a:lnTo>
                  <a:pt x="49" y="180"/>
                </a:lnTo>
                <a:lnTo>
                  <a:pt x="45" y="176"/>
                </a:lnTo>
                <a:lnTo>
                  <a:pt x="43" y="174"/>
                </a:lnTo>
                <a:lnTo>
                  <a:pt x="39" y="170"/>
                </a:lnTo>
                <a:lnTo>
                  <a:pt x="39" y="168"/>
                </a:lnTo>
                <a:lnTo>
                  <a:pt x="37" y="166"/>
                </a:lnTo>
                <a:lnTo>
                  <a:pt x="37" y="164"/>
                </a:lnTo>
                <a:lnTo>
                  <a:pt x="37" y="162"/>
                </a:lnTo>
                <a:lnTo>
                  <a:pt x="37" y="160"/>
                </a:lnTo>
                <a:lnTo>
                  <a:pt x="41" y="156"/>
                </a:lnTo>
                <a:lnTo>
                  <a:pt x="43" y="156"/>
                </a:lnTo>
                <a:lnTo>
                  <a:pt x="45" y="156"/>
                </a:lnTo>
                <a:lnTo>
                  <a:pt x="47" y="156"/>
                </a:lnTo>
                <a:lnTo>
                  <a:pt x="51" y="156"/>
                </a:lnTo>
                <a:lnTo>
                  <a:pt x="55" y="156"/>
                </a:lnTo>
                <a:lnTo>
                  <a:pt x="61" y="158"/>
                </a:lnTo>
                <a:lnTo>
                  <a:pt x="68" y="162"/>
                </a:lnTo>
                <a:lnTo>
                  <a:pt x="74" y="164"/>
                </a:lnTo>
                <a:lnTo>
                  <a:pt x="78" y="164"/>
                </a:lnTo>
                <a:lnTo>
                  <a:pt x="80" y="164"/>
                </a:lnTo>
                <a:lnTo>
                  <a:pt x="82" y="164"/>
                </a:lnTo>
                <a:lnTo>
                  <a:pt x="82" y="164"/>
                </a:lnTo>
                <a:lnTo>
                  <a:pt x="84" y="164"/>
                </a:lnTo>
                <a:lnTo>
                  <a:pt x="88" y="162"/>
                </a:lnTo>
                <a:lnTo>
                  <a:pt x="92" y="158"/>
                </a:lnTo>
                <a:lnTo>
                  <a:pt x="94" y="156"/>
                </a:lnTo>
                <a:lnTo>
                  <a:pt x="96" y="153"/>
                </a:lnTo>
                <a:lnTo>
                  <a:pt x="98" y="151"/>
                </a:lnTo>
                <a:lnTo>
                  <a:pt x="102" y="145"/>
                </a:lnTo>
                <a:lnTo>
                  <a:pt x="104" y="139"/>
                </a:lnTo>
                <a:lnTo>
                  <a:pt x="106" y="131"/>
                </a:lnTo>
                <a:lnTo>
                  <a:pt x="110" y="123"/>
                </a:lnTo>
                <a:lnTo>
                  <a:pt x="112" y="111"/>
                </a:lnTo>
                <a:lnTo>
                  <a:pt x="115" y="100"/>
                </a:lnTo>
                <a:lnTo>
                  <a:pt x="117" y="88"/>
                </a:lnTo>
                <a:lnTo>
                  <a:pt x="121" y="74"/>
                </a:lnTo>
                <a:lnTo>
                  <a:pt x="123" y="64"/>
                </a:lnTo>
                <a:lnTo>
                  <a:pt x="125" y="54"/>
                </a:lnTo>
                <a:lnTo>
                  <a:pt x="125" y="47"/>
                </a:lnTo>
                <a:lnTo>
                  <a:pt x="127" y="41"/>
                </a:lnTo>
                <a:lnTo>
                  <a:pt x="127" y="37"/>
                </a:lnTo>
                <a:lnTo>
                  <a:pt x="127" y="33"/>
                </a:lnTo>
                <a:lnTo>
                  <a:pt x="127" y="31"/>
                </a:lnTo>
                <a:lnTo>
                  <a:pt x="125" y="31"/>
                </a:lnTo>
                <a:lnTo>
                  <a:pt x="125" y="31"/>
                </a:lnTo>
                <a:lnTo>
                  <a:pt x="123" y="31"/>
                </a:lnTo>
                <a:lnTo>
                  <a:pt x="123" y="31"/>
                </a:lnTo>
                <a:lnTo>
                  <a:pt x="121" y="31"/>
                </a:lnTo>
                <a:lnTo>
                  <a:pt x="119" y="33"/>
                </a:lnTo>
                <a:lnTo>
                  <a:pt x="115" y="33"/>
                </a:lnTo>
                <a:lnTo>
                  <a:pt x="110" y="33"/>
                </a:lnTo>
                <a:lnTo>
                  <a:pt x="104" y="33"/>
                </a:lnTo>
                <a:lnTo>
                  <a:pt x="98" y="35"/>
                </a:lnTo>
                <a:lnTo>
                  <a:pt x="90" y="35"/>
                </a:lnTo>
                <a:lnTo>
                  <a:pt x="80" y="37"/>
                </a:lnTo>
                <a:lnTo>
                  <a:pt x="70" y="39"/>
                </a:lnTo>
                <a:lnTo>
                  <a:pt x="63" y="41"/>
                </a:lnTo>
                <a:lnTo>
                  <a:pt x="55" y="41"/>
                </a:lnTo>
                <a:lnTo>
                  <a:pt x="49" y="43"/>
                </a:lnTo>
                <a:lnTo>
                  <a:pt x="43" y="43"/>
                </a:lnTo>
                <a:lnTo>
                  <a:pt x="37" y="43"/>
                </a:lnTo>
                <a:lnTo>
                  <a:pt x="33" y="43"/>
                </a:lnTo>
                <a:lnTo>
                  <a:pt x="29" y="43"/>
                </a:lnTo>
                <a:lnTo>
                  <a:pt x="25" y="43"/>
                </a:lnTo>
                <a:lnTo>
                  <a:pt x="21" y="43"/>
                </a:lnTo>
                <a:lnTo>
                  <a:pt x="18" y="41"/>
                </a:lnTo>
                <a:lnTo>
                  <a:pt x="16" y="39"/>
                </a:lnTo>
                <a:lnTo>
                  <a:pt x="12" y="35"/>
                </a:lnTo>
                <a:lnTo>
                  <a:pt x="8" y="33"/>
                </a:lnTo>
                <a:lnTo>
                  <a:pt x="4" y="29"/>
                </a:lnTo>
                <a:lnTo>
                  <a:pt x="0" y="23"/>
                </a:lnTo>
                <a:lnTo>
                  <a:pt x="14" y="21"/>
                </a:lnTo>
                <a:lnTo>
                  <a:pt x="27" y="19"/>
                </a:lnTo>
                <a:lnTo>
                  <a:pt x="39" y="19"/>
                </a:lnTo>
                <a:lnTo>
                  <a:pt x="51" y="17"/>
                </a:lnTo>
                <a:lnTo>
                  <a:pt x="63" y="15"/>
                </a:lnTo>
                <a:lnTo>
                  <a:pt x="72" y="13"/>
                </a:lnTo>
                <a:lnTo>
                  <a:pt x="80" y="13"/>
                </a:lnTo>
                <a:lnTo>
                  <a:pt x="90" y="11"/>
                </a:lnTo>
                <a:lnTo>
                  <a:pt x="96" y="9"/>
                </a:lnTo>
                <a:lnTo>
                  <a:pt x="104" y="9"/>
                </a:lnTo>
                <a:lnTo>
                  <a:pt x="110" y="7"/>
                </a:lnTo>
                <a:lnTo>
                  <a:pt x="114" y="7"/>
                </a:lnTo>
                <a:lnTo>
                  <a:pt x="117" y="5"/>
                </a:lnTo>
                <a:lnTo>
                  <a:pt x="121" y="5"/>
                </a:lnTo>
                <a:lnTo>
                  <a:pt x="123" y="3"/>
                </a:lnTo>
                <a:lnTo>
                  <a:pt x="125" y="3"/>
                </a:lnTo>
                <a:lnTo>
                  <a:pt x="129" y="2"/>
                </a:lnTo>
                <a:lnTo>
                  <a:pt x="131" y="0"/>
                </a:lnTo>
                <a:lnTo>
                  <a:pt x="137" y="0"/>
                </a:lnTo>
                <a:lnTo>
                  <a:pt x="141" y="0"/>
                </a:lnTo>
                <a:lnTo>
                  <a:pt x="145" y="0"/>
                </a:lnTo>
                <a:lnTo>
                  <a:pt x="151" y="2"/>
                </a:lnTo>
                <a:lnTo>
                  <a:pt x="157" y="3"/>
                </a:lnTo>
                <a:lnTo>
                  <a:pt x="164" y="7"/>
                </a:lnTo>
                <a:lnTo>
                  <a:pt x="172" y="11"/>
                </a:lnTo>
                <a:lnTo>
                  <a:pt x="178" y="15"/>
                </a:lnTo>
                <a:lnTo>
                  <a:pt x="182" y="19"/>
                </a:lnTo>
                <a:lnTo>
                  <a:pt x="186" y="23"/>
                </a:lnTo>
                <a:lnTo>
                  <a:pt x="186" y="27"/>
                </a:lnTo>
                <a:lnTo>
                  <a:pt x="184" y="29"/>
                </a:lnTo>
                <a:lnTo>
                  <a:pt x="182" y="31"/>
                </a:lnTo>
                <a:lnTo>
                  <a:pt x="178" y="33"/>
                </a:lnTo>
                <a:lnTo>
                  <a:pt x="176" y="35"/>
                </a:lnTo>
                <a:lnTo>
                  <a:pt x="176" y="37"/>
                </a:lnTo>
                <a:lnTo>
                  <a:pt x="174" y="39"/>
                </a:lnTo>
                <a:lnTo>
                  <a:pt x="172" y="43"/>
                </a:lnTo>
                <a:lnTo>
                  <a:pt x="170" y="49"/>
                </a:lnTo>
                <a:lnTo>
                  <a:pt x="170" y="54"/>
                </a:lnTo>
                <a:lnTo>
                  <a:pt x="168" y="60"/>
                </a:lnTo>
                <a:lnTo>
                  <a:pt x="168" y="68"/>
                </a:lnTo>
                <a:lnTo>
                  <a:pt x="161" y="100"/>
                </a:lnTo>
                <a:lnTo>
                  <a:pt x="157" y="117"/>
                </a:lnTo>
                <a:lnTo>
                  <a:pt x="153" y="133"/>
                </a:lnTo>
                <a:lnTo>
                  <a:pt x="149" y="143"/>
                </a:lnTo>
                <a:lnTo>
                  <a:pt x="147" y="151"/>
                </a:lnTo>
                <a:lnTo>
                  <a:pt x="143" y="158"/>
                </a:lnTo>
                <a:lnTo>
                  <a:pt x="141" y="164"/>
                </a:lnTo>
                <a:lnTo>
                  <a:pt x="137" y="170"/>
                </a:lnTo>
                <a:lnTo>
                  <a:pt x="133" y="176"/>
                </a:lnTo>
                <a:lnTo>
                  <a:pt x="131" y="180"/>
                </a:lnTo>
                <a:lnTo>
                  <a:pt x="127" y="184"/>
                </a:lnTo>
                <a:lnTo>
                  <a:pt x="121" y="192"/>
                </a:lnTo>
                <a:lnTo>
                  <a:pt x="114" y="200"/>
                </a:lnTo>
                <a:lnTo>
                  <a:pt x="108" y="205"/>
                </a:lnTo>
                <a:lnTo>
                  <a:pt x="100" y="211"/>
                </a:lnTo>
                <a:lnTo>
                  <a:pt x="100" y="211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20" name="Freeform 190"/>
          <p:cNvSpPr>
            <a:spLocks/>
          </p:cNvSpPr>
          <p:nvPr/>
        </p:nvSpPr>
        <p:spPr bwMode="auto">
          <a:xfrm>
            <a:off x="6724783" y="2287277"/>
            <a:ext cx="486137" cy="80417"/>
          </a:xfrm>
          <a:custGeom>
            <a:avLst/>
            <a:gdLst>
              <a:gd name="T0" fmla="*/ 92 w 98"/>
              <a:gd name="T1" fmla="*/ 2 h 12"/>
              <a:gd name="T2" fmla="*/ 94 w 98"/>
              <a:gd name="T3" fmla="*/ 4 h 12"/>
              <a:gd name="T4" fmla="*/ 98 w 98"/>
              <a:gd name="T5" fmla="*/ 4 h 12"/>
              <a:gd name="T6" fmla="*/ 98 w 98"/>
              <a:gd name="T7" fmla="*/ 4 h 12"/>
              <a:gd name="T8" fmla="*/ 98 w 98"/>
              <a:gd name="T9" fmla="*/ 6 h 12"/>
              <a:gd name="T10" fmla="*/ 98 w 98"/>
              <a:gd name="T11" fmla="*/ 6 h 12"/>
              <a:gd name="T12" fmla="*/ 98 w 98"/>
              <a:gd name="T13" fmla="*/ 6 h 12"/>
              <a:gd name="T14" fmla="*/ 96 w 98"/>
              <a:gd name="T15" fmla="*/ 6 h 12"/>
              <a:gd name="T16" fmla="*/ 92 w 98"/>
              <a:gd name="T17" fmla="*/ 8 h 12"/>
              <a:gd name="T18" fmla="*/ 88 w 98"/>
              <a:gd name="T19" fmla="*/ 8 h 12"/>
              <a:gd name="T20" fmla="*/ 85 w 98"/>
              <a:gd name="T21" fmla="*/ 8 h 12"/>
              <a:gd name="T22" fmla="*/ 81 w 98"/>
              <a:gd name="T23" fmla="*/ 8 h 12"/>
              <a:gd name="T24" fmla="*/ 75 w 98"/>
              <a:gd name="T25" fmla="*/ 8 h 12"/>
              <a:gd name="T26" fmla="*/ 67 w 98"/>
              <a:gd name="T27" fmla="*/ 8 h 12"/>
              <a:gd name="T28" fmla="*/ 61 w 98"/>
              <a:gd name="T29" fmla="*/ 10 h 12"/>
              <a:gd name="T30" fmla="*/ 51 w 98"/>
              <a:gd name="T31" fmla="*/ 10 h 12"/>
              <a:gd name="T32" fmla="*/ 43 w 98"/>
              <a:gd name="T33" fmla="*/ 10 h 12"/>
              <a:gd name="T34" fmla="*/ 34 w 98"/>
              <a:gd name="T35" fmla="*/ 10 h 12"/>
              <a:gd name="T36" fmla="*/ 24 w 98"/>
              <a:gd name="T37" fmla="*/ 12 h 12"/>
              <a:gd name="T38" fmla="*/ 12 w 98"/>
              <a:gd name="T39" fmla="*/ 12 h 12"/>
              <a:gd name="T40" fmla="*/ 0 w 98"/>
              <a:gd name="T41" fmla="*/ 12 h 12"/>
              <a:gd name="T42" fmla="*/ 0 w 98"/>
              <a:gd name="T43" fmla="*/ 10 h 12"/>
              <a:gd name="T44" fmla="*/ 10 w 98"/>
              <a:gd name="T45" fmla="*/ 8 h 12"/>
              <a:gd name="T46" fmla="*/ 18 w 98"/>
              <a:gd name="T47" fmla="*/ 6 h 12"/>
              <a:gd name="T48" fmla="*/ 28 w 98"/>
              <a:gd name="T49" fmla="*/ 6 h 12"/>
              <a:gd name="T50" fmla="*/ 36 w 98"/>
              <a:gd name="T51" fmla="*/ 4 h 12"/>
              <a:gd name="T52" fmla="*/ 45 w 98"/>
              <a:gd name="T53" fmla="*/ 4 h 12"/>
              <a:gd name="T54" fmla="*/ 53 w 98"/>
              <a:gd name="T55" fmla="*/ 2 h 12"/>
              <a:gd name="T56" fmla="*/ 61 w 98"/>
              <a:gd name="T57" fmla="*/ 2 h 12"/>
              <a:gd name="T58" fmla="*/ 71 w 98"/>
              <a:gd name="T59" fmla="*/ 0 h 12"/>
              <a:gd name="T60" fmla="*/ 77 w 98"/>
              <a:gd name="T61" fmla="*/ 0 h 12"/>
              <a:gd name="T62" fmla="*/ 85 w 98"/>
              <a:gd name="T63" fmla="*/ 0 h 12"/>
              <a:gd name="T64" fmla="*/ 88 w 98"/>
              <a:gd name="T65" fmla="*/ 2 h 12"/>
              <a:gd name="T66" fmla="*/ 92 w 98"/>
              <a:gd name="T67" fmla="*/ 2 h 12"/>
              <a:gd name="T68" fmla="*/ 92 w 98"/>
              <a:gd name="T69" fmla="*/ 2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98" h="12">
                <a:moveTo>
                  <a:pt x="92" y="2"/>
                </a:moveTo>
                <a:lnTo>
                  <a:pt x="94" y="4"/>
                </a:lnTo>
                <a:lnTo>
                  <a:pt x="98" y="4"/>
                </a:lnTo>
                <a:lnTo>
                  <a:pt x="98" y="4"/>
                </a:lnTo>
                <a:lnTo>
                  <a:pt x="98" y="6"/>
                </a:lnTo>
                <a:lnTo>
                  <a:pt x="98" y="6"/>
                </a:lnTo>
                <a:lnTo>
                  <a:pt x="98" y="6"/>
                </a:lnTo>
                <a:lnTo>
                  <a:pt x="96" y="6"/>
                </a:lnTo>
                <a:lnTo>
                  <a:pt x="92" y="8"/>
                </a:lnTo>
                <a:lnTo>
                  <a:pt x="88" y="8"/>
                </a:lnTo>
                <a:lnTo>
                  <a:pt x="85" y="8"/>
                </a:lnTo>
                <a:lnTo>
                  <a:pt x="81" y="8"/>
                </a:lnTo>
                <a:lnTo>
                  <a:pt x="75" y="8"/>
                </a:lnTo>
                <a:lnTo>
                  <a:pt x="67" y="8"/>
                </a:lnTo>
                <a:lnTo>
                  <a:pt x="61" y="10"/>
                </a:lnTo>
                <a:lnTo>
                  <a:pt x="51" y="10"/>
                </a:lnTo>
                <a:lnTo>
                  <a:pt x="43" y="10"/>
                </a:lnTo>
                <a:lnTo>
                  <a:pt x="34" y="10"/>
                </a:lnTo>
                <a:lnTo>
                  <a:pt x="24" y="12"/>
                </a:lnTo>
                <a:lnTo>
                  <a:pt x="12" y="12"/>
                </a:lnTo>
                <a:lnTo>
                  <a:pt x="0" y="12"/>
                </a:lnTo>
                <a:lnTo>
                  <a:pt x="0" y="10"/>
                </a:lnTo>
                <a:lnTo>
                  <a:pt x="10" y="8"/>
                </a:lnTo>
                <a:lnTo>
                  <a:pt x="18" y="6"/>
                </a:lnTo>
                <a:lnTo>
                  <a:pt x="28" y="6"/>
                </a:lnTo>
                <a:lnTo>
                  <a:pt x="36" y="4"/>
                </a:lnTo>
                <a:lnTo>
                  <a:pt x="45" y="4"/>
                </a:lnTo>
                <a:lnTo>
                  <a:pt x="53" y="2"/>
                </a:lnTo>
                <a:lnTo>
                  <a:pt x="61" y="2"/>
                </a:lnTo>
                <a:lnTo>
                  <a:pt x="71" y="0"/>
                </a:lnTo>
                <a:lnTo>
                  <a:pt x="77" y="0"/>
                </a:lnTo>
                <a:lnTo>
                  <a:pt x="85" y="0"/>
                </a:lnTo>
                <a:lnTo>
                  <a:pt x="88" y="2"/>
                </a:lnTo>
                <a:lnTo>
                  <a:pt x="92" y="2"/>
                </a:lnTo>
                <a:lnTo>
                  <a:pt x="92" y="2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21" name="Freeform 191"/>
          <p:cNvSpPr>
            <a:spLocks/>
          </p:cNvSpPr>
          <p:nvPr/>
        </p:nvSpPr>
        <p:spPr bwMode="auto">
          <a:xfrm>
            <a:off x="6496602" y="1456304"/>
            <a:ext cx="287714" cy="1179447"/>
          </a:xfrm>
          <a:custGeom>
            <a:avLst/>
            <a:gdLst>
              <a:gd name="T0" fmla="*/ 2 w 57"/>
              <a:gd name="T1" fmla="*/ 2 h 177"/>
              <a:gd name="T2" fmla="*/ 6 w 57"/>
              <a:gd name="T3" fmla="*/ 0 h 177"/>
              <a:gd name="T4" fmla="*/ 12 w 57"/>
              <a:gd name="T5" fmla="*/ 0 h 177"/>
              <a:gd name="T6" fmla="*/ 20 w 57"/>
              <a:gd name="T7" fmla="*/ 0 h 177"/>
              <a:gd name="T8" fmla="*/ 32 w 57"/>
              <a:gd name="T9" fmla="*/ 0 h 177"/>
              <a:gd name="T10" fmla="*/ 39 w 57"/>
              <a:gd name="T11" fmla="*/ 4 h 177"/>
              <a:gd name="T12" fmla="*/ 45 w 57"/>
              <a:gd name="T13" fmla="*/ 6 h 177"/>
              <a:gd name="T14" fmla="*/ 49 w 57"/>
              <a:gd name="T15" fmla="*/ 8 h 177"/>
              <a:gd name="T16" fmla="*/ 51 w 57"/>
              <a:gd name="T17" fmla="*/ 10 h 177"/>
              <a:gd name="T18" fmla="*/ 51 w 57"/>
              <a:gd name="T19" fmla="*/ 16 h 177"/>
              <a:gd name="T20" fmla="*/ 53 w 57"/>
              <a:gd name="T21" fmla="*/ 30 h 177"/>
              <a:gd name="T22" fmla="*/ 53 w 57"/>
              <a:gd name="T23" fmla="*/ 47 h 177"/>
              <a:gd name="T24" fmla="*/ 55 w 57"/>
              <a:gd name="T25" fmla="*/ 71 h 177"/>
              <a:gd name="T26" fmla="*/ 57 w 57"/>
              <a:gd name="T27" fmla="*/ 93 h 177"/>
              <a:gd name="T28" fmla="*/ 57 w 57"/>
              <a:gd name="T29" fmla="*/ 110 h 177"/>
              <a:gd name="T30" fmla="*/ 57 w 57"/>
              <a:gd name="T31" fmla="*/ 122 h 177"/>
              <a:gd name="T32" fmla="*/ 57 w 57"/>
              <a:gd name="T33" fmla="*/ 140 h 177"/>
              <a:gd name="T34" fmla="*/ 55 w 57"/>
              <a:gd name="T35" fmla="*/ 155 h 177"/>
              <a:gd name="T36" fmla="*/ 53 w 57"/>
              <a:gd name="T37" fmla="*/ 169 h 177"/>
              <a:gd name="T38" fmla="*/ 45 w 57"/>
              <a:gd name="T39" fmla="*/ 175 h 177"/>
              <a:gd name="T40" fmla="*/ 35 w 57"/>
              <a:gd name="T41" fmla="*/ 175 h 177"/>
              <a:gd name="T42" fmla="*/ 28 w 57"/>
              <a:gd name="T43" fmla="*/ 171 h 177"/>
              <a:gd name="T44" fmla="*/ 24 w 57"/>
              <a:gd name="T45" fmla="*/ 163 h 177"/>
              <a:gd name="T46" fmla="*/ 22 w 57"/>
              <a:gd name="T47" fmla="*/ 151 h 177"/>
              <a:gd name="T48" fmla="*/ 22 w 57"/>
              <a:gd name="T49" fmla="*/ 140 h 177"/>
              <a:gd name="T50" fmla="*/ 20 w 57"/>
              <a:gd name="T51" fmla="*/ 128 h 177"/>
              <a:gd name="T52" fmla="*/ 20 w 57"/>
              <a:gd name="T53" fmla="*/ 112 h 177"/>
              <a:gd name="T54" fmla="*/ 18 w 57"/>
              <a:gd name="T55" fmla="*/ 93 h 177"/>
              <a:gd name="T56" fmla="*/ 16 w 57"/>
              <a:gd name="T57" fmla="*/ 71 h 177"/>
              <a:gd name="T58" fmla="*/ 14 w 57"/>
              <a:gd name="T59" fmla="*/ 53 h 177"/>
              <a:gd name="T60" fmla="*/ 10 w 57"/>
              <a:gd name="T61" fmla="*/ 40 h 177"/>
              <a:gd name="T62" fmla="*/ 6 w 57"/>
              <a:gd name="T63" fmla="*/ 28 h 177"/>
              <a:gd name="T64" fmla="*/ 2 w 57"/>
              <a:gd name="T65" fmla="*/ 18 h 177"/>
              <a:gd name="T66" fmla="*/ 0 w 57"/>
              <a:gd name="T67" fmla="*/ 8 h 177"/>
              <a:gd name="T68" fmla="*/ 0 w 57"/>
              <a:gd name="T69" fmla="*/ 4 h 1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57" h="177">
                <a:moveTo>
                  <a:pt x="0" y="4"/>
                </a:moveTo>
                <a:lnTo>
                  <a:pt x="2" y="2"/>
                </a:lnTo>
                <a:lnTo>
                  <a:pt x="4" y="2"/>
                </a:lnTo>
                <a:lnTo>
                  <a:pt x="6" y="0"/>
                </a:lnTo>
                <a:lnTo>
                  <a:pt x="8" y="0"/>
                </a:lnTo>
                <a:lnTo>
                  <a:pt x="12" y="0"/>
                </a:lnTo>
                <a:lnTo>
                  <a:pt x="16" y="0"/>
                </a:lnTo>
                <a:lnTo>
                  <a:pt x="20" y="0"/>
                </a:lnTo>
                <a:lnTo>
                  <a:pt x="26" y="0"/>
                </a:lnTo>
                <a:lnTo>
                  <a:pt x="32" y="0"/>
                </a:lnTo>
                <a:lnTo>
                  <a:pt x="35" y="2"/>
                </a:lnTo>
                <a:lnTo>
                  <a:pt x="39" y="4"/>
                </a:lnTo>
                <a:lnTo>
                  <a:pt x="43" y="4"/>
                </a:lnTo>
                <a:lnTo>
                  <a:pt x="45" y="6"/>
                </a:lnTo>
                <a:lnTo>
                  <a:pt x="47" y="6"/>
                </a:lnTo>
                <a:lnTo>
                  <a:pt x="49" y="8"/>
                </a:lnTo>
                <a:lnTo>
                  <a:pt x="49" y="8"/>
                </a:lnTo>
                <a:lnTo>
                  <a:pt x="51" y="10"/>
                </a:lnTo>
                <a:lnTo>
                  <a:pt x="51" y="12"/>
                </a:lnTo>
                <a:lnTo>
                  <a:pt x="51" y="16"/>
                </a:lnTo>
                <a:lnTo>
                  <a:pt x="53" y="22"/>
                </a:lnTo>
                <a:lnTo>
                  <a:pt x="53" y="30"/>
                </a:lnTo>
                <a:lnTo>
                  <a:pt x="53" y="38"/>
                </a:lnTo>
                <a:lnTo>
                  <a:pt x="53" y="47"/>
                </a:lnTo>
                <a:lnTo>
                  <a:pt x="55" y="59"/>
                </a:lnTo>
                <a:lnTo>
                  <a:pt x="55" y="71"/>
                </a:lnTo>
                <a:lnTo>
                  <a:pt x="55" y="83"/>
                </a:lnTo>
                <a:lnTo>
                  <a:pt x="57" y="93"/>
                </a:lnTo>
                <a:lnTo>
                  <a:pt x="57" y="100"/>
                </a:lnTo>
                <a:lnTo>
                  <a:pt x="57" y="110"/>
                </a:lnTo>
                <a:lnTo>
                  <a:pt x="57" y="116"/>
                </a:lnTo>
                <a:lnTo>
                  <a:pt x="57" y="122"/>
                </a:lnTo>
                <a:lnTo>
                  <a:pt x="57" y="128"/>
                </a:lnTo>
                <a:lnTo>
                  <a:pt x="57" y="140"/>
                </a:lnTo>
                <a:lnTo>
                  <a:pt x="57" y="147"/>
                </a:lnTo>
                <a:lnTo>
                  <a:pt x="55" y="155"/>
                </a:lnTo>
                <a:lnTo>
                  <a:pt x="55" y="163"/>
                </a:lnTo>
                <a:lnTo>
                  <a:pt x="53" y="169"/>
                </a:lnTo>
                <a:lnTo>
                  <a:pt x="49" y="173"/>
                </a:lnTo>
                <a:lnTo>
                  <a:pt x="45" y="175"/>
                </a:lnTo>
                <a:lnTo>
                  <a:pt x="41" y="177"/>
                </a:lnTo>
                <a:lnTo>
                  <a:pt x="35" y="175"/>
                </a:lnTo>
                <a:lnTo>
                  <a:pt x="32" y="173"/>
                </a:lnTo>
                <a:lnTo>
                  <a:pt x="28" y="171"/>
                </a:lnTo>
                <a:lnTo>
                  <a:pt x="26" y="167"/>
                </a:lnTo>
                <a:lnTo>
                  <a:pt x="24" y="163"/>
                </a:lnTo>
                <a:lnTo>
                  <a:pt x="22" y="157"/>
                </a:lnTo>
                <a:lnTo>
                  <a:pt x="22" y="151"/>
                </a:lnTo>
                <a:lnTo>
                  <a:pt x="22" y="144"/>
                </a:lnTo>
                <a:lnTo>
                  <a:pt x="22" y="140"/>
                </a:lnTo>
                <a:lnTo>
                  <a:pt x="20" y="134"/>
                </a:lnTo>
                <a:lnTo>
                  <a:pt x="20" y="128"/>
                </a:lnTo>
                <a:lnTo>
                  <a:pt x="20" y="120"/>
                </a:lnTo>
                <a:lnTo>
                  <a:pt x="20" y="112"/>
                </a:lnTo>
                <a:lnTo>
                  <a:pt x="18" y="104"/>
                </a:lnTo>
                <a:lnTo>
                  <a:pt x="18" y="93"/>
                </a:lnTo>
                <a:lnTo>
                  <a:pt x="16" y="83"/>
                </a:lnTo>
                <a:lnTo>
                  <a:pt x="16" y="71"/>
                </a:lnTo>
                <a:lnTo>
                  <a:pt x="14" y="61"/>
                </a:lnTo>
                <a:lnTo>
                  <a:pt x="14" y="53"/>
                </a:lnTo>
                <a:lnTo>
                  <a:pt x="12" y="46"/>
                </a:lnTo>
                <a:lnTo>
                  <a:pt x="10" y="40"/>
                </a:lnTo>
                <a:lnTo>
                  <a:pt x="8" y="34"/>
                </a:lnTo>
                <a:lnTo>
                  <a:pt x="6" y="28"/>
                </a:lnTo>
                <a:lnTo>
                  <a:pt x="6" y="24"/>
                </a:lnTo>
                <a:lnTo>
                  <a:pt x="2" y="18"/>
                </a:lnTo>
                <a:lnTo>
                  <a:pt x="0" y="14"/>
                </a:lnTo>
                <a:lnTo>
                  <a:pt x="0" y="8"/>
                </a:lnTo>
                <a:lnTo>
                  <a:pt x="0" y="4"/>
                </a:lnTo>
                <a:lnTo>
                  <a:pt x="0" y="4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22" name="Freeform 192"/>
          <p:cNvSpPr>
            <a:spLocks/>
          </p:cNvSpPr>
          <p:nvPr/>
        </p:nvSpPr>
        <p:spPr bwMode="auto">
          <a:xfrm>
            <a:off x="6665256" y="1416090"/>
            <a:ext cx="664717" cy="884586"/>
          </a:xfrm>
          <a:custGeom>
            <a:avLst/>
            <a:gdLst>
              <a:gd name="T0" fmla="*/ 120 w 136"/>
              <a:gd name="T1" fmla="*/ 29 h 133"/>
              <a:gd name="T2" fmla="*/ 118 w 136"/>
              <a:gd name="T3" fmla="*/ 35 h 133"/>
              <a:gd name="T4" fmla="*/ 114 w 136"/>
              <a:gd name="T5" fmla="*/ 41 h 133"/>
              <a:gd name="T6" fmla="*/ 110 w 136"/>
              <a:gd name="T7" fmla="*/ 52 h 133"/>
              <a:gd name="T8" fmla="*/ 108 w 136"/>
              <a:gd name="T9" fmla="*/ 64 h 133"/>
              <a:gd name="T10" fmla="*/ 104 w 136"/>
              <a:gd name="T11" fmla="*/ 80 h 133"/>
              <a:gd name="T12" fmla="*/ 98 w 136"/>
              <a:gd name="T13" fmla="*/ 100 h 133"/>
              <a:gd name="T14" fmla="*/ 95 w 136"/>
              <a:gd name="T15" fmla="*/ 121 h 133"/>
              <a:gd name="T16" fmla="*/ 83 w 136"/>
              <a:gd name="T17" fmla="*/ 133 h 133"/>
              <a:gd name="T18" fmla="*/ 85 w 136"/>
              <a:gd name="T19" fmla="*/ 111 h 133"/>
              <a:gd name="T20" fmla="*/ 89 w 136"/>
              <a:gd name="T21" fmla="*/ 92 h 133"/>
              <a:gd name="T22" fmla="*/ 91 w 136"/>
              <a:gd name="T23" fmla="*/ 74 h 133"/>
              <a:gd name="T24" fmla="*/ 93 w 136"/>
              <a:gd name="T25" fmla="*/ 60 h 133"/>
              <a:gd name="T26" fmla="*/ 93 w 136"/>
              <a:gd name="T27" fmla="*/ 49 h 133"/>
              <a:gd name="T28" fmla="*/ 95 w 136"/>
              <a:gd name="T29" fmla="*/ 41 h 133"/>
              <a:gd name="T30" fmla="*/ 95 w 136"/>
              <a:gd name="T31" fmla="*/ 35 h 133"/>
              <a:gd name="T32" fmla="*/ 95 w 136"/>
              <a:gd name="T33" fmla="*/ 31 h 133"/>
              <a:gd name="T34" fmla="*/ 95 w 136"/>
              <a:gd name="T35" fmla="*/ 25 h 133"/>
              <a:gd name="T36" fmla="*/ 91 w 136"/>
              <a:gd name="T37" fmla="*/ 21 h 133"/>
              <a:gd name="T38" fmla="*/ 87 w 136"/>
              <a:gd name="T39" fmla="*/ 19 h 133"/>
              <a:gd name="T40" fmla="*/ 79 w 136"/>
              <a:gd name="T41" fmla="*/ 19 h 133"/>
              <a:gd name="T42" fmla="*/ 71 w 136"/>
              <a:gd name="T43" fmla="*/ 19 h 133"/>
              <a:gd name="T44" fmla="*/ 55 w 136"/>
              <a:gd name="T45" fmla="*/ 19 h 133"/>
              <a:gd name="T46" fmla="*/ 40 w 136"/>
              <a:gd name="T47" fmla="*/ 19 h 133"/>
              <a:gd name="T48" fmla="*/ 26 w 136"/>
              <a:gd name="T49" fmla="*/ 21 h 133"/>
              <a:gd name="T50" fmla="*/ 10 w 136"/>
              <a:gd name="T51" fmla="*/ 21 h 133"/>
              <a:gd name="T52" fmla="*/ 0 w 136"/>
              <a:gd name="T53" fmla="*/ 19 h 133"/>
              <a:gd name="T54" fmla="*/ 26 w 136"/>
              <a:gd name="T55" fmla="*/ 15 h 133"/>
              <a:gd name="T56" fmla="*/ 53 w 136"/>
              <a:gd name="T57" fmla="*/ 13 h 133"/>
              <a:gd name="T58" fmla="*/ 65 w 136"/>
              <a:gd name="T59" fmla="*/ 11 h 133"/>
              <a:gd name="T60" fmla="*/ 75 w 136"/>
              <a:gd name="T61" fmla="*/ 9 h 133"/>
              <a:gd name="T62" fmla="*/ 83 w 136"/>
              <a:gd name="T63" fmla="*/ 7 h 133"/>
              <a:gd name="T64" fmla="*/ 87 w 136"/>
              <a:gd name="T65" fmla="*/ 5 h 133"/>
              <a:gd name="T66" fmla="*/ 91 w 136"/>
              <a:gd name="T67" fmla="*/ 1 h 133"/>
              <a:gd name="T68" fmla="*/ 98 w 136"/>
              <a:gd name="T69" fmla="*/ 0 h 133"/>
              <a:gd name="T70" fmla="*/ 100 w 136"/>
              <a:gd name="T71" fmla="*/ 1 h 133"/>
              <a:gd name="T72" fmla="*/ 106 w 136"/>
              <a:gd name="T73" fmla="*/ 1 h 133"/>
              <a:gd name="T74" fmla="*/ 120 w 136"/>
              <a:gd name="T75" fmla="*/ 9 h 133"/>
              <a:gd name="T76" fmla="*/ 128 w 136"/>
              <a:gd name="T77" fmla="*/ 13 h 133"/>
              <a:gd name="T78" fmla="*/ 132 w 136"/>
              <a:gd name="T79" fmla="*/ 15 h 133"/>
              <a:gd name="T80" fmla="*/ 136 w 136"/>
              <a:gd name="T81" fmla="*/ 19 h 133"/>
              <a:gd name="T82" fmla="*/ 136 w 136"/>
              <a:gd name="T83" fmla="*/ 21 h 133"/>
              <a:gd name="T84" fmla="*/ 128 w 136"/>
              <a:gd name="T85" fmla="*/ 25 h 133"/>
              <a:gd name="T86" fmla="*/ 122 w 136"/>
              <a:gd name="T87" fmla="*/ 29 h 1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36" h="133">
                <a:moveTo>
                  <a:pt x="122" y="29"/>
                </a:moveTo>
                <a:lnTo>
                  <a:pt x="120" y="29"/>
                </a:lnTo>
                <a:lnTo>
                  <a:pt x="120" y="31"/>
                </a:lnTo>
                <a:lnTo>
                  <a:pt x="118" y="35"/>
                </a:lnTo>
                <a:lnTo>
                  <a:pt x="116" y="37"/>
                </a:lnTo>
                <a:lnTo>
                  <a:pt x="114" y="41"/>
                </a:lnTo>
                <a:lnTo>
                  <a:pt x="112" y="47"/>
                </a:lnTo>
                <a:lnTo>
                  <a:pt x="110" y="52"/>
                </a:lnTo>
                <a:lnTo>
                  <a:pt x="110" y="58"/>
                </a:lnTo>
                <a:lnTo>
                  <a:pt x="108" y="64"/>
                </a:lnTo>
                <a:lnTo>
                  <a:pt x="106" y="72"/>
                </a:lnTo>
                <a:lnTo>
                  <a:pt x="104" y="80"/>
                </a:lnTo>
                <a:lnTo>
                  <a:pt x="100" y="90"/>
                </a:lnTo>
                <a:lnTo>
                  <a:pt x="98" y="100"/>
                </a:lnTo>
                <a:lnTo>
                  <a:pt x="97" y="109"/>
                </a:lnTo>
                <a:lnTo>
                  <a:pt x="95" y="121"/>
                </a:lnTo>
                <a:lnTo>
                  <a:pt x="93" y="133"/>
                </a:lnTo>
                <a:lnTo>
                  <a:pt x="83" y="133"/>
                </a:lnTo>
                <a:lnTo>
                  <a:pt x="83" y="121"/>
                </a:lnTo>
                <a:lnTo>
                  <a:pt x="85" y="111"/>
                </a:lnTo>
                <a:lnTo>
                  <a:pt x="87" y="102"/>
                </a:lnTo>
                <a:lnTo>
                  <a:pt x="89" y="92"/>
                </a:lnTo>
                <a:lnTo>
                  <a:pt x="89" y="82"/>
                </a:lnTo>
                <a:lnTo>
                  <a:pt x="91" y="74"/>
                </a:lnTo>
                <a:lnTo>
                  <a:pt x="91" y="66"/>
                </a:lnTo>
                <a:lnTo>
                  <a:pt x="93" y="60"/>
                </a:lnTo>
                <a:lnTo>
                  <a:pt x="93" y="54"/>
                </a:lnTo>
                <a:lnTo>
                  <a:pt x="93" y="49"/>
                </a:lnTo>
                <a:lnTo>
                  <a:pt x="95" y="45"/>
                </a:lnTo>
                <a:lnTo>
                  <a:pt x="95" y="41"/>
                </a:lnTo>
                <a:lnTo>
                  <a:pt x="95" y="37"/>
                </a:lnTo>
                <a:lnTo>
                  <a:pt x="95" y="35"/>
                </a:lnTo>
                <a:lnTo>
                  <a:pt x="95" y="33"/>
                </a:lnTo>
                <a:lnTo>
                  <a:pt x="95" y="31"/>
                </a:lnTo>
                <a:lnTo>
                  <a:pt x="95" y="29"/>
                </a:lnTo>
                <a:lnTo>
                  <a:pt x="95" y="25"/>
                </a:lnTo>
                <a:lnTo>
                  <a:pt x="93" y="23"/>
                </a:lnTo>
                <a:lnTo>
                  <a:pt x="91" y="21"/>
                </a:lnTo>
                <a:lnTo>
                  <a:pt x="89" y="21"/>
                </a:lnTo>
                <a:lnTo>
                  <a:pt x="87" y="19"/>
                </a:lnTo>
                <a:lnTo>
                  <a:pt x="83" y="19"/>
                </a:lnTo>
                <a:lnTo>
                  <a:pt x="79" y="19"/>
                </a:lnTo>
                <a:lnTo>
                  <a:pt x="77" y="19"/>
                </a:lnTo>
                <a:lnTo>
                  <a:pt x="71" y="19"/>
                </a:lnTo>
                <a:lnTo>
                  <a:pt x="65" y="19"/>
                </a:lnTo>
                <a:lnTo>
                  <a:pt x="55" y="19"/>
                </a:lnTo>
                <a:lnTo>
                  <a:pt x="46" y="19"/>
                </a:lnTo>
                <a:lnTo>
                  <a:pt x="40" y="19"/>
                </a:lnTo>
                <a:lnTo>
                  <a:pt x="32" y="21"/>
                </a:lnTo>
                <a:lnTo>
                  <a:pt x="26" y="21"/>
                </a:lnTo>
                <a:lnTo>
                  <a:pt x="18" y="21"/>
                </a:lnTo>
                <a:lnTo>
                  <a:pt x="10" y="21"/>
                </a:lnTo>
                <a:lnTo>
                  <a:pt x="0" y="21"/>
                </a:lnTo>
                <a:lnTo>
                  <a:pt x="0" y="19"/>
                </a:lnTo>
                <a:lnTo>
                  <a:pt x="14" y="17"/>
                </a:lnTo>
                <a:lnTo>
                  <a:pt x="26" y="15"/>
                </a:lnTo>
                <a:lnTo>
                  <a:pt x="38" y="15"/>
                </a:lnTo>
                <a:lnTo>
                  <a:pt x="53" y="13"/>
                </a:lnTo>
                <a:lnTo>
                  <a:pt x="59" y="13"/>
                </a:lnTo>
                <a:lnTo>
                  <a:pt x="65" y="11"/>
                </a:lnTo>
                <a:lnTo>
                  <a:pt x="71" y="11"/>
                </a:lnTo>
                <a:lnTo>
                  <a:pt x="75" y="9"/>
                </a:lnTo>
                <a:lnTo>
                  <a:pt x="79" y="9"/>
                </a:lnTo>
                <a:lnTo>
                  <a:pt x="83" y="7"/>
                </a:lnTo>
                <a:lnTo>
                  <a:pt x="85" y="5"/>
                </a:lnTo>
                <a:lnTo>
                  <a:pt x="87" y="5"/>
                </a:lnTo>
                <a:lnTo>
                  <a:pt x="89" y="3"/>
                </a:lnTo>
                <a:lnTo>
                  <a:pt x="91" y="1"/>
                </a:lnTo>
                <a:lnTo>
                  <a:pt x="95" y="0"/>
                </a:lnTo>
                <a:lnTo>
                  <a:pt x="98" y="0"/>
                </a:lnTo>
                <a:lnTo>
                  <a:pt x="98" y="0"/>
                </a:lnTo>
                <a:lnTo>
                  <a:pt x="100" y="1"/>
                </a:lnTo>
                <a:lnTo>
                  <a:pt x="102" y="1"/>
                </a:lnTo>
                <a:lnTo>
                  <a:pt x="106" y="1"/>
                </a:lnTo>
                <a:lnTo>
                  <a:pt x="112" y="5"/>
                </a:lnTo>
                <a:lnTo>
                  <a:pt x="120" y="9"/>
                </a:lnTo>
                <a:lnTo>
                  <a:pt x="124" y="11"/>
                </a:lnTo>
                <a:lnTo>
                  <a:pt x="128" y="13"/>
                </a:lnTo>
                <a:lnTo>
                  <a:pt x="130" y="15"/>
                </a:lnTo>
                <a:lnTo>
                  <a:pt x="132" y="15"/>
                </a:lnTo>
                <a:lnTo>
                  <a:pt x="134" y="17"/>
                </a:lnTo>
                <a:lnTo>
                  <a:pt x="136" y="19"/>
                </a:lnTo>
                <a:lnTo>
                  <a:pt x="136" y="19"/>
                </a:lnTo>
                <a:lnTo>
                  <a:pt x="136" y="21"/>
                </a:lnTo>
                <a:lnTo>
                  <a:pt x="132" y="23"/>
                </a:lnTo>
                <a:lnTo>
                  <a:pt x="128" y="25"/>
                </a:lnTo>
                <a:lnTo>
                  <a:pt x="122" y="29"/>
                </a:lnTo>
                <a:lnTo>
                  <a:pt x="122" y="29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24" name="Freeform 194"/>
          <p:cNvSpPr>
            <a:spLocks/>
          </p:cNvSpPr>
          <p:nvPr/>
        </p:nvSpPr>
        <p:spPr bwMode="auto">
          <a:xfrm>
            <a:off x="9506012" y="823717"/>
            <a:ext cx="337317" cy="2117646"/>
          </a:xfrm>
          <a:custGeom>
            <a:avLst/>
            <a:gdLst>
              <a:gd name="T0" fmla="*/ 58 w 66"/>
              <a:gd name="T1" fmla="*/ 171 h 318"/>
              <a:gd name="T2" fmla="*/ 58 w 66"/>
              <a:gd name="T3" fmla="*/ 202 h 318"/>
              <a:gd name="T4" fmla="*/ 58 w 66"/>
              <a:gd name="T5" fmla="*/ 230 h 318"/>
              <a:gd name="T6" fmla="*/ 57 w 66"/>
              <a:gd name="T7" fmla="*/ 255 h 318"/>
              <a:gd name="T8" fmla="*/ 57 w 66"/>
              <a:gd name="T9" fmla="*/ 279 h 318"/>
              <a:gd name="T10" fmla="*/ 53 w 66"/>
              <a:gd name="T11" fmla="*/ 298 h 318"/>
              <a:gd name="T12" fmla="*/ 51 w 66"/>
              <a:gd name="T13" fmla="*/ 310 h 318"/>
              <a:gd name="T14" fmla="*/ 45 w 66"/>
              <a:gd name="T15" fmla="*/ 316 h 318"/>
              <a:gd name="T16" fmla="*/ 37 w 66"/>
              <a:gd name="T17" fmla="*/ 316 h 318"/>
              <a:gd name="T18" fmla="*/ 27 w 66"/>
              <a:gd name="T19" fmla="*/ 308 h 318"/>
              <a:gd name="T20" fmla="*/ 19 w 66"/>
              <a:gd name="T21" fmla="*/ 294 h 318"/>
              <a:gd name="T22" fmla="*/ 17 w 66"/>
              <a:gd name="T23" fmla="*/ 283 h 318"/>
              <a:gd name="T24" fmla="*/ 15 w 66"/>
              <a:gd name="T25" fmla="*/ 275 h 318"/>
              <a:gd name="T26" fmla="*/ 15 w 66"/>
              <a:gd name="T27" fmla="*/ 267 h 318"/>
              <a:gd name="T28" fmla="*/ 17 w 66"/>
              <a:gd name="T29" fmla="*/ 253 h 318"/>
              <a:gd name="T30" fmla="*/ 19 w 66"/>
              <a:gd name="T31" fmla="*/ 237 h 318"/>
              <a:gd name="T32" fmla="*/ 23 w 66"/>
              <a:gd name="T33" fmla="*/ 204 h 318"/>
              <a:gd name="T34" fmla="*/ 25 w 66"/>
              <a:gd name="T35" fmla="*/ 159 h 318"/>
              <a:gd name="T36" fmla="*/ 25 w 66"/>
              <a:gd name="T37" fmla="*/ 122 h 318"/>
              <a:gd name="T38" fmla="*/ 23 w 66"/>
              <a:gd name="T39" fmla="*/ 100 h 318"/>
              <a:gd name="T40" fmla="*/ 23 w 66"/>
              <a:gd name="T41" fmla="*/ 81 h 318"/>
              <a:gd name="T42" fmla="*/ 21 w 66"/>
              <a:gd name="T43" fmla="*/ 65 h 318"/>
              <a:gd name="T44" fmla="*/ 19 w 66"/>
              <a:gd name="T45" fmla="*/ 51 h 318"/>
              <a:gd name="T46" fmla="*/ 17 w 66"/>
              <a:gd name="T47" fmla="*/ 39 h 318"/>
              <a:gd name="T48" fmla="*/ 15 w 66"/>
              <a:gd name="T49" fmla="*/ 32 h 318"/>
              <a:gd name="T50" fmla="*/ 11 w 66"/>
              <a:gd name="T51" fmla="*/ 26 h 318"/>
              <a:gd name="T52" fmla="*/ 6 w 66"/>
              <a:gd name="T53" fmla="*/ 18 h 318"/>
              <a:gd name="T54" fmla="*/ 2 w 66"/>
              <a:gd name="T55" fmla="*/ 10 h 318"/>
              <a:gd name="T56" fmla="*/ 2 w 66"/>
              <a:gd name="T57" fmla="*/ 4 h 318"/>
              <a:gd name="T58" fmla="*/ 4 w 66"/>
              <a:gd name="T59" fmla="*/ 2 h 318"/>
              <a:gd name="T60" fmla="*/ 8 w 66"/>
              <a:gd name="T61" fmla="*/ 0 h 318"/>
              <a:gd name="T62" fmla="*/ 15 w 66"/>
              <a:gd name="T63" fmla="*/ 0 h 318"/>
              <a:gd name="T64" fmla="*/ 29 w 66"/>
              <a:gd name="T65" fmla="*/ 2 h 318"/>
              <a:gd name="T66" fmla="*/ 45 w 66"/>
              <a:gd name="T67" fmla="*/ 8 h 318"/>
              <a:gd name="T68" fmla="*/ 58 w 66"/>
              <a:gd name="T69" fmla="*/ 14 h 318"/>
              <a:gd name="T70" fmla="*/ 64 w 66"/>
              <a:gd name="T71" fmla="*/ 20 h 318"/>
              <a:gd name="T72" fmla="*/ 64 w 66"/>
              <a:gd name="T73" fmla="*/ 30 h 318"/>
              <a:gd name="T74" fmla="*/ 62 w 66"/>
              <a:gd name="T75" fmla="*/ 37 h 318"/>
              <a:gd name="T76" fmla="*/ 60 w 66"/>
              <a:gd name="T77" fmla="*/ 49 h 318"/>
              <a:gd name="T78" fmla="*/ 58 w 66"/>
              <a:gd name="T79" fmla="*/ 67 h 318"/>
              <a:gd name="T80" fmla="*/ 58 w 66"/>
              <a:gd name="T81" fmla="*/ 81 h 318"/>
              <a:gd name="T82" fmla="*/ 58 w 66"/>
              <a:gd name="T83" fmla="*/ 100 h 318"/>
              <a:gd name="T84" fmla="*/ 58 w 66"/>
              <a:gd name="T85" fmla="*/ 124 h 318"/>
              <a:gd name="T86" fmla="*/ 58 w 66"/>
              <a:gd name="T87" fmla="*/ 155 h 3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66" h="318">
                <a:moveTo>
                  <a:pt x="58" y="155"/>
                </a:moveTo>
                <a:lnTo>
                  <a:pt x="58" y="171"/>
                </a:lnTo>
                <a:lnTo>
                  <a:pt x="58" y="187"/>
                </a:lnTo>
                <a:lnTo>
                  <a:pt x="58" y="202"/>
                </a:lnTo>
                <a:lnTo>
                  <a:pt x="58" y="216"/>
                </a:lnTo>
                <a:lnTo>
                  <a:pt x="58" y="230"/>
                </a:lnTo>
                <a:lnTo>
                  <a:pt x="58" y="243"/>
                </a:lnTo>
                <a:lnTo>
                  <a:pt x="57" y="255"/>
                </a:lnTo>
                <a:lnTo>
                  <a:pt x="57" y="267"/>
                </a:lnTo>
                <a:lnTo>
                  <a:pt x="57" y="279"/>
                </a:lnTo>
                <a:lnTo>
                  <a:pt x="55" y="288"/>
                </a:lnTo>
                <a:lnTo>
                  <a:pt x="53" y="298"/>
                </a:lnTo>
                <a:lnTo>
                  <a:pt x="51" y="304"/>
                </a:lnTo>
                <a:lnTo>
                  <a:pt x="51" y="310"/>
                </a:lnTo>
                <a:lnTo>
                  <a:pt x="49" y="314"/>
                </a:lnTo>
                <a:lnTo>
                  <a:pt x="45" y="316"/>
                </a:lnTo>
                <a:lnTo>
                  <a:pt x="43" y="318"/>
                </a:lnTo>
                <a:lnTo>
                  <a:pt x="37" y="316"/>
                </a:lnTo>
                <a:lnTo>
                  <a:pt x="31" y="314"/>
                </a:lnTo>
                <a:lnTo>
                  <a:pt x="27" y="308"/>
                </a:lnTo>
                <a:lnTo>
                  <a:pt x="23" y="302"/>
                </a:lnTo>
                <a:lnTo>
                  <a:pt x="19" y="294"/>
                </a:lnTo>
                <a:lnTo>
                  <a:pt x="17" y="288"/>
                </a:lnTo>
                <a:lnTo>
                  <a:pt x="17" y="283"/>
                </a:lnTo>
                <a:lnTo>
                  <a:pt x="15" y="277"/>
                </a:lnTo>
                <a:lnTo>
                  <a:pt x="15" y="275"/>
                </a:lnTo>
                <a:lnTo>
                  <a:pt x="15" y="271"/>
                </a:lnTo>
                <a:lnTo>
                  <a:pt x="15" y="267"/>
                </a:lnTo>
                <a:lnTo>
                  <a:pt x="15" y="261"/>
                </a:lnTo>
                <a:lnTo>
                  <a:pt x="17" y="253"/>
                </a:lnTo>
                <a:lnTo>
                  <a:pt x="17" y="245"/>
                </a:lnTo>
                <a:lnTo>
                  <a:pt x="19" y="237"/>
                </a:lnTo>
                <a:lnTo>
                  <a:pt x="21" y="226"/>
                </a:lnTo>
                <a:lnTo>
                  <a:pt x="23" y="204"/>
                </a:lnTo>
                <a:lnTo>
                  <a:pt x="23" y="183"/>
                </a:lnTo>
                <a:lnTo>
                  <a:pt x="25" y="159"/>
                </a:lnTo>
                <a:lnTo>
                  <a:pt x="25" y="134"/>
                </a:lnTo>
                <a:lnTo>
                  <a:pt x="25" y="122"/>
                </a:lnTo>
                <a:lnTo>
                  <a:pt x="23" y="112"/>
                </a:lnTo>
                <a:lnTo>
                  <a:pt x="23" y="100"/>
                </a:lnTo>
                <a:lnTo>
                  <a:pt x="23" y="90"/>
                </a:lnTo>
                <a:lnTo>
                  <a:pt x="23" y="81"/>
                </a:lnTo>
                <a:lnTo>
                  <a:pt x="21" y="73"/>
                </a:lnTo>
                <a:lnTo>
                  <a:pt x="21" y="65"/>
                </a:lnTo>
                <a:lnTo>
                  <a:pt x="21" y="57"/>
                </a:lnTo>
                <a:lnTo>
                  <a:pt x="19" y="51"/>
                </a:lnTo>
                <a:lnTo>
                  <a:pt x="19" y="45"/>
                </a:lnTo>
                <a:lnTo>
                  <a:pt x="17" y="39"/>
                </a:lnTo>
                <a:lnTo>
                  <a:pt x="15" y="36"/>
                </a:lnTo>
                <a:lnTo>
                  <a:pt x="15" y="32"/>
                </a:lnTo>
                <a:lnTo>
                  <a:pt x="13" y="28"/>
                </a:lnTo>
                <a:lnTo>
                  <a:pt x="11" y="26"/>
                </a:lnTo>
                <a:lnTo>
                  <a:pt x="10" y="22"/>
                </a:lnTo>
                <a:lnTo>
                  <a:pt x="6" y="18"/>
                </a:lnTo>
                <a:lnTo>
                  <a:pt x="2" y="14"/>
                </a:lnTo>
                <a:lnTo>
                  <a:pt x="2" y="10"/>
                </a:lnTo>
                <a:lnTo>
                  <a:pt x="0" y="6"/>
                </a:lnTo>
                <a:lnTo>
                  <a:pt x="2" y="4"/>
                </a:lnTo>
                <a:lnTo>
                  <a:pt x="2" y="2"/>
                </a:lnTo>
                <a:lnTo>
                  <a:pt x="4" y="2"/>
                </a:lnTo>
                <a:lnTo>
                  <a:pt x="6" y="2"/>
                </a:lnTo>
                <a:lnTo>
                  <a:pt x="8" y="0"/>
                </a:lnTo>
                <a:lnTo>
                  <a:pt x="11" y="0"/>
                </a:lnTo>
                <a:lnTo>
                  <a:pt x="15" y="0"/>
                </a:lnTo>
                <a:lnTo>
                  <a:pt x="21" y="2"/>
                </a:lnTo>
                <a:lnTo>
                  <a:pt x="29" y="2"/>
                </a:lnTo>
                <a:lnTo>
                  <a:pt x="37" y="4"/>
                </a:lnTo>
                <a:lnTo>
                  <a:pt x="45" y="8"/>
                </a:lnTo>
                <a:lnTo>
                  <a:pt x="53" y="12"/>
                </a:lnTo>
                <a:lnTo>
                  <a:pt x="58" y="14"/>
                </a:lnTo>
                <a:lnTo>
                  <a:pt x="62" y="18"/>
                </a:lnTo>
                <a:lnTo>
                  <a:pt x="64" y="20"/>
                </a:lnTo>
                <a:lnTo>
                  <a:pt x="66" y="22"/>
                </a:lnTo>
                <a:lnTo>
                  <a:pt x="64" y="30"/>
                </a:lnTo>
                <a:lnTo>
                  <a:pt x="64" y="34"/>
                </a:lnTo>
                <a:lnTo>
                  <a:pt x="62" y="37"/>
                </a:lnTo>
                <a:lnTo>
                  <a:pt x="62" y="43"/>
                </a:lnTo>
                <a:lnTo>
                  <a:pt x="60" y="49"/>
                </a:lnTo>
                <a:lnTo>
                  <a:pt x="58" y="57"/>
                </a:lnTo>
                <a:lnTo>
                  <a:pt x="58" y="67"/>
                </a:lnTo>
                <a:lnTo>
                  <a:pt x="58" y="73"/>
                </a:lnTo>
                <a:lnTo>
                  <a:pt x="58" y="81"/>
                </a:lnTo>
                <a:lnTo>
                  <a:pt x="58" y="90"/>
                </a:lnTo>
                <a:lnTo>
                  <a:pt x="58" y="100"/>
                </a:lnTo>
                <a:lnTo>
                  <a:pt x="58" y="112"/>
                </a:lnTo>
                <a:lnTo>
                  <a:pt x="58" y="124"/>
                </a:lnTo>
                <a:lnTo>
                  <a:pt x="58" y="137"/>
                </a:lnTo>
                <a:lnTo>
                  <a:pt x="58" y="155"/>
                </a:lnTo>
                <a:lnTo>
                  <a:pt x="58" y="155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25" name="Freeform 195"/>
          <p:cNvSpPr>
            <a:spLocks/>
          </p:cNvSpPr>
          <p:nvPr/>
        </p:nvSpPr>
        <p:spPr bwMode="auto">
          <a:xfrm>
            <a:off x="9982223" y="595873"/>
            <a:ext cx="347241" cy="2506332"/>
          </a:xfrm>
          <a:custGeom>
            <a:avLst/>
            <a:gdLst>
              <a:gd name="T0" fmla="*/ 60 w 68"/>
              <a:gd name="T1" fmla="*/ 39 h 374"/>
              <a:gd name="T2" fmla="*/ 58 w 68"/>
              <a:gd name="T3" fmla="*/ 49 h 374"/>
              <a:gd name="T4" fmla="*/ 58 w 68"/>
              <a:gd name="T5" fmla="*/ 59 h 374"/>
              <a:gd name="T6" fmla="*/ 58 w 68"/>
              <a:gd name="T7" fmla="*/ 67 h 374"/>
              <a:gd name="T8" fmla="*/ 58 w 68"/>
              <a:gd name="T9" fmla="*/ 78 h 374"/>
              <a:gd name="T10" fmla="*/ 57 w 68"/>
              <a:gd name="T11" fmla="*/ 92 h 374"/>
              <a:gd name="T12" fmla="*/ 57 w 68"/>
              <a:gd name="T13" fmla="*/ 112 h 374"/>
              <a:gd name="T14" fmla="*/ 57 w 68"/>
              <a:gd name="T15" fmla="*/ 133 h 374"/>
              <a:gd name="T16" fmla="*/ 57 w 68"/>
              <a:gd name="T17" fmla="*/ 161 h 374"/>
              <a:gd name="T18" fmla="*/ 57 w 68"/>
              <a:gd name="T19" fmla="*/ 190 h 374"/>
              <a:gd name="T20" fmla="*/ 57 w 68"/>
              <a:gd name="T21" fmla="*/ 223 h 374"/>
              <a:gd name="T22" fmla="*/ 57 w 68"/>
              <a:gd name="T23" fmla="*/ 253 h 374"/>
              <a:gd name="T24" fmla="*/ 57 w 68"/>
              <a:gd name="T25" fmla="*/ 280 h 374"/>
              <a:gd name="T26" fmla="*/ 57 w 68"/>
              <a:gd name="T27" fmla="*/ 304 h 374"/>
              <a:gd name="T28" fmla="*/ 57 w 68"/>
              <a:gd name="T29" fmla="*/ 321 h 374"/>
              <a:gd name="T30" fmla="*/ 57 w 68"/>
              <a:gd name="T31" fmla="*/ 337 h 374"/>
              <a:gd name="T32" fmla="*/ 57 w 68"/>
              <a:gd name="T33" fmla="*/ 349 h 374"/>
              <a:gd name="T34" fmla="*/ 55 w 68"/>
              <a:gd name="T35" fmla="*/ 357 h 374"/>
              <a:gd name="T36" fmla="*/ 53 w 68"/>
              <a:gd name="T37" fmla="*/ 367 h 374"/>
              <a:gd name="T38" fmla="*/ 47 w 68"/>
              <a:gd name="T39" fmla="*/ 374 h 374"/>
              <a:gd name="T40" fmla="*/ 37 w 68"/>
              <a:gd name="T41" fmla="*/ 374 h 374"/>
              <a:gd name="T42" fmla="*/ 29 w 68"/>
              <a:gd name="T43" fmla="*/ 367 h 374"/>
              <a:gd name="T44" fmla="*/ 23 w 68"/>
              <a:gd name="T45" fmla="*/ 355 h 374"/>
              <a:gd name="T46" fmla="*/ 17 w 68"/>
              <a:gd name="T47" fmla="*/ 343 h 374"/>
              <a:gd name="T48" fmla="*/ 15 w 68"/>
              <a:gd name="T49" fmla="*/ 335 h 374"/>
              <a:gd name="T50" fmla="*/ 15 w 68"/>
              <a:gd name="T51" fmla="*/ 327 h 374"/>
              <a:gd name="T52" fmla="*/ 15 w 68"/>
              <a:gd name="T53" fmla="*/ 316 h 374"/>
              <a:gd name="T54" fmla="*/ 15 w 68"/>
              <a:gd name="T55" fmla="*/ 302 h 374"/>
              <a:gd name="T56" fmla="*/ 17 w 68"/>
              <a:gd name="T57" fmla="*/ 276 h 374"/>
              <a:gd name="T58" fmla="*/ 21 w 68"/>
              <a:gd name="T59" fmla="*/ 239 h 374"/>
              <a:gd name="T60" fmla="*/ 21 w 68"/>
              <a:gd name="T61" fmla="*/ 208 h 374"/>
              <a:gd name="T62" fmla="*/ 21 w 68"/>
              <a:gd name="T63" fmla="*/ 190 h 374"/>
              <a:gd name="T64" fmla="*/ 21 w 68"/>
              <a:gd name="T65" fmla="*/ 174 h 374"/>
              <a:gd name="T66" fmla="*/ 21 w 68"/>
              <a:gd name="T67" fmla="*/ 161 h 374"/>
              <a:gd name="T68" fmla="*/ 21 w 68"/>
              <a:gd name="T69" fmla="*/ 149 h 374"/>
              <a:gd name="T70" fmla="*/ 21 w 68"/>
              <a:gd name="T71" fmla="*/ 135 h 374"/>
              <a:gd name="T72" fmla="*/ 21 w 68"/>
              <a:gd name="T73" fmla="*/ 118 h 374"/>
              <a:gd name="T74" fmla="*/ 19 w 68"/>
              <a:gd name="T75" fmla="*/ 94 h 374"/>
              <a:gd name="T76" fmla="*/ 17 w 68"/>
              <a:gd name="T77" fmla="*/ 70 h 374"/>
              <a:gd name="T78" fmla="*/ 15 w 68"/>
              <a:gd name="T79" fmla="*/ 49 h 374"/>
              <a:gd name="T80" fmla="*/ 13 w 68"/>
              <a:gd name="T81" fmla="*/ 33 h 374"/>
              <a:gd name="T82" fmla="*/ 10 w 68"/>
              <a:gd name="T83" fmla="*/ 23 h 374"/>
              <a:gd name="T84" fmla="*/ 4 w 68"/>
              <a:gd name="T85" fmla="*/ 18 h 374"/>
              <a:gd name="T86" fmla="*/ 0 w 68"/>
              <a:gd name="T87" fmla="*/ 8 h 374"/>
              <a:gd name="T88" fmla="*/ 4 w 68"/>
              <a:gd name="T89" fmla="*/ 2 h 374"/>
              <a:gd name="T90" fmla="*/ 8 w 68"/>
              <a:gd name="T91" fmla="*/ 0 h 374"/>
              <a:gd name="T92" fmla="*/ 13 w 68"/>
              <a:gd name="T93" fmla="*/ 0 h 374"/>
              <a:gd name="T94" fmla="*/ 23 w 68"/>
              <a:gd name="T95" fmla="*/ 0 h 374"/>
              <a:gd name="T96" fmla="*/ 39 w 68"/>
              <a:gd name="T97" fmla="*/ 4 h 374"/>
              <a:gd name="T98" fmla="*/ 55 w 68"/>
              <a:gd name="T99" fmla="*/ 12 h 374"/>
              <a:gd name="T100" fmla="*/ 64 w 68"/>
              <a:gd name="T101" fmla="*/ 19 h 374"/>
              <a:gd name="T102" fmla="*/ 68 w 68"/>
              <a:gd name="T103" fmla="*/ 25 h 374"/>
              <a:gd name="T104" fmla="*/ 60 w 68"/>
              <a:gd name="T105" fmla="*/ 35 h 3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68" h="374">
                <a:moveTo>
                  <a:pt x="60" y="35"/>
                </a:moveTo>
                <a:lnTo>
                  <a:pt x="60" y="39"/>
                </a:lnTo>
                <a:lnTo>
                  <a:pt x="58" y="43"/>
                </a:lnTo>
                <a:lnTo>
                  <a:pt x="58" y="49"/>
                </a:lnTo>
                <a:lnTo>
                  <a:pt x="58" y="55"/>
                </a:lnTo>
                <a:lnTo>
                  <a:pt x="58" y="59"/>
                </a:lnTo>
                <a:lnTo>
                  <a:pt x="58" y="63"/>
                </a:lnTo>
                <a:lnTo>
                  <a:pt x="58" y="67"/>
                </a:lnTo>
                <a:lnTo>
                  <a:pt x="58" y="72"/>
                </a:lnTo>
                <a:lnTo>
                  <a:pt x="58" y="78"/>
                </a:lnTo>
                <a:lnTo>
                  <a:pt x="57" y="84"/>
                </a:lnTo>
                <a:lnTo>
                  <a:pt x="57" y="92"/>
                </a:lnTo>
                <a:lnTo>
                  <a:pt x="57" y="102"/>
                </a:lnTo>
                <a:lnTo>
                  <a:pt x="57" y="112"/>
                </a:lnTo>
                <a:lnTo>
                  <a:pt x="57" y="121"/>
                </a:lnTo>
                <a:lnTo>
                  <a:pt x="57" y="133"/>
                </a:lnTo>
                <a:lnTo>
                  <a:pt x="57" y="147"/>
                </a:lnTo>
                <a:lnTo>
                  <a:pt x="57" y="161"/>
                </a:lnTo>
                <a:lnTo>
                  <a:pt x="57" y="174"/>
                </a:lnTo>
                <a:lnTo>
                  <a:pt x="57" y="190"/>
                </a:lnTo>
                <a:lnTo>
                  <a:pt x="57" y="208"/>
                </a:lnTo>
                <a:lnTo>
                  <a:pt x="57" y="223"/>
                </a:lnTo>
                <a:lnTo>
                  <a:pt x="57" y="239"/>
                </a:lnTo>
                <a:lnTo>
                  <a:pt x="57" y="253"/>
                </a:lnTo>
                <a:lnTo>
                  <a:pt x="57" y="267"/>
                </a:lnTo>
                <a:lnTo>
                  <a:pt x="57" y="280"/>
                </a:lnTo>
                <a:lnTo>
                  <a:pt x="57" y="292"/>
                </a:lnTo>
                <a:lnTo>
                  <a:pt x="57" y="304"/>
                </a:lnTo>
                <a:lnTo>
                  <a:pt x="57" y="314"/>
                </a:lnTo>
                <a:lnTo>
                  <a:pt x="57" y="321"/>
                </a:lnTo>
                <a:lnTo>
                  <a:pt x="57" y="329"/>
                </a:lnTo>
                <a:lnTo>
                  <a:pt x="57" y="337"/>
                </a:lnTo>
                <a:lnTo>
                  <a:pt x="57" y="343"/>
                </a:lnTo>
                <a:lnTo>
                  <a:pt x="57" y="349"/>
                </a:lnTo>
                <a:lnTo>
                  <a:pt x="55" y="353"/>
                </a:lnTo>
                <a:lnTo>
                  <a:pt x="55" y="357"/>
                </a:lnTo>
                <a:lnTo>
                  <a:pt x="55" y="361"/>
                </a:lnTo>
                <a:lnTo>
                  <a:pt x="53" y="367"/>
                </a:lnTo>
                <a:lnTo>
                  <a:pt x="49" y="370"/>
                </a:lnTo>
                <a:lnTo>
                  <a:pt x="47" y="374"/>
                </a:lnTo>
                <a:lnTo>
                  <a:pt x="41" y="374"/>
                </a:lnTo>
                <a:lnTo>
                  <a:pt x="37" y="374"/>
                </a:lnTo>
                <a:lnTo>
                  <a:pt x="33" y="370"/>
                </a:lnTo>
                <a:lnTo>
                  <a:pt x="29" y="367"/>
                </a:lnTo>
                <a:lnTo>
                  <a:pt x="25" y="361"/>
                </a:lnTo>
                <a:lnTo>
                  <a:pt x="23" y="355"/>
                </a:lnTo>
                <a:lnTo>
                  <a:pt x="19" y="349"/>
                </a:lnTo>
                <a:lnTo>
                  <a:pt x="17" y="343"/>
                </a:lnTo>
                <a:lnTo>
                  <a:pt x="17" y="339"/>
                </a:lnTo>
                <a:lnTo>
                  <a:pt x="15" y="335"/>
                </a:lnTo>
                <a:lnTo>
                  <a:pt x="15" y="331"/>
                </a:lnTo>
                <a:lnTo>
                  <a:pt x="15" y="327"/>
                </a:lnTo>
                <a:lnTo>
                  <a:pt x="15" y="321"/>
                </a:lnTo>
                <a:lnTo>
                  <a:pt x="15" y="316"/>
                </a:lnTo>
                <a:lnTo>
                  <a:pt x="15" y="310"/>
                </a:lnTo>
                <a:lnTo>
                  <a:pt x="15" y="302"/>
                </a:lnTo>
                <a:lnTo>
                  <a:pt x="17" y="294"/>
                </a:lnTo>
                <a:lnTo>
                  <a:pt x="17" y="276"/>
                </a:lnTo>
                <a:lnTo>
                  <a:pt x="19" y="259"/>
                </a:lnTo>
                <a:lnTo>
                  <a:pt x="21" y="239"/>
                </a:lnTo>
                <a:lnTo>
                  <a:pt x="21" y="218"/>
                </a:lnTo>
                <a:lnTo>
                  <a:pt x="21" y="208"/>
                </a:lnTo>
                <a:lnTo>
                  <a:pt x="21" y="198"/>
                </a:lnTo>
                <a:lnTo>
                  <a:pt x="21" y="190"/>
                </a:lnTo>
                <a:lnTo>
                  <a:pt x="21" y="182"/>
                </a:lnTo>
                <a:lnTo>
                  <a:pt x="21" y="174"/>
                </a:lnTo>
                <a:lnTo>
                  <a:pt x="21" y="167"/>
                </a:lnTo>
                <a:lnTo>
                  <a:pt x="21" y="161"/>
                </a:lnTo>
                <a:lnTo>
                  <a:pt x="21" y="155"/>
                </a:lnTo>
                <a:lnTo>
                  <a:pt x="21" y="149"/>
                </a:lnTo>
                <a:lnTo>
                  <a:pt x="21" y="143"/>
                </a:lnTo>
                <a:lnTo>
                  <a:pt x="21" y="135"/>
                </a:lnTo>
                <a:lnTo>
                  <a:pt x="21" y="125"/>
                </a:lnTo>
                <a:lnTo>
                  <a:pt x="21" y="118"/>
                </a:lnTo>
                <a:lnTo>
                  <a:pt x="19" y="106"/>
                </a:lnTo>
                <a:lnTo>
                  <a:pt x="19" y="94"/>
                </a:lnTo>
                <a:lnTo>
                  <a:pt x="19" y="82"/>
                </a:lnTo>
                <a:lnTo>
                  <a:pt x="17" y="70"/>
                </a:lnTo>
                <a:lnTo>
                  <a:pt x="17" y="59"/>
                </a:lnTo>
                <a:lnTo>
                  <a:pt x="15" y="49"/>
                </a:lnTo>
                <a:lnTo>
                  <a:pt x="15" y="41"/>
                </a:lnTo>
                <a:lnTo>
                  <a:pt x="13" y="33"/>
                </a:lnTo>
                <a:lnTo>
                  <a:pt x="11" y="27"/>
                </a:lnTo>
                <a:lnTo>
                  <a:pt x="10" y="23"/>
                </a:lnTo>
                <a:lnTo>
                  <a:pt x="8" y="21"/>
                </a:lnTo>
                <a:lnTo>
                  <a:pt x="4" y="18"/>
                </a:lnTo>
                <a:lnTo>
                  <a:pt x="2" y="14"/>
                </a:lnTo>
                <a:lnTo>
                  <a:pt x="0" y="8"/>
                </a:lnTo>
                <a:lnTo>
                  <a:pt x="2" y="4"/>
                </a:lnTo>
                <a:lnTo>
                  <a:pt x="4" y="2"/>
                </a:lnTo>
                <a:lnTo>
                  <a:pt x="6" y="0"/>
                </a:lnTo>
                <a:lnTo>
                  <a:pt x="8" y="0"/>
                </a:lnTo>
                <a:lnTo>
                  <a:pt x="11" y="0"/>
                </a:lnTo>
                <a:lnTo>
                  <a:pt x="13" y="0"/>
                </a:lnTo>
                <a:lnTo>
                  <a:pt x="19" y="0"/>
                </a:lnTo>
                <a:lnTo>
                  <a:pt x="23" y="0"/>
                </a:lnTo>
                <a:lnTo>
                  <a:pt x="31" y="2"/>
                </a:lnTo>
                <a:lnTo>
                  <a:pt x="39" y="4"/>
                </a:lnTo>
                <a:lnTo>
                  <a:pt x="47" y="8"/>
                </a:lnTo>
                <a:lnTo>
                  <a:pt x="55" y="12"/>
                </a:lnTo>
                <a:lnTo>
                  <a:pt x="60" y="16"/>
                </a:lnTo>
                <a:lnTo>
                  <a:pt x="64" y="19"/>
                </a:lnTo>
                <a:lnTo>
                  <a:pt x="66" y="21"/>
                </a:lnTo>
                <a:lnTo>
                  <a:pt x="68" y="25"/>
                </a:lnTo>
                <a:lnTo>
                  <a:pt x="60" y="35"/>
                </a:lnTo>
                <a:lnTo>
                  <a:pt x="60" y="35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26" name="Freeform 196"/>
          <p:cNvSpPr>
            <a:spLocks/>
          </p:cNvSpPr>
          <p:nvPr/>
        </p:nvSpPr>
        <p:spPr bwMode="auto">
          <a:xfrm>
            <a:off x="9277823" y="1359830"/>
            <a:ext cx="406767" cy="120629"/>
          </a:xfrm>
          <a:custGeom>
            <a:avLst/>
            <a:gdLst>
              <a:gd name="T0" fmla="*/ 9 w 82"/>
              <a:gd name="T1" fmla="*/ 13 h 17"/>
              <a:gd name="T2" fmla="*/ 6 w 82"/>
              <a:gd name="T3" fmla="*/ 13 h 17"/>
              <a:gd name="T4" fmla="*/ 2 w 82"/>
              <a:gd name="T5" fmla="*/ 11 h 17"/>
              <a:gd name="T6" fmla="*/ 2 w 82"/>
              <a:gd name="T7" fmla="*/ 11 h 17"/>
              <a:gd name="T8" fmla="*/ 0 w 82"/>
              <a:gd name="T9" fmla="*/ 11 h 17"/>
              <a:gd name="T10" fmla="*/ 2 w 82"/>
              <a:gd name="T11" fmla="*/ 11 h 17"/>
              <a:gd name="T12" fmla="*/ 2 w 82"/>
              <a:gd name="T13" fmla="*/ 11 h 17"/>
              <a:gd name="T14" fmla="*/ 4 w 82"/>
              <a:gd name="T15" fmla="*/ 11 h 17"/>
              <a:gd name="T16" fmla="*/ 8 w 82"/>
              <a:gd name="T17" fmla="*/ 11 h 17"/>
              <a:gd name="T18" fmla="*/ 11 w 82"/>
              <a:gd name="T19" fmla="*/ 11 h 17"/>
              <a:gd name="T20" fmla="*/ 15 w 82"/>
              <a:gd name="T21" fmla="*/ 9 h 17"/>
              <a:gd name="T22" fmla="*/ 19 w 82"/>
              <a:gd name="T23" fmla="*/ 9 h 17"/>
              <a:gd name="T24" fmla="*/ 25 w 82"/>
              <a:gd name="T25" fmla="*/ 7 h 17"/>
              <a:gd name="T26" fmla="*/ 37 w 82"/>
              <a:gd name="T27" fmla="*/ 5 h 17"/>
              <a:gd name="T28" fmla="*/ 51 w 82"/>
              <a:gd name="T29" fmla="*/ 4 h 17"/>
              <a:gd name="T30" fmla="*/ 64 w 82"/>
              <a:gd name="T31" fmla="*/ 2 h 17"/>
              <a:gd name="T32" fmla="*/ 82 w 82"/>
              <a:gd name="T33" fmla="*/ 0 h 17"/>
              <a:gd name="T34" fmla="*/ 80 w 82"/>
              <a:gd name="T35" fmla="*/ 2 h 17"/>
              <a:gd name="T36" fmla="*/ 80 w 82"/>
              <a:gd name="T37" fmla="*/ 4 h 17"/>
              <a:gd name="T38" fmla="*/ 78 w 82"/>
              <a:gd name="T39" fmla="*/ 4 h 17"/>
              <a:gd name="T40" fmla="*/ 74 w 82"/>
              <a:gd name="T41" fmla="*/ 5 h 17"/>
              <a:gd name="T42" fmla="*/ 70 w 82"/>
              <a:gd name="T43" fmla="*/ 7 h 17"/>
              <a:gd name="T44" fmla="*/ 64 w 82"/>
              <a:gd name="T45" fmla="*/ 7 h 17"/>
              <a:gd name="T46" fmla="*/ 58 w 82"/>
              <a:gd name="T47" fmla="*/ 9 h 17"/>
              <a:gd name="T48" fmla="*/ 53 w 82"/>
              <a:gd name="T49" fmla="*/ 11 h 17"/>
              <a:gd name="T50" fmla="*/ 45 w 82"/>
              <a:gd name="T51" fmla="*/ 13 h 17"/>
              <a:gd name="T52" fmla="*/ 39 w 82"/>
              <a:gd name="T53" fmla="*/ 13 h 17"/>
              <a:gd name="T54" fmla="*/ 33 w 82"/>
              <a:gd name="T55" fmla="*/ 15 h 17"/>
              <a:gd name="T56" fmla="*/ 29 w 82"/>
              <a:gd name="T57" fmla="*/ 15 h 17"/>
              <a:gd name="T58" fmla="*/ 25 w 82"/>
              <a:gd name="T59" fmla="*/ 17 h 17"/>
              <a:gd name="T60" fmla="*/ 23 w 82"/>
              <a:gd name="T61" fmla="*/ 17 h 17"/>
              <a:gd name="T62" fmla="*/ 21 w 82"/>
              <a:gd name="T63" fmla="*/ 17 h 17"/>
              <a:gd name="T64" fmla="*/ 21 w 82"/>
              <a:gd name="T65" fmla="*/ 17 h 17"/>
              <a:gd name="T66" fmla="*/ 19 w 82"/>
              <a:gd name="T67" fmla="*/ 17 h 17"/>
              <a:gd name="T68" fmla="*/ 17 w 82"/>
              <a:gd name="T69" fmla="*/ 17 h 17"/>
              <a:gd name="T70" fmla="*/ 13 w 82"/>
              <a:gd name="T71" fmla="*/ 15 h 17"/>
              <a:gd name="T72" fmla="*/ 9 w 82"/>
              <a:gd name="T73" fmla="*/ 13 h 17"/>
              <a:gd name="T74" fmla="*/ 9 w 82"/>
              <a:gd name="T75" fmla="*/ 13 h 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82" h="17">
                <a:moveTo>
                  <a:pt x="9" y="13"/>
                </a:moveTo>
                <a:lnTo>
                  <a:pt x="6" y="13"/>
                </a:lnTo>
                <a:lnTo>
                  <a:pt x="2" y="11"/>
                </a:lnTo>
                <a:lnTo>
                  <a:pt x="2" y="11"/>
                </a:lnTo>
                <a:lnTo>
                  <a:pt x="0" y="11"/>
                </a:lnTo>
                <a:lnTo>
                  <a:pt x="2" y="11"/>
                </a:lnTo>
                <a:lnTo>
                  <a:pt x="2" y="11"/>
                </a:lnTo>
                <a:lnTo>
                  <a:pt x="4" y="11"/>
                </a:lnTo>
                <a:lnTo>
                  <a:pt x="8" y="11"/>
                </a:lnTo>
                <a:lnTo>
                  <a:pt x="11" y="11"/>
                </a:lnTo>
                <a:lnTo>
                  <a:pt x="15" y="9"/>
                </a:lnTo>
                <a:lnTo>
                  <a:pt x="19" y="9"/>
                </a:lnTo>
                <a:lnTo>
                  <a:pt x="25" y="7"/>
                </a:lnTo>
                <a:lnTo>
                  <a:pt x="37" y="5"/>
                </a:lnTo>
                <a:lnTo>
                  <a:pt x="51" y="4"/>
                </a:lnTo>
                <a:lnTo>
                  <a:pt x="64" y="2"/>
                </a:lnTo>
                <a:lnTo>
                  <a:pt x="82" y="0"/>
                </a:lnTo>
                <a:lnTo>
                  <a:pt x="80" y="2"/>
                </a:lnTo>
                <a:lnTo>
                  <a:pt x="80" y="4"/>
                </a:lnTo>
                <a:lnTo>
                  <a:pt x="78" y="4"/>
                </a:lnTo>
                <a:lnTo>
                  <a:pt x="74" y="5"/>
                </a:lnTo>
                <a:lnTo>
                  <a:pt x="70" y="7"/>
                </a:lnTo>
                <a:lnTo>
                  <a:pt x="64" y="7"/>
                </a:lnTo>
                <a:lnTo>
                  <a:pt x="58" y="9"/>
                </a:lnTo>
                <a:lnTo>
                  <a:pt x="53" y="11"/>
                </a:lnTo>
                <a:lnTo>
                  <a:pt x="45" y="13"/>
                </a:lnTo>
                <a:lnTo>
                  <a:pt x="39" y="13"/>
                </a:lnTo>
                <a:lnTo>
                  <a:pt x="33" y="15"/>
                </a:lnTo>
                <a:lnTo>
                  <a:pt x="29" y="15"/>
                </a:lnTo>
                <a:lnTo>
                  <a:pt x="25" y="17"/>
                </a:lnTo>
                <a:lnTo>
                  <a:pt x="23" y="17"/>
                </a:lnTo>
                <a:lnTo>
                  <a:pt x="21" y="17"/>
                </a:lnTo>
                <a:lnTo>
                  <a:pt x="21" y="17"/>
                </a:lnTo>
                <a:lnTo>
                  <a:pt x="19" y="17"/>
                </a:lnTo>
                <a:lnTo>
                  <a:pt x="17" y="17"/>
                </a:lnTo>
                <a:lnTo>
                  <a:pt x="13" y="15"/>
                </a:lnTo>
                <a:lnTo>
                  <a:pt x="9" y="13"/>
                </a:lnTo>
                <a:lnTo>
                  <a:pt x="9" y="13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27" name="Freeform 197"/>
          <p:cNvSpPr>
            <a:spLocks/>
          </p:cNvSpPr>
          <p:nvPr/>
        </p:nvSpPr>
        <p:spPr bwMode="auto">
          <a:xfrm>
            <a:off x="9277823" y="1761914"/>
            <a:ext cx="426610" cy="80417"/>
          </a:xfrm>
          <a:custGeom>
            <a:avLst/>
            <a:gdLst>
              <a:gd name="T0" fmla="*/ 23 w 86"/>
              <a:gd name="T1" fmla="*/ 2 h 12"/>
              <a:gd name="T2" fmla="*/ 27 w 86"/>
              <a:gd name="T3" fmla="*/ 2 h 12"/>
              <a:gd name="T4" fmla="*/ 33 w 86"/>
              <a:gd name="T5" fmla="*/ 2 h 12"/>
              <a:gd name="T6" fmla="*/ 41 w 86"/>
              <a:gd name="T7" fmla="*/ 2 h 12"/>
              <a:gd name="T8" fmla="*/ 47 w 86"/>
              <a:gd name="T9" fmla="*/ 0 h 12"/>
              <a:gd name="T10" fmla="*/ 57 w 86"/>
              <a:gd name="T11" fmla="*/ 0 h 12"/>
              <a:gd name="T12" fmla="*/ 64 w 86"/>
              <a:gd name="T13" fmla="*/ 0 h 12"/>
              <a:gd name="T14" fmla="*/ 74 w 86"/>
              <a:gd name="T15" fmla="*/ 0 h 12"/>
              <a:gd name="T16" fmla="*/ 86 w 86"/>
              <a:gd name="T17" fmla="*/ 0 h 12"/>
              <a:gd name="T18" fmla="*/ 86 w 86"/>
              <a:gd name="T19" fmla="*/ 4 h 12"/>
              <a:gd name="T20" fmla="*/ 72 w 86"/>
              <a:gd name="T21" fmla="*/ 6 h 12"/>
              <a:gd name="T22" fmla="*/ 60 w 86"/>
              <a:gd name="T23" fmla="*/ 8 h 12"/>
              <a:gd name="T24" fmla="*/ 51 w 86"/>
              <a:gd name="T25" fmla="*/ 10 h 12"/>
              <a:gd name="T26" fmla="*/ 41 w 86"/>
              <a:gd name="T27" fmla="*/ 10 h 12"/>
              <a:gd name="T28" fmla="*/ 33 w 86"/>
              <a:gd name="T29" fmla="*/ 10 h 12"/>
              <a:gd name="T30" fmla="*/ 29 w 86"/>
              <a:gd name="T31" fmla="*/ 10 h 12"/>
              <a:gd name="T32" fmla="*/ 25 w 86"/>
              <a:gd name="T33" fmla="*/ 12 h 12"/>
              <a:gd name="T34" fmla="*/ 23 w 86"/>
              <a:gd name="T35" fmla="*/ 12 h 12"/>
              <a:gd name="T36" fmla="*/ 21 w 86"/>
              <a:gd name="T37" fmla="*/ 12 h 12"/>
              <a:gd name="T38" fmla="*/ 17 w 86"/>
              <a:gd name="T39" fmla="*/ 10 h 12"/>
              <a:gd name="T40" fmla="*/ 13 w 86"/>
              <a:gd name="T41" fmla="*/ 10 h 12"/>
              <a:gd name="T42" fmla="*/ 9 w 86"/>
              <a:gd name="T43" fmla="*/ 8 h 12"/>
              <a:gd name="T44" fmla="*/ 6 w 86"/>
              <a:gd name="T45" fmla="*/ 6 h 12"/>
              <a:gd name="T46" fmla="*/ 2 w 86"/>
              <a:gd name="T47" fmla="*/ 6 h 12"/>
              <a:gd name="T48" fmla="*/ 2 w 86"/>
              <a:gd name="T49" fmla="*/ 4 h 12"/>
              <a:gd name="T50" fmla="*/ 0 w 86"/>
              <a:gd name="T51" fmla="*/ 4 h 12"/>
              <a:gd name="T52" fmla="*/ 0 w 86"/>
              <a:gd name="T53" fmla="*/ 6 h 12"/>
              <a:gd name="T54" fmla="*/ 2 w 86"/>
              <a:gd name="T55" fmla="*/ 6 h 12"/>
              <a:gd name="T56" fmla="*/ 2 w 86"/>
              <a:gd name="T57" fmla="*/ 6 h 12"/>
              <a:gd name="T58" fmla="*/ 4 w 86"/>
              <a:gd name="T59" fmla="*/ 6 h 12"/>
              <a:gd name="T60" fmla="*/ 6 w 86"/>
              <a:gd name="T61" fmla="*/ 6 h 12"/>
              <a:gd name="T62" fmla="*/ 9 w 86"/>
              <a:gd name="T63" fmla="*/ 6 h 12"/>
              <a:gd name="T64" fmla="*/ 15 w 86"/>
              <a:gd name="T65" fmla="*/ 4 h 12"/>
              <a:gd name="T66" fmla="*/ 23 w 86"/>
              <a:gd name="T67" fmla="*/ 2 h 12"/>
              <a:gd name="T68" fmla="*/ 23 w 86"/>
              <a:gd name="T69" fmla="*/ 2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86" h="12">
                <a:moveTo>
                  <a:pt x="23" y="2"/>
                </a:moveTo>
                <a:lnTo>
                  <a:pt x="27" y="2"/>
                </a:lnTo>
                <a:lnTo>
                  <a:pt x="33" y="2"/>
                </a:lnTo>
                <a:lnTo>
                  <a:pt x="41" y="2"/>
                </a:lnTo>
                <a:lnTo>
                  <a:pt x="47" y="0"/>
                </a:lnTo>
                <a:lnTo>
                  <a:pt x="57" y="0"/>
                </a:lnTo>
                <a:lnTo>
                  <a:pt x="64" y="0"/>
                </a:lnTo>
                <a:lnTo>
                  <a:pt x="74" y="0"/>
                </a:lnTo>
                <a:lnTo>
                  <a:pt x="86" y="0"/>
                </a:lnTo>
                <a:lnTo>
                  <a:pt x="86" y="4"/>
                </a:lnTo>
                <a:lnTo>
                  <a:pt x="72" y="6"/>
                </a:lnTo>
                <a:lnTo>
                  <a:pt x="60" y="8"/>
                </a:lnTo>
                <a:lnTo>
                  <a:pt x="51" y="10"/>
                </a:lnTo>
                <a:lnTo>
                  <a:pt x="41" y="10"/>
                </a:lnTo>
                <a:lnTo>
                  <a:pt x="33" y="10"/>
                </a:lnTo>
                <a:lnTo>
                  <a:pt x="29" y="10"/>
                </a:lnTo>
                <a:lnTo>
                  <a:pt x="25" y="12"/>
                </a:lnTo>
                <a:lnTo>
                  <a:pt x="23" y="12"/>
                </a:lnTo>
                <a:lnTo>
                  <a:pt x="21" y="12"/>
                </a:lnTo>
                <a:lnTo>
                  <a:pt x="17" y="10"/>
                </a:lnTo>
                <a:lnTo>
                  <a:pt x="13" y="10"/>
                </a:lnTo>
                <a:lnTo>
                  <a:pt x="9" y="8"/>
                </a:lnTo>
                <a:lnTo>
                  <a:pt x="6" y="6"/>
                </a:lnTo>
                <a:lnTo>
                  <a:pt x="2" y="6"/>
                </a:lnTo>
                <a:lnTo>
                  <a:pt x="2" y="4"/>
                </a:lnTo>
                <a:lnTo>
                  <a:pt x="0" y="4"/>
                </a:lnTo>
                <a:lnTo>
                  <a:pt x="0" y="6"/>
                </a:lnTo>
                <a:lnTo>
                  <a:pt x="2" y="6"/>
                </a:lnTo>
                <a:lnTo>
                  <a:pt x="2" y="6"/>
                </a:lnTo>
                <a:lnTo>
                  <a:pt x="4" y="6"/>
                </a:lnTo>
                <a:lnTo>
                  <a:pt x="6" y="6"/>
                </a:lnTo>
                <a:lnTo>
                  <a:pt x="9" y="6"/>
                </a:lnTo>
                <a:lnTo>
                  <a:pt x="15" y="4"/>
                </a:lnTo>
                <a:lnTo>
                  <a:pt x="23" y="2"/>
                </a:lnTo>
                <a:lnTo>
                  <a:pt x="23" y="2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28" name="Freeform 198"/>
          <p:cNvSpPr>
            <a:spLocks/>
          </p:cNvSpPr>
          <p:nvPr/>
        </p:nvSpPr>
        <p:spPr bwMode="auto">
          <a:xfrm>
            <a:off x="9079401" y="2137193"/>
            <a:ext cx="634950" cy="134028"/>
          </a:xfrm>
          <a:custGeom>
            <a:avLst/>
            <a:gdLst>
              <a:gd name="T0" fmla="*/ 7 w 127"/>
              <a:gd name="T1" fmla="*/ 20 h 22"/>
              <a:gd name="T2" fmla="*/ 3 w 127"/>
              <a:gd name="T3" fmla="*/ 18 h 22"/>
              <a:gd name="T4" fmla="*/ 1 w 127"/>
              <a:gd name="T5" fmla="*/ 16 h 22"/>
              <a:gd name="T6" fmla="*/ 0 w 127"/>
              <a:gd name="T7" fmla="*/ 16 h 22"/>
              <a:gd name="T8" fmla="*/ 0 w 127"/>
              <a:gd name="T9" fmla="*/ 16 h 22"/>
              <a:gd name="T10" fmla="*/ 0 w 127"/>
              <a:gd name="T11" fmla="*/ 16 h 22"/>
              <a:gd name="T12" fmla="*/ 3 w 127"/>
              <a:gd name="T13" fmla="*/ 16 h 22"/>
              <a:gd name="T14" fmla="*/ 7 w 127"/>
              <a:gd name="T15" fmla="*/ 16 h 22"/>
              <a:gd name="T16" fmla="*/ 13 w 127"/>
              <a:gd name="T17" fmla="*/ 14 h 22"/>
              <a:gd name="T18" fmla="*/ 19 w 127"/>
              <a:gd name="T19" fmla="*/ 14 h 22"/>
              <a:gd name="T20" fmla="*/ 29 w 127"/>
              <a:gd name="T21" fmla="*/ 12 h 22"/>
              <a:gd name="T22" fmla="*/ 39 w 127"/>
              <a:gd name="T23" fmla="*/ 10 h 22"/>
              <a:gd name="T24" fmla="*/ 50 w 127"/>
              <a:gd name="T25" fmla="*/ 10 h 22"/>
              <a:gd name="T26" fmla="*/ 62 w 127"/>
              <a:gd name="T27" fmla="*/ 8 h 22"/>
              <a:gd name="T28" fmla="*/ 74 w 127"/>
              <a:gd name="T29" fmla="*/ 6 h 22"/>
              <a:gd name="T30" fmla="*/ 86 w 127"/>
              <a:gd name="T31" fmla="*/ 4 h 22"/>
              <a:gd name="T32" fmla="*/ 96 w 127"/>
              <a:gd name="T33" fmla="*/ 2 h 22"/>
              <a:gd name="T34" fmla="*/ 103 w 127"/>
              <a:gd name="T35" fmla="*/ 2 h 22"/>
              <a:gd name="T36" fmla="*/ 113 w 127"/>
              <a:gd name="T37" fmla="*/ 2 h 22"/>
              <a:gd name="T38" fmla="*/ 119 w 127"/>
              <a:gd name="T39" fmla="*/ 0 h 22"/>
              <a:gd name="T40" fmla="*/ 127 w 127"/>
              <a:gd name="T41" fmla="*/ 0 h 22"/>
              <a:gd name="T42" fmla="*/ 113 w 127"/>
              <a:gd name="T43" fmla="*/ 4 h 22"/>
              <a:gd name="T44" fmla="*/ 101 w 127"/>
              <a:gd name="T45" fmla="*/ 6 h 22"/>
              <a:gd name="T46" fmla="*/ 90 w 127"/>
              <a:gd name="T47" fmla="*/ 8 h 22"/>
              <a:gd name="T48" fmla="*/ 80 w 127"/>
              <a:gd name="T49" fmla="*/ 10 h 22"/>
              <a:gd name="T50" fmla="*/ 70 w 127"/>
              <a:gd name="T51" fmla="*/ 12 h 22"/>
              <a:gd name="T52" fmla="*/ 62 w 127"/>
              <a:gd name="T53" fmla="*/ 14 h 22"/>
              <a:gd name="T54" fmla="*/ 54 w 127"/>
              <a:gd name="T55" fmla="*/ 16 h 22"/>
              <a:gd name="T56" fmla="*/ 47 w 127"/>
              <a:gd name="T57" fmla="*/ 18 h 22"/>
              <a:gd name="T58" fmla="*/ 41 w 127"/>
              <a:gd name="T59" fmla="*/ 18 h 22"/>
              <a:gd name="T60" fmla="*/ 35 w 127"/>
              <a:gd name="T61" fmla="*/ 20 h 22"/>
              <a:gd name="T62" fmla="*/ 31 w 127"/>
              <a:gd name="T63" fmla="*/ 20 h 22"/>
              <a:gd name="T64" fmla="*/ 27 w 127"/>
              <a:gd name="T65" fmla="*/ 22 h 22"/>
              <a:gd name="T66" fmla="*/ 23 w 127"/>
              <a:gd name="T67" fmla="*/ 22 h 22"/>
              <a:gd name="T68" fmla="*/ 21 w 127"/>
              <a:gd name="T69" fmla="*/ 22 h 22"/>
              <a:gd name="T70" fmla="*/ 19 w 127"/>
              <a:gd name="T71" fmla="*/ 22 h 22"/>
              <a:gd name="T72" fmla="*/ 19 w 127"/>
              <a:gd name="T73" fmla="*/ 22 h 22"/>
              <a:gd name="T74" fmla="*/ 17 w 127"/>
              <a:gd name="T75" fmla="*/ 22 h 22"/>
              <a:gd name="T76" fmla="*/ 15 w 127"/>
              <a:gd name="T77" fmla="*/ 22 h 22"/>
              <a:gd name="T78" fmla="*/ 13 w 127"/>
              <a:gd name="T79" fmla="*/ 20 h 22"/>
              <a:gd name="T80" fmla="*/ 7 w 127"/>
              <a:gd name="T81" fmla="*/ 20 h 22"/>
              <a:gd name="T82" fmla="*/ 7 w 127"/>
              <a:gd name="T83" fmla="*/ 20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27" h="22">
                <a:moveTo>
                  <a:pt x="7" y="20"/>
                </a:moveTo>
                <a:lnTo>
                  <a:pt x="3" y="18"/>
                </a:lnTo>
                <a:lnTo>
                  <a:pt x="1" y="16"/>
                </a:lnTo>
                <a:lnTo>
                  <a:pt x="0" y="16"/>
                </a:lnTo>
                <a:lnTo>
                  <a:pt x="0" y="16"/>
                </a:lnTo>
                <a:lnTo>
                  <a:pt x="0" y="16"/>
                </a:lnTo>
                <a:lnTo>
                  <a:pt x="3" y="16"/>
                </a:lnTo>
                <a:lnTo>
                  <a:pt x="7" y="16"/>
                </a:lnTo>
                <a:lnTo>
                  <a:pt x="13" y="14"/>
                </a:lnTo>
                <a:lnTo>
                  <a:pt x="19" y="14"/>
                </a:lnTo>
                <a:lnTo>
                  <a:pt x="29" y="12"/>
                </a:lnTo>
                <a:lnTo>
                  <a:pt x="39" y="10"/>
                </a:lnTo>
                <a:lnTo>
                  <a:pt x="50" y="10"/>
                </a:lnTo>
                <a:lnTo>
                  <a:pt x="62" y="8"/>
                </a:lnTo>
                <a:lnTo>
                  <a:pt x="74" y="6"/>
                </a:lnTo>
                <a:lnTo>
                  <a:pt x="86" y="4"/>
                </a:lnTo>
                <a:lnTo>
                  <a:pt x="96" y="2"/>
                </a:lnTo>
                <a:lnTo>
                  <a:pt x="103" y="2"/>
                </a:lnTo>
                <a:lnTo>
                  <a:pt x="113" y="2"/>
                </a:lnTo>
                <a:lnTo>
                  <a:pt x="119" y="0"/>
                </a:lnTo>
                <a:lnTo>
                  <a:pt x="127" y="0"/>
                </a:lnTo>
                <a:lnTo>
                  <a:pt x="113" y="4"/>
                </a:lnTo>
                <a:lnTo>
                  <a:pt x="101" y="6"/>
                </a:lnTo>
                <a:lnTo>
                  <a:pt x="90" y="8"/>
                </a:lnTo>
                <a:lnTo>
                  <a:pt x="80" y="10"/>
                </a:lnTo>
                <a:lnTo>
                  <a:pt x="70" y="12"/>
                </a:lnTo>
                <a:lnTo>
                  <a:pt x="62" y="14"/>
                </a:lnTo>
                <a:lnTo>
                  <a:pt x="54" y="16"/>
                </a:lnTo>
                <a:lnTo>
                  <a:pt x="47" y="18"/>
                </a:lnTo>
                <a:lnTo>
                  <a:pt x="41" y="18"/>
                </a:lnTo>
                <a:lnTo>
                  <a:pt x="35" y="20"/>
                </a:lnTo>
                <a:lnTo>
                  <a:pt x="31" y="20"/>
                </a:lnTo>
                <a:lnTo>
                  <a:pt x="27" y="22"/>
                </a:lnTo>
                <a:lnTo>
                  <a:pt x="23" y="22"/>
                </a:lnTo>
                <a:lnTo>
                  <a:pt x="21" y="22"/>
                </a:lnTo>
                <a:lnTo>
                  <a:pt x="19" y="22"/>
                </a:lnTo>
                <a:lnTo>
                  <a:pt x="19" y="22"/>
                </a:lnTo>
                <a:lnTo>
                  <a:pt x="17" y="22"/>
                </a:lnTo>
                <a:lnTo>
                  <a:pt x="15" y="22"/>
                </a:lnTo>
                <a:lnTo>
                  <a:pt x="13" y="20"/>
                </a:lnTo>
                <a:lnTo>
                  <a:pt x="7" y="20"/>
                </a:lnTo>
                <a:lnTo>
                  <a:pt x="7" y="20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29" name="Freeform 199"/>
          <p:cNvSpPr>
            <a:spLocks/>
          </p:cNvSpPr>
          <p:nvPr/>
        </p:nvSpPr>
        <p:spPr bwMode="auto">
          <a:xfrm>
            <a:off x="10170722" y="1587681"/>
            <a:ext cx="535738" cy="187640"/>
          </a:xfrm>
          <a:custGeom>
            <a:avLst/>
            <a:gdLst>
              <a:gd name="T0" fmla="*/ 47 w 108"/>
              <a:gd name="T1" fmla="*/ 4 h 27"/>
              <a:gd name="T2" fmla="*/ 55 w 108"/>
              <a:gd name="T3" fmla="*/ 2 h 27"/>
              <a:gd name="T4" fmla="*/ 65 w 108"/>
              <a:gd name="T5" fmla="*/ 2 h 27"/>
              <a:gd name="T6" fmla="*/ 76 w 108"/>
              <a:gd name="T7" fmla="*/ 0 h 27"/>
              <a:gd name="T8" fmla="*/ 86 w 108"/>
              <a:gd name="T9" fmla="*/ 0 h 27"/>
              <a:gd name="T10" fmla="*/ 92 w 108"/>
              <a:gd name="T11" fmla="*/ 0 h 27"/>
              <a:gd name="T12" fmla="*/ 96 w 108"/>
              <a:gd name="T13" fmla="*/ 2 h 27"/>
              <a:gd name="T14" fmla="*/ 100 w 108"/>
              <a:gd name="T15" fmla="*/ 2 h 27"/>
              <a:gd name="T16" fmla="*/ 102 w 108"/>
              <a:gd name="T17" fmla="*/ 4 h 27"/>
              <a:gd name="T18" fmla="*/ 104 w 108"/>
              <a:gd name="T19" fmla="*/ 4 h 27"/>
              <a:gd name="T20" fmla="*/ 106 w 108"/>
              <a:gd name="T21" fmla="*/ 6 h 27"/>
              <a:gd name="T22" fmla="*/ 108 w 108"/>
              <a:gd name="T23" fmla="*/ 8 h 27"/>
              <a:gd name="T24" fmla="*/ 108 w 108"/>
              <a:gd name="T25" fmla="*/ 10 h 27"/>
              <a:gd name="T26" fmla="*/ 108 w 108"/>
              <a:gd name="T27" fmla="*/ 12 h 27"/>
              <a:gd name="T28" fmla="*/ 106 w 108"/>
              <a:gd name="T29" fmla="*/ 16 h 27"/>
              <a:gd name="T30" fmla="*/ 104 w 108"/>
              <a:gd name="T31" fmla="*/ 18 h 27"/>
              <a:gd name="T32" fmla="*/ 102 w 108"/>
              <a:gd name="T33" fmla="*/ 20 h 27"/>
              <a:gd name="T34" fmla="*/ 98 w 108"/>
              <a:gd name="T35" fmla="*/ 20 h 27"/>
              <a:gd name="T36" fmla="*/ 94 w 108"/>
              <a:gd name="T37" fmla="*/ 21 h 27"/>
              <a:gd name="T38" fmla="*/ 90 w 108"/>
              <a:gd name="T39" fmla="*/ 23 h 27"/>
              <a:gd name="T40" fmla="*/ 84 w 108"/>
              <a:gd name="T41" fmla="*/ 23 h 27"/>
              <a:gd name="T42" fmla="*/ 78 w 108"/>
              <a:gd name="T43" fmla="*/ 25 h 27"/>
              <a:gd name="T44" fmla="*/ 70 w 108"/>
              <a:gd name="T45" fmla="*/ 25 h 27"/>
              <a:gd name="T46" fmla="*/ 61 w 108"/>
              <a:gd name="T47" fmla="*/ 27 h 27"/>
              <a:gd name="T48" fmla="*/ 51 w 108"/>
              <a:gd name="T49" fmla="*/ 27 h 27"/>
              <a:gd name="T50" fmla="*/ 41 w 108"/>
              <a:gd name="T51" fmla="*/ 27 h 27"/>
              <a:gd name="T52" fmla="*/ 27 w 108"/>
              <a:gd name="T53" fmla="*/ 27 h 27"/>
              <a:gd name="T54" fmla="*/ 14 w 108"/>
              <a:gd name="T55" fmla="*/ 27 h 27"/>
              <a:gd name="T56" fmla="*/ 0 w 108"/>
              <a:gd name="T57" fmla="*/ 27 h 27"/>
              <a:gd name="T58" fmla="*/ 0 w 108"/>
              <a:gd name="T59" fmla="*/ 8 h 27"/>
              <a:gd name="T60" fmla="*/ 14 w 108"/>
              <a:gd name="T61" fmla="*/ 8 h 27"/>
              <a:gd name="T62" fmla="*/ 27 w 108"/>
              <a:gd name="T63" fmla="*/ 8 h 27"/>
              <a:gd name="T64" fmla="*/ 37 w 108"/>
              <a:gd name="T65" fmla="*/ 6 h 27"/>
              <a:gd name="T66" fmla="*/ 47 w 108"/>
              <a:gd name="T67" fmla="*/ 4 h 27"/>
              <a:gd name="T68" fmla="*/ 47 w 108"/>
              <a:gd name="T69" fmla="*/ 4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08" h="27">
                <a:moveTo>
                  <a:pt x="47" y="4"/>
                </a:moveTo>
                <a:lnTo>
                  <a:pt x="55" y="2"/>
                </a:lnTo>
                <a:lnTo>
                  <a:pt x="65" y="2"/>
                </a:lnTo>
                <a:lnTo>
                  <a:pt x="76" y="0"/>
                </a:lnTo>
                <a:lnTo>
                  <a:pt x="86" y="0"/>
                </a:lnTo>
                <a:lnTo>
                  <a:pt x="92" y="0"/>
                </a:lnTo>
                <a:lnTo>
                  <a:pt x="96" y="2"/>
                </a:lnTo>
                <a:lnTo>
                  <a:pt x="100" y="2"/>
                </a:lnTo>
                <a:lnTo>
                  <a:pt x="102" y="4"/>
                </a:lnTo>
                <a:lnTo>
                  <a:pt x="104" y="4"/>
                </a:lnTo>
                <a:lnTo>
                  <a:pt x="106" y="6"/>
                </a:lnTo>
                <a:lnTo>
                  <a:pt x="108" y="8"/>
                </a:lnTo>
                <a:lnTo>
                  <a:pt x="108" y="10"/>
                </a:lnTo>
                <a:lnTo>
                  <a:pt x="108" y="12"/>
                </a:lnTo>
                <a:lnTo>
                  <a:pt x="106" y="16"/>
                </a:lnTo>
                <a:lnTo>
                  <a:pt x="104" y="18"/>
                </a:lnTo>
                <a:lnTo>
                  <a:pt x="102" y="20"/>
                </a:lnTo>
                <a:lnTo>
                  <a:pt x="98" y="20"/>
                </a:lnTo>
                <a:lnTo>
                  <a:pt x="94" y="21"/>
                </a:lnTo>
                <a:lnTo>
                  <a:pt x="90" y="23"/>
                </a:lnTo>
                <a:lnTo>
                  <a:pt x="84" y="23"/>
                </a:lnTo>
                <a:lnTo>
                  <a:pt x="78" y="25"/>
                </a:lnTo>
                <a:lnTo>
                  <a:pt x="70" y="25"/>
                </a:lnTo>
                <a:lnTo>
                  <a:pt x="61" y="27"/>
                </a:lnTo>
                <a:lnTo>
                  <a:pt x="51" y="27"/>
                </a:lnTo>
                <a:lnTo>
                  <a:pt x="41" y="27"/>
                </a:lnTo>
                <a:lnTo>
                  <a:pt x="27" y="27"/>
                </a:lnTo>
                <a:lnTo>
                  <a:pt x="14" y="27"/>
                </a:lnTo>
                <a:lnTo>
                  <a:pt x="0" y="27"/>
                </a:lnTo>
                <a:lnTo>
                  <a:pt x="0" y="8"/>
                </a:lnTo>
                <a:lnTo>
                  <a:pt x="14" y="8"/>
                </a:lnTo>
                <a:lnTo>
                  <a:pt x="27" y="8"/>
                </a:lnTo>
                <a:lnTo>
                  <a:pt x="37" y="6"/>
                </a:lnTo>
                <a:lnTo>
                  <a:pt x="47" y="4"/>
                </a:lnTo>
                <a:lnTo>
                  <a:pt x="47" y="4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30" name="Freeform 200"/>
          <p:cNvSpPr>
            <a:spLocks/>
          </p:cNvSpPr>
          <p:nvPr/>
        </p:nvSpPr>
        <p:spPr bwMode="auto">
          <a:xfrm>
            <a:off x="10150879" y="1989767"/>
            <a:ext cx="813529" cy="241251"/>
          </a:xfrm>
          <a:custGeom>
            <a:avLst/>
            <a:gdLst>
              <a:gd name="T0" fmla="*/ 74 w 165"/>
              <a:gd name="T1" fmla="*/ 4 h 35"/>
              <a:gd name="T2" fmla="*/ 90 w 165"/>
              <a:gd name="T3" fmla="*/ 2 h 35"/>
              <a:gd name="T4" fmla="*/ 102 w 165"/>
              <a:gd name="T5" fmla="*/ 0 h 35"/>
              <a:gd name="T6" fmla="*/ 114 w 165"/>
              <a:gd name="T7" fmla="*/ 0 h 35"/>
              <a:gd name="T8" fmla="*/ 125 w 165"/>
              <a:gd name="T9" fmla="*/ 0 h 35"/>
              <a:gd name="T10" fmla="*/ 133 w 165"/>
              <a:gd name="T11" fmla="*/ 0 h 35"/>
              <a:gd name="T12" fmla="*/ 141 w 165"/>
              <a:gd name="T13" fmla="*/ 0 h 35"/>
              <a:gd name="T14" fmla="*/ 149 w 165"/>
              <a:gd name="T15" fmla="*/ 2 h 35"/>
              <a:gd name="T16" fmla="*/ 153 w 165"/>
              <a:gd name="T17" fmla="*/ 2 h 35"/>
              <a:gd name="T18" fmla="*/ 159 w 165"/>
              <a:gd name="T19" fmla="*/ 6 h 35"/>
              <a:gd name="T20" fmla="*/ 163 w 165"/>
              <a:gd name="T21" fmla="*/ 8 h 35"/>
              <a:gd name="T22" fmla="*/ 165 w 165"/>
              <a:gd name="T23" fmla="*/ 10 h 35"/>
              <a:gd name="T24" fmla="*/ 165 w 165"/>
              <a:gd name="T25" fmla="*/ 13 h 35"/>
              <a:gd name="T26" fmla="*/ 165 w 165"/>
              <a:gd name="T27" fmla="*/ 15 h 35"/>
              <a:gd name="T28" fmla="*/ 161 w 165"/>
              <a:gd name="T29" fmla="*/ 17 h 35"/>
              <a:gd name="T30" fmla="*/ 157 w 165"/>
              <a:gd name="T31" fmla="*/ 19 h 35"/>
              <a:gd name="T32" fmla="*/ 151 w 165"/>
              <a:gd name="T33" fmla="*/ 19 h 35"/>
              <a:gd name="T34" fmla="*/ 141 w 165"/>
              <a:gd name="T35" fmla="*/ 21 h 35"/>
              <a:gd name="T36" fmla="*/ 131 w 165"/>
              <a:gd name="T37" fmla="*/ 23 h 35"/>
              <a:gd name="T38" fmla="*/ 120 w 165"/>
              <a:gd name="T39" fmla="*/ 25 h 35"/>
              <a:gd name="T40" fmla="*/ 106 w 165"/>
              <a:gd name="T41" fmla="*/ 27 h 35"/>
              <a:gd name="T42" fmla="*/ 78 w 165"/>
              <a:gd name="T43" fmla="*/ 31 h 35"/>
              <a:gd name="T44" fmla="*/ 51 w 165"/>
              <a:gd name="T45" fmla="*/ 33 h 35"/>
              <a:gd name="T46" fmla="*/ 25 w 165"/>
              <a:gd name="T47" fmla="*/ 35 h 35"/>
              <a:gd name="T48" fmla="*/ 0 w 165"/>
              <a:gd name="T49" fmla="*/ 35 h 35"/>
              <a:gd name="T50" fmla="*/ 0 w 165"/>
              <a:gd name="T51" fmla="*/ 15 h 35"/>
              <a:gd name="T52" fmla="*/ 10 w 165"/>
              <a:gd name="T53" fmla="*/ 13 h 35"/>
              <a:gd name="T54" fmla="*/ 22 w 165"/>
              <a:gd name="T55" fmla="*/ 13 h 35"/>
              <a:gd name="T56" fmla="*/ 31 w 165"/>
              <a:gd name="T57" fmla="*/ 12 h 35"/>
              <a:gd name="T58" fmla="*/ 41 w 165"/>
              <a:gd name="T59" fmla="*/ 10 h 35"/>
              <a:gd name="T60" fmla="*/ 51 w 165"/>
              <a:gd name="T61" fmla="*/ 10 h 35"/>
              <a:gd name="T62" fmla="*/ 59 w 165"/>
              <a:gd name="T63" fmla="*/ 8 h 35"/>
              <a:gd name="T64" fmla="*/ 74 w 165"/>
              <a:gd name="T65" fmla="*/ 4 h 35"/>
              <a:gd name="T66" fmla="*/ 74 w 165"/>
              <a:gd name="T67" fmla="*/ 4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65" h="35">
                <a:moveTo>
                  <a:pt x="74" y="4"/>
                </a:moveTo>
                <a:lnTo>
                  <a:pt x="90" y="2"/>
                </a:lnTo>
                <a:lnTo>
                  <a:pt x="102" y="0"/>
                </a:lnTo>
                <a:lnTo>
                  <a:pt x="114" y="0"/>
                </a:lnTo>
                <a:lnTo>
                  <a:pt x="125" y="0"/>
                </a:lnTo>
                <a:lnTo>
                  <a:pt x="133" y="0"/>
                </a:lnTo>
                <a:lnTo>
                  <a:pt x="141" y="0"/>
                </a:lnTo>
                <a:lnTo>
                  <a:pt x="149" y="2"/>
                </a:lnTo>
                <a:lnTo>
                  <a:pt x="153" y="2"/>
                </a:lnTo>
                <a:lnTo>
                  <a:pt x="159" y="6"/>
                </a:lnTo>
                <a:lnTo>
                  <a:pt x="163" y="8"/>
                </a:lnTo>
                <a:lnTo>
                  <a:pt x="165" y="10"/>
                </a:lnTo>
                <a:lnTo>
                  <a:pt x="165" y="13"/>
                </a:lnTo>
                <a:lnTo>
                  <a:pt x="165" y="15"/>
                </a:lnTo>
                <a:lnTo>
                  <a:pt x="161" y="17"/>
                </a:lnTo>
                <a:lnTo>
                  <a:pt x="157" y="19"/>
                </a:lnTo>
                <a:lnTo>
                  <a:pt x="151" y="19"/>
                </a:lnTo>
                <a:lnTo>
                  <a:pt x="141" y="21"/>
                </a:lnTo>
                <a:lnTo>
                  <a:pt x="131" y="23"/>
                </a:lnTo>
                <a:lnTo>
                  <a:pt x="120" y="25"/>
                </a:lnTo>
                <a:lnTo>
                  <a:pt x="106" y="27"/>
                </a:lnTo>
                <a:lnTo>
                  <a:pt x="78" y="31"/>
                </a:lnTo>
                <a:lnTo>
                  <a:pt x="51" y="33"/>
                </a:lnTo>
                <a:lnTo>
                  <a:pt x="25" y="35"/>
                </a:lnTo>
                <a:lnTo>
                  <a:pt x="0" y="35"/>
                </a:lnTo>
                <a:lnTo>
                  <a:pt x="0" y="15"/>
                </a:lnTo>
                <a:lnTo>
                  <a:pt x="10" y="13"/>
                </a:lnTo>
                <a:lnTo>
                  <a:pt x="22" y="13"/>
                </a:lnTo>
                <a:lnTo>
                  <a:pt x="31" y="12"/>
                </a:lnTo>
                <a:lnTo>
                  <a:pt x="41" y="10"/>
                </a:lnTo>
                <a:lnTo>
                  <a:pt x="51" y="10"/>
                </a:lnTo>
                <a:lnTo>
                  <a:pt x="59" y="8"/>
                </a:lnTo>
                <a:lnTo>
                  <a:pt x="74" y="4"/>
                </a:lnTo>
                <a:lnTo>
                  <a:pt x="74" y="4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31" name="Freeform 201"/>
          <p:cNvSpPr>
            <a:spLocks/>
          </p:cNvSpPr>
          <p:nvPr/>
        </p:nvSpPr>
        <p:spPr bwMode="auto">
          <a:xfrm>
            <a:off x="10150879" y="1158792"/>
            <a:ext cx="674634" cy="227852"/>
          </a:xfrm>
          <a:custGeom>
            <a:avLst/>
            <a:gdLst>
              <a:gd name="T0" fmla="*/ 55 w 135"/>
              <a:gd name="T1" fmla="*/ 6 h 34"/>
              <a:gd name="T2" fmla="*/ 69 w 135"/>
              <a:gd name="T3" fmla="*/ 2 h 34"/>
              <a:gd name="T4" fmla="*/ 78 w 135"/>
              <a:gd name="T5" fmla="*/ 0 h 34"/>
              <a:gd name="T6" fmla="*/ 88 w 135"/>
              <a:gd name="T7" fmla="*/ 0 h 34"/>
              <a:gd name="T8" fmla="*/ 98 w 135"/>
              <a:gd name="T9" fmla="*/ 0 h 34"/>
              <a:gd name="T10" fmla="*/ 106 w 135"/>
              <a:gd name="T11" fmla="*/ 0 h 34"/>
              <a:gd name="T12" fmla="*/ 114 w 135"/>
              <a:gd name="T13" fmla="*/ 0 h 34"/>
              <a:gd name="T14" fmla="*/ 120 w 135"/>
              <a:gd name="T15" fmla="*/ 2 h 34"/>
              <a:gd name="T16" fmla="*/ 125 w 135"/>
              <a:gd name="T17" fmla="*/ 2 h 34"/>
              <a:gd name="T18" fmla="*/ 129 w 135"/>
              <a:gd name="T19" fmla="*/ 4 h 34"/>
              <a:gd name="T20" fmla="*/ 133 w 135"/>
              <a:gd name="T21" fmla="*/ 6 h 34"/>
              <a:gd name="T22" fmla="*/ 135 w 135"/>
              <a:gd name="T23" fmla="*/ 8 h 34"/>
              <a:gd name="T24" fmla="*/ 135 w 135"/>
              <a:gd name="T25" fmla="*/ 10 h 34"/>
              <a:gd name="T26" fmla="*/ 135 w 135"/>
              <a:gd name="T27" fmla="*/ 12 h 34"/>
              <a:gd name="T28" fmla="*/ 133 w 135"/>
              <a:gd name="T29" fmla="*/ 14 h 34"/>
              <a:gd name="T30" fmla="*/ 131 w 135"/>
              <a:gd name="T31" fmla="*/ 16 h 34"/>
              <a:gd name="T32" fmla="*/ 129 w 135"/>
              <a:gd name="T33" fmla="*/ 20 h 34"/>
              <a:gd name="T34" fmla="*/ 125 w 135"/>
              <a:gd name="T35" fmla="*/ 24 h 34"/>
              <a:gd name="T36" fmla="*/ 122 w 135"/>
              <a:gd name="T37" fmla="*/ 24 h 34"/>
              <a:gd name="T38" fmla="*/ 120 w 135"/>
              <a:gd name="T39" fmla="*/ 26 h 34"/>
              <a:gd name="T40" fmla="*/ 116 w 135"/>
              <a:gd name="T41" fmla="*/ 26 h 34"/>
              <a:gd name="T42" fmla="*/ 110 w 135"/>
              <a:gd name="T43" fmla="*/ 28 h 34"/>
              <a:gd name="T44" fmla="*/ 106 w 135"/>
              <a:gd name="T45" fmla="*/ 28 h 34"/>
              <a:gd name="T46" fmla="*/ 100 w 135"/>
              <a:gd name="T47" fmla="*/ 30 h 34"/>
              <a:gd name="T48" fmla="*/ 94 w 135"/>
              <a:gd name="T49" fmla="*/ 30 h 34"/>
              <a:gd name="T50" fmla="*/ 84 w 135"/>
              <a:gd name="T51" fmla="*/ 32 h 34"/>
              <a:gd name="T52" fmla="*/ 74 w 135"/>
              <a:gd name="T53" fmla="*/ 32 h 34"/>
              <a:gd name="T54" fmla="*/ 63 w 135"/>
              <a:gd name="T55" fmla="*/ 34 h 34"/>
              <a:gd name="T56" fmla="*/ 49 w 135"/>
              <a:gd name="T57" fmla="*/ 34 h 34"/>
              <a:gd name="T58" fmla="*/ 35 w 135"/>
              <a:gd name="T59" fmla="*/ 34 h 34"/>
              <a:gd name="T60" fmla="*/ 18 w 135"/>
              <a:gd name="T61" fmla="*/ 34 h 34"/>
              <a:gd name="T62" fmla="*/ 0 w 135"/>
              <a:gd name="T63" fmla="*/ 34 h 34"/>
              <a:gd name="T64" fmla="*/ 0 w 135"/>
              <a:gd name="T65" fmla="*/ 12 h 34"/>
              <a:gd name="T66" fmla="*/ 14 w 135"/>
              <a:gd name="T67" fmla="*/ 12 h 34"/>
              <a:gd name="T68" fmla="*/ 27 w 135"/>
              <a:gd name="T69" fmla="*/ 12 h 34"/>
              <a:gd name="T70" fmla="*/ 41 w 135"/>
              <a:gd name="T71" fmla="*/ 10 h 34"/>
              <a:gd name="T72" fmla="*/ 55 w 135"/>
              <a:gd name="T73" fmla="*/ 6 h 34"/>
              <a:gd name="T74" fmla="*/ 55 w 135"/>
              <a:gd name="T75" fmla="*/ 6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35" h="34">
                <a:moveTo>
                  <a:pt x="55" y="6"/>
                </a:moveTo>
                <a:lnTo>
                  <a:pt x="69" y="2"/>
                </a:lnTo>
                <a:lnTo>
                  <a:pt x="78" y="0"/>
                </a:lnTo>
                <a:lnTo>
                  <a:pt x="88" y="0"/>
                </a:lnTo>
                <a:lnTo>
                  <a:pt x="98" y="0"/>
                </a:lnTo>
                <a:lnTo>
                  <a:pt x="106" y="0"/>
                </a:lnTo>
                <a:lnTo>
                  <a:pt x="114" y="0"/>
                </a:lnTo>
                <a:lnTo>
                  <a:pt x="120" y="2"/>
                </a:lnTo>
                <a:lnTo>
                  <a:pt x="125" y="2"/>
                </a:lnTo>
                <a:lnTo>
                  <a:pt x="129" y="4"/>
                </a:lnTo>
                <a:lnTo>
                  <a:pt x="133" y="6"/>
                </a:lnTo>
                <a:lnTo>
                  <a:pt x="135" y="8"/>
                </a:lnTo>
                <a:lnTo>
                  <a:pt x="135" y="10"/>
                </a:lnTo>
                <a:lnTo>
                  <a:pt x="135" y="12"/>
                </a:lnTo>
                <a:lnTo>
                  <a:pt x="133" y="14"/>
                </a:lnTo>
                <a:lnTo>
                  <a:pt x="131" y="16"/>
                </a:lnTo>
                <a:lnTo>
                  <a:pt x="129" y="20"/>
                </a:lnTo>
                <a:lnTo>
                  <a:pt x="125" y="24"/>
                </a:lnTo>
                <a:lnTo>
                  <a:pt x="122" y="24"/>
                </a:lnTo>
                <a:lnTo>
                  <a:pt x="120" y="26"/>
                </a:lnTo>
                <a:lnTo>
                  <a:pt x="116" y="26"/>
                </a:lnTo>
                <a:lnTo>
                  <a:pt x="110" y="28"/>
                </a:lnTo>
                <a:lnTo>
                  <a:pt x="106" y="28"/>
                </a:lnTo>
                <a:lnTo>
                  <a:pt x="100" y="30"/>
                </a:lnTo>
                <a:lnTo>
                  <a:pt x="94" y="30"/>
                </a:lnTo>
                <a:lnTo>
                  <a:pt x="84" y="32"/>
                </a:lnTo>
                <a:lnTo>
                  <a:pt x="74" y="32"/>
                </a:lnTo>
                <a:lnTo>
                  <a:pt x="63" y="34"/>
                </a:lnTo>
                <a:lnTo>
                  <a:pt x="49" y="34"/>
                </a:lnTo>
                <a:lnTo>
                  <a:pt x="35" y="34"/>
                </a:lnTo>
                <a:lnTo>
                  <a:pt x="18" y="34"/>
                </a:lnTo>
                <a:lnTo>
                  <a:pt x="0" y="34"/>
                </a:lnTo>
                <a:lnTo>
                  <a:pt x="0" y="12"/>
                </a:lnTo>
                <a:lnTo>
                  <a:pt x="14" y="12"/>
                </a:lnTo>
                <a:lnTo>
                  <a:pt x="27" y="12"/>
                </a:lnTo>
                <a:lnTo>
                  <a:pt x="41" y="10"/>
                </a:lnTo>
                <a:lnTo>
                  <a:pt x="55" y="6"/>
                </a:lnTo>
                <a:lnTo>
                  <a:pt x="55" y="6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32" name="Freeform 202"/>
          <p:cNvSpPr>
            <a:spLocks/>
          </p:cNvSpPr>
          <p:nvPr/>
        </p:nvSpPr>
        <p:spPr bwMode="auto">
          <a:xfrm>
            <a:off x="8424610" y="1306219"/>
            <a:ext cx="277790" cy="897993"/>
          </a:xfrm>
          <a:custGeom>
            <a:avLst/>
            <a:gdLst>
              <a:gd name="T0" fmla="*/ 6 w 57"/>
              <a:gd name="T1" fmla="*/ 17 h 133"/>
              <a:gd name="T2" fmla="*/ 4 w 57"/>
              <a:gd name="T3" fmla="*/ 15 h 133"/>
              <a:gd name="T4" fmla="*/ 2 w 57"/>
              <a:gd name="T5" fmla="*/ 12 h 133"/>
              <a:gd name="T6" fmla="*/ 0 w 57"/>
              <a:gd name="T7" fmla="*/ 10 h 133"/>
              <a:gd name="T8" fmla="*/ 0 w 57"/>
              <a:gd name="T9" fmla="*/ 8 h 133"/>
              <a:gd name="T10" fmla="*/ 0 w 57"/>
              <a:gd name="T11" fmla="*/ 6 h 133"/>
              <a:gd name="T12" fmla="*/ 2 w 57"/>
              <a:gd name="T13" fmla="*/ 4 h 133"/>
              <a:gd name="T14" fmla="*/ 4 w 57"/>
              <a:gd name="T15" fmla="*/ 2 h 133"/>
              <a:gd name="T16" fmla="*/ 6 w 57"/>
              <a:gd name="T17" fmla="*/ 0 h 133"/>
              <a:gd name="T18" fmla="*/ 8 w 57"/>
              <a:gd name="T19" fmla="*/ 0 h 133"/>
              <a:gd name="T20" fmla="*/ 12 w 57"/>
              <a:gd name="T21" fmla="*/ 0 h 133"/>
              <a:gd name="T22" fmla="*/ 18 w 57"/>
              <a:gd name="T23" fmla="*/ 0 h 133"/>
              <a:gd name="T24" fmla="*/ 22 w 57"/>
              <a:gd name="T25" fmla="*/ 0 h 133"/>
              <a:gd name="T26" fmla="*/ 30 w 57"/>
              <a:gd name="T27" fmla="*/ 0 h 133"/>
              <a:gd name="T28" fmla="*/ 36 w 57"/>
              <a:gd name="T29" fmla="*/ 2 h 133"/>
              <a:gd name="T30" fmla="*/ 43 w 57"/>
              <a:gd name="T31" fmla="*/ 4 h 133"/>
              <a:gd name="T32" fmla="*/ 53 w 57"/>
              <a:gd name="T33" fmla="*/ 6 h 133"/>
              <a:gd name="T34" fmla="*/ 53 w 57"/>
              <a:gd name="T35" fmla="*/ 8 h 133"/>
              <a:gd name="T36" fmla="*/ 53 w 57"/>
              <a:gd name="T37" fmla="*/ 12 h 133"/>
              <a:gd name="T38" fmla="*/ 53 w 57"/>
              <a:gd name="T39" fmla="*/ 15 h 133"/>
              <a:gd name="T40" fmla="*/ 53 w 57"/>
              <a:gd name="T41" fmla="*/ 21 h 133"/>
              <a:gd name="T42" fmla="*/ 53 w 57"/>
              <a:gd name="T43" fmla="*/ 29 h 133"/>
              <a:gd name="T44" fmla="*/ 53 w 57"/>
              <a:gd name="T45" fmla="*/ 37 h 133"/>
              <a:gd name="T46" fmla="*/ 53 w 57"/>
              <a:gd name="T47" fmla="*/ 45 h 133"/>
              <a:gd name="T48" fmla="*/ 55 w 57"/>
              <a:gd name="T49" fmla="*/ 55 h 133"/>
              <a:gd name="T50" fmla="*/ 55 w 57"/>
              <a:gd name="T51" fmla="*/ 64 h 133"/>
              <a:gd name="T52" fmla="*/ 57 w 57"/>
              <a:gd name="T53" fmla="*/ 74 h 133"/>
              <a:gd name="T54" fmla="*/ 57 w 57"/>
              <a:gd name="T55" fmla="*/ 82 h 133"/>
              <a:gd name="T56" fmla="*/ 57 w 57"/>
              <a:gd name="T57" fmla="*/ 90 h 133"/>
              <a:gd name="T58" fmla="*/ 57 w 57"/>
              <a:gd name="T59" fmla="*/ 96 h 133"/>
              <a:gd name="T60" fmla="*/ 57 w 57"/>
              <a:gd name="T61" fmla="*/ 100 h 133"/>
              <a:gd name="T62" fmla="*/ 57 w 57"/>
              <a:gd name="T63" fmla="*/ 104 h 133"/>
              <a:gd name="T64" fmla="*/ 57 w 57"/>
              <a:gd name="T65" fmla="*/ 106 h 133"/>
              <a:gd name="T66" fmla="*/ 57 w 57"/>
              <a:gd name="T67" fmla="*/ 110 h 133"/>
              <a:gd name="T68" fmla="*/ 55 w 57"/>
              <a:gd name="T69" fmla="*/ 114 h 133"/>
              <a:gd name="T70" fmla="*/ 53 w 57"/>
              <a:gd name="T71" fmla="*/ 117 h 133"/>
              <a:gd name="T72" fmla="*/ 51 w 57"/>
              <a:gd name="T73" fmla="*/ 121 h 133"/>
              <a:gd name="T74" fmla="*/ 47 w 57"/>
              <a:gd name="T75" fmla="*/ 127 h 133"/>
              <a:gd name="T76" fmla="*/ 43 w 57"/>
              <a:gd name="T77" fmla="*/ 129 h 133"/>
              <a:gd name="T78" fmla="*/ 39 w 57"/>
              <a:gd name="T79" fmla="*/ 131 h 133"/>
              <a:gd name="T80" fmla="*/ 37 w 57"/>
              <a:gd name="T81" fmla="*/ 133 h 133"/>
              <a:gd name="T82" fmla="*/ 32 w 57"/>
              <a:gd name="T83" fmla="*/ 131 h 133"/>
              <a:gd name="T84" fmla="*/ 28 w 57"/>
              <a:gd name="T85" fmla="*/ 129 h 133"/>
              <a:gd name="T86" fmla="*/ 26 w 57"/>
              <a:gd name="T87" fmla="*/ 127 h 133"/>
              <a:gd name="T88" fmla="*/ 24 w 57"/>
              <a:gd name="T89" fmla="*/ 121 h 133"/>
              <a:gd name="T90" fmla="*/ 22 w 57"/>
              <a:gd name="T91" fmla="*/ 119 h 133"/>
              <a:gd name="T92" fmla="*/ 22 w 57"/>
              <a:gd name="T93" fmla="*/ 115 h 133"/>
              <a:gd name="T94" fmla="*/ 22 w 57"/>
              <a:gd name="T95" fmla="*/ 110 h 133"/>
              <a:gd name="T96" fmla="*/ 20 w 57"/>
              <a:gd name="T97" fmla="*/ 104 h 133"/>
              <a:gd name="T98" fmla="*/ 20 w 57"/>
              <a:gd name="T99" fmla="*/ 98 h 133"/>
              <a:gd name="T100" fmla="*/ 18 w 57"/>
              <a:gd name="T101" fmla="*/ 88 h 133"/>
              <a:gd name="T102" fmla="*/ 18 w 57"/>
              <a:gd name="T103" fmla="*/ 80 h 133"/>
              <a:gd name="T104" fmla="*/ 16 w 57"/>
              <a:gd name="T105" fmla="*/ 70 h 133"/>
              <a:gd name="T106" fmla="*/ 16 w 57"/>
              <a:gd name="T107" fmla="*/ 61 h 133"/>
              <a:gd name="T108" fmla="*/ 16 w 57"/>
              <a:gd name="T109" fmla="*/ 51 h 133"/>
              <a:gd name="T110" fmla="*/ 14 w 57"/>
              <a:gd name="T111" fmla="*/ 43 h 133"/>
              <a:gd name="T112" fmla="*/ 12 w 57"/>
              <a:gd name="T113" fmla="*/ 37 h 133"/>
              <a:gd name="T114" fmla="*/ 12 w 57"/>
              <a:gd name="T115" fmla="*/ 29 h 133"/>
              <a:gd name="T116" fmla="*/ 10 w 57"/>
              <a:gd name="T117" fmla="*/ 25 h 133"/>
              <a:gd name="T118" fmla="*/ 8 w 57"/>
              <a:gd name="T119" fmla="*/ 21 h 133"/>
              <a:gd name="T120" fmla="*/ 6 w 57"/>
              <a:gd name="T121" fmla="*/ 17 h 133"/>
              <a:gd name="T122" fmla="*/ 6 w 57"/>
              <a:gd name="T123" fmla="*/ 17 h 1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57" h="133">
                <a:moveTo>
                  <a:pt x="6" y="17"/>
                </a:moveTo>
                <a:lnTo>
                  <a:pt x="4" y="15"/>
                </a:lnTo>
                <a:lnTo>
                  <a:pt x="2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2" y="4"/>
                </a:lnTo>
                <a:lnTo>
                  <a:pt x="4" y="2"/>
                </a:lnTo>
                <a:lnTo>
                  <a:pt x="6" y="0"/>
                </a:lnTo>
                <a:lnTo>
                  <a:pt x="8" y="0"/>
                </a:lnTo>
                <a:lnTo>
                  <a:pt x="12" y="0"/>
                </a:lnTo>
                <a:lnTo>
                  <a:pt x="18" y="0"/>
                </a:lnTo>
                <a:lnTo>
                  <a:pt x="22" y="0"/>
                </a:lnTo>
                <a:lnTo>
                  <a:pt x="30" y="0"/>
                </a:lnTo>
                <a:lnTo>
                  <a:pt x="36" y="2"/>
                </a:lnTo>
                <a:lnTo>
                  <a:pt x="43" y="4"/>
                </a:lnTo>
                <a:lnTo>
                  <a:pt x="53" y="6"/>
                </a:lnTo>
                <a:lnTo>
                  <a:pt x="53" y="8"/>
                </a:lnTo>
                <a:lnTo>
                  <a:pt x="53" y="12"/>
                </a:lnTo>
                <a:lnTo>
                  <a:pt x="53" y="15"/>
                </a:lnTo>
                <a:lnTo>
                  <a:pt x="53" y="21"/>
                </a:lnTo>
                <a:lnTo>
                  <a:pt x="53" y="29"/>
                </a:lnTo>
                <a:lnTo>
                  <a:pt x="53" y="37"/>
                </a:lnTo>
                <a:lnTo>
                  <a:pt x="53" y="45"/>
                </a:lnTo>
                <a:lnTo>
                  <a:pt x="55" y="55"/>
                </a:lnTo>
                <a:lnTo>
                  <a:pt x="55" y="64"/>
                </a:lnTo>
                <a:lnTo>
                  <a:pt x="57" y="74"/>
                </a:lnTo>
                <a:lnTo>
                  <a:pt x="57" y="82"/>
                </a:lnTo>
                <a:lnTo>
                  <a:pt x="57" y="90"/>
                </a:lnTo>
                <a:lnTo>
                  <a:pt x="57" y="96"/>
                </a:lnTo>
                <a:lnTo>
                  <a:pt x="57" y="100"/>
                </a:lnTo>
                <a:lnTo>
                  <a:pt x="57" y="104"/>
                </a:lnTo>
                <a:lnTo>
                  <a:pt x="57" y="106"/>
                </a:lnTo>
                <a:lnTo>
                  <a:pt x="57" y="110"/>
                </a:lnTo>
                <a:lnTo>
                  <a:pt x="55" y="114"/>
                </a:lnTo>
                <a:lnTo>
                  <a:pt x="53" y="117"/>
                </a:lnTo>
                <a:lnTo>
                  <a:pt x="51" y="121"/>
                </a:lnTo>
                <a:lnTo>
                  <a:pt x="47" y="127"/>
                </a:lnTo>
                <a:lnTo>
                  <a:pt x="43" y="129"/>
                </a:lnTo>
                <a:lnTo>
                  <a:pt x="39" y="131"/>
                </a:lnTo>
                <a:lnTo>
                  <a:pt x="37" y="133"/>
                </a:lnTo>
                <a:lnTo>
                  <a:pt x="32" y="131"/>
                </a:lnTo>
                <a:lnTo>
                  <a:pt x="28" y="129"/>
                </a:lnTo>
                <a:lnTo>
                  <a:pt x="26" y="127"/>
                </a:lnTo>
                <a:lnTo>
                  <a:pt x="24" y="121"/>
                </a:lnTo>
                <a:lnTo>
                  <a:pt x="22" y="119"/>
                </a:lnTo>
                <a:lnTo>
                  <a:pt x="22" y="115"/>
                </a:lnTo>
                <a:lnTo>
                  <a:pt x="22" y="110"/>
                </a:lnTo>
                <a:lnTo>
                  <a:pt x="20" y="104"/>
                </a:lnTo>
                <a:lnTo>
                  <a:pt x="20" y="98"/>
                </a:lnTo>
                <a:lnTo>
                  <a:pt x="18" y="88"/>
                </a:lnTo>
                <a:lnTo>
                  <a:pt x="18" y="80"/>
                </a:lnTo>
                <a:lnTo>
                  <a:pt x="16" y="70"/>
                </a:lnTo>
                <a:lnTo>
                  <a:pt x="16" y="61"/>
                </a:lnTo>
                <a:lnTo>
                  <a:pt x="16" y="51"/>
                </a:lnTo>
                <a:lnTo>
                  <a:pt x="14" y="43"/>
                </a:lnTo>
                <a:lnTo>
                  <a:pt x="12" y="37"/>
                </a:lnTo>
                <a:lnTo>
                  <a:pt x="12" y="29"/>
                </a:lnTo>
                <a:lnTo>
                  <a:pt x="10" y="25"/>
                </a:lnTo>
                <a:lnTo>
                  <a:pt x="8" y="21"/>
                </a:lnTo>
                <a:lnTo>
                  <a:pt x="6" y="17"/>
                </a:lnTo>
                <a:lnTo>
                  <a:pt x="6" y="17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33" name="Freeform 203"/>
          <p:cNvSpPr>
            <a:spLocks/>
          </p:cNvSpPr>
          <p:nvPr/>
        </p:nvSpPr>
        <p:spPr bwMode="auto">
          <a:xfrm>
            <a:off x="8573429" y="1266014"/>
            <a:ext cx="595265" cy="576326"/>
          </a:xfrm>
          <a:custGeom>
            <a:avLst/>
            <a:gdLst>
              <a:gd name="T0" fmla="*/ 72 w 119"/>
              <a:gd name="T1" fmla="*/ 86 h 86"/>
              <a:gd name="T2" fmla="*/ 78 w 119"/>
              <a:gd name="T3" fmla="*/ 57 h 86"/>
              <a:gd name="T4" fmla="*/ 82 w 119"/>
              <a:gd name="T5" fmla="*/ 37 h 86"/>
              <a:gd name="T6" fmla="*/ 84 w 119"/>
              <a:gd name="T7" fmla="*/ 23 h 86"/>
              <a:gd name="T8" fmla="*/ 84 w 119"/>
              <a:gd name="T9" fmla="*/ 16 h 86"/>
              <a:gd name="T10" fmla="*/ 80 w 119"/>
              <a:gd name="T11" fmla="*/ 16 h 86"/>
              <a:gd name="T12" fmla="*/ 72 w 119"/>
              <a:gd name="T13" fmla="*/ 14 h 86"/>
              <a:gd name="T14" fmla="*/ 60 w 119"/>
              <a:gd name="T15" fmla="*/ 16 h 86"/>
              <a:gd name="T16" fmla="*/ 45 w 119"/>
              <a:gd name="T17" fmla="*/ 16 h 86"/>
              <a:gd name="T18" fmla="*/ 29 w 119"/>
              <a:gd name="T19" fmla="*/ 19 h 86"/>
              <a:gd name="T20" fmla="*/ 17 w 119"/>
              <a:gd name="T21" fmla="*/ 21 h 86"/>
              <a:gd name="T22" fmla="*/ 7 w 119"/>
              <a:gd name="T23" fmla="*/ 23 h 86"/>
              <a:gd name="T24" fmla="*/ 0 w 119"/>
              <a:gd name="T25" fmla="*/ 23 h 86"/>
              <a:gd name="T26" fmla="*/ 7 w 119"/>
              <a:gd name="T27" fmla="*/ 19 h 86"/>
              <a:gd name="T28" fmla="*/ 29 w 119"/>
              <a:gd name="T29" fmla="*/ 16 h 86"/>
              <a:gd name="T30" fmla="*/ 53 w 119"/>
              <a:gd name="T31" fmla="*/ 12 h 86"/>
              <a:gd name="T32" fmla="*/ 60 w 119"/>
              <a:gd name="T33" fmla="*/ 10 h 86"/>
              <a:gd name="T34" fmla="*/ 68 w 119"/>
              <a:gd name="T35" fmla="*/ 8 h 86"/>
              <a:gd name="T36" fmla="*/ 72 w 119"/>
              <a:gd name="T37" fmla="*/ 6 h 86"/>
              <a:gd name="T38" fmla="*/ 76 w 119"/>
              <a:gd name="T39" fmla="*/ 2 h 86"/>
              <a:gd name="T40" fmla="*/ 82 w 119"/>
              <a:gd name="T41" fmla="*/ 0 h 86"/>
              <a:gd name="T42" fmla="*/ 86 w 119"/>
              <a:gd name="T43" fmla="*/ 2 h 86"/>
              <a:gd name="T44" fmla="*/ 92 w 119"/>
              <a:gd name="T45" fmla="*/ 4 h 86"/>
              <a:gd name="T46" fmla="*/ 100 w 119"/>
              <a:gd name="T47" fmla="*/ 6 h 86"/>
              <a:gd name="T48" fmla="*/ 107 w 119"/>
              <a:gd name="T49" fmla="*/ 10 h 86"/>
              <a:gd name="T50" fmla="*/ 113 w 119"/>
              <a:gd name="T51" fmla="*/ 14 h 86"/>
              <a:gd name="T52" fmla="*/ 117 w 119"/>
              <a:gd name="T53" fmla="*/ 16 h 86"/>
              <a:gd name="T54" fmla="*/ 119 w 119"/>
              <a:gd name="T55" fmla="*/ 18 h 86"/>
              <a:gd name="T56" fmla="*/ 117 w 119"/>
              <a:gd name="T57" fmla="*/ 19 h 86"/>
              <a:gd name="T58" fmla="*/ 113 w 119"/>
              <a:gd name="T59" fmla="*/ 19 h 86"/>
              <a:gd name="T60" fmla="*/ 107 w 119"/>
              <a:gd name="T61" fmla="*/ 23 h 86"/>
              <a:gd name="T62" fmla="*/ 102 w 119"/>
              <a:gd name="T63" fmla="*/ 31 h 86"/>
              <a:gd name="T64" fmla="*/ 94 w 119"/>
              <a:gd name="T65" fmla="*/ 47 h 86"/>
              <a:gd name="T66" fmla="*/ 84 w 119"/>
              <a:gd name="T67" fmla="*/ 70 h 86"/>
              <a:gd name="T68" fmla="*/ 78 w 119"/>
              <a:gd name="T69" fmla="*/ 86 h 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19" h="86">
                <a:moveTo>
                  <a:pt x="78" y="86"/>
                </a:moveTo>
                <a:lnTo>
                  <a:pt x="72" y="86"/>
                </a:lnTo>
                <a:lnTo>
                  <a:pt x="76" y="70"/>
                </a:lnTo>
                <a:lnTo>
                  <a:pt x="78" y="57"/>
                </a:lnTo>
                <a:lnTo>
                  <a:pt x="82" y="45"/>
                </a:lnTo>
                <a:lnTo>
                  <a:pt x="82" y="37"/>
                </a:lnTo>
                <a:lnTo>
                  <a:pt x="84" y="29"/>
                </a:lnTo>
                <a:lnTo>
                  <a:pt x="84" y="23"/>
                </a:lnTo>
                <a:lnTo>
                  <a:pt x="84" y="19"/>
                </a:lnTo>
                <a:lnTo>
                  <a:pt x="84" y="16"/>
                </a:lnTo>
                <a:lnTo>
                  <a:pt x="82" y="16"/>
                </a:lnTo>
                <a:lnTo>
                  <a:pt x="80" y="16"/>
                </a:lnTo>
                <a:lnTo>
                  <a:pt x="76" y="14"/>
                </a:lnTo>
                <a:lnTo>
                  <a:pt x="72" y="14"/>
                </a:lnTo>
                <a:lnTo>
                  <a:pt x="66" y="14"/>
                </a:lnTo>
                <a:lnTo>
                  <a:pt x="60" y="16"/>
                </a:lnTo>
                <a:lnTo>
                  <a:pt x="53" y="16"/>
                </a:lnTo>
                <a:lnTo>
                  <a:pt x="45" y="16"/>
                </a:lnTo>
                <a:lnTo>
                  <a:pt x="37" y="18"/>
                </a:lnTo>
                <a:lnTo>
                  <a:pt x="29" y="19"/>
                </a:lnTo>
                <a:lnTo>
                  <a:pt x="23" y="21"/>
                </a:lnTo>
                <a:lnTo>
                  <a:pt x="17" y="21"/>
                </a:lnTo>
                <a:lnTo>
                  <a:pt x="11" y="21"/>
                </a:lnTo>
                <a:lnTo>
                  <a:pt x="7" y="23"/>
                </a:lnTo>
                <a:lnTo>
                  <a:pt x="4" y="23"/>
                </a:lnTo>
                <a:lnTo>
                  <a:pt x="0" y="23"/>
                </a:lnTo>
                <a:lnTo>
                  <a:pt x="0" y="21"/>
                </a:lnTo>
                <a:lnTo>
                  <a:pt x="7" y="19"/>
                </a:lnTo>
                <a:lnTo>
                  <a:pt x="17" y="18"/>
                </a:lnTo>
                <a:lnTo>
                  <a:pt x="29" y="16"/>
                </a:lnTo>
                <a:lnTo>
                  <a:pt x="41" y="14"/>
                </a:lnTo>
                <a:lnTo>
                  <a:pt x="53" y="12"/>
                </a:lnTo>
                <a:lnTo>
                  <a:pt x="56" y="12"/>
                </a:lnTo>
                <a:lnTo>
                  <a:pt x="60" y="10"/>
                </a:lnTo>
                <a:lnTo>
                  <a:pt x="64" y="8"/>
                </a:lnTo>
                <a:lnTo>
                  <a:pt x="68" y="8"/>
                </a:lnTo>
                <a:lnTo>
                  <a:pt x="70" y="6"/>
                </a:lnTo>
                <a:lnTo>
                  <a:pt x="72" y="6"/>
                </a:lnTo>
                <a:lnTo>
                  <a:pt x="74" y="4"/>
                </a:lnTo>
                <a:lnTo>
                  <a:pt x="76" y="2"/>
                </a:lnTo>
                <a:lnTo>
                  <a:pt x="80" y="0"/>
                </a:lnTo>
                <a:lnTo>
                  <a:pt x="82" y="0"/>
                </a:lnTo>
                <a:lnTo>
                  <a:pt x="84" y="0"/>
                </a:lnTo>
                <a:lnTo>
                  <a:pt x="86" y="2"/>
                </a:lnTo>
                <a:lnTo>
                  <a:pt x="88" y="2"/>
                </a:lnTo>
                <a:lnTo>
                  <a:pt x="92" y="4"/>
                </a:lnTo>
                <a:lnTo>
                  <a:pt x="96" y="6"/>
                </a:lnTo>
                <a:lnTo>
                  <a:pt x="100" y="6"/>
                </a:lnTo>
                <a:lnTo>
                  <a:pt x="103" y="8"/>
                </a:lnTo>
                <a:lnTo>
                  <a:pt x="107" y="10"/>
                </a:lnTo>
                <a:lnTo>
                  <a:pt x="111" y="12"/>
                </a:lnTo>
                <a:lnTo>
                  <a:pt x="113" y="14"/>
                </a:lnTo>
                <a:lnTo>
                  <a:pt x="117" y="14"/>
                </a:lnTo>
                <a:lnTo>
                  <a:pt x="117" y="16"/>
                </a:lnTo>
                <a:lnTo>
                  <a:pt x="119" y="18"/>
                </a:lnTo>
                <a:lnTo>
                  <a:pt x="119" y="18"/>
                </a:lnTo>
                <a:lnTo>
                  <a:pt x="119" y="18"/>
                </a:lnTo>
                <a:lnTo>
                  <a:pt x="117" y="19"/>
                </a:lnTo>
                <a:lnTo>
                  <a:pt x="115" y="19"/>
                </a:lnTo>
                <a:lnTo>
                  <a:pt x="113" y="19"/>
                </a:lnTo>
                <a:lnTo>
                  <a:pt x="109" y="21"/>
                </a:lnTo>
                <a:lnTo>
                  <a:pt x="107" y="23"/>
                </a:lnTo>
                <a:lnTo>
                  <a:pt x="105" y="25"/>
                </a:lnTo>
                <a:lnTo>
                  <a:pt x="102" y="31"/>
                </a:lnTo>
                <a:lnTo>
                  <a:pt x="100" y="39"/>
                </a:lnTo>
                <a:lnTo>
                  <a:pt x="94" y="47"/>
                </a:lnTo>
                <a:lnTo>
                  <a:pt x="90" y="59"/>
                </a:lnTo>
                <a:lnTo>
                  <a:pt x="84" y="70"/>
                </a:lnTo>
                <a:lnTo>
                  <a:pt x="78" y="86"/>
                </a:lnTo>
                <a:lnTo>
                  <a:pt x="78" y="86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34" name="Freeform 204"/>
          <p:cNvSpPr>
            <a:spLocks/>
          </p:cNvSpPr>
          <p:nvPr/>
        </p:nvSpPr>
        <p:spPr bwMode="auto">
          <a:xfrm>
            <a:off x="8642873" y="1842331"/>
            <a:ext cx="396843" cy="80417"/>
          </a:xfrm>
          <a:custGeom>
            <a:avLst/>
            <a:gdLst>
              <a:gd name="T0" fmla="*/ 0 w 81"/>
              <a:gd name="T1" fmla="*/ 12 h 12"/>
              <a:gd name="T2" fmla="*/ 0 w 81"/>
              <a:gd name="T3" fmla="*/ 8 h 12"/>
              <a:gd name="T4" fmla="*/ 2 w 81"/>
              <a:gd name="T5" fmla="*/ 8 h 12"/>
              <a:gd name="T6" fmla="*/ 4 w 81"/>
              <a:gd name="T7" fmla="*/ 8 h 12"/>
              <a:gd name="T8" fmla="*/ 8 w 81"/>
              <a:gd name="T9" fmla="*/ 8 h 12"/>
              <a:gd name="T10" fmla="*/ 12 w 81"/>
              <a:gd name="T11" fmla="*/ 6 h 12"/>
              <a:gd name="T12" fmla="*/ 18 w 81"/>
              <a:gd name="T13" fmla="*/ 6 h 12"/>
              <a:gd name="T14" fmla="*/ 24 w 81"/>
              <a:gd name="T15" fmla="*/ 6 h 12"/>
              <a:gd name="T16" fmla="*/ 30 w 81"/>
              <a:gd name="T17" fmla="*/ 4 h 12"/>
              <a:gd name="T18" fmla="*/ 38 w 81"/>
              <a:gd name="T19" fmla="*/ 2 h 12"/>
              <a:gd name="T20" fmla="*/ 43 w 81"/>
              <a:gd name="T21" fmla="*/ 2 h 12"/>
              <a:gd name="T22" fmla="*/ 49 w 81"/>
              <a:gd name="T23" fmla="*/ 2 h 12"/>
              <a:gd name="T24" fmla="*/ 55 w 81"/>
              <a:gd name="T25" fmla="*/ 0 h 12"/>
              <a:gd name="T26" fmla="*/ 59 w 81"/>
              <a:gd name="T27" fmla="*/ 0 h 12"/>
              <a:gd name="T28" fmla="*/ 63 w 81"/>
              <a:gd name="T29" fmla="*/ 0 h 12"/>
              <a:gd name="T30" fmla="*/ 65 w 81"/>
              <a:gd name="T31" fmla="*/ 0 h 12"/>
              <a:gd name="T32" fmla="*/ 67 w 81"/>
              <a:gd name="T33" fmla="*/ 0 h 12"/>
              <a:gd name="T34" fmla="*/ 69 w 81"/>
              <a:gd name="T35" fmla="*/ 0 h 12"/>
              <a:gd name="T36" fmla="*/ 71 w 81"/>
              <a:gd name="T37" fmla="*/ 0 h 12"/>
              <a:gd name="T38" fmla="*/ 75 w 81"/>
              <a:gd name="T39" fmla="*/ 0 h 12"/>
              <a:gd name="T40" fmla="*/ 77 w 81"/>
              <a:gd name="T41" fmla="*/ 2 h 12"/>
              <a:gd name="T42" fmla="*/ 79 w 81"/>
              <a:gd name="T43" fmla="*/ 2 h 12"/>
              <a:gd name="T44" fmla="*/ 81 w 81"/>
              <a:gd name="T45" fmla="*/ 2 h 12"/>
              <a:gd name="T46" fmla="*/ 81 w 81"/>
              <a:gd name="T47" fmla="*/ 4 h 12"/>
              <a:gd name="T48" fmla="*/ 81 w 81"/>
              <a:gd name="T49" fmla="*/ 4 h 12"/>
              <a:gd name="T50" fmla="*/ 81 w 81"/>
              <a:gd name="T51" fmla="*/ 6 h 12"/>
              <a:gd name="T52" fmla="*/ 79 w 81"/>
              <a:gd name="T53" fmla="*/ 6 h 12"/>
              <a:gd name="T54" fmla="*/ 75 w 81"/>
              <a:gd name="T55" fmla="*/ 6 h 12"/>
              <a:gd name="T56" fmla="*/ 71 w 81"/>
              <a:gd name="T57" fmla="*/ 8 h 12"/>
              <a:gd name="T58" fmla="*/ 63 w 81"/>
              <a:gd name="T59" fmla="*/ 8 h 12"/>
              <a:gd name="T60" fmla="*/ 55 w 81"/>
              <a:gd name="T61" fmla="*/ 10 h 12"/>
              <a:gd name="T62" fmla="*/ 47 w 81"/>
              <a:gd name="T63" fmla="*/ 10 h 12"/>
              <a:gd name="T64" fmla="*/ 38 w 81"/>
              <a:gd name="T65" fmla="*/ 10 h 12"/>
              <a:gd name="T66" fmla="*/ 26 w 81"/>
              <a:gd name="T67" fmla="*/ 10 h 12"/>
              <a:gd name="T68" fmla="*/ 16 w 81"/>
              <a:gd name="T69" fmla="*/ 10 h 12"/>
              <a:gd name="T70" fmla="*/ 8 w 81"/>
              <a:gd name="T71" fmla="*/ 12 h 12"/>
              <a:gd name="T72" fmla="*/ 0 w 81"/>
              <a:gd name="T73" fmla="*/ 12 h 12"/>
              <a:gd name="T74" fmla="*/ 0 w 81"/>
              <a:gd name="T75" fmla="*/ 12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81" h="12">
                <a:moveTo>
                  <a:pt x="0" y="12"/>
                </a:moveTo>
                <a:lnTo>
                  <a:pt x="0" y="8"/>
                </a:lnTo>
                <a:lnTo>
                  <a:pt x="2" y="8"/>
                </a:lnTo>
                <a:lnTo>
                  <a:pt x="4" y="8"/>
                </a:lnTo>
                <a:lnTo>
                  <a:pt x="8" y="8"/>
                </a:lnTo>
                <a:lnTo>
                  <a:pt x="12" y="6"/>
                </a:lnTo>
                <a:lnTo>
                  <a:pt x="18" y="6"/>
                </a:lnTo>
                <a:lnTo>
                  <a:pt x="24" y="6"/>
                </a:lnTo>
                <a:lnTo>
                  <a:pt x="30" y="4"/>
                </a:lnTo>
                <a:lnTo>
                  <a:pt x="38" y="2"/>
                </a:lnTo>
                <a:lnTo>
                  <a:pt x="43" y="2"/>
                </a:lnTo>
                <a:lnTo>
                  <a:pt x="49" y="2"/>
                </a:lnTo>
                <a:lnTo>
                  <a:pt x="55" y="0"/>
                </a:lnTo>
                <a:lnTo>
                  <a:pt x="59" y="0"/>
                </a:lnTo>
                <a:lnTo>
                  <a:pt x="63" y="0"/>
                </a:lnTo>
                <a:lnTo>
                  <a:pt x="65" y="0"/>
                </a:lnTo>
                <a:lnTo>
                  <a:pt x="67" y="0"/>
                </a:lnTo>
                <a:lnTo>
                  <a:pt x="69" y="0"/>
                </a:lnTo>
                <a:lnTo>
                  <a:pt x="71" y="0"/>
                </a:lnTo>
                <a:lnTo>
                  <a:pt x="75" y="0"/>
                </a:lnTo>
                <a:lnTo>
                  <a:pt x="77" y="2"/>
                </a:lnTo>
                <a:lnTo>
                  <a:pt x="79" y="2"/>
                </a:lnTo>
                <a:lnTo>
                  <a:pt x="81" y="2"/>
                </a:lnTo>
                <a:lnTo>
                  <a:pt x="81" y="4"/>
                </a:lnTo>
                <a:lnTo>
                  <a:pt x="81" y="4"/>
                </a:lnTo>
                <a:lnTo>
                  <a:pt x="81" y="6"/>
                </a:lnTo>
                <a:lnTo>
                  <a:pt x="79" y="6"/>
                </a:lnTo>
                <a:lnTo>
                  <a:pt x="75" y="6"/>
                </a:lnTo>
                <a:lnTo>
                  <a:pt x="71" y="8"/>
                </a:lnTo>
                <a:lnTo>
                  <a:pt x="63" y="8"/>
                </a:lnTo>
                <a:lnTo>
                  <a:pt x="55" y="10"/>
                </a:lnTo>
                <a:lnTo>
                  <a:pt x="47" y="10"/>
                </a:lnTo>
                <a:lnTo>
                  <a:pt x="38" y="10"/>
                </a:lnTo>
                <a:lnTo>
                  <a:pt x="26" y="10"/>
                </a:lnTo>
                <a:lnTo>
                  <a:pt x="16" y="10"/>
                </a:lnTo>
                <a:lnTo>
                  <a:pt x="8" y="12"/>
                </a:lnTo>
                <a:lnTo>
                  <a:pt x="0" y="12"/>
                </a:lnTo>
                <a:lnTo>
                  <a:pt x="0" y="12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1" name="Freeform 212"/>
          <p:cNvSpPr>
            <a:spLocks/>
          </p:cNvSpPr>
          <p:nvPr/>
        </p:nvSpPr>
        <p:spPr bwMode="auto">
          <a:xfrm>
            <a:off x="1307091" y="5067074"/>
            <a:ext cx="992108" cy="268057"/>
          </a:xfrm>
          <a:custGeom>
            <a:avLst/>
            <a:gdLst>
              <a:gd name="T0" fmla="*/ 73 w 202"/>
              <a:gd name="T1" fmla="*/ 18 h 39"/>
              <a:gd name="T2" fmla="*/ 102 w 202"/>
              <a:gd name="T3" fmla="*/ 16 h 39"/>
              <a:gd name="T4" fmla="*/ 116 w 202"/>
              <a:gd name="T5" fmla="*/ 14 h 39"/>
              <a:gd name="T6" fmla="*/ 133 w 202"/>
              <a:gd name="T7" fmla="*/ 12 h 39"/>
              <a:gd name="T8" fmla="*/ 149 w 202"/>
              <a:gd name="T9" fmla="*/ 10 h 39"/>
              <a:gd name="T10" fmla="*/ 167 w 202"/>
              <a:gd name="T11" fmla="*/ 6 h 39"/>
              <a:gd name="T12" fmla="*/ 184 w 202"/>
              <a:gd name="T13" fmla="*/ 4 h 39"/>
              <a:gd name="T14" fmla="*/ 202 w 202"/>
              <a:gd name="T15" fmla="*/ 0 h 39"/>
              <a:gd name="T16" fmla="*/ 202 w 202"/>
              <a:gd name="T17" fmla="*/ 4 h 39"/>
              <a:gd name="T18" fmla="*/ 180 w 202"/>
              <a:gd name="T19" fmla="*/ 8 h 39"/>
              <a:gd name="T20" fmla="*/ 161 w 202"/>
              <a:gd name="T21" fmla="*/ 12 h 39"/>
              <a:gd name="T22" fmla="*/ 141 w 202"/>
              <a:gd name="T23" fmla="*/ 16 h 39"/>
              <a:gd name="T24" fmla="*/ 126 w 202"/>
              <a:gd name="T25" fmla="*/ 20 h 39"/>
              <a:gd name="T26" fmla="*/ 110 w 202"/>
              <a:gd name="T27" fmla="*/ 22 h 39"/>
              <a:gd name="T28" fmla="*/ 94 w 202"/>
              <a:gd name="T29" fmla="*/ 26 h 39"/>
              <a:gd name="T30" fmla="*/ 80 w 202"/>
              <a:gd name="T31" fmla="*/ 28 h 39"/>
              <a:gd name="T32" fmla="*/ 69 w 202"/>
              <a:gd name="T33" fmla="*/ 30 h 39"/>
              <a:gd name="T34" fmla="*/ 59 w 202"/>
              <a:gd name="T35" fmla="*/ 32 h 39"/>
              <a:gd name="T36" fmla="*/ 49 w 202"/>
              <a:gd name="T37" fmla="*/ 34 h 39"/>
              <a:gd name="T38" fmla="*/ 41 w 202"/>
              <a:gd name="T39" fmla="*/ 35 h 39"/>
              <a:gd name="T40" fmla="*/ 33 w 202"/>
              <a:gd name="T41" fmla="*/ 35 h 39"/>
              <a:gd name="T42" fmla="*/ 29 w 202"/>
              <a:gd name="T43" fmla="*/ 37 h 39"/>
              <a:gd name="T44" fmla="*/ 26 w 202"/>
              <a:gd name="T45" fmla="*/ 37 h 39"/>
              <a:gd name="T46" fmla="*/ 22 w 202"/>
              <a:gd name="T47" fmla="*/ 37 h 39"/>
              <a:gd name="T48" fmla="*/ 20 w 202"/>
              <a:gd name="T49" fmla="*/ 39 h 39"/>
              <a:gd name="T50" fmla="*/ 18 w 202"/>
              <a:gd name="T51" fmla="*/ 37 h 39"/>
              <a:gd name="T52" fmla="*/ 14 w 202"/>
              <a:gd name="T53" fmla="*/ 35 h 39"/>
              <a:gd name="T54" fmla="*/ 10 w 202"/>
              <a:gd name="T55" fmla="*/ 34 h 39"/>
              <a:gd name="T56" fmla="*/ 6 w 202"/>
              <a:gd name="T57" fmla="*/ 30 h 39"/>
              <a:gd name="T58" fmla="*/ 2 w 202"/>
              <a:gd name="T59" fmla="*/ 24 h 39"/>
              <a:gd name="T60" fmla="*/ 0 w 202"/>
              <a:gd name="T61" fmla="*/ 22 h 39"/>
              <a:gd name="T62" fmla="*/ 0 w 202"/>
              <a:gd name="T63" fmla="*/ 18 h 39"/>
              <a:gd name="T64" fmla="*/ 0 w 202"/>
              <a:gd name="T65" fmla="*/ 18 h 39"/>
              <a:gd name="T66" fmla="*/ 2 w 202"/>
              <a:gd name="T67" fmla="*/ 18 h 39"/>
              <a:gd name="T68" fmla="*/ 4 w 202"/>
              <a:gd name="T69" fmla="*/ 18 h 39"/>
              <a:gd name="T70" fmla="*/ 8 w 202"/>
              <a:gd name="T71" fmla="*/ 18 h 39"/>
              <a:gd name="T72" fmla="*/ 12 w 202"/>
              <a:gd name="T73" fmla="*/ 18 h 39"/>
              <a:gd name="T74" fmla="*/ 14 w 202"/>
              <a:gd name="T75" fmla="*/ 20 h 39"/>
              <a:gd name="T76" fmla="*/ 18 w 202"/>
              <a:gd name="T77" fmla="*/ 20 h 39"/>
              <a:gd name="T78" fmla="*/ 24 w 202"/>
              <a:gd name="T79" fmla="*/ 20 h 39"/>
              <a:gd name="T80" fmla="*/ 29 w 202"/>
              <a:gd name="T81" fmla="*/ 20 h 39"/>
              <a:gd name="T82" fmla="*/ 37 w 202"/>
              <a:gd name="T83" fmla="*/ 20 h 39"/>
              <a:gd name="T84" fmla="*/ 47 w 202"/>
              <a:gd name="T85" fmla="*/ 20 h 39"/>
              <a:gd name="T86" fmla="*/ 59 w 202"/>
              <a:gd name="T87" fmla="*/ 20 h 39"/>
              <a:gd name="T88" fmla="*/ 73 w 202"/>
              <a:gd name="T89" fmla="*/ 18 h 39"/>
              <a:gd name="T90" fmla="*/ 73 w 202"/>
              <a:gd name="T91" fmla="*/ 18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202" h="39">
                <a:moveTo>
                  <a:pt x="73" y="18"/>
                </a:moveTo>
                <a:lnTo>
                  <a:pt x="102" y="16"/>
                </a:lnTo>
                <a:lnTo>
                  <a:pt x="116" y="14"/>
                </a:lnTo>
                <a:lnTo>
                  <a:pt x="133" y="12"/>
                </a:lnTo>
                <a:lnTo>
                  <a:pt x="149" y="10"/>
                </a:lnTo>
                <a:lnTo>
                  <a:pt x="167" y="6"/>
                </a:lnTo>
                <a:lnTo>
                  <a:pt x="184" y="4"/>
                </a:lnTo>
                <a:lnTo>
                  <a:pt x="202" y="0"/>
                </a:lnTo>
                <a:lnTo>
                  <a:pt x="202" y="4"/>
                </a:lnTo>
                <a:lnTo>
                  <a:pt x="180" y="8"/>
                </a:lnTo>
                <a:lnTo>
                  <a:pt x="161" y="12"/>
                </a:lnTo>
                <a:lnTo>
                  <a:pt x="141" y="16"/>
                </a:lnTo>
                <a:lnTo>
                  <a:pt x="126" y="20"/>
                </a:lnTo>
                <a:lnTo>
                  <a:pt x="110" y="22"/>
                </a:lnTo>
                <a:lnTo>
                  <a:pt x="94" y="26"/>
                </a:lnTo>
                <a:lnTo>
                  <a:pt x="80" y="28"/>
                </a:lnTo>
                <a:lnTo>
                  <a:pt x="69" y="30"/>
                </a:lnTo>
                <a:lnTo>
                  <a:pt x="59" y="32"/>
                </a:lnTo>
                <a:lnTo>
                  <a:pt x="49" y="34"/>
                </a:lnTo>
                <a:lnTo>
                  <a:pt x="41" y="35"/>
                </a:lnTo>
                <a:lnTo>
                  <a:pt x="33" y="35"/>
                </a:lnTo>
                <a:lnTo>
                  <a:pt x="29" y="37"/>
                </a:lnTo>
                <a:lnTo>
                  <a:pt x="26" y="37"/>
                </a:lnTo>
                <a:lnTo>
                  <a:pt x="22" y="37"/>
                </a:lnTo>
                <a:lnTo>
                  <a:pt x="20" y="39"/>
                </a:lnTo>
                <a:lnTo>
                  <a:pt x="18" y="37"/>
                </a:lnTo>
                <a:lnTo>
                  <a:pt x="14" y="35"/>
                </a:lnTo>
                <a:lnTo>
                  <a:pt x="10" y="34"/>
                </a:lnTo>
                <a:lnTo>
                  <a:pt x="6" y="30"/>
                </a:lnTo>
                <a:lnTo>
                  <a:pt x="2" y="24"/>
                </a:lnTo>
                <a:lnTo>
                  <a:pt x="0" y="22"/>
                </a:lnTo>
                <a:lnTo>
                  <a:pt x="0" y="18"/>
                </a:lnTo>
                <a:lnTo>
                  <a:pt x="0" y="18"/>
                </a:lnTo>
                <a:lnTo>
                  <a:pt x="2" y="18"/>
                </a:lnTo>
                <a:lnTo>
                  <a:pt x="4" y="18"/>
                </a:lnTo>
                <a:lnTo>
                  <a:pt x="8" y="18"/>
                </a:lnTo>
                <a:lnTo>
                  <a:pt x="12" y="18"/>
                </a:lnTo>
                <a:lnTo>
                  <a:pt x="14" y="20"/>
                </a:lnTo>
                <a:lnTo>
                  <a:pt x="18" y="20"/>
                </a:lnTo>
                <a:lnTo>
                  <a:pt x="24" y="20"/>
                </a:lnTo>
                <a:lnTo>
                  <a:pt x="29" y="20"/>
                </a:lnTo>
                <a:lnTo>
                  <a:pt x="37" y="20"/>
                </a:lnTo>
                <a:lnTo>
                  <a:pt x="47" y="20"/>
                </a:lnTo>
                <a:lnTo>
                  <a:pt x="59" y="20"/>
                </a:lnTo>
                <a:lnTo>
                  <a:pt x="73" y="18"/>
                </a:lnTo>
                <a:lnTo>
                  <a:pt x="73" y="18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2" name="Freeform 213"/>
          <p:cNvSpPr>
            <a:spLocks/>
          </p:cNvSpPr>
          <p:nvPr/>
        </p:nvSpPr>
        <p:spPr bwMode="auto">
          <a:xfrm>
            <a:off x="1336852" y="4839222"/>
            <a:ext cx="1121085" cy="1393894"/>
          </a:xfrm>
          <a:custGeom>
            <a:avLst/>
            <a:gdLst>
              <a:gd name="T0" fmla="*/ 43 w 225"/>
              <a:gd name="T1" fmla="*/ 200 h 208"/>
              <a:gd name="T2" fmla="*/ 23 w 225"/>
              <a:gd name="T3" fmla="*/ 206 h 208"/>
              <a:gd name="T4" fmla="*/ 10 w 225"/>
              <a:gd name="T5" fmla="*/ 208 h 208"/>
              <a:gd name="T6" fmla="*/ 2 w 225"/>
              <a:gd name="T7" fmla="*/ 206 h 208"/>
              <a:gd name="T8" fmla="*/ 0 w 225"/>
              <a:gd name="T9" fmla="*/ 204 h 208"/>
              <a:gd name="T10" fmla="*/ 2 w 225"/>
              <a:gd name="T11" fmla="*/ 200 h 208"/>
              <a:gd name="T12" fmla="*/ 8 w 225"/>
              <a:gd name="T13" fmla="*/ 196 h 208"/>
              <a:gd name="T14" fmla="*/ 16 w 225"/>
              <a:gd name="T15" fmla="*/ 190 h 208"/>
              <a:gd name="T16" fmla="*/ 33 w 225"/>
              <a:gd name="T17" fmla="*/ 184 h 208"/>
              <a:gd name="T18" fmla="*/ 61 w 225"/>
              <a:gd name="T19" fmla="*/ 168 h 208"/>
              <a:gd name="T20" fmla="*/ 76 w 225"/>
              <a:gd name="T21" fmla="*/ 159 h 208"/>
              <a:gd name="T22" fmla="*/ 108 w 225"/>
              <a:gd name="T23" fmla="*/ 137 h 208"/>
              <a:gd name="T24" fmla="*/ 131 w 225"/>
              <a:gd name="T25" fmla="*/ 116 h 208"/>
              <a:gd name="T26" fmla="*/ 147 w 225"/>
              <a:gd name="T27" fmla="*/ 90 h 208"/>
              <a:gd name="T28" fmla="*/ 157 w 225"/>
              <a:gd name="T29" fmla="*/ 76 h 208"/>
              <a:gd name="T30" fmla="*/ 165 w 225"/>
              <a:gd name="T31" fmla="*/ 59 h 208"/>
              <a:gd name="T32" fmla="*/ 170 w 225"/>
              <a:gd name="T33" fmla="*/ 43 h 208"/>
              <a:gd name="T34" fmla="*/ 174 w 225"/>
              <a:gd name="T35" fmla="*/ 29 h 208"/>
              <a:gd name="T36" fmla="*/ 176 w 225"/>
              <a:gd name="T37" fmla="*/ 21 h 208"/>
              <a:gd name="T38" fmla="*/ 176 w 225"/>
              <a:gd name="T39" fmla="*/ 14 h 208"/>
              <a:gd name="T40" fmla="*/ 174 w 225"/>
              <a:gd name="T41" fmla="*/ 6 h 208"/>
              <a:gd name="T42" fmla="*/ 178 w 225"/>
              <a:gd name="T43" fmla="*/ 0 h 208"/>
              <a:gd name="T44" fmla="*/ 180 w 225"/>
              <a:gd name="T45" fmla="*/ 0 h 208"/>
              <a:gd name="T46" fmla="*/ 186 w 225"/>
              <a:gd name="T47" fmla="*/ 0 h 208"/>
              <a:gd name="T48" fmla="*/ 194 w 225"/>
              <a:gd name="T49" fmla="*/ 2 h 208"/>
              <a:gd name="T50" fmla="*/ 208 w 225"/>
              <a:gd name="T51" fmla="*/ 6 h 208"/>
              <a:gd name="T52" fmla="*/ 215 w 225"/>
              <a:gd name="T53" fmla="*/ 10 h 208"/>
              <a:gd name="T54" fmla="*/ 221 w 225"/>
              <a:gd name="T55" fmla="*/ 14 h 208"/>
              <a:gd name="T56" fmla="*/ 225 w 225"/>
              <a:gd name="T57" fmla="*/ 17 h 208"/>
              <a:gd name="T58" fmla="*/ 223 w 225"/>
              <a:gd name="T59" fmla="*/ 23 h 208"/>
              <a:gd name="T60" fmla="*/ 219 w 225"/>
              <a:gd name="T61" fmla="*/ 35 h 208"/>
              <a:gd name="T62" fmla="*/ 214 w 225"/>
              <a:gd name="T63" fmla="*/ 51 h 208"/>
              <a:gd name="T64" fmla="*/ 202 w 225"/>
              <a:gd name="T65" fmla="*/ 72 h 208"/>
              <a:gd name="T66" fmla="*/ 190 w 225"/>
              <a:gd name="T67" fmla="*/ 94 h 208"/>
              <a:gd name="T68" fmla="*/ 176 w 225"/>
              <a:gd name="T69" fmla="*/ 114 h 208"/>
              <a:gd name="T70" fmla="*/ 161 w 225"/>
              <a:gd name="T71" fmla="*/ 133 h 208"/>
              <a:gd name="T72" fmla="*/ 143 w 225"/>
              <a:gd name="T73" fmla="*/ 149 h 208"/>
              <a:gd name="T74" fmla="*/ 123 w 225"/>
              <a:gd name="T75" fmla="*/ 165 h 208"/>
              <a:gd name="T76" fmla="*/ 102 w 225"/>
              <a:gd name="T77" fmla="*/ 176 h 208"/>
              <a:gd name="T78" fmla="*/ 55 w 225"/>
              <a:gd name="T79" fmla="*/ 196 h 2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225" h="208">
                <a:moveTo>
                  <a:pt x="55" y="196"/>
                </a:moveTo>
                <a:lnTo>
                  <a:pt x="43" y="200"/>
                </a:lnTo>
                <a:lnTo>
                  <a:pt x="33" y="204"/>
                </a:lnTo>
                <a:lnTo>
                  <a:pt x="23" y="206"/>
                </a:lnTo>
                <a:lnTo>
                  <a:pt x="16" y="208"/>
                </a:lnTo>
                <a:lnTo>
                  <a:pt x="10" y="208"/>
                </a:lnTo>
                <a:lnTo>
                  <a:pt x="6" y="208"/>
                </a:lnTo>
                <a:lnTo>
                  <a:pt x="2" y="206"/>
                </a:lnTo>
                <a:lnTo>
                  <a:pt x="2" y="204"/>
                </a:lnTo>
                <a:lnTo>
                  <a:pt x="0" y="204"/>
                </a:lnTo>
                <a:lnTo>
                  <a:pt x="2" y="202"/>
                </a:lnTo>
                <a:lnTo>
                  <a:pt x="2" y="200"/>
                </a:lnTo>
                <a:lnTo>
                  <a:pt x="4" y="198"/>
                </a:lnTo>
                <a:lnTo>
                  <a:pt x="8" y="196"/>
                </a:lnTo>
                <a:lnTo>
                  <a:pt x="12" y="192"/>
                </a:lnTo>
                <a:lnTo>
                  <a:pt x="16" y="190"/>
                </a:lnTo>
                <a:lnTo>
                  <a:pt x="21" y="188"/>
                </a:lnTo>
                <a:lnTo>
                  <a:pt x="33" y="184"/>
                </a:lnTo>
                <a:lnTo>
                  <a:pt x="47" y="176"/>
                </a:lnTo>
                <a:lnTo>
                  <a:pt x="61" y="168"/>
                </a:lnTo>
                <a:lnTo>
                  <a:pt x="69" y="165"/>
                </a:lnTo>
                <a:lnTo>
                  <a:pt x="76" y="159"/>
                </a:lnTo>
                <a:lnTo>
                  <a:pt x="94" y="149"/>
                </a:lnTo>
                <a:lnTo>
                  <a:pt x="108" y="137"/>
                </a:lnTo>
                <a:lnTo>
                  <a:pt x="119" y="127"/>
                </a:lnTo>
                <a:lnTo>
                  <a:pt x="131" y="116"/>
                </a:lnTo>
                <a:lnTo>
                  <a:pt x="139" y="104"/>
                </a:lnTo>
                <a:lnTo>
                  <a:pt x="147" y="90"/>
                </a:lnTo>
                <a:lnTo>
                  <a:pt x="153" y="84"/>
                </a:lnTo>
                <a:lnTo>
                  <a:pt x="157" y="76"/>
                </a:lnTo>
                <a:lnTo>
                  <a:pt x="161" y="67"/>
                </a:lnTo>
                <a:lnTo>
                  <a:pt x="165" y="59"/>
                </a:lnTo>
                <a:lnTo>
                  <a:pt x="168" y="51"/>
                </a:lnTo>
                <a:lnTo>
                  <a:pt x="170" y="43"/>
                </a:lnTo>
                <a:lnTo>
                  <a:pt x="172" y="35"/>
                </a:lnTo>
                <a:lnTo>
                  <a:pt x="174" y="29"/>
                </a:lnTo>
                <a:lnTo>
                  <a:pt x="176" y="25"/>
                </a:lnTo>
                <a:lnTo>
                  <a:pt x="176" y="21"/>
                </a:lnTo>
                <a:lnTo>
                  <a:pt x="176" y="17"/>
                </a:lnTo>
                <a:lnTo>
                  <a:pt x="176" y="14"/>
                </a:lnTo>
                <a:lnTo>
                  <a:pt x="174" y="10"/>
                </a:lnTo>
                <a:lnTo>
                  <a:pt x="174" y="6"/>
                </a:lnTo>
                <a:lnTo>
                  <a:pt x="176" y="2"/>
                </a:lnTo>
                <a:lnTo>
                  <a:pt x="178" y="0"/>
                </a:lnTo>
                <a:lnTo>
                  <a:pt x="178" y="0"/>
                </a:lnTo>
                <a:lnTo>
                  <a:pt x="180" y="0"/>
                </a:lnTo>
                <a:lnTo>
                  <a:pt x="184" y="0"/>
                </a:lnTo>
                <a:lnTo>
                  <a:pt x="186" y="0"/>
                </a:lnTo>
                <a:lnTo>
                  <a:pt x="190" y="0"/>
                </a:lnTo>
                <a:lnTo>
                  <a:pt x="194" y="2"/>
                </a:lnTo>
                <a:lnTo>
                  <a:pt x="202" y="4"/>
                </a:lnTo>
                <a:lnTo>
                  <a:pt x="208" y="6"/>
                </a:lnTo>
                <a:lnTo>
                  <a:pt x="212" y="8"/>
                </a:lnTo>
                <a:lnTo>
                  <a:pt x="215" y="10"/>
                </a:lnTo>
                <a:lnTo>
                  <a:pt x="217" y="12"/>
                </a:lnTo>
                <a:lnTo>
                  <a:pt x="221" y="14"/>
                </a:lnTo>
                <a:lnTo>
                  <a:pt x="223" y="14"/>
                </a:lnTo>
                <a:lnTo>
                  <a:pt x="225" y="17"/>
                </a:lnTo>
                <a:lnTo>
                  <a:pt x="225" y="19"/>
                </a:lnTo>
                <a:lnTo>
                  <a:pt x="223" y="23"/>
                </a:lnTo>
                <a:lnTo>
                  <a:pt x="221" y="29"/>
                </a:lnTo>
                <a:lnTo>
                  <a:pt x="219" y="35"/>
                </a:lnTo>
                <a:lnTo>
                  <a:pt x="217" y="41"/>
                </a:lnTo>
                <a:lnTo>
                  <a:pt x="214" y="51"/>
                </a:lnTo>
                <a:lnTo>
                  <a:pt x="208" y="61"/>
                </a:lnTo>
                <a:lnTo>
                  <a:pt x="202" y="72"/>
                </a:lnTo>
                <a:lnTo>
                  <a:pt x="196" y="82"/>
                </a:lnTo>
                <a:lnTo>
                  <a:pt x="190" y="94"/>
                </a:lnTo>
                <a:lnTo>
                  <a:pt x="184" y="104"/>
                </a:lnTo>
                <a:lnTo>
                  <a:pt x="176" y="114"/>
                </a:lnTo>
                <a:lnTo>
                  <a:pt x="168" y="123"/>
                </a:lnTo>
                <a:lnTo>
                  <a:pt x="161" y="133"/>
                </a:lnTo>
                <a:lnTo>
                  <a:pt x="151" y="141"/>
                </a:lnTo>
                <a:lnTo>
                  <a:pt x="143" y="149"/>
                </a:lnTo>
                <a:lnTo>
                  <a:pt x="133" y="157"/>
                </a:lnTo>
                <a:lnTo>
                  <a:pt x="123" y="165"/>
                </a:lnTo>
                <a:lnTo>
                  <a:pt x="114" y="170"/>
                </a:lnTo>
                <a:lnTo>
                  <a:pt x="102" y="176"/>
                </a:lnTo>
                <a:lnTo>
                  <a:pt x="78" y="186"/>
                </a:lnTo>
                <a:lnTo>
                  <a:pt x="55" y="196"/>
                </a:lnTo>
                <a:lnTo>
                  <a:pt x="55" y="196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3" name="Freeform 214"/>
          <p:cNvSpPr>
            <a:spLocks/>
          </p:cNvSpPr>
          <p:nvPr/>
        </p:nvSpPr>
        <p:spPr bwMode="auto">
          <a:xfrm>
            <a:off x="2448013" y="4169081"/>
            <a:ext cx="1140927" cy="1246467"/>
          </a:xfrm>
          <a:custGeom>
            <a:avLst/>
            <a:gdLst>
              <a:gd name="T0" fmla="*/ 139 w 230"/>
              <a:gd name="T1" fmla="*/ 14 h 184"/>
              <a:gd name="T2" fmla="*/ 147 w 230"/>
              <a:gd name="T3" fmla="*/ 17 h 184"/>
              <a:gd name="T4" fmla="*/ 151 w 230"/>
              <a:gd name="T5" fmla="*/ 21 h 184"/>
              <a:gd name="T6" fmla="*/ 153 w 230"/>
              <a:gd name="T7" fmla="*/ 25 h 184"/>
              <a:gd name="T8" fmla="*/ 153 w 230"/>
              <a:gd name="T9" fmla="*/ 31 h 184"/>
              <a:gd name="T10" fmla="*/ 149 w 230"/>
              <a:gd name="T11" fmla="*/ 39 h 184"/>
              <a:gd name="T12" fmla="*/ 139 w 230"/>
              <a:gd name="T13" fmla="*/ 51 h 184"/>
              <a:gd name="T14" fmla="*/ 128 w 230"/>
              <a:gd name="T15" fmla="*/ 65 h 184"/>
              <a:gd name="T16" fmla="*/ 118 w 230"/>
              <a:gd name="T17" fmla="*/ 76 h 184"/>
              <a:gd name="T18" fmla="*/ 100 w 230"/>
              <a:gd name="T19" fmla="*/ 96 h 184"/>
              <a:gd name="T20" fmla="*/ 83 w 230"/>
              <a:gd name="T21" fmla="*/ 119 h 184"/>
              <a:gd name="T22" fmla="*/ 69 w 230"/>
              <a:gd name="T23" fmla="*/ 133 h 184"/>
              <a:gd name="T24" fmla="*/ 63 w 230"/>
              <a:gd name="T25" fmla="*/ 139 h 184"/>
              <a:gd name="T26" fmla="*/ 59 w 230"/>
              <a:gd name="T27" fmla="*/ 143 h 184"/>
              <a:gd name="T28" fmla="*/ 55 w 230"/>
              <a:gd name="T29" fmla="*/ 145 h 184"/>
              <a:gd name="T30" fmla="*/ 57 w 230"/>
              <a:gd name="T31" fmla="*/ 145 h 184"/>
              <a:gd name="T32" fmla="*/ 65 w 230"/>
              <a:gd name="T33" fmla="*/ 145 h 184"/>
              <a:gd name="T34" fmla="*/ 79 w 230"/>
              <a:gd name="T35" fmla="*/ 143 h 184"/>
              <a:gd name="T36" fmla="*/ 100 w 230"/>
              <a:gd name="T37" fmla="*/ 141 h 184"/>
              <a:gd name="T38" fmla="*/ 141 w 230"/>
              <a:gd name="T39" fmla="*/ 137 h 184"/>
              <a:gd name="T40" fmla="*/ 196 w 230"/>
              <a:gd name="T41" fmla="*/ 133 h 184"/>
              <a:gd name="T42" fmla="*/ 230 w 230"/>
              <a:gd name="T43" fmla="*/ 151 h 184"/>
              <a:gd name="T44" fmla="*/ 183 w 230"/>
              <a:gd name="T45" fmla="*/ 155 h 184"/>
              <a:gd name="T46" fmla="*/ 130 w 230"/>
              <a:gd name="T47" fmla="*/ 163 h 184"/>
              <a:gd name="T48" fmla="*/ 104 w 230"/>
              <a:gd name="T49" fmla="*/ 165 h 184"/>
              <a:gd name="T50" fmla="*/ 85 w 230"/>
              <a:gd name="T51" fmla="*/ 168 h 184"/>
              <a:gd name="T52" fmla="*/ 69 w 230"/>
              <a:gd name="T53" fmla="*/ 172 h 184"/>
              <a:gd name="T54" fmla="*/ 57 w 230"/>
              <a:gd name="T55" fmla="*/ 176 h 184"/>
              <a:gd name="T56" fmla="*/ 41 w 230"/>
              <a:gd name="T57" fmla="*/ 182 h 184"/>
              <a:gd name="T58" fmla="*/ 30 w 230"/>
              <a:gd name="T59" fmla="*/ 184 h 184"/>
              <a:gd name="T60" fmla="*/ 20 w 230"/>
              <a:gd name="T61" fmla="*/ 182 h 184"/>
              <a:gd name="T62" fmla="*/ 10 w 230"/>
              <a:gd name="T63" fmla="*/ 172 h 184"/>
              <a:gd name="T64" fmla="*/ 2 w 230"/>
              <a:gd name="T65" fmla="*/ 165 h 184"/>
              <a:gd name="T66" fmla="*/ 0 w 230"/>
              <a:gd name="T67" fmla="*/ 157 h 184"/>
              <a:gd name="T68" fmla="*/ 2 w 230"/>
              <a:gd name="T69" fmla="*/ 153 h 184"/>
              <a:gd name="T70" fmla="*/ 10 w 230"/>
              <a:gd name="T71" fmla="*/ 149 h 184"/>
              <a:gd name="T72" fmla="*/ 16 w 230"/>
              <a:gd name="T73" fmla="*/ 147 h 184"/>
              <a:gd name="T74" fmla="*/ 22 w 230"/>
              <a:gd name="T75" fmla="*/ 141 h 184"/>
              <a:gd name="T76" fmla="*/ 36 w 230"/>
              <a:gd name="T77" fmla="*/ 127 h 184"/>
              <a:gd name="T78" fmla="*/ 51 w 230"/>
              <a:gd name="T79" fmla="*/ 106 h 184"/>
              <a:gd name="T80" fmla="*/ 65 w 230"/>
              <a:gd name="T81" fmla="*/ 86 h 184"/>
              <a:gd name="T82" fmla="*/ 75 w 230"/>
              <a:gd name="T83" fmla="*/ 70 h 184"/>
              <a:gd name="T84" fmla="*/ 83 w 230"/>
              <a:gd name="T85" fmla="*/ 57 h 184"/>
              <a:gd name="T86" fmla="*/ 88 w 230"/>
              <a:gd name="T87" fmla="*/ 45 h 184"/>
              <a:gd name="T88" fmla="*/ 94 w 230"/>
              <a:gd name="T89" fmla="*/ 37 h 184"/>
              <a:gd name="T90" fmla="*/ 98 w 230"/>
              <a:gd name="T91" fmla="*/ 27 h 184"/>
              <a:gd name="T92" fmla="*/ 98 w 230"/>
              <a:gd name="T93" fmla="*/ 16 h 184"/>
              <a:gd name="T94" fmla="*/ 94 w 230"/>
              <a:gd name="T95" fmla="*/ 10 h 184"/>
              <a:gd name="T96" fmla="*/ 94 w 230"/>
              <a:gd name="T97" fmla="*/ 6 h 184"/>
              <a:gd name="T98" fmla="*/ 96 w 230"/>
              <a:gd name="T99" fmla="*/ 4 h 184"/>
              <a:gd name="T100" fmla="*/ 100 w 230"/>
              <a:gd name="T101" fmla="*/ 2 h 184"/>
              <a:gd name="T102" fmla="*/ 110 w 230"/>
              <a:gd name="T103" fmla="*/ 0 h 184"/>
              <a:gd name="T104" fmla="*/ 126 w 230"/>
              <a:gd name="T105" fmla="*/ 6 h 184"/>
              <a:gd name="T106" fmla="*/ 134 w 230"/>
              <a:gd name="T107" fmla="*/ 10 h 1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30" h="184">
                <a:moveTo>
                  <a:pt x="134" y="10"/>
                </a:moveTo>
                <a:lnTo>
                  <a:pt x="139" y="14"/>
                </a:lnTo>
                <a:lnTo>
                  <a:pt x="143" y="16"/>
                </a:lnTo>
                <a:lnTo>
                  <a:pt x="147" y="17"/>
                </a:lnTo>
                <a:lnTo>
                  <a:pt x="149" y="19"/>
                </a:lnTo>
                <a:lnTo>
                  <a:pt x="151" y="21"/>
                </a:lnTo>
                <a:lnTo>
                  <a:pt x="153" y="23"/>
                </a:lnTo>
                <a:lnTo>
                  <a:pt x="153" y="25"/>
                </a:lnTo>
                <a:lnTo>
                  <a:pt x="155" y="27"/>
                </a:lnTo>
                <a:lnTo>
                  <a:pt x="153" y="31"/>
                </a:lnTo>
                <a:lnTo>
                  <a:pt x="153" y="35"/>
                </a:lnTo>
                <a:lnTo>
                  <a:pt x="149" y="39"/>
                </a:lnTo>
                <a:lnTo>
                  <a:pt x="145" y="45"/>
                </a:lnTo>
                <a:lnTo>
                  <a:pt x="139" y="51"/>
                </a:lnTo>
                <a:lnTo>
                  <a:pt x="132" y="61"/>
                </a:lnTo>
                <a:lnTo>
                  <a:pt x="128" y="65"/>
                </a:lnTo>
                <a:lnTo>
                  <a:pt x="122" y="70"/>
                </a:lnTo>
                <a:lnTo>
                  <a:pt x="118" y="76"/>
                </a:lnTo>
                <a:lnTo>
                  <a:pt x="112" y="82"/>
                </a:lnTo>
                <a:lnTo>
                  <a:pt x="100" y="96"/>
                </a:lnTo>
                <a:lnTo>
                  <a:pt x="90" y="108"/>
                </a:lnTo>
                <a:lnTo>
                  <a:pt x="83" y="119"/>
                </a:lnTo>
                <a:lnTo>
                  <a:pt x="73" y="129"/>
                </a:lnTo>
                <a:lnTo>
                  <a:pt x="69" y="133"/>
                </a:lnTo>
                <a:lnTo>
                  <a:pt x="67" y="137"/>
                </a:lnTo>
                <a:lnTo>
                  <a:pt x="63" y="139"/>
                </a:lnTo>
                <a:lnTo>
                  <a:pt x="61" y="141"/>
                </a:lnTo>
                <a:lnTo>
                  <a:pt x="59" y="143"/>
                </a:lnTo>
                <a:lnTo>
                  <a:pt x="57" y="145"/>
                </a:lnTo>
                <a:lnTo>
                  <a:pt x="55" y="145"/>
                </a:lnTo>
                <a:lnTo>
                  <a:pt x="55" y="145"/>
                </a:lnTo>
                <a:lnTo>
                  <a:pt x="57" y="145"/>
                </a:lnTo>
                <a:lnTo>
                  <a:pt x="59" y="145"/>
                </a:lnTo>
                <a:lnTo>
                  <a:pt x="65" y="145"/>
                </a:lnTo>
                <a:lnTo>
                  <a:pt x="71" y="145"/>
                </a:lnTo>
                <a:lnTo>
                  <a:pt x="79" y="143"/>
                </a:lnTo>
                <a:lnTo>
                  <a:pt x="88" y="143"/>
                </a:lnTo>
                <a:lnTo>
                  <a:pt x="100" y="141"/>
                </a:lnTo>
                <a:lnTo>
                  <a:pt x="114" y="141"/>
                </a:lnTo>
                <a:lnTo>
                  <a:pt x="141" y="137"/>
                </a:lnTo>
                <a:lnTo>
                  <a:pt x="169" y="135"/>
                </a:lnTo>
                <a:lnTo>
                  <a:pt x="196" y="133"/>
                </a:lnTo>
                <a:lnTo>
                  <a:pt x="222" y="131"/>
                </a:lnTo>
                <a:lnTo>
                  <a:pt x="230" y="151"/>
                </a:lnTo>
                <a:lnTo>
                  <a:pt x="206" y="153"/>
                </a:lnTo>
                <a:lnTo>
                  <a:pt x="183" y="155"/>
                </a:lnTo>
                <a:lnTo>
                  <a:pt x="157" y="159"/>
                </a:lnTo>
                <a:lnTo>
                  <a:pt x="130" y="163"/>
                </a:lnTo>
                <a:lnTo>
                  <a:pt x="116" y="163"/>
                </a:lnTo>
                <a:lnTo>
                  <a:pt x="104" y="165"/>
                </a:lnTo>
                <a:lnTo>
                  <a:pt x="94" y="167"/>
                </a:lnTo>
                <a:lnTo>
                  <a:pt x="85" y="168"/>
                </a:lnTo>
                <a:lnTo>
                  <a:pt x="77" y="170"/>
                </a:lnTo>
                <a:lnTo>
                  <a:pt x="69" y="172"/>
                </a:lnTo>
                <a:lnTo>
                  <a:pt x="63" y="174"/>
                </a:lnTo>
                <a:lnTo>
                  <a:pt x="57" y="176"/>
                </a:lnTo>
                <a:lnTo>
                  <a:pt x="49" y="180"/>
                </a:lnTo>
                <a:lnTo>
                  <a:pt x="41" y="182"/>
                </a:lnTo>
                <a:lnTo>
                  <a:pt x="34" y="184"/>
                </a:lnTo>
                <a:lnTo>
                  <a:pt x="30" y="184"/>
                </a:lnTo>
                <a:lnTo>
                  <a:pt x="24" y="184"/>
                </a:lnTo>
                <a:lnTo>
                  <a:pt x="20" y="182"/>
                </a:lnTo>
                <a:lnTo>
                  <a:pt x="16" y="178"/>
                </a:lnTo>
                <a:lnTo>
                  <a:pt x="10" y="172"/>
                </a:lnTo>
                <a:lnTo>
                  <a:pt x="6" y="168"/>
                </a:lnTo>
                <a:lnTo>
                  <a:pt x="2" y="165"/>
                </a:lnTo>
                <a:lnTo>
                  <a:pt x="0" y="161"/>
                </a:lnTo>
                <a:lnTo>
                  <a:pt x="0" y="157"/>
                </a:lnTo>
                <a:lnTo>
                  <a:pt x="0" y="155"/>
                </a:lnTo>
                <a:lnTo>
                  <a:pt x="2" y="153"/>
                </a:lnTo>
                <a:lnTo>
                  <a:pt x="6" y="151"/>
                </a:lnTo>
                <a:lnTo>
                  <a:pt x="10" y="149"/>
                </a:lnTo>
                <a:lnTo>
                  <a:pt x="14" y="147"/>
                </a:lnTo>
                <a:lnTo>
                  <a:pt x="16" y="147"/>
                </a:lnTo>
                <a:lnTo>
                  <a:pt x="18" y="143"/>
                </a:lnTo>
                <a:lnTo>
                  <a:pt x="22" y="141"/>
                </a:lnTo>
                <a:lnTo>
                  <a:pt x="28" y="135"/>
                </a:lnTo>
                <a:lnTo>
                  <a:pt x="36" y="127"/>
                </a:lnTo>
                <a:lnTo>
                  <a:pt x="43" y="117"/>
                </a:lnTo>
                <a:lnTo>
                  <a:pt x="51" y="106"/>
                </a:lnTo>
                <a:lnTo>
                  <a:pt x="59" y="92"/>
                </a:lnTo>
                <a:lnTo>
                  <a:pt x="65" y="86"/>
                </a:lnTo>
                <a:lnTo>
                  <a:pt x="69" y="78"/>
                </a:lnTo>
                <a:lnTo>
                  <a:pt x="75" y="70"/>
                </a:lnTo>
                <a:lnTo>
                  <a:pt x="79" y="63"/>
                </a:lnTo>
                <a:lnTo>
                  <a:pt x="83" y="57"/>
                </a:lnTo>
                <a:lnTo>
                  <a:pt x="87" y="51"/>
                </a:lnTo>
                <a:lnTo>
                  <a:pt x="88" y="45"/>
                </a:lnTo>
                <a:lnTo>
                  <a:pt x="92" y="41"/>
                </a:lnTo>
                <a:lnTo>
                  <a:pt x="94" y="37"/>
                </a:lnTo>
                <a:lnTo>
                  <a:pt x="96" y="33"/>
                </a:lnTo>
                <a:lnTo>
                  <a:pt x="98" y="27"/>
                </a:lnTo>
                <a:lnTo>
                  <a:pt x="100" y="21"/>
                </a:lnTo>
                <a:lnTo>
                  <a:pt x="98" y="16"/>
                </a:lnTo>
                <a:lnTo>
                  <a:pt x="96" y="12"/>
                </a:lnTo>
                <a:lnTo>
                  <a:pt x="94" y="10"/>
                </a:lnTo>
                <a:lnTo>
                  <a:pt x="94" y="8"/>
                </a:lnTo>
                <a:lnTo>
                  <a:pt x="94" y="6"/>
                </a:lnTo>
                <a:lnTo>
                  <a:pt x="94" y="6"/>
                </a:lnTo>
                <a:lnTo>
                  <a:pt x="96" y="4"/>
                </a:lnTo>
                <a:lnTo>
                  <a:pt x="98" y="2"/>
                </a:lnTo>
                <a:lnTo>
                  <a:pt x="100" y="2"/>
                </a:lnTo>
                <a:lnTo>
                  <a:pt x="102" y="0"/>
                </a:lnTo>
                <a:lnTo>
                  <a:pt x="110" y="0"/>
                </a:lnTo>
                <a:lnTo>
                  <a:pt x="118" y="2"/>
                </a:lnTo>
                <a:lnTo>
                  <a:pt x="126" y="6"/>
                </a:lnTo>
                <a:lnTo>
                  <a:pt x="134" y="10"/>
                </a:lnTo>
                <a:lnTo>
                  <a:pt x="134" y="10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4" name="Freeform 215"/>
          <p:cNvSpPr>
            <a:spLocks/>
          </p:cNvSpPr>
          <p:nvPr/>
        </p:nvSpPr>
        <p:spPr bwMode="auto">
          <a:xfrm>
            <a:off x="3152412" y="4772212"/>
            <a:ext cx="525821" cy="589724"/>
          </a:xfrm>
          <a:custGeom>
            <a:avLst/>
            <a:gdLst>
              <a:gd name="T0" fmla="*/ 89 w 106"/>
              <a:gd name="T1" fmla="*/ 88 h 88"/>
              <a:gd name="T2" fmla="*/ 85 w 106"/>
              <a:gd name="T3" fmla="*/ 88 h 88"/>
              <a:gd name="T4" fmla="*/ 81 w 106"/>
              <a:gd name="T5" fmla="*/ 86 h 88"/>
              <a:gd name="T6" fmla="*/ 75 w 106"/>
              <a:gd name="T7" fmla="*/ 82 h 88"/>
              <a:gd name="T8" fmla="*/ 69 w 106"/>
              <a:gd name="T9" fmla="*/ 79 h 88"/>
              <a:gd name="T10" fmla="*/ 61 w 106"/>
              <a:gd name="T11" fmla="*/ 73 h 88"/>
              <a:gd name="T12" fmla="*/ 53 w 106"/>
              <a:gd name="T13" fmla="*/ 65 h 88"/>
              <a:gd name="T14" fmla="*/ 45 w 106"/>
              <a:gd name="T15" fmla="*/ 57 h 88"/>
              <a:gd name="T16" fmla="*/ 36 w 106"/>
              <a:gd name="T17" fmla="*/ 47 h 88"/>
              <a:gd name="T18" fmla="*/ 26 w 106"/>
              <a:gd name="T19" fmla="*/ 37 h 88"/>
              <a:gd name="T20" fmla="*/ 18 w 106"/>
              <a:gd name="T21" fmla="*/ 29 h 88"/>
              <a:gd name="T22" fmla="*/ 10 w 106"/>
              <a:gd name="T23" fmla="*/ 22 h 88"/>
              <a:gd name="T24" fmla="*/ 6 w 106"/>
              <a:gd name="T25" fmla="*/ 16 h 88"/>
              <a:gd name="T26" fmla="*/ 2 w 106"/>
              <a:gd name="T27" fmla="*/ 10 h 88"/>
              <a:gd name="T28" fmla="*/ 0 w 106"/>
              <a:gd name="T29" fmla="*/ 6 h 88"/>
              <a:gd name="T30" fmla="*/ 0 w 106"/>
              <a:gd name="T31" fmla="*/ 4 h 88"/>
              <a:gd name="T32" fmla="*/ 2 w 106"/>
              <a:gd name="T33" fmla="*/ 2 h 88"/>
              <a:gd name="T34" fmla="*/ 4 w 106"/>
              <a:gd name="T35" fmla="*/ 0 h 88"/>
              <a:gd name="T36" fmla="*/ 6 w 106"/>
              <a:gd name="T37" fmla="*/ 0 h 88"/>
              <a:gd name="T38" fmla="*/ 10 w 106"/>
              <a:gd name="T39" fmla="*/ 0 h 88"/>
              <a:gd name="T40" fmla="*/ 14 w 106"/>
              <a:gd name="T41" fmla="*/ 2 h 88"/>
              <a:gd name="T42" fmla="*/ 18 w 106"/>
              <a:gd name="T43" fmla="*/ 2 h 88"/>
              <a:gd name="T44" fmla="*/ 22 w 106"/>
              <a:gd name="T45" fmla="*/ 4 h 88"/>
              <a:gd name="T46" fmla="*/ 34 w 106"/>
              <a:gd name="T47" fmla="*/ 6 h 88"/>
              <a:gd name="T48" fmla="*/ 45 w 106"/>
              <a:gd name="T49" fmla="*/ 10 h 88"/>
              <a:gd name="T50" fmla="*/ 57 w 106"/>
              <a:gd name="T51" fmla="*/ 18 h 88"/>
              <a:gd name="T52" fmla="*/ 71 w 106"/>
              <a:gd name="T53" fmla="*/ 24 h 88"/>
              <a:gd name="T54" fmla="*/ 83 w 106"/>
              <a:gd name="T55" fmla="*/ 33 h 88"/>
              <a:gd name="T56" fmla="*/ 89 w 106"/>
              <a:gd name="T57" fmla="*/ 37 h 88"/>
              <a:gd name="T58" fmla="*/ 92 w 106"/>
              <a:gd name="T59" fmla="*/ 43 h 88"/>
              <a:gd name="T60" fmla="*/ 96 w 106"/>
              <a:gd name="T61" fmla="*/ 47 h 88"/>
              <a:gd name="T62" fmla="*/ 100 w 106"/>
              <a:gd name="T63" fmla="*/ 53 h 88"/>
              <a:gd name="T64" fmla="*/ 102 w 106"/>
              <a:gd name="T65" fmla="*/ 57 h 88"/>
              <a:gd name="T66" fmla="*/ 104 w 106"/>
              <a:gd name="T67" fmla="*/ 61 h 88"/>
              <a:gd name="T68" fmla="*/ 106 w 106"/>
              <a:gd name="T69" fmla="*/ 67 h 88"/>
              <a:gd name="T70" fmla="*/ 104 w 106"/>
              <a:gd name="T71" fmla="*/ 71 h 88"/>
              <a:gd name="T72" fmla="*/ 104 w 106"/>
              <a:gd name="T73" fmla="*/ 75 h 88"/>
              <a:gd name="T74" fmla="*/ 102 w 106"/>
              <a:gd name="T75" fmla="*/ 79 h 88"/>
              <a:gd name="T76" fmla="*/ 102 w 106"/>
              <a:gd name="T77" fmla="*/ 80 h 88"/>
              <a:gd name="T78" fmla="*/ 100 w 106"/>
              <a:gd name="T79" fmla="*/ 84 h 88"/>
              <a:gd name="T80" fmla="*/ 98 w 106"/>
              <a:gd name="T81" fmla="*/ 86 h 88"/>
              <a:gd name="T82" fmla="*/ 94 w 106"/>
              <a:gd name="T83" fmla="*/ 86 h 88"/>
              <a:gd name="T84" fmla="*/ 92 w 106"/>
              <a:gd name="T85" fmla="*/ 88 h 88"/>
              <a:gd name="T86" fmla="*/ 89 w 106"/>
              <a:gd name="T87" fmla="*/ 88 h 88"/>
              <a:gd name="T88" fmla="*/ 89 w 106"/>
              <a:gd name="T89" fmla="*/ 88 h 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106" h="88">
                <a:moveTo>
                  <a:pt x="89" y="88"/>
                </a:moveTo>
                <a:lnTo>
                  <a:pt x="85" y="88"/>
                </a:lnTo>
                <a:lnTo>
                  <a:pt x="81" y="86"/>
                </a:lnTo>
                <a:lnTo>
                  <a:pt x="75" y="82"/>
                </a:lnTo>
                <a:lnTo>
                  <a:pt x="69" y="79"/>
                </a:lnTo>
                <a:lnTo>
                  <a:pt x="61" y="73"/>
                </a:lnTo>
                <a:lnTo>
                  <a:pt x="53" y="65"/>
                </a:lnTo>
                <a:lnTo>
                  <a:pt x="45" y="57"/>
                </a:lnTo>
                <a:lnTo>
                  <a:pt x="36" y="47"/>
                </a:lnTo>
                <a:lnTo>
                  <a:pt x="26" y="37"/>
                </a:lnTo>
                <a:lnTo>
                  <a:pt x="18" y="29"/>
                </a:lnTo>
                <a:lnTo>
                  <a:pt x="10" y="22"/>
                </a:lnTo>
                <a:lnTo>
                  <a:pt x="6" y="16"/>
                </a:lnTo>
                <a:lnTo>
                  <a:pt x="2" y="10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  <a:lnTo>
                  <a:pt x="4" y="0"/>
                </a:lnTo>
                <a:lnTo>
                  <a:pt x="6" y="0"/>
                </a:lnTo>
                <a:lnTo>
                  <a:pt x="10" y="0"/>
                </a:lnTo>
                <a:lnTo>
                  <a:pt x="14" y="2"/>
                </a:lnTo>
                <a:lnTo>
                  <a:pt x="18" y="2"/>
                </a:lnTo>
                <a:lnTo>
                  <a:pt x="22" y="4"/>
                </a:lnTo>
                <a:lnTo>
                  <a:pt x="34" y="6"/>
                </a:lnTo>
                <a:lnTo>
                  <a:pt x="45" y="10"/>
                </a:lnTo>
                <a:lnTo>
                  <a:pt x="57" y="18"/>
                </a:lnTo>
                <a:lnTo>
                  <a:pt x="71" y="24"/>
                </a:lnTo>
                <a:lnTo>
                  <a:pt x="83" y="33"/>
                </a:lnTo>
                <a:lnTo>
                  <a:pt x="89" y="37"/>
                </a:lnTo>
                <a:lnTo>
                  <a:pt x="92" y="43"/>
                </a:lnTo>
                <a:lnTo>
                  <a:pt x="96" y="47"/>
                </a:lnTo>
                <a:lnTo>
                  <a:pt x="100" y="53"/>
                </a:lnTo>
                <a:lnTo>
                  <a:pt x="102" y="57"/>
                </a:lnTo>
                <a:lnTo>
                  <a:pt x="104" y="61"/>
                </a:lnTo>
                <a:lnTo>
                  <a:pt x="106" y="67"/>
                </a:lnTo>
                <a:lnTo>
                  <a:pt x="104" y="71"/>
                </a:lnTo>
                <a:lnTo>
                  <a:pt x="104" y="75"/>
                </a:lnTo>
                <a:lnTo>
                  <a:pt x="102" y="79"/>
                </a:lnTo>
                <a:lnTo>
                  <a:pt x="102" y="80"/>
                </a:lnTo>
                <a:lnTo>
                  <a:pt x="100" y="84"/>
                </a:lnTo>
                <a:lnTo>
                  <a:pt x="98" y="86"/>
                </a:lnTo>
                <a:lnTo>
                  <a:pt x="94" y="86"/>
                </a:lnTo>
                <a:lnTo>
                  <a:pt x="92" y="88"/>
                </a:lnTo>
                <a:lnTo>
                  <a:pt x="89" y="88"/>
                </a:lnTo>
                <a:lnTo>
                  <a:pt x="89" y="88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5" name="Freeform 216"/>
          <p:cNvSpPr>
            <a:spLocks/>
          </p:cNvSpPr>
          <p:nvPr/>
        </p:nvSpPr>
        <p:spPr bwMode="auto">
          <a:xfrm>
            <a:off x="2477779" y="5589780"/>
            <a:ext cx="307557" cy="737160"/>
          </a:xfrm>
          <a:custGeom>
            <a:avLst/>
            <a:gdLst>
              <a:gd name="T0" fmla="*/ 57 w 63"/>
              <a:gd name="T1" fmla="*/ 106 h 109"/>
              <a:gd name="T2" fmla="*/ 55 w 63"/>
              <a:gd name="T3" fmla="*/ 107 h 109"/>
              <a:gd name="T4" fmla="*/ 51 w 63"/>
              <a:gd name="T5" fmla="*/ 107 h 109"/>
              <a:gd name="T6" fmla="*/ 49 w 63"/>
              <a:gd name="T7" fmla="*/ 109 h 109"/>
              <a:gd name="T8" fmla="*/ 45 w 63"/>
              <a:gd name="T9" fmla="*/ 109 h 109"/>
              <a:gd name="T10" fmla="*/ 41 w 63"/>
              <a:gd name="T11" fmla="*/ 107 h 109"/>
              <a:gd name="T12" fmla="*/ 39 w 63"/>
              <a:gd name="T13" fmla="*/ 106 h 109"/>
              <a:gd name="T14" fmla="*/ 35 w 63"/>
              <a:gd name="T15" fmla="*/ 102 h 109"/>
              <a:gd name="T16" fmla="*/ 32 w 63"/>
              <a:gd name="T17" fmla="*/ 96 h 109"/>
              <a:gd name="T18" fmla="*/ 30 w 63"/>
              <a:gd name="T19" fmla="*/ 90 h 109"/>
              <a:gd name="T20" fmla="*/ 28 w 63"/>
              <a:gd name="T21" fmla="*/ 86 h 109"/>
              <a:gd name="T22" fmla="*/ 26 w 63"/>
              <a:gd name="T23" fmla="*/ 82 h 109"/>
              <a:gd name="T24" fmla="*/ 26 w 63"/>
              <a:gd name="T25" fmla="*/ 78 h 109"/>
              <a:gd name="T26" fmla="*/ 26 w 63"/>
              <a:gd name="T27" fmla="*/ 76 h 109"/>
              <a:gd name="T28" fmla="*/ 24 w 63"/>
              <a:gd name="T29" fmla="*/ 74 h 109"/>
              <a:gd name="T30" fmla="*/ 24 w 63"/>
              <a:gd name="T31" fmla="*/ 70 h 109"/>
              <a:gd name="T32" fmla="*/ 22 w 63"/>
              <a:gd name="T33" fmla="*/ 66 h 109"/>
              <a:gd name="T34" fmla="*/ 20 w 63"/>
              <a:gd name="T35" fmla="*/ 62 h 109"/>
              <a:gd name="T36" fmla="*/ 18 w 63"/>
              <a:gd name="T37" fmla="*/ 56 h 109"/>
              <a:gd name="T38" fmla="*/ 14 w 63"/>
              <a:gd name="T39" fmla="*/ 49 h 109"/>
              <a:gd name="T40" fmla="*/ 12 w 63"/>
              <a:gd name="T41" fmla="*/ 41 h 109"/>
              <a:gd name="T42" fmla="*/ 8 w 63"/>
              <a:gd name="T43" fmla="*/ 35 h 109"/>
              <a:gd name="T44" fmla="*/ 6 w 63"/>
              <a:gd name="T45" fmla="*/ 27 h 109"/>
              <a:gd name="T46" fmla="*/ 4 w 63"/>
              <a:gd name="T47" fmla="*/ 21 h 109"/>
              <a:gd name="T48" fmla="*/ 2 w 63"/>
              <a:gd name="T49" fmla="*/ 17 h 109"/>
              <a:gd name="T50" fmla="*/ 0 w 63"/>
              <a:gd name="T51" fmla="*/ 11 h 109"/>
              <a:gd name="T52" fmla="*/ 0 w 63"/>
              <a:gd name="T53" fmla="*/ 9 h 109"/>
              <a:gd name="T54" fmla="*/ 0 w 63"/>
              <a:gd name="T55" fmla="*/ 6 h 109"/>
              <a:gd name="T56" fmla="*/ 0 w 63"/>
              <a:gd name="T57" fmla="*/ 4 h 109"/>
              <a:gd name="T58" fmla="*/ 2 w 63"/>
              <a:gd name="T59" fmla="*/ 2 h 109"/>
              <a:gd name="T60" fmla="*/ 4 w 63"/>
              <a:gd name="T61" fmla="*/ 2 h 109"/>
              <a:gd name="T62" fmla="*/ 8 w 63"/>
              <a:gd name="T63" fmla="*/ 0 h 109"/>
              <a:gd name="T64" fmla="*/ 12 w 63"/>
              <a:gd name="T65" fmla="*/ 0 h 109"/>
              <a:gd name="T66" fmla="*/ 20 w 63"/>
              <a:gd name="T67" fmla="*/ 0 h 109"/>
              <a:gd name="T68" fmla="*/ 26 w 63"/>
              <a:gd name="T69" fmla="*/ 2 h 109"/>
              <a:gd name="T70" fmla="*/ 35 w 63"/>
              <a:gd name="T71" fmla="*/ 2 h 109"/>
              <a:gd name="T72" fmla="*/ 45 w 63"/>
              <a:gd name="T73" fmla="*/ 4 h 109"/>
              <a:gd name="T74" fmla="*/ 47 w 63"/>
              <a:gd name="T75" fmla="*/ 13 h 109"/>
              <a:gd name="T76" fmla="*/ 49 w 63"/>
              <a:gd name="T77" fmla="*/ 21 h 109"/>
              <a:gd name="T78" fmla="*/ 51 w 63"/>
              <a:gd name="T79" fmla="*/ 31 h 109"/>
              <a:gd name="T80" fmla="*/ 53 w 63"/>
              <a:gd name="T81" fmla="*/ 37 h 109"/>
              <a:gd name="T82" fmla="*/ 55 w 63"/>
              <a:gd name="T83" fmla="*/ 45 h 109"/>
              <a:gd name="T84" fmla="*/ 55 w 63"/>
              <a:gd name="T85" fmla="*/ 53 h 109"/>
              <a:gd name="T86" fmla="*/ 57 w 63"/>
              <a:gd name="T87" fmla="*/ 58 h 109"/>
              <a:gd name="T88" fmla="*/ 59 w 63"/>
              <a:gd name="T89" fmla="*/ 64 h 109"/>
              <a:gd name="T90" fmla="*/ 59 w 63"/>
              <a:gd name="T91" fmla="*/ 68 h 109"/>
              <a:gd name="T92" fmla="*/ 61 w 63"/>
              <a:gd name="T93" fmla="*/ 74 h 109"/>
              <a:gd name="T94" fmla="*/ 61 w 63"/>
              <a:gd name="T95" fmla="*/ 78 h 109"/>
              <a:gd name="T96" fmla="*/ 63 w 63"/>
              <a:gd name="T97" fmla="*/ 82 h 109"/>
              <a:gd name="T98" fmla="*/ 63 w 63"/>
              <a:gd name="T99" fmla="*/ 88 h 109"/>
              <a:gd name="T100" fmla="*/ 63 w 63"/>
              <a:gd name="T101" fmla="*/ 92 h 109"/>
              <a:gd name="T102" fmla="*/ 63 w 63"/>
              <a:gd name="T103" fmla="*/ 96 h 109"/>
              <a:gd name="T104" fmla="*/ 61 w 63"/>
              <a:gd name="T105" fmla="*/ 102 h 109"/>
              <a:gd name="T106" fmla="*/ 59 w 63"/>
              <a:gd name="T107" fmla="*/ 104 h 109"/>
              <a:gd name="T108" fmla="*/ 57 w 63"/>
              <a:gd name="T109" fmla="*/ 106 h 109"/>
              <a:gd name="T110" fmla="*/ 57 w 63"/>
              <a:gd name="T111" fmla="*/ 106 h 1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63" h="109">
                <a:moveTo>
                  <a:pt x="57" y="106"/>
                </a:moveTo>
                <a:lnTo>
                  <a:pt x="55" y="107"/>
                </a:lnTo>
                <a:lnTo>
                  <a:pt x="51" y="107"/>
                </a:lnTo>
                <a:lnTo>
                  <a:pt x="49" y="109"/>
                </a:lnTo>
                <a:lnTo>
                  <a:pt x="45" y="109"/>
                </a:lnTo>
                <a:lnTo>
                  <a:pt x="41" y="107"/>
                </a:lnTo>
                <a:lnTo>
                  <a:pt x="39" y="106"/>
                </a:lnTo>
                <a:lnTo>
                  <a:pt x="35" y="102"/>
                </a:lnTo>
                <a:lnTo>
                  <a:pt x="32" y="96"/>
                </a:lnTo>
                <a:lnTo>
                  <a:pt x="30" y="90"/>
                </a:lnTo>
                <a:lnTo>
                  <a:pt x="28" y="86"/>
                </a:lnTo>
                <a:lnTo>
                  <a:pt x="26" y="82"/>
                </a:lnTo>
                <a:lnTo>
                  <a:pt x="26" y="78"/>
                </a:lnTo>
                <a:lnTo>
                  <a:pt x="26" y="76"/>
                </a:lnTo>
                <a:lnTo>
                  <a:pt x="24" y="74"/>
                </a:lnTo>
                <a:lnTo>
                  <a:pt x="24" y="70"/>
                </a:lnTo>
                <a:lnTo>
                  <a:pt x="22" y="66"/>
                </a:lnTo>
                <a:lnTo>
                  <a:pt x="20" y="62"/>
                </a:lnTo>
                <a:lnTo>
                  <a:pt x="18" y="56"/>
                </a:lnTo>
                <a:lnTo>
                  <a:pt x="14" y="49"/>
                </a:lnTo>
                <a:lnTo>
                  <a:pt x="12" y="41"/>
                </a:lnTo>
                <a:lnTo>
                  <a:pt x="8" y="35"/>
                </a:lnTo>
                <a:lnTo>
                  <a:pt x="6" y="27"/>
                </a:lnTo>
                <a:lnTo>
                  <a:pt x="4" y="21"/>
                </a:lnTo>
                <a:lnTo>
                  <a:pt x="2" y="17"/>
                </a:lnTo>
                <a:lnTo>
                  <a:pt x="0" y="11"/>
                </a:lnTo>
                <a:lnTo>
                  <a:pt x="0" y="9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  <a:lnTo>
                  <a:pt x="4" y="2"/>
                </a:lnTo>
                <a:lnTo>
                  <a:pt x="8" y="0"/>
                </a:lnTo>
                <a:lnTo>
                  <a:pt x="12" y="0"/>
                </a:lnTo>
                <a:lnTo>
                  <a:pt x="20" y="0"/>
                </a:lnTo>
                <a:lnTo>
                  <a:pt x="26" y="2"/>
                </a:lnTo>
                <a:lnTo>
                  <a:pt x="35" y="2"/>
                </a:lnTo>
                <a:lnTo>
                  <a:pt x="45" y="4"/>
                </a:lnTo>
                <a:lnTo>
                  <a:pt x="47" y="13"/>
                </a:lnTo>
                <a:lnTo>
                  <a:pt x="49" y="21"/>
                </a:lnTo>
                <a:lnTo>
                  <a:pt x="51" y="31"/>
                </a:lnTo>
                <a:lnTo>
                  <a:pt x="53" y="37"/>
                </a:lnTo>
                <a:lnTo>
                  <a:pt x="55" y="45"/>
                </a:lnTo>
                <a:lnTo>
                  <a:pt x="55" y="53"/>
                </a:lnTo>
                <a:lnTo>
                  <a:pt x="57" y="58"/>
                </a:lnTo>
                <a:lnTo>
                  <a:pt x="59" y="64"/>
                </a:lnTo>
                <a:lnTo>
                  <a:pt x="59" y="68"/>
                </a:lnTo>
                <a:lnTo>
                  <a:pt x="61" y="74"/>
                </a:lnTo>
                <a:lnTo>
                  <a:pt x="61" y="78"/>
                </a:lnTo>
                <a:lnTo>
                  <a:pt x="63" y="82"/>
                </a:lnTo>
                <a:lnTo>
                  <a:pt x="63" y="88"/>
                </a:lnTo>
                <a:lnTo>
                  <a:pt x="63" y="92"/>
                </a:lnTo>
                <a:lnTo>
                  <a:pt x="63" y="96"/>
                </a:lnTo>
                <a:lnTo>
                  <a:pt x="61" y="102"/>
                </a:lnTo>
                <a:lnTo>
                  <a:pt x="59" y="104"/>
                </a:lnTo>
                <a:lnTo>
                  <a:pt x="57" y="106"/>
                </a:lnTo>
                <a:lnTo>
                  <a:pt x="57" y="106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6" name="Freeform 217"/>
          <p:cNvSpPr>
            <a:spLocks/>
          </p:cNvSpPr>
          <p:nvPr/>
        </p:nvSpPr>
        <p:spPr bwMode="auto">
          <a:xfrm>
            <a:off x="2636516" y="5549575"/>
            <a:ext cx="922664" cy="536113"/>
          </a:xfrm>
          <a:custGeom>
            <a:avLst/>
            <a:gdLst>
              <a:gd name="T0" fmla="*/ 121 w 186"/>
              <a:gd name="T1" fmla="*/ 64 h 78"/>
              <a:gd name="T2" fmla="*/ 131 w 186"/>
              <a:gd name="T3" fmla="*/ 43 h 78"/>
              <a:gd name="T4" fmla="*/ 135 w 186"/>
              <a:gd name="T5" fmla="*/ 25 h 78"/>
              <a:gd name="T6" fmla="*/ 137 w 186"/>
              <a:gd name="T7" fmla="*/ 17 h 78"/>
              <a:gd name="T8" fmla="*/ 135 w 186"/>
              <a:gd name="T9" fmla="*/ 15 h 78"/>
              <a:gd name="T10" fmla="*/ 129 w 186"/>
              <a:gd name="T11" fmla="*/ 13 h 78"/>
              <a:gd name="T12" fmla="*/ 121 w 186"/>
              <a:gd name="T13" fmla="*/ 13 h 78"/>
              <a:gd name="T14" fmla="*/ 107 w 186"/>
              <a:gd name="T15" fmla="*/ 15 h 78"/>
              <a:gd name="T16" fmla="*/ 90 w 186"/>
              <a:gd name="T17" fmla="*/ 15 h 78"/>
              <a:gd name="T18" fmla="*/ 70 w 186"/>
              <a:gd name="T19" fmla="*/ 17 h 78"/>
              <a:gd name="T20" fmla="*/ 45 w 186"/>
              <a:gd name="T21" fmla="*/ 17 h 78"/>
              <a:gd name="T22" fmla="*/ 15 w 186"/>
              <a:gd name="T23" fmla="*/ 19 h 78"/>
              <a:gd name="T24" fmla="*/ 0 w 186"/>
              <a:gd name="T25" fmla="*/ 17 h 78"/>
              <a:gd name="T26" fmla="*/ 13 w 186"/>
              <a:gd name="T27" fmla="*/ 17 h 78"/>
              <a:gd name="T28" fmla="*/ 31 w 186"/>
              <a:gd name="T29" fmla="*/ 17 h 78"/>
              <a:gd name="T30" fmla="*/ 50 w 186"/>
              <a:gd name="T31" fmla="*/ 15 h 78"/>
              <a:gd name="T32" fmla="*/ 74 w 186"/>
              <a:gd name="T33" fmla="*/ 12 h 78"/>
              <a:gd name="T34" fmla="*/ 96 w 186"/>
              <a:gd name="T35" fmla="*/ 10 h 78"/>
              <a:gd name="T36" fmla="*/ 113 w 186"/>
              <a:gd name="T37" fmla="*/ 8 h 78"/>
              <a:gd name="T38" fmla="*/ 123 w 186"/>
              <a:gd name="T39" fmla="*/ 6 h 78"/>
              <a:gd name="T40" fmla="*/ 127 w 186"/>
              <a:gd name="T41" fmla="*/ 4 h 78"/>
              <a:gd name="T42" fmla="*/ 133 w 186"/>
              <a:gd name="T43" fmla="*/ 0 h 78"/>
              <a:gd name="T44" fmla="*/ 135 w 186"/>
              <a:gd name="T45" fmla="*/ 0 h 78"/>
              <a:gd name="T46" fmla="*/ 141 w 186"/>
              <a:gd name="T47" fmla="*/ 2 h 78"/>
              <a:gd name="T48" fmla="*/ 148 w 186"/>
              <a:gd name="T49" fmla="*/ 4 h 78"/>
              <a:gd name="T50" fmla="*/ 158 w 186"/>
              <a:gd name="T51" fmla="*/ 6 h 78"/>
              <a:gd name="T52" fmla="*/ 168 w 186"/>
              <a:gd name="T53" fmla="*/ 12 h 78"/>
              <a:gd name="T54" fmla="*/ 178 w 186"/>
              <a:gd name="T55" fmla="*/ 13 h 78"/>
              <a:gd name="T56" fmla="*/ 184 w 186"/>
              <a:gd name="T57" fmla="*/ 17 h 78"/>
              <a:gd name="T58" fmla="*/ 186 w 186"/>
              <a:gd name="T59" fmla="*/ 19 h 78"/>
              <a:gd name="T60" fmla="*/ 184 w 186"/>
              <a:gd name="T61" fmla="*/ 21 h 78"/>
              <a:gd name="T62" fmla="*/ 178 w 186"/>
              <a:gd name="T63" fmla="*/ 23 h 78"/>
              <a:gd name="T64" fmla="*/ 172 w 186"/>
              <a:gd name="T65" fmla="*/ 25 h 78"/>
              <a:gd name="T66" fmla="*/ 162 w 186"/>
              <a:gd name="T67" fmla="*/ 33 h 78"/>
              <a:gd name="T68" fmla="*/ 148 w 186"/>
              <a:gd name="T69" fmla="*/ 47 h 78"/>
              <a:gd name="T70" fmla="*/ 133 w 186"/>
              <a:gd name="T71" fmla="*/ 66 h 78"/>
              <a:gd name="T72" fmla="*/ 117 w 186"/>
              <a:gd name="T73" fmla="*/ 78 h 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86" h="78">
                <a:moveTo>
                  <a:pt x="117" y="78"/>
                </a:moveTo>
                <a:lnTo>
                  <a:pt x="121" y="64"/>
                </a:lnTo>
                <a:lnTo>
                  <a:pt x="127" y="53"/>
                </a:lnTo>
                <a:lnTo>
                  <a:pt x="131" y="43"/>
                </a:lnTo>
                <a:lnTo>
                  <a:pt x="133" y="33"/>
                </a:lnTo>
                <a:lnTo>
                  <a:pt x="135" y="25"/>
                </a:lnTo>
                <a:lnTo>
                  <a:pt x="137" y="21"/>
                </a:lnTo>
                <a:lnTo>
                  <a:pt x="137" y="17"/>
                </a:lnTo>
                <a:lnTo>
                  <a:pt x="137" y="15"/>
                </a:lnTo>
                <a:lnTo>
                  <a:pt x="135" y="15"/>
                </a:lnTo>
                <a:lnTo>
                  <a:pt x="133" y="13"/>
                </a:lnTo>
                <a:lnTo>
                  <a:pt x="129" y="13"/>
                </a:lnTo>
                <a:lnTo>
                  <a:pt x="125" y="13"/>
                </a:lnTo>
                <a:lnTo>
                  <a:pt x="121" y="13"/>
                </a:lnTo>
                <a:lnTo>
                  <a:pt x="115" y="13"/>
                </a:lnTo>
                <a:lnTo>
                  <a:pt x="107" y="15"/>
                </a:lnTo>
                <a:lnTo>
                  <a:pt x="99" y="15"/>
                </a:lnTo>
                <a:lnTo>
                  <a:pt x="90" y="15"/>
                </a:lnTo>
                <a:lnTo>
                  <a:pt x="80" y="15"/>
                </a:lnTo>
                <a:lnTo>
                  <a:pt x="70" y="17"/>
                </a:lnTo>
                <a:lnTo>
                  <a:pt x="58" y="17"/>
                </a:lnTo>
                <a:lnTo>
                  <a:pt x="45" y="17"/>
                </a:lnTo>
                <a:lnTo>
                  <a:pt x="31" y="19"/>
                </a:lnTo>
                <a:lnTo>
                  <a:pt x="15" y="19"/>
                </a:lnTo>
                <a:lnTo>
                  <a:pt x="0" y="21"/>
                </a:lnTo>
                <a:lnTo>
                  <a:pt x="0" y="17"/>
                </a:lnTo>
                <a:lnTo>
                  <a:pt x="5" y="17"/>
                </a:lnTo>
                <a:lnTo>
                  <a:pt x="13" y="17"/>
                </a:lnTo>
                <a:lnTo>
                  <a:pt x="21" y="17"/>
                </a:lnTo>
                <a:lnTo>
                  <a:pt x="31" y="17"/>
                </a:lnTo>
                <a:lnTo>
                  <a:pt x="41" y="15"/>
                </a:lnTo>
                <a:lnTo>
                  <a:pt x="50" y="15"/>
                </a:lnTo>
                <a:lnTo>
                  <a:pt x="62" y="13"/>
                </a:lnTo>
                <a:lnTo>
                  <a:pt x="74" y="12"/>
                </a:lnTo>
                <a:lnTo>
                  <a:pt x="86" y="10"/>
                </a:lnTo>
                <a:lnTo>
                  <a:pt x="96" y="10"/>
                </a:lnTo>
                <a:lnTo>
                  <a:pt x="105" y="8"/>
                </a:lnTo>
                <a:lnTo>
                  <a:pt x="113" y="8"/>
                </a:lnTo>
                <a:lnTo>
                  <a:pt x="119" y="6"/>
                </a:lnTo>
                <a:lnTo>
                  <a:pt x="123" y="6"/>
                </a:lnTo>
                <a:lnTo>
                  <a:pt x="127" y="4"/>
                </a:lnTo>
                <a:lnTo>
                  <a:pt x="127" y="4"/>
                </a:lnTo>
                <a:lnTo>
                  <a:pt x="131" y="2"/>
                </a:lnTo>
                <a:lnTo>
                  <a:pt x="133" y="0"/>
                </a:lnTo>
                <a:lnTo>
                  <a:pt x="135" y="0"/>
                </a:lnTo>
                <a:lnTo>
                  <a:pt x="135" y="0"/>
                </a:lnTo>
                <a:lnTo>
                  <a:pt x="137" y="0"/>
                </a:lnTo>
                <a:lnTo>
                  <a:pt x="141" y="2"/>
                </a:lnTo>
                <a:lnTo>
                  <a:pt x="145" y="2"/>
                </a:lnTo>
                <a:lnTo>
                  <a:pt x="148" y="4"/>
                </a:lnTo>
                <a:lnTo>
                  <a:pt x="152" y="6"/>
                </a:lnTo>
                <a:lnTo>
                  <a:pt x="158" y="6"/>
                </a:lnTo>
                <a:lnTo>
                  <a:pt x="164" y="8"/>
                </a:lnTo>
                <a:lnTo>
                  <a:pt x="168" y="12"/>
                </a:lnTo>
                <a:lnTo>
                  <a:pt x="174" y="13"/>
                </a:lnTo>
                <a:lnTo>
                  <a:pt x="178" y="13"/>
                </a:lnTo>
                <a:lnTo>
                  <a:pt x="180" y="15"/>
                </a:lnTo>
                <a:lnTo>
                  <a:pt x="184" y="17"/>
                </a:lnTo>
                <a:lnTo>
                  <a:pt x="184" y="17"/>
                </a:lnTo>
                <a:lnTo>
                  <a:pt x="186" y="19"/>
                </a:lnTo>
                <a:lnTo>
                  <a:pt x="186" y="19"/>
                </a:lnTo>
                <a:lnTo>
                  <a:pt x="184" y="21"/>
                </a:lnTo>
                <a:lnTo>
                  <a:pt x="182" y="21"/>
                </a:lnTo>
                <a:lnTo>
                  <a:pt x="178" y="23"/>
                </a:lnTo>
                <a:lnTo>
                  <a:pt x="174" y="25"/>
                </a:lnTo>
                <a:lnTo>
                  <a:pt x="172" y="25"/>
                </a:lnTo>
                <a:lnTo>
                  <a:pt x="168" y="29"/>
                </a:lnTo>
                <a:lnTo>
                  <a:pt x="162" y="33"/>
                </a:lnTo>
                <a:lnTo>
                  <a:pt x="156" y="39"/>
                </a:lnTo>
                <a:lnTo>
                  <a:pt x="148" y="47"/>
                </a:lnTo>
                <a:lnTo>
                  <a:pt x="141" y="57"/>
                </a:lnTo>
                <a:lnTo>
                  <a:pt x="133" y="66"/>
                </a:lnTo>
                <a:lnTo>
                  <a:pt x="123" y="78"/>
                </a:lnTo>
                <a:lnTo>
                  <a:pt x="117" y="78"/>
                </a:lnTo>
                <a:lnTo>
                  <a:pt x="117" y="78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7" name="Freeform 218"/>
          <p:cNvSpPr>
            <a:spLocks/>
          </p:cNvSpPr>
          <p:nvPr/>
        </p:nvSpPr>
        <p:spPr bwMode="auto">
          <a:xfrm>
            <a:off x="2725803" y="6045475"/>
            <a:ext cx="704400" cy="107222"/>
          </a:xfrm>
          <a:custGeom>
            <a:avLst/>
            <a:gdLst>
              <a:gd name="T0" fmla="*/ 79 w 143"/>
              <a:gd name="T1" fmla="*/ 4 h 18"/>
              <a:gd name="T2" fmla="*/ 86 w 143"/>
              <a:gd name="T3" fmla="*/ 2 h 18"/>
              <a:gd name="T4" fmla="*/ 94 w 143"/>
              <a:gd name="T5" fmla="*/ 2 h 18"/>
              <a:gd name="T6" fmla="*/ 100 w 143"/>
              <a:gd name="T7" fmla="*/ 0 h 18"/>
              <a:gd name="T8" fmla="*/ 106 w 143"/>
              <a:gd name="T9" fmla="*/ 0 h 18"/>
              <a:gd name="T10" fmla="*/ 110 w 143"/>
              <a:gd name="T11" fmla="*/ 0 h 18"/>
              <a:gd name="T12" fmla="*/ 114 w 143"/>
              <a:gd name="T13" fmla="*/ 0 h 18"/>
              <a:gd name="T14" fmla="*/ 118 w 143"/>
              <a:gd name="T15" fmla="*/ 0 h 18"/>
              <a:gd name="T16" fmla="*/ 120 w 143"/>
              <a:gd name="T17" fmla="*/ 0 h 18"/>
              <a:gd name="T18" fmla="*/ 122 w 143"/>
              <a:gd name="T19" fmla="*/ 2 h 18"/>
              <a:gd name="T20" fmla="*/ 126 w 143"/>
              <a:gd name="T21" fmla="*/ 2 h 18"/>
              <a:gd name="T22" fmla="*/ 129 w 143"/>
              <a:gd name="T23" fmla="*/ 4 h 18"/>
              <a:gd name="T24" fmla="*/ 135 w 143"/>
              <a:gd name="T25" fmla="*/ 6 h 18"/>
              <a:gd name="T26" fmla="*/ 139 w 143"/>
              <a:gd name="T27" fmla="*/ 6 h 18"/>
              <a:gd name="T28" fmla="*/ 141 w 143"/>
              <a:gd name="T29" fmla="*/ 8 h 18"/>
              <a:gd name="T30" fmla="*/ 143 w 143"/>
              <a:gd name="T31" fmla="*/ 8 h 18"/>
              <a:gd name="T32" fmla="*/ 143 w 143"/>
              <a:gd name="T33" fmla="*/ 8 h 18"/>
              <a:gd name="T34" fmla="*/ 143 w 143"/>
              <a:gd name="T35" fmla="*/ 8 h 18"/>
              <a:gd name="T36" fmla="*/ 141 w 143"/>
              <a:gd name="T37" fmla="*/ 10 h 18"/>
              <a:gd name="T38" fmla="*/ 139 w 143"/>
              <a:gd name="T39" fmla="*/ 10 h 18"/>
              <a:gd name="T40" fmla="*/ 135 w 143"/>
              <a:gd name="T41" fmla="*/ 10 h 18"/>
              <a:gd name="T42" fmla="*/ 129 w 143"/>
              <a:gd name="T43" fmla="*/ 10 h 18"/>
              <a:gd name="T44" fmla="*/ 124 w 143"/>
              <a:gd name="T45" fmla="*/ 12 h 18"/>
              <a:gd name="T46" fmla="*/ 118 w 143"/>
              <a:gd name="T47" fmla="*/ 12 h 18"/>
              <a:gd name="T48" fmla="*/ 108 w 143"/>
              <a:gd name="T49" fmla="*/ 12 h 18"/>
              <a:gd name="T50" fmla="*/ 98 w 143"/>
              <a:gd name="T51" fmla="*/ 12 h 18"/>
              <a:gd name="T52" fmla="*/ 88 w 143"/>
              <a:gd name="T53" fmla="*/ 14 h 18"/>
              <a:gd name="T54" fmla="*/ 77 w 143"/>
              <a:gd name="T55" fmla="*/ 14 h 18"/>
              <a:gd name="T56" fmla="*/ 63 w 143"/>
              <a:gd name="T57" fmla="*/ 14 h 18"/>
              <a:gd name="T58" fmla="*/ 49 w 143"/>
              <a:gd name="T59" fmla="*/ 16 h 18"/>
              <a:gd name="T60" fmla="*/ 35 w 143"/>
              <a:gd name="T61" fmla="*/ 16 h 18"/>
              <a:gd name="T62" fmla="*/ 18 w 143"/>
              <a:gd name="T63" fmla="*/ 18 h 18"/>
              <a:gd name="T64" fmla="*/ 0 w 143"/>
              <a:gd name="T65" fmla="*/ 18 h 18"/>
              <a:gd name="T66" fmla="*/ 0 w 143"/>
              <a:gd name="T67" fmla="*/ 14 h 18"/>
              <a:gd name="T68" fmla="*/ 22 w 143"/>
              <a:gd name="T69" fmla="*/ 12 h 18"/>
              <a:gd name="T70" fmla="*/ 41 w 143"/>
              <a:gd name="T71" fmla="*/ 10 h 18"/>
              <a:gd name="T72" fmla="*/ 61 w 143"/>
              <a:gd name="T73" fmla="*/ 6 h 18"/>
              <a:gd name="T74" fmla="*/ 79 w 143"/>
              <a:gd name="T75" fmla="*/ 4 h 18"/>
              <a:gd name="T76" fmla="*/ 79 w 143"/>
              <a:gd name="T77" fmla="*/ 4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43" h="18">
                <a:moveTo>
                  <a:pt x="79" y="4"/>
                </a:moveTo>
                <a:lnTo>
                  <a:pt x="86" y="2"/>
                </a:lnTo>
                <a:lnTo>
                  <a:pt x="94" y="2"/>
                </a:lnTo>
                <a:lnTo>
                  <a:pt x="100" y="0"/>
                </a:lnTo>
                <a:lnTo>
                  <a:pt x="106" y="0"/>
                </a:lnTo>
                <a:lnTo>
                  <a:pt x="110" y="0"/>
                </a:lnTo>
                <a:lnTo>
                  <a:pt x="114" y="0"/>
                </a:lnTo>
                <a:lnTo>
                  <a:pt x="118" y="0"/>
                </a:lnTo>
                <a:lnTo>
                  <a:pt x="120" y="0"/>
                </a:lnTo>
                <a:lnTo>
                  <a:pt x="122" y="2"/>
                </a:lnTo>
                <a:lnTo>
                  <a:pt x="126" y="2"/>
                </a:lnTo>
                <a:lnTo>
                  <a:pt x="129" y="4"/>
                </a:lnTo>
                <a:lnTo>
                  <a:pt x="135" y="6"/>
                </a:lnTo>
                <a:lnTo>
                  <a:pt x="139" y="6"/>
                </a:lnTo>
                <a:lnTo>
                  <a:pt x="141" y="8"/>
                </a:lnTo>
                <a:lnTo>
                  <a:pt x="143" y="8"/>
                </a:lnTo>
                <a:lnTo>
                  <a:pt x="143" y="8"/>
                </a:lnTo>
                <a:lnTo>
                  <a:pt x="143" y="8"/>
                </a:lnTo>
                <a:lnTo>
                  <a:pt x="141" y="10"/>
                </a:lnTo>
                <a:lnTo>
                  <a:pt x="139" y="10"/>
                </a:lnTo>
                <a:lnTo>
                  <a:pt x="135" y="10"/>
                </a:lnTo>
                <a:lnTo>
                  <a:pt x="129" y="10"/>
                </a:lnTo>
                <a:lnTo>
                  <a:pt x="124" y="12"/>
                </a:lnTo>
                <a:lnTo>
                  <a:pt x="118" y="12"/>
                </a:lnTo>
                <a:lnTo>
                  <a:pt x="108" y="12"/>
                </a:lnTo>
                <a:lnTo>
                  <a:pt x="98" y="12"/>
                </a:lnTo>
                <a:lnTo>
                  <a:pt x="88" y="14"/>
                </a:lnTo>
                <a:lnTo>
                  <a:pt x="77" y="14"/>
                </a:lnTo>
                <a:lnTo>
                  <a:pt x="63" y="14"/>
                </a:lnTo>
                <a:lnTo>
                  <a:pt x="49" y="16"/>
                </a:lnTo>
                <a:lnTo>
                  <a:pt x="35" y="16"/>
                </a:lnTo>
                <a:lnTo>
                  <a:pt x="18" y="18"/>
                </a:lnTo>
                <a:lnTo>
                  <a:pt x="0" y="18"/>
                </a:lnTo>
                <a:lnTo>
                  <a:pt x="0" y="14"/>
                </a:lnTo>
                <a:lnTo>
                  <a:pt x="22" y="12"/>
                </a:lnTo>
                <a:lnTo>
                  <a:pt x="41" y="10"/>
                </a:lnTo>
                <a:lnTo>
                  <a:pt x="61" y="6"/>
                </a:lnTo>
                <a:lnTo>
                  <a:pt x="79" y="4"/>
                </a:lnTo>
                <a:lnTo>
                  <a:pt x="79" y="4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8" name="Freeform 219"/>
          <p:cNvSpPr>
            <a:spLocks/>
          </p:cNvSpPr>
          <p:nvPr/>
        </p:nvSpPr>
        <p:spPr bwMode="auto">
          <a:xfrm>
            <a:off x="1713852" y="4142274"/>
            <a:ext cx="575423" cy="2050636"/>
          </a:xfrm>
          <a:custGeom>
            <a:avLst/>
            <a:gdLst>
              <a:gd name="T0" fmla="*/ 63 w 118"/>
              <a:gd name="T1" fmla="*/ 104 h 306"/>
              <a:gd name="T2" fmla="*/ 55 w 118"/>
              <a:gd name="T3" fmla="*/ 125 h 306"/>
              <a:gd name="T4" fmla="*/ 49 w 118"/>
              <a:gd name="T5" fmla="*/ 143 h 306"/>
              <a:gd name="T6" fmla="*/ 44 w 118"/>
              <a:gd name="T7" fmla="*/ 159 h 306"/>
              <a:gd name="T8" fmla="*/ 40 w 118"/>
              <a:gd name="T9" fmla="*/ 172 h 306"/>
              <a:gd name="T10" fmla="*/ 36 w 118"/>
              <a:gd name="T11" fmla="*/ 184 h 306"/>
              <a:gd name="T12" fmla="*/ 32 w 118"/>
              <a:gd name="T13" fmla="*/ 192 h 306"/>
              <a:gd name="T14" fmla="*/ 32 w 118"/>
              <a:gd name="T15" fmla="*/ 196 h 306"/>
              <a:gd name="T16" fmla="*/ 34 w 118"/>
              <a:gd name="T17" fmla="*/ 198 h 306"/>
              <a:gd name="T18" fmla="*/ 40 w 118"/>
              <a:gd name="T19" fmla="*/ 202 h 306"/>
              <a:gd name="T20" fmla="*/ 49 w 118"/>
              <a:gd name="T21" fmla="*/ 210 h 306"/>
              <a:gd name="T22" fmla="*/ 65 w 118"/>
              <a:gd name="T23" fmla="*/ 222 h 306"/>
              <a:gd name="T24" fmla="*/ 83 w 118"/>
              <a:gd name="T25" fmla="*/ 235 h 306"/>
              <a:gd name="T26" fmla="*/ 98 w 118"/>
              <a:gd name="T27" fmla="*/ 249 h 306"/>
              <a:gd name="T28" fmla="*/ 110 w 118"/>
              <a:gd name="T29" fmla="*/ 259 h 306"/>
              <a:gd name="T30" fmla="*/ 116 w 118"/>
              <a:gd name="T31" fmla="*/ 267 h 306"/>
              <a:gd name="T32" fmla="*/ 118 w 118"/>
              <a:gd name="T33" fmla="*/ 278 h 306"/>
              <a:gd name="T34" fmla="*/ 116 w 118"/>
              <a:gd name="T35" fmla="*/ 290 h 306"/>
              <a:gd name="T36" fmla="*/ 112 w 118"/>
              <a:gd name="T37" fmla="*/ 300 h 306"/>
              <a:gd name="T38" fmla="*/ 104 w 118"/>
              <a:gd name="T39" fmla="*/ 304 h 306"/>
              <a:gd name="T40" fmla="*/ 100 w 118"/>
              <a:gd name="T41" fmla="*/ 304 h 306"/>
              <a:gd name="T42" fmla="*/ 94 w 118"/>
              <a:gd name="T43" fmla="*/ 300 h 306"/>
              <a:gd name="T44" fmla="*/ 85 w 118"/>
              <a:gd name="T45" fmla="*/ 292 h 306"/>
              <a:gd name="T46" fmla="*/ 73 w 118"/>
              <a:gd name="T47" fmla="*/ 278 h 306"/>
              <a:gd name="T48" fmla="*/ 59 w 118"/>
              <a:gd name="T49" fmla="*/ 261 h 306"/>
              <a:gd name="T50" fmla="*/ 45 w 118"/>
              <a:gd name="T51" fmla="*/ 245 h 306"/>
              <a:gd name="T52" fmla="*/ 34 w 118"/>
              <a:gd name="T53" fmla="*/ 233 h 306"/>
              <a:gd name="T54" fmla="*/ 24 w 118"/>
              <a:gd name="T55" fmla="*/ 223 h 306"/>
              <a:gd name="T56" fmla="*/ 14 w 118"/>
              <a:gd name="T57" fmla="*/ 214 h 306"/>
              <a:gd name="T58" fmla="*/ 4 w 118"/>
              <a:gd name="T59" fmla="*/ 206 h 306"/>
              <a:gd name="T60" fmla="*/ 0 w 118"/>
              <a:gd name="T61" fmla="*/ 202 h 306"/>
              <a:gd name="T62" fmla="*/ 0 w 118"/>
              <a:gd name="T63" fmla="*/ 194 h 306"/>
              <a:gd name="T64" fmla="*/ 2 w 118"/>
              <a:gd name="T65" fmla="*/ 180 h 306"/>
              <a:gd name="T66" fmla="*/ 8 w 118"/>
              <a:gd name="T67" fmla="*/ 159 h 306"/>
              <a:gd name="T68" fmla="*/ 20 w 118"/>
              <a:gd name="T69" fmla="*/ 123 h 306"/>
              <a:gd name="T70" fmla="*/ 30 w 118"/>
              <a:gd name="T71" fmla="*/ 78 h 306"/>
              <a:gd name="T72" fmla="*/ 36 w 118"/>
              <a:gd name="T73" fmla="*/ 51 h 306"/>
              <a:gd name="T74" fmla="*/ 38 w 118"/>
              <a:gd name="T75" fmla="*/ 35 h 306"/>
              <a:gd name="T76" fmla="*/ 38 w 118"/>
              <a:gd name="T77" fmla="*/ 25 h 306"/>
              <a:gd name="T78" fmla="*/ 36 w 118"/>
              <a:gd name="T79" fmla="*/ 18 h 306"/>
              <a:gd name="T80" fmla="*/ 32 w 118"/>
              <a:gd name="T81" fmla="*/ 14 h 306"/>
              <a:gd name="T82" fmla="*/ 32 w 118"/>
              <a:gd name="T83" fmla="*/ 8 h 306"/>
              <a:gd name="T84" fmla="*/ 34 w 118"/>
              <a:gd name="T85" fmla="*/ 4 h 306"/>
              <a:gd name="T86" fmla="*/ 38 w 118"/>
              <a:gd name="T87" fmla="*/ 2 h 306"/>
              <a:gd name="T88" fmla="*/ 45 w 118"/>
              <a:gd name="T89" fmla="*/ 2 h 306"/>
              <a:gd name="T90" fmla="*/ 55 w 118"/>
              <a:gd name="T91" fmla="*/ 4 h 306"/>
              <a:gd name="T92" fmla="*/ 67 w 118"/>
              <a:gd name="T93" fmla="*/ 6 h 306"/>
              <a:gd name="T94" fmla="*/ 77 w 118"/>
              <a:gd name="T95" fmla="*/ 10 h 306"/>
              <a:gd name="T96" fmla="*/ 83 w 118"/>
              <a:gd name="T97" fmla="*/ 14 h 306"/>
              <a:gd name="T98" fmla="*/ 87 w 118"/>
              <a:gd name="T99" fmla="*/ 18 h 306"/>
              <a:gd name="T100" fmla="*/ 89 w 118"/>
              <a:gd name="T101" fmla="*/ 23 h 306"/>
              <a:gd name="T102" fmla="*/ 89 w 118"/>
              <a:gd name="T103" fmla="*/ 33 h 306"/>
              <a:gd name="T104" fmla="*/ 85 w 118"/>
              <a:gd name="T105" fmla="*/ 43 h 306"/>
              <a:gd name="T106" fmla="*/ 81 w 118"/>
              <a:gd name="T107" fmla="*/ 53 h 306"/>
              <a:gd name="T108" fmla="*/ 77 w 118"/>
              <a:gd name="T109" fmla="*/ 67 h 306"/>
              <a:gd name="T110" fmla="*/ 69 w 118"/>
              <a:gd name="T111" fmla="*/ 82 h 306"/>
              <a:gd name="T112" fmla="*/ 65 w 118"/>
              <a:gd name="T113" fmla="*/ 94 h 3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18" h="306">
                <a:moveTo>
                  <a:pt x="65" y="94"/>
                </a:moveTo>
                <a:lnTo>
                  <a:pt x="63" y="104"/>
                </a:lnTo>
                <a:lnTo>
                  <a:pt x="59" y="114"/>
                </a:lnTo>
                <a:lnTo>
                  <a:pt x="55" y="125"/>
                </a:lnTo>
                <a:lnTo>
                  <a:pt x="53" y="133"/>
                </a:lnTo>
                <a:lnTo>
                  <a:pt x="49" y="143"/>
                </a:lnTo>
                <a:lnTo>
                  <a:pt x="47" y="151"/>
                </a:lnTo>
                <a:lnTo>
                  <a:pt x="44" y="159"/>
                </a:lnTo>
                <a:lnTo>
                  <a:pt x="42" y="167"/>
                </a:lnTo>
                <a:lnTo>
                  <a:pt x="40" y="172"/>
                </a:lnTo>
                <a:lnTo>
                  <a:pt x="38" y="178"/>
                </a:lnTo>
                <a:lnTo>
                  <a:pt x="36" y="184"/>
                </a:lnTo>
                <a:lnTo>
                  <a:pt x="34" y="188"/>
                </a:lnTo>
                <a:lnTo>
                  <a:pt x="32" y="192"/>
                </a:lnTo>
                <a:lnTo>
                  <a:pt x="32" y="194"/>
                </a:lnTo>
                <a:lnTo>
                  <a:pt x="32" y="196"/>
                </a:lnTo>
                <a:lnTo>
                  <a:pt x="32" y="196"/>
                </a:lnTo>
                <a:lnTo>
                  <a:pt x="34" y="198"/>
                </a:lnTo>
                <a:lnTo>
                  <a:pt x="36" y="200"/>
                </a:lnTo>
                <a:lnTo>
                  <a:pt x="40" y="202"/>
                </a:lnTo>
                <a:lnTo>
                  <a:pt x="44" y="206"/>
                </a:lnTo>
                <a:lnTo>
                  <a:pt x="49" y="210"/>
                </a:lnTo>
                <a:lnTo>
                  <a:pt x="57" y="216"/>
                </a:lnTo>
                <a:lnTo>
                  <a:pt x="65" y="222"/>
                </a:lnTo>
                <a:lnTo>
                  <a:pt x="75" y="227"/>
                </a:lnTo>
                <a:lnTo>
                  <a:pt x="83" y="235"/>
                </a:lnTo>
                <a:lnTo>
                  <a:pt x="92" y="241"/>
                </a:lnTo>
                <a:lnTo>
                  <a:pt x="98" y="249"/>
                </a:lnTo>
                <a:lnTo>
                  <a:pt x="104" y="255"/>
                </a:lnTo>
                <a:lnTo>
                  <a:pt x="110" y="259"/>
                </a:lnTo>
                <a:lnTo>
                  <a:pt x="114" y="263"/>
                </a:lnTo>
                <a:lnTo>
                  <a:pt x="116" y="267"/>
                </a:lnTo>
                <a:lnTo>
                  <a:pt x="118" y="271"/>
                </a:lnTo>
                <a:lnTo>
                  <a:pt x="118" y="278"/>
                </a:lnTo>
                <a:lnTo>
                  <a:pt x="118" y="284"/>
                </a:lnTo>
                <a:lnTo>
                  <a:pt x="116" y="290"/>
                </a:lnTo>
                <a:lnTo>
                  <a:pt x="116" y="296"/>
                </a:lnTo>
                <a:lnTo>
                  <a:pt x="112" y="300"/>
                </a:lnTo>
                <a:lnTo>
                  <a:pt x="108" y="302"/>
                </a:lnTo>
                <a:lnTo>
                  <a:pt x="104" y="304"/>
                </a:lnTo>
                <a:lnTo>
                  <a:pt x="102" y="306"/>
                </a:lnTo>
                <a:lnTo>
                  <a:pt x="100" y="304"/>
                </a:lnTo>
                <a:lnTo>
                  <a:pt x="96" y="304"/>
                </a:lnTo>
                <a:lnTo>
                  <a:pt x="94" y="300"/>
                </a:lnTo>
                <a:lnTo>
                  <a:pt x="91" y="296"/>
                </a:lnTo>
                <a:lnTo>
                  <a:pt x="85" y="292"/>
                </a:lnTo>
                <a:lnTo>
                  <a:pt x="79" y="286"/>
                </a:lnTo>
                <a:lnTo>
                  <a:pt x="73" y="278"/>
                </a:lnTo>
                <a:lnTo>
                  <a:pt x="65" y="269"/>
                </a:lnTo>
                <a:lnTo>
                  <a:pt x="59" y="261"/>
                </a:lnTo>
                <a:lnTo>
                  <a:pt x="51" y="253"/>
                </a:lnTo>
                <a:lnTo>
                  <a:pt x="45" y="245"/>
                </a:lnTo>
                <a:lnTo>
                  <a:pt x="40" y="239"/>
                </a:lnTo>
                <a:lnTo>
                  <a:pt x="34" y="233"/>
                </a:lnTo>
                <a:lnTo>
                  <a:pt x="30" y="227"/>
                </a:lnTo>
                <a:lnTo>
                  <a:pt x="24" y="223"/>
                </a:lnTo>
                <a:lnTo>
                  <a:pt x="22" y="220"/>
                </a:lnTo>
                <a:lnTo>
                  <a:pt x="14" y="214"/>
                </a:lnTo>
                <a:lnTo>
                  <a:pt x="8" y="210"/>
                </a:lnTo>
                <a:lnTo>
                  <a:pt x="4" y="206"/>
                </a:lnTo>
                <a:lnTo>
                  <a:pt x="0" y="204"/>
                </a:lnTo>
                <a:lnTo>
                  <a:pt x="0" y="202"/>
                </a:lnTo>
                <a:lnTo>
                  <a:pt x="0" y="198"/>
                </a:lnTo>
                <a:lnTo>
                  <a:pt x="0" y="194"/>
                </a:lnTo>
                <a:lnTo>
                  <a:pt x="2" y="188"/>
                </a:lnTo>
                <a:lnTo>
                  <a:pt x="2" y="180"/>
                </a:lnTo>
                <a:lnTo>
                  <a:pt x="6" y="171"/>
                </a:lnTo>
                <a:lnTo>
                  <a:pt x="8" y="159"/>
                </a:lnTo>
                <a:lnTo>
                  <a:pt x="12" y="147"/>
                </a:lnTo>
                <a:lnTo>
                  <a:pt x="20" y="123"/>
                </a:lnTo>
                <a:lnTo>
                  <a:pt x="26" y="100"/>
                </a:lnTo>
                <a:lnTo>
                  <a:pt x="30" y="78"/>
                </a:lnTo>
                <a:lnTo>
                  <a:pt x="34" y="59"/>
                </a:lnTo>
                <a:lnTo>
                  <a:pt x="36" y="51"/>
                </a:lnTo>
                <a:lnTo>
                  <a:pt x="38" y="43"/>
                </a:lnTo>
                <a:lnTo>
                  <a:pt x="38" y="35"/>
                </a:lnTo>
                <a:lnTo>
                  <a:pt x="38" y="29"/>
                </a:lnTo>
                <a:lnTo>
                  <a:pt x="38" y="25"/>
                </a:lnTo>
                <a:lnTo>
                  <a:pt x="38" y="21"/>
                </a:lnTo>
                <a:lnTo>
                  <a:pt x="36" y="18"/>
                </a:lnTo>
                <a:lnTo>
                  <a:pt x="34" y="16"/>
                </a:lnTo>
                <a:lnTo>
                  <a:pt x="32" y="14"/>
                </a:lnTo>
                <a:lnTo>
                  <a:pt x="32" y="12"/>
                </a:lnTo>
                <a:lnTo>
                  <a:pt x="32" y="8"/>
                </a:lnTo>
                <a:lnTo>
                  <a:pt x="32" y="4"/>
                </a:lnTo>
                <a:lnTo>
                  <a:pt x="34" y="4"/>
                </a:lnTo>
                <a:lnTo>
                  <a:pt x="36" y="2"/>
                </a:lnTo>
                <a:lnTo>
                  <a:pt x="38" y="2"/>
                </a:lnTo>
                <a:lnTo>
                  <a:pt x="42" y="0"/>
                </a:lnTo>
                <a:lnTo>
                  <a:pt x="45" y="2"/>
                </a:lnTo>
                <a:lnTo>
                  <a:pt x="49" y="2"/>
                </a:lnTo>
                <a:lnTo>
                  <a:pt x="55" y="4"/>
                </a:lnTo>
                <a:lnTo>
                  <a:pt x="61" y="4"/>
                </a:lnTo>
                <a:lnTo>
                  <a:pt x="67" y="6"/>
                </a:lnTo>
                <a:lnTo>
                  <a:pt x="73" y="8"/>
                </a:lnTo>
                <a:lnTo>
                  <a:pt x="77" y="10"/>
                </a:lnTo>
                <a:lnTo>
                  <a:pt x="81" y="12"/>
                </a:lnTo>
                <a:lnTo>
                  <a:pt x="83" y="14"/>
                </a:lnTo>
                <a:lnTo>
                  <a:pt x="85" y="16"/>
                </a:lnTo>
                <a:lnTo>
                  <a:pt x="87" y="18"/>
                </a:lnTo>
                <a:lnTo>
                  <a:pt x="89" y="20"/>
                </a:lnTo>
                <a:lnTo>
                  <a:pt x="89" y="23"/>
                </a:lnTo>
                <a:lnTo>
                  <a:pt x="89" y="27"/>
                </a:lnTo>
                <a:lnTo>
                  <a:pt x="89" y="33"/>
                </a:lnTo>
                <a:lnTo>
                  <a:pt x="87" y="39"/>
                </a:lnTo>
                <a:lnTo>
                  <a:pt x="85" y="43"/>
                </a:lnTo>
                <a:lnTo>
                  <a:pt x="83" y="47"/>
                </a:lnTo>
                <a:lnTo>
                  <a:pt x="81" y="53"/>
                </a:lnTo>
                <a:lnTo>
                  <a:pt x="79" y="59"/>
                </a:lnTo>
                <a:lnTo>
                  <a:pt x="77" y="67"/>
                </a:lnTo>
                <a:lnTo>
                  <a:pt x="73" y="74"/>
                </a:lnTo>
                <a:lnTo>
                  <a:pt x="69" y="82"/>
                </a:lnTo>
                <a:lnTo>
                  <a:pt x="65" y="94"/>
                </a:lnTo>
                <a:lnTo>
                  <a:pt x="65" y="94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0" name="Freeform 221"/>
          <p:cNvSpPr>
            <a:spLocks/>
          </p:cNvSpPr>
          <p:nvPr/>
        </p:nvSpPr>
        <p:spPr bwMode="auto">
          <a:xfrm>
            <a:off x="9119148" y="4362024"/>
            <a:ext cx="938169" cy="297458"/>
          </a:xfrm>
          <a:custGeom>
            <a:avLst/>
            <a:gdLst>
              <a:gd name="T0" fmla="*/ 117 w 196"/>
              <a:gd name="T1" fmla="*/ 8 h 45"/>
              <a:gd name="T2" fmla="*/ 137 w 196"/>
              <a:gd name="T3" fmla="*/ 4 h 45"/>
              <a:gd name="T4" fmla="*/ 153 w 196"/>
              <a:gd name="T5" fmla="*/ 2 h 45"/>
              <a:gd name="T6" fmla="*/ 160 w 196"/>
              <a:gd name="T7" fmla="*/ 0 h 45"/>
              <a:gd name="T8" fmla="*/ 168 w 196"/>
              <a:gd name="T9" fmla="*/ 0 h 45"/>
              <a:gd name="T10" fmla="*/ 178 w 196"/>
              <a:gd name="T11" fmla="*/ 2 h 45"/>
              <a:gd name="T12" fmla="*/ 188 w 196"/>
              <a:gd name="T13" fmla="*/ 4 h 45"/>
              <a:gd name="T14" fmla="*/ 194 w 196"/>
              <a:gd name="T15" fmla="*/ 10 h 45"/>
              <a:gd name="T16" fmla="*/ 196 w 196"/>
              <a:gd name="T17" fmla="*/ 16 h 45"/>
              <a:gd name="T18" fmla="*/ 192 w 196"/>
              <a:gd name="T19" fmla="*/ 18 h 45"/>
              <a:gd name="T20" fmla="*/ 188 w 196"/>
              <a:gd name="T21" fmla="*/ 22 h 45"/>
              <a:gd name="T22" fmla="*/ 178 w 196"/>
              <a:gd name="T23" fmla="*/ 26 h 45"/>
              <a:gd name="T24" fmla="*/ 166 w 196"/>
              <a:gd name="T25" fmla="*/ 28 h 45"/>
              <a:gd name="T26" fmla="*/ 151 w 196"/>
              <a:gd name="T27" fmla="*/ 30 h 45"/>
              <a:gd name="T28" fmla="*/ 131 w 196"/>
              <a:gd name="T29" fmla="*/ 33 h 45"/>
              <a:gd name="T30" fmla="*/ 107 w 196"/>
              <a:gd name="T31" fmla="*/ 35 h 45"/>
              <a:gd name="T32" fmla="*/ 84 w 196"/>
              <a:gd name="T33" fmla="*/ 39 h 45"/>
              <a:gd name="T34" fmla="*/ 64 w 196"/>
              <a:gd name="T35" fmla="*/ 41 h 45"/>
              <a:gd name="T36" fmla="*/ 49 w 196"/>
              <a:gd name="T37" fmla="*/ 43 h 45"/>
              <a:gd name="T38" fmla="*/ 39 w 196"/>
              <a:gd name="T39" fmla="*/ 45 h 45"/>
              <a:gd name="T40" fmla="*/ 23 w 196"/>
              <a:gd name="T41" fmla="*/ 43 h 45"/>
              <a:gd name="T42" fmla="*/ 10 w 196"/>
              <a:gd name="T43" fmla="*/ 37 h 45"/>
              <a:gd name="T44" fmla="*/ 4 w 196"/>
              <a:gd name="T45" fmla="*/ 33 h 45"/>
              <a:gd name="T46" fmla="*/ 2 w 196"/>
              <a:gd name="T47" fmla="*/ 32 h 45"/>
              <a:gd name="T48" fmla="*/ 0 w 196"/>
              <a:gd name="T49" fmla="*/ 30 h 45"/>
              <a:gd name="T50" fmla="*/ 2 w 196"/>
              <a:gd name="T51" fmla="*/ 28 h 45"/>
              <a:gd name="T52" fmla="*/ 10 w 196"/>
              <a:gd name="T53" fmla="*/ 26 h 45"/>
              <a:gd name="T54" fmla="*/ 17 w 196"/>
              <a:gd name="T55" fmla="*/ 24 h 45"/>
              <a:gd name="T56" fmla="*/ 27 w 196"/>
              <a:gd name="T57" fmla="*/ 22 h 45"/>
              <a:gd name="T58" fmla="*/ 37 w 196"/>
              <a:gd name="T59" fmla="*/ 20 h 45"/>
              <a:gd name="T60" fmla="*/ 51 w 196"/>
              <a:gd name="T61" fmla="*/ 20 h 45"/>
              <a:gd name="T62" fmla="*/ 70 w 196"/>
              <a:gd name="T63" fmla="*/ 16 h 45"/>
              <a:gd name="T64" fmla="*/ 92 w 196"/>
              <a:gd name="T65" fmla="*/ 12 h 45"/>
              <a:gd name="T66" fmla="*/ 106 w 196"/>
              <a:gd name="T67" fmla="*/ 10 h 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96" h="45">
                <a:moveTo>
                  <a:pt x="106" y="10"/>
                </a:moveTo>
                <a:lnTo>
                  <a:pt x="117" y="8"/>
                </a:lnTo>
                <a:lnTo>
                  <a:pt x="129" y="6"/>
                </a:lnTo>
                <a:lnTo>
                  <a:pt x="137" y="4"/>
                </a:lnTo>
                <a:lnTo>
                  <a:pt x="145" y="2"/>
                </a:lnTo>
                <a:lnTo>
                  <a:pt x="153" y="2"/>
                </a:lnTo>
                <a:lnTo>
                  <a:pt x="158" y="0"/>
                </a:lnTo>
                <a:lnTo>
                  <a:pt x="160" y="0"/>
                </a:lnTo>
                <a:lnTo>
                  <a:pt x="164" y="0"/>
                </a:lnTo>
                <a:lnTo>
                  <a:pt x="168" y="0"/>
                </a:lnTo>
                <a:lnTo>
                  <a:pt x="172" y="0"/>
                </a:lnTo>
                <a:lnTo>
                  <a:pt x="178" y="2"/>
                </a:lnTo>
                <a:lnTo>
                  <a:pt x="184" y="4"/>
                </a:lnTo>
                <a:lnTo>
                  <a:pt x="188" y="4"/>
                </a:lnTo>
                <a:lnTo>
                  <a:pt x="192" y="8"/>
                </a:lnTo>
                <a:lnTo>
                  <a:pt x="194" y="10"/>
                </a:lnTo>
                <a:lnTo>
                  <a:pt x="196" y="14"/>
                </a:lnTo>
                <a:lnTo>
                  <a:pt x="196" y="16"/>
                </a:lnTo>
                <a:lnTo>
                  <a:pt x="194" y="16"/>
                </a:lnTo>
                <a:lnTo>
                  <a:pt x="192" y="18"/>
                </a:lnTo>
                <a:lnTo>
                  <a:pt x="190" y="20"/>
                </a:lnTo>
                <a:lnTo>
                  <a:pt x="188" y="22"/>
                </a:lnTo>
                <a:lnTo>
                  <a:pt x="184" y="22"/>
                </a:lnTo>
                <a:lnTo>
                  <a:pt x="178" y="26"/>
                </a:lnTo>
                <a:lnTo>
                  <a:pt x="172" y="26"/>
                </a:lnTo>
                <a:lnTo>
                  <a:pt x="166" y="28"/>
                </a:lnTo>
                <a:lnTo>
                  <a:pt x="158" y="28"/>
                </a:lnTo>
                <a:lnTo>
                  <a:pt x="151" y="30"/>
                </a:lnTo>
                <a:lnTo>
                  <a:pt x="141" y="32"/>
                </a:lnTo>
                <a:lnTo>
                  <a:pt x="131" y="33"/>
                </a:lnTo>
                <a:lnTo>
                  <a:pt x="119" y="33"/>
                </a:lnTo>
                <a:lnTo>
                  <a:pt x="107" y="35"/>
                </a:lnTo>
                <a:lnTo>
                  <a:pt x="96" y="37"/>
                </a:lnTo>
                <a:lnTo>
                  <a:pt x="84" y="39"/>
                </a:lnTo>
                <a:lnTo>
                  <a:pt x="72" y="41"/>
                </a:lnTo>
                <a:lnTo>
                  <a:pt x="64" y="41"/>
                </a:lnTo>
                <a:lnTo>
                  <a:pt x="57" y="43"/>
                </a:lnTo>
                <a:lnTo>
                  <a:pt x="49" y="43"/>
                </a:lnTo>
                <a:lnTo>
                  <a:pt x="43" y="45"/>
                </a:lnTo>
                <a:lnTo>
                  <a:pt x="39" y="45"/>
                </a:lnTo>
                <a:lnTo>
                  <a:pt x="31" y="43"/>
                </a:lnTo>
                <a:lnTo>
                  <a:pt x="23" y="43"/>
                </a:lnTo>
                <a:lnTo>
                  <a:pt x="15" y="41"/>
                </a:lnTo>
                <a:lnTo>
                  <a:pt x="10" y="37"/>
                </a:lnTo>
                <a:lnTo>
                  <a:pt x="6" y="35"/>
                </a:lnTo>
                <a:lnTo>
                  <a:pt x="4" y="33"/>
                </a:lnTo>
                <a:lnTo>
                  <a:pt x="2" y="33"/>
                </a:lnTo>
                <a:lnTo>
                  <a:pt x="2" y="32"/>
                </a:lnTo>
                <a:lnTo>
                  <a:pt x="0" y="32"/>
                </a:lnTo>
                <a:lnTo>
                  <a:pt x="0" y="30"/>
                </a:lnTo>
                <a:lnTo>
                  <a:pt x="2" y="30"/>
                </a:lnTo>
                <a:lnTo>
                  <a:pt x="2" y="28"/>
                </a:lnTo>
                <a:lnTo>
                  <a:pt x="8" y="26"/>
                </a:lnTo>
                <a:lnTo>
                  <a:pt x="10" y="26"/>
                </a:lnTo>
                <a:lnTo>
                  <a:pt x="13" y="26"/>
                </a:lnTo>
                <a:lnTo>
                  <a:pt x="17" y="24"/>
                </a:lnTo>
                <a:lnTo>
                  <a:pt x="21" y="24"/>
                </a:lnTo>
                <a:lnTo>
                  <a:pt x="27" y="22"/>
                </a:lnTo>
                <a:lnTo>
                  <a:pt x="31" y="22"/>
                </a:lnTo>
                <a:lnTo>
                  <a:pt x="37" y="20"/>
                </a:lnTo>
                <a:lnTo>
                  <a:pt x="45" y="20"/>
                </a:lnTo>
                <a:lnTo>
                  <a:pt x="51" y="20"/>
                </a:lnTo>
                <a:lnTo>
                  <a:pt x="60" y="18"/>
                </a:lnTo>
                <a:lnTo>
                  <a:pt x="70" y="16"/>
                </a:lnTo>
                <a:lnTo>
                  <a:pt x="80" y="14"/>
                </a:lnTo>
                <a:lnTo>
                  <a:pt x="92" y="12"/>
                </a:lnTo>
                <a:lnTo>
                  <a:pt x="106" y="10"/>
                </a:lnTo>
                <a:lnTo>
                  <a:pt x="106" y="10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1" name="Freeform 222"/>
          <p:cNvSpPr>
            <a:spLocks/>
          </p:cNvSpPr>
          <p:nvPr/>
        </p:nvSpPr>
        <p:spPr bwMode="auto">
          <a:xfrm>
            <a:off x="8506466" y="4659482"/>
            <a:ext cx="2393288" cy="517312"/>
          </a:xfrm>
          <a:custGeom>
            <a:avLst/>
            <a:gdLst>
              <a:gd name="T0" fmla="*/ 202 w 502"/>
              <a:gd name="T1" fmla="*/ 59 h 81"/>
              <a:gd name="T2" fmla="*/ 163 w 502"/>
              <a:gd name="T3" fmla="*/ 65 h 81"/>
              <a:gd name="T4" fmla="*/ 130 w 502"/>
              <a:gd name="T5" fmla="*/ 69 h 81"/>
              <a:gd name="T6" fmla="*/ 102 w 502"/>
              <a:gd name="T7" fmla="*/ 73 h 81"/>
              <a:gd name="T8" fmla="*/ 83 w 502"/>
              <a:gd name="T9" fmla="*/ 77 h 81"/>
              <a:gd name="T10" fmla="*/ 65 w 502"/>
              <a:gd name="T11" fmla="*/ 79 h 81"/>
              <a:gd name="T12" fmla="*/ 53 w 502"/>
              <a:gd name="T13" fmla="*/ 81 h 81"/>
              <a:gd name="T14" fmla="*/ 43 w 502"/>
              <a:gd name="T15" fmla="*/ 81 h 81"/>
              <a:gd name="T16" fmla="*/ 36 w 502"/>
              <a:gd name="T17" fmla="*/ 79 h 81"/>
              <a:gd name="T18" fmla="*/ 22 w 502"/>
              <a:gd name="T19" fmla="*/ 73 h 81"/>
              <a:gd name="T20" fmla="*/ 12 w 502"/>
              <a:gd name="T21" fmla="*/ 69 h 81"/>
              <a:gd name="T22" fmla="*/ 6 w 502"/>
              <a:gd name="T23" fmla="*/ 65 h 81"/>
              <a:gd name="T24" fmla="*/ 2 w 502"/>
              <a:gd name="T25" fmla="*/ 63 h 81"/>
              <a:gd name="T26" fmla="*/ 0 w 502"/>
              <a:gd name="T27" fmla="*/ 59 h 81"/>
              <a:gd name="T28" fmla="*/ 2 w 502"/>
              <a:gd name="T29" fmla="*/ 57 h 81"/>
              <a:gd name="T30" fmla="*/ 6 w 502"/>
              <a:gd name="T31" fmla="*/ 55 h 81"/>
              <a:gd name="T32" fmla="*/ 16 w 502"/>
              <a:gd name="T33" fmla="*/ 53 h 81"/>
              <a:gd name="T34" fmla="*/ 28 w 502"/>
              <a:gd name="T35" fmla="*/ 53 h 81"/>
              <a:gd name="T36" fmla="*/ 43 w 502"/>
              <a:gd name="T37" fmla="*/ 53 h 81"/>
              <a:gd name="T38" fmla="*/ 65 w 502"/>
              <a:gd name="T39" fmla="*/ 51 h 81"/>
              <a:gd name="T40" fmla="*/ 94 w 502"/>
              <a:gd name="T41" fmla="*/ 47 h 81"/>
              <a:gd name="T42" fmla="*/ 128 w 502"/>
              <a:gd name="T43" fmla="*/ 43 h 81"/>
              <a:gd name="T44" fmla="*/ 196 w 502"/>
              <a:gd name="T45" fmla="*/ 36 h 81"/>
              <a:gd name="T46" fmla="*/ 228 w 502"/>
              <a:gd name="T47" fmla="*/ 32 h 81"/>
              <a:gd name="T48" fmla="*/ 257 w 502"/>
              <a:gd name="T49" fmla="*/ 28 h 81"/>
              <a:gd name="T50" fmla="*/ 318 w 502"/>
              <a:gd name="T51" fmla="*/ 20 h 81"/>
              <a:gd name="T52" fmla="*/ 380 w 502"/>
              <a:gd name="T53" fmla="*/ 10 h 81"/>
              <a:gd name="T54" fmla="*/ 410 w 502"/>
              <a:gd name="T55" fmla="*/ 6 h 81"/>
              <a:gd name="T56" fmla="*/ 431 w 502"/>
              <a:gd name="T57" fmla="*/ 4 h 81"/>
              <a:gd name="T58" fmla="*/ 445 w 502"/>
              <a:gd name="T59" fmla="*/ 2 h 81"/>
              <a:gd name="T60" fmla="*/ 453 w 502"/>
              <a:gd name="T61" fmla="*/ 0 h 81"/>
              <a:gd name="T62" fmla="*/ 463 w 502"/>
              <a:gd name="T63" fmla="*/ 2 h 81"/>
              <a:gd name="T64" fmla="*/ 480 w 502"/>
              <a:gd name="T65" fmla="*/ 8 h 81"/>
              <a:gd name="T66" fmla="*/ 494 w 502"/>
              <a:gd name="T67" fmla="*/ 14 h 81"/>
              <a:gd name="T68" fmla="*/ 500 w 502"/>
              <a:gd name="T69" fmla="*/ 18 h 81"/>
              <a:gd name="T70" fmla="*/ 502 w 502"/>
              <a:gd name="T71" fmla="*/ 20 h 81"/>
              <a:gd name="T72" fmla="*/ 502 w 502"/>
              <a:gd name="T73" fmla="*/ 28 h 81"/>
              <a:gd name="T74" fmla="*/ 496 w 502"/>
              <a:gd name="T75" fmla="*/ 32 h 81"/>
              <a:gd name="T76" fmla="*/ 488 w 502"/>
              <a:gd name="T77" fmla="*/ 34 h 81"/>
              <a:gd name="T78" fmla="*/ 477 w 502"/>
              <a:gd name="T79" fmla="*/ 36 h 81"/>
              <a:gd name="T80" fmla="*/ 463 w 502"/>
              <a:gd name="T81" fmla="*/ 36 h 81"/>
              <a:gd name="T82" fmla="*/ 443 w 502"/>
              <a:gd name="T83" fmla="*/ 36 h 81"/>
              <a:gd name="T84" fmla="*/ 402 w 502"/>
              <a:gd name="T85" fmla="*/ 37 h 81"/>
              <a:gd name="T86" fmla="*/ 359 w 502"/>
              <a:gd name="T87" fmla="*/ 41 h 81"/>
              <a:gd name="T88" fmla="*/ 333 w 502"/>
              <a:gd name="T89" fmla="*/ 43 h 81"/>
              <a:gd name="T90" fmla="*/ 304 w 502"/>
              <a:gd name="T91" fmla="*/ 45 h 81"/>
              <a:gd name="T92" fmla="*/ 267 w 502"/>
              <a:gd name="T93" fmla="*/ 51 h 81"/>
              <a:gd name="T94" fmla="*/ 224 w 502"/>
              <a:gd name="T95" fmla="*/ 57 h 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502" h="81">
                <a:moveTo>
                  <a:pt x="224" y="57"/>
                </a:moveTo>
                <a:lnTo>
                  <a:pt x="202" y="59"/>
                </a:lnTo>
                <a:lnTo>
                  <a:pt x="183" y="63"/>
                </a:lnTo>
                <a:lnTo>
                  <a:pt x="163" y="65"/>
                </a:lnTo>
                <a:lnTo>
                  <a:pt x="145" y="67"/>
                </a:lnTo>
                <a:lnTo>
                  <a:pt x="130" y="69"/>
                </a:lnTo>
                <a:lnTo>
                  <a:pt x="116" y="71"/>
                </a:lnTo>
                <a:lnTo>
                  <a:pt x="102" y="73"/>
                </a:lnTo>
                <a:lnTo>
                  <a:pt x="92" y="75"/>
                </a:lnTo>
                <a:lnTo>
                  <a:pt x="83" y="77"/>
                </a:lnTo>
                <a:lnTo>
                  <a:pt x="73" y="79"/>
                </a:lnTo>
                <a:lnTo>
                  <a:pt x="65" y="79"/>
                </a:lnTo>
                <a:lnTo>
                  <a:pt x="57" y="81"/>
                </a:lnTo>
                <a:lnTo>
                  <a:pt x="53" y="81"/>
                </a:lnTo>
                <a:lnTo>
                  <a:pt x="47" y="81"/>
                </a:lnTo>
                <a:lnTo>
                  <a:pt x="43" y="81"/>
                </a:lnTo>
                <a:lnTo>
                  <a:pt x="42" y="81"/>
                </a:lnTo>
                <a:lnTo>
                  <a:pt x="36" y="79"/>
                </a:lnTo>
                <a:lnTo>
                  <a:pt x="30" y="77"/>
                </a:lnTo>
                <a:lnTo>
                  <a:pt x="22" y="73"/>
                </a:lnTo>
                <a:lnTo>
                  <a:pt x="16" y="71"/>
                </a:lnTo>
                <a:lnTo>
                  <a:pt x="12" y="69"/>
                </a:lnTo>
                <a:lnTo>
                  <a:pt x="8" y="67"/>
                </a:lnTo>
                <a:lnTo>
                  <a:pt x="6" y="65"/>
                </a:lnTo>
                <a:lnTo>
                  <a:pt x="4" y="63"/>
                </a:lnTo>
                <a:lnTo>
                  <a:pt x="2" y="63"/>
                </a:lnTo>
                <a:lnTo>
                  <a:pt x="0" y="61"/>
                </a:lnTo>
                <a:lnTo>
                  <a:pt x="0" y="59"/>
                </a:lnTo>
                <a:lnTo>
                  <a:pt x="0" y="57"/>
                </a:lnTo>
                <a:lnTo>
                  <a:pt x="2" y="57"/>
                </a:lnTo>
                <a:lnTo>
                  <a:pt x="4" y="55"/>
                </a:lnTo>
                <a:lnTo>
                  <a:pt x="6" y="55"/>
                </a:lnTo>
                <a:lnTo>
                  <a:pt x="10" y="55"/>
                </a:lnTo>
                <a:lnTo>
                  <a:pt x="16" y="53"/>
                </a:lnTo>
                <a:lnTo>
                  <a:pt x="22" y="53"/>
                </a:lnTo>
                <a:lnTo>
                  <a:pt x="28" y="53"/>
                </a:lnTo>
                <a:lnTo>
                  <a:pt x="36" y="53"/>
                </a:lnTo>
                <a:lnTo>
                  <a:pt x="43" y="53"/>
                </a:lnTo>
                <a:lnTo>
                  <a:pt x="53" y="53"/>
                </a:lnTo>
                <a:lnTo>
                  <a:pt x="65" y="51"/>
                </a:lnTo>
                <a:lnTo>
                  <a:pt x="79" y="49"/>
                </a:lnTo>
                <a:lnTo>
                  <a:pt x="94" y="47"/>
                </a:lnTo>
                <a:lnTo>
                  <a:pt x="110" y="45"/>
                </a:lnTo>
                <a:lnTo>
                  <a:pt x="128" y="43"/>
                </a:lnTo>
                <a:lnTo>
                  <a:pt x="163" y="39"/>
                </a:lnTo>
                <a:lnTo>
                  <a:pt x="196" y="36"/>
                </a:lnTo>
                <a:lnTo>
                  <a:pt x="212" y="34"/>
                </a:lnTo>
                <a:lnTo>
                  <a:pt x="228" y="32"/>
                </a:lnTo>
                <a:lnTo>
                  <a:pt x="243" y="30"/>
                </a:lnTo>
                <a:lnTo>
                  <a:pt x="257" y="28"/>
                </a:lnTo>
                <a:lnTo>
                  <a:pt x="286" y="24"/>
                </a:lnTo>
                <a:lnTo>
                  <a:pt x="318" y="20"/>
                </a:lnTo>
                <a:lnTo>
                  <a:pt x="349" y="14"/>
                </a:lnTo>
                <a:lnTo>
                  <a:pt x="380" y="10"/>
                </a:lnTo>
                <a:lnTo>
                  <a:pt x="396" y="8"/>
                </a:lnTo>
                <a:lnTo>
                  <a:pt x="410" y="6"/>
                </a:lnTo>
                <a:lnTo>
                  <a:pt x="422" y="4"/>
                </a:lnTo>
                <a:lnTo>
                  <a:pt x="431" y="4"/>
                </a:lnTo>
                <a:lnTo>
                  <a:pt x="439" y="2"/>
                </a:lnTo>
                <a:lnTo>
                  <a:pt x="445" y="2"/>
                </a:lnTo>
                <a:lnTo>
                  <a:pt x="451" y="2"/>
                </a:lnTo>
                <a:lnTo>
                  <a:pt x="453" y="0"/>
                </a:lnTo>
                <a:lnTo>
                  <a:pt x="457" y="2"/>
                </a:lnTo>
                <a:lnTo>
                  <a:pt x="463" y="2"/>
                </a:lnTo>
                <a:lnTo>
                  <a:pt x="471" y="4"/>
                </a:lnTo>
                <a:lnTo>
                  <a:pt x="480" y="8"/>
                </a:lnTo>
                <a:lnTo>
                  <a:pt x="488" y="12"/>
                </a:lnTo>
                <a:lnTo>
                  <a:pt x="494" y="14"/>
                </a:lnTo>
                <a:lnTo>
                  <a:pt x="496" y="16"/>
                </a:lnTo>
                <a:lnTo>
                  <a:pt x="500" y="18"/>
                </a:lnTo>
                <a:lnTo>
                  <a:pt x="500" y="20"/>
                </a:lnTo>
                <a:lnTo>
                  <a:pt x="502" y="20"/>
                </a:lnTo>
                <a:lnTo>
                  <a:pt x="502" y="24"/>
                </a:lnTo>
                <a:lnTo>
                  <a:pt x="502" y="28"/>
                </a:lnTo>
                <a:lnTo>
                  <a:pt x="500" y="30"/>
                </a:lnTo>
                <a:lnTo>
                  <a:pt x="496" y="32"/>
                </a:lnTo>
                <a:lnTo>
                  <a:pt x="492" y="34"/>
                </a:lnTo>
                <a:lnTo>
                  <a:pt x="488" y="34"/>
                </a:lnTo>
                <a:lnTo>
                  <a:pt x="482" y="34"/>
                </a:lnTo>
                <a:lnTo>
                  <a:pt x="477" y="36"/>
                </a:lnTo>
                <a:lnTo>
                  <a:pt x="471" y="36"/>
                </a:lnTo>
                <a:lnTo>
                  <a:pt x="463" y="36"/>
                </a:lnTo>
                <a:lnTo>
                  <a:pt x="453" y="36"/>
                </a:lnTo>
                <a:lnTo>
                  <a:pt x="443" y="36"/>
                </a:lnTo>
                <a:lnTo>
                  <a:pt x="422" y="37"/>
                </a:lnTo>
                <a:lnTo>
                  <a:pt x="402" y="37"/>
                </a:lnTo>
                <a:lnTo>
                  <a:pt x="380" y="39"/>
                </a:lnTo>
                <a:lnTo>
                  <a:pt x="359" y="41"/>
                </a:lnTo>
                <a:lnTo>
                  <a:pt x="347" y="41"/>
                </a:lnTo>
                <a:lnTo>
                  <a:pt x="333" y="43"/>
                </a:lnTo>
                <a:lnTo>
                  <a:pt x="320" y="43"/>
                </a:lnTo>
                <a:lnTo>
                  <a:pt x="304" y="45"/>
                </a:lnTo>
                <a:lnTo>
                  <a:pt x="286" y="49"/>
                </a:lnTo>
                <a:lnTo>
                  <a:pt x="267" y="51"/>
                </a:lnTo>
                <a:lnTo>
                  <a:pt x="247" y="53"/>
                </a:lnTo>
                <a:lnTo>
                  <a:pt x="224" y="57"/>
                </a:lnTo>
                <a:lnTo>
                  <a:pt x="224" y="57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2" name="Freeform 223"/>
          <p:cNvSpPr>
            <a:spLocks/>
          </p:cNvSpPr>
          <p:nvPr/>
        </p:nvSpPr>
        <p:spPr bwMode="auto">
          <a:xfrm>
            <a:off x="9454205" y="3896444"/>
            <a:ext cx="296771" cy="1073425"/>
          </a:xfrm>
          <a:custGeom>
            <a:avLst/>
            <a:gdLst>
              <a:gd name="T0" fmla="*/ 63 w 63"/>
              <a:gd name="T1" fmla="*/ 17 h 166"/>
              <a:gd name="T2" fmla="*/ 63 w 63"/>
              <a:gd name="T3" fmla="*/ 21 h 166"/>
              <a:gd name="T4" fmla="*/ 63 w 63"/>
              <a:gd name="T5" fmla="*/ 25 h 166"/>
              <a:gd name="T6" fmla="*/ 63 w 63"/>
              <a:gd name="T7" fmla="*/ 29 h 166"/>
              <a:gd name="T8" fmla="*/ 63 w 63"/>
              <a:gd name="T9" fmla="*/ 33 h 166"/>
              <a:gd name="T10" fmla="*/ 61 w 63"/>
              <a:gd name="T11" fmla="*/ 35 h 166"/>
              <a:gd name="T12" fmla="*/ 61 w 63"/>
              <a:gd name="T13" fmla="*/ 37 h 166"/>
              <a:gd name="T14" fmla="*/ 59 w 63"/>
              <a:gd name="T15" fmla="*/ 41 h 166"/>
              <a:gd name="T16" fmla="*/ 59 w 63"/>
              <a:gd name="T17" fmla="*/ 45 h 166"/>
              <a:gd name="T18" fmla="*/ 57 w 63"/>
              <a:gd name="T19" fmla="*/ 51 h 166"/>
              <a:gd name="T20" fmla="*/ 57 w 63"/>
              <a:gd name="T21" fmla="*/ 56 h 166"/>
              <a:gd name="T22" fmla="*/ 57 w 63"/>
              <a:gd name="T23" fmla="*/ 62 h 166"/>
              <a:gd name="T24" fmla="*/ 55 w 63"/>
              <a:gd name="T25" fmla="*/ 68 h 166"/>
              <a:gd name="T26" fmla="*/ 55 w 63"/>
              <a:gd name="T27" fmla="*/ 78 h 166"/>
              <a:gd name="T28" fmla="*/ 53 w 63"/>
              <a:gd name="T29" fmla="*/ 86 h 166"/>
              <a:gd name="T30" fmla="*/ 53 w 63"/>
              <a:gd name="T31" fmla="*/ 98 h 166"/>
              <a:gd name="T32" fmla="*/ 53 w 63"/>
              <a:gd name="T33" fmla="*/ 109 h 166"/>
              <a:gd name="T34" fmla="*/ 51 w 63"/>
              <a:gd name="T35" fmla="*/ 121 h 166"/>
              <a:gd name="T36" fmla="*/ 51 w 63"/>
              <a:gd name="T37" fmla="*/ 135 h 166"/>
              <a:gd name="T38" fmla="*/ 51 w 63"/>
              <a:gd name="T39" fmla="*/ 151 h 166"/>
              <a:gd name="T40" fmla="*/ 51 w 63"/>
              <a:gd name="T41" fmla="*/ 166 h 166"/>
              <a:gd name="T42" fmla="*/ 12 w 63"/>
              <a:gd name="T43" fmla="*/ 166 h 166"/>
              <a:gd name="T44" fmla="*/ 12 w 63"/>
              <a:gd name="T45" fmla="*/ 149 h 166"/>
              <a:gd name="T46" fmla="*/ 12 w 63"/>
              <a:gd name="T47" fmla="*/ 133 h 166"/>
              <a:gd name="T48" fmla="*/ 12 w 63"/>
              <a:gd name="T49" fmla="*/ 117 h 166"/>
              <a:gd name="T50" fmla="*/ 12 w 63"/>
              <a:gd name="T51" fmla="*/ 104 h 166"/>
              <a:gd name="T52" fmla="*/ 12 w 63"/>
              <a:gd name="T53" fmla="*/ 90 h 166"/>
              <a:gd name="T54" fmla="*/ 12 w 63"/>
              <a:gd name="T55" fmla="*/ 78 h 166"/>
              <a:gd name="T56" fmla="*/ 12 w 63"/>
              <a:gd name="T57" fmla="*/ 66 h 166"/>
              <a:gd name="T58" fmla="*/ 12 w 63"/>
              <a:gd name="T59" fmla="*/ 56 h 166"/>
              <a:gd name="T60" fmla="*/ 10 w 63"/>
              <a:gd name="T61" fmla="*/ 49 h 166"/>
              <a:gd name="T62" fmla="*/ 10 w 63"/>
              <a:gd name="T63" fmla="*/ 41 h 166"/>
              <a:gd name="T64" fmla="*/ 10 w 63"/>
              <a:gd name="T65" fmla="*/ 33 h 166"/>
              <a:gd name="T66" fmla="*/ 10 w 63"/>
              <a:gd name="T67" fmla="*/ 29 h 166"/>
              <a:gd name="T68" fmla="*/ 8 w 63"/>
              <a:gd name="T69" fmla="*/ 23 h 166"/>
              <a:gd name="T70" fmla="*/ 8 w 63"/>
              <a:gd name="T71" fmla="*/ 19 h 166"/>
              <a:gd name="T72" fmla="*/ 6 w 63"/>
              <a:gd name="T73" fmla="*/ 17 h 166"/>
              <a:gd name="T74" fmla="*/ 6 w 63"/>
              <a:gd name="T75" fmla="*/ 15 h 166"/>
              <a:gd name="T76" fmla="*/ 4 w 63"/>
              <a:gd name="T77" fmla="*/ 13 h 166"/>
              <a:gd name="T78" fmla="*/ 2 w 63"/>
              <a:gd name="T79" fmla="*/ 13 h 166"/>
              <a:gd name="T80" fmla="*/ 2 w 63"/>
              <a:gd name="T81" fmla="*/ 11 h 166"/>
              <a:gd name="T82" fmla="*/ 0 w 63"/>
              <a:gd name="T83" fmla="*/ 9 h 166"/>
              <a:gd name="T84" fmla="*/ 0 w 63"/>
              <a:gd name="T85" fmla="*/ 5 h 166"/>
              <a:gd name="T86" fmla="*/ 2 w 63"/>
              <a:gd name="T87" fmla="*/ 4 h 166"/>
              <a:gd name="T88" fmla="*/ 2 w 63"/>
              <a:gd name="T89" fmla="*/ 2 h 166"/>
              <a:gd name="T90" fmla="*/ 4 w 63"/>
              <a:gd name="T91" fmla="*/ 0 h 166"/>
              <a:gd name="T92" fmla="*/ 8 w 63"/>
              <a:gd name="T93" fmla="*/ 0 h 166"/>
              <a:gd name="T94" fmla="*/ 12 w 63"/>
              <a:gd name="T95" fmla="*/ 0 h 166"/>
              <a:gd name="T96" fmla="*/ 16 w 63"/>
              <a:gd name="T97" fmla="*/ 0 h 166"/>
              <a:gd name="T98" fmla="*/ 22 w 63"/>
              <a:gd name="T99" fmla="*/ 0 h 166"/>
              <a:gd name="T100" fmla="*/ 28 w 63"/>
              <a:gd name="T101" fmla="*/ 2 h 166"/>
              <a:gd name="T102" fmla="*/ 34 w 63"/>
              <a:gd name="T103" fmla="*/ 4 h 166"/>
              <a:gd name="T104" fmla="*/ 39 w 63"/>
              <a:gd name="T105" fmla="*/ 5 h 166"/>
              <a:gd name="T106" fmla="*/ 45 w 63"/>
              <a:gd name="T107" fmla="*/ 7 h 166"/>
              <a:gd name="T108" fmla="*/ 49 w 63"/>
              <a:gd name="T109" fmla="*/ 9 h 166"/>
              <a:gd name="T110" fmla="*/ 53 w 63"/>
              <a:gd name="T111" fmla="*/ 11 h 166"/>
              <a:gd name="T112" fmla="*/ 57 w 63"/>
              <a:gd name="T113" fmla="*/ 11 h 166"/>
              <a:gd name="T114" fmla="*/ 59 w 63"/>
              <a:gd name="T115" fmla="*/ 13 h 166"/>
              <a:gd name="T116" fmla="*/ 61 w 63"/>
              <a:gd name="T117" fmla="*/ 15 h 166"/>
              <a:gd name="T118" fmla="*/ 63 w 63"/>
              <a:gd name="T119" fmla="*/ 17 h 166"/>
              <a:gd name="T120" fmla="*/ 63 w 63"/>
              <a:gd name="T121" fmla="*/ 17 h 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63" h="166">
                <a:moveTo>
                  <a:pt x="63" y="17"/>
                </a:moveTo>
                <a:lnTo>
                  <a:pt x="63" y="21"/>
                </a:lnTo>
                <a:lnTo>
                  <a:pt x="63" y="25"/>
                </a:lnTo>
                <a:lnTo>
                  <a:pt x="63" y="29"/>
                </a:lnTo>
                <a:lnTo>
                  <a:pt x="63" y="33"/>
                </a:lnTo>
                <a:lnTo>
                  <a:pt x="61" y="35"/>
                </a:lnTo>
                <a:lnTo>
                  <a:pt x="61" y="37"/>
                </a:lnTo>
                <a:lnTo>
                  <a:pt x="59" y="41"/>
                </a:lnTo>
                <a:lnTo>
                  <a:pt x="59" y="45"/>
                </a:lnTo>
                <a:lnTo>
                  <a:pt x="57" y="51"/>
                </a:lnTo>
                <a:lnTo>
                  <a:pt x="57" y="56"/>
                </a:lnTo>
                <a:lnTo>
                  <a:pt x="57" y="62"/>
                </a:lnTo>
                <a:lnTo>
                  <a:pt x="55" y="68"/>
                </a:lnTo>
                <a:lnTo>
                  <a:pt x="55" y="78"/>
                </a:lnTo>
                <a:lnTo>
                  <a:pt x="53" y="86"/>
                </a:lnTo>
                <a:lnTo>
                  <a:pt x="53" y="98"/>
                </a:lnTo>
                <a:lnTo>
                  <a:pt x="53" y="109"/>
                </a:lnTo>
                <a:lnTo>
                  <a:pt x="51" y="121"/>
                </a:lnTo>
                <a:lnTo>
                  <a:pt x="51" y="135"/>
                </a:lnTo>
                <a:lnTo>
                  <a:pt x="51" y="151"/>
                </a:lnTo>
                <a:lnTo>
                  <a:pt x="51" y="166"/>
                </a:lnTo>
                <a:lnTo>
                  <a:pt x="12" y="166"/>
                </a:lnTo>
                <a:lnTo>
                  <a:pt x="12" y="149"/>
                </a:lnTo>
                <a:lnTo>
                  <a:pt x="12" y="133"/>
                </a:lnTo>
                <a:lnTo>
                  <a:pt x="12" y="117"/>
                </a:lnTo>
                <a:lnTo>
                  <a:pt x="12" y="104"/>
                </a:lnTo>
                <a:lnTo>
                  <a:pt x="12" y="90"/>
                </a:lnTo>
                <a:lnTo>
                  <a:pt x="12" y="78"/>
                </a:lnTo>
                <a:lnTo>
                  <a:pt x="12" y="66"/>
                </a:lnTo>
                <a:lnTo>
                  <a:pt x="12" y="56"/>
                </a:lnTo>
                <a:lnTo>
                  <a:pt x="10" y="49"/>
                </a:lnTo>
                <a:lnTo>
                  <a:pt x="10" y="41"/>
                </a:lnTo>
                <a:lnTo>
                  <a:pt x="10" y="33"/>
                </a:lnTo>
                <a:lnTo>
                  <a:pt x="10" y="29"/>
                </a:lnTo>
                <a:lnTo>
                  <a:pt x="8" y="23"/>
                </a:lnTo>
                <a:lnTo>
                  <a:pt x="8" y="19"/>
                </a:lnTo>
                <a:lnTo>
                  <a:pt x="6" y="17"/>
                </a:lnTo>
                <a:lnTo>
                  <a:pt x="6" y="15"/>
                </a:lnTo>
                <a:lnTo>
                  <a:pt x="4" y="13"/>
                </a:lnTo>
                <a:lnTo>
                  <a:pt x="2" y="13"/>
                </a:lnTo>
                <a:lnTo>
                  <a:pt x="2" y="11"/>
                </a:lnTo>
                <a:lnTo>
                  <a:pt x="0" y="9"/>
                </a:lnTo>
                <a:lnTo>
                  <a:pt x="0" y="5"/>
                </a:lnTo>
                <a:lnTo>
                  <a:pt x="2" y="4"/>
                </a:lnTo>
                <a:lnTo>
                  <a:pt x="2" y="2"/>
                </a:lnTo>
                <a:lnTo>
                  <a:pt x="4" y="0"/>
                </a:lnTo>
                <a:lnTo>
                  <a:pt x="8" y="0"/>
                </a:lnTo>
                <a:lnTo>
                  <a:pt x="12" y="0"/>
                </a:lnTo>
                <a:lnTo>
                  <a:pt x="16" y="0"/>
                </a:lnTo>
                <a:lnTo>
                  <a:pt x="22" y="0"/>
                </a:lnTo>
                <a:lnTo>
                  <a:pt x="28" y="2"/>
                </a:lnTo>
                <a:lnTo>
                  <a:pt x="34" y="4"/>
                </a:lnTo>
                <a:lnTo>
                  <a:pt x="39" y="5"/>
                </a:lnTo>
                <a:lnTo>
                  <a:pt x="45" y="7"/>
                </a:lnTo>
                <a:lnTo>
                  <a:pt x="49" y="9"/>
                </a:lnTo>
                <a:lnTo>
                  <a:pt x="53" y="11"/>
                </a:lnTo>
                <a:lnTo>
                  <a:pt x="57" y="11"/>
                </a:lnTo>
                <a:lnTo>
                  <a:pt x="59" y="13"/>
                </a:lnTo>
                <a:lnTo>
                  <a:pt x="61" y="15"/>
                </a:lnTo>
                <a:lnTo>
                  <a:pt x="63" y="17"/>
                </a:lnTo>
                <a:lnTo>
                  <a:pt x="63" y="17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3" name="Freeform 224"/>
          <p:cNvSpPr>
            <a:spLocks/>
          </p:cNvSpPr>
          <p:nvPr/>
        </p:nvSpPr>
        <p:spPr bwMode="auto">
          <a:xfrm>
            <a:off x="8506466" y="4064575"/>
            <a:ext cx="1991216" cy="1888186"/>
          </a:xfrm>
          <a:custGeom>
            <a:avLst/>
            <a:gdLst>
              <a:gd name="T0" fmla="*/ 359 w 418"/>
              <a:gd name="T1" fmla="*/ 26 h 292"/>
              <a:gd name="T2" fmla="*/ 359 w 418"/>
              <a:gd name="T3" fmla="*/ 16 h 292"/>
              <a:gd name="T4" fmla="*/ 357 w 418"/>
              <a:gd name="T5" fmla="*/ 10 h 292"/>
              <a:gd name="T6" fmla="*/ 359 w 418"/>
              <a:gd name="T7" fmla="*/ 6 h 292"/>
              <a:gd name="T8" fmla="*/ 363 w 418"/>
              <a:gd name="T9" fmla="*/ 4 h 292"/>
              <a:gd name="T10" fmla="*/ 367 w 418"/>
              <a:gd name="T11" fmla="*/ 0 h 292"/>
              <a:gd name="T12" fmla="*/ 373 w 418"/>
              <a:gd name="T13" fmla="*/ 0 h 292"/>
              <a:gd name="T14" fmla="*/ 380 w 418"/>
              <a:gd name="T15" fmla="*/ 0 h 292"/>
              <a:gd name="T16" fmla="*/ 390 w 418"/>
              <a:gd name="T17" fmla="*/ 2 h 292"/>
              <a:gd name="T18" fmla="*/ 398 w 418"/>
              <a:gd name="T19" fmla="*/ 8 h 292"/>
              <a:gd name="T20" fmla="*/ 410 w 418"/>
              <a:gd name="T21" fmla="*/ 16 h 292"/>
              <a:gd name="T22" fmla="*/ 414 w 418"/>
              <a:gd name="T23" fmla="*/ 22 h 292"/>
              <a:gd name="T24" fmla="*/ 416 w 418"/>
              <a:gd name="T25" fmla="*/ 28 h 292"/>
              <a:gd name="T26" fmla="*/ 414 w 418"/>
              <a:gd name="T27" fmla="*/ 33 h 292"/>
              <a:gd name="T28" fmla="*/ 410 w 418"/>
              <a:gd name="T29" fmla="*/ 41 h 292"/>
              <a:gd name="T30" fmla="*/ 402 w 418"/>
              <a:gd name="T31" fmla="*/ 49 h 292"/>
              <a:gd name="T32" fmla="*/ 394 w 418"/>
              <a:gd name="T33" fmla="*/ 59 h 292"/>
              <a:gd name="T34" fmla="*/ 382 w 418"/>
              <a:gd name="T35" fmla="*/ 71 h 292"/>
              <a:gd name="T36" fmla="*/ 367 w 418"/>
              <a:gd name="T37" fmla="*/ 84 h 292"/>
              <a:gd name="T38" fmla="*/ 349 w 418"/>
              <a:gd name="T39" fmla="*/ 102 h 292"/>
              <a:gd name="T40" fmla="*/ 328 w 418"/>
              <a:gd name="T41" fmla="*/ 124 h 292"/>
              <a:gd name="T42" fmla="*/ 304 w 418"/>
              <a:gd name="T43" fmla="*/ 141 h 292"/>
              <a:gd name="T44" fmla="*/ 273 w 418"/>
              <a:gd name="T45" fmla="*/ 167 h 292"/>
              <a:gd name="T46" fmla="*/ 243 w 418"/>
              <a:gd name="T47" fmla="*/ 188 h 292"/>
              <a:gd name="T48" fmla="*/ 224 w 418"/>
              <a:gd name="T49" fmla="*/ 202 h 292"/>
              <a:gd name="T50" fmla="*/ 188 w 418"/>
              <a:gd name="T51" fmla="*/ 222 h 292"/>
              <a:gd name="T52" fmla="*/ 138 w 418"/>
              <a:gd name="T53" fmla="*/ 249 h 292"/>
              <a:gd name="T54" fmla="*/ 85 w 418"/>
              <a:gd name="T55" fmla="*/ 271 h 292"/>
              <a:gd name="T56" fmla="*/ 45 w 418"/>
              <a:gd name="T57" fmla="*/ 284 h 292"/>
              <a:gd name="T58" fmla="*/ 26 w 418"/>
              <a:gd name="T59" fmla="*/ 290 h 292"/>
              <a:gd name="T60" fmla="*/ 10 w 418"/>
              <a:gd name="T61" fmla="*/ 292 h 292"/>
              <a:gd name="T62" fmla="*/ 2 w 418"/>
              <a:gd name="T63" fmla="*/ 292 h 292"/>
              <a:gd name="T64" fmla="*/ 0 w 418"/>
              <a:gd name="T65" fmla="*/ 290 h 292"/>
              <a:gd name="T66" fmla="*/ 4 w 418"/>
              <a:gd name="T67" fmla="*/ 286 h 292"/>
              <a:gd name="T68" fmla="*/ 12 w 418"/>
              <a:gd name="T69" fmla="*/ 280 h 292"/>
              <a:gd name="T70" fmla="*/ 28 w 418"/>
              <a:gd name="T71" fmla="*/ 273 h 292"/>
              <a:gd name="T72" fmla="*/ 45 w 418"/>
              <a:gd name="T73" fmla="*/ 265 h 292"/>
              <a:gd name="T74" fmla="*/ 67 w 418"/>
              <a:gd name="T75" fmla="*/ 253 h 292"/>
              <a:gd name="T76" fmla="*/ 92 w 418"/>
              <a:gd name="T77" fmla="*/ 241 h 292"/>
              <a:gd name="T78" fmla="*/ 122 w 418"/>
              <a:gd name="T79" fmla="*/ 226 h 292"/>
              <a:gd name="T80" fmla="*/ 167 w 418"/>
              <a:gd name="T81" fmla="*/ 202 h 292"/>
              <a:gd name="T82" fmla="*/ 220 w 418"/>
              <a:gd name="T83" fmla="*/ 165 h 292"/>
              <a:gd name="T84" fmla="*/ 255 w 418"/>
              <a:gd name="T85" fmla="*/ 135 h 292"/>
              <a:gd name="T86" fmla="*/ 277 w 418"/>
              <a:gd name="T87" fmla="*/ 118 h 292"/>
              <a:gd name="T88" fmla="*/ 296 w 418"/>
              <a:gd name="T89" fmla="*/ 100 h 292"/>
              <a:gd name="T90" fmla="*/ 312 w 418"/>
              <a:gd name="T91" fmla="*/ 82 h 292"/>
              <a:gd name="T92" fmla="*/ 328 w 418"/>
              <a:gd name="T93" fmla="*/ 67 h 292"/>
              <a:gd name="T94" fmla="*/ 339 w 418"/>
              <a:gd name="T95" fmla="*/ 55 h 292"/>
              <a:gd name="T96" fmla="*/ 349 w 418"/>
              <a:gd name="T97" fmla="*/ 43 h 292"/>
              <a:gd name="T98" fmla="*/ 355 w 418"/>
              <a:gd name="T99" fmla="*/ 35 h 292"/>
              <a:gd name="T100" fmla="*/ 357 w 418"/>
              <a:gd name="T101" fmla="*/ 31 h 2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418" h="292">
                <a:moveTo>
                  <a:pt x="357" y="31"/>
                </a:moveTo>
                <a:lnTo>
                  <a:pt x="359" y="26"/>
                </a:lnTo>
                <a:lnTo>
                  <a:pt x="361" y="22"/>
                </a:lnTo>
                <a:lnTo>
                  <a:pt x="359" y="16"/>
                </a:lnTo>
                <a:lnTo>
                  <a:pt x="359" y="12"/>
                </a:lnTo>
                <a:lnTo>
                  <a:pt x="357" y="10"/>
                </a:lnTo>
                <a:lnTo>
                  <a:pt x="359" y="8"/>
                </a:lnTo>
                <a:lnTo>
                  <a:pt x="359" y="6"/>
                </a:lnTo>
                <a:lnTo>
                  <a:pt x="361" y="4"/>
                </a:lnTo>
                <a:lnTo>
                  <a:pt x="363" y="4"/>
                </a:lnTo>
                <a:lnTo>
                  <a:pt x="365" y="2"/>
                </a:lnTo>
                <a:lnTo>
                  <a:pt x="367" y="0"/>
                </a:lnTo>
                <a:lnTo>
                  <a:pt x="371" y="0"/>
                </a:lnTo>
                <a:lnTo>
                  <a:pt x="373" y="0"/>
                </a:lnTo>
                <a:lnTo>
                  <a:pt x="377" y="0"/>
                </a:lnTo>
                <a:lnTo>
                  <a:pt x="380" y="0"/>
                </a:lnTo>
                <a:lnTo>
                  <a:pt x="384" y="0"/>
                </a:lnTo>
                <a:lnTo>
                  <a:pt x="390" y="2"/>
                </a:lnTo>
                <a:lnTo>
                  <a:pt x="394" y="4"/>
                </a:lnTo>
                <a:lnTo>
                  <a:pt x="398" y="8"/>
                </a:lnTo>
                <a:lnTo>
                  <a:pt x="406" y="14"/>
                </a:lnTo>
                <a:lnTo>
                  <a:pt x="410" y="16"/>
                </a:lnTo>
                <a:lnTo>
                  <a:pt x="412" y="20"/>
                </a:lnTo>
                <a:lnTo>
                  <a:pt x="414" y="22"/>
                </a:lnTo>
                <a:lnTo>
                  <a:pt x="416" y="26"/>
                </a:lnTo>
                <a:lnTo>
                  <a:pt x="416" y="28"/>
                </a:lnTo>
                <a:lnTo>
                  <a:pt x="418" y="29"/>
                </a:lnTo>
                <a:lnTo>
                  <a:pt x="414" y="33"/>
                </a:lnTo>
                <a:lnTo>
                  <a:pt x="412" y="39"/>
                </a:lnTo>
                <a:lnTo>
                  <a:pt x="410" y="41"/>
                </a:lnTo>
                <a:lnTo>
                  <a:pt x="406" y="45"/>
                </a:lnTo>
                <a:lnTo>
                  <a:pt x="402" y="49"/>
                </a:lnTo>
                <a:lnTo>
                  <a:pt x="398" y="53"/>
                </a:lnTo>
                <a:lnTo>
                  <a:pt x="394" y="59"/>
                </a:lnTo>
                <a:lnTo>
                  <a:pt x="388" y="65"/>
                </a:lnTo>
                <a:lnTo>
                  <a:pt x="382" y="71"/>
                </a:lnTo>
                <a:lnTo>
                  <a:pt x="375" y="77"/>
                </a:lnTo>
                <a:lnTo>
                  <a:pt x="367" y="84"/>
                </a:lnTo>
                <a:lnTo>
                  <a:pt x="359" y="94"/>
                </a:lnTo>
                <a:lnTo>
                  <a:pt x="349" y="102"/>
                </a:lnTo>
                <a:lnTo>
                  <a:pt x="339" y="112"/>
                </a:lnTo>
                <a:lnTo>
                  <a:pt x="328" y="124"/>
                </a:lnTo>
                <a:lnTo>
                  <a:pt x="316" y="133"/>
                </a:lnTo>
                <a:lnTo>
                  <a:pt x="304" y="141"/>
                </a:lnTo>
                <a:lnTo>
                  <a:pt x="294" y="151"/>
                </a:lnTo>
                <a:lnTo>
                  <a:pt x="273" y="167"/>
                </a:lnTo>
                <a:lnTo>
                  <a:pt x="253" y="182"/>
                </a:lnTo>
                <a:lnTo>
                  <a:pt x="243" y="188"/>
                </a:lnTo>
                <a:lnTo>
                  <a:pt x="234" y="196"/>
                </a:lnTo>
                <a:lnTo>
                  <a:pt x="224" y="202"/>
                </a:lnTo>
                <a:lnTo>
                  <a:pt x="212" y="210"/>
                </a:lnTo>
                <a:lnTo>
                  <a:pt x="188" y="222"/>
                </a:lnTo>
                <a:lnTo>
                  <a:pt x="163" y="235"/>
                </a:lnTo>
                <a:lnTo>
                  <a:pt x="138" y="249"/>
                </a:lnTo>
                <a:lnTo>
                  <a:pt x="110" y="261"/>
                </a:lnTo>
                <a:lnTo>
                  <a:pt x="85" y="271"/>
                </a:lnTo>
                <a:lnTo>
                  <a:pt x="59" y="280"/>
                </a:lnTo>
                <a:lnTo>
                  <a:pt x="45" y="284"/>
                </a:lnTo>
                <a:lnTo>
                  <a:pt x="36" y="288"/>
                </a:lnTo>
                <a:lnTo>
                  <a:pt x="26" y="290"/>
                </a:lnTo>
                <a:lnTo>
                  <a:pt x="16" y="292"/>
                </a:lnTo>
                <a:lnTo>
                  <a:pt x="10" y="292"/>
                </a:lnTo>
                <a:lnTo>
                  <a:pt x="6" y="292"/>
                </a:lnTo>
                <a:lnTo>
                  <a:pt x="2" y="292"/>
                </a:lnTo>
                <a:lnTo>
                  <a:pt x="0" y="292"/>
                </a:lnTo>
                <a:lnTo>
                  <a:pt x="0" y="290"/>
                </a:lnTo>
                <a:lnTo>
                  <a:pt x="0" y="288"/>
                </a:lnTo>
                <a:lnTo>
                  <a:pt x="4" y="286"/>
                </a:lnTo>
                <a:lnTo>
                  <a:pt x="8" y="284"/>
                </a:lnTo>
                <a:lnTo>
                  <a:pt x="12" y="280"/>
                </a:lnTo>
                <a:lnTo>
                  <a:pt x="20" y="277"/>
                </a:lnTo>
                <a:lnTo>
                  <a:pt x="28" y="273"/>
                </a:lnTo>
                <a:lnTo>
                  <a:pt x="36" y="269"/>
                </a:lnTo>
                <a:lnTo>
                  <a:pt x="45" y="265"/>
                </a:lnTo>
                <a:lnTo>
                  <a:pt x="57" y="259"/>
                </a:lnTo>
                <a:lnTo>
                  <a:pt x="67" y="253"/>
                </a:lnTo>
                <a:lnTo>
                  <a:pt x="81" y="247"/>
                </a:lnTo>
                <a:lnTo>
                  <a:pt x="92" y="241"/>
                </a:lnTo>
                <a:lnTo>
                  <a:pt x="106" y="233"/>
                </a:lnTo>
                <a:lnTo>
                  <a:pt x="122" y="226"/>
                </a:lnTo>
                <a:lnTo>
                  <a:pt x="138" y="218"/>
                </a:lnTo>
                <a:lnTo>
                  <a:pt x="167" y="202"/>
                </a:lnTo>
                <a:lnTo>
                  <a:pt x="194" y="184"/>
                </a:lnTo>
                <a:lnTo>
                  <a:pt x="220" y="165"/>
                </a:lnTo>
                <a:lnTo>
                  <a:pt x="245" y="145"/>
                </a:lnTo>
                <a:lnTo>
                  <a:pt x="255" y="135"/>
                </a:lnTo>
                <a:lnTo>
                  <a:pt x="267" y="128"/>
                </a:lnTo>
                <a:lnTo>
                  <a:pt x="277" y="118"/>
                </a:lnTo>
                <a:lnTo>
                  <a:pt x="286" y="110"/>
                </a:lnTo>
                <a:lnTo>
                  <a:pt x="296" y="100"/>
                </a:lnTo>
                <a:lnTo>
                  <a:pt x="304" y="92"/>
                </a:lnTo>
                <a:lnTo>
                  <a:pt x="312" y="82"/>
                </a:lnTo>
                <a:lnTo>
                  <a:pt x="320" y="75"/>
                </a:lnTo>
                <a:lnTo>
                  <a:pt x="328" y="67"/>
                </a:lnTo>
                <a:lnTo>
                  <a:pt x="333" y="61"/>
                </a:lnTo>
                <a:lnTo>
                  <a:pt x="339" y="55"/>
                </a:lnTo>
                <a:lnTo>
                  <a:pt x="345" y="49"/>
                </a:lnTo>
                <a:lnTo>
                  <a:pt x="349" y="43"/>
                </a:lnTo>
                <a:lnTo>
                  <a:pt x="351" y="39"/>
                </a:lnTo>
                <a:lnTo>
                  <a:pt x="355" y="35"/>
                </a:lnTo>
                <a:lnTo>
                  <a:pt x="357" y="31"/>
                </a:lnTo>
                <a:lnTo>
                  <a:pt x="357" y="31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4" name="Freeform 225"/>
          <p:cNvSpPr>
            <a:spLocks/>
          </p:cNvSpPr>
          <p:nvPr/>
        </p:nvSpPr>
        <p:spPr bwMode="auto">
          <a:xfrm>
            <a:off x="9435059" y="5150929"/>
            <a:ext cx="1005184" cy="258656"/>
          </a:xfrm>
          <a:custGeom>
            <a:avLst/>
            <a:gdLst>
              <a:gd name="T0" fmla="*/ 0 w 210"/>
              <a:gd name="T1" fmla="*/ 19 h 41"/>
              <a:gd name="T2" fmla="*/ 24 w 210"/>
              <a:gd name="T3" fmla="*/ 19 h 41"/>
              <a:gd name="T4" fmla="*/ 47 w 210"/>
              <a:gd name="T5" fmla="*/ 17 h 41"/>
              <a:gd name="T6" fmla="*/ 75 w 210"/>
              <a:gd name="T7" fmla="*/ 13 h 41"/>
              <a:gd name="T8" fmla="*/ 89 w 210"/>
              <a:gd name="T9" fmla="*/ 11 h 41"/>
              <a:gd name="T10" fmla="*/ 102 w 210"/>
              <a:gd name="T11" fmla="*/ 8 h 41"/>
              <a:gd name="T12" fmla="*/ 116 w 210"/>
              <a:gd name="T13" fmla="*/ 6 h 41"/>
              <a:gd name="T14" fmla="*/ 130 w 210"/>
              <a:gd name="T15" fmla="*/ 4 h 41"/>
              <a:gd name="T16" fmla="*/ 141 w 210"/>
              <a:gd name="T17" fmla="*/ 2 h 41"/>
              <a:gd name="T18" fmla="*/ 151 w 210"/>
              <a:gd name="T19" fmla="*/ 0 h 41"/>
              <a:gd name="T20" fmla="*/ 161 w 210"/>
              <a:gd name="T21" fmla="*/ 0 h 41"/>
              <a:gd name="T22" fmla="*/ 171 w 210"/>
              <a:gd name="T23" fmla="*/ 0 h 41"/>
              <a:gd name="T24" fmla="*/ 179 w 210"/>
              <a:gd name="T25" fmla="*/ 0 h 41"/>
              <a:gd name="T26" fmla="*/ 185 w 210"/>
              <a:gd name="T27" fmla="*/ 2 h 41"/>
              <a:gd name="T28" fmla="*/ 190 w 210"/>
              <a:gd name="T29" fmla="*/ 4 h 41"/>
              <a:gd name="T30" fmla="*/ 194 w 210"/>
              <a:gd name="T31" fmla="*/ 6 h 41"/>
              <a:gd name="T32" fmla="*/ 200 w 210"/>
              <a:gd name="T33" fmla="*/ 8 h 41"/>
              <a:gd name="T34" fmla="*/ 202 w 210"/>
              <a:gd name="T35" fmla="*/ 10 h 41"/>
              <a:gd name="T36" fmla="*/ 206 w 210"/>
              <a:gd name="T37" fmla="*/ 11 h 41"/>
              <a:gd name="T38" fmla="*/ 208 w 210"/>
              <a:gd name="T39" fmla="*/ 11 h 41"/>
              <a:gd name="T40" fmla="*/ 210 w 210"/>
              <a:gd name="T41" fmla="*/ 13 h 41"/>
              <a:gd name="T42" fmla="*/ 210 w 210"/>
              <a:gd name="T43" fmla="*/ 15 h 41"/>
              <a:gd name="T44" fmla="*/ 208 w 210"/>
              <a:gd name="T45" fmla="*/ 19 h 41"/>
              <a:gd name="T46" fmla="*/ 208 w 210"/>
              <a:gd name="T47" fmla="*/ 21 h 41"/>
              <a:gd name="T48" fmla="*/ 204 w 210"/>
              <a:gd name="T49" fmla="*/ 23 h 41"/>
              <a:gd name="T50" fmla="*/ 200 w 210"/>
              <a:gd name="T51" fmla="*/ 25 h 41"/>
              <a:gd name="T52" fmla="*/ 198 w 210"/>
              <a:gd name="T53" fmla="*/ 25 h 41"/>
              <a:gd name="T54" fmla="*/ 194 w 210"/>
              <a:gd name="T55" fmla="*/ 25 h 41"/>
              <a:gd name="T56" fmla="*/ 188 w 210"/>
              <a:gd name="T57" fmla="*/ 25 h 41"/>
              <a:gd name="T58" fmla="*/ 185 w 210"/>
              <a:gd name="T59" fmla="*/ 27 h 41"/>
              <a:gd name="T60" fmla="*/ 177 w 210"/>
              <a:gd name="T61" fmla="*/ 27 h 41"/>
              <a:gd name="T62" fmla="*/ 171 w 210"/>
              <a:gd name="T63" fmla="*/ 27 h 41"/>
              <a:gd name="T64" fmla="*/ 163 w 210"/>
              <a:gd name="T65" fmla="*/ 29 h 41"/>
              <a:gd name="T66" fmla="*/ 153 w 210"/>
              <a:gd name="T67" fmla="*/ 29 h 41"/>
              <a:gd name="T68" fmla="*/ 149 w 210"/>
              <a:gd name="T69" fmla="*/ 29 h 41"/>
              <a:gd name="T70" fmla="*/ 143 w 210"/>
              <a:gd name="T71" fmla="*/ 29 h 41"/>
              <a:gd name="T72" fmla="*/ 138 w 210"/>
              <a:gd name="T73" fmla="*/ 31 h 41"/>
              <a:gd name="T74" fmla="*/ 130 w 210"/>
              <a:gd name="T75" fmla="*/ 31 h 41"/>
              <a:gd name="T76" fmla="*/ 122 w 210"/>
              <a:gd name="T77" fmla="*/ 31 h 41"/>
              <a:gd name="T78" fmla="*/ 114 w 210"/>
              <a:gd name="T79" fmla="*/ 33 h 41"/>
              <a:gd name="T80" fmla="*/ 106 w 210"/>
              <a:gd name="T81" fmla="*/ 33 h 41"/>
              <a:gd name="T82" fmla="*/ 96 w 210"/>
              <a:gd name="T83" fmla="*/ 33 h 41"/>
              <a:gd name="T84" fmla="*/ 87 w 210"/>
              <a:gd name="T85" fmla="*/ 35 h 41"/>
              <a:gd name="T86" fmla="*/ 77 w 210"/>
              <a:gd name="T87" fmla="*/ 35 h 41"/>
              <a:gd name="T88" fmla="*/ 65 w 210"/>
              <a:gd name="T89" fmla="*/ 37 h 41"/>
              <a:gd name="T90" fmla="*/ 53 w 210"/>
              <a:gd name="T91" fmla="*/ 37 h 41"/>
              <a:gd name="T92" fmla="*/ 42 w 210"/>
              <a:gd name="T93" fmla="*/ 39 h 41"/>
              <a:gd name="T94" fmla="*/ 28 w 210"/>
              <a:gd name="T95" fmla="*/ 39 h 41"/>
              <a:gd name="T96" fmla="*/ 16 w 210"/>
              <a:gd name="T97" fmla="*/ 39 h 41"/>
              <a:gd name="T98" fmla="*/ 0 w 210"/>
              <a:gd name="T99" fmla="*/ 41 h 41"/>
              <a:gd name="T100" fmla="*/ 0 w 210"/>
              <a:gd name="T101" fmla="*/ 19 h 41"/>
              <a:gd name="T102" fmla="*/ 0 w 210"/>
              <a:gd name="T103" fmla="*/ 19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210" h="41">
                <a:moveTo>
                  <a:pt x="0" y="19"/>
                </a:moveTo>
                <a:lnTo>
                  <a:pt x="24" y="19"/>
                </a:lnTo>
                <a:lnTo>
                  <a:pt x="47" y="17"/>
                </a:lnTo>
                <a:lnTo>
                  <a:pt x="75" y="13"/>
                </a:lnTo>
                <a:lnTo>
                  <a:pt x="89" y="11"/>
                </a:lnTo>
                <a:lnTo>
                  <a:pt x="102" y="8"/>
                </a:lnTo>
                <a:lnTo>
                  <a:pt x="116" y="6"/>
                </a:lnTo>
                <a:lnTo>
                  <a:pt x="130" y="4"/>
                </a:lnTo>
                <a:lnTo>
                  <a:pt x="141" y="2"/>
                </a:lnTo>
                <a:lnTo>
                  <a:pt x="151" y="0"/>
                </a:lnTo>
                <a:lnTo>
                  <a:pt x="161" y="0"/>
                </a:lnTo>
                <a:lnTo>
                  <a:pt x="171" y="0"/>
                </a:lnTo>
                <a:lnTo>
                  <a:pt x="179" y="0"/>
                </a:lnTo>
                <a:lnTo>
                  <a:pt x="185" y="2"/>
                </a:lnTo>
                <a:lnTo>
                  <a:pt x="190" y="4"/>
                </a:lnTo>
                <a:lnTo>
                  <a:pt x="194" y="6"/>
                </a:lnTo>
                <a:lnTo>
                  <a:pt x="200" y="8"/>
                </a:lnTo>
                <a:lnTo>
                  <a:pt x="202" y="10"/>
                </a:lnTo>
                <a:lnTo>
                  <a:pt x="206" y="11"/>
                </a:lnTo>
                <a:lnTo>
                  <a:pt x="208" y="11"/>
                </a:lnTo>
                <a:lnTo>
                  <a:pt x="210" y="13"/>
                </a:lnTo>
                <a:lnTo>
                  <a:pt x="210" y="15"/>
                </a:lnTo>
                <a:lnTo>
                  <a:pt x="208" y="19"/>
                </a:lnTo>
                <a:lnTo>
                  <a:pt x="208" y="21"/>
                </a:lnTo>
                <a:lnTo>
                  <a:pt x="204" y="23"/>
                </a:lnTo>
                <a:lnTo>
                  <a:pt x="200" y="25"/>
                </a:lnTo>
                <a:lnTo>
                  <a:pt x="198" y="25"/>
                </a:lnTo>
                <a:lnTo>
                  <a:pt x="194" y="25"/>
                </a:lnTo>
                <a:lnTo>
                  <a:pt x="188" y="25"/>
                </a:lnTo>
                <a:lnTo>
                  <a:pt x="185" y="27"/>
                </a:lnTo>
                <a:lnTo>
                  <a:pt x="177" y="27"/>
                </a:lnTo>
                <a:lnTo>
                  <a:pt x="171" y="27"/>
                </a:lnTo>
                <a:lnTo>
                  <a:pt x="163" y="29"/>
                </a:lnTo>
                <a:lnTo>
                  <a:pt x="153" y="29"/>
                </a:lnTo>
                <a:lnTo>
                  <a:pt x="149" y="29"/>
                </a:lnTo>
                <a:lnTo>
                  <a:pt x="143" y="29"/>
                </a:lnTo>
                <a:lnTo>
                  <a:pt x="138" y="31"/>
                </a:lnTo>
                <a:lnTo>
                  <a:pt x="130" y="31"/>
                </a:lnTo>
                <a:lnTo>
                  <a:pt x="122" y="31"/>
                </a:lnTo>
                <a:lnTo>
                  <a:pt x="114" y="33"/>
                </a:lnTo>
                <a:lnTo>
                  <a:pt x="106" y="33"/>
                </a:lnTo>
                <a:lnTo>
                  <a:pt x="96" y="33"/>
                </a:lnTo>
                <a:lnTo>
                  <a:pt x="87" y="35"/>
                </a:lnTo>
                <a:lnTo>
                  <a:pt x="77" y="35"/>
                </a:lnTo>
                <a:lnTo>
                  <a:pt x="65" y="37"/>
                </a:lnTo>
                <a:lnTo>
                  <a:pt x="53" y="37"/>
                </a:lnTo>
                <a:lnTo>
                  <a:pt x="42" y="39"/>
                </a:lnTo>
                <a:lnTo>
                  <a:pt x="28" y="39"/>
                </a:lnTo>
                <a:lnTo>
                  <a:pt x="16" y="39"/>
                </a:lnTo>
                <a:lnTo>
                  <a:pt x="0" y="41"/>
                </a:lnTo>
                <a:lnTo>
                  <a:pt x="0" y="19"/>
                </a:lnTo>
                <a:lnTo>
                  <a:pt x="0" y="19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5" name="Freeform 226"/>
          <p:cNvSpPr>
            <a:spLocks/>
          </p:cNvSpPr>
          <p:nvPr/>
        </p:nvSpPr>
        <p:spPr bwMode="auto">
          <a:xfrm>
            <a:off x="9348904" y="5319051"/>
            <a:ext cx="986038" cy="1241547"/>
          </a:xfrm>
          <a:custGeom>
            <a:avLst/>
            <a:gdLst>
              <a:gd name="T0" fmla="*/ 68 w 205"/>
              <a:gd name="T1" fmla="*/ 41 h 192"/>
              <a:gd name="T2" fmla="*/ 68 w 205"/>
              <a:gd name="T3" fmla="*/ 47 h 192"/>
              <a:gd name="T4" fmla="*/ 74 w 205"/>
              <a:gd name="T5" fmla="*/ 47 h 192"/>
              <a:gd name="T6" fmla="*/ 82 w 205"/>
              <a:gd name="T7" fmla="*/ 45 h 192"/>
              <a:gd name="T8" fmla="*/ 98 w 205"/>
              <a:gd name="T9" fmla="*/ 45 h 192"/>
              <a:gd name="T10" fmla="*/ 119 w 205"/>
              <a:gd name="T11" fmla="*/ 41 h 192"/>
              <a:gd name="T12" fmla="*/ 133 w 205"/>
              <a:gd name="T13" fmla="*/ 39 h 192"/>
              <a:gd name="T14" fmla="*/ 139 w 205"/>
              <a:gd name="T15" fmla="*/ 37 h 192"/>
              <a:gd name="T16" fmla="*/ 149 w 205"/>
              <a:gd name="T17" fmla="*/ 34 h 192"/>
              <a:gd name="T18" fmla="*/ 164 w 205"/>
              <a:gd name="T19" fmla="*/ 36 h 192"/>
              <a:gd name="T20" fmla="*/ 178 w 205"/>
              <a:gd name="T21" fmla="*/ 41 h 192"/>
              <a:gd name="T22" fmla="*/ 194 w 205"/>
              <a:gd name="T23" fmla="*/ 49 h 192"/>
              <a:gd name="T24" fmla="*/ 203 w 205"/>
              <a:gd name="T25" fmla="*/ 55 h 192"/>
              <a:gd name="T26" fmla="*/ 205 w 205"/>
              <a:gd name="T27" fmla="*/ 61 h 192"/>
              <a:gd name="T28" fmla="*/ 202 w 205"/>
              <a:gd name="T29" fmla="*/ 67 h 192"/>
              <a:gd name="T30" fmla="*/ 196 w 205"/>
              <a:gd name="T31" fmla="*/ 75 h 192"/>
              <a:gd name="T32" fmla="*/ 188 w 205"/>
              <a:gd name="T33" fmla="*/ 88 h 192"/>
              <a:gd name="T34" fmla="*/ 182 w 205"/>
              <a:gd name="T35" fmla="*/ 110 h 192"/>
              <a:gd name="T36" fmla="*/ 174 w 205"/>
              <a:gd name="T37" fmla="*/ 134 h 192"/>
              <a:gd name="T38" fmla="*/ 166 w 205"/>
              <a:gd name="T39" fmla="*/ 153 h 192"/>
              <a:gd name="T40" fmla="*/ 155 w 205"/>
              <a:gd name="T41" fmla="*/ 169 h 192"/>
              <a:gd name="T42" fmla="*/ 133 w 205"/>
              <a:gd name="T43" fmla="*/ 185 h 192"/>
              <a:gd name="T44" fmla="*/ 113 w 205"/>
              <a:gd name="T45" fmla="*/ 190 h 192"/>
              <a:gd name="T46" fmla="*/ 100 w 205"/>
              <a:gd name="T47" fmla="*/ 188 h 192"/>
              <a:gd name="T48" fmla="*/ 94 w 205"/>
              <a:gd name="T49" fmla="*/ 177 h 192"/>
              <a:gd name="T50" fmla="*/ 86 w 205"/>
              <a:gd name="T51" fmla="*/ 167 h 192"/>
              <a:gd name="T52" fmla="*/ 72 w 205"/>
              <a:gd name="T53" fmla="*/ 157 h 192"/>
              <a:gd name="T54" fmla="*/ 59 w 205"/>
              <a:gd name="T55" fmla="*/ 145 h 192"/>
              <a:gd name="T56" fmla="*/ 51 w 205"/>
              <a:gd name="T57" fmla="*/ 137 h 192"/>
              <a:gd name="T58" fmla="*/ 49 w 205"/>
              <a:gd name="T59" fmla="*/ 132 h 192"/>
              <a:gd name="T60" fmla="*/ 57 w 205"/>
              <a:gd name="T61" fmla="*/ 130 h 192"/>
              <a:gd name="T62" fmla="*/ 70 w 205"/>
              <a:gd name="T63" fmla="*/ 132 h 192"/>
              <a:gd name="T64" fmla="*/ 90 w 205"/>
              <a:gd name="T65" fmla="*/ 136 h 192"/>
              <a:gd name="T66" fmla="*/ 107 w 205"/>
              <a:gd name="T67" fmla="*/ 139 h 192"/>
              <a:gd name="T68" fmla="*/ 117 w 205"/>
              <a:gd name="T69" fmla="*/ 139 h 192"/>
              <a:gd name="T70" fmla="*/ 123 w 205"/>
              <a:gd name="T71" fmla="*/ 136 h 192"/>
              <a:gd name="T72" fmla="*/ 127 w 205"/>
              <a:gd name="T73" fmla="*/ 126 h 192"/>
              <a:gd name="T74" fmla="*/ 133 w 205"/>
              <a:gd name="T75" fmla="*/ 110 h 192"/>
              <a:gd name="T76" fmla="*/ 137 w 205"/>
              <a:gd name="T77" fmla="*/ 92 h 192"/>
              <a:gd name="T78" fmla="*/ 139 w 205"/>
              <a:gd name="T79" fmla="*/ 81 h 192"/>
              <a:gd name="T80" fmla="*/ 139 w 205"/>
              <a:gd name="T81" fmla="*/ 73 h 192"/>
              <a:gd name="T82" fmla="*/ 137 w 205"/>
              <a:gd name="T83" fmla="*/ 67 h 192"/>
              <a:gd name="T84" fmla="*/ 131 w 205"/>
              <a:gd name="T85" fmla="*/ 65 h 192"/>
              <a:gd name="T86" fmla="*/ 121 w 205"/>
              <a:gd name="T87" fmla="*/ 63 h 192"/>
              <a:gd name="T88" fmla="*/ 98 w 205"/>
              <a:gd name="T89" fmla="*/ 65 h 192"/>
              <a:gd name="T90" fmla="*/ 68 w 205"/>
              <a:gd name="T91" fmla="*/ 71 h 192"/>
              <a:gd name="T92" fmla="*/ 53 w 205"/>
              <a:gd name="T93" fmla="*/ 77 h 192"/>
              <a:gd name="T94" fmla="*/ 37 w 205"/>
              <a:gd name="T95" fmla="*/ 85 h 192"/>
              <a:gd name="T96" fmla="*/ 23 w 205"/>
              <a:gd name="T97" fmla="*/ 90 h 192"/>
              <a:gd name="T98" fmla="*/ 10 w 205"/>
              <a:gd name="T99" fmla="*/ 90 h 192"/>
              <a:gd name="T100" fmla="*/ 4 w 205"/>
              <a:gd name="T101" fmla="*/ 79 h 192"/>
              <a:gd name="T102" fmla="*/ 0 w 205"/>
              <a:gd name="T103" fmla="*/ 67 h 192"/>
              <a:gd name="T104" fmla="*/ 8 w 205"/>
              <a:gd name="T105" fmla="*/ 59 h 192"/>
              <a:gd name="T106" fmla="*/ 23 w 205"/>
              <a:gd name="T107" fmla="*/ 49 h 192"/>
              <a:gd name="T108" fmla="*/ 31 w 205"/>
              <a:gd name="T109" fmla="*/ 39 h 192"/>
              <a:gd name="T110" fmla="*/ 35 w 205"/>
              <a:gd name="T111" fmla="*/ 28 h 192"/>
              <a:gd name="T112" fmla="*/ 41 w 205"/>
              <a:gd name="T113" fmla="*/ 8 h 192"/>
              <a:gd name="T114" fmla="*/ 76 w 205"/>
              <a:gd name="T115" fmla="*/ 4 h 192"/>
              <a:gd name="T116" fmla="*/ 80 w 205"/>
              <a:gd name="T117" fmla="*/ 16 h 192"/>
              <a:gd name="T118" fmla="*/ 76 w 205"/>
              <a:gd name="T119" fmla="*/ 28 h 1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205" h="192">
                <a:moveTo>
                  <a:pt x="74" y="30"/>
                </a:moveTo>
                <a:lnTo>
                  <a:pt x="70" y="37"/>
                </a:lnTo>
                <a:lnTo>
                  <a:pt x="68" y="41"/>
                </a:lnTo>
                <a:lnTo>
                  <a:pt x="66" y="45"/>
                </a:lnTo>
                <a:lnTo>
                  <a:pt x="68" y="45"/>
                </a:lnTo>
                <a:lnTo>
                  <a:pt x="68" y="47"/>
                </a:lnTo>
                <a:lnTo>
                  <a:pt x="68" y="47"/>
                </a:lnTo>
                <a:lnTo>
                  <a:pt x="72" y="47"/>
                </a:lnTo>
                <a:lnTo>
                  <a:pt x="74" y="47"/>
                </a:lnTo>
                <a:lnTo>
                  <a:pt x="76" y="47"/>
                </a:lnTo>
                <a:lnTo>
                  <a:pt x="78" y="47"/>
                </a:lnTo>
                <a:lnTo>
                  <a:pt x="82" y="45"/>
                </a:lnTo>
                <a:lnTo>
                  <a:pt x="86" y="45"/>
                </a:lnTo>
                <a:lnTo>
                  <a:pt x="92" y="45"/>
                </a:lnTo>
                <a:lnTo>
                  <a:pt x="98" y="45"/>
                </a:lnTo>
                <a:lnTo>
                  <a:pt x="106" y="43"/>
                </a:lnTo>
                <a:lnTo>
                  <a:pt x="113" y="43"/>
                </a:lnTo>
                <a:lnTo>
                  <a:pt x="119" y="41"/>
                </a:lnTo>
                <a:lnTo>
                  <a:pt x="125" y="41"/>
                </a:lnTo>
                <a:lnTo>
                  <a:pt x="129" y="41"/>
                </a:lnTo>
                <a:lnTo>
                  <a:pt x="133" y="39"/>
                </a:lnTo>
                <a:lnTo>
                  <a:pt x="135" y="39"/>
                </a:lnTo>
                <a:lnTo>
                  <a:pt x="139" y="37"/>
                </a:lnTo>
                <a:lnTo>
                  <a:pt x="139" y="37"/>
                </a:lnTo>
                <a:lnTo>
                  <a:pt x="141" y="36"/>
                </a:lnTo>
                <a:lnTo>
                  <a:pt x="145" y="36"/>
                </a:lnTo>
                <a:lnTo>
                  <a:pt x="149" y="34"/>
                </a:lnTo>
                <a:lnTo>
                  <a:pt x="153" y="34"/>
                </a:lnTo>
                <a:lnTo>
                  <a:pt x="158" y="34"/>
                </a:lnTo>
                <a:lnTo>
                  <a:pt x="164" y="36"/>
                </a:lnTo>
                <a:lnTo>
                  <a:pt x="168" y="37"/>
                </a:lnTo>
                <a:lnTo>
                  <a:pt x="174" y="39"/>
                </a:lnTo>
                <a:lnTo>
                  <a:pt x="178" y="41"/>
                </a:lnTo>
                <a:lnTo>
                  <a:pt x="184" y="43"/>
                </a:lnTo>
                <a:lnTo>
                  <a:pt x="190" y="47"/>
                </a:lnTo>
                <a:lnTo>
                  <a:pt x="194" y="49"/>
                </a:lnTo>
                <a:lnTo>
                  <a:pt x="198" y="51"/>
                </a:lnTo>
                <a:lnTo>
                  <a:pt x="202" y="53"/>
                </a:lnTo>
                <a:lnTo>
                  <a:pt x="203" y="55"/>
                </a:lnTo>
                <a:lnTo>
                  <a:pt x="205" y="57"/>
                </a:lnTo>
                <a:lnTo>
                  <a:pt x="205" y="59"/>
                </a:lnTo>
                <a:lnTo>
                  <a:pt x="205" y="61"/>
                </a:lnTo>
                <a:lnTo>
                  <a:pt x="205" y="63"/>
                </a:lnTo>
                <a:lnTo>
                  <a:pt x="205" y="65"/>
                </a:lnTo>
                <a:lnTo>
                  <a:pt x="202" y="67"/>
                </a:lnTo>
                <a:lnTo>
                  <a:pt x="200" y="71"/>
                </a:lnTo>
                <a:lnTo>
                  <a:pt x="198" y="71"/>
                </a:lnTo>
                <a:lnTo>
                  <a:pt x="196" y="75"/>
                </a:lnTo>
                <a:lnTo>
                  <a:pt x="194" y="79"/>
                </a:lnTo>
                <a:lnTo>
                  <a:pt x="190" y="83"/>
                </a:lnTo>
                <a:lnTo>
                  <a:pt x="188" y="88"/>
                </a:lnTo>
                <a:lnTo>
                  <a:pt x="186" y="94"/>
                </a:lnTo>
                <a:lnTo>
                  <a:pt x="184" y="102"/>
                </a:lnTo>
                <a:lnTo>
                  <a:pt x="182" y="110"/>
                </a:lnTo>
                <a:lnTo>
                  <a:pt x="180" y="118"/>
                </a:lnTo>
                <a:lnTo>
                  <a:pt x="176" y="126"/>
                </a:lnTo>
                <a:lnTo>
                  <a:pt x="174" y="134"/>
                </a:lnTo>
                <a:lnTo>
                  <a:pt x="172" y="141"/>
                </a:lnTo>
                <a:lnTo>
                  <a:pt x="168" y="147"/>
                </a:lnTo>
                <a:lnTo>
                  <a:pt x="166" y="153"/>
                </a:lnTo>
                <a:lnTo>
                  <a:pt x="164" y="157"/>
                </a:lnTo>
                <a:lnTo>
                  <a:pt x="162" y="163"/>
                </a:lnTo>
                <a:lnTo>
                  <a:pt x="155" y="169"/>
                </a:lnTo>
                <a:lnTo>
                  <a:pt x="149" y="175"/>
                </a:lnTo>
                <a:lnTo>
                  <a:pt x="141" y="181"/>
                </a:lnTo>
                <a:lnTo>
                  <a:pt x="133" y="185"/>
                </a:lnTo>
                <a:lnTo>
                  <a:pt x="125" y="188"/>
                </a:lnTo>
                <a:lnTo>
                  <a:pt x="119" y="190"/>
                </a:lnTo>
                <a:lnTo>
                  <a:pt x="113" y="190"/>
                </a:lnTo>
                <a:lnTo>
                  <a:pt x="107" y="192"/>
                </a:lnTo>
                <a:lnTo>
                  <a:pt x="104" y="190"/>
                </a:lnTo>
                <a:lnTo>
                  <a:pt x="100" y="188"/>
                </a:lnTo>
                <a:lnTo>
                  <a:pt x="96" y="185"/>
                </a:lnTo>
                <a:lnTo>
                  <a:pt x="94" y="181"/>
                </a:lnTo>
                <a:lnTo>
                  <a:pt x="94" y="177"/>
                </a:lnTo>
                <a:lnTo>
                  <a:pt x="92" y="175"/>
                </a:lnTo>
                <a:lnTo>
                  <a:pt x="90" y="171"/>
                </a:lnTo>
                <a:lnTo>
                  <a:pt x="86" y="167"/>
                </a:lnTo>
                <a:lnTo>
                  <a:pt x="82" y="165"/>
                </a:lnTo>
                <a:lnTo>
                  <a:pt x="78" y="161"/>
                </a:lnTo>
                <a:lnTo>
                  <a:pt x="72" y="157"/>
                </a:lnTo>
                <a:lnTo>
                  <a:pt x="68" y="153"/>
                </a:lnTo>
                <a:lnTo>
                  <a:pt x="62" y="149"/>
                </a:lnTo>
                <a:lnTo>
                  <a:pt x="59" y="145"/>
                </a:lnTo>
                <a:lnTo>
                  <a:pt x="55" y="143"/>
                </a:lnTo>
                <a:lnTo>
                  <a:pt x="53" y="139"/>
                </a:lnTo>
                <a:lnTo>
                  <a:pt x="51" y="137"/>
                </a:lnTo>
                <a:lnTo>
                  <a:pt x="49" y="136"/>
                </a:lnTo>
                <a:lnTo>
                  <a:pt x="49" y="134"/>
                </a:lnTo>
                <a:lnTo>
                  <a:pt x="49" y="132"/>
                </a:lnTo>
                <a:lnTo>
                  <a:pt x="51" y="132"/>
                </a:lnTo>
                <a:lnTo>
                  <a:pt x="53" y="132"/>
                </a:lnTo>
                <a:lnTo>
                  <a:pt x="57" y="130"/>
                </a:lnTo>
                <a:lnTo>
                  <a:pt x="60" y="130"/>
                </a:lnTo>
                <a:lnTo>
                  <a:pt x="64" y="130"/>
                </a:lnTo>
                <a:lnTo>
                  <a:pt x="70" y="132"/>
                </a:lnTo>
                <a:lnTo>
                  <a:pt x="76" y="132"/>
                </a:lnTo>
                <a:lnTo>
                  <a:pt x="84" y="134"/>
                </a:lnTo>
                <a:lnTo>
                  <a:pt x="90" y="136"/>
                </a:lnTo>
                <a:lnTo>
                  <a:pt x="96" y="137"/>
                </a:lnTo>
                <a:lnTo>
                  <a:pt x="102" y="137"/>
                </a:lnTo>
                <a:lnTo>
                  <a:pt x="107" y="139"/>
                </a:lnTo>
                <a:lnTo>
                  <a:pt x="111" y="139"/>
                </a:lnTo>
                <a:lnTo>
                  <a:pt x="113" y="139"/>
                </a:lnTo>
                <a:lnTo>
                  <a:pt x="117" y="139"/>
                </a:lnTo>
                <a:lnTo>
                  <a:pt x="119" y="139"/>
                </a:lnTo>
                <a:lnTo>
                  <a:pt x="121" y="137"/>
                </a:lnTo>
                <a:lnTo>
                  <a:pt x="123" y="136"/>
                </a:lnTo>
                <a:lnTo>
                  <a:pt x="123" y="134"/>
                </a:lnTo>
                <a:lnTo>
                  <a:pt x="125" y="130"/>
                </a:lnTo>
                <a:lnTo>
                  <a:pt x="127" y="126"/>
                </a:lnTo>
                <a:lnTo>
                  <a:pt x="129" y="122"/>
                </a:lnTo>
                <a:lnTo>
                  <a:pt x="131" y="116"/>
                </a:lnTo>
                <a:lnTo>
                  <a:pt x="133" y="110"/>
                </a:lnTo>
                <a:lnTo>
                  <a:pt x="135" y="104"/>
                </a:lnTo>
                <a:lnTo>
                  <a:pt x="135" y="98"/>
                </a:lnTo>
                <a:lnTo>
                  <a:pt x="137" y="92"/>
                </a:lnTo>
                <a:lnTo>
                  <a:pt x="137" y="88"/>
                </a:lnTo>
                <a:lnTo>
                  <a:pt x="139" y="85"/>
                </a:lnTo>
                <a:lnTo>
                  <a:pt x="139" y="81"/>
                </a:lnTo>
                <a:lnTo>
                  <a:pt x="139" y="79"/>
                </a:lnTo>
                <a:lnTo>
                  <a:pt x="139" y="77"/>
                </a:lnTo>
                <a:lnTo>
                  <a:pt x="139" y="73"/>
                </a:lnTo>
                <a:lnTo>
                  <a:pt x="139" y="71"/>
                </a:lnTo>
                <a:lnTo>
                  <a:pt x="139" y="69"/>
                </a:lnTo>
                <a:lnTo>
                  <a:pt x="137" y="67"/>
                </a:lnTo>
                <a:lnTo>
                  <a:pt x="135" y="67"/>
                </a:lnTo>
                <a:lnTo>
                  <a:pt x="133" y="65"/>
                </a:lnTo>
                <a:lnTo>
                  <a:pt x="131" y="65"/>
                </a:lnTo>
                <a:lnTo>
                  <a:pt x="129" y="65"/>
                </a:lnTo>
                <a:lnTo>
                  <a:pt x="125" y="65"/>
                </a:lnTo>
                <a:lnTo>
                  <a:pt x="121" y="63"/>
                </a:lnTo>
                <a:lnTo>
                  <a:pt x="115" y="63"/>
                </a:lnTo>
                <a:lnTo>
                  <a:pt x="109" y="63"/>
                </a:lnTo>
                <a:lnTo>
                  <a:pt x="98" y="65"/>
                </a:lnTo>
                <a:lnTo>
                  <a:pt x="88" y="67"/>
                </a:lnTo>
                <a:lnTo>
                  <a:pt x="78" y="69"/>
                </a:lnTo>
                <a:lnTo>
                  <a:pt x="68" y="71"/>
                </a:lnTo>
                <a:lnTo>
                  <a:pt x="62" y="73"/>
                </a:lnTo>
                <a:lnTo>
                  <a:pt x="57" y="75"/>
                </a:lnTo>
                <a:lnTo>
                  <a:pt x="53" y="77"/>
                </a:lnTo>
                <a:lnTo>
                  <a:pt x="49" y="79"/>
                </a:lnTo>
                <a:lnTo>
                  <a:pt x="41" y="81"/>
                </a:lnTo>
                <a:lnTo>
                  <a:pt x="37" y="85"/>
                </a:lnTo>
                <a:lnTo>
                  <a:pt x="31" y="88"/>
                </a:lnTo>
                <a:lnTo>
                  <a:pt x="27" y="90"/>
                </a:lnTo>
                <a:lnTo>
                  <a:pt x="23" y="90"/>
                </a:lnTo>
                <a:lnTo>
                  <a:pt x="17" y="92"/>
                </a:lnTo>
                <a:lnTo>
                  <a:pt x="13" y="92"/>
                </a:lnTo>
                <a:lnTo>
                  <a:pt x="10" y="90"/>
                </a:lnTo>
                <a:lnTo>
                  <a:pt x="8" y="88"/>
                </a:lnTo>
                <a:lnTo>
                  <a:pt x="6" y="83"/>
                </a:lnTo>
                <a:lnTo>
                  <a:pt x="4" y="79"/>
                </a:lnTo>
                <a:lnTo>
                  <a:pt x="2" y="75"/>
                </a:lnTo>
                <a:lnTo>
                  <a:pt x="2" y="71"/>
                </a:lnTo>
                <a:lnTo>
                  <a:pt x="0" y="67"/>
                </a:lnTo>
                <a:lnTo>
                  <a:pt x="2" y="65"/>
                </a:lnTo>
                <a:lnTo>
                  <a:pt x="4" y="61"/>
                </a:lnTo>
                <a:lnTo>
                  <a:pt x="8" y="59"/>
                </a:lnTo>
                <a:lnTo>
                  <a:pt x="13" y="55"/>
                </a:lnTo>
                <a:lnTo>
                  <a:pt x="19" y="51"/>
                </a:lnTo>
                <a:lnTo>
                  <a:pt x="23" y="49"/>
                </a:lnTo>
                <a:lnTo>
                  <a:pt x="27" y="45"/>
                </a:lnTo>
                <a:lnTo>
                  <a:pt x="29" y="41"/>
                </a:lnTo>
                <a:lnTo>
                  <a:pt x="31" y="39"/>
                </a:lnTo>
                <a:lnTo>
                  <a:pt x="31" y="37"/>
                </a:lnTo>
                <a:lnTo>
                  <a:pt x="33" y="34"/>
                </a:lnTo>
                <a:lnTo>
                  <a:pt x="35" y="28"/>
                </a:lnTo>
                <a:lnTo>
                  <a:pt x="37" y="22"/>
                </a:lnTo>
                <a:lnTo>
                  <a:pt x="39" y="16"/>
                </a:lnTo>
                <a:lnTo>
                  <a:pt x="41" y="8"/>
                </a:lnTo>
                <a:lnTo>
                  <a:pt x="43" y="0"/>
                </a:lnTo>
                <a:lnTo>
                  <a:pt x="74" y="0"/>
                </a:lnTo>
                <a:lnTo>
                  <a:pt x="76" y="4"/>
                </a:lnTo>
                <a:lnTo>
                  <a:pt x="78" y="8"/>
                </a:lnTo>
                <a:lnTo>
                  <a:pt x="78" y="12"/>
                </a:lnTo>
                <a:lnTo>
                  <a:pt x="80" y="16"/>
                </a:lnTo>
                <a:lnTo>
                  <a:pt x="78" y="20"/>
                </a:lnTo>
                <a:lnTo>
                  <a:pt x="78" y="24"/>
                </a:lnTo>
                <a:lnTo>
                  <a:pt x="76" y="28"/>
                </a:lnTo>
                <a:lnTo>
                  <a:pt x="74" y="30"/>
                </a:lnTo>
                <a:lnTo>
                  <a:pt x="74" y="30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3" name="Freeform 150">
            <a:extLst>
              <a:ext uri="{FF2B5EF4-FFF2-40B4-BE49-F238E27FC236}">
                <a16:creationId xmlns:a16="http://schemas.microsoft.com/office/drawing/2014/main" id="{754CAA2E-E6F1-45BC-AA65-3FB672B5CC22}"/>
              </a:ext>
            </a:extLst>
          </p:cNvPr>
          <p:cNvSpPr>
            <a:spLocks/>
          </p:cNvSpPr>
          <p:nvPr/>
        </p:nvSpPr>
        <p:spPr bwMode="auto">
          <a:xfrm>
            <a:off x="5392871" y="4210516"/>
            <a:ext cx="415570" cy="346084"/>
          </a:xfrm>
          <a:custGeom>
            <a:avLst/>
            <a:gdLst>
              <a:gd name="T0" fmla="*/ 51 w 86"/>
              <a:gd name="T1" fmla="*/ 8 h 53"/>
              <a:gd name="T2" fmla="*/ 57 w 86"/>
              <a:gd name="T3" fmla="*/ 10 h 53"/>
              <a:gd name="T4" fmla="*/ 62 w 86"/>
              <a:gd name="T5" fmla="*/ 12 h 53"/>
              <a:gd name="T6" fmla="*/ 66 w 86"/>
              <a:gd name="T7" fmla="*/ 14 h 53"/>
              <a:gd name="T8" fmla="*/ 70 w 86"/>
              <a:gd name="T9" fmla="*/ 16 h 53"/>
              <a:gd name="T10" fmla="*/ 74 w 86"/>
              <a:gd name="T11" fmla="*/ 18 h 53"/>
              <a:gd name="T12" fmla="*/ 78 w 86"/>
              <a:gd name="T13" fmla="*/ 19 h 53"/>
              <a:gd name="T14" fmla="*/ 80 w 86"/>
              <a:gd name="T15" fmla="*/ 19 h 53"/>
              <a:gd name="T16" fmla="*/ 80 w 86"/>
              <a:gd name="T17" fmla="*/ 21 h 53"/>
              <a:gd name="T18" fmla="*/ 82 w 86"/>
              <a:gd name="T19" fmla="*/ 25 h 53"/>
              <a:gd name="T20" fmla="*/ 84 w 86"/>
              <a:gd name="T21" fmla="*/ 27 h 53"/>
              <a:gd name="T22" fmla="*/ 84 w 86"/>
              <a:gd name="T23" fmla="*/ 31 h 53"/>
              <a:gd name="T24" fmla="*/ 86 w 86"/>
              <a:gd name="T25" fmla="*/ 37 h 53"/>
              <a:gd name="T26" fmla="*/ 84 w 86"/>
              <a:gd name="T27" fmla="*/ 41 h 53"/>
              <a:gd name="T28" fmla="*/ 82 w 86"/>
              <a:gd name="T29" fmla="*/ 45 h 53"/>
              <a:gd name="T30" fmla="*/ 78 w 86"/>
              <a:gd name="T31" fmla="*/ 49 h 53"/>
              <a:gd name="T32" fmla="*/ 72 w 86"/>
              <a:gd name="T33" fmla="*/ 51 h 53"/>
              <a:gd name="T34" fmla="*/ 68 w 86"/>
              <a:gd name="T35" fmla="*/ 53 h 53"/>
              <a:gd name="T36" fmla="*/ 64 w 86"/>
              <a:gd name="T37" fmla="*/ 53 h 53"/>
              <a:gd name="T38" fmla="*/ 61 w 86"/>
              <a:gd name="T39" fmla="*/ 53 h 53"/>
              <a:gd name="T40" fmla="*/ 57 w 86"/>
              <a:gd name="T41" fmla="*/ 53 h 53"/>
              <a:gd name="T42" fmla="*/ 53 w 86"/>
              <a:gd name="T43" fmla="*/ 51 h 53"/>
              <a:gd name="T44" fmla="*/ 49 w 86"/>
              <a:gd name="T45" fmla="*/ 49 h 53"/>
              <a:gd name="T46" fmla="*/ 45 w 86"/>
              <a:gd name="T47" fmla="*/ 47 h 53"/>
              <a:gd name="T48" fmla="*/ 41 w 86"/>
              <a:gd name="T49" fmla="*/ 45 h 53"/>
              <a:gd name="T50" fmla="*/ 31 w 86"/>
              <a:gd name="T51" fmla="*/ 39 h 53"/>
              <a:gd name="T52" fmla="*/ 23 w 86"/>
              <a:gd name="T53" fmla="*/ 33 h 53"/>
              <a:gd name="T54" fmla="*/ 17 w 86"/>
              <a:gd name="T55" fmla="*/ 27 h 53"/>
              <a:gd name="T56" fmla="*/ 12 w 86"/>
              <a:gd name="T57" fmla="*/ 21 h 53"/>
              <a:gd name="T58" fmla="*/ 6 w 86"/>
              <a:gd name="T59" fmla="*/ 16 h 53"/>
              <a:gd name="T60" fmla="*/ 4 w 86"/>
              <a:gd name="T61" fmla="*/ 14 h 53"/>
              <a:gd name="T62" fmla="*/ 2 w 86"/>
              <a:gd name="T63" fmla="*/ 12 h 53"/>
              <a:gd name="T64" fmla="*/ 0 w 86"/>
              <a:gd name="T65" fmla="*/ 10 h 53"/>
              <a:gd name="T66" fmla="*/ 0 w 86"/>
              <a:gd name="T67" fmla="*/ 8 h 53"/>
              <a:gd name="T68" fmla="*/ 0 w 86"/>
              <a:gd name="T69" fmla="*/ 6 h 53"/>
              <a:gd name="T70" fmla="*/ 0 w 86"/>
              <a:gd name="T71" fmla="*/ 6 h 53"/>
              <a:gd name="T72" fmla="*/ 2 w 86"/>
              <a:gd name="T73" fmla="*/ 4 h 53"/>
              <a:gd name="T74" fmla="*/ 6 w 86"/>
              <a:gd name="T75" fmla="*/ 4 h 53"/>
              <a:gd name="T76" fmla="*/ 10 w 86"/>
              <a:gd name="T77" fmla="*/ 2 h 53"/>
              <a:gd name="T78" fmla="*/ 15 w 86"/>
              <a:gd name="T79" fmla="*/ 0 h 53"/>
              <a:gd name="T80" fmla="*/ 23 w 86"/>
              <a:gd name="T81" fmla="*/ 0 h 53"/>
              <a:gd name="T82" fmla="*/ 31 w 86"/>
              <a:gd name="T83" fmla="*/ 2 h 53"/>
              <a:gd name="T84" fmla="*/ 41 w 86"/>
              <a:gd name="T85" fmla="*/ 4 h 53"/>
              <a:gd name="T86" fmla="*/ 51 w 86"/>
              <a:gd name="T87" fmla="*/ 8 h 53"/>
              <a:gd name="T88" fmla="*/ 51 w 86"/>
              <a:gd name="T89" fmla="*/ 8 h 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86" h="53">
                <a:moveTo>
                  <a:pt x="51" y="8"/>
                </a:moveTo>
                <a:lnTo>
                  <a:pt x="57" y="10"/>
                </a:lnTo>
                <a:lnTo>
                  <a:pt x="62" y="12"/>
                </a:lnTo>
                <a:lnTo>
                  <a:pt x="66" y="14"/>
                </a:lnTo>
                <a:lnTo>
                  <a:pt x="70" y="16"/>
                </a:lnTo>
                <a:lnTo>
                  <a:pt x="74" y="18"/>
                </a:lnTo>
                <a:lnTo>
                  <a:pt x="78" y="19"/>
                </a:lnTo>
                <a:lnTo>
                  <a:pt x="80" y="19"/>
                </a:lnTo>
                <a:lnTo>
                  <a:pt x="80" y="21"/>
                </a:lnTo>
                <a:lnTo>
                  <a:pt x="82" y="25"/>
                </a:lnTo>
                <a:lnTo>
                  <a:pt x="84" y="27"/>
                </a:lnTo>
                <a:lnTo>
                  <a:pt x="84" y="31"/>
                </a:lnTo>
                <a:lnTo>
                  <a:pt x="86" y="37"/>
                </a:lnTo>
                <a:lnTo>
                  <a:pt x="84" y="41"/>
                </a:lnTo>
                <a:lnTo>
                  <a:pt x="82" y="45"/>
                </a:lnTo>
                <a:lnTo>
                  <a:pt x="78" y="49"/>
                </a:lnTo>
                <a:lnTo>
                  <a:pt x="72" y="51"/>
                </a:lnTo>
                <a:lnTo>
                  <a:pt x="68" y="53"/>
                </a:lnTo>
                <a:lnTo>
                  <a:pt x="64" y="53"/>
                </a:lnTo>
                <a:lnTo>
                  <a:pt x="61" y="53"/>
                </a:lnTo>
                <a:lnTo>
                  <a:pt x="57" y="53"/>
                </a:lnTo>
                <a:lnTo>
                  <a:pt x="53" y="51"/>
                </a:lnTo>
                <a:lnTo>
                  <a:pt x="49" y="49"/>
                </a:lnTo>
                <a:lnTo>
                  <a:pt x="45" y="47"/>
                </a:lnTo>
                <a:lnTo>
                  <a:pt x="41" y="45"/>
                </a:lnTo>
                <a:lnTo>
                  <a:pt x="31" y="39"/>
                </a:lnTo>
                <a:lnTo>
                  <a:pt x="23" y="33"/>
                </a:lnTo>
                <a:lnTo>
                  <a:pt x="17" y="27"/>
                </a:lnTo>
                <a:lnTo>
                  <a:pt x="12" y="21"/>
                </a:lnTo>
                <a:lnTo>
                  <a:pt x="6" y="16"/>
                </a:lnTo>
                <a:lnTo>
                  <a:pt x="4" y="14"/>
                </a:lnTo>
                <a:lnTo>
                  <a:pt x="2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0" y="6"/>
                </a:lnTo>
                <a:lnTo>
                  <a:pt x="2" y="4"/>
                </a:lnTo>
                <a:lnTo>
                  <a:pt x="6" y="4"/>
                </a:lnTo>
                <a:lnTo>
                  <a:pt x="10" y="2"/>
                </a:lnTo>
                <a:lnTo>
                  <a:pt x="15" y="0"/>
                </a:lnTo>
                <a:lnTo>
                  <a:pt x="23" y="0"/>
                </a:lnTo>
                <a:lnTo>
                  <a:pt x="31" y="2"/>
                </a:lnTo>
                <a:lnTo>
                  <a:pt x="41" y="4"/>
                </a:lnTo>
                <a:lnTo>
                  <a:pt x="51" y="8"/>
                </a:lnTo>
                <a:lnTo>
                  <a:pt x="51" y="8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4" name="Freeform 151">
            <a:extLst>
              <a:ext uri="{FF2B5EF4-FFF2-40B4-BE49-F238E27FC236}">
                <a16:creationId xmlns:a16="http://schemas.microsoft.com/office/drawing/2014/main" id="{FCD12301-CE32-4DD1-9F60-1A89E484D6E0}"/>
              </a:ext>
            </a:extLst>
          </p:cNvPr>
          <p:cNvSpPr>
            <a:spLocks/>
          </p:cNvSpPr>
          <p:nvPr/>
        </p:nvSpPr>
        <p:spPr bwMode="auto">
          <a:xfrm>
            <a:off x="6649235" y="4516663"/>
            <a:ext cx="425231" cy="252911"/>
          </a:xfrm>
          <a:custGeom>
            <a:avLst/>
            <a:gdLst>
              <a:gd name="T0" fmla="*/ 0 w 89"/>
              <a:gd name="T1" fmla="*/ 4 h 37"/>
              <a:gd name="T2" fmla="*/ 0 w 89"/>
              <a:gd name="T3" fmla="*/ 4 h 37"/>
              <a:gd name="T4" fmla="*/ 2 w 89"/>
              <a:gd name="T5" fmla="*/ 2 h 37"/>
              <a:gd name="T6" fmla="*/ 4 w 89"/>
              <a:gd name="T7" fmla="*/ 2 h 37"/>
              <a:gd name="T8" fmla="*/ 8 w 89"/>
              <a:gd name="T9" fmla="*/ 0 h 37"/>
              <a:gd name="T10" fmla="*/ 14 w 89"/>
              <a:gd name="T11" fmla="*/ 0 h 37"/>
              <a:gd name="T12" fmla="*/ 20 w 89"/>
              <a:gd name="T13" fmla="*/ 0 h 37"/>
              <a:gd name="T14" fmla="*/ 28 w 89"/>
              <a:gd name="T15" fmla="*/ 0 h 37"/>
              <a:gd name="T16" fmla="*/ 36 w 89"/>
              <a:gd name="T17" fmla="*/ 0 h 37"/>
              <a:gd name="T18" fmla="*/ 44 w 89"/>
              <a:gd name="T19" fmla="*/ 0 h 37"/>
              <a:gd name="T20" fmla="*/ 51 w 89"/>
              <a:gd name="T21" fmla="*/ 0 h 37"/>
              <a:gd name="T22" fmla="*/ 57 w 89"/>
              <a:gd name="T23" fmla="*/ 0 h 37"/>
              <a:gd name="T24" fmla="*/ 63 w 89"/>
              <a:gd name="T25" fmla="*/ 0 h 37"/>
              <a:gd name="T26" fmla="*/ 69 w 89"/>
              <a:gd name="T27" fmla="*/ 2 h 37"/>
              <a:gd name="T28" fmla="*/ 73 w 89"/>
              <a:gd name="T29" fmla="*/ 2 h 37"/>
              <a:gd name="T30" fmla="*/ 77 w 89"/>
              <a:gd name="T31" fmla="*/ 4 h 37"/>
              <a:gd name="T32" fmla="*/ 81 w 89"/>
              <a:gd name="T33" fmla="*/ 6 h 37"/>
              <a:gd name="T34" fmla="*/ 85 w 89"/>
              <a:gd name="T35" fmla="*/ 10 h 37"/>
              <a:gd name="T36" fmla="*/ 87 w 89"/>
              <a:gd name="T37" fmla="*/ 14 h 37"/>
              <a:gd name="T38" fmla="*/ 89 w 89"/>
              <a:gd name="T39" fmla="*/ 20 h 37"/>
              <a:gd name="T40" fmla="*/ 89 w 89"/>
              <a:gd name="T41" fmla="*/ 25 h 37"/>
              <a:gd name="T42" fmla="*/ 89 w 89"/>
              <a:gd name="T43" fmla="*/ 29 h 37"/>
              <a:gd name="T44" fmla="*/ 89 w 89"/>
              <a:gd name="T45" fmla="*/ 31 h 37"/>
              <a:gd name="T46" fmla="*/ 87 w 89"/>
              <a:gd name="T47" fmla="*/ 33 h 37"/>
              <a:gd name="T48" fmla="*/ 85 w 89"/>
              <a:gd name="T49" fmla="*/ 35 h 37"/>
              <a:gd name="T50" fmla="*/ 81 w 89"/>
              <a:gd name="T51" fmla="*/ 35 h 37"/>
              <a:gd name="T52" fmla="*/ 79 w 89"/>
              <a:gd name="T53" fmla="*/ 37 h 37"/>
              <a:gd name="T54" fmla="*/ 73 w 89"/>
              <a:gd name="T55" fmla="*/ 37 h 37"/>
              <a:gd name="T56" fmla="*/ 69 w 89"/>
              <a:gd name="T57" fmla="*/ 37 h 37"/>
              <a:gd name="T58" fmla="*/ 59 w 89"/>
              <a:gd name="T59" fmla="*/ 37 h 37"/>
              <a:gd name="T60" fmla="*/ 47 w 89"/>
              <a:gd name="T61" fmla="*/ 33 h 37"/>
              <a:gd name="T62" fmla="*/ 36 w 89"/>
              <a:gd name="T63" fmla="*/ 29 h 37"/>
              <a:gd name="T64" fmla="*/ 24 w 89"/>
              <a:gd name="T65" fmla="*/ 23 h 37"/>
              <a:gd name="T66" fmla="*/ 18 w 89"/>
              <a:gd name="T67" fmla="*/ 21 h 37"/>
              <a:gd name="T68" fmla="*/ 14 w 89"/>
              <a:gd name="T69" fmla="*/ 18 h 37"/>
              <a:gd name="T70" fmla="*/ 10 w 89"/>
              <a:gd name="T71" fmla="*/ 16 h 37"/>
              <a:gd name="T72" fmla="*/ 6 w 89"/>
              <a:gd name="T73" fmla="*/ 14 h 37"/>
              <a:gd name="T74" fmla="*/ 2 w 89"/>
              <a:gd name="T75" fmla="*/ 10 h 37"/>
              <a:gd name="T76" fmla="*/ 0 w 89"/>
              <a:gd name="T77" fmla="*/ 8 h 37"/>
              <a:gd name="T78" fmla="*/ 0 w 89"/>
              <a:gd name="T79" fmla="*/ 6 h 37"/>
              <a:gd name="T80" fmla="*/ 0 w 89"/>
              <a:gd name="T81" fmla="*/ 4 h 37"/>
              <a:gd name="T82" fmla="*/ 0 w 89"/>
              <a:gd name="T83" fmla="*/ 4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89" h="37">
                <a:moveTo>
                  <a:pt x="0" y="4"/>
                </a:moveTo>
                <a:lnTo>
                  <a:pt x="0" y="4"/>
                </a:lnTo>
                <a:lnTo>
                  <a:pt x="2" y="2"/>
                </a:lnTo>
                <a:lnTo>
                  <a:pt x="4" y="2"/>
                </a:lnTo>
                <a:lnTo>
                  <a:pt x="8" y="0"/>
                </a:lnTo>
                <a:lnTo>
                  <a:pt x="14" y="0"/>
                </a:lnTo>
                <a:lnTo>
                  <a:pt x="20" y="0"/>
                </a:lnTo>
                <a:lnTo>
                  <a:pt x="28" y="0"/>
                </a:lnTo>
                <a:lnTo>
                  <a:pt x="36" y="0"/>
                </a:lnTo>
                <a:lnTo>
                  <a:pt x="44" y="0"/>
                </a:lnTo>
                <a:lnTo>
                  <a:pt x="51" y="0"/>
                </a:lnTo>
                <a:lnTo>
                  <a:pt x="57" y="0"/>
                </a:lnTo>
                <a:lnTo>
                  <a:pt x="63" y="0"/>
                </a:lnTo>
                <a:lnTo>
                  <a:pt x="69" y="2"/>
                </a:lnTo>
                <a:lnTo>
                  <a:pt x="73" y="2"/>
                </a:lnTo>
                <a:lnTo>
                  <a:pt x="77" y="4"/>
                </a:lnTo>
                <a:lnTo>
                  <a:pt x="81" y="6"/>
                </a:lnTo>
                <a:lnTo>
                  <a:pt x="85" y="10"/>
                </a:lnTo>
                <a:lnTo>
                  <a:pt x="87" y="14"/>
                </a:lnTo>
                <a:lnTo>
                  <a:pt x="89" y="20"/>
                </a:lnTo>
                <a:lnTo>
                  <a:pt x="89" y="25"/>
                </a:lnTo>
                <a:lnTo>
                  <a:pt x="89" y="29"/>
                </a:lnTo>
                <a:lnTo>
                  <a:pt x="89" y="31"/>
                </a:lnTo>
                <a:lnTo>
                  <a:pt x="87" y="33"/>
                </a:lnTo>
                <a:lnTo>
                  <a:pt x="85" y="35"/>
                </a:lnTo>
                <a:lnTo>
                  <a:pt x="81" y="35"/>
                </a:lnTo>
                <a:lnTo>
                  <a:pt x="79" y="37"/>
                </a:lnTo>
                <a:lnTo>
                  <a:pt x="73" y="37"/>
                </a:lnTo>
                <a:lnTo>
                  <a:pt x="69" y="37"/>
                </a:lnTo>
                <a:lnTo>
                  <a:pt x="59" y="37"/>
                </a:lnTo>
                <a:lnTo>
                  <a:pt x="47" y="33"/>
                </a:lnTo>
                <a:lnTo>
                  <a:pt x="36" y="29"/>
                </a:lnTo>
                <a:lnTo>
                  <a:pt x="24" y="23"/>
                </a:lnTo>
                <a:lnTo>
                  <a:pt x="18" y="21"/>
                </a:lnTo>
                <a:lnTo>
                  <a:pt x="14" y="18"/>
                </a:lnTo>
                <a:lnTo>
                  <a:pt x="10" y="16"/>
                </a:lnTo>
                <a:lnTo>
                  <a:pt x="6" y="14"/>
                </a:lnTo>
                <a:lnTo>
                  <a:pt x="2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0" y="4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5" name="Freeform 152">
            <a:extLst>
              <a:ext uri="{FF2B5EF4-FFF2-40B4-BE49-F238E27FC236}">
                <a16:creationId xmlns:a16="http://schemas.microsoft.com/office/drawing/2014/main" id="{B5E7FE25-88AC-4500-B7A4-02CDF9825C95}"/>
              </a:ext>
            </a:extLst>
          </p:cNvPr>
          <p:cNvSpPr>
            <a:spLocks/>
          </p:cNvSpPr>
          <p:nvPr/>
        </p:nvSpPr>
        <p:spPr bwMode="auto">
          <a:xfrm>
            <a:off x="5653806" y="4117336"/>
            <a:ext cx="937445" cy="2249544"/>
          </a:xfrm>
          <a:custGeom>
            <a:avLst/>
            <a:gdLst>
              <a:gd name="T0" fmla="*/ 119 w 194"/>
              <a:gd name="T1" fmla="*/ 251 h 337"/>
              <a:gd name="T2" fmla="*/ 98 w 194"/>
              <a:gd name="T3" fmla="*/ 279 h 337"/>
              <a:gd name="T4" fmla="*/ 74 w 194"/>
              <a:gd name="T5" fmla="*/ 300 h 337"/>
              <a:gd name="T6" fmla="*/ 49 w 194"/>
              <a:gd name="T7" fmla="*/ 318 h 337"/>
              <a:gd name="T8" fmla="*/ 27 w 194"/>
              <a:gd name="T9" fmla="*/ 330 h 337"/>
              <a:gd name="T10" fmla="*/ 15 w 194"/>
              <a:gd name="T11" fmla="*/ 335 h 337"/>
              <a:gd name="T12" fmla="*/ 8 w 194"/>
              <a:gd name="T13" fmla="*/ 337 h 337"/>
              <a:gd name="T14" fmla="*/ 2 w 194"/>
              <a:gd name="T15" fmla="*/ 337 h 337"/>
              <a:gd name="T16" fmla="*/ 0 w 194"/>
              <a:gd name="T17" fmla="*/ 333 h 337"/>
              <a:gd name="T18" fmla="*/ 2 w 194"/>
              <a:gd name="T19" fmla="*/ 328 h 337"/>
              <a:gd name="T20" fmla="*/ 8 w 194"/>
              <a:gd name="T21" fmla="*/ 320 h 337"/>
              <a:gd name="T22" fmla="*/ 19 w 194"/>
              <a:gd name="T23" fmla="*/ 308 h 337"/>
              <a:gd name="T24" fmla="*/ 43 w 194"/>
              <a:gd name="T25" fmla="*/ 288 h 337"/>
              <a:gd name="T26" fmla="*/ 72 w 194"/>
              <a:gd name="T27" fmla="*/ 255 h 337"/>
              <a:gd name="T28" fmla="*/ 94 w 194"/>
              <a:gd name="T29" fmla="*/ 220 h 337"/>
              <a:gd name="T30" fmla="*/ 111 w 194"/>
              <a:gd name="T31" fmla="*/ 184 h 337"/>
              <a:gd name="T32" fmla="*/ 123 w 194"/>
              <a:gd name="T33" fmla="*/ 153 h 337"/>
              <a:gd name="T34" fmla="*/ 131 w 194"/>
              <a:gd name="T35" fmla="*/ 116 h 337"/>
              <a:gd name="T36" fmla="*/ 137 w 194"/>
              <a:gd name="T37" fmla="*/ 88 h 337"/>
              <a:gd name="T38" fmla="*/ 137 w 194"/>
              <a:gd name="T39" fmla="*/ 71 h 337"/>
              <a:gd name="T40" fmla="*/ 139 w 194"/>
              <a:gd name="T41" fmla="*/ 57 h 337"/>
              <a:gd name="T42" fmla="*/ 139 w 194"/>
              <a:gd name="T43" fmla="*/ 45 h 337"/>
              <a:gd name="T44" fmla="*/ 139 w 194"/>
              <a:gd name="T45" fmla="*/ 33 h 337"/>
              <a:gd name="T46" fmla="*/ 137 w 194"/>
              <a:gd name="T47" fmla="*/ 20 h 337"/>
              <a:gd name="T48" fmla="*/ 131 w 194"/>
              <a:gd name="T49" fmla="*/ 10 h 337"/>
              <a:gd name="T50" fmla="*/ 131 w 194"/>
              <a:gd name="T51" fmla="*/ 6 h 337"/>
              <a:gd name="T52" fmla="*/ 131 w 194"/>
              <a:gd name="T53" fmla="*/ 2 h 337"/>
              <a:gd name="T54" fmla="*/ 137 w 194"/>
              <a:gd name="T55" fmla="*/ 0 h 337"/>
              <a:gd name="T56" fmla="*/ 151 w 194"/>
              <a:gd name="T57" fmla="*/ 0 h 337"/>
              <a:gd name="T58" fmla="*/ 168 w 194"/>
              <a:gd name="T59" fmla="*/ 6 h 337"/>
              <a:gd name="T60" fmla="*/ 178 w 194"/>
              <a:gd name="T61" fmla="*/ 10 h 337"/>
              <a:gd name="T62" fmla="*/ 184 w 194"/>
              <a:gd name="T63" fmla="*/ 14 h 337"/>
              <a:gd name="T64" fmla="*/ 188 w 194"/>
              <a:gd name="T65" fmla="*/ 16 h 337"/>
              <a:gd name="T66" fmla="*/ 192 w 194"/>
              <a:gd name="T67" fmla="*/ 24 h 337"/>
              <a:gd name="T68" fmla="*/ 192 w 194"/>
              <a:gd name="T69" fmla="*/ 30 h 337"/>
              <a:gd name="T70" fmla="*/ 190 w 194"/>
              <a:gd name="T71" fmla="*/ 37 h 337"/>
              <a:gd name="T72" fmla="*/ 188 w 194"/>
              <a:gd name="T73" fmla="*/ 45 h 337"/>
              <a:gd name="T74" fmla="*/ 186 w 194"/>
              <a:gd name="T75" fmla="*/ 59 h 337"/>
              <a:gd name="T76" fmla="*/ 184 w 194"/>
              <a:gd name="T77" fmla="*/ 75 h 337"/>
              <a:gd name="T78" fmla="*/ 178 w 194"/>
              <a:gd name="T79" fmla="*/ 106 h 337"/>
              <a:gd name="T80" fmla="*/ 168 w 194"/>
              <a:gd name="T81" fmla="*/ 147 h 337"/>
              <a:gd name="T82" fmla="*/ 154 w 194"/>
              <a:gd name="T83" fmla="*/ 184 h 337"/>
              <a:gd name="T84" fmla="*/ 139 w 194"/>
              <a:gd name="T85" fmla="*/ 220 h 337"/>
              <a:gd name="T86" fmla="*/ 129 w 194"/>
              <a:gd name="T87" fmla="*/ 235 h 3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94" h="337">
                <a:moveTo>
                  <a:pt x="129" y="235"/>
                </a:moveTo>
                <a:lnTo>
                  <a:pt x="119" y="251"/>
                </a:lnTo>
                <a:lnTo>
                  <a:pt x="107" y="265"/>
                </a:lnTo>
                <a:lnTo>
                  <a:pt x="98" y="279"/>
                </a:lnTo>
                <a:lnTo>
                  <a:pt x="86" y="288"/>
                </a:lnTo>
                <a:lnTo>
                  <a:pt x="74" y="300"/>
                </a:lnTo>
                <a:lnTo>
                  <a:pt x="62" y="310"/>
                </a:lnTo>
                <a:lnTo>
                  <a:pt x="49" y="318"/>
                </a:lnTo>
                <a:lnTo>
                  <a:pt x="35" y="328"/>
                </a:lnTo>
                <a:lnTo>
                  <a:pt x="27" y="330"/>
                </a:lnTo>
                <a:lnTo>
                  <a:pt x="21" y="333"/>
                </a:lnTo>
                <a:lnTo>
                  <a:pt x="15" y="335"/>
                </a:lnTo>
                <a:lnTo>
                  <a:pt x="11" y="337"/>
                </a:lnTo>
                <a:lnTo>
                  <a:pt x="8" y="337"/>
                </a:lnTo>
                <a:lnTo>
                  <a:pt x="4" y="337"/>
                </a:lnTo>
                <a:lnTo>
                  <a:pt x="2" y="337"/>
                </a:lnTo>
                <a:lnTo>
                  <a:pt x="2" y="337"/>
                </a:lnTo>
                <a:lnTo>
                  <a:pt x="0" y="333"/>
                </a:lnTo>
                <a:lnTo>
                  <a:pt x="0" y="332"/>
                </a:lnTo>
                <a:lnTo>
                  <a:pt x="2" y="328"/>
                </a:lnTo>
                <a:lnTo>
                  <a:pt x="4" y="324"/>
                </a:lnTo>
                <a:lnTo>
                  <a:pt x="8" y="320"/>
                </a:lnTo>
                <a:lnTo>
                  <a:pt x="13" y="314"/>
                </a:lnTo>
                <a:lnTo>
                  <a:pt x="19" y="308"/>
                </a:lnTo>
                <a:lnTo>
                  <a:pt x="27" y="302"/>
                </a:lnTo>
                <a:lnTo>
                  <a:pt x="43" y="288"/>
                </a:lnTo>
                <a:lnTo>
                  <a:pt x="58" y="273"/>
                </a:lnTo>
                <a:lnTo>
                  <a:pt x="72" y="255"/>
                </a:lnTo>
                <a:lnTo>
                  <a:pt x="84" y="237"/>
                </a:lnTo>
                <a:lnTo>
                  <a:pt x="94" y="220"/>
                </a:lnTo>
                <a:lnTo>
                  <a:pt x="104" y="202"/>
                </a:lnTo>
                <a:lnTo>
                  <a:pt x="111" y="184"/>
                </a:lnTo>
                <a:lnTo>
                  <a:pt x="117" y="169"/>
                </a:lnTo>
                <a:lnTo>
                  <a:pt x="123" y="153"/>
                </a:lnTo>
                <a:lnTo>
                  <a:pt x="127" y="135"/>
                </a:lnTo>
                <a:lnTo>
                  <a:pt x="131" y="116"/>
                </a:lnTo>
                <a:lnTo>
                  <a:pt x="135" y="96"/>
                </a:lnTo>
                <a:lnTo>
                  <a:pt x="137" y="88"/>
                </a:lnTo>
                <a:lnTo>
                  <a:pt x="137" y="79"/>
                </a:lnTo>
                <a:lnTo>
                  <a:pt x="137" y="71"/>
                </a:lnTo>
                <a:lnTo>
                  <a:pt x="139" y="63"/>
                </a:lnTo>
                <a:lnTo>
                  <a:pt x="139" y="57"/>
                </a:lnTo>
                <a:lnTo>
                  <a:pt x="139" y="51"/>
                </a:lnTo>
                <a:lnTo>
                  <a:pt x="139" y="45"/>
                </a:lnTo>
                <a:lnTo>
                  <a:pt x="139" y="41"/>
                </a:lnTo>
                <a:lnTo>
                  <a:pt x="139" y="33"/>
                </a:lnTo>
                <a:lnTo>
                  <a:pt x="139" y="26"/>
                </a:lnTo>
                <a:lnTo>
                  <a:pt x="137" y="20"/>
                </a:lnTo>
                <a:lnTo>
                  <a:pt x="133" y="12"/>
                </a:lnTo>
                <a:lnTo>
                  <a:pt x="131" y="10"/>
                </a:lnTo>
                <a:lnTo>
                  <a:pt x="131" y="8"/>
                </a:lnTo>
                <a:lnTo>
                  <a:pt x="131" y="6"/>
                </a:lnTo>
                <a:lnTo>
                  <a:pt x="131" y="4"/>
                </a:lnTo>
                <a:lnTo>
                  <a:pt x="131" y="2"/>
                </a:lnTo>
                <a:lnTo>
                  <a:pt x="133" y="2"/>
                </a:lnTo>
                <a:lnTo>
                  <a:pt x="137" y="0"/>
                </a:lnTo>
                <a:lnTo>
                  <a:pt x="143" y="0"/>
                </a:lnTo>
                <a:lnTo>
                  <a:pt x="151" y="0"/>
                </a:lnTo>
                <a:lnTo>
                  <a:pt x="158" y="2"/>
                </a:lnTo>
                <a:lnTo>
                  <a:pt x="168" y="6"/>
                </a:lnTo>
                <a:lnTo>
                  <a:pt x="174" y="8"/>
                </a:lnTo>
                <a:lnTo>
                  <a:pt x="178" y="10"/>
                </a:lnTo>
                <a:lnTo>
                  <a:pt x="182" y="12"/>
                </a:lnTo>
                <a:lnTo>
                  <a:pt x="184" y="14"/>
                </a:lnTo>
                <a:lnTo>
                  <a:pt x="186" y="16"/>
                </a:lnTo>
                <a:lnTo>
                  <a:pt x="188" y="16"/>
                </a:lnTo>
                <a:lnTo>
                  <a:pt x="192" y="20"/>
                </a:lnTo>
                <a:lnTo>
                  <a:pt x="192" y="24"/>
                </a:lnTo>
                <a:lnTo>
                  <a:pt x="194" y="28"/>
                </a:lnTo>
                <a:lnTo>
                  <a:pt x="192" y="30"/>
                </a:lnTo>
                <a:lnTo>
                  <a:pt x="192" y="33"/>
                </a:lnTo>
                <a:lnTo>
                  <a:pt x="190" y="37"/>
                </a:lnTo>
                <a:lnTo>
                  <a:pt x="190" y="41"/>
                </a:lnTo>
                <a:lnTo>
                  <a:pt x="188" y="45"/>
                </a:lnTo>
                <a:lnTo>
                  <a:pt x="186" y="51"/>
                </a:lnTo>
                <a:lnTo>
                  <a:pt x="186" y="59"/>
                </a:lnTo>
                <a:lnTo>
                  <a:pt x="184" y="67"/>
                </a:lnTo>
                <a:lnTo>
                  <a:pt x="184" y="75"/>
                </a:lnTo>
                <a:lnTo>
                  <a:pt x="182" y="84"/>
                </a:lnTo>
                <a:lnTo>
                  <a:pt x="178" y="106"/>
                </a:lnTo>
                <a:lnTo>
                  <a:pt x="174" y="126"/>
                </a:lnTo>
                <a:lnTo>
                  <a:pt x="168" y="147"/>
                </a:lnTo>
                <a:lnTo>
                  <a:pt x="162" y="165"/>
                </a:lnTo>
                <a:lnTo>
                  <a:pt x="154" y="184"/>
                </a:lnTo>
                <a:lnTo>
                  <a:pt x="147" y="202"/>
                </a:lnTo>
                <a:lnTo>
                  <a:pt x="139" y="220"/>
                </a:lnTo>
                <a:lnTo>
                  <a:pt x="129" y="235"/>
                </a:lnTo>
                <a:lnTo>
                  <a:pt x="129" y="235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6" name="Freeform 153">
            <a:extLst>
              <a:ext uri="{FF2B5EF4-FFF2-40B4-BE49-F238E27FC236}">
                <a16:creationId xmlns:a16="http://schemas.microsoft.com/office/drawing/2014/main" id="{26708748-DBB5-4A87-936D-E1752E3ECA30}"/>
              </a:ext>
            </a:extLst>
          </p:cNvPr>
          <p:cNvSpPr>
            <a:spLocks/>
          </p:cNvSpPr>
          <p:nvPr/>
        </p:nvSpPr>
        <p:spPr bwMode="auto">
          <a:xfrm>
            <a:off x="5963065" y="4889368"/>
            <a:ext cx="995431" cy="292840"/>
          </a:xfrm>
          <a:custGeom>
            <a:avLst/>
            <a:gdLst>
              <a:gd name="T0" fmla="*/ 2 w 206"/>
              <a:gd name="T1" fmla="*/ 35 h 45"/>
              <a:gd name="T2" fmla="*/ 2 w 206"/>
              <a:gd name="T3" fmla="*/ 29 h 45"/>
              <a:gd name="T4" fmla="*/ 4 w 206"/>
              <a:gd name="T5" fmla="*/ 25 h 45"/>
              <a:gd name="T6" fmla="*/ 8 w 206"/>
              <a:gd name="T7" fmla="*/ 25 h 45"/>
              <a:gd name="T8" fmla="*/ 12 w 206"/>
              <a:gd name="T9" fmla="*/ 23 h 45"/>
              <a:gd name="T10" fmla="*/ 24 w 206"/>
              <a:gd name="T11" fmla="*/ 21 h 45"/>
              <a:gd name="T12" fmla="*/ 45 w 206"/>
              <a:gd name="T13" fmla="*/ 17 h 45"/>
              <a:gd name="T14" fmla="*/ 73 w 206"/>
              <a:gd name="T15" fmla="*/ 12 h 45"/>
              <a:gd name="T16" fmla="*/ 102 w 206"/>
              <a:gd name="T17" fmla="*/ 6 h 45"/>
              <a:gd name="T18" fmla="*/ 128 w 206"/>
              <a:gd name="T19" fmla="*/ 4 h 45"/>
              <a:gd name="T20" fmla="*/ 147 w 206"/>
              <a:gd name="T21" fmla="*/ 2 h 45"/>
              <a:gd name="T22" fmla="*/ 161 w 206"/>
              <a:gd name="T23" fmla="*/ 0 h 45"/>
              <a:gd name="T24" fmla="*/ 181 w 206"/>
              <a:gd name="T25" fmla="*/ 2 h 45"/>
              <a:gd name="T26" fmla="*/ 194 w 206"/>
              <a:gd name="T27" fmla="*/ 4 h 45"/>
              <a:gd name="T28" fmla="*/ 202 w 206"/>
              <a:gd name="T29" fmla="*/ 8 h 45"/>
              <a:gd name="T30" fmla="*/ 206 w 206"/>
              <a:gd name="T31" fmla="*/ 10 h 45"/>
              <a:gd name="T32" fmla="*/ 204 w 206"/>
              <a:gd name="T33" fmla="*/ 14 h 45"/>
              <a:gd name="T34" fmla="*/ 200 w 206"/>
              <a:gd name="T35" fmla="*/ 16 h 45"/>
              <a:gd name="T36" fmla="*/ 194 w 206"/>
              <a:gd name="T37" fmla="*/ 19 h 45"/>
              <a:gd name="T38" fmla="*/ 185 w 206"/>
              <a:gd name="T39" fmla="*/ 21 h 45"/>
              <a:gd name="T40" fmla="*/ 173 w 206"/>
              <a:gd name="T41" fmla="*/ 25 h 45"/>
              <a:gd name="T42" fmla="*/ 157 w 206"/>
              <a:gd name="T43" fmla="*/ 27 h 45"/>
              <a:gd name="T44" fmla="*/ 137 w 206"/>
              <a:gd name="T45" fmla="*/ 31 h 45"/>
              <a:gd name="T46" fmla="*/ 116 w 206"/>
              <a:gd name="T47" fmla="*/ 35 h 45"/>
              <a:gd name="T48" fmla="*/ 94 w 206"/>
              <a:gd name="T49" fmla="*/ 37 h 45"/>
              <a:gd name="T50" fmla="*/ 77 w 206"/>
              <a:gd name="T51" fmla="*/ 41 h 45"/>
              <a:gd name="T52" fmla="*/ 61 w 206"/>
              <a:gd name="T53" fmla="*/ 43 h 45"/>
              <a:gd name="T54" fmla="*/ 45 w 206"/>
              <a:gd name="T55" fmla="*/ 45 h 45"/>
              <a:gd name="T56" fmla="*/ 28 w 206"/>
              <a:gd name="T57" fmla="*/ 45 h 45"/>
              <a:gd name="T58" fmla="*/ 16 w 206"/>
              <a:gd name="T59" fmla="*/ 45 h 45"/>
              <a:gd name="T60" fmla="*/ 8 w 206"/>
              <a:gd name="T61" fmla="*/ 41 h 45"/>
              <a:gd name="T62" fmla="*/ 4 w 206"/>
              <a:gd name="T63" fmla="*/ 39 h 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206" h="45">
                <a:moveTo>
                  <a:pt x="4" y="39"/>
                </a:moveTo>
                <a:lnTo>
                  <a:pt x="2" y="35"/>
                </a:lnTo>
                <a:lnTo>
                  <a:pt x="0" y="31"/>
                </a:lnTo>
                <a:lnTo>
                  <a:pt x="2" y="29"/>
                </a:lnTo>
                <a:lnTo>
                  <a:pt x="4" y="27"/>
                </a:lnTo>
                <a:lnTo>
                  <a:pt x="4" y="25"/>
                </a:lnTo>
                <a:lnTo>
                  <a:pt x="6" y="25"/>
                </a:lnTo>
                <a:lnTo>
                  <a:pt x="8" y="25"/>
                </a:lnTo>
                <a:lnTo>
                  <a:pt x="10" y="25"/>
                </a:lnTo>
                <a:lnTo>
                  <a:pt x="12" y="23"/>
                </a:lnTo>
                <a:lnTo>
                  <a:pt x="16" y="23"/>
                </a:lnTo>
                <a:lnTo>
                  <a:pt x="24" y="21"/>
                </a:lnTo>
                <a:lnTo>
                  <a:pt x="34" y="19"/>
                </a:lnTo>
                <a:lnTo>
                  <a:pt x="45" y="17"/>
                </a:lnTo>
                <a:lnTo>
                  <a:pt x="59" y="16"/>
                </a:lnTo>
                <a:lnTo>
                  <a:pt x="73" y="12"/>
                </a:lnTo>
                <a:lnTo>
                  <a:pt x="89" y="10"/>
                </a:lnTo>
                <a:lnTo>
                  <a:pt x="102" y="6"/>
                </a:lnTo>
                <a:lnTo>
                  <a:pt x="116" y="4"/>
                </a:lnTo>
                <a:lnTo>
                  <a:pt x="128" y="4"/>
                </a:lnTo>
                <a:lnTo>
                  <a:pt x="137" y="2"/>
                </a:lnTo>
                <a:lnTo>
                  <a:pt x="147" y="2"/>
                </a:lnTo>
                <a:lnTo>
                  <a:pt x="155" y="0"/>
                </a:lnTo>
                <a:lnTo>
                  <a:pt x="161" y="0"/>
                </a:lnTo>
                <a:lnTo>
                  <a:pt x="171" y="0"/>
                </a:lnTo>
                <a:lnTo>
                  <a:pt x="181" y="2"/>
                </a:lnTo>
                <a:lnTo>
                  <a:pt x="188" y="2"/>
                </a:lnTo>
                <a:lnTo>
                  <a:pt x="194" y="4"/>
                </a:lnTo>
                <a:lnTo>
                  <a:pt x="198" y="6"/>
                </a:lnTo>
                <a:lnTo>
                  <a:pt x="202" y="8"/>
                </a:lnTo>
                <a:lnTo>
                  <a:pt x="204" y="8"/>
                </a:lnTo>
                <a:lnTo>
                  <a:pt x="206" y="10"/>
                </a:lnTo>
                <a:lnTo>
                  <a:pt x="204" y="12"/>
                </a:lnTo>
                <a:lnTo>
                  <a:pt x="204" y="14"/>
                </a:lnTo>
                <a:lnTo>
                  <a:pt x="202" y="16"/>
                </a:lnTo>
                <a:lnTo>
                  <a:pt x="200" y="16"/>
                </a:lnTo>
                <a:lnTo>
                  <a:pt x="196" y="17"/>
                </a:lnTo>
                <a:lnTo>
                  <a:pt x="194" y="19"/>
                </a:lnTo>
                <a:lnTo>
                  <a:pt x="190" y="19"/>
                </a:lnTo>
                <a:lnTo>
                  <a:pt x="185" y="21"/>
                </a:lnTo>
                <a:lnTo>
                  <a:pt x="181" y="23"/>
                </a:lnTo>
                <a:lnTo>
                  <a:pt x="173" y="25"/>
                </a:lnTo>
                <a:lnTo>
                  <a:pt x="167" y="27"/>
                </a:lnTo>
                <a:lnTo>
                  <a:pt x="157" y="27"/>
                </a:lnTo>
                <a:lnTo>
                  <a:pt x="149" y="29"/>
                </a:lnTo>
                <a:lnTo>
                  <a:pt x="137" y="31"/>
                </a:lnTo>
                <a:lnTo>
                  <a:pt x="128" y="33"/>
                </a:lnTo>
                <a:lnTo>
                  <a:pt x="116" y="35"/>
                </a:lnTo>
                <a:lnTo>
                  <a:pt x="104" y="37"/>
                </a:lnTo>
                <a:lnTo>
                  <a:pt x="94" y="37"/>
                </a:lnTo>
                <a:lnTo>
                  <a:pt x="85" y="39"/>
                </a:lnTo>
                <a:lnTo>
                  <a:pt x="77" y="41"/>
                </a:lnTo>
                <a:lnTo>
                  <a:pt x="69" y="41"/>
                </a:lnTo>
                <a:lnTo>
                  <a:pt x="61" y="43"/>
                </a:lnTo>
                <a:lnTo>
                  <a:pt x="55" y="43"/>
                </a:lnTo>
                <a:lnTo>
                  <a:pt x="45" y="45"/>
                </a:lnTo>
                <a:lnTo>
                  <a:pt x="36" y="45"/>
                </a:lnTo>
                <a:lnTo>
                  <a:pt x="28" y="45"/>
                </a:lnTo>
                <a:lnTo>
                  <a:pt x="22" y="45"/>
                </a:lnTo>
                <a:lnTo>
                  <a:pt x="16" y="45"/>
                </a:lnTo>
                <a:lnTo>
                  <a:pt x="12" y="43"/>
                </a:lnTo>
                <a:lnTo>
                  <a:pt x="8" y="41"/>
                </a:lnTo>
                <a:lnTo>
                  <a:pt x="4" y="39"/>
                </a:lnTo>
                <a:lnTo>
                  <a:pt x="4" y="39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7" name="Freeform 154">
            <a:extLst>
              <a:ext uri="{FF2B5EF4-FFF2-40B4-BE49-F238E27FC236}">
                <a16:creationId xmlns:a16="http://schemas.microsoft.com/office/drawing/2014/main" id="{7B2901CD-25CC-4C99-8C29-C593C33705A2}"/>
              </a:ext>
            </a:extLst>
          </p:cNvPr>
          <p:cNvSpPr>
            <a:spLocks/>
          </p:cNvSpPr>
          <p:nvPr/>
        </p:nvSpPr>
        <p:spPr bwMode="auto">
          <a:xfrm>
            <a:off x="4832338" y="4649771"/>
            <a:ext cx="1256365" cy="359398"/>
          </a:xfrm>
          <a:custGeom>
            <a:avLst/>
            <a:gdLst>
              <a:gd name="T0" fmla="*/ 155 w 261"/>
              <a:gd name="T1" fmla="*/ 7 h 52"/>
              <a:gd name="T2" fmla="*/ 182 w 261"/>
              <a:gd name="T3" fmla="*/ 3 h 52"/>
              <a:gd name="T4" fmla="*/ 204 w 261"/>
              <a:gd name="T5" fmla="*/ 1 h 52"/>
              <a:gd name="T6" fmla="*/ 218 w 261"/>
              <a:gd name="T7" fmla="*/ 0 h 52"/>
              <a:gd name="T8" fmla="*/ 231 w 261"/>
              <a:gd name="T9" fmla="*/ 0 h 52"/>
              <a:gd name="T10" fmla="*/ 245 w 261"/>
              <a:gd name="T11" fmla="*/ 1 h 52"/>
              <a:gd name="T12" fmla="*/ 255 w 261"/>
              <a:gd name="T13" fmla="*/ 3 h 52"/>
              <a:gd name="T14" fmla="*/ 261 w 261"/>
              <a:gd name="T15" fmla="*/ 9 h 52"/>
              <a:gd name="T16" fmla="*/ 261 w 261"/>
              <a:gd name="T17" fmla="*/ 13 h 52"/>
              <a:gd name="T18" fmla="*/ 257 w 261"/>
              <a:gd name="T19" fmla="*/ 17 h 52"/>
              <a:gd name="T20" fmla="*/ 247 w 261"/>
              <a:gd name="T21" fmla="*/ 21 h 52"/>
              <a:gd name="T22" fmla="*/ 233 w 261"/>
              <a:gd name="T23" fmla="*/ 23 h 52"/>
              <a:gd name="T24" fmla="*/ 216 w 261"/>
              <a:gd name="T25" fmla="*/ 25 h 52"/>
              <a:gd name="T26" fmla="*/ 194 w 261"/>
              <a:gd name="T27" fmla="*/ 29 h 52"/>
              <a:gd name="T28" fmla="*/ 169 w 261"/>
              <a:gd name="T29" fmla="*/ 33 h 52"/>
              <a:gd name="T30" fmla="*/ 139 w 261"/>
              <a:gd name="T31" fmla="*/ 37 h 52"/>
              <a:gd name="T32" fmla="*/ 106 w 261"/>
              <a:gd name="T33" fmla="*/ 43 h 52"/>
              <a:gd name="T34" fmla="*/ 81 w 261"/>
              <a:gd name="T35" fmla="*/ 47 h 52"/>
              <a:gd name="T36" fmla="*/ 59 w 261"/>
              <a:gd name="T37" fmla="*/ 51 h 52"/>
              <a:gd name="T38" fmla="*/ 45 w 261"/>
              <a:gd name="T39" fmla="*/ 52 h 52"/>
              <a:gd name="T40" fmla="*/ 32 w 261"/>
              <a:gd name="T41" fmla="*/ 51 h 52"/>
              <a:gd name="T42" fmla="*/ 18 w 261"/>
              <a:gd name="T43" fmla="*/ 45 h 52"/>
              <a:gd name="T44" fmla="*/ 6 w 261"/>
              <a:gd name="T45" fmla="*/ 35 h 52"/>
              <a:gd name="T46" fmla="*/ 2 w 261"/>
              <a:gd name="T47" fmla="*/ 31 h 52"/>
              <a:gd name="T48" fmla="*/ 0 w 261"/>
              <a:gd name="T49" fmla="*/ 29 h 52"/>
              <a:gd name="T50" fmla="*/ 0 w 261"/>
              <a:gd name="T51" fmla="*/ 27 h 52"/>
              <a:gd name="T52" fmla="*/ 2 w 261"/>
              <a:gd name="T53" fmla="*/ 25 h 52"/>
              <a:gd name="T54" fmla="*/ 8 w 261"/>
              <a:gd name="T55" fmla="*/ 25 h 52"/>
              <a:gd name="T56" fmla="*/ 18 w 261"/>
              <a:gd name="T57" fmla="*/ 23 h 52"/>
              <a:gd name="T58" fmla="*/ 32 w 261"/>
              <a:gd name="T59" fmla="*/ 23 h 52"/>
              <a:gd name="T60" fmla="*/ 47 w 261"/>
              <a:gd name="T61" fmla="*/ 21 h 52"/>
              <a:gd name="T62" fmla="*/ 69 w 261"/>
              <a:gd name="T63" fmla="*/ 19 h 52"/>
              <a:gd name="T64" fmla="*/ 92 w 261"/>
              <a:gd name="T65" fmla="*/ 17 h 52"/>
              <a:gd name="T66" fmla="*/ 122 w 261"/>
              <a:gd name="T67" fmla="*/ 13 h 52"/>
              <a:gd name="T68" fmla="*/ 137 w 261"/>
              <a:gd name="T69" fmla="*/ 11 h 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261" h="52">
                <a:moveTo>
                  <a:pt x="137" y="11"/>
                </a:moveTo>
                <a:lnTo>
                  <a:pt x="155" y="7"/>
                </a:lnTo>
                <a:lnTo>
                  <a:pt x="169" y="5"/>
                </a:lnTo>
                <a:lnTo>
                  <a:pt x="182" y="3"/>
                </a:lnTo>
                <a:lnTo>
                  <a:pt x="194" y="1"/>
                </a:lnTo>
                <a:lnTo>
                  <a:pt x="204" y="1"/>
                </a:lnTo>
                <a:lnTo>
                  <a:pt x="212" y="0"/>
                </a:lnTo>
                <a:lnTo>
                  <a:pt x="218" y="0"/>
                </a:lnTo>
                <a:lnTo>
                  <a:pt x="224" y="0"/>
                </a:lnTo>
                <a:lnTo>
                  <a:pt x="231" y="0"/>
                </a:lnTo>
                <a:lnTo>
                  <a:pt x="239" y="0"/>
                </a:lnTo>
                <a:lnTo>
                  <a:pt x="245" y="1"/>
                </a:lnTo>
                <a:lnTo>
                  <a:pt x="251" y="1"/>
                </a:lnTo>
                <a:lnTo>
                  <a:pt x="255" y="3"/>
                </a:lnTo>
                <a:lnTo>
                  <a:pt x="259" y="5"/>
                </a:lnTo>
                <a:lnTo>
                  <a:pt x="261" y="9"/>
                </a:lnTo>
                <a:lnTo>
                  <a:pt x="261" y="11"/>
                </a:lnTo>
                <a:lnTo>
                  <a:pt x="261" y="13"/>
                </a:lnTo>
                <a:lnTo>
                  <a:pt x="259" y="15"/>
                </a:lnTo>
                <a:lnTo>
                  <a:pt x="257" y="17"/>
                </a:lnTo>
                <a:lnTo>
                  <a:pt x="253" y="19"/>
                </a:lnTo>
                <a:lnTo>
                  <a:pt x="247" y="21"/>
                </a:lnTo>
                <a:lnTo>
                  <a:pt x="241" y="21"/>
                </a:lnTo>
                <a:lnTo>
                  <a:pt x="233" y="23"/>
                </a:lnTo>
                <a:lnTo>
                  <a:pt x="226" y="23"/>
                </a:lnTo>
                <a:lnTo>
                  <a:pt x="216" y="25"/>
                </a:lnTo>
                <a:lnTo>
                  <a:pt x="206" y="27"/>
                </a:lnTo>
                <a:lnTo>
                  <a:pt x="194" y="29"/>
                </a:lnTo>
                <a:lnTo>
                  <a:pt x="182" y="31"/>
                </a:lnTo>
                <a:lnTo>
                  <a:pt x="169" y="33"/>
                </a:lnTo>
                <a:lnTo>
                  <a:pt x="155" y="35"/>
                </a:lnTo>
                <a:lnTo>
                  <a:pt x="139" y="37"/>
                </a:lnTo>
                <a:lnTo>
                  <a:pt x="122" y="41"/>
                </a:lnTo>
                <a:lnTo>
                  <a:pt x="106" y="43"/>
                </a:lnTo>
                <a:lnTo>
                  <a:pt x="92" y="45"/>
                </a:lnTo>
                <a:lnTo>
                  <a:pt x="81" y="47"/>
                </a:lnTo>
                <a:lnTo>
                  <a:pt x="69" y="49"/>
                </a:lnTo>
                <a:lnTo>
                  <a:pt x="59" y="51"/>
                </a:lnTo>
                <a:lnTo>
                  <a:pt x="51" y="51"/>
                </a:lnTo>
                <a:lnTo>
                  <a:pt x="45" y="52"/>
                </a:lnTo>
                <a:lnTo>
                  <a:pt x="39" y="52"/>
                </a:lnTo>
                <a:lnTo>
                  <a:pt x="32" y="51"/>
                </a:lnTo>
                <a:lnTo>
                  <a:pt x="24" y="49"/>
                </a:lnTo>
                <a:lnTo>
                  <a:pt x="18" y="45"/>
                </a:lnTo>
                <a:lnTo>
                  <a:pt x="10" y="39"/>
                </a:lnTo>
                <a:lnTo>
                  <a:pt x="6" y="35"/>
                </a:lnTo>
                <a:lnTo>
                  <a:pt x="4" y="33"/>
                </a:lnTo>
                <a:lnTo>
                  <a:pt x="2" y="31"/>
                </a:lnTo>
                <a:lnTo>
                  <a:pt x="0" y="29"/>
                </a:lnTo>
                <a:lnTo>
                  <a:pt x="0" y="29"/>
                </a:lnTo>
                <a:lnTo>
                  <a:pt x="0" y="27"/>
                </a:lnTo>
                <a:lnTo>
                  <a:pt x="0" y="27"/>
                </a:lnTo>
                <a:lnTo>
                  <a:pt x="2" y="25"/>
                </a:lnTo>
                <a:lnTo>
                  <a:pt x="2" y="25"/>
                </a:lnTo>
                <a:lnTo>
                  <a:pt x="6" y="25"/>
                </a:lnTo>
                <a:lnTo>
                  <a:pt x="8" y="25"/>
                </a:lnTo>
                <a:lnTo>
                  <a:pt x="14" y="23"/>
                </a:lnTo>
                <a:lnTo>
                  <a:pt x="18" y="23"/>
                </a:lnTo>
                <a:lnTo>
                  <a:pt x="24" y="23"/>
                </a:lnTo>
                <a:lnTo>
                  <a:pt x="32" y="23"/>
                </a:lnTo>
                <a:lnTo>
                  <a:pt x="39" y="23"/>
                </a:lnTo>
                <a:lnTo>
                  <a:pt x="47" y="21"/>
                </a:lnTo>
                <a:lnTo>
                  <a:pt x="57" y="21"/>
                </a:lnTo>
                <a:lnTo>
                  <a:pt x="69" y="19"/>
                </a:lnTo>
                <a:lnTo>
                  <a:pt x="81" y="19"/>
                </a:lnTo>
                <a:lnTo>
                  <a:pt x="92" y="17"/>
                </a:lnTo>
                <a:lnTo>
                  <a:pt x="106" y="15"/>
                </a:lnTo>
                <a:lnTo>
                  <a:pt x="122" y="13"/>
                </a:lnTo>
                <a:lnTo>
                  <a:pt x="137" y="11"/>
                </a:lnTo>
                <a:lnTo>
                  <a:pt x="137" y="11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8" name="Freeform 155">
            <a:extLst>
              <a:ext uri="{FF2B5EF4-FFF2-40B4-BE49-F238E27FC236}">
                <a16:creationId xmlns:a16="http://schemas.microsoft.com/office/drawing/2014/main" id="{98547600-030D-4963-95F5-8936AAFFAD94}"/>
              </a:ext>
            </a:extLst>
          </p:cNvPr>
          <p:cNvSpPr>
            <a:spLocks/>
          </p:cNvSpPr>
          <p:nvPr/>
        </p:nvSpPr>
        <p:spPr bwMode="auto">
          <a:xfrm>
            <a:off x="5218913" y="5448425"/>
            <a:ext cx="396241" cy="838591"/>
          </a:xfrm>
          <a:custGeom>
            <a:avLst/>
            <a:gdLst>
              <a:gd name="T0" fmla="*/ 29 w 82"/>
              <a:gd name="T1" fmla="*/ 112 h 126"/>
              <a:gd name="T2" fmla="*/ 23 w 82"/>
              <a:gd name="T3" fmla="*/ 104 h 126"/>
              <a:gd name="T4" fmla="*/ 17 w 82"/>
              <a:gd name="T5" fmla="*/ 100 h 126"/>
              <a:gd name="T6" fmla="*/ 9 w 82"/>
              <a:gd name="T7" fmla="*/ 96 h 126"/>
              <a:gd name="T8" fmla="*/ 3 w 82"/>
              <a:gd name="T9" fmla="*/ 92 h 126"/>
              <a:gd name="T10" fmla="*/ 2 w 82"/>
              <a:gd name="T11" fmla="*/ 88 h 126"/>
              <a:gd name="T12" fmla="*/ 2 w 82"/>
              <a:gd name="T13" fmla="*/ 84 h 126"/>
              <a:gd name="T14" fmla="*/ 3 w 82"/>
              <a:gd name="T15" fmla="*/ 79 h 126"/>
              <a:gd name="T16" fmla="*/ 13 w 82"/>
              <a:gd name="T17" fmla="*/ 79 h 126"/>
              <a:gd name="T18" fmla="*/ 27 w 82"/>
              <a:gd name="T19" fmla="*/ 81 h 126"/>
              <a:gd name="T20" fmla="*/ 37 w 82"/>
              <a:gd name="T21" fmla="*/ 83 h 126"/>
              <a:gd name="T22" fmla="*/ 41 w 82"/>
              <a:gd name="T23" fmla="*/ 81 h 126"/>
              <a:gd name="T24" fmla="*/ 41 w 82"/>
              <a:gd name="T25" fmla="*/ 75 h 126"/>
              <a:gd name="T26" fmla="*/ 41 w 82"/>
              <a:gd name="T27" fmla="*/ 69 h 126"/>
              <a:gd name="T28" fmla="*/ 41 w 82"/>
              <a:gd name="T29" fmla="*/ 57 h 126"/>
              <a:gd name="T30" fmla="*/ 41 w 82"/>
              <a:gd name="T31" fmla="*/ 39 h 126"/>
              <a:gd name="T32" fmla="*/ 39 w 82"/>
              <a:gd name="T33" fmla="*/ 14 h 126"/>
              <a:gd name="T34" fmla="*/ 47 w 82"/>
              <a:gd name="T35" fmla="*/ 4 h 126"/>
              <a:gd name="T36" fmla="*/ 64 w 82"/>
              <a:gd name="T37" fmla="*/ 8 h 126"/>
              <a:gd name="T38" fmla="*/ 74 w 82"/>
              <a:gd name="T39" fmla="*/ 12 h 126"/>
              <a:gd name="T40" fmla="*/ 80 w 82"/>
              <a:gd name="T41" fmla="*/ 16 h 126"/>
              <a:gd name="T42" fmla="*/ 82 w 82"/>
              <a:gd name="T43" fmla="*/ 20 h 126"/>
              <a:gd name="T44" fmla="*/ 82 w 82"/>
              <a:gd name="T45" fmla="*/ 28 h 126"/>
              <a:gd name="T46" fmla="*/ 82 w 82"/>
              <a:gd name="T47" fmla="*/ 39 h 126"/>
              <a:gd name="T48" fmla="*/ 82 w 82"/>
              <a:gd name="T49" fmla="*/ 53 h 126"/>
              <a:gd name="T50" fmla="*/ 82 w 82"/>
              <a:gd name="T51" fmla="*/ 73 h 126"/>
              <a:gd name="T52" fmla="*/ 78 w 82"/>
              <a:gd name="T53" fmla="*/ 88 h 126"/>
              <a:gd name="T54" fmla="*/ 76 w 82"/>
              <a:gd name="T55" fmla="*/ 100 h 126"/>
              <a:gd name="T56" fmla="*/ 70 w 82"/>
              <a:gd name="T57" fmla="*/ 110 h 126"/>
              <a:gd name="T58" fmla="*/ 62 w 82"/>
              <a:gd name="T59" fmla="*/ 120 h 126"/>
              <a:gd name="T60" fmla="*/ 51 w 82"/>
              <a:gd name="T61" fmla="*/ 124 h 126"/>
              <a:gd name="T62" fmla="*/ 41 w 82"/>
              <a:gd name="T63" fmla="*/ 124 h 126"/>
              <a:gd name="T64" fmla="*/ 33 w 82"/>
              <a:gd name="T65" fmla="*/ 120 h 126"/>
              <a:gd name="T66" fmla="*/ 31 w 82"/>
              <a:gd name="T67" fmla="*/ 116 h 1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82" h="126">
                <a:moveTo>
                  <a:pt x="31" y="116"/>
                </a:moveTo>
                <a:lnTo>
                  <a:pt x="29" y="112"/>
                </a:lnTo>
                <a:lnTo>
                  <a:pt x="25" y="106"/>
                </a:lnTo>
                <a:lnTo>
                  <a:pt x="23" y="104"/>
                </a:lnTo>
                <a:lnTo>
                  <a:pt x="19" y="102"/>
                </a:lnTo>
                <a:lnTo>
                  <a:pt x="17" y="100"/>
                </a:lnTo>
                <a:lnTo>
                  <a:pt x="13" y="96"/>
                </a:lnTo>
                <a:lnTo>
                  <a:pt x="9" y="96"/>
                </a:lnTo>
                <a:lnTo>
                  <a:pt x="5" y="94"/>
                </a:lnTo>
                <a:lnTo>
                  <a:pt x="3" y="92"/>
                </a:lnTo>
                <a:lnTo>
                  <a:pt x="2" y="90"/>
                </a:lnTo>
                <a:lnTo>
                  <a:pt x="2" y="88"/>
                </a:lnTo>
                <a:lnTo>
                  <a:pt x="0" y="86"/>
                </a:lnTo>
                <a:lnTo>
                  <a:pt x="2" y="84"/>
                </a:lnTo>
                <a:lnTo>
                  <a:pt x="2" y="83"/>
                </a:lnTo>
                <a:lnTo>
                  <a:pt x="3" y="79"/>
                </a:lnTo>
                <a:lnTo>
                  <a:pt x="7" y="79"/>
                </a:lnTo>
                <a:lnTo>
                  <a:pt x="13" y="79"/>
                </a:lnTo>
                <a:lnTo>
                  <a:pt x="21" y="79"/>
                </a:lnTo>
                <a:lnTo>
                  <a:pt x="27" y="81"/>
                </a:lnTo>
                <a:lnTo>
                  <a:pt x="33" y="83"/>
                </a:lnTo>
                <a:lnTo>
                  <a:pt x="37" y="83"/>
                </a:lnTo>
                <a:lnTo>
                  <a:pt x="39" y="81"/>
                </a:lnTo>
                <a:lnTo>
                  <a:pt x="41" y="81"/>
                </a:lnTo>
                <a:lnTo>
                  <a:pt x="41" y="79"/>
                </a:lnTo>
                <a:lnTo>
                  <a:pt x="41" y="75"/>
                </a:lnTo>
                <a:lnTo>
                  <a:pt x="41" y="73"/>
                </a:lnTo>
                <a:lnTo>
                  <a:pt x="41" y="69"/>
                </a:lnTo>
                <a:lnTo>
                  <a:pt x="41" y="63"/>
                </a:lnTo>
                <a:lnTo>
                  <a:pt x="41" y="57"/>
                </a:lnTo>
                <a:lnTo>
                  <a:pt x="41" y="51"/>
                </a:lnTo>
                <a:lnTo>
                  <a:pt x="41" y="39"/>
                </a:lnTo>
                <a:lnTo>
                  <a:pt x="41" y="26"/>
                </a:lnTo>
                <a:lnTo>
                  <a:pt x="39" y="14"/>
                </a:lnTo>
                <a:lnTo>
                  <a:pt x="37" y="0"/>
                </a:lnTo>
                <a:lnTo>
                  <a:pt x="47" y="4"/>
                </a:lnTo>
                <a:lnTo>
                  <a:pt x="56" y="6"/>
                </a:lnTo>
                <a:lnTo>
                  <a:pt x="64" y="8"/>
                </a:lnTo>
                <a:lnTo>
                  <a:pt x="70" y="10"/>
                </a:lnTo>
                <a:lnTo>
                  <a:pt x="74" y="12"/>
                </a:lnTo>
                <a:lnTo>
                  <a:pt x="78" y="14"/>
                </a:lnTo>
                <a:lnTo>
                  <a:pt x="80" y="16"/>
                </a:lnTo>
                <a:lnTo>
                  <a:pt x="82" y="18"/>
                </a:lnTo>
                <a:lnTo>
                  <a:pt x="82" y="20"/>
                </a:lnTo>
                <a:lnTo>
                  <a:pt x="82" y="24"/>
                </a:lnTo>
                <a:lnTo>
                  <a:pt x="82" y="28"/>
                </a:lnTo>
                <a:lnTo>
                  <a:pt x="82" y="33"/>
                </a:lnTo>
                <a:lnTo>
                  <a:pt x="82" y="39"/>
                </a:lnTo>
                <a:lnTo>
                  <a:pt x="82" y="45"/>
                </a:lnTo>
                <a:lnTo>
                  <a:pt x="82" y="53"/>
                </a:lnTo>
                <a:lnTo>
                  <a:pt x="82" y="63"/>
                </a:lnTo>
                <a:lnTo>
                  <a:pt x="82" y="73"/>
                </a:lnTo>
                <a:lnTo>
                  <a:pt x="80" y="81"/>
                </a:lnTo>
                <a:lnTo>
                  <a:pt x="78" y="88"/>
                </a:lnTo>
                <a:lnTo>
                  <a:pt x="76" y="94"/>
                </a:lnTo>
                <a:lnTo>
                  <a:pt x="76" y="100"/>
                </a:lnTo>
                <a:lnTo>
                  <a:pt x="72" y="106"/>
                </a:lnTo>
                <a:lnTo>
                  <a:pt x="70" y="110"/>
                </a:lnTo>
                <a:lnTo>
                  <a:pt x="68" y="114"/>
                </a:lnTo>
                <a:lnTo>
                  <a:pt x="62" y="120"/>
                </a:lnTo>
                <a:lnTo>
                  <a:pt x="56" y="122"/>
                </a:lnTo>
                <a:lnTo>
                  <a:pt x="51" y="124"/>
                </a:lnTo>
                <a:lnTo>
                  <a:pt x="47" y="126"/>
                </a:lnTo>
                <a:lnTo>
                  <a:pt x="41" y="124"/>
                </a:lnTo>
                <a:lnTo>
                  <a:pt x="35" y="124"/>
                </a:lnTo>
                <a:lnTo>
                  <a:pt x="33" y="120"/>
                </a:lnTo>
                <a:lnTo>
                  <a:pt x="31" y="116"/>
                </a:lnTo>
                <a:lnTo>
                  <a:pt x="31" y="116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9" name="Freeform 156">
            <a:extLst>
              <a:ext uri="{FF2B5EF4-FFF2-40B4-BE49-F238E27FC236}">
                <a16:creationId xmlns:a16="http://schemas.microsoft.com/office/drawing/2014/main" id="{4ABB5B5F-697F-4D81-A59D-458D2C18A905}"/>
              </a:ext>
            </a:extLst>
          </p:cNvPr>
          <p:cNvSpPr>
            <a:spLocks/>
          </p:cNvSpPr>
          <p:nvPr/>
        </p:nvSpPr>
        <p:spPr bwMode="auto">
          <a:xfrm>
            <a:off x="5083612" y="5102342"/>
            <a:ext cx="231944" cy="505814"/>
          </a:xfrm>
          <a:custGeom>
            <a:avLst/>
            <a:gdLst>
              <a:gd name="T0" fmla="*/ 14 w 47"/>
              <a:gd name="T1" fmla="*/ 39 h 77"/>
              <a:gd name="T2" fmla="*/ 12 w 47"/>
              <a:gd name="T3" fmla="*/ 32 h 77"/>
              <a:gd name="T4" fmla="*/ 10 w 47"/>
              <a:gd name="T5" fmla="*/ 26 h 77"/>
              <a:gd name="T6" fmla="*/ 6 w 47"/>
              <a:gd name="T7" fmla="*/ 20 h 77"/>
              <a:gd name="T8" fmla="*/ 4 w 47"/>
              <a:gd name="T9" fmla="*/ 18 h 77"/>
              <a:gd name="T10" fmla="*/ 2 w 47"/>
              <a:gd name="T11" fmla="*/ 14 h 77"/>
              <a:gd name="T12" fmla="*/ 0 w 47"/>
              <a:gd name="T13" fmla="*/ 12 h 77"/>
              <a:gd name="T14" fmla="*/ 2 w 47"/>
              <a:gd name="T15" fmla="*/ 8 h 77"/>
              <a:gd name="T16" fmla="*/ 2 w 47"/>
              <a:gd name="T17" fmla="*/ 4 h 77"/>
              <a:gd name="T18" fmla="*/ 4 w 47"/>
              <a:gd name="T19" fmla="*/ 2 h 77"/>
              <a:gd name="T20" fmla="*/ 6 w 47"/>
              <a:gd name="T21" fmla="*/ 0 h 77"/>
              <a:gd name="T22" fmla="*/ 10 w 47"/>
              <a:gd name="T23" fmla="*/ 0 h 77"/>
              <a:gd name="T24" fmla="*/ 14 w 47"/>
              <a:gd name="T25" fmla="*/ 0 h 77"/>
              <a:gd name="T26" fmla="*/ 20 w 47"/>
              <a:gd name="T27" fmla="*/ 0 h 77"/>
              <a:gd name="T28" fmla="*/ 26 w 47"/>
              <a:gd name="T29" fmla="*/ 0 h 77"/>
              <a:gd name="T30" fmla="*/ 31 w 47"/>
              <a:gd name="T31" fmla="*/ 2 h 77"/>
              <a:gd name="T32" fmla="*/ 41 w 47"/>
              <a:gd name="T33" fmla="*/ 4 h 77"/>
              <a:gd name="T34" fmla="*/ 41 w 47"/>
              <a:gd name="T35" fmla="*/ 12 h 77"/>
              <a:gd name="T36" fmla="*/ 43 w 47"/>
              <a:gd name="T37" fmla="*/ 20 h 77"/>
              <a:gd name="T38" fmla="*/ 45 w 47"/>
              <a:gd name="T39" fmla="*/ 28 h 77"/>
              <a:gd name="T40" fmla="*/ 45 w 47"/>
              <a:gd name="T41" fmla="*/ 36 h 77"/>
              <a:gd name="T42" fmla="*/ 45 w 47"/>
              <a:gd name="T43" fmla="*/ 41 h 77"/>
              <a:gd name="T44" fmla="*/ 47 w 47"/>
              <a:gd name="T45" fmla="*/ 47 h 77"/>
              <a:gd name="T46" fmla="*/ 47 w 47"/>
              <a:gd name="T47" fmla="*/ 53 h 77"/>
              <a:gd name="T48" fmla="*/ 47 w 47"/>
              <a:gd name="T49" fmla="*/ 57 h 77"/>
              <a:gd name="T50" fmla="*/ 47 w 47"/>
              <a:gd name="T51" fmla="*/ 63 h 77"/>
              <a:gd name="T52" fmla="*/ 47 w 47"/>
              <a:gd name="T53" fmla="*/ 65 h 77"/>
              <a:gd name="T54" fmla="*/ 45 w 47"/>
              <a:gd name="T55" fmla="*/ 69 h 77"/>
              <a:gd name="T56" fmla="*/ 45 w 47"/>
              <a:gd name="T57" fmla="*/ 71 h 77"/>
              <a:gd name="T58" fmla="*/ 45 w 47"/>
              <a:gd name="T59" fmla="*/ 73 h 77"/>
              <a:gd name="T60" fmla="*/ 43 w 47"/>
              <a:gd name="T61" fmla="*/ 75 h 77"/>
              <a:gd name="T62" fmla="*/ 41 w 47"/>
              <a:gd name="T63" fmla="*/ 77 h 77"/>
              <a:gd name="T64" fmla="*/ 41 w 47"/>
              <a:gd name="T65" fmla="*/ 77 h 77"/>
              <a:gd name="T66" fmla="*/ 35 w 47"/>
              <a:gd name="T67" fmla="*/ 75 h 77"/>
              <a:gd name="T68" fmla="*/ 30 w 47"/>
              <a:gd name="T69" fmla="*/ 75 h 77"/>
              <a:gd name="T70" fmla="*/ 28 w 47"/>
              <a:gd name="T71" fmla="*/ 71 h 77"/>
              <a:gd name="T72" fmla="*/ 26 w 47"/>
              <a:gd name="T73" fmla="*/ 69 h 77"/>
              <a:gd name="T74" fmla="*/ 24 w 47"/>
              <a:gd name="T75" fmla="*/ 63 h 77"/>
              <a:gd name="T76" fmla="*/ 20 w 47"/>
              <a:gd name="T77" fmla="*/ 57 h 77"/>
              <a:gd name="T78" fmla="*/ 18 w 47"/>
              <a:gd name="T79" fmla="*/ 49 h 77"/>
              <a:gd name="T80" fmla="*/ 14 w 47"/>
              <a:gd name="T81" fmla="*/ 39 h 77"/>
              <a:gd name="T82" fmla="*/ 14 w 47"/>
              <a:gd name="T83" fmla="*/ 39 h 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47" h="77">
                <a:moveTo>
                  <a:pt x="14" y="39"/>
                </a:moveTo>
                <a:lnTo>
                  <a:pt x="12" y="32"/>
                </a:lnTo>
                <a:lnTo>
                  <a:pt x="10" y="26"/>
                </a:lnTo>
                <a:lnTo>
                  <a:pt x="6" y="20"/>
                </a:lnTo>
                <a:lnTo>
                  <a:pt x="4" y="18"/>
                </a:lnTo>
                <a:lnTo>
                  <a:pt x="2" y="14"/>
                </a:lnTo>
                <a:lnTo>
                  <a:pt x="0" y="12"/>
                </a:lnTo>
                <a:lnTo>
                  <a:pt x="2" y="8"/>
                </a:lnTo>
                <a:lnTo>
                  <a:pt x="2" y="4"/>
                </a:lnTo>
                <a:lnTo>
                  <a:pt x="4" y="2"/>
                </a:lnTo>
                <a:lnTo>
                  <a:pt x="6" y="0"/>
                </a:lnTo>
                <a:lnTo>
                  <a:pt x="10" y="0"/>
                </a:lnTo>
                <a:lnTo>
                  <a:pt x="14" y="0"/>
                </a:lnTo>
                <a:lnTo>
                  <a:pt x="20" y="0"/>
                </a:lnTo>
                <a:lnTo>
                  <a:pt x="26" y="0"/>
                </a:lnTo>
                <a:lnTo>
                  <a:pt x="31" y="2"/>
                </a:lnTo>
                <a:lnTo>
                  <a:pt x="41" y="4"/>
                </a:lnTo>
                <a:lnTo>
                  <a:pt x="41" y="12"/>
                </a:lnTo>
                <a:lnTo>
                  <a:pt x="43" y="20"/>
                </a:lnTo>
                <a:lnTo>
                  <a:pt x="45" y="28"/>
                </a:lnTo>
                <a:lnTo>
                  <a:pt x="45" y="36"/>
                </a:lnTo>
                <a:lnTo>
                  <a:pt x="45" y="41"/>
                </a:lnTo>
                <a:lnTo>
                  <a:pt x="47" y="47"/>
                </a:lnTo>
                <a:lnTo>
                  <a:pt x="47" y="53"/>
                </a:lnTo>
                <a:lnTo>
                  <a:pt x="47" y="57"/>
                </a:lnTo>
                <a:lnTo>
                  <a:pt x="47" y="63"/>
                </a:lnTo>
                <a:lnTo>
                  <a:pt x="47" y="65"/>
                </a:lnTo>
                <a:lnTo>
                  <a:pt x="45" y="69"/>
                </a:lnTo>
                <a:lnTo>
                  <a:pt x="45" y="71"/>
                </a:lnTo>
                <a:lnTo>
                  <a:pt x="45" y="73"/>
                </a:lnTo>
                <a:lnTo>
                  <a:pt x="43" y="75"/>
                </a:lnTo>
                <a:lnTo>
                  <a:pt x="41" y="77"/>
                </a:lnTo>
                <a:lnTo>
                  <a:pt x="41" y="77"/>
                </a:lnTo>
                <a:lnTo>
                  <a:pt x="35" y="75"/>
                </a:lnTo>
                <a:lnTo>
                  <a:pt x="30" y="75"/>
                </a:lnTo>
                <a:lnTo>
                  <a:pt x="28" y="71"/>
                </a:lnTo>
                <a:lnTo>
                  <a:pt x="26" y="69"/>
                </a:lnTo>
                <a:lnTo>
                  <a:pt x="24" y="63"/>
                </a:lnTo>
                <a:lnTo>
                  <a:pt x="20" y="57"/>
                </a:lnTo>
                <a:lnTo>
                  <a:pt x="18" y="49"/>
                </a:lnTo>
                <a:lnTo>
                  <a:pt x="14" y="39"/>
                </a:lnTo>
                <a:lnTo>
                  <a:pt x="14" y="39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0" name="Freeform 157">
            <a:extLst>
              <a:ext uri="{FF2B5EF4-FFF2-40B4-BE49-F238E27FC236}">
                <a16:creationId xmlns:a16="http://schemas.microsoft.com/office/drawing/2014/main" id="{37DD9BA7-1D60-46A1-9FB3-B9037FD54999}"/>
              </a:ext>
            </a:extLst>
          </p:cNvPr>
          <p:cNvSpPr>
            <a:spLocks/>
          </p:cNvSpPr>
          <p:nvPr/>
        </p:nvSpPr>
        <p:spPr bwMode="auto">
          <a:xfrm>
            <a:off x="5238241" y="5062414"/>
            <a:ext cx="628185" cy="332776"/>
          </a:xfrm>
          <a:custGeom>
            <a:avLst/>
            <a:gdLst>
              <a:gd name="T0" fmla="*/ 91 w 132"/>
              <a:gd name="T1" fmla="*/ 51 h 51"/>
              <a:gd name="T2" fmla="*/ 91 w 132"/>
              <a:gd name="T3" fmla="*/ 38 h 51"/>
              <a:gd name="T4" fmla="*/ 93 w 132"/>
              <a:gd name="T5" fmla="*/ 28 h 51"/>
              <a:gd name="T6" fmla="*/ 91 w 132"/>
              <a:gd name="T7" fmla="*/ 22 h 51"/>
              <a:gd name="T8" fmla="*/ 91 w 132"/>
              <a:gd name="T9" fmla="*/ 16 h 51"/>
              <a:gd name="T10" fmla="*/ 85 w 132"/>
              <a:gd name="T11" fmla="*/ 12 h 51"/>
              <a:gd name="T12" fmla="*/ 75 w 132"/>
              <a:gd name="T13" fmla="*/ 10 h 51"/>
              <a:gd name="T14" fmla="*/ 59 w 132"/>
              <a:gd name="T15" fmla="*/ 10 h 51"/>
              <a:gd name="T16" fmla="*/ 42 w 132"/>
              <a:gd name="T17" fmla="*/ 14 h 51"/>
              <a:gd name="T18" fmla="*/ 20 w 132"/>
              <a:gd name="T19" fmla="*/ 18 h 51"/>
              <a:gd name="T20" fmla="*/ 0 w 132"/>
              <a:gd name="T21" fmla="*/ 20 h 51"/>
              <a:gd name="T22" fmla="*/ 2 w 132"/>
              <a:gd name="T23" fmla="*/ 16 h 51"/>
              <a:gd name="T24" fmla="*/ 12 w 132"/>
              <a:gd name="T25" fmla="*/ 16 h 51"/>
              <a:gd name="T26" fmla="*/ 22 w 132"/>
              <a:gd name="T27" fmla="*/ 14 h 51"/>
              <a:gd name="T28" fmla="*/ 36 w 132"/>
              <a:gd name="T29" fmla="*/ 12 h 51"/>
              <a:gd name="T30" fmla="*/ 49 w 132"/>
              <a:gd name="T31" fmla="*/ 8 h 51"/>
              <a:gd name="T32" fmla="*/ 63 w 132"/>
              <a:gd name="T33" fmla="*/ 6 h 51"/>
              <a:gd name="T34" fmla="*/ 73 w 132"/>
              <a:gd name="T35" fmla="*/ 4 h 51"/>
              <a:gd name="T36" fmla="*/ 79 w 132"/>
              <a:gd name="T37" fmla="*/ 2 h 51"/>
              <a:gd name="T38" fmla="*/ 85 w 132"/>
              <a:gd name="T39" fmla="*/ 0 h 51"/>
              <a:gd name="T40" fmla="*/ 91 w 132"/>
              <a:gd name="T41" fmla="*/ 0 h 51"/>
              <a:gd name="T42" fmla="*/ 93 w 132"/>
              <a:gd name="T43" fmla="*/ 0 h 51"/>
              <a:gd name="T44" fmla="*/ 96 w 132"/>
              <a:gd name="T45" fmla="*/ 0 h 51"/>
              <a:gd name="T46" fmla="*/ 106 w 132"/>
              <a:gd name="T47" fmla="*/ 2 h 51"/>
              <a:gd name="T48" fmla="*/ 122 w 132"/>
              <a:gd name="T49" fmla="*/ 8 h 51"/>
              <a:gd name="T50" fmla="*/ 128 w 132"/>
              <a:gd name="T51" fmla="*/ 10 h 51"/>
              <a:gd name="T52" fmla="*/ 132 w 132"/>
              <a:gd name="T53" fmla="*/ 12 h 51"/>
              <a:gd name="T54" fmla="*/ 132 w 132"/>
              <a:gd name="T55" fmla="*/ 14 h 51"/>
              <a:gd name="T56" fmla="*/ 130 w 132"/>
              <a:gd name="T57" fmla="*/ 16 h 51"/>
              <a:gd name="T58" fmla="*/ 122 w 132"/>
              <a:gd name="T59" fmla="*/ 16 h 51"/>
              <a:gd name="T60" fmla="*/ 116 w 132"/>
              <a:gd name="T61" fmla="*/ 20 h 51"/>
              <a:gd name="T62" fmla="*/ 108 w 132"/>
              <a:gd name="T63" fmla="*/ 26 h 51"/>
              <a:gd name="T64" fmla="*/ 100 w 132"/>
              <a:gd name="T65" fmla="*/ 38 h 51"/>
              <a:gd name="T66" fmla="*/ 93 w 132"/>
              <a:gd name="T67" fmla="*/ 51 h 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32" h="51">
                <a:moveTo>
                  <a:pt x="93" y="51"/>
                </a:moveTo>
                <a:lnTo>
                  <a:pt x="91" y="51"/>
                </a:lnTo>
                <a:lnTo>
                  <a:pt x="91" y="43"/>
                </a:lnTo>
                <a:lnTo>
                  <a:pt x="91" y="38"/>
                </a:lnTo>
                <a:lnTo>
                  <a:pt x="93" y="34"/>
                </a:lnTo>
                <a:lnTo>
                  <a:pt x="93" y="28"/>
                </a:lnTo>
                <a:lnTo>
                  <a:pt x="93" y="24"/>
                </a:lnTo>
                <a:lnTo>
                  <a:pt x="91" y="22"/>
                </a:lnTo>
                <a:lnTo>
                  <a:pt x="91" y="18"/>
                </a:lnTo>
                <a:lnTo>
                  <a:pt x="91" y="16"/>
                </a:lnTo>
                <a:lnTo>
                  <a:pt x="87" y="14"/>
                </a:lnTo>
                <a:lnTo>
                  <a:pt x="85" y="12"/>
                </a:lnTo>
                <a:lnTo>
                  <a:pt x="79" y="10"/>
                </a:lnTo>
                <a:lnTo>
                  <a:pt x="75" y="10"/>
                </a:lnTo>
                <a:lnTo>
                  <a:pt x="67" y="10"/>
                </a:lnTo>
                <a:lnTo>
                  <a:pt x="59" y="10"/>
                </a:lnTo>
                <a:lnTo>
                  <a:pt x="51" y="12"/>
                </a:lnTo>
                <a:lnTo>
                  <a:pt x="42" y="14"/>
                </a:lnTo>
                <a:lnTo>
                  <a:pt x="30" y="16"/>
                </a:lnTo>
                <a:lnTo>
                  <a:pt x="20" y="18"/>
                </a:lnTo>
                <a:lnTo>
                  <a:pt x="10" y="20"/>
                </a:lnTo>
                <a:lnTo>
                  <a:pt x="0" y="20"/>
                </a:lnTo>
                <a:lnTo>
                  <a:pt x="0" y="16"/>
                </a:lnTo>
                <a:lnTo>
                  <a:pt x="2" y="16"/>
                </a:lnTo>
                <a:lnTo>
                  <a:pt x="6" y="16"/>
                </a:lnTo>
                <a:lnTo>
                  <a:pt x="12" y="16"/>
                </a:lnTo>
                <a:lnTo>
                  <a:pt x="16" y="14"/>
                </a:lnTo>
                <a:lnTo>
                  <a:pt x="22" y="14"/>
                </a:lnTo>
                <a:lnTo>
                  <a:pt x="28" y="12"/>
                </a:lnTo>
                <a:lnTo>
                  <a:pt x="36" y="12"/>
                </a:lnTo>
                <a:lnTo>
                  <a:pt x="44" y="10"/>
                </a:lnTo>
                <a:lnTo>
                  <a:pt x="49" y="8"/>
                </a:lnTo>
                <a:lnTo>
                  <a:pt x="57" y="8"/>
                </a:lnTo>
                <a:lnTo>
                  <a:pt x="63" y="6"/>
                </a:lnTo>
                <a:lnTo>
                  <a:pt x="67" y="4"/>
                </a:lnTo>
                <a:lnTo>
                  <a:pt x="73" y="4"/>
                </a:lnTo>
                <a:lnTo>
                  <a:pt x="77" y="2"/>
                </a:lnTo>
                <a:lnTo>
                  <a:pt x="79" y="2"/>
                </a:lnTo>
                <a:lnTo>
                  <a:pt x="81" y="2"/>
                </a:lnTo>
                <a:lnTo>
                  <a:pt x="85" y="0"/>
                </a:lnTo>
                <a:lnTo>
                  <a:pt x="87" y="0"/>
                </a:lnTo>
                <a:lnTo>
                  <a:pt x="91" y="0"/>
                </a:lnTo>
                <a:lnTo>
                  <a:pt x="93" y="0"/>
                </a:lnTo>
                <a:lnTo>
                  <a:pt x="93" y="0"/>
                </a:lnTo>
                <a:lnTo>
                  <a:pt x="95" y="0"/>
                </a:lnTo>
                <a:lnTo>
                  <a:pt x="96" y="0"/>
                </a:lnTo>
                <a:lnTo>
                  <a:pt x="100" y="0"/>
                </a:lnTo>
                <a:lnTo>
                  <a:pt x="106" y="2"/>
                </a:lnTo>
                <a:lnTo>
                  <a:pt x="114" y="4"/>
                </a:lnTo>
                <a:lnTo>
                  <a:pt x="122" y="8"/>
                </a:lnTo>
                <a:lnTo>
                  <a:pt x="126" y="10"/>
                </a:lnTo>
                <a:lnTo>
                  <a:pt x="128" y="10"/>
                </a:lnTo>
                <a:lnTo>
                  <a:pt x="130" y="10"/>
                </a:lnTo>
                <a:lnTo>
                  <a:pt x="132" y="12"/>
                </a:lnTo>
                <a:lnTo>
                  <a:pt x="132" y="12"/>
                </a:lnTo>
                <a:lnTo>
                  <a:pt x="132" y="14"/>
                </a:lnTo>
                <a:lnTo>
                  <a:pt x="132" y="14"/>
                </a:lnTo>
                <a:lnTo>
                  <a:pt x="130" y="16"/>
                </a:lnTo>
                <a:lnTo>
                  <a:pt x="126" y="16"/>
                </a:lnTo>
                <a:lnTo>
                  <a:pt x="122" y="16"/>
                </a:lnTo>
                <a:lnTo>
                  <a:pt x="118" y="18"/>
                </a:lnTo>
                <a:lnTo>
                  <a:pt x="116" y="20"/>
                </a:lnTo>
                <a:lnTo>
                  <a:pt x="112" y="22"/>
                </a:lnTo>
                <a:lnTo>
                  <a:pt x="108" y="26"/>
                </a:lnTo>
                <a:lnTo>
                  <a:pt x="104" y="32"/>
                </a:lnTo>
                <a:lnTo>
                  <a:pt x="100" y="38"/>
                </a:lnTo>
                <a:lnTo>
                  <a:pt x="96" y="43"/>
                </a:lnTo>
                <a:lnTo>
                  <a:pt x="93" y="51"/>
                </a:lnTo>
                <a:lnTo>
                  <a:pt x="93" y="51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1" name="Freeform 158">
            <a:extLst>
              <a:ext uri="{FF2B5EF4-FFF2-40B4-BE49-F238E27FC236}">
                <a16:creationId xmlns:a16="http://schemas.microsoft.com/office/drawing/2014/main" id="{DC5162F7-D498-4B08-97B2-926E25FE3050}"/>
              </a:ext>
            </a:extLst>
          </p:cNvPr>
          <p:cNvSpPr>
            <a:spLocks/>
          </p:cNvSpPr>
          <p:nvPr/>
        </p:nvSpPr>
        <p:spPr bwMode="auto">
          <a:xfrm>
            <a:off x="5305889" y="5408496"/>
            <a:ext cx="444559" cy="66558"/>
          </a:xfrm>
          <a:custGeom>
            <a:avLst/>
            <a:gdLst>
              <a:gd name="T0" fmla="*/ 77 w 92"/>
              <a:gd name="T1" fmla="*/ 0 h 10"/>
              <a:gd name="T2" fmla="*/ 81 w 92"/>
              <a:gd name="T3" fmla="*/ 0 h 10"/>
              <a:gd name="T4" fmla="*/ 82 w 92"/>
              <a:gd name="T5" fmla="*/ 0 h 10"/>
              <a:gd name="T6" fmla="*/ 86 w 92"/>
              <a:gd name="T7" fmla="*/ 0 h 10"/>
              <a:gd name="T8" fmla="*/ 88 w 92"/>
              <a:gd name="T9" fmla="*/ 0 h 10"/>
              <a:gd name="T10" fmla="*/ 90 w 92"/>
              <a:gd name="T11" fmla="*/ 0 h 10"/>
              <a:gd name="T12" fmla="*/ 90 w 92"/>
              <a:gd name="T13" fmla="*/ 0 h 10"/>
              <a:gd name="T14" fmla="*/ 92 w 92"/>
              <a:gd name="T15" fmla="*/ 0 h 10"/>
              <a:gd name="T16" fmla="*/ 92 w 92"/>
              <a:gd name="T17" fmla="*/ 2 h 10"/>
              <a:gd name="T18" fmla="*/ 90 w 92"/>
              <a:gd name="T19" fmla="*/ 2 h 10"/>
              <a:gd name="T20" fmla="*/ 88 w 92"/>
              <a:gd name="T21" fmla="*/ 2 h 10"/>
              <a:gd name="T22" fmla="*/ 86 w 92"/>
              <a:gd name="T23" fmla="*/ 2 h 10"/>
              <a:gd name="T24" fmla="*/ 82 w 92"/>
              <a:gd name="T25" fmla="*/ 2 h 10"/>
              <a:gd name="T26" fmla="*/ 79 w 92"/>
              <a:gd name="T27" fmla="*/ 4 h 10"/>
              <a:gd name="T28" fmla="*/ 75 w 92"/>
              <a:gd name="T29" fmla="*/ 4 h 10"/>
              <a:gd name="T30" fmla="*/ 69 w 92"/>
              <a:gd name="T31" fmla="*/ 4 h 10"/>
              <a:gd name="T32" fmla="*/ 63 w 92"/>
              <a:gd name="T33" fmla="*/ 6 h 10"/>
              <a:gd name="T34" fmla="*/ 55 w 92"/>
              <a:gd name="T35" fmla="*/ 6 h 10"/>
              <a:gd name="T36" fmla="*/ 47 w 92"/>
              <a:gd name="T37" fmla="*/ 6 h 10"/>
              <a:gd name="T38" fmla="*/ 39 w 92"/>
              <a:gd name="T39" fmla="*/ 8 h 10"/>
              <a:gd name="T40" fmla="*/ 32 w 92"/>
              <a:gd name="T41" fmla="*/ 8 h 10"/>
              <a:gd name="T42" fmla="*/ 22 w 92"/>
              <a:gd name="T43" fmla="*/ 10 h 10"/>
              <a:gd name="T44" fmla="*/ 10 w 92"/>
              <a:gd name="T45" fmla="*/ 10 h 10"/>
              <a:gd name="T46" fmla="*/ 0 w 92"/>
              <a:gd name="T47" fmla="*/ 10 h 10"/>
              <a:gd name="T48" fmla="*/ 0 w 92"/>
              <a:gd name="T49" fmla="*/ 10 h 10"/>
              <a:gd name="T50" fmla="*/ 16 w 92"/>
              <a:gd name="T51" fmla="*/ 8 h 10"/>
              <a:gd name="T52" fmla="*/ 28 w 92"/>
              <a:gd name="T53" fmla="*/ 6 h 10"/>
              <a:gd name="T54" fmla="*/ 39 w 92"/>
              <a:gd name="T55" fmla="*/ 4 h 10"/>
              <a:gd name="T56" fmla="*/ 51 w 92"/>
              <a:gd name="T57" fmla="*/ 4 h 10"/>
              <a:gd name="T58" fmla="*/ 59 w 92"/>
              <a:gd name="T59" fmla="*/ 2 h 10"/>
              <a:gd name="T60" fmla="*/ 67 w 92"/>
              <a:gd name="T61" fmla="*/ 0 h 10"/>
              <a:gd name="T62" fmla="*/ 73 w 92"/>
              <a:gd name="T63" fmla="*/ 0 h 10"/>
              <a:gd name="T64" fmla="*/ 77 w 92"/>
              <a:gd name="T65" fmla="*/ 0 h 10"/>
              <a:gd name="T66" fmla="*/ 77 w 92"/>
              <a:gd name="T67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92" h="10">
                <a:moveTo>
                  <a:pt x="77" y="0"/>
                </a:moveTo>
                <a:lnTo>
                  <a:pt x="81" y="0"/>
                </a:lnTo>
                <a:lnTo>
                  <a:pt x="82" y="0"/>
                </a:lnTo>
                <a:lnTo>
                  <a:pt x="86" y="0"/>
                </a:lnTo>
                <a:lnTo>
                  <a:pt x="88" y="0"/>
                </a:lnTo>
                <a:lnTo>
                  <a:pt x="90" y="0"/>
                </a:lnTo>
                <a:lnTo>
                  <a:pt x="90" y="0"/>
                </a:lnTo>
                <a:lnTo>
                  <a:pt x="92" y="0"/>
                </a:lnTo>
                <a:lnTo>
                  <a:pt x="92" y="2"/>
                </a:lnTo>
                <a:lnTo>
                  <a:pt x="90" y="2"/>
                </a:lnTo>
                <a:lnTo>
                  <a:pt x="88" y="2"/>
                </a:lnTo>
                <a:lnTo>
                  <a:pt x="86" y="2"/>
                </a:lnTo>
                <a:lnTo>
                  <a:pt x="82" y="2"/>
                </a:lnTo>
                <a:lnTo>
                  <a:pt x="79" y="4"/>
                </a:lnTo>
                <a:lnTo>
                  <a:pt x="75" y="4"/>
                </a:lnTo>
                <a:lnTo>
                  <a:pt x="69" y="4"/>
                </a:lnTo>
                <a:lnTo>
                  <a:pt x="63" y="6"/>
                </a:lnTo>
                <a:lnTo>
                  <a:pt x="55" y="6"/>
                </a:lnTo>
                <a:lnTo>
                  <a:pt x="47" y="6"/>
                </a:lnTo>
                <a:lnTo>
                  <a:pt x="39" y="8"/>
                </a:lnTo>
                <a:lnTo>
                  <a:pt x="32" y="8"/>
                </a:lnTo>
                <a:lnTo>
                  <a:pt x="22" y="10"/>
                </a:lnTo>
                <a:lnTo>
                  <a:pt x="10" y="10"/>
                </a:lnTo>
                <a:lnTo>
                  <a:pt x="0" y="10"/>
                </a:lnTo>
                <a:lnTo>
                  <a:pt x="0" y="10"/>
                </a:lnTo>
                <a:lnTo>
                  <a:pt x="16" y="8"/>
                </a:lnTo>
                <a:lnTo>
                  <a:pt x="28" y="6"/>
                </a:lnTo>
                <a:lnTo>
                  <a:pt x="39" y="4"/>
                </a:lnTo>
                <a:lnTo>
                  <a:pt x="51" y="4"/>
                </a:lnTo>
                <a:lnTo>
                  <a:pt x="59" y="2"/>
                </a:lnTo>
                <a:lnTo>
                  <a:pt x="67" y="0"/>
                </a:lnTo>
                <a:lnTo>
                  <a:pt x="73" y="0"/>
                </a:lnTo>
                <a:lnTo>
                  <a:pt x="77" y="0"/>
                </a:lnTo>
                <a:lnTo>
                  <a:pt x="77" y="0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2" name="Freeform 159">
            <a:extLst>
              <a:ext uri="{FF2B5EF4-FFF2-40B4-BE49-F238E27FC236}">
                <a16:creationId xmlns:a16="http://schemas.microsoft.com/office/drawing/2014/main" id="{023C93C4-05EF-4E6C-AB9C-439D72EDB353}"/>
              </a:ext>
            </a:extLst>
          </p:cNvPr>
          <p:cNvSpPr>
            <a:spLocks/>
          </p:cNvSpPr>
          <p:nvPr/>
        </p:nvSpPr>
        <p:spPr bwMode="auto">
          <a:xfrm>
            <a:off x="4880658" y="5634778"/>
            <a:ext cx="280270" cy="519128"/>
          </a:xfrm>
          <a:custGeom>
            <a:avLst/>
            <a:gdLst>
              <a:gd name="T0" fmla="*/ 24 w 59"/>
              <a:gd name="T1" fmla="*/ 78 h 78"/>
              <a:gd name="T2" fmla="*/ 18 w 59"/>
              <a:gd name="T3" fmla="*/ 76 h 78"/>
              <a:gd name="T4" fmla="*/ 14 w 59"/>
              <a:gd name="T5" fmla="*/ 74 h 78"/>
              <a:gd name="T6" fmla="*/ 10 w 59"/>
              <a:gd name="T7" fmla="*/ 72 h 78"/>
              <a:gd name="T8" fmla="*/ 8 w 59"/>
              <a:gd name="T9" fmla="*/ 68 h 78"/>
              <a:gd name="T10" fmla="*/ 4 w 59"/>
              <a:gd name="T11" fmla="*/ 62 h 78"/>
              <a:gd name="T12" fmla="*/ 2 w 59"/>
              <a:gd name="T13" fmla="*/ 58 h 78"/>
              <a:gd name="T14" fmla="*/ 2 w 59"/>
              <a:gd name="T15" fmla="*/ 53 h 78"/>
              <a:gd name="T16" fmla="*/ 0 w 59"/>
              <a:gd name="T17" fmla="*/ 49 h 78"/>
              <a:gd name="T18" fmla="*/ 2 w 59"/>
              <a:gd name="T19" fmla="*/ 47 h 78"/>
              <a:gd name="T20" fmla="*/ 2 w 59"/>
              <a:gd name="T21" fmla="*/ 43 h 78"/>
              <a:gd name="T22" fmla="*/ 6 w 59"/>
              <a:gd name="T23" fmla="*/ 41 h 78"/>
              <a:gd name="T24" fmla="*/ 10 w 59"/>
              <a:gd name="T25" fmla="*/ 39 h 78"/>
              <a:gd name="T26" fmla="*/ 12 w 59"/>
              <a:gd name="T27" fmla="*/ 37 h 78"/>
              <a:gd name="T28" fmla="*/ 14 w 59"/>
              <a:gd name="T29" fmla="*/ 35 h 78"/>
              <a:gd name="T30" fmla="*/ 16 w 59"/>
              <a:gd name="T31" fmla="*/ 31 h 78"/>
              <a:gd name="T32" fmla="*/ 18 w 59"/>
              <a:gd name="T33" fmla="*/ 27 h 78"/>
              <a:gd name="T34" fmla="*/ 22 w 59"/>
              <a:gd name="T35" fmla="*/ 21 h 78"/>
              <a:gd name="T36" fmla="*/ 24 w 59"/>
              <a:gd name="T37" fmla="*/ 15 h 78"/>
              <a:gd name="T38" fmla="*/ 27 w 59"/>
              <a:gd name="T39" fmla="*/ 7 h 78"/>
              <a:gd name="T40" fmla="*/ 31 w 59"/>
              <a:gd name="T41" fmla="*/ 0 h 78"/>
              <a:gd name="T42" fmla="*/ 37 w 59"/>
              <a:gd name="T43" fmla="*/ 0 h 78"/>
              <a:gd name="T44" fmla="*/ 43 w 59"/>
              <a:gd name="T45" fmla="*/ 2 h 78"/>
              <a:gd name="T46" fmla="*/ 47 w 59"/>
              <a:gd name="T47" fmla="*/ 2 h 78"/>
              <a:gd name="T48" fmla="*/ 51 w 59"/>
              <a:gd name="T49" fmla="*/ 4 h 78"/>
              <a:gd name="T50" fmla="*/ 53 w 59"/>
              <a:gd name="T51" fmla="*/ 4 h 78"/>
              <a:gd name="T52" fmla="*/ 57 w 59"/>
              <a:gd name="T53" fmla="*/ 5 h 78"/>
              <a:gd name="T54" fmla="*/ 57 w 59"/>
              <a:gd name="T55" fmla="*/ 9 h 78"/>
              <a:gd name="T56" fmla="*/ 59 w 59"/>
              <a:gd name="T57" fmla="*/ 11 h 78"/>
              <a:gd name="T58" fmla="*/ 59 w 59"/>
              <a:gd name="T59" fmla="*/ 19 h 78"/>
              <a:gd name="T60" fmla="*/ 59 w 59"/>
              <a:gd name="T61" fmla="*/ 23 h 78"/>
              <a:gd name="T62" fmla="*/ 59 w 59"/>
              <a:gd name="T63" fmla="*/ 27 h 78"/>
              <a:gd name="T64" fmla="*/ 57 w 59"/>
              <a:gd name="T65" fmla="*/ 33 h 78"/>
              <a:gd name="T66" fmla="*/ 55 w 59"/>
              <a:gd name="T67" fmla="*/ 39 h 78"/>
              <a:gd name="T68" fmla="*/ 53 w 59"/>
              <a:gd name="T69" fmla="*/ 45 h 78"/>
              <a:gd name="T70" fmla="*/ 49 w 59"/>
              <a:gd name="T71" fmla="*/ 51 h 78"/>
              <a:gd name="T72" fmla="*/ 45 w 59"/>
              <a:gd name="T73" fmla="*/ 56 h 78"/>
              <a:gd name="T74" fmla="*/ 41 w 59"/>
              <a:gd name="T75" fmla="*/ 62 h 78"/>
              <a:gd name="T76" fmla="*/ 39 w 59"/>
              <a:gd name="T77" fmla="*/ 68 h 78"/>
              <a:gd name="T78" fmla="*/ 35 w 59"/>
              <a:gd name="T79" fmla="*/ 70 h 78"/>
              <a:gd name="T80" fmla="*/ 31 w 59"/>
              <a:gd name="T81" fmla="*/ 74 h 78"/>
              <a:gd name="T82" fmla="*/ 29 w 59"/>
              <a:gd name="T83" fmla="*/ 76 h 78"/>
              <a:gd name="T84" fmla="*/ 25 w 59"/>
              <a:gd name="T85" fmla="*/ 76 h 78"/>
              <a:gd name="T86" fmla="*/ 24 w 59"/>
              <a:gd name="T87" fmla="*/ 78 h 78"/>
              <a:gd name="T88" fmla="*/ 24 w 59"/>
              <a:gd name="T89" fmla="*/ 78 h 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59" h="78">
                <a:moveTo>
                  <a:pt x="24" y="78"/>
                </a:moveTo>
                <a:lnTo>
                  <a:pt x="18" y="76"/>
                </a:lnTo>
                <a:lnTo>
                  <a:pt x="14" y="74"/>
                </a:lnTo>
                <a:lnTo>
                  <a:pt x="10" y="72"/>
                </a:lnTo>
                <a:lnTo>
                  <a:pt x="8" y="68"/>
                </a:lnTo>
                <a:lnTo>
                  <a:pt x="4" y="62"/>
                </a:lnTo>
                <a:lnTo>
                  <a:pt x="2" y="58"/>
                </a:lnTo>
                <a:lnTo>
                  <a:pt x="2" y="53"/>
                </a:lnTo>
                <a:lnTo>
                  <a:pt x="0" y="49"/>
                </a:lnTo>
                <a:lnTo>
                  <a:pt x="2" y="47"/>
                </a:lnTo>
                <a:lnTo>
                  <a:pt x="2" y="43"/>
                </a:lnTo>
                <a:lnTo>
                  <a:pt x="6" y="41"/>
                </a:lnTo>
                <a:lnTo>
                  <a:pt x="10" y="39"/>
                </a:lnTo>
                <a:lnTo>
                  <a:pt x="12" y="37"/>
                </a:lnTo>
                <a:lnTo>
                  <a:pt x="14" y="35"/>
                </a:lnTo>
                <a:lnTo>
                  <a:pt x="16" y="31"/>
                </a:lnTo>
                <a:lnTo>
                  <a:pt x="18" y="27"/>
                </a:lnTo>
                <a:lnTo>
                  <a:pt x="22" y="21"/>
                </a:lnTo>
                <a:lnTo>
                  <a:pt x="24" y="15"/>
                </a:lnTo>
                <a:lnTo>
                  <a:pt x="27" y="7"/>
                </a:lnTo>
                <a:lnTo>
                  <a:pt x="31" y="0"/>
                </a:lnTo>
                <a:lnTo>
                  <a:pt x="37" y="0"/>
                </a:lnTo>
                <a:lnTo>
                  <a:pt x="43" y="2"/>
                </a:lnTo>
                <a:lnTo>
                  <a:pt x="47" y="2"/>
                </a:lnTo>
                <a:lnTo>
                  <a:pt x="51" y="4"/>
                </a:lnTo>
                <a:lnTo>
                  <a:pt x="53" y="4"/>
                </a:lnTo>
                <a:lnTo>
                  <a:pt x="57" y="5"/>
                </a:lnTo>
                <a:lnTo>
                  <a:pt x="57" y="9"/>
                </a:lnTo>
                <a:lnTo>
                  <a:pt x="59" y="11"/>
                </a:lnTo>
                <a:lnTo>
                  <a:pt x="59" y="19"/>
                </a:lnTo>
                <a:lnTo>
                  <a:pt x="59" y="23"/>
                </a:lnTo>
                <a:lnTo>
                  <a:pt x="59" y="27"/>
                </a:lnTo>
                <a:lnTo>
                  <a:pt x="57" y="33"/>
                </a:lnTo>
                <a:lnTo>
                  <a:pt x="55" y="39"/>
                </a:lnTo>
                <a:lnTo>
                  <a:pt x="53" y="45"/>
                </a:lnTo>
                <a:lnTo>
                  <a:pt x="49" y="51"/>
                </a:lnTo>
                <a:lnTo>
                  <a:pt x="45" y="56"/>
                </a:lnTo>
                <a:lnTo>
                  <a:pt x="41" y="62"/>
                </a:lnTo>
                <a:lnTo>
                  <a:pt x="39" y="68"/>
                </a:lnTo>
                <a:lnTo>
                  <a:pt x="35" y="70"/>
                </a:lnTo>
                <a:lnTo>
                  <a:pt x="31" y="74"/>
                </a:lnTo>
                <a:lnTo>
                  <a:pt x="29" y="76"/>
                </a:lnTo>
                <a:lnTo>
                  <a:pt x="25" y="76"/>
                </a:lnTo>
                <a:lnTo>
                  <a:pt x="24" y="78"/>
                </a:lnTo>
                <a:lnTo>
                  <a:pt x="24" y="78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3" name="Freeform 160">
            <a:extLst>
              <a:ext uri="{FF2B5EF4-FFF2-40B4-BE49-F238E27FC236}">
                <a16:creationId xmlns:a16="http://schemas.microsoft.com/office/drawing/2014/main" id="{0F1B54B7-7E74-4D65-A2D1-0FBC74D604B6}"/>
              </a:ext>
            </a:extLst>
          </p:cNvPr>
          <p:cNvSpPr>
            <a:spLocks/>
          </p:cNvSpPr>
          <p:nvPr/>
        </p:nvSpPr>
        <p:spPr bwMode="auto">
          <a:xfrm>
            <a:off x="5663472" y="5634778"/>
            <a:ext cx="328588" cy="266217"/>
          </a:xfrm>
          <a:custGeom>
            <a:avLst/>
            <a:gdLst>
              <a:gd name="T0" fmla="*/ 0 w 68"/>
              <a:gd name="T1" fmla="*/ 5 h 41"/>
              <a:gd name="T2" fmla="*/ 0 w 68"/>
              <a:gd name="T3" fmla="*/ 4 h 41"/>
              <a:gd name="T4" fmla="*/ 2 w 68"/>
              <a:gd name="T5" fmla="*/ 2 h 41"/>
              <a:gd name="T6" fmla="*/ 2 w 68"/>
              <a:gd name="T7" fmla="*/ 2 h 41"/>
              <a:gd name="T8" fmla="*/ 6 w 68"/>
              <a:gd name="T9" fmla="*/ 2 h 41"/>
              <a:gd name="T10" fmla="*/ 7 w 68"/>
              <a:gd name="T11" fmla="*/ 0 h 41"/>
              <a:gd name="T12" fmla="*/ 11 w 68"/>
              <a:gd name="T13" fmla="*/ 0 h 41"/>
              <a:gd name="T14" fmla="*/ 15 w 68"/>
              <a:gd name="T15" fmla="*/ 0 h 41"/>
              <a:gd name="T16" fmla="*/ 21 w 68"/>
              <a:gd name="T17" fmla="*/ 0 h 41"/>
              <a:gd name="T18" fmla="*/ 29 w 68"/>
              <a:gd name="T19" fmla="*/ 2 h 41"/>
              <a:gd name="T20" fmla="*/ 47 w 68"/>
              <a:gd name="T21" fmla="*/ 4 h 41"/>
              <a:gd name="T22" fmla="*/ 55 w 68"/>
              <a:gd name="T23" fmla="*/ 5 h 41"/>
              <a:gd name="T24" fmla="*/ 60 w 68"/>
              <a:gd name="T25" fmla="*/ 9 h 41"/>
              <a:gd name="T26" fmla="*/ 62 w 68"/>
              <a:gd name="T27" fmla="*/ 9 h 41"/>
              <a:gd name="T28" fmla="*/ 66 w 68"/>
              <a:gd name="T29" fmla="*/ 11 h 41"/>
              <a:gd name="T30" fmla="*/ 66 w 68"/>
              <a:gd name="T31" fmla="*/ 13 h 41"/>
              <a:gd name="T32" fmla="*/ 68 w 68"/>
              <a:gd name="T33" fmla="*/ 15 h 41"/>
              <a:gd name="T34" fmla="*/ 68 w 68"/>
              <a:gd name="T35" fmla="*/ 19 h 41"/>
              <a:gd name="T36" fmla="*/ 68 w 68"/>
              <a:gd name="T37" fmla="*/ 23 h 41"/>
              <a:gd name="T38" fmla="*/ 68 w 68"/>
              <a:gd name="T39" fmla="*/ 27 h 41"/>
              <a:gd name="T40" fmla="*/ 66 w 68"/>
              <a:gd name="T41" fmla="*/ 31 h 41"/>
              <a:gd name="T42" fmla="*/ 64 w 68"/>
              <a:gd name="T43" fmla="*/ 35 h 41"/>
              <a:gd name="T44" fmla="*/ 60 w 68"/>
              <a:gd name="T45" fmla="*/ 39 h 41"/>
              <a:gd name="T46" fmla="*/ 56 w 68"/>
              <a:gd name="T47" fmla="*/ 41 h 41"/>
              <a:gd name="T48" fmla="*/ 53 w 68"/>
              <a:gd name="T49" fmla="*/ 41 h 41"/>
              <a:gd name="T50" fmla="*/ 51 w 68"/>
              <a:gd name="T51" fmla="*/ 41 h 41"/>
              <a:gd name="T52" fmla="*/ 47 w 68"/>
              <a:gd name="T53" fmla="*/ 41 h 41"/>
              <a:gd name="T54" fmla="*/ 45 w 68"/>
              <a:gd name="T55" fmla="*/ 39 h 41"/>
              <a:gd name="T56" fmla="*/ 41 w 68"/>
              <a:gd name="T57" fmla="*/ 37 h 41"/>
              <a:gd name="T58" fmla="*/ 37 w 68"/>
              <a:gd name="T59" fmla="*/ 35 h 41"/>
              <a:gd name="T60" fmla="*/ 31 w 68"/>
              <a:gd name="T61" fmla="*/ 33 h 41"/>
              <a:gd name="T62" fmla="*/ 27 w 68"/>
              <a:gd name="T63" fmla="*/ 29 h 41"/>
              <a:gd name="T64" fmla="*/ 21 w 68"/>
              <a:gd name="T65" fmla="*/ 25 h 41"/>
              <a:gd name="T66" fmla="*/ 15 w 68"/>
              <a:gd name="T67" fmla="*/ 21 h 41"/>
              <a:gd name="T68" fmla="*/ 11 w 68"/>
              <a:gd name="T69" fmla="*/ 17 h 41"/>
              <a:gd name="T70" fmla="*/ 7 w 68"/>
              <a:gd name="T71" fmla="*/ 15 h 41"/>
              <a:gd name="T72" fmla="*/ 4 w 68"/>
              <a:gd name="T73" fmla="*/ 11 h 41"/>
              <a:gd name="T74" fmla="*/ 2 w 68"/>
              <a:gd name="T75" fmla="*/ 9 h 41"/>
              <a:gd name="T76" fmla="*/ 0 w 68"/>
              <a:gd name="T77" fmla="*/ 7 h 41"/>
              <a:gd name="T78" fmla="*/ 0 w 68"/>
              <a:gd name="T79" fmla="*/ 5 h 41"/>
              <a:gd name="T80" fmla="*/ 0 w 68"/>
              <a:gd name="T81" fmla="*/ 5 h 41"/>
              <a:gd name="T82" fmla="*/ 0 w 68"/>
              <a:gd name="T83" fmla="*/ 5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68" h="41">
                <a:moveTo>
                  <a:pt x="0" y="5"/>
                </a:moveTo>
                <a:lnTo>
                  <a:pt x="0" y="4"/>
                </a:lnTo>
                <a:lnTo>
                  <a:pt x="2" y="2"/>
                </a:lnTo>
                <a:lnTo>
                  <a:pt x="2" y="2"/>
                </a:lnTo>
                <a:lnTo>
                  <a:pt x="6" y="2"/>
                </a:lnTo>
                <a:lnTo>
                  <a:pt x="7" y="0"/>
                </a:lnTo>
                <a:lnTo>
                  <a:pt x="11" y="0"/>
                </a:lnTo>
                <a:lnTo>
                  <a:pt x="15" y="0"/>
                </a:lnTo>
                <a:lnTo>
                  <a:pt x="21" y="0"/>
                </a:lnTo>
                <a:lnTo>
                  <a:pt x="29" y="2"/>
                </a:lnTo>
                <a:lnTo>
                  <a:pt x="47" y="4"/>
                </a:lnTo>
                <a:lnTo>
                  <a:pt x="55" y="5"/>
                </a:lnTo>
                <a:lnTo>
                  <a:pt x="60" y="9"/>
                </a:lnTo>
                <a:lnTo>
                  <a:pt x="62" y="9"/>
                </a:lnTo>
                <a:lnTo>
                  <a:pt x="66" y="11"/>
                </a:lnTo>
                <a:lnTo>
                  <a:pt x="66" y="13"/>
                </a:lnTo>
                <a:lnTo>
                  <a:pt x="68" y="15"/>
                </a:lnTo>
                <a:lnTo>
                  <a:pt x="68" y="19"/>
                </a:lnTo>
                <a:lnTo>
                  <a:pt x="68" y="23"/>
                </a:lnTo>
                <a:lnTo>
                  <a:pt x="68" y="27"/>
                </a:lnTo>
                <a:lnTo>
                  <a:pt x="66" y="31"/>
                </a:lnTo>
                <a:lnTo>
                  <a:pt x="64" y="35"/>
                </a:lnTo>
                <a:lnTo>
                  <a:pt x="60" y="39"/>
                </a:lnTo>
                <a:lnTo>
                  <a:pt x="56" y="41"/>
                </a:lnTo>
                <a:lnTo>
                  <a:pt x="53" y="41"/>
                </a:lnTo>
                <a:lnTo>
                  <a:pt x="51" y="41"/>
                </a:lnTo>
                <a:lnTo>
                  <a:pt x="47" y="41"/>
                </a:lnTo>
                <a:lnTo>
                  <a:pt x="45" y="39"/>
                </a:lnTo>
                <a:lnTo>
                  <a:pt x="41" y="37"/>
                </a:lnTo>
                <a:lnTo>
                  <a:pt x="37" y="35"/>
                </a:lnTo>
                <a:lnTo>
                  <a:pt x="31" y="33"/>
                </a:lnTo>
                <a:lnTo>
                  <a:pt x="27" y="29"/>
                </a:lnTo>
                <a:lnTo>
                  <a:pt x="21" y="25"/>
                </a:lnTo>
                <a:lnTo>
                  <a:pt x="15" y="21"/>
                </a:lnTo>
                <a:lnTo>
                  <a:pt x="11" y="17"/>
                </a:lnTo>
                <a:lnTo>
                  <a:pt x="7" y="15"/>
                </a:lnTo>
                <a:lnTo>
                  <a:pt x="4" y="11"/>
                </a:lnTo>
                <a:lnTo>
                  <a:pt x="2" y="9"/>
                </a:lnTo>
                <a:lnTo>
                  <a:pt x="0" y="7"/>
                </a:lnTo>
                <a:lnTo>
                  <a:pt x="0" y="5"/>
                </a:lnTo>
                <a:lnTo>
                  <a:pt x="0" y="5"/>
                </a:lnTo>
                <a:lnTo>
                  <a:pt x="0" y="5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4" name="Freeform 161">
            <a:extLst>
              <a:ext uri="{FF2B5EF4-FFF2-40B4-BE49-F238E27FC236}">
                <a16:creationId xmlns:a16="http://schemas.microsoft.com/office/drawing/2014/main" id="{29E99975-5410-4F62-AA84-AA7E333DD4D9}"/>
              </a:ext>
            </a:extLst>
          </p:cNvPr>
          <p:cNvSpPr>
            <a:spLocks/>
          </p:cNvSpPr>
          <p:nvPr/>
        </p:nvSpPr>
        <p:spPr bwMode="auto">
          <a:xfrm>
            <a:off x="6417291" y="5168901"/>
            <a:ext cx="947105" cy="1184673"/>
          </a:xfrm>
          <a:custGeom>
            <a:avLst/>
            <a:gdLst>
              <a:gd name="T0" fmla="*/ 89 w 196"/>
              <a:gd name="T1" fmla="*/ 145 h 178"/>
              <a:gd name="T2" fmla="*/ 116 w 196"/>
              <a:gd name="T3" fmla="*/ 141 h 178"/>
              <a:gd name="T4" fmla="*/ 134 w 196"/>
              <a:gd name="T5" fmla="*/ 135 h 178"/>
              <a:gd name="T6" fmla="*/ 140 w 196"/>
              <a:gd name="T7" fmla="*/ 127 h 178"/>
              <a:gd name="T8" fmla="*/ 143 w 196"/>
              <a:gd name="T9" fmla="*/ 112 h 178"/>
              <a:gd name="T10" fmla="*/ 145 w 196"/>
              <a:gd name="T11" fmla="*/ 92 h 178"/>
              <a:gd name="T12" fmla="*/ 149 w 196"/>
              <a:gd name="T13" fmla="*/ 78 h 178"/>
              <a:gd name="T14" fmla="*/ 155 w 196"/>
              <a:gd name="T15" fmla="*/ 71 h 178"/>
              <a:gd name="T16" fmla="*/ 163 w 196"/>
              <a:gd name="T17" fmla="*/ 71 h 178"/>
              <a:gd name="T18" fmla="*/ 171 w 196"/>
              <a:gd name="T19" fmla="*/ 80 h 178"/>
              <a:gd name="T20" fmla="*/ 179 w 196"/>
              <a:gd name="T21" fmla="*/ 98 h 178"/>
              <a:gd name="T22" fmla="*/ 185 w 196"/>
              <a:gd name="T23" fmla="*/ 120 h 178"/>
              <a:gd name="T24" fmla="*/ 190 w 196"/>
              <a:gd name="T25" fmla="*/ 135 h 178"/>
              <a:gd name="T26" fmla="*/ 196 w 196"/>
              <a:gd name="T27" fmla="*/ 145 h 178"/>
              <a:gd name="T28" fmla="*/ 194 w 196"/>
              <a:gd name="T29" fmla="*/ 153 h 178"/>
              <a:gd name="T30" fmla="*/ 185 w 196"/>
              <a:gd name="T31" fmla="*/ 161 h 178"/>
              <a:gd name="T32" fmla="*/ 157 w 196"/>
              <a:gd name="T33" fmla="*/ 171 h 178"/>
              <a:gd name="T34" fmla="*/ 114 w 196"/>
              <a:gd name="T35" fmla="*/ 178 h 178"/>
              <a:gd name="T36" fmla="*/ 59 w 196"/>
              <a:gd name="T37" fmla="*/ 176 h 178"/>
              <a:gd name="T38" fmla="*/ 36 w 196"/>
              <a:gd name="T39" fmla="*/ 171 h 178"/>
              <a:gd name="T40" fmla="*/ 16 w 196"/>
              <a:gd name="T41" fmla="*/ 161 h 178"/>
              <a:gd name="T42" fmla="*/ 6 w 196"/>
              <a:gd name="T43" fmla="*/ 145 h 178"/>
              <a:gd name="T44" fmla="*/ 0 w 196"/>
              <a:gd name="T45" fmla="*/ 122 h 178"/>
              <a:gd name="T46" fmla="*/ 0 w 196"/>
              <a:gd name="T47" fmla="*/ 88 h 178"/>
              <a:gd name="T48" fmla="*/ 2 w 196"/>
              <a:gd name="T49" fmla="*/ 53 h 178"/>
              <a:gd name="T50" fmla="*/ 4 w 196"/>
              <a:gd name="T51" fmla="*/ 27 h 178"/>
              <a:gd name="T52" fmla="*/ 2 w 196"/>
              <a:gd name="T53" fmla="*/ 16 h 178"/>
              <a:gd name="T54" fmla="*/ 0 w 196"/>
              <a:gd name="T55" fmla="*/ 10 h 178"/>
              <a:gd name="T56" fmla="*/ 2 w 196"/>
              <a:gd name="T57" fmla="*/ 4 h 178"/>
              <a:gd name="T58" fmla="*/ 12 w 196"/>
              <a:gd name="T59" fmla="*/ 0 h 178"/>
              <a:gd name="T60" fmla="*/ 22 w 196"/>
              <a:gd name="T61" fmla="*/ 2 h 178"/>
              <a:gd name="T62" fmla="*/ 36 w 196"/>
              <a:gd name="T63" fmla="*/ 8 h 178"/>
              <a:gd name="T64" fmla="*/ 45 w 196"/>
              <a:gd name="T65" fmla="*/ 18 h 178"/>
              <a:gd name="T66" fmla="*/ 51 w 196"/>
              <a:gd name="T67" fmla="*/ 24 h 178"/>
              <a:gd name="T68" fmla="*/ 49 w 196"/>
              <a:gd name="T69" fmla="*/ 31 h 178"/>
              <a:gd name="T70" fmla="*/ 47 w 196"/>
              <a:gd name="T71" fmla="*/ 41 h 178"/>
              <a:gd name="T72" fmla="*/ 43 w 196"/>
              <a:gd name="T73" fmla="*/ 61 h 178"/>
              <a:gd name="T74" fmla="*/ 40 w 196"/>
              <a:gd name="T75" fmla="*/ 82 h 178"/>
              <a:gd name="T76" fmla="*/ 38 w 196"/>
              <a:gd name="T77" fmla="*/ 100 h 178"/>
              <a:gd name="T78" fmla="*/ 38 w 196"/>
              <a:gd name="T79" fmla="*/ 114 h 178"/>
              <a:gd name="T80" fmla="*/ 42 w 196"/>
              <a:gd name="T81" fmla="*/ 133 h 178"/>
              <a:gd name="T82" fmla="*/ 57 w 196"/>
              <a:gd name="T83" fmla="*/ 143 h 178"/>
              <a:gd name="T84" fmla="*/ 71 w 196"/>
              <a:gd name="T85" fmla="*/ 14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196" h="178">
                <a:moveTo>
                  <a:pt x="71" y="145"/>
                </a:moveTo>
                <a:lnTo>
                  <a:pt x="79" y="145"/>
                </a:lnTo>
                <a:lnTo>
                  <a:pt x="89" y="145"/>
                </a:lnTo>
                <a:lnTo>
                  <a:pt x="98" y="145"/>
                </a:lnTo>
                <a:lnTo>
                  <a:pt x="106" y="143"/>
                </a:lnTo>
                <a:lnTo>
                  <a:pt x="116" y="141"/>
                </a:lnTo>
                <a:lnTo>
                  <a:pt x="124" y="141"/>
                </a:lnTo>
                <a:lnTo>
                  <a:pt x="130" y="139"/>
                </a:lnTo>
                <a:lnTo>
                  <a:pt x="134" y="135"/>
                </a:lnTo>
                <a:lnTo>
                  <a:pt x="136" y="133"/>
                </a:lnTo>
                <a:lnTo>
                  <a:pt x="138" y="129"/>
                </a:lnTo>
                <a:lnTo>
                  <a:pt x="140" y="127"/>
                </a:lnTo>
                <a:lnTo>
                  <a:pt x="140" y="124"/>
                </a:lnTo>
                <a:lnTo>
                  <a:pt x="141" y="118"/>
                </a:lnTo>
                <a:lnTo>
                  <a:pt x="143" y="112"/>
                </a:lnTo>
                <a:lnTo>
                  <a:pt x="143" y="106"/>
                </a:lnTo>
                <a:lnTo>
                  <a:pt x="145" y="98"/>
                </a:lnTo>
                <a:lnTo>
                  <a:pt x="145" y="92"/>
                </a:lnTo>
                <a:lnTo>
                  <a:pt x="147" y="86"/>
                </a:lnTo>
                <a:lnTo>
                  <a:pt x="149" y="82"/>
                </a:lnTo>
                <a:lnTo>
                  <a:pt x="149" y="78"/>
                </a:lnTo>
                <a:lnTo>
                  <a:pt x="151" y="75"/>
                </a:lnTo>
                <a:lnTo>
                  <a:pt x="153" y="73"/>
                </a:lnTo>
                <a:lnTo>
                  <a:pt x="155" y="71"/>
                </a:lnTo>
                <a:lnTo>
                  <a:pt x="159" y="69"/>
                </a:lnTo>
                <a:lnTo>
                  <a:pt x="161" y="69"/>
                </a:lnTo>
                <a:lnTo>
                  <a:pt x="163" y="71"/>
                </a:lnTo>
                <a:lnTo>
                  <a:pt x="167" y="73"/>
                </a:lnTo>
                <a:lnTo>
                  <a:pt x="169" y="76"/>
                </a:lnTo>
                <a:lnTo>
                  <a:pt x="171" y="80"/>
                </a:lnTo>
                <a:lnTo>
                  <a:pt x="173" y="84"/>
                </a:lnTo>
                <a:lnTo>
                  <a:pt x="177" y="92"/>
                </a:lnTo>
                <a:lnTo>
                  <a:pt x="179" y="98"/>
                </a:lnTo>
                <a:lnTo>
                  <a:pt x="181" y="106"/>
                </a:lnTo>
                <a:lnTo>
                  <a:pt x="183" y="114"/>
                </a:lnTo>
                <a:lnTo>
                  <a:pt x="185" y="120"/>
                </a:lnTo>
                <a:lnTo>
                  <a:pt x="187" y="126"/>
                </a:lnTo>
                <a:lnTo>
                  <a:pt x="188" y="129"/>
                </a:lnTo>
                <a:lnTo>
                  <a:pt x="190" y="135"/>
                </a:lnTo>
                <a:lnTo>
                  <a:pt x="192" y="139"/>
                </a:lnTo>
                <a:lnTo>
                  <a:pt x="194" y="141"/>
                </a:lnTo>
                <a:lnTo>
                  <a:pt x="196" y="145"/>
                </a:lnTo>
                <a:lnTo>
                  <a:pt x="196" y="147"/>
                </a:lnTo>
                <a:lnTo>
                  <a:pt x="196" y="151"/>
                </a:lnTo>
                <a:lnTo>
                  <a:pt x="194" y="153"/>
                </a:lnTo>
                <a:lnTo>
                  <a:pt x="192" y="157"/>
                </a:lnTo>
                <a:lnTo>
                  <a:pt x="188" y="159"/>
                </a:lnTo>
                <a:lnTo>
                  <a:pt x="185" y="161"/>
                </a:lnTo>
                <a:lnTo>
                  <a:pt x="181" y="163"/>
                </a:lnTo>
                <a:lnTo>
                  <a:pt x="169" y="167"/>
                </a:lnTo>
                <a:lnTo>
                  <a:pt x="157" y="171"/>
                </a:lnTo>
                <a:lnTo>
                  <a:pt x="143" y="173"/>
                </a:lnTo>
                <a:lnTo>
                  <a:pt x="130" y="176"/>
                </a:lnTo>
                <a:lnTo>
                  <a:pt x="114" y="178"/>
                </a:lnTo>
                <a:lnTo>
                  <a:pt x="96" y="178"/>
                </a:lnTo>
                <a:lnTo>
                  <a:pt x="79" y="178"/>
                </a:lnTo>
                <a:lnTo>
                  <a:pt x="59" y="176"/>
                </a:lnTo>
                <a:lnTo>
                  <a:pt x="51" y="175"/>
                </a:lnTo>
                <a:lnTo>
                  <a:pt x="43" y="173"/>
                </a:lnTo>
                <a:lnTo>
                  <a:pt x="36" y="171"/>
                </a:lnTo>
                <a:lnTo>
                  <a:pt x="28" y="167"/>
                </a:lnTo>
                <a:lnTo>
                  <a:pt x="22" y="165"/>
                </a:lnTo>
                <a:lnTo>
                  <a:pt x="16" y="161"/>
                </a:lnTo>
                <a:lnTo>
                  <a:pt x="12" y="155"/>
                </a:lnTo>
                <a:lnTo>
                  <a:pt x="8" y="149"/>
                </a:lnTo>
                <a:lnTo>
                  <a:pt x="6" y="145"/>
                </a:lnTo>
                <a:lnTo>
                  <a:pt x="2" y="137"/>
                </a:lnTo>
                <a:lnTo>
                  <a:pt x="2" y="129"/>
                </a:lnTo>
                <a:lnTo>
                  <a:pt x="0" y="122"/>
                </a:lnTo>
                <a:lnTo>
                  <a:pt x="0" y="112"/>
                </a:lnTo>
                <a:lnTo>
                  <a:pt x="0" y="100"/>
                </a:lnTo>
                <a:lnTo>
                  <a:pt x="0" y="88"/>
                </a:lnTo>
                <a:lnTo>
                  <a:pt x="2" y="76"/>
                </a:lnTo>
                <a:lnTo>
                  <a:pt x="2" y="63"/>
                </a:lnTo>
                <a:lnTo>
                  <a:pt x="2" y="53"/>
                </a:lnTo>
                <a:lnTo>
                  <a:pt x="4" y="43"/>
                </a:lnTo>
                <a:lnTo>
                  <a:pt x="4" y="35"/>
                </a:lnTo>
                <a:lnTo>
                  <a:pt x="4" y="27"/>
                </a:lnTo>
                <a:lnTo>
                  <a:pt x="2" y="22"/>
                </a:lnTo>
                <a:lnTo>
                  <a:pt x="2" y="18"/>
                </a:lnTo>
                <a:lnTo>
                  <a:pt x="2" y="16"/>
                </a:lnTo>
                <a:lnTo>
                  <a:pt x="0" y="14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2" y="4"/>
                </a:lnTo>
                <a:lnTo>
                  <a:pt x="6" y="2"/>
                </a:lnTo>
                <a:lnTo>
                  <a:pt x="8" y="2"/>
                </a:lnTo>
                <a:lnTo>
                  <a:pt x="12" y="0"/>
                </a:lnTo>
                <a:lnTo>
                  <a:pt x="14" y="0"/>
                </a:lnTo>
                <a:lnTo>
                  <a:pt x="18" y="0"/>
                </a:lnTo>
                <a:lnTo>
                  <a:pt x="22" y="2"/>
                </a:lnTo>
                <a:lnTo>
                  <a:pt x="26" y="4"/>
                </a:lnTo>
                <a:lnTo>
                  <a:pt x="30" y="6"/>
                </a:lnTo>
                <a:lnTo>
                  <a:pt x="36" y="8"/>
                </a:lnTo>
                <a:lnTo>
                  <a:pt x="40" y="12"/>
                </a:lnTo>
                <a:lnTo>
                  <a:pt x="43" y="14"/>
                </a:lnTo>
                <a:lnTo>
                  <a:pt x="45" y="18"/>
                </a:lnTo>
                <a:lnTo>
                  <a:pt x="47" y="20"/>
                </a:lnTo>
                <a:lnTo>
                  <a:pt x="49" y="22"/>
                </a:lnTo>
                <a:lnTo>
                  <a:pt x="51" y="24"/>
                </a:lnTo>
                <a:lnTo>
                  <a:pt x="51" y="26"/>
                </a:lnTo>
                <a:lnTo>
                  <a:pt x="51" y="27"/>
                </a:lnTo>
                <a:lnTo>
                  <a:pt x="49" y="31"/>
                </a:lnTo>
                <a:lnTo>
                  <a:pt x="49" y="33"/>
                </a:lnTo>
                <a:lnTo>
                  <a:pt x="47" y="37"/>
                </a:lnTo>
                <a:lnTo>
                  <a:pt x="47" y="41"/>
                </a:lnTo>
                <a:lnTo>
                  <a:pt x="45" y="47"/>
                </a:lnTo>
                <a:lnTo>
                  <a:pt x="43" y="53"/>
                </a:lnTo>
                <a:lnTo>
                  <a:pt x="43" y="61"/>
                </a:lnTo>
                <a:lnTo>
                  <a:pt x="42" y="69"/>
                </a:lnTo>
                <a:lnTo>
                  <a:pt x="42" y="75"/>
                </a:lnTo>
                <a:lnTo>
                  <a:pt x="40" y="82"/>
                </a:lnTo>
                <a:lnTo>
                  <a:pt x="38" y="88"/>
                </a:lnTo>
                <a:lnTo>
                  <a:pt x="38" y="94"/>
                </a:lnTo>
                <a:lnTo>
                  <a:pt x="38" y="100"/>
                </a:lnTo>
                <a:lnTo>
                  <a:pt x="38" y="106"/>
                </a:lnTo>
                <a:lnTo>
                  <a:pt x="38" y="110"/>
                </a:lnTo>
                <a:lnTo>
                  <a:pt x="38" y="114"/>
                </a:lnTo>
                <a:lnTo>
                  <a:pt x="38" y="122"/>
                </a:lnTo>
                <a:lnTo>
                  <a:pt x="40" y="127"/>
                </a:lnTo>
                <a:lnTo>
                  <a:pt x="42" y="133"/>
                </a:lnTo>
                <a:lnTo>
                  <a:pt x="47" y="137"/>
                </a:lnTo>
                <a:lnTo>
                  <a:pt x="51" y="139"/>
                </a:lnTo>
                <a:lnTo>
                  <a:pt x="57" y="143"/>
                </a:lnTo>
                <a:lnTo>
                  <a:pt x="63" y="145"/>
                </a:lnTo>
                <a:lnTo>
                  <a:pt x="71" y="145"/>
                </a:lnTo>
                <a:lnTo>
                  <a:pt x="71" y="145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718878112"/>
      </p:ext>
    </p:extLst>
  </p:cSld>
  <p:clrMapOvr>
    <a:masterClrMapping/>
  </p:clrMapOvr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reeform 228"/>
          <p:cNvSpPr>
            <a:spLocks/>
          </p:cNvSpPr>
          <p:nvPr/>
        </p:nvSpPr>
        <p:spPr bwMode="auto">
          <a:xfrm>
            <a:off x="3068109" y="886810"/>
            <a:ext cx="484465" cy="304765"/>
          </a:xfrm>
          <a:custGeom>
            <a:avLst/>
            <a:gdLst>
              <a:gd name="T0" fmla="*/ 0 w 96"/>
              <a:gd name="T1" fmla="*/ 0 h 45"/>
              <a:gd name="T2" fmla="*/ 13 w 96"/>
              <a:gd name="T3" fmla="*/ 0 h 45"/>
              <a:gd name="T4" fmla="*/ 25 w 96"/>
              <a:gd name="T5" fmla="*/ 0 h 45"/>
              <a:gd name="T6" fmla="*/ 37 w 96"/>
              <a:gd name="T7" fmla="*/ 0 h 45"/>
              <a:gd name="T8" fmla="*/ 47 w 96"/>
              <a:gd name="T9" fmla="*/ 2 h 45"/>
              <a:gd name="T10" fmla="*/ 56 w 96"/>
              <a:gd name="T11" fmla="*/ 2 h 45"/>
              <a:gd name="T12" fmla="*/ 62 w 96"/>
              <a:gd name="T13" fmla="*/ 3 h 45"/>
              <a:gd name="T14" fmla="*/ 68 w 96"/>
              <a:gd name="T15" fmla="*/ 3 h 45"/>
              <a:gd name="T16" fmla="*/ 74 w 96"/>
              <a:gd name="T17" fmla="*/ 5 h 45"/>
              <a:gd name="T18" fmla="*/ 82 w 96"/>
              <a:gd name="T19" fmla="*/ 9 h 45"/>
              <a:gd name="T20" fmla="*/ 88 w 96"/>
              <a:gd name="T21" fmla="*/ 15 h 45"/>
              <a:gd name="T22" fmla="*/ 92 w 96"/>
              <a:gd name="T23" fmla="*/ 19 h 45"/>
              <a:gd name="T24" fmla="*/ 94 w 96"/>
              <a:gd name="T25" fmla="*/ 25 h 45"/>
              <a:gd name="T26" fmla="*/ 96 w 96"/>
              <a:gd name="T27" fmla="*/ 31 h 45"/>
              <a:gd name="T28" fmla="*/ 96 w 96"/>
              <a:gd name="T29" fmla="*/ 35 h 45"/>
              <a:gd name="T30" fmla="*/ 96 w 96"/>
              <a:gd name="T31" fmla="*/ 39 h 45"/>
              <a:gd name="T32" fmla="*/ 94 w 96"/>
              <a:gd name="T33" fmla="*/ 41 h 45"/>
              <a:gd name="T34" fmla="*/ 92 w 96"/>
              <a:gd name="T35" fmla="*/ 43 h 45"/>
              <a:gd name="T36" fmla="*/ 90 w 96"/>
              <a:gd name="T37" fmla="*/ 45 h 45"/>
              <a:gd name="T38" fmla="*/ 86 w 96"/>
              <a:gd name="T39" fmla="*/ 45 h 45"/>
              <a:gd name="T40" fmla="*/ 80 w 96"/>
              <a:gd name="T41" fmla="*/ 45 h 45"/>
              <a:gd name="T42" fmla="*/ 74 w 96"/>
              <a:gd name="T43" fmla="*/ 45 h 45"/>
              <a:gd name="T44" fmla="*/ 68 w 96"/>
              <a:gd name="T45" fmla="*/ 45 h 45"/>
              <a:gd name="T46" fmla="*/ 62 w 96"/>
              <a:gd name="T47" fmla="*/ 41 h 45"/>
              <a:gd name="T48" fmla="*/ 54 w 96"/>
              <a:gd name="T49" fmla="*/ 39 h 45"/>
              <a:gd name="T50" fmla="*/ 45 w 96"/>
              <a:gd name="T51" fmla="*/ 35 h 45"/>
              <a:gd name="T52" fmla="*/ 35 w 96"/>
              <a:gd name="T53" fmla="*/ 31 h 45"/>
              <a:gd name="T54" fmla="*/ 27 w 96"/>
              <a:gd name="T55" fmla="*/ 27 h 45"/>
              <a:gd name="T56" fmla="*/ 17 w 96"/>
              <a:gd name="T57" fmla="*/ 21 h 45"/>
              <a:gd name="T58" fmla="*/ 13 w 96"/>
              <a:gd name="T59" fmla="*/ 19 h 45"/>
              <a:gd name="T60" fmla="*/ 11 w 96"/>
              <a:gd name="T61" fmla="*/ 17 h 45"/>
              <a:gd name="T62" fmla="*/ 7 w 96"/>
              <a:gd name="T63" fmla="*/ 13 h 45"/>
              <a:gd name="T64" fmla="*/ 5 w 96"/>
              <a:gd name="T65" fmla="*/ 11 h 45"/>
              <a:gd name="T66" fmla="*/ 2 w 96"/>
              <a:gd name="T67" fmla="*/ 5 h 45"/>
              <a:gd name="T68" fmla="*/ 0 w 96"/>
              <a:gd name="T69" fmla="*/ 0 h 45"/>
              <a:gd name="T70" fmla="*/ 0 w 96"/>
              <a:gd name="T71" fmla="*/ 0 h 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96" h="45">
                <a:moveTo>
                  <a:pt x="0" y="0"/>
                </a:moveTo>
                <a:lnTo>
                  <a:pt x="13" y="0"/>
                </a:lnTo>
                <a:lnTo>
                  <a:pt x="25" y="0"/>
                </a:lnTo>
                <a:lnTo>
                  <a:pt x="37" y="0"/>
                </a:lnTo>
                <a:lnTo>
                  <a:pt x="47" y="2"/>
                </a:lnTo>
                <a:lnTo>
                  <a:pt x="56" y="2"/>
                </a:lnTo>
                <a:lnTo>
                  <a:pt x="62" y="3"/>
                </a:lnTo>
                <a:lnTo>
                  <a:pt x="68" y="3"/>
                </a:lnTo>
                <a:lnTo>
                  <a:pt x="74" y="5"/>
                </a:lnTo>
                <a:lnTo>
                  <a:pt x="82" y="9"/>
                </a:lnTo>
                <a:lnTo>
                  <a:pt x="88" y="15"/>
                </a:lnTo>
                <a:lnTo>
                  <a:pt x="92" y="19"/>
                </a:lnTo>
                <a:lnTo>
                  <a:pt x="94" y="25"/>
                </a:lnTo>
                <a:lnTo>
                  <a:pt x="96" y="31"/>
                </a:lnTo>
                <a:lnTo>
                  <a:pt x="96" y="35"/>
                </a:lnTo>
                <a:lnTo>
                  <a:pt x="96" y="39"/>
                </a:lnTo>
                <a:lnTo>
                  <a:pt x="94" y="41"/>
                </a:lnTo>
                <a:lnTo>
                  <a:pt x="92" y="43"/>
                </a:lnTo>
                <a:lnTo>
                  <a:pt x="90" y="45"/>
                </a:lnTo>
                <a:lnTo>
                  <a:pt x="86" y="45"/>
                </a:lnTo>
                <a:lnTo>
                  <a:pt x="80" y="45"/>
                </a:lnTo>
                <a:lnTo>
                  <a:pt x="74" y="45"/>
                </a:lnTo>
                <a:lnTo>
                  <a:pt x="68" y="45"/>
                </a:lnTo>
                <a:lnTo>
                  <a:pt x="62" y="41"/>
                </a:lnTo>
                <a:lnTo>
                  <a:pt x="54" y="39"/>
                </a:lnTo>
                <a:lnTo>
                  <a:pt x="45" y="35"/>
                </a:lnTo>
                <a:lnTo>
                  <a:pt x="35" y="31"/>
                </a:lnTo>
                <a:lnTo>
                  <a:pt x="27" y="27"/>
                </a:lnTo>
                <a:lnTo>
                  <a:pt x="17" y="21"/>
                </a:lnTo>
                <a:lnTo>
                  <a:pt x="13" y="19"/>
                </a:lnTo>
                <a:lnTo>
                  <a:pt x="11" y="17"/>
                </a:lnTo>
                <a:lnTo>
                  <a:pt x="7" y="13"/>
                </a:lnTo>
                <a:lnTo>
                  <a:pt x="5" y="11"/>
                </a:lnTo>
                <a:lnTo>
                  <a:pt x="2" y="5"/>
                </a:lnTo>
                <a:lnTo>
                  <a:pt x="0" y="0"/>
                </a:lnTo>
                <a:lnTo>
                  <a:pt x="0" y="0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" name="Freeform 229"/>
          <p:cNvSpPr>
            <a:spLocks/>
          </p:cNvSpPr>
          <p:nvPr/>
        </p:nvSpPr>
        <p:spPr bwMode="auto">
          <a:xfrm>
            <a:off x="2139551" y="1316247"/>
            <a:ext cx="1261630" cy="429445"/>
          </a:xfrm>
          <a:custGeom>
            <a:avLst/>
            <a:gdLst>
              <a:gd name="T0" fmla="*/ 26 w 251"/>
              <a:gd name="T1" fmla="*/ 41 h 61"/>
              <a:gd name="T2" fmla="*/ 71 w 251"/>
              <a:gd name="T3" fmla="*/ 32 h 61"/>
              <a:gd name="T4" fmla="*/ 110 w 251"/>
              <a:gd name="T5" fmla="*/ 22 h 61"/>
              <a:gd name="T6" fmla="*/ 143 w 251"/>
              <a:gd name="T7" fmla="*/ 16 h 61"/>
              <a:gd name="T8" fmla="*/ 171 w 251"/>
              <a:gd name="T9" fmla="*/ 10 h 61"/>
              <a:gd name="T10" fmla="*/ 190 w 251"/>
              <a:gd name="T11" fmla="*/ 6 h 61"/>
              <a:gd name="T12" fmla="*/ 206 w 251"/>
              <a:gd name="T13" fmla="*/ 2 h 61"/>
              <a:gd name="T14" fmla="*/ 214 w 251"/>
              <a:gd name="T15" fmla="*/ 2 h 61"/>
              <a:gd name="T16" fmla="*/ 222 w 251"/>
              <a:gd name="T17" fmla="*/ 2 h 61"/>
              <a:gd name="T18" fmla="*/ 234 w 251"/>
              <a:gd name="T19" fmla="*/ 4 h 61"/>
              <a:gd name="T20" fmla="*/ 245 w 251"/>
              <a:gd name="T21" fmla="*/ 10 h 61"/>
              <a:gd name="T22" fmla="*/ 251 w 251"/>
              <a:gd name="T23" fmla="*/ 16 h 61"/>
              <a:gd name="T24" fmla="*/ 251 w 251"/>
              <a:gd name="T25" fmla="*/ 18 h 61"/>
              <a:gd name="T26" fmla="*/ 249 w 251"/>
              <a:gd name="T27" fmla="*/ 20 h 61"/>
              <a:gd name="T28" fmla="*/ 243 w 251"/>
              <a:gd name="T29" fmla="*/ 22 h 61"/>
              <a:gd name="T30" fmla="*/ 236 w 251"/>
              <a:gd name="T31" fmla="*/ 24 h 61"/>
              <a:gd name="T32" fmla="*/ 226 w 251"/>
              <a:gd name="T33" fmla="*/ 26 h 61"/>
              <a:gd name="T34" fmla="*/ 212 w 251"/>
              <a:gd name="T35" fmla="*/ 30 h 61"/>
              <a:gd name="T36" fmla="*/ 196 w 251"/>
              <a:gd name="T37" fmla="*/ 34 h 61"/>
              <a:gd name="T38" fmla="*/ 177 w 251"/>
              <a:gd name="T39" fmla="*/ 38 h 61"/>
              <a:gd name="T40" fmla="*/ 157 w 251"/>
              <a:gd name="T41" fmla="*/ 41 h 61"/>
              <a:gd name="T42" fmla="*/ 136 w 251"/>
              <a:gd name="T43" fmla="*/ 45 h 61"/>
              <a:gd name="T44" fmla="*/ 120 w 251"/>
              <a:gd name="T45" fmla="*/ 49 h 61"/>
              <a:gd name="T46" fmla="*/ 104 w 251"/>
              <a:gd name="T47" fmla="*/ 51 h 61"/>
              <a:gd name="T48" fmla="*/ 91 w 251"/>
              <a:gd name="T49" fmla="*/ 53 h 61"/>
              <a:gd name="T50" fmla="*/ 79 w 251"/>
              <a:gd name="T51" fmla="*/ 55 h 61"/>
              <a:gd name="T52" fmla="*/ 71 w 251"/>
              <a:gd name="T53" fmla="*/ 57 h 61"/>
              <a:gd name="T54" fmla="*/ 63 w 251"/>
              <a:gd name="T55" fmla="*/ 59 h 61"/>
              <a:gd name="T56" fmla="*/ 53 w 251"/>
              <a:gd name="T57" fmla="*/ 59 h 61"/>
              <a:gd name="T58" fmla="*/ 38 w 251"/>
              <a:gd name="T59" fmla="*/ 61 h 61"/>
              <a:gd name="T60" fmla="*/ 28 w 251"/>
              <a:gd name="T61" fmla="*/ 59 h 61"/>
              <a:gd name="T62" fmla="*/ 16 w 251"/>
              <a:gd name="T63" fmla="*/ 55 h 61"/>
              <a:gd name="T64" fmla="*/ 6 w 251"/>
              <a:gd name="T65" fmla="*/ 49 h 61"/>
              <a:gd name="T66" fmla="*/ 0 w 251"/>
              <a:gd name="T67" fmla="*/ 47 h 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251" h="61">
                <a:moveTo>
                  <a:pt x="0" y="47"/>
                </a:moveTo>
                <a:lnTo>
                  <a:pt x="26" y="41"/>
                </a:lnTo>
                <a:lnTo>
                  <a:pt x="49" y="36"/>
                </a:lnTo>
                <a:lnTo>
                  <a:pt x="71" y="32"/>
                </a:lnTo>
                <a:lnTo>
                  <a:pt x="93" y="26"/>
                </a:lnTo>
                <a:lnTo>
                  <a:pt x="110" y="22"/>
                </a:lnTo>
                <a:lnTo>
                  <a:pt x="128" y="18"/>
                </a:lnTo>
                <a:lnTo>
                  <a:pt x="143" y="16"/>
                </a:lnTo>
                <a:lnTo>
                  <a:pt x="157" y="12"/>
                </a:lnTo>
                <a:lnTo>
                  <a:pt x="171" y="10"/>
                </a:lnTo>
                <a:lnTo>
                  <a:pt x="181" y="8"/>
                </a:lnTo>
                <a:lnTo>
                  <a:pt x="190" y="6"/>
                </a:lnTo>
                <a:lnTo>
                  <a:pt x="198" y="4"/>
                </a:lnTo>
                <a:lnTo>
                  <a:pt x="206" y="2"/>
                </a:lnTo>
                <a:lnTo>
                  <a:pt x="210" y="2"/>
                </a:lnTo>
                <a:lnTo>
                  <a:pt x="214" y="2"/>
                </a:lnTo>
                <a:lnTo>
                  <a:pt x="216" y="0"/>
                </a:lnTo>
                <a:lnTo>
                  <a:pt x="222" y="2"/>
                </a:lnTo>
                <a:lnTo>
                  <a:pt x="228" y="2"/>
                </a:lnTo>
                <a:lnTo>
                  <a:pt x="234" y="4"/>
                </a:lnTo>
                <a:lnTo>
                  <a:pt x="241" y="6"/>
                </a:lnTo>
                <a:lnTo>
                  <a:pt x="245" y="10"/>
                </a:lnTo>
                <a:lnTo>
                  <a:pt x="249" y="12"/>
                </a:lnTo>
                <a:lnTo>
                  <a:pt x="251" y="16"/>
                </a:lnTo>
                <a:lnTo>
                  <a:pt x="251" y="18"/>
                </a:lnTo>
                <a:lnTo>
                  <a:pt x="251" y="18"/>
                </a:lnTo>
                <a:lnTo>
                  <a:pt x="251" y="20"/>
                </a:lnTo>
                <a:lnTo>
                  <a:pt x="249" y="20"/>
                </a:lnTo>
                <a:lnTo>
                  <a:pt x="247" y="20"/>
                </a:lnTo>
                <a:lnTo>
                  <a:pt x="243" y="22"/>
                </a:lnTo>
                <a:lnTo>
                  <a:pt x="239" y="22"/>
                </a:lnTo>
                <a:lnTo>
                  <a:pt x="236" y="24"/>
                </a:lnTo>
                <a:lnTo>
                  <a:pt x="230" y="26"/>
                </a:lnTo>
                <a:lnTo>
                  <a:pt x="226" y="26"/>
                </a:lnTo>
                <a:lnTo>
                  <a:pt x="218" y="28"/>
                </a:lnTo>
                <a:lnTo>
                  <a:pt x="212" y="30"/>
                </a:lnTo>
                <a:lnTo>
                  <a:pt x="204" y="32"/>
                </a:lnTo>
                <a:lnTo>
                  <a:pt x="196" y="34"/>
                </a:lnTo>
                <a:lnTo>
                  <a:pt x="187" y="36"/>
                </a:lnTo>
                <a:lnTo>
                  <a:pt x="177" y="38"/>
                </a:lnTo>
                <a:lnTo>
                  <a:pt x="167" y="40"/>
                </a:lnTo>
                <a:lnTo>
                  <a:pt x="157" y="41"/>
                </a:lnTo>
                <a:lnTo>
                  <a:pt x="145" y="43"/>
                </a:lnTo>
                <a:lnTo>
                  <a:pt x="136" y="45"/>
                </a:lnTo>
                <a:lnTo>
                  <a:pt x="128" y="47"/>
                </a:lnTo>
                <a:lnTo>
                  <a:pt x="120" y="49"/>
                </a:lnTo>
                <a:lnTo>
                  <a:pt x="110" y="49"/>
                </a:lnTo>
                <a:lnTo>
                  <a:pt x="104" y="51"/>
                </a:lnTo>
                <a:lnTo>
                  <a:pt x="96" y="53"/>
                </a:lnTo>
                <a:lnTo>
                  <a:pt x="91" y="53"/>
                </a:lnTo>
                <a:lnTo>
                  <a:pt x="85" y="55"/>
                </a:lnTo>
                <a:lnTo>
                  <a:pt x="79" y="55"/>
                </a:lnTo>
                <a:lnTo>
                  <a:pt x="75" y="57"/>
                </a:lnTo>
                <a:lnTo>
                  <a:pt x="71" y="57"/>
                </a:lnTo>
                <a:lnTo>
                  <a:pt x="67" y="57"/>
                </a:lnTo>
                <a:lnTo>
                  <a:pt x="63" y="59"/>
                </a:lnTo>
                <a:lnTo>
                  <a:pt x="61" y="59"/>
                </a:lnTo>
                <a:lnTo>
                  <a:pt x="53" y="59"/>
                </a:lnTo>
                <a:lnTo>
                  <a:pt x="46" y="61"/>
                </a:lnTo>
                <a:lnTo>
                  <a:pt x="38" y="61"/>
                </a:lnTo>
                <a:lnTo>
                  <a:pt x="32" y="61"/>
                </a:lnTo>
                <a:lnTo>
                  <a:pt x="28" y="59"/>
                </a:lnTo>
                <a:lnTo>
                  <a:pt x="20" y="57"/>
                </a:lnTo>
                <a:lnTo>
                  <a:pt x="16" y="55"/>
                </a:lnTo>
                <a:lnTo>
                  <a:pt x="12" y="53"/>
                </a:lnTo>
                <a:lnTo>
                  <a:pt x="6" y="49"/>
                </a:lnTo>
                <a:lnTo>
                  <a:pt x="0" y="47"/>
                </a:lnTo>
                <a:lnTo>
                  <a:pt x="0" y="47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" name="Freeform 230"/>
          <p:cNvSpPr>
            <a:spLocks/>
          </p:cNvSpPr>
          <p:nvPr/>
        </p:nvSpPr>
        <p:spPr bwMode="auto">
          <a:xfrm>
            <a:off x="2109275" y="1856516"/>
            <a:ext cx="706511" cy="304765"/>
          </a:xfrm>
          <a:custGeom>
            <a:avLst/>
            <a:gdLst>
              <a:gd name="T0" fmla="*/ 0 w 141"/>
              <a:gd name="T1" fmla="*/ 27 h 43"/>
              <a:gd name="T2" fmla="*/ 11 w 141"/>
              <a:gd name="T3" fmla="*/ 23 h 43"/>
              <a:gd name="T4" fmla="*/ 23 w 141"/>
              <a:gd name="T5" fmla="*/ 21 h 43"/>
              <a:gd name="T6" fmla="*/ 35 w 141"/>
              <a:gd name="T7" fmla="*/ 17 h 43"/>
              <a:gd name="T8" fmla="*/ 45 w 141"/>
              <a:gd name="T9" fmla="*/ 15 h 43"/>
              <a:gd name="T10" fmla="*/ 54 w 141"/>
              <a:gd name="T11" fmla="*/ 13 h 43"/>
              <a:gd name="T12" fmla="*/ 64 w 141"/>
              <a:gd name="T13" fmla="*/ 10 h 43"/>
              <a:gd name="T14" fmla="*/ 72 w 141"/>
              <a:gd name="T15" fmla="*/ 8 h 43"/>
              <a:gd name="T16" fmla="*/ 80 w 141"/>
              <a:gd name="T17" fmla="*/ 6 h 43"/>
              <a:gd name="T18" fmla="*/ 86 w 141"/>
              <a:gd name="T19" fmla="*/ 6 h 43"/>
              <a:gd name="T20" fmla="*/ 92 w 141"/>
              <a:gd name="T21" fmla="*/ 4 h 43"/>
              <a:gd name="T22" fmla="*/ 98 w 141"/>
              <a:gd name="T23" fmla="*/ 2 h 43"/>
              <a:gd name="T24" fmla="*/ 101 w 141"/>
              <a:gd name="T25" fmla="*/ 2 h 43"/>
              <a:gd name="T26" fmla="*/ 105 w 141"/>
              <a:gd name="T27" fmla="*/ 0 h 43"/>
              <a:gd name="T28" fmla="*/ 107 w 141"/>
              <a:gd name="T29" fmla="*/ 0 h 43"/>
              <a:gd name="T30" fmla="*/ 109 w 141"/>
              <a:gd name="T31" fmla="*/ 0 h 43"/>
              <a:gd name="T32" fmla="*/ 111 w 141"/>
              <a:gd name="T33" fmla="*/ 0 h 43"/>
              <a:gd name="T34" fmla="*/ 115 w 141"/>
              <a:gd name="T35" fmla="*/ 0 h 43"/>
              <a:gd name="T36" fmla="*/ 119 w 141"/>
              <a:gd name="T37" fmla="*/ 0 h 43"/>
              <a:gd name="T38" fmla="*/ 129 w 141"/>
              <a:gd name="T39" fmla="*/ 4 h 43"/>
              <a:gd name="T40" fmla="*/ 135 w 141"/>
              <a:gd name="T41" fmla="*/ 4 h 43"/>
              <a:gd name="T42" fmla="*/ 137 w 141"/>
              <a:gd name="T43" fmla="*/ 6 h 43"/>
              <a:gd name="T44" fmla="*/ 141 w 141"/>
              <a:gd name="T45" fmla="*/ 10 h 43"/>
              <a:gd name="T46" fmla="*/ 141 w 141"/>
              <a:gd name="T47" fmla="*/ 13 h 43"/>
              <a:gd name="T48" fmla="*/ 141 w 141"/>
              <a:gd name="T49" fmla="*/ 15 h 43"/>
              <a:gd name="T50" fmla="*/ 137 w 141"/>
              <a:gd name="T51" fmla="*/ 15 h 43"/>
              <a:gd name="T52" fmla="*/ 133 w 141"/>
              <a:gd name="T53" fmla="*/ 17 h 43"/>
              <a:gd name="T54" fmla="*/ 127 w 141"/>
              <a:gd name="T55" fmla="*/ 21 h 43"/>
              <a:gd name="T56" fmla="*/ 121 w 141"/>
              <a:gd name="T57" fmla="*/ 23 h 43"/>
              <a:gd name="T58" fmla="*/ 111 w 141"/>
              <a:gd name="T59" fmla="*/ 25 h 43"/>
              <a:gd name="T60" fmla="*/ 101 w 141"/>
              <a:gd name="T61" fmla="*/ 27 h 43"/>
              <a:gd name="T62" fmla="*/ 90 w 141"/>
              <a:gd name="T63" fmla="*/ 31 h 43"/>
              <a:gd name="T64" fmla="*/ 76 w 141"/>
              <a:gd name="T65" fmla="*/ 33 h 43"/>
              <a:gd name="T66" fmla="*/ 64 w 141"/>
              <a:gd name="T67" fmla="*/ 37 h 43"/>
              <a:gd name="T68" fmla="*/ 54 w 141"/>
              <a:gd name="T69" fmla="*/ 39 h 43"/>
              <a:gd name="T70" fmla="*/ 47 w 141"/>
              <a:gd name="T71" fmla="*/ 41 h 43"/>
              <a:gd name="T72" fmla="*/ 39 w 141"/>
              <a:gd name="T73" fmla="*/ 41 h 43"/>
              <a:gd name="T74" fmla="*/ 33 w 141"/>
              <a:gd name="T75" fmla="*/ 43 h 43"/>
              <a:gd name="T76" fmla="*/ 27 w 141"/>
              <a:gd name="T77" fmla="*/ 43 h 43"/>
              <a:gd name="T78" fmla="*/ 25 w 141"/>
              <a:gd name="T79" fmla="*/ 43 h 43"/>
              <a:gd name="T80" fmla="*/ 19 w 141"/>
              <a:gd name="T81" fmla="*/ 41 h 43"/>
              <a:gd name="T82" fmla="*/ 13 w 141"/>
              <a:gd name="T83" fmla="*/ 39 h 43"/>
              <a:gd name="T84" fmla="*/ 5 w 141"/>
              <a:gd name="T85" fmla="*/ 33 h 43"/>
              <a:gd name="T86" fmla="*/ 0 w 141"/>
              <a:gd name="T87" fmla="*/ 27 h 43"/>
              <a:gd name="T88" fmla="*/ 0 w 141"/>
              <a:gd name="T89" fmla="*/ 27 h 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141" h="43">
                <a:moveTo>
                  <a:pt x="0" y="27"/>
                </a:moveTo>
                <a:lnTo>
                  <a:pt x="11" y="23"/>
                </a:lnTo>
                <a:lnTo>
                  <a:pt x="23" y="21"/>
                </a:lnTo>
                <a:lnTo>
                  <a:pt x="35" y="17"/>
                </a:lnTo>
                <a:lnTo>
                  <a:pt x="45" y="15"/>
                </a:lnTo>
                <a:lnTo>
                  <a:pt x="54" y="13"/>
                </a:lnTo>
                <a:lnTo>
                  <a:pt x="64" y="10"/>
                </a:lnTo>
                <a:lnTo>
                  <a:pt x="72" y="8"/>
                </a:lnTo>
                <a:lnTo>
                  <a:pt x="80" y="6"/>
                </a:lnTo>
                <a:lnTo>
                  <a:pt x="86" y="6"/>
                </a:lnTo>
                <a:lnTo>
                  <a:pt x="92" y="4"/>
                </a:lnTo>
                <a:lnTo>
                  <a:pt x="98" y="2"/>
                </a:lnTo>
                <a:lnTo>
                  <a:pt x="101" y="2"/>
                </a:lnTo>
                <a:lnTo>
                  <a:pt x="105" y="0"/>
                </a:lnTo>
                <a:lnTo>
                  <a:pt x="107" y="0"/>
                </a:lnTo>
                <a:lnTo>
                  <a:pt x="109" y="0"/>
                </a:lnTo>
                <a:lnTo>
                  <a:pt x="111" y="0"/>
                </a:lnTo>
                <a:lnTo>
                  <a:pt x="115" y="0"/>
                </a:lnTo>
                <a:lnTo>
                  <a:pt x="119" y="0"/>
                </a:lnTo>
                <a:lnTo>
                  <a:pt x="129" y="4"/>
                </a:lnTo>
                <a:lnTo>
                  <a:pt x="135" y="4"/>
                </a:lnTo>
                <a:lnTo>
                  <a:pt x="137" y="6"/>
                </a:lnTo>
                <a:lnTo>
                  <a:pt x="141" y="10"/>
                </a:lnTo>
                <a:lnTo>
                  <a:pt x="141" y="13"/>
                </a:lnTo>
                <a:lnTo>
                  <a:pt x="141" y="15"/>
                </a:lnTo>
                <a:lnTo>
                  <a:pt x="137" y="15"/>
                </a:lnTo>
                <a:lnTo>
                  <a:pt x="133" y="17"/>
                </a:lnTo>
                <a:lnTo>
                  <a:pt x="127" y="21"/>
                </a:lnTo>
                <a:lnTo>
                  <a:pt x="121" y="23"/>
                </a:lnTo>
                <a:lnTo>
                  <a:pt x="111" y="25"/>
                </a:lnTo>
                <a:lnTo>
                  <a:pt x="101" y="27"/>
                </a:lnTo>
                <a:lnTo>
                  <a:pt x="90" y="31"/>
                </a:lnTo>
                <a:lnTo>
                  <a:pt x="76" y="33"/>
                </a:lnTo>
                <a:lnTo>
                  <a:pt x="64" y="37"/>
                </a:lnTo>
                <a:lnTo>
                  <a:pt x="54" y="39"/>
                </a:lnTo>
                <a:lnTo>
                  <a:pt x="47" y="41"/>
                </a:lnTo>
                <a:lnTo>
                  <a:pt x="39" y="41"/>
                </a:lnTo>
                <a:lnTo>
                  <a:pt x="33" y="43"/>
                </a:lnTo>
                <a:lnTo>
                  <a:pt x="27" y="43"/>
                </a:lnTo>
                <a:lnTo>
                  <a:pt x="25" y="43"/>
                </a:lnTo>
                <a:lnTo>
                  <a:pt x="19" y="41"/>
                </a:lnTo>
                <a:lnTo>
                  <a:pt x="13" y="39"/>
                </a:lnTo>
                <a:lnTo>
                  <a:pt x="5" y="33"/>
                </a:lnTo>
                <a:lnTo>
                  <a:pt x="0" y="27"/>
                </a:lnTo>
                <a:lnTo>
                  <a:pt x="0" y="27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Freeform 231"/>
          <p:cNvSpPr>
            <a:spLocks/>
          </p:cNvSpPr>
          <p:nvPr/>
        </p:nvSpPr>
        <p:spPr bwMode="auto">
          <a:xfrm>
            <a:off x="2472624" y="2036600"/>
            <a:ext cx="80745" cy="443295"/>
          </a:xfrm>
          <a:custGeom>
            <a:avLst/>
            <a:gdLst>
              <a:gd name="T0" fmla="*/ 16 w 16"/>
              <a:gd name="T1" fmla="*/ 0 h 65"/>
              <a:gd name="T2" fmla="*/ 14 w 16"/>
              <a:gd name="T3" fmla="*/ 10 h 65"/>
              <a:gd name="T4" fmla="*/ 14 w 16"/>
              <a:gd name="T5" fmla="*/ 20 h 65"/>
              <a:gd name="T6" fmla="*/ 12 w 16"/>
              <a:gd name="T7" fmla="*/ 30 h 65"/>
              <a:gd name="T8" fmla="*/ 12 w 16"/>
              <a:gd name="T9" fmla="*/ 38 h 65"/>
              <a:gd name="T10" fmla="*/ 12 w 16"/>
              <a:gd name="T11" fmla="*/ 45 h 65"/>
              <a:gd name="T12" fmla="*/ 10 w 16"/>
              <a:gd name="T13" fmla="*/ 53 h 65"/>
              <a:gd name="T14" fmla="*/ 10 w 16"/>
              <a:gd name="T15" fmla="*/ 59 h 65"/>
              <a:gd name="T16" fmla="*/ 10 w 16"/>
              <a:gd name="T17" fmla="*/ 65 h 65"/>
              <a:gd name="T18" fmla="*/ 0 w 16"/>
              <a:gd name="T19" fmla="*/ 65 h 65"/>
              <a:gd name="T20" fmla="*/ 0 w 16"/>
              <a:gd name="T21" fmla="*/ 0 h 65"/>
              <a:gd name="T22" fmla="*/ 16 w 16"/>
              <a:gd name="T23" fmla="*/ 0 h 65"/>
              <a:gd name="T24" fmla="*/ 16 w 16"/>
              <a:gd name="T25" fmla="*/ 0 h 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6" h="65">
                <a:moveTo>
                  <a:pt x="16" y="0"/>
                </a:moveTo>
                <a:lnTo>
                  <a:pt x="14" y="10"/>
                </a:lnTo>
                <a:lnTo>
                  <a:pt x="14" y="20"/>
                </a:lnTo>
                <a:lnTo>
                  <a:pt x="12" y="30"/>
                </a:lnTo>
                <a:lnTo>
                  <a:pt x="12" y="38"/>
                </a:lnTo>
                <a:lnTo>
                  <a:pt x="12" y="45"/>
                </a:lnTo>
                <a:lnTo>
                  <a:pt x="10" y="53"/>
                </a:lnTo>
                <a:lnTo>
                  <a:pt x="10" y="59"/>
                </a:lnTo>
                <a:lnTo>
                  <a:pt x="10" y="65"/>
                </a:lnTo>
                <a:lnTo>
                  <a:pt x="0" y="65"/>
                </a:lnTo>
                <a:lnTo>
                  <a:pt x="0" y="0"/>
                </a:lnTo>
                <a:lnTo>
                  <a:pt x="16" y="0"/>
                </a:lnTo>
                <a:lnTo>
                  <a:pt x="16" y="0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Freeform 232"/>
          <p:cNvSpPr>
            <a:spLocks/>
          </p:cNvSpPr>
          <p:nvPr/>
        </p:nvSpPr>
        <p:spPr bwMode="auto">
          <a:xfrm>
            <a:off x="2038621" y="2285953"/>
            <a:ext cx="958839" cy="498706"/>
          </a:xfrm>
          <a:custGeom>
            <a:avLst/>
            <a:gdLst>
              <a:gd name="T0" fmla="*/ 21 w 190"/>
              <a:gd name="T1" fmla="*/ 37 h 72"/>
              <a:gd name="T2" fmla="*/ 27 w 190"/>
              <a:gd name="T3" fmla="*/ 39 h 72"/>
              <a:gd name="T4" fmla="*/ 31 w 190"/>
              <a:gd name="T5" fmla="*/ 39 h 72"/>
              <a:gd name="T6" fmla="*/ 35 w 190"/>
              <a:gd name="T7" fmla="*/ 37 h 72"/>
              <a:gd name="T8" fmla="*/ 45 w 190"/>
              <a:gd name="T9" fmla="*/ 35 h 72"/>
              <a:gd name="T10" fmla="*/ 57 w 190"/>
              <a:gd name="T11" fmla="*/ 31 h 72"/>
              <a:gd name="T12" fmla="*/ 78 w 190"/>
              <a:gd name="T13" fmla="*/ 23 h 72"/>
              <a:gd name="T14" fmla="*/ 115 w 190"/>
              <a:gd name="T15" fmla="*/ 13 h 72"/>
              <a:gd name="T16" fmla="*/ 147 w 190"/>
              <a:gd name="T17" fmla="*/ 7 h 72"/>
              <a:gd name="T18" fmla="*/ 162 w 190"/>
              <a:gd name="T19" fmla="*/ 3 h 72"/>
              <a:gd name="T20" fmla="*/ 174 w 190"/>
              <a:gd name="T21" fmla="*/ 2 h 72"/>
              <a:gd name="T22" fmla="*/ 182 w 190"/>
              <a:gd name="T23" fmla="*/ 0 h 72"/>
              <a:gd name="T24" fmla="*/ 186 w 190"/>
              <a:gd name="T25" fmla="*/ 0 h 72"/>
              <a:gd name="T26" fmla="*/ 190 w 190"/>
              <a:gd name="T27" fmla="*/ 3 h 72"/>
              <a:gd name="T28" fmla="*/ 190 w 190"/>
              <a:gd name="T29" fmla="*/ 7 h 72"/>
              <a:gd name="T30" fmla="*/ 188 w 190"/>
              <a:gd name="T31" fmla="*/ 9 h 72"/>
              <a:gd name="T32" fmla="*/ 184 w 190"/>
              <a:gd name="T33" fmla="*/ 13 h 72"/>
              <a:gd name="T34" fmla="*/ 176 w 190"/>
              <a:gd name="T35" fmla="*/ 17 h 72"/>
              <a:gd name="T36" fmla="*/ 166 w 190"/>
              <a:gd name="T37" fmla="*/ 21 h 72"/>
              <a:gd name="T38" fmla="*/ 155 w 190"/>
              <a:gd name="T39" fmla="*/ 27 h 72"/>
              <a:gd name="T40" fmla="*/ 141 w 190"/>
              <a:gd name="T41" fmla="*/ 33 h 72"/>
              <a:gd name="T42" fmla="*/ 125 w 190"/>
              <a:gd name="T43" fmla="*/ 39 h 72"/>
              <a:gd name="T44" fmla="*/ 108 w 190"/>
              <a:gd name="T45" fmla="*/ 47 h 72"/>
              <a:gd name="T46" fmla="*/ 92 w 190"/>
              <a:gd name="T47" fmla="*/ 52 h 72"/>
              <a:gd name="T48" fmla="*/ 76 w 190"/>
              <a:gd name="T49" fmla="*/ 58 h 72"/>
              <a:gd name="T50" fmla="*/ 65 w 190"/>
              <a:gd name="T51" fmla="*/ 62 h 72"/>
              <a:gd name="T52" fmla="*/ 55 w 190"/>
              <a:gd name="T53" fmla="*/ 66 h 72"/>
              <a:gd name="T54" fmla="*/ 47 w 190"/>
              <a:gd name="T55" fmla="*/ 68 h 72"/>
              <a:gd name="T56" fmla="*/ 37 w 190"/>
              <a:gd name="T57" fmla="*/ 72 h 72"/>
              <a:gd name="T58" fmla="*/ 29 w 190"/>
              <a:gd name="T59" fmla="*/ 70 h 72"/>
              <a:gd name="T60" fmla="*/ 16 w 190"/>
              <a:gd name="T61" fmla="*/ 64 h 72"/>
              <a:gd name="T62" fmla="*/ 6 w 190"/>
              <a:gd name="T63" fmla="*/ 56 h 72"/>
              <a:gd name="T64" fmla="*/ 2 w 190"/>
              <a:gd name="T65" fmla="*/ 51 h 72"/>
              <a:gd name="T66" fmla="*/ 0 w 190"/>
              <a:gd name="T67" fmla="*/ 47 h 72"/>
              <a:gd name="T68" fmla="*/ 2 w 190"/>
              <a:gd name="T69" fmla="*/ 43 h 72"/>
              <a:gd name="T70" fmla="*/ 6 w 190"/>
              <a:gd name="T71" fmla="*/ 37 h 72"/>
              <a:gd name="T72" fmla="*/ 12 w 190"/>
              <a:gd name="T73" fmla="*/ 35 h 72"/>
              <a:gd name="T74" fmla="*/ 16 w 190"/>
              <a:gd name="T75" fmla="*/ 35 h 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90" h="72">
                <a:moveTo>
                  <a:pt x="16" y="35"/>
                </a:moveTo>
                <a:lnTo>
                  <a:pt x="21" y="37"/>
                </a:lnTo>
                <a:lnTo>
                  <a:pt x="23" y="37"/>
                </a:lnTo>
                <a:lnTo>
                  <a:pt x="27" y="39"/>
                </a:lnTo>
                <a:lnTo>
                  <a:pt x="29" y="39"/>
                </a:lnTo>
                <a:lnTo>
                  <a:pt x="31" y="39"/>
                </a:lnTo>
                <a:lnTo>
                  <a:pt x="33" y="39"/>
                </a:lnTo>
                <a:lnTo>
                  <a:pt x="35" y="37"/>
                </a:lnTo>
                <a:lnTo>
                  <a:pt x="39" y="37"/>
                </a:lnTo>
                <a:lnTo>
                  <a:pt x="45" y="35"/>
                </a:lnTo>
                <a:lnTo>
                  <a:pt x="49" y="33"/>
                </a:lnTo>
                <a:lnTo>
                  <a:pt x="57" y="31"/>
                </a:lnTo>
                <a:lnTo>
                  <a:pt x="63" y="29"/>
                </a:lnTo>
                <a:lnTo>
                  <a:pt x="78" y="23"/>
                </a:lnTo>
                <a:lnTo>
                  <a:pt x="96" y="19"/>
                </a:lnTo>
                <a:lnTo>
                  <a:pt x="115" y="13"/>
                </a:lnTo>
                <a:lnTo>
                  <a:pt x="137" y="9"/>
                </a:lnTo>
                <a:lnTo>
                  <a:pt x="147" y="7"/>
                </a:lnTo>
                <a:lnTo>
                  <a:pt x="155" y="5"/>
                </a:lnTo>
                <a:lnTo>
                  <a:pt x="162" y="3"/>
                </a:lnTo>
                <a:lnTo>
                  <a:pt x="168" y="2"/>
                </a:lnTo>
                <a:lnTo>
                  <a:pt x="174" y="2"/>
                </a:lnTo>
                <a:lnTo>
                  <a:pt x="178" y="0"/>
                </a:lnTo>
                <a:lnTo>
                  <a:pt x="182" y="0"/>
                </a:lnTo>
                <a:lnTo>
                  <a:pt x="184" y="0"/>
                </a:lnTo>
                <a:lnTo>
                  <a:pt x="186" y="0"/>
                </a:lnTo>
                <a:lnTo>
                  <a:pt x="188" y="2"/>
                </a:lnTo>
                <a:lnTo>
                  <a:pt x="190" y="3"/>
                </a:lnTo>
                <a:lnTo>
                  <a:pt x="190" y="5"/>
                </a:lnTo>
                <a:lnTo>
                  <a:pt x="190" y="7"/>
                </a:lnTo>
                <a:lnTo>
                  <a:pt x="190" y="7"/>
                </a:lnTo>
                <a:lnTo>
                  <a:pt x="188" y="9"/>
                </a:lnTo>
                <a:lnTo>
                  <a:pt x="186" y="11"/>
                </a:lnTo>
                <a:lnTo>
                  <a:pt x="184" y="13"/>
                </a:lnTo>
                <a:lnTo>
                  <a:pt x="180" y="15"/>
                </a:lnTo>
                <a:lnTo>
                  <a:pt x="176" y="17"/>
                </a:lnTo>
                <a:lnTo>
                  <a:pt x="172" y="19"/>
                </a:lnTo>
                <a:lnTo>
                  <a:pt x="166" y="21"/>
                </a:lnTo>
                <a:lnTo>
                  <a:pt x="162" y="23"/>
                </a:lnTo>
                <a:lnTo>
                  <a:pt x="155" y="27"/>
                </a:lnTo>
                <a:lnTo>
                  <a:pt x="149" y="29"/>
                </a:lnTo>
                <a:lnTo>
                  <a:pt x="141" y="33"/>
                </a:lnTo>
                <a:lnTo>
                  <a:pt x="133" y="35"/>
                </a:lnTo>
                <a:lnTo>
                  <a:pt x="125" y="39"/>
                </a:lnTo>
                <a:lnTo>
                  <a:pt x="117" y="43"/>
                </a:lnTo>
                <a:lnTo>
                  <a:pt x="108" y="47"/>
                </a:lnTo>
                <a:lnTo>
                  <a:pt x="100" y="49"/>
                </a:lnTo>
                <a:lnTo>
                  <a:pt x="92" y="52"/>
                </a:lnTo>
                <a:lnTo>
                  <a:pt x="84" y="54"/>
                </a:lnTo>
                <a:lnTo>
                  <a:pt x="76" y="58"/>
                </a:lnTo>
                <a:lnTo>
                  <a:pt x="70" y="60"/>
                </a:lnTo>
                <a:lnTo>
                  <a:pt x="65" y="62"/>
                </a:lnTo>
                <a:lnTo>
                  <a:pt x="59" y="64"/>
                </a:lnTo>
                <a:lnTo>
                  <a:pt x="55" y="66"/>
                </a:lnTo>
                <a:lnTo>
                  <a:pt x="51" y="68"/>
                </a:lnTo>
                <a:lnTo>
                  <a:pt x="47" y="68"/>
                </a:lnTo>
                <a:lnTo>
                  <a:pt x="43" y="70"/>
                </a:lnTo>
                <a:lnTo>
                  <a:pt x="37" y="72"/>
                </a:lnTo>
                <a:lnTo>
                  <a:pt x="33" y="72"/>
                </a:lnTo>
                <a:lnTo>
                  <a:pt x="29" y="70"/>
                </a:lnTo>
                <a:lnTo>
                  <a:pt x="21" y="68"/>
                </a:lnTo>
                <a:lnTo>
                  <a:pt x="16" y="64"/>
                </a:lnTo>
                <a:lnTo>
                  <a:pt x="10" y="58"/>
                </a:lnTo>
                <a:lnTo>
                  <a:pt x="6" y="56"/>
                </a:lnTo>
                <a:lnTo>
                  <a:pt x="4" y="52"/>
                </a:lnTo>
                <a:lnTo>
                  <a:pt x="2" y="51"/>
                </a:lnTo>
                <a:lnTo>
                  <a:pt x="0" y="49"/>
                </a:lnTo>
                <a:lnTo>
                  <a:pt x="0" y="47"/>
                </a:lnTo>
                <a:lnTo>
                  <a:pt x="0" y="45"/>
                </a:lnTo>
                <a:lnTo>
                  <a:pt x="2" y="43"/>
                </a:lnTo>
                <a:lnTo>
                  <a:pt x="2" y="41"/>
                </a:lnTo>
                <a:lnTo>
                  <a:pt x="6" y="37"/>
                </a:lnTo>
                <a:lnTo>
                  <a:pt x="10" y="35"/>
                </a:lnTo>
                <a:lnTo>
                  <a:pt x="12" y="35"/>
                </a:lnTo>
                <a:lnTo>
                  <a:pt x="16" y="35"/>
                </a:lnTo>
                <a:lnTo>
                  <a:pt x="16" y="35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8" name="Freeform 233"/>
          <p:cNvSpPr>
            <a:spLocks/>
          </p:cNvSpPr>
          <p:nvPr/>
        </p:nvSpPr>
        <p:spPr bwMode="auto">
          <a:xfrm>
            <a:off x="1655087" y="831397"/>
            <a:ext cx="484465" cy="360177"/>
          </a:xfrm>
          <a:custGeom>
            <a:avLst/>
            <a:gdLst>
              <a:gd name="T0" fmla="*/ 0 w 96"/>
              <a:gd name="T1" fmla="*/ 4 h 53"/>
              <a:gd name="T2" fmla="*/ 0 w 96"/>
              <a:gd name="T3" fmla="*/ 2 h 53"/>
              <a:gd name="T4" fmla="*/ 2 w 96"/>
              <a:gd name="T5" fmla="*/ 2 h 53"/>
              <a:gd name="T6" fmla="*/ 4 w 96"/>
              <a:gd name="T7" fmla="*/ 2 h 53"/>
              <a:gd name="T8" fmla="*/ 6 w 96"/>
              <a:gd name="T9" fmla="*/ 0 h 53"/>
              <a:gd name="T10" fmla="*/ 8 w 96"/>
              <a:gd name="T11" fmla="*/ 0 h 53"/>
              <a:gd name="T12" fmla="*/ 12 w 96"/>
              <a:gd name="T13" fmla="*/ 0 h 53"/>
              <a:gd name="T14" fmla="*/ 18 w 96"/>
              <a:gd name="T15" fmla="*/ 0 h 53"/>
              <a:gd name="T16" fmla="*/ 28 w 96"/>
              <a:gd name="T17" fmla="*/ 0 h 53"/>
              <a:gd name="T18" fmla="*/ 40 w 96"/>
              <a:gd name="T19" fmla="*/ 2 h 53"/>
              <a:gd name="T20" fmla="*/ 51 w 96"/>
              <a:gd name="T21" fmla="*/ 4 h 53"/>
              <a:gd name="T22" fmla="*/ 65 w 96"/>
              <a:gd name="T23" fmla="*/ 8 h 53"/>
              <a:gd name="T24" fmla="*/ 73 w 96"/>
              <a:gd name="T25" fmla="*/ 10 h 53"/>
              <a:gd name="T26" fmla="*/ 79 w 96"/>
              <a:gd name="T27" fmla="*/ 11 h 53"/>
              <a:gd name="T28" fmla="*/ 85 w 96"/>
              <a:gd name="T29" fmla="*/ 15 h 53"/>
              <a:gd name="T30" fmla="*/ 89 w 96"/>
              <a:gd name="T31" fmla="*/ 17 h 53"/>
              <a:gd name="T32" fmla="*/ 93 w 96"/>
              <a:gd name="T33" fmla="*/ 21 h 53"/>
              <a:gd name="T34" fmla="*/ 94 w 96"/>
              <a:gd name="T35" fmla="*/ 23 h 53"/>
              <a:gd name="T36" fmla="*/ 96 w 96"/>
              <a:gd name="T37" fmla="*/ 27 h 53"/>
              <a:gd name="T38" fmla="*/ 96 w 96"/>
              <a:gd name="T39" fmla="*/ 29 h 53"/>
              <a:gd name="T40" fmla="*/ 96 w 96"/>
              <a:gd name="T41" fmla="*/ 37 h 53"/>
              <a:gd name="T42" fmla="*/ 96 w 96"/>
              <a:gd name="T43" fmla="*/ 43 h 53"/>
              <a:gd name="T44" fmla="*/ 94 w 96"/>
              <a:gd name="T45" fmla="*/ 47 h 53"/>
              <a:gd name="T46" fmla="*/ 93 w 96"/>
              <a:gd name="T47" fmla="*/ 49 h 53"/>
              <a:gd name="T48" fmla="*/ 91 w 96"/>
              <a:gd name="T49" fmla="*/ 51 h 53"/>
              <a:gd name="T50" fmla="*/ 87 w 96"/>
              <a:gd name="T51" fmla="*/ 53 h 53"/>
              <a:gd name="T52" fmla="*/ 83 w 96"/>
              <a:gd name="T53" fmla="*/ 53 h 53"/>
              <a:gd name="T54" fmla="*/ 77 w 96"/>
              <a:gd name="T55" fmla="*/ 53 h 53"/>
              <a:gd name="T56" fmla="*/ 71 w 96"/>
              <a:gd name="T57" fmla="*/ 53 h 53"/>
              <a:gd name="T58" fmla="*/ 65 w 96"/>
              <a:gd name="T59" fmla="*/ 51 h 53"/>
              <a:gd name="T60" fmla="*/ 57 w 96"/>
              <a:gd name="T61" fmla="*/ 49 h 53"/>
              <a:gd name="T62" fmla="*/ 47 w 96"/>
              <a:gd name="T63" fmla="*/ 45 h 53"/>
              <a:gd name="T64" fmla="*/ 40 w 96"/>
              <a:gd name="T65" fmla="*/ 41 h 53"/>
              <a:gd name="T66" fmla="*/ 32 w 96"/>
              <a:gd name="T67" fmla="*/ 35 h 53"/>
              <a:gd name="T68" fmla="*/ 24 w 96"/>
              <a:gd name="T69" fmla="*/ 29 h 53"/>
              <a:gd name="T70" fmla="*/ 16 w 96"/>
              <a:gd name="T71" fmla="*/ 21 h 53"/>
              <a:gd name="T72" fmla="*/ 12 w 96"/>
              <a:gd name="T73" fmla="*/ 19 h 53"/>
              <a:gd name="T74" fmla="*/ 10 w 96"/>
              <a:gd name="T75" fmla="*/ 15 h 53"/>
              <a:gd name="T76" fmla="*/ 6 w 96"/>
              <a:gd name="T77" fmla="*/ 13 h 53"/>
              <a:gd name="T78" fmla="*/ 4 w 96"/>
              <a:gd name="T79" fmla="*/ 11 h 53"/>
              <a:gd name="T80" fmla="*/ 2 w 96"/>
              <a:gd name="T81" fmla="*/ 10 h 53"/>
              <a:gd name="T82" fmla="*/ 2 w 96"/>
              <a:gd name="T83" fmla="*/ 8 h 53"/>
              <a:gd name="T84" fmla="*/ 0 w 96"/>
              <a:gd name="T85" fmla="*/ 4 h 53"/>
              <a:gd name="T86" fmla="*/ 0 w 96"/>
              <a:gd name="T87" fmla="*/ 4 h 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96" h="53">
                <a:moveTo>
                  <a:pt x="0" y="4"/>
                </a:moveTo>
                <a:lnTo>
                  <a:pt x="0" y="2"/>
                </a:lnTo>
                <a:lnTo>
                  <a:pt x="2" y="2"/>
                </a:lnTo>
                <a:lnTo>
                  <a:pt x="4" y="2"/>
                </a:lnTo>
                <a:lnTo>
                  <a:pt x="6" y="0"/>
                </a:lnTo>
                <a:lnTo>
                  <a:pt x="8" y="0"/>
                </a:lnTo>
                <a:lnTo>
                  <a:pt x="12" y="0"/>
                </a:lnTo>
                <a:lnTo>
                  <a:pt x="18" y="0"/>
                </a:lnTo>
                <a:lnTo>
                  <a:pt x="28" y="0"/>
                </a:lnTo>
                <a:lnTo>
                  <a:pt x="40" y="2"/>
                </a:lnTo>
                <a:lnTo>
                  <a:pt x="51" y="4"/>
                </a:lnTo>
                <a:lnTo>
                  <a:pt x="65" y="8"/>
                </a:lnTo>
                <a:lnTo>
                  <a:pt x="73" y="10"/>
                </a:lnTo>
                <a:lnTo>
                  <a:pt x="79" y="11"/>
                </a:lnTo>
                <a:lnTo>
                  <a:pt x="85" y="15"/>
                </a:lnTo>
                <a:lnTo>
                  <a:pt x="89" y="17"/>
                </a:lnTo>
                <a:lnTo>
                  <a:pt x="93" y="21"/>
                </a:lnTo>
                <a:lnTo>
                  <a:pt x="94" y="23"/>
                </a:lnTo>
                <a:lnTo>
                  <a:pt x="96" y="27"/>
                </a:lnTo>
                <a:lnTo>
                  <a:pt x="96" y="29"/>
                </a:lnTo>
                <a:lnTo>
                  <a:pt x="96" y="37"/>
                </a:lnTo>
                <a:lnTo>
                  <a:pt x="96" y="43"/>
                </a:lnTo>
                <a:lnTo>
                  <a:pt x="94" y="47"/>
                </a:lnTo>
                <a:lnTo>
                  <a:pt x="93" y="49"/>
                </a:lnTo>
                <a:lnTo>
                  <a:pt x="91" y="51"/>
                </a:lnTo>
                <a:lnTo>
                  <a:pt x="87" y="53"/>
                </a:lnTo>
                <a:lnTo>
                  <a:pt x="83" y="53"/>
                </a:lnTo>
                <a:lnTo>
                  <a:pt x="77" y="53"/>
                </a:lnTo>
                <a:lnTo>
                  <a:pt x="71" y="53"/>
                </a:lnTo>
                <a:lnTo>
                  <a:pt x="65" y="51"/>
                </a:lnTo>
                <a:lnTo>
                  <a:pt x="57" y="49"/>
                </a:lnTo>
                <a:lnTo>
                  <a:pt x="47" y="45"/>
                </a:lnTo>
                <a:lnTo>
                  <a:pt x="40" y="41"/>
                </a:lnTo>
                <a:lnTo>
                  <a:pt x="32" y="35"/>
                </a:lnTo>
                <a:lnTo>
                  <a:pt x="24" y="29"/>
                </a:lnTo>
                <a:lnTo>
                  <a:pt x="16" y="21"/>
                </a:lnTo>
                <a:lnTo>
                  <a:pt x="12" y="19"/>
                </a:lnTo>
                <a:lnTo>
                  <a:pt x="10" y="15"/>
                </a:lnTo>
                <a:lnTo>
                  <a:pt x="6" y="13"/>
                </a:lnTo>
                <a:lnTo>
                  <a:pt x="4" y="11"/>
                </a:lnTo>
                <a:lnTo>
                  <a:pt x="2" y="10"/>
                </a:lnTo>
                <a:lnTo>
                  <a:pt x="2" y="8"/>
                </a:lnTo>
                <a:lnTo>
                  <a:pt x="0" y="4"/>
                </a:lnTo>
                <a:lnTo>
                  <a:pt x="0" y="4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9" name="Freeform 234"/>
          <p:cNvSpPr>
            <a:spLocks/>
          </p:cNvSpPr>
          <p:nvPr/>
        </p:nvSpPr>
        <p:spPr bwMode="auto">
          <a:xfrm>
            <a:off x="1160532" y="1482481"/>
            <a:ext cx="1029488" cy="1426858"/>
          </a:xfrm>
          <a:custGeom>
            <a:avLst/>
            <a:gdLst>
              <a:gd name="T0" fmla="*/ 144 w 204"/>
              <a:gd name="T1" fmla="*/ 168 h 206"/>
              <a:gd name="T2" fmla="*/ 124 w 204"/>
              <a:gd name="T3" fmla="*/ 184 h 206"/>
              <a:gd name="T4" fmla="*/ 112 w 204"/>
              <a:gd name="T5" fmla="*/ 194 h 206"/>
              <a:gd name="T6" fmla="*/ 98 w 204"/>
              <a:gd name="T7" fmla="*/ 206 h 206"/>
              <a:gd name="T8" fmla="*/ 89 w 204"/>
              <a:gd name="T9" fmla="*/ 204 h 206"/>
              <a:gd name="T10" fmla="*/ 83 w 204"/>
              <a:gd name="T11" fmla="*/ 200 h 206"/>
              <a:gd name="T12" fmla="*/ 77 w 204"/>
              <a:gd name="T13" fmla="*/ 190 h 206"/>
              <a:gd name="T14" fmla="*/ 71 w 204"/>
              <a:gd name="T15" fmla="*/ 178 h 206"/>
              <a:gd name="T16" fmla="*/ 73 w 204"/>
              <a:gd name="T17" fmla="*/ 168 h 206"/>
              <a:gd name="T18" fmla="*/ 79 w 204"/>
              <a:gd name="T19" fmla="*/ 159 h 206"/>
              <a:gd name="T20" fmla="*/ 87 w 204"/>
              <a:gd name="T21" fmla="*/ 147 h 206"/>
              <a:gd name="T22" fmla="*/ 93 w 204"/>
              <a:gd name="T23" fmla="*/ 125 h 206"/>
              <a:gd name="T24" fmla="*/ 98 w 204"/>
              <a:gd name="T25" fmla="*/ 92 h 206"/>
              <a:gd name="T26" fmla="*/ 104 w 204"/>
              <a:gd name="T27" fmla="*/ 61 h 206"/>
              <a:gd name="T28" fmla="*/ 108 w 204"/>
              <a:gd name="T29" fmla="*/ 43 h 206"/>
              <a:gd name="T30" fmla="*/ 106 w 204"/>
              <a:gd name="T31" fmla="*/ 39 h 206"/>
              <a:gd name="T32" fmla="*/ 98 w 204"/>
              <a:gd name="T33" fmla="*/ 41 h 206"/>
              <a:gd name="T34" fmla="*/ 85 w 204"/>
              <a:gd name="T35" fmla="*/ 47 h 206"/>
              <a:gd name="T36" fmla="*/ 55 w 204"/>
              <a:gd name="T37" fmla="*/ 55 h 206"/>
              <a:gd name="T38" fmla="*/ 32 w 204"/>
              <a:gd name="T39" fmla="*/ 53 h 206"/>
              <a:gd name="T40" fmla="*/ 12 w 204"/>
              <a:gd name="T41" fmla="*/ 43 h 206"/>
              <a:gd name="T42" fmla="*/ 4 w 204"/>
              <a:gd name="T43" fmla="*/ 37 h 206"/>
              <a:gd name="T44" fmla="*/ 0 w 204"/>
              <a:gd name="T45" fmla="*/ 27 h 206"/>
              <a:gd name="T46" fmla="*/ 34 w 204"/>
              <a:gd name="T47" fmla="*/ 25 h 206"/>
              <a:gd name="T48" fmla="*/ 61 w 204"/>
              <a:gd name="T49" fmla="*/ 23 h 206"/>
              <a:gd name="T50" fmla="*/ 83 w 204"/>
              <a:gd name="T51" fmla="*/ 16 h 206"/>
              <a:gd name="T52" fmla="*/ 104 w 204"/>
              <a:gd name="T53" fmla="*/ 8 h 206"/>
              <a:gd name="T54" fmla="*/ 114 w 204"/>
              <a:gd name="T55" fmla="*/ 0 h 206"/>
              <a:gd name="T56" fmla="*/ 132 w 204"/>
              <a:gd name="T57" fmla="*/ 2 h 206"/>
              <a:gd name="T58" fmla="*/ 155 w 204"/>
              <a:gd name="T59" fmla="*/ 16 h 206"/>
              <a:gd name="T60" fmla="*/ 163 w 204"/>
              <a:gd name="T61" fmla="*/ 21 h 206"/>
              <a:gd name="T62" fmla="*/ 167 w 204"/>
              <a:gd name="T63" fmla="*/ 25 h 206"/>
              <a:gd name="T64" fmla="*/ 163 w 204"/>
              <a:gd name="T65" fmla="*/ 33 h 206"/>
              <a:gd name="T66" fmla="*/ 151 w 204"/>
              <a:gd name="T67" fmla="*/ 43 h 206"/>
              <a:gd name="T68" fmla="*/ 142 w 204"/>
              <a:gd name="T69" fmla="*/ 70 h 206"/>
              <a:gd name="T70" fmla="*/ 136 w 204"/>
              <a:gd name="T71" fmla="*/ 110 h 206"/>
              <a:gd name="T72" fmla="*/ 132 w 204"/>
              <a:gd name="T73" fmla="*/ 129 h 206"/>
              <a:gd name="T74" fmla="*/ 132 w 204"/>
              <a:gd name="T75" fmla="*/ 139 h 206"/>
              <a:gd name="T76" fmla="*/ 134 w 204"/>
              <a:gd name="T77" fmla="*/ 139 h 206"/>
              <a:gd name="T78" fmla="*/ 142 w 204"/>
              <a:gd name="T79" fmla="*/ 137 h 206"/>
              <a:gd name="T80" fmla="*/ 159 w 204"/>
              <a:gd name="T81" fmla="*/ 129 h 206"/>
              <a:gd name="T82" fmla="*/ 181 w 204"/>
              <a:gd name="T83" fmla="*/ 119 h 206"/>
              <a:gd name="T84" fmla="*/ 196 w 204"/>
              <a:gd name="T85" fmla="*/ 116 h 206"/>
              <a:gd name="T86" fmla="*/ 204 w 204"/>
              <a:gd name="T87" fmla="*/ 118 h 206"/>
              <a:gd name="T88" fmla="*/ 200 w 204"/>
              <a:gd name="T89" fmla="*/ 125 h 206"/>
              <a:gd name="T90" fmla="*/ 183 w 204"/>
              <a:gd name="T91" fmla="*/ 139 h 206"/>
              <a:gd name="T92" fmla="*/ 163 w 204"/>
              <a:gd name="T93" fmla="*/ 153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204" h="206">
                <a:moveTo>
                  <a:pt x="163" y="153"/>
                </a:moveTo>
                <a:lnTo>
                  <a:pt x="153" y="161"/>
                </a:lnTo>
                <a:lnTo>
                  <a:pt x="144" y="168"/>
                </a:lnTo>
                <a:lnTo>
                  <a:pt x="136" y="174"/>
                </a:lnTo>
                <a:lnTo>
                  <a:pt x="130" y="180"/>
                </a:lnTo>
                <a:lnTo>
                  <a:pt x="124" y="184"/>
                </a:lnTo>
                <a:lnTo>
                  <a:pt x="118" y="188"/>
                </a:lnTo>
                <a:lnTo>
                  <a:pt x="114" y="192"/>
                </a:lnTo>
                <a:lnTo>
                  <a:pt x="112" y="194"/>
                </a:lnTo>
                <a:lnTo>
                  <a:pt x="108" y="200"/>
                </a:lnTo>
                <a:lnTo>
                  <a:pt x="104" y="204"/>
                </a:lnTo>
                <a:lnTo>
                  <a:pt x="98" y="206"/>
                </a:lnTo>
                <a:lnTo>
                  <a:pt x="95" y="206"/>
                </a:lnTo>
                <a:lnTo>
                  <a:pt x="93" y="206"/>
                </a:lnTo>
                <a:lnTo>
                  <a:pt x="89" y="204"/>
                </a:lnTo>
                <a:lnTo>
                  <a:pt x="87" y="204"/>
                </a:lnTo>
                <a:lnTo>
                  <a:pt x="85" y="202"/>
                </a:lnTo>
                <a:lnTo>
                  <a:pt x="83" y="200"/>
                </a:lnTo>
                <a:lnTo>
                  <a:pt x="81" y="196"/>
                </a:lnTo>
                <a:lnTo>
                  <a:pt x="79" y="194"/>
                </a:lnTo>
                <a:lnTo>
                  <a:pt x="77" y="190"/>
                </a:lnTo>
                <a:lnTo>
                  <a:pt x="75" y="186"/>
                </a:lnTo>
                <a:lnTo>
                  <a:pt x="73" y="182"/>
                </a:lnTo>
                <a:lnTo>
                  <a:pt x="71" y="178"/>
                </a:lnTo>
                <a:lnTo>
                  <a:pt x="71" y="176"/>
                </a:lnTo>
                <a:lnTo>
                  <a:pt x="71" y="170"/>
                </a:lnTo>
                <a:lnTo>
                  <a:pt x="73" y="168"/>
                </a:lnTo>
                <a:lnTo>
                  <a:pt x="73" y="165"/>
                </a:lnTo>
                <a:lnTo>
                  <a:pt x="77" y="163"/>
                </a:lnTo>
                <a:lnTo>
                  <a:pt x="79" y="159"/>
                </a:lnTo>
                <a:lnTo>
                  <a:pt x="83" y="153"/>
                </a:lnTo>
                <a:lnTo>
                  <a:pt x="85" y="151"/>
                </a:lnTo>
                <a:lnTo>
                  <a:pt x="87" y="147"/>
                </a:lnTo>
                <a:lnTo>
                  <a:pt x="89" y="141"/>
                </a:lnTo>
                <a:lnTo>
                  <a:pt x="91" y="133"/>
                </a:lnTo>
                <a:lnTo>
                  <a:pt x="93" y="125"/>
                </a:lnTo>
                <a:lnTo>
                  <a:pt x="95" y="116"/>
                </a:lnTo>
                <a:lnTo>
                  <a:pt x="96" y="104"/>
                </a:lnTo>
                <a:lnTo>
                  <a:pt x="98" y="92"/>
                </a:lnTo>
                <a:lnTo>
                  <a:pt x="100" y="80"/>
                </a:lnTo>
                <a:lnTo>
                  <a:pt x="102" y="68"/>
                </a:lnTo>
                <a:lnTo>
                  <a:pt x="104" y="61"/>
                </a:lnTo>
                <a:lnTo>
                  <a:pt x="106" y="53"/>
                </a:lnTo>
                <a:lnTo>
                  <a:pt x="106" y="47"/>
                </a:lnTo>
                <a:lnTo>
                  <a:pt x="108" y="43"/>
                </a:lnTo>
                <a:lnTo>
                  <a:pt x="108" y="39"/>
                </a:lnTo>
                <a:lnTo>
                  <a:pt x="108" y="37"/>
                </a:lnTo>
                <a:lnTo>
                  <a:pt x="106" y="39"/>
                </a:lnTo>
                <a:lnTo>
                  <a:pt x="104" y="39"/>
                </a:lnTo>
                <a:lnTo>
                  <a:pt x="100" y="41"/>
                </a:lnTo>
                <a:lnTo>
                  <a:pt x="98" y="41"/>
                </a:lnTo>
                <a:lnTo>
                  <a:pt x="95" y="43"/>
                </a:lnTo>
                <a:lnTo>
                  <a:pt x="91" y="45"/>
                </a:lnTo>
                <a:lnTo>
                  <a:pt x="85" y="47"/>
                </a:lnTo>
                <a:lnTo>
                  <a:pt x="75" y="49"/>
                </a:lnTo>
                <a:lnTo>
                  <a:pt x="65" y="53"/>
                </a:lnTo>
                <a:lnTo>
                  <a:pt x="55" y="55"/>
                </a:lnTo>
                <a:lnTo>
                  <a:pt x="47" y="55"/>
                </a:lnTo>
                <a:lnTo>
                  <a:pt x="40" y="55"/>
                </a:lnTo>
                <a:lnTo>
                  <a:pt x="32" y="53"/>
                </a:lnTo>
                <a:lnTo>
                  <a:pt x="24" y="49"/>
                </a:lnTo>
                <a:lnTo>
                  <a:pt x="16" y="45"/>
                </a:lnTo>
                <a:lnTo>
                  <a:pt x="12" y="43"/>
                </a:lnTo>
                <a:lnTo>
                  <a:pt x="8" y="41"/>
                </a:lnTo>
                <a:lnTo>
                  <a:pt x="6" y="39"/>
                </a:lnTo>
                <a:lnTo>
                  <a:pt x="4" y="37"/>
                </a:lnTo>
                <a:lnTo>
                  <a:pt x="2" y="33"/>
                </a:lnTo>
                <a:lnTo>
                  <a:pt x="0" y="31"/>
                </a:lnTo>
                <a:lnTo>
                  <a:pt x="0" y="27"/>
                </a:lnTo>
                <a:lnTo>
                  <a:pt x="12" y="27"/>
                </a:lnTo>
                <a:lnTo>
                  <a:pt x="24" y="25"/>
                </a:lnTo>
                <a:lnTo>
                  <a:pt x="34" y="25"/>
                </a:lnTo>
                <a:lnTo>
                  <a:pt x="44" y="25"/>
                </a:lnTo>
                <a:lnTo>
                  <a:pt x="53" y="23"/>
                </a:lnTo>
                <a:lnTo>
                  <a:pt x="61" y="23"/>
                </a:lnTo>
                <a:lnTo>
                  <a:pt x="69" y="21"/>
                </a:lnTo>
                <a:lnTo>
                  <a:pt x="75" y="19"/>
                </a:lnTo>
                <a:lnTo>
                  <a:pt x="83" y="16"/>
                </a:lnTo>
                <a:lnTo>
                  <a:pt x="91" y="14"/>
                </a:lnTo>
                <a:lnTo>
                  <a:pt x="98" y="10"/>
                </a:lnTo>
                <a:lnTo>
                  <a:pt x="104" y="8"/>
                </a:lnTo>
                <a:lnTo>
                  <a:pt x="106" y="4"/>
                </a:lnTo>
                <a:lnTo>
                  <a:pt x="110" y="2"/>
                </a:lnTo>
                <a:lnTo>
                  <a:pt x="114" y="0"/>
                </a:lnTo>
                <a:lnTo>
                  <a:pt x="120" y="0"/>
                </a:lnTo>
                <a:lnTo>
                  <a:pt x="124" y="2"/>
                </a:lnTo>
                <a:lnTo>
                  <a:pt x="132" y="2"/>
                </a:lnTo>
                <a:lnTo>
                  <a:pt x="140" y="6"/>
                </a:lnTo>
                <a:lnTo>
                  <a:pt x="147" y="10"/>
                </a:lnTo>
                <a:lnTo>
                  <a:pt x="155" y="16"/>
                </a:lnTo>
                <a:lnTo>
                  <a:pt x="159" y="17"/>
                </a:lnTo>
                <a:lnTo>
                  <a:pt x="161" y="19"/>
                </a:lnTo>
                <a:lnTo>
                  <a:pt x="163" y="21"/>
                </a:lnTo>
                <a:lnTo>
                  <a:pt x="165" y="21"/>
                </a:lnTo>
                <a:lnTo>
                  <a:pt x="165" y="23"/>
                </a:lnTo>
                <a:lnTo>
                  <a:pt x="167" y="25"/>
                </a:lnTo>
                <a:lnTo>
                  <a:pt x="165" y="27"/>
                </a:lnTo>
                <a:lnTo>
                  <a:pt x="165" y="31"/>
                </a:lnTo>
                <a:lnTo>
                  <a:pt x="163" y="33"/>
                </a:lnTo>
                <a:lnTo>
                  <a:pt x="159" y="35"/>
                </a:lnTo>
                <a:lnTo>
                  <a:pt x="155" y="39"/>
                </a:lnTo>
                <a:lnTo>
                  <a:pt x="151" y="43"/>
                </a:lnTo>
                <a:lnTo>
                  <a:pt x="147" y="51"/>
                </a:lnTo>
                <a:lnTo>
                  <a:pt x="144" y="59"/>
                </a:lnTo>
                <a:lnTo>
                  <a:pt x="142" y="70"/>
                </a:lnTo>
                <a:lnTo>
                  <a:pt x="138" y="82"/>
                </a:lnTo>
                <a:lnTo>
                  <a:pt x="136" y="96"/>
                </a:lnTo>
                <a:lnTo>
                  <a:pt x="136" y="110"/>
                </a:lnTo>
                <a:lnTo>
                  <a:pt x="134" y="118"/>
                </a:lnTo>
                <a:lnTo>
                  <a:pt x="134" y="123"/>
                </a:lnTo>
                <a:lnTo>
                  <a:pt x="132" y="129"/>
                </a:lnTo>
                <a:lnTo>
                  <a:pt x="132" y="133"/>
                </a:lnTo>
                <a:lnTo>
                  <a:pt x="132" y="135"/>
                </a:lnTo>
                <a:lnTo>
                  <a:pt x="132" y="139"/>
                </a:lnTo>
                <a:lnTo>
                  <a:pt x="132" y="139"/>
                </a:lnTo>
                <a:lnTo>
                  <a:pt x="132" y="139"/>
                </a:lnTo>
                <a:lnTo>
                  <a:pt x="134" y="139"/>
                </a:lnTo>
                <a:lnTo>
                  <a:pt x="136" y="139"/>
                </a:lnTo>
                <a:lnTo>
                  <a:pt x="138" y="137"/>
                </a:lnTo>
                <a:lnTo>
                  <a:pt x="142" y="137"/>
                </a:lnTo>
                <a:lnTo>
                  <a:pt x="145" y="135"/>
                </a:lnTo>
                <a:lnTo>
                  <a:pt x="151" y="131"/>
                </a:lnTo>
                <a:lnTo>
                  <a:pt x="159" y="129"/>
                </a:lnTo>
                <a:lnTo>
                  <a:pt x="167" y="125"/>
                </a:lnTo>
                <a:lnTo>
                  <a:pt x="173" y="121"/>
                </a:lnTo>
                <a:lnTo>
                  <a:pt x="181" y="119"/>
                </a:lnTo>
                <a:lnTo>
                  <a:pt x="187" y="118"/>
                </a:lnTo>
                <a:lnTo>
                  <a:pt x="191" y="116"/>
                </a:lnTo>
                <a:lnTo>
                  <a:pt x="196" y="116"/>
                </a:lnTo>
                <a:lnTo>
                  <a:pt x="198" y="116"/>
                </a:lnTo>
                <a:lnTo>
                  <a:pt x="202" y="116"/>
                </a:lnTo>
                <a:lnTo>
                  <a:pt x="204" y="118"/>
                </a:lnTo>
                <a:lnTo>
                  <a:pt x="204" y="119"/>
                </a:lnTo>
                <a:lnTo>
                  <a:pt x="202" y="121"/>
                </a:lnTo>
                <a:lnTo>
                  <a:pt x="200" y="125"/>
                </a:lnTo>
                <a:lnTo>
                  <a:pt x="196" y="129"/>
                </a:lnTo>
                <a:lnTo>
                  <a:pt x="191" y="135"/>
                </a:lnTo>
                <a:lnTo>
                  <a:pt x="183" y="139"/>
                </a:lnTo>
                <a:lnTo>
                  <a:pt x="175" y="147"/>
                </a:lnTo>
                <a:lnTo>
                  <a:pt x="163" y="153"/>
                </a:lnTo>
                <a:lnTo>
                  <a:pt x="163" y="153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0" name="Freeform 235"/>
          <p:cNvSpPr>
            <a:spLocks/>
          </p:cNvSpPr>
          <p:nvPr/>
        </p:nvSpPr>
        <p:spPr bwMode="auto">
          <a:xfrm>
            <a:off x="2573554" y="595893"/>
            <a:ext cx="1241444" cy="2493532"/>
          </a:xfrm>
          <a:custGeom>
            <a:avLst/>
            <a:gdLst>
              <a:gd name="T0" fmla="*/ 215 w 247"/>
              <a:gd name="T1" fmla="*/ 265 h 359"/>
              <a:gd name="T2" fmla="*/ 223 w 247"/>
              <a:gd name="T3" fmla="*/ 253 h 359"/>
              <a:gd name="T4" fmla="*/ 233 w 247"/>
              <a:gd name="T5" fmla="*/ 249 h 359"/>
              <a:gd name="T6" fmla="*/ 239 w 247"/>
              <a:gd name="T7" fmla="*/ 255 h 359"/>
              <a:gd name="T8" fmla="*/ 243 w 247"/>
              <a:gd name="T9" fmla="*/ 271 h 359"/>
              <a:gd name="T10" fmla="*/ 241 w 247"/>
              <a:gd name="T11" fmla="*/ 293 h 359"/>
              <a:gd name="T12" fmla="*/ 241 w 247"/>
              <a:gd name="T13" fmla="*/ 312 h 359"/>
              <a:gd name="T14" fmla="*/ 247 w 247"/>
              <a:gd name="T15" fmla="*/ 342 h 359"/>
              <a:gd name="T16" fmla="*/ 247 w 247"/>
              <a:gd name="T17" fmla="*/ 357 h 359"/>
              <a:gd name="T18" fmla="*/ 239 w 247"/>
              <a:gd name="T19" fmla="*/ 359 h 359"/>
              <a:gd name="T20" fmla="*/ 225 w 247"/>
              <a:gd name="T21" fmla="*/ 359 h 359"/>
              <a:gd name="T22" fmla="*/ 198 w 247"/>
              <a:gd name="T23" fmla="*/ 351 h 359"/>
              <a:gd name="T24" fmla="*/ 164 w 247"/>
              <a:gd name="T25" fmla="*/ 336 h 359"/>
              <a:gd name="T26" fmla="*/ 131 w 247"/>
              <a:gd name="T27" fmla="*/ 308 h 359"/>
              <a:gd name="T28" fmla="*/ 107 w 247"/>
              <a:gd name="T29" fmla="*/ 279 h 359"/>
              <a:gd name="T30" fmla="*/ 88 w 247"/>
              <a:gd name="T31" fmla="*/ 255 h 359"/>
              <a:gd name="T32" fmla="*/ 70 w 247"/>
              <a:gd name="T33" fmla="*/ 224 h 359"/>
              <a:gd name="T34" fmla="*/ 51 w 247"/>
              <a:gd name="T35" fmla="*/ 177 h 359"/>
              <a:gd name="T36" fmla="*/ 31 w 247"/>
              <a:gd name="T37" fmla="*/ 110 h 359"/>
              <a:gd name="T38" fmla="*/ 25 w 247"/>
              <a:gd name="T39" fmla="*/ 81 h 359"/>
              <a:gd name="T40" fmla="*/ 21 w 247"/>
              <a:gd name="T41" fmla="*/ 59 h 359"/>
              <a:gd name="T42" fmla="*/ 17 w 247"/>
              <a:gd name="T43" fmla="*/ 38 h 359"/>
              <a:gd name="T44" fmla="*/ 6 w 247"/>
              <a:gd name="T45" fmla="*/ 18 h 359"/>
              <a:gd name="T46" fmla="*/ 2 w 247"/>
              <a:gd name="T47" fmla="*/ 12 h 359"/>
              <a:gd name="T48" fmla="*/ 2 w 247"/>
              <a:gd name="T49" fmla="*/ 2 h 359"/>
              <a:gd name="T50" fmla="*/ 7 w 247"/>
              <a:gd name="T51" fmla="*/ 0 h 359"/>
              <a:gd name="T52" fmla="*/ 21 w 247"/>
              <a:gd name="T53" fmla="*/ 0 h 359"/>
              <a:gd name="T54" fmla="*/ 39 w 247"/>
              <a:gd name="T55" fmla="*/ 4 h 359"/>
              <a:gd name="T56" fmla="*/ 53 w 247"/>
              <a:gd name="T57" fmla="*/ 10 h 359"/>
              <a:gd name="T58" fmla="*/ 60 w 247"/>
              <a:gd name="T59" fmla="*/ 14 h 359"/>
              <a:gd name="T60" fmla="*/ 64 w 247"/>
              <a:gd name="T61" fmla="*/ 24 h 359"/>
              <a:gd name="T62" fmla="*/ 64 w 247"/>
              <a:gd name="T63" fmla="*/ 36 h 359"/>
              <a:gd name="T64" fmla="*/ 64 w 247"/>
              <a:gd name="T65" fmla="*/ 47 h 359"/>
              <a:gd name="T66" fmla="*/ 66 w 247"/>
              <a:gd name="T67" fmla="*/ 67 h 359"/>
              <a:gd name="T68" fmla="*/ 74 w 247"/>
              <a:gd name="T69" fmla="*/ 104 h 359"/>
              <a:gd name="T70" fmla="*/ 84 w 247"/>
              <a:gd name="T71" fmla="*/ 140 h 359"/>
              <a:gd name="T72" fmla="*/ 92 w 247"/>
              <a:gd name="T73" fmla="*/ 165 h 359"/>
              <a:gd name="T74" fmla="*/ 115 w 247"/>
              <a:gd name="T75" fmla="*/ 214 h 359"/>
              <a:gd name="T76" fmla="*/ 147 w 247"/>
              <a:gd name="T77" fmla="*/ 261 h 359"/>
              <a:gd name="T78" fmla="*/ 178 w 247"/>
              <a:gd name="T79" fmla="*/ 291 h 359"/>
              <a:gd name="T80" fmla="*/ 192 w 247"/>
              <a:gd name="T81" fmla="*/ 302 h 359"/>
              <a:gd name="T82" fmla="*/ 200 w 247"/>
              <a:gd name="T83" fmla="*/ 308 h 359"/>
              <a:gd name="T84" fmla="*/ 201 w 247"/>
              <a:gd name="T85" fmla="*/ 302 h 359"/>
              <a:gd name="T86" fmla="*/ 205 w 247"/>
              <a:gd name="T87" fmla="*/ 291 h 359"/>
              <a:gd name="T88" fmla="*/ 209 w 247"/>
              <a:gd name="T89" fmla="*/ 277 h 3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247" h="359">
                <a:moveTo>
                  <a:pt x="209" y="277"/>
                </a:moveTo>
                <a:lnTo>
                  <a:pt x="213" y="271"/>
                </a:lnTo>
                <a:lnTo>
                  <a:pt x="215" y="265"/>
                </a:lnTo>
                <a:lnTo>
                  <a:pt x="217" y="259"/>
                </a:lnTo>
                <a:lnTo>
                  <a:pt x="221" y="255"/>
                </a:lnTo>
                <a:lnTo>
                  <a:pt x="223" y="253"/>
                </a:lnTo>
                <a:lnTo>
                  <a:pt x="225" y="251"/>
                </a:lnTo>
                <a:lnTo>
                  <a:pt x="229" y="249"/>
                </a:lnTo>
                <a:lnTo>
                  <a:pt x="233" y="249"/>
                </a:lnTo>
                <a:lnTo>
                  <a:pt x="235" y="251"/>
                </a:lnTo>
                <a:lnTo>
                  <a:pt x="237" y="253"/>
                </a:lnTo>
                <a:lnTo>
                  <a:pt x="239" y="255"/>
                </a:lnTo>
                <a:lnTo>
                  <a:pt x="241" y="259"/>
                </a:lnTo>
                <a:lnTo>
                  <a:pt x="241" y="265"/>
                </a:lnTo>
                <a:lnTo>
                  <a:pt x="243" y="271"/>
                </a:lnTo>
                <a:lnTo>
                  <a:pt x="243" y="277"/>
                </a:lnTo>
                <a:lnTo>
                  <a:pt x="241" y="285"/>
                </a:lnTo>
                <a:lnTo>
                  <a:pt x="241" y="293"/>
                </a:lnTo>
                <a:lnTo>
                  <a:pt x="241" y="298"/>
                </a:lnTo>
                <a:lnTo>
                  <a:pt x="241" y="306"/>
                </a:lnTo>
                <a:lnTo>
                  <a:pt x="241" y="312"/>
                </a:lnTo>
                <a:lnTo>
                  <a:pt x="243" y="324"/>
                </a:lnTo>
                <a:lnTo>
                  <a:pt x="247" y="334"/>
                </a:lnTo>
                <a:lnTo>
                  <a:pt x="247" y="342"/>
                </a:lnTo>
                <a:lnTo>
                  <a:pt x="247" y="347"/>
                </a:lnTo>
                <a:lnTo>
                  <a:pt x="247" y="353"/>
                </a:lnTo>
                <a:lnTo>
                  <a:pt x="247" y="357"/>
                </a:lnTo>
                <a:lnTo>
                  <a:pt x="245" y="357"/>
                </a:lnTo>
                <a:lnTo>
                  <a:pt x="241" y="359"/>
                </a:lnTo>
                <a:lnTo>
                  <a:pt x="239" y="359"/>
                </a:lnTo>
                <a:lnTo>
                  <a:pt x="235" y="359"/>
                </a:lnTo>
                <a:lnTo>
                  <a:pt x="229" y="359"/>
                </a:lnTo>
                <a:lnTo>
                  <a:pt x="225" y="359"/>
                </a:lnTo>
                <a:lnTo>
                  <a:pt x="219" y="357"/>
                </a:lnTo>
                <a:lnTo>
                  <a:pt x="211" y="357"/>
                </a:lnTo>
                <a:lnTo>
                  <a:pt x="198" y="351"/>
                </a:lnTo>
                <a:lnTo>
                  <a:pt x="184" y="347"/>
                </a:lnTo>
                <a:lnTo>
                  <a:pt x="170" y="340"/>
                </a:lnTo>
                <a:lnTo>
                  <a:pt x="164" y="336"/>
                </a:lnTo>
                <a:lnTo>
                  <a:pt x="158" y="330"/>
                </a:lnTo>
                <a:lnTo>
                  <a:pt x="145" y="320"/>
                </a:lnTo>
                <a:lnTo>
                  <a:pt x="131" y="308"/>
                </a:lnTo>
                <a:lnTo>
                  <a:pt x="119" y="295"/>
                </a:lnTo>
                <a:lnTo>
                  <a:pt x="113" y="287"/>
                </a:lnTo>
                <a:lnTo>
                  <a:pt x="107" y="279"/>
                </a:lnTo>
                <a:lnTo>
                  <a:pt x="100" y="271"/>
                </a:lnTo>
                <a:lnTo>
                  <a:pt x="94" y="263"/>
                </a:lnTo>
                <a:lnTo>
                  <a:pt x="88" y="255"/>
                </a:lnTo>
                <a:lnTo>
                  <a:pt x="82" y="246"/>
                </a:lnTo>
                <a:lnTo>
                  <a:pt x="76" y="236"/>
                </a:lnTo>
                <a:lnTo>
                  <a:pt x="70" y="224"/>
                </a:lnTo>
                <a:lnTo>
                  <a:pt x="64" y="212"/>
                </a:lnTo>
                <a:lnTo>
                  <a:pt x="60" y="200"/>
                </a:lnTo>
                <a:lnTo>
                  <a:pt x="51" y="177"/>
                </a:lnTo>
                <a:lnTo>
                  <a:pt x="43" y="153"/>
                </a:lnTo>
                <a:lnTo>
                  <a:pt x="37" y="132"/>
                </a:lnTo>
                <a:lnTo>
                  <a:pt x="31" y="110"/>
                </a:lnTo>
                <a:lnTo>
                  <a:pt x="29" y="100"/>
                </a:lnTo>
                <a:lnTo>
                  <a:pt x="27" y="91"/>
                </a:lnTo>
                <a:lnTo>
                  <a:pt x="25" y="81"/>
                </a:lnTo>
                <a:lnTo>
                  <a:pt x="23" y="73"/>
                </a:lnTo>
                <a:lnTo>
                  <a:pt x="23" y="65"/>
                </a:lnTo>
                <a:lnTo>
                  <a:pt x="21" y="59"/>
                </a:lnTo>
                <a:lnTo>
                  <a:pt x="21" y="51"/>
                </a:lnTo>
                <a:lnTo>
                  <a:pt x="19" y="45"/>
                </a:lnTo>
                <a:lnTo>
                  <a:pt x="17" y="38"/>
                </a:lnTo>
                <a:lnTo>
                  <a:pt x="15" y="30"/>
                </a:lnTo>
                <a:lnTo>
                  <a:pt x="11" y="22"/>
                </a:lnTo>
                <a:lnTo>
                  <a:pt x="6" y="18"/>
                </a:lnTo>
                <a:lnTo>
                  <a:pt x="4" y="16"/>
                </a:lnTo>
                <a:lnTo>
                  <a:pt x="2" y="14"/>
                </a:lnTo>
                <a:lnTo>
                  <a:pt x="2" y="12"/>
                </a:lnTo>
                <a:lnTo>
                  <a:pt x="0" y="10"/>
                </a:lnTo>
                <a:lnTo>
                  <a:pt x="0" y="6"/>
                </a:lnTo>
                <a:lnTo>
                  <a:pt x="2" y="2"/>
                </a:lnTo>
                <a:lnTo>
                  <a:pt x="4" y="2"/>
                </a:lnTo>
                <a:lnTo>
                  <a:pt x="6" y="0"/>
                </a:lnTo>
                <a:lnTo>
                  <a:pt x="7" y="0"/>
                </a:lnTo>
                <a:lnTo>
                  <a:pt x="11" y="0"/>
                </a:lnTo>
                <a:lnTo>
                  <a:pt x="15" y="0"/>
                </a:lnTo>
                <a:lnTo>
                  <a:pt x="21" y="0"/>
                </a:lnTo>
                <a:lnTo>
                  <a:pt x="27" y="2"/>
                </a:lnTo>
                <a:lnTo>
                  <a:pt x="33" y="2"/>
                </a:lnTo>
                <a:lnTo>
                  <a:pt x="39" y="4"/>
                </a:lnTo>
                <a:lnTo>
                  <a:pt x="45" y="6"/>
                </a:lnTo>
                <a:lnTo>
                  <a:pt x="49" y="8"/>
                </a:lnTo>
                <a:lnTo>
                  <a:pt x="53" y="10"/>
                </a:lnTo>
                <a:lnTo>
                  <a:pt x="56" y="12"/>
                </a:lnTo>
                <a:lnTo>
                  <a:pt x="58" y="14"/>
                </a:lnTo>
                <a:lnTo>
                  <a:pt x="60" y="14"/>
                </a:lnTo>
                <a:lnTo>
                  <a:pt x="62" y="16"/>
                </a:lnTo>
                <a:lnTo>
                  <a:pt x="64" y="20"/>
                </a:lnTo>
                <a:lnTo>
                  <a:pt x="64" y="24"/>
                </a:lnTo>
                <a:lnTo>
                  <a:pt x="64" y="28"/>
                </a:lnTo>
                <a:lnTo>
                  <a:pt x="64" y="34"/>
                </a:lnTo>
                <a:lnTo>
                  <a:pt x="64" y="36"/>
                </a:lnTo>
                <a:lnTo>
                  <a:pt x="64" y="40"/>
                </a:lnTo>
                <a:lnTo>
                  <a:pt x="64" y="44"/>
                </a:lnTo>
                <a:lnTo>
                  <a:pt x="64" y="47"/>
                </a:lnTo>
                <a:lnTo>
                  <a:pt x="64" y="53"/>
                </a:lnTo>
                <a:lnTo>
                  <a:pt x="66" y="59"/>
                </a:lnTo>
                <a:lnTo>
                  <a:pt x="66" y="67"/>
                </a:lnTo>
                <a:lnTo>
                  <a:pt x="68" y="75"/>
                </a:lnTo>
                <a:lnTo>
                  <a:pt x="70" y="91"/>
                </a:lnTo>
                <a:lnTo>
                  <a:pt x="74" y="104"/>
                </a:lnTo>
                <a:lnTo>
                  <a:pt x="78" y="120"/>
                </a:lnTo>
                <a:lnTo>
                  <a:pt x="82" y="134"/>
                </a:lnTo>
                <a:lnTo>
                  <a:pt x="84" y="140"/>
                </a:lnTo>
                <a:lnTo>
                  <a:pt x="86" y="147"/>
                </a:lnTo>
                <a:lnTo>
                  <a:pt x="90" y="155"/>
                </a:lnTo>
                <a:lnTo>
                  <a:pt x="92" y="165"/>
                </a:lnTo>
                <a:lnTo>
                  <a:pt x="100" y="183"/>
                </a:lnTo>
                <a:lnTo>
                  <a:pt x="109" y="204"/>
                </a:lnTo>
                <a:lnTo>
                  <a:pt x="115" y="214"/>
                </a:lnTo>
                <a:lnTo>
                  <a:pt x="119" y="226"/>
                </a:lnTo>
                <a:lnTo>
                  <a:pt x="133" y="244"/>
                </a:lnTo>
                <a:lnTo>
                  <a:pt x="147" y="261"/>
                </a:lnTo>
                <a:lnTo>
                  <a:pt x="162" y="277"/>
                </a:lnTo>
                <a:lnTo>
                  <a:pt x="170" y="285"/>
                </a:lnTo>
                <a:lnTo>
                  <a:pt x="178" y="291"/>
                </a:lnTo>
                <a:lnTo>
                  <a:pt x="184" y="296"/>
                </a:lnTo>
                <a:lnTo>
                  <a:pt x="188" y="300"/>
                </a:lnTo>
                <a:lnTo>
                  <a:pt x="192" y="302"/>
                </a:lnTo>
                <a:lnTo>
                  <a:pt x="196" y="306"/>
                </a:lnTo>
                <a:lnTo>
                  <a:pt x="198" y="306"/>
                </a:lnTo>
                <a:lnTo>
                  <a:pt x="200" y="308"/>
                </a:lnTo>
                <a:lnTo>
                  <a:pt x="200" y="306"/>
                </a:lnTo>
                <a:lnTo>
                  <a:pt x="200" y="306"/>
                </a:lnTo>
                <a:lnTo>
                  <a:pt x="201" y="302"/>
                </a:lnTo>
                <a:lnTo>
                  <a:pt x="201" y="300"/>
                </a:lnTo>
                <a:lnTo>
                  <a:pt x="203" y="296"/>
                </a:lnTo>
                <a:lnTo>
                  <a:pt x="205" y="291"/>
                </a:lnTo>
                <a:lnTo>
                  <a:pt x="207" y="285"/>
                </a:lnTo>
                <a:lnTo>
                  <a:pt x="209" y="277"/>
                </a:lnTo>
                <a:lnTo>
                  <a:pt x="209" y="277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2" name="Freeform 237"/>
          <p:cNvSpPr>
            <a:spLocks/>
          </p:cNvSpPr>
          <p:nvPr/>
        </p:nvSpPr>
        <p:spPr bwMode="auto">
          <a:xfrm>
            <a:off x="5244202" y="1350004"/>
            <a:ext cx="282605" cy="789623"/>
          </a:xfrm>
          <a:custGeom>
            <a:avLst/>
            <a:gdLst>
              <a:gd name="T0" fmla="*/ 6 w 56"/>
              <a:gd name="T1" fmla="*/ 23 h 114"/>
              <a:gd name="T2" fmla="*/ 4 w 56"/>
              <a:gd name="T3" fmla="*/ 21 h 114"/>
              <a:gd name="T4" fmla="*/ 2 w 56"/>
              <a:gd name="T5" fmla="*/ 17 h 114"/>
              <a:gd name="T6" fmla="*/ 0 w 56"/>
              <a:gd name="T7" fmla="*/ 15 h 114"/>
              <a:gd name="T8" fmla="*/ 0 w 56"/>
              <a:gd name="T9" fmla="*/ 14 h 114"/>
              <a:gd name="T10" fmla="*/ 0 w 56"/>
              <a:gd name="T11" fmla="*/ 8 h 114"/>
              <a:gd name="T12" fmla="*/ 2 w 56"/>
              <a:gd name="T13" fmla="*/ 4 h 114"/>
              <a:gd name="T14" fmla="*/ 2 w 56"/>
              <a:gd name="T15" fmla="*/ 2 h 114"/>
              <a:gd name="T16" fmla="*/ 6 w 56"/>
              <a:gd name="T17" fmla="*/ 0 h 114"/>
              <a:gd name="T18" fmla="*/ 9 w 56"/>
              <a:gd name="T19" fmla="*/ 0 h 114"/>
              <a:gd name="T20" fmla="*/ 15 w 56"/>
              <a:gd name="T21" fmla="*/ 0 h 114"/>
              <a:gd name="T22" fmla="*/ 23 w 56"/>
              <a:gd name="T23" fmla="*/ 0 h 114"/>
              <a:gd name="T24" fmla="*/ 33 w 56"/>
              <a:gd name="T25" fmla="*/ 0 h 114"/>
              <a:gd name="T26" fmla="*/ 45 w 56"/>
              <a:gd name="T27" fmla="*/ 2 h 114"/>
              <a:gd name="T28" fmla="*/ 56 w 56"/>
              <a:gd name="T29" fmla="*/ 4 h 114"/>
              <a:gd name="T30" fmla="*/ 56 w 56"/>
              <a:gd name="T31" fmla="*/ 14 h 114"/>
              <a:gd name="T32" fmla="*/ 56 w 56"/>
              <a:gd name="T33" fmla="*/ 25 h 114"/>
              <a:gd name="T34" fmla="*/ 56 w 56"/>
              <a:gd name="T35" fmla="*/ 35 h 114"/>
              <a:gd name="T36" fmla="*/ 56 w 56"/>
              <a:gd name="T37" fmla="*/ 43 h 114"/>
              <a:gd name="T38" fmla="*/ 56 w 56"/>
              <a:gd name="T39" fmla="*/ 53 h 114"/>
              <a:gd name="T40" fmla="*/ 56 w 56"/>
              <a:gd name="T41" fmla="*/ 61 h 114"/>
              <a:gd name="T42" fmla="*/ 56 w 56"/>
              <a:gd name="T43" fmla="*/ 68 h 114"/>
              <a:gd name="T44" fmla="*/ 56 w 56"/>
              <a:gd name="T45" fmla="*/ 74 h 114"/>
              <a:gd name="T46" fmla="*/ 56 w 56"/>
              <a:gd name="T47" fmla="*/ 80 h 114"/>
              <a:gd name="T48" fmla="*/ 56 w 56"/>
              <a:gd name="T49" fmla="*/ 86 h 114"/>
              <a:gd name="T50" fmla="*/ 56 w 56"/>
              <a:gd name="T51" fmla="*/ 90 h 114"/>
              <a:gd name="T52" fmla="*/ 56 w 56"/>
              <a:gd name="T53" fmla="*/ 94 h 114"/>
              <a:gd name="T54" fmla="*/ 56 w 56"/>
              <a:gd name="T55" fmla="*/ 98 h 114"/>
              <a:gd name="T56" fmla="*/ 55 w 56"/>
              <a:gd name="T57" fmla="*/ 100 h 114"/>
              <a:gd name="T58" fmla="*/ 55 w 56"/>
              <a:gd name="T59" fmla="*/ 102 h 114"/>
              <a:gd name="T60" fmla="*/ 55 w 56"/>
              <a:gd name="T61" fmla="*/ 104 h 114"/>
              <a:gd name="T62" fmla="*/ 53 w 56"/>
              <a:gd name="T63" fmla="*/ 108 h 114"/>
              <a:gd name="T64" fmla="*/ 49 w 56"/>
              <a:gd name="T65" fmla="*/ 112 h 114"/>
              <a:gd name="T66" fmla="*/ 47 w 56"/>
              <a:gd name="T67" fmla="*/ 114 h 114"/>
              <a:gd name="T68" fmla="*/ 41 w 56"/>
              <a:gd name="T69" fmla="*/ 114 h 114"/>
              <a:gd name="T70" fmla="*/ 39 w 56"/>
              <a:gd name="T71" fmla="*/ 114 h 114"/>
              <a:gd name="T72" fmla="*/ 37 w 56"/>
              <a:gd name="T73" fmla="*/ 112 h 114"/>
              <a:gd name="T74" fmla="*/ 33 w 56"/>
              <a:gd name="T75" fmla="*/ 108 h 114"/>
              <a:gd name="T76" fmla="*/ 31 w 56"/>
              <a:gd name="T77" fmla="*/ 104 h 114"/>
              <a:gd name="T78" fmla="*/ 29 w 56"/>
              <a:gd name="T79" fmla="*/ 98 h 114"/>
              <a:gd name="T80" fmla="*/ 27 w 56"/>
              <a:gd name="T81" fmla="*/ 90 h 114"/>
              <a:gd name="T82" fmla="*/ 25 w 56"/>
              <a:gd name="T83" fmla="*/ 82 h 114"/>
              <a:gd name="T84" fmla="*/ 23 w 56"/>
              <a:gd name="T85" fmla="*/ 72 h 114"/>
              <a:gd name="T86" fmla="*/ 21 w 56"/>
              <a:gd name="T87" fmla="*/ 63 h 114"/>
              <a:gd name="T88" fmla="*/ 19 w 56"/>
              <a:gd name="T89" fmla="*/ 53 h 114"/>
              <a:gd name="T90" fmla="*/ 17 w 56"/>
              <a:gd name="T91" fmla="*/ 45 h 114"/>
              <a:gd name="T92" fmla="*/ 13 w 56"/>
              <a:gd name="T93" fmla="*/ 39 h 114"/>
              <a:gd name="T94" fmla="*/ 11 w 56"/>
              <a:gd name="T95" fmla="*/ 33 h 114"/>
              <a:gd name="T96" fmla="*/ 9 w 56"/>
              <a:gd name="T97" fmla="*/ 29 h 114"/>
              <a:gd name="T98" fmla="*/ 7 w 56"/>
              <a:gd name="T99" fmla="*/ 25 h 114"/>
              <a:gd name="T100" fmla="*/ 6 w 56"/>
              <a:gd name="T101" fmla="*/ 23 h 114"/>
              <a:gd name="T102" fmla="*/ 6 w 56"/>
              <a:gd name="T103" fmla="*/ 23 h 1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56" h="114">
                <a:moveTo>
                  <a:pt x="6" y="23"/>
                </a:moveTo>
                <a:lnTo>
                  <a:pt x="4" y="21"/>
                </a:lnTo>
                <a:lnTo>
                  <a:pt x="2" y="17"/>
                </a:lnTo>
                <a:lnTo>
                  <a:pt x="0" y="15"/>
                </a:lnTo>
                <a:lnTo>
                  <a:pt x="0" y="14"/>
                </a:lnTo>
                <a:lnTo>
                  <a:pt x="0" y="8"/>
                </a:lnTo>
                <a:lnTo>
                  <a:pt x="2" y="4"/>
                </a:lnTo>
                <a:lnTo>
                  <a:pt x="2" y="2"/>
                </a:lnTo>
                <a:lnTo>
                  <a:pt x="6" y="0"/>
                </a:lnTo>
                <a:lnTo>
                  <a:pt x="9" y="0"/>
                </a:lnTo>
                <a:lnTo>
                  <a:pt x="15" y="0"/>
                </a:lnTo>
                <a:lnTo>
                  <a:pt x="23" y="0"/>
                </a:lnTo>
                <a:lnTo>
                  <a:pt x="33" y="0"/>
                </a:lnTo>
                <a:lnTo>
                  <a:pt x="45" y="2"/>
                </a:lnTo>
                <a:lnTo>
                  <a:pt x="56" y="4"/>
                </a:lnTo>
                <a:lnTo>
                  <a:pt x="56" y="14"/>
                </a:lnTo>
                <a:lnTo>
                  <a:pt x="56" y="25"/>
                </a:lnTo>
                <a:lnTo>
                  <a:pt x="56" y="35"/>
                </a:lnTo>
                <a:lnTo>
                  <a:pt x="56" y="43"/>
                </a:lnTo>
                <a:lnTo>
                  <a:pt x="56" y="53"/>
                </a:lnTo>
                <a:lnTo>
                  <a:pt x="56" y="61"/>
                </a:lnTo>
                <a:lnTo>
                  <a:pt x="56" y="68"/>
                </a:lnTo>
                <a:lnTo>
                  <a:pt x="56" y="74"/>
                </a:lnTo>
                <a:lnTo>
                  <a:pt x="56" y="80"/>
                </a:lnTo>
                <a:lnTo>
                  <a:pt x="56" y="86"/>
                </a:lnTo>
                <a:lnTo>
                  <a:pt x="56" y="90"/>
                </a:lnTo>
                <a:lnTo>
                  <a:pt x="56" y="94"/>
                </a:lnTo>
                <a:lnTo>
                  <a:pt x="56" y="98"/>
                </a:lnTo>
                <a:lnTo>
                  <a:pt x="55" y="100"/>
                </a:lnTo>
                <a:lnTo>
                  <a:pt x="55" y="102"/>
                </a:lnTo>
                <a:lnTo>
                  <a:pt x="55" y="104"/>
                </a:lnTo>
                <a:lnTo>
                  <a:pt x="53" y="108"/>
                </a:lnTo>
                <a:lnTo>
                  <a:pt x="49" y="112"/>
                </a:lnTo>
                <a:lnTo>
                  <a:pt x="47" y="114"/>
                </a:lnTo>
                <a:lnTo>
                  <a:pt x="41" y="114"/>
                </a:lnTo>
                <a:lnTo>
                  <a:pt x="39" y="114"/>
                </a:lnTo>
                <a:lnTo>
                  <a:pt x="37" y="112"/>
                </a:lnTo>
                <a:lnTo>
                  <a:pt x="33" y="108"/>
                </a:lnTo>
                <a:lnTo>
                  <a:pt x="31" y="104"/>
                </a:lnTo>
                <a:lnTo>
                  <a:pt x="29" y="98"/>
                </a:lnTo>
                <a:lnTo>
                  <a:pt x="27" y="90"/>
                </a:lnTo>
                <a:lnTo>
                  <a:pt x="25" y="82"/>
                </a:lnTo>
                <a:lnTo>
                  <a:pt x="23" y="72"/>
                </a:lnTo>
                <a:lnTo>
                  <a:pt x="21" y="63"/>
                </a:lnTo>
                <a:lnTo>
                  <a:pt x="19" y="53"/>
                </a:lnTo>
                <a:lnTo>
                  <a:pt x="17" y="45"/>
                </a:lnTo>
                <a:lnTo>
                  <a:pt x="13" y="39"/>
                </a:lnTo>
                <a:lnTo>
                  <a:pt x="11" y="33"/>
                </a:lnTo>
                <a:lnTo>
                  <a:pt x="9" y="29"/>
                </a:lnTo>
                <a:lnTo>
                  <a:pt x="7" y="25"/>
                </a:lnTo>
                <a:lnTo>
                  <a:pt x="6" y="23"/>
                </a:lnTo>
                <a:lnTo>
                  <a:pt x="6" y="23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3" name="Freeform 238"/>
          <p:cNvSpPr>
            <a:spLocks/>
          </p:cNvSpPr>
          <p:nvPr/>
        </p:nvSpPr>
        <p:spPr bwMode="auto">
          <a:xfrm>
            <a:off x="5405690" y="1308441"/>
            <a:ext cx="696421" cy="526413"/>
          </a:xfrm>
          <a:custGeom>
            <a:avLst/>
            <a:gdLst>
              <a:gd name="T0" fmla="*/ 114 w 137"/>
              <a:gd name="T1" fmla="*/ 45 h 76"/>
              <a:gd name="T2" fmla="*/ 110 w 137"/>
              <a:gd name="T3" fmla="*/ 65 h 76"/>
              <a:gd name="T4" fmla="*/ 94 w 137"/>
              <a:gd name="T5" fmla="*/ 76 h 76"/>
              <a:gd name="T6" fmla="*/ 94 w 137"/>
              <a:gd name="T7" fmla="*/ 57 h 76"/>
              <a:gd name="T8" fmla="*/ 96 w 137"/>
              <a:gd name="T9" fmla="*/ 41 h 76"/>
              <a:gd name="T10" fmla="*/ 98 w 137"/>
              <a:gd name="T11" fmla="*/ 31 h 76"/>
              <a:gd name="T12" fmla="*/ 98 w 137"/>
              <a:gd name="T13" fmla="*/ 25 h 76"/>
              <a:gd name="T14" fmla="*/ 98 w 137"/>
              <a:gd name="T15" fmla="*/ 20 h 76"/>
              <a:gd name="T16" fmla="*/ 96 w 137"/>
              <a:gd name="T17" fmla="*/ 14 h 76"/>
              <a:gd name="T18" fmla="*/ 92 w 137"/>
              <a:gd name="T19" fmla="*/ 14 h 76"/>
              <a:gd name="T20" fmla="*/ 84 w 137"/>
              <a:gd name="T21" fmla="*/ 14 h 76"/>
              <a:gd name="T22" fmla="*/ 72 w 137"/>
              <a:gd name="T23" fmla="*/ 14 h 76"/>
              <a:gd name="T24" fmla="*/ 55 w 137"/>
              <a:gd name="T25" fmla="*/ 16 h 76"/>
              <a:gd name="T26" fmla="*/ 37 w 137"/>
              <a:gd name="T27" fmla="*/ 20 h 76"/>
              <a:gd name="T28" fmla="*/ 22 w 137"/>
              <a:gd name="T29" fmla="*/ 21 h 76"/>
              <a:gd name="T30" fmla="*/ 10 w 137"/>
              <a:gd name="T31" fmla="*/ 21 h 76"/>
              <a:gd name="T32" fmla="*/ 0 w 137"/>
              <a:gd name="T33" fmla="*/ 21 h 76"/>
              <a:gd name="T34" fmla="*/ 18 w 137"/>
              <a:gd name="T35" fmla="*/ 18 h 76"/>
              <a:gd name="T36" fmla="*/ 53 w 137"/>
              <a:gd name="T37" fmla="*/ 14 h 76"/>
              <a:gd name="T38" fmla="*/ 72 w 137"/>
              <a:gd name="T39" fmla="*/ 10 h 76"/>
              <a:gd name="T40" fmla="*/ 84 w 137"/>
              <a:gd name="T41" fmla="*/ 8 h 76"/>
              <a:gd name="T42" fmla="*/ 92 w 137"/>
              <a:gd name="T43" fmla="*/ 6 h 76"/>
              <a:gd name="T44" fmla="*/ 98 w 137"/>
              <a:gd name="T45" fmla="*/ 4 h 76"/>
              <a:gd name="T46" fmla="*/ 106 w 137"/>
              <a:gd name="T47" fmla="*/ 0 h 76"/>
              <a:gd name="T48" fmla="*/ 112 w 137"/>
              <a:gd name="T49" fmla="*/ 0 h 76"/>
              <a:gd name="T50" fmla="*/ 118 w 137"/>
              <a:gd name="T51" fmla="*/ 2 h 76"/>
              <a:gd name="T52" fmla="*/ 127 w 137"/>
              <a:gd name="T53" fmla="*/ 8 h 76"/>
              <a:gd name="T54" fmla="*/ 135 w 137"/>
              <a:gd name="T55" fmla="*/ 14 h 76"/>
              <a:gd name="T56" fmla="*/ 137 w 137"/>
              <a:gd name="T57" fmla="*/ 18 h 76"/>
              <a:gd name="T58" fmla="*/ 137 w 137"/>
              <a:gd name="T59" fmla="*/ 20 h 76"/>
              <a:gd name="T60" fmla="*/ 131 w 137"/>
              <a:gd name="T61" fmla="*/ 21 h 76"/>
              <a:gd name="T62" fmla="*/ 123 w 137"/>
              <a:gd name="T63" fmla="*/ 27 h 76"/>
              <a:gd name="T64" fmla="*/ 116 w 137"/>
              <a:gd name="T65" fmla="*/ 37 h 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37" h="76">
                <a:moveTo>
                  <a:pt x="116" y="37"/>
                </a:moveTo>
                <a:lnTo>
                  <a:pt x="114" y="45"/>
                </a:lnTo>
                <a:lnTo>
                  <a:pt x="110" y="53"/>
                </a:lnTo>
                <a:lnTo>
                  <a:pt x="110" y="65"/>
                </a:lnTo>
                <a:lnTo>
                  <a:pt x="110" y="76"/>
                </a:lnTo>
                <a:lnTo>
                  <a:pt x="94" y="76"/>
                </a:lnTo>
                <a:lnTo>
                  <a:pt x="94" y="67"/>
                </a:lnTo>
                <a:lnTo>
                  <a:pt x="94" y="57"/>
                </a:lnTo>
                <a:lnTo>
                  <a:pt x="96" y="49"/>
                </a:lnTo>
                <a:lnTo>
                  <a:pt x="96" y="41"/>
                </a:lnTo>
                <a:lnTo>
                  <a:pt x="96" y="35"/>
                </a:lnTo>
                <a:lnTo>
                  <a:pt x="98" y="31"/>
                </a:lnTo>
                <a:lnTo>
                  <a:pt x="98" y="27"/>
                </a:lnTo>
                <a:lnTo>
                  <a:pt x="98" y="25"/>
                </a:lnTo>
                <a:lnTo>
                  <a:pt x="98" y="21"/>
                </a:lnTo>
                <a:lnTo>
                  <a:pt x="98" y="20"/>
                </a:lnTo>
                <a:lnTo>
                  <a:pt x="96" y="16"/>
                </a:lnTo>
                <a:lnTo>
                  <a:pt x="96" y="14"/>
                </a:lnTo>
                <a:lnTo>
                  <a:pt x="94" y="14"/>
                </a:lnTo>
                <a:lnTo>
                  <a:pt x="92" y="14"/>
                </a:lnTo>
                <a:lnTo>
                  <a:pt x="88" y="14"/>
                </a:lnTo>
                <a:lnTo>
                  <a:pt x="84" y="14"/>
                </a:lnTo>
                <a:lnTo>
                  <a:pt x="78" y="14"/>
                </a:lnTo>
                <a:lnTo>
                  <a:pt x="72" y="14"/>
                </a:lnTo>
                <a:lnTo>
                  <a:pt x="65" y="16"/>
                </a:lnTo>
                <a:lnTo>
                  <a:pt x="55" y="16"/>
                </a:lnTo>
                <a:lnTo>
                  <a:pt x="47" y="18"/>
                </a:lnTo>
                <a:lnTo>
                  <a:pt x="37" y="20"/>
                </a:lnTo>
                <a:lnTo>
                  <a:pt x="29" y="20"/>
                </a:lnTo>
                <a:lnTo>
                  <a:pt x="22" y="21"/>
                </a:lnTo>
                <a:lnTo>
                  <a:pt x="16" y="21"/>
                </a:lnTo>
                <a:lnTo>
                  <a:pt x="10" y="21"/>
                </a:lnTo>
                <a:lnTo>
                  <a:pt x="4" y="21"/>
                </a:lnTo>
                <a:lnTo>
                  <a:pt x="0" y="21"/>
                </a:lnTo>
                <a:lnTo>
                  <a:pt x="0" y="18"/>
                </a:lnTo>
                <a:lnTo>
                  <a:pt x="18" y="18"/>
                </a:lnTo>
                <a:lnTo>
                  <a:pt x="35" y="16"/>
                </a:lnTo>
                <a:lnTo>
                  <a:pt x="53" y="14"/>
                </a:lnTo>
                <a:lnTo>
                  <a:pt x="67" y="12"/>
                </a:lnTo>
                <a:lnTo>
                  <a:pt x="72" y="10"/>
                </a:lnTo>
                <a:lnTo>
                  <a:pt x="78" y="8"/>
                </a:lnTo>
                <a:lnTo>
                  <a:pt x="84" y="8"/>
                </a:lnTo>
                <a:lnTo>
                  <a:pt x="88" y="6"/>
                </a:lnTo>
                <a:lnTo>
                  <a:pt x="92" y="6"/>
                </a:lnTo>
                <a:lnTo>
                  <a:pt x="96" y="4"/>
                </a:lnTo>
                <a:lnTo>
                  <a:pt x="98" y="4"/>
                </a:lnTo>
                <a:lnTo>
                  <a:pt x="100" y="2"/>
                </a:lnTo>
                <a:lnTo>
                  <a:pt x="106" y="0"/>
                </a:lnTo>
                <a:lnTo>
                  <a:pt x="110" y="0"/>
                </a:lnTo>
                <a:lnTo>
                  <a:pt x="112" y="0"/>
                </a:lnTo>
                <a:lnTo>
                  <a:pt x="114" y="0"/>
                </a:lnTo>
                <a:lnTo>
                  <a:pt x="118" y="2"/>
                </a:lnTo>
                <a:lnTo>
                  <a:pt x="121" y="4"/>
                </a:lnTo>
                <a:lnTo>
                  <a:pt x="127" y="8"/>
                </a:lnTo>
                <a:lnTo>
                  <a:pt x="131" y="12"/>
                </a:lnTo>
                <a:lnTo>
                  <a:pt x="135" y="14"/>
                </a:lnTo>
                <a:lnTo>
                  <a:pt x="137" y="16"/>
                </a:lnTo>
                <a:lnTo>
                  <a:pt x="137" y="18"/>
                </a:lnTo>
                <a:lnTo>
                  <a:pt x="137" y="18"/>
                </a:lnTo>
                <a:lnTo>
                  <a:pt x="137" y="20"/>
                </a:lnTo>
                <a:lnTo>
                  <a:pt x="135" y="21"/>
                </a:lnTo>
                <a:lnTo>
                  <a:pt x="131" y="21"/>
                </a:lnTo>
                <a:lnTo>
                  <a:pt x="127" y="23"/>
                </a:lnTo>
                <a:lnTo>
                  <a:pt x="123" y="27"/>
                </a:lnTo>
                <a:lnTo>
                  <a:pt x="119" y="31"/>
                </a:lnTo>
                <a:lnTo>
                  <a:pt x="116" y="37"/>
                </a:lnTo>
                <a:lnTo>
                  <a:pt x="116" y="37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4" name="Freeform 239"/>
          <p:cNvSpPr>
            <a:spLocks/>
          </p:cNvSpPr>
          <p:nvPr/>
        </p:nvSpPr>
        <p:spPr bwMode="auto">
          <a:xfrm>
            <a:off x="5466248" y="1821004"/>
            <a:ext cx="555119" cy="124681"/>
          </a:xfrm>
          <a:custGeom>
            <a:avLst/>
            <a:gdLst>
              <a:gd name="T0" fmla="*/ 102 w 109"/>
              <a:gd name="T1" fmla="*/ 2 h 18"/>
              <a:gd name="T2" fmla="*/ 106 w 109"/>
              <a:gd name="T3" fmla="*/ 4 h 18"/>
              <a:gd name="T4" fmla="*/ 107 w 109"/>
              <a:gd name="T5" fmla="*/ 6 h 18"/>
              <a:gd name="T6" fmla="*/ 109 w 109"/>
              <a:gd name="T7" fmla="*/ 6 h 18"/>
              <a:gd name="T8" fmla="*/ 109 w 109"/>
              <a:gd name="T9" fmla="*/ 8 h 18"/>
              <a:gd name="T10" fmla="*/ 109 w 109"/>
              <a:gd name="T11" fmla="*/ 8 h 18"/>
              <a:gd name="T12" fmla="*/ 107 w 109"/>
              <a:gd name="T13" fmla="*/ 8 h 18"/>
              <a:gd name="T14" fmla="*/ 106 w 109"/>
              <a:gd name="T15" fmla="*/ 8 h 18"/>
              <a:gd name="T16" fmla="*/ 102 w 109"/>
              <a:gd name="T17" fmla="*/ 8 h 18"/>
              <a:gd name="T18" fmla="*/ 98 w 109"/>
              <a:gd name="T19" fmla="*/ 10 h 18"/>
              <a:gd name="T20" fmla="*/ 94 w 109"/>
              <a:gd name="T21" fmla="*/ 10 h 18"/>
              <a:gd name="T22" fmla="*/ 88 w 109"/>
              <a:gd name="T23" fmla="*/ 10 h 18"/>
              <a:gd name="T24" fmla="*/ 82 w 109"/>
              <a:gd name="T25" fmla="*/ 10 h 18"/>
              <a:gd name="T26" fmla="*/ 74 w 109"/>
              <a:gd name="T27" fmla="*/ 12 h 18"/>
              <a:gd name="T28" fmla="*/ 66 w 109"/>
              <a:gd name="T29" fmla="*/ 12 h 18"/>
              <a:gd name="T30" fmla="*/ 57 w 109"/>
              <a:gd name="T31" fmla="*/ 12 h 18"/>
              <a:gd name="T32" fmla="*/ 47 w 109"/>
              <a:gd name="T33" fmla="*/ 14 h 18"/>
              <a:gd name="T34" fmla="*/ 37 w 109"/>
              <a:gd name="T35" fmla="*/ 14 h 18"/>
              <a:gd name="T36" fmla="*/ 25 w 109"/>
              <a:gd name="T37" fmla="*/ 16 h 18"/>
              <a:gd name="T38" fmla="*/ 13 w 109"/>
              <a:gd name="T39" fmla="*/ 16 h 18"/>
              <a:gd name="T40" fmla="*/ 0 w 109"/>
              <a:gd name="T41" fmla="*/ 18 h 18"/>
              <a:gd name="T42" fmla="*/ 0 w 109"/>
              <a:gd name="T43" fmla="*/ 10 h 18"/>
              <a:gd name="T44" fmla="*/ 2 w 109"/>
              <a:gd name="T45" fmla="*/ 10 h 18"/>
              <a:gd name="T46" fmla="*/ 6 w 109"/>
              <a:gd name="T47" fmla="*/ 10 h 18"/>
              <a:gd name="T48" fmla="*/ 8 w 109"/>
              <a:gd name="T49" fmla="*/ 10 h 18"/>
              <a:gd name="T50" fmla="*/ 13 w 109"/>
              <a:gd name="T51" fmla="*/ 10 h 18"/>
              <a:gd name="T52" fmla="*/ 17 w 109"/>
              <a:gd name="T53" fmla="*/ 10 h 18"/>
              <a:gd name="T54" fmla="*/ 23 w 109"/>
              <a:gd name="T55" fmla="*/ 8 h 18"/>
              <a:gd name="T56" fmla="*/ 29 w 109"/>
              <a:gd name="T57" fmla="*/ 8 h 18"/>
              <a:gd name="T58" fmla="*/ 37 w 109"/>
              <a:gd name="T59" fmla="*/ 8 h 18"/>
              <a:gd name="T60" fmla="*/ 49 w 109"/>
              <a:gd name="T61" fmla="*/ 6 h 18"/>
              <a:gd name="T62" fmla="*/ 60 w 109"/>
              <a:gd name="T63" fmla="*/ 4 h 18"/>
              <a:gd name="T64" fmla="*/ 68 w 109"/>
              <a:gd name="T65" fmla="*/ 2 h 18"/>
              <a:gd name="T66" fmla="*/ 76 w 109"/>
              <a:gd name="T67" fmla="*/ 0 h 18"/>
              <a:gd name="T68" fmla="*/ 84 w 109"/>
              <a:gd name="T69" fmla="*/ 0 h 18"/>
              <a:gd name="T70" fmla="*/ 90 w 109"/>
              <a:gd name="T71" fmla="*/ 0 h 18"/>
              <a:gd name="T72" fmla="*/ 96 w 109"/>
              <a:gd name="T73" fmla="*/ 0 h 18"/>
              <a:gd name="T74" fmla="*/ 102 w 109"/>
              <a:gd name="T75" fmla="*/ 2 h 18"/>
              <a:gd name="T76" fmla="*/ 102 w 109"/>
              <a:gd name="T77" fmla="*/ 2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09" h="18">
                <a:moveTo>
                  <a:pt x="102" y="2"/>
                </a:moveTo>
                <a:lnTo>
                  <a:pt x="106" y="4"/>
                </a:lnTo>
                <a:lnTo>
                  <a:pt x="107" y="6"/>
                </a:lnTo>
                <a:lnTo>
                  <a:pt x="109" y="6"/>
                </a:lnTo>
                <a:lnTo>
                  <a:pt x="109" y="8"/>
                </a:lnTo>
                <a:lnTo>
                  <a:pt x="109" y="8"/>
                </a:lnTo>
                <a:lnTo>
                  <a:pt x="107" y="8"/>
                </a:lnTo>
                <a:lnTo>
                  <a:pt x="106" y="8"/>
                </a:lnTo>
                <a:lnTo>
                  <a:pt x="102" y="8"/>
                </a:lnTo>
                <a:lnTo>
                  <a:pt x="98" y="10"/>
                </a:lnTo>
                <a:lnTo>
                  <a:pt x="94" y="10"/>
                </a:lnTo>
                <a:lnTo>
                  <a:pt x="88" y="10"/>
                </a:lnTo>
                <a:lnTo>
                  <a:pt x="82" y="10"/>
                </a:lnTo>
                <a:lnTo>
                  <a:pt x="74" y="12"/>
                </a:lnTo>
                <a:lnTo>
                  <a:pt x="66" y="12"/>
                </a:lnTo>
                <a:lnTo>
                  <a:pt x="57" y="12"/>
                </a:lnTo>
                <a:lnTo>
                  <a:pt x="47" y="14"/>
                </a:lnTo>
                <a:lnTo>
                  <a:pt x="37" y="14"/>
                </a:lnTo>
                <a:lnTo>
                  <a:pt x="25" y="16"/>
                </a:lnTo>
                <a:lnTo>
                  <a:pt x="13" y="16"/>
                </a:lnTo>
                <a:lnTo>
                  <a:pt x="0" y="18"/>
                </a:lnTo>
                <a:lnTo>
                  <a:pt x="0" y="10"/>
                </a:lnTo>
                <a:lnTo>
                  <a:pt x="2" y="10"/>
                </a:lnTo>
                <a:lnTo>
                  <a:pt x="6" y="10"/>
                </a:lnTo>
                <a:lnTo>
                  <a:pt x="8" y="10"/>
                </a:lnTo>
                <a:lnTo>
                  <a:pt x="13" y="10"/>
                </a:lnTo>
                <a:lnTo>
                  <a:pt x="17" y="10"/>
                </a:lnTo>
                <a:lnTo>
                  <a:pt x="23" y="8"/>
                </a:lnTo>
                <a:lnTo>
                  <a:pt x="29" y="8"/>
                </a:lnTo>
                <a:lnTo>
                  <a:pt x="37" y="8"/>
                </a:lnTo>
                <a:lnTo>
                  <a:pt x="49" y="6"/>
                </a:lnTo>
                <a:lnTo>
                  <a:pt x="60" y="4"/>
                </a:lnTo>
                <a:lnTo>
                  <a:pt x="68" y="2"/>
                </a:lnTo>
                <a:lnTo>
                  <a:pt x="76" y="0"/>
                </a:lnTo>
                <a:lnTo>
                  <a:pt x="84" y="0"/>
                </a:lnTo>
                <a:lnTo>
                  <a:pt x="90" y="0"/>
                </a:lnTo>
                <a:lnTo>
                  <a:pt x="96" y="0"/>
                </a:lnTo>
                <a:lnTo>
                  <a:pt x="102" y="2"/>
                </a:lnTo>
                <a:lnTo>
                  <a:pt x="102" y="2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5" name="Freeform 240"/>
          <p:cNvSpPr>
            <a:spLocks/>
          </p:cNvSpPr>
          <p:nvPr/>
        </p:nvSpPr>
        <p:spPr bwMode="auto">
          <a:xfrm>
            <a:off x="5960809" y="851298"/>
            <a:ext cx="656049" cy="2105650"/>
          </a:xfrm>
          <a:custGeom>
            <a:avLst/>
            <a:gdLst>
              <a:gd name="T0" fmla="*/ 74 w 129"/>
              <a:gd name="T1" fmla="*/ 0 h 304"/>
              <a:gd name="T2" fmla="*/ 88 w 129"/>
              <a:gd name="T3" fmla="*/ 0 h 304"/>
              <a:gd name="T4" fmla="*/ 104 w 129"/>
              <a:gd name="T5" fmla="*/ 8 h 304"/>
              <a:gd name="T6" fmla="*/ 117 w 129"/>
              <a:gd name="T7" fmla="*/ 16 h 304"/>
              <a:gd name="T8" fmla="*/ 127 w 129"/>
              <a:gd name="T9" fmla="*/ 26 h 304"/>
              <a:gd name="T10" fmla="*/ 129 w 129"/>
              <a:gd name="T11" fmla="*/ 38 h 304"/>
              <a:gd name="T12" fmla="*/ 129 w 129"/>
              <a:gd name="T13" fmla="*/ 47 h 304"/>
              <a:gd name="T14" fmla="*/ 127 w 129"/>
              <a:gd name="T15" fmla="*/ 53 h 304"/>
              <a:gd name="T16" fmla="*/ 127 w 129"/>
              <a:gd name="T17" fmla="*/ 61 h 304"/>
              <a:gd name="T18" fmla="*/ 125 w 129"/>
              <a:gd name="T19" fmla="*/ 73 h 304"/>
              <a:gd name="T20" fmla="*/ 125 w 129"/>
              <a:gd name="T21" fmla="*/ 85 h 304"/>
              <a:gd name="T22" fmla="*/ 125 w 129"/>
              <a:gd name="T23" fmla="*/ 100 h 304"/>
              <a:gd name="T24" fmla="*/ 125 w 129"/>
              <a:gd name="T25" fmla="*/ 118 h 304"/>
              <a:gd name="T26" fmla="*/ 125 w 129"/>
              <a:gd name="T27" fmla="*/ 138 h 304"/>
              <a:gd name="T28" fmla="*/ 125 w 129"/>
              <a:gd name="T29" fmla="*/ 159 h 304"/>
              <a:gd name="T30" fmla="*/ 125 w 129"/>
              <a:gd name="T31" fmla="*/ 179 h 304"/>
              <a:gd name="T32" fmla="*/ 125 w 129"/>
              <a:gd name="T33" fmla="*/ 196 h 304"/>
              <a:gd name="T34" fmla="*/ 125 w 129"/>
              <a:gd name="T35" fmla="*/ 214 h 304"/>
              <a:gd name="T36" fmla="*/ 123 w 129"/>
              <a:gd name="T37" fmla="*/ 228 h 304"/>
              <a:gd name="T38" fmla="*/ 123 w 129"/>
              <a:gd name="T39" fmla="*/ 238 h 304"/>
              <a:gd name="T40" fmla="*/ 123 w 129"/>
              <a:gd name="T41" fmla="*/ 247 h 304"/>
              <a:gd name="T42" fmla="*/ 123 w 129"/>
              <a:gd name="T43" fmla="*/ 255 h 304"/>
              <a:gd name="T44" fmla="*/ 121 w 129"/>
              <a:gd name="T45" fmla="*/ 269 h 304"/>
              <a:gd name="T46" fmla="*/ 115 w 129"/>
              <a:gd name="T47" fmla="*/ 287 h 304"/>
              <a:gd name="T48" fmla="*/ 105 w 129"/>
              <a:gd name="T49" fmla="*/ 298 h 304"/>
              <a:gd name="T50" fmla="*/ 94 w 129"/>
              <a:gd name="T51" fmla="*/ 304 h 304"/>
              <a:gd name="T52" fmla="*/ 84 w 129"/>
              <a:gd name="T53" fmla="*/ 304 h 304"/>
              <a:gd name="T54" fmla="*/ 74 w 129"/>
              <a:gd name="T55" fmla="*/ 296 h 304"/>
              <a:gd name="T56" fmla="*/ 66 w 129"/>
              <a:gd name="T57" fmla="*/ 289 h 304"/>
              <a:gd name="T58" fmla="*/ 58 w 129"/>
              <a:gd name="T59" fmla="*/ 283 h 304"/>
              <a:gd name="T60" fmla="*/ 49 w 129"/>
              <a:gd name="T61" fmla="*/ 277 h 304"/>
              <a:gd name="T62" fmla="*/ 35 w 129"/>
              <a:gd name="T63" fmla="*/ 271 h 304"/>
              <a:gd name="T64" fmla="*/ 21 w 129"/>
              <a:gd name="T65" fmla="*/ 263 h 304"/>
              <a:gd name="T66" fmla="*/ 9 w 129"/>
              <a:gd name="T67" fmla="*/ 259 h 304"/>
              <a:gd name="T68" fmla="*/ 4 w 129"/>
              <a:gd name="T69" fmla="*/ 253 h 304"/>
              <a:gd name="T70" fmla="*/ 0 w 129"/>
              <a:gd name="T71" fmla="*/ 249 h 304"/>
              <a:gd name="T72" fmla="*/ 0 w 129"/>
              <a:gd name="T73" fmla="*/ 245 h 304"/>
              <a:gd name="T74" fmla="*/ 4 w 129"/>
              <a:gd name="T75" fmla="*/ 243 h 304"/>
              <a:gd name="T76" fmla="*/ 13 w 129"/>
              <a:gd name="T77" fmla="*/ 243 h 304"/>
              <a:gd name="T78" fmla="*/ 29 w 129"/>
              <a:gd name="T79" fmla="*/ 243 h 304"/>
              <a:gd name="T80" fmla="*/ 45 w 129"/>
              <a:gd name="T81" fmla="*/ 247 h 304"/>
              <a:gd name="T82" fmla="*/ 60 w 129"/>
              <a:gd name="T83" fmla="*/ 247 h 304"/>
              <a:gd name="T84" fmla="*/ 70 w 129"/>
              <a:gd name="T85" fmla="*/ 247 h 304"/>
              <a:gd name="T86" fmla="*/ 76 w 129"/>
              <a:gd name="T87" fmla="*/ 245 h 304"/>
              <a:gd name="T88" fmla="*/ 78 w 129"/>
              <a:gd name="T89" fmla="*/ 241 h 304"/>
              <a:gd name="T90" fmla="*/ 80 w 129"/>
              <a:gd name="T91" fmla="*/ 234 h 304"/>
              <a:gd name="T92" fmla="*/ 82 w 129"/>
              <a:gd name="T93" fmla="*/ 220 h 304"/>
              <a:gd name="T94" fmla="*/ 84 w 129"/>
              <a:gd name="T95" fmla="*/ 200 h 304"/>
              <a:gd name="T96" fmla="*/ 86 w 129"/>
              <a:gd name="T97" fmla="*/ 167 h 304"/>
              <a:gd name="T98" fmla="*/ 86 w 129"/>
              <a:gd name="T99" fmla="*/ 124 h 304"/>
              <a:gd name="T100" fmla="*/ 86 w 129"/>
              <a:gd name="T101" fmla="*/ 94 h 304"/>
              <a:gd name="T102" fmla="*/ 84 w 129"/>
              <a:gd name="T103" fmla="*/ 79 h 304"/>
              <a:gd name="T104" fmla="*/ 84 w 129"/>
              <a:gd name="T105" fmla="*/ 65 h 304"/>
              <a:gd name="T106" fmla="*/ 82 w 129"/>
              <a:gd name="T107" fmla="*/ 53 h 304"/>
              <a:gd name="T108" fmla="*/ 80 w 129"/>
              <a:gd name="T109" fmla="*/ 39 h 304"/>
              <a:gd name="T110" fmla="*/ 72 w 129"/>
              <a:gd name="T111" fmla="*/ 24 h 304"/>
              <a:gd name="T112" fmla="*/ 66 w 129"/>
              <a:gd name="T113" fmla="*/ 16 h 304"/>
              <a:gd name="T114" fmla="*/ 64 w 129"/>
              <a:gd name="T115" fmla="*/ 14 h 304"/>
              <a:gd name="T116" fmla="*/ 64 w 129"/>
              <a:gd name="T117" fmla="*/ 10 h 304"/>
              <a:gd name="T118" fmla="*/ 66 w 129"/>
              <a:gd name="T119" fmla="*/ 6 h 304"/>
              <a:gd name="T120" fmla="*/ 68 w 129"/>
              <a:gd name="T121" fmla="*/ 4 h 3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29" h="304">
                <a:moveTo>
                  <a:pt x="68" y="4"/>
                </a:moveTo>
                <a:lnTo>
                  <a:pt x="74" y="0"/>
                </a:lnTo>
                <a:lnTo>
                  <a:pt x="80" y="0"/>
                </a:lnTo>
                <a:lnTo>
                  <a:pt x="88" y="0"/>
                </a:lnTo>
                <a:lnTo>
                  <a:pt x="96" y="4"/>
                </a:lnTo>
                <a:lnTo>
                  <a:pt x="104" y="8"/>
                </a:lnTo>
                <a:lnTo>
                  <a:pt x="109" y="12"/>
                </a:lnTo>
                <a:lnTo>
                  <a:pt x="117" y="16"/>
                </a:lnTo>
                <a:lnTo>
                  <a:pt x="121" y="20"/>
                </a:lnTo>
                <a:lnTo>
                  <a:pt x="127" y="26"/>
                </a:lnTo>
                <a:lnTo>
                  <a:pt x="129" y="32"/>
                </a:lnTo>
                <a:lnTo>
                  <a:pt x="129" y="38"/>
                </a:lnTo>
                <a:lnTo>
                  <a:pt x="129" y="45"/>
                </a:lnTo>
                <a:lnTo>
                  <a:pt x="129" y="47"/>
                </a:lnTo>
                <a:lnTo>
                  <a:pt x="127" y="49"/>
                </a:lnTo>
                <a:lnTo>
                  <a:pt x="127" y="53"/>
                </a:lnTo>
                <a:lnTo>
                  <a:pt x="127" y="57"/>
                </a:lnTo>
                <a:lnTo>
                  <a:pt x="127" y="61"/>
                </a:lnTo>
                <a:lnTo>
                  <a:pt x="127" y="67"/>
                </a:lnTo>
                <a:lnTo>
                  <a:pt x="125" y="73"/>
                </a:lnTo>
                <a:lnTo>
                  <a:pt x="125" y="79"/>
                </a:lnTo>
                <a:lnTo>
                  <a:pt x="125" y="85"/>
                </a:lnTo>
                <a:lnTo>
                  <a:pt x="125" y="92"/>
                </a:lnTo>
                <a:lnTo>
                  <a:pt x="125" y="100"/>
                </a:lnTo>
                <a:lnTo>
                  <a:pt x="125" y="108"/>
                </a:lnTo>
                <a:lnTo>
                  <a:pt x="125" y="118"/>
                </a:lnTo>
                <a:lnTo>
                  <a:pt x="125" y="128"/>
                </a:lnTo>
                <a:lnTo>
                  <a:pt x="125" y="138"/>
                </a:lnTo>
                <a:lnTo>
                  <a:pt x="125" y="149"/>
                </a:lnTo>
                <a:lnTo>
                  <a:pt x="125" y="159"/>
                </a:lnTo>
                <a:lnTo>
                  <a:pt x="125" y="169"/>
                </a:lnTo>
                <a:lnTo>
                  <a:pt x="125" y="179"/>
                </a:lnTo>
                <a:lnTo>
                  <a:pt x="125" y="189"/>
                </a:lnTo>
                <a:lnTo>
                  <a:pt x="125" y="196"/>
                </a:lnTo>
                <a:lnTo>
                  <a:pt x="125" y="206"/>
                </a:lnTo>
                <a:lnTo>
                  <a:pt x="125" y="214"/>
                </a:lnTo>
                <a:lnTo>
                  <a:pt x="123" y="220"/>
                </a:lnTo>
                <a:lnTo>
                  <a:pt x="123" y="228"/>
                </a:lnTo>
                <a:lnTo>
                  <a:pt x="123" y="234"/>
                </a:lnTo>
                <a:lnTo>
                  <a:pt x="123" y="238"/>
                </a:lnTo>
                <a:lnTo>
                  <a:pt x="123" y="243"/>
                </a:lnTo>
                <a:lnTo>
                  <a:pt x="123" y="247"/>
                </a:lnTo>
                <a:lnTo>
                  <a:pt x="123" y="251"/>
                </a:lnTo>
                <a:lnTo>
                  <a:pt x="123" y="255"/>
                </a:lnTo>
                <a:lnTo>
                  <a:pt x="121" y="259"/>
                </a:lnTo>
                <a:lnTo>
                  <a:pt x="121" y="269"/>
                </a:lnTo>
                <a:lnTo>
                  <a:pt x="117" y="279"/>
                </a:lnTo>
                <a:lnTo>
                  <a:pt x="115" y="287"/>
                </a:lnTo>
                <a:lnTo>
                  <a:pt x="111" y="292"/>
                </a:lnTo>
                <a:lnTo>
                  <a:pt x="105" y="298"/>
                </a:lnTo>
                <a:lnTo>
                  <a:pt x="100" y="302"/>
                </a:lnTo>
                <a:lnTo>
                  <a:pt x="94" y="304"/>
                </a:lnTo>
                <a:lnTo>
                  <a:pt x="88" y="304"/>
                </a:lnTo>
                <a:lnTo>
                  <a:pt x="84" y="304"/>
                </a:lnTo>
                <a:lnTo>
                  <a:pt x="78" y="300"/>
                </a:lnTo>
                <a:lnTo>
                  <a:pt x="74" y="296"/>
                </a:lnTo>
                <a:lnTo>
                  <a:pt x="68" y="292"/>
                </a:lnTo>
                <a:lnTo>
                  <a:pt x="66" y="289"/>
                </a:lnTo>
                <a:lnTo>
                  <a:pt x="62" y="285"/>
                </a:lnTo>
                <a:lnTo>
                  <a:pt x="58" y="283"/>
                </a:lnTo>
                <a:lnTo>
                  <a:pt x="53" y="279"/>
                </a:lnTo>
                <a:lnTo>
                  <a:pt x="49" y="277"/>
                </a:lnTo>
                <a:lnTo>
                  <a:pt x="43" y="273"/>
                </a:lnTo>
                <a:lnTo>
                  <a:pt x="35" y="271"/>
                </a:lnTo>
                <a:lnTo>
                  <a:pt x="27" y="267"/>
                </a:lnTo>
                <a:lnTo>
                  <a:pt x="21" y="263"/>
                </a:lnTo>
                <a:lnTo>
                  <a:pt x="15" y="261"/>
                </a:lnTo>
                <a:lnTo>
                  <a:pt x="9" y="259"/>
                </a:lnTo>
                <a:lnTo>
                  <a:pt x="6" y="255"/>
                </a:lnTo>
                <a:lnTo>
                  <a:pt x="4" y="253"/>
                </a:lnTo>
                <a:lnTo>
                  <a:pt x="0" y="251"/>
                </a:lnTo>
                <a:lnTo>
                  <a:pt x="0" y="249"/>
                </a:lnTo>
                <a:lnTo>
                  <a:pt x="0" y="247"/>
                </a:lnTo>
                <a:lnTo>
                  <a:pt x="0" y="245"/>
                </a:lnTo>
                <a:lnTo>
                  <a:pt x="2" y="243"/>
                </a:lnTo>
                <a:lnTo>
                  <a:pt x="4" y="243"/>
                </a:lnTo>
                <a:lnTo>
                  <a:pt x="9" y="243"/>
                </a:lnTo>
                <a:lnTo>
                  <a:pt x="13" y="243"/>
                </a:lnTo>
                <a:lnTo>
                  <a:pt x="21" y="243"/>
                </a:lnTo>
                <a:lnTo>
                  <a:pt x="29" y="243"/>
                </a:lnTo>
                <a:lnTo>
                  <a:pt x="37" y="245"/>
                </a:lnTo>
                <a:lnTo>
                  <a:pt x="45" y="247"/>
                </a:lnTo>
                <a:lnTo>
                  <a:pt x="53" y="247"/>
                </a:lnTo>
                <a:lnTo>
                  <a:pt x="60" y="247"/>
                </a:lnTo>
                <a:lnTo>
                  <a:pt x="66" y="247"/>
                </a:lnTo>
                <a:lnTo>
                  <a:pt x="70" y="247"/>
                </a:lnTo>
                <a:lnTo>
                  <a:pt x="74" y="247"/>
                </a:lnTo>
                <a:lnTo>
                  <a:pt x="76" y="245"/>
                </a:lnTo>
                <a:lnTo>
                  <a:pt x="78" y="243"/>
                </a:lnTo>
                <a:lnTo>
                  <a:pt x="78" y="241"/>
                </a:lnTo>
                <a:lnTo>
                  <a:pt x="78" y="239"/>
                </a:lnTo>
                <a:lnTo>
                  <a:pt x="80" y="234"/>
                </a:lnTo>
                <a:lnTo>
                  <a:pt x="80" y="228"/>
                </a:lnTo>
                <a:lnTo>
                  <a:pt x="82" y="220"/>
                </a:lnTo>
                <a:lnTo>
                  <a:pt x="82" y="212"/>
                </a:lnTo>
                <a:lnTo>
                  <a:pt x="84" y="200"/>
                </a:lnTo>
                <a:lnTo>
                  <a:pt x="84" y="190"/>
                </a:lnTo>
                <a:lnTo>
                  <a:pt x="86" y="167"/>
                </a:lnTo>
                <a:lnTo>
                  <a:pt x="86" y="143"/>
                </a:lnTo>
                <a:lnTo>
                  <a:pt x="86" y="124"/>
                </a:lnTo>
                <a:lnTo>
                  <a:pt x="86" y="104"/>
                </a:lnTo>
                <a:lnTo>
                  <a:pt x="86" y="94"/>
                </a:lnTo>
                <a:lnTo>
                  <a:pt x="84" y="87"/>
                </a:lnTo>
                <a:lnTo>
                  <a:pt x="84" y="79"/>
                </a:lnTo>
                <a:lnTo>
                  <a:pt x="84" y="73"/>
                </a:lnTo>
                <a:lnTo>
                  <a:pt x="84" y="65"/>
                </a:lnTo>
                <a:lnTo>
                  <a:pt x="84" y="59"/>
                </a:lnTo>
                <a:lnTo>
                  <a:pt x="82" y="53"/>
                </a:lnTo>
                <a:lnTo>
                  <a:pt x="82" y="47"/>
                </a:lnTo>
                <a:lnTo>
                  <a:pt x="80" y="39"/>
                </a:lnTo>
                <a:lnTo>
                  <a:pt x="76" y="32"/>
                </a:lnTo>
                <a:lnTo>
                  <a:pt x="72" y="24"/>
                </a:lnTo>
                <a:lnTo>
                  <a:pt x="68" y="18"/>
                </a:lnTo>
                <a:lnTo>
                  <a:pt x="66" y="16"/>
                </a:lnTo>
                <a:lnTo>
                  <a:pt x="64" y="14"/>
                </a:lnTo>
                <a:lnTo>
                  <a:pt x="64" y="14"/>
                </a:lnTo>
                <a:lnTo>
                  <a:pt x="62" y="12"/>
                </a:lnTo>
                <a:lnTo>
                  <a:pt x="64" y="10"/>
                </a:lnTo>
                <a:lnTo>
                  <a:pt x="64" y="8"/>
                </a:lnTo>
                <a:lnTo>
                  <a:pt x="66" y="6"/>
                </a:lnTo>
                <a:lnTo>
                  <a:pt x="68" y="4"/>
                </a:lnTo>
                <a:lnTo>
                  <a:pt x="68" y="4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6" name="Freeform 241"/>
          <p:cNvSpPr>
            <a:spLocks/>
          </p:cNvSpPr>
          <p:nvPr/>
        </p:nvSpPr>
        <p:spPr bwMode="auto">
          <a:xfrm>
            <a:off x="4800109" y="712769"/>
            <a:ext cx="2593908" cy="401740"/>
          </a:xfrm>
          <a:custGeom>
            <a:avLst/>
            <a:gdLst>
              <a:gd name="T0" fmla="*/ 514 w 516"/>
              <a:gd name="T1" fmla="*/ 29 h 58"/>
              <a:gd name="T2" fmla="*/ 508 w 516"/>
              <a:gd name="T3" fmla="*/ 35 h 58"/>
              <a:gd name="T4" fmla="*/ 500 w 516"/>
              <a:gd name="T5" fmla="*/ 37 h 58"/>
              <a:gd name="T6" fmla="*/ 488 w 516"/>
              <a:gd name="T7" fmla="*/ 37 h 58"/>
              <a:gd name="T8" fmla="*/ 475 w 516"/>
              <a:gd name="T9" fmla="*/ 37 h 58"/>
              <a:gd name="T10" fmla="*/ 457 w 516"/>
              <a:gd name="T11" fmla="*/ 37 h 58"/>
              <a:gd name="T12" fmla="*/ 435 w 516"/>
              <a:gd name="T13" fmla="*/ 35 h 58"/>
              <a:gd name="T14" fmla="*/ 416 w 516"/>
              <a:gd name="T15" fmla="*/ 35 h 58"/>
              <a:gd name="T16" fmla="*/ 400 w 516"/>
              <a:gd name="T17" fmla="*/ 35 h 58"/>
              <a:gd name="T18" fmla="*/ 388 w 516"/>
              <a:gd name="T19" fmla="*/ 35 h 58"/>
              <a:gd name="T20" fmla="*/ 379 w 516"/>
              <a:gd name="T21" fmla="*/ 35 h 58"/>
              <a:gd name="T22" fmla="*/ 367 w 516"/>
              <a:gd name="T23" fmla="*/ 35 h 58"/>
              <a:gd name="T24" fmla="*/ 351 w 516"/>
              <a:gd name="T25" fmla="*/ 35 h 58"/>
              <a:gd name="T26" fmla="*/ 334 w 516"/>
              <a:gd name="T27" fmla="*/ 35 h 58"/>
              <a:gd name="T28" fmla="*/ 298 w 516"/>
              <a:gd name="T29" fmla="*/ 37 h 58"/>
              <a:gd name="T30" fmla="*/ 249 w 516"/>
              <a:gd name="T31" fmla="*/ 41 h 58"/>
              <a:gd name="T32" fmla="*/ 198 w 516"/>
              <a:gd name="T33" fmla="*/ 45 h 58"/>
              <a:gd name="T34" fmla="*/ 142 w 516"/>
              <a:gd name="T35" fmla="*/ 49 h 58"/>
              <a:gd name="T36" fmla="*/ 98 w 516"/>
              <a:gd name="T37" fmla="*/ 55 h 58"/>
              <a:gd name="T38" fmla="*/ 75 w 516"/>
              <a:gd name="T39" fmla="*/ 57 h 58"/>
              <a:gd name="T40" fmla="*/ 57 w 516"/>
              <a:gd name="T41" fmla="*/ 58 h 58"/>
              <a:gd name="T42" fmla="*/ 47 w 516"/>
              <a:gd name="T43" fmla="*/ 58 h 58"/>
              <a:gd name="T44" fmla="*/ 40 w 516"/>
              <a:gd name="T45" fmla="*/ 58 h 58"/>
              <a:gd name="T46" fmla="*/ 28 w 516"/>
              <a:gd name="T47" fmla="*/ 55 h 58"/>
              <a:gd name="T48" fmla="*/ 12 w 516"/>
              <a:gd name="T49" fmla="*/ 47 h 58"/>
              <a:gd name="T50" fmla="*/ 2 w 516"/>
              <a:gd name="T51" fmla="*/ 39 h 58"/>
              <a:gd name="T52" fmla="*/ 0 w 516"/>
              <a:gd name="T53" fmla="*/ 35 h 58"/>
              <a:gd name="T54" fmla="*/ 0 w 516"/>
              <a:gd name="T55" fmla="*/ 33 h 58"/>
              <a:gd name="T56" fmla="*/ 4 w 516"/>
              <a:gd name="T57" fmla="*/ 31 h 58"/>
              <a:gd name="T58" fmla="*/ 12 w 516"/>
              <a:gd name="T59" fmla="*/ 31 h 58"/>
              <a:gd name="T60" fmla="*/ 22 w 516"/>
              <a:gd name="T61" fmla="*/ 31 h 58"/>
              <a:gd name="T62" fmla="*/ 38 w 516"/>
              <a:gd name="T63" fmla="*/ 29 h 58"/>
              <a:gd name="T64" fmla="*/ 59 w 516"/>
              <a:gd name="T65" fmla="*/ 29 h 58"/>
              <a:gd name="T66" fmla="*/ 98 w 516"/>
              <a:gd name="T67" fmla="*/ 27 h 58"/>
              <a:gd name="T68" fmla="*/ 155 w 516"/>
              <a:gd name="T69" fmla="*/ 23 h 58"/>
              <a:gd name="T70" fmla="*/ 198 w 516"/>
              <a:gd name="T71" fmla="*/ 21 h 58"/>
              <a:gd name="T72" fmla="*/ 232 w 516"/>
              <a:gd name="T73" fmla="*/ 17 h 58"/>
              <a:gd name="T74" fmla="*/ 269 w 516"/>
              <a:gd name="T75" fmla="*/ 15 h 58"/>
              <a:gd name="T76" fmla="*/ 310 w 516"/>
              <a:gd name="T77" fmla="*/ 9 h 58"/>
              <a:gd name="T78" fmla="*/ 341 w 516"/>
              <a:gd name="T79" fmla="*/ 7 h 58"/>
              <a:gd name="T80" fmla="*/ 363 w 516"/>
              <a:gd name="T81" fmla="*/ 6 h 58"/>
              <a:gd name="T82" fmla="*/ 381 w 516"/>
              <a:gd name="T83" fmla="*/ 4 h 58"/>
              <a:gd name="T84" fmla="*/ 394 w 516"/>
              <a:gd name="T85" fmla="*/ 2 h 58"/>
              <a:gd name="T86" fmla="*/ 408 w 516"/>
              <a:gd name="T87" fmla="*/ 2 h 58"/>
              <a:gd name="T88" fmla="*/ 420 w 516"/>
              <a:gd name="T89" fmla="*/ 0 h 58"/>
              <a:gd name="T90" fmla="*/ 430 w 516"/>
              <a:gd name="T91" fmla="*/ 0 h 58"/>
              <a:gd name="T92" fmla="*/ 435 w 516"/>
              <a:gd name="T93" fmla="*/ 0 h 58"/>
              <a:gd name="T94" fmla="*/ 449 w 516"/>
              <a:gd name="T95" fmla="*/ 0 h 58"/>
              <a:gd name="T96" fmla="*/ 473 w 516"/>
              <a:gd name="T97" fmla="*/ 6 h 58"/>
              <a:gd name="T98" fmla="*/ 492 w 516"/>
              <a:gd name="T99" fmla="*/ 13 h 58"/>
              <a:gd name="T100" fmla="*/ 504 w 516"/>
              <a:gd name="T101" fmla="*/ 17 h 58"/>
              <a:gd name="T102" fmla="*/ 512 w 516"/>
              <a:gd name="T103" fmla="*/ 21 h 58"/>
              <a:gd name="T104" fmla="*/ 516 w 516"/>
              <a:gd name="T105" fmla="*/ 25 h 58"/>
              <a:gd name="T106" fmla="*/ 516 w 516"/>
              <a:gd name="T107" fmla="*/ 25 h 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516" h="58">
                <a:moveTo>
                  <a:pt x="516" y="25"/>
                </a:moveTo>
                <a:lnTo>
                  <a:pt x="514" y="29"/>
                </a:lnTo>
                <a:lnTo>
                  <a:pt x="512" y="33"/>
                </a:lnTo>
                <a:lnTo>
                  <a:pt x="508" y="35"/>
                </a:lnTo>
                <a:lnTo>
                  <a:pt x="504" y="37"/>
                </a:lnTo>
                <a:lnTo>
                  <a:pt x="500" y="37"/>
                </a:lnTo>
                <a:lnTo>
                  <a:pt x="494" y="37"/>
                </a:lnTo>
                <a:lnTo>
                  <a:pt x="488" y="37"/>
                </a:lnTo>
                <a:lnTo>
                  <a:pt x="482" y="37"/>
                </a:lnTo>
                <a:lnTo>
                  <a:pt x="475" y="37"/>
                </a:lnTo>
                <a:lnTo>
                  <a:pt x="467" y="37"/>
                </a:lnTo>
                <a:lnTo>
                  <a:pt x="457" y="37"/>
                </a:lnTo>
                <a:lnTo>
                  <a:pt x="445" y="37"/>
                </a:lnTo>
                <a:lnTo>
                  <a:pt x="435" y="35"/>
                </a:lnTo>
                <a:lnTo>
                  <a:pt x="424" y="35"/>
                </a:lnTo>
                <a:lnTo>
                  <a:pt x="416" y="35"/>
                </a:lnTo>
                <a:lnTo>
                  <a:pt x="406" y="35"/>
                </a:lnTo>
                <a:lnTo>
                  <a:pt x="400" y="35"/>
                </a:lnTo>
                <a:lnTo>
                  <a:pt x="392" y="35"/>
                </a:lnTo>
                <a:lnTo>
                  <a:pt x="388" y="35"/>
                </a:lnTo>
                <a:lnTo>
                  <a:pt x="383" y="35"/>
                </a:lnTo>
                <a:lnTo>
                  <a:pt x="379" y="35"/>
                </a:lnTo>
                <a:lnTo>
                  <a:pt x="373" y="35"/>
                </a:lnTo>
                <a:lnTo>
                  <a:pt x="367" y="35"/>
                </a:lnTo>
                <a:lnTo>
                  <a:pt x="359" y="35"/>
                </a:lnTo>
                <a:lnTo>
                  <a:pt x="351" y="35"/>
                </a:lnTo>
                <a:lnTo>
                  <a:pt x="343" y="35"/>
                </a:lnTo>
                <a:lnTo>
                  <a:pt x="334" y="35"/>
                </a:lnTo>
                <a:lnTo>
                  <a:pt x="322" y="37"/>
                </a:lnTo>
                <a:lnTo>
                  <a:pt x="298" y="37"/>
                </a:lnTo>
                <a:lnTo>
                  <a:pt x="275" y="39"/>
                </a:lnTo>
                <a:lnTo>
                  <a:pt x="249" y="41"/>
                </a:lnTo>
                <a:lnTo>
                  <a:pt x="224" y="43"/>
                </a:lnTo>
                <a:lnTo>
                  <a:pt x="198" y="45"/>
                </a:lnTo>
                <a:lnTo>
                  <a:pt x="171" y="47"/>
                </a:lnTo>
                <a:lnTo>
                  <a:pt x="142" y="49"/>
                </a:lnTo>
                <a:lnTo>
                  <a:pt x="112" y="53"/>
                </a:lnTo>
                <a:lnTo>
                  <a:pt x="98" y="55"/>
                </a:lnTo>
                <a:lnTo>
                  <a:pt x="85" y="57"/>
                </a:lnTo>
                <a:lnTo>
                  <a:pt x="75" y="57"/>
                </a:lnTo>
                <a:lnTo>
                  <a:pt x="65" y="58"/>
                </a:lnTo>
                <a:lnTo>
                  <a:pt x="57" y="58"/>
                </a:lnTo>
                <a:lnTo>
                  <a:pt x="51" y="58"/>
                </a:lnTo>
                <a:lnTo>
                  <a:pt x="47" y="58"/>
                </a:lnTo>
                <a:lnTo>
                  <a:pt x="46" y="58"/>
                </a:lnTo>
                <a:lnTo>
                  <a:pt x="40" y="58"/>
                </a:lnTo>
                <a:lnTo>
                  <a:pt x="34" y="57"/>
                </a:lnTo>
                <a:lnTo>
                  <a:pt x="28" y="55"/>
                </a:lnTo>
                <a:lnTo>
                  <a:pt x="20" y="51"/>
                </a:lnTo>
                <a:lnTo>
                  <a:pt x="12" y="47"/>
                </a:lnTo>
                <a:lnTo>
                  <a:pt x="6" y="43"/>
                </a:lnTo>
                <a:lnTo>
                  <a:pt x="2" y="39"/>
                </a:lnTo>
                <a:lnTo>
                  <a:pt x="0" y="37"/>
                </a:lnTo>
                <a:lnTo>
                  <a:pt x="0" y="35"/>
                </a:lnTo>
                <a:lnTo>
                  <a:pt x="0" y="33"/>
                </a:lnTo>
                <a:lnTo>
                  <a:pt x="0" y="33"/>
                </a:lnTo>
                <a:lnTo>
                  <a:pt x="0" y="33"/>
                </a:lnTo>
                <a:lnTo>
                  <a:pt x="4" y="31"/>
                </a:lnTo>
                <a:lnTo>
                  <a:pt x="8" y="31"/>
                </a:lnTo>
                <a:lnTo>
                  <a:pt x="12" y="31"/>
                </a:lnTo>
                <a:lnTo>
                  <a:pt x="16" y="31"/>
                </a:lnTo>
                <a:lnTo>
                  <a:pt x="22" y="31"/>
                </a:lnTo>
                <a:lnTo>
                  <a:pt x="30" y="29"/>
                </a:lnTo>
                <a:lnTo>
                  <a:pt x="38" y="29"/>
                </a:lnTo>
                <a:lnTo>
                  <a:pt x="47" y="29"/>
                </a:lnTo>
                <a:lnTo>
                  <a:pt x="59" y="29"/>
                </a:lnTo>
                <a:lnTo>
                  <a:pt x="71" y="27"/>
                </a:lnTo>
                <a:lnTo>
                  <a:pt x="98" y="27"/>
                </a:lnTo>
                <a:lnTo>
                  <a:pt x="128" y="25"/>
                </a:lnTo>
                <a:lnTo>
                  <a:pt x="155" y="23"/>
                </a:lnTo>
                <a:lnTo>
                  <a:pt x="185" y="21"/>
                </a:lnTo>
                <a:lnTo>
                  <a:pt x="198" y="21"/>
                </a:lnTo>
                <a:lnTo>
                  <a:pt x="214" y="19"/>
                </a:lnTo>
                <a:lnTo>
                  <a:pt x="232" y="17"/>
                </a:lnTo>
                <a:lnTo>
                  <a:pt x="249" y="17"/>
                </a:lnTo>
                <a:lnTo>
                  <a:pt x="269" y="15"/>
                </a:lnTo>
                <a:lnTo>
                  <a:pt x="288" y="13"/>
                </a:lnTo>
                <a:lnTo>
                  <a:pt x="310" y="9"/>
                </a:lnTo>
                <a:lnTo>
                  <a:pt x="332" y="7"/>
                </a:lnTo>
                <a:lnTo>
                  <a:pt x="341" y="7"/>
                </a:lnTo>
                <a:lnTo>
                  <a:pt x="353" y="6"/>
                </a:lnTo>
                <a:lnTo>
                  <a:pt x="363" y="6"/>
                </a:lnTo>
                <a:lnTo>
                  <a:pt x="371" y="6"/>
                </a:lnTo>
                <a:lnTo>
                  <a:pt x="381" y="4"/>
                </a:lnTo>
                <a:lnTo>
                  <a:pt x="388" y="4"/>
                </a:lnTo>
                <a:lnTo>
                  <a:pt x="394" y="2"/>
                </a:lnTo>
                <a:lnTo>
                  <a:pt x="402" y="2"/>
                </a:lnTo>
                <a:lnTo>
                  <a:pt x="408" y="2"/>
                </a:lnTo>
                <a:lnTo>
                  <a:pt x="414" y="2"/>
                </a:lnTo>
                <a:lnTo>
                  <a:pt x="420" y="0"/>
                </a:lnTo>
                <a:lnTo>
                  <a:pt x="426" y="0"/>
                </a:lnTo>
                <a:lnTo>
                  <a:pt x="430" y="0"/>
                </a:lnTo>
                <a:lnTo>
                  <a:pt x="433" y="0"/>
                </a:lnTo>
                <a:lnTo>
                  <a:pt x="435" y="0"/>
                </a:lnTo>
                <a:lnTo>
                  <a:pt x="439" y="0"/>
                </a:lnTo>
                <a:lnTo>
                  <a:pt x="449" y="0"/>
                </a:lnTo>
                <a:lnTo>
                  <a:pt x="459" y="2"/>
                </a:lnTo>
                <a:lnTo>
                  <a:pt x="473" y="6"/>
                </a:lnTo>
                <a:lnTo>
                  <a:pt x="486" y="9"/>
                </a:lnTo>
                <a:lnTo>
                  <a:pt x="492" y="13"/>
                </a:lnTo>
                <a:lnTo>
                  <a:pt x="500" y="15"/>
                </a:lnTo>
                <a:lnTo>
                  <a:pt x="504" y="17"/>
                </a:lnTo>
                <a:lnTo>
                  <a:pt x="508" y="19"/>
                </a:lnTo>
                <a:lnTo>
                  <a:pt x="512" y="21"/>
                </a:lnTo>
                <a:lnTo>
                  <a:pt x="514" y="23"/>
                </a:lnTo>
                <a:lnTo>
                  <a:pt x="516" y="25"/>
                </a:lnTo>
                <a:lnTo>
                  <a:pt x="516" y="25"/>
                </a:lnTo>
                <a:lnTo>
                  <a:pt x="516" y="25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29" name="Freeform 254"/>
          <p:cNvSpPr>
            <a:spLocks/>
          </p:cNvSpPr>
          <p:nvPr/>
        </p:nvSpPr>
        <p:spPr bwMode="auto">
          <a:xfrm>
            <a:off x="1398834" y="4684689"/>
            <a:ext cx="857909" cy="1399152"/>
          </a:xfrm>
          <a:custGeom>
            <a:avLst/>
            <a:gdLst>
              <a:gd name="T0" fmla="*/ 108 w 171"/>
              <a:gd name="T1" fmla="*/ 133 h 202"/>
              <a:gd name="T2" fmla="*/ 86 w 171"/>
              <a:gd name="T3" fmla="*/ 155 h 202"/>
              <a:gd name="T4" fmla="*/ 71 w 171"/>
              <a:gd name="T5" fmla="*/ 170 h 202"/>
              <a:gd name="T6" fmla="*/ 61 w 171"/>
              <a:gd name="T7" fmla="*/ 182 h 202"/>
              <a:gd name="T8" fmla="*/ 55 w 171"/>
              <a:gd name="T9" fmla="*/ 194 h 202"/>
              <a:gd name="T10" fmla="*/ 45 w 171"/>
              <a:gd name="T11" fmla="*/ 202 h 202"/>
              <a:gd name="T12" fmla="*/ 35 w 171"/>
              <a:gd name="T13" fmla="*/ 202 h 202"/>
              <a:gd name="T14" fmla="*/ 24 w 171"/>
              <a:gd name="T15" fmla="*/ 196 h 202"/>
              <a:gd name="T16" fmla="*/ 12 w 171"/>
              <a:gd name="T17" fmla="*/ 188 h 202"/>
              <a:gd name="T18" fmla="*/ 6 w 171"/>
              <a:gd name="T19" fmla="*/ 182 h 202"/>
              <a:gd name="T20" fmla="*/ 2 w 171"/>
              <a:gd name="T21" fmla="*/ 178 h 202"/>
              <a:gd name="T22" fmla="*/ 0 w 171"/>
              <a:gd name="T23" fmla="*/ 172 h 202"/>
              <a:gd name="T24" fmla="*/ 4 w 171"/>
              <a:gd name="T25" fmla="*/ 164 h 202"/>
              <a:gd name="T26" fmla="*/ 12 w 171"/>
              <a:gd name="T27" fmla="*/ 155 h 202"/>
              <a:gd name="T28" fmla="*/ 20 w 171"/>
              <a:gd name="T29" fmla="*/ 143 h 202"/>
              <a:gd name="T30" fmla="*/ 24 w 171"/>
              <a:gd name="T31" fmla="*/ 133 h 202"/>
              <a:gd name="T32" fmla="*/ 26 w 171"/>
              <a:gd name="T33" fmla="*/ 119 h 202"/>
              <a:gd name="T34" fmla="*/ 28 w 171"/>
              <a:gd name="T35" fmla="*/ 98 h 202"/>
              <a:gd name="T36" fmla="*/ 28 w 171"/>
              <a:gd name="T37" fmla="*/ 68 h 202"/>
              <a:gd name="T38" fmla="*/ 24 w 171"/>
              <a:gd name="T39" fmla="*/ 45 h 202"/>
              <a:gd name="T40" fmla="*/ 22 w 171"/>
              <a:gd name="T41" fmla="*/ 33 h 202"/>
              <a:gd name="T42" fmla="*/ 18 w 171"/>
              <a:gd name="T43" fmla="*/ 25 h 202"/>
              <a:gd name="T44" fmla="*/ 14 w 171"/>
              <a:gd name="T45" fmla="*/ 21 h 202"/>
              <a:gd name="T46" fmla="*/ 8 w 171"/>
              <a:gd name="T47" fmla="*/ 17 h 202"/>
              <a:gd name="T48" fmla="*/ 4 w 171"/>
              <a:gd name="T49" fmla="*/ 11 h 202"/>
              <a:gd name="T50" fmla="*/ 6 w 171"/>
              <a:gd name="T51" fmla="*/ 4 h 202"/>
              <a:gd name="T52" fmla="*/ 8 w 171"/>
              <a:gd name="T53" fmla="*/ 2 h 202"/>
              <a:gd name="T54" fmla="*/ 16 w 171"/>
              <a:gd name="T55" fmla="*/ 0 h 202"/>
              <a:gd name="T56" fmla="*/ 28 w 171"/>
              <a:gd name="T57" fmla="*/ 0 h 202"/>
              <a:gd name="T58" fmla="*/ 41 w 171"/>
              <a:gd name="T59" fmla="*/ 2 h 202"/>
              <a:gd name="T60" fmla="*/ 51 w 171"/>
              <a:gd name="T61" fmla="*/ 4 h 202"/>
              <a:gd name="T62" fmla="*/ 59 w 171"/>
              <a:gd name="T63" fmla="*/ 6 h 202"/>
              <a:gd name="T64" fmla="*/ 65 w 171"/>
              <a:gd name="T65" fmla="*/ 9 h 202"/>
              <a:gd name="T66" fmla="*/ 69 w 171"/>
              <a:gd name="T67" fmla="*/ 15 h 202"/>
              <a:gd name="T68" fmla="*/ 71 w 171"/>
              <a:gd name="T69" fmla="*/ 29 h 202"/>
              <a:gd name="T70" fmla="*/ 69 w 171"/>
              <a:gd name="T71" fmla="*/ 49 h 202"/>
              <a:gd name="T72" fmla="*/ 69 w 171"/>
              <a:gd name="T73" fmla="*/ 74 h 202"/>
              <a:gd name="T74" fmla="*/ 69 w 171"/>
              <a:gd name="T75" fmla="*/ 98 h 202"/>
              <a:gd name="T76" fmla="*/ 69 w 171"/>
              <a:gd name="T77" fmla="*/ 111 h 202"/>
              <a:gd name="T78" fmla="*/ 69 w 171"/>
              <a:gd name="T79" fmla="*/ 119 h 202"/>
              <a:gd name="T80" fmla="*/ 69 w 171"/>
              <a:gd name="T81" fmla="*/ 123 h 202"/>
              <a:gd name="T82" fmla="*/ 67 w 171"/>
              <a:gd name="T83" fmla="*/ 125 h 202"/>
              <a:gd name="T84" fmla="*/ 73 w 171"/>
              <a:gd name="T85" fmla="*/ 121 h 202"/>
              <a:gd name="T86" fmla="*/ 84 w 171"/>
              <a:gd name="T87" fmla="*/ 111 h 202"/>
              <a:gd name="T88" fmla="*/ 104 w 171"/>
              <a:gd name="T89" fmla="*/ 100 h 202"/>
              <a:gd name="T90" fmla="*/ 126 w 171"/>
              <a:gd name="T91" fmla="*/ 82 h 202"/>
              <a:gd name="T92" fmla="*/ 145 w 171"/>
              <a:gd name="T93" fmla="*/ 68 h 202"/>
              <a:gd name="T94" fmla="*/ 159 w 171"/>
              <a:gd name="T95" fmla="*/ 62 h 202"/>
              <a:gd name="T96" fmla="*/ 167 w 171"/>
              <a:gd name="T97" fmla="*/ 60 h 202"/>
              <a:gd name="T98" fmla="*/ 171 w 171"/>
              <a:gd name="T99" fmla="*/ 64 h 202"/>
              <a:gd name="T100" fmla="*/ 167 w 171"/>
              <a:gd name="T101" fmla="*/ 74 h 202"/>
              <a:gd name="T102" fmla="*/ 163 w 171"/>
              <a:gd name="T103" fmla="*/ 80 h 202"/>
              <a:gd name="T104" fmla="*/ 155 w 171"/>
              <a:gd name="T105" fmla="*/ 88 h 202"/>
              <a:gd name="T106" fmla="*/ 145 w 171"/>
              <a:gd name="T107" fmla="*/ 98 h 202"/>
              <a:gd name="T108" fmla="*/ 135 w 171"/>
              <a:gd name="T109" fmla="*/ 109 h 202"/>
              <a:gd name="T110" fmla="*/ 122 w 171"/>
              <a:gd name="T111" fmla="*/ 121 h 2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71" h="202">
                <a:moveTo>
                  <a:pt x="122" y="121"/>
                </a:moveTo>
                <a:lnTo>
                  <a:pt x="108" y="133"/>
                </a:lnTo>
                <a:lnTo>
                  <a:pt x="96" y="145"/>
                </a:lnTo>
                <a:lnTo>
                  <a:pt x="86" y="155"/>
                </a:lnTo>
                <a:lnTo>
                  <a:pt x="78" y="164"/>
                </a:lnTo>
                <a:lnTo>
                  <a:pt x="71" y="170"/>
                </a:lnTo>
                <a:lnTo>
                  <a:pt x="65" y="178"/>
                </a:lnTo>
                <a:lnTo>
                  <a:pt x="61" y="182"/>
                </a:lnTo>
                <a:lnTo>
                  <a:pt x="59" y="188"/>
                </a:lnTo>
                <a:lnTo>
                  <a:pt x="55" y="194"/>
                </a:lnTo>
                <a:lnTo>
                  <a:pt x="51" y="198"/>
                </a:lnTo>
                <a:lnTo>
                  <a:pt x="45" y="202"/>
                </a:lnTo>
                <a:lnTo>
                  <a:pt x="41" y="202"/>
                </a:lnTo>
                <a:lnTo>
                  <a:pt x="35" y="202"/>
                </a:lnTo>
                <a:lnTo>
                  <a:pt x="29" y="200"/>
                </a:lnTo>
                <a:lnTo>
                  <a:pt x="24" y="196"/>
                </a:lnTo>
                <a:lnTo>
                  <a:pt x="16" y="190"/>
                </a:lnTo>
                <a:lnTo>
                  <a:pt x="12" y="188"/>
                </a:lnTo>
                <a:lnTo>
                  <a:pt x="10" y="184"/>
                </a:lnTo>
                <a:lnTo>
                  <a:pt x="6" y="182"/>
                </a:lnTo>
                <a:lnTo>
                  <a:pt x="4" y="180"/>
                </a:lnTo>
                <a:lnTo>
                  <a:pt x="2" y="178"/>
                </a:lnTo>
                <a:lnTo>
                  <a:pt x="2" y="176"/>
                </a:lnTo>
                <a:lnTo>
                  <a:pt x="0" y="172"/>
                </a:lnTo>
                <a:lnTo>
                  <a:pt x="2" y="168"/>
                </a:lnTo>
                <a:lnTo>
                  <a:pt x="4" y="164"/>
                </a:lnTo>
                <a:lnTo>
                  <a:pt x="8" y="160"/>
                </a:lnTo>
                <a:lnTo>
                  <a:pt x="12" y="155"/>
                </a:lnTo>
                <a:lnTo>
                  <a:pt x="16" y="147"/>
                </a:lnTo>
                <a:lnTo>
                  <a:pt x="20" y="143"/>
                </a:lnTo>
                <a:lnTo>
                  <a:pt x="22" y="137"/>
                </a:lnTo>
                <a:lnTo>
                  <a:pt x="24" y="133"/>
                </a:lnTo>
                <a:lnTo>
                  <a:pt x="26" y="127"/>
                </a:lnTo>
                <a:lnTo>
                  <a:pt x="26" y="119"/>
                </a:lnTo>
                <a:lnTo>
                  <a:pt x="28" y="113"/>
                </a:lnTo>
                <a:lnTo>
                  <a:pt x="28" y="98"/>
                </a:lnTo>
                <a:lnTo>
                  <a:pt x="28" y="84"/>
                </a:lnTo>
                <a:lnTo>
                  <a:pt x="28" y="68"/>
                </a:lnTo>
                <a:lnTo>
                  <a:pt x="26" y="53"/>
                </a:lnTo>
                <a:lnTo>
                  <a:pt x="24" y="45"/>
                </a:lnTo>
                <a:lnTo>
                  <a:pt x="24" y="39"/>
                </a:lnTo>
                <a:lnTo>
                  <a:pt x="22" y="33"/>
                </a:lnTo>
                <a:lnTo>
                  <a:pt x="20" y="29"/>
                </a:lnTo>
                <a:lnTo>
                  <a:pt x="18" y="25"/>
                </a:lnTo>
                <a:lnTo>
                  <a:pt x="16" y="23"/>
                </a:lnTo>
                <a:lnTo>
                  <a:pt x="14" y="21"/>
                </a:lnTo>
                <a:lnTo>
                  <a:pt x="12" y="19"/>
                </a:lnTo>
                <a:lnTo>
                  <a:pt x="8" y="17"/>
                </a:lnTo>
                <a:lnTo>
                  <a:pt x="4" y="15"/>
                </a:lnTo>
                <a:lnTo>
                  <a:pt x="4" y="11"/>
                </a:lnTo>
                <a:lnTo>
                  <a:pt x="4" y="6"/>
                </a:lnTo>
                <a:lnTo>
                  <a:pt x="6" y="4"/>
                </a:lnTo>
                <a:lnTo>
                  <a:pt x="6" y="2"/>
                </a:lnTo>
                <a:lnTo>
                  <a:pt x="8" y="2"/>
                </a:lnTo>
                <a:lnTo>
                  <a:pt x="12" y="0"/>
                </a:lnTo>
                <a:lnTo>
                  <a:pt x="16" y="0"/>
                </a:lnTo>
                <a:lnTo>
                  <a:pt x="22" y="0"/>
                </a:lnTo>
                <a:lnTo>
                  <a:pt x="28" y="0"/>
                </a:lnTo>
                <a:lnTo>
                  <a:pt x="33" y="0"/>
                </a:lnTo>
                <a:lnTo>
                  <a:pt x="41" y="2"/>
                </a:lnTo>
                <a:lnTo>
                  <a:pt x="45" y="2"/>
                </a:lnTo>
                <a:lnTo>
                  <a:pt x="51" y="4"/>
                </a:lnTo>
                <a:lnTo>
                  <a:pt x="55" y="6"/>
                </a:lnTo>
                <a:lnTo>
                  <a:pt x="59" y="6"/>
                </a:lnTo>
                <a:lnTo>
                  <a:pt x="63" y="8"/>
                </a:lnTo>
                <a:lnTo>
                  <a:pt x="65" y="9"/>
                </a:lnTo>
                <a:lnTo>
                  <a:pt x="69" y="11"/>
                </a:lnTo>
                <a:lnTo>
                  <a:pt x="69" y="15"/>
                </a:lnTo>
                <a:lnTo>
                  <a:pt x="71" y="21"/>
                </a:lnTo>
                <a:lnTo>
                  <a:pt x="71" y="29"/>
                </a:lnTo>
                <a:lnTo>
                  <a:pt x="71" y="37"/>
                </a:lnTo>
                <a:lnTo>
                  <a:pt x="69" y="49"/>
                </a:lnTo>
                <a:lnTo>
                  <a:pt x="69" y="60"/>
                </a:lnTo>
                <a:lnTo>
                  <a:pt x="69" y="74"/>
                </a:lnTo>
                <a:lnTo>
                  <a:pt x="69" y="90"/>
                </a:lnTo>
                <a:lnTo>
                  <a:pt x="69" y="98"/>
                </a:lnTo>
                <a:lnTo>
                  <a:pt x="69" y="106"/>
                </a:lnTo>
                <a:lnTo>
                  <a:pt x="69" y="111"/>
                </a:lnTo>
                <a:lnTo>
                  <a:pt x="69" y="115"/>
                </a:lnTo>
                <a:lnTo>
                  <a:pt x="69" y="119"/>
                </a:lnTo>
                <a:lnTo>
                  <a:pt x="69" y="123"/>
                </a:lnTo>
                <a:lnTo>
                  <a:pt x="69" y="123"/>
                </a:lnTo>
                <a:lnTo>
                  <a:pt x="69" y="125"/>
                </a:lnTo>
                <a:lnTo>
                  <a:pt x="67" y="125"/>
                </a:lnTo>
                <a:lnTo>
                  <a:pt x="69" y="123"/>
                </a:lnTo>
                <a:lnTo>
                  <a:pt x="73" y="121"/>
                </a:lnTo>
                <a:lnTo>
                  <a:pt x="78" y="117"/>
                </a:lnTo>
                <a:lnTo>
                  <a:pt x="84" y="111"/>
                </a:lnTo>
                <a:lnTo>
                  <a:pt x="92" y="106"/>
                </a:lnTo>
                <a:lnTo>
                  <a:pt x="104" y="100"/>
                </a:lnTo>
                <a:lnTo>
                  <a:pt x="116" y="90"/>
                </a:lnTo>
                <a:lnTo>
                  <a:pt x="126" y="82"/>
                </a:lnTo>
                <a:lnTo>
                  <a:pt x="135" y="74"/>
                </a:lnTo>
                <a:lnTo>
                  <a:pt x="145" y="68"/>
                </a:lnTo>
                <a:lnTo>
                  <a:pt x="151" y="64"/>
                </a:lnTo>
                <a:lnTo>
                  <a:pt x="159" y="62"/>
                </a:lnTo>
                <a:lnTo>
                  <a:pt x="163" y="60"/>
                </a:lnTo>
                <a:lnTo>
                  <a:pt x="167" y="60"/>
                </a:lnTo>
                <a:lnTo>
                  <a:pt x="171" y="62"/>
                </a:lnTo>
                <a:lnTo>
                  <a:pt x="171" y="64"/>
                </a:lnTo>
                <a:lnTo>
                  <a:pt x="171" y="68"/>
                </a:lnTo>
                <a:lnTo>
                  <a:pt x="167" y="74"/>
                </a:lnTo>
                <a:lnTo>
                  <a:pt x="165" y="76"/>
                </a:lnTo>
                <a:lnTo>
                  <a:pt x="163" y="80"/>
                </a:lnTo>
                <a:lnTo>
                  <a:pt x="159" y="84"/>
                </a:lnTo>
                <a:lnTo>
                  <a:pt x="155" y="88"/>
                </a:lnTo>
                <a:lnTo>
                  <a:pt x="151" y="94"/>
                </a:lnTo>
                <a:lnTo>
                  <a:pt x="145" y="98"/>
                </a:lnTo>
                <a:lnTo>
                  <a:pt x="141" y="104"/>
                </a:lnTo>
                <a:lnTo>
                  <a:pt x="135" y="109"/>
                </a:lnTo>
                <a:lnTo>
                  <a:pt x="127" y="115"/>
                </a:lnTo>
                <a:lnTo>
                  <a:pt x="122" y="121"/>
                </a:lnTo>
                <a:lnTo>
                  <a:pt x="122" y="121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30" name="Freeform 255"/>
          <p:cNvSpPr>
            <a:spLocks/>
          </p:cNvSpPr>
          <p:nvPr/>
        </p:nvSpPr>
        <p:spPr bwMode="auto">
          <a:xfrm>
            <a:off x="2085158" y="4379923"/>
            <a:ext cx="494561" cy="457152"/>
          </a:xfrm>
          <a:custGeom>
            <a:avLst/>
            <a:gdLst>
              <a:gd name="T0" fmla="*/ 20 w 98"/>
              <a:gd name="T1" fmla="*/ 0 h 64"/>
              <a:gd name="T2" fmla="*/ 32 w 98"/>
              <a:gd name="T3" fmla="*/ 1 h 64"/>
              <a:gd name="T4" fmla="*/ 43 w 98"/>
              <a:gd name="T5" fmla="*/ 3 h 64"/>
              <a:gd name="T6" fmla="*/ 57 w 98"/>
              <a:gd name="T7" fmla="*/ 7 h 64"/>
              <a:gd name="T8" fmla="*/ 73 w 98"/>
              <a:gd name="T9" fmla="*/ 13 h 64"/>
              <a:gd name="T10" fmla="*/ 79 w 98"/>
              <a:gd name="T11" fmla="*/ 17 h 64"/>
              <a:gd name="T12" fmla="*/ 83 w 98"/>
              <a:gd name="T13" fmla="*/ 19 h 64"/>
              <a:gd name="T14" fmla="*/ 88 w 98"/>
              <a:gd name="T15" fmla="*/ 23 h 64"/>
              <a:gd name="T16" fmla="*/ 92 w 98"/>
              <a:gd name="T17" fmla="*/ 27 h 64"/>
              <a:gd name="T18" fmla="*/ 94 w 98"/>
              <a:gd name="T19" fmla="*/ 31 h 64"/>
              <a:gd name="T20" fmla="*/ 96 w 98"/>
              <a:gd name="T21" fmla="*/ 35 h 64"/>
              <a:gd name="T22" fmla="*/ 98 w 98"/>
              <a:gd name="T23" fmla="*/ 39 h 64"/>
              <a:gd name="T24" fmla="*/ 98 w 98"/>
              <a:gd name="T25" fmla="*/ 43 h 64"/>
              <a:gd name="T26" fmla="*/ 98 w 98"/>
              <a:gd name="T27" fmla="*/ 51 h 64"/>
              <a:gd name="T28" fmla="*/ 96 w 98"/>
              <a:gd name="T29" fmla="*/ 56 h 64"/>
              <a:gd name="T30" fmla="*/ 94 w 98"/>
              <a:gd name="T31" fmla="*/ 60 h 64"/>
              <a:gd name="T32" fmla="*/ 92 w 98"/>
              <a:gd name="T33" fmla="*/ 62 h 64"/>
              <a:gd name="T34" fmla="*/ 90 w 98"/>
              <a:gd name="T35" fmla="*/ 62 h 64"/>
              <a:gd name="T36" fmla="*/ 88 w 98"/>
              <a:gd name="T37" fmla="*/ 64 h 64"/>
              <a:gd name="T38" fmla="*/ 85 w 98"/>
              <a:gd name="T39" fmla="*/ 64 h 64"/>
              <a:gd name="T40" fmla="*/ 81 w 98"/>
              <a:gd name="T41" fmla="*/ 64 h 64"/>
              <a:gd name="T42" fmla="*/ 77 w 98"/>
              <a:gd name="T43" fmla="*/ 64 h 64"/>
              <a:gd name="T44" fmla="*/ 73 w 98"/>
              <a:gd name="T45" fmla="*/ 62 h 64"/>
              <a:gd name="T46" fmla="*/ 67 w 98"/>
              <a:gd name="T47" fmla="*/ 60 h 64"/>
              <a:gd name="T48" fmla="*/ 61 w 98"/>
              <a:gd name="T49" fmla="*/ 58 h 64"/>
              <a:gd name="T50" fmla="*/ 55 w 98"/>
              <a:gd name="T51" fmla="*/ 54 h 64"/>
              <a:gd name="T52" fmla="*/ 49 w 98"/>
              <a:gd name="T53" fmla="*/ 51 h 64"/>
              <a:gd name="T54" fmla="*/ 37 w 98"/>
              <a:gd name="T55" fmla="*/ 43 h 64"/>
              <a:gd name="T56" fmla="*/ 32 w 98"/>
              <a:gd name="T57" fmla="*/ 39 h 64"/>
              <a:gd name="T58" fmla="*/ 26 w 98"/>
              <a:gd name="T59" fmla="*/ 35 h 64"/>
              <a:gd name="T60" fmla="*/ 22 w 98"/>
              <a:gd name="T61" fmla="*/ 31 h 64"/>
              <a:gd name="T62" fmla="*/ 18 w 98"/>
              <a:gd name="T63" fmla="*/ 27 h 64"/>
              <a:gd name="T64" fmla="*/ 14 w 98"/>
              <a:gd name="T65" fmla="*/ 25 h 64"/>
              <a:gd name="T66" fmla="*/ 12 w 98"/>
              <a:gd name="T67" fmla="*/ 21 h 64"/>
              <a:gd name="T68" fmla="*/ 6 w 98"/>
              <a:gd name="T69" fmla="*/ 15 h 64"/>
              <a:gd name="T70" fmla="*/ 4 w 98"/>
              <a:gd name="T71" fmla="*/ 13 h 64"/>
              <a:gd name="T72" fmla="*/ 2 w 98"/>
              <a:gd name="T73" fmla="*/ 11 h 64"/>
              <a:gd name="T74" fmla="*/ 0 w 98"/>
              <a:gd name="T75" fmla="*/ 9 h 64"/>
              <a:gd name="T76" fmla="*/ 0 w 98"/>
              <a:gd name="T77" fmla="*/ 7 h 64"/>
              <a:gd name="T78" fmla="*/ 0 w 98"/>
              <a:gd name="T79" fmla="*/ 5 h 64"/>
              <a:gd name="T80" fmla="*/ 0 w 98"/>
              <a:gd name="T81" fmla="*/ 3 h 64"/>
              <a:gd name="T82" fmla="*/ 0 w 98"/>
              <a:gd name="T83" fmla="*/ 1 h 64"/>
              <a:gd name="T84" fmla="*/ 2 w 98"/>
              <a:gd name="T85" fmla="*/ 1 h 64"/>
              <a:gd name="T86" fmla="*/ 2 w 98"/>
              <a:gd name="T87" fmla="*/ 0 h 64"/>
              <a:gd name="T88" fmla="*/ 4 w 98"/>
              <a:gd name="T89" fmla="*/ 0 h 64"/>
              <a:gd name="T90" fmla="*/ 8 w 98"/>
              <a:gd name="T91" fmla="*/ 0 h 64"/>
              <a:gd name="T92" fmla="*/ 12 w 98"/>
              <a:gd name="T93" fmla="*/ 0 h 64"/>
              <a:gd name="T94" fmla="*/ 16 w 98"/>
              <a:gd name="T95" fmla="*/ 0 h 64"/>
              <a:gd name="T96" fmla="*/ 20 w 98"/>
              <a:gd name="T97" fmla="*/ 0 h 64"/>
              <a:gd name="T98" fmla="*/ 20 w 98"/>
              <a:gd name="T99" fmla="*/ 0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98" h="64">
                <a:moveTo>
                  <a:pt x="20" y="0"/>
                </a:moveTo>
                <a:lnTo>
                  <a:pt x="32" y="1"/>
                </a:lnTo>
                <a:lnTo>
                  <a:pt x="43" y="3"/>
                </a:lnTo>
                <a:lnTo>
                  <a:pt x="57" y="7"/>
                </a:lnTo>
                <a:lnTo>
                  <a:pt x="73" y="13"/>
                </a:lnTo>
                <a:lnTo>
                  <a:pt x="79" y="17"/>
                </a:lnTo>
                <a:lnTo>
                  <a:pt x="83" y="19"/>
                </a:lnTo>
                <a:lnTo>
                  <a:pt x="88" y="23"/>
                </a:lnTo>
                <a:lnTo>
                  <a:pt x="92" y="27"/>
                </a:lnTo>
                <a:lnTo>
                  <a:pt x="94" y="31"/>
                </a:lnTo>
                <a:lnTo>
                  <a:pt x="96" y="35"/>
                </a:lnTo>
                <a:lnTo>
                  <a:pt x="98" y="39"/>
                </a:lnTo>
                <a:lnTo>
                  <a:pt x="98" y="43"/>
                </a:lnTo>
                <a:lnTo>
                  <a:pt x="98" y="51"/>
                </a:lnTo>
                <a:lnTo>
                  <a:pt x="96" y="56"/>
                </a:lnTo>
                <a:lnTo>
                  <a:pt x="94" y="60"/>
                </a:lnTo>
                <a:lnTo>
                  <a:pt x="92" y="62"/>
                </a:lnTo>
                <a:lnTo>
                  <a:pt x="90" y="62"/>
                </a:lnTo>
                <a:lnTo>
                  <a:pt x="88" y="64"/>
                </a:lnTo>
                <a:lnTo>
                  <a:pt x="85" y="64"/>
                </a:lnTo>
                <a:lnTo>
                  <a:pt x="81" y="64"/>
                </a:lnTo>
                <a:lnTo>
                  <a:pt x="77" y="64"/>
                </a:lnTo>
                <a:lnTo>
                  <a:pt x="73" y="62"/>
                </a:lnTo>
                <a:lnTo>
                  <a:pt x="67" y="60"/>
                </a:lnTo>
                <a:lnTo>
                  <a:pt x="61" y="58"/>
                </a:lnTo>
                <a:lnTo>
                  <a:pt x="55" y="54"/>
                </a:lnTo>
                <a:lnTo>
                  <a:pt x="49" y="51"/>
                </a:lnTo>
                <a:lnTo>
                  <a:pt x="37" y="43"/>
                </a:lnTo>
                <a:lnTo>
                  <a:pt x="32" y="39"/>
                </a:lnTo>
                <a:lnTo>
                  <a:pt x="26" y="35"/>
                </a:lnTo>
                <a:lnTo>
                  <a:pt x="22" y="31"/>
                </a:lnTo>
                <a:lnTo>
                  <a:pt x="18" y="27"/>
                </a:lnTo>
                <a:lnTo>
                  <a:pt x="14" y="25"/>
                </a:lnTo>
                <a:lnTo>
                  <a:pt x="12" y="21"/>
                </a:lnTo>
                <a:lnTo>
                  <a:pt x="6" y="15"/>
                </a:lnTo>
                <a:lnTo>
                  <a:pt x="4" y="13"/>
                </a:lnTo>
                <a:lnTo>
                  <a:pt x="2" y="11"/>
                </a:lnTo>
                <a:lnTo>
                  <a:pt x="0" y="9"/>
                </a:lnTo>
                <a:lnTo>
                  <a:pt x="0" y="7"/>
                </a:lnTo>
                <a:lnTo>
                  <a:pt x="0" y="5"/>
                </a:lnTo>
                <a:lnTo>
                  <a:pt x="0" y="3"/>
                </a:lnTo>
                <a:lnTo>
                  <a:pt x="0" y="1"/>
                </a:lnTo>
                <a:lnTo>
                  <a:pt x="2" y="1"/>
                </a:lnTo>
                <a:lnTo>
                  <a:pt x="2" y="0"/>
                </a:lnTo>
                <a:lnTo>
                  <a:pt x="4" y="0"/>
                </a:lnTo>
                <a:lnTo>
                  <a:pt x="8" y="0"/>
                </a:lnTo>
                <a:lnTo>
                  <a:pt x="12" y="0"/>
                </a:lnTo>
                <a:lnTo>
                  <a:pt x="16" y="0"/>
                </a:lnTo>
                <a:lnTo>
                  <a:pt x="20" y="0"/>
                </a:lnTo>
                <a:lnTo>
                  <a:pt x="20" y="0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31" name="Freeform 256"/>
          <p:cNvSpPr>
            <a:spLocks/>
          </p:cNvSpPr>
          <p:nvPr/>
        </p:nvSpPr>
        <p:spPr bwMode="auto">
          <a:xfrm>
            <a:off x="2024600" y="4227537"/>
            <a:ext cx="1332279" cy="1967118"/>
          </a:xfrm>
          <a:custGeom>
            <a:avLst/>
            <a:gdLst>
              <a:gd name="T0" fmla="*/ 97 w 262"/>
              <a:gd name="T1" fmla="*/ 253 h 284"/>
              <a:gd name="T2" fmla="*/ 58 w 262"/>
              <a:gd name="T3" fmla="*/ 271 h 284"/>
              <a:gd name="T4" fmla="*/ 31 w 262"/>
              <a:gd name="T5" fmla="*/ 280 h 284"/>
              <a:gd name="T6" fmla="*/ 17 w 262"/>
              <a:gd name="T7" fmla="*/ 282 h 284"/>
              <a:gd name="T8" fmla="*/ 7 w 262"/>
              <a:gd name="T9" fmla="*/ 284 h 284"/>
              <a:gd name="T10" fmla="*/ 1 w 262"/>
              <a:gd name="T11" fmla="*/ 282 h 284"/>
              <a:gd name="T12" fmla="*/ 0 w 262"/>
              <a:gd name="T13" fmla="*/ 278 h 284"/>
              <a:gd name="T14" fmla="*/ 3 w 262"/>
              <a:gd name="T15" fmla="*/ 275 h 284"/>
              <a:gd name="T16" fmla="*/ 11 w 262"/>
              <a:gd name="T17" fmla="*/ 269 h 284"/>
              <a:gd name="T18" fmla="*/ 21 w 262"/>
              <a:gd name="T19" fmla="*/ 263 h 284"/>
              <a:gd name="T20" fmla="*/ 45 w 262"/>
              <a:gd name="T21" fmla="*/ 253 h 284"/>
              <a:gd name="T22" fmla="*/ 76 w 262"/>
              <a:gd name="T23" fmla="*/ 235 h 284"/>
              <a:gd name="T24" fmla="*/ 111 w 262"/>
              <a:gd name="T25" fmla="*/ 212 h 284"/>
              <a:gd name="T26" fmla="*/ 143 w 262"/>
              <a:gd name="T27" fmla="*/ 184 h 284"/>
              <a:gd name="T28" fmla="*/ 166 w 262"/>
              <a:gd name="T29" fmla="*/ 153 h 284"/>
              <a:gd name="T30" fmla="*/ 180 w 262"/>
              <a:gd name="T31" fmla="*/ 127 h 284"/>
              <a:gd name="T32" fmla="*/ 188 w 262"/>
              <a:gd name="T33" fmla="*/ 112 h 284"/>
              <a:gd name="T34" fmla="*/ 195 w 262"/>
              <a:gd name="T35" fmla="*/ 88 h 284"/>
              <a:gd name="T36" fmla="*/ 201 w 262"/>
              <a:gd name="T37" fmla="*/ 61 h 284"/>
              <a:gd name="T38" fmla="*/ 205 w 262"/>
              <a:gd name="T39" fmla="*/ 37 h 284"/>
              <a:gd name="T40" fmla="*/ 201 w 262"/>
              <a:gd name="T41" fmla="*/ 22 h 284"/>
              <a:gd name="T42" fmla="*/ 197 w 262"/>
              <a:gd name="T43" fmla="*/ 14 h 284"/>
              <a:gd name="T44" fmla="*/ 197 w 262"/>
              <a:gd name="T45" fmla="*/ 10 h 284"/>
              <a:gd name="T46" fmla="*/ 199 w 262"/>
              <a:gd name="T47" fmla="*/ 6 h 284"/>
              <a:gd name="T48" fmla="*/ 203 w 262"/>
              <a:gd name="T49" fmla="*/ 2 h 284"/>
              <a:gd name="T50" fmla="*/ 211 w 262"/>
              <a:gd name="T51" fmla="*/ 0 h 284"/>
              <a:gd name="T52" fmla="*/ 229 w 262"/>
              <a:gd name="T53" fmla="*/ 4 h 284"/>
              <a:gd name="T54" fmla="*/ 244 w 262"/>
              <a:gd name="T55" fmla="*/ 10 h 284"/>
              <a:gd name="T56" fmla="*/ 254 w 262"/>
              <a:gd name="T57" fmla="*/ 16 h 284"/>
              <a:gd name="T58" fmla="*/ 258 w 262"/>
              <a:gd name="T59" fmla="*/ 20 h 284"/>
              <a:gd name="T60" fmla="*/ 262 w 262"/>
              <a:gd name="T61" fmla="*/ 22 h 284"/>
              <a:gd name="T62" fmla="*/ 260 w 262"/>
              <a:gd name="T63" fmla="*/ 27 h 284"/>
              <a:gd name="T64" fmla="*/ 260 w 262"/>
              <a:gd name="T65" fmla="*/ 33 h 284"/>
              <a:gd name="T66" fmla="*/ 258 w 262"/>
              <a:gd name="T67" fmla="*/ 41 h 284"/>
              <a:gd name="T68" fmla="*/ 258 w 262"/>
              <a:gd name="T69" fmla="*/ 51 h 284"/>
              <a:gd name="T70" fmla="*/ 252 w 262"/>
              <a:gd name="T71" fmla="*/ 69 h 284"/>
              <a:gd name="T72" fmla="*/ 248 w 262"/>
              <a:gd name="T73" fmla="*/ 84 h 284"/>
              <a:gd name="T74" fmla="*/ 240 w 262"/>
              <a:gd name="T75" fmla="*/ 102 h 284"/>
              <a:gd name="T76" fmla="*/ 229 w 262"/>
              <a:gd name="T77" fmla="*/ 131 h 284"/>
              <a:gd name="T78" fmla="*/ 213 w 262"/>
              <a:gd name="T79" fmla="*/ 159 h 284"/>
              <a:gd name="T80" fmla="*/ 199 w 262"/>
              <a:gd name="T81" fmla="*/ 176 h 284"/>
              <a:gd name="T82" fmla="*/ 176 w 262"/>
              <a:gd name="T83" fmla="*/ 202 h 284"/>
              <a:gd name="T84" fmla="*/ 139 w 262"/>
              <a:gd name="T85" fmla="*/ 231 h 284"/>
              <a:gd name="T86" fmla="*/ 119 w 262"/>
              <a:gd name="T87" fmla="*/ 243 h 2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262" h="284">
                <a:moveTo>
                  <a:pt x="119" y="243"/>
                </a:moveTo>
                <a:lnTo>
                  <a:pt x="97" y="253"/>
                </a:lnTo>
                <a:lnTo>
                  <a:pt x="78" y="263"/>
                </a:lnTo>
                <a:lnTo>
                  <a:pt x="58" y="271"/>
                </a:lnTo>
                <a:lnTo>
                  <a:pt x="41" y="276"/>
                </a:lnTo>
                <a:lnTo>
                  <a:pt x="31" y="280"/>
                </a:lnTo>
                <a:lnTo>
                  <a:pt x="23" y="282"/>
                </a:lnTo>
                <a:lnTo>
                  <a:pt x="17" y="282"/>
                </a:lnTo>
                <a:lnTo>
                  <a:pt x="11" y="284"/>
                </a:lnTo>
                <a:lnTo>
                  <a:pt x="7" y="284"/>
                </a:lnTo>
                <a:lnTo>
                  <a:pt x="3" y="282"/>
                </a:lnTo>
                <a:lnTo>
                  <a:pt x="1" y="282"/>
                </a:lnTo>
                <a:lnTo>
                  <a:pt x="0" y="280"/>
                </a:lnTo>
                <a:lnTo>
                  <a:pt x="0" y="278"/>
                </a:lnTo>
                <a:lnTo>
                  <a:pt x="1" y="276"/>
                </a:lnTo>
                <a:lnTo>
                  <a:pt x="3" y="275"/>
                </a:lnTo>
                <a:lnTo>
                  <a:pt x="5" y="273"/>
                </a:lnTo>
                <a:lnTo>
                  <a:pt x="11" y="269"/>
                </a:lnTo>
                <a:lnTo>
                  <a:pt x="15" y="267"/>
                </a:lnTo>
                <a:lnTo>
                  <a:pt x="21" y="263"/>
                </a:lnTo>
                <a:lnTo>
                  <a:pt x="29" y="261"/>
                </a:lnTo>
                <a:lnTo>
                  <a:pt x="45" y="253"/>
                </a:lnTo>
                <a:lnTo>
                  <a:pt x="60" y="245"/>
                </a:lnTo>
                <a:lnTo>
                  <a:pt x="76" y="235"/>
                </a:lnTo>
                <a:lnTo>
                  <a:pt x="94" y="224"/>
                </a:lnTo>
                <a:lnTo>
                  <a:pt x="111" y="212"/>
                </a:lnTo>
                <a:lnTo>
                  <a:pt x="127" y="198"/>
                </a:lnTo>
                <a:lnTo>
                  <a:pt x="143" y="184"/>
                </a:lnTo>
                <a:lnTo>
                  <a:pt x="154" y="169"/>
                </a:lnTo>
                <a:lnTo>
                  <a:pt x="166" y="153"/>
                </a:lnTo>
                <a:lnTo>
                  <a:pt x="176" y="137"/>
                </a:lnTo>
                <a:lnTo>
                  <a:pt x="180" y="127"/>
                </a:lnTo>
                <a:lnTo>
                  <a:pt x="184" y="120"/>
                </a:lnTo>
                <a:lnTo>
                  <a:pt x="188" y="112"/>
                </a:lnTo>
                <a:lnTo>
                  <a:pt x="190" y="104"/>
                </a:lnTo>
                <a:lnTo>
                  <a:pt x="195" y="88"/>
                </a:lnTo>
                <a:lnTo>
                  <a:pt x="199" y="75"/>
                </a:lnTo>
                <a:lnTo>
                  <a:pt x="201" y="61"/>
                </a:lnTo>
                <a:lnTo>
                  <a:pt x="203" y="49"/>
                </a:lnTo>
                <a:lnTo>
                  <a:pt x="205" y="37"/>
                </a:lnTo>
                <a:lnTo>
                  <a:pt x="203" y="29"/>
                </a:lnTo>
                <a:lnTo>
                  <a:pt x="201" y="22"/>
                </a:lnTo>
                <a:lnTo>
                  <a:pt x="199" y="16"/>
                </a:lnTo>
                <a:lnTo>
                  <a:pt x="197" y="14"/>
                </a:lnTo>
                <a:lnTo>
                  <a:pt x="197" y="12"/>
                </a:lnTo>
                <a:lnTo>
                  <a:pt x="197" y="10"/>
                </a:lnTo>
                <a:lnTo>
                  <a:pt x="197" y="8"/>
                </a:lnTo>
                <a:lnTo>
                  <a:pt x="199" y="6"/>
                </a:lnTo>
                <a:lnTo>
                  <a:pt x="201" y="4"/>
                </a:lnTo>
                <a:lnTo>
                  <a:pt x="203" y="2"/>
                </a:lnTo>
                <a:lnTo>
                  <a:pt x="205" y="0"/>
                </a:lnTo>
                <a:lnTo>
                  <a:pt x="211" y="0"/>
                </a:lnTo>
                <a:lnTo>
                  <a:pt x="219" y="0"/>
                </a:lnTo>
                <a:lnTo>
                  <a:pt x="229" y="4"/>
                </a:lnTo>
                <a:lnTo>
                  <a:pt x="239" y="8"/>
                </a:lnTo>
                <a:lnTo>
                  <a:pt x="244" y="10"/>
                </a:lnTo>
                <a:lnTo>
                  <a:pt x="250" y="14"/>
                </a:lnTo>
                <a:lnTo>
                  <a:pt x="254" y="16"/>
                </a:lnTo>
                <a:lnTo>
                  <a:pt x="256" y="18"/>
                </a:lnTo>
                <a:lnTo>
                  <a:pt x="258" y="20"/>
                </a:lnTo>
                <a:lnTo>
                  <a:pt x="260" y="22"/>
                </a:lnTo>
                <a:lnTo>
                  <a:pt x="262" y="22"/>
                </a:lnTo>
                <a:lnTo>
                  <a:pt x="262" y="24"/>
                </a:lnTo>
                <a:lnTo>
                  <a:pt x="260" y="27"/>
                </a:lnTo>
                <a:lnTo>
                  <a:pt x="260" y="29"/>
                </a:lnTo>
                <a:lnTo>
                  <a:pt x="260" y="33"/>
                </a:lnTo>
                <a:lnTo>
                  <a:pt x="260" y="35"/>
                </a:lnTo>
                <a:lnTo>
                  <a:pt x="258" y="41"/>
                </a:lnTo>
                <a:lnTo>
                  <a:pt x="258" y="45"/>
                </a:lnTo>
                <a:lnTo>
                  <a:pt x="258" y="51"/>
                </a:lnTo>
                <a:lnTo>
                  <a:pt x="254" y="63"/>
                </a:lnTo>
                <a:lnTo>
                  <a:pt x="252" y="69"/>
                </a:lnTo>
                <a:lnTo>
                  <a:pt x="250" y="76"/>
                </a:lnTo>
                <a:lnTo>
                  <a:pt x="248" y="84"/>
                </a:lnTo>
                <a:lnTo>
                  <a:pt x="244" y="92"/>
                </a:lnTo>
                <a:lnTo>
                  <a:pt x="240" y="102"/>
                </a:lnTo>
                <a:lnTo>
                  <a:pt x="237" y="112"/>
                </a:lnTo>
                <a:lnTo>
                  <a:pt x="229" y="131"/>
                </a:lnTo>
                <a:lnTo>
                  <a:pt x="219" y="151"/>
                </a:lnTo>
                <a:lnTo>
                  <a:pt x="213" y="159"/>
                </a:lnTo>
                <a:lnTo>
                  <a:pt x="207" y="169"/>
                </a:lnTo>
                <a:lnTo>
                  <a:pt x="199" y="176"/>
                </a:lnTo>
                <a:lnTo>
                  <a:pt x="192" y="184"/>
                </a:lnTo>
                <a:lnTo>
                  <a:pt x="176" y="202"/>
                </a:lnTo>
                <a:lnTo>
                  <a:pt x="158" y="218"/>
                </a:lnTo>
                <a:lnTo>
                  <a:pt x="139" y="231"/>
                </a:lnTo>
                <a:lnTo>
                  <a:pt x="119" y="243"/>
                </a:lnTo>
                <a:lnTo>
                  <a:pt x="119" y="243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32" name="Freeform 257"/>
          <p:cNvSpPr>
            <a:spLocks/>
          </p:cNvSpPr>
          <p:nvPr/>
        </p:nvSpPr>
        <p:spPr bwMode="auto">
          <a:xfrm>
            <a:off x="2993531" y="5474302"/>
            <a:ext cx="595491" cy="651093"/>
          </a:xfrm>
          <a:custGeom>
            <a:avLst/>
            <a:gdLst>
              <a:gd name="T0" fmla="*/ 29 w 117"/>
              <a:gd name="T1" fmla="*/ 4 h 95"/>
              <a:gd name="T2" fmla="*/ 52 w 117"/>
              <a:gd name="T3" fmla="*/ 14 h 95"/>
              <a:gd name="T4" fmla="*/ 64 w 117"/>
              <a:gd name="T5" fmla="*/ 18 h 95"/>
              <a:gd name="T6" fmla="*/ 76 w 117"/>
              <a:gd name="T7" fmla="*/ 22 h 95"/>
              <a:gd name="T8" fmla="*/ 86 w 117"/>
              <a:gd name="T9" fmla="*/ 26 h 95"/>
              <a:gd name="T10" fmla="*/ 96 w 117"/>
              <a:gd name="T11" fmla="*/ 32 h 95"/>
              <a:gd name="T12" fmla="*/ 101 w 117"/>
              <a:gd name="T13" fmla="*/ 38 h 95"/>
              <a:gd name="T14" fmla="*/ 107 w 117"/>
              <a:gd name="T15" fmla="*/ 44 h 95"/>
              <a:gd name="T16" fmla="*/ 111 w 117"/>
              <a:gd name="T17" fmla="*/ 49 h 95"/>
              <a:gd name="T18" fmla="*/ 115 w 117"/>
              <a:gd name="T19" fmla="*/ 55 h 95"/>
              <a:gd name="T20" fmla="*/ 117 w 117"/>
              <a:gd name="T21" fmla="*/ 61 h 95"/>
              <a:gd name="T22" fmla="*/ 117 w 117"/>
              <a:gd name="T23" fmla="*/ 67 h 95"/>
              <a:gd name="T24" fmla="*/ 117 w 117"/>
              <a:gd name="T25" fmla="*/ 73 h 95"/>
              <a:gd name="T26" fmla="*/ 115 w 117"/>
              <a:gd name="T27" fmla="*/ 79 h 95"/>
              <a:gd name="T28" fmla="*/ 113 w 117"/>
              <a:gd name="T29" fmla="*/ 83 h 95"/>
              <a:gd name="T30" fmla="*/ 111 w 117"/>
              <a:gd name="T31" fmla="*/ 87 h 95"/>
              <a:gd name="T32" fmla="*/ 105 w 117"/>
              <a:gd name="T33" fmla="*/ 91 h 95"/>
              <a:gd name="T34" fmla="*/ 101 w 117"/>
              <a:gd name="T35" fmla="*/ 93 h 95"/>
              <a:gd name="T36" fmla="*/ 97 w 117"/>
              <a:gd name="T37" fmla="*/ 95 h 95"/>
              <a:gd name="T38" fmla="*/ 94 w 117"/>
              <a:gd name="T39" fmla="*/ 95 h 95"/>
              <a:gd name="T40" fmla="*/ 92 w 117"/>
              <a:gd name="T41" fmla="*/ 95 h 95"/>
              <a:gd name="T42" fmla="*/ 88 w 117"/>
              <a:gd name="T43" fmla="*/ 93 h 95"/>
              <a:gd name="T44" fmla="*/ 84 w 117"/>
              <a:gd name="T45" fmla="*/ 89 h 95"/>
              <a:gd name="T46" fmla="*/ 78 w 117"/>
              <a:gd name="T47" fmla="*/ 85 h 95"/>
              <a:gd name="T48" fmla="*/ 70 w 117"/>
              <a:gd name="T49" fmla="*/ 79 h 95"/>
              <a:gd name="T50" fmla="*/ 62 w 117"/>
              <a:gd name="T51" fmla="*/ 71 h 95"/>
              <a:gd name="T52" fmla="*/ 52 w 117"/>
              <a:gd name="T53" fmla="*/ 61 h 95"/>
              <a:gd name="T54" fmla="*/ 41 w 117"/>
              <a:gd name="T55" fmla="*/ 51 h 95"/>
              <a:gd name="T56" fmla="*/ 29 w 117"/>
              <a:gd name="T57" fmla="*/ 42 h 95"/>
              <a:gd name="T58" fmla="*/ 19 w 117"/>
              <a:gd name="T59" fmla="*/ 32 h 95"/>
              <a:gd name="T60" fmla="*/ 11 w 117"/>
              <a:gd name="T61" fmla="*/ 24 h 95"/>
              <a:gd name="T62" fmla="*/ 5 w 117"/>
              <a:gd name="T63" fmla="*/ 18 h 95"/>
              <a:gd name="T64" fmla="*/ 1 w 117"/>
              <a:gd name="T65" fmla="*/ 12 h 95"/>
              <a:gd name="T66" fmla="*/ 0 w 117"/>
              <a:gd name="T67" fmla="*/ 8 h 95"/>
              <a:gd name="T68" fmla="*/ 0 w 117"/>
              <a:gd name="T69" fmla="*/ 4 h 95"/>
              <a:gd name="T70" fmla="*/ 0 w 117"/>
              <a:gd name="T71" fmla="*/ 2 h 95"/>
              <a:gd name="T72" fmla="*/ 5 w 117"/>
              <a:gd name="T73" fmla="*/ 0 h 95"/>
              <a:gd name="T74" fmla="*/ 7 w 117"/>
              <a:gd name="T75" fmla="*/ 0 h 95"/>
              <a:gd name="T76" fmla="*/ 11 w 117"/>
              <a:gd name="T77" fmla="*/ 0 h 95"/>
              <a:gd name="T78" fmla="*/ 15 w 117"/>
              <a:gd name="T79" fmla="*/ 0 h 95"/>
              <a:gd name="T80" fmla="*/ 19 w 117"/>
              <a:gd name="T81" fmla="*/ 2 h 95"/>
              <a:gd name="T82" fmla="*/ 23 w 117"/>
              <a:gd name="T83" fmla="*/ 2 h 95"/>
              <a:gd name="T84" fmla="*/ 29 w 117"/>
              <a:gd name="T85" fmla="*/ 4 h 95"/>
              <a:gd name="T86" fmla="*/ 29 w 117"/>
              <a:gd name="T87" fmla="*/ 4 h 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17" h="95">
                <a:moveTo>
                  <a:pt x="29" y="4"/>
                </a:moveTo>
                <a:lnTo>
                  <a:pt x="52" y="14"/>
                </a:lnTo>
                <a:lnTo>
                  <a:pt x="64" y="18"/>
                </a:lnTo>
                <a:lnTo>
                  <a:pt x="76" y="22"/>
                </a:lnTo>
                <a:lnTo>
                  <a:pt x="86" y="26"/>
                </a:lnTo>
                <a:lnTo>
                  <a:pt x="96" y="32"/>
                </a:lnTo>
                <a:lnTo>
                  <a:pt x="101" y="38"/>
                </a:lnTo>
                <a:lnTo>
                  <a:pt x="107" y="44"/>
                </a:lnTo>
                <a:lnTo>
                  <a:pt x="111" y="49"/>
                </a:lnTo>
                <a:lnTo>
                  <a:pt x="115" y="55"/>
                </a:lnTo>
                <a:lnTo>
                  <a:pt x="117" y="61"/>
                </a:lnTo>
                <a:lnTo>
                  <a:pt x="117" y="67"/>
                </a:lnTo>
                <a:lnTo>
                  <a:pt x="117" y="73"/>
                </a:lnTo>
                <a:lnTo>
                  <a:pt x="115" y="79"/>
                </a:lnTo>
                <a:lnTo>
                  <a:pt x="113" y="83"/>
                </a:lnTo>
                <a:lnTo>
                  <a:pt x="111" y="87"/>
                </a:lnTo>
                <a:lnTo>
                  <a:pt x="105" y="91"/>
                </a:lnTo>
                <a:lnTo>
                  <a:pt x="101" y="93"/>
                </a:lnTo>
                <a:lnTo>
                  <a:pt x="97" y="95"/>
                </a:lnTo>
                <a:lnTo>
                  <a:pt x="94" y="95"/>
                </a:lnTo>
                <a:lnTo>
                  <a:pt x="92" y="95"/>
                </a:lnTo>
                <a:lnTo>
                  <a:pt x="88" y="93"/>
                </a:lnTo>
                <a:lnTo>
                  <a:pt x="84" y="89"/>
                </a:lnTo>
                <a:lnTo>
                  <a:pt x="78" y="85"/>
                </a:lnTo>
                <a:lnTo>
                  <a:pt x="70" y="79"/>
                </a:lnTo>
                <a:lnTo>
                  <a:pt x="62" y="71"/>
                </a:lnTo>
                <a:lnTo>
                  <a:pt x="52" y="61"/>
                </a:lnTo>
                <a:lnTo>
                  <a:pt x="41" y="51"/>
                </a:lnTo>
                <a:lnTo>
                  <a:pt x="29" y="42"/>
                </a:lnTo>
                <a:lnTo>
                  <a:pt x="19" y="32"/>
                </a:lnTo>
                <a:lnTo>
                  <a:pt x="11" y="24"/>
                </a:lnTo>
                <a:lnTo>
                  <a:pt x="5" y="18"/>
                </a:lnTo>
                <a:lnTo>
                  <a:pt x="1" y="12"/>
                </a:lnTo>
                <a:lnTo>
                  <a:pt x="0" y="8"/>
                </a:lnTo>
                <a:lnTo>
                  <a:pt x="0" y="4"/>
                </a:lnTo>
                <a:lnTo>
                  <a:pt x="0" y="2"/>
                </a:lnTo>
                <a:lnTo>
                  <a:pt x="5" y="0"/>
                </a:lnTo>
                <a:lnTo>
                  <a:pt x="7" y="0"/>
                </a:lnTo>
                <a:lnTo>
                  <a:pt x="11" y="0"/>
                </a:lnTo>
                <a:lnTo>
                  <a:pt x="15" y="0"/>
                </a:lnTo>
                <a:lnTo>
                  <a:pt x="19" y="2"/>
                </a:lnTo>
                <a:lnTo>
                  <a:pt x="23" y="2"/>
                </a:lnTo>
                <a:lnTo>
                  <a:pt x="29" y="4"/>
                </a:lnTo>
                <a:lnTo>
                  <a:pt x="29" y="4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34" name="Freeform 259"/>
          <p:cNvSpPr>
            <a:spLocks/>
          </p:cNvSpPr>
          <p:nvPr/>
        </p:nvSpPr>
        <p:spPr bwMode="auto">
          <a:xfrm>
            <a:off x="5712499" y="4216180"/>
            <a:ext cx="296530" cy="788555"/>
          </a:xfrm>
          <a:custGeom>
            <a:avLst/>
            <a:gdLst>
              <a:gd name="T0" fmla="*/ 24 w 65"/>
              <a:gd name="T1" fmla="*/ 2 h 126"/>
              <a:gd name="T2" fmla="*/ 31 w 65"/>
              <a:gd name="T3" fmla="*/ 4 h 126"/>
              <a:gd name="T4" fmla="*/ 39 w 65"/>
              <a:gd name="T5" fmla="*/ 4 h 126"/>
              <a:gd name="T6" fmla="*/ 47 w 65"/>
              <a:gd name="T7" fmla="*/ 6 h 126"/>
              <a:gd name="T8" fmla="*/ 55 w 65"/>
              <a:gd name="T9" fmla="*/ 6 h 126"/>
              <a:gd name="T10" fmla="*/ 55 w 65"/>
              <a:gd name="T11" fmla="*/ 12 h 126"/>
              <a:gd name="T12" fmla="*/ 55 w 65"/>
              <a:gd name="T13" fmla="*/ 20 h 126"/>
              <a:gd name="T14" fmla="*/ 55 w 65"/>
              <a:gd name="T15" fmla="*/ 28 h 126"/>
              <a:gd name="T16" fmla="*/ 55 w 65"/>
              <a:gd name="T17" fmla="*/ 35 h 126"/>
              <a:gd name="T18" fmla="*/ 57 w 65"/>
              <a:gd name="T19" fmla="*/ 43 h 126"/>
              <a:gd name="T20" fmla="*/ 59 w 65"/>
              <a:gd name="T21" fmla="*/ 53 h 126"/>
              <a:gd name="T22" fmla="*/ 59 w 65"/>
              <a:gd name="T23" fmla="*/ 63 h 126"/>
              <a:gd name="T24" fmla="*/ 61 w 65"/>
              <a:gd name="T25" fmla="*/ 73 h 126"/>
              <a:gd name="T26" fmla="*/ 63 w 65"/>
              <a:gd name="T27" fmla="*/ 85 h 126"/>
              <a:gd name="T28" fmla="*/ 63 w 65"/>
              <a:gd name="T29" fmla="*/ 92 h 126"/>
              <a:gd name="T30" fmla="*/ 65 w 65"/>
              <a:gd name="T31" fmla="*/ 100 h 126"/>
              <a:gd name="T32" fmla="*/ 65 w 65"/>
              <a:gd name="T33" fmla="*/ 108 h 126"/>
              <a:gd name="T34" fmla="*/ 65 w 65"/>
              <a:gd name="T35" fmla="*/ 114 h 126"/>
              <a:gd name="T36" fmla="*/ 65 w 65"/>
              <a:gd name="T37" fmla="*/ 118 h 126"/>
              <a:gd name="T38" fmla="*/ 65 w 65"/>
              <a:gd name="T39" fmla="*/ 120 h 126"/>
              <a:gd name="T40" fmla="*/ 63 w 65"/>
              <a:gd name="T41" fmla="*/ 122 h 126"/>
              <a:gd name="T42" fmla="*/ 61 w 65"/>
              <a:gd name="T43" fmla="*/ 124 h 126"/>
              <a:gd name="T44" fmla="*/ 59 w 65"/>
              <a:gd name="T45" fmla="*/ 124 h 126"/>
              <a:gd name="T46" fmla="*/ 55 w 65"/>
              <a:gd name="T47" fmla="*/ 126 h 126"/>
              <a:gd name="T48" fmla="*/ 49 w 65"/>
              <a:gd name="T49" fmla="*/ 126 h 126"/>
              <a:gd name="T50" fmla="*/ 47 w 65"/>
              <a:gd name="T51" fmla="*/ 126 h 126"/>
              <a:gd name="T52" fmla="*/ 45 w 65"/>
              <a:gd name="T53" fmla="*/ 126 h 126"/>
              <a:gd name="T54" fmla="*/ 43 w 65"/>
              <a:gd name="T55" fmla="*/ 124 h 126"/>
              <a:gd name="T56" fmla="*/ 41 w 65"/>
              <a:gd name="T57" fmla="*/ 122 h 126"/>
              <a:gd name="T58" fmla="*/ 39 w 65"/>
              <a:gd name="T59" fmla="*/ 120 h 126"/>
              <a:gd name="T60" fmla="*/ 37 w 65"/>
              <a:gd name="T61" fmla="*/ 118 h 126"/>
              <a:gd name="T62" fmla="*/ 37 w 65"/>
              <a:gd name="T63" fmla="*/ 114 h 126"/>
              <a:gd name="T64" fmla="*/ 35 w 65"/>
              <a:gd name="T65" fmla="*/ 110 h 126"/>
              <a:gd name="T66" fmla="*/ 33 w 65"/>
              <a:gd name="T67" fmla="*/ 100 h 126"/>
              <a:gd name="T68" fmla="*/ 30 w 65"/>
              <a:gd name="T69" fmla="*/ 88 h 126"/>
              <a:gd name="T70" fmla="*/ 28 w 65"/>
              <a:gd name="T71" fmla="*/ 83 h 126"/>
              <a:gd name="T72" fmla="*/ 26 w 65"/>
              <a:gd name="T73" fmla="*/ 77 h 126"/>
              <a:gd name="T74" fmla="*/ 24 w 65"/>
              <a:gd name="T75" fmla="*/ 69 h 126"/>
              <a:gd name="T76" fmla="*/ 24 w 65"/>
              <a:gd name="T77" fmla="*/ 61 h 126"/>
              <a:gd name="T78" fmla="*/ 20 w 65"/>
              <a:gd name="T79" fmla="*/ 55 h 126"/>
              <a:gd name="T80" fmla="*/ 18 w 65"/>
              <a:gd name="T81" fmla="*/ 47 h 126"/>
              <a:gd name="T82" fmla="*/ 16 w 65"/>
              <a:gd name="T83" fmla="*/ 41 h 126"/>
              <a:gd name="T84" fmla="*/ 14 w 65"/>
              <a:gd name="T85" fmla="*/ 37 h 126"/>
              <a:gd name="T86" fmla="*/ 12 w 65"/>
              <a:gd name="T87" fmla="*/ 32 h 126"/>
              <a:gd name="T88" fmla="*/ 10 w 65"/>
              <a:gd name="T89" fmla="*/ 28 h 126"/>
              <a:gd name="T90" fmla="*/ 8 w 65"/>
              <a:gd name="T91" fmla="*/ 24 h 126"/>
              <a:gd name="T92" fmla="*/ 4 w 65"/>
              <a:gd name="T93" fmla="*/ 22 h 126"/>
              <a:gd name="T94" fmla="*/ 2 w 65"/>
              <a:gd name="T95" fmla="*/ 18 h 126"/>
              <a:gd name="T96" fmla="*/ 0 w 65"/>
              <a:gd name="T97" fmla="*/ 16 h 126"/>
              <a:gd name="T98" fmla="*/ 0 w 65"/>
              <a:gd name="T99" fmla="*/ 14 h 126"/>
              <a:gd name="T100" fmla="*/ 0 w 65"/>
              <a:gd name="T101" fmla="*/ 12 h 126"/>
              <a:gd name="T102" fmla="*/ 0 w 65"/>
              <a:gd name="T103" fmla="*/ 10 h 126"/>
              <a:gd name="T104" fmla="*/ 0 w 65"/>
              <a:gd name="T105" fmla="*/ 8 h 126"/>
              <a:gd name="T106" fmla="*/ 2 w 65"/>
              <a:gd name="T107" fmla="*/ 4 h 126"/>
              <a:gd name="T108" fmla="*/ 6 w 65"/>
              <a:gd name="T109" fmla="*/ 2 h 126"/>
              <a:gd name="T110" fmla="*/ 10 w 65"/>
              <a:gd name="T111" fmla="*/ 0 h 126"/>
              <a:gd name="T112" fmla="*/ 16 w 65"/>
              <a:gd name="T113" fmla="*/ 0 h 126"/>
              <a:gd name="T114" fmla="*/ 24 w 65"/>
              <a:gd name="T115" fmla="*/ 2 h 126"/>
              <a:gd name="T116" fmla="*/ 24 w 65"/>
              <a:gd name="T117" fmla="*/ 2 h 1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65" h="126">
                <a:moveTo>
                  <a:pt x="24" y="2"/>
                </a:moveTo>
                <a:lnTo>
                  <a:pt x="31" y="4"/>
                </a:lnTo>
                <a:lnTo>
                  <a:pt x="39" y="4"/>
                </a:lnTo>
                <a:lnTo>
                  <a:pt x="47" y="6"/>
                </a:lnTo>
                <a:lnTo>
                  <a:pt x="55" y="6"/>
                </a:lnTo>
                <a:lnTo>
                  <a:pt x="55" y="12"/>
                </a:lnTo>
                <a:lnTo>
                  <a:pt x="55" y="20"/>
                </a:lnTo>
                <a:lnTo>
                  <a:pt x="55" y="28"/>
                </a:lnTo>
                <a:lnTo>
                  <a:pt x="55" y="35"/>
                </a:lnTo>
                <a:lnTo>
                  <a:pt x="57" y="43"/>
                </a:lnTo>
                <a:lnTo>
                  <a:pt x="59" y="53"/>
                </a:lnTo>
                <a:lnTo>
                  <a:pt x="59" y="63"/>
                </a:lnTo>
                <a:lnTo>
                  <a:pt x="61" y="73"/>
                </a:lnTo>
                <a:lnTo>
                  <a:pt x="63" y="85"/>
                </a:lnTo>
                <a:lnTo>
                  <a:pt x="63" y="92"/>
                </a:lnTo>
                <a:lnTo>
                  <a:pt x="65" y="100"/>
                </a:lnTo>
                <a:lnTo>
                  <a:pt x="65" y="108"/>
                </a:lnTo>
                <a:lnTo>
                  <a:pt x="65" y="114"/>
                </a:lnTo>
                <a:lnTo>
                  <a:pt x="65" y="118"/>
                </a:lnTo>
                <a:lnTo>
                  <a:pt x="65" y="120"/>
                </a:lnTo>
                <a:lnTo>
                  <a:pt x="63" y="122"/>
                </a:lnTo>
                <a:lnTo>
                  <a:pt x="61" y="124"/>
                </a:lnTo>
                <a:lnTo>
                  <a:pt x="59" y="124"/>
                </a:lnTo>
                <a:lnTo>
                  <a:pt x="55" y="126"/>
                </a:lnTo>
                <a:lnTo>
                  <a:pt x="49" y="126"/>
                </a:lnTo>
                <a:lnTo>
                  <a:pt x="47" y="126"/>
                </a:lnTo>
                <a:lnTo>
                  <a:pt x="45" y="126"/>
                </a:lnTo>
                <a:lnTo>
                  <a:pt x="43" y="124"/>
                </a:lnTo>
                <a:lnTo>
                  <a:pt x="41" y="122"/>
                </a:lnTo>
                <a:lnTo>
                  <a:pt x="39" y="120"/>
                </a:lnTo>
                <a:lnTo>
                  <a:pt x="37" y="118"/>
                </a:lnTo>
                <a:lnTo>
                  <a:pt x="37" y="114"/>
                </a:lnTo>
                <a:lnTo>
                  <a:pt x="35" y="110"/>
                </a:lnTo>
                <a:lnTo>
                  <a:pt x="33" y="100"/>
                </a:lnTo>
                <a:lnTo>
                  <a:pt x="30" y="88"/>
                </a:lnTo>
                <a:lnTo>
                  <a:pt x="28" y="83"/>
                </a:lnTo>
                <a:lnTo>
                  <a:pt x="26" y="77"/>
                </a:lnTo>
                <a:lnTo>
                  <a:pt x="24" y="69"/>
                </a:lnTo>
                <a:lnTo>
                  <a:pt x="24" y="61"/>
                </a:lnTo>
                <a:lnTo>
                  <a:pt x="20" y="55"/>
                </a:lnTo>
                <a:lnTo>
                  <a:pt x="18" y="47"/>
                </a:lnTo>
                <a:lnTo>
                  <a:pt x="16" y="41"/>
                </a:lnTo>
                <a:lnTo>
                  <a:pt x="14" y="37"/>
                </a:lnTo>
                <a:lnTo>
                  <a:pt x="12" y="32"/>
                </a:lnTo>
                <a:lnTo>
                  <a:pt x="10" y="28"/>
                </a:lnTo>
                <a:lnTo>
                  <a:pt x="8" y="24"/>
                </a:lnTo>
                <a:lnTo>
                  <a:pt x="4" y="22"/>
                </a:lnTo>
                <a:lnTo>
                  <a:pt x="2" y="18"/>
                </a:lnTo>
                <a:lnTo>
                  <a:pt x="0" y="16"/>
                </a:lnTo>
                <a:lnTo>
                  <a:pt x="0" y="14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2" y="4"/>
                </a:lnTo>
                <a:lnTo>
                  <a:pt x="6" y="2"/>
                </a:lnTo>
                <a:lnTo>
                  <a:pt x="10" y="0"/>
                </a:lnTo>
                <a:lnTo>
                  <a:pt x="16" y="0"/>
                </a:lnTo>
                <a:lnTo>
                  <a:pt x="24" y="2"/>
                </a:lnTo>
                <a:lnTo>
                  <a:pt x="24" y="2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35" name="Freeform 260"/>
          <p:cNvSpPr>
            <a:spLocks/>
          </p:cNvSpPr>
          <p:nvPr/>
        </p:nvSpPr>
        <p:spPr bwMode="auto">
          <a:xfrm>
            <a:off x="5795901" y="4101708"/>
            <a:ext cx="1223187" cy="852152"/>
          </a:xfrm>
          <a:custGeom>
            <a:avLst/>
            <a:gdLst>
              <a:gd name="T0" fmla="*/ 209 w 264"/>
              <a:gd name="T1" fmla="*/ 102 h 135"/>
              <a:gd name="T2" fmla="*/ 200 w 264"/>
              <a:gd name="T3" fmla="*/ 117 h 135"/>
              <a:gd name="T4" fmla="*/ 194 w 264"/>
              <a:gd name="T5" fmla="*/ 129 h 135"/>
              <a:gd name="T6" fmla="*/ 188 w 264"/>
              <a:gd name="T7" fmla="*/ 135 h 135"/>
              <a:gd name="T8" fmla="*/ 182 w 264"/>
              <a:gd name="T9" fmla="*/ 135 h 135"/>
              <a:gd name="T10" fmla="*/ 174 w 264"/>
              <a:gd name="T11" fmla="*/ 129 h 135"/>
              <a:gd name="T12" fmla="*/ 170 w 264"/>
              <a:gd name="T13" fmla="*/ 117 h 135"/>
              <a:gd name="T14" fmla="*/ 168 w 264"/>
              <a:gd name="T15" fmla="*/ 111 h 135"/>
              <a:gd name="T16" fmla="*/ 168 w 264"/>
              <a:gd name="T17" fmla="*/ 107 h 135"/>
              <a:gd name="T18" fmla="*/ 172 w 264"/>
              <a:gd name="T19" fmla="*/ 100 h 135"/>
              <a:gd name="T20" fmla="*/ 176 w 264"/>
              <a:gd name="T21" fmla="*/ 88 h 135"/>
              <a:gd name="T22" fmla="*/ 184 w 264"/>
              <a:gd name="T23" fmla="*/ 70 h 135"/>
              <a:gd name="T24" fmla="*/ 190 w 264"/>
              <a:gd name="T25" fmla="*/ 54 h 135"/>
              <a:gd name="T26" fmla="*/ 194 w 264"/>
              <a:gd name="T27" fmla="*/ 41 h 135"/>
              <a:gd name="T28" fmla="*/ 196 w 264"/>
              <a:gd name="T29" fmla="*/ 33 h 135"/>
              <a:gd name="T30" fmla="*/ 196 w 264"/>
              <a:gd name="T31" fmla="*/ 29 h 135"/>
              <a:gd name="T32" fmla="*/ 190 w 264"/>
              <a:gd name="T33" fmla="*/ 29 h 135"/>
              <a:gd name="T34" fmla="*/ 182 w 264"/>
              <a:gd name="T35" fmla="*/ 27 h 135"/>
              <a:gd name="T36" fmla="*/ 174 w 264"/>
              <a:gd name="T37" fmla="*/ 29 h 135"/>
              <a:gd name="T38" fmla="*/ 162 w 264"/>
              <a:gd name="T39" fmla="*/ 29 h 135"/>
              <a:gd name="T40" fmla="*/ 145 w 264"/>
              <a:gd name="T41" fmla="*/ 31 h 135"/>
              <a:gd name="T42" fmla="*/ 121 w 264"/>
              <a:gd name="T43" fmla="*/ 33 h 135"/>
              <a:gd name="T44" fmla="*/ 94 w 264"/>
              <a:gd name="T45" fmla="*/ 35 h 135"/>
              <a:gd name="T46" fmla="*/ 61 w 264"/>
              <a:gd name="T47" fmla="*/ 39 h 135"/>
              <a:gd name="T48" fmla="*/ 21 w 264"/>
              <a:gd name="T49" fmla="*/ 43 h 135"/>
              <a:gd name="T50" fmla="*/ 0 w 264"/>
              <a:gd name="T51" fmla="*/ 23 h 135"/>
              <a:gd name="T52" fmla="*/ 59 w 264"/>
              <a:gd name="T53" fmla="*/ 21 h 135"/>
              <a:gd name="T54" fmla="*/ 119 w 264"/>
              <a:gd name="T55" fmla="*/ 15 h 135"/>
              <a:gd name="T56" fmla="*/ 145 w 264"/>
              <a:gd name="T57" fmla="*/ 11 h 135"/>
              <a:gd name="T58" fmla="*/ 164 w 264"/>
              <a:gd name="T59" fmla="*/ 7 h 135"/>
              <a:gd name="T60" fmla="*/ 178 w 264"/>
              <a:gd name="T61" fmla="*/ 3 h 135"/>
              <a:gd name="T62" fmla="*/ 186 w 264"/>
              <a:gd name="T63" fmla="*/ 2 h 135"/>
              <a:gd name="T64" fmla="*/ 194 w 264"/>
              <a:gd name="T65" fmla="*/ 0 h 135"/>
              <a:gd name="T66" fmla="*/ 204 w 264"/>
              <a:gd name="T67" fmla="*/ 0 h 135"/>
              <a:gd name="T68" fmla="*/ 213 w 264"/>
              <a:gd name="T69" fmla="*/ 3 h 135"/>
              <a:gd name="T70" fmla="*/ 223 w 264"/>
              <a:gd name="T71" fmla="*/ 7 h 135"/>
              <a:gd name="T72" fmla="*/ 233 w 264"/>
              <a:gd name="T73" fmla="*/ 11 h 135"/>
              <a:gd name="T74" fmla="*/ 245 w 264"/>
              <a:gd name="T75" fmla="*/ 19 h 135"/>
              <a:gd name="T76" fmla="*/ 254 w 264"/>
              <a:gd name="T77" fmla="*/ 25 h 135"/>
              <a:gd name="T78" fmla="*/ 260 w 264"/>
              <a:gd name="T79" fmla="*/ 29 h 135"/>
              <a:gd name="T80" fmla="*/ 264 w 264"/>
              <a:gd name="T81" fmla="*/ 35 h 135"/>
              <a:gd name="T82" fmla="*/ 264 w 264"/>
              <a:gd name="T83" fmla="*/ 39 h 135"/>
              <a:gd name="T84" fmla="*/ 256 w 264"/>
              <a:gd name="T85" fmla="*/ 47 h 135"/>
              <a:gd name="T86" fmla="*/ 249 w 264"/>
              <a:gd name="T87" fmla="*/ 49 h 135"/>
              <a:gd name="T88" fmla="*/ 241 w 264"/>
              <a:gd name="T89" fmla="*/ 54 h 135"/>
              <a:gd name="T90" fmla="*/ 231 w 264"/>
              <a:gd name="T91" fmla="*/ 66 h 135"/>
              <a:gd name="T92" fmla="*/ 221 w 264"/>
              <a:gd name="T93" fmla="*/ 82 h 135"/>
              <a:gd name="T94" fmla="*/ 215 w 264"/>
              <a:gd name="T95" fmla="*/ 92 h 1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264" h="135">
                <a:moveTo>
                  <a:pt x="215" y="92"/>
                </a:moveTo>
                <a:lnTo>
                  <a:pt x="209" y="102"/>
                </a:lnTo>
                <a:lnTo>
                  <a:pt x="205" y="111"/>
                </a:lnTo>
                <a:lnTo>
                  <a:pt x="200" y="117"/>
                </a:lnTo>
                <a:lnTo>
                  <a:pt x="198" y="123"/>
                </a:lnTo>
                <a:lnTo>
                  <a:pt x="194" y="129"/>
                </a:lnTo>
                <a:lnTo>
                  <a:pt x="190" y="133"/>
                </a:lnTo>
                <a:lnTo>
                  <a:pt x="188" y="135"/>
                </a:lnTo>
                <a:lnTo>
                  <a:pt x="186" y="135"/>
                </a:lnTo>
                <a:lnTo>
                  <a:pt x="182" y="135"/>
                </a:lnTo>
                <a:lnTo>
                  <a:pt x="178" y="133"/>
                </a:lnTo>
                <a:lnTo>
                  <a:pt x="174" y="129"/>
                </a:lnTo>
                <a:lnTo>
                  <a:pt x="172" y="125"/>
                </a:lnTo>
                <a:lnTo>
                  <a:pt x="170" y="117"/>
                </a:lnTo>
                <a:lnTo>
                  <a:pt x="168" y="115"/>
                </a:lnTo>
                <a:lnTo>
                  <a:pt x="168" y="111"/>
                </a:lnTo>
                <a:lnTo>
                  <a:pt x="168" y="111"/>
                </a:lnTo>
                <a:lnTo>
                  <a:pt x="168" y="107"/>
                </a:lnTo>
                <a:lnTo>
                  <a:pt x="170" y="105"/>
                </a:lnTo>
                <a:lnTo>
                  <a:pt x="172" y="100"/>
                </a:lnTo>
                <a:lnTo>
                  <a:pt x="174" y="94"/>
                </a:lnTo>
                <a:lnTo>
                  <a:pt x="176" y="88"/>
                </a:lnTo>
                <a:lnTo>
                  <a:pt x="180" y="80"/>
                </a:lnTo>
                <a:lnTo>
                  <a:pt x="184" y="70"/>
                </a:lnTo>
                <a:lnTo>
                  <a:pt x="188" y="62"/>
                </a:lnTo>
                <a:lnTo>
                  <a:pt x="190" y="54"/>
                </a:lnTo>
                <a:lnTo>
                  <a:pt x="194" y="47"/>
                </a:lnTo>
                <a:lnTo>
                  <a:pt x="194" y="41"/>
                </a:lnTo>
                <a:lnTo>
                  <a:pt x="196" y="37"/>
                </a:lnTo>
                <a:lnTo>
                  <a:pt x="196" y="33"/>
                </a:lnTo>
                <a:lnTo>
                  <a:pt x="196" y="31"/>
                </a:lnTo>
                <a:lnTo>
                  <a:pt x="196" y="29"/>
                </a:lnTo>
                <a:lnTo>
                  <a:pt x="194" y="29"/>
                </a:lnTo>
                <a:lnTo>
                  <a:pt x="190" y="29"/>
                </a:lnTo>
                <a:lnTo>
                  <a:pt x="184" y="27"/>
                </a:lnTo>
                <a:lnTo>
                  <a:pt x="182" y="27"/>
                </a:lnTo>
                <a:lnTo>
                  <a:pt x="178" y="29"/>
                </a:lnTo>
                <a:lnTo>
                  <a:pt x="174" y="29"/>
                </a:lnTo>
                <a:lnTo>
                  <a:pt x="168" y="29"/>
                </a:lnTo>
                <a:lnTo>
                  <a:pt x="162" y="29"/>
                </a:lnTo>
                <a:lnTo>
                  <a:pt x="155" y="29"/>
                </a:lnTo>
                <a:lnTo>
                  <a:pt x="145" y="31"/>
                </a:lnTo>
                <a:lnTo>
                  <a:pt x="133" y="31"/>
                </a:lnTo>
                <a:lnTo>
                  <a:pt x="121" y="33"/>
                </a:lnTo>
                <a:lnTo>
                  <a:pt x="108" y="33"/>
                </a:lnTo>
                <a:lnTo>
                  <a:pt x="94" y="35"/>
                </a:lnTo>
                <a:lnTo>
                  <a:pt x="78" y="37"/>
                </a:lnTo>
                <a:lnTo>
                  <a:pt x="61" y="39"/>
                </a:lnTo>
                <a:lnTo>
                  <a:pt x="41" y="41"/>
                </a:lnTo>
                <a:lnTo>
                  <a:pt x="21" y="43"/>
                </a:lnTo>
                <a:lnTo>
                  <a:pt x="0" y="45"/>
                </a:lnTo>
                <a:lnTo>
                  <a:pt x="0" y="23"/>
                </a:lnTo>
                <a:lnTo>
                  <a:pt x="29" y="23"/>
                </a:lnTo>
                <a:lnTo>
                  <a:pt x="59" y="21"/>
                </a:lnTo>
                <a:lnTo>
                  <a:pt x="88" y="17"/>
                </a:lnTo>
                <a:lnTo>
                  <a:pt x="119" y="15"/>
                </a:lnTo>
                <a:lnTo>
                  <a:pt x="133" y="13"/>
                </a:lnTo>
                <a:lnTo>
                  <a:pt x="145" y="11"/>
                </a:lnTo>
                <a:lnTo>
                  <a:pt x="155" y="9"/>
                </a:lnTo>
                <a:lnTo>
                  <a:pt x="164" y="7"/>
                </a:lnTo>
                <a:lnTo>
                  <a:pt x="172" y="5"/>
                </a:lnTo>
                <a:lnTo>
                  <a:pt x="178" y="3"/>
                </a:lnTo>
                <a:lnTo>
                  <a:pt x="182" y="3"/>
                </a:lnTo>
                <a:lnTo>
                  <a:pt x="186" y="2"/>
                </a:lnTo>
                <a:lnTo>
                  <a:pt x="190" y="0"/>
                </a:lnTo>
                <a:lnTo>
                  <a:pt x="194" y="0"/>
                </a:lnTo>
                <a:lnTo>
                  <a:pt x="200" y="0"/>
                </a:lnTo>
                <a:lnTo>
                  <a:pt x="204" y="0"/>
                </a:lnTo>
                <a:lnTo>
                  <a:pt x="209" y="2"/>
                </a:lnTo>
                <a:lnTo>
                  <a:pt x="213" y="3"/>
                </a:lnTo>
                <a:lnTo>
                  <a:pt x="217" y="5"/>
                </a:lnTo>
                <a:lnTo>
                  <a:pt x="223" y="7"/>
                </a:lnTo>
                <a:lnTo>
                  <a:pt x="227" y="9"/>
                </a:lnTo>
                <a:lnTo>
                  <a:pt x="233" y="11"/>
                </a:lnTo>
                <a:lnTo>
                  <a:pt x="241" y="15"/>
                </a:lnTo>
                <a:lnTo>
                  <a:pt x="245" y="19"/>
                </a:lnTo>
                <a:lnTo>
                  <a:pt x="251" y="21"/>
                </a:lnTo>
                <a:lnTo>
                  <a:pt x="254" y="25"/>
                </a:lnTo>
                <a:lnTo>
                  <a:pt x="258" y="27"/>
                </a:lnTo>
                <a:lnTo>
                  <a:pt x="260" y="29"/>
                </a:lnTo>
                <a:lnTo>
                  <a:pt x="262" y="33"/>
                </a:lnTo>
                <a:lnTo>
                  <a:pt x="264" y="35"/>
                </a:lnTo>
                <a:lnTo>
                  <a:pt x="264" y="37"/>
                </a:lnTo>
                <a:lnTo>
                  <a:pt x="264" y="39"/>
                </a:lnTo>
                <a:lnTo>
                  <a:pt x="260" y="43"/>
                </a:lnTo>
                <a:lnTo>
                  <a:pt x="256" y="47"/>
                </a:lnTo>
                <a:lnTo>
                  <a:pt x="251" y="49"/>
                </a:lnTo>
                <a:lnTo>
                  <a:pt x="249" y="49"/>
                </a:lnTo>
                <a:lnTo>
                  <a:pt x="245" y="51"/>
                </a:lnTo>
                <a:lnTo>
                  <a:pt x="241" y="54"/>
                </a:lnTo>
                <a:lnTo>
                  <a:pt x="235" y="60"/>
                </a:lnTo>
                <a:lnTo>
                  <a:pt x="231" y="66"/>
                </a:lnTo>
                <a:lnTo>
                  <a:pt x="227" y="74"/>
                </a:lnTo>
                <a:lnTo>
                  <a:pt x="221" y="82"/>
                </a:lnTo>
                <a:lnTo>
                  <a:pt x="215" y="92"/>
                </a:lnTo>
                <a:lnTo>
                  <a:pt x="215" y="92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36" name="Freeform 261"/>
          <p:cNvSpPr>
            <a:spLocks/>
          </p:cNvSpPr>
          <p:nvPr/>
        </p:nvSpPr>
        <p:spPr bwMode="auto">
          <a:xfrm>
            <a:off x="5981232" y="4470552"/>
            <a:ext cx="639396" cy="178061"/>
          </a:xfrm>
          <a:custGeom>
            <a:avLst/>
            <a:gdLst>
              <a:gd name="T0" fmla="*/ 0 w 137"/>
              <a:gd name="T1" fmla="*/ 14 h 28"/>
              <a:gd name="T2" fmla="*/ 20 w 137"/>
              <a:gd name="T3" fmla="*/ 10 h 28"/>
              <a:gd name="T4" fmla="*/ 37 w 137"/>
              <a:gd name="T5" fmla="*/ 8 h 28"/>
              <a:gd name="T6" fmla="*/ 55 w 137"/>
              <a:gd name="T7" fmla="*/ 4 h 28"/>
              <a:gd name="T8" fmla="*/ 68 w 137"/>
              <a:gd name="T9" fmla="*/ 2 h 28"/>
              <a:gd name="T10" fmla="*/ 82 w 137"/>
              <a:gd name="T11" fmla="*/ 2 h 28"/>
              <a:gd name="T12" fmla="*/ 92 w 137"/>
              <a:gd name="T13" fmla="*/ 0 h 28"/>
              <a:gd name="T14" fmla="*/ 102 w 137"/>
              <a:gd name="T15" fmla="*/ 0 h 28"/>
              <a:gd name="T16" fmla="*/ 110 w 137"/>
              <a:gd name="T17" fmla="*/ 0 h 28"/>
              <a:gd name="T18" fmla="*/ 116 w 137"/>
              <a:gd name="T19" fmla="*/ 0 h 28"/>
              <a:gd name="T20" fmla="*/ 121 w 137"/>
              <a:gd name="T21" fmla="*/ 0 h 28"/>
              <a:gd name="T22" fmla="*/ 125 w 137"/>
              <a:gd name="T23" fmla="*/ 0 h 28"/>
              <a:gd name="T24" fmla="*/ 129 w 137"/>
              <a:gd name="T25" fmla="*/ 0 h 28"/>
              <a:gd name="T26" fmla="*/ 133 w 137"/>
              <a:gd name="T27" fmla="*/ 2 h 28"/>
              <a:gd name="T28" fmla="*/ 135 w 137"/>
              <a:gd name="T29" fmla="*/ 2 h 28"/>
              <a:gd name="T30" fmla="*/ 135 w 137"/>
              <a:gd name="T31" fmla="*/ 4 h 28"/>
              <a:gd name="T32" fmla="*/ 137 w 137"/>
              <a:gd name="T33" fmla="*/ 6 h 28"/>
              <a:gd name="T34" fmla="*/ 135 w 137"/>
              <a:gd name="T35" fmla="*/ 10 h 28"/>
              <a:gd name="T36" fmla="*/ 135 w 137"/>
              <a:gd name="T37" fmla="*/ 12 h 28"/>
              <a:gd name="T38" fmla="*/ 133 w 137"/>
              <a:gd name="T39" fmla="*/ 14 h 28"/>
              <a:gd name="T40" fmla="*/ 131 w 137"/>
              <a:gd name="T41" fmla="*/ 16 h 28"/>
              <a:gd name="T42" fmla="*/ 127 w 137"/>
              <a:gd name="T43" fmla="*/ 18 h 28"/>
              <a:gd name="T44" fmla="*/ 123 w 137"/>
              <a:gd name="T45" fmla="*/ 18 h 28"/>
              <a:gd name="T46" fmla="*/ 119 w 137"/>
              <a:gd name="T47" fmla="*/ 18 h 28"/>
              <a:gd name="T48" fmla="*/ 114 w 137"/>
              <a:gd name="T49" fmla="*/ 20 h 28"/>
              <a:gd name="T50" fmla="*/ 112 w 137"/>
              <a:gd name="T51" fmla="*/ 20 h 28"/>
              <a:gd name="T52" fmla="*/ 108 w 137"/>
              <a:gd name="T53" fmla="*/ 20 h 28"/>
              <a:gd name="T54" fmla="*/ 102 w 137"/>
              <a:gd name="T55" fmla="*/ 20 h 28"/>
              <a:gd name="T56" fmla="*/ 98 w 137"/>
              <a:gd name="T57" fmla="*/ 20 h 28"/>
              <a:gd name="T58" fmla="*/ 92 w 137"/>
              <a:gd name="T59" fmla="*/ 20 h 28"/>
              <a:gd name="T60" fmla="*/ 84 w 137"/>
              <a:gd name="T61" fmla="*/ 22 h 28"/>
              <a:gd name="T62" fmla="*/ 76 w 137"/>
              <a:gd name="T63" fmla="*/ 22 h 28"/>
              <a:gd name="T64" fmla="*/ 68 w 137"/>
              <a:gd name="T65" fmla="*/ 22 h 28"/>
              <a:gd name="T66" fmla="*/ 61 w 137"/>
              <a:gd name="T67" fmla="*/ 24 h 28"/>
              <a:gd name="T68" fmla="*/ 55 w 137"/>
              <a:gd name="T69" fmla="*/ 24 h 28"/>
              <a:gd name="T70" fmla="*/ 47 w 137"/>
              <a:gd name="T71" fmla="*/ 26 h 28"/>
              <a:gd name="T72" fmla="*/ 43 w 137"/>
              <a:gd name="T73" fmla="*/ 26 h 28"/>
              <a:gd name="T74" fmla="*/ 37 w 137"/>
              <a:gd name="T75" fmla="*/ 26 h 28"/>
              <a:gd name="T76" fmla="*/ 33 w 137"/>
              <a:gd name="T77" fmla="*/ 28 h 28"/>
              <a:gd name="T78" fmla="*/ 31 w 137"/>
              <a:gd name="T79" fmla="*/ 28 h 28"/>
              <a:gd name="T80" fmla="*/ 29 w 137"/>
              <a:gd name="T81" fmla="*/ 28 h 28"/>
              <a:gd name="T82" fmla="*/ 25 w 137"/>
              <a:gd name="T83" fmla="*/ 26 h 28"/>
              <a:gd name="T84" fmla="*/ 21 w 137"/>
              <a:gd name="T85" fmla="*/ 26 h 28"/>
              <a:gd name="T86" fmla="*/ 18 w 137"/>
              <a:gd name="T87" fmla="*/ 24 h 28"/>
              <a:gd name="T88" fmla="*/ 16 w 137"/>
              <a:gd name="T89" fmla="*/ 22 h 28"/>
              <a:gd name="T90" fmla="*/ 10 w 137"/>
              <a:gd name="T91" fmla="*/ 20 h 28"/>
              <a:gd name="T92" fmla="*/ 6 w 137"/>
              <a:gd name="T93" fmla="*/ 18 h 28"/>
              <a:gd name="T94" fmla="*/ 0 w 137"/>
              <a:gd name="T95" fmla="*/ 14 h 28"/>
              <a:gd name="T96" fmla="*/ 0 w 137"/>
              <a:gd name="T97" fmla="*/ 14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137" h="28">
                <a:moveTo>
                  <a:pt x="0" y="14"/>
                </a:moveTo>
                <a:lnTo>
                  <a:pt x="20" y="10"/>
                </a:lnTo>
                <a:lnTo>
                  <a:pt x="37" y="8"/>
                </a:lnTo>
                <a:lnTo>
                  <a:pt x="55" y="4"/>
                </a:lnTo>
                <a:lnTo>
                  <a:pt x="68" y="2"/>
                </a:lnTo>
                <a:lnTo>
                  <a:pt x="82" y="2"/>
                </a:lnTo>
                <a:lnTo>
                  <a:pt x="92" y="0"/>
                </a:lnTo>
                <a:lnTo>
                  <a:pt x="102" y="0"/>
                </a:lnTo>
                <a:lnTo>
                  <a:pt x="110" y="0"/>
                </a:lnTo>
                <a:lnTo>
                  <a:pt x="116" y="0"/>
                </a:lnTo>
                <a:lnTo>
                  <a:pt x="121" y="0"/>
                </a:lnTo>
                <a:lnTo>
                  <a:pt x="125" y="0"/>
                </a:lnTo>
                <a:lnTo>
                  <a:pt x="129" y="0"/>
                </a:lnTo>
                <a:lnTo>
                  <a:pt x="133" y="2"/>
                </a:lnTo>
                <a:lnTo>
                  <a:pt x="135" y="2"/>
                </a:lnTo>
                <a:lnTo>
                  <a:pt x="135" y="4"/>
                </a:lnTo>
                <a:lnTo>
                  <a:pt x="137" y="6"/>
                </a:lnTo>
                <a:lnTo>
                  <a:pt x="135" y="10"/>
                </a:lnTo>
                <a:lnTo>
                  <a:pt x="135" y="12"/>
                </a:lnTo>
                <a:lnTo>
                  <a:pt x="133" y="14"/>
                </a:lnTo>
                <a:lnTo>
                  <a:pt x="131" y="16"/>
                </a:lnTo>
                <a:lnTo>
                  <a:pt x="127" y="18"/>
                </a:lnTo>
                <a:lnTo>
                  <a:pt x="123" y="18"/>
                </a:lnTo>
                <a:lnTo>
                  <a:pt x="119" y="18"/>
                </a:lnTo>
                <a:lnTo>
                  <a:pt x="114" y="20"/>
                </a:lnTo>
                <a:lnTo>
                  <a:pt x="112" y="20"/>
                </a:lnTo>
                <a:lnTo>
                  <a:pt x="108" y="20"/>
                </a:lnTo>
                <a:lnTo>
                  <a:pt x="102" y="20"/>
                </a:lnTo>
                <a:lnTo>
                  <a:pt x="98" y="20"/>
                </a:lnTo>
                <a:lnTo>
                  <a:pt x="92" y="20"/>
                </a:lnTo>
                <a:lnTo>
                  <a:pt x="84" y="22"/>
                </a:lnTo>
                <a:lnTo>
                  <a:pt x="76" y="22"/>
                </a:lnTo>
                <a:lnTo>
                  <a:pt x="68" y="22"/>
                </a:lnTo>
                <a:lnTo>
                  <a:pt x="61" y="24"/>
                </a:lnTo>
                <a:lnTo>
                  <a:pt x="55" y="24"/>
                </a:lnTo>
                <a:lnTo>
                  <a:pt x="47" y="26"/>
                </a:lnTo>
                <a:lnTo>
                  <a:pt x="43" y="26"/>
                </a:lnTo>
                <a:lnTo>
                  <a:pt x="37" y="26"/>
                </a:lnTo>
                <a:lnTo>
                  <a:pt x="33" y="28"/>
                </a:lnTo>
                <a:lnTo>
                  <a:pt x="31" y="28"/>
                </a:lnTo>
                <a:lnTo>
                  <a:pt x="29" y="28"/>
                </a:lnTo>
                <a:lnTo>
                  <a:pt x="25" y="26"/>
                </a:lnTo>
                <a:lnTo>
                  <a:pt x="21" y="26"/>
                </a:lnTo>
                <a:lnTo>
                  <a:pt x="18" y="24"/>
                </a:lnTo>
                <a:lnTo>
                  <a:pt x="16" y="22"/>
                </a:lnTo>
                <a:lnTo>
                  <a:pt x="10" y="20"/>
                </a:lnTo>
                <a:lnTo>
                  <a:pt x="6" y="18"/>
                </a:lnTo>
                <a:lnTo>
                  <a:pt x="0" y="14"/>
                </a:lnTo>
                <a:lnTo>
                  <a:pt x="0" y="14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37" name="Freeform 262"/>
          <p:cNvSpPr>
            <a:spLocks/>
          </p:cNvSpPr>
          <p:nvPr/>
        </p:nvSpPr>
        <p:spPr bwMode="auto">
          <a:xfrm>
            <a:off x="5962700" y="4813951"/>
            <a:ext cx="676462" cy="101749"/>
          </a:xfrm>
          <a:custGeom>
            <a:avLst/>
            <a:gdLst>
              <a:gd name="T0" fmla="*/ 72 w 145"/>
              <a:gd name="T1" fmla="*/ 8 h 16"/>
              <a:gd name="T2" fmla="*/ 61 w 145"/>
              <a:gd name="T3" fmla="*/ 10 h 16"/>
              <a:gd name="T4" fmla="*/ 49 w 145"/>
              <a:gd name="T5" fmla="*/ 12 h 16"/>
              <a:gd name="T6" fmla="*/ 39 w 145"/>
              <a:gd name="T7" fmla="*/ 14 h 16"/>
              <a:gd name="T8" fmla="*/ 29 w 145"/>
              <a:gd name="T9" fmla="*/ 14 h 16"/>
              <a:gd name="T10" fmla="*/ 22 w 145"/>
              <a:gd name="T11" fmla="*/ 14 h 16"/>
              <a:gd name="T12" fmla="*/ 12 w 145"/>
              <a:gd name="T13" fmla="*/ 16 h 16"/>
              <a:gd name="T14" fmla="*/ 6 w 145"/>
              <a:gd name="T15" fmla="*/ 16 h 16"/>
              <a:gd name="T16" fmla="*/ 0 w 145"/>
              <a:gd name="T17" fmla="*/ 16 h 16"/>
              <a:gd name="T18" fmla="*/ 0 w 145"/>
              <a:gd name="T19" fmla="*/ 12 h 16"/>
              <a:gd name="T20" fmla="*/ 4 w 145"/>
              <a:gd name="T21" fmla="*/ 12 h 16"/>
              <a:gd name="T22" fmla="*/ 10 w 145"/>
              <a:gd name="T23" fmla="*/ 10 h 16"/>
              <a:gd name="T24" fmla="*/ 16 w 145"/>
              <a:gd name="T25" fmla="*/ 10 h 16"/>
              <a:gd name="T26" fmla="*/ 24 w 145"/>
              <a:gd name="T27" fmla="*/ 10 h 16"/>
              <a:gd name="T28" fmla="*/ 29 w 145"/>
              <a:gd name="T29" fmla="*/ 8 h 16"/>
              <a:gd name="T30" fmla="*/ 37 w 145"/>
              <a:gd name="T31" fmla="*/ 8 h 16"/>
              <a:gd name="T32" fmla="*/ 47 w 145"/>
              <a:gd name="T33" fmla="*/ 6 h 16"/>
              <a:gd name="T34" fmla="*/ 55 w 145"/>
              <a:gd name="T35" fmla="*/ 6 h 16"/>
              <a:gd name="T36" fmla="*/ 65 w 145"/>
              <a:gd name="T37" fmla="*/ 4 h 16"/>
              <a:gd name="T38" fmla="*/ 72 w 145"/>
              <a:gd name="T39" fmla="*/ 4 h 16"/>
              <a:gd name="T40" fmla="*/ 84 w 145"/>
              <a:gd name="T41" fmla="*/ 2 h 16"/>
              <a:gd name="T42" fmla="*/ 94 w 145"/>
              <a:gd name="T43" fmla="*/ 2 h 16"/>
              <a:gd name="T44" fmla="*/ 106 w 145"/>
              <a:gd name="T45" fmla="*/ 2 h 16"/>
              <a:gd name="T46" fmla="*/ 118 w 145"/>
              <a:gd name="T47" fmla="*/ 0 h 16"/>
              <a:gd name="T48" fmla="*/ 131 w 145"/>
              <a:gd name="T49" fmla="*/ 0 h 16"/>
              <a:gd name="T50" fmla="*/ 145 w 145"/>
              <a:gd name="T51" fmla="*/ 0 h 16"/>
              <a:gd name="T52" fmla="*/ 145 w 145"/>
              <a:gd name="T53" fmla="*/ 2 h 16"/>
              <a:gd name="T54" fmla="*/ 139 w 145"/>
              <a:gd name="T55" fmla="*/ 2 h 16"/>
              <a:gd name="T56" fmla="*/ 133 w 145"/>
              <a:gd name="T57" fmla="*/ 4 h 16"/>
              <a:gd name="T58" fmla="*/ 125 w 145"/>
              <a:gd name="T59" fmla="*/ 4 h 16"/>
              <a:gd name="T60" fmla="*/ 116 w 145"/>
              <a:gd name="T61" fmla="*/ 4 h 16"/>
              <a:gd name="T62" fmla="*/ 108 w 145"/>
              <a:gd name="T63" fmla="*/ 6 h 16"/>
              <a:gd name="T64" fmla="*/ 96 w 145"/>
              <a:gd name="T65" fmla="*/ 6 h 16"/>
              <a:gd name="T66" fmla="*/ 86 w 145"/>
              <a:gd name="T67" fmla="*/ 8 h 16"/>
              <a:gd name="T68" fmla="*/ 72 w 145"/>
              <a:gd name="T69" fmla="*/ 8 h 16"/>
              <a:gd name="T70" fmla="*/ 72 w 145"/>
              <a:gd name="T71" fmla="*/ 8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45" h="16">
                <a:moveTo>
                  <a:pt x="72" y="8"/>
                </a:moveTo>
                <a:lnTo>
                  <a:pt x="61" y="10"/>
                </a:lnTo>
                <a:lnTo>
                  <a:pt x="49" y="12"/>
                </a:lnTo>
                <a:lnTo>
                  <a:pt x="39" y="14"/>
                </a:lnTo>
                <a:lnTo>
                  <a:pt x="29" y="14"/>
                </a:lnTo>
                <a:lnTo>
                  <a:pt x="22" y="14"/>
                </a:lnTo>
                <a:lnTo>
                  <a:pt x="12" y="16"/>
                </a:lnTo>
                <a:lnTo>
                  <a:pt x="6" y="16"/>
                </a:lnTo>
                <a:lnTo>
                  <a:pt x="0" y="16"/>
                </a:lnTo>
                <a:lnTo>
                  <a:pt x="0" y="12"/>
                </a:lnTo>
                <a:lnTo>
                  <a:pt x="4" y="12"/>
                </a:lnTo>
                <a:lnTo>
                  <a:pt x="10" y="10"/>
                </a:lnTo>
                <a:lnTo>
                  <a:pt x="16" y="10"/>
                </a:lnTo>
                <a:lnTo>
                  <a:pt x="24" y="10"/>
                </a:lnTo>
                <a:lnTo>
                  <a:pt x="29" y="8"/>
                </a:lnTo>
                <a:lnTo>
                  <a:pt x="37" y="8"/>
                </a:lnTo>
                <a:lnTo>
                  <a:pt x="47" y="6"/>
                </a:lnTo>
                <a:lnTo>
                  <a:pt x="55" y="6"/>
                </a:lnTo>
                <a:lnTo>
                  <a:pt x="65" y="4"/>
                </a:lnTo>
                <a:lnTo>
                  <a:pt x="72" y="4"/>
                </a:lnTo>
                <a:lnTo>
                  <a:pt x="84" y="2"/>
                </a:lnTo>
                <a:lnTo>
                  <a:pt x="94" y="2"/>
                </a:lnTo>
                <a:lnTo>
                  <a:pt x="106" y="2"/>
                </a:lnTo>
                <a:lnTo>
                  <a:pt x="118" y="0"/>
                </a:lnTo>
                <a:lnTo>
                  <a:pt x="131" y="0"/>
                </a:lnTo>
                <a:lnTo>
                  <a:pt x="145" y="0"/>
                </a:lnTo>
                <a:lnTo>
                  <a:pt x="145" y="2"/>
                </a:lnTo>
                <a:lnTo>
                  <a:pt x="139" y="2"/>
                </a:lnTo>
                <a:lnTo>
                  <a:pt x="133" y="4"/>
                </a:lnTo>
                <a:lnTo>
                  <a:pt x="125" y="4"/>
                </a:lnTo>
                <a:lnTo>
                  <a:pt x="116" y="4"/>
                </a:lnTo>
                <a:lnTo>
                  <a:pt x="108" y="6"/>
                </a:lnTo>
                <a:lnTo>
                  <a:pt x="96" y="6"/>
                </a:lnTo>
                <a:lnTo>
                  <a:pt x="86" y="8"/>
                </a:lnTo>
                <a:lnTo>
                  <a:pt x="72" y="8"/>
                </a:lnTo>
                <a:lnTo>
                  <a:pt x="72" y="8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38" name="Freeform 263"/>
          <p:cNvSpPr>
            <a:spLocks/>
          </p:cNvSpPr>
          <p:nvPr/>
        </p:nvSpPr>
        <p:spPr bwMode="auto">
          <a:xfrm>
            <a:off x="6212894" y="4292491"/>
            <a:ext cx="111198" cy="2034981"/>
          </a:xfrm>
          <a:custGeom>
            <a:avLst/>
            <a:gdLst>
              <a:gd name="T0" fmla="*/ 0 w 23"/>
              <a:gd name="T1" fmla="*/ 286 h 320"/>
              <a:gd name="T2" fmla="*/ 0 w 23"/>
              <a:gd name="T3" fmla="*/ 276 h 320"/>
              <a:gd name="T4" fmla="*/ 4 w 23"/>
              <a:gd name="T5" fmla="*/ 267 h 320"/>
              <a:gd name="T6" fmla="*/ 4 w 23"/>
              <a:gd name="T7" fmla="*/ 253 h 320"/>
              <a:gd name="T8" fmla="*/ 6 w 23"/>
              <a:gd name="T9" fmla="*/ 235 h 320"/>
              <a:gd name="T10" fmla="*/ 8 w 23"/>
              <a:gd name="T11" fmla="*/ 210 h 320"/>
              <a:gd name="T12" fmla="*/ 10 w 23"/>
              <a:gd name="T13" fmla="*/ 178 h 320"/>
              <a:gd name="T14" fmla="*/ 12 w 23"/>
              <a:gd name="T15" fmla="*/ 153 h 320"/>
              <a:gd name="T16" fmla="*/ 12 w 23"/>
              <a:gd name="T17" fmla="*/ 131 h 320"/>
              <a:gd name="T18" fmla="*/ 14 w 23"/>
              <a:gd name="T19" fmla="*/ 114 h 320"/>
              <a:gd name="T20" fmla="*/ 14 w 23"/>
              <a:gd name="T21" fmla="*/ 100 h 320"/>
              <a:gd name="T22" fmla="*/ 12 w 23"/>
              <a:gd name="T23" fmla="*/ 80 h 320"/>
              <a:gd name="T24" fmla="*/ 12 w 23"/>
              <a:gd name="T25" fmla="*/ 53 h 320"/>
              <a:gd name="T26" fmla="*/ 8 w 23"/>
              <a:gd name="T27" fmla="*/ 20 h 320"/>
              <a:gd name="T28" fmla="*/ 23 w 23"/>
              <a:gd name="T29" fmla="*/ 0 h 320"/>
              <a:gd name="T30" fmla="*/ 23 w 23"/>
              <a:gd name="T31" fmla="*/ 35 h 320"/>
              <a:gd name="T32" fmla="*/ 21 w 23"/>
              <a:gd name="T33" fmla="*/ 67 h 320"/>
              <a:gd name="T34" fmla="*/ 21 w 23"/>
              <a:gd name="T35" fmla="*/ 98 h 320"/>
              <a:gd name="T36" fmla="*/ 21 w 23"/>
              <a:gd name="T37" fmla="*/ 125 h 320"/>
              <a:gd name="T38" fmla="*/ 21 w 23"/>
              <a:gd name="T39" fmla="*/ 153 h 320"/>
              <a:gd name="T40" fmla="*/ 21 w 23"/>
              <a:gd name="T41" fmla="*/ 176 h 320"/>
              <a:gd name="T42" fmla="*/ 21 w 23"/>
              <a:gd name="T43" fmla="*/ 198 h 320"/>
              <a:gd name="T44" fmla="*/ 21 w 23"/>
              <a:gd name="T45" fmla="*/ 218 h 320"/>
              <a:gd name="T46" fmla="*/ 21 w 23"/>
              <a:gd name="T47" fmla="*/ 237 h 320"/>
              <a:gd name="T48" fmla="*/ 19 w 23"/>
              <a:gd name="T49" fmla="*/ 253 h 320"/>
              <a:gd name="T50" fmla="*/ 19 w 23"/>
              <a:gd name="T51" fmla="*/ 267 h 320"/>
              <a:gd name="T52" fmla="*/ 19 w 23"/>
              <a:gd name="T53" fmla="*/ 276 h 320"/>
              <a:gd name="T54" fmla="*/ 19 w 23"/>
              <a:gd name="T55" fmla="*/ 286 h 320"/>
              <a:gd name="T56" fmla="*/ 19 w 23"/>
              <a:gd name="T57" fmla="*/ 294 h 320"/>
              <a:gd name="T58" fmla="*/ 18 w 23"/>
              <a:gd name="T59" fmla="*/ 300 h 320"/>
              <a:gd name="T60" fmla="*/ 18 w 23"/>
              <a:gd name="T61" fmla="*/ 302 h 320"/>
              <a:gd name="T62" fmla="*/ 16 w 23"/>
              <a:gd name="T63" fmla="*/ 310 h 320"/>
              <a:gd name="T64" fmla="*/ 14 w 23"/>
              <a:gd name="T65" fmla="*/ 316 h 320"/>
              <a:gd name="T66" fmla="*/ 12 w 23"/>
              <a:gd name="T67" fmla="*/ 318 h 320"/>
              <a:gd name="T68" fmla="*/ 12 w 23"/>
              <a:gd name="T69" fmla="*/ 320 h 320"/>
              <a:gd name="T70" fmla="*/ 10 w 23"/>
              <a:gd name="T71" fmla="*/ 316 h 320"/>
              <a:gd name="T72" fmla="*/ 8 w 23"/>
              <a:gd name="T73" fmla="*/ 308 h 320"/>
              <a:gd name="T74" fmla="*/ 2 w 23"/>
              <a:gd name="T75" fmla="*/ 298 h 320"/>
              <a:gd name="T76" fmla="*/ 0 w 23"/>
              <a:gd name="T77" fmla="*/ 290 h 3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23" h="320">
                <a:moveTo>
                  <a:pt x="0" y="290"/>
                </a:moveTo>
                <a:lnTo>
                  <a:pt x="0" y="286"/>
                </a:lnTo>
                <a:lnTo>
                  <a:pt x="0" y="280"/>
                </a:lnTo>
                <a:lnTo>
                  <a:pt x="0" y="276"/>
                </a:lnTo>
                <a:lnTo>
                  <a:pt x="2" y="271"/>
                </a:lnTo>
                <a:lnTo>
                  <a:pt x="4" y="267"/>
                </a:lnTo>
                <a:lnTo>
                  <a:pt x="4" y="261"/>
                </a:lnTo>
                <a:lnTo>
                  <a:pt x="4" y="253"/>
                </a:lnTo>
                <a:lnTo>
                  <a:pt x="6" y="245"/>
                </a:lnTo>
                <a:lnTo>
                  <a:pt x="6" y="235"/>
                </a:lnTo>
                <a:lnTo>
                  <a:pt x="8" y="223"/>
                </a:lnTo>
                <a:lnTo>
                  <a:pt x="8" y="210"/>
                </a:lnTo>
                <a:lnTo>
                  <a:pt x="10" y="194"/>
                </a:lnTo>
                <a:lnTo>
                  <a:pt x="10" y="178"/>
                </a:lnTo>
                <a:lnTo>
                  <a:pt x="10" y="165"/>
                </a:lnTo>
                <a:lnTo>
                  <a:pt x="12" y="153"/>
                </a:lnTo>
                <a:lnTo>
                  <a:pt x="12" y="141"/>
                </a:lnTo>
                <a:lnTo>
                  <a:pt x="12" y="131"/>
                </a:lnTo>
                <a:lnTo>
                  <a:pt x="14" y="121"/>
                </a:lnTo>
                <a:lnTo>
                  <a:pt x="14" y="114"/>
                </a:lnTo>
                <a:lnTo>
                  <a:pt x="14" y="108"/>
                </a:lnTo>
                <a:lnTo>
                  <a:pt x="14" y="100"/>
                </a:lnTo>
                <a:lnTo>
                  <a:pt x="14" y="90"/>
                </a:lnTo>
                <a:lnTo>
                  <a:pt x="12" y="80"/>
                </a:lnTo>
                <a:lnTo>
                  <a:pt x="12" y="69"/>
                </a:lnTo>
                <a:lnTo>
                  <a:pt x="12" y="53"/>
                </a:lnTo>
                <a:lnTo>
                  <a:pt x="10" y="37"/>
                </a:lnTo>
                <a:lnTo>
                  <a:pt x="8" y="20"/>
                </a:lnTo>
                <a:lnTo>
                  <a:pt x="8" y="0"/>
                </a:lnTo>
                <a:lnTo>
                  <a:pt x="23" y="0"/>
                </a:lnTo>
                <a:lnTo>
                  <a:pt x="23" y="18"/>
                </a:lnTo>
                <a:lnTo>
                  <a:pt x="23" y="35"/>
                </a:lnTo>
                <a:lnTo>
                  <a:pt x="21" y="51"/>
                </a:lnTo>
                <a:lnTo>
                  <a:pt x="21" y="67"/>
                </a:lnTo>
                <a:lnTo>
                  <a:pt x="21" y="82"/>
                </a:lnTo>
                <a:lnTo>
                  <a:pt x="21" y="98"/>
                </a:lnTo>
                <a:lnTo>
                  <a:pt x="21" y="112"/>
                </a:lnTo>
                <a:lnTo>
                  <a:pt x="21" y="125"/>
                </a:lnTo>
                <a:lnTo>
                  <a:pt x="21" y="139"/>
                </a:lnTo>
                <a:lnTo>
                  <a:pt x="21" y="153"/>
                </a:lnTo>
                <a:lnTo>
                  <a:pt x="21" y="165"/>
                </a:lnTo>
                <a:lnTo>
                  <a:pt x="21" y="176"/>
                </a:lnTo>
                <a:lnTo>
                  <a:pt x="21" y="188"/>
                </a:lnTo>
                <a:lnTo>
                  <a:pt x="21" y="198"/>
                </a:lnTo>
                <a:lnTo>
                  <a:pt x="21" y="210"/>
                </a:lnTo>
                <a:lnTo>
                  <a:pt x="21" y="218"/>
                </a:lnTo>
                <a:lnTo>
                  <a:pt x="21" y="227"/>
                </a:lnTo>
                <a:lnTo>
                  <a:pt x="21" y="237"/>
                </a:lnTo>
                <a:lnTo>
                  <a:pt x="19" y="245"/>
                </a:lnTo>
                <a:lnTo>
                  <a:pt x="19" y="253"/>
                </a:lnTo>
                <a:lnTo>
                  <a:pt x="19" y="259"/>
                </a:lnTo>
                <a:lnTo>
                  <a:pt x="19" y="267"/>
                </a:lnTo>
                <a:lnTo>
                  <a:pt x="19" y="272"/>
                </a:lnTo>
                <a:lnTo>
                  <a:pt x="19" y="276"/>
                </a:lnTo>
                <a:lnTo>
                  <a:pt x="19" y="282"/>
                </a:lnTo>
                <a:lnTo>
                  <a:pt x="19" y="286"/>
                </a:lnTo>
                <a:lnTo>
                  <a:pt x="19" y="290"/>
                </a:lnTo>
                <a:lnTo>
                  <a:pt x="19" y="294"/>
                </a:lnTo>
                <a:lnTo>
                  <a:pt x="18" y="298"/>
                </a:lnTo>
                <a:lnTo>
                  <a:pt x="18" y="300"/>
                </a:lnTo>
                <a:lnTo>
                  <a:pt x="18" y="302"/>
                </a:lnTo>
                <a:lnTo>
                  <a:pt x="18" y="302"/>
                </a:lnTo>
                <a:lnTo>
                  <a:pt x="16" y="306"/>
                </a:lnTo>
                <a:lnTo>
                  <a:pt x="16" y="310"/>
                </a:lnTo>
                <a:lnTo>
                  <a:pt x="14" y="314"/>
                </a:lnTo>
                <a:lnTo>
                  <a:pt x="14" y="316"/>
                </a:lnTo>
                <a:lnTo>
                  <a:pt x="12" y="318"/>
                </a:lnTo>
                <a:lnTo>
                  <a:pt x="12" y="318"/>
                </a:lnTo>
                <a:lnTo>
                  <a:pt x="12" y="320"/>
                </a:lnTo>
                <a:lnTo>
                  <a:pt x="12" y="320"/>
                </a:lnTo>
                <a:lnTo>
                  <a:pt x="12" y="318"/>
                </a:lnTo>
                <a:lnTo>
                  <a:pt x="10" y="316"/>
                </a:lnTo>
                <a:lnTo>
                  <a:pt x="8" y="314"/>
                </a:lnTo>
                <a:lnTo>
                  <a:pt x="8" y="308"/>
                </a:lnTo>
                <a:lnTo>
                  <a:pt x="4" y="302"/>
                </a:lnTo>
                <a:lnTo>
                  <a:pt x="2" y="298"/>
                </a:lnTo>
                <a:lnTo>
                  <a:pt x="0" y="294"/>
                </a:lnTo>
                <a:lnTo>
                  <a:pt x="0" y="290"/>
                </a:lnTo>
                <a:lnTo>
                  <a:pt x="0" y="290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39" name="Freeform 264"/>
          <p:cNvSpPr>
            <a:spLocks/>
          </p:cNvSpPr>
          <p:nvPr/>
        </p:nvSpPr>
        <p:spPr bwMode="auto">
          <a:xfrm>
            <a:off x="6249960" y="5170072"/>
            <a:ext cx="1167587" cy="775840"/>
          </a:xfrm>
          <a:custGeom>
            <a:avLst/>
            <a:gdLst>
              <a:gd name="T0" fmla="*/ 192 w 252"/>
              <a:gd name="T1" fmla="*/ 83 h 122"/>
              <a:gd name="T2" fmla="*/ 205 w 252"/>
              <a:gd name="T3" fmla="*/ 86 h 122"/>
              <a:gd name="T4" fmla="*/ 217 w 252"/>
              <a:gd name="T5" fmla="*/ 90 h 122"/>
              <a:gd name="T6" fmla="*/ 229 w 252"/>
              <a:gd name="T7" fmla="*/ 92 h 122"/>
              <a:gd name="T8" fmla="*/ 237 w 252"/>
              <a:gd name="T9" fmla="*/ 96 h 122"/>
              <a:gd name="T10" fmla="*/ 243 w 252"/>
              <a:gd name="T11" fmla="*/ 98 h 122"/>
              <a:gd name="T12" fmla="*/ 249 w 252"/>
              <a:gd name="T13" fmla="*/ 100 h 122"/>
              <a:gd name="T14" fmla="*/ 251 w 252"/>
              <a:gd name="T15" fmla="*/ 102 h 122"/>
              <a:gd name="T16" fmla="*/ 252 w 252"/>
              <a:gd name="T17" fmla="*/ 104 h 122"/>
              <a:gd name="T18" fmla="*/ 251 w 252"/>
              <a:gd name="T19" fmla="*/ 106 h 122"/>
              <a:gd name="T20" fmla="*/ 251 w 252"/>
              <a:gd name="T21" fmla="*/ 108 h 122"/>
              <a:gd name="T22" fmla="*/ 249 w 252"/>
              <a:gd name="T23" fmla="*/ 110 h 122"/>
              <a:gd name="T24" fmla="*/ 247 w 252"/>
              <a:gd name="T25" fmla="*/ 112 h 122"/>
              <a:gd name="T26" fmla="*/ 243 w 252"/>
              <a:gd name="T27" fmla="*/ 112 h 122"/>
              <a:gd name="T28" fmla="*/ 239 w 252"/>
              <a:gd name="T29" fmla="*/ 114 h 122"/>
              <a:gd name="T30" fmla="*/ 235 w 252"/>
              <a:gd name="T31" fmla="*/ 114 h 122"/>
              <a:gd name="T32" fmla="*/ 229 w 252"/>
              <a:gd name="T33" fmla="*/ 114 h 122"/>
              <a:gd name="T34" fmla="*/ 205 w 252"/>
              <a:gd name="T35" fmla="*/ 118 h 122"/>
              <a:gd name="T36" fmla="*/ 196 w 252"/>
              <a:gd name="T37" fmla="*/ 118 h 122"/>
              <a:gd name="T38" fmla="*/ 184 w 252"/>
              <a:gd name="T39" fmla="*/ 120 h 122"/>
              <a:gd name="T40" fmla="*/ 174 w 252"/>
              <a:gd name="T41" fmla="*/ 122 h 122"/>
              <a:gd name="T42" fmla="*/ 166 w 252"/>
              <a:gd name="T43" fmla="*/ 122 h 122"/>
              <a:gd name="T44" fmla="*/ 158 w 252"/>
              <a:gd name="T45" fmla="*/ 122 h 122"/>
              <a:gd name="T46" fmla="*/ 151 w 252"/>
              <a:gd name="T47" fmla="*/ 122 h 122"/>
              <a:gd name="T48" fmla="*/ 143 w 252"/>
              <a:gd name="T49" fmla="*/ 120 h 122"/>
              <a:gd name="T50" fmla="*/ 137 w 252"/>
              <a:gd name="T51" fmla="*/ 118 h 122"/>
              <a:gd name="T52" fmla="*/ 131 w 252"/>
              <a:gd name="T53" fmla="*/ 114 h 122"/>
              <a:gd name="T54" fmla="*/ 127 w 252"/>
              <a:gd name="T55" fmla="*/ 110 h 122"/>
              <a:gd name="T56" fmla="*/ 125 w 252"/>
              <a:gd name="T57" fmla="*/ 108 h 122"/>
              <a:gd name="T58" fmla="*/ 123 w 252"/>
              <a:gd name="T59" fmla="*/ 106 h 122"/>
              <a:gd name="T60" fmla="*/ 119 w 252"/>
              <a:gd name="T61" fmla="*/ 104 h 122"/>
              <a:gd name="T62" fmla="*/ 115 w 252"/>
              <a:gd name="T63" fmla="*/ 100 h 122"/>
              <a:gd name="T64" fmla="*/ 109 w 252"/>
              <a:gd name="T65" fmla="*/ 98 h 122"/>
              <a:gd name="T66" fmla="*/ 104 w 252"/>
              <a:gd name="T67" fmla="*/ 92 h 122"/>
              <a:gd name="T68" fmla="*/ 98 w 252"/>
              <a:gd name="T69" fmla="*/ 88 h 122"/>
              <a:gd name="T70" fmla="*/ 90 w 252"/>
              <a:gd name="T71" fmla="*/ 83 h 122"/>
              <a:gd name="T72" fmla="*/ 80 w 252"/>
              <a:gd name="T73" fmla="*/ 77 h 122"/>
              <a:gd name="T74" fmla="*/ 72 w 252"/>
              <a:gd name="T75" fmla="*/ 71 h 122"/>
              <a:gd name="T76" fmla="*/ 62 w 252"/>
              <a:gd name="T77" fmla="*/ 63 h 122"/>
              <a:gd name="T78" fmla="*/ 51 w 252"/>
              <a:gd name="T79" fmla="*/ 55 h 122"/>
              <a:gd name="T80" fmla="*/ 39 w 252"/>
              <a:gd name="T81" fmla="*/ 45 h 122"/>
              <a:gd name="T82" fmla="*/ 27 w 252"/>
              <a:gd name="T83" fmla="*/ 37 h 122"/>
              <a:gd name="T84" fmla="*/ 13 w 252"/>
              <a:gd name="T85" fmla="*/ 28 h 122"/>
              <a:gd name="T86" fmla="*/ 0 w 252"/>
              <a:gd name="T87" fmla="*/ 16 h 122"/>
              <a:gd name="T88" fmla="*/ 17 w 252"/>
              <a:gd name="T89" fmla="*/ 0 h 122"/>
              <a:gd name="T90" fmla="*/ 23 w 252"/>
              <a:gd name="T91" fmla="*/ 4 h 122"/>
              <a:gd name="T92" fmla="*/ 29 w 252"/>
              <a:gd name="T93" fmla="*/ 10 h 122"/>
              <a:gd name="T94" fmla="*/ 37 w 252"/>
              <a:gd name="T95" fmla="*/ 16 h 122"/>
              <a:gd name="T96" fmla="*/ 47 w 252"/>
              <a:gd name="T97" fmla="*/ 22 h 122"/>
              <a:gd name="T98" fmla="*/ 57 w 252"/>
              <a:gd name="T99" fmla="*/ 28 h 122"/>
              <a:gd name="T100" fmla="*/ 66 w 252"/>
              <a:gd name="T101" fmla="*/ 34 h 122"/>
              <a:gd name="T102" fmla="*/ 76 w 252"/>
              <a:gd name="T103" fmla="*/ 39 h 122"/>
              <a:gd name="T104" fmla="*/ 88 w 252"/>
              <a:gd name="T105" fmla="*/ 45 h 122"/>
              <a:gd name="T106" fmla="*/ 100 w 252"/>
              <a:gd name="T107" fmla="*/ 51 h 122"/>
              <a:gd name="T108" fmla="*/ 111 w 252"/>
              <a:gd name="T109" fmla="*/ 57 h 122"/>
              <a:gd name="T110" fmla="*/ 123 w 252"/>
              <a:gd name="T111" fmla="*/ 63 h 122"/>
              <a:gd name="T112" fmla="*/ 137 w 252"/>
              <a:gd name="T113" fmla="*/ 67 h 122"/>
              <a:gd name="T114" fmla="*/ 162 w 252"/>
              <a:gd name="T115" fmla="*/ 77 h 122"/>
              <a:gd name="T116" fmla="*/ 192 w 252"/>
              <a:gd name="T117" fmla="*/ 83 h 122"/>
              <a:gd name="T118" fmla="*/ 192 w 252"/>
              <a:gd name="T119" fmla="*/ 83 h 1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252" h="122">
                <a:moveTo>
                  <a:pt x="192" y="83"/>
                </a:moveTo>
                <a:lnTo>
                  <a:pt x="205" y="86"/>
                </a:lnTo>
                <a:lnTo>
                  <a:pt x="217" y="90"/>
                </a:lnTo>
                <a:lnTo>
                  <a:pt x="229" y="92"/>
                </a:lnTo>
                <a:lnTo>
                  <a:pt x="237" y="96"/>
                </a:lnTo>
                <a:lnTo>
                  <a:pt x="243" y="98"/>
                </a:lnTo>
                <a:lnTo>
                  <a:pt x="249" y="100"/>
                </a:lnTo>
                <a:lnTo>
                  <a:pt x="251" y="102"/>
                </a:lnTo>
                <a:lnTo>
                  <a:pt x="252" y="104"/>
                </a:lnTo>
                <a:lnTo>
                  <a:pt x="251" y="106"/>
                </a:lnTo>
                <a:lnTo>
                  <a:pt x="251" y="108"/>
                </a:lnTo>
                <a:lnTo>
                  <a:pt x="249" y="110"/>
                </a:lnTo>
                <a:lnTo>
                  <a:pt x="247" y="112"/>
                </a:lnTo>
                <a:lnTo>
                  <a:pt x="243" y="112"/>
                </a:lnTo>
                <a:lnTo>
                  <a:pt x="239" y="114"/>
                </a:lnTo>
                <a:lnTo>
                  <a:pt x="235" y="114"/>
                </a:lnTo>
                <a:lnTo>
                  <a:pt x="229" y="114"/>
                </a:lnTo>
                <a:lnTo>
                  <a:pt x="205" y="118"/>
                </a:lnTo>
                <a:lnTo>
                  <a:pt x="196" y="118"/>
                </a:lnTo>
                <a:lnTo>
                  <a:pt x="184" y="120"/>
                </a:lnTo>
                <a:lnTo>
                  <a:pt x="174" y="122"/>
                </a:lnTo>
                <a:lnTo>
                  <a:pt x="166" y="122"/>
                </a:lnTo>
                <a:lnTo>
                  <a:pt x="158" y="122"/>
                </a:lnTo>
                <a:lnTo>
                  <a:pt x="151" y="122"/>
                </a:lnTo>
                <a:lnTo>
                  <a:pt x="143" y="120"/>
                </a:lnTo>
                <a:lnTo>
                  <a:pt x="137" y="118"/>
                </a:lnTo>
                <a:lnTo>
                  <a:pt x="131" y="114"/>
                </a:lnTo>
                <a:lnTo>
                  <a:pt x="127" y="110"/>
                </a:lnTo>
                <a:lnTo>
                  <a:pt x="125" y="108"/>
                </a:lnTo>
                <a:lnTo>
                  <a:pt x="123" y="106"/>
                </a:lnTo>
                <a:lnTo>
                  <a:pt x="119" y="104"/>
                </a:lnTo>
                <a:lnTo>
                  <a:pt x="115" y="100"/>
                </a:lnTo>
                <a:lnTo>
                  <a:pt x="109" y="98"/>
                </a:lnTo>
                <a:lnTo>
                  <a:pt x="104" y="92"/>
                </a:lnTo>
                <a:lnTo>
                  <a:pt x="98" y="88"/>
                </a:lnTo>
                <a:lnTo>
                  <a:pt x="90" y="83"/>
                </a:lnTo>
                <a:lnTo>
                  <a:pt x="80" y="77"/>
                </a:lnTo>
                <a:lnTo>
                  <a:pt x="72" y="71"/>
                </a:lnTo>
                <a:lnTo>
                  <a:pt x="62" y="63"/>
                </a:lnTo>
                <a:lnTo>
                  <a:pt x="51" y="55"/>
                </a:lnTo>
                <a:lnTo>
                  <a:pt x="39" y="45"/>
                </a:lnTo>
                <a:lnTo>
                  <a:pt x="27" y="37"/>
                </a:lnTo>
                <a:lnTo>
                  <a:pt x="13" y="28"/>
                </a:lnTo>
                <a:lnTo>
                  <a:pt x="0" y="16"/>
                </a:lnTo>
                <a:lnTo>
                  <a:pt x="17" y="0"/>
                </a:lnTo>
                <a:lnTo>
                  <a:pt x="23" y="4"/>
                </a:lnTo>
                <a:lnTo>
                  <a:pt x="29" y="10"/>
                </a:lnTo>
                <a:lnTo>
                  <a:pt x="37" y="16"/>
                </a:lnTo>
                <a:lnTo>
                  <a:pt x="47" y="22"/>
                </a:lnTo>
                <a:lnTo>
                  <a:pt x="57" y="28"/>
                </a:lnTo>
                <a:lnTo>
                  <a:pt x="66" y="34"/>
                </a:lnTo>
                <a:lnTo>
                  <a:pt x="76" y="39"/>
                </a:lnTo>
                <a:lnTo>
                  <a:pt x="88" y="45"/>
                </a:lnTo>
                <a:lnTo>
                  <a:pt x="100" y="51"/>
                </a:lnTo>
                <a:lnTo>
                  <a:pt x="111" y="57"/>
                </a:lnTo>
                <a:lnTo>
                  <a:pt x="123" y="63"/>
                </a:lnTo>
                <a:lnTo>
                  <a:pt x="137" y="67"/>
                </a:lnTo>
                <a:lnTo>
                  <a:pt x="162" y="77"/>
                </a:lnTo>
                <a:lnTo>
                  <a:pt x="192" y="83"/>
                </a:lnTo>
                <a:lnTo>
                  <a:pt x="192" y="83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0" name="Freeform 265"/>
          <p:cNvSpPr>
            <a:spLocks/>
          </p:cNvSpPr>
          <p:nvPr/>
        </p:nvSpPr>
        <p:spPr bwMode="auto">
          <a:xfrm>
            <a:off x="5545701" y="5030171"/>
            <a:ext cx="1491919" cy="343407"/>
          </a:xfrm>
          <a:custGeom>
            <a:avLst/>
            <a:gdLst>
              <a:gd name="T0" fmla="*/ 307 w 321"/>
              <a:gd name="T1" fmla="*/ 4 h 53"/>
              <a:gd name="T2" fmla="*/ 317 w 321"/>
              <a:gd name="T3" fmla="*/ 11 h 53"/>
              <a:gd name="T4" fmla="*/ 321 w 321"/>
              <a:gd name="T5" fmla="*/ 19 h 53"/>
              <a:gd name="T6" fmla="*/ 317 w 321"/>
              <a:gd name="T7" fmla="*/ 25 h 53"/>
              <a:gd name="T8" fmla="*/ 313 w 321"/>
              <a:gd name="T9" fmla="*/ 25 h 53"/>
              <a:gd name="T10" fmla="*/ 309 w 321"/>
              <a:gd name="T11" fmla="*/ 25 h 53"/>
              <a:gd name="T12" fmla="*/ 302 w 321"/>
              <a:gd name="T13" fmla="*/ 25 h 53"/>
              <a:gd name="T14" fmla="*/ 292 w 321"/>
              <a:gd name="T15" fmla="*/ 27 h 53"/>
              <a:gd name="T16" fmla="*/ 280 w 321"/>
              <a:gd name="T17" fmla="*/ 27 h 53"/>
              <a:gd name="T18" fmla="*/ 266 w 321"/>
              <a:gd name="T19" fmla="*/ 29 h 53"/>
              <a:gd name="T20" fmla="*/ 249 w 321"/>
              <a:gd name="T21" fmla="*/ 29 h 53"/>
              <a:gd name="T22" fmla="*/ 229 w 321"/>
              <a:gd name="T23" fmla="*/ 31 h 53"/>
              <a:gd name="T24" fmla="*/ 198 w 321"/>
              <a:gd name="T25" fmla="*/ 33 h 53"/>
              <a:gd name="T26" fmla="*/ 159 w 321"/>
              <a:gd name="T27" fmla="*/ 37 h 53"/>
              <a:gd name="T28" fmla="*/ 125 w 321"/>
              <a:gd name="T29" fmla="*/ 41 h 53"/>
              <a:gd name="T30" fmla="*/ 100 w 321"/>
              <a:gd name="T31" fmla="*/ 43 h 53"/>
              <a:gd name="T32" fmla="*/ 80 w 321"/>
              <a:gd name="T33" fmla="*/ 47 h 53"/>
              <a:gd name="T34" fmla="*/ 65 w 321"/>
              <a:gd name="T35" fmla="*/ 49 h 53"/>
              <a:gd name="T36" fmla="*/ 51 w 321"/>
              <a:gd name="T37" fmla="*/ 51 h 53"/>
              <a:gd name="T38" fmla="*/ 43 w 321"/>
              <a:gd name="T39" fmla="*/ 53 h 53"/>
              <a:gd name="T40" fmla="*/ 35 w 321"/>
              <a:gd name="T41" fmla="*/ 51 h 53"/>
              <a:gd name="T42" fmla="*/ 21 w 321"/>
              <a:gd name="T43" fmla="*/ 49 h 53"/>
              <a:gd name="T44" fmla="*/ 12 w 321"/>
              <a:gd name="T45" fmla="*/ 45 h 53"/>
              <a:gd name="T46" fmla="*/ 6 w 321"/>
              <a:gd name="T47" fmla="*/ 43 h 53"/>
              <a:gd name="T48" fmla="*/ 2 w 321"/>
              <a:gd name="T49" fmla="*/ 39 h 53"/>
              <a:gd name="T50" fmla="*/ 0 w 321"/>
              <a:gd name="T51" fmla="*/ 31 h 53"/>
              <a:gd name="T52" fmla="*/ 19 w 321"/>
              <a:gd name="T53" fmla="*/ 29 h 53"/>
              <a:gd name="T54" fmla="*/ 49 w 321"/>
              <a:gd name="T55" fmla="*/ 27 h 53"/>
              <a:gd name="T56" fmla="*/ 84 w 321"/>
              <a:gd name="T57" fmla="*/ 23 h 53"/>
              <a:gd name="T58" fmla="*/ 127 w 321"/>
              <a:gd name="T59" fmla="*/ 17 h 53"/>
              <a:gd name="T60" fmla="*/ 159 w 321"/>
              <a:gd name="T61" fmla="*/ 13 h 53"/>
              <a:gd name="T62" fmla="*/ 178 w 321"/>
              <a:gd name="T63" fmla="*/ 11 h 53"/>
              <a:gd name="T64" fmla="*/ 194 w 321"/>
              <a:gd name="T65" fmla="*/ 7 h 53"/>
              <a:gd name="T66" fmla="*/ 210 w 321"/>
              <a:gd name="T67" fmla="*/ 7 h 53"/>
              <a:gd name="T68" fmla="*/ 221 w 321"/>
              <a:gd name="T69" fmla="*/ 5 h 53"/>
              <a:gd name="T70" fmla="*/ 233 w 321"/>
              <a:gd name="T71" fmla="*/ 4 h 53"/>
              <a:gd name="T72" fmla="*/ 241 w 321"/>
              <a:gd name="T73" fmla="*/ 4 h 53"/>
              <a:gd name="T74" fmla="*/ 255 w 321"/>
              <a:gd name="T75" fmla="*/ 2 h 53"/>
              <a:gd name="T76" fmla="*/ 272 w 321"/>
              <a:gd name="T77" fmla="*/ 0 h 53"/>
              <a:gd name="T78" fmla="*/ 282 w 321"/>
              <a:gd name="T79" fmla="*/ 0 h 53"/>
              <a:gd name="T80" fmla="*/ 294 w 321"/>
              <a:gd name="T81" fmla="*/ 2 h 53"/>
              <a:gd name="T82" fmla="*/ 300 w 321"/>
              <a:gd name="T83" fmla="*/ 4 h 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321" h="53">
                <a:moveTo>
                  <a:pt x="300" y="4"/>
                </a:moveTo>
                <a:lnTo>
                  <a:pt x="307" y="4"/>
                </a:lnTo>
                <a:lnTo>
                  <a:pt x="313" y="7"/>
                </a:lnTo>
                <a:lnTo>
                  <a:pt x="317" y="11"/>
                </a:lnTo>
                <a:lnTo>
                  <a:pt x="319" y="15"/>
                </a:lnTo>
                <a:lnTo>
                  <a:pt x="321" y="19"/>
                </a:lnTo>
                <a:lnTo>
                  <a:pt x="319" y="23"/>
                </a:lnTo>
                <a:lnTo>
                  <a:pt x="317" y="25"/>
                </a:lnTo>
                <a:lnTo>
                  <a:pt x="315" y="25"/>
                </a:lnTo>
                <a:lnTo>
                  <a:pt x="313" y="25"/>
                </a:lnTo>
                <a:lnTo>
                  <a:pt x="311" y="25"/>
                </a:lnTo>
                <a:lnTo>
                  <a:pt x="309" y="25"/>
                </a:lnTo>
                <a:lnTo>
                  <a:pt x="306" y="25"/>
                </a:lnTo>
                <a:lnTo>
                  <a:pt x="302" y="25"/>
                </a:lnTo>
                <a:lnTo>
                  <a:pt x="298" y="27"/>
                </a:lnTo>
                <a:lnTo>
                  <a:pt x="292" y="27"/>
                </a:lnTo>
                <a:lnTo>
                  <a:pt x="286" y="27"/>
                </a:lnTo>
                <a:lnTo>
                  <a:pt x="280" y="27"/>
                </a:lnTo>
                <a:lnTo>
                  <a:pt x="274" y="27"/>
                </a:lnTo>
                <a:lnTo>
                  <a:pt x="266" y="29"/>
                </a:lnTo>
                <a:lnTo>
                  <a:pt x="258" y="29"/>
                </a:lnTo>
                <a:lnTo>
                  <a:pt x="249" y="29"/>
                </a:lnTo>
                <a:lnTo>
                  <a:pt x="239" y="31"/>
                </a:lnTo>
                <a:lnTo>
                  <a:pt x="229" y="31"/>
                </a:lnTo>
                <a:lnTo>
                  <a:pt x="219" y="33"/>
                </a:lnTo>
                <a:lnTo>
                  <a:pt x="198" y="33"/>
                </a:lnTo>
                <a:lnTo>
                  <a:pt x="176" y="35"/>
                </a:lnTo>
                <a:lnTo>
                  <a:pt x="159" y="37"/>
                </a:lnTo>
                <a:lnTo>
                  <a:pt x="141" y="39"/>
                </a:lnTo>
                <a:lnTo>
                  <a:pt x="125" y="41"/>
                </a:lnTo>
                <a:lnTo>
                  <a:pt x="112" y="41"/>
                </a:lnTo>
                <a:lnTo>
                  <a:pt x="100" y="43"/>
                </a:lnTo>
                <a:lnTo>
                  <a:pt x="90" y="45"/>
                </a:lnTo>
                <a:lnTo>
                  <a:pt x="80" y="47"/>
                </a:lnTo>
                <a:lnTo>
                  <a:pt x="70" y="49"/>
                </a:lnTo>
                <a:lnTo>
                  <a:pt x="65" y="49"/>
                </a:lnTo>
                <a:lnTo>
                  <a:pt x="57" y="51"/>
                </a:lnTo>
                <a:lnTo>
                  <a:pt x="51" y="51"/>
                </a:lnTo>
                <a:lnTo>
                  <a:pt x="47" y="51"/>
                </a:lnTo>
                <a:lnTo>
                  <a:pt x="43" y="53"/>
                </a:lnTo>
                <a:lnTo>
                  <a:pt x="39" y="53"/>
                </a:lnTo>
                <a:lnTo>
                  <a:pt x="35" y="51"/>
                </a:lnTo>
                <a:lnTo>
                  <a:pt x="29" y="51"/>
                </a:lnTo>
                <a:lnTo>
                  <a:pt x="21" y="49"/>
                </a:lnTo>
                <a:lnTo>
                  <a:pt x="16" y="47"/>
                </a:lnTo>
                <a:lnTo>
                  <a:pt x="12" y="45"/>
                </a:lnTo>
                <a:lnTo>
                  <a:pt x="8" y="45"/>
                </a:lnTo>
                <a:lnTo>
                  <a:pt x="6" y="43"/>
                </a:lnTo>
                <a:lnTo>
                  <a:pt x="4" y="41"/>
                </a:lnTo>
                <a:lnTo>
                  <a:pt x="2" y="39"/>
                </a:lnTo>
                <a:lnTo>
                  <a:pt x="0" y="37"/>
                </a:lnTo>
                <a:lnTo>
                  <a:pt x="0" y="31"/>
                </a:lnTo>
                <a:lnTo>
                  <a:pt x="10" y="29"/>
                </a:lnTo>
                <a:lnTo>
                  <a:pt x="19" y="29"/>
                </a:lnTo>
                <a:lnTo>
                  <a:pt x="33" y="27"/>
                </a:lnTo>
                <a:lnTo>
                  <a:pt x="49" y="27"/>
                </a:lnTo>
                <a:lnTo>
                  <a:pt x="65" y="25"/>
                </a:lnTo>
                <a:lnTo>
                  <a:pt x="84" y="23"/>
                </a:lnTo>
                <a:lnTo>
                  <a:pt x="106" y="19"/>
                </a:lnTo>
                <a:lnTo>
                  <a:pt x="127" y="17"/>
                </a:lnTo>
                <a:lnTo>
                  <a:pt x="149" y="15"/>
                </a:lnTo>
                <a:lnTo>
                  <a:pt x="159" y="13"/>
                </a:lnTo>
                <a:lnTo>
                  <a:pt x="168" y="11"/>
                </a:lnTo>
                <a:lnTo>
                  <a:pt x="178" y="11"/>
                </a:lnTo>
                <a:lnTo>
                  <a:pt x="186" y="9"/>
                </a:lnTo>
                <a:lnTo>
                  <a:pt x="194" y="7"/>
                </a:lnTo>
                <a:lnTo>
                  <a:pt x="202" y="7"/>
                </a:lnTo>
                <a:lnTo>
                  <a:pt x="210" y="7"/>
                </a:lnTo>
                <a:lnTo>
                  <a:pt x="215" y="5"/>
                </a:lnTo>
                <a:lnTo>
                  <a:pt x="221" y="5"/>
                </a:lnTo>
                <a:lnTo>
                  <a:pt x="227" y="4"/>
                </a:lnTo>
                <a:lnTo>
                  <a:pt x="233" y="4"/>
                </a:lnTo>
                <a:lnTo>
                  <a:pt x="237" y="4"/>
                </a:lnTo>
                <a:lnTo>
                  <a:pt x="241" y="4"/>
                </a:lnTo>
                <a:lnTo>
                  <a:pt x="245" y="4"/>
                </a:lnTo>
                <a:lnTo>
                  <a:pt x="255" y="2"/>
                </a:lnTo>
                <a:lnTo>
                  <a:pt x="264" y="0"/>
                </a:lnTo>
                <a:lnTo>
                  <a:pt x="272" y="0"/>
                </a:lnTo>
                <a:lnTo>
                  <a:pt x="278" y="0"/>
                </a:lnTo>
                <a:lnTo>
                  <a:pt x="282" y="0"/>
                </a:lnTo>
                <a:lnTo>
                  <a:pt x="288" y="0"/>
                </a:lnTo>
                <a:lnTo>
                  <a:pt x="294" y="2"/>
                </a:lnTo>
                <a:lnTo>
                  <a:pt x="300" y="4"/>
                </a:lnTo>
                <a:lnTo>
                  <a:pt x="300" y="4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1" name="Freeform 266"/>
          <p:cNvSpPr>
            <a:spLocks/>
          </p:cNvSpPr>
          <p:nvPr/>
        </p:nvSpPr>
        <p:spPr bwMode="auto">
          <a:xfrm>
            <a:off x="5119439" y="4190743"/>
            <a:ext cx="435532" cy="356121"/>
          </a:xfrm>
          <a:custGeom>
            <a:avLst/>
            <a:gdLst>
              <a:gd name="T0" fmla="*/ 0 w 94"/>
              <a:gd name="T1" fmla="*/ 0 h 57"/>
              <a:gd name="T2" fmla="*/ 15 w 94"/>
              <a:gd name="T3" fmla="*/ 2 h 57"/>
              <a:gd name="T4" fmla="*/ 29 w 94"/>
              <a:gd name="T5" fmla="*/ 4 h 57"/>
              <a:gd name="T6" fmla="*/ 41 w 94"/>
              <a:gd name="T7" fmla="*/ 6 h 57"/>
              <a:gd name="T8" fmla="*/ 51 w 94"/>
              <a:gd name="T9" fmla="*/ 8 h 57"/>
              <a:gd name="T10" fmla="*/ 61 w 94"/>
              <a:gd name="T11" fmla="*/ 10 h 57"/>
              <a:gd name="T12" fmla="*/ 66 w 94"/>
              <a:gd name="T13" fmla="*/ 12 h 57"/>
              <a:gd name="T14" fmla="*/ 74 w 94"/>
              <a:gd name="T15" fmla="*/ 12 h 57"/>
              <a:gd name="T16" fmla="*/ 78 w 94"/>
              <a:gd name="T17" fmla="*/ 14 h 57"/>
              <a:gd name="T18" fmla="*/ 82 w 94"/>
              <a:gd name="T19" fmla="*/ 18 h 57"/>
              <a:gd name="T20" fmla="*/ 86 w 94"/>
              <a:gd name="T21" fmla="*/ 20 h 57"/>
              <a:gd name="T22" fmla="*/ 88 w 94"/>
              <a:gd name="T23" fmla="*/ 22 h 57"/>
              <a:gd name="T24" fmla="*/ 90 w 94"/>
              <a:gd name="T25" fmla="*/ 26 h 57"/>
              <a:gd name="T26" fmla="*/ 92 w 94"/>
              <a:gd name="T27" fmla="*/ 28 h 57"/>
              <a:gd name="T28" fmla="*/ 94 w 94"/>
              <a:gd name="T29" fmla="*/ 32 h 57"/>
              <a:gd name="T30" fmla="*/ 94 w 94"/>
              <a:gd name="T31" fmla="*/ 38 h 57"/>
              <a:gd name="T32" fmla="*/ 94 w 94"/>
              <a:gd name="T33" fmla="*/ 43 h 57"/>
              <a:gd name="T34" fmla="*/ 92 w 94"/>
              <a:gd name="T35" fmla="*/ 49 h 57"/>
              <a:gd name="T36" fmla="*/ 92 w 94"/>
              <a:gd name="T37" fmla="*/ 51 h 57"/>
              <a:gd name="T38" fmla="*/ 90 w 94"/>
              <a:gd name="T39" fmla="*/ 55 h 57"/>
              <a:gd name="T40" fmla="*/ 88 w 94"/>
              <a:gd name="T41" fmla="*/ 55 h 57"/>
              <a:gd name="T42" fmla="*/ 84 w 94"/>
              <a:gd name="T43" fmla="*/ 57 h 57"/>
              <a:gd name="T44" fmla="*/ 80 w 94"/>
              <a:gd name="T45" fmla="*/ 57 h 57"/>
              <a:gd name="T46" fmla="*/ 76 w 94"/>
              <a:gd name="T47" fmla="*/ 57 h 57"/>
              <a:gd name="T48" fmla="*/ 72 w 94"/>
              <a:gd name="T49" fmla="*/ 57 h 57"/>
              <a:gd name="T50" fmla="*/ 70 w 94"/>
              <a:gd name="T51" fmla="*/ 57 h 57"/>
              <a:gd name="T52" fmla="*/ 64 w 94"/>
              <a:gd name="T53" fmla="*/ 55 h 57"/>
              <a:gd name="T54" fmla="*/ 61 w 94"/>
              <a:gd name="T55" fmla="*/ 53 h 57"/>
              <a:gd name="T56" fmla="*/ 55 w 94"/>
              <a:gd name="T57" fmla="*/ 49 h 57"/>
              <a:gd name="T58" fmla="*/ 49 w 94"/>
              <a:gd name="T59" fmla="*/ 45 h 57"/>
              <a:gd name="T60" fmla="*/ 41 w 94"/>
              <a:gd name="T61" fmla="*/ 41 h 57"/>
              <a:gd name="T62" fmla="*/ 33 w 94"/>
              <a:gd name="T63" fmla="*/ 36 h 57"/>
              <a:gd name="T64" fmla="*/ 25 w 94"/>
              <a:gd name="T65" fmla="*/ 30 h 57"/>
              <a:gd name="T66" fmla="*/ 19 w 94"/>
              <a:gd name="T67" fmla="*/ 26 h 57"/>
              <a:gd name="T68" fmla="*/ 13 w 94"/>
              <a:gd name="T69" fmla="*/ 20 h 57"/>
              <a:gd name="T70" fmla="*/ 8 w 94"/>
              <a:gd name="T71" fmla="*/ 16 h 57"/>
              <a:gd name="T72" fmla="*/ 4 w 94"/>
              <a:gd name="T73" fmla="*/ 12 h 57"/>
              <a:gd name="T74" fmla="*/ 2 w 94"/>
              <a:gd name="T75" fmla="*/ 8 h 57"/>
              <a:gd name="T76" fmla="*/ 0 w 94"/>
              <a:gd name="T77" fmla="*/ 4 h 57"/>
              <a:gd name="T78" fmla="*/ 0 w 94"/>
              <a:gd name="T79" fmla="*/ 0 h 57"/>
              <a:gd name="T80" fmla="*/ 0 w 94"/>
              <a:gd name="T81" fmla="*/ 0 h 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94" h="57">
                <a:moveTo>
                  <a:pt x="0" y="0"/>
                </a:moveTo>
                <a:lnTo>
                  <a:pt x="15" y="2"/>
                </a:lnTo>
                <a:lnTo>
                  <a:pt x="29" y="4"/>
                </a:lnTo>
                <a:lnTo>
                  <a:pt x="41" y="6"/>
                </a:lnTo>
                <a:lnTo>
                  <a:pt x="51" y="8"/>
                </a:lnTo>
                <a:lnTo>
                  <a:pt x="61" y="10"/>
                </a:lnTo>
                <a:lnTo>
                  <a:pt x="66" y="12"/>
                </a:lnTo>
                <a:lnTo>
                  <a:pt x="74" y="12"/>
                </a:lnTo>
                <a:lnTo>
                  <a:pt x="78" y="14"/>
                </a:lnTo>
                <a:lnTo>
                  <a:pt x="82" y="18"/>
                </a:lnTo>
                <a:lnTo>
                  <a:pt x="86" y="20"/>
                </a:lnTo>
                <a:lnTo>
                  <a:pt x="88" y="22"/>
                </a:lnTo>
                <a:lnTo>
                  <a:pt x="90" y="26"/>
                </a:lnTo>
                <a:lnTo>
                  <a:pt x="92" y="28"/>
                </a:lnTo>
                <a:lnTo>
                  <a:pt x="94" y="32"/>
                </a:lnTo>
                <a:lnTo>
                  <a:pt x="94" y="38"/>
                </a:lnTo>
                <a:lnTo>
                  <a:pt x="94" y="43"/>
                </a:lnTo>
                <a:lnTo>
                  <a:pt x="92" y="49"/>
                </a:lnTo>
                <a:lnTo>
                  <a:pt x="92" y="51"/>
                </a:lnTo>
                <a:lnTo>
                  <a:pt x="90" y="55"/>
                </a:lnTo>
                <a:lnTo>
                  <a:pt x="88" y="55"/>
                </a:lnTo>
                <a:lnTo>
                  <a:pt x="84" y="57"/>
                </a:lnTo>
                <a:lnTo>
                  <a:pt x="80" y="57"/>
                </a:lnTo>
                <a:lnTo>
                  <a:pt x="76" y="57"/>
                </a:lnTo>
                <a:lnTo>
                  <a:pt x="72" y="57"/>
                </a:lnTo>
                <a:lnTo>
                  <a:pt x="70" y="57"/>
                </a:lnTo>
                <a:lnTo>
                  <a:pt x="64" y="55"/>
                </a:lnTo>
                <a:lnTo>
                  <a:pt x="61" y="53"/>
                </a:lnTo>
                <a:lnTo>
                  <a:pt x="55" y="49"/>
                </a:lnTo>
                <a:lnTo>
                  <a:pt x="49" y="45"/>
                </a:lnTo>
                <a:lnTo>
                  <a:pt x="41" y="41"/>
                </a:lnTo>
                <a:lnTo>
                  <a:pt x="33" y="36"/>
                </a:lnTo>
                <a:lnTo>
                  <a:pt x="25" y="30"/>
                </a:lnTo>
                <a:lnTo>
                  <a:pt x="19" y="26"/>
                </a:lnTo>
                <a:lnTo>
                  <a:pt x="13" y="20"/>
                </a:lnTo>
                <a:lnTo>
                  <a:pt x="8" y="16"/>
                </a:lnTo>
                <a:lnTo>
                  <a:pt x="4" y="12"/>
                </a:lnTo>
                <a:lnTo>
                  <a:pt x="2" y="8"/>
                </a:lnTo>
                <a:lnTo>
                  <a:pt x="0" y="4"/>
                </a:lnTo>
                <a:lnTo>
                  <a:pt x="0" y="0"/>
                </a:lnTo>
                <a:lnTo>
                  <a:pt x="0" y="0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2" name="Freeform 267"/>
          <p:cNvSpPr>
            <a:spLocks/>
          </p:cNvSpPr>
          <p:nvPr/>
        </p:nvSpPr>
        <p:spPr bwMode="auto">
          <a:xfrm>
            <a:off x="4776579" y="4826673"/>
            <a:ext cx="926656" cy="1233711"/>
          </a:xfrm>
          <a:custGeom>
            <a:avLst/>
            <a:gdLst>
              <a:gd name="T0" fmla="*/ 30 w 200"/>
              <a:gd name="T1" fmla="*/ 53 h 194"/>
              <a:gd name="T2" fmla="*/ 12 w 200"/>
              <a:gd name="T3" fmla="*/ 45 h 194"/>
              <a:gd name="T4" fmla="*/ 4 w 200"/>
              <a:gd name="T5" fmla="*/ 41 h 194"/>
              <a:gd name="T6" fmla="*/ 0 w 200"/>
              <a:gd name="T7" fmla="*/ 38 h 194"/>
              <a:gd name="T8" fmla="*/ 4 w 200"/>
              <a:gd name="T9" fmla="*/ 34 h 194"/>
              <a:gd name="T10" fmla="*/ 12 w 200"/>
              <a:gd name="T11" fmla="*/ 32 h 194"/>
              <a:gd name="T12" fmla="*/ 40 w 200"/>
              <a:gd name="T13" fmla="*/ 26 h 194"/>
              <a:gd name="T14" fmla="*/ 73 w 200"/>
              <a:gd name="T15" fmla="*/ 18 h 194"/>
              <a:gd name="T16" fmla="*/ 88 w 200"/>
              <a:gd name="T17" fmla="*/ 12 h 194"/>
              <a:gd name="T18" fmla="*/ 98 w 200"/>
              <a:gd name="T19" fmla="*/ 6 h 194"/>
              <a:gd name="T20" fmla="*/ 108 w 200"/>
              <a:gd name="T21" fmla="*/ 0 h 194"/>
              <a:gd name="T22" fmla="*/ 128 w 200"/>
              <a:gd name="T23" fmla="*/ 2 h 194"/>
              <a:gd name="T24" fmla="*/ 151 w 200"/>
              <a:gd name="T25" fmla="*/ 8 h 194"/>
              <a:gd name="T26" fmla="*/ 163 w 200"/>
              <a:gd name="T27" fmla="*/ 18 h 194"/>
              <a:gd name="T28" fmla="*/ 161 w 200"/>
              <a:gd name="T29" fmla="*/ 26 h 194"/>
              <a:gd name="T30" fmla="*/ 151 w 200"/>
              <a:gd name="T31" fmla="*/ 34 h 194"/>
              <a:gd name="T32" fmla="*/ 143 w 200"/>
              <a:gd name="T33" fmla="*/ 43 h 194"/>
              <a:gd name="T34" fmla="*/ 137 w 200"/>
              <a:gd name="T35" fmla="*/ 59 h 194"/>
              <a:gd name="T36" fmla="*/ 128 w 200"/>
              <a:gd name="T37" fmla="*/ 89 h 194"/>
              <a:gd name="T38" fmla="*/ 126 w 200"/>
              <a:gd name="T39" fmla="*/ 114 h 194"/>
              <a:gd name="T40" fmla="*/ 124 w 200"/>
              <a:gd name="T41" fmla="*/ 126 h 194"/>
              <a:gd name="T42" fmla="*/ 124 w 200"/>
              <a:gd name="T43" fmla="*/ 130 h 194"/>
              <a:gd name="T44" fmla="*/ 126 w 200"/>
              <a:gd name="T45" fmla="*/ 130 h 194"/>
              <a:gd name="T46" fmla="*/ 136 w 200"/>
              <a:gd name="T47" fmla="*/ 126 h 194"/>
              <a:gd name="T48" fmla="*/ 145 w 200"/>
              <a:gd name="T49" fmla="*/ 122 h 194"/>
              <a:gd name="T50" fmla="*/ 161 w 200"/>
              <a:gd name="T51" fmla="*/ 114 h 194"/>
              <a:gd name="T52" fmla="*/ 179 w 200"/>
              <a:gd name="T53" fmla="*/ 104 h 194"/>
              <a:gd name="T54" fmla="*/ 192 w 200"/>
              <a:gd name="T55" fmla="*/ 100 h 194"/>
              <a:gd name="T56" fmla="*/ 200 w 200"/>
              <a:gd name="T57" fmla="*/ 102 h 194"/>
              <a:gd name="T58" fmla="*/ 196 w 200"/>
              <a:gd name="T59" fmla="*/ 112 h 194"/>
              <a:gd name="T60" fmla="*/ 181 w 200"/>
              <a:gd name="T61" fmla="*/ 128 h 194"/>
              <a:gd name="T62" fmla="*/ 151 w 200"/>
              <a:gd name="T63" fmla="*/ 149 h 194"/>
              <a:gd name="T64" fmla="*/ 128 w 200"/>
              <a:gd name="T65" fmla="*/ 169 h 194"/>
              <a:gd name="T66" fmla="*/ 112 w 200"/>
              <a:gd name="T67" fmla="*/ 181 h 194"/>
              <a:gd name="T68" fmla="*/ 104 w 200"/>
              <a:gd name="T69" fmla="*/ 192 h 194"/>
              <a:gd name="T70" fmla="*/ 90 w 200"/>
              <a:gd name="T71" fmla="*/ 192 h 194"/>
              <a:gd name="T72" fmla="*/ 77 w 200"/>
              <a:gd name="T73" fmla="*/ 185 h 194"/>
              <a:gd name="T74" fmla="*/ 67 w 200"/>
              <a:gd name="T75" fmla="*/ 171 h 194"/>
              <a:gd name="T76" fmla="*/ 65 w 200"/>
              <a:gd name="T77" fmla="*/ 167 h 194"/>
              <a:gd name="T78" fmla="*/ 69 w 200"/>
              <a:gd name="T79" fmla="*/ 159 h 194"/>
              <a:gd name="T80" fmla="*/ 77 w 200"/>
              <a:gd name="T81" fmla="*/ 149 h 194"/>
              <a:gd name="T82" fmla="*/ 83 w 200"/>
              <a:gd name="T83" fmla="*/ 138 h 194"/>
              <a:gd name="T84" fmla="*/ 88 w 200"/>
              <a:gd name="T85" fmla="*/ 120 h 194"/>
              <a:gd name="T86" fmla="*/ 94 w 200"/>
              <a:gd name="T87" fmla="*/ 83 h 194"/>
              <a:gd name="T88" fmla="*/ 98 w 200"/>
              <a:gd name="T89" fmla="*/ 55 h 194"/>
              <a:gd name="T90" fmla="*/ 98 w 200"/>
              <a:gd name="T91" fmla="*/ 43 h 194"/>
              <a:gd name="T92" fmla="*/ 98 w 200"/>
              <a:gd name="T93" fmla="*/ 38 h 194"/>
              <a:gd name="T94" fmla="*/ 94 w 200"/>
              <a:gd name="T95" fmla="*/ 38 h 194"/>
              <a:gd name="T96" fmla="*/ 87 w 200"/>
              <a:gd name="T97" fmla="*/ 39 h 194"/>
              <a:gd name="T98" fmla="*/ 73 w 200"/>
              <a:gd name="T99" fmla="*/ 47 h 194"/>
              <a:gd name="T100" fmla="*/ 57 w 200"/>
              <a:gd name="T101" fmla="*/ 53 h 194"/>
              <a:gd name="T102" fmla="*/ 41 w 200"/>
              <a:gd name="T103" fmla="*/ 57 h 1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200" h="194">
                <a:moveTo>
                  <a:pt x="41" y="57"/>
                </a:moveTo>
                <a:lnTo>
                  <a:pt x="36" y="55"/>
                </a:lnTo>
                <a:lnTo>
                  <a:pt x="30" y="53"/>
                </a:lnTo>
                <a:lnTo>
                  <a:pt x="24" y="51"/>
                </a:lnTo>
                <a:lnTo>
                  <a:pt x="16" y="47"/>
                </a:lnTo>
                <a:lnTo>
                  <a:pt x="12" y="45"/>
                </a:lnTo>
                <a:lnTo>
                  <a:pt x="10" y="45"/>
                </a:lnTo>
                <a:lnTo>
                  <a:pt x="6" y="43"/>
                </a:lnTo>
                <a:lnTo>
                  <a:pt x="4" y="41"/>
                </a:lnTo>
                <a:lnTo>
                  <a:pt x="2" y="39"/>
                </a:lnTo>
                <a:lnTo>
                  <a:pt x="2" y="39"/>
                </a:lnTo>
                <a:lnTo>
                  <a:pt x="0" y="38"/>
                </a:lnTo>
                <a:lnTo>
                  <a:pt x="2" y="36"/>
                </a:lnTo>
                <a:lnTo>
                  <a:pt x="2" y="34"/>
                </a:lnTo>
                <a:lnTo>
                  <a:pt x="4" y="34"/>
                </a:lnTo>
                <a:lnTo>
                  <a:pt x="6" y="32"/>
                </a:lnTo>
                <a:lnTo>
                  <a:pt x="8" y="32"/>
                </a:lnTo>
                <a:lnTo>
                  <a:pt x="12" y="32"/>
                </a:lnTo>
                <a:lnTo>
                  <a:pt x="20" y="30"/>
                </a:lnTo>
                <a:lnTo>
                  <a:pt x="28" y="28"/>
                </a:lnTo>
                <a:lnTo>
                  <a:pt x="40" y="26"/>
                </a:lnTo>
                <a:lnTo>
                  <a:pt x="51" y="24"/>
                </a:lnTo>
                <a:lnTo>
                  <a:pt x="67" y="20"/>
                </a:lnTo>
                <a:lnTo>
                  <a:pt x="73" y="18"/>
                </a:lnTo>
                <a:lnTo>
                  <a:pt x="79" y="16"/>
                </a:lnTo>
                <a:lnTo>
                  <a:pt x="83" y="14"/>
                </a:lnTo>
                <a:lnTo>
                  <a:pt x="88" y="12"/>
                </a:lnTo>
                <a:lnTo>
                  <a:pt x="92" y="10"/>
                </a:lnTo>
                <a:lnTo>
                  <a:pt x="94" y="8"/>
                </a:lnTo>
                <a:lnTo>
                  <a:pt x="98" y="6"/>
                </a:lnTo>
                <a:lnTo>
                  <a:pt x="100" y="6"/>
                </a:lnTo>
                <a:lnTo>
                  <a:pt x="104" y="2"/>
                </a:lnTo>
                <a:lnTo>
                  <a:pt x="108" y="0"/>
                </a:lnTo>
                <a:lnTo>
                  <a:pt x="114" y="0"/>
                </a:lnTo>
                <a:lnTo>
                  <a:pt x="122" y="0"/>
                </a:lnTo>
                <a:lnTo>
                  <a:pt x="128" y="2"/>
                </a:lnTo>
                <a:lnTo>
                  <a:pt x="136" y="2"/>
                </a:lnTo>
                <a:lnTo>
                  <a:pt x="143" y="6"/>
                </a:lnTo>
                <a:lnTo>
                  <a:pt x="151" y="8"/>
                </a:lnTo>
                <a:lnTo>
                  <a:pt x="157" y="12"/>
                </a:lnTo>
                <a:lnTo>
                  <a:pt x="161" y="16"/>
                </a:lnTo>
                <a:lnTo>
                  <a:pt x="163" y="18"/>
                </a:lnTo>
                <a:lnTo>
                  <a:pt x="165" y="20"/>
                </a:lnTo>
                <a:lnTo>
                  <a:pt x="163" y="22"/>
                </a:lnTo>
                <a:lnTo>
                  <a:pt x="161" y="26"/>
                </a:lnTo>
                <a:lnTo>
                  <a:pt x="157" y="28"/>
                </a:lnTo>
                <a:lnTo>
                  <a:pt x="153" y="32"/>
                </a:lnTo>
                <a:lnTo>
                  <a:pt x="151" y="34"/>
                </a:lnTo>
                <a:lnTo>
                  <a:pt x="147" y="36"/>
                </a:lnTo>
                <a:lnTo>
                  <a:pt x="145" y="39"/>
                </a:lnTo>
                <a:lnTo>
                  <a:pt x="143" y="43"/>
                </a:lnTo>
                <a:lnTo>
                  <a:pt x="141" y="47"/>
                </a:lnTo>
                <a:lnTo>
                  <a:pt x="139" y="53"/>
                </a:lnTo>
                <a:lnTo>
                  <a:pt x="137" y="59"/>
                </a:lnTo>
                <a:lnTo>
                  <a:pt x="136" y="65"/>
                </a:lnTo>
                <a:lnTo>
                  <a:pt x="132" y="77"/>
                </a:lnTo>
                <a:lnTo>
                  <a:pt x="128" y="89"/>
                </a:lnTo>
                <a:lnTo>
                  <a:pt x="128" y="98"/>
                </a:lnTo>
                <a:lnTo>
                  <a:pt x="126" y="108"/>
                </a:lnTo>
                <a:lnTo>
                  <a:pt x="126" y="114"/>
                </a:lnTo>
                <a:lnTo>
                  <a:pt x="126" y="118"/>
                </a:lnTo>
                <a:lnTo>
                  <a:pt x="124" y="122"/>
                </a:lnTo>
                <a:lnTo>
                  <a:pt x="124" y="126"/>
                </a:lnTo>
                <a:lnTo>
                  <a:pt x="124" y="128"/>
                </a:lnTo>
                <a:lnTo>
                  <a:pt x="124" y="130"/>
                </a:lnTo>
                <a:lnTo>
                  <a:pt x="124" y="130"/>
                </a:lnTo>
                <a:lnTo>
                  <a:pt x="124" y="130"/>
                </a:lnTo>
                <a:lnTo>
                  <a:pt x="124" y="130"/>
                </a:lnTo>
                <a:lnTo>
                  <a:pt x="126" y="130"/>
                </a:lnTo>
                <a:lnTo>
                  <a:pt x="130" y="128"/>
                </a:lnTo>
                <a:lnTo>
                  <a:pt x="134" y="128"/>
                </a:lnTo>
                <a:lnTo>
                  <a:pt x="136" y="126"/>
                </a:lnTo>
                <a:lnTo>
                  <a:pt x="137" y="126"/>
                </a:lnTo>
                <a:lnTo>
                  <a:pt x="141" y="124"/>
                </a:lnTo>
                <a:lnTo>
                  <a:pt x="145" y="122"/>
                </a:lnTo>
                <a:lnTo>
                  <a:pt x="149" y="120"/>
                </a:lnTo>
                <a:lnTo>
                  <a:pt x="155" y="118"/>
                </a:lnTo>
                <a:lnTo>
                  <a:pt x="161" y="114"/>
                </a:lnTo>
                <a:lnTo>
                  <a:pt x="167" y="110"/>
                </a:lnTo>
                <a:lnTo>
                  <a:pt x="173" y="108"/>
                </a:lnTo>
                <a:lnTo>
                  <a:pt x="179" y="104"/>
                </a:lnTo>
                <a:lnTo>
                  <a:pt x="185" y="104"/>
                </a:lnTo>
                <a:lnTo>
                  <a:pt x="188" y="102"/>
                </a:lnTo>
                <a:lnTo>
                  <a:pt x="192" y="100"/>
                </a:lnTo>
                <a:lnTo>
                  <a:pt x="196" y="100"/>
                </a:lnTo>
                <a:lnTo>
                  <a:pt x="198" y="102"/>
                </a:lnTo>
                <a:lnTo>
                  <a:pt x="200" y="102"/>
                </a:lnTo>
                <a:lnTo>
                  <a:pt x="200" y="104"/>
                </a:lnTo>
                <a:lnTo>
                  <a:pt x="200" y="108"/>
                </a:lnTo>
                <a:lnTo>
                  <a:pt x="196" y="112"/>
                </a:lnTo>
                <a:lnTo>
                  <a:pt x="192" y="116"/>
                </a:lnTo>
                <a:lnTo>
                  <a:pt x="188" y="122"/>
                </a:lnTo>
                <a:lnTo>
                  <a:pt x="181" y="128"/>
                </a:lnTo>
                <a:lnTo>
                  <a:pt x="173" y="134"/>
                </a:lnTo>
                <a:lnTo>
                  <a:pt x="163" y="141"/>
                </a:lnTo>
                <a:lnTo>
                  <a:pt x="151" y="149"/>
                </a:lnTo>
                <a:lnTo>
                  <a:pt x="143" y="157"/>
                </a:lnTo>
                <a:lnTo>
                  <a:pt x="134" y="163"/>
                </a:lnTo>
                <a:lnTo>
                  <a:pt x="128" y="169"/>
                </a:lnTo>
                <a:lnTo>
                  <a:pt x="122" y="173"/>
                </a:lnTo>
                <a:lnTo>
                  <a:pt x="116" y="179"/>
                </a:lnTo>
                <a:lnTo>
                  <a:pt x="112" y="181"/>
                </a:lnTo>
                <a:lnTo>
                  <a:pt x="110" y="185"/>
                </a:lnTo>
                <a:lnTo>
                  <a:pt x="108" y="190"/>
                </a:lnTo>
                <a:lnTo>
                  <a:pt x="104" y="192"/>
                </a:lnTo>
                <a:lnTo>
                  <a:pt x="100" y="194"/>
                </a:lnTo>
                <a:lnTo>
                  <a:pt x="94" y="194"/>
                </a:lnTo>
                <a:lnTo>
                  <a:pt x="90" y="192"/>
                </a:lnTo>
                <a:lnTo>
                  <a:pt x="85" y="190"/>
                </a:lnTo>
                <a:lnTo>
                  <a:pt x="81" y="187"/>
                </a:lnTo>
                <a:lnTo>
                  <a:pt x="77" y="185"/>
                </a:lnTo>
                <a:lnTo>
                  <a:pt x="75" y="181"/>
                </a:lnTo>
                <a:lnTo>
                  <a:pt x="71" y="175"/>
                </a:lnTo>
                <a:lnTo>
                  <a:pt x="67" y="171"/>
                </a:lnTo>
                <a:lnTo>
                  <a:pt x="67" y="169"/>
                </a:lnTo>
                <a:lnTo>
                  <a:pt x="65" y="167"/>
                </a:lnTo>
                <a:lnTo>
                  <a:pt x="65" y="167"/>
                </a:lnTo>
                <a:lnTo>
                  <a:pt x="67" y="165"/>
                </a:lnTo>
                <a:lnTo>
                  <a:pt x="67" y="161"/>
                </a:lnTo>
                <a:lnTo>
                  <a:pt x="69" y="159"/>
                </a:lnTo>
                <a:lnTo>
                  <a:pt x="71" y="155"/>
                </a:lnTo>
                <a:lnTo>
                  <a:pt x="75" y="151"/>
                </a:lnTo>
                <a:lnTo>
                  <a:pt x="77" y="149"/>
                </a:lnTo>
                <a:lnTo>
                  <a:pt x="79" y="145"/>
                </a:lnTo>
                <a:lnTo>
                  <a:pt x="81" y="141"/>
                </a:lnTo>
                <a:lnTo>
                  <a:pt x="83" y="138"/>
                </a:lnTo>
                <a:lnTo>
                  <a:pt x="85" y="132"/>
                </a:lnTo>
                <a:lnTo>
                  <a:pt x="87" y="126"/>
                </a:lnTo>
                <a:lnTo>
                  <a:pt x="88" y="120"/>
                </a:lnTo>
                <a:lnTo>
                  <a:pt x="90" y="112"/>
                </a:lnTo>
                <a:lnTo>
                  <a:pt x="92" y="96"/>
                </a:lnTo>
                <a:lnTo>
                  <a:pt x="94" y="83"/>
                </a:lnTo>
                <a:lnTo>
                  <a:pt x="96" y="71"/>
                </a:lnTo>
                <a:lnTo>
                  <a:pt x="98" y="59"/>
                </a:lnTo>
                <a:lnTo>
                  <a:pt x="98" y="55"/>
                </a:lnTo>
                <a:lnTo>
                  <a:pt x="98" y="49"/>
                </a:lnTo>
                <a:lnTo>
                  <a:pt x="98" y="45"/>
                </a:lnTo>
                <a:lnTo>
                  <a:pt x="98" y="43"/>
                </a:lnTo>
                <a:lnTo>
                  <a:pt x="98" y="41"/>
                </a:lnTo>
                <a:lnTo>
                  <a:pt x="98" y="39"/>
                </a:lnTo>
                <a:lnTo>
                  <a:pt x="98" y="38"/>
                </a:lnTo>
                <a:lnTo>
                  <a:pt x="98" y="38"/>
                </a:lnTo>
                <a:lnTo>
                  <a:pt x="96" y="38"/>
                </a:lnTo>
                <a:lnTo>
                  <a:pt x="94" y="38"/>
                </a:lnTo>
                <a:lnTo>
                  <a:pt x="92" y="38"/>
                </a:lnTo>
                <a:lnTo>
                  <a:pt x="90" y="39"/>
                </a:lnTo>
                <a:lnTo>
                  <a:pt x="87" y="39"/>
                </a:lnTo>
                <a:lnTo>
                  <a:pt x="83" y="41"/>
                </a:lnTo>
                <a:lnTo>
                  <a:pt x="79" y="43"/>
                </a:lnTo>
                <a:lnTo>
                  <a:pt x="73" y="47"/>
                </a:lnTo>
                <a:lnTo>
                  <a:pt x="67" y="49"/>
                </a:lnTo>
                <a:lnTo>
                  <a:pt x="63" y="51"/>
                </a:lnTo>
                <a:lnTo>
                  <a:pt x="57" y="53"/>
                </a:lnTo>
                <a:lnTo>
                  <a:pt x="53" y="53"/>
                </a:lnTo>
                <a:lnTo>
                  <a:pt x="47" y="55"/>
                </a:lnTo>
                <a:lnTo>
                  <a:pt x="41" y="57"/>
                </a:lnTo>
                <a:lnTo>
                  <a:pt x="41" y="57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3" name="Freeform 268"/>
          <p:cNvSpPr>
            <a:spLocks/>
          </p:cNvSpPr>
          <p:nvPr/>
        </p:nvSpPr>
        <p:spPr bwMode="auto">
          <a:xfrm>
            <a:off x="5425239" y="5170072"/>
            <a:ext cx="908124" cy="928464"/>
          </a:xfrm>
          <a:custGeom>
            <a:avLst/>
            <a:gdLst>
              <a:gd name="T0" fmla="*/ 44 w 196"/>
              <a:gd name="T1" fmla="*/ 108 h 145"/>
              <a:gd name="T2" fmla="*/ 55 w 196"/>
              <a:gd name="T3" fmla="*/ 100 h 145"/>
              <a:gd name="T4" fmla="*/ 67 w 196"/>
              <a:gd name="T5" fmla="*/ 90 h 145"/>
              <a:gd name="T6" fmla="*/ 81 w 196"/>
              <a:gd name="T7" fmla="*/ 79 h 145"/>
              <a:gd name="T8" fmla="*/ 94 w 196"/>
              <a:gd name="T9" fmla="*/ 67 h 145"/>
              <a:gd name="T10" fmla="*/ 108 w 196"/>
              <a:gd name="T11" fmla="*/ 51 h 145"/>
              <a:gd name="T12" fmla="*/ 122 w 196"/>
              <a:gd name="T13" fmla="*/ 35 h 145"/>
              <a:gd name="T14" fmla="*/ 138 w 196"/>
              <a:gd name="T15" fmla="*/ 18 h 145"/>
              <a:gd name="T16" fmla="*/ 153 w 196"/>
              <a:gd name="T17" fmla="*/ 0 h 145"/>
              <a:gd name="T18" fmla="*/ 196 w 196"/>
              <a:gd name="T19" fmla="*/ 4 h 145"/>
              <a:gd name="T20" fmla="*/ 183 w 196"/>
              <a:gd name="T21" fmla="*/ 20 h 145"/>
              <a:gd name="T22" fmla="*/ 171 w 196"/>
              <a:gd name="T23" fmla="*/ 35 h 145"/>
              <a:gd name="T24" fmla="*/ 159 w 196"/>
              <a:gd name="T25" fmla="*/ 49 h 145"/>
              <a:gd name="T26" fmla="*/ 147 w 196"/>
              <a:gd name="T27" fmla="*/ 61 h 145"/>
              <a:gd name="T28" fmla="*/ 138 w 196"/>
              <a:gd name="T29" fmla="*/ 71 h 145"/>
              <a:gd name="T30" fmla="*/ 128 w 196"/>
              <a:gd name="T31" fmla="*/ 81 h 145"/>
              <a:gd name="T32" fmla="*/ 118 w 196"/>
              <a:gd name="T33" fmla="*/ 88 h 145"/>
              <a:gd name="T34" fmla="*/ 110 w 196"/>
              <a:gd name="T35" fmla="*/ 94 h 145"/>
              <a:gd name="T36" fmla="*/ 94 w 196"/>
              <a:gd name="T37" fmla="*/ 106 h 145"/>
              <a:gd name="T38" fmla="*/ 77 w 196"/>
              <a:gd name="T39" fmla="*/ 118 h 145"/>
              <a:gd name="T40" fmla="*/ 59 w 196"/>
              <a:gd name="T41" fmla="*/ 126 h 145"/>
              <a:gd name="T42" fmla="*/ 42 w 196"/>
              <a:gd name="T43" fmla="*/ 134 h 145"/>
              <a:gd name="T44" fmla="*/ 32 w 196"/>
              <a:gd name="T45" fmla="*/ 137 h 145"/>
              <a:gd name="T46" fmla="*/ 24 w 196"/>
              <a:gd name="T47" fmla="*/ 141 h 145"/>
              <a:gd name="T48" fmla="*/ 18 w 196"/>
              <a:gd name="T49" fmla="*/ 143 h 145"/>
              <a:gd name="T50" fmla="*/ 12 w 196"/>
              <a:gd name="T51" fmla="*/ 143 h 145"/>
              <a:gd name="T52" fmla="*/ 8 w 196"/>
              <a:gd name="T53" fmla="*/ 145 h 145"/>
              <a:gd name="T54" fmla="*/ 4 w 196"/>
              <a:gd name="T55" fmla="*/ 145 h 145"/>
              <a:gd name="T56" fmla="*/ 2 w 196"/>
              <a:gd name="T57" fmla="*/ 143 h 145"/>
              <a:gd name="T58" fmla="*/ 0 w 196"/>
              <a:gd name="T59" fmla="*/ 143 h 145"/>
              <a:gd name="T60" fmla="*/ 0 w 196"/>
              <a:gd name="T61" fmla="*/ 141 h 145"/>
              <a:gd name="T62" fmla="*/ 2 w 196"/>
              <a:gd name="T63" fmla="*/ 137 h 145"/>
              <a:gd name="T64" fmla="*/ 4 w 196"/>
              <a:gd name="T65" fmla="*/ 134 h 145"/>
              <a:gd name="T66" fmla="*/ 10 w 196"/>
              <a:gd name="T67" fmla="*/ 130 h 145"/>
              <a:gd name="T68" fmla="*/ 16 w 196"/>
              <a:gd name="T69" fmla="*/ 126 h 145"/>
              <a:gd name="T70" fmla="*/ 24 w 196"/>
              <a:gd name="T71" fmla="*/ 120 h 145"/>
              <a:gd name="T72" fmla="*/ 32 w 196"/>
              <a:gd name="T73" fmla="*/ 114 h 145"/>
              <a:gd name="T74" fmla="*/ 44 w 196"/>
              <a:gd name="T75" fmla="*/ 108 h 145"/>
              <a:gd name="T76" fmla="*/ 44 w 196"/>
              <a:gd name="T77" fmla="*/ 108 h 1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96" h="145">
                <a:moveTo>
                  <a:pt x="44" y="108"/>
                </a:moveTo>
                <a:lnTo>
                  <a:pt x="55" y="100"/>
                </a:lnTo>
                <a:lnTo>
                  <a:pt x="67" y="90"/>
                </a:lnTo>
                <a:lnTo>
                  <a:pt x="81" y="79"/>
                </a:lnTo>
                <a:lnTo>
                  <a:pt x="94" y="67"/>
                </a:lnTo>
                <a:lnTo>
                  <a:pt x="108" y="51"/>
                </a:lnTo>
                <a:lnTo>
                  <a:pt x="122" y="35"/>
                </a:lnTo>
                <a:lnTo>
                  <a:pt x="138" y="18"/>
                </a:lnTo>
                <a:lnTo>
                  <a:pt x="153" y="0"/>
                </a:lnTo>
                <a:lnTo>
                  <a:pt x="196" y="4"/>
                </a:lnTo>
                <a:lnTo>
                  <a:pt x="183" y="20"/>
                </a:lnTo>
                <a:lnTo>
                  <a:pt x="171" y="35"/>
                </a:lnTo>
                <a:lnTo>
                  <a:pt x="159" y="49"/>
                </a:lnTo>
                <a:lnTo>
                  <a:pt x="147" y="61"/>
                </a:lnTo>
                <a:lnTo>
                  <a:pt x="138" y="71"/>
                </a:lnTo>
                <a:lnTo>
                  <a:pt x="128" y="81"/>
                </a:lnTo>
                <a:lnTo>
                  <a:pt x="118" y="88"/>
                </a:lnTo>
                <a:lnTo>
                  <a:pt x="110" y="94"/>
                </a:lnTo>
                <a:lnTo>
                  <a:pt x="94" y="106"/>
                </a:lnTo>
                <a:lnTo>
                  <a:pt x="77" y="118"/>
                </a:lnTo>
                <a:lnTo>
                  <a:pt x="59" y="126"/>
                </a:lnTo>
                <a:lnTo>
                  <a:pt x="42" y="134"/>
                </a:lnTo>
                <a:lnTo>
                  <a:pt x="32" y="137"/>
                </a:lnTo>
                <a:lnTo>
                  <a:pt x="24" y="141"/>
                </a:lnTo>
                <a:lnTo>
                  <a:pt x="18" y="143"/>
                </a:lnTo>
                <a:lnTo>
                  <a:pt x="12" y="143"/>
                </a:lnTo>
                <a:lnTo>
                  <a:pt x="8" y="145"/>
                </a:lnTo>
                <a:lnTo>
                  <a:pt x="4" y="145"/>
                </a:lnTo>
                <a:lnTo>
                  <a:pt x="2" y="143"/>
                </a:lnTo>
                <a:lnTo>
                  <a:pt x="0" y="143"/>
                </a:lnTo>
                <a:lnTo>
                  <a:pt x="0" y="141"/>
                </a:lnTo>
                <a:lnTo>
                  <a:pt x="2" y="137"/>
                </a:lnTo>
                <a:lnTo>
                  <a:pt x="4" y="134"/>
                </a:lnTo>
                <a:lnTo>
                  <a:pt x="10" y="130"/>
                </a:lnTo>
                <a:lnTo>
                  <a:pt x="16" y="126"/>
                </a:lnTo>
                <a:lnTo>
                  <a:pt x="24" y="120"/>
                </a:lnTo>
                <a:lnTo>
                  <a:pt x="32" y="114"/>
                </a:lnTo>
                <a:lnTo>
                  <a:pt x="44" y="108"/>
                </a:lnTo>
                <a:lnTo>
                  <a:pt x="44" y="108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5" name="Freeform 270"/>
          <p:cNvSpPr>
            <a:spLocks/>
          </p:cNvSpPr>
          <p:nvPr/>
        </p:nvSpPr>
        <p:spPr bwMode="auto">
          <a:xfrm>
            <a:off x="8774863" y="4027883"/>
            <a:ext cx="322976" cy="2465825"/>
          </a:xfrm>
          <a:custGeom>
            <a:avLst/>
            <a:gdLst>
              <a:gd name="T0" fmla="*/ 55 w 63"/>
              <a:gd name="T1" fmla="*/ 102 h 357"/>
              <a:gd name="T2" fmla="*/ 55 w 63"/>
              <a:gd name="T3" fmla="*/ 127 h 357"/>
              <a:gd name="T4" fmla="*/ 53 w 63"/>
              <a:gd name="T5" fmla="*/ 158 h 357"/>
              <a:gd name="T6" fmla="*/ 53 w 63"/>
              <a:gd name="T7" fmla="*/ 190 h 357"/>
              <a:gd name="T8" fmla="*/ 53 w 63"/>
              <a:gd name="T9" fmla="*/ 225 h 357"/>
              <a:gd name="T10" fmla="*/ 51 w 63"/>
              <a:gd name="T11" fmla="*/ 257 h 357"/>
              <a:gd name="T12" fmla="*/ 51 w 63"/>
              <a:gd name="T13" fmla="*/ 284 h 357"/>
              <a:gd name="T14" fmla="*/ 49 w 63"/>
              <a:gd name="T15" fmla="*/ 307 h 357"/>
              <a:gd name="T16" fmla="*/ 47 w 63"/>
              <a:gd name="T17" fmla="*/ 327 h 357"/>
              <a:gd name="T18" fmla="*/ 43 w 63"/>
              <a:gd name="T19" fmla="*/ 343 h 357"/>
              <a:gd name="T20" fmla="*/ 40 w 63"/>
              <a:gd name="T21" fmla="*/ 353 h 357"/>
              <a:gd name="T22" fmla="*/ 34 w 63"/>
              <a:gd name="T23" fmla="*/ 357 h 357"/>
              <a:gd name="T24" fmla="*/ 28 w 63"/>
              <a:gd name="T25" fmla="*/ 357 h 357"/>
              <a:gd name="T26" fmla="*/ 22 w 63"/>
              <a:gd name="T27" fmla="*/ 355 h 357"/>
              <a:gd name="T28" fmla="*/ 16 w 63"/>
              <a:gd name="T29" fmla="*/ 351 h 357"/>
              <a:gd name="T30" fmla="*/ 14 w 63"/>
              <a:gd name="T31" fmla="*/ 345 h 357"/>
              <a:gd name="T32" fmla="*/ 10 w 63"/>
              <a:gd name="T33" fmla="*/ 333 h 357"/>
              <a:gd name="T34" fmla="*/ 6 w 63"/>
              <a:gd name="T35" fmla="*/ 323 h 357"/>
              <a:gd name="T36" fmla="*/ 4 w 63"/>
              <a:gd name="T37" fmla="*/ 317 h 357"/>
              <a:gd name="T38" fmla="*/ 4 w 63"/>
              <a:gd name="T39" fmla="*/ 311 h 357"/>
              <a:gd name="T40" fmla="*/ 6 w 63"/>
              <a:gd name="T41" fmla="*/ 304 h 357"/>
              <a:gd name="T42" fmla="*/ 8 w 63"/>
              <a:gd name="T43" fmla="*/ 292 h 357"/>
              <a:gd name="T44" fmla="*/ 10 w 63"/>
              <a:gd name="T45" fmla="*/ 274 h 357"/>
              <a:gd name="T46" fmla="*/ 12 w 63"/>
              <a:gd name="T47" fmla="*/ 257 h 357"/>
              <a:gd name="T48" fmla="*/ 14 w 63"/>
              <a:gd name="T49" fmla="*/ 237 h 357"/>
              <a:gd name="T50" fmla="*/ 16 w 63"/>
              <a:gd name="T51" fmla="*/ 213 h 357"/>
              <a:gd name="T52" fmla="*/ 16 w 63"/>
              <a:gd name="T53" fmla="*/ 176 h 357"/>
              <a:gd name="T54" fmla="*/ 16 w 63"/>
              <a:gd name="T55" fmla="*/ 119 h 357"/>
              <a:gd name="T56" fmla="*/ 16 w 63"/>
              <a:gd name="T57" fmla="*/ 72 h 357"/>
              <a:gd name="T58" fmla="*/ 14 w 63"/>
              <a:gd name="T59" fmla="*/ 49 h 357"/>
              <a:gd name="T60" fmla="*/ 12 w 63"/>
              <a:gd name="T61" fmla="*/ 31 h 357"/>
              <a:gd name="T62" fmla="*/ 8 w 63"/>
              <a:gd name="T63" fmla="*/ 19 h 357"/>
              <a:gd name="T64" fmla="*/ 2 w 63"/>
              <a:gd name="T65" fmla="*/ 15 h 357"/>
              <a:gd name="T66" fmla="*/ 0 w 63"/>
              <a:gd name="T67" fmla="*/ 11 h 357"/>
              <a:gd name="T68" fmla="*/ 0 w 63"/>
              <a:gd name="T69" fmla="*/ 7 h 357"/>
              <a:gd name="T70" fmla="*/ 2 w 63"/>
              <a:gd name="T71" fmla="*/ 4 h 357"/>
              <a:gd name="T72" fmla="*/ 8 w 63"/>
              <a:gd name="T73" fmla="*/ 2 h 357"/>
              <a:gd name="T74" fmla="*/ 14 w 63"/>
              <a:gd name="T75" fmla="*/ 0 h 357"/>
              <a:gd name="T76" fmla="*/ 28 w 63"/>
              <a:gd name="T77" fmla="*/ 2 h 357"/>
              <a:gd name="T78" fmla="*/ 45 w 63"/>
              <a:gd name="T79" fmla="*/ 6 h 357"/>
              <a:gd name="T80" fmla="*/ 53 w 63"/>
              <a:gd name="T81" fmla="*/ 11 h 357"/>
              <a:gd name="T82" fmla="*/ 59 w 63"/>
              <a:gd name="T83" fmla="*/ 15 h 357"/>
              <a:gd name="T84" fmla="*/ 63 w 63"/>
              <a:gd name="T85" fmla="*/ 17 h 357"/>
              <a:gd name="T86" fmla="*/ 63 w 63"/>
              <a:gd name="T87" fmla="*/ 27 h 357"/>
              <a:gd name="T88" fmla="*/ 61 w 63"/>
              <a:gd name="T89" fmla="*/ 33 h 357"/>
              <a:gd name="T90" fmla="*/ 59 w 63"/>
              <a:gd name="T91" fmla="*/ 41 h 357"/>
              <a:gd name="T92" fmla="*/ 59 w 63"/>
              <a:gd name="T93" fmla="*/ 53 h 357"/>
              <a:gd name="T94" fmla="*/ 59 w 63"/>
              <a:gd name="T95" fmla="*/ 68 h 357"/>
              <a:gd name="T96" fmla="*/ 57 w 63"/>
              <a:gd name="T97" fmla="*/ 90 h 3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63" h="357">
                <a:moveTo>
                  <a:pt x="57" y="90"/>
                </a:moveTo>
                <a:lnTo>
                  <a:pt x="55" y="102"/>
                </a:lnTo>
                <a:lnTo>
                  <a:pt x="55" y="113"/>
                </a:lnTo>
                <a:lnTo>
                  <a:pt x="55" y="127"/>
                </a:lnTo>
                <a:lnTo>
                  <a:pt x="53" y="143"/>
                </a:lnTo>
                <a:lnTo>
                  <a:pt x="53" y="158"/>
                </a:lnTo>
                <a:lnTo>
                  <a:pt x="53" y="174"/>
                </a:lnTo>
                <a:lnTo>
                  <a:pt x="53" y="190"/>
                </a:lnTo>
                <a:lnTo>
                  <a:pt x="53" y="207"/>
                </a:lnTo>
                <a:lnTo>
                  <a:pt x="53" y="225"/>
                </a:lnTo>
                <a:lnTo>
                  <a:pt x="51" y="241"/>
                </a:lnTo>
                <a:lnTo>
                  <a:pt x="51" y="257"/>
                </a:lnTo>
                <a:lnTo>
                  <a:pt x="51" y="272"/>
                </a:lnTo>
                <a:lnTo>
                  <a:pt x="51" y="284"/>
                </a:lnTo>
                <a:lnTo>
                  <a:pt x="49" y="298"/>
                </a:lnTo>
                <a:lnTo>
                  <a:pt x="49" y="307"/>
                </a:lnTo>
                <a:lnTo>
                  <a:pt x="47" y="317"/>
                </a:lnTo>
                <a:lnTo>
                  <a:pt x="47" y="327"/>
                </a:lnTo>
                <a:lnTo>
                  <a:pt x="45" y="335"/>
                </a:lnTo>
                <a:lnTo>
                  <a:pt x="43" y="343"/>
                </a:lnTo>
                <a:lnTo>
                  <a:pt x="41" y="347"/>
                </a:lnTo>
                <a:lnTo>
                  <a:pt x="40" y="353"/>
                </a:lnTo>
                <a:lnTo>
                  <a:pt x="36" y="355"/>
                </a:lnTo>
                <a:lnTo>
                  <a:pt x="34" y="357"/>
                </a:lnTo>
                <a:lnTo>
                  <a:pt x="30" y="357"/>
                </a:lnTo>
                <a:lnTo>
                  <a:pt x="28" y="357"/>
                </a:lnTo>
                <a:lnTo>
                  <a:pt x="24" y="357"/>
                </a:lnTo>
                <a:lnTo>
                  <a:pt x="22" y="355"/>
                </a:lnTo>
                <a:lnTo>
                  <a:pt x="18" y="353"/>
                </a:lnTo>
                <a:lnTo>
                  <a:pt x="16" y="351"/>
                </a:lnTo>
                <a:lnTo>
                  <a:pt x="14" y="349"/>
                </a:lnTo>
                <a:lnTo>
                  <a:pt x="14" y="345"/>
                </a:lnTo>
                <a:lnTo>
                  <a:pt x="12" y="341"/>
                </a:lnTo>
                <a:lnTo>
                  <a:pt x="10" y="333"/>
                </a:lnTo>
                <a:lnTo>
                  <a:pt x="6" y="327"/>
                </a:lnTo>
                <a:lnTo>
                  <a:pt x="6" y="323"/>
                </a:lnTo>
                <a:lnTo>
                  <a:pt x="6" y="319"/>
                </a:lnTo>
                <a:lnTo>
                  <a:pt x="4" y="317"/>
                </a:lnTo>
                <a:lnTo>
                  <a:pt x="4" y="315"/>
                </a:lnTo>
                <a:lnTo>
                  <a:pt x="4" y="311"/>
                </a:lnTo>
                <a:lnTo>
                  <a:pt x="6" y="307"/>
                </a:lnTo>
                <a:lnTo>
                  <a:pt x="6" y="304"/>
                </a:lnTo>
                <a:lnTo>
                  <a:pt x="6" y="298"/>
                </a:lnTo>
                <a:lnTo>
                  <a:pt x="8" y="292"/>
                </a:lnTo>
                <a:lnTo>
                  <a:pt x="10" y="284"/>
                </a:lnTo>
                <a:lnTo>
                  <a:pt x="10" y="274"/>
                </a:lnTo>
                <a:lnTo>
                  <a:pt x="12" y="266"/>
                </a:lnTo>
                <a:lnTo>
                  <a:pt x="12" y="257"/>
                </a:lnTo>
                <a:lnTo>
                  <a:pt x="14" y="247"/>
                </a:lnTo>
                <a:lnTo>
                  <a:pt x="14" y="237"/>
                </a:lnTo>
                <a:lnTo>
                  <a:pt x="14" y="225"/>
                </a:lnTo>
                <a:lnTo>
                  <a:pt x="16" y="213"/>
                </a:lnTo>
                <a:lnTo>
                  <a:pt x="16" y="202"/>
                </a:lnTo>
                <a:lnTo>
                  <a:pt x="16" y="176"/>
                </a:lnTo>
                <a:lnTo>
                  <a:pt x="16" y="149"/>
                </a:lnTo>
                <a:lnTo>
                  <a:pt x="16" y="119"/>
                </a:lnTo>
                <a:lnTo>
                  <a:pt x="16" y="88"/>
                </a:lnTo>
                <a:lnTo>
                  <a:pt x="16" y="72"/>
                </a:lnTo>
                <a:lnTo>
                  <a:pt x="14" y="60"/>
                </a:lnTo>
                <a:lnTo>
                  <a:pt x="14" y="49"/>
                </a:lnTo>
                <a:lnTo>
                  <a:pt x="12" y="39"/>
                </a:lnTo>
                <a:lnTo>
                  <a:pt x="12" y="31"/>
                </a:lnTo>
                <a:lnTo>
                  <a:pt x="10" y="25"/>
                </a:lnTo>
                <a:lnTo>
                  <a:pt x="8" y="19"/>
                </a:lnTo>
                <a:lnTo>
                  <a:pt x="6" y="17"/>
                </a:lnTo>
                <a:lnTo>
                  <a:pt x="2" y="15"/>
                </a:lnTo>
                <a:lnTo>
                  <a:pt x="2" y="13"/>
                </a:lnTo>
                <a:lnTo>
                  <a:pt x="0" y="11"/>
                </a:lnTo>
                <a:lnTo>
                  <a:pt x="0" y="9"/>
                </a:lnTo>
                <a:lnTo>
                  <a:pt x="0" y="7"/>
                </a:lnTo>
                <a:lnTo>
                  <a:pt x="2" y="6"/>
                </a:lnTo>
                <a:lnTo>
                  <a:pt x="2" y="4"/>
                </a:lnTo>
                <a:lnTo>
                  <a:pt x="6" y="2"/>
                </a:lnTo>
                <a:lnTo>
                  <a:pt x="8" y="2"/>
                </a:lnTo>
                <a:lnTo>
                  <a:pt x="12" y="0"/>
                </a:lnTo>
                <a:lnTo>
                  <a:pt x="14" y="0"/>
                </a:lnTo>
                <a:lnTo>
                  <a:pt x="18" y="0"/>
                </a:lnTo>
                <a:lnTo>
                  <a:pt x="28" y="2"/>
                </a:lnTo>
                <a:lnTo>
                  <a:pt x="40" y="4"/>
                </a:lnTo>
                <a:lnTo>
                  <a:pt x="45" y="6"/>
                </a:lnTo>
                <a:lnTo>
                  <a:pt x="49" y="9"/>
                </a:lnTo>
                <a:lnTo>
                  <a:pt x="53" y="11"/>
                </a:lnTo>
                <a:lnTo>
                  <a:pt x="57" y="13"/>
                </a:lnTo>
                <a:lnTo>
                  <a:pt x="59" y="15"/>
                </a:lnTo>
                <a:lnTo>
                  <a:pt x="61" y="15"/>
                </a:lnTo>
                <a:lnTo>
                  <a:pt x="63" y="17"/>
                </a:lnTo>
                <a:lnTo>
                  <a:pt x="63" y="19"/>
                </a:lnTo>
                <a:lnTo>
                  <a:pt x="63" y="27"/>
                </a:lnTo>
                <a:lnTo>
                  <a:pt x="63" y="29"/>
                </a:lnTo>
                <a:lnTo>
                  <a:pt x="61" y="33"/>
                </a:lnTo>
                <a:lnTo>
                  <a:pt x="61" y="37"/>
                </a:lnTo>
                <a:lnTo>
                  <a:pt x="59" y="41"/>
                </a:lnTo>
                <a:lnTo>
                  <a:pt x="59" y="45"/>
                </a:lnTo>
                <a:lnTo>
                  <a:pt x="59" y="53"/>
                </a:lnTo>
                <a:lnTo>
                  <a:pt x="59" y="58"/>
                </a:lnTo>
                <a:lnTo>
                  <a:pt x="59" y="68"/>
                </a:lnTo>
                <a:lnTo>
                  <a:pt x="57" y="78"/>
                </a:lnTo>
                <a:lnTo>
                  <a:pt x="57" y="90"/>
                </a:lnTo>
                <a:lnTo>
                  <a:pt x="57" y="90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6" name="Freeform 271"/>
          <p:cNvSpPr>
            <a:spLocks/>
          </p:cNvSpPr>
          <p:nvPr/>
        </p:nvSpPr>
        <p:spPr bwMode="auto">
          <a:xfrm>
            <a:off x="8936351" y="4748236"/>
            <a:ext cx="413817" cy="304765"/>
          </a:xfrm>
          <a:custGeom>
            <a:avLst/>
            <a:gdLst>
              <a:gd name="T0" fmla="*/ 57 w 82"/>
              <a:gd name="T1" fmla="*/ 45 h 45"/>
              <a:gd name="T2" fmla="*/ 55 w 82"/>
              <a:gd name="T3" fmla="*/ 45 h 45"/>
              <a:gd name="T4" fmla="*/ 51 w 82"/>
              <a:gd name="T5" fmla="*/ 43 h 45"/>
              <a:gd name="T6" fmla="*/ 45 w 82"/>
              <a:gd name="T7" fmla="*/ 39 h 45"/>
              <a:gd name="T8" fmla="*/ 39 w 82"/>
              <a:gd name="T9" fmla="*/ 33 h 45"/>
              <a:gd name="T10" fmla="*/ 31 w 82"/>
              <a:gd name="T11" fmla="*/ 27 h 45"/>
              <a:gd name="T12" fmla="*/ 23 w 82"/>
              <a:gd name="T13" fmla="*/ 21 h 45"/>
              <a:gd name="T14" fmla="*/ 11 w 82"/>
              <a:gd name="T15" fmla="*/ 11 h 45"/>
              <a:gd name="T16" fmla="*/ 0 w 82"/>
              <a:gd name="T17" fmla="*/ 2 h 45"/>
              <a:gd name="T18" fmla="*/ 8 w 82"/>
              <a:gd name="T19" fmla="*/ 2 h 45"/>
              <a:gd name="T20" fmla="*/ 15 w 82"/>
              <a:gd name="T21" fmla="*/ 0 h 45"/>
              <a:gd name="T22" fmla="*/ 23 w 82"/>
              <a:gd name="T23" fmla="*/ 0 h 45"/>
              <a:gd name="T24" fmla="*/ 29 w 82"/>
              <a:gd name="T25" fmla="*/ 0 h 45"/>
              <a:gd name="T26" fmla="*/ 35 w 82"/>
              <a:gd name="T27" fmla="*/ 0 h 45"/>
              <a:gd name="T28" fmla="*/ 41 w 82"/>
              <a:gd name="T29" fmla="*/ 0 h 45"/>
              <a:gd name="T30" fmla="*/ 51 w 82"/>
              <a:gd name="T31" fmla="*/ 0 h 45"/>
              <a:gd name="T32" fmla="*/ 57 w 82"/>
              <a:gd name="T33" fmla="*/ 3 h 45"/>
              <a:gd name="T34" fmla="*/ 64 w 82"/>
              <a:gd name="T35" fmla="*/ 5 h 45"/>
              <a:gd name="T36" fmla="*/ 68 w 82"/>
              <a:gd name="T37" fmla="*/ 7 h 45"/>
              <a:gd name="T38" fmla="*/ 74 w 82"/>
              <a:gd name="T39" fmla="*/ 11 h 45"/>
              <a:gd name="T40" fmla="*/ 78 w 82"/>
              <a:gd name="T41" fmla="*/ 15 h 45"/>
              <a:gd name="T42" fmla="*/ 80 w 82"/>
              <a:gd name="T43" fmla="*/ 19 h 45"/>
              <a:gd name="T44" fmla="*/ 82 w 82"/>
              <a:gd name="T45" fmla="*/ 23 h 45"/>
              <a:gd name="T46" fmla="*/ 82 w 82"/>
              <a:gd name="T47" fmla="*/ 29 h 45"/>
              <a:gd name="T48" fmla="*/ 78 w 82"/>
              <a:gd name="T49" fmla="*/ 33 h 45"/>
              <a:gd name="T50" fmla="*/ 76 w 82"/>
              <a:gd name="T51" fmla="*/ 37 h 45"/>
              <a:gd name="T52" fmla="*/ 72 w 82"/>
              <a:gd name="T53" fmla="*/ 39 h 45"/>
              <a:gd name="T54" fmla="*/ 70 w 82"/>
              <a:gd name="T55" fmla="*/ 41 h 45"/>
              <a:gd name="T56" fmla="*/ 62 w 82"/>
              <a:gd name="T57" fmla="*/ 43 h 45"/>
              <a:gd name="T58" fmla="*/ 60 w 82"/>
              <a:gd name="T59" fmla="*/ 45 h 45"/>
              <a:gd name="T60" fmla="*/ 57 w 82"/>
              <a:gd name="T61" fmla="*/ 45 h 45"/>
              <a:gd name="T62" fmla="*/ 57 w 82"/>
              <a:gd name="T63" fmla="*/ 45 h 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82" h="45">
                <a:moveTo>
                  <a:pt x="57" y="45"/>
                </a:moveTo>
                <a:lnTo>
                  <a:pt x="55" y="45"/>
                </a:lnTo>
                <a:lnTo>
                  <a:pt x="51" y="43"/>
                </a:lnTo>
                <a:lnTo>
                  <a:pt x="45" y="39"/>
                </a:lnTo>
                <a:lnTo>
                  <a:pt x="39" y="33"/>
                </a:lnTo>
                <a:lnTo>
                  <a:pt x="31" y="27"/>
                </a:lnTo>
                <a:lnTo>
                  <a:pt x="23" y="21"/>
                </a:lnTo>
                <a:lnTo>
                  <a:pt x="11" y="11"/>
                </a:lnTo>
                <a:lnTo>
                  <a:pt x="0" y="2"/>
                </a:lnTo>
                <a:lnTo>
                  <a:pt x="8" y="2"/>
                </a:lnTo>
                <a:lnTo>
                  <a:pt x="15" y="0"/>
                </a:lnTo>
                <a:lnTo>
                  <a:pt x="23" y="0"/>
                </a:lnTo>
                <a:lnTo>
                  <a:pt x="29" y="0"/>
                </a:lnTo>
                <a:lnTo>
                  <a:pt x="35" y="0"/>
                </a:lnTo>
                <a:lnTo>
                  <a:pt x="41" y="0"/>
                </a:lnTo>
                <a:lnTo>
                  <a:pt x="51" y="0"/>
                </a:lnTo>
                <a:lnTo>
                  <a:pt x="57" y="3"/>
                </a:lnTo>
                <a:lnTo>
                  <a:pt x="64" y="5"/>
                </a:lnTo>
                <a:lnTo>
                  <a:pt x="68" y="7"/>
                </a:lnTo>
                <a:lnTo>
                  <a:pt x="74" y="11"/>
                </a:lnTo>
                <a:lnTo>
                  <a:pt x="78" y="15"/>
                </a:lnTo>
                <a:lnTo>
                  <a:pt x="80" y="19"/>
                </a:lnTo>
                <a:lnTo>
                  <a:pt x="82" y="23"/>
                </a:lnTo>
                <a:lnTo>
                  <a:pt x="82" y="29"/>
                </a:lnTo>
                <a:lnTo>
                  <a:pt x="78" y="33"/>
                </a:lnTo>
                <a:lnTo>
                  <a:pt x="76" y="37"/>
                </a:lnTo>
                <a:lnTo>
                  <a:pt x="72" y="39"/>
                </a:lnTo>
                <a:lnTo>
                  <a:pt x="70" y="41"/>
                </a:lnTo>
                <a:lnTo>
                  <a:pt x="62" y="43"/>
                </a:lnTo>
                <a:lnTo>
                  <a:pt x="60" y="45"/>
                </a:lnTo>
                <a:lnTo>
                  <a:pt x="57" y="45"/>
                </a:lnTo>
                <a:lnTo>
                  <a:pt x="57" y="45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7" name="Freeform 272"/>
          <p:cNvSpPr>
            <a:spLocks/>
          </p:cNvSpPr>
          <p:nvPr/>
        </p:nvSpPr>
        <p:spPr bwMode="auto">
          <a:xfrm>
            <a:off x="9390540" y="4526589"/>
            <a:ext cx="1180888" cy="817329"/>
          </a:xfrm>
          <a:custGeom>
            <a:avLst/>
            <a:gdLst>
              <a:gd name="T0" fmla="*/ 153 w 235"/>
              <a:gd name="T1" fmla="*/ 118 h 118"/>
              <a:gd name="T2" fmla="*/ 157 w 235"/>
              <a:gd name="T3" fmla="*/ 98 h 118"/>
              <a:gd name="T4" fmla="*/ 160 w 235"/>
              <a:gd name="T5" fmla="*/ 81 h 118"/>
              <a:gd name="T6" fmla="*/ 164 w 235"/>
              <a:gd name="T7" fmla="*/ 67 h 118"/>
              <a:gd name="T8" fmla="*/ 166 w 235"/>
              <a:gd name="T9" fmla="*/ 55 h 118"/>
              <a:gd name="T10" fmla="*/ 168 w 235"/>
              <a:gd name="T11" fmla="*/ 45 h 118"/>
              <a:gd name="T12" fmla="*/ 170 w 235"/>
              <a:gd name="T13" fmla="*/ 37 h 118"/>
              <a:gd name="T14" fmla="*/ 170 w 235"/>
              <a:gd name="T15" fmla="*/ 34 h 118"/>
              <a:gd name="T16" fmla="*/ 170 w 235"/>
              <a:gd name="T17" fmla="*/ 32 h 118"/>
              <a:gd name="T18" fmla="*/ 164 w 235"/>
              <a:gd name="T19" fmla="*/ 32 h 118"/>
              <a:gd name="T20" fmla="*/ 151 w 235"/>
              <a:gd name="T21" fmla="*/ 34 h 118"/>
              <a:gd name="T22" fmla="*/ 131 w 235"/>
              <a:gd name="T23" fmla="*/ 37 h 118"/>
              <a:gd name="T24" fmla="*/ 104 w 235"/>
              <a:gd name="T25" fmla="*/ 41 h 118"/>
              <a:gd name="T26" fmla="*/ 74 w 235"/>
              <a:gd name="T27" fmla="*/ 47 h 118"/>
              <a:gd name="T28" fmla="*/ 53 w 235"/>
              <a:gd name="T29" fmla="*/ 51 h 118"/>
              <a:gd name="T30" fmla="*/ 37 w 235"/>
              <a:gd name="T31" fmla="*/ 53 h 118"/>
              <a:gd name="T32" fmla="*/ 29 w 235"/>
              <a:gd name="T33" fmla="*/ 53 h 118"/>
              <a:gd name="T34" fmla="*/ 17 w 235"/>
              <a:gd name="T35" fmla="*/ 51 h 118"/>
              <a:gd name="T36" fmla="*/ 8 w 235"/>
              <a:gd name="T37" fmla="*/ 43 h 118"/>
              <a:gd name="T38" fmla="*/ 2 w 235"/>
              <a:gd name="T39" fmla="*/ 39 h 118"/>
              <a:gd name="T40" fmla="*/ 0 w 235"/>
              <a:gd name="T41" fmla="*/ 35 h 118"/>
              <a:gd name="T42" fmla="*/ 2 w 235"/>
              <a:gd name="T43" fmla="*/ 34 h 118"/>
              <a:gd name="T44" fmla="*/ 4 w 235"/>
              <a:gd name="T45" fmla="*/ 32 h 118"/>
              <a:gd name="T46" fmla="*/ 10 w 235"/>
              <a:gd name="T47" fmla="*/ 32 h 118"/>
              <a:gd name="T48" fmla="*/ 19 w 235"/>
              <a:gd name="T49" fmla="*/ 30 h 118"/>
              <a:gd name="T50" fmla="*/ 33 w 235"/>
              <a:gd name="T51" fmla="*/ 28 h 118"/>
              <a:gd name="T52" fmla="*/ 49 w 235"/>
              <a:gd name="T53" fmla="*/ 26 h 118"/>
              <a:gd name="T54" fmla="*/ 86 w 235"/>
              <a:gd name="T55" fmla="*/ 22 h 118"/>
              <a:gd name="T56" fmla="*/ 123 w 235"/>
              <a:gd name="T57" fmla="*/ 16 h 118"/>
              <a:gd name="T58" fmla="*/ 139 w 235"/>
              <a:gd name="T59" fmla="*/ 14 h 118"/>
              <a:gd name="T60" fmla="*/ 151 w 235"/>
              <a:gd name="T61" fmla="*/ 10 h 118"/>
              <a:gd name="T62" fmla="*/ 159 w 235"/>
              <a:gd name="T63" fmla="*/ 8 h 118"/>
              <a:gd name="T64" fmla="*/ 166 w 235"/>
              <a:gd name="T65" fmla="*/ 4 h 118"/>
              <a:gd name="T66" fmla="*/ 174 w 235"/>
              <a:gd name="T67" fmla="*/ 0 h 118"/>
              <a:gd name="T68" fmla="*/ 184 w 235"/>
              <a:gd name="T69" fmla="*/ 0 h 118"/>
              <a:gd name="T70" fmla="*/ 196 w 235"/>
              <a:gd name="T71" fmla="*/ 6 h 118"/>
              <a:gd name="T72" fmla="*/ 204 w 235"/>
              <a:gd name="T73" fmla="*/ 10 h 118"/>
              <a:gd name="T74" fmla="*/ 215 w 235"/>
              <a:gd name="T75" fmla="*/ 14 h 118"/>
              <a:gd name="T76" fmla="*/ 225 w 235"/>
              <a:gd name="T77" fmla="*/ 20 h 118"/>
              <a:gd name="T78" fmla="*/ 231 w 235"/>
              <a:gd name="T79" fmla="*/ 24 h 118"/>
              <a:gd name="T80" fmla="*/ 235 w 235"/>
              <a:gd name="T81" fmla="*/ 28 h 118"/>
              <a:gd name="T82" fmla="*/ 235 w 235"/>
              <a:gd name="T83" fmla="*/ 32 h 118"/>
              <a:gd name="T84" fmla="*/ 231 w 235"/>
              <a:gd name="T85" fmla="*/ 37 h 118"/>
              <a:gd name="T86" fmla="*/ 223 w 235"/>
              <a:gd name="T87" fmla="*/ 41 h 118"/>
              <a:gd name="T88" fmla="*/ 221 w 235"/>
              <a:gd name="T89" fmla="*/ 43 h 118"/>
              <a:gd name="T90" fmla="*/ 217 w 235"/>
              <a:gd name="T91" fmla="*/ 47 h 118"/>
              <a:gd name="T92" fmla="*/ 213 w 235"/>
              <a:gd name="T93" fmla="*/ 55 h 118"/>
              <a:gd name="T94" fmla="*/ 207 w 235"/>
              <a:gd name="T95" fmla="*/ 63 h 118"/>
              <a:gd name="T96" fmla="*/ 202 w 235"/>
              <a:gd name="T97" fmla="*/ 73 h 118"/>
              <a:gd name="T98" fmla="*/ 196 w 235"/>
              <a:gd name="T99" fmla="*/ 86 h 118"/>
              <a:gd name="T100" fmla="*/ 188 w 235"/>
              <a:gd name="T101" fmla="*/ 100 h 118"/>
              <a:gd name="T102" fmla="*/ 182 w 235"/>
              <a:gd name="T103" fmla="*/ 118 h 1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235" h="118">
                <a:moveTo>
                  <a:pt x="182" y="118"/>
                </a:moveTo>
                <a:lnTo>
                  <a:pt x="153" y="118"/>
                </a:lnTo>
                <a:lnTo>
                  <a:pt x="155" y="108"/>
                </a:lnTo>
                <a:lnTo>
                  <a:pt x="157" y="98"/>
                </a:lnTo>
                <a:lnTo>
                  <a:pt x="159" y="88"/>
                </a:lnTo>
                <a:lnTo>
                  <a:pt x="160" y="81"/>
                </a:lnTo>
                <a:lnTo>
                  <a:pt x="162" y="73"/>
                </a:lnTo>
                <a:lnTo>
                  <a:pt x="164" y="67"/>
                </a:lnTo>
                <a:lnTo>
                  <a:pt x="166" y="61"/>
                </a:lnTo>
                <a:lnTo>
                  <a:pt x="166" y="55"/>
                </a:lnTo>
                <a:lnTo>
                  <a:pt x="168" y="49"/>
                </a:lnTo>
                <a:lnTo>
                  <a:pt x="168" y="45"/>
                </a:lnTo>
                <a:lnTo>
                  <a:pt x="170" y="41"/>
                </a:lnTo>
                <a:lnTo>
                  <a:pt x="170" y="37"/>
                </a:lnTo>
                <a:lnTo>
                  <a:pt x="170" y="35"/>
                </a:lnTo>
                <a:lnTo>
                  <a:pt x="170" y="34"/>
                </a:lnTo>
                <a:lnTo>
                  <a:pt x="170" y="34"/>
                </a:lnTo>
                <a:lnTo>
                  <a:pt x="170" y="32"/>
                </a:lnTo>
                <a:lnTo>
                  <a:pt x="168" y="32"/>
                </a:lnTo>
                <a:lnTo>
                  <a:pt x="164" y="32"/>
                </a:lnTo>
                <a:lnTo>
                  <a:pt x="159" y="32"/>
                </a:lnTo>
                <a:lnTo>
                  <a:pt x="151" y="34"/>
                </a:lnTo>
                <a:lnTo>
                  <a:pt x="143" y="35"/>
                </a:lnTo>
                <a:lnTo>
                  <a:pt x="131" y="37"/>
                </a:lnTo>
                <a:lnTo>
                  <a:pt x="117" y="39"/>
                </a:lnTo>
                <a:lnTo>
                  <a:pt x="104" y="41"/>
                </a:lnTo>
                <a:lnTo>
                  <a:pt x="88" y="45"/>
                </a:lnTo>
                <a:lnTo>
                  <a:pt x="74" y="47"/>
                </a:lnTo>
                <a:lnTo>
                  <a:pt x="63" y="49"/>
                </a:lnTo>
                <a:lnTo>
                  <a:pt x="53" y="51"/>
                </a:lnTo>
                <a:lnTo>
                  <a:pt x="45" y="51"/>
                </a:lnTo>
                <a:lnTo>
                  <a:pt x="37" y="53"/>
                </a:lnTo>
                <a:lnTo>
                  <a:pt x="33" y="53"/>
                </a:lnTo>
                <a:lnTo>
                  <a:pt x="29" y="53"/>
                </a:lnTo>
                <a:lnTo>
                  <a:pt x="23" y="53"/>
                </a:lnTo>
                <a:lnTo>
                  <a:pt x="17" y="51"/>
                </a:lnTo>
                <a:lnTo>
                  <a:pt x="12" y="47"/>
                </a:lnTo>
                <a:lnTo>
                  <a:pt x="8" y="43"/>
                </a:lnTo>
                <a:lnTo>
                  <a:pt x="4" y="41"/>
                </a:lnTo>
                <a:lnTo>
                  <a:pt x="2" y="39"/>
                </a:lnTo>
                <a:lnTo>
                  <a:pt x="2" y="37"/>
                </a:lnTo>
                <a:lnTo>
                  <a:pt x="0" y="35"/>
                </a:lnTo>
                <a:lnTo>
                  <a:pt x="0" y="35"/>
                </a:lnTo>
                <a:lnTo>
                  <a:pt x="2" y="34"/>
                </a:lnTo>
                <a:lnTo>
                  <a:pt x="2" y="34"/>
                </a:lnTo>
                <a:lnTo>
                  <a:pt x="4" y="32"/>
                </a:lnTo>
                <a:lnTo>
                  <a:pt x="8" y="32"/>
                </a:lnTo>
                <a:lnTo>
                  <a:pt x="10" y="32"/>
                </a:lnTo>
                <a:lnTo>
                  <a:pt x="14" y="30"/>
                </a:lnTo>
                <a:lnTo>
                  <a:pt x="19" y="30"/>
                </a:lnTo>
                <a:lnTo>
                  <a:pt x="25" y="30"/>
                </a:lnTo>
                <a:lnTo>
                  <a:pt x="33" y="28"/>
                </a:lnTo>
                <a:lnTo>
                  <a:pt x="41" y="28"/>
                </a:lnTo>
                <a:lnTo>
                  <a:pt x="49" y="26"/>
                </a:lnTo>
                <a:lnTo>
                  <a:pt x="68" y="24"/>
                </a:lnTo>
                <a:lnTo>
                  <a:pt x="86" y="22"/>
                </a:lnTo>
                <a:lnTo>
                  <a:pt x="104" y="20"/>
                </a:lnTo>
                <a:lnTo>
                  <a:pt x="123" y="16"/>
                </a:lnTo>
                <a:lnTo>
                  <a:pt x="131" y="14"/>
                </a:lnTo>
                <a:lnTo>
                  <a:pt x="139" y="14"/>
                </a:lnTo>
                <a:lnTo>
                  <a:pt x="145" y="12"/>
                </a:lnTo>
                <a:lnTo>
                  <a:pt x="151" y="10"/>
                </a:lnTo>
                <a:lnTo>
                  <a:pt x="155" y="10"/>
                </a:lnTo>
                <a:lnTo>
                  <a:pt x="159" y="8"/>
                </a:lnTo>
                <a:lnTo>
                  <a:pt x="162" y="6"/>
                </a:lnTo>
                <a:lnTo>
                  <a:pt x="166" y="4"/>
                </a:lnTo>
                <a:lnTo>
                  <a:pt x="170" y="2"/>
                </a:lnTo>
                <a:lnTo>
                  <a:pt x="174" y="0"/>
                </a:lnTo>
                <a:lnTo>
                  <a:pt x="178" y="0"/>
                </a:lnTo>
                <a:lnTo>
                  <a:pt x="184" y="0"/>
                </a:lnTo>
                <a:lnTo>
                  <a:pt x="190" y="2"/>
                </a:lnTo>
                <a:lnTo>
                  <a:pt x="196" y="6"/>
                </a:lnTo>
                <a:lnTo>
                  <a:pt x="200" y="8"/>
                </a:lnTo>
                <a:lnTo>
                  <a:pt x="204" y="10"/>
                </a:lnTo>
                <a:lnTo>
                  <a:pt x="209" y="12"/>
                </a:lnTo>
                <a:lnTo>
                  <a:pt x="215" y="14"/>
                </a:lnTo>
                <a:lnTo>
                  <a:pt x="221" y="18"/>
                </a:lnTo>
                <a:lnTo>
                  <a:pt x="225" y="20"/>
                </a:lnTo>
                <a:lnTo>
                  <a:pt x="229" y="22"/>
                </a:lnTo>
                <a:lnTo>
                  <a:pt x="231" y="24"/>
                </a:lnTo>
                <a:lnTo>
                  <a:pt x="233" y="26"/>
                </a:lnTo>
                <a:lnTo>
                  <a:pt x="235" y="28"/>
                </a:lnTo>
                <a:lnTo>
                  <a:pt x="235" y="30"/>
                </a:lnTo>
                <a:lnTo>
                  <a:pt x="235" y="32"/>
                </a:lnTo>
                <a:lnTo>
                  <a:pt x="233" y="35"/>
                </a:lnTo>
                <a:lnTo>
                  <a:pt x="231" y="37"/>
                </a:lnTo>
                <a:lnTo>
                  <a:pt x="227" y="41"/>
                </a:lnTo>
                <a:lnTo>
                  <a:pt x="223" y="41"/>
                </a:lnTo>
                <a:lnTo>
                  <a:pt x="223" y="43"/>
                </a:lnTo>
                <a:lnTo>
                  <a:pt x="221" y="43"/>
                </a:lnTo>
                <a:lnTo>
                  <a:pt x="219" y="45"/>
                </a:lnTo>
                <a:lnTo>
                  <a:pt x="217" y="47"/>
                </a:lnTo>
                <a:lnTo>
                  <a:pt x="215" y="51"/>
                </a:lnTo>
                <a:lnTo>
                  <a:pt x="213" y="55"/>
                </a:lnTo>
                <a:lnTo>
                  <a:pt x="209" y="59"/>
                </a:lnTo>
                <a:lnTo>
                  <a:pt x="207" y="63"/>
                </a:lnTo>
                <a:lnTo>
                  <a:pt x="206" y="67"/>
                </a:lnTo>
                <a:lnTo>
                  <a:pt x="202" y="73"/>
                </a:lnTo>
                <a:lnTo>
                  <a:pt x="198" y="79"/>
                </a:lnTo>
                <a:lnTo>
                  <a:pt x="196" y="86"/>
                </a:lnTo>
                <a:lnTo>
                  <a:pt x="192" y="92"/>
                </a:lnTo>
                <a:lnTo>
                  <a:pt x="188" y="100"/>
                </a:lnTo>
                <a:lnTo>
                  <a:pt x="186" y="108"/>
                </a:lnTo>
                <a:lnTo>
                  <a:pt x="182" y="118"/>
                </a:lnTo>
                <a:lnTo>
                  <a:pt x="182" y="118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8" name="Freeform 273"/>
          <p:cNvSpPr>
            <a:spLocks/>
          </p:cNvSpPr>
          <p:nvPr/>
        </p:nvSpPr>
        <p:spPr bwMode="auto">
          <a:xfrm>
            <a:off x="9077654" y="3972471"/>
            <a:ext cx="968930" cy="2355001"/>
          </a:xfrm>
          <a:custGeom>
            <a:avLst/>
            <a:gdLst>
              <a:gd name="T0" fmla="*/ 45 w 192"/>
              <a:gd name="T1" fmla="*/ 300 h 341"/>
              <a:gd name="T2" fmla="*/ 77 w 192"/>
              <a:gd name="T3" fmla="*/ 270 h 341"/>
              <a:gd name="T4" fmla="*/ 90 w 192"/>
              <a:gd name="T5" fmla="*/ 253 h 341"/>
              <a:gd name="T6" fmla="*/ 112 w 192"/>
              <a:gd name="T7" fmla="*/ 217 h 341"/>
              <a:gd name="T8" fmla="*/ 120 w 192"/>
              <a:gd name="T9" fmla="*/ 198 h 341"/>
              <a:gd name="T10" fmla="*/ 126 w 192"/>
              <a:gd name="T11" fmla="*/ 180 h 341"/>
              <a:gd name="T12" fmla="*/ 129 w 192"/>
              <a:gd name="T13" fmla="*/ 159 h 341"/>
              <a:gd name="T14" fmla="*/ 133 w 192"/>
              <a:gd name="T15" fmla="*/ 137 h 341"/>
              <a:gd name="T16" fmla="*/ 137 w 192"/>
              <a:gd name="T17" fmla="*/ 112 h 341"/>
              <a:gd name="T18" fmla="*/ 139 w 192"/>
              <a:gd name="T19" fmla="*/ 82 h 341"/>
              <a:gd name="T20" fmla="*/ 139 w 192"/>
              <a:gd name="T21" fmla="*/ 57 h 341"/>
              <a:gd name="T22" fmla="*/ 139 w 192"/>
              <a:gd name="T23" fmla="*/ 37 h 341"/>
              <a:gd name="T24" fmla="*/ 137 w 192"/>
              <a:gd name="T25" fmla="*/ 23 h 341"/>
              <a:gd name="T26" fmla="*/ 133 w 192"/>
              <a:gd name="T27" fmla="*/ 17 h 341"/>
              <a:gd name="T28" fmla="*/ 129 w 192"/>
              <a:gd name="T29" fmla="*/ 14 h 341"/>
              <a:gd name="T30" fmla="*/ 127 w 192"/>
              <a:gd name="T31" fmla="*/ 12 h 341"/>
              <a:gd name="T32" fmla="*/ 129 w 192"/>
              <a:gd name="T33" fmla="*/ 8 h 341"/>
              <a:gd name="T34" fmla="*/ 133 w 192"/>
              <a:gd name="T35" fmla="*/ 4 h 341"/>
              <a:gd name="T36" fmla="*/ 137 w 192"/>
              <a:gd name="T37" fmla="*/ 2 h 341"/>
              <a:gd name="T38" fmla="*/ 145 w 192"/>
              <a:gd name="T39" fmla="*/ 0 h 341"/>
              <a:gd name="T40" fmla="*/ 153 w 192"/>
              <a:gd name="T41" fmla="*/ 2 h 341"/>
              <a:gd name="T42" fmla="*/ 167 w 192"/>
              <a:gd name="T43" fmla="*/ 6 h 341"/>
              <a:gd name="T44" fmla="*/ 176 w 192"/>
              <a:gd name="T45" fmla="*/ 10 h 341"/>
              <a:gd name="T46" fmla="*/ 184 w 192"/>
              <a:gd name="T47" fmla="*/ 14 h 341"/>
              <a:gd name="T48" fmla="*/ 190 w 192"/>
              <a:gd name="T49" fmla="*/ 17 h 341"/>
              <a:gd name="T50" fmla="*/ 192 w 192"/>
              <a:gd name="T51" fmla="*/ 19 h 341"/>
              <a:gd name="T52" fmla="*/ 192 w 192"/>
              <a:gd name="T53" fmla="*/ 27 h 341"/>
              <a:gd name="T54" fmla="*/ 190 w 192"/>
              <a:gd name="T55" fmla="*/ 33 h 341"/>
              <a:gd name="T56" fmla="*/ 188 w 192"/>
              <a:gd name="T57" fmla="*/ 39 h 341"/>
              <a:gd name="T58" fmla="*/ 186 w 192"/>
              <a:gd name="T59" fmla="*/ 51 h 341"/>
              <a:gd name="T60" fmla="*/ 184 w 192"/>
              <a:gd name="T61" fmla="*/ 66 h 341"/>
              <a:gd name="T62" fmla="*/ 182 w 192"/>
              <a:gd name="T63" fmla="*/ 90 h 341"/>
              <a:gd name="T64" fmla="*/ 180 w 192"/>
              <a:gd name="T65" fmla="*/ 114 h 341"/>
              <a:gd name="T66" fmla="*/ 174 w 192"/>
              <a:gd name="T67" fmla="*/ 155 h 341"/>
              <a:gd name="T68" fmla="*/ 165 w 192"/>
              <a:gd name="T69" fmla="*/ 190 h 341"/>
              <a:gd name="T70" fmla="*/ 155 w 192"/>
              <a:gd name="T71" fmla="*/ 219 h 341"/>
              <a:gd name="T72" fmla="*/ 143 w 192"/>
              <a:gd name="T73" fmla="*/ 245 h 341"/>
              <a:gd name="T74" fmla="*/ 124 w 192"/>
              <a:gd name="T75" fmla="*/ 270 h 341"/>
              <a:gd name="T76" fmla="*/ 98 w 192"/>
              <a:gd name="T77" fmla="*/ 296 h 341"/>
              <a:gd name="T78" fmla="*/ 65 w 192"/>
              <a:gd name="T79" fmla="*/ 317 h 341"/>
              <a:gd name="T80" fmla="*/ 35 w 192"/>
              <a:gd name="T81" fmla="*/ 331 h 341"/>
              <a:gd name="T82" fmla="*/ 20 w 192"/>
              <a:gd name="T83" fmla="*/ 337 h 341"/>
              <a:gd name="T84" fmla="*/ 8 w 192"/>
              <a:gd name="T85" fmla="*/ 341 h 341"/>
              <a:gd name="T86" fmla="*/ 2 w 192"/>
              <a:gd name="T87" fmla="*/ 341 h 341"/>
              <a:gd name="T88" fmla="*/ 0 w 192"/>
              <a:gd name="T89" fmla="*/ 339 h 341"/>
              <a:gd name="T90" fmla="*/ 0 w 192"/>
              <a:gd name="T91" fmla="*/ 333 h 341"/>
              <a:gd name="T92" fmla="*/ 8 w 192"/>
              <a:gd name="T93" fmla="*/ 327 h 341"/>
              <a:gd name="T94" fmla="*/ 22 w 192"/>
              <a:gd name="T95" fmla="*/ 317 h 341"/>
              <a:gd name="T96" fmla="*/ 30 w 192"/>
              <a:gd name="T97" fmla="*/ 314 h 3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192" h="341">
                <a:moveTo>
                  <a:pt x="30" y="314"/>
                </a:moveTo>
                <a:lnTo>
                  <a:pt x="45" y="300"/>
                </a:lnTo>
                <a:lnTo>
                  <a:pt x="61" y="286"/>
                </a:lnTo>
                <a:lnTo>
                  <a:pt x="77" y="270"/>
                </a:lnTo>
                <a:lnTo>
                  <a:pt x="82" y="263"/>
                </a:lnTo>
                <a:lnTo>
                  <a:pt x="90" y="253"/>
                </a:lnTo>
                <a:lnTo>
                  <a:pt x="100" y="235"/>
                </a:lnTo>
                <a:lnTo>
                  <a:pt x="112" y="217"/>
                </a:lnTo>
                <a:lnTo>
                  <a:pt x="116" y="208"/>
                </a:lnTo>
                <a:lnTo>
                  <a:pt x="120" y="198"/>
                </a:lnTo>
                <a:lnTo>
                  <a:pt x="124" y="188"/>
                </a:lnTo>
                <a:lnTo>
                  <a:pt x="126" y="180"/>
                </a:lnTo>
                <a:lnTo>
                  <a:pt x="127" y="170"/>
                </a:lnTo>
                <a:lnTo>
                  <a:pt x="129" y="159"/>
                </a:lnTo>
                <a:lnTo>
                  <a:pt x="131" y="149"/>
                </a:lnTo>
                <a:lnTo>
                  <a:pt x="133" y="137"/>
                </a:lnTo>
                <a:lnTo>
                  <a:pt x="135" y="123"/>
                </a:lnTo>
                <a:lnTo>
                  <a:pt x="137" y="112"/>
                </a:lnTo>
                <a:lnTo>
                  <a:pt x="137" y="98"/>
                </a:lnTo>
                <a:lnTo>
                  <a:pt x="139" y="82"/>
                </a:lnTo>
                <a:lnTo>
                  <a:pt x="139" y="68"/>
                </a:lnTo>
                <a:lnTo>
                  <a:pt x="139" y="57"/>
                </a:lnTo>
                <a:lnTo>
                  <a:pt x="139" y="45"/>
                </a:lnTo>
                <a:lnTo>
                  <a:pt x="139" y="37"/>
                </a:lnTo>
                <a:lnTo>
                  <a:pt x="137" y="29"/>
                </a:lnTo>
                <a:lnTo>
                  <a:pt x="137" y="23"/>
                </a:lnTo>
                <a:lnTo>
                  <a:pt x="135" y="19"/>
                </a:lnTo>
                <a:lnTo>
                  <a:pt x="133" y="17"/>
                </a:lnTo>
                <a:lnTo>
                  <a:pt x="129" y="15"/>
                </a:lnTo>
                <a:lnTo>
                  <a:pt x="129" y="14"/>
                </a:lnTo>
                <a:lnTo>
                  <a:pt x="127" y="12"/>
                </a:lnTo>
                <a:lnTo>
                  <a:pt x="127" y="12"/>
                </a:lnTo>
                <a:lnTo>
                  <a:pt x="127" y="10"/>
                </a:lnTo>
                <a:lnTo>
                  <a:pt x="129" y="8"/>
                </a:lnTo>
                <a:lnTo>
                  <a:pt x="129" y="6"/>
                </a:lnTo>
                <a:lnTo>
                  <a:pt x="133" y="4"/>
                </a:lnTo>
                <a:lnTo>
                  <a:pt x="135" y="2"/>
                </a:lnTo>
                <a:lnTo>
                  <a:pt x="137" y="2"/>
                </a:lnTo>
                <a:lnTo>
                  <a:pt x="141" y="0"/>
                </a:lnTo>
                <a:lnTo>
                  <a:pt x="145" y="0"/>
                </a:lnTo>
                <a:lnTo>
                  <a:pt x="149" y="0"/>
                </a:lnTo>
                <a:lnTo>
                  <a:pt x="153" y="2"/>
                </a:lnTo>
                <a:lnTo>
                  <a:pt x="159" y="4"/>
                </a:lnTo>
                <a:lnTo>
                  <a:pt x="167" y="6"/>
                </a:lnTo>
                <a:lnTo>
                  <a:pt x="171" y="8"/>
                </a:lnTo>
                <a:lnTo>
                  <a:pt x="176" y="10"/>
                </a:lnTo>
                <a:lnTo>
                  <a:pt x="180" y="12"/>
                </a:lnTo>
                <a:lnTo>
                  <a:pt x="184" y="14"/>
                </a:lnTo>
                <a:lnTo>
                  <a:pt x="188" y="15"/>
                </a:lnTo>
                <a:lnTo>
                  <a:pt x="190" y="17"/>
                </a:lnTo>
                <a:lnTo>
                  <a:pt x="192" y="19"/>
                </a:lnTo>
                <a:lnTo>
                  <a:pt x="192" y="19"/>
                </a:lnTo>
                <a:lnTo>
                  <a:pt x="192" y="23"/>
                </a:lnTo>
                <a:lnTo>
                  <a:pt x="192" y="27"/>
                </a:lnTo>
                <a:lnTo>
                  <a:pt x="192" y="29"/>
                </a:lnTo>
                <a:lnTo>
                  <a:pt x="190" y="33"/>
                </a:lnTo>
                <a:lnTo>
                  <a:pt x="190" y="35"/>
                </a:lnTo>
                <a:lnTo>
                  <a:pt x="188" y="39"/>
                </a:lnTo>
                <a:lnTo>
                  <a:pt x="188" y="45"/>
                </a:lnTo>
                <a:lnTo>
                  <a:pt x="186" y="51"/>
                </a:lnTo>
                <a:lnTo>
                  <a:pt x="184" y="59"/>
                </a:lnTo>
                <a:lnTo>
                  <a:pt x="184" y="66"/>
                </a:lnTo>
                <a:lnTo>
                  <a:pt x="182" y="78"/>
                </a:lnTo>
                <a:lnTo>
                  <a:pt x="182" y="90"/>
                </a:lnTo>
                <a:lnTo>
                  <a:pt x="180" y="102"/>
                </a:lnTo>
                <a:lnTo>
                  <a:pt x="180" y="114"/>
                </a:lnTo>
                <a:lnTo>
                  <a:pt x="176" y="135"/>
                </a:lnTo>
                <a:lnTo>
                  <a:pt x="174" y="155"/>
                </a:lnTo>
                <a:lnTo>
                  <a:pt x="171" y="172"/>
                </a:lnTo>
                <a:lnTo>
                  <a:pt x="165" y="190"/>
                </a:lnTo>
                <a:lnTo>
                  <a:pt x="161" y="206"/>
                </a:lnTo>
                <a:lnTo>
                  <a:pt x="155" y="219"/>
                </a:lnTo>
                <a:lnTo>
                  <a:pt x="151" y="233"/>
                </a:lnTo>
                <a:lnTo>
                  <a:pt x="143" y="245"/>
                </a:lnTo>
                <a:lnTo>
                  <a:pt x="133" y="257"/>
                </a:lnTo>
                <a:lnTo>
                  <a:pt x="124" y="270"/>
                </a:lnTo>
                <a:lnTo>
                  <a:pt x="112" y="284"/>
                </a:lnTo>
                <a:lnTo>
                  <a:pt x="98" y="296"/>
                </a:lnTo>
                <a:lnTo>
                  <a:pt x="82" y="308"/>
                </a:lnTo>
                <a:lnTo>
                  <a:pt x="65" y="317"/>
                </a:lnTo>
                <a:lnTo>
                  <a:pt x="45" y="327"/>
                </a:lnTo>
                <a:lnTo>
                  <a:pt x="35" y="331"/>
                </a:lnTo>
                <a:lnTo>
                  <a:pt x="28" y="335"/>
                </a:lnTo>
                <a:lnTo>
                  <a:pt x="20" y="337"/>
                </a:lnTo>
                <a:lnTo>
                  <a:pt x="14" y="339"/>
                </a:lnTo>
                <a:lnTo>
                  <a:pt x="8" y="341"/>
                </a:lnTo>
                <a:lnTo>
                  <a:pt x="4" y="341"/>
                </a:lnTo>
                <a:lnTo>
                  <a:pt x="2" y="341"/>
                </a:lnTo>
                <a:lnTo>
                  <a:pt x="0" y="341"/>
                </a:lnTo>
                <a:lnTo>
                  <a:pt x="0" y="339"/>
                </a:lnTo>
                <a:lnTo>
                  <a:pt x="0" y="337"/>
                </a:lnTo>
                <a:lnTo>
                  <a:pt x="0" y="333"/>
                </a:lnTo>
                <a:lnTo>
                  <a:pt x="4" y="331"/>
                </a:lnTo>
                <a:lnTo>
                  <a:pt x="8" y="327"/>
                </a:lnTo>
                <a:lnTo>
                  <a:pt x="14" y="323"/>
                </a:lnTo>
                <a:lnTo>
                  <a:pt x="22" y="317"/>
                </a:lnTo>
                <a:lnTo>
                  <a:pt x="30" y="314"/>
                </a:lnTo>
                <a:lnTo>
                  <a:pt x="30" y="314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9" name="Freeform 274"/>
          <p:cNvSpPr>
            <a:spLocks/>
          </p:cNvSpPr>
          <p:nvPr/>
        </p:nvSpPr>
        <p:spPr bwMode="auto">
          <a:xfrm>
            <a:off x="8381238" y="4845211"/>
            <a:ext cx="333073" cy="720354"/>
          </a:xfrm>
          <a:custGeom>
            <a:avLst/>
            <a:gdLst>
              <a:gd name="T0" fmla="*/ 29 w 67"/>
              <a:gd name="T1" fmla="*/ 104 h 104"/>
              <a:gd name="T2" fmla="*/ 25 w 67"/>
              <a:gd name="T3" fmla="*/ 102 h 104"/>
              <a:gd name="T4" fmla="*/ 20 w 67"/>
              <a:gd name="T5" fmla="*/ 100 h 104"/>
              <a:gd name="T6" fmla="*/ 14 w 67"/>
              <a:gd name="T7" fmla="*/ 98 h 104"/>
              <a:gd name="T8" fmla="*/ 10 w 67"/>
              <a:gd name="T9" fmla="*/ 92 h 104"/>
              <a:gd name="T10" fmla="*/ 6 w 67"/>
              <a:gd name="T11" fmla="*/ 87 h 104"/>
              <a:gd name="T12" fmla="*/ 2 w 67"/>
              <a:gd name="T13" fmla="*/ 83 h 104"/>
              <a:gd name="T14" fmla="*/ 2 w 67"/>
              <a:gd name="T15" fmla="*/ 79 h 104"/>
              <a:gd name="T16" fmla="*/ 0 w 67"/>
              <a:gd name="T17" fmla="*/ 77 h 104"/>
              <a:gd name="T18" fmla="*/ 2 w 67"/>
              <a:gd name="T19" fmla="*/ 75 h 104"/>
              <a:gd name="T20" fmla="*/ 2 w 67"/>
              <a:gd name="T21" fmla="*/ 71 h 104"/>
              <a:gd name="T22" fmla="*/ 6 w 67"/>
              <a:gd name="T23" fmla="*/ 67 h 104"/>
              <a:gd name="T24" fmla="*/ 10 w 67"/>
              <a:gd name="T25" fmla="*/ 63 h 104"/>
              <a:gd name="T26" fmla="*/ 14 w 67"/>
              <a:gd name="T27" fmla="*/ 57 h 104"/>
              <a:gd name="T28" fmla="*/ 16 w 67"/>
              <a:gd name="T29" fmla="*/ 51 h 104"/>
              <a:gd name="T30" fmla="*/ 20 w 67"/>
              <a:gd name="T31" fmla="*/ 43 h 104"/>
              <a:gd name="T32" fmla="*/ 23 w 67"/>
              <a:gd name="T33" fmla="*/ 36 h 104"/>
              <a:gd name="T34" fmla="*/ 25 w 67"/>
              <a:gd name="T35" fmla="*/ 26 h 104"/>
              <a:gd name="T36" fmla="*/ 27 w 67"/>
              <a:gd name="T37" fmla="*/ 20 h 104"/>
              <a:gd name="T38" fmla="*/ 29 w 67"/>
              <a:gd name="T39" fmla="*/ 14 h 104"/>
              <a:gd name="T40" fmla="*/ 29 w 67"/>
              <a:gd name="T41" fmla="*/ 8 h 104"/>
              <a:gd name="T42" fmla="*/ 29 w 67"/>
              <a:gd name="T43" fmla="*/ 4 h 104"/>
              <a:gd name="T44" fmla="*/ 31 w 67"/>
              <a:gd name="T45" fmla="*/ 2 h 104"/>
              <a:gd name="T46" fmla="*/ 35 w 67"/>
              <a:gd name="T47" fmla="*/ 0 h 104"/>
              <a:gd name="T48" fmla="*/ 39 w 67"/>
              <a:gd name="T49" fmla="*/ 0 h 104"/>
              <a:gd name="T50" fmla="*/ 43 w 67"/>
              <a:gd name="T51" fmla="*/ 0 h 104"/>
              <a:gd name="T52" fmla="*/ 47 w 67"/>
              <a:gd name="T53" fmla="*/ 2 h 104"/>
              <a:gd name="T54" fmla="*/ 53 w 67"/>
              <a:gd name="T55" fmla="*/ 4 h 104"/>
              <a:gd name="T56" fmla="*/ 57 w 67"/>
              <a:gd name="T57" fmla="*/ 8 h 104"/>
              <a:gd name="T58" fmla="*/ 61 w 67"/>
              <a:gd name="T59" fmla="*/ 14 h 104"/>
              <a:gd name="T60" fmla="*/ 63 w 67"/>
              <a:gd name="T61" fmla="*/ 22 h 104"/>
              <a:gd name="T62" fmla="*/ 65 w 67"/>
              <a:gd name="T63" fmla="*/ 32 h 104"/>
              <a:gd name="T64" fmla="*/ 67 w 67"/>
              <a:gd name="T65" fmla="*/ 43 h 104"/>
              <a:gd name="T66" fmla="*/ 63 w 67"/>
              <a:gd name="T67" fmla="*/ 55 h 104"/>
              <a:gd name="T68" fmla="*/ 61 w 67"/>
              <a:gd name="T69" fmla="*/ 67 h 104"/>
              <a:gd name="T70" fmla="*/ 57 w 67"/>
              <a:gd name="T71" fmla="*/ 77 h 104"/>
              <a:gd name="T72" fmla="*/ 53 w 67"/>
              <a:gd name="T73" fmla="*/ 87 h 104"/>
              <a:gd name="T74" fmla="*/ 49 w 67"/>
              <a:gd name="T75" fmla="*/ 90 h 104"/>
              <a:gd name="T76" fmla="*/ 45 w 67"/>
              <a:gd name="T77" fmla="*/ 94 h 104"/>
              <a:gd name="T78" fmla="*/ 43 w 67"/>
              <a:gd name="T79" fmla="*/ 96 h 104"/>
              <a:gd name="T80" fmla="*/ 41 w 67"/>
              <a:gd name="T81" fmla="*/ 98 h 104"/>
              <a:gd name="T82" fmla="*/ 37 w 67"/>
              <a:gd name="T83" fmla="*/ 100 h 104"/>
              <a:gd name="T84" fmla="*/ 35 w 67"/>
              <a:gd name="T85" fmla="*/ 102 h 104"/>
              <a:gd name="T86" fmla="*/ 31 w 67"/>
              <a:gd name="T87" fmla="*/ 104 h 104"/>
              <a:gd name="T88" fmla="*/ 29 w 67"/>
              <a:gd name="T89" fmla="*/ 104 h 104"/>
              <a:gd name="T90" fmla="*/ 29 w 67"/>
              <a:gd name="T91" fmla="*/ 104 h 1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67" h="104">
                <a:moveTo>
                  <a:pt x="29" y="104"/>
                </a:moveTo>
                <a:lnTo>
                  <a:pt x="25" y="102"/>
                </a:lnTo>
                <a:lnTo>
                  <a:pt x="20" y="100"/>
                </a:lnTo>
                <a:lnTo>
                  <a:pt x="14" y="98"/>
                </a:lnTo>
                <a:lnTo>
                  <a:pt x="10" y="92"/>
                </a:lnTo>
                <a:lnTo>
                  <a:pt x="6" y="87"/>
                </a:lnTo>
                <a:lnTo>
                  <a:pt x="2" y="83"/>
                </a:lnTo>
                <a:lnTo>
                  <a:pt x="2" y="79"/>
                </a:lnTo>
                <a:lnTo>
                  <a:pt x="0" y="77"/>
                </a:lnTo>
                <a:lnTo>
                  <a:pt x="2" y="75"/>
                </a:lnTo>
                <a:lnTo>
                  <a:pt x="2" y="71"/>
                </a:lnTo>
                <a:lnTo>
                  <a:pt x="6" y="67"/>
                </a:lnTo>
                <a:lnTo>
                  <a:pt x="10" y="63"/>
                </a:lnTo>
                <a:lnTo>
                  <a:pt x="14" y="57"/>
                </a:lnTo>
                <a:lnTo>
                  <a:pt x="16" y="51"/>
                </a:lnTo>
                <a:lnTo>
                  <a:pt x="20" y="43"/>
                </a:lnTo>
                <a:lnTo>
                  <a:pt x="23" y="36"/>
                </a:lnTo>
                <a:lnTo>
                  <a:pt x="25" y="26"/>
                </a:lnTo>
                <a:lnTo>
                  <a:pt x="27" y="20"/>
                </a:lnTo>
                <a:lnTo>
                  <a:pt x="29" y="14"/>
                </a:lnTo>
                <a:lnTo>
                  <a:pt x="29" y="8"/>
                </a:lnTo>
                <a:lnTo>
                  <a:pt x="29" y="4"/>
                </a:lnTo>
                <a:lnTo>
                  <a:pt x="31" y="2"/>
                </a:lnTo>
                <a:lnTo>
                  <a:pt x="35" y="0"/>
                </a:lnTo>
                <a:lnTo>
                  <a:pt x="39" y="0"/>
                </a:lnTo>
                <a:lnTo>
                  <a:pt x="43" y="0"/>
                </a:lnTo>
                <a:lnTo>
                  <a:pt x="47" y="2"/>
                </a:lnTo>
                <a:lnTo>
                  <a:pt x="53" y="4"/>
                </a:lnTo>
                <a:lnTo>
                  <a:pt x="57" y="8"/>
                </a:lnTo>
                <a:lnTo>
                  <a:pt x="61" y="14"/>
                </a:lnTo>
                <a:lnTo>
                  <a:pt x="63" y="22"/>
                </a:lnTo>
                <a:lnTo>
                  <a:pt x="65" y="32"/>
                </a:lnTo>
                <a:lnTo>
                  <a:pt x="67" y="43"/>
                </a:lnTo>
                <a:lnTo>
                  <a:pt x="63" y="55"/>
                </a:lnTo>
                <a:lnTo>
                  <a:pt x="61" y="67"/>
                </a:lnTo>
                <a:lnTo>
                  <a:pt x="57" y="77"/>
                </a:lnTo>
                <a:lnTo>
                  <a:pt x="53" y="87"/>
                </a:lnTo>
                <a:lnTo>
                  <a:pt x="49" y="90"/>
                </a:lnTo>
                <a:lnTo>
                  <a:pt x="45" y="94"/>
                </a:lnTo>
                <a:lnTo>
                  <a:pt x="43" y="96"/>
                </a:lnTo>
                <a:lnTo>
                  <a:pt x="41" y="98"/>
                </a:lnTo>
                <a:lnTo>
                  <a:pt x="37" y="100"/>
                </a:lnTo>
                <a:lnTo>
                  <a:pt x="35" y="102"/>
                </a:lnTo>
                <a:lnTo>
                  <a:pt x="31" y="104"/>
                </a:lnTo>
                <a:lnTo>
                  <a:pt x="29" y="104"/>
                </a:lnTo>
                <a:lnTo>
                  <a:pt x="29" y="104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0" name="Freeform 275"/>
          <p:cNvSpPr>
            <a:spLocks/>
          </p:cNvSpPr>
          <p:nvPr/>
        </p:nvSpPr>
        <p:spPr bwMode="auto">
          <a:xfrm>
            <a:off x="9097839" y="5149976"/>
            <a:ext cx="1867213" cy="374034"/>
          </a:xfrm>
          <a:custGeom>
            <a:avLst/>
            <a:gdLst>
              <a:gd name="T0" fmla="*/ 6 w 368"/>
              <a:gd name="T1" fmla="*/ 28 h 53"/>
              <a:gd name="T2" fmla="*/ 14 w 368"/>
              <a:gd name="T3" fmla="*/ 28 h 53"/>
              <a:gd name="T4" fmla="*/ 27 w 368"/>
              <a:gd name="T5" fmla="*/ 26 h 53"/>
              <a:gd name="T6" fmla="*/ 45 w 368"/>
              <a:gd name="T7" fmla="*/ 26 h 53"/>
              <a:gd name="T8" fmla="*/ 69 w 368"/>
              <a:gd name="T9" fmla="*/ 24 h 53"/>
              <a:gd name="T10" fmla="*/ 100 w 368"/>
              <a:gd name="T11" fmla="*/ 22 h 53"/>
              <a:gd name="T12" fmla="*/ 137 w 368"/>
              <a:gd name="T13" fmla="*/ 18 h 53"/>
              <a:gd name="T14" fmla="*/ 180 w 368"/>
              <a:gd name="T15" fmla="*/ 14 h 53"/>
              <a:gd name="T16" fmla="*/ 217 w 368"/>
              <a:gd name="T17" fmla="*/ 10 h 53"/>
              <a:gd name="T18" fmla="*/ 239 w 368"/>
              <a:gd name="T19" fmla="*/ 6 h 53"/>
              <a:gd name="T20" fmla="*/ 259 w 368"/>
              <a:gd name="T21" fmla="*/ 4 h 53"/>
              <a:gd name="T22" fmla="*/ 274 w 368"/>
              <a:gd name="T23" fmla="*/ 2 h 53"/>
              <a:gd name="T24" fmla="*/ 288 w 368"/>
              <a:gd name="T25" fmla="*/ 2 h 53"/>
              <a:gd name="T26" fmla="*/ 300 w 368"/>
              <a:gd name="T27" fmla="*/ 0 h 53"/>
              <a:gd name="T28" fmla="*/ 308 w 368"/>
              <a:gd name="T29" fmla="*/ 0 h 53"/>
              <a:gd name="T30" fmla="*/ 313 w 368"/>
              <a:gd name="T31" fmla="*/ 0 h 53"/>
              <a:gd name="T32" fmla="*/ 319 w 368"/>
              <a:gd name="T33" fmla="*/ 0 h 53"/>
              <a:gd name="T34" fmla="*/ 331 w 368"/>
              <a:gd name="T35" fmla="*/ 2 h 53"/>
              <a:gd name="T36" fmla="*/ 341 w 368"/>
              <a:gd name="T37" fmla="*/ 4 h 53"/>
              <a:gd name="T38" fmla="*/ 351 w 368"/>
              <a:gd name="T39" fmla="*/ 8 h 53"/>
              <a:gd name="T40" fmla="*/ 361 w 368"/>
              <a:gd name="T41" fmla="*/ 12 h 53"/>
              <a:gd name="T42" fmla="*/ 364 w 368"/>
              <a:gd name="T43" fmla="*/ 16 h 53"/>
              <a:gd name="T44" fmla="*/ 368 w 368"/>
              <a:gd name="T45" fmla="*/ 20 h 53"/>
              <a:gd name="T46" fmla="*/ 366 w 368"/>
              <a:gd name="T47" fmla="*/ 24 h 53"/>
              <a:gd name="T48" fmla="*/ 361 w 368"/>
              <a:gd name="T49" fmla="*/ 28 h 53"/>
              <a:gd name="T50" fmla="*/ 345 w 368"/>
              <a:gd name="T51" fmla="*/ 30 h 53"/>
              <a:gd name="T52" fmla="*/ 323 w 368"/>
              <a:gd name="T53" fmla="*/ 30 h 53"/>
              <a:gd name="T54" fmla="*/ 282 w 368"/>
              <a:gd name="T55" fmla="*/ 32 h 53"/>
              <a:gd name="T56" fmla="*/ 225 w 368"/>
              <a:gd name="T57" fmla="*/ 34 h 53"/>
              <a:gd name="T58" fmla="*/ 170 w 368"/>
              <a:gd name="T59" fmla="*/ 38 h 53"/>
              <a:gd name="T60" fmla="*/ 116 w 368"/>
              <a:gd name="T61" fmla="*/ 44 h 53"/>
              <a:gd name="T62" fmla="*/ 78 w 368"/>
              <a:gd name="T63" fmla="*/ 49 h 53"/>
              <a:gd name="T64" fmla="*/ 57 w 368"/>
              <a:gd name="T65" fmla="*/ 51 h 53"/>
              <a:gd name="T66" fmla="*/ 41 w 368"/>
              <a:gd name="T67" fmla="*/ 53 h 53"/>
              <a:gd name="T68" fmla="*/ 31 w 368"/>
              <a:gd name="T69" fmla="*/ 53 h 53"/>
              <a:gd name="T70" fmla="*/ 22 w 368"/>
              <a:gd name="T71" fmla="*/ 51 h 53"/>
              <a:gd name="T72" fmla="*/ 10 w 368"/>
              <a:gd name="T73" fmla="*/ 45 h 53"/>
              <a:gd name="T74" fmla="*/ 6 w 368"/>
              <a:gd name="T75" fmla="*/ 42 h 53"/>
              <a:gd name="T76" fmla="*/ 2 w 368"/>
              <a:gd name="T77" fmla="*/ 36 h 53"/>
              <a:gd name="T78" fmla="*/ 0 w 368"/>
              <a:gd name="T79" fmla="*/ 34 h 53"/>
              <a:gd name="T80" fmla="*/ 0 w 368"/>
              <a:gd name="T81" fmla="*/ 32 h 53"/>
              <a:gd name="T82" fmla="*/ 4 w 368"/>
              <a:gd name="T83" fmla="*/ 30 h 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368" h="53">
                <a:moveTo>
                  <a:pt x="4" y="30"/>
                </a:moveTo>
                <a:lnTo>
                  <a:pt x="6" y="28"/>
                </a:lnTo>
                <a:lnTo>
                  <a:pt x="10" y="28"/>
                </a:lnTo>
                <a:lnTo>
                  <a:pt x="14" y="28"/>
                </a:lnTo>
                <a:lnTo>
                  <a:pt x="20" y="28"/>
                </a:lnTo>
                <a:lnTo>
                  <a:pt x="27" y="26"/>
                </a:lnTo>
                <a:lnTo>
                  <a:pt x="35" y="26"/>
                </a:lnTo>
                <a:lnTo>
                  <a:pt x="45" y="26"/>
                </a:lnTo>
                <a:lnTo>
                  <a:pt x="57" y="24"/>
                </a:lnTo>
                <a:lnTo>
                  <a:pt x="69" y="24"/>
                </a:lnTo>
                <a:lnTo>
                  <a:pt x="84" y="22"/>
                </a:lnTo>
                <a:lnTo>
                  <a:pt x="100" y="22"/>
                </a:lnTo>
                <a:lnTo>
                  <a:pt x="118" y="20"/>
                </a:lnTo>
                <a:lnTo>
                  <a:pt x="137" y="18"/>
                </a:lnTo>
                <a:lnTo>
                  <a:pt x="157" y="16"/>
                </a:lnTo>
                <a:lnTo>
                  <a:pt x="180" y="14"/>
                </a:lnTo>
                <a:lnTo>
                  <a:pt x="204" y="12"/>
                </a:lnTo>
                <a:lnTo>
                  <a:pt x="217" y="10"/>
                </a:lnTo>
                <a:lnTo>
                  <a:pt x="229" y="8"/>
                </a:lnTo>
                <a:lnTo>
                  <a:pt x="239" y="6"/>
                </a:lnTo>
                <a:lnTo>
                  <a:pt x="249" y="6"/>
                </a:lnTo>
                <a:lnTo>
                  <a:pt x="259" y="4"/>
                </a:lnTo>
                <a:lnTo>
                  <a:pt x="266" y="4"/>
                </a:lnTo>
                <a:lnTo>
                  <a:pt x="274" y="2"/>
                </a:lnTo>
                <a:lnTo>
                  <a:pt x="282" y="2"/>
                </a:lnTo>
                <a:lnTo>
                  <a:pt x="288" y="2"/>
                </a:lnTo>
                <a:lnTo>
                  <a:pt x="294" y="0"/>
                </a:lnTo>
                <a:lnTo>
                  <a:pt x="300" y="0"/>
                </a:lnTo>
                <a:lnTo>
                  <a:pt x="304" y="0"/>
                </a:lnTo>
                <a:lnTo>
                  <a:pt x="308" y="0"/>
                </a:lnTo>
                <a:lnTo>
                  <a:pt x="312" y="0"/>
                </a:lnTo>
                <a:lnTo>
                  <a:pt x="313" y="0"/>
                </a:lnTo>
                <a:lnTo>
                  <a:pt x="315" y="0"/>
                </a:lnTo>
                <a:lnTo>
                  <a:pt x="319" y="0"/>
                </a:lnTo>
                <a:lnTo>
                  <a:pt x="327" y="0"/>
                </a:lnTo>
                <a:lnTo>
                  <a:pt x="331" y="2"/>
                </a:lnTo>
                <a:lnTo>
                  <a:pt x="335" y="2"/>
                </a:lnTo>
                <a:lnTo>
                  <a:pt x="341" y="4"/>
                </a:lnTo>
                <a:lnTo>
                  <a:pt x="347" y="6"/>
                </a:lnTo>
                <a:lnTo>
                  <a:pt x="351" y="8"/>
                </a:lnTo>
                <a:lnTo>
                  <a:pt x="357" y="10"/>
                </a:lnTo>
                <a:lnTo>
                  <a:pt x="361" y="12"/>
                </a:lnTo>
                <a:lnTo>
                  <a:pt x="362" y="14"/>
                </a:lnTo>
                <a:lnTo>
                  <a:pt x="364" y="16"/>
                </a:lnTo>
                <a:lnTo>
                  <a:pt x="366" y="18"/>
                </a:lnTo>
                <a:lnTo>
                  <a:pt x="368" y="20"/>
                </a:lnTo>
                <a:lnTo>
                  <a:pt x="368" y="22"/>
                </a:lnTo>
                <a:lnTo>
                  <a:pt x="366" y="24"/>
                </a:lnTo>
                <a:lnTo>
                  <a:pt x="364" y="26"/>
                </a:lnTo>
                <a:lnTo>
                  <a:pt x="361" y="28"/>
                </a:lnTo>
                <a:lnTo>
                  <a:pt x="353" y="28"/>
                </a:lnTo>
                <a:lnTo>
                  <a:pt x="345" y="30"/>
                </a:lnTo>
                <a:lnTo>
                  <a:pt x="335" y="30"/>
                </a:lnTo>
                <a:lnTo>
                  <a:pt x="323" y="30"/>
                </a:lnTo>
                <a:lnTo>
                  <a:pt x="310" y="32"/>
                </a:lnTo>
                <a:lnTo>
                  <a:pt x="282" y="32"/>
                </a:lnTo>
                <a:lnTo>
                  <a:pt x="253" y="32"/>
                </a:lnTo>
                <a:lnTo>
                  <a:pt x="225" y="34"/>
                </a:lnTo>
                <a:lnTo>
                  <a:pt x="198" y="36"/>
                </a:lnTo>
                <a:lnTo>
                  <a:pt x="170" y="38"/>
                </a:lnTo>
                <a:lnTo>
                  <a:pt x="143" y="42"/>
                </a:lnTo>
                <a:lnTo>
                  <a:pt x="116" y="44"/>
                </a:lnTo>
                <a:lnTo>
                  <a:pt x="90" y="47"/>
                </a:lnTo>
                <a:lnTo>
                  <a:pt x="78" y="49"/>
                </a:lnTo>
                <a:lnTo>
                  <a:pt x="67" y="51"/>
                </a:lnTo>
                <a:lnTo>
                  <a:pt x="57" y="51"/>
                </a:lnTo>
                <a:lnTo>
                  <a:pt x="49" y="51"/>
                </a:lnTo>
                <a:lnTo>
                  <a:pt x="41" y="53"/>
                </a:lnTo>
                <a:lnTo>
                  <a:pt x="35" y="53"/>
                </a:lnTo>
                <a:lnTo>
                  <a:pt x="31" y="53"/>
                </a:lnTo>
                <a:lnTo>
                  <a:pt x="27" y="51"/>
                </a:lnTo>
                <a:lnTo>
                  <a:pt x="22" y="51"/>
                </a:lnTo>
                <a:lnTo>
                  <a:pt x="16" y="49"/>
                </a:lnTo>
                <a:lnTo>
                  <a:pt x="10" y="45"/>
                </a:lnTo>
                <a:lnTo>
                  <a:pt x="8" y="44"/>
                </a:lnTo>
                <a:lnTo>
                  <a:pt x="6" y="42"/>
                </a:lnTo>
                <a:lnTo>
                  <a:pt x="4" y="38"/>
                </a:lnTo>
                <a:lnTo>
                  <a:pt x="2" y="36"/>
                </a:lnTo>
                <a:lnTo>
                  <a:pt x="0" y="36"/>
                </a:lnTo>
                <a:lnTo>
                  <a:pt x="0" y="34"/>
                </a:lnTo>
                <a:lnTo>
                  <a:pt x="0" y="32"/>
                </a:lnTo>
                <a:lnTo>
                  <a:pt x="0" y="32"/>
                </a:lnTo>
                <a:lnTo>
                  <a:pt x="2" y="30"/>
                </a:lnTo>
                <a:lnTo>
                  <a:pt x="4" y="30"/>
                </a:lnTo>
                <a:lnTo>
                  <a:pt x="4" y="30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1" name="Freeform 276"/>
          <p:cNvSpPr>
            <a:spLocks/>
          </p:cNvSpPr>
          <p:nvPr/>
        </p:nvSpPr>
        <p:spPr bwMode="auto">
          <a:xfrm>
            <a:off x="9753889" y="5302354"/>
            <a:ext cx="1271721" cy="1025118"/>
          </a:xfrm>
          <a:custGeom>
            <a:avLst/>
            <a:gdLst>
              <a:gd name="T0" fmla="*/ 137 w 251"/>
              <a:gd name="T1" fmla="*/ 149 h 149"/>
              <a:gd name="T2" fmla="*/ 134 w 251"/>
              <a:gd name="T3" fmla="*/ 147 h 149"/>
              <a:gd name="T4" fmla="*/ 130 w 251"/>
              <a:gd name="T5" fmla="*/ 145 h 149"/>
              <a:gd name="T6" fmla="*/ 124 w 251"/>
              <a:gd name="T7" fmla="*/ 143 h 149"/>
              <a:gd name="T8" fmla="*/ 118 w 251"/>
              <a:gd name="T9" fmla="*/ 137 h 149"/>
              <a:gd name="T10" fmla="*/ 112 w 251"/>
              <a:gd name="T11" fmla="*/ 133 h 149"/>
              <a:gd name="T12" fmla="*/ 106 w 251"/>
              <a:gd name="T13" fmla="*/ 127 h 149"/>
              <a:gd name="T14" fmla="*/ 98 w 251"/>
              <a:gd name="T15" fmla="*/ 120 h 149"/>
              <a:gd name="T16" fmla="*/ 90 w 251"/>
              <a:gd name="T17" fmla="*/ 112 h 149"/>
              <a:gd name="T18" fmla="*/ 83 w 251"/>
              <a:gd name="T19" fmla="*/ 104 h 149"/>
              <a:gd name="T20" fmla="*/ 75 w 251"/>
              <a:gd name="T21" fmla="*/ 94 h 149"/>
              <a:gd name="T22" fmla="*/ 63 w 251"/>
              <a:gd name="T23" fmla="*/ 84 h 149"/>
              <a:gd name="T24" fmla="*/ 53 w 251"/>
              <a:gd name="T25" fmla="*/ 71 h 149"/>
              <a:gd name="T26" fmla="*/ 41 w 251"/>
              <a:gd name="T27" fmla="*/ 59 h 149"/>
              <a:gd name="T28" fmla="*/ 28 w 251"/>
              <a:gd name="T29" fmla="*/ 43 h 149"/>
              <a:gd name="T30" fmla="*/ 14 w 251"/>
              <a:gd name="T31" fmla="*/ 27 h 149"/>
              <a:gd name="T32" fmla="*/ 0 w 251"/>
              <a:gd name="T33" fmla="*/ 10 h 149"/>
              <a:gd name="T34" fmla="*/ 24 w 251"/>
              <a:gd name="T35" fmla="*/ 0 h 149"/>
              <a:gd name="T36" fmla="*/ 38 w 251"/>
              <a:gd name="T37" fmla="*/ 14 h 149"/>
              <a:gd name="T38" fmla="*/ 51 w 251"/>
              <a:gd name="T39" fmla="*/ 27 h 149"/>
              <a:gd name="T40" fmla="*/ 67 w 251"/>
              <a:gd name="T41" fmla="*/ 41 h 149"/>
              <a:gd name="T42" fmla="*/ 85 w 251"/>
              <a:gd name="T43" fmla="*/ 57 h 149"/>
              <a:gd name="T44" fmla="*/ 94 w 251"/>
              <a:gd name="T45" fmla="*/ 65 h 149"/>
              <a:gd name="T46" fmla="*/ 104 w 251"/>
              <a:gd name="T47" fmla="*/ 73 h 149"/>
              <a:gd name="T48" fmla="*/ 116 w 251"/>
              <a:gd name="T49" fmla="*/ 78 h 149"/>
              <a:gd name="T50" fmla="*/ 128 w 251"/>
              <a:gd name="T51" fmla="*/ 86 h 149"/>
              <a:gd name="T52" fmla="*/ 141 w 251"/>
              <a:gd name="T53" fmla="*/ 92 h 149"/>
              <a:gd name="T54" fmla="*/ 155 w 251"/>
              <a:gd name="T55" fmla="*/ 100 h 149"/>
              <a:gd name="T56" fmla="*/ 171 w 251"/>
              <a:gd name="T57" fmla="*/ 106 h 149"/>
              <a:gd name="T58" fmla="*/ 186 w 251"/>
              <a:gd name="T59" fmla="*/ 112 h 149"/>
              <a:gd name="T60" fmla="*/ 200 w 251"/>
              <a:gd name="T61" fmla="*/ 116 h 149"/>
              <a:gd name="T62" fmla="*/ 214 w 251"/>
              <a:gd name="T63" fmla="*/ 122 h 149"/>
              <a:gd name="T64" fmla="*/ 226 w 251"/>
              <a:gd name="T65" fmla="*/ 125 h 149"/>
              <a:gd name="T66" fmla="*/ 230 w 251"/>
              <a:gd name="T67" fmla="*/ 127 h 149"/>
              <a:gd name="T68" fmla="*/ 233 w 251"/>
              <a:gd name="T69" fmla="*/ 129 h 149"/>
              <a:gd name="T70" fmla="*/ 237 w 251"/>
              <a:gd name="T71" fmla="*/ 129 h 149"/>
              <a:gd name="T72" fmla="*/ 241 w 251"/>
              <a:gd name="T73" fmla="*/ 131 h 149"/>
              <a:gd name="T74" fmla="*/ 243 w 251"/>
              <a:gd name="T75" fmla="*/ 133 h 149"/>
              <a:gd name="T76" fmla="*/ 247 w 251"/>
              <a:gd name="T77" fmla="*/ 133 h 149"/>
              <a:gd name="T78" fmla="*/ 247 w 251"/>
              <a:gd name="T79" fmla="*/ 135 h 149"/>
              <a:gd name="T80" fmla="*/ 249 w 251"/>
              <a:gd name="T81" fmla="*/ 135 h 149"/>
              <a:gd name="T82" fmla="*/ 251 w 251"/>
              <a:gd name="T83" fmla="*/ 137 h 149"/>
              <a:gd name="T84" fmla="*/ 251 w 251"/>
              <a:gd name="T85" fmla="*/ 137 h 149"/>
              <a:gd name="T86" fmla="*/ 249 w 251"/>
              <a:gd name="T87" fmla="*/ 139 h 149"/>
              <a:gd name="T88" fmla="*/ 247 w 251"/>
              <a:gd name="T89" fmla="*/ 139 h 149"/>
              <a:gd name="T90" fmla="*/ 243 w 251"/>
              <a:gd name="T91" fmla="*/ 141 h 149"/>
              <a:gd name="T92" fmla="*/ 239 w 251"/>
              <a:gd name="T93" fmla="*/ 141 h 149"/>
              <a:gd name="T94" fmla="*/ 232 w 251"/>
              <a:gd name="T95" fmla="*/ 143 h 149"/>
              <a:gd name="T96" fmla="*/ 224 w 251"/>
              <a:gd name="T97" fmla="*/ 145 h 149"/>
              <a:gd name="T98" fmla="*/ 214 w 251"/>
              <a:gd name="T99" fmla="*/ 145 h 149"/>
              <a:gd name="T100" fmla="*/ 204 w 251"/>
              <a:gd name="T101" fmla="*/ 147 h 149"/>
              <a:gd name="T102" fmla="*/ 192 w 251"/>
              <a:gd name="T103" fmla="*/ 147 h 149"/>
              <a:gd name="T104" fmla="*/ 181 w 251"/>
              <a:gd name="T105" fmla="*/ 149 h 149"/>
              <a:gd name="T106" fmla="*/ 171 w 251"/>
              <a:gd name="T107" fmla="*/ 149 h 149"/>
              <a:gd name="T108" fmla="*/ 163 w 251"/>
              <a:gd name="T109" fmla="*/ 149 h 149"/>
              <a:gd name="T110" fmla="*/ 155 w 251"/>
              <a:gd name="T111" fmla="*/ 149 h 149"/>
              <a:gd name="T112" fmla="*/ 149 w 251"/>
              <a:gd name="T113" fmla="*/ 149 h 149"/>
              <a:gd name="T114" fmla="*/ 143 w 251"/>
              <a:gd name="T115" fmla="*/ 149 h 149"/>
              <a:gd name="T116" fmla="*/ 137 w 251"/>
              <a:gd name="T117" fmla="*/ 149 h 149"/>
              <a:gd name="T118" fmla="*/ 137 w 251"/>
              <a:gd name="T119" fmla="*/ 149 h 1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251" h="149">
                <a:moveTo>
                  <a:pt x="137" y="149"/>
                </a:moveTo>
                <a:lnTo>
                  <a:pt x="134" y="147"/>
                </a:lnTo>
                <a:lnTo>
                  <a:pt x="130" y="145"/>
                </a:lnTo>
                <a:lnTo>
                  <a:pt x="124" y="143"/>
                </a:lnTo>
                <a:lnTo>
                  <a:pt x="118" y="137"/>
                </a:lnTo>
                <a:lnTo>
                  <a:pt x="112" y="133"/>
                </a:lnTo>
                <a:lnTo>
                  <a:pt x="106" y="127"/>
                </a:lnTo>
                <a:lnTo>
                  <a:pt x="98" y="120"/>
                </a:lnTo>
                <a:lnTo>
                  <a:pt x="90" y="112"/>
                </a:lnTo>
                <a:lnTo>
                  <a:pt x="83" y="104"/>
                </a:lnTo>
                <a:lnTo>
                  <a:pt x="75" y="94"/>
                </a:lnTo>
                <a:lnTo>
                  <a:pt x="63" y="84"/>
                </a:lnTo>
                <a:lnTo>
                  <a:pt x="53" y="71"/>
                </a:lnTo>
                <a:lnTo>
                  <a:pt x="41" y="59"/>
                </a:lnTo>
                <a:lnTo>
                  <a:pt x="28" y="43"/>
                </a:lnTo>
                <a:lnTo>
                  <a:pt x="14" y="27"/>
                </a:lnTo>
                <a:lnTo>
                  <a:pt x="0" y="10"/>
                </a:lnTo>
                <a:lnTo>
                  <a:pt x="24" y="0"/>
                </a:lnTo>
                <a:lnTo>
                  <a:pt x="38" y="14"/>
                </a:lnTo>
                <a:lnTo>
                  <a:pt x="51" y="27"/>
                </a:lnTo>
                <a:lnTo>
                  <a:pt x="67" y="41"/>
                </a:lnTo>
                <a:lnTo>
                  <a:pt x="85" y="57"/>
                </a:lnTo>
                <a:lnTo>
                  <a:pt x="94" y="65"/>
                </a:lnTo>
                <a:lnTo>
                  <a:pt x="104" y="73"/>
                </a:lnTo>
                <a:lnTo>
                  <a:pt x="116" y="78"/>
                </a:lnTo>
                <a:lnTo>
                  <a:pt x="128" y="86"/>
                </a:lnTo>
                <a:lnTo>
                  <a:pt x="141" y="92"/>
                </a:lnTo>
                <a:lnTo>
                  <a:pt x="155" y="100"/>
                </a:lnTo>
                <a:lnTo>
                  <a:pt x="171" y="106"/>
                </a:lnTo>
                <a:lnTo>
                  <a:pt x="186" y="112"/>
                </a:lnTo>
                <a:lnTo>
                  <a:pt x="200" y="116"/>
                </a:lnTo>
                <a:lnTo>
                  <a:pt x="214" y="122"/>
                </a:lnTo>
                <a:lnTo>
                  <a:pt x="226" y="125"/>
                </a:lnTo>
                <a:lnTo>
                  <a:pt x="230" y="127"/>
                </a:lnTo>
                <a:lnTo>
                  <a:pt x="233" y="129"/>
                </a:lnTo>
                <a:lnTo>
                  <a:pt x="237" y="129"/>
                </a:lnTo>
                <a:lnTo>
                  <a:pt x="241" y="131"/>
                </a:lnTo>
                <a:lnTo>
                  <a:pt x="243" y="133"/>
                </a:lnTo>
                <a:lnTo>
                  <a:pt x="247" y="133"/>
                </a:lnTo>
                <a:lnTo>
                  <a:pt x="247" y="135"/>
                </a:lnTo>
                <a:lnTo>
                  <a:pt x="249" y="135"/>
                </a:lnTo>
                <a:lnTo>
                  <a:pt x="251" y="137"/>
                </a:lnTo>
                <a:lnTo>
                  <a:pt x="251" y="137"/>
                </a:lnTo>
                <a:lnTo>
                  <a:pt x="249" y="139"/>
                </a:lnTo>
                <a:lnTo>
                  <a:pt x="247" y="139"/>
                </a:lnTo>
                <a:lnTo>
                  <a:pt x="243" y="141"/>
                </a:lnTo>
                <a:lnTo>
                  <a:pt x="239" y="141"/>
                </a:lnTo>
                <a:lnTo>
                  <a:pt x="232" y="143"/>
                </a:lnTo>
                <a:lnTo>
                  <a:pt x="224" y="145"/>
                </a:lnTo>
                <a:lnTo>
                  <a:pt x="214" y="145"/>
                </a:lnTo>
                <a:lnTo>
                  <a:pt x="204" y="147"/>
                </a:lnTo>
                <a:lnTo>
                  <a:pt x="192" y="147"/>
                </a:lnTo>
                <a:lnTo>
                  <a:pt x="181" y="149"/>
                </a:lnTo>
                <a:lnTo>
                  <a:pt x="171" y="149"/>
                </a:lnTo>
                <a:lnTo>
                  <a:pt x="163" y="149"/>
                </a:lnTo>
                <a:lnTo>
                  <a:pt x="155" y="149"/>
                </a:lnTo>
                <a:lnTo>
                  <a:pt x="149" y="149"/>
                </a:lnTo>
                <a:lnTo>
                  <a:pt x="143" y="149"/>
                </a:lnTo>
                <a:lnTo>
                  <a:pt x="137" y="149"/>
                </a:lnTo>
                <a:lnTo>
                  <a:pt x="137" y="149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9" name="Freeform 416">
            <a:extLst>
              <a:ext uri="{FF2B5EF4-FFF2-40B4-BE49-F238E27FC236}">
                <a16:creationId xmlns:a16="http://schemas.microsoft.com/office/drawing/2014/main" id="{6391FC5E-6755-4683-8455-61D9E3205EEF}"/>
              </a:ext>
            </a:extLst>
          </p:cNvPr>
          <p:cNvSpPr>
            <a:spLocks/>
          </p:cNvSpPr>
          <p:nvPr/>
        </p:nvSpPr>
        <p:spPr bwMode="auto">
          <a:xfrm>
            <a:off x="9050595" y="760624"/>
            <a:ext cx="391056" cy="400570"/>
          </a:xfrm>
          <a:custGeom>
            <a:avLst/>
            <a:gdLst>
              <a:gd name="T0" fmla="*/ 0 w 87"/>
              <a:gd name="T1" fmla="*/ 8 h 61"/>
              <a:gd name="T2" fmla="*/ 6 w 87"/>
              <a:gd name="T3" fmla="*/ 4 h 61"/>
              <a:gd name="T4" fmla="*/ 14 w 87"/>
              <a:gd name="T5" fmla="*/ 0 h 61"/>
              <a:gd name="T6" fmla="*/ 22 w 87"/>
              <a:gd name="T7" fmla="*/ 0 h 61"/>
              <a:gd name="T8" fmla="*/ 32 w 87"/>
              <a:gd name="T9" fmla="*/ 0 h 61"/>
              <a:gd name="T10" fmla="*/ 42 w 87"/>
              <a:gd name="T11" fmla="*/ 2 h 61"/>
              <a:gd name="T12" fmla="*/ 49 w 87"/>
              <a:gd name="T13" fmla="*/ 4 h 61"/>
              <a:gd name="T14" fmla="*/ 59 w 87"/>
              <a:gd name="T15" fmla="*/ 8 h 61"/>
              <a:gd name="T16" fmla="*/ 67 w 87"/>
              <a:gd name="T17" fmla="*/ 14 h 61"/>
              <a:gd name="T18" fmla="*/ 75 w 87"/>
              <a:gd name="T19" fmla="*/ 18 h 61"/>
              <a:gd name="T20" fmla="*/ 79 w 87"/>
              <a:gd name="T21" fmla="*/ 22 h 61"/>
              <a:gd name="T22" fmla="*/ 81 w 87"/>
              <a:gd name="T23" fmla="*/ 24 h 61"/>
              <a:gd name="T24" fmla="*/ 83 w 87"/>
              <a:gd name="T25" fmla="*/ 27 h 61"/>
              <a:gd name="T26" fmla="*/ 85 w 87"/>
              <a:gd name="T27" fmla="*/ 29 h 61"/>
              <a:gd name="T28" fmla="*/ 85 w 87"/>
              <a:gd name="T29" fmla="*/ 33 h 61"/>
              <a:gd name="T30" fmla="*/ 87 w 87"/>
              <a:gd name="T31" fmla="*/ 37 h 61"/>
              <a:gd name="T32" fmla="*/ 85 w 87"/>
              <a:gd name="T33" fmla="*/ 45 h 61"/>
              <a:gd name="T34" fmla="*/ 85 w 87"/>
              <a:gd name="T35" fmla="*/ 49 h 61"/>
              <a:gd name="T36" fmla="*/ 83 w 87"/>
              <a:gd name="T37" fmla="*/ 53 h 61"/>
              <a:gd name="T38" fmla="*/ 81 w 87"/>
              <a:gd name="T39" fmla="*/ 55 h 61"/>
              <a:gd name="T40" fmla="*/ 79 w 87"/>
              <a:gd name="T41" fmla="*/ 57 h 61"/>
              <a:gd name="T42" fmla="*/ 75 w 87"/>
              <a:gd name="T43" fmla="*/ 59 h 61"/>
              <a:gd name="T44" fmla="*/ 71 w 87"/>
              <a:gd name="T45" fmla="*/ 61 h 61"/>
              <a:gd name="T46" fmla="*/ 67 w 87"/>
              <a:gd name="T47" fmla="*/ 61 h 61"/>
              <a:gd name="T48" fmla="*/ 63 w 87"/>
              <a:gd name="T49" fmla="*/ 59 h 61"/>
              <a:gd name="T50" fmla="*/ 55 w 87"/>
              <a:gd name="T51" fmla="*/ 57 h 61"/>
              <a:gd name="T52" fmla="*/ 49 w 87"/>
              <a:gd name="T53" fmla="*/ 53 h 61"/>
              <a:gd name="T54" fmla="*/ 42 w 87"/>
              <a:gd name="T55" fmla="*/ 47 h 61"/>
              <a:gd name="T56" fmla="*/ 32 w 87"/>
              <a:gd name="T57" fmla="*/ 41 h 61"/>
              <a:gd name="T58" fmla="*/ 20 w 87"/>
              <a:gd name="T59" fmla="*/ 31 h 61"/>
              <a:gd name="T60" fmla="*/ 10 w 87"/>
              <a:gd name="T61" fmla="*/ 20 h 61"/>
              <a:gd name="T62" fmla="*/ 0 w 87"/>
              <a:gd name="T63" fmla="*/ 8 h 61"/>
              <a:gd name="T64" fmla="*/ 0 w 87"/>
              <a:gd name="T65" fmla="*/ 8 h 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87" h="61">
                <a:moveTo>
                  <a:pt x="0" y="8"/>
                </a:moveTo>
                <a:lnTo>
                  <a:pt x="6" y="4"/>
                </a:lnTo>
                <a:lnTo>
                  <a:pt x="14" y="0"/>
                </a:lnTo>
                <a:lnTo>
                  <a:pt x="22" y="0"/>
                </a:lnTo>
                <a:lnTo>
                  <a:pt x="32" y="0"/>
                </a:lnTo>
                <a:lnTo>
                  <a:pt x="42" y="2"/>
                </a:lnTo>
                <a:lnTo>
                  <a:pt x="49" y="4"/>
                </a:lnTo>
                <a:lnTo>
                  <a:pt x="59" y="8"/>
                </a:lnTo>
                <a:lnTo>
                  <a:pt x="67" y="14"/>
                </a:lnTo>
                <a:lnTo>
                  <a:pt x="75" y="18"/>
                </a:lnTo>
                <a:lnTo>
                  <a:pt x="79" y="22"/>
                </a:lnTo>
                <a:lnTo>
                  <a:pt x="81" y="24"/>
                </a:lnTo>
                <a:lnTo>
                  <a:pt x="83" y="27"/>
                </a:lnTo>
                <a:lnTo>
                  <a:pt x="85" y="29"/>
                </a:lnTo>
                <a:lnTo>
                  <a:pt x="85" y="33"/>
                </a:lnTo>
                <a:lnTo>
                  <a:pt x="87" y="37"/>
                </a:lnTo>
                <a:lnTo>
                  <a:pt x="85" y="45"/>
                </a:lnTo>
                <a:lnTo>
                  <a:pt x="85" y="49"/>
                </a:lnTo>
                <a:lnTo>
                  <a:pt x="83" y="53"/>
                </a:lnTo>
                <a:lnTo>
                  <a:pt x="81" y="55"/>
                </a:lnTo>
                <a:lnTo>
                  <a:pt x="79" y="57"/>
                </a:lnTo>
                <a:lnTo>
                  <a:pt x="75" y="59"/>
                </a:lnTo>
                <a:lnTo>
                  <a:pt x="71" y="61"/>
                </a:lnTo>
                <a:lnTo>
                  <a:pt x="67" y="61"/>
                </a:lnTo>
                <a:lnTo>
                  <a:pt x="63" y="59"/>
                </a:lnTo>
                <a:lnTo>
                  <a:pt x="55" y="57"/>
                </a:lnTo>
                <a:lnTo>
                  <a:pt x="49" y="53"/>
                </a:lnTo>
                <a:lnTo>
                  <a:pt x="42" y="47"/>
                </a:lnTo>
                <a:lnTo>
                  <a:pt x="32" y="41"/>
                </a:lnTo>
                <a:lnTo>
                  <a:pt x="20" y="31"/>
                </a:lnTo>
                <a:lnTo>
                  <a:pt x="10" y="20"/>
                </a:lnTo>
                <a:lnTo>
                  <a:pt x="0" y="8"/>
                </a:lnTo>
                <a:lnTo>
                  <a:pt x="0" y="8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0" name="Freeform 417">
            <a:extLst>
              <a:ext uri="{FF2B5EF4-FFF2-40B4-BE49-F238E27FC236}">
                <a16:creationId xmlns:a16="http://schemas.microsoft.com/office/drawing/2014/main" id="{F60C1D31-FC5D-4A1B-B3B4-04CDCDD8C15D}"/>
              </a:ext>
            </a:extLst>
          </p:cNvPr>
          <p:cNvSpPr>
            <a:spLocks/>
          </p:cNvSpPr>
          <p:nvPr/>
        </p:nvSpPr>
        <p:spPr bwMode="auto">
          <a:xfrm>
            <a:off x="9550781" y="800685"/>
            <a:ext cx="991275" cy="2136369"/>
          </a:xfrm>
          <a:custGeom>
            <a:avLst/>
            <a:gdLst>
              <a:gd name="T0" fmla="*/ 210 w 218"/>
              <a:gd name="T1" fmla="*/ 186 h 320"/>
              <a:gd name="T2" fmla="*/ 212 w 218"/>
              <a:gd name="T3" fmla="*/ 225 h 320"/>
              <a:gd name="T4" fmla="*/ 214 w 218"/>
              <a:gd name="T5" fmla="*/ 253 h 320"/>
              <a:gd name="T6" fmla="*/ 210 w 218"/>
              <a:gd name="T7" fmla="*/ 280 h 320"/>
              <a:gd name="T8" fmla="*/ 202 w 218"/>
              <a:gd name="T9" fmla="*/ 296 h 320"/>
              <a:gd name="T10" fmla="*/ 190 w 218"/>
              <a:gd name="T11" fmla="*/ 308 h 320"/>
              <a:gd name="T12" fmla="*/ 178 w 218"/>
              <a:gd name="T13" fmla="*/ 316 h 320"/>
              <a:gd name="T14" fmla="*/ 171 w 218"/>
              <a:gd name="T15" fmla="*/ 320 h 320"/>
              <a:gd name="T16" fmla="*/ 163 w 218"/>
              <a:gd name="T17" fmla="*/ 318 h 320"/>
              <a:gd name="T18" fmla="*/ 157 w 218"/>
              <a:gd name="T19" fmla="*/ 310 h 320"/>
              <a:gd name="T20" fmla="*/ 153 w 218"/>
              <a:gd name="T21" fmla="*/ 300 h 320"/>
              <a:gd name="T22" fmla="*/ 145 w 218"/>
              <a:gd name="T23" fmla="*/ 288 h 320"/>
              <a:gd name="T24" fmla="*/ 131 w 218"/>
              <a:gd name="T25" fmla="*/ 278 h 320"/>
              <a:gd name="T26" fmla="*/ 116 w 218"/>
              <a:gd name="T27" fmla="*/ 269 h 320"/>
              <a:gd name="T28" fmla="*/ 106 w 218"/>
              <a:gd name="T29" fmla="*/ 263 h 320"/>
              <a:gd name="T30" fmla="*/ 104 w 218"/>
              <a:gd name="T31" fmla="*/ 257 h 320"/>
              <a:gd name="T32" fmla="*/ 110 w 218"/>
              <a:gd name="T33" fmla="*/ 253 h 320"/>
              <a:gd name="T34" fmla="*/ 122 w 218"/>
              <a:gd name="T35" fmla="*/ 253 h 320"/>
              <a:gd name="T36" fmla="*/ 139 w 218"/>
              <a:gd name="T37" fmla="*/ 255 h 320"/>
              <a:gd name="T38" fmla="*/ 153 w 218"/>
              <a:gd name="T39" fmla="*/ 257 h 320"/>
              <a:gd name="T40" fmla="*/ 161 w 218"/>
              <a:gd name="T41" fmla="*/ 255 h 320"/>
              <a:gd name="T42" fmla="*/ 163 w 218"/>
              <a:gd name="T43" fmla="*/ 253 h 320"/>
              <a:gd name="T44" fmla="*/ 167 w 218"/>
              <a:gd name="T45" fmla="*/ 243 h 320"/>
              <a:gd name="T46" fmla="*/ 169 w 218"/>
              <a:gd name="T47" fmla="*/ 225 h 320"/>
              <a:gd name="T48" fmla="*/ 171 w 218"/>
              <a:gd name="T49" fmla="*/ 180 h 320"/>
              <a:gd name="T50" fmla="*/ 165 w 218"/>
              <a:gd name="T51" fmla="*/ 125 h 320"/>
              <a:gd name="T52" fmla="*/ 161 w 218"/>
              <a:gd name="T53" fmla="*/ 72 h 320"/>
              <a:gd name="T54" fmla="*/ 157 w 218"/>
              <a:gd name="T55" fmla="*/ 49 h 320"/>
              <a:gd name="T56" fmla="*/ 153 w 218"/>
              <a:gd name="T57" fmla="*/ 35 h 320"/>
              <a:gd name="T58" fmla="*/ 147 w 218"/>
              <a:gd name="T59" fmla="*/ 33 h 320"/>
              <a:gd name="T60" fmla="*/ 133 w 218"/>
              <a:gd name="T61" fmla="*/ 31 h 320"/>
              <a:gd name="T62" fmla="*/ 116 w 218"/>
              <a:gd name="T63" fmla="*/ 33 h 320"/>
              <a:gd name="T64" fmla="*/ 84 w 218"/>
              <a:gd name="T65" fmla="*/ 37 h 320"/>
              <a:gd name="T66" fmla="*/ 59 w 218"/>
              <a:gd name="T67" fmla="*/ 41 h 320"/>
              <a:gd name="T68" fmla="*/ 43 w 218"/>
              <a:gd name="T69" fmla="*/ 43 h 320"/>
              <a:gd name="T70" fmla="*/ 33 w 218"/>
              <a:gd name="T71" fmla="*/ 45 h 320"/>
              <a:gd name="T72" fmla="*/ 24 w 218"/>
              <a:gd name="T73" fmla="*/ 41 h 320"/>
              <a:gd name="T74" fmla="*/ 12 w 218"/>
              <a:gd name="T75" fmla="*/ 33 h 320"/>
              <a:gd name="T76" fmla="*/ 10 w 218"/>
              <a:gd name="T77" fmla="*/ 21 h 320"/>
              <a:gd name="T78" fmla="*/ 43 w 218"/>
              <a:gd name="T79" fmla="*/ 18 h 320"/>
              <a:gd name="T80" fmla="*/ 86 w 218"/>
              <a:gd name="T81" fmla="*/ 12 h 320"/>
              <a:gd name="T82" fmla="*/ 118 w 218"/>
              <a:gd name="T83" fmla="*/ 8 h 320"/>
              <a:gd name="T84" fmla="*/ 135 w 218"/>
              <a:gd name="T85" fmla="*/ 6 h 320"/>
              <a:gd name="T86" fmla="*/ 143 w 218"/>
              <a:gd name="T87" fmla="*/ 4 h 320"/>
              <a:gd name="T88" fmla="*/ 159 w 218"/>
              <a:gd name="T89" fmla="*/ 0 h 320"/>
              <a:gd name="T90" fmla="*/ 167 w 218"/>
              <a:gd name="T91" fmla="*/ 2 h 320"/>
              <a:gd name="T92" fmla="*/ 180 w 218"/>
              <a:gd name="T93" fmla="*/ 6 h 320"/>
              <a:gd name="T94" fmla="*/ 198 w 218"/>
              <a:gd name="T95" fmla="*/ 12 h 320"/>
              <a:gd name="T96" fmla="*/ 212 w 218"/>
              <a:gd name="T97" fmla="*/ 20 h 320"/>
              <a:gd name="T98" fmla="*/ 218 w 218"/>
              <a:gd name="T99" fmla="*/ 25 h 320"/>
              <a:gd name="T100" fmla="*/ 216 w 218"/>
              <a:gd name="T101" fmla="*/ 33 h 320"/>
              <a:gd name="T102" fmla="*/ 208 w 218"/>
              <a:gd name="T103" fmla="*/ 37 h 320"/>
              <a:gd name="T104" fmla="*/ 204 w 218"/>
              <a:gd name="T105" fmla="*/ 43 h 320"/>
              <a:gd name="T106" fmla="*/ 202 w 218"/>
              <a:gd name="T107" fmla="*/ 55 h 320"/>
              <a:gd name="T108" fmla="*/ 202 w 218"/>
              <a:gd name="T109" fmla="*/ 72 h 320"/>
              <a:gd name="T110" fmla="*/ 204 w 218"/>
              <a:gd name="T111" fmla="*/ 106 h 320"/>
              <a:gd name="T112" fmla="*/ 208 w 218"/>
              <a:gd name="T113" fmla="*/ 151 h 3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218" h="320">
                <a:moveTo>
                  <a:pt x="208" y="151"/>
                </a:moveTo>
                <a:lnTo>
                  <a:pt x="210" y="169"/>
                </a:lnTo>
                <a:lnTo>
                  <a:pt x="210" y="186"/>
                </a:lnTo>
                <a:lnTo>
                  <a:pt x="212" y="200"/>
                </a:lnTo>
                <a:lnTo>
                  <a:pt x="212" y="214"/>
                </a:lnTo>
                <a:lnTo>
                  <a:pt x="212" y="225"/>
                </a:lnTo>
                <a:lnTo>
                  <a:pt x="214" y="237"/>
                </a:lnTo>
                <a:lnTo>
                  <a:pt x="214" y="245"/>
                </a:lnTo>
                <a:lnTo>
                  <a:pt x="214" y="253"/>
                </a:lnTo>
                <a:lnTo>
                  <a:pt x="212" y="269"/>
                </a:lnTo>
                <a:lnTo>
                  <a:pt x="212" y="274"/>
                </a:lnTo>
                <a:lnTo>
                  <a:pt x="210" y="280"/>
                </a:lnTo>
                <a:lnTo>
                  <a:pt x="208" y="286"/>
                </a:lnTo>
                <a:lnTo>
                  <a:pt x="204" y="292"/>
                </a:lnTo>
                <a:lnTo>
                  <a:pt x="202" y="296"/>
                </a:lnTo>
                <a:lnTo>
                  <a:pt x="198" y="302"/>
                </a:lnTo>
                <a:lnTo>
                  <a:pt x="194" y="306"/>
                </a:lnTo>
                <a:lnTo>
                  <a:pt x="190" y="308"/>
                </a:lnTo>
                <a:lnTo>
                  <a:pt x="186" y="312"/>
                </a:lnTo>
                <a:lnTo>
                  <a:pt x="182" y="314"/>
                </a:lnTo>
                <a:lnTo>
                  <a:pt x="178" y="316"/>
                </a:lnTo>
                <a:lnTo>
                  <a:pt x="177" y="318"/>
                </a:lnTo>
                <a:lnTo>
                  <a:pt x="173" y="320"/>
                </a:lnTo>
                <a:lnTo>
                  <a:pt x="171" y="320"/>
                </a:lnTo>
                <a:lnTo>
                  <a:pt x="167" y="320"/>
                </a:lnTo>
                <a:lnTo>
                  <a:pt x="165" y="318"/>
                </a:lnTo>
                <a:lnTo>
                  <a:pt x="163" y="318"/>
                </a:lnTo>
                <a:lnTo>
                  <a:pt x="161" y="316"/>
                </a:lnTo>
                <a:lnTo>
                  <a:pt x="159" y="314"/>
                </a:lnTo>
                <a:lnTo>
                  <a:pt x="157" y="310"/>
                </a:lnTo>
                <a:lnTo>
                  <a:pt x="157" y="306"/>
                </a:lnTo>
                <a:lnTo>
                  <a:pt x="155" y="302"/>
                </a:lnTo>
                <a:lnTo>
                  <a:pt x="153" y="300"/>
                </a:lnTo>
                <a:lnTo>
                  <a:pt x="151" y="296"/>
                </a:lnTo>
                <a:lnTo>
                  <a:pt x="149" y="292"/>
                </a:lnTo>
                <a:lnTo>
                  <a:pt x="145" y="288"/>
                </a:lnTo>
                <a:lnTo>
                  <a:pt x="141" y="284"/>
                </a:lnTo>
                <a:lnTo>
                  <a:pt x="137" y="280"/>
                </a:lnTo>
                <a:lnTo>
                  <a:pt x="131" y="278"/>
                </a:lnTo>
                <a:lnTo>
                  <a:pt x="126" y="274"/>
                </a:lnTo>
                <a:lnTo>
                  <a:pt x="120" y="272"/>
                </a:lnTo>
                <a:lnTo>
                  <a:pt x="116" y="269"/>
                </a:lnTo>
                <a:lnTo>
                  <a:pt x="112" y="267"/>
                </a:lnTo>
                <a:lnTo>
                  <a:pt x="108" y="265"/>
                </a:lnTo>
                <a:lnTo>
                  <a:pt x="106" y="263"/>
                </a:lnTo>
                <a:lnTo>
                  <a:pt x="104" y="261"/>
                </a:lnTo>
                <a:lnTo>
                  <a:pt x="104" y="259"/>
                </a:lnTo>
                <a:lnTo>
                  <a:pt x="104" y="257"/>
                </a:lnTo>
                <a:lnTo>
                  <a:pt x="104" y="255"/>
                </a:lnTo>
                <a:lnTo>
                  <a:pt x="106" y="255"/>
                </a:lnTo>
                <a:lnTo>
                  <a:pt x="110" y="253"/>
                </a:lnTo>
                <a:lnTo>
                  <a:pt x="112" y="253"/>
                </a:lnTo>
                <a:lnTo>
                  <a:pt x="116" y="253"/>
                </a:lnTo>
                <a:lnTo>
                  <a:pt x="122" y="253"/>
                </a:lnTo>
                <a:lnTo>
                  <a:pt x="126" y="253"/>
                </a:lnTo>
                <a:lnTo>
                  <a:pt x="133" y="253"/>
                </a:lnTo>
                <a:lnTo>
                  <a:pt x="139" y="255"/>
                </a:lnTo>
                <a:lnTo>
                  <a:pt x="143" y="255"/>
                </a:lnTo>
                <a:lnTo>
                  <a:pt x="149" y="257"/>
                </a:lnTo>
                <a:lnTo>
                  <a:pt x="153" y="257"/>
                </a:lnTo>
                <a:lnTo>
                  <a:pt x="155" y="257"/>
                </a:lnTo>
                <a:lnTo>
                  <a:pt x="159" y="257"/>
                </a:lnTo>
                <a:lnTo>
                  <a:pt x="161" y="255"/>
                </a:lnTo>
                <a:lnTo>
                  <a:pt x="163" y="255"/>
                </a:lnTo>
                <a:lnTo>
                  <a:pt x="163" y="255"/>
                </a:lnTo>
                <a:lnTo>
                  <a:pt x="163" y="253"/>
                </a:lnTo>
                <a:lnTo>
                  <a:pt x="165" y="249"/>
                </a:lnTo>
                <a:lnTo>
                  <a:pt x="165" y="247"/>
                </a:lnTo>
                <a:lnTo>
                  <a:pt x="167" y="243"/>
                </a:lnTo>
                <a:lnTo>
                  <a:pt x="167" y="237"/>
                </a:lnTo>
                <a:lnTo>
                  <a:pt x="167" y="231"/>
                </a:lnTo>
                <a:lnTo>
                  <a:pt x="169" y="225"/>
                </a:lnTo>
                <a:lnTo>
                  <a:pt x="171" y="212"/>
                </a:lnTo>
                <a:lnTo>
                  <a:pt x="171" y="196"/>
                </a:lnTo>
                <a:lnTo>
                  <a:pt x="171" y="180"/>
                </a:lnTo>
                <a:lnTo>
                  <a:pt x="169" y="163"/>
                </a:lnTo>
                <a:lnTo>
                  <a:pt x="167" y="145"/>
                </a:lnTo>
                <a:lnTo>
                  <a:pt x="165" y="125"/>
                </a:lnTo>
                <a:lnTo>
                  <a:pt x="163" y="104"/>
                </a:lnTo>
                <a:lnTo>
                  <a:pt x="163" y="82"/>
                </a:lnTo>
                <a:lnTo>
                  <a:pt x="161" y="72"/>
                </a:lnTo>
                <a:lnTo>
                  <a:pt x="159" y="63"/>
                </a:lnTo>
                <a:lnTo>
                  <a:pt x="157" y="55"/>
                </a:lnTo>
                <a:lnTo>
                  <a:pt x="157" y="49"/>
                </a:lnTo>
                <a:lnTo>
                  <a:pt x="155" y="43"/>
                </a:lnTo>
                <a:lnTo>
                  <a:pt x="155" y="39"/>
                </a:lnTo>
                <a:lnTo>
                  <a:pt x="153" y="35"/>
                </a:lnTo>
                <a:lnTo>
                  <a:pt x="153" y="35"/>
                </a:lnTo>
                <a:lnTo>
                  <a:pt x="151" y="33"/>
                </a:lnTo>
                <a:lnTo>
                  <a:pt x="147" y="33"/>
                </a:lnTo>
                <a:lnTo>
                  <a:pt x="143" y="31"/>
                </a:lnTo>
                <a:lnTo>
                  <a:pt x="139" y="31"/>
                </a:lnTo>
                <a:lnTo>
                  <a:pt x="133" y="31"/>
                </a:lnTo>
                <a:lnTo>
                  <a:pt x="129" y="31"/>
                </a:lnTo>
                <a:lnTo>
                  <a:pt x="122" y="33"/>
                </a:lnTo>
                <a:lnTo>
                  <a:pt x="116" y="33"/>
                </a:lnTo>
                <a:lnTo>
                  <a:pt x="106" y="35"/>
                </a:lnTo>
                <a:lnTo>
                  <a:pt x="96" y="37"/>
                </a:lnTo>
                <a:lnTo>
                  <a:pt x="84" y="37"/>
                </a:lnTo>
                <a:lnTo>
                  <a:pt x="73" y="39"/>
                </a:lnTo>
                <a:lnTo>
                  <a:pt x="65" y="41"/>
                </a:lnTo>
                <a:lnTo>
                  <a:pt x="59" y="41"/>
                </a:lnTo>
                <a:lnTo>
                  <a:pt x="53" y="43"/>
                </a:lnTo>
                <a:lnTo>
                  <a:pt x="47" y="43"/>
                </a:lnTo>
                <a:lnTo>
                  <a:pt x="43" y="43"/>
                </a:lnTo>
                <a:lnTo>
                  <a:pt x="39" y="45"/>
                </a:lnTo>
                <a:lnTo>
                  <a:pt x="37" y="45"/>
                </a:lnTo>
                <a:lnTo>
                  <a:pt x="33" y="45"/>
                </a:lnTo>
                <a:lnTo>
                  <a:pt x="32" y="45"/>
                </a:lnTo>
                <a:lnTo>
                  <a:pt x="28" y="43"/>
                </a:lnTo>
                <a:lnTo>
                  <a:pt x="24" y="41"/>
                </a:lnTo>
                <a:lnTo>
                  <a:pt x="20" y="39"/>
                </a:lnTo>
                <a:lnTo>
                  <a:pt x="16" y="37"/>
                </a:lnTo>
                <a:lnTo>
                  <a:pt x="12" y="33"/>
                </a:lnTo>
                <a:lnTo>
                  <a:pt x="6" y="29"/>
                </a:lnTo>
                <a:lnTo>
                  <a:pt x="0" y="25"/>
                </a:lnTo>
                <a:lnTo>
                  <a:pt x="10" y="21"/>
                </a:lnTo>
                <a:lnTo>
                  <a:pt x="20" y="20"/>
                </a:lnTo>
                <a:lnTo>
                  <a:pt x="30" y="18"/>
                </a:lnTo>
                <a:lnTo>
                  <a:pt x="43" y="18"/>
                </a:lnTo>
                <a:lnTo>
                  <a:pt x="57" y="16"/>
                </a:lnTo>
                <a:lnTo>
                  <a:pt x="71" y="14"/>
                </a:lnTo>
                <a:lnTo>
                  <a:pt x="86" y="12"/>
                </a:lnTo>
                <a:lnTo>
                  <a:pt x="104" y="10"/>
                </a:lnTo>
                <a:lnTo>
                  <a:pt x="112" y="10"/>
                </a:lnTo>
                <a:lnTo>
                  <a:pt x="118" y="8"/>
                </a:lnTo>
                <a:lnTo>
                  <a:pt x="126" y="8"/>
                </a:lnTo>
                <a:lnTo>
                  <a:pt x="129" y="8"/>
                </a:lnTo>
                <a:lnTo>
                  <a:pt x="135" y="6"/>
                </a:lnTo>
                <a:lnTo>
                  <a:pt x="139" y="6"/>
                </a:lnTo>
                <a:lnTo>
                  <a:pt x="141" y="4"/>
                </a:lnTo>
                <a:lnTo>
                  <a:pt x="143" y="4"/>
                </a:lnTo>
                <a:lnTo>
                  <a:pt x="151" y="2"/>
                </a:lnTo>
                <a:lnTo>
                  <a:pt x="155" y="0"/>
                </a:lnTo>
                <a:lnTo>
                  <a:pt x="159" y="0"/>
                </a:lnTo>
                <a:lnTo>
                  <a:pt x="161" y="0"/>
                </a:lnTo>
                <a:lnTo>
                  <a:pt x="165" y="0"/>
                </a:lnTo>
                <a:lnTo>
                  <a:pt x="167" y="2"/>
                </a:lnTo>
                <a:lnTo>
                  <a:pt x="171" y="2"/>
                </a:lnTo>
                <a:lnTo>
                  <a:pt x="177" y="4"/>
                </a:lnTo>
                <a:lnTo>
                  <a:pt x="180" y="6"/>
                </a:lnTo>
                <a:lnTo>
                  <a:pt x="186" y="8"/>
                </a:lnTo>
                <a:lnTo>
                  <a:pt x="194" y="10"/>
                </a:lnTo>
                <a:lnTo>
                  <a:pt x="198" y="12"/>
                </a:lnTo>
                <a:lnTo>
                  <a:pt x="204" y="16"/>
                </a:lnTo>
                <a:lnTo>
                  <a:pt x="208" y="18"/>
                </a:lnTo>
                <a:lnTo>
                  <a:pt x="212" y="20"/>
                </a:lnTo>
                <a:lnTo>
                  <a:pt x="214" y="21"/>
                </a:lnTo>
                <a:lnTo>
                  <a:pt x="216" y="23"/>
                </a:lnTo>
                <a:lnTo>
                  <a:pt x="218" y="25"/>
                </a:lnTo>
                <a:lnTo>
                  <a:pt x="218" y="27"/>
                </a:lnTo>
                <a:lnTo>
                  <a:pt x="218" y="29"/>
                </a:lnTo>
                <a:lnTo>
                  <a:pt x="216" y="33"/>
                </a:lnTo>
                <a:lnTo>
                  <a:pt x="214" y="35"/>
                </a:lnTo>
                <a:lnTo>
                  <a:pt x="212" y="37"/>
                </a:lnTo>
                <a:lnTo>
                  <a:pt x="208" y="37"/>
                </a:lnTo>
                <a:lnTo>
                  <a:pt x="206" y="39"/>
                </a:lnTo>
                <a:lnTo>
                  <a:pt x="206" y="41"/>
                </a:lnTo>
                <a:lnTo>
                  <a:pt x="204" y="43"/>
                </a:lnTo>
                <a:lnTo>
                  <a:pt x="204" y="47"/>
                </a:lnTo>
                <a:lnTo>
                  <a:pt x="202" y="51"/>
                </a:lnTo>
                <a:lnTo>
                  <a:pt x="202" y="55"/>
                </a:lnTo>
                <a:lnTo>
                  <a:pt x="202" y="59"/>
                </a:lnTo>
                <a:lnTo>
                  <a:pt x="202" y="65"/>
                </a:lnTo>
                <a:lnTo>
                  <a:pt x="202" y="72"/>
                </a:lnTo>
                <a:lnTo>
                  <a:pt x="202" y="82"/>
                </a:lnTo>
                <a:lnTo>
                  <a:pt x="204" y="92"/>
                </a:lnTo>
                <a:lnTo>
                  <a:pt x="204" y="106"/>
                </a:lnTo>
                <a:lnTo>
                  <a:pt x="206" y="120"/>
                </a:lnTo>
                <a:lnTo>
                  <a:pt x="208" y="135"/>
                </a:lnTo>
                <a:lnTo>
                  <a:pt x="208" y="151"/>
                </a:lnTo>
                <a:lnTo>
                  <a:pt x="208" y="151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1" name="Freeform 418">
            <a:extLst>
              <a:ext uri="{FF2B5EF4-FFF2-40B4-BE49-F238E27FC236}">
                <a16:creationId xmlns:a16="http://schemas.microsoft.com/office/drawing/2014/main" id="{A09679B9-F33D-4B2A-A8D4-3D96B9A4CF4F}"/>
              </a:ext>
            </a:extLst>
          </p:cNvPr>
          <p:cNvSpPr>
            <a:spLocks/>
          </p:cNvSpPr>
          <p:nvPr/>
        </p:nvSpPr>
        <p:spPr bwMode="auto">
          <a:xfrm>
            <a:off x="8841430" y="1107784"/>
            <a:ext cx="263736" cy="1722452"/>
          </a:xfrm>
          <a:custGeom>
            <a:avLst/>
            <a:gdLst>
              <a:gd name="T0" fmla="*/ 14 w 59"/>
              <a:gd name="T1" fmla="*/ 76 h 259"/>
              <a:gd name="T2" fmla="*/ 14 w 59"/>
              <a:gd name="T3" fmla="*/ 51 h 259"/>
              <a:gd name="T4" fmla="*/ 12 w 59"/>
              <a:gd name="T5" fmla="*/ 31 h 259"/>
              <a:gd name="T6" fmla="*/ 10 w 59"/>
              <a:gd name="T7" fmla="*/ 26 h 259"/>
              <a:gd name="T8" fmla="*/ 8 w 59"/>
              <a:gd name="T9" fmla="*/ 22 h 259"/>
              <a:gd name="T10" fmla="*/ 8 w 59"/>
              <a:gd name="T11" fmla="*/ 20 h 259"/>
              <a:gd name="T12" fmla="*/ 0 w 59"/>
              <a:gd name="T13" fmla="*/ 16 h 259"/>
              <a:gd name="T14" fmla="*/ 0 w 59"/>
              <a:gd name="T15" fmla="*/ 8 h 259"/>
              <a:gd name="T16" fmla="*/ 4 w 59"/>
              <a:gd name="T17" fmla="*/ 2 h 259"/>
              <a:gd name="T18" fmla="*/ 14 w 59"/>
              <a:gd name="T19" fmla="*/ 2 h 259"/>
              <a:gd name="T20" fmla="*/ 28 w 59"/>
              <a:gd name="T21" fmla="*/ 4 h 259"/>
              <a:gd name="T22" fmla="*/ 44 w 59"/>
              <a:gd name="T23" fmla="*/ 10 h 259"/>
              <a:gd name="T24" fmla="*/ 51 w 59"/>
              <a:gd name="T25" fmla="*/ 14 h 259"/>
              <a:gd name="T26" fmla="*/ 55 w 59"/>
              <a:gd name="T27" fmla="*/ 18 h 259"/>
              <a:gd name="T28" fmla="*/ 57 w 59"/>
              <a:gd name="T29" fmla="*/ 20 h 259"/>
              <a:gd name="T30" fmla="*/ 57 w 59"/>
              <a:gd name="T31" fmla="*/ 27 h 259"/>
              <a:gd name="T32" fmla="*/ 57 w 59"/>
              <a:gd name="T33" fmla="*/ 37 h 259"/>
              <a:gd name="T34" fmla="*/ 57 w 59"/>
              <a:gd name="T35" fmla="*/ 47 h 259"/>
              <a:gd name="T36" fmla="*/ 55 w 59"/>
              <a:gd name="T37" fmla="*/ 53 h 259"/>
              <a:gd name="T38" fmla="*/ 55 w 59"/>
              <a:gd name="T39" fmla="*/ 63 h 259"/>
              <a:gd name="T40" fmla="*/ 55 w 59"/>
              <a:gd name="T41" fmla="*/ 75 h 259"/>
              <a:gd name="T42" fmla="*/ 53 w 59"/>
              <a:gd name="T43" fmla="*/ 88 h 259"/>
              <a:gd name="T44" fmla="*/ 53 w 59"/>
              <a:gd name="T45" fmla="*/ 106 h 259"/>
              <a:gd name="T46" fmla="*/ 53 w 59"/>
              <a:gd name="T47" fmla="*/ 126 h 259"/>
              <a:gd name="T48" fmla="*/ 53 w 59"/>
              <a:gd name="T49" fmla="*/ 147 h 259"/>
              <a:gd name="T50" fmla="*/ 51 w 59"/>
              <a:gd name="T51" fmla="*/ 171 h 259"/>
              <a:gd name="T52" fmla="*/ 51 w 59"/>
              <a:gd name="T53" fmla="*/ 192 h 259"/>
              <a:gd name="T54" fmla="*/ 49 w 59"/>
              <a:gd name="T55" fmla="*/ 212 h 259"/>
              <a:gd name="T56" fmla="*/ 47 w 59"/>
              <a:gd name="T57" fmla="*/ 226 h 259"/>
              <a:gd name="T58" fmla="*/ 46 w 59"/>
              <a:gd name="T59" fmla="*/ 239 h 259"/>
              <a:gd name="T60" fmla="*/ 42 w 59"/>
              <a:gd name="T61" fmla="*/ 247 h 259"/>
              <a:gd name="T62" fmla="*/ 40 w 59"/>
              <a:gd name="T63" fmla="*/ 255 h 259"/>
              <a:gd name="T64" fmla="*/ 36 w 59"/>
              <a:gd name="T65" fmla="*/ 257 h 259"/>
              <a:gd name="T66" fmla="*/ 32 w 59"/>
              <a:gd name="T67" fmla="*/ 259 h 259"/>
              <a:gd name="T68" fmla="*/ 26 w 59"/>
              <a:gd name="T69" fmla="*/ 257 h 259"/>
              <a:gd name="T70" fmla="*/ 20 w 59"/>
              <a:gd name="T71" fmla="*/ 251 h 259"/>
              <a:gd name="T72" fmla="*/ 14 w 59"/>
              <a:gd name="T73" fmla="*/ 245 h 259"/>
              <a:gd name="T74" fmla="*/ 8 w 59"/>
              <a:gd name="T75" fmla="*/ 231 h 259"/>
              <a:gd name="T76" fmla="*/ 4 w 59"/>
              <a:gd name="T77" fmla="*/ 218 h 259"/>
              <a:gd name="T78" fmla="*/ 2 w 59"/>
              <a:gd name="T79" fmla="*/ 212 h 259"/>
              <a:gd name="T80" fmla="*/ 4 w 59"/>
              <a:gd name="T81" fmla="*/ 206 h 259"/>
              <a:gd name="T82" fmla="*/ 6 w 59"/>
              <a:gd name="T83" fmla="*/ 200 h 259"/>
              <a:gd name="T84" fmla="*/ 8 w 59"/>
              <a:gd name="T85" fmla="*/ 188 h 259"/>
              <a:gd name="T86" fmla="*/ 10 w 59"/>
              <a:gd name="T87" fmla="*/ 175 h 259"/>
              <a:gd name="T88" fmla="*/ 12 w 59"/>
              <a:gd name="T89" fmla="*/ 159 h 259"/>
              <a:gd name="T90" fmla="*/ 14 w 59"/>
              <a:gd name="T91" fmla="*/ 135 h 259"/>
              <a:gd name="T92" fmla="*/ 14 w 59"/>
              <a:gd name="T93" fmla="*/ 108 h 259"/>
              <a:gd name="T94" fmla="*/ 14 w 59"/>
              <a:gd name="T95" fmla="*/ 92 h 2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59" h="259">
                <a:moveTo>
                  <a:pt x="14" y="92"/>
                </a:moveTo>
                <a:lnTo>
                  <a:pt x="14" y="76"/>
                </a:lnTo>
                <a:lnTo>
                  <a:pt x="14" y="63"/>
                </a:lnTo>
                <a:lnTo>
                  <a:pt x="14" y="51"/>
                </a:lnTo>
                <a:lnTo>
                  <a:pt x="12" y="39"/>
                </a:lnTo>
                <a:lnTo>
                  <a:pt x="12" y="31"/>
                </a:lnTo>
                <a:lnTo>
                  <a:pt x="10" y="29"/>
                </a:lnTo>
                <a:lnTo>
                  <a:pt x="10" y="26"/>
                </a:lnTo>
                <a:lnTo>
                  <a:pt x="10" y="24"/>
                </a:lnTo>
                <a:lnTo>
                  <a:pt x="8" y="22"/>
                </a:lnTo>
                <a:lnTo>
                  <a:pt x="8" y="20"/>
                </a:lnTo>
                <a:lnTo>
                  <a:pt x="8" y="20"/>
                </a:lnTo>
                <a:lnTo>
                  <a:pt x="2" y="18"/>
                </a:lnTo>
                <a:lnTo>
                  <a:pt x="0" y="16"/>
                </a:lnTo>
                <a:lnTo>
                  <a:pt x="0" y="12"/>
                </a:lnTo>
                <a:lnTo>
                  <a:pt x="0" y="8"/>
                </a:lnTo>
                <a:lnTo>
                  <a:pt x="2" y="4"/>
                </a:lnTo>
                <a:lnTo>
                  <a:pt x="4" y="2"/>
                </a:lnTo>
                <a:lnTo>
                  <a:pt x="8" y="0"/>
                </a:lnTo>
                <a:lnTo>
                  <a:pt x="14" y="2"/>
                </a:lnTo>
                <a:lnTo>
                  <a:pt x="20" y="2"/>
                </a:lnTo>
                <a:lnTo>
                  <a:pt x="28" y="4"/>
                </a:lnTo>
                <a:lnTo>
                  <a:pt x="36" y="6"/>
                </a:lnTo>
                <a:lnTo>
                  <a:pt x="44" y="10"/>
                </a:lnTo>
                <a:lnTo>
                  <a:pt x="47" y="12"/>
                </a:lnTo>
                <a:lnTo>
                  <a:pt x="51" y="14"/>
                </a:lnTo>
                <a:lnTo>
                  <a:pt x="53" y="16"/>
                </a:lnTo>
                <a:lnTo>
                  <a:pt x="55" y="18"/>
                </a:lnTo>
                <a:lnTo>
                  <a:pt x="57" y="18"/>
                </a:lnTo>
                <a:lnTo>
                  <a:pt x="57" y="20"/>
                </a:lnTo>
                <a:lnTo>
                  <a:pt x="59" y="24"/>
                </a:lnTo>
                <a:lnTo>
                  <a:pt x="57" y="27"/>
                </a:lnTo>
                <a:lnTo>
                  <a:pt x="57" y="31"/>
                </a:lnTo>
                <a:lnTo>
                  <a:pt x="57" y="37"/>
                </a:lnTo>
                <a:lnTo>
                  <a:pt x="57" y="45"/>
                </a:lnTo>
                <a:lnTo>
                  <a:pt x="57" y="47"/>
                </a:lnTo>
                <a:lnTo>
                  <a:pt x="55" y="49"/>
                </a:lnTo>
                <a:lnTo>
                  <a:pt x="55" y="53"/>
                </a:lnTo>
                <a:lnTo>
                  <a:pt x="55" y="57"/>
                </a:lnTo>
                <a:lnTo>
                  <a:pt x="55" y="63"/>
                </a:lnTo>
                <a:lnTo>
                  <a:pt x="55" y="69"/>
                </a:lnTo>
                <a:lnTo>
                  <a:pt x="55" y="75"/>
                </a:lnTo>
                <a:lnTo>
                  <a:pt x="55" y="80"/>
                </a:lnTo>
                <a:lnTo>
                  <a:pt x="53" y="88"/>
                </a:lnTo>
                <a:lnTo>
                  <a:pt x="53" y="96"/>
                </a:lnTo>
                <a:lnTo>
                  <a:pt x="53" y="106"/>
                </a:lnTo>
                <a:lnTo>
                  <a:pt x="53" y="116"/>
                </a:lnTo>
                <a:lnTo>
                  <a:pt x="53" y="126"/>
                </a:lnTo>
                <a:lnTo>
                  <a:pt x="53" y="135"/>
                </a:lnTo>
                <a:lnTo>
                  <a:pt x="53" y="147"/>
                </a:lnTo>
                <a:lnTo>
                  <a:pt x="51" y="159"/>
                </a:lnTo>
                <a:lnTo>
                  <a:pt x="51" y="171"/>
                </a:lnTo>
                <a:lnTo>
                  <a:pt x="51" y="182"/>
                </a:lnTo>
                <a:lnTo>
                  <a:pt x="51" y="192"/>
                </a:lnTo>
                <a:lnTo>
                  <a:pt x="49" y="202"/>
                </a:lnTo>
                <a:lnTo>
                  <a:pt x="49" y="212"/>
                </a:lnTo>
                <a:lnTo>
                  <a:pt x="47" y="220"/>
                </a:lnTo>
                <a:lnTo>
                  <a:pt x="47" y="226"/>
                </a:lnTo>
                <a:lnTo>
                  <a:pt x="46" y="233"/>
                </a:lnTo>
                <a:lnTo>
                  <a:pt x="46" y="239"/>
                </a:lnTo>
                <a:lnTo>
                  <a:pt x="44" y="243"/>
                </a:lnTo>
                <a:lnTo>
                  <a:pt x="42" y="247"/>
                </a:lnTo>
                <a:lnTo>
                  <a:pt x="40" y="251"/>
                </a:lnTo>
                <a:lnTo>
                  <a:pt x="40" y="255"/>
                </a:lnTo>
                <a:lnTo>
                  <a:pt x="38" y="257"/>
                </a:lnTo>
                <a:lnTo>
                  <a:pt x="36" y="257"/>
                </a:lnTo>
                <a:lnTo>
                  <a:pt x="34" y="257"/>
                </a:lnTo>
                <a:lnTo>
                  <a:pt x="32" y="259"/>
                </a:lnTo>
                <a:lnTo>
                  <a:pt x="28" y="257"/>
                </a:lnTo>
                <a:lnTo>
                  <a:pt x="26" y="257"/>
                </a:lnTo>
                <a:lnTo>
                  <a:pt x="22" y="255"/>
                </a:lnTo>
                <a:lnTo>
                  <a:pt x="20" y="251"/>
                </a:lnTo>
                <a:lnTo>
                  <a:pt x="16" y="249"/>
                </a:lnTo>
                <a:lnTo>
                  <a:pt x="14" y="245"/>
                </a:lnTo>
                <a:lnTo>
                  <a:pt x="12" y="239"/>
                </a:lnTo>
                <a:lnTo>
                  <a:pt x="8" y="231"/>
                </a:lnTo>
                <a:lnTo>
                  <a:pt x="4" y="224"/>
                </a:lnTo>
                <a:lnTo>
                  <a:pt x="4" y="218"/>
                </a:lnTo>
                <a:lnTo>
                  <a:pt x="2" y="214"/>
                </a:lnTo>
                <a:lnTo>
                  <a:pt x="2" y="212"/>
                </a:lnTo>
                <a:lnTo>
                  <a:pt x="4" y="210"/>
                </a:lnTo>
                <a:lnTo>
                  <a:pt x="4" y="206"/>
                </a:lnTo>
                <a:lnTo>
                  <a:pt x="4" y="204"/>
                </a:lnTo>
                <a:lnTo>
                  <a:pt x="6" y="200"/>
                </a:lnTo>
                <a:lnTo>
                  <a:pt x="6" y="194"/>
                </a:lnTo>
                <a:lnTo>
                  <a:pt x="8" y="188"/>
                </a:lnTo>
                <a:lnTo>
                  <a:pt x="10" y="182"/>
                </a:lnTo>
                <a:lnTo>
                  <a:pt x="10" y="175"/>
                </a:lnTo>
                <a:lnTo>
                  <a:pt x="12" y="167"/>
                </a:lnTo>
                <a:lnTo>
                  <a:pt x="12" y="159"/>
                </a:lnTo>
                <a:lnTo>
                  <a:pt x="12" y="147"/>
                </a:lnTo>
                <a:lnTo>
                  <a:pt x="14" y="135"/>
                </a:lnTo>
                <a:lnTo>
                  <a:pt x="14" y="122"/>
                </a:lnTo>
                <a:lnTo>
                  <a:pt x="14" y="108"/>
                </a:lnTo>
                <a:lnTo>
                  <a:pt x="14" y="92"/>
                </a:lnTo>
                <a:lnTo>
                  <a:pt x="14" y="92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043666812"/>
      </p:ext>
    </p:extLst>
  </p:cSld>
  <p:clrMapOvr>
    <a:masterClrMapping/>
  </p:clrMapOvr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reeform 278"/>
          <p:cNvSpPr>
            <a:spLocks/>
          </p:cNvSpPr>
          <p:nvPr/>
        </p:nvSpPr>
        <p:spPr bwMode="auto">
          <a:xfrm>
            <a:off x="1652000" y="988274"/>
            <a:ext cx="1614931" cy="1031747"/>
          </a:xfrm>
          <a:custGeom>
            <a:avLst/>
            <a:gdLst>
              <a:gd name="T0" fmla="*/ 33 w 360"/>
              <a:gd name="T1" fmla="*/ 16 h 155"/>
              <a:gd name="T2" fmla="*/ 31 w 360"/>
              <a:gd name="T3" fmla="*/ 6 h 155"/>
              <a:gd name="T4" fmla="*/ 37 w 360"/>
              <a:gd name="T5" fmla="*/ 0 h 155"/>
              <a:gd name="T6" fmla="*/ 55 w 360"/>
              <a:gd name="T7" fmla="*/ 2 h 155"/>
              <a:gd name="T8" fmla="*/ 86 w 360"/>
              <a:gd name="T9" fmla="*/ 8 h 155"/>
              <a:gd name="T10" fmla="*/ 78 w 360"/>
              <a:gd name="T11" fmla="*/ 55 h 155"/>
              <a:gd name="T12" fmla="*/ 68 w 360"/>
              <a:gd name="T13" fmla="*/ 86 h 155"/>
              <a:gd name="T14" fmla="*/ 62 w 360"/>
              <a:gd name="T15" fmla="*/ 100 h 155"/>
              <a:gd name="T16" fmla="*/ 62 w 360"/>
              <a:gd name="T17" fmla="*/ 106 h 155"/>
              <a:gd name="T18" fmla="*/ 70 w 360"/>
              <a:gd name="T19" fmla="*/ 108 h 155"/>
              <a:gd name="T20" fmla="*/ 80 w 360"/>
              <a:gd name="T21" fmla="*/ 106 h 155"/>
              <a:gd name="T22" fmla="*/ 90 w 360"/>
              <a:gd name="T23" fmla="*/ 106 h 155"/>
              <a:gd name="T24" fmla="*/ 106 w 360"/>
              <a:gd name="T25" fmla="*/ 104 h 155"/>
              <a:gd name="T26" fmla="*/ 125 w 360"/>
              <a:gd name="T27" fmla="*/ 100 h 155"/>
              <a:gd name="T28" fmla="*/ 151 w 360"/>
              <a:gd name="T29" fmla="*/ 96 h 155"/>
              <a:gd name="T30" fmla="*/ 190 w 360"/>
              <a:gd name="T31" fmla="*/ 90 h 155"/>
              <a:gd name="T32" fmla="*/ 237 w 360"/>
              <a:gd name="T33" fmla="*/ 82 h 155"/>
              <a:gd name="T34" fmla="*/ 270 w 360"/>
              <a:gd name="T35" fmla="*/ 77 h 155"/>
              <a:gd name="T36" fmla="*/ 290 w 360"/>
              <a:gd name="T37" fmla="*/ 73 h 155"/>
              <a:gd name="T38" fmla="*/ 303 w 360"/>
              <a:gd name="T39" fmla="*/ 71 h 155"/>
              <a:gd name="T40" fmla="*/ 311 w 360"/>
              <a:gd name="T41" fmla="*/ 71 h 155"/>
              <a:gd name="T42" fmla="*/ 317 w 360"/>
              <a:gd name="T43" fmla="*/ 71 h 155"/>
              <a:gd name="T44" fmla="*/ 329 w 360"/>
              <a:gd name="T45" fmla="*/ 75 h 155"/>
              <a:gd name="T46" fmla="*/ 345 w 360"/>
              <a:gd name="T47" fmla="*/ 79 h 155"/>
              <a:gd name="T48" fmla="*/ 356 w 360"/>
              <a:gd name="T49" fmla="*/ 84 h 155"/>
              <a:gd name="T50" fmla="*/ 360 w 360"/>
              <a:gd name="T51" fmla="*/ 92 h 155"/>
              <a:gd name="T52" fmla="*/ 358 w 360"/>
              <a:gd name="T53" fmla="*/ 100 h 155"/>
              <a:gd name="T54" fmla="*/ 349 w 360"/>
              <a:gd name="T55" fmla="*/ 104 h 155"/>
              <a:gd name="T56" fmla="*/ 327 w 360"/>
              <a:gd name="T57" fmla="*/ 104 h 155"/>
              <a:gd name="T58" fmla="*/ 284 w 360"/>
              <a:gd name="T59" fmla="*/ 106 h 155"/>
              <a:gd name="T60" fmla="*/ 260 w 360"/>
              <a:gd name="T61" fmla="*/ 108 h 155"/>
              <a:gd name="T62" fmla="*/ 245 w 360"/>
              <a:gd name="T63" fmla="*/ 110 h 155"/>
              <a:gd name="T64" fmla="*/ 225 w 360"/>
              <a:gd name="T65" fmla="*/ 112 h 155"/>
              <a:gd name="T66" fmla="*/ 200 w 360"/>
              <a:gd name="T67" fmla="*/ 116 h 155"/>
              <a:gd name="T68" fmla="*/ 170 w 360"/>
              <a:gd name="T69" fmla="*/ 120 h 155"/>
              <a:gd name="T70" fmla="*/ 139 w 360"/>
              <a:gd name="T71" fmla="*/ 124 h 155"/>
              <a:gd name="T72" fmla="*/ 109 w 360"/>
              <a:gd name="T73" fmla="*/ 130 h 155"/>
              <a:gd name="T74" fmla="*/ 86 w 360"/>
              <a:gd name="T75" fmla="*/ 133 h 155"/>
              <a:gd name="T76" fmla="*/ 68 w 360"/>
              <a:gd name="T77" fmla="*/ 137 h 155"/>
              <a:gd name="T78" fmla="*/ 57 w 360"/>
              <a:gd name="T79" fmla="*/ 141 h 155"/>
              <a:gd name="T80" fmla="*/ 41 w 360"/>
              <a:gd name="T81" fmla="*/ 149 h 155"/>
              <a:gd name="T82" fmla="*/ 19 w 360"/>
              <a:gd name="T83" fmla="*/ 155 h 155"/>
              <a:gd name="T84" fmla="*/ 12 w 360"/>
              <a:gd name="T85" fmla="*/ 153 h 155"/>
              <a:gd name="T86" fmla="*/ 6 w 360"/>
              <a:gd name="T87" fmla="*/ 147 h 155"/>
              <a:gd name="T88" fmla="*/ 2 w 360"/>
              <a:gd name="T89" fmla="*/ 131 h 155"/>
              <a:gd name="T90" fmla="*/ 0 w 360"/>
              <a:gd name="T91" fmla="*/ 118 h 155"/>
              <a:gd name="T92" fmla="*/ 8 w 360"/>
              <a:gd name="T93" fmla="*/ 112 h 155"/>
              <a:gd name="T94" fmla="*/ 19 w 360"/>
              <a:gd name="T95" fmla="*/ 106 h 155"/>
              <a:gd name="T96" fmla="*/ 27 w 360"/>
              <a:gd name="T97" fmla="*/ 94 h 155"/>
              <a:gd name="T98" fmla="*/ 31 w 360"/>
              <a:gd name="T99" fmla="*/ 82 h 155"/>
              <a:gd name="T100" fmla="*/ 37 w 360"/>
              <a:gd name="T101" fmla="*/ 67 h 155"/>
              <a:gd name="T102" fmla="*/ 41 w 360"/>
              <a:gd name="T103" fmla="*/ 41 h 155"/>
              <a:gd name="T104" fmla="*/ 39 w 360"/>
              <a:gd name="T105" fmla="*/ 28 h 155"/>
              <a:gd name="T106" fmla="*/ 37 w 360"/>
              <a:gd name="T107" fmla="*/ 22 h 1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360" h="155">
                <a:moveTo>
                  <a:pt x="37" y="22"/>
                </a:moveTo>
                <a:lnTo>
                  <a:pt x="35" y="18"/>
                </a:lnTo>
                <a:lnTo>
                  <a:pt x="33" y="16"/>
                </a:lnTo>
                <a:lnTo>
                  <a:pt x="31" y="14"/>
                </a:lnTo>
                <a:lnTo>
                  <a:pt x="31" y="12"/>
                </a:lnTo>
                <a:lnTo>
                  <a:pt x="31" y="6"/>
                </a:lnTo>
                <a:lnTo>
                  <a:pt x="31" y="2"/>
                </a:lnTo>
                <a:lnTo>
                  <a:pt x="33" y="2"/>
                </a:lnTo>
                <a:lnTo>
                  <a:pt x="37" y="0"/>
                </a:lnTo>
                <a:lnTo>
                  <a:pt x="41" y="0"/>
                </a:lnTo>
                <a:lnTo>
                  <a:pt x="47" y="0"/>
                </a:lnTo>
                <a:lnTo>
                  <a:pt x="55" y="2"/>
                </a:lnTo>
                <a:lnTo>
                  <a:pt x="62" y="2"/>
                </a:lnTo>
                <a:lnTo>
                  <a:pt x="74" y="6"/>
                </a:lnTo>
                <a:lnTo>
                  <a:pt x="86" y="8"/>
                </a:lnTo>
                <a:lnTo>
                  <a:pt x="84" y="24"/>
                </a:lnTo>
                <a:lnTo>
                  <a:pt x="82" y="39"/>
                </a:lnTo>
                <a:lnTo>
                  <a:pt x="78" y="55"/>
                </a:lnTo>
                <a:lnTo>
                  <a:pt x="74" y="73"/>
                </a:lnTo>
                <a:lnTo>
                  <a:pt x="70" y="81"/>
                </a:lnTo>
                <a:lnTo>
                  <a:pt x="68" y="86"/>
                </a:lnTo>
                <a:lnTo>
                  <a:pt x="66" y="92"/>
                </a:lnTo>
                <a:lnTo>
                  <a:pt x="64" y="96"/>
                </a:lnTo>
                <a:lnTo>
                  <a:pt x="62" y="100"/>
                </a:lnTo>
                <a:lnTo>
                  <a:pt x="62" y="104"/>
                </a:lnTo>
                <a:lnTo>
                  <a:pt x="62" y="106"/>
                </a:lnTo>
                <a:lnTo>
                  <a:pt x="62" y="106"/>
                </a:lnTo>
                <a:lnTo>
                  <a:pt x="64" y="108"/>
                </a:lnTo>
                <a:lnTo>
                  <a:pt x="66" y="108"/>
                </a:lnTo>
                <a:lnTo>
                  <a:pt x="70" y="108"/>
                </a:lnTo>
                <a:lnTo>
                  <a:pt x="76" y="106"/>
                </a:lnTo>
                <a:lnTo>
                  <a:pt x="78" y="106"/>
                </a:lnTo>
                <a:lnTo>
                  <a:pt x="80" y="106"/>
                </a:lnTo>
                <a:lnTo>
                  <a:pt x="82" y="106"/>
                </a:lnTo>
                <a:lnTo>
                  <a:pt x="86" y="106"/>
                </a:lnTo>
                <a:lnTo>
                  <a:pt x="90" y="106"/>
                </a:lnTo>
                <a:lnTo>
                  <a:pt x="94" y="104"/>
                </a:lnTo>
                <a:lnTo>
                  <a:pt x="100" y="104"/>
                </a:lnTo>
                <a:lnTo>
                  <a:pt x="106" y="104"/>
                </a:lnTo>
                <a:lnTo>
                  <a:pt x="111" y="102"/>
                </a:lnTo>
                <a:lnTo>
                  <a:pt x="117" y="102"/>
                </a:lnTo>
                <a:lnTo>
                  <a:pt x="125" y="100"/>
                </a:lnTo>
                <a:lnTo>
                  <a:pt x="133" y="98"/>
                </a:lnTo>
                <a:lnTo>
                  <a:pt x="141" y="98"/>
                </a:lnTo>
                <a:lnTo>
                  <a:pt x="151" y="96"/>
                </a:lnTo>
                <a:lnTo>
                  <a:pt x="160" y="94"/>
                </a:lnTo>
                <a:lnTo>
                  <a:pt x="170" y="94"/>
                </a:lnTo>
                <a:lnTo>
                  <a:pt x="190" y="90"/>
                </a:lnTo>
                <a:lnTo>
                  <a:pt x="207" y="88"/>
                </a:lnTo>
                <a:lnTo>
                  <a:pt x="223" y="84"/>
                </a:lnTo>
                <a:lnTo>
                  <a:pt x="237" y="82"/>
                </a:lnTo>
                <a:lnTo>
                  <a:pt x="251" y="81"/>
                </a:lnTo>
                <a:lnTo>
                  <a:pt x="260" y="79"/>
                </a:lnTo>
                <a:lnTo>
                  <a:pt x="270" y="77"/>
                </a:lnTo>
                <a:lnTo>
                  <a:pt x="278" y="75"/>
                </a:lnTo>
                <a:lnTo>
                  <a:pt x="284" y="75"/>
                </a:lnTo>
                <a:lnTo>
                  <a:pt x="290" y="73"/>
                </a:lnTo>
                <a:lnTo>
                  <a:pt x="296" y="73"/>
                </a:lnTo>
                <a:lnTo>
                  <a:pt x="300" y="71"/>
                </a:lnTo>
                <a:lnTo>
                  <a:pt x="303" y="71"/>
                </a:lnTo>
                <a:lnTo>
                  <a:pt x="307" y="71"/>
                </a:lnTo>
                <a:lnTo>
                  <a:pt x="309" y="71"/>
                </a:lnTo>
                <a:lnTo>
                  <a:pt x="311" y="71"/>
                </a:lnTo>
                <a:lnTo>
                  <a:pt x="313" y="71"/>
                </a:lnTo>
                <a:lnTo>
                  <a:pt x="315" y="71"/>
                </a:lnTo>
                <a:lnTo>
                  <a:pt x="317" y="71"/>
                </a:lnTo>
                <a:lnTo>
                  <a:pt x="319" y="73"/>
                </a:lnTo>
                <a:lnTo>
                  <a:pt x="323" y="73"/>
                </a:lnTo>
                <a:lnTo>
                  <a:pt x="329" y="75"/>
                </a:lnTo>
                <a:lnTo>
                  <a:pt x="333" y="75"/>
                </a:lnTo>
                <a:lnTo>
                  <a:pt x="339" y="77"/>
                </a:lnTo>
                <a:lnTo>
                  <a:pt x="345" y="79"/>
                </a:lnTo>
                <a:lnTo>
                  <a:pt x="349" y="81"/>
                </a:lnTo>
                <a:lnTo>
                  <a:pt x="352" y="82"/>
                </a:lnTo>
                <a:lnTo>
                  <a:pt x="356" y="84"/>
                </a:lnTo>
                <a:lnTo>
                  <a:pt x="358" y="88"/>
                </a:lnTo>
                <a:lnTo>
                  <a:pt x="360" y="90"/>
                </a:lnTo>
                <a:lnTo>
                  <a:pt x="360" y="92"/>
                </a:lnTo>
                <a:lnTo>
                  <a:pt x="360" y="94"/>
                </a:lnTo>
                <a:lnTo>
                  <a:pt x="360" y="98"/>
                </a:lnTo>
                <a:lnTo>
                  <a:pt x="358" y="100"/>
                </a:lnTo>
                <a:lnTo>
                  <a:pt x="356" y="100"/>
                </a:lnTo>
                <a:lnTo>
                  <a:pt x="352" y="102"/>
                </a:lnTo>
                <a:lnTo>
                  <a:pt x="349" y="104"/>
                </a:lnTo>
                <a:lnTo>
                  <a:pt x="343" y="104"/>
                </a:lnTo>
                <a:lnTo>
                  <a:pt x="335" y="104"/>
                </a:lnTo>
                <a:lnTo>
                  <a:pt x="327" y="104"/>
                </a:lnTo>
                <a:lnTo>
                  <a:pt x="311" y="106"/>
                </a:lnTo>
                <a:lnTo>
                  <a:pt x="298" y="106"/>
                </a:lnTo>
                <a:lnTo>
                  <a:pt x="284" y="106"/>
                </a:lnTo>
                <a:lnTo>
                  <a:pt x="272" y="106"/>
                </a:lnTo>
                <a:lnTo>
                  <a:pt x="264" y="108"/>
                </a:lnTo>
                <a:lnTo>
                  <a:pt x="260" y="108"/>
                </a:lnTo>
                <a:lnTo>
                  <a:pt x="256" y="108"/>
                </a:lnTo>
                <a:lnTo>
                  <a:pt x="251" y="110"/>
                </a:lnTo>
                <a:lnTo>
                  <a:pt x="245" y="110"/>
                </a:lnTo>
                <a:lnTo>
                  <a:pt x="239" y="110"/>
                </a:lnTo>
                <a:lnTo>
                  <a:pt x="233" y="112"/>
                </a:lnTo>
                <a:lnTo>
                  <a:pt x="225" y="112"/>
                </a:lnTo>
                <a:lnTo>
                  <a:pt x="217" y="114"/>
                </a:lnTo>
                <a:lnTo>
                  <a:pt x="209" y="114"/>
                </a:lnTo>
                <a:lnTo>
                  <a:pt x="200" y="116"/>
                </a:lnTo>
                <a:lnTo>
                  <a:pt x="192" y="118"/>
                </a:lnTo>
                <a:lnTo>
                  <a:pt x="180" y="118"/>
                </a:lnTo>
                <a:lnTo>
                  <a:pt x="170" y="120"/>
                </a:lnTo>
                <a:lnTo>
                  <a:pt x="160" y="122"/>
                </a:lnTo>
                <a:lnTo>
                  <a:pt x="149" y="124"/>
                </a:lnTo>
                <a:lnTo>
                  <a:pt x="139" y="124"/>
                </a:lnTo>
                <a:lnTo>
                  <a:pt x="127" y="126"/>
                </a:lnTo>
                <a:lnTo>
                  <a:pt x="119" y="128"/>
                </a:lnTo>
                <a:lnTo>
                  <a:pt x="109" y="130"/>
                </a:lnTo>
                <a:lnTo>
                  <a:pt x="102" y="130"/>
                </a:lnTo>
                <a:lnTo>
                  <a:pt x="94" y="131"/>
                </a:lnTo>
                <a:lnTo>
                  <a:pt x="86" y="133"/>
                </a:lnTo>
                <a:lnTo>
                  <a:pt x="80" y="135"/>
                </a:lnTo>
                <a:lnTo>
                  <a:pt x="74" y="135"/>
                </a:lnTo>
                <a:lnTo>
                  <a:pt x="68" y="137"/>
                </a:lnTo>
                <a:lnTo>
                  <a:pt x="64" y="139"/>
                </a:lnTo>
                <a:lnTo>
                  <a:pt x="61" y="141"/>
                </a:lnTo>
                <a:lnTo>
                  <a:pt x="57" y="141"/>
                </a:lnTo>
                <a:lnTo>
                  <a:pt x="53" y="143"/>
                </a:lnTo>
                <a:lnTo>
                  <a:pt x="51" y="145"/>
                </a:lnTo>
                <a:lnTo>
                  <a:pt x="41" y="149"/>
                </a:lnTo>
                <a:lnTo>
                  <a:pt x="31" y="153"/>
                </a:lnTo>
                <a:lnTo>
                  <a:pt x="23" y="155"/>
                </a:lnTo>
                <a:lnTo>
                  <a:pt x="19" y="155"/>
                </a:lnTo>
                <a:lnTo>
                  <a:pt x="15" y="155"/>
                </a:lnTo>
                <a:lnTo>
                  <a:pt x="13" y="155"/>
                </a:lnTo>
                <a:lnTo>
                  <a:pt x="12" y="153"/>
                </a:lnTo>
                <a:lnTo>
                  <a:pt x="10" y="151"/>
                </a:lnTo>
                <a:lnTo>
                  <a:pt x="8" y="149"/>
                </a:lnTo>
                <a:lnTo>
                  <a:pt x="6" y="147"/>
                </a:lnTo>
                <a:lnTo>
                  <a:pt x="4" y="143"/>
                </a:lnTo>
                <a:lnTo>
                  <a:pt x="4" y="139"/>
                </a:lnTo>
                <a:lnTo>
                  <a:pt x="2" y="131"/>
                </a:lnTo>
                <a:lnTo>
                  <a:pt x="0" y="126"/>
                </a:lnTo>
                <a:lnTo>
                  <a:pt x="0" y="122"/>
                </a:lnTo>
                <a:lnTo>
                  <a:pt x="0" y="118"/>
                </a:lnTo>
                <a:lnTo>
                  <a:pt x="2" y="116"/>
                </a:lnTo>
                <a:lnTo>
                  <a:pt x="4" y="114"/>
                </a:lnTo>
                <a:lnTo>
                  <a:pt x="8" y="112"/>
                </a:lnTo>
                <a:lnTo>
                  <a:pt x="12" y="110"/>
                </a:lnTo>
                <a:lnTo>
                  <a:pt x="15" y="108"/>
                </a:lnTo>
                <a:lnTo>
                  <a:pt x="19" y="106"/>
                </a:lnTo>
                <a:lnTo>
                  <a:pt x="23" y="102"/>
                </a:lnTo>
                <a:lnTo>
                  <a:pt x="27" y="96"/>
                </a:lnTo>
                <a:lnTo>
                  <a:pt x="27" y="94"/>
                </a:lnTo>
                <a:lnTo>
                  <a:pt x="29" y="92"/>
                </a:lnTo>
                <a:lnTo>
                  <a:pt x="31" y="88"/>
                </a:lnTo>
                <a:lnTo>
                  <a:pt x="31" y="82"/>
                </a:lnTo>
                <a:lnTo>
                  <a:pt x="33" y="79"/>
                </a:lnTo>
                <a:lnTo>
                  <a:pt x="35" y="73"/>
                </a:lnTo>
                <a:lnTo>
                  <a:pt x="37" y="67"/>
                </a:lnTo>
                <a:lnTo>
                  <a:pt x="39" y="59"/>
                </a:lnTo>
                <a:lnTo>
                  <a:pt x="39" y="47"/>
                </a:lnTo>
                <a:lnTo>
                  <a:pt x="41" y="41"/>
                </a:lnTo>
                <a:lnTo>
                  <a:pt x="39" y="35"/>
                </a:lnTo>
                <a:lnTo>
                  <a:pt x="39" y="31"/>
                </a:lnTo>
                <a:lnTo>
                  <a:pt x="39" y="28"/>
                </a:lnTo>
                <a:lnTo>
                  <a:pt x="37" y="24"/>
                </a:lnTo>
                <a:lnTo>
                  <a:pt x="37" y="22"/>
                </a:lnTo>
                <a:lnTo>
                  <a:pt x="37" y="22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" name="Freeform 279"/>
          <p:cNvSpPr>
            <a:spLocks/>
          </p:cNvSpPr>
          <p:nvPr/>
        </p:nvSpPr>
        <p:spPr bwMode="auto">
          <a:xfrm>
            <a:off x="1580225" y="2046477"/>
            <a:ext cx="367848" cy="701064"/>
          </a:xfrm>
          <a:custGeom>
            <a:avLst/>
            <a:gdLst>
              <a:gd name="T0" fmla="*/ 45 w 82"/>
              <a:gd name="T1" fmla="*/ 94 h 106"/>
              <a:gd name="T2" fmla="*/ 39 w 82"/>
              <a:gd name="T3" fmla="*/ 100 h 106"/>
              <a:gd name="T4" fmla="*/ 31 w 82"/>
              <a:gd name="T5" fmla="*/ 104 h 106"/>
              <a:gd name="T6" fmla="*/ 26 w 82"/>
              <a:gd name="T7" fmla="*/ 106 h 106"/>
              <a:gd name="T8" fmla="*/ 22 w 82"/>
              <a:gd name="T9" fmla="*/ 106 h 106"/>
              <a:gd name="T10" fmla="*/ 16 w 82"/>
              <a:gd name="T11" fmla="*/ 106 h 106"/>
              <a:gd name="T12" fmla="*/ 12 w 82"/>
              <a:gd name="T13" fmla="*/ 104 h 106"/>
              <a:gd name="T14" fmla="*/ 8 w 82"/>
              <a:gd name="T15" fmla="*/ 100 h 106"/>
              <a:gd name="T16" fmla="*/ 6 w 82"/>
              <a:gd name="T17" fmla="*/ 94 h 106"/>
              <a:gd name="T18" fmla="*/ 4 w 82"/>
              <a:gd name="T19" fmla="*/ 88 h 106"/>
              <a:gd name="T20" fmla="*/ 2 w 82"/>
              <a:gd name="T21" fmla="*/ 82 h 106"/>
              <a:gd name="T22" fmla="*/ 0 w 82"/>
              <a:gd name="T23" fmla="*/ 78 h 106"/>
              <a:gd name="T24" fmla="*/ 0 w 82"/>
              <a:gd name="T25" fmla="*/ 76 h 106"/>
              <a:gd name="T26" fmla="*/ 2 w 82"/>
              <a:gd name="T27" fmla="*/ 71 h 106"/>
              <a:gd name="T28" fmla="*/ 2 w 82"/>
              <a:gd name="T29" fmla="*/ 69 h 106"/>
              <a:gd name="T30" fmla="*/ 4 w 82"/>
              <a:gd name="T31" fmla="*/ 67 h 106"/>
              <a:gd name="T32" fmla="*/ 6 w 82"/>
              <a:gd name="T33" fmla="*/ 65 h 106"/>
              <a:gd name="T34" fmla="*/ 10 w 82"/>
              <a:gd name="T35" fmla="*/ 61 h 106"/>
              <a:gd name="T36" fmla="*/ 12 w 82"/>
              <a:gd name="T37" fmla="*/ 59 h 106"/>
              <a:gd name="T38" fmla="*/ 16 w 82"/>
              <a:gd name="T39" fmla="*/ 57 h 106"/>
              <a:gd name="T40" fmla="*/ 20 w 82"/>
              <a:gd name="T41" fmla="*/ 53 h 106"/>
              <a:gd name="T42" fmla="*/ 26 w 82"/>
              <a:gd name="T43" fmla="*/ 47 h 106"/>
              <a:gd name="T44" fmla="*/ 29 w 82"/>
              <a:gd name="T45" fmla="*/ 43 h 106"/>
              <a:gd name="T46" fmla="*/ 33 w 82"/>
              <a:gd name="T47" fmla="*/ 35 h 106"/>
              <a:gd name="T48" fmla="*/ 39 w 82"/>
              <a:gd name="T49" fmla="*/ 29 h 106"/>
              <a:gd name="T50" fmla="*/ 43 w 82"/>
              <a:gd name="T51" fmla="*/ 20 h 106"/>
              <a:gd name="T52" fmla="*/ 49 w 82"/>
              <a:gd name="T53" fmla="*/ 10 h 106"/>
              <a:gd name="T54" fmla="*/ 55 w 82"/>
              <a:gd name="T55" fmla="*/ 0 h 106"/>
              <a:gd name="T56" fmla="*/ 63 w 82"/>
              <a:gd name="T57" fmla="*/ 0 h 106"/>
              <a:gd name="T58" fmla="*/ 69 w 82"/>
              <a:gd name="T59" fmla="*/ 2 h 106"/>
              <a:gd name="T60" fmla="*/ 73 w 82"/>
              <a:gd name="T61" fmla="*/ 4 h 106"/>
              <a:gd name="T62" fmla="*/ 75 w 82"/>
              <a:gd name="T63" fmla="*/ 6 h 106"/>
              <a:gd name="T64" fmla="*/ 77 w 82"/>
              <a:gd name="T65" fmla="*/ 8 h 106"/>
              <a:gd name="T66" fmla="*/ 77 w 82"/>
              <a:gd name="T67" fmla="*/ 10 h 106"/>
              <a:gd name="T68" fmla="*/ 78 w 82"/>
              <a:gd name="T69" fmla="*/ 16 h 106"/>
              <a:gd name="T70" fmla="*/ 80 w 82"/>
              <a:gd name="T71" fmla="*/ 21 h 106"/>
              <a:gd name="T72" fmla="*/ 80 w 82"/>
              <a:gd name="T73" fmla="*/ 25 h 106"/>
              <a:gd name="T74" fmla="*/ 82 w 82"/>
              <a:gd name="T75" fmla="*/ 31 h 106"/>
              <a:gd name="T76" fmla="*/ 80 w 82"/>
              <a:gd name="T77" fmla="*/ 37 h 106"/>
              <a:gd name="T78" fmla="*/ 78 w 82"/>
              <a:gd name="T79" fmla="*/ 45 h 106"/>
              <a:gd name="T80" fmla="*/ 75 w 82"/>
              <a:gd name="T81" fmla="*/ 53 h 106"/>
              <a:gd name="T82" fmla="*/ 71 w 82"/>
              <a:gd name="T83" fmla="*/ 61 h 106"/>
              <a:gd name="T84" fmla="*/ 65 w 82"/>
              <a:gd name="T85" fmla="*/ 69 h 106"/>
              <a:gd name="T86" fmla="*/ 59 w 82"/>
              <a:gd name="T87" fmla="*/ 78 h 106"/>
              <a:gd name="T88" fmla="*/ 45 w 82"/>
              <a:gd name="T89" fmla="*/ 94 h 106"/>
              <a:gd name="T90" fmla="*/ 45 w 82"/>
              <a:gd name="T91" fmla="*/ 94 h 1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82" h="106">
                <a:moveTo>
                  <a:pt x="45" y="94"/>
                </a:moveTo>
                <a:lnTo>
                  <a:pt x="39" y="100"/>
                </a:lnTo>
                <a:lnTo>
                  <a:pt x="31" y="104"/>
                </a:lnTo>
                <a:lnTo>
                  <a:pt x="26" y="106"/>
                </a:lnTo>
                <a:lnTo>
                  <a:pt x="22" y="106"/>
                </a:lnTo>
                <a:lnTo>
                  <a:pt x="16" y="106"/>
                </a:lnTo>
                <a:lnTo>
                  <a:pt x="12" y="104"/>
                </a:lnTo>
                <a:lnTo>
                  <a:pt x="8" y="100"/>
                </a:lnTo>
                <a:lnTo>
                  <a:pt x="6" y="94"/>
                </a:lnTo>
                <a:lnTo>
                  <a:pt x="4" y="88"/>
                </a:lnTo>
                <a:lnTo>
                  <a:pt x="2" y="82"/>
                </a:lnTo>
                <a:lnTo>
                  <a:pt x="0" y="78"/>
                </a:lnTo>
                <a:lnTo>
                  <a:pt x="0" y="76"/>
                </a:lnTo>
                <a:lnTo>
                  <a:pt x="2" y="71"/>
                </a:lnTo>
                <a:lnTo>
                  <a:pt x="2" y="69"/>
                </a:lnTo>
                <a:lnTo>
                  <a:pt x="4" y="67"/>
                </a:lnTo>
                <a:lnTo>
                  <a:pt x="6" y="65"/>
                </a:lnTo>
                <a:lnTo>
                  <a:pt x="10" y="61"/>
                </a:lnTo>
                <a:lnTo>
                  <a:pt x="12" y="59"/>
                </a:lnTo>
                <a:lnTo>
                  <a:pt x="16" y="57"/>
                </a:lnTo>
                <a:lnTo>
                  <a:pt x="20" y="53"/>
                </a:lnTo>
                <a:lnTo>
                  <a:pt x="26" y="47"/>
                </a:lnTo>
                <a:lnTo>
                  <a:pt x="29" y="43"/>
                </a:lnTo>
                <a:lnTo>
                  <a:pt x="33" y="35"/>
                </a:lnTo>
                <a:lnTo>
                  <a:pt x="39" y="29"/>
                </a:lnTo>
                <a:lnTo>
                  <a:pt x="43" y="20"/>
                </a:lnTo>
                <a:lnTo>
                  <a:pt x="49" y="10"/>
                </a:lnTo>
                <a:lnTo>
                  <a:pt x="55" y="0"/>
                </a:lnTo>
                <a:lnTo>
                  <a:pt x="63" y="0"/>
                </a:lnTo>
                <a:lnTo>
                  <a:pt x="69" y="2"/>
                </a:lnTo>
                <a:lnTo>
                  <a:pt x="73" y="4"/>
                </a:lnTo>
                <a:lnTo>
                  <a:pt x="75" y="6"/>
                </a:lnTo>
                <a:lnTo>
                  <a:pt x="77" y="8"/>
                </a:lnTo>
                <a:lnTo>
                  <a:pt x="77" y="10"/>
                </a:lnTo>
                <a:lnTo>
                  <a:pt x="78" y="16"/>
                </a:lnTo>
                <a:lnTo>
                  <a:pt x="80" y="21"/>
                </a:lnTo>
                <a:lnTo>
                  <a:pt x="80" y="25"/>
                </a:lnTo>
                <a:lnTo>
                  <a:pt x="82" y="31"/>
                </a:lnTo>
                <a:lnTo>
                  <a:pt x="80" y="37"/>
                </a:lnTo>
                <a:lnTo>
                  <a:pt x="78" y="45"/>
                </a:lnTo>
                <a:lnTo>
                  <a:pt x="75" y="53"/>
                </a:lnTo>
                <a:lnTo>
                  <a:pt x="71" y="61"/>
                </a:lnTo>
                <a:lnTo>
                  <a:pt x="65" y="69"/>
                </a:lnTo>
                <a:lnTo>
                  <a:pt x="59" y="78"/>
                </a:lnTo>
                <a:lnTo>
                  <a:pt x="45" y="94"/>
                </a:lnTo>
                <a:lnTo>
                  <a:pt x="45" y="94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" name="Freeform 280"/>
          <p:cNvSpPr>
            <a:spLocks/>
          </p:cNvSpPr>
          <p:nvPr/>
        </p:nvSpPr>
        <p:spPr bwMode="auto">
          <a:xfrm>
            <a:off x="2701708" y="2072932"/>
            <a:ext cx="699803" cy="608466"/>
          </a:xfrm>
          <a:custGeom>
            <a:avLst/>
            <a:gdLst>
              <a:gd name="T0" fmla="*/ 78 w 155"/>
              <a:gd name="T1" fmla="*/ 16 h 92"/>
              <a:gd name="T2" fmla="*/ 90 w 155"/>
              <a:gd name="T3" fmla="*/ 19 h 92"/>
              <a:gd name="T4" fmla="*/ 102 w 155"/>
              <a:gd name="T5" fmla="*/ 23 h 92"/>
              <a:gd name="T6" fmla="*/ 112 w 155"/>
              <a:gd name="T7" fmla="*/ 27 h 92"/>
              <a:gd name="T8" fmla="*/ 119 w 155"/>
              <a:gd name="T9" fmla="*/ 31 h 92"/>
              <a:gd name="T10" fmla="*/ 127 w 155"/>
              <a:gd name="T11" fmla="*/ 33 h 92"/>
              <a:gd name="T12" fmla="*/ 133 w 155"/>
              <a:gd name="T13" fmla="*/ 37 h 92"/>
              <a:gd name="T14" fmla="*/ 137 w 155"/>
              <a:gd name="T15" fmla="*/ 41 h 92"/>
              <a:gd name="T16" fmla="*/ 141 w 155"/>
              <a:gd name="T17" fmla="*/ 45 h 92"/>
              <a:gd name="T18" fmla="*/ 147 w 155"/>
              <a:gd name="T19" fmla="*/ 53 h 92"/>
              <a:gd name="T20" fmla="*/ 151 w 155"/>
              <a:gd name="T21" fmla="*/ 59 h 92"/>
              <a:gd name="T22" fmla="*/ 155 w 155"/>
              <a:gd name="T23" fmla="*/ 65 h 92"/>
              <a:gd name="T24" fmla="*/ 155 w 155"/>
              <a:gd name="T25" fmla="*/ 72 h 92"/>
              <a:gd name="T26" fmla="*/ 155 w 155"/>
              <a:gd name="T27" fmla="*/ 76 h 92"/>
              <a:gd name="T28" fmla="*/ 153 w 155"/>
              <a:gd name="T29" fmla="*/ 82 h 92"/>
              <a:gd name="T30" fmla="*/ 153 w 155"/>
              <a:gd name="T31" fmla="*/ 84 h 92"/>
              <a:gd name="T32" fmla="*/ 151 w 155"/>
              <a:gd name="T33" fmla="*/ 86 h 92"/>
              <a:gd name="T34" fmla="*/ 149 w 155"/>
              <a:gd name="T35" fmla="*/ 88 h 92"/>
              <a:gd name="T36" fmla="*/ 145 w 155"/>
              <a:gd name="T37" fmla="*/ 90 h 92"/>
              <a:gd name="T38" fmla="*/ 141 w 155"/>
              <a:gd name="T39" fmla="*/ 90 h 92"/>
              <a:gd name="T40" fmla="*/ 137 w 155"/>
              <a:gd name="T41" fmla="*/ 92 h 92"/>
              <a:gd name="T42" fmla="*/ 133 w 155"/>
              <a:gd name="T43" fmla="*/ 90 h 92"/>
              <a:gd name="T44" fmla="*/ 129 w 155"/>
              <a:gd name="T45" fmla="*/ 88 h 92"/>
              <a:gd name="T46" fmla="*/ 123 w 155"/>
              <a:gd name="T47" fmla="*/ 86 h 92"/>
              <a:gd name="T48" fmla="*/ 117 w 155"/>
              <a:gd name="T49" fmla="*/ 82 h 92"/>
              <a:gd name="T50" fmla="*/ 108 w 155"/>
              <a:gd name="T51" fmla="*/ 78 h 92"/>
              <a:gd name="T52" fmla="*/ 98 w 155"/>
              <a:gd name="T53" fmla="*/ 72 h 92"/>
              <a:gd name="T54" fmla="*/ 86 w 155"/>
              <a:gd name="T55" fmla="*/ 65 h 92"/>
              <a:gd name="T56" fmla="*/ 74 w 155"/>
              <a:gd name="T57" fmla="*/ 57 h 92"/>
              <a:gd name="T58" fmla="*/ 61 w 155"/>
              <a:gd name="T59" fmla="*/ 49 h 92"/>
              <a:gd name="T60" fmla="*/ 49 w 155"/>
              <a:gd name="T61" fmla="*/ 41 h 92"/>
              <a:gd name="T62" fmla="*/ 37 w 155"/>
              <a:gd name="T63" fmla="*/ 33 h 92"/>
              <a:gd name="T64" fmla="*/ 27 w 155"/>
              <a:gd name="T65" fmla="*/ 25 h 92"/>
              <a:gd name="T66" fmla="*/ 19 w 155"/>
              <a:gd name="T67" fmla="*/ 19 h 92"/>
              <a:gd name="T68" fmla="*/ 12 w 155"/>
              <a:gd name="T69" fmla="*/ 14 h 92"/>
              <a:gd name="T70" fmla="*/ 6 w 155"/>
              <a:gd name="T71" fmla="*/ 6 h 92"/>
              <a:gd name="T72" fmla="*/ 0 w 155"/>
              <a:gd name="T73" fmla="*/ 0 h 92"/>
              <a:gd name="T74" fmla="*/ 8 w 155"/>
              <a:gd name="T75" fmla="*/ 2 h 92"/>
              <a:gd name="T76" fmla="*/ 18 w 155"/>
              <a:gd name="T77" fmla="*/ 2 h 92"/>
              <a:gd name="T78" fmla="*/ 25 w 155"/>
              <a:gd name="T79" fmla="*/ 2 h 92"/>
              <a:gd name="T80" fmla="*/ 35 w 155"/>
              <a:gd name="T81" fmla="*/ 4 h 92"/>
              <a:gd name="T82" fmla="*/ 45 w 155"/>
              <a:gd name="T83" fmla="*/ 6 h 92"/>
              <a:gd name="T84" fmla="*/ 57 w 155"/>
              <a:gd name="T85" fmla="*/ 10 h 92"/>
              <a:gd name="T86" fmla="*/ 78 w 155"/>
              <a:gd name="T87" fmla="*/ 16 h 92"/>
              <a:gd name="T88" fmla="*/ 78 w 155"/>
              <a:gd name="T89" fmla="*/ 16 h 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155" h="92">
                <a:moveTo>
                  <a:pt x="78" y="16"/>
                </a:moveTo>
                <a:lnTo>
                  <a:pt x="90" y="19"/>
                </a:lnTo>
                <a:lnTo>
                  <a:pt x="102" y="23"/>
                </a:lnTo>
                <a:lnTo>
                  <a:pt x="112" y="27"/>
                </a:lnTo>
                <a:lnTo>
                  <a:pt x="119" y="31"/>
                </a:lnTo>
                <a:lnTo>
                  <a:pt x="127" y="33"/>
                </a:lnTo>
                <a:lnTo>
                  <a:pt x="133" y="37"/>
                </a:lnTo>
                <a:lnTo>
                  <a:pt x="137" y="41"/>
                </a:lnTo>
                <a:lnTo>
                  <a:pt x="141" y="45"/>
                </a:lnTo>
                <a:lnTo>
                  <a:pt x="147" y="53"/>
                </a:lnTo>
                <a:lnTo>
                  <a:pt x="151" y="59"/>
                </a:lnTo>
                <a:lnTo>
                  <a:pt x="155" y="65"/>
                </a:lnTo>
                <a:lnTo>
                  <a:pt x="155" y="72"/>
                </a:lnTo>
                <a:lnTo>
                  <a:pt x="155" y="76"/>
                </a:lnTo>
                <a:lnTo>
                  <a:pt x="153" y="82"/>
                </a:lnTo>
                <a:lnTo>
                  <a:pt x="153" y="84"/>
                </a:lnTo>
                <a:lnTo>
                  <a:pt x="151" y="86"/>
                </a:lnTo>
                <a:lnTo>
                  <a:pt x="149" y="88"/>
                </a:lnTo>
                <a:lnTo>
                  <a:pt x="145" y="90"/>
                </a:lnTo>
                <a:lnTo>
                  <a:pt x="141" y="90"/>
                </a:lnTo>
                <a:lnTo>
                  <a:pt x="137" y="92"/>
                </a:lnTo>
                <a:lnTo>
                  <a:pt x="133" y="90"/>
                </a:lnTo>
                <a:lnTo>
                  <a:pt x="129" y="88"/>
                </a:lnTo>
                <a:lnTo>
                  <a:pt x="123" y="86"/>
                </a:lnTo>
                <a:lnTo>
                  <a:pt x="117" y="82"/>
                </a:lnTo>
                <a:lnTo>
                  <a:pt x="108" y="78"/>
                </a:lnTo>
                <a:lnTo>
                  <a:pt x="98" y="72"/>
                </a:lnTo>
                <a:lnTo>
                  <a:pt x="86" y="65"/>
                </a:lnTo>
                <a:lnTo>
                  <a:pt x="74" y="57"/>
                </a:lnTo>
                <a:lnTo>
                  <a:pt x="61" y="49"/>
                </a:lnTo>
                <a:lnTo>
                  <a:pt x="49" y="41"/>
                </a:lnTo>
                <a:lnTo>
                  <a:pt x="37" y="33"/>
                </a:lnTo>
                <a:lnTo>
                  <a:pt x="27" y="25"/>
                </a:lnTo>
                <a:lnTo>
                  <a:pt x="19" y="19"/>
                </a:lnTo>
                <a:lnTo>
                  <a:pt x="12" y="14"/>
                </a:lnTo>
                <a:lnTo>
                  <a:pt x="6" y="6"/>
                </a:lnTo>
                <a:lnTo>
                  <a:pt x="0" y="0"/>
                </a:lnTo>
                <a:lnTo>
                  <a:pt x="8" y="2"/>
                </a:lnTo>
                <a:lnTo>
                  <a:pt x="18" y="2"/>
                </a:lnTo>
                <a:lnTo>
                  <a:pt x="25" y="2"/>
                </a:lnTo>
                <a:lnTo>
                  <a:pt x="35" y="4"/>
                </a:lnTo>
                <a:lnTo>
                  <a:pt x="45" y="6"/>
                </a:lnTo>
                <a:lnTo>
                  <a:pt x="57" y="10"/>
                </a:lnTo>
                <a:lnTo>
                  <a:pt x="78" y="16"/>
                </a:lnTo>
                <a:lnTo>
                  <a:pt x="78" y="16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Freeform 281"/>
          <p:cNvSpPr>
            <a:spLocks/>
          </p:cNvSpPr>
          <p:nvPr/>
        </p:nvSpPr>
        <p:spPr bwMode="auto">
          <a:xfrm>
            <a:off x="2064705" y="1186692"/>
            <a:ext cx="529342" cy="1851855"/>
          </a:xfrm>
          <a:custGeom>
            <a:avLst/>
            <a:gdLst>
              <a:gd name="T0" fmla="*/ 57 w 117"/>
              <a:gd name="T1" fmla="*/ 3 h 280"/>
              <a:gd name="T2" fmla="*/ 66 w 117"/>
              <a:gd name="T3" fmla="*/ 0 h 280"/>
              <a:gd name="T4" fmla="*/ 82 w 117"/>
              <a:gd name="T5" fmla="*/ 3 h 280"/>
              <a:gd name="T6" fmla="*/ 94 w 117"/>
              <a:gd name="T7" fmla="*/ 5 h 280"/>
              <a:gd name="T8" fmla="*/ 104 w 117"/>
              <a:gd name="T9" fmla="*/ 9 h 280"/>
              <a:gd name="T10" fmla="*/ 113 w 117"/>
              <a:gd name="T11" fmla="*/ 15 h 280"/>
              <a:gd name="T12" fmla="*/ 117 w 117"/>
              <a:gd name="T13" fmla="*/ 23 h 280"/>
              <a:gd name="T14" fmla="*/ 117 w 117"/>
              <a:gd name="T15" fmla="*/ 33 h 280"/>
              <a:gd name="T16" fmla="*/ 115 w 117"/>
              <a:gd name="T17" fmla="*/ 37 h 280"/>
              <a:gd name="T18" fmla="*/ 115 w 117"/>
              <a:gd name="T19" fmla="*/ 43 h 280"/>
              <a:gd name="T20" fmla="*/ 113 w 117"/>
              <a:gd name="T21" fmla="*/ 52 h 280"/>
              <a:gd name="T22" fmla="*/ 113 w 117"/>
              <a:gd name="T23" fmla="*/ 66 h 280"/>
              <a:gd name="T24" fmla="*/ 113 w 117"/>
              <a:gd name="T25" fmla="*/ 80 h 280"/>
              <a:gd name="T26" fmla="*/ 112 w 117"/>
              <a:gd name="T27" fmla="*/ 98 h 280"/>
              <a:gd name="T28" fmla="*/ 112 w 117"/>
              <a:gd name="T29" fmla="*/ 119 h 280"/>
              <a:gd name="T30" fmla="*/ 112 w 117"/>
              <a:gd name="T31" fmla="*/ 143 h 280"/>
              <a:gd name="T32" fmla="*/ 112 w 117"/>
              <a:gd name="T33" fmla="*/ 166 h 280"/>
              <a:gd name="T34" fmla="*/ 112 w 117"/>
              <a:gd name="T35" fmla="*/ 188 h 280"/>
              <a:gd name="T36" fmla="*/ 110 w 117"/>
              <a:gd name="T37" fmla="*/ 205 h 280"/>
              <a:gd name="T38" fmla="*/ 110 w 117"/>
              <a:gd name="T39" fmla="*/ 223 h 280"/>
              <a:gd name="T40" fmla="*/ 108 w 117"/>
              <a:gd name="T41" fmla="*/ 237 h 280"/>
              <a:gd name="T42" fmla="*/ 104 w 117"/>
              <a:gd name="T43" fmla="*/ 247 h 280"/>
              <a:gd name="T44" fmla="*/ 102 w 117"/>
              <a:gd name="T45" fmla="*/ 256 h 280"/>
              <a:gd name="T46" fmla="*/ 98 w 117"/>
              <a:gd name="T47" fmla="*/ 262 h 280"/>
              <a:gd name="T48" fmla="*/ 92 w 117"/>
              <a:gd name="T49" fmla="*/ 270 h 280"/>
              <a:gd name="T50" fmla="*/ 86 w 117"/>
              <a:gd name="T51" fmla="*/ 276 h 280"/>
              <a:gd name="T52" fmla="*/ 78 w 117"/>
              <a:gd name="T53" fmla="*/ 280 h 280"/>
              <a:gd name="T54" fmla="*/ 72 w 117"/>
              <a:gd name="T55" fmla="*/ 280 h 280"/>
              <a:gd name="T56" fmla="*/ 61 w 117"/>
              <a:gd name="T57" fmla="*/ 276 h 280"/>
              <a:gd name="T58" fmla="*/ 57 w 117"/>
              <a:gd name="T59" fmla="*/ 266 h 280"/>
              <a:gd name="T60" fmla="*/ 53 w 117"/>
              <a:gd name="T61" fmla="*/ 258 h 280"/>
              <a:gd name="T62" fmla="*/ 47 w 117"/>
              <a:gd name="T63" fmla="*/ 251 h 280"/>
              <a:gd name="T64" fmla="*/ 37 w 117"/>
              <a:gd name="T65" fmla="*/ 245 h 280"/>
              <a:gd name="T66" fmla="*/ 27 w 117"/>
              <a:gd name="T67" fmla="*/ 237 h 280"/>
              <a:gd name="T68" fmla="*/ 16 w 117"/>
              <a:gd name="T69" fmla="*/ 233 h 280"/>
              <a:gd name="T70" fmla="*/ 8 w 117"/>
              <a:gd name="T71" fmla="*/ 227 h 280"/>
              <a:gd name="T72" fmla="*/ 2 w 117"/>
              <a:gd name="T73" fmla="*/ 223 h 280"/>
              <a:gd name="T74" fmla="*/ 0 w 117"/>
              <a:gd name="T75" fmla="*/ 219 h 280"/>
              <a:gd name="T76" fmla="*/ 2 w 117"/>
              <a:gd name="T77" fmla="*/ 217 h 280"/>
              <a:gd name="T78" fmla="*/ 8 w 117"/>
              <a:gd name="T79" fmla="*/ 215 h 280"/>
              <a:gd name="T80" fmla="*/ 16 w 117"/>
              <a:gd name="T81" fmla="*/ 215 h 280"/>
              <a:gd name="T82" fmla="*/ 29 w 117"/>
              <a:gd name="T83" fmla="*/ 217 h 280"/>
              <a:gd name="T84" fmla="*/ 41 w 117"/>
              <a:gd name="T85" fmla="*/ 217 h 280"/>
              <a:gd name="T86" fmla="*/ 51 w 117"/>
              <a:gd name="T87" fmla="*/ 217 h 280"/>
              <a:gd name="T88" fmla="*/ 59 w 117"/>
              <a:gd name="T89" fmla="*/ 217 h 280"/>
              <a:gd name="T90" fmla="*/ 63 w 117"/>
              <a:gd name="T91" fmla="*/ 217 h 280"/>
              <a:gd name="T92" fmla="*/ 65 w 117"/>
              <a:gd name="T93" fmla="*/ 213 h 280"/>
              <a:gd name="T94" fmla="*/ 66 w 117"/>
              <a:gd name="T95" fmla="*/ 205 h 280"/>
              <a:gd name="T96" fmla="*/ 68 w 117"/>
              <a:gd name="T97" fmla="*/ 196 h 280"/>
              <a:gd name="T98" fmla="*/ 70 w 117"/>
              <a:gd name="T99" fmla="*/ 180 h 280"/>
              <a:gd name="T100" fmla="*/ 70 w 117"/>
              <a:gd name="T101" fmla="*/ 151 h 280"/>
              <a:gd name="T102" fmla="*/ 72 w 117"/>
              <a:gd name="T103" fmla="*/ 125 h 280"/>
              <a:gd name="T104" fmla="*/ 72 w 117"/>
              <a:gd name="T105" fmla="*/ 113 h 280"/>
              <a:gd name="T106" fmla="*/ 72 w 117"/>
              <a:gd name="T107" fmla="*/ 100 h 280"/>
              <a:gd name="T108" fmla="*/ 70 w 117"/>
              <a:gd name="T109" fmla="*/ 84 h 280"/>
              <a:gd name="T110" fmla="*/ 70 w 117"/>
              <a:gd name="T111" fmla="*/ 64 h 280"/>
              <a:gd name="T112" fmla="*/ 68 w 117"/>
              <a:gd name="T113" fmla="*/ 47 h 280"/>
              <a:gd name="T114" fmla="*/ 66 w 117"/>
              <a:gd name="T115" fmla="*/ 35 h 280"/>
              <a:gd name="T116" fmla="*/ 63 w 117"/>
              <a:gd name="T117" fmla="*/ 25 h 280"/>
              <a:gd name="T118" fmla="*/ 59 w 117"/>
              <a:gd name="T119" fmla="*/ 19 h 280"/>
              <a:gd name="T120" fmla="*/ 55 w 117"/>
              <a:gd name="T121" fmla="*/ 15 h 280"/>
              <a:gd name="T122" fmla="*/ 53 w 117"/>
              <a:gd name="T123" fmla="*/ 13 h 280"/>
              <a:gd name="T124" fmla="*/ 55 w 117"/>
              <a:gd name="T125" fmla="*/ 5 h 2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17" h="280">
                <a:moveTo>
                  <a:pt x="55" y="5"/>
                </a:moveTo>
                <a:lnTo>
                  <a:pt x="57" y="3"/>
                </a:lnTo>
                <a:lnTo>
                  <a:pt x="61" y="1"/>
                </a:lnTo>
                <a:lnTo>
                  <a:pt x="66" y="0"/>
                </a:lnTo>
                <a:lnTo>
                  <a:pt x="74" y="1"/>
                </a:lnTo>
                <a:lnTo>
                  <a:pt x="82" y="3"/>
                </a:lnTo>
                <a:lnTo>
                  <a:pt x="88" y="3"/>
                </a:lnTo>
                <a:lnTo>
                  <a:pt x="94" y="5"/>
                </a:lnTo>
                <a:lnTo>
                  <a:pt x="98" y="7"/>
                </a:lnTo>
                <a:lnTo>
                  <a:pt x="104" y="9"/>
                </a:lnTo>
                <a:lnTo>
                  <a:pt x="108" y="11"/>
                </a:lnTo>
                <a:lnTo>
                  <a:pt x="113" y="15"/>
                </a:lnTo>
                <a:lnTo>
                  <a:pt x="115" y="19"/>
                </a:lnTo>
                <a:lnTo>
                  <a:pt x="117" y="23"/>
                </a:lnTo>
                <a:lnTo>
                  <a:pt x="117" y="27"/>
                </a:lnTo>
                <a:lnTo>
                  <a:pt x="117" y="33"/>
                </a:lnTo>
                <a:lnTo>
                  <a:pt x="115" y="35"/>
                </a:lnTo>
                <a:lnTo>
                  <a:pt x="115" y="37"/>
                </a:lnTo>
                <a:lnTo>
                  <a:pt x="115" y="41"/>
                </a:lnTo>
                <a:lnTo>
                  <a:pt x="115" y="43"/>
                </a:lnTo>
                <a:lnTo>
                  <a:pt x="115" y="49"/>
                </a:lnTo>
                <a:lnTo>
                  <a:pt x="113" y="52"/>
                </a:lnTo>
                <a:lnTo>
                  <a:pt x="113" y="58"/>
                </a:lnTo>
                <a:lnTo>
                  <a:pt x="113" y="66"/>
                </a:lnTo>
                <a:lnTo>
                  <a:pt x="113" y="72"/>
                </a:lnTo>
                <a:lnTo>
                  <a:pt x="113" y="80"/>
                </a:lnTo>
                <a:lnTo>
                  <a:pt x="113" y="90"/>
                </a:lnTo>
                <a:lnTo>
                  <a:pt x="112" y="98"/>
                </a:lnTo>
                <a:lnTo>
                  <a:pt x="112" y="109"/>
                </a:lnTo>
                <a:lnTo>
                  <a:pt x="112" y="119"/>
                </a:lnTo>
                <a:lnTo>
                  <a:pt x="112" y="131"/>
                </a:lnTo>
                <a:lnTo>
                  <a:pt x="112" y="143"/>
                </a:lnTo>
                <a:lnTo>
                  <a:pt x="112" y="154"/>
                </a:lnTo>
                <a:lnTo>
                  <a:pt x="112" y="166"/>
                </a:lnTo>
                <a:lnTo>
                  <a:pt x="112" y="178"/>
                </a:lnTo>
                <a:lnTo>
                  <a:pt x="112" y="188"/>
                </a:lnTo>
                <a:lnTo>
                  <a:pt x="112" y="198"/>
                </a:lnTo>
                <a:lnTo>
                  <a:pt x="110" y="205"/>
                </a:lnTo>
                <a:lnTo>
                  <a:pt x="110" y="215"/>
                </a:lnTo>
                <a:lnTo>
                  <a:pt x="110" y="223"/>
                </a:lnTo>
                <a:lnTo>
                  <a:pt x="108" y="229"/>
                </a:lnTo>
                <a:lnTo>
                  <a:pt x="108" y="237"/>
                </a:lnTo>
                <a:lnTo>
                  <a:pt x="106" y="243"/>
                </a:lnTo>
                <a:lnTo>
                  <a:pt x="104" y="247"/>
                </a:lnTo>
                <a:lnTo>
                  <a:pt x="104" y="252"/>
                </a:lnTo>
                <a:lnTo>
                  <a:pt x="102" y="256"/>
                </a:lnTo>
                <a:lnTo>
                  <a:pt x="100" y="260"/>
                </a:lnTo>
                <a:lnTo>
                  <a:pt x="98" y="262"/>
                </a:lnTo>
                <a:lnTo>
                  <a:pt x="96" y="266"/>
                </a:lnTo>
                <a:lnTo>
                  <a:pt x="92" y="270"/>
                </a:lnTo>
                <a:lnTo>
                  <a:pt x="88" y="274"/>
                </a:lnTo>
                <a:lnTo>
                  <a:pt x="86" y="276"/>
                </a:lnTo>
                <a:lnTo>
                  <a:pt x="82" y="278"/>
                </a:lnTo>
                <a:lnTo>
                  <a:pt x="78" y="280"/>
                </a:lnTo>
                <a:lnTo>
                  <a:pt x="74" y="280"/>
                </a:lnTo>
                <a:lnTo>
                  <a:pt x="72" y="280"/>
                </a:lnTo>
                <a:lnTo>
                  <a:pt x="66" y="280"/>
                </a:lnTo>
                <a:lnTo>
                  <a:pt x="61" y="276"/>
                </a:lnTo>
                <a:lnTo>
                  <a:pt x="59" y="272"/>
                </a:lnTo>
                <a:lnTo>
                  <a:pt x="57" y="266"/>
                </a:lnTo>
                <a:lnTo>
                  <a:pt x="55" y="262"/>
                </a:lnTo>
                <a:lnTo>
                  <a:pt x="53" y="258"/>
                </a:lnTo>
                <a:lnTo>
                  <a:pt x="51" y="254"/>
                </a:lnTo>
                <a:lnTo>
                  <a:pt x="47" y="251"/>
                </a:lnTo>
                <a:lnTo>
                  <a:pt x="43" y="247"/>
                </a:lnTo>
                <a:lnTo>
                  <a:pt x="37" y="245"/>
                </a:lnTo>
                <a:lnTo>
                  <a:pt x="33" y="241"/>
                </a:lnTo>
                <a:lnTo>
                  <a:pt x="27" y="237"/>
                </a:lnTo>
                <a:lnTo>
                  <a:pt x="21" y="235"/>
                </a:lnTo>
                <a:lnTo>
                  <a:pt x="16" y="233"/>
                </a:lnTo>
                <a:lnTo>
                  <a:pt x="12" y="229"/>
                </a:lnTo>
                <a:lnTo>
                  <a:pt x="8" y="227"/>
                </a:lnTo>
                <a:lnTo>
                  <a:pt x="4" y="225"/>
                </a:lnTo>
                <a:lnTo>
                  <a:pt x="2" y="223"/>
                </a:lnTo>
                <a:lnTo>
                  <a:pt x="0" y="221"/>
                </a:lnTo>
                <a:lnTo>
                  <a:pt x="0" y="219"/>
                </a:lnTo>
                <a:lnTo>
                  <a:pt x="0" y="217"/>
                </a:lnTo>
                <a:lnTo>
                  <a:pt x="2" y="217"/>
                </a:lnTo>
                <a:lnTo>
                  <a:pt x="4" y="215"/>
                </a:lnTo>
                <a:lnTo>
                  <a:pt x="8" y="215"/>
                </a:lnTo>
                <a:lnTo>
                  <a:pt x="12" y="215"/>
                </a:lnTo>
                <a:lnTo>
                  <a:pt x="16" y="215"/>
                </a:lnTo>
                <a:lnTo>
                  <a:pt x="21" y="215"/>
                </a:lnTo>
                <a:lnTo>
                  <a:pt x="29" y="217"/>
                </a:lnTo>
                <a:lnTo>
                  <a:pt x="35" y="217"/>
                </a:lnTo>
                <a:lnTo>
                  <a:pt x="41" y="217"/>
                </a:lnTo>
                <a:lnTo>
                  <a:pt x="47" y="217"/>
                </a:lnTo>
                <a:lnTo>
                  <a:pt x="51" y="217"/>
                </a:lnTo>
                <a:lnTo>
                  <a:pt x="55" y="217"/>
                </a:lnTo>
                <a:lnTo>
                  <a:pt x="59" y="217"/>
                </a:lnTo>
                <a:lnTo>
                  <a:pt x="61" y="217"/>
                </a:lnTo>
                <a:lnTo>
                  <a:pt x="63" y="217"/>
                </a:lnTo>
                <a:lnTo>
                  <a:pt x="65" y="215"/>
                </a:lnTo>
                <a:lnTo>
                  <a:pt x="65" y="213"/>
                </a:lnTo>
                <a:lnTo>
                  <a:pt x="65" y="209"/>
                </a:lnTo>
                <a:lnTo>
                  <a:pt x="66" y="205"/>
                </a:lnTo>
                <a:lnTo>
                  <a:pt x="66" y="202"/>
                </a:lnTo>
                <a:lnTo>
                  <a:pt x="68" y="196"/>
                </a:lnTo>
                <a:lnTo>
                  <a:pt x="68" y="188"/>
                </a:lnTo>
                <a:lnTo>
                  <a:pt x="70" y="180"/>
                </a:lnTo>
                <a:lnTo>
                  <a:pt x="70" y="164"/>
                </a:lnTo>
                <a:lnTo>
                  <a:pt x="70" y="151"/>
                </a:lnTo>
                <a:lnTo>
                  <a:pt x="70" y="137"/>
                </a:lnTo>
                <a:lnTo>
                  <a:pt x="72" y="125"/>
                </a:lnTo>
                <a:lnTo>
                  <a:pt x="72" y="119"/>
                </a:lnTo>
                <a:lnTo>
                  <a:pt x="72" y="113"/>
                </a:lnTo>
                <a:lnTo>
                  <a:pt x="72" y="107"/>
                </a:lnTo>
                <a:lnTo>
                  <a:pt x="72" y="100"/>
                </a:lnTo>
                <a:lnTo>
                  <a:pt x="70" y="92"/>
                </a:lnTo>
                <a:lnTo>
                  <a:pt x="70" y="84"/>
                </a:lnTo>
                <a:lnTo>
                  <a:pt x="70" y="74"/>
                </a:lnTo>
                <a:lnTo>
                  <a:pt x="70" y="64"/>
                </a:lnTo>
                <a:lnTo>
                  <a:pt x="68" y="56"/>
                </a:lnTo>
                <a:lnTo>
                  <a:pt x="68" y="47"/>
                </a:lnTo>
                <a:lnTo>
                  <a:pt x="66" y="41"/>
                </a:lnTo>
                <a:lnTo>
                  <a:pt x="66" y="35"/>
                </a:lnTo>
                <a:lnTo>
                  <a:pt x="65" y="29"/>
                </a:lnTo>
                <a:lnTo>
                  <a:pt x="63" y="25"/>
                </a:lnTo>
                <a:lnTo>
                  <a:pt x="61" y="21"/>
                </a:lnTo>
                <a:lnTo>
                  <a:pt x="59" y="19"/>
                </a:lnTo>
                <a:lnTo>
                  <a:pt x="57" y="17"/>
                </a:lnTo>
                <a:lnTo>
                  <a:pt x="55" y="15"/>
                </a:lnTo>
                <a:lnTo>
                  <a:pt x="53" y="13"/>
                </a:lnTo>
                <a:lnTo>
                  <a:pt x="53" y="13"/>
                </a:lnTo>
                <a:lnTo>
                  <a:pt x="53" y="9"/>
                </a:lnTo>
                <a:lnTo>
                  <a:pt x="55" y="5"/>
                </a:lnTo>
                <a:lnTo>
                  <a:pt x="55" y="5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Freeform 282"/>
          <p:cNvSpPr>
            <a:spLocks/>
          </p:cNvSpPr>
          <p:nvPr/>
        </p:nvSpPr>
        <p:spPr bwMode="auto">
          <a:xfrm>
            <a:off x="1921154" y="684045"/>
            <a:ext cx="1058678" cy="489423"/>
          </a:xfrm>
          <a:custGeom>
            <a:avLst/>
            <a:gdLst>
              <a:gd name="T0" fmla="*/ 0 w 235"/>
              <a:gd name="T1" fmla="*/ 53 h 75"/>
              <a:gd name="T2" fmla="*/ 25 w 235"/>
              <a:gd name="T3" fmla="*/ 49 h 75"/>
              <a:gd name="T4" fmla="*/ 48 w 235"/>
              <a:gd name="T5" fmla="*/ 45 h 75"/>
              <a:gd name="T6" fmla="*/ 70 w 235"/>
              <a:gd name="T7" fmla="*/ 41 h 75"/>
              <a:gd name="T8" fmla="*/ 88 w 235"/>
              <a:gd name="T9" fmla="*/ 37 h 75"/>
              <a:gd name="T10" fmla="*/ 103 w 235"/>
              <a:gd name="T11" fmla="*/ 33 h 75"/>
              <a:gd name="T12" fmla="*/ 117 w 235"/>
              <a:gd name="T13" fmla="*/ 31 h 75"/>
              <a:gd name="T14" fmla="*/ 127 w 235"/>
              <a:gd name="T15" fmla="*/ 28 h 75"/>
              <a:gd name="T16" fmla="*/ 137 w 235"/>
              <a:gd name="T17" fmla="*/ 26 h 75"/>
              <a:gd name="T18" fmla="*/ 148 w 235"/>
              <a:gd name="T19" fmla="*/ 22 h 75"/>
              <a:gd name="T20" fmla="*/ 156 w 235"/>
              <a:gd name="T21" fmla="*/ 18 h 75"/>
              <a:gd name="T22" fmla="*/ 160 w 235"/>
              <a:gd name="T23" fmla="*/ 14 h 75"/>
              <a:gd name="T24" fmla="*/ 158 w 235"/>
              <a:gd name="T25" fmla="*/ 10 h 75"/>
              <a:gd name="T26" fmla="*/ 156 w 235"/>
              <a:gd name="T27" fmla="*/ 8 h 75"/>
              <a:gd name="T28" fmla="*/ 156 w 235"/>
              <a:gd name="T29" fmla="*/ 4 h 75"/>
              <a:gd name="T30" fmla="*/ 160 w 235"/>
              <a:gd name="T31" fmla="*/ 2 h 75"/>
              <a:gd name="T32" fmla="*/ 166 w 235"/>
              <a:gd name="T33" fmla="*/ 0 h 75"/>
              <a:gd name="T34" fmla="*/ 178 w 235"/>
              <a:gd name="T35" fmla="*/ 0 h 75"/>
              <a:gd name="T36" fmla="*/ 195 w 235"/>
              <a:gd name="T37" fmla="*/ 6 h 75"/>
              <a:gd name="T38" fmla="*/ 211 w 235"/>
              <a:gd name="T39" fmla="*/ 12 h 75"/>
              <a:gd name="T40" fmla="*/ 223 w 235"/>
              <a:gd name="T41" fmla="*/ 16 h 75"/>
              <a:gd name="T42" fmla="*/ 233 w 235"/>
              <a:gd name="T43" fmla="*/ 22 h 75"/>
              <a:gd name="T44" fmla="*/ 235 w 235"/>
              <a:gd name="T45" fmla="*/ 29 h 75"/>
              <a:gd name="T46" fmla="*/ 231 w 235"/>
              <a:gd name="T47" fmla="*/ 33 h 75"/>
              <a:gd name="T48" fmla="*/ 221 w 235"/>
              <a:gd name="T49" fmla="*/ 37 h 75"/>
              <a:gd name="T50" fmla="*/ 205 w 235"/>
              <a:gd name="T51" fmla="*/ 41 h 75"/>
              <a:gd name="T52" fmla="*/ 184 w 235"/>
              <a:gd name="T53" fmla="*/ 47 h 75"/>
              <a:gd name="T54" fmla="*/ 170 w 235"/>
              <a:gd name="T55" fmla="*/ 49 h 75"/>
              <a:gd name="T56" fmla="*/ 152 w 235"/>
              <a:gd name="T57" fmla="*/ 53 h 75"/>
              <a:gd name="T58" fmla="*/ 133 w 235"/>
              <a:gd name="T59" fmla="*/ 57 h 75"/>
              <a:gd name="T60" fmla="*/ 111 w 235"/>
              <a:gd name="T61" fmla="*/ 59 h 75"/>
              <a:gd name="T62" fmla="*/ 88 w 235"/>
              <a:gd name="T63" fmla="*/ 63 h 75"/>
              <a:gd name="T64" fmla="*/ 60 w 235"/>
              <a:gd name="T65" fmla="*/ 67 h 75"/>
              <a:gd name="T66" fmla="*/ 31 w 235"/>
              <a:gd name="T67" fmla="*/ 71 h 75"/>
              <a:gd name="T68" fmla="*/ 0 w 235"/>
              <a:gd name="T69" fmla="*/ 75 h 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235" h="75">
                <a:moveTo>
                  <a:pt x="0" y="75"/>
                </a:moveTo>
                <a:lnTo>
                  <a:pt x="0" y="53"/>
                </a:lnTo>
                <a:lnTo>
                  <a:pt x="13" y="51"/>
                </a:lnTo>
                <a:lnTo>
                  <a:pt x="25" y="49"/>
                </a:lnTo>
                <a:lnTo>
                  <a:pt x="37" y="47"/>
                </a:lnTo>
                <a:lnTo>
                  <a:pt x="48" y="45"/>
                </a:lnTo>
                <a:lnTo>
                  <a:pt x="58" y="43"/>
                </a:lnTo>
                <a:lnTo>
                  <a:pt x="70" y="41"/>
                </a:lnTo>
                <a:lnTo>
                  <a:pt x="78" y="39"/>
                </a:lnTo>
                <a:lnTo>
                  <a:pt x="88" y="37"/>
                </a:lnTo>
                <a:lnTo>
                  <a:pt x="96" y="35"/>
                </a:lnTo>
                <a:lnTo>
                  <a:pt x="103" y="33"/>
                </a:lnTo>
                <a:lnTo>
                  <a:pt x="111" y="31"/>
                </a:lnTo>
                <a:lnTo>
                  <a:pt x="117" y="31"/>
                </a:lnTo>
                <a:lnTo>
                  <a:pt x="123" y="29"/>
                </a:lnTo>
                <a:lnTo>
                  <a:pt x="127" y="28"/>
                </a:lnTo>
                <a:lnTo>
                  <a:pt x="133" y="28"/>
                </a:lnTo>
                <a:lnTo>
                  <a:pt x="137" y="26"/>
                </a:lnTo>
                <a:lnTo>
                  <a:pt x="143" y="24"/>
                </a:lnTo>
                <a:lnTo>
                  <a:pt x="148" y="22"/>
                </a:lnTo>
                <a:lnTo>
                  <a:pt x="154" y="20"/>
                </a:lnTo>
                <a:lnTo>
                  <a:pt x="156" y="18"/>
                </a:lnTo>
                <a:lnTo>
                  <a:pt x="158" y="16"/>
                </a:lnTo>
                <a:lnTo>
                  <a:pt x="160" y="14"/>
                </a:lnTo>
                <a:lnTo>
                  <a:pt x="160" y="12"/>
                </a:lnTo>
                <a:lnTo>
                  <a:pt x="158" y="10"/>
                </a:lnTo>
                <a:lnTo>
                  <a:pt x="158" y="8"/>
                </a:lnTo>
                <a:lnTo>
                  <a:pt x="156" y="8"/>
                </a:lnTo>
                <a:lnTo>
                  <a:pt x="156" y="6"/>
                </a:lnTo>
                <a:lnTo>
                  <a:pt x="156" y="4"/>
                </a:lnTo>
                <a:lnTo>
                  <a:pt x="158" y="4"/>
                </a:lnTo>
                <a:lnTo>
                  <a:pt x="160" y="2"/>
                </a:lnTo>
                <a:lnTo>
                  <a:pt x="162" y="2"/>
                </a:lnTo>
                <a:lnTo>
                  <a:pt x="166" y="0"/>
                </a:lnTo>
                <a:lnTo>
                  <a:pt x="172" y="0"/>
                </a:lnTo>
                <a:lnTo>
                  <a:pt x="178" y="0"/>
                </a:lnTo>
                <a:lnTo>
                  <a:pt x="186" y="2"/>
                </a:lnTo>
                <a:lnTo>
                  <a:pt x="195" y="6"/>
                </a:lnTo>
                <a:lnTo>
                  <a:pt x="203" y="10"/>
                </a:lnTo>
                <a:lnTo>
                  <a:pt x="211" y="12"/>
                </a:lnTo>
                <a:lnTo>
                  <a:pt x="217" y="14"/>
                </a:lnTo>
                <a:lnTo>
                  <a:pt x="223" y="16"/>
                </a:lnTo>
                <a:lnTo>
                  <a:pt x="229" y="18"/>
                </a:lnTo>
                <a:lnTo>
                  <a:pt x="233" y="22"/>
                </a:lnTo>
                <a:lnTo>
                  <a:pt x="235" y="26"/>
                </a:lnTo>
                <a:lnTo>
                  <a:pt x="235" y="29"/>
                </a:lnTo>
                <a:lnTo>
                  <a:pt x="235" y="29"/>
                </a:lnTo>
                <a:lnTo>
                  <a:pt x="231" y="33"/>
                </a:lnTo>
                <a:lnTo>
                  <a:pt x="227" y="35"/>
                </a:lnTo>
                <a:lnTo>
                  <a:pt x="221" y="37"/>
                </a:lnTo>
                <a:lnTo>
                  <a:pt x="215" y="39"/>
                </a:lnTo>
                <a:lnTo>
                  <a:pt x="205" y="41"/>
                </a:lnTo>
                <a:lnTo>
                  <a:pt x="195" y="45"/>
                </a:lnTo>
                <a:lnTo>
                  <a:pt x="184" y="47"/>
                </a:lnTo>
                <a:lnTo>
                  <a:pt x="178" y="49"/>
                </a:lnTo>
                <a:lnTo>
                  <a:pt x="170" y="49"/>
                </a:lnTo>
                <a:lnTo>
                  <a:pt x="162" y="51"/>
                </a:lnTo>
                <a:lnTo>
                  <a:pt x="152" y="53"/>
                </a:lnTo>
                <a:lnTo>
                  <a:pt x="144" y="55"/>
                </a:lnTo>
                <a:lnTo>
                  <a:pt x="133" y="57"/>
                </a:lnTo>
                <a:lnTo>
                  <a:pt x="123" y="57"/>
                </a:lnTo>
                <a:lnTo>
                  <a:pt x="111" y="59"/>
                </a:lnTo>
                <a:lnTo>
                  <a:pt x="99" y="61"/>
                </a:lnTo>
                <a:lnTo>
                  <a:pt x="88" y="63"/>
                </a:lnTo>
                <a:lnTo>
                  <a:pt x="74" y="65"/>
                </a:lnTo>
                <a:lnTo>
                  <a:pt x="60" y="67"/>
                </a:lnTo>
                <a:lnTo>
                  <a:pt x="47" y="69"/>
                </a:lnTo>
                <a:lnTo>
                  <a:pt x="31" y="71"/>
                </a:lnTo>
                <a:lnTo>
                  <a:pt x="15" y="73"/>
                </a:lnTo>
                <a:lnTo>
                  <a:pt x="0" y="75"/>
                </a:lnTo>
                <a:lnTo>
                  <a:pt x="0" y="75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9" name="Freeform 284"/>
          <p:cNvSpPr>
            <a:spLocks/>
          </p:cNvSpPr>
          <p:nvPr/>
        </p:nvSpPr>
        <p:spPr bwMode="auto">
          <a:xfrm>
            <a:off x="5659092" y="954778"/>
            <a:ext cx="843352" cy="238095"/>
          </a:xfrm>
          <a:custGeom>
            <a:avLst/>
            <a:gdLst>
              <a:gd name="T0" fmla="*/ 159 w 188"/>
              <a:gd name="T1" fmla="*/ 0 h 35"/>
              <a:gd name="T2" fmla="*/ 165 w 188"/>
              <a:gd name="T3" fmla="*/ 0 h 35"/>
              <a:gd name="T4" fmla="*/ 171 w 188"/>
              <a:gd name="T5" fmla="*/ 0 h 35"/>
              <a:gd name="T6" fmla="*/ 177 w 188"/>
              <a:gd name="T7" fmla="*/ 0 h 35"/>
              <a:gd name="T8" fmla="*/ 180 w 188"/>
              <a:gd name="T9" fmla="*/ 0 h 35"/>
              <a:gd name="T10" fmla="*/ 182 w 188"/>
              <a:gd name="T11" fmla="*/ 2 h 35"/>
              <a:gd name="T12" fmla="*/ 186 w 188"/>
              <a:gd name="T13" fmla="*/ 4 h 35"/>
              <a:gd name="T14" fmla="*/ 186 w 188"/>
              <a:gd name="T15" fmla="*/ 6 h 35"/>
              <a:gd name="T16" fmla="*/ 188 w 188"/>
              <a:gd name="T17" fmla="*/ 8 h 35"/>
              <a:gd name="T18" fmla="*/ 188 w 188"/>
              <a:gd name="T19" fmla="*/ 14 h 35"/>
              <a:gd name="T20" fmla="*/ 186 w 188"/>
              <a:gd name="T21" fmla="*/ 16 h 35"/>
              <a:gd name="T22" fmla="*/ 184 w 188"/>
              <a:gd name="T23" fmla="*/ 18 h 35"/>
              <a:gd name="T24" fmla="*/ 182 w 188"/>
              <a:gd name="T25" fmla="*/ 20 h 35"/>
              <a:gd name="T26" fmla="*/ 180 w 188"/>
              <a:gd name="T27" fmla="*/ 22 h 35"/>
              <a:gd name="T28" fmla="*/ 177 w 188"/>
              <a:gd name="T29" fmla="*/ 22 h 35"/>
              <a:gd name="T30" fmla="*/ 173 w 188"/>
              <a:gd name="T31" fmla="*/ 24 h 35"/>
              <a:gd name="T32" fmla="*/ 169 w 188"/>
              <a:gd name="T33" fmla="*/ 24 h 35"/>
              <a:gd name="T34" fmla="*/ 161 w 188"/>
              <a:gd name="T35" fmla="*/ 24 h 35"/>
              <a:gd name="T36" fmla="*/ 153 w 188"/>
              <a:gd name="T37" fmla="*/ 26 h 35"/>
              <a:gd name="T38" fmla="*/ 145 w 188"/>
              <a:gd name="T39" fmla="*/ 26 h 35"/>
              <a:gd name="T40" fmla="*/ 133 w 188"/>
              <a:gd name="T41" fmla="*/ 28 h 35"/>
              <a:gd name="T42" fmla="*/ 122 w 188"/>
              <a:gd name="T43" fmla="*/ 30 h 35"/>
              <a:gd name="T44" fmla="*/ 108 w 188"/>
              <a:gd name="T45" fmla="*/ 30 h 35"/>
              <a:gd name="T46" fmla="*/ 94 w 188"/>
              <a:gd name="T47" fmla="*/ 32 h 35"/>
              <a:gd name="T48" fmla="*/ 81 w 188"/>
              <a:gd name="T49" fmla="*/ 33 h 35"/>
              <a:gd name="T50" fmla="*/ 67 w 188"/>
              <a:gd name="T51" fmla="*/ 33 h 35"/>
              <a:gd name="T52" fmla="*/ 55 w 188"/>
              <a:gd name="T53" fmla="*/ 35 h 35"/>
              <a:gd name="T54" fmla="*/ 45 w 188"/>
              <a:gd name="T55" fmla="*/ 35 h 35"/>
              <a:gd name="T56" fmla="*/ 37 w 188"/>
              <a:gd name="T57" fmla="*/ 35 h 35"/>
              <a:gd name="T58" fmla="*/ 30 w 188"/>
              <a:gd name="T59" fmla="*/ 35 h 35"/>
              <a:gd name="T60" fmla="*/ 24 w 188"/>
              <a:gd name="T61" fmla="*/ 33 h 35"/>
              <a:gd name="T62" fmla="*/ 18 w 188"/>
              <a:gd name="T63" fmla="*/ 33 h 35"/>
              <a:gd name="T64" fmla="*/ 10 w 188"/>
              <a:gd name="T65" fmla="*/ 32 h 35"/>
              <a:gd name="T66" fmla="*/ 8 w 188"/>
              <a:gd name="T67" fmla="*/ 30 h 35"/>
              <a:gd name="T68" fmla="*/ 4 w 188"/>
              <a:gd name="T69" fmla="*/ 28 h 35"/>
              <a:gd name="T70" fmla="*/ 2 w 188"/>
              <a:gd name="T71" fmla="*/ 26 h 35"/>
              <a:gd name="T72" fmla="*/ 2 w 188"/>
              <a:gd name="T73" fmla="*/ 24 h 35"/>
              <a:gd name="T74" fmla="*/ 0 w 188"/>
              <a:gd name="T75" fmla="*/ 22 h 35"/>
              <a:gd name="T76" fmla="*/ 0 w 188"/>
              <a:gd name="T77" fmla="*/ 18 h 35"/>
              <a:gd name="T78" fmla="*/ 6 w 188"/>
              <a:gd name="T79" fmla="*/ 18 h 35"/>
              <a:gd name="T80" fmla="*/ 14 w 188"/>
              <a:gd name="T81" fmla="*/ 18 h 35"/>
              <a:gd name="T82" fmla="*/ 22 w 188"/>
              <a:gd name="T83" fmla="*/ 16 h 35"/>
              <a:gd name="T84" fmla="*/ 32 w 188"/>
              <a:gd name="T85" fmla="*/ 16 h 35"/>
              <a:gd name="T86" fmla="*/ 41 w 188"/>
              <a:gd name="T87" fmla="*/ 14 h 35"/>
              <a:gd name="T88" fmla="*/ 53 w 188"/>
              <a:gd name="T89" fmla="*/ 14 h 35"/>
              <a:gd name="T90" fmla="*/ 65 w 188"/>
              <a:gd name="T91" fmla="*/ 12 h 35"/>
              <a:gd name="T92" fmla="*/ 79 w 188"/>
              <a:gd name="T93" fmla="*/ 10 h 35"/>
              <a:gd name="T94" fmla="*/ 90 w 188"/>
              <a:gd name="T95" fmla="*/ 8 h 35"/>
              <a:gd name="T96" fmla="*/ 102 w 188"/>
              <a:gd name="T97" fmla="*/ 6 h 35"/>
              <a:gd name="T98" fmla="*/ 114 w 188"/>
              <a:gd name="T99" fmla="*/ 4 h 35"/>
              <a:gd name="T100" fmla="*/ 124 w 188"/>
              <a:gd name="T101" fmla="*/ 4 h 35"/>
              <a:gd name="T102" fmla="*/ 133 w 188"/>
              <a:gd name="T103" fmla="*/ 2 h 35"/>
              <a:gd name="T104" fmla="*/ 143 w 188"/>
              <a:gd name="T105" fmla="*/ 2 h 35"/>
              <a:gd name="T106" fmla="*/ 151 w 188"/>
              <a:gd name="T107" fmla="*/ 0 h 35"/>
              <a:gd name="T108" fmla="*/ 159 w 188"/>
              <a:gd name="T109" fmla="*/ 0 h 35"/>
              <a:gd name="T110" fmla="*/ 159 w 188"/>
              <a:gd name="T111" fmla="*/ 0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88" h="35">
                <a:moveTo>
                  <a:pt x="159" y="0"/>
                </a:moveTo>
                <a:lnTo>
                  <a:pt x="165" y="0"/>
                </a:lnTo>
                <a:lnTo>
                  <a:pt x="171" y="0"/>
                </a:lnTo>
                <a:lnTo>
                  <a:pt x="177" y="0"/>
                </a:lnTo>
                <a:lnTo>
                  <a:pt x="180" y="0"/>
                </a:lnTo>
                <a:lnTo>
                  <a:pt x="182" y="2"/>
                </a:lnTo>
                <a:lnTo>
                  <a:pt x="186" y="4"/>
                </a:lnTo>
                <a:lnTo>
                  <a:pt x="186" y="6"/>
                </a:lnTo>
                <a:lnTo>
                  <a:pt x="188" y="8"/>
                </a:lnTo>
                <a:lnTo>
                  <a:pt x="188" y="14"/>
                </a:lnTo>
                <a:lnTo>
                  <a:pt x="186" y="16"/>
                </a:lnTo>
                <a:lnTo>
                  <a:pt x="184" y="18"/>
                </a:lnTo>
                <a:lnTo>
                  <a:pt x="182" y="20"/>
                </a:lnTo>
                <a:lnTo>
                  <a:pt x="180" y="22"/>
                </a:lnTo>
                <a:lnTo>
                  <a:pt x="177" y="22"/>
                </a:lnTo>
                <a:lnTo>
                  <a:pt x="173" y="24"/>
                </a:lnTo>
                <a:lnTo>
                  <a:pt x="169" y="24"/>
                </a:lnTo>
                <a:lnTo>
                  <a:pt x="161" y="24"/>
                </a:lnTo>
                <a:lnTo>
                  <a:pt x="153" y="26"/>
                </a:lnTo>
                <a:lnTo>
                  <a:pt x="145" y="26"/>
                </a:lnTo>
                <a:lnTo>
                  <a:pt x="133" y="28"/>
                </a:lnTo>
                <a:lnTo>
                  <a:pt x="122" y="30"/>
                </a:lnTo>
                <a:lnTo>
                  <a:pt x="108" y="30"/>
                </a:lnTo>
                <a:lnTo>
                  <a:pt x="94" y="32"/>
                </a:lnTo>
                <a:lnTo>
                  <a:pt x="81" y="33"/>
                </a:lnTo>
                <a:lnTo>
                  <a:pt x="67" y="33"/>
                </a:lnTo>
                <a:lnTo>
                  <a:pt x="55" y="35"/>
                </a:lnTo>
                <a:lnTo>
                  <a:pt x="45" y="35"/>
                </a:lnTo>
                <a:lnTo>
                  <a:pt x="37" y="35"/>
                </a:lnTo>
                <a:lnTo>
                  <a:pt x="30" y="35"/>
                </a:lnTo>
                <a:lnTo>
                  <a:pt x="24" y="33"/>
                </a:lnTo>
                <a:lnTo>
                  <a:pt x="18" y="33"/>
                </a:lnTo>
                <a:lnTo>
                  <a:pt x="10" y="32"/>
                </a:lnTo>
                <a:lnTo>
                  <a:pt x="8" y="30"/>
                </a:lnTo>
                <a:lnTo>
                  <a:pt x="4" y="28"/>
                </a:lnTo>
                <a:lnTo>
                  <a:pt x="2" y="26"/>
                </a:lnTo>
                <a:lnTo>
                  <a:pt x="2" y="24"/>
                </a:lnTo>
                <a:lnTo>
                  <a:pt x="0" y="22"/>
                </a:lnTo>
                <a:lnTo>
                  <a:pt x="0" y="18"/>
                </a:lnTo>
                <a:lnTo>
                  <a:pt x="6" y="18"/>
                </a:lnTo>
                <a:lnTo>
                  <a:pt x="14" y="18"/>
                </a:lnTo>
                <a:lnTo>
                  <a:pt x="22" y="16"/>
                </a:lnTo>
                <a:lnTo>
                  <a:pt x="32" y="16"/>
                </a:lnTo>
                <a:lnTo>
                  <a:pt x="41" y="14"/>
                </a:lnTo>
                <a:lnTo>
                  <a:pt x="53" y="14"/>
                </a:lnTo>
                <a:lnTo>
                  <a:pt x="65" y="12"/>
                </a:lnTo>
                <a:lnTo>
                  <a:pt x="79" y="10"/>
                </a:lnTo>
                <a:lnTo>
                  <a:pt x="90" y="8"/>
                </a:lnTo>
                <a:lnTo>
                  <a:pt x="102" y="6"/>
                </a:lnTo>
                <a:lnTo>
                  <a:pt x="114" y="4"/>
                </a:lnTo>
                <a:lnTo>
                  <a:pt x="124" y="4"/>
                </a:lnTo>
                <a:lnTo>
                  <a:pt x="133" y="2"/>
                </a:lnTo>
                <a:lnTo>
                  <a:pt x="143" y="2"/>
                </a:lnTo>
                <a:lnTo>
                  <a:pt x="151" y="0"/>
                </a:lnTo>
                <a:lnTo>
                  <a:pt x="159" y="0"/>
                </a:lnTo>
                <a:lnTo>
                  <a:pt x="159" y="0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0" name="Freeform 285"/>
          <p:cNvSpPr>
            <a:spLocks/>
          </p:cNvSpPr>
          <p:nvPr/>
        </p:nvSpPr>
        <p:spPr bwMode="auto">
          <a:xfrm>
            <a:off x="5255356" y="2343664"/>
            <a:ext cx="367848" cy="595243"/>
          </a:xfrm>
          <a:custGeom>
            <a:avLst/>
            <a:gdLst>
              <a:gd name="T0" fmla="*/ 0 w 82"/>
              <a:gd name="T1" fmla="*/ 71 h 90"/>
              <a:gd name="T2" fmla="*/ 2 w 82"/>
              <a:gd name="T3" fmla="*/ 65 h 90"/>
              <a:gd name="T4" fmla="*/ 2 w 82"/>
              <a:gd name="T5" fmla="*/ 61 h 90"/>
              <a:gd name="T6" fmla="*/ 4 w 82"/>
              <a:gd name="T7" fmla="*/ 59 h 90"/>
              <a:gd name="T8" fmla="*/ 6 w 82"/>
              <a:gd name="T9" fmla="*/ 55 h 90"/>
              <a:gd name="T10" fmla="*/ 10 w 82"/>
              <a:gd name="T11" fmla="*/ 53 h 90"/>
              <a:gd name="T12" fmla="*/ 12 w 82"/>
              <a:gd name="T13" fmla="*/ 51 h 90"/>
              <a:gd name="T14" fmla="*/ 16 w 82"/>
              <a:gd name="T15" fmla="*/ 49 h 90"/>
              <a:gd name="T16" fmla="*/ 22 w 82"/>
              <a:gd name="T17" fmla="*/ 45 h 90"/>
              <a:gd name="T18" fmla="*/ 26 w 82"/>
              <a:gd name="T19" fmla="*/ 43 h 90"/>
              <a:gd name="T20" fmla="*/ 31 w 82"/>
              <a:gd name="T21" fmla="*/ 37 h 90"/>
              <a:gd name="T22" fmla="*/ 37 w 82"/>
              <a:gd name="T23" fmla="*/ 33 h 90"/>
              <a:gd name="T24" fmla="*/ 43 w 82"/>
              <a:gd name="T25" fmla="*/ 25 h 90"/>
              <a:gd name="T26" fmla="*/ 49 w 82"/>
              <a:gd name="T27" fmla="*/ 18 h 90"/>
              <a:gd name="T28" fmla="*/ 57 w 82"/>
              <a:gd name="T29" fmla="*/ 10 h 90"/>
              <a:gd name="T30" fmla="*/ 63 w 82"/>
              <a:gd name="T31" fmla="*/ 0 h 90"/>
              <a:gd name="T32" fmla="*/ 67 w 82"/>
              <a:gd name="T33" fmla="*/ 0 h 90"/>
              <a:gd name="T34" fmla="*/ 71 w 82"/>
              <a:gd name="T35" fmla="*/ 2 h 90"/>
              <a:gd name="T36" fmla="*/ 73 w 82"/>
              <a:gd name="T37" fmla="*/ 4 h 90"/>
              <a:gd name="T38" fmla="*/ 76 w 82"/>
              <a:gd name="T39" fmla="*/ 6 h 90"/>
              <a:gd name="T40" fmla="*/ 78 w 82"/>
              <a:gd name="T41" fmla="*/ 8 h 90"/>
              <a:gd name="T42" fmla="*/ 78 w 82"/>
              <a:gd name="T43" fmla="*/ 12 h 90"/>
              <a:gd name="T44" fmla="*/ 80 w 82"/>
              <a:gd name="T45" fmla="*/ 18 h 90"/>
              <a:gd name="T46" fmla="*/ 82 w 82"/>
              <a:gd name="T47" fmla="*/ 24 h 90"/>
              <a:gd name="T48" fmla="*/ 82 w 82"/>
              <a:gd name="T49" fmla="*/ 27 h 90"/>
              <a:gd name="T50" fmla="*/ 80 w 82"/>
              <a:gd name="T51" fmla="*/ 31 h 90"/>
              <a:gd name="T52" fmla="*/ 80 w 82"/>
              <a:gd name="T53" fmla="*/ 37 h 90"/>
              <a:gd name="T54" fmla="*/ 78 w 82"/>
              <a:gd name="T55" fmla="*/ 41 h 90"/>
              <a:gd name="T56" fmla="*/ 75 w 82"/>
              <a:gd name="T57" fmla="*/ 47 h 90"/>
              <a:gd name="T58" fmla="*/ 73 w 82"/>
              <a:gd name="T59" fmla="*/ 51 h 90"/>
              <a:gd name="T60" fmla="*/ 69 w 82"/>
              <a:gd name="T61" fmla="*/ 57 h 90"/>
              <a:gd name="T62" fmla="*/ 63 w 82"/>
              <a:gd name="T63" fmla="*/ 61 h 90"/>
              <a:gd name="T64" fmla="*/ 59 w 82"/>
              <a:gd name="T65" fmla="*/ 67 h 90"/>
              <a:gd name="T66" fmla="*/ 55 w 82"/>
              <a:gd name="T67" fmla="*/ 71 h 90"/>
              <a:gd name="T68" fmla="*/ 51 w 82"/>
              <a:gd name="T69" fmla="*/ 74 h 90"/>
              <a:gd name="T70" fmla="*/ 43 w 82"/>
              <a:gd name="T71" fmla="*/ 80 h 90"/>
              <a:gd name="T72" fmla="*/ 33 w 82"/>
              <a:gd name="T73" fmla="*/ 84 h 90"/>
              <a:gd name="T74" fmla="*/ 26 w 82"/>
              <a:gd name="T75" fmla="*/ 88 h 90"/>
              <a:gd name="T76" fmla="*/ 20 w 82"/>
              <a:gd name="T77" fmla="*/ 90 h 90"/>
              <a:gd name="T78" fmla="*/ 14 w 82"/>
              <a:gd name="T79" fmla="*/ 90 h 90"/>
              <a:gd name="T80" fmla="*/ 10 w 82"/>
              <a:gd name="T81" fmla="*/ 90 h 90"/>
              <a:gd name="T82" fmla="*/ 6 w 82"/>
              <a:gd name="T83" fmla="*/ 86 h 90"/>
              <a:gd name="T84" fmla="*/ 4 w 82"/>
              <a:gd name="T85" fmla="*/ 82 h 90"/>
              <a:gd name="T86" fmla="*/ 2 w 82"/>
              <a:gd name="T87" fmla="*/ 78 h 90"/>
              <a:gd name="T88" fmla="*/ 0 w 82"/>
              <a:gd name="T89" fmla="*/ 71 h 90"/>
              <a:gd name="T90" fmla="*/ 0 w 82"/>
              <a:gd name="T91" fmla="*/ 71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82" h="90">
                <a:moveTo>
                  <a:pt x="0" y="71"/>
                </a:moveTo>
                <a:lnTo>
                  <a:pt x="2" y="65"/>
                </a:lnTo>
                <a:lnTo>
                  <a:pt x="2" y="61"/>
                </a:lnTo>
                <a:lnTo>
                  <a:pt x="4" y="59"/>
                </a:lnTo>
                <a:lnTo>
                  <a:pt x="6" y="55"/>
                </a:lnTo>
                <a:lnTo>
                  <a:pt x="10" y="53"/>
                </a:lnTo>
                <a:lnTo>
                  <a:pt x="12" y="51"/>
                </a:lnTo>
                <a:lnTo>
                  <a:pt x="16" y="49"/>
                </a:lnTo>
                <a:lnTo>
                  <a:pt x="22" y="45"/>
                </a:lnTo>
                <a:lnTo>
                  <a:pt x="26" y="43"/>
                </a:lnTo>
                <a:lnTo>
                  <a:pt x="31" y="37"/>
                </a:lnTo>
                <a:lnTo>
                  <a:pt x="37" y="33"/>
                </a:lnTo>
                <a:lnTo>
                  <a:pt x="43" y="25"/>
                </a:lnTo>
                <a:lnTo>
                  <a:pt x="49" y="18"/>
                </a:lnTo>
                <a:lnTo>
                  <a:pt x="57" y="10"/>
                </a:lnTo>
                <a:lnTo>
                  <a:pt x="63" y="0"/>
                </a:lnTo>
                <a:lnTo>
                  <a:pt x="67" y="0"/>
                </a:lnTo>
                <a:lnTo>
                  <a:pt x="71" y="2"/>
                </a:lnTo>
                <a:lnTo>
                  <a:pt x="73" y="4"/>
                </a:lnTo>
                <a:lnTo>
                  <a:pt x="76" y="6"/>
                </a:lnTo>
                <a:lnTo>
                  <a:pt x="78" y="8"/>
                </a:lnTo>
                <a:lnTo>
                  <a:pt x="78" y="12"/>
                </a:lnTo>
                <a:lnTo>
                  <a:pt x="80" y="18"/>
                </a:lnTo>
                <a:lnTo>
                  <a:pt x="82" y="24"/>
                </a:lnTo>
                <a:lnTo>
                  <a:pt x="82" y="27"/>
                </a:lnTo>
                <a:lnTo>
                  <a:pt x="80" y="31"/>
                </a:lnTo>
                <a:lnTo>
                  <a:pt x="80" y="37"/>
                </a:lnTo>
                <a:lnTo>
                  <a:pt x="78" y="41"/>
                </a:lnTo>
                <a:lnTo>
                  <a:pt x="75" y="47"/>
                </a:lnTo>
                <a:lnTo>
                  <a:pt x="73" y="51"/>
                </a:lnTo>
                <a:lnTo>
                  <a:pt x="69" y="57"/>
                </a:lnTo>
                <a:lnTo>
                  <a:pt x="63" y="61"/>
                </a:lnTo>
                <a:lnTo>
                  <a:pt x="59" y="67"/>
                </a:lnTo>
                <a:lnTo>
                  <a:pt x="55" y="71"/>
                </a:lnTo>
                <a:lnTo>
                  <a:pt x="51" y="74"/>
                </a:lnTo>
                <a:lnTo>
                  <a:pt x="43" y="80"/>
                </a:lnTo>
                <a:lnTo>
                  <a:pt x="33" y="84"/>
                </a:lnTo>
                <a:lnTo>
                  <a:pt x="26" y="88"/>
                </a:lnTo>
                <a:lnTo>
                  <a:pt x="20" y="90"/>
                </a:lnTo>
                <a:lnTo>
                  <a:pt x="14" y="90"/>
                </a:lnTo>
                <a:lnTo>
                  <a:pt x="10" y="90"/>
                </a:lnTo>
                <a:lnTo>
                  <a:pt x="6" y="86"/>
                </a:lnTo>
                <a:lnTo>
                  <a:pt x="4" y="82"/>
                </a:lnTo>
                <a:lnTo>
                  <a:pt x="2" y="78"/>
                </a:lnTo>
                <a:lnTo>
                  <a:pt x="0" y="71"/>
                </a:lnTo>
                <a:lnTo>
                  <a:pt x="0" y="71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1" name="Freeform 286"/>
          <p:cNvSpPr>
            <a:spLocks/>
          </p:cNvSpPr>
          <p:nvPr/>
        </p:nvSpPr>
        <p:spPr bwMode="auto">
          <a:xfrm>
            <a:off x="6385808" y="2343664"/>
            <a:ext cx="556254" cy="529101"/>
          </a:xfrm>
          <a:custGeom>
            <a:avLst/>
            <a:gdLst>
              <a:gd name="T0" fmla="*/ 121 w 123"/>
              <a:gd name="T1" fmla="*/ 73 h 80"/>
              <a:gd name="T2" fmla="*/ 117 w 123"/>
              <a:gd name="T3" fmla="*/ 76 h 80"/>
              <a:gd name="T4" fmla="*/ 115 w 123"/>
              <a:gd name="T5" fmla="*/ 78 h 80"/>
              <a:gd name="T6" fmla="*/ 111 w 123"/>
              <a:gd name="T7" fmla="*/ 80 h 80"/>
              <a:gd name="T8" fmla="*/ 106 w 123"/>
              <a:gd name="T9" fmla="*/ 80 h 80"/>
              <a:gd name="T10" fmla="*/ 104 w 123"/>
              <a:gd name="T11" fmla="*/ 80 h 80"/>
              <a:gd name="T12" fmla="*/ 100 w 123"/>
              <a:gd name="T13" fmla="*/ 78 h 80"/>
              <a:gd name="T14" fmla="*/ 94 w 123"/>
              <a:gd name="T15" fmla="*/ 76 h 80"/>
              <a:gd name="T16" fmla="*/ 88 w 123"/>
              <a:gd name="T17" fmla="*/ 73 h 80"/>
              <a:gd name="T18" fmla="*/ 80 w 123"/>
              <a:gd name="T19" fmla="*/ 69 h 80"/>
              <a:gd name="T20" fmla="*/ 70 w 123"/>
              <a:gd name="T21" fmla="*/ 63 h 80"/>
              <a:gd name="T22" fmla="*/ 61 w 123"/>
              <a:gd name="T23" fmla="*/ 55 h 80"/>
              <a:gd name="T24" fmla="*/ 51 w 123"/>
              <a:gd name="T25" fmla="*/ 49 h 80"/>
              <a:gd name="T26" fmla="*/ 39 w 123"/>
              <a:gd name="T27" fmla="*/ 41 h 80"/>
              <a:gd name="T28" fmla="*/ 29 w 123"/>
              <a:gd name="T29" fmla="*/ 33 h 80"/>
              <a:gd name="T30" fmla="*/ 21 w 123"/>
              <a:gd name="T31" fmla="*/ 27 h 80"/>
              <a:gd name="T32" fmla="*/ 15 w 123"/>
              <a:gd name="T33" fmla="*/ 22 h 80"/>
              <a:gd name="T34" fmla="*/ 10 w 123"/>
              <a:gd name="T35" fmla="*/ 16 h 80"/>
              <a:gd name="T36" fmla="*/ 6 w 123"/>
              <a:gd name="T37" fmla="*/ 12 h 80"/>
              <a:gd name="T38" fmla="*/ 2 w 123"/>
              <a:gd name="T39" fmla="*/ 10 h 80"/>
              <a:gd name="T40" fmla="*/ 2 w 123"/>
              <a:gd name="T41" fmla="*/ 8 h 80"/>
              <a:gd name="T42" fmla="*/ 0 w 123"/>
              <a:gd name="T43" fmla="*/ 6 h 80"/>
              <a:gd name="T44" fmla="*/ 2 w 123"/>
              <a:gd name="T45" fmla="*/ 4 h 80"/>
              <a:gd name="T46" fmla="*/ 4 w 123"/>
              <a:gd name="T47" fmla="*/ 2 h 80"/>
              <a:gd name="T48" fmla="*/ 6 w 123"/>
              <a:gd name="T49" fmla="*/ 2 h 80"/>
              <a:gd name="T50" fmla="*/ 8 w 123"/>
              <a:gd name="T51" fmla="*/ 0 h 80"/>
              <a:gd name="T52" fmla="*/ 14 w 123"/>
              <a:gd name="T53" fmla="*/ 0 h 80"/>
              <a:gd name="T54" fmla="*/ 17 w 123"/>
              <a:gd name="T55" fmla="*/ 0 h 80"/>
              <a:gd name="T56" fmla="*/ 23 w 123"/>
              <a:gd name="T57" fmla="*/ 0 h 80"/>
              <a:gd name="T58" fmla="*/ 35 w 123"/>
              <a:gd name="T59" fmla="*/ 2 h 80"/>
              <a:gd name="T60" fmla="*/ 45 w 123"/>
              <a:gd name="T61" fmla="*/ 4 h 80"/>
              <a:gd name="T62" fmla="*/ 55 w 123"/>
              <a:gd name="T63" fmla="*/ 4 h 80"/>
              <a:gd name="T64" fmla="*/ 64 w 123"/>
              <a:gd name="T65" fmla="*/ 8 h 80"/>
              <a:gd name="T66" fmla="*/ 72 w 123"/>
              <a:gd name="T67" fmla="*/ 10 h 80"/>
              <a:gd name="T68" fmla="*/ 80 w 123"/>
              <a:gd name="T69" fmla="*/ 14 h 80"/>
              <a:gd name="T70" fmla="*/ 90 w 123"/>
              <a:gd name="T71" fmla="*/ 18 h 80"/>
              <a:gd name="T72" fmla="*/ 100 w 123"/>
              <a:gd name="T73" fmla="*/ 22 h 80"/>
              <a:gd name="T74" fmla="*/ 108 w 123"/>
              <a:gd name="T75" fmla="*/ 27 h 80"/>
              <a:gd name="T76" fmla="*/ 113 w 123"/>
              <a:gd name="T77" fmla="*/ 33 h 80"/>
              <a:gd name="T78" fmla="*/ 117 w 123"/>
              <a:gd name="T79" fmla="*/ 35 h 80"/>
              <a:gd name="T80" fmla="*/ 119 w 123"/>
              <a:gd name="T81" fmla="*/ 39 h 80"/>
              <a:gd name="T82" fmla="*/ 121 w 123"/>
              <a:gd name="T83" fmla="*/ 43 h 80"/>
              <a:gd name="T84" fmla="*/ 121 w 123"/>
              <a:gd name="T85" fmla="*/ 47 h 80"/>
              <a:gd name="T86" fmla="*/ 123 w 123"/>
              <a:gd name="T87" fmla="*/ 55 h 80"/>
              <a:gd name="T88" fmla="*/ 123 w 123"/>
              <a:gd name="T89" fmla="*/ 61 h 80"/>
              <a:gd name="T90" fmla="*/ 123 w 123"/>
              <a:gd name="T91" fmla="*/ 67 h 80"/>
              <a:gd name="T92" fmla="*/ 121 w 123"/>
              <a:gd name="T93" fmla="*/ 73 h 80"/>
              <a:gd name="T94" fmla="*/ 121 w 123"/>
              <a:gd name="T95" fmla="*/ 73 h 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23" h="80">
                <a:moveTo>
                  <a:pt x="121" y="73"/>
                </a:moveTo>
                <a:lnTo>
                  <a:pt x="117" y="76"/>
                </a:lnTo>
                <a:lnTo>
                  <a:pt x="115" y="78"/>
                </a:lnTo>
                <a:lnTo>
                  <a:pt x="111" y="80"/>
                </a:lnTo>
                <a:lnTo>
                  <a:pt x="106" y="80"/>
                </a:lnTo>
                <a:lnTo>
                  <a:pt x="104" y="80"/>
                </a:lnTo>
                <a:lnTo>
                  <a:pt x="100" y="78"/>
                </a:lnTo>
                <a:lnTo>
                  <a:pt x="94" y="76"/>
                </a:lnTo>
                <a:lnTo>
                  <a:pt x="88" y="73"/>
                </a:lnTo>
                <a:lnTo>
                  <a:pt x="80" y="69"/>
                </a:lnTo>
                <a:lnTo>
                  <a:pt x="70" y="63"/>
                </a:lnTo>
                <a:lnTo>
                  <a:pt x="61" y="55"/>
                </a:lnTo>
                <a:lnTo>
                  <a:pt x="51" y="49"/>
                </a:lnTo>
                <a:lnTo>
                  <a:pt x="39" y="41"/>
                </a:lnTo>
                <a:lnTo>
                  <a:pt x="29" y="33"/>
                </a:lnTo>
                <a:lnTo>
                  <a:pt x="21" y="27"/>
                </a:lnTo>
                <a:lnTo>
                  <a:pt x="15" y="22"/>
                </a:lnTo>
                <a:lnTo>
                  <a:pt x="10" y="16"/>
                </a:lnTo>
                <a:lnTo>
                  <a:pt x="6" y="12"/>
                </a:lnTo>
                <a:lnTo>
                  <a:pt x="2" y="10"/>
                </a:lnTo>
                <a:lnTo>
                  <a:pt x="2" y="8"/>
                </a:lnTo>
                <a:lnTo>
                  <a:pt x="0" y="6"/>
                </a:lnTo>
                <a:lnTo>
                  <a:pt x="2" y="4"/>
                </a:lnTo>
                <a:lnTo>
                  <a:pt x="4" y="2"/>
                </a:lnTo>
                <a:lnTo>
                  <a:pt x="6" y="2"/>
                </a:lnTo>
                <a:lnTo>
                  <a:pt x="8" y="0"/>
                </a:lnTo>
                <a:lnTo>
                  <a:pt x="14" y="0"/>
                </a:lnTo>
                <a:lnTo>
                  <a:pt x="17" y="0"/>
                </a:lnTo>
                <a:lnTo>
                  <a:pt x="23" y="0"/>
                </a:lnTo>
                <a:lnTo>
                  <a:pt x="35" y="2"/>
                </a:lnTo>
                <a:lnTo>
                  <a:pt x="45" y="4"/>
                </a:lnTo>
                <a:lnTo>
                  <a:pt x="55" y="4"/>
                </a:lnTo>
                <a:lnTo>
                  <a:pt x="64" y="8"/>
                </a:lnTo>
                <a:lnTo>
                  <a:pt x="72" y="10"/>
                </a:lnTo>
                <a:lnTo>
                  <a:pt x="80" y="14"/>
                </a:lnTo>
                <a:lnTo>
                  <a:pt x="90" y="18"/>
                </a:lnTo>
                <a:lnTo>
                  <a:pt x="100" y="22"/>
                </a:lnTo>
                <a:lnTo>
                  <a:pt x="108" y="27"/>
                </a:lnTo>
                <a:lnTo>
                  <a:pt x="113" y="33"/>
                </a:lnTo>
                <a:lnTo>
                  <a:pt x="117" y="35"/>
                </a:lnTo>
                <a:lnTo>
                  <a:pt x="119" y="39"/>
                </a:lnTo>
                <a:lnTo>
                  <a:pt x="121" y="43"/>
                </a:lnTo>
                <a:lnTo>
                  <a:pt x="121" y="47"/>
                </a:lnTo>
                <a:lnTo>
                  <a:pt x="123" y="55"/>
                </a:lnTo>
                <a:lnTo>
                  <a:pt x="123" y="61"/>
                </a:lnTo>
                <a:lnTo>
                  <a:pt x="123" y="67"/>
                </a:lnTo>
                <a:lnTo>
                  <a:pt x="121" y="73"/>
                </a:lnTo>
                <a:lnTo>
                  <a:pt x="121" y="73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2" name="Freeform 287"/>
          <p:cNvSpPr>
            <a:spLocks/>
          </p:cNvSpPr>
          <p:nvPr/>
        </p:nvSpPr>
        <p:spPr bwMode="auto">
          <a:xfrm>
            <a:off x="5982078" y="835727"/>
            <a:ext cx="89718" cy="489422"/>
          </a:xfrm>
          <a:custGeom>
            <a:avLst/>
            <a:gdLst>
              <a:gd name="T0" fmla="*/ 19 w 19"/>
              <a:gd name="T1" fmla="*/ 11 h 72"/>
              <a:gd name="T2" fmla="*/ 17 w 19"/>
              <a:gd name="T3" fmla="*/ 27 h 72"/>
              <a:gd name="T4" fmla="*/ 15 w 19"/>
              <a:gd name="T5" fmla="*/ 43 h 72"/>
              <a:gd name="T6" fmla="*/ 15 w 19"/>
              <a:gd name="T7" fmla="*/ 58 h 72"/>
              <a:gd name="T8" fmla="*/ 15 w 19"/>
              <a:gd name="T9" fmla="*/ 72 h 72"/>
              <a:gd name="T10" fmla="*/ 6 w 19"/>
              <a:gd name="T11" fmla="*/ 72 h 72"/>
              <a:gd name="T12" fmla="*/ 6 w 19"/>
              <a:gd name="T13" fmla="*/ 54 h 72"/>
              <a:gd name="T14" fmla="*/ 4 w 19"/>
              <a:gd name="T15" fmla="*/ 35 h 72"/>
              <a:gd name="T16" fmla="*/ 2 w 19"/>
              <a:gd name="T17" fmla="*/ 17 h 72"/>
              <a:gd name="T18" fmla="*/ 0 w 19"/>
              <a:gd name="T19" fmla="*/ 0 h 72"/>
              <a:gd name="T20" fmla="*/ 19 w 19"/>
              <a:gd name="T21" fmla="*/ 11 h 72"/>
              <a:gd name="T22" fmla="*/ 19 w 19"/>
              <a:gd name="T23" fmla="*/ 11 h 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9" h="72">
                <a:moveTo>
                  <a:pt x="19" y="11"/>
                </a:moveTo>
                <a:lnTo>
                  <a:pt x="17" y="27"/>
                </a:lnTo>
                <a:lnTo>
                  <a:pt x="15" y="43"/>
                </a:lnTo>
                <a:lnTo>
                  <a:pt x="15" y="58"/>
                </a:lnTo>
                <a:lnTo>
                  <a:pt x="15" y="72"/>
                </a:lnTo>
                <a:lnTo>
                  <a:pt x="6" y="72"/>
                </a:lnTo>
                <a:lnTo>
                  <a:pt x="6" y="54"/>
                </a:lnTo>
                <a:lnTo>
                  <a:pt x="4" y="35"/>
                </a:lnTo>
                <a:lnTo>
                  <a:pt x="2" y="17"/>
                </a:lnTo>
                <a:lnTo>
                  <a:pt x="0" y="0"/>
                </a:lnTo>
                <a:lnTo>
                  <a:pt x="19" y="11"/>
                </a:lnTo>
                <a:lnTo>
                  <a:pt x="19" y="11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3" name="Freeform 288"/>
          <p:cNvSpPr>
            <a:spLocks/>
          </p:cNvSpPr>
          <p:nvPr/>
        </p:nvSpPr>
        <p:spPr bwMode="auto">
          <a:xfrm>
            <a:off x="5632173" y="1325149"/>
            <a:ext cx="888215" cy="105820"/>
          </a:xfrm>
          <a:custGeom>
            <a:avLst/>
            <a:gdLst>
              <a:gd name="T0" fmla="*/ 198 w 198"/>
              <a:gd name="T1" fmla="*/ 6 h 18"/>
              <a:gd name="T2" fmla="*/ 183 w 198"/>
              <a:gd name="T3" fmla="*/ 6 h 18"/>
              <a:gd name="T4" fmla="*/ 167 w 198"/>
              <a:gd name="T5" fmla="*/ 6 h 18"/>
              <a:gd name="T6" fmla="*/ 153 w 198"/>
              <a:gd name="T7" fmla="*/ 6 h 18"/>
              <a:gd name="T8" fmla="*/ 139 w 198"/>
              <a:gd name="T9" fmla="*/ 6 h 18"/>
              <a:gd name="T10" fmla="*/ 130 w 198"/>
              <a:gd name="T11" fmla="*/ 6 h 18"/>
              <a:gd name="T12" fmla="*/ 120 w 198"/>
              <a:gd name="T13" fmla="*/ 6 h 18"/>
              <a:gd name="T14" fmla="*/ 112 w 198"/>
              <a:gd name="T15" fmla="*/ 6 h 18"/>
              <a:gd name="T16" fmla="*/ 104 w 198"/>
              <a:gd name="T17" fmla="*/ 8 h 18"/>
              <a:gd name="T18" fmla="*/ 98 w 198"/>
              <a:gd name="T19" fmla="*/ 8 h 18"/>
              <a:gd name="T20" fmla="*/ 88 w 198"/>
              <a:gd name="T21" fmla="*/ 10 h 18"/>
              <a:gd name="T22" fmla="*/ 79 w 198"/>
              <a:gd name="T23" fmla="*/ 10 h 18"/>
              <a:gd name="T24" fmla="*/ 67 w 198"/>
              <a:gd name="T25" fmla="*/ 12 h 18"/>
              <a:gd name="T26" fmla="*/ 53 w 198"/>
              <a:gd name="T27" fmla="*/ 12 h 18"/>
              <a:gd name="T28" fmla="*/ 38 w 198"/>
              <a:gd name="T29" fmla="*/ 14 h 18"/>
              <a:gd name="T30" fmla="*/ 20 w 198"/>
              <a:gd name="T31" fmla="*/ 16 h 18"/>
              <a:gd name="T32" fmla="*/ 2 w 198"/>
              <a:gd name="T33" fmla="*/ 18 h 18"/>
              <a:gd name="T34" fmla="*/ 0 w 198"/>
              <a:gd name="T35" fmla="*/ 14 h 18"/>
              <a:gd name="T36" fmla="*/ 0 w 198"/>
              <a:gd name="T37" fmla="*/ 14 h 18"/>
              <a:gd name="T38" fmla="*/ 2 w 198"/>
              <a:gd name="T39" fmla="*/ 14 h 18"/>
              <a:gd name="T40" fmla="*/ 2 w 198"/>
              <a:gd name="T41" fmla="*/ 14 h 18"/>
              <a:gd name="T42" fmla="*/ 6 w 198"/>
              <a:gd name="T43" fmla="*/ 14 h 18"/>
              <a:gd name="T44" fmla="*/ 8 w 198"/>
              <a:gd name="T45" fmla="*/ 14 h 18"/>
              <a:gd name="T46" fmla="*/ 12 w 198"/>
              <a:gd name="T47" fmla="*/ 12 h 18"/>
              <a:gd name="T48" fmla="*/ 16 w 198"/>
              <a:gd name="T49" fmla="*/ 12 h 18"/>
              <a:gd name="T50" fmla="*/ 20 w 198"/>
              <a:gd name="T51" fmla="*/ 12 h 18"/>
              <a:gd name="T52" fmla="*/ 24 w 198"/>
              <a:gd name="T53" fmla="*/ 12 h 18"/>
              <a:gd name="T54" fmla="*/ 30 w 198"/>
              <a:gd name="T55" fmla="*/ 10 h 18"/>
              <a:gd name="T56" fmla="*/ 36 w 198"/>
              <a:gd name="T57" fmla="*/ 10 h 18"/>
              <a:gd name="T58" fmla="*/ 41 w 198"/>
              <a:gd name="T59" fmla="*/ 10 h 18"/>
              <a:gd name="T60" fmla="*/ 49 w 198"/>
              <a:gd name="T61" fmla="*/ 8 h 18"/>
              <a:gd name="T62" fmla="*/ 57 w 198"/>
              <a:gd name="T63" fmla="*/ 8 h 18"/>
              <a:gd name="T64" fmla="*/ 65 w 198"/>
              <a:gd name="T65" fmla="*/ 6 h 18"/>
              <a:gd name="T66" fmla="*/ 73 w 198"/>
              <a:gd name="T67" fmla="*/ 6 h 18"/>
              <a:gd name="T68" fmla="*/ 90 w 198"/>
              <a:gd name="T69" fmla="*/ 4 h 18"/>
              <a:gd name="T70" fmla="*/ 108 w 198"/>
              <a:gd name="T71" fmla="*/ 2 h 18"/>
              <a:gd name="T72" fmla="*/ 124 w 198"/>
              <a:gd name="T73" fmla="*/ 2 h 18"/>
              <a:gd name="T74" fmla="*/ 139 w 198"/>
              <a:gd name="T75" fmla="*/ 0 h 18"/>
              <a:gd name="T76" fmla="*/ 171 w 198"/>
              <a:gd name="T77" fmla="*/ 0 h 18"/>
              <a:gd name="T78" fmla="*/ 198 w 198"/>
              <a:gd name="T79" fmla="*/ 0 h 18"/>
              <a:gd name="T80" fmla="*/ 198 w 198"/>
              <a:gd name="T81" fmla="*/ 6 h 18"/>
              <a:gd name="T82" fmla="*/ 198 w 198"/>
              <a:gd name="T83" fmla="*/ 6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98" h="18">
                <a:moveTo>
                  <a:pt x="198" y="6"/>
                </a:moveTo>
                <a:lnTo>
                  <a:pt x="183" y="6"/>
                </a:lnTo>
                <a:lnTo>
                  <a:pt x="167" y="6"/>
                </a:lnTo>
                <a:lnTo>
                  <a:pt x="153" y="6"/>
                </a:lnTo>
                <a:lnTo>
                  <a:pt x="139" y="6"/>
                </a:lnTo>
                <a:lnTo>
                  <a:pt x="130" y="6"/>
                </a:lnTo>
                <a:lnTo>
                  <a:pt x="120" y="6"/>
                </a:lnTo>
                <a:lnTo>
                  <a:pt x="112" y="6"/>
                </a:lnTo>
                <a:lnTo>
                  <a:pt x="104" y="8"/>
                </a:lnTo>
                <a:lnTo>
                  <a:pt x="98" y="8"/>
                </a:lnTo>
                <a:lnTo>
                  <a:pt x="88" y="10"/>
                </a:lnTo>
                <a:lnTo>
                  <a:pt x="79" y="10"/>
                </a:lnTo>
                <a:lnTo>
                  <a:pt x="67" y="12"/>
                </a:lnTo>
                <a:lnTo>
                  <a:pt x="53" y="12"/>
                </a:lnTo>
                <a:lnTo>
                  <a:pt x="38" y="14"/>
                </a:lnTo>
                <a:lnTo>
                  <a:pt x="20" y="16"/>
                </a:lnTo>
                <a:lnTo>
                  <a:pt x="2" y="18"/>
                </a:lnTo>
                <a:lnTo>
                  <a:pt x="0" y="14"/>
                </a:lnTo>
                <a:lnTo>
                  <a:pt x="0" y="14"/>
                </a:lnTo>
                <a:lnTo>
                  <a:pt x="2" y="14"/>
                </a:lnTo>
                <a:lnTo>
                  <a:pt x="2" y="14"/>
                </a:lnTo>
                <a:lnTo>
                  <a:pt x="6" y="14"/>
                </a:lnTo>
                <a:lnTo>
                  <a:pt x="8" y="14"/>
                </a:lnTo>
                <a:lnTo>
                  <a:pt x="12" y="12"/>
                </a:lnTo>
                <a:lnTo>
                  <a:pt x="16" y="12"/>
                </a:lnTo>
                <a:lnTo>
                  <a:pt x="20" y="12"/>
                </a:lnTo>
                <a:lnTo>
                  <a:pt x="24" y="12"/>
                </a:lnTo>
                <a:lnTo>
                  <a:pt x="30" y="10"/>
                </a:lnTo>
                <a:lnTo>
                  <a:pt x="36" y="10"/>
                </a:lnTo>
                <a:lnTo>
                  <a:pt x="41" y="10"/>
                </a:lnTo>
                <a:lnTo>
                  <a:pt x="49" y="8"/>
                </a:lnTo>
                <a:lnTo>
                  <a:pt x="57" y="8"/>
                </a:lnTo>
                <a:lnTo>
                  <a:pt x="65" y="6"/>
                </a:lnTo>
                <a:lnTo>
                  <a:pt x="73" y="6"/>
                </a:lnTo>
                <a:lnTo>
                  <a:pt x="90" y="4"/>
                </a:lnTo>
                <a:lnTo>
                  <a:pt x="108" y="2"/>
                </a:lnTo>
                <a:lnTo>
                  <a:pt x="124" y="2"/>
                </a:lnTo>
                <a:lnTo>
                  <a:pt x="139" y="0"/>
                </a:lnTo>
                <a:lnTo>
                  <a:pt x="171" y="0"/>
                </a:lnTo>
                <a:lnTo>
                  <a:pt x="198" y="0"/>
                </a:lnTo>
                <a:lnTo>
                  <a:pt x="198" y="6"/>
                </a:lnTo>
                <a:lnTo>
                  <a:pt x="198" y="6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4" name="Freeform 289"/>
          <p:cNvSpPr>
            <a:spLocks/>
          </p:cNvSpPr>
          <p:nvPr/>
        </p:nvSpPr>
        <p:spPr bwMode="auto">
          <a:xfrm>
            <a:off x="5515543" y="1391282"/>
            <a:ext cx="798496" cy="449736"/>
          </a:xfrm>
          <a:custGeom>
            <a:avLst/>
            <a:gdLst>
              <a:gd name="T0" fmla="*/ 53 w 176"/>
              <a:gd name="T1" fmla="*/ 59 h 66"/>
              <a:gd name="T2" fmla="*/ 31 w 176"/>
              <a:gd name="T3" fmla="*/ 61 h 66"/>
              <a:gd name="T4" fmla="*/ 17 w 176"/>
              <a:gd name="T5" fmla="*/ 63 h 66"/>
              <a:gd name="T6" fmla="*/ 12 w 176"/>
              <a:gd name="T7" fmla="*/ 65 h 66"/>
              <a:gd name="T8" fmla="*/ 8 w 176"/>
              <a:gd name="T9" fmla="*/ 65 h 66"/>
              <a:gd name="T10" fmla="*/ 6 w 176"/>
              <a:gd name="T11" fmla="*/ 66 h 66"/>
              <a:gd name="T12" fmla="*/ 4 w 176"/>
              <a:gd name="T13" fmla="*/ 65 h 66"/>
              <a:gd name="T14" fmla="*/ 2 w 176"/>
              <a:gd name="T15" fmla="*/ 59 h 66"/>
              <a:gd name="T16" fmla="*/ 0 w 176"/>
              <a:gd name="T17" fmla="*/ 53 h 66"/>
              <a:gd name="T18" fmla="*/ 0 w 176"/>
              <a:gd name="T19" fmla="*/ 49 h 66"/>
              <a:gd name="T20" fmla="*/ 4 w 176"/>
              <a:gd name="T21" fmla="*/ 49 h 66"/>
              <a:gd name="T22" fmla="*/ 14 w 176"/>
              <a:gd name="T23" fmla="*/ 49 h 66"/>
              <a:gd name="T24" fmla="*/ 33 w 176"/>
              <a:gd name="T25" fmla="*/ 43 h 66"/>
              <a:gd name="T26" fmla="*/ 41 w 176"/>
              <a:gd name="T27" fmla="*/ 41 h 66"/>
              <a:gd name="T28" fmla="*/ 53 w 176"/>
              <a:gd name="T29" fmla="*/ 35 h 66"/>
              <a:gd name="T30" fmla="*/ 68 w 176"/>
              <a:gd name="T31" fmla="*/ 23 h 66"/>
              <a:gd name="T32" fmla="*/ 92 w 176"/>
              <a:gd name="T33" fmla="*/ 10 h 66"/>
              <a:gd name="T34" fmla="*/ 113 w 176"/>
              <a:gd name="T35" fmla="*/ 6 h 66"/>
              <a:gd name="T36" fmla="*/ 117 w 176"/>
              <a:gd name="T37" fmla="*/ 10 h 66"/>
              <a:gd name="T38" fmla="*/ 121 w 176"/>
              <a:gd name="T39" fmla="*/ 12 h 66"/>
              <a:gd name="T40" fmla="*/ 123 w 176"/>
              <a:gd name="T41" fmla="*/ 12 h 66"/>
              <a:gd name="T42" fmla="*/ 121 w 176"/>
              <a:gd name="T43" fmla="*/ 14 h 66"/>
              <a:gd name="T44" fmla="*/ 113 w 176"/>
              <a:gd name="T45" fmla="*/ 16 h 66"/>
              <a:gd name="T46" fmla="*/ 102 w 176"/>
              <a:gd name="T47" fmla="*/ 19 h 66"/>
              <a:gd name="T48" fmla="*/ 84 w 176"/>
              <a:gd name="T49" fmla="*/ 27 h 66"/>
              <a:gd name="T50" fmla="*/ 68 w 176"/>
              <a:gd name="T51" fmla="*/ 33 h 66"/>
              <a:gd name="T52" fmla="*/ 59 w 176"/>
              <a:gd name="T53" fmla="*/ 39 h 66"/>
              <a:gd name="T54" fmla="*/ 53 w 176"/>
              <a:gd name="T55" fmla="*/ 43 h 66"/>
              <a:gd name="T56" fmla="*/ 51 w 176"/>
              <a:gd name="T57" fmla="*/ 47 h 66"/>
              <a:gd name="T58" fmla="*/ 57 w 176"/>
              <a:gd name="T59" fmla="*/ 51 h 66"/>
              <a:gd name="T60" fmla="*/ 64 w 176"/>
              <a:gd name="T61" fmla="*/ 53 h 66"/>
              <a:gd name="T62" fmla="*/ 68 w 176"/>
              <a:gd name="T63" fmla="*/ 53 h 66"/>
              <a:gd name="T64" fmla="*/ 74 w 176"/>
              <a:gd name="T65" fmla="*/ 53 h 66"/>
              <a:gd name="T66" fmla="*/ 84 w 176"/>
              <a:gd name="T67" fmla="*/ 53 h 66"/>
              <a:gd name="T68" fmla="*/ 96 w 176"/>
              <a:gd name="T69" fmla="*/ 53 h 66"/>
              <a:gd name="T70" fmla="*/ 112 w 176"/>
              <a:gd name="T71" fmla="*/ 51 h 66"/>
              <a:gd name="T72" fmla="*/ 131 w 176"/>
              <a:gd name="T73" fmla="*/ 51 h 66"/>
              <a:gd name="T74" fmla="*/ 153 w 176"/>
              <a:gd name="T75" fmla="*/ 49 h 66"/>
              <a:gd name="T76" fmla="*/ 176 w 176"/>
              <a:gd name="T77" fmla="*/ 49 h 66"/>
              <a:gd name="T78" fmla="*/ 145 w 176"/>
              <a:gd name="T79" fmla="*/ 53 h 66"/>
              <a:gd name="T80" fmla="*/ 115 w 176"/>
              <a:gd name="T81" fmla="*/ 53 h 66"/>
              <a:gd name="T82" fmla="*/ 92 w 176"/>
              <a:gd name="T83" fmla="*/ 55 h 66"/>
              <a:gd name="T84" fmla="*/ 72 w 176"/>
              <a:gd name="T85" fmla="*/ 55 h 66"/>
              <a:gd name="T86" fmla="*/ 64 w 176"/>
              <a:gd name="T87" fmla="*/ 57 h 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76" h="66">
                <a:moveTo>
                  <a:pt x="64" y="57"/>
                </a:moveTo>
                <a:lnTo>
                  <a:pt x="53" y="59"/>
                </a:lnTo>
                <a:lnTo>
                  <a:pt x="41" y="59"/>
                </a:lnTo>
                <a:lnTo>
                  <a:pt x="31" y="61"/>
                </a:lnTo>
                <a:lnTo>
                  <a:pt x="21" y="63"/>
                </a:lnTo>
                <a:lnTo>
                  <a:pt x="17" y="63"/>
                </a:lnTo>
                <a:lnTo>
                  <a:pt x="16" y="65"/>
                </a:lnTo>
                <a:lnTo>
                  <a:pt x="12" y="65"/>
                </a:lnTo>
                <a:lnTo>
                  <a:pt x="10" y="65"/>
                </a:lnTo>
                <a:lnTo>
                  <a:pt x="8" y="65"/>
                </a:lnTo>
                <a:lnTo>
                  <a:pt x="8" y="66"/>
                </a:lnTo>
                <a:lnTo>
                  <a:pt x="6" y="66"/>
                </a:lnTo>
                <a:lnTo>
                  <a:pt x="6" y="65"/>
                </a:lnTo>
                <a:lnTo>
                  <a:pt x="4" y="65"/>
                </a:lnTo>
                <a:lnTo>
                  <a:pt x="4" y="61"/>
                </a:lnTo>
                <a:lnTo>
                  <a:pt x="2" y="59"/>
                </a:lnTo>
                <a:lnTo>
                  <a:pt x="0" y="55"/>
                </a:lnTo>
                <a:lnTo>
                  <a:pt x="0" y="53"/>
                </a:lnTo>
                <a:lnTo>
                  <a:pt x="0" y="51"/>
                </a:lnTo>
                <a:lnTo>
                  <a:pt x="0" y="49"/>
                </a:lnTo>
                <a:lnTo>
                  <a:pt x="0" y="49"/>
                </a:lnTo>
                <a:lnTo>
                  <a:pt x="4" y="49"/>
                </a:lnTo>
                <a:lnTo>
                  <a:pt x="8" y="49"/>
                </a:lnTo>
                <a:lnTo>
                  <a:pt x="14" y="49"/>
                </a:lnTo>
                <a:lnTo>
                  <a:pt x="27" y="45"/>
                </a:lnTo>
                <a:lnTo>
                  <a:pt x="33" y="43"/>
                </a:lnTo>
                <a:lnTo>
                  <a:pt x="37" y="41"/>
                </a:lnTo>
                <a:lnTo>
                  <a:pt x="41" y="41"/>
                </a:lnTo>
                <a:lnTo>
                  <a:pt x="47" y="37"/>
                </a:lnTo>
                <a:lnTo>
                  <a:pt x="53" y="35"/>
                </a:lnTo>
                <a:lnTo>
                  <a:pt x="61" y="29"/>
                </a:lnTo>
                <a:lnTo>
                  <a:pt x="68" y="23"/>
                </a:lnTo>
                <a:lnTo>
                  <a:pt x="80" y="17"/>
                </a:lnTo>
                <a:lnTo>
                  <a:pt x="92" y="10"/>
                </a:lnTo>
                <a:lnTo>
                  <a:pt x="106" y="0"/>
                </a:lnTo>
                <a:lnTo>
                  <a:pt x="113" y="6"/>
                </a:lnTo>
                <a:lnTo>
                  <a:pt x="115" y="8"/>
                </a:lnTo>
                <a:lnTo>
                  <a:pt x="117" y="10"/>
                </a:lnTo>
                <a:lnTo>
                  <a:pt x="119" y="10"/>
                </a:lnTo>
                <a:lnTo>
                  <a:pt x="121" y="12"/>
                </a:lnTo>
                <a:lnTo>
                  <a:pt x="123" y="12"/>
                </a:lnTo>
                <a:lnTo>
                  <a:pt x="123" y="12"/>
                </a:lnTo>
                <a:lnTo>
                  <a:pt x="123" y="12"/>
                </a:lnTo>
                <a:lnTo>
                  <a:pt x="121" y="14"/>
                </a:lnTo>
                <a:lnTo>
                  <a:pt x="117" y="14"/>
                </a:lnTo>
                <a:lnTo>
                  <a:pt x="113" y="16"/>
                </a:lnTo>
                <a:lnTo>
                  <a:pt x="108" y="17"/>
                </a:lnTo>
                <a:lnTo>
                  <a:pt x="102" y="19"/>
                </a:lnTo>
                <a:lnTo>
                  <a:pt x="94" y="23"/>
                </a:lnTo>
                <a:lnTo>
                  <a:pt x="84" y="27"/>
                </a:lnTo>
                <a:lnTo>
                  <a:pt x="76" y="31"/>
                </a:lnTo>
                <a:lnTo>
                  <a:pt x="68" y="33"/>
                </a:lnTo>
                <a:lnTo>
                  <a:pt x="63" y="37"/>
                </a:lnTo>
                <a:lnTo>
                  <a:pt x="59" y="39"/>
                </a:lnTo>
                <a:lnTo>
                  <a:pt x="55" y="41"/>
                </a:lnTo>
                <a:lnTo>
                  <a:pt x="53" y="43"/>
                </a:lnTo>
                <a:lnTo>
                  <a:pt x="51" y="45"/>
                </a:lnTo>
                <a:lnTo>
                  <a:pt x="51" y="47"/>
                </a:lnTo>
                <a:lnTo>
                  <a:pt x="53" y="49"/>
                </a:lnTo>
                <a:lnTo>
                  <a:pt x="57" y="51"/>
                </a:lnTo>
                <a:lnTo>
                  <a:pt x="61" y="53"/>
                </a:lnTo>
                <a:lnTo>
                  <a:pt x="64" y="53"/>
                </a:lnTo>
                <a:lnTo>
                  <a:pt x="66" y="53"/>
                </a:lnTo>
                <a:lnTo>
                  <a:pt x="68" y="53"/>
                </a:lnTo>
                <a:lnTo>
                  <a:pt x="70" y="53"/>
                </a:lnTo>
                <a:lnTo>
                  <a:pt x="74" y="53"/>
                </a:lnTo>
                <a:lnTo>
                  <a:pt x="78" y="53"/>
                </a:lnTo>
                <a:lnTo>
                  <a:pt x="84" y="53"/>
                </a:lnTo>
                <a:lnTo>
                  <a:pt x="90" y="53"/>
                </a:lnTo>
                <a:lnTo>
                  <a:pt x="96" y="53"/>
                </a:lnTo>
                <a:lnTo>
                  <a:pt x="104" y="51"/>
                </a:lnTo>
                <a:lnTo>
                  <a:pt x="112" y="51"/>
                </a:lnTo>
                <a:lnTo>
                  <a:pt x="121" y="51"/>
                </a:lnTo>
                <a:lnTo>
                  <a:pt x="131" y="51"/>
                </a:lnTo>
                <a:lnTo>
                  <a:pt x="141" y="49"/>
                </a:lnTo>
                <a:lnTo>
                  <a:pt x="153" y="49"/>
                </a:lnTo>
                <a:lnTo>
                  <a:pt x="164" y="49"/>
                </a:lnTo>
                <a:lnTo>
                  <a:pt x="176" y="49"/>
                </a:lnTo>
                <a:lnTo>
                  <a:pt x="160" y="51"/>
                </a:lnTo>
                <a:lnTo>
                  <a:pt x="145" y="53"/>
                </a:lnTo>
                <a:lnTo>
                  <a:pt x="129" y="53"/>
                </a:lnTo>
                <a:lnTo>
                  <a:pt x="115" y="53"/>
                </a:lnTo>
                <a:lnTo>
                  <a:pt x="104" y="55"/>
                </a:lnTo>
                <a:lnTo>
                  <a:pt x="92" y="55"/>
                </a:lnTo>
                <a:lnTo>
                  <a:pt x="82" y="55"/>
                </a:lnTo>
                <a:lnTo>
                  <a:pt x="72" y="55"/>
                </a:lnTo>
                <a:lnTo>
                  <a:pt x="64" y="57"/>
                </a:lnTo>
                <a:lnTo>
                  <a:pt x="64" y="57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5" name="Freeform 290"/>
          <p:cNvSpPr>
            <a:spLocks/>
          </p:cNvSpPr>
          <p:nvPr/>
        </p:nvSpPr>
        <p:spPr bwMode="auto">
          <a:xfrm>
            <a:off x="5416850" y="1430970"/>
            <a:ext cx="1220170" cy="886247"/>
          </a:xfrm>
          <a:custGeom>
            <a:avLst/>
            <a:gdLst>
              <a:gd name="T0" fmla="*/ 194 w 273"/>
              <a:gd name="T1" fmla="*/ 88 h 133"/>
              <a:gd name="T2" fmla="*/ 239 w 273"/>
              <a:gd name="T3" fmla="*/ 86 h 133"/>
              <a:gd name="T4" fmla="*/ 271 w 273"/>
              <a:gd name="T5" fmla="*/ 84 h 133"/>
              <a:gd name="T6" fmla="*/ 265 w 273"/>
              <a:gd name="T7" fmla="*/ 106 h 133"/>
              <a:gd name="T8" fmla="*/ 251 w 273"/>
              <a:gd name="T9" fmla="*/ 106 h 133"/>
              <a:gd name="T10" fmla="*/ 230 w 273"/>
              <a:gd name="T11" fmla="*/ 106 h 133"/>
              <a:gd name="T12" fmla="*/ 206 w 273"/>
              <a:gd name="T13" fmla="*/ 108 h 133"/>
              <a:gd name="T14" fmla="*/ 175 w 273"/>
              <a:gd name="T15" fmla="*/ 111 h 133"/>
              <a:gd name="T16" fmla="*/ 139 w 273"/>
              <a:gd name="T17" fmla="*/ 113 h 133"/>
              <a:gd name="T18" fmla="*/ 108 w 273"/>
              <a:gd name="T19" fmla="*/ 117 h 133"/>
              <a:gd name="T20" fmla="*/ 83 w 273"/>
              <a:gd name="T21" fmla="*/ 121 h 133"/>
              <a:gd name="T22" fmla="*/ 63 w 273"/>
              <a:gd name="T23" fmla="*/ 123 h 133"/>
              <a:gd name="T24" fmla="*/ 51 w 273"/>
              <a:gd name="T25" fmla="*/ 125 h 133"/>
              <a:gd name="T26" fmla="*/ 43 w 273"/>
              <a:gd name="T27" fmla="*/ 127 h 133"/>
              <a:gd name="T28" fmla="*/ 30 w 273"/>
              <a:gd name="T29" fmla="*/ 133 h 133"/>
              <a:gd name="T30" fmla="*/ 14 w 273"/>
              <a:gd name="T31" fmla="*/ 129 h 133"/>
              <a:gd name="T32" fmla="*/ 4 w 273"/>
              <a:gd name="T33" fmla="*/ 117 h 133"/>
              <a:gd name="T34" fmla="*/ 0 w 273"/>
              <a:gd name="T35" fmla="*/ 110 h 133"/>
              <a:gd name="T36" fmla="*/ 4 w 273"/>
              <a:gd name="T37" fmla="*/ 102 h 133"/>
              <a:gd name="T38" fmla="*/ 22 w 273"/>
              <a:gd name="T39" fmla="*/ 96 h 133"/>
              <a:gd name="T40" fmla="*/ 40 w 273"/>
              <a:gd name="T41" fmla="*/ 92 h 133"/>
              <a:gd name="T42" fmla="*/ 69 w 273"/>
              <a:gd name="T43" fmla="*/ 82 h 133"/>
              <a:gd name="T44" fmla="*/ 110 w 273"/>
              <a:gd name="T45" fmla="*/ 66 h 133"/>
              <a:gd name="T46" fmla="*/ 145 w 273"/>
              <a:gd name="T47" fmla="*/ 51 h 133"/>
              <a:gd name="T48" fmla="*/ 177 w 273"/>
              <a:gd name="T49" fmla="*/ 37 h 133"/>
              <a:gd name="T50" fmla="*/ 200 w 273"/>
              <a:gd name="T51" fmla="*/ 25 h 133"/>
              <a:gd name="T52" fmla="*/ 214 w 273"/>
              <a:gd name="T53" fmla="*/ 15 h 133"/>
              <a:gd name="T54" fmla="*/ 222 w 273"/>
              <a:gd name="T55" fmla="*/ 10 h 133"/>
              <a:gd name="T56" fmla="*/ 228 w 273"/>
              <a:gd name="T57" fmla="*/ 2 h 133"/>
              <a:gd name="T58" fmla="*/ 243 w 273"/>
              <a:gd name="T59" fmla="*/ 2 h 133"/>
              <a:gd name="T60" fmla="*/ 261 w 273"/>
              <a:gd name="T61" fmla="*/ 17 h 133"/>
              <a:gd name="T62" fmla="*/ 269 w 273"/>
              <a:gd name="T63" fmla="*/ 31 h 133"/>
              <a:gd name="T64" fmla="*/ 265 w 273"/>
              <a:gd name="T65" fmla="*/ 35 h 133"/>
              <a:gd name="T66" fmla="*/ 255 w 273"/>
              <a:gd name="T67" fmla="*/ 39 h 133"/>
              <a:gd name="T68" fmla="*/ 237 w 273"/>
              <a:gd name="T69" fmla="*/ 45 h 133"/>
              <a:gd name="T70" fmla="*/ 216 w 273"/>
              <a:gd name="T71" fmla="*/ 53 h 133"/>
              <a:gd name="T72" fmla="*/ 184 w 273"/>
              <a:gd name="T73" fmla="*/ 62 h 133"/>
              <a:gd name="T74" fmla="*/ 151 w 273"/>
              <a:gd name="T75" fmla="*/ 74 h 133"/>
              <a:gd name="T76" fmla="*/ 124 w 273"/>
              <a:gd name="T77" fmla="*/ 84 h 133"/>
              <a:gd name="T78" fmla="*/ 104 w 273"/>
              <a:gd name="T79" fmla="*/ 90 h 133"/>
              <a:gd name="T80" fmla="*/ 88 w 273"/>
              <a:gd name="T81" fmla="*/ 94 h 133"/>
              <a:gd name="T82" fmla="*/ 81 w 273"/>
              <a:gd name="T83" fmla="*/ 96 h 133"/>
              <a:gd name="T84" fmla="*/ 81 w 273"/>
              <a:gd name="T85" fmla="*/ 96 h 133"/>
              <a:gd name="T86" fmla="*/ 85 w 273"/>
              <a:gd name="T87" fmla="*/ 96 h 133"/>
              <a:gd name="T88" fmla="*/ 94 w 273"/>
              <a:gd name="T89" fmla="*/ 94 h 133"/>
              <a:gd name="T90" fmla="*/ 110 w 273"/>
              <a:gd name="T91" fmla="*/ 94 h 133"/>
              <a:gd name="T92" fmla="*/ 132 w 273"/>
              <a:gd name="T93" fmla="*/ 92 h 133"/>
              <a:gd name="T94" fmla="*/ 159 w 273"/>
              <a:gd name="T95" fmla="*/ 90 h 1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273" h="133">
                <a:moveTo>
                  <a:pt x="159" y="90"/>
                </a:moveTo>
                <a:lnTo>
                  <a:pt x="177" y="90"/>
                </a:lnTo>
                <a:lnTo>
                  <a:pt x="194" y="88"/>
                </a:lnTo>
                <a:lnTo>
                  <a:pt x="210" y="88"/>
                </a:lnTo>
                <a:lnTo>
                  <a:pt x="226" y="86"/>
                </a:lnTo>
                <a:lnTo>
                  <a:pt x="239" y="86"/>
                </a:lnTo>
                <a:lnTo>
                  <a:pt x="251" y="84"/>
                </a:lnTo>
                <a:lnTo>
                  <a:pt x="261" y="84"/>
                </a:lnTo>
                <a:lnTo>
                  <a:pt x="271" y="84"/>
                </a:lnTo>
                <a:lnTo>
                  <a:pt x="273" y="106"/>
                </a:lnTo>
                <a:lnTo>
                  <a:pt x="269" y="106"/>
                </a:lnTo>
                <a:lnTo>
                  <a:pt x="265" y="106"/>
                </a:lnTo>
                <a:lnTo>
                  <a:pt x="261" y="106"/>
                </a:lnTo>
                <a:lnTo>
                  <a:pt x="257" y="106"/>
                </a:lnTo>
                <a:lnTo>
                  <a:pt x="251" y="106"/>
                </a:lnTo>
                <a:lnTo>
                  <a:pt x="245" y="106"/>
                </a:lnTo>
                <a:lnTo>
                  <a:pt x="237" y="106"/>
                </a:lnTo>
                <a:lnTo>
                  <a:pt x="230" y="106"/>
                </a:lnTo>
                <a:lnTo>
                  <a:pt x="222" y="108"/>
                </a:lnTo>
                <a:lnTo>
                  <a:pt x="214" y="108"/>
                </a:lnTo>
                <a:lnTo>
                  <a:pt x="206" y="108"/>
                </a:lnTo>
                <a:lnTo>
                  <a:pt x="196" y="110"/>
                </a:lnTo>
                <a:lnTo>
                  <a:pt x="184" y="110"/>
                </a:lnTo>
                <a:lnTo>
                  <a:pt x="175" y="111"/>
                </a:lnTo>
                <a:lnTo>
                  <a:pt x="163" y="111"/>
                </a:lnTo>
                <a:lnTo>
                  <a:pt x="151" y="113"/>
                </a:lnTo>
                <a:lnTo>
                  <a:pt x="139" y="113"/>
                </a:lnTo>
                <a:lnTo>
                  <a:pt x="128" y="115"/>
                </a:lnTo>
                <a:lnTo>
                  <a:pt x="118" y="115"/>
                </a:lnTo>
                <a:lnTo>
                  <a:pt x="108" y="117"/>
                </a:lnTo>
                <a:lnTo>
                  <a:pt x="98" y="119"/>
                </a:lnTo>
                <a:lnTo>
                  <a:pt x="90" y="119"/>
                </a:lnTo>
                <a:lnTo>
                  <a:pt x="83" y="121"/>
                </a:lnTo>
                <a:lnTo>
                  <a:pt x="77" y="121"/>
                </a:lnTo>
                <a:lnTo>
                  <a:pt x="69" y="123"/>
                </a:lnTo>
                <a:lnTo>
                  <a:pt x="63" y="123"/>
                </a:lnTo>
                <a:lnTo>
                  <a:pt x="59" y="123"/>
                </a:lnTo>
                <a:lnTo>
                  <a:pt x="55" y="125"/>
                </a:lnTo>
                <a:lnTo>
                  <a:pt x="51" y="125"/>
                </a:lnTo>
                <a:lnTo>
                  <a:pt x="47" y="127"/>
                </a:lnTo>
                <a:lnTo>
                  <a:pt x="45" y="127"/>
                </a:lnTo>
                <a:lnTo>
                  <a:pt x="43" y="127"/>
                </a:lnTo>
                <a:lnTo>
                  <a:pt x="40" y="129"/>
                </a:lnTo>
                <a:lnTo>
                  <a:pt x="34" y="131"/>
                </a:lnTo>
                <a:lnTo>
                  <a:pt x="30" y="133"/>
                </a:lnTo>
                <a:lnTo>
                  <a:pt x="24" y="133"/>
                </a:lnTo>
                <a:lnTo>
                  <a:pt x="20" y="131"/>
                </a:lnTo>
                <a:lnTo>
                  <a:pt x="14" y="129"/>
                </a:lnTo>
                <a:lnTo>
                  <a:pt x="10" y="125"/>
                </a:lnTo>
                <a:lnTo>
                  <a:pt x="6" y="119"/>
                </a:lnTo>
                <a:lnTo>
                  <a:pt x="4" y="117"/>
                </a:lnTo>
                <a:lnTo>
                  <a:pt x="2" y="113"/>
                </a:lnTo>
                <a:lnTo>
                  <a:pt x="0" y="111"/>
                </a:lnTo>
                <a:lnTo>
                  <a:pt x="0" y="110"/>
                </a:lnTo>
                <a:lnTo>
                  <a:pt x="0" y="106"/>
                </a:lnTo>
                <a:lnTo>
                  <a:pt x="2" y="104"/>
                </a:lnTo>
                <a:lnTo>
                  <a:pt x="4" y="102"/>
                </a:lnTo>
                <a:lnTo>
                  <a:pt x="8" y="100"/>
                </a:lnTo>
                <a:lnTo>
                  <a:pt x="14" y="98"/>
                </a:lnTo>
                <a:lnTo>
                  <a:pt x="22" y="96"/>
                </a:lnTo>
                <a:lnTo>
                  <a:pt x="26" y="96"/>
                </a:lnTo>
                <a:lnTo>
                  <a:pt x="32" y="94"/>
                </a:lnTo>
                <a:lnTo>
                  <a:pt x="40" y="92"/>
                </a:lnTo>
                <a:lnTo>
                  <a:pt x="49" y="90"/>
                </a:lnTo>
                <a:lnTo>
                  <a:pt x="59" y="86"/>
                </a:lnTo>
                <a:lnTo>
                  <a:pt x="69" y="82"/>
                </a:lnTo>
                <a:lnTo>
                  <a:pt x="83" y="76"/>
                </a:lnTo>
                <a:lnTo>
                  <a:pt x="96" y="72"/>
                </a:lnTo>
                <a:lnTo>
                  <a:pt x="110" y="66"/>
                </a:lnTo>
                <a:lnTo>
                  <a:pt x="122" y="60"/>
                </a:lnTo>
                <a:lnTo>
                  <a:pt x="136" y="57"/>
                </a:lnTo>
                <a:lnTo>
                  <a:pt x="145" y="51"/>
                </a:lnTo>
                <a:lnTo>
                  <a:pt x="157" y="47"/>
                </a:lnTo>
                <a:lnTo>
                  <a:pt x="167" y="41"/>
                </a:lnTo>
                <a:lnTo>
                  <a:pt x="177" y="37"/>
                </a:lnTo>
                <a:lnTo>
                  <a:pt x="184" y="33"/>
                </a:lnTo>
                <a:lnTo>
                  <a:pt x="192" y="29"/>
                </a:lnTo>
                <a:lnTo>
                  <a:pt x="200" y="25"/>
                </a:lnTo>
                <a:lnTo>
                  <a:pt x="206" y="21"/>
                </a:lnTo>
                <a:lnTo>
                  <a:pt x="210" y="17"/>
                </a:lnTo>
                <a:lnTo>
                  <a:pt x="214" y="15"/>
                </a:lnTo>
                <a:lnTo>
                  <a:pt x="218" y="13"/>
                </a:lnTo>
                <a:lnTo>
                  <a:pt x="220" y="11"/>
                </a:lnTo>
                <a:lnTo>
                  <a:pt x="222" y="10"/>
                </a:lnTo>
                <a:lnTo>
                  <a:pt x="222" y="6"/>
                </a:lnTo>
                <a:lnTo>
                  <a:pt x="224" y="4"/>
                </a:lnTo>
                <a:lnTo>
                  <a:pt x="228" y="2"/>
                </a:lnTo>
                <a:lnTo>
                  <a:pt x="232" y="2"/>
                </a:lnTo>
                <a:lnTo>
                  <a:pt x="237" y="0"/>
                </a:lnTo>
                <a:lnTo>
                  <a:pt x="243" y="2"/>
                </a:lnTo>
                <a:lnTo>
                  <a:pt x="249" y="6"/>
                </a:lnTo>
                <a:lnTo>
                  <a:pt x="255" y="11"/>
                </a:lnTo>
                <a:lnTo>
                  <a:pt x="261" y="17"/>
                </a:lnTo>
                <a:lnTo>
                  <a:pt x="265" y="21"/>
                </a:lnTo>
                <a:lnTo>
                  <a:pt x="267" y="27"/>
                </a:lnTo>
                <a:lnTo>
                  <a:pt x="269" y="31"/>
                </a:lnTo>
                <a:lnTo>
                  <a:pt x="267" y="31"/>
                </a:lnTo>
                <a:lnTo>
                  <a:pt x="267" y="33"/>
                </a:lnTo>
                <a:lnTo>
                  <a:pt x="265" y="35"/>
                </a:lnTo>
                <a:lnTo>
                  <a:pt x="263" y="35"/>
                </a:lnTo>
                <a:lnTo>
                  <a:pt x="259" y="37"/>
                </a:lnTo>
                <a:lnTo>
                  <a:pt x="255" y="39"/>
                </a:lnTo>
                <a:lnTo>
                  <a:pt x="249" y="41"/>
                </a:lnTo>
                <a:lnTo>
                  <a:pt x="245" y="43"/>
                </a:lnTo>
                <a:lnTo>
                  <a:pt x="237" y="45"/>
                </a:lnTo>
                <a:lnTo>
                  <a:pt x="232" y="47"/>
                </a:lnTo>
                <a:lnTo>
                  <a:pt x="224" y="51"/>
                </a:lnTo>
                <a:lnTo>
                  <a:pt x="216" y="53"/>
                </a:lnTo>
                <a:lnTo>
                  <a:pt x="206" y="57"/>
                </a:lnTo>
                <a:lnTo>
                  <a:pt x="196" y="60"/>
                </a:lnTo>
                <a:lnTo>
                  <a:pt x="184" y="62"/>
                </a:lnTo>
                <a:lnTo>
                  <a:pt x="175" y="66"/>
                </a:lnTo>
                <a:lnTo>
                  <a:pt x="163" y="70"/>
                </a:lnTo>
                <a:lnTo>
                  <a:pt x="151" y="74"/>
                </a:lnTo>
                <a:lnTo>
                  <a:pt x="141" y="78"/>
                </a:lnTo>
                <a:lnTo>
                  <a:pt x="134" y="80"/>
                </a:lnTo>
                <a:lnTo>
                  <a:pt x="124" y="84"/>
                </a:lnTo>
                <a:lnTo>
                  <a:pt x="116" y="86"/>
                </a:lnTo>
                <a:lnTo>
                  <a:pt x="110" y="88"/>
                </a:lnTo>
                <a:lnTo>
                  <a:pt x="104" y="90"/>
                </a:lnTo>
                <a:lnTo>
                  <a:pt x="98" y="92"/>
                </a:lnTo>
                <a:lnTo>
                  <a:pt x="92" y="94"/>
                </a:lnTo>
                <a:lnTo>
                  <a:pt x="88" y="94"/>
                </a:lnTo>
                <a:lnTo>
                  <a:pt x="87" y="96"/>
                </a:lnTo>
                <a:lnTo>
                  <a:pt x="83" y="96"/>
                </a:lnTo>
                <a:lnTo>
                  <a:pt x="81" y="96"/>
                </a:lnTo>
                <a:lnTo>
                  <a:pt x="81" y="96"/>
                </a:lnTo>
                <a:lnTo>
                  <a:pt x="81" y="96"/>
                </a:lnTo>
                <a:lnTo>
                  <a:pt x="81" y="96"/>
                </a:lnTo>
                <a:lnTo>
                  <a:pt x="81" y="96"/>
                </a:lnTo>
                <a:lnTo>
                  <a:pt x="83" y="96"/>
                </a:lnTo>
                <a:lnTo>
                  <a:pt x="85" y="96"/>
                </a:lnTo>
                <a:lnTo>
                  <a:pt x="88" y="94"/>
                </a:lnTo>
                <a:lnTo>
                  <a:pt x="90" y="94"/>
                </a:lnTo>
                <a:lnTo>
                  <a:pt x="94" y="94"/>
                </a:lnTo>
                <a:lnTo>
                  <a:pt x="100" y="94"/>
                </a:lnTo>
                <a:lnTo>
                  <a:pt x="104" y="94"/>
                </a:lnTo>
                <a:lnTo>
                  <a:pt x="110" y="94"/>
                </a:lnTo>
                <a:lnTo>
                  <a:pt x="118" y="92"/>
                </a:lnTo>
                <a:lnTo>
                  <a:pt x="124" y="92"/>
                </a:lnTo>
                <a:lnTo>
                  <a:pt x="132" y="92"/>
                </a:lnTo>
                <a:lnTo>
                  <a:pt x="139" y="92"/>
                </a:lnTo>
                <a:lnTo>
                  <a:pt x="149" y="90"/>
                </a:lnTo>
                <a:lnTo>
                  <a:pt x="159" y="90"/>
                </a:lnTo>
                <a:lnTo>
                  <a:pt x="159" y="90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6" name="Freeform 291"/>
          <p:cNvSpPr>
            <a:spLocks/>
          </p:cNvSpPr>
          <p:nvPr/>
        </p:nvSpPr>
        <p:spPr bwMode="auto">
          <a:xfrm>
            <a:off x="5784697" y="2118800"/>
            <a:ext cx="430648" cy="965614"/>
          </a:xfrm>
          <a:custGeom>
            <a:avLst/>
            <a:gdLst>
              <a:gd name="T0" fmla="*/ 72 w 96"/>
              <a:gd name="T1" fmla="*/ 137 h 145"/>
              <a:gd name="T2" fmla="*/ 60 w 96"/>
              <a:gd name="T3" fmla="*/ 145 h 145"/>
              <a:gd name="T4" fmla="*/ 49 w 96"/>
              <a:gd name="T5" fmla="*/ 145 h 145"/>
              <a:gd name="T6" fmla="*/ 41 w 96"/>
              <a:gd name="T7" fmla="*/ 139 h 145"/>
              <a:gd name="T8" fmla="*/ 39 w 96"/>
              <a:gd name="T9" fmla="*/ 131 h 145"/>
              <a:gd name="T10" fmla="*/ 35 w 96"/>
              <a:gd name="T11" fmla="*/ 123 h 145"/>
              <a:gd name="T12" fmla="*/ 27 w 96"/>
              <a:gd name="T13" fmla="*/ 117 h 145"/>
              <a:gd name="T14" fmla="*/ 15 w 96"/>
              <a:gd name="T15" fmla="*/ 104 h 145"/>
              <a:gd name="T16" fmla="*/ 5 w 96"/>
              <a:gd name="T17" fmla="*/ 96 h 145"/>
              <a:gd name="T18" fmla="*/ 2 w 96"/>
              <a:gd name="T19" fmla="*/ 92 h 145"/>
              <a:gd name="T20" fmla="*/ 0 w 96"/>
              <a:gd name="T21" fmla="*/ 88 h 145"/>
              <a:gd name="T22" fmla="*/ 2 w 96"/>
              <a:gd name="T23" fmla="*/ 88 h 145"/>
              <a:gd name="T24" fmla="*/ 11 w 96"/>
              <a:gd name="T25" fmla="*/ 88 h 145"/>
              <a:gd name="T26" fmla="*/ 25 w 96"/>
              <a:gd name="T27" fmla="*/ 90 h 145"/>
              <a:gd name="T28" fmla="*/ 39 w 96"/>
              <a:gd name="T29" fmla="*/ 92 h 145"/>
              <a:gd name="T30" fmla="*/ 47 w 96"/>
              <a:gd name="T31" fmla="*/ 92 h 145"/>
              <a:gd name="T32" fmla="*/ 47 w 96"/>
              <a:gd name="T33" fmla="*/ 88 h 145"/>
              <a:gd name="T34" fmla="*/ 49 w 96"/>
              <a:gd name="T35" fmla="*/ 80 h 145"/>
              <a:gd name="T36" fmla="*/ 49 w 96"/>
              <a:gd name="T37" fmla="*/ 70 h 145"/>
              <a:gd name="T38" fmla="*/ 51 w 96"/>
              <a:gd name="T39" fmla="*/ 55 h 145"/>
              <a:gd name="T40" fmla="*/ 51 w 96"/>
              <a:gd name="T41" fmla="*/ 41 h 145"/>
              <a:gd name="T42" fmla="*/ 49 w 96"/>
              <a:gd name="T43" fmla="*/ 29 h 145"/>
              <a:gd name="T44" fmla="*/ 47 w 96"/>
              <a:gd name="T45" fmla="*/ 21 h 145"/>
              <a:gd name="T46" fmla="*/ 43 w 96"/>
              <a:gd name="T47" fmla="*/ 15 h 145"/>
              <a:gd name="T48" fmla="*/ 37 w 96"/>
              <a:gd name="T49" fmla="*/ 9 h 145"/>
              <a:gd name="T50" fmla="*/ 35 w 96"/>
              <a:gd name="T51" fmla="*/ 7 h 145"/>
              <a:gd name="T52" fmla="*/ 35 w 96"/>
              <a:gd name="T53" fmla="*/ 4 h 145"/>
              <a:gd name="T54" fmla="*/ 39 w 96"/>
              <a:gd name="T55" fmla="*/ 2 h 145"/>
              <a:gd name="T56" fmla="*/ 45 w 96"/>
              <a:gd name="T57" fmla="*/ 0 h 145"/>
              <a:gd name="T58" fmla="*/ 53 w 96"/>
              <a:gd name="T59" fmla="*/ 0 h 145"/>
              <a:gd name="T60" fmla="*/ 64 w 96"/>
              <a:gd name="T61" fmla="*/ 2 h 145"/>
              <a:gd name="T62" fmla="*/ 76 w 96"/>
              <a:gd name="T63" fmla="*/ 6 h 145"/>
              <a:gd name="T64" fmla="*/ 86 w 96"/>
              <a:gd name="T65" fmla="*/ 11 h 145"/>
              <a:gd name="T66" fmla="*/ 92 w 96"/>
              <a:gd name="T67" fmla="*/ 15 h 145"/>
              <a:gd name="T68" fmla="*/ 96 w 96"/>
              <a:gd name="T69" fmla="*/ 19 h 145"/>
              <a:gd name="T70" fmla="*/ 96 w 96"/>
              <a:gd name="T71" fmla="*/ 27 h 145"/>
              <a:gd name="T72" fmla="*/ 94 w 96"/>
              <a:gd name="T73" fmla="*/ 35 h 145"/>
              <a:gd name="T74" fmla="*/ 92 w 96"/>
              <a:gd name="T75" fmla="*/ 41 h 145"/>
              <a:gd name="T76" fmla="*/ 92 w 96"/>
              <a:gd name="T77" fmla="*/ 51 h 145"/>
              <a:gd name="T78" fmla="*/ 92 w 96"/>
              <a:gd name="T79" fmla="*/ 64 h 145"/>
              <a:gd name="T80" fmla="*/ 92 w 96"/>
              <a:gd name="T81" fmla="*/ 80 h 145"/>
              <a:gd name="T82" fmla="*/ 90 w 96"/>
              <a:gd name="T83" fmla="*/ 96 h 145"/>
              <a:gd name="T84" fmla="*/ 88 w 96"/>
              <a:gd name="T85" fmla="*/ 109 h 145"/>
              <a:gd name="T86" fmla="*/ 84 w 96"/>
              <a:gd name="T87" fmla="*/ 121 h 145"/>
              <a:gd name="T88" fmla="*/ 78 w 96"/>
              <a:gd name="T89" fmla="*/ 131 h 1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96" h="145">
                <a:moveTo>
                  <a:pt x="78" y="131"/>
                </a:moveTo>
                <a:lnTo>
                  <a:pt x="72" y="137"/>
                </a:lnTo>
                <a:lnTo>
                  <a:pt x="66" y="141"/>
                </a:lnTo>
                <a:lnTo>
                  <a:pt x="60" y="145"/>
                </a:lnTo>
                <a:lnTo>
                  <a:pt x="54" y="145"/>
                </a:lnTo>
                <a:lnTo>
                  <a:pt x="49" y="145"/>
                </a:lnTo>
                <a:lnTo>
                  <a:pt x="45" y="143"/>
                </a:lnTo>
                <a:lnTo>
                  <a:pt x="41" y="139"/>
                </a:lnTo>
                <a:lnTo>
                  <a:pt x="39" y="133"/>
                </a:lnTo>
                <a:lnTo>
                  <a:pt x="39" y="131"/>
                </a:lnTo>
                <a:lnTo>
                  <a:pt x="37" y="127"/>
                </a:lnTo>
                <a:lnTo>
                  <a:pt x="35" y="123"/>
                </a:lnTo>
                <a:lnTo>
                  <a:pt x="31" y="119"/>
                </a:lnTo>
                <a:lnTo>
                  <a:pt x="27" y="117"/>
                </a:lnTo>
                <a:lnTo>
                  <a:pt x="23" y="113"/>
                </a:lnTo>
                <a:lnTo>
                  <a:pt x="15" y="104"/>
                </a:lnTo>
                <a:lnTo>
                  <a:pt x="9" y="100"/>
                </a:lnTo>
                <a:lnTo>
                  <a:pt x="5" y="96"/>
                </a:lnTo>
                <a:lnTo>
                  <a:pt x="4" y="94"/>
                </a:lnTo>
                <a:lnTo>
                  <a:pt x="2" y="92"/>
                </a:lnTo>
                <a:lnTo>
                  <a:pt x="0" y="90"/>
                </a:lnTo>
                <a:lnTo>
                  <a:pt x="0" y="88"/>
                </a:lnTo>
                <a:lnTo>
                  <a:pt x="0" y="88"/>
                </a:lnTo>
                <a:lnTo>
                  <a:pt x="2" y="88"/>
                </a:lnTo>
                <a:lnTo>
                  <a:pt x="5" y="88"/>
                </a:lnTo>
                <a:lnTo>
                  <a:pt x="11" y="88"/>
                </a:lnTo>
                <a:lnTo>
                  <a:pt x="17" y="88"/>
                </a:lnTo>
                <a:lnTo>
                  <a:pt x="25" y="90"/>
                </a:lnTo>
                <a:lnTo>
                  <a:pt x="33" y="90"/>
                </a:lnTo>
                <a:lnTo>
                  <a:pt x="39" y="92"/>
                </a:lnTo>
                <a:lnTo>
                  <a:pt x="43" y="92"/>
                </a:lnTo>
                <a:lnTo>
                  <a:pt x="47" y="92"/>
                </a:lnTo>
                <a:lnTo>
                  <a:pt x="47" y="90"/>
                </a:lnTo>
                <a:lnTo>
                  <a:pt x="47" y="88"/>
                </a:lnTo>
                <a:lnTo>
                  <a:pt x="49" y="86"/>
                </a:lnTo>
                <a:lnTo>
                  <a:pt x="49" y="80"/>
                </a:lnTo>
                <a:lnTo>
                  <a:pt x="49" y="76"/>
                </a:lnTo>
                <a:lnTo>
                  <a:pt x="49" y="70"/>
                </a:lnTo>
                <a:lnTo>
                  <a:pt x="51" y="62"/>
                </a:lnTo>
                <a:lnTo>
                  <a:pt x="51" y="55"/>
                </a:lnTo>
                <a:lnTo>
                  <a:pt x="51" y="47"/>
                </a:lnTo>
                <a:lnTo>
                  <a:pt x="51" y="41"/>
                </a:lnTo>
                <a:lnTo>
                  <a:pt x="49" y="35"/>
                </a:lnTo>
                <a:lnTo>
                  <a:pt x="49" y="29"/>
                </a:lnTo>
                <a:lnTo>
                  <a:pt x="47" y="25"/>
                </a:lnTo>
                <a:lnTo>
                  <a:pt x="47" y="21"/>
                </a:lnTo>
                <a:lnTo>
                  <a:pt x="45" y="17"/>
                </a:lnTo>
                <a:lnTo>
                  <a:pt x="43" y="15"/>
                </a:lnTo>
                <a:lnTo>
                  <a:pt x="37" y="11"/>
                </a:lnTo>
                <a:lnTo>
                  <a:pt x="37" y="9"/>
                </a:lnTo>
                <a:lnTo>
                  <a:pt x="35" y="9"/>
                </a:lnTo>
                <a:lnTo>
                  <a:pt x="35" y="7"/>
                </a:lnTo>
                <a:lnTo>
                  <a:pt x="35" y="6"/>
                </a:lnTo>
                <a:lnTo>
                  <a:pt x="35" y="4"/>
                </a:lnTo>
                <a:lnTo>
                  <a:pt x="37" y="2"/>
                </a:lnTo>
                <a:lnTo>
                  <a:pt x="39" y="2"/>
                </a:lnTo>
                <a:lnTo>
                  <a:pt x="41" y="0"/>
                </a:lnTo>
                <a:lnTo>
                  <a:pt x="45" y="0"/>
                </a:lnTo>
                <a:lnTo>
                  <a:pt x="49" y="0"/>
                </a:lnTo>
                <a:lnTo>
                  <a:pt x="53" y="0"/>
                </a:lnTo>
                <a:lnTo>
                  <a:pt x="58" y="2"/>
                </a:lnTo>
                <a:lnTo>
                  <a:pt x="64" y="2"/>
                </a:lnTo>
                <a:lnTo>
                  <a:pt x="70" y="4"/>
                </a:lnTo>
                <a:lnTo>
                  <a:pt x="76" y="6"/>
                </a:lnTo>
                <a:lnTo>
                  <a:pt x="82" y="9"/>
                </a:lnTo>
                <a:lnTo>
                  <a:pt x="86" y="11"/>
                </a:lnTo>
                <a:lnTo>
                  <a:pt x="90" y="13"/>
                </a:lnTo>
                <a:lnTo>
                  <a:pt x="92" y="15"/>
                </a:lnTo>
                <a:lnTo>
                  <a:pt x="94" y="17"/>
                </a:lnTo>
                <a:lnTo>
                  <a:pt x="96" y="19"/>
                </a:lnTo>
                <a:lnTo>
                  <a:pt x="96" y="21"/>
                </a:lnTo>
                <a:lnTo>
                  <a:pt x="96" y="27"/>
                </a:lnTo>
                <a:lnTo>
                  <a:pt x="94" y="31"/>
                </a:lnTo>
                <a:lnTo>
                  <a:pt x="94" y="35"/>
                </a:lnTo>
                <a:lnTo>
                  <a:pt x="92" y="39"/>
                </a:lnTo>
                <a:lnTo>
                  <a:pt x="92" y="41"/>
                </a:lnTo>
                <a:lnTo>
                  <a:pt x="92" y="47"/>
                </a:lnTo>
                <a:lnTo>
                  <a:pt x="92" y="51"/>
                </a:lnTo>
                <a:lnTo>
                  <a:pt x="92" y="57"/>
                </a:lnTo>
                <a:lnTo>
                  <a:pt x="92" y="64"/>
                </a:lnTo>
                <a:lnTo>
                  <a:pt x="92" y="72"/>
                </a:lnTo>
                <a:lnTo>
                  <a:pt x="92" y="80"/>
                </a:lnTo>
                <a:lnTo>
                  <a:pt x="92" y="88"/>
                </a:lnTo>
                <a:lnTo>
                  <a:pt x="90" y="96"/>
                </a:lnTo>
                <a:lnTo>
                  <a:pt x="90" y="104"/>
                </a:lnTo>
                <a:lnTo>
                  <a:pt x="88" y="109"/>
                </a:lnTo>
                <a:lnTo>
                  <a:pt x="86" y="115"/>
                </a:lnTo>
                <a:lnTo>
                  <a:pt x="84" y="121"/>
                </a:lnTo>
                <a:lnTo>
                  <a:pt x="78" y="131"/>
                </a:lnTo>
                <a:lnTo>
                  <a:pt x="78" y="131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7" name="Freeform 292"/>
          <p:cNvSpPr>
            <a:spLocks/>
          </p:cNvSpPr>
          <p:nvPr/>
        </p:nvSpPr>
        <p:spPr bwMode="auto">
          <a:xfrm>
            <a:off x="6349920" y="1827794"/>
            <a:ext cx="430648" cy="436513"/>
          </a:xfrm>
          <a:custGeom>
            <a:avLst/>
            <a:gdLst>
              <a:gd name="T0" fmla="*/ 31 w 94"/>
              <a:gd name="T1" fmla="*/ 3 h 66"/>
              <a:gd name="T2" fmla="*/ 39 w 94"/>
              <a:gd name="T3" fmla="*/ 5 h 66"/>
              <a:gd name="T4" fmla="*/ 49 w 94"/>
              <a:gd name="T5" fmla="*/ 9 h 66"/>
              <a:gd name="T6" fmla="*/ 57 w 94"/>
              <a:gd name="T7" fmla="*/ 13 h 66"/>
              <a:gd name="T8" fmla="*/ 65 w 94"/>
              <a:gd name="T9" fmla="*/ 15 h 66"/>
              <a:gd name="T10" fmla="*/ 72 w 94"/>
              <a:gd name="T11" fmla="*/ 21 h 66"/>
              <a:gd name="T12" fmla="*/ 78 w 94"/>
              <a:gd name="T13" fmla="*/ 25 h 66"/>
              <a:gd name="T14" fmla="*/ 84 w 94"/>
              <a:gd name="T15" fmla="*/ 33 h 66"/>
              <a:gd name="T16" fmla="*/ 90 w 94"/>
              <a:gd name="T17" fmla="*/ 41 h 66"/>
              <a:gd name="T18" fmla="*/ 92 w 94"/>
              <a:gd name="T19" fmla="*/ 45 h 66"/>
              <a:gd name="T20" fmla="*/ 92 w 94"/>
              <a:gd name="T21" fmla="*/ 49 h 66"/>
              <a:gd name="T22" fmla="*/ 94 w 94"/>
              <a:gd name="T23" fmla="*/ 52 h 66"/>
              <a:gd name="T24" fmla="*/ 92 w 94"/>
              <a:gd name="T25" fmla="*/ 54 h 66"/>
              <a:gd name="T26" fmla="*/ 92 w 94"/>
              <a:gd name="T27" fmla="*/ 58 h 66"/>
              <a:gd name="T28" fmla="*/ 90 w 94"/>
              <a:gd name="T29" fmla="*/ 60 h 66"/>
              <a:gd name="T30" fmla="*/ 88 w 94"/>
              <a:gd name="T31" fmla="*/ 62 h 66"/>
              <a:gd name="T32" fmla="*/ 84 w 94"/>
              <a:gd name="T33" fmla="*/ 64 h 66"/>
              <a:gd name="T34" fmla="*/ 82 w 94"/>
              <a:gd name="T35" fmla="*/ 64 h 66"/>
              <a:gd name="T36" fmla="*/ 76 w 94"/>
              <a:gd name="T37" fmla="*/ 66 h 66"/>
              <a:gd name="T38" fmla="*/ 72 w 94"/>
              <a:gd name="T39" fmla="*/ 64 h 66"/>
              <a:gd name="T40" fmla="*/ 69 w 94"/>
              <a:gd name="T41" fmla="*/ 62 h 66"/>
              <a:gd name="T42" fmla="*/ 63 w 94"/>
              <a:gd name="T43" fmla="*/ 60 h 66"/>
              <a:gd name="T44" fmla="*/ 57 w 94"/>
              <a:gd name="T45" fmla="*/ 56 h 66"/>
              <a:gd name="T46" fmla="*/ 49 w 94"/>
              <a:gd name="T47" fmla="*/ 52 h 66"/>
              <a:gd name="T48" fmla="*/ 43 w 94"/>
              <a:gd name="T49" fmla="*/ 47 h 66"/>
              <a:gd name="T50" fmla="*/ 35 w 94"/>
              <a:gd name="T51" fmla="*/ 43 h 66"/>
              <a:gd name="T52" fmla="*/ 29 w 94"/>
              <a:gd name="T53" fmla="*/ 37 h 66"/>
              <a:gd name="T54" fmla="*/ 23 w 94"/>
              <a:gd name="T55" fmla="*/ 33 h 66"/>
              <a:gd name="T56" fmla="*/ 18 w 94"/>
              <a:gd name="T57" fmla="*/ 29 h 66"/>
              <a:gd name="T58" fmla="*/ 14 w 94"/>
              <a:gd name="T59" fmla="*/ 25 h 66"/>
              <a:gd name="T60" fmla="*/ 10 w 94"/>
              <a:gd name="T61" fmla="*/ 21 h 66"/>
              <a:gd name="T62" fmla="*/ 6 w 94"/>
              <a:gd name="T63" fmla="*/ 17 h 66"/>
              <a:gd name="T64" fmla="*/ 4 w 94"/>
              <a:gd name="T65" fmla="*/ 15 h 66"/>
              <a:gd name="T66" fmla="*/ 2 w 94"/>
              <a:gd name="T67" fmla="*/ 9 h 66"/>
              <a:gd name="T68" fmla="*/ 0 w 94"/>
              <a:gd name="T69" fmla="*/ 5 h 66"/>
              <a:gd name="T70" fmla="*/ 2 w 94"/>
              <a:gd name="T71" fmla="*/ 1 h 66"/>
              <a:gd name="T72" fmla="*/ 4 w 94"/>
              <a:gd name="T73" fmla="*/ 0 h 66"/>
              <a:gd name="T74" fmla="*/ 8 w 94"/>
              <a:gd name="T75" fmla="*/ 0 h 66"/>
              <a:gd name="T76" fmla="*/ 14 w 94"/>
              <a:gd name="T77" fmla="*/ 0 h 66"/>
              <a:gd name="T78" fmla="*/ 22 w 94"/>
              <a:gd name="T79" fmla="*/ 0 h 66"/>
              <a:gd name="T80" fmla="*/ 31 w 94"/>
              <a:gd name="T81" fmla="*/ 3 h 66"/>
              <a:gd name="T82" fmla="*/ 31 w 94"/>
              <a:gd name="T83" fmla="*/ 3 h 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94" h="66">
                <a:moveTo>
                  <a:pt x="31" y="3"/>
                </a:moveTo>
                <a:lnTo>
                  <a:pt x="39" y="5"/>
                </a:lnTo>
                <a:lnTo>
                  <a:pt x="49" y="9"/>
                </a:lnTo>
                <a:lnTo>
                  <a:pt x="57" y="13"/>
                </a:lnTo>
                <a:lnTo>
                  <a:pt x="65" y="15"/>
                </a:lnTo>
                <a:lnTo>
                  <a:pt x="72" y="21"/>
                </a:lnTo>
                <a:lnTo>
                  <a:pt x="78" y="25"/>
                </a:lnTo>
                <a:lnTo>
                  <a:pt x="84" y="33"/>
                </a:lnTo>
                <a:lnTo>
                  <a:pt x="90" y="41"/>
                </a:lnTo>
                <a:lnTo>
                  <a:pt x="92" y="45"/>
                </a:lnTo>
                <a:lnTo>
                  <a:pt x="92" y="49"/>
                </a:lnTo>
                <a:lnTo>
                  <a:pt x="94" y="52"/>
                </a:lnTo>
                <a:lnTo>
                  <a:pt x="92" y="54"/>
                </a:lnTo>
                <a:lnTo>
                  <a:pt x="92" y="58"/>
                </a:lnTo>
                <a:lnTo>
                  <a:pt x="90" y="60"/>
                </a:lnTo>
                <a:lnTo>
                  <a:pt x="88" y="62"/>
                </a:lnTo>
                <a:lnTo>
                  <a:pt x="84" y="64"/>
                </a:lnTo>
                <a:lnTo>
                  <a:pt x="82" y="64"/>
                </a:lnTo>
                <a:lnTo>
                  <a:pt x="76" y="66"/>
                </a:lnTo>
                <a:lnTo>
                  <a:pt x="72" y="64"/>
                </a:lnTo>
                <a:lnTo>
                  <a:pt x="69" y="62"/>
                </a:lnTo>
                <a:lnTo>
                  <a:pt x="63" y="60"/>
                </a:lnTo>
                <a:lnTo>
                  <a:pt x="57" y="56"/>
                </a:lnTo>
                <a:lnTo>
                  <a:pt x="49" y="52"/>
                </a:lnTo>
                <a:lnTo>
                  <a:pt x="43" y="47"/>
                </a:lnTo>
                <a:lnTo>
                  <a:pt x="35" y="43"/>
                </a:lnTo>
                <a:lnTo>
                  <a:pt x="29" y="37"/>
                </a:lnTo>
                <a:lnTo>
                  <a:pt x="23" y="33"/>
                </a:lnTo>
                <a:lnTo>
                  <a:pt x="18" y="29"/>
                </a:lnTo>
                <a:lnTo>
                  <a:pt x="14" y="25"/>
                </a:lnTo>
                <a:lnTo>
                  <a:pt x="10" y="21"/>
                </a:lnTo>
                <a:lnTo>
                  <a:pt x="6" y="17"/>
                </a:lnTo>
                <a:lnTo>
                  <a:pt x="4" y="15"/>
                </a:lnTo>
                <a:lnTo>
                  <a:pt x="2" y="9"/>
                </a:lnTo>
                <a:lnTo>
                  <a:pt x="0" y="5"/>
                </a:lnTo>
                <a:lnTo>
                  <a:pt x="2" y="1"/>
                </a:lnTo>
                <a:lnTo>
                  <a:pt x="4" y="0"/>
                </a:lnTo>
                <a:lnTo>
                  <a:pt x="8" y="0"/>
                </a:lnTo>
                <a:lnTo>
                  <a:pt x="14" y="0"/>
                </a:lnTo>
                <a:lnTo>
                  <a:pt x="22" y="0"/>
                </a:lnTo>
                <a:lnTo>
                  <a:pt x="31" y="3"/>
                </a:lnTo>
                <a:lnTo>
                  <a:pt x="31" y="3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8" name="Freeform 293"/>
          <p:cNvSpPr>
            <a:spLocks/>
          </p:cNvSpPr>
          <p:nvPr/>
        </p:nvSpPr>
        <p:spPr bwMode="auto">
          <a:xfrm>
            <a:off x="5291244" y="782816"/>
            <a:ext cx="367848" cy="740742"/>
          </a:xfrm>
          <a:custGeom>
            <a:avLst/>
            <a:gdLst>
              <a:gd name="T0" fmla="*/ 72 w 82"/>
              <a:gd name="T1" fmla="*/ 60 h 111"/>
              <a:gd name="T2" fmla="*/ 76 w 82"/>
              <a:gd name="T3" fmla="*/ 72 h 111"/>
              <a:gd name="T4" fmla="*/ 80 w 82"/>
              <a:gd name="T5" fmla="*/ 82 h 111"/>
              <a:gd name="T6" fmla="*/ 80 w 82"/>
              <a:gd name="T7" fmla="*/ 90 h 111"/>
              <a:gd name="T8" fmla="*/ 82 w 82"/>
              <a:gd name="T9" fmla="*/ 98 h 111"/>
              <a:gd name="T10" fmla="*/ 80 w 82"/>
              <a:gd name="T11" fmla="*/ 104 h 111"/>
              <a:gd name="T12" fmla="*/ 80 w 82"/>
              <a:gd name="T13" fmla="*/ 108 h 111"/>
              <a:gd name="T14" fmla="*/ 76 w 82"/>
              <a:gd name="T15" fmla="*/ 109 h 111"/>
              <a:gd name="T16" fmla="*/ 72 w 82"/>
              <a:gd name="T17" fmla="*/ 111 h 111"/>
              <a:gd name="T18" fmla="*/ 68 w 82"/>
              <a:gd name="T19" fmla="*/ 109 h 111"/>
              <a:gd name="T20" fmla="*/ 65 w 82"/>
              <a:gd name="T21" fmla="*/ 109 h 111"/>
              <a:gd name="T22" fmla="*/ 61 w 82"/>
              <a:gd name="T23" fmla="*/ 106 h 111"/>
              <a:gd name="T24" fmla="*/ 57 w 82"/>
              <a:gd name="T25" fmla="*/ 102 h 111"/>
              <a:gd name="T26" fmla="*/ 53 w 82"/>
              <a:gd name="T27" fmla="*/ 98 h 111"/>
              <a:gd name="T28" fmla="*/ 49 w 82"/>
              <a:gd name="T29" fmla="*/ 90 h 111"/>
              <a:gd name="T30" fmla="*/ 43 w 82"/>
              <a:gd name="T31" fmla="*/ 82 h 111"/>
              <a:gd name="T32" fmla="*/ 39 w 82"/>
              <a:gd name="T33" fmla="*/ 72 h 111"/>
              <a:gd name="T34" fmla="*/ 35 w 82"/>
              <a:gd name="T35" fmla="*/ 64 h 111"/>
              <a:gd name="T36" fmla="*/ 31 w 82"/>
              <a:gd name="T37" fmla="*/ 57 h 111"/>
              <a:gd name="T38" fmla="*/ 27 w 82"/>
              <a:gd name="T39" fmla="*/ 49 h 111"/>
              <a:gd name="T40" fmla="*/ 25 w 82"/>
              <a:gd name="T41" fmla="*/ 43 h 111"/>
              <a:gd name="T42" fmla="*/ 21 w 82"/>
              <a:gd name="T43" fmla="*/ 37 h 111"/>
              <a:gd name="T44" fmla="*/ 18 w 82"/>
              <a:gd name="T45" fmla="*/ 31 h 111"/>
              <a:gd name="T46" fmla="*/ 16 w 82"/>
              <a:gd name="T47" fmla="*/ 27 h 111"/>
              <a:gd name="T48" fmla="*/ 14 w 82"/>
              <a:gd name="T49" fmla="*/ 23 h 111"/>
              <a:gd name="T50" fmla="*/ 8 w 82"/>
              <a:gd name="T51" fmla="*/ 17 h 111"/>
              <a:gd name="T52" fmla="*/ 2 w 82"/>
              <a:gd name="T53" fmla="*/ 11 h 111"/>
              <a:gd name="T54" fmla="*/ 0 w 82"/>
              <a:gd name="T55" fmla="*/ 8 h 111"/>
              <a:gd name="T56" fmla="*/ 0 w 82"/>
              <a:gd name="T57" fmla="*/ 4 h 111"/>
              <a:gd name="T58" fmla="*/ 0 w 82"/>
              <a:gd name="T59" fmla="*/ 2 h 111"/>
              <a:gd name="T60" fmla="*/ 0 w 82"/>
              <a:gd name="T61" fmla="*/ 2 h 111"/>
              <a:gd name="T62" fmla="*/ 2 w 82"/>
              <a:gd name="T63" fmla="*/ 0 h 111"/>
              <a:gd name="T64" fmla="*/ 4 w 82"/>
              <a:gd name="T65" fmla="*/ 0 h 111"/>
              <a:gd name="T66" fmla="*/ 8 w 82"/>
              <a:gd name="T67" fmla="*/ 0 h 111"/>
              <a:gd name="T68" fmla="*/ 12 w 82"/>
              <a:gd name="T69" fmla="*/ 0 h 111"/>
              <a:gd name="T70" fmla="*/ 16 w 82"/>
              <a:gd name="T71" fmla="*/ 0 h 111"/>
              <a:gd name="T72" fmla="*/ 21 w 82"/>
              <a:gd name="T73" fmla="*/ 0 h 111"/>
              <a:gd name="T74" fmla="*/ 31 w 82"/>
              <a:gd name="T75" fmla="*/ 2 h 111"/>
              <a:gd name="T76" fmla="*/ 39 w 82"/>
              <a:gd name="T77" fmla="*/ 4 h 111"/>
              <a:gd name="T78" fmla="*/ 45 w 82"/>
              <a:gd name="T79" fmla="*/ 6 h 111"/>
              <a:gd name="T80" fmla="*/ 51 w 82"/>
              <a:gd name="T81" fmla="*/ 8 h 111"/>
              <a:gd name="T82" fmla="*/ 53 w 82"/>
              <a:gd name="T83" fmla="*/ 8 h 111"/>
              <a:gd name="T84" fmla="*/ 57 w 82"/>
              <a:gd name="T85" fmla="*/ 11 h 111"/>
              <a:gd name="T86" fmla="*/ 59 w 82"/>
              <a:gd name="T87" fmla="*/ 15 h 111"/>
              <a:gd name="T88" fmla="*/ 61 w 82"/>
              <a:gd name="T89" fmla="*/ 21 h 111"/>
              <a:gd name="T90" fmla="*/ 65 w 82"/>
              <a:gd name="T91" fmla="*/ 29 h 111"/>
              <a:gd name="T92" fmla="*/ 67 w 82"/>
              <a:gd name="T93" fmla="*/ 37 h 111"/>
              <a:gd name="T94" fmla="*/ 70 w 82"/>
              <a:gd name="T95" fmla="*/ 49 h 111"/>
              <a:gd name="T96" fmla="*/ 72 w 82"/>
              <a:gd name="T97" fmla="*/ 60 h 111"/>
              <a:gd name="T98" fmla="*/ 72 w 82"/>
              <a:gd name="T99" fmla="*/ 60 h 1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82" h="111">
                <a:moveTo>
                  <a:pt x="72" y="60"/>
                </a:moveTo>
                <a:lnTo>
                  <a:pt x="76" y="72"/>
                </a:lnTo>
                <a:lnTo>
                  <a:pt x="80" y="82"/>
                </a:lnTo>
                <a:lnTo>
                  <a:pt x="80" y="90"/>
                </a:lnTo>
                <a:lnTo>
                  <a:pt x="82" y="98"/>
                </a:lnTo>
                <a:lnTo>
                  <a:pt x="80" y="104"/>
                </a:lnTo>
                <a:lnTo>
                  <a:pt x="80" y="108"/>
                </a:lnTo>
                <a:lnTo>
                  <a:pt x="76" y="109"/>
                </a:lnTo>
                <a:lnTo>
                  <a:pt x="72" y="111"/>
                </a:lnTo>
                <a:lnTo>
                  <a:pt x="68" y="109"/>
                </a:lnTo>
                <a:lnTo>
                  <a:pt x="65" y="109"/>
                </a:lnTo>
                <a:lnTo>
                  <a:pt x="61" y="106"/>
                </a:lnTo>
                <a:lnTo>
                  <a:pt x="57" y="102"/>
                </a:lnTo>
                <a:lnTo>
                  <a:pt x="53" y="98"/>
                </a:lnTo>
                <a:lnTo>
                  <a:pt x="49" y="90"/>
                </a:lnTo>
                <a:lnTo>
                  <a:pt x="43" y="82"/>
                </a:lnTo>
                <a:lnTo>
                  <a:pt x="39" y="72"/>
                </a:lnTo>
                <a:lnTo>
                  <a:pt x="35" y="64"/>
                </a:lnTo>
                <a:lnTo>
                  <a:pt x="31" y="57"/>
                </a:lnTo>
                <a:lnTo>
                  <a:pt x="27" y="49"/>
                </a:lnTo>
                <a:lnTo>
                  <a:pt x="25" y="43"/>
                </a:lnTo>
                <a:lnTo>
                  <a:pt x="21" y="37"/>
                </a:lnTo>
                <a:lnTo>
                  <a:pt x="18" y="31"/>
                </a:lnTo>
                <a:lnTo>
                  <a:pt x="16" y="27"/>
                </a:lnTo>
                <a:lnTo>
                  <a:pt x="14" y="23"/>
                </a:lnTo>
                <a:lnTo>
                  <a:pt x="8" y="17"/>
                </a:lnTo>
                <a:lnTo>
                  <a:pt x="2" y="11"/>
                </a:lnTo>
                <a:lnTo>
                  <a:pt x="0" y="8"/>
                </a:lnTo>
                <a:lnTo>
                  <a:pt x="0" y="4"/>
                </a:lnTo>
                <a:lnTo>
                  <a:pt x="0" y="2"/>
                </a:lnTo>
                <a:lnTo>
                  <a:pt x="0" y="2"/>
                </a:lnTo>
                <a:lnTo>
                  <a:pt x="2" y="0"/>
                </a:lnTo>
                <a:lnTo>
                  <a:pt x="4" y="0"/>
                </a:lnTo>
                <a:lnTo>
                  <a:pt x="8" y="0"/>
                </a:lnTo>
                <a:lnTo>
                  <a:pt x="12" y="0"/>
                </a:lnTo>
                <a:lnTo>
                  <a:pt x="16" y="0"/>
                </a:lnTo>
                <a:lnTo>
                  <a:pt x="21" y="0"/>
                </a:lnTo>
                <a:lnTo>
                  <a:pt x="31" y="2"/>
                </a:lnTo>
                <a:lnTo>
                  <a:pt x="39" y="4"/>
                </a:lnTo>
                <a:lnTo>
                  <a:pt x="45" y="6"/>
                </a:lnTo>
                <a:lnTo>
                  <a:pt x="51" y="8"/>
                </a:lnTo>
                <a:lnTo>
                  <a:pt x="53" y="8"/>
                </a:lnTo>
                <a:lnTo>
                  <a:pt x="57" y="11"/>
                </a:lnTo>
                <a:lnTo>
                  <a:pt x="59" y="15"/>
                </a:lnTo>
                <a:lnTo>
                  <a:pt x="61" y="21"/>
                </a:lnTo>
                <a:lnTo>
                  <a:pt x="65" y="29"/>
                </a:lnTo>
                <a:lnTo>
                  <a:pt x="67" y="37"/>
                </a:lnTo>
                <a:lnTo>
                  <a:pt x="70" y="49"/>
                </a:lnTo>
                <a:lnTo>
                  <a:pt x="72" y="60"/>
                </a:lnTo>
                <a:lnTo>
                  <a:pt x="72" y="60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9" name="Freeform 294"/>
          <p:cNvSpPr>
            <a:spLocks/>
          </p:cNvSpPr>
          <p:nvPr/>
        </p:nvSpPr>
        <p:spPr bwMode="auto">
          <a:xfrm>
            <a:off x="5363018" y="624086"/>
            <a:ext cx="1570074" cy="846561"/>
          </a:xfrm>
          <a:custGeom>
            <a:avLst/>
            <a:gdLst>
              <a:gd name="T0" fmla="*/ 301 w 350"/>
              <a:gd name="T1" fmla="*/ 88 h 130"/>
              <a:gd name="T2" fmla="*/ 293 w 350"/>
              <a:gd name="T3" fmla="*/ 100 h 130"/>
              <a:gd name="T4" fmla="*/ 288 w 350"/>
              <a:gd name="T5" fmla="*/ 110 h 130"/>
              <a:gd name="T6" fmla="*/ 284 w 350"/>
              <a:gd name="T7" fmla="*/ 116 h 130"/>
              <a:gd name="T8" fmla="*/ 276 w 350"/>
              <a:gd name="T9" fmla="*/ 122 h 130"/>
              <a:gd name="T10" fmla="*/ 268 w 350"/>
              <a:gd name="T11" fmla="*/ 128 h 130"/>
              <a:gd name="T12" fmla="*/ 260 w 350"/>
              <a:gd name="T13" fmla="*/ 130 h 130"/>
              <a:gd name="T14" fmla="*/ 254 w 350"/>
              <a:gd name="T15" fmla="*/ 128 h 130"/>
              <a:gd name="T16" fmla="*/ 248 w 350"/>
              <a:gd name="T17" fmla="*/ 122 h 130"/>
              <a:gd name="T18" fmla="*/ 241 w 350"/>
              <a:gd name="T19" fmla="*/ 112 h 130"/>
              <a:gd name="T20" fmla="*/ 241 w 350"/>
              <a:gd name="T21" fmla="*/ 102 h 130"/>
              <a:gd name="T22" fmla="*/ 248 w 350"/>
              <a:gd name="T23" fmla="*/ 94 h 130"/>
              <a:gd name="T24" fmla="*/ 256 w 350"/>
              <a:gd name="T25" fmla="*/ 84 h 130"/>
              <a:gd name="T26" fmla="*/ 264 w 350"/>
              <a:gd name="T27" fmla="*/ 73 h 130"/>
              <a:gd name="T28" fmla="*/ 270 w 350"/>
              <a:gd name="T29" fmla="*/ 57 h 130"/>
              <a:gd name="T30" fmla="*/ 276 w 350"/>
              <a:gd name="T31" fmla="*/ 45 h 130"/>
              <a:gd name="T32" fmla="*/ 280 w 350"/>
              <a:gd name="T33" fmla="*/ 37 h 130"/>
              <a:gd name="T34" fmla="*/ 280 w 350"/>
              <a:gd name="T35" fmla="*/ 34 h 130"/>
              <a:gd name="T36" fmla="*/ 278 w 350"/>
              <a:gd name="T37" fmla="*/ 32 h 130"/>
              <a:gd name="T38" fmla="*/ 270 w 350"/>
              <a:gd name="T39" fmla="*/ 32 h 130"/>
              <a:gd name="T40" fmla="*/ 260 w 350"/>
              <a:gd name="T41" fmla="*/ 30 h 130"/>
              <a:gd name="T42" fmla="*/ 254 w 350"/>
              <a:gd name="T43" fmla="*/ 30 h 130"/>
              <a:gd name="T44" fmla="*/ 246 w 350"/>
              <a:gd name="T45" fmla="*/ 32 h 130"/>
              <a:gd name="T46" fmla="*/ 235 w 350"/>
              <a:gd name="T47" fmla="*/ 32 h 130"/>
              <a:gd name="T48" fmla="*/ 221 w 350"/>
              <a:gd name="T49" fmla="*/ 34 h 130"/>
              <a:gd name="T50" fmla="*/ 205 w 350"/>
              <a:gd name="T51" fmla="*/ 34 h 130"/>
              <a:gd name="T52" fmla="*/ 186 w 350"/>
              <a:gd name="T53" fmla="*/ 35 h 130"/>
              <a:gd name="T54" fmla="*/ 164 w 350"/>
              <a:gd name="T55" fmla="*/ 37 h 130"/>
              <a:gd name="T56" fmla="*/ 131 w 350"/>
              <a:gd name="T57" fmla="*/ 41 h 130"/>
              <a:gd name="T58" fmla="*/ 88 w 350"/>
              <a:gd name="T59" fmla="*/ 45 h 130"/>
              <a:gd name="T60" fmla="*/ 49 w 350"/>
              <a:gd name="T61" fmla="*/ 47 h 130"/>
              <a:gd name="T62" fmla="*/ 15 w 350"/>
              <a:gd name="T63" fmla="*/ 49 h 130"/>
              <a:gd name="T64" fmla="*/ 0 w 350"/>
              <a:gd name="T65" fmla="*/ 30 h 130"/>
              <a:gd name="T66" fmla="*/ 52 w 350"/>
              <a:gd name="T67" fmla="*/ 28 h 130"/>
              <a:gd name="T68" fmla="*/ 80 w 350"/>
              <a:gd name="T69" fmla="*/ 26 h 130"/>
              <a:gd name="T70" fmla="*/ 111 w 350"/>
              <a:gd name="T71" fmla="*/ 24 h 130"/>
              <a:gd name="T72" fmla="*/ 141 w 350"/>
              <a:gd name="T73" fmla="*/ 20 h 130"/>
              <a:gd name="T74" fmla="*/ 166 w 350"/>
              <a:gd name="T75" fmla="*/ 16 h 130"/>
              <a:gd name="T76" fmla="*/ 192 w 350"/>
              <a:gd name="T77" fmla="*/ 14 h 130"/>
              <a:gd name="T78" fmla="*/ 223 w 350"/>
              <a:gd name="T79" fmla="*/ 10 h 130"/>
              <a:gd name="T80" fmla="*/ 241 w 350"/>
              <a:gd name="T81" fmla="*/ 8 h 130"/>
              <a:gd name="T82" fmla="*/ 252 w 350"/>
              <a:gd name="T83" fmla="*/ 6 h 130"/>
              <a:gd name="T84" fmla="*/ 260 w 350"/>
              <a:gd name="T85" fmla="*/ 4 h 130"/>
              <a:gd name="T86" fmla="*/ 268 w 350"/>
              <a:gd name="T87" fmla="*/ 2 h 130"/>
              <a:gd name="T88" fmla="*/ 276 w 350"/>
              <a:gd name="T89" fmla="*/ 0 h 130"/>
              <a:gd name="T90" fmla="*/ 284 w 350"/>
              <a:gd name="T91" fmla="*/ 2 h 130"/>
              <a:gd name="T92" fmla="*/ 291 w 350"/>
              <a:gd name="T93" fmla="*/ 6 h 130"/>
              <a:gd name="T94" fmla="*/ 301 w 350"/>
              <a:gd name="T95" fmla="*/ 10 h 130"/>
              <a:gd name="T96" fmla="*/ 315 w 350"/>
              <a:gd name="T97" fmla="*/ 16 h 130"/>
              <a:gd name="T98" fmla="*/ 329 w 350"/>
              <a:gd name="T99" fmla="*/ 22 h 130"/>
              <a:gd name="T100" fmla="*/ 340 w 350"/>
              <a:gd name="T101" fmla="*/ 28 h 130"/>
              <a:gd name="T102" fmla="*/ 346 w 350"/>
              <a:gd name="T103" fmla="*/ 34 h 130"/>
              <a:gd name="T104" fmla="*/ 350 w 350"/>
              <a:gd name="T105" fmla="*/ 37 h 130"/>
              <a:gd name="T106" fmla="*/ 350 w 350"/>
              <a:gd name="T107" fmla="*/ 41 h 130"/>
              <a:gd name="T108" fmla="*/ 342 w 350"/>
              <a:gd name="T109" fmla="*/ 45 h 130"/>
              <a:gd name="T110" fmla="*/ 335 w 350"/>
              <a:gd name="T111" fmla="*/ 49 h 130"/>
              <a:gd name="T112" fmla="*/ 327 w 350"/>
              <a:gd name="T113" fmla="*/ 53 h 130"/>
              <a:gd name="T114" fmla="*/ 319 w 350"/>
              <a:gd name="T115" fmla="*/ 63 h 130"/>
              <a:gd name="T116" fmla="*/ 311 w 350"/>
              <a:gd name="T117" fmla="*/ 73 h 130"/>
              <a:gd name="T118" fmla="*/ 305 w 350"/>
              <a:gd name="T119" fmla="*/ 81 h 1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350" h="130">
                <a:moveTo>
                  <a:pt x="305" y="81"/>
                </a:moveTo>
                <a:lnTo>
                  <a:pt x="301" y="88"/>
                </a:lnTo>
                <a:lnTo>
                  <a:pt x="297" y="94"/>
                </a:lnTo>
                <a:lnTo>
                  <a:pt x="293" y="100"/>
                </a:lnTo>
                <a:lnTo>
                  <a:pt x="291" y="106"/>
                </a:lnTo>
                <a:lnTo>
                  <a:pt x="288" y="110"/>
                </a:lnTo>
                <a:lnTo>
                  <a:pt x="286" y="114"/>
                </a:lnTo>
                <a:lnTo>
                  <a:pt x="284" y="116"/>
                </a:lnTo>
                <a:lnTo>
                  <a:pt x="282" y="118"/>
                </a:lnTo>
                <a:lnTo>
                  <a:pt x="276" y="122"/>
                </a:lnTo>
                <a:lnTo>
                  <a:pt x="272" y="126"/>
                </a:lnTo>
                <a:lnTo>
                  <a:pt x="268" y="128"/>
                </a:lnTo>
                <a:lnTo>
                  <a:pt x="264" y="130"/>
                </a:lnTo>
                <a:lnTo>
                  <a:pt x="260" y="130"/>
                </a:lnTo>
                <a:lnTo>
                  <a:pt x="258" y="130"/>
                </a:lnTo>
                <a:lnTo>
                  <a:pt x="254" y="128"/>
                </a:lnTo>
                <a:lnTo>
                  <a:pt x="252" y="126"/>
                </a:lnTo>
                <a:lnTo>
                  <a:pt x="248" y="122"/>
                </a:lnTo>
                <a:lnTo>
                  <a:pt x="244" y="118"/>
                </a:lnTo>
                <a:lnTo>
                  <a:pt x="241" y="112"/>
                </a:lnTo>
                <a:lnTo>
                  <a:pt x="237" y="106"/>
                </a:lnTo>
                <a:lnTo>
                  <a:pt x="241" y="102"/>
                </a:lnTo>
                <a:lnTo>
                  <a:pt x="244" y="98"/>
                </a:lnTo>
                <a:lnTo>
                  <a:pt x="248" y="94"/>
                </a:lnTo>
                <a:lnTo>
                  <a:pt x="252" y="90"/>
                </a:lnTo>
                <a:lnTo>
                  <a:pt x="256" y="84"/>
                </a:lnTo>
                <a:lnTo>
                  <a:pt x="260" y="79"/>
                </a:lnTo>
                <a:lnTo>
                  <a:pt x="264" y="73"/>
                </a:lnTo>
                <a:lnTo>
                  <a:pt x="268" y="65"/>
                </a:lnTo>
                <a:lnTo>
                  <a:pt x="270" y="57"/>
                </a:lnTo>
                <a:lnTo>
                  <a:pt x="274" y="51"/>
                </a:lnTo>
                <a:lnTo>
                  <a:pt x="276" y="45"/>
                </a:lnTo>
                <a:lnTo>
                  <a:pt x="278" y="41"/>
                </a:lnTo>
                <a:lnTo>
                  <a:pt x="280" y="37"/>
                </a:lnTo>
                <a:lnTo>
                  <a:pt x="280" y="35"/>
                </a:lnTo>
                <a:lnTo>
                  <a:pt x="280" y="34"/>
                </a:lnTo>
                <a:lnTo>
                  <a:pt x="280" y="34"/>
                </a:lnTo>
                <a:lnTo>
                  <a:pt x="278" y="32"/>
                </a:lnTo>
                <a:lnTo>
                  <a:pt x="274" y="32"/>
                </a:lnTo>
                <a:lnTo>
                  <a:pt x="270" y="32"/>
                </a:lnTo>
                <a:lnTo>
                  <a:pt x="264" y="30"/>
                </a:lnTo>
                <a:lnTo>
                  <a:pt x="260" y="30"/>
                </a:lnTo>
                <a:lnTo>
                  <a:pt x="258" y="30"/>
                </a:lnTo>
                <a:lnTo>
                  <a:pt x="254" y="30"/>
                </a:lnTo>
                <a:lnTo>
                  <a:pt x="250" y="30"/>
                </a:lnTo>
                <a:lnTo>
                  <a:pt x="246" y="32"/>
                </a:lnTo>
                <a:lnTo>
                  <a:pt x="241" y="32"/>
                </a:lnTo>
                <a:lnTo>
                  <a:pt x="235" y="32"/>
                </a:lnTo>
                <a:lnTo>
                  <a:pt x="227" y="32"/>
                </a:lnTo>
                <a:lnTo>
                  <a:pt x="221" y="34"/>
                </a:lnTo>
                <a:lnTo>
                  <a:pt x="213" y="34"/>
                </a:lnTo>
                <a:lnTo>
                  <a:pt x="205" y="34"/>
                </a:lnTo>
                <a:lnTo>
                  <a:pt x="195" y="35"/>
                </a:lnTo>
                <a:lnTo>
                  <a:pt x="186" y="35"/>
                </a:lnTo>
                <a:lnTo>
                  <a:pt x="176" y="37"/>
                </a:lnTo>
                <a:lnTo>
                  <a:pt x="164" y="37"/>
                </a:lnTo>
                <a:lnTo>
                  <a:pt x="154" y="39"/>
                </a:lnTo>
                <a:lnTo>
                  <a:pt x="131" y="41"/>
                </a:lnTo>
                <a:lnTo>
                  <a:pt x="109" y="43"/>
                </a:lnTo>
                <a:lnTo>
                  <a:pt x="88" y="45"/>
                </a:lnTo>
                <a:lnTo>
                  <a:pt x="68" y="47"/>
                </a:lnTo>
                <a:lnTo>
                  <a:pt x="49" y="47"/>
                </a:lnTo>
                <a:lnTo>
                  <a:pt x="31" y="49"/>
                </a:lnTo>
                <a:lnTo>
                  <a:pt x="15" y="49"/>
                </a:lnTo>
                <a:lnTo>
                  <a:pt x="0" y="49"/>
                </a:lnTo>
                <a:lnTo>
                  <a:pt x="0" y="30"/>
                </a:lnTo>
                <a:lnTo>
                  <a:pt x="25" y="30"/>
                </a:lnTo>
                <a:lnTo>
                  <a:pt x="52" y="28"/>
                </a:lnTo>
                <a:lnTo>
                  <a:pt x="66" y="28"/>
                </a:lnTo>
                <a:lnTo>
                  <a:pt x="80" y="26"/>
                </a:lnTo>
                <a:lnTo>
                  <a:pt x="96" y="26"/>
                </a:lnTo>
                <a:lnTo>
                  <a:pt x="111" y="24"/>
                </a:lnTo>
                <a:lnTo>
                  <a:pt x="125" y="22"/>
                </a:lnTo>
                <a:lnTo>
                  <a:pt x="141" y="20"/>
                </a:lnTo>
                <a:lnTo>
                  <a:pt x="154" y="18"/>
                </a:lnTo>
                <a:lnTo>
                  <a:pt x="166" y="16"/>
                </a:lnTo>
                <a:lnTo>
                  <a:pt x="180" y="16"/>
                </a:lnTo>
                <a:lnTo>
                  <a:pt x="192" y="14"/>
                </a:lnTo>
                <a:lnTo>
                  <a:pt x="215" y="12"/>
                </a:lnTo>
                <a:lnTo>
                  <a:pt x="223" y="10"/>
                </a:lnTo>
                <a:lnTo>
                  <a:pt x="233" y="10"/>
                </a:lnTo>
                <a:lnTo>
                  <a:pt x="241" y="8"/>
                </a:lnTo>
                <a:lnTo>
                  <a:pt x="246" y="6"/>
                </a:lnTo>
                <a:lnTo>
                  <a:pt x="252" y="6"/>
                </a:lnTo>
                <a:lnTo>
                  <a:pt x="256" y="4"/>
                </a:lnTo>
                <a:lnTo>
                  <a:pt x="260" y="4"/>
                </a:lnTo>
                <a:lnTo>
                  <a:pt x="264" y="4"/>
                </a:lnTo>
                <a:lnTo>
                  <a:pt x="268" y="2"/>
                </a:lnTo>
                <a:lnTo>
                  <a:pt x="272" y="2"/>
                </a:lnTo>
                <a:lnTo>
                  <a:pt x="276" y="0"/>
                </a:lnTo>
                <a:lnTo>
                  <a:pt x="282" y="2"/>
                </a:lnTo>
                <a:lnTo>
                  <a:pt x="284" y="2"/>
                </a:lnTo>
                <a:lnTo>
                  <a:pt x="288" y="4"/>
                </a:lnTo>
                <a:lnTo>
                  <a:pt x="291" y="6"/>
                </a:lnTo>
                <a:lnTo>
                  <a:pt x="297" y="8"/>
                </a:lnTo>
                <a:lnTo>
                  <a:pt x="301" y="10"/>
                </a:lnTo>
                <a:lnTo>
                  <a:pt x="307" y="12"/>
                </a:lnTo>
                <a:lnTo>
                  <a:pt x="315" y="16"/>
                </a:lnTo>
                <a:lnTo>
                  <a:pt x="321" y="18"/>
                </a:lnTo>
                <a:lnTo>
                  <a:pt x="329" y="22"/>
                </a:lnTo>
                <a:lnTo>
                  <a:pt x="335" y="26"/>
                </a:lnTo>
                <a:lnTo>
                  <a:pt x="340" y="28"/>
                </a:lnTo>
                <a:lnTo>
                  <a:pt x="344" y="30"/>
                </a:lnTo>
                <a:lnTo>
                  <a:pt x="346" y="34"/>
                </a:lnTo>
                <a:lnTo>
                  <a:pt x="348" y="35"/>
                </a:lnTo>
                <a:lnTo>
                  <a:pt x="350" y="37"/>
                </a:lnTo>
                <a:lnTo>
                  <a:pt x="350" y="37"/>
                </a:lnTo>
                <a:lnTo>
                  <a:pt x="350" y="41"/>
                </a:lnTo>
                <a:lnTo>
                  <a:pt x="346" y="43"/>
                </a:lnTo>
                <a:lnTo>
                  <a:pt x="342" y="45"/>
                </a:lnTo>
                <a:lnTo>
                  <a:pt x="337" y="47"/>
                </a:lnTo>
                <a:lnTo>
                  <a:pt x="335" y="49"/>
                </a:lnTo>
                <a:lnTo>
                  <a:pt x="331" y="51"/>
                </a:lnTo>
                <a:lnTo>
                  <a:pt x="327" y="53"/>
                </a:lnTo>
                <a:lnTo>
                  <a:pt x="323" y="57"/>
                </a:lnTo>
                <a:lnTo>
                  <a:pt x="319" y="63"/>
                </a:lnTo>
                <a:lnTo>
                  <a:pt x="315" y="67"/>
                </a:lnTo>
                <a:lnTo>
                  <a:pt x="311" y="73"/>
                </a:lnTo>
                <a:lnTo>
                  <a:pt x="305" y="81"/>
                </a:lnTo>
                <a:lnTo>
                  <a:pt x="305" y="81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21" name="Freeform 296"/>
          <p:cNvSpPr>
            <a:spLocks/>
          </p:cNvSpPr>
          <p:nvPr/>
        </p:nvSpPr>
        <p:spPr bwMode="auto">
          <a:xfrm>
            <a:off x="8649995" y="2062351"/>
            <a:ext cx="283290" cy="899472"/>
          </a:xfrm>
          <a:custGeom>
            <a:avLst/>
            <a:gdLst>
              <a:gd name="T0" fmla="*/ 2 w 51"/>
              <a:gd name="T1" fmla="*/ 14 h 135"/>
              <a:gd name="T2" fmla="*/ 0 w 51"/>
              <a:gd name="T3" fmla="*/ 8 h 135"/>
              <a:gd name="T4" fmla="*/ 0 w 51"/>
              <a:gd name="T5" fmla="*/ 4 h 135"/>
              <a:gd name="T6" fmla="*/ 2 w 51"/>
              <a:gd name="T7" fmla="*/ 2 h 135"/>
              <a:gd name="T8" fmla="*/ 10 w 51"/>
              <a:gd name="T9" fmla="*/ 0 h 135"/>
              <a:gd name="T10" fmla="*/ 18 w 51"/>
              <a:gd name="T11" fmla="*/ 0 h 135"/>
              <a:gd name="T12" fmla="*/ 22 w 51"/>
              <a:gd name="T13" fmla="*/ 2 h 135"/>
              <a:gd name="T14" fmla="*/ 28 w 51"/>
              <a:gd name="T15" fmla="*/ 4 h 135"/>
              <a:gd name="T16" fmla="*/ 35 w 51"/>
              <a:gd name="T17" fmla="*/ 6 h 135"/>
              <a:gd name="T18" fmla="*/ 51 w 51"/>
              <a:gd name="T19" fmla="*/ 10 h 135"/>
              <a:gd name="T20" fmla="*/ 51 w 51"/>
              <a:gd name="T21" fmla="*/ 35 h 135"/>
              <a:gd name="T22" fmla="*/ 51 w 51"/>
              <a:gd name="T23" fmla="*/ 57 h 135"/>
              <a:gd name="T24" fmla="*/ 51 w 51"/>
              <a:gd name="T25" fmla="*/ 76 h 135"/>
              <a:gd name="T26" fmla="*/ 51 w 51"/>
              <a:gd name="T27" fmla="*/ 92 h 135"/>
              <a:gd name="T28" fmla="*/ 49 w 51"/>
              <a:gd name="T29" fmla="*/ 106 h 135"/>
              <a:gd name="T30" fmla="*/ 49 w 51"/>
              <a:gd name="T31" fmla="*/ 116 h 135"/>
              <a:gd name="T32" fmla="*/ 47 w 51"/>
              <a:gd name="T33" fmla="*/ 123 h 135"/>
              <a:gd name="T34" fmla="*/ 47 w 51"/>
              <a:gd name="T35" fmla="*/ 125 h 135"/>
              <a:gd name="T36" fmla="*/ 41 w 51"/>
              <a:gd name="T37" fmla="*/ 131 h 135"/>
              <a:gd name="T38" fmla="*/ 33 w 51"/>
              <a:gd name="T39" fmla="*/ 135 h 135"/>
              <a:gd name="T40" fmla="*/ 28 w 51"/>
              <a:gd name="T41" fmla="*/ 133 h 135"/>
              <a:gd name="T42" fmla="*/ 18 w 51"/>
              <a:gd name="T43" fmla="*/ 127 h 135"/>
              <a:gd name="T44" fmla="*/ 10 w 51"/>
              <a:gd name="T45" fmla="*/ 118 h 135"/>
              <a:gd name="T46" fmla="*/ 8 w 51"/>
              <a:gd name="T47" fmla="*/ 112 h 135"/>
              <a:gd name="T48" fmla="*/ 10 w 51"/>
              <a:gd name="T49" fmla="*/ 106 h 135"/>
              <a:gd name="T50" fmla="*/ 10 w 51"/>
              <a:gd name="T51" fmla="*/ 98 h 135"/>
              <a:gd name="T52" fmla="*/ 12 w 51"/>
              <a:gd name="T53" fmla="*/ 88 h 135"/>
              <a:gd name="T54" fmla="*/ 12 w 51"/>
              <a:gd name="T55" fmla="*/ 76 h 135"/>
              <a:gd name="T56" fmla="*/ 14 w 51"/>
              <a:gd name="T57" fmla="*/ 63 h 135"/>
              <a:gd name="T58" fmla="*/ 14 w 51"/>
              <a:gd name="T59" fmla="*/ 47 h 135"/>
              <a:gd name="T60" fmla="*/ 12 w 51"/>
              <a:gd name="T61" fmla="*/ 33 h 135"/>
              <a:gd name="T62" fmla="*/ 10 w 51"/>
              <a:gd name="T63" fmla="*/ 23 h 135"/>
              <a:gd name="T64" fmla="*/ 4 w 51"/>
              <a:gd name="T65" fmla="*/ 16 h 1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51" h="135">
                <a:moveTo>
                  <a:pt x="4" y="16"/>
                </a:moveTo>
                <a:lnTo>
                  <a:pt x="2" y="14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0" y="4"/>
                </a:lnTo>
                <a:lnTo>
                  <a:pt x="2" y="2"/>
                </a:lnTo>
                <a:lnTo>
                  <a:pt x="4" y="2"/>
                </a:lnTo>
                <a:lnTo>
                  <a:pt x="10" y="0"/>
                </a:lnTo>
                <a:lnTo>
                  <a:pt x="14" y="0"/>
                </a:lnTo>
                <a:lnTo>
                  <a:pt x="18" y="0"/>
                </a:lnTo>
                <a:lnTo>
                  <a:pt x="20" y="2"/>
                </a:lnTo>
                <a:lnTo>
                  <a:pt x="22" y="2"/>
                </a:lnTo>
                <a:lnTo>
                  <a:pt x="26" y="2"/>
                </a:lnTo>
                <a:lnTo>
                  <a:pt x="28" y="4"/>
                </a:lnTo>
                <a:lnTo>
                  <a:pt x="31" y="4"/>
                </a:lnTo>
                <a:lnTo>
                  <a:pt x="35" y="6"/>
                </a:lnTo>
                <a:lnTo>
                  <a:pt x="41" y="6"/>
                </a:lnTo>
                <a:lnTo>
                  <a:pt x="51" y="10"/>
                </a:lnTo>
                <a:lnTo>
                  <a:pt x="51" y="21"/>
                </a:lnTo>
                <a:lnTo>
                  <a:pt x="51" y="35"/>
                </a:lnTo>
                <a:lnTo>
                  <a:pt x="51" y="47"/>
                </a:lnTo>
                <a:lnTo>
                  <a:pt x="51" y="57"/>
                </a:lnTo>
                <a:lnTo>
                  <a:pt x="51" y="67"/>
                </a:lnTo>
                <a:lnTo>
                  <a:pt x="51" y="76"/>
                </a:lnTo>
                <a:lnTo>
                  <a:pt x="51" y="84"/>
                </a:lnTo>
                <a:lnTo>
                  <a:pt x="51" y="92"/>
                </a:lnTo>
                <a:lnTo>
                  <a:pt x="49" y="100"/>
                </a:lnTo>
                <a:lnTo>
                  <a:pt x="49" y="106"/>
                </a:lnTo>
                <a:lnTo>
                  <a:pt x="49" y="112"/>
                </a:lnTo>
                <a:lnTo>
                  <a:pt x="49" y="116"/>
                </a:lnTo>
                <a:lnTo>
                  <a:pt x="49" y="119"/>
                </a:lnTo>
                <a:lnTo>
                  <a:pt x="47" y="123"/>
                </a:lnTo>
                <a:lnTo>
                  <a:pt x="47" y="125"/>
                </a:lnTo>
                <a:lnTo>
                  <a:pt x="47" y="125"/>
                </a:lnTo>
                <a:lnTo>
                  <a:pt x="43" y="129"/>
                </a:lnTo>
                <a:lnTo>
                  <a:pt x="41" y="131"/>
                </a:lnTo>
                <a:lnTo>
                  <a:pt x="37" y="133"/>
                </a:lnTo>
                <a:lnTo>
                  <a:pt x="33" y="135"/>
                </a:lnTo>
                <a:lnTo>
                  <a:pt x="29" y="133"/>
                </a:lnTo>
                <a:lnTo>
                  <a:pt x="28" y="133"/>
                </a:lnTo>
                <a:lnTo>
                  <a:pt x="24" y="131"/>
                </a:lnTo>
                <a:lnTo>
                  <a:pt x="18" y="127"/>
                </a:lnTo>
                <a:lnTo>
                  <a:pt x="14" y="123"/>
                </a:lnTo>
                <a:lnTo>
                  <a:pt x="10" y="118"/>
                </a:lnTo>
                <a:lnTo>
                  <a:pt x="10" y="116"/>
                </a:lnTo>
                <a:lnTo>
                  <a:pt x="8" y="112"/>
                </a:lnTo>
                <a:lnTo>
                  <a:pt x="8" y="110"/>
                </a:lnTo>
                <a:lnTo>
                  <a:pt x="10" y="106"/>
                </a:lnTo>
                <a:lnTo>
                  <a:pt x="10" y="104"/>
                </a:lnTo>
                <a:lnTo>
                  <a:pt x="10" y="98"/>
                </a:lnTo>
                <a:lnTo>
                  <a:pt x="12" y="94"/>
                </a:lnTo>
                <a:lnTo>
                  <a:pt x="12" y="88"/>
                </a:lnTo>
                <a:lnTo>
                  <a:pt x="12" y="82"/>
                </a:lnTo>
                <a:lnTo>
                  <a:pt x="12" y="76"/>
                </a:lnTo>
                <a:lnTo>
                  <a:pt x="14" y="70"/>
                </a:lnTo>
                <a:lnTo>
                  <a:pt x="14" y="63"/>
                </a:lnTo>
                <a:lnTo>
                  <a:pt x="14" y="55"/>
                </a:lnTo>
                <a:lnTo>
                  <a:pt x="14" y="47"/>
                </a:lnTo>
                <a:lnTo>
                  <a:pt x="14" y="41"/>
                </a:lnTo>
                <a:lnTo>
                  <a:pt x="12" y="33"/>
                </a:lnTo>
                <a:lnTo>
                  <a:pt x="12" y="29"/>
                </a:lnTo>
                <a:lnTo>
                  <a:pt x="10" y="23"/>
                </a:lnTo>
                <a:lnTo>
                  <a:pt x="6" y="19"/>
                </a:lnTo>
                <a:lnTo>
                  <a:pt x="4" y="16"/>
                </a:lnTo>
                <a:lnTo>
                  <a:pt x="4" y="16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22" name="Freeform 297"/>
          <p:cNvSpPr>
            <a:spLocks/>
          </p:cNvSpPr>
          <p:nvPr/>
        </p:nvSpPr>
        <p:spPr bwMode="auto">
          <a:xfrm>
            <a:off x="9140308" y="1771345"/>
            <a:ext cx="730019" cy="833338"/>
          </a:xfrm>
          <a:custGeom>
            <a:avLst/>
            <a:gdLst>
              <a:gd name="T0" fmla="*/ 18 w 133"/>
              <a:gd name="T1" fmla="*/ 94 h 125"/>
              <a:gd name="T2" fmla="*/ 28 w 133"/>
              <a:gd name="T3" fmla="*/ 84 h 125"/>
              <a:gd name="T4" fmla="*/ 34 w 133"/>
              <a:gd name="T5" fmla="*/ 76 h 125"/>
              <a:gd name="T6" fmla="*/ 45 w 133"/>
              <a:gd name="T7" fmla="*/ 61 h 125"/>
              <a:gd name="T8" fmla="*/ 55 w 133"/>
              <a:gd name="T9" fmla="*/ 43 h 125"/>
              <a:gd name="T10" fmla="*/ 65 w 133"/>
              <a:gd name="T11" fmla="*/ 23 h 125"/>
              <a:gd name="T12" fmla="*/ 75 w 133"/>
              <a:gd name="T13" fmla="*/ 0 h 125"/>
              <a:gd name="T14" fmla="*/ 83 w 133"/>
              <a:gd name="T15" fmla="*/ 6 h 125"/>
              <a:gd name="T16" fmla="*/ 86 w 133"/>
              <a:gd name="T17" fmla="*/ 10 h 125"/>
              <a:gd name="T18" fmla="*/ 90 w 133"/>
              <a:gd name="T19" fmla="*/ 13 h 125"/>
              <a:gd name="T20" fmla="*/ 92 w 133"/>
              <a:gd name="T21" fmla="*/ 17 h 125"/>
              <a:gd name="T22" fmla="*/ 90 w 133"/>
              <a:gd name="T23" fmla="*/ 19 h 125"/>
              <a:gd name="T24" fmla="*/ 84 w 133"/>
              <a:gd name="T25" fmla="*/ 27 h 125"/>
              <a:gd name="T26" fmla="*/ 75 w 133"/>
              <a:gd name="T27" fmla="*/ 39 h 125"/>
              <a:gd name="T28" fmla="*/ 63 w 133"/>
              <a:gd name="T29" fmla="*/ 57 h 125"/>
              <a:gd name="T30" fmla="*/ 49 w 133"/>
              <a:gd name="T31" fmla="*/ 72 h 125"/>
              <a:gd name="T32" fmla="*/ 41 w 133"/>
              <a:gd name="T33" fmla="*/ 86 h 125"/>
              <a:gd name="T34" fmla="*/ 37 w 133"/>
              <a:gd name="T35" fmla="*/ 94 h 125"/>
              <a:gd name="T36" fmla="*/ 37 w 133"/>
              <a:gd name="T37" fmla="*/ 98 h 125"/>
              <a:gd name="T38" fmla="*/ 39 w 133"/>
              <a:gd name="T39" fmla="*/ 98 h 125"/>
              <a:gd name="T40" fmla="*/ 45 w 133"/>
              <a:gd name="T41" fmla="*/ 98 h 125"/>
              <a:gd name="T42" fmla="*/ 53 w 133"/>
              <a:gd name="T43" fmla="*/ 98 h 125"/>
              <a:gd name="T44" fmla="*/ 65 w 133"/>
              <a:gd name="T45" fmla="*/ 98 h 125"/>
              <a:gd name="T46" fmla="*/ 79 w 133"/>
              <a:gd name="T47" fmla="*/ 96 h 125"/>
              <a:gd name="T48" fmla="*/ 94 w 133"/>
              <a:gd name="T49" fmla="*/ 94 h 125"/>
              <a:gd name="T50" fmla="*/ 112 w 133"/>
              <a:gd name="T51" fmla="*/ 92 h 125"/>
              <a:gd name="T52" fmla="*/ 133 w 133"/>
              <a:gd name="T53" fmla="*/ 88 h 125"/>
              <a:gd name="T54" fmla="*/ 130 w 133"/>
              <a:gd name="T55" fmla="*/ 94 h 125"/>
              <a:gd name="T56" fmla="*/ 120 w 133"/>
              <a:gd name="T57" fmla="*/ 96 h 125"/>
              <a:gd name="T58" fmla="*/ 106 w 133"/>
              <a:gd name="T59" fmla="*/ 98 h 125"/>
              <a:gd name="T60" fmla="*/ 90 w 133"/>
              <a:gd name="T61" fmla="*/ 102 h 125"/>
              <a:gd name="T62" fmla="*/ 71 w 133"/>
              <a:gd name="T63" fmla="*/ 106 h 125"/>
              <a:gd name="T64" fmla="*/ 53 w 133"/>
              <a:gd name="T65" fmla="*/ 110 h 125"/>
              <a:gd name="T66" fmla="*/ 41 w 133"/>
              <a:gd name="T67" fmla="*/ 114 h 125"/>
              <a:gd name="T68" fmla="*/ 32 w 133"/>
              <a:gd name="T69" fmla="*/ 117 h 125"/>
              <a:gd name="T70" fmla="*/ 24 w 133"/>
              <a:gd name="T71" fmla="*/ 121 h 125"/>
              <a:gd name="T72" fmla="*/ 20 w 133"/>
              <a:gd name="T73" fmla="*/ 125 h 125"/>
              <a:gd name="T74" fmla="*/ 16 w 133"/>
              <a:gd name="T75" fmla="*/ 123 h 125"/>
              <a:gd name="T76" fmla="*/ 12 w 133"/>
              <a:gd name="T77" fmla="*/ 119 h 125"/>
              <a:gd name="T78" fmla="*/ 4 w 133"/>
              <a:gd name="T79" fmla="*/ 112 h 125"/>
              <a:gd name="T80" fmla="*/ 0 w 133"/>
              <a:gd name="T81" fmla="*/ 106 h 125"/>
              <a:gd name="T82" fmla="*/ 4 w 133"/>
              <a:gd name="T83" fmla="*/ 102 h 125"/>
              <a:gd name="T84" fmla="*/ 8 w 133"/>
              <a:gd name="T85" fmla="*/ 100 h 125"/>
              <a:gd name="T86" fmla="*/ 14 w 133"/>
              <a:gd name="T87" fmla="*/ 98 h 1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33" h="125">
                <a:moveTo>
                  <a:pt x="14" y="98"/>
                </a:moveTo>
                <a:lnTo>
                  <a:pt x="18" y="94"/>
                </a:lnTo>
                <a:lnTo>
                  <a:pt x="24" y="90"/>
                </a:lnTo>
                <a:lnTo>
                  <a:pt x="28" y="84"/>
                </a:lnTo>
                <a:lnTo>
                  <a:pt x="32" y="80"/>
                </a:lnTo>
                <a:lnTo>
                  <a:pt x="34" y="76"/>
                </a:lnTo>
                <a:lnTo>
                  <a:pt x="39" y="68"/>
                </a:lnTo>
                <a:lnTo>
                  <a:pt x="45" y="61"/>
                </a:lnTo>
                <a:lnTo>
                  <a:pt x="51" y="51"/>
                </a:lnTo>
                <a:lnTo>
                  <a:pt x="55" y="43"/>
                </a:lnTo>
                <a:lnTo>
                  <a:pt x="61" y="33"/>
                </a:lnTo>
                <a:lnTo>
                  <a:pt x="65" y="23"/>
                </a:lnTo>
                <a:lnTo>
                  <a:pt x="71" y="13"/>
                </a:lnTo>
                <a:lnTo>
                  <a:pt x="75" y="0"/>
                </a:lnTo>
                <a:lnTo>
                  <a:pt x="79" y="4"/>
                </a:lnTo>
                <a:lnTo>
                  <a:pt x="83" y="6"/>
                </a:lnTo>
                <a:lnTo>
                  <a:pt x="84" y="8"/>
                </a:lnTo>
                <a:lnTo>
                  <a:pt x="86" y="10"/>
                </a:lnTo>
                <a:lnTo>
                  <a:pt x="88" y="12"/>
                </a:lnTo>
                <a:lnTo>
                  <a:pt x="90" y="13"/>
                </a:lnTo>
                <a:lnTo>
                  <a:pt x="90" y="15"/>
                </a:lnTo>
                <a:lnTo>
                  <a:pt x="92" y="17"/>
                </a:lnTo>
                <a:lnTo>
                  <a:pt x="90" y="17"/>
                </a:lnTo>
                <a:lnTo>
                  <a:pt x="90" y="19"/>
                </a:lnTo>
                <a:lnTo>
                  <a:pt x="88" y="23"/>
                </a:lnTo>
                <a:lnTo>
                  <a:pt x="84" y="27"/>
                </a:lnTo>
                <a:lnTo>
                  <a:pt x="81" y="33"/>
                </a:lnTo>
                <a:lnTo>
                  <a:pt x="75" y="39"/>
                </a:lnTo>
                <a:lnTo>
                  <a:pt x="69" y="47"/>
                </a:lnTo>
                <a:lnTo>
                  <a:pt x="63" y="57"/>
                </a:lnTo>
                <a:lnTo>
                  <a:pt x="55" y="64"/>
                </a:lnTo>
                <a:lnTo>
                  <a:pt x="49" y="72"/>
                </a:lnTo>
                <a:lnTo>
                  <a:pt x="45" y="80"/>
                </a:lnTo>
                <a:lnTo>
                  <a:pt x="41" y="86"/>
                </a:lnTo>
                <a:lnTo>
                  <a:pt x="39" y="90"/>
                </a:lnTo>
                <a:lnTo>
                  <a:pt x="37" y="94"/>
                </a:lnTo>
                <a:lnTo>
                  <a:pt x="37" y="96"/>
                </a:lnTo>
                <a:lnTo>
                  <a:pt x="37" y="98"/>
                </a:lnTo>
                <a:lnTo>
                  <a:pt x="39" y="98"/>
                </a:lnTo>
                <a:lnTo>
                  <a:pt x="39" y="98"/>
                </a:lnTo>
                <a:lnTo>
                  <a:pt x="41" y="98"/>
                </a:lnTo>
                <a:lnTo>
                  <a:pt x="45" y="98"/>
                </a:lnTo>
                <a:lnTo>
                  <a:pt x="49" y="98"/>
                </a:lnTo>
                <a:lnTo>
                  <a:pt x="53" y="98"/>
                </a:lnTo>
                <a:lnTo>
                  <a:pt x="59" y="98"/>
                </a:lnTo>
                <a:lnTo>
                  <a:pt x="65" y="98"/>
                </a:lnTo>
                <a:lnTo>
                  <a:pt x="71" y="96"/>
                </a:lnTo>
                <a:lnTo>
                  <a:pt x="79" y="96"/>
                </a:lnTo>
                <a:lnTo>
                  <a:pt x="84" y="96"/>
                </a:lnTo>
                <a:lnTo>
                  <a:pt x="94" y="94"/>
                </a:lnTo>
                <a:lnTo>
                  <a:pt x="102" y="94"/>
                </a:lnTo>
                <a:lnTo>
                  <a:pt x="112" y="92"/>
                </a:lnTo>
                <a:lnTo>
                  <a:pt x="124" y="90"/>
                </a:lnTo>
                <a:lnTo>
                  <a:pt x="133" y="88"/>
                </a:lnTo>
                <a:lnTo>
                  <a:pt x="133" y="94"/>
                </a:lnTo>
                <a:lnTo>
                  <a:pt x="130" y="94"/>
                </a:lnTo>
                <a:lnTo>
                  <a:pt x="126" y="94"/>
                </a:lnTo>
                <a:lnTo>
                  <a:pt x="120" y="96"/>
                </a:lnTo>
                <a:lnTo>
                  <a:pt x="114" y="96"/>
                </a:lnTo>
                <a:lnTo>
                  <a:pt x="106" y="98"/>
                </a:lnTo>
                <a:lnTo>
                  <a:pt x="98" y="100"/>
                </a:lnTo>
                <a:lnTo>
                  <a:pt x="90" y="102"/>
                </a:lnTo>
                <a:lnTo>
                  <a:pt x="81" y="104"/>
                </a:lnTo>
                <a:lnTo>
                  <a:pt x="71" y="106"/>
                </a:lnTo>
                <a:lnTo>
                  <a:pt x="61" y="108"/>
                </a:lnTo>
                <a:lnTo>
                  <a:pt x="53" y="110"/>
                </a:lnTo>
                <a:lnTo>
                  <a:pt x="45" y="112"/>
                </a:lnTo>
                <a:lnTo>
                  <a:pt x="41" y="114"/>
                </a:lnTo>
                <a:lnTo>
                  <a:pt x="35" y="115"/>
                </a:lnTo>
                <a:lnTo>
                  <a:pt x="32" y="117"/>
                </a:lnTo>
                <a:lnTo>
                  <a:pt x="30" y="119"/>
                </a:lnTo>
                <a:lnTo>
                  <a:pt x="24" y="121"/>
                </a:lnTo>
                <a:lnTo>
                  <a:pt x="22" y="123"/>
                </a:lnTo>
                <a:lnTo>
                  <a:pt x="20" y="125"/>
                </a:lnTo>
                <a:lnTo>
                  <a:pt x="18" y="125"/>
                </a:lnTo>
                <a:lnTo>
                  <a:pt x="16" y="123"/>
                </a:lnTo>
                <a:lnTo>
                  <a:pt x="14" y="123"/>
                </a:lnTo>
                <a:lnTo>
                  <a:pt x="12" y="119"/>
                </a:lnTo>
                <a:lnTo>
                  <a:pt x="8" y="115"/>
                </a:lnTo>
                <a:lnTo>
                  <a:pt x="4" y="112"/>
                </a:lnTo>
                <a:lnTo>
                  <a:pt x="2" y="108"/>
                </a:lnTo>
                <a:lnTo>
                  <a:pt x="0" y="106"/>
                </a:lnTo>
                <a:lnTo>
                  <a:pt x="2" y="104"/>
                </a:lnTo>
                <a:lnTo>
                  <a:pt x="4" y="102"/>
                </a:lnTo>
                <a:lnTo>
                  <a:pt x="6" y="102"/>
                </a:lnTo>
                <a:lnTo>
                  <a:pt x="8" y="100"/>
                </a:lnTo>
                <a:lnTo>
                  <a:pt x="14" y="98"/>
                </a:lnTo>
                <a:lnTo>
                  <a:pt x="14" y="98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23" name="Freeform 298"/>
          <p:cNvSpPr>
            <a:spLocks/>
          </p:cNvSpPr>
          <p:nvPr/>
        </p:nvSpPr>
        <p:spPr bwMode="auto">
          <a:xfrm>
            <a:off x="9717780" y="2168170"/>
            <a:ext cx="348665" cy="462967"/>
          </a:xfrm>
          <a:custGeom>
            <a:avLst/>
            <a:gdLst>
              <a:gd name="T0" fmla="*/ 18 w 65"/>
              <a:gd name="T1" fmla="*/ 45 h 68"/>
              <a:gd name="T2" fmla="*/ 16 w 65"/>
              <a:gd name="T3" fmla="*/ 43 h 68"/>
              <a:gd name="T4" fmla="*/ 14 w 65"/>
              <a:gd name="T5" fmla="*/ 39 h 68"/>
              <a:gd name="T6" fmla="*/ 12 w 65"/>
              <a:gd name="T7" fmla="*/ 35 h 68"/>
              <a:gd name="T8" fmla="*/ 8 w 65"/>
              <a:gd name="T9" fmla="*/ 29 h 68"/>
              <a:gd name="T10" fmla="*/ 6 w 65"/>
              <a:gd name="T11" fmla="*/ 23 h 68"/>
              <a:gd name="T12" fmla="*/ 4 w 65"/>
              <a:gd name="T13" fmla="*/ 17 h 68"/>
              <a:gd name="T14" fmla="*/ 2 w 65"/>
              <a:gd name="T15" fmla="*/ 9 h 68"/>
              <a:gd name="T16" fmla="*/ 0 w 65"/>
              <a:gd name="T17" fmla="*/ 0 h 68"/>
              <a:gd name="T18" fmla="*/ 10 w 65"/>
              <a:gd name="T19" fmla="*/ 2 h 68"/>
              <a:gd name="T20" fmla="*/ 20 w 65"/>
              <a:gd name="T21" fmla="*/ 3 h 68"/>
              <a:gd name="T22" fmla="*/ 29 w 65"/>
              <a:gd name="T23" fmla="*/ 7 h 68"/>
              <a:gd name="T24" fmla="*/ 41 w 65"/>
              <a:gd name="T25" fmla="*/ 13 h 68"/>
              <a:gd name="T26" fmla="*/ 47 w 65"/>
              <a:gd name="T27" fmla="*/ 17 h 68"/>
              <a:gd name="T28" fmla="*/ 51 w 65"/>
              <a:gd name="T29" fmla="*/ 19 h 68"/>
              <a:gd name="T30" fmla="*/ 55 w 65"/>
              <a:gd name="T31" fmla="*/ 23 h 68"/>
              <a:gd name="T32" fmla="*/ 59 w 65"/>
              <a:gd name="T33" fmla="*/ 27 h 68"/>
              <a:gd name="T34" fmla="*/ 61 w 65"/>
              <a:gd name="T35" fmla="*/ 29 h 68"/>
              <a:gd name="T36" fmla="*/ 63 w 65"/>
              <a:gd name="T37" fmla="*/ 33 h 68"/>
              <a:gd name="T38" fmla="*/ 63 w 65"/>
              <a:gd name="T39" fmla="*/ 37 h 68"/>
              <a:gd name="T40" fmla="*/ 65 w 65"/>
              <a:gd name="T41" fmla="*/ 39 h 68"/>
              <a:gd name="T42" fmla="*/ 65 w 65"/>
              <a:gd name="T43" fmla="*/ 45 h 68"/>
              <a:gd name="T44" fmla="*/ 63 w 65"/>
              <a:gd name="T45" fmla="*/ 51 h 68"/>
              <a:gd name="T46" fmla="*/ 63 w 65"/>
              <a:gd name="T47" fmla="*/ 54 h 68"/>
              <a:gd name="T48" fmla="*/ 61 w 65"/>
              <a:gd name="T49" fmla="*/ 58 h 68"/>
              <a:gd name="T50" fmla="*/ 59 w 65"/>
              <a:gd name="T51" fmla="*/ 62 h 68"/>
              <a:gd name="T52" fmla="*/ 57 w 65"/>
              <a:gd name="T53" fmla="*/ 64 h 68"/>
              <a:gd name="T54" fmla="*/ 53 w 65"/>
              <a:gd name="T55" fmla="*/ 66 h 68"/>
              <a:gd name="T56" fmla="*/ 49 w 65"/>
              <a:gd name="T57" fmla="*/ 68 h 68"/>
              <a:gd name="T58" fmla="*/ 43 w 65"/>
              <a:gd name="T59" fmla="*/ 66 h 68"/>
              <a:gd name="T60" fmla="*/ 39 w 65"/>
              <a:gd name="T61" fmla="*/ 66 h 68"/>
              <a:gd name="T62" fmla="*/ 33 w 65"/>
              <a:gd name="T63" fmla="*/ 64 h 68"/>
              <a:gd name="T64" fmla="*/ 29 w 65"/>
              <a:gd name="T65" fmla="*/ 60 h 68"/>
              <a:gd name="T66" fmla="*/ 24 w 65"/>
              <a:gd name="T67" fmla="*/ 53 h 68"/>
              <a:gd name="T68" fmla="*/ 20 w 65"/>
              <a:gd name="T69" fmla="*/ 49 h 68"/>
              <a:gd name="T70" fmla="*/ 18 w 65"/>
              <a:gd name="T71" fmla="*/ 45 h 68"/>
              <a:gd name="T72" fmla="*/ 18 w 65"/>
              <a:gd name="T73" fmla="*/ 45 h 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65" h="68">
                <a:moveTo>
                  <a:pt x="18" y="45"/>
                </a:moveTo>
                <a:lnTo>
                  <a:pt x="16" y="43"/>
                </a:lnTo>
                <a:lnTo>
                  <a:pt x="14" y="39"/>
                </a:lnTo>
                <a:lnTo>
                  <a:pt x="12" y="35"/>
                </a:lnTo>
                <a:lnTo>
                  <a:pt x="8" y="29"/>
                </a:lnTo>
                <a:lnTo>
                  <a:pt x="6" y="23"/>
                </a:lnTo>
                <a:lnTo>
                  <a:pt x="4" y="17"/>
                </a:lnTo>
                <a:lnTo>
                  <a:pt x="2" y="9"/>
                </a:lnTo>
                <a:lnTo>
                  <a:pt x="0" y="0"/>
                </a:lnTo>
                <a:lnTo>
                  <a:pt x="10" y="2"/>
                </a:lnTo>
                <a:lnTo>
                  <a:pt x="20" y="3"/>
                </a:lnTo>
                <a:lnTo>
                  <a:pt x="29" y="7"/>
                </a:lnTo>
                <a:lnTo>
                  <a:pt x="41" y="13"/>
                </a:lnTo>
                <a:lnTo>
                  <a:pt x="47" y="17"/>
                </a:lnTo>
                <a:lnTo>
                  <a:pt x="51" y="19"/>
                </a:lnTo>
                <a:lnTo>
                  <a:pt x="55" y="23"/>
                </a:lnTo>
                <a:lnTo>
                  <a:pt x="59" y="27"/>
                </a:lnTo>
                <a:lnTo>
                  <a:pt x="61" y="29"/>
                </a:lnTo>
                <a:lnTo>
                  <a:pt x="63" y="33"/>
                </a:lnTo>
                <a:lnTo>
                  <a:pt x="63" y="37"/>
                </a:lnTo>
                <a:lnTo>
                  <a:pt x="65" y="39"/>
                </a:lnTo>
                <a:lnTo>
                  <a:pt x="65" y="45"/>
                </a:lnTo>
                <a:lnTo>
                  <a:pt x="63" y="51"/>
                </a:lnTo>
                <a:lnTo>
                  <a:pt x="63" y="54"/>
                </a:lnTo>
                <a:lnTo>
                  <a:pt x="61" y="58"/>
                </a:lnTo>
                <a:lnTo>
                  <a:pt x="59" y="62"/>
                </a:lnTo>
                <a:lnTo>
                  <a:pt x="57" y="64"/>
                </a:lnTo>
                <a:lnTo>
                  <a:pt x="53" y="66"/>
                </a:lnTo>
                <a:lnTo>
                  <a:pt x="49" y="68"/>
                </a:lnTo>
                <a:lnTo>
                  <a:pt x="43" y="66"/>
                </a:lnTo>
                <a:lnTo>
                  <a:pt x="39" y="66"/>
                </a:lnTo>
                <a:lnTo>
                  <a:pt x="33" y="64"/>
                </a:lnTo>
                <a:lnTo>
                  <a:pt x="29" y="60"/>
                </a:lnTo>
                <a:lnTo>
                  <a:pt x="24" y="53"/>
                </a:lnTo>
                <a:lnTo>
                  <a:pt x="20" y="49"/>
                </a:lnTo>
                <a:lnTo>
                  <a:pt x="18" y="45"/>
                </a:lnTo>
                <a:lnTo>
                  <a:pt x="18" y="45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24" name="Freeform 299"/>
          <p:cNvSpPr>
            <a:spLocks/>
          </p:cNvSpPr>
          <p:nvPr/>
        </p:nvSpPr>
        <p:spPr bwMode="auto">
          <a:xfrm>
            <a:off x="8857017" y="1334832"/>
            <a:ext cx="1383766" cy="608466"/>
          </a:xfrm>
          <a:custGeom>
            <a:avLst/>
            <a:gdLst>
              <a:gd name="T0" fmla="*/ 233 w 255"/>
              <a:gd name="T1" fmla="*/ 61 h 92"/>
              <a:gd name="T2" fmla="*/ 192 w 255"/>
              <a:gd name="T3" fmla="*/ 65 h 92"/>
              <a:gd name="T4" fmla="*/ 159 w 255"/>
              <a:gd name="T5" fmla="*/ 69 h 92"/>
              <a:gd name="T6" fmla="*/ 130 w 255"/>
              <a:gd name="T7" fmla="*/ 73 h 92"/>
              <a:gd name="T8" fmla="*/ 106 w 255"/>
              <a:gd name="T9" fmla="*/ 75 h 92"/>
              <a:gd name="T10" fmla="*/ 87 w 255"/>
              <a:gd name="T11" fmla="*/ 77 h 92"/>
              <a:gd name="T12" fmla="*/ 73 w 255"/>
              <a:gd name="T13" fmla="*/ 79 h 92"/>
              <a:gd name="T14" fmla="*/ 65 w 255"/>
              <a:gd name="T15" fmla="*/ 80 h 92"/>
              <a:gd name="T16" fmla="*/ 55 w 255"/>
              <a:gd name="T17" fmla="*/ 84 h 92"/>
              <a:gd name="T18" fmla="*/ 43 w 255"/>
              <a:gd name="T19" fmla="*/ 88 h 92"/>
              <a:gd name="T20" fmla="*/ 38 w 255"/>
              <a:gd name="T21" fmla="*/ 92 h 92"/>
              <a:gd name="T22" fmla="*/ 32 w 255"/>
              <a:gd name="T23" fmla="*/ 92 h 92"/>
              <a:gd name="T24" fmla="*/ 24 w 255"/>
              <a:gd name="T25" fmla="*/ 90 h 92"/>
              <a:gd name="T26" fmla="*/ 16 w 255"/>
              <a:gd name="T27" fmla="*/ 86 h 92"/>
              <a:gd name="T28" fmla="*/ 6 w 255"/>
              <a:gd name="T29" fmla="*/ 80 h 92"/>
              <a:gd name="T30" fmla="*/ 2 w 255"/>
              <a:gd name="T31" fmla="*/ 75 h 92"/>
              <a:gd name="T32" fmla="*/ 0 w 255"/>
              <a:gd name="T33" fmla="*/ 71 h 92"/>
              <a:gd name="T34" fmla="*/ 2 w 255"/>
              <a:gd name="T35" fmla="*/ 69 h 92"/>
              <a:gd name="T36" fmla="*/ 4 w 255"/>
              <a:gd name="T37" fmla="*/ 65 h 92"/>
              <a:gd name="T38" fmla="*/ 12 w 255"/>
              <a:gd name="T39" fmla="*/ 59 h 92"/>
              <a:gd name="T40" fmla="*/ 18 w 255"/>
              <a:gd name="T41" fmla="*/ 51 h 92"/>
              <a:gd name="T42" fmla="*/ 20 w 255"/>
              <a:gd name="T43" fmla="*/ 41 h 92"/>
              <a:gd name="T44" fmla="*/ 22 w 255"/>
              <a:gd name="T45" fmla="*/ 31 h 92"/>
              <a:gd name="T46" fmla="*/ 20 w 255"/>
              <a:gd name="T47" fmla="*/ 24 h 92"/>
              <a:gd name="T48" fmla="*/ 16 w 255"/>
              <a:gd name="T49" fmla="*/ 18 h 92"/>
              <a:gd name="T50" fmla="*/ 10 w 255"/>
              <a:gd name="T51" fmla="*/ 16 h 92"/>
              <a:gd name="T52" fmla="*/ 8 w 255"/>
              <a:gd name="T53" fmla="*/ 14 h 92"/>
              <a:gd name="T54" fmla="*/ 6 w 255"/>
              <a:gd name="T55" fmla="*/ 10 h 92"/>
              <a:gd name="T56" fmla="*/ 10 w 255"/>
              <a:gd name="T57" fmla="*/ 4 h 92"/>
              <a:gd name="T58" fmla="*/ 14 w 255"/>
              <a:gd name="T59" fmla="*/ 2 h 92"/>
              <a:gd name="T60" fmla="*/ 18 w 255"/>
              <a:gd name="T61" fmla="*/ 0 h 92"/>
              <a:gd name="T62" fmla="*/ 26 w 255"/>
              <a:gd name="T63" fmla="*/ 2 h 92"/>
              <a:gd name="T64" fmla="*/ 38 w 255"/>
              <a:gd name="T65" fmla="*/ 4 h 92"/>
              <a:gd name="T66" fmla="*/ 47 w 255"/>
              <a:gd name="T67" fmla="*/ 8 h 92"/>
              <a:gd name="T68" fmla="*/ 55 w 255"/>
              <a:gd name="T69" fmla="*/ 12 h 92"/>
              <a:gd name="T70" fmla="*/ 59 w 255"/>
              <a:gd name="T71" fmla="*/ 16 h 92"/>
              <a:gd name="T72" fmla="*/ 61 w 255"/>
              <a:gd name="T73" fmla="*/ 18 h 92"/>
              <a:gd name="T74" fmla="*/ 59 w 255"/>
              <a:gd name="T75" fmla="*/ 28 h 92"/>
              <a:gd name="T76" fmla="*/ 55 w 255"/>
              <a:gd name="T77" fmla="*/ 41 h 92"/>
              <a:gd name="T78" fmla="*/ 51 w 255"/>
              <a:gd name="T79" fmla="*/ 49 h 92"/>
              <a:gd name="T80" fmla="*/ 51 w 255"/>
              <a:gd name="T81" fmla="*/ 53 h 92"/>
              <a:gd name="T82" fmla="*/ 49 w 255"/>
              <a:gd name="T83" fmla="*/ 57 h 92"/>
              <a:gd name="T84" fmla="*/ 51 w 255"/>
              <a:gd name="T85" fmla="*/ 57 h 92"/>
              <a:gd name="T86" fmla="*/ 51 w 255"/>
              <a:gd name="T87" fmla="*/ 57 h 92"/>
              <a:gd name="T88" fmla="*/ 55 w 255"/>
              <a:gd name="T89" fmla="*/ 57 h 92"/>
              <a:gd name="T90" fmla="*/ 61 w 255"/>
              <a:gd name="T91" fmla="*/ 57 h 92"/>
              <a:gd name="T92" fmla="*/ 71 w 255"/>
              <a:gd name="T93" fmla="*/ 55 h 92"/>
              <a:gd name="T94" fmla="*/ 81 w 255"/>
              <a:gd name="T95" fmla="*/ 55 h 92"/>
              <a:gd name="T96" fmla="*/ 94 w 255"/>
              <a:gd name="T97" fmla="*/ 55 h 92"/>
              <a:gd name="T98" fmla="*/ 112 w 255"/>
              <a:gd name="T99" fmla="*/ 53 h 92"/>
              <a:gd name="T100" fmla="*/ 136 w 255"/>
              <a:gd name="T101" fmla="*/ 51 h 92"/>
              <a:gd name="T102" fmla="*/ 163 w 255"/>
              <a:gd name="T103" fmla="*/ 47 h 92"/>
              <a:gd name="T104" fmla="*/ 196 w 255"/>
              <a:gd name="T105" fmla="*/ 45 h 92"/>
              <a:gd name="T106" fmla="*/ 232 w 255"/>
              <a:gd name="T107" fmla="*/ 41 h 92"/>
              <a:gd name="T108" fmla="*/ 255 w 255"/>
              <a:gd name="T109" fmla="*/ 59 h 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255" h="92">
                <a:moveTo>
                  <a:pt x="255" y="59"/>
                </a:moveTo>
                <a:lnTo>
                  <a:pt x="233" y="61"/>
                </a:lnTo>
                <a:lnTo>
                  <a:pt x="212" y="63"/>
                </a:lnTo>
                <a:lnTo>
                  <a:pt x="192" y="65"/>
                </a:lnTo>
                <a:lnTo>
                  <a:pt x="175" y="67"/>
                </a:lnTo>
                <a:lnTo>
                  <a:pt x="159" y="69"/>
                </a:lnTo>
                <a:lnTo>
                  <a:pt x="143" y="71"/>
                </a:lnTo>
                <a:lnTo>
                  <a:pt x="130" y="73"/>
                </a:lnTo>
                <a:lnTo>
                  <a:pt x="116" y="73"/>
                </a:lnTo>
                <a:lnTo>
                  <a:pt x="106" y="75"/>
                </a:lnTo>
                <a:lnTo>
                  <a:pt x="94" y="77"/>
                </a:lnTo>
                <a:lnTo>
                  <a:pt x="87" y="77"/>
                </a:lnTo>
                <a:lnTo>
                  <a:pt x="79" y="79"/>
                </a:lnTo>
                <a:lnTo>
                  <a:pt x="73" y="79"/>
                </a:lnTo>
                <a:lnTo>
                  <a:pt x="67" y="80"/>
                </a:lnTo>
                <a:lnTo>
                  <a:pt x="65" y="80"/>
                </a:lnTo>
                <a:lnTo>
                  <a:pt x="61" y="82"/>
                </a:lnTo>
                <a:lnTo>
                  <a:pt x="55" y="84"/>
                </a:lnTo>
                <a:lnTo>
                  <a:pt x="47" y="86"/>
                </a:lnTo>
                <a:lnTo>
                  <a:pt x="43" y="88"/>
                </a:lnTo>
                <a:lnTo>
                  <a:pt x="41" y="90"/>
                </a:lnTo>
                <a:lnTo>
                  <a:pt x="38" y="92"/>
                </a:lnTo>
                <a:lnTo>
                  <a:pt x="36" y="92"/>
                </a:lnTo>
                <a:lnTo>
                  <a:pt x="32" y="92"/>
                </a:lnTo>
                <a:lnTo>
                  <a:pt x="28" y="92"/>
                </a:lnTo>
                <a:lnTo>
                  <a:pt x="24" y="90"/>
                </a:lnTo>
                <a:lnTo>
                  <a:pt x="20" y="90"/>
                </a:lnTo>
                <a:lnTo>
                  <a:pt x="16" y="86"/>
                </a:lnTo>
                <a:lnTo>
                  <a:pt x="10" y="84"/>
                </a:lnTo>
                <a:lnTo>
                  <a:pt x="6" y="80"/>
                </a:lnTo>
                <a:lnTo>
                  <a:pt x="2" y="77"/>
                </a:lnTo>
                <a:lnTo>
                  <a:pt x="2" y="75"/>
                </a:lnTo>
                <a:lnTo>
                  <a:pt x="0" y="73"/>
                </a:lnTo>
                <a:lnTo>
                  <a:pt x="0" y="71"/>
                </a:lnTo>
                <a:lnTo>
                  <a:pt x="2" y="71"/>
                </a:lnTo>
                <a:lnTo>
                  <a:pt x="2" y="69"/>
                </a:lnTo>
                <a:lnTo>
                  <a:pt x="2" y="67"/>
                </a:lnTo>
                <a:lnTo>
                  <a:pt x="4" y="65"/>
                </a:lnTo>
                <a:lnTo>
                  <a:pt x="8" y="63"/>
                </a:lnTo>
                <a:lnTo>
                  <a:pt x="12" y="59"/>
                </a:lnTo>
                <a:lnTo>
                  <a:pt x="14" y="55"/>
                </a:lnTo>
                <a:lnTo>
                  <a:pt x="18" y="51"/>
                </a:lnTo>
                <a:lnTo>
                  <a:pt x="20" y="45"/>
                </a:lnTo>
                <a:lnTo>
                  <a:pt x="20" y="41"/>
                </a:lnTo>
                <a:lnTo>
                  <a:pt x="22" y="35"/>
                </a:lnTo>
                <a:lnTo>
                  <a:pt x="22" y="31"/>
                </a:lnTo>
                <a:lnTo>
                  <a:pt x="22" y="28"/>
                </a:lnTo>
                <a:lnTo>
                  <a:pt x="20" y="24"/>
                </a:lnTo>
                <a:lnTo>
                  <a:pt x="18" y="22"/>
                </a:lnTo>
                <a:lnTo>
                  <a:pt x="16" y="18"/>
                </a:lnTo>
                <a:lnTo>
                  <a:pt x="12" y="16"/>
                </a:lnTo>
                <a:lnTo>
                  <a:pt x="10" y="16"/>
                </a:lnTo>
                <a:lnTo>
                  <a:pt x="8" y="14"/>
                </a:lnTo>
                <a:lnTo>
                  <a:pt x="8" y="14"/>
                </a:lnTo>
                <a:lnTo>
                  <a:pt x="6" y="12"/>
                </a:lnTo>
                <a:lnTo>
                  <a:pt x="6" y="10"/>
                </a:lnTo>
                <a:lnTo>
                  <a:pt x="8" y="8"/>
                </a:lnTo>
                <a:lnTo>
                  <a:pt x="10" y="4"/>
                </a:lnTo>
                <a:lnTo>
                  <a:pt x="12" y="2"/>
                </a:lnTo>
                <a:lnTo>
                  <a:pt x="14" y="2"/>
                </a:lnTo>
                <a:lnTo>
                  <a:pt x="16" y="2"/>
                </a:lnTo>
                <a:lnTo>
                  <a:pt x="18" y="0"/>
                </a:lnTo>
                <a:lnTo>
                  <a:pt x="22" y="2"/>
                </a:lnTo>
                <a:lnTo>
                  <a:pt x="26" y="2"/>
                </a:lnTo>
                <a:lnTo>
                  <a:pt x="32" y="2"/>
                </a:lnTo>
                <a:lnTo>
                  <a:pt x="38" y="4"/>
                </a:lnTo>
                <a:lnTo>
                  <a:pt x="43" y="6"/>
                </a:lnTo>
                <a:lnTo>
                  <a:pt x="47" y="8"/>
                </a:lnTo>
                <a:lnTo>
                  <a:pt x="51" y="10"/>
                </a:lnTo>
                <a:lnTo>
                  <a:pt x="55" y="12"/>
                </a:lnTo>
                <a:lnTo>
                  <a:pt x="57" y="14"/>
                </a:lnTo>
                <a:lnTo>
                  <a:pt x="59" y="16"/>
                </a:lnTo>
                <a:lnTo>
                  <a:pt x="61" y="16"/>
                </a:lnTo>
                <a:lnTo>
                  <a:pt x="61" y="18"/>
                </a:lnTo>
                <a:lnTo>
                  <a:pt x="61" y="22"/>
                </a:lnTo>
                <a:lnTo>
                  <a:pt x="59" y="28"/>
                </a:lnTo>
                <a:lnTo>
                  <a:pt x="57" y="33"/>
                </a:lnTo>
                <a:lnTo>
                  <a:pt x="55" y="41"/>
                </a:lnTo>
                <a:lnTo>
                  <a:pt x="53" y="45"/>
                </a:lnTo>
                <a:lnTo>
                  <a:pt x="51" y="49"/>
                </a:lnTo>
                <a:lnTo>
                  <a:pt x="51" y="51"/>
                </a:lnTo>
                <a:lnTo>
                  <a:pt x="51" y="53"/>
                </a:lnTo>
                <a:lnTo>
                  <a:pt x="49" y="55"/>
                </a:lnTo>
                <a:lnTo>
                  <a:pt x="49" y="57"/>
                </a:lnTo>
                <a:lnTo>
                  <a:pt x="49" y="57"/>
                </a:lnTo>
                <a:lnTo>
                  <a:pt x="51" y="57"/>
                </a:lnTo>
                <a:lnTo>
                  <a:pt x="51" y="57"/>
                </a:lnTo>
                <a:lnTo>
                  <a:pt x="51" y="57"/>
                </a:lnTo>
                <a:lnTo>
                  <a:pt x="53" y="57"/>
                </a:lnTo>
                <a:lnTo>
                  <a:pt x="55" y="57"/>
                </a:lnTo>
                <a:lnTo>
                  <a:pt x="57" y="57"/>
                </a:lnTo>
                <a:lnTo>
                  <a:pt x="61" y="57"/>
                </a:lnTo>
                <a:lnTo>
                  <a:pt x="69" y="55"/>
                </a:lnTo>
                <a:lnTo>
                  <a:pt x="71" y="55"/>
                </a:lnTo>
                <a:lnTo>
                  <a:pt x="75" y="55"/>
                </a:lnTo>
                <a:lnTo>
                  <a:pt x="81" y="55"/>
                </a:lnTo>
                <a:lnTo>
                  <a:pt x="87" y="55"/>
                </a:lnTo>
                <a:lnTo>
                  <a:pt x="94" y="55"/>
                </a:lnTo>
                <a:lnTo>
                  <a:pt x="102" y="53"/>
                </a:lnTo>
                <a:lnTo>
                  <a:pt x="112" y="53"/>
                </a:lnTo>
                <a:lnTo>
                  <a:pt x="124" y="51"/>
                </a:lnTo>
                <a:lnTo>
                  <a:pt x="136" y="51"/>
                </a:lnTo>
                <a:lnTo>
                  <a:pt x="149" y="49"/>
                </a:lnTo>
                <a:lnTo>
                  <a:pt x="163" y="47"/>
                </a:lnTo>
                <a:lnTo>
                  <a:pt x="179" y="47"/>
                </a:lnTo>
                <a:lnTo>
                  <a:pt x="196" y="45"/>
                </a:lnTo>
                <a:lnTo>
                  <a:pt x="214" y="43"/>
                </a:lnTo>
                <a:lnTo>
                  <a:pt x="232" y="41"/>
                </a:lnTo>
                <a:lnTo>
                  <a:pt x="251" y="39"/>
                </a:lnTo>
                <a:lnTo>
                  <a:pt x="255" y="59"/>
                </a:lnTo>
                <a:lnTo>
                  <a:pt x="255" y="59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25" name="Freeform 300"/>
          <p:cNvSpPr>
            <a:spLocks/>
          </p:cNvSpPr>
          <p:nvPr/>
        </p:nvSpPr>
        <p:spPr bwMode="auto">
          <a:xfrm>
            <a:off x="10088234" y="1162879"/>
            <a:ext cx="326872" cy="687831"/>
          </a:xfrm>
          <a:custGeom>
            <a:avLst/>
            <a:gdLst>
              <a:gd name="T0" fmla="*/ 4 w 58"/>
              <a:gd name="T1" fmla="*/ 2 h 104"/>
              <a:gd name="T2" fmla="*/ 7 w 58"/>
              <a:gd name="T3" fmla="*/ 0 h 104"/>
              <a:gd name="T4" fmla="*/ 11 w 58"/>
              <a:gd name="T5" fmla="*/ 0 h 104"/>
              <a:gd name="T6" fmla="*/ 13 w 58"/>
              <a:gd name="T7" fmla="*/ 0 h 104"/>
              <a:gd name="T8" fmla="*/ 17 w 58"/>
              <a:gd name="T9" fmla="*/ 0 h 104"/>
              <a:gd name="T10" fmla="*/ 23 w 58"/>
              <a:gd name="T11" fmla="*/ 0 h 104"/>
              <a:gd name="T12" fmla="*/ 27 w 58"/>
              <a:gd name="T13" fmla="*/ 0 h 104"/>
              <a:gd name="T14" fmla="*/ 33 w 58"/>
              <a:gd name="T15" fmla="*/ 2 h 104"/>
              <a:gd name="T16" fmla="*/ 39 w 58"/>
              <a:gd name="T17" fmla="*/ 4 h 104"/>
              <a:gd name="T18" fmla="*/ 43 w 58"/>
              <a:gd name="T19" fmla="*/ 5 h 104"/>
              <a:gd name="T20" fmla="*/ 47 w 58"/>
              <a:gd name="T21" fmla="*/ 7 h 104"/>
              <a:gd name="T22" fmla="*/ 51 w 58"/>
              <a:gd name="T23" fmla="*/ 7 h 104"/>
              <a:gd name="T24" fmla="*/ 52 w 58"/>
              <a:gd name="T25" fmla="*/ 9 h 104"/>
              <a:gd name="T26" fmla="*/ 54 w 58"/>
              <a:gd name="T27" fmla="*/ 11 h 104"/>
              <a:gd name="T28" fmla="*/ 56 w 58"/>
              <a:gd name="T29" fmla="*/ 11 h 104"/>
              <a:gd name="T30" fmla="*/ 58 w 58"/>
              <a:gd name="T31" fmla="*/ 13 h 104"/>
              <a:gd name="T32" fmla="*/ 58 w 58"/>
              <a:gd name="T33" fmla="*/ 17 h 104"/>
              <a:gd name="T34" fmla="*/ 58 w 58"/>
              <a:gd name="T35" fmla="*/ 21 h 104"/>
              <a:gd name="T36" fmla="*/ 56 w 58"/>
              <a:gd name="T37" fmla="*/ 29 h 104"/>
              <a:gd name="T38" fmla="*/ 54 w 58"/>
              <a:gd name="T39" fmla="*/ 39 h 104"/>
              <a:gd name="T40" fmla="*/ 52 w 58"/>
              <a:gd name="T41" fmla="*/ 49 h 104"/>
              <a:gd name="T42" fmla="*/ 49 w 58"/>
              <a:gd name="T43" fmla="*/ 58 h 104"/>
              <a:gd name="T44" fmla="*/ 45 w 58"/>
              <a:gd name="T45" fmla="*/ 70 h 104"/>
              <a:gd name="T46" fmla="*/ 39 w 58"/>
              <a:gd name="T47" fmla="*/ 80 h 104"/>
              <a:gd name="T48" fmla="*/ 37 w 58"/>
              <a:gd name="T49" fmla="*/ 86 h 104"/>
              <a:gd name="T50" fmla="*/ 35 w 58"/>
              <a:gd name="T51" fmla="*/ 90 h 104"/>
              <a:gd name="T52" fmla="*/ 31 w 58"/>
              <a:gd name="T53" fmla="*/ 94 h 104"/>
              <a:gd name="T54" fmla="*/ 29 w 58"/>
              <a:gd name="T55" fmla="*/ 98 h 104"/>
              <a:gd name="T56" fmla="*/ 25 w 58"/>
              <a:gd name="T57" fmla="*/ 100 h 104"/>
              <a:gd name="T58" fmla="*/ 21 w 58"/>
              <a:gd name="T59" fmla="*/ 102 h 104"/>
              <a:gd name="T60" fmla="*/ 19 w 58"/>
              <a:gd name="T61" fmla="*/ 104 h 104"/>
              <a:gd name="T62" fmla="*/ 15 w 58"/>
              <a:gd name="T63" fmla="*/ 104 h 104"/>
              <a:gd name="T64" fmla="*/ 11 w 58"/>
              <a:gd name="T65" fmla="*/ 104 h 104"/>
              <a:gd name="T66" fmla="*/ 7 w 58"/>
              <a:gd name="T67" fmla="*/ 104 h 104"/>
              <a:gd name="T68" fmla="*/ 5 w 58"/>
              <a:gd name="T69" fmla="*/ 104 h 104"/>
              <a:gd name="T70" fmla="*/ 4 w 58"/>
              <a:gd name="T71" fmla="*/ 102 h 104"/>
              <a:gd name="T72" fmla="*/ 2 w 58"/>
              <a:gd name="T73" fmla="*/ 102 h 104"/>
              <a:gd name="T74" fmla="*/ 2 w 58"/>
              <a:gd name="T75" fmla="*/ 100 h 104"/>
              <a:gd name="T76" fmla="*/ 2 w 58"/>
              <a:gd name="T77" fmla="*/ 98 h 104"/>
              <a:gd name="T78" fmla="*/ 2 w 58"/>
              <a:gd name="T79" fmla="*/ 96 h 104"/>
              <a:gd name="T80" fmla="*/ 2 w 58"/>
              <a:gd name="T81" fmla="*/ 94 h 104"/>
              <a:gd name="T82" fmla="*/ 4 w 58"/>
              <a:gd name="T83" fmla="*/ 90 h 104"/>
              <a:gd name="T84" fmla="*/ 4 w 58"/>
              <a:gd name="T85" fmla="*/ 86 h 104"/>
              <a:gd name="T86" fmla="*/ 5 w 58"/>
              <a:gd name="T87" fmla="*/ 80 h 104"/>
              <a:gd name="T88" fmla="*/ 5 w 58"/>
              <a:gd name="T89" fmla="*/ 76 h 104"/>
              <a:gd name="T90" fmla="*/ 7 w 58"/>
              <a:gd name="T91" fmla="*/ 68 h 104"/>
              <a:gd name="T92" fmla="*/ 7 w 58"/>
              <a:gd name="T93" fmla="*/ 62 h 104"/>
              <a:gd name="T94" fmla="*/ 7 w 58"/>
              <a:gd name="T95" fmla="*/ 55 h 104"/>
              <a:gd name="T96" fmla="*/ 9 w 58"/>
              <a:gd name="T97" fmla="*/ 47 h 104"/>
              <a:gd name="T98" fmla="*/ 9 w 58"/>
              <a:gd name="T99" fmla="*/ 39 h 104"/>
              <a:gd name="T100" fmla="*/ 9 w 58"/>
              <a:gd name="T101" fmla="*/ 33 h 104"/>
              <a:gd name="T102" fmla="*/ 9 w 58"/>
              <a:gd name="T103" fmla="*/ 29 h 104"/>
              <a:gd name="T104" fmla="*/ 7 w 58"/>
              <a:gd name="T105" fmla="*/ 23 h 104"/>
              <a:gd name="T106" fmla="*/ 7 w 58"/>
              <a:gd name="T107" fmla="*/ 19 h 104"/>
              <a:gd name="T108" fmla="*/ 5 w 58"/>
              <a:gd name="T109" fmla="*/ 17 h 104"/>
              <a:gd name="T110" fmla="*/ 4 w 58"/>
              <a:gd name="T111" fmla="*/ 15 h 104"/>
              <a:gd name="T112" fmla="*/ 2 w 58"/>
              <a:gd name="T113" fmla="*/ 11 h 104"/>
              <a:gd name="T114" fmla="*/ 0 w 58"/>
              <a:gd name="T115" fmla="*/ 7 h 104"/>
              <a:gd name="T116" fmla="*/ 2 w 58"/>
              <a:gd name="T117" fmla="*/ 5 h 104"/>
              <a:gd name="T118" fmla="*/ 4 w 58"/>
              <a:gd name="T119" fmla="*/ 2 h 104"/>
              <a:gd name="T120" fmla="*/ 4 w 58"/>
              <a:gd name="T121" fmla="*/ 2 h 1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58" h="104">
                <a:moveTo>
                  <a:pt x="4" y="2"/>
                </a:moveTo>
                <a:lnTo>
                  <a:pt x="7" y="0"/>
                </a:lnTo>
                <a:lnTo>
                  <a:pt x="11" y="0"/>
                </a:lnTo>
                <a:lnTo>
                  <a:pt x="13" y="0"/>
                </a:lnTo>
                <a:lnTo>
                  <a:pt x="17" y="0"/>
                </a:lnTo>
                <a:lnTo>
                  <a:pt x="23" y="0"/>
                </a:lnTo>
                <a:lnTo>
                  <a:pt x="27" y="0"/>
                </a:lnTo>
                <a:lnTo>
                  <a:pt x="33" y="2"/>
                </a:lnTo>
                <a:lnTo>
                  <a:pt x="39" y="4"/>
                </a:lnTo>
                <a:lnTo>
                  <a:pt x="43" y="5"/>
                </a:lnTo>
                <a:lnTo>
                  <a:pt x="47" y="7"/>
                </a:lnTo>
                <a:lnTo>
                  <a:pt x="51" y="7"/>
                </a:lnTo>
                <a:lnTo>
                  <a:pt x="52" y="9"/>
                </a:lnTo>
                <a:lnTo>
                  <a:pt x="54" y="11"/>
                </a:lnTo>
                <a:lnTo>
                  <a:pt x="56" y="11"/>
                </a:lnTo>
                <a:lnTo>
                  <a:pt x="58" y="13"/>
                </a:lnTo>
                <a:lnTo>
                  <a:pt x="58" y="17"/>
                </a:lnTo>
                <a:lnTo>
                  <a:pt x="58" y="21"/>
                </a:lnTo>
                <a:lnTo>
                  <a:pt x="56" y="29"/>
                </a:lnTo>
                <a:lnTo>
                  <a:pt x="54" y="39"/>
                </a:lnTo>
                <a:lnTo>
                  <a:pt x="52" y="49"/>
                </a:lnTo>
                <a:lnTo>
                  <a:pt x="49" y="58"/>
                </a:lnTo>
                <a:lnTo>
                  <a:pt x="45" y="70"/>
                </a:lnTo>
                <a:lnTo>
                  <a:pt x="39" y="80"/>
                </a:lnTo>
                <a:lnTo>
                  <a:pt x="37" y="86"/>
                </a:lnTo>
                <a:lnTo>
                  <a:pt x="35" y="90"/>
                </a:lnTo>
                <a:lnTo>
                  <a:pt x="31" y="94"/>
                </a:lnTo>
                <a:lnTo>
                  <a:pt x="29" y="98"/>
                </a:lnTo>
                <a:lnTo>
                  <a:pt x="25" y="100"/>
                </a:lnTo>
                <a:lnTo>
                  <a:pt x="21" y="102"/>
                </a:lnTo>
                <a:lnTo>
                  <a:pt x="19" y="104"/>
                </a:lnTo>
                <a:lnTo>
                  <a:pt x="15" y="104"/>
                </a:lnTo>
                <a:lnTo>
                  <a:pt x="11" y="104"/>
                </a:lnTo>
                <a:lnTo>
                  <a:pt x="7" y="104"/>
                </a:lnTo>
                <a:lnTo>
                  <a:pt x="5" y="104"/>
                </a:lnTo>
                <a:lnTo>
                  <a:pt x="4" y="102"/>
                </a:lnTo>
                <a:lnTo>
                  <a:pt x="2" y="102"/>
                </a:lnTo>
                <a:lnTo>
                  <a:pt x="2" y="100"/>
                </a:lnTo>
                <a:lnTo>
                  <a:pt x="2" y="98"/>
                </a:lnTo>
                <a:lnTo>
                  <a:pt x="2" y="96"/>
                </a:lnTo>
                <a:lnTo>
                  <a:pt x="2" y="94"/>
                </a:lnTo>
                <a:lnTo>
                  <a:pt x="4" y="90"/>
                </a:lnTo>
                <a:lnTo>
                  <a:pt x="4" y="86"/>
                </a:lnTo>
                <a:lnTo>
                  <a:pt x="5" y="80"/>
                </a:lnTo>
                <a:lnTo>
                  <a:pt x="5" y="76"/>
                </a:lnTo>
                <a:lnTo>
                  <a:pt x="7" y="68"/>
                </a:lnTo>
                <a:lnTo>
                  <a:pt x="7" y="62"/>
                </a:lnTo>
                <a:lnTo>
                  <a:pt x="7" y="55"/>
                </a:lnTo>
                <a:lnTo>
                  <a:pt x="9" y="47"/>
                </a:lnTo>
                <a:lnTo>
                  <a:pt x="9" y="39"/>
                </a:lnTo>
                <a:lnTo>
                  <a:pt x="9" y="33"/>
                </a:lnTo>
                <a:lnTo>
                  <a:pt x="9" y="29"/>
                </a:lnTo>
                <a:lnTo>
                  <a:pt x="7" y="23"/>
                </a:lnTo>
                <a:lnTo>
                  <a:pt x="7" y="19"/>
                </a:lnTo>
                <a:lnTo>
                  <a:pt x="5" y="17"/>
                </a:lnTo>
                <a:lnTo>
                  <a:pt x="4" y="15"/>
                </a:lnTo>
                <a:lnTo>
                  <a:pt x="2" y="11"/>
                </a:lnTo>
                <a:lnTo>
                  <a:pt x="0" y="7"/>
                </a:lnTo>
                <a:lnTo>
                  <a:pt x="2" y="5"/>
                </a:lnTo>
                <a:lnTo>
                  <a:pt x="4" y="2"/>
                </a:lnTo>
                <a:lnTo>
                  <a:pt x="4" y="2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26" name="Freeform 301"/>
          <p:cNvSpPr>
            <a:spLocks/>
          </p:cNvSpPr>
          <p:nvPr/>
        </p:nvSpPr>
        <p:spPr bwMode="auto">
          <a:xfrm>
            <a:off x="9358223" y="633778"/>
            <a:ext cx="457622" cy="277781"/>
          </a:xfrm>
          <a:custGeom>
            <a:avLst/>
            <a:gdLst>
              <a:gd name="T0" fmla="*/ 0 w 85"/>
              <a:gd name="T1" fmla="*/ 0 h 43"/>
              <a:gd name="T2" fmla="*/ 14 w 85"/>
              <a:gd name="T3" fmla="*/ 0 h 43"/>
              <a:gd name="T4" fmla="*/ 26 w 85"/>
              <a:gd name="T5" fmla="*/ 0 h 43"/>
              <a:gd name="T6" fmla="*/ 36 w 85"/>
              <a:gd name="T7" fmla="*/ 2 h 43"/>
              <a:gd name="T8" fmla="*/ 45 w 85"/>
              <a:gd name="T9" fmla="*/ 2 h 43"/>
              <a:gd name="T10" fmla="*/ 53 w 85"/>
              <a:gd name="T11" fmla="*/ 4 h 43"/>
              <a:gd name="T12" fmla="*/ 59 w 85"/>
              <a:gd name="T13" fmla="*/ 6 h 43"/>
              <a:gd name="T14" fmla="*/ 65 w 85"/>
              <a:gd name="T15" fmla="*/ 6 h 43"/>
              <a:gd name="T16" fmla="*/ 71 w 85"/>
              <a:gd name="T17" fmla="*/ 8 h 43"/>
              <a:gd name="T18" fmla="*/ 77 w 85"/>
              <a:gd name="T19" fmla="*/ 12 h 43"/>
              <a:gd name="T20" fmla="*/ 81 w 85"/>
              <a:gd name="T21" fmla="*/ 18 h 43"/>
              <a:gd name="T22" fmla="*/ 83 w 85"/>
              <a:gd name="T23" fmla="*/ 24 h 43"/>
              <a:gd name="T24" fmla="*/ 85 w 85"/>
              <a:gd name="T25" fmla="*/ 30 h 43"/>
              <a:gd name="T26" fmla="*/ 83 w 85"/>
              <a:gd name="T27" fmla="*/ 36 h 43"/>
              <a:gd name="T28" fmla="*/ 83 w 85"/>
              <a:gd name="T29" fmla="*/ 37 h 43"/>
              <a:gd name="T30" fmla="*/ 81 w 85"/>
              <a:gd name="T31" fmla="*/ 39 h 43"/>
              <a:gd name="T32" fmla="*/ 79 w 85"/>
              <a:gd name="T33" fmla="*/ 41 h 43"/>
              <a:gd name="T34" fmla="*/ 75 w 85"/>
              <a:gd name="T35" fmla="*/ 41 h 43"/>
              <a:gd name="T36" fmla="*/ 73 w 85"/>
              <a:gd name="T37" fmla="*/ 43 h 43"/>
              <a:gd name="T38" fmla="*/ 69 w 85"/>
              <a:gd name="T39" fmla="*/ 43 h 43"/>
              <a:gd name="T40" fmla="*/ 63 w 85"/>
              <a:gd name="T41" fmla="*/ 43 h 43"/>
              <a:gd name="T42" fmla="*/ 59 w 85"/>
              <a:gd name="T43" fmla="*/ 41 h 43"/>
              <a:gd name="T44" fmla="*/ 53 w 85"/>
              <a:gd name="T45" fmla="*/ 41 h 43"/>
              <a:gd name="T46" fmla="*/ 49 w 85"/>
              <a:gd name="T47" fmla="*/ 39 h 43"/>
              <a:gd name="T48" fmla="*/ 44 w 85"/>
              <a:gd name="T49" fmla="*/ 37 h 43"/>
              <a:gd name="T50" fmla="*/ 38 w 85"/>
              <a:gd name="T51" fmla="*/ 34 h 43"/>
              <a:gd name="T52" fmla="*/ 32 w 85"/>
              <a:gd name="T53" fmla="*/ 32 h 43"/>
              <a:gd name="T54" fmla="*/ 26 w 85"/>
              <a:gd name="T55" fmla="*/ 28 h 43"/>
              <a:gd name="T56" fmla="*/ 20 w 85"/>
              <a:gd name="T57" fmla="*/ 24 h 43"/>
              <a:gd name="T58" fmla="*/ 16 w 85"/>
              <a:gd name="T59" fmla="*/ 20 h 43"/>
              <a:gd name="T60" fmla="*/ 10 w 85"/>
              <a:gd name="T61" fmla="*/ 16 h 43"/>
              <a:gd name="T62" fmla="*/ 8 w 85"/>
              <a:gd name="T63" fmla="*/ 12 h 43"/>
              <a:gd name="T64" fmla="*/ 4 w 85"/>
              <a:gd name="T65" fmla="*/ 10 h 43"/>
              <a:gd name="T66" fmla="*/ 2 w 85"/>
              <a:gd name="T67" fmla="*/ 6 h 43"/>
              <a:gd name="T68" fmla="*/ 2 w 85"/>
              <a:gd name="T69" fmla="*/ 4 h 43"/>
              <a:gd name="T70" fmla="*/ 0 w 85"/>
              <a:gd name="T71" fmla="*/ 0 h 43"/>
              <a:gd name="T72" fmla="*/ 0 w 85"/>
              <a:gd name="T73" fmla="*/ 0 h 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85" h="43">
                <a:moveTo>
                  <a:pt x="0" y="0"/>
                </a:moveTo>
                <a:lnTo>
                  <a:pt x="14" y="0"/>
                </a:lnTo>
                <a:lnTo>
                  <a:pt x="26" y="0"/>
                </a:lnTo>
                <a:lnTo>
                  <a:pt x="36" y="2"/>
                </a:lnTo>
                <a:lnTo>
                  <a:pt x="45" y="2"/>
                </a:lnTo>
                <a:lnTo>
                  <a:pt x="53" y="4"/>
                </a:lnTo>
                <a:lnTo>
                  <a:pt x="59" y="6"/>
                </a:lnTo>
                <a:lnTo>
                  <a:pt x="65" y="6"/>
                </a:lnTo>
                <a:lnTo>
                  <a:pt x="71" y="8"/>
                </a:lnTo>
                <a:lnTo>
                  <a:pt x="77" y="12"/>
                </a:lnTo>
                <a:lnTo>
                  <a:pt x="81" y="18"/>
                </a:lnTo>
                <a:lnTo>
                  <a:pt x="83" y="24"/>
                </a:lnTo>
                <a:lnTo>
                  <a:pt x="85" y="30"/>
                </a:lnTo>
                <a:lnTo>
                  <a:pt x="83" y="36"/>
                </a:lnTo>
                <a:lnTo>
                  <a:pt x="83" y="37"/>
                </a:lnTo>
                <a:lnTo>
                  <a:pt x="81" y="39"/>
                </a:lnTo>
                <a:lnTo>
                  <a:pt x="79" y="41"/>
                </a:lnTo>
                <a:lnTo>
                  <a:pt x="75" y="41"/>
                </a:lnTo>
                <a:lnTo>
                  <a:pt x="73" y="43"/>
                </a:lnTo>
                <a:lnTo>
                  <a:pt x="69" y="43"/>
                </a:lnTo>
                <a:lnTo>
                  <a:pt x="63" y="43"/>
                </a:lnTo>
                <a:lnTo>
                  <a:pt x="59" y="41"/>
                </a:lnTo>
                <a:lnTo>
                  <a:pt x="53" y="41"/>
                </a:lnTo>
                <a:lnTo>
                  <a:pt x="49" y="39"/>
                </a:lnTo>
                <a:lnTo>
                  <a:pt x="44" y="37"/>
                </a:lnTo>
                <a:lnTo>
                  <a:pt x="38" y="34"/>
                </a:lnTo>
                <a:lnTo>
                  <a:pt x="32" y="32"/>
                </a:lnTo>
                <a:lnTo>
                  <a:pt x="26" y="28"/>
                </a:lnTo>
                <a:lnTo>
                  <a:pt x="20" y="24"/>
                </a:lnTo>
                <a:lnTo>
                  <a:pt x="16" y="20"/>
                </a:lnTo>
                <a:lnTo>
                  <a:pt x="10" y="16"/>
                </a:lnTo>
                <a:lnTo>
                  <a:pt x="8" y="12"/>
                </a:lnTo>
                <a:lnTo>
                  <a:pt x="4" y="10"/>
                </a:lnTo>
                <a:lnTo>
                  <a:pt x="2" y="6"/>
                </a:lnTo>
                <a:lnTo>
                  <a:pt x="2" y="4"/>
                </a:lnTo>
                <a:lnTo>
                  <a:pt x="0" y="0"/>
                </a:lnTo>
                <a:lnTo>
                  <a:pt x="0" y="0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27" name="Freeform 302"/>
          <p:cNvSpPr>
            <a:spLocks/>
          </p:cNvSpPr>
          <p:nvPr/>
        </p:nvSpPr>
        <p:spPr bwMode="auto">
          <a:xfrm>
            <a:off x="8660893" y="805731"/>
            <a:ext cx="1950345" cy="370371"/>
          </a:xfrm>
          <a:custGeom>
            <a:avLst/>
            <a:gdLst>
              <a:gd name="T0" fmla="*/ 359 w 359"/>
              <a:gd name="T1" fmla="*/ 29 h 55"/>
              <a:gd name="T2" fmla="*/ 353 w 359"/>
              <a:gd name="T3" fmla="*/ 31 h 55"/>
              <a:gd name="T4" fmla="*/ 343 w 359"/>
              <a:gd name="T5" fmla="*/ 33 h 55"/>
              <a:gd name="T6" fmla="*/ 329 w 359"/>
              <a:gd name="T7" fmla="*/ 33 h 55"/>
              <a:gd name="T8" fmla="*/ 302 w 359"/>
              <a:gd name="T9" fmla="*/ 33 h 55"/>
              <a:gd name="T10" fmla="*/ 265 w 359"/>
              <a:gd name="T11" fmla="*/ 35 h 55"/>
              <a:gd name="T12" fmla="*/ 237 w 359"/>
              <a:gd name="T13" fmla="*/ 35 h 55"/>
              <a:gd name="T14" fmla="*/ 216 w 359"/>
              <a:gd name="T15" fmla="*/ 39 h 55"/>
              <a:gd name="T16" fmla="*/ 188 w 359"/>
              <a:gd name="T17" fmla="*/ 41 h 55"/>
              <a:gd name="T18" fmla="*/ 155 w 359"/>
              <a:gd name="T19" fmla="*/ 45 h 55"/>
              <a:gd name="T20" fmla="*/ 127 w 359"/>
              <a:gd name="T21" fmla="*/ 47 h 55"/>
              <a:gd name="T22" fmla="*/ 110 w 359"/>
              <a:gd name="T23" fmla="*/ 49 h 55"/>
              <a:gd name="T24" fmla="*/ 96 w 359"/>
              <a:gd name="T25" fmla="*/ 51 h 55"/>
              <a:gd name="T26" fmla="*/ 82 w 359"/>
              <a:gd name="T27" fmla="*/ 53 h 55"/>
              <a:gd name="T28" fmla="*/ 71 w 359"/>
              <a:gd name="T29" fmla="*/ 53 h 55"/>
              <a:gd name="T30" fmla="*/ 63 w 359"/>
              <a:gd name="T31" fmla="*/ 55 h 55"/>
              <a:gd name="T32" fmla="*/ 51 w 359"/>
              <a:gd name="T33" fmla="*/ 55 h 55"/>
              <a:gd name="T34" fmla="*/ 41 w 359"/>
              <a:gd name="T35" fmla="*/ 55 h 55"/>
              <a:gd name="T36" fmla="*/ 26 w 359"/>
              <a:gd name="T37" fmla="*/ 53 h 55"/>
              <a:gd name="T38" fmla="*/ 10 w 359"/>
              <a:gd name="T39" fmla="*/ 47 h 55"/>
              <a:gd name="T40" fmla="*/ 6 w 359"/>
              <a:gd name="T41" fmla="*/ 43 h 55"/>
              <a:gd name="T42" fmla="*/ 2 w 359"/>
              <a:gd name="T43" fmla="*/ 39 h 55"/>
              <a:gd name="T44" fmla="*/ 0 w 359"/>
              <a:gd name="T45" fmla="*/ 33 h 55"/>
              <a:gd name="T46" fmla="*/ 61 w 359"/>
              <a:gd name="T47" fmla="*/ 29 h 55"/>
              <a:gd name="T48" fmla="*/ 118 w 359"/>
              <a:gd name="T49" fmla="*/ 23 h 55"/>
              <a:gd name="T50" fmla="*/ 171 w 359"/>
              <a:gd name="T51" fmla="*/ 17 h 55"/>
              <a:gd name="T52" fmla="*/ 218 w 359"/>
              <a:gd name="T53" fmla="*/ 9 h 55"/>
              <a:gd name="T54" fmla="*/ 239 w 359"/>
              <a:gd name="T55" fmla="*/ 8 h 55"/>
              <a:gd name="T56" fmla="*/ 257 w 359"/>
              <a:gd name="T57" fmla="*/ 6 h 55"/>
              <a:gd name="T58" fmla="*/ 272 w 359"/>
              <a:gd name="T59" fmla="*/ 4 h 55"/>
              <a:gd name="T60" fmla="*/ 286 w 359"/>
              <a:gd name="T61" fmla="*/ 2 h 55"/>
              <a:gd name="T62" fmla="*/ 298 w 359"/>
              <a:gd name="T63" fmla="*/ 0 h 55"/>
              <a:gd name="T64" fmla="*/ 308 w 359"/>
              <a:gd name="T65" fmla="*/ 0 h 55"/>
              <a:gd name="T66" fmla="*/ 315 w 359"/>
              <a:gd name="T67" fmla="*/ 0 h 55"/>
              <a:gd name="T68" fmla="*/ 321 w 359"/>
              <a:gd name="T69" fmla="*/ 0 h 55"/>
              <a:gd name="T70" fmla="*/ 333 w 359"/>
              <a:gd name="T71" fmla="*/ 4 h 55"/>
              <a:gd name="T72" fmla="*/ 347 w 359"/>
              <a:gd name="T73" fmla="*/ 9 h 55"/>
              <a:gd name="T74" fmla="*/ 355 w 359"/>
              <a:gd name="T75" fmla="*/ 19 h 55"/>
              <a:gd name="T76" fmla="*/ 359 w 359"/>
              <a:gd name="T77" fmla="*/ 27 h 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359" h="55">
                <a:moveTo>
                  <a:pt x="359" y="27"/>
                </a:moveTo>
                <a:lnTo>
                  <a:pt x="359" y="29"/>
                </a:lnTo>
                <a:lnTo>
                  <a:pt x="357" y="29"/>
                </a:lnTo>
                <a:lnTo>
                  <a:pt x="353" y="31"/>
                </a:lnTo>
                <a:lnTo>
                  <a:pt x="349" y="31"/>
                </a:lnTo>
                <a:lnTo>
                  <a:pt x="343" y="33"/>
                </a:lnTo>
                <a:lnTo>
                  <a:pt x="337" y="33"/>
                </a:lnTo>
                <a:lnTo>
                  <a:pt x="329" y="33"/>
                </a:lnTo>
                <a:lnTo>
                  <a:pt x="321" y="33"/>
                </a:lnTo>
                <a:lnTo>
                  <a:pt x="302" y="33"/>
                </a:lnTo>
                <a:lnTo>
                  <a:pt x="282" y="33"/>
                </a:lnTo>
                <a:lnTo>
                  <a:pt x="265" y="35"/>
                </a:lnTo>
                <a:lnTo>
                  <a:pt x="247" y="35"/>
                </a:lnTo>
                <a:lnTo>
                  <a:pt x="237" y="35"/>
                </a:lnTo>
                <a:lnTo>
                  <a:pt x="227" y="37"/>
                </a:lnTo>
                <a:lnTo>
                  <a:pt x="216" y="39"/>
                </a:lnTo>
                <a:lnTo>
                  <a:pt x="202" y="39"/>
                </a:lnTo>
                <a:lnTo>
                  <a:pt x="188" y="41"/>
                </a:lnTo>
                <a:lnTo>
                  <a:pt x="172" y="43"/>
                </a:lnTo>
                <a:lnTo>
                  <a:pt x="155" y="45"/>
                </a:lnTo>
                <a:lnTo>
                  <a:pt x="137" y="47"/>
                </a:lnTo>
                <a:lnTo>
                  <a:pt x="127" y="47"/>
                </a:lnTo>
                <a:lnTo>
                  <a:pt x="120" y="49"/>
                </a:lnTo>
                <a:lnTo>
                  <a:pt x="110" y="49"/>
                </a:lnTo>
                <a:lnTo>
                  <a:pt x="102" y="51"/>
                </a:lnTo>
                <a:lnTo>
                  <a:pt x="96" y="51"/>
                </a:lnTo>
                <a:lnTo>
                  <a:pt x="88" y="51"/>
                </a:lnTo>
                <a:lnTo>
                  <a:pt x="82" y="53"/>
                </a:lnTo>
                <a:lnTo>
                  <a:pt x="76" y="53"/>
                </a:lnTo>
                <a:lnTo>
                  <a:pt x="71" y="53"/>
                </a:lnTo>
                <a:lnTo>
                  <a:pt x="67" y="53"/>
                </a:lnTo>
                <a:lnTo>
                  <a:pt x="63" y="55"/>
                </a:lnTo>
                <a:lnTo>
                  <a:pt x="59" y="55"/>
                </a:lnTo>
                <a:lnTo>
                  <a:pt x="51" y="55"/>
                </a:lnTo>
                <a:lnTo>
                  <a:pt x="47" y="55"/>
                </a:lnTo>
                <a:lnTo>
                  <a:pt x="41" y="55"/>
                </a:lnTo>
                <a:lnTo>
                  <a:pt x="33" y="53"/>
                </a:lnTo>
                <a:lnTo>
                  <a:pt x="26" y="53"/>
                </a:lnTo>
                <a:lnTo>
                  <a:pt x="18" y="51"/>
                </a:lnTo>
                <a:lnTo>
                  <a:pt x="10" y="47"/>
                </a:lnTo>
                <a:lnTo>
                  <a:pt x="8" y="45"/>
                </a:lnTo>
                <a:lnTo>
                  <a:pt x="6" y="43"/>
                </a:lnTo>
                <a:lnTo>
                  <a:pt x="4" y="41"/>
                </a:lnTo>
                <a:lnTo>
                  <a:pt x="2" y="39"/>
                </a:lnTo>
                <a:lnTo>
                  <a:pt x="0" y="37"/>
                </a:lnTo>
                <a:lnTo>
                  <a:pt x="0" y="33"/>
                </a:lnTo>
                <a:lnTo>
                  <a:pt x="31" y="31"/>
                </a:lnTo>
                <a:lnTo>
                  <a:pt x="61" y="29"/>
                </a:lnTo>
                <a:lnTo>
                  <a:pt x="90" y="27"/>
                </a:lnTo>
                <a:lnTo>
                  <a:pt x="118" y="23"/>
                </a:lnTo>
                <a:lnTo>
                  <a:pt x="145" y="21"/>
                </a:lnTo>
                <a:lnTo>
                  <a:pt x="171" y="17"/>
                </a:lnTo>
                <a:lnTo>
                  <a:pt x="194" y="13"/>
                </a:lnTo>
                <a:lnTo>
                  <a:pt x="218" y="9"/>
                </a:lnTo>
                <a:lnTo>
                  <a:pt x="227" y="9"/>
                </a:lnTo>
                <a:lnTo>
                  <a:pt x="239" y="8"/>
                </a:lnTo>
                <a:lnTo>
                  <a:pt x="247" y="6"/>
                </a:lnTo>
                <a:lnTo>
                  <a:pt x="257" y="6"/>
                </a:lnTo>
                <a:lnTo>
                  <a:pt x="265" y="4"/>
                </a:lnTo>
                <a:lnTo>
                  <a:pt x="272" y="4"/>
                </a:lnTo>
                <a:lnTo>
                  <a:pt x="280" y="2"/>
                </a:lnTo>
                <a:lnTo>
                  <a:pt x="286" y="2"/>
                </a:lnTo>
                <a:lnTo>
                  <a:pt x="292" y="2"/>
                </a:lnTo>
                <a:lnTo>
                  <a:pt x="298" y="0"/>
                </a:lnTo>
                <a:lnTo>
                  <a:pt x="304" y="0"/>
                </a:lnTo>
                <a:lnTo>
                  <a:pt x="308" y="0"/>
                </a:lnTo>
                <a:lnTo>
                  <a:pt x="312" y="0"/>
                </a:lnTo>
                <a:lnTo>
                  <a:pt x="315" y="0"/>
                </a:lnTo>
                <a:lnTo>
                  <a:pt x="317" y="0"/>
                </a:lnTo>
                <a:lnTo>
                  <a:pt x="321" y="0"/>
                </a:lnTo>
                <a:lnTo>
                  <a:pt x="327" y="2"/>
                </a:lnTo>
                <a:lnTo>
                  <a:pt x="333" y="4"/>
                </a:lnTo>
                <a:lnTo>
                  <a:pt x="341" y="8"/>
                </a:lnTo>
                <a:lnTo>
                  <a:pt x="347" y="9"/>
                </a:lnTo>
                <a:lnTo>
                  <a:pt x="353" y="13"/>
                </a:lnTo>
                <a:lnTo>
                  <a:pt x="355" y="19"/>
                </a:lnTo>
                <a:lnTo>
                  <a:pt x="359" y="23"/>
                </a:lnTo>
                <a:lnTo>
                  <a:pt x="359" y="27"/>
                </a:lnTo>
                <a:lnTo>
                  <a:pt x="359" y="27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28" name="Freeform 303"/>
          <p:cNvSpPr>
            <a:spLocks/>
          </p:cNvSpPr>
          <p:nvPr/>
        </p:nvSpPr>
        <p:spPr bwMode="auto">
          <a:xfrm>
            <a:off x="9205683" y="1070281"/>
            <a:ext cx="795394" cy="595243"/>
          </a:xfrm>
          <a:custGeom>
            <a:avLst/>
            <a:gdLst>
              <a:gd name="T0" fmla="*/ 2 w 147"/>
              <a:gd name="T1" fmla="*/ 88 h 90"/>
              <a:gd name="T2" fmla="*/ 0 w 147"/>
              <a:gd name="T3" fmla="*/ 86 h 90"/>
              <a:gd name="T4" fmla="*/ 0 w 147"/>
              <a:gd name="T5" fmla="*/ 84 h 90"/>
              <a:gd name="T6" fmla="*/ 2 w 147"/>
              <a:gd name="T7" fmla="*/ 82 h 90"/>
              <a:gd name="T8" fmla="*/ 4 w 147"/>
              <a:gd name="T9" fmla="*/ 78 h 90"/>
              <a:gd name="T10" fmla="*/ 10 w 147"/>
              <a:gd name="T11" fmla="*/ 76 h 90"/>
              <a:gd name="T12" fmla="*/ 16 w 147"/>
              <a:gd name="T13" fmla="*/ 72 h 90"/>
              <a:gd name="T14" fmla="*/ 25 w 147"/>
              <a:gd name="T15" fmla="*/ 67 h 90"/>
              <a:gd name="T16" fmla="*/ 35 w 147"/>
              <a:gd name="T17" fmla="*/ 63 h 90"/>
              <a:gd name="T18" fmla="*/ 45 w 147"/>
              <a:gd name="T19" fmla="*/ 57 h 90"/>
              <a:gd name="T20" fmla="*/ 53 w 147"/>
              <a:gd name="T21" fmla="*/ 51 h 90"/>
              <a:gd name="T22" fmla="*/ 61 w 147"/>
              <a:gd name="T23" fmla="*/ 47 h 90"/>
              <a:gd name="T24" fmla="*/ 69 w 147"/>
              <a:gd name="T25" fmla="*/ 41 h 90"/>
              <a:gd name="T26" fmla="*/ 74 w 147"/>
              <a:gd name="T27" fmla="*/ 37 h 90"/>
              <a:gd name="T28" fmla="*/ 80 w 147"/>
              <a:gd name="T29" fmla="*/ 33 h 90"/>
              <a:gd name="T30" fmla="*/ 84 w 147"/>
              <a:gd name="T31" fmla="*/ 31 h 90"/>
              <a:gd name="T32" fmla="*/ 88 w 147"/>
              <a:gd name="T33" fmla="*/ 27 h 90"/>
              <a:gd name="T34" fmla="*/ 92 w 147"/>
              <a:gd name="T35" fmla="*/ 23 h 90"/>
              <a:gd name="T36" fmla="*/ 94 w 147"/>
              <a:gd name="T37" fmla="*/ 21 h 90"/>
              <a:gd name="T38" fmla="*/ 96 w 147"/>
              <a:gd name="T39" fmla="*/ 19 h 90"/>
              <a:gd name="T40" fmla="*/ 98 w 147"/>
              <a:gd name="T41" fmla="*/ 16 h 90"/>
              <a:gd name="T42" fmla="*/ 98 w 147"/>
              <a:gd name="T43" fmla="*/ 14 h 90"/>
              <a:gd name="T44" fmla="*/ 98 w 147"/>
              <a:gd name="T45" fmla="*/ 12 h 90"/>
              <a:gd name="T46" fmla="*/ 98 w 147"/>
              <a:gd name="T47" fmla="*/ 8 h 90"/>
              <a:gd name="T48" fmla="*/ 96 w 147"/>
              <a:gd name="T49" fmla="*/ 4 h 90"/>
              <a:gd name="T50" fmla="*/ 98 w 147"/>
              <a:gd name="T51" fmla="*/ 2 h 90"/>
              <a:gd name="T52" fmla="*/ 98 w 147"/>
              <a:gd name="T53" fmla="*/ 2 h 90"/>
              <a:gd name="T54" fmla="*/ 100 w 147"/>
              <a:gd name="T55" fmla="*/ 0 h 90"/>
              <a:gd name="T56" fmla="*/ 102 w 147"/>
              <a:gd name="T57" fmla="*/ 0 h 90"/>
              <a:gd name="T58" fmla="*/ 104 w 147"/>
              <a:gd name="T59" fmla="*/ 0 h 90"/>
              <a:gd name="T60" fmla="*/ 106 w 147"/>
              <a:gd name="T61" fmla="*/ 0 h 90"/>
              <a:gd name="T62" fmla="*/ 112 w 147"/>
              <a:gd name="T63" fmla="*/ 0 h 90"/>
              <a:gd name="T64" fmla="*/ 118 w 147"/>
              <a:gd name="T65" fmla="*/ 0 h 90"/>
              <a:gd name="T66" fmla="*/ 125 w 147"/>
              <a:gd name="T67" fmla="*/ 2 h 90"/>
              <a:gd name="T68" fmla="*/ 133 w 147"/>
              <a:gd name="T69" fmla="*/ 6 h 90"/>
              <a:gd name="T70" fmla="*/ 139 w 147"/>
              <a:gd name="T71" fmla="*/ 10 h 90"/>
              <a:gd name="T72" fmla="*/ 143 w 147"/>
              <a:gd name="T73" fmla="*/ 14 h 90"/>
              <a:gd name="T74" fmla="*/ 145 w 147"/>
              <a:gd name="T75" fmla="*/ 18 h 90"/>
              <a:gd name="T76" fmla="*/ 147 w 147"/>
              <a:gd name="T77" fmla="*/ 21 h 90"/>
              <a:gd name="T78" fmla="*/ 147 w 147"/>
              <a:gd name="T79" fmla="*/ 21 h 90"/>
              <a:gd name="T80" fmla="*/ 145 w 147"/>
              <a:gd name="T81" fmla="*/ 23 h 90"/>
              <a:gd name="T82" fmla="*/ 143 w 147"/>
              <a:gd name="T83" fmla="*/ 25 h 90"/>
              <a:gd name="T84" fmla="*/ 141 w 147"/>
              <a:gd name="T85" fmla="*/ 27 h 90"/>
              <a:gd name="T86" fmla="*/ 139 w 147"/>
              <a:gd name="T87" fmla="*/ 31 h 90"/>
              <a:gd name="T88" fmla="*/ 137 w 147"/>
              <a:gd name="T89" fmla="*/ 33 h 90"/>
              <a:gd name="T90" fmla="*/ 129 w 147"/>
              <a:gd name="T91" fmla="*/ 39 h 90"/>
              <a:gd name="T92" fmla="*/ 119 w 147"/>
              <a:gd name="T93" fmla="*/ 45 h 90"/>
              <a:gd name="T94" fmla="*/ 108 w 147"/>
              <a:gd name="T95" fmla="*/ 51 h 90"/>
              <a:gd name="T96" fmla="*/ 88 w 147"/>
              <a:gd name="T97" fmla="*/ 61 h 90"/>
              <a:gd name="T98" fmla="*/ 78 w 147"/>
              <a:gd name="T99" fmla="*/ 67 h 90"/>
              <a:gd name="T100" fmla="*/ 67 w 147"/>
              <a:gd name="T101" fmla="*/ 70 h 90"/>
              <a:gd name="T102" fmla="*/ 53 w 147"/>
              <a:gd name="T103" fmla="*/ 76 h 90"/>
              <a:gd name="T104" fmla="*/ 39 w 147"/>
              <a:gd name="T105" fmla="*/ 82 h 90"/>
              <a:gd name="T106" fmla="*/ 31 w 147"/>
              <a:gd name="T107" fmla="*/ 84 h 90"/>
              <a:gd name="T108" fmla="*/ 25 w 147"/>
              <a:gd name="T109" fmla="*/ 86 h 90"/>
              <a:gd name="T110" fmla="*/ 20 w 147"/>
              <a:gd name="T111" fmla="*/ 88 h 90"/>
              <a:gd name="T112" fmla="*/ 16 w 147"/>
              <a:gd name="T113" fmla="*/ 90 h 90"/>
              <a:gd name="T114" fmla="*/ 12 w 147"/>
              <a:gd name="T115" fmla="*/ 90 h 90"/>
              <a:gd name="T116" fmla="*/ 8 w 147"/>
              <a:gd name="T117" fmla="*/ 90 h 90"/>
              <a:gd name="T118" fmla="*/ 4 w 147"/>
              <a:gd name="T119" fmla="*/ 88 h 90"/>
              <a:gd name="T120" fmla="*/ 2 w 147"/>
              <a:gd name="T121" fmla="*/ 88 h 90"/>
              <a:gd name="T122" fmla="*/ 2 w 147"/>
              <a:gd name="T123" fmla="*/ 88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47" h="90">
                <a:moveTo>
                  <a:pt x="2" y="88"/>
                </a:moveTo>
                <a:lnTo>
                  <a:pt x="0" y="86"/>
                </a:lnTo>
                <a:lnTo>
                  <a:pt x="0" y="84"/>
                </a:lnTo>
                <a:lnTo>
                  <a:pt x="2" y="82"/>
                </a:lnTo>
                <a:lnTo>
                  <a:pt x="4" y="78"/>
                </a:lnTo>
                <a:lnTo>
                  <a:pt x="10" y="76"/>
                </a:lnTo>
                <a:lnTo>
                  <a:pt x="16" y="72"/>
                </a:lnTo>
                <a:lnTo>
                  <a:pt x="25" y="67"/>
                </a:lnTo>
                <a:lnTo>
                  <a:pt x="35" y="63"/>
                </a:lnTo>
                <a:lnTo>
                  <a:pt x="45" y="57"/>
                </a:lnTo>
                <a:lnTo>
                  <a:pt x="53" y="51"/>
                </a:lnTo>
                <a:lnTo>
                  <a:pt x="61" y="47"/>
                </a:lnTo>
                <a:lnTo>
                  <a:pt x="69" y="41"/>
                </a:lnTo>
                <a:lnTo>
                  <a:pt x="74" y="37"/>
                </a:lnTo>
                <a:lnTo>
                  <a:pt x="80" y="33"/>
                </a:lnTo>
                <a:lnTo>
                  <a:pt x="84" y="31"/>
                </a:lnTo>
                <a:lnTo>
                  <a:pt x="88" y="27"/>
                </a:lnTo>
                <a:lnTo>
                  <a:pt x="92" y="23"/>
                </a:lnTo>
                <a:lnTo>
                  <a:pt x="94" y="21"/>
                </a:lnTo>
                <a:lnTo>
                  <a:pt x="96" y="19"/>
                </a:lnTo>
                <a:lnTo>
                  <a:pt x="98" y="16"/>
                </a:lnTo>
                <a:lnTo>
                  <a:pt x="98" y="14"/>
                </a:lnTo>
                <a:lnTo>
                  <a:pt x="98" y="12"/>
                </a:lnTo>
                <a:lnTo>
                  <a:pt x="98" y="8"/>
                </a:lnTo>
                <a:lnTo>
                  <a:pt x="96" y="4"/>
                </a:lnTo>
                <a:lnTo>
                  <a:pt x="98" y="2"/>
                </a:lnTo>
                <a:lnTo>
                  <a:pt x="98" y="2"/>
                </a:lnTo>
                <a:lnTo>
                  <a:pt x="100" y="0"/>
                </a:lnTo>
                <a:lnTo>
                  <a:pt x="102" y="0"/>
                </a:lnTo>
                <a:lnTo>
                  <a:pt x="104" y="0"/>
                </a:lnTo>
                <a:lnTo>
                  <a:pt x="106" y="0"/>
                </a:lnTo>
                <a:lnTo>
                  <a:pt x="112" y="0"/>
                </a:lnTo>
                <a:lnTo>
                  <a:pt x="118" y="0"/>
                </a:lnTo>
                <a:lnTo>
                  <a:pt x="125" y="2"/>
                </a:lnTo>
                <a:lnTo>
                  <a:pt x="133" y="6"/>
                </a:lnTo>
                <a:lnTo>
                  <a:pt x="139" y="10"/>
                </a:lnTo>
                <a:lnTo>
                  <a:pt x="143" y="14"/>
                </a:lnTo>
                <a:lnTo>
                  <a:pt x="145" y="18"/>
                </a:lnTo>
                <a:lnTo>
                  <a:pt x="147" y="21"/>
                </a:lnTo>
                <a:lnTo>
                  <a:pt x="147" y="21"/>
                </a:lnTo>
                <a:lnTo>
                  <a:pt x="145" y="23"/>
                </a:lnTo>
                <a:lnTo>
                  <a:pt x="143" y="25"/>
                </a:lnTo>
                <a:lnTo>
                  <a:pt x="141" y="27"/>
                </a:lnTo>
                <a:lnTo>
                  <a:pt x="139" y="31"/>
                </a:lnTo>
                <a:lnTo>
                  <a:pt x="137" y="33"/>
                </a:lnTo>
                <a:lnTo>
                  <a:pt x="129" y="39"/>
                </a:lnTo>
                <a:lnTo>
                  <a:pt x="119" y="45"/>
                </a:lnTo>
                <a:lnTo>
                  <a:pt x="108" y="51"/>
                </a:lnTo>
                <a:lnTo>
                  <a:pt x="88" y="61"/>
                </a:lnTo>
                <a:lnTo>
                  <a:pt x="78" y="67"/>
                </a:lnTo>
                <a:lnTo>
                  <a:pt x="67" y="70"/>
                </a:lnTo>
                <a:lnTo>
                  <a:pt x="53" y="76"/>
                </a:lnTo>
                <a:lnTo>
                  <a:pt x="39" y="82"/>
                </a:lnTo>
                <a:lnTo>
                  <a:pt x="31" y="84"/>
                </a:lnTo>
                <a:lnTo>
                  <a:pt x="25" y="86"/>
                </a:lnTo>
                <a:lnTo>
                  <a:pt x="20" y="88"/>
                </a:lnTo>
                <a:lnTo>
                  <a:pt x="16" y="90"/>
                </a:lnTo>
                <a:lnTo>
                  <a:pt x="12" y="90"/>
                </a:lnTo>
                <a:lnTo>
                  <a:pt x="8" y="90"/>
                </a:lnTo>
                <a:lnTo>
                  <a:pt x="4" y="88"/>
                </a:lnTo>
                <a:lnTo>
                  <a:pt x="2" y="88"/>
                </a:lnTo>
                <a:lnTo>
                  <a:pt x="2" y="88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29" name="Freeform 304"/>
          <p:cNvSpPr>
            <a:spLocks/>
          </p:cNvSpPr>
          <p:nvPr/>
        </p:nvSpPr>
        <p:spPr bwMode="auto">
          <a:xfrm>
            <a:off x="9205683" y="1202558"/>
            <a:ext cx="817185" cy="396825"/>
          </a:xfrm>
          <a:custGeom>
            <a:avLst/>
            <a:gdLst>
              <a:gd name="T0" fmla="*/ 0 w 151"/>
              <a:gd name="T1" fmla="*/ 8 h 61"/>
              <a:gd name="T2" fmla="*/ 0 w 151"/>
              <a:gd name="T3" fmla="*/ 4 h 61"/>
              <a:gd name="T4" fmla="*/ 2 w 151"/>
              <a:gd name="T5" fmla="*/ 2 h 61"/>
              <a:gd name="T6" fmla="*/ 4 w 151"/>
              <a:gd name="T7" fmla="*/ 0 h 61"/>
              <a:gd name="T8" fmla="*/ 8 w 151"/>
              <a:gd name="T9" fmla="*/ 0 h 61"/>
              <a:gd name="T10" fmla="*/ 12 w 151"/>
              <a:gd name="T11" fmla="*/ 0 h 61"/>
              <a:gd name="T12" fmla="*/ 16 w 151"/>
              <a:gd name="T13" fmla="*/ 0 h 61"/>
              <a:gd name="T14" fmla="*/ 22 w 151"/>
              <a:gd name="T15" fmla="*/ 2 h 61"/>
              <a:gd name="T16" fmla="*/ 29 w 151"/>
              <a:gd name="T17" fmla="*/ 4 h 61"/>
              <a:gd name="T18" fmla="*/ 39 w 151"/>
              <a:gd name="T19" fmla="*/ 6 h 61"/>
              <a:gd name="T20" fmla="*/ 51 w 151"/>
              <a:gd name="T21" fmla="*/ 8 h 61"/>
              <a:gd name="T22" fmla="*/ 63 w 151"/>
              <a:gd name="T23" fmla="*/ 10 h 61"/>
              <a:gd name="T24" fmla="*/ 78 w 151"/>
              <a:gd name="T25" fmla="*/ 14 h 61"/>
              <a:gd name="T26" fmla="*/ 92 w 151"/>
              <a:gd name="T27" fmla="*/ 18 h 61"/>
              <a:gd name="T28" fmla="*/ 104 w 151"/>
              <a:gd name="T29" fmla="*/ 22 h 61"/>
              <a:gd name="T30" fmla="*/ 116 w 151"/>
              <a:gd name="T31" fmla="*/ 26 h 61"/>
              <a:gd name="T32" fmla="*/ 125 w 151"/>
              <a:gd name="T33" fmla="*/ 30 h 61"/>
              <a:gd name="T34" fmla="*/ 133 w 151"/>
              <a:gd name="T35" fmla="*/ 32 h 61"/>
              <a:gd name="T36" fmla="*/ 139 w 151"/>
              <a:gd name="T37" fmla="*/ 36 h 61"/>
              <a:gd name="T38" fmla="*/ 143 w 151"/>
              <a:gd name="T39" fmla="*/ 40 h 61"/>
              <a:gd name="T40" fmla="*/ 147 w 151"/>
              <a:gd name="T41" fmla="*/ 44 h 61"/>
              <a:gd name="T42" fmla="*/ 149 w 151"/>
              <a:gd name="T43" fmla="*/ 50 h 61"/>
              <a:gd name="T44" fmla="*/ 151 w 151"/>
              <a:gd name="T45" fmla="*/ 55 h 61"/>
              <a:gd name="T46" fmla="*/ 149 w 151"/>
              <a:gd name="T47" fmla="*/ 59 h 61"/>
              <a:gd name="T48" fmla="*/ 147 w 151"/>
              <a:gd name="T49" fmla="*/ 61 h 61"/>
              <a:gd name="T50" fmla="*/ 145 w 151"/>
              <a:gd name="T51" fmla="*/ 61 h 61"/>
              <a:gd name="T52" fmla="*/ 139 w 151"/>
              <a:gd name="T53" fmla="*/ 61 h 61"/>
              <a:gd name="T54" fmla="*/ 137 w 151"/>
              <a:gd name="T55" fmla="*/ 61 h 61"/>
              <a:gd name="T56" fmla="*/ 133 w 151"/>
              <a:gd name="T57" fmla="*/ 59 h 61"/>
              <a:gd name="T58" fmla="*/ 129 w 151"/>
              <a:gd name="T59" fmla="*/ 59 h 61"/>
              <a:gd name="T60" fmla="*/ 125 w 151"/>
              <a:gd name="T61" fmla="*/ 57 h 61"/>
              <a:gd name="T62" fmla="*/ 119 w 151"/>
              <a:gd name="T63" fmla="*/ 57 h 61"/>
              <a:gd name="T64" fmla="*/ 114 w 151"/>
              <a:gd name="T65" fmla="*/ 55 h 61"/>
              <a:gd name="T66" fmla="*/ 108 w 151"/>
              <a:gd name="T67" fmla="*/ 53 h 61"/>
              <a:gd name="T68" fmla="*/ 102 w 151"/>
              <a:gd name="T69" fmla="*/ 51 h 61"/>
              <a:gd name="T70" fmla="*/ 94 w 151"/>
              <a:gd name="T71" fmla="*/ 48 h 61"/>
              <a:gd name="T72" fmla="*/ 86 w 151"/>
              <a:gd name="T73" fmla="*/ 46 h 61"/>
              <a:gd name="T74" fmla="*/ 78 w 151"/>
              <a:gd name="T75" fmla="*/ 42 h 61"/>
              <a:gd name="T76" fmla="*/ 71 w 151"/>
              <a:gd name="T77" fmla="*/ 40 h 61"/>
              <a:gd name="T78" fmla="*/ 63 w 151"/>
              <a:gd name="T79" fmla="*/ 36 h 61"/>
              <a:gd name="T80" fmla="*/ 55 w 151"/>
              <a:gd name="T81" fmla="*/ 34 h 61"/>
              <a:gd name="T82" fmla="*/ 47 w 151"/>
              <a:gd name="T83" fmla="*/ 30 h 61"/>
              <a:gd name="T84" fmla="*/ 39 w 151"/>
              <a:gd name="T85" fmla="*/ 28 h 61"/>
              <a:gd name="T86" fmla="*/ 33 w 151"/>
              <a:gd name="T87" fmla="*/ 26 h 61"/>
              <a:gd name="T88" fmla="*/ 27 w 151"/>
              <a:gd name="T89" fmla="*/ 24 h 61"/>
              <a:gd name="T90" fmla="*/ 22 w 151"/>
              <a:gd name="T91" fmla="*/ 22 h 61"/>
              <a:gd name="T92" fmla="*/ 18 w 151"/>
              <a:gd name="T93" fmla="*/ 20 h 61"/>
              <a:gd name="T94" fmla="*/ 14 w 151"/>
              <a:gd name="T95" fmla="*/ 18 h 61"/>
              <a:gd name="T96" fmla="*/ 10 w 151"/>
              <a:gd name="T97" fmla="*/ 16 h 61"/>
              <a:gd name="T98" fmla="*/ 6 w 151"/>
              <a:gd name="T99" fmla="*/ 14 h 61"/>
              <a:gd name="T100" fmla="*/ 4 w 151"/>
              <a:gd name="T101" fmla="*/ 12 h 61"/>
              <a:gd name="T102" fmla="*/ 2 w 151"/>
              <a:gd name="T103" fmla="*/ 12 h 61"/>
              <a:gd name="T104" fmla="*/ 0 w 151"/>
              <a:gd name="T105" fmla="*/ 10 h 61"/>
              <a:gd name="T106" fmla="*/ 0 w 151"/>
              <a:gd name="T107" fmla="*/ 8 h 61"/>
              <a:gd name="T108" fmla="*/ 0 w 151"/>
              <a:gd name="T109" fmla="*/ 8 h 61"/>
              <a:gd name="T110" fmla="*/ 0 w 151"/>
              <a:gd name="T111" fmla="*/ 8 h 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51" h="61">
                <a:moveTo>
                  <a:pt x="0" y="8"/>
                </a:moveTo>
                <a:lnTo>
                  <a:pt x="0" y="4"/>
                </a:lnTo>
                <a:lnTo>
                  <a:pt x="2" y="2"/>
                </a:lnTo>
                <a:lnTo>
                  <a:pt x="4" y="0"/>
                </a:lnTo>
                <a:lnTo>
                  <a:pt x="8" y="0"/>
                </a:lnTo>
                <a:lnTo>
                  <a:pt x="12" y="0"/>
                </a:lnTo>
                <a:lnTo>
                  <a:pt x="16" y="0"/>
                </a:lnTo>
                <a:lnTo>
                  <a:pt x="22" y="2"/>
                </a:lnTo>
                <a:lnTo>
                  <a:pt x="29" y="4"/>
                </a:lnTo>
                <a:lnTo>
                  <a:pt x="39" y="6"/>
                </a:lnTo>
                <a:lnTo>
                  <a:pt x="51" y="8"/>
                </a:lnTo>
                <a:lnTo>
                  <a:pt x="63" y="10"/>
                </a:lnTo>
                <a:lnTo>
                  <a:pt x="78" y="14"/>
                </a:lnTo>
                <a:lnTo>
                  <a:pt x="92" y="18"/>
                </a:lnTo>
                <a:lnTo>
                  <a:pt x="104" y="22"/>
                </a:lnTo>
                <a:lnTo>
                  <a:pt x="116" y="26"/>
                </a:lnTo>
                <a:lnTo>
                  <a:pt x="125" y="30"/>
                </a:lnTo>
                <a:lnTo>
                  <a:pt x="133" y="32"/>
                </a:lnTo>
                <a:lnTo>
                  <a:pt x="139" y="36"/>
                </a:lnTo>
                <a:lnTo>
                  <a:pt x="143" y="40"/>
                </a:lnTo>
                <a:lnTo>
                  <a:pt x="147" y="44"/>
                </a:lnTo>
                <a:lnTo>
                  <a:pt x="149" y="50"/>
                </a:lnTo>
                <a:lnTo>
                  <a:pt x="151" y="55"/>
                </a:lnTo>
                <a:lnTo>
                  <a:pt x="149" y="59"/>
                </a:lnTo>
                <a:lnTo>
                  <a:pt x="147" y="61"/>
                </a:lnTo>
                <a:lnTo>
                  <a:pt x="145" y="61"/>
                </a:lnTo>
                <a:lnTo>
                  <a:pt x="139" y="61"/>
                </a:lnTo>
                <a:lnTo>
                  <a:pt x="137" y="61"/>
                </a:lnTo>
                <a:lnTo>
                  <a:pt x="133" y="59"/>
                </a:lnTo>
                <a:lnTo>
                  <a:pt x="129" y="59"/>
                </a:lnTo>
                <a:lnTo>
                  <a:pt x="125" y="57"/>
                </a:lnTo>
                <a:lnTo>
                  <a:pt x="119" y="57"/>
                </a:lnTo>
                <a:lnTo>
                  <a:pt x="114" y="55"/>
                </a:lnTo>
                <a:lnTo>
                  <a:pt x="108" y="53"/>
                </a:lnTo>
                <a:lnTo>
                  <a:pt x="102" y="51"/>
                </a:lnTo>
                <a:lnTo>
                  <a:pt x="94" y="48"/>
                </a:lnTo>
                <a:lnTo>
                  <a:pt x="86" y="46"/>
                </a:lnTo>
                <a:lnTo>
                  <a:pt x="78" y="42"/>
                </a:lnTo>
                <a:lnTo>
                  <a:pt x="71" y="40"/>
                </a:lnTo>
                <a:lnTo>
                  <a:pt x="63" y="36"/>
                </a:lnTo>
                <a:lnTo>
                  <a:pt x="55" y="34"/>
                </a:lnTo>
                <a:lnTo>
                  <a:pt x="47" y="30"/>
                </a:lnTo>
                <a:lnTo>
                  <a:pt x="39" y="28"/>
                </a:lnTo>
                <a:lnTo>
                  <a:pt x="33" y="26"/>
                </a:lnTo>
                <a:lnTo>
                  <a:pt x="27" y="24"/>
                </a:lnTo>
                <a:lnTo>
                  <a:pt x="22" y="22"/>
                </a:lnTo>
                <a:lnTo>
                  <a:pt x="18" y="20"/>
                </a:lnTo>
                <a:lnTo>
                  <a:pt x="14" y="18"/>
                </a:lnTo>
                <a:lnTo>
                  <a:pt x="10" y="16"/>
                </a:lnTo>
                <a:lnTo>
                  <a:pt x="6" y="14"/>
                </a:lnTo>
                <a:lnTo>
                  <a:pt x="4" y="12"/>
                </a:lnTo>
                <a:lnTo>
                  <a:pt x="2" y="12"/>
                </a:lnTo>
                <a:lnTo>
                  <a:pt x="0" y="10"/>
                </a:lnTo>
                <a:lnTo>
                  <a:pt x="0" y="8"/>
                </a:lnTo>
                <a:lnTo>
                  <a:pt x="0" y="8"/>
                </a:lnTo>
                <a:lnTo>
                  <a:pt x="0" y="8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30" name="Freeform 305"/>
          <p:cNvSpPr>
            <a:spLocks/>
          </p:cNvSpPr>
          <p:nvPr/>
        </p:nvSpPr>
        <p:spPr bwMode="auto">
          <a:xfrm>
            <a:off x="8758952" y="1903619"/>
            <a:ext cx="1983029" cy="1164023"/>
          </a:xfrm>
          <a:custGeom>
            <a:avLst/>
            <a:gdLst>
              <a:gd name="T0" fmla="*/ 11 w 364"/>
              <a:gd name="T1" fmla="*/ 34 h 177"/>
              <a:gd name="T2" fmla="*/ 33 w 364"/>
              <a:gd name="T3" fmla="*/ 32 h 177"/>
              <a:gd name="T4" fmla="*/ 60 w 364"/>
              <a:gd name="T5" fmla="*/ 30 h 177"/>
              <a:gd name="T6" fmla="*/ 94 w 364"/>
              <a:gd name="T7" fmla="*/ 28 h 177"/>
              <a:gd name="T8" fmla="*/ 135 w 364"/>
              <a:gd name="T9" fmla="*/ 24 h 177"/>
              <a:gd name="T10" fmla="*/ 178 w 364"/>
              <a:gd name="T11" fmla="*/ 18 h 177"/>
              <a:gd name="T12" fmla="*/ 219 w 364"/>
              <a:gd name="T13" fmla="*/ 14 h 177"/>
              <a:gd name="T14" fmla="*/ 250 w 364"/>
              <a:gd name="T15" fmla="*/ 10 h 177"/>
              <a:gd name="T16" fmla="*/ 272 w 364"/>
              <a:gd name="T17" fmla="*/ 8 h 177"/>
              <a:gd name="T18" fmla="*/ 288 w 364"/>
              <a:gd name="T19" fmla="*/ 4 h 177"/>
              <a:gd name="T20" fmla="*/ 294 w 364"/>
              <a:gd name="T21" fmla="*/ 2 h 177"/>
              <a:gd name="T22" fmla="*/ 305 w 364"/>
              <a:gd name="T23" fmla="*/ 0 h 177"/>
              <a:gd name="T24" fmla="*/ 321 w 364"/>
              <a:gd name="T25" fmla="*/ 4 h 177"/>
              <a:gd name="T26" fmla="*/ 335 w 364"/>
              <a:gd name="T27" fmla="*/ 10 h 177"/>
              <a:gd name="T28" fmla="*/ 350 w 364"/>
              <a:gd name="T29" fmla="*/ 20 h 177"/>
              <a:gd name="T30" fmla="*/ 360 w 364"/>
              <a:gd name="T31" fmla="*/ 26 h 177"/>
              <a:gd name="T32" fmla="*/ 364 w 364"/>
              <a:gd name="T33" fmla="*/ 30 h 177"/>
              <a:gd name="T34" fmla="*/ 360 w 364"/>
              <a:gd name="T35" fmla="*/ 40 h 177"/>
              <a:gd name="T36" fmla="*/ 354 w 364"/>
              <a:gd name="T37" fmla="*/ 44 h 177"/>
              <a:gd name="T38" fmla="*/ 350 w 364"/>
              <a:gd name="T39" fmla="*/ 53 h 177"/>
              <a:gd name="T40" fmla="*/ 350 w 364"/>
              <a:gd name="T41" fmla="*/ 69 h 177"/>
              <a:gd name="T42" fmla="*/ 341 w 364"/>
              <a:gd name="T43" fmla="*/ 104 h 177"/>
              <a:gd name="T44" fmla="*/ 325 w 364"/>
              <a:gd name="T45" fmla="*/ 140 h 177"/>
              <a:gd name="T46" fmla="*/ 305 w 364"/>
              <a:gd name="T47" fmla="*/ 165 h 177"/>
              <a:gd name="T48" fmla="*/ 294 w 364"/>
              <a:gd name="T49" fmla="*/ 173 h 177"/>
              <a:gd name="T50" fmla="*/ 284 w 364"/>
              <a:gd name="T51" fmla="*/ 177 h 177"/>
              <a:gd name="T52" fmla="*/ 272 w 364"/>
              <a:gd name="T53" fmla="*/ 177 h 177"/>
              <a:gd name="T54" fmla="*/ 266 w 364"/>
              <a:gd name="T55" fmla="*/ 173 h 177"/>
              <a:gd name="T56" fmla="*/ 262 w 364"/>
              <a:gd name="T57" fmla="*/ 159 h 177"/>
              <a:gd name="T58" fmla="*/ 254 w 364"/>
              <a:gd name="T59" fmla="*/ 149 h 177"/>
              <a:gd name="T60" fmla="*/ 243 w 364"/>
              <a:gd name="T61" fmla="*/ 142 h 177"/>
              <a:gd name="T62" fmla="*/ 229 w 364"/>
              <a:gd name="T63" fmla="*/ 136 h 177"/>
              <a:gd name="T64" fmla="*/ 223 w 364"/>
              <a:gd name="T65" fmla="*/ 130 h 177"/>
              <a:gd name="T66" fmla="*/ 223 w 364"/>
              <a:gd name="T67" fmla="*/ 124 h 177"/>
              <a:gd name="T68" fmla="*/ 229 w 364"/>
              <a:gd name="T69" fmla="*/ 122 h 177"/>
              <a:gd name="T70" fmla="*/ 245 w 364"/>
              <a:gd name="T71" fmla="*/ 122 h 177"/>
              <a:gd name="T72" fmla="*/ 262 w 364"/>
              <a:gd name="T73" fmla="*/ 124 h 177"/>
              <a:gd name="T74" fmla="*/ 276 w 364"/>
              <a:gd name="T75" fmla="*/ 124 h 177"/>
              <a:gd name="T76" fmla="*/ 282 w 364"/>
              <a:gd name="T77" fmla="*/ 122 h 177"/>
              <a:gd name="T78" fmla="*/ 286 w 364"/>
              <a:gd name="T79" fmla="*/ 118 h 177"/>
              <a:gd name="T80" fmla="*/ 292 w 364"/>
              <a:gd name="T81" fmla="*/ 104 h 177"/>
              <a:gd name="T82" fmla="*/ 299 w 364"/>
              <a:gd name="T83" fmla="*/ 81 h 177"/>
              <a:gd name="T84" fmla="*/ 305 w 364"/>
              <a:gd name="T85" fmla="*/ 59 h 177"/>
              <a:gd name="T86" fmla="*/ 305 w 364"/>
              <a:gd name="T87" fmla="*/ 45 h 177"/>
              <a:gd name="T88" fmla="*/ 299 w 364"/>
              <a:gd name="T89" fmla="*/ 36 h 177"/>
              <a:gd name="T90" fmla="*/ 286 w 364"/>
              <a:gd name="T91" fmla="*/ 32 h 177"/>
              <a:gd name="T92" fmla="*/ 270 w 364"/>
              <a:gd name="T93" fmla="*/ 30 h 177"/>
              <a:gd name="T94" fmla="*/ 245 w 364"/>
              <a:gd name="T95" fmla="*/ 32 h 177"/>
              <a:gd name="T96" fmla="*/ 200 w 364"/>
              <a:gd name="T97" fmla="*/ 36 h 177"/>
              <a:gd name="T98" fmla="*/ 141 w 364"/>
              <a:gd name="T99" fmla="*/ 42 h 177"/>
              <a:gd name="T100" fmla="*/ 62 w 364"/>
              <a:gd name="T101" fmla="*/ 49 h 177"/>
              <a:gd name="T102" fmla="*/ 0 w 364"/>
              <a:gd name="T103" fmla="*/ 34 h 1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364" h="177">
                <a:moveTo>
                  <a:pt x="0" y="34"/>
                </a:moveTo>
                <a:lnTo>
                  <a:pt x="6" y="34"/>
                </a:lnTo>
                <a:lnTo>
                  <a:pt x="11" y="34"/>
                </a:lnTo>
                <a:lnTo>
                  <a:pt x="17" y="34"/>
                </a:lnTo>
                <a:lnTo>
                  <a:pt x="25" y="32"/>
                </a:lnTo>
                <a:lnTo>
                  <a:pt x="33" y="32"/>
                </a:lnTo>
                <a:lnTo>
                  <a:pt x="43" y="32"/>
                </a:lnTo>
                <a:lnTo>
                  <a:pt x="51" y="32"/>
                </a:lnTo>
                <a:lnTo>
                  <a:pt x="60" y="30"/>
                </a:lnTo>
                <a:lnTo>
                  <a:pt x="72" y="30"/>
                </a:lnTo>
                <a:lnTo>
                  <a:pt x="82" y="28"/>
                </a:lnTo>
                <a:lnTo>
                  <a:pt x="94" y="28"/>
                </a:lnTo>
                <a:lnTo>
                  <a:pt x="107" y="26"/>
                </a:lnTo>
                <a:lnTo>
                  <a:pt x="121" y="24"/>
                </a:lnTo>
                <a:lnTo>
                  <a:pt x="135" y="24"/>
                </a:lnTo>
                <a:lnTo>
                  <a:pt x="149" y="22"/>
                </a:lnTo>
                <a:lnTo>
                  <a:pt x="164" y="20"/>
                </a:lnTo>
                <a:lnTo>
                  <a:pt x="178" y="18"/>
                </a:lnTo>
                <a:lnTo>
                  <a:pt x="194" y="18"/>
                </a:lnTo>
                <a:lnTo>
                  <a:pt x="205" y="16"/>
                </a:lnTo>
                <a:lnTo>
                  <a:pt x="219" y="14"/>
                </a:lnTo>
                <a:lnTo>
                  <a:pt x="229" y="14"/>
                </a:lnTo>
                <a:lnTo>
                  <a:pt x="241" y="12"/>
                </a:lnTo>
                <a:lnTo>
                  <a:pt x="250" y="10"/>
                </a:lnTo>
                <a:lnTo>
                  <a:pt x="258" y="10"/>
                </a:lnTo>
                <a:lnTo>
                  <a:pt x="266" y="8"/>
                </a:lnTo>
                <a:lnTo>
                  <a:pt x="272" y="8"/>
                </a:lnTo>
                <a:lnTo>
                  <a:pt x="278" y="6"/>
                </a:lnTo>
                <a:lnTo>
                  <a:pt x="284" y="6"/>
                </a:lnTo>
                <a:lnTo>
                  <a:pt x="288" y="4"/>
                </a:lnTo>
                <a:lnTo>
                  <a:pt x="290" y="4"/>
                </a:lnTo>
                <a:lnTo>
                  <a:pt x="292" y="2"/>
                </a:lnTo>
                <a:lnTo>
                  <a:pt x="294" y="2"/>
                </a:lnTo>
                <a:lnTo>
                  <a:pt x="297" y="0"/>
                </a:lnTo>
                <a:lnTo>
                  <a:pt x="301" y="0"/>
                </a:lnTo>
                <a:lnTo>
                  <a:pt x="305" y="0"/>
                </a:lnTo>
                <a:lnTo>
                  <a:pt x="309" y="0"/>
                </a:lnTo>
                <a:lnTo>
                  <a:pt x="315" y="2"/>
                </a:lnTo>
                <a:lnTo>
                  <a:pt x="321" y="4"/>
                </a:lnTo>
                <a:lnTo>
                  <a:pt x="325" y="6"/>
                </a:lnTo>
                <a:lnTo>
                  <a:pt x="331" y="8"/>
                </a:lnTo>
                <a:lnTo>
                  <a:pt x="335" y="10"/>
                </a:lnTo>
                <a:lnTo>
                  <a:pt x="341" y="14"/>
                </a:lnTo>
                <a:lnTo>
                  <a:pt x="346" y="16"/>
                </a:lnTo>
                <a:lnTo>
                  <a:pt x="350" y="20"/>
                </a:lnTo>
                <a:lnTo>
                  <a:pt x="354" y="22"/>
                </a:lnTo>
                <a:lnTo>
                  <a:pt x="358" y="24"/>
                </a:lnTo>
                <a:lnTo>
                  <a:pt x="360" y="26"/>
                </a:lnTo>
                <a:lnTo>
                  <a:pt x="362" y="28"/>
                </a:lnTo>
                <a:lnTo>
                  <a:pt x="362" y="30"/>
                </a:lnTo>
                <a:lnTo>
                  <a:pt x="364" y="30"/>
                </a:lnTo>
                <a:lnTo>
                  <a:pt x="362" y="34"/>
                </a:lnTo>
                <a:lnTo>
                  <a:pt x="362" y="36"/>
                </a:lnTo>
                <a:lnTo>
                  <a:pt x="360" y="40"/>
                </a:lnTo>
                <a:lnTo>
                  <a:pt x="356" y="40"/>
                </a:lnTo>
                <a:lnTo>
                  <a:pt x="354" y="42"/>
                </a:lnTo>
                <a:lnTo>
                  <a:pt x="354" y="44"/>
                </a:lnTo>
                <a:lnTo>
                  <a:pt x="352" y="47"/>
                </a:lnTo>
                <a:lnTo>
                  <a:pt x="350" y="49"/>
                </a:lnTo>
                <a:lnTo>
                  <a:pt x="350" y="53"/>
                </a:lnTo>
                <a:lnTo>
                  <a:pt x="350" y="57"/>
                </a:lnTo>
                <a:lnTo>
                  <a:pt x="350" y="63"/>
                </a:lnTo>
                <a:lnTo>
                  <a:pt x="350" y="69"/>
                </a:lnTo>
                <a:lnTo>
                  <a:pt x="348" y="79"/>
                </a:lnTo>
                <a:lnTo>
                  <a:pt x="345" y="91"/>
                </a:lnTo>
                <a:lnTo>
                  <a:pt x="341" y="104"/>
                </a:lnTo>
                <a:lnTo>
                  <a:pt x="337" y="116"/>
                </a:lnTo>
                <a:lnTo>
                  <a:pt x="331" y="128"/>
                </a:lnTo>
                <a:lnTo>
                  <a:pt x="325" y="140"/>
                </a:lnTo>
                <a:lnTo>
                  <a:pt x="317" y="151"/>
                </a:lnTo>
                <a:lnTo>
                  <a:pt x="309" y="161"/>
                </a:lnTo>
                <a:lnTo>
                  <a:pt x="305" y="165"/>
                </a:lnTo>
                <a:lnTo>
                  <a:pt x="301" y="167"/>
                </a:lnTo>
                <a:lnTo>
                  <a:pt x="297" y="171"/>
                </a:lnTo>
                <a:lnTo>
                  <a:pt x="294" y="173"/>
                </a:lnTo>
                <a:lnTo>
                  <a:pt x="290" y="175"/>
                </a:lnTo>
                <a:lnTo>
                  <a:pt x="288" y="175"/>
                </a:lnTo>
                <a:lnTo>
                  <a:pt x="284" y="177"/>
                </a:lnTo>
                <a:lnTo>
                  <a:pt x="280" y="177"/>
                </a:lnTo>
                <a:lnTo>
                  <a:pt x="276" y="177"/>
                </a:lnTo>
                <a:lnTo>
                  <a:pt x="272" y="177"/>
                </a:lnTo>
                <a:lnTo>
                  <a:pt x="270" y="175"/>
                </a:lnTo>
                <a:lnTo>
                  <a:pt x="268" y="175"/>
                </a:lnTo>
                <a:lnTo>
                  <a:pt x="266" y="173"/>
                </a:lnTo>
                <a:lnTo>
                  <a:pt x="266" y="171"/>
                </a:lnTo>
                <a:lnTo>
                  <a:pt x="264" y="165"/>
                </a:lnTo>
                <a:lnTo>
                  <a:pt x="262" y="159"/>
                </a:lnTo>
                <a:lnTo>
                  <a:pt x="260" y="155"/>
                </a:lnTo>
                <a:lnTo>
                  <a:pt x="258" y="153"/>
                </a:lnTo>
                <a:lnTo>
                  <a:pt x="254" y="149"/>
                </a:lnTo>
                <a:lnTo>
                  <a:pt x="250" y="147"/>
                </a:lnTo>
                <a:lnTo>
                  <a:pt x="247" y="145"/>
                </a:lnTo>
                <a:lnTo>
                  <a:pt x="243" y="142"/>
                </a:lnTo>
                <a:lnTo>
                  <a:pt x="237" y="140"/>
                </a:lnTo>
                <a:lnTo>
                  <a:pt x="233" y="138"/>
                </a:lnTo>
                <a:lnTo>
                  <a:pt x="229" y="136"/>
                </a:lnTo>
                <a:lnTo>
                  <a:pt x="227" y="134"/>
                </a:lnTo>
                <a:lnTo>
                  <a:pt x="225" y="132"/>
                </a:lnTo>
                <a:lnTo>
                  <a:pt x="223" y="130"/>
                </a:lnTo>
                <a:lnTo>
                  <a:pt x="223" y="128"/>
                </a:lnTo>
                <a:lnTo>
                  <a:pt x="221" y="126"/>
                </a:lnTo>
                <a:lnTo>
                  <a:pt x="223" y="124"/>
                </a:lnTo>
                <a:lnTo>
                  <a:pt x="223" y="122"/>
                </a:lnTo>
                <a:lnTo>
                  <a:pt x="225" y="122"/>
                </a:lnTo>
                <a:lnTo>
                  <a:pt x="229" y="122"/>
                </a:lnTo>
                <a:lnTo>
                  <a:pt x="233" y="122"/>
                </a:lnTo>
                <a:lnTo>
                  <a:pt x="239" y="122"/>
                </a:lnTo>
                <a:lnTo>
                  <a:pt x="245" y="122"/>
                </a:lnTo>
                <a:lnTo>
                  <a:pt x="250" y="122"/>
                </a:lnTo>
                <a:lnTo>
                  <a:pt x="258" y="124"/>
                </a:lnTo>
                <a:lnTo>
                  <a:pt x="262" y="124"/>
                </a:lnTo>
                <a:lnTo>
                  <a:pt x="268" y="124"/>
                </a:lnTo>
                <a:lnTo>
                  <a:pt x="272" y="124"/>
                </a:lnTo>
                <a:lnTo>
                  <a:pt x="276" y="124"/>
                </a:lnTo>
                <a:lnTo>
                  <a:pt x="280" y="124"/>
                </a:lnTo>
                <a:lnTo>
                  <a:pt x="282" y="124"/>
                </a:lnTo>
                <a:lnTo>
                  <a:pt x="282" y="122"/>
                </a:lnTo>
                <a:lnTo>
                  <a:pt x="284" y="122"/>
                </a:lnTo>
                <a:lnTo>
                  <a:pt x="284" y="120"/>
                </a:lnTo>
                <a:lnTo>
                  <a:pt x="286" y="118"/>
                </a:lnTo>
                <a:lnTo>
                  <a:pt x="288" y="114"/>
                </a:lnTo>
                <a:lnTo>
                  <a:pt x="290" y="110"/>
                </a:lnTo>
                <a:lnTo>
                  <a:pt x="292" y="104"/>
                </a:lnTo>
                <a:lnTo>
                  <a:pt x="294" y="98"/>
                </a:lnTo>
                <a:lnTo>
                  <a:pt x="296" y="93"/>
                </a:lnTo>
                <a:lnTo>
                  <a:pt x="299" y="81"/>
                </a:lnTo>
                <a:lnTo>
                  <a:pt x="303" y="69"/>
                </a:lnTo>
                <a:lnTo>
                  <a:pt x="303" y="63"/>
                </a:lnTo>
                <a:lnTo>
                  <a:pt x="305" y="59"/>
                </a:lnTo>
                <a:lnTo>
                  <a:pt x="305" y="55"/>
                </a:lnTo>
                <a:lnTo>
                  <a:pt x="305" y="51"/>
                </a:lnTo>
                <a:lnTo>
                  <a:pt x="305" y="45"/>
                </a:lnTo>
                <a:lnTo>
                  <a:pt x="303" y="42"/>
                </a:lnTo>
                <a:lnTo>
                  <a:pt x="301" y="38"/>
                </a:lnTo>
                <a:lnTo>
                  <a:pt x="299" y="36"/>
                </a:lnTo>
                <a:lnTo>
                  <a:pt x="296" y="34"/>
                </a:lnTo>
                <a:lnTo>
                  <a:pt x="292" y="34"/>
                </a:lnTo>
                <a:lnTo>
                  <a:pt x="286" y="32"/>
                </a:lnTo>
                <a:lnTo>
                  <a:pt x="278" y="30"/>
                </a:lnTo>
                <a:lnTo>
                  <a:pt x="274" y="30"/>
                </a:lnTo>
                <a:lnTo>
                  <a:pt x="270" y="30"/>
                </a:lnTo>
                <a:lnTo>
                  <a:pt x="262" y="32"/>
                </a:lnTo>
                <a:lnTo>
                  <a:pt x="254" y="32"/>
                </a:lnTo>
                <a:lnTo>
                  <a:pt x="245" y="32"/>
                </a:lnTo>
                <a:lnTo>
                  <a:pt x="231" y="34"/>
                </a:lnTo>
                <a:lnTo>
                  <a:pt x="217" y="36"/>
                </a:lnTo>
                <a:lnTo>
                  <a:pt x="200" y="36"/>
                </a:lnTo>
                <a:lnTo>
                  <a:pt x="182" y="38"/>
                </a:lnTo>
                <a:lnTo>
                  <a:pt x="162" y="40"/>
                </a:lnTo>
                <a:lnTo>
                  <a:pt x="141" y="42"/>
                </a:lnTo>
                <a:lnTo>
                  <a:pt x="115" y="45"/>
                </a:lnTo>
                <a:lnTo>
                  <a:pt x="90" y="47"/>
                </a:lnTo>
                <a:lnTo>
                  <a:pt x="62" y="49"/>
                </a:lnTo>
                <a:lnTo>
                  <a:pt x="33" y="53"/>
                </a:lnTo>
                <a:lnTo>
                  <a:pt x="0" y="57"/>
                </a:lnTo>
                <a:lnTo>
                  <a:pt x="0" y="34"/>
                </a:lnTo>
                <a:lnTo>
                  <a:pt x="0" y="34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32" name="Freeform 307"/>
          <p:cNvSpPr>
            <a:spLocks/>
          </p:cNvSpPr>
          <p:nvPr/>
        </p:nvSpPr>
        <p:spPr bwMode="auto">
          <a:xfrm>
            <a:off x="1637603" y="4089772"/>
            <a:ext cx="1623905" cy="410057"/>
          </a:xfrm>
          <a:custGeom>
            <a:avLst/>
            <a:gdLst>
              <a:gd name="T0" fmla="*/ 21 w 360"/>
              <a:gd name="T1" fmla="*/ 40 h 61"/>
              <a:gd name="T2" fmla="*/ 66 w 360"/>
              <a:gd name="T3" fmla="*/ 34 h 61"/>
              <a:gd name="T4" fmla="*/ 137 w 360"/>
              <a:gd name="T5" fmla="*/ 24 h 61"/>
              <a:gd name="T6" fmla="*/ 196 w 360"/>
              <a:gd name="T7" fmla="*/ 14 h 61"/>
              <a:gd name="T8" fmla="*/ 217 w 360"/>
              <a:gd name="T9" fmla="*/ 10 h 61"/>
              <a:gd name="T10" fmla="*/ 239 w 360"/>
              <a:gd name="T11" fmla="*/ 8 h 61"/>
              <a:gd name="T12" fmla="*/ 256 w 360"/>
              <a:gd name="T13" fmla="*/ 4 h 61"/>
              <a:gd name="T14" fmla="*/ 272 w 360"/>
              <a:gd name="T15" fmla="*/ 4 h 61"/>
              <a:gd name="T16" fmla="*/ 284 w 360"/>
              <a:gd name="T17" fmla="*/ 2 h 61"/>
              <a:gd name="T18" fmla="*/ 296 w 360"/>
              <a:gd name="T19" fmla="*/ 0 h 61"/>
              <a:gd name="T20" fmla="*/ 309 w 360"/>
              <a:gd name="T21" fmla="*/ 0 h 61"/>
              <a:gd name="T22" fmla="*/ 333 w 360"/>
              <a:gd name="T23" fmla="*/ 2 h 61"/>
              <a:gd name="T24" fmla="*/ 352 w 360"/>
              <a:gd name="T25" fmla="*/ 8 h 61"/>
              <a:gd name="T26" fmla="*/ 358 w 360"/>
              <a:gd name="T27" fmla="*/ 12 h 61"/>
              <a:gd name="T28" fmla="*/ 360 w 360"/>
              <a:gd name="T29" fmla="*/ 16 h 61"/>
              <a:gd name="T30" fmla="*/ 360 w 360"/>
              <a:gd name="T31" fmla="*/ 20 h 61"/>
              <a:gd name="T32" fmla="*/ 358 w 360"/>
              <a:gd name="T33" fmla="*/ 24 h 61"/>
              <a:gd name="T34" fmla="*/ 354 w 360"/>
              <a:gd name="T35" fmla="*/ 26 h 61"/>
              <a:gd name="T36" fmla="*/ 350 w 360"/>
              <a:gd name="T37" fmla="*/ 28 h 61"/>
              <a:gd name="T38" fmla="*/ 343 w 360"/>
              <a:gd name="T39" fmla="*/ 28 h 61"/>
              <a:gd name="T40" fmla="*/ 331 w 360"/>
              <a:gd name="T41" fmla="*/ 30 h 61"/>
              <a:gd name="T42" fmla="*/ 319 w 360"/>
              <a:gd name="T43" fmla="*/ 32 h 61"/>
              <a:gd name="T44" fmla="*/ 305 w 360"/>
              <a:gd name="T45" fmla="*/ 34 h 61"/>
              <a:gd name="T46" fmla="*/ 288 w 360"/>
              <a:gd name="T47" fmla="*/ 36 h 61"/>
              <a:gd name="T48" fmla="*/ 270 w 360"/>
              <a:gd name="T49" fmla="*/ 38 h 61"/>
              <a:gd name="T50" fmla="*/ 192 w 360"/>
              <a:gd name="T51" fmla="*/ 43 h 61"/>
              <a:gd name="T52" fmla="*/ 119 w 360"/>
              <a:gd name="T53" fmla="*/ 53 h 61"/>
              <a:gd name="T54" fmla="*/ 88 w 360"/>
              <a:gd name="T55" fmla="*/ 57 h 61"/>
              <a:gd name="T56" fmla="*/ 62 w 360"/>
              <a:gd name="T57" fmla="*/ 59 h 61"/>
              <a:gd name="T58" fmla="*/ 43 w 360"/>
              <a:gd name="T59" fmla="*/ 61 h 61"/>
              <a:gd name="T60" fmla="*/ 33 w 360"/>
              <a:gd name="T61" fmla="*/ 59 h 61"/>
              <a:gd name="T62" fmla="*/ 15 w 360"/>
              <a:gd name="T63" fmla="*/ 53 h 61"/>
              <a:gd name="T64" fmla="*/ 0 w 360"/>
              <a:gd name="T65" fmla="*/ 41 h 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360" h="61">
                <a:moveTo>
                  <a:pt x="0" y="41"/>
                </a:moveTo>
                <a:lnTo>
                  <a:pt x="21" y="40"/>
                </a:lnTo>
                <a:lnTo>
                  <a:pt x="43" y="36"/>
                </a:lnTo>
                <a:lnTo>
                  <a:pt x="66" y="34"/>
                </a:lnTo>
                <a:lnTo>
                  <a:pt x="90" y="30"/>
                </a:lnTo>
                <a:lnTo>
                  <a:pt x="137" y="24"/>
                </a:lnTo>
                <a:lnTo>
                  <a:pt x="184" y="16"/>
                </a:lnTo>
                <a:lnTo>
                  <a:pt x="196" y="14"/>
                </a:lnTo>
                <a:lnTo>
                  <a:pt x="207" y="12"/>
                </a:lnTo>
                <a:lnTo>
                  <a:pt x="217" y="10"/>
                </a:lnTo>
                <a:lnTo>
                  <a:pt x="229" y="8"/>
                </a:lnTo>
                <a:lnTo>
                  <a:pt x="239" y="8"/>
                </a:lnTo>
                <a:lnTo>
                  <a:pt x="247" y="6"/>
                </a:lnTo>
                <a:lnTo>
                  <a:pt x="256" y="4"/>
                </a:lnTo>
                <a:lnTo>
                  <a:pt x="264" y="4"/>
                </a:lnTo>
                <a:lnTo>
                  <a:pt x="272" y="4"/>
                </a:lnTo>
                <a:lnTo>
                  <a:pt x="278" y="2"/>
                </a:lnTo>
                <a:lnTo>
                  <a:pt x="284" y="2"/>
                </a:lnTo>
                <a:lnTo>
                  <a:pt x="290" y="2"/>
                </a:lnTo>
                <a:lnTo>
                  <a:pt x="296" y="0"/>
                </a:lnTo>
                <a:lnTo>
                  <a:pt x="301" y="0"/>
                </a:lnTo>
                <a:lnTo>
                  <a:pt x="309" y="0"/>
                </a:lnTo>
                <a:lnTo>
                  <a:pt x="323" y="0"/>
                </a:lnTo>
                <a:lnTo>
                  <a:pt x="333" y="2"/>
                </a:lnTo>
                <a:lnTo>
                  <a:pt x="343" y="6"/>
                </a:lnTo>
                <a:lnTo>
                  <a:pt x="352" y="8"/>
                </a:lnTo>
                <a:lnTo>
                  <a:pt x="354" y="10"/>
                </a:lnTo>
                <a:lnTo>
                  <a:pt x="358" y="12"/>
                </a:lnTo>
                <a:lnTo>
                  <a:pt x="360" y="14"/>
                </a:lnTo>
                <a:lnTo>
                  <a:pt x="360" y="16"/>
                </a:lnTo>
                <a:lnTo>
                  <a:pt x="360" y="18"/>
                </a:lnTo>
                <a:lnTo>
                  <a:pt x="360" y="20"/>
                </a:lnTo>
                <a:lnTo>
                  <a:pt x="360" y="22"/>
                </a:lnTo>
                <a:lnTo>
                  <a:pt x="358" y="24"/>
                </a:lnTo>
                <a:lnTo>
                  <a:pt x="358" y="24"/>
                </a:lnTo>
                <a:lnTo>
                  <a:pt x="354" y="26"/>
                </a:lnTo>
                <a:lnTo>
                  <a:pt x="352" y="26"/>
                </a:lnTo>
                <a:lnTo>
                  <a:pt x="350" y="28"/>
                </a:lnTo>
                <a:lnTo>
                  <a:pt x="346" y="28"/>
                </a:lnTo>
                <a:lnTo>
                  <a:pt x="343" y="28"/>
                </a:lnTo>
                <a:lnTo>
                  <a:pt x="337" y="30"/>
                </a:lnTo>
                <a:lnTo>
                  <a:pt x="331" y="30"/>
                </a:lnTo>
                <a:lnTo>
                  <a:pt x="325" y="32"/>
                </a:lnTo>
                <a:lnTo>
                  <a:pt x="319" y="32"/>
                </a:lnTo>
                <a:lnTo>
                  <a:pt x="313" y="32"/>
                </a:lnTo>
                <a:lnTo>
                  <a:pt x="305" y="34"/>
                </a:lnTo>
                <a:lnTo>
                  <a:pt x="298" y="34"/>
                </a:lnTo>
                <a:lnTo>
                  <a:pt x="288" y="36"/>
                </a:lnTo>
                <a:lnTo>
                  <a:pt x="280" y="36"/>
                </a:lnTo>
                <a:lnTo>
                  <a:pt x="270" y="38"/>
                </a:lnTo>
                <a:lnTo>
                  <a:pt x="229" y="40"/>
                </a:lnTo>
                <a:lnTo>
                  <a:pt x="192" y="43"/>
                </a:lnTo>
                <a:lnTo>
                  <a:pt x="154" y="49"/>
                </a:lnTo>
                <a:lnTo>
                  <a:pt x="119" y="53"/>
                </a:lnTo>
                <a:lnTo>
                  <a:pt x="102" y="55"/>
                </a:lnTo>
                <a:lnTo>
                  <a:pt x="88" y="57"/>
                </a:lnTo>
                <a:lnTo>
                  <a:pt x="74" y="59"/>
                </a:lnTo>
                <a:lnTo>
                  <a:pt x="62" y="59"/>
                </a:lnTo>
                <a:lnTo>
                  <a:pt x="53" y="61"/>
                </a:lnTo>
                <a:lnTo>
                  <a:pt x="43" y="61"/>
                </a:lnTo>
                <a:lnTo>
                  <a:pt x="37" y="61"/>
                </a:lnTo>
                <a:lnTo>
                  <a:pt x="33" y="59"/>
                </a:lnTo>
                <a:lnTo>
                  <a:pt x="23" y="57"/>
                </a:lnTo>
                <a:lnTo>
                  <a:pt x="15" y="53"/>
                </a:lnTo>
                <a:lnTo>
                  <a:pt x="9" y="49"/>
                </a:lnTo>
                <a:lnTo>
                  <a:pt x="0" y="41"/>
                </a:lnTo>
                <a:lnTo>
                  <a:pt x="0" y="41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33" name="Freeform 308"/>
          <p:cNvSpPr>
            <a:spLocks/>
          </p:cNvSpPr>
          <p:nvPr/>
        </p:nvSpPr>
        <p:spPr bwMode="auto">
          <a:xfrm>
            <a:off x="1520967" y="4870198"/>
            <a:ext cx="251211" cy="1322751"/>
          </a:xfrm>
          <a:custGeom>
            <a:avLst/>
            <a:gdLst>
              <a:gd name="T0" fmla="*/ 4 w 57"/>
              <a:gd name="T1" fmla="*/ 2 h 200"/>
              <a:gd name="T2" fmla="*/ 14 w 57"/>
              <a:gd name="T3" fmla="*/ 0 h 200"/>
              <a:gd name="T4" fmla="*/ 26 w 57"/>
              <a:gd name="T5" fmla="*/ 2 h 200"/>
              <a:gd name="T6" fmla="*/ 43 w 57"/>
              <a:gd name="T7" fmla="*/ 6 h 200"/>
              <a:gd name="T8" fmla="*/ 53 w 57"/>
              <a:gd name="T9" fmla="*/ 12 h 200"/>
              <a:gd name="T10" fmla="*/ 53 w 57"/>
              <a:gd name="T11" fmla="*/ 22 h 200"/>
              <a:gd name="T12" fmla="*/ 53 w 57"/>
              <a:gd name="T13" fmla="*/ 37 h 200"/>
              <a:gd name="T14" fmla="*/ 55 w 57"/>
              <a:gd name="T15" fmla="*/ 61 h 200"/>
              <a:gd name="T16" fmla="*/ 57 w 57"/>
              <a:gd name="T17" fmla="*/ 86 h 200"/>
              <a:gd name="T18" fmla="*/ 57 w 57"/>
              <a:gd name="T19" fmla="*/ 110 h 200"/>
              <a:gd name="T20" fmla="*/ 57 w 57"/>
              <a:gd name="T21" fmla="*/ 127 h 200"/>
              <a:gd name="T22" fmla="*/ 57 w 57"/>
              <a:gd name="T23" fmla="*/ 141 h 200"/>
              <a:gd name="T24" fmla="*/ 57 w 57"/>
              <a:gd name="T25" fmla="*/ 155 h 200"/>
              <a:gd name="T26" fmla="*/ 53 w 57"/>
              <a:gd name="T27" fmla="*/ 173 h 200"/>
              <a:gd name="T28" fmla="*/ 49 w 57"/>
              <a:gd name="T29" fmla="*/ 186 h 200"/>
              <a:gd name="T30" fmla="*/ 45 w 57"/>
              <a:gd name="T31" fmla="*/ 194 h 200"/>
              <a:gd name="T32" fmla="*/ 41 w 57"/>
              <a:gd name="T33" fmla="*/ 198 h 200"/>
              <a:gd name="T34" fmla="*/ 37 w 57"/>
              <a:gd name="T35" fmla="*/ 200 h 200"/>
              <a:gd name="T36" fmla="*/ 32 w 57"/>
              <a:gd name="T37" fmla="*/ 198 h 200"/>
              <a:gd name="T38" fmla="*/ 24 w 57"/>
              <a:gd name="T39" fmla="*/ 192 h 200"/>
              <a:gd name="T40" fmla="*/ 20 w 57"/>
              <a:gd name="T41" fmla="*/ 186 h 200"/>
              <a:gd name="T42" fmla="*/ 12 w 57"/>
              <a:gd name="T43" fmla="*/ 176 h 200"/>
              <a:gd name="T44" fmla="*/ 10 w 57"/>
              <a:gd name="T45" fmla="*/ 169 h 200"/>
              <a:gd name="T46" fmla="*/ 10 w 57"/>
              <a:gd name="T47" fmla="*/ 163 h 200"/>
              <a:gd name="T48" fmla="*/ 12 w 57"/>
              <a:gd name="T49" fmla="*/ 153 h 200"/>
              <a:gd name="T50" fmla="*/ 14 w 57"/>
              <a:gd name="T51" fmla="*/ 141 h 200"/>
              <a:gd name="T52" fmla="*/ 16 w 57"/>
              <a:gd name="T53" fmla="*/ 123 h 200"/>
              <a:gd name="T54" fmla="*/ 16 w 57"/>
              <a:gd name="T55" fmla="*/ 106 h 200"/>
              <a:gd name="T56" fmla="*/ 14 w 57"/>
              <a:gd name="T57" fmla="*/ 86 h 200"/>
              <a:gd name="T58" fmla="*/ 6 w 57"/>
              <a:gd name="T59" fmla="*/ 47 h 200"/>
              <a:gd name="T60" fmla="*/ 2 w 57"/>
              <a:gd name="T61" fmla="*/ 29 h 200"/>
              <a:gd name="T62" fmla="*/ 0 w 57"/>
              <a:gd name="T63" fmla="*/ 16 h 200"/>
              <a:gd name="T64" fmla="*/ 0 w 57"/>
              <a:gd name="T65" fmla="*/ 8 h 200"/>
              <a:gd name="T66" fmla="*/ 2 w 57"/>
              <a:gd name="T67" fmla="*/ 2 h 2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57" h="200">
                <a:moveTo>
                  <a:pt x="2" y="2"/>
                </a:moveTo>
                <a:lnTo>
                  <a:pt x="4" y="2"/>
                </a:lnTo>
                <a:lnTo>
                  <a:pt x="8" y="0"/>
                </a:lnTo>
                <a:lnTo>
                  <a:pt x="14" y="0"/>
                </a:lnTo>
                <a:lnTo>
                  <a:pt x="20" y="0"/>
                </a:lnTo>
                <a:lnTo>
                  <a:pt x="26" y="2"/>
                </a:lnTo>
                <a:lnTo>
                  <a:pt x="34" y="4"/>
                </a:lnTo>
                <a:lnTo>
                  <a:pt x="43" y="6"/>
                </a:lnTo>
                <a:lnTo>
                  <a:pt x="53" y="10"/>
                </a:lnTo>
                <a:lnTo>
                  <a:pt x="53" y="12"/>
                </a:lnTo>
                <a:lnTo>
                  <a:pt x="53" y="16"/>
                </a:lnTo>
                <a:lnTo>
                  <a:pt x="53" y="22"/>
                </a:lnTo>
                <a:lnTo>
                  <a:pt x="53" y="29"/>
                </a:lnTo>
                <a:lnTo>
                  <a:pt x="53" y="37"/>
                </a:lnTo>
                <a:lnTo>
                  <a:pt x="53" y="49"/>
                </a:lnTo>
                <a:lnTo>
                  <a:pt x="55" y="61"/>
                </a:lnTo>
                <a:lnTo>
                  <a:pt x="55" y="73"/>
                </a:lnTo>
                <a:lnTo>
                  <a:pt x="57" y="86"/>
                </a:lnTo>
                <a:lnTo>
                  <a:pt x="57" y="98"/>
                </a:lnTo>
                <a:lnTo>
                  <a:pt x="57" y="110"/>
                </a:lnTo>
                <a:lnTo>
                  <a:pt x="57" y="120"/>
                </a:lnTo>
                <a:lnTo>
                  <a:pt x="57" y="127"/>
                </a:lnTo>
                <a:lnTo>
                  <a:pt x="57" y="135"/>
                </a:lnTo>
                <a:lnTo>
                  <a:pt x="57" y="141"/>
                </a:lnTo>
                <a:lnTo>
                  <a:pt x="57" y="145"/>
                </a:lnTo>
                <a:lnTo>
                  <a:pt x="57" y="155"/>
                </a:lnTo>
                <a:lnTo>
                  <a:pt x="55" y="163"/>
                </a:lnTo>
                <a:lnTo>
                  <a:pt x="53" y="173"/>
                </a:lnTo>
                <a:lnTo>
                  <a:pt x="51" y="182"/>
                </a:lnTo>
                <a:lnTo>
                  <a:pt x="49" y="186"/>
                </a:lnTo>
                <a:lnTo>
                  <a:pt x="47" y="190"/>
                </a:lnTo>
                <a:lnTo>
                  <a:pt x="45" y="194"/>
                </a:lnTo>
                <a:lnTo>
                  <a:pt x="43" y="196"/>
                </a:lnTo>
                <a:lnTo>
                  <a:pt x="41" y="198"/>
                </a:lnTo>
                <a:lnTo>
                  <a:pt x="39" y="200"/>
                </a:lnTo>
                <a:lnTo>
                  <a:pt x="37" y="200"/>
                </a:lnTo>
                <a:lnTo>
                  <a:pt x="36" y="200"/>
                </a:lnTo>
                <a:lnTo>
                  <a:pt x="32" y="198"/>
                </a:lnTo>
                <a:lnTo>
                  <a:pt x="26" y="196"/>
                </a:lnTo>
                <a:lnTo>
                  <a:pt x="24" y="192"/>
                </a:lnTo>
                <a:lnTo>
                  <a:pt x="22" y="190"/>
                </a:lnTo>
                <a:lnTo>
                  <a:pt x="20" y="186"/>
                </a:lnTo>
                <a:lnTo>
                  <a:pt x="16" y="182"/>
                </a:lnTo>
                <a:lnTo>
                  <a:pt x="12" y="176"/>
                </a:lnTo>
                <a:lnTo>
                  <a:pt x="12" y="173"/>
                </a:lnTo>
                <a:lnTo>
                  <a:pt x="10" y="169"/>
                </a:lnTo>
                <a:lnTo>
                  <a:pt x="10" y="167"/>
                </a:lnTo>
                <a:lnTo>
                  <a:pt x="10" y="163"/>
                </a:lnTo>
                <a:lnTo>
                  <a:pt x="12" y="159"/>
                </a:lnTo>
                <a:lnTo>
                  <a:pt x="12" y="153"/>
                </a:lnTo>
                <a:lnTo>
                  <a:pt x="12" y="147"/>
                </a:lnTo>
                <a:lnTo>
                  <a:pt x="14" y="141"/>
                </a:lnTo>
                <a:lnTo>
                  <a:pt x="14" y="133"/>
                </a:lnTo>
                <a:lnTo>
                  <a:pt x="16" y="123"/>
                </a:lnTo>
                <a:lnTo>
                  <a:pt x="16" y="116"/>
                </a:lnTo>
                <a:lnTo>
                  <a:pt x="16" y="106"/>
                </a:lnTo>
                <a:lnTo>
                  <a:pt x="16" y="96"/>
                </a:lnTo>
                <a:lnTo>
                  <a:pt x="14" y="86"/>
                </a:lnTo>
                <a:lnTo>
                  <a:pt x="10" y="67"/>
                </a:lnTo>
                <a:lnTo>
                  <a:pt x="6" y="47"/>
                </a:lnTo>
                <a:lnTo>
                  <a:pt x="4" y="37"/>
                </a:lnTo>
                <a:lnTo>
                  <a:pt x="2" y="29"/>
                </a:lnTo>
                <a:lnTo>
                  <a:pt x="0" y="22"/>
                </a:lnTo>
                <a:lnTo>
                  <a:pt x="0" y="16"/>
                </a:lnTo>
                <a:lnTo>
                  <a:pt x="0" y="12"/>
                </a:lnTo>
                <a:lnTo>
                  <a:pt x="0" y="8"/>
                </a:lnTo>
                <a:lnTo>
                  <a:pt x="0" y="4"/>
                </a:lnTo>
                <a:lnTo>
                  <a:pt x="2" y="2"/>
                </a:lnTo>
                <a:lnTo>
                  <a:pt x="2" y="2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34" name="Freeform 309"/>
          <p:cNvSpPr>
            <a:spLocks/>
          </p:cNvSpPr>
          <p:nvPr/>
        </p:nvSpPr>
        <p:spPr bwMode="auto">
          <a:xfrm>
            <a:off x="1781153" y="4380776"/>
            <a:ext cx="511398" cy="1415347"/>
          </a:xfrm>
          <a:custGeom>
            <a:avLst/>
            <a:gdLst>
              <a:gd name="T0" fmla="*/ 20 w 114"/>
              <a:gd name="T1" fmla="*/ 179 h 214"/>
              <a:gd name="T2" fmla="*/ 29 w 114"/>
              <a:gd name="T3" fmla="*/ 161 h 214"/>
              <a:gd name="T4" fmla="*/ 39 w 114"/>
              <a:gd name="T5" fmla="*/ 146 h 214"/>
              <a:gd name="T6" fmla="*/ 45 w 114"/>
              <a:gd name="T7" fmla="*/ 138 h 214"/>
              <a:gd name="T8" fmla="*/ 49 w 114"/>
              <a:gd name="T9" fmla="*/ 130 h 214"/>
              <a:gd name="T10" fmla="*/ 51 w 114"/>
              <a:gd name="T11" fmla="*/ 120 h 214"/>
              <a:gd name="T12" fmla="*/ 55 w 114"/>
              <a:gd name="T13" fmla="*/ 112 h 214"/>
              <a:gd name="T14" fmla="*/ 59 w 114"/>
              <a:gd name="T15" fmla="*/ 97 h 214"/>
              <a:gd name="T16" fmla="*/ 61 w 114"/>
              <a:gd name="T17" fmla="*/ 81 h 214"/>
              <a:gd name="T18" fmla="*/ 63 w 114"/>
              <a:gd name="T19" fmla="*/ 67 h 214"/>
              <a:gd name="T20" fmla="*/ 65 w 114"/>
              <a:gd name="T21" fmla="*/ 53 h 214"/>
              <a:gd name="T22" fmla="*/ 63 w 114"/>
              <a:gd name="T23" fmla="*/ 40 h 214"/>
              <a:gd name="T24" fmla="*/ 63 w 114"/>
              <a:gd name="T25" fmla="*/ 28 h 214"/>
              <a:gd name="T26" fmla="*/ 61 w 114"/>
              <a:gd name="T27" fmla="*/ 14 h 214"/>
              <a:gd name="T28" fmla="*/ 57 w 114"/>
              <a:gd name="T29" fmla="*/ 0 h 214"/>
              <a:gd name="T30" fmla="*/ 69 w 114"/>
              <a:gd name="T31" fmla="*/ 4 h 214"/>
              <a:gd name="T32" fmla="*/ 80 w 114"/>
              <a:gd name="T33" fmla="*/ 10 h 214"/>
              <a:gd name="T34" fmla="*/ 90 w 114"/>
              <a:gd name="T35" fmla="*/ 14 h 214"/>
              <a:gd name="T36" fmla="*/ 98 w 114"/>
              <a:gd name="T37" fmla="*/ 16 h 214"/>
              <a:gd name="T38" fmla="*/ 104 w 114"/>
              <a:gd name="T39" fmla="*/ 20 h 214"/>
              <a:gd name="T40" fmla="*/ 108 w 114"/>
              <a:gd name="T41" fmla="*/ 22 h 214"/>
              <a:gd name="T42" fmla="*/ 112 w 114"/>
              <a:gd name="T43" fmla="*/ 24 h 214"/>
              <a:gd name="T44" fmla="*/ 114 w 114"/>
              <a:gd name="T45" fmla="*/ 26 h 214"/>
              <a:gd name="T46" fmla="*/ 114 w 114"/>
              <a:gd name="T47" fmla="*/ 30 h 214"/>
              <a:gd name="T48" fmla="*/ 114 w 114"/>
              <a:gd name="T49" fmla="*/ 32 h 214"/>
              <a:gd name="T50" fmla="*/ 114 w 114"/>
              <a:gd name="T51" fmla="*/ 36 h 214"/>
              <a:gd name="T52" fmla="*/ 114 w 114"/>
              <a:gd name="T53" fmla="*/ 40 h 214"/>
              <a:gd name="T54" fmla="*/ 114 w 114"/>
              <a:gd name="T55" fmla="*/ 46 h 214"/>
              <a:gd name="T56" fmla="*/ 112 w 114"/>
              <a:gd name="T57" fmla="*/ 51 h 214"/>
              <a:gd name="T58" fmla="*/ 112 w 114"/>
              <a:gd name="T59" fmla="*/ 57 h 214"/>
              <a:gd name="T60" fmla="*/ 112 w 114"/>
              <a:gd name="T61" fmla="*/ 65 h 214"/>
              <a:gd name="T62" fmla="*/ 108 w 114"/>
              <a:gd name="T63" fmla="*/ 79 h 214"/>
              <a:gd name="T64" fmla="*/ 102 w 114"/>
              <a:gd name="T65" fmla="*/ 95 h 214"/>
              <a:gd name="T66" fmla="*/ 96 w 114"/>
              <a:gd name="T67" fmla="*/ 112 h 214"/>
              <a:gd name="T68" fmla="*/ 88 w 114"/>
              <a:gd name="T69" fmla="*/ 128 h 214"/>
              <a:gd name="T70" fmla="*/ 80 w 114"/>
              <a:gd name="T71" fmla="*/ 146 h 214"/>
              <a:gd name="T72" fmla="*/ 69 w 114"/>
              <a:gd name="T73" fmla="*/ 161 h 214"/>
              <a:gd name="T74" fmla="*/ 63 w 114"/>
              <a:gd name="T75" fmla="*/ 169 h 214"/>
              <a:gd name="T76" fmla="*/ 57 w 114"/>
              <a:gd name="T77" fmla="*/ 177 h 214"/>
              <a:gd name="T78" fmla="*/ 51 w 114"/>
              <a:gd name="T79" fmla="*/ 185 h 214"/>
              <a:gd name="T80" fmla="*/ 43 w 114"/>
              <a:gd name="T81" fmla="*/ 191 h 214"/>
              <a:gd name="T82" fmla="*/ 35 w 114"/>
              <a:gd name="T83" fmla="*/ 197 h 214"/>
              <a:gd name="T84" fmla="*/ 29 w 114"/>
              <a:gd name="T85" fmla="*/ 202 h 214"/>
              <a:gd name="T86" fmla="*/ 24 w 114"/>
              <a:gd name="T87" fmla="*/ 206 h 214"/>
              <a:gd name="T88" fmla="*/ 18 w 114"/>
              <a:gd name="T89" fmla="*/ 210 h 214"/>
              <a:gd name="T90" fmla="*/ 14 w 114"/>
              <a:gd name="T91" fmla="*/ 212 h 214"/>
              <a:gd name="T92" fmla="*/ 10 w 114"/>
              <a:gd name="T93" fmla="*/ 214 h 214"/>
              <a:gd name="T94" fmla="*/ 6 w 114"/>
              <a:gd name="T95" fmla="*/ 214 h 214"/>
              <a:gd name="T96" fmla="*/ 4 w 114"/>
              <a:gd name="T97" fmla="*/ 214 h 214"/>
              <a:gd name="T98" fmla="*/ 2 w 114"/>
              <a:gd name="T99" fmla="*/ 212 h 214"/>
              <a:gd name="T100" fmla="*/ 0 w 114"/>
              <a:gd name="T101" fmla="*/ 210 h 214"/>
              <a:gd name="T102" fmla="*/ 2 w 114"/>
              <a:gd name="T103" fmla="*/ 206 h 214"/>
              <a:gd name="T104" fmla="*/ 2 w 114"/>
              <a:gd name="T105" fmla="*/ 202 h 214"/>
              <a:gd name="T106" fmla="*/ 6 w 114"/>
              <a:gd name="T107" fmla="*/ 198 h 214"/>
              <a:gd name="T108" fmla="*/ 10 w 114"/>
              <a:gd name="T109" fmla="*/ 193 h 214"/>
              <a:gd name="T110" fmla="*/ 14 w 114"/>
              <a:gd name="T111" fmla="*/ 185 h 214"/>
              <a:gd name="T112" fmla="*/ 20 w 114"/>
              <a:gd name="T113" fmla="*/ 179 h 214"/>
              <a:gd name="T114" fmla="*/ 20 w 114"/>
              <a:gd name="T115" fmla="*/ 179 h 2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14" h="214">
                <a:moveTo>
                  <a:pt x="20" y="179"/>
                </a:moveTo>
                <a:lnTo>
                  <a:pt x="29" y="161"/>
                </a:lnTo>
                <a:lnTo>
                  <a:pt x="39" y="146"/>
                </a:lnTo>
                <a:lnTo>
                  <a:pt x="45" y="138"/>
                </a:lnTo>
                <a:lnTo>
                  <a:pt x="49" y="130"/>
                </a:lnTo>
                <a:lnTo>
                  <a:pt x="51" y="120"/>
                </a:lnTo>
                <a:lnTo>
                  <a:pt x="55" y="112"/>
                </a:lnTo>
                <a:lnTo>
                  <a:pt x="59" y="97"/>
                </a:lnTo>
                <a:lnTo>
                  <a:pt x="61" y="81"/>
                </a:lnTo>
                <a:lnTo>
                  <a:pt x="63" y="67"/>
                </a:lnTo>
                <a:lnTo>
                  <a:pt x="65" y="53"/>
                </a:lnTo>
                <a:lnTo>
                  <a:pt x="63" y="40"/>
                </a:lnTo>
                <a:lnTo>
                  <a:pt x="63" y="28"/>
                </a:lnTo>
                <a:lnTo>
                  <a:pt x="61" y="14"/>
                </a:lnTo>
                <a:lnTo>
                  <a:pt x="57" y="0"/>
                </a:lnTo>
                <a:lnTo>
                  <a:pt x="69" y="4"/>
                </a:lnTo>
                <a:lnTo>
                  <a:pt x="80" y="10"/>
                </a:lnTo>
                <a:lnTo>
                  <a:pt x="90" y="14"/>
                </a:lnTo>
                <a:lnTo>
                  <a:pt x="98" y="16"/>
                </a:lnTo>
                <a:lnTo>
                  <a:pt x="104" y="20"/>
                </a:lnTo>
                <a:lnTo>
                  <a:pt x="108" y="22"/>
                </a:lnTo>
                <a:lnTo>
                  <a:pt x="112" y="24"/>
                </a:lnTo>
                <a:lnTo>
                  <a:pt x="114" y="26"/>
                </a:lnTo>
                <a:lnTo>
                  <a:pt x="114" y="30"/>
                </a:lnTo>
                <a:lnTo>
                  <a:pt x="114" y="32"/>
                </a:lnTo>
                <a:lnTo>
                  <a:pt x="114" y="36"/>
                </a:lnTo>
                <a:lnTo>
                  <a:pt x="114" y="40"/>
                </a:lnTo>
                <a:lnTo>
                  <a:pt x="114" y="46"/>
                </a:lnTo>
                <a:lnTo>
                  <a:pt x="112" y="51"/>
                </a:lnTo>
                <a:lnTo>
                  <a:pt x="112" y="57"/>
                </a:lnTo>
                <a:lnTo>
                  <a:pt x="112" y="65"/>
                </a:lnTo>
                <a:lnTo>
                  <a:pt x="108" y="79"/>
                </a:lnTo>
                <a:lnTo>
                  <a:pt x="102" y="95"/>
                </a:lnTo>
                <a:lnTo>
                  <a:pt x="96" y="112"/>
                </a:lnTo>
                <a:lnTo>
                  <a:pt x="88" y="128"/>
                </a:lnTo>
                <a:lnTo>
                  <a:pt x="80" y="146"/>
                </a:lnTo>
                <a:lnTo>
                  <a:pt x="69" y="161"/>
                </a:lnTo>
                <a:lnTo>
                  <a:pt x="63" y="169"/>
                </a:lnTo>
                <a:lnTo>
                  <a:pt x="57" y="177"/>
                </a:lnTo>
                <a:lnTo>
                  <a:pt x="51" y="185"/>
                </a:lnTo>
                <a:lnTo>
                  <a:pt x="43" y="191"/>
                </a:lnTo>
                <a:lnTo>
                  <a:pt x="35" y="197"/>
                </a:lnTo>
                <a:lnTo>
                  <a:pt x="29" y="202"/>
                </a:lnTo>
                <a:lnTo>
                  <a:pt x="24" y="206"/>
                </a:lnTo>
                <a:lnTo>
                  <a:pt x="18" y="210"/>
                </a:lnTo>
                <a:lnTo>
                  <a:pt x="14" y="212"/>
                </a:lnTo>
                <a:lnTo>
                  <a:pt x="10" y="214"/>
                </a:lnTo>
                <a:lnTo>
                  <a:pt x="6" y="214"/>
                </a:lnTo>
                <a:lnTo>
                  <a:pt x="4" y="214"/>
                </a:lnTo>
                <a:lnTo>
                  <a:pt x="2" y="212"/>
                </a:lnTo>
                <a:lnTo>
                  <a:pt x="0" y="210"/>
                </a:lnTo>
                <a:lnTo>
                  <a:pt x="2" y="206"/>
                </a:lnTo>
                <a:lnTo>
                  <a:pt x="2" y="202"/>
                </a:lnTo>
                <a:lnTo>
                  <a:pt x="6" y="198"/>
                </a:lnTo>
                <a:lnTo>
                  <a:pt x="10" y="193"/>
                </a:lnTo>
                <a:lnTo>
                  <a:pt x="14" y="185"/>
                </a:lnTo>
                <a:lnTo>
                  <a:pt x="20" y="179"/>
                </a:lnTo>
                <a:lnTo>
                  <a:pt x="20" y="179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35" name="Freeform 310"/>
          <p:cNvSpPr>
            <a:spLocks/>
          </p:cNvSpPr>
          <p:nvPr/>
        </p:nvSpPr>
        <p:spPr bwMode="auto">
          <a:xfrm>
            <a:off x="2193857" y="4274956"/>
            <a:ext cx="654947" cy="1587301"/>
          </a:xfrm>
          <a:custGeom>
            <a:avLst/>
            <a:gdLst>
              <a:gd name="T0" fmla="*/ 86 w 145"/>
              <a:gd name="T1" fmla="*/ 188 h 241"/>
              <a:gd name="T2" fmla="*/ 73 w 145"/>
              <a:gd name="T3" fmla="*/ 202 h 241"/>
              <a:gd name="T4" fmla="*/ 51 w 145"/>
              <a:gd name="T5" fmla="*/ 217 h 241"/>
              <a:gd name="T6" fmla="*/ 30 w 145"/>
              <a:gd name="T7" fmla="*/ 231 h 241"/>
              <a:gd name="T8" fmla="*/ 18 w 145"/>
              <a:gd name="T9" fmla="*/ 237 h 241"/>
              <a:gd name="T10" fmla="*/ 8 w 145"/>
              <a:gd name="T11" fmla="*/ 241 h 241"/>
              <a:gd name="T12" fmla="*/ 2 w 145"/>
              <a:gd name="T13" fmla="*/ 241 h 241"/>
              <a:gd name="T14" fmla="*/ 0 w 145"/>
              <a:gd name="T15" fmla="*/ 237 h 241"/>
              <a:gd name="T16" fmla="*/ 0 w 145"/>
              <a:gd name="T17" fmla="*/ 233 h 241"/>
              <a:gd name="T18" fmla="*/ 4 w 145"/>
              <a:gd name="T19" fmla="*/ 227 h 241"/>
              <a:gd name="T20" fmla="*/ 14 w 145"/>
              <a:gd name="T21" fmla="*/ 217 h 241"/>
              <a:gd name="T22" fmla="*/ 30 w 145"/>
              <a:gd name="T23" fmla="*/ 202 h 241"/>
              <a:gd name="T24" fmla="*/ 53 w 145"/>
              <a:gd name="T25" fmla="*/ 176 h 241"/>
              <a:gd name="T26" fmla="*/ 69 w 145"/>
              <a:gd name="T27" fmla="*/ 147 h 241"/>
              <a:gd name="T28" fmla="*/ 82 w 145"/>
              <a:gd name="T29" fmla="*/ 115 h 241"/>
              <a:gd name="T30" fmla="*/ 88 w 145"/>
              <a:gd name="T31" fmla="*/ 84 h 241"/>
              <a:gd name="T32" fmla="*/ 92 w 145"/>
              <a:gd name="T33" fmla="*/ 55 h 241"/>
              <a:gd name="T34" fmla="*/ 92 w 145"/>
              <a:gd name="T35" fmla="*/ 31 h 241"/>
              <a:gd name="T36" fmla="*/ 92 w 145"/>
              <a:gd name="T37" fmla="*/ 13 h 241"/>
              <a:gd name="T38" fmla="*/ 90 w 145"/>
              <a:gd name="T39" fmla="*/ 6 h 241"/>
              <a:gd name="T40" fmla="*/ 90 w 145"/>
              <a:gd name="T41" fmla="*/ 2 h 241"/>
              <a:gd name="T42" fmla="*/ 94 w 145"/>
              <a:gd name="T43" fmla="*/ 0 h 241"/>
              <a:gd name="T44" fmla="*/ 102 w 145"/>
              <a:gd name="T45" fmla="*/ 0 h 241"/>
              <a:gd name="T46" fmla="*/ 116 w 145"/>
              <a:gd name="T47" fmla="*/ 4 h 241"/>
              <a:gd name="T48" fmla="*/ 127 w 145"/>
              <a:gd name="T49" fmla="*/ 10 h 241"/>
              <a:gd name="T50" fmla="*/ 137 w 145"/>
              <a:gd name="T51" fmla="*/ 17 h 241"/>
              <a:gd name="T52" fmla="*/ 143 w 145"/>
              <a:gd name="T53" fmla="*/ 25 h 241"/>
              <a:gd name="T54" fmla="*/ 145 w 145"/>
              <a:gd name="T55" fmla="*/ 31 h 241"/>
              <a:gd name="T56" fmla="*/ 143 w 145"/>
              <a:gd name="T57" fmla="*/ 39 h 241"/>
              <a:gd name="T58" fmla="*/ 141 w 145"/>
              <a:gd name="T59" fmla="*/ 43 h 241"/>
              <a:gd name="T60" fmla="*/ 139 w 145"/>
              <a:gd name="T61" fmla="*/ 51 h 241"/>
              <a:gd name="T62" fmla="*/ 135 w 145"/>
              <a:gd name="T63" fmla="*/ 70 h 241"/>
              <a:gd name="T64" fmla="*/ 129 w 145"/>
              <a:gd name="T65" fmla="*/ 94 h 241"/>
              <a:gd name="T66" fmla="*/ 124 w 145"/>
              <a:gd name="T67" fmla="*/ 121 h 241"/>
              <a:gd name="T68" fmla="*/ 112 w 145"/>
              <a:gd name="T69" fmla="*/ 149 h 241"/>
              <a:gd name="T70" fmla="*/ 104 w 145"/>
              <a:gd name="T71" fmla="*/ 164 h 241"/>
              <a:gd name="T72" fmla="*/ 92 w 145"/>
              <a:gd name="T73" fmla="*/ 180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45" h="241">
                <a:moveTo>
                  <a:pt x="92" y="180"/>
                </a:moveTo>
                <a:lnTo>
                  <a:pt x="86" y="188"/>
                </a:lnTo>
                <a:lnTo>
                  <a:pt x="80" y="194"/>
                </a:lnTo>
                <a:lnTo>
                  <a:pt x="73" y="202"/>
                </a:lnTo>
                <a:lnTo>
                  <a:pt x="67" y="208"/>
                </a:lnTo>
                <a:lnTo>
                  <a:pt x="51" y="217"/>
                </a:lnTo>
                <a:lnTo>
                  <a:pt x="37" y="227"/>
                </a:lnTo>
                <a:lnTo>
                  <a:pt x="30" y="231"/>
                </a:lnTo>
                <a:lnTo>
                  <a:pt x="24" y="235"/>
                </a:lnTo>
                <a:lnTo>
                  <a:pt x="18" y="237"/>
                </a:lnTo>
                <a:lnTo>
                  <a:pt x="12" y="239"/>
                </a:lnTo>
                <a:lnTo>
                  <a:pt x="8" y="241"/>
                </a:lnTo>
                <a:lnTo>
                  <a:pt x="4" y="241"/>
                </a:lnTo>
                <a:lnTo>
                  <a:pt x="2" y="241"/>
                </a:lnTo>
                <a:lnTo>
                  <a:pt x="0" y="239"/>
                </a:lnTo>
                <a:lnTo>
                  <a:pt x="0" y="237"/>
                </a:lnTo>
                <a:lnTo>
                  <a:pt x="0" y="235"/>
                </a:lnTo>
                <a:lnTo>
                  <a:pt x="0" y="233"/>
                </a:lnTo>
                <a:lnTo>
                  <a:pt x="2" y="229"/>
                </a:lnTo>
                <a:lnTo>
                  <a:pt x="4" y="227"/>
                </a:lnTo>
                <a:lnTo>
                  <a:pt x="8" y="223"/>
                </a:lnTo>
                <a:lnTo>
                  <a:pt x="14" y="217"/>
                </a:lnTo>
                <a:lnTo>
                  <a:pt x="20" y="213"/>
                </a:lnTo>
                <a:lnTo>
                  <a:pt x="30" y="202"/>
                </a:lnTo>
                <a:lnTo>
                  <a:pt x="41" y="188"/>
                </a:lnTo>
                <a:lnTo>
                  <a:pt x="53" y="176"/>
                </a:lnTo>
                <a:lnTo>
                  <a:pt x="61" y="163"/>
                </a:lnTo>
                <a:lnTo>
                  <a:pt x="69" y="147"/>
                </a:lnTo>
                <a:lnTo>
                  <a:pt x="77" y="131"/>
                </a:lnTo>
                <a:lnTo>
                  <a:pt x="82" y="115"/>
                </a:lnTo>
                <a:lnTo>
                  <a:pt x="86" y="100"/>
                </a:lnTo>
                <a:lnTo>
                  <a:pt x="88" y="84"/>
                </a:lnTo>
                <a:lnTo>
                  <a:pt x="90" y="68"/>
                </a:lnTo>
                <a:lnTo>
                  <a:pt x="92" y="55"/>
                </a:lnTo>
                <a:lnTo>
                  <a:pt x="92" y="41"/>
                </a:lnTo>
                <a:lnTo>
                  <a:pt x="92" y="31"/>
                </a:lnTo>
                <a:lnTo>
                  <a:pt x="92" y="21"/>
                </a:lnTo>
                <a:lnTo>
                  <a:pt x="92" y="13"/>
                </a:lnTo>
                <a:lnTo>
                  <a:pt x="90" y="8"/>
                </a:lnTo>
                <a:lnTo>
                  <a:pt x="90" y="6"/>
                </a:lnTo>
                <a:lnTo>
                  <a:pt x="90" y="4"/>
                </a:lnTo>
                <a:lnTo>
                  <a:pt x="90" y="2"/>
                </a:lnTo>
                <a:lnTo>
                  <a:pt x="92" y="0"/>
                </a:lnTo>
                <a:lnTo>
                  <a:pt x="94" y="0"/>
                </a:lnTo>
                <a:lnTo>
                  <a:pt x="96" y="0"/>
                </a:lnTo>
                <a:lnTo>
                  <a:pt x="102" y="0"/>
                </a:lnTo>
                <a:lnTo>
                  <a:pt x="108" y="2"/>
                </a:lnTo>
                <a:lnTo>
                  <a:pt x="116" y="4"/>
                </a:lnTo>
                <a:lnTo>
                  <a:pt x="122" y="8"/>
                </a:lnTo>
                <a:lnTo>
                  <a:pt x="127" y="10"/>
                </a:lnTo>
                <a:lnTo>
                  <a:pt x="133" y="13"/>
                </a:lnTo>
                <a:lnTo>
                  <a:pt x="137" y="17"/>
                </a:lnTo>
                <a:lnTo>
                  <a:pt x="141" y="21"/>
                </a:lnTo>
                <a:lnTo>
                  <a:pt x="143" y="25"/>
                </a:lnTo>
                <a:lnTo>
                  <a:pt x="145" y="29"/>
                </a:lnTo>
                <a:lnTo>
                  <a:pt x="145" y="31"/>
                </a:lnTo>
                <a:lnTo>
                  <a:pt x="145" y="35"/>
                </a:lnTo>
                <a:lnTo>
                  <a:pt x="143" y="39"/>
                </a:lnTo>
                <a:lnTo>
                  <a:pt x="143" y="41"/>
                </a:lnTo>
                <a:lnTo>
                  <a:pt x="141" y="43"/>
                </a:lnTo>
                <a:lnTo>
                  <a:pt x="141" y="47"/>
                </a:lnTo>
                <a:lnTo>
                  <a:pt x="139" y="51"/>
                </a:lnTo>
                <a:lnTo>
                  <a:pt x="137" y="59"/>
                </a:lnTo>
                <a:lnTo>
                  <a:pt x="135" y="70"/>
                </a:lnTo>
                <a:lnTo>
                  <a:pt x="133" y="82"/>
                </a:lnTo>
                <a:lnTo>
                  <a:pt x="129" y="94"/>
                </a:lnTo>
                <a:lnTo>
                  <a:pt x="127" y="108"/>
                </a:lnTo>
                <a:lnTo>
                  <a:pt x="124" y="121"/>
                </a:lnTo>
                <a:lnTo>
                  <a:pt x="118" y="135"/>
                </a:lnTo>
                <a:lnTo>
                  <a:pt x="112" y="149"/>
                </a:lnTo>
                <a:lnTo>
                  <a:pt x="108" y="157"/>
                </a:lnTo>
                <a:lnTo>
                  <a:pt x="104" y="164"/>
                </a:lnTo>
                <a:lnTo>
                  <a:pt x="98" y="172"/>
                </a:lnTo>
                <a:lnTo>
                  <a:pt x="92" y="180"/>
                </a:lnTo>
                <a:lnTo>
                  <a:pt x="92" y="180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36" name="Freeform 311"/>
          <p:cNvSpPr>
            <a:spLocks/>
          </p:cNvSpPr>
          <p:nvPr/>
        </p:nvSpPr>
        <p:spPr bwMode="auto">
          <a:xfrm>
            <a:off x="2086195" y="5214113"/>
            <a:ext cx="314018" cy="383602"/>
          </a:xfrm>
          <a:custGeom>
            <a:avLst/>
            <a:gdLst>
              <a:gd name="T0" fmla="*/ 66 w 68"/>
              <a:gd name="T1" fmla="*/ 47 h 57"/>
              <a:gd name="T2" fmla="*/ 62 w 68"/>
              <a:gd name="T3" fmla="*/ 51 h 57"/>
              <a:gd name="T4" fmla="*/ 58 w 68"/>
              <a:gd name="T5" fmla="*/ 55 h 57"/>
              <a:gd name="T6" fmla="*/ 54 w 68"/>
              <a:gd name="T7" fmla="*/ 55 h 57"/>
              <a:gd name="T8" fmla="*/ 51 w 68"/>
              <a:gd name="T9" fmla="*/ 57 h 57"/>
              <a:gd name="T10" fmla="*/ 49 w 68"/>
              <a:gd name="T11" fmla="*/ 55 h 57"/>
              <a:gd name="T12" fmla="*/ 45 w 68"/>
              <a:gd name="T13" fmla="*/ 53 h 57"/>
              <a:gd name="T14" fmla="*/ 39 w 68"/>
              <a:gd name="T15" fmla="*/ 49 h 57"/>
              <a:gd name="T16" fmla="*/ 33 w 68"/>
              <a:gd name="T17" fmla="*/ 43 h 57"/>
              <a:gd name="T18" fmla="*/ 27 w 68"/>
              <a:gd name="T19" fmla="*/ 35 h 57"/>
              <a:gd name="T20" fmla="*/ 19 w 68"/>
              <a:gd name="T21" fmla="*/ 25 h 57"/>
              <a:gd name="T22" fmla="*/ 9 w 68"/>
              <a:gd name="T23" fmla="*/ 14 h 57"/>
              <a:gd name="T24" fmla="*/ 0 w 68"/>
              <a:gd name="T25" fmla="*/ 0 h 57"/>
              <a:gd name="T26" fmla="*/ 7 w 68"/>
              <a:gd name="T27" fmla="*/ 2 h 57"/>
              <a:gd name="T28" fmla="*/ 15 w 68"/>
              <a:gd name="T29" fmla="*/ 4 h 57"/>
              <a:gd name="T30" fmla="*/ 21 w 68"/>
              <a:gd name="T31" fmla="*/ 4 h 57"/>
              <a:gd name="T32" fmla="*/ 27 w 68"/>
              <a:gd name="T33" fmla="*/ 6 h 57"/>
              <a:gd name="T34" fmla="*/ 33 w 68"/>
              <a:gd name="T35" fmla="*/ 6 h 57"/>
              <a:gd name="T36" fmla="*/ 39 w 68"/>
              <a:gd name="T37" fmla="*/ 8 h 57"/>
              <a:gd name="T38" fmla="*/ 43 w 68"/>
              <a:gd name="T39" fmla="*/ 10 h 57"/>
              <a:gd name="T40" fmla="*/ 47 w 68"/>
              <a:gd name="T41" fmla="*/ 10 h 57"/>
              <a:gd name="T42" fmla="*/ 56 w 68"/>
              <a:gd name="T43" fmla="*/ 18 h 57"/>
              <a:gd name="T44" fmla="*/ 60 w 68"/>
              <a:gd name="T45" fmla="*/ 21 h 57"/>
              <a:gd name="T46" fmla="*/ 64 w 68"/>
              <a:gd name="T47" fmla="*/ 27 h 57"/>
              <a:gd name="T48" fmla="*/ 66 w 68"/>
              <a:gd name="T49" fmla="*/ 31 h 57"/>
              <a:gd name="T50" fmla="*/ 68 w 68"/>
              <a:gd name="T51" fmla="*/ 37 h 57"/>
              <a:gd name="T52" fmla="*/ 68 w 68"/>
              <a:gd name="T53" fmla="*/ 41 h 57"/>
              <a:gd name="T54" fmla="*/ 66 w 68"/>
              <a:gd name="T55" fmla="*/ 47 h 57"/>
              <a:gd name="T56" fmla="*/ 66 w 68"/>
              <a:gd name="T57" fmla="*/ 47 h 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68" h="57">
                <a:moveTo>
                  <a:pt x="66" y="47"/>
                </a:moveTo>
                <a:lnTo>
                  <a:pt x="62" y="51"/>
                </a:lnTo>
                <a:lnTo>
                  <a:pt x="58" y="55"/>
                </a:lnTo>
                <a:lnTo>
                  <a:pt x="54" y="55"/>
                </a:lnTo>
                <a:lnTo>
                  <a:pt x="51" y="57"/>
                </a:lnTo>
                <a:lnTo>
                  <a:pt x="49" y="55"/>
                </a:lnTo>
                <a:lnTo>
                  <a:pt x="45" y="53"/>
                </a:lnTo>
                <a:lnTo>
                  <a:pt x="39" y="49"/>
                </a:lnTo>
                <a:lnTo>
                  <a:pt x="33" y="43"/>
                </a:lnTo>
                <a:lnTo>
                  <a:pt x="27" y="35"/>
                </a:lnTo>
                <a:lnTo>
                  <a:pt x="19" y="25"/>
                </a:lnTo>
                <a:lnTo>
                  <a:pt x="9" y="14"/>
                </a:lnTo>
                <a:lnTo>
                  <a:pt x="0" y="0"/>
                </a:lnTo>
                <a:lnTo>
                  <a:pt x="7" y="2"/>
                </a:lnTo>
                <a:lnTo>
                  <a:pt x="15" y="4"/>
                </a:lnTo>
                <a:lnTo>
                  <a:pt x="21" y="4"/>
                </a:lnTo>
                <a:lnTo>
                  <a:pt x="27" y="6"/>
                </a:lnTo>
                <a:lnTo>
                  <a:pt x="33" y="6"/>
                </a:lnTo>
                <a:lnTo>
                  <a:pt x="39" y="8"/>
                </a:lnTo>
                <a:lnTo>
                  <a:pt x="43" y="10"/>
                </a:lnTo>
                <a:lnTo>
                  <a:pt x="47" y="10"/>
                </a:lnTo>
                <a:lnTo>
                  <a:pt x="56" y="18"/>
                </a:lnTo>
                <a:lnTo>
                  <a:pt x="60" y="21"/>
                </a:lnTo>
                <a:lnTo>
                  <a:pt x="64" y="27"/>
                </a:lnTo>
                <a:lnTo>
                  <a:pt x="66" y="31"/>
                </a:lnTo>
                <a:lnTo>
                  <a:pt x="68" y="37"/>
                </a:lnTo>
                <a:lnTo>
                  <a:pt x="68" y="41"/>
                </a:lnTo>
                <a:lnTo>
                  <a:pt x="66" y="47"/>
                </a:lnTo>
                <a:lnTo>
                  <a:pt x="66" y="47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37" name="Freeform 312"/>
          <p:cNvSpPr>
            <a:spLocks/>
          </p:cNvSpPr>
          <p:nvPr/>
        </p:nvSpPr>
        <p:spPr bwMode="auto">
          <a:xfrm>
            <a:off x="2606562" y="5214113"/>
            <a:ext cx="421679" cy="462966"/>
          </a:xfrm>
          <a:custGeom>
            <a:avLst/>
            <a:gdLst>
              <a:gd name="T0" fmla="*/ 92 w 94"/>
              <a:gd name="T1" fmla="*/ 39 h 69"/>
              <a:gd name="T2" fmla="*/ 94 w 94"/>
              <a:gd name="T3" fmla="*/ 45 h 69"/>
              <a:gd name="T4" fmla="*/ 94 w 94"/>
              <a:gd name="T5" fmla="*/ 49 h 69"/>
              <a:gd name="T6" fmla="*/ 94 w 94"/>
              <a:gd name="T7" fmla="*/ 55 h 69"/>
              <a:gd name="T8" fmla="*/ 92 w 94"/>
              <a:gd name="T9" fmla="*/ 59 h 69"/>
              <a:gd name="T10" fmla="*/ 90 w 94"/>
              <a:gd name="T11" fmla="*/ 63 h 69"/>
              <a:gd name="T12" fmla="*/ 86 w 94"/>
              <a:gd name="T13" fmla="*/ 65 h 69"/>
              <a:gd name="T14" fmla="*/ 84 w 94"/>
              <a:gd name="T15" fmla="*/ 67 h 69"/>
              <a:gd name="T16" fmla="*/ 79 w 94"/>
              <a:gd name="T17" fmla="*/ 69 h 69"/>
              <a:gd name="T18" fmla="*/ 77 w 94"/>
              <a:gd name="T19" fmla="*/ 69 h 69"/>
              <a:gd name="T20" fmla="*/ 75 w 94"/>
              <a:gd name="T21" fmla="*/ 67 h 69"/>
              <a:gd name="T22" fmla="*/ 73 w 94"/>
              <a:gd name="T23" fmla="*/ 65 h 69"/>
              <a:gd name="T24" fmla="*/ 71 w 94"/>
              <a:gd name="T25" fmla="*/ 63 h 69"/>
              <a:gd name="T26" fmla="*/ 67 w 94"/>
              <a:gd name="T27" fmla="*/ 61 h 69"/>
              <a:gd name="T28" fmla="*/ 63 w 94"/>
              <a:gd name="T29" fmla="*/ 59 h 69"/>
              <a:gd name="T30" fmla="*/ 59 w 94"/>
              <a:gd name="T31" fmla="*/ 55 h 69"/>
              <a:gd name="T32" fmla="*/ 53 w 94"/>
              <a:gd name="T33" fmla="*/ 51 h 69"/>
              <a:gd name="T34" fmla="*/ 49 w 94"/>
              <a:gd name="T35" fmla="*/ 47 h 69"/>
              <a:gd name="T36" fmla="*/ 43 w 94"/>
              <a:gd name="T37" fmla="*/ 41 h 69"/>
              <a:gd name="T38" fmla="*/ 37 w 94"/>
              <a:gd name="T39" fmla="*/ 35 h 69"/>
              <a:gd name="T40" fmla="*/ 30 w 94"/>
              <a:gd name="T41" fmla="*/ 29 h 69"/>
              <a:gd name="T42" fmla="*/ 24 w 94"/>
              <a:gd name="T43" fmla="*/ 23 h 69"/>
              <a:gd name="T44" fmla="*/ 16 w 94"/>
              <a:gd name="T45" fmla="*/ 16 h 69"/>
              <a:gd name="T46" fmla="*/ 8 w 94"/>
              <a:gd name="T47" fmla="*/ 8 h 69"/>
              <a:gd name="T48" fmla="*/ 0 w 94"/>
              <a:gd name="T49" fmla="*/ 0 h 69"/>
              <a:gd name="T50" fmla="*/ 12 w 94"/>
              <a:gd name="T51" fmla="*/ 2 h 69"/>
              <a:gd name="T52" fmla="*/ 24 w 94"/>
              <a:gd name="T53" fmla="*/ 4 h 69"/>
              <a:gd name="T54" fmla="*/ 34 w 94"/>
              <a:gd name="T55" fmla="*/ 6 h 69"/>
              <a:gd name="T56" fmla="*/ 43 w 94"/>
              <a:gd name="T57" fmla="*/ 8 h 69"/>
              <a:gd name="T58" fmla="*/ 51 w 94"/>
              <a:gd name="T59" fmla="*/ 10 h 69"/>
              <a:gd name="T60" fmla="*/ 59 w 94"/>
              <a:gd name="T61" fmla="*/ 14 h 69"/>
              <a:gd name="T62" fmla="*/ 65 w 94"/>
              <a:gd name="T63" fmla="*/ 16 h 69"/>
              <a:gd name="T64" fmla="*/ 71 w 94"/>
              <a:gd name="T65" fmla="*/ 20 h 69"/>
              <a:gd name="T66" fmla="*/ 75 w 94"/>
              <a:gd name="T67" fmla="*/ 21 h 69"/>
              <a:gd name="T68" fmla="*/ 79 w 94"/>
              <a:gd name="T69" fmla="*/ 25 h 69"/>
              <a:gd name="T70" fmla="*/ 83 w 94"/>
              <a:gd name="T71" fmla="*/ 27 h 69"/>
              <a:gd name="T72" fmla="*/ 84 w 94"/>
              <a:gd name="T73" fmla="*/ 29 h 69"/>
              <a:gd name="T74" fmla="*/ 88 w 94"/>
              <a:gd name="T75" fmla="*/ 33 h 69"/>
              <a:gd name="T76" fmla="*/ 90 w 94"/>
              <a:gd name="T77" fmla="*/ 35 h 69"/>
              <a:gd name="T78" fmla="*/ 92 w 94"/>
              <a:gd name="T79" fmla="*/ 39 h 69"/>
              <a:gd name="T80" fmla="*/ 92 w 94"/>
              <a:gd name="T81" fmla="*/ 39 h 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94" h="69">
                <a:moveTo>
                  <a:pt x="92" y="39"/>
                </a:moveTo>
                <a:lnTo>
                  <a:pt x="94" y="45"/>
                </a:lnTo>
                <a:lnTo>
                  <a:pt x="94" y="49"/>
                </a:lnTo>
                <a:lnTo>
                  <a:pt x="94" y="55"/>
                </a:lnTo>
                <a:lnTo>
                  <a:pt x="92" y="59"/>
                </a:lnTo>
                <a:lnTo>
                  <a:pt x="90" y="63"/>
                </a:lnTo>
                <a:lnTo>
                  <a:pt x="86" y="65"/>
                </a:lnTo>
                <a:lnTo>
                  <a:pt x="84" y="67"/>
                </a:lnTo>
                <a:lnTo>
                  <a:pt x="79" y="69"/>
                </a:lnTo>
                <a:lnTo>
                  <a:pt x="77" y="69"/>
                </a:lnTo>
                <a:lnTo>
                  <a:pt x="75" y="67"/>
                </a:lnTo>
                <a:lnTo>
                  <a:pt x="73" y="65"/>
                </a:lnTo>
                <a:lnTo>
                  <a:pt x="71" y="63"/>
                </a:lnTo>
                <a:lnTo>
                  <a:pt x="67" y="61"/>
                </a:lnTo>
                <a:lnTo>
                  <a:pt x="63" y="59"/>
                </a:lnTo>
                <a:lnTo>
                  <a:pt x="59" y="55"/>
                </a:lnTo>
                <a:lnTo>
                  <a:pt x="53" y="51"/>
                </a:lnTo>
                <a:lnTo>
                  <a:pt x="49" y="47"/>
                </a:lnTo>
                <a:lnTo>
                  <a:pt x="43" y="41"/>
                </a:lnTo>
                <a:lnTo>
                  <a:pt x="37" y="35"/>
                </a:lnTo>
                <a:lnTo>
                  <a:pt x="30" y="29"/>
                </a:lnTo>
                <a:lnTo>
                  <a:pt x="24" y="23"/>
                </a:lnTo>
                <a:lnTo>
                  <a:pt x="16" y="16"/>
                </a:lnTo>
                <a:lnTo>
                  <a:pt x="8" y="8"/>
                </a:lnTo>
                <a:lnTo>
                  <a:pt x="0" y="0"/>
                </a:lnTo>
                <a:lnTo>
                  <a:pt x="12" y="2"/>
                </a:lnTo>
                <a:lnTo>
                  <a:pt x="24" y="4"/>
                </a:lnTo>
                <a:lnTo>
                  <a:pt x="34" y="6"/>
                </a:lnTo>
                <a:lnTo>
                  <a:pt x="43" y="8"/>
                </a:lnTo>
                <a:lnTo>
                  <a:pt x="51" y="10"/>
                </a:lnTo>
                <a:lnTo>
                  <a:pt x="59" y="14"/>
                </a:lnTo>
                <a:lnTo>
                  <a:pt x="65" y="16"/>
                </a:lnTo>
                <a:lnTo>
                  <a:pt x="71" y="20"/>
                </a:lnTo>
                <a:lnTo>
                  <a:pt x="75" y="21"/>
                </a:lnTo>
                <a:lnTo>
                  <a:pt x="79" y="25"/>
                </a:lnTo>
                <a:lnTo>
                  <a:pt x="83" y="27"/>
                </a:lnTo>
                <a:lnTo>
                  <a:pt x="84" y="29"/>
                </a:lnTo>
                <a:lnTo>
                  <a:pt x="88" y="33"/>
                </a:lnTo>
                <a:lnTo>
                  <a:pt x="90" y="35"/>
                </a:lnTo>
                <a:lnTo>
                  <a:pt x="92" y="39"/>
                </a:lnTo>
                <a:lnTo>
                  <a:pt x="92" y="39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38" name="Freeform 313"/>
          <p:cNvSpPr>
            <a:spLocks/>
          </p:cNvSpPr>
          <p:nvPr/>
        </p:nvSpPr>
        <p:spPr bwMode="auto">
          <a:xfrm>
            <a:off x="1565829" y="4645326"/>
            <a:ext cx="1919972" cy="1719576"/>
          </a:xfrm>
          <a:custGeom>
            <a:avLst/>
            <a:gdLst>
              <a:gd name="T0" fmla="*/ 351 w 429"/>
              <a:gd name="T1" fmla="*/ 37 h 258"/>
              <a:gd name="T2" fmla="*/ 343 w 429"/>
              <a:gd name="T3" fmla="*/ 35 h 258"/>
              <a:gd name="T4" fmla="*/ 335 w 429"/>
              <a:gd name="T5" fmla="*/ 35 h 258"/>
              <a:gd name="T6" fmla="*/ 325 w 429"/>
              <a:gd name="T7" fmla="*/ 37 h 258"/>
              <a:gd name="T8" fmla="*/ 312 w 429"/>
              <a:gd name="T9" fmla="*/ 37 h 258"/>
              <a:gd name="T10" fmla="*/ 292 w 429"/>
              <a:gd name="T11" fmla="*/ 39 h 258"/>
              <a:gd name="T12" fmla="*/ 267 w 429"/>
              <a:gd name="T13" fmla="*/ 41 h 258"/>
              <a:gd name="T14" fmla="*/ 235 w 429"/>
              <a:gd name="T15" fmla="*/ 45 h 258"/>
              <a:gd name="T16" fmla="*/ 200 w 429"/>
              <a:gd name="T17" fmla="*/ 47 h 258"/>
              <a:gd name="T18" fmla="*/ 157 w 429"/>
              <a:gd name="T19" fmla="*/ 51 h 258"/>
              <a:gd name="T20" fmla="*/ 110 w 429"/>
              <a:gd name="T21" fmla="*/ 56 h 258"/>
              <a:gd name="T22" fmla="*/ 59 w 429"/>
              <a:gd name="T23" fmla="*/ 60 h 258"/>
              <a:gd name="T24" fmla="*/ 0 w 429"/>
              <a:gd name="T25" fmla="*/ 66 h 258"/>
              <a:gd name="T26" fmla="*/ 20 w 429"/>
              <a:gd name="T27" fmla="*/ 41 h 258"/>
              <a:gd name="T28" fmla="*/ 57 w 429"/>
              <a:gd name="T29" fmla="*/ 39 h 258"/>
              <a:gd name="T30" fmla="*/ 106 w 429"/>
              <a:gd name="T31" fmla="*/ 35 h 258"/>
              <a:gd name="T32" fmla="*/ 155 w 429"/>
              <a:gd name="T33" fmla="*/ 29 h 258"/>
              <a:gd name="T34" fmla="*/ 196 w 429"/>
              <a:gd name="T35" fmla="*/ 25 h 258"/>
              <a:gd name="T36" fmla="*/ 241 w 429"/>
              <a:gd name="T37" fmla="*/ 21 h 258"/>
              <a:gd name="T38" fmla="*/ 300 w 429"/>
              <a:gd name="T39" fmla="*/ 13 h 258"/>
              <a:gd name="T40" fmla="*/ 325 w 429"/>
              <a:gd name="T41" fmla="*/ 11 h 258"/>
              <a:gd name="T42" fmla="*/ 341 w 429"/>
              <a:gd name="T43" fmla="*/ 7 h 258"/>
              <a:gd name="T44" fmla="*/ 353 w 429"/>
              <a:gd name="T45" fmla="*/ 2 h 258"/>
              <a:gd name="T46" fmla="*/ 368 w 429"/>
              <a:gd name="T47" fmla="*/ 2 h 258"/>
              <a:gd name="T48" fmla="*/ 382 w 429"/>
              <a:gd name="T49" fmla="*/ 5 h 258"/>
              <a:gd name="T50" fmla="*/ 398 w 429"/>
              <a:gd name="T51" fmla="*/ 9 h 258"/>
              <a:gd name="T52" fmla="*/ 413 w 429"/>
              <a:gd name="T53" fmla="*/ 19 h 258"/>
              <a:gd name="T54" fmla="*/ 425 w 429"/>
              <a:gd name="T55" fmla="*/ 25 h 258"/>
              <a:gd name="T56" fmla="*/ 429 w 429"/>
              <a:gd name="T57" fmla="*/ 31 h 258"/>
              <a:gd name="T58" fmla="*/ 425 w 429"/>
              <a:gd name="T59" fmla="*/ 39 h 258"/>
              <a:gd name="T60" fmla="*/ 417 w 429"/>
              <a:gd name="T61" fmla="*/ 43 h 258"/>
              <a:gd name="T62" fmla="*/ 413 w 429"/>
              <a:gd name="T63" fmla="*/ 55 h 258"/>
              <a:gd name="T64" fmla="*/ 413 w 429"/>
              <a:gd name="T65" fmla="*/ 76 h 258"/>
              <a:gd name="T66" fmla="*/ 408 w 429"/>
              <a:gd name="T67" fmla="*/ 141 h 258"/>
              <a:gd name="T68" fmla="*/ 400 w 429"/>
              <a:gd name="T69" fmla="*/ 176 h 258"/>
              <a:gd name="T70" fmla="*/ 398 w 429"/>
              <a:gd name="T71" fmla="*/ 192 h 258"/>
              <a:gd name="T72" fmla="*/ 388 w 429"/>
              <a:gd name="T73" fmla="*/ 217 h 258"/>
              <a:gd name="T74" fmla="*/ 372 w 429"/>
              <a:gd name="T75" fmla="*/ 239 h 258"/>
              <a:gd name="T76" fmla="*/ 353 w 429"/>
              <a:gd name="T77" fmla="*/ 255 h 258"/>
              <a:gd name="T78" fmla="*/ 335 w 429"/>
              <a:gd name="T79" fmla="*/ 258 h 258"/>
              <a:gd name="T80" fmla="*/ 323 w 429"/>
              <a:gd name="T81" fmla="*/ 251 h 258"/>
              <a:gd name="T82" fmla="*/ 317 w 429"/>
              <a:gd name="T83" fmla="*/ 239 h 258"/>
              <a:gd name="T84" fmla="*/ 310 w 429"/>
              <a:gd name="T85" fmla="*/ 227 h 258"/>
              <a:gd name="T86" fmla="*/ 294 w 429"/>
              <a:gd name="T87" fmla="*/ 217 h 258"/>
              <a:gd name="T88" fmla="*/ 278 w 429"/>
              <a:gd name="T89" fmla="*/ 209 h 258"/>
              <a:gd name="T90" fmla="*/ 270 w 429"/>
              <a:gd name="T91" fmla="*/ 202 h 258"/>
              <a:gd name="T92" fmla="*/ 270 w 429"/>
              <a:gd name="T93" fmla="*/ 196 h 258"/>
              <a:gd name="T94" fmla="*/ 280 w 429"/>
              <a:gd name="T95" fmla="*/ 194 h 258"/>
              <a:gd name="T96" fmla="*/ 296 w 429"/>
              <a:gd name="T97" fmla="*/ 196 h 258"/>
              <a:gd name="T98" fmla="*/ 317 w 429"/>
              <a:gd name="T99" fmla="*/ 198 h 258"/>
              <a:gd name="T100" fmla="*/ 333 w 429"/>
              <a:gd name="T101" fmla="*/ 200 h 258"/>
              <a:gd name="T102" fmla="*/ 341 w 429"/>
              <a:gd name="T103" fmla="*/ 198 h 258"/>
              <a:gd name="T104" fmla="*/ 347 w 429"/>
              <a:gd name="T105" fmla="*/ 188 h 258"/>
              <a:gd name="T106" fmla="*/ 353 w 429"/>
              <a:gd name="T107" fmla="*/ 170 h 258"/>
              <a:gd name="T108" fmla="*/ 359 w 429"/>
              <a:gd name="T109" fmla="*/ 135 h 258"/>
              <a:gd name="T110" fmla="*/ 363 w 429"/>
              <a:gd name="T111" fmla="*/ 82 h 258"/>
              <a:gd name="T112" fmla="*/ 361 w 429"/>
              <a:gd name="T113" fmla="*/ 60 h 258"/>
              <a:gd name="T114" fmla="*/ 359 w 429"/>
              <a:gd name="T115" fmla="*/ 47 h 258"/>
              <a:gd name="T116" fmla="*/ 357 w 429"/>
              <a:gd name="T117" fmla="*/ 41 h 2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429" h="258">
                <a:moveTo>
                  <a:pt x="357" y="41"/>
                </a:moveTo>
                <a:lnTo>
                  <a:pt x="355" y="39"/>
                </a:lnTo>
                <a:lnTo>
                  <a:pt x="351" y="37"/>
                </a:lnTo>
                <a:lnTo>
                  <a:pt x="349" y="37"/>
                </a:lnTo>
                <a:lnTo>
                  <a:pt x="347" y="37"/>
                </a:lnTo>
                <a:lnTo>
                  <a:pt x="343" y="35"/>
                </a:lnTo>
                <a:lnTo>
                  <a:pt x="339" y="35"/>
                </a:lnTo>
                <a:lnTo>
                  <a:pt x="337" y="35"/>
                </a:lnTo>
                <a:lnTo>
                  <a:pt x="335" y="35"/>
                </a:lnTo>
                <a:lnTo>
                  <a:pt x="333" y="37"/>
                </a:lnTo>
                <a:lnTo>
                  <a:pt x="329" y="37"/>
                </a:lnTo>
                <a:lnTo>
                  <a:pt x="325" y="37"/>
                </a:lnTo>
                <a:lnTo>
                  <a:pt x="321" y="37"/>
                </a:lnTo>
                <a:lnTo>
                  <a:pt x="317" y="37"/>
                </a:lnTo>
                <a:lnTo>
                  <a:pt x="312" y="37"/>
                </a:lnTo>
                <a:lnTo>
                  <a:pt x="306" y="39"/>
                </a:lnTo>
                <a:lnTo>
                  <a:pt x="298" y="39"/>
                </a:lnTo>
                <a:lnTo>
                  <a:pt x="292" y="39"/>
                </a:lnTo>
                <a:lnTo>
                  <a:pt x="284" y="39"/>
                </a:lnTo>
                <a:lnTo>
                  <a:pt x="274" y="41"/>
                </a:lnTo>
                <a:lnTo>
                  <a:pt x="267" y="41"/>
                </a:lnTo>
                <a:lnTo>
                  <a:pt x="257" y="43"/>
                </a:lnTo>
                <a:lnTo>
                  <a:pt x="247" y="43"/>
                </a:lnTo>
                <a:lnTo>
                  <a:pt x="235" y="45"/>
                </a:lnTo>
                <a:lnTo>
                  <a:pt x="223" y="45"/>
                </a:lnTo>
                <a:lnTo>
                  <a:pt x="212" y="47"/>
                </a:lnTo>
                <a:lnTo>
                  <a:pt x="200" y="47"/>
                </a:lnTo>
                <a:lnTo>
                  <a:pt x="186" y="49"/>
                </a:lnTo>
                <a:lnTo>
                  <a:pt x="172" y="51"/>
                </a:lnTo>
                <a:lnTo>
                  <a:pt x="157" y="51"/>
                </a:lnTo>
                <a:lnTo>
                  <a:pt x="143" y="53"/>
                </a:lnTo>
                <a:lnTo>
                  <a:pt x="127" y="55"/>
                </a:lnTo>
                <a:lnTo>
                  <a:pt x="110" y="56"/>
                </a:lnTo>
                <a:lnTo>
                  <a:pt x="94" y="58"/>
                </a:lnTo>
                <a:lnTo>
                  <a:pt x="76" y="58"/>
                </a:lnTo>
                <a:lnTo>
                  <a:pt x="59" y="60"/>
                </a:lnTo>
                <a:lnTo>
                  <a:pt x="39" y="62"/>
                </a:lnTo>
                <a:lnTo>
                  <a:pt x="20" y="64"/>
                </a:lnTo>
                <a:lnTo>
                  <a:pt x="0" y="66"/>
                </a:lnTo>
                <a:lnTo>
                  <a:pt x="0" y="41"/>
                </a:lnTo>
                <a:lnTo>
                  <a:pt x="10" y="41"/>
                </a:lnTo>
                <a:lnTo>
                  <a:pt x="20" y="41"/>
                </a:lnTo>
                <a:lnTo>
                  <a:pt x="31" y="39"/>
                </a:lnTo>
                <a:lnTo>
                  <a:pt x="43" y="39"/>
                </a:lnTo>
                <a:lnTo>
                  <a:pt x="57" y="39"/>
                </a:lnTo>
                <a:lnTo>
                  <a:pt x="73" y="37"/>
                </a:lnTo>
                <a:lnTo>
                  <a:pt x="88" y="35"/>
                </a:lnTo>
                <a:lnTo>
                  <a:pt x="106" y="35"/>
                </a:lnTo>
                <a:lnTo>
                  <a:pt x="124" y="33"/>
                </a:lnTo>
                <a:lnTo>
                  <a:pt x="139" y="31"/>
                </a:lnTo>
                <a:lnTo>
                  <a:pt x="155" y="29"/>
                </a:lnTo>
                <a:lnTo>
                  <a:pt x="171" y="27"/>
                </a:lnTo>
                <a:lnTo>
                  <a:pt x="184" y="27"/>
                </a:lnTo>
                <a:lnTo>
                  <a:pt x="196" y="25"/>
                </a:lnTo>
                <a:lnTo>
                  <a:pt x="210" y="23"/>
                </a:lnTo>
                <a:lnTo>
                  <a:pt x="220" y="23"/>
                </a:lnTo>
                <a:lnTo>
                  <a:pt x="241" y="21"/>
                </a:lnTo>
                <a:lnTo>
                  <a:pt x="263" y="19"/>
                </a:lnTo>
                <a:lnTo>
                  <a:pt x="282" y="17"/>
                </a:lnTo>
                <a:lnTo>
                  <a:pt x="300" y="13"/>
                </a:lnTo>
                <a:lnTo>
                  <a:pt x="310" y="13"/>
                </a:lnTo>
                <a:lnTo>
                  <a:pt x="317" y="11"/>
                </a:lnTo>
                <a:lnTo>
                  <a:pt x="325" y="11"/>
                </a:lnTo>
                <a:lnTo>
                  <a:pt x="331" y="9"/>
                </a:lnTo>
                <a:lnTo>
                  <a:pt x="337" y="7"/>
                </a:lnTo>
                <a:lnTo>
                  <a:pt x="341" y="7"/>
                </a:lnTo>
                <a:lnTo>
                  <a:pt x="345" y="5"/>
                </a:lnTo>
                <a:lnTo>
                  <a:pt x="347" y="4"/>
                </a:lnTo>
                <a:lnTo>
                  <a:pt x="353" y="2"/>
                </a:lnTo>
                <a:lnTo>
                  <a:pt x="359" y="2"/>
                </a:lnTo>
                <a:lnTo>
                  <a:pt x="363" y="0"/>
                </a:lnTo>
                <a:lnTo>
                  <a:pt x="368" y="2"/>
                </a:lnTo>
                <a:lnTo>
                  <a:pt x="374" y="4"/>
                </a:lnTo>
                <a:lnTo>
                  <a:pt x="378" y="4"/>
                </a:lnTo>
                <a:lnTo>
                  <a:pt x="382" y="5"/>
                </a:lnTo>
                <a:lnTo>
                  <a:pt x="386" y="7"/>
                </a:lnTo>
                <a:lnTo>
                  <a:pt x="392" y="7"/>
                </a:lnTo>
                <a:lnTo>
                  <a:pt x="398" y="9"/>
                </a:lnTo>
                <a:lnTo>
                  <a:pt x="404" y="13"/>
                </a:lnTo>
                <a:lnTo>
                  <a:pt x="410" y="15"/>
                </a:lnTo>
                <a:lnTo>
                  <a:pt x="413" y="19"/>
                </a:lnTo>
                <a:lnTo>
                  <a:pt x="419" y="21"/>
                </a:lnTo>
                <a:lnTo>
                  <a:pt x="421" y="23"/>
                </a:lnTo>
                <a:lnTo>
                  <a:pt x="425" y="25"/>
                </a:lnTo>
                <a:lnTo>
                  <a:pt x="427" y="27"/>
                </a:lnTo>
                <a:lnTo>
                  <a:pt x="427" y="29"/>
                </a:lnTo>
                <a:lnTo>
                  <a:pt x="429" y="31"/>
                </a:lnTo>
                <a:lnTo>
                  <a:pt x="427" y="35"/>
                </a:lnTo>
                <a:lnTo>
                  <a:pt x="427" y="37"/>
                </a:lnTo>
                <a:lnTo>
                  <a:pt x="425" y="39"/>
                </a:lnTo>
                <a:lnTo>
                  <a:pt x="421" y="41"/>
                </a:lnTo>
                <a:lnTo>
                  <a:pt x="419" y="41"/>
                </a:lnTo>
                <a:lnTo>
                  <a:pt x="417" y="43"/>
                </a:lnTo>
                <a:lnTo>
                  <a:pt x="415" y="47"/>
                </a:lnTo>
                <a:lnTo>
                  <a:pt x="415" y="51"/>
                </a:lnTo>
                <a:lnTo>
                  <a:pt x="413" y="55"/>
                </a:lnTo>
                <a:lnTo>
                  <a:pt x="413" y="60"/>
                </a:lnTo>
                <a:lnTo>
                  <a:pt x="413" y="68"/>
                </a:lnTo>
                <a:lnTo>
                  <a:pt x="413" y="76"/>
                </a:lnTo>
                <a:lnTo>
                  <a:pt x="412" y="92"/>
                </a:lnTo>
                <a:lnTo>
                  <a:pt x="412" y="107"/>
                </a:lnTo>
                <a:lnTo>
                  <a:pt x="408" y="141"/>
                </a:lnTo>
                <a:lnTo>
                  <a:pt x="406" y="156"/>
                </a:lnTo>
                <a:lnTo>
                  <a:pt x="402" y="170"/>
                </a:lnTo>
                <a:lnTo>
                  <a:pt x="400" y="176"/>
                </a:lnTo>
                <a:lnTo>
                  <a:pt x="400" y="182"/>
                </a:lnTo>
                <a:lnTo>
                  <a:pt x="398" y="188"/>
                </a:lnTo>
                <a:lnTo>
                  <a:pt x="398" y="192"/>
                </a:lnTo>
                <a:lnTo>
                  <a:pt x="396" y="200"/>
                </a:lnTo>
                <a:lnTo>
                  <a:pt x="392" y="209"/>
                </a:lnTo>
                <a:lnTo>
                  <a:pt x="388" y="217"/>
                </a:lnTo>
                <a:lnTo>
                  <a:pt x="384" y="225"/>
                </a:lnTo>
                <a:lnTo>
                  <a:pt x="378" y="233"/>
                </a:lnTo>
                <a:lnTo>
                  <a:pt x="372" y="239"/>
                </a:lnTo>
                <a:lnTo>
                  <a:pt x="368" y="245"/>
                </a:lnTo>
                <a:lnTo>
                  <a:pt x="361" y="251"/>
                </a:lnTo>
                <a:lnTo>
                  <a:pt x="353" y="255"/>
                </a:lnTo>
                <a:lnTo>
                  <a:pt x="347" y="256"/>
                </a:lnTo>
                <a:lnTo>
                  <a:pt x="339" y="258"/>
                </a:lnTo>
                <a:lnTo>
                  <a:pt x="335" y="258"/>
                </a:lnTo>
                <a:lnTo>
                  <a:pt x="329" y="258"/>
                </a:lnTo>
                <a:lnTo>
                  <a:pt x="325" y="256"/>
                </a:lnTo>
                <a:lnTo>
                  <a:pt x="323" y="251"/>
                </a:lnTo>
                <a:lnTo>
                  <a:pt x="321" y="247"/>
                </a:lnTo>
                <a:lnTo>
                  <a:pt x="319" y="243"/>
                </a:lnTo>
                <a:lnTo>
                  <a:pt x="317" y="239"/>
                </a:lnTo>
                <a:lnTo>
                  <a:pt x="316" y="235"/>
                </a:lnTo>
                <a:lnTo>
                  <a:pt x="312" y="231"/>
                </a:lnTo>
                <a:lnTo>
                  <a:pt x="310" y="227"/>
                </a:lnTo>
                <a:lnTo>
                  <a:pt x="304" y="225"/>
                </a:lnTo>
                <a:lnTo>
                  <a:pt x="300" y="221"/>
                </a:lnTo>
                <a:lnTo>
                  <a:pt x="294" y="217"/>
                </a:lnTo>
                <a:lnTo>
                  <a:pt x="288" y="215"/>
                </a:lnTo>
                <a:lnTo>
                  <a:pt x="282" y="211"/>
                </a:lnTo>
                <a:lnTo>
                  <a:pt x="278" y="209"/>
                </a:lnTo>
                <a:lnTo>
                  <a:pt x="274" y="207"/>
                </a:lnTo>
                <a:lnTo>
                  <a:pt x="270" y="206"/>
                </a:lnTo>
                <a:lnTo>
                  <a:pt x="270" y="202"/>
                </a:lnTo>
                <a:lnTo>
                  <a:pt x="268" y="200"/>
                </a:lnTo>
                <a:lnTo>
                  <a:pt x="268" y="198"/>
                </a:lnTo>
                <a:lnTo>
                  <a:pt x="270" y="196"/>
                </a:lnTo>
                <a:lnTo>
                  <a:pt x="272" y="196"/>
                </a:lnTo>
                <a:lnTo>
                  <a:pt x="276" y="194"/>
                </a:lnTo>
                <a:lnTo>
                  <a:pt x="280" y="194"/>
                </a:lnTo>
                <a:lnTo>
                  <a:pt x="284" y="194"/>
                </a:lnTo>
                <a:lnTo>
                  <a:pt x="290" y="196"/>
                </a:lnTo>
                <a:lnTo>
                  <a:pt x="296" y="196"/>
                </a:lnTo>
                <a:lnTo>
                  <a:pt x="304" y="198"/>
                </a:lnTo>
                <a:lnTo>
                  <a:pt x="310" y="198"/>
                </a:lnTo>
                <a:lnTo>
                  <a:pt x="317" y="198"/>
                </a:lnTo>
                <a:lnTo>
                  <a:pt x="323" y="200"/>
                </a:lnTo>
                <a:lnTo>
                  <a:pt x="327" y="200"/>
                </a:lnTo>
                <a:lnTo>
                  <a:pt x="333" y="200"/>
                </a:lnTo>
                <a:lnTo>
                  <a:pt x="335" y="198"/>
                </a:lnTo>
                <a:lnTo>
                  <a:pt x="339" y="198"/>
                </a:lnTo>
                <a:lnTo>
                  <a:pt x="341" y="198"/>
                </a:lnTo>
                <a:lnTo>
                  <a:pt x="343" y="196"/>
                </a:lnTo>
                <a:lnTo>
                  <a:pt x="345" y="192"/>
                </a:lnTo>
                <a:lnTo>
                  <a:pt x="347" y="188"/>
                </a:lnTo>
                <a:lnTo>
                  <a:pt x="349" y="184"/>
                </a:lnTo>
                <a:lnTo>
                  <a:pt x="351" y="178"/>
                </a:lnTo>
                <a:lnTo>
                  <a:pt x="353" y="170"/>
                </a:lnTo>
                <a:lnTo>
                  <a:pt x="355" y="162"/>
                </a:lnTo>
                <a:lnTo>
                  <a:pt x="357" y="155"/>
                </a:lnTo>
                <a:lnTo>
                  <a:pt x="359" y="135"/>
                </a:lnTo>
                <a:lnTo>
                  <a:pt x="363" y="117"/>
                </a:lnTo>
                <a:lnTo>
                  <a:pt x="363" y="100"/>
                </a:lnTo>
                <a:lnTo>
                  <a:pt x="363" y="82"/>
                </a:lnTo>
                <a:lnTo>
                  <a:pt x="363" y="74"/>
                </a:lnTo>
                <a:lnTo>
                  <a:pt x="363" y="66"/>
                </a:lnTo>
                <a:lnTo>
                  <a:pt x="361" y="60"/>
                </a:lnTo>
                <a:lnTo>
                  <a:pt x="361" y="55"/>
                </a:lnTo>
                <a:lnTo>
                  <a:pt x="359" y="51"/>
                </a:lnTo>
                <a:lnTo>
                  <a:pt x="359" y="47"/>
                </a:lnTo>
                <a:lnTo>
                  <a:pt x="357" y="43"/>
                </a:lnTo>
                <a:lnTo>
                  <a:pt x="357" y="41"/>
                </a:lnTo>
                <a:lnTo>
                  <a:pt x="357" y="41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0" name="Freeform 315"/>
          <p:cNvSpPr>
            <a:spLocks/>
          </p:cNvSpPr>
          <p:nvPr/>
        </p:nvSpPr>
        <p:spPr bwMode="auto">
          <a:xfrm>
            <a:off x="5593527" y="3957821"/>
            <a:ext cx="951016" cy="277782"/>
          </a:xfrm>
          <a:custGeom>
            <a:avLst/>
            <a:gdLst>
              <a:gd name="T0" fmla="*/ 0 w 214"/>
              <a:gd name="T1" fmla="*/ 21 h 41"/>
              <a:gd name="T2" fmla="*/ 18 w 214"/>
              <a:gd name="T3" fmla="*/ 19 h 41"/>
              <a:gd name="T4" fmla="*/ 35 w 214"/>
              <a:gd name="T5" fmla="*/ 17 h 41"/>
              <a:gd name="T6" fmla="*/ 51 w 214"/>
              <a:gd name="T7" fmla="*/ 13 h 41"/>
              <a:gd name="T8" fmla="*/ 67 w 214"/>
              <a:gd name="T9" fmla="*/ 12 h 41"/>
              <a:gd name="T10" fmla="*/ 81 w 214"/>
              <a:gd name="T11" fmla="*/ 10 h 41"/>
              <a:gd name="T12" fmla="*/ 94 w 214"/>
              <a:gd name="T13" fmla="*/ 8 h 41"/>
              <a:gd name="T14" fmla="*/ 106 w 214"/>
              <a:gd name="T15" fmla="*/ 6 h 41"/>
              <a:gd name="T16" fmla="*/ 118 w 214"/>
              <a:gd name="T17" fmla="*/ 6 h 41"/>
              <a:gd name="T18" fmla="*/ 128 w 214"/>
              <a:gd name="T19" fmla="*/ 4 h 41"/>
              <a:gd name="T20" fmla="*/ 135 w 214"/>
              <a:gd name="T21" fmla="*/ 2 h 41"/>
              <a:gd name="T22" fmla="*/ 143 w 214"/>
              <a:gd name="T23" fmla="*/ 2 h 41"/>
              <a:gd name="T24" fmla="*/ 149 w 214"/>
              <a:gd name="T25" fmla="*/ 0 h 41"/>
              <a:gd name="T26" fmla="*/ 155 w 214"/>
              <a:gd name="T27" fmla="*/ 0 h 41"/>
              <a:gd name="T28" fmla="*/ 159 w 214"/>
              <a:gd name="T29" fmla="*/ 0 h 41"/>
              <a:gd name="T30" fmla="*/ 161 w 214"/>
              <a:gd name="T31" fmla="*/ 0 h 41"/>
              <a:gd name="T32" fmla="*/ 163 w 214"/>
              <a:gd name="T33" fmla="*/ 0 h 41"/>
              <a:gd name="T34" fmla="*/ 169 w 214"/>
              <a:gd name="T35" fmla="*/ 0 h 41"/>
              <a:gd name="T36" fmla="*/ 175 w 214"/>
              <a:gd name="T37" fmla="*/ 0 h 41"/>
              <a:gd name="T38" fmla="*/ 182 w 214"/>
              <a:gd name="T39" fmla="*/ 2 h 41"/>
              <a:gd name="T40" fmla="*/ 192 w 214"/>
              <a:gd name="T41" fmla="*/ 2 h 41"/>
              <a:gd name="T42" fmla="*/ 198 w 214"/>
              <a:gd name="T43" fmla="*/ 4 h 41"/>
              <a:gd name="T44" fmla="*/ 202 w 214"/>
              <a:gd name="T45" fmla="*/ 6 h 41"/>
              <a:gd name="T46" fmla="*/ 204 w 214"/>
              <a:gd name="T47" fmla="*/ 6 h 41"/>
              <a:gd name="T48" fmla="*/ 208 w 214"/>
              <a:gd name="T49" fmla="*/ 8 h 41"/>
              <a:gd name="T50" fmla="*/ 210 w 214"/>
              <a:gd name="T51" fmla="*/ 10 h 41"/>
              <a:gd name="T52" fmla="*/ 212 w 214"/>
              <a:gd name="T53" fmla="*/ 12 h 41"/>
              <a:gd name="T54" fmla="*/ 212 w 214"/>
              <a:gd name="T55" fmla="*/ 13 h 41"/>
              <a:gd name="T56" fmla="*/ 214 w 214"/>
              <a:gd name="T57" fmla="*/ 15 h 41"/>
              <a:gd name="T58" fmla="*/ 212 w 214"/>
              <a:gd name="T59" fmla="*/ 17 h 41"/>
              <a:gd name="T60" fmla="*/ 210 w 214"/>
              <a:gd name="T61" fmla="*/ 19 h 41"/>
              <a:gd name="T62" fmla="*/ 208 w 214"/>
              <a:gd name="T63" fmla="*/ 21 h 41"/>
              <a:gd name="T64" fmla="*/ 204 w 214"/>
              <a:gd name="T65" fmla="*/ 23 h 41"/>
              <a:gd name="T66" fmla="*/ 200 w 214"/>
              <a:gd name="T67" fmla="*/ 23 h 41"/>
              <a:gd name="T68" fmla="*/ 194 w 214"/>
              <a:gd name="T69" fmla="*/ 25 h 41"/>
              <a:gd name="T70" fmla="*/ 186 w 214"/>
              <a:gd name="T71" fmla="*/ 25 h 41"/>
              <a:gd name="T72" fmla="*/ 178 w 214"/>
              <a:gd name="T73" fmla="*/ 27 h 41"/>
              <a:gd name="T74" fmla="*/ 161 w 214"/>
              <a:gd name="T75" fmla="*/ 29 h 41"/>
              <a:gd name="T76" fmla="*/ 141 w 214"/>
              <a:gd name="T77" fmla="*/ 31 h 41"/>
              <a:gd name="T78" fmla="*/ 120 w 214"/>
              <a:gd name="T79" fmla="*/ 33 h 41"/>
              <a:gd name="T80" fmla="*/ 98 w 214"/>
              <a:gd name="T81" fmla="*/ 35 h 41"/>
              <a:gd name="T82" fmla="*/ 88 w 214"/>
              <a:gd name="T83" fmla="*/ 37 h 41"/>
              <a:gd name="T84" fmla="*/ 79 w 214"/>
              <a:gd name="T85" fmla="*/ 37 h 41"/>
              <a:gd name="T86" fmla="*/ 71 w 214"/>
              <a:gd name="T87" fmla="*/ 39 h 41"/>
              <a:gd name="T88" fmla="*/ 63 w 214"/>
              <a:gd name="T89" fmla="*/ 39 h 41"/>
              <a:gd name="T90" fmla="*/ 57 w 214"/>
              <a:gd name="T91" fmla="*/ 39 h 41"/>
              <a:gd name="T92" fmla="*/ 53 w 214"/>
              <a:gd name="T93" fmla="*/ 39 h 41"/>
              <a:gd name="T94" fmla="*/ 49 w 214"/>
              <a:gd name="T95" fmla="*/ 39 h 41"/>
              <a:gd name="T96" fmla="*/ 47 w 214"/>
              <a:gd name="T97" fmla="*/ 41 h 41"/>
              <a:gd name="T98" fmla="*/ 45 w 214"/>
              <a:gd name="T99" fmla="*/ 39 h 41"/>
              <a:gd name="T100" fmla="*/ 41 w 214"/>
              <a:gd name="T101" fmla="*/ 39 h 41"/>
              <a:gd name="T102" fmla="*/ 37 w 214"/>
              <a:gd name="T103" fmla="*/ 37 h 41"/>
              <a:gd name="T104" fmla="*/ 32 w 214"/>
              <a:gd name="T105" fmla="*/ 35 h 41"/>
              <a:gd name="T106" fmla="*/ 26 w 214"/>
              <a:gd name="T107" fmla="*/ 33 h 41"/>
              <a:gd name="T108" fmla="*/ 18 w 214"/>
              <a:gd name="T109" fmla="*/ 29 h 41"/>
              <a:gd name="T110" fmla="*/ 10 w 214"/>
              <a:gd name="T111" fmla="*/ 25 h 41"/>
              <a:gd name="T112" fmla="*/ 0 w 214"/>
              <a:gd name="T113" fmla="*/ 21 h 41"/>
              <a:gd name="T114" fmla="*/ 0 w 214"/>
              <a:gd name="T115" fmla="*/ 21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214" h="41">
                <a:moveTo>
                  <a:pt x="0" y="21"/>
                </a:moveTo>
                <a:lnTo>
                  <a:pt x="18" y="19"/>
                </a:lnTo>
                <a:lnTo>
                  <a:pt x="35" y="17"/>
                </a:lnTo>
                <a:lnTo>
                  <a:pt x="51" y="13"/>
                </a:lnTo>
                <a:lnTo>
                  <a:pt x="67" y="12"/>
                </a:lnTo>
                <a:lnTo>
                  <a:pt x="81" y="10"/>
                </a:lnTo>
                <a:lnTo>
                  <a:pt x="94" y="8"/>
                </a:lnTo>
                <a:lnTo>
                  <a:pt x="106" y="6"/>
                </a:lnTo>
                <a:lnTo>
                  <a:pt x="118" y="6"/>
                </a:lnTo>
                <a:lnTo>
                  <a:pt x="128" y="4"/>
                </a:lnTo>
                <a:lnTo>
                  <a:pt x="135" y="2"/>
                </a:lnTo>
                <a:lnTo>
                  <a:pt x="143" y="2"/>
                </a:lnTo>
                <a:lnTo>
                  <a:pt x="149" y="0"/>
                </a:lnTo>
                <a:lnTo>
                  <a:pt x="155" y="0"/>
                </a:lnTo>
                <a:lnTo>
                  <a:pt x="159" y="0"/>
                </a:lnTo>
                <a:lnTo>
                  <a:pt x="161" y="0"/>
                </a:lnTo>
                <a:lnTo>
                  <a:pt x="163" y="0"/>
                </a:lnTo>
                <a:lnTo>
                  <a:pt x="169" y="0"/>
                </a:lnTo>
                <a:lnTo>
                  <a:pt x="175" y="0"/>
                </a:lnTo>
                <a:lnTo>
                  <a:pt x="182" y="2"/>
                </a:lnTo>
                <a:lnTo>
                  <a:pt x="192" y="2"/>
                </a:lnTo>
                <a:lnTo>
                  <a:pt x="198" y="4"/>
                </a:lnTo>
                <a:lnTo>
                  <a:pt x="202" y="6"/>
                </a:lnTo>
                <a:lnTo>
                  <a:pt x="204" y="6"/>
                </a:lnTo>
                <a:lnTo>
                  <a:pt x="208" y="8"/>
                </a:lnTo>
                <a:lnTo>
                  <a:pt x="210" y="10"/>
                </a:lnTo>
                <a:lnTo>
                  <a:pt x="212" y="12"/>
                </a:lnTo>
                <a:lnTo>
                  <a:pt x="212" y="13"/>
                </a:lnTo>
                <a:lnTo>
                  <a:pt x="214" y="15"/>
                </a:lnTo>
                <a:lnTo>
                  <a:pt x="212" y="17"/>
                </a:lnTo>
                <a:lnTo>
                  <a:pt x="210" y="19"/>
                </a:lnTo>
                <a:lnTo>
                  <a:pt x="208" y="21"/>
                </a:lnTo>
                <a:lnTo>
                  <a:pt x="204" y="23"/>
                </a:lnTo>
                <a:lnTo>
                  <a:pt x="200" y="23"/>
                </a:lnTo>
                <a:lnTo>
                  <a:pt x="194" y="25"/>
                </a:lnTo>
                <a:lnTo>
                  <a:pt x="186" y="25"/>
                </a:lnTo>
                <a:lnTo>
                  <a:pt x="178" y="27"/>
                </a:lnTo>
                <a:lnTo>
                  <a:pt x="161" y="29"/>
                </a:lnTo>
                <a:lnTo>
                  <a:pt x="141" y="31"/>
                </a:lnTo>
                <a:lnTo>
                  <a:pt x="120" y="33"/>
                </a:lnTo>
                <a:lnTo>
                  <a:pt x="98" y="35"/>
                </a:lnTo>
                <a:lnTo>
                  <a:pt x="88" y="37"/>
                </a:lnTo>
                <a:lnTo>
                  <a:pt x="79" y="37"/>
                </a:lnTo>
                <a:lnTo>
                  <a:pt x="71" y="39"/>
                </a:lnTo>
                <a:lnTo>
                  <a:pt x="63" y="39"/>
                </a:lnTo>
                <a:lnTo>
                  <a:pt x="57" y="39"/>
                </a:lnTo>
                <a:lnTo>
                  <a:pt x="53" y="39"/>
                </a:lnTo>
                <a:lnTo>
                  <a:pt x="49" y="39"/>
                </a:lnTo>
                <a:lnTo>
                  <a:pt x="47" y="41"/>
                </a:lnTo>
                <a:lnTo>
                  <a:pt x="45" y="39"/>
                </a:lnTo>
                <a:lnTo>
                  <a:pt x="41" y="39"/>
                </a:lnTo>
                <a:lnTo>
                  <a:pt x="37" y="37"/>
                </a:lnTo>
                <a:lnTo>
                  <a:pt x="32" y="35"/>
                </a:lnTo>
                <a:lnTo>
                  <a:pt x="26" y="33"/>
                </a:lnTo>
                <a:lnTo>
                  <a:pt x="18" y="29"/>
                </a:lnTo>
                <a:lnTo>
                  <a:pt x="10" y="25"/>
                </a:lnTo>
                <a:lnTo>
                  <a:pt x="0" y="21"/>
                </a:lnTo>
                <a:lnTo>
                  <a:pt x="0" y="21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1" name="Freeform 316"/>
          <p:cNvSpPr>
            <a:spLocks/>
          </p:cNvSpPr>
          <p:nvPr/>
        </p:nvSpPr>
        <p:spPr bwMode="auto">
          <a:xfrm>
            <a:off x="5100072" y="4367879"/>
            <a:ext cx="305043" cy="582011"/>
          </a:xfrm>
          <a:custGeom>
            <a:avLst/>
            <a:gdLst>
              <a:gd name="T0" fmla="*/ 46 w 69"/>
              <a:gd name="T1" fmla="*/ 74 h 88"/>
              <a:gd name="T2" fmla="*/ 38 w 69"/>
              <a:gd name="T3" fmla="*/ 80 h 88"/>
              <a:gd name="T4" fmla="*/ 32 w 69"/>
              <a:gd name="T5" fmla="*/ 84 h 88"/>
              <a:gd name="T6" fmla="*/ 26 w 69"/>
              <a:gd name="T7" fmla="*/ 86 h 88"/>
              <a:gd name="T8" fmla="*/ 22 w 69"/>
              <a:gd name="T9" fmla="*/ 88 h 88"/>
              <a:gd name="T10" fmla="*/ 18 w 69"/>
              <a:gd name="T11" fmla="*/ 88 h 88"/>
              <a:gd name="T12" fmla="*/ 14 w 69"/>
              <a:gd name="T13" fmla="*/ 86 h 88"/>
              <a:gd name="T14" fmla="*/ 10 w 69"/>
              <a:gd name="T15" fmla="*/ 82 h 88"/>
              <a:gd name="T16" fmla="*/ 6 w 69"/>
              <a:gd name="T17" fmla="*/ 78 h 88"/>
              <a:gd name="T18" fmla="*/ 4 w 69"/>
              <a:gd name="T19" fmla="*/ 74 h 88"/>
              <a:gd name="T20" fmla="*/ 2 w 69"/>
              <a:gd name="T21" fmla="*/ 70 h 88"/>
              <a:gd name="T22" fmla="*/ 0 w 69"/>
              <a:gd name="T23" fmla="*/ 68 h 88"/>
              <a:gd name="T24" fmla="*/ 0 w 69"/>
              <a:gd name="T25" fmla="*/ 64 h 88"/>
              <a:gd name="T26" fmla="*/ 0 w 69"/>
              <a:gd name="T27" fmla="*/ 62 h 88"/>
              <a:gd name="T28" fmla="*/ 2 w 69"/>
              <a:gd name="T29" fmla="*/ 60 h 88"/>
              <a:gd name="T30" fmla="*/ 4 w 69"/>
              <a:gd name="T31" fmla="*/ 58 h 88"/>
              <a:gd name="T32" fmla="*/ 6 w 69"/>
              <a:gd name="T33" fmla="*/ 56 h 88"/>
              <a:gd name="T34" fmla="*/ 8 w 69"/>
              <a:gd name="T35" fmla="*/ 54 h 88"/>
              <a:gd name="T36" fmla="*/ 12 w 69"/>
              <a:gd name="T37" fmla="*/ 51 h 88"/>
              <a:gd name="T38" fmla="*/ 16 w 69"/>
              <a:gd name="T39" fmla="*/ 49 h 88"/>
              <a:gd name="T40" fmla="*/ 20 w 69"/>
              <a:gd name="T41" fmla="*/ 45 h 88"/>
              <a:gd name="T42" fmla="*/ 22 w 69"/>
              <a:gd name="T43" fmla="*/ 41 h 88"/>
              <a:gd name="T44" fmla="*/ 26 w 69"/>
              <a:gd name="T45" fmla="*/ 35 h 88"/>
              <a:gd name="T46" fmla="*/ 30 w 69"/>
              <a:gd name="T47" fmla="*/ 29 h 88"/>
              <a:gd name="T48" fmla="*/ 34 w 69"/>
              <a:gd name="T49" fmla="*/ 23 h 88"/>
              <a:gd name="T50" fmla="*/ 36 w 69"/>
              <a:gd name="T51" fmla="*/ 17 h 88"/>
              <a:gd name="T52" fmla="*/ 40 w 69"/>
              <a:gd name="T53" fmla="*/ 9 h 88"/>
              <a:gd name="T54" fmla="*/ 44 w 69"/>
              <a:gd name="T55" fmla="*/ 0 h 88"/>
              <a:gd name="T56" fmla="*/ 49 w 69"/>
              <a:gd name="T57" fmla="*/ 3 h 88"/>
              <a:gd name="T58" fmla="*/ 55 w 69"/>
              <a:gd name="T59" fmla="*/ 5 h 88"/>
              <a:gd name="T60" fmla="*/ 59 w 69"/>
              <a:gd name="T61" fmla="*/ 9 h 88"/>
              <a:gd name="T62" fmla="*/ 63 w 69"/>
              <a:gd name="T63" fmla="*/ 11 h 88"/>
              <a:gd name="T64" fmla="*/ 65 w 69"/>
              <a:gd name="T65" fmla="*/ 15 h 88"/>
              <a:gd name="T66" fmla="*/ 67 w 69"/>
              <a:gd name="T67" fmla="*/ 17 h 88"/>
              <a:gd name="T68" fmla="*/ 69 w 69"/>
              <a:gd name="T69" fmla="*/ 19 h 88"/>
              <a:gd name="T70" fmla="*/ 69 w 69"/>
              <a:gd name="T71" fmla="*/ 21 h 88"/>
              <a:gd name="T72" fmla="*/ 67 w 69"/>
              <a:gd name="T73" fmla="*/ 27 h 88"/>
              <a:gd name="T74" fmla="*/ 67 w 69"/>
              <a:gd name="T75" fmla="*/ 33 h 88"/>
              <a:gd name="T76" fmla="*/ 65 w 69"/>
              <a:gd name="T77" fmla="*/ 39 h 88"/>
              <a:gd name="T78" fmla="*/ 63 w 69"/>
              <a:gd name="T79" fmla="*/ 47 h 88"/>
              <a:gd name="T80" fmla="*/ 61 w 69"/>
              <a:gd name="T81" fmla="*/ 54 h 88"/>
              <a:gd name="T82" fmla="*/ 57 w 69"/>
              <a:gd name="T83" fmla="*/ 62 h 88"/>
              <a:gd name="T84" fmla="*/ 51 w 69"/>
              <a:gd name="T85" fmla="*/ 68 h 88"/>
              <a:gd name="T86" fmla="*/ 46 w 69"/>
              <a:gd name="T87" fmla="*/ 74 h 88"/>
              <a:gd name="T88" fmla="*/ 46 w 69"/>
              <a:gd name="T89" fmla="*/ 74 h 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69" h="88">
                <a:moveTo>
                  <a:pt x="46" y="74"/>
                </a:moveTo>
                <a:lnTo>
                  <a:pt x="38" y="80"/>
                </a:lnTo>
                <a:lnTo>
                  <a:pt x="32" y="84"/>
                </a:lnTo>
                <a:lnTo>
                  <a:pt x="26" y="86"/>
                </a:lnTo>
                <a:lnTo>
                  <a:pt x="22" y="88"/>
                </a:lnTo>
                <a:lnTo>
                  <a:pt x="18" y="88"/>
                </a:lnTo>
                <a:lnTo>
                  <a:pt x="14" y="86"/>
                </a:lnTo>
                <a:lnTo>
                  <a:pt x="10" y="82"/>
                </a:lnTo>
                <a:lnTo>
                  <a:pt x="6" y="78"/>
                </a:lnTo>
                <a:lnTo>
                  <a:pt x="4" y="74"/>
                </a:lnTo>
                <a:lnTo>
                  <a:pt x="2" y="70"/>
                </a:lnTo>
                <a:lnTo>
                  <a:pt x="0" y="68"/>
                </a:lnTo>
                <a:lnTo>
                  <a:pt x="0" y="64"/>
                </a:lnTo>
                <a:lnTo>
                  <a:pt x="0" y="62"/>
                </a:lnTo>
                <a:lnTo>
                  <a:pt x="2" y="60"/>
                </a:lnTo>
                <a:lnTo>
                  <a:pt x="4" y="58"/>
                </a:lnTo>
                <a:lnTo>
                  <a:pt x="6" y="56"/>
                </a:lnTo>
                <a:lnTo>
                  <a:pt x="8" y="54"/>
                </a:lnTo>
                <a:lnTo>
                  <a:pt x="12" y="51"/>
                </a:lnTo>
                <a:lnTo>
                  <a:pt x="16" y="49"/>
                </a:lnTo>
                <a:lnTo>
                  <a:pt x="20" y="45"/>
                </a:lnTo>
                <a:lnTo>
                  <a:pt x="22" y="41"/>
                </a:lnTo>
                <a:lnTo>
                  <a:pt x="26" y="35"/>
                </a:lnTo>
                <a:lnTo>
                  <a:pt x="30" y="29"/>
                </a:lnTo>
                <a:lnTo>
                  <a:pt x="34" y="23"/>
                </a:lnTo>
                <a:lnTo>
                  <a:pt x="36" y="17"/>
                </a:lnTo>
                <a:lnTo>
                  <a:pt x="40" y="9"/>
                </a:lnTo>
                <a:lnTo>
                  <a:pt x="44" y="0"/>
                </a:lnTo>
                <a:lnTo>
                  <a:pt x="49" y="3"/>
                </a:lnTo>
                <a:lnTo>
                  <a:pt x="55" y="5"/>
                </a:lnTo>
                <a:lnTo>
                  <a:pt x="59" y="9"/>
                </a:lnTo>
                <a:lnTo>
                  <a:pt x="63" y="11"/>
                </a:lnTo>
                <a:lnTo>
                  <a:pt x="65" y="15"/>
                </a:lnTo>
                <a:lnTo>
                  <a:pt x="67" y="17"/>
                </a:lnTo>
                <a:lnTo>
                  <a:pt x="69" y="19"/>
                </a:lnTo>
                <a:lnTo>
                  <a:pt x="69" y="21"/>
                </a:lnTo>
                <a:lnTo>
                  <a:pt x="67" y="27"/>
                </a:lnTo>
                <a:lnTo>
                  <a:pt x="67" y="33"/>
                </a:lnTo>
                <a:lnTo>
                  <a:pt x="65" y="39"/>
                </a:lnTo>
                <a:lnTo>
                  <a:pt x="63" y="47"/>
                </a:lnTo>
                <a:lnTo>
                  <a:pt x="61" y="54"/>
                </a:lnTo>
                <a:lnTo>
                  <a:pt x="57" y="62"/>
                </a:lnTo>
                <a:lnTo>
                  <a:pt x="51" y="68"/>
                </a:lnTo>
                <a:lnTo>
                  <a:pt x="46" y="74"/>
                </a:lnTo>
                <a:lnTo>
                  <a:pt x="46" y="74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2" name="Freeform 317"/>
          <p:cNvSpPr>
            <a:spLocks/>
          </p:cNvSpPr>
          <p:nvPr/>
        </p:nvSpPr>
        <p:spPr bwMode="auto">
          <a:xfrm>
            <a:off x="5306428" y="4301737"/>
            <a:ext cx="1821288" cy="449736"/>
          </a:xfrm>
          <a:custGeom>
            <a:avLst/>
            <a:gdLst>
              <a:gd name="T0" fmla="*/ 318 w 406"/>
              <a:gd name="T1" fmla="*/ 0 h 68"/>
              <a:gd name="T2" fmla="*/ 326 w 406"/>
              <a:gd name="T3" fmla="*/ 0 h 68"/>
              <a:gd name="T4" fmla="*/ 330 w 406"/>
              <a:gd name="T5" fmla="*/ 0 h 68"/>
              <a:gd name="T6" fmla="*/ 339 w 406"/>
              <a:gd name="T7" fmla="*/ 2 h 68"/>
              <a:gd name="T8" fmla="*/ 353 w 406"/>
              <a:gd name="T9" fmla="*/ 6 h 68"/>
              <a:gd name="T10" fmla="*/ 371 w 406"/>
              <a:gd name="T11" fmla="*/ 10 h 68"/>
              <a:gd name="T12" fmla="*/ 386 w 406"/>
              <a:gd name="T13" fmla="*/ 17 h 68"/>
              <a:gd name="T14" fmla="*/ 396 w 406"/>
              <a:gd name="T15" fmla="*/ 21 h 68"/>
              <a:gd name="T16" fmla="*/ 404 w 406"/>
              <a:gd name="T17" fmla="*/ 27 h 68"/>
              <a:gd name="T18" fmla="*/ 406 w 406"/>
              <a:gd name="T19" fmla="*/ 31 h 68"/>
              <a:gd name="T20" fmla="*/ 404 w 406"/>
              <a:gd name="T21" fmla="*/ 35 h 68"/>
              <a:gd name="T22" fmla="*/ 400 w 406"/>
              <a:gd name="T23" fmla="*/ 37 h 68"/>
              <a:gd name="T24" fmla="*/ 394 w 406"/>
              <a:gd name="T25" fmla="*/ 41 h 68"/>
              <a:gd name="T26" fmla="*/ 379 w 406"/>
              <a:gd name="T27" fmla="*/ 43 h 68"/>
              <a:gd name="T28" fmla="*/ 355 w 406"/>
              <a:gd name="T29" fmla="*/ 51 h 68"/>
              <a:gd name="T30" fmla="*/ 336 w 406"/>
              <a:gd name="T31" fmla="*/ 61 h 68"/>
              <a:gd name="T32" fmla="*/ 324 w 406"/>
              <a:gd name="T33" fmla="*/ 64 h 68"/>
              <a:gd name="T34" fmla="*/ 316 w 406"/>
              <a:gd name="T35" fmla="*/ 68 h 68"/>
              <a:gd name="T36" fmla="*/ 310 w 406"/>
              <a:gd name="T37" fmla="*/ 68 h 68"/>
              <a:gd name="T38" fmla="*/ 308 w 406"/>
              <a:gd name="T39" fmla="*/ 66 h 68"/>
              <a:gd name="T40" fmla="*/ 308 w 406"/>
              <a:gd name="T41" fmla="*/ 62 h 68"/>
              <a:gd name="T42" fmla="*/ 308 w 406"/>
              <a:gd name="T43" fmla="*/ 59 h 68"/>
              <a:gd name="T44" fmla="*/ 312 w 406"/>
              <a:gd name="T45" fmla="*/ 51 h 68"/>
              <a:gd name="T46" fmla="*/ 316 w 406"/>
              <a:gd name="T47" fmla="*/ 43 h 68"/>
              <a:gd name="T48" fmla="*/ 318 w 406"/>
              <a:gd name="T49" fmla="*/ 35 h 68"/>
              <a:gd name="T50" fmla="*/ 320 w 406"/>
              <a:gd name="T51" fmla="*/ 29 h 68"/>
              <a:gd name="T52" fmla="*/ 316 w 406"/>
              <a:gd name="T53" fmla="*/ 25 h 68"/>
              <a:gd name="T54" fmla="*/ 310 w 406"/>
              <a:gd name="T55" fmla="*/ 25 h 68"/>
              <a:gd name="T56" fmla="*/ 302 w 406"/>
              <a:gd name="T57" fmla="*/ 25 h 68"/>
              <a:gd name="T58" fmla="*/ 296 w 406"/>
              <a:gd name="T59" fmla="*/ 25 h 68"/>
              <a:gd name="T60" fmla="*/ 287 w 406"/>
              <a:gd name="T61" fmla="*/ 25 h 68"/>
              <a:gd name="T62" fmla="*/ 273 w 406"/>
              <a:gd name="T63" fmla="*/ 27 h 68"/>
              <a:gd name="T64" fmla="*/ 253 w 406"/>
              <a:gd name="T65" fmla="*/ 29 h 68"/>
              <a:gd name="T66" fmla="*/ 232 w 406"/>
              <a:gd name="T67" fmla="*/ 29 h 68"/>
              <a:gd name="T68" fmla="*/ 206 w 406"/>
              <a:gd name="T69" fmla="*/ 31 h 68"/>
              <a:gd name="T70" fmla="*/ 177 w 406"/>
              <a:gd name="T71" fmla="*/ 33 h 68"/>
              <a:gd name="T72" fmla="*/ 145 w 406"/>
              <a:gd name="T73" fmla="*/ 37 h 68"/>
              <a:gd name="T74" fmla="*/ 116 w 406"/>
              <a:gd name="T75" fmla="*/ 39 h 68"/>
              <a:gd name="T76" fmla="*/ 89 w 406"/>
              <a:gd name="T77" fmla="*/ 41 h 68"/>
              <a:gd name="T78" fmla="*/ 67 w 406"/>
              <a:gd name="T79" fmla="*/ 43 h 68"/>
              <a:gd name="T80" fmla="*/ 46 w 406"/>
              <a:gd name="T81" fmla="*/ 43 h 68"/>
              <a:gd name="T82" fmla="*/ 30 w 406"/>
              <a:gd name="T83" fmla="*/ 43 h 68"/>
              <a:gd name="T84" fmla="*/ 14 w 406"/>
              <a:gd name="T85" fmla="*/ 43 h 68"/>
              <a:gd name="T86" fmla="*/ 4 w 406"/>
              <a:gd name="T87" fmla="*/ 43 h 68"/>
              <a:gd name="T88" fmla="*/ 0 w 406"/>
              <a:gd name="T89" fmla="*/ 25 h 68"/>
              <a:gd name="T90" fmla="*/ 98 w 406"/>
              <a:gd name="T91" fmla="*/ 19 h 68"/>
              <a:gd name="T92" fmla="*/ 202 w 406"/>
              <a:gd name="T93" fmla="*/ 12 h 68"/>
              <a:gd name="T94" fmla="*/ 226 w 406"/>
              <a:gd name="T95" fmla="*/ 10 h 68"/>
              <a:gd name="T96" fmla="*/ 247 w 406"/>
              <a:gd name="T97" fmla="*/ 10 h 68"/>
              <a:gd name="T98" fmla="*/ 265 w 406"/>
              <a:gd name="T99" fmla="*/ 8 h 68"/>
              <a:gd name="T100" fmla="*/ 281 w 406"/>
              <a:gd name="T101" fmla="*/ 6 h 68"/>
              <a:gd name="T102" fmla="*/ 292 w 406"/>
              <a:gd name="T103" fmla="*/ 6 h 68"/>
              <a:gd name="T104" fmla="*/ 302 w 406"/>
              <a:gd name="T105" fmla="*/ 4 h 68"/>
              <a:gd name="T106" fmla="*/ 308 w 406"/>
              <a:gd name="T107" fmla="*/ 4 h 68"/>
              <a:gd name="T108" fmla="*/ 312 w 406"/>
              <a:gd name="T109" fmla="*/ 2 h 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406" h="68">
                <a:moveTo>
                  <a:pt x="312" y="2"/>
                </a:moveTo>
                <a:lnTo>
                  <a:pt x="318" y="0"/>
                </a:lnTo>
                <a:lnTo>
                  <a:pt x="322" y="0"/>
                </a:lnTo>
                <a:lnTo>
                  <a:pt x="326" y="0"/>
                </a:lnTo>
                <a:lnTo>
                  <a:pt x="328" y="0"/>
                </a:lnTo>
                <a:lnTo>
                  <a:pt x="330" y="0"/>
                </a:lnTo>
                <a:lnTo>
                  <a:pt x="336" y="0"/>
                </a:lnTo>
                <a:lnTo>
                  <a:pt x="339" y="2"/>
                </a:lnTo>
                <a:lnTo>
                  <a:pt x="345" y="4"/>
                </a:lnTo>
                <a:lnTo>
                  <a:pt x="353" y="6"/>
                </a:lnTo>
                <a:lnTo>
                  <a:pt x="361" y="8"/>
                </a:lnTo>
                <a:lnTo>
                  <a:pt x="371" y="10"/>
                </a:lnTo>
                <a:lnTo>
                  <a:pt x="379" y="13"/>
                </a:lnTo>
                <a:lnTo>
                  <a:pt x="386" y="17"/>
                </a:lnTo>
                <a:lnTo>
                  <a:pt x="392" y="19"/>
                </a:lnTo>
                <a:lnTo>
                  <a:pt x="396" y="21"/>
                </a:lnTo>
                <a:lnTo>
                  <a:pt x="400" y="25"/>
                </a:lnTo>
                <a:lnTo>
                  <a:pt x="404" y="27"/>
                </a:lnTo>
                <a:lnTo>
                  <a:pt x="404" y="29"/>
                </a:lnTo>
                <a:lnTo>
                  <a:pt x="406" y="31"/>
                </a:lnTo>
                <a:lnTo>
                  <a:pt x="406" y="33"/>
                </a:lnTo>
                <a:lnTo>
                  <a:pt x="404" y="35"/>
                </a:lnTo>
                <a:lnTo>
                  <a:pt x="402" y="37"/>
                </a:lnTo>
                <a:lnTo>
                  <a:pt x="400" y="37"/>
                </a:lnTo>
                <a:lnTo>
                  <a:pt x="398" y="39"/>
                </a:lnTo>
                <a:lnTo>
                  <a:pt x="394" y="41"/>
                </a:lnTo>
                <a:lnTo>
                  <a:pt x="388" y="41"/>
                </a:lnTo>
                <a:lnTo>
                  <a:pt x="379" y="43"/>
                </a:lnTo>
                <a:lnTo>
                  <a:pt x="367" y="47"/>
                </a:lnTo>
                <a:lnTo>
                  <a:pt x="355" y="51"/>
                </a:lnTo>
                <a:lnTo>
                  <a:pt x="343" y="57"/>
                </a:lnTo>
                <a:lnTo>
                  <a:pt x="336" y="61"/>
                </a:lnTo>
                <a:lnTo>
                  <a:pt x="330" y="62"/>
                </a:lnTo>
                <a:lnTo>
                  <a:pt x="324" y="64"/>
                </a:lnTo>
                <a:lnTo>
                  <a:pt x="320" y="66"/>
                </a:lnTo>
                <a:lnTo>
                  <a:pt x="316" y="68"/>
                </a:lnTo>
                <a:lnTo>
                  <a:pt x="312" y="68"/>
                </a:lnTo>
                <a:lnTo>
                  <a:pt x="310" y="68"/>
                </a:lnTo>
                <a:lnTo>
                  <a:pt x="310" y="68"/>
                </a:lnTo>
                <a:lnTo>
                  <a:pt x="308" y="66"/>
                </a:lnTo>
                <a:lnTo>
                  <a:pt x="308" y="66"/>
                </a:lnTo>
                <a:lnTo>
                  <a:pt x="308" y="62"/>
                </a:lnTo>
                <a:lnTo>
                  <a:pt x="308" y="61"/>
                </a:lnTo>
                <a:lnTo>
                  <a:pt x="308" y="59"/>
                </a:lnTo>
                <a:lnTo>
                  <a:pt x="310" y="55"/>
                </a:lnTo>
                <a:lnTo>
                  <a:pt x="312" y="51"/>
                </a:lnTo>
                <a:lnTo>
                  <a:pt x="314" y="47"/>
                </a:lnTo>
                <a:lnTo>
                  <a:pt x="316" y="43"/>
                </a:lnTo>
                <a:lnTo>
                  <a:pt x="318" y="39"/>
                </a:lnTo>
                <a:lnTo>
                  <a:pt x="318" y="35"/>
                </a:lnTo>
                <a:lnTo>
                  <a:pt x="320" y="33"/>
                </a:lnTo>
                <a:lnTo>
                  <a:pt x="320" y="29"/>
                </a:lnTo>
                <a:lnTo>
                  <a:pt x="318" y="27"/>
                </a:lnTo>
                <a:lnTo>
                  <a:pt x="316" y="25"/>
                </a:lnTo>
                <a:lnTo>
                  <a:pt x="314" y="25"/>
                </a:lnTo>
                <a:lnTo>
                  <a:pt x="310" y="25"/>
                </a:lnTo>
                <a:lnTo>
                  <a:pt x="304" y="25"/>
                </a:lnTo>
                <a:lnTo>
                  <a:pt x="302" y="25"/>
                </a:lnTo>
                <a:lnTo>
                  <a:pt x="300" y="25"/>
                </a:lnTo>
                <a:lnTo>
                  <a:pt x="296" y="25"/>
                </a:lnTo>
                <a:lnTo>
                  <a:pt x="292" y="25"/>
                </a:lnTo>
                <a:lnTo>
                  <a:pt x="287" y="25"/>
                </a:lnTo>
                <a:lnTo>
                  <a:pt x="279" y="27"/>
                </a:lnTo>
                <a:lnTo>
                  <a:pt x="273" y="27"/>
                </a:lnTo>
                <a:lnTo>
                  <a:pt x="263" y="27"/>
                </a:lnTo>
                <a:lnTo>
                  <a:pt x="253" y="29"/>
                </a:lnTo>
                <a:lnTo>
                  <a:pt x="243" y="29"/>
                </a:lnTo>
                <a:lnTo>
                  <a:pt x="232" y="29"/>
                </a:lnTo>
                <a:lnTo>
                  <a:pt x="220" y="31"/>
                </a:lnTo>
                <a:lnTo>
                  <a:pt x="206" y="31"/>
                </a:lnTo>
                <a:lnTo>
                  <a:pt x="193" y="33"/>
                </a:lnTo>
                <a:lnTo>
                  <a:pt x="177" y="33"/>
                </a:lnTo>
                <a:lnTo>
                  <a:pt x="161" y="35"/>
                </a:lnTo>
                <a:lnTo>
                  <a:pt x="145" y="37"/>
                </a:lnTo>
                <a:lnTo>
                  <a:pt x="130" y="37"/>
                </a:lnTo>
                <a:lnTo>
                  <a:pt x="116" y="39"/>
                </a:lnTo>
                <a:lnTo>
                  <a:pt x="102" y="41"/>
                </a:lnTo>
                <a:lnTo>
                  <a:pt x="89" y="41"/>
                </a:lnTo>
                <a:lnTo>
                  <a:pt x="77" y="41"/>
                </a:lnTo>
                <a:lnTo>
                  <a:pt x="67" y="43"/>
                </a:lnTo>
                <a:lnTo>
                  <a:pt x="55" y="43"/>
                </a:lnTo>
                <a:lnTo>
                  <a:pt x="46" y="43"/>
                </a:lnTo>
                <a:lnTo>
                  <a:pt x="38" y="43"/>
                </a:lnTo>
                <a:lnTo>
                  <a:pt x="30" y="43"/>
                </a:lnTo>
                <a:lnTo>
                  <a:pt x="22" y="43"/>
                </a:lnTo>
                <a:lnTo>
                  <a:pt x="14" y="43"/>
                </a:lnTo>
                <a:lnTo>
                  <a:pt x="10" y="43"/>
                </a:lnTo>
                <a:lnTo>
                  <a:pt x="4" y="43"/>
                </a:lnTo>
                <a:lnTo>
                  <a:pt x="0" y="41"/>
                </a:lnTo>
                <a:lnTo>
                  <a:pt x="0" y="25"/>
                </a:lnTo>
                <a:lnTo>
                  <a:pt x="49" y="23"/>
                </a:lnTo>
                <a:lnTo>
                  <a:pt x="98" y="19"/>
                </a:lnTo>
                <a:lnTo>
                  <a:pt x="149" y="15"/>
                </a:lnTo>
                <a:lnTo>
                  <a:pt x="202" y="12"/>
                </a:lnTo>
                <a:lnTo>
                  <a:pt x="214" y="12"/>
                </a:lnTo>
                <a:lnTo>
                  <a:pt x="226" y="10"/>
                </a:lnTo>
                <a:lnTo>
                  <a:pt x="238" y="10"/>
                </a:lnTo>
                <a:lnTo>
                  <a:pt x="247" y="10"/>
                </a:lnTo>
                <a:lnTo>
                  <a:pt x="257" y="8"/>
                </a:lnTo>
                <a:lnTo>
                  <a:pt x="265" y="8"/>
                </a:lnTo>
                <a:lnTo>
                  <a:pt x="275" y="6"/>
                </a:lnTo>
                <a:lnTo>
                  <a:pt x="281" y="6"/>
                </a:lnTo>
                <a:lnTo>
                  <a:pt x="287" y="6"/>
                </a:lnTo>
                <a:lnTo>
                  <a:pt x="292" y="6"/>
                </a:lnTo>
                <a:lnTo>
                  <a:pt x="298" y="4"/>
                </a:lnTo>
                <a:lnTo>
                  <a:pt x="302" y="4"/>
                </a:lnTo>
                <a:lnTo>
                  <a:pt x="306" y="4"/>
                </a:lnTo>
                <a:lnTo>
                  <a:pt x="308" y="4"/>
                </a:lnTo>
                <a:lnTo>
                  <a:pt x="310" y="2"/>
                </a:lnTo>
                <a:lnTo>
                  <a:pt x="312" y="2"/>
                </a:lnTo>
                <a:lnTo>
                  <a:pt x="312" y="2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3" name="Freeform 318"/>
          <p:cNvSpPr>
            <a:spLocks/>
          </p:cNvSpPr>
          <p:nvPr/>
        </p:nvSpPr>
        <p:spPr bwMode="auto">
          <a:xfrm>
            <a:off x="5898569" y="4076874"/>
            <a:ext cx="233268" cy="873017"/>
          </a:xfrm>
          <a:custGeom>
            <a:avLst/>
            <a:gdLst>
              <a:gd name="T0" fmla="*/ 53 w 53"/>
              <a:gd name="T1" fmla="*/ 51 h 132"/>
              <a:gd name="T2" fmla="*/ 49 w 53"/>
              <a:gd name="T3" fmla="*/ 71 h 132"/>
              <a:gd name="T4" fmla="*/ 47 w 53"/>
              <a:gd name="T5" fmla="*/ 81 h 132"/>
              <a:gd name="T6" fmla="*/ 47 w 53"/>
              <a:gd name="T7" fmla="*/ 91 h 132"/>
              <a:gd name="T8" fmla="*/ 47 w 53"/>
              <a:gd name="T9" fmla="*/ 100 h 132"/>
              <a:gd name="T10" fmla="*/ 45 w 53"/>
              <a:gd name="T11" fmla="*/ 108 h 132"/>
              <a:gd name="T12" fmla="*/ 43 w 53"/>
              <a:gd name="T13" fmla="*/ 114 h 132"/>
              <a:gd name="T14" fmla="*/ 41 w 53"/>
              <a:gd name="T15" fmla="*/ 120 h 132"/>
              <a:gd name="T16" fmla="*/ 37 w 53"/>
              <a:gd name="T17" fmla="*/ 126 h 132"/>
              <a:gd name="T18" fmla="*/ 33 w 53"/>
              <a:gd name="T19" fmla="*/ 130 h 132"/>
              <a:gd name="T20" fmla="*/ 31 w 53"/>
              <a:gd name="T21" fmla="*/ 132 h 132"/>
              <a:gd name="T22" fmla="*/ 27 w 53"/>
              <a:gd name="T23" fmla="*/ 132 h 132"/>
              <a:gd name="T24" fmla="*/ 23 w 53"/>
              <a:gd name="T25" fmla="*/ 132 h 132"/>
              <a:gd name="T26" fmla="*/ 19 w 53"/>
              <a:gd name="T27" fmla="*/ 130 h 132"/>
              <a:gd name="T28" fmla="*/ 15 w 53"/>
              <a:gd name="T29" fmla="*/ 126 h 132"/>
              <a:gd name="T30" fmla="*/ 13 w 53"/>
              <a:gd name="T31" fmla="*/ 124 h 132"/>
              <a:gd name="T32" fmla="*/ 12 w 53"/>
              <a:gd name="T33" fmla="*/ 122 h 132"/>
              <a:gd name="T34" fmla="*/ 12 w 53"/>
              <a:gd name="T35" fmla="*/ 118 h 132"/>
              <a:gd name="T36" fmla="*/ 10 w 53"/>
              <a:gd name="T37" fmla="*/ 114 h 132"/>
              <a:gd name="T38" fmla="*/ 10 w 53"/>
              <a:gd name="T39" fmla="*/ 110 h 132"/>
              <a:gd name="T40" fmla="*/ 8 w 53"/>
              <a:gd name="T41" fmla="*/ 104 h 132"/>
              <a:gd name="T42" fmla="*/ 8 w 53"/>
              <a:gd name="T43" fmla="*/ 98 h 132"/>
              <a:gd name="T44" fmla="*/ 8 w 53"/>
              <a:gd name="T45" fmla="*/ 93 h 132"/>
              <a:gd name="T46" fmla="*/ 8 w 53"/>
              <a:gd name="T47" fmla="*/ 85 h 132"/>
              <a:gd name="T48" fmla="*/ 8 w 53"/>
              <a:gd name="T49" fmla="*/ 79 h 132"/>
              <a:gd name="T50" fmla="*/ 8 w 53"/>
              <a:gd name="T51" fmla="*/ 69 h 132"/>
              <a:gd name="T52" fmla="*/ 6 w 53"/>
              <a:gd name="T53" fmla="*/ 61 h 132"/>
              <a:gd name="T54" fmla="*/ 6 w 53"/>
              <a:gd name="T55" fmla="*/ 49 h 132"/>
              <a:gd name="T56" fmla="*/ 4 w 53"/>
              <a:gd name="T57" fmla="*/ 40 h 132"/>
              <a:gd name="T58" fmla="*/ 4 w 53"/>
              <a:gd name="T59" fmla="*/ 26 h 132"/>
              <a:gd name="T60" fmla="*/ 2 w 53"/>
              <a:gd name="T61" fmla="*/ 14 h 132"/>
              <a:gd name="T62" fmla="*/ 0 w 53"/>
              <a:gd name="T63" fmla="*/ 0 h 132"/>
              <a:gd name="T64" fmla="*/ 12 w 53"/>
              <a:gd name="T65" fmla="*/ 4 h 132"/>
              <a:gd name="T66" fmla="*/ 19 w 53"/>
              <a:gd name="T67" fmla="*/ 8 h 132"/>
              <a:gd name="T68" fmla="*/ 29 w 53"/>
              <a:gd name="T69" fmla="*/ 10 h 132"/>
              <a:gd name="T70" fmla="*/ 35 w 53"/>
              <a:gd name="T71" fmla="*/ 14 h 132"/>
              <a:gd name="T72" fmla="*/ 41 w 53"/>
              <a:gd name="T73" fmla="*/ 16 h 132"/>
              <a:gd name="T74" fmla="*/ 45 w 53"/>
              <a:gd name="T75" fmla="*/ 18 h 132"/>
              <a:gd name="T76" fmla="*/ 49 w 53"/>
              <a:gd name="T77" fmla="*/ 22 h 132"/>
              <a:gd name="T78" fmla="*/ 51 w 53"/>
              <a:gd name="T79" fmla="*/ 24 h 132"/>
              <a:gd name="T80" fmla="*/ 51 w 53"/>
              <a:gd name="T81" fmla="*/ 28 h 132"/>
              <a:gd name="T82" fmla="*/ 53 w 53"/>
              <a:gd name="T83" fmla="*/ 34 h 132"/>
              <a:gd name="T84" fmla="*/ 53 w 53"/>
              <a:gd name="T85" fmla="*/ 42 h 132"/>
              <a:gd name="T86" fmla="*/ 53 w 53"/>
              <a:gd name="T87" fmla="*/ 51 h 132"/>
              <a:gd name="T88" fmla="*/ 53 w 53"/>
              <a:gd name="T89" fmla="*/ 51 h 1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53" h="132">
                <a:moveTo>
                  <a:pt x="53" y="51"/>
                </a:moveTo>
                <a:lnTo>
                  <a:pt x="49" y="71"/>
                </a:lnTo>
                <a:lnTo>
                  <a:pt x="47" y="81"/>
                </a:lnTo>
                <a:lnTo>
                  <a:pt x="47" y="91"/>
                </a:lnTo>
                <a:lnTo>
                  <a:pt x="47" y="100"/>
                </a:lnTo>
                <a:lnTo>
                  <a:pt x="45" y="108"/>
                </a:lnTo>
                <a:lnTo>
                  <a:pt x="43" y="114"/>
                </a:lnTo>
                <a:lnTo>
                  <a:pt x="41" y="120"/>
                </a:lnTo>
                <a:lnTo>
                  <a:pt x="37" y="126"/>
                </a:lnTo>
                <a:lnTo>
                  <a:pt x="33" y="130"/>
                </a:lnTo>
                <a:lnTo>
                  <a:pt x="31" y="132"/>
                </a:lnTo>
                <a:lnTo>
                  <a:pt x="27" y="132"/>
                </a:lnTo>
                <a:lnTo>
                  <a:pt x="23" y="132"/>
                </a:lnTo>
                <a:lnTo>
                  <a:pt x="19" y="130"/>
                </a:lnTo>
                <a:lnTo>
                  <a:pt x="15" y="126"/>
                </a:lnTo>
                <a:lnTo>
                  <a:pt x="13" y="124"/>
                </a:lnTo>
                <a:lnTo>
                  <a:pt x="12" y="122"/>
                </a:lnTo>
                <a:lnTo>
                  <a:pt x="12" y="118"/>
                </a:lnTo>
                <a:lnTo>
                  <a:pt x="10" y="114"/>
                </a:lnTo>
                <a:lnTo>
                  <a:pt x="10" y="110"/>
                </a:lnTo>
                <a:lnTo>
                  <a:pt x="8" y="104"/>
                </a:lnTo>
                <a:lnTo>
                  <a:pt x="8" y="98"/>
                </a:lnTo>
                <a:lnTo>
                  <a:pt x="8" y="93"/>
                </a:lnTo>
                <a:lnTo>
                  <a:pt x="8" y="85"/>
                </a:lnTo>
                <a:lnTo>
                  <a:pt x="8" y="79"/>
                </a:lnTo>
                <a:lnTo>
                  <a:pt x="8" y="69"/>
                </a:lnTo>
                <a:lnTo>
                  <a:pt x="6" y="61"/>
                </a:lnTo>
                <a:lnTo>
                  <a:pt x="6" y="49"/>
                </a:lnTo>
                <a:lnTo>
                  <a:pt x="4" y="40"/>
                </a:lnTo>
                <a:lnTo>
                  <a:pt x="4" y="26"/>
                </a:lnTo>
                <a:lnTo>
                  <a:pt x="2" y="14"/>
                </a:lnTo>
                <a:lnTo>
                  <a:pt x="0" y="0"/>
                </a:lnTo>
                <a:lnTo>
                  <a:pt x="12" y="4"/>
                </a:lnTo>
                <a:lnTo>
                  <a:pt x="19" y="8"/>
                </a:lnTo>
                <a:lnTo>
                  <a:pt x="29" y="10"/>
                </a:lnTo>
                <a:lnTo>
                  <a:pt x="35" y="14"/>
                </a:lnTo>
                <a:lnTo>
                  <a:pt x="41" y="16"/>
                </a:lnTo>
                <a:lnTo>
                  <a:pt x="45" y="18"/>
                </a:lnTo>
                <a:lnTo>
                  <a:pt x="49" y="22"/>
                </a:lnTo>
                <a:lnTo>
                  <a:pt x="51" y="24"/>
                </a:lnTo>
                <a:lnTo>
                  <a:pt x="51" y="28"/>
                </a:lnTo>
                <a:lnTo>
                  <a:pt x="53" y="34"/>
                </a:lnTo>
                <a:lnTo>
                  <a:pt x="53" y="42"/>
                </a:lnTo>
                <a:lnTo>
                  <a:pt x="53" y="51"/>
                </a:lnTo>
                <a:lnTo>
                  <a:pt x="53" y="51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4" name="Freeform 319"/>
          <p:cNvSpPr>
            <a:spLocks/>
          </p:cNvSpPr>
          <p:nvPr/>
        </p:nvSpPr>
        <p:spPr bwMode="auto">
          <a:xfrm>
            <a:off x="4866805" y="4949891"/>
            <a:ext cx="1220171" cy="1058202"/>
          </a:xfrm>
          <a:custGeom>
            <a:avLst/>
            <a:gdLst>
              <a:gd name="T0" fmla="*/ 229 w 272"/>
              <a:gd name="T1" fmla="*/ 0 h 161"/>
              <a:gd name="T2" fmla="*/ 244 w 272"/>
              <a:gd name="T3" fmla="*/ 2 h 161"/>
              <a:gd name="T4" fmla="*/ 262 w 272"/>
              <a:gd name="T5" fmla="*/ 8 h 161"/>
              <a:gd name="T6" fmla="*/ 268 w 272"/>
              <a:gd name="T7" fmla="*/ 14 h 161"/>
              <a:gd name="T8" fmla="*/ 270 w 272"/>
              <a:gd name="T9" fmla="*/ 17 h 161"/>
              <a:gd name="T10" fmla="*/ 272 w 272"/>
              <a:gd name="T11" fmla="*/ 21 h 161"/>
              <a:gd name="T12" fmla="*/ 270 w 272"/>
              <a:gd name="T13" fmla="*/ 25 h 161"/>
              <a:gd name="T14" fmla="*/ 264 w 272"/>
              <a:gd name="T15" fmla="*/ 33 h 161"/>
              <a:gd name="T16" fmla="*/ 252 w 272"/>
              <a:gd name="T17" fmla="*/ 45 h 161"/>
              <a:gd name="T18" fmla="*/ 237 w 272"/>
              <a:gd name="T19" fmla="*/ 57 h 161"/>
              <a:gd name="T20" fmla="*/ 195 w 272"/>
              <a:gd name="T21" fmla="*/ 86 h 161"/>
              <a:gd name="T22" fmla="*/ 148 w 272"/>
              <a:gd name="T23" fmla="*/ 114 h 161"/>
              <a:gd name="T24" fmla="*/ 123 w 272"/>
              <a:gd name="T25" fmla="*/ 125 h 161"/>
              <a:gd name="T26" fmla="*/ 99 w 272"/>
              <a:gd name="T27" fmla="*/ 137 h 161"/>
              <a:gd name="T28" fmla="*/ 50 w 272"/>
              <a:gd name="T29" fmla="*/ 153 h 161"/>
              <a:gd name="T30" fmla="*/ 29 w 272"/>
              <a:gd name="T31" fmla="*/ 157 h 161"/>
              <a:gd name="T32" fmla="*/ 13 w 272"/>
              <a:gd name="T33" fmla="*/ 161 h 161"/>
              <a:gd name="T34" fmla="*/ 3 w 272"/>
              <a:gd name="T35" fmla="*/ 161 h 161"/>
              <a:gd name="T36" fmla="*/ 0 w 272"/>
              <a:gd name="T37" fmla="*/ 157 h 161"/>
              <a:gd name="T38" fmla="*/ 0 w 272"/>
              <a:gd name="T39" fmla="*/ 153 h 161"/>
              <a:gd name="T40" fmla="*/ 7 w 272"/>
              <a:gd name="T41" fmla="*/ 149 h 161"/>
              <a:gd name="T42" fmla="*/ 21 w 272"/>
              <a:gd name="T43" fmla="*/ 143 h 161"/>
              <a:gd name="T44" fmla="*/ 39 w 272"/>
              <a:gd name="T45" fmla="*/ 135 h 161"/>
              <a:gd name="T46" fmla="*/ 82 w 272"/>
              <a:gd name="T47" fmla="*/ 117 h 161"/>
              <a:gd name="T48" fmla="*/ 103 w 272"/>
              <a:gd name="T49" fmla="*/ 106 h 161"/>
              <a:gd name="T50" fmla="*/ 129 w 272"/>
              <a:gd name="T51" fmla="*/ 92 h 161"/>
              <a:gd name="T52" fmla="*/ 152 w 272"/>
              <a:gd name="T53" fmla="*/ 76 h 161"/>
              <a:gd name="T54" fmla="*/ 172 w 272"/>
              <a:gd name="T55" fmla="*/ 63 h 161"/>
              <a:gd name="T56" fmla="*/ 188 w 272"/>
              <a:gd name="T57" fmla="*/ 51 h 161"/>
              <a:gd name="T58" fmla="*/ 199 w 272"/>
              <a:gd name="T59" fmla="*/ 39 h 161"/>
              <a:gd name="T60" fmla="*/ 209 w 272"/>
              <a:gd name="T61" fmla="*/ 29 h 161"/>
              <a:gd name="T62" fmla="*/ 213 w 272"/>
              <a:gd name="T63" fmla="*/ 21 h 161"/>
              <a:gd name="T64" fmla="*/ 217 w 272"/>
              <a:gd name="T65" fmla="*/ 15 h 161"/>
              <a:gd name="T66" fmla="*/ 215 w 272"/>
              <a:gd name="T67" fmla="*/ 12 h 161"/>
              <a:gd name="T68" fmla="*/ 215 w 272"/>
              <a:gd name="T69" fmla="*/ 6 h 161"/>
              <a:gd name="T70" fmla="*/ 223 w 272"/>
              <a:gd name="T71" fmla="*/ 2 h 1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272" h="161">
                <a:moveTo>
                  <a:pt x="223" y="2"/>
                </a:moveTo>
                <a:lnTo>
                  <a:pt x="229" y="0"/>
                </a:lnTo>
                <a:lnTo>
                  <a:pt x="237" y="0"/>
                </a:lnTo>
                <a:lnTo>
                  <a:pt x="244" y="2"/>
                </a:lnTo>
                <a:lnTo>
                  <a:pt x="254" y="4"/>
                </a:lnTo>
                <a:lnTo>
                  <a:pt x="262" y="8"/>
                </a:lnTo>
                <a:lnTo>
                  <a:pt x="264" y="10"/>
                </a:lnTo>
                <a:lnTo>
                  <a:pt x="268" y="14"/>
                </a:lnTo>
                <a:lnTo>
                  <a:pt x="270" y="15"/>
                </a:lnTo>
                <a:lnTo>
                  <a:pt x="270" y="17"/>
                </a:lnTo>
                <a:lnTo>
                  <a:pt x="272" y="19"/>
                </a:lnTo>
                <a:lnTo>
                  <a:pt x="272" y="21"/>
                </a:lnTo>
                <a:lnTo>
                  <a:pt x="272" y="23"/>
                </a:lnTo>
                <a:lnTo>
                  <a:pt x="270" y="25"/>
                </a:lnTo>
                <a:lnTo>
                  <a:pt x="268" y="29"/>
                </a:lnTo>
                <a:lnTo>
                  <a:pt x="264" y="33"/>
                </a:lnTo>
                <a:lnTo>
                  <a:pt x="258" y="39"/>
                </a:lnTo>
                <a:lnTo>
                  <a:pt x="252" y="45"/>
                </a:lnTo>
                <a:lnTo>
                  <a:pt x="244" y="51"/>
                </a:lnTo>
                <a:lnTo>
                  <a:pt x="237" y="57"/>
                </a:lnTo>
                <a:lnTo>
                  <a:pt x="217" y="72"/>
                </a:lnTo>
                <a:lnTo>
                  <a:pt x="195" y="86"/>
                </a:lnTo>
                <a:lnTo>
                  <a:pt x="174" y="100"/>
                </a:lnTo>
                <a:lnTo>
                  <a:pt x="148" y="114"/>
                </a:lnTo>
                <a:lnTo>
                  <a:pt x="137" y="119"/>
                </a:lnTo>
                <a:lnTo>
                  <a:pt x="123" y="125"/>
                </a:lnTo>
                <a:lnTo>
                  <a:pt x="111" y="131"/>
                </a:lnTo>
                <a:lnTo>
                  <a:pt x="99" y="137"/>
                </a:lnTo>
                <a:lnTo>
                  <a:pt x="74" y="145"/>
                </a:lnTo>
                <a:lnTo>
                  <a:pt x="50" y="153"/>
                </a:lnTo>
                <a:lnTo>
                  <a:pt x="39" y="155"/>
                </a:lnTo>
                <a:lnTo>
                  <a:pt x="29" y="157"/>
                </a:lnTo>
                <a:lnTo>
                  <a:pt x="19" y="159"/>
                </a:lnTo>
                <a:lnTo>
                  <a:pt x="13" y="161"/>
                </a:lnTo>
                <a:lnTo>
                  <a:pt x="7" y="161"/>
                </a:lnTo>
                <a:lnTo>
                  <a:pt x="3" y="161"/>
                </a:lnTo>
                <a:lnTo>
                  <a:pt x="0" y="159"/>
                </a:lnTo>
                <a:lnTo>
                  <a:pt x="0" y="157"/>
                </a:lnTo>
                <a:lnTo>
                  <a:pt x="0" y="155"/>
                </a:lnTo>
                <a:lnTo>
                  <a:pt x="0" y="153"/>
                </a:lnTo>
                <a:lnTo>
                  <a:pt x="3" y="151"/>
                </a:lnTo>
                <a:lnTo>
                  <a:pt x="7" y="149"/>
                </a:lnTo>
                <a:lnTo>
                  <a:pt x="13" y="145"/>
                </a:lnTo>
                <a:lnTo>
                  <a:pt x="21" y="143"/>
                </a:lnTo>
                <a:lnTo>
                  <a:pt x="29" y="139"/>
                </a:lnTo>
                <a:lnTo>
                  <a:pt x="39" y="135"/>
                </a:lnTo>
                <a:lnTo>
                  <a:pt x="60" y="127"/>
                </a:lnTo>
                <a:lnTo>
                  <a:pt x="82" y="117"/>
                </a:lnTo>
                <a:lnTo>
                  <a:pt x="94" y="112"/>
                </a:lnTo>
                <a:lnTo>
                  <a:pt x="103" y="106"/>
                </a:lnTo>
                <a:lnTo>
                  <a:pt x="117" y="98"/>
                </a:lnTo>
                <a:lnTo>
                  <a:pt x="129" y="92"/>
                </a:lnTo>
                <a:lnTo>
                  <a:pt x="141" y="84"/>
                </a:lnTo>
                <a:lnTo>
                  <a:pt x="152" y="76"/>
                </a:lnTo>
                <a:lnTo>
                  <a:pt x="162" y="70"/>
                </a:lnTo>
                <a:lnTo>
                  <a:pt x="172" y="63"/>
                </a:lnTo>
                <a:lnTo>
                  <a:pt x="180" y="57"/>
                </a:lnTo>
                <a:lnTo>
                  <a:pt x="188" y="51"/>
                </a:lnTo>
                <a:lnTo>
                  <a:pt x="194" y="45"/>
                </a:lnTo>
                <a:lnTo>
                  <a:pt x="199" y="39"/>
                </a:lnTo>
                <a:lnTo>
                  <a:pt x="205" y="33"/>
                </a:lnTo>
                <a:lnTo>
                  <a:pt x="209" y="29"/>
                </a:lnTo>
                <a:lnTo>
                  <a:pt x="211" y="25"/>
                </a:lnTo>
                <a:lnTo>
                  <a:pt x="213" y="21"/>
                </a:lnTo>
                <a:lnTo>
                  <a:pt x="215" y="17"/>
                </a:lnTo>
                <a:lnTo>
                  <a:pt x="217" y="15"/>
                </a:lnTo>
                <a:lnTo>
                  <a:pt x="217" y="14"/>
                </a:lnTo>
                <a:lnTo>
                  <a:pt x="215" y="12"/>
                </a:lnTo>
                <a:lnTo>
                  <a:pt x="215" y="8"/>
                </a:lnTo>
                <a:lnTo>
                  <a:pt x="215" y="6"/>
                </a:lnTo>
                <a:lnTo>
                  <a:pt x="219" y="2"/>
                </a:lnTo>
                <a:lnTo>
                  <a:pt x="223" y="2"/>
                </a:lnTo>
                <a:lnTo>
                  <a:pt x="223" y="2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5" name="Freeform 320"/>
          <p:cNvSpPr>
            <a:spLocks/>
          </p:cNvSpPr>
          <p:nvPr/>
        </p:nvSpPr>
        <p:spPr bwMode="auto">
          <a:xfrm>
            <a:off x="5853707" y="5359939"/>
            <a:ext cx="287100" cy="291006"/>
          </a:xfrm>
          <a:custGeom>
            <a:avLst/>
            <a:gdLst>
              <a:gd name="T0" fmla="*/ 47 w 65"/>
              <a:gd name="T1" fmla="*/ 11 h 43"/>
              <a:gd name="T2" fmla="*/ 53 w 65"/>
              <a:gd name="T3" fmla="*/ 13 h 43"/>
              <a:gd name="T4" fmla="*/ 57 w 65"/>
              <a:gd name="T5" fmla="*/ 15 h 43"/>
              <a:gd name="T6" fmla="*/ 63 w 65"/>
              <a:gd name="T7" fmla="*/ 19 h 43"/>
              <a:gd name="T8" fmla="*/ 65 w 65"/>
              <a:gd name="T9" fmla="*/ 21 h 43"/>
              <a:gd name="T10" fmla="*/ 65 w 65"/>
              <a:gd name="T11" fmla="*/ 25 h 43"/>
              <a:gd name="T12" fmla="*/ 65 w 65"/>
              <a:gd name="T13" fmla="*/ 31 h 43"/>
              <a:gd name="T14" fmla="*/ 61 w 65"/>
              <a:gd name="T15" fmla="*/ 35 h 43"/>
              <a:gd name="T16" fmla="*/ 57 w 65"/>
              <a:gd name="T17" fmla="*/ 39 h 43"/>
              <a:gd name="T18" fmla="*/ 55 w 65"/>
              <a:gd name="T19" fmla="*/ 41 h 43"/>
              <a:gd name="T20" fmla="*/ 51 w 65"/>
              <a:gd name="T21" fmla="*/ 43 h 43"/>
              <a:gd name="T22" fmla="*/ 47 w 65"/>
              <a:gd name="T23" fmla="*/ 43 h 43"/>
              <a:gd name="T24" fmla="*/ 43 w 65"/>
              <a:gd name="T25" fmla="*/ 43 h 43"/>
              <a:gd name="T26" fmla="*/ 39 w 65"/>
              <a:gd name="T27" fmla="*/ 41 h 43"/>
              <a:gd name="T28" fmla="*/ 35 w 65"/>
              <a:gd name="T29" fmla="*/ 39 h 43"/>
              <a:gd name="T30" fmla="*/ 29 w 65"/>
              <a:gd name="T31" fmla="*/ 35 h 43"/>
              <a:gd name="T32" fmla="*/ 23 w 65"/>
              <a:gd name="T33" fmla="*/ 33 h 43"/>
              <a:gd name="T34" fmla="*/ 18 w 65"/>
              <a:gd name="T35" fmla="*/ 29 h 43"/>
              <a:gd name="T36" fmla="*/ 14 w 65"/>
              <a:gd name="T37" fmla="*/ 25 h 43"/>
              <a:gd name="T38" fmla="*/ 10 w 65"/>
              <a:gd name="T39" fmla="*/ 21 h 43"/>
              <a:gd name="T40" fmla="*/ 6 w 65"/>
              <a:gd name="T41" fmla="*/ 15 h 43"/>
              <a:gd name="T42" fmla="*/ 4 w 65"/>
              <a:gd name="T43" fmla="*/ 11 h 43"/>
              <a:gd name="T44" fmla="*/ 0 w 65"/>
              <a:gd name="T45" fmla="*/ 7 h 43"/>
              <a:gd name="T46" fmla="*/ 0 w 65"/>
              <a:gd name="T47" fmla="*/ 3 h 43"/>
              <a:gd name="T48" fmla="*/ 0 w 65"/>
              <a:gd name="T49" fmla="*/ 0 h 43"/>
              <a:gd name="T50" fmla="*/ 8 w 65"/>
              <a:gd name="T51" fmla="*/ 0 h 43"/>
              <a:gd name="T52" fmla="*/ 16 w 65"/>
              <a:gd name="T53" fmla="*/ 2 h 43"/>
              <a:gd name="T54" fmla="*/ 23 w 65"/>
              <a:gd name="T55" fmla="*/ 3 h 43"/>
              <a:gd name="T56" fmla="*/ 29 w 65"/>
              <a:gd name="T57" fmla="*/ 3 h 43"/>
              <a:gd name="T58" fmla="*/ 35 w 65"/>
              <a:gd name="T59" fmla="*/ 5 h 43"/>
              <a:gd name="T60" fmla="*/ 39 w 65"/>
              <a:gd name="T61" fmla="*/ 7 h 43"/>
              <a:gd name="T62" fmla="*/ 43 w 65"/>
              <a:gd name="T63" fmla="*/ 9 h 43"/>
              <a:gd name="T64" fmla="*/ 47 w 65"/>
              <a:gd name="T65" fmla="*/ 11 h 43"/>
              <a:gd name="T66" fmla="*/ 47 w 65"/>
              <a:gd name="T67" fmla="*/ 11 h 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65" h="43">
                <a:moveTo>
                  <a:pt x="47" y="11"/>
                </a:moveTo>
                <a:lnTo>
                  <a:pt x="53" y="13"/>
                </a:lnTo>
                <a:lnTo>
                  <a:pt x="57" y="15"/>
                </a:lnTo>
                <a:lnTo>
                  <a:pt x="63" y="19"/>
                </a:lnTo>
                <a:lnTo>
                  <a:pt x="65" y="21"/>
                </a:lnTo>
                <a:lnTo>
                  <a:pt x="65" y="25"/>
                </a:lnTo>
                <a:lnTo>
                  <a:pt x="65" y="31"/>
                </a:lnTo>
                <a:lnTo>
                  <a:pt x="61" y="35"/>
                </a:lnTo>
                <a:lnTo>
                  <a:pt x="57" y="39"/>
                </a:lnTo>
                <a:lnTo>
                  <a:pt x="55" y="41"/>
                </a:lnTo>
                <a:lnTo>
                  <a:pt x="51" y="43"/>
                </a:lnTo>
                <a:lnTo>
                  <a:pt x="47" y="43"/>
                </a:lnTo>
                <a:lnTo>
                  <a:pt x="43" y="43"/>
                </a:lnTo>
                <a:lnTo>
                  <a:pt x="39" y="41"/>
                </a:lnTo>
                <a:lnTo>
                  <a:pt x="35" y="39"/>
                </a:lnTo>
                <a:lnTo>
                  <a:pt x="29" y="35"/>
                </a:lnTo>
                <a:lnTo>
                  <a:pt x="23" y="33"/>
                </a:lnTo>
                <a:lnTo>
                  <a:pt x="18" y="29"/>
                </a:lnTo>
                <a:lnTo>
                  <a:pt x="14" y="25"/>
                </a:lnTo>
                <a:lnTo>
                  <a:pt x="10" y="21"/>
                </a:lnTo>
                <a:lnTo>
                  <a:pt x="6" y="15"/>
                </a:lnTo>
                <a:lnTo>
                  <a:pt x="4" y="11"/>
                </a:lnTo>
                <a:lnTo>
                  <a:pt x="0" y="7"/>
                </a:lnTo>
                <a:lnTo>
                  <a:pt x="0" y="3"/>
                </a:lnTo>
                <a:lnTo>
                  <a:pt x="0" y="0"/>
                </a:lnTo>
                <a:lnTo>
                  <a:pt x="8" y="0"/>
                </a:lnTo>
                <a:lnTo>
                  <a:pt x="16" y="2"/>
                </a:lnTo>
                <a:lnTo>
                  <a:pt x="23" y="3"/>
                </a:lnTo>
                <a:lnTo>
                  <a:pt x="29" y="3"/>
                </a:lnTo>
                <a:lnTo>
                  <a:pt x="35" y="5"/>
                </a:lnTo>
                <a:lnTo>
                  <a:pt x="39" y="7"/>
                </a:lnTo>
                <a:lnTo>
                  <a:pt x="43" y="9"/>
                </a:lnTo>
                <a:lnTo>
                  <a:pt x="47" y="11"/>
                </a:lnTo>
                <a:lnTo>
                  <a:pt x="47" y="11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6" name="Freeform 321"/>
          <p:cNvSpPr>
            <a:spLocks/>
          </p:cNvSpPr>
          <p:nvPr/>
        </p:nvSpPr>
        <p:spPr bwMode="auto">
          <a:xfrm>
            <a:off x="6221556" y="4896980"/>
            <a:ext cx="322986" cy="224872"/>
          </a:xfrm>
          <a:custGeom>
            <a:avLst/>
            <a:gdLst>
              <a:gd name="T0" fmla="*/ 73 w 73"/>
              <a:gd name="T1" fmla="*/ 22 h 33"/>
              <a:gd name="T2" fmla="*/ 71 w 73"/>
              <a:gd name="T3" fmla="*/ 27 h 33"/>
              <a:gd name="T4" fmla="*/ 69 w 73"/>
              <a:gd name="T5" fmla="*/ 29 h 33"/>
              <a:gd name="T6" fmla="*/ 69 w 73"/>
              <a:gd name="T7" fmla="*/ 31 h 33"/>
              <a:gd name="T8" fmla="*/ 67 w 73"/>
              <a:gd name="T9" fmla="*/ 31 h 33"/>
              <a:gd name="T10" fmla="*/ 63 w 73"/>
              <a:gd name="T11" fmla="*/ 33 h 33"/>
              <a:gd name="T12" fmla="*/ 59 w 73"/>
              <a:gd name="T13" fmla="*/ 33 h 33"/>
              <a:gd name="T14" fmla="*/ 57 w 73"/>
              <a:gd name="T15" fmla="*/ 33 h 33"/>
              <a:gd name="T16" fmla="*/ 47 w 73"/>
              <a:gd name="T17" fmla="*/ 33 h 33"/>
              <a:gd name="T18" fmla="*/ 37 w 73"/>
              <a:gd name="T19" fmla="*/ 29 h 33"/>
              <a:gd name="T20" fmla="*/ 30 w 73"/>
              <a:gd name="T21" fmla="*/ 25 h 33"/>
              <a:gd name="T22" fmla="*/ 20 w 73"/>
              <a:gd name="T23" fmla="*/ 22 h 33"/>
              <a:gd name="T24" fmla="*/ 16 w 73"/>
              <a:gd name="T25" fmla="*/ 18 h 33"/>
              <a:gd name="T26" fmla="*/ 12 w 73"/>
              <a:gd name="T27" fmla="*/ 16 h 33"/>
              <a:gd name="T28" fmla="*/ 8 w 73"/>
              <a:gd name="T29" fmla="*/ 12 h 33"/>
              <a:gd name="T30" fmla="*/ 4 w 73"/>
              <a:gd name="T31" fmla="*/ 10 h 33"/>
              <a:gd name="T32" fmla="*/ 2 w 73"/>
              <a:gd name="T33" fmla="*/ 6 h 33"/>
              <a:gd name="T34" fmla="*/ 2 w 73"/>
              <a:gd name="T35" fmla="*/ 4 h 33"/>
              <a:gd name="T36" fmla="*/ 0 w 73"/>
              <a:gd name="T37" fmla="*/ 2 h 33"/>
              <a:gd name="T38" fmla="*/ 0 w 73"/>
              <a:gd name="T39" fmla="*/ 0 h 33"/>
              <a:gd name="T40" fmla="*/ 12 w 73"/>
              <a:gd name="T41" fmla="*/ 0 h 33"/>
              <a:gd name="T42" fmla="*/ 24 w 73"/>
              <a:gd name="T43" fmla="*/ 0 h 33"/>
              <a:gd name="T44" fmla="*/ 34 w 73"/>
              <a:gd name="T45" fmla="*/ 0 h 33"/>
              <a:gd name="T46" fmla="*/ 41 w 73"/>
              <a:gd name="T47" fmla="*/ 0 h 33"/>
              <a:gd name="T48" fmla="*/ 49 w 73"/>
              <a:gd name="T49" fmla="*/ 2 h 33"/>
              <a:gd name="T50" fmla="*/ 55 w 73"/>
              <a:gd name="T51" fmla="*/ 2 h 33"/>
              <a:gd name="T52" fmla="*/ 59 w 73"/>
              <a:gd name="T53" fmla="*/ 4 h 33"/>
              <a:gd name="T54" fmla="*/ 63 w 73"/>
              <a:gd name="T55" fmla="*/ 4 h 33"/>
              <a:gd name="T56" fmla="*/ 67 w 73"/>
              <a:gd name="T57" fmla="*/ 8 h 33"/>
              <a:gd name="T58" fmla="*/ 69 w 73"/>
              <a:gd name="T59" fmla="*/ 12 h 33"/>
              <a:gd name="T60" fmla="*/ 71 w 73"/>
              <a:gd name="T61" fmla="*/ 18 h 33"/>
              <a:gd name="T62" fmla="*/ 73 w 73"/>
              <a:gd name="T63" fmla="*/ 22 h 33"/>
              <a:gd name="T64" fmla="*/ 73 w 73"/>
              <a:gd name="T65" fmla="*/ 22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73" h="33">
                <a:moveTo>
                  <a:pt x="73" y="22"/>
                </a:moveTo>
                <a:lnTo>
                  <a:pt x="71" y="27"/>
                </a:lnTo>
                <a:lnTo>
                  <a:pt x="69" y="29"/>
                </a:lnTo>
                <a:lnTo>
                  <a:pt x="69" y="31"/>
                </a:lnTo>
                <a:lnTo>
                  <a:pt x="67" y="31"/>
                </a:lnTo>
                <a:lnTo>
                  <a:pt x="63" y="33"/>
                </a:lnTo>
                <a:lnTo>
                  <a:pt x="59" y="33"/>
                </a:lnTo>
                <a:lnTo>
                  <a:pt x="57" y="33"/>
                </a:lnTo>
                <a:lnTo>
                  <a:pt x="47" y="33"/>
                </a:lnTo>
                <a:lnTo>
                  <a:pt x="37" y="29"/>
                </a:lnTo>
                <a:lnTo>
                  <a:pt x="30" y="25"/>
                </a:lnTo>
                <a:lnTo>
                  <a:pt x="20" y="22"/>
                </a:lnTo>
                <a:lnTo>
                  <a:pt x="16" y="18"/>
                </a:lnTo>
                <a:lnTo>
                  <a:pt x="12" y="16"/>
                </a:lnTo>
                <a:lnTo>
                  <a:pt x="8" y="12"/>
                </a:lnTo>
                <a:lnTo>
                  <a:pt x="4" y="10"/>
                </a:lnTo>
                <a:lnTo>
                  <a:pt x="2" y="6"/>
                </a:lnTo>
                <a:lnTo>
                  <a:pt x="2" y="4"/>
                </a:lnTo>
                <a:lnTo>
                  <a:pt x="0" y="2"/>
                </a:lnTo>
                <a:lnTo>
                  <a:pt x="0" y="0"/>
                </a:lnTo>
                <a:lnTo>
                  <a:pt x="12" y="0"/>
                </a:lnTo>
                <a:lnTo>
                  <a:pt x="24" y="0"/>
                </a:lnTo>
                <a:lnTo>
                  <a:pt x="34" y="0"/>
                </a:lnTo>
                <a:lnTo>
                  <a:pt x="41" y="0"/>
                </a:lnTo>
                <a:lnTo>
                  <a:pt x="49" y="2"/>
                </a:lnTo>
                <a:lnTo>
                  <a:pt x="55" y="2"/>
                </a:lnTo>
                <a:lnTo>
                  <a:pt x="59" y="4"/>
                </a:lnTo>
                <a:lnTo>
                  <a:pt x="63" y="4"/>
                </a:lnTo>
                <a:lnTo>
                  <a:pt x="67" y="8"/>
                </a:lnTo>
                <a:lnTo>
                  <a:pt x="69" y="12"/>
                </a:lnTo>
                <a:lnTo>
                  <a:pt x="71" y="18"/>
                </a:lnTo>
                <a:lnTo>
                  <a:pt x="73" y="22"/>
                </a:lnTo>
                <a:lnTo>
                  <a:pt x="73" y="22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7" name="Freeform 322"/>
          <p:cNvSpPr>
            <a:spLocks/>
          </p:cNvSpPr>
          <p:nvPr/>
        </p:nvSpPr>
        <p:spPr bwMode="auto">
          <a:xfrm>
            <a:off x="5512778" y="4658885"/>
            <a:ext cx="296073" cy="198416"/>
          </a:xfrm>
          <a:custGeom>
            <a:avLst/>
            <a:gdLst>
              <a:gd name="T0" fmla="*/ 0 w 66"/>
              <a:gd name="T1" fmla="*/ 15 h 29"/>
              <a:gd name="T2" fmla="*/ 0 w 66"/>
              <a:gd name="T3" fmla="*/ 11 h 29"/>
              <a:gd name="T4" fmla="*/ 2 w 66"/>
              <a:gd name="T5" fmla="*/ 7 h 29"/>
              <a:gd name="T6" fmla="*/ 3 w 66"/>
              <a:gd name="T7" fmla="*/ 6 h 29"/>
              <a:gd name="T8" fmla="*/ 5 w 66"/>
              <a:gd name="T9" fmla="*/ 4 h 29"/>
              <a:gd name="T10" fmla="*/ 7 w 66"/>
              <a:gd name="T11" fmla="*/ 2 h 29"/>
              <a:gd name="T12" fmla="*/ 13 w 66"/>
              <a:gd name="T13" fmla="*/ 2 h 29"/>
              <a:gd name="T14" fmla="*/ 19 w 66"/>
              <a:gd name="T15" fmla="*/ 0 h 29"/>
              <a:gd name="T16" fmla="*/ 25 w 66"/>
              <a:gd name="T17" fmla="*/ 0 h 29"/>
              <a:gd name="T18" fmla="*/ 35 w 66"/>
              <a:gd name="T19" fmla="*/ 0 h 29"/>
              <a:gd name="T20" fmla="*/ 41 w 66"/>
              <a:gd name="T21" fmla="*/ 2 h 29"/>
              <a:gd name="T22" fmla="*/ 54 w 66"/>
              <a:gd name="T23" fmla="*/ 4 h 29"/>
              <a:gd name="T24" fmla="*/ 60 w 66"/>
              <a:gd name="T25" fmla="*/ 6 h 29"/>
              <a:gd name="T26" fmla="*/ 62 w 66"/>
              <a:gd name="T27" fmla="*/ 7 h 29"/>
              <a:gd name="T28" fmla="*/ 66 w 66"/>
              <a:gd name="T29" fmla="*/ 11 h 29"/>
              <a:gd name="T30" fmla="*/ 66 w 66"/>
              <a:gd name="T31" fmla="*/ 15 h 29"/>
              <a:gd name="T32" fmla="*/ 66 w 66"/>
              <a:gd name="T33" fmla="*/ 21 h 29"/>
              <a:gd name="T34" fmla="*/ 64 w 66"/>
              <a:gd name="T35" fmla="*/ 25 h 29"/>
              <a:gd name="T36" fmla="*/ 62 w 66"/>
              <a:gd name="T37" fmla="*/ 27 h 29"/>
              <a:gd name="T38" fmla="*/ 60 w 66"/>
              <a:gd name="T39" fmla="*/ 29 h 29"/>
              <a:gd name="T40" fmla="*/ 56 w 66"/>
              <a:gd name="T41" fmla="*/ 29 h 29"/>
              <a:gd name="T42" fmla="*/ 52 w 66"/>
              <a:gd name="T43" fmla="*/ 29 h 29"/>
              <a:gd name="T44" fmla="*/ 49 w 66"/>
              <a:gd name="T45" fmla="*/ 29 h 29"/>
              <a:gd name="T46" fmla="*/ 41 w 66"/>
              <a:gd name="T47" fmla="*/ 27 h 29"/>
              <a:gd name="T48" fmla="*/ 33 w 66"/>
              <a:gd name="T49" fmla="*/ 25 h 29"/>
              <a:gd name="T50" fmla="*/ 23 w 66"/>
              <a:gd name="T51" fmla="*/ 21 h 29"/>
              <a:gd name="T52" fmla="*/ 11 w 66"/>
              <a:gd name="T53" fmla="*/ 19 h 29"/>
              <a:gd name="T54" fmla="*/ 0 w 66"/>
              <a:gd name="T55" fmla="*/ 15 h 29"/>
              <a:gd name="T56" fmla="*/ 0 w 66"/>
              <a:gd name="T57" fmla="*/ 15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66" h="29">
                <a:moveTo>
                  <a:pt x="0" y="15"/>
                </a:moveTo>
                <a:lnTo>
                  <a:pt x="0" y="11"/>
                </a:lnTo>
                <a:lnTo>
                  <a:pt x="2" y="7"/>
                </a:lnTo>
                <a:lnTo>
                  <a:pt x="3" y="6"/>
                </a:lnTo>
                <a:lnTo>
                  <a:pt x="5" y="4"/>
                </a:lnTo>
                <a:lnTo>
                  <a:pt x="7" y="2"/>
                </a:lnTo>
                <a:lnTo>
                  <a:pt x="13" y="2"/>
                </a:lnTo>
                <a:lnTo>
                  <a:pt x="19" y="0"/>
                </a:lnTo>
                <a:lnTo>
                  <a:pt x="25" y="0"/>
                </a:lnTo>
                <a:lnTo>
                  <a:pt x="35" y="0"/>
                </a:lnTo>
                <a:lnTo>
                  <a:pt x="41" y="2"/>
                </a:lnTo>
                <a:lnTo>
                  <a:pt x="54" y="4"/>
                </a:lnTo>
                <a:lnTo>
                  <a:pt x="60" y="6"/>
                </a:lnTo>
                <a:lnTo>
                  <a:pt x="62" y="7"/>
                </a:lnTo>
                <a:lnTo>
                  <a:pt x="66" y="11"/>
                </a:lnTo>
                <a:lnTo>
                  <a:pt x="66" y="15"/>
                </a:lnTo>
                <a:lnTo>
                  <a:pt x="66" y="21"/>
                </a:lnTo>
                <a:lnTo>
                  <a:pt x="64" y="25"/>
                </a:lnTo>
                <a:lnTo>
                  <a:pt x="62" y="27"/>
                </a:lnTo>
                <a:lnTo>
                  <a:pt x="60" y="29"/>
                </a:lnTo>
                <a:lnTo>
                  <a:pt x="56" y="29"/>
                </a:lnTo>
                <a:lnTo>
                  <a:pt x="52" y="29"/>
                </a:lnTo>
                <a:lnTo>
                  <a:pt x="49" y="29"/>
                </a:lnTo>
                <a:lnTo>
                  <a:pt x="41" y="27"/>
                </a:lnTo>
                <a:lnTo>
                  <a:pt x="33" y="25"/>
                </a:lnTo>
                <a:lnTo>
                  <a:pt x="23" y="21"/>
                </a:lnTo>
                <a:lnTo>
                  <a:pt x="11" y="19"/>
                </a:lnTo>
                <a:lnTo>
                  <a:pt x="0" y="15"/>
                </a:lnTo>
                <a:lnTo>
                  <a:pt x="0" y="15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8" name="Freeform 323"/>
          <p:cNvSpPr>
            <a:spLocks/>
          </p:cNvSpPr>
          <p:nvPr/>
        </p:nvSpPr>
        <p:spPr bwMode="auto">
          <a:xfrm>
            <a:off x="5414090" y="4896980"/>
            <a:ext cx="322986" cy="211641"/>
          </a:xfrm>
          <a:custGeom>
            <a:avLst/>
            <a:gdLst>
              <a:gd name="T0" fmla="*/ 73 w 73"/>
              <a:gd name="T1" fmla="*/ 27 h 31"/>
              <a:gd name="T2" fmla="*/ 73 w 73"/>
              <a:gd name="T3" fmla="*/ 29 h 31"/>
              <a:gd name="T4" fmla="*/ 71 w 73"/>
              <a:gd name="T5" fmla="*/ 29 h 31"/>
              <a:gd name="T6" fmla="*/ 69 w 73"/>
              <a:gd name="T7" fmla="*/ 31 h 31"/>
              <a:gd name="T8" fmla="*/ 67 w 73"/>
              <a:gd name="T9" fmla="*/ 31 h 31"/>
              <a:gd name="T10" fmla="*/ 65 w 73"/>
              <a:gd name="T11" fmla="*/ 31 h 31"/>
              <a:gd name="T12" fmla="*/ 61 w 73"/>
              <a:gd name="T13" fmla="*/ 31 h 31"/>
              <a:gd name="T14" fmla="*/ 57 w 73"/>
              <a:gd name="T15" fmla="*/ 31 h 31"/>
              <a:gd name="T16" fmla="*/ 53 w 73"/>
              <a:gd name="T17" fmla="*/ 29 h 31"/>
              <a:gd name="T18" fmla="*/ 47 w 73"/>
              <a:gd name="T19" fmla="*/ 29 h 31"/>
              <a:gd name="T20" fmla="*/ 43 w 73"/>
              <a:gd name="T21" fmla="*/ 27 h 31"/>
              <a:gd name="T22" fmla="*/ 37 w 73"/>
              <a:gd name="T23" fmla="*/ 25 h 31"/>
              <a:gd name="T24" fmla="*/ 31 w 73"/>
              <a:gd name="T25" fmla="*/ 23 h 31"/>
              <a:gd name="T26" fmla="*/ 16 w 73"/>
              <a:gd name="T27" fmla="*/ 20 h 31"/>
              <a:gd name="T28" fmla="*/ 0 w 73"/>
              <a:gd name="T29" fmla="*/ 12 h 31"/>
              <a:gd name="T30" fmla="*/ 12 w 73"/>
              <a:gd name="T31" fmla="*/ 8 h 31"/>
              <a:gd name="T32" fmla="*/ 22 w 73"/>
              <a:gd name="T33" fmla="*/ 4 h 31"/>
              <a:gd name="T34" fmla="*/ 25 w 73"/>
              <a:gd name="T35" fmla="*/ 2 h 31"/>
              <a:gd name="T36" fmla="*/ 31 w 73"/>
              <a:gd name="T37" fmla="*/ 0 h 31"/>
              <a:gd name="T38" fmla="*/ 35 w 73"/>
              <a:gd name="T39" fmla="*/ 0 h 31"/>
              <a:gd name="T40" fmla="*/ 39 w 73"/>
              <a:gd name="T41" fmla="*/ 2 h 31"/>
              <a:gd name="T42" fmla="*/ 45 w 73"/>
              <a:gd name="T43" fmla="*/ 2 h 31"/>
              <a:gd name="T44" fmla="*/ 53 w 73"/>
              <a:gd name="T45" fmla="*/ 4 h 31"/>
              <a:gd name="T46" fmla="*/ 59 w 73"/>
              <a:gd name="T47" fmla="*/ 6 h 31"/>
              <a:gd name="T48" fmla="*/ 67 w 73"/>
              <a:gd name="T49" fmla="*/ 10 h 31"/>
              <a:gd name="T50" fmla="*/ 71 w 73"/>
              <a:gd name="T51" fmla="*/ 14 h 31"/>
              <a:gd name="T52" fmla="*/ 73 w 73"/>
              <a:gd name="T53" fmla="*/ 18 h 31"/>
              <a:gd name="T54" fmla="*/ 73 w 73"/>
              <a:gd name="T55" fmla="*/ 22 h 31"/>
              <a:gd name="T56" fmla="*/ 73 w 73"/>
              <a:gd name="T57" fmla="*/ 27 h 31"/>
              <a:gd name="T58" fmla="*/ 73 w 73"/>
              <a:gd name="T59" fmla="*/ 27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73" h="31">
                <a:moveTo>
                  <a:pt x="73" y="27"/>
                </a:moveTo>
                <a:lnTo>
                  <a:pt x="73" y="29"/>
                </a:lnTo>
                <a:lnTo>
                  <a:pt x="71" y="29"/>
                </a:lnTo>
                <a:lnTo>
                  <a:pt x="69" y="31"/>
                </a:lnTo>
                <a:lnTo>
                  <a:pt x="67" y="31"/>
                </a:lnTo>
                <a:lnTo>
                  <a:pt x="65" y="31"/>
                </a:lnTo>
                <a:lnTo>
                  <a:pt x="61" y="31"/>
                </a:lnTo>
                <a:lnTo>
                  <a:pt x="57" y="31"/>
                </a:lnTo>
                <a:lnTo>
                  <a:pt x="53" y="29"/>
                </a:lnTo>
                <a:lnTo>
                  <a:pt x="47" y="29"/>
                </a:lnTo>
                <a:lnTo>
                  <a:pt x="43" y="27"/>
                </a:lnTo>
                <a:lnTo>
                  <a:pt x="37" y="25"/>
                </a:lnTo>
                <a:lnTo>
                  <a:pt x="31" y="23"/>
                </a:lnTo>
                <a:lnTo>
                  <a:pt x="16" y="20"/>
                </a:lnTo>
                <a:lnTo>
                  <a:pt x="0" y="12"/>
                </a:lnTo>
                <a:lnTo>
                  <a:pt x="12" y="8"/>
                </a:lnTo>
                <a:lnTo>
                  <a:pt x="22" y="4"/>
                </a:lnTo>
                <a:lnTo>
                  <a:pt x="25" y="2"/>
                </a:lnTo>
                <a:lnTo>
                  <a:pt x="31" y="0"/>
                </a:lnTo>
                <a:lnTo>
                  <a:pt x="35" y="0"/>
                </a:lnTo>
                <a:lnTo>
                  <a:pt x="39" y="2"/>
                </a:lnTo>
                <a:lnTo>
                  <a:pt x="45" y="2"/>
                </a:lnTo>
                <a:lnTo>
                  <a:pt x="53" y="4"/>
                </a:lnTo>
                <a:lnTo>
                  <a:pt x="59" y="6"/>
                </a:lnTo>
                <a:lnTo>
                  <a:pt x="67" y="10"/>
                </a:lnTo>
                <a:lnTo>
                  <a:pt x="71" y="14"/>
                </a:lnTo>
                <a:lnTo>
                  <a:pt x="73" y="18"/>
                </a:lnTo>
                <a:lnTo>
                  <a:pt x="73" y="22"/>
                </a:lnTo>
                <a:lnTo>
                  <a:pt x="73" y="27"/>
                </a:lnTo>
                <a:lnTo>
                  <a:pt x="73" y="27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9" name="Freeform 324"/>
          <p:cNvSpPr>
            <a:spLocks/>
          </p:cNvSpPr>
          <p:nvPr/>
        </p:nvSpPr>
        <p:spPr bwMode="auto">
          <a:xfrm>
            <a:off x="6221556" y="4592743"/>
            <a:ext cx="340930" cy="224872"/>
          </a:xfrm>
          <a:custGeom>
            <a:avLst/>
            <a:gdLst>
              <a:gd name="T0" fmla="*/ 75 w 77"/>
              <a:gd name="T1" fmla="*/ 33 h 33"/>
              <a:gd name="T2" fmla="*/ 73 w 77"/>
              <a:gd name="T3" fmla="*/ 33 h 33"/>
              <a:gd name="T4" fmla="*/ 69 w 77"/>
              <a:gd name="T5" fmla="*/ 33 h 33"/>
              <a:gd name="T6" fmla="*/ 65 w 77"/>
              <a:gd name="T7" fmla="*/ 33 h 33"/>
              <a:gd name="T8" fmla="*/ 61 w 77"/>
              <a:gd name="T9" fmla="*/ 33 h 33"/>
              <a:gd name="T10" fmla="*/ 55 w 77"/>
              <a:gd name="T11" fmla="*/ 31 h 33"/>
              <a:gd name="T12" fmla="*/ 49 w 77"/>
              <a:gd name="T13" fmla="*/ 31 h 33"/>
              <a:gd name="T14" fmla="*/ 41 w 77"/>
              <a:gd name="T15" fmla="*/ 29 h 33"/>
              <a:gd name="T16" fmla="*/ 34 w 77"/>
              <a:gd name="T17" fmla="*/ 27 h 33"/>
              <a:gd name="T18" fmla="*/ 26 w 77"/>
              <a:gd name="T19" fmla="*/ 25 h 33"/>
              <a:gd name="T20" fmla="*/ 20 w 77"/>
              <a:gd name="T21" fmla="*/ 23 h 33"/>
              <a:gd name="T22" fmla="*/ 14 w 77"/>
              <a:gd name="T23" fmla="*/ 21 h 33"/>
              <a:gd name="T24" fmla="*/ 8 w 77"/>
              <a:gd name="T25" fmla="*/ 21 h 33"/>
              <a:gd name="T26" fmla="*/ 4 w 77"/>
              <a:gd name="T27" fmla="*/ 19 h 33"/>
              <a:gd name="T28" fmla="*/ 2 w 77"/>
              <a:gd name="T29" fmla="*/ 17 h 33"/>
              <a:gd name="T30" fmla="*/ 0 w 77"/>
              <a:gd name="T31" fmla="*/ 16 h 33"/>
              <a:gd name="T32" fmla="*/ 0 w 77"/>
              <a:gd name="T33" fmla="*/ 14 h 33"/>
              <a:gd name="T34" fmla="*/ 0 w 77"/>
              <a:gd name="T35" fmla="*/ 10 h 33"/>
              <a:gd name="T36" fmla="*/ 2 w 77"/>
              <a:gd name="T37" fmla="*/ 10 h 33"/>
              <a:gd name="T38" fmla="*/ 4 w 77"/>
              <a:gd name="T39" fmla="*/ 8 h 33"/>
              <a:gd name="T40" fmla="*/ 6 w 77"/>
              <a:gd name="T41" fmla="*/ 6 h 33"/>
              <a:gd name="T42" fmla="*/ 8 w 77"/>
              <a:gd name="T43" fmla="*/ 6 h 33"/>
              <a:gd name="T44" fmla="*/ 12 w 77"/>
              <a:gd name="T45" fmla="*/ 4 h 33"/>
              <a:gd name="T46" fmla="*/ 16 w 77"/>
              <a:gd name="T47" fmla="*/ 2 h 33"/>
              <a:gd name="T48" fmla="*/ 24 w 77"/>
              <a:gd name="T49" fmla="*/ 0 h 33"/>
              <a:gd name="T50" fmla="*/ 34 w 77"/>
              <a:gd name="T51" fmla="*/ 0 h 33"/>
              <a:gd name="T52" fmla="*/ 43 w 77"/>
              <a:gd name="T53" fmla="*/ 0 h 33"/>
              <a:gd name="T54" fmla="*/ 53 w 77"/>
              <a:gd name="T55" fmla="*/ 4 h 33"/>
              <a:gd name="T56" fmla="*/ 59 w 77"/>
              <a:gd name="T57" fmla="*/ 6 h 33"/>
              <a:gd name="T58" fmla="*/ 63 w 77"/>
              <a:gd name="T59" fmla="*/ 8 h 33"/>
              <a:gd name="T60" fmla="*/ 67 w 77"/>
              <a:gd name="T61" fmla="*/ 10 h 33"/>
              <a:gd name="T62" fmla="*/ 69 w 77"/>
              <a:gd name="T63" fmla="*/ 12 h 33"/>
              <a:gd name="T64" fmla="*/ 71 w 77"/>
              <a:gd name="T65" fmla="*/ 12 h 33"/>
              <a:gd name="T66" fmla="*/ 73 w 77"/>
              <a:gd name="T67" fmla="*/ 14 h 33"/>
              <a:gd name="T68" fmla="*/ 77 w 77"/>
              <a:gd name="T69" fmla="*/ 17 h 33"/>
              <a:gd name="T70" fmla="*/ 77 w 77"/>
              <a:gd name="T71" fmla="*/ 23 h 33"/>
              <a:gd name="T72" fmla="*/ 77 w 77"/>
              <a:gd name="T73" fmla="*/ 27 h 33"/>
              <a:gd name="T74" fmla="*/ 75 w 77"/>
              <a:gd name="T75" fmla="*/ 29 h 33"/>
              <a:gd name="T76" fmla="*/ 75 w 77"/>
              <a:gd name="T77" fmla="*/ 33 h 33"/>
              <a:gd name="T78" fmla="*/ 75 w 77"/>
              <a:gd name="T79" fmla="*/ 33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77" h="33">
                <a:moveTo>
                  <a:pt x="75" y="33"/>
                </a:moveTo>
                <a:lnTo>
                  <a:pt x="73" y="33"/>
                </a:lnTo>
                <a:lnTo>
                  <a:pt x="69" y="33"/>
                </a:lnTo>
                <a:lnTo>
                  <a:pt x="65" y="33"/>
                </a:lnTo>
                <a:lnTo>
                  <a:pt x="61" y="33"/>
                </a:lnTo>
                <a:lnTo>
                  <a:pt x="55" y="31"/>
                </a:lnTo>
                <a:lnTo>
                  <a:pt x="49" y="31"/>
                </a:lnTo>
                <a:lnTo>
                  <a:pt x="41" y="29"/>
                </a:lnTo>
                <a:lnTo>
                  <a:pt x="34" y="27"/>
                </a:lnTo>
                <a:lnTo>
                  <a:pt x="26" y="25"/>
                </a:lnTo>
                <a:lnTo>
                  <a:pt x="20" y="23"/>
                </a:lnTo>
                <a:lnTo>
                  <a:pt x="14" y="21"/>
                </a:lnTo>
                <a:lnTo>
                  <a:pt x="8" y="21"/>
                </a:lnTo>
                <a:lnTo>
                  <a:pt x="4" y="19"/>
                </a:lnTo>
                <a:lnTo>
                  <a:pt x="2" y="17"/>
                </a:lnTo>
                <a:lnTo>
                  <a:pt x="0" y="16"/>
                </a:lnTo>
                <a:lnTo>
                  <a:pt x="0" y="14"/>
                </a:lnTo>
                <a:lnTo>
                  <a:pt x="0" y="10"/>
                </a:lnTo>
                <a:lnTo>
                  <a:pt x="2" y="10"/>
                </a:lnTo>
                <a:lnTo>
                  <a:pt x="4" y="8"/>
                </a:lnTo>
                <a:lnTo>
                  <a:pt x="6" y="6"/>
                </a:lnTo>
                <a:lnTo>
                  <a:pt x="8" y="6"/>
                </a:lnTo>
                <a:lnTo>
                  <a:pt x="12" y="4"/>
                </a:lnTo>
                <a:lnTo>
                  <a:pt x="16" y="2"/>
                </a:lnTo>
                <a:lnTo>
                  <a:pt x="24" y="0"/>
                </a:lnTo>
                <a:lnTo>
                  <a:pt x="34" y="0"/>
                </a:lnTo>
                <a:lnTo>
                  <a:pt x="43" y="0"/>
                </a:lnTo>
                <a:lnTo>
                  <a:pt x="53" y="4"/>
                </a:lnTo>
                <a:lnTo>
                  <a:pt x="59" y="6"/>
                </a:lnTo>
                <a:lnTo>
                  <a:pt x="63" y="8"/>
                </a:lnTo>
                <a:lnTo>
                  <a:pt x="67" y="10"/>
                </a:lnTo>
                <a:lnTo>
                  <a:pt x="69" y="12"/>
                </a:lnTo>
                <a:lnTo>
                  <a:pt x="71" y="12"/>
                </a:lnTo>
                <a:lnTo>
                  <a:pt x="73" y="14"/>
                </a:lnTo>
                <a:lnTo>
                  <a:pt x="77" y="17"/>
                </a:lnTo>
                <a:lnTo>
                  <a:pt x="77" y="23"/>
                </a:lnTo>
                <a:lnTo>
                  <a:pt x="77" y="27"/>
                </a:lnTo>
                <a:lnTo>
                  <a:pt x="75" y="29"/>
                </a:lnTo>
                <a:lnTo>
                  <a:pt x="75" y="33"/>
                </a:lnTo>
                <a:lnTo>
                  <a:pt x="75" y="33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0" name="Freeform 325"/>
          <p:cNvSpPr>
            <a:spLocks/>
          </p:cNvSpPr>
          <p:nvPr/>
        </p:nvSpPr>
        <p:spPr bwMode="auto">
          <a:xfrm>
            <a:off x="5719133" y="5994860"/>
            <a:ext cx="511399" cy="489423"/>
          </a:xfrm>
          <a:custGeom>
            <a:avLst/>
            <a:gdLst>
              <a:gd name="T0" fmla="*/ 0 w 113"/>
              <a:gd name="T1" fmla="*/ 6 h 72"/>
              <a:gd name="T2" fmla="*/ 2 w 113"/>
              <a:gd name="T3" fmla="*/ 4 h 72"/>
              <a:gd name="T4" fmla="*/ 4 w 113"/>
              <a:gd name="T5" fmla="*/ 2 h 72"/>
              <a:gd name="T6" fmla="*/ 9 w 113"/>
              <a:gd name="T7" fmla="*/ 0 h 72"/>
              <a:gd name="T8" fmla="*/ 15 w 113"/>
              <a:gd name="T9" fmla="*/ 0 h 72"/>
              <a:gd name="T10" fmla="*/ 21 w 113"/>
              <a:gd name="T11" fmla="*/ 0 h 72"/>
              <a:gd name="T12" fmla="*/ 27 w 113"/>
              <a:gd name="T13" fmla="*/ 2 h 72"/>
              <a:gd name="T14" fmla="*/ 37 w 113"/>
              <a:gd name="T15" fmla="*/ 2 h 72"/>
              <a:gd name="T16" fmla="*/ 47 w 113"/>
              <a:gd name="T17" fmla="*/ 4 h 72"/>
              <a:gd name="T18" fmla="*/ 54 w 113"/>
              <a:gd name="T19" fmla="*/ 6 h 72"/>
              <a:gd name="T20" fmla="*/ 66 w 113"/>
              <a:gd name="T21" fmla="*/ 9 h 72"/>
              <a:gd name="T22" fmla="*/ 78 w 113"/>
              <a:gd name="T23" fmla="*/ 15 h 72"/>
              <a:gd name="T24" fmla="*/ 92 w 113"/>
              <a:gd name="T25" fmla="*/ 23 h 72"/>
              <a:gd name="T26" fmla="*/ 96 w 113"/>
              <a:gd name="T27" fmla="*/ 27 h 72"/>
              <a:gd name="T28" fmla="*/ 101 w 113"/>
              <a:gd name="T29" fmla="*/ 31 h 72"/>
              <a:gd name="T30" fmla="*/ 105 w 113"/>
              <a:gd name="T31" fmla="*/ 35 h 72"/>
              <a:gd name="T32" fmla="*/ 109 w 113"/>
              <a:gd name="T33" fmla="*/ 39 h 72"/>
              <a:gd name="T34" fmla="*/ 111 w 113"/>
              <a:gd name="T35" fmla="*/ 43 h 72"/>
              <a:gd name="T36" fmla="*/ 113 w 113"/>
              <a:gd name="T37" fmla="*/ 47 h 72"/>
              <a:gd name="T38" fmla="*/ 113 w 113"/>
              <a:gd name="T39" fmla="*/ 49 h 72"/>
              <a:gd name="T40" fmla="*/ 113 w 113"/>
              <a:gd name="T41" fmla="*/ 53 h 72"/>
              <a:gd name="T42" fmla="*/ 111 w 113"/>
              <a:gd name="T43" fmla="*/ 58 h 72"/>
              <a:gd name="T44" fmla="*/ 109 w 113"/>
              <a:gd name="T45" fmla="*/ 62 h 72"/>
              <a:gd name="T46" fmla="*/ 107 w 113"/>
              <a:gd name="T47" fmla="*/ 66 h 72"/>
              <a:gd name="T48" fmla="*/ 105 w 113"/>
              <a:gd name="T49" fmla="*/ 68 h 72"/>
              <a:gd name="T50" fmla="*/ 98 w 113"/>
              <a:gd name="T51" fmla="*/ 72 h 72"/>
              <a:gd name="T52" fmla="*/ 96 w 113"/>
              <a:gd name="T53" fmla="*/ 72 h 72"/>
              <a:gd name="T54" fmla="*/ 94 w 113"/>
              <a:gd name="T55" fmla="*/ 72 h 72"/>
              <a:gd name="T56" fmla="*/ 92 w 113"/>
              <a:gd name="T57" fmla="*/ 72 h 72"/>
              <a:gd name="T58" fmla="*/ 88 w 113"/>
              <a:gd name="T59" fmla="*/ 70 h 72"/>
              <a:gd name="T60" fmla="*/ 84 w 113"/>
              <a:gd name="T61" fmla="*/ 68 h 72"/>
              <a:gd name="T62" fmla="*/ 78 w 113"/>
              <a:gd name="T63" fmla="*/ 64 h 72"/>
              <a:gd name="T64" fmla="*/ 70 w 113"/>
              <a:gd name="T65" fmla="*/ 60 h 72"/>
              <a:gd name="T66" fmla="*/ 62 w 113"/>
              <a:gd name="T67" fmla="*/ 56 h 72"/>
              <a:gd name="T68" fmla="*/ 54 w 113"/>
              <a:gd name="T69" fmla="*/ 51 h 72"/>
              <a:gd name="T70" fmla="*/ 45 w 113"/>
              <a:gd name="T71" fmla="*/ 43 h 72"/>
              <a:gd name="T72" fmla="*/ 33 w 113"/>
              <a:gd name="T73" fmla="*/ 35 h 72"/>
              <a:gd name="T74" fmla="*/ 25 w 113"/>
              <a:gd name="T75" fmla="*/ 29 h 72"/>
              <a:gd name="T76" fmla="*/ 17 w 113"/>
              <a:gd name="T77" fmla="*/ 23 h 72"/>
              <a:gd name="T78" fmla="*/ 11 w 113"/>
              <a:gd name="T79" fmla="*/ 17 h 72"/>
              <a:gd name="T80" fmla="*/ 5 w 113"/>
              <a:gd name="T81" fmla="*/ 13 h 72"/>
              <a:gd name="T82" fmla="*/ 2 w 113"/>
              <a:gd name="T83" fmla="*/ 9 h 72"/>
              <a:gd name="T84" fmla="*/ 0 w 113"/>
              <a:gd name="T85" fmla="*/ 7 h 72"/>
              <a:gd name="T86" fmla="*/ 0 w 113"/>
              <a:gd name="T87" fmla="*/ 6 h 72"/>
              <a:gd name="T88" fmla="*/ 0 w 113"/>
              <a:gd name="T89" fmla="*/ 6 h 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113" h="72">
                <a:moveTo>
                  <a:pt x="0" y="6"/>
                </a:moveTo>
                <a:lnTo>
                  <a:pt x="2" y="4"/>
                </a:lnTo>
                <a:lnTo>
                  <a:pt x="4" y="2"/>
                </a:lnTo>
                <a:lnTo>
                  <a:pt x="9" y="0"/>
                </a:lnTo>
                <a:lnTo>
                  <a:pt x="15" y="0"/>
                </a:lnTo>
                <a:lnTo>
                  <a:pt x="21" y="0"/>
                </a:lnTo>
                <a:lnTo>
                  <a:pt x="27" y="2"/>
                </a:lnTo>
                <a:lnTo>
                  <a:pt x="37" y="2"/>
                </a:lnTo>
                <a:lnTo>
                  <a:pt x="47" y="4"/>
                </a:lnTo>
                <a:lnTo>
                  <a:pt x="54" y="6"/>
                </a:lnTo>
                <a:lnTo>
                  <a:pt x="66" y="9"/>
                </a:lnTo>
                <a:lnTo>
                  <a:pt x="78" y="15"/>
                </a:lnTo>
                <a:lnTo>
                  <a:pt x="92" y="23"/>
                </a:lnTo>
                <a:lnTo>
                  <a:pt x="96" y="27"/>
                </a:lnTo>
                <a:lnTo>
                  <a:pt x="101" y="31"/>
                </a:lnTo>
                <a:lnTo>
                  <a:pt x="105" y="35"/>
                </a:lnTo>
                <a:lnTo>
                  <a:pt x="109" y="39"/>
                </a:lnTo>
                <a:lnTo>
                  <a:pt x="111" y="43"/>
                </a:lnTo>
                <a:lnTo>
                  <a:pt x="113" y="47"/>
                </a:lnTo>
                <a:lnTo>
                  <a:pt x="113" y="49"/>
                </a:lnTo>
                <a:lnTo>
                  <a:pt x="113" y="53"/>
                </a:lnTo>
                <a:lnTo>
                  <a:pt x="111" y="58"/>
                </a:lnTo>
                <a:lnTo>
                  <a:pt x="109" y="62"/>
                </a:lnTo>
                <a:lnTo>
                  <a:pt x="107" y="66"/>
                </a:lnTo>
                <a:lnTo>
                  <a:pt x="105" y="68"/>
                </a:lnTo>
                <a:lnTo>
                  <a:pt x="98" y="72"/>
                </a:lnTo>
                <a:lnTo>
                  <a:pt x="96" y="72"/>
                </a:lnTo>
                <a:lnTo>
                  <a:pt x="94" y="72"/>
                </a:lnTo>
                <a:lnTo>
                  <a:pt x="92" y="72"/>
                </a:lnTo>
                <a:lnTo>
                  <a:pt x="88" y="70"/>
                </a:lnTo>
                <a:lnTo>
                  <a:pt x="84" y="68"/>
                </a:lnTo>
                <a:lnTo>
                  <a:pt x="78" y="64"/>
                </a:lnTo>
                <a:lnTo>
                  <a:pt x="70" y="60"/>
                </a:lnTo>
                <a:lnTo>
                  <a:pt x="62" y="56"/>
                </a:lnTo>
                <a:lnTo>
                  <a:pt x="54" y="51"/>
                </a:lnTo>
                <a:lnTo>
                  <a:pt x="45" y="43"/>
                </a:lnTo>
                <a:lnTo>
                  <a:pt x="33" y="35"/>
                </a:lnTo>
                <a:lnTo>
                  <a:pt x="25" y="29"/>
                </a:lnTo>
                <a:lnTo>
                  <a:pt x="17" y="23"/>
                </a:lnTo>
                <a:lnTo>
                  <a:pt x="11" y="17"/>
                </a:lnTo>
                <a:lnTo>
                  <a:pt x="5" y="13"/>
                </a:lnTo>
                <a:lnTo>
                  <a:pt x="2" y="9"/>
                </a:lnTo>
                <a:lnTo>
                  <a:pt x="0" y="7"/>
                </a:lnTo>
                <a:lnTo>
                  <a:pt x="0" y="6"/>
                </a:lnTo>
                <a:lnTo>
                  <a:pt x="0" y="6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1" name="Freeform 326"/>
          <p:cNvSpPr>
            <a:spLocks/>
          </p:cNvSpPr>
          <p:nvPr/>
        </p:nvSpPr>
        <p:spPr bwMode="auto">
          <a:xfrm>
            <a:off x="5952400" y="5042479"/>
            <a:ext cx="1390639" cy="833338"/>
          </a:xfrm>
          <a:custGeom>
            <a:avLst/>
            <a:gdLst>
              <a:gd name="T0" fmla="*/ 11 w 309"/>
              <a:gd name="T1" fmla="*/ 0 h 127"/>
              <a:gd name="T2" fmla="*/ 45 w 309"/>
              <a:gd name="T3" fmla="*/ 15 h 127"/>
              <a:gd name="T4" fmla="*/ 74 w 309"/>
              <a:gd name="T5" fmla="*/ 29 h 127"/>
              <a:gd name="T6" fmla="*/ 103 w 309"/>
              <a:gd name="T7" fmla="*/ 41 h 127"/>
              <a:gd name="T8" fmla="*/ 127 w 309"/>
              <a:gd name="T9" fmla="*/ 52 h 127"/>
              <a:gd name="T10" fmla="*/ 152 w 309"/>
              <a:gd name="T11" fmla="*/ 64 h 127"/>
              <a:gd name="T12" fmla="*/ 180 w 309"/>
              <a:gd name="T13" fmla="*/ 74 h 127"/>
              <a:gd name="T14" fmla="*/ 209 w 309"/>
              <a:gd name="T15" fmla="*/ 82 h 127"/>
              <a:gd name="T16" fmla="*/ 242 w 309"/>
              <a:gd name="T17" fmla="*/ 90 h 127"/>
              <a:gd name="T18" fmla="*/ 258 w 309"/>
              <a:gd name="T19" fmla="*/ 92 h 127"/>
              <a:gd name="T20" fmla="*/ 270 w 309"/>
              <a:gd name="T21" fmla="*/ 96 h 127"/>
              <a:gd name="T22" fmla="*/ 282 w 309"/>
              <a:gd name="T23" fmla="*/ 100 h 127"/>
              <a:gd name="T24" fmla="*/ 291 w 309"/>
              <a:gd name="T25" fmla="*/ 101 h 127"/>
              <a:gd name="T26" fmla="*/ 299 w 309"/>
              <a:gd name="T27" fmla="*/ 103 h 127"/>
              <a:gd name="T28" fmla="*/ 305 w 309"/>
              <a:gd name="T29" fmla="*/ 105 h 127"/>
              <a:gd name="T30" fmla="*/ 307 w 309"/>
              <a:gd name="T31" fmla="*/ 109 h 127"/>
              <a:gd name="T32" fmla="*/ 309 w 309"/>
              <a:gd name="T33" fmla="*/ 111 h 127"/>
              <a:gd name="T34" fmla="*/ 305 w 309"/>
              <a:gd name="T35" fmla="*/ 113 h 127"/>
              <a:gd name="T36" fmla="*/ 299 w 309"/>
              <a:gd name="T37" fmla="*/ 117 h 127"/>
              <a:gd name="T38" fmla="*/ 288 w 309"/>
              <a:gd name="T39" fmla="*/ 119 h 127"/>
              <a:gd name="T40" fmla="*/ 270 w 309"/>
              <a:gd name="T41" fmla="*/ 121 h 127"/>
              <a:gd name="T42" fmla="*/ 252 w 309"/>
              <a:gd name="T43" fmla="*/ 125 h 127"/>
              <a:gd name="T44" fmla="*/ 235 w 309"/>
              <a:gd name="T45" fmla="*/ 125 h 127"/>
              <a:gd name="T46" fmla="*/ 221 w 309"/>
              <a:gd name="T47" fmla="*/ 127 h 127"/>
              <a:gd name="T48" fmla="*/ 201 w 309"/>
              <a:gd name="T49" fmla="*/ 127 h 127"/>
              <a:gd name="T50" fmla="*/ 188 w 309"/>
              <a:gd name="T51" fmla="*/ 123 h 127"/>
              <a:gd name="T52" fmla="*/ 170 w 309"/>
              <a:gd name="T53" fmla="*/ 117 h 127"/>
              <a:gd name="T54" fmla="*/ 150 w 309"/>
              <a:gd name="T55" fmla="*/ 105 h 127"/>
              <a:gd name="T56" fmla="*/ 129 w 309"/>
              <a:gd name="T57" fmla="*/ 90 h 127"/>
              <a:gd name="T58" fmla="*/ 99 w 309"/>
              <a:gd name="T59" fmla="*/ 70 h 127"/>
              <a:gd name="T60" fmla="*/ 64 w 309"/>
              <a:gd name="T61" fmla="*/ 51 h 127"/>
              <a:gd name="T62" fmla="*/ 23 w 309"/>
              <a:gd name="T63" fmla="*/ 29 h 127"/>
              <a:gd name="T64" fmla="*/ 0 w 309"/>
              <a:gd name="T65" fmla="*/ 17 h 1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309" h="127">
                <a:moveTo>
                  <a:pt x="0" y="17"/>
                </a:moveTo>
                <a:lnTo>
                  <a:pt x="11" y="0"/>
                </a:lnTo>
                <a:lnTo>
                  <a:pt x="29" y="7"/>
                </a:lnTo>
                <a:lnTo>
                  <a:pt x="45" y="15"/>
                </a:lnTo>
                <a:lnTo>
                  <a:pt x="60" y="21"/>
                </a:lnTo>
                <a:lnTo>
                  <a:pt x="74" y="29"/>
                </a:lnTo>
                <a:lnTo>
                  <a:pt x="90" y="35"/>
                </a:lnTo>
                <a:lnTo>
                  <a:pt x="103" y="41"/>
                </a:lnTo>
                <a:lnTo>
                  <a:pt x="115" y="47"/>
                </a:lnTo>
                <a:lnTo>
                  <a:pt x="127" y="52"/>
                </a:lnTo>
                <a:lnTo>
                  <a:pt x="139" y="58"/>
                </a:lnTo>
                <a:lnTo>
                  <a:pt x="152" y="64"/>
                </a:lnTo>
                <a:lnTo>
                  <a:pt x="166" y="68"/>
                </a:lnTo>
                <a:lnTo>
                  <a:pt x="180" y="74"/>
                </a:lnTo>
                <a:lnTo>
                  <a:pt x="193" y="78"/>
                </a:lnTo>
                <a:lnTo>
                  <a:pt x="209" y="82"/>
                </a:lnTo>
                <a:lnTo>
                  <a:pt x="225" y="86"/>
                </a:lnTo>
                <a:lnTo>
                  <a:pt x="242" y="90"/>
                </a:lnTo>
                <a:lnTo>
                  <a:pt x="250" y="92"/>
                </a:lnTo>
                <a:lnTo>
                  <a:pt x="258" y="92"/>
                </a:lnTo>
                <a:lnTo>
                  <a:pt x="264" y="94"/>
                </a:lnTo>
                <a:lnTo>
                  <a:pt x="270" y="96"/>
                </a:lnTo>
                <a:lnTo>
                  <a:pt x="278" y="98"/>
                </a:lnTo>
                <a:lnTo>
                  <a:pt x="282" y="100"/>
                </a:lnTo>
                <a:lnTo>
                  <a:pt x="288" y="100"/>
                </a:lnTo>
                <a:lnTo>
                  <a:pt x="291" y="101"/>
                </a:lnTo>
                <a:lnTo>
                  <a:pt x="295" y="103"/>
                </a:lnTo>
                <a:lnTo>
                  <a:pt x="299" y="103"/>
                </a:lnTo>
                <a:lnTo>
                  <a:pt x="301" y="105"/>
                </a:lnTo>
                <a:lnTo>
                  <a:pt x="305" y="105"/>
                </a:lnTo>
                <a:lnTo>
                  <a:pt x="307" y="107"/>
                </a:lnTo>
                <a:lnTo>
                  <a:pt x="307" y="109"/>
                </a:lnTo>
                <a:lnTo>
                  <a:pt x="309" y="109"/>
                </a:lnTo>
                <a:lnTo>
                  <a:pt x="309" y="111"/>
                </a:lnTo>
                <a:lnTo>
                  <a:pt x="307" y="111"/>
                </a:lnTo>
                <a:lnTo>
                  <a:pt x="305" y="113"/>
                </a:lnTo>
                <a:lnTo>
                  <a:pt x="303" y="115"/>
                </a:lnTo>
                <a:lnTo>
                  <a:pt x="299" y="117"/>
                </a:lnTo>
                <a:lnTo>
                  <a:pt x="293" y="119"/>
                </a:lnTo>
                <a:lnTo>
                  <a:pt x="288" y="119"/>
                </a:lnTo>
                <a:lnTo>
                  <a:pt x="280" y="121"/>
                </a:lnTo>
                <a:lnTo>
                  <a:pt x="270" y="121"/>
                </a:lnTo>
                <a:lnTo>
                  <a:pt x="260" y="123"/>
                </a:lnTo>
                <a:lnTo>
                  <a:pt x="252" y="125"/>
                </a:lnTo>
                <a:lnTo>
                  <a:pt x="242" y="125"/>
                </a:lnTo>
                <a:lnTo>
                  <a:pt x="235" y="125"/>
                </a:lnTo>
                <a:lnTo>
                  <a:pt x="227" y="127"/>
                </a:lnTo>
                <a:lnTo>
                  <a:pt x="221" y="127"/>
                </a:lnTo>
                <a:lnTo>
                  <a:pt x="207" y="127"/>
                </a:lnTo>
                <a:lnTo>
                  <a:pt x="201" y="127"/>
                </a:lnTo>
                <a:lnTo>
                  <a:pt x="195" y="125"/>
                </a:lnTo>
                <a:lnTo>
                  <a:pt x="188" y="123"/>
                </a:lnTo>
                <a:lnTo>
                  <a:pt x="180" y="121"/>
                </a:lnTo>
                <a:lnTo>
                  <a:pt x="170" y="117"/>
                </a:lnTo>
                <a:lnTo>
                  <a:pt x="160" y="111"/>
                </a:lnTo>
                <a:lnTo>
                  <a:pt x="150" y="105"/>
                </a:lnTo>
                <a:lnTo>
                  <a:pt x="141" y="98"/>
                </a:lnTo>
                <a:lnTo>
                  <a:pt x="129" y="90"/>
                </a:lnTo>
                <a:lnTo>
                  <a:pt x="115" y="80"/>
                </a:lnTo>
                <a:lnTo>
                  <a:pt x="99" y="70"/>
                </a:lnTo>
                <a:lnTo>
                  <a:pt x="84" y="62"/>
                </a:lnTo>
                <a:lnTo>
                  <a:pt x="64" y="51"/>
                </a:lnTo>
                <a:lnTo>
                  <a:pt x="45" y="41"/>
                </a:lnTo>
                <a:lnTo>
                  <a:pt x="23" y="29"/>
                </a:lnTo>
                <a:lnTo>
                  <a:pt x="0" y="17"/>
                </a:lnTo>
                <a:lnTo>
                  <a:pt x="0" y="17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2" name="Freeform 327"/>
          <p:cNvSpPr>
            <a:spLocks/>
          </p:cNvSpPr>
          <p:nvPr/>
        </p:nvSpPr>
        <p:spPr bwMode="auto">
          <a:xfrm>
            <a:off x="5458946" y="5611266"/>
            <a:ext cx="1049709" cy="595243"/>
          </a:xfrm>
          <a:custGeom>
            <a:avLst/>
            <a:gdLst>
              <a:gd name="T0" fmla="*/ 72 w 235"/>
              <a:gd name="T1" fmla="*/ 43 h 90"/>
              <a:gd name="T2" fmla="*/ 57 w 235"/>
              <a:gd name="T3" fmla="*/ 45 h 90"/>
              <a:gd name="T4" fmla="*/ 43 w 235"/>
              <a:gd name="T5" fmla="*/ 45 h 90"/>
              <a:gd name="T6" fmla="*/ 31 w 235"/>
              <a:gd name="T7" fmla="*/ 43 h 90"/>
              <a:gd name="T8" fmla="*/ 23 w 235"/>
              <a:gd name="T9" fmla="*/ 41 h 90"/>
              <a:gd name="T10" fmla="*/ 15 w 235"/>
              <a:gd name="T11" fmla="*/ 37 h 90"/>
              <a:gd name="T12" fmla="*/ 8 w 235"/>
              <a:gd name="T13" fmla="*/ 31 h 90"/>
              <a:gd name="T14" fmla="*/ 2 w 235"/>
              <a:gd name="T15" fmla="*/ 23 h 90"/>
              <a:gd name="T16" fmla="*/ 17 w 235"/>
              <a:gd name="T17" fmla="*/ 19 h 90"/>
              <a:gd name="T18" fmla="*/ 49 w 235"/>
              <a:gd name="T19" fmla="*/ 19 h 90"/>
              <a:gd name="T20" fmla="*/ 68 w 235"/>
              <a:gd name="T21" fmla="*/ 17 h 90"/>
              <a:gd name="T22" fmla="*/ 82 w 235"/>
              <a:gd name="T23" fmla="*/ 15 h 90"/>
              <a:gd name="T24" fmla="*/ 100 w 235"/>
              <a:gd name="T25" fmla="*/ 14 h 90"/>
              <a:gd name="T26" fmla="*/ 119 w 235"/>
              <a:gd name="T27" fmla="*/ 12 h 90"/>
              <a:gd name="T28" fmla="*/ 141 w 235"/>
              <a:gd name="T29" fmla="*/ 8 h 90"/>
              <a:gd name="T30" fmla="*/ 157 w 235"/>
              <a:gd name="T31" fmla="*/ 6 h 90"/>
              <a:gd name="T32" fmla="*/ 170 w 235"/>
              <a:gd name="T33" fmla="*/ 4 h 90"/>
              <a:gd name="T34" fmla="*/ 178 w 235"/>
              <a:gd name="T35" fmla="*/ 2 h 90"/>
              <a:gd name="T36" fmla="*/ 184 w 235"/>
              <a:gd name="T37" fmla="*/ 0 h 90"/>
              <a:gd name="T38" fmla="*/ 192 w 235"/>
              <a:gd name="T39" fmla="*/ 0 h 90"/>
              <a:gd name="T40" fmla="*/ 200 w 235"/>
              <a:gd name="T41" fmla="*/ 2 h 90"/>
              <a:gd name="T42" fmla="*/ 211 w 235"/>
              <a:gd name="T43" fmla="*/ 8 h 90"/>
              <a:gd name="T44" fmla="*/ 223 w 235"/>
              <a:gd name="T45" fmla="*/ 14 h 90"/>
              <a:gd name="T46" fmla="*/ 229 w 235"/>
              <a:gd name="T47" fmla="*/ 19 h 90"/>
              <a:gd name="T48" fmla="*/ 233 w 235"/>
              <a:gd name="T49" fmla="*/ 23 h 90"/>
              <a:gd name="T50" fmla="*/ 235 w 235"/>
              <a:gd name="T51" fmla="*/ 27 h 90"/>
              <a:gd name="T52" fmla="*/ 231 w 235"/>
              <a:gd name="T53" fmla="*/ 31 h 90"/>
              <a:gd name="T54" fmla="*/ 223 w 235"/>
              <a:gd name="T55" fmla="*/ 35 h 90"/>
              <a:gd name="T56" fmla="*/ 219 w 235"/>
              <a:gd name="T57" fmla="*/ 35 h 90"/>
              <a:gd name="T58" fmla="*/ 213 w 235"/>
              <a:gd name="T59" fmla="*/ 39 h 90"/>
              <a:gd name="T60" fmla="*/ 204 w 235"/>
              <a:gd name="T61" fmla="*/ 43 h 90"/>
              <a:gd name="T62" fmla="*/ 192 w 235"/>
              <a:gd name="T63" fmla="*/ 49 h 90"/>
              <a:gd name="T64" fmla="*/ 178 w 235"/>
              <a:gd name="T65" fmla="*/ 57 h 90"/>
              <a:gd name="T66" fmla="*/ 160 w 235"/>
              <a:gd name="T67" fmla="*/ 66 h 90"/>
              <a:gd name="T68" fmla="*/ 143 w 235"/>
              <a:gd name="T69" fmla="*/ 78 h 90"/>
              <a:gd name="T70" fmla="*/ 121 w 235"/>
              <a:gd name="T71" fmla="*/ 90 h 90"/>
              <a:gd name="T72" fmla="*/ 94 w 235"/>
              <a:gd name="T73" fmla="*/ 82 h 90"/>
              <a:gd name="T74" fmla="*/ 123 w 235"/>
              <a:gd name="T75" fmla="*/ 61 h 90"/>
              <a:gd name="T76" fmla="*/ 149 w 235"/>
              <a:gd name="T77" fmla="*/ 43 h 90"/>
              <a:gd name="T78" fmla="*/ 159 w 235"/>
              <a:gd name="T79" fmla="*/ 35 h 90"/>
              <a:gd name="T80" fmla="*/ 164 w 235"/>
              <a:gd name="T81" fmla="*/ 29 h 90"/>
              <a:gd name="T82" fmla="*/ 168 w 235"/>
              <a:gd name="T83" fmla="*/ 27 h 90"/>
              <a:gd name="T84" fmla="*/ 170 w 235"/>
              <a:gd name="T85" fmla="*/ 25 h 90"/>
              <a:gd name="T86" fmla="*/ 168 w 235"/>
              <a:gd name="T87" fmla="*/ 27 h 90"/>
              <a:gd name="T88" fmla="*/ 164 w 235"/>
              <a:gd name="T89" fmla="*/ 27 h 90"/>
              <a:gd name="T90" fmla="*/ 159 w 235"/>
              <a:gd name="T91" fmla="*/ 29 h 90"/>
              <a:gd name="T92" fmla="*/ 149 w 235"/>
              <a:gd name="T93" fmla="*/ 29 h 90"/>
              <a:gd name="T94" fmla="*/ 135 w 235"/>
              <a:gd name="T95" fmla="*/ 31 h 90"/>
              <a:gd name="T96" fmla="*/ 119 w 235"/>
              <a:gd name="T97" fmla="*/ 35 h 90"/>
              <a:gd name="T98" fmla="*/ 102 w 235"/>
              <a:gd name="T99" fmla="*/ 37 h 90"/>
              <a:gd name="T100" fmla="*/ 82 w 235"/>
              <a:gd name="T101" fmla="*/ 41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235" h="90">
                <a:moveTo>
                  <a:pt x="82" y="41"/>
                </a:moveTo>
                <a:lnTo>
                  <a:pt x="72" y="43"/>
                </a:lnTo>
                <a:lnTo>
                  <a:pt x="64" y="43"/>
                </a:lnTo>
                <a:lnTo>
                  <a:pt x="57" y="45"/>
                </a:lnTo>
                <a:lnTo>
                  <a:pt x="49" y="45"/>
                </a:lnTo>
                <a:lnTo>
                  <a:pt x="43" y="45"/>
                </a:lnTo>
                <a:lnTo>
                  <a:pt x="37" y="45"/>
                </a:lnTo>
                <a:lnTo>
                  <a:pt x="31" y="43"/>
                </a:lnTo>
                <a:lnTo>
                  <a:pt x="27" y="43"/>
                </a:lnTo>
                <a:lnTo>
                  <a:pt x="23" y="41"/>
                </a:lnTo>
                <a:lnTo>
                  <a:pt x="19" y="41"/>
                </a:lnTo>
                <a:lnTo>
                  <a:pt x="15" y="37"/>
                </a:lnTo>
                <a:lnTo>
                  <a:pt x="12" y="35"/>
                </a:lnTo>
                <a:lnTo>
                  <a:pt x="8" y="31"/>
                </a:lnTo>
                <a:lnTo>
                  <a:pt x="6" y="29"/>
                </a:lnTo>
                <a:lnTo>
                  <a:pt x="2" y="23"/>
                </a:lnTo>
                <a:lnTo>
                  <a:pt x="0" y="19"/>
                </a:lnTo>
                <a:lnTo>
                  <a:pt x="17" y="19"/>
                </a:lnTo>
                <a:lnTo>
                  <a:pt x="33" y="19"/>
                </a:lnTo>
                <a:lnTo>
                  <a:pt x="49" y="19"/>
                </a:lnTo>
                <a:lnTo>
                  <a:pt x="63" y="17"/>
                </a:lnTo>
                <a:lnTo>
                  <a:pt x="68" y="17"/>
                </a:lnTo>
                <a:lnTo>
                  <a:pt x="76" y="17"/>
                </a:lnTo>
                <a:lnTo>
                  <a:pt x="82" y="15"/>
                </a:lnTo>
                <a:lnTo>
                  <a:pt x="92" y="15"/>
                </a:lnTo>
                <a:lnTo>
                  <a:pt x="100" y="14"/>
                </a:lnTo>
                <a:lnTo>
                  <a:pt x="110" y="14"/>
                </a:lnTo>
                <a:lnTo>
                  <a:pt x="119" y="12"/>
                </a:lnTo>
                <a:lnTo>
                  <a:pt x="129" y="10"/>
                </a:lnTo>
                <a:lnTo>
                  <a:pt x="141" y="8"/>
                </a:lnTo>
                <a:lnTo>
                  <a:pt x="149" y="8"/>
                </a:lnTo>
                <a:lnTo>
                  <a:pt x="157" y="6"/>
                </a:lnTo>
                <a:lnTo>
                  <a:pt x="164" y="6"/>
                </a:lnTo>
                <a:lnTo>
                  <a:pt x="170" y="4"/>
                </a:lnTo>
                <a:lnTo>
                  <a:pt x="174" y="4"/>
                </a:lnTo>
                <a:lnTo>
                  <a:pt x="178" y="2"/>
                </a:lnTo>
                <a:lnTo>
                  <a:pt x="182" y="2"/>
                </a:lnTo>
                <a:lnTo>
                  <a:pt x="184" y="0"/>
                </a:lnTo>
                <a:lnTo>
                  <a:pt x="188" y="0"/>
                </a:lnTo>
                <a:lnTo>
                  <a:pt x="192" y="0"/>
                </a:lnTo>
                <a:lnTo>
                  <a:pt x="196" y="0"/>
                </a:lnTo>
                <a:lnTo>
                  <a:pt x="200" y="2"/>
                </a:lnTo>
                <a:lnTo>
                  <a:pt x="206" y="4"/>
                </a:lnTo>
                <a:lnTo>
                  <a:pt x="211" y="8"/>
                </a:lnTo>
                <a:lnTo>
                  <a:pt x="219" y="12"/>
                </a:lnTo>
                <a:lnTo>
                  <a:pt x="223" y="14"/>
                </a:lnTo>
                <a:lnTo>
                  <a:pt x="227" y="17"/>
                </a:lnTo>
                <a:lnTo>
                  <a:pt x="229" y="19"/>
                </a:lnTo>
                <a:lnTo>
                  <a:pt x="231" y="21"/>
                </a:lnTo>
                <a:lnTo>
                  <a:pt x="233" y="23"/>
                </a:lnTo>
                <a:lnTo>
                  <a:pt x="235" y="25"/>
                </a:lnTo>
                <a:lnTo>
                  <a:pt x="235" y="27"/>
                </a:lnTo>
                <a:lnTo>
                  <a:pt x="235" y="29"/>
                </a:lnTo>
                <a:lnTo>
                  <a:pt x="231" y="31"/>
                </a:lnTo>
                <a:lnTo>
                  <a:pt x="229" y="33"/>
                </a:lnTo>
                <a:lnTo>
                  <a:pt x="223" y="35"/>
                </a:lnTo>
                <a:lnTo>
                  <a:pt x="221" y="35"/>
                </a:lnTo>
                <a:lnTo>
                  <a:pt x="219" y="35"/>
                </a:lnTo>
                <a:lnTo>
                  <a:pt x="217" y="37"/>
                </a:lnTo>
                <a:lnTo>
                  <a:pt x="213" y="39"/>
                </a:lnTo>
                <a:lnTo>
                  <a:pt x="209" y="41"/>
                </a:lnTo>
                <a:lnTo>
                  <a:pt x="204" y="43"/>
                </a:lnTo>
                <a:lnTo>
                  <a:pt x="198" y="45"/>
                </a:lnTo>
                <a:lnTo>
                  <a:pt x="192" y="49"/>
                </a:lnTo>
                <a:lnTo>
                  <a:pt x="186" y="53"/>
                </a:lnTo>
                <a:lnTo>
                  <a:pt x="178" y="57"/>
                </a:lnTo>
                <a:lnTo>
                  <a:pt x="170" y="61"/>
                </a:lnTo>
                <a:lnTo>
                  <a:pt x="160" y="66"/>
                </a:lnTo>
                <a:lnTo>
                  <a:pt x="153" y="72"/>
                </a:lnTo>
                <a:lnTo>
                  <a:pt x="143" y="78"/>
                </a:lnTo>
                <a:lnTo>
                  <a:pt x="131" y="84"/>
                </a:lnTo>
                <a:lnTo>
                  <a:pt x="121" y="90"/>
                </a:lnTo>
                <a:lnTo>
                  <a:pt x="108" y="86"/>
                </a:lnTo>
                <a:lnTo>
                  <a:pt x="94" y="82"/>
                </a:lnTo>
                <a:lnTo>
                  <a:pt x="110" y="70"/>
                </a:lnTo>
                <a:lnTo>
                  <a:pt x="123" y="61"/>
                </a:lnTo>
                <a:lnTo>
                  <a:pt x="135" y="51"/>
                </a:lnTo>
                <a:lnTo>
                  <a:pt x="149" y="43"/>
                </a:lnTo>
                <a:lnTo>
                  <a:pt x="153" y="39"/>
                </a:lnTo>
                <a:lnTo>
                  <a:pt x="159" y="35"/>
                </a:lnTo>
                <a:lnTo>
                  <a:pt x="162" y="33"/>
                </a:lnTo>
                <a:lnTo>
                  <a:pt x="164" y="29"/>
                </a:lnTo>
                <a:lnTo>
                  <a:pt x="166" y="27"/>
                </a:lnTo>
                <a:lnTo>
                  <a:pt x="168" y="27"/>
                </a:lnTo>
                <a:lnTo>
                  <a:pt x="170" y="27"/>
                </a:lnTo>
                <a:lnTo>
                  <a:pt x="170" y="25"/>
                </a:lnTo>
                <a:lnTo>
                  <a:pt x="170" y="25"/>
                </a:lnTo>
                <a:lnTo>
                  <a:pt x="168" y="27"/>
                </a:lnTo>
                <a:lnTo>
                  <a:pt x="166" y="27"/>
                </a:lnTo>
                <a:lnTo>
                  <a:pt x="164" y="27"/>
                </a:lnTo>
                <a:lnTo>
                  <a:pt x="162" y="27"/>
                </a:lnTo>
                <a:lnTo>
                  <a:pt x="159" y="29"/>
                </a:lnTo>
                <a:lnTo>
                  <a:pt x="153" y="29"/>
                </a:lnTo>
                <a:lnTo>
                  <a:pt x="149" y="29"/>
                </a:lnTo>
                <a:lnTo>
                  <a:pt x="141" y="31"/>
                </a:lnTo>
                <a:lnTo>
                  <a:pt x="135" y="31"/>
                </a:lnTo>
                <a:lnTo>
                  <a:pt x="127" y="33"/>
                </a:lnTo>
                <a:lnTo>
                  <a:pt x="119" y="35"/>
                </a:lnTo>
                <a:lnTo>
                  <a:pt x="111" y="35"/>
                </a:lnTo>
                <a:lnTo>
                  <a:pt x="102" y="37"/>
                </a:lnTo>
                <a:lnTo>
                  <a:pt x="82" y="41"/>
                </a:lnTo>
                <a:lnTo>
                  <a:pt x="82" y="41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4" name="Freeform 329"/>
          <p:cNvSpPr>
            <a:spLocks/>
          </p:cNvSpPr>
          <p:nvPr/>
        </p:nvSpPr>
        <p:spPr bwMode="auto">
          <a:xfrm>
            <a:off x="8681190" y="4408912"/>
            <a:ext cx="296073" cy="582010"/>
          </a:xfrm>
          <a:custGeom>
            <a:avLst/>
            <a:gdLst>
              <a:gd name="T0" fmla="*/ 10 w 67"/>
              <a:gd name="T1" fmla="*/ 20 h 89"/>
              <a:gd name="T2" fmla="*/ 8 w 67"/>
              <a:gd name="T3" fmla="*/ 18 h 89"/>
              <a:gd name="T4" fmla="*/ 6 w 67"/>
              <a:gd name="T5" fmla="*/ 16 h 89"/>
              <a:gd name="T6" fmla="*/ 4 w 67"/>
              <a:gd name="T7" fmla="*/ 14 h 89"/>
              <a:gd name="T8" fmla="*/ 2 w 67"/>
              <a:gd name="T9" fmla="*/ 10 h 89"/>
              <a:gd name="T10" fmla="*/ 2 w 67"/>
              <a:gd name="T11" fmla="*/ 8 h 89"/>
              <a:gd name="T12" fmla="*/ 0 w 67"/>
              <a:gd name="T13" fmla="*/ 6 h 89"/>
              <a:gd name="T14" fmla="*/ 2 w 67"/>
              <a:gd name="T15" fmla="*/ 2 h 89"/>
              <a:gd name="T16" fmla="*/ 4 w 67"/>
              <a:gd name="T17" fmla="*/ 0 h 89"/>
              <a:gd name="T18" fmla="*/ 6 w 67"/>
              <a:gd name="T19" fmla="*/ 0 h 89"/>
              <a:gd name="T20" fmla="*/ 12 w 67"/>
              <a:gd name="T21" fmla="*/ 0 h 89"/>
              <a:gd name="T22" fmla="*/ 18 w 67"/>
              <a:gd name="T23" fmla="*/ 0 h 89"/>
              <a:gd name="T24" fmla="*/ 24 w 67"/>
              <a:gd name="T25" fmla="*/ 0 h 89"/>
              <a:gd name="T26" fmla="*/ 34 w 67"/>
              <a:gd name="T27" fmla="*/ 2 h 89"/>
              <a:gd name="T28" fmla="*/ 44 w 67"/>
              <a:gd name="T29" fmla="*/ 4 h 89"/>
              <a:gd name="T30" fmla="*/ 55 w 67"/>
              <a:gd name="T31" fmla="*/ 6 h 89"/>
              <a:gd name="T32" fmla="*/ 57 w 67"/>
              <a:gd name="T33" fmla="*/ 20 h 89"/>
              <a:gd name="T34" fmla="*/ 61 w 67"/>
              <a:gd name="T35" fmla="*/ 30 h 89"/>
              <a:gd name="T36" fmla="*/ 63 w 67"/>
              <a:gd name="T37" fmla="*/ 42 h 89"/>
              <a:gd name="T38" fmla="*/ 63 w 67"/>
              <a:gd name="T39" fmla="*/ 49 h 89"/>
              <a:gd name="T40" fmla="*/ 65 w 67"/>
              <a:gd name="T41" fmla="*/ 57 h 89"/>
              <a:gd name="T42" fmla="*/ 67 w 67"/>
              <a:gd name="T43" fmla="*/ 63 h 89"/>
              <a:gd name="T44" fmla="*/ 67 w 67"/>
              <a:gd name="T45" fmla="*/ 67 h 89"/>
              <a:gd name="T46" fmla="*/ 67 w 67"/>
              <a:gd name="T47" fmla="*/ 71 h 89"/>
              <a:gd name="T48" fmla="*/ 67 w 67"/>
              <a:gd name="T49" fmla="*/ 75 h 89"/>
              <a:gd name="T50" fmla="*/ 65 w 67"/>
              <a:gd name="T51" fmla="*/ 79 h 89"/>
              <a:gd name="T52" fmla="*/ 65 w 67"/>
              <a:gd name="T53" fmla="*/ 81 h 89"/>
              <a:gd name="T54" fmla="*/ 63 w 67"/>
              <a:gd name="T55" fmla="*/ 83 h 89"/>
              <a:gd name="T56" fmla="*/ 61 w 67"/>
              <a:gd name="T57" fmla="*/ 85 h 89"/>
              <a:gd name="T58" fmla="*/ 57 w 67"/>
              <a:gd name="T59" fmla="*/ 87 h 89"/>
              <a:gd name="T60" fmla="*/ 53 w 67"/>
              <a:gd name="T61" fmla="*/ 89 h 89"/>
              <a:gd name="T62" fmla="*/ 49 w 67"/>
              <a:gd name="T63" fmla="*/ 89 h 89"/>
              <a:gd name="T64" fmla="*/ 47 w 67"/>
              <a:gd name="T65" fmla="*/ 89 h 89"/>
              <a:gd name="T66" fmla="*/ 46 w 67"/>
              <a:gd name="T67" fmla="*/ 87 h 89"/>
              <a:gd name="T68" fmla="*/ 42 w 67"/>
              <a:gd name="T69" fmla="*/ 85 h 89"/>
              <a:gd name="T70" fmla="*/ 40 w 67"/>
              <a:gd name="T71" fmla="*/ 81 h 89"/>
              <a:gd name="T72" fmla="*/ 40 w 67"/>
              <a:gd name="T73" fmla="*/ 77 h 89"/>
              <a:gd name="T74" fmla="*/ 38 w 67"/>
              <a:gd name="T75" fmla="*/ 71 h 89"/>
              <a:gd name="T76" fmla="*/ 36 w 67"/>
              <a:gd name="T77" fmla="*/ 65 h 89"/>
              <a:gd name="T78" fmla="*/ 34 w 67"/>
              <a:gd name="T79" fmla="*/ 57 h 89"/>
              <a:gd name="T80" fmla="*/ 32 w 67"/>
              <a:gd name="T81" fmla="*/ 49 h 89"/>
              <a:gd name="T82" fmla="*/ 28 w 67"/>
              <a:gd name="T83" fmla="*/ 43 h 89"/>
              <a:gd name="T84" fmla="*/ 26 w 67"/>
              <a:gd name="T85" fmla="*/ 38 h 89"/>
              <a:gd name="T86" fmla="*/ 24 w 67"/>
              <a:gd name="T87" fmla="*/ 34 h 89"/>
              <a:gd name="T88" fmla="*/ 20 w 67"/>
              <a:gd name="T89" fmla="*/ 28 h 89"/>
              <a:gd name="T90" fmla="*/ 18 w 67"/>
              <a:gd name="T91" fmla="*/ 24 h 89"/>
              <a:gd name="T92" fmla="*/ 14 w 67"/>
              <a:gd name="T93" fmla="*/ 22 h 89"/>
              <a:gd name="T94" fmla="*/ 10 w 67"/>
              <a:gd name="T95" fmla="*/ 20 h 89"/>
              <a:gd name="T96" fmla="*/ 10 w 67"/>
              <a:gd name="T97" fmla="*/ 20 h 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67" h="89">
                <a:moveTo>
                  <a:pt x="10" y="20"/>
                </a:moveTo>
                <a:lnTo>
                  <a:pt x="8" y="18"/>
                </a:lnTo>
                <a:lnTo>
                  <a:pt x="6" y="16"/>
                </a:lnTo>
                <a:lnTo>
                  <a:pt x="4" y="14"/>
                </a:lnTo>
                <a:lnTo>
                  <a:pt x="2" y="10"/>
                </a:lnTo>
                <a:lnTo>
                  <a:pt x="2" y="8"/>
                </a:lnTo>
                <a:lnTo>
                  <a:pt x="0" y="6"/>
                </a:lnTo>
                <a:lnTo>
                  <a:pt x="2" y="2"/>
                </a:lnTo>
                <a:lnTo>
                  <a:pt x="4" y="0"/>
                </a:lnTo>
                <a:lnTo>
                  <a:pt x="6" y="0"/>
                </a:lnTo>
                <a:lnTo>
                  <a:pt x="12" y="0"/>
                </a:lnTo>
                <a:lnTo>
                  <a:pt x="18" y="0"/>
                </a:lnTo>
                <a:lnTo>
                  <a:pt x="24" y="0"/>
                </a:lnTo>
                <a:lnTo>
                  <a:pt x="34" y="2"/>
                </a:lnTo>
                <a:lnTo>
                  <a:pt x="44" y="4"/>
                </a:lnTo>
                <a:lnTo>
                  <a:pt x="55" y="6"/>
                </a:lnTo>
                <a:lnTo>
                  <a:pt x="57" y="20"/>
                </a:lnTo>
                <a:lnTo>
                  <a:pt x="61" y="30"/>
                </a:lnTo>
                <a:lnTo>
                  <a:pt x="63" y="42"/>
                </a:lnTo>
                <a:lnTo>
                  <a:pt x="63" y="49"/>
                </a:lnTo>
                <a:lnTo>
                  <a:pt x="65" y="57"/>
                </a:lnTo>
                <a:lnTo>
                  <a:pt x="67" y="63"/>
                </a:lnTo>
                <a:lnTo>
                  <a:pt x="67" y="67"/>
                </a:lnTo>
                <a:lnTo>
                  <a:pt x="67" y="71"/>
                </a:lnTo>
                <a:lnTo>
                  <a:pt x="67" y="75"/>
                </a:lnTo>
                <a:lnTo>
                  <a:pt x="65" y="79"/>
                </a:lnTo>
                <a:lnTo>
                  <a:pt x="65" y="81"/>
                </a:lnTo>
                <a:lnTo>
                  <a:pt x="63" y="83"/>
                </a:lnTo>
                <a:lnTo>
                  <a:pt x="61" y="85"/>
                </a:lnTo>
                <a:lnTo>
                  <a:pt x="57" y="87"/>
                </a:lnTo>
                <a:lnTo>
                  <a:pt x="53" y="89"/>
                </a:lnTo>
                <a:lnTo>
                  <a:pt x="49" y="89"/>
                </a:lnTo>
                <a:lnTo>
                  <a:pt x="47" y="89"/>
                </a:lnTo>
                <a:lnTo>
                  <a:pt x="46" y="87"/>
                </a:lnTo>
                <a:lnTo>
                  <a:pt x="42" y="85"/>
                </a:lnTo>
                <a:lnTo>
                  <a:pt x="40" y="81"/>
                </a:lnTo>
                <a:lnTo>
                  <a:pt x="40" y="77"/>
                </a:lnTo>
                <a:lnTo>
                  <a:pt x="38" y="71"/>
                </a:lnTo>
                <a:lnTo>
                  <a:pt x="36" y="65"/>
                </a:lnTo>
                <a:lnTo>
                  <a:pt x="34" y="57"/>
                </a:lnTo>
                <a:lnTo>
                  <a:pt x="32" y="49"/>
                </a:lnTo>
                <a:lnTo>
                  <a:pt x="28" y="43"/>
                </a:lnTo>
                <a:lnTo>
                  <a:pt x="26" y="38"/>
                </a:lnTo>
                <a:lnTo>
                  <a:pt x="24" y="34"/>
                </a:lnTo>
                <a:lnTo>
                  <a:pt x="20" y="28"/>
                </a:lnTo>
                <a:lnTo>
                  <a:pt x="18" y="24"/>
                </a:lnTo>
                <a:lnTo>
                  <a:pt x="14" y="22"/>
                </a:lnTo>
                <a:lnTo>
                  <a:pt x="10" y="20"/>
                </a:lnTo>
                <a:lnTo>
                  <a:pt x="10" y="20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5" name="Freeform 330"/>
          <p:cNvSpPr>
            <a:spLocks/>
          </p:cNvSpPr>
          <p:nvPr/>
        </p:nvSpPr>
        <p:spPr bwMode="auto">
          <a:xfrm>
            <a:off x="8824740" y="4356003"/>
            <a:ext cx="637004" cy="396825"/>
          </a:xfrm>
          <a:custGeom>
            <a:avLst/>
            <a:gdLst>
              <a:gd name="T0" fmla="*/ 141 w 141"/>
              <a:gd name="T1" fmla="*/ 19 h 60"/>
              <a:gd name="T2" fmla="*/ 137 w 141"/>
              <a:gd name="T3" fmla="*/ 21 h 60"/>
              <a:gd name="T4" fmla="*/ 133 w 141"/>
              <a:gd name="T5" fmla="*/ 25 h 60"/>
              <a:gd name="T6" fmla="*/ 127 w 141"/>
              <a:gd name="T7" fmla="*/ 29 h 60"/>
              <a:gd name="T8" fmla="*/ 123 w 141"/>
              <a:gd name="T9" fmla="*/ 39 h 60"/>
              <a:gd name="T10" fmla="*/ 119 w 141"/>
              <a:gd name="T11" fmla="*/ 52 h 60"/>
              <a:gd name="T12" fmla="*/ 106 w 141"/>
              <a:gd name="T13" fmla="*/ 60 h 60"/>
              <a:gd name="T14" fmla="*/ 108 w 141"/>
              <a:gd name="T15" fmla="*/ 43 h 60"/>
              <a:gd name="T16" fmla="*/ 108 w 141"/>
              <a:gd name="T17" fmla="*/ 29 h 60"/>
              <a:gd name="T18" fmla="*/ 108 w 141"/>
              <a:gd name="T19" fmla="*/ 19 h 60"/>
              <a:gd name="T20" fmla="*/ 108 w 141"/>
              <a:gd name="T21" fmla="*/ 15 h 60"/>
              <a:gd name="T22" fmla="*/ 102 w 141"/>
              <a:gd name="T23" fmla="*/ 13 h 60"/>
              <a:gd name="T24" fmla="*/ 92 w 141"/>
              <a:gd name="T25" fmla="*/ 13 h 60"/>
              <a:gd name="T26" fmla="*/ 78 w 141"/>
              <a:gd name="T27" fmla="*/ 15 h 60"/>
              <a:gd name="T28" fmla="*/ 62 w 141"/>
              <a:gd name="T29" fmla="*/ 17 h 60"/>
              <a:gd name="T30" fmla="*/ 43 w 141"/>
              <a:gd name="T31" fmla="*/ 19 h 60"/>
              <a:gd name="T32" fmla="*/ 27 w 141"/>
              <a:gd name="T33" fmla="*/ 21 h 60"/>
              <a:gd name="T34" fmla="*/ 13 w 141"/>
              <a:gd name="T35" fmla="*/ 21 h 60"/>
              <a:gd name="T36" fmla="*/ 2 w 141"/>
              <a:gd name="T37" fmla="*/ 21 h 60"/>
              <a:gd name="T38" fmla="*/ 17 w 141"/>
              <a:gd name="T39" fmla="*/ 17 h 60"/>
              <a:gd name="T40" fmla="*/ 49 w 141"/>
              <a:gd name="T41" fmla="*/ 15 h 60"/>
              <a:gd name="T42" fmla="*/ 68 w 141"/>
              <a:gd name="T43" fmla="*/ 11 h 60"/>
              <a:gd name="T44" fmla="*/ 80 w 141"/>
              <a:gd name="T45" fmla="*/ 9 h 60"/>
              <a:gd name="T46" fmla="*/ 88 w 141"/>
              <a:gd name="T47" fmla="*/ 7 h 60"/>
              <a:gd name="T48" fmla="*/ 94 w 141"/>
              <a:gd name="T49" fmla="*/ 5 h 60"/>
              <a:gd name="T50" fmla="*/ 98 w 141"/>
              <a:gd name="T51" fmla="*/ 1 h 60"/>
              <a:gd name="T52" fmla="*/ 104 w 141"/>
              <a:gd name="T53" fmla="*/ 0 h 60"/>
              <a:gd name="T54" fmla="*/ 108 w 141"/>
              <a:gd name="T55" fmla="*/ 0 h 60"/>
              <a:gd name="T56" fmla="*/ 117 w 141"/>
              <a:gd name="T57" fmla="*/ 3 h 60"/>
              <a:gd name="T58" fmla="*/ 129 w 141"/>
              <a:gd name="T59" fmla="*/ 9 h 60"/>
              <a:gd name="T60" fmla="*/ 135 w 141"/>
              <a:gd name="T61" fmla="*/ 11 h 60"/>
              <a:gd name="T62" fmla="*/ 139 w 141"/>
              <a:gd name="T63" fmla="*/ 15 h 60"/>
              <a:gd name="T64" fmla="*/ 141 w 141"/>
              <a:gd name="T65" fmla="*/ 19 h 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41" h="60">
                <a:moveTo>
                  <a:pt x="141" y="19"/>
                </a:moveTo>
                <a:lnTo>
                  <a:pt x="141" y="19"/>
                </a:lnTo>
                <a:lnTo>
                  <a:pt x="139" y="21"/>
                </a:lnTo>
                <a:lnTo>
                  <a:pt x="137" y="21"/>
                </a:lnTo>
                <a:lnTo>
                  <a:pt x="135" y="23"/>
                </a:lnTo>
                <a:lnTo>
                  <a:pt x="133" y="25"/>
                </a:lnTo>
                <a:lnTo>
                  <a:pt x="131" y="27"/>
                </a:lnTo>
                <a:lnTo>
                  <a:pt x="127" y="29"/>
                </a:lnTo>
                <a:lnTo>
                  <a:pt x="125" y="35"/>
                </a:lnTo>
                <a:lnTo>
                  <a:pt x="123" y="39"/>
                </a:lnTo>
                <a:lnTo>
                  <a:pt x="121" y="45"/>
                </a:lnTo>
                <a:lnTo>
                  <a:pt x="119" y="52"/>
                </a:lnTo>
                <a:lnTo>
                  <a:pt x="115" y="60"/>
                </a:lnTo>
                <a:lnTo>
                  <a:pt x="106" y="60"/>
                </a:lnTo>
                <a:lnTo>
                  <a:pt x="106" y="50"/>
                </a:lnTo>
                <a:lnTo>
                  <a:pt x="108" y="43"/>
                </a:lnTo>
                <a:lnTo>
                  <a:pt x="108" y="35"/>
                </a:lnTo>
                <a:lnTo>
                  <a:pt x="108" y="29"/>
                </a:lnTo>
                <a:lnTo>
                  <a:pt x="110" y="23"/>
                </a:lnTo>
                <a:lnTo>
                  <a:pt x="108" y="19"/>
                </a:lnTo>
                <a:lnTo>
                  <a:pt x="108" y="17"/>
                </a:lnTo>
                <a:lnTo>
                  <a:pt x="108" y="15"/>
                </a:lnTo>
                <a:lnTo>
                  <a:pt x="106" y="13"/>
                </a:lnTo>
                <a:lnTo>
                  <a:pt x="102" y="13"/>
                </a:lnTo>
                <a:lnTo>
                  <a:pt x="98" y="13"/>
                </a:lnTo>
                <a:lnTo>
                  <a:pt x="92" y="13"/>
                </a:lnTo>
                <a:lnTo>
                  <a:pt x="86" y="13"/>
                </a:lnTo>
                <a:lnTo>
                  <a:pt x="78" y="15"/>
                </a:lnTo>
                <a:lnTo>
                  <a:pt x="70" y="15"/>
                </a:lnTo>
                <a:lnTo>
                  <a:pt x="62" y="17"/>
                </a:lnTo>
                <a:lnTo>
                  <a:pt x="53" y="17"/>
                </a:lnTo>
                <a:lnTo>
                  <a:pt x="43" y="19"/>
                </a:lnTo>
                <a:lnTo>
                  <a:pt x="35" y="19"/>
                </a:lnTo>
                <a:lnTo>
                  <a:pt x="27" y="21"/>
                </a:lnTo>
                <a:lnTo>
                  <a:pt x="19" y="21"/>
                </a:lnTo>
                <a:lnTo>
                  <a:pt x="13" y="21"/>
                </a:lnTo>
                <a:lnTo>
                  <a:pt x="8" y="21"/>
                </a:lnTo>
                <a:lnTo>
                  <a:pt x="2" y="21"/>
                </a:lnTo>
                <a:lnTo>
                  <a:pt x="0" y="19"/>
                </a:lnTo>
                <a:lnTo>
                  <a:pt x="17" y="17"/>
                </a:lnTo>
                <a:lnTo>
                  <a:pt x="33" y="17"/>
                </a:lnTo>
                <a:lnTo>
                  <a:pt x="49" y="15"/>
                </a:lnTo>
                <a:lnTo>
                  <a:pt x="62" y="13"/>
                </a:lnTo>
                <a:lnTo>
                  <a:pt x="68" y="11"/>
                </a:lnTo>
                <a:lnTo>
                  <a:pt x="74" y="11"/>
                </a:lnTo>
                <a:lnTo>
                  <a:pt x="80" y="9"/>
                </a:lnTo>
                <a:lnTo>
                  <a:pt x="84" y="7"/>
                </a:lnTo>
                <a:lnTo>
                  <a:pt x="88" y="7"/>
                </a:lnTo>
                <a:lnTo>
                  <a:pt x="92" y="5"/>
                </a:lnTo>
                <a:lnTo>
                  <a:pt x="94" y="5"/>
                </a:lnTo>
                <a:lnTo>
                  <a:pt x="96" y="3"/>
                </a:lnTo>
                <a:lnTo>
                  <a:pt x="98" y="1"/>
                </a:lnTo>
                <a:lnTo>
                  <a:pt x="100" y="1"/>
                </a:lnTo>
                <a:lnTo>
                  <a:pt x="104" y="0"/>
                </a:lnTo>
                <a:lnTo>
                  <a:pt x="106" y="0"/>
                </a:lnTo>
                <a:lnTo>
                  <a:pt x="108" y="0"/>
                </a:lnTo>
                <a:lnTo>
                  <a:pt x="111" y="1"/>
                </a:lnTo>
                <a:lnTo>
                  <a:pt x="117" y="3"/>
                </a:lnTo>
                <a:lnTo>
                  <a:pt x="125" y="7"/>
                </a:lnTo>
                <a:lnTo>
                  <a:pt x="129" y="9"/>
                </a:lnTo>
                <a:lnTo>
                  <a:pt x="133" y="9"/>
                </a:lnTo>
                <a:lnTo>
                  <a:pt x="135" y="11"/>
                </a:lnTo>
                <a:lnTo>
                  <a:pt x="137" y="13"/>
                </a:lnTo>
                <a:lnTo>
                  <a:pt x="139" y="15"/>
                </a:lnTo>
                <a:lnTo>
                  <a:pt x="139" y="17"/>
                </a:lnTo>
                <a:lnTo>
                  <a:pt x="141" y="19"/>
                </a:lnTo>
                <a:lnTo>
                  <a:pt x="141" y="19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6" name="Freeform 331"/>
          <p:cNvSpPr>
            <a:spLocks/>
          </p:cNvSpPr>
          <p:nvPr/>
        </p:nvSpPr>
        <p:spPr bwMode="auto">
          <a:xfrm>
            <a:off x="8609416" y="5149652"/>
            <a:ext cx="269155" cy="701064"/>
          </a:xfrm>
          <a:custGeom>
            <a:avLst/>
            <a:gdLst>
              <a:gd name="T0" fmla="*/ 61 w 61"/>
              <a:gd name="T1" fmla="*/ 20 h 108"/>
              <a:gd name="T2" fmla="*/ 61 w 61"/>
              <a:gd name="T3" fmla="*/ 20 h 108"/>
              <a:gd name="T4" fmla="*/ 61 w 61"/>
              <a:gd name="T5" fmla="*/ 22 h 108"/>
              <a:gd name="T6" fmla="*/ 61 w 61"/>
              <a:gd name="T7" fmla="*/ 24 h 108"/>
              <a:gd name="T8" fmla="*/ 61 w 61"/>
              <a:gd name="T9" fmla="*/ 28 h 108"/>
              <a:gd name="T10" fmla="*/ 61 w 61"/>
              <a:gd name="T11" fmla="*/ 32 h 108"/>
              <a:gd name="T12" fmla="*/ 61 w 61"/>
              <a:gd name="T13" fmla="*/ 35 h 108"/>
              <a:gd name="T14" fmla="*/ 61 w 61"/>
              <a:gd name="T15" fmla="*/ 39 h 108"/>
              <a:gd name="T16" fmla="*/ 61 w 61"/>
              <a:gd name="T17" fmla="*/ 45 h 108"/>
              <a:gd name="T18" fmla="*/ 61 w 61"/>
              <a:gd name="T19" fmla="*/ 51 h 108"/>
              <a:gd name="T20" fmla="*/ 61 w 61"/>
              <a:gd name="T21" fmla="*/ 57 h 108"/>
              <a:gd name="T22" fmla="*/ 61 w 61"/>
              <a:gd name="T23" fmla="*/ 65 h 108"/>
              <a:gd name="T24" fmla="*/ 61 w 61"/>
              <a:gd name="T25" fmla="*/ 73 h 108"/>
              <a:gd name="T26" fmla="*/ 61 w 61"/>
              <a:gd name="T27" fmla="*/ 81 h 108"/>
              <a:gd name="T28" fmla="*/ 61 w 61"/>
              <a:gd name="T29" fmla="*/ 88 h 108"/>
              <a:gd name="T30" fmla="*/ 61 w 61"/>
              <a:gd name="T31" fmla="*/ 98 h 108"/>
              <a:gd name="T32" fmla="*/ 61 w 61"/>
              <a:gd name="T33" fmla="*/ 108 h 108"/>
              <a:gd name="T34" fmla="*/ 29 w 61"/>
              <a:gd name="T35" fmla="*/ 108 h 108"/>
              <a:gd name="T36" fmla="*/ 25 w 61"/>
              <a:gd name="T37" fmla="*/ 92 h 108"/>
              <a:gd name="T38" fmla="*/ 23 w 61"/>
              <a:gd name="T39" fmla="*/ 81 h 108"/>
              <a:gd name="T40" fmla="*/ 23 w 61"/>
              <a:gd name="T41" fmla="*/ 69 h 108"/>
              <a:gd name="T42" fmla="*/ 21 w 61"/>
              <a:gd name="T43" fmla="*/ 59 h 108"/>
              <a:gd name="T44" fmla="*/ 19 w 61"/>
              <a:gd name="T45" fmla="*/ 51 h 108"/>
              <a:gd name="T46" fmla="*/ 19 w 61"/>
              <a:gd name="T47" fmla="*/ 45 h 108"/>
              <a:gd name="T48" fmla="*/ 17 w 61"/>
              <a:gd name="T49" fmla="*/ 39 h 108"/>
              <a:gd name="T50" fmla="*/ 17 w 61"/>
              <a:gd name="T51" fmla="*/ 35 h 108"/>
              <a:gd name="T52" fmla="*/ 15 w 61"/>
              <a:gd name="T53" fmla="*/ 30 h 108"/>
              <a:gd name="T54" fmla="*/ 12 w 61"/>
              <a:gd name="T55" fmla="*/ 26 h 108"/>
              <a:gd name="T56" fmla="*/ 10 w 61"/>
              <a:gd name="T57" fmla="*/ 22 h 108"/>
              <a:gd name="T58" fmla="*/ 6 w 61"/>
              <a:gd name="T59" fmla="*/ 22 h 108"/>
              <a:gd name="T60" fmla="*/ 4 w 61"/>
              <a:gd name="T61" fmla="*/ 20 h 108"/>
              <a:gd name="T62" fmla="*/ 2 w 61"/>
              <a:gd name="T63" fmla="*/ 18 h 108"/>
              <a:gd name="T64" fmla="*/ 0 w 61"/>
              <a:gd name="T65" fmla="*/ 14 h 108"/>
              <a:gd name="T66" fmla="*/ 0 w 61"/>
              <a:gd name="T67" fmla="*/ 12 h 108"/>
              <a:gd name="T68" fmla="*/ 0 w 61"/>
              <a:gd name="T69" fmla="*/ 8 h 108"/>
              <a:gd name="T70" fmla="*/ 2 w 61"/>
              <a:gd name="T71" fmla="*/ 4 h 108"/>
              <a:gd name="T72" fmla="*/ 6 w 61"/>
              <a:gd name="T73" fmla="*/ 2 h 108"/>
              <a:gd name="T74" fmla="*/ 10 w 61"/>
              <a:gd name="T75" fmla="*/ 2 h 108"/>
              <a:gd name="T76" fmla="*/ 15 w 61"/>
              <a:gd name="T77" fmla="*/ 0 h 108"/>
              <a:gd name="T78" fmla="*/ 23 w 61"/>
              <a:gd name="T79" fmla="*/ 0 h 108"/>
              <a:gd name="T80" fmla="*/ 31 w 61"/>
              <a:gd name="T81" fmla="*/ 2 h 108"/>
              <a:gd name="T82" fmla="*/ 39 w 61"/>
              <a:gd name="T83" fmla="*/ 6 h 108"/>
              <a:gd name="T84" fmla="*/ 45 w 61"/>
              <a:gd name="T85" fmla="*/ 8 h 108"/>
              <a:gd name="T86" fmla="*/ 49 w 61"/>
              <a:gd name="T87" fmla="*/ 10 h 108"/>
              <a:gd name="T88" fmla="*/ 53 w 61"/>
              <a:gd name="T89" fmla="*/ 12 h 108"/>
              <a:gd name="T90" fmla="*/ 55 w 61"/>
              <a:gd name="T91" fmla="*/ 12 h 108"/>
              <a:gd name="T92" fmla="*/ 57 w 61"/>
              <a:gd name="T93" fmla="*/ 14 h 108"/>
              <a:gd name="T94" fmla="*/ 59 w 61"/>
              <a:gd name="T95" fmla="*/ 16 h 108"/>
              <a:gd name="T96" fmla="*/ 59 w 61"/>
              <a:gd name="T97" fmla="*/ 18 h 108"/>
              <a:gd name="T98" fmla="*/ 61 w 61"/>
              <a:gd name="T99" fmla="*/ 20 h 108"/>
              <a:gd name="T100" fmla="*/ 61 w 61"/>
              <a:gd name="T101" fmla="*/ 20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61" h="108">
                <a:moveTo>
                  <a:pt x="61" y="20"/>
                </a:moveTo>
                <a:lnTo>
                  <a:pt x="61" y="20"/>
                </a:lnTo>
                <a:lnTo>
                  <a:pt x="61" y="22"/>
                </a:lnTo>
                <a:lnTo>
                  <a:pt x="61" y="24"/>
                </a:lnTo>
                <a:lnTo>
                  <a:pt x="61" y="28"/>
                </a:lnTo>
                <a:lnTo>
                  <a:pt x="61" y="32"/>
                </a:lnTo>
                <a:lnTo>
                  <a:pt x="61" y="35"/>
                </a:lnTo>
                <a:lnTo>
                  <a:pt x="61" y="39"/>
                </a:lnTo>
                <a:lnTo>
                  <a:pt x="61" y="45"/>
                </a:lnTo>
                <a:lnTo>
                  <a:pt x="61" y="51"/>
                </a:lnTo>
                <a:lnTo>
                  <a:pt x="61" y="57"/>
                </a:lnTo>
                <a:lnTo>
                  <a:pt x="61" y="65"/>
                </a:lnTo>
                <a:lnTo>
                  <a:pt x="61" y="73"/>
                </a:lnTo>
                <a:lnTo>
                  <a:pt x="61" y="81"/>
                </a:lnTo>
                <a:lnTo>
                  <a:pt x="61" y="88"/>
                </a:lnTo>
                <a:lnTo>
                  <a:pt x="61" y="98"/>
                </a:lnTo>
                <a:lnTo>
                  <a:pt x="61" y="108"/>
                </a:lnTo>
                <a:lnTo>
                  <a:pt x="29" y="108"/>
                </a:lnTo>
                <a:lnTo>
                  <a:pt x="25" y="92"/>
                </a:lnTo>
                <a:lnTo>
                  <a:pt x="23" y="81"/>
                </a:lnTo>
                <a:lnTo>
                  <a:pt x="23" y="69"/>
                </a:lnTo>
                <a:lnTo>
                  <a:pt x="21" y="59"/>
                </a:lnTo>
                <a:lnTo>
                  <a:pt x="19" y="51"/>
                </a:lnTo>
                <a:lnTo>
                  <a:pt x="19" y="45"/>
                </a:lnTo>
                <a:lnTo>
                  <a:pt x="17" y="39"/>
                </a:lnTo>
                <a:lnTo>
                  <a:pt x="17" y="35"/>
                </a:lnTo>
                <a:lnTo>
                  <a:pt x="15" y="30"/>
                </a:lnTo>
                <a:lnTo>
                  <a:pt x="12" y="26"/>
                </a:lnTo>
                <a:lnTo>
                  <a:pt x="10" y="22"/>
                </a:lnTo>
                <a:lnTo>
                  <a:pt x="6" y="22"/>
                </a:lnTo>
                <a:lnTo>
                  <a:pt x="4" y="20"/>
                </a:lnTo>
                <a:lnTo>
                  <a:pt x="2" y="18"/>
                </a:lnTo>
                <a:lnTo>
                  <a:pt x="0" y="14"/>
                </a:lnTo>
                <a:lnTo>
                  <a:pt x="0" y="12"/>
                </a:lnTo>
                <a:lnTo>
                  <a:pt x="0" y="8"/>
                </a:lnTo>
                <a:lnTo>
                  <a:pt x="2" y="4"/>
                </a:lnTo>
                <a:lnTo>
                  <a:pt x="6" y="2"/>
                </a:lnTo>
                <a:lnTo>
                  <a:pt x="10" y="2"/>
                </a:lnTo>
                <a:lnTo>
                  <a:pt x="15" y="0"/>
                </a:lnTo>
                <a:lnTo>
                  <a:pt x="23" y="0"/>
                </a:lnTo>
                <a:lnTo>
                  <a:pt x="31" y="2"/>
                </a:lnTo>
                <a:lnTo>
                  <a:pt x="39" y="6"/>
                </a:lnTo>
                <a:lnTo>
                  <a:pt x="45" y="8"/>
                </a:lnTo>
                <a:lnTo>
                  <a:pt x="49" y="10"/>
                </a:lnTo>
                <a:lnTo>
                  <a:pt x="53" y="12"/>
                </a:lnTo>
                <a:lnTo>
                  <a:pt x="55" y="12"/>
                </a:lnTo>
                <a:lnTo>
                  <a:pt x="57" y="14"/>
                </a:lnTo>
                <a:lnTo>
                  <a:pt x="59" y="16"/>
                </a:lnTo>
                <a:lnTo>
                  <a:pt x="59" y="18"/>
                </a:lnTo>
                <a:lnTo>
                  <a:pt x="61" y="20"/>
                </a:lnTo>
                <a:lnTo>
                  <a:pt x="61" y="20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7" name="Freeform 332"/>
          <p:cNvSpPr>
            <a:spLocks/>
          </p:cNvSpPr>
          <p:nvPr/>
        </p:nvSpPr>
        <p:spPr bwMode="auto">
          <a:xfrm>
            <a:off x="8438947" y="5533256"/>
            <a:ext cx="1013822" cy="515878"/>
          </a:xfrm>
          <a:custGeom>
            <a:avLst/>
            <a:gdLst>
              <a:gd name="T0" fmla="*/ 31 w 225"/>
              <a:gd name="T1" fmla="*/ 78 h 78"/>
              <a:gd name="T2" fmla="*/ 25 w 225"/>
              <a:gd name="T3" fmla="*/ 78 h 78"/>
              <a:gd name="T4" fmla="*/ 15 w 225"/>
              <a:gd name="T5" fmla="*/ 73 h 78"/>
              <a:gd name="T6" fmla="*/ 5 w 225"/>
              <a:gd name="T7" fmla="*/ 65 h 78"/>
              <a:gd name="T8" fmla="*/ 2 w 225"/>
              <a:gd name="T9" fmla="*/ 57 h 78"/>
              <a:gd name="T10" fmla="*/ 0 w 225"/>
              <a:gd name="T11" fmla="*/ 53 h 78"/>
              <a:gd name="T12" fmla="*/ 2 w 225"/>
              <a:gd name="T13" fmla="*/ 47 h 78"/>
              <a:gd name="T14" fmla="*/ 5 w 225"/>
              <a:gd name="T15" fmla="*/ 43 h 78"/>
              <a:gd name="T16" fmla="*/ 13 w 225"/>
              <a:gd name="T17" fmla="*/ 39 h 78"/>
              <a:gd name="T18" fmla="*/ 23 w 225"/>
              <a:gd name="T19" fmla="*/ 41 h 78"/>
              <a:gd name="T20" fmla="*/ 31 w 225"/>
              <a:gd name="T21" fmla="*/ 41 h 78"/>
              <a:gd name="T22" fmla="*/ 35 w 225"/>
              <a:gd name="T23" fmla="*/ 41 h 78"/>
              <a:gd name="T24" fmla="*/ 39 w 225"/>
              <a:gd name="T25" fmla="*/ 41 h 78"/>
              <a:gd name="T26" fmla="*/ 45 w 225"/>
              <a:gd name="T27" fmla="*/ 39 h 78"/>
              <a:gd name="T28" fmla="*/ 54 w 225"/>
              <a:gd name="T29" fmla="*/ 37 h 78"/>
              <a:gd name="T30" fmla="*/ 66 w 225"/>
              <a:gd name="T31" fmla="*/ 35 h 78"/>
              <a:gd name="T32" fmla="*/ 80 w 225"/>
              <a:gd name="T33" fmla="*/ 31 h 78"/>
              <a:gd name="T34" fmla="*/ 98 w 225"/>
              <a:gd name="T35" fmla="*/ 25 h 78"/>
              <a:gd name="T36" fmla="*/ 117 w 225"/>
              <a:gd name="T37" fmla="*/ 22 h 78"/>
              <a:gd name="T38" fmla="*/ 139 w 225"/>
              <a:gd name="T39" fmla="*/ 16 h 78"/>
              <a:gd name="T40" fmla="*/ 160 w 225"/>
              <a:gd name="T41" fmla="*/ 10 h 78"/>
              <a:gd name="T42" fmla="*/ 176 w 225"/>
              <a:gd name="T43" fmla="*/ 6 h 78"/>
              <a:gd name="T44" fmla="*/ 192 w 225"/>
              <a:gd name="T45" fmla="*/ 4 h 78"/>
              <a:gd name="T46" fmla="*/ 203 w 225"/>
              <a:gd name="T47" fmla="*/ 2 h 78"/>
              <a:gd name="T48" fmla="*/ 213 w 225"/>
              <a:gd name="T49" fmla="*/ 0 h 78"/>
              <a:gd name="T50" fmla="*/ 219 w 225"/>
              <a:gd name="T51" fmla="*/ 0 h 78"/>
              <a:gd name="T52" fmla="*/ 223 w 225"/>
              <a:gd name="T53" fmla="*/ 0 h 78"/>
              <a:gd name="T54" fmla="*/ 225 w 225"/>
              <a:gd name="T55" fmla="*/ 2 h 78"/>
              <a:gd name="T56" fmla="*/ 223 w 225"/>
              <a:gd name="T57" fmla="*/ 4 h 78"/>
              <a:gd name="T58" fmla="*/ 217 w 225"/>
              <a:gd name="T59" fmla="*/ 8 h 78"/>
              <a:gd name="T60" fmla="*/ 211 w 225"/>
              <a:gd name="T61" fmla="*/ 12 h 78"/>
              <a:gd name="T62" fmla="*/ 199 w 225"/>
              <a:gd name="T63" fmla="*/ 18 h 78"/>
              <a:gd name="T64" fmla="*/ 186 w 225"/>
              <a:gd name="T65" fmla="*/ 23 h 78"/>
              <a:gd name="T66" fmla="*/ 170 w 225"/>
              <a:gd name="T67" fmla="*/ 29 h 78"/>
              <a:gd name="T68" fmla="*/ 150 w 225"/>
              <a:gd name="T69" fmla="*/ 37 h 78"/>
              <a:gd name="T70" fmla="*/ 129 w 225"/>
              <a:gd name="T71" fmla="*/ 47 h 78"/>
              <a:gd name="T72" fmla="*/ 107 w 225"/>
              <a:gd name="T73" fmla="*/ 55 h 78"/>
              <a:gd name="T74" fmla="*/ 90 w 225"/>
              <a:gd name="T75" fmla="*/ 63 h 78"/>
              <a:gd name="T76" fmla="*/ 74 w 225"/>
              <a:gd name="T77" fmla="*/ 67 h 78"/>
              <a:gd name="T78" fmla="*/ 60 w 225"/>
              <a:gd name="T79" fmla="*/ 73 h 78"/>
              <a:gd name="T80" fmla="*/ 51 w 225"/>
              <a:gd name="T81" fmla="*/ 74 h 78"/>
              <a:gd name="T82" fmla="*/ 43 w 225"/>
              <a:gd name="T83" fmla="*/ 76 h 78"/>
              <a:gd name="T84" fmla="*/ 37 w 225"/>
              <a:gd name="T85" fmla="*/ 78 h 78"/>
              <a:gd name="T86" fmla="*/ 35 w 225"/>
              <a:gd name="T87" fmla="*/ 78 h 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225" h="78">
                <a:moveTo>
                  <a:pt x="35" y="78"/>
                </a:moveTo>
                <a:lnTo>
                  <a:pt x="31" y="78"/>
                </a:lnTo>
                <a:lnTo>
                  <a:pt x="29" y="78"/>
                </a:lnTo>
                <a:lnTo>
                  <a:pt x="25" y="78"/>
                </a:lnTo>
                <a:lnTo>
                  <a:pt x="23" y="76"/>
                </a:lnTo>
                <a:lnTo>
                  <a:pt x="15" y="73"/>
                </a:lnTo>
                <a:lnTo>
                  <a:pt x="9" y="67"/>
                </a:lnTo>
                <a:lnTo>
                  <a:pt x="5" y="65"/>
                </a:lnTo>
                <a:lnTo>
                  <a:pt x="3" y="61"/>
                </a:lnTo>
                <a:lnTo>
                  <a:pt x="2" y="57"/>
                </a:lnTo>
                <a:lnTo>
                  <a:pt x="2" y="55"/>
                </a:lnTo>
                <a:lnTo>
                  <a:pt x="0" y="53"/>
                </a:lnTo>
                <a:lnTo>
                  <a:pt x="2" y="49"/>
                </a:lnTo>
                <a:lnTo>
                  <a:pt x="2" y="47"/>
                </a:lnTo>
                <a:lnTo>
                  <a:pt x="3" y="45"/>
                </a:lnTo>
                <a:lnTo>
                  <a:pt x="5" y="43"/>
                </a:lnTo>
                <a:lnTo>
                  <a:pt x="9" y="39"/>
                </a:lnTo>
                <a:lnTo>
                  <a:pt x="13" y="39"/>
                </a:lnTo>
                <a:lnTo>
                  <a:pt x="19" y="39"/>
                </a:lnTo>
                <a:lnTo>
                  <a:pt x="23" y="41"/>
                </a:lnTo>
                <a:lnTo>
                  <a:pt x="27" y="41"/>
                </a:lnTo>
                <a:lnTo>
                  <a:pt x="31" y="41"/>
                </a:lnTo>
                <a:lnTo>
                  <a:pt x="35" y="43"/>
                </a:lnTo>
                <a:lnTo>
                  <a:pt x="35" y="41"/>
                </a:lnTo>
                <a:lnTo>
                  <a:pt x="37" y="41"/>
                </a:lnTo>
                <a:lnTo>
                  <a:pt x="39" y="41"/>
                </a:lnTo>
                <a:lnTo>
                  <a:pt x="41" y="41"/>
                </a:lnTo>
                <a:lnTo>
                  <a:pt x="45" y="39"/>
                </a:lnTo>
                <a:lnTo>
                  <a:pt x="49" y="39"/>
                </a:lnTo>
                <a:lnTo>
                  <a:pt x="54" y="37"/>
                </a:lnTo>
                <a:lnTo>
                  <a:pt x="58" y="35"/>
                </a:lnTo>
                <a:lnTo>
                  <a:pt x="66" y="35"/>
                </a:lnTo>
                <a:lnTo>
                  <a:pt x="72" y="33"/>
                </a:lnTo>
                <a:lnTo>
                  <a:pt x="80" y="31"/>
                </a:lnTo>
                <a:lnTo>
                  <a:pt x="88" y="29"/>
                </a:lnTo>
                <a:lnTo>
                  <a:pt x="98" y="25"/>
                </a:lnTo>
                <a:lnTo>
                  <a:pt x="107" y="23"/>
                </a:lnTo>
                <a:lnTo>
                  <a:pt x="117" y="22"/>
                </a:lnTo>
                <a:lnTo>
                  <a:pt x="129" y="18"/>
                </a:lnTo>
                <a:lnTo>
                  <a:pt x="139" y="16"/>
                </a:lnTo>
                <a:lnTo>
                  <a:pt x="150" y="12"/>
                </a:lnTo>
                <a:lnTo>
                  <a:pt x="160" y="10"/>
                </a:lnTo>
                <a:lnTo>
                  <a:pt x="168" y="8"/>
                </a:lnTo>
                <a:lnTo>
                  <a:pt x="176" y="6"/>
                </a:lnTo>
                <a:lnTo>
                  <a:pt x="184" y="4"/>
                </a:lnTo>
                <a:lnTo>
                  <a:pt x="192" y="4"/>
                </a:lnTo>
                <a:lnTo>
                  <a:pt x="197" y="2"/>
                </a:lnTo>
                <a:lnTo>
                  <a:pt x="203" y="2"/>
                </a:lnTo>
                <a:lnTo>
                  <a:pt x="209" y="0"/>
                </a:lnTo>
                <a:lnTo>
                  <a:pt x="213" y="0"/>
                </a:lnTo>
                <a:lnTo>
                  <a:pt x="217" y="0"/>
                </a:lnTo>
                <a:lnTo>
                  <a:pt x="219" y="0"/>
                </a:lnTo>
                <a:lnTo>
                  <a:pt x="223" y="0"/>
                </a:lnTo>
                <a:lnTo>
                  <a:pt x="223" y="0"/>
                </a:lnTo>
                <a:lnTo>
                  <a:pt x="225" y="2"/>
                </a:lnTo>
                <a:lnTo>
                  <a:pt x="225" y="2"/>
                </a:lnTo>
                <a:lnTo>
                  <a:pt x="223" y="4"/>
                </a:lnTo>
                <a:lnTo>
                  <a:pt x="223" y="4"/>
                </a:lnTo>
                <a:lnTo>
                  <a:pt x="221" y="6"/>
                </a:lnTo>
                <a:lnTo>
                  <a:pt x="217" y="8"/>
                </a:lnTo>
                <a:lnTo>
                  <a:pt x="215" y="10"/>
                </a:lnTo>
                <a:lnTo>
                  <a:pt x="211" y="12"/>
                </a:lnTo>
                <a:lnTo>
                  <a:pt x="205" y="16"/>
                </a:lnTo>
                <a:lnTo>
                  <a:pt x="199" y="18"/>
                </a:lnTo>
                <a:lnTo>
                  <a:pt x="194" y="20"/>
                </a:lnTo>
                <a:lnTo>
                  <a:pt x="186" y="23"/>
                </a:lnTo>
                <a:lnTo>
                  <a:pt x="178" y="27"/>
                </a:lnTo>
                <a:lnTo>
                  <a:pt x="170" y="29"/>
                </a:lnTo>
                <a:lnTo>
                  <a:pt x="160" y="33"/>
                </a:lnTo>
                <a:lnTo>
                  <a:pt x="150" y="37"/>
                </a:lnTo>
                <a:lnTo>
                  <a:pt x="139" y="43"/>
                </a:lnTo>
                <a:lnTo>
                  <a:pt x="129" y="47"/>
                </a:lnTo>
                <a:lnTo>
                  <a:pt x="117" y="51"/>
                </a:lnTo>
                <a:lnTo>
                  <a:pt x="107" y="55"/>
                </a:lnTo>
                <a:lnTo>
                  <a:pt x="99" y="59"/>
                </a:lnTo>
                <a:lnTo>
                  <a:pt x="90" y="63"/>
                </a:lnTo>
                <a:lnTo>
                  <a:pt x="82" y="65"/>
                </a:lnTo>
                <a:lnTo>
                  <a:pt x="74" y="67"/>
                </a:lnTo>
                <a:lnTo>
                  <a:pt x="68" y="71"/>
                </a:lnTo>
                <a:lnTo>
                  <a:pt x="60" y="73"/>
                </a:lnTo>
                <a:lnTo>
                  <a:pt x="54" y="74"/>
                </a:lnTo>
                <a:lnTo>
                  <a:pt x="51" y="74"/>
                </a:lnTo>
                <a:lnTo>
                  <a:pt x="47" y="76"/>
                </a:lnTo>
                <a:lnTo>
                  <a:pt x="43" y="76"/>
                </a:lnTo>
                <a:lnTo>
                  <a:pt x="39" y="78"/>
                </a:lnTo>
                <a:lnTo>
                  <a:pt x="37" y="78"/>
                </a:lnTo>
                <a:lnTo>
                  <a:pt x="35" y="78"/>
                </a:lnTo>
                <a:lnTo>
                  <a:pt x="35" y="78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8" name="Freeform 333"/>
          <p:cNvSpPr>
            <a:spLocks/>
          </p:cNvSpPr>
          <p:nvPr/>
        </p:nvSpPr>
        <p:spPr bwMode="auto">
          <a:xfrm>
            <a:off x="9093894" y="4871879"/>
            <a:ext cx="116636" cy="820107"/>
          </a:xfrm>
          <a:custGeom>
            <a:avLst/>
            <a:gdLst>
              <a:gd name="T0" fmla="*/ 21 w 25"/>
              <a:gd name="T1" fmla="*/ 27 h 123"/>
              <a:gd name="T2" fmla="*/ 21 w 25"/>
              <a:gd name="T3" fmla="*/ 29 h 123"/>
              <a:gd name="T4" fmla="*/ 19 w 25"/>
              <a:gd name="T5" fmla="*/ 31 h 123"/>
              <a:gd name="T6" fmla="*/ 19 w 25"/>
              <a:gd name="T7" fmla="*/ 33 h 123"/>
              <a:gd name="T8" fmla="*/ 19 w 25"/>
              <a:gd name="T9" fmla="*/ 37 h 123"/>
              <a:gd name="T10" fmla="*/ 19 w 25"/>
              <a:gd name="T11" fmla="*/ 41 h 123"/>
              <a:gd name="T12" fmla="*/ 17 w 25"/>
              <a:gd name="T13" fmla="*/ 45 h 123"/>
              <a:gd name="T14" fmla="*/ 17 w 25"/>
              <a:gd name="T15" fmla="*/ 51 h 123"/>
              <a:gd name="T16" fmla="*/ 17 w 25"/>
              <a:gd name="T17" fmla="*/ 57 h 123"/>
              <a:gd name="T18" fmla="*/ 15 w 25"/>
              <a:gd name="T19" fmla="*/ 71 h 123"/>
              <a:gd name="T20" fmla="*/ 15 w 25"/>
              <a:gd name="T21" fmla="*/ 86 h 123"/>
              <a:gd name="T22" fmla="*/ 13 w 25"/>
              <a:gd name="T23" fmla="*/ 104 h 123"/>
              <a:gd name="T24" fmla="*/ 13 w 25"/>
              <a:gd name="T25" fmla="*/ 122 h 123"/>
              <a:gd name="T26" fmla="*/ 3 w 25"/>
              <a:gd name="T27" fmla="*/ 123 h 123"/>
              <a:gd name="T28" fmla="*/ 3 w 25"/>
              <a:gd name="T29" fmla="*/ 112 h 123"/>
              <a:gd name="T30" fmla="*/ 5 w 25"/>
              <a:gd name="T31" fmla="*/ 102 h 123"/>
              <a:gd name="T32" fmla="*/ 5 w 25"/>
              <a:gd name="T33" fmla="*/ 92 h 123"/>
              <a:gd name="T34" fmla="*/ 5 w 25"/>
              <a:gd name="T35" fmla="*/ 84 h 123"/>
              <a:gd name="T36" fmla="*/ 5 w 25"/>
              <a:gd name="T37" fmla="*/ 76 h 123"/>
              <a:gd name="T38" fmla="*/ 5 w 25"/>
              <a:gd name="T39" fmla="*/ 71 h 123"/>
              <a:gd name="T40" fmla="*/ 5 w 25"/>
              <a:gd name="T41" fmla="*/ 65 h 123"/>
              <a:gd name="T42" fmla="*/ 5 w 25"/>
              <a:gd name="T43" fmla="*/ 61 h 123"/>
              <a:gd name="T44" fmla="*/ 5 w 25"/>
              <a:gd name="T45" fmla="*/ 55 h 123"/>
              <a:gd name="T46" fmla="*/ 5 w 25"/>
              <a:gd name="T47" fmla="*/ 49 h 123"/>
              <a:gd name="T48" fmla="*/ 5 w 25"/>
              <a:gd name="T49" fmla="*/ 43 h 123"/>
              <a:gd name="T50" fmla="*/ 3 w 25"/>
              <a:gd name="T51" fmla="*/ 35 h 123"/>
              <a:gd name="T52" fmla="*/ 3 w 25"/>
              <a:gd name="T53" fmla="*/ 27 h 123"/>
              <a:gd name="T54" fmla="*/ 2 w 25"/>
              <a:gd name="T55" fmla="*/ 20 h 123"/>
              <a:gd name="T56" fmla="*/ 0 w 25"/>
              <a:gd name="T57" fmla="*/ 10 h 123"/>
              <a:gd name="T58" fmla="*/ 0 w 25"/>
              <a:gd name="T59" fmla="*/ 0 h 123"/>
              <a:gd name="T60" fmla="*/ 3 w 25"/>
              <a:gd name="T61" fmla="*/ 4 h 123"/>
              <a:gd name="T62" fmla="*/ 9 w 25"/>
              <a:gd name="T63" fmla="*/ 6 h 123"/>
              <a:gd name="T64" fmla="*/ 13 w 25"/>
              <a:gd name="T65" fmla="*/ 10 h 123"/>
              <a:gd name="T66" fmla="*/ 15 w 25"/>
              <a:gd name="T67" fmla="*/ 12 h 123"/>
              <a:gd name="T68" fmla="*/ 19 w 25"/>
              <a:gd name="T69" fmla="*/ 14 h 123"/>
              <a:gd name="T70" fmla="*/ 21 w 25"/>
              <a:gd name="T71" fmla="*/ 16 h 123"/>
              <a:gd name="T72" fmla="*/ 23 w 25"/>
              <a:gd name="T73" fmla="*/ 16 h 123"/>
              <a:gd name="T74" fmla="*/ 23 w 25"/>
              <a:gd name="T75" fmla="*/ 18 h 123"/>
              <a:gd name="T76" fmla="*/ 25 w 25"/>
              <a:gd name="T77" fmla="*/ 20 h 123"/>
              <a:gd name="T78" fmla="*/ 23 w 25"/>
              <a:gd name="T79" fmla="*/ 22 h 123"/>
              <a:gd name="T80" fmla="*/ 23 w 25"/>
              <a:gd name="T81" fmla="*/ 23 h 123"/>
              <a:gd name="T82" fmla="*/ 21 w 25"/>
              <a:gd name="T83" fmla="*/ 27 h 123"/>
              <a:gd name="T84" fmla="*/ 21 w 25"/>
              <a:gd name="T85" fmla="*/ 27 h 1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25" h="123">
                <a:moveTo>
                  <a:pt x="21" y="27"/>
                </a:moveTo>
                <a:lnTo>
                  <a:pt x="21" y="29"/>
                </a:lnTo>
                <a:lnTo>
                  <a:pt x="19" y="31"/>
                </a:lnTo>
                <a:lnTo>
                  <a:pt x="19" y="33"/>
                </a:lnTo>
                <a:lnTo>
                  <a:pt x="19" y="37"/>
                </a:lnTo>
                <a:lnTo>
                  <a:pt x="19" y="41"/>
                </a:lnTo>
                <a:lnTo>
                  <a:pt x="17" y="45"/>
                </a:lnTo>
                <a:lnTo>
                  <a:pt x="17" y="51"/>
                </a:lnTo>
                <a:lnTo>
                  <a:pt x="17" y="57"/>
                </a:lnTo>
                <a:lnTo>
                  <a:pt x="15" y="71"/>
                </a:lnTo>
                <a:lnTo>
                  <a:pt x="15" y="86"/>
                </a:lnTo>
                <a:lnTo>
                  <a:pt x="13" y="104"/>
                </a:lnTo>
                <a:lnTo>
                  <a:pt x="13" y="122"/>
                </a:lnTo>
                <a:lnTo>
                  <a:pt x="3" y="123"/>
                </a:lnTo>
                <a:lnTo>
                  <a:pt x="3" y="112"/>
                </a:lnTo>
                <a:lnTo>
                  <a:pt x="5" y="102"/>
                </a:lnTo>
                <a:lnTo>
                  <a:pt x="5" y="92"/>
                </a:lnTo>
                <a:lnTo>
                  <a:pt x="5" y="84"/>
                </a:lnTo>
                <a:lnTo>
                  <a:pt x="5" y="76"/>
                </a:lnTo>
                <a:lnTo>
                  <a:pt x="5" y="71"/>
                </a:lnTo>
                <a:lnTo>
                  <a:pt x="5" y="65"/>
                </a:lnTo>
                <a:lnTo>
                  <a:pt x="5" y="61"/>
                </a:lnTo>
                <a:lnTo>
                  <a:pt x="5" y="55"/>
                </a:lnTo>
                <a:lnTo>
                  <a:pt x="5" y="49"/>
                </a:lnTo>
                <a:lnTo>
                  <a:pt x="5" y="43"/>
                </a:lnTo>
                <a:lnTo>
                  <a:pt x="3" y="35"/>
                </a:lnTo>
                <a:lnTo>
                  <a:pt x="3" y="27"/>
                </a:lnTo>
                <a:lnTo>
                  <a:pt x="2" y="20"/>
                </a:lnTo>
                <a:lnTo>
                  <a:pt x="0" y="10"/>
                </a:lnTo>
                <a:lnTo>
                  <a:pt x="0" y="0"/>
                </a:lnTo>
                <a:lnTo>
                  <a:pt x="3" y="4"/>
                </a:lnTo>
                <a:lnTo>
                  <a:pt x="9" y="6"/>
                </a:lnTo>
                <a:lnTo>
                  <a:pt x="13" y="10"/>
                </a:lnTo>
                <a:lnTo>
                  <a:pt x="15" y="12"/>
                </a:lnTo>
                <a:lnTo>
                  <a:pt x="19" y="14"/>
                </a:lnTo>
                <a:lnTo>
                  <a:pt x="21" y="16"/>
                </a:lnTo>
                <a:lnTo>
                  <a:pt x="23" y="16"/>
                </a:lnTo>
                <a:lnTo>
                  <a:pt x="23" y="18"/>
                </a:lnTo>
                <a:lnTo>
                  <a:pt x="25" y="20"/>
                </a:lnTo>
                <a:lnTo>
                  <a:pt x="23" y="22"/>
                </a:lnTo>
                <a:lnTo>
                  <a:pt x="23" y="23"/>
                </a:lnTo>
                <a:lnTo>
                  <a:pt x="21" y="27"/>
                </a:lnTo>
                <a:lnTo>
                  <a:pt x="21" y="27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9" name="Freeform 334"/>
          <p:cNvSpPr>
            <a:spLocks/>
          </p:cNvSpPr>
          <p:nvPr/>
        </p:nvSpPr>
        <p:spPr bwMode="auto">
          <a:xfrm>
            <a:off x="9111838" y="5123199"/>
            <a:ext cx="403736" cy="185186"/>
          </a:xfrm>
          <a:custGeom>
            <a:avLst/>
            <a:gdLst>
              <a:gd name="T0" fmla="*/ 34 w 91"/>
              <a:gd name="T1" fmla="*/ 6 h 30"/>
              <a:gd name="T2" fmla="*/ 42 w 91"/>
              <a:gd name="T3" fmla="*/ 2 h 30"/>
              <a:gd name="T4" fmla="*/ 49 w 91"/>
              <a:gd name="T5" fmla="*/ 2 h 30"/>
              <a:gd name="T6" fmla="*/ 55 w 91"/>
              <a:gd name="T7" fmla="*/ 0 h 30"/>
              <a:gd name="T8" fmla="*/ 61 w 91"/>
              <a:gd name="T9" fmla="*/ 0 h 30"/>
              <a:gd name="T10" fmla="*/ 65 w 91"/>
              <a:gd name="T11" fmla="*/ 0 h 30"/>
              <a:gd name="T12" fmla="*/ 69 w 91"/>
              <a:gd name="T13" fmla="*/ 0 h 30"/>
              <a:gd name="T14" fmla="*/ 79 w 91"/>
              <a:gd name="T15" fmla="*/ 4 h 30"/>
              <a:gd name="T16" fmla="*/ 83 w 91"/>
              <a:gd name="T17" fmla="*/ 4 h 30"/>
              <a:gd name="T18" fmla="*/ 87 w 91"/>
              <a:gd name="T19" fmla="*/ 8 h 30"/>
              <a:gd name="T20" fmla="*/ 89 w 91"/>
              <a:gd name="T21" fmla="*/ 10 h 30"/>
              <a:gd name="T22" fmla="*/ 91 w 91"/>
              <a:gd name="T23" fmla="*/ 14 h 30"/>
              <a:gd name="T24" fmla="*/ 89 w 91"/>
              <a:gd name="T25" fmla="*/ 16 h 30"/>
              <a:gd name="T26" fmla="*/ 89 w 91"/>
              <a:gd name="T27" fmla="*/ 16 h 30"/>
              <a:gd name="T28" fmla="*/ 87 w 91"/>
              <a:gd name="T29" fmla="*/ 18 h 30"/>
              <a:gd name="T30" fmla="*/ 83 w 91"/>
              <a:gd name="T31" fmla="*/ 20 h 30"/>
              <a:gd name="T32" fmla="*/ 79 w 91"/>
              <a:gd name="T33" fmla="*/ 22 h 30"/>
              <a:gd name="T34" fmla="*/ 73 w 91"/>
              <a:gd name="T35" fmla="*/ 24 h 30"/>
              <a:gd name="T36" fmla="*/ 67 w 91"/>
              <a:gd name="T37" fmla="*/ 24 h 30"/>
              <a:gd name="T38" fmla="*/ 61 w 91"/>
              <a:gd name="T39" fmla="*/ 26 h 30"/>
              <a:gd name="T40" fmla="*/ 46 w 91"/>
              <a:gd name="T41" fmla="*/ 28 h 30"/>
              <a:gd name="T42" fmla="*/ 30 w 91"/>
              <a:gd name="T43" fmla="*/ 28 h 30"/>
              <a:gd name="T44" fmla="*/ 16 w 91"/>
              <a:gd name="T45" fmla="*/ 30 h 30"/>
              <a:gd name="T46" fmla="*/ 0 w 91"/>
              <a:gd name="T47" fmla="*/ 30 h 30"/>
              <a:gd name="T48" fmla="*/ 0 w 91"/>
              <a:gd name="T49" fmla="*/ 8 h 30"/>
              <a:gd name="T50" fmla="*/ 8 w 91"/>
              <a:gd name="T51" fmla="*/ 8 h 30"/>
              <a:gd name="T52" fmla="*/ 18 w 91"/>
              <a:gd name="T53" fmla="*/ 8 h 30"/>
              <a:gd name="T54" fmla="*/ 34 w 91"/>
              <a:gd name="T55" fmla="*/ 6 h 30"/>
              <a:gd name="T56" fmla="*/ 34 w 91"/>
              <a:gd name="T57" fmla="*/ 6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91" h="30">
                <a:moveTo>
                  <a:pt x="34" y="6"/>
                </a:moveTo>
                <a:lnTo>
                  <a:pt x="42" y="2"/>
                </a:lnTo>
                <a:lnTo>
                  <a:pt x="49" y="2"/>
                </a:lnTo>
                <a:lnTo>
                  <a:pt x="55" y="0"/>
                </a:lnTo>
                <a:lnTo>
                  <a:pt x="61" y="0"/>
                </a:lnTo>
                <a:lnTo>
                  <a:pt x="65" y="0"/>
                </a:lnTo>
                <a:lnTo>
                  <a:pt x="69" y="0"/>
                </a:lnTo>
                <a:lnTo>
                  <a:pt x="79" y="4"/>
                </a:lnTo>
                <a:lnTo>
                  <a:pt x="83" y="4"/>
                </a:lnTo>
                <a:lnTo>
                  <a:pt x="87" y="8"/>
                </a:lnTo>
                <a:lnTo>
                  <a:pt x="89" y="10"/>
                </a:lnTo>
                <a:lnTo>
                  <a:pt x="91" y="14"/>
                </a:lnTo>
                <a:lnTo>
                  <a:pt x="89" y="16"/>
                </a:lnTo>
                <a:lnTo>
                  <a:pt x="89" y="16"/>
                </a:lnTo>
                <a:lnTo>
                  <a:pt x="87" y="18"/>
                </a:lnTo>
                <a:lnTo>
                  <a:pt x="83" y="20"/>
                </a:lnTo>
                <a:lnTo>
                  <a:pt x="79" y="22"/>
                </a:lnTo>
                <a:lnTo>
                  <a:pt x="73" y="24"/>
                </a:lnTo>
                <a:lnTo>
                  <a:pt x="67" y="24"/>
                </a:lnTo>
                <a:lnTo>
                  <a:pt x="61" y="26"/>
                </a:lnTo>
                <a:lnTo>
                  <a:pt x="46" y="28"/>
                </a:lnTo>
                <a:lnTo>
                  <a:pt x="30" y="28"/>
                </a:lnTo>
                <a:lnTo>
                  <a:pt x="16" y="30"/>
                </a:lnTo>
                <a:lnTo>
                  <a:pt x="0" y="30"/>
                </a:lnTo>
                <a:lnTo>
                  <a:pt x="0" y="8"/>
                </a:lnTo>
                <a:lnTo>
                  <a:pt x="8" y="8"/>
                </a:lnTo>
                <a:lnTo>
                  <a:pt x="18" y="8"/>
                </a:lnTo>
                <a:lnTo>
                  <a:pt x="34" y="6"/>
                </a:lnTo>
                <a:lnTo>
                  <a:pt x="34" y="6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0" name="Freeform 335"/>
          <p:cNvSpPr>
            <a:spLocks/>
          </p:cNvSpPr>
          <p:nvPr/>
        </p:nvSpPr>
        <p:spPr bwMode="auto">
          <a:xfrm>
            <a:off x="9461737" y="4038541"/>
            <a:ext cx="672891" cy="1044979"/>
          </a:xfrm>
          <a:custGeom>
            <a:avLst/>
            <a:gdLst>
              <a:gd name="T0" fmla="*/ 92 w 151"/>
              <a:gd name="T1" fmla="*/ 30 h 157"/>
              <a:gd name="T2" fmla="*/ 94 w 151"/>
              <a:gd name="T3" fmla="*/ 24 h 157"/>
              <a:gd name="T4" fmla="*/ 94 w 151"/>
              <a:gd name="T5" fmla="*/ 18 h 157"/>
              <a:gd name="T6" fmla="*/ 92 w 151"/>
              <a:gd name="T7" fmla="*/ 16 h 157"/>
              <a:gd name="T8" fmla="*/ 88 w 151"/>
              <a:gd name="T9" fmla="*/ 12 h 157"/>
              <a:gd name="T10" fmla="*/ 92 w 151"/>
              <a:gd name="T11" fmla="*/ 4 h 157"/>
              <a:gd name="T12" fmla="*/ 100 w 151"/>
              <a:gd name="T13" fmla="*/ 0 h 157"/>
              <a:gd name="T14" fmla="*/ 112 w 151"/>
              <a:gd name="T15" fmla="*/ 2 h 157"/>
              <a:gd name="T16" fmla="*/ 131 w 151"/>
              <a:gd name="T17" fmla="*/ 10 h 157"/>
              <a:gd name="T18" fmla="*/ 145 w 151"/>
              <a:gd name="T19" fmla="*/ 18 h 157"/>
              <a:gd name="T20" fmla="*/ 149 w 151"/>
              <a:gd name="T21" fmla="*/ 20 h 157"/>
              <a:gd name="T22" fmla="*/ 151 w 151"/>
              <a:gd name="T23" fmla="*/ 24 h 157"/>
              <a:gd name="T24" fmla="*/ 149 w 151"/>
              <a:gd name="T25" fmla="*/ 28 h 157"/>
              <a:gd name="T26" fmla="*/ 145 w 151"/>
              <a:gd name="T27" fmla="*/ 36 h 157"/>
              <a:gd name="T28" fmla="*/ 139 w 151"/>
              <a:gd name="T29" fmla="*/ 46 h 157"/>
              <a:gd name="T30" fmla="*/ 133 w 151"/>
              <a:gd name="T31" fmla="*/ 51 h 157"/>
              <a:gd name="T32" fmla="*/ 123 w 151"/>
              <a:gd name="T33" fmla="*/ 59 h 157"/>
              <a:gd name="T34" fmla="*/ 113 w 151"/>
              <a:gd name="T35" fmla="*/ 71 h 157"/>
              <a:gd name="T36" fmla="*/ 100 w 151"/>
              <a:gd name="T37" fmla="*/ 87 h 157"/>
              <a:gd name="T38" fmla="*/ 72 w 151"/>
              <a:gd name="T39" fmla="*/ 116 h 157"/>
              <a:gd name="T40" fmla="*/ 43 w 151"/>
              <a:gd name="T41" fmla="*/ 138 h 157"/>
              <a:gd name="T42" fmla="*/ 27 w 151"/>
              <a:gd name="T43" fmla="*/ 148 h 157"/>
              <a:gd name="T44" fmla="*/ 16 w 151"/>
              <a:gd name="T45" fmla="*/ 153 h 157"/>
              <a:gd name="T46" fmla="*/ 8 w 151"/>
              <a:gd name="T47" fmla="*/ 157 h 157"/>
              <a:gd name="T48" fmla="*/ 2 w 151"/>
              <a:gd name="T49" fmla="*/ 157 h 157"/>
              <a:gd name="T50" fmla="*/ 0 w 151"/>
              <a:gd name="T51" fmla="*/ 153 h 157"/>
              <a:gd name="T52" fmla="*/ 0 w 151"/>
              <a:gd name="T53" fmla="*/ 149 h 157"/>
              <a:gd name="T54" fmla="*/ 6 w 151"/>
              <a:gd name="T55" fmla="*/ 144 h 157"/>
              <a:gd name="T56" fmla="*/ 14 w 151"/>
              <a:gd name="T57" fmla="*/ 136 h 157"/>
              <a:gd name="T58" fmla="*/ 31 w 151"/>
              <a:gd name="T59" fmla="*/ 114 h 157"/>
              <a:gd name="T60" fmla="*/ 53 w 151"/>
              <a:gd name="T61" fmla="*/ 87 h 157"/>
              <a:gd name="T62" fmla="*/ 74 w 151"/>
              <a:gd name="T63" fmla="*/ 61 h 157"/>
              <a:gd name="T64" fmla="*/ 88 w 151"/>
              <a:gd name="T65" fmla="*/ 38 h 1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51" h="157">
                <a:moveTo>
                  <a:pt x="88" y="38"/>
                </a:moveTo>
                <a:lnTo>
                  <a:pt x="92" y="30"/>
                </a:lnTo>
                <a:lnTo>
                  <a:pt x="92" y="26"/>
                </a:lnTo>
                <a:lnTo>
                  <a:pt x="94" y="24"/>
                </a:lnTo>
                <a:lnTo>
                  <a:pt x="94" y="20"/>
                </a:lnTo>
                <a:lnTo>
                  <a:pt x="94" y="18"/>
                </a:lnTo>
                <a:lnTo>
                  <a:pt x="92" y="16"/>
                </a:lnTo>
                <a:lnTo>
                  <a:pt x="92" y="16"/>
                </a:lnTo>
                <a:lnTo>
                  <a:pt x="90" y="14"/>
                </a:lnTo>
                <a:lnTo>
                  <a:pt x="88" y="12"/>
                </a:lnTo>
                <a:lnTo>
                  <a:pt x="90" y="8"/>
                </a:lnTo>
                <a:lnTo>
                  <a:pt x="92" y="4"/>
                </a:lnTo>
                <a:lnTo>
                  <a:pt x="96" y="2"/>
                </a:lnTo>
                <a:lnTo>
                  <a:pt x="100" y="0"/>
                </a:lnTo>
                <a:lnTo>
                  <a:pt x="106" y="0"/>
                </a:lnTo>
                <a:lnTo>
                  <a:pt x="112" y="2"/>
                </a:lnTo>
                <a:lnTo>
                  <a:pt x="125" y="6"/>
                </a:lnTo>
                <a:lnTo>
                  <a:pt x="131" y="10"/>
                </a:lnTo>
                <a:lnTo>
                  <a:pt x="139" y="14"/>
                </a:lnTo>
                <a:lnTo>
                  <a:pt x="145" y="18"/>
                </a:lnTo>
                <a:lnTo>
                  <a:pt x="147" y="18"/>
                </a:lnTo>
                <a:lnTo>
                  <a:pt x="149" y="20"/>
                </a:lnTo>
                <a:lnTo>
                  <a:pt x="149" y="22"/>
                </a:lnTo>
                <a:lnTo>
                  <a:pt x="151" y="24"/>
                </a:lnTo>
                <a:lnTo>
                  <a:pt x="151" y="26"/>
                </a:lnTo>
                <a:lnTo>
                  <a:pt x="149" y="28"/>
                </a:lnTo>
                <a:lnTo>
                  <a:pt x="149" y="32"/>
                </a:lnTo>
                <a:lnTo>
                  <a:pt x="145" y="36"/>
                </a:lnTo>
                <a:lnTo>
                  <a:pt x="143" y="42"/>
                </a:lnTo>
                <a:lnTo>
                  <a:pt x="139" y="46"/>
                </a:lnTo>
                <a:lnTo>
                  <a:pt x="135" y="48"/>
                </a:lnTo>
                <a:lnTo>
                  <a:pt x="133" y="51"/>
                </a:lnTo>
                <a:lnTo>
                  <a:pt x="129" y="55"/>
                </a:lnTo>
                <a:lnTo>
                  <a:pt x="123" y="59"/>
                </a:lnTo>
                <a:lnTo>
                  <a:pt x="119" y="65"/>
                </a:lnTo>
                <a:lnTo>
                  <a:pt x="113" y="71"/>
                </a:lnTo>
                <a:lnTo>
                  <a:pt x="108" y="79"/>
                </a:lnTo>
                <a:lnTo>
                  <a:pt x="100" y="87"/>
                </a:lnTo>
                <a:lnTo>
                  <a:pt x="86" y="100"/>
                </a:lnTo>
                <a:lnTo>
                  <a:pt x="72" y="116"/>
                </a:lnTo>
                <a:lnTo>
                  <a:pt x="57" y="128"/>
                </a:lnTo>
                <a:lnTo>
                  <a:pt x="43" y="138"/>
                </a:lnTo>
                <a:lnTo>
                  <a:pt x="35" y="144"/>
                </a:lnTo>
                <a:lnTo>
                  <a:pt x="27" y="148"/>
                </a:lnTo>
                <a:lnTo>
                  <a:pt x="21" y="151"/>
                </a:lnTo>
                <a:lnTo>
                  <a:pt x="16" y="153"/>
                </a:lnTo>
                <a:lnTo>
                  <a:pt x="12" y="155"/>
                </a:lnTo>
                <a:lnTo>
                  <a:pt x="8" y="157"/>
                </a:lnTo>
                <a:lnTo>
                  <a:pt x="4" y="157"/>
                </a:lnTo>
                <a:lnTo>
                  <a:pt x="2" y="157"/>
                </a:lnTo>
                <a:lnTo>
                  <a:pt x="0" y="155"/>
                </a:lnTo>
                <a:lnTo>
                  <a:pt x="0" y="153"/>
                </a:lnTo>
                <a:lnTo>
                  <a:pt x="0" y="151"/>
                </a:lnTo>
                <a:lnTo>
                  <a:pt x="0" y="149"/>
                </a:lnTo>
                <a:lnTo>
                  <a:pt x="2" y="148"/>
                </a:lnTo>
                <a:lnTo>
                  <a:pt x="6" y="144"/>
                </a:lnTo>
                <a:lnTo>
                  <a:pt x="8" y="140"/>
                </a:lnTo>
                <a:lnTo>
                  <a:pt x="14" y="136"/>
                </a:lnTo>
                <a:lnTo>
                  <a:pt x="21" y="126"/>
                </a:lnTo>
                <a:lnTo>
                  <a:pt x="31" y="114"/>
                </a:lnTo>
                <a:lnTo>
                  <a:pt x="43" y="102"/>
                </a:lnTo>
                <a:lnTo>
                  <a:pt x="53" y="87"/>
                </a:lnTo>
                <a:lnTo>
                  <a:pt x="65" y="73"/>
                </a:lnTo>
                <a:lnTo>
                  <a:pt x="74" y="61"/>
                </a:lnTo>
                <a:lnTo>
                  <a:pt x="80" y="49"/>
                </a:lnTo>
                <a:lnTo>
                  <a:pt x="88" y="38"/>
                </a:lnTo>
                <a:lnTo>
                  <a:pt x="88" y="38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1" name="Freeform 336"/>
          <p:cNvSpPr>
            <a:spLocks/>
          </p:cNvSpPr>
          <p:nvPr/>
        </p:nvSpPr>
        <p:spPr bwMode="auto">
          <a:xfrm>
            <a:off x="9614261" y="4779283"/>
            <a:ext cx="1336808" cy="939158"/>
          </a:xfrm>
          <a:custGeom>
            <a:avLst/>
            <a:gdLst>
              <a:gd name="T0" fmla="*/ 128 w 300"/>
              <a:gd name="T1" fmla="*/ 96 h 141"/>
              <a:gd name="T2" fmla="*/ 112 w 300"/>
              <a:gd name="T3" fmla="*/ 85 h 141"/>
              <a:gd name="T4" fmla="*/ 96 w 300"/>
              <a:gd name="T5" fmla="*/ 75 h 141"/>
              <a:gd name="T6" fmla="*/ 80 w 300"/>
              <a:gd name="T7" fmla="*/ 65 h 141"/>
              <a:gd name="T8" fmla="*/ 65 w 300"/>
              <a:gd name="T9" fmla="*/ 53 h 141"/>
              <a:gd name="T10" fmla="*/ 32 w 300"/>
              <a:gd name="T11" fmla="*/ 36 h 141"/>
              <a:gd name="T12" fmla="*/ 0 w 300"/>
              <a:gd name="T13" fmla="*/ 18 h 141"/>
              <a:gd name="T14" fmla="*/ 14 w 300"/>
              <a:gd name="T15" fmla="*/ 0 h 141"/>
              <a:gd name="T16" fmla="*/ 33 w 300"/>
              <a:gd name="T17" fmla="*/ 12 h 141"/>
              <a:gd name="T18" fmla="*/ 53 w 300"/>
              <a:gd name="T19" fmla="*/ 22 h 141"/>
              <a:gd name="T20" fmla="*/ 71 w 300"/>
              <a:gd name="T21" fmla="*/ 32 h 141"/>
              <a:gd name="T22" fmla="*/ 90 w 300"/>
              <a:gd name="T23" fmla="*/ 39 h 141"/>
              <a:gd name="T24" fmla="*/ 106 w 300"/>
              <a:gd name="T25" fmla="*/ 49 h 141"/>
              <a:gd name="T26" fmla="*/ 124 w 300"/>
              <a:gd name="T27" fmla="*/ 57 h 141"/>
              <a:gd name="T28" fmla="*/ 137 w 300"/>
              <a:gd name="T29" fmla="*/ 65 h 141"/>
              <a:gd name="T30" fmla="*/ 153 w 300"/>
              <a:gd name="T31" fmla="*/ 71 h 141"/>
              <a:gd name="T32" fmla="*/ 167 w 300"/>
              <a:gd name="T33" fmla="*/ 77 h 141"/>
              <a:gd name="T34" fmla="*/ 180 w 300"/>
              <a:gd name="T35" fmla="*/ 83 h 141"/>
              <a:gd name="T36" fmla="*/ 192 w 300"/>
              <a:gd name="T37" fmla="*/ 88 h 141"/>
              <a:gd name="T38" fmla="*/ 204 w 300"/>
              <a:gd name="T39" fmla="*/ 92 h 141"/>
              <a:gd name="T40" fmla="*/ 214 w 300"/>
              <a:gd name="T41" fmla="*/ 96 h 141"/>
              <a:gd name="T42" fmla="*/ 225 w 300"/>
              <a:gd name="T43" fmla="*/ 100 h 141"/>
              <a:gd name="T44" fmla="*/ 233 w 300"/>
              <a:gd name="T45" fmla="*/ 102 h 141"/>
              <a:gd name="T46" fmla="*/ 243 w 300"/>
              <a:gd name="T47" fmla="*/ 106 h 141"/>
              <a:gd name="T48" fmla="*/ 257 w 300"/>
              <a:gd name="T49" fmla="*/ 110 h 141"/>
              <a:gd name="T50" fmla="*/ 269 w 300"/>
              <a:gd name="T51" fmla="*/ 114 h 141"/>
              <a:gd name="T52" fmla="*/ 274 w 300"/>
              <a:gd name="T53" fmla="*/ 116 h 141"/>
              <a:gd name="T54" fmla="*/ 278 w 300"/>
              <a:gd name="T55" fmla="*/ 116 h 141"/>
              <a:gd name="T56" fmla="*/ 282 w 300"/>
              <a:gd name="T57" fmla="*/ 118 h 141"/>
              <a:gd name="T58" fmla="*/ 286 w 300"/>
              <a:gd name="T59" fmla="*/ 120 h 141"/>
              <a:gd name="T60" fmla="*/ 290 w 300"/>
              <a:gd name="T61" fmla="*/ 120 h 141"/>
              <a:gd name="T62" fmla="*/ 294 w 300"/>
              <a:gd name="T63" fmla="*/ 122 h 141"/>
              <a:gd name="T64" fmla="*/ 296 w 300"/>
              <a:gd name="T65" fmla="*/ 124 h 141"/>
              <a:gd name="T66" fmla="*/ 298 w 300"/>
              <a:gd name="T67" fmla="*/ 124 h 141"/>
              <a:gd name="T68" fmla="*/ 300 w 300"/>
              <a:gd name="T69" fmla="*/ 126 h 141"/>
              <a:gd name="T70" fmla="*/ 300 w 300"/>
              <a:gd name="T71" fmla="*/ 126 h 141"/>
              <a:gd name="T72" fmla="*/ 300 w 300"/>
              <a:gd name="T73" fmla="*/ 128 h 141"/>
              <a:gd name="T74" fmla="*/ 300 w 300"/>
              <a:gd name="T75" fmla="*/ 128 h 141"/>
              <a:gd name="T76" fmla="*/ 298 w 300"/>
              <a:gd name="T77" fmla="*/ 130 h 141"/>
              <a:gd name="T78" fmla="*/ 296 w 300"/>
              <a:gd name="T79" fmla="*/ 132 h 141"/>
              <a:gd name="T80" fmla="*/ 292 w 300"/>
              <a:gd name="T81" fmla="*/ 134 h 141"/>
              <a:gd name="T82" fmla="*/ 288 w 300"/>
              <a:gd name="T83" fmla="*/ 136 h 141"/>
              <a:gd name="T84" fmla="*/ 282 w 300"/>
              <a:gd name="T85" fmla="*/ 137 h 141"/>
              <a:gd name="T86" fmla="*/ 276 w 300"/>
              <a:gd name="T87" fmla="*/ 137 h 141"/>
              <a:gd name="T88" fmla="*/ 269 w 300"/>
              <a:gd name="T89" fmla="*/ 139 h 141"/>
              <a:gd name="T90" fmla="*/ 261 w 300"/>
              <a:gd name="T91" fmla="*/ 139 h 141"/>
              <a:gd name="T92" fmla="*/ 251 w 300"/>
              <a:gd name="T93" fmla="*/ 139 h 141"/>
              <a:gd name="T94" fmla="*/ 241 w 300"/>
              <a:gd name="T95" fmla="*/ 141 h 141"/>
              <a:gd name="T96" fmla="*/ 233 w 300"/>
              <a:gd name="T97" fmla="*/ 141 h 141"/>
              <a:gd name="T98" fmla="*/ 227 w 300"/>
              <a:gd name="T99" fmla="*/ 141 h 141"/>
              <a:gd name="T100" fmla="*/ 222 w 300"/>
              <a:gd name="T101" fmla="*/ 141 h 141"/>
              <a:gd name="T102" fmla="*/ 216 w 300"/>
              <a:gd name="T103" fmla="*/ 141 h 141"/>
              <a:gd name="T104" fmla="*/ 212 w 300"/>
              <a:gd name="T105" fmla="*/ 141 h 141"/>
              <a:gd name="T106" fmla="*/ 208 w 300"/>
              <a:gd name="T107" fmla="*/ 141 h 141"/>
              <a:gd name="T108" fmla="*/ 204 w 300"/>
              <a:gd name="T109" fmla="*/ 141 h 141"/>
              <a:gd name="T110" fmla="*/ 198 w 300"/>
              <a:gd name="T111" fmla="*/ 139 h 141"/>
              <a:gd name="T112" fmla="*/ 190 w 300"/>
              <a:gd name="T113" fmla="*/ 136 h 141"/>
              <a:gd name="T114" fmla="*/ 182 w 300"/>
              <a:gd name="T115" fmla="*/ 130 h 141"/>
              <a:gd name="T116" fmla="*/ 171 w 300"/>
              <a:gd name="T117" fmla="*/ 124 h 141"/>
              <a:gd name="T118" fmla="*/ 159 w 300"/>
              <a:gd name="T119" fmla="*/ 116 h 141"/>
              <a:gd name="T120" fmla="*/ 143 w 300"/>
              <a:gd name="T121" fmla="*/ 108 h 141"/>
              <a:gd name="T122" fmla="*/ 128 w 300"/>
              <a:gd name="T123" fmla="*/ 96 h 141"/>
              <a:gd name="T124" fmla="*/ 128 w 300"/>
              <a:gd name="T125" fmla="*/ 96 h 1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0" h="141">
                <a:moveTo>
                  <a:pt x="128" y="96"/>
                </a:moveTo>
                <a:lnTo>
                  <a:pt x="112" y="85"/>
                </a:lnTo>
                <a:lnTo>
                  <a:pt x="96" y="75"/>
                </a:lnTo>
                <a:lnTo>
                  <a:pt x="80" y="65"/>
                </a:lnTo>
                <a:lnTo>
                  <a:pt x="65" y="53"/>
                </a:lnTo>
                <a:lnTo>
                  <a:pt x="32" y="36"/>
                </a:lnTo>
                <a:lnTo>
                  <a:pt x="0" y="18"/>
                </a:lnTo>
                <a:lnTo>
                  <a:pt x="14" y="0"/>
                </a:lnTo>
                <a:lnTo>
                  <a:pt x="33" y="12"/>
                </a:lnTo>
                <a:lnTo>
                  <a:pt x="53" y="22"/>
                </a:lnTo>
                <a:lnTo>
                  <a:pt x="71" y="32"/>
                </a:lnTo>
                <a:lnTo>
                  <a:pt x="90" y="39"/>
                </a:lnTo>
                <a:lnTo>
                  <a:pt x="106" y="49"/>
                </a:lnTo>
                <a:lnTo>
                  <a:pt x="124" y="57"/>
                </a:lnTo>
                <a:lnTo>
                  <a:pt x="137" y="65"/>
                </a:lnTo>
                <a:lnTo>
                  <a:pt x="153" y="71"/>
                </a:lnTo>
                <a:lnTo>
                  <a:pt x="167" y="77"/>
                </a:lnTo>
                <a:lnTo>
                  <a:pt x="180" y="83"/>
                </a:lnTo>
                <a:lnTo>
                  <a:pt x="192" y="88"/>
                </a:lnTo>
                <a:lnTo>
                  <a:pt x="204" y="92"/>
                </a:lnTo>
                <a:lnTo>
                  <a:pt x="214" y="96"/>
                </a:lnTo>
                <a:lnTo>
                  <a:pt x="225" y="100"/>
                </a:lnTo>
                <a:lnTo>
                  <a:pt x="233" y="102"/>
                </a:lnTo>
                <a:lnTo>
                  <a:pt x="243" y="106"/>
                </a:lnTo>
                <a:lnTo>
                  <a:pt x="257" y="110"/>
                </a:lnTo>
                <a:lnTo>
                  <a:pt x="269" y="114"/>
                </a:lnTo>
                <a:lnTo>
                  <a:pt x="274" y="116"/>
                </a:lnTo>
                <a:lnTo>
                  <a:pt x="278" y="116"/>
                </a:lnTo>
                <a:lnTo>
                  <a:pt x="282" y="118"/>
                </a:lnTo>
                <a:lnTo>
                  <a:pt x="286" y="120"/>
                </a:lnTo>
                <a:lnTo>
                  <a:pt x="290" y="120"/>
                </a:lnTo>
                <a:lnTo>
                  <a:pt x="294" y="122"/>
                </a:lnTo>
                <a:lnTo>
                  <a:pt x="296" y="124"/>
                </a:lnTo>
                <a:lnTo>
                  <a:pt x="298" y="124"/>
                </a:lnTo>
                <a:lnTo>
                  <a:pt x="300" y="126"/>
                </a:lnTo>
                <a:lnTo>
                  <a:pt x="300" y="126"/>
                </a:lnTo>
                <a:lnTo>
                  <a:pt x="300" y="128"/>
                </a:lnTo>
                <a:lnTo>
                  <a:pt x="300" y="128"/>
                </a:lnTo>
                <a:lnTo>
                  <a:pt x="298" y="130"/>
                </a:lnTo>
                <a:lnTo>
                  <a:pt x="296" y="132"/>
                </a:lnTo>
                <a:lnTo>
                  <a:pt x="292" y="134"/>
                </a:lnTo>
                <a:lnTo>
                  <a:pt x="288" y="136"/>
                </a:lnTo>
                <a:lnTo>
                  <a:pt x="282" y="137"/>
                </a:lnTo>
                <a:lnTo>
                  <a:pt x="276" y="137"/>
                </a:lnTo>
                <a:lnTo>
                  <a:pt x="269" y="139"/>
                </a:lnTo>
                <a:lnTo>
                  <a:pt x="261" y="139"/>
                </a:lnTo>
                <a:lnTo>
                  <a:pt x="251" y="139"/>
                </a:lnTo>
                <a:lnTo>
                  <a:pt x="241" y="141"/>
                </a:lnTo>
                <a:lnTo>
                  <a:pt x="233" y="141"/>
                </a:lnTo>
                <a:lnTo>
                  <a:pt x="227" y="141"/>
                </a:lnTo>
                <a:lnTo>
                  <a:pt x="222" y="141"/>
                </a:lnTo>
                <a:lnTo>
                  <a:pt x="216" y="141"/>
                </a:lnTo>
                <a:lnTo>
                  <a:pt x="212" y="141"/>
                </a:lnTo>
                <a:lnTo>
                  <a:pt x="208" y="141"/>
                </a:lnTo>
                <a:lnTo>
                  <a:pt x="204" y="141"/>
                </a:lnTo>
                <a:lnTo>
                  <a:pt x="198" y="139"/>
                </a:lnTo>
                <a:lnTo>
                  <a:pt x="190" y="136"/>
                </a:lnTo>
                <a:lnTo>
                  <a:pt x="182" y="130"/>
                </a:lnTo>
                <a:lnTo>
                  <a:pt x="171" y="124"/>
                </a:lnTo>
                <a:lnTo>
                  <a:pt x="159" y="116"/>
                </a:lnTo>
                <a:lnTo>
                  <a:pt x="143" y="108"/>
                </a:lnTo>
                <a:lnTo>
                  <a:pt x="128" y="96"/>
                </a:lnTo>
                <a:lnTo>
                  <a:pt x="128" y="96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2" name="Freeform 337"/>
          <p:cNvSpPr>
            <a:spLocks/>
          </p:cNvSpPr>
          <p:nvPr/>
        </p:nvSpPr>
        <p:spPr bwMode="auto">
          <a:xfrm>
            <a:off x="9488655" y="5691986"/>
            <a:ext cx="278130" cy="753973"/>
          </a:xfrm>
          <a:custGeom>
            <a:avLst/>
            <a:gdLst>
              <a:gd name="T0" fmla="*/ 37 w 62"/>
              <a:gd name="T1" fmla="*/ 102 h 114"/>
              <a:gd name="T2" fmla="*/ 33 w 62"/>
              <a:gd name="T3" fmla="*/ 100 h 114"/>
              <a:gd name="T4" fmla="*/ 31 w 62"/>
              <a:gd name="T5" fmla="*/ 97 h 114"/>
              <a:gd name="T6" fmla="*/ 29 w 62"/>
              <a:gd name="T7" fmla="*/ 91 h 114"/>
              <a:gd name="T8" fmla="*/ 27 w 62"/>
              <a:gd name="T9" fmla="*/ 87 h 114"/>
              <a:gd name="T10" fmla="*/ 25 w 62"/>
              <a:gd name="T11" fmla="*/ 81 h 114"/>
              <a:gd name="T12" fmla="*/ 23 w 62"/>
              <a:gd name="T13" fmla="*/ 73 h 114"/>
              <a:gd name="T14" fmla="*/ 21 w 62"/>
              <a:gd name="T15" fmla="*/ 67 h 114"/>
              <a:gd name="T16" fmla="*/ 19 w 62"/>
              <a:gd name="T17" fmla="*/ 59 h 114"/>
              <a:gd name="T18" fmla="*/ 15 w 62"/>
              <a:gd name="T19" fmla="*/ 51 h 114"/>
              <a:gd name="T20" fmla="*/ 13 w 62"/>
              <a:gd name="T21" fmla="*/ 46 h 114"/>
              <a:gd name="T22" fmla="*/ 11 w 62"/>
              <a:gd name="T23" fmla="*/ 40 h 114"/>
              <a:gd name="T24" fmla="*/ 10 w 62"/>
              <a:gd name="T25" fmla="*/ 34 h 114"/>
              <a:gd name="T26" fmla="*/ 8 w 62"/>
              <a:gd name="T27" fmla="*/ 30 h 114"/>
              <a:gd name="T28" fmla="*/ 6 w 62"/>
              <a:gd name="T29" fmla="*/ 24 h 114"/>
              <a:gd name="T30" fmla="*/ 4 w 62"/>
              <a:gd name="T31" fmla="*/ 20 h 114"/>
              <a:gd name="T32" fmla="*/ 4 w 62"/>
              <a:gd name="T33" fmla="*/ 18 h 114"/>
              <a:gd name="T34" fmla="*/ 0 w 62"/>
              <a:gd name="T35" fmla="*/ 12 h 114"/>
              <a:gd name="T36" fmla="*/ 0 w 62"/>
              <a:gd name="T37" fmla="*/ 10 h 114"/>
              <a:gd name="T38" fmla="*/ 0 w 62"/>
              <a:gd name="T39" fmla="*/ 8 h 114"/>
              <a:gd name="T40" fmla="*/ 0 w 62"/>
              <a:gd name="T41" fmla="*/ 6 h 114"/>
              <a:gd name="T42" fmla="*/ 2 w 62"/>
              <a:gd name="T43" fmla="*/ 6 h 114"/>
              <a:gd name="T44" fmla="*/ 4 w 62"/>
              <a:gd name="T45" fmla="*/ 4 h 114"/>
              <a:gd name="T46" fmla="*/ 6 w 62"/>
              <a:gd name="T47" fmla="*/ 2 h 114"/>
              <a:gd name="T48" fmla="*/ 8 w 62"/>
              <a:gd name="T49" fmla="*/ 2 h 114"/>
              <a:gd name="T50" fmla="*/ 11 w 62"/>
              <a:gd name="T51" fmla="*/ 0 h 114"/>
              <a:gd name="T52" fmla="*/ 15 w 62"/>
              <a:gd name="T53" fmla="*/ 0 h 114"/>
              <a:gd name="T54" fmla="*/ 19 w 62"/>
              <a:gd name="T55" fmla="*/ 0 h 114"/>
              <a:gd name="T56" fmla="*/ 25 w 62"/>
              <a:gd name="T57" fmla="*/ 2 h 114"/>
              <a:gd name="T58" fmla="*/ 31 w 62"/>
              <a:gd name="T59" fmla="*/ 2 h 114"/>
              <a:gd name="T60" fmla="*/ 37 w 62"/>
              <a:gd name="T61" fmla="*/ 4 h 114"/>
              <a:gd name="T62" fmla="*/ 45 w 62"/>
              <a:gd name="T63" fmla="*/ 6 h 114"/>
              <a:gd name="T64" fmla="*/ 49 w 62"/>
              <a:gd name="T65" fmla="*/ 24 h 114"/>
              <a:gd name="T66" fmla="*/ 53 w 62"/>
              <a:gd name="T67" fmla="*/ 40 h 114"/>
              <a:gd name="T68" fmla="*/ 55 w 62"/>
              <a:gd name="T69" fmla="*/ 53 h 114"/>
              <a:gd name="T70" fmla="*/ 57 w 62"/>
              <a:gd name="T71" fmla="*/ 65 h 114"/>
              <a:gd name="T72" fmla="*/ 59 w 62"/>
              <a:gd name="T73" fmla="*/ 75 h 114"/>
              <a:gd name="T74" fmla="*/ 60 w 62"/>
              <a:gd name="T75" fmla="*/ 85 h 114"/>
              <a:gd name="T76" fmla="*/ 62 w 62"/>
              <a:gd name="T77" fmla="*/ 91 h 114"/>
              <a:gd name="T78" fmla="*/ 62 w 62"/>
              <a:gd name="T79" fmla="*/ 95 h 114"/>
              <a:gd name="T80" fmla="*/ 62 w 62"/>
              <a:gd name="T81" fmla="*/ 102 h 114"/>
              <a:gd name="T82" fmla="*/ 60 w 62"/>
              <a:gd name="T83" fmla="*/ 106 h 114"/>
              <a:gd name="T84" fmla="*/ 59 w 62"/>
              <a:gd name="T85" fmla="*/ 110 h 114"/>
              <a:gd name="T86" fmla="*/ 55 w 62"/>
              <a:gd name="T87" fmla="*/ 112 h 114"/>
              <a:gd name="T88" fmla="*/ 49 w 62"/>
              <a:gd name="T89" fmla="*/ 114 h 114"/>
              <a:gd name="T90" fmla="*/ 45 w 62"/>
              <a:gd name="T91" fmla="*/ 112 h 114"/>
              <a:gd name="T92" fmla="*/ 41 w 62"/>
              <a:gd name="T93" fmla="*/ 108 h 114"/>
              <a:gd name="T94" fmla="*/ 37 w 62"/>
              <a:gd name="T95" fmla="*/ 102 h 114"/>
              <a:gd name="T96" fmla="*/ 37 w 62"/>
              <a:gd name="T97" fmla="*/ 102 h 1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62" h="114">
                <a:moveTo>
                  <a:pt x="37" y="102"/>
                </a:moveTo>
                <a:lnTo>
                  <a:pt x="33" y="100"/>
                </a:lnTo>
                <a:lnTo>
                  <a:pt x="31" y="97"/>
                </a:lnTo>
                <a:lnTo>
                  <a:pt x="29" y="91"/>
                </a:lnTo>
                <a:lnTo>
                  <a:pt x="27" y="87"/>
                </a:lnTo>
                <a:lnTo>
                  <a:pt x="25" y="81"/>
                </a:lnTo>
                <a:lnTo>
                  <a:pt x="23" y="73"/>
                </a:lnTo>
                <a:lnTo>
                  <a:pt x="21" y="67"/>
                </a:lnTo>
                <a:lnTo>
                  <a:pt x="19" y="59"/>
                </a:lnTo>
                <a:lnTo>
                  <a:pt x="15" y="51"/>
                </a:lnTo>
                <a:lnTo>
                  <a:pt x="13" y="46"/>
                </a:lnTo>
                <a:lnTo>
                  <a:pt x="11" y="40"/>
                </a:lnTo>
                <a:lnTo>
                  <a:pt x="10" y="34"/>
                </a:lnTo>
                <a:lnTo>
                  <a:pt x="8" y="30"/>
                </a:lnTo>
                <a:lnTo>
                  <a:pt x="6" y="24"/>
                </a:lnTo>
                <a:lnTo>
                  <a:pt x="4" y="20"/>
                </a:lnTo>
                <a:lnTo>
                  <a:pt x="4" y="18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2" y="6"/>
                </a:lnTo>
                <a:lnTo>
                  <a:pt x="4" y="4"/>
                </a:lnTo>
                <a:lnTo>
                  <a:pt x="6" y="2"/>
                </a:lnTo>
                <a:lnTo>
                  <a:pt x="8" y="2"/>
                </a:lnTo>
                <a:lnTo>
                  <a:pt x="11" y="0"/>
                </a:lnTo>
                <a:lnTo>
                  <a:pt x="15" y="0"/>
                </a:lnTo>
                <a:lnTo>
                  <a:pt x="19" y="0"/>
                </a:lnTo>
                <a:lnTo>
                  <a:pt x="25" y="2"/>
                </a:lnTo>
                <a:lnTo>
                  <a:pt x="31" y="2"/>
                </a:lnTo>
                <a:lnTo>
                  <a:pt x="37" y="4"/>
                </a:lnTo>
                <a:lnTo>
                  <a:pt x="45" y="6"/>
                </a:lnTo>
                <a:lnTo>
                  <a:pt x="49" y="24"/>
                </a:lnTo>
                <a:lnTo>
                  <a:pt x="53" y="40"/>
                </a:lnTo>
                <a:lnTo>
                  <a:pt x="55" y="53"/>
                </a:lnTo>
                <a:lnTo>
                  <a:pt x="57" y="65"/>
                </a:lnTo>
                <a:lnTo>
                  <a:pt x="59" y="75"/>
                </a:lnTo>
                <a:lnTo>
                  <a:pt x="60" y="85"/>
                </a:lnTo>
                <a:lnTo>
                  <a:pt x="62" y="91"/>
                </a:lnTo>
                <a:lnTo>
                  <a:pt x="62" y="95"/>
                </a:lnTo>
                <a:lnTo>
                  <a:pt x="62" y="102"/>
                </a:lnTo>
                <a:lnTo>
                  <a:pt x="60" y="106"/>
                </a:lnTo>
                <a:lnTo>
                  <a:pt x="59" y="110"/>
                </a:lnTo>
                <a:lnTo>
                  <a:pt x="55" y="112"/>
                </a:lnTo>
                <a:lnTo>
                  <a:pt x="49" y="114"/>
                </a:lnTo>
                <a:lnTo>
                  <a:pt x="45" y="112"/>
                </a:lnTo>
                <a:lnTo>
                  <a:pt x="41" y="108"/>
                </a:lnTo>
                <a:lnTo>
                  <a:pt x="37" y="102"/>
                </a:lnTo>
                <a:lnTo>
                  <a:pt x="37" y="102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3" name="Freeform 338"/>
          <p:cNvSpPr>
            <a:spLocks/>
          </p:cNvSpPr>
          <p:nvPr/>
        </p:nvSpPr>
        <p:spPr bwMode="auto">
          <a:xfrm>
            <a:off x="9614261" y="5652300"/>
            <a:ext cx="825410" cy="529101"/>
          </a:xfrm>
          <a:custGeom>
            <a:avLst/>
            <a:gdLst>
              <a:gd name="T0" fmla="*/ 129 w 184"/>
              <a:gd name="T1" fmla="*/ 80 h 80"/>
              <a:gd name="T2" fmla="*/ 137 w 184"/>
              <a:gd name="T3" fmla="*/ 55 h 80"/>
              <a:gd name="T4" fmla="*/ 139 w 184"/>
              <a:gd name="T5" fmla="*/ 35 h 80"/>
              <a:gd name="T6" fmla="*/ 139 w 184"/>
              <a:gd name="T7" fmla="*/ 23 h 80"/>
              <a:gd name="T8" fmla="*/ 137 w 184"/>
              <a:gd name="T9" fmla="*/ 15 h 80"/>
              <a:gd name="T10" fmla="*/ 129 w 184"/>
              <a:gd name="T11" fmla="*/ 13 h 80"/>
              <a:gd name="T12" fmla="*/ 116 w 184"/>
              <a:gd name="T13" fmla="*/ 13 h 80"/>
              <a:gd name="T14" fmla="*/ 96 w 184"/>
              <a:gd name="T15" fmla="*/ 13 h 80"/>
              <a:gd name="T16" fmla="*/ 69 w 184"/>
              <a:gd name="T17" fmla="*/ 15 h 80"/>
              <a:gd name="T18" fmla="*/ 43 w 184"/>
              <a:gd name="T19" fmla="*/ 19 h 80"/>
              <a:gd name="T20" fmla="*/ 24 w 184"/>
              <a:gd name="T21" fmla="*/ 21 h 80"/>
              <a:gd name="T22" fmla="*/ 8 w 184"/>
              <a:gd name="T23" fmla="*/ 21 h 80"/>
              <a:gd name="T24" fmla="*/ 0 w 184"/>
              <a:gd name="T25" fmla="*/ 21 h 80"/>
              <a:gd name="T26" fmla="*/ 4 w 184"/>
              <a:gd name="T27" fmla="*/ 17 h 80"/>
              <a:gd name="T28" fmla="*/ 18 w 184"/>
              <a:gd name="T29" fmla="*/ 17 h 80"/>
              <a:gd name="T30" fmla="*/ 33 w 184"/>
              <a:gd name="T31" fmla="*/ 15 h 80"/>
              <a:gd name="T32" fmla="*/ 55 w 184"/>
              <a:gd name="T33" fmla="*/ 13 h 80"/>
              <a:gd name="T34" fmla="*/ 79 w 184"/>
              <a:gd name="T35" fmla="*/ 9 h 80"/>
              <a:gd name="T36" fmla="*/ 98 w 184"/>
              <a:gd name="T37" fmla="*/ 7 h 80"/>
              <a:gd name="T38" fmla="*/ 112 w 184"/>
              <a:gd name="T39" fmla="*/ 5 h 80"/>
              <a:gd name="T40" fmla="*/ 122 w 184"/>
              <a:gd name="T41" fmla="*/ 4 h 80"/>
              <a:gd name="T42" fmla="*/ 126 w 184"/>
              <a:gd name="T43" fmla="*/ 2 h 80"/>
              <a:gd name="T44" fmla="*/ 131 w 184"/>
              <a:gd name="T45" fmla="*/ 0 h 80"/>
              <a:gd name="T46" fmla="*/ 133 w 184"/>
              <a:gd name="T47" fmla="*/ 0 h 80"/>
              <a:gd name="T48" fmla="*/ 137 w 184"/>
              <a:gd name="T49" fmla="*/ 2 h 80"/>
              <a:gd name="T50" fmla="*/ 145 w 184"/>
              <a:gd name="T51" fmla="*/ 4 h 80"/>
              <a:gd name="T52" fmla="*/ 153 w 184"/>
              <a:gd name="T53" fmla="*/ 7 h 80"/>
              <a:gd name="T54" fmla="*/ 165 w 184"/>
              <a:gd name="T55" fmla="*/ 13 h 80"/>
              <a:gd name="T56" fmla="*/ 175 w 184"/>
              <a:gd name="T57" fmla="*/ 19 h 80"/>
              <a:gd name="T58" fmla="*/ 180 w 184"/>
              <a:gd name="T59" fmla="*/ 21 h 80"/>
              <a:gd name="T60" fmla="*/ 184 w 184"/>
              <a:gd name="T61" fmla="*/ 23 h 80"/>
              <a:gd name="T62" fmla="*/ 184 w 184"/>
              <a:gd name="T63" fmla="*/ 25 h 80"/>
              <a:gd name="T64" fmla="*/ 178 w 184"/>
              <a:gd name="T65" fmla="*/ 27 h 80"/>
              <a:gd name="T66" fmla="*/ 173 w 184"/>
              <a:gd name="T67" fmla="*/ 31 h 80"/>
              <a:gd name="T68" fmla="*/ 165 w 184"/>
              <a:gd name="T69" fmla="*/ 37 h 80"/>
              <a:gd name="T70" fmla="*/ 157 w 184"/>
              <a:gd name="T71" fmla="*/ 51 h 80"/>
              <a:gd name="T72" fmla="*/ 147 w 184"/>
              <a:gd name="T73" fmla="*/ 68 h 80"/>
              <a:gd name="T74" fmla="*/ 141 w 184"/>
              <a:gd name="T75" fmla="*/ 80 h 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84" h="80">
                <a:moveTo>
                  <a:pt x="141" y="80"/>
                </a:moveTo>
                <a:lnTo>
                  <a:pt x="129" y="80"/>
                </a:lnTo>
                <a:lnTo>
                  <a:pt x="133" y="66"/>
                </a:lnTo>
                <a:lnTo>
                  <a:pt x="137" y="55"/>
                </a:lnTo>
                <a:lnTo>
                  <a:pt x="139" y="45"/>
                </a:lnTo>
                <a:lnTo>
                  <a:pt x="139" y="35"/>
                </a:lnTo>
                <a:lnTo>
                  <a:pt x="141" y="29"/>
                </a:lnTo>
                <a:lnTo>
                  <a:pt x="139" y="23"/>
                </a:lnTo>
                <a:lnTo>
                  <a:pt x="139" y="19"/>
                </a:lnTo>
                <a:lnTo>
                  <a:pt x="137" y="15"/>
                </a:lnTo>
                <a:lnTo>
                  <a:pt x="133" y="15"/>
                </a:lnTo>
                <a:lnTo>
                  <a:pt x="129" y="13"/>
                </a:lnTo>
                <a:lnTo>
                  <a:pt x="124" y="13"/>
                </a:lnTo>
                <a:lnTo>
                  <a:pt x="116" y="13"/>
                </a:lnTo>
                <a:lnTo>
                  <a:pt x="106" y="13"/>
                </a:lnTo>
                <a:lnTo>
                  <a:pt x="96" y="13"/>
                </a:lnTo>
                <a:lnTo>
                  <a:pt x="82" y="15"/>
                </a:lnTo>
                <a:lnTo>
                  <a:pt x="69" y="15"/>
                </a:lnTo>
                <a:lnTo>
                  <a:pt x="55" y="17"/>
                </a:lnTo>
                <a:lnTo>
                  <a:pt x="43" y="19"/>
                </a:lnTo>
                <a:lnTo>
                  <a:pt x="33" y="21"/>
                </a:lnTo>
                <a:lnTo>
                  <a:pt x="24" y="21"/>
                </a:lnTo>
                <a:lnTo>
                  <a:pt x="16" y="21"/>
                </a:lnTo>
                <a:lnTo>
                  <a:pt x="8" y="21"/>
                </a:lnTo>
                <a:lnTo>
                  <a:pt x="4" y="21"/>
                </a:lnTo>
                <a:lnTo>
                  <a:pt x="0" y="21"/>
                </a:lnTo>
                <a:lnTo>
                  <a:pt x="0" y="17"/>
                </a:lnTo>
                <a:lnTo>
                  <a:pt x="4" y="17"/>
                </a:lnTo>
                <a:lnTo>
                  <a:pt x="10" y="17"/>
                </a:lnTo>
                <a:lnTo>
                  <a:pt x="18" y="17"/>
                </a:lnTo>
                <a:lnTo>
                  <a:pt x="26" y="17"/>
                </a:lnTo>
                <a:lnTo>
                  <a:pt x="33" y="15"/>
                </a:lnTo>
                <a:lnTo>
                  <a:pt x="45" y="13"/>
                </a:lnTo>
                <a:lnTo>
                  <a:pt x="55" y="13"/>
                </a:lnTo>
                <a:lnTo>
                  <a:pt x="67" y="11"/>
                </a:lnTo>
                <a:lnTo>
                  <a:pt x="79" y="9"/>
                </a:lnTo>
                <a:lnTo>
                  <a:pt x="90" y="9"/>
                </a:lnTo>
                <a:lnTo>
                  <a:pt x="98" y="7"/>
                </a:lnTo>
                <a:lnTo>
                  <a:pt x="106" y="5"/>
                </a:lnTo>
                <a:lnTo>
                  <a:pt x="112" y="5"/>
                </a:lnTo>
                <a:lnTo>
                  <a:pt x="118" y="4"/>
                </a:lnTo>
                <a:lnTo>
                  <a:pt x="122" y="4"/>
                </a:lnTo>
                <a:lnTo>
                  <a:pt x="124" y="4"/>
                </a:lnTo>
                <a:lnTo>
                  <a:pt x="126" y="2"/>
                </a:lnTo>
                <a:lnTo>
                  <a:pt x="129" y="2"/>
                </a:lnTo>
                <a:lnTo>
                  <a:pt x="131" y="0"/>
                </a:lnTo>
                <a:lnTo>
                  <a:pt x="131" y="0"/>
                </a:lnTo>
                <a:lnTo>
                  <a:pt x="133" y="0"/>
                </a:lnTo>
                <a:lnTo>
                  <a:pt x="135" y="0"/>
                </a:lnTo>
                <a:lnTo>
                  <a:pt x="137" y="2"/>
                </a:lnTo>
                <a:lnTo>
                  <a:pt x="141" y="2"/>
                </a:lnTo>
                <a:lnTo>
                  <a:pt x="145" y="4"/>
                </a:lnTo>
                <a:lnTo>
                  <a:pt x="149" y="5"/>
                </a:lnTo>
                <a:lnTo>
                  <a:pt x="153" y="7"/>
                </a:lnTo>
                <a:lnTo>
                  <a:pt x="159" y="11"/>
                </a:lnTo>
                <a:lnTo>
                  <a:pt x="165" y="13"/>
                </a:lnTo>
                <a:lnTo>
                  <a:pt x="169" y="17"/>
                </a:lnTo>
                <a:lnTo>
                  <a:pt x="175" y="19"/>
                </a:lnTo>
                <a:lnTo>
                  <a:pt x="176" y="21"/>
                </a:lnTo>
                <a:lnTo>
                  <a:pt x="180" y="21"/>
                </a:lnTo>
                <a:lnTo>
                  <a:pt x="182" y="23"/>
                </a:lnTo>
                <a:lnTo>
                  <a:pt x="184" y="23"/>
                </a:lnTo>
                <a:lnTo>
                  <a:pt x="184" y="25"/>
                </a:lnTo>
                <a:lnTo>
                  <a:pt x="184" y="25"/>
                </a:lnTo>
                <a:lnTo>
                  <a:pt x="182" y="27"/>
                </a:lnTo>
                <a:lnTo>
                  <a:pt x="178" y="27"/>
                </a:lnTo>
                <a:lnTo>
                  <a:pt x="175" y="29"/>
                </a:lnTo>
                <a:lnTo>
                  <a:pt x="173" y="31"/>
                </a:lnTo>
                <a:lnTo>
                  <a:pt x="169" y="33"/>
                </a:lnTo>
                <a:lnTo>
                  <a:pt x="165" y="37"/>
                </a:lnTo>
                <a:lnTo>
                  <a:pt x="161" y="43"/>
                </a:lnTo>
                <a:lnTo>
                  <a:pt x="157" y="51"/>
                </a:lnTo>
                <a:lnTo>
                  <a:pt x="153" y="58"/>
                </a:lnTo>
                <a:lnTo>
                  <a:pt x="147" y="68"/>
                </a:lnTo>
                <a:lnTo>
                  <a:pt x="141" y="80"/>
                </a:lnTo>
                <a:lnTo>
                  <a:pt x="141" y="80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4" name="Freeform 339"/>
          <p:cNvSpPr>
            <a:spLocks/>
          </p:cNvSpPr>
          <p:nvPr/>
        </p:nvSpPr>
        <p:spPr bwMode="auto">
          <a:xfrm>
            <a:off x="9686036" y="6168176"/>
            <a:ext cx="628029" cy="66142"/>
          </a:xfrm>
          <a:custGeom>
            <a:avLst/>
            <a:gdLst>
              <a:gd name="T0" fmla="*/ 127 w 139"/>
              <a:gd name="T1" fmla="*/ 8 h 10"/>
              <a:gd name="T2" fmla="*/ 117 w 139"/>
              <a:gd name="T3" fmla="*/ 8 h 10"/>
              <a:gd name="T4" fmla="*/ 113 w 139"/>
              <a:gd name="T5" fmla="*/ 8 h 10"/>
              <a:gd name="T6" fmla="*/ 110 w 139"/>
              <a:gd name="T7" fmla="*/ 8 h 10"/>
              <a:gd name="T8" fmla="*/ 108 w 139"/>
              <a:gd name="T9" fmla="*/ 8 h 10"/>
              <a:gd name="T10" fmla="*/ 106 w 139"/>
              <a:gd name="T11" fmla="*/ 8 h 10"/>
              <a:gd name="T12" fmla="*/ 104 w 139"/>
              <a:gd name="T13" fmla="*/ 8 h 10"/>
              <a:gd name="T14" fmla="*/ 100 w 139"/>
              <a:gd name="T15" fmla="*/ 8 h 10"/>
              <a:gd name="T16" fmla="*/ 96 w 139"/>
              <a:gd name="T17" fmla="*/ 8 h 10"/>
              <a:gd name="T18" fmla="*/ 90 w 139"/>
              <a:gd name="T19" fmla="*/ 8 h 10"/>
              <a:gd name="T20" fmla="*/ 84 w 139"/>
              <a:gd name="T21" fmla="*/ 8 h 10"/>
              <a:gd name="T22" fmla="*/ 78 w 139"/>
              <a:gd name="T23" fmla="*/ 10 h 10"/>
              <a:gd name="T24" fmla="*/ 70 w 139"/>
              <a:gd name="T25" fmla="*/ 10 h 10"/>
              <a:gd name="T26" fmla="*/ 62 w 139"/>
              <a:gd name="T27" fmla="*/ 10 h 10"/>
              <a:gd name="T28" fmla="*/ 55 w 139"/>
              <a:gd name="T29" fmla="*/ 10 h 10"/>
              <a:gd name="T30" fmla="*/ 45 w 139"/>
              <a:gd name="T31" fmla="*/ 10 h 10"/>
              <a:gd name="T32" fmla="*/ 35 w 139"/>
              <a:gd name="T33" fmla="*/ 10 h 10"/>
              <a:gd name="T34" fmla="*/ 23 w 139"/>
              <a:gd name="T35" fmla="*/ 10 h 10"/>
              <a:gd name="T36" fmla="*/ 12 w 139"/>
              <a:gd name="T37" fmla="*/ 10 h 10"/>
              <a:gd name="T38" fmla="*/ 0 w 139"/>
              <a:gd name="T39" fmla="*/ 10 h 10"/>
              <a:gd name="T40" fmla="*/ 0 w 139"/>
              <a:gd name="T41" fmla="*/ 8 h 10"/>
              <a:gd name="T42" fmla="*/ 12 w 139"/>
              <a:gd name="T43" fmla="*/ 6 h 10"/>
              <a:gd name="T44" fmla="*/ 25 w 139"/>
              <a:gd name="T45" fmla="*/ 6 h 10"/>
              <a:gd name="T46" fmla="*/ 41 w 139"/>
              <a:gd name="T47" fmla="*/ 6 h 10"/>
              <a:gd name="T48" fmla="*/ 57 w 139"/>
              <a:gd name="T49" fmla="*/ 4 h 10"/>
              <a:gd name="T50" fmla="*/ 72 w 139"/>
              <a:gd name="T51" fmla="*/ 2 h 10"/>
              <a:gd name="T52" fmla="*/ 80 w 139"/>
              <a:gd name="T53" fmla="*/ 2 h 10"/>
              <a:gd name="T54" fmla="*/ 86 w 139"/>
              <a:gd name="T55" fmla="*/ 2 h 10"/>
              <a:gd name="T56" fmla="*/ 92 w 139"/>
              <a:gd name="T57" fmla="*/ 2 h 10"/>
              <a:gd name="T58" fmla="*/ 98 w 139"/>
              <a:gd name="T59" fmla="*/ 0 h 10"/>
              <a:gd name="T60" fmla="*/ 104 w 139"/>
              <a:gd name="T61" fmla="*/ 0 h 10"/>
              <a:gd name="T62" fmla="*/ 108 w 139"/>
              <a:gd name="T63" fmla="*/ 0 h 10"/>
              <a:gd name="T64" fmla="*/ 115 w 139"/>
              <a:gd name="T65" fmla="*/ 0 h 10"/>
              <a:gd name="T66" fmla="*/ 123 w 139"/>
              <a:gd name="T67" fmla="*/ 0 h 10"/>
              <a:gd name="T68" fmla="*/ 127 w 139"/>
              <a:gd name="T69" fmla="*/ 2 h 10"/>
              <a:gd name="T70" fmla="*/ 133 w 139"/>
              <a:gd name="T71" fmla="*/ 2 h 10"/>
              <a:gd name="T72" fmla="*/ 135 w 139"/>
              <a:gd name="T73" fmla="*/ 4 h 10"/>
              <a:gd name="T74" fmla="*/ 137 w 139"/>
              <a:gd name="T75" fmla="*/ 4 h 10"/>
              <a:gd name="T76" fmla="*/ 139 w 139"/>
              <a:gd name="T77" fmla="*/ 4 h 10"/>
              <a:gd name="T78" fmla="*/ 139 w 139"/>
              <a:gd name="T79" fmla="*/ 6 h 10"/>
              <a:gd name="T80" fmla="*/ 139 w 139"/>
              <a:gd name="T81" fmla="*/ 6 h 10"/>
              <a:gd name="T82" fmla="*/ 135 w 139"/>
              <a:gd name="T83" fmla="*/ 8 h 10"/>
              <a:gd name="T84" fmla="*/ 133 w 139"/>
              <a:gd name="T85" fmla="*/ 8 h 10"/>
              <a:gd name="T86" fmla="*/ 127 w 139"/>
              <a:gd name="T87" fmla="*/ 8 h 10"/>
              <a:gd name="T88" fmla="*/ 127 w 139"/>
              <a:gd name="T89" fmla="*/ 8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139" h="10">
                <a:moveTo>
                  <a:pt x="127" y="8"/>
                </a:moveTo>
                <a:lnTo>
                  <a:pt x="117" y="8"/>
                </a:lnTo>
                <a:lnTo>
                  <a:pt x="113" y="8"/>
                </a:lnTo>
                <a:lnTo>
                  <a:pt x="110" y="8"/>
                </a:lnTo>
                <a:lnTo>
                  <a:pt x="108" y="8"/>
                </a:lnTo>
                <a:lnTo>
                  <a:pt x="106" y="8"/>
                </a:lnTo>
                <a:lnTo>
                  <a:pt x="104" y="8"/>
                </a:lnTo>
                <a:lnTo>
                  <a:pt x="100" y="8"/>
                </a:lnTo>
                <a:lnTo>
                  <a:pt x="96" y="8"/>
                </a:lnTo>
                <a:lnTo>
                  <a:pt x="90" y="8"/>
                </a:lnTo>
                <a:lnTo>
                  <a:pt x="84" y="8"/>
                </a:lnTo>
                <a:lnTo>
                  <a:pt x="78" y="10"/>
                </a:lnTo>
                <a:lnTo>
                  <a:pt x="70" y="10"/>
                </a:lnTo>
                <a:lnTo>
                  <a:pt x="62" y="10"/>
                </a:lnTo>
                <a:lnTo>
                  <a:pt x="55" y="10"/>
                </a:lnTo>
                <a:lnTo>
                  <a:pt x="45" y="10"/>
                </a:lnTo>
                <a:lnTo>
                  <a:pt x="35" y="10"/>
                </a:lnTo>
                <a:lnTo>
                  <a:pt x="23" y="10"/>
                </a:lnTo>
                <a:lnTo>
                  <a:pt x="12" y="10"/>
                </a:lnTo>
                <a:lnTo>
                  <a:pt x="0" y="10"/>
                </a:lnTo>
                <a:lnTo>
                  <a:pt x="0" y="8"/>
                </a:lnTo>
                <a:lnTo>
                  <a:pt x="12" y="6"/>
                </a:lnTo>
                <a:lnTo>
                  <a:pt x="25" y="6"/>
                </a:lnTo>
                <a:lnTo>
                  <a:pt x="41" y="6"/>
                </a:lnTo>
                <a:lnTo>
                  <a:pt x="57" y="4"/>
                </a:lnTo>
                <a:lnTo>
                  <a:pt x="72" y="2"/>
                </a:lnTo>
                <a:lnTo>
                  <a:pt x="80" y="2"/>
                </a:lnTo>
                <a:lnTo>
                  <a:pt x="86" y="2"/>
                </a:lnTo>
                <a:lnTo>
                  <a:pt x="92" y="2"/>
                </a:lnTo>
                <a:lnTo>
                  <a:pt x="98" y="0"/>
                </a:lnTo>
                <a:lnTo>
                  <a:pt x="104" y="0"/>
                </a:lnTo>
                <a:lnTo>
                  <a:pt x="108" y="0"/>
                </a:lnTo>
                <a:lnTo>
                  <a:pt x="115" y="0"/>
                </a:lnTo>
                <a:lnTo>
                  <a:pt x="123" y="0"/>
                </a:lnTo>
                <a:lnTo>
                  <a:pt x="127" y="2"/>
                </a:lnTo>
                <a:lnTo>
                  <a:pt x="133" y="2"/>
                </a:lnTo>
                <a:lnTo>
                  <a:pt x="135" y="4"/>
                </a:lnTo>
                <a:lnTo>
                  <a:pt x="137" y="4"/>
                </a:lnTo>
                <a:lnTo>
                  <a:pt x="139" y="4"/>
                </a:lnTo>
                <a:lnTo>
                  <a:pt x="139" y="6"/>
                </a:lnTo>
                <a:lnTo>
                  <a:pt x="139" y="6"/>
                </a:lnTo>
                <a:lnTo>
                  <a:pt x="135" y="8"/>
                </a:lnTo>
                <a:lnTo>
                  <a:pt x="133" y="8"/>
                </a:lnTo>
                <a:lnTo>
                  <a:pt x="127" y="8"/>
                </a:lnTo>
                <a:lnTo>
                  <a:pt x="127" y="8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5" name="Freeform 340"/>
          <p:cNvSpPr>
            <a:spLocks/>
          </p:cNvSpPr>
          <p:nvPr/>
        </p:nvSpPr>
        <p:spPr bwMode="auto">
          <a:xfrm>
            <a:off x="9255388" y="4382456"/>
            <a:ext cx="1238115" cy="1468260"/>
          </a:xfrm>
          <a:custGeom>
            <a:avLst/>
            <a:gdLst>
              <a:gd name="T0" fmla="*/ 139 w 274"/>
              <a:gd name="T1" fmla="*/ 159 h 224"/>
              <a:gd name="T2" fmla="*/ 117 w 274"/>
              <a:gd name="T3" fmla="*/ 173 h 224"/>
              <a:gd name="T4" fmla="*/ 94 w 274"/>
              <a:gd name="T5" fmla="*/ 187 h 224"/>
              <a:gd name="T6" fmla="*/ 57 w 274"/>
              <a:gd name="T7" fmla="*/ 204 h 224"/>
              <a:gd name="T8" fmla="*/ 33 w 274"/>
              <a:gd name="T9" fmla="*/ 214 h 224"/>
              <a:gd name="T10" fmla="*/ 15 w 274"/>
              <a:gd name="T11" fmla="*/ 222 h 224"/>
              <a:gd name="T12" fmla="*/ 4 w 274"/>
              <a:gd name="T13" fmla="*/ 224 h 224"/>
              <a:gd name="T14" fmla="*/ 0 w 274"/>
              <a:gd name="T15" fmla="*/ 222 h 224"/>
              <a:gd name="T16" fmla="*/ 0 w 274"/>
              <a:gd name="T17" fmla="*/ 218 h 224"/>
              <a:gd name="T18" fmla="*/ 6 w 274"/>
              <a:gd name="T19" fmla="*/ 212 h 224"/>
              <a:gd name="T20" fmla="*/ 14 w 274"/>
              <a:gd name="T21" fmla="*/ 206 h 224"/>
              <a:gd name="T22" fmla="*/ 27 w 274"/>
              <a:gd name="T23" fmla="*/ 198 h 224"/>
              <a:gd name="T24" fmla="*/ 43 w 274"/>
              <a:gd name="T25" fmla="*/ 187 h 224"/>
              <a:gd name="T26" fmla="*/ 62 w 274"/>
              <a:gd name="T27" fmla="*/ 175 h 224"/>
              <a:gd name="T28" fmla="*/ 84 w 274"/>
              <a:gd name="T29" fmla="*/ 159 h 224"/>
              <a:gd name="T30" fmla="*/ 110 w 274"/>
              <a:gd name="T31" fmla="*/ 140 h 224"/>
              <a:gd name="T32" fmla="*/ 133 w 274"/>
              <a:gd name="T33" fmla="*/ 120 h 224"/>
              <a:gd name="T34" fmla="*/ 153 w 274"/>
              <a:gd name="T35" fmla="*/ 100 h 224"/>
              <a:gd name="T36" fmla="*/ 168 w 274"/>
              <a:gd name="T37" fmla="*/ 85 h 224"/>
              <a:gd name="T38" fmla="*/ 182 w 274"/>
              <a:gd name="T39" fmla="*/ 67 h 224"/>
              <a:gd name="T40" fmla="*/ 188 w 274"/>
              <a:gd name="T41" fmla="*/ 53 h 224"/>
              <a:gd name="T42" fmla="*/ 194 w 274"/>
              <a:gd name="T43" fmla="*/ 44 h 224"/>
              <a:gd name="T44" fmla="*/ 198 w 274"/>
              <a:gd name="T45" fmla="*/ 38 h 224"/>
              <a:gd name="T46" fmla="*/ 200 w 274"/>
              <a:gd name="T47" fmla="*/ 36 h 224"/>
              <a:gd name="T48" fmla="*/ 198 w 274"/>
              <a:gd name="T49" fmla="*/ 36 h 224"/>
              <a:gd name="T50" fmla="*/ 194 w 274"/>
              <a:gd name="T51" fmla="*/ 36 h 224"/>
              <a:gd name="T52" fmla="*/ 186 w 274"/>
              <a:gd name="T53" fmla="*/ 36 h 224"/>
              <a:gd name="T54" fmla="*/ 178 w 274"/>
              <a:gd name="T55" fmla="*/ 36 h 224"/>
              <a:gd name="T56" fmla="*/ 166 w 274"/>
              <a:gd name="T57" fmla="*/ 36 h 224"/>
              <a:gd name="T58" fmla="*/ 153 w 274"/>
              <a:gd name="T59" fmla="*/ 36 h 224"/>
              <a:gd name="T60" fmla="*/ 137 w 274"/>
              <a:gd name="T61" fmla="*/ 36 h 224"/>
              <a:gd name="T62" fmla="*/ 119 w 274"/>
              <a:gd name="T63" fmla="*/ 36 h 224"/>
              <a:gd name="T64" fmla="*/ 131 w 274"/>
              <a:gd name="T65" fmla="*/ 16 h 224"/>
              <a:gd name="T66" fmla="*/ 151 w 274"/>
              <a:gd name="T67" fmla="*/ 14 h 224"/>
              <a:gd name="T68" fmla="*/ 168 w 274"/>
              <a:gd name="T69" fmla="*/ 14 h 224"/>
              <a:gd name="T70" fmla="*/ 180 w 274"/>
              <a:gd name="T71" fmla="*/ 12 h 224"/>
              <a:gd name="T72" fmla="*/ 194 w 274"/>
              <a:gd name="T73" fmla="*/ 10 h 224"/>
              <a:gd name="T74" fmla="*/ 204 w 274"/>
              <a:gd name="T75" fmla="*/ 6 h 224"/>
              <a:gd name="T76" fmla="*/ 211 w 274"/>
              <a:gd name="T77" fmla="*/ 2 h 224"/>
              <a:gd name="T78" fmla="*/ 219 w 274"/>
              <a:gd name="T79" fmla="*/ 0 h 224"/>
              <a:gd name="T80" fmla="*/ 229 w 274"/>
              <a:gd name="T81" fmla="*/ 2 h 224"/>
              <a:gd name="T82" fmla="*/ 243 w 274"/>
              <a:gd name="T83" fmla="*/ 8 h 224"/>
              <a:gd name="T84" fmla="*/ 258 w 274"/>
              <a:gd name="T85" fmla="*/ 16 h 224"/>
              <a:gd name="T86" fmla="*/ 264 w 274"/>
              <a:gd name="T87" fmla="*/ 22 h 224"/>
              <a:gd name="T88" fmla="*/ 270 w 274"/>
              <a:gd name="T89" fmla="*/ 26 h 224"/>
              <a:gd name="T90" fmla="*/ 272 w 274"/>
              <a:gd name="T91" fmla="*/ 30 h 224"/>
              <a:gd name="T92" fmla="*/ 272 w 274"/>
              <a:gd name="T93" fmla="*/ 34 h 224"/>
              <a:gd name="T94" fmla="*/ 266 w 274"/>
              <a:gd name="T95" fmla="*/ 38 h 224"/>
              <a:gd name="T96" fmla="*/ 254 w 274"/>
              <a:gd name="T97" fmla="*/ 42 h 224"/>
              <a:gd name="T98" fmla="*/ 243 w 274"/>
              <a:gd name="T99" fmla="*/ 51 h 224"/>
              <a:gd name="T100" fmla="*/ 231 w 274"/>
              <a:gd name="T101" fmla="*/ 67 h 224"/>
              <a:gd name="T102" fmla="*/ 215 w 274"/>
              <a:gd name="T103" fmla="*/ 87 h 224"/>
              <a:gd name="T104" fmla="*/ 204 w 274"/>
              <a:gd name="T105" fmla="*/ 104 h 224"/>
              <a:gd name="T106" fmla="*/ 190 w 274"/>
              <a:gd name="T107" fmla="*/ 118 h 224"/>
              <a:gd name="T108" fmla="*/ 174 w 274"/>
              <a:gd name="T109" fmla="*/ 132 h 224"/>
              <a:gd name="T110" fmla="*/ 157 w 274"/>
              <a:gd name="T111" fmla="*/ 146 h 224"/>
              <a:gd name="T112" fmla="*/ 147 w 274"/>
              <a:gd name="T113" fmla="*/ 153 h 2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274" h="224">
                <a:moveTo>
                  <a:pt x="147" y="153"/>
                </a:moveTo>
                <a:lnTo>
                  <a:pt x="139" y="159"/>
                </a:lnTo>
                <a:lnTo>
                  <a:pt x="127" y="167"/>
                </a:lnTo>
                <a:lnTo>
                  <a:pt x="117" y="173"/>
                </a:lnTo>
                <a:lnTo>
                  <a:pt x="106" y="181"/>
                </a:lnTo>
                <a:lnTo>
                  <a:pt x="94" y="187"/>
                </a:lnTo>
                <a:lnTo>
                  <a:pt x="82" y="193"/>
                </a:lnTo>
                <a:lnTo>
                  <a:pt x="57" y="204"/>
                </a:lnTo>
                <a:lnTo>
                  <a:pt x="43" y="210"/>
                </a:lnTo>
                <a:lnTo>
                  <a:pt x="33" y="214"/>
                </a:lnTo>
                <a:lnTo>
                  <a:pt x="23" y="218"/>
                </a:lnTo>
                <a:lnTo>
                  <a:pt x="15" y="222"/>
                </a:lnTo>
                <a:lnTo>
                  <a:pt x="10" y="224"/>
                </a:lnTo>
                <a:lnTo>
                  <a:pt x="4" y="224"/>
                </a:lnTo>
                <a:lnTo>
                  <a:pt x="2" y="224"/>
                </a:lnTo>
                <a:lnTo>
                  <a:pt x="0" y="222"/>
                </a:lnTo>
                <a:lnTo>
                  <a:pt x="0" y="220"/>
                </a:lnTo>
                <a:lnTo>
                  <a:pt x="0" y="218"/>
                </a:lnTo>
                <a:lnTo>
                  <a:pt x="2" y="216"/>
                </a:lnTo>
                <a:lnTo>
                  <a:pt x="6" y="212"/>
                </a:lnTo>
                <a:lnTo>
                  <a:pt x="10" y="208"/>
                </a:lnTo>
                <a:lnTo>
                  <a:pt x="14" y="206"/>
                </a:lnTo>
                <a:lnTo>
                  <a:pt x="19" y="202"/>
                </a:lnTo>
                <a:lnTo>
                  <a:pt x="27" y="198"/>
                </a:lnTo>
                <a:lnTo>
                  <a:pt x="35" y="193"/>
                </a:lnTo>
                <a:lnTo>
                  <a:pt x="43" y="187"/>
                </a:lnTo>
                <a:lnTo>
                  <a:pt x="53" y="181"/>
                </a:lnTo>
                <a:lnTo>
                  <a:pt x="62" y="175"/>
                </a:lnTo>
                <a:lnTo>
                  <a:pt x="72" y="167"/>
                </a:lnTo>
                <a:lnTo>
                  <a:pt x="84" y="159"/>
                </a:lnTo>
                <a:lnTo>
                  <a:pt x="96" y="149"/>
                </a:lnTo>
                <a:lnTo>
                  <a:pt x="110" y="140"/>
                </a:lnTo>
                <a:lnTo>
                  <a:pt x="121" y="130"/>
                </a:lnTo>
                <a:lnTo>
                  <a:pt x="133" y="120"/>
                </a:lnTo>
                <a:lnTo>
                  <a:pt x="143" y="110"/>
                </a:lnTo>
                <a:lnTo>
                  <a:pt x="153" y="100"/>
                </a:lnTo>
                <a:lnTo>
                  <a:pt x="162" y="93"/>
                </a:lnTo>
                <a:lnTo>
                  <a:pt x="168" y="85"/>
                </a:lnTo>
                <a:lnTo>
                  <a:pt x="176" y="75"/>
                </a:lnTo>
                <a:lnTo>
                  <a:pt x="182" y="67"/>
                </a:lnTo>
                <a:lnTo>
                  <a:pt x="186" y="59"/>
                </a:lnTo>
                <a:lnTo>
                  <a:pt x="188" y="53"/>
                </a:lnTo>
                <a:lnTo>
                  <a:pt x="192" y="47"/>
                </a:lnTo>
                <a:lnTo>
                  <a:pt x="194" y="44"/>
                </a:lnTo>
                <a:lnTo>
                  <a:pt x="196" y="40"/>
                </a:lnTo>
                <a:lnTo>
                  <a:pt x="198" y="38"/>
                </a:lnTo>
                <a:lnTo>
                  <a:pt x="200" y="36"/>
                </a:lnTo>
                <a:lnTo>
                  <a:pt x="200" y="36"/>
                </a:lnTo>
                <a:lnTo>
                  <a:pt x="198" y="36"/>
                </a:lnTo>
                <a:lnTo>
                  <a:pt x="198" y="36"/>
                </a:lnTo>
                <a:lnTo>
                  <a:pt x="196" y="36"/>
                </a:lnTo>
                <a:lnTo>
                  <a:pt x="194" y="36"/>
                </a:lnTo>
                <a:lnTo>
                  <a:pt x="190" y="36"/>
                </a:lnTo>
                <a:lnTo>
                  <a:pt x="186" y="36"/>
                </a:lnTo>
                <a:lnTo>
                  <a:pt x="182" y="36"/>
                </a:lnTo>
                <a:lnTo>
                  <a:pt x="178" y="36"/>
                </a:lnTo>
                <a:lnTo>
                  <a:pt x="172" y="36"/>
                </a:lnTo>
                <a:lnTo>
                  <a:pt x="166" y="36"/>
                </a:lnTo>
                <a:lnTo>
                  <a:pt x="160" y="36"/>
                </a:lnTo>
                <a:lnTo>
                  <a:pt x="153" y="36"/>
                </a:lnTo>
                <a:lnTo>
                  <a:pt x="145" y="36"/>
                </a:lnTo>
                <a:lnTo>
                  <a:pt x="137" y="36"/>
                </a:lnTo>
                <a:lnTo>
                  <a:pt x="127" y="36"/>
                </a:lnTo>
                <a:lnTo>
                  <a:pt x="119" y="36"/>
                </a:lnTo>
                <a:lnTo>
                  <a:pt x="119" y="16"/>
                </a:lnTo>
                <a:lnTo>
                  <a:pt x="131" y="16"/>
                </a:lnTo>
                <a:lnTo>
                  <a:pt x="141" y="16"/>
                </a:lnTo>
                <a:lnTo>
                  <a:pt x="151" y="14"/>
                </a:lnTo>
                <a:lnTo>
                  <a:pt x="160" y="14"/>
                </a:lnTo>
                <a:lnTo>
                  <a:pt x="168" y="14"/>
                </a:lnTo>
                <a:lnTo>
                  <a:pt x="176" y="12"/>
                </a:lnTo>
                <a:lnTo>
                  <a:pt x="180" y="12"/>
                </a:lnTo>
                <a:lnTo>
                  <a:pt x="186" y="12"/>
                </a:lnTo>
                <a:lnTo>
                  <a:pt x="194" y="10"/>
                </a:lnTo>
                <a:lnTo>
                  <a:pt x="200" y="8"/>
                </a:lnTo>
                <a:lnTo>
                  <a:pt x="204" y="6"/>
                </a:lnTo>
                <a:lnTo>
                  <a:pt x="207" y="4"/>
                </a:lnTo>
                <a:lnTo>
                  <a:pt x="211" y="2"/>
                </a:lnTo>
                <a:lnTo>
                  <a:pt x="213" y="0"/>
                </a:lnTo>
                <a:lnTo>
                  <a:pt x="219" y="0"/>
                </a:lnTo>
                <a:lnTo>
                  <a:pt x="223" y="0"/>
                </a:lnTo>
                <a:lnTo>
                  <a:pt x="229" y="2"/>
                </a:lnTo>
                <a:lnTo>
                  <a:pt x="235" y="4"/>
                </a:lnTo>
                <a:lnTo>
                  <a:pt x="243" y="8"/>
                </a:lnTo>
                <a:lnTo>
                  <a:pt x="253" y="14"/>
                </a:lnTo>
                <a:lnTo>
                  <a:pt x="258" y="16"/>
                </a:lnTo>
                <a:lnTo>
                  <a:pt x="262" y="20"/>
                </a:lnTo>
                <a:lnTo>
                  <a:pt x="264" y="22"/>
                </a:lnTo>
                <a:lnTo>
                  <a:pt x="268" y="24"/>
                </a:lnTo>
                <a:lnTo>
                  <a:pt x="270" y="26"/>
                </a:lnTo>
                <a:lnTo>
                  <a:pt x="272" y="28"/>
                </a:lnTo>
                <a:lnTo>
                  <a:pt x="272" y="30"/>
                </a:lnTo>
                <a:lnTo>
                  <a:pt x="274" y="32"/>
                </a:lnTo>
                <a:lnTo>
                  <a:pt x="272" y="34"/>
                </a:lnTo>
                <a:lnTo>
                  <a:pt x="270" y="38"/>
                </a:lnTo>
                <a:lnTo>
                  <a:pt x="266" y="38"/>
                </a:lnTo>
                <a:lnTo>
                  <a:pt x="262" y="40"/>
                </a:lnTo>
                <a:lnTo>
                  <a:pt x="254" y="42"/>
                </a:lnTo>
                <a:lnTo>
                  <a:pt x="249" y="46"/>
                </a:lnTo>
                <a:lnTo>
                  <a:pt x="243" y="51"/>
                </a:lnTo>
                <a:lnTo>
                  <a:pt x="237" y="57"/>
                </a:lnTo>
                <a:lnTo>
                  <a:pt x="231" y="67"/>
                </a:lnTo>
                <a:lnTo>
                  <a:pt x="225" y="77"/>
                </a:lnTo>
                <a:lnTo>
                  <a:pt x="215" y="87"/>
                </a:lnTo>
                <a:lnTo>
                  <a:pt x="207" y="98"/>
                </a:lnTo>
                <a:lnTo>
                  <a:pt x="204" y="104"/>
                </a:lnTo>
                <a:lnTo>
                  <a:pt x="198" y="112"/>
                </a:lnTo>
                <a:lnTo>
                  <a:pt x="190" y="118"/>
                </a:lnTo>
                <a:lnTo>
                  <a:pt x="182" y="124"/>
                </a:lnTo>
                <a:lnTo>
                  <a:pt x="174" y="132"/>
                </a:lnTo>
                <a:lnTo>
                  <a:pt x="166" y="138"/>
                </a:lnTo>
                <a:lnTo>
                  <a:pt x="157" y="146"/>
                </a:lnTo>
                <a:lnTo>
                  <a:pt x="147" y="153"/>
                </a:lnTo>
                <a:lnTo>
                  <a:pt x="147" y="153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6" name="Freeform 341"/>
          <p:cNvSpPr>
            <a:spLocks/>
          </p:cNvSpPr>
          <p:nvPr/>
        </p:nvSpPr>
        <p:spPr bwMode="auto">
          <a:xfrm>
            <a:off x="8959314" y="4766058"/>
            <a:ext cx="403736" cy="79365"/>
          </a:xfrm>
          <a:custGeom>
            <a:avLst/>
            <a:gdLst>
              <a:gd name="T0" fmla="*/ 0 w 90"/>
              <a:gd name="T1" fmla="*/ 12 h 12"/>
              <a:gd name="T2" fmla="*/ 0 w 90"/>
              <a:gd name="T3" fmla="*/ 8 h 12"/>
              <a:gd name="T4" fmla="*/ 4 w 90"/>
              <a:gd name="T5" fmla="*/ 8 h 12"/>
              <a:gd name="T6" fmla="*/ 10 w 90"/>
              <a:gd name="T7" fmla="*/ 6 h 12"/>
              <a:gd name="T8" fmla="*/ 14 w 90"/>
              <a:gd name="T9" fmla="*/ 6 h 12"/>
              <a:gd name="T10" fmla="*/ 18 w 90"/>
              <a:gd name="T11" fmla="*/ 6 h 12"/>
              <a:gd name="T12" fmla="*/ 24 w 90"/>
              <a:gd name="T13" fmla="*/ 6 h 12"/>
              <a:gd name="T14" fmla="*/ 28 w 90"/>
              <a:gd name="T15" fmla="*/ 4 h 12"/>
              <a:gd name="T16" fmla="*/ 33 w 90"/>
              <a:gd name="T17" fmla="*/ 4 h 12"/>
              <a:gd name="T18" fmla="*/ 41 w 90"/>
              <a:gd name="T19" fmla="*/ 4 h 12"/>
              <a:gd name="T20" fmla="*/ 47 w 90"/>
              <a:gd name="T21" fmla="*/ 4 h 12"/>
              <a:gd name="T22" fmla="*/ 55 w 90"/>
              <a:gd name="T23" fmla="*/ 2 h 12"/>
              <a:gd name="T24" fmla="*/ 63 w 90"/>
              <a:gd name="T25" fmla="*/ 2 h 12"/>
              <a:gd name="T26" fmla="*/ 71 w 90"/>
              <a:gd name="T27" fmla="*/ 2 h 12"/>
              <a:gd name="T28" fmla="*/ 81 w 90"/>
              <a:gd name="T29" fmla="*/ 0 h 12"/>
              <a:gd name="T30" fmla="*/ 90 w 90"/>
              <a:gd name="T31" fmla="*/ 0 h 12"/>
              <a:gd name="T32" fmla="*/ 90 w 90"/>
              <a:gd name="T33" fmla="*/ 4 h 12"/>
              <a:gd name="T34" fmla="*/ 45 w 90"/>
              <a:gd name="T35" fmla="*/ 8 h 12"/>
              <a:gd name="T36" fmla="*/ 0 w 90"/>
              <a:gd name="T37" fmla="*/ 12 h 12"/>
              <a:gd name="T38" fmla="*/ 0 w 90"/>
              <a:gd name="T39" fmla="*/ 12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90" h="12">
                <a:moveTo>
                  <a:pt x="0" y="12"/>
                </a:moveTo>
                <a:lnTo>
                  <a:pt x="0" y="8"/>
                </a:lnTo>
                <a:lnTo>
                  <a:pt x="4" y="8"/>
                </a:lnTo>
                <a:lnTo>
                  <a:pt x="10" y="6"/>
                </a:lnTo>
                <a:lnTo>
                  <a:pt x="14" y="6"/>
                </a:lnTo>
                <a:lnTo>
                  <a:pt x="18" y="6"/>
                </a:lnTo>
                <a:lnTo>
                  <a:pt x="24" y="6"/>
                </a:lnTo>
                <a:lnTo>
                  <a:pt x="28" y="4"/>
                </a:lnTo>
                <a:lnTo>
                  <a:pt x="33" y="4"/>
                </a:lnTo>
                <a:lnTo>
                  <a:pt x="41" y="4"/>
                </a:lnTo>
                <a:lnTo>
                  <a:pt x="47" y="4"/>
                </a:lnTo>
                <a:lnTo>
                  <a:pt x="55" y="2"/>
                </a:lnTo>
                <a:lnTo>
                  <a:pt x="63" y="2"/>
                </a:lnTo>
                <a:lnTo>
                  <a:pt x="71" y="2"/>
                </a:lnTo>
                <a:lnTo>
                  <a:pt x="81" y="0"/>
                </a:lnTo>
                <a:lnTo>
                  <a:pt x="90" y="0"/>
                </a:lnTo>
                <a:lnTo>
                  <a:pt x="90" y="4"/>
                </a:lnTo>
                <a:lnTo>
                  <a:pt x="45" y="8"/>
                </a:lnTo>
                <a:lnTo>
                  <a:pt x="0" y="12"/>
                </a:lnTo>
                <a:lnTo>
                  <a:pt x="0" y="12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073728683"/>
      </p:ext>
    </p:extLst>
  </p:cSld>
  <p:clrMapOvr>
    <a:masterClrMapping/>
  </p:clrMapOvr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reeform 343"/>
          <p:cNvSpPr>
            <a:spLocks/>
          </p:cNvSpPr>
          <p:nvPr/>
        </p:nvSpPr>
        <p:spPr bwMode="auto">
          <a:xfrm>
            <a:off x="1340499" y="1404928"/>
            <a:ext cx="1006839" cy="369247"/>
          </a:xfrm>
          <a:custGeom>
            <a:avLst/>
            <a:gdLst>
              <a:gd name="T0" fmla="*/ 104 w 214"/>
              <a:gd name="T1" fmla="*/ 17 h 60"/>
              <a:gd name="T2" fmla="*/ 124 w 214"/>
              <a:gd name="T3" fmla="*/ 11 h 60"/>
              <a:gd name="T4" fmla="*/ 140 w 214"/>
              <a:gd name="T5" fmla="*/ 9 h 60"/>
              <a:gd name="T6" fmla="*/ 153 w 214"/>
              <a:gd name="T7" fmla="*/ 6 h 60"/>
              <a:gd name="T8" fmla="*/ 163 w 214"/>
              <a:gd name="T9" fmla="*/ 4 h 60"/>
              <a:gd name="T10" fmla="*/ 173 w 214"/>
              <a:gd name="T11" fmla="*/ 2 h 60"/>
              <a:gd name="T12" fmla="*/ 179 w 214"/>
              <a:gd name="T13" fmla="*/ 0 h 60"/>
              <a:gd name="T14" fmla="*/ 183 w 214"/>
              <a:gd name="T15" fmla="*/ 0 h 60"/>
              <a:gd name="T16" fmla="*/ 189 w 214"/>
              <a:gd name="T17" fmla="*/ 0 h 60"/>
              <a:gd name="T18" fmla="*/ 202 w 214"/>
              <a:gd name="T19" fmla="*/ 2 h 60"/>
              <a:gd name="T20" fmla="*/ 210 w 214"/>
              <a:gd name="T21" fmla="*/ 6 h 60"/>
              <a:gd name="T22" fmla="*/ 214 w 214"/>
              <a:gd name="T23" fmla="*/ 13 h 60"/>
              <a:gd name="T24" fmla="*/ 212 w 214"/>
              <a:gd name="T25" fmla="*/ 15 h 60"/>
              <a:gd name="T26" fmla="*/ 208 w 214"/>
              <a:gd name="T27" fmla="*/ 17 h 60"/>
              <a:gd name="T28" fmla="*/ 202 w 214"/>
              <a:gd name="T29" fmla="*/ 19 h 60"/>
              <a:gd name="T30" fmla="*/ 193 w 214"/>
              <a:gd name="T31" fmla="*/ 23 h 60"/>
              <a:gd name="T32" fmla="*/ 183 w 214"/>
              <a:gd name="T33" fmla="*/ 25 h 60"/>
              <a:gd name="T34" fmla="*/ 167 w 214"/>
              <a:gd name="T35" fmla="*/ 29 h 60"/>
              <a:gd name="T36" fmla="*/ 151 w 214"/>
              <a:gd name="T37" fmla="*/ 33 h 60"/>
              <a:gd name="T38" fmla="*/ 134 w 214"/>
              <a:gd name="T39" fmla="*/ 39 h 60"/>
              <a:gd name="T40" fmla="*/ 112 w 214"/>
              <a:gd name="T41" fmla="*/ 45 h 60"/>
              <a:gd name="T42" fmla="*/ 95 w 214"/>
              <a:gd name="T43" fmla="*/ 49 h 60"/>
              <a:gd name="T44" fmla="*/ 79 w 214"/>
              <a:gd name="T45" fmla="*/ 53 h 60"/>
              <a:gd name="T46" fmla="*/ 65 w 214"/>
              <a:gd name="T47" fmla="*/ 55 h 60"/>
              <a:gd name="T48" fmla="*/ 53 w 214"/>
              <a:gd name="T49" fmla="*/ 57 h 60"/>
              <a:gd name="T50" fmla="*/ 44 w 214"/>
              <a:gd name="T51" fmla="*/ 58 h 60"/>
              <a:gd name="T52" fmla="*/ 30 w 214"/>
              <a:gd name="T53" fmla="*/ 60 h 60"/>
              <a:gd name="T54" fmla="*/ 12 w 214"/>
              <a:gd name="T55" fmla="*/ 57 h 60"/>
              <a:gd name="T56" fmla="*/ 2 w 214"/>
              <a:gd name="T57" fmla="*/ 49 h 60"/>
              <a:gd name="T58" fmla="*/ 0 w 214"/>
              <a:gd name="T59" fmla="*/ 43 h 60"/>
              <a:gd name="T60" fmla="*/ 0 w 214"/>
              <a:gd name="T61" fmla="*/ 41 h 60"/>
              <a:gd name="T62" fmla="*/ 2 w 214"/>
              <a:gd name="T63" fmla="*/ 39 h 60"/>
              <a:gd name="T64" fmla="*/ 6 w 214"/>
              <a:gd name="T65" fmla="*/ 39 h 60"/>
              <a:gd name="T66" fmla="*/ 10 w 214"/>
              <a:gd name="T67" fmla="*/ 39 h 60"/>
              <a:gd name="T68" fmla="*/ 16 w 214"/>
              <a:gd name="T69" fmla="*/ 37 h 60"/>
              <a:gd name="T70" fmla="*/ 26 w 214"/>
              <a:gd name="T71" fmla="*/ 35 h 60"/>
              <a:gd name="T72" fmla="*/ 36 w 214"/>
              <a:gd name="T73" fmla="*/ 33 h 60"/>
              <a:gd name="T74" fmla="*/ 49 w 214"/>
              <a:gd name="T75" fmla="*/ 29 h 60"/>
              <a:gd name="T76" fmla="*/ 65 w 214"/>
              <a:gd name="T77" fmla="*/ 25 h 60"/>
              <a:gd name="T78" fmla="*/ 85 w 214"/>
              <a:gd name="T79" fmla="*/ 21 h 60"/>
              <a:gd name="T80" fmla="*/ 95 w 214"/>
              <a:gd name="T81" fmla="*/ 19 h 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214" h="60">
                <a:moveTo>
                  <a:pt x="95" y="19"/>
                </a:moveTo>
                <a:lnTo>
                  <a:pt x="104" y="17"/>
                </a:lnTo>
                <a:lnTo>
                  <a:pt x="114" y="13"/>
                </a:lnTo>
                <a:lnTo>
                  <a:pt x="124" y="11"/>
                </a:lnTo>
                <a:lnTo>
                  <a:pt x="132" y="9"/>
                </a:lnTo>
                <a:lnTo>
                  <a:pt x="140" y="9"/>
                </a:lnTo>
                <a:lnTo>
                  <a:pt x="145" y="7"/>
                </a:lnTo>
                <a:lnTo>
                  <a:pt x="153" y="6"/>
                </a:lnTo>
                <a:lnTo>
                  <a:pt x="159" y="4"/>
                </a:lnTo>
                <a:lnTo>
                  <a:pt x="163" y="4"/>
                </a:lnTo>
                <a:lnTo>
                  <a:pt x="169" y="2"/>
                </a:lnTo>
                <a:lnTo>
                  <a:pt x="173" y="2"/>
                </a:lnTo>
                <a:lnTo>
                  <a:pt x="177" y="0"/>
                </a:lnTo>
                <a:lnTo>
                  <a:pt x="179" y="0"/>
                </a:lnTo>
                <a:lnTo>
                  <a:pt x="181" y="0"/>
                </a:lnTo>
                <a:lnTo>
                  <a:pt x="183" y="0"/>
                </a:lnTo>
                <a:lnTo>
                  <a:pt x="185" y="0"/>
                </a:lnTo>
                <a:lnTo>
                  <a:pt x="189" y="0"/>
                </a:lnTo>
                <a:lnTo>
                  <a:pt x="193" y="0"/>
                </a:lnTo>
                <a:lnTo>
                  <a:pt x="202" y="2"/>
                </a:lnTo>
                <a:lnTo>
                  <a:pt x="206" y="4"/>
                </a:lnTo>
                <a:lnTo>
                  <a:pt x="210" y="6"/>
                </a:lnTo>
                <a:lnTo>
                  <a:pt x="212" y="9"/>
                </a:lnTo>
                <a:lnTo>
                  <a:pt x="214" y="13"/>
                </a:lnTo>
                <a:lnTo>
                  <a:pt x="212" y="13"/>
                </a:lnTo>
                <a:lnTo>
                  <a:pt x="212" y="15"/>
                </a:lnTo>
                <a:lnTo>
                  <a:pt x="210" y="15"/>
                </a:lnTo>
                <a:lnTo>
                  <a:pt x="208" y="17"/>
                </a:lnTo>
                <a:lnTo>
                  <a:pt x="206" y="17"/>
                </a:lnTo>
                <a:lnTo>
                  <a:pt x="202" y="19"/>
                </a:lnTo>
                <a:lnTo>
                  <a:pt x="198" y="21"/>
                </a:lnTo>
                <a:lnTo>
                  <a:pt x="193" y="23"/>
                </a:lnTo>
                <a:lnTo>
                  <a:pt x="189" y="23"/>
                </a:lnTo>
                <a:lnTo>
                  <a:pt x="183" y="25"/>
                </a:lnTo>
                <a:lnTo>
                  <a:pt x="175" y="27"/>
                </a:lnTo>
                <a:lnTo>
                  <a:pt x="167" y="29"/>
                </a:lnTo>
                <a:lnTo>
                  <a:pt x="159" y="31"/>
                </a:lnTo>
                <a:lnTo>
                  <a:pt x="151" y="33"/>
                </a:lnTo>
                <a:lnTo>
                  <a:pt x="142" y="37"/>
                </a:lnTo>
                <a:lnTo>
                  <a:pt x="134" y="39"/>
                </a:lnTo>
                <a:lnTo>
                  <a:pt x="122" y="41"/>
                </a:lnTo>
                <a:lnTo>
                  <a:pt x="112" y="45"/>
                </a:lnTo>
                <a:lnTo>
                  <a:pt x="104" y="47"/>
                </a:lnTo>
                <a:lnTo>
                  <a:pt x="95" y="49"/>
                </a:lnTo>
                <a:lnTo>
                  <a:pt x="87" y="51"/>
                </a:lnTo>
                <a:lnTo>
                  <a:pt x="79" y="53"/>
                </a:lnTo>
                <a:lnTo>
                  <a:pt x="71" y="53"/>
                </a:lnTo>
                <a:lnTo>
                  <a:pt x="65" y="55"/>
                </a:lnTo>
                <a:lnTo>
                  <a:pt x="59" y="57"/>
                </a:lnTo>
                <a:lnTo>
                  <a:pt x="53" y="57"/>
                </a:lnTo>
                <a:lnTo>
                  <a:pt x="48" y="58"/>
                </a:lnTo>
                <a:lnTo>
                  <a:pt x="44" y="58"/>
                </a:lnTo>
                <a:lnTo>
                  <a:pt x="36" y="60"/>
                </a:lnTo>
                <a:lnTo>
                  <a:pt x="30" y="60"/>
                </a:lnTo>
                <a:lnTo>
                  <a:pt x="20" y="58"/>
                </a:lnTo>
                <a:lnTo>
                  <a:pt x="12" y="57"/>
                </a:lnTo>
                <a:lnTo>
                  <a:pt x="6" y="55"/>
                </a:lnTo>
                <a:lnTo>
                  <a:pt x="2" y="49"/>
                </a:lnTo>
                <a:lnTo>
                  <a:pt x="0" y="45"/>
                </a:lnTo>
                <a:lnTo>
                  <a:pt x="0" y="43"/>
                </a:lnTo>
                <a:lnTo>
                  <a:pt x="0" y="41"/>
                </a:lnTo>
                <a:lnTo>
                  <a:pt x="0" y="41"/>
                </a:lnTo>
                <a:lnTo>
                  <a:pt x="0" y="39"/>
                </a:lnTo>
                <a:lnTo>
                  <a:pt x="2" y="39"/>
                </a:lnTo>
                <a:lnTo>
                  <a:pt x="4" y="39"/>
                </a:lnTo>
                <a:lnTo>
                  <a:pt x="6" y="39"/>
                </a:lnTo>
                <a:lnTo>
                  <a:pt x="8" y="39"/>
                </a:lnTo>
                <a:lnTo>
                  <a:pt x="10" y="39"/>
                </a:lnTo>
                <a:lnTo>
                  <a:pt x="12" y="37"/>
                </a:lnTo>
                <a:lnTo>
                  <a:pt x="16" y="37"/>
                </a:lnTo>
                <a:lnTo>
                  <a:pt x="20" y="37"/>
                </a:lnTo>
                <a:lnTo>
                  <a:pt x="26" y="35"/>
                </a:lnTo>
                <a:lnTo>
                  <a:pt x="30" y="33"/>
                </a:lnTo>
                <a:lnTo>
                  <a:pt x="36" y="33"/>
                </a:lnTo>
                <a:lnTo>
                  <a:pt x="44" y="31"/>
                </a:lnTo>
                <a:lnTo>
                  <a:pt x="49" y="29"/>
                </a:lnTo>
                <a:lnTo>
                  <a:pt x="57" y="27"/>
                </a:lnTo>
                <a:lnTo>
                  <a:pt x="65" y="25"/>
                </a:lnTo>
                <a:lnTo>
                  <a:pt x="75" y="23"/>
                </a:lnTo>
                <a:lnTo>
                  <a:pt x="85" y="21"/>
                </a:lnTo>
                <a:lnTo>
                  <a:pt x="95" y="19"/>
                </a:lnTo>
                <a:lnTo>
                  <a:pt x="95" y="19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" name="Freeform 344"/>
          <p:cNvSpPr>
            <a:spLocks/>
          </p:cNvSpPr>
          <p:nvPr/>
        </p:nvSpPr>
        <p:spPr bwMode="auto">
          <a:xfrm>
            <a:off x="1603970" y="1786480"/>
            <a:ext cx="715137" cy="1009278"/>
          </a:xfrm>
          <a:custGeom>
            <a:avLst/>
            <a:gdLst>
              <a:gd name="T0" fmla="*/ 71 w 153"/>
              <a:gd name="T1" fmla="*/ 2 h 163"/>
              <a:gd name="T2" fmla="*/ 94 w 153"/>
              <a:gd name="T3" fmla="*/ 0 h 163"/>
              <a:gd name="T4" fmla="*/ 112 w 153"/>
              <a:gd name="T5" fmla="*/ 0 h 163"/>
              <a:gd name="T6" fmla="*/ 122 w 153"/>
              <a:gd name="T7" fmla="*/ 0 h 163"/>
              <a:gd name="T8" fmla="*/ 128 w 153"/>
              <a:gd name="T9" fmla="*/ 2 h 163"/>
              <a:gd name="T10" fmla="*/ 138 w 153"/>
              <a:gd name="T11" fmla="*/ 8 h 163"/>
              <a:gd name="T12" fmla="*/ 147 w 153"/>
              <a:gd name="T13" fmla="*/ 16 h 163"/>
              <a:gd name="T14" fmla="*/ 153 w 153"/>
              <a:gd name="T15" fmla="*/ 24 h 163"/>
              <a:gd name="T16" fmla="*/ 153 w 153"/>
              <a:gd name="T17" fmla="*/ 30 h 163"/>
              <a:gd name="T18" fmla="*/ 149 w 153"/>
              <a:gd name="T19" fmla="*/ 34 h 163"/>
              <a:gd name="T20" fmla="*/ 143 w 153"/>
              <a:gd name="T21" fmla="*/ 36 h 163"/>
              <a:gd name="T22" fmla="*/ 138 w 153"/>
              <a:gd name="T23" fmla="*/ 46 h 163"/>
              <a:gd name="T24" fmla="*/ 132 w 153"/>
              <a:gd name="T25" fmla="*/ 63 h 163"/>
              <a:gd name="T26" fmla="*/ 122 w 153"/>
              <a:gd name="T27" fmla="*/ 87 h 163"/>
              <a:gd name="T28" fmla="*/ 110 w 153"/>
              <a:gd name="T29" fmla="*/ 106 h 163"/>
              <a:gd name="T30" fmla="*/ 94 w 153"/>
              <a:gd name="T31" fmla="*/ 126 h 163"/>
              <a:gd name="T32" fmla="*/ 73 w 153"/>
              <a:gd name="T33" fmla="*/ 146 h 163"/>
              <a:gd name="T34" fmla="*/ 61 w 153"/>
              <a:gd name="T35" fmla="*/ 153 h 163"/>
              <a:gd name="T36" fmla="*/ 49 w 153"/>
              <a:gd name="T37" fmla="*/ 159 h 163"/>
              <a:gd name="T38" fmla="*/ 42 w 153"/>
              <a:gd name="T39" fmla="*/ 161 h 163"/>
              <a:gd name="T40" fmla="*/ 36 w 153"/>
              <a:gd name="T41" fmla="*/ 163 h 163"/>
              <a:gd name="T42" fmla="*/ 28 w 153"/>
              <a:gd name="T43" fmla="*/ 161 h 163"/>
              <a:gd name="T44" fmla="*/ 24 w 153"/>
              <a:gd name="T45" fmla="*/ 159 h 163"/>
              <a:gd name="T46" fmla="*/ 24 w 153"/>
              <a:gd name="T47" fmla="*/ 155 h 163"/>
              <a:gd name="T48" fmla="*/ 24 w 153"/>
              <a:gd name="T49" fmla="*/ 147 h 163"/>
              <a:gd name="T50" fmla="*/ 16 w 153"/>
              <a:gd name="T51" fmla="*/ 136 h 163"/>
              <a:gd name="T52" fmla="*/ 8 w 153"/>
              <a:gd name="T53" fmla="*/ 126 h 163"/>
              <a:gd name="T54" fmla="*/ 2 w 153"/>
              <a:gd name="T55" fmla="*/ 122 h 163"/>
              <a:gd name="T56" fmla="*/ 0 w 153"/>
              <a:gd name="T57" fmla="*/ 118 h 163"/>
              <a:gd name="T58" fmla="*/ 2 w 153"/>
              <a:gd name="T59" fmla="*/ 112 h 163"/>
              <a:gd name="T60" fmla="*/ 4 w 153"/>
              <a:gd name="T61" fmla="*/ 108 h 163"/>
              <a:gd name="T62" fmla="*/ 8 w 153"/>
              <a:gd name="T63" fmla="*/ 108 h 163"/>
              <a:gd name="T64" fmla="*/ 16 w 153"/>
              <a:gd name="T65" fmla="*/ 108 h 163"/>
              <a:gd name="T66" fmla="*/ 26 w 153"/>
              <a:gd name="T67" fmla="*/ 112 h 163"/>
              <a:gd name="T68" fmla="*/ 43 w 153"/>
              <a:gd name="T69" fmla="*/ 116 h 163"/>
              <a:gd name="T70" fmla="*/ 49 w 153"/>
              <a:gd name="T71" fmla="*/ 116 h 163"/>
              <a:gd name="T72" fmla="*/ 55 w 153"/>
              <a:gd name="T73" fmla="*/ 112 h 163"/>
              <a:gd name="T74" fmla="*/ 59 w 153"/>
              <a:gd name="T75" fmla="*/ 108 h 163"/>
              <a:gd name="T76" fmla="*/ 65 w 153"/>
              <a:gd name="T77" fmla="*/ 98 h 163"/>
              <a:gd name="T78" fmla="*/ 73 w 153"/>
              <a:gd name="T79" fmla="*/ 87 h 163"/>
              <a:gd name="T80" fmla="*/ 81 w 153"/>
              <a:gd name="T81" fmla="*/ 73 h 163"/>
              <a:gd name="T82" fmla="*/ 87 w 153"/>
              <a:gd name="T83" fmla="*/ 57 h 163"/>
              <a:gd name="T84" fmla="*/ 92 w 153"/>
              <a:gd name="T85" fmla="*/ 46 h 163"/>
              <a:gd name="T86" fmla="*/ 96 w 153"/>
              <a:gd name="T87" fmla="*/ 36 h 163"/>
              <a:gd name="T88" fmla="*/ 98 w 153"/>
              <a:gd name="T89" fmla="*/ 32 h 163"/>
              <a:gd name="T90" fmla="*/ 96 w 153"/>
              <a:gd name="T91" fmla="*/ 24 h 163"/>
              <a:gd name="T92" fmla="*/ 94 w 153"/>
              <a:gd name="T93" fmla="*/ 22 h 163"/>
              <a:gd name="T94" fmla="*/ 90 w 153"/>
              <a:gd name="T95" fmla="*/ 20 h 163"/>
              <a:gd name="T96" fmla="*/ 83 w 153"/>
              <a:gd name="T97" fmla="*/ 18 h 163"/>
              <a:gd name="T98" fmla="*/ 71 w 153"/>
              <a:gd name="T99" fmla="*/ 18 h 163"/>
              <a:gd name="T100" fmla="*/ 57 w 153"/>
              <a:gd name="T101" fmla="*/ 20 h 163"/>
              <a:gd name="T102" fmla="*/ 57 w 153"/>
              <a:gd name="T103" fmla="*/ 2 h 1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153" h="163">
                <a:moveTo>
                  <a:pt x="57" y="2"/>
                </a:moveTo>
                <a:lnTo>
                  <a:pt x="71" y="2"/>
                </a:lnTo>
                <a:lnTo>
                  <a:pt x="85" y="2"/>
                </a:lnTo>
                <a:lnTo>
                  <a:pt x="94" y="0"/>
                </a:lnTo>
                <a:lnTo>
                  <a:pt x="104" y="0"/>
                </a:lnTo>
                <a:lnTo>
                  <a:pt x="112" y="0"/>
                </a:lnTo>
                <a:lnTo>
                  <a:pt x="118" y="0"/>
                </a:lnTo>
                <a:lnTo>
                  <a:pt x="122" y="0"/>
                </a:lnTo>
                <a:lnTo>
                  <a:pt x="126" y="0"/>
                </a:lnTo>
                <a:lnTo>
                  <a:pt x="128" y="2"/>
                </a:lnTo>
                <a:lnTo>
                  <a:pt x="134" y="4"/>
                </a:lnTo>
                <a:lnTo>
                  <a:pt x="138" y="8"/>
                </a:lnTo>
                <a:lnTo>
                  <a:pt x="143" y="12"/>
                </a:lnTo>
                <a:lnTo>
                  <a:pt x="147" y="16"/>
                </a:lnTo>
                <a:lnTo>
                  <a:pt x="151" y="20"/>
                </a:lnTo>
                <a:lnTo>
                  <a:pt x="153" y="24"/>
                </a:lnTo>
                <a:lnTo>
                  <a:pt x="153" y="26"/>
                </a:lnTo>
                <a:lnTo>
                  <a:pt x="153" y="30"/>
                </a:lnTo>
                <a:lnTo>
                  <a:pt x="151" y="32"/>
                </a:lnTo>
                <a:lnTo>
                  <a:pt x="149" y="34"/>
                </a:lnTo>
                <a:lnTo>
                  <a:pt x="147" y="34"/>
                </a:lnTo>
                <a:lnTo>
                  <a:pt x="143" y="36"/>
                </a:lnTo>
                <a:lnTo>
                  <a:pt x="141" y="40"/>
                </a:lnTo>
                <a:lnTo>
                  <a:pt x="138" y="46"/>
                </a:lnTo>
                <a:lnTo>
                  <a:pt x="136" y="53"/>
                </a:lnTo>
                <a:lnTo>
                  <a:pt x="132" y="63"/>
                </a:lnTo>
                <a:lnTo>
                  <a:pt x="128" y="73"/>
                </a:lnTo>
                <a:lnTo>
                  <a:pt x="122" y="87"/>
                </a:lnTo>
                <a:lnTo>
                  <a:pt x="114" y="100"/>
                </a:lnTo>
                <a:lnTo>
                  <a:pt x="110" y="106"/>
                </a:lnTo>
                <a:lnTo>
                  <a:pt x="104" y="114"/>
                </a:lnTo>
                <a:lnTo>
                  <a:pt x="94" y="126"/>
                </a:lnTo>
                <a:lnTo>
                  <a:pt x="85" y="136"/>
                </a:lnTo>
                <a:lnTo>
                  <a:pt x="73" y="146"/>
                </a:lnTo>
                <a:lnTo>
                  <a:pt x="67" y="149"/>
                </a:lnTo>
                <a:lnTo>
                  <a:pt x="61" y="153"/>
                </a:lnTo>
                <a:lnTo>
                  <a:pt x="55" y="157"/>
                </a:lnTo>
                <a:lnTo>
                  <a:pt x="49" y="159"/>
                </a:lnTo>
                <a:lnTo>
                  <a:pt x="45" y="161"/>
                </a:lnTo>
                <a:lnTo>
                  <a:pt x="42" y="161"/>
                </a:lnTo>
                <a:lnTo>
                  <a:pt x="38" y="163"/>
                </a:lnTo>
                <a:lnTo>
                  <a:pt x="36" y="163"/>
                </a:lnTo>
                <a:lnTo>
                  <a:pt x="30" y="161"/>
                </a:lnTo>
                <a:lnTo>
                  <a:pt x="28" y="161"/>
                </a:lnTo>
                <a:lnTo>
                  <a:pt x="26" y="159"/>
                </a:lnTo>
                <a:lnTo>
                  <a:pt x="24" y="159"/>
                </a:lnTo>
                <a:lnTo>
                  <a:pt x="24" y="157"/>
                </a:lnTo>
                <a:lnTo>
                  <a:pt x="24" y="155"/>
                </a:lnTo>
                <a:lnTo>
                  <a:pt x="24" y="153"/>
                </a:lnTo>
                <a:lnTo>
                  <a:pt x="24" y="147"/>
                </a:lnTo>
                <a:lnTo>
                  <a:pt x="20" y="142"/>
                </a:lnTo>
                <a:lnTo>
                  <a:pt x="16" y="136"/>
                </a:lnTo>
                <a:lnTo>
                  <a:pt x="10" y="130"/>
                </a:lnTo>
                <a:lnTo>
                  <a:pt x="8" y="126"/>
                </a:lnTo>
                <a:lnTo>
                  <a:pt x="4" y="124"/>
                </a:lnTo>
                <a:lnTo>
                  <a:pt x="2" y="122"/>
                </a:lnTo>
                <a:lnTo>
                  <a:pt x="2" y="120"/>
                </a:lnTo>
                <a:lnTo>
                  <a:pt x="0" y="118"/>
                </a:lnTo>
                <a:lnTo>
                  <a:pt x="0" y="116"/>
                </a:lnTo>
                <a:lnTo>
                  <a:pt x="2" y="112"/>
                </a:lnTo>
                <a:lnTo>
                  <a:pt x="2" y="110"/>
                </a:lnTo>
                <a:lnTo>
                  <a:pt x="4" y="108"/>
                </a:lnTo>
                <a:lnTo>
                  <a:pt x="6" y="108"/>
                </a:lnTo>
                <a:lnTo>
                  <a:pt x="8" y="108"/>
                </a:lnTo>
                <a:lnTo>
                  <a:pt x="12" y="108"/>
                </a:lnTo>
                <a:lnTo>
                  <a:pt x="16" y="108"/>
                </a:lnTo>
                <a:lnTo>
                  <a:pt x="20" y="110"/>
                </a:lnTo>
                <a:lnTo>
                  <a:pt x="26" y="112"/>
                </a:lnTo>
                <a:lnTo>
                  <a:pt x="36" y="114"/>
                </a:lnTo>
                <a:lnTo>
                  <a:pt x="43" y="116"/>
                </a:lnTo>
                <a:lnTo>
                  <a:pt x="47" y="116"/>
                </a:lnTo>
                <a:lnTo>
                  <a:pt x="49" y="116"/>
                </a:lnTo>
                <a:lnTo>
                  <a:pt x="53" y="114"/>
                </a:lnTo>
                <a:lnTo>
                  <a:pt x="55" y="112"/>
                </a:lnTo>
                <a:lnTo>
                  <a:pt x="57" y="110"/>
                </a:lnTo>
                <a:lnTo>
                  <a:pt x="59" y="108"/>
                </a:lnTo>
                <a:lnTo>
                  <a:pt x="63" y="104"/>
                </a:lnTo>
                <a:lnTo>
                  <a:pt x="65" y="98"/>
                </a:lnTo>
                <a:lnTo>
                  <a:pt x="69" y="95"/>
                </a:lnTo>
                <a:lnTo>
                  <a:pt x="73" y="87"/>
                </a:lnTo>
                <a:lnTo>
                  <a:pt x="77" y="81"/>
                </a:lnTo>
                <a:lnTo>
                  <a:pt x="81" y="73"/>
                </a:lnTo>
                <a:lnTo>
                  <a:pt x="85" y="65"/>
                </a:lnTo>
                <a:lnTo>
                  <a:pt x="87" y="57"/>
                </a:lnTo>
                <a:lnTo>
                  <a:pt x="90" y="51"/>
                </a:lnTo>
                <a:lnTo>
                  <a:pt x="92" y="46"/>
                </a:lnTo>
                <a:lnTo>
                  <a:pt x="94" y="40"/>
                </a:lnTo>
                <a:lnTo>
                  <a:pt x="96" y="36"/>
                </a:lnTo>
                <a:lnTo>
                  <a:pt x="98" y="34"/>
                </a:lnTo>
                <a:lnTo>
                  <a:pt x="98" y="32"/>
                </a:lnTo>
                <a:lnTo>
                  <a:pt x="98" y="28"/>
                </a:lnTo>
                <a:lnTo>
                  <a:pt x="96" y="24"/>
                </a:lnTo>
                <a:lnTo>
                  <a:pt x="94" y="22"/>
                </a:lnTo>
                <a:lnTo>
                  <a:pt x="94" y="22"/>
                </a:lnTo>
                <a:lnTo>
                  <a:pt x="92" y="20"/>
                </a:lnTo>
                <a:lnTo>
                  <a:pt x="90" y="20"/>
                </a:lnTo>
                <a:lnTo>
                  <a:pt x="87" y="20"/>
                </a:lnTo>
                <a:lnTo>
                  <a:pt x="83" y="18"/>
                </a:lnTo>
                <a:lnTo>
                  <a:pt x="77" y="18"/>
                </a:lnTo>
                <a:lnTo>
                  <a:pt x="71" y="18"/>
                </a:lnTo>
                <a:lnTo>
                  <a:pt x="65" y="18"/>
                </a:lnTo>
                <a:lnTo>
                  <a:pt x="57" y="20"/>
                </a:lnTo>
                <a:lnTo>
                  <a:pt x="57" y="2"/>
                </a:lnTo>
                <a:lnTo>
                  <a:pt x="57" y="2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" name="Freeform 345"/>
          <p:cNvSpPr>
            <a:spLocks/>
          </p:cNvSpPr>
          <p:nvPr/>
        </p:nvSpPr>
        <p:spPr bwMode="auto">
          <a:xfrm>
            <a:off x="2366158" y="727970"/>
            <a:ext cx="592813" cy="800041"/>
          </a:xfrm>
          <a:custGeom>
            <a:avLst/>
            <a:gdLst>
              <a:gd name="T0" fmla="*/ 2 w 125"/>
              <a:gd name="T1" fmla="*/ 129 h 129"/>
              <a:gd name="T2" fmla="*/ 0 w 125"/>
              <a:gd name="T3" fmla="*/ 127 h 129"/>
              <a:gd name="T4" fmla="*/ 0 w 125"/>
              <a:gd name="T5" fmla="*/ 125 h 129"/>
              <a:gd name="T6" fmla="*/ 0 w 125"/>
              <a:gd name="T7" fmla="*/ 123 h 129"/>
              <a:gd name="T8" fmla="*/ 2 w 125"/>
              <a:gd name="T9" fmla="*/ 121 h 129"/>
              <a:gd name="T10" fmla="*/ 4 w 125"/>
              <a:gd name="T11" fmla="*/ 117 h 129"/>
              <a:gd name="T12" fmla="*/ 8 w 125"/>
              <a:gd name="T13" fmla="*/ 112 h 129"/>
              <a:gd name="T14" fmla="*/ 12 w 125"/>
              <a:gd name="T15" fmla="*/ 108 h 129"/>
              <a:gd name="T16" fmla="*/ 18 w 125"/>
              <a:gd name="T17" fmla="*/ 102 h 129"/>
              <a:gd name="T18" fmla="*/ 29 w 125"/>
              <a:gd name="T19" fmla="*/ 90 h 129"/>
              <a:gd name="T20" fmla="*/ 37 w 125"/>
              <a:gd name="T21" fmla="*/ 78 h 129"/>
              <a:gd name="T22" fmla="*/ 47 w 125"/>
              <a:gd name="T23" fmla="*/ 68 h 129"/>
              <a:gd name="T24" fmla="*/ 53 w 125"/>
              <a:gd name="T25" fmla="*/ 61 h 129"/>
              <a:gd name="T26" fmla="*/ 59 w 125"/>
              <a:gd name="T27" fmla="*/ 51 h 129"/>
              <a:gd name="T28" fmla="*/ 65 w 125"/>
              <a:gd name="T29" fmla="*/ 43 h 129"/>
              <a:gd name="T30" fmla="*/ 69 w 125"/>
              <a:gd name="T31" fmla="*/ 37 h 129"/>
              <a:gd name="T32" fmla="*/ 71 w 125"/>
              <a:gd name="T33" fmla="*/ 31 h 129"/>
              <a:gd name="T34" fmla="*/ 72 w 125"/>
              <a:gd name="T35" fmla="*/ 25 h 129"/>
              <a:gd name="T36" fmla="*/ 72 w 125"/>
              <a:gd name="T37" fmla="*/ 19 h 129"/>
              <a:gd name="T38" fmla="*/ 72 w 125"/>
              <a:gd name="T39" fmla="*/ 16 h 129"/>
              <a:gd name="T40" fmla="*/ 71 w 125"/>
              <a:gd name="T41" fmla="*/ 12 h 129"/>
              <a:gd name="T42" fmla="*/ 71 w 125"/>
              <a:gd name="T43" fmla="*/ 10 h 129"/>
              <a:gd name="T44" fmla="*/ 71 w 125"/>
              <a:gd name="T45" fmla="*/ 6 h 129"/>
              <a:gd name="T46" fmla="*/ 71 w 125"/>
              <a:gd name="T47" fmla="*/ 4 h 129"/>
              <a:gd name="T48" fmla="*/ 72 w 125"/>
              <a:gd name="T49" fmla="*/ 4 h 129"/>
              <a:gd name="T50" fmla="*/ 74 w 125"/>
              <a:gd name="T51" fmla="*/ 2 h 129"/>
              <a:gd name="T52" fmla="*/ 76 w 125"/>
              <a:gd name="T53" fmla="*/ 0 h 129"/>
              <a:gd name="T54" fmla="*/ 82 w 125"/>
              <a:gd name="T55" fmla="*/ 0 h 129"/>
              <a:gd name="T56" fmla="*/ 88 w 125"/>
              <a:gd name="T57" fmla="*/ 2 h 129"/>
              <a:gd name="T58" fmla="*/ 92 w 125"/>
              <a:gd name="T59" fmla="*/ 2 h 129"/>
              <a:gd name="T60" fmla="*/ 96 w 125"/>
              <a:gd name="T61" fmla="*/ 4 h 129"/>
              <a:gd name="T62" fmla="*/ 100 w 125"/>
              <a:gd name="T63" fmla="*/ 6 h 129"/>
              <a:gd name="T64" fmla="*/ 106 w 125"/>
              <a:gd name="T65" fmla="*/ 10 h 129"/>
              <a:gd name="T66" fmla="*/ 110 w 125"/>
              <a:gd name="T67" fmla="*/ 12 h 129"/>
              <a:gd name="T68" fmla="*/ 114 w 125"/>
              <a:gd name="T69" fmla="*/ 16 h 129"/>
              <a:gd name="T70" fmla="*/ 118 w 125"/>
              <a:gd name="T71" fmla="*/ 17 h 129"/>
              <a:gd name="T72" fmla="*/ 119 w 125"/>
              <a:gd name="T73" fmla="*/ 19 h 129"/>
              <a:gd name="T74" fmla="*/ 121 w 125"/>
              <a:gd name="T75" fmla="*/ 21 h 129"/>
              <a:gd name="T76" fmla="*/ 123 w 125"/>
              <a:gd name="T77" fmla="*/ 23 h 129"/>
              <a:gd name="T78" fmla="*/ 125 w 125"/>
              <a:gd name="T79" fmla="*/ 25 h 129"/>
              <a:gd name="T80" fmla="*/ 125 w 125"/>
              <a:gd name="T81" fmla="*/ 27 h 129"/>
              <a:gd name="T82" fmla="*/ 125 w 125"/>
              <a:gd name="T83" fmla="*/ 29 h 129"/>
              <a:gd name="T84" fmla="*/ 123 w 125"/>
              <a:gd name="T85" fmla="*/ 31 h 129"/>
              <a:gd name="T86" fmla="*/ 121 w 125"/>
              <a:gd name="T87" fmla="*/ 35 h 129"/>
              <a:gd name="T88" fmla="*/ 118 w 125"/>
              <a:gd name="T89" fmla="*/ 39 h 129"/>
              <a:gd name="T90" fmla="*/ 114 w 125"/>
              <a:gd name="T91" fmla="*/ 43 h 129"/>
              <a:gd name="T92" fmla="*/ 110 w 125"/>
              <a:gd name="T93" fmla="*/ 49 h 129"/>
              <a:gd name="T94" fmla="*/ 104 w 125"/>
              <a:gd name="T95" fmla="*/ 55 h 129"/>
              <a:gd name="T96" fmla="*/ 98 w 125"/>
              <a:gd name="T97" fmla="*/ 61 h 129"/>
              <a:gd name="T98" fmla="*/ 84 w 125"/>
              <a:gd name="T99" fmla="*/ 76 h 129"/>
              <a:gd name="T100" fmla="*/ 69 w 125"/>
              <a:gd name="T101" fmla="*/ 88 h 129"/>
              <a:gd name="T102" fmla="*/ 55 w 125"/>
              <a:gd name="T103" fmla="*/ 102 h 129"/>
              <a:gd name="T104" fmla="*/ 39 w 125"/>
              <a:gd name="T105" fmla="*/ 112 h 129"/>
              <a:gd name="T106" fmla="*/ 33 w 125"/>
              <a:gd name="T107" fmla="*/ 117 h 129"/>
              <a:gd name="T108" fmla="*/ 25 w 125"/>
              <a:gd name="T109" fmla="*/ 121 h 129"/>
              <a:gd name="T110" fmla="*/ 20 w 125"/>
              <a:gd name="T111" fmla="*/ 125 h 129"/>
              <a:gd name="T112" fmla="*/ 16 w 125"/>
              <a:gd name="T113" fmla="*/ 127 h 129"/>
              <a:gd name="T114" fmla="*/ 10 w 125"/>
              <a:gd name="T115" fmla="*/ 129 h 129"/>
              <a:gd name="T116" fmla="*/ 8 w 125"/>
              <a:gd name="T117" fmla="*/ 129 h 129"/>
              <a:gd name="T118" fmla="*/ 4 w 125"/>
              <a:gd name="T119" fmla="*/ 129 h 129"/>
              <a:gd name="T120" fmla="*/ 2 w 125"/>
              <a:gd name="T121" fmla="*/ 129 h 129"/>
              <a:gd name="T122" fmla="*/ 2 w 125"/>
              <a:gd name="T123" fmla="*/ 129 h 1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25" h="129">
                <a:moveTo>
                  <a:pt x="2" y="129"/>
                </a:moveTo>
                <a:lnTo>
                  <a:pt x="0" y="127"/>
                </a:lnTo>
                <a:lnTo>
                  <a:pt x="0" y="125"/>
                </a:lnTo>
                <a:lnTo>
                  <a:pt x="0" y="123"/>
                </a:lnTo>
                <a:lnTo>
                  <a:pt x="2" y="121"/>
                </a:lnTo>
                <a:lnTo>
                  <a:pt x="4" y="117"/>
                </a:lnTo>
                <a:lnTo>
                  <a:pt x="8" y="112"/>
                </a:lnTo>
                <a:lnTo>
                  <a:pt x="12" y="108"/>
                </a:lnTo>
                <a:lnTo>
                  <a:pt x="18" y="102"/>
                </a:lnTo>
                <a:lnTo>
                  <a:pt x="29" y="90"/>
                </a:lnTo>
                <a:lnTo>
                  <a:pt x="37" y="78"/>
                </a:lnTo>
                <a:lnTo>
                  <a:pt x="47" y="68"/>
                </a:lnTo>
                <a:lnTo>
                  <a:pt x="53" y="61"/>
                </a:lnTo>
                <a:lnTo>
                  <a:pt x="59" y="51"/>
                </a:lnTo>
                <a:lnTo>
                  <a:pt x="65" y="43"/>
                </a:lnTo>
                <a:lnTo>
                  <a:pt x="69" y="37"/>
                </a:lnTo>
                <a:lnTo>
                  <a:pt x="71" y="31"/>
                </a:lnTo>
                <a:lnTo>
                  <a:pt x="72" y="25"/>
                </a:lnTo>
                <a:lnTo>
                  <a:pt x="72" y="19"/>
                </a:lnTo>
                <a:lnTo>
                  <a:pt x="72" y="16"/>
                </a:lnTo>
                <a:lnTo>
                  <a:pt x="71" y="12"/>
                </a:lnTo>
                <a:lnTo>
                  <a:pt x="71" y="10"/>
                </a:lnTo>
                <a:lnTo>
                  <a:pt x="71" y="6"/>
                </a:lnTo>
                <a:lnTo>
                  <a:pt x="71" y="4"/>
                </a:lnTo>
                <a:lnTo>
                  <a:pt x="72" y="4"/>
                </a:lnTo>
                <a:lnTo>
                  <a:pt x="74" y="2"/>
                </a:lnTo>
                <a:lnTo>
                  <a:pt x="76" y="0"/>
                </a:lnTo>
                <a:lnTo>
                  <a:pt x="82" y="0"/>
                </a:lnTo>
                <a:lnTo>
                  <a:pt x="88" y="2"/>
                </a:lnTo>
                <a:lnTo>
                  <a:pt x="92" y="2"/>
                </a:lnTo>
                <a:lnTo>
                  <a:pt x="96" y="4"/>
                </a:lnTo>
                <a:lnTo>
                  <a:pt x="100" y="6"/>
                </a:lnTo>
                <a:lnTo>
                  <a:pt x="106" y="10"/>
                </a:lnTo>
                <a:lnTo>
                  <a:pt x="110" y="12"/>
                </a:lnTo>
                <a:lnTo>
                  <a:pt x="114" y="16"/>
                </a:lnTo>
                <a:lnTo>
                  <a:pt x="118" y="17"/>
                </a:lnTo>
                <a:lnTo>
                  <a:pt x="119" y="19"/>
                </a:lnTo>
                <a:lnTo>
                  <a:pt x="121" y="21"/>
                </a:lnTo>
                <a:lnTo>
                  <a:pt x="123" y="23"/>
                </a:lnTo>
                <a:lnTo>
                  <a:pt x="125" y="25"/>
                </a:lnTo>
                <a:lnTo>
                  <a:pt x="125" y="27"/>
                </a:lnTo>
                <a:lnTo>
                  <a:pt x="125" y="29"/>
                </a:lnTo>
                <a:lnTo>
                  <a:pt x="123" y="31"/>
                </a:lnTo>
                <a:lnTo>
                  <a:pt x="121" y="35"/>
                </a:lnTo>
                <a:lnTo>
                  <a:pt x="118" y="39"/>
                </a:lnTo>
                <a:lnTo>
                  <a:pt x="114" y="43"/>
                </a:lnTo>
                <a:lnTo>
                  <a:pt x="110" y="49"/>
                </a:lnTo>
                <a:lnTo>
                  <a:pt x="104" y="55"/>
                </a:lnTo>
                <a:lnTo>
                  <a:pt x="98" y="61"/>
                </a:lnTo>
                <a:lnTo>
                  <a:pt x="84" y="76"/>
                </a:lnTo>
                <a:lnTo>
                  <a:pt x="69" y="88"/>
                </a:lnTo>
                <a:lnTo>
                  <a:pt x="55" y="102"/>
                </a:lnTo>
                <a:lnTo>
                  <a:pt x="39" y="112"/>
                </a:lnTo>
                <a:lnTo>
                  <a:pt x="33" y="117"/>
                </a:lnTo>
                <a:lnTo>
                  <a:pt x="25" y="121"/>
                </a:lnTo>
                <a:lnTo>
                  <a:pt x="20" y="125"/>
                </a:lnTo>
                <a:lnTo>
                  <a:pt x="16" y="127"/>
                </a:lnTo>
                <a:lnTo>
                  <a:pt x="10" y="129"/>
                </a:lnTo>
                <a:lnTo>
                  <a:pt x="8" y="129"/>
                </a:lnTo>
                <a:lnTo>
                  <a:pt x="4" y="129"/>
                </a:lnTo>
                <a:lnTo>
                  <a:pt x="2" y="129"/>
                </a:lnTo>
                <a:lnTo>
                  <a:pt x="2" y="129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Freeform 346"/>
          <p:cNvSpPr>
            <a:spLocks/>
          </p:cNvSpPr>
          <p:nvPr/>
        </p:nvSpPr>
        <p:spPr bwMode="auto">
          <a:xfrm>
            <a:off x="2328518" y="1688014"/>
            <a:ext cx="639858" cy="1280060"/>
          </a:xfrm>
          <a:custGeom>
            <a:avLst/>
            <a:gdLst>
              <a:gd name="T0" fmla="*/ 16 w 135"/>
              <a:gd name="T1" fmla="*/ 8 h 208"/>
              <a:gd name="T2" fmla="*/ 16 w 135"/>
              <a:gd name="T3" fmla="*/ 4 h 208"/>
              <a:gd name="T4" fmla="*/ 18 w 135"/>
              <a:gd name="T5" fmla="*/ 2 h 208"/>
              <a:gd name="T6" fmla="*/ 22 w 135"/>
              <a:gd name="T7" fmla="*/ 0 h 208"/>
              <a:gd name="T8" fmla="*/ 26 w 135"/>
              <a:gd name="T9" fmla="*/ 0 h 208"/>
              <a:gd name="T10" fmla="*/ 35 w 135"/>
              <a:gd name="T11" fmla="*/ 0 h 208"/>
              <a:gd name="T12" fmla="*/ 47 w 135"/>
              <a:gd name="T13" fmla="*/ 2 h 208"/>
              <a:gd name="T14" fmla="*/ 61 w 135"/>
              <a:gd name="T15" fmla="*/ 6 h 208"/>
              <a:gd name="T16" fmla="*/ 61 w 135"/>
              <a:gd name="T17" fmla="*/ 33 h 208"/>
              <a:gd name="T18" fmla="*/ 61 w 135"/>
              <a:gd name="T19" fmla="*/ 59 h 208"/>
              <a:gd name="T20" fmla="*/ 59 w 135"/>
              <a:gd name="T21" fmla="*/ 104 h 208"/>
              <a:gd name="T22" fmla="*/ 57 w 135"/>
              <a:gd name="T23" fmla="*/ 121 h 208"/>
              <a:gd name="T24" fmla="*/ 57 w 135"/>
              <a:gd name="T25" fmla="*/ 135 h 208"/>
              <a:gd name="T26" fmla="*/ 57 w 135"/>
              <a:gd name="T27" fmla="*/ 143 h 208"/>
              <a:gd name="T28" fmla="*/ 57 w 135"/>
              <a:gd name="T29" fmla="*/ 145 h 208"/>
              <a:gd name="T30" fmla="*/ 59 w 135"/>
              <a:gd name="T31" fmla="*/ 145 h 208"/>
              <a:gd name="T32" fmla="*/ 65 w 135"/>
              <a:gd name="T33" fmla="*/ 141 h 208"/>
              <a:gd name="T34" fmla="*/ 77 w 135"/>
              <a:gd name="T35" fmla="*/ 135 h 208"/>
              <a:gd name="T36" fmla="*/ 90 w 135"/>
              <a:gd name="T37" fmla="*/ 127 h 208"/>
              <a:gd name="T38" fmla="*/ 106 w 135"/>
              <a:gd name="T39" fmla="*/ 121 h 208"/>
              <a:gd name="T40" fmla="*/ 118 w 135"/>
              <a:gd name="T41" fmla="*/ 115 h 208"/>
              <a:gd name="T42" fmla="*/ 127 w 135"/>
              <a:gd name="T43" fmla="*/ 113 h 208"/>
              <a:gd name="T44" fmla="*/ 133 w 135"/>
              <a:gd name="T45" fmla="*/ 115 h 208"/>
              <a:gd name="T46" fmla="*/ 135 w 135"/>
              <a:gd name="T47" fmla="*/ 119 h 208"/>
              <a:gd name="T48" fmla="*/ 129 w 135"/>
              <a:gd name="T49" fmla="*/ 125 h 208"/>
              <a:gd name="T50" fmla="*/ 116 w 135"/>
              <a:gd name="T51" fmla="*/ 137 h 208"/>
              <a:gd name="T52" fmla="*/ 98 w 135"/>
              <a:gd name="T53" fmla="*/ 151 h 208"/>
              <a:gd name="T54" fmla="*/ 79 w 135"/>
              <a:gd name="T55" fmla="*/ 166 h 208"/>
              <a:gd name="T56" fmla="*/ 63 w 135"/>
              <a:gd name="T57" fmla="*/ 178 h 208"/>
              <a:gd name="T58" fmla="*/ 51 w 135"/>
              <a:gd name="T59" fmla="*/ 188 h 208"/>
              <a:gd name="T60" fmla="*/ 45 w 135"/>
              <a:gd name="T61" fmla="*/ 196 h 208"/>
              <a:gd name="T62" fmla="*/ 37 w 135"/>
              <a:gd name="T63" fmla="*/ 204 h 208"/>
              <a:gd name="T64" fmla="*/ 28 w 135"/>
              <a:gd name="T65" fmla="*/ 208 h 208"/>
              <a:gd name="T66" fmla="*/ 18 w 135"/>
              <a:gd name="T67" fmla="*/ 204 h 208"/>
              <a:gd name="T68" fmla="*/ 10 w 135"/>
              <a:gd name="T69" fmla="*/ 196 h 208"/>
              <a:gd name="T70" fmla="*/ 2 w 135"/>
              <a:gd name="T71" fmla="*/ 186 h 208"/>
              <a:gd name="T72" fmla="*/ 0 w 135"/>
              <a:gd name="T73" fmla="*/ 178 h 208"/>
              <a:gd name="T74" fmla="*/ 4 w 135"/>
              <a:gd name="T75" fmla="*/ 170 h 208"/>
              <a:gd name="T76" fmla="*/ 12 w 135"/>
              <a:gd name="T77" fmla="*/ 162 h 208"/>
              <a:gd name="T78" fmla="*/ 16 w 135"/>
              <a:gd name="T79" fmla="*/ 157 h 208"/>
              <a:gd name="T80" fmla="*/ 20 w 135"/>
              <a:gd name="T81" fmla="*/ 149 h 208"/>
              <a:gd name="T82" fmla="*/ 24 w 135"/>
              <a:gd name="T83" fmla="*/ 135 h 208"/>
              <a:gd name="T84" fmla="*/ 26 w 135"/>
              <a:gd name="T85" fmla="*/ 119 h 208"/>
              <a:gd name="T86" fmla="*/ 28 w 135"/>
              <a:gd name="T87" fmla="*/ 86 h 208"/>
              <a:gd name="T88" fmla="*/ 26 w 135"/>
              <a:gd name="T89" fmla="*/ 53 h 208"/>
              <a:gd name="T90" fmla="*/ 24 w 135"/>
              <a:gd name="T91" fmla="*/ 39 h 208"/>
              <a:gd name="T92" fmla="*/ 22 w 135"/>
              <a:gd name="T93" fmla="*/ 27 h 208"/>
              <a:gd name="T94" fmla="*/ 20 w 135"/>
              <a:gd name="T95" fmla="*/ 17 h 208"/>
              <a:gd name="T96" fmla="*/ 20 w 135"/>
              <a:gd name="T97" fmla="*/ 13 h 2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135" h="208">
                <a:moveTo>
                  <a:pt x="20" y="13"/>
                </a:moveTo>
                <a:lnTo>
                  <a:pt x="16" y="8"/>
                </a:lnTo>
                <a:lnTo>
                  <a:pt x="16" y="6"/>
                </a:lnTo>
                <a:lnTo>
                  <a:pt x="16" y="4"/>
                </a:lnTo>
                <a:lnTo>
                  <a:pt x="16" y="4"/>
                </a:lnTo>
                <a:lnTo>
                  <a:pt x="18" y="2"/>
                </a:lnTo>
                <a:lnTo>
                  <a:pt x="20" y="0"/>
                </a:lnTo>
                <a:lnTo>
                  <a:pt x="22" y="0"/>
                </a:lnTo>
                <a:lnTo>
                  <a:pt x="24" y="0"/>
                </a:lnTo>
                <a:lnTo>
                  <a:pt x="26" y="0"/>
                </a:lnTo>
                <a:lnTo>
                  <a:pt x="30" y="0"/>
                </a:lnTo>
                <a:lnTo>
                  <a:pt x="35" y="0"/>
                </a:lnTo>
                <a:lnTo>
                  <a:pt x="39" y="2"/>
                </a:lnTo>
                <a:lnTo>
                  <a:pt x="47" y="2"/>
                </a:lnTo>
                <a:lnTo>
                  <a:pt x="53" y="4"/>
                </a:lnTo>
                <a:lnTo>
                  <a:pt x="61" y="6"/>
                </a:lnTo>
                <a:lnTo>
                  <a:pt x="61" y="21"/>
                </a:lnTo>
                <a:lnTo>
                  <a:pt x="61" y="33"/>
                </a:lnTo>
                <a:lnTo>
                  <a:pt x="61" y="47"/>
                </a:lnTo>
                <a:lnTo>
                  <a:pt x="61" y="59"/>
                </a:lnTo>
                <a:lnTo>
                  <a:pt x="61" y="82"/>
                </a:lnTo>
                <a:lnTo>
                  <a:pt x="59" y="104"/>
                </a:lnTo>
                <a:lnTo>
                  <a:pt x="59" y="113"/>
                </a:lnTo>
                <a:lnTo>
                  <a:pt x="57" y="121"/>
                </a:lnTo>
                <a:lnTo>
                  <a:pt x="57" y="129"/>
                </a:lnTo>
                <a:lnTo>
                  <a:pt x="57" y="135"/>
                </a:lnTo>
                <a:lnTo>
                  <a:pt x="57" y="139"/>
                </a:lnTo>
                <a:lnTo>
                  <a:pt x="57" y="143"/>
                </a:lnTo>
                <a:lnTo>
                  <a:pt x="57" y="145"/>
                </a:lnTo>
                <a:lnTo>
                  <a:pt x="57" y="145"/>
                </a:lnTo>
                <a:lnTo>
                  <a:pt x="57" y="145"/>
                </a:lnTo>
                <a:lnTo>
                  <a:pt x="59" y="145"/>
                </a:lnTo>
                <a:lnTo>
                  <a:pt x="61" y="143"/>
                </a:lnTo>
                <a:lnTo>
                  <a:pt x="65" y="141"/>
                </a:lnTo>
                <a:lnTo>
                  <a:pt x="71" y="139"/>
                </a:lnTo>
                <a:lnTo>
                  <a:pt x="77" y="135"/>
                </a:lnTo>
                <a:lnTo>
                  <a:pt x="82" y="133"/>
                </a:lnTo>
                <a:lnTo>
                  <a:pt x="90" y="127"/>
                </a:lnTo>
                <a:lnTo>
                  <a:pt x="98" y="123"/>
                </a:lnTo>
                <a:lnTo>
                  <a:pt x="106" y="121"/>
                </a:lnTo>
                <a:lnTo>
                  <a:pt x="112" y="117"/>
                </a:lnTo>
                <a:lnTo>
                  <a:pt x="118" y="115"/>
                </a:lnTo>
                <a:lnTo>
                  <a:pt x="124" y="115"/>
                </a:lnTo>
                <a:lnTo>
                  <a:pt x="127" y="113"/>
                </a:lnTo>
                <a:lnTo>
                  <a:pt x="129" y="113"/>
                </a:lnTo>
                <a:lnTo>
                  <a:pt x="133" y="115"/>
                </a:lnTo>
                <a:lnTo>
                  <a:pt x="135" y="117"/>
                </a:lnTo>
                <a:lnTo>
                  <a:pt x="135" y="119"/>
                </a:lnTo>
                <a:lnTo>
                  <a:pt x="131" y="121"/>
                </a:lnTo>
                <a:lnTo>
                  <a:pt x="129" y="125"/>
                </a:lnTo>
                <a:lnTo>
                  <a:pt x="124" y="131"/>
                </a:lnTo>
                <a:lnTo>
                  <a:pt x="116" y="137"/>
                </a:lnTo>
                <a:lnTo>
                  <a:pt x="108" y="143"/>
                </a:lnTo>
                <a:lnTo>
                  <a:pt x="98" y="151"/>
                </a:lnTo>
                <a:lnTo>
                  <a:pt x="86" y="159"/>
                </a:lnTo>
                <a:lnTo>
                  <a:pt x="79" y="166"/>
                </a:lnTo>
                <a:lnTo>
                  <a:pt x="69" y="172"/>
                </a:lnTo>
                <a:lnTo>
                  <a:pt x="63" y="178"/>
                </a:lnTo>
                <a:lnTo>
                  <a:pt x="57" y="184"/>
                </a:lnTo>
                <a:lnTo>
                  <a:pt x="51" y="188"/>
                </a:lnTo>
                <a:lnTo>
                  <a:pt x="47" y="192"/>
                </a:lnTo>
                <a:lnTo>
                  <a:pt x="45" y="196"/>
                </a:lnTo>
                <a:lnTo>
                  <a:pt x="41" y="202"/>
                </a:lnTo>
                <a:lnTo>
                  <a:pt x="37" y="204"/>
                </a:lnTo>
                <a:lnTo>
                  <a:pt x="33" y="206"/>
                </a:lnTo>
                <a:lnTo>
                  <a:pt x="28" y="208"/>
                </a:lnTo>
                <a:lnTo>
                  <a:pt x="24" y="206"/>
                </a:lnTo>
                <a:lnTo>
                  <a:pt x="18" y="204"/>
                </a:lnTo>
                <a:lnTo>
                  <a:pt x="14" y="202"/>
                </a:lnTo>
                <a:lnTo>
                  <a:pt x="10" y="196"/>
                </a:lnTo>
                <a:lnTo>
                  <a:pt x="6" y="190"/>
                </a:lnTo>
                <a:lnTo>
                  <a:pt x="2" y="186"/>
                </a:lnTo>
                <a:lnTo>
                  <a:pt x="2" y="182"/>
                </a:lnTo>
                <a:lnTo>
                  <a:pt x="0" y="178"/>
                </a:lnTo>
                <a:lnTo>
                  <a:pt x="2" y="174"/>
                </a:lnTo>
                <a:lnTo>
                  <a:pt x="4" y="170"/>
                </a:lnTo>
                <a:lnTo>
                  <a:pt x="8" y="166"/>
                </a:lnTo>
                <a:lnTo>
                  <a:pt x="12" y="162"/>
                </a:lnTo>
                <a:lnTo>
                  <a:pt x="14" y="161"/>
                </a:lnTo>
                <a:lnTo>
                  <a:pt x="16" y="157"/>
                </a:lnTo>
                <a:lnTo>
                  <a:pt x="20" y="153"/>
                </a:lnTo>
                <a:lnTo>
                  <a:pt x="20" y="149"/>
                </a:lnTo>
                <a:lnTo>
                  <a:pt x="22" y="143"/>
                </a:lnTo>
                <a:lnTo>
                  <a:pt x="24" y="135"/>
                </a:lnTo>
                <a:lnTo>
                  <a:pt x="26" y="127"/>
                </a:lnTo>
                <a:lnTo>
                  <a:pt x="26" y="119"/>
                </a:lnTo>
                <a:lnTo>
                  <a:pt x="28" y="102"/>
                </a:lnTo>
                <a:lnTo>
                  <a:pt x="28" y="86"/>
                </a:lnTo>
                <a:lnTo>
                  <a:pt x="28" y="68"/>
                </a:lnTo>
                <a:lnTo>
                  <a:pt x="26" y="53"/>
                </a:lnTo>
                <a:lnTo>
                  <a:pt x="26" y="45"/>
                </a:lnTo>
                <a:lnTo>
                  <a:pt x="24" y="39"/>
                </a:lnTo>
                <a:lnTo>
                  <a:pt x="24" y="31"/>
                </a:lnTo>
                <a:lnTo>
                  <a:pt x="22" y="27"/>
                </a:lnTo>
                <a:lnTo>
                  <a:pt x="22" y="21"/>
                </a:lnTo>
                <a:lnTo>
                  <a:pt x="20" y="17"/>
                </a:lnTo>
                <a:lnTo>
                  <a:pt x="20" y="15"/>
                </a:lnTo>
                <a:lnTo>
                  <a:pt x="20" y="13"/>
                </a:lnTo>
                <a:lnTo>
                  <a:pt x="20" y="13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Freeform 347"/>
          <p:cNvSpPr>
            <a:spLocks/>
          </p:cNvSpPr>
          <p:nvPr/>
        </p:nvSpPr>
        <p:spPr bwMode="auto">
          <a:xfrm>
            <a:off x="2846049" y="1688014"/>
            <a:ext cx="526943" cy="516947"/>
          </a:xfrm>
          <a:custGeom>
            <a:avLst/>
            <a:gdLst>
              <a:gd name="T0" fmla="*/ 53 w 112"/>
              <a:gd name="T1" fmla="*/ 27 h 82"/>
              <a:gd name="T2" fmla="*/ 55 w 112"/>
              <a:gd name="T3" fmla="*/ 25 h 82"/>
              <a:gd name="T4" fmla="*/ 57 w 112"/>
              <a:gd name="T5" fmla="*/ 23 h 82"/>
              <a:gd name="T6" fmla="*/ 57 w 112"/>
              <a:gd name="T7" fmla="*/ 21 h 82"/>
              <a:gd name="T8" fmla="*/ 59 w 112"/>
              <a:gd name="T9" fmla="*/ 19 h 82"/>
              <a:gd name="T10" fmla="*/ 59 w 112"/>
              <a:gd name="T11" fmla="*/ 15 h 82"/>
              <a:gd name="T12" fmla="*/ 57 w 112"/>
              <a:gd name="T13" fmla="*/ 13 h 82"/>
              <a:gd name="T14" fmla="*/ 55 w 112"/>
              <a:gd name="T15" fmla="*/ 10 h 82"/>
              <a:gd name="T16" fmla="*/ 53 w 112"/>
              <a:gd name="T17" fmla="*/ 8 h 82"/>
              <a:gd name="T18" fmla="*/ 55 w 112"/>
              <a:gd name="T19" fmla="*/ 6 h 82"/>
              <a:gd name="T20" fmla="*/ 57 w 112"/>
              <a:gd name="T21" fmla="*/ 4 h 82"/>
              <a:gd name="T22" fmla="*/ 61 w 112"/>
              <a:gd name="T23" fmla="*/ 2 h 82"/>
              <a:gd name="T24" fmla="*/ 65 w 112"/>
              <a:gd name="T25" fmla="*/ 0 h 82"/>
              <a:gd name="T26" fmla="*/ 72 w 112"/>
              <a:gd name="T27" fmla="*/ 0 h 82"/>
              <a:gd name="T28" fmla="*/ 80 w 112"/>
              <a:gd name="T29" fmla="*/ 2 h 82"/>
              <a:gd name="T30" fmla="*/ 86 w 112"/>
              <a:gd name="T31" fmla="*/ 4 h 82"/>
              <a:gd name="T32" fmla="*/ 92 w 112"/>
              <a:gd name="T33" fmla="*/ 8 h 82"/>
              <a:gd name="T34" fmla="*/ 96 w 112"/>
              <a:gd name="T35" fmla="*/ 10 h 82"/>
              <a:gd name="T36" fmla="*/ 102 w 112"/>
              <a:gd name="T37" fmla="*/ 13 h 82"/>
              <a:gd name="T38" fmla="*/ 106 w 112"/>
              <a:gd name="T39" fmla="*/ 17 h 82"/>
              <a:gd name="T40" fmla="*/ 108 w 112"/>
              <a:gd name="T41" fmla="*/ 19 h 82"/>
              <a:gd name="T42" fmla="*/ 110 w 112"/>
              <a:gd name="T43" fmla="*/ 23 h 82"/>
              <a:gd name="T44" fmla="*/ 112 w 112"/>
              <a:gd name="T45" fmla="*/ 27 h 82"/>
              <a:gd name="T46" fmla="*/ 110 w 112"/>
              <a:gd name="T47" fmla="*/ 27 h 82"/>
              <a:gd name="T48" fmla="*/ 110 w 112"/>
              <a:gd name="T49" fmla="*/ 27 h 82"/>
              <a:gd name="T50" fmla="*/ 108 w 112"/>
              <a:gd name="T51" fmla="*/ 29 h 82"/>
              <a:gd name="T52" fmla="*/ 106 w 112"/>
              <a:gd name="T53" fmla="*/ 31 h 82"/>
              <a:gd name="T54" fmla="*/ 102 w 112"/>
              <a:gd name="T55" fmla="*/ 33 h 82"/>
              <a:gd name="T56" fmla="*/ 98 w 112"/>
              <a:gd name="T57" fmla="*/ 37 h 82"/>
              <a:gd name="T58" fmla="*/ 92 w 112"/>
              <a:gd name="T59" fmla="*/ 39 h 82"/>
              <a:gd name="T60" fmla="*/ 88 w 112"/>
              <a:gd name="T61" fmla="*/ 43 h 82"/>
              <a:gd name="T62" fmla="*/ 80 w 112"/>
              <a:gd name="T63" fmla="*/ 47 h 82"/>
              <a:gd name="T64" fmla="*/ 74 w 112"/>
              <a:gd name="T65" fmla="*/ 51 h 82"/>
              <a:gd name="T66" fmla="*/ 66 w 112"/>
              <a:gd name="T67" fmla="*/ 55 h 82"/>
              <a:gd name="T68" fmla="*/ 59 w 112"/>
              <a:gd name="T69" fmla="*/ 59 h 82"/>
              <a:gd name="T70" fmla="*/ 49 w 112"/>
              <a:gd name="T71" fmla="*/ 64 h 82"/>
              <a:gd name="T72" fmla="*/ 39 w 112"/>
              <a:gd name="T73" fmla="*/ 70 h 82"/>
              <a:gd name="T74" fmla="*/ 29 w 112"/>
              <a:gd name="T75" fmla="*/ 76 h 82"/>
              <a:gd name="T76" fmla="*/ 19 w 112"/>
              <a:gd name="T77" fmla="*/ 82 h 82"/>
              <a:gd name="T78" fmla="*/ 0 w 112"/>
              <a:gd name="T79" fmla="*/ 68 h 82"/>
              <a:gd name="T80" fmla="*/ 12 w 112"/>
              <a:gd name="T81" fmla="*/ 61 h 82"/>
              <a:gd name="T82" fmla="*/ 19 w 112"/>
              <a:gd name="T83" fmla="*/ 55 h 82"/>
              <a:gd name="T84" fmla="*/ 27 w 112"/>
              <a:gd name="T85" fmla="*/ 47 h 82"/>
              <a:gd name="T86" fmla="*/ 35 w 112"/>
              <a:gd name="T87" fmla="*/ 43 h 82"/>
              <a:gd name="T88" fmla="*/ 41 w 112"/>
              <a:gd name="T89" fmla="*/ 37 h 82"/>
              <a:gd name="T90" fmla="*/ 45 w 112"/>
              <a:gd name="T91" fmla="*/ 33 h 82"/>
              <a:gd name="T92" fmla="*/ 49 w 112"/>
              <a:gd name="T93" fmla="*/ 31 h 82"/>
              <a:gd name="T94" fmla="*/ 53 w 112"/>
              <a:gd name="T95" fmla="*/ 27 h 82"/>
              <a:gd name="T96" fmla="*/ 53 w 112"/>
              <a:gd name="T97" fmla="*/ 27 h 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112" h="82">
                <a:moveTo>
                  <a:pt x="53" y="27"/>
                </a:moveTo>
                <a:lnTo>
                  <a:pt x="55" y="25"/>
                </a:lnTo>
                <a:lnTo>
                  <a:pt x="57" y="23"/>
                </a:lnTo>
                <a:lnTo>
                  <a:pt x="57" y="21"/>
                </a:lnTo>
                <a:lnTo>
                  <a:pt x="59" y="19"/>
                </a:lnTo>
                <a:lnTo>
                  <a:pt x="59" y="15"/>
                </a:lnTo>
                <a:lnTo>
                  <a:pt x="57" y="13"/>
                </a:lnTo>
                <a:lnTo>
                  <a:pt x="55" y="10"/>
                </a:lnTo>
                <a:lnTo>
                  <a:pt x="53" y="8"/>
                </a:lnTo>
                <a:lnTo>
                  <a:pt x="55" y="6"/>
                </a:lnTo>
                <a:lnTo>
                  <a:pt x="57" y="4"/>
                </a:lnTo>
                <a:lnTo>
                  <a:pt x="61" y="2"/>
                </a:lnTo>
                <a:lnTo>
                  <a:pt x="65" y="0"/>
                </a:lnTo>
                <a:lnTo>
                  <a:pt x="72" y="0"/>
                </a:lnTo>
                <a:lnTo>
                  <a:pt x="80" y="2"/>
                </a:lnTo>
                <a:lnTo>
                  <a:pt x="86" y="4"/>
                </a:lnTo>
                <a:lnTo>
                  <a:pt x="92" y="8"/>
                </a:lnTo>
                <a:lnTo>
                  <a:pt x="96" y="10"/>
                </a:lnTo>
                <a:lnTo>
                  <a:pt x="102" y="13"/>
                </a:lnTo>
                <a:lnTo>
                  <a:pt x="106" y="17"/>
                </a:lnTo>
                <a:lnTo>
                  <a:pt x="108" y="19"/>
                </a:lnTo>
                <a:lnTo>
                  <a:pt x="110" y="23"/>
                </a:lnTo>
                <a:lnTo>
                  <a:pt x="112" y="27"/>
                </a:lnTo>
                <a:lnTo>
                  <a:pt x="110" y="27"/>
                </a:lnTo>
                <a:lnTo>
                  <a:pt x="110" y="27"/>
                </a:lnTo>
                <a:lnTo>
                  <a:pt x="108" y="29"/>
                </a:lnTo>
                <a:lnTo>
                  <a:pt x="106" y="31"/>
                </a:lnTo>
                <a:lnTo>
                  <a:pt x="102" y="33"/>
                </a:lnTo>
                <a:lnTo>
                  <a:pt x="98" y="37"/>
                </a:lnTo>
                <a:lnTo>
                  <a:pt x="92" y="39"/>
                </a:lnTo>
                <a:lnTo>
                  <a:pt x="88" y="43"/>
                </a:lnTo>
                <a:lnTo>
                  <a:pt x="80" y="47"/>
                </a:lnTo>
                <a:lnTo>
                  <a:pt x="74" y="51"/>
                </a:lnTo>
                <a:lnTo>
                  <a:pt x="66" y="55"/>
                </a:lnTo>
                <a:lnTo>
                  <a:pt x="59" y="59"/>
                </a:lnTo>
                <a:lnTo>
                  <a:pt x="49" y="64"/>
                </a:lnTo>
                <a:lnTo>
                  <a:pt x="39" y="70"/>
                </a:lnTo>
                <a:lnTo>
                  <a:pt x="29" y="76"/>
                </a:lnTo>
                <a:lnTo>
                  <a:pt x="19" y="82"/>
                </a:lnTo>
                <a:lnTo>
                  <a:pt x="0" y="68"/>
                </a:lnTo>
                <a:lnTo>
                  <a:pt x="12" y="61"/>
                </a:lnTo>
                <a:lnTo>
                  <a:pt x="19" y="55"/>
                </a:lnTo>
                <a:lnTo>
                  <a:pt x="27" y="47"/>
                </a:lnTo>
                <a:lnTo>
                  <a:pt x="35" y="43"/>
                </a:lnTo>
                <a:lnTo>
                  <a:pt x="41" y="37"/>
                </a:lnTo>
                <a:lnTo>
                  <a:pt x="45" y="33"/>
                </a:lnTo>
                <a:lnTo>
                  <a:pt x="49" y="31"/>
                </a:lnTo>
                <a:lnTo>
                  <a:pt x="53" y="27"/>
                </a:lnTo>
                <a:lnTo>
                  <a:pt x="53" y="27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8" name="Freeform 348"/>
          <p:cNvSpPr>
            <a:spLocks/>
          </p:cNvSpPr>
          <p:nvPr/>
        </p:nvSpPr>
        <p:spPr bwMode="auto">
          <a:xfrm>
            <a:off x="2507300" y="1441849"/>
            <a:ext cx="649271" cy="406176"/>
          </a:xfrm>
          <a:custGeom>
            <a:avLst/>
            <a:gdLst>
              <a:gd name="T0" fmla="*/ 77 w 139"/>
              <a:gd name="T1" fmla="*/ 23 h 66"/>
              <a:gd name="T2" fmla="*/ 81 w 139"/>
              <a:gd name="T3" fmla="*/ 19 h 66"/>
              <a:gd name="T4" fmla="*/ 85 w 139"/>
              <a:gd name="T5" fmla="*/ 15 h 66"/>
              <a:gd name="T6" fmla="*/ 87 w 139"/>
              <a:gd name="T7" fmla="*/ 11 h 66"/>
              <a:gd name="T8" fmla="*/ 87 w 139"/>
              <a:gd name="T9" fmla="*/ 7 h 66"/>
              <a:gd name="T10" fmla="*/ 89 w 139"/>
              <a:gd name="T11" fmla="*/ 3 h 66"/>
              <a:gd name="T12" fmla="*/ 90 w 139"/>
              <a:gd name="T13" fmla="*/ 1 h 66"/>
              <a:gd name="T14" fmla="*/ 94 w 139"/>
              <a:gd name="T15" fmla="*/ 0 h 66"/>
              <a:gd name="T16" fmla="*/ 100 w 139"/>
              <a:gd name="T17" fmla="*/ 0 h 66"/>
              <a:gd name="T18" fmla="*/ 106 w 139"/>
              <a:gd name="T19" fmla="*/ 0 h 66"/>
              <a:gd name="T20" fmla="*/ 112 w 139"/>
              <a:gd name="T21" fmla="*/ 1 h 66"/>
              <a:gd name="T22" fmla="*/ 118 w 139"/>
              <a:gd name="T23" fmla="*/ 5 h 66"/>
              <a:gd name="T24" fmla="*/ 126 w 139"/>
              <a:gd name="T25" fmla="*/ 9 h 66"/>
              <a:gd name="T26" fmla="*/ 132 w 139"/>
              <a:gd name="T27" fmla="*/ 15 h 66"/>
              <a:gd name="T28" fmla="*/ 136 w 139"/>
              <a:gd name="T29" fmla="*/ 19 h 66"/>
              <a:gd name="T30" fmla="*/ 138 w 139"/>
              <a:gd name="T31" fmla="*/ 23 h 66"/>
              <a:gd name="T32" fmla="*/ 139 w 139"/>
              <a:gd name="T33" fmla="*/ 27 h 66"/>
              <a:gd name="T34" fmla="*/ 138 w 139"/>
              <a:gd name="T35" fmla="*/ 27 h 66"/>
              <a:gd name="T36" fmla="*/ 136 w 139"/>
              <a:gd name="T37" fmla="*/ 31 h 66"/>
              <a:gd name="T38" fmla="*/ 134 w 139"/>
              <a:gd name="T39" fmla="*/ 33 h 66"/>
              <a:gd name="T40" fmla="*/ 130 w 139"/>
              <a:gd name="T41" fmla="*/ 35 h 66"/>
              <a:gd name="T42" fmla="*/ 126 w 139"/>
              <a:gd name="T43" fmla="*/ 37 h 66"/>
              <a:gd name="T44" fmla="*/ 122 w 139"/>
              <a:gd name="T45" fmla="*/ 39 h 66"/>
              <a:gd name="T46" fmla="*/ 116 w 139"/>
              <a:gd name="T47" fmla="*/ 41 h 66"/>
              <a:gd name="T48" fmla="*/ 110 w 139"/>
              <a:gd name="T49" fmla="*/ 43 h 66"/>
              <a:gd name="T50" fmla="*/ 102 w 139"/>
              <a:gd name="T51" fmla="*/ 45 h 66"/>
              <a:gd name="T52" fmla="*/ 92 w 139"/>
              <a:gd name="T53" fmla="*/ 47 h 66"/>
              <a:gd name="T54" fmla="*/ 83 w 139"/>
              <a:gd name="T55" fmla="*/ 49 h 66"/>
              <a:gd name="T56" fmla="*/ 69 w 139"/>
              <a:gd name="T57" fmla="*/ 52 h 66"/>
              <a:gd name="T58" fmla="*/ 55 w 139"/>
              <a:gd name="T59" fmla="*/ 54 h 66"/>
              <a:gd name="T60" fmla="*/ 40 w 139"/>
              <a:gd name="T61" fmla="*/ 58 h 66"/>
              <a:gd name="T62" fmla="*/ 22 w 139"/>
              <a:gd name="T63" fmla="*/ 62 h 66"/>
              <a:gd name="T64" fmla="*/ 4 w 139"/>
              <a:gd name="T65" fmla="*/ 66 h 66"/>
              <a:gd name="T66" fmla="*/ 0 w 139"/>
              <a:gd name="T67" fmla="*/ 52 h 66"/>
              <a:gd name="T68" fmla="*/ 16 w 139"/>
              <a:gd name="T69" fmla="*/ 47 h 66"/>
              <a:gd name="T70" fmla="*/ 28 w 139"/>
              <a:gd name="T71" fmla="*/ 43 h 66"/>
              <a:gd name="T72" fmla="*/ 42 w 139"/>
              <a:gd name="T73" fmla="*/ 37 h 66"/>
              <a:gd name="T74" fmla="*/ 51 w 139"/>
              <a:gd name="T75" fmla="*/ 33 h 66"/>
              <a:gd name="T76" fmla="*/ 61 w 139"/>
              <a:gd name="T77" fmla="*/ 31 h 66"/>
              <a:gd name="T78" fmla="*/ 67 w 139"/>
              <a:gd name="T79" fmla="*/ 27 h 66"/>
              <a:gd name="T80" fmla="*/ 73 w 139"/>
              <a:gd name="T81" fmla="*/ 25 h 66"/>
              <a:gd name="T82" fmla="*/ 77 w 139"/>
              <a:gd name="T83" fmla="*/ 23 h 66"/>
              <a:gd name="T84" fmla="*/ 77 w 139"/>
              <a:gd name="T85" fmla="*/ 23 h 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139" h="66">
                <a:moveTo>
                  <a:pt x="77" y="23"/>
                </a:moveTo>
                <a:lnTo>
                  <a:pt x="81" y="19"/>
                </a:lnTo>
                <a:lnTo>
                  <a:pt x="85" y="15"/>
                </a:lnTo>
                <a:lnTo>
                  <a:pt x="87" y="11"/>
                </a:lnTo>
                <a:lnTo>
                  <a:pt x="87" y="7"/>
                </a:lnTo>
                <a:lnTo>
                  <a:pt x="89" y="3"/>
                </a:lnTo>
                <a:lnTo>
                  <a:pt x="90" y="1"/>
                </a:lnTo>
                <a:lnTo>
                  <a:pt x="94" y="0"/>
                </a:lnTo>
                <a:lnTo>
                  <a:pt x="100" y="0"/>
                </a:lnTo>
                <a:lnTo>
                  <a:pt x="106" y="0"/>
                </a:lnTo>
                <a:lnTo>
                  <a:pt x="112" y="1"/>
                </a:lnTo>
                <a:lnTo>
                  <a:pt x="118" y="5"/>
                </a:lnTo>
                <a:lnTo>
                  <a:pt x="126" y="9"/>
                </a:lnTo>
                <a:lnTo>
                  <a:pt x="132" y="15"/>
                </a:lnTo>
                <a:lnTo>
                  <a:pt x="136" y="19"/>
                </a:lnTo>
                <a:lnTo>
                  <a:pt x="138" y="23"/>
                </a:lnTo>
                <a:lnTo>
                  <a:pt x="139" y="27"/>
                </a:lnTo>
                <a:lnTo>
                  <a:pt x="138" y="27"/>
                </a:lnTo>
                <a:lnTo>
                  <a:pt x="136" y="31"/>
                </a:lnTo>
                <a:lnTo>
                  <a:pt x="134" y="33"/>
                </a:lnTo>
                <a:lnTo>
                  <a:pt x="130" y="35"/>
                </a:lnTo>
                <a:lnTo>
                  <a:pt x="126" y="37"/>
                </a:lnTo>
                <a:lnTo>
                  <a:pt x="122" y="39"/>
                </a:lnTo>
                <a:lnTo>
                  <a:pt x="116" y="41"/>
                </a:lnTo>
                <a:lnTo>
                  <a:pt x="110" y="43"/>
                </a:lnTo>
                <a:lnTo>
                  <a:pt x="102" y="45"/>
                </a:lnTo>
                <a:lnTo>
                  <a:pt x="92" y="47"/>
                </a:lnTo>
                <a:lnTo>
                  <a:pt x="83" y="49"/>
                </a:lnTo>
                <a:lnTo>
                  <a:pt x="69" y="52"/>
                </a:lnTo>
                <a:lnTo>
                  <a:pt x="55" y="54"/>
                </a:lnTo>
                <a:lnTo>
                  <a:pt x="40" y="58"/>
                </a:lnTo>
                <a:lnTo>
                  <a:pt x="22" y="62"/>
                </a:lnTo>
                <a:lnTo>
                  <a:pt x="4" y="66"/>
                </a:lnTo>
                <a:lnTo>
                  <a:pt x="0" y="52"/>
                </a:lnTo>
                <a:lnTo>
                  <a:pt x="16" y="47"/>
                </a:lnTo>
                <a:lnTo>
                  <a:pt x="28" y="43"/>
                </a:lnTo>
                <a:lnTo>
                  <a:pt x="42" y="37"/>
                </a:lnTo>
                <a:lnTo>
                  <a:pt x="51" y="33"/>
                </a:lnTo>
                <a:lnTo>
                  <a:pt x="61" y="31"/>
                </a:lnTo>
                <a:lnTo>
                  <a:pt x="67" y="27"/>
                </a:lnTo>
                <a:lnTo>
                  <a:pt x="73" y="25"/>
                </a:lnTo>
                <a:lnTo>
                  <a:pt x="77" y="23"/>
                </a:lnTo>
                <a:lnTo>
                  <a:pt x="77" y="23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9" name="Freeform 349"/>
          <p:cNvSpPr>
            <a:spLocks/>
          </p:cNvSpPr>
          <p:nvPr/>
        </p:nvSpPr>
        <p:spPr bwMode="auto">
          <a:xfrm>
            <a:off x="2535532" y="1823409"/>
            <a:ext cx="1279718" cy="800041"/>
          </a:xfrm>
          <a:custGeom>
            <a:avLst/>
            <a:gdLst>
              <a:gd name="T0" fmla="*/ 8 w 273"/>
              <a:gd name="T1" fmla="*/ 0 h 130"/>
              <a:gd name="T2" fmla="*/ 20 w 273"/>
              <a:gd name="T3" fmla="*/ 2 h 130"/>
              <a:gd name="T4" fmla="*/ 32 w 273"/>
              <a:gd name="T5" fmla="*/ 6 h 130"/>
              <a:gd name="T6" fmla="*/ 43 w 273"/>
              <a:gd name="T7" fmla="*/ 12 h 130"/>
              <a:gd name="T8" fmla="*/ 63 w 273"/>
              <a:gd name="T9" fmla="*/ 26 h 130"/>
              <a:gd name="T10" fmla="*/ 83 w 273"/>
              <a:gd name="T11" fmla="*/ 40 h 130"/>
              <a:gd name="T12" fmla="*/ 98 w 273"/>
              <a:gd name="T13" fmla="*/ 47 h 130"/>
              <a:gd name="T14" fmla="*/ 118 w 273"/>
              <a:gd name="T15" fmla="*/ 59 h 130"/>
              <a:gd name="T16" fmla="*/ 139 w 273"/>
              <a:gd name="T17" fmla="*/ 69 h 130"/>
              <a:gd name="T18" fmla="*/ 165 w 273"/>
              <a:gd name="T19" fmla="*/ 79 h 130"/>
              <a:gd name="T20" fmla="*/ 194 w 273"/>
              <a:gd name="T21" fmla="*/ 89 h 130"/>
              <a:gd name="T22" fmla="*/ 216 w 273"/>
              <a:gd name="T23" fmla="*/ 94 h 130"/>
              <a:gd name="T24" fmla="*/ 231 w 273"/>
              <a:gd name="T25" fmla="*/ 98 h 130"/>
              <a:gd name="T26" fmla="*/ 243 w 273"/>
              <a:gd name="T27" fmla="*/ 102 h 130"/>
              <a:gd name="T28" fmla="*/ 253 w 273"/>
              <a:gd name="T29" fmla="*/ 106 h 130"/>
              <a:gd name="T30" fmla="*/ 259 w 273"/>
              <a:gd name="T31" fmla="*/ 108 h 130"/>
              <a:gd name="T32" fmla="*/ 265 w 273"/>
              <a:gd name="T33" fmla="*/ 110 h 130"/>
              <a:gd name="T34" fmla="*/ 271 w 273"/>
              <a:gd name="T35" fmla="*/ 112 h 130"/>
              <a:gd name="T36" fmla="*/ 271 w 273"/>
              <a:gd name="T37" fmla="*/ 114 h 130"/>
              <a:gd name="T38" fmla="*/ 267 w 273"/>
              <a:gd name="T39" fmla="*/ 118 h 130"/>
              <a:gd name="T40" fmla="*/ 257 w 273"/>
              <a:gd name="T41" fmla="*/ 120 h 130"/>
              <a:gd name="T42" fmla="*/ 241 w 273"/>
              <a:gd name="T43" fmla="*/ 122 h 130"/>
              <a:gd name="T44" fmla="*/ 224 w 273"/>
              <a:gd name="T45" fmla="*/ 126 h 130"/>
              <a:gd name="T46" fmla="*/ 206 w 273"/>
              <a:gd name="T47" fmla="*/ 128 h 130"/>
              <a:gd name="T48" fmla="*/ 192 w 273"/>
              <a:gd name="T49" fmla="*/ 130 h 130"/>
              <a:gd name="T50" fmla="*/ 181 w 273"/>
              <a:gd name="T51" fmla="*/ 130 h 130"/>
              <a:gd name="T52" fmla="*/ 171 w 273"/>
              <a:gd name="T53" fmla="*/ 130 h 130"/>
              <a:gd name="T54" fmla="*/ 161 w 273"/>
              <a:gd name="T55" fmla="*/ 128 h 130"/>
              <a:gd name="T56" fmla="*/ 151 w 273"/>
              <a:gd name="T57" fmla="*/ 124 h 130"/>
              <a:gd name="T58" fmla="*/ 143 w 273"/>
              <a:gd name="T59" fmla="*/ 118 h 130"/>
              <a:gd name="T60" fmla="*/ 137 w 273"/>
              <a:gd name="T61" fmla="*/ 112 h 130"/>
              <a:gd name="T62" fmla="*/ 130 w 273"/>
              <a:gd name="T63" fmla="*/ 104 h 130"/>
              <a:gd name="T64" fmla="*/ 120 w 273"/>
              <a:gd name="T65" fmla="*/ 94 h 130"/>
              <a:gd name="T66" fmla="*/ 104 w 273"/>
              <a:gd name="T67" fmla="*/ 85 h 130"/>
              <a:gd name="T68" fmla="*/ 88 w 273"/>
              <a:gd name="T69" fmla="*/ 69 h 130"/>
              <a:gd name="T70" fmla="*/ 67 w 273"/>
              <a:gd name="T71" fmla="*/ 53 h 130"/>
              <a:gd name="T72" fmla="*/ 43 w 273"/>
              <a:gd name="T73" fmla="*/ 34 h 130"/>
              <a:gd name="T74" fmla="*/ 16 w 273"/>
              <a:gd name="T75" fmla="*/ 12 h 130"/>
              <a:gd name="T76" fmla="*/ 0 w 273"/>
              <a:gd name="T77" fmla="*/ 0 h 1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273" h="130">
                <a:moveTo>
                  <a:pt x="0" y="0"/>
                </a:moveTo>
                <a:lnTo>
                  <a:pt x="8" y="0"/>
                </a:lnTo>
                <a:lnTo>
                  <a:pt x="14" y="0"/>
                </a:lnTo>
                <a:lnTo>
                  <a:pt x="20" y="2"/>
                </a:lnTo>
                <a:lnTo>
                  <a:pt x="26" y="4"/>
                </a:lnTo>
                <a:lnTo>
                  <a:pt x="32" y="6"/>
                </a:lnTo>
                <a:lnTo>
                  <a:pt x="37" y="10"/>
                </a:lnTo>
                <a:lnTo>
                  <a:pt x="43" y="12"/>
                </a:lnTo>
                <a:lnTo>
                  <a:pt x="49" y="16"/>
                </a:lnTo>
                <a:lnTo>
                  <a:pt x="63" y="26"/>
                </a:lnTo>
                <a:lnTo>
                  <a:pt x="75" y="34"/>
                </a:lnTo>
                <a:lnTo>
                  <a:pt x="83" y="40"/>
                </a:lnTo>
                <a:lnTo>
                  <a:pt x="90" y="43"/>
                </a:lnTo>
                <a:lnTo>
                  <a:pt x="98" y="47"/>
                </a:lnTo>
                <a:lnTo>
                  <a:pt x="108" y="53"/>
                </a:lnTo>
                <a:lnTo>
                  <a:pt x="118" y="59"/>
                </a:lnTo>
                <a:lnTo>
                  <a:pt x="128" y="63"/>
                </a:lnTo>
                <a:lnTo>
                  <a:pt x="139" y="69"/>
                </a:lnTo>
                <a:lnTo>
                  <a:pt x="151" y="73"/>
                </a:lnTo>
                <a:lnTo>
                  <a:pt x="165" y="79"/>
                </a:lnTo>
                <a:lnTo>
                  <a:pt x="179" y="83"/>
                </a:lnTo>
                <a:lnTo>
                  <a:pt x="194" y="89"/>
                </a:lnTo>
                <a:lnTo>
                  <a:pt x="210" y="92"/>
                </a:lnTo>
                <a:lnTo>
                  <a:pt x="216" y="94"/>
                </a:lnTo>
                <a:lnTo>
                  <a:pt x="224" y="96"/>
                </a:lnTo>
                <a:lnTo>
                  <a:pt x="231" y="98"/>
                </a:lnTo>
                <a:lnTo>
                  <a:pt x="237" y="100"/>
                </a:lnTo>
                <a:lnTo>
                  <a:pt x="243" y="102"/>
                </a:lnTo>
                <a:lnTo>
                  <a:pt x="247" y="104"/>
                </a:lnTo>
                <a:lnTo>
                  <a:pt x="253" y="106"/>
                </a:lnTo>
                <a:lnTo>
                  <a:pt x="257" y="106"/>
                </a:lnTo>
                <a:lnTo>
                  <a:pt x="259" y="108"/>
                </a:lnTo>
                <a:lnTo>
                  <a:pt x="263" y="110"/>
                </a:lnTo>
                <a:lnTo>
                  <a:pt x="265" y="110"/>
                </a:lnTo>
                <a:lnTo>
                  <a:pt x="269" y="112"/>
                </a:lnTo>
                <a:lnTo>
                  <a:pt x="271" y="112"/>
                </a:lnTo>
                <a:lnTo>
                  <a:pt x="273" y="114"/>
                </a:lnTo>
                <a:lnTo>
                  <a:pt x="271" y="114"/>
                </a:lnTo>
                <a:lnTo>
                  <a:pt x="269" y="116"/>
                </a:lnTo>
                <a:lnTo>
                  <a:pt x="267" y="118"/>
                </a:lnTo>
                <a:lnTo>
                  <a:pt x="263" y="118"/>
                </a:lnTo>
                <a:lnTo>
                  <a:pt x="257" y="120"/>
                </a:lnTo>
                <a:lnTo>
                  <a:pt x="249" y="122"/>
                </a:lnTo>
                <a:lnTo>
                  <a:pt x="241" y="122"/>
                </a:lnTo>
                <a:lnTo>
                  <a:pt x="233" y="124"/>
                </a:lnTo>
                <a:lnTo>
                  <a:pt x="224" y="126"/>
                </a:lnTo>
                <a:lnTo>
                  <a:pt x="214" y="126"/>
                </a:lnTo>
                <a:lnTo>
                  <a:pt x="206" y="128"/>
                </a:lnTo>
                <a:lnTo>
                  <a:pt x="198" y="128"/>
                </a:lnTo>
                <a:lnTo>
                  <a:pt x="192" y="130"/>
                </a:lnTo>
                <a:lnTo>
                  <a:pt x="184" y="130"/>
                </a:lnTo>
                <a:lnTo>
                  <a:pt x="181" y="130"/>
                </a:lnTo>
                <a:lnTo>
                  <a:pt x="175" y="130"/>
                </a:lnTo>
                <a:lnTo>
                  <a:pt x="171" y="130"/>
                </a:lnTo>
                <a:lnTo>
                  <a:pt x="165" y="130"/>
                </a:lnTo>
                <a:lnTo>
                  <a:pt x="161" y="128"/>
                </a:lnTo>
                <a:lnTo>
                  <a:pt x="157" y="126"/>
                </a:lnTo>
                <a:lnTo>
                  <a:pt x="151" y="124"/>
                </a:lnTo>
                <a:lnTo>
                  <a:pt x="147" y="122"/>
                </a:lnTo>
                <a:lnTo>
                  <a:pt x="143" y="118"/>
                </a:lnTo>
                <a:lnTo>
                  <a:pt x="139" y="114"/>
                </a:lnTo>
                <a:lnTo>
                  <a:pt x="137" y="112"/>
                </a:lnTo>
                <a:lnTo>
                  <a:pt x="133" y="108"/>
                </a:lnTo>
                <a:lnTo>
                  <a:pt x="130" y="104"/>
                </a:lnTo>
                <a:lnTo>
                  <a:pt x="124" y="100"/>
                </a:lnTo>
                <a:lnTo>
                  <a:pt x="120" y="94"/>
                </a:lnTo>
                <a:lnTo>
                  <a:pt x="112" y="90"/>
                </a:lnTo>
                <a:lnTo>
                  <a:pt x="104" y="85"/>
                </a:lnTo>
                <a:lnTo>
                  <a:pt x="96" y="77"/>
                </a:lnTo>
                <a:lnTo>
                  <a:pt x="88" y="69"/>
                </a:lnTo>
                <a:lnTo>
                  <a:pt x="79" y="61"/>
                </a:lnTo>
                <a:lnTo>
                  <a:pt x="67" y="53"/>
                </a:lnTo>
                <a:lnTo>
                  <a:pt x="55" y="43"/>
                </a:lnTo>
                <a:lnTo>
                  <a:pt x="43" y="34"/>
                </a:lnTo>
                <a:lnTo>
                  <a:pt x="30" y="24"/>
                </a:lnTo>
                <a:lnTo>
                  <a:pt x="16" y="12"/>
                </a:lnTo>
                <a:lnTo>
                  <a:pt x="0" y="0"/>
                </a:lnTo>
                <a:lnTo>
                  <a:pt x="0" y="0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0" name="Freeform 350"/>
          <p:cNvSpPr>
            <a:spLocks/>
          </p:cNvSpPr>
          <p:nvPr/>
        </p:nvSpPr>
        <p:spPr bwMode="auto">
          <a:xfrm>
            <a:off x="2573171" y="1097217"/>
            <a:ext cx="846873" cy="270781"/>
          </a:xfrm>
          <a:custGeom>
            <a:avLst/>
            <a:gdLst>
              <a:gd name="T0" fmla="*/ 0 w 180"/>
              <a:gd name="T1" fmla="*/ 21 h 43"/>
              <a:gd name="T2" fmla="*/ 14 w 180"/>
              <a:gd name="T3" fmla="*/ 19 h 43"/>
              <a:gd name="T4" fmla="*/ 28 w 180"/>
              <a:gd name="T5" fmla="*/ 19 h 43"/>
              <a:gd name="T6" fmla="*/ 41 w 180"/>
              <a:gd name="T7" fmla="*/ 17 h 43"/>
              <a:gd name="T8" fmla="*/ 55 w 180"/>
              <a:gd name="T9" fmla="*/ 15 h 43"/>
              <a:gd name="T10" fmla="*/ 69 w 180"/>
              <a:gd name="T11" fmla="*/ 13 h 43"/>
              <a:gd name="T12" fmla="*/ 80 w 180"/>
              <a:gd name="T13" fmla="*/ 11 h 43"/>
              <a:gd name="T14" fmla="*/ 104 w 180"/>
              <a:gd name="T15" fmla="*/ 7 h 43"/>
              <a:gd name="T16" fmla="*/ 114 w 180"/>
              <a:gd name="T17" fmla="*/ 6 h 43"/>
              <a:gd name="T18" fmla="*/ 124 w 180"/>
              <a:gd name="T19" fmla="*/ 4 h 43"/>
              <a:gd name="T20" fmla="*/ 133 w 180"/>
              <a:gd name="T21" fmla="*/ 2 h 43"/>
              <a:gd name="T22" fmla="*/ 143 w 180"/>
              <a:gd name="T23" fmla="*/ 0 h 43"/>
              <a:gd name="T24" fmla="*/ 151 w 180"/>
              <a:gd name="T25" fmla="*/ 0 h 43"/>
              <a:gd name="T26" fmla="*/ 159 w 180"/>
              <a:gd name="T27" fmla="*/ 0 h 43"/>
              <a:gd name="T28" fmla="*/ 167 w 180"/>
              <a:gd name="T29" fmla="*/ 2 h 43"/>
              <a:gd name="T30" fmla="*/ 173 w 180"/>
              <a:gd name="T31" fmla="*/ 6 h 43"/>
              <a:gd name="T32" fmla="*/ 176 w 180"/>
              <a:gd name="T33" fmla="*/ 9 h 43"/>
              <a:gd name="T34" fmla="*/ 178 w 180"/>
              <a:gd name="T35" fmla="*/ 13 h 43"/>
              <a:gd name="T36" fmla="*/ 180 w 180"/>
              <a:gd name="T37" fmla="*/ 15 h 43"/>
              <a:gd name="T38" fmla="*/ 180 w 180"/>
              <a:gd name="T39" fmla="*/ 19 h 43"/>
              <a:gd name="T40" fmla="*/ 180 w 180"/>
              <a:gd name="T41" fmla="*/ 21 h 43"/>
              <a:gd name="T42" fmla="*/ 178 w 180"/>
              <a:gd name="T43" fmla="*/ 21 h 43"/>
              <a:gd name="T44" fmla="*/ 176 w 180"/>
              <a:gd name="T45" fmla="*/ 23 h 43"/>
              <a:gd name="T46" fmla="*/ 173 w 180"/>
              <a:gd name="T47" fmla="*/ 25 h 43"/>
              <a:gd name="T48" fmla="*/ 167 w 180"/>
              <a:gd name="T49" fmla="*/ 27 h 43"/>
              <a:gd name="T50" fmla="*/ 163 w 180"/>
              <a:gd name="T51" fmla="*/ 27 h 43"/>
              <a:gd name="T52" fmla="*/ 155 w 180"/>
              <a:gd name="T53" fmla="*/ 29 h 43"/>
              <a:gd name="T54" fmla="*/ 147 w 180"/>
              <a:gd name="T55" fmla="*/ 31 h 43"/>
              <a:gd name="T56" fmla="*/ 129 w 180"/>
              <a:gd name="T57" fmla="*/ 33 h 43"/>
              <a:gd name="T58" fmla="*/ 112 w 180"/>
              <a:gd name="T59" fmla="*/ 35 h 43"/>
              <a:gd name="T60" fmla="*/ 96 w 180"/>
              <a:gd name="T61" fmla="*/ 37 h 43"/>
              <a:gd name="T62" fmla="*/ 80 w 180"/>
              <a:gd name="T63" fmla="*/ 39 h 43"/>
              <a:gd name="T64" fmla="*/ 65 w 180"/>
              <a:gd name="T65" fmla="*/ 41 h 43"/>
              <a:gd name="T66" fmla="*/ 49 w 180"/>
              <a:gd name="T67" fmla="*/ 43 h 43"/>
              <a:gd name="T68" fmla="*/ 37 w 180"/>
              <a:gd name="T69" fmla="*/ 43 h 43"/>
              <a:gd name="T70" fmla="*/ 26 w 180"/>
              <a:gd name="T71" fmla="*/ 41 h 43"/>
              <a:gd name="T72" fmla="*/ 20 w 180"/>
              <a:gd name="T73" fmla="*/ 41 h 43"/>
              <a:gd name="T74" fmla="*/ 16 w 180"/>
              <a:gd name="T75" fmla="*/ 39 h 43"/>
              <a:gd name="T76" fmla="*/ 12 w 180"/>
              <a:gd name="T77" fmla="*/ 37 h 43"/>
              <a:gd name="T78" fmla="*/ 8 w 180"/>
              <a:gd name="T79" fmla="*/ 35 h 43"/>
              <a:gd name="T80" fmla="*/ 4 w 180"/>
              <a:gd name="T81" fmla="*/ 33 h 43"/>
              <a:gd name="T82" fmla="*/ 2 w 180"/>
              <a:gd name="T83" fmla="*/ 29 h 43"/>
              <a:gd name="T84" fmla="*/ 0 w 180"/>
              <a:gd name="T85" fmla="*/ 25 h 43"/>
              <a:gd name="T86" fmla="*/ 0 w 180"/>
              <a:gd name="T87" fmla="*/ 21 h 43"/>
              <a:gd name="T88" fmla="*/ 0 w 180"/>
              <a:gd name="T89" fmla="*/ 21 h 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180" h="43">
                <a:moveTo>
                  <a:pt x="0" y="21"/>
                </a:moveTo>
                <a:lnTo>
                  <a:pt x="14" y="19"/>
                </a:lnTo>
                <a:lnTo>
                  <a:pt x="28" y="19"/>
                </a:lnTo>
                <a:lnTo>
                  <a:pt x="41" y="17"/>
                </a:lnTo>
                <a:lnTo>
                  <a:pt x="55" y="15"/>
                </a:lnTo>
                <a:lnTo>
                  <a:pt x="69" y="13"/>
                </a:lnTo>
                <a:lnTo>
                  <a:pt x="80" y="11"/>
                </a:lnTo>
                <a:lnTo>
                  <a:pt x="104" y="7"/>
                </a:lnTo>
                <a:lnTo>
                  <a:pt x="114" y="6"/>
                </a:lnTo>
                <a:lnTo>
                  <a:pt x="124" y="4"/>
                </a:lnTo>
                <a:lnTo>
                  <a:pt x="133" y="2"/>
                </a:lnTo>
                <a:lnTo>
                  <a:pt x="143" y="0"/>
                </a:lnTo>
                <a:lnTo>
                  <a:pt x="151" y="0"/>
                </a:lnTo>
                <a:lnTo>
                  <a:pt x="159" y="0"/>
                </a:lnTo>
                <a:lnTo>
                  <a:pt x="167" y="2"/>
                </a:lnTo>
                <a:lnTo>
                  <a:pt x="173" y="6"/>
                </a:lnTo>
                <a:lnTo>
                  <a:pt x="176" y="9"/>
                </a:lnTo>
                <a:lnTo>
                  <a:pt x="178" y="13"/>
                </a:lnTo>
                <a:lnTo>
                  <a:pt x="180" y="15"/>
                </a:lnTo>
                <a:lnTo>
                  <a:pt x="180" y="19"/>
                </a:lnTo>
                <a:lnTo>
                  <a:pt x="180" y="21"/>
                </a:lnTo>
                <a:lnTo>
                  <a:pt x="178" y="21"/>
                </a:lnTo>
                <a:lnTo>
                  <a:pt x="176" y="23"/>
                </a:lnTo>
                <a:lnTo>
                  <a:pt x="173" y="25"/>
                </a:lnTo>
                <a:lnTo>
                  <a:pt x="167" y="27"/>
                </a:lnTo>
                <a:lnTo>
                  <a:pt x="163" y="27"/>
                </a:lnTo>
                <a:lnTo>
                  <a:pt x="155" y="29"/>
                </a:lnTo>
                <a:lnTo>
                  <a:pt x="147" y="31"/>
                </a:lnTo>
                <a:lnTo>
                  <a:pt x="129" y="33"/>
                </a:lnTo>
                <a:lnTo>
                  <a:pt x="112" y="35"/>
                </a:lnTo>
                <a:lnTo>
                  <a:pt x="96" y="37"/>
                </a:lnTo>
                <a:lnTo>
                  <a:pt x="80" y="39"/>
                </a:lnTo>
                <a:lnTo>
                  <a:pt x="65" y="41"/>
                </a:lnTo>
                <a:lnTo>
                  <a:pt x="49" y="43"/>
                </a:lnTo>
                <a:lnTo>
                  <a:pt x="37" y="43"/>
                </a:lnTo>
                <a:lnTo>
                  <a:pt x="26" y="41"/>
                </a:lnTo>
                <a:lnTo>
                  <a:pt x="20" y="41"/>
                </a:lnTo>
                <a:lnTo>
                  <a:pt x="16" y="39"/>
                </a:lnTo>
                <a:lnTo>
                  <a:pt x="12" y="37"/>
                </a:lnTo>
                <a:lnTo>
                  <a:pt x="8" y="35"/>
                </a:lnTo>
                <a:lnTo>
                  <a:pt x="4" y="33"/>
                </a:lnTo>
                <a:lnTo>
                  <a:pt x="2" y="29"/>
                </a:lnTo>
                <a:lnTo>
                  <a:pt x="0" y="25"/>
                </a:lnTo>
                <a:lnTo>
                  <a:pt x="0" y="21"/>
                </a:lnTo>
                <a:lnTo>
                  <a:pt x="0" y="21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1" name="Freeform 351"/>
          <p:cNvSpPr>
            <a:spLocks/>
          </p:cNvSpPr>
          <p:nvPr/>
        </p:nvSpPr>
        <p:spPr bwMode="auto">
          <a:xfrm>
            <a:off x="1754525" y="912597"/>
            <a:ext cx="414026" cy="381559"/>
          </a:xfrm>
          <a:custGeom>
            <a:avLst/>
            <a:gdLst>
              <a:gd name="T0" fmla="*/ 0 w 88"/>
              <a:gd name="T1" fmla="*/ 0 h 63"/>
              <a:gd name="T2" fmla="*/ 13 w 88"/>
              <a:gd name="T3" fmla="*/ 0 h 63"/>
              <a:gd name="T4" fmla="*/ 27 w 88"/>
              <a:gd name="T5" fmla="*/ 2 h 63"/>
              <a:gd name="T6" fmla="*/ 41 w 88"/>
              <a:gd name="T7" fmla="*/ 6 h 63"/>
              <a:gd name="T8" fmla="*/ 55 w 88"/>
              <a:gd name="T9" fmla="*/ 12 h 63"/>
              <a:gd name="T10" fmla="*/ 60 w 88"/>
              <a:gd name="T11" fmla="*/ 14 h 63"/>
              <a:gd name="T12" fmla="*/ 66 w 88"/>
              <a:gd name="T13" fmla="*/ 18 h 63"/>
              <a:gd name="T14" fmla="*/ 72 w 88"/>
              <a:gd name="T15" fmla="*/ 20 h 63"/>
              <a:gd name="T16" fmla="*/ 76 w 88"/>
              <a:gd name="T17" fmla="*/ 22 h 63"/>
              <a:gd name="T18" fmla="*/ 80 w 88"/>
              <a:gd name="T19" fmla="*/ 26 h 63"/>
              <a:gd name="T20" fmla="*/ 82 w 88"/>
              <a:gd name="T21" fmla="*/ 28 h 63"/>
              <a:gd name="T22" fmla="*/ 86 w 88"/>
              <a:gd name="T23" fmla="*/ 30 h 63"/>
              <a:gd name="T24" fmla="*/ 86 w 88"/>
              <a:gd name="T25" fmla="*/ 32 h 63"/>
              <a:gd name="T26" fmla="*/ 88 w 88"/>
              <a:gd name="T27" fmla="*/ 38 h 63"/>
              <a:gd name="T28" fmla="*/ 88 w 88"/>
              <a:gd name="T29" fmla="*/ 41 h 63"/>
              <a:gd name="T30" fmla="*/ 86 w 88"/>
              <a:gd name="T31" fmla="*/ 47 h 63"/>
              <a:gd name="T32" fmla="*/ 84 w 88"/>
              <a:gd name="T33" fmla="*/ 53 h 63"/>
              <a:gd name="T34" fmla="*/ 80 w 88"/>
              <a:gd name="T35" fmla="*/ 57 h 63"/>
              <a:gd name="T36" fmla="*/ 76 w 88"/>
              <a:gd name="T37" fmla="*/ 61 h 63"/>
              <a:gd name="T38" fmla="*/ 70 w 88"/>
              <a:gd name="T39" fmla="*/ 63 h 63"/>
              <a:gd name="T40" fmla="*/ 66 w 88"/>
              <a:gd name="T41" fmla="*/ 63 h 63"/>
              <a:gd name="T42" fmla="*/ 64 w 88"/>
              <a:gd name="T43" fmla="*/ 63 h 63"/>
              <a:gd name="T44" fmla="*/ 60 w 88"/>
              <a:gd name="T45" fmla="*/ 63 h 63"/>
              <a:gd name="T46" fmla="*/ 58 w 88"/>
              <a:gd name="T47" fmla="*/ 61 h 63"/>
              <a:gd name="T48" fmla="*/ 55 w 88"/>
              <a:gd name="T49" fmla="*/ 59 h 63"/>
              <a:gd name="T50" fmla="*/ 51 w 88"/>
              <a:gd name="T51" fmla="*/ 57 h 63"/>
              <a:gd name="T52" fmla="*/ 47 w 88"/>
              <a:gd name="T53" fmla="*/ 55 h 63"/>
              <a:gd name="T54" fmla="*/ 41 w 88"/>
              <a:gd name="T55" fmla="*/ 51 h 63"/>
              <a:gd name="T56" fmla="*/ 37 w 88"/>
              <a:gd name="T57" fmla="*/ 47 h 63"/>
              <a:gd name="T58" fmla="*/ 31 w 88"/>
              <a:gd name="T59" fmla="*/ 43 h 63"/>
              <a:gd name="T60" fmla="*/ 27 w 88"/>
              <a:gd name="T61" fmla="*/ 39 h 63"/>
              <a:gd name="T62" fmla="*/ 21 w 88"/>
              <a:gd name="T63" fmla="*/ 34 h 63"/>
              <a:gd name="T64" fmla="*/ 17 w 88"/>
              <a:gd name="T65" fmla="*/ 28 h 63"/>
              <a:gd name="T66" fmla="*/ 11 w 88"/>
              <a:gd name="T67" fmla="*/ 22 h 63"/>
              <a:gd name="T68" fmla="*/ 8 w 88"/>
              <a:gd name="T69" fmla="*/ 14 h 63"/>
              <a:gd name="T70" fmla="*/ 4 w 88"/>
              <a:gd name="T71" fmla="*/ 8 h 63"/>
              <a:gd name="T72" fmla="*/ 0 w 88"/>
              <a:gd name="T73" fmla="*/ 0 h 63"/>
              <a:gd name="T74" fmla="*/ 0 w 88"/>
              <a:gd name="T75" fmla="*/ 0 h 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88" h="63">
                <a:moveTo>
                  <a:pt x="0" y="0"/>
                </a:moveTo>
                <a:lnTo>
                  <a:pt x="13" y="0"/>
                </a:lnTo>
                <a:lnTo>
                  <a:pt x="27" y="2"/>
                </a:lnTo>
                <a:lnTo>
                  <a:pt x="41" y="6"/>
                </a:lnTo>
                <a:lnTo>
                  <a:pt x="55" y="12"/>
                </a:lnTo>
                <a:lnTo>
                  <a:pt x="60" y="14"/>
                </a:lnTo>
                <a:lnTo>
                  <a:pt x="66" y="18"/>
                </a:lnTo>
                <a:lnTo>
                  <a:pt x="72" y="20"/>
                </a:lnTo>
                <a:lnTo>
                  <a:pt x="76" y="22"/>
                </a:lnTo>
                <a:lnTo>
                  <a:pt x="80" y="26"/>
                </a:lnTo>
                <a:lnTo>
                  <a:pt x="82" y="28"/>
                </a:lnTo>
                <a:lnTo>
                  <a:pt x="86" y="30"/>
                </a:lnTo>
                <a:lnTo>
                  <a:pt x="86" y="32"/>
                </a:lnTo>
                <a:lnTo>
                  <a:pt x="88" y="38"/>
                </a:lnTo>
                <a:lnTo>
                  <a:pt x="88" y="41"/>
                </a:lnTo>
                <a:lnTo>
                  <a:pt x="86" y="47"/>
                </a:lnTo>
                <a:lnTo>
                  <a:pt x="84" y="53"/>
                </a:lnTo>
                <a:lnTo>
                  <a:pt x="80" y="57"/>
                </a:lnTo>
                <a:lnTo>
                  <a:pt x="76" y="61"/>
                </a:lnTo>
                <a:lnTo>
                  <a:pt x="70" y="63"/>
                </a:lnTo>
                <a:lnTo>
                  <a:pt x="66" y="63"/>
                </a:lnTo>
                <a:lnTo>
                  <a:pt x="64" y="63"/>
                </a:lnTo>
                <a:lnTo>
                  <a:pt x="60" y="63"/>
                </a:lnTo>
                <a:lnTo>
                  <a:pt x="58" y="61"/>
                </a:lnTo>
                <a:lnTo>
                  <a:pt x="55" y="59"/>
                </a:lnTo>
                <a:lnTo>
                  <a:pt x="51" y="57"/>
                </a:lnTo>
                <a:lnTo>
                  <a:pt x="47" y="55"/>
                </a:lnTo>
                <a:lnTo>
                  <a:pt x="41" y="51"/>
                </a:lnTo>
                <a:lnTo>
                  <a:pt x="37" y="47"/>
                </a:lnTo>
                <a:lnTo>
                  <a:pt x="31" y="43"/>
                </a:lnTo>
                <a:lnTo>
                  <a:pt x="27" y="39"/>
                </a:lnTo>
                <a:lnTo>
                  <a:pt x="21" y="34"/>
                </a:lnTo>
                <a:lnTo>
                  <a:pt x="17" y="28"/>
                </a:lnTo>
                <a:lnTo>
                  <a:pt x="11" y="22"/>
                </a:lnTo>
                <a:lnTo>
                  <a:pt x="8" y="14"/>
                </a:lnTo>
                <a:lnTo>
                  <a:pt x="4" y="8"/>
                </a:lnTo>
                <a:lnTo>
                  <a:pt x="0" y="0"/>
                </a:lnTo>
                <a:lnTo>
                  <a:pt x="0" y="0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2" name="Freeform 352"/>
          <p:cNvSpPr>
            <a:spLocks/>
          </p:cNvSpPr>
          <p:nvPr/>
        </p:nvSpPr>
        <p:spPr bwMode="auto">
          <a:xfrm>
            <a:off x="1180536" y="1589548"/>
            <a:ext cx="875103" cy="984661"/>
          </a:xfrm>
          <a:custGeom>
            <a:avLst/>
            <a:gdLst>
              <a:gd name="T0" fmla="*/ 177 w 186"/>
              <a:gd name="T1" fmla="*/ 43 h 161"/>
              <a:gd name="T2" fmla="*/ 175 w 186"/>
              <a:gd name="T3" fmla="*/ 45 h 161"/>
              <a:gd name="T4" fmla="*/ 173 w 186"/>
              <a:gd name="T5" fmla="*/ 49 h 161"/>
              <a:gd name="T6" fmla="*/ 171 w 186"/>
              <a:gd name="T7" fmla="*/ 53 h 161"/>
              <a:gd name="T8" fmla="*/ 167 w 186"/>
              <a:gd name="T9" fmla="*/ 57 h 161"/>
              <a:gd name="T10" fmla="*/ 161 w 186"/>
              <a:gd name="T11" fmla="*/ 63 h 161"/>
              <a:gd name="T12" fmla="*/ 157 w 186"/>
              <a:gd name="T13" fmla="*/ 69 h 161"/>
              <a:gd name="T14" fmla="*/ 149 w 186"/>
              <a:gd name="T15" fmla="*/ 75 h 161"/>
              <a:gd name="T16" fmla="*/ 143 w 186"/>
              <a:gd name="T17" fmla="*/ 82 h 161"/>
              <a:gd name="T18" fmla="*/ 135 w 186"/>
              <a:gd name="T19" fmla="*/ 88 h 161"/>
              <a:gd name="T20" fmla="*/ 128 w 186"/>
              <a:gd name="T21" fmla="*/ 96 h 161"/>
              <a:gd name="T22" fmla="*/ 114 w 186"/>
              <a:gd name="T23" fmla="*/ 108 h 161"/>
              <a:gd name="T24" fmla="*/ 98 w 186"/>
              <a:gd name="T25" fmla="*/ 120 h 161"/>
              <a:gd name="T26" fmla="*/ 84 w 186"/>
              <a:gd name="T27" fmla="*/ 128 h 161"/>
              <a:gd name="T28" fmla="*/ 71 w 186"/>
              <a:gd name="T29" fmla="*/ 137 h 161"/>
              <a:gd name="T30" fmla="*/ 57 w 186"/>
              <a:gd name="T31" fmla="*/ 143 h 161"/>
              <a:gd name="T32" fmla="*/ 43 w 186"/>
              <a:gd name="T33" fmla="*/ 149 h 161"/>
              <a:gd name="T34" fmla="*/ 32 w 186"/>
              <a:gd name="T35" fmla="*/ 155 h 161"/>
              <a:gd name="T36" fmla="*/ 26 w 186"/>
              <a:gd name="T37" fmla="*/ 157 h 161"/>
              <a:gd name="T38" fmla="*/ 20 w 186"/>
              <a:gd name="T39" fmla="*/ 159 h 161"/>
              <a:gd name="T40" fmla="*/ 14 w 186"/>
              <a:gd name="T41" fmla="*/ 159 h 161"/>
              <a:gd name="T42" fmla="*/ 10 w 186"/>
              <a:gd name="T43" fmla="*/ 161 h 161"/>
              <a:gd name="T44" fmla="*/ 6 w 186"/>
              <a:gd name="T45" fmla="*/ 161 h 161"/>
              <a:gd name="T46" fmla="*/ 2 w 186"/>
              <a:gd name="T47" fmla="*/ 161 h 161"/>
              <a:gd name="T48" fmla="*/ 0 w 186"/>
              <a:gd name="T49" fmla="*/ 161 h 161"/>
              <a:gd name="T50" fmla="*/ 0 w 186"/>
              <a:gd name="T51" fmla="*/ 159 h 161"/>
              <a:gd name="T52" fmla="*/ 0 w 186"/>
              <a:gd name="T53" fmla="*/ 157 h 161"/>
              <a:gd name="T54" fmla="*/ 0 w 186"/>
              <a:gd name="T55" fmla="*/ 155 h 161"/>
              <a:gd name="T56" fmla="*/ 2 w 186"/>
              <a:gd name="T57" fmla="*/ 153 h 161"/>
              <a:gd name="T58" fmla="*/ 6 w 186"/>
              <a:gd name="T59" fmla="*/ 149 h 161"/>
              <a:gd name="T60" fmla="*/ 12 w 186"/>
              <a:gd name="T61" fmla="*/ 145 h 161"/>
              <a:gd name="T62" fmla="*/ 18 w 186"/>
              <a:gd name="T63" fmla="*/ 141 h 161"/>
              <a:gd name="T64" fmla="*/ 26 w 186"/>
              <a:gd name="T65" fmla="*/ 135 h 161"/>
              <a:gd name="T66" fmla="*/ 34 w 186"/>
              <a:gd name="T67" fmla="*/ 129 h 161"/>
              <a:gd name="T68" fmla="*/ 51 w 186"/>
              <a:gd name="T69" fmla="*/ 116 h 161"/>
              <a:gd name="T70" fmla="*/ 71 w 186"/>
              <a:gd name="T71" fmla="*/ 102 h 161"/>
              <a:gd name="T72" fmla="*/ 88 w 186"/>
              <a:gd name="T73" fmla="*/ 86 h 161"/>
              <a:gd name="T74" fmla="*/ 96 w 186"/>
              <a:gd name="T75" fmla="*/ 79 h 161"/>
              <a:gd name="T76" fmla="*/ 106 w 186"/>
              <a:gd name="T77" fmla="*/ 69 h 161"/>
              <a:gd name="T78" fmla="*/ 112 w 186"/>
              <a:gd name="T79" fmla="*/ 61 h 161"/>
              <a:gd name="T80" fmla="*/ 118 w 186"/>
              <a:gd name="T81" fmla="*/ 51 h 161"/>
              <a:gd name="T82" fmla="*/ 124 w 186"/>
              <a:gd name="T83" fmla="*/ 43 h 161"/>
              <a:gd name="T84" fmla="*/ 128 w 186"/>
              <a:gd name="T85" fmla="*/ 33 h 161"/>
              <a:gd name="T86" fmla="*/ 132 w 186"/>
              <a:gd name="T87" fmla="*/ 26 h 161"/>
              <a:gd name="T88" fmla="*/ 133 w 186"/>
              <a:gd name="T89" fmla="*/ 18 h 161"/>
              <a:gd name="T90" fmla="*/ 135 w 186"/>
              <a:gd name="T91" fmla="*/ 8 h 161"/>
              <a:gd name="T92" fmla="*/ 137 w 186"/>
              <a:gd name="T93" fmla="*/ 0 h 161"/>
              <a:gd name="T94" fmla="*/ 147 w 186"/>
              <a:gd name="T95" fmla="*/ 6 h 161"/>
              <a:gd name="T96" fmla="*/ 159 w 186"/>
              <a:gd name="T97" fmla="*/ 10 h 161"/>
              <a:gd name="T98" fmla="*/ 167 w 186"/>
              <a:gd name="T99" fmla="*/ 14 h 161"/>
              <a:gd name="T100" fmla="*/ 173 w 186"/>
              <a:gd name="T101" fmla="*/ 18 h 161"/>
              <a:gd name="T102" fmla="*/ 179 w 186"/>
              <a:gd name="T103" fmla="*/ 20 h 161"/>
              <a:gd name="T104" fmla="*/ 182 w 186"/>
              <a:gd name="T105" fmla="*/ 24 h 161"/>
              <a:gd name="T106" fmla="*/ 184 w 186"/>
              <a:gd name="T107" fmla="*/ 26 h 161"/>
              <a:gd name="T108" fmla="*/ 186 w 186"/>
              <a:gd name="T109" fmla="*/ 26 h 161"/>
              <a:gd name="T110" fmla="*/ 182 w 186"/>
              <a:gd name="T111" fmla="*/ 33 h 161"/>
              <a:gd name="T112" fmla="*/ 180 w 186"/>
              <a:gd name="T113" fmla="*/ 37 h 161"/>
              <a:gd name="T114" fmla="*/ 177 w 186"/>
              <a:gd name="T115" fmla="*/ 43 h 161"/>
              <a:gd name="T116" fmla="*/ 177 w 186"/>
              <a:gd name="T117" fmla="*/ 43 h 1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186" h="161">
                <a:moveTo>
                  <a:pt x="177" y="43"/>
                </a:moveTo>
                <a:lnTo>
                  <a:pt x="175" y="45"/>
                </a:lnTo>
                <a:lnTo>
                  <a:pt x="173" y="49"/>
                </a:lnTo>
                <a:lnTo>
                  <a:pt x="171" y="53"/>
                </a:lnTo>
                <a:lnTo>
                  <a:pt x="167" y="57"/>
                </a:lnTo>
                <a:lnTo>
                  <a:pt x="161" y="63"/>
                </a:lnTo>
                <a:lnTo>
                  <a:pt x="157" y="69"/>
                </a:lnTo>
                <a:lnTo>
                  <a:pt x="149" y="75"/>
                </a:lnTo>
                <a:lnTo>
                  <a:pt x="143" y="82"/>
                </a:lnTo>
                <a:lnTo>
                  <a:pt x="135" y="88"/>
                </a:lnTo>
                <a:lnTo>
                  <a:pt x="128" y="96"/>
                </a:lnTo>
                <a:lnTo>
                  <a:pt x="114" y="108"/>
                </a:lnTo>
                <a:lnTo>
                  <a:pt x="98" y="120"/>
                </a:lnTo>
                <a:lnTo>
                  <a:pt x="84" y="128"/>
                </a:lnTo>
                <a:lnTo>
                  <a:pt x="71" y="137"/>
                </a:lnTo>
                <a:lnTo>
                  <a:pt x="57" y="143"/>
                </a:lnTo>
                <a:lnTo>
                  <a:pt x="43" y="149"/>
                </a:lnTo>
                <a:lnTo>
                  <a:pt x="32" y="155"/>
                </a:lnTo>
                <a:lnTo>
                  <a:pt x="26" y="157"/>
                </a:lnTo>
                <a:lnTo>
                  <a:pt x="20" y="159"/>
                </a:lnTo>
                <a:lnTo>
                  <a:pt x="14" y="159"/>
                </a:lnTo>
                <a:lnTo>
                  <a:pt x="10" y="161"/>
                </a:lnTo>
                <a:lnTo>
                  <a:pt x="6" y="161"/>
                </a:lnTo>
                <a:lnTo>
                  <a:pt x="2" y="161"/>
                </a:lnTo>
                <a:lnTo>
                  <a:pt x="0" y="161"/>
                </a:lnTo>
                <a:lnTo>
                  <a:pt x="0" y="159"/>
                </a:lnTo>
                <a:lnTo>
                  <a:pt x="0" y="157"/>
                </a:lnTo>
                <a:lnTo>
                  <a:pt x="0" y="155"/>
                </a:lnTo>
                <a:lnTo>
                  <a:pt x="2" y="153"/>
                </a:lnTo>
                <a:lnTo>
                  <a:pt x="6" y="149"/>
                </a:lnTo>
                <a:lnTo>
                  <a:pt x="12" y="145"/>
                </a:lnTo>
                <a:lnTo>
                  <a:pt x="18" y="141"/>
                </a:lnTo>
                <a:lnTo>
                  <a:pt x="26" y="135"/>
                </a:lnTo>
                <a:lnTo>
                  <a:pt x="34" y="129"/>
                </a:lnTo>
                <a:lnTo>
                  <a:pt x="51" y="116"/>
                </a:lnTo>
                <a:lnTo>
                  <a:pt x="71" y="102"/>
                </a:lnTo>
                <a:lnTo>
                  <a:pt x="88" y="86"/>
                </a:lnTo>
                <a:lnTo>
                  <a:pt x="96" y="79"/>
                </a:lnTo>
                <a:lnTo>
                  <a:pt x="106" y="69"/>
                </a:lnTo>
                <a:lnTo>
                  <a:pt x="112" y="61"/>
                </a:lnTo>
                <a:lnTo>
                  <a:pt x="118" y="51"/>
                </a:lnTo>
                <a:lnTo>
                  <a:pt x="124" y="43"/>
                </a:lnTo>
                <a:lnTo>
                  <a:pt x="128" y="33"/>
                </a:lnTo>
                <a:lnTo>
                  <a:pt x="132" y="26"/>
                </a:lnTo>
                <a:lnTo>
                  <a:pt x="133" y="18"/>
                </a:lnTo>
                <a:lnTo>
                  <a:pt x="135" y="8"/>
                </a:lnTo>
                <a:lnTo>
                  <a:pt x="137" y="0"/>
                </a:lnTo>
                <a:lnTo>
                  <a:pt x="147" y="6"/>
                </a:lnTo>
                <a:lnTo>
                  <a:pt x="159" y="10"/>
                </a:lnTo>
                <a:lnTo>
                  <a:pt x="167" y="14"/>
                </a:lnTo>
                <a:lnTo>
                  <a:pt x="173" y="18"/>
                </a:lnTo>
                <a:lnTo>
                  <a:pt x="179" y="20"/>
                </a:lnTo>
                <a:lnTo>
                  <a:pt x="182" y="24"/>
                </a:lnTo>
                <a:lnTo>
                  <a:pt x="184" y="26"/>
                </a:lnTo>
                <a:lnTo>
                  <a:pt x="186" y="26"/>
                </a:lnTo>
                <a:lnTo>
                  <a:pt x="182" y="33"/>
                </a:lnTo>
                <a:lnTo>
                  <a:pt x="180" y="37"/>
                </a:lnTo>
                <a:lnTo>
                  <a:pt x="177" y="43"/>
                </a:lnTo>
                <a:lnTo>
                  <a:pt x="177" y="43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4" name="Freeform 354"/>
          <p:cNvSpPr>
            <a:spLocks/>
          </p:cNvSpPr>
          <p:nvPr/>
        </p:nvSpPr>
        <p:spPr bwMode="auto">
          <a:xfrm>
            <a:off x="5133292" y="943939"/>
            <a:ext cx="348162" cy="307710"/>
          </a:xfrm>
          <a:custGeom>
            <a:avLst/>
            <a:gdLst>
              <a:gd name="T0" fmla="*/ 74 w 74"/>
              <a:gd name="T1" fmla="*/ 33 h 51"/>
              <a:gd name="T2" fmla="*/ 72 w 74"/>
              <a:gd name="T3" fmla="*/ 39 h 51"/>
              <a:gd name="T4" fmla="*/ 70 w 74"/>
              <a:gd name="T5" fmla="*/ 45 h 51"/>
              <a:gd name="T6" fmla="*/ 68 w 74"/>
              <a:gd name="T7" fmla="*/ 49 h 51"/>
              <a:gd name="T8" fmla="*/ 64 w 74"/>
              <a:gd name="T9" fmla="*/ 51 h 51"/>
              <a:gd name="T10" fmla="*/ 58 w 74"/>
              <a:gd name="T11" fmla="*/ 51 h 51"/>
              <a:gd name="T12" fmla="*/ 52 w 74"/>
              <a:gd name="T13" fmla="*/ 51 h 51"/>
              <a:gd name="T14" fmla="*/ 45 w 74"/>
              <a:gd name="T15" fmla="*/ 49 h 51"/>
              <a:gd name="T16" fmla="*/ 37 w 74"/>
              <a:gd name="T17" fmla="*/ 45 h 51"/>
              <a:gd name="T18" fmla="*/ 29 w 74"/>
              <a:gd name="T19" fmla="*/ 39 h 51"/>
              <a:gd name="T20" fmla="*/ 21 w 74"/>
              <a:gd name="T21" fmla="*/ 33 h 51"/>
              <a:gd name="T22" fmla="*/ 13 w 74"/>
              <a:gd name="T23" fmla="*/ 28 h 51"/>
              <a:gd name="T24" fmla="*/ 7 w 74"/>
              <a:gd name="T25" fmla="*/ 22 h 51"/>
              <a:gd name="T26" fmla="*/ 3 w 74"/>
              <a:gd name="T27" fmla="*/ 16 h 51"/>
              <a:gd name="T28" fmla="*/ 0 w 74"/>
              <a:gd name="T29" fmla="*/ 12 h 51"/>
              <a:gd name="T30" fmla="*/ 0 w 74"/>
              <a:gd name="T31" fmla="*/ 10 h 51"/>
              <a:gd name="T32" fmla="*/ 0 w 74"/>
              <a:gd name="T33" fmla="*/ 8 h 51"/>
              <a:gd name="T34" fmla="*/ 0 w 74"/>
              <a:gd name="T35" fmla="*/ 6 h 51"/>
              <a:gd name="T36" fmla="*/ 0 w 74"/>
              <a:gd name="T37" fmla="*/ 4 h 51"/>
              <a:gd name="T38" fmla="*/ 0 w 74"/>
              <a:gd name="T39" fmla="*/ 2 h 51"/>
              <a:gd name="T40" fmla="*/ 1 w 74"/>
              <a:gd name="T41" fmla="*/ 2 h 51"/>
              <a:gd name="T42" fmla="*/ 3 w 74"/>
              <a:gd name="T43" fmla="*/ 2 h 51"/>
              <a:gd name="T44" fmla="*/ 5 w 74"/>
              <a:gd name="T45" fmla="*/ 0 h 51"/>
              <a:gd name="T46" fmla="*/ 7 w 74"/>
              <a:gd name="T47" fmla="*/ 0 h 51"/>
              <a:gd name="T48" fmla="*/ 11 w 74"/>
              <a:gd name="T49" fmla="*/ 0 h 51"/>
              <a:gd name="T50" fmla="*/ 15 w 74"/>
              <a:gd name="T51" fmla="*/ 0 h 51"/>
              <a:gd name="T52" fmla="*/ 23 w 74"/>
              <a:gd name="T53" fmla="*/ 0 h 51"/>
              <a:gd name="T54" fmla="*/ 33 w 74"/>
              <a:gd name="T55" fmla="*/ 2 h 51"/>
              <a:gd name="T56" fmla="*/ 45 w 74"/>
              <a:gd name="T57" fmla="*/ 4 h 51"/>
              <a:gd name="T58" fmla="*/ 54 w 74"/>
              <a:gd name="T59" fmla="*/ 8 h 51"/>
              <a:gd name="T60" fmla="*/ 60 w 74"/>
              <a:gd name="T61" fmla="*/ 10 h 51"/>
              <a:gd name="T62" fmla="*/ 64 w 74"/>
              <a:gd name="T63" fmla="*/ 14 h 51"/>
              <a:gd name="T64" fmla="*/ 68 w 74"/>
              <a:gd name="T65" fmla="*/ 16 h 51"/>
              <a:gd name="T66" fmla="*/ 70 w 74"/>
              <a:gd name="T67" fmla="*/ 20 h 51"/>
              <a:gd name="T68" fmla="*/ 72 w 74"/>
              <a:gd name="T69" fmla="*/ 22 h 51"/>
              <a:gd name="T70" fmla="*/ 74 w 74"/>
              <a:gd name="T71" fmla="*/ 26 h 51"/>
              <a:gd name="T72" fmla="*/ 74 w 74"/>
              <a:gd name="T73" fmla="*/ 30 h 51"/>
              <a:gd name="T74" fmla="*/ 74 w 74"/>
              <a:gd name="T75" fmla="*/ 33 h 51"/>
              <a:gd name="T76" fmla="*/ 74 w 74"/>
              <a:gd name="T77" fmla="*/ 33 h 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74" h="51">
                <a:moveTo>
                  <a:pt x="74" y="33"/>
                </a:moveTo>
                <a:lnTo>
                  <a:pt x="72" y="39"/>
                </a:lnTo>
                <a:lnTo>
                  <a:pt x="70" y="45"/>
                </a:lnTo>
                <a:lnTo>
                  <a:pt x="68" y="49"/>
                </a:lnTo>
                <a:lnTo>
                  <a:pt x="64" y="51"/>
                </a:lnTo>
                <a:lnTo>
                  <a:pt x="58" y="51"/>
                </a:lnTo>
                <a:lnTo>
                  <a:pt x="52" y="51"/>
                </a:lnTo>
                <a:lnTo>
                  <a:pt x="45" y="49"/>
                </a:lnTo>
                <a:lnTo>
                  <a:pt x="37" y="45"/>
                </a:lnTo>
                <a:lnTo>
                  <a:pt x="29" y="39"/>
                </a:lnTo>
                <a:lnTo>
                  <a:pt x="21" y="33"/>
                </a:lnTo>
                <a:lnTo>
                  <a:pt x="13" y="28"/>
                </a:lnTo>
                <a:lnTo>
                  <a:pt x="7" y="22"/>
                </a:lnTo>
                <a:lnTo>
                  <a:pt x="3" y="16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0" y="2"/>
                </a:lnTo>
                <a:lnTo>
                  <a:pt x="1" y="2"/>
                </a:lnTo>
                <a:lnTo>
                  <a:pt x="3" y="2"/>
                </a:lnTo>
                <a:lnTo>
                  <a:pt x="5" y="0"/>
                </a:lnTo>
                <a:lnTo>
                  <a:pt x="7" y="0"/>
                </a:lnTo>
                <a:lnTo>
                  <a:pt x="11" y="0"/>
                </a:lnTo>
                <a:lnTo>
                  <a:pt x="15" y="0"/>
                </a:lnTo>
                <a:lnTo>
                  <a:pt x="23" y="0"/>
                </a:lnTo>
                <a:lnTo>
                  <a:pt x="33" y="2"/>
                </a:lnTo>
                <a:lnTo>
                  <a:pt x="45" y="4"/>
                </a:lnTo>
                <a:lnTo>
                  <a:pt x="54" y="8"/>
                </a:lnTo>
                <a:lnTo>
                  <a:pt x="60" y="10"/>
                </a:lnTo>
                <a:lnTo>
                  <a:pt x="64" y="14"/>
                </a:lnTo>
                <a:lnTo>
                  <a:pt x="68" y="16"/>
                </a:lnTo>
                <a:lnTo>
                  <a:pt x="70" y="20"/>
                </a:lnTo>
                <a:lnTo>
                  <a:pt x="72" y="22"/>
                </a:lnTo>
                <a:lnTo>
                  <a:pt x="74" y="26"/>
                </a:lnTo>
                <a:lnTo>
                  <a:pt x="74" y="30"/>
                </a:lnTo>
                <a:lnTo>
                  <a:pt x="74" y="33"/>
                </a:lnTo>
                <a:lnTo>
                  <a:pt x="74" y="33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5" name="Freeform 355"/>
          <p:cNvSpPr>
            <a:spLocks/>
          </p:cNvSpPr>
          <p:nvPr/>
        </p:nvSpPr>
        <p:spPr bwMode="auto">
          <a:xfrm>
            <a:off x="5312073" y="1276258"/>
            <a:ext cx="846873" cy="307710"/>
          </a:xfrm>
          <a:custGeom>
            <a:avLst/>
            <a:gdLst>
              <a:gd name="T0" fmla="*/ 0 w 180"/>
              <a:gd name="T1" fmla="*/ 39 h 49"/>
              <a:gd name="T2" fmla="*/ 0 w 180"/>
              <a:gd name="T3" fmla="*/ 37 h 49"/>
              <a:gd name="T4" fmla="*/ 0 w 180"/>
              <a:gd name="T5" fmla="*/ 35 h 49"/>
              <a:gd name="T6" fmla="*/ 2 w 180"/>
              <a:gd name="T7" fmla="*/ 35 h 49"/>
              <a:gd name="T8" fmla="*/ 4 w 180"/>
              <a:gd name="T9" fmla="*/ 33 h 49"/>
              <a:gd name="T10" fmla="*/ 6 w 180"/>
              <a:gd name="T11" fmla="*/ 33 h 49"/>
              <a:gd name="T12" fmla="*/ 10 w 180"/>
              <a:gd name="T13" fmla="*/ 31 h 49"/>
              <a:gd name="T14" fmla="*/ 11 w 180"/>
              <a:gd name="T15" fmla="*/ 31 h 49"/>
              <a:gd name="T16" fmla="*/ 15 w 180"/>
              <a:gd name="T17" fmla="*/ 31 h 49"/>
              <a:gd name="T18" fmla="*/ 21 w 180"/>
              <a:gd name="T19" fmla="*/ 29 h 49"/>
              <a:gd name="T20" fmla="*/ 27 w 180"/>
              <a:gd name="T21" fmla="*/ 27 h 49"/>
              <a:gd name="T22" fmla="*/ 33 w 180"/>
              <a:gd name="T23" fmla="*/ 27 h 49"/>
              <a:gd name="T24" fmla="*/ 41 w 180"/>
              <a:gd name="T25" fmla="*/ 25 h 49"/>
              <a:gd name="T26" fmla="*/ 51 w 180"/>
              <a:gd name="T27" fmla="*/ 22 h 49"/>
              <a:gd name="T28" fmla="*/ 60 w 180"/>
              <a:gd name="T29" fmla="*/ 20 h 49"/>
              <a:gd name="T30" fmla="*/ 72 w 180"/>
              <a:gd name="T31" fmla="*/ 18 h 49"/>
              <a:gd name="T32" fmla="*/ 86 w 180"/>
              <a:gd name="T33" fmla="*/ 14 h 49"/>
              <a:gd name="T34" fmla="*/ 98 w 180"/>
              <a:gd name="T35" fmla="*/ 12 h 49"/>
              <a:gd name="T36" fmla="*/ 111 w 180"/>
              <a:gd name="T37" fmla="*/ 8 h 49"/>
              <a:gd name="T38" fmla="*/ 121 w 180"/>
              <a:gd name="T39" fmla="*/ 6 h 49"/>
              <a:gd name="T40" fmla="*/ 131 w 180"/>
              <a:gd name="T41" fmla="*/ 4 h 49"/>
              <a:gd name="T42" fmla="*/ 141 w 180"/>
              <a:gd name="T43" fmla="*/ 2 h 49"/>
              <a:gd name="T44" fmla="*/ 149 w 180"/>
              <a:gd name="T45" fmla="*/ 2 h 49"/>
              <a:gd name="T46" fmla="*/ 156 w 180"/>
              <a:gd name="T47" fmla="*/ 2 h 49"/>
              <a:gd name="T48" fmla="*/ 162 w 180"/>
              <a:gd name="T49" fmla="*/ 0 h 49"/>
              <a:gd name="T50" fmla="*/ 166 w 180"/>
              <a:gd name="T51" fmla="*/ 0 h 49"/>
              <a:gd name="T52" fmla="*/ 170 w 180"/>
              <a:gd name="T53" fmla="*/ 2 h 49"/>
              <a:gd name="T54" fmla="*/ 174 w 180"/>
              <a:gd name="T55" fmla="*/ 2 h 49"/>
              <a:gd name="T56" fmla="*/ 176 w 180"/>
              <a:gd name="T57" fmla="*/ 4 h 49"/>
              <a:gd name="T58" fmla="*/ 178 w 180"/>
              <a:gd name="T59" fmla="*/ 4 h 49"/>
              <a:gd name="T60" fmla="*/ 180 w 180"/>
              <a:gd name="T61" fmla="*/ 6 h 49"/>
              <a:gd name="T62" fmla="*/ 180 w 180"/>
              <a:gd name="T63" fmla="*/ 8 h 49"/>
              <a:gd name="T64" fmla="*/ 180 w 180"/>
              <a:gd name="T65" fmla="*/ 10 h 49"/>
              <a:gd name="T66" fmla="*/ 178 w 180"/>
              <a:gd name="T67" fmla="*/ 14 h 49"/>
              <a:gd name="T68" fmla="*/ 176 w 180"/>
              <a:gd name="T69" fmla="*/ 16 h 49"/>
              <a:gd name="T70" fmla="*/ 170 w 180"/>
              <a:gd name="T71" fmla="*/ 18 h 49"/>
              <a:gd name="T72" fmla="*/ 164 w 180"/>
              <a:gd name="T73" fmla="*/ 22 h 49"/>
              <a:gd name="T74" fmla="*/ 156 w 180"/>
              <a:gd name="T75" fmla="*/ 24 h 49"/>
              <a:gd name="T76" fmla="*/ 149 w 180"/>
              <a:gd name="T77" fmla="*/ 27 h 49"/>
              <a:gd name="T78" fmla="*/ 139 w 180"/>
              <a:gd name="T79" fmla="*/ 31 h 49"/>
              <a:gd name="T80" fmla="*/ 127 w 180"/>
              <a:gd name="T81" fmla="*/ 33 h 49"/>
              <a:gd name="T82" fmla="*/ 113 w 180"/>
              <a:gd name="T83" fmla="*/ 37 h 49"/>
              <a:gd name="T84" fmla="*/ 104 w 180"/>
              <a:gd name="T85" fmla="*/ 39 h 49"/>
              <a:gd name="T86" fmla="*/ 94 w 180"/>
              <a:gd name="T87" fmla="*/ 43 h 49"/>
              <a:gd name="T88" fmla="*/ 84 w 180"/>
              <a:gd name="T89" fmla="*/ 45 h 49"/>
              <a:gd name="T90" fmla="*/ 74 w 180"/>
              <a:gd name="T91" fmla="*/ 47 h 49"/>
              <a:gd name="T92" fmla="*/ 68 w 180"/>
              <a:gd name="T93" fmla="*/ 47 h 49"/>
              <a:gd name="T94" fmla="*/ 60 w 180"/>
              <a:gd name="T95" fmla="*/ 49 h 49"/>
              <a:gd name="T96" fmla="*/ 55 w 180"/>
              <a:gd name="T97" fmla="*/ 49 h 49"/>
              <a:gd name="T98" fmla="*/ 43 w 180"/>
              <a:gd name="T99" fmla="*/ 49 h 49"/>
              <a:gd name="T100" fmla="*/ 33 w 180"/>
              <a:gd name="T101" fmla="*/ 49 h 49"/>
              <a:gd name="T102" fmla="*/ 25 w 180"/>
              <a:gd name="T103" fmla="*/ 47 h 49"/>
              <a:gd name="T104" fmla="*/ 19 w 180"/>
              <a:gd name="T105" fmla="*/ 47 h 49"/>
              <a:gd name="T106" fmla="*/ 15 w 180"/>
              <a:gd name="T107" fmla="*/ 47 h 49"/>
              <a:gd name="T108" fmla="*/ 11 w 180"/>
              <a:gd name="T109" fmla="*/ 45 h 49"/>
              <a:gd name="T110" fmla="*/ 8 w 180"/>
              <a:gd name="T111" fmla="*/ 45 h 49"/>
              <a:gd name="T112" fmla="*/ 6 w 180"/>
              <a:gd name="T113" fmla="*/ 43 h 49"/>
              <a:gd name="T114" fmla="*/ 4 w 180"/>
              <a:gd name="T115" fmla="*/ 41 h 49"/>
              <a:gd name="T116" fmla="*/ 0 w 180"/>
              <a:gd name="T117" fmla="*/ 39 h 49"/>
              <a:gd name="T118" fmla="*/ 0 w 180"/>
              <a:gd name="T119" fmla="*/ 39 h 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80" h="49">
                <a:moveTo>
                  <a:pt x="0" y="39"/>
                </a:moveTo>
                <a:lnTo>
                  <a:pt x="0" y="37"/>
                </a:lnTo>
                <a:lnTo>
                  <a:pt x="0" y="35"/>
                </a:lnTo>
                <a:lnTo>
                  <a:pt x="2" y="35"/>
                </a:lnTo>
                <a:lnTo>
                  <a:pt x="4" y="33"/>
                </a:lnTo>
                <a:lnTo>
                  <a:pt x="6" y="33"/>
                </a:lnTo>
                <a:lnTo>
                  <a:pt x="10" y="31"/>
                </a:lnTo>
                <a:lnTo>
                  <a:pt x="11" y="31"/>
                </a:lnTo>
                <a:lnTo>
                  <a:pt x="15" y="31"/>
                </a:lnTo>
                <a:lnTo>
                  <a:pt x="21" y="29"/>
                </a:lnTo>
                <a:lnTo>
                  <a:pt x="27" y="27"/>
                </a:lnTo>
                <a:lnTo>
                  <a:pt x="33" y="27"/>
                </a:lnTo>
                <a:lnTo>
                  <a:pt x="41" y="25"/>
                </a:lnTo>
                <a:lnTo>
                  <a:pt x="51" y="22"/>
                </a:lnTo>
                <a:lnTo>
                  <a:pt x="60" y="20"/>
                </a:lnTo>
                <a:lnTo>
                  <a:pt x="72" y="18"/>
                </a:lnTo>
                <a:lnTo>
                  <a:pt x="86" y="14"/>
                </a:lnTo>
                <a:lnTo>
                  <a:pt x="98" y="12"/>
                </a:lnTo>
                <a:lnTo>
                  <a:pt x="111" y="8"/>
                </a:lnTo>
                <a:lnTo>
                  <a:pt x="121" y="6"/>
                </a:lnTo>
                <a:lnTo>
                  <a:pt x="131" y="4"/>
                </a:lnTo>
                <a:lnTo>
                  <a:pt x="141" y="2"/>
                </a:lnTo>
                <a:lnTo>
                  <a:pt x="149" y="2"/>
                </a:lnTo>
                <a:lnTo>
                  <a:pt x="156" y="2"/>
                </a:lnTo>
                <a:lnTo>
                  <a:pt x="162" y="0"/>
                </a:lnTo>
                <a:lnTo>
                  <a:pt x="166" y="0"/>
                </a:lnTo>
                <a:lnTo>
                  <a:pt x="170" y="2"/>
                </a:lnTo>
                <a:lnTo>
                  <a:pt x="174" y="2"/>
                </a:lnTo>
                <a:lnTo>
                  <a:pt x="176" y="4"/>
                </a:lnTo>
                <a:lnTo>
                  <a:pt x="178" y="4"/>
                </a:lnTo>
                <a:lnTo>
                  <a:pt x="180" y="6"/>
                </a:lnTo>
                <a:lnTo>
                  <a:pt x="180" y="8"/>
                </a:lnTo>
                <a:lnTo>
                  <a:pt x="180" y="10"/>
                </a:lnTo>
                <a:lnTo>
                  <a:pt x="178" y="14"/>
                </a:lnTo>
                <a:lnTo>
                  <a:pt x="176" y="16"/>
                </a:lnTo>
                <a:lnTo>
                  <a:pt x="170" y="18"/>
                </a:lnTo>
                <a:lnTo>
                  <a:pt x="164" y="22"/>
                </a:lnTo>
                <a:lnTo>
                  <a:pt x="156" y="24"/>
                </a:lnTo>
                <a:lnTo>
                  <a:pt x="149" y="27"/>
                </a:lnTo>
                <a:lnTo>
                  <a:pt x="139" y="31"/>
                </a:lnTo>
                <a:lnTo>
                  <a:pt x="127" y="33"/>
                </a:lnTo>
                <a:lnTo>
                  <a:pt x="113" y="37"/>
                </a:lnTo>
                <a:lnTo>
                  <a:pt x="104" y="39"/>
                </a:lnTo>
                <a:lnTo>
                  <a:pt x="94" y="43"/>
                </a:lnTo>
                <a:lnTo>
                  <a:pt x="84" y="45"/>
                </a:lnTo>
                <a:lnTo>
                  <a:pt x="74" y="47"/>
                </a:lnTo>
                <a:lnTo>
                  <a:pt x="68" y="47"/>
                </a:lnTo>
                <a:lnTo>
                  <a:pt x="60" y="49"/>
                </a:lnTo>
                <a:lnTo>
                  <a:pt x="55" y="49"/>
                </a:lnTo>
                <a:lnTo>
                  <a:pt x="43" y="49"/>
                </a:lnTo>
                <a:lnTo>
                  <a:pt x="33" y="49"/>
                </a:lnTo>
                <a:lnTo>
                  <a:pt x="25" y="47"/>
                </a:lnTo>
                <a:lnTo>
                  <a:pt x="19" y="47"/>
                </a:lnTo>
                <a:lnTo>
                  <a:pt x="15" y="47"/>
                </a:lnTo>
                <a:lnTo>
                  <a:pt x="11" y="45"/>
                </a:lnTo>
                <a:lnTo>
                  <a:pt x="8" y="45"/>
                </a:lnTo>
                <a:lnTo>
                  <a:pt x="6" y="43"/>
                </a:lnTo>
                <a:lnTo>
                  <a:pt x="4" y="41"/>
                </a:lnTo>
                <a:lnTo>
                  <a:pt x="0" y="39"/>
                </a:lnTo>
                <a:lnTo>
                  <a:pt x="0" y="39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6" name="Freeform 356"/>
          <p:cNvSpPr>
            <a:spLocks/>
          </p:cNvSpPr>
          <p:nvPr/>
        </p:nvSpPr>
        <p:spPr bwMode="auto">
          <a:xfrm>
            <a:off x="6140126" y="734695"/>
            <a:ext cx="526943" cy="775425"/>
          </a:xfrm>
          <a:custGeom>
            <a:avLst/>
            <a:gdLst>
              <a:gd name="T0" fmla="*/ 33 w 114"/>
              <a:gd name="T1" fmla="*/ 76 h 125"/>
              <a:gd name="T2" fmla="*/ 37 w 114"/>
              <a:gd name="T3" fmla="*/ 68 h 125"/>
              <a:gd name="T4" fmla="*/ 43 w 114"/>
              <a:gd name="T5" fmla="*/ 59 h 125"/>
              <a:gd name="T6" fmla="*/ 47 w 114"/>
              <a:gd name="T7" fmla="*/ 51 h 125"/>
              <a:gd name="T8" fmla="*/ 53 w 114"/>
              <a:gd name="T9" fmla="*/ 39 h 125"/>
              <a:gd name="T10" fmla="*/ 55 w 114"/>
              <a:gd name="T11" fmla="*/ 35 h 125"/>
              <a:gd name="T12" fmla="*/ 57 w 114"/>
              <a:gd name="T13" fmla="*/ 29 h 125"/>
              <a:gd name="T14" fmla="*/ 59 w 114"/>
              <a:gd name="T15" fmla="*/ 25 h 125"/>
              <a:gd name="T16" fmla="*/ 59 w 114"/>
              <a:gd name="T17" fmla="*/ 21 h 125"/>
              <a:gd name="T18" fmla="*/ 61 w 114"/>
              <a:gd name="T19" fmla="*/ 19 h 125"/>
              <a:gd name="T20" fmla="*/ 61 w 114"/>
              <a:gd name="T21" fmla="*/ 17 h 125"/>
              <a:gd name="T22" fmla="*/ 61 w 114"/>
              <a:gd name="T23" fmla="*/ 15 h 125"/>
              <a:gd name="T24" fmla="*/ 59 w 114"/>
              <a:gd name="T25" fmla="*/ 13 h 125"/>
              <a:gd name="T26" fmla="*/ 57 w 114"/>
              <a:gd name="T27" fmla="*/ 12 h 125"/>
              <a:gd name="T28" fmla="*/ 57 w 114"/>
              <a:gd name="T29" fmla="*/ 10 h 125"/>
              <a:gd name="T30" fmla="*/ 57 w 114"/>
              <a:gd name="T31" fmla="*/ 8 h 125"/>
              <a:gd name="T32" fmla="*/ 59 w 114"/>
              <a:gd name="T33" fmla="*/ 4 h 125"/>
              <a:gd name="T34" fmla="*/ 63 w 114"/>
              <a:gd name="T35" fmla="*/ 0 h 125"/>
              <a:gd name="T36" fmla="*/ 67 w 114"/>
              <a:gd name="T37" fmla="*/ 0 h 125"/>
              <a:gd name="T38" fmla="*/ 73 w 114"/>
              <a:gd name="T39" fmla="*/ 0 h 125"/>
              <a:gd name="T40" fmla="*/ 80 w 114"/>
              <a:gd name="T41" fmla="*/ 0 h 125"/>
              <a:gd name="T42" fmla="*/ 92 w 114"/>
              <a:gd name="T43" fmla="*/ 6 h 125"/>
              <a:gd name="T44" fmla="*/ 98 w 114"/>
              <a:gd name="T45" fmla="*/ 8 h 125"/>
              <a:gd name="T46" fmla="*/ 104 w 114"/>
              <a:gd name="T47" fmla="*/ 12 h 125"/>
              <a:gd name="T48" fmla="*/ 108 w 114"/>
              <a:gd name="T49" fmla="*/ 15 h 125"/>
              <a:gd name="T50" fmla="*/ 112 w 114"/>
              <a:gd name="T51" fmla="*/ 17 h 125"/>
              <a:gd name="T52" fmla="*/ 114 w 114"/>
              <a:gd name="T53" fmla="*/ 21 h 125"/>
              <a:gd name="T54" fmla="*/ 114 w 114"/>
              <a:gd name="T55" fmla="*/ 23 h 125"/>
              <a:gd name="T56" fmla="*/ 114 w 114"/>
              <a:gd name="T57" fmla="*/ 25 h 125"/>
              <a:gd name="T58" fmla="*/ 112 w 114"/>
              <a:gd name="T59" fmla="*/ 31 h 125"/>
              <a:gd name="T60" fmla="*/ 108 w 114"/>
              <a:gd name="T61" fmla="*/ 35 h 125"/>
              <a:gd name="T62" fmla="*/ 104 w 114"/>
              <a:gd name="T63" fmla="*/ 43 h 125"/>
              <a:gd name="T64" fmla="*/ 98 w 114"/>
              <a:gd name="T65" fmla="*/ 51 h 125"/>
              <a:gd name="T66" fmla="*/ 90 w 114"/>
              <a:gd name="T67" fmla="*/ 59 h 125"/>
              <a:gd name="T68" fmla="*/ 82 w 114"/>
              <a:gd name="T69" fmla="*/ 68 h 125"/>
              <a:gd name="T70" fmla="*/ 73 w 114"/>
              <a:gd name="T71" fmla="*/ 78 h 125"/>
              <a:gd name="T72" fmla="*/ 63 w 114"/>
              <a:gd name="T73" fmla="*/ 88 h 125"/>
              <a:gd name="T74" fmla="*/ 53 w 114"/>
              <a:gd name="T75" fmla="*/ 98 h 125"/>
              <a:gd name="T76" fmla="*/ 41 w 114"/>
              <a:gd name="T77" fmla="*/ 106 h 125"/>
              <a:gd name="T78" fmla="*/ 31 w 114"/>
              <a:gd name="T79" fmla="*/ 113 h 125"/>
              <a:gd name="T80" fmla="*/ 26 w 114"/>
              <a:gd name="T81" fmla="*/ 117 h 125"/>
              <a:gd name="T82" fmla="*/ 20 w 114"/>
              <a:gd name="T83" fmla="*/ 119 h 125"/>
              <a:gd name="T84" fmla="*/ 16 w 114"/>
              <a:gd name="T85" fmla="*/ 121 h 125"/>
              <a:gd name="T86" fmla="*/ 12 w 114"/>
              <a:gd name="T87" fmla="*/ 123 h 125"/>
              <a:gd name="T88" fmla="*/ 8 w 114"/>
              <a:gd name="T89" fmla="*/ 123 h 125"/>
              <a:gd name="T90" fmla="*/ 6 w 114"/>
              <a:gd name="T91" fmla="*/ 125 h 125"/>
              <a:gd name="T92" fmla="*/ 4 w 114"/>
              <a:gd name="T93" fmla="*/ 123 h 125"/>
              <a:gd name="T94" fmla="*/ 2 w 114"/>
              <a:gd name="T95" fmla="*/ 123 h 125"/>
              <a:gd name="T96" fmla="*/ 0 w 114"/>
              <a:gd name="T97" fmla="*/ 123 h 125"/>
              <a:gd name="T98" fmla="*/ 0 w 114"/>
              <a:gd name="T99" fmla="*/ 121 h 125"/>
              <a:gd name="T100" fmla="*/ 0 w 114"/>
              <a:gd name="T101" fmla="*/ 119 h 125"/>
              <a:gd name="T102" fmla="*/ 0 w 114"/>
              <a:gd name="T103" fmla="*/ 117 h 125"/>
              <a:gd name="T104" fmla="*/ 2 w 114"/>
              <a:gd name="T105" fmla="*/ 115 h 125"/>
              <a:gd name="T106" fmla="*/ 4 w 114"/>
              <a:gd name="T107" fmla="*/ 112 h 125"/>
              <a:gd name="T108" fmla="*/ 6 w 114"/>
              <a:gd name="T109" fmla="*/ 108 h 125"/>
              <a:gd name="T110" fmla="*/ 10 w 114"/>
              <a:gd name="T111" fmla="*/ 104 h 125"/>
              <a:gd name="T112" fmla="*/ 16 w 114"/>
              <a:gd name="T113" fmla="*/ 96 h 125"/>
              <a:gd name="T114" fmla="*/ 22 w 114"/>
              <a:gd name="T115" fmla="*/ 88 h 125"/>
              <a:gd name="T116" fmla="*/ 28 w 114"/>
              <a:gd name="T117" fmla="*/ 82 h 125"/>
              <a:gd name="T118" fmla="*/ 33 w 114"/>
              <a:gd name="T119" fmla="*/ 76 h 125"/>
              <a:gd name="T120" fmla="*/ 33 w 114"/>
              <a:gd name="T121" fmla="*/ 76 h 1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14" h="125">
                <a:moveTo>
                  <a:pt x="33" y="76"/>
                </a:moveTo>
                <a:lnTo>
                  <a:pt x="37" y="68"/>
                </a:lnTo>
                <a:lnTo>
                  <a:pt x="43" y="59"/>
                </a:lnTo>
                <a:lnTo>
                  <a:pt x="47" y="51"/>
                </a:lnTo>
                <a:lnTo>
                  <a:pt x="53" y="39"/>
                </a:lnTo>
                <a:lnTo>
                  <a:pt x="55" y="35"/>
                </a:lnTo>
                <a:lnTo>
                  <a:pt x="57" y="29"/>
                </a:lnTo>
                <a:lnTo>
                  <a:pt x="59" y="25"/>
                </a:lnTo>
                <a:lnTo>
                  <a:pt x="59" y="21"/>
                </a:lnTo>
                <a:lnTo>
                  <a:pt x="61" y="19"/>
                </a:lnTo>
                <a:lnTo>
                  <a:pt x="61" y="17"/>
                </a:lnTo>
                <a:lnTo>
                  <a:pt x="61" y="15"/>
                </a:lnTo>
                <a:lnTo>
                  <a:pt x="59" y="13"/>
                </a:lnTo>
                <a:lnTo>
                  <a:pt x="57" y="12"/>
                </a:lnTo>
                <a:lnTo>
                  <a:pt x="57" y="10"/>
                </a:lnTo>
                <a:lnTo>
                  <a:pt x="57" y="8"/>
                </a:lnTo>
                <a:lnTo>
                  <a:pt x="59" y="4"/>
                </a:lnTo>
                <a:lnTo>
                  <a:pt x="63" y="0"/>
                </a:lnTo>
                <a:lnTo>
                  <a:pt x="67" y="0"/>
                </a:lnTo>
                <a:lnTo>
                  <a:pt x="73" y="0"/>
                </a:lnTo>
                <a:lnTo>
                  <a:pt x="80" y="0"/>
                </a:lnTo>
                <a:lnTo>
                  <a:pt x="92" y="6"/>
                </a:lnTo>
                <a:lnTo>
                  <a:pt x="98" y="8"/>
                </a:lnTo>
                <a:lnTo>
                  <a:pt x="104" y="12"/>
                </a:lnTo>
                <a:lnTo>
                  <a:pt x="108" y="15"/>
                </a:lnTo>
                <a:lnTo>
                  <a:pt x="112" y="17"/>
                </a:lnTo>
                <a:lnTo>
                  <a:pt x="114" y="21"/>
                </a:lnTo>
                <a:lnTo>
                  <a:pt x="114" y="23"/>
                </a:lnTo>
                <a:lnTo>
                  <a:pt x="114" y="25"/>
                </a:lnTo>
                <a:lnTo>
                  <a:pt x="112" y="31"/>
                </a:lnTo>
                <a:lnTo>
                  <a:pt x="108" y="35"/>
                </a:lnTo>
                <a:lnTo>
                  <a:pt x="104" y="43"/>
                </a:lnTo>
                <a:lnTo>
                  <a:pt x="98" y="51"/>
                </a:lnTo>
                <a:lnTo>
                  <a:pt x="90" y="59"/>
                </a:lnTo>
                <a:lnTo>
                  <a:pt x="82" y="68"/>
                </a:lnTo>
                <a:lnTo>
                  <a:pt x="73" y="78"/>
                </a:lnTo>
                <a:lnTo>
                  <a:pt x="63" y="88"/>
                </a:lnTo>
                <a:lnTo>
                  <a:pt x="53" y="98"/>
                </a:lnTo>
                <a:lnTo>
                  <a:pt x="41" y="106"/>
                </a:lnTo>
                <a:lnTo>
                  <a:pt x="31" y="113"/>
                </a:lnTo>
                <a:lnTo>
                  <a:pt x="26" y="117"/>
                </a:lnTo>
                <a:lnTo>
                  <a:pt x="20" y="119"/>
                </a:lnTo>
                <a:lnTo>
                  <a:pt x="16" y="121"/>
                </a:lnTo>
                <a:lnTo>
                  <a:pt x="12" y="123"/>
                </a:lnTo>
                <a:lnTo>
                  <a:pt x="8" y="123"/>
                </a:lnTo>
                <a:lnTo>
                  <a:pt x="6" y="125"/>
                </a:lnTo>
                <a:lnTo>
                  <a:pt x="4" y="123"/>
                </a:lnTo>
                <a:lnTo>
                  <a:pt x="2" y="123"/>
                </a:lnTo>
                <a:lnTo>
                  <a:pt x="0" y="123"/>
                </a:lnTo>
                <a:lnTo>
                  <a:pt x="0" y="121"/>
                </a:lnTo>
                <a:lnTo>
                  <a:pt x="0" y="119"/>
                </a:lnTo>
                <a:lnTo>
                  <a:pt x="0" y="117"/>
                </a:lnTo>
                <a:lnTo>
                  <a:pt x="2" y="115"/>
                </a:lnTo>
                <a:lnTo>
                  <a:pt x="4" y="112"/>
                </a:lnTo>
                <a:lnTo>
                  <a:pt x="6" y="108"/>
                </a:lnTo>
                <a:lnTo>
                  <a:pt x="10" y="104"/>
                </a:lnTo>
                <a:lnTo>
                  <a:pt x="16" y="96"/>
                </a:lnTo>
                <a:lnTo>
                  <a:pt x="22" y="88"/>
                </a:lnTo>
                <a:lnTo>
                  <a:pt x="28" y="82"/>
                </a:lnTo>
                <a:lnTo>
                  <a:pt x="33" y="76"/>
                </a:lnTo>
                <a:lnTo>
                  <a:pt x="33" y="76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7" name="Freeform 357"/>
          <p:cNvSpPr>
            <a:spLocks/>
          </p:cNvSpPr>
          <p:nvPr/>
        </p:nvSpPr>
        <p:spPr bwMode="auto">
          <a:xfrm>
            <a:off x="5246207" y="1399341"/>
            <a:ext cx="639858" cy="1070824"/>
          </a:xfrm>
          <a:custGeom>
            <a:avLst/>
            <a:gdLst>
              <a:gd name="T0" fmla="*/ 80 w 135"/>
              <a:gd name="T1" fmla="*/ 58 h 174"/>
              <a:gd name="T2" fmla="*/ 86 w 135"/>
              <a:gd name="T3" fmla="*/ 45 h 174"/>
              <a:gd name="T4" fmla="*/ 90 w 135"/>
              <a:gd name="T5" fmla="*/ 29 h 174"/>
              <a:gd name="T6" fmla="*/ 94 w 135"/>
              <a:gd name="T7" fmla="*/ 15 h 174"/>
              <a:gd name="T8" fmla="*/ 96 w 135"/>
              <a:gd name="T9" fmla="*/ 0 h 174"/>
              <a:gd name="T10" fmla="*/ 104 w 135"/>
              <a:gd name="T11" fmla="*/ 5 h 174"/>
              <a:gd name="T12" fmla="*/ 112 w 135"/>
              <a:gd name="T13" fmla="*/ 9 h 174"/>
              <a:gd name="T14" fmla="*/ 118 w 135"/>
              <a:gd name="T15" fmla="*/ 13 h 174"/>
              <a:gd name="T16" fmla="*/ 123 w 135"/>
              <a:gd name="T17" fmla="*/ 17 h 174"/>
              <a:gd name="T18" fmla="*/ 127 w 135"/>
              <a:gd name="T19" fmla="*/ 19 h 174"/>
              <a:gd name="T20" fmla="*/ 131 w 135"/>
              <a:gd name="T21" fmla="*/ 23 h 174"/>
              <a:gd name="T22" fmla="*/ 133 w 135"/>
              <a:gd name="T23" fmla="*/ 25 h 174"/>
              <a:gd name="T24" fmla="*/ 135 w 135"/>
              <a:gd name="T25" fmla="*/ 27 h 174"/>
              <a:gd name="T26" fmla="*/ 135 w 135"/>
              <a:gd name="T27" fmla="*/ 29 h 174"/>
              <a:gd name="T28" fmla="*/ 135 w 135"/>
              <a:gd name="T29" fmla="*/ 31 h 174"/>
              <a:gd name="T30" fmla="*/ 133 w 135"/>
              <a:gd name="T31" fmla="*/ 35 h 174"/>
              <a:gd name="T32" fmla="*/ 131 w 135"/>
              <a:gd name="T33" fmla="*/ 39 h 174"/>
              <a:gd name="T34" fmla="*/ 129 w 135"/>
              <a:gd name="T35" fmla="*/ 43 h 174"/>
              <a:gd name="T36" fmla="*/ 127 w 135"/>
              <a:gd name="T37" fmla="*/ 47 h 174"/>
              <a:gd name="T38" fmla="*/ 125 w 135"/>
              <a:gd name="T39" fmla="*/ 53 h 174"/>
              <a:gd name="T40" fmla="*/ 121 w 135"/>
              <a:gd name="T41" fmla="*/ 58 h 174"/>
              <a:gd name="T42" fmla="*/ 116 w 135"/>
              <a:gd name="T43" fmla="*/ 70 h 174"/>
              <a:gd name="T44" fmla="*/ 108 w 135"/>
              <a:gd name="T45" fmla="*/ 82 h 174"/>
              <a:gd name="T46" fmla="*/ 98 w 135"/>
              <a:gd name="T47" fmla="*/ 96 h 174"/>
              <a:gd name="T48" fmla="*/ 88 w 135"/>
              <a:gd name="T49" fmla="*/ 107 h 174"/>
              <a:gd name="T50" fmla="*/ 76 w 135"/>
              <a:gd name="T51" fmla="*/ 121 h 174"/>
              <a:gd name="T52" fmla="*/ 65 w 135"/>
              <a:gd name="T53" fmla="*/ 133 h 174"/>
              <a:gd name="T54" fmla="*/ 53 w 135"/>
              <a:gd name="T55" fmla="*/ 145 h 174"/>
              <a:gd name="T56" fmla="*/ 39 w 135"/>
              <a:gd name="T57" fmla="*/ 155 h 174"/>
              <a:gd name="T58" fmla="*/ 31 w 135"/>
              <a:gd name="T59" fmla="*/ 160 h 174"/>
              <a:gd name="T60" fmla="*/ 25 w 135"/>
              <a:gd name="T61" fmla="*/ 164 h 174"/>
              <a:gd name="T62" fmla="*/ 20 w 135"/>
              <a:gd name="T63" fmla="*/ 168 h 174"/>
              <a:gd name="T64" fmla="*/ 16 w 135"/>
              <a:gd name="T65" fmla="*/ 170 h 174"/>
              <a:gd name="T66" fmla="*/ 12 w 135"/>
              <a:gd name="T67" fmla="*/ 172 h 174"/>
              <a:gd name="T68" fmla="*/ 8 w 135"/>
              <a:gd name="T69" fmla="*/ 174 h 174"/>
              <a:gd name="T70" fmla="*/ 4 w 135"/>
              <a:gd name="T71" fmla="*/ 174 h 174"/>
              <a:gd name="T72" fmla="*/ 2 w 135"/>
              <a:gd name="T73" fmla="*/ 172 h 174"/>
              <a:gd name="T74" fmla="*/ 0 w 135"/>
              <a:gd name="T75" fmla="*/ 172 h 174"/>
              <a:gd name="T76" fmla="*/ 0 w 135"/>
              <a:gd name="T77" fmla="*/ 168 h 174"/>
              <a:gd name="T78" fmla="*/ 2 w 135"/>
              <a:gd name="T79" fmla="*/ 164 h 174"/>
              <a:gd name="T80" fmla="*/ 4 w 135"/>
              <a:gd name="T81" fmla="*/ 160 h 174"/>
              <a:gd name="T82" fmla="*/ 8 w 135"/>
              <a:gd name="T83" fmla="*/ 155 h 174"/>
              <a:gd name="T84" fmla="*/ 14 w 135"/>
              <a:gd name="T85" fmla="*/ 147 h 174"/>
              <a:gd name="T86" fmla="*/ 22 w 135"/>
              <a:gd name="T87" fmla="*/ 137 h 174"/>
              <a:gd name="T88" fmla="*/ 29 w 135"/>
              <a:gd name="T89" fmla="*/ 127 h 174"/>
              <a:gd name="T90" fmla="*/ 39 w 135"/>
              <a:gd name="T91" fmla="*/ 117 h 174"/>
              <a:gd name="T92" fmla="*/ 47 w 135"/>
              <a:gd name="T93" fmla="*/ 107 h 174"/>
              <a:gd name="T94" fmla="*/ 55 w 135"/>
              <a:gd name="T95" fmla="*/ 98 h 174"/>
              <a:gd name="T96" fmla="*/ 61 w 135"/>
              <a:gd name="T97" fmla="*/ 88 h 174"/>
              <a:gd name="T98" fmla="*/ 67 w 135"/>
              <a:gd name="T99" fmla="*/ 80 h 174"/>
              <a:gd name="T100" fmla="*/ 72 w 135"/>
              <a:gd name="T101" fmla="*/ 72 h 174"/>
              <a:gd name="T102" fmla="*/ 76 w 135"/>
              <a:gd name="T103" fmla="*/ 64 h 174"/>
              <a:gd name="T104" fmla="*/ 80 w 135"/>
              <a:gd name="T105" fmla="*/ 58 h 174"/>
              <a:gd name="T106" fmla="*/ 80 w 135"/>
              <a:gd name="T107" fmla="*/ 58 h 1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35" h="174">
                <a:moveTo>
                  <a:pt x="80" y="58"/>
                </a:moveTo>
                <a:lnTo>
                  <a:pt x="86" y="45"/>
                </a:lnTo>
                <a:lnTo>
                  <a:pt x="90" y="29"/>
                </a:lnTo>
                <a:lnTo>
                  <a:pt x="94" y="15"/>
                </a:lnTo>
                <a:lnTo>
                  <a:pt x="96" y="0"/>
                </a:lnTo>
                <a:lnTo>
                  <a:pt x="104" y="5"/>
                </a:lnTo>
                <a:lnTo>
                  <a:pt x="112" y="9"/>
                </a:lnTo>
                <a:lnTo>
                  <a:pt x="118" y="13"/>
                </a:lnTo>
                <a:lnTo>
                  <a:pt x="123" y="17"/>
                </a:lnTo>
                <a:lnTo>
                  <a:pt x="127" y="19"/>
                </a:lnTo>
                <a:lnTo>
                  <a:pt x="131" y="23"/>
                </a:lnTo>
                <a:lnTo>
                  <a:pt x="133" y="25"/>
                </a:lnTo>
                <a:lnTo>
                  <a:pt x="135" y="27"/>
                </a:lnTo>
                <a:lnTo>
                  <a:pt x="135" y="29"/>
                </a:lnTo>
                <a:lnTo>
                  <a:pt x="135" y="31"/>
                </a:lnTo>
                <a:lnTo>
                  <a:pt x="133" y="35"/>
                </a:lnTo>
                <a:lnTo>
                  <a:pt x="131" y="39"/>
                </a:lnTo>
                <a:lnTo>
                  <a:pt x="129" y="43"/>
                </a:lnTo>
                <a:lnTo>
                  <a:pt x="127" y="47"/>
                </a:lnTo>
                <a:lnTo>
                  <a:pt x="125" y="53"/>
                </a:lnTo>
                <a:lnTo>
                  <a:pt x="121" y="58"/>
                </a:lnTo>
                <a:lnTo>
                  <a:pt x="116" y="70"/>
                </a:lnTo>
                <a:lnTo>
                  <a:pt x="108" y="82"/>
                </a:lnTo>
                <a:lnTo>
                  <a:pt x="98" y="96"/>
                </a:lnTo>
                <a:lnTo>
                  <a:pt x="88" y="107"/>
                </a:lnTo>
                <a:lnTo>
                  <a:pt x="76" y="121"/>
                </a:lnTo>
                <a:lnTo>
                  <a:pt x="65" y="133"/>
                </a:lnTo>
                <a:lnTo>
                  <a:pt x="53" y="145"/>
                </a:lnTo>
                <a:lnTo>
                  <a:pt x="39" y="155"/>
                </a:lnTo>
                <a:lnTo>
                  <a:pt x="31" y="160"/>
                </a:lnTo>
                <a:lnTo>
                  <a:pt x="25" y="164"/>
                </a:lnTo>
                <a:lnTo>
                  <a:pt x="20" y="168"/>
                </a:lnTo>
                <a:lnTo>
                  <a:pt x="16" y="170"/>
                </a:lnTo>
                <a:lnTo>
                  <a:pt x="12" y="172"/>
                </a:lnTo>
                <a:lnTo>
                  <a:pt x="8" y="174"/>
                </a:lnTo>
                <a:lnTo>
                  <a:pt x="4" y="174"/>
                </a:lnTo>
                <a:lnTo>
                  <a:pt x="2" y="172"/>
                </a:lnTo>
                <a:lnTo>
                  <a:pt x="0" y="172"/>
                </a:lnTo>
                <a:lnTo>
                  <a:pt x="0" y="168"/>
                </a:lnTo>
                <a:lnTo>
                  <a:pt x="2" y="164"/>
                </a:lnTo>
                <a:lnTo>
                  <a:pt x="4" y="160"/>
                </a:lnTo>
                <a:lnTo>
                  <a:pt x="8" y="155"/>
                </a:lnTo>
                <a:lnTo>
                  <a:pt x="14" y="147"/>
                </a:lnTo>
                <a:lnTo>
                  <a:pt x="22" y="137"/>
                </a:lnTo>
                <a:lnTo>
                  <a:pt x="29" y="127"/>
                </a:lnTo>
                <a:lnTo>
                  <a:pt x="39" y="117"/>
                </a:lnTo>
                <a:lnTo>
                  <a:pt x="47" y="107"/>
                </a:lnTo>
                <a:lnTo>
                  <a:pt x="55" y="98"/>
                </a:lnTo>
                <a:lnTo>
                  <a:pt x="61" y="88"/>
                </a:lnTo>
                <a:lnTo>
                  <a:pt x="67" y="80"/>
                </a:lnTo>
                <a:lnTo>
                  <a:pt x="72" y="72"/>
                </a:lnTo>
                <a:lnTo>
                  <a:pt x="76" y="64"/>
                </a:lnTo>
                <a:lnTo>
                  <a:pt x="80" y="58"/>
                </a:lnTo>
                <a:lnTo>
                  <a:pt x="80" y="58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8" name="Freeform 358"/>
          <p:cNvSpPr>
            <a:spLocks/>
          </p:cNvSpPr>
          <p:nvPr/>
        </p:nvSpPr>
        <p:spPr bwMode="auto">
          <a:xfrm>
            <a:off x="5528499" y="1645507"/>
            <a:ext cx="602220" cy="1058512"/>
          </a:xfrm>
          <a:custGeom>
            <a:avLst/>
            <a:gdLst>
              <a:gd name="T0" fmla="*/ 6 w 127"/>
              <a:gd name="T1" fmla="*/ 129 h 170"/>
              <a:gd name="T2" fmla="*/ 2 w 127"/>
              <a:gd name="T3" fmla="*/ 123 h 170"/>
              <a:gd name="T4" fmla="*/ 0 w 127"/>
              <a:gd name="T5" fmla="*/ 119 h 170"/>
              <a:gd name="T6" fmla="*/ 2 w 127"/>
              <a:gd name="T7" fmla="*/ 115 h 170"/>
              <a:gd name="T8" fmla="*/ 6 w 127"/>
              <a:gd name="T9" fmla="*/ 112 h 170"/>
              <a:gd name="T10" fmla="*/ 15 w 127"/>
              <a:gd name="T11" fmla="*/ 112 h 170"/>
              <a:gd name="T12" fmla="*/ 31 w 127"/>
              <a:gd name="T13" fmla="*/ 117 h 170"/>
              <a:gd name="T14" fmla="*/ 41 w 127"/>
              <a:gd name="T15" fmla="*/ 119 h 170"/>
              <a:gd name="T16" fmla="*/ 45 w 127"/>
              <a:gd name="T17" fmla="*/ 119 h 170"/>
              <a:gd name="T18" fmla="*/ 47 w 127"/>
              <a:gd name="T19" fmla="*/ 115 h 170"/>
              <a:gd name="T20" fmla="*/ 53 w 127"/>
              <a:gd name="T21" fmla="*/ 104 h 170"/>
              <a:gd name="T22" fmla="*/ 61 w 127"/>
              <a:gd name="T23" fmla="*/ 88 h 170"/>
              <a:gd name="T24" fmla="*/ 68 w 127"/>
              <a:gd name="T25" fmla="*/ 68 h 170"/>
              <a:gd name="T26" fmla="*/ 76 w 127"/>
              <a:gd name="T27" fmla="*/ 53 h 170"/>
              <a:gd name="T28" fmla="*/ 80 w 127"/>
              <a:gd name="T29" fmla="*/ 41 h 170"/>
              <a:gd name="T30" fmla="*/ 82 w 127"/>
              <a:gd name="T31" fmla="*/ 33 h 170"/>
              <a:gd name="T32" fmla="*/ 82 w 127"/>
              <a:gd name="T33" fmla="*/ 31 h 170"/>
              <a:gd name="T34" fmla="*/ 76 w 127"/>
              <a:gd name="T35" fmla="*/ 27 h 170"/>
              <a:gd name="T36" fmla="*/ 64 w 127"/>
              <a:gd name="T37" fmla="*/ 21 h 170"/>
              <a:gd name="T38" fmla="*/ 49 w 127"/>
              <a:gd name="T39" fmla="*/ 17 h 170"/>
              <a:gd name="T40" fmla="*/ 47 w 127"/>
              <a:gd name="T41" fmla="*/ 0 h 170"/>
              <a:gd name="T42" fmla="*/ 74 w 127"/>
              <a:gd name="T43" fmla="*/ 2 h 170"/>
              <a:gd name="T44" fmla="*/ 94 w 127"/>
              <a:gd name="T45" fmla="*/ 6 h 170"/>
              <a:gd name="T46" fmla="*/ 109 w 127"/>
              <a:gd name="T47" fmla="*/ 8 h 170"/>
              <a:gd name="T48" fmla="*/ 117 w 127"/>
              <a:gd name="T49" fmla="*/ 10 h 170"/>
              <a:gd name="T50" fmla="*/ 121 w 127"/>
              <a:gd name="T51" fmla="*/ 15 h 170"/>
              <a:gd name="T52" fmla="*/ 127 w 127"/>
              <a:gd name="T53" fmla="*/ 27 h 170"/>
              <a:gd name="T54" fmla="*/ 125 w 127"/>
              <a:gd name="T55" fmla="*/ 37 h 170"/>
              <a:gd name="T56" fmla="*/ 121 w 127"/>
              <a:gd name="T57" fmla="*/ 47 h 170"/>
              <a:gd name="T58" fmla="*/ 117 w 127"/>
              <a:gd name="T59" fmla="*/ 59 h 170"/>
              <a:gd name="T60" fmla="*/ 109 w 127"/>
              <a:gd name="T61" fmla="*/ 74 h 170"/>
              <a:gd name="T62" fmla="*/ 102 w 127"/>
              <a:gd name="T63" fmla="*/ 94 h 170"/>
              <a:gd name="T64" fmla="*/ 92 w 127"/>
              <a:gd name="T65" fmla="*/ 115 h 170"/>
              <a:gd name="T66" fmla="*/ 80 w 127"/>
              <a:gd name="T67" fmla="*/ 135 h 170"/>
              <a:gd name="T68" fmla="*/ 70 w 127"/>
              <a:gd name="T69" fmla="*/ 149 h 170"/>
              <a:gd name="T70" fmla="*/ 61 w 127"/>
              <a:gd name="T71" fmla="*/ 159 h 170"/>
              <a:gd name="T72" fmla="*/ 49 w 127"/>
              <a:gd name="T73" fmla="*/ 166 h 170"/>
              <a:gd name="T74" fmla="*/ 33 w 127"/>
              <a:gd name="T75" fmla="*/ 170 h 170"/>
              <a:gd name="T76" fmla="*/ 23 w 127"/>
              <a:gd name="T77" fmla="*/ 168 h 170"/>
              <a:gd name="T78" fmla="*/ 19 w 127"/>
              <a:gd name="T79" fmla="*/ 163 h 170"/>
              <a:gd name="T80" fmla="*/ 21 w 127"/>
              <a:gd name="T81" fmla="*/ 155 h 170"/>
              <a:gd name="T82" fmla="*/ 21 w 127"/>
              <a:gd name="T83" fmla="*/ 149 h 170"/>
              <a:gd name="T84" fmla="*/ 17 w 127"/>
              <a:gd name="T85" fmla="*/ 143 h 170"/>
              <a:gd name="T86" fmla="*/ 10 w 127"/>
              <a:gd name="T87" fmla="*/ 131 h 1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27" h="170">
                <a:moveTo>
                  <a:pt x="10" y="131"/>
                </a:moveTo>
                <a:lnTo>
                  <a:pt x="6" y="129"/>
                </a:lnTo>
                <a:lnTo>
                  <a:pt x="4" y="125"/>
                </a:lnTo>
                <a:lnTo>
                  <a:pt x="2" y="123"/>
                </a:lnTo>
                <a:lnTo>
                  <a:pt x="2" y="121"/>
                </a:lnTo>
                <a:lnTo>
                  <a:pt x="0" y="119"/>
                </a:lnTo>
                <a:lnTo>
                  <a:pt x="0" y="117"/>
                </a:lnTo>
                <a:lnTo>
                  <a:pt x="2" y="115"/>
                </a:lnTo>
                <a:lnTo>
                  <a:pt x="2" y="114"/>
                </a:lnTo>
                <a:lnTo>
                  <a:pt x="6" y="112"/>
                </a:lnTo>
                <a:lnTo>
                  <a:pt x="10" y="112"/>
                </a:lnTo>
                <a:lnTo>
                  <a:pt x="15" y="112"/>
                </a:lnTo>
                <a:lnTo>
                  <a:pt x="23" y="114"/>
                </a:lnTo>
                <a:lnTo>
                  <a:pt x="31" y="117"/>
                </a:lnTo>
                <a:lnTo>
                  <a:pt x="37" y="119"/>
                </a:lnTo>
                <a:lnTo>
                  <a:pt x="41" y="119"/>
                </a:lnTo>
                <a:lnTo>
                  <a:pt x="43" y="121"/>
                </a:lnTo>
                <a:lnTo>
                  <a:pt x="45" y="119"/>
                </a:lnTo>
                <a:lnTo>
                  <a:pt x="45" y="117"/>
                </a:lnTo>
                <a:lnTo>
                  <a:pt x="47" y="115"/>
                </a:lnTo>
                <a:lnTo>
                  <a:pt x="51" y="110"/>
                </a:lnTo>
                <a:lnTo>
                  <a:pt x="53" y="104"/>
                </a:lnTo>
                <a:lnTo>
                  <a:pt x="57" y="96"/>
                </a:lnTo>
                <a:lnTo>
                  <a:pt x="61" y="88"/>
                </a:lnTo>
                <a:lnTo>
                  <a:pt x="66" y="78"/>
                </a:lnTo>
                <a:lnTo>
                  <a:pt x="68" y="68"/>
                </a:lnTo>
                <a:lnTo>
                  <a:pt x="72" y="59"/>
                </a:lnTo>
                <a:lnTo>
                  <a:pt x="76" y="53"/>
                </a:lnTo>
                <a:lnTo>
                  <a:pt x="78" y="45"/>
                </a:lnTo>
                <a:lnTo>
                  <a:pt x="80" y="41"/>
                </a:lnTo>
                <a:lnTo>
                  <a:pt x="82" y="37"/>
                </a:lnTo>
                <a:lnTo>
                  <a:pt x="82" y="33"/>
                </a:lnTo>
                <a:lnTo>
                  <a:pt x="84" y="31"/>
                </a:lnTo>
                <a:lnTo>
                  <a:pt x="82" y="31"/>
                </a:lnTo>
                <a:lnTo>
                  <a:pt x="80" y="29"/>
                </a:lnTo>
                <a:lnTo>
                  <a:pt x="76" y="27"/>
                </a:lnTo>
                <a:lnTo>
                  <a:pt x="70" y="25"/>
                </a:lnTo>
                <a:lnTo>
                  <a:pt x="64" y="21"/>
                </a:lnTo>
                <a:lnTo>
                  <a:pt x="57" y="19"/>
                </a:lnTo>
                <a:lnTo>
                  <a:pt x="49" y="17"/>
                </a:lnTo>
                <a:lnTo>
                  <a:pt x="39" y="14"/>
                </a:lnTo>
                <a:lnTo>
                  <a:pt x="47" y="0"/>
                </a:lnTo>
                <a:lnTo>
                  <a:pt x="62" y="0"/>
                </a:lnTo>
                <a:lnTo>
                  <a:pt x="74" y="2"/>
                </a:lnTo>
                <a:lnTo>
                  <a:pt x="86" y="4"/>
                </a:lnTo>
                <a:lnTo>
                  <a:pt x="94" y="6"/>
                </a:lnTo>
                <a:lnTo>
                  <a:pt x="102" y="8"/>
                </a:lnTo>
                <a:lnTo>
                  <a:pt x="109" y="8"/>
                </a:lnTo>
                <a:lnTo>
                  <a:pt x="113" y="10"/>
                </a:lnTo>
                <a:lnTo>
                  <a:pt x="117" y="10"/>
                </a:lnTo>
                <a:lnTo>
                  <a:pt x="119" y="14"/>
                </a:lnTo>
                <a:lnTo>
                  <a:pt x="121" y="15"/>
                </a:lnTo>
                <a:lnTo>
                  <a:pt x="125" y="23"/>
                </a:lnTo>
                <a:lnTo>
                  <a:pt x="127" y="27"/>
                </a:lnTo>
                <a:lnTo>
                  <a:pt x="127" y="33"/>
                </a:lnTo>
                <a:lnTo>
                  <a:pt x="125" y="37"/>
                </a:lnTo>
                <a:lnTo>
                  <a:pt x="123" y="43"/>
                </a:lnTo>
                <a:lnTo>
                  <a:pt x="121" y="47"/>
                </a:lnTo>
                <a:lnTo>
                  <a:pt x="119" y="53"/>
                </a:lnTo>
                <a:lnTo>
                  <a:pt x="117" y="59"/>
                </a:lnTo>
                <a:lnTo>
                  <a:pt x="113" y="65"/>
                </a:lnTo>
                <a:lnTo>
                  <a:pt x="109" y="74"/>
                </a:lnTo>
                <a:lnTo>
                  <a:pt x="106" y="82"/>
                </a:lnTo>
                <a:lnTo>
                  <a:pt x="102" y="94"/>
                </a:lnTo>
                <a:lnTo>
                  <a:pt x="98" y="104"/>
                </a:lnTo>
                <a:lnTo>
                  <a:pt x="92" y="115"/>
                </a:lnTo>
                <a:lnTo>
                  <a:pt x="86" y="125"/>
                </a:lnTo>
                <a:lnTo>
                  <a:pt x="80" y="135"/>
                </a:lnTo>
                <a:lnTo>
                  <a:pt x="74" y="143"/>
                </a:lnTo>
                <a:lnTo>
                  <a:pt x="70" y="149"/>
                </a:lnTo>
                <a:lnTo>
                  <a:pt x="64" y="155"/>
                </a:lnTo>
                <a:lnTo>
                  <a:pt x="61" y="159"/>
                </a:lnTo>
                <a:lnTo>
                  <a:pt x="57" y="163"/>
                </a:lnTo>
                <a:lnTo>
                  <a:pt x="49" y="166"/>
                </a:lnTo>
                <a:lnTo>
                  <a:pt x="41" y="168"/>
                </a:lnTo>
                <a:lnTo>
                  <a:pt x="33" y="170"/>
                </a:lnTo>
                <a:lnTo>
                  <a:pt x="27" y="170"/>
                </a:lnTo>
                <a:lnTo>
                  <a:pt x="23" y="168"/>
                </a:lnTo>
                <a:lnTo>
                  <a:pt x="21" y="166"/>
                </a:lnTo>
                <a:lnTo>
                  <a:pt x="19" y="163"/>
                </a:lnTo>
                <a:lnTo>
                  <a:pt x="21" y="157"/>
                </a:lnTo>
                <a:lnTo>
                  <a:pt x="21" y="155"/>
                </a:lnTo>
                <a:lnTo>
                  <a:pt x="21" y="151"/>
                </a:lnTo>
                <a:lnTo>
                  <a:pt x="21" y="149"/>
                </a:lnTo>
                <a:lnTo>
                  <a:pt x="19" y="145"/>
                </a:lnTo>
                <a:lnTo>
                  <a:pt x="17" y="143"/>
                </a:lnTo>
                <a:lnTo>
                  <a:pt x="15" y="139"/>
                </a:lnTo>
                <a:lnTo>
                  <a:pt x="10" y="131"/>
                </a:lnTo>
                <a:lnTo>
                  <a:pt x="10" y="131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9" name="Freeform 359"/>
          <p:cNvSpPr>
            <a:spLocks/>
          </p:cNvSpPr>
          <p:nvPr/>
        </p:nvSpPr>
        <p:spPr bwMode="auto">
          <a:xfrm>
            <a:off x="6168357" y="1374724"/>
            <a:ext cx="809232" cy="529259"/>
          </a:xfrm>
          <a:custGeom>
            <a:avLst/>
            <a:gdLst>
              <a:gd name="T0" fmla="*/ 161 w 170"/>
              <a:gd name="T1" fmla="*/ 17 h 86"/>
              <a:gd name="T2" fmla="*/ 165 w 170"/>
              <a:gd name="T3" fmla="*/ 19 h 86"/>
              <a:gd name="T4" fmla="*/ 168 w 170"/>
              <a:gd name="T5" fmla="*/ 23 h 86"/>
              <a:gd name="T6" fmla="*/ 170 w 170"/>
              <a:gd name="T7" fmla="*/ 27 h 86"/>
              <a:gd name="T8" fmla="*/ 166 w 170"/>
              <a:gd name="T9" fmla="*/ 33 h 86"/>
              <a:gd name="T10" fmla="*/ 159 w 170"/>
              <a:gd name="T11" fmla="*/ 37 h 86"/>
              <a:gd name="T12" fmla="*/ 155 w 170"/>
              <a:gd name="T13" fmla="*/ 39 h 86"/>
              <a:gd name="T14" fmla="*/ 149 w 170"/>
              <a:gd name="T15" fmla="*/ 41 h 86"/>
              <a:gd name="T16" fmla="*/ 141 w 170"/>
              <a:gd name="T17" fmla="*/ 45 h 86"/>
              <a:gd name="T18" fmla="*/ 131 w 170"/>
              <a:gd name="T19" fmla="*/ 51 h 86"/>
              <a:gd name="T20" fmla="*/ 119 w 170"/>
              <a:gd name="T21" fmla="*/ 57 h 86"/>
              <a:gd name="T22" fmla="*/ 106 w 170"/>
              <a:gd name="T23" fmla="*/ 64 h 86"/>
              <a:gd name="T24" fmla="*/ 90 w 170"/>
              <a:gd name="T25" fmla="*/ 74 h 86"/>
              <a:gd name="T26" fmla="*/ 72 w 170"/>
              <a:gd name="T27" fmla="*/ 86 h 86"/>
              <a:gd name="T28" fmla="*/ 59 w 170"/>
              <a:gd name="T29" fmla="*/ 76 h 86"/>
              <a:gd name="T30" fmla="*/ 78 w 170"/>
              <a:gd name="T31" fmla="*/ 57 h 86"/>
              <a:gd name="T32" fmla="*/ 94 w 170"/>
              <a:gd name="T33" fmla="*/ 43 h 86"/>
              <a:gd name="T34" fmla="*/ 102 w 170"/>
              <a:gd name="T35" fmla="*/ 35 h 86"/>
              <a:gd name="T36" fmla="*/ 106 w 170"/>
              <a:gd name="T37" fmla="*/ 33 h 86"/>
              <a:gd name="T38" fmla="*/ 102 w 170"/>
              <a:gd name="T39" fmla="*/ 33 h 86"/>
              <a:gd name="T40" fmla="*/ 94 w 170"/>
              <a:gd name="T41" fmla="*/ 35 h 86"/>
              <a:gd name="T42" fmla="*/ 84 w 170"/>
              <a:gd name="T43" fmla="*/ 37 h 86"/>
              <a:gd name="T44" fmla="*/ 70 w 170"/>
              <a:gd name="T45" fmla="*/ 43 h 86"/>
              <a:gd name="T46" fmla="*/ 55 w 170"/>
              <a:gd name="T47" fmla="*/ 47 h 86"/>
              <a:gd name="T48" fmla="*/ 43 w 170"/>
              <a:gd name="T49" fmla="*/ 51 h 86"/>
              <a:gd name="T50" fmla="*/ 33 w 170"/>
              <a:gd name="T51" fmla="*/ 53 h 86"/>
              <a:gd name="T52" fmla="*/ 29 w 170"/>
              <a:gd name="T53" fmla="*/ 55 h 86"/>
              <a:gd name="T54" fmla="*/ 21 w 170"/>
              <a:gd name="T55" fmla="*/ 51 h 86"/>
              <a:gd name="T56" fmla="*/ 12 w 170"/>
              <a:gd name="T57" fmla="*/ 45 h 86"/>
              <a:gd name="T58" fmla="*/ 4 w 170"/>
              <a:gd name="T59" fmla="*/ 39 h 86"/>
              <a:gd name="T60" fmla="*/ 0 w 170"/>
              <a:gd name="T61" fmla="*/ 33 h 86"/>
              <a:gd name="T62" fmla="*/ 2 w 170"/>
              <a:gd name="T63" fmla="*/ 29 h 86"/>
              <a:gd name="T64" fmla="*/ 6 w 170"/>
              <a:gd name="T65" fmla="*/ 27 h 86"/>
              <a:gd name="T66" fmla="*/ 12 w 170"/>
              <a:gd name="T67" fmla="*/ 27 h 86"/>
              <a:gd name="T68" fmla="*/ 23 w 170"/>
              <a:gd name="T69" fmla="*/ 25 h 86"/>
              <a:gd name="T70" fmla="*/ 41 w 170"/>
              <a:gd name="T71" fmla="*/ 23 h 86"/>
              <a:gd name="T72" fmla="*/ 61 w 170"/>
              <a:gd name="T73" fmla="*/ 19 h 86"/>
              <a:gd name="T74" fmla="*/ 80 w 170"/>
              <a:gd name="T75" fmla="*/ 15 h 86"/>
              <a:gd name="T76" fmla="*/ 98 w 170"/>
              <a:gd name="T77" fmla="*/ 11 h 86"/>
              <a:gd name="T78" fmla="*/ 108 w 170"/>
              <a:gd name="T79" fmla="*/ 8 h 86"/>
              <a:gd name="T80" fmla="*/ 112 w 170"/>
              <a:gd name="T81" fmla="*/ 2 h 86"/>
              <a:gd name="T82" fmla="*/ 121 w 170"/>
              <a:gd name="T83" fmla="*/ 0 h 86"/>
              <a:gd name="T84" fmla="*/ 131 w 170"/>
              <a:gd name="T85" fmla="*/ 4 h 86"/>
              <a:gd name="T86" fmla="*/ 145 w 170"/>
              <a:gd name="T87" fmla="*/ 8 h 86"/>
              <a:gd name="T88" fmla="*/ 153 w 170"/>
              <a:gd name="T89" fmla="*/ 13 h 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170" h="86">
                <a:moveTo>
                  <a:pt x="153" y="13"/>
                </a:moveTo>
                <a:lnTo>
                  <a:pt x="161" y="17"/>
                </a:lnTo>
                <a:lnTo>
                  <a:pt x="163" y="17"/>
                </a:lnTo>
                <a:lnTo>
                  <a:pt x="165" y="19"/>
                </a:lnTo>
                <a:lnTo>
                  <a:pt x="166" y="21"/>
                </a:lnTo>
                <a:lnTo>
                  <a:pt x="168" y="23"/>
                </a:lnTo>
                <a:lnTo>
                  <a:pt x="170" y="25"/>
                </a:lnTo>
                <a:lnTo>
                  <a:pt x="170" y="27"/>
                </a:lnTo>
                <a:lnTo>
                  <a:pt x="168" y="31"/>
                </a:lnTo>
                <a:lnTo>
                  <a:pt x="166" y="33"/>
                </a:lnTo>
                <a:lnTo>
                  <a:pt x="163" y="35"/>
                </a:lnTo>
                <a:lnTo>
                  <a:pt x="159" y="37"/>
                </a:lnTo>
                <a:lnTo>
                  <a:pt x="157" y="37"/>
                </a:lnTo>
                <a:lnTo>
                  <a:pt x="155" y="39"/>
                </a:lnTo>
                <a:lnTo>
                  <a:pt x="153" y="39"/>
                </a:lnTo>
                <a:lnTo>
                  <a:pt x="149" y="41"/>
                </a:lnTo>
                <a:lnTo>
                  <a:pt x="147" y="43"/>
                </a:lnTo>
                <a:lnTo>
                  <a:pt x="141" y="45"/>
                </a:lnTo>
                <a:lnTo>
                  <a:pt x="137" y="47"/>
                </a:lnTo>
                <a:lnTo>
                  <a:pt x="131" y="51"/>
                </a:lnTo>
                <a:lnTo>
                  <a:pt x="127" y="55"/>
                </a:lnTo>
                <a:lnTo>
                  <a:pt x="119" y="57"/>
                </a:lnTo>
                <a:lnTo>
                  <a:pt x="114" y="60"/>
                </a:lnTo>
                <a:lnTo>
                  <a:pt x="106" y="64"/>
                </a:lnTo>
                <a:lnTo>
                  <a:pt x="98" y="70"/>
                </a:lnTo>
                <a:lnTo>
                  <a:pt x="90" y="74"/>
                </a:lnTo>
                <a:lnTo>
                  <a:pt x="80" y="80"/>
                </a:lnTo>
                <a:lnTo>
                  <a:pt x="72" y="86"/>
                </a:lnTo>
                <a:lnTo>
                  <a:pt x="65" y="80"/>
                </a:lnTo>
                <a:lnTo>
                  <a:pt x="59" y="76"/>
                </a:lnTo>
                <a:lnTo>
                  <a:pt x="68" y="64"/>
                </a:lnTo>
                <a:lnTo>
                  <a:pt x="78" y="57"/>
                </a:lnTo>
                <a:lnTo>
                  <a:pt x="86" y="49"/>
                </a:lnTo>
                <a:lnTo>
                  <a:pt x="94" y="43"/>
                </a:lnTo>
                <a:lnTo>
                  <a:pt x="98" y="39"/>
                </a:lnTo>
                <a:lnTo>
                  <a:pt x="102" y="35"/>
                </a:lnTo>
                <a:lnTo>
                  <a:pt x="104" y="33"/>
                </a:lnTo>
                <a:lnTo>
                  <a:pt x="106" y="33"/>
                </a:lnTo>
                <a:lnTo>
                  <a:pt x="104" y="33"/>
                </a:lnTo>
                <a:lnTo>
                  <a:pt x="102" y="33"/>
                </a:lnTo>
                <a:lnTo>
                  <a:pt x="100" y="33"/>
                </a:lnTo>
                <a:lnTo>
                  <a:pt x="94" y="35"/>
                </a:lnTo>
                <a:lnTo>
                  <a:pt x="90" y="37"/>
                </a:lnTo>
                <a:lnTo>
                  <a:pt x="84" y="37"/>
                </a:lnTo>
                <a:lnTo>
                  <a:pt x="78" y="41"/>
                </a:lnTo>
                <a:lnTo>
                  <a:pt x="70" y="43"/>
                </a:lnTo>
                <a:lnTo>
                  <a:pt x="61" y="45"/>
                </a:lnTo>
                <a:lnTo>
                  <a:pt x="55" y="47"/>
                </a:lnTo>
                <a:lnTo>
                  <a:pt x="49" y="49"/>
                </a:lnTo>
                <a:lnTo>
                  <a:pt x="43" y="51"/>
                </a:lnTo>
                <a:lnTo>
                  <a:pt x="37" y="53"/>
                </a:lnTo>
                <a:lnTo>
                  <a:pt x="33" y="53"/>
                </a:lnTo>
                <a:lnTo>
                  <a:pt x="31" y="55"/>
                </a:lnTo>
                <a:lnTo>
                  <a:pt x="29" y="55"/>
                </a:lnTo>
                <a:lnTo>
                  <a:pt x="25" y="53"/>
                </a:lnTo>
                <a:lnTo>
                  <a:pt x="21" y="51"/>
                </a:lnTo>
                <a:lnTo>
                  <a:pt x="16" y="49"/>
                </a:lnTo>
                <a:lnTo>
                  <a:pt x="12" y="45"/>
                </a:lnTo>
                <a:lnTo>
                  <a:pt x="6" y="43"/>
                </a:lnTo>
                <a:lnTo>
                  <a:pt x="4" y="39"/>
                </a:lnTo>
                <a:lnTo>
                  <a:pt x="0" y="35"/>
                </a:lnTo>
                <a:lnTo>
                  <a:pt x="0" y="33"/>
                </a:lnTo>
                <a:lnTo>
                  <a:pt x="0" y="31"/>
                </a:lnTo>
                <a:lnTo>
                  <a:pt x="2" y="29"/>
                </a:lnTo>
                <a:lnTo>
                  <a:pt x="4" y="29"/>
                </a:lnTo>
                <a:lnTo>
                  <a:pt x="6" y="27"/>
                </a:lnTo>
                <a:lnTo>
                  <a:pt x="8" y="27"/>
                </a:lnTo>
                <a:lnTo>
                  <a:pt x="12" y="27"/>
                </a:lnTo>
                <a:lnTo>
                  <a:pt x="16" y="25"/>
                </a:lnTo>
                <a:lnTo>
                  <a:pt x="23" y="25"/>
                </a:lnTo>
                <a:lnTo>
                  <a:pt x="31" y="25"/>
                </a:lnTo>
                <a:lnTo>
                  <a:pt x="41" y="23"/>
                </a:lnTo>
                <a:lnTo>
                  <a:pt x="51" y="21"/>
                </a:lnTo>
                <a:lnTo>
                  <a:pt x="61" y="19"/>
                </a:lnTo>
                <a:lnTo>
                  <a:pt x="70" y="17"/>
                </a:lnTo>
                <a:lnTo>
                  <a:pt x="80" y="15"/>
                </a:lnTo>
                <a:lnTo>
                  <a:pt x="90" y="13"/>
                </a:lnTo>
                <a:lnTo>
                  <a:pt x="98" y="11"/>
                </a:lnTo>
                <a:lnTo>
                  <a:pt x="104" y="9"/>
                </a:lnTo>
                <a:lnTo>
                  <a:pt x="108" y="8"/>
                </a:lnTo>
                <a:lnTo>
                  <a:pt x="110" y="4"/>
                </a:lnTo>
                <a:lnTo>
                  <a:pt x="112" y="2"/>
                </a:lnTo>
                <a:lnTo>
                  <a:pt x="116" y="2"/>
                </a:lnTo>
                <a:lnTo>
                  <a:pt x="121" y="0"/>
                </a:lnTo>
                <a:lnTo>
                  <a:pt x="125" y="2"/>
                </a:lnTo>
                <a:lnTo>
                  <a:pt x="131" y="4"/>
                </a:lnTo>
                <a:lnTo>
                  <a:pt x="137" y="6"/>
                </a:lnTo>
                <a:lnTo>
                  <a:pt x="145" y="8"/>
                </a:lnTo>
                <a:lnTo>
                  <a:pt x="153" y="13"/>
                </a:lnTo>
                <a:lnTo>
                  <a:pt x="153" y="13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20" name="Freeform 360"/>
          <p:cNvSpPr>
            <a:spLocks/>
          </p:cNvSpPr>
          <p:nvPr/>
        </p:nvSpPr>
        <p:spPr bwMode="auto">
          <a:xfrm>
            <a:off x="6318912" y="1042405"/>
            <a:ext cx="762188" cy="283093"/>
          </a:xfrm>
          <a:custGeom>
            <a:avLst/>
            <a:gdLst>
              <a:gd name="T0" fmla="*/ 83 w 163"/>
              <a:gd name="T1" fmla="*/ 6 h 45"/>
              <a:gd name="T2" fmla="*/ 94 w 163"/>
              <a:gd name="T3" fmla="*/ 4 h 45"/>
              <a:gd name="T4" fmla="*/ 104 w 163"/>
              <a:gd name="T5" fmla="*/ 2 h 45"/>
              <a:gd name="T6" fmla="*/ 112 w 163"/>
              <a:gd name="T7" fmla="*/ 2 h 45"/>
              <a:gd name="T8" fmla="*/ 122 w 163"/>
              <a:gd name="T9" fmla="*/ 0 h 45"/>
              <a:gd name="T10" fmla="*/ 130 w 163"/>
              <a:gd name="T11" fmla="*/ 0 h 45"/>
              <a:gd name="T12" fmla="*/ 135 w 163"/>
              <a:gd name="T13" fmla="*/ 0 h 45"/>
              <a:gd name="T14" fmla="*/ 141 w 163"/>
              <a:gd name="T15" fmla="*/ 2 h 45"/>
              <a:gd name="T16" fmla="*/ 145 w 163"/>
              <a:gd name="T17" fmla="*/ 4 h 45"/>
              <a:gd name="T18" fmla="*/ 153 w 163"/>
              <a:gd name="T19" fmla="*/ 8 h 45"/>
              <a:gd name="T20" fmla="*/ 157 w 163"/>
              <a:gd name="T21" fmla="*/ 8 h 45"/>
              <a:gd name="T22" fmla="*/ 159 w 163"/>
              <a:gd name="T23" fmla="*/ 10 h 45"/>
              <a:gd name="T24" fmla="*/ 161 w 163"/>
              <a:gd name="T25" fmla="*/ 12 h 45"/>
              <a:gd name="T26" fmla="*/ 163 w 163"/>
              <a:gd name="T27" fmla="*/ 13 h 45"/>
              <a:gd name="T28" fmla="*/ 163 w 163"/>
              <a:gd name="T29" fmla="*/ 15 h 45"/>
              <a:gd name="T30" fmla="*/ 163 w 163"/>
              <a:gd name="T31" fmla="*/ 17 h 45"/>
              <a:gd name="T32" fmla="*/ 163 w 163"/>
              <a:gd name="T33" fmla="*/ 17 h 45"/>
              <a:gd name="T34" fmla="*/ 161 w 163"/>
              <a:gd name="T35" fmla="*/ 19 h 45"/>
              <a:gd name="T36" fmla="*/ 159 w 163"/>
              <a:gd name="T37" fmla="*/ 19 h 45"/>
              <a:gd name="T38" fmla="*/ 153 w 163"/>
              <a:gd name="T39" fmla="*/ 21 h 45"/>
              <a:gd name="T40" fmla="*/ 147 w 163"/>
              <a:gd name="T41" fmla="*/ 23 h 45"/>
              <a:gd name="T42" fmla="*/ 141 w 163"/>
              <a:gd name="T43" fmla="*/ 23 h 45"/>
              <a:gd name="T44" fmla="*/ 134 w 163"/>
              <a:gd name="T45" fmla="*/ 25 h 45"/>
              <a:gd name="T46" fmla="*/ 124 w 163"/>
              <a:gd name="T47" fmla="*/ 27 h 45"/>
              <a:gd name="T48" fmla="*/ 112 w 163"/>
              <a:gd name="T49" fmla="*/ 29 h 45"/>
              <a:gd name="T50" fmla="*/ 100 w 163"/>
              <a:gd name="T51" fmla="*/ 31 h 45"/>
              <a:gd name="T52" fmla="*/ 86 w 163"/>
              <a:gd name="T53" fmla="*/ 33 h 45"/>
              <a:gd name="T54" fmla="*/ 73 w 163"/>
              <a:gd name="T55" fmla="*/ 35 h 45"/>
              <a:gd name="T56" fmla="*/ 57 w 163"/>
              <a:gd name="T57" fmla="*/ 37 h 45"/>
              <a:gd name="T58" fmla="*/ 39 w 163"/>
              <a:gd name="T59" fmla="*/ 39 h 45"/>
              <a:gd name="T60" fmla="*/ 20 w 163"/>
              <a:gd name="T61" fmla="*/ 43 h 45"/>
              <a:gd name="T62" fmla="*/ 0 w 163"/>
              <a:gd name="T63" fmla="*/ 45 h 45"/>
              <a:gd name="T64" fmla="*/ 4 w 163"/>
              <a:gd name="T65" fmla="*/ 19 h 45"/>
              <a:gd name="T66" fmla="*/ 22 w 163"/>
              <a:gd name="T67" fmla="*/ 17 h 45"/>
              <a:gd name="T68" fmla="*/ 41 w 163"/>
              <a:gd name="T69" fmla="*/ 15 h 45"/>
              <a:gd name="T70" fmla="*/ 61 w 163"/>
              <a:gd name="T71" fmla="*/ 12 h 45"/>
              <a:gd name="T72" fmla="*/ 83 w 163"/>
              <a:gd name="T73" fmla="*/ 6 h 45"/>
              <a:gd name="T74" fmla="*/ 83 w 163"/>
              <a:gd name="T75" fmla="*/ 6 h 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63" h="45">
                <a:moveTo>
                  <a:pt x="83" y="6"/>
                </a:moveTo>
                <a:lnTo>
                  <a:pt x="94" y="4"/>
                </a:lnTo>
                <a:lnTo>
                  <a:pt x="104" y="2"/>
                </a:lnTo>
                <a:lnTo>
                  <a:pt x="112" y="2"/>
                </a:lnTo>
                <a:lnTo>
                  <a:pt x="122" y="0"/>
                </a:lnTo>
                <a:lnTo>
                  <a:pt x="130" y="0"/>
                </a:lnTo>
                <a:lnTo>
                  <a:pt x="135" y="0"/>
                </a:lnTo>
                <a:lnTo>
                  <a:pt x="141" y="2"/>
                </a:lnTo>
                <a:lnTo>
                  <a:pt x="145" y="4"/>
                </a:lnTo>
                <a:lnTo>
                  <a:pt x="153" y="8"/>
                </a:lnTo>
                <a:lnTo>
                  <a:pt x="157" y="8"/>
                </a:lnTo>
                <a:lnTo>
                  <a:pt x="159" y="10"/>
                </a:lnTo>
                <a:lnTo>
                  <a:pt x="161" y="12"/>
                </a:lnTo>
                <a:lnTo>
                  <a:pt x="163" y="13"/>
                </a:lnTo>
                <a:lnTo>
                  <a:pt x="163" y="15"/>
                </a:lnTo>
                <a:lnTo>
                  <a:pt x="163" y="17"/>
                </a:lnTo>
                <a:lnTo>
                  <a:pt x="163" y="17"/>
                </a:lnTo>
                <a:lnTo>
                  <a:pt x="161" y="19"/>
                </a:lnTo>
                <a:lnTo>
                  <a:pt x="159" y="19"/>
                </a:lnTo>
                <a:lnTo>
                  <a:pt x="153" y="21"/>
                </a:lnTo>
                <a:lnTo>
                  <a:pt x="147" y="23"/>
                </a:lnTo>
                <a:lnTo>
                  <a:pt x="141" y="23"/>
                </a:lnTo>
                <a:lnTo>
                  <a:pt x="134" y="25"/>
                </a:lnTo>
                <a:lnTo>
                  <a:pt x="124" y="27"/>
                </a:lnTo>
                <a:lnTo>
                  <a:pt x="112" y="29"/>
                </a:lnTo>
                <a:lnTo>
                  <a:pt x="100" y="31"/>
                </a:lnTo>
                <a:lnTo>
                  <a:pt x="86" y="33"/>
                </a:lnTo>
                <a:lnTo>
                  <a:pt x="73" y="35"/>
                </a:lnTo>
                <a:lnTo>
                  <a:pt x="57" y="37"/>
                </a:lnTo>
                <a:lnTo>
                  <a:pt x="39" y="39"/>
                </a:lnTo>
                <a:lnTo>
                  <a:pt x="20" y="43"/>
                </a:lnTo>
                <a:lnTo>
                  <a:pt x="0" y="45"/>
                </a:lnTo>
                <a:lnTo>
                  <a:pt x="4" y="19"/>
                </a:lnTo>
                <a:lnTo>
                  <a:pt x="22" y="17"/>
                </a:lnTo>
                <a:lnTo>
                  <a:pt x="41" y="15"/>
                </a:lnTo>
                <a:lnTo>
                  <a:pt x="61" y="12"/>
                </a:lnTo>
                <a:lnTo>
                  <a:pt x="83" y="6"/>
                </a:lnTo>
                <a:lnTo>
                  <a:pt x="83" y="6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21" name="Freeform 361"/>
          <p:cNvSpPr>
            <a:spLocks/>
          </p:cNvSpPr>
          <p:nvPr/>
        </p:nvSpPr>
        <p:spPr bwMode="auto">
          <a:xfrm>
            <a:off x="5726099" y="857777"/>
            <a:ext cx="357568" cy="320015"/>
          </a:xfrm>
          <a:custGeom>
            <a:avLst/>
            <a:gdLst>
              <a:gd name="T0" fmla="*/ 74 w 74"/>
              <a:gd name="T1" fmla="*/ 38 h 53"/>
              <a:gd name="T2" fmla="*/ 72 w 74"/>
              <a:gd name="T3" fmla="*/ 44 h 53"/>
              <a:gd name="T4" fmla="*/ 68 w 74"/>
              <a:gd name="T5" fmla="*/ 47 h 53"/>
              <a:gd name="T6" fmla="*/ 65 w 74"/>
              <a:gd name="T7" fmla="*/ 51 h 53"/>
              <a:gd name="T8" fmla="*/ 61 w 74"/>
              <a:gd name="T9" fmla="*/ 53 h 53"/>
              <a:gd name="T10" fmla="*/ 57 w 74"/>
              <a:gd name="T11" fmla="*/ 53 h 53"/>
              <a:gd name="T12" fmla="*/ 55 w 74"/>
              <a:gd name="T13" fmla="*/ 53 h 53"/>
              <a:gd name="T14" fmla="*/ 51 w 74"/>
              <a:gd name="T15" fmla="*/ 51 h 53"/>
              <a:gd name="T16" fmla="*/ 45 w 74"/>
              <a:gd name="T17" fmla="*/ 51 h 53"/>
              <a:gd name="T18" fmla="*/ 41 w 74"/>
              <a:gd name="T19" fmla="*/ 47 h 53"/>
              <a:gd name="T20" fmla="*/ 35 w 74"/>
              <a:gd name="T21" fmla="*/ 45 h 53"/>
              <a:gd name="T22" fmla="*/ 31 w 74"/>
              <a:gd name="T23" fmla="*/ 40 h 53"/>
              <a:gd name="T24" fmla="*/ 25 w 74"/>
              <a:gd name="T25" fmla="*/ 36 h 53"/>
              <a:gd name="T26" fmla="*/ 19 w 74"/>
              <a:gd name="T27" fmla="*/ 30 h 53"/>
              <a:gd name="T28" fmla="*/ 14 w 74"/>
              <a:gd name="T29" fmla="*/ 26 h 53"/>
              <a:gd name="T30" fmla="*/ 10 w 74"/>
              <a:gd name="T31" fmla="*/ 22 h 53"/>
              <a:gd name="T32" fmla="*/ 6 w 74"/>
              <a:gd name="T33" fmla="*/ 18 h 53"/>
              <a:gd name="T34" fmla="*/ 4 w 74"/>
              <a:gd name="T35" fmla="*/ 14 h 53"/>
              <a:gd name="T36" fmla="*/ 2 w 74"/>
              <a:gd name="T37" fmla="*/ 12 h 53"/>
              <a:gd name="T38" fmla="*/ 0 w 74"/>
              <a:gd name="T39" fmla="*/ 10 h 53"/>
              <a:gd name="T40" fmla="*/ 0 w 74"/>
              <a:gd name="T41" fmla="*/ 8 h 53"/>
              <a:gd name="T42" fmla="*/ 0 w 74"/>
              <a:gd name="T43" fmla="*/ 6 h 53"/>
              <a:gd name="T44" fmla="*/ 2 w 74"/>
              <a:gd name="T45" fmla="*/ 4 h 53"/>
              <a:gd name="T46" fmla="*/ 2 w 74"/>
              <a:gd name="T47" fmla="*/ 2 h 53"/>
              <a:gd name="T48" fmla="*/ 4 w 74"/>
              <a:gd name="T49" fmla="*/ 2 h 53"/>
              <a:gd name="T50" fmla="*/ 8 w 74"/>
              <a:gd name="T51" fmla="*/ 2 h 53"/>
              <a:gd name="T52" fmla="*/ 10 w 74"/>
              <a:gd name="T53" fmla="*/ 0 h 53"/>
              <a:gd name="T54" fmla="*/ 18 w 74"/>
              <a:gd name="T55" fmla="*/ 0 h 53"/>
              <a:gd name="T56" fmla="*/ 25 w 74"/>
              <a:gd name="T57" fmla="*/ 0 h 53"/>
              <a:gd name="T58" fmla="*/ 35 w 74"/>
              <a:gd name="T59" fmla="*/ 2 h 53"/>
              <a:gd name="T60" fmla="*/ 45 w 74"/>
              <a:gd name="T61" fmla="*/ 6 h 53"/>
              <a:gd name="T62" fmla="*/ 57 w 74"/>
              <a:gd name="T63" fmla="*/ 10 h 53"/>
              <a:gd name="T64" fmla="*/ 61 w 74"/>
              <a:gd name="T65" fmla="*/ 14 h 53"/>
              <a:gd name="T66" fmla="*/ 65 w 74"/>
              <a:gd name="T67" fmla="*/ 16 h 53"/>
              <a:gd name="T68" fmla="*/ 68 w 74"/>
              <a:gd name="T69" fmla="*/ 20 h 53"/>
              <a:gd name="T70" fmla="*/ 70 w 74"/>
              <a:gd name="T71" fmla="*/ 24 h 53"/>
              <a:gd name="T72" fmla="*/ 72 w 74"/>
              <a:gd name="T73" fmla="*/ 26 h 53"/>
              <a:gd name="T74" fmla="*/ 74 w 74"/>
              <a:gd name="T75" fmla="*/ 30 h 53"/>
              <a:gd name="T76" fmla="*/ 74 w 74"/>
              <a:gd name="T77" fmla="*/ 34 h 53"/>
              <a:gd name="T78" fmla="*/ 74 w 74"/>
              <a:gd name="T79" fmla="*/ 38 h 53"/>
              <a:gd name="T80" fmla="*/ 74 w 74"/>
              <a:gd name="T81" fmla="*/ 38 h 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74" h="53">
                <a:moveTo>
                  <a:pt x="74" y="38"/>
                </a:moveTo>
                <a:lnTo>
                  <a:pt x="72" y="44"/>
                </a:lnTo>
                <a:lnTo>
                  <a:pt x="68" y="47"/>
                </a:lnTo>
                <a:lnTo>
                  <a:pt x="65" y="51"/>
                </a:lnTo>
                <a:lnTo>
                  <a:pt x="61" y="53"/>
                </a:lnTo>
                <a:lnTo>
                  <a:pt x="57" y="53"/>
                </a:lnTo>
                <a:lnTo>
                  <a:pt x="55" y="53"/>
                </a:lnTo>
                <a:lnTo>
                  <a:pt x="51" y="51"/>
                </a:lnTo>
                <a:lnTo>
                  <a:pt x="45" y="51"/>
                </a:lnTo>
                <a:lnTo>
                  <a:pt x="41" y="47"/>
                </a:lnTo>
                <a:lnTo>
                  <a:pt x="35" y="45"/>
                </a:lnTo>
                <a:lnTo>
                  <a:pt x="31" y="40"/>
                </a:lnTo>
                <a:lnTo>
                  <a:pt x="25" y="36"/>
                </a:lnTo>
                <a:lnTo>
                  <a:pt x="19" y="30"/>
                </a:lnTo>
                <a:lnTo>
                  <a:pt x="14" y="26"/>
                </a:lnTo>
                <a:lnTo>
                  <a:pt x="10" y="22"/>
                </a:lnTo>
                <a:lnTo>
                  <a:pt x="6" y="18"/>
                </a:lnTo>
                <a:lnTo>
                  <a:pt x="4" y="14"/>
                </a:lnTo>
                <a:lnTo>
                  <a:pt x="2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2" y="4"/>
                </a:lnTo>
                <a:lnTo>
                  <a:pt x="2" y="2"/>
                </a:lnTo>
                <a:lnTo>
                  <a:pt x="4" y="2"/>
                </a:lnTo>
                <a:lnTo>
                  <a:pt x="8" y="2"/>
                </a:lnTo>
                <a:lnTo>
                  <a:pt x="10" y="0"/>
                </a:lnTo>
                <a:lnTo>
                  <a:pt x="18" y="0"/>
                </a:lnTo>
                <a:lnTo>
                  <a:pt x="25" y="0"/>
                </a:lnTo>
                <a:lnTo>
                  <a:pt x="35" y="2"/>
                </a:lnTo>
                <a:lnTo>
                  <a:pt x="45" y="6"/>
                </a:lnTo>
                <a:lnTo>
                  <a:pt x="57" y="10"/>
                </a:lnTo>
                <a:lnTo>
                  <a:pt x="61" y="14"/>
                </a:lnTo>
                <a:lnTo>
                  <a:pt x="65" y="16"/>
                </a:lnTo>
                <a:lnTo>
                  <a:pt x="68" y="20"/>
                </a:lnTo>
                <a:lnTo>
                  <a:pt x="70" y="24"/>
                </a:lnTo>
                <a:lnTo>
                  <a:pt x="72" y="26"/>
                </a:lnTo>
                <a:lnTo>
                  <a:pt x="74" y="30"/>
                </a:lnTo>
                <a:lnTo>
                  <a:pt x="74" y="34"/>
                </a:lnTo>
                <a:lnTo>
                  <a:pt x="74" y="38"/>
                </a:lnTo>
                <a:lnTo>
                  <a:pt x="74" y="38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22" name="Freeform 362"/>
          <p:cNvSpPr>
            <a:spLocks/>
          </p:cNvSpPr>
          <p:nvPr/>
        </p:nvSpPr>
        <p:spPr bwMode="auto">
          <a:xfrm>
            <a:off x="4898047" y="1387036"/>
            <a:ext cx="338749" cy="344632"/>
          </a:xfrm>
          <a:custGeom>
            <a:avLst/>
            <a:gdLst>
              <a:gd name="T0" fmla="*/ 17 w 70"/>
              <a:gd name="T1" fmla="*/ 33 h 57"/>
              <a:gd name="T2" fmla="*/ 11 w 70"/>
              <a:gd name="T3" fmla="*/ 27 h 57"/>
              <a:gd name="T4" fmla="*/ 7 w 70"/>
              <a:gd name="T5" fmla="*/ 21 h 57"/>
              <a:gd name="T6" fmla="*/ 3 w 70"/>
              <a:gd name="T7" fmla="*/ 15 h 57"/>
              <a:gd name="T8" fmla="*/ 1 w 70"/>
              <a:gd name="T9" fmla="*/ 11 h 57"/>
              <a:gd name="T10" fmla="*/ 0 w 70"/>
              <a:gd name="T11" fmla="*/ 9 h 57"/>
              <a:gd name="T12" fmla="*/ 0 w 70"/>
              <a:gd name="T13" fmla="*/ 6 h 57"/>
              <a:gd name="T14" fmla="*/ 0 w 70"/>
              <a:gd name="T15" fmla="*/ 4 h 57"/>
              <a:gd name="T16" fmla="*/ 1 w 70"/>
              <a:gd name="T17" fmla="*/ 2 h 57"/>
              <a:gd name="T18" fmla="*/ 3 w 70"/>
              <a:gd name="T19" fmla="*/ 2 h 57"/>
              <a:gd name="T20" fmla="*/ 5 w 70"/>
              <a:gd name="T21" fmla="*/ 0 h 57"/>
              <a:gd name="T22" fmla="*/ 7 w 70"/>
              <a:gd name="T23" fmla="*/ 0 h 57"/>
              <a:gd name="T24" fmla="*/ 11 w 70"/>
              <a:gd name="T25" fmla="*/ 0 h 57"/>
              <a:gd name="T26" fmla="*/ 15 w 70"/>
              <a:gd name="T27" fmla="*/ 0 h 57"/>
              <a:gd name="T28" fmla="*/ 19 w 70"/>
              <a:gd name="T29" fmla="*/ 2 h 57"/>
              <a:gd name="T30" fmla="*/ 25 w 70"/>
              <a:gd name="T31" fmla="*/ 2 h 57"/>
              <a:gd name="T32" fmla="*/ 31 w 70"/>
              <a:gd name="T33" fmla="*/ 4 h 57"/>
              <a:gd name="T34" fmla="*/ 41 w 70"/>
              <a:gd name="T35" fmla="*/ 7 h 57"/>
              <a:gd name="T36" fmla="*/ 50 w 70"/>
              <a:gd name="T37" fmla="*/ 11 h 57"/>
              <a:gd name="T38" fmla="*/ 58 w 70"/>
              <a:gd name="T39" fmla="*/ 15 h 57"/>
              <a:gd name="T40" fmla="*/ 64 w 70"/>
              <a:gd name="T41" fmla="*/ 21 h 57"/>
              <a:gd name="T42" fmla="*/ 68 w 70"/>
              <a:gd name="T43" fmla="*/ 27 h 57"/>
              <a:gd name="T44" fmla="*/ 70 w 70"/>
              <a:gd name="T45" fmla="*/ 29 h 57"/>
              <a:gd name="T46" fmla="*/ 70 w 70"/>
              <a:gd name="T47" fmla="*/ 33 h 57"/>
              <a:gd name="T48" fmla="*/ 70 w 70"/>
              <a:gd name="T49" fmla="*/ 35 h 57"/>
              <a:gd name="T50" fmla="*/ 70 w 70"/>
              <a:gd name="T51" fmla="*/ 37 h 57"/>
              <a:gd name="T52" fmla="*/ 70 w 70"/>
              <a:gd name="T53" fmla="*/ 41 h 57"/>
              <a:gd name="T54" fmla="*/ 68 w 70"/>
              <a:gd name="T55" fmla="*/ 43 h 57"/>
              <a:gd name="T56" fmla="*/ 64 w 70"/>
              <a:gd name="T57" fmla="*/ 49 h 57"/>
              <a:gd name="T58" fmla="*/ 60 w 70"/>
              <a:gd name="T59" fmla="*/ 53 h 57"/>
              <a:gd name="T60" fmla="*/ 54 w 70"/>
              <a:gd name="T61" fmla="*/ 57 h 57"/>
              <a:gd name="T62" fmla="*/ 50 w 70"/>
              <a:gd name="T63" fmla="*/ 57 h 57"/>
              <a:gd name="T64" fmla="*/ 49 w 70"/>
              <a:gd name="T65" fmla="*/ 57 h 57"/>
              <a:gd name="T66" fmla="*/ 45 w 70"/>
              <a:gd name="T67" fmla="*/ 55 h 57"/>
              <a:gd name="T68" fmla="*/ 41 w 70"/>
              <a:gd name="T69" fmla="*/ 53 h 57"/>
              <a:gd name="T70" fmla="*/ 37 w 70"/>
              <a:gd name="T71" fmla="*/ 51 h 57"/>
              <a:gd name="T72" fmla="*/ 33 w 70"/>
              <a:gd name="T73" fmla="*/ 47 h 57"/>
              <a:gd name="T74" fmla="*/ 27 w 70"/>
              <a:gd name="T75" fmla="*/ 43 h 57"/>
              <a:gd name="T76" fmla="*/ 23 w 70"/>
              <a:gd name="T77" fmla="*/ 39 h 57"/>
              <a:gd name="T78" fmla="*/ 17 w 70"/>
              <a:gd name="T79" fmla="*/ 33 h 57"/>
              <a:gd name="T80" fmla="*/ 17 w 70"/>
              <a:gd name="T81" fmla="*/ 33 h 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70" h="57">
                <a:moveTo>
                  <a:pt x="17" y="33"/>
                </a:moveTo>
                <a:lnTo>
                  <a:pt x="11" y="27"/>
                </a:lnTo>
                <a:lnTo>
                  <a:pt x="7" y="21"/>
                </a:lnTo>
                <a:lnTo>
                  <a:pt x="3" y="15"/>
                </a:lnTo>
                <a:lnTo>
                  <a:pt x="1" y="11"/>
                </a:lnTo>
                <a:lnTo>
                  <a:pt x="0" y="9"/>
                </a:lnTo>
                <a:lnTo>
                  <a:pt x="0" y="6"/>
                </a:lnTo>
                <a:lnTo>
                  <a:pt x="0" y="4"/>
                </a:lnTo>
                <a:lnTo>
                  <a:pt x="1" y="2"/>
                </a:lnTo>
                <a:lnTo>
                  <a:pt x="3" y="2"/>
                </a:lnTo>
                <a:lnTo>
                  <a:pt x="5" y="0"/>
                </a:lnTo>
                <a:lnTo>
                  <a:pt x="7" y="0"/>
                </a:lnTo>
                <a:lnTo>
                  <a:pt x="11" y="0"/>
                </a:lnTo>
                <a:lnTo>
                  <a:pt x="15" y="0"/>
                </a:lnTo>
                <a:lnTo>
                  <a:pt x="19" y="2"/>
                </a:lnTo>
                <a:lnTo>
                  <a:pt x="25" y="2"/>
                </a:lnTo>
                <a:lnTo>
                  <a:pt x="31" y="4"/>
                </a:lnTo>
                <a:lnTo>
                  <a:pt x="41" y="7"/>
                </a:lnTo>
                <a:lnTo>
                  <a:pt x="50" y="11"/>
                </a:lnTo>
                <a:lnTo>
                  <a:pt x="58" y="15"/>
                </a:lnTo>
                <a:lnTo>
                  <a:pt x="64" y="21"/>
                </a:lnTo>
                <a:lnTo>
                  <a:pt x="68" y="27"/>
                </a:lnTo>
                <a:lnTo>
                  <a:pt x="70" y="29"/>
                </a:lnTo>
                <a:lnTo>
                  <a:pt x="70" y="33"/>
                </a:lnTo>
                <a:lnTo>
                  <a:pt x="70" y="35"/>
                </a:lnTo>
                <a:lnTo>
                  <a:pt x="70" y="37"/>
                </a:lnTo>
                <a:lnTo>
                  <a:pt x="70" y="41"/>
                </a:lnTo>
                <a:lnTo>
                  <a:pt x="68" y="43"/>
                </a:lnTo>
                <a:lnTo>
                  <a:pt x="64" y="49"/>
                </a:lnTo>
                <a:lnTo>
                  <a:pt x="60" y="53"/>
                </a:lnTo>
                <a:lnTo>
                  <a:pt x="54" y="57"/>
                </a:lnTo>
                <a:lnTo>
                  <a:pt x="50" y="57"/>
                </a:lnTo>
                <a:lnTo>
                  <a:pt x="49" y="57"/>
                </a:lnTo>
                <a:lnTo>
                  <a:pt x="45" y="55"/>
                </a:lnTo>
                <a:lnTo>
                  <a:pt x="41" y="53"/>
                </a:lnTo>
                <a:lnTo>
                  <a:pt x="37" y="51"/>
                </a:lnTo>
                <a:lnTo>
                  <a:pt x="33" y="47"/>
                </a:lnTo>
                <a:lnTo>
                  <a:pt x="27" y="43"/>
                </a:lnTo>
                <a:lnTo>
                  <a:pt x="23" y="39"/>
                </a:lnTo>
                <a:lnTo>
                  <a:pt x="17" y="33"/>
                </a:lnTo>
                <a:lnTo>
                  <a:pt x="17" y="33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23" name="Freeform 363"/>
          <p:cNvSpPr>
            <a:spLocks/>
          </p:cNvSpPr>
          <p:nvPr/>
        </p:nvSpPr>
        <p:spPr bwMode="auto">
          <a:xfrm>
            <a:off x="4898047" y="1768588"/>
            <a:ext cx="526943" cy="898507"/>
          </a:xfrm>
          <a:custGeom>
            <a:avLst/>
            <a:gdLst>
              <a:gd name="T0" fmla="*/ 68 w 111"/>
              <a:gd name="T1" fmla="*/ 36 h 146"/>
              <a:gd name="T2" fmla="*/ 84 w 111"/>
              <a:gd name="T3" fmla="*/ 16 h 146"/>
              <a:gd name="T4" fmla="*/ 98 w 111"/>
              <a:gd name="T5" fmla="*/ 4 h 146"/>
              <a:gd name="T6" fmla="*/ 105 w 111"/>
              <a:gd name="T7" fmla="*/ 0 h 146"/>
              <a:gd name="T8" fmla="*/ 109 w 111"/>
              <a:gd name="T9" fmla="*/ 0 h 146"/>
              <a:gd name="T10" fmla="*/ 111 w 111"/>
              <a:gd name="T11" fmla="*/ 2 h 146"/>
              <a:gd name="T12" fmla="*/ 111 w 111"/>
              <a:gd name="T13" fmla="*/ 8 h 146"/>
              <a:gd name="T14" fmla="*/ 109 w 111"/>
              <a:gd name="T15" fmla="*/ 14 h 146"/>
              <a:gd name="T16" fmla="*/ 105 w 111"/>
              <a:gd name="T17" fmla="*/ 24 h 146"/>
              <a:gd name="T18" fmla="*/ 101 w 111"/>
              <a:gd name="T19" fmla="*/ 36 h 146"/>
              <a:gd name="T20" fmla="*/ 96 w 111"/>
              <a:gd name="T21" fmla="*/ 49 h 146"/>
              <a:gd name="T22" fmla="*/ 88 w 111"/>
              <a:gd name="T23" fmla="*/ 65 h 146"/>
              <a:gd name="T24" fmla="*/ 80 w 111"/>
              <a:gd name="T25" fmla="*/ 83 h 146"/>
              <a:gd name="T26" fmla="*/ 72 w 111"/>
              <a:gd name="T27" fmla="*/ 98 h 146"/>
              <a:gd name="T28" fmla="*/ 66 w 111"/>
              <a:gd name="T29" fmla="*/ 112 h 146"/>
              <a:gd name="T30" fmla="*/ 60 w 111"/>
              <a:gd name="T31" fmla="*/ 122 h 146"/>
              <a:gd name="T32" fmla="*/ 54 w 111"/>
              <a:gd name="T33" fmla="*/ 132 h 146"/>
              <a:gd name="T34" fmla="*/ 50 w 111"/>
              <a:gd name="T35" fmla="*/ 138 h 146"/>
              <a:gd name="T36" fmla="*/ 47 w 111"/>
              <a:gd name="T37" fmla="*/ 144 h 146"/>
              <a:gd name="T38" fmla="*/ 43 w 111"/>
              <a:gd name="T39" fmla="*/ 146 h 146"/>
              <a:gd name="T40" fmla="*/ 39 w 111"/>
              <a:gd name="T41" fmla="*/ 146 h 146"/>
              <a:gd name="T42" fmla="*/ 33 w 111"/>
              <a:gd name="T43" fmla="*/ 146 h 146"/>
              <a:gd name="T44" fmla="*/ 27 w 111"/>
              <a:gd name="T45" fmla="*/ 142 h 146"/>
              <a:gd name="T46" fmla="*/ 19 w 111"/>
              <a:gd name="T47" fmla="*/ 136 h 146"/>
              <a:gd name="T48" fmla="*/ 11 w 111"/>
              <a:gd name="T49" fmla="*/ 128 h 146"/>
              <a:gd name="T50" fmla="*/ 3 w 111"/>
              <a:gd name="T51" fmla="*/ 120 h 146"/>
              <a:gd name="T52" fmla="*/ 0 w 111"/>
              <a:gd name="T53" fmla="*/ 112 h 146"/>
              <a:gd name="T54" fmla="*/ 0 w 111"/>
              <a:gd name="T55" fmla="*/ 108 h 146"/>
              <a:gd name="T56" fmla="*/ 0 w 111"/>
              <a:gd name="T57" fmla="*/ 100 h 146"/>
              <a:gd name="T58" fmla="*/ 3 w 111"/>
              <a:gd name="T59" fmla="*/ 96 h 146"/>
              <a:gd name="T60" fmla="*/ 11 w 111"/>
              <a:gd name="T61" fmla="*/ 96 h 146"/>
              <a:gd name="T62" fmla="*/ 17 w 111"/>
              <a:gd name="T63" fmla="*/ 96 h 146"/>
              <a:gd name="T64" fmla="*/ 21 w 111"/>
              <a:gd name="T65" fmla="*/ 96 h 146"/>
              <a:gd name="T66" fmla="*/ 27 w 111"/>
              <a:gd name="T67" fmla="*/ 91 h 146"/>
              <a:gd name="T68" fmla="*/ 37 w 111"/>
              <a:gd name="T69" fmla="*/ 77 h 146"/>
              <a:gd name="T70" fmla="*/ 50 w 111"/>
              <a:gd name="T71" fmla="*/ 59 h 146"/>
              <a:gd name="T72" fmla="*/ 60 w 111"/>
              <a:gd name="T73" fmla="*/ 47 h 1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11" h="146">
                <a:moveTo>
                  <a:pt x="60" y="47"/>
                </a:moveTo>
                <a:lnTo>
                  <a:pt x="68" y="36"/>
                </a:lnTo>
                <a:lnTo>
                  <a:pt x="76" y="24"/>
                </a:lnTo>
                <a:lnTo>
                  <a:pt x="84" y="16"/>
                </a:lnTo>
                <a:lnTo>
                  <a:pt x="92" y="10"/>
                </a:lnTo>
                <a:lnTo>
                  <a:pt x="98" y="4"/>
                </a:lnTo>
                <a:lnTo>
                  <a:pt x="101" y="2"/>
                </a:lnTo>
                <a:lnTo>
                  <a:pt x="105" y="0"/>
                </a:lnTo>
                <a:lnTo>
                  <a:pt x="109" y="0"/>
                </a:lnTo>
                <a:lnTo>
                  <a:pt x="109" y="0"/>
                </a:lnTo>
                <a:lnTo>
                  <a:pt x="111" y="2"/>
                </a:lnTo>
                <a:lnTo>
                  <a:pt x="111" y="2"/>
                </a:lnTo>
                <a:lnTo>
                  <a:pt x="111" y="4"/>
                </a:lnTo>
                <a:lnTo>
                  <a:pt x="111" y="8"/>
                </a:lnTo>
                <a:lnTo>
                  <a:pt x="109" y="12"/>
                </a:lnTo>
                <a:lnTo>
                  <a:pt x="109" y="14"/>
                </a:lnTo>
                <a:lnTo>
                  <a:pt x="107" y="20"/>
                </a:lnTo>
                <a:lnTo>
                  <a:pt x="105" y="24"/>
                </a:lnTo>
                <a:lnTo>
                  <a:pt x="103" y="30"/>
                </a:lnTo>
                <a:lnTo>
                  <a:pt x="101" y="36"/>
                </a:lnTo>
                <a:lnTo>
                  <a:pt x="98" y="42"/>
                </a:lnTo>
                <a:lnTo>
                  <a:pt x="96" y="49"/>
                </a:lnTo>
                <a:lnTo>
                  <a:pt x="92" y="57"/>
                </a:lnTo>
                <a:lnTo>
                  <a:pt x="88" y="65"/>
                </a:lnTo>
                <a:lnTo>
                  <a:pt x="84" y="73"/>
                </a:lnTo>
                <a:lnTo>
                  <a:pt x="80" y="83"/>
                </a:lnTo>
                <a:lnTo>
                  <a:pt x="76" y="91"/>
                </a:lnTo>
                <a:lnTo>
                  <a:pt x="72" y="98"/>
                </a:lnTo>
                <a:lnTo>
                  <a:pt x="68" y="104"/>
                </a:lnTo>
                <a:lnTo>
                  <a:pt x="66" y="112"/>
                </a:lnTo>
                <a:lnTo>
                  <a:pt x="62" y="118"/>
                </a:lnTo>
                <a:lnTo>
                  <a:pt x="60" y="122"/>
                </a:lnTo>
                <a:lnTo>
                  <a:pt x="56" y="128"/>
                </a:lnTo>
                <a:lnTo>
                  <a:pt x="54" y="132"/>
                </a:lnTo>
                <a:lnTo>
                  <a:pt x="52" y="136"/>
                </a:lnTo>
                <a:lnTo>
                  <a:pt x="50" y="138"/>
                </a:lnTo>
                <a:lnTo>
                  <a:pt x="49" y="142"/>
                </a:lnTo>
                <a:lnTo>
                  <a:pt x="47" y="144"/>
                </a:lnTo>
                <a:lnTo>
                  <a:pt x="45" y="144"/>
                </a:lnTo>
                <a:lnTo>
                  <a:pt x="43" y="146"/>
                </a:lnTo>
                <a:lnTo>
                  <a:pt x="41" y="146"/>
                </a:lnTo>
                <a:lnTo>
                  <a:pt x="39" y="146"/>
                </a:lnTo>
                <a:lnTo>
                  <a:pt x="37" y="146"/>
                </a:lnTo>
                <a:lnTo>
                  <a:pt x="33" y="146"/>
                </a:lnTo>
                <a:lnTo>
                  <a:pt x="29" y="144"/>
                </a:lnTo>
                <a:lnTo>
                  <a:pt x="27" y="142"/>
                </a:lnTo>
                <a:lnTo>
                  <a:pt x="23" y="138"/>
                </a:lnTo>
                <a:lnTo>
                  <a:pt x="19" y="136"/>
                </a:lnTo>
                <a:lnTo>
                  <a:pt x="15" y="132"/>
                </a:lnTo>
                <a:lnTo>
                  <a:pt x="11" y="128"/>
                </a:lnTo>
                <a:lnTo>
                  <a:pt x="7" y="124"/>
                </a:lnTo>
                <a:lnTo>
                  <a:pt x="3" y="120"/>
                </a:lnTo>
                <a:lnTo>
                  <a:pt x="1" y="116"/>
                </a:lnTo>
                <a:lnTo>
                  <a:pt x="0" y="112"/>
                </a:lnTo>
                <a:lnTo>
                  <a:pt x="0" y="110"/>
                </a:lnTo>
                <a:lnTo>
                  <a:pt x="0" y="108"/>
                </a:lnTo>
                <a:lnTo>
                  <a:pt x="0" y="104"/>
                </a:lnTo>
                <a:lnTo>
                  <a:pt x="0" y="100"/>
                </a:lnTo>
                <a:lnTo>
                  <a:pt x="1" y="98"/>
                </a:lnTo>
                <a:lnTo>
                  <a:pt x="3" y="96"/>
                </a:lnTo>
                <a:lnTo>
                  <a:pt x="7" y="95"/>
                </a:lnTo>
                <a:lnTo>
                  <a:pt x="11" y="96"/>
                </a:lnTo>
                <a:lnTo>
                  <a:pt x="15" y="96"/>
                </a:lnTo>
                <a:lnTo>
                  <a:pt x="17" y="96"/>
                </a:lnTo>
                <a:lnTo>
                  <a:pt x="19" y="96"/>
                </a:lnTo>
                <a:lnTo>
                  <a:pt x="21" y="96"/>
                </a:lnTo>
                <a:lnTo>
                  <a:pt x="23" y="93"/>
                </a:lnTo>
                <a:lnTo>
                  <a:pt x="27" y="91"/>
                </a:lnTo>
                <a:lnTo>
                  <a:pt x="31" y="85"/>
                </a:lnTo>
                <a:lnTo>
                  <a:pt x="37" y="77"/>
                </a:lnTo>
                <a:lnTo>
                  <a:pt x="43" y="69"/>
                </a:lnTo>
                <a:lnTo>
                  <a:pt x="50" y="59"/>
                </a:lnTo>
                <a:lnTo>
                  <a:pt x="60" y="47"/>
                </a:lnTo>
                <a:lnTo>
                  <a:pt x="60" y="47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24" name="Freeform 364"/>
          <p:cNvSpPr>
            <a:spLocks/>
          </p:cNvSpPr>
          <p:nvPr/>
        </p:nvSpPr>
        <p:spPr bwMode="auto">
          <a:xfrm>
            <a:off x="5951933" y="1891671"/>
            <a:ext cx="1354994" cy="307710"/>
          </a:xfrm>
          <a:custGeom>
            <a:avLst/>
            <a:gdLst>
              <a:gd name="T0" fmla="*/ 272 w 288"/>
              <a:gd name="T1" fmla="*/ 12 h 51"/>
              <a:gd name="T2" fmla="*/ 276 w 288"/>
              <a:gd name="T3" fmla="*/ 12 h 51"/>
              <a:gd name="T4" fmla="*/ 280 w 288"/>
              <a:gd name="T5" fmla="*/ 14 h 51"/>
              <a:gd name="T6" fmla="*/ 282 w 288"/>
              <a:gd name="T7" fmla="*/ 16 h 51"/>
              <a:gd name="T8" fmla="*/ 284 w 288"/>
              <a:gd name="T9" fmla="*/ 18 h 51"/>
              <a:gd name="T10" fmla="*/ 286 w 288"/>
              <a:gd name="T11" fmla="*/ 20 h 51"/>
              <a:gd name="T12" fmla="*/ 286 w 288"/>
              <a:gd name="T13" fmla="*/ 22 h 51"/>
              <a:gd name="T14" fmla="*/ 288 w 288"/>
              <a:gd name="T15" fmla="*/ 24 h 51"/>
              <a:gd name="T16" fmla="*/ 286 w 288"/>
              <a:gd name="T17" fmla="*/ 26 h 51"/>
              <a:gd name="T18" fmla="*/ 286 w 288"/>
              <a:gd name="T19" fmla="*/ 27 h 51"/>
              <a:gd name="T20" fmla="*/ 284 w 288"/>
              <a:gd name="T21" fmla="*/ 29 h 51"/>
              <a:gd name="T22" fmla="*/ 280 w 288"/>
              <a:gd name="T23" fmla="*/ 29 h 51"/>
              <a:gd name="T24" fmla="*/ 278 w 288"/>
              <a:gd name="T25" fmla="*/ 31 h 51"/>
              <a:gd name="T26" fmla="*/ 274 w 288"/>
              <a:gd name="T27" fmla="*/ 31 h 51"/>
              <a:gd name="T28" fmla="*/ 268 w 288"/>
              <a:gd name="T29" fmla="*/ 31 h 51"/>
              <a:gd name="T30" fmla="*/ 262 w 288"/>
              <a:gd name="T31" fmla="*/ 31 h 51"/>
              <a:gd name="T32" fmla="*/ 255 w 288"/>
              <a:gd name="T33" fmla="*/ 31 h 51"/>
              <a:gd name="T34" fmla="*/ 239 w 288"/>
              <a:gd name="T35" fmla="*/ 33 h 51"/>
              <a:gd name="T36" fmla="*/ 221 w 288"/>
              <a:gd name="T37" fmla="*/ 33 h 51"/>
              <a:gd name="T38" fmla="*/ 202 w 288"/>
              <a:gd name="T39" fmla="*/ 35 h 51"/>
              <a:gd name="T40" fmla="*/ 182 w 288"/>
              <a:gd name="T41" fmla="*/ 35 h 51"/>
              <a:gd name="T42" fmla="*/ 135 w 288"/>
              <a:gd name="T43" fmla="*/ 41 h 51"/>
              <a:gd name="T44" fmla="*/ 112 w 288"/>
              <a:gd name="T45" fmla="*/ 43 h 51"/>
              <a:gd name="T46" fmla="*/ 88 w 288"/>
              <a:gd name="T47" fmla="*/ 47 h 51"/>
              <a:gd name="T48" fmla="*/ 76 w 288"/>
              <a:gd name="T49" fmla="*/ 49 h 51"/>
              <a:gd name="T50" fmla="*/ 67 w 288"/>
              <a:gd name="T51" fmla="*/ 49 h 51"/>
              <a:gd name="T52" fmla="*/ 57 w 288"/>
              <a:gd name="T53" fmla="*/ 51 h 51"/>
              <a:gd name="T54" fmla="*/ 49 w 288"/>
              <a:gd name="T55" fmla="*/ 51 h 51"/>
              <a:gd name="T56" fmla="*/ 41 w 288"/>
              <a:gd name="T57" fmla="*/ 51 h 51"/>
              <a:gd name="T58" fmla="*/ 35 w 288"/>
              <a:gd name="T59" fmla="*/ 51 h 51"/>
              <a:gd name="T60" fmla="*/ 31 w 288"/>
              <a:gd name="T61" fmla="*/ 51 h 51"/>
              <a:gd name="T62" fmla="*/ 27 w 288"/>
              <a:gd name="T63" fmla="*/ 51 h 51"/>
              <a:gd name="T64" fmla="*/ 19 w 288"/>
              <a:gd name="T65" fmla="*/ 49 h 51"/>
              <a:gd name="T66" fmla="*/ 12 w 288"/>
              <a:gd name="T67" fmla="*/ 45 h 51"/>
              <a:gd name="T68" fmla="*/ 6 w 288"/>
              <a:gd name="T69" fmla="*/ 39 h 51"/>
              <a:gd name="T70" fmla="*/ 0 w 288"/>
              <a:gd name="T71" fmla="*/ 31 h 51"/>
              <a:gd name="T72" fmla="*/ 19 w 288"/>
              <a:gd name="T73" fmla="*/ 29 h 51"/>
              <a:gd name="T74" fmla="*/ 37 w 288"/>
              <a:gd name="T75" fmla="*/ 27 h 51"/>
              <a:gd name="T76" fmla="*/ 55 w 288"/>
              <a:gd name="T77" fmla="*/ 26 h 51"/>
              <a:gd name="T78" fmla="*/ 72 w 288"/>
              <a:gd name="T79" fmla="*/ 24 h 51"/>
              <a:gd name="T80" fmla="*/ 90 w 288"/>
              <a:gd name="T81" fmla="*/ 24 h 51"/>
              <a:gd name="T82" fmla="*/ 106 w 288"/>
              <a:gd name="T83" fmla="*/ 20 h 51"/>
              <a:gd name="T84" fmla="*/ 121 w 288"/>
              <a:gd name="T85" fmla="*/ 18 h 51"/>
              <a:gd name="T86" fmla="*/ 137 w 288"/>
              <a:gd name="T87" fmla="*/ 16 h 51"/>
              <a:gd name="T88" fmla="*/ 151 w 288"/>
              <a:gd name="T89" fmla="*/ 14 h 51"/>
              <a:gd name="T90" fmla="*/ 163 w 288"/>
              <a:gd name="T91" fmla="*/ 12 h 51"/>
              <a:gd name="T92" fmla="*/ 174 w 288"/>
              <a:gd name="T93" fmla="*/ 10 h 51"/>
              <a:gd name="T94" fmla="*/ 184 w 288"/>
              <a:gd name="T95" fmla="*/ 8 h 51"/>
              <a:gd name="T96" fmla="*/ 194 w 288"/>
              <a:gd name="T97" fmla="*/ 8 h 51"/>
              <a:gd name="T98" fmla="*/ 202 w 288"/>
              <a:gd name="T99" fmla="*/ 6 h 51"/>
              <a:gd name="T100" fmla="*/ 210 w 288"/>
              <a:gd name="T101" fmla="*/ 4 h 51"/>
              <a:gd name="T102" fmla="*/ 215 w 288"/>
              <a:gd name="T103" fmla="*/ 2 h 51"/>
              <a:gd name="T104" fmla="*/ 225 w 288"/>
              <a:gd name="T105" fmla="*/ 2 h 51"/>
              <a:gd name="T106" fmla="*/ 233 w 288"/>
              <a:gd name="T107" fmla="*/ 0 h 51"/>
              <a:gd name="T108" fmla="*/ 241 w 288"/>
              <a:gd name="T109" fmla="*/ 0 h 51"/>
              <a:gd name="T110" fmla="*/ 247 w 288"/>
              <a:gd name="T111" fmla="*/ 2 h 51"/>
              <a:gd name="T112" fmla="*/ 253 w 288"/>
              <a:gd name="T113" fmla="*/ 2 h 51"/>
              <a:gd name="T114" fmla="*/ 259 w 288"/>
              <a:gd name="T115" fmla="*/ 4 h 51"/>
              <a:gd name="T116" fmla="*/ 264 w 288"/>
              <a:gd name="T117" fmla="*/ 8 h 51"/>
              <a:gd name="T118" fmla="*/ 272 w 288"/>
              <a:gd name="T119" fmla="*/ 12 h 51"/>
              <a:gd name="T120" fmla="*/ 272 w 288"/>
              <a:gd name="T121" fmla="*/ 12 h 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288" h="51">
                <a:moveTo>
                  <a:pt x="272" y="12"/>
                </a:moveTo>
                <a:lnTo>
                  <a:pt x="276" y="12"/>
                </a:lnTo>
                <a:lnTo>
                  <a:pt x="280" y="14"/>
                </a:lnTo>
                <a:lnTo>
                  <a:pt x="282" y="16"/>
                </a:lnTo>
                <a:lnTo>
                  <a:pt x="284" y="18"/>
                </a:lnTo>
                <a:lnTo>
                  <a:pt x="286" y="20"/>
                </a:lnTo>
                <a:lnTo>
                  <a:pt x="286" y="22"/>
                </a:lnTo>
                <a:lnTo>
                  <a:pt x="288" y="24"/>
                </a:lnTo>
                <a:lnTo>
                  <a:pt x="286" y="26"/>
                </a:lnTo>
                <a:lnTo>
                  <a:pt x="286" y="27"/>
                </a:lnTo>
                <a:lnTo>
                  <a:pt x="284" y="29"/>
                </a:lnTo>
                <a:lnTo>
                  <a:pt x="280" y="29"/>
                </a:lnTo>
                <a:lnTo>
                  <a:pt x="278" y="31"/>
                </a:lnTo>
                <a:lnTo>
                  <a:pt x="274" y="31"/>
                </a:lnTo>
                <a:lnTo>
                  <a:pt x="268" y="31"/>
                </a:lnTo>
                <a:lnTo>
                  <a:pt x="262" y="31"/>
                </a:lnTo>
                <a:lnTo>
                  <a:pt x="255" y="31"/>
                </a:lnTo>
                <a:lnTo>
                  <a:pt x="239" y="33"/>
                </a:lnTo>
                <a:lnTo>
                  <a:pt x="221" y="33"/>
                </a:lnTo>
                <a:lnTo>
                  <a:pt x="202" y="35"/>
                </a:lnTo>
                <a:lnTo>
                  <a:pt x="182" y="35"/>
                </a:lnTo>
                <a:lnTo>
                  <a:pt x="135" y="41"/>
                </a:lnTo>
                <a:lnTo>
                  <a:pt x="112" y="43"/>
                </a:lnTo>
                <a:lnTo>
                  <a:pt x="88" y="47"/>
                </a:lnTo>
                <a:lnTo>
                  <a:pt x="76" y="49"/>
                </a:lnTo>
                <a:lnTo>
                  <a:pt x="67" y="49"/>
                </a:lnTo>
                <a:lnTo>
                  <a:pt x="57" y="51"/>
                </a:lnTo>
                <a:lnTo>
                  <a:pt x="49" y="51"/>
                </a:lnTo>
                <a:lnTo>
                  <a:pt x="41" y="51"/>
                </a:lnTo>
                <a:lnTo>
                  <a:pt x="35" y="51"/>
                </a:lnTo>
                <a:lnTo>
                  <a:pt x="31" y="51"/>
                </a:lnTo>
                <a:lnTo>
                  <a:pt x="27" y="51"/>
                </a:lnTo>
                <a:lnTo>
                  <a:pt x="19" y="49"/>
                </a:lnTo>
                <a:lnTo>
                  <a:pt x="12" y="45"/>
                </a:lnTo>
                <a:lnTo>
                  <a:pt x="6" y="39"/>
                </a:lnTo>
                <a:lnTo>
                  <a:pt x="0" y="31"/>
                </a:lnTo>
                <a:lnTo>
                  <a:pt x="19" y="29"/>
                </a:lnTo>
                <a:lnTo>
                  <a:pt x="37" y="27"/>
                </a:lnTo>
                <a:lnTo>
                  <a:pt x="55" y="26"/>
                </a:lnTo>
                <a:lnTo>
                  <a:pt x="72" y="24"/>
                </a:lnTo>
                <a:lnTo>
                  <a:pt x="90" y="24"/>
                </a:lnTo>
                <a:lnTo>
                  <a:pt x="106" y="20"/>
                </a:lnTo>
                <a:lnTo>
                  <a:pt x="121" y="18"/>
                </a:lnTo>
                <a:lnTo>
                  <a:pt x="137" y="16"/>
                </a:lnTo>
                <a:lnTo>
                  <a:pt x="151" y="14"/>
                </a:lnTo>
                <a:lnTo>
                  <a:pt x="163" y="12"/>
                </a:lnTo>
                <a:lnTo>
                  <a:pt x="174" y="10"/>
                </a:lnTo>
                <a:lnTo>
                  <a:pt x="184" y="8"/>
                </a:lnTo>
                <a:lnTo>
                  <a:pt x="194" y="8"/>
                </a:lnTo>
                <a:lnTo>
                  <a:pt x="202" y="6"/>
                </a:lnTo>
                <a:lnTo>
                  <a:pt x="210" y="4"/>
                </a:lnTo>
                <a:lnTo>
                  <a:pt x="215" y="2"/>
                </a:lnTo>
                <a:lnTo>
                  <a:pt x="225" y="2"/>
                </a:lnTo>
                <a:lnTo>
                  <a:pt x="233" y="0"/>
                </a:lnTo>
                <a:lnTo>
                  <a:pt x="241" y="0"/>
                </a:lnTo>
                <a:lnTo>
                  <a:pt x="247" y="2"/>
                </a:lnTo>
                <a:lnTo>
                  <a:pt x="253" y="2"/>
                </a:lnTo>
                <a:lnTo>
                  <a:pt x="259" y="4"/>
                </a:lnTo>
                <a:lnTo>
                  <a:pt x="264" y="8"/>
                </a:lnTo>
                <a:lnTo>
                  <a:pt x="272" y="12"/>
                </a:lnTo>
                <a:lnTo>
                  <a:pt x="272" y="12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25" name="Freeform 365"/>
          <p:cNvSpPr>
            <a:spLocks/>
          </p:cNvSpPr>
          <p:nvPr/>
        </p:nvSpPr>
        <p:spPr bwMode="auto">
          <a:xfrm>
            <a:off x="6196584" y="1780902"/>
            <a:ext cx="508124" cy="1181593"/>
          </a:xfrm>
          <a:custGeom>
            <a:avLst/>
            <a:gdLst>
              <a:gd name="T0" fmla="*/ 94 w 108"/>
              <a:gd name="T1" fmla="*/ 32 h 193"/>
              <a:gd name="T2" fmla="*/ 104 w 108"/>
              <a:gd name="T3" fmla="*/ 55 h 193"/>
              <a:gd name="T4" fmla="*/ 108 w 108"/>
              <a:gd name="T5" fmla="*/ 85 h 193"/>
              <a:gd name="T6" fmla="*/ 108 w 108"/>
              <a:gd name="T7" fmla="*/ 112 h 193"/>
              <a:gd name="T8" fmla="*/ 106 w 108"/>
              <a:gd name="T9" fmla="*/ 134 h 193"/>
              <a:gd name="T10" fmla="*/ 100 w 108"/>
              <a:gd name="T11" fmla="*/ 155 h 193"/>
              <a:gd name="T12" fmla="*/ 90 w 108"/>
              <a:gd name="T13" fmla="*/ 171 h 193"/>
              <a:gd name="T14" fmla="*/ 78 w 108"/>
              <a:gd name="T15" fmla="*/ 185 h 193"/>
              <a:gd name="T16" fmla="*/ 66 w 108"/>
              <a:gd name="T17" fmla="*/ 191 h 193"/>
              <a:gd name="T18" fmla="*/ 55 w 108"/>
              <a:gd name="T19" fmla="*/ 193 h 193"/>
              <a:gd name="T20" fmla="*/ 47 w 108"/>
              <a:gd name="T21" fmla="*/ 191 h 193"/>
              <a:gd name="T22" fmla="*/ 43 w 108"/>
              <a:gd name="T23" fmla="*/ 189 h 193"/>
              <a:gd name="T24" fmla="*/ 41 w 108"/>
              <a:gd name="T25" fmla="*/ 185 h 193"/>
              <a:gd name="T26" fmla="*/ 41 w 108"/>
              <a:gd name="T27" fmla="*/ 181 h 193"/>
              <a:gd name="T28" fmla="*/ 41 w 108"/>
              <a:gd name="T29" fmla="*/ 175 h 193"/>
              <a:gd name="T30" fmla="*/ 37 w 108"/>
              <a:gd name="T31" fmla="*/ 169 h 193"/>
              <a:gd name="T32" fmla="*/ 31 w 108"/>
              <a:gd name="T33" fmla="*/ 163 h 193"/>
              <a:gd name="T34" fmla="*/ 21 w 108"/>
              <a:gd name="T35" fmla="*/ 155 h 193"/>
              <a:gd name="T36" fmla="*/ 12 w 108"/>
              <a:gd name="T37" fmla="*/ 149 h 193"/>
              <a:gd name="T38" fmla="*/ 4 w 108"/>
              <a:gd name="T39" fmla="*/ 144 h 193"/>
              <a:gd name="T40" fmla="*/ 2 w 108"/>
              <a:gd name="T41" fmla="*/ 140 h 193"/>
              <a:gd name="T42" fmla="*/ 2 w 108"/>
              <a:gd name="T43" fmla="*/ 136 h 193"/>
              <a:gd name="T44" fmla="*/ 4 w 108"/>
              <a:gd name="T45" fmla="*/ 134 h 193"/>
              <a:gd name="T46" fmla="*/ 10 w 108"/>
              <a:gd name="T47" fmla="*/ 132 h 193"/>
              <a:gd name="T48" fmla="*/ 17 w 108"/>
              <a:gd name="T49" fmla="*/ 134 h 193"/>
              <a:gd name="T50" fmla="*/ 29 w 108"/>
              <a:gd name="T51" fmla="*/ 136 h 193"/>
              <a:gd name="T52" fmla="*/ 41 w 108"/>
              <a:gd name="T53" fmla="*/ 140 h 193"/>
              <a:gd name="T54" fmla="*/ 49 w 108"/>
              <a:gd name="T55" fmla="*/ 142 h 193"/>
              <a:gd name="T56" fmla="*/ 55 w 108"/>
              <a:gd name="T57" fmla="*/ 144 h 193"/>
              <a:gd name="T58" fmla="*/ 57 w 108"/>
              <a:gd name="T59" fmla="*/ 142 h 193"/>
              <a:gd name="T60" fmla="*/ 59 w 108"/>
              <a:gd name="T61" fmla="*/ 142 h 193"/>
              <a:gd name="T62" fmla="*/ 61 w 108"/>
              <a:gd name="T63" fmla="*/ 138 h 193"/>
              <a:gd name="T64" fmla="*/ 62 w 108"/>
              <a:gd name="T65" fmla="*/ 130 h 193"/>
              <a:gd name="T66" fmla="*/ 64 w 108"/>
              <a:gd name="T67" fmla="*/ 122 h 193"/>
              <a:gd name="T68" fmla="*/ 64 w 108"/>
              <a:gd name="T69" fmla="*/ 98 h 193"/>
              <a:gd name="T70" fmla="*/ 64 w 108"/>
              <a:gd name="T71" fmla="*/ 73 h 193"/>
              <a:gd name="T72" fmla="*/ 61 w 108"/>
              <a:gd name="T73" fmla="*/ 49 h 193"/>
              <a:gd name="T74" fmla="*/ 57 w 108"/>
              <a:gd name="T75" fmla="*/ 34 h 193"/>
              <a:gd name="T76" fmla="*/ 49 w 108"/>
              <a:gd name="T77" fmla="*/ 24 h 193"/>
              <a:gd name="T78" fmla="*/ 41 w 108"/>
              <a:gd name="T79" fmla="*/ 16 h 193"/>
              <a:gd name="T80" fmla="*/ 35 w 108"/>
              <a:gd name="T81" fmla="*/ 10 h 193"/>
              <a:gd name="T82" fmla="*/ 35 w 108"/>
              <a:gd name="T83" fmla="*/ 4 h 193"/>
              <a:gd name="T84" fmla="*/ 39 w 108"/>
              <a:gd name="T85" fmla="*/ 0 h 193"/>
              <a:gd name="T86" fmla="*/ 45 w 108"/>
              <a:gd name="T87" fmla="*/ 0 h 193"/>
              <a:gd name="T88" fmla="*/ 53 w 108"/>
              <a:gd name="T89" fmla="*/ 0 h 193"/>
              <a:gd name="T90" fmla="*/ 61 w 108"/>
              <a:gd name="T91" fmla="*/ 2 h 193"/>
              <a:gd name="T92" fmla="*/ 68 w 108"/>
              <a:gd name="T93" fmla="*/ 6 h 193"/>
              <a:gd name="T94" fmla="*/ 80 w 108"/>
              <a:gd name="T95" fmla="*/ 14 h 193"/>
              <a:gd name="T96" fmla="*/ 88 w 108"/>
              <a:gd name="T97" fmla="*/ 22 h 1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108" h="193">
                <a:moveTo>
                  <a:pt x="88" y="22"/>
                </a:moveTo>
                <a:lnTo>
                  <a:pt x="94" y="32"/>
                </a:lnTo>
                <a:lnTo>
                  <a:pt x="100" y="44"/>
                </a:lnTo>
                <a:lnTo>
                  <a:pt x="104" y="55"/>
                </a:lnTo>
                <a:lnTo>
                  <a:pt x="106" y="71"/>
                </a:lnTo>
                <a:lnTo>
                  <a:pt x="108" y="85"/>
                </a:lnTo>
                <a:lnTo>
                  <a:pt x="108" y="98"/>
                </a:lnTo>
                <a:lnTo>
                  <a:pt x="108" y="112"/>
                </a:lnTo>
                <a:lnTo>
                  <a:pt x="108" y="122"/>
                </a:lnTo>
                <a:lnTo>
                  <a:pt x="106" y="134"/>
                </a:lnTo>
                <a:lnTo>
                  <a:pt x="104" y="144"/>
                </a:lnTo>
                <a:lnTo>
                  <a:pt x="100" y="155"/>
                </a:lnTo>
                <a:lnTo>
                  <a:pt x="96" y="163"/>
                </a:lnTo>
                <a:lnTo>
                  <a:pt x="90" y="171"/>
                </a:lnTo>
                <a:lnTo>
                  <a:pt x="84" y="179"/>
                </a:lnTo>
                <a:lnTo>
                  <a:pt x="78" y="185"/>
                </a:lnTo>
                <a:lnTo>
                  <a:pt x="72" y="189"/>
                </a:lnTo>
                <a:lnTo>
                  <a:pt x="66" y="191"/>
                </a:lnTo>
                <a:lnTo>
                  <a:pt x="61" y="193"/>
                </a:lnTo>
                <a:lnTo>
                  <a:pt x="55" y="193"/>
                </a:lnTo>
                <a:lnTo>
                  <a:pt x="51" y="193"/>
                </a:lnTo>
                <a:lnTo>
                  <a:pt x="47" y="191"/>
                </a:lnTo>
                <a:lnTo>
                  <a:pt x="45" y="191"/>
                </a:lnTo>
                <a:lnTo>
                  <a:pt x="43" y="189"/>
                </a:lnTo>
                <a:lnTo>
                  <a:pt x="41" y="187"/>
                </a:lnTo>
                <a:lnTo>
                  <a:pt x="41" y="185"/>
                </a:lnTo>
                <a:lnTo>
                  <a:pt x="41" y="183"/>
                </a:lnTo>
                <a:lnTo>
                  <a:pt x="41" y="181"/>
                </a:lnTo>
                <a:lnTo>
                  <a:pt x="41" y="177"/>
                </a:lnTo>
                <a:lnTo>
                  <a:pt x="41" y="175"/>
                </a:lnTo>
                <a:lnTo>
                  <a:pt x="39" y="173"/>
                </a:lnTo>
                <a:lnTo>
                  <a:pt x="37" y="169"/>
                </a:lnTo>
                <a:lnTo>
                  <a:pt x="35" y="165"/>
                </a:lnTo>
                <a:lnTo>
                  <a:pt x="31" y="163"/>
                </a:lnTo>
                <a:lnTo>
                  <a:pt x="27" y="159"/>
                </a:lnTo>
                <a:lnTo>
                  <a:pt x="21" y="155"/>
                </a:lnTo>
                <a:lnTo>
                  <a:pt x="15" y="153"/>
                </a:lnTo>
                <a:lnTo>
                  <a:pt x="12" y="149"/>
                </a:lnTo>
                <a:lnTo>
                  <a:pt x="8" y="147"/>
                </a:lnTo>
                <a:lnTo>
                  <a:pt x="4" y="144"/>
                </a:lnTo>
                <a:lnTo>
                  <a:pt x="2" y="142"/>
                </a:lnTo>
                <a:lnTo>
                  <a:pt x="2" y="140"/>
                </a:lnTo>
                <a:lnTo>
                  <a:pt x="0" y="138"/>
                </a:lnTo>
                <a:lnTo>
                  <a:pt x="2" y="136"/>
                </a:lnTo>
                <a:lnTo>
                  <a:pt x="2" y="134"/>
                </a:lnTo>
                <a:lnTo>
                  <a:pt x="4" y="134"/>
                </a:lnTo>
                <a:lnTo>
                  <a:pt x="6" y="132"/>
                </a:lnTo>
                <a:lnTo>
                  <a:pt x="10" y="132"/>
                </a:lnTo>
                <a:lnTo>
                  <a:pt x="14" y="132"/>
                </a:lnTo>
                <a:lnTo>
                  <a:pt x="17" y="134"/>
                </a:lnTo>
                <a:lnTo>
                  <a:pt x="23" y="134"/>
                </a:lnTo>
                <a:lnTo>
                  <a:pt x="29" y="136"/>
                </a:lnTo>
                <a:lnTo>
                  <a:pt x="35" y="138"/>
                </a:lnTo>
                <a:lnTo>
                  <a:pt x="41" y="140"/>
                </a:lnTo>
                <a:lnTo>
                  <a:pt x="45" y="140"/>
                </a:lnTo>
                <a:lnTo>
                  <a:pt x="49" y="142"/>
                </a:lnTo>
                <a:lnTo>
                  <a:pt x="51" y="142"/>
                </a:lnTo>
                <a:lnTo>
                  <a:pt x="55" y="144"/>
                </a:lnTo>
                <a:lnTo>
                  <a:pt x="55" y="144"/>
                </a:lnTo>
                <a:lnTo>
                  <a:pt x="57" y="142"/>
                </a:lnTo>
                <a:lnTo>
                  <a:pt x="57" y="142"/>
                </a:lnTo>
                <a:lnTo>
                  <a:pt x="59" y="142"/>
                </a:lnTo>
                <a:lnTo>
                  <a:pt x="59" y="140"/>
                </a:lnTo>
                <a:lnTo>
                  <a:pt x="61" y="138"/>
                </a:lnTo>
                <a:lnTo>
                  <a:pt x="61" y="134"/>
                </a:lnTo>
                <a:lnTo>
                  <a:pt x="62" y="130"/>
                </a:lnTo>
                <a:lnTo>
                  <a:pt x="62" y="126"/>
                </a:lnTo>
                <a:lnTo>
                  <a:pt x="64" y="122"/>
                </a:lnTo>
                <a:lnTo>
                  <a:pt x="64" y="110"/>
                </a:lnTo>
                <a:lnTo>
                  <a:pt x="64" y="98"/>
                </a:lnTo>
                <a:lnTo>
                  <a:pt x="64" y="87"/>
                </a:lnTo>
                <a:lnTo>
                  <a:pt x="64" y="73"/>
                </a:lnTo>
                <a:lnTo>
                  <a:pt x="62" y="61"/>
                </a:lnTo>
                <a:lnTo>
                  <a:pt x="61" y="49"/>
                </a:lnTo>
                <a:lnTo>
                  <a:pt x="59" y="42"/>
                </a:lnTo>
                <a:lnTo>
                  <a:pt x="57" y="34"/>
                </a:lnTo>
                <a:lnTo>
                  <a:pt x="53" y="28"/>
                </a:lnTo>
                <a:lnTo>
                  <a:pt x="49" y="24"/>
                </a:lnTo>
                <a:lnTo>
                  <a:pt x="45" y="18"/>
                </a:lnTo>
                <a:lnTo>
                  <a:pt x="41" y="16"/>
                </a:lnTo>
                <a:lnTo>
                  <a:pt x="37" y="14"/>
                </a:lnTo>
                <a:lnTo>
                  <a:pt x="35" y="10"/>
                </a:lnTo>
                <a:lnTo>
                  <a:pt x="33" y="8"/>
                </a:lnTo>
                <a:lnTo>
                  <a:pt x="35" y="4"/>
                </a:lnTo>
                <a:lnTo>
                  <a:pt x="37" y="2"/>
                </a:lnTo>
                <a:lnTo>
                  <a:pt x="39" y="0"/>
                </a:lnTo>
                <a:lnTo>
                  <a:pt x="41" y="0"/>
                </a:lnTo>
                <a:lnTo>
                  <a:pt x="45" y="0"/>
                </a:lnTo>
                <a:lnTo>
                  <a:pt x="49" y="0"/>
                </a:lnTo>
                <a:lnTo>
                  <a:pt x="53" y="0"/>
                </a:lnTo>
                <a:lnTo>
                  <a:pt x="57" y="0"/>
                </a:lnTo>
                <a:lnTo>
                  <a:pt x="61" y="2"/>
                </a:lnTo>
                <a:lnTo>
                  <a:pt x="64" y="4"/>
                </a:lnTo>
                <a:lnTo>
                  <a:pt x="68" y="6"/>
                </a:lnTo>
                <a:lnTo>
                  <a:pt x="72" y="8"/>
                </a:lnTo>
                <a:lnTo>
                  <a:pt x="80" y="14"/>
                </a:lnTo>
                <a:lnTo>
                  <a:pt x="88" y="22"/>
                </a:lnTo>
                <a:lnTo>
                  <a:pt x="88" y="22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27" name="Freeform 367"/>
          <p:cNvSpPr>
            <a:spLocks/>
          </p:cNvSpPr>
          <p:nvPr/>
        </p:nvSpPr>
        <p:spPr bwMode="auto">
          <a:xfrm>
            <a:off x="9133261" y="959104"/>
            <a:ext cx="1110343" cy="283093"/>
          </a:xfrm>
          <a:custGeom>
            <a:avLst/>
            <a:gdLst>
              <a:gd name="T0" fmla="*/ 229 w 235"/>
              <a:gd name="T1" fmla="*/ 20 h 47"/>
              <a:gd name="T2" fmla="*/ 227 w 235"/>
              <a:gd name="T3" fmla="*/ 22 h 47"/>
              <a:gd name="T4" fmla="*/ 223 w 235"/>
              <a:gd name="T5" fmla="*/ 24 h 47"/>
              <a:gd name="T6" fmla="*/ 220 w 235"/>
              <a:gd name="T7" fmla="*/ 26 h 47"/>
              <a:gd name="T8" fmla="*/ 214 w 235"/>
              <a:gd name="T9" fmla="*/ 28 h 47"/>
              <a:gd name="T10" fmla="*/ 208 w 235"/>
              <a:gd name="T11" fmla="*/ 28 h 47"/>
              <a:gd name="T12" fmla="*/ 200 w 235"/>
              <a:gd name="T13" fmla="*/ 30 h 47"/>
              <a:gd name="T14" fmla="*/ 192 w 235"/>
              <a:gd name="T15" fmla="*/ 30 h 47"/>
              <a:gd name="T16" fmla="*/ 184 w 235"/>
              <a:gd name="T17" fmla="*/ 30 h 47"/>
              <a:gd name="T18" fmla="*/ 165 w 235"/>
              <a:gd name="T19" fmla="*/ 34 h 47"/>
              <a:gd name="T20" fmla="*/ 143 w 235"/>
              <a:gd name="T21" fmla="*/ 36 h 47"/>
              <a:gd name="T22" fmla="*/ 124 w 235"/>
              <a:gd name="T23" fmla="*/ 39 h 47"/>
              <a:gd name="T24" fmla="*/ 102 w 235"/>
              <a:gd name="T25" fmla="*/ 41 h 47"/>
              <a:gd name="T26" fmla="*/ 90 w 235"/>
              <a:gd name="T27" fmla="*/ 43 h 47"/>
              <a:gd name="T28" fmla="*/ 80 w 235"/>
              <a:gd name="T29" fmla="*/ 45 h 47"/>
              <a:gd name="T30" fmla="*/ 71 w 235"/>
              <a:gd name="T31" fmla="*/ 45 h 47"/>
              <a:gd name="T32" fmla="*/ 63 w 235"/>
              <a:gd name="T33" fmla="*/ 47 h 47"/>
              <a:gd name="T34" fmla="*/ 55 w 235"/>
              <a:gd name="T35" fmla="*/ 47 h 47"/>
              <a:gd name="T36" fmla="*/ 49 w 235"/>
              <a:gd name="T37" fmla="*/ 47 h 47"/>
              <a:gd name="T38" fmla="*/ 43 w 235"/>
              <a:gd name="T39" fmla="*/ 47 h 47"/>
              <a:gd name="T40" fmla="*/ 39 w 235"/>
              <a:gd name="T41" fmla="*/ 47 h 47"/>
              <a:gd name="T42" fmla="*/ 30 w 235"/>
              <a:gd name="T43" fmla="*/ 45 h 47"/>
              <a:gd name="T44" fmla="*/ 20 w 235"/>
              <a:gd name="T45" fmla="*/ 43 h 47"/>
              <a:gd name="T46" fmla="*/ 10 w 235"/>
              <a:gd name="T47" fmla="*/ 41 h 47"/>
              <a:gd name="T48" fmla="*/ 0 w 235"/>
              <a:gd name="T49" fmla="*/ 36 h 47"/>
              <a:gd name="T50" fmla="*/ 4 w 235"/>
              <a:gd name="T51" fmla="*/ 34 h 47"/>
              <a:gd name="T52" fmla="*/ 10 w 235"/>
              <a:gd name="T53" fmla="*/ 32 h 47"/>
              <a:gd name="T54" fmla="*/ 16 w 235"/>
              <a:gd name="T55" fmla="*/ 30 h 47"/>
              <a:gd name="T56" fmla="*/ 22 w 235"/>
              <a:gd name="T57" fmla="*/ 28 h 47"/>
              <a:gd name="T58" fmla="*/ 30 w 235"/>
              <a:gd name="T59" fmla="*/ 26 h 47"/>
              <a:gd name="T60" fmla="*/ 37 w 235"/>
              <a:gd name="T61" fmla="*/ 26 h 47"/>
              <a:gd name="T62" fmla="*/ 47 w 235"/>
              <a:gd name="T63" fmla="*/ 24 h 47"/>
              <a:gd name="T64" fmla="*/ 57 w 235"/>
              <a:gd name="T65" fmla="*/ 22 h 47"/>
              <a:gd name="T66" fmla="*/ 75 w 235"/>
              <a:gd name="T67" fmla="*/ 20 h 47"/>
              <a:gd name="T68" fmla="*/ 94 w 235"/>
              <a:gd name="T69" fmla="*/ 16 h 47"/>
              <a:gd name="T70" fmla="*/ 135 w 235"/>
              <a:gd name="T71" fmla="*/ 10 h 47"/>
              <a:gd name="T72" fmla="*/ 145 w 235"/>
              <a:gd name="T73" fmla="*/ 8 h 47"/>
              <a:gd name="T74" fmla="*/ 153 w 235"/>
              <a:gd name="T75" fmla="*/ 6 h 47"/>
              <a:gd name="T76" fmla="*/ 163 w 235"/>
              <a:gd name="T77" fmla="*/ 4 h 47"/>
              <a:gd name="T78" fmla="*/ 171 w 235"/>
              <a:gd name="T79" fmla="*/ 4 h 47"/>
              <a:gd name="T80" fmla="*/ 176 w 235"/>
              <a:gd name="T81" fmla="*/ 2 h 47"/>
              <a:gd name="T82" fmla="*/ 184 w 235"/>
              <a:gd name="T83" fmla="*/ 2 h 47"/>
              <a:gd name="T84" fmla="*/ 190 w 235"/>
              <a:gd name="T85" fmla="*/ 0 h 47"/>
              <a:gd name="T86" fmla="*/ 194 w 235"/>
              <a:gd name="T87" fmla="*/ 0 h 47"/>
              <a:gd name="T88" fmla="*/ 204 w 235"/>
              <a:gd name="T89" fmla="*/ 2 h 47"/>
              <a:gd name="T90" fmla="*/ 212 w 235"/>
              <a:gd name="T91" fmla="*/ 2 h 47"/>
              <a:gd name="T92" fmla="*/ 218 w 235"/>
              <a:gd name="T93" fmla="*/ 2 h 47"/>
              <a:gd name="T94" fmla="*/ 223 w 235"/>
              <a:gd name="T95" fmla="*/ 4 h 47"/>
              <a:gd name="T96" fmla="*/ 229 w 235"/>
              <a:gd name="T97" fmla="*/ 6 h 47"/>
              <a:gd name="T98" fmla="*/ 231 w 235"/>
              <a:gd name="T99" fmla="*/ 8 h 47"/>
              <a:gd name="T100" fmla="*/ 235 w 235"/>
              <a:gd name="T101" fmla="*/ 10 h 47"/>
              <a:gd name="T102" fmla="*/ 235 w 235"/>
              <a:gd name="T103" fmla="*/ 10 h 47"/>
              <a:gd name="T104" fmla="*/ 235 w 235"/>
              <a:gd name="T105" fmla="*/ 14 h 47"/>
              <a:gd name="T106" fmla="*/ 233 w 235"/>
              <a:gd name="T107" fmla="*/ 16 h 47"/>
              <a:gd name="T108" fmla="*/ 231 w 235"/>
              <a:gd name="T109" fmla="*/ 18 h 47"/>
              <a:gd name="T110" fmla="*/ 229 w 235"/>
              <a:gd name="T111" fmla="*/ 20 h 47"/>
              <a:gd name="T112" fmla="*/ 229 w 235"/>
              <a:gd name="T113" fmla="*/ 20 h 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235" h="47">
                <a:moveTo>
                  <a:pt x="229" y="20"/>
                </a:moveTo>
                <a:lnTo>
                  <a:pt x="227" y="22"/>
                </a:lnTo>
                <a:lnTo>
                  <a:pt x="223" y="24"/>
                </a:lnTo>
                <a:lnTo>
                  <a:pt x="220" y="26"/>
                </a:lnTo>
                <a:lnTo>
                  <a:pt x="214" y="28"/>
                </a:lnTo>
                <a:lnTo>
                  <a:pt x="208" y="28"/>
                </a:lnTo>
                <a:lnTo>
                  <a:pt x="200" y="30"/>
                </a:lnTo>
                <a:lnTo>
                  <a:pt x="192" y="30"/>
                </a:lnTo>
                <a:lnTo>
                  <a:pt x="184" y="30"/>
                </a:lnTo>
                <a:lnTo>
                  <a:pt x="165" y="34"/>
                </a:lnTo>
                <a:lnTo>
                  <a:pt x="143" y="36"/>
                </a:lnTo>
                <a:lnTo>
                  <a:pt x="124" y="39"/>
                </a:lnTo>
                <a:lnTo>
                  <a:pt x="102" y="41"/>
                </a:lnTo>
                <a:lnTo>
                  <a:pt x="90" y="43"/>
                </a:lnTo>
                <a:lnTo>
                  <a:pt x="80" y="45"/>
                </a:lnTo>
                <a:lnTo>
                  <a:pt x="71" y="45"/>
                </a:lnTo>
                <a:lnTo>
                  <a:pt x="63" y="47"/>
                </a:lnTo>
                <a:lnTo>
                  <a:pt x="55" y="47"/>
                </a:lnTo>
                <a:lnTo>
                  <a:pt x="49" y="47"/>
                </a:lnTo>
                <a:lnTo>
                  <a:pt x="43" y="47"/>
                </a:lnTo>
                <a:lnTo>
                  <a:pt x="39" y="47"/>
                </a:lnTo>
                <a:lnTo>
                  <a:pt x="30" y="45"/>
                </a:lnTo>
                <a:lnTo>
                  <a:pt x="20" y="43"/>
                </a:lnTo>
                <a:lnTo>
                  <a:pt x="10" y="41"/>
                </a:lnTo>
                <a:lnTo>
                  <a:pt x="0" y="36"/>
                </a:lnTo>
                <a:lnTo>
                  <a:pt x="4" y="34"/>
                </a:lnTo>
                <a:lnTo>
                  <a:pt x="10" y="32"/>
                </a:lnTo>
                <a:lnTo>
                  <a:pt x="16" y="30"/>
                </a:lnTo>
                <a:lnTo>
                  <a:pt x="22" y="28"/>
                </a:lnTo>
                <a:lnTo>
                  <a:pt x="30" y="26"/>
                </a:lnTo>
                <a:lnTo>
                  <a:pt x="37" y="26"/>
                </a:lnTo>
                <a:lnTo>
                  <a:pt x="47" y="24"/>
                </a:lnTo>
                <a:lnTo>
                  <a:pt x="57" y="22"/>
                </a:lnTo>
                <a:lnTo>
                  <a:pt x="75" y="20"/>
                </a:lnTo>
                <a:lnTo>
                  <a:pt x="94" y="16"/>
                </a:lnTo>
                <a:lnTo>
                  <a:pt x="135" y="10"/>
                </a:lnTo>
                <a:lnTo>
                  <a:pt x="145" y="8"/>
                </a:lnTo>
                <a:lnTo>
                  <a:pt x="153" y="6"/>
                </a:lnTo>
                <a:lnTo>
                  <a:pt x="163" y="4"/>
                </a:lnTo>
                <a:lnTo>
                  <a:pt x="171" y="4"/>
                </a:lnTo>
                <a:lnTo>
                  <a:pt x="176" y="2"/>
                </a:lnTo>
                <a:lnTo>
                  <a:pt x="184" y="2"/>
                </a:lnTo>
                <a:lnTo>
                  <a:pt x="190" y="0"/>
                </a:lnTo>
                <a:lnTo>
                  <a:pt x="194" y="0"/>
                </a:lnTo>
                <a:lnTo>
                  <a:pt x="204" y="2"/>
                </a:lnTo>
                <a:lnTo>
                  <a:pt x="212" y="2"/>
                </a:lnTo>
                <a:lnTo>
                  <a:pt x="218" y="2"/>
                </a:lnTo>
                <a:lnTo>
                  <a:pt x="223" y="4"/>
                </a:lnTo>
                <a:lnTo>
                  <a:pt x="229" y="6"/>
                </a:lnTo>
                <a:lnTo>
                  <a:pt x="231" y="8"/>
                </a:lnTo>
                <a:lnTo>
                  <a:pt x="235" y="10"/>
                </a:lnTo>
                <a:lnTo>
                  <a:pt x="235" y="10"/>
                </a:lnTo>
                <a:lnTo>
                  <a:pt x="235" y="14"/>
                </a:lnTo>
                <a:lnTo>
                  <a:pt x="233" y="16"/>
                </a:lnTo>
                <a:lnTo>
                  <a:pt x="231" y="18"/>
                </a:lnTo>
                <a:lnTo>
                  <a:pt x="229" y="20"/>
                </a:lnTo>
                <a:lnTo>
                  <a:pt x="229" y="20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28" name="Freeform 368"/>
          <p:cNvSpPr>
            <a:spLocks/>
          </p:cNvSpPr>
          <p:nvPr/>
        </p:nvSpPr>
        <p:spPr bwMode="auto">
          <a:xfrm>
            <a:off x="9490829" y="639089"/>
            <a:ext cx="348162" cy="886195"/>
          </a:xfrm>
          <a:custGeom>
            <a:avLst/>
            <a:gdLst>
              <a:gd name="T0" fmla="*/ 70 w 72"/>
              <a:gd name="T1" fmla="*/ 18 h 143"/>
              <a:gd name="T2" fmla="*/ 72 w 72"/>
              <a:gd name="T3" fmla="*/ 22 h 143"/>
              <a:gd name="T4" fmla="*/ 72 w 72"/>
              <a:gd name="T5" fmla="*/ 24 h 143"/>
              <a:gd name="T6" fmla="*/ 72 w 72"/>
              <a:gd name="T7" fmla="*/ 28 h 143"/>
              <a:gd name="T8" fmla="*/ 70 w 72"/>
              <a:gd name="T9" fmla="*/ 32 h 143"/>
              <a:gd name="T10" fmla="*/ 70 w 72"/>
              <a:gd name="T11" fmla="*/ 36 h 143"/>
              <a:gd name="T12" fmla="*/ 68 w 72"/>
              <a:gd name="T13" fmla="*/ 41 h 143"/>
              <a:gd name="T14" fmla="*/ 66 w 72"/>
              <a:gd name="T15" fmla="*/ 47 h 143"/>
              <a:gd name="T16" fmla="*/ 66 w 72"/>
              <a:gd name="T17" fmla="*/ 57 h 143"/>
              <a:gd name="T18" fmla="*/ 66 w 72"/>
              <a:gd name="T19" fmla="*/ 63 h 143"/>
              <a:gd name="T20" fmla="*/ 64 w 72"/>
              <a:gd name="T21" fmla="*/ 71 h 143"/>
              <a:gd name="T22" fmla="*/ 64 w 72"/>
              <a:gd name="T23" fmla="*/ 79 h 143"/>
              <a:gd name="T24" fmla="*/ 62 w 72"/>
              <a:gd name="T25" fmla="*/ 88 h 143"/>
              <a:gd name="T26" fmla="*/ 62 w 72"/>
              <a:gd name="T27" fmla="*/ 100 h 143"/>
              <a:gd name="T28" fmla="*/ 60 w 72"/>
              <a:gd name="T29" fmla="*/ 114 h 143"/>
              <a:gd name="T30" fmla="*/ 58 w 72"/>
              <a:gd name="T31" fmla="*/ 128 h 143"/>
              <a:gd name="T32" fmla="*/ 58 w 72"/>
              <a:gd name="T33" fmla="*/ 143 h 143"/>
              <a:gd name="T34" fmla="*/ 19 w 72"/>
              <a:gd name="T35" fmla="*/ 143 h 143"/>
              <a:gd name="T36" fmla="*/ 19 w 72"/>
              <a:gd name="T37" fmla="*/ 128 h 143"/>
              <a:gd name="T38" fmla="*/ 19 w 72"/>
              <a:gd name="T39" fmla="*/ 114 h 143"/>
              <a:gd name="T40" fmla="*/ 19 w 72"/>
              <a:gd name="T41" fmla="*/ 102 h 143"/>
              <a:gd name="T42" fmla="*/ 19 w 72"/>
              <a:gd name="T43" fmla="*/ 90 h 143"/>
              <a:gd name="T44" fmla="*/ 19 w 72"/>
              <a:gd name="T45" fmla="*/ 79 h 143"/>
              <a:gd name="T46" fmla="*/ 19 w 72"/>
              <a:gd name="T47" fmla="*/ 69 h 143"/>
              <a:gd name="T48" fmla="*/ 17 w 72"/>
              <a:gd name="T49" fmla="*/ 61 h 143"/>
              <a:gd name="T50" fmla="*/ 17 w 72"/>
              <a:gd name="T51" fmla="*/ 51 h 143"/>
              <a:gd name="T52" fmla="*/ 17 w 72"/>
              <a:gd name="T53" fmla="*/ 45 h 143"/>
              <a:gd name="T54" fmla="*/ 15 w 72"/>
              <a:gd name="T55" fmla="*/ 39 h 143"/>
              <a:gd name="T56" fmla="*/ 15 w 72"/>
              <a:gd name="T57" fmla="*/ 34 h 143"/>
              <a:gd name="T58" fmla="*/ 13 w 72"/>
              <a:gd name="T59" fmla="*/ 28 h 143"/>
              <a:gd name="T60" fmla="*/ 11 w 72"/>
              <a:gd name="T61" fmla="*/ 24 h 143"/>
              <a:gd name="T62" fmla="*/ 11 w 72"/>
              <a:gd name="T63" fmla="*/ 22 h 143"/>
              <a:gd name="T64" fmla="*/ 9 w 72"/>
              <a:gd name="T65" fmla="*/ 20 h 143"/>
              <a:gd name="T66" fmla="*/ 5 w 72"/>
              <a:gd name="T67" fmla="*/ 18 h 143"/>
              <a:gd name="T68" fmla="*/ 2 w 72"/>
              <a:gd name="T69" fmla="*/ 16 h 143"/>
              <a:gd name="T70" fmla="*/ 2 w 72"/>
              <a:gd name="T71" fmla="*/ 14 h 143"/>
              <a:gd name="T72" fmla="*/ 0 w 72"/>
              <a:gd name="T73" fmla="*/ 12 h 143"/>
              <a:gd name="T74" fmla="*/ 0 w 72"/>
              <a:gd name="T75" fmla="*/ 10 h 143"/>
              <a:gd name="T76" fmla="*/ 0 w 72"/>
              <a:gd name="T77" fmla="*/ 8 h 143"/>
              <a:gd name="T78" fmla="*/ 0 w 72"/>
              <a:gd name="T79" fmla="*/ 6 h 143"/>
              <a:gd name="T80" fmla="*/ 2 w 72"/>
              <a:gd name="T81" fmla="*/ 4 h 143"/>
              <a:gd name="T82" fmla="*/ 3 w 72"/>
              <a:gd name="T83" fmla="*/ 2 h 143"/>
              <a:gd name="T84" fmla="*/ 5 w 72"/>
              <a:gd name="T85" fmla="*/ 0 h 143"/>
              <a:gd name="T86" fmla="*/ 9 w 72"/>
              <a:gd name="T87" fmla="*/ 0 h 143"/>
              <a:gd name="T88" fmla="*/ 13 w 72"/>
              <a:gd name="T89" fmla="*/ 0 h 143"/>
              <a:gd name="T90" fmla="*/ 19 w 72"/>
              <a:gd name="T91" fmla="*/ 0 h 143"/>
              <a:gd name="T92" fmla="*/ 23 w 72"/>
              <a:gd name="T93" fmla="*/ 0 h 143"/>
              <a:gd name="T94" fmla="*/ 31 w 72"/>
              <a:gd name="T95" fmla="*/ 0 h 143"/>
              <a:gd name="T96" fmla="*/ 37 w 72"/>
              <a:gd name="T97" fmla="*/ 2 h 143"/>
              <a:gd name="T98" fmla="*/ 45 w 72"/>
              <a:gd name="T99" fmla="*/ 4 h 143"/>
              <a:gd name="T100" fmla="*/ 49 w 72"/>
              <a:gd name="T101" fmla="*/ 6 h 143"/>
              <a:gd name="T102" fmla="*/ 54 w 72"/>
              <a:gd name="T103" fmla="*/ 8 h 143"/>
              <a:gd name="T104" fmla="*/ 58 w 72"/>
              <a:gd name="T105" fmla="*/ 10 h 143"/>
              <a:gd name="T106" fmla="*/ 62 w 72"/>
              <a:gd name="T107" fmla="*/ 12 h 143"/>
              <a:gd name="T108" fmla="*/ 66 w 72"/>
              <a:gd name="T109" fmla="*/ 14 h 143"/>
              <a:gd name="T110" fmla="*/ 68 w 72"/>
              <a:gd name="T111" fmla="*/ 16 h 143"/>
              <a:gd name="T112" fmla="*/ 70 w 72"/>
              <a:gd name="T113" fmla="*/ 18 h 143"/>
              <a:gd name="T114" fmla="*/ 70 w 72"/>
              <a:gd name="T115" fmla="*/ 18 h 1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72" h="143">
                <a:moveTo>
                  <a:pt x="70" y="18"/>
                </a:moveTo>
                <a:lnTo>
                  <a:pt x="72" y="22"/>
                </a:lnTo>
                <a:lnTo>
                  <a:pt x="72" y="24"/>
                </a:lnTo>
                <a:lnTo>
                  <a:pt x="72" y="28"/>
                </a:lnTo>
                <a:lnTo>
                  <a:pt x="70" y="32"/>
                </a:lnTo>
                <a:lnTo>
                  <a:pt x="70" y="36"/>
                </a:lnTo>
                <a:lnTo>
                  <a:pt x="68" y="41"/>
                </a:lnTo>
                <a:lnTo>
                  <a:pt x="66" y="47"/>
                </a:lnTo>
                <a:lnTo>
                  <a:pt x="66" y="57"/>
                </a:lnTo>
                <a:lnTo>
                  <a:pt x="66" y="63"/>
                </a:lnTo>
                <a:lnTo>
                  <a:pt x="64" y="71"/>
                </a:lnTo>
                <a:lnTo>
                  <a:pt x="64" y="79"/>
                </a:lnTo>
                <a:lnTo>
                  <a:pt x="62" y="88"/>
                </a:lnTo>
                <a:lnTo>
                  <a:pt x="62" y="100"/>
                </a:lnTo>
                <a:lnTo>
                  <a:pt x="60" y="114"/>
                </a:lnTo>
                <a:lnTo>
                  <a:pt x="58" y="128"/>
                </a:lnTo>
                <a:lnTo>
                  <a:pt x="58" y="143"/>
                </a:lnTo>
                <a:lnTo>
                  <a:pt x="19" y="143"/>
                </a:lnTo>
                <a:lnTo>
                  <a:pt x="19" y="128"/>
                </a:lnTo>
                <a:lnTo>
                  <a:pt x="19" y="114"/>
                </a:lnTo>
                <a:lnTo>
                  <a:pt x="19" y="102"/>
                </a:lnTo>
                <a:lnTo>
                  <a:pt x="19" y="90"/>
                </a:lnTo>
                <a:lnTo>
                  <a:pt x="19" y="79"/>
                </a:lnTo>
                <a:lnTo>
                  <a:pt x="19" y="69"/>
                </a:lnTo>
                <a:lnTo>
                  <a:pt x="17" y="61"/>
                </a:lnTo>
                <a:lnTo>
                  <a:pt x="17" y="51"/>
                </a:lnTo>
                <a:lnTo>
                  <a:pt x="17" y="45"/>
                </a:lnTo>
                <a:lnTo>
                  <a:pt x="15" y="39"/>
                </a:lnTo>
                <a:lnTo>
                  <a:pt x="15" y="34"/>
                </a:lnTo>
                <a:lnTo>
                  <a:pt x="13" y="28"/>
                </a:lnTo>
                <a:lnTo>
                  <a:pt x="11" y="24"/>
                </a:lnTo>
                <a:lnTo>
                  <a:pt x="11" y="22"/>
                </a:lnTo>
                <a:lnTo>
                  <a:pt x="9" y="20"/>
                </a:lnTo>
                <a:lnTo>
                  <a:pt x="5" y="18"/>
                </a:lnTo>
                <a:lnTo>
                  <a:pt x="2" y="16"/>
                </a:lnTo>
                <a:lnTo>
                  <a:pt x="2" y="14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2" y="4"/>
                </a:lnTo>
                <a:lnTo>
                  <a:pt x="3" y="2"/>
                </a:lnTo>
                <a:lnTo>
                  <a:pt x="5" y="0"/>
                </a:lnTo>
                <a:lnTo>
                  <a:pt x="9" y="0"/>
                </a:lnTo>
                <a:lnTo>
                  <a:pt x="13" y="0"/>
                </a:lnTo>
                <a:lnTo>
                  <a:pt x="19" y="0"/>
                </a:lnTo>
                <a:lnTo>
                  <a:pt x="23" y="0"/>
                </a:lnTo>
                <a:lnTo>
                  <a:pt x="31" y="0"/>
                </a:lnTo>
                <a:lnTo>
                  <a:pt x="37" y="2"/>
                </a:lnTo>
                <a:lnTo>
                  <a:pt x="45" y="4"/>
                </a:lnTo>
                <a:lnTo>
                  <a:pt x="49" y="6"/>
                </a:lnTo>
                <a:lnTo>
                  <a:pt x="54" y="8"/>
                </a:lnTo>
                <a:lnTo>
                  <a:pt x="58" y="10"/>
                </a:lnTo>
                <a:lnTo>
                  <a:pt x="62" y="12"/>
                </a:lnTo>
                <a:lnTo>
                  <a:pt x="66" y="14"/>
                </a:lnTo>
                <a:lnTo>
                  <a:pt x="68" y="16"/>
                </a:lnTo>
                <a:lnTo>
                  <a:pt x="70" y="18"/>
                </a:lnTo>
                <a:lnTo>
                  <a:pt x="70" y="18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29" name="Freeform 369"/>
          <p:cNvSpPr>
            <a:spLocks/>
          </p:cNvSpPr>
          <p:nvPr/>
        </p:nvSpPr>
        <p:spPr bwMode="auto">
          <a:xfrm>
            <a:off x="8634545" y="1303736"/>
            <a:ext cx="2126588" cy="492330"/>
          </a:xfrm>
          <a:custGeom>
            <a:avLst/>
            <a:gdLst>
              <a:gd name="T0" fmla="*/ 359 w 453"/>
              <a:gd name="T1" fmla="*/ 51 h 80"/>
              <a:gd name="T2" fmla="*/ 363 w 453"/>
              <a:gd name="T3" fmla="*/ 43 h 80"/>
              <a:gd name="T4" fmla="*/ 367 w 453"/>
              <a:gd name="T5" fmla="*/ 37 h 80"/>
              <a:gd name="T6" fmla="*/ 367 w 453"/>
              <a:gd name="T7" fmla="*/ 33 h 80"/>
              <a:gd name="T8" fmla="*/ 365 w 453"/>
              <a:gd name="T9" fmla="*/ 31 h 80"/>
              <a:gd name="T10" fmla="*/ 359 w 453"/>
              <a:gd name="T11" fmla="*/ 31 h 80"/>
              <a:gd name="T12" fmla="*/ 351 w 453"/>
              <a:gd name="T13" fmla="*/ 31 h 80"/>
              <a:gd name="T14" fmla="*/ 341 w 453"/>
              <a:gd name="T15" fmla="*/ 31 h 80"/>
              <a:gd name="T16" fmla="*/ 328 w 453"/>
              <a:gd name="T17" fmla="*/ 33 h 80"/>
              <a:gd name="T18" fmla="*/ 308 w 453"/>
              <a:gd name="T19" fmla="*/ 35 h 80"/>
              <a:gd name="T20" fmla="*/ 286 w 453"/>
              <a:gd name="T21" fmla="*/ 35 h 80"/>
              <a:gd name="T22" fmla="*/ 259 w 453"/>
              <a:gd name="T23" fmla="*/ 37 h 80"/>
              <a:gd name="T24" fmla="*/ 177 w 453"/>
              <a:gd name="T25" fmla="*/ 47 h 80"/>
              <a:gd name="T26" fmla="*/ 110 w 453"/>
              <a:gd name="T27" fmla="*/ 55 h 80"/>
              <a:gd name="T28" fmla="*/ 83 w 453"/>
              <a:gd name="T29" fmla="*/ 59 h 80"/>
              <a:gd name="T30" fmla="*/ 59 w 453"/>
              <a:gd name="T31" fmla="*/ 61 h 80"/>
              <a:gd name="T32" fmla="*/ 41 w 453"/>
              <a:gd name="T33" fmla="*/ 61 h 80"/>
              <a:gd name="T34" fmla="*/ 32 w 453"/>
              <a:gd name="T35" fmla="*/ 59 h 80"/>
              <a:gd name="T36" fmla="*/ 16 w 453"/>
              <a:gd name="T37" fmla="*/ 51 h 80"/>
              <a:gd name="T38" fmla="*/ 0 w 453"/>
              <a:gd name="T39" fmla="*/ 35 h 80"/>
              <a:gd name="T40" fmla="*/ 55 w 453"/>
              <a:gd name="T41" fmla="*/ 33 h 80"/>
              <a:gd name="T42" fmla="*/ 106 w 453"/>
              <a:gd name="T43" fmla="*/ 29 h 80"/>
              <a:gd name="T44" fmla="*/ 155 w 453"/>
              <a:gd name="T45" fmla="*/ 26 h 80"/>
              <a:gd name="T46" fmla="*/ 200 w 453"/>
              <a:gd name="T47" fmla="*/ 22 h 80"/>
              <a:gd name="T48" fmla="*/ 245 w 453"/>
              <a:gd name="T49" fmla="*/ 16 h 80"/>
              <a:gd name="T50" fmla="*/ 296 w 453"/>
              <a:gd name="T51" fmla="*/ 12 h 80"/>
              <a:gd name="T52" fmla="*/ 320 w 453"/>
              <a:gd name="T53" fmla="*/ 10 h 80"/>
              <a:gd name="T54" fmla="*/ 339 w 453"/>
              <a:gd name="T55" fmla="*/ 8 h 80"/>
              <a:gd name="T56" fmla="*/ 351 w 453"/>
              <a:gd name="T57" fmla="*/ 6 h 80"/>
              <a:gd name="T58" fmla="*/ 359 w 453"/>
              <a:gd name="T59" fmla="*/ 4 h 80"/>
              <a:gd name="T60" fmla="*/ 369 w 453"/>
              <a:gd name="T61" fmla="*/ 0 h 80"/>
              <a:gd name="T62" fmla="*/ 380 w 453"/>
              <a:gd name="T63" fmla="*/ 2 h 80"/>
              <a:gd name="T64" fmla="*/ 386 w 453"/>
              <a:gd name="T65" fmla="*/ 4 h 80"/>
              <a:gd name="T66" fmla="*/ 396 w 453"/>
              <a:gd name="T67" fmla="*/ 8 h 80"/>
              <a:gd name="T68" fmla="*/ 408 w 453"/>
              <a:gd name="T69" fmla="*/ 14 h 80"/>
              <a:gd name="T70" fmla="*/ 422 w 453"/>
              <a:gd name="T71" fmla="*/ 22 h 80"/>
              <a:gd name="T72" fmla="*/ 435 w 453"/>
              <a:gd name="T73" fmla="*/ 28 h 80"/>
              <a:gd name="T74" fmla="*/ 445 w 453"/>
              <a:gd name="T75" fmla="*/ 33 h 80"/>
              <a:gd name="T76" fmla="*/ 451 w 453"/>
              <a:gd name="T77" fmla="*/ 39 h 80"/>
              <a:gd name="T78" fmla="*/ 453 w 453"/>
              <a:gd name="T79" fmla="*/ 43 h 80"/>
              <a:gd name="T80" fmla="*/ 451 w 453"/>
              <a:gd name="T81" fmla="*/ 45 h 80"/>
              <a:gd name="T82" fmla="*/ 447 w 453"/>
              <a:gd name="T83" fmla="*/ 49 h 80"/>
              <a:gd name="T84" fmla="*/ 441 w 453"/>
              <a:gd name="T85" fmla="*/ 53 h 80"/>
              <a:gd name="T86" fmla="*/ 431 w 453"/>
              <a:gd name="T87" fmla="*/ 55 h 80"/>
              <a:gd name="T88" fmla="*/ 408 w 453"/>
              <a:gd name="T89" fmla="*/ 61 h 80"/>
              <a:gd name="T90" fmla="*/ 384 w 453"/>
              <a:gd name="T91" fmla="*/ 71 h 80"/>
              <a:gd name="T92" fmla="*/ 373 w 453"/>
              <a:gd name="T93" fmla="*/ 77 h 80"/>
              <a:gd name="T94" fmla="*/ 363 w 453"/>
              <a:gd name="T95" fmla="*/ 79 h 80"/>
              <a:gd name="T96" fmla="*/ 355 w 453"/>
              <a:gd name="T97" fmla="*/ 80 h 80"/>
              <a:gd name="T98" fmla="*/ 351 w 453"/>
              <a:gd name="T99" fmla="*/ 80 h 80"/>
              <a:gd name="T100" fmla="*/ 347 w 453"/>
              <a:gd name="T101" fmla="*/ 79 h 80"/>
              <a:gd name="T102" fmla="*/ 347 w 453"/>
              <a:gd name="T103" fmla="*/ 73 h 80"/>
              <a:gd name="T104" fmla="*/ 349 w 453"/>
              <a:gd name="T105" fmla="*/ 65 h 80"/>
              <a:gd name="T106" fmla="*/ 355 w 453"/>
              <a:gd name="T107" fmla="*/ 55 h 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453" h="80">
                <a:moveTo>
                  <a:pt x="355" y="55"/>
                </a:moveTo>
                <a:lnTo>
                  <a:pt x="359" y="51"/>
                </a:lnTo>
                <a:lnTo>
                  <a:pt x="361" y="47"/>
                </a:lnTo>
                <a:lnTo>
                  <a:pt x="363" y="43"/>
                </a:lnTo>
                <a:lnTo>
                  <a:pt x="365" y="39"/>
                </a:lnTo>
                <a:lnTo>
                  <a:pt x="367" y="37"/>
                </a:lnTo>
                <a:lnTo>
                  <a:pt x="367" y="35"/>
                </a:lnTo>
                <a:lnTo>
                  <a:pt x="367" y="33"/>
                </a:lnTo>
                <a:lnTo>
                  <a:pt x="367" y="33"/>
                </a:lnTo>
                <a:lnTo>
                  <a:pt x="365" y="31"/>
                </a:lnTo>
                <a:lnTo>
                  <a:pt x="363" y="31"/>
                </a:lnTo>
                <a:lnTo>
                  <a:pt x="359" y="31"/>
                </a:lnTo>
                <a:lnTo>
                  <a:pt x="357" y="31"/>
                </a:lnTo>
                <a:lnTo>
                  <a:pt x="351" y="31"/>
                </a:lnTo>
                <a:lnTo>
                  <a:pt x="347" y="31"/>
                </a:lnTo>
                <a:lnTo>
                  <a:pt x="341" y="31"/>
                </a:lnTo>
                <a:lnTo>
                  <a:pt x="335" y="33"/>
                </a:lnTo>
                <a:lnTo>
                  <a:pt x="328" y="33"/>
                </a:lnTo>
                <a:lnTo>
                  <a:pt x="318" y="33"/>
                </a:lnTo>
                <a:lnTo>
                  <a:pt x="308" y="35"/>
                </a:lnTo>
                <a:lnTo>
                  <a:pt x="298" y="35"/>
                </a:lnTo>
                <a:lnTo>
                  <a:pt x="286" y="35"/>
                </a:lnTo>
                <a:lnTo>
                  <a:pt x="273" y="37"/>
                </a:lnTo>
                <a:lnTo>
                  <a:pt x="259" y="37"/>
                </a:lnTo>
                <a:lnTo>
                  <a:pt x="243" y="39"/>
                </a:lnTo>
                <a:lnTo>
                  <a:pt x="177" y="47"/>
                </a:lnTo>
                <a:lnTo>
                  <a:pt x="143" y="51"/>
                </a:lnTo>
                <a:lnTo>
                  <a:pt x="110" y="55"/>
                </a:lnTo>
                <a:lnTo>
                  <a:pt x="96" y="59"/>
                </a:lnTo>
                <a:lnTo>
                  <a:pt x="83" y="59"/>
                </a:lnTo>
                <a:lnTo>
                  <a:pt x="69" y="61"/>
                </a:lnTo>
                <a:lnTo>
                  <a:pt x="59" y="61"/>
                </a:lnTo>
                <a:lnTo>
                  <a:pt x="49" y="63"/>
                </a:lnTo>
                <a:lnTo>
                  <a:pt x="41" y="61"/>
                </a:lnTo>
                <a:lnTo>
                  <a:pt x="36" y="61"/>
                </a:lnTo>
                <a:lnTo>
                  <a:pt x="32" y="59"/>
                </a:lnTo>
                <a:lnTo>
                  <a:pt x="24" y="55"/>
                </a:lnTo>
                <a:lnTo>
                  <a:pt x="16" y="51"/>
                </a:lnTo>
                <a:lnTo>
                  <a:pt x="8" y="43"/>
                </a:lnTo>
                <a:lnTo>
                  <a:pt x="0" y="35"/>
                </a:lnTo>
                <a:lnTo>
                  <a:pt x="28" y="33"/>
                </a:lnTo>
                <a:lnTo>
                  <a:pt x="55" y="33"/>
                </a:lnTo>
                <a:lnTo>
                  <a:pt x="81" y="31"/>
                </a:lnTo>
                <a:lnTo>
                  <a:pt x="106" y="29"/>
                </a:lnTo>
                <a:lnTo>
                  <a:pt x="132" y="28"/>
                </a:lnTo>
                <a:lnTo>
                  <a:pt x="155" y="26"/>
                </a:lnTo>
                <a:lnTo>
                  <a:pt x="179" y="24"/>
                </a:lnTo>
                <a:lnTo>
                  <a:pt x="200" y="22"/>
                </a:lnTo>
                <a:lnTo>
                  <a:pt x="222" y="18"/>
                </a:lnTo>
                <a:lnTo>
                  <a:pt x="245" y="16"/>
                </a:lnTo>
                <a:lnTo>
                  <a:pt x="271" y="14"/>
                </a:lnTo>
                <a:lnTo>
                  <a:pt x="296" y="12"/>
                </a:lnTo>
                <a:lnTo>
                  <a:pt x="310" y="10"/>
                </a:lnTo>
                <a:lnTo>
                  <a:pt x="320" y="10"/>
                </a:lnTo>
                <a:lnTo>
                  <a:pt x="329" y="10"/>
                </a:lnTo>
                <a:lnTo>
                  <a:pt x="339" y="8"/>
                </a:lnTo>
                <a:lnTo>
                  <a:pt x="345" y="6"/>
                </a:lnTo>
                <a:lnTo>
                  <a:pt x="351" y="6"/>
                </a:lnTo>
                <a:lnTo>
                  <a:pt x="357" y="4"/>
                </a:lnTo>
                <a:lnTo>
                  <a:pt x="359" y="4"/>
                </a:lnTo>
                <a:lnTo>
                  <a:pt x="365" y="2"/>
                </a:lnTo>
                <a:lnTo>
                  <a:pt x="369" y="0"/>
                </a:lnTo>
                <a:lnTo>
                  <a:pt x="375" y="0"/>
                </a:lnTo>
                <a:lnTo>
                  <a:pt x="380" y="2"/>
                </a:lnTo>
                <a:lnTo>
                  <a:pt x="382" y="2"/>
                </a:lnTo>
                <a:lnTo>
                  <a:pt x="386" y="4"/>
                </a:lnTo>
                <a:lnTo>
                  <a:pt x="390" y="6"/>
                </a:lnTo>
                <a:lnTo>
                  <a:pt x="396" y="8"/>
                </a:lnTo>
                <a:lnTo>
                  <a:pt x="402" y="12"/>
                </a:lnTo>
                <a:lnTo>
                  <a:pt x="408" y="14"/>
                </a:lnTo>
                <a:lnTo>
                  <a:pt x="414" y="18"/>
                </a:lnTo>
                <a:lnTo>
                  <a:pt x="422" y="22"/>
                </a:lnTo>
                <a:lnTo>
                  <a:pt x="429" y="26"/>
                </a:lnTo>
                <a:lnTo>
                  <a:pt x="435" y="28"/>
                </a:lnTo>
                <a:lnTo>
                  <a:pt x="441" y="31"/>
                </a:lnTo>
                <a:lnTo>
                  <a:pt x="445" y="33"/>
                </a:lnTo>
                <a:lnTo>
                  <a:pt x="449" y="35"/>
                </a:lnTo>
                <a:lnTo>
                  <a:pt x="451" y="39"/>
                </a:lnTo>
                <a:lnTo>
                  <a:pt x="453" y="41"/>
                </a:lnTo>
                <a:lnTo>
                  <a:pt x="453" y="43"/>
                </a:lnTo>
                <a:lnTo>
                  <a:pt x="453" y="45"/>
                </a:lnTo>
                <a:lnTo>
                  <a:pt x="451" y="45"/>
                </a:lnTo>
                <a:lnTo>
                  <a:pt x="451" y="47"/>
                </a:lnTo>
                <a:lnTo>
                  <a:pt x="447" y="49"/>
                </a:lnTo>
                <a:lnTo>
                  <a:pt x="445" y="51"/>
                </a:lnTo>
                <a:lnTo>
                  <a:pt x="441" y="53"/>
                </a:lnTo>
                <a:lnTo>
                  <a:pt x="437" y="53"/>
                </a:lnTo>
                <a:lnTo>
                  <a:pt x="431" y="55"/>
                </a:lnTo>
                <a:lnTo>
                  <a:pt x="420" y="57"/>
                </a:lnTo>
                <a:lnTo>
                  <a:pt x="408" y="61"/>
                </a:lnTo>
                <a:lnTo>
                  <a:pt x="396" y="65"/>
                </a:lnTo>
                <a:lnTo>
                  <a:pt x="384" y="71"/>
                </a:lnTo>
                <a:lnTo>
                  <a:pt x="378" y="73"/>
                </a:lnTo>
                <a:lnTo>
                  <a:pt x="373" y="77"/>
                </a:lnTo>
                <a:lnTo>
                  <a:pt x="367" y="79"/>
                </a:lnTo>
                <a:lnTo>
                  <a:pt x="363" y="79"/>
                </a:lnTo>
                <a:lnTo>
                  <a:pt x="359" y="80"/>
                </a:lnTo>
                <a:lnTo>
                  <a:pt x="355" y="80"/>
                </a:lnTo>
                <a:lnTo>
                  <a:pt x="353" y="80"/>
                </a:lnTo>
                <a:lnTo>
                  <a:pt x="351" y="80"/>
                </a:lnTo>
                <a:lnTo>
                  <a:pt x="349" y="79"/>
                </a:lnTo>
                <a:lnTo>
                  <a:pt x="347" y="79"/>
                </a:lnTo>
                <a:lnTo>
                  <a:pt x="347" y="77"/>
                </a:lnTo>
                <a:lnTo>
                  <a:pt x="347" y="73"/>
                </a:lnTo>
                <a:lnTo>
                  <a:pt x="347" y="69"/>
                </a:lnTo>
                <a:lnTo>
                  <a:pt x="349" y="65"/>
                </a:lnTo>
                <a:lnTo>
                  <a:pt x="351" y="61"/>
                </a:lnTo>
                <a:lnTo>
                  <a:pt x="355" y="55"/>
                </a:lnTo>
                <a:lnTo>
                  <a:pt x="355" y="55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30" name="Freeform 370"/>
          <p:cNvSpPr>
            <a:spLocks/>
          </p:cNvSpPr>
          <p:nvPr/>
        </p:nvSpPr>
        <p:spPr bwMode="auto">
          <a:xfrm>
            <a:off x="9152080" y="1648367"/>
            <a:ext cx="319930" cy="283093"/>
          </a:xfrm>
          <a:custGeom>
            <a:avLst/>
            <a:gdLst>
              <a:gd name="T0" fmla="*/ 0 w 69"/>
              <a:gd name="T1" fmla="*/ 0 h 45"/>
              <a:gd name="T2" fmla="*/ 10 w 69"/>
              <a:gd name="T3" fmla="*/ 0 h 45"/>
              <a:gd name="T4" fmla="*/ 16 w 69"/>
              <a:gd name="T5" fmla="*/ 0 h 45"/>
              <a:gd name="T6" fmla="*/ 24 w 69"/>
              <a:gd name="T7" fmla="*/ 2 h 45"/>
              <a:gd name="T8" fmla="*/ 29 w 69"/>
              <a:gd name="T9" fmla="*/ 2 h 45"/>
              <a:gd name="T10" fmla="*/ 35 w 69"/>
              <a:gd name="T11" fmla="*/ 2 h 45"/>
              <a:gd name="T12" fmla="*/ 39 w 69"/>
              <a:gd name="T13" fmla="*/ 2 h 45"/>
              <a:gd name="T14" fmla="*/ 45 w 69"/>
              <a:gd name="T15" fmla="*/ 4 h 45"/>
              <a:gd name="T16" fmla="*/ 47 w 69"/>
              <a:gd name="T17" fmla="*/ 4 h 45"/>
              <a:gd name="T18" fmla="*/ 53 w 69"/>
              <a:gd name="T19" fmla="*/ 6 h 45"/>
              <a:gd name="T20" fmla="*/ 57 w 69"/>
              <a:gd name="T21" fmla="*/ 10 h 45"/>
              <a:gd name="T22" fmla="*/ 63 w 69"/>
              <a:gd name="T23" fmla="*/ 14 h 45"/>
              <a:gd name="T24" fmla="*/ 67 w 69"/>
              <a:gd name="T25" fmla="*/ 18 h 45"/>
              <a:gd name="T26" fmla="*/ 69 w 69"/>
              <a:gd name="T27" fmla="*/ 23 h 45"/>
              <a:gd name="T28" fmla="*/ 69 w 69"/>
              <a:gd name="T29" fmla="*/ 29 h 45"/>
              <a:gd name="T30" fmla="*/ 69 w 69"/>
              <a:gd name="T31" fmla="*/ 33 h 45"/>
              <a:gd name="T32" fmla="*/ 69 w 69"/>
              <a:gd name="T33" fmla="*/ 37 h 45"/>
              <a:gd name="T34" fmla="*/ 65 w 69"/>
              <a:gd name="T35" fmla="*/ 39 h 45"/>
              <a:gd name="T36" fmla="*/ 61 w 69"/>
              <a:gd name="T37" fmla="*/ 43 h 45"/>
              <a:gd name="T38" fmla="*/ 57 w 69"/>
              <a:gd name="T39" fmla="*/ 43 h 45"/>
              <a:gd name="T40" fmla="*/ 55 w 69"/>
              <a:gd name="T41" fmla="*/ 45 h 45"/>
              <a:gd name="T42" fmla="*/ 51 w 69"/>
              <a:gd name="T43" fmla="*/ 43 h 45"/>
              <a:gd name="T44" fmla="*/ 45 w 69"/>
              <a:gd name="T45" fmla="*/ 41 h 45"/>
              <a:gd name="T46" fmla="*/ 37 w 69"/>
              <a:gd name="T47" fmla="*/ 39 h 45"/>
              <a:gd name="T48" fmla="*/ 31 w 69"/>
              <a:gd name="T49" fmla="*/ 35 h 45"/>
              <a:gd name="T50" fmla="*/ 27 w 69"/>
              <a:gd name="T51" fmla="*/ 33 h 45"/>
              <a:gd name="T52" fmla="*/ 18 w 69"/>
              <a:gd name="T53" fmla="*/ 27 h 45"/>
              <a:gd name="T54" fmla="*/ 10 w 69"/>
              <a:gd name="T55" fmla="*/ 20 h 45"/>
              <a:gd name="T56" fmla="*/ 4 w 69"/>
              <a:gd name="T57" fmla="*/ 10 h 45"/>
              <a:gd name="T58" fmla="*/ 0 w 69"/>
              <a:gd name="T59" fmla="*/ 0 h 45"/>
              <a:gd name="T60" fmla="*/ 0 w 69"/>
              <a:gd name="T61" fmla="*/ 0 h 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69" h="45">
                <a:moveTo>
                  <a:pt x="0" y="0"/>
                </a:moveTo>
                <a:lnTo>
                  <a:pt x="10" y="0"/>
                </a:lnTo>
                <a:lnTo>
                  <a:pt x="16" y="0"/>
                </a:lnTo>
                <a:lnTo>
                  <a:pt x="24" y="2"/>
                </a:lnTo>
                <a:lnTo>
                  <a:pt x="29" y="2"/>
                </a:lnTo>
                <a:lnTo>
                  <a:pt x="35" y="2"/>
                </a:lnTo>
                <a:lnTo>
                  <a:pt x="39" y="2"/>
                </a:lnTo>
                <a:lnTo>
                  <a:pt x="45" y="4"/>
                </a:lnTo>
                <a:lnTo>
                  <a:pt x="47" y="4"/>
                </a:lnTo>
                <a:lnTo>
                  <a:pt x="53" y="6"/>
                </a:lnTo>
                <a:lnTo>
                  <a:pt x="57" y="10"/>
                </a:lnTo>
                <a:lnTo>
                  <a:pt x="63" y="14"/>
                </a:lnTo>
                <a:lnTo>
                  <a:pt x="67" y="18"/>
                </a:lnTo>
                <a:lnTo>
                  <a:pt x="69" y="23"/>
                </a:lnTo>
                <a:lnTo>
                  <a:pt x="69" y="29"/>
                </a:lnTo>
                <a:lnTo>
                  <a:pt x="69" y="33"/>
                </a:lnTo>
                <a:lnTo>
                  <a:pt x="69" y="37"/>
                </a:lnTo>
                <a:lnTo>
                  <a:pt x="65" y="39"/>
                </a:lnTo>
                <a:lnTo>
                  <a:pt x="61" y="43"/>
                </a:lnTo>
                <a:lnTo>
                  <a:pt x="57" y="43"/>
                </a:lnTo>
                <a:lnTo>
                  <a:pt x="55" y="45"/>
                </a:lnTo>
                <a:lnTo>
                  <a:pt x="51" y="43"/>
                </a:lnTo>
                <a:lnTo>
                  <a:pt x="45" y="41"/>
                </a:lnTo>
                <a:lnTo>
                  <a:pt x="37" y="39"/>
                </a:lnTo>
                <a:lnTo>
                  <a:pt x="31" y="35"/>
                </a:lnTo>
                <a:lnTo>
                  <a:pt x="27" y="33"/>
                </a:lnTo>
                <a:lnTo>
                  <a:pt x="18" y="27"/>
                </a:lnTo>
                <a:lnTo>
                  <a:pt x="10" y="20"/>
                </a:lnTo>
                <a:lnTo>
                  <a:pt x="4" y="10"/>
                </a:lnTo>
                <a:lnTo>
                  <a:pt x="0" y="0"/>
                </a:lnTo>
                <a:lnTo>
                  <a:pt x="0" y="0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31" name="Freeform 371"/>
          <p:cNvSpPr>
            <a:spLocks/>
          </p:cNvSpPr>
          <p:nvPr/>
        </p:nvSpPr>
        <p:spPr bwMode="auto">
          <a:xfrm>
            <a:off x="9048571" y="1943765"/>
            <a:ext cx="338749" cy="270781"/>
          </a:xfrm>
          <a:custGeom>
            <a:avLst/>
            <a:gdLst>
              <a:gd name="T0" fmla="*/ 0 w 72"/>
              <a:gd name="T1" fmla="*/ 0 h 43"/>
              <a:gd name="T2" fmla="*/ 9 w 72"/>
              <a:gd name="T3" fmla="*/ 0 h 43"/>
              <a:gd name="T4" fmla="*/ 19 w 72"/>
              <a:gd name="T5" fmla="*/ 0 h 43"/>
              <a:gd name="T6" fmla="*/ 29 w 72"/>
              <a:gd name="T7" fmla="*/ 0 h 43"/>
              <a:gd name="T8" fmla="*/ 37 w 72"/>
              <a:gd name="T9" fmla="*/ 2 h 43"/>
              <a:gd name="T10" fmla="*/ 43 w 72"/>
              <a:gd name="T11" fmla="*/ 4 h 43"/>
              <a:gd name="T12" fmla="*/ 48 w 72"/>
              <a:gd name="T13" fmla="*/ 6 h 43"/>
              <a:gd name="T14" fmla="*/ 54 w 72"/>
              <a:gd name="T15" fmla="*/ 8 h 43"/>
              <a:gd name="T16" fmla="*/ 58 w 72"/>
              <a:gd name="T17" fmla="*/ 10 h 43"/>
              <a:gd name="T18" fmla="*/ 64 w 72"/>
              <a:gd name="T19" fmla="*/ 14 h 43"/>
              <a:gd name="T20" fmla="*/ 68 w 72"/>
              <a:gd name="T21" fmla="*/ 20 h 43"/>
              <a:gd name="T22" fmla="*/ 70 w 72"/>
              <a:gd name="T23" fmla="*/ 26 h 43"/>
              <a:gd name="T24" fmla="*/ 72 w 72"/>
              <a:gd name="T25" fmla="*/ 31 h 43"/>
              <a:gd name="T26" fmla="*/ 70 w 72"/>
              <a:gd name="T27" fmla="*/ 35 h 43"/>
              <a:gd name="T28" fmla="*/ 68 w 72"/>
              <a:gd name="T29" fmla="*/ 39 h 43"/>
              <a:gd name="T30" fmla="*/ 64 w 72"/>
              <a:gd name="T31" fmla="*/ 41 h 43"/>
              <a:gd name="T32" fmla="*/ 58 w 72"/>
              <a:gd name="T33" fmla="*/ 43 h 43"/>
              <a:gd name="T34" fmla="*/ 50 w 72"/>
              <a:gd name="T35" fmla="*/ 41 h 43"/>
              <a:gd name="T36" fmla="*/ 45 w 72"/>
              <a:gd name="T37" fmla="*/ 39 h 43"/>
              <a:gd name="T38" fmla="*/ 37 w 72"/>
              <a:gd name="T39" fmla="*/ 37 h 43"/>
              <a:gd name="T40" fmla="*/ 31 w 72"/>
              <a:gd name="T41" fmla="*/ 31 h 43"/>
              <a:gd name="T42" fmla="*/ 23 w 72"/>
              <a:gd name="T43" fmla="*/ 26 h 43"/>
              <a:gd name="T44" fmla="*/ 15 w 72"/>
              <a:gd name="T45" fmla="*/ 20 h 43"/>
              <a:gd name="T46" fmla="*/ 7 w 72"/>
              <a:gd name="T47" fmla="*/ 10 h 43"/>
              <a:gd name="T48" fmla="*/ 0 w 72"/>
              <a:gd name="T49" fmla="*/ 0 h 43"/>
              <a:gd name="T50" fmla="*/ 0 w 72"/>
              <a:gd name="T51" fmla="*/ 0 h 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72" h="43">
                <a:moveTo>
                  <a:pt x="0" y="0"/>
                </a:moveTo>
                <a:lnTo>
                  <a:pt x="9" y="0"/>
                </a:lnTo>
                <a:lnTo>
                  <a:pt x="19" y="0"/>
                </a:lnTo>
                <a:lnTo>
                  <a:pt x="29" y="0"/>
                </a:lnTo>
                <a:lnTo>
                  <a:pt x="37" y="2"/>
                </a:lnTo>
                <a:lnTo>
                  <a:pt x="43" y="4"/>
                </a:lnTo>
                <a:lnTo>
                  <a:pt x="48" y="6"/>
                </a:lnTo>
                <a:lnTo>
                  <a:pt x="54" y="8"/>
                </a:lnTo>
                <a:lnTo>
                  <a:pt x="58" y="10"/>
                </a:lnTo>
                <a:lnTo>
                  <a:pt x="64" y="14"/>
                </a:lnTo>
                <a:lnTo>
                  <a:pt x="68" y="20"/>
                </a:lnTo>
                <a:lnTo>
                  <a:pt x="70" y="26"/>
                </a:lnTo>
                <a:lnTo>
                  <a:pt x="72" y="31"/>
                </a:lnTo>
                <a:lnTo>
                  <a:pt x="70" y="35"/>
                </a:lnTo>
                <a:lnTo>
                  <a:pt x="68" y="39"/>
                </a:lnTo>
                <a:lnTo>
                  <a:pt x="64" y="41"/>
                </a:lnTo>
                <a:lnTo>
                  <a:pt x="58" y="43"/>
                </a:lnTo>
                <a:lnTo>
                  <a:pt x="50" y="41"/>
                </a:lnTo>
                <a:lnTo>
                  <a:pt x="45" y="39"/>
                </a:lnTo>
                <a:lnTo>
                  <a:pt x="37" y="37"/>
                </a:lnTo>
                <a:lnTo>
                  <a:pt x="31" y="31"/>
                </a:lnTo>
                <a:lnTo>
                  <a:pt x="23" y="26"/>
                </a:lnTo>
                <a:lnTo>
                  <a:pt x="15" y="20"/>
                </a:lnTo>
                <a:lnTo>
                  <a:pt x="7" y="10"/>
                </a:lnTo>
                <a:lnTo>
                  <a:pt x="0" y="0"/>
                </a:lnTo>
                <a:lnTo>
                  <a:pt x="0" y="0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32" name="Freeform 372"/>
          <p:cNvSpPr>
            <a:spLocks/>
          </p:cNvSpPr>
          <p:nvPr/>
        </p:nvSpPr>
        <p:spPr bwMode="auto">
          <a:xfrm>
            <a:off x="9773118" y="2448409"/>
            <a:ext cx="686909" cy="603109"/>
          </a:xfrm>
          <a:custGeom>
            <a:avLst/>
            <a:gdLst>
              <a:gd name="T0" fmla="*/ 0 w 147"/>
              <a:gd name="T1" fmla="*/ 6 h 98"/>
              <a:gd name="T2" fmla="*/ 0 w 147"/>
              <a:gd name="T3" fmla="*/ 4 h 98"/>
              <a:gd name="T4" fmla="*/ 2 w 147"/>
              <a:gd name="T5" fmla="*/ 2 h 98"/>
              <a:gd name="T6" fmla="*/ 4 w 147"/>
              <a:gd name="T7" fmla="*/ 2 h 98"/>
              <a:gd name="T8" fmla="*/ 6 w 147"/>
              <a:gd name="T9" fmla="*/ 2 h 98"/>
              <a:gd name="T10" fmla="*/ 10 w 147"/>
              <a:gd name="T11" fmla="*/ 0 h 98"/>
              <a:gd name="T12" fmla="*/ 16 w 147"/>
              <a:gd name="T13" fmla="*/ 0 h 98"/>
              <a:gd name="T14" fmla="*/ 22 w 147"/>
              <a:gd name="T15" fmla="*/ 2 h 98"/>
              <a:gd name="T16" fmla="*/ 28 w 147"/>
              <a:gd name="T17" fmla="*/ 2 h 98"/>
              <a:gd name="T18" fmla="*/ 43 w 147"/>
              <a:gd name="T19" fmla="*/ 6 h 98"/>
              <a:gd name="T20" fmla="*/ 57 w 147"/>
              <a:gd name="T21" fmla="*/ 10 h 98"/>
              <a:gd name="T22" fmla="*/ 73 w 147"/>
              <a:gd name="T23" fmla="*/ 16 h 98"/>
              <a:gd name="T24" fmla="*/ 83 w 147"/>
              <a:gd name="T25" fmla="*/ 20 h 98"/>
              <a:gd name="T26" fmla="*/ 90 w 147"/>
              <a:gd name="T27" fmla="*/ 24 h 98"/>
              <a:gd name="T28" fmla="*/ 100 w 147"/>
              <a:gd name="T29" fmla="*/ 28 h 98"/>
              <a:gd name="T30" fmla="*/ 108 w 147"/>
              <a:gd name="T31" fmla="*/ 32 h 98"/>
              <a:gd name="T32" fmla="*/ 116 w 147"/>
              <a:gd name="T33" fmla="*/ 36 h 98"/>
              <a:gd name="T34" fmla="*/ 122 w 147"/>
              <a:gd name="T35" fmla="*/ 40 h 98"/>
              <a:gd name="T36" fmla="*/ 128 w 147"/>
              <a:gd name="T37" fmla="*/ 42 h 98"/>
              <a:gd name="T38" fmla="*/ 132 w 147"/>
              <a:gd name="T39" fmla="*/ 45 h 98"/>
              <a:gd name="T40" fmla="*/ 136 w 147"/>
              <a:gd name="T41" fmla="*/ 47 h 98"/>
              <a:gd name="T42" fmla="*/ 139 w 147"/>
              <a:gd name="T43" fmla="*/ 51 h 98"/>
              <a:gd name="T44" fmla="*/ 143 w 147"/>
              <a:gd name="T45" fmla="*/ 57 h 98"/>
              <a:gd name="T46" fmla="*/ 145 w 147"/>
              <a:gd name="T47" fmla="*/ 63 h 98"/>
              <a:gd name="T48" fmla="*/ 147 w 147"/>
              <a:gd name="T49" fmla="*/ 69 h 98"/>
              <a:gd name="T50" fmla="*/ 147 w 147"/>
              <a:gd name="T51" fmla="*/ 77 h 98"/>
              <a:gd name="T52" fmla="*/ 147 w 147"/>
              <a:gd name="T53" fmla="*/ 83 h 98"/>
              <a:gd name="T54" fmla="*/ 145 w 147"/>
              <a:gd name="T55" fmla="*/ 89 h 98"/>
              <a:gd name="T56" fmla="*/ 145 w 147"/>
              <a:gd name="T57" fmla="*/ 93 h 98"/>
              <a:gd name="T58" fmla="*/ 143 w 147"/>
              <a:gd name="T59" fmla="*/ 94 h 98"/>
              <a:gd name="T60" fmla="*/ 141 w 147"/>
              <a:gd name="T61" fmla="*/ 96 h 98"/>
              <a:gd name="T62" fmla="*/ 137 w 147"/>
              <a:gd name="T63" fmla="*/ 96 h 98"/>
              <a:gd name="T64" fmla="*/ 134 w 147"/>
              <a:gd name="T65" fmla="*/ 98 h 98"/>
              <a:gd name="T66" fmla="*/ 130 w 147"/>
              <a:gd name="T67" fmla="*/ 98 h 98"/>
              <a:gd name="T68" fmla="*/ 126 w 147"/>
              <a:gd name="T69" fmla="*/ 98 h 98"/>
              <a:gd name="T70" fmla="*/ 122 w 147"/>
              <a:gd name="T71" fmla="*/ 96 h 98"/>
              <a:gd name="T72" fmla="*/ 118 w 147"/>
              <a:gd name="T73" fmla="*/ 96 h 98"/>
              <a:gd name="T74" fmla="*/ 116 w 147"/>
              <a:gd name="T75" fmla="*/ 94 h 98"/>
              <a:gd name="T76" fmla="*/ 114 w 147"/>
              <a:gd name="T77" fmla="*/ 94 h 98"/>
              <a:gd name="T78" fmla="*/ 110 w 147"/>
              <a:gd name="T79" fmla="*/ 91 h 98"/>
              <a:gd name="T80" fmla="*/ 106 w 147"/>
              <a:gd name="T81" fmla="*/ 89 h 98"/>
              <a:gd name="T82" fmla="*/ 98 w 147"/>
              <a:gd name="T83" fmla="*/ 83 h 98"/>
              <a:gd name="T84" fmla="*/ 90 w 147"/>
              <a:gd name="T85" fmla="*/ 77 h 98"/>
              <a:gd name="T86" fmla="*/ 81 w 147"/>
              <a:gd name="T87" fmla="*/ 69 h 98"/>
              <a:gd name="T88" fmla="*/ 69 w 147"/>
              <a:gd name="T89" fmla="*/ 61 h 98"/>
              <a:gd name="T90" fmla="*/ 55 w 147"/>
              <a:gd name="T91" fmla="*/ 51 h 98"/>
              <a:gd name="T92" fmla="*/ 41 w 147"/>
              <a:gd name="T93" fmla="*/ 44 h 98"/>
              <a:gd name="T94" fmla="*/ 32 w 147"/>
              <a:gd name="T95" fmla="*/ 34 h 98"/>
              <a:gd name="T96" fmla="*/ 22 w 147"/>
              <a:gd name="T97" fmla="*/ 28 h 98"/>
              <a:gd name="T98" fmla="*/ 14 w 147"/>
              <a:gd name="T99" fmla="*/ 22 h 98"/>
              <a:gd name="T100" fmla="*/ 8 w 147"/>
              <a:gd name="T101" fmla="*/ 16 h 98"/>
              <a:gd name="T102" fmla="*/ 2 w 147"/>
              <a:gd name="T103" fmla="*/ 12 h 98"/>
              <a:gd name="T104" fmla="*/ 0 w 147"/>
              <a:gd name="T105" fmla="*/ 8 h 98"/>
              <a:gd name="T106" fmla="*/ 0 w 147"/>
              <a:gd name="T107" fmla="*/ 6 h 98"/>
              <a:gd name="T108" fmla="*/ 0 w 147"/>
              <a:gd name="T109" fmla="*/ 6 h 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147" h="98">
                <a:moveTo>
                  <a:pt x="0" y="6"/>
                </a:moveTo>
                <a:lnTo>
                  <a:pt x="0" y="4"/>
                </a:lnTo>
                <a:lnTo>
                  <a:pt x="2" y="2"/>
                </a:lnTo>
                <a:lnTo>
                  <a:pt x="4" y="2"/>
                </a:lnTo>
                <a:lnTo>
                  <a:pt x="6" y="2"/>
                </a:lnTo>
                <a:lnTo>
                  <a:pt x="10" y="0"/>
                </a:lnTo>
                <a:lnTo>
                  <a:pt x="16" y="0"/>
                </a:lnTo>
                <a:lnTo>
                  <a:pt x="22" y="2"/>
                </a:lnTo>
                <a:lnTo>
                  <a:pt x="28" y="2"/>
                </a:lnTo>
                <a:lnTo>
                  <a:pt x="43" y="6"/>
                </a:lnTo>
                <a:lnTo>
                  <a:pt x="57" y="10"/>
                </a:lnTo>
                <a:lnTo>
                  <a:pt x="73" y="16"/>
                </a:lnTo>
                <a:lnTo>
                  <a:pt x="83" y="20"/>
                </a:lnTo>
                <a:lnTo>
                  <a:pt x="90" y="24"/>
                </a:lnTo>
                <a:lnTo>
                  <a:pt x="100" y="28"/>
                </a:lnTo>
                <a:lnTo>
                  <a:pt x="108" y="32"/>
                </a:lnTo>
                <a:lnTo>
                  <a:pt x="116" y="36"/>
                </a:lnTo>
                <a:lnTo>
                  <a:pt x="122" y="40"/>
                </a:lnTo>
                <a:lnTo>
                  <a:pt x="128" y="42"/>
                </a:lnTo>
                <a:lnTo>
                  <a:pt x="132" y="45"/>
                </a:lnTo>
                <a:lnTo>
                  <a:pt x="136" y="47"/>
                </a:lnTo>
                <a:lnTo>
                  <a:pt x="139" y="51"/>
                </a:lnTo>
                <a:lnTo>
                  <a:pt x="143" y="57"/>
                </a:lnTo>
                <a:lnTo>
                  <a:pt x="145" y="63"/>
                </a:lnTo>
                <a:lnTo>
                  <a:pt x="147" y="69"/>
                </a:lnTo>
                <a:lnTo>
                  <a:pt x="147" y="77"/>
                </a:lnTo>
                <a:lnTo>
                  <a:pt x="147" y="83"/>
                </a:lnTo>
                <a:lnTo>
                  <a:pt x="145" y="89"/>
                </a:lnTo>
                <a:lnTo>
                  <a:pt x="145" y="93"/>
                </a:lnTo>
                <a:lnTo>
                  <a:pt x="143" y="94"/>
                </a:lnTo>
                <a:lnTo>
                  <a:pt x="141" y="96"/>
                </a:lnTo>
                <a:lnTo>
                  <a:pt x="137" y="96"/>
                </a:lnTo>
                <a:lnTo>
                  <a:pt x="134" y="98"/>
                </a:lnTo>
                <a:lnTo>
                  <a:pt x="130" y="98"/>
                </a:lnTo>
                <a:lnTo>
                  <a:pt x="126" y="98"/>
                </a:lnTo>
                <a:lnTo>
                  <a:pt x="122" y="96"/>
                </a:lnTo>
                <a:lnTo>
                  <a:pt x="118" y="96"/>
                </a:lnTo>
                <a:lnTo>
                  <a:pt x="116" y="94"/>
                </a:lnTo>
                <a:lnTo>
                  <a:pt x="114" y="94"/>
                </a:lnTo>
                <a:lnTo>
                  <a:pt x="110" y="91"/>
                </a:lnTo>
                <a:lnTo>
                  <a:pt x="106" y="89"/>
                </a:lnTo>
                <a:lnTo>
                  <a:pt x="98" y="83"/>
                </a:lnTo>
                <a:lnTo>
                  <a:pt x="90" y="77"/>
                </a:lnTo>
                <a:lnTo>
                  <a:pt x="81" y="69"/>
                </a:lnTo>
                <a:lnTo>
                  <a:pt x="69" y="61"/>
                </a:lnTo>
                <a:lnTo>
                  <a:pt x="55" y="51"/>
                </a:lnTo>
                <a:lnTo>
                  <a:pt x="41" y="44"/>
                </a:lnTo>
                <a:lnTo>
                  <a:pt x="32" y="34"/>
                </a:lnTo>
                <a:lnTo>
                  <a:pt x="22" y="28"/>
                </a:lnTo>
                <a:lnTo>
                  <a:pt x="14" y="22"/>
                </a:lnTo>
                <a:lnTo>
                  <a:pt x="8" y="16"/>
                </a:lnTo>
                <a:lnTo>
                  <a:pt x="2" y="12"/>
                </a:lnTo>
                <a:lnTo>
                  <a:pt x="0" y="8"/>
                </a:lnTo>
                <a:lnTo>
                  <a:pt x="0" y="6"/>
                </a:lnTo>
                <a:lnTo>
                  <a:pt x="0" y="6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33" name="Freeform 373"/>
          <p:cNvSpPr>
            <a:spLocks/>
          </p:cNvSpPr>
          <p:nvPr/>
        </p:nvSpPr>
        <p:spPr bwMode="auto">
          <a:xfrm>
            <a:off x="8766279" y="1549901"/>
            <a:ext cx="1157394" cy="1513920"/>
          </a:xfrm>
          <a:custGeom>
            <a:avLst/>
            <a:gdLst>
              <a:gd name="T0" fmla="*/ 186 w 247"/>
              <a:gd name="T1" fmla="*/ 8 h 247"/>
              <a:gd name="T2" fmla="*/ 186 w 247"/>
              <a:gd name="T3" fmla="*/ 6 h 247"/>
              <a:gd name="T4" fmla="*/ 186 w 247"/>
              <a:gd name="T5" fmla="*/ 2 h 247"/>
              <a:gd name="T6" fmla="*/ 192 w 247"/>
              <a:gd name="T7" fmla="*/ 0 h 247"/>
              <a:gd name="T8" fmla="*/ 205 w 247"/>
              <a:gd name="T9" fmla="*/ 0 h 247"/>
              <a:gd name="T10" fmla="*/ 223 w 247"/>
              <a:gd name="T11" fmla="*/ 6 h 247"/>
              <a:gd name="T12" fmla="*/ 239 w 247"/>
              <a:gd name="T13" fmla="*/ 14 h 247"/>
              <a:gd name="T14" fmla="*/ 243 w 247"/>
              <a:gd name="T15" fmla="*/ 18 h 247"/>
              <a:gd name="T16" fmla="*/ 247 w 247"/>
              <a:gd name="T17" fmla="*/ 20 h 247"/>
              <a:gd name="T18" fmla="*/ 247 w 247"/>
              <a:gd name="T19" fmla="*/ 26 h 247"/>
              <a:gd name="T20" fmla="*/ 245 w 247"/>
              <a:gd name="T21" fmla="*/ 38 h 247"/>
              <a:gd name="T22" fmla="*/ 241 w 247"/>
              <a:gd name="T23" fmla="*/ 53 h 247"/>
              <a:gd name="T24" fmla="*/ 235 w 247"/>
              <a:gd name="T25" fmla="*/ 77 h 247"/>
              <a:gd name="T26" fmla="*/ 227 w 247"/>
              <a:gd name="T27" fmla="*/ 100 h 247"/>
              <a:gd name="T28" fmla="*/ 215 w 247"/>
              <a:gd name="T29" fmla="*/ 122 h 247"/>
              <a:gd name="T30" fmla="*/ 204 w 247"/>
              <a:gd name="T31" fmla="*/ 141 h 247"/>
              <a:gd name="T32" fmla="*/ 190 w 247"/>
              <a:gd name="T33" fmla="*/ 159 h 247"/>
              <a:gd name="T34" fmla="*/ 158 w 247"/>
              <a:gd name="T35" fmla="*/ 189 h 247"/>
              <a:gd name="T36" fmla="*/ 121 w 247"/>
              <a:gd name="T37" fmla="*/ 212 h 247"/>
              <a:gd name="T38" fmla="*/ 80 w 247"/>
              <a:gd name="T39" fmla="*/ 230 h 247"/>
              <a:gd name="T40" fmla="*/ 43 w 247"/>
              <a:gd name="T41" fmla="*/ 241 h 247"/>
              <a:gd name="T42" fmla="*/ 25 w 247"/>
              <a:gd name="T43" fmla="*/ 245 h 247"/>
              <a:gd name="T44" fmla="*/ 12 w 247"/>
              <a:gd name="T45" fmla="*/ 247 h 247"/>
              <a:gd name="T46" fmla="*/ 4 w 247"/>
              <a:gd name="T47" fmla="*/ 245 h 247"/>
              <a:gd name="T48" fmla="*/ 0 w 247"/>
              <a:gd name="T49" fmla="*/ 243 h 247"/>
              <a:gd name="T50" fmla="*/ 2 w 247"/>
              <a:gd name="T51" fmla="*/ 240 h 247"/>
              <a:gd name="T52" fmla="*/ 8 w 247"/>
              <a:gd name="T53" fmla="*/ 234 h 247"/>
              <a:gd name="T54" fmla="*/ 21 w 247"/>
              <a:gd name="T55" fmla="*/ 228 h 247"/>
              <a:gd name="T56" fmla="*/ 43 w 247"/>
              <a:gd name="T57" fmla="*/ 220 h 247"/>
              <a:gd name="T58" fmla="*/ 86 w 247"/>
              <a:gd name="T59" fmla="*/ 200 h 247"/>
              <a:gd name="T60" fmla="*/ 106 w 247"/>
              <a:gd name="T61" fmla="*/ 187 h 247"/>
              <a:gd name="T62" fmla="*/ 125 w 247"/>
              <a:gd name="T63" fmla="*/ 171 h 247"/>
              <a:gd name="T64" fmla="*/ 143 w 247"/>
              <a:gd name="T65" fmla="*/ 155 h 247"/>
              <a:gd name="T66" fmla="*/ 157 w 247"/>
              <a:gd name="T67" fmla="*/ 138 h 247"/>
              <a:gd name="T68" fmla="*/ 168 w 247"/>
              <a:gd name="T69" fmla="*/ 120 h 247"/>
              <a:gd name="T70" fmla="*/ 176 w 247"/>
              <a:gd name="T71" fmla="*/ 102 h 247"/>
              <a:gd name="T72" fmla="*/ 188 w 247"/>
              <a:gd name="T73" fmla="*/ 69 h 247"/>
              <a:gd name="T74" fmla="*/ 192 w 247"/>
              <a:gd name="T75" fmla="*/ 41 h 247"/>
              <a:gd name="T76" fmla="*/ 194 w 247"/>
              <a:gd name="T77" fmla="*/ 30 h 247"/>
              <a:gd name="T78" fmla="*/ 192 w 247"/>
              <a:gd name="T79" fmla="*/ 22 h 247"/>
              <a:gd name="T80" fmla="*/ 190 w 247"/>
              <a:gd name="T81" fmla="*/ 14 h 247"/>
              <a:gd name="T82" fmla="*/ 188 w 247"/>
              <a:gd name="T83" fmla="*/ 10 h 2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247" h="247">
                <a:moveTo>
                  <a:pt x="188" y="10"/>
                </a:moveTo>
                <a:lnTo>
                  <a:pt x="186" y="8"/>
                </a:lnTo>
                <a:lnTo>
                  <a:pt x="186" y="6"/>
                </a:lnTo>
                <a:lnTo>
                  <a:pt x="186" y="6"/>
                </a:lnTo>
                <a:lnTo>
                  <a:pt x="186" y="4"/>
                </a:lnTo>
                <a:lnTo>
                  <a:pt x="186" y="2"/>
                </a:lnTo>
                <a:lnTo>
                  <a:pt x="188" y="2"/>
                </a:lnTo>
                <a:lnTo>
                  <a:pt x="192" y="0"/>
                </a:lnTo>
                <a:lnTo>
                  <a:pt x="198" y="0"/>
                </a:lnTo>
                <a:lnTo>
                  <a:pt x="205" y="0"/>
                </a:lnTo>
                <a:lnTo>
                  <a:pt x="213" y="2"/>
                </a:lnTo>
                <a:lnTo>
                  <a:pt x="223" y="6"/>
                </a:lnTo>
                <a:lnTo>
                  <a:pt x="231" y="10"/>
                </a:lnTo>
                <a:lnTo>
                  <a:pt x="239" y="14"/>
                </a:lnTo>
                <a:lnTo>
                  <a:pt x="241" y="16"/>
                </a:lnTo>
                <a:lnTo>
                  <a:pt x="243" y="18"/>
                </a:lnTo>
                <a:lnTo>
                  <a:pt x="245" y="18"/>
                </a:lnTo>
                <a:lnTo>
                  <a:pt x="247" y="20"/>
                </a:lnTo>
                <a:lnTo>
                  <a:pt x="247" y="22"/>
                </a:lnTo>
                <a:lnTo>
                  <a:pt x="247" y="26"/>
                </a:lnTo>
                <a:lnTo>
                  <a:pt x="247" y="32"/>
                </a:lnTo>
                <a:lnTo>
                  <a:pt x="245" y="38"/>
                </a:lnTo>
                <a:lnTo>
                  <a:pt x="243" y="45"/>
                </a:lnTo>
                <a:lnTo>
                  <a:pt x="241" y="53"/>
                </a:lnTo>
                <a:lnTo>
                  <a:pt x="239" y="65"/>
                </a:lnTo>
                <a:lnTo>
                  <a:pt x="235" y="77"/>
                </a:lnTo>
                <a:lnTo>
                  <a:pt x="231" y="89"/>
                </a:lnTo>
                <a:lnTo>
                  <a:pt x="227" y="100"/>
                </a:lnTo>
                <a:lnTo>
                  <a:pt x="221" y="112"/>
                </a:lnTo>
                <a:lnTo>
                  <a:pt x="215" y="122"/>
                </a:lnTo>
                <a:lnTo>
                  <a:pt x="209" y="134"/>
                </a:lnTo>
                <a:lnTo>
                  <a:pt x="204" y="141"/>
                </a:lnTo>
                <a:lnTo>
                  <a:pt x="198" y="151"/>
                </a:lnTo>
                <a:lnTo>
                  <a:pt x="190" y="159"/>
                </a:lnTo>
                <a:lnTo>
                  <a:pt x="174" y="175"/>
                </a:lnTo>
                <a:lnTo>
                  <a:pt x="158" y="189"/>
                </a:lnTo>
                <a:lnTo>
                  <a:pt x="141" y="202"/>
                </a:lnTo>
                <a:lnTo>
                  <a:pt x="121" y="212"/>
                </a:lnTo>
                <a:lnTo>
                  <a:pt x="102" y="222"/>
                </a:lnTo>
                <a:lnTo>
                  <a:pt x="80" y="230"/>
                </a:lnTo>
                <a:lnTo>
                  <a:pt x="61" y="236"/>
                </a:lnTo>
                <a:lnTo>
                  <a:pt x="43" y="241"/>
                </a:lnTo>
                <a:lnTo>
                  <a:pt x="33" y="243"/>
                </a:lnTo>
                <a:lnTo>
                  <a:pt x="25" y="245"/>
                </a:lnTo>
                <a:lnTo>
                  <a:pt x="17" y="245"/>
                </a:lnTo>
                <a:lnTo>
                  <a:pt x="12" y="247"/>
                </a:lnTo>
                <a:lnTo>
                  <a:pt x="8" y="247"/>
                </a:lnTo>
                <a:lnTo>
                  <a:pt x="4" y="245"/>
                </a:lnTo>
                <a:lnTo>
                  <a:pt x="2" y="245"/>
                </a:lnTo>
                <a:lnTo>
                  <a:pt x="0" y="243"/>
                </a:lnTo>
                <a:lnTo>
                  <a:pt x="0" y="241"/>
                </a:lnTo>
                <a:lnTo>
                  <a:pt x="2" y="240"/>
                </a:lnTo>
                <a:lnTo>
                  <a:pt x="4" y="238"/>
                </a:lnTo>
                <a:lnTo>
                  <a:pt x="8" y="234"/>
                </a:lnTo>
                <a:lnTo>
                  <a:pt x="15" y="232"/>
                </a:lnTo>
                <a:lnTo>
                  <a:pt x="21" y="228"/>
                </a:lnTo>
                <a:lnTo>
                  <a:pt x="31" y="224"/>
                </a:lnTo>
                <a:lnTo>
                  <a:pt x="43" y="220"/>
                </a:lnTo>
                <a:lnTo>
                  <a:pt x="64" y="210"/>
                </a:lnTo>
                <a:lnTo>
                  <a:pt x="86" y="200"/>
                </a:lnTo>
                <a:lnTo>
                  <a:pt x="96" y="192"/>
                </a:lnTo>
                <a:lnTo>
                  <a:pt x="106" y="187"/>
                </a:lnTo>
                <a:lnTo>
                  <a:pt x="115" y="179"/>
                </a:lnTo>
                <a:lnTo>
                  <a:pt x="125" y="171"/>
                </a:lnTo>
                <a:lnTo>
                  <a:pt x="135" y="163"/>
                </a:lnTo>
                <a:lnTo>
                  <a:pt x="143" y="155"/>
                </a:lnTo>
                <a:lnTo>
                  <a:pt x="149" y="145"/>
                </a:lnTo>
                <a:lnTo>
                  <a:pt x="157" y="138"/>
                </a:lnTo>
                <a:lnTo>
                  <a:pt x="162" y="130"/>
                </a:lnTo>
                <a:lnTo>
                  <a:pt x="168" y="120"/>
                </a:lnTo>
                <a:lnTo>
                  <a:pt x="172" y="112"/>
                </a:lnTo>
                <a:lnTo>
                  <a:pt x="176" y="102"/>
                </a:lnTo>
                <a:lnTo>
                  <a:pt x="182" y="85"/>
                </a:lnTo>
                <a:lnTo>
                  <a:pt x="188" y="69"/>
                </a:lnTo>
                <a:lnTo>
                  <a:pt x="190" y="55"/>
                </a:lnTo>
                <a:lnTo>
                  <a:pt x="192" y="41"/>
                </a:lnTo>
                <a:lnTo>
                  <a:pt x="194" y="36"/>
                </a:lnTo>
                <a:lnTo>
                  <a:pt x="194" y="30"/>
                </a:lnTo>
                <a:lnTo>
                  <a:pt x="194" y="26"/>
                </a:lnTo>
                <a:lnTo>
                  <a:pt x="192" y="22"/>
                </a:lnTo>
                <a:lnTo>
                  <a:pt x="192" y="18"/>
                </a:lnTo>
                <a:lnTo>
                  <a:pt x="190" y="14"/>
                </a:lnTo>
                <a:lnTo>
                  <a:pt x="190" y="12"/>
                </a:lnTo>
                <a:lnTo>
                  <a:pt x="188" y="10"/>
                </a:lnTo>
                <a:lnTo>
                  <a:pt x="188" y="10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34" name="Freeform 374"/>
          <p:cNvSpPr>
            <a:spLocks/>
          </p:cNvSpPr>
          <p:nvPr/>
        </p:nvSpPr>
        <p:spPr bwMode="auto">
          <a:xfrm>
            <a:off x="8662777" y="2116082"/>
            <a:ext cx="1919575" cy="332327"/>
          </a:xfrm>
          <a:custGeom>
            <a:avLst/>
            <a:gdLst>
              <a:gd name="T0" fmla="*/ 16 w 408"/>
              <a:gd name="T1" fmla="*/ 32 h 55"/>
              <a:gd name="T2" fmla="*/ 43 w 408"/>
              <a:gd name="T3" fmla="*/ 28 h 55"/>
              <a:gd name="T4" fmla="*/ 75 w 408"/>
              <a:gd name="T5" fmla="*/ 28 h 55"/>
              <a:gd name="T6" fmla="*/ 96 w 408"/>
              <a:gd name="T7" fmla="*/ 26 h 55"/>
              <a:gd name="T8" fmla="*/ 108 w 408"/>
              <a:gd name="T9" fmla="*/ 26 h 55"/>
              <a:gd name="T10" fmla="*/ 122 w 408"/>
              <a:gd name="T11" fmla="*/ 24 h 55"/>
              <a:gd name="T12" fmla="*/ 141 w 408"/>
              <a:gd name="T13" fmla="*/ 22 h 55"/>
              <a:gd name="T14" fmla="*/ 163 w 408"/>
              <a:gd name="T15" fmla="*/ 20 h 55"/>
              <a:gd name="T16" fmla="*/ 188 w 408"/>
              <a:gd name="T17" fmla="*/ 18 h 55"/>
              <a:gd name="T18" fmla="*/ 214 w 408"/>
              <a:gd name="T19" fmla="*/ 16 h 55"/>
              <a:gd name="T20" fmla="*/ 243 w 408"/>
              <a:gd name="T21" fmla="*/ 12 h 55"/>
              <a:gd name="T22" fmla="*/ 290 w 408"/>
              <a:gd name="T23" fmla="*/ 4 h 55"/>
              <a:gd name="T24" fmla="*/ 318 w 408"/>
              <a:gd name="T25" fmla="*/ 2 h 55"/>
              <a:gd name="T26" fmla="*/ 339 w 408"/>
              <a:gd name="T27" fmla="*/ 0 h 55"/>
              <a:gd name="T28" fmla="*/ 355 w 408"/>
              <a:gd name="T29" fmla="*/ 0 h 55"/>
              <a:gd name="T30" fmla="*/ 369 w 408"/>
              <a:gd name="T31" fmla="*/ 2 h 55"/>
              <a:gd name="T32" fmla="*/ 384 w 408"/>
              <a:gd name="T33" fmla="*/ 4 h 55"/>
              <a:gd name="T34" fmla="*/ 398 w 408"/>
              <a:gd name="T35" fmla="*/ 10 h 55"/>
              <a:gd name="T36" fmla="*/ 406 w 408"/>
              <a:gd name="T37" fmla="*/ 14 h 55"/>
              <a:gd name="T38" fmla="*/ 408 w 408"/>
              <a:gd name="T39" fmla="*/ 20 h 55"/>
              <a:gd name="T40" fmla="*/ 408 w 408"/>
              <a:gd name="T41" fmla="*/ 26 h 55"/>
              <a:gd name="T42" fmla="*/ 406 w 408"/>
              <a:gd name="T43" fmla="*/ 30 h 55"/>
              <a:gd name="T44" fmla="*/ 400 w 408"/>
              <a:gd name="T45" fmla="*/ 32 h 55"/>
              <a:gd name="T46" fmla="*/ 388 w 408"/>
              <a:gd name="T47" fmla="*/ 32 h 55"/>
              <a:gd name="T48" fmla="*/ 372 w 408"/>
              <a:gd name="T49" fmla="*/ 34 h 55"/>
              <a:gd name="T50" fmla="*/ 351 w 408"/>
              <a:gd name="T51" fmla="*/ 34 h 55"/>
              <a:gd name="T52" fmla="*/ 327 w 408"/>
              <a:gd name="T53" fmla="*/ 34 h 55"/>
              <a:gd name="T54" fmla="*/ 300 w 408"/>
              <a:gd name="T55" fmla="*/ 34 h 55"/>
              <a:gd name="T56" fmla="*/ 271 w 408"/>
              <a:gd name="T57" fmla="*/ 36 h 55"/>
              <a:gd name="T58" fmla="*/ 218 w 408"/>
              <a:gd name="T59" fmla="*/ 38 h 55"/>
              <a:gd name="T60" fmla="*/ 151 w 408"/>
              <a:gd name="T61" fmla="*/ 44 h 55"/>
              <a:gd name="T62" fmla="*/ 102 w 408"/>
              <a:gd name="T63" fmla="*/ 49 h 55"/>
              <a:gd name="T64" fmla="*/ 77 w 408"/>
              <a:gd name="T65" fmla="*/ 53 h 55"/>
              <a:gd name="T66" fmla="*/ 57 w 408"/>
              <a:gd name="T67" fmla="*/ 55 h 55"/>
              <a:gd name="T68" fmla="*/ 43 w 408"/>
              <a:gd name="T69" fmla="*/ 55 h 55"/>
              <a:gd name="T70" fmla="*/ 35 w 408"/>
              <a:gd name="T71" fmla="*/ 53 h 55"/>
              <a:gd name="T72" fmla="*/ 28 w 408"/>
              <a:gd name="T73" fmla="*/ 51 h 55"/>
              <a:gd name="T74" fmla="*/ 18 w 408"/>
              <a:gd name="T75" fmla="*/ 46 h 55"/>
              <a:gd name="T76" fmla="*/ 6 w 408"/>
              <a:gd name="T77" fmla="*/ 38 h 55"/>
              <a:gd name="T78" fmla="*/ 0 w 408"/>
              <a:gd name="T79" fmla="*/ 34 h 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408" h="55">
                <a:moveTo>
                  <a:pt x="0" y="34"/>
                </a:moveTo>
                <a:lnTo>
                  <a:pt x="16" y="32"/>
                </a:lnTo>
                <a:lnTo>
                  <a:pt x="30" y="30"/>
                </a:lnTo>
                <a:lnTo>
                  <a:pt x="43" y="28"/>
                </a:lnTo>
                <a:lnTo>
                  <a:pt x="55" y="28"/>
                </a:lnTo>
                <a:lnTo>
                  <a:pt x="75" y="28"/>
                </a:lnTo>
                <a:lnTo>
                  <a:pt x="86" y="28"/>
                </a:lnTo>
                <a:lnTo>
                  <a:pt x="96" y="26"/>
                </a:lnTo>
                <a:lnTo>
                  <a:pt x="102" y="26"/>
                </a:lnTo>
                <a:lnTo>
                  <a:pt x="108" y="26"/>
                </a:lnTo>
                <a:lnTo>
                  <a:pt x="114" y="24"/>
                </a:lnTo>
                <a:lnTo>
                  <a:pt x="122" y="24"/>
                </a:lnTo>
                <a:lnTo>
                  <a:pt x="131" y="24"/>
                </a:lnTo>
                <a:lnTo>
                  <a:pt x="141" y="22"/>
                </a:lnTo>
                <a:lnTo>
                  <a:pt x="151" y="22"/>
                </a:lnTo>
                <a:lnTo>
                  <a:pt x="163" y="20"/>
                </a:lnTo>
                <a:lnTo>
                  <a:pt x="175" y="20"/>
                </a:lnTo>
                <a:lnTo>
                  <a:pt x="188" y="18"/>
                </a:lnTo>
                <a:lnTo>
                  <a:pt x="200" y="16"/>
                </a:lnTo>
                <a:lnTo>
                  <a:pt x="214" y="16"/>
                </a:lnTo>
                <a:lnTo>
                  <a:pt x="229" y="14"/>
                </a:lnTo>
                <a:lnTo>
                  <a:pt x="243" y="12"/>
                </a:lnTo>
                <a:lnTo>
                  <a:pt x="275" y="6"/>
                </a:lnTo>
                <a:lnTo>
                  <a:pt x="290" y="4"/>
                </a:lnTo>
                <a:lnTo>
                  <a:pt x="304" y="2"/>
                </a:lnTo>
                <a:lnTo>
                  <a:pt x="318" y="2"/>
                </a:lnTo>
                <a:lnTo>
                  <a:pt x="327" y="0"/>
                </a:lnTo>
                <a:lnTo>
                  <a:pt x="339" y="0"/>
                </a:lnTo>
                <a:lnTo>
                  <a:pt x="347" y="0"/>
                </a:lnTo>
                <a:lnTo>
                  <a:pt x="355" y="0"/>
                </a:lnTo>
                <a:lnTo>
                  <a:pt x="361" y="0"/>
                </a:lnTo>
                <a:lnTo>
                  <a:pt x="369" y="2"/>
                </a:lnTo>
                <a:lnTo>
                  <a:pt x="376" y="4"/>
                </a:lnTo>
                <a:lnTo>
                  <a:pt x="384" y="4"/>
                </a:lnTo>
                <a:lnTo>
                  <a:pt x="392" y="6"/>
                </a:lnTo>
                <a:lnTo>
                  <a:pt x="398" y="10"/>
                </a:lnTo>
                <a:lnTo>
                  <a:pt x="402" y="12"/>
                </a:lnTo>
                <a:lnTo>
                  <a:pt x="406" y="14"/>
                </a:lnTo>
                <a:lnTo>
                  <a:pt x="408" y="16"/>
                </a:lnTo>
                <a:lnTo>
                  <a:pt x="408" y="20"/>
                </a:lnTo>
                <a:lnTo>
                  <a:pt x="408" y="24"/>
                </a:lnTo>
                <a:lnTo>
                  <a:pt x="408" y="26"/>
                </a:lnTo>
                <a:lnTo>
                  <a:pt x="408" y="28"/>
                </a:lnTo>
                <a:lnTo>
                  <a:pt x="406" y="30"/>
                </a:lnTo>
                <a:lnTo>
                  <a:pt x="404" y="30"/>
                </a:lnTo>
                <a:lnTo>
                  <a:pt x="400" y="32"/>
                </a:lnTo>
                <a:lnTo>
                  <a:pt x="394" y="32"/>
                </a:lnTo>
                <a:lnTo>
                  <a:pt x="388" y="32"/>
                </a:lnTo>
                <a:lnTo>
                  <a:pt x="380" y="34"/>
                </a:lnTo>
                <a:lnTo>
                  <a:pt x="372" y="34"/>
                </a:lnTo>
                <a:lnTo>
                  <a:pt x="363" y="34"/>
                </a:lnTo>
                <a:lnTo>
                  <a:pt x="351" y="34"/>
                </a:lnTo>
                <a:lnTo>
                  <a:pt x="341" y="34"/>
                </a:lnTo>
                <a:lnTo>
                  <a:pt x="327" y="34"/>
                </a:lnTo>
                <a:lnTo>
                  <a:pt x="316" y="34"/>
                </a:lnTo>
                <a:lnTo>
                  <a:pt x="300" y="34"/>
                </a:lnTo>
                <a:lnTo>
                  <a:pt x="286" y="36"/>
                </a:lnTo>
                <a:lnTo>
                  <a:pt x="271" y="36"/>
                </a:lnTo>
                <a:lnTo>
                  <a:pt x="253" y="36"/>
                </a:lnTo>
                <a:lnTo>
                  <a:pt x="218" y="38"/>
                </a:lnTo>
                <a:lnTo>
                  <a:pt x="184" y="42"/>
                </a:lnTo>
                <a:lnTo>
                  <a:pt x="151" y="44"/>
                </a:lnTo>
                <a:lnTo>
                  <a:pt x="118" y="48"/>
                </a:lnTo>
                <a:lnTo>
                  <a:pt x="102" y="49"/>
                </a:lnTo>
                <a:lnTo>
                  <a:pt x="88" y="51"/>
                </a:lnTo>
                <a:lnTo>
                  <a:pt x="77" y="53"/>
                </a:lnTo>
                <a:lnTo>
                  <a:pt x="67" y="53"/>
                </a:lnTo>
                <a:lnTo>
                  <a:pt x="57" y="55"/>
                </a:lnTo>
                <a:lnTo>
                  <a:pt x="49" y="55"/>
                </a:lnTo>
                <a:lnTo>
                  <a:pt x="43" y="55"/>
                </a:lnTo>
                <a:lnTo>
                  <a:pt x="39" y="55"/>
                </a:lnTo>
                <a:lnTo>
                  <a:pt x="35" y="53"/>
                </a:lnTo>
                <a:lnTo>
                  <a:pt x="32" y="53"/>
                </a:lnTo>
                <a:lnTo>
                  <a:pt x="28" y="51"/>
                </a:lnTo>
                <a:lnTo>
                  <a:pt x="24" y="48"/>
                </a:lnTo>
                <a:lnTo>
                  <a:pt x="18" y="46"/>
                </a:lnTo>
                <a:lnTo>
                  <a:pt x="12" y="42"/>
                </a:lnTo>
                <a:lnTo>
                  <a:pt x="6" y="38"/>
                </a:lnTo>
                <a:lnTo>
                  <a:pt x="0" y="34"/>
                </a:lnTo>
                <a:lnTo>
                  <a:pt x="0" y="34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36" name="Freeform 376"/>
          <p:cNvSpPr>
            <a:spLocks/>
          </p:cNvSpPr>
          <p:nvPr/>
        </p:nvSpPr>
        <p:spPr bwMode="auto">
          <a:xfrm>
            <a:off x="1557292" y="4135703"/>
            <a:ext cx="291703" cy="2215487"/>
          </a:xfrm>
          <a:custGeom>
            <a:avLst/>
            <a:gdLst>
              <a:gd name="T0" fmla="*/ 10 w 63"/>
              <a:gd name="T1" fmla="*/ 4 h 361"/>
              <a:gd name="T2" fmla="*/ 14 w 63"/>
              <a:gd name="T3" fmla="*/ 2 h 361"/>
              <a:gd name="T4" fmla="*/ 20 w 63"/>
              <a:gd name="T5" fmla="*/ 0 h 361"/>
              <a:gd name="T6" fmla="*/ 30 w 63"/>
              <a:gd name="T7" fmla="*/ 2 h 361"/>
              <a:gd name="T8" fmla="*/ 41 w 63"/>
              <a:gd name="T9" fmla="*/ 4 h 361"/>
              <a:gd name="T10" fmla="*/ 49 w 63"/>
              <a:gd name="T11" fmla="*/ 8 h 361"/>
              <a:gd name="T12" fmla="*/ 57 w 63"/>
              <a:gd name="T13" fmla="*/ 10 h 361"/>
              <a:gd name="T14" fmla="*/ 61 w 63"/>
              <a:gd name="T15" fmla="*/ 12 h 361"/>
              <a:gd name="T16" fmla="*/ 63 w 63"/>
              <a:gd name="T17" fmla="*/ 18 h 361"/>
              <a:gd name="T18" fmla="*/ 63 w 63"/>
              <a:gd name="T19" fmla="*/ 24 h 361"/>
              <a:gd name="T20" fmla="*/ 61 w 63"/>
              <a:gd name="T21" fmla="*/ 33 h 361"/>
              <a:gd name="T22" fmla="*/ 55 w 63"/>
              <a:gd name="T23" fmla="*/ 51 h 361"/>
              <a:gd name="T24" fmla="*/ 53 w 63"/>
              <a:gd name="T25" fmla="*/ 59 h 361"/>
              <a:gd name="T26" fmla="*/ 53 w 63"/>
              <a:gd name="T27" fmla="*/ 75 h 361"/>
              <a:gd name="T28" fmla="*/ 53 w 63"/>
              <a:gd name="T29" fmla="*/ 96 h 361"/>
              <a:gd name="T30" fmla="*/ 53 w 63"/>
              <a:gd name="T31" fmla="*/ 124 h 361"/>
              <a:gd name="T32" fmla="*/ 53 w 63"/>
              <a:gd name="T33" fmla="*/ 157 h 361"/>
              <a:gd name="T34" fmla="*/ 51 w 63"/>
              <a:gd name="T35" fmla="*/ 190 h 361"/>
              <a:gd name="T36" fmla="*/ 51 w 63"/>
              <a:gd name="T37" fmla="*/ 226 h 361"/>
              <a:gd name="T38" fmla="*/ 49 w 63"/>
              <a:gd name="T39" fmla="*/ 265 h 361"/>
              <a:gd name="T40" fmla="*/ 47 w 63"/>
              <a:gd name="T41" fmla="*/ 284 h 361"/>
              <a:gd name="T42" fmla="*/ 45 w 63"/>
              <a:gd name="T43" fmla="*/ 302 h 361"/>
              <a:gd name="T44" fmla="*/ 43 w 63"/>
              <a:gd name="T45" fmla="*/ 316 h 361"/>
              <a:gd name="T46" fmla="*/ 41 w 63"/>
              <a:gd name="T47" fmla="*/ 328 h 361"/>
              <a:gd name="T48" fmla="*/ 41 w 63"/>
              <a:gd name="T49" fmla="*/ 339 h 361"/>
              <a:gd name="T50" fmla="*/ 39 w 63"/>
              <a:gd name="T51" fmla="*/ 345 h 361"/>
              <a:gd name="T52" fmla="*/ 37 w 63"/>
              <a:gd name="T53" fmla="*/ 351 h 361"/>
              <a:gd name="T54" fmla="*/ 37 w 63"/>
              <a:gd name="T55" fmla="*/ 355 h 361"/>
              <a:gd name="T56" fmla="*/ 31 w 63"/>
              <a:gd name="T57" fmla="*/ 359 h 361"/>
              <a:gd name="T58" fmla="*/ 24 w 63"/>
              <a:gd name="T59" fmla="*/ 361 h 361"/>
              <a:gd name="T60" fmla="*/ 16 w 63"/>
              <a:gd name="T61" fmla="*/ 355 h 361"/>
              <a:gd name="T62" fmla="*/ 12 w 63"/>
              <a:gd name="T63" fmla="*/ 351 h 361"/>
              <a:gd name="T64" fmla="*/ 8 w 63"/>
              <a:gd name="T65" fmla="*/ 343 h 361"/>
              <a:gd name="T66" fmla="*/ 4 w 63"/>
              <a:gd name="T67" fmla="*/ 333 h 361"/>
              <a:gd name="T68" fmla="*/ 2 w 63"/>
              <a:gd name="T69" fmla="*/ 328 h 361"/>
              <a:gd name="T70" fmla="*/ 0 w 63"/>
              <a:gd name="T71" fmla="*/ 320 h 361"/>
              <a:gd name="T72" fmla="*/ 0 w 63"/>
              <a:gd name="T73" fmla="*/ 316 h 361"/>
              <a:gd name="T74" fmla="*/ 0 w 63"/>
              <a:gd name="T75" fmla="*/ 310 h 361"/>
              <a:gd name="T76" fmla="*/ 4 w 63"/>
              <a:gd name="T77" fmla="*/ 300 h 361"/>
              <a:gd name="T78" fmla="*/ 6 w 63"/>
              <a:gd name="T79" fmla="*/ 288 h 361"/>
              <a:gd name="T80" fmla="*/ 8 w 63"/>
              <a:gd name="T81" fmla="*/ 275 h 361"/>
              <a:gd name="T82" fmla="*/ 10 w 63"/>
              <a:gd name="T83" fmla="*/ 255 h 361"/>
              <a:gd name="T84" fmla="*/ 14 w 63"/>
              <a:gd name="T85" fmla="*/ 230 h 361"/>
              <a:gd name="T86" fmla="*/ 16 w 63"/>
              <a:gd name="T87" fmla="*/ 200 h 361"/>
              <a:gd name="T88" fmla="*/ 18 w 63"/>
              <a:gd name="T89" fmla="*/ 137 h 361"/>
              <a:gd name="T90" fmla="*/ 20 w 63"/>
              <a:gd name="T91" fmla="*/ 79 h 361"/>
              <a:gd name="T92" fmla="*/ 20 w 63"/>
              <a:gd name="T93" fmla="*/ 53 h 361"/>
              <a:gd name="T94" fmla="*/ 18 w 63"/>
              <a:gd name="T95" fmla="*/ 35 h 361"/>
              <a:gd name="T96" fmla="*/ 14 w 63"/>
              <a:gd name="T97" fmla="*/ 24 h 361"/>
              <a:gd name="T98" fmla="*/ 10 w 63"/>
              <a:gd name="T99" fmla="*/ 18 h 361"/>
              <a:gd name="T100" fmla="*/ 6 w 63"/>
              <a:gd name="T101" fmla="*/ 16 h 361"/>
              <a:gd name="T102" fmla="*/ 6 w 63"/>
              <a:gd name="T103" fmla="*/ 12 h 361"/>
              <a:gd name="T104" fmla="*/ 6 w 63"/>
              <a:gd name="T105" fmla="*/ 10 h 361"/>
              <a:gd name="T106" fmla="*/ 8 w 63"/>
              <a:gd name="T107" fmla="*/ 6 h 3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63" h="361">
                <a:moveTo>
                  <a:pt x="8" y="6"/>
                </a:moveTo>
                <a:lnTo>
                  <a:pt x="10" y="4"/>
                </a:lnTo>
                <a:lnTo>
                  <a:pt x="12" y="2"/>
                </a:lnTo>
                <a:lnTo>
                  <a:pt x="14" y="2"/>
                </a:lnTo>
                <a:lnTo>
                  <a:pt x="16" y="2"/>
                </a:lnTo>
                <a:lnTo>
                  <a:pt x="20" y="0"/>
                </a:lnTo>
                <a:lnTo>
                  <a:pt x="26" y="0"/>
                </a:lnTo>
                <a:lnTo>
                  <a:pt x="30" y="2"/>
                </a:lnTo>
                <a:lnTo>
                  <a:pt x="35" y="2"/>
                </a:lnTo>
                <a:lnTo>
                  <a:pt x="41" y="4"/>
                </a:lnTo>
                <a:lnTo>
                  <a:pt x="45" y="6"/>
                </a:lnTo>
                <a:lnTo>
                  <a:pt x="49" y="8"/>
                </a:lnTo>
                <a:lnTo>
                  <a:pt x="53" y="8"/>
                </a:lnTo>
                <a:lnTo>
                  <a:pt x="57" y="10"/>
                </a:lnTo>
                <a:lnTo>
                  <a:pt x="59" y="12"/>
                </a:lnTo>
                <a:lnTo>
                  <a:pt x="61" y="12"/>
                </a:lnTo>
                <a:lnTo>
                  <a:pt x="63" y="14"/>
                </a:lnTo>
                <a:lnTo>
                  <a:pt x="63" y="18"/>
                </a:lnTo>
                <a:lnTo>
                  <a:pt x="63" y="20"/>
                </a:lnTo>
                <a:lnTo>
                  <a:pt x="63" y="24"/>
                </a:lnTo>
                <a:lnTo>
                  <a:pt x="63" y="28"/>
                </a:lnTo>
                <a:lnTo>
                  <a:pt x="61" y="33"/>
                </a:lnTo>
                <a:lnTo>
                  <a:pt x="59" y="37"/>
                </a:lnTo>
                <a:lnTo>
                  <a:pt x="55" y="51"/>
                </a:lnTo>
                <a:lnTo>
                  <a:pt x="55" y="55"/>
                </a:lnTo>
                <a:lnTo>
                  <a:pt x="53" y="59"/>
                </a:lnTo>
                <a:lnTo>
                  <a:pt x="53" y="67"/>
                </a:lnTo>
                <a:lnTo>
                  <a:pt x="53" y="75"/>
                </a:lnTo>
                <a:lnTo>
                  <a:pt x="53" y="84"/>
                </a:lnTo>
                <a:lnTo>
                  <a:pt x="53" y="96"/>
                </a:lnTo>
                <a:lnTo>
                  <a:pt x="53" y="110"/>
                </a:lnTo>
                <a:lnTo>
                  <a:pt x="53" y="124"/>
                </a:lnTo>
                <a:lnTo>
                  <a:pt x="53" y="139"/>
                </a:lnTo>
                <a:lnTo>
                  <a:pt x="53" y="157"/>
                </a:lnTo>
                <a:lnTo>
                  <a:pt x="53" y="173"/>
                </a:lnTo>
                <a:lnTo>
                  <a:pt x="51" y="190"/>
                </a:lnTo>
                <a:lnTo>
                  <a:pt x="51" y="208"/>
                </a:lnTo>
                <a:lnTo>
                  <a:pt x="51" y="226"/>
                </a:lnTo>
                <a:lnTo>
                  <a:pt x="49" y="245"/>
                </a:lnTo>
                <a:lnTo>
                  <a:pt x="49" y="265"/>
                </a:lnTo>
                <a:lnTo>
                  <a:pt x="47" y="275"/>
                </a:lnTo>
                <a:lnTo>
                  <a:pt x="47" y="284"/>
                </a:lnTo>
                <a:lnTo>
                  <a:pt x="47" y="294"/>
                </a:lnTo>
                <a:lnTo>
                  <a:pt x="45" y="302"/>
                </a:lnTo>
                <a:lnTo>
                  <a:pt x="45" y="310"/>
                </a:lnTo>
                <a:lnTo>
                  <a:pt x="43" y="316"/>
                </a:lnTo>
                <a:lnTo>
                  <a:pt x="43" y="322"/>
                </a:lnTo>
                <a:lnTo>
                  <a:pt x="41" y="328"/>
                </a:lnTo>
                <a:lnTo>
                  <a:pt x="41" y="333"/>
                </a:lnTo>
                <a:lnTo>
                  <a:pt x="41" y="339"/>
                </a:lnTo>
                <a:lnTo>
                  <a:pt x="39" y="343"/>
                </a:lnTo>
                <a:lnTo>
                  <a:pt x="39" y="345"/>
                </a:lnTo>
                <a:lnTo>
                  <a:pt x="39" y="349"/>
                </a:lnTo>
                <a:lnTo>
                  <a:pt x="37" y="351"/>
                </a:lnTo>
                <a:lnTo>
                  <a:pt x="37" y="353"/>
                </a:lnTo>
                <a:lnTo>
                  <a:pt x="37" y="355"/>
                </a:lnTo>
                <a:lnTo>
                  <a:pt x="33" y="357"/>
                </a:lnTo>
                <a:lnTo>
                  <a:pt x="31" y="359"/>
                </a:lnTo>
                <a:lnTo>
                  <a:pt x="28" y="361"/>
                </a:lnTo>
                <a:lnTo>
                  <a:pt x="24" y="361"/>
                </a:lnTo>
                <a:lnTo>
                  <a:pt x="20" y="359"/>
                </a:lnTo>
                <a:lnTo>
                  <a:pt x="16" y="355"/>
                </a:lnTo>
                <a:lnTo>
                  <a:pt x="14" y="353"/>
                </a:lnTo>
                <a:lnTo>
                  <a:pt x="12" y="351"/>
                </a:lnTo>
                <a:lnTo>
                  <a:pt x="10" y="347"/>
                </a:lnTo>
                <a:lnTo>
                  <a:pt x="8" y="343"/>
                </a:lnTo>
                <a:lnTo>
                  <a:pt x="6" y="337"/>
                </a:lnTo>
                <a:lnTo>
                  <a:pt x="4" y="333"/>
                </a:lnTo>
                <a:lnTo>
                  <a:pt x="2" y="332"/>
                </a:lnTo>
                <a:lnTo>
                  <a:pt x="2" y="328"/>
                </a:lnTo>
                <a:lnTo>
                  <a:pt x="0" y="324"/>
                </a:lnTo>
                <a:lnTo>
                  <a:pt x="0" y="320"/>
                </a:lnTo>
                <a:lnTo>
                  <a:pt x="0" y="318"/>
                </a:lnTo>
                <a:lnTo>
                  <a:pt x="0" y="316"/>
                </a:lnTo>
                <a:lnTo>
                  <a:pt x="0" y="314"/>
                </a:lnTo>
                <a:lnTo>
                  <a:pt x="0" y="310"/>
                </a:lnTo>
                <a:lnTo>
                  <a:pt x="2" y="306"/>
                </a:lnTo>
                <a:lnTo>
                  <a:pt x="4" y="300"/>
                </a:lnTo>
                <a:lnTo>
                  <a:pt x="4" y="294"/>
                </a:lnTo>
                <a:lnTo>
                  <a:pt x="6" y="288"/>
                </a:lnTo>
                <a:lnTo>
                  <a:pt x="6" y="282"/>
                </a:lnTo>
                <a:lnTo>
                  <a:pt x="8" y="275"/>
                </a:lnTo>
                <a:lnTo>
                  <a:pt x="10" y="265"/>
                </a:lnTo>
                <a:lnTo>
                  <a:pt x="10" y="255"/>
                </a:lnTo>
                <a:lnTo>
                  <a:pt x="12" y="243"/>
                </a:lnTo>
                <a:lnTo>
                  <a:pt x="14" y="230"/>
                </a:lnTo>
                <a:lnTo>
                  <a:pt x="14" y="216"/>
                </a:lnTo>
                <a:lnTo>
                  <a:pt x="16" y="200"/>
                </a:lnTo>
                <a:lnTo>
                  <a:pt x="16" y="169"/>
                </a:lnTo>
                <a:lnTo>
                  <a:pt x="18" y="137"/>
                </a:lnTo>
                <a:lnTo>
                  <a:pt x="20" y="108"/>
                </a:lnTo>
                <a:lnTo>
                  <a:pt x="20" y="79"/>
                </a:lnTo>
                <a:lnTo>
                  <a:pt x="20" y="65"/>
                </a:lnTo>
                <a:lnTo>
                  <a:pt x="20" y="53"/>
                </a:lnTo>
                <a:lnTo>
                  <a:pt x="18" y="43"/>
                </a:lnTo>
                <a:lnTo>
                  <a:pt x="18" y="35"/>
                </a:lnTo>
                <a:lnTo>
                  <a:pt x="16" y="28"/>
                </a:lnTo>
                <a:lnTo>
                  <a:pt x="14" y="24"/>
                </a:lnTo>
                <a:lnTo>
                  <a:pt x="12" y="20"/>
                </a:lnTo>
                <a:lnTo>
                  <a:pt x="10" y="18"/>
                </a:lnTo>
                <a:lnTo>
                  <a:pt x="8" y="16"/>
                </a:lnTo>
                <a:lnTo>
                  <a:pt x="6" y="16"/>
                </a:lnTo>
                <a:lnTo>
                  <a:pt x="6" y="14"/>
                </a:lnTo>
                <a:lnTo>
                  <a:pt x="6" y="12"/>
                </a:lnTo>
                <a:lnTo>
                  <a:pt x="6" y="12"/>
                </a:lnTo>
                <a:lnTo>
                  <a:pt x="6" y="10"/>
                </a:lnTo>
                <a:lnTo>
                  <a:pt x="8" y="6"/>
                </a:lnTo>
                <a:lnTo>
                  <a:pt x="8" y="6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37" name="Freeform 377"/>
          <p:cNvSpPr>
            <a:spLocks/>
          </p:cNvSpPr>
          <p:nvPr/>
        </p:nvSpPr>
        <p:spPr bwMode="auto">
          <a:xfrm>
            <a:off x="1736073" y="4640338"/>
            <a:ext cx="385800" cy="246166"/>
          </a:xfrm>
          <a:custGeom>
            <a:avLst/>
            <a:gdLst>
              <a:gd name="T0" fmla="*/ 61 w 83"/>
              <a:gd name="T1" fmla="*/ 8 h 42"/>
              <a:gd name="T2" fmla="*/ 69 w 83"/>
              <a:gd name="T3" fmla="*/ 10 h 42"/>
              <a:gd name="T4" fmla="*/ 75 w 83"/>
              <a:gd name="T5" fmla="*/ 14 h 42"/>
              <a:gd name="T6" fmla="*/ 79 w 83"/>
              <a:gd name="T7" fmla="*/ 18 h 42"/>
              <a:gd name="T8" fmla="*/ 81 w 83"/>
              <a:gd name="T9" fmla="*/ 22 h 42"/>
              <a:gd name="T10" fmla="*/ 83 w 83"/>
              <a:gd name="T11" fmla="*/ 28 h 42"/>
              <a:gd name="T12" fmla="*/ 81 w 83"/>
              <a:gd name="T13" fmla="*/ 32 h 42"/>
              <a:gd name="T14" fmla="*/ 81 w 83"/>
              <a:gd name="T15" fmla="*/ 36 h 42"/>
              <a:gd name="T16" fmla="*/ 79 w 83"/>
              <a:gd name="T17" fmla="*/ 40 h 42"/>
              <a:gd name="T18" fmla="*/ 77 w 83"/>
              <a:gd name="T19" fmla="*/ 40 h 42"/>
              <a:gd name="T20" fmla="*/ 75 w 83"/>
              <a:gd name="T21" fmla="*/ 42 h 42"/>
              <a:gd name="T22" fmla="*/ 71 w 83"/>
              <a:gd name="T23" fmla="*/ 42 h 42"/>
              <a:gd name="T24" fmla="*/ 67 w 83"/>
              <a:gd name="T25" fmla="*/ 40 h 42"/>
              <a:gd name="T26" fmla="*/ 61 w 83"/>
              <a:gd name="T27" fmla="*/ 40 h 42"/>
              <a:gd name="T28" fmla="*/ 57 w 83"/>
              <a:gd name="T29" fmla="*/ 38 h 42"/>
              <a:gd name="T30" fmla="*/ 49 w 83"/>
              <a:gd name="T31" fmla="*/ 36 h 42"/>
              <a:gd name="T32" fmla="*/ 43 w 83"/>
              <a:gd name="T33" fmla="*/ 32 h 42"/>
              <a:gd name="T34" fmla="*/ 36 w 83"/>
              <a:gd name="T35" fmla="*/ 30 h 42"/>
              <a:gd name="T36" fmla="*/ 30 w 83"/>
              <a:gd name="T37" fmla="*/ 26 h 42"/>
              <a:gd name="T38" fmla="*/ 22 w 83"/>
              <a:gd name="T39" fmla="*/ 22 h 42"/>
              <a:gd name="T40" fmla="*/ 16 w 83"/>
              <a:gd name="T41" fmla="*/ 18 h 42"/>
              <a:gd name="T42" fmla="*/ 12 w 83"/>
              <a:gd name="T43" fmla="*/ 14 h 42"/>
              <a:gd name="T44" fmla="*/ 6 w 83"/>
              <a:gd name="T45" fmla="*/ 10 h 42"/>
              <a:gd name="T46" fmla="*/ 4 w 83"/>
              <a:gd name="T47" fmla="*/ 6 h 42"/>
              <a:gd name="T48" fmla="*/ 0 w 83"/>
              <a:gd name="T49" fmla="*/ 0 h 42"/>
              <a:gd name="T50" fmla="*/ 12 w 83"/>
              <a:gd name="T51" fmla="*/ 0 h 42"/>
              <a:gd name="T52" fmla="*/ 22 w 83"/>
              <a:gd name="T53" fmla="*/ 2 h 42"/>
              <a:gd name="T54" fmla="*/ 32 w 83"/>
              <a:gd name="T55" fmla="*/ 2 h 42"/>
              <a:gd name="T56" fmla="*/ 40 w 83"/>
              <a:gd name="T57" fmla="*/ 2 h 42"/>
              <a:gd name="T58" fmla="*/ 45 w 83"/>
              <a:gd name="T59" fmla="*/ 4 h 42"/>
              <a:gd name="T60" fmla="*/ 51 w 83"/>
              <a:gd name="T61" fmla="*/ 4 h 42"/>
              <a:gd name="T62" fmla="*/ 57 w 83"/>
              <a:gd name="T63" fmla="*/ 6 h 42"/>
              <a:gd name="T64" fmla="*/ 61 w 83"/>
              <a:gd name="T65" fmla="*/ 8 h 42"/>
              <a:gd name="T66" fmla="*/ 61 w 83"/>
              <a:gd name="T67" fmla="*/ 8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83" h="42">
                <a:moveTo>
                  <a:pt x="61" y="8"/>
                </a:moveTo>
                <a:lnTo>
                  <a:pt x="69" y="10"/>
                </a:lnTo>
                <a:lnTo>
                  <a:pt x="75" y="14"/>
                </a:lnTo>
                <a:lnTo>
                  <a:pt x="79" y="18"/>
                </a:lnTo>
                <a:lnTo>
                  <a:pt x="81" y="22"/>
                </a:lnTo>
                <a:lnTo>
                  <a:pt x="83" y="28"/>
                </a:lnTo>
                <a:lnTo>
                  <a:pt x="81" y="32"/>
                </a:lnTo>
                <a:lnTo>
                  <a:pt x="81" y="36"/>
                </a:lnTo>
                <a:lnTo>
                  <a:pt x="79" y="40"/>
                </a:lnTo>
                <a:lnTo>
                  <a:pt x="77" y="40"/>
                </a:lnTo>
                <a:lnTo>
                  <a:pt x="75" y="42"/>
                </a:lnTo>
                <a:lnTo>
                  <a:pt x="71" y="42"/>
                </a:lnTo>
                <a:lnTo>
                  <a:pt x="67" y="40"/>
                </a:lnTo>
                <a:lnTo>
                  <a:pt x="61" y="40"/>
                </a:lnTo>
                <a:lnTo>
                  <a:pt x="57" y="38"/>
                </a:lnTo>
                <a:lnTo>
                  <a:pt x="49" y="36"/>
                </a:lnTo>
                <a:lnTo>
                  <a:pt x="43" y="32"/>
                </a:lnTo>
                <a:lnTo>
                  <a:pt x="36" y="30"/>
                </a:lnTo>
                <a:lnTo>
                  <a:pt x="30" y="26"/>
                </a:lnTo>
                <a:lnTo>
                  <a:pt x="22" y="22"/>
                </a:lnTo>
                <a:lnTo>
                  <a:pt x="16" y="18"/>
                </a:lnTo>
                <a:lnTo>
                  <a:pt x="12" y="14"/>
                </a:lnTo>
                <a:lnTo>
                  <a:pt x="6" y="10"/>
                </a:lnTo>
                <a:lnTo>
                  <a:pt x="4" y="6"/>
                </a:lnTo>
                <a:lnTo>
                  <a:pt x="0" y="0"/>
                </a:lnTo>
                <a:lnTo>
                  <a:pt x="12" y="0"/>
                </a:lnTo>
                <a:lnTo>
                  <a:pt x="22" y="2"/>
                </a:lnTo>
                <a:lnTo>
                  <a:pt x="32" y="2"/>
                </a:lnTo>
                <a:lnTo>
                  <a:pt x="40" y="2"/>
                </a:lnTo>
                <a:lnTo>
                  <a:pt x="45" y="4"/>
                </a:lnTo>
                <a:lnTo>
                  <a:pt x="51" y="4"/>
                </a:lnTo>
                <a:lnTo>
                  <a:pt x="57" y="6"/>
                </a:lnTo>
                <a:lnTo>
                  <a:pt x="61" y="8"/>
                </a:lnTo>
                <a:lnTo>
                  <a:pt x="61" y="8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38" name="Freeform 378"/>
          <p:cNvSpPr>
            <a:spLocks/>
          </p:cNvSpPr>
          <p:nvPr/>
        </p:nvSpPr>
        <p:spPr bwMode="auto">
          <a:xfrm>
            <a:off x="1190311" y="4800348"/>
            <a:ext cx="291703" cy="603108"/>
          </a:xfrm>
          <a:custGeom>
            <a:avLst/>
            <a:gdLst>
              <a:gd name="T0" fmla="*/ 21 w 62"/>
              <a:gd name="T1" fmla="*/ 96 h 96"/>
              <a:gd name="T2" fmla="*/ 15 w 62"/>
              <a:gd name="T3" fmla="*/ 96 h 96"/>
              <a:gd name="T4" fmla="*/ 10 w 62"/>
              <a:gd name="T5" fmla="*/ 96 h 96"/>
              <a:gd name="T6" fmla="*/ 6 w 62"/>
              <a:gd name="T7" fmla="*/ 92 h 96"/>
              <a:gd name="T8" fmla="*/ 4 w 62"/>
              <a:gd name="T9" fmla="*/ 86 h 96"/>
              <a:gd name="T10" fmla="*/ 2 w 62"/>
              <a:gd name="T11" fmla="*/ 80 h 96"/>
              <a:gd name="T12" fmla="*/ 0 w 62"/>
              <a:gd name="T13" fmla="*/ 76 h 96"/>
              <a:gd name="T14" fmla="*/ 0 w 62"/>
              <a:gd name="T15" fmla="*/ 72 h 96"/>
              <a:gd name="T16" fmla="*/ 0 w 62"/>
              <a:gd name="T17" fmla="*/ 71 h 96"/>
              <a:gd name="T18" fmla="*/ 0 w 62"/>
              <a:gd name="T19" fmla="*/ 69 h 96"/>
              <a:gd name="T20" fmla="*/ 2 w 62"/>
              <a:gd name="T21" fmla="*/ 65 h 96"/>
              <a:gd name="T22" fmla="*/ 6 w 62"/>
              <a:gd name="T23" fmla="*/ 61 h 96"/>
              <a:gd name="T24" fmla="*/ 10 w 62"/>
              <a:gd name="T25" fmla="*/ 55 h 96"/>
              <a:gd name="T26" fmla="*/ 13 w 62"/>
              <a:gd name="T27" fmla="*/ 53 h 96"/>
              <a:gd name="T28" fmla="*/ 15 w 62"/>
              <a:gd name="T29" fmla="*/ 49 h 96"/>
              <a:gd name="T30" fmla="*/ 17 w 62"/>
              <a:gd name="T31" fmla="*/ 43 h 96"/>
              <a:gd name="T32" fmla="*/ 21 w 62"/>
              <a:gd name="T33" fmla="*/ 37 h 96"/>
              <a:gd name="T34" fmla="*/ 23 w 62"/>
              <a:gd name="T35" fmla="*/ 29 h 96"/>
              <a:gd name="T36" fmla="*/ 25 w 62"/>
              <a:gd name="T37" fmla="*/ 20 h 96"/>
              <a:gd name="T38" fmla="*/ 27 w 62"/>
              <a:gd name="T39" fmla="*/ 10 h 96"/>
              <a:gd name="T40" fmla="*/ 31 w 62"/>
              <a:gd name="T41" fmla="*/ 0 h 96"/>
              <a:gd name="T42" fmla="*/ 37 w 62"/>
              <a:gd name="T43" fmla="*/ 4 h 96"/>
              <a:gd name="T44" fmla="*/ 43 w 62"/>
              <a:gd name="T45" fmla="*/ 8 h 96"/>
              <a:gd name="T46" fmla="*/ 49 w 62"/>
              <a:gd name="T47" fmla="*/ 12 h 96"/>
              <a:gd name="T48" fmla="*/ 53 w 62"/>
              <a:gd name="T49" fmla="*/ 16 h 96"/>
              <a:gd name="T50" fmla="*/ 57 w 62"/>
              <a:gd name="T51" fmla="*/ 20 h 96"/>
              <a:gd name="T52" fmla="*/ 59 w 62"/>
              <a:gd name="T53" fmla="*/ 23 h 96"/>
              <a:gd name="T54" fmla="*/ 60 w 62"/>
              <a:gd name="T55" fmla="*/ 27 h 96"/>
              <a:gd name="T56" fmla="*/ 62 w 62"/>
              <a:gd name="T57" fmla="*/ 31 h 96"/>
              <a:gd name="T58" fmla="*/ 62 w 62"/>
              <a:gd name="T59" fmla="*/ 35 h 96"/>
              <a:gd name="T60" fmla="*/ 62 w 62"/>
              <a:gd name="T61" fmla="*/ 39 h 96"/>
              <a:gd name="T62" fmla="*/ 62 w 62"/>
              <a:gd name="T63" fmla="*/ 45 h 96"/>
              <a:gd name="T64" fmla="*/ 60 w 62"/>
              <a:gd name="T65" fmla="*/ 49 h 96"/>
              <a:gd name="T66" fmla="*/ 59 w 62"/>
              <a:gd name="T67" fmla="*/ 55 h 96"/>
              <a:gd name="T68" fmla="*/ 57 w 62"/>
              <a:gd name="T69" fmla="*/ 59 h 96"/>
              <a:gd name="T70" fmla="*/ 51 w 62"/>
              <a:gd name="T71" fmla="*/ 71 h 96"/>
              <a:gd name="T72" fmla="*/ 47 w 62"/>
              <a:gd name="T73" fmla="*/ 76 h 96"/>
              <a:gd name="T74" fmla="*/ 43 w 62"/>
              <a:gd name="T75" fmla="*/ 80 h 96"/>
              <a:gd name="T76" fmla="*/ 39 w 62"/>
              <a:gd name="T77" fmla="*/ 84 h 96"/>
              <a:gd name="T78" fmla="*/ 35 w 62"/>
              <a:gd name="T79" fmla="*/ 88 h 96"/>
              <a:gd name="T80" fmla="*/ 31 w 62"/>
              <a:gd name="T81" fmla="*/ 92 h 96"/>
              <a:gd name="T82" fmla="*/ 29 w 62"/>
              <a:gd name="T83" fmla="*/ 94 h 96"/>
              <a:gd name="T84" fmla="*/ 25 w 62"/>
              <a:gd name="T85" fmla="*/ 96 h 96"/>
              <a:gd name="T86" fmla="*/ 21 w 62"/>
              <a:gd name="T87" fmla="*/ 96 h 96"/>
              <a:gd name="T88" fmla="*/ 21 w 62"/>
              <a:gd name="T89" fmla="*/ 96 h 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62" h="96">
                <a:moveTo>
                  <a:pt x="21" y="96"/>
                </a:moveTo>
                <a:lnTo>
                  <a:pt x="15" y="96"/>
                </a:lnTo>
                <a:lnTo>
                  <a:pt x="10" y="96"/>
                </a:lnTo>
                <a:lnTo>
                  <a:pt x="6" y="92"/>
                </a:lnTo>
                <a:lnTo>
                  <a:pt x="4" y="86"/>
                </a:lnTo>
                <a:lnTo>
                  <a:pt x="2" y="80"/>
                </a:lnTo>
                <a:lnTo>
                  <a:pt x="0" y="76"/>
                </a:lnTo>
                <a:lnTo>
                  <a:pt x="0" y="72"/>
                </a:lnTo>
                <a:lnTo>
                  <a:pt x="0" y="71"/>
                </a:lnTo>
                <a:lnTo>
                  <a:pt x="0" y="69"/>
                </a:lnTo>
                <a:lnTo>
                  <a:pt x="2" y="65"/>
                </a:lnTo>
                <a:lnTo>
                  <a:pt x="6" y="61"/>
                </a:lnTo>
                <a:lnTo>
                  <a:pt x="10" y="55"/>
                </a:lnTo>
                <a:lnTo>
                  <a:pt x="13" y="53"/>
                </a:lnTo>
                <a:lnTo>
                  <a:pt x="15" y="49"/>
                </a:lnTo>
                <a:lnTo>
                  <a:pt x="17" y="43"/>
                </a:lnTo>
                <a:lnTo>
                  <a:pt x="21" y="37"/>
                </a:lnTo>
                <a:lnTo>
                  <a:pt x="23" y="29"/>
                </a:lnTo>
                <a:lnTo>
                  <a:pt x="25" y="20"/>
                </a:lnTo>
                <a:lnTo>
                  <a:pt x="27" y="10"/>
                </a:lnTo>
                <a:lnTo>
                  <a:pt x="31" y="0"/>
                </a:lnTo>
                <a:lnTo>
                  <a:pt x="37" y="4"/>
                </a:lnTo>
                <a:lnTo>
                  <a:pt x="43" y="8"/>
                </a:lnTo>
                <a:lnTo>
                  <a:pt x="49" y="12"/>
                </a:lnTo>
                <a:lnTo>
                  <a:pt x="53" y="16"/>
                </a:lnTo>
                <a:lnTo>
                  <a:pt x="57" y="20"/>
                </a:lnTo>
                <a:lnTo>
                  <a:pt x="59" y="23"/>
                </a:lnTo>
                <a:lnTo>
                  <a:pt x="60" y="27"/>
                </a:lnTo>
                <a:lnTo>
                  <a:pt x="62" y="31"/>
                </a:lnTo>
                <a:lnTo>
                  <a:pt x="62" y="35"/>
                </a:lnTo>
                <a:lnTo>
                  <a:pt x="62" y="39"/>
                </a:lnTo>
                <a:lnTo>
                  <a:pt x="62" y="45"/>
                </a:lnTo>
                <a:lnTo>
                  <a:pt x="60" y="49"/>
                </a:lnTo>
                <a:lnTo>
                  <a:pt x="59" y="55"/>
                </a:lnTo>
                <a:lnTo>
                  <a:pt x="57" y="59"/>
                </a:lnTo>
                <a:lnTo>
                  <a:pt x="51" y="71"/>
                </a:lnTo>
                <a:lnTo>
                  <a:pt x="47" y="76"/>
                </a:lnTo>
                <a:lnTo>
                  <a:pt x="43" y="80"/>
                </a:lnTo>
                <a:lnTo>
                  <a:pt x="39" y="84"/>
                </a:lnTo>
                <a:lnTo>
                  <a:pt x="35" y="88"/>
                </a:lnTo>
                <a:lnTo>
                  <a:pt x="31" y="92"/>
                </a:lnTo>
                <a:lnTo>
                  <a:pt x="29" y="94"/>
                </a:lnTo>
                <a:lnTo>
                  <a:pt x="25" y="96"/>
                </a:lnTo>
                <a:lnTo>
                  <a:pt x="21" y="96"/>
                </a:lnTo>
                <a:lnTo>
                  <a:pt x="21" y="96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39" name="Freeform 379"/>
          <p:cNvSpPr>
            <a:spLocks/>
          </p:cNvSpPr>
          <p:nvPr/>
        </p:nvSpPr>
        <p:spPr bwMode="auto">
          <a:xfrm>
            <a:off x="2027776" y="4948048"/>
            <a:ext cx="235245" cy="467713"/>
          </a:xfrm>
          <a:custGeom>
            <a:avLst/>
            <a:gdLst>
              <a:gd name="T0" fmla="*/ 4 w 51"/>
              <a:gd name="T1" fmla="*/ 0 h 77"/>
              <a:gd name="T2" fmla="*/ 10 w 51"/>
              <a:gd name="T3" fmla="*/ 0 h 77"/>
              <a:gd name="T4" fmla="*/ 18 w 51"/>
              <a:gd name="T5" fmla="*/ 0 h 77"/>
              <a:gd name="T6" fmla="*/ 22 w 51"/>
              <a:gd name="T7" fmla="*/ 0 h 77"/>
              <a:gd name="T8" fmla="*/ 27 w 51"/>
              <a:gd name="T9" fmla="*/ 2 h 77"/>
              <a:gd name="T10" fmla="*/ 33 w 51"/>
              <a:gd name="T11" fmla="*/ 4 h 77"/>
              <a:gd name="T12" fmla="*/ 37 w 51"/>
              <a:gd name="T13" fmla="*/ 6 h 77"/>
              <a:gd name="T14" fmla="*/ 41 w 51"/>
              <a:gd name="T15" fmla="*/ 18 h 77"/>
              <a:gd name="T16" fmla="*/ 43 w 51"/>
              <a:gd name="T17" fmla="*/ 28 h 77"/>
              <a:gd name="T18" fmla="*/ 47 w 51"/>
              <a:gd name="T19" fmla="*/ 36 h 77"/>
              <a:gd name="T20" fmla="*/ 49 w 51"/>
              <a:gd name="T21" fmla="*/ 44 h 77"/>
              <a:gd name="T22" fmla="*/ 49 w 51"/>
              <a:gd name="T23" fmla="*/ 51 h 77"/>
              <a:gd name="T24" fmla="*/ 51 w 51"/>
              <a:gd name="T25" fmla="*/ 57 h 77"/>
              <a:gd name="T26" fmla="*/ 51 w 51"/>
              <a:gd name="T27" fmla="*/ 61 h 77"/>
              <a:gd name="T28" fmla="*/ 51 w 51"/>
              <a:gd name="T29" fmla="*/ 65 h 77"/>
              <a:gd name="T30" fmla="*/ 51 w 51"/>
              <a:gd name="T31" fmla="*/ 71 h 77"/>
              <a:gd name="T32" fmla="*/ 49 w 51"/>
              <a:gd name="T33" fmla="*/ 75 h 77"/>
              <a:gd name="T34" fmla="*/ 45 w 51"/>
              <a:gd name="T35" fmla="*/ 77 h 77"/>
              <a:gd name="T36" fmla="*/ 41 w 51"/>
              <a:gd name="T37" fmla="*/ 77 h 77"/>
              <a:gd name="T38" fmla="*/ 37 w 51"/>
              <a:gd name="T39" fmla="*/ 77 h 77"/>
              <a:gd name="T40" fmla="*/ 33 w 51"/>
              <a:gd name="T41" fmla="*/ 75 h 77"/>
              <a:gd name="T42" fmla="*/ 31 w 51"/>
              <a:gd name="T43" fmla="*/ 73 h 77"/>
              <a:gd name="T44" fmla="*/ 29 w 51"/>
              <a:gd name="T45" fmla="*/ 71 h 77"/>
              <a:gd name="T46" fmla="*/ 26 w 51"/>
              <a:gd name="T47" fmla="*/ 67 h 77"/>
              <a:gd name="T48" fmla="*/ 24 w 51"/>
              <a:gd name="T49" fmla="*/ 63 h 77"/>
              <a:gd name="T50" fmla="*/ 22 w 51"/>
              <a:gd name="T51" fmla="*/ 57 h 77"/>
              <a:gd name="T52" fmla="*/ 20 w 51"/>
              <a:gd name="T53" fmla="*/ 51 h 77"/>
              <a:gd name="T54" fmla="*/ 16 w 51"/>
              <a:gd name="T55" fmla="*/ 40 h 77"/>
              <a:gd name="T56" fmla="*/ 12 w 51"/>
              <a:gd name="T57" fmla="*/ 32 h 77"/>
              <a:gd name="T58" fmla="*/ 8 w 51"/>
              <a:gd name="T59" fmla="*/ 22 h 77"/>
              <a:gd name="T60" fmla="*/ 4 w 51"/>
              <a:gd name="T61" fmla="*/ 16 h 77"/>
              <a:gd name="T62" fmla="*/ 2 w 51"/>
              <a:gd name="T63" fmla="*/ 14 h 77"/>
              <a:gd name="T64" fmla="*/ 0 w 51"/>
              <a:gd name="T65" fmla="*/ 12 h 77"/>
              <a:gd name="T66" fmla="*/ 0 w 51"/>
              <a:gd name="T67" fmla="*/ 8 h 77"/>
              <a:gd name="T68" fmla="*/ 0 w 51"/>
              <a:gd name="T69" fmla="*/ 6 h 77"/>
              <a:gd name="T70" fmla="*/ 0 w 51"/>
              <a:gd name="T71" fmla="*/ 6 h 77"/>
              <a:gd name="T72" fmla="*/ 0 w 51"/>
              <a:gd name="T73" fmla="*/ 4 h 77"/>
              <a:gd name="T74" fmla="*/ 2 w 51"/>
              <a:gd name="T75" fmla="*/ 2 h 77"/>
              <a:gd name="T76" fmla="*/ 4 w 51"/>
              <a:gd name="T77" fmla="*/ 0 h 77"/>
              <a:gd name="T78" fmla="*/ 4 w 51"/>
              <a:gd name="T79" fmla="*/ 0 h 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51" h="77">
                <a:moveTo>
                  <a:pt x="4" y="0"/>
                </a:moveTo>
                <a:lnTo>
                  <a:pt x="10" y="0"/>
                </a:lnTo>
                <a:lnTo>
                  <a:pt x="18" y="0"/>
                </a:lnTo>
                <a:lnTo>
                  <a:pt x="22" y="0"/>
                </a:lnTo>
                <a:lnTo>
                  <a:pt x="27" y="2"/>
                </a:lnTo>
                <a:lnTo>
                  <a:pt x="33" y="4"/>
                </a:lnTo>
                <a:lnTo>
                  <a:pt x="37" y="6"/>
                </a:lnTo>
                <a:lnTo>
                  <a:pt x="41" y="18"/>
                </a:lnTo>
                <a:lnTo>
                  <a:pt x="43" y="28"/>
                </a:lnTo>
                <a:lnTo>
                  <a:pt x="47" y="36"/>
                </a:lnTo>
                <a:lnTo>
                  <a:pt x="49" y="44"/>
                </a:lnTo>
                <a:lnTo>
                  <a:pt x="49" y="51"/>
                </a:lnTo>
                <a:lnTo>
                  <a:pt x="51" y="57"/>
                </a:lnTo>
                <a:lnTo>
                  <a:pt x="51" y="61"/>
                </a:lnTo>
                <a:lnTo>
                  <a:pt x="51" y="65"/>
                </a:lnTo>
                <a:lnTo>
                  <a:pt x="51" y="71"/>
                </a:lnTo>
                <a:lnTo>
                  <a:pt x="49" y="75"/>
                </a:lnTo>
                <a:lnTo>
                  <a:pt x="45" y="77"/>
                </a:lnTo>
                <a:lnTo>
                  <a:pt x="41" y="77"/>
                </a:lnTo>
                <a:lnTo>
                  <a:pt x="37" y="77"/>
                </a:lnTo>
                <a:lnTo>
                  <a:pt x="33" y="75"/>
                </a:lnTo>
                <a:lnTo>
                  <a:pt x="31" y="73"/>
                </a:lnTo>
                <a:lnTo>
                  <a:pt x="29" y="71"/>
                </a:lnTo>
                <a:lnTo>
                  <a:pt x="26" y="67"/>
                </a:lnTo>
                <a:lnTo>
                  <a:pt x="24" y="63"/>
                </a:lnTo>
                <a:lnTo>
                  <a:pt x="22" y="57"/>
                </a:lnTo>
                <a:lnTo>
                  <a:pt x="20" y="51"/>
                </a:lnTo>
                <a:lnTo>
                  <a:pt x="16" y="40"/>
                </a:lnTo>
                <a:lnTo>
                  <a:pt x="12" y="32"/>
                </a:lnTo>
                <a:lnTo>
                  <a:pt x="8" y="22"/>
                </a:lnTo>
                <a:lnTo>
                  <a:pt x="4" y="16"/>
                </a:lnTo>
                <a:lnTo>
                  <a:pt x="2" y="14"/>
                </a:lnTo>
                <a:lnTo>
                  <a:pt x="0" y="12"/>
                </a:lnTo>
                <a:lnTo>
                  <a:pt x="0" y="8"/>
                </a:lnTo>
                <a:lnTo>
                  <a:pt x="0" y="6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  <a:lnTo>
                  <a:pt x="4" y="0"/>
                </a:lnTo>
                <a:lnTo>
                  <a:pt x="4" y="0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0" name="Freeform 380"/>
          <p:cNvSpPr>
            <a:spLocks/>
          </p:cNvSpPr>
          <p:nvPr/>
        </p:nvSpPr>
        <p:spPr bwMode="auto">
          <a:xfrm>
            <a:off x="2103054" y="4788036"/>
            <a:ext cx="1345588" cy="504642"/>
          </a:xfrm>
          <a:custGeom>
            <a:avLst/>
            <a:gdLst>
              <a:gd name="T0" fmla="*/ 0 w 286"/>
              <a:gd name="T1" fmla="*/ 31 h 82"/>
              <a:gd name="T2" fmla="*/ 49 w 286"/>
              <a:gd name="T3" fmla="*/ 25 h 82"/>
              <a:gd name="T4" fmla="*/ 94 w 286"/>
              <a:gd name="T5" fmla="*/ 20 h 82"/>
              <a:gd name="T6" fmla="*/ 131 w 286"/>
              <a:gd name="T7" fmla="*/ 16 h 82"/>
              <a:gd name="T8" fmla="*/ 160 w 286"/>
              <a:gd name="T9" fmla="*/ 12 h 82"/>
              <a:gd name="T10" fmla="*/ 186 w 286"/>
              <a:gd name="T11" fmla="*/ 8 h 82"/>
              <a:gd name="T12" fmla="*/ 203 w 286"/>
              <a:gd name="T13" fmla="*/ 6 h 82"/>
              <a:gd name="T14" fmla="*/ 215 w 286"/>
              <a:gd name="T15" fmla="*/ 4 h 82"/>
              <a:gd name="T16" fmla="*/ 221 w 286"/>
              <a:gd name="T17" fmla="*/ 2 h 82"/>
              <a:gd name="T18" fmla="*/ 229 w 286"/>
              <a:gd name="T19" fmla="*/ 0 h 82"/>
              <a:gd name="T20" fmla="*/ 237 w 286"/>
              <a:gd name="T21" fmla="*/ 0 h 82"/>
              <a:gd name="T22" fmla="*/ 249 w 286"/>
              <a:gd name="T23" fmla="*/ 6 h 82"/>
              <a:gd name="T24" fmla="*/ 266 w 286"/>
              <a:gd name="T25" fmla="*/ 16 h 82"/>
              <a:gd name="T26" fmla="*/ 276 w 286"/>
              <a:gd name="T27" fmla="*/ 22 h 82"/>
              <a:gd name="T28" fmla="*/ 282 w 286"/>
              <a:gd name="T29" fmla="*/ 25 h 82"/>
              <a:gd name="T30" fmla="*/ 286 w 286"/>
              <a:gd name="T31" fmla="*/ 29 h 82"/>
              <a:gd name="T32" fmla="*/ 286 w 286"/>
              <a:gd name="T33" fmla="*/ 31 h 82"/>
              <a:gd name="T34" fmla="*/ 282 w 286"/>
              <a:gd name="T35" fmla="*/ 37 h 82"/>
              <a:gd name="T36" fmla="*/ 272 w 286"/>
              <a:gd name="T37" fmla="*/ 39 h 82"/>
              <a:gd name="T38" fmla="*/ 266 w 286"/>
              <a:gd name="T39" fmla="*/ 41 h 82"/>
              <a:gd name="T40" fmla="*/ 258 w 286"/>
              <a:gd name="T41" fmla="*/ 45 h 82"/>
              <a:gd name="T42" fmla="*/ 251 w 286"/>
              <a:gd name="T43" fmla="*/ 53 h 82"/>
              <a:gd name="T44" fmla="*/ 243 w 286"/>
              <a:gd name="T45" fmla="*/ 63 h 82"/>
              <a:gd name="T46" fmla="*/ 233 w 286"/>
              <a:gd name="T47" fmla="*/ 73 h 82"/>
              <a:gd name="T48" fmla="*/ 221 w 286"/>
              <a:gd name="T49" fmla="*/ 78 h 82"/>
              <a:gd name="T50" fmla="*/ 209 w 286"/>
              <a:gd name="T51" fmla="*/ 82 h 82"/>
              <a:gd name="T52" fmla="*/ 198 w 286"/>
              <a:gd name="T53" fmla="*/ 80 h 82"/>
              <a:gd name="T54" fmla="*/ 211 w 286"/>
              <a:gd name="T55" fmla="*/ 59 h 82"/>
              <a:gd name="T56" fmla="*/ 221 w 286"/>
              <a:gd name="T57" fmla="*/ 43 h 82"/>
              <a:gd name="T58" fmla="*/ 227 w 286"/>
              <a:gd name="T59" fmla="*/ 33 h 82"/>
              <a:gd name="T60" fmla="*/ 229 w 286"/>
              <a:gd name="T61" fmla="*/ 29 h 82"/>
              <a:gd name="T62" fmla="*/ 223 w 286"/>
              <a:gd name="T63" fmla="*/ 27 h 82"/>
              <a:gd name="T64" fmla="*/ 215 w 286"/>
              <a:gd name="T65" fmla="*/ 27 h 82"/>
              <a:gd name="T66" fmla="*/ 211 w 286"/>
              <a:gd name="T67" fmla="*/ 29 h 82"/>
              <a:gd name="T68" fmla="*/ 203 w 286"/>
              <a:gd name="T69" fmla="*/ 29 h 82"/>
              <a:gd name="T70" fmla="*/ 196 w 286"/>
              <a:gd name="T71" fmla="*/ 29 h 82"/>
              <a:gd name="T72" fmla="*/ 184 w 286"/>
              <a:gd name="T73" fmla="*/ 31 h 82"/>
              <a:gd name="T74" fmla="*/ 170 w 286"/>
              <a:gd name="T75" fmla="*/ 31 h 82"/>
              <a:gd name="T76" fmla="*/ 155 w 286"/>
              <a:gd name="T77" fmla="*/ 33 h 82"/>
              <a:gd name="T78" fmla="*/ 137 w 286"/>
              <a:gd name="T79" fmla="*/ 35 h 82"/>
              <a:gd name="T80" fmla="*/ 107 w 286"/>
              <a:gd name="T81" fmla="*/ 39 h 82"/>
              <a:gd name="T82" fmla="*/ 70 w 286"/>
              <a:gd name="T83" fmla="*/ 43 h 82"/>
              <a:gd name="T84" fmla="*/ 39 w 286"/>
              <a:gd name="T85" fmla="*/ 47 h 82"/>
              <a:gd name="T86" fmla="*/ 11 w 286"/>
              <a:gd name="T87" fmla="*/ 49 h 82"/>
              <a:gd name="T88" fmla="*/ 0 w 286"/>
              <a:gd name="T89" fmla="*/ 51 h 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286" h="82">
                <a:moveTo>
                  <a:pt x="0" y="51"/>
                </a:moveTo>
                <a:lnTo>
                  <a:pt x="0" y="31"/>
                </a:lnTo>
                <a:lnTo>
                  <a:pt x="25" y="27"/>
                </a:lnTo>
                <a:lnTo>
                  <a:pt x="49" y="25"/>
                </a:lnTo>
                <a:lnTo>
                  <a:pt x="72" y="24"/>
                </a:lnTo>
                <a:lnTo>
                  <a:pt x="94" y="20"/>
                </a:lnTo>
                <a:lnTo>
                  <a:pt x="111" y="18"/>
                </a:lnTo>
                <a:lnTo>
                  <a:pt x="131" y="16"/>
                </a:lnTo>
                <a:lnTo>
                  <a:pt x="147" y="14"/>
                </a:lnTo>
                <a:lnTo>
                  <a:pt x="160" y="12"/>
                </a:lnTo>
                <a:lnTo>
                  <a:pt x="174" y="10"/>
                </a:lnTo>
                <a:lnTo>
                  <a:pt x="186" y="8"/>
                </a:lnTo>
                <a:lnTo>
                  <a:pt x="196" y="6"/>
                </a:lnTo>
                <a:lnTo>
                  <a:pt x="203" y="6"/>
                </a:lnTo>
                <a:lnTo>
                  <a:pt x="211" y="4"/>
                </a:lnTo>
                <a:lnTo>
                  <a:pt x="215" y="4"/>
                </a:lnTo>
                <a:lnTo>
                  <a:pt x="219" y="2"/>
                </a:lnTo>
                <a:lnTo>
                  <a:pt x="221" y="2"/>
                </a:lnTo>
                <a:lnTo>
                  <a:pt x="225" y="0"/>
                </a:lnTo>
                <a:lnTo>
                  <a:pt x="229" y="0"/>
                </a:lnTo>
                <a:lnTo>
                  <a:pt x="233" y="0"/>
                </a:lnTo>
                <a:lnTo>
                  <a:pt x="237" y="0"/>
                </a:lnTo>
                <a:lnTo>
                  <a:pt x="243" y="2"/>
                </a:lnTo>
                <a:lnTo>
                  <a:pt x="249" y="6"/>
                </a:lnTo>
                <a:lnTo>
                  <a:pt x="256" y="10"/>
                </a:lnTo>
                <a:lnTo>
                  <a:pt x="266" y="16"/>
                </a:lnTo>
                <a:lnTo>
                  <a:pt x="270" y="18"/>
                </a:lnTo>
                <a:lnTo>
                  <a:pt x="276" y="22"/>
                </a:lnTo>
                <a:lnTo>
                  <a:pt x="278" y="24"/>
                </a:lnTo>
                <a:lnTo>
                  <a:pt x="282" y="25"/>
                </a:lnTo>
                <a:lnTo>
                  <a:pt x="284" y="27"/>
                </a:lnTo>
                <a:lnTo>
                  <a:pt x="286" y="29"/>
                </a:lnTo>
                <a:lnTo>
                  <a:pt x="286" y="29"/>
                </a:lnTo>
                <a:lnTo>
                  <a:pt x="286" y="31"/>
                </a:lnTo>
                <a:lnTo>
                  <a:pt x="284" y="35"/>
                </a:lnTo>
                <a:lnTo>
                  <a:pt x="282" y="37"/>
                </a:lnTo>
                <a:lnTo>
                  <a:pt x="278" y="37"/>
                </a:lnTo>
                <a:lnTo>
                  <a:pt x="272" y="39"/>
                </a:lnTo>
                <a:lnTo>
                  <a:pt x="270" y="41"/>
                </a:lnTo>
                <a:lnTo>
                  <a:pt x="266" y="41"/>
                </a:lnTo>
                <a:lnTo>
                  <a:pt x="262" y="43"/>
                </a:lnTo>
                <a:lnTo>
                  <a:pt x="258" y="45"/>
                </a:lnTo>
                <a:lnTo>
                  <a:pt x="254" y="49"/>
                </a:lnTo>
                <a:lnTo>
                  <a:pt x="251" y="53"/>
                </a:lnTo>
                <a:lnTo>
                  <a:pt x="247" y="57"/>
                </a:lnTo>
                <a:lnTo>
                  <a:pt x="243" y="63"/>
                </a:lnTo>
                <a:lnTo>
                  <a:pt x="237" y="69"/>
                </a:lnTo>
                <a:lnTo>
                  <a:pt x="233" y="73"/>
                </a:lnTo>
                <a:lnTo>
                  <a:pt x="227" y="76"/>
                </a:lnTo>
                <a:lnTo>
                  <a:pt x="221" y="78"/>
                </a:lnTo>
                <a:lnTo>
                  <a:pt x="215" y="80"/>
                </a:lnTo>
                <a:lnTo>
                  <a:pt x="209" y="82"/>
                </a:lnTo>
                <a:lnTo>
                  <a:pt x="203" y="82"/>
                </a:lnTo>
                <a:lnTo>
                  <a:pt x="198" y="80"/>
                </a:lnTo>
                <a:lnTo>
                  <a:pt x="205" y="69"/>
                </a:lnTo>
                <a:lnTo>
                  <a:pt x="211" y="59"/>
                </a:lnTo>
                <a:lnTo>
                  <a:pt x="217" y="51"/>
                </a:lnTo>
                <a:lnTo>
                  <a:pt x="221" y="43"/>
                </a:lnTo>
                <a:lnTo>
                  <a:pt x="225" y="37"/>
                </a:lnTo>
                <a:lnTo>
                  <a:pt x="227" y="33"/>
                </a:lnTo>
                <a:lnTo>
                  <a:pt x="229" y="31"/>
                </a:lnTo>
                <a:lnTo>
                  <a:pt x="229" y="29"/>
                </a:lnTo>
                <a:lnTo>
                  <a:pt x="227" y="29"/>
                </a:lnTo>
                <a:lnTo>
                  <a:pt x="223" y="27"/>
                </a:lnTo>
                <a:lnTo>
                  <a:pt x="217" y="27"/>
                </a:lnTo>
                <a:lnTo>
                  <a:pt x="215" y="27"/>
                </a:lnTo>
                <a:lnTo>
                  <a:pt x="213" y="27"/>
                </a:lnTo>
                <a:lnTo>
                  <a:pt x="211" y="29"/>
                </a:lnTo>
                <a:lnTo>
                  <a:pt x="207" y="29"/>
                </a:lnTo>
                <a:lnTo>
                  <a:pt x="203" y="29"/>
                </a:lnTo>
                <a:lnTo>
                  <a:pt x="200" y="29"/>
                </a:lnTo>
                <a:lnTo>
                  <a:pt x="196" y="29"/>
                </a:lnTo>
                <a:lnTo>
                  <a:pt x="190" y="29"/>
                </a:lnTo>
                <a:lnTo>
                  <a:pt x="184" y="31"/>
                </a:lnTo>
                <a:lnTo>
                  <a:pt x="178" y="31"/>
                </a:lnTo>
                <a:lnTo>
                  <a:pt x="170" y="31"/>
                </a:lnTo>
                <a:lnTo>
                  <a:pt x="162" y="33"/>
                </a:lnTo>
                <a:lnTo>
                  <a:pt x="155" y="33"/>
                </a:lnTo>
                <a:lnTo>
                  <a:pt x="147" y="35"/>
                </a:lnTo>
                <a:lnTo>
                  <a:pt x="137" y="35"/>
                </a:lnTo>
                <a:lnTo>
                  <a:pt x="127" y="37"/>
                </a:lnTo>
                <a:lnTo>
                  <a:pt x="107" y="39"/>
                </a:lnTo>
                <a:lnTo>
                  <a:pt x="88" y="41"/>
                </a:lnTo>
                <a:lnTo>
                  <a:pt x="70" y="43"/>
                </a:lnTo>
                <a:lnTo>
                  <a:pt x="53" y="45"/>
                </a:lnTo>
                <a:lnTo>
                  <a:pt x="39" y="47"/>
                </a:lnTo>
                <a:lnTo>
                  <a:pt x="23" y="49"/>
                </a:lnTo>
                <a:lnTo>
                  <a:pt x="11" y="49"/>
                </a:lnTo>
                <a:lnTo>
                  <a:pt x="0" y="51"/>
                </a:lnTo>
                <a:lnTo>
                  <a:pt x="0" y="51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1" name="Freeform 381"/>
          <p:cNvSpPr>
            <a:spLocks/>
          </p:cNvSpPr>
          <p:nvPr/>
        </p:nvSpPr>
        <p:spPr bwMode="auto">
          <a:xfrm>
            <a:off x="2441801" y="4997281"/>
            <a:ext cx="47051" cy="270781"/>
          </a:xfrm>
          <a:custGeom>
            <a:avLst/>
            <a:gdLst>
              <a:gd name="T0" fmla="*/ 6 w 10"/>
              <a:gd name="T1" fmla="*/ 8 h 43"/>
              <a:gd name="T2" fmla="*/ 6 w 10"/>
              <a:gd name="T3" fmla="*/ 10 h 43"/>
              <a:gd name="T4" fmla="*/ 8 w 10"/>
              <a:gd name="T5" fmla="*/ 12 h 43"/>
              <a:gd name="T6" fmla="*/ 8 w 10"/>
              <a:gd name="T7" fmla="*/ 16 h 43"/>
              <a:gd name="T8" fmla="*/ 10 w 10"/>
              <a:gd name="T9" fmla="*/ 20 h 43"/>
              <a:gd name="T10" fmla="*/ 10 w 10"/>
              <a:gd name="T11" fmla="*/ 26 h 43"/>
              <a:gd name="T12" fmla="*/ 10 w 10"/>
              <a:gd name="T13" fmla="*/ 30 h 43"/>
              <a:gd name="T14" fmla="*/ 10 w 10"/>
              <a:gd name="T15" fmla="*/ 36 h 43"/>
              <a:gd name="T16" fmla="*/ 10 w 10"/>
              <a:gd name="T17" fmla="*/ 43 h 43"/>
              <a:gd name="T18" fmla="*/ 8 w 10"/>
              <a:gd name="T19" fmla="*/ 34 h 43"/>
              <a:gd name="T20" fmla="*/ 6 w 10"/>
              <a:gd name="T21" fmla="*/ 26 h 43"/>
              <a:gd name="T22" fmla="*/ 4 w 10"/>
              <a:gd name="T23" fmla="*/ 20 h 43"/>
              <a:gd name="T24" fmla="*/ 2 w 10"/>
              <a:gd name="T25" fmla="*/ 14 h 43"/>
              <a:gd name="T26" fmla="*/ 2 w 10"/>
              <a:gd name="T27" fmla="*/ 10 h 43"/>
              <a:gd name="T28" fmla="*/ 0 w 10"/>
              <a:gd name="T29" fmla="*/ 6 h 43"/>
              <a:gd name="T30" fmla="*/ 0 w 10"/>
              <a:gd name="T31" fmla="*/ 2 h 43"/>
              <a:gd name="T32" fmla="*/ 0 w 10"/>
              <a:gd name="T33" fmla="*/ 0 h 43"/>
              <a:gd name="T34" fmla="*/ 0 w 10"/>
              <a:gd name="T35" fmla="*/ 0 h 43"/>
              <a:gd name="T36" fmla="*/ 2 w 10"/>
              <a:gd name="T37" fmla="*/ 2 h 43"/>
              <a:gd name="T38" fmla="*/ 4 w 10"/>
              <a:gd name="T39" fmla="*/ 4 h 43"/>
              <a:gd name="T40" fmla="*/ 6 w 10"/>
              <a:gd name="T41" fmla="*/ 8 h 43"/>
              <a:gd name="T42" fmla="*/ 6 w 10"/>
              <a:gd name="T43" fmla="*/ 8 h 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10" h="43">
                <a:moveTo>
                  <a:pt x="6" y="8"/>
                </a:moveTo>
                <a:lnTo>
                  <a:pt x="6" y="10"/>
                </a:lnTo>
                <a:lnTo>
                  <a:pt x="8" y="12"/>
                </a:lnTo>
                <a:lnTo>
                  <a:pt x="8" y="16"/>
                </a:lnTo>
                <a:lnTo>
                  <a:pt x="10" y="20"/>
                </a:lnTo>
                <a:lnTo>
                  <a:pt x="10" y="26"/>
                </a:lnTo>
                <a:lnTo>
                  <a:pt x="10" y="30"/>
                </a:lnTo>
                <a:lnTo>
                  <a:pt x="10" y="36"/>
                </a:lnTo>
                <a:lnTo>
                  <a:pt x="10" y="43"/>
                </a:lnTo>
                <a:lnTo>
                  <a:pt x="8" y="34"/>
                </a:lnTo>
                <a:lnTo>
                  <a:pt x="6" y="26"/>
                </a:lnTo>
                <a:lnTo>
                  <a:pt x="4" y="20"/>
                </a:lnTo>
                <a:lnTo>
                  <a:pt x="2" y="14"/>
                </a:lnTo>
                <a:lnTo>
                  <a:pt x="2" y="10"/>
                </a:lnTo>
                <a:lnTo>
                  <a:pt x="0" y="6"/>
                </a:lnTo>
                <a:lnTo>
                  <a:pt x="0" y="2"/>
                </a:lnTo>
                <a:lnTo>
                  <a:pt x="0" y="0"/>
                </a:lnTo>
                <a:lnTo>
                  <a:pt x="0" y="0"/>
                </a:lnTo>
                <a:lnTo>
                  <a:pt x="2" y="2"/>
                </a:lnTo>
                <a:lnTo>
                  <a:pt x="4" y="4"/>
                </a:lnTo>
                <a:lnTo>
                  <a:pt x="6" y="8"/>
                </a:lnTo>
                <a:lnTo>
                  <a:pt x="6" y="8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2" name="Freeform 382"/>
          <p:cNvSpPr>
            <a:spLocks/>
          </p:cNvSpPr>
          <p:nvPr/>
        </p:nvSpPr>
        <p:spPr bwMode="auto">
          <a:xfrm>
            <a:off x="2742912" y="4972665"/>
            <a:ext cx="65871" cy="258478"/>
          </a:xfrm>
          <a:custGeom>
            <a:avLst/>
            <a:gdLst>
              <a:gd name="T0" fmla="*/ 4 w 14"/>
              <a:gd name="T1" fmla="*/ 42 h 42"/>
              <a:gd name="T2" fmla="*/ 0 w 14"/>
              <a:gd name="T3" fmla="*/ 42 h 42"/>
              <a:gd name="T4" fmla="*/ 2 w 14"/>
              <a:gd name="T5" fmla="*/ 32 h 42"/>
              <a:gd name="T6" fmla="*/ 4 w 14"/>
              <a:gd name="T7" fmla="*/ 22 h 42"/>
              <a:gd name="T8" fmla="*/ 6 w 14"/>
              <a:gd name="T9" fmla="*/ 12 h 42"/>
              <a:gd name="T10" fmla="*/ 6 w 14"/>
              <a:gd name="T11" fmla="*/ 0 h 42"/>
              <a:gd name="T12" fmla="*/ 10 w 14"/>
              <a:gd name="T13" fmla="*/ 4 h 42"/>
              <a:gd name="T14" fmla="*/ 12 w 14"/>
              <a:gd name="T15" fmla="*/ 6 h 42"/>
              <a:gd name="T16" fmla="*/ 12 w 14"/>
              <a:gd name="T17" fmla="*/ 8 h 42"/>
              <a:gd name="T18" fmla="*/ 14 w 14"/>
              <a:gd name="T19" fmla="*/ 8 h 42"/>
              <a:gd name="T20" fmla="*/ 14 w 14"/>
              <a:gd name="T21" fmla="*/ 10 h 42"/>
              <a:gd name="T22" fmla="*/ 12 w 14"/>
              <a:gd name="T23" fmla="*/ 12 h 42"/>
              <a:gd name="T24" fmla="*/ 12 w 14"/>
              <a:gd name="T25" fmla="*/ 14 h 42"/>
              <a:gd name="T26" fmla="*/ 12 w 14"/>
              <a:gd name="T27" fmla="*/ 18 h 42"/>
              <a:gd name="T28" fmla="*/ 10 w 14"/>
              <a:gd name="T29" fmla="*/ 22 h 42"/>
              <a:gd name="T30" fmla="*/ 8 w 14"/>
              <a:gd name="T31" fmla="*/ 28 h 42"/>
              <a:gd name="T32" fmla="*/ 6 w 14"/>
              <a:gd name="T33" fmla="*/ 34 h 42"/>
              <a:gd name="T34" fmla="*/ 4 w 14"/>
              <a:gd name="T35" fmla="*/ 42 h 42"/>
              <a:gd name="T36" fmla="*/ 4 w 14"/>
              <a:gd name="T37" fmla="*/ 42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4" h="42">
                <a:moveTo>
                  <a:pt x="4" y="42"/>
                </a:moveTo>
                <a:lnTo>
                  <a:pt x="0" y="42"/>
                </a:lnTo>
                <a:lnTo>
                  <a:pt x="2" y="32"/>
                </a:lnTo>
                <a:lnTo>
                  <a:pt x="4" y="22"/>
                </a:lnTo>
                <a:lnTo>
                  <a:pt x="6" y="12"/>
                </a:lnTo>
                <a:lnTo>
                  <a:pt x="6" y="0"/>
                </a:lnTo>
                <a:lnTo>
                  <a:pt x="10" y="4"/>
                </a:lnTo>
                <a:lnTo>
                  <a:pt x="12" y="6"/>
                </a:lnTo>
                <a:lnTo>
                  <a:pt x="12" y="8"/>
                </a:lnTo>
                <a:lnTo>
                  <a:pt x="14" y="8"/>
                </a:lnTo>
                <a:lnTo>
                  <a:pt x="14" y="10"/>
                </a:lnTo>
                <a:lnTo>
                  <a:pt x="12" y="12"/>
                </a:lnTo>
                <a:lnTo>
                  <a:pt x="12" y="14"/>
                </a:lnTo>
                <a:lnTo>
                  <a:pt x="12" y="18"/>
                </a:lnTo>
                <a:lnTo>
                  <a:pt x="10" y="22"/>
                </a:lnTo>
                <a:lnTo>
                  <a:pt x="8" y="28"/>
                </a:lnTo>
                <a:lnTo>
                  <a:pt x="6" y="34"/>
                </a:lnTo>
                <a:lnTo>
                  <a:pt x="4" y="42"/>
                </a:lnTo>
                <a:lnTo>
                  <a:pt x="4" y="42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3" name="Freeform 383"/>
          <p:cNvSpPr>
            <a:spLocks/>
          </p:cNvSpPr>
          <p:nvPr/>
        </p:nvSpPr>
        <p:spPr bwMode="auto">
          <a:xfrm>
            <a:off x="2197150" y="4221857"/>
            <a:ext cx="329341" cy="603108"/>
          </a:xfrm>
          <a:custGeom>
            <a:avLst/>
            <a:gdLst>
              <a:gd name="T0" fmla="*/ 6 w 71"/>
              <a:gd name="T1" fmla="*/ 14 h 98"/>
              <a:gd name="T2" fmla="*/ 4 w 71"/>
              <a:gd name="T3" fmla="*/ 10 h 98"/>
              <a:gd name="T4" fmla="*/ 2 w 71"/>
              <a:gd name="T5" fmla="*/ 8 h 98"/>
              <a:gd name="T6" fmla="*/ 0 w 71"/>
              <a:gd name="T7" fmla="*/ 6 h 98"/>
              <a:gd name="T8" fmla="*/ 0 w 71"/>
              <a:gd name="T9" fmla="*/ 4 h 98"/>
              <a:gd name="T10" fmla="*/ 0 w 71"/>
              <a:gd name="T11" fmla="*/ 2 h 98"/>
              <a:gd name="T12" fmla="*/ 2 w 71"/>
              <a:gd name="T13" fmla="*/ 0 h 98"/>
              <a:gd name="T14" fmla="*/ 4 w 71"/>
              <a:gd name="T15" fmla="*/ 0 h 98"/>
              <a:gd name="T16" fmla="*/ 6 w 71"/>
              <a:gd name="T17" fmla="*/ 0 h 98"/>
              <a:gd name="T18" fmla="*/ 8 w 71"/>
              <a:gd name="T19" fmla="*/ 0 h 98"/>
              <a:gd name="T20" fmla="*/ 12 w 71"/>
              <a:gd name="T21" fmla="*/ 0 h 98"/>
              <a:gd name="T22" fmla="*/ 16 w 71"/>
              <a:gd name="T23" fmla="*/ 0 h 98"/>
              <a:gd name="T24" fmla="*/ 22 w 71"/>
              <a:gd name="T25" fmla="*/ 2 h 98"/>
              <a:gd name="T26" fmla="*/ 28 w 71"/>
              <a:gd name="T27" fmla="*/ 2 h 98"/>
              <a:gd name="T28" fmla="*/ 36 w 71"/>
              <a:gd name="T29" fmla="*/ 4 h 98"/>
              <a:gd name="T30" fmla="*/ 43 w 71"/>
              <a:gd name="T31" fmla="*/ 4 h 98"/>
              <a:gd name="T32" fmla="*/ 53 w 71"/>
              <a:gd name="T33" fmla="*/ 6 h 98"/>
              <a:gd name="T34" fmla="*/ 53 w 71"/>
              <a:gd name="T35" fmla="*/ 14 h 98"/>
              <a:gd name="T36" fmla="*/ 55 w 71"/>
              <a:gd name="T37" fmla="*/ 23 h 98"/>
              <a:gd name="T38" fmla="*/ 57 w 71"/>
              <a:gd name="T39" fmla="*/ 33 h 98"/>
              <a:gd name="T40" fmla="*/ 61 w 71"/>
              <a:gd name="T41" fmla="*/ 47 h 98"/>
              <a:gd name="T42" fmla="*/ 65 w 71"/>
              <a:gd name="T43" fmla="*/ 59 h 98"/>
              <a:gd name="T44" fmla="*/ 69 w 71"/>
              <a:gd name="T45" fmla="*/ 68 h 98"/>
              <a:gd name="T46" fmla="*/ 71 w 71"/>
              <a:gd name="T47" fmla="*/ 78 h 98"/>
              <a:gd name="T48" fmla="*/ 71 w 71"/>
              <a:gd name="T49" fmla="*/ 86 h 98"/>
              <a:gd name="T50" fmla="*/ 69 w 71"/>
              <a:gd name="T51" fmla="*/ 90 h 98"/>
              <a:gd name="T52" fmla="*/ 67 w 71"/>
              <a:gd name="T53" fmla="*/ 96 h 98"/>
              <a:gd name="T54" fmla="*/ 63 w 71"/>
              <a:gd name="T55" fmla="*/ 98 h 98"/>
              <a:gd name="T56" fmla="*/ 59 w 71"/>
              <a:gd name="T57" fmla="*/ 98 h 98"/>
              <a:gd name="T58" fmla="*/ 57 w 71"/>
              <a:gd name="T59" fmla="*/ 98 h 98"/>
              <a:gd name="T60" fmla="*/ 53 w 71"/>
              <a:gd name="T61" fmla="*/ 96 h 98"/>
              <a:gd name="T62" fmla="*/ 51 w 71"/>
              <a:gd name="T63" fmla="*/ 94 h 98"/>
              <a:gd name="T64" fmla="*/ 47 w 71"/>
              <a:gd name="T65" fmla="*/ 90 h 98"/>
              <a:gd name="T66" fmla="*/ 43 w 71"/>
              <a:gd name="T67" fmla="*/ 84 h 98"/>
              <a:gd name="T68" fmla="*/ 40 w 71"/>
              <a:gd name="T69" fmla="*/ 78 h 98"/>
              <a:gd name="T70" fmla="*/ 36 w 71"/>
              <a:gd name="T71" fmla="*/ 70 h 98"/>
              <a:gd name="T72" fmla="*/ 32 w 71"/>
              <a:gd name="T73" fmla="*/ 63 h 98"/>
              <a:gd name="T74" fmla="*/ 28 w 71"/>
              <a:gd name="T75" fmla="*/ 53 h 98"/>
              <a:gd name="T76" fmla="*/ 24 w 71"/>
              <a:gd name="T77" fmla="*/ 45 h 98"/>
              <a:gd name="T78" fmla="*/ 20 w 71"/>
              <a:gd name="T79" fmla="*/ 37 h 98"/>
              <a:gd name="T80" fmla="*/ 18 w 71"/>
              <a:gd name="T81" fmla="*/ 31 h 98"/>
              <a:gd name="T82" fmla="*/ 14 w 71"/>
              <a:gd name="T83" fmla="*/ 25 h 98"/>
              <a:gd name="T84" fmla="*/ 10 w 71"/>
              <a:gd name="T85" fmla="*/ 21 h 98"/>
              <a:gd name="T86" fmla="*/ 8 w 71"/>
              <a:gd name="T87" fmla="*/ 15 h 98"/>
              <a:gd name="T88" fmla="*/ 6 w 71"/>
              <a:gd name="T89" fmla="*/ 14 h 98"/>
              <a:gd name="T90" fmla="*/ 6 w 71"/>
              <a:gd name="T91" fmla="*/ 14 h 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71" h="98">
                <a:moveTo>
                  <a:pt x="6" y="14"/>
                </a:moveTo>
                <a:lnTo>
                  <a:pt x="4" y="10"/>
                </a:lnTo>
                <a:lnTo>
                  <a:pt x="2" y="8"/>
                </a:lnTo>
                <a:lnTo>
                  <a:pt x="0" y="6"/>
                </a:lnTo>
                <a:lnTo>
                  <a:pt x="0" y="4"/>
                </a:lnTo>
                <a:lnTo>
                  <a:pt x="0" y="2"/>
                </a:lnTo>
                <a:lnTo>
                  <a:pt x="2" y="0"/>
                </a:lnTo>
                <a:lnTo>
                  <a:pt x="4" y="0"/>
                </a:lnTo>
                <a:lnTo>
                  <a:pt x="6" y="0"/>
                </a:lnTo>
                <a:lnTo>
                  <a:pt x="8" y="0"/>
                </a:lnTo>
                <a:lnTo>
                  <a:pt x="12" y="0"/>
                </a:lnTo>
                <a:lnTo>
                  <a:pt x="16" y="0"/>
                </a:lnTo>
                <a:lnTo>
                  <a:pt x="22" y="2"/>
                </a:lnTo>
                <a:lnTo>
                  <a:pt x="28" y="2"/>
                </a:lnTo>
                <a:lnTo>
                  <a:pt x="36" y="4"/>
                </a:lnTo>
                <a:lnTo>
                  <a:pt x="43" y="4"/>
                </a:lnTo>
                <a:lnTo>
                  <a:pt x="53" y="6"/>
                </a:lnTo>
                <a:lnTo>
                  <a:pt x="53" y="14"/>
                </a:lnTo>
                <a:lnTo>
                  <a:pt x="55" y="23"/>
                </a:lnTo>
                <a:lnTo>
                  <a:pt x="57" y="33"/>
                </a:lnTo>
                <a:lnTo>
                  <a:pt x="61" y="47"/>
                </a:lnTo>
                <a:lnTo>
                  <a:pt x="65" y="59"/>
                </a:lnTo>
                <a:lnTo>
                  <a:pt x="69" y="68"/>
                </a:lnTo>
                <a:lnTo>
                  <a:pt x="71" y="78"/>
                </a:lnTo>
                <a:lnTo>
                  <a:pt x="71" y="86"/>
                </a:lnTo>
                <a:lnTo>
                  <a:pt x="69" y="90"/>
                </a:lnTo>
                <a:lnTo>
                  <a:pt x="67" y="96"/>
                </a:lnTo>
                <a:lnTo>
                  <a:pt x="63" y="98"/>
                </a:lnTo>
                <a:lnTo>
                  <a:pt x="59" y="98"/>
                </a:lnTo>
                <a:lnTo>
                  <a:pt x="57" y="98"/>
                </a:lnTo>
                <a:lnTo>
                  <a:pt x="53" y="96"/>
                </a:lnTo>
                <a:lnTo>
                  <a:pt x="51" y="94"/>
                </a:lnTo>
                <a:lnTo>
                  <a:pt x="47" y="90"/>
                </a:lnTo>
                <a:lnTo>
                  <a:pt x="43" y="84"/>
                </a:lnTo>
                <a:lnTo>
                  <a:pt x="40" y="78"/>
                </a:lnTo>
                <a:lnTo>
                  <a:pt x="36" y="70"/>
                </a:lnTo>
                <a:lnTo>
                  <a:pt x="32" y="63"/>
                </a:lnTo>
                <a:lnTo>
                  <a:pt x="28" y="53"/>
                </a:lnTo>
                <a:lnTo>
                  <a:pt x="24" y="45"/>
                </a:lnTo>
                <a:lnTo>
                  <a:pt x="20" y="37"/>
                </a:lnTo>
                <a:lnTo>
                  <a:pt x="18" y="31"/>
                </a:lnTo>
                <a:lnTo>
                  <a:pt x="14" y="25"/>
                </a:lnTo>
                <a:lnTo>
                  <a:pt x="10" y="21"/>
                </a:lnTo>
                <a:lnTo>
                  <a:pt x="8" y="15"/>
                </a:lnTo>
                <a:lnTo>
                  <a:pt x="6" y="14"/>
                </a:lnTo>
                <a:lnTo>
                  <a:pt x="6" y="14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4" name="Freeform 384"/>
          <p:cNvSpPr>
            <a:spLocks/>
          </p:cNvSpPr>
          <p:nvPr/>
        </p:nvSpPr>
        <p:spPr bwMode="auto">
          <a:xfrm>
            <a:off x="2291248" y="4111086"/>
            <a:ext cx="1006839" cy="652342"/>
          </a:xfrm>
          <a:custGeom>
            <a:avLst/>
            <a:gdLst>
              <a:gd name="T0" fmla="*/ 19 w 213"/>
              <a:gd name="T1" fmla="*/ 24 h 106"/>
              <a:gd name="T2" fmla="*/ 63 w 213"/>
              <a:gd name="T3" fmla="*/ 18 h 106"/>
              <a:gd name="T4" fmla="*/ 96 w 213"/>
              <a:gd name="T5" fmla="*/ 14 h 106"/>
              <a:gd name="T6" fmla="*/ 114 w 213"/>
              <a:gd name="T7" fmla="*/ 12 h 106"/>
              <a:gd name="T8" fmla="*/ 127 w 213"/>
              <a:gd name="T9" fmla="*/ 8 h 106"/>
              <a:gd name="T10" fmla="*/ 135 w 213"/>
              <a:gd name="T11" fmla="*/ 6 h 106"/>
              <a:gd name="T12" fmla="*/ 141 w 213"/>
              <a:gd name="T13" fmla="*/ 2 h 106"/>
              <a:gd name="T14" fmla="*/ 147 w 213"/>
              <a:gd name="T15" fmla="*/ 0 h 106"/>
              <a:gd name="T16" fmla="*/ 157 w 213"/>
              <a:gd name="T17" fmla="*/ 4 h 106"/>
              <a:gd name="T18" fmla="*/ 164 w 213"/>
              <a:gd name="T19" fmla="*/ 6 h 106"/>
              <a:gd name="T20" fmla="*/ 174 w 213"/>
              <a:gd name="T21" fmla="*/ 10 h 106"/>
              <a:gd name="T22" fmla="*/ 188 w 213"/>
              <a:gd name="T23" fmla="*/ 16 h 106"/>
              <a:gd name="T24" fmla="*/ 200 w 213"/>
              <a:gd name="T25" fmla="*/ 20 h 106"/>
              <a:gd name="T26" fmla="*/ 208 w 213"/>
              <a:gd name="T27" fmla="*/ 26 h 106"/>
              <a:gd name="T28" fmla="*/ 211 w 213"/>
              <a:gd name="T29" fmla="*/ 30 h 106"/>
              <a:gd name="T30" fmla="*/ 213 w 213"/>
              <a:gd name="T31" fmla="*/ 34 h 106"/>
              <a:gd name="T32" fmla="*/ 211 w 213"/>
              <a:gd name="T33" fmla="*/ 39 h 106"/>
              <a:gd name="T34" fmla="*/ 204 w 213"/>
              <a:gd name="T35" fmla="*/ 43 h 106"/>
              <a:gd name="T36" fmla="*/ 196 w 213"/>
              <a:gd name="T37" fmla="*/ 45 h 106"/>
              <a:gd name="T38" fmla="*/ 190 w 213"/>
              <a:gd name="T39" fmla="*/ 53 h 106"/>
              <a:gd name="T40" fmla="*/ 182 w 213"/>
              <a:gd name="T41" fmla="*/ 61 h 106"/>
              <a:gd name="T42" fmla="*/ 174 w 213"/>
              <a:gd name="T43" fmla="*/ 75 h 106"/>
              <a:gd name="T44" fmla="*/ 164 w 213"/>
              <a:gd name="T45" fmla="*/ 86 h 106"/>
              <a:gd name="T46" fmla="*/ 157 w 213"/>
              <a:gd name="T47" fmla="*/ 96 h 106"/>
              <a:gd name="T48" fmla="*/ 147 w 213"/>
              <a:gd name="T49" fmla="*/ 102 h 106"/>
              <a:gd name="T50" fmla="*/ 139 w 213"/>
              <a:gd name="T51" fmla="*/ 106 h 106"/>
              <a:gd name="T52" fmla="*/ 131 w 213"/>
              <a:gd name="T53" fmla="*/ 100 h 106"/>
              <a:gd name="T54" fmla="*/ 129 w 213"/>
              <a:gd name="T55" fmla="*/ 94 h 106"/>
              <a:gd name="T56" fmla="*/ 129 w 213"/>
              <a:gd name="T57" fmla="*/ 90 h 106"/>
              <a:gd name="T58" fmla="*/ 131 w 213"/>
              <a:gd name="T59" fmla="*/ 83 h 106"/>
              <a:gd name="T60" fmla="*/ 133 w 213"/>
              <a:gd name="T61" fmla="*/ 73 h 106"/>
              <a:gd name="T62" fmla="*/ 139 w 213"/>
              <a:gd name="T63" fmla="*/ 61 h 106"/>
              <a:gd name="T64" fmla="*/ 141 w 213"/>
              <a:gd name="T65" fmla="*/ 49 h 106"/>
              <a:gd name="T66" fmla="*/ 143 w 213"/>
              <a:gd name="T67" fmla="*/ 39 h 106"/>
              <a:gd name="T68" fmla="*/ 143 w 213"/>
              <a:gd name="T69" fmla="*/ 34 h 106"/>
              <a:gd name="T70" fmla="*/ 143 w 213"/>
              <a:gd name="T71" fmla="*/ 30 h 106"/>
              <a:gd name="T72" fmla="*/ 139 w 213"/>
              <a:gd name="T73" fmla="*/ 30 h 106"/>
              <a:gd name="T74" fmla="*/ 131 w 213"/>
              <a:gd name="T75" fmla="*/ 30 h 106"/>
              <a:gd name="T76" fmla="*/ 119 w 213"/>
              <a:gd name="T77" fmla="*/ 32 h 106"/>
              <a:gd name="T78" fmla="*/ 104 w 213"/>
              <a:gd name="T79" fmla="*/ 34 h 106"/>
              <a:gd name="T80" fmla="*/ 84 w 213"/>
              <a:gd name="T81" fmla="*/ 35 h 106"/>
              <a:gd name="T82" fmla="*/ 61 w 213"/>
              <a:gd name="T83" fmla="*/ 37 h 106"/>
              <a:gd name="T84" fmla="*/ 31 w 213"/>
              <a:gd name="T85" fmla="*/ 41 h 106"/>
              <a:gd name="T86" fmla="*/ 0 w 213"/>
              <a:gd name="T87" fmla="*/ 45 h 106"/>
              <a:gd name="T88" fmla="*/ 0 w 213"/>
              <a:gd name="T89" fmla="*/ 26 h 1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213" h="106">
                <a:moveTo>
                  <a:pt x="0" y="26"/>
                </a:moveTo>
                <a:lnTo>
                  <a:pt x="19" y="24"/>
                </a:lnTo>
                <a:lnTo>
                  <a:pt x="41" y="22"/>
                </a:lnTo>
                <a:lnTo>
                  <a:pt x="63" y="18"/>
                </a:lnTo>
                <a:lnTo>
                  <a:pt x="86" y="16"/>
                </a:lnTo>
                <a:lnTo>
                  <a:pt x="96" y="14"/>
                </a:lnTo>
                <a:lnTo>
                  <a:pt x="106" y="12"/>
                </a:lnTo>
                <a:lnTo>
                  <a:pt x="114" y="12"/>
                </a:lnTo>
                <a:lnTo>
                  <a:pt x="121" y="10"/>
                </a:lnTo>
                <a:lnTo>
                  <a:pt x="127" y="8"/>
                </a:lnTo>
                <a:lnTo>
                  <a:pt x="133" y="8"/>
                </a:lnTo>
                <a:lnTo>
                  <a:pt x="135" y="6"/>
                </a:lnTo>
                <a:lnTo>
                  <a:pt x="139" y="4"/>
                </a:lnTo>
                <a:lnTo>
                  <a:pt x="141" y="2"/>
                </a:lnTo>
                <a:lnTo>
                  <a:pt x="143" y="2"/>
                </a:lnTo>
                <a:lnTo>
                  <a:pt x="147" y="0"/>
                </a:lnTo>
                <a:lnTo>
                  <a:pt x="151" y="2"/>
                </a:lnTo>
                <a:lnTo>
                  <a:pt x="157" y="4"/>
                </a:lnTo>
                <a:lnTo>
                  <a:pt x="161" y="4"/>
                </a:lnTo>
                <a:lnTo>
                  <a:pt x="164" y="6"/>
                </a:lnTo>
                <a:lnTo>
                  <a:pt x="170" y="8"/>
                </a:lnTo>
                <a:lnTo>
                  <a:pt x="174" y="10"/>
                </a:lnTo>
                <a:lnTo>
                  <a:pt x="180" y="12"/>
                </a:lnTo>
                <a:lnTo>
                  <a:pt x="188" y="16"/>
                </a:lnTo>
                <a:lnTo>
                  <a:pt x="194" y="18"/>
                </a:lnTo>
                <a:lnTo>
                  <a:pt x="200" y="20"/>
                </a:lnTo>
                <a:lnTo>
                  <a:pt x="204" y="24"/>
                </a:lnTo>
                <a:lnTo>
                  <a:pt x="208" y="26"/>
                </a:lnTo>
                <a:lnTo>
                  <a:pt x="210" y="28"/>
                </a:lnTo>
                <a:lnTo>
                  <a:pt x="211" y="30"/>
                </a:lnTo>
                <a:lnTo>
                  <a:pt x="213" y="32"/>
                </a:lnTo>
                <a:lnTo>
                  <a:pt x="213" y="34"/>
                </a:lnTo>
                <a:lnTo>
                  <a:pt x="213" y="35"/>
                </a:lnTo>
                <a:lnTo>
                  <a:pt x="211" y="39"/>
                </a:lnTo>
                <a:lnTo>
                  <a:pt x="208" y="41"/>
                </a:lnTo>
                <a:lnTo>
                  <a:pt x="204" y="43"/>
                </a:lnTo>
                <a:lnTo>
                  <a:pt x="200" y="43"/>
                </a:lnTo>
                <a:lnTo>
                  <a:pt x="196" y="45"/>
                </a:lnTo>
                <a:lnTo>
                  <a:pt x="192" y="49"/>
                </a:lnTo>
                <a:lnTo>
                  <a:pt x="190" y="53"/>
                </a:lnTo>
                <a:lnTo>
                  <a:pt x="186" y="57"/>
                </a:lnTo>
                <a:lnTo>
                  <a:pt x="182" y="61"/>
                </a:lnTo>
                <a:lnTo>
                  <a:pt x="178" y="67"/>
                </a:lnTo>
                <a:lnTo>
                  <a:pt x="174" y="75"/>
                </a:lnTo>
                <a:lnTo>
                  <a:pt x="170" y="81"/>
                </a:lnTo>
                <a:lnTo>
                  <a:pt x="164" y="86"/>
                </a:lnTo>
                <a:lnTo>
                  <a:pt x="161" y="92"/>
                </a:lnTo>
                <a:lnTo>
                  <a:pt x="157" y="96"/>
                </a:lnTo>
                <a:lnTo>
                  <a:pt x="153" y="100"/>
                </a:lnTo>
                <a:lnTo>
                  <a:pt x="147" y="102"/>
                </a:lnTo>
                <a:lnTo>
                  <a:pt x="143" y="106"/>
                </a:lnTo>
                <a:lnTo>
                  <a:pt x="139" y="106"/>
                </a:lnTo>
                <a:lnTo>
                  <a:pt x="133" y="104"/>
                </a:lnTo>
                <a:lnTo>
                  <a:pt x="131" y="100"/>
                </a:lnTo>
                <a:lnTo>
                  <a:pt x="129" y="96"/>
                </a:lnTo>
                <a:lnTo>
                  <a:pt x="129" y="94"/>
                </a:lnTo>
                <a:lnTo>
                  <a:pt x="129" y="92"/>
                </a:lnTo>
                <a:lnTo>
                  <a:pt x="129" y="90"/>
                </a:lnTo>
                <a:lnTo>
                  <a:pt x="129" y="86"/>
                </a:lnTo>
                <a:lnTo>
                  <a:pt x="131" y="83"/>
                </a:lnTo>
                <a:lnTo>
                  <a:pt x="133" y="79"/>
                </a:lnTo>
                <a:lnTo>
                  <a:pt x="133" y="73"/>
                </a:lnTo>
                <a:lnTo>
                  <a:pt x="135" y="67"/>
                </a:lnTo>
                <a:lnTo>
                  <a:pt x="139" y="61"/>
                </a:lnTo>
                <a:lnTo>
                  <a:pt x="141" y="55"/>
                </a:lnTo>
                <a:lnTo>
                  <a:pt x="141" y="49"/>
                </a:lnTo>
                <a:lnTo>
                  <a:pt x="143" y="43"/>
                </a:lnTo>
                <a:lnTo>
                  <a:pt x="143" y="39"/>
                </a:lnTo>
                <a:lnTo>
                  <a:pt x="143" y="35"/>
                </a:lnTo>
                <a:lnTo>
                  <a:pt x="143" y="34"/>
                </a:lnTo>
                <a:lnTo>
                  <a:pt x="143" y="32"/>
                </a:lnTo>
                <a:lnTo>
                  <a:pt x="143" y="30"/>
                </a:lnTo>
                <a:lnTo>
                  <a:pt x="141" y="30"/>
                </a:lnTo>
                <a:lnTo>
                  <a:pt x="139" y="30"/>
                </a:lnTo>
                <a:lnTo>
                  <a:pt x="137" y="30"/>
                </a:lnTo>
                <a:lnTo>
                  <a:pt x="131" y="30"/>
                </a:lnTo>
                <a:lnTo>
                  <a:pt x="127" y="30"/>
                </a:lnTo>
                <a:lnTo>
                  <a:pt x="119" y="32"/>
                </a:lnTo>
                <a:lnTo>
                  <a:pt x="114" y="32"/>
                </a:lnTo>
                <a:lnTo>
                  <a:pt x="104" y="34"/>
                </a:lnTo>
                <a:lnTo>
                  <a:pt x="94" y="34"/>
                </a:lnTo>
                <a:lnTo>
                  <a:pt x="84" y="35"/>
                </a:lnTo>
                <a:lnTo>
                  <a:pt x="72" y="37"/>
                </a:lnTo>
                <a:lnTo>
                  <a:pt x="61" y="37"/>
                </a:lnTo>
                <a:lnTo>
                  <a:pt x="47" y="39"/>
                </a:lnTo>
                <a:lnTo>
                  <a:pt x="31" y="41"/>
                </a:lnTo>
                <a:lnTo>
                  <a:pt x="16" y="43"/>
                </a:lnTo>
                <a:lnTo>
                  <a:pt x="0" y="45"/>
                </a:lnTo>
                <a:lnTo>
                  <a:pt x="0" y="26"/>
                </a:lnTo>
                <a:lnTo>
                  <a:pt x="0" y="26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5" name="Freeform 385"/>
          <p:cNvSpPr>
            <a:spLocks/>
          </p:cNvSpPr>
          <p:nvPr/>
        </p:nvSpPr>
        <p:spPr bwMode="auto">
          <a:xfrm>
            <a:off x="2338292" y="4381867"/>
            <a:ext cx="564581" cy="209244"/>
          </a:xfrm>
          <a:custGeom>
            <a:avLst/>
            <a:gdLst>
              <a:gd name="T0" fmla="*/ 0 w 119"/>
              <a:gd name="T1" fmla="*/ 14 h 34"/>
              <a:gd name="T2" fmla="*/ 17 w 119"/>
              <a:gd name="T3" fmla="*/ 12 h 34"/>
              <a:gd name="T4" fmla="*/ 31 w 119"/>
              <a:gd name="T5" fmla="*/ 10 h 34"/>
              <a:gd name="T6" fmla="*/ 47 w 119"/>
              <a:gd name="T7" fmla="*/ 8 h 34"/>
              <a:gd name="T8" fmla="*/ 58 w 119"/>
              <a:gd name="T9" fmla="*/ 4 h 34"/>
              <a:gd name="T10" fmla="*/ 70 w 119"/>
              <a:gd name="T11" fmla="*/ 2 h 34"/>
              <a:gd name="T12" fmla="*/ 82 w 119"/>
              <a:gd name="T13" fmla="*/ 0 h 34"/>
              <a:gd name="T14" fmla="*/ 92 w 119"/>
              <a:gd name="T15" fmla="*/ 0 h 34"/>
              <a:gd name="T16" fmla="*/ 102 w 119"/>
              <a:gd name="T17" fmla="*/ 0 h 34"/>
              <a:gd name="T18" fmla="*/ 109 w 119"/>
              <a:gd name="T19" fmla="*/ 2 h 34"/>
              <a:gd name="T20" fmla="*/ 111 w 119"/>
              <a:gd name="T21" fmla="*/ 4 h 34"/>
              <a:gd name="T22" fmla="*/ 113 w 119"/>
              <a:gd name="T23" fmla="*/ 4 h 34"/>
              <a:gd name="T24" fmla="*/ 117 w 119"/>
              <a:gd name="T25" fmla="*/ 6 h 34"/>
              <a:gd name="T26" fmla="*/ 117 w 119"/>
              <a:gd name="T27" fmla="*/ 8 h 34"/>
              <a:gd name="T28" fmla="*/ 119 w 119"/>
              <a:gd name="T29" fmla="*/ 8 h 34"/>
              <a:gd name="T30" fmla="*/ 119 w 119"/>
              <a:gd name="T31" fmla="*/ 10 h 34"/>
              <a:gd name="T32" fmla="*/ 119 w 119"/>
              <a:gd name="T33" fmla="*/ 12 h 34"/>
              <a:gd name="T34" fmla="*/ 117 w 119"/>
              <a:gd name="T35" fmla="*/ 12 h 34"/>
              <a:gd name="T36" fmla="*/ 115 w 119"/>
              <a:gd name="T37" fmla="*/ 14 h 34"/>
              <a:gd name="T38" fmla="*/ 111 w 119"/>
              <a:gd name="T39" fmla="*/ 16 h 34"/>
              <a:gd name="T40" fmla="*/ 107 w 119"/>
              <a:gd name="T41" fmla="*/ 16 h 34"/>
              <a:gd name="T42" fmla="*/ 102 w 119"/>
              <a:gd name="T43" fmla="*/ 18 h 34"/>
              <a:gd name="T44" fmla="*/ 96 w 119"/>
              <a:gd name="T45" fmla="*/ 20 h 34"/>
              <a:gd name="T46" fmla="*/ 90 w 119"/>
              <a:gd name="T47" fmla="*/ 20 h 34"/>
              <a:gd name="T48" fmla="*/ 82 w 119"/>
              <a:gd name="T49" fmla="*/ 22 h 34"/>
              <a:gd name="T50" fmla="*/ 72 w 119"/>
              <a:gd name="T51" fmla="*/ 24 h 34"/>
              <a:gd name="T52" fmla="*/ 62 w 119"/>
              <a:gd name="T53" fmla="*/ 26 h 34"/>
              <a:gd name="T54" fmla="*/ 53 w 119"/>
              <a:gd name="T55" fmla="*/ 26 h 34"/>
              <a:gd name="T56" fmla="*/ 41 w 119"/>
              <a:gd name="T57" fmla="*/ 28 h 34"/>
              <a:gd name="T58" fmla="*/ 27 w 119"/>
              <a:gd name="T59" fmla="*/ 30 h 34"/>
              <a:gd name="T60" fmla="*/ 15 w 119"/>
              <a:gd name="T61" fmla="*/ 32 h 34"/>
              <a:gd name="T62" fmla="*/ 0 w 119"/>
              <a:gd name="T63" fmla="*/ 34 h 34"/>
              <a:gd name="T64" fmla="*/ 0 w 119"/>
              <a:gd name="T65" fmla="*/ 14 h 34"/>
              <a:gd name="T66" fmla="*/ 0 w 119"/>
              <a:gd name="T67" fmla="*/ 14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19" h="34">
                <a:moveTo>
                  <a:pt x="0" y="14"/>
                </a:moveTo>
                <a:lnTo>
                  <a:pt x="17" y="12"/>
                </a:lnTo>
                <a:lnTo>
                  <a:pt x="31" y="10"/>
                </a:lnTo>
                <a:lnTo>
                  <a:pt x="47" y="8"/>
                </a:lnTo>
                <a:lnTo>
                  <a:pt x="58" y="4"/>
                </a:lnTo>
                <a:lnTo>
                  <a:pt x="70" y="2"/>
                </a:lnTo>
                <a:lnTo>
                  <a:pt x="82" y="0"/>
                </a:lnTo>
                <a:lnTo>
                  <a:pt x="92" y="0"/>
                </a:lnTo>
                <a:lnTo>
                  <a:pt x="102" y="0"/>
                </a:lnTo>
                <a:lnTo>
                  <a:pt x="109" y="2"/>
                </a:lnTo>
                <a:lnTo>
                  <a:pt x="111" y="4"/>
                </a:lnTo>
                <a:lnTo>
                  <a:pt x="113" y="4"/>
                </a:lnTo>
                <a:lnTo>
                  <a:pt x="117" y="6"/>
                </a:lnTo>
                <a:lnTo>
                  <a:pt x="117" y="8"/>
                </a:lnTo>
                <a:lnTo>
                  <a:pt x="119" y="8"/>
                </a:lnTo>
                <a:lnTo>
                  <a:pt x="119" y="10"/>
                </a:lnTo>
                <a:lnTo>
                  <a:pt x="119" y="12"/>
                </a:lnTo>
                <a:lnTo>
                  <a:pt x="117" y="12"/>
                </a:lnTo>
                <a:lnTo>
                  <a:pt x="115" y="14"/>
                </a:lnTo>
                <a:lnTo>
                  <a:pt x="111" y="16"/>
                </a:lnTo>
                <a:lnTo>
                  <a:pt x="107" y="16"/>
                </a:lnTo>
                <a:lnTo>
                  <a:pt x="102" y="18"/>
                </a:lnTo>
                <a:lnTo>
                  <a:pt x="96" y="20"/>
                </a:lnTo>
                <a:lnTo>
                  <a:pt x="90" y="20"/>
                </a:lnTo>
                <a:lnTo>
                  <a:pt x="82" y="22"/>
                </a:lnTo>
                <a:lnTo>
                  <a:pt x="72" y="24"/>
                </a:lnTo>
                <a:lnTo>
                  <a:pt x="62" y="26"/>
                </a:lnTo>
                <a:lnTo>
                  <a:pt x="53" y="26"/>
                </a:lnTo>
                <a:lnTo>
                  <a:pt x="41" y="28"/>
                </a:lnTo>
                <a:lnTo>
                  <a:pt x="27" y="30"/>
                </a:lnTo>
                <a:lnTo>
                  <a:pt x="15" y="32"/>
                </a:lnTo>
                <a:lnTo>
                  <a:pt x="0" y="34"/>
                </a:lnTo>
                <a:lnTo>
                  <a:pt x="0" y="14"/>
                </a:lnTo>
                <a:lnTo>
                  <a:pt x="0" y="14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6" name="Freeform 386"/>
          <p:cNvSpPr>
            <a:spLocks/>
          </p:cNvSpPr>
          <p:nvPr/>
        </p:nvSpPr>
        <p:spPr bwMode="auto">
          <a:xfrm>
            <a:off x="2488847" y="4652650"/>
            <a:ext cx="470485" cy="86161"/>
          </a:xfrm>
          <a:custGeom>
            <a:avLst/>
            <a:gdLst>
              <a:gd name="T0" fmla="*/ 100 w 100"/>
              <a:gd name="T1" fmla="*/ 6 h 14"/>
              <a:gd name="T2" fmla="*/ 90 w 100"/>
              <a:gd name="T3" fmla="*/ 6 h 14"/>
              <a:gd name="T4" fmla="*/ 80 w 100"/>
              <a:gd name="T5" fmla="*/ 6 h 14"/>
              <a:gd name="T6" fmla="*/ 69 w 100"/>
              <a:gd name="T7" fmla="*/ 6 h 14"/>
              <a:gd name="T8" fmla="*/ 57 w 100"/>
              <a:gd name="T9" fmla="*/ 8 h 14"/>
              <a:gd name="T10" fmla="*/ 43 w 100"/>
              <a:gd name="T11" fmla="*/ 8 h 14"/>
              <a:gd name="T12" fmla="*/ 31 w 100"/>
              <a:gd name="T13" fmla="*/ 10 h 14"/>
              <a:gd name="T14" fmla="*/ 16 w 100"/>
              <a:gd name="T15" fmla="*/ 12 h 14"/>
              <a:gd name="T16" fmla="*/ 0 w 100"/>
              <a:gd name="T17" fmla="*/ 14 h 14"/>
              <a:gd name="T18" fmla="*/ 0 w 100"/>
              <a:gd name="T19" fmla="*/ 10 h 14"/>
              <a:gd name="T20" fmla="*/ 2 w 100"/>
              <a:gd name="T21" fmla="*/ 10 h 14"/>
              <a:gd name="T22" fmla="*/ 4 w 100"/>
              <a:gd name="T23" fmla="*/ 10 h 14"/>
              <a:gd name="T24" fmla="*/ 6 w 100"/>
              <a:gd name="T25" fmla="*/ 10 h 14"/>
              <a:gd name="T26" fmla="*/ 10 w 100"/>
              <a:gd name="T27" fmla="*/ 10 h 14"/>
              <a:gd name="T28" fmla="*/ 14 w 100"/>
              <a:gd name="T29" fmla="*/ 8 h 14"/>
              <a:gd name="T30" fmla="*/ 20 w 100"/>
              <a:gd name="T31" fmla="*/ 8 h 14"/>
              <a:gd name="T32" fmla="*/ 24 w 100"/>
              <a:gd name="T33" fmla="*/ 6 h 14"/>
              <a:gd name="T34" fmla="*/ 29 w 100"/>
              <a:gd name="T35" fmla="*/ 6 h 14"/>
              <a:gd name="T36" fmla="*/ 35 w 100"/>
              <a:gd name="T37" fmla="*/ 4 h 14"/>
              <a:gd name="T38" fmla="*/ 43 w 100"/>
              <a:gd name="T39" fmla="*/ 4 h 14"/>
              <a:gd name="T40" fmla="*/ 51 w 100"/>
              <a:gd name="T41" fmla="*/ 4 h 14"/>
              <a:gd name="T42" fmla="*/ 59 w 100"/>
              <a:gd name="T43" fmla="*/ 2 h 14"/>
              <a:gd name="T44" fmla="*/ 69 w 100"/>
              <a:gd name="T45" fmla="*/ 2 h 14"/>
              <a:gd name="T46" fmla="*/ 78 w 100"/>
              <a:gd name="T47" fmla="*/ 2 h 14"/>
              <a:gd name="T48" fmla="*/ 88 w 100"/>
              <a:gd name="T49" fmla="*/ 0 h 14"/>
              <a:gd name="T50" fmla="*/ 100 w 100"/>
              <a:gd name="T51" fmla="*/ 0 h 14"/>
              <a:gd name="T52" fmla="*/ 100 w 100"/>
              <a:gd name="T53" fmla="*/ 6 h 14"/>
              <a:gd name="T54" fmla="*/ 100 w 100"/>
              <a:gd name="T55" fmla="*/ 6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00" h="14">
                <a:moveTo>
                  <a:pt x="100" y="6"/>
                </a:moveTo>
                <a:lnTo>
                  <a:pt x="90" y="6"/>
                </a:lnTo>
                <a:lnTo>
                  <a:pt x="80" y="6"/>
                </a:lnTo>
                <a:lnTo>
                  <a:pt x="69" y="6"/>
                </a:lnTo>
                <a:lnTo>
                  <a:pt x="57" y="8"/>
                </a:lnTo>
                <a:lnTo>
                  <a:pt x="43" y="8"/>
                </a:lnTo>
                <a:lnTo>
                  <a:pt x="31" y="10"/>
                </a:lnTo>
                <a:lnTo>
                  <a:pt x="16" y="12"/>
                </a:lnTo>
                <a:lnTo>
                  <a:pt x="0" y="14"/>
                </a:lnTo>
                <a:lnTo>
                  <a:pt x="0" y="10"/>
                </a:lnTo>
                <a:lnTo>
                  <a:pt x="2" y="10"/>
                </a:lnTo>
                <a:lnTo>
                  <a:pt x="4" y="10"/>
                </a:lnTo>
                <a:lnTo>
                  <a:pt x="6" y="10"/>
                </a:lnTo>
                <a:lnTo>
                  <a:pt x="10" y="10"/>
                </a:lnTo>
                <a:lnTo>
                  <a:pt x="14" y="8"/>
                </a:lnTo>
                <a:lnTo>
                  <a:pt x="20" y="8"/>
                </a:lnTo>
                <a:lnTo>
                  <a:pt x="24" y="6"/>
                </a:lnTo>
                <a:lnTo>
                  <a:pt x="29" y="6"/>
                </a:lnTo>
                <a:lnTo>
                  <a:pt x="35" y="4"/>
                </a:lnTo>
                <a:lnTo>
                  <a:pt x="43" y="4"/>
                </a:lnTo>
                <a:lnTo>
                  <a:pt x="51" y="4"/>
                </a:lnTo>
                <a:lnTo>
                  <a:pt x="59" y="2"/>
                </a:lnTo>
                <a:lnTo>
                  <a:pt x="69" y="2"/>
                </a:lnTo>
                <a:lnTo>
                  <a:pt x="78" y="2"/>
                </a:lnTo>
                <a:lnTo>
                  <a:pt x="88" y="0"/>
                </a:lnTo>
                <a:lnTo>
                  <a:pt x="100" y="0"/>
                </a:lnTo>
                <a:lnTo>
                  <a:pt x="100" y="6"/>
                </a:lnTo>
                <a:lnTo>
                  <a:pt x="100" y="6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7" name="Freeform 387"/>
          <p:cNvSpPr>
            <a:spLocks/>
          </p:cNvSpPr>
          <p:nvPr/>
        </p:nvSpPr>
        <p:spPr bwMode="auto">
          <a:xfrm>
            <a:off x="2253608" y="5206518"/>
            <a:ext cx="828051" cy="123083"/>
          </a:xfrm>
          <a:custGeom>
            <a:avLst/>
            <a:gdLst>
              <a:gd name="T0" fmla="*/ 0 w 176"/>
              <a:gd name="T1" fmla="*/ 19 h 19"/>
              <a:gd name="T2" fmla="*/ 20 w 176"/>
              <a:gd name="T3" fmla="*/ 15 h 19"/>
              <a:gd name="T4" fmla="*/ 37 w 176"/>
              <a:gd name="T5" fmla="*/ 13 h 19"/>
              <a:gd name="T6" fmla="*/ 55 w 176"/>
              <a:gd name="T7" fmla="*/ 11 h 19"/>
              <a:gd name="T8" fmla="*/ 71 w 176"/>
              <a:gd name="T9" fmla="*/ 11 h 19"/>
              <a:gd name="T10" fmla="*/ 84 w 176"/>
              <a:gd name="T11" fmla="*/ 9 h 19"/>
              <a:gd name="T12" fmla="*/ 98 w 176"/>
              <a:gd name="T13" fmla="*/ 7 h 19"/>
              <a:gd name="T14" fmla="*/ 112 w 176"/>
              <a:gd name="T15" fmla="*/ 6 h 19"/>
              <a:gd name="T16" fmla="*/ 124 w 176"/>
              <a:gd name="T17" fmla="*/ 6 h 19"/>
              <a:gd name="T18" fmla="*/ 133 w 176"/>
              <a:gd name="T19" fmla="*/ 4 h 19"/>
              <a:gd name="T20" fmla="*/ 143 w 176"/>
              <a:gd name="T21" fmla="*/ 4 h 19"/>
              <a:gd name="T22" fmla="*/ 151 w 176"/>
              <a:gd name="T23" fmla="*/ 2 h 19"/>
              <a:gd name="T24" fmla="*/ 159 w 176"/>
              <a:gd name="T25" fmla="*/ 2 h 19"/>
              <a:gd name="T26" fmla="*/ 165 w 176"/>
              <a:gd name="T27" fmla="*/ 2 h 19"/>
              <a:gd name="T28" fmla="*/ 171 w 176"/>
              <a:gd name="T29" fmla="*/ 0 h 19"/>
              <a:gd name="T30" fmla="*/ 174 w 176"/>
              <a:gd name="T31" fmla="*/ 0 h 19"/>
              <a:gd name="T32" fmla="*/ 176 w 176"/>
              <a:gd name="T33" fmla="*/ 0 h 19"/>
              <a:gd name="T34" fmla="*/ 176 w 176"/>
              <a:gd name="T35" fmla="*/ 4 h 19"/>
              <a:gd name="T36" fmla="*/ 165 w 176"/>
              <a:gd name="T37" fmla="*/ 4 h 19"/>
              <a:gd name="T38" fmla="*/ 151 w 176"/>
              <a:gd name="T39" fmla="*/ 6 h 19"/>
              <a:gd name="T40" fmla="*/ 137 w 176"/>
              <a:gd name="T41" fmla="*/ 6 h 19"/>
              <a:gd name="T42" fmla="*/ 124 w 176"/>
              <a:gd name="T43" fmla="*/ 7 h 19"/>
              <a:gd name="T44" fmla="*/ 114 w 176"/>
              <a:gd name="T45" fmla="*/ 7 h 19"/>
              <a:gd name="T46" fmla="*/ 104 w 176"/>
              <a:gd name="T47" fmla="*/ 9 h 19"/>
              <a:gd name="T48" fmla="*/ 90 w 176"/>
              <a:gd name="T49" fmla="*/ 11 h 19"/>
              <a:gd name="T50" fmla="*/ 76 w 176"/>
              <a:gd name="T51" fmla="*/ 13 h 19"/>
              <a:gd name="T52" fmla="*/ 59 w 176"/>
              <a:gd name="T53" fmla="*/ 15 h 19"/>
              <a:gd name="T54" fmla="*/ 41 w 176"/>
              <a:gd name="T55" fmla="*/ 15 h 19"/>
              <a:gd name="T56" fmla="*/ 22 w 176"/>
              <a:gd name="T57" fmla="*/ 17 h 19"/>
              <a:gd name="T58" fmla="*/ 0 w 176"/>
              <a:gd name="T59" fmla="*/ 19 h 19"/>
              <a:gd name="T60" fmla="*/ 0 w 176"/>
              <a:gd name="T61" fmla="*/ 19 h 19"/>
              <a:gd name="T62" fmla="*/ 0 w 176"/>
              <a:gd name="T63" fmla="*/ 19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76" h="19">
                <a:moveTo>
                  <a:pt x="0" y="19"/>
                </a:moveTo>
                <a:lnTo>
                  <a:pt x="20" y="15"/>
                </a:lnTo>
                <a:lnTo>
                  <a:pt x="37" y="13"/>
                </a:lnTo>
                <a:lnTo>
                  <a:pt x="55" y="11"/>
                </a:lnTo>
                <a:lnTo>
                  <a:pt x="71" y="11"/>
                </a:lnTo>
                <a:lnTo>
                  <a:pt x="84" y="9"/>
                </a:lnTo>
                <a:lnTo>
                  <a:pt x="98" y="7"/>
                </a:lnTo>
                <a:lnTo>
                  <a:pt x="112" y="6"/>
                </a:lnTo>
                <a:lnTo>
                  <a:pt x="124" y="6"/>
                </a:lnTo>
                <a:lnTo>
                  <a:pt x="133" y="4"/>
                </a:lnTo>
                <a:lnTo>
                  <a:pt x="143" y="4"/>
                </a:lnTo>
                <a:lnTo>
                  <a:pt x="151" y="2"/>
                </a:lnTo>
                <a:lnTo>
                  <a:pt x="159" y="2"/>
                </a:lnTo>
                <a:lnTo>
                  <a:pt x="165" y="2"/>
                </a:lnTo>
                <a:lnTo>
                  <a:pt x="171" y="0"/>
                </a:lnTo>
                <a:lnTo>
                  <a:pt x="174" y="0"/>
                </a:lnTo>
                <a:lnTo>
                  <a:pt x="176" y="0"/>
                </a:lnTo>
                <a:lnTo>
                  <a:pt x="176" y="4"/>
                </a:lnTo>
                <a:lnTo>
                  <a:pt x="165" y="4"/>
                </a:lnTo>
                <a:lnTo>
                  <a:pt x="151" y="6"/>
                </a:lnTo>
                <a:lnTo>
                  <a:pt x="137" y="6"/>
                </a:lnTo>
                <a:lnTo>
                  <a:pt x="124" y="7"/>
                </a:lnTo>
                <a:lnTo>
                  <a:pt x="114" y="7"/>
                </a:lnTo>
                <a:lnTo>
                  <a:pt x="104" y="9"/>
                </a:lnTo>
                <a:lnTo>
                  <a:pt x="90" y="11"/>
                </a:lnTo>
                <a:lnTo>
                  <a:pt x="76" y="13"/>
                </a:lnTo>
                <a:lnTo>
                  <a:pt x="59" y="15"/>
                </a:lnTo>
                <a:lnTo>
                  <a:pt x="41" y="15"/>
                </a:lnTo>
                <a:lnTo>
                  <a:pt x="22" y="17"/>
                </a:lnTo>
                <a:lnTo>
                  <a:pt x="0" y="19"/>
                </a:lnTo>
                <a:lnTo>
                  <a:pt x="0" y="19"/>
                </a:lnTo>
                <a:lnTo>
                  <a:pt x="0" y="19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8" name="Freeform 388"/>
          <p:cNvSpPr>
            <a:spLocks/>
          </p:cNvSpPr>
          <p:nvPr/>
        </p:nvSpPr>
        <p:spPr bwMode="auto">
          <a:xfrm>
            <a:off x="2310067" y="5637311"/>
            <a:ext cx="1486730" cy="664647"/>
          </a:xfrm>
          <a:custGeom>
            <a:avLst/>
            <a:gdLst>
              <a:gd name="T0" fmla="*/ 227 w 315"/>
              <a:gd name="T1" fmla="*/ 106 h 108"/>
              <a:gd name="T2" fmla="*/ 217 w 315"/>
              <a:gd name="T3" fmla="*/ 108 h 108"/>
              <a:gd name="T4" fmla="*/ 209 w 315"/>
              <a:gd name="T5" fmla="*/ 108 h 108"/>
              <a:gd name="T6" fmla="*/ 204 w 315"/>
              <a:gd name="T7" fmla="*/ 108 h 108"/>
              <a:gd name="T8" fmla="*/ 192 w 315"/>
              <a:gd name="T9" fmla="*/ 104 h 108"/>
              <a:gd name="T10" fmla="*/ 174 w 315"/>
              <a:gd name="T11" fmla="*/ 98 h 108"/>
              <a:gd name="T12" fmla="*/ 151 w 315"/>
              <a:gd name="T13" fmla="*/ 87 h 108"/>
              <a:gd name="T14" fmla="*/ 123 w 315"/>
              <a:gd name="T15" fmla="*/ 71 h 108"/>
              <a:gd name="T16" fmla="*/ 104 w 315"/>
              <a:gd name="T17" fmla="*/ 59 h 108"/>
              <a:gd name="T18" fmla="*/ 92 w 315"/>
              <a:gd name="T19" fmla="*/ 53 h 108"/>
              <a:gd name="T20" fmla="*/ 76 w 315"/>
              <a:gd name="T21" fmla="*/ 45 h 108"/>
              <a:gd name="T22" fmla="*/ 61 w 315"/>
              <a:gd name="T23" fmla="*/ 37 h 108"/>
              <a:gd name="T24" fmla="*/ 43 w 315"/>
              <a:gd name="T25" fmla="*/ 30 h 108"/>
              <a:gd name="T26" fmla="*/ 21 w 315"/>
              <a:gd name="T27" fmla="*/ 20 h 108"/>
              <a:gd name="T28" fmla="*/ 0 w 315"/>
              <a:gd name="T29" fmla="*/ 10 h 108"/>
              <a:gd name="T30" fmla="*/ 12 w 315"/>
              <a:gd name="T31" fmla="*/ 2 h 108"/>
              <a:gd name="T32" fmla="*/ 21 w 315"/>
              <a:gd name="T33" fmla="*/ 0 h 108"/>
              <a:gd name="T34" fmla="*/ 29 w 315"/>
              <a:gd name="T35" fmla="*/ 0 h 108"/>
              <a:gd name="T36" fmla="*/ 43 w 315"/>
              <a:gd name="T37" fmla="*/ 4 h 108"/>
              <a:gd name="T38" fmla="*/ 59 w 315"/>
              <a:gd name="T39" fmla="*/ 10 h 108"/>
              <a:gd name="T40" fmla="*/ 80 w 315"/>
              <a:gd name="T41" fmla="*/ 20 h 108"/>
              <a:gd name="T42" fmla="*/ 125 w 315"/>
              <a:gd name="T43" fmla="*/ 37 h 108"/>
              <a:gd name="T44" fmla="*/ 170 w 315"/>
              <a:gd name="T45" fmla="*/ 51 h 108"/>
              <a:gd name="T46" fmla="*/ 215 w 315"/>
              <a:gd name="T47" fmla="*/ 63 h 108"/>
              <a:gd name="T48" fmla="*/ 264 w 315"/>
              <a:gd name="T49" fmla="*/ 73 h 108"/>
              <a:gd name="T50" fmla="*/ 286 w 315"/>
              <a:gd name="T51" fmla="*/ 77 h 108"/>
              <a:gd name="T52" fmla="*/ 302 w 315"/>
              <a:gd name="T53" fmla="*/ 81 h 108"/>
              <a:gd name="T54" fmla="*/ 311 w 315"/>
              <a:gd name="T55" fmla="*/ 85 h 108"/>
              <a:gd name="T56" fmla="*/ 315 w 315"/>
              <a:gd name="T57" fmla="*/ 88 h 108"/>
              <a:gd name="T58" fmla="*/ 313 w 315"/>
              <a:gd name="T59" fmla="*/ 90 h 108"/>
              <a:gd name="T60" fmla="*/ 307 w 315"/>
              <a:gd name="T61" fmla="*/ 94 h 108"/>
              <a:gd name="T62" fmla="*/ 298 w 315"/>
              <a:gd name="T63" fmla="*/ 96 h 108"/>
              <a:gd name="T64" fmla="*/ 284 w 315"/>
              <a:gd name="T65" fmla="*/ 100 h 108"/>
              <a:gd name="T66" fmla="*/ 256 w 315"/>
              <a:gd name="T67" fmla="*/ 104 h 108"/>
              <a:gd name="T68" fmla="*/ 233 w 315"/>
              <a:gd name="T69" fmla="*/ 106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315" h="108">
                <a:moveTo>
                  <a:pt x="233" y="106"/>
                </a:moveTo>
                <a:lnTo>
                  <a:pt x="227" y="106"/>
                </a:lnTo>
                <a:lnTo>
                  <a:pt x="221" y="108"/>
                </a:lnTo>
                <a:lnTo>
                  <a:pt x="217" y="108"/>
                </a:lnTo>
                <a:lnTo>
                  <a:pt x="213" y="108"/>
                </a:lnTo>
                <a:lnTo>
                  <a:pt x="209" y="108"/>
                </a:lnTo>
                <a:lnTo>
                  <a:pt x="207" y="108"/>
                </a:lnTo>
                <a:lnTo>
                  <a:pt x="204" y="108"/>
                </a:lnTo>
                <a:lnTo>
                  <a:pt x="198" y="106"/>
                </a:lnTo>
                <a:lnTo>
                  <a:pt x="192" y="104"/>
                </a:lnTo>
                <a:lnTo>
                  <a:pt x="184" y="102"/>
                </a:lnTo>
                <a:lnTo>
                  <a:pt x="174" y="98"/>
                </a:lnTo>
                <a:lnTo>
                  <a:pt x="162" y="92"/>
                </a:lnTo>
                <a:lnTo>
                  <a:pt x="151" y="87"/>
                </a:lnTo>
                <a:lnTo>
                  <a:pt x="137" y="79"/>
                </a:lnTo>
                <a:lnTo>
                  <a:pt x="123" y="71"/>
                </a:lnTo>
                <a:lnTo>
                  <a:pt x="113" y="65"/>
                </a:lnTo>
                <a:lnTo>
                  <a:pt x="104" y="59"/>
                </a:lnTo>
                <a:lnTo>
                  <a:pt x="98" y="57"/>
                </a:lnTo>
                <a:lnTo>
                  <a:pt x="92" y="53"/>
                </a:lnTo>
                <a:lnTo>
                  <a:pt x="84" y="49"/>
                </a:lnTo>
                <a:lnTo>
                  <a:pt x="76" y="45"/>
                </a:lnTo>
                <a:lnTo>
                  <a:pt x="68" y="41"/>
                </a:lnTo>
                <a:lnTo>
                  <a:pt x="61" y="37"/>
                </a:lnTo>
                <a:lnTo>
                  <a:pt x="53" y="34"/>
                </a:lnTo>
                <a:lnTo>
                  <a:pt x="43" y="30"/>
                </a:lnTo>
                <a:lnTo>
                  <a:pt x="33" y="24"/>
                </a:lnTo>
                <a:lnTo>
                  <a:pt x="21" y="20"/>
                </a:lnTo>
                <a:lnTo>
                  <a:pt x="12" y="14"/>
                </a:lnTo>
                <a:lnTo>
                  <a:pt x="0" y="10"/>
                </a:lnTo>
                <a:lnTo>
                  <a:pt x="6" y="4"/>
                </a:lnTo>
                <a:lnTo>
                  <a:pt x="12" y="2"/>
                </a:lnTo>
                <a:lnTo>
                  <a:pt x="17" y="0"/>
                </a:lnTo>
                <a:lnTo>
                  <a:pt x="21" y="0"/>
                </a:lnTo>
                <a:lnTo>
                  <a:pt x="25" y="0"/>
                </a:lnTo>
                <a:lnTo>
                  <a:pt x="29" y="0"/>
                </a:lnTo>
                <a:lnTo>
                  <a:pt x="35" y="2"/>
                </a:lnTo>
                <a:lnTo>
                  <a:pt x="43" y="4"/>
                </a:lnTo>
                <a:lnTo>
                  <a:pt x="51" y="6"/>
                </a:lnTo>
                <a:lnTo>
                  <a:pt x="59" y="10"/>
                </a:lnTo>
                <a:lnTo>
                  <a:pt x="68" y="14"/>
                </a:lnTo>
                <a:lnTo>
                  <a:pt x="80" y="20"/>
                </a:lnTo>
                <a:lnTo>
                  <a:pt x="102" y="28"/>
                </a:lnTo>
                <a:lnTo>
                  <a:pt x="125" y="37"/>
                </a:lnTo>
                <a:lnTo>
                  <a:pt x="147" y="45"/>
                </a:lnTo>
                <a:lnTo>
                  <a:pt x="170" y="51"/>
                </a:lnTo>
                <a:lnTo>
                  <a:pt x="192" y="57"/>
                </a:lnTo>
                <a:lnTo>
                  <a:pt x="215" y="63"/>
                </a:lnTo>
                <a:lnTo>
                  <a:pt x="239" y="69"/>
                </a:lnTo>
                <a:lnTo>
                  <a:pt x="264" y="73"/>
                </a:lnTo>
                <a:lnTo>
                  <a:pt x="276" y="75"/>
                </a:lnTo>
                <a:lnTo>
                  <a:pt x="286" y="77"/>
                </a:lnTo>
                <a:lnTo>
                  <a:pt x="296" y="79"/>
                </a:lnTo>
                <a:lnTo>
                  <a:pt x="302" y="81"/>
                </a:lnTo>
                <a:lnTo>
                  <a:pt x="307" y="83"/>
                </a:lnTo>
                <a:lnTo>
                  <a:pt x="311" y="85"/>
                </a:lnTo>
                <a:lnTo>
                  <a:pt x="315" y="87"/>
                </a:lnTo>
                <a:lnTo>
                  <a:pt x="315" y="88"/>
                </a:lnTo>
                <a:lnTo>
                  <a:pt x="315" y="90"/>
                </a:lnTo>
                <a:lnTo>
                  <a:pt x="313" y="90"/>
                </a:lnTo>
                <a:lnTo>
                  <a:pt x="311" y="92"/>
                </a:lnTo>
                <a:lnTo>
                  <a:pt x="307" y="94"/>
                </a:lnTo>
                <a:lnTo>
                  <a:pt x="303" y="96"/>
                </a:lnTo>
                <a:lnTo>
                  <a:pt x="298" y="96"/>
                </a:lnTo>
                <a:lnTo>
                  <a:pt x="292" y="98"/>
                </a:lnTo>
                <a:lnTo>
                  <a:pt x="284" y="100"/>
                </a:lnTo>
                <a:lnTo>
                  <a:pt x="270" y="102"/>
                </a:lnTo>
                <a:lnTo>
                  <a:pt x="256" y="104"/>
                </a:lnTo>
                <a:lnTo>
                  <a:pt x="243" y="104"/>
                </a:lnTo>
                <a:lnTo>
                  <a:pt x="233" y="106"/>
                </a:lnTo>
                <a:lnTo>
                  <a:pt x="233" y="106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9" name="Freeform 389"/>
          <p:cNvSpPr>
            <a:spLocks/>
          </p:cNvSpPr>
          <p:nvPr/>
        </p:nvSpPr>
        <p:spPr bwMode="auto">
          <a:xfrm>
            <a:off x="1980724" y="5366529"/>
            <a:ext cx="1129162" cy="812345"/>
          </a:xfrm>
          <a:custGeom>
            <a:avLst/>
            <a:gdLst>
              <a:gd name="T0" fmla="*/ 149 w 239"/>
              <a:gd name="T1" fmla="*/ 104 h 133"/>
              <a:gd name="T2" fmla="*/ 116 w 239"/>
              <a:gd name="T3" fmla="*/ 116 h 133"/>
              <a:gd name="T4" fmla="*/ 79 w 239"/>
              <a:gd name="T5" fmla="*/ 124 h 133"/>
              <a:gd name="T6" fmla="*/ 47 w 239"/>
              <a:gd name="T7" fmla="*/ 130 h 133"/>
              <a:gd name="T8" fmla="*/ 26 w 239"/>
              <a:gd name="T9" fmla="*/ 133 h 133"/>
              <a:gd name="T10" fmla="*/ 14 w 239"/>
              <a:gd name="T11" fmla="*/ 133 h 133"/>
              <a:gd name="T12" fmla="*/ 6 w 239"/>
              <a:gd name="T13" fmla="*/ 133 h 133"/>
              <a:gd name="T14" fmla="*/ 2 w 239"/>
              <a:gd name="T15" fmla="*/ 132 h 133"/>
              <a:gd name="T16" fmla="*/ 0 w 239"/>
              <a:gd name="T17" fmla="*/ 128 h 133"/>
              <a:gd name="T18" fmla="*/ 2 w 239"/>
              <a:gd name="T19" fmla="*/ 126 h 133"/>
              <a:gd name="T20" fmla="*/ 8 w 239"/>
              <a:gd name="T21" fmla="*/ 124 h 133"/>
              <a:gd name="T22" fmla="*/ 18 w 239"/>
              <a:gd name="T23" fmla="*/ 120 h 133"/>
              <a:gd name="T24" fmla="*/ 39 w 239"/>
              <a:gd name="T25" fmla="*/ 114 h 133"/>
              <a:gd name="T26" fmla="*/ 57 w 239"/>
              <a:gd name="T27" fmla="*/ 110 h 133"/>
              <a:gd name="T28" fmla="*/ 75 w 239"/>
              <a:gd name="T29" fmla="*/ 104 h 133"/>
              <a:gd name="T30" fmla="*/ 96 w 239"/>
              <a:gd name="T31" fmla="*/ 96 h 133"/>
              <a:gd name="T32" fmla="*/ 114 w 239"/>
              <a:gd name="T33" fmla="*/ 86 h 133"/>
              <a:gd name="T34" fmla="*/ 130 w 239"/>
              <a:gd name="T35" fmla="*/ 79 h 133"/>
              <a:gd name="T36" fmla="*/ 143 w 239"/>
              <a:gd name="T37" fmla="*/ 71 h 133"/>
              <a:gd name="T38" fmla="*/ 153 w 239"/>
              <a:gd name="T39" fmla="*/ 65 h 133"/>
              <a:gd name="T40" fmla="*/ 167 w 239"/>
              <a:gd name="T41" fmla="*/ 51 h 133"/>
              <a:gd name="T42" fmla="*/ 177 w 239"/>
              <a:gd name="T43" fmla="*/ 41 h 133"/>
              <a:gd name="T44" fmla="*/ 179 w 239"/>
              <a:gd name="T45" fmla="*/ 33 h 133"/>
              <a:gd name="T46" fmla="*/ 181 w 239"/>
              <a:gd name="T47" fmla="*/ 30 h 133"/>
              <a:gd name="T48" fmla="*/ 177 w 239"/>
              <a:gd name="T49" fmla="*/ 30 h 133"/>
              <a:gd name="T50" fmla="*/ 169 w 239"/>
              <a:gd name="T51" fmla="*/ 30 h 133"/>
              <a:gd name="T52" fmla="*/ 159 w 239"/>
              <a:gd name="T53" fmla="*/ 33 h 133"/>
              <a:gd name="T54" fmla="*/ 143 w 239"/>
              <a:gd name="T55" fmla="*/ 35 h 133"/>
              <a:gd name="T56" fmla="*/ 126 w 239"/>
              <a:gd name="T57" fmla="*/ 39 h 133"/>
              <a:gd name="T58" fmla="*/ 112 w 239"/>
              <a:gd name="T59" fmla="*/ 41 h 133"/>
              <a:gd name="T60" fmla="*/ 102 w 239"/>
              <a:gd name="T61" fmla="*/ 43 h 133"/>
              <a:gd name="T62" fmla="*/ 96 w 239"/>
              <a:gd name="T63" fmla="*/ 45 h 133"/>
              <a:gd name="T64" fmla="*/ 85 w 239"/>
              <a:gd name="T65" fmla="*/ 43 h 133"/>
              <a:gd name="T66" fmla="*/ 73 w 239"/>
              <a:gd name="T67" fmla="*/ 37 h 133"/>
              <a:gd name="T68" fmla="*/ 63 w 239"/>
              <a:gd name="T69" fmla="*/ 32 h 133"/>
              <a:gd name="T70" fmla="*/ 59 w 239"/>
              <a:gd name="T71" fmla="*/ 24 h 133"/>
              <a:gd name="T72" fmla="*/ 92 w 239"/>
              <a:gd name="T73" fmla="*/ 22 h 133"/>
              <a:gd name="T74" fmla="*/ 133 w 239"/>
              <a:gd name="T75" fmla="*/ 14 h 133"/>
              <a:gd name="T76" fmla="*/ 153 w 239"/>
              <a:gd name="T77" fmla="*/ 12 h 133"/>
              <a:gd name="T78" fmla="*/ 169 w 239"/>
              <a:gd name="T79" fmla="*/ 8 h 133"/>
              <a:gd name="T80" fmla="*/ 181 w 239"/>
              <a:gd name="T81" fmla="*/ 4 h 133"/>
              <a:gd name="T82" fmla="*/ 186 w 239"/>
              <a:gd name="T83" fmla="*/ 2 h 133"/>
              <a:gd name="T84" fmla="*/ 196 w 239"/>
              <a:gd name="T85" fmla="*/ 0 h 133"/>
              <a:gd name="T86" fmla="*/ 206 w 239"/>
              <a:gd name="T87" fmla="*/ 0 h 133"/>
              <a:gd name="T88" fmla="*/ 214 w 239"/>
              <a:gd name="T89" fmla="*/ 2 h 133"/>
              <a:gd name="T90" fmla="*/ 226 w 239"/>
              <a:gd name="T91" fmla="*/ 8 h 133"/>
              <a:gd name="T92" fmla="*/ 235 w 239"/>
              <a:gd name="T93" fmla="*/ 16 h 133"/>
              <a:gd name="T94" fmla="*/ 239 w 239"/>
              <a:gd name="T95" fmla="*/ 22 h 133"/>
              <a:gd name="T96" fmla="*/ 237 w 239"/>
              <a:gd name="T97" fmla="*/ 28 h 133"/>
              <a:gd name="T98" fmla="*/ 231 w 239"/>
              <a:gd name="T99" fmla="*/ 33 h 133"/>
              <a:gd name="T100" fmla="*/ 224 w 239"/>
              <a:gd name="T101" fmla="*/ 41 h 133"/>
              <a:gd name="T102" fmla="*/ 212 w 239"/>
              <a:gd name="T103" fmla="*/ 57 h 133"/>
              <a:gd name="T104" fmla="*/ 192 w 239"/>
              <a:gd name="T105" fmla="*/ 77 h 133"/>
              <a:gd name="T106" fmla="*/ 165 w 239"/>
              <a:gd name="T107" fmla="*/ 96 h 1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39" h="133">
                <a:moveTo>
                  <a:pt x="165" y="96"/>
                </a:moveTo>
                <a:lnTo>
                  <a:pt x="149" y="104"/>
                </a:lnTo>
                <a:lnTo>
                  <a:pt x="133" y="110"/>
                </a:lnTo>
                <a:lnTo>
                  <a:pt x="116" y="116"/>
                </a:lnTo>
                <a:lnTo>
                  <a:pt x="98" y="120"/>
                </a:lnTo>
                <a:lnTo>
                  <a:pt x="79" y="124"/>
                </a:lnTo>
                <a:lnTo>
                  <a:pt x="63" y="128"/>
                </a:lnTo>
                <a:lnTo>
                  <a:pt x="47" y="130"/>
                </a:lnTo>
                <a:lnTo>
                  <a:pt x="32" y="133"/>
                </a:lnTo>
                <a:lnTo>
                  <a:pt x="26" y="133"/>
                </a:lnTo>
                <a:lnTo>
                  <a:pt x="20" y="133"/>
                </a:lnTo>
                <a:lnTo>
                  <a:pt x="14" y="133"/>
                </a:lnTo>
                <a:lnTo>
                  <a:pt x="10" y="133"/>
                </a:lnTo>
                <a:lnTo>
                  <a:pt x="6" y="133"/>
                </a:lnTo>
                <a:lnTo>
                  <a:pt x="4" y="132"/>
                </a:lnTo>
                <a:lnTo>
                  <a:pt x="2" y="132"/>
                </a:lnTo>
                <a:lnTo>
                  <a:pt x="0" y="130"/>
                </a:lnTo>
                <a:lnTo>
                  <a:pt x="0" y="128"/>
                </a:lnTo>
                <a:lnTo>
                  <a:pt x="0" y="128"/>
                </a:lnTo>
                <a:lnTo>
                  <a:pt x="2" y="126"/>
                </a:lnTo>
                <a:lnTo>
                  <a:pt x="4" y="124"/>
                </a:lnTo>
                <a:lnTo>
                  <a:pt x="8" y="124"/>
                </a:lnTo>
                <a:lnTo>
                  <a:pt x="14" y="122"/>
                </a:lnTo>
                <a:lnTo>
                  <a:pt x="18" y="120"/>
                </a:lnTo>
                <a:lnTo>
                  <a:pt x="26" y="118"/>
                </a:lnTo>
                <a:lnTo>
                  <a:pt x="39" y="114"/>
                </a:lnTo>
                <a:lnTo>
                  <a:pt x="47" y="112"/>
                </a:lnTo>
                <a:lnTo>
                  <a:pt x="57" y="110"/>
                </a:lnTo>
                <a:lnTo>
                  <a:pt x="65" y="106"/>
                </a:lnTo>
                <a:lnTo>
                  <a:pt x="75" y="104"/>
                </a:lnTo>
                <a:lnTo>
                  <a:pt x="85" y="100"/>
                </a:lnTo>
                <a:lnTo>
                  <a:pt x="96" y="96"/>
                </a:lnTo>
                <a:lnTo>
                  <a:pt x="104" y="90"/>
                </a:lnTo>
                <a:lnTo>
                  <a:pt x="114" y="86"/>
                </a:lnTo>
                <a:lnTo>
                  <a:pt x="122" y="82"/>
                </a:lnTo>
                <a:lnTo>
                  <a:pt x="130" y="79"/>
                </a:lnTo>
                <a:lnTo>
                  <a:pt x="137" y="75"/>
                </a:lnTo>
                <a:lnTo>
                  <a:pt x="143" y="71"/>
                </a:lnTo>
                <a:lnTo>
                  <a:pt x="149" y="67"/>
                </a:lnTo>
                <a:lnTo>
                  <a:pt x="153" y="65"/>
                </a:lnTo>
                <a:lnTo>
                  <a:pt x="161" y="57"/>
                </a:lnTo>
                <a:lnTo>
                  <a:pt x="167" y="51"/>
                </a:lnTo>
                <a:lnTo>
                  <a:pt x="173" y="45"/>
                </a:lnTo>
                <a:lnTo>
                  <a:pt x="177" y="41"/>
                </a:lnTo>
                <a:lnTo>
                  <a:pt x="177" y="37"/>
                </a:lnTo>
                <a:lnTo>
                  <a:pt x="179" y="33"/>
                </a:lnTo>
                <a:lnTo>
                  <a:pt x="181" y="32"/>
                </a:lnTo>
                <a:lnTo>
                  <a:pt x="181" y="30"/>
                </a:lnTo>
                <a:lnTo>
                  <a:pt x="179" y="30"/>
                </a:lnTo>
                <a:lnTo>
                  <a:pt x="177" y="30"/>
                </a:lnTo>
                <a:lnTo>
                  <a:pt x="175" y="30"/>
                </a:lnTo>
                <a:lnTo>
                  <a:pt x="169" y="30"/>
                </a:lnTo>
                <a:lnTo>
                  <a:pt x="165" y="32"/>
                </a:lnTo>
                <a:lnTo>
                  <a:pt x="159" y="33"/>
                </a:lnTo>
                <a:lnTo>
                  <a:pt x="151" y="33"/>
                </a:lnTo>
                <a:lnTo>
                  <a:pt x="143" y="35"/>
                </a:lnTo>
                <a:lnTo>
                  <a:pt x="133" y="37"/>
                </a:lnTo>
                <a:lnTo>
                  <a:pt x="126" y="39"/>
                </a:lnTo>
                <a:lnTo>
                  <a:pt x="118" y="41"/>
                </a:lnTo>
                <a:lnTo>
                  <a:pt x="112" y="41"/>
                </a:lnTo>
                <a:lnTo>
                  <a:pt x="106" y="43"/>
                </a:lnTo>
                <a:lnTo>
                  <a:pt x="102" y="43"/>
                </a:lnTo>
                <a:lnTo>
                  <a:pt x="98" y="43"/>
                </a:lnTo>
                <a:lnTo>
                  <a:pt x="96" y="45"/>
                </a:lnTo>
                <a:lnTo>
                  <a:pt x="90" y="43"/>
                </a:lnTo>
                <a:lnTo>
                  <a:pt x="85" y="43"/>
                </a:lnTo>
                <a:lnTo>
                  <a:pt x="79" y="41"/>
                </a:lnTo>
                <a:lnTo>
                  <a:pt x="73" y="37"/>
                </a:lnTo>
                <a:lnTo>
                  <a:pt x="67" y="35"/>
                </a:lnTo>
                <a:lnTo>
                  <a:pt x="63" y="32"/>
                </a:lnTo>
                <a:lnTo>
                  <a:pt x="61" y="28"/>
                </a:lnTo>
                <a:lnTo>
                  <a:pt x="59" y="24"/>
                </a:lnTo>
                <a:lnTo>
                  <a:pt x="75" y="22"/>
                </a:lnTo>
                <a:lnTo>
                  <a:pt x="92" y="22"/>
                </a:lnTo>
                <a:lnTo>
                  <a:pt x="112" y="18"/>
                </a:lnTo>
                <a:lnTo>
                  <a:pt x="133" y="14"/>
                </a:lnTo>
                <a:lnTo>
                  <a:pt x="143" y="12"/>
                </a:lnTo>
                <a:lnTo>
                  <a:pt x="153" y="12"/>
                </a:lnTo>
                <a:lnTo>
                  <a:pt x="161" y="10"/>
                </a:lnTo>
                <a:lnTo>
                  <a:pt x="169" y="8"/>
                </a:lnTo>
                <a:lnTo>
                  <a:pt x="175" y="6"/>
                </a:lnTo>
                <a:lnTo>
                  <a:pt x="181" y="4"/>
                </a:lnTo>
                <a:lnTo>
                  <a:pt x="184" y="2"/>
                </a:lnTo>
                <a:lnTo>
                  <a:pt x="186" y="2"/>
                </a:lnTo>
                <a:lnTo>
                  <a:pt x="192" y="0"/>
                </a:lnTo>
                <a:lnTo>
                  <a:pt x="196" y="0"/>
                </a:lnTo>
                <a:lnTo>
                  <a:pt x="200" y="0"/>
                </a:lnTo>
                <a:lnTo>
                  <a:pt x="206" y="0"/>
                </a:lnTo>
                <a:lnTo>
                  <a:pt x="208" y="2"/>
                </a:lnTo>
                <a:lnTo>
                  <a:pt x="214" y="2"/>
                </a:lnTo>
                <a:lnTo>
                  <a:pt x="220" y="4"/>
                </a:lnTo>
                <a:lnTo>
                  <a:pt x="226" y="8"/>
                </a:lnTo>
                <a:lnTo>
                  <a:pt x="231" y="12"/>
                </a:lnTo>
                <a:lnTo>
                  <a:pt x="235" y="16"/>
                </a:lnTo>
                <a:lnTo>
                  <a:pt x="237" y="18"/>
                </a:lnTo>
                <a:lnTo>
                  <a:pt x="239" y="22"/>
                </a:lnTo>
                <a:lnTo>
                  <a:pt x="237" y="26"/>
                </a:lnTo>
                <a:lnTo>
                  <a:pt x="237" y="28"/>
                </a:lnTo>
                <a:lnTo>
                  <a:pt x="235" y="30"/>
                </a:lnTo>
                <a:lnTo>
                  <a:pt x="231" y="33"/>
                </a:lnTo>
                <a:lnTo>
                  <a:pt x="228" y="35"/>
                </a:lnTo>
                <a:lnTo>
                  <a:pt x="224" y="41"/>
                </a:lnTo>
                <a:lnTo>
                  <a:pt x="218" y="49"/>
                </a:lnTo>
                <a:lnTo>
                  <a:pt x="212" y="57"/>
                </a:lnTo>
                <a:lnTo>
                  <a:pt x="202" y="67"/>
                </a:lnTo>
                <a:lnTo>
                  <a:pt x="192" y="77"/>
                </a:lnTo>
                <a:lnTo>
                  <a:pt x="179" y="86"/>
                </a:lnTo>
                <a:lnTo>
                  <a:pt x="165" y="96"/>
                </a:lnTo>
                <a:lnTo>
                  <a:pt x="165" y="96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1" name="Freeform 391"/>
          <p:cNvSpPr>
            <a:spLocks/>
          </p:cNvSpPr>
          <p:nvPr/>
        </p:nvSpPr>
        <p:spPr bwMode="auto">
          <a:xfrm>
            <a:off x="6227628" y="4302307"/>
            <a:ext cx="489304" cy="430793"/>
          </a:xfrm>
          <a:custGeom>
            <a:avLst/>
            <a:gdLst>
              <a:gd name="T0" fmla="*/ 0 w 104"/>
              <a:gd name="T1" fmla="*/ 4 h 68"/>
              <a:gd name="T2" fmla="*/ 2 w 104"/>
              <a:gd name="T3" fmla="*/ 2 h 68"/>
              <a:gd name="T4" fmla="*/ 4 w 104"/>
              <a:gd name="T5" fmla="*/ 2 h 68"/>
              <a:gd name="T6" fmla="*/ 6 w 104"/>
              <a:gd name="T7" fmla="*/ 0 h 68"/>
              <a:gd name="T8" fmla="*/ 8 w 104"/>
              <a:gd name="T9" fmla="*/ 0 h 68"/>
              <a:gd name="T10" fmla="*/ 12 w 104"/>
              <a:gd name="T11" fmla="*/ 0 h 68"/>
              <a:gd name="T12" fmla="*/ 16 w 104"/>
              <a:gd name="T13" fmla="*/ 0 h 68"/>
              <a:gd name="T14" fmla="*/ 20 w 104"/>
              <a:gd name="T15" fmla="*/ 2 h 68"/>
              <a:gd name="T16" fmla="*/ 26 w 104"/>
              <a:gd name="T17" fmla="*/ 2 h 68"/>
              <a:gd name="T18" fmla="*/ 38 w 104"/>
              <a:gd name="T19" fmla="*/ 4 h 68"/>
              <a:gd name="T20" fmla="*/ 49 w 104"/>
              <a:gd name="T21" fmla="*/ 7 h 68"/>
              <a:gd name="T22" fmla="*/ 63 w 104"/>
              <a:gd name="T23" fmla="*/ 11 h 68"/>
              <a:gd name="T24" fmla="*/ 77 w 104"/>
              <a:gd name="T25" fmla="*/ 17 h 68"/>
              <a:gd name="T26" fmla="*/ 83 w 104"/>
              <a:gd name="T27" fmla="*/ 21 h 68"/>
              <a:gd name="T28" fmla="*/ 88 w 104"/>
              <a:gd name="T29" fmla="*/ 25 h 68"/>
              <a:gd name="T30" fmla="*/ 94 w 104"/>
              <a:gd name="T31" fmla="*/ 29 h 68"/>
              <a:gd name="T32" fmla="*/ 98 w 104"/>
              <a:gd name="T33" fmla="*/ 33 h 68"/>
              <a:gd name="T34" fmla="*/ 100 w 104"/>
              <a:gd name="T35" fmla="*/ 35 h 68"/>
              <a:gd name="T36" fmla="*/ 102 w 104"/>
              <a:gd name="T37" fmla="*/ 39 h 68"/>
              <a:gd name="T38" fmla="*/ 104 w 104"/>
              <a:gd name="T39" fmla="*/ 43 h 68"/>
              <a:gd name="T40" fmla="*/ 104 w 104"/>
              <a:gd name="T41" fmla="*/ 47 h 68"/>
              <a:gd name="T42" fmla="*/ 104 w 104"/>
              <a:gd name="T43" fmla="*/ 51 h 68"/>
              <a:gd name="T44" fmla="*/ 102 w 104"/>
              <a:gd name="T45" fmla="*/ 56 h 68"/>
              <a:gd name="T46" fmla="*/ 100 w 104"/>
              <a:gd name="T47" fmla="*/ 60 h 68"/>
              <a:gd name="T48" fmla="*/ 94 w 104"/>
              <a:gd name="T49" fmla="*/ 64 h 68"/>
              <a:gd name="T50" fmla="*/ 90 w 104"/>
              <a:gd name="T51" fmla="*/ 66 h 68"/>
              <a:gd name="T52" fmla="*/ 86 w 104"/>
              <a:gd name="T53" fmla="*/ 68 h 68"/>
              <a:gd name="T54" fmla="*/ 85 w 104"/>
              <a:gd name="T55" fmla="*/ 68 h 68"/>
              <a:gd name="T56" fmla="*/ 83 w 104"/>
              <a:gd name="T57" fmla="*/ 68 h 68"/>
              <a:gd name="T58" fmla="*/ 81 w 104"/>
              <a:gd name="T59" fmla="*/ 68 h 68"/>
              <a:gd name="T60" fmla="*/ 77 w 104"/>
              <a:gd name="T61" fmla="*/ 68 h 68"/>
              <a:gd name="T62" fmla="*/ 73 w 104"/>
              <a:gd name="T63" fmla="*/ 66 h 68"/>
              <a:gd name="T64" fmla="*/ 69 w 104"/>
              <a:gd name="T65" fmla="*/ 62 h 68"/>
              <a:gd name="T66" fmla="*/ 63 w 104"/>
              <a:gd name="T67" fmla="*/ 60 h 68"/>
              <a:gd name="T68" fmla="*/ 57 w 104"/>
              <a:gd name="T69" fmla="*/ 56 h 68"/>
              <a:gd name="T70" fmla="*/ 51 w 104"/>
              <a:gd name="T71" fmla="*/ 51 h 68"/>
              <a:gd name="T72" fmla="*/ 43 w 104"/>
              <a:gd name="T73" fmla="*/ 47 h 68"/>
              <a:gd name="T74" fmla="*/ 36 w 104"/>
              <a:gd name="T75" fmla="*/ 41 h 68"/>
              <a:gd name="T76" fmla="*/ 30 w 104"/>
              <a:gd name="T77" fmla="*/ 35 h 68"/>
              <a:gd name="T78" fmla="*/ 24 w 104"/>
              <a:gd name="T79" fmla="*/ 31 h 68"/>
              <a:gd name="T80" fmla="*/ 20 w 104"/>
              <a:gd name="T81" fmla="*/ 27 h 68"/>
              <a:gd name="T82" fmla="*/ 14 w 104"/>
              <a:gd name="T83" fmla="*/ 23 h 68"/>
              <a:gd name="T84" fmla="*/ 12 w 104"/>
              <a:gd name="T85" fmla="*/ 21 h 68"/>
              <a:gd name="T86" fmla="*/ 10 w 104"/>
              <a:gd name="T87" fmla="*/ 17 h 68"/>
              <a:gd name="T88" fmla="*/ 8 w 104"/>
              <a:gd name="T89" fmla="*/ 15 h 68"/>
              <a:gd name="T90" fmla="*/ 4 w 104"/>
              <a:gd name="T91" fmla="*/ 13 h 68"/>
              <a:gd name="T92" fmla="*/ 2 w 104"/>
              <a:gd name="T93" fmla="*/ 9 h 68"/>
              <a:gd name="T94" fmla="*/ 2 w 104"/>
              <a:gd name="T95" fmla="*/ 5 h 68"/>
              <a:gd name="T96" fmla="*/ 0 w 104"/>
              <a:gd name="T97" fmla="*/ 4 h 68"/>
              <a:gd name="T98" fmla="*/ 0 w 104"/>
              <a:gd name="T99" fmla="*/ 4 h 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04" h="68">
                <a:moveTo>
                  <a:pt x="0" y="4"/>
                </a:moveTo>
                <a:lnTo>
                  <a:pt x="2" y="2"/>
                </a:lnTo>
                <a:lnTo>
                  <a:pt x="4" y="2"/>
                </a:lnTo>
                <a:lnTo>
                  <a:pt x="6" y="0"/>
                </a:lnTo>
                <a:lnTo>
                  <a:pt x="8" y="0"/>
                </a:lnTo>
                <a:lnTo>
                  <a:pt x="12" y="0"/>
                </a:lnTo>
                <a:lnTo>
                  <a:pt x="16" y="0"/>
                </a:lnTo>
                <a:lnTo>
                  <a:pt x="20" y="2"/>
                </a:lnTo>
                <a:lnTo>
                  <a:pt x="26" y="2"/>
                </a:lnTo>
                <a:lnTo>
                  <a:pt x="38" y="4"/>
                </a:lnTo>
                <a:lnTo>
                  <a:pt x="49" y="7"/>
                </a:lnTo>
                <a:lnTo>
                  <a:pt x="63" y="11"/>
                </a:lnTo>
                <a:lnTo>
                  <a:pt x="77" y="17"/>
                </a:lnTo>
                <a:lnTo>
                  <a:pt x="83" y="21"/>
                </a:lnTo>
                <a:lnTo>
                  <a:pt x="88" y="25"/>
                </a:lnTo>
                <a:lnTo>
                  <a:pt x="94" y="29"/>
                </a:lnTo>
                <a:lnTo>
                  <a:pt x="98" y="33"/>
                </a:lnTo>
                <a:lnTo>
                  <a:pt x="100" y="35"/>
                </a:lnTo>
                <a:lnTo>
                  <a:pt x="102" y="39"/>
                </a:lnTo>
                <a:lnTo>
                  <a:pt x="104" y="43"/>
                </a:lnTo>
                <a:lnTo>
                  <a:pt x="104" y="47"/>
                </a:lnTo>
                <a:lnTo>
                  <a:pt x="104" y="51"/>
                </a:lnTo>
                <a:lnTo>
                  <a:pt x="102" y="56"/>
                </a:lnTo>
                <a:lnTo>
                  <a:pt x="100" y="60"/>
                </a:lnTo>
                <a:lnTo>
                  <a:pt x="94" y="64"/>
                </a:lnTo>
                <a:lnTo>
                  <a:pt x="90" y="66"/>
                </a:lnTo>
                <a:lnTo>
                  <a:pt x="86" y="68"/>
                </a:lnTo>
                <a:lnTo>
                  <a:pt x="85" y="68"/>
                </a:lnTo>
                <a:lnTo>
                  <a:pt x="83" y="68"/>
                </a:lnTo>
                <a:lnTo>
                  <a:pt x="81" y="68"/>
                </a:lnTo>
                <a:lnTo>
                  <a:pt x="77" y="68"/>
                </a:lnTo>
                <a:lnTo>
                  <a:pt x="73" y="66"/>
                </a:lnTo>
                <a:lnTo>
                  <a:pt x="69" y="62"/>
                </a:lnTo>
                <a:lnTo>
                  <a:pt x="63" y="60"/>
                </a:lnTo>
                <a:lnTo>
                  <a:pt x="57" y="56"/>
                </a:lnTo>
                <a:lnTo>
                  <a:pt x="51" y="51"/>
                </a:lnTo>
                <a:lnTo>
                  <a:pt x="43" y="47"/>
                </a:lnTo>
                <a:lnTo>
                  <a:pt x="36" y="41"/>
                </a:lnTo>
                <a:lnTo>
                  <a:pt x="30" y="35"/>
                </a:lnTo>
                <a:lnTo>
                  <a:pt x="24" y="31"/>
                </a:lnTo>
                <a:lnTo>
                  <a:pt x="20" y="27"/>
                </a:lnTo>
                <a:lnTo>
                  <a:pt x="14" y="23"/>
                </a:lnTo>
                <a:lnTo>
                  <a:pt x="12" y="21"/>
                </a:lnTo>
                <a:lnTo>
                  <a:pt x="10" y="17"/>
                </a:lnTo>
                <a:lnTo>
                  <a:pt x="8" y="15"/>
                </a:lnTo>
                <a:lnTo>
                  <a:pt x="4" y="13"/>
                </a:lnTo>
                <a:lnTo>
                  <a:pt x="2" y="9"/>
                </a:lnTo>
                <a:lnTo>
                  <a:pt x="2" y="5"/>
                </a:lnTo>
                <a:lnTo>
                  <a:pt x="0" y="4"/>
                </a:lnTo>
                <a:lnTo>
                  <a:pt x="0" y="4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2" name="Freeform 392"/>
          <p:cNvSpPr>
            <a:spLocks/>
          </p:cNvSpPr>
          <p:nvPr/>
        </p:nvSpPr>
        <p:spPr bwMode="auto">
          <a:xfrm>
            <a:off x="5907698" y="5016186"/>
            <a:ext cx="1279717" cy="960045"/>
          </a:xfrm>
          <a:custGeom>
            <a:avLst/>
            <a:gdLst>
              <a:gd name="T0" fmla="*/ 23 w 270"/>
              <a:gd name="T1" fmla="*/ 155 h 155"/>
              <a:gd name="T2" fmla="*/ 13 w 270"/>
              <a:gd name="T3" fmla="*/ 149 h 155"/>
              <a:gd name="T4" fmla="*/ 9 w 270"/>
              <a:gd name="T5" fmla="*/ 145 h 155"/>
              <a:gd name="T6" fmla="*/ 2 w 270"/>
              <a:gd name="T7" fmla="*/ 134 h 155"/>
              <a:gd name="T8" fmla="*/ 0 w 270"/>
              <a:gd name="T9" fmla="*/ 128 h 155"/>
              <a:gd name="T10" fmla="*/ 4 w 270"/>
              <a:gd name="T11" fmla="*/ 122 h 155"/>
              <a:gd name="T12" fmla="*/ 11 w 270"/>
              <a:gd name="T13" fmla="*/ 116 h 155"/>
              <a:gd name="T14" fmla="*/ 15 w 270"/>
              <a:gd name="T15" fmla="*/ 112 h 155"/>
              <a:gd name="T16" fmla="*/ 19 w 270"/>
              <a:gd name="T17" fmla="*/ 104 h 155"/>
              <a:gd name="T18" fmla="*/ 23 w 270"/>
              <a:gd name="T19" fmla="*/ 92 h 155"/>
              <a:gd name="T20" fmla="*/ 25 w 270"/>
              <a:gd name="T21" fmla="*/ 75 h 155"/>
              <a:gd name="T22" fmla="*/ 25 w 270"/>
              <a:gd name="T23" fmla="*/ 40 h 155"/>
              <a:gd name="T24" fmla="*/ 23 w 270"/>
              <a:gd name="T25" fmla="*/ 8 h 155"/>
              <a:gd name="T26" fmla="*/ 74 w 270"/>
              <a:gd name="T27" fmla="*/ 16 h 155"/>
              <a:gd name="T28" fmla="*/ 70 w 270"/>
              <a:gd name="T29" fmla="*/ 43 h 155"/>
              <a:gd name="T30" fmla="*/ 66 w 270"/>
              <a:gd name="T31" fmla="*/ 65 h 155"/>
              <a:gd name="T32" fmla="*/ 64 w 270"/>
              <a:gd name="T33" fmla="*/ 83 h 155"/>
              <a:gd name="T34" fmla="*/ 62 w 270"/>
              <a:gd name="T35" fmla="*/ 94 h 155"/>
              <a:gd name="T36" fmla="*/ 60 w 270"/>
              <a:gd name="T37" fmla="*/ 102 h 155"/>
              <a:gd name="T38" fmla="*/ 60 w 270"/>
              <a:gd name="T39" fmla="*/ 108 h 155"/>
              <a:gd name="T40" fmla="*/ 60 w 270"/>
              <a:gd name="T41" fmla="*/ 110 h 155"/>
              <a:gd name="T42" fmla="*/ 62 w 270"/>
              <a:gd name="T43" fmla="*/ 110 h 155"/>
              <a:gd name="T44" fmla="*/ 68 w 270"/>
              <a:gd name="T45" fmla="*/ 110 h 155"/>
              <a:gd name="T46" fmla="*/ 84 w 270"/>
              <a:gd name="T47" fmla="*/ 108 h 155"/>
              <a:gd name="T48" fmla="*/ 107 w 270"/>
              <a:gd name="T49" fmla="*/ 106 h 155"/>
              <a:gd name="T50" fmla="*/ 135 w 270"/>
              <a:gd name="T51" fmla="*/ 104 h 155"/>
              <a:gd name="T52" fmla="*/ 160 w 270"/>
              <a:gd name="T53" fmla="*/ 102 h 155"/>
              <a:gd name="T54" fmla="*/ 182 w 270"/>
              <a:gd name="T55" fmla="*/ 100 h 155"/>
              <a:gd name="T56" fmla="*/ 200 w 270"/>
              <a:gd name="T57" fmla="*/ 98 h 155"/>
              <a:gd name="T58" fmla="*/ 217 w 270"/>
              <a:gd name="T59" fmla="*/ 98 h 155"/>
              <a:gd name="T60" fmla="*/ 237 w 270"/>
              <a:gd name="T61" fmla="*/ 98 h 155"/>
              <a:gd name="T62" fmla="*/ 254 w 270"/>
              <a:gd name="T63" fmla="*/ 108 h 155"/>
              <a:gd name="T64" fmla="*/ 264 w 270"/>
              <a:gd name="T65" fmla="*/ 116 h 155"/>
              <a:gd name="T66" fmla="*/ 268 w 270"/>
              <a:gd name="T67" fmla="*/ 122 h 155"/>
              <a:gd name="T68" fmla="*/ 270 w 270"/>
              <a:gd name="T69" fmla="*/ 126 h 155"/>
              <a:gd name="T70" fmla="*/ 268 w 270"/>
              <a:gd name="T71" fmla="*/ 128 h 155"/>
              <a:gd name="T72" fmla="*/ 266 w 270"/>
              <a:gd name="T73" fmla="*/ 130 h 155"/>
              <a:gd name="T74" fmla="*/ 260 w 270"/>
              <a:gd name="T75" fmla="*/ 132 h 155"/>
              <a:gd name="T76" fmla="*/ 249 w 270"/>
              <a:gd name="T77" fmla="*/ 132 h 155"/>
              <a:gd name="T78" fmla="*/ 233 w 270"/>
              <a:gd name="T79" fmla="*/ 132 h 155"/>
              <a:gd name="T80" fmla="*/ 211 w 270"/>
              <a:gd name="T81" fmla="*/ 132 h 155"/>
              <a:gd name="T82" fmla="*/ 186 w 270"/>
              <a:gd name="T83" fmla="*/ 130 h 155"/>
              <a:gd name="T84" fmla="*/ 164 w 270"/>
              <a:gd name="T85" fmla="*/ 130 h 155"/>
              <a:gd name="T86" fmla="*/ 147 w 270"/>
              <a:gd name="T87" fmla="*/ 130 h 155"/>
              <a:gd name="T88" fmla="*/ 129 w 270"/>
              <a:gd name="T89" fmla="*/ 132 h 155"/>
              <a:gd name="T90" fmla="*/ 102 w 270"/>
              <a:gd name="T91" fmla="*/ 134 h 155"/>
              <a:gd name="T92" fmla="*/ 78 w 270"/>
              <a:gd name="T93" fmla="*/ 138 h 155"/>
              <a:gd name="T94" fmla="*/ 60 w 270"/>
              <a:gd name="T95" fmla="*/ 143 h 155"/>
              <a:gd name="T96" fmla="*/ 49 w 270"/>
              <a:gd name="T97" fmla="*/ 149 h 155"/>
              <a:gd name="T98" fmla="*/ 39 w 270"/>
              <a:gd name="T99" fmla="*/ 155 h 155"/>
              <a:gd name="T100" fmla="*/ 29 w 270"/>
              <a:gd name="T101" fmla="*/ 155 h 1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270" h="155">
                <a:moveTo>
                  <a:pt x="29" y="155"/>
                </a:moveTo>
                <a:lnTo>
                  <a:pt x="23" y="155"/>
                </a:lnTo>
                <a:lnTo>
                  <a:pt x="19" y="153"/>
                </a:lnTo>
                <a:lnTo>
                  <a:pt x="13" y="149"/>
                </a:lnTo>
                <a:lnTo>
                  <a:pt x="11" y="147"/>
                </a:lnTo>
                <a:lnTo>
                  <a:pt x="9" y="145"/>
                </a:lnTo>
                <a:lnTo>
                  <a:pt x="6" y="140"/>
                </a:lnTo>
                <a:lnTo>
                  <a:pt x="2" y="134"/>
                </a:lnTo>
                <a:lnTo>
                  <a:pt x="0" y="132"/>
                </a:lnTo>
                <a:lnTo>
                  <a:pt x="0" y="128"/>
                </a:lnTo>
                <a:lnTo>
                  <a:pt x="2" y="126"/>
                </a:lnTo>
                <a:lnTo>
                  <a:pt x="4" y="122"/>
                </a:lnTo>
                <a:lnTo>
                  <a:pt x="8" y="120"/>
                </a:lnTo>
                <a:lnTo>
                  <a:pt x="11" y="116"/>
                </a:lnTo>
                <a:lnTo>
                  <a:pt x="13" y="114"/>
                </a:lnTo>
                <a:lnTo>
                  <a:pt x="15" y="112"/>
                </a:lnTo>
                <a:lnTo>
                  <a:pt x="17" y="108"/>
                </a:lnTo>
                <a:lnTo>
                  <a:pt x="19" y="104"/>
                </a:lnTo>
                <a:lnTo>
                  <a:pt x="21" y="98"/>
                </a:lnTo>
                <a:lnTo>
                  <a:pt x="23" y="92"/>
                </a:lnTo>
                <a:lnTo>
                  <a:pt x="23" y="85"/>
                </a:lnTo>
                <a:lnTo>
                  <a:pt x="25" y="75"/>
                </a:lnTo>
                <a:lnTo>
                  <a:pt x="25" y="57"/>
                </a:lnTo>
                <a:lnTo>
                  <a:pt x="25" y="40"/>
                </a:lnTo>
                <a:lnTo>
                  <a:pt x="23" y="24"/>
                </a:lnTo>
                <a:lnTo>
                  <a:pt x="23" y="8"/>
                </a:lnTo>
                <a:lnTo>
                  <a:pt x="76" y="0"/>
                </a:lnTo>
                <a:lnTo>
                  <a:pt x="74" y="16"/>
                </a:lnTo>
                <a:lnTo>
                  <a:pt x="72" y="30"/>
                </a:lnTo>
                <a:lnTo>
                  <a:pt x="70" y="43"/>
                </a:lnTo>
                <a:lnTo>
                  <a:pt x="68" y="55"/>
                </a:lnTo>
                <a:lnTo>
                  <a:pt x="66" y="65"/>
                </a:lnTo>
                <a:lnTo>
                  <a:pt x="64" y="75"/>
                </a:lnTo>
                <a:lnTo>
                  <a:pt x="64" y="83"/>
                </a:lnTo>
                <a:lnTo>
                  <a:pt x="62" y="89"/>
                </a:lnTo>
                <a:lnTo>
                  <a:pt x="62" y="94"/>
                </a:lnTo>
                <a:lnTo>
                  <a:pt x="60" y="98"/>
                </a:lnTo>
                <a:lnTo>
                  <a:pt x="60" y="102"/>
                </a:lnTo>
                <a:lnTo>
                  <a:pt x="60" y="106"/>
                </a:lnTo>
                <a:lnTo>
                  <a:pt x="60" y="108"/>
                </a:lnTo>
                <a:lnTo>
                  <a:pt x="60" y="110"/>
                </a:lnTo>
                <a:lnTo>
                  <a:pt x="60" y="110"/>
                </a:lnTo>
                <a:lnTo>
                  <a:pt x="60" y="110"/>
                </a:lnTo>
                <a:lnTo>
                  <a:pt x="62" y="110"/>
                </a:lnTo>
                <a:lnTo>
                  <a:pt x="64" y="110"/>
                </a:lnTo>
                <a:lnTo>
                  <a:pt x="68" y="110"/>
                </a:lnTo>
                <a:lnTo>
                  <a:pt x="76" y="108"/>
                </a:lnTo>
                <a:lnTo>
                  <a:pt x="84" y="108"/>
                </a:lnTo>
                <a:lnTo>
                  <a:pt x="94" y="106"/>
                </a:lnTo>
                <a:lnTo>
                  <a:pt x="107" y="106"/>
                </a:lnTo>
                <a:lnTo>
                  <a:pt x="121" y="104"/>
                </a:lnTo>
                <a:lnTo>
                  <a:pt x="135" y="104"/>
                </a:lnTo>
                <a:lnTo>
                  <a:pt x="149" y="104"/>
                </a:lnTo>
                <a:lnTo>
                  <a:pt x="160" y="102"/>
                </a:lnTo>
                <a:lnTo>
                  <a:pt x="170" y="102"/>
                </a:lnTo>
                <a:lnTo>
                  <a:pt x="182" y="100"/>
                </a:lnTo>
                <a:lnTo>
                  <a:pt x="190" y="100"/>
                </a:lnTo>
                <a:lnTo>
                  <a:pt x="200" y="98"/>
                </a:lnTo>
                <a:lnTo>
                  <a:pt x="205" y="98"/>
                </a:lnTo>
                <a:lnTo>
                  <a:pt x="217" y="98"/>
                </a:lnTo>
                <a:lnTo>
                  <a:pt x="227" y="96"/>
                </a:lnTo>
                <a:lnTo>
                  <a:pt x="237" y="98"/>
                </a:lnTo>
                <a:lnTo>
                  <a:pt x="245" y="100"/>
                </a:lnTo>
                <a:lnTo>
                  <a:pt x="254" y="108"/>
                </a:lnTo>
                <a:lnTo>
                  <a:pt x="258" y="112"/>
                </a:lnTo>
                <a:lnTo>
                  <a:pt x="264" y="116"/>
                </a:lnTo>
                <a:lnTo>
                  <a:pt x="266" y="120"/>
                </a:lnTo>
                <a:lnTo>
                  <a:pt x="268" y="122"/>
                </a:lnTo>
                <a:lnTo>
                  <a:pt x="268" y="124"/>
                </a:lnTo>
                <a:lnTo>
                  <a:pt x="270" y="126"/>
                </a:lnTo>
                <a:lnTo>
                  <a:pt x="270" y="126"/>
                </a:lnTo>
                <a:lnTo>
                  <a:pt x="268" y="128"/>
                </a:lnTo>
                <a:lnTo>
                  <a:pt x="268" y="130"/>
                </a:lnTo>
                <a:lnTo>
                  <a:pt x="266" y="130"/>
                </a:lnTo>
                <a:lnTo>
                  <a:pt x="264" y="130"/>
                </a:lnTo>
                <a:lnTo>
                  <a:pt x="260" y="132"/>
                </a:lnTo>
                <a:lnTo>
                  <a:pt x="256" y="132"/>
                </a:lnTo>
                <a:lnTo>
                  <a:pt x="249" y="132"/>
                </a:lnTo>
                <a:lnTo>
                  <a:pt x="243" y="132"/>
                </a:lnTo>
                <a:lnTo>
                  <a:pt x="233" y="132"/>
                </a:lnTo>
                <a:lnTo>
                  <a:pt x="223" y="132"/>
                </a:lnTo>
                <a:lnTo>
                  <a:pt x="211" y="132"/>
                </a:lnTo>
                <a:lnTo>
                  <a:pt x="198" y="130"/>
                </a:lnTo>
                <a:lnTo>
                  <a:pt x="186" y="130"/>
                </a:lnTo>
                <a:lnTo>
                  <a:pt x="176" y="130"/>
                </a:lnTo>
                <a:lnTo>
                  <a:pt x="164" y="130"/>
                </a:lnTo>
                <a:lnTo>
                  <a:pt x="154" y="130"/>
                </a:lnTo>
                <a:lnTo>
                  <a:pt x="147" y="130"/>
                </a:lnTo>
                <a:lnTo>
                  <a:pt x="137" y="130"/>
                </a:lnTo>
                <a:lnTo>
                  <a:pt x="129" y="132"/>
                </a:lnTo>
                <a:lnTo>
                  <a:pt x="115" y="132"/>
                </a:lnTo>
                <a:lnTo>
                  <a:pt x="102" y="134"/>
                </a:lnTo>
                <a:lnTo>
                  <a:pt x="90" y="136"/>
                </a:lnTo>
                <a:lnTo>
                  <a:pt x="78" y="138"/>
                </a:lnTo>
                <a:lnTo>
                  <a:pt x="68" y="140"/>
                </a:lnTo>
                <a:lnTo>
                  <a:pt x="60" y="143"/>
                </a:lnTo>
                <a:lnTo>
                  <a:pt x="55" y="145"/>
                </a:lnTo>
                <a:lnTo>
                  <a:pt x="49" y="149"/>
                </a:lnTo>
                <a:lnTo>
                  <a:pt x="45" y="153"/>
                </a:lnTo>
                <a:lnTo>
                  <a:pt x="39" y="155"/>
                </a:lnTo>
                <a:lnTo>
                  <a:pt x="35" y="155"/>
                </a:lnTo>
                <a:lnTo>
                  <a:pt x="29" y="155"/>
                </a:lnTo>
                <a:lnTo>
                  <a:pt x="29" y="155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3" name="Freeform 393"/>
          <p:cNvSpPr>
            <a:spLocks/>
          </p:cNvSpPr>
          <p:nvPr/>
        </p:nvSpPr>
        <p:spPr bwMode="auto">
          <a:xfrm>
            <a:off x="5644227" y="4831559"/>
            <a:ext cx="1627878" cy="344632"/>
          </a:xfrm>
          <a:custGeom>
            <a:avLst/>
            <a:gdLst>
              <a:gd name="T0" fmla="*/ 270 w 347"/>
              <a:gd name="T1" fmla="*/ 35 h 55"/>
              <a:gd name="T2" fmla="*/ 215 w 347"/>
              <a:gd name="T3" fmla="*/ 41 h 55"/>
              <a:gd name="T4" fmla="*/ 159 w 347"/>
              <a:gd name="T5" fmla="*/ 45 h 55"/>
              <a:gd name="T6" fmla="*/ 110 w 347"/>
              <a:gd name="T7" fmla="*/ 49 h 55"/>
              <a:gd name="T8" fmla="*/ 76 w 347"/>
              <a:gd name="T9" fmla="*/ 51 h 55"/>
              <a:gd name="T10" fmla="*/ 59 w 347"/>
              <a:gd name="T11" fmla="*/ 53 h 55"/>
              <a:gd name="T12" fmla="*/ 47 w 347"/>
              <a:gd name="T13" fmla="*/ 55 h 55"/>
              <a:gd name="T14" fmla="*/ 39 w 347"/>
              <a:gd name="T15" fmla="*/ 55 h 55"/>
              <a:gd name="T16" fmla="*/ 31 w 347"/>
              <a:gd name="T17" fmla="*/ 53 h 55"/>
              <a:gd name="T18" fmla="*/ 21 w 347"/>
              <a:gd name="T19" fmla="*/ 51 h 55"/>
              <a:gd name="T20" fmla="*/ 12 w 347"/>
              <a:gd name="T21" fmla="*/ 45 h 55"/>
              <a:gd name="T22" fmla="*/ 4 w 347"/>
              <a:gd name="T23" fmla="*/ 43 h 55"/>
              <a:gd name="T24" fmla="*/ 2 w 347"/>
              <a:gd name="T25" fmla="*/ 41 h 55"/>
              <a:gd name="T26" fmla="*/ 0 w 347"/>
              <a:gd name="T27" fmla="*/ 37 h 55"/>
              <a:gd name="T28" fmla="*/ 2 w 347"/>
              <a:gd name="T29" fmla="*/ 33 h 55"/>
              <a:gd name="T30" fmla="*/ 8 w 347"/>
              <a:gd name="T31" fmla="*/ 31 h 55"/>
              <a:gd name="T32" fmla="*/ 12 w 347"/>
              <a:gd name="T33" fmla="*/ 31 h 55"/>
              <a:gd name="T34" fmla="*/ 17 w 347"/>
              <a:gd name="T35" fmla="*/ 31 h 55"/>
              <a:gd name="T36" fmla="*/ 25 w 347"/>
              <a:gd name="T37" fmla="*/ 31 h 55"/>
              <a:gd name="T38" fmla="*/ 35 w 347"/>
              <a:gd name="T39" fmla="*/ 29 h 55"/>
              <a:gd name="T40" fmla="*/ 47 w 347"/>
              <a:gd name="T41" fmla="*/ 29 h 55"/>
              <a:gd name="T42" fmla="*/ 61 w 347"/>
              <a:gd name="T43" fmla="*/ 27 h 55"/>
              <a:gd name="T44" fmla="*/ 76 w 347"/>
              <a:gd name="T45" fmla="*/ 25 h 55"/>
              <a:gd name="T46" fmla="*/ 96 w 347"/>
              <a:gd name="T47" fmla="*/ 23 h 55"/>
              <a:gd name="T48" fmla="*/ 131 w 347"/>
              <a:gd name="T49" fmla="*/ 19 h 55"/>
              <a:gd name="T50" fmla="*/ 164 w 347"/>
              <a:gd name="T51" fmla="*/ 16 h 55"/>
              <a:gd name="T52" fmla="*/ 194 w 347"/>
              <a:gd name="T53" fmla="*/ 12 h 55"/>
              <a:gd name="T54" fmla="*/ 221 w 347"/>
              <a:gd name="T55" fmla="*/ 8 h 55"/>
              <a:gd name="T56" fmla="*/ 243 w 347"/>
              <a:gd name="T57" fmla="*/ 4 h 55"/>
              <a:gd name="T58" fmla="*/ 260 w 347"/>
              <a:gd name="T59" fmla="*/ 2 h 55"/>
              <a:gd name="T60" fmla="*/ 276 w 347"/>
              <a:gd name="T61" fmla="*/ 0 h 55"/>
              <a:gd name="T62" fmla="*/ 290 w 347"/>
              <a:gd name="T63" fmla="*/ 0 h 55"/>
              <a:gd name="T64" fmla="*/ 311 w 347"/>
              <a:gd name="T65" fmla="*/ 0 h 55"/>
              <a:gd name="T66" fmla="*/ 331 w 347"/>
              <a:gd name="T67" fmla="*/ 4 h 55"/>
              <a:gd name="T68" fmla="*/ 337 w 347"/>
              <a:gd name="T69" fmla="*/ 8 h 55"/>
              <a:gd name="T70" fmla="*/ 343 w 347"/>
              <a:gd name="T71" fmla="*/ 10 h 55"/>
              <a:gd name="T72" fmla="*/ 345 w 347"/>
              <a:gd name="T73" fmla="*/ 14 h 55"/>
              <a:gd name="T74" fmla="*/ 345 w 347"/>
              <a:gd name="T75" fmla="*/ 19 h 55"/>
              <a:gd name="T76" fmla="*/ 339 w 347"/>
              <a:gd name="T77" fmla="*/ 23 h 55"/>
              <a:gd name="T78" fmla="*/ 327 w 347"/>
              <a:gd name="T79" fmla="*/ 27 h 55"/>
              <a:gd name="T80" fmla="*/ 309 w 347"/>
              <a:gd name="T81" fmla="*/ 29 h 55"/>
              <a:gd name="T82" fmla="*/ 298 w 347"/>
              <a:gd name="T83" fmla="*/ 31 h 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347" h="55">
                <a:moveTo>
                  <a:pt x="298" y="31"/>
                </a:moveTo>
                <a:lnTo>
                  <a:pt x="270" y="35"/>
                </a:lnTo>
                <a:lnTo>
                  <a:pt x="243" y="39"/>
                </a:lnTo>
                <a:lnTo>
                  <a:pt x="215" y="41"/>
                </a:lnTo>
                <a:lnTo>
                  <a:pt x="186" y="41"/>
                </a:lnTo>
                <a:lnTo>
                  <a:pt x="159" y="45"/>
                </a:lnTo>
                <a:lnTo>
                  <a:pt x="133" y="47"/>
                </a:lnTo>
                <a:lnTo>
                  <a:pt x="110" y="49"/>
                </a:lnTo>
                <a:lnTo>
                  <a:pt x="86" y="51"/>
                </a:lnTo>
                <a:lnTo>
                  <a:pt x="76" y="51"/>
                </a:lnTo>
                <a:lnTo>
                  <a:pt x="66" y="53"/>
                </a:lnTo>
                <a:lnTo>
                  <a:pt x="59" y="53"/>
                </a:lnTo>
                <a:lnTo>
                  <a:pt x="53" y="53"/>
                </a:lnTo>
                <a:lnTo>
                  <a:pt x="47" y="55"/>
                </a:lnTo>
                <a:lnTo>
                  <a:pt x="43" y="55"/>
                </a:lnTo>
                <a:lnTo>
                  <a:pt x="39" y="55"/>
                </a:lnTo>
                <a:lnTo>
                  <a:pt x="37" y="53"/>
                </a:lnTo>
                <a:lnTo>
                  <a:pt x="31" y="53"/>
                </a:lnTo>
                <a:lnTo>
                  <a:pt x="27" y="53"/>
                </a:lnTo>
                <a:lnTo>
                  <a:pt x="21" y="51"/>
                </a:lnTo>
                <a:lnTo>
                  <a:pt x="16" y="47"/>
                </a:lnTo>
                <a:lnTo>
                  <a:pt x="12" y="45"/>
                </a:lnTo>
                <a:lnTo>
                  <a:pt x="8" y="45"/>
                </a:lnTo>
                <a:lnTo>
                  <a:pt x="4" y="43"/>
                </a:lnTo>
                <a:lnTo>
                  <a:pt x="2" y="41"/>
                </a:lnTo>
                <a:lnTo>
                  <a:pt x="2" y="41"/>
                </a:lnTo>
                <a:lnTo>
                  <a:pt x="0" y="39"/>
                </a:lnTo>
                <a:lnTo>
                  <a:pt x="0" y="37"/>
                </a:lnTo>
                <a:lnTo>
                  <a:pt x="0" y="35"/>
                </a:lnTo>
                <a:lnTo>
                  <a:pt x="2" y="33"/>
                </a:lnTo>
                <a:lnTo>
                  <a:pt x="4" y="33"/>
                </a:lnTo>
                <a:lnTo>
                  <a:pt x="8" y="31"/>
                </a:lnTo>
                <a:lnTo>
                  <a:pt x="10" y="31"/>
                </a:lnTo>
                <a:lnTo>
                  <a:pt x="12" y="31"/>
                </a:lnTo>
                <a:lnTo>
                  <a:pt x="14" y="31"/>
                </a:lnTo>
                <a:lnTo>
                  <a:pt x="17" y="31"/>
                </a:lnTo>
                <a:lnTo>
                  <a:pt x="21" y="31"/>
                </a:lnTo>
                <a:lnTo>
                  <a:pt x="25" y="31"/>
                </a:lnTo>
                <a:lnTo>
                  <a:pt x="29" y="31"/>
                </a:lnTo>
                <a:lnTo>
                  <a:pt x="35" y="29"/>
                </a:lnTo>
                <a:lnTo>
                  <a:pt x="41" y="29"/>
                </a:lnTo>
                <a:lnTo>
                  <a:pt x="47" y="29"/>
                </a:lnTo>
                <a:lnTo>
                  <a:pt x="53" y="27"/>
                </a:lnTo>
                <a:lnTo>
                  <a:pt x="61" y="27"/>
                </a:lnTo>
                <a:lnTo>
                  <a:pt x="68" y="27"/>
                </a:lnTo>
                <a:lnTo>
                  <a:pt x="76" y="25"/>
                </a:lnTo>
                <a:lnTo>
                  <a:pt x="86" y="25"/>
                </a:lnTo>
                <a:lnTo>
                  <a:pt x="96" y="23"/>
                </a:lnTo>
                <a:lnTo>
                  <a:pt x="113" y="21"/>
                </a:lnTo>
                <a:lnTo>
                  <a:pt x="131" y="19"/>
                </a:lnTo>
                <a:lnTo>
                  <a:pt x="149" y="18"/>
                </a:lnTo>
                <a:lnTo>
                  <a:pt x="164" y="16"/>
                </a:lnTo>
                <a:lnTo>
                  <a:pt x="180" y="14"/>
                </a:lnTo>
                <a:lnTo>
                  <a:pt x="194" y="12"/>
                </a:lnTo>
                <a:lnTo>
                  <a:pt x="208" y="10"/>
                </a:lnTo>
                <a:lnTo>
                  <a:pt x="221" y="8"/>
                </a:lnTo>
                <a:lnTo>
                  <a:pt x="231" y="6"/>
                </a:lnTo>
                <a:lnTo>
                  <a:pt x="243" y="4"/>
                </a:lnTo>
                <a:lnTo>
                  <a:pt x="253" y="2"/>
                </a:lnTo>
                <a:lnTo>
                  <a:pt x="260" y="2"/>
                </a:lnTo>
                <a:lnTo>
                  <a:pt x="270" y="0"/>
                </a:lnTo>
                <a:lnTo>
                  <a:pt x="276" y="0"/>
                </a:lnTo>
                <a:lnTo>
                  <a:pt x="284" y="0"/>
                </a:lnTo>
                <a:lnTo>
                  <a:pt x="290" y="0"/>
                </a:lnTo>
                <a:lnTo>
                  <a:pt x="302" y="0"/>
                </a:lnTo>
                <a:lnTo>
                  <a:pt x="311" y="0"/>
                </a:lnTo>
                <a:lnTo>
                  <a:pt x="321" y="2"/>
                </a:lnTo>
                <a:lnTo>
                  <a:pt x="331" y="4"/>
                </a:lnTo>
                <a:lnTo>
                  <a:pt x="335" y="6"/>
                </a:lnTo>
                <a:lnTo>
                  <a:pt x="337" y="8"/>
                </a:lnTo>
                <a:lnTo>
                  <a:pt x="341" y="8"/>
                </a:lnTo>
                <a:lnTo>
                  <a:pt x="343" y="10"/>
                </a:lnTo>
                <a:lnTo>
                  <a:pt x="345" y="12"/>
                </a:lnTo>
                <a:lnTo>
                  <a:pt x="345" y="14"/>
                </a:lnTo>
                <a:lnTo>
                  <a:pt x="347" y="18"/>
                </a:lnTo>
                <a:lnTo>
                  <a:pt x="345" y="19"/>
                </a:lnTo>
                <a:lnTo>
                  <a:pt x="343" y="21"/>
                </a:lnTo>
                <a:lnTo>
                  <a:pt x="339" y="23"/>
                </a:lnTo>
                <a:lnTo>
                  <a:pt x="335" y="25"/>
                </a:lnTo>
                <a:lnTo>
                  <a:pt x="327" y="27"/>
                </a:lnTo>
                <a:lnTo>
                  <a:pt x="319" y="27"/>
                </a:lnTo>
                <a:lnTo>
                  <a:pt x="309" y="29"/>
                </a:lnTo>
                <a:lnTo>
                  <a:pt x="298" y="31"/>
                </a:lnTo>
                <a:lnTo>
                  <a:pt x="298" y="31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4" name="Freeform 394"/>
          <p:cNvSpPr>
            <a:spLocks/>
          </p:cNvSpPr>
          <p:nvPr/>
        </p:nvSpPr>
        <p:spPr bwMode="auto">
          <a:xfrm>
            <a:off x="5493672" y="4646939"/>
            <a:ext cx="376387" cy="270781"/>
          </a:xfrm>
          <a:custGeom>
            <a:avLst/>
            <a:gdLst>
              <a:gd name="T0" fmla="*/ 62 w 80"/>
              <a:gd name="T1" fmla="*/ 5 h 45"/>
              <a:gd name="T2" fmla="*/ 68 w 80"/>
              <a:gd name="T3" fmla="*/ 9 h 45"/>
              <a:gd name="T4" fmla="*/ 72 w 80"/>
              <a:gd name="T5" fmla="*/ 11 h 45"/>
              <a:gd name="T6" fmla="*/ 74 w 80"/>
              <a:gd name="T7" fmla="*/ 15 h 45"/>
              <a:gd name="T8" fmla="*/ 76 w 80"/>
              <a:gd name="T9" fmla="*/ 17 h 45"/>
              <a:gd name="T10" fmla="*/ 78 w 80"/>
              <a:gd name="T11" fmla="*/ 19 h 45"/>
              <a:gd name="T12" fmla="*/ 78 w 80"/>
              <a:gd name="T13" fmla="*/ 23 h 45"/>
              <a:gd name="T14" fmla="*/ 80 w 80"/>
              <a:gd name="T15" fmla="*/ 27 h 45"/>
              <a:gd name="T16" fmla="*/ 80 w 80"/>
              <a:gd name="T17" fmla="*/ 31 h 45"/>
              <a:gd name="T18" fmla="*/ 78 w 80"/>
              <a:gd name="T19" fmla="*/ 35 h 45"/>
              <a:gd name="T20" fmla="*/ 78 w 80"/>
              <a:gd name="T21" fmla="*/ 37 h 45"/>
              <a:gd name="T22" fmla="*/ 76 w 80"/>
              <a:gd name="T23" fmla="*/ 39 h 45"/>
              <a:gd name="T24" fmla="*/ 72 w 80"/>
              <a:gd name="T25" fmla="*/ 43 h 45"/>
              <a:gd name="T26" fmla="*/ 68 w 80"/>
              <a:gd name="T27" fmla="*/ 45 h 45"/>
              <a:gd name="T28" fmla="*/ 64 w 80"/>
              <a:gd name="T29" fmla="*/ 45 h 45"/>
              <a:gd name="T30" fmla="*/ 58 w 80"/>
              <a:gd name="T31" fmla="*/ 43 h 45"/>
              <a:gd name="T32" fmla="*/ 52 w 80"/>
              <a:gd name="T33" fmla="*/ 41 h 45"/>
              <a:gd name="T34" fmla="*/ 45 w 80"/>
              <a:gd name="T35" fmla="*/ 37 h 45"/>
              <a:gd name="T36" fmla="*/ 35 w 80"/>
              <a:gd name="T37" fmla="*/ 31 h 45"/>
              <a:gd name="T38" fmla="*/ 25 w 80"/>
              <a:gd name="T39" fmla="*/ 23 h 45"/>
              <a:gd name="T40" fmla="*/ 11 w 80"/>
              <a:gd name="T41" fmla="*/ 13 h 45"/>
              <a:gd name="T42" fmla="*/ 0 w 80"/>
              <a:gd name="T43" fmla="*/ 1 h 45"/>
              <a:gd name="T44" fmla="*/ 9 w 80"/>
              <a:gd name="T45" fmla="*/ 1 h 45"/>
              <a:gd name="T46" fmla="*/ 19 w 80"/>
              <a:gd name="T47" fmla="*/ 1 h 45"/>
              <a:gd name="T48" fmla="*/ 27 w 80"/>
              <a:gd name="T49" fmla="*/ 0 h 45"/>
              <a:gd name="T50" fmla="*/ 35 w 80"/>
              <a:gd name="T51" fmla="*/ 1 h 45"/>
              <a:gd name="T52" fmla="*/ 43 w 80"/>
              <a:gd name="T53" fmla="*/ 1 h 45"/>
              <a:gd name="T54" fmla="*/ 50 w 80"/>
              <a:gd name="T55" fmla="*/ 1 h 45"/>
              <a:gd name="T56" fmla="*/ 56 w 80"/>
              <a:gd name="T57" fmla="*/ 3 h 45"/>
              <a:gd name="T58" fmla="*/ 62 w 80"/>
              <a:gd name="T59" fmla="*/ 5 h 45"/>
              <a:gd name="T60" fmla="*/ 62 w 80"/>
              <a:gd name="T61" fmla="*/ 5 h 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80" h="45">
                <a:moveTo>
                  <a:pt x="62" y="5"/>
                </a:moveTo>
                <a:lnTo>
                  <a:pt x="68" y="9"/>
                </a:lnTo>
                <a:lnTo>
                  <a:pt x="72" y="11"/>
                </a:lnTo>
                <a:lnTo>
                  <a:pt x="74" y="15"/>
                </a:lnTo>
                <a:lnTo>
                  <a:pt x="76" y="17"/>
                </a:lnTo>
                <a:lnTo>
                  <a:pt x="78" y="19"/>
                </a:lnTo>
                <a:lnTo>
                  <a:pt x="78" y="23"/>
                </a:lnTo>
                <a:lnTo>
                  <a:pt x="80" y="27"/>
                </a:lnTo>
                <a:lnTo>
                  <a:pt x="80" y="31"/>
                </a:lnTo>
                <a:lnTo>
                  <a:pt x="78" y="35"/>
                </a:lnTo>
                <a:lnTo>
                  <a:pt x="78" y="37"/>
                </a:lnTo>
                <a:lnTo>
                  <a:pt x="76" y="39"/>
                </a:lnTo>
                <a:lnTo>
                  <a:pt x="72" y="43"/>
                </a:lnTo>
                <a:lnTo>
                  <a:pt x="68" y="45"/>
                </a:lnTo>
                <a:lnTo>
                  <a:pt x="64" y="45"/>
                </a:lnTo>
                <a:lnTo>
                  <a:pt x="58" y="43"/>
                </a:lnTo>
                <a:lnTo>
                  <a:pt x="52" y="41"/>
                </a:lnTo>
                <a:lnTo>
                  <a:pt x="45" y="37"/>
                </a:lnTo>
                <a:lnTo>
                  <a:pt x="35" y="31"/>
                </a:lnTo>
                <a:lnTo>
                  <a:pt x="25" y="23"/>
                </a:lnTo>
                <a:lnTo>
                  <a:pt x="11" y="13"/>
                </a:lnTo>
                <a:lnTo>
                  <a:pt x="0" y="1"/>
                </a:lnTo>
                <a:lnTo>
                  <a:pt x="9" y="1"/>
                </a:lnTo>
                <a:lnTo>
                  <a:pt x="19" y="1"/>
                </a:lnTo>
                <a:lnTo>
                  <a:pt x="27" y="0"/>
                </a:lnTo>
                <a:lnTo>
                  <a:pt x="35" y="1"/>
                </a:lnTo>
                <a:lnTo>
                  <a:pt x="43" y="1"/>
                </a:lnTo>
                <a:lnTo>
                  <a:pt x="50" y="1"/>
                </a:lnTo>
                <a:lnTo>
                  <a:pt x="56" y="3"/>
                </a:lnTo>
                <a:lnTo>
                  <a:pt x="62" y="5"/>
                </a:lnTo>
                <a:lnTo>
                  <a:pt x="62" y="5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5" name="Freeform 395"/>
          <p:cNvSpPr>
            <a:spLocks/>
          </p:cNvSpPr>
          <p:nvPr/>
        </p:nvSpPr>
        <p:spPr bwMode="auto">
          <a:xfrm>
            <a:off x="5286659" y="4166912"/>
            <a:ext cx="319930" cy="2141638"/>
          </a:xfrm>
          <a:custGeom>
            <a:avLst/>
            <a:gdLst>
              <a:gd name="T0" fmla="*/ 32 w 69"/>
              <a:gd name="T1" fmla="*/ 349 h 349"/>
              <a:gd name="T2" fmla="*/ 26 w 69"/>
              <a:gd name="T3" fmla="*/ 347 h 349"/>
              <a:gd name="T4" fmla="*/ 22 w 69"/>
              <a:gd name="T5" fmla="*/ 341 h 349"/>
              <a:gd name="T6" fmla="*/ 18 w 69"/>
              <a:gd name="T7" fmla="*/ 335 h 349"/>
              <a:gd name="T8" fmla="*/ 10 w 69"/>
              <a:gd name="T9" fmla="*/ 324 h 349"/>
              <a:gd name="T10" fmla="*/ 6 w 69"/>
              <a:gd name="T11" fmla="*/ 312 h 349"/>
              <a:gd name="T12" fmla="*/ 6 w 69"/>
              <a:gd name="T13" fmla="*/ 306 h 349"/>
              <a:gd name="T14" fmla="*/ 6 w 69"/>
              <a:gd name="T15" fmla="*/ 300 h 349"/>
              <a:gd name="T16" fmla="*/ 8 w 69"/>
              <a:gd name="T17" fmla="*/ 288 h 349"/>
              <a:gd name="T18" fmla="*/ 10 w 69"/>
              <a:gd name="T19" fmla="*/ 273 h 349"/>
              <a:gd name="T20" fmla="*/ 16 w 69"/>
              <a:gd name="T21" fmla="*/ 253 h 349"/>
              <a:gd name="T22" fmla="*/ 18 w 69"/>
              <a:gd name="T23" fmla="*/ 228 h 349"/>
              <a:gd name="T24" fmla="*/ 20 w 69"/>
              <a:gd name="T25" fmla="*/ 196 h 349"/>
              <a:gd name="T26" fmla="*/ 22 w 69"/>
              <a:gd name="T27" fmla="*/ 159 h 349"/>
              <a:gd name="T28" fmla="*/ 22 w 69"/>
              <a:gd name="T29" fmla="*/ 128 h 349"/>
              <a:gd name="T30" fmla="*/ 22 w 69"/>
              <a:gd name="T31" fmla="*/ 110 h 349"/>
              <a:gd name="T32" fmla="*/ 22 w 69"/>
              <a:gd name="T33" fmla="*/ 92 h 349"/>
              <a:gd name="T34" fmla="*/ 22 w 69"/>
              <a:gd name="T35" fmla="*/ 77 h 349"/>
              <a:gd name="T36" fmla="*/ 22 w 69"/>
              <a:gd name="T37" fmla="*/ 65 h 349"/>
              <a:gd name="T38" fmla="*/ 22 w 69"/>
              <a:gd name="T39" fmla="*/ 55 h 349"/>
              <a:gd name="T40" fmla="*/ 20 w 69"/>
              <a:gd name="T41" fmla="*/ 45 h 349"/>
              <a:gd name="T42" fmla="*/ 20 w 69"/>
              <a:gd name="T43" fmla="*/ 39 h 349"/>
              <a:gd name="T44" fmla="*/ 18 w 69"/>
              <a:gd name="T45" fmla="*/ 29 h 349"/>
              <a:gd name="T46" fmla="*/ 10 w 69"/>
              <a:gd name="T47" fmla="*/ 20 h 349"/>
              <a:gd name="T48" fmla="*/ 4 w 69"/>
              <a:gd name="T49" fmla="*/ 16 h 349"/>
              <a:gd name="T50" fmla="*/ 2 w 69"/>
              <a:gd name="T51" fmla="*/ 12 h 349"/>
              <a:gd name="T52" fmla="*/ 0 w 69"/>
              <a:gd name="T53" fmla="*/ 10 h 349"/>
              <a:gd name="T54" fmla="*/ 4 w 69"/>
              <a:gd name="T55" fmla="*/ 4 h 349"/>
              <a:gd name="T56" fmla="*/ 8 w 69"/>
              <a:gd name="T57" fmla="*/ 0 h 349"/>
              <a:gd name="T58" fmla="*/ 14 w 69"/>
              <a:gd name="T59" fmla="*/ 0 h 349"/>
              <a:gd name="T60" fmla="*/ 24 w 69"/>
              <a:gd name="T61" fmla="*/ 0 h 349"/>
              <a:gd name="T62" fmla="*/ 36 w 69"/>
              <a:gd name="T63" fmla="*/ 2 h 349"/>
              <a:gd name="T64" fmla="*/ 47 w 69"/>
              <a:gd name="T65" fmla="*/ 6 h 349"/>
              <a:gd name="T66" fmla="*/ 57 w 69"/>
              <a:gd name="T67" fmla="*/ 10 h 349"/>
              <a:gd name="T68" fmla="*/ 63 w 69"/>
              <a:gd name="T69" fmla="*/ 14 h 349"/>
              <a:gd name="T70" fmla="*/ 67 w 69"/>
              <a:gd name="T71" fmla="*/ 18 h 349"/>
              <a:gd name="T72" fmla="*/ 69 w 69"/>
              <a:gd name="T73" fmla="*/ 24 h 349"/>
              <a:gd name="T74" fmla="*/ 67 w 69"/>
              <a:gd name="T75" fmla="*/ 29 h 349"/>
              <a:gd name="T76" fmla="*/ 65 w 69"/>
              <a:gd name="T77" fmla="*/ 37 h 349"/>
              <a:gd name="T78" fmla="*/ 63 w 69"/>
              <a:gd name="T79" fmla="*/ 49 h 349"/>
              <a:gd name="T80" fmla="*/ 61 w 69"/>
              <a:gd name="T81" fmla="*/ 69 h 349"/>
              <a:gd name="T82" fmla="*/ 61 w 69"/>
              <a:gd name="T83" fmla="*/ 94 h 349"/>
              <a:gd name="T84" fmla="*/ 59 w 69"/>
              <a:gd name="T85" fmla="*/ 124 h 349"/>
              <a:gd name="T86" fmla="*/ 57 w 69"/>
              <a:gd name="T87" fmla="*/ 159 h 349"/>
              <a:gd name="T88" fmla="*/ 57 w 69"/>
              <a:gd name="T89" fmla="*/ 196 h 349"/>
              <a:gd name="T90" fmla="*/ 55 w 69"/>
              <a:gd name="T91" fmla="*/ 235 h 349"/>
              <a:gd name="T92" fmla="*/ 55 w 69"/>
              <a:gd name="T93" fmla="*/ 255 h 349"/>
              <a:gd name="T94" fmla="*/ 53 w 69"/>
              <a:gd name="T95" fmla="*/ 273 h 349"/>
              <a:gd name="T96" fmla="*/ 53 w 69"/>
              <a:gd name="T97" fmla="*/ 288 h 349"/>
              <a:gd name="T98" fmla="*/ 51 w 69"/>
              <a:gd name="T99" fmla="*/ 302 h 349"/>
              <a:gd name="T100" fmla="*/ 51 w 69"/>
              <a:gd name="T101" fmla="*/ 314 h 349"/>
              <a:gd name="T102" fmla="*/ 51 w 69"/>
              <a:gd name="T103" fmla="*/ 322 h 349"/>
              <a:gd name="T104" fmla="*/ 49 w 69"/>
              <a:gd name="T105" fmla="*/ 330 h 349"/>
              <a:gd name="T106" fmla="*/ 49 w 69"/>
              <a:gd name="T107" fmla="*/ 333 h 349"/>
              <a:gd name="T108" fmla="*/ 42 w 69"/>
              <a:gd name="T109" fmla="*/ 345 h 349"/>
              <a:gd name="T110" fmla="*/ 34 w 69"/>
              <a:gd name="T111" fmla="*/ 349 h 3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69" h="349">
                <a:moveTo>
                  <a:pt x="34" y="349"/>
                </a:moveTo>
                <a:lnTo>
                  <a:pt x="32" y="349"/>
                </a:lnTo>
                <a:lnTo>
                  <a:pt x="28" y="347"/>
                </a:lnTo>
                <a:lnTo>
                  <a:pt x="26" y="347"/>
                </a:lnTo>
                <a:lnTo>
                  <a:pt x="24" y="345"/>
                </a:lnTo>
                <a:lnTo>
                  <a:pt x="22" y="341"/>
                </a:lnTo>
                <a:lnTo>
                  <a:pt x="20" y="339"/>
                </a:lnTo>
                <a:lnTo>
                  <a:pt x="18" y="335"/>
                </a:lnTo>
                <a:lnTo>
                  <a:pt x="16" y="331"/>
                </a:lnTo>
                <a:lnTo>
                  <a:pt x="10" y="324"/>
                </a:lnTo>
                <a:lnTo>
                  <a:pt x="8" y="316"/>
                </a:lnTo>
                <a:lnTo>
                  <a:pt x="6" y="312"/>
                </a:lnTo>
                <a:lnTo>
                  <a:pt x="6" y="308"/>
                </a:lnTo>
                <a:lnTo>
                  <a:pt x="6" y="306"/>
                </a:lnTo>
                <a:lnTo>
                  <a:pt x="6" y="304"/>
                </a:lnTo>
                <a:lnTo>
                  <a:pt x="6" y="300"/>
                </a:lnTo>
                <a:lnTo>
                  <a:pt x="6" y="294"/>
                </a:lnTo>
                <a:lnTo>
                  <a:pt x="8" y="288"/>
                </a:lnTo>
                <a:lnTo>
                  <a:pt x="8" y="280"/>
                </a:lnTo>
                <a:lnTo>
                  <a:pt x="10" y="273"/>
                </a:lnTo>
                <a:lnTo>
                  <a:pt x="14" y="263"/>
                </a:lnTo>
                <a:lnTo>
                  <a:pt x="16" y="253"/>
                </a:lnTo>
                <a:lnTo>
                  <a:pt x="18" y="241"/>
                </a:lnTo>
                <a:lnTo>
                  <a:pt x="18" y="228"/>
                </a:lnTo>
                <a:lnTo>
                  <a:pt x="20" y="214"/>
                </a:lnTo>
                <a:lnTo>
                  <a:pt x="20" y="196"/>
                </a:lnTo>
                <a:lnTo>
                  <a:pt x="22" y="179"/>
                </a:lnTo>
                <a:lnTo>
                  <a:pt x="22" y="159"/>
                </a:lnTo>
                <a:lnTo>
                  <a:pt x="22" y="139"/>
                </a:lnTo>
                <a:lnTo>
                  <a:pt x="22" y="128"/>
                </a:lnTo>
                <a:lnTo>
                  <a:pt x="22" y="118"/>
                </a:lnTo>
                <a:lnTo>
                  <a:pt x="22" y="110"/>
                </a:lnTo>
                <a:lnTo>
                  <a:pt x="22" y="100"/>
                </a:lnTo>
                <a:lnTo>
                  <a:pt x="22" y="92"/>
                </a:lnTo>
                <a:lnTo>
                  <a:pt x="22" y="84"/>
                </a:lnTo>
                <a:lnTo>
                  <a:pt x="22" y="77"/>
                </a:lnTo>
                <a:lnTo>
                  <a:pt x="22" y="71"/>
                </a:lnTo>
                <a:lnTo>
                  <a:pt x="22" y="65"/>
                </a:lnTo>
                <a:lnTo>
                  <a:pt x="22" y="59"/>
                </a:lnTo>
                <a:lnTo>
                  <a:pt x="22" y="55"/>
                </a:lnTo>
                <a:lnTo>
                  <a:pt x="22" y="49"/>
                </a:lnTo>
                <a:lnTo>
                  <a:pt x="20" y="45"/>
                </a:lnTo>
                <a:lnTo>
                  <a:pt x="20" y="41"/>
                </a:lnTo>
                <a:lnTo>
                  <a:pt x="20" y="39"/>
                </a:lnTo>
                <a:lnTo>
                  <a:pt x="20" y="37"/>
                </a:lnTo>
                <a:lnTo>
                  <a:pt x="18" y="29"/>
                </a:lnTo>
                <a:lnTo>
                  <a:pt x="14" y="24"/>
                </a:lnTo>
                <a:lnTo>
                  <a:pt x="10" y="20"/>
                </a:lnTo>
                <a:lnTo>
                  <a:pt x="6" y="18"/>
                </a:lnTo>
                <a:lnTo>
                  <a:pt x="4" y="16"/>
                </a:lnTo>
                <a:lnTo>
                  <a:pt x="2" y="14"/>
                </a:lnTo>
                <a:lnTo>
                  <a:pt x="2" y="12"/>
                </a:lnTo>
                <a:lnTo>
                  <a:pt x="0" y="12"/>
                </a:lnTo>
                <a:lnTo>
                  <a:pt x="0" y="10"/>
                </a:lnTo>
                <a:lnTo>
                  <a:pt x="2" y="8"/>
                </a:lnTo>
                <a:lnTo>
                  <a:pt x="4" y="4"/>
                </a:lnTo>
                <a:lnTo>
                  <a:pt x="6" y="2"/>
                </a:lnTo>
                <a:lnTo>
                  <a:pt x="8" y="0"/>
                </a:lnTo>
                <a:lnTo>
                  <a:pt x="10" y="0"/>
                </a:lnTo>
                <a:lnTo>
                  <a:pt x="14" y="0"/>
                </a:lnTo>
                <a:lnTo>
                  <a:pt x="18" y="0"/>
                </a:lnTo>
                <a:lnTo>
                  <a:pt x="24" y="0"/>
                </a:lnTo>
                <a:lnTo>
                  <a:pt x="30" y="0"/>
                </a:lnTo>
                <a:lnTo>
                  <a:pt x="36" y="2"/>
                </a:lnTo>
                <a:lnTo>
                  <a:pt x="42" y="4"/>
                </a:lnTo>
                <a:lnTo>
                  <a:pt x="47" y="6"/>
                </a:lnTo>
                <a:lnTo>
                  <a:pt x="53" y="8"/>
                </a:lnTo>
                <a:lnTo>
                  <a:pt x="57" y="10"/>
                </a:lnTo>
                <a:lnTo>
                  <a:pt x="61" y="12"/>
                </a:lnTo>
                <a:lnTo>
                  <a:pt x="63" y="14"/>
                </a:lnTo>
                <a:lnTo>
                  <a:pt x="65" y="16"/>
                </a:lnTo>
                <a:lnTo>
                  <a:pt x="67" y="18"/>
                </a:lnTo>
                <a:lnTo>
                  <a:pt x="69" y="22"/>
                </a:lnTo>
                <a:lnTo>
                  <a:pt x="69" y="24"/>
                </a:lnTo>
                <a:lnTo>
                  <a:pt x="69" y="28"/>
                </a:lnTo>
                <a:lnTo>
                  <a:pt x="67" y="29"/>
                </a:lnTo>
                <a:lnTo>
                  <a:pt x="65" y="33"/>
                </a:lnTo>
                <a:lnTo>
                  <a:pt x="65" y="37"/>
                </a:lnTo>
                <a:lnTo>
                  <a:pt x="65" y="43"/>
                </a:lnTo>
                <a:lnTo>
                  <a:pt x="63" y="49"/>
                </a:lnTo>
                <a:lnTo>
                  <a:pt x="63" y="59"/>
                </a:lnTo>
                <a:lnTo>
                  <a:pt x="61" y="69"/>
                </a:lnTo>
                <a:lnTo>
                  <a:pt x="61" y="80"/>
                </a:lnTo>
                <a:lnTo>
                  <a:pt x="61" y="94"/>
                </a:lnTo>
                <a:lnTo>
                  <a:pt x="59" y="110"/>
                </a:lnTo>
                <a:lnTo>
                  <a:pt x="59" y="124"/>
                </a:lnTo>
                <a:lnTo>
                  <a:pt x="59" y="141"/>
                </a:lnTo>
                <a:lnTo>
                  <a:pt x="57" y="159"/>
                </a:lnTo>
                <a:lnTo>
                  <a:pt x="57" y="177"/>
                </a:lnTo>
                <a:lnTo>
                  <a:pt x="57" y="196"/>
                </a:lnTo>
                <a:lnTo>
                  <a:pt x="57" y="216"/>
                </a:lnTo>
                <a:lnTo>
                  <a:pt x="55" y="235"/>
                </a:lnTo>
                <a:lnTo>
                  <a:pt x="55" y="245"/>
                </a:lnTo>
                <a:lnTo>
                  <a:pt x="55" y="255"/>
                </a:lnTo>
                <a:lnTo>
                  <a:pt x="55" y="265"/>
                </a:lnTo>
                <a:lnTo>
                  <a:pt x="53" y="273"/>
                </a:lnTo>
                <a:lnTo>
                  <a:pt x="53" y="280"/>
                </a:lnTo>
                <a:lnTo>
                  <a:pt x="53" y="288"/>
                </a:lnTo>
                <a:lnTo>
                  <a:pt x="53" y="296"/>
                </a:lnTo>
                <a:lnTo>
                  <a:pt x="51" y="302"/>
                </a:lnTo>
                <a:lnTo>
                  <a:pt x="51" y="308"/>
                </a:lnTo>
                <a:lnTo>
                  <a:pt x="51" y="314"/>
                </a:lnTo>
                <a:lnTo>
                  <a:pt x="51" y="318"/>
                </a:lnTo>
                <a:lnTo>
                  <a:pt x="51" y="322"/>
                </a:lnTo>
                <a:lnTo>
                  <a:pt x="49" y="326"/>
                </a:lnTo>
                <a:lnTo>
                  <a:pt x="49" y="330"/>
                </a:lnTo>
                <a:lnTo>
                  <a:pt x="49" y="331"/>
                </a:lnTo>
                <a:lnTo>
                  <a:pt x="49" y="333"/>
                </a:lnTo>
                <a:lnTo>
                  <a:pt x="46" y="341"/>
                </a:lnTo>
                <a:lnTo>
                  <a:pt x="42" y="345"/>
                </a:lnTo>
                <a:lnTo>
                  <a:pt x="38" y="349"/>
                </a:lnTo>
                <a:lnTo>
                  <a:pt x="34" y="349"/>
                </a:lnTo>
                <a:lnTo>
                  <a:pt x="34" y="349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6" name="Freeform 396"/>
          <p:cNvSpPr>
            <a:spLocks/>
          </p:cNvSpPr>
          <p:nvPr/>
        </p:nvSpPr>
        <p:spPr bwMode="auto">
          <a:xfrm>
            <a:off x="4929091" y="4856176"/>
            <a:ext cx="282291" cy="689262"/>
          </a:xfrm>
          <a:custGeom>
            <a:avLst/>
            <a:gdLst>
              <a:gd name="T0" fmla="*/ 0 w 61"/>
              <a:gd name="T1" fmla="*/ 84 h 112"/>
              <a:gd name="T2" fmla="*/ 0 w 61"/>
              <a:gd name="T3" fmla="*/ 80 h 112"/>
              <a:gd name="T4" fmla="*/ 2 w 61"/>
              <a:gd name="T5" fmla="*/ 74 h 112"/>
              <a:gd name="T6" fmla="*/ 4 w 61"/>
              <a:gd name="T7" fmla="*/ 70 h 112"/>
              <a:gd name="T8" fmla="*/ 8 w 61"/>
              <a:gd name="T9" fmla="*/ 65 h 112"/>
              <a:gd name="T10" fmla="*/ 10 w 61"/>
              <a:gd name="T11" fmla="*/ 61 h 112"/>
              <a:gd name="T12" fmla="*/ 12 w 61"/>
              <a:gd name="T13" fmla="*/ 59 h 112"/>
              <a:gd name="T14" fmla="*/ 12 w 61"/>
              <a:gd name="T15" fmla="*/ 55 h 112"/>
              <a:gd name="T16" fmla="*/ 14 w 61"/>
              <a:gd name="T17" fmla="*/ 49 h 112"/>
              <a:gd name="T18" fmla="*/ 16 w 61"/>
              <a:gd name="T19" fmla="*/ 45 h 112"/>
              <a:gd name="T20" fmla="*/ 16 w 61"/>
              <a:gd name="T21" fmla="*/ 39 h 112"/>
              <a:gd name="T22" fmla="*/ 16 w 61"/>
              <a:gd name="T23" fmla="*/ 33 h 112"/>
              <a:gd name="T24" fmla="*/ 18 w 61"/>
              <a:gd name="T25" fmla="*/ 27 h 112"/>
              <a:gd name="T26" fmla="*/ 18 w 61"/>
              <a:gd name="T27" fmla="*/ 19 h 112"/>
              <a:gd name="T28" fmla="*/ 18 w 61"/>
              <a:gd name="T29" fmla="*/ 15 h 112"/>
              <a:gd name="T30" fmla="*/ 20 w 61"/>
              <a:gd name="T31" fmla="*/ 10 h 112"/>
              <a:gd name="T32" fmla="*/ 20 w 61"/>
              <a:gd name="T33" fmla="*/ 6 h 112"/>
              <a:gd name="T34" fmla="*/ 22 w 61"/>
              <a:gd name="T35" fmla="*/ 4 h 112"/>
              <a:gd name="T36" fmla="*/ 24 w 61"/>
              <a:gd name="T37" fmla="*/ 2 h 112"/>
              <a:gd name="T38" fmla="*/ 25 w 61"/>
              <a:gd name="T39" fmla="*/ 0 h 112"/>
              <a:gd name="T40" fmla="*/ 29 w 61"/>
              <a:gd name="T41" fmla="*/ 0 h 112"/>
              <a:gd name="T42" fmla="*/ 33 w 61"/>
              <a:gd name="T43" fmla="*/ 0 h 112"/>
              <a:gd name="T44" fmla="*/ 39 w 61"/>
              <a:gd name="T45" fmla="*/ 2 h 112"/>
              <a:gd name="T46" fmla="*/ 45 w 61"/>
              <a:gd name="T47" fmla="*/ 6 h 112"/>
              <a:gd name="T48" fmla="*/ 51 w 61"/>
              <a:gd name="T49" fmla="*/ 12 h 112"/>
              <a:gd name="T50" fmla="*/ 55 w 61"/>
              <a:gd name="T51" fmla="*/ 17 h 112"/>
              <a:gd name="T52" fmla="*/ 59 w 61"/>
              <a:gd name="T53" fmla="*/ 25 h 112"/>
              <a:gd name="T54" fmla="*/ 59 w 61"/>
              <a:gd name="T55" fmla="*/ 35 h 112"/>
              <a:gd name="T56" fmla="*/ 61 w 61"/>
              <a:gd name="T57" fmla="*/ 45 h 112"/>
              <a:gd name="T58" fmla="*/ 59 w 61"/>
              <a:gd name="T59" fmla="*/ 55 h 112"/>
              <a:gd name="T60" fmla="*/ 57 w 61"/>
              <a:gd name="T61" fmla="*/ 66 h 112"/>
              <a:gd name="T62" fmla="*/ 53 w 61"/>
              <a:gd name="T63" fmla="*/ 78 h 112"/>
              <a:gd name="T64" fmla="*/ 49 w 61"/>
              <a:gd name="T65" fmla="*/ 88 h 112"/>
              <a:gd name="T66" fmla="*/ 45 w 61"/>
              <a:gd name="T67" fmla="*/ 94 h 112"/>
              <a:gd name="T68" fmla="*/ 43 w 61"/>
              <a:gd name="T69" fmla="*/ 98 h 112"/>
              <a:gd name="T70" fmla="*/ 39 w 61"/>
              <a:gd name="T71" fmla="*/ 102 h 112"/>
              <a:gd name="T72" fmla="*/ 37 w 61"/>
              <a:gd name="T73" fmla="*/ 106 h 112"/>
              <a:gd name="T74" fmla="*/ 33 w 61"/>
              <a:gd name="T75" fmla="*/ 108 h 112"/>
              <a:gd name="T76" fmla="*/ 31 w 61"/>
              <a:gd name="T77" fmla="*/ 110 h 112"/>
              <a:gd name="T78" fmla="*/ 29 w 61"/>
              <a:gd name="T79" fmla="*/ 112 h 112"/>
              <a:gd name="T80" fmla="*/ 27 w 61"/>
              <a:gd name="T81" fmla="*/ 112 h 112"/>
              <a:gd name="T82" fmla="*/ 22 w 61"/>
              <a:gd name="T83" fmla="*/ 112 h 112"/>
              <a:gd name="T84" fmla="*/ 18 w 61"/>
              <a:gd name="T85" fmla="*/ 110 h 112"/>
              <a:gd name="T86" fmla="*/ 14 w 61"/>
              <a:gd name="T87" fmla="*/ 106 h 112"/>
              <a:gd name="T88" fmla="*/ 8 w 61"/>
              <a:gd name="T89" fmla="*/ 102 h 112"/>
              <a:gd name="T90" fmla="*/ 4 w 61"/>
              <a:gd name="T91" fmla="*/ 98 h 112"/>
              <a:gd name="T92" fmla="*/ 2 w 61"/>
              <a:gd name="T93" fmla="*/ 92 h 112"/>
              <a:gd name="T94" fmla="*/ 0 w 61"/>
              <a:gd name="T95" fmla="*/ 88 h 112"/>
              <a:gd name="T96" fmla="*/ 0 w 61"/>
              <a:gd name="T97" fmla="*/ 84 h 112"/>
              <a:gd name="T98" fmla="*/ 0 w 61"/>
              <a:gd name="T99" fmla="*/ 84 h 1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61" h="112">
                <a:moveTo>
                  <a:pt x="0" y="84"/>
                </a:moveTo>
                <a:lnTo>
                  <a:pt x="0" y="80"/>
                </a:lnTo>
                <a:lnTo>
                  <a:pt x="2" y="74"/>
                </a:lnTo>
                <a:lnTo>
                  <a:pt x="4" y="70"/>
                </a:lnTo>
                <a:lnTo>
                  <a:pt x="8" y="65"/>
                </a:lnTo>
                <a:lnTo>
                  <a:pt x="10" y="61"/>
                </a:lnTo>
                <a:lnTo>
                  <a:pt x="12" y="59"/>
                </a:lnTo>
                <a:lnTo>
                  <a:pt x="12" y="55"/>
                </a:lnTo>
                <a:lnTo>
                  <a:pt x="14" y="49"/>
                </a:lnTo>
                <a:lnTo>
                  <a:pt x="16" y="45"/>
                </a:lnTo>
                <a:lnTo>
                  <a:pt x="16" y="39"/>
                </a:lnTo>
                <a:lnTo>
                  <a:pt x="16" y="33"/>
                </a:lnTo>
                <a:lnTo>
                  <a:pt x="18" y="27"/>
                </a:lnTo>
                <a:lnTo>
                  <a:pt x="18" y="19"/>
                </a:lnTo>
                <a:lnTo>
                  <a:pt x="18" y="15"/>
                </a:lnTo>
                <a:lnTo>
                  <a:pt x="20" y="10"/>
                </a:lnTo>
                <a:lnTo>
                  <a:pt x="20" y="6"/>
                </a:lnTo>
                <a:lnTo>
                  <a:pt x="22" y="4"/>
                </a:lnTo>
                <a:lnTo>
                  <a:pt x="24" y="2"/>
                </a:lnTo>
                <a:lnTo>
                  <a:pt x="25" y="0"/>
                </a:lnTo>
                <a:lnTo>
                  <a:pt x="29" y="0"/>
                </a:lnTo>
                <a:lnTo>
                  <a:pt x="33" y="0"/>
                </a:lnTo>
                <a:lnTo>
                  <a:pt x="39" y="2"/>
                </a:lnTo>
                <a:lnTo>
                  <a:pt x="45" y="6"/>
                </a:lnTo>
                <a:lnTo>
                  <a:pt x="51" y="12"/>
                </a:lnTo>
                <a:lnTo>
                  <a:pt x="55" y="17"/>
                </a:lnTo>
                <a:lnTo>
                  <a:pt x="59" y="25"/>
                </a:lnTo>
                <a:lnTo>
                  <a:pt x="59" y="35"/>
                </a:lnTo>
                <a:lnTo>
                  <a:pt x="61" y="45"/>
                </a:lnTo>
                <a:lnTo>
                  <a:pt x="59" y="55"/>
                </a:lnTo>
                <a:lnTo>
                  <a:pt x="57" y="66"/>
                </a:lnTo>
                <a:lnTo>
                  <a:pt x="53" y="78"/>
                </a:lnTo>
                <a:lnTo>
                  <a:pt x="49" y="88"/>
                </a:lnTo>
                <a:lnTo>
                  <a:pt x="45" y="94"/>
                </a:lnTo>
                <a:lnTo>
                  <a:pt x="43" y="98"/>
                </a:lnTo>
                <a:lnTo>
                  <a:pt x="39" y="102"/>
                </a:lnTo>
                <a:lnTo>
                  <a:pt x="37" y="106"/>
                </a:lnTo>
                <a:lnTo>
                  <a:pt x="33" y="108"/>
                </a:lnTo>
                <a:lnTo>
                  <a:pt x="31" y="110"/>
                </a:lnTo>
                <a:lnTo>
                  <a:pt x="29" y="112"/>
                </a:lnTo>
                <a:lnTo>
                  <a:pt x="27" y="112"/>
                </a:lnTo>
                <a:lnTo>
                  <a:pt x="22" y="112"/>
                </a:lnTo>
                <a:lnTo>
                  <a:pt x="18" y="110"/>
                </a:lnTo>
                <a:lnTo>
                  <a:pt x="14" y="106"/>
                </a:lnTo>
                <a:lnTo>
                  <a:pt x="8" y="102"/>
                </a:lnTo>
                <a:lnTo>
                  <a:pt x="4" y="98"/>
                </a:lnTo>
                <a:lnTo>
                  <a:pt x="2" y="92"/>
                </a:lnTo>
                <a:lnTo>
                  <a:pt x="0" y="88"/>
                </a:lnTo>
                <a:lnTo>
                  <a:pt x="0" y="84"/>
                </a:lnTo>
                <a:lnTo>
                  <a:pt x="0" y="84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8" name="Freeform 398"/>
          <p:cNvSpPr>
            <a:spLocks/>
          </p:cNvSpPr>
          <p:nvPr/>
        </p:nvSpPr>
        <p:spPr bwMode="auto">
          <a:xfrm>
            <a:off x="8840877" y="3981409"/>
            <a:ext cx="875102" cy="836962"/>
          </a:xfrm>
          <a:custGeom>
            <a:avLst/>
            <a:gdLst>
              <a:gd name="T0" fmla="*/ 0 w 186"/>
              <a:gd name="T1" fmla="*/ 135 h 137"/>
              <a:gd name="T2" fmla="*/ 0 w 186"/>
              <a:gd name="T3" fmla="*/ 133 h 137"/>
              <a:gd name="T4" fmla="*/ 0 w 186"/>
              <a:gd name="T5" fmla="*/ 131 h 137"/>
              <a:gd name="T6" fmla="*/ 4 w 186"/>
              <a:gd name="T7" fmla="*/ 127 h 137"/>
              <a:gd name="T8" fmla="*/ 8 w 186"/>
              <a:gd name="T9" fmla="*/ 123 h 137"/>
              <a:gd name="T10" fmla="*/ 14 w 186"/>
              <a:gd name="T11" fmla="*/ 119 h 137"/>
              <a:gd name="T12" fmla="*/ 22 w 186"/>
              <a:gd name="T13" fmla="*/ 113 h 137"/>
              <a:gd name="T14" fmla="*/ 29 w 186"/>
              <a:gd name="T15" fmla="*/ 107 h 137"/>
              <a:gd name="T16" fmla="*/ 39 w 186"/>
              <a:gd name="T17" fmla="*/ 102 h 137"/>
              <a:gd name="T18" fmla="*/ 59 w 186"/>
              <a:gd name="T19" fmla="*/ 88 h 137"/>
              <a:gd name="T20" fmla="*/ 76 w 186"/>
              <a:gd name="T21" fmla="*/ 74 h 137"/>
              <a:gd name="T22" fmla="*/ 92 w 186"/>
              <a:gd name="T23" fmla="*/ 60 h 137"/>
              <a:gd name="T24" fmla="*/ 108 w 186"/>
              <a:gd name="T25" fmla="*/ 47 h 137"/>
              <a:gd name="T26" fmla="*/ 112 w 186"/>
              <a:gd name="T27" fmla="*/ 41 h 137"/>
              <a:gd name="T28" fmla="*/ 118 w 186"/>
              <a:gd name="T29" fmla="*/ 35 h 137"/>
              <a:gd name="T30" fmla="*/ 121 w 186"/>
              <a:gd name="T31" fmla="*/ 29 h 137"/>
              <a:gd name="T32" fmla="*/ 123 w 186"/>
              <a:gd name="T33" fmla="*/ 25 h 137"/>
              <a:gd name="T34" fmla="*/ 125 w 186"/>
              <a:gd name="T35" fmla="*/ 21 h 137"/>
              <a:gd name="T36" fmla="*/ 127 w 186"/>
              <a:gd name="T37" fmla="*/ 17 h 137"/>
              <a:gd name="T38" fmla="*/ 127 w 186"/>
              <a:gd name="T39" fmla="*/ 15 h 137"/>
              <a:gd name="T40" fmla="*/ 127 w 186"/>
              <a:gd name="T41" fmla="*/ 13 h 137"/>
              <a:gd name="T42" fmla="*/ 125 w 186"/>
              <a:gd name="T43" fmla="*/ 13 h 137"/>
              <a:gd name="T44" fmla="*/ 123 w 186"/>
              <a:gd name="T45" fmla="*/ 11 h 137"/>
              <a:gd name="T46" fmla="*/ 123 w 186"/>
              <a:gd name="T47" fmla="*/ 7 h 137"/>
              <a:gd name="T48" fmla="*/ 125 w 186"/>
              <a:gd name="T49" fmla="*/ 4 h 137"/>
              <a:gd name="T50" fmla="*/ 127 w 186"/>
              <a:gd name="T51" fmla="*/ 2 h 137"/>
              <a:gd name="T52" fmla="*/ 131 w 186"/>
              <a:gd name="T53" fmla="*/ 2 h 137"/>
              <a:gd name="T54" fmla="*/ 137 w 186"/>
              <a:gd name="T55" fmla="*/ 0 h 137"/>
              <a:gd name="T56" fmla="*/ 143 w 186"/>
              <a:gd name="T57" fmla="*/ 2 h 137"/>
              <a:gd name="T58" fmla="*/ 149 w 186"/>
              <a:gd name="T59" fmla="*/ 2 h 137"/>
              <a:gd name="T60" fmla="*/ 157 w 186"/>
              <a:gd name="T61" fmla="*/ 4 h 137"/>
              <a:gd name="T62" fmla="*/ 165 w 186"/>
              <a:gd name="T63" fmla="*/ 5 h 137"/>
              <a:gd name="T64" fmla="*/ 172 w 186"/>
              <a:gd name="T65" fmla="*/ 9 h 137"/>
              <a:gd name="T66" fmla="*/ 178 w 186"/>
              <a:gd name="T67" fmla="*/ 13 h 137"/>
              <a:gd name="T68" fmla="*/ 182 w 186"/>
              <a:gd name="T69" fmla="*/ 17 h 137"/>
              <a:gd name="T70" fmla="*/ 184 w 186"/>
              <a:gd name="T71" fmla="*/ 21 h 137"/>
              <a:gd name="T72" fmla="*/ 186 w 186"/>
              <a:gd name="T73" fmla="*/ 23 h 137"/>
              <a:gd name="T74" fmla="*/ 184 w 186"/>
              <a:gd name="T75" fmla="*/ 27 h 137"/>
              <a:gd name="T76" fmla="*/ 182 w 186"/>
              <a:gd name="T77" fmla="*/ 29 h 137"/>
              <a:gd name="T78" fmla="*/ 180 w 186"/>
              <a:gd name="T79" fmla="*/ 33 h 137"/>
              <a:gd name="T80" fmla="*/ 174 w 186"/>
              <a:gd name="T81" fmla="*/ 39 h 137"/>
              <a:gd name="T82" fmla="*/ 170 w 186"/>
              <a:gd name="T83" fmla="*/ 45 h 137"/>
              <a:gd name="T84" fmla="*/ 163 w 186"/>
              <a:gd name="T85" fmla="*/ 51 h 137"/>
              <a:gd name="T86" fmla="*/ 155 w 186"/>
              <a:gd name="T87" fmla="*/ 58 h 137"/>
              <a:gd name="T88" fmla="*/ 145 w 186"/>
              <a:gd name="T89" fmla="*/ 66 h 137"/>
              <a:gd name="T90" fmla="*/ 133 w 186"/>
              <a:gd name="T91" fmla="*/ 76 h 137"/>
              <a:gd name="T92" fmla="*/ 123 w 186"/>
              <a:gd name="T93" fmla="*/ 84 h 137"/>
              <a:gd name="T94" fmla="*/ 112 w 186"/>
              <a:gd name="T95" fmla="*/ 90 h 137"/>
              <a:gd name="T96" fmla="*/ 100 w 186"/>
              <a:gd name="T97" fmla="*/ 98 h 137"/>
              <a:gd name="T98" fmla="*/ 78 w 186"/>
              <a:gd name="T99" fmla="*/ 109 h 137"/>
              <a:gd name="T100" fmla="*/ 53 w 186"/>
              <a:gd name="T101" fmla="*/ 121 h 137"/>
              <a:gd name="T102" fmla="*/ 41 w 186"/>
              <a:gd name="T103" fmla="*/ 125 h 137"/>
              <a:gd name="T104" fmla="*/ 31 w 186"/>
              <a:gd name="T105" fmla="*/ 129 h 137"/>
              <a:gd name="T106" fmla="*/ 22 w 186"/>
              <a:gd name="T107" fmla="*/ 133 h 137"/>
              <a:gd name="T108" fmla="*/ 14 w 186"/>
              <a:gd name="T109" fmla="*/ 135 h 137"/>
              <a:gd name="T110" fmla="*/ 8 w 186"/>
              <a:gd name="T111" fmla="*/ 137 h 137"/>
              <a:gd name="T112" fmla="*/ 4 w 186"/>
              <a:gd name="T113" fmla="*/ 137 h 137"/>
              <a:gd name="T114" fmla="*/ 2 w 186"/>
              <a:gd name="T115" fmla="*/ 137 h 137"/>
              <a:gd name="T116" fmla="*/ 0 w 186"/>
              <a:gd name="T117" fmla="*/ 135 h 137"/>
              <a:gd name="T118" fmla="*/ 0 w 186"/>
              <a:gd name="T119" fmla="*/ 135 h 1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86" h="137">
                <a:moveTo>
                  <a:pt x="0" y="135"/>
                </a:moveTo>
                <a:lnTo>
                  <a:pt x="0" y="133"/>
                </a:lnTo>
                <a:lnTo>
                  <a:pt x="0" y="131"/>
                </a:lnTo>
                <a:lnTo>
                  <a:pt x="4" y="127"/>
                </a:lnTo>
                <a:lnTo>
                  <a:pt x="8" y="123"/>
                </a:lnTo>
                <a:lnTo>
                  <a:pt x="14" y="119"/>
                </a:lnTo>
                <a:lnTo>
                  <a:pt x="22" y="113"/>
                </a:lnTo>
                <a:lnTo>
                  <a:pt x="29" y="107"/>
                </a:lnTo>
                <a:lnTo>
                  <a:pt x="39" y="102"/>
                </a:lnTo>
                <a:lnTo>
                  <a:pt x="59" y="88"/>
                </a:lnTo>
                <a:lnTo>
                  <a:pt x="76" y="74"/>
                </a:lnTo>
                <a:lnTo>
                  <a:pt x="92" y="60"/>
                </a:lnTo>
                <a:lnTo>
                  <a:pt x="108" y="47"/>
                </a:lnTo>
                <a:lnTo>
                  <a:pt x="112" y="41"/>
                </a:lnTo>
                <a:lnTo>
                  <a:pt x="118" y="35"/>
                </a:lnTo>
                <a:lnTo>
                  <a:pt x="121" y="29"/>
                </a:lnTo>
                <a:lnTo>
                  <a:pt x="123" y="25"/>
                </a:lnTo>
                <a:lnTo>
                  <a:pt x="125" y="21"/>
                </a:lnTo>
                <a:lnTo>
                  <a:pt x="127" y="17"/>
                </a:lnTo>
                <a:lnTo>
                  <a:pt x="127" y="15"/>
                </a:lnTo>
                <a:lnTo>
                  <a:pt x="127" y="13"/>
                </a:lnTo>
                <a:lnTo>
                  <a:pt x="125" y="13"/>
                </a:lnTo>
                <a:lnTo>
                  <a:pt x="123" y="11"/>
                </a:lnTo>
                <a:lnTo>
                  <a:pt x="123" y="7"/>
                </a:lnTo>
                <a:lnTo>
                  <a:pt x="125" y="4"/>
                </a:lnTo>
                <a:lnTo>
                  <a:pt x="127" y="2"/>
                </a:lnTo>
                <a:lnTo>
                  <a:pt x="131" y="2"/>
                </a:lnTo>
                <a:lnTo>
                  <a:pt x="137" y="0"/>
                </a:lnTo>
                <a:lnTo>
                  <a:pt x="143" y="2"/>
                </a:lnTo>
                <a:lnTo>
                  <a:pt x="149" y="2"/>
                </a:lnTo>
                <a:lnTo>
                  <a:pt x="157" y="4"/>
                </a:lnTo>
                <a:lnTo>
                  <a:pt x="165" y="5"/>
                </a:lnTo>
                <a:lnTo>
                  <a:pt x="172" y="9"/>
                </a:lnTo>
                <a:lnTo>
                  <a:pt x="178" y="13"/>
                </a:lnTo>
                <a:lnTo>
                  <a:pt x="182" y="17"/>
                </a:lnTo>
                <a:lnTo>
                  <a:pt x="184" y="21"/>
                </a:lnTo>
                <a:lnTo>
                  <a:pt x="186" y="23"/>
                </a:lnTo>
                <a:lnTo>
                  <a:pt x="184" y="27"/>
                </a:lnTo>
                <a:lnTo>
                  <a:pt x="182" y="29"/>
                </a:lnTo>
                <a:lnTo>
                  <a:pt x="180" y="33"/>
                </a:lnTo>
                <a:lnTo>
                  <a:pt x="174" y="39"/>
                </a:lnTo>
                <a:lnTo>
                  <a:pt x="170" y="45"/>
                </a:lnTo>
                <a:lnTo>
                  <a:pt x="163" y="51"/>
                </a:lnTo>
                <a:lnTo>
                  <a:pt x="155" y="58"/>
                </a:lnTo>
                <a:lnTo>
                  <a:pt x="145" y="66"/>
                </a:lnTo>
                <a:lnTo>
                  <a:pt x="133" y="76"/>
                </a:lnTo>
                <a:lnTo>
                  <a:pt x="123" y="84"/>
                </a:lnTo>
                <a:lnTo>
                  <a:pt x="112" y="90"/>
                </a:lnTo>
                <a:lnTo>
                  <a:pt x="100" y="98"/>
                </a:lnTo>
                <a:lnTo>
                  <a:pt x="78" y="109"/>
                </a:lnTo>
                <a:lnTo>
                  <a:pt x="53" y="121"/>
                </a:lnTo>
                <a:lnTo>
                  <a:pt x="41" y="125"/>
                </a:lnTo>
                <a:lnTo>
                  <a:pt x="31" y="129"/>
                </a:lnTo>
                <a:lnTo>
                  <a:pt x="22" y="133"/>
                </a:lnTo>
                <a:lnTo>
                  <a:pt x="14" y="135"/>
                </a:lnTo>
                <a:lnTo>
                  <a:pt x="8" y="137"/>
                </a:lnTo>
                <a:lnTo>
                  <a:pt x="4" y="137"/>
                </a:lnTo>
                <a:lnTo>
                  <a:pt x="2" y="137"/>
                </a:lnTo>
                <a:lnTo>
                  <a:pt x="0" y="135"/>
                </a:lnTo>
                <a:lnTo>
                  <a:pt x="0" y="135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9" name="Freeform 399"/>
          <p:cNvSpPr>
            <a:spLocks/>
          </p:cNvSpPr>
          <p:nvPr/>
        </p:nvSpPr>
        <p:spPr bwMode="auto">
          <a:xfrm>
            <a:off x="9349000" y="4166029"/>
            <a:ext cx="1129161" cy="307710"/>
          </a:xfrm>
          <a:custGeom>
            <a:avLst/>
            <a:gdLst>
              <a:gd name="T0" fmla="*/ 78 w 241"/>
              <a:gd name="T1" fmla="*/ 47 h 49"/>
              <a:gd name="T2" fmla="*/ 70 w 241"/>
              <a:gd name="T3" fmla="*/ 47 h 49"/>
              <a:gd name="T4" fmla="*/ 64 w 241"/>
              <a:gd name="T5" fmla="*/ 49 h 49"/>
              <a:gd name="T6" fmla="*/ 55 w 241"/>
              <a:gd name="T7" fmla="*/ 49 h 49"/>
              <a:gd name="T8" fmla="*/ 47 w 241"/>
              <a:gd name="T9" fmla="*/ 49 h 49"/>
              <a:gd name="T10" fmla="*/ 35 w 241"/>
              <a:gd name="T11" fmla="*/ 49 h 49"/>
              <a:gd name="T12" fmla="*/ 25 w 241"/>
              <a:gd name="T13" fmla="*/ 49 h 49"/>
              <a:gd name="T14" fmla="*/ 13 w 241"/>
              <a:gd name="T15" fmla="*/ 47 h 49"/>
              <a:gd name="T16" fmla="*/ 2 w 241"/>
              <a:gd name="T17" fmla="*/ 47 h 49"/>
              <a:gd name="T18" fmla="*/ 0 w 241"/>
              <a:gd name="T19" fmla="*/ 25 h 49"/>
              <a:gd name="T20" fmla="*/ 12 w 241"/>
              <a:gd name="T21" fmla="*/ 25 h 49"/>
              <a:gd name="T22" fmla="*/ 25 w 241"/>
              <a:gd name="T23" fmla="*/ 25 h 49"/>
              <a:gd name="T24" fmla="*/ 39 w 241"/>
              <a:gd name="T25" fmla="*/ 23 h 49"/>
              <a:gd name="T26" fmla="*/ 55 w 241"/>
              <a:gd name="T27" fmla="*/ 22 h 49"/>
              <a:gd name="T28" fmla="*/ 70 w 241"/>
              <a:gd name="T29" fmla="*/ 20 h 49"/>
              <a:gd name="T30" fmla="*/ 86 w 241"/>
              <a:gd name="T31" fmla="*/ 18 h 49"/>
              <a:gd name="T32" fmla="*/ 102 w 241"/>
              <a:gd name="T33" fmla="*/ 16 h 49"/>
              <a:gd name="T34" fmla="*/ 119 w 241"/>
              <a:gd name="T35" fmla="*/ 14 h 49"/>
              <a:gd name="T36" fmla="*/ 135 w 241"/>
              <a:gd name="T37" fmla="*/ 10 h 49"/>
              <a:gd name="T38" fmla="*/ 151 w 241"/>
              <a:gd name="T39" fmla="*/ 8 h 49"/>
              <a:gd name="T40" fmla="*/ 162 w 241"/>
              <a:gd name="T41" fmla="*/ 6 h 49"/>
              <a:gd name="T42" fmla="*/ 174 w 241"/>
              <a:gd name="T43" fmla="*/ 4 h 49"/>
              <a:gd name="T44" fmla="*/ 182 w 241"/>
              <a:gd name="T45" fmla="*/ 2 h 49"/>
              <a:gd name="T46" fmla="*/ 190 w 241"/>
              <a:gd name="T47" fmla="*/ 0 h 49"/>
              <a:gd name="T48" fmla="*/ 196 w 241"/>
              <a:gd name="T49" fmla="*/ 0 h 49"/>
              <a:gd name="T50" fmla="*/ 202 w 241"/>
              <a:gd name="T51" fmla="*/ 0 h 49"/>
              <a:gd name="T52" fmla="*/ 205 w 241"/>
              <a:gd name="T53" fmla="*/ 0 h 49"/>
              <a:gd name="T54" fmla="*/ 211 w 241"/>
              <a:gd name="T55" fmla="*/ 0 h 49"/>
              <a:gd name="T56" fmla="*/ 219 w 241"/>
              <a:gd name="T57" fmla="*/ 2 h 49"/>
              <a:gd name="T58" fmla="*/ 227 w 241"/>
              <a:gd name="T59" fmla="*/ 4 h 49"/>
              <a:gd name="T60" fmla="*/ 233 w 241"/>
              <a:gd name="T61" fmla="*/ 8 h 49"/>
              <a:gd name="T62" fmla="*/ 237 w 241"/>
              <a:gd name="T63" fmla="*/ 10 h 49"/>
              <a:gd name="T64" fmla="*/ 241 w 241"/>
              <a:gd name="T65" fmla="*/ 12 h 49"/>
              <a:gd name="T66" fmla="*/ 241 w 241"/>
              <a:gd name="T67" fmla="*/ 16 h 49"/>
              <a:gd name="T68" fmla="*/ 241 w 241"/>
              <a:gd name="T69" fmla="*/ 18 h 49"/>
              <a:gd name="T70" fmla="*/ 239 w 241"/>
              <a:gd name="T71" fmla="*/ 20 h 49"/>
              <a:gd name="T72" fmla="*/ 235 w 241"/>
              <a:gd name="T73" fmla="*/ 22 h 49"/>
              <a:gd name="T74" fmla="*/ 231 w 241"/>
              <a:gd name="T75" fmla="*/ 23 h 49"/>
              <a:gd name="T76" fmla="*/ 225 w 241"/>
              <a:gd name="T77" fmla="*/ 25 h 49"/>
              <a:gd name="T78" fmla="*/ 219 w 241"/>
              <a:gd name="T79" fmla="*/ 27 h 49"/>
              <a:gd name="T80" fmla="*/ 211 w 241"/>
              <a:gd name="T81" fmla="*/ 29 h 49"/>
              <a:gd name="T82" fmla="*/ 204 w 241"/>
              <a:gd name="T83" fmla="*/ 31 h 49"/>
              <a:gd name="T84" fmla="*/ 184 w 241"/>
              <a:gd name="T85" fmla="*/ 35 h 49"/>
              <a:gd name="T86" fmla="*/ 168 w 241"/>
              <a:gd name="T87" fmla="*/ 37 h 49"/>
              <a:gd name="T88" fmla="*/ 151 w 241"/>
              <a:gd name="T89" fmla="*/ 41 h 49"/>
              <a:gd name="T90" fmla="*/ 135 w 241"/>
              <a:gd name="T91" fmla="*/ 43 h 49"/>
              <a:gd name="T92" fmla="*/ 106 w 241"/>
              <a:gd name="T93" fmla="*/ 45 h 49"/>
              <a:gd name="T94" fmla="*/ 92 w 241"/>
              <a:gd name="T95" fmla="*/ 45 h 49"/>
              <a:gd name="T96" fmla="*/ 78 w 241"/>
              <a:gd name="T97" fmla="*/ 47 h 49"/>
              <a:gd name="T98" fmla="*/ 78 w 241"/>
              <a:gd name="T99" fmla="*/ 47 h 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241" h="49">
                <a:moveTo>
                  <a:pt x="78" y="47"/>
                </a:moveTo>
                <a:lnTo>
                  <a:pt x="70" y="47"/>
                </a:lnTo>
                <a:lnTo>
                  <a:pt x="64" y="49"/>
                </a:lnTo>
                <a:lnTo>
                  <a:pt x="55" y="49"/>
                </a:lnTo>
                <a:lnTo>
                  <a:pt x="47" y="49"/>
                </a:lnTo>
                <a:lnTo>
                  <a:pt x="35" y="49"/>
                </a:lnTo>
                <a:lnTo>
                  <a:pt x="25" y="49"/>
                </a:lnTo>
                <a:lnTo>
                  <a:pt x="13" y="47"/>
                </a:lnTo>
                <a:lnTo>
                  <a:pt x="2" y="47"/>
                </a:lnTo>
                <a:lnTo>
                  <a:pt x="0" y="25"/>
                </a:lnTo>
                <a:lnTo>
                  <a:pt x="12" y="25"/>
                </a:lnTo>
                <a:lnTo>
                  <a:pt x="25" y="25"/>
                </a:lnTo>
                <a:lnTo>
                  <a:pt x="39" y="23"/>
                </a:lnTo>
                <a:lnTo>
                  <a:pt x="55" y="22"/>
                </a:lnTo>
                <a:lnTo>
                  <a:pt x="70" y="20"/>
                </a:lnTo>
                <a:lnTo>
                  <a:pt x="86" y="18"/>
                </a:lnTo>
                <a:lnTo>
                  <a:pt x="102" y="16"/>
                </a:lnTo>
                <a:lnTo>
                  <a:pt x="119" y="14"/>
                </a:lnTo>
                <a:lnTo>
                  <a:pt x="135" y="10"/>
                </a:lnTo>
                <a:lnTo>
                  <a:pt x="151" y="8"/>
                </a:lnTo>
                <a:lnTo>
                  <a:pt x="162" y="6"/>
                </a:lnTo>
                <a:lnTo>
                  <a:pt x="174" y="4"/>
                </a:lnTo>
                <a:lnTo>
                  <a:pt x="182" y="2"/>
                </a:lnTo>
                <a:lnTo>
                  <a:pt x="190" y="0"/>
                </a:lnTo>
                <a:lnTo>
                  <a:pt x="196" y="0"/>
                </a:lnTo>
                <a:lnTo>
                  <a:pt x="202" y="0"/>
                </a:lnTo>
                <a:lnTo>
                  <a:pt x="205" y="0"/>
                </a:lnTo>
                <a:lnTo>
                  <a:pt x="211" y="0"/>
                </a:lnTo>
                <a:lnTo>
                  <a:pt x="219" y="2"/>
                </a:lnTo>
                <a:lnTo>
                  <a:pt x="227" y="4"/>
                </a:lnTo>
                <a:lnTo>
                  <a:pt x="233" y="8"/>
                </a:lnTo>
                <a:lnTo>
                  <a:pt x="237" y="10"/>
                </a:lnTo>
                <a:lnTo>
                  <a:pt x="241" y="12"/>
                </a:lnTo>
                <a:lnTo>
                  <a:pt x="241" y="16"/>
                </a:lnTo>
                <a:lnTo>
                  <a:pt x="241" y="18"/>
                </a:lnTo>
                <a:lnTo>
                  <a:pt x="239" y="20"/>
                </a:lnTo>
                <a:lnTo>
                  <a:pt x="235" y="22"/>
                </a:lnTo>
                <a:lnTo>
                  <a:pt x="231" y="23"/>
                </a:lnTo>
                <a:lnTo>
                  <a:pt x="225" y="25"/>
                </a:lnTo>
                <a:lnTo>
                  <a:pt x="219" y="27"/>
                </a:lnTo>
                <a:lnTo>
                  <a:pt x="211" y="29"/>
                </a:lnTo>
                <a:lnTo>
                  <a:pt x="204" y="31"/>
                </a:lnTo>
                <a:lnTo>
                  <a:pt x="184" y="35"/>
                </a:lnTo>
                <a:lnTo>
                  <a:pt x="168" y="37"/>
                </a:lnTo>
                <a:lnTo>
                  <a:pt x="151" y="41"/>
                </a:lnTo>
                <a:lnTo>
                  <a:pt x="135" y="43"/>
                </a:lnTo>
                <a:lnTo>
                  <a:pt x="106" y="45"/>
                </a:lnTo>
                <a:lnTo>
                  <a:pt x="92" y="45"/>
                </a:lnTo>
                <a:lnTo>
                  <a:pt x="78" y="47"/>
                </a:lnTo>
                <a:lnTo>
                  <a:pt x="78" y="47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0" name="Freeform 400"/>
          <p:cNvSpPr>
            <a:spLocks/>
          </p:cNvSpPr>
          <p:nvPr/>
        </p:nvSpPr>
        <p:spPr bwMode="auto">
          <a:xfrm>
            <a:off x="8379805" y="5101457"/>
            <a:ext cx="2625304" cy="356944"/>
          </a:xfrm>
          <a:custGeom>
            <a:avLst/>
            <a:gdLst>
              <a:gd name="T0" fmla="*/ 37 w 558"/>
              <a:gd name="T1" fmla="*/ 29 h 59"/>
              <a:gd name="T2" fmla="*/ 92 w 558"/>
              <a:gd name="T3" fmla="*/ 27 h 59"/>
              <a:gd name="T4" fmla="*/ 125 w 558"/>
              <a:gd name="T5" fmla="*/ 25 h 59"/>
              <a:gd name="T6" fmla="*/ 174 w 558"/>
              <a:gd name="T7" fmla="*/ 22 h 59"/>
              <a:gd name="T8" fmla="*/ 210 w 558"/>
              <a:gd name="T9" fmla="*/ 20 h 59"/>
              <a:gd name="T10" fmla="*/ 247 w 558"/>
              <a:gd name="T11" fmla="*/ 18 h 59"/>
              <a:gd name="T12" fmla="*/ 286 w 558"/>
              <a:gd name="T13" fmla="*/ 16 h 59"/>
              <a:gd name="T14" fmla="*/ 323 w 558"/>
              <a:gd name="T15" fmla="*/ 14 h 59"/>
              <a:gd name="T16" fmla="*/ 359 w 558"/>
              <a:gd name="T17" fmla="*/ 12 h 59"/>
              <a:gd name="T18" fmla="*/ 392 w 558"/>
              <a:gd name="T19" fmla="*/ 8 h 59"/>
              <a:gd name="T20" fmla="*/ 423 w 558"/>
              <a:gd name="T21" fmla="*/ 4 h 59"/>
              <a:gd name="T22" fmla="*/ 449 w 558"/>
              <a:gd name="T23" fmla="*/ 2 h 59"/>
              <a:gd name="T24" fmla="*/ 468 w 558"/>
              <a:gd name="T25" fmla="*/ 0 h 59"/>
              <a:gd name="T26" fmla="*/ 484 w 558"/>
              <a:gd name="T27" fmla="*/ 0 h 59"/>
              <a:gd name="T28" fmla="*/ 492 w 558"/>
              <a:gd name="T29" fmla="*/ 0 h 59"/>
              <a:gd name="T30" fmla="*/ 498 w 558"/>
              <a:gd name="T31" fmla="*/ 0 h 59"/>
              <a:gd name="T32" fmla="*/ 506 w 558"/>
              <a:gd name="T33" fmla="*/ 2 h 59"/>
              <a:gd name="T34" fmla="*/ 515 w 558"/>
              <a:gd name="T35" fmla="*/ 6 h 59"/>
              <a:gd name="T36" fmla="*/ 529 w 558"/>
              <a:gd name="T37" fmla="*/ 10 h 59"/>
              <a:gd name="T38" fmla="*/ 543 w 558"/>
              <a:gd name="T39" fmla="*/ 16 h 59"/>
              <a:gd name="T40" fmla="*/ 553 w 558"/>
              <a:gd name="T41" fmla="*/ 22 h 59"/>
              <a:gd name="T42" fmla="*/ 556 w 558"/>
              <a:gd name="T43" fmla="*/ 25 h 59"/>
              <a:gd name="T44" fmla="*/ 558 w 558"/>
              <a:gd name="T45" fmla="*/ 29 h 59"/>
              <a:gd name="T46" fmla="*/ 558 w 558"/>
              <a:gd name="T47" fmla="*/ 33 h 59"/>
              <a:gd name="T48" fmla="*/ 555 w 558"/>
              <a:gd name="T49" fmla="*/ 35 h 59"/>
              <a:gd name="T50" fmla="*/ 549 w 558"/>
              <a:gd name="T51" fmla="*/ 37 h 59"/>
              <a:gd name="T52" fmla="*/ 537 w 558"/>
              <a:gd name="T53" fmla="*/ 37 h 59"/>
              <a:gd name="T54" fmla="*/ 523 w 558"/>
              <a:gd name="T55" fmla="*/ 37 h 59"/>
              <a:gd name="T56" fmla="*/ 508 w 558"/>
              <a:gd name="T57" fmla="*/ 35 h 59"/>
              <a:gd name="T58" fmla="*/ 486 w 558"/>
              <a:gd name="T59" fmla="*/ 35 h 59"/>
              <a:gd name="T60" fmla="*/ 466 w 558"/>
              <a:gd name="T61" fmla="*/ 33 h 59"/>
              <a:gd name="T62" fmla="*/ 453 w 558"/>
              <a:gd name="T63" fmla="*/ 33 h 59"/>
              <a:gd name="T64" fmla="*/ 433 w 558"/>
              <a:gd name="T65" fmla="*/ 33 h 59"/>
              <a:gd name="T66" fmla="*/ 413 w 558"/>
              <a:gd name="T67" fmla="*/ 33 h 59"/>
              <a:gd name="T68" fmla="*/ 390 w 558"/>
              <a:gd name="T69" fmla="*/ 35 h 59"/>
              <a:gd name="T70" fmla="*/ 364 w 558"/>
              <a:gd name="T71" fmla="*/ 35 h 59"/>
              <a:gd name="T72" fmla="*/ 335 w 558"/>
              <a:gd name="T73" fmla="*/ 37 h 59"/>
              <a:gd name="T74" fmla="*/ 304 w 558"/>
              <a:gd name="T75" fmla="*/ 39 h 59"/>
              <a:gd name="T76" fmla="*/ 270 w 558"/>
              <a:gd name="T77" fmla="*/ 41 h 59"/>
              <a:gd name="T78" fmla="*/ 239 w 558"/>
              <a:gd name="T79" fmla="*/ 41 h 59"/>
              <a:gd name="T80" fmla="*/ 212 w 558"/>
              <a:gd name="T81" fmla="*/ 43 h 59"/>
              <a:gd name="T82" fmla="*/ 186 w 558"/>
              <a:gd name="T83" fmla="*/ 45 h 59"/>
              <a:gd name="T84" fmla="*/ 163 w 558"/>
              <a:gd name="T85" fmla="*/ 47 h 59"/>
              <a:gd name="T86" fmla="*/ 143 w 558"/>
              <a:gd name="T87" fmla="*/ 49 h 59"/>
              <a:gd name="T88" fmla="*/ 125 w 558"/>
              <a:gd name="T89" fmla="*/ 49 h 59"/>
              <a:gd name="T90" fmla="*/ 112 w 558"/>
              <a:gd name="T91" fmla="*/ 51 h 59"/>
              <a:gd name="T92" fmla="*/ 96 w 558"/>
              <a:gd name="T93" fmla="*/ 55 h 59"/>
              <a:gd name="T94" fmla="*/ 76 w 558"/>
              <a:gd name="T95" fmla="*/ 57 h 59"/>
              <a:gd name="T96" fmla="*/ 63 w 558"/>
              <a:gd name="T97" fmla="*/ 59 h 59"/>
              <a:gd name="T98" fmla="*/ 55 w 558"/>
              <a:gd name="T99" fmla="*/ 59 h 59"/>
              <a:gd name="T100" fmla="*/ 47 w 558"/>
              <a:gd name="T101" fmla="*/ 59 h 59"/>
              <a:gd name="T102" fmla="*/ 35 w 558"/>
              <a:gd name="T103" fmla="*/ 55 h 59"/>
              <a:gd name="T104" fmla="*/ 20 w 558"/>
              <a:gd name="T105" fmla="*/ 49 h 59"/>
              <a:gd name="T106" fmla="*/ 4 w 558"/>
              <a:gd name="T107" fmla="*/ 37 h 59"/>
              <a:gd name="T108" fmla="*/ 0 w 558"/>
              <a:gd name="T109" fmla="*/ 29 h 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558" h="59">
                <a:moveTo>
                  <a:pt x="0" y="29"/>
                </a:moveTo>
                <a:lnTo>
                  <a:pt x="37" y="29"/>
                </a:lnTo>
                <a:lnTo>
                  <a:pt x="74" y="27"/>
                </a:lnTo>
                <a:lnTo>
                  <a:pt x="92" y="27"/>
                </a:lnTo>
                <a:lnTo>
                  <a:pt x="110" y="27"/>
                </a:lnTo>
                <a:lnTo>
                  <a:pt x="125" y="25"/>
                </a:lnTo>
                <a:lnTo>
                  <a:pt x="143" y="25"/>
                </a:lnTo>
                <a:lnTo>
                  <a:pt x="174" y="22"/>
                </a:lnTo>
                <a:lnTo>
                  <a:pt x="192" y="22"/>
                </a:lnTo>
                <a:lnTo>
                  <a:pt x="210" y="20"/>
                </a:lnTo>
                <a:lnTo>
                  <a:pt x="227" y="18"/>
                </a:lnTo>
                <a:lnTo>
                  <a:pt x="247" y="18"/>
                </a:lnTo>
                <a:lnTo>
                  <a:pt x="267" y="16"/>
                </a:lnTo>
                <a:lnTo>
                  <a:pt x="286" y="16"/>
                </a:lnTo>
                <a:lnTo>
                  <a:pt x="306" y="14"/>
                </a:lnTo>
                <a:lnTo>
                  <a:pt x="323" y="14"/>
                </a:lnTo>
                <a:lnTo>
                  <a:pt x="341" y="12"/>
                </a:lnTo>
                <a:lnTo>
                  <a:pt x="359" y="12"/>
                </a:lnTo>
                <a:lnTo>
                  <a:pt x="376" y="10"/>
                </a:lnTo>
                <a:lnTo>
                  <a:pt x="392" y="8"/>
                </a:lnTo>
                <a:lnTo>
                  <a:pt x="408" y="6"/>
                </a:lnTo>
                <a:lnTo>
                  <a:pt x="423" y="4"/>
                </a:lnTo>
                <a:lnTo>
                  <a:pt x="435" y="4"/>
                </a:lnTo>
                <a:lnTo>
                  <a:pt x="449" y="2"/>
                </a:lnTo>
                <a:lnTo>
                  <a:pt x="459" y="2"/>
                </a:lnTo>
                <a:lnTo>
                  <a:pt x="468" y="0"/>
                </a:lnTo>
                <a:lnTo>
                  <a:pt x="476" y="0"/>
                </a:lnTo>
                <a:lnTo>
                  <a:pt x="484" y="0"/>
                </a:lnTo>
                <a:lnTo>
                  <a:pt x="488" y="0"/>
                </a:lnTo>
                <a:lnTo>
                  <a:pt x="492" y="0"/>
                </a:lnTo>
                <a:lnTo>
                  <a:pt x="494" y="0"/>
                </a:lnTo>
                <a:lnTo>
                  <a:pt x="498" y="0"/>
                </a:lnTo>
                <a:lnTo>
                  <a:pt x="502" y="2"/>
                </a:lnTo>
                <a:lnTo>
                  <a:pt x="506" y="2"/>
                </a:lnTo>
                <a:lnTo>
                  <a:pt x="511" y="4"/>
                </a:lnTo>
                <a:lnTo>
                  <a:pt x="515" y="6"/>
                </a:lnTo>
                <a:lnTo>
                  <a:pt x="523" y="8"/>
                </a:lnTo>
                <a:lnTo>
                  <a:pt x="529" y="10"/>
                </a:lnTo>
                <a:lnTo>
                  <a:pt x="537" y="12"/>
                </a:lnTo>
                <a:lnTo>
                  <a:pt x="543" y="16"/>
                </a:lnTo>
                <a:lnTo>
                  <a:pt x="547" y="18"/>
                </a:lnTo>
                <a:lnTo>
                  <a:pt x="553" y="22"/>
                </a:lnTo>
                <a:lnTo>
                  <a:pt x="555" y="23"/>
                </a:lnTo>
                <a:lnTo>
                  <a:pt x="556" y="25"/>
                </a:lnTo>
                <a:lnTo>
                  <a:pt x="558" y="27"/>
                </a:lnTo>
                <a:lnTo>
                  <a:pt x="558" y="29"/>
                </a:lnTo>
                <a:lnTo>
                  <a:pt x="558" y="31"/>
                </a:lnTo>
                <a:lnTo>
                  <a:pt x="558" y="33"/>
                </a:lnTo>
                <a:lnTo>
                  <a:pt x="556" y="33"/>
                </a:lnTo>
                <a:lnTo>
                  <a:pt x="555" y="35"/>
                </a:lnTo>
                <a:lnTo>
                  <a:pt x="551" y="37"/>
                </a:lnTo>
                <a:lnTo>
                  <a:pt x="549" y="37"/>
                </a:lnTo>
                <a:lnTo>
                  <a:pt x="541" y="37"/>
                </a:lnTo>
                <a:lnTo>
                  <a:pt x="537" y="37"/>
                </a:lnTo>
                <a:lnTo>
                  <a:pt x="531" y="37"/>
                </a:lnTo>
                <a:lnTo>
                  <a:pt x="523" y="37"/>
                </a:lnTo>
                <a:lnTo>
                  <a:pt x="515" y="37"/>
                </a:lnTo>
                <a:lnTo>
                  <a:pt x="508" y="35"/>
                </a:lnTo>
                <a:lnTo>
                  <a:pt x="498" y="35"/>
                </a:lnTo>
                <a:lnTo>
                  <a:pt x="486" y="35"/>
                </a:lnTo>
                <a:lnTo>
                  <a:pt x="474" y="35"/>
                </a:lnTo>
                <a:lnTo>
                  <a:pt x="466" y="33"/>
                </a:lnTo>
                <a:lnTo>
                  <a:pt x="460" y="33"/>
                </a:lnTo>
                <a:lnTo>
                  <a:pt x="453" y="33"/>
                </a:lnTo>
                <a:lnTo>
                  <a:pt x="443" y="33"/>
                </a:lnTo>
                <a:lnTo>
                  <a:pt x="433" y="33"/>
                </a:lnTo>
                <a:lnTo>
                  <a:pt x="423" y="33"/>
                </a:lnTo>
                <a:lnTo>
                  <a:pt x="413" y="33"/>
                </a:lnTo>
                <a:lnTo>
                  <a:pt x="402" y="33"/>
                </a:lnTo>
                <a:lnTo>
                  <a:pt x="390" y="35"/>
                </a:lnTo>
                <a:lnTo>
                  <a:pt x="378" y="35"/>
                </a:lnTo>
                <a:lnTo>
                  <a:pt x="364" y="35"/>
                </a:lnTo>
                <a:lnTo>
                  <a:pt x="351" y="35"/>
                </a:lnTo>
                <a:lnTo>
                  <a:pt x="335" y="37"/>
                </a:lnTo>
                <a:lnTo>
                  <a:pt x="319" y="37"/>
                </a:lnTo>
                <a:lnTo>
                  <a:pt x="304" y="39"/>
                </a:lnTo>
                <a:lnTo>
                  <a:pt x="288" y="39"/>
                </a:lnTo>
                <a:lnTo>
                  <a:pt x="270" y="41"/>
                </a:lnTo>
                <a:lnTo>
                  <a:pt x="255" y="41"/>
                </a:lnTo>
                <a:lnTo>
                  <a:pt x="239" y="41"/>
                </a:lnTo>
                <a:lnTo>
                  <a:pt x="225" y="43"/>
                </a:lnTo>
                <a:lnTo>
                  <a:pt x="212" y="43"/>
                </a:lnTo>
                <a:lnTo>
                  <a:pt x="198" y="45"/>
                </a:lnTo>
                <a:lnTo>
                  <a:pt x="186" y="45"/>
                </a:lnTo>
                <a:lnTo>
                  <a:pt x="174" y="45"/>
                </a:lnTo>
                <a:lnTo>
                  <a:pt x="163" y="47"/>
                </a:lnTo>
                <a:lnTo>
                  <a:pt x="153" y="47"/>
                </a:lnTo>
                <a:lnTo>
                  <a:pt x="143" y="49"/>
                </a:lnTo>
                <a:lnTo>
                  <a:pt x="133" y="49"/>
                </a:lnTo>
                <a:lnTo>
                  <a:pt x="125" y="49"/>
                </a:lnTo>
                <a:lnTo>
                  <a:pt x="120" y="51"/>
                </a:lnTo>
                <a:lnTo>
                  <a:pt x="112" y="51"/>
                </a:lnTo>
                <a:lnTo>
                  <a:pt x="106" y="53"/>
                </a:lnTo>
                <a:lnTo>
                  <a:pt x="96" y="55"/>
                </a:lnTo>
                <a:lnTo>
                  <a:pt x="86" y="55"/>
                </a:lnTo>
                <a:lnTo>
                  <a:pt x="76" y="57"/>
                </a:lnTo>
                <a:lnTo>
                  <a:pt x="69" y="57"/>
                </a:lnTo>
                <a:lnTo>
                  <a:pt x="63" y="59"/>
                </a:lnTo>
                <a:lnTo>
                  <a:pt x="59" y="59"/>
                </a:lnTo>
                <a:lnTo>
                  <a:pt x="55" y="59"/>
                </a:lnTo>
                <a:lnTo>
                  <a:pt x="53" y="59"/>
                </a:lnTo>
                <a:lnTo>
                  <a:pt x="47" y="59"/>
                </a:lnTo>
                <a:lnTo>
                  <a:pt x="41" y="57"/>
                </a:lnTo>
                <a:lnTo>
                  <a:pt x="35" y="55"/>
                </a:lnTo>
                <a:lnTo>
                  <a:pt x="27" y="53"/>
                </a:lnTo>
                <a:lnTo>
                  <a:pt x="20" y="49"/>
                </a:lnTo>
                <a:lnTo>
                  <a:pt x="12" y="43"/>
                </a:lnTo>
                <a:lnTo>
                  <a:pt x="4" y="37"/>
                </a:lnTo>
                <a:lnTo>
                  <a:pt x="0" y="29"/>
                </a:lnTo>
                <a:lnTo>
                  <a:pt x="0" y="29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1" name="Freeform 401"/>
          <p:cNvSpPr>
            <a:spLocks/>
          </p:cNvSpPr>
          <p:nvPr/>
        </p:nvSpPr>
        <p:spPr bwMode="auto">
          <a:xfrm>
            <a:off x="9584245" y="4842988"/>
            <a:ext cx="244651" cy="344632"/>
          </a:xfrm>
          <a:custGeom>
            <a:avLst/>
            <a:gdLst>
              <a:gd name="T0" fmla="*/ 29 w 51"/>
              <a:gd name="T1" fmla="*/ 6 h 55"/>
              <a:gd name="T2" fmla="*/ 37 w 51"/>
              <a:gd name="T3" fmla="*/ 10 h 55"/>
              <a:gd name="T4" fmla="*/ 43 w 51"/>
              <a:gd name="T5" fmla="*/ 13 h 55"/>
              <a:gd name="T6" fmla="*/ 47 w 51"/>
              <a:gd name="T7" fmla="*/ 17 h 55"/>
              <a:gd name="T8" fmla="*/ 49 w 51"/>
              <a:gd name="T9" fmla="*/ 23 h 55"/>
              <a:gd name="T10" fmla="*/ 51 w 51"/>
              <a:gd name="T11" fmla="*/ 29 h 55"/>
              <a:gd name="T12" fmla="*/ 51 w 51"/>
              <a:gd name="T13" fmla="*/ 33 h 55"/>
              <a:gd name="T14" fmla="*/ 49 w 51"/>
              <a:gd name="T15" fmla="*/ 39 h 55"/>
              <a:gd name="T16" fmla="*/ 47 w 51"/>
              <a:gd name="T17" fmla="*/ 45 h 55"/>
              <a:gd name="T18" fmla="*/ 43 w 51"/>
              <a:gd name="T19" fmla="*/ 49 h 55"/>
              <a:gd name="T20" fmla="*/ 39 w 51"/>
              <a:gd name="T21" fmla="*/ 51 h 55"/>
              <a:gd name="T22" fmla="*/ 35 w 51"/>
              <a:gd name="T23" fmla="*/ 53 h 55"/>
              <a:gd name="T24" fmla="*/ 31 w 51"/>
              <a:gd name="T25" fmla="*/ 55 h 55"/>
              <a:gd name="T26" fmla="*/ 29 w 51"/>
              <a:gd name="T27" fmla="*/ 55 h 55"/>
              <a:gd name="T28" fmla="*/ 25 w 51"/>
              <a:gd name="T29" fmla="*/ 53 h 55"/>
              <a:gd name="T30" fmla="*/ 23 w 51"/>
              <a:gd name="T31" fmla="*/ 53 h 55"/>
              <a:gd name="T32" fmla="*/ 21 w 51"/>
              <a:gd name="T33" fmla="*/ 51 h 55"/>
              <a:gd name="T34" fmla="*/ 17 w 51"/>
              <a:gd name="T35" fmla="*/ 49 h 55"/>
              <a:gd name="T36" fmla="*/ 15 w 51"/>
              <a:gd name="T37" fmla="*/ 45 h 55"/>
              <a:gd name="T38" fmla="*/ 13 w 51"/>
              <a:gd name="T39" fmla="*/ 41 h 55"/>
              <a:gd name="T40" fmla="*/ 11 w 51"/>
              <a:gd name="T41" fmla="*/ 37 h 55"/>
              <a:gd name="T42" fmla="*/ 6 w 51"/>
              <a:gd name="T43" fmla="*/ 31 h 55"/>
              <a:gd name="T44" fmla="*/ 4 w 51"/>
              <a:gd name="T45" fmla="*/ 23 h 55"/>
              <a:gd name="T46" fmla="*/ 0 w 51"/>
              <a:gd name="T47" fmla="*/ 17 h 55"/>
              <a:gd name="T48" fmla="*/ 0 w 51"/>
              <a:gd name="T49" fmla="*/ 13 h 55"/>
              <a:gd name="T50" fmla="*/ 0 w 51"/>
              <a:gd name="T51" fmla="*/ 8 h 55"/>
              <a:gd name="T52" fmla="*/ 2 w 51"/>
              <a:gd name="T53" fmla="*/ 4 h 55"/>
              <a:gd name="T54" fmla="*/ 4 w 51"/>
              <a:gd name="T55" fmla="*/ 2 h 55"/>
              <a:gd name="T56" fmla="*/ 10 w 51"/>
              <a:gd name="T57" fmla="*/ 0 h 55"/>
              <a:gd name="T58" fmla="*/ 11 w 51"/>
              <a:gd name="T59" fmla="*/ 0 h 55"/>
              <a:gd name="T60" fmla="*/ 17 w 51"/>
              <a:gd name="T61" fmla="*/ 0 h 55"/>
              <a:gd name="T62" fmla="*/ 23 w 51"/>
              <a:gd name="T63" fmla="*/ 2 h 55"/>
              <a:gd name="T64" fmla="*/ 29 w 51"/>
              <a:gd name="T65" fmla="*/ 6 h 55"/>
              <a:gd name="T66" fmla="*/ 29 w 51"/>
              <a:gd name="T67" fmla="*/ 6 h 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51" h="55">
                <a:moveTo>
                  <a:pt x="29" y="6"/>
                </a:moveTo>
                <a:lnTo>
                  <a:pt x="37" y="10"/>
                </a:lnTo>
                <a:lnTo>
                  <a:pt x="43" y="13"/>
                </a:lnTo>
                <a:lnTo>
                  <a:pt x="47" y="17"/>
                </a:lnTo>
                <a:lnTo>
                  <a:pt x="49" y="23"/>
                </a:lnTo>
                <a:lnTo>
                  <a:pt x="51" y="29"/>
                </a:lnTo>
                <a:lnTo>
                  <a:pt x="51" y="33"/>
                </a:lnTo>
                <a:lnTo>
                  <a:pt x="49" y="39"/>
                </a:lnTo>
                <a:lnTo>
                  <a:pt x="47" y="45"/>
                </a:lnTo>
                <a:lnTo>
                  <a:pt x="43" y="49"/>
                </a:lnTo>
                <a:lnTo>
                  <a:pt x="39" y="51"/>
                </a:lnTo>
                <a:lnTo>
                  <a:pt x="35" y="53"/>
                </a:lnTo>
                <a:lnTo>
                  <a:pt x="31" y="55"/>
                </a:lnTo>
                <a:lnTo>
                  <a:pt x="29" y="55"/>
                </a:lnTo>
                <a:lnTo>
                  <a:pt x="25" y="53"/>
                </a:lnTo>
                <a:lnTo>
                  <a:pt x="23" y="53"/>
                </a:lnTo>
                <a:lnTo>
                  <a:pt x="21" y="51"/>
                </a:lnTo>
                <a:lnTo>
                  <a:pt x="17" y="49"/>
                </a:lnTo>
                <a:lnTo>
                  <a:pt x="15" y="45"/>
                </a:lnTo>
                <a:lnTo>
                  <a:pt x="13" y="41"/>
                </a:lnTo>
                <a:lnTo>
                  <a:pt x="11" y="37"/>
                </a:lnTo>
                <a:lnTo>
                  <a:pt x="6" y="31"/>
                </a:lnTo>
                <a:lnTo>
                  <a:pt x="4" y="23"/>
                </a:lnTo>
                <a:lnTo>
                  <a:pt x="0" y="17"/>
                </a:lnTo>
                <a:lnTo>
                  <a:pt x="0" y="13"/>
                </a:lnTo>
                <a:lnTo>
                  <a:pt x="0" y="8"/>
                </a:lnTo>
                <a:lnTo>
                  <a:pt x="2" y="4"/>
                </a:lnTo>
                <a:lnTo>
                  <a:pt x="4" y="2"/>
                </a:lnTo>
                <a:lnTo>
                  <a:pt x="10" y="0"/>
                </a:lnTo>
                <a:lnTo>
                  <a:pt x="11" y="0"/>
                </a:lnTo>
                <a:lnTo>
                  <a:pt x="17" y="0"/>
                </a:lnTo>
                <a:lnTo>
                  <a:pt x="23" y="2"/>
                </a:lnTo>
                <a:lnTo>
                  <a:pt x="29" y="6"/>
                </a:lnTo>
                <a:lnTo>
                  <a:pt x="29" y="6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2" name="Freeform 402"/>
          <p:cNvSpPr>
            <a:spLocks/>
          </p:cNvSpPr>
          <p:nvPr/>
        </p:nvSpPr>
        <p:spPr bwMode="auto">
          <a:xfrm>
            <a:off x="9537193" y="5347623"/>
            <a:ext cx="244651" cy="332327"/>
          </a:xfrm>
          <a:custGeom>
            <a:avLst/>
            <a:gdLst>
              <a:gd name="T0" fmla="*/ 27 w 51"/>
              <a:gd name="T1" fmla="*/ 6 h 55"/>
              <a:gd name="T2" fmla="*/ 33 w 51"/>
              <a:gd name="T3" fmla="*/ 10 h 55"/>
              <a:gd name="T4" fmla="*/ 39 w 51"/>
              <a:gd name="T5" fmla="*/ 14 h 55"/>
              <a:gd name="T6" fmla="*/ 43 w 51"/>
              <a:gd name="T7" fmla="*/ 18 h 55"/>
              <a:gd name="T8" fmla="*/ 47 w 51"/>
              <a:gd name="T9" fmla="*/ 24 h 55"/>
              <a:gd name="T10" fmla="*/ 51 w 51"/>
              <a:gd name="T11" fmla="*/ 28 h 55"/>
              <a:gd name="T12" fmla="*/ 51 w 51"/>
              <a:gd name="T13" fmla="*/ 34 h 55"/>
              <a:gd name="T14" fmla="*/ 51 w 51"/>
              <a:gd name="T15" fmla="*/ 37 h 55"/>
              <a:gd name="T16" fmla="*/ 47 w 51"/>
              <a:gd name="T17" fmla="*/ 43 h 55"/>
              <a:gd name="T18" fmla="*/ 43 w 51"/>
              <a:gd name="T19" fmla="*/ 49 h 55"/>
              <a:gd name="T20" fmla="*/ 39 w 51"/>
              <a:gd name="T21" fmla="*/ 51 h 55"/>
              <a:gd name="T22" fmla="*/ 35 w 51"/>
              <a:gd name="T23" fmla="*/ 53 h 55"/>
              <a:gd name="T24" fmla="*/ 31 w 51"/>
              <a:gd name="T25" fmla="*/ 55 h 55"/>
              <a:gd name="T26" fmla="*/ 27 w 51"/>
              <a:gd name="T27" fmla="*/ 53 h 55"/>
              <a:gd name="T28" fmla="*/ 23 w 51"/>
              <a:gd name="T29" fmla="*/ 51 h 55"/>
              <a:gd name="T30" fmla="*/ 20 w 51"/>
              <a:gd name="T31" fmla="*/ 49 h 55"/>
              <a:gd name="T32" fmla="*/ 14 w 51"/>
              <a:gd name="T33" fmla="*/ 43 h 55"/>
              <a:gd name="T34" fmla="*/ 10 w 51"/>
              <a:gd name="T35" fmla="*/ 37 h 55"/>
              <a:gd name="T36" fmla="*/ 6 w 51"/>
              <a:gd name="T37" fmla="*/ 32 h 55"/>
              <a:gd name="T38" fmla="*/ 2 w 51"/>
              <a:gd name="T39" fmla="*/ 26 h 55"/>
              <a:gd name="T40" fmla="*/ 0 w 51"/>
              <a:gd name="T41" fmla="*/ 18 h 55"/>
              <a:gd name="T42" fmla="*/ 0 w 51"/>
              <a:gd name="T43" fmla="*/ 12 h 55"/>
              <a:gd name="T44" fmla="*/ 0 w 51"/>
              <a:gd name="T45" fmla="*/ 8 h 55"/>
              <a:gd name="T46" fmla="*/ 4 w 51"/>
              <a:gd name="T47" fmla="*/ 4 h 55"/>
              <a:gd name="T48" fmla="*/ 8 w 51"/>
              <a:gd name="T49" fmla="*/ 2 h 55"/>
              <a:gd name="T50" fmla="*/ 12 w 51"/>
              <a:gd name="T51" fmla="*/ 0 h 55"/>
              <a:gd name="T52" fmla="*/ 18 w 51"/>
              <a:gd name="T53" fmla="*/ 0 h 55"/>
              <a:gd name="T54" fmla="*/ 21 w 51"/>
              <a:gd name="T55" fmla="*/ 2 h 55"/>
              <a:gd name="T56" fmla="*/ 27 w 51"/>
              <a:gd name="T57" fmla="*/ 6 h 55"/>
              <a:gd name="T58" fmla="*/ 27 w 51"/>
              <a:gd name="T59" fmla="*/ 6 h 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51" h="55">
                <a:moveTo>
                  <a:pt x="27" y="6"/>
                </a:moveTo>
                <a:lnTo>
                  <a:pt x="33" y="10"/>
                </a:lnTo>
                <a:lnTo>
                  <a:pt x="39" y="14"/>
                </a:lnTo>
                <a:lnTo>
                  <a:pt x="43" y="18"/>
                </a:lnTo>
                <a:lnTo>
                  <a:pt x="47" y="24"/>
                </a:lnTo>
                <a:lnTo>
                  <a:pt x="51" y="28"/>
                </a:lnTo>
                <a:lnTo>
                  <a:pt x="51" y="34"/>
                </a:lnTo>
                <a:lnTo>
                  <a:pt x="51" y="37"/>
                </a:lnTo>
                <a:lnTo>
                  <a:pt x="47" y="43"/>
                </a:lnTo>
                <a:lnTo>
                  <a:pt x="43" y="49"/>
                </a:lnTo>
                <a:lnTo>
                  <a:pt x="39" y="51"/>
                </a:lnTo>
                <a:lnTo>
                  <a:pt x="35" y="53"/>
                </a:lnTo>
                <a:lnTo>
                  <a:pt x="31" y="55"/>
                </a:lnTo>
                <a:lnTo>
                  <a:pt x="27" y="53"/>
                </a:lnTo>
                <a:lnTo>
                  <a:pt x="23" y="51"/>
                </a:lnTo>
                <a:lnTo>
                  <a:pt x="20" y="49"/>
                </a:lnTo>
                <a:lnTo>
                  <a:pt x="14" y="43"/>
                </a:lnTo>
                <a:lnTo>
                  <a:pt x="10" y="37"/>
                </a:lnTo>
                <a:lnTo>
                  <a:pt x="6" y="32"/>
                </a:lnTo>
                <a:lnTo>
                  <a:pt x="2" y="26"/>
                </a:lnTo>
                <a:lnTo>
                  <a:pt x="0" y="18"/>
                </a:lnTo>
                <a:lnTo>
                  <a:pt x="0" y="12"/>
                </a:lnTo>
                <a:lnTo>
                  <a:pt x="0" y="8"/>
                </a:lnTo>
                <a:lnTo>
                  <a:pt x="4" y="4"/>
                </a:lnTo>
                <a:lnTo>
                  <a:pt x="8" y="2"/>
                </a:lnTo>
                <a:lnTo>
                  <a:pt x="12" y="0"/>
                </a:lnTo>
                <a:lnTo>
                  <a:pt x="18" y="0"/>
                </a:lnTo>
                <a:lnTo>
                  <a:pt x="21" y="2"/>
                </a:lnTo>
                <a:lnTo>
                  <a:pt x="27" y="6"/>
                </a:lnTo>
                <a:lnTo>
                  <a:pt x="27" y="6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3" name="Freeform 403"/>
          <p:cNvSpPr>
            <a:spLocks/>
          </p:cNvSpPr>
          <p:nvPr/>
        </p:nvSpPr>
        <p:spPr bwMode="auto">
          <a:xfrm>
            <a:off x="9292541" y="4609127"/>
            <a:ext cx="1110342" cy="1858552"/>
          </a:xfrm>
          <a:custGeom>
            <a:avLst/>
            <a:gdLst>
              <a:gd name="T0" fmla="*/ 18 w 235"/>
              <a:gd name="T1" fmla="*/ 19 h 302"/>
              <a:gd name="T2" fmla="*/ 65 w 235"/>
              <a:gd name="T3" fmla="*/ 17 h 302"/>
              <a:gd name="T4" fmla="*/ 102 w 235"/>
              <a:gd name="T5" fmla="*/ 13 h 302"/>
              <a:gd name="T6" fmla="*/ 129 w 235"/>
              <a:gd name="T7" fmla="*/ 11 h 302"/>
              <a:gd name="T8" fmla="*/ 147 w 235"/>
              <a:gd name="T9" fmla="*/ 7 h 302"/>
              <a:gd name="T10" fmla="*/ 157 w 235"/>
              <a:gd name="T11" fmla="*/ 3 h 302"/>
              <a:gd name="T12" fmla="*/ 169 w 235"/>
              <a:gd name="T13" fmla="*/ 0 h 302"/>
              <a:gd name="T14" fmla="*/ 184 w 235"/>
              <a:gd name="T15" fmla="*/ 2 h 302"/>
              <a:gd name="T16" fmla="*/ 198 w 235"/>
              <a:gd name="T17" fmla="*/ 7 h 302"/>
              <a:gd name="T18" fmla="*/ 216 w 235"/>
              <a:gd name="T19" fmla="*/ 15 h 302"/>
              <a:gd name="T20" fmla="*/ 229 w 235"/>
              <a:gd name="T21" fmla="*/ 23 h 302"/>
              <a:gd name="T22" fmla="*/ 235 w 235"/>
              <a:gd name="T23" fmla="*/ 29 h 302"/>
              <a:gd name="T24" fmla="*/ 233 w 235"/>
              <a:gd name="T25" fmla="*/ 37 h 302"/>
              <a:gd name="T26" fmla="*/ 227 w 235"/>
              <a:gd name="T27" fmla="*/ 41 h 302"/>
              <a:gd name="T28" fmla="*/ 221 w 235"/>
              <a:gd name="T29" fmla="*/ 49 h 302"/>
              <a:gd name="T30" fmla="*/ 217 w 235"/>
              <a:gd name="T31" fmla="*/ 60 h 302"/>
              <a:gd name="T32" fmla="*/ 216 w 235"/>
              <a:gd name="T33" fmla="*/ 78 h 302"/>
              <a:gd name="T34" fmla="*/ 212 w 235"/>
              <a:gd name="T35" fmla="*/ 102 h 302"/>
              <a:gd name="T36" fmla="*/ 206 w 235"/>
              <a:gd name="T37" fmla="*/ 135 h 302"/>
              <a:gd name="T38" fmla="*/ 192 w 235"/>
              <a:gd name="T39" fmla="*/ 202 h 302"/>
              <a:gd name="T40" fmla="*/ 182 w 235"/>
              <a:gd name="T41" fmla="*/ 241 h 302"/>
              <a:gd name="T42" fmla="*/ 170 w 235"/>
              <a:gd name="T43" fmla="*/ 264 h 302"/>
              <a:gd name="T44" fmla="*/ 155 w 235"/>
              <a:gd name="T45" fmla="*/ 282 h 302"/>
              <a:gd name="T46" fmla="*/ 139 w 235"/>
              <a:gd name="T47" fmla="*/ 294 h 302"/>
              <a:gd name="T48" fmla="*/ 125 w 235"/>
              <a:gd name="T49" fmla="*/ 302 h 302"/>
              <a:gd name="T50" fmla="*/ 116 w 235"/>
              <a:gd name="T51" fmla="*/ 302 h 302"/>
              <a:gd name="T52" fmla="*/ 106 w 235"/>
              <a:gd name="T53" fmla="*/ 300 h 302"/>
              <a:gd name="T54" fmla="*/ 100 w 235"/>
              <a:gd name="T55" fmla="*/ 288 h 302"/>
              <a:gd name="T56" fmla="*/ 94 w 235"/>
              <a:gd name="T57" fmla="*/ 276 h 302"/>
              <a:gd name="T58" fmla="*/ 82 w 235"/>
              <a:gd name="T59" fmla="*/ 264 h 302"/>
              <a:gd name="T60" fmla="*/ 67 w 235"/>
              <a:gd name="T61" fmla="*/ 253 h 302"/>
              <a:gd name="T62" fmla="*/ 57 w 235"/>
              <a:gd name="T63" fmla="*/ 243 h 302"/>
              <a:gd name="T64" fmla="*/ 59 w 235"/>
              <a:gd name="T65" fmla="*/ 237 h 302"/>
              <a:gd name="T66" fmla="*/ 65 w 235"/>
              <a:gd name="T67" fmla="*/ 235 h 302"/>
              <a:gd name="T68" fmla="*/ 76 w 235"/>
              <a:gd name="T69" fmla="*/ 237 h 302"/>
              <a:gd name="T70" fmla="*/ 96 w 235"/>
              <a:gd name="T71" fmla="*/ 241 h 302"/>
              <a:gd name="T72" fmla="*/ 112 w 235"/>
              <a:gd name="T73" fmla="*/ 245 h 302"/>
              <a:gd name="T74" fmla="*/ 120 w 235"/>
              <a:gd name="T75" fmla="*/ 247 h 302"/>
              <a:gd name="T76" fmla="*/ 125 w 235"/>
              <a:gd name="T77" fmla="*/ 245 h 302"/>
              <a:gd name="T78" fmla="*/ 137 w 235"/>
              <a:gd name="T79" fmla="*/ 229 h 302"/>
              <a:gd name="T80" fmla="*/ 145 w 235"/>
              <a:gd name="T81" fmla="*/ 203 h 302"/>
              <a:gd name="T82" fmla="*/ 153 w 235"/>
              <a:gd name="T83" fmla="*/ 162 h 302"/>
              <a:gd name="T84" fmla="*/ 161 w 235"/>
              <a:gd name="T85" fmla="*/ 113 h 302"/>
              <a:gd name="T86" fmla="*/ 167 w 235"/>
              <a:gd name="T87" fmla="*/ 76 h 302"/>
              <a:gd name="T88" fmla="*/ 169 w 235"/>
              <a:gd name="T89" fmla="*/ 54 h 302"/>
              <a:gd name="T90" fmla="*/ 167 w 235"/>
              <a:gd name="T91" fmla="*/ 37 h 302"/>
              <a:gd name="T92" fmla="*/ 167 w 235"/>
              <a:gd name="T93" fmla="*/ 33 h 302"/>
              <a:gd name="T94" fmla="*/ 159 w 235"/>
              <a:gd name="T95" fmla="*/ 31 h 302"/>
              <a:gd name="T96" fmla="*/ 141 w 235"/>
              <a:gd name="T97" fmla="*/ 33 h 302"/>
              <a:gd name="T98" fmla="*/ 112 w 235"/>
              <a:gd name="T99" fmla="*/ 35 h 302"/>
              <a:gd name="T100" fmla="*/ 71 w 235"/>
              <a:gd name="T101" fmla="*/ 39 h 302"/>
              <a:gd name="T102" fmla="*/ 20 w 235"/>
              <a:gd name="T103" fmla="*/ 43 h 3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235" h="302">
                <a:moveTo>
                  <a:pt x="0" y="45"/>
                </a:moveTo>
                <a:lnTo>
                  <a:pt x="0" y="19"/>
                </a:lnTo>
                <a:lnTo>
                  <a:pt x="18" y="19"/>
                </a:lnTo>
                <a:lnTo>
                  <a:pt x="35" y="17"/>
                </a:lnTo>
                <a:lnTo>
                  <a:pt x="51" y="17"/>
                </a:lnTo>
                <a:lnTo>
                  <a:pt x="65" y="17"/>
                </a:lnTo>
                <a:lnTo>
                  <a:pt x="78" y="15"/>
                </a:lnTo>
                <a:lnTo>
                  <a:pt x="90" y="15"/>
                </a:lnTo>
                <a:lnTo>
                  <a:pt x="102" y="13"/>
                </a:lnTo>
                <a:lnTo>
                  <a:pt x="112" y="13"/>
                </a:lnTo>
                <a:lnTo>
                  <a:pt x="121" y="11"/>
                </a:lnTo>
                <a:lnTo>
                  <a:pt x="129" y="11"/>
                </a:lnTo>
                <a:lnTo>
                  <a:pt x="135" y="9"/>
                </a:lnTo>
                <a:lnTo>
                  <a:pt x="141" y="9"/>
                </a:lnTo>
                <a:lnTo>
                  <a:pt x="147" y="7"/>
                </a:lnTo>
                <a:lnTo>
                  <a:pt x="151" y="5"/>
                </a:lnTo>
                <a:lnTo>
                  <a:pt x="155" y="3"/>
                </a:lnTo>
                <a:lnTo>
                  <a:pt x="157" y="3"/>
                </a:lnTo>
                <a:lnTo>
                  <a:pt x="161" y="0"/>
                </a:lnTo>
                <a:lnTo>
                  <a:pt x="165" y="0"/>
                </a:lnTo>
                <a:lnTo>
                  <a:pt x="169" y="0"/>
                </a:lnTo>
                <a:lnTo>
                  <a:pt x="174" y="0"/>
                </a:lnTo>
                <a:lnTo>
                  <a:pt x="180" y="2"/>
                </a:lnTo>
                <a:lnTo>
                  <a:pt x="184" y="2"/>
                </a:lnTo>
                <a:lnTo>
                  <a:pt x="188" y="3"/>
                </a:lnTo>
                <a:lnTo>
                  <a:pt x="192" y="5"/>
                </a:lnTo>
                <a:lnTo>
                  <a:pt x="198" y="7"/>
                </a:lnTo>
                <a:lnTo>
                  <a:pt x="204" y="9"/>
                </a:lnTo>
                <a:lnTo>
                  <a:pt x="210" y="13"/>
                </a:lnTo>
                <a:lnTo>
                  <a:pt x="216" y="15"/>
                </a:lnTo>
                <a:lnTo>
                  <a:pt x="221" y="17"/>
                </a:lnTo>
                <a:lnTo>
                  <a:pt x="225" y="21"/>
                </a:lnTo>
                <a:lnTo>
                  <a:pt x="229" y="23"/>
                </a:lnTo>
                <a:lnTo>
                  <a:pt x="231" y="25"/>
                </a:lnTo>
                <a:lnTo>
                  <a:pt x="233" y="27"/>
                </a:lnTo>
                <a:lnTo>
                  <a:pt x="235" y="29"/>
                </a:lnTo>
                <a:lnTo>
                  <a:pt x="235" y="31"/>
                </a:lnTo>
                <a:lnTo>
                  <a:pt x="235" y="35"/>
                </a:lnTo>
                <a:lnTo>
                  <a:pt x="233" y="37"/>
                </a:lnTo>
                <a:lnTo>
                  <a:pt x="231" y="39"/>
                </a:lnTo>
                <a:lnTo>
                  <a:pt x="229" y="41"/>
                </a:lnTo>
                <a:lnTo>
                  <a:pt x="227" y="41"/>
                </a:lnTo>
                <a:lnTo>
                  <a:pt x="225" y="43"/>
                </a:lnTo>
                <a:lnTo>
                  <a:pt x="223" y="45"/>
                </a:lnTo>
                <a:lnTo>
                  <a:pt x="221" y="49"/>
                </a:lnTo>
                <a:lnTo>
                  <a:pt x="219" y="51"/>
                </a:lnTo>
                <a:lnTo>
                  <a:pt x="219" y="54"/>
                </a:lnTo>
                <a:lnTo>
                  <a:pt x="217" y="60"/>
                </a:lnTo>
                <a:lnTo>
                  <a:pt x="217" y="64"/>
                </a:lnTo>
                <a:lnTo>
                  <a:pt x="216" y="70"/>
                </a:lnTo>
                <a:lnTo>
                  <a:pt x="216" y="78"/>
                </a:lnTo>
                <a:lnTo>
                  <a:pt x="214" y="86"/>
                </a:lnTo>
                <a:lnTo>
                  <a:pt x="212" y="94"/>
                </a:lnTo>
                <a:lnTo>
                  <a:pt x="212" y="102"/>
                </a:lnTo>
                <a:lnTo>
                  <a:pt x="210" y="111"/>
                </a:lnTo>
                <a:lnTo>
                  <a:pt x="208" y="123"/>
                </a:lnTo>
                <a:lnTo>
                  <a:pt x="206" y="135"/>
                </a:lnTo>
                <a:lnTo>
                  <a:pt x="202" y="156"/>
                </a:lnTo>
                <a:lnTo>
                  <a:pt x="198" y="180"/>
                </a:lnTo>
                <a:lnTo>
                  <a:pt x="192" y="202"/>
                </a:lnTo>
                <a:lnTo>
                  <a:pt x="188" y="221"/>
                </a:lnTo>
                <a:lnTo>
                  <a:pt x="186" y="231"/>
                </a:lnTo>
                <a:lnTo>
                  <a:pt x="182" y="241"/>
                </a:lnTo>
                <a:lnTo>
                  <a:pt x="178" y="249"/>
                </a:lnTo>
                <a:lnTo>
                  <a:pt x="174" y="256"/>
                </a:lnTo>
                <a:lnTo>
                  <a:pt x="170" y="264"/>
                </a:lnTo>
                <a:lnTo>
                  <a:pt x="165" y="270"/>
                </a:lnTo>
                <a:lnTo>
                  <a:pt x="161" y="276"/>
                </a:lnTo>
                <a:lnTo>
                  <a:pt x="155" y="282"/>
                </a:lnTo>
                <a:lnTo>
                  <a:pt x="149" y="286"/>
                </a:lnTo>
                <a:lnTo>
                  <a:pt x="143" y="290"/>
                </a:lnTo>
                <a:lnTo>
                  <a:pt x="139" y="294"/>
                </a:lnTo>
                <a:lnTo>
                  <a:pt x="133" y="298"/>
                </a:lnTo>
                <a:lnTo>
                  <a:pt x="129" y="300"/>
                </a:lnTo>
                <a:lnTo>
                  <a:pt x="125" y="302"/>
                </a:lnTo>
                <a:lnTo>
                  <a:pt x="121" y="302"/>
                </a:lnTo>
                <a:lnTo>
                  <a:pt x="120" y="302"/>
                </a:lnTo>
                <a:lnTo>
                  <a:pt x="116" y="302"/>
                </a:lnTo>
                <a:lnTo>
                  <a:pt x="112" y="302"/>
                </a:lnTo>
                <a:lnTo>
                  <a:pt x="108" y="300"/>
                </a:lnTo>
                <a:lnTo>
                  <a:pt x="106" y="300"/>
                </a:lnTo>
                <a:lnTo>
                  <a:pt x="102" y="296"/>
                </a:lnTo>
                <a:lnTo>
                  <a:pt x="100" y="290"/>
                </a:lnTo>
                <a:lnTo>
                  <a:pt x="100" y="288"/>
                </a:lnTo>
                <a:lnTo>
                  <a:pt x="98" y="284"/>
                </a:lnTo>
                <a:lnTo>
                  <a:pt x="96" y="280"/>
                </a:lnTo>
                <a:lnTo>
                  <a:pt x="94" y="276"/>
                </a:lnTo>
                <a:lnTo>
                  <a:pt x="90" y="272"/>
                </a:lnTo>
                <a:lnTo>
                  <a:pt x="86" y="268"/>
                </a:lnTo>
                <a:lnTo>
                  <a:pt x="82" y="264"/>
                </a:lnTo>
                <a:lnTo>
                  <a:pt x="76" y="260"/>
                </a:lnTo>
                <a:lnTo>
                  <a:pt x="71" y="256"/>
                </a:lnTo>
                <a:lnTo>
                  <a:pt x="67" y="253"/>
                </a:lnTo>
                <a:lnTo>
                  <a:pt x="63" y="249"/>
                </a:lnTo>
                <a:lnTo>
                  <a:pt x="59" y="245"/>
                </a:lnTo>
                <a:lnTo>
                  <a:pt x="57" y="243"/>
                </a:lnTo>
                <a:lnTo>
                  <a:pt x="57" y="241"/>
                </a:lnTo>
                <a:lnTo>
                  <a:pt x="57" y="239"/>
                </a:lnTo>
                <a:lnTo>
                  <a:pt x="59" y="237"/>
                </a:lnTo>
                <a:lnTo>
                  <a:pt x="59" y="237"/>
                </a:lnTo>
                <a:lnTo>
                  <a:pt x="61" y="235"/>
                </a:lnTo>
                <a:lnTo>
                  <a:pt x="65" y="235"/>
                </a:lnTo>
                <a:lnTo>
                  <a:pt x="69" y="235"/>
                </a:lnTo>
                <a:lnTo>
                  <a:pt x="73" y="235"/>
                </a:lnTo>
                <a:lnTo>
                  <a:pt x="76" y="237"/>
                </a:lnTo>
                <a:lnTo>
                  <a:pt x="82" y="237"/>
                </a:lnTo>
                <a:lnTo>
                  <a:pt x="90" y="239"/>
                </a:lnTo>
                <a:lnTo>
                  <a:pt x="96" y="241"/>
                </a:lnTo>
                <a:lnTo>
                  <a:pt x="102" y="243"/>
                </a:lnTo>
                <a:lnTo>
                  <a:pt x="106" y="245"/>
                </a:lnTo>
                <a:lnTo>
                  <a:pt x="112" y="245"/>
                </a:lnTo>
                <a:lnTo>
                  <a:pt x="114" y="247"/>
                </a:lnTo>
                <a:lnTo>
                  <a:pt x="118" y="247"/>
                </a:lnTo>
                <a:lnTo>
                  <a:pt x="120" y="247"/>
                </a:lnTo>
                <a:lnTo>
                  <a:pt x="121" y="247"/>
                </a:lnTo>
                <a:lnTo>
                  <a:pt x="123" y="247"/>
                </a:lnTo>
                <a:lnTo>
                  <a:pt x="125" y="245"/>
                </a:lnTo>
                <a:lnTo>
                  <a:pt x="129" y="239"/>
                </a:lnTo>
                <a:lnTo>
                  <a:pt x="135" y="233"/>
                </a:lnTo>
                <a:lnTo>
                  <a:pt x="137" y="229"/>
                </a:lnTo>
                <a:lnTo>
                  <a:pt x="139" y="221"/>
                </a:lnTo>
                <a:lnTo>
                  <a:pt x="141" y="213"/>
                </a:lnTo>
                <a:lnTo>
                  <a:pt x="145" y="203"/>
                </a:lnTo>
                <a:lnTo>
                  <a:pt x="147" y="192"/>
                </a:lnTo>
                <a:lnTo>
                  <a:pt x="151" y="178"/>
                </a:lnTo>
                <a:lnTo>
                  <a:pt x="153" y="162"/>
                </a:lnTo>
                <a:lnTo>
                  <a:pt x="157" y="145"/>
                </a:lnTo>
                <a:lnTo>
                  <a:pt x="159" y="129"/>
                </a:lnTo>
                <a:lnTo>
                  <a:pt x="161" y="113"/>
                </a:lnTo>
                <a:lnTo>
                  <a:pt x="163" y="100"/>
                </a:lnTo>
                <a:lnTo>
                  <a:pt x="165" y="86"/>
                </a:lnTo>
                <a:lnTo>
                  <a:pt x="167" y="76"/>
                </a:lnTo>
                <a:lnTo>
                  <a:pt x="167" y="66"/>
                </a:lnTo>
                <a:lnTo>
                  <a:pt x="169" y="58"/>
                </a:lnTo>
                <a:lnTo>
                  <a:pt x="169" y="54"/>
                </a:lnTo>
                <a:lnTo>
                  <a:pt x="169" y="45"/>
                </a:lnTo>
                <a:lnTo>
                  <a:pt x="169" y="39"/>
                </a:lnTo>
                <a:lnTo>
                  <a:pt x="167" y="37"/>
                </a:lnTo>
                <a:lnTo>
                  <a:pt x="167" y="35"/>
                </a:lnTo>
                <a:lnTo>
                  <a:pt x="167" y="33"/>
                </a:lnTo>
                <a:lnTo>
                  <a:pt x="167" y="33"/>
                </a:lnTo>
                <a:lnTo>
                  <a:pt x="165" y="33"/>
                </a:lnTo>
                <a:lnTo>
                  <a:pt x="163" y="31"/>
                </a:lnTo>
                <a:lnTo>
                  <a:pt x="159" y="31"/>
                </a:lnTo>
                <a:lnTo>
                  <a:pt x="155" y="33"/>
                </a:lnTo>
                <a:lnTo>
                  <a:pt x="147" y="33"/>
                </a:lnTo>
                <a:lnTo>
                  <a:pt x="141" y="33"/>
                </a:lnTo>
                <a:lnTo>
                  <a:pt x="131" y="33"/>
                </a:lnTo>
                <a:lnTo>
                  <a:pt x="121" y="35"/>
                </a:lnTo>
                <a:lnTo>
                  <a:pt x="112" y="35"/>
                </a:lnTo>
                <a:lnTo>
                  <a:pt x="98" y="37"/>
                </a:lnTo>
                <a:lnTo>
                  <a:pt x="86" y="37"/>
                </a:lnTo>
                <a:lnTo>
                  <a:pt x="71" y="39"/>
                </a:lnTo>
                <a:lnTo>
                  <a:pt x="55" y="39"/>
                </a:lnTo>
                <a:lnTo>
                  <a:pt x="37" y="41"/>
                </a:lnTo>
                <a:lnTo>
                  <a:pt x="20" y="43"/>
                </a:lnTo>
                <a:lnTo>
                  <a:pt x="0" y="45"/>
                </a:lnTo>
                <a:lnTo>
                  <a:pt x="0" y="45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4" name="Freeform 404"/>
          <p:cNvSpPr>
            <a:spLocks/>
          </p:cNvSpPr>
          <p:nvPr/>
        </p:nvSpPr>
        <p:spPr bwMode="auto">
          <a:xfrm>
            <a:off x="8803238" y="4682976"/>
            <a:ext cx="1881936" cy="1329293"/>
          </a:xfrm>
          <a:custGeom>
            <a:avLst/>
            <a:gdLst>
              <a:gd name="T0" fmla="*/ 173 w 400"/>
              <a:gd name="T1" fmla="*/ 167 h 216"/>
              <a:gd name="T2" fmla="*/ 224 w 400"/>
              <a:gd name="T3" fmla="*/ 167 h 216"/>
              <a:gd name="T4" fmla="*/ 274 w 400"/>
              <a:gd name="T5" fmla="*/ 169 h 216"/>
              <a:gd name="T6" fmla="*/ 316 w 400"/>
              <a:gd name="T7" fmla="*/ 171 h 216"/>
              <a:gd name="T8" fmla="*/ 343 w 400"/>
              <a:gd name="T9" fmla="*/ 175 h 216"/>
              <a:gd name="T10" fmla="*/ 382 w 400"/>
              <a:gd name="T11" fmla="*/ 189 h 216"/>
              <a:gd name="T12" fmla="*/ 392 w 400"/>
              <a:gd name="T13" fmla="*/ 196 h 216"/>
              <a:gd name="T14" fmla="*/ 400 w 400"/>
              <a:gd name="T15" fmla="*/ 206 h 216"/>
              <a:gd name="T16" fmla="*/ 394 w 400"/>
              <a:gd name="T17" fmla="*/ 214 h 216"/>
              <a:gd name="T18" fmla="*/ 384 w 400"/>
              <a:gd name="T19" fmla="*/ 216 h 216"/>
              <a:gd name="T20" fmla="*/ 369 w 400"/>
              <a:gd name="T21" fmla="*/ 214 h 216"/>
              <a:gd name="T22" fmla="*/ 349 w 400"/>
              <a:gd name="T23" fmla="*/ 208 h 216"/>
              <a:gd name="T24" fmla="*/ 308 w 400"/>
              <a:gd name="T25" fmla="*/ 202 h 216"/>
              <a:gd name="T26" fmla="*/ 271 w 400"/>
              <a:gd name="T27" fmla="*/ 198 h 216"/>
              <a:gd name="T28" fmla="*/ 204 w 400"/>
              <a:gd name="T29" fmla="*/ 194 h 216"/>
              <a:gd name="T30" fmla="*/ 145 w 400"/>
              <a:gd name="T31" fmla="*/ 194 h 216"/>
              <a:gd name="T32" fmla="*/ 116 w 400"/>
              <a:gd name="T33" fmla="*/ 194 h 216"/>
              <a:gd name="T34" fmla="*/ 92 w 400"/>
              <a:gd name="T35" fmla="*/ 194 h 216"/>
              <a:gd name="T36" fmla="*/ 63 w 400"/>
              <a:gd name="T37" fmla="*/ 198 h 216"/>
              <a:gd name="T38" fmla="*/ 33 w 400"/>
              <a:gd name="T39" fmla="*/ 206 h 216"/>
              <a:gd name="T40" fmla="*/ 14 w 400"/>
              <a:gd name="T41" fmla="*/ 208 h 216"/>
              <a:gd name="T42" fmla="*/ 2 w 400"/>
              <a:gd name="T43" fmla="*/ 200 h 216"/>
              <a:gd name="T44" fmla="*/ 0 w 400"/>
              <a:gd name="T45" fmla="*/ 185 h 216"/>
              <a:gd name="T46" fmla="*/ 6 w 400"/>
              <a:gd name="T47" fmla="*/ 175 h 216"/>
              <a:gd name="T48" fmla="*/ 16 w 400"/>
              <a:gd name="T49" fmla="*/ 167 h 216"/>
              <a:gd name="T50" fmla="*/ 22 w 400"/>
              <a:gd name="T51" fmla="*/ 163 h 216"/>
              <a:gd name="T52" fmla="*/ 32 w 400"/>
              <a:gd name="T53" fmla="*/ 153 h 216"/>
              <a:gd name="T54" fmla="*/ 43 w 400"/>
              <a:gd name="T55" fmla="*/ 140 h 216"/>
              <a:gd name="T56" fmla="*/ 53 w 400"/>
              <a:gd name="T57" fmla="*/ 118 h 216"/>
              <a:gd name="T58" fmla="*/ 67 w 400"/>
              <a:gd name="T59" fmla="*/ 91 h 216"/>
              <a:gd name="T60" fmla="*/ 81 w 400"/>
              <a:gd name="T61" fmla="*/ 61 h 216"/>
              <a:gd name="T62" fmla="*/ 86 w 400"/>
              <a:gd name="T63" fmla="*/ 38 h 216"/>
              <a:gd name="T64" fmla="*/ 86 w 400"/>
              <a:gd name="T65" fmla="*/ 22 h 216"/>
              <a:gd name="T66" fmla="*/ 84 w 400"/>
              <a:gd name="T67" fmla="*/ 10 h 216"/>
              <a:gd name="T68" fmla="*/ 86 w 400"/>
              <a:gd name="T69" fmla="*/ 4 h 216"/>
              <a:gd name="T70" fmla="*/ 96 w 400"/>
              <a:gd name="T71" fmla="*/ 0 h 216"/>
              <a:gd name="T72" fmla="*/ 112 w 400"/>
              <a:gd name="T73" fmla="*/ 2 h 216"/>
              <a:gd name="T74" fmla="*/ 131 w 400"/>
              <a:gd name="T75" fmla="*/ 10 h 216"/>
              <a:gd name="T76" fmla="*/ 129 w 400"/>
              <a:gd name="T77" fmla="*/ 24 h 216"/>
              <a:gd name="T78" fmla="*/ 126 w 400"/>
              <a:gd name="T79" fmla="*/ 41 h 216"/>
              <a:gd name="T80" fmla="*/ 116 w 400"/>
              <a:gd name="T81" fmla="*/ 73 h 216"/>
              <a:gd name="T82" fmla="*/ 100 w 400"/>
              <a:gd name="T83" fmla="*/ 110 h 216"/>
              <a:gd name="T84" fmla="*/ 84 w 400"/>
              <a:gd name="T85" fmla="*/ 138 h 216"/>
              <a:gd name="T86" fmla="*/ 75 w 400"/>
              <a:gd name="T87" fmla="*/ 157 h 216"/>
              <a:gd name="T88" fmla="*/ 71 w 400"/>
              <a:gd name="T89" fmla="*/ 167 h 216"/>
              <a:gd name="T90" fmla="*/ 75 w 400"/>
              <a:gd name="T91" fmla="*/ 169 h 216"/>
              <a:gd name="T92" fmla="*/ 94 w 400"/>
              <a:gd name="T93" fmla="*/ 169 h 216"/>
              <a:gd name="T94" fmla="*/ 128 w 400"/>
              <a:gd name="T95" fmla="*/ 167 h 2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400" h="216">
                <a:moveTo>
                  <a:pt x="128" y="167"/>
                </a:moveTo>
                <a:lnTo>
                  <a:pt x="157" y="167"/>
                </a:lnTo>
                <a:lnTo>
                  <a:pt x="173" y="167"/>
                </a:lnTo>
                <a:lnTo>
                  <a:pt x="188" y="167"/>
                </a:lnTo>
                <a:lnTo>
                  <a:pt x="206" y="167"/>
                </a:lnTo>
                <a:lnTo>
                  <a:pt x="224" y="167"/>
                </a:lnTo>
                <a:lnTo>
                  <a:pt x="241" y="167"/>
                </a:lnTo>
                <a:lnTo>
                  <a:pt x="259" y="167"/>
                </a:lnTo>
                <a:lnTo>
                  <a:pt x="274" y="169"/>
                </a:lnTo>
                <a:lnTo>
                  <a:pt x="290" y="169"/>
                </a:lnTo>
                <a:lnTo>
                  <a:pt x="304" y="169"/>
                </a:lnTo>
                <a:lnTo>
                  <a:pt x="316" y="171"/>
                </a:lnTo>
                <a:lnTo>
                  <a:pt x="327" y="173"/>
                </a:lnTo>
                <a:lnTo>
                  <a:pt x="335" y="173"/>
                </a:lnTo>
                <a:lnTo>
                  <a:pt x="343" y="175"/>
                </a:lnTo>
                <a:lnTo>
                  <a:pt x="349" y="175"/>
                </a:lnTo>
                <a:lnTo>
                  <a:pt x="365" y="181"/>
                </a:lnTo>
                <a:lnTo>
                  <a:pt x="382" y="189"/>
                </a:lnTo>
                <a:lnTo>
                  <a:pt x="386" y="191"/>
                </a:lnTo>
                <a:lnTo>
                  <a:pt x="388" y="194"/>
                </a:lnTo>
                <a:lnTo>
                  <a:pt x="392" y="196"/>
                </a:lnTo>
                <a:lnTo>
                  <a:pt x="394" y="198"/>
                </a:lnTo>
                <a:lnTo>
                  <a:pt x="398" y="202"/>
                </a:lnTo>
                <a:lnTo>
                  <a:pt x="400" y="206"/>
                </a:lnTo>
                <a:lnTo>
                  <a:pt x="400" y="208"/>
                </a:lnTo>
                <a:lnTo>
                  <a:pt x="398" y="212"/>
                </a:lnTo>
                <a:lnTo>
                  <a:pt x="394" y="214"/>
                </a:lnTo>
                <a:lnTo>
                  <a:pt x="390" y="216"/>
                </a:lnTo>
                <a:lnTo>
                  <a:pt x="388" y="216"/>
                </a:lnTo>
                <a:lnTo>
                  <a:pt x="384" y="216"/>
                </a:lnTo>
                <a:lnTo>
                  <a:pt x="380" y="216"/>
                </a:lnTo>
                <a:lnTo>
                  <a:pt x="374" y="214"/>
                </a:lnTo>
                <a:lnTo>
                  <a:pt x="369" y="214"/>
                </a:lnTo>
                <a:lnTo>
                  <a:pt x="363" y="212"/>
                </a:lnTo>
                <a:lnTo>
                  <a:pt x="357" y="210"/>
                </a:lnTo>
                <a:lnTo>
                  <a:pt x="349" y="208"/>
                </a:lnTo>
                <a:lnTo>
                  <a:pt x="329" y="204"/>
                </a:lnTo>
                <a:lnTo>
                  <a:pt x="318" y="202"/>
                </a:lnTo>
                <a:lnTo>
                  <a:pt x="308" y="202"/>
                </a:lnTo>
                <a:lnTo>
                  <a:pt x="296" y="200"/>
                </a:lnTo>
                <a:lnTo>
                  <a:pt x="284" y="198"/>
                </a:lnTo>
                <a:lnTo>
                  <a:pt x="271" y="198"/>
                </a:lnTo>
                <a:lnTo>
                  <a:pt x="259" y="196"/>
                </a:lnTo>
                <a:lnTo>
                  <a:pt x="231" y="196"/>
                </a:lnTo>
                <a:lnTo>
                  <a:pt x="204" y="194"/>
                </a:lnTo>
                <a:lnTo>
                  <a:pt x="180" y="194"/>
                </a:lnTo>
                <a:lnTo>
                  <a:pt x="157" y="194"/>
                </a:lnTo>
                <a:lnTo>
                  <a:pt x="145" y="194"/>
                </a:lnTo>
                <a:lnTo>
                  <a:pt x="135" y="194"/>
                </a:lnTo>
                <a:lnTo>
                  <a:pt x="126" y="194"/>
                </a:lnTo>
                <a:lnTo>
                  <a:pt x="116" y="194"/>
                </a:lnTo>
                <a:lnTo>
                  <a:pt x="108" y="194"/>
                </a:lnTo>
                <a:lnTo>
                  <a:pt x="100" y="194"/>
                </a:lnTo>
                <a:lnTo>
                  <a:pt x="92" y="194"/>
                </a:lnTo>
                <a:lnTo>
                  <a:pt x="86" y="196"/>
                </a:lnTo>
                <a:lnTo>
                  <a:pt x="75" y="196"/>
                </a:lnTo>
                <a:lnTo>
                  <a:pt x="63" y="198"/>
                </a:lnTo>
                <a:lnTo>
                  <a:pt x="53" y="200"/>
                </a:lnTo>
                <a:lnTo>
                  <a:pt x="43" y="204"/>
                </a:lnTo>
                <a:lnTo>
                  <a:pt x="33" y="206"/>
                </a:lnTo>
                <a:lnTo>
                  <a:pt x="26" y="208"/>
                </a:lnTo>
                <a:lnTo>
                  <a:pt x="20" y="208"/>
                </a:lnTo>
                <a:lnTo>
                  <a:pt x="14" y="208"/>
                </a:lnTo>
                <a:lnTo>
                  <a:pt x="10" y="208"/>
                </a:lnTo>
                <a:lnTo>
                  <a:pt x="6" y="204"/>
                </a:lnTo>
                <a:lnTo>
                  <a:pt x="2" y="200"/>
                </a:lnTo>
                <a:lnTo>
                  <a:pt x="0" y="196"/>
                </a:lnTo>
                <a:lnTo>
                  <a:pt x="0" y="191"/>
                </a:lnTo>
                <a:lnTo>
                  <a:pt x="0" y="185"/>
                </a:lnTo>
                <a:lnTo>
                  <a:pt x="2" y="181"/>
                </a:lnTo>
                <a:lnTo>
                  <a:pt x="4" y="177"/>
                </a:lnTo>
                <a:lnTo>
                  <a:pt x="6" y="175"/>
                </a:lnTo>
                <a:lnTo>
                  <a:pt x="8" y="173"/>
                </a:lnTo>
                <a:lnTo>
                  <a:pt x="12" y="169"/>
                </a:lnTo>
                <a:lnTo>
                  <a:pt x="16" y="167"/>
                </a:lnTo>
                <a:lnTo>
                  <a:pt x="18" y="167"/>
                </a:lnTo>
                <a:lnTo>
                  <a:pt x="20" y="165"/>
                </a:lnTo>
                <a:lnTo>
                  <a:pt x="22" y="163"/>
                </a:lnTo>
                <a:lnTo>
                  <a:pt x="26" y="161"/>
                </a:lnTo>
                <a:lnTo>
                  <a:pt x="28" y="157"/>
                </a:lnTo>
                <a:lnTo>
                  <a:pt x="32" y="153"/>
                </a:lnTo>
                <a:lnTo>
                  <a:pt x="35" y="149"/>
                </a:lnTo>
                <a:lnTo>
                  <a:pt x="39" y="145"/>
                </a:lnTo>
                <a:lnTo>
                  <a:pt x="43" y="140"/>
                </a:lnTo>
                <a:lnTo>
                  <a:pt x="45" y="134"/>
                </a:lnTo>
                <a:lnTo>
                  <a:pt x="49" y="126"/>
                </a:lnTo>
                <a:lnTo>
                  <a:pt x="53" y="118"/>
                </a:lnTo>
                <a:lnTo>
                  <a:pt x="59" y="110"/>
                </a:lnTo>
                <a:lnTo>
                  <a:pt x="63" y="100"/>
                </a:lnTo>
                <a:lnTo>
                  <a:pt x="67" y="91"/>
                </a:lnTo>
                <a:lnTo>
                  <a:pt x="73" y="81"/>
                </a:lnTo>
                <a:lnTo>
                  <a:pt x="77" y="71"/>
                </a:lnTo>
                <a:lnTo>
                  <a:pt x="81" y="61"/>
                </a:lnTo>
                <a:lnTo>
                  <a:pt x="84" y="53"/>
                </a:lnTo>
                <a:lnTo>
                  <a:pt x="86" y="45"/>
                </a:lnTo>
                <a:lnTo>
                  <a:pt x="86" y="38"/>
                </a:lnTo>
                <a:lnTo>
                  <a:pt x="88" y="32"/>
                </a:lnTo>
                <a:lnTo>
                  <a:pt x="86" y="26"/>
                </a:lnTo>
                <a:lnTo>
                  <a:pt x="86" y="22"/>
                </a:lnTo>
                <a:lnTo>
                  <a:pt x="84" y="18"/>
                </a:lnTo>
                <a:lnTo>
                  <a:pt x="84" y="14"/>
                </a:lnTo>
                <a:lnTo>
                  <a:pt x="84" y="10"/>
                </a:lnTo>
                <a:lnTo>
                  <a:pt x="84" y="8"/>
                </a:lnTo>
                <a:lnTo>
                  <a:pt x="84" y="6"/>
                </a:lnTo>
                <a:lnTo>
                  <a:pt x="86" y="4"/>
                </a:lnTo>
                <a:lnTo>
                  <a:pt x="90" y="2"/>
                </a:lnTo>
                <a:lnTo>
                  <a:pt x="92" y="0"/>
                </a:lnTo>
                <a:lnTo>
                  <a:pt x="96" y="0"/>
                </a:lnTo>
                <a:lnTo>
                  <a:pt x="100" y="0"/>
                </a:lnTo>
                <a:lnTo>
                  <a:pt x="106" y="2"/>
                </a:lnTo>
                <a:lnTo>
                  <a:pt x="112" y="2"/>
                </a:lnTo>
                <a:lnTo>
                  <a:pt x="118" y="4"/>
                </a:lnTo>
                <a:lnTo>
                  <a:pt x="124" y="6"/>
                </a:lnTo>
                <a:lnTo>
                  <a:pt x="131" y="10"/>
                </a:lnTo>
                <a:lnTo>
                  <a:pt x="131" y="14"/>
                </a:lnTo>
                <a:lnTo>
                  <a:pt x="129" y="18"/>
                </a:lnTo>
                <a:lnTo>
                  <a:pt x="129" y="24"/>
                </a:lnTo>
                <a:lnTo>
                  <a:pt x="129" y="30"/>
                </a:lnTo>
                <a:lnTo>
                  <a:pt x="128" y="36"/>
                </a:lnTo>
                <a:lnTo>
                  <a:pt x="126" y="41"/>
                </a:lnTo>
                <a:lnTo>
                  <a:pt x="124" y="49"/>
                </a:lnTo>
                <a:lnTo>
                  <a:pt x="122" y="57"/>
                </a:lnTo>
                <a:lnTo>
                  <a:pt x="116" y="73"/>
                </a:lnTo>
                <a:lnTo>
                  <a:pt x="110" y="91"/>
                </a:lnTo>
                <a:lnTo>
                  <a:pt x="106" y="100"/>
                </a:lnTo>
                <a:lnTo>
                  <a:pt x="100" y="110"/>
                </a:lnTo>
                <a:lnTo>
                  <a:pt x="96" y="118"/>
                </a:lnTo>
                <a:lnTo>
                  <a:pt x="90" y="128"/>
                </a:lnTo>
                <a:lnTo>
                  <a:pt x="84" y="138"/>
                </a:lnTo>
                <a:lnTo>
                  <a:pt x="81" y="145"/>
                </a:lnTo>
                <a:lnTo>
                  <a:pt x="77" y="151"/>
                </a:lnTo>
                <a:lnTo>
                  <a:pt x="75" y="157"/>
                </a:lnTo>
                <a:lnTo>
                  <a:pt x="71" y="161"/>
                </a:lnTo>
                <a:lnTo>
                  <a:pt x="71" y="165"/>
                </a:lnTo>
                <a:lnTo>
                  <a:pt x="71" y="167"/>
                </a:lnTo>
                <a:lnTo>
                  <a:pt x="71" y="167"/>
                </a:lnTo>
                <a:lnTo>
                  <a:pt x="73" y="167"/>
                </a:lnTo>
                <a:lnTo>
                  <a:pt x="75" y="169"/>
                </a:lnTo>
                <a:lnTo>
                  <a:pt x="81" y="169"/>
                </a:lnTo>
                <a:lnTo>
                  <a:pt x="86" y="169"/>
                </a:lnTo>
                <a:lnTo>
                  <a:pt x="94" y="169"/>
                </a:lnTo>
                <a:lnTo>
                  <a:pt x="104" y="169"/>
                </a:lnTo>
                <a:lnTo>
                  <a:pt x="116" y="167"/>
                </a:lnTo>
                <a:lnTo>
                  <a:pt x="128" y="167"/>
                </a:lnTo>
                <a:lnTo>
                  <a:pt x="128" y="167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747380780"/>
      </p:ext>
    </p:extLst>
  </p:cSld>
  <p:clrMapOvr>
    <a:masterClrMapping/>
  </p:clrMapOvr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 407"/>
          <p:cNvSpPr>
            <a:spLocks/>
          </p:cNvSpPr>
          <p:nvPr/>
        </p:nvSpPr>
        <p:spPr bwMode="auto">
          <a:xfrm>
            <a:off x="1225118" y="1680888"/>
            <a:ext cx="845767" cy="240342"/>
          </a:xfrm>
          <a:custGeom>
            <a:avLst/>
            <a:gdLst>
              <a:gd name="T0" fmla="*/ 0 w 186"/>
              <a:gd name="T1" fmla="*/ 24 h 38"/>
              <a:gd name="T2" fmla="*/ 10 w 186"/>
              <a:gd name="T3" fmla="*/ 24 h 38"/>
              <a:gd name="T4" fmla="*/ 20 w 186"/>
              <a:gd name="T5" fmla="*/ 22 h 38"/>
              <a:gd name="T6" fmla="*/ 31 w 186"/>
              <a:gd name="T7" fmla="*/ 22 h 38"/>
              <a:gd name="T8" fmla="*/ 43 w 186"/>
              <a:gd name="T9" fmla="*/ 22 h 38"/>
              <a:gd name="T10" fmla="*/ 55 w 186"/>
              <a:gd name="T11" fmla="*/ 20 h 38"/>
              <a:gd name="T12" fmla="*/ 69 w 186"/>
              <a:gd name="T13" fmla="*/ 18 h 38"/>
              <a:gd name="T14" fmla="*/ 82 w 186"/>
              <a:gd name="T15" fmla="*/ 16 h 38"/>
              <a:gd name="T16" fmla="*/ 98 w 186"/>
              <a:gd name="T17" fmla="*/ 14 h 38"/>
              <a:gd name="T18" fmla="*/ 114 w 186"/>
              <a:gd name="T19" fmla="*/ 12 h 38"/>
              <a:gd name="T20" fmla="*/ 128 w 186"/>
              <a:gd name="T21" fmla="*/ 8 h 38"/>
              <a:gd name="T22" fmla="*/ 139 w 186"/>
              <a:gd name="T23" fmla="*/ 6 h 38"/>
              <a:gd name="T24" fmla="*/ 151 w 186"/>
              <a:gd name="T25" fmla="*/ 4 h 38"/>
              <a:gd name="T26" fmla="*/ 161 w 186"/>
              <a:gd name="T27" fmla="*/ 4 h 38"/>
              <a:gd name="T28" fmla="*/ 171 w 186"/>
              <a:gd name="T29" fmla="*/ 2 h 38"/>
              <a:gd name="T30" fmla="*/ 178 w 186"/>
              <a:gd name="T31" fmla="*/ 0 h 38"/>
              <a:gd name="T32" fmla="*/ 186 w 186"/>
              <a:gd name="T33" fmla="*/ 0 h 38"/>
              <a:gd name="T34" fmla="*/ 186 w 186"/>
              <a:gd name="T35" fmla="*/ 4 h 38"/>
              <a:gd name="T36" fmla="*/ 163 w 186"/>
              <a:gd name="T37" fmla="*/ 8 h 38"/>
              <a:gd name="T38" fmla="*/ 139 w 186"/>
              <a:gd name="T39" fmla="*/ 12 h 38"/>
              <a:gd name="T40" fmla="*/ 114 w 186"/>
              <a:gd name="T41" fmla="*/ 18 h 38"/>
              <a:gd name="T42" fmla="*/ 86 w 186"/>
              <a:gd name="T43" fmla="*/ 24 h 38"/>
              <a:gd name="T44" fmla="*/ 73 w 186"/>
              <a:gd name="T45" fmla="*/ 28 h 38"/>
              <a:gd name="T46" fmla="*/ 61 w 186"/>
              <a:gd name="T47" fmla="*/ 30 h 38"/>
              <a:gd name="T48" fmla="*/ 49 w 186"/>
              <a:gd name="T49" fmla="*/ 32 h 38"/>
              <a:gd name="T50" fmla="*/ 41 w 186"/>
              <a:gd name="T51" fmla="*/ 36 h 38"/>
              <a:gd name="T52" fmla="*/ 35 w 186"/>
              <a:gd name="T53" fmla="*/ 36 h 38"/>
              <a:gd name="T54" fmla="*/ 30 w 186"/>
              <a:gd name="T55" fmla="*/ 38 h 38"/>
              <a:gd name="T56" fmla="*/ 26 w 186"/>
              <a:gd name="T57" fmla="*/ 38 h 38"/>
              <a:gd name="T58" fmla="*/ 26 w 186"/>
              <a:gd name="T59" fmla="*/ 38 h 38"/>
              <a:gd name="T60" fmla="*/ 24 w 186"/>
              <a:gd name="T61" fmla="*/ 38 h 38"/>
              <a:gd name="T62" fmla="*/ 20 w 186"/>
              <a:gd name="T63" fmla="*/ 38 h 38"/>
              <a:gd name="T64" fmla="*/ 16 w 186"/>
              <a:gd name="T65" fmla="*/ 36 h 38"/>
              <a:gd name="T66" fmla="*/ 12 w 186"/>
              <a:gd name="T67" fmla="*/ 34 h 38"/>
              <a:gd name="T68" fmla="*/ 8 w 186"/>
              <a:gd name="T69" fmla="*/ 32 h 38"/>
              <a:gd name="T70" fmla="*/ 4 w 186"/>
              <a:gd name="T71" fmla="*/ 28 h 38"/>
              <a:gd name="T72" fmla="*/ 2 w 186"/>
              <a:gd name="T73" fmla="*/ 26 h 38"/>
              <a:gd name="T74" fmla="*/ 0 w 186"/>
              <a:gd name="T75" fmla="*/ 24 h 38"/>
              <a:gd name="T76" fmla="*/ 0 w 186"/>
              <a:gd name="T77" fmla="*/ 24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86" h="38">
                <a:moveTo>
                  <a:pt x="0" y="24"/>
                </a:moveTo>
                <a:lnTo>
                  <a:pt x="10" y="24"/>
                </a:lnTo>
                <a:lnTo>
                  <a:pt x="20" y="22"/>
                </a:lnTo>
                <a:lnTo>
                  <a:pt x="31" y="22"/>
                </a:lnTo>
                <a:lnTo>
                  <a:pt x="43" y="22"/>
                </a:lnTo>
                <a:lnTo>
                  <a:pt x="55" y="20"/>
                </a:lnTo>
                <a:lnTo>
                  <a:pt x="69" y="18"/>
                </a:lnTo>
                <a:lnTo>
                  <a:pt x="82" y="16"/>
                </a:lnTo>
                <a:lnTo>
                  <a:pt x="98" y="14"/>
                </a:lnTo>
                <a:lnTo>
                  <a:pt x="114" y="12"/>
                </a:lnTo>
                <a:lnTo>
                  <a:pt x="128" y="8"/>
                </a:lnTo>
                <a:lnTo>
                  <a:pt x="139" y="6"/>
                </a:lnTo>
                <a:lnTo>
                  <a:pt x="151" y="4"/>
                </a:lnTo>
                <a:lnTo>
                  <a:pt x="161" y="4"/>
                </a:lnTo>
                <a:lnTo>
                  <a:pt x="171" y="2"/>
                </a:lnTo>
                <a:lnTo>
                  <a:pt x="178" y="0"/>
                </a:lnTo>
                <a:lnTo>
                  <a:pt x="186" y="0"/>
                </a:lnTo>
                <a:lnTo>
                  <a:pt x="186" y="4"/>
                </a:lnTo>
                <a:lnTo>
                  <a:pt x="163" y="8"/>
                </a:lnTo>
                <a:lnTo>
                  <a:pt x="139" y="12"/>
                </a:lnTo>
                <a:lnTo>
                  <a:pt x="114" y="18"/>
                </a:lnTo>
                <a:lnTo>
                  <a:pt x="86" y="24"/>
                </a:lnTo>
                <a:lnTo>
                  <a:pt x="73" y="28"/>
                </a:lnTo>
                <a:lnTo>
                  <a:pt x="61" y="30"/>
                </a:lnTo>
                <a:lnTo>
                  <a:pt x="49" y="32"/>
                </a:lnTo>
                <a:lnTo>
                  <a:pt x="41" y="36"/>
                </a:lnTo>
                <a:lnTo>
                  <a:pt x="35" y="36"/>
                </a:lnTo>
                <a:lnTo>
                  <a:pt x="30" y="38"/>
                </a:lnTo>
                <a:lnTo>
                  <a:pt x="26" y="38"/>
                </a:lnTo>
                <a:lnTo>
                  <a:pt x="26" y="38"/>
                </a:lnTo>
                <a:lnTo>
                  <a:pt x="24" y="38"/>
                </a:lnTo>
                <a:lnTo>
                  <a:pt x="20" y="38"/>
                </a:lnTo>
                <a:lnTo>
                  <a:pt x="16" y="36"/>
                </a:lnTo>
                <a:lnTo>
                  <a:pt x="12" y="34"/>
                </a:lnTo>
                <a:lnTo>
                  <a:pt x="8" y="32"/>
                </a:lnTo>
                <a:lnTo>
                  <a:pt x="4" y="28"/>
                </a:lnTo>
                <a:lnTo>
                  <a:pt x="2" y="26"/>
                </a:lnTo>
                <a:lnTo>
                  <a:pt x="0" y="24"/>
                </a:lnTo>
                <a:lnTo>
                  <a:pt x="0" y="24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8" name="Freeform 408"/>
          <p:cNvSpPr>
            <a:spLocks/>
          </p:cNvSpPr>
          <p:nvPr/>
        </p:nvSpPr>
        <p:spPr bwMode="auto">
          <a:xfrm>
            <a:off x="1579791" y="772931"/>
            <a:ext cx="609316" cy="1962794"/>
          </a:xfrm>
          <a:custGeom>
            <a:avLst/>
            <a:gdLst>
              <a:gd name="T0" fmla="*/ 11 w 135"/>
              <a:gd name="T1" fmla="*/ 132 h 294"/>
              <a:gd name="T2" fmla="*/ 17 w 135"/>
              <a:gd name="T3" fmla="*/ 88 h 294"/>
              <a:gd name="T4" fmla="*/ 21 w 135"/>
              <a:gd name="T5" fmla="*/ 57 h 294"/>
              <a:gd name="T6" fmla="*/ 21 w 135"/>
              <a:gd name="T7" fmla="*/ 39 h 294"/>
              <a:gd name="T8" fmla="*/ 19 w 135"/>
              <a:gd name="T9" fmla="*/ 28 h 294"/>
              <a:gd name="T10" fmla="*/ 17 w 135"/>
              <a:gd name="T11" fmla="*/ 20 h 294"/>
              <a:gd name="T12" fmla="*/ 11 w 135"/>
              <a:gd name="T13" fmla="*/ 16 h 294"/>
              <a:gd name="T14" fmla="*/ 7 w 135"/>
              <a:gd name="T15" fmla="*/ 10 h 294"/>
              <a:gd name="T16" fmla="*/ 9 w 135"/>
              <a:gd name="T17" fmla="*/ 4 h 294"/>
              <a:gd name="T18" fmla="*/ 15 w 135"/>
              <a:gd name="T19" fmla="*/ 2 h 294"/>
              <a:gd name="T20" fmla="*/ 21 w 135"/>
              <a:gd name="T21" fmla="*/ 0 h 294"/>
              <a:gd name="T22" fmla="*/ 33 w 135"/>
              <a:gd name="T23" fmla="*/ 2 h 294"/>
              <a:gd name="T24" fmla="*/ 47 w 135"/>
              <a:gd name="T25" fmla="*/ 6 h 294"/>
              <a:gd name="T26" fmla="*/ 56 w 135"/>
              <a:gd name="T27" fmla="*/ 10 h 294"/>
              <a:gd name="T28" fmla="*/ 64 w 135"/>
              <a:gd name="T29" fmla="*/ 12 h 294"/>
              <a:gd name="T30" fmla="*/ 70 w 135"/>
              <a:gd name="T31" fmla="*/ 16 h 294"/>
              <a:gd name="T32" fmla="*/ 72 w 135"/>
              <a:gd name="T33" fmla="*/ 20 h 294"/>
              <a:gd name="T34" fmla="*/ 72 w 135"/>
              <a:gd name="T35" fmla="*/ 28 h 294"/>
              <a:gd name="T36" fmla="*/ 70 w 135"/>
              <a:gd name="T37" fmla="*/ 35 h 294"/>
              <a:gd name="T38" fmla="*/ 68 w 135"/>
              <a:gd name="T39" fmla="*/ 41 h 294"/>
              <a:gd name="T40" fmla="*/ 66 w 135"/>
              <a:gd name="T41" fmla="*/ 51 h 294"/>
              <a:gd name="T42" fmla="*/ 62 w 135"/>
              <a:gd name="T43" fmla="*/ 63 h 294"/>
              <a:gd name="T44" fmla="*/ 58 w 135"/>
              <a:gd name="T45" fmla="*/ 84 h 294"/>
              <a:gd name="T46" fmla="*/ 52 w 135"/>
              <a:gd name="T47" fmla="*/ 110 h 294"/>
              <a:gd name="T48" fmla="*/ 49 w 135"/>
              <a:gd name="T49" fmla="*/ 133 h 294"/>
              <a:gd name="T50" fmla="*/ 43 w 135"/>
              <a:gd name="T51" fmla="*/ 157 h 294"/>
              <a:gd name="T52" fmla="*/ 39 w 135"/>
              <a:gd name="T53" fmla="*/ 173 h 294"/>
              <a:gd name="T54" fmla="*/ 37 w 135"/>
              <a:gd name="T55" fmla="*/ 183 h 294"/>
              <a:gd name="T56" fmla="*/ 35 w 135"/>
              <a:gd name="T57" fmla="*/ 188 h 294"/>
              <a:gd name="T58" fmla="*/ 33 w 135"/>
              <a:gd name="T59" fmla="*/ 192 h 294"/>
              <a:gd name="T60" fmla="*/ 33 w 135"/>
              <a:gd name="T61" fmla="*/ 194 h 294"/>
              <a:gd name="T62" fmla="*/ 37 w 135"/>
              <a:gd name="T63" fmla="*/ 196 h 294"/>
              <a:gd name="T64" fmla="*/ 41 w 135"/>
              <a:gd name="T65" fmla="*/ 200 h 294"/>
              <a:gd name="T66" fmla="*/ 49 w 135"/>
              <a:gd name="T67" fmla="*/ 204 h 294"/>
              <a:gd name="T68" fmla="*/ 60 w 135"/>
              <a:gd name="T69" fmla="*/ 212 h 294"/>
              <a:gd name="T70" fmla="*/ 76 w 135"/>
              <a:gd name="T71" fmla="*/ 222 h 294"/>
              <a:gd name="T72" fmla="*/ 94 w 135"/>
              <a:gd name="T73" fmla="*/ 234 h 294"/>
              <a:gd name="T74" fmla="*/ 109 w 135"/>
              <a:gd name="T75" fmla="*/ 243 h 294"/>
              <a:gd name="T76" fmla="*/ 121 w 135"/>
              <a:gd name="T77" fmla="*/ 253 h 294"/>
              <a:gd name="T78" fmla="*/ 129 w 135"/>
              <a:gd name="T79" fmla="*/ 259 h 294"/>
              <a:gd name="T80" fmla="*/ 133 w 135"/>
              <a:gd name="T81" fmla="*/ 267 h 294"/>
              <a:gd name="T82" fmla="*/ 135 w 135"/>
              <a:gd name="T83" fmla="*/ 279 h 294"/>
              <a:gd name="T84" fmla="*/ 133 w 135"/>
              <a:gd name="T85" fmla="*/ 288 h 294"/>
              <a:gd name="T86" fmla="*/ 125 w 135"/>
              <a:gd name="T87" fmla="*/ 294 h 294"/>
              <a:gd name="T88" fmla="*/ 117 w 135"/>
              <a:gd name="T89" fmla="*/ 294 h 294"/>
              <a:gd name="T90" fmla="*/ 109 w 135"/>
              <a:gd name="T91" fmla="*/ 290 h 294"/>
              <a:gd name="T92" fmla="*/ 97 w 135"/>
              <a:gd name="T93" fmla="*/ 283 h 294"/>
              <a:gd name="T94" fmla="*/ 82 w 135"/>
              <a:gd name="T95" fmla="*/ 271 h 294"/>
              <a:gd name="T96" fmla="*/ 64 w 135"/>
              <a:gd name="T97" fmla="*/ 255 h 294"/>
              <a:gd name="T98" fmla="*/ 49 w 135"/>
              <a:gd name="T99" fmla="*/ 241 h 294"/>
              <a:gd name="T100" fmla="*/ 35 w 135"/>
              <a:gd name="T101" fmla="*/ 230 h 294"/>
              <a:gd name="T102" fmla="*/ 25 w 135"/>
              <a:gd name="T103" fmla="*/ 222 h 294"/>
              <a:gd name="T104" fmla="*/ 15 w 135"/>
              <a:gd name="T105" fmla="*/ 218 h 294"/>
              <a:gd name="T106" fmla="*/ 7 w 135"/>
              <a:gd name="T107" fmla="*/ 212 h 294"/>
              <a:gd name="T108" fmla="*/ 1 w 135"/>
              <a:gd name="T109" fmla="*/ 208 h 294"/>
              <a:gd name="T110" fmla="*/ 0 w 135"/>
              <a:gd name="T111" fmla="*/ 204 h 294"/>
              <a:gd name="T112" fmla="*/ 0 w 135"/>
              <a:gd name="T113" fmla="*/ 200 h 294"/>
              <a:gd name="T114" fmla="*/ 0 w 135"/>
              <a:gd name="T115" fmla="*/ 194 h 294"/>
              <a:gd name="T116" fmla="*/ 1 w 135"/>
              <a:gd name="T117" fmla="*/ 181 h 294"/>
              <a:gd name="T118" fmla="*/ 3 w 135"/>
              <a:gd name="T119" fmla="*/ 165 h 294"/>
              <a:gd name="T120" fmla="*/ 7 w 135"/>
              <a:gd name="T121" fmla="*/ 153 h 2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35" h="294">
                <a:moveTo>
                  <a:pt x="7" y="153"/>
                </a:moveTo>
                <a:lnTo>
                  <a:pt x="11" y="132"/>
                </a:lnTo>
                <a:lnTo>
                  <a:pt x="15" y="110"/>
                </a:lnTo>
                <a:lnTo>
                  <a:pt x="17" y="88"/>
                </a:lnTo>
                <a:lnTo>
                  <a:pt x="19" y="67"/>
                </a:lnTo>
                <a:lnTo>
                  <a:pt x="21" y="57"/>
                </a:lnTo>
                <a:lnTo>
                  <a:pt x="21" y="47"/>
                </a:lnTo>
                <a:lnTo>
                  <a:pt x="21" y="39"/>
                </a:lnTo>
                <a:lnTo>
                  <a:pt x="19" y="33"/>
                </a:lnTo>
                <a:lnTo>
                  <a:pt x="19" y="28"/>
                </a:lnTo>
                <a:lnTo>
                  <a:pt x="17" y="24"/>
                </a:lnTo>
                <a:lnTo>
                  <a:pt x="17" y="20"/>
                </a:lnTo>
                <a:lnTo>
                  <a:pt x="15" y="20"/>
                </a:lnTo>
                <a:lnTo>
                  <a:pt x="11" y="16"/>
                </a:lnTo>
                <a:lnTo>
                  <a:pt x="9" y="12"/>
                </a:lnTo>
                <a:lnTo>
                  <a:pt x="7" y="10"/>
                </a:lnTo>
                <a:lnTo>
                  <a:pt x="9" y="6"/>
                </a:lnTo>
                <a:lnTo>
                  <a:pt x="9" y="4"/>
                </a:lnTo>
                <a:lnTo>
                  <a:pt x="11" y="2"/>
                </a:lnTo>
                <a:lnTo>
                  <a:pt x="15" y="2"/>
                </a:lnTo>
                <a:lnTo>
                  <a:pt x="17" y="0"/>
                </a:lnTo>
                <a:lnTo>
                  <a:pt x="21" y="0"/>
                </a:lnTo>
                <a:lnTo>
                  <a:pt x="27" y="2"/>
                </a:lnTo>
                <a:lnTo>
                  <a:pt x="33" y="2"/>
                </a:lnTo>
                <a:lnTo>
                  <a:pt x="41" y="4"/>
                </a:lnTo>
                <a:lnTo>
                  <a:pt x="47" y="6"/>
                </a:lnTo>
                <a:lnTo>
                  <a:pt x="52" y="8"/>
                </a:lnTo>
                <a:lnTo>
                  <a:pt x="56" y="10"/>
                </a:lnTo>
                <a:lnTo>
                  <a:pt x="62" y="12"/>
                </a:lnTo>
                <a:lnTo>
                  <a:pt x="64" y="12"/>
                </a:lnTo>
                <a:lnTo>
                  <a:pt x="68" y="14"/>
                </a:lnTo>
                <a:lnTo>
                  <a:pt x="70" y="16"/>
                </a:lnTo>
                <a:lnTo>
                  <a:pt x="72" y="18"/>
                </a:lnTo>
                <a:lnTo>
                  <a:pt x="72" y="20"/>
                </a:lnTo>
                <a:lnTo>
                  <a:pt x="72" y="24"/>
                </a:lnTo>
                <a:lnTo>
                  <a:pt x="72" y="28"/>
                </a:lnTo>
                <a:lnTo>
                  <a:pt x="72" y="32"/>
                </a:lnTo>
                <a:lnTo>
                  <a:pt x="70" y="35"/>
                </a:lnTo>
                <a:lnTo>
                  <a:pt x="70" y="37"/>
                </a:lnTo>
                <a:lnTo>
                  <a:pt x="68" y="41"/>
                </a:lnTo>
                <a:lnTo>
                  <a:pt x="66" y="47"/>
                </a:lnTo>
                <a:lnTo>
                  <a:pt x="66" y="51"/>
                </a:lnTo>
                <a:lnTo>
                  <a:pt x="64" y="57"/>
                </a:lnTo>
                <a:lnTo>
                  <a:pt x="62" y="63"/>
                </a:lnTo>
                <a:lnTo>
                  <a:pt x="62" y="71"/>
                </a:lnTo>
                <a:lnTo>
                  <a:pt x="58" y="84"/>
                </a:lnTo>
                <a:lnTo>
                  <a:pt x="56" y="98"/>
                </a:lnTo>
                <a:lnTo>
                  <a:pt x="52" y="110"/>
                </a:lnTo>
                <a:lnTo>
                  <a:pt x="50" y="122"/>
                </a:lnTo>
                <a:lnTo>
                  <a:pt x="49" y="133"/>
                </a:lnTo>
                <a:lnTo>
                  <a:pt x="45" y="145"/>
                </a:lnTo>
                <a:lnTo>
                  <a:pt x="43" y="157"/>
                </a:lnTo>
                <a:lnTo>
                  <a:pt x="41" y="169"/>
                </a:lnTo>
                <a:lnTo>
                  <a:pt x="39" y="173"/>
                </a:lnTo>
                <a:lnTo>
                  <a:pt x="37" y="179"/>
                </a:lnTo>
                <a:lnTo>
                  <a:pt x="37" y="183"/>
                </a:lnTo>
                <a:lnTo>
                  <a:pt x="35" y="186"/>
                </a:lnTo>
                <a:lnTo>
                  <a:pt x="35" y="188"/>
                </a:lnTo>
                <a:lnTo>
                  <a:pt x="33" y="190"/>
                </a:lnTo>
                <a:lnTo>
                  <a:pt x="33" y="192"/>
                </a:lnTo>
                <a:lnTo>
                  <a:pt x="33" y="192"/>
                </a:lnTo>
                <a:lnTo>
                  <a:pt x="33" y="194"/>
                </a:lnTo>
                <a:lnTo>
                  <a:pt x="35" y="196"/>
                </a:lnTo>
                <a:lnTo>
                  <a:pt x="37" y="196"/>
                </a:lnTo>
                <a:lnTo>
                  <a:pt x="41" y="198"/>
                </a:lnTo>
                <a:lnTo>
                  <a:pt x="41" y="200"/>
                </a:lnTo>
                <a:lnTo>
                  <a:pt x="45" y="202"/>
                </a:lnTo>
                <a:lnTo>
                  <a:pt x="49" y="204"/>
                </a:lnTo>
                <a:lnTo>
                  <a:pt x="52" y="208"/>
                </a:lnTo>
                <a:lnTo>
                  <a:pt x="60" y="212"/>
                </a:lnTo>
                <a:lnTo>
                  <a:pt x="66" y="216"/>
                </a:lnTo>
                <a:lnTo>
                  <a:pt x="76" y="222"/>
                </a:lnTo>
                <a:lnTo>
                  <a:pt x="86" y="228"/>
                </a:lnTo>
                <a:lnTo>
                  <a:pt x="94" y="234"/>
                </a:lnTo>
                <a:lnTo>
                  <a:pt x="103" y="239"/>
                </a:lnTo>
                <a:lnTo>
                  <a:pt x="109" y="243"/>
                </a:lnTo>
                <a:lnTo>
                  <a:pt x="117" y="249"/>
                </a:lnTo>
                <a:lnTo>
                  <a:pt x="121" y="253"/>
                </a:lnTo>
                <a:lnTo>
                  <a:pt x="127" y="257"/>
                </a:lnTo>
                <a:lnTo>
                  <a:pt x="129" y="259"/>
                </a:lnTo>
                <a:lnTo>
                  <a:pt x="133" y="263"/>
                </a:lnTo>
                <a:lnTo>
                  <a:pt x="133" y="267"/>
                </a:lnTo>
                <a:lnTo>
                  <a:pt x="135" y="273"/>
                </a:lnTo>
                <a:lnTo>
                  <a:pt x="135" y="279"/>
                </a:lnTo>
                <a:lnTo>
                  <a:pt x="135" y="284"/>
                </a:lnTo>
                <a:lnTo>
                  <a:pt x="133" y="288"/>
                </a:lnTo>
                <a:lnTo>
                  <a:pt x="129" y="292"/>
                </a:lnTo>
                <a:lnTo>
                  <a:pt x="125" y="294"/>
                </a:lnTo>
                <a:lnTo>
                  <a:pt x="121" y="294"/>
                </a:lnTo>
                <a:lnTo>
                  <a:pt x="117" y="294"/>
                </a:lnTo>
                <a:lnTo>
                  <a:pt x="113" y="292"/>
                </a:lnTo>
                <a:lnTo>
                  <a:pt x="109" y="290"/>
                </a:lnTo>
                <a:lnTo>
                  <a:pt x="103" y="286"/>
                </a:lnTo>
                <a:lnTo>
                  <a:pt x="97" y="283"/>
                </a:lnTo>
                <a:lnTo>
                  <a:pt x="90" y="277"/>
                </a:lnTo>
                <a:lnTo>
                  <a:pt x="82" y="271"/>
                </a:lnTo>
                <a:lnTo>
                  <a:pt x="74" y="263"/>
                </a:lnTo>
                <a:lnTo>
                  <a:pt x="64" y="255"/>
                </a:lnTo>
                <a:lnTo>
                  <a:pt x="56" y="247"/>
                </a:lnTo>
                <a:lnTo>
                  <a:pt x="49" y="241"/>
                </a:lnTo>
                <a:lnTo>
                  <a:pt x="41" y="235"/>
                </a:lnTo>
                <a:lnTo>
                  <a:pt x="35" y="230"/>
                </a:lnTo>
                <a:lnTo>
                  <a:pt x="29" y="226"/>
                </a:lnTo>
                <a:lnTo>
                  <a:pt x="25" y="222"/>
                </a:lnTo>
                <a:lnTo>
                  <a:pt x="19" y="220"/>
                </a:lnTo>
                <a:lnTo>
                  <a:pt x="15" y="218"/>
                </a:lnTo>
                <a:lnTo>
                  <a:pt x="11" y="214"/>
                </a:lnTo>
                <a:lnTo>
                  <a:pt x="7" y="212"/>
                </a:lnTo>
                <a:lnTo>
                  <a:pt x="5" y="210"/>
                </a:lnTo>
                <a:lnTo>
                  <a:pt x="1" y="208"/>
                </a:lnTo>
                <a:lnTo>
                  <a:pt x="1" y="206"/>
                </a:lnTo>
                <a:lnTo>
                  <a:pt x="0" y="204"/>
                </a:lnTo>
                <a:lnTo>
                  <a:pt x="0" y="202"/>
                </a:lnTo>
                <a:lnTo>
                  <a:pt x="0" y="200"/>
                </a:lnTo>
                <a:lnTo>
                  <a:pt x="0" y="198"/>
                </a:lnTo>
                <a:lnTo>
                  <a:pt x="0" y="194"/>
                </a:lnTo>
                <a:lnTo>
                  <a:pt x="0" y="188"/>
                </a:lnTo>
                <a:lnTo>
                  <a:pt x="1" y="181"/>
                </a:lnTo>
                <a:lnTo>
                  <a:pt x="1" y="173"/>
                </a:lnTo>
                <a:lnTo>
                  <a:pt x="3" y="165"/>
                </a:lnTo>
                <a:lnTo>
                  <a:pt x="7" y="153"/>
                </a:lnTo>
                <a:lnTo>
                  <a:pt x="7" y="153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9" name="Freeform 409"/>
          <p:cNvSpPr>
            <a:spLocks/>
          </p:cNvSpPr>
          <p:nvPr/>
        </p:nvSpPr>
        <p:spPr bwMode="auto">
          <a:xfrm>
            <a:off x="1352438" y="1373780"/>
            <a:ext cx="854858" cy="1455406"/>
          </a:xfrm>
          <a:custGeom>
            <a:avLst/>
            <a:gdLst>
              <a:gd name="T0" fmla="*/ 45 w 188"/>
              <a:gd name="T1" fmla="*/ 181 h 218"/>
              <a:gd name="T2" fmla="*/ 76 w 188"/>
              <a:gd name="T3" fmla="*/ 155 h 218"/>
              <a:gd name="T4" fmla="*/ 92 w 188"/>
              <a:gd name="T5" fmla="*/ 140 h 218"/>
              <a:gd name="T6" fmla="*/ 109 w 188"/>
              <a:gd name="T7" fmla="*/ 116 h 218"/>
              <a:gd name="T8" fmla="*/ 119 w 188"/>
              <a:gd name="T9" fmla="*/ 98 h 218"/>
              <a:gd name="T10" fmla="*/ 127 w 188"/>
              <a:gd name="T11" fmla="*/ 83 h 218"/>
              <a:gd name="T12" fmla="*/ 131 w 188"/>
              <a:gd name="T13" fmla="*/ 67 h 218"/>
              <a:gd name="T14" fmla="*/ 135 w 188"/>
              <a:gd name="T15" fmla="*/ 53 h 218"/>
              <a:gd name="T16" fmla="*/ 139 w 188"/>
              <a:gd name="T17" fmla="*/ 42 h 218"/>
              <a:gd name="T18" fmla="*/ 141 w 188"/>
              <a:gd name="T19" fmla="*/ 32 h 218"/>
              <a:gd name="T20" fmla="*/ 141 w 188"/>
              <a:gd name="T21" fmla="*/ 24 h 218"/>
              <a:gd name="T22" fmla="*/ 137 w 188"/>
              <a:gd name="T23" fmla="*/ 14 h 218"/>
              <a:gd name="T24" fmla="*/ 135 w 188"/>
              <a:gd name="T25" fmla="*/ 8 h 218"/>
              <a:gd name="T26" fmla="*/ 139 w 188"/>
              <a:gd name="T27" fmla="*/ 4 h 218"/>
              <a:gd name="T28" fmla="*/ 148 w 188"/>
              <a:gd name="T29" fmla="*/ 0 h 218"/>
              <a:gd name="T30" fmla="*/ 162 w 188"/>
              <a:gd name="T31" fmla="*/ 2 h 218"/>
              <a:gd name="T32" fmla="*/ 178 w 188"/>
              <a:gd name="T33" fmla="*/ 10 h 218"/>
              <a:gd name="T34" fmla="*/ 182 w 188"/>
              <a:gd name="T35" fmla="*/ 14 h 218"/>
              <a:gd name="T36" fmla="*/ 186 w 188"/>
              <a:gd name="T37" fmla="*/ 18 h 218"/>
              <a:gd name="T38" fmla="*/ 188 w 188"/>
              <a:gd name="T39" fmla="*/ 22 h 218"/>
              <a:gd name="T40" fmla="*/ 186 w 188"/>
              <a:gd name="T41" fmla="*/ 32 h 218"/>
              <a:gd name="T42" fmla="*/ 184 w 188"/>
              <a:gd name="T43" fmla="*/ 40 h 218"/>
              <a:gd name="T44" fmla="*/ 182 w 188"/>
              <a:gd name="T45" fmla="*/ 49 h 218"/>
              <a:gd name="T46" fmla="*/ 172 w 188"/>
              <a:gd name="T47" fmla="*/ 75 h 218"/>
              <a:gd name="T48" fmla="*/ 158 w 188"/>
              <a:gd name="T49" fmla="*/ 108 h 218"/>
              <a:gd name="T50" fmla="*/ 148 w 188"/>
              <a:gd name="T51" fmla="*/ 126 h 218"/>
              <a:gd name="T52" fmla="*/ 137 w 188"/>
              <a:gd name="T53" fmla="*/ 142 h 218"/>
              <a:gd name="T54" fmla="*/ 121 w 188"/>
              <a:gd name="T55" fmla="*/ 155 h 218"/>
              <a:gd name="T56" fmla="*/ 105 w 188"/>
              <a:gd name="T57" fmla="*/ 169 h 218"/>
              <a:gd name="T58" fmla="*/ 88 w 188"/>
              <a:gd name="T59" fmla="*/ 181 h 218"/>
              <a:gd name="T60" fmla="*/ 70 w 188"/>
              <a:gd name="T61" fmla="*/ 193 h 218"/>
              <a:gd name="T62" fmla="*/ 41 w 188"/>
              <a:gd name="T63" fmla="*/ 208 h 218"/>
              <a:gd name="T64" fmla="*/ 25 w 188"/>
              <a:gd name="T65" fmla="*/ 214 h 218"/>
              <a:gd name="T66" fmla="*/ 15 w 188"/>
              <a:gd name="T67" fmla="*/ 216 h 218"/>
              <a:gd name="T68" fmla="*/ 7 w 188"/>
              <a:gd name="T69" fmla="*/ 218 h 218"/>
              <a:gd name="T70" fmla="*/ 1 w 188"/>
              <a:gd name="T71" fmla="*/ 216 h 218"/>
              <a:gd name="T72" fmla="*/ 1 w 188"/>
              <a:gd name="T73" fmla="*/ 214 h 218"/>
              <a:gd name="T74" fmla="*/ 5 w 188"/>
              <a:gd name="T75" fmla="*/ 208 h 218"/>
              <a:gd name="T76" fmla="*/ 15 w 188"/>
              <a:gd name="T77" fmla="*/ 200 h 218"/>
              <a:gd name="T78" fmla="*/ 29 w 188"/>
              <a:gd name="T79" fmla="*/ 193 h 2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88" h="218">
                <a:moveTo>
                  <a:pt x="29" y="193"/>
                </a:moveTo>
                <a:lnTo>
                  <a:pt x="45" y="181"/>
                </a:lnTo>
                <a:lnTo>
                  <a:pt x="60" y="169"/>
                </a:lnTo>
                <a:lnTo>
                  <a:pt x="76" y="155"/>
                </a:lnTo>
                <a:lnTo>
                  <a:pt x="84" y="147"/>
                </a:lnTo>
                <a:lnTo>
                  <a:pt x="92" y="140"/>
                </a:lnTo>
                <a:lnTo>
                  <a:pt x="103" y="124"/>
                </a:lnTo>
                <a:lnTo>
                  <a:pt x="109" y="116"/>
                </a:lnTo>
                <a:lnTo>
                  <a:pt x="115" y="106"/>
                </a:lnTo>
                <a:lnTo>
                  <a:pt x="119" y="98"/>
                </a:lnTo>
                <a:lnTo>
                  <a:pt x="123" y="91"/>
                </a:lnTo>
                <a:lnTo>
                  <a:pt x="127" y="83"/>
                </a:lnTo>
                <a:lnTo>
                  <a:pt x="129" y="75"/>
                </a:lnTo>
                <a:lnTo>
                  <a:pt x="131" y="67"/>
                </a:lnTo>
                <a:lnTo>
                  <a:pt x="133" y="59"/>
                </a:lnTo>
                <a:lnTo>
                  <a:pt x="135" y="53"/>
                </a:lnTo>
                <a:lnTo>
                  <a:pt x="137" y="47"/>
                </a:lnTo>
                <a:lnTo>
                  <a:pt x="139" y="42"/>
                </a:lnTo>
                <a:lnTo>
                  <a:pt x="139" y="38"/>
                </a:lnTo>
                <a:lnTo>
                  <a:pt x="141" y="32"/>
                </a:lnTo>
                <a:lnTo>
                  <a:pt x="141" y="30"/>
                </a:lnTo>
                <a:lnTo>
                  <a:pt x="141" y="24"/>
                </a:lnTo>
                <a:lnTo>
                  <a:pt x="139" y="18"/>
                </a:lnTo>
                <a:lnTo>
                  <a:pt x="137" y="14"/>
                </a:lnTo>
                <a:lnTo>
                  <a:pt x="137" y="12"/>
                </a:lnTo>
                <a:lnTo>
                  <a:pt x="135" y="8"/>
                </a:lnTo>
                <a:lnTo>
                  <a:pt x="137" y="6"/>
                </a:lnTo>
                <a:lnTo>
                  <a:pt x="139" y="4"/>
                </a:lnTo>
                <a:lnTo>
                  <a:pt x="143" y="0"/>
                </a:lnTo>
                <a:lnTo>
                  <a:pt x="148" y="0"/>
                </a:lnTo>
                <a:lnTo>
                  <a:pt x="154" y="0"/>
                </a:lnTo>
                <a:lnTo>
                  <a:pt x="162" y="2"/>
                </a:lnTo>
                <a:lnTo>
                  <a:pt x="170" y="6"/>
                </a:lnTo>
                <a:lnTo>
                  <a:pt x="178" y="10"/>
                </a:lnTo>
                <a:lnTo>
                  <a:pt x="180" y="12"/>
                </a:lnTo>
                <a:lnTo>
                  <a:pt x="182" y="14"/>
                </a:lnTo>
                <a:lnTo>
                  <a:pt x="184" y="16"/>
                </a:lnTo>
                <a:lnTo>
                  <a:pt x="186" y="18"/>
                </a:lnTo>
                <a:lnTo>
                  <a:pt x="188" y="20"/>
                </a:lnTo>
                <a:lnTo>
                  <a:pt x="188" y="22"/>
                </a:lnTo>
                <a:lnTo>
                  <a:pt x="188" y="26"/>
                </a:lnTo>
                <a:lnTo>
                  <a:pt x="186" y="32"/>
                </a:lnTo>
                <a:lnTo>
                  <a:pt x="186" y="36"/>
                </a:lnTo>
                <a:lnTo>
                  <a:pt x="184" y="40"/>
                </a:lnTo>
                <a:lnTo>
                  <a:pt x="182" y="43"/>
                </a:lnTo>
                <a:lnTo>
                  <a:pt x="182" y="49"/>
                </a:lnTo>
                <a:lnTo>
                  <a:pt x="178" y="61"/>
                </a:lnTo>
                <a:lnTo>
                  <a:pt x="172" y="75"/>
                </a:lnTo>
                <a:lnTo>
                  <a:pt x="166" y="91"/>
                </a:lnTo>
                <a:lnTo>
                  <a:pt x="158" y="108"/>
                </a:lnTo>
                <a:lnTo>
                  <a:pt x="154" y="118"/>
                </a:lnTo>
                <a:lnTo>
                  <a:pt x="148" y="126"/>
                </a:lnTo>
                <a:lnTo>
                  <a:pt x="143" y="134"/>
                </a:lnTo>
                <a:lnTo>
                  <a:pt x="137" y="142"/>
                </a:lnTo>
                <a:lnTo>
                  <a:pt x="129" y="149"/>
                </a:lnTo>
                <a:lnTo>
                  <a:pt x="121" y="155"/>
                </a:lnTo>
                <a:lnTo>
                  <a:pt x="113" y="163"/>
                </a:lnTo>
                <a:lnTo>
                  <a:pt x="105" y="169"/>
                </a:lnTo>
                <a:lnTo>
                  <a:pt x="96" y="175"/>
                </a:lnTo>
                <a:lnTo>
                  <a:pt x="88" y="181"/>
                </a:lnTo>
                <a:lnTo>
                  <a:pt x="78" y="187"/>
                </a:lnTo>
                <a:lnTo>
                  <a:pt x="70" y="193"/>
                </a:lnTo>
                <a:lnTo>
                  <a:pt x="54" y="200"/>
                </a:lnTo>
                <a:lnTo>
                  <a:pt x="41" y="208"/>
                </a:lnTo>
                <a:lnTo>
                  <a:pt x="33" y="210"/>
                </a:lnTo>
                <a:lnTo>
                  <a:pt x="25" y="214"/>
                </a:lnTo>
                <a:lnTo>
                  <a:pt x="19" y="216"/>
                </a:lnTo>
                <a:lnTo>
                  <a:pt x="15" y="216"/>
                </a:lnTo>
                <a:lnTo>
                  <a:pt x="9" y="218"/>
                </a:lnTo>
                <a:lnTo>
                  <a:pt x="7" y="218"/>
                </a:lnTo>
                <a:lnTo>
                  <a:pt x="3" y="218"/>
                </a:lnTo>
                <a:lnTo>
                  <a:pt x="1" y="216"/>
                </a:lnTo>
                <a:lnTo>
                  <a:pt x="0" y="216"/>
                </a:lnTo>
                <a:lnTo>
                  <a:pt x="1" y="214"/>
                </a:lnTo>
                <a:lnTo>
                  <a:pt x="1" y="210"/>
                </a:lnTo>
                <a:lnTo>
                  <a:pt x="5" y="208"/>
                </a:lnTo>
                <a:lnTo>
                  <a:pt x="9" y="204"/>
                </a:lnTo>
                <a:lnTo>
                  <a:pt x="15" y="200"/>
                </a:lnTo>
                <a:lnTo>
                  <a:pt x="21" y="196"/>
                </a:lnTo>
                <a:lnTo>
                  <a:pt x="29" y="193"/>
                </a:lnTo>
                <a:lnTo>
                  <a:pt x="29" y="193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0" name="Freeform 410"/>
          <p:cNvSpPr>
            <a:spLocks/>
          </p:cNvSpPr>
          <p:nvPr/>
        </p:nvSpPr>
        <p:spPr bwMode="auto">
          <a:xfrm>
            <a:off x="2270952" y="1160144"/>
            <a:ext cx="927612" cy="307108"/>
          </a:xfrm>
          <a:custGeom>
            <a:avLst/>
            <a:gdLst>
              <a:gd name="T0" fmla="*/ 116 w 204"/>
              <a:gd name="T1" fmla="*/ 8 h 45"/>
              <a:gd name="T2" fmla="*/ 126 w 204"/>
              <a:gd name="T3" fmla="*/ 6 h 45"/>
              <a:gd name="T4" fmla="*/ 136 w 204"/>
              <a:gd name="T5" fmla="*/ 4 h 45"/>
              <a:gd name="T6" fmla="*/ 143 w 204"/>
              <a:gd name="T7" fmla="*/ 2 h 45"/>
              <a:gd name="T8" fmla="*/ 151 w 204"/>
              <a:gd name="T9" fmla="*/ 2 h 45"/>
              <a:gd name="T10" fmla="*/ 159 w 204"/>
              <a:gd name="T11" fmla="*/ 0 h 45"/>
              <a:gd name="T12" fmla="*/ 165 w 204"/>
              <a:gd name="T13" fmla="*/ 0 h 45"/>
              <a:gd name="T14" fmla="*/ 171 w 204"/>
              <a:gd name="T15" fmla="*/ 0 h 45"/>
              <a:gd name="T16" fmla="*/ 177 w 204"/>
              <a:gd name="T17" fmla="*/ 0 h 45"/>
              <a:gd name="T18" fmla="*/ 185 w 204"/>
              <a:gd name="T19" fmla="*/ 0 h 45"/>
              <a:gd name="T20" fmla="*/ 192 w 204"/>
              <a:gd name="T21" fmla="*/ 2 h 45"/>
              <a:gd name="T22" fmla="*/ 198 w 204"/>
              <a:gd name="T23" fmla="*/ 4 h 45"/>
              <a:gd name="T24" fmla="*/ 202 w 204"/>
              <a:gd name="T25" fmla="*/ 8 h 45"/>
              <a:gd name="T26" fmla="*/ 204 w 204"/>
              <a:gd name="T27" fmla="*/ 12 h 45"/>
              <a:gd name="T28" fmla="*/ 204 w 204"/>
              <a:gd name="T29" fmla="*/ 16 h 45"/>
              <a:gd name="T30" fmla="*/ 204 w 204"/>
              <a:gd name="T31" fmla="*/ 18 h 45"/>
              <a:gd name="T32" fmla="*/ 202 w 204"/>
              <a:gd name="T33" fmla="*/ 20 h 45"/>
              <a:gd name="T34" fmla="*/ 198 w 204"/>
              <a:gd name="T35" fmla="*/ 20 h 45"/>
              <a:gd name="T36" fmla="*/ 192 w 204"/>
              <a:gd name="T37" fmla="*/ 22 h 45"/>
              <a:gd name="T38" fmla="*/ 185 w 204"/>
              <a:gd name="T39" fmla="*/ 22 h 45"/>
              <a:gd name="T40" fmla="*/ 177 w 204"/>
              <a:gd name="T41" fmla="*/ 24 h 45"/>
              <a:gd name="T42" fmla="*/ 165 w 204"/>
              <a:gd name="T43" fmla="*/ 25 h 45"/>
              <a:gd name="T44" fmla="*/ 151 w 204"/>
              <a:gd name="T45" fmla="*/ 27 h 45"/>
              <a:gd name="T46" fmla="*/ 137 w 204"/>
              <a:gd name="T47" fmla="*/ 31 h 45"/>
              <a:gd name="T48" fmla="*/ 120 w 204"/>
              <a:gd name="T49" fmla="*/ 33 h 45"/>
              <a:gd name="T50" fmla="*/ 104 w 204"/>
              <a:gd name="T51" fmla="*/ 37 h 45"/>
              <a:gd name="T52" fmla="*/ 89 w 204"/>
              <a:gd name="T53" fmla="*/ 39 h 45"/>
              <a:gd name="T54" fmla="*/ 77 w 204"/>
              <a:gd name="T55" fmla="*/ 41 h 45"/>
              <a:gd name="T56" fmla="*/ 65 w 204"/>
              <a:gd name="T57" fmla="*/ 43 h 45"/>
              <a:gd name="T58" fmla="*/ 55 w 204"/>
              <a:gd name="T59" fmla="*/ 43 h 45"/>
              <a:gd name="T60" fmla="*/ 49 w 204"/>
              <a:gd name="T61" fmla="*/ 45 h 45"/>
              <a:gd name="T62" fmla="*/ 43 w 204"/>
              <a:gd name="T63" fmla="*/ 45 h 45"/>
              <a:gd name="T64" fmla="*/ 40 w 204"/>
              <a:gd name="T65" fmla="*/ 45 h 45"/>
              <a:gd name="T66" fmla="*/ 36 w 204"/>
              <a:gd name="T67" fmla="*/ 45 h 45"/>
              <a:gd name="T68" fmla="*/ 28 w 204"/>
              <a:gd name="T69" fmla="*/ 45 h 45"/>
              <a:gd name="T70" fmla="*/ 22 w 204"/>
              <a:gd name="T71" fmla="*/ 43 h 45"/>
              <a:gd name="T72" fmla="*/ 16 w 204"/>
              <a:gd name="T73" fmla="*/ 41 h 45"/>
              <a:gd name="T74" fmla="*/ 12 w 204"/>
              <a:gd name="T75" fmla="*/ 39 h 45"/>
              <a:gd name="T76" fmla="*/ 8 w 204"/>
              <a:gd name="T77" fmla="*/ 37 h 45"/>
              <a:gd name="T78" fmla="*/ 6 w 204"/>
              <a:gd name="T79" fmla="*/ 37 h 45"/>
              <a:gd name="T80" fmla="*/ 4 w 204"/>
              <a:gd name="T81" fmla="*/ 35 h 45"/>
              <a:gd name="T82" fmla="*/ 2 w 204"/>
              <a:gd name="T83" fmla="*/ 33 h 45"/>
              <a:gd name="T84" fmla="*/ 0 w 204"/>
              <a:gd name="T85" fmla="*/ 33 h 45"/>
              <a:gd name="T86" fmla="*/ 0 w 204"/>
              <a:gd name="T87" fmla="*/ 31 h 45"/>
              <a:gd name="T88" fmla="*/ 0 w 204"/>
              <a:gd name="T89" fmla="*/ 29 h 45"/>
              <a:gd name="T90" fmla="*/ 0 w 204"/>
              <a:gd name="T91" fmla="*/ 27 h 45"/>
              <a:gd name="T92" fmla="*/ 2 w 204"/>
              <a:gd name="T93" fmla="*/ 27 h 45"/>
              <a:gd name="T94" fmla="*/ 4 w 204"/>
              <a:gd name="T95" fmla="*/ 25 h 45"/>
              <a:gd name="T96" fmla="*/ 6 w 204"/>
              <a:gd name="T97" fmla="*/ 25 h 45"/>
              <a:gd name="T98" fmla="*/ 10 w 204"/>
              <a:gd name="T99" fmla="*/ 24 h 45"/>
              <a:gd name="T100" fmla="*/ 18 w 204"/>
              <a:gd name="T101" fmla="*/ 22 h 45"/>
              <a:gd name="T102" fmla="*/ 26 w 204"/>
              <a:gd name="T103" fmla="*/ 22 h 45"/>
              <a:gd name="T104" fmla="*/ 36 w 204"/>
              <a:gd name="T105" fmla="*/ 20 h 45"/>
              <a:gd name="T106" fmla="*/ 55 w 204"/>
              <a:gd name="T107" fmla="*/ 18 h 45"/>
              <a:gd name="T108" fmla="*/ 61 w 204"/>
              <a:gd name="T109" fmla="*/ 18 h 45"/>
              <a:gd name="T110" fmla="*/ 65 w 204"/>
              <a:gd name="T111" fmla="*/ 16 h 45"/>
              <a:gd name="T112" fmla="*/ 73 w 204"/>
              <a:gd name="T113" fmla="*/ 16 h 45"/>
              <a:gd name="T114" fmla="*/ 79 w 204"/>
              <a:gd name="T115" fmla="*/ 14 h 45"/>
              <a:gd name="T116" fmla="*/ 87 w 204"/>
              <a:gd name="T117" fmla="*/ 12 h 45"/>
              <a:gd name="T118" fmla="*/ 96 w 204"/>
              <a:gd name="T119" fmla="*/ 12 h 45"/>
              <a:gd name="T120" fmla="*/ 106 w 204"/>
              <a:gd name="T121" fmla="*/ 10 h 45"/>
              <a:gd name="T122" fmla="*/ 116 w 204"/>
              <a:gd name="T123" fmla="*/ 8 h 45"/>
              <a:gd name="T124" fmla="*/ 116 w 204"/>
              <a:gd name="T125" fmla="*/ 8 h 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04" h="45">
                <a:moveTo>
                  <a:pt x="116" y="8"/>
                </a:moveTo>
                <a:lnTo>
                  <a:pt x="126" y="6"/>
                </a:lnTo>
                <a:lnTo>
                  <a:pt x="136" y="4"/>
                </a:lnTo>
                <a:lnTo>
                  <a:pt x="143" y="2"/>
                </a:lnTo>
                <a:lnTo>
                  <a:pt x="151" y="2"/>
                </a:lnTo>
                <a:lnTo>
                  <a:pt x="159" y="0"/>
                </a:lnTo>
                <a:lnTo>
                  <a:pt x="165" y="0"/>
                </a:lnTo>
                <a:lnTo>
                  <a:pt x="171" y="0"/>
                </a:lnTo>
                <a:lnTo>
                  <a:pt x="177" y="0"/>
                </a:lnTo>
                <a:lnTo>
                  <a:pt x="185" y="0"/>
                </a:lnTo>
                <a:lnTo>
                  <a:pt x="192" y="2"/>
                </a:lnTo>
                <a:lnTo>
                  <a:pt x="198" y="4"/>
                </a:lnTo>
                <a:lnTo>
                  <a:pt x="202" y="8"/>
                </a:lnTo>
                <a:lnTo>
                  <a:pt x="204" y="12"/>
                </a:lnTo>
                <a:lnTo>
                  <a:pt x="204" y="16"/>
                </a:lnTo>
                <a:lnTo>
                  <a:pt x="204" y="18"/>
                </a:lnTo>
                <a:lnTo>
                  <a:pt x="202" y="20"/>
                </a:lnTo>
                <a:lnTo>
                  <a:pt x="198" y="20"/>
                </a:lnTo>
                <a:lnTo>
                  <a:pt x="192" y="22"/>
                </a:lnTo>
                <a:lnTo>
                  <a:pt x="185" y="22"/>
                </a:lnTo>
                <a:lnTo>
                  <a:pt x="177" y="24"/>
                </a:lnTo>
                <a:lnTo>
                  <a:pt x="165" y="25"/>
                </a:lnTo>
                <a:lnTo>
                  <a:pt x="151" y="27"/>
                </a:lnTo>
                <a:lnTo>
                  <a:pt x="137" y="31"/>
                </a:lnTo>
                <a:lnTo>
                  <a:pt x="120" y="33"/>
                </a:lnTo>
                <a:lnTo>
                  <a:pt x="104" y="37"/>
                </a:lnTo>
                <a:lnTo>
                  <a:pt x="89" y="39"/>
                </a:lnTo>
                <a:lnTo>
                  <a:pt x="77" y="41"/>
                </a:lnTo>
                <a:lnTo>
                  <a:pt x="65" y="43"/>
                </a:lnTo>
                <a:lnTo>
                  <a:pt x="55" y="43"/>
                </a:lnTo>
                <a:lnTo>
                  <a:pt x="49" y="45"/>
                </a:lnTo>
                <a:lnTo>
                  <a:pt x="43" y="45"/>
                </a:lnTo>
                <a:lnTo>
                  <a:pt x="40" y="45"/>
                </a:lnTo>
                <a:lnTo>
                  <a:pt x="36" y="45"/>
                </a:lnTo>
                <a:lnTo>
                  <a:pt x="28" y="45"/>
                </a:lnTo>
                <a:lnTo>
                  <a:pt x="22" y="43"/>
                </a:lnTo>
                <a:lnTo>
                  <a:pt x="16" y="41"/>
                </a:lnTo>
                <a:lnTo>
                  <a:pt x="12" y="39"/>
                </a:lnTo>
                <a:lnTo>
                  <a:pt x="8" y="37"/>
                </a:lnTo>
                <a:lnTo>
                  <a:pt x="6" y="37"/>
                </a:lnTo>
                <a:lnTo>
                  <a:pt x="4" y="35"/>
                </a:lnTo>
                <a:lnTo>
                  <a:pt x="2" y="33"/>
                </a:lnTo>
                <a:lnTo>
                  <a:pt x="0" y="33"/>
                </a:lnTo>
                <a:lnTo>
                  <a:pt x="0" y="31"/>
                </a:lnTo>
                <a:lnTo>
                  <a:pt x="0" y="29"/>
                </a:lnTo>
                <a:lnTo>
                  <a:pt x="0" y="27"/>
                </a:lnTo>
                <a:lnTo>
                  <a:pt x="2" y="27"/>
                </a:lnTo>
                <a:lnTo>
                  <a:pt x="4" y="25"/>
                </a:lnTo>
                <a:lnTo>
                  <a:pt x="6" y="25"/>
                </a:lnTo>
                <a:lnTo>
                  <a:pt x="10" y="24"/>
                </a:lnTo>
                <a:lnTo>
                  <a:pt x="18" y="22"/>
                </a:lnTo>
                <a:lnTo>
                  <a:pt x="26" y="22"/>
                </a:lnTo>
                <a:lnTo>
                  <a:pt x="36" y="20"/>
                </a:lnTo>
                <a:lnTo>
                  <a:pt x="55" y="18"/>
                </a:lnTo>
                <a:lnTo>
                  <a:pt x="61" y="18"/>
                </a:lnTo>
                <a:lnTo>
                  <a:pt x="65" y="16"/>
                </a:lnTo>
                <a:lnTo>
                  <a:pt x="73" y="16"/>
                </a:lnTo>
                <a:lnTo>
                  <a:pt x="79" y="14"/>
                </a:lnTo>
                <a:lnTo>
                  <a:pt x="87" y="12"/>
                </a:lnTo>
                <a:lnTo>
                  <a:pt x="96" y="12"/>
                </a:lnTo>
                <a:lnTo>
                  <a:pt x="106" y="10"/>
                </a:lnTo>
                <a:lnTo>
                  <a:pt x="116" y="8"/>
                </a:lnTo>
                <a:lnTo>
                  <a:pt x="116" y="8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1" name="Freeform 411"/>
          <p:cNvSpPr>
            <a:spLocks/>
          </p:cNvSpPr>
          <p:nvPr/>
        </p:nvSpPr>
        <p:spPr bwMode="auto">
          <a:xfrm>
            <a:off x="2143633" y="1560713"/>
            <a:ext cx="1218628" cy="333812"/>
          </a:xfrm>
          <a:custGeom>
            <a:avLst/>
            <a:gdLst>
              <a:gd name="T0" fmla="*/ 264 w 266"/>
              <a:gd name="T1" fmla="*/ 19 h 51"/>
              <a:gd name="T2" fmla="*/ 259 w 266"/>
              <a:gd name="T3" fmla="*/ 23 h 51"/>
              <a:gd name="T4" fmla="*/ 247 w 266"/>
              <a:gd name="T5" fmla="*/ 25 h 51"/>
              <a:gd name="T6" fmla="*/ 231 w 266"/>
              <a:gd name="T7" fmla="*/ 27 h 51"/>
              <a:gd name="T8" fmla="*/ 182 w 266"/>
              <a:gd name="T9" fmla="*/ 33 h 51"/>
              <a:gd name="T10" fmla="*/ 141 w 266"/>
              <a:gd name="T11" fmla="*/ 37 h 51"/>
              <a:gd name="T12" fmla="*/ 104 w 266"/>
              <a:gd name="T13" fmla="*/ 41 h 51"/>
              <a:gd name="T14" fmla="*/ 72 w 266"/>
              <a:gd name="T15" fmla="*/ 45 h 51"/>
              <a:gd name="T16" fmla="*/ 57 w 266"/>
              <a:gd name="T17" fmla="*/ 47 h 51"/>
              <a:gd name="T18" fmla="*/ 47 w 266"/>
              <a:gd name="T19" fmla="*/ 49 h 51"/>
              <a:gd name="T20" fmla="*/ 37 w 266"/>
              <a:gd name="T21" fmla="*/ 51 h 51"/>
              <a:gd name="T22" fmla="*/ 31 w 266"/>
              <a:gd name="T23" fmla="*/ 51 h 51"/>
              <a:gd name="T24" fmla="*/ 21 w 266"/>
              <a:gd name="T25" fmla="*/ 49 h 51"/>
              <a:gd name="T26" fmla="*/ 12 w 266"/>
              <a:gd name="T27" fmla="*/ 43 h 51"/>
              <a:gd name="T28" fmla="*/ 4 w 266"/>
              <a:gd name="T29" fmla="*/ 39 h 51"/>
              <a:gd name="T30" fmla="*/ 0 w 266"/>
              <a:gd name="T31" fmla="*/ 33 h 51"/>
              <a:gd name="T32" fmla="*/ 4 w 266"/>
              <a:gd name="T33" fmla="*/ 31 h 51"/>
              <a:gd name="T34" fmla="*/ 12 w 266"/>
              <a:gd name="T35" fmla="*/ 29 h 51"/>
              <a:gd name="T36" fmla="*/ 18 w 266"/>
              <a:gd name="T37" fmla="*/ 29 h 51"/>
              <a:gd name="T38" fmla="*/ 27 w 266"/>
              <a:gd name="T39" fmla="*/ 27 h 51"/>
              <a:gd name="T40" fmla="*/ 41 w 266"/>
              <a:gd name="T41" fmla="*/ 27 h 51"/>
              <a:gd name="T42" fmla="*/ 57 w 266"/>
              <a:gd name="T43" fmla="*/ 23 h 51"/>
              <a:gd name="T44" fmla="*/ 74 w 266"/>
              <a:gd name="T45" fmla="*/ 21 h 51"/>
              <a:gd name="T46" fmla="*/ 96 w 266"/>
              <a:gd name="T47" fmla="*/ 19 h 51"/>
              <a:gd name="T48" fmla="*/ 121 w 266"/>
              <a:gd name="T49" fmla="*/ 15 h 51"/>
              <a:gd name="T50" fmla="*/ 151 w 266"/>
              <a:gd name="T51" fmla="*/ 10 h 51"/>
              <a:gd name="T52" fmla="*/ 176 w 266"/>
              <a:gd name="T53" fmla="*/ 6 h 51"/>
              <a:gd name="T54" fmla="*/ 198 w 266"/>
              <a:gd name="T55" fmla="*/ 2 h 51"/>
              <a:gd name="T56" fmla="*/ 215 w 266"/>
              <a:gd name="T57" fmla="*/ 0 h 51"/>
              <a:gd name="T58" fmla="*/ 229 w 266"/>
              <a:gd name="T59" fmla="*/ 0 h 51"/>
              <a:gd name="T60" fmla="*/ 247 w 266"/>
              <a:gd name="T61" fmla="*/ 0 h 51"/>
              <a:gd name="T62" fmla="*/ 261 w 266"/>
              <a:gd name="T63" fmla="*/ 4 h 51"/>
              <a:gd name="T64" fmla="*/ 266 w 266"/>
              <a:gd name="T65" fmla="*/ 12 h 51"/>
              <a:gd name="T66" fmla="*/ 266 w 266"/>
              <a:gd name="T67" fmla="*/ 17 h 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266" h="51">
                <a:moveTo>
                  <a:pt x="266" y="17"/>
                </a:moveTo>
                <a:lnTo>
                  <a:pt x="264" y="19"/>
                </a:lnTo>
                <a:lnTo>
                  <a:pt x="262" y="21"/>
                </a:lnTo>
                <a:lnTo>
                  <a:pt x="259" y="23"/>
                </a:lnTo>
                <a:lnTo>
                  <a:pt x="253" y="23"/>
                </a:lnTo>
                <a:lnTo>
                  <a:pt x="247" y="25"/>
                </a:lnTo>
                <a:lnTo>
                  <a:pt x="239" y="27"/>
                </a:lnTo>
                <a:lnTo>
                  <a:pt x="231" y="27"/>
                </a:lnTo>
                <a:lnTo>
                  <a:pt x="221" y="29"/>
                </a:lnTo>
                <a:lnTo>
                  <a:pt x="182" y="33"/>
                </a:lnTo>
                <a:lnTo>
                  <a:pt x="161" y="35"/>
                </a:lnTo>
                <a:lnTo>
                  <a:pt x="141" y="37"/>
                </a:lnTo>
                <a:lnTo>
                  <a:pt x="121" y="39"/>
                </a:lnTo>
                <a:lnTo>
                  <a:pt x="104" y="41"/>
                </a:lnTo>
                <a:lnTo>
                  <a:pt x="88" y="43"/>
                </a:lnTo>
                <a:lnTo>
                  <a:pt x="72" y="45"/>
                </a:lnTo>
                <a:lnTo>
                  <a:pt x="65" y="47"/>
                </a:lnTo>
                <a:lnTo>
                  <a:pt x="57" y="47"/>
                </a:lnTo>
                <a:lnTo>
                  <a:pt x="51" y="49"/>
                </a:lnTo>
                <a:lnTo>
                  <a:pt x="47" y="49"/>
                </a:lnTo>
                <a:lnTo>
                  <a:pt x="41" y="49"/>
                </a:lnTo>
                <a:lnTo>
                  <a:pt x="37" y="51"/>
                </a:lnTo>
                <a:lnTo>
                  <a:pt x="33" y="51"/>
                </a:lnTo>
                <a:lnTo>
                  <a:pt x="31" y="51"/>
                </a:lnTo>
                <a:lnTo>
                  <a:pt x="25" y="51"/>
                </a:lnTo>
                <a:lnTo>
                  <a:pt x="21" y="49"/>
                </a:lnTo>
                <a:lnTo>
                  <a:pt x="16" y="47"/>
                </a:lnTo>
                <a:lnTo>
                  <a:pt x="12" y="43"/>
                </a:lnTo>
                <a:lnTo>
                  <a:pt x="6" y="41"/>
                </a:lnTo>
                <a:lnTo>
                  <a:pt x="4" y="39"/>
                </a:lnTo>
                <a:lnTo>
                  <a:pt x="0" y="37"/>
                </a:lnTo>
                <a:lnTo>
                  <a:pt x="0" y="33"/>
                </a:lnTo>
                <a:lnTo>
                  <a:pt x="0" y="31"/>
                </a:lnTo>
                <a:lnTo>
                  <a:pt x="4" y="31"/>
                </a:lnTo>
                <a:lnTo>
                  <a:pt x="6" y="29"/>
                </a:lnTo>
                <a:lnTo>
                  <a:pt x="12" y="29"/>
                </a:lnTo>
                <a:lnTo>
                  <a:pt x="14" y="29"/>
                </a:lnTo>
                <a:lnTo>
                  <a:pt x="18" y="29"/>
                </a:lnTo>
                <a:lnTo>
                  <a:pt x="21" y="29"/>
                </a:lnTo>
                <a:lnTo>
                  <a:pt x="27" y="27"/>
                </a:lnTo>
                <a:lnTo>
                  <a:pt x="33" y="27"/>
                </a:lnTo>
                <a:lnTo>
                  <a:pt x="41" y="27"/>
                </a:lnTo>
                <a:lnTo>
                  <a:pt x="47" y="25"/>
                </a:lnTo>
                <a:lnTo>
                  <a:pt x="57" y="23"/>
                </a:lnTo>
                <a:lnTo>
                  <a:pt x="65" y="23"/>
                </a:lnTo>
                <a:lnTo>
                  <a:pt x="74" y="21"/>
                </a:lnTo>
                <a:lnTo>
                  <a:pt x="84" y="21"/>
                </a:lnTo>
                <a:lnTo>
                  <a:pt x="96" y="19"/>
                </a:lnTo>
                <a:lnTo>
                  <a:pt x="108" y="17"/>
                </a:lnTo>
                <a:lnTo>
                  <a:pt x="121" y="15"/>
                </a:lnTo>
                <a:lnTo>
                  <a:pt x="135" y="12"/>
                </a:lnTo>
                <a:lnTo>
                  <a:pt x="151" y="10"/>
                </a:lnTo>
                <a:lnTo>
                  <a:pt x="164" y="8"/>
                </a:lnTo>
                <a:lnTo>
                  <a:pt x="176" y="6"/>
                </a:lnTo>
                <a:lnTo>
                  <a:pt x="188" y="4"/>
                </a:lnTo>
                <a:lnTo>
                  <a:pt x="198" y="2"/>
                </a:lnTo>
                <a:lnTo>
                  <a:pt x="208" y="2"/>
                </a:lnTo>
                <a:lnTo>
                  <a:pt x="215" y="0"/>
                </a:lnTo>
                <a:lnTo>
                  <a:pt x="223" y="0"/>
                </a:lnTo>
                <a:lnTo>
                  <a:pt x="229" y="0"/>
                </a:lnTo>
                <a:lnTo>
                  <a:pt x="239" y="0"/>
                </a:lnTo>
                <a:lnTo>
                  <a:pt x="247" y="0"/>
                </a:lnTo>
                <a:lnTo>
                  <a:pt x="255" y="2"/>
                </a:lnTo>
                <a:lnTo>
                  <a:pt x="261" y="4"/>
                </a:lnTo>
                <a:lnTo>
                  <a:pt x="264" y="8"/>
                </a:lnTo>
                <a:lnTo>
                  <a:pt x="266" y="12"/>
                </a:lnTo>
                <a:lnTo>
                  <a:pt x="266" y="14"/>
                </a:lnTo>
                <a:lnTo>
                  <a:pt x="266" y="17"/>
                </a:lnTo>
                <a:lnTo>
                  <a:pt x="266" y="17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2" name="Freeform 412"/>
          <p:cNvSpPr>
            <a:spLocks/>
          </p:cNvSpPr>
          <p:nvPr/>
        </p:nvSpPr>
        <p:spPr bwMode="auto">
          <a:xfrm>
            <a:off x="2125445" y="1787706"/>
            <a:ext cx="563843" cy="801138"/>
          </a:xfrm>
          <a:custGeom>
            <a:avLst/>
            <a:gdLst>
              <a:gd name="T0" fmla="*/ 55 w 123"/>
              <a:gd name="T1" fmla="*/ 84 h 122"/>
              <a:gd name="T2" fmla="*/ 45 w 123"/>
              <a:gd name="T3" fmla="*/ 92 h 122"/>
              <a:gd name="T4" fmla="*/ 35 w 123"/>
              <a:gd name="T5" fmla="*/ 100 h 122"/>
              <a:gd name="T6" fmla="*/ 25 w 123"/>
              <a:gd name="T7" fmla="*/ 106 h 122"/>
              <a:gd name="T8" fmla="*/ 18 w 123"/>
              <a:gd name="T9" fmla="*/ 110 h 122"/>
              <a:gd name="T10" fmla="*/ 10 w 123"/>
              <a:gd name="T11" fmla="*/ 114 h 122"/>
              <a:gd name="T12" fmla="*/ 6 w 123"/>
              <a:gd name="T13" fmla="*/ 116 h 122"/>
              <a:gd name="T14" fmla="*/ 4 w 123"/>
              <a:gd name="T15" fmla="*/ 118 h 122"/>
              <a:gd name="T16" fmla="*/ 2 w 123"/>
              <a:gd name="T17" fmla="*/ 118 h 122"/>
              <a:gd name="T18" fmla="*/ 0 w 123"/>
              <a:gd name="T19" fmla="*/ 120 h 122"/>
              <a:gd name="T20" fmla="*/ 0 w 123"/>
              <a:gd name="T21" fmla="*/ 120 h 122"/>
              <a:gd name="T22" fmla="*/ 0 w 123"/>
              <a:gd name="T23" fmla="*/ 122 h 122"/>
              <a:gd name="T24" fmla="*/ 16 w 123"/>
              <a:gd name="T25" fmla="*/ 110 h 122"/>
              <a:gd name="T26" fmla="*/ 31 w 123"/>
              <a:gd name="T27" fmla="*/ 98 h 122"/>
              <a:gd name="T28" fmla="*/ 45 w 123"/>
              <a:gd name="T29" fmla="*/ 84 h 122"/>
              <a:gd name="T30" fmla="*/ 61 w 123"/>
              <a:gd name="T31" fmla="*/ 69 h 122"/>
              <a:gd name="T32" fmla="*/ 74 w 123"/>
              <a:gd name="T33" fmla="*/ 53 h 122"/>
              <a:gd name="T34" fmla="*/ 86 w 123"/>
              <a:gd name="T35" fmla="*/ 37 h 122"/>
              <a:gd name="T36" fmla="*/ 100 w 123"/>
              <a:gd name="T37" fmla="*/ 20 h 122"/>
              <a:gd name="T38" fmla="*/ 112 w 123"/>
              <a:gd name="T39" fmla="*/ 0 h 122"/>
              <a:gd name="T40" fmla="*/ 123 w 123"/>
              <a:gd name="T41" fmla="*/ 10 h 122"/>
              <a:gd name="T42" fmla="*/ 112 w 123"/>
              <a:gd name="T43" fmla="*/ 26 h 122"/>
              <a:gd name="T44" fmla="*/ 102 w 123"/>
              <a:gd name="T45" fmla="*/ 37 h 122"/>
              <a:gd name="T46" fmla="*/ 92 w 123"/>
              <a:gd name="T47" fmla="*/ 49 h 122"/>
              <a:gd name="T48" fmla="*/ 84 w 123"/>
              <a:gd name="T49" fmla="*/ 59 h 122"/>
              <a:gd name="T50" fmla="*/ 76 w 123"/>
              <a:gd name="T51" fmla="*/ 67 h 122"/>
              <a:gd name="T52" fmla="*/ 69 w 123"/>
              <a:gd name="T53" fmla="*/ 75 h 122"/>
              <a:gd name="T54" fmla="*/ 61 w 123"/>
              <a:gd name="T55" fmla="*/ 81 h 122"/>
              <a:gd name="T56" fmla="*/ 55 w 123"/>
              <a:gd name="T57" fmla="*/ 84 h 122"/>
              <a:gd name="T58" fmla="*/ 55 w 123"/>
              <a:gd name="T59" fmla="*/ 84 h 1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23" h="122">
                <a:moveTo>
                  <a:pt x="55" y="84"/>
                </a:moveTo>
                <a:lnTo>
                  <a:pt x="45" y="92"/>
                </a:lnTo>
                <a:lnTo>
                  <a:pt x="35" y="100"/>
                </a:lnTo>
                <a:lnTo>
                  <a:pt x="25" y="106"/>
                </a:lnTo>
                <a:lnTo>
                  <a:pt x="18" y="110"/>
                </a:lnTo>
                <a:lnTo>
                  <a:pt x="10" y="114"/>
                </a:lnTo>
                <a:lnTo>
                  <a:pt x="6" y="116"/>
                </a:lnTo>
                <a:lnTo>
                  <a:pt x="4" y="118"/>
                </a:lnTo>
                <a:lnTo>
                  <a:pt x="2" y="118"/>
                </a:lnTo>
                <a:lnTo>
                  <a:pt x="0" y="120"/>
                </a:lnTo>
                <a:lnTo>
                  <a:pt x="0" y="120"/>
                </a:lnTo>
                <a:lnTo>
                  <a:pt x="0" y="122"/>
                </a:lnTo>
                <a:lnTo>
                  <a:pt x="16" y="110"/>
                </a:lnTo>
                <a:lnTo>
                  <a:pt x="31" y="98"/>
                </a:lnTo>
                <a:lnTo>
                  <a:pt x="45" y="84"/>
                </a:lnTo>
                <a:lnTo>
                  <a:pt x="61" y="69"/>
                </a:lnTo>
                <a:lnTo>
                  <a:pt x="74" y="53"/>
                </a:lnTo>
                <a:lnTo>
                  <a:pt x="86" y="37"/>
                </a:lnTo>
                <a:lnTo>
                  <a:pt x="100" y="20"/>
                </a:lnTo>
                <a:lnTo>
                  <a:pt x="112" y="0"/>
                </a:lnTo>
                <a:lnTo>
                  <a:pt x="123" y="10"/>
                </a:lnTo>
                <a:lnTo>
                  <a:pt x="112" y="26"/>
                </a:lnTo>
                <a:lnTo>
                  <a:pt x="102" y="37"/>
                </a:lnTo>
                <a:lnTo>
                  <a:pt x="92" y="49"/>
                </a:lnTo>
                <a:lnTo>
                  <a:pt x="84" y="59"/>
                </a:lnTo>
                <a:lnTo>
                  <a:pt x="76" y="67"/>
                </a:lnTo>
                <a:lnTo>
                  <a:pt x="69" y="75"/>
                </a:lnTo>
                <a:lnTo>
                  <a:pt x="61" y="81"/>
                </a:lnTo>
                <a:lnTo>
                  <a:pt x="55" y="84"/>
                </a:lnTo>
                <a:lnTo>
                  <a:pt x="55" y="84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3" name="Freeform 413"/>
          <p:cNvSpPr>
            <a:spLocks/>
          </p:cNvSpPr>
          <p:nvPr/>
        </p:nvSpPr>
        <p:spPr bwMode="auto">
          <a:xfrm>
            <a:off x="2671099" y="1734297"/>
            <a:ext cx="1082217" cy="867904"/>
          </a:xfrm>
          <a:custGeom>
            <a:avLst/>
            <a:gdLst>
              <a:gd name="T0" fmla="*/ 0 w 237"/>
              <a:gd name="T1" fmla="*/ 18 h 132"/>
              <a:gd name="T2" fmla="*/ 13 w 237"/>
              <a:gd name="T3" fmla="*/ 0 h 132"/>
              <a:gd name="T4" fmla="*/ 27 w 237"/>
              <a:gd name="T5" fmla="*/ 10 h 132"/>
              <a:gd name="T6" fmla="*/ 39 w 237"/>
              <a:gd name="T7" fmla="*/ 20 h 132"/>
              <a:gd name="T8" fmla="*/ 50 w 237"/>
              <a:gd name="T9" fmla="*/ 30 h 132"/>
              <a:gd name="T10" fmla="*/ 60 w 237"/>
              <a:gd name="T11" fmla="*/ 38 h 132"/>
              <a:gd name="T12" fmla="*/ 72 w 237"/>
              <a:gd name="T13" fmla="*/ 43 h 132"/>
              <a:gd name="T14" fmla="*/ 82 w 237"/>
              <a:gd name="T15" fmla="*/ 51 h 132"/>
              <a:gd name="T16" fmla="*/ 92 w 237"/>
              <a:gd name="T17" fmla="*/ 57 h 132"/>
              <a:gd name="T18" fmla="*/ 101 w 237"/>
              <a:gd name="T19" fmla="*/ 61 h 132"/>
              <a:gd name="T20" fmla="*/ 121 w 237"/>
              <a:gd name="T21" fmla="*/ 73 h 132"/>
              <a:gd name="T22" fmla="*/ 141 w 237"/>
              <a:gd name="T23" fmla="*/ 81 h 132"/>
              <a:gd name="T24" fmla="*/ 164 w 237"/>
              <a:gd name="T25" fmla="*/ 91 h 132"/>
              <a:gd name="T26" fmla="*/ 190 w 237"/>
              <a:gd name="T27" fmla="*/ 98 h 132"/>
              <a:gd name="T28" fmla="*/ 201 w 237"/>
              <a:gd name="T29" fmla="*/ 102 h 132"/>
              <a:gd name="T30" fmla="*/ 211 w 237"/>
              <a:gd name="T31" fmla="*/ 104 h 132"/>
              <a:gd name="T32" fmla="*/ 219 w 237"/>
              <a:gd name="T33" fmla="*/ 108 h 132"/>
              <a:gd name="T34" fmla="*/ 225 w 237"/>
              <a:gd name="T35" fmla="*/ 110 h 132"/>
              <a:gd name="T36" fmla="*/ 231 w 237"/>
              <a:gd name="T37" fmla="*/ 112 h 132"/>
              <a:gd name="T38" fmla="*/ 235 w 237"/>
              <a:gd name="T39" fmla="*/ 116 h 132"/>
              <a:gd name="T40" fmla="*/ 237 w 237"/>
              <a:gd name="T41" fmla="*/ 118 h 132"/>
              <a:gd name="T42" fmla="*/ 237 w 237"/>
              <a:gd name="T43" fmla="*/ 120 h 132"/>
              <a:gd name="T44" fmla="*/ 235 w 237"/>
              <a:gd name="T45" fmla="*/ 122 h 132"/>
              <a:gd name="T46" fmla="*/ 231 w 237"/>
              <a:gd name="T47" fmla="*/ 122 h 132"/>
              <a:gd name="T48" fmla="*/ 227 w 237"/>
              <a:gd name="T49" fmla="*/ 124 h 132"/>
              <a:gd name="T50" fmla="*/ 223 w 237"/>
              <a:gd name="T51" fmla="*/ 126 h 132"/>
              <a:gd name="T52" fmla="*/ 217 w 237"/>
              <a:gd name="T53" fmla="*/ 128 h 132"/>
              <a:gd name="T54" fmla="*/ 209 w 237"/>
              <a:gd name="T55" fmla="*/ 130 h 132"/>
              <a:gd name="T56" fmla="*/ 201 w 237"/>
              <a:gd name="T57" fmla="*/ 130 h 132"/>
              <a:gd name="T58" fmla="*/ 192 w 237"/>
              <a:gd name="T59" fmla="*/ 132 h 132"/>
              <a:gd name="T60" fmla="*/ 180 w 237"/>
              <a:gd name="T61" fmla="*/ 132 h 132"/>
              <a:gd name="T62" fmla="*/ 170 w 237"/>
              <a:gd name="T63" fmla="*/ 132 h 132"/>
              <a:gd name="T64" fmla="*/ 162 w 237"/>
              <a:gd name="T65" fmla="*/ 132 h 132"/>
              <a:gd name="T66" fmla="*/ 154 w 237"/>
              <a:gd name="T67" fmla="*/ 132 h 132"/>
              <a:gd name="T68" fmla="*/ 146 w 237"/>
              <a:gd name="T69" fmla="*/ 132 h 132"/>
              <a:gd name="T70" fmla="*/ 141 w 237"/>
              <a:gd name="T71" fmla="*/ 132 h 132"/>
              <a:gd name="T72" fmla="*/ 135 w 237"/>
              <a:gd name="T73" fmla="*/ 132 h 132"/>
              <a:gd name="T74" fmla="*/ 131 w 237"/>
              <a:gd name="T75" fmla="*/ 132 h 132"/>
              <a:gd name="T76" fmla="*/ 127 w 237"/>
              <a:gd name="T77" fmla="*/ 130 h 132"/>
              <a:gd name="T78" fmla="*/ 125 w 237"/>
              <a:gd name="T79" fmla="*/ 128 h 132"/>
              <a:gd name="T80" fmla="*/ 121 w 237"/>
              <a:gd name="T81" fmla="*/ 126 h 132"/>
              <a:gd name="T82" fmla="*/ 115 w 237"/>
              <a:gd name="T83" fmla="*/ 122 h 132"/>
              <a:gd name="T84" fmla="*/ 109 w 237"/>
              <a:gd name="T85" fmla="*/ 118 h 132"/>
              <a:gd name="T86" fmla="*/ 103 w 237"/>
              <a:gd name="T87" fmla="*/ 114 h 132"/>
              <a:gd name="T88" fmla="*/ 96 w 237"/>
              <a:gd name="T89" fmla="*/ 108 h 132"/>
              <a:gd name="T90" fmla="*/ 88 w 237"/>
              <a:gd name="T91" fmla="*/ 102 h 132"/>
              <a:gd name="T92" fmla="*/ 80 w 237"/>
              <a:gd name="T93" fmla="*/ 94 h 132"/>
              <a:gd name="T94" fmla="*/ 70 w 237"/>
              <a:gd name="T95" fmla="*/ 87 h 132"/>
              <a:gd name="T96" fmla="*/ 60 w 237"/>
              <a:gd name="T97" fmla="*/ 77 h 132"/>
              <a:gd name="T98" fmla="*/ 50 w 237"/>
              <a:gd name="T99" fmla="*/ 67 h 132"/>
              <a:gd name="T100" fmla="*/ 39 w 237"/>
              <a:gd name="T101" fmla="*/ 55 h 132"/>
              <a:gd name="T102" fmla="*/ 27 w 237"/>
              <a:gd name="T103" fmla="*/ 45 h 132"/>
              <a:gd name="T104" fmla="*/ 13 w 237"/>
              <a:gd name="T105" fmla="*/ 32 h 132"/>
              <a:gd name="T106" fmla="*/ 0 w 237"/>
              <a:gd name="T107" fmla="*/ 18 h 132"/>
              <a:gd name="T108" fmla="*/ 0 w 237"/>
              <a:gd name="T109" fmla="*/ 18 h 1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237" h="132">
                <a:moveTo>
                  <a:pt x="0" y="18"/>
                </a:moveTo>
                <a:lnTo>
                  <a:pt x="13" y="0"/>
                </a:lnTo>
                <a:lnTo>
                  <a:pt x="27" y="10"/>
                </a:lnTo>
                <a:lnTo>
                  <a:pt x="39" y="20"/>
                </a:lnTo>
                <a:lnTo>
                  <a:pt x="50" y="30"/>
                </a:lnTo>
                <a:lnTo>
                  <a:pt x="60" y="38"/>
                </a:lnTo>
                <a:lnTo>
                  <a:pt x="72" y="43"/>
                </a:lnTo>
                <a:lnTo>
                  <a:pt x="82" y="51"/>
                </a:lnTo>
                <a:lnTo>
                  <a:pt x="92" y="57"/>
                </a:lnTo>
                <a:lnTo>
                  <a:pt x="101" y="61"/>
                </a:lnTo>
                <a:lnTo>
                  <a:pt x="121" y="73"/>
                </a:lnTo>
                <a:lnTo>
                  <a:pt x="141" y="81"/>
                </a:lnTo>
                <a:lnTo>
                  <a:pt x="164" y="91"/>
                </a:lnTo>
                <a:lnTo>
                  <a:pt x="190" y="98"/>
                </a:lnTo>
                <a:lnTo>
                  <a:pt x="201" y="102"/>
                </a:lnTo>
                <a:lnTo>
                  <a:pt x="211" y="104"/>
                </a:lnTo>
                <a:lnTo>
                  <a:pt x="219" y="108"/>
                </a:lnTo>
                <a:lnTo>
                  <a:pt x="225" y="110"/>
                </a:lnTo>
                <a:lnTo>
                  <a:pt x="231" y="112"/>
                </a:lnTo>
                <a:lnTo>
                  <a:pt x="235" y="116"/>
                </a:lnTo>
                <a:lnTo>
                  <a:pt x="237" y="118"/>
                </a:lnTo>
                <a:lnTo>
                  <a:pt x="237" y="120"/>
                </a:lnTo>
                <a:lnTo>
                  <a:pt x="235" y="122"/>
                </a:lnTo>
                <a:lnTo>
                  <a:pt x="231" y="122"/>
                </a:lnTo>
                <a:lnTo>
                  <a:pt x="227" y="124"/>
                </a:lnTo>
                <a:lnTo>
                  <a:pt x="223" y="126"/>
                </a:lnTo>
                <a:lnTo>
                  <a:pt x="217" y="128"/>
                </a:lnTo>
                <a:lnTo>
                  <a:pt x="209" y="130"/>
                </a:lnTo>
                <a:lnTo>
                  <a:pt x="201" y="130"/>
                </a:lnTo>
                <a:lnTo>
                  <a:pt x="192" y="132"/>
                </a:lnTo>
                <a:lnTo>
                  <a:pt x="180" y="132"/>
                </a:lnTo>
                <a:lnTo>
                  <a:pt x="170" y="132"/>
                </a:lnTo>
                <a:lnTo>
                  <a:pt x="162" y="132"/>
                </a:lnTo>
                <a:lnTo>
                  <a:pt x="154" y="132"/>
                </a:lnTo>
                <a:lnTo>
                  <a:pt x="146" y="132"/>
                </a:lnTo>
                <a:lnTo>
                  <a:pt x="141" y="132"/>
                </a:lnTo>
                <a:lnTo>
                  <a:pt x="135" y="132"/>
                </a:lnTo>
                <a:lnTo>
                  <a:pt x="131" y="132"/>
                </a:lnTo>
                <a:lnTo>
                  <a:pt x="127" y="130"/>
                </a:lnTo>
                <a:lnTo>
                  <a:pt x="125" y="128"/>
                </a:lnTo>
                <a:lnTo>
                  <a:pt x="121" y="126"/>
                </a:lnTo>
                <a:lnTo>
                  <a:pt x="115" y="122"/>
                </a:lnTo>
                <a:lnTo>
                  <a:pt x="109" y="118"/>
                </a:lnTo>
                <a:lnTo>
                  <a:pt x="103" y="114"/>
                </a:lnTo>
                <a:lnTo>
                  <a:pt x="96" y="108"/>
                </a:lnTo>
                <a:lnTo>
                  <a:pt x="88" y="102"/>
                </a:lnTo>
                <a:lnTo>
                  <a:pt x="80" y="94"/>
                </a:lnTo>
                <a:lnTo>
                  <a:pt x="70" y="87"/>
                </a:lnTo>
                <a:lnTo>
                  <a:pt x="60" y="77"/>
                </a:lnTo>
                <a:lnTo>
                  <a:pt x="50" y="67"/>
                </a:lnTo>
                <a:lnTo>
                  <a:pt x="39" y="55"/>
                </a:lnTo>
                <a:lnTo>
                  <a:pt x="27" y="45"/>
                </a:lnTo>
                <a:lnTo>
                  <a:pt x="13" y="32"/>
                </a:lnTo>
                <a:lnTo>
                  <a:pt x="0" y="18"/>
                </a:lnTo>
                <a:lnTo>
                  <a:pt x="0" y="18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4" name="Freeform 414"/>
          <p:cNvSpPr>
            <a:spLocks/>
          </p:cNvSpPr>
          <p:nvPr/>
        </p:nvSpPr>
        <p:spPr bwMode="auto">
          <a:xfrm>
            <a:off x="2589253" y="559294"/>
            <a:ext cx="272827" cy="2603704"/>
          </a:xfrm>
          <a:custGeom>
            <a:avLst/>
            <a:gdLst>
              <a:gd name="T0" fmla="*/ 4 w 59"/>
              <a:gd name="T1" fmla="*/ 363 h 388"/>
              <a:gd name="T2" fmla="*/ 0 w 59"/>
              <a:gd name="T3" fmla="*/ 353 h 388"/>
              <a:gd name="T4" fmla="*/ 0 w 59"/>
              <a:gd name="T5" fmla="*/ 347 h 388"/>
              <a:gd name="T6" fmla="*/ 0 w 59"/>
              <a:gd name="T7" fmla="*/ 337 h 388"/>
              <a:gd name="T8" fmla="*/ 2 w 59"/>
              <a:gd name="T9" fmla="*/ 323 h 388"/>
              <a:gd name="T10" fmla="*/ 4 w 59"/>
              <a:gd name="T11" fmla="*/ 302 h 388"/>
              <a:gd name="T12" fmla="*/ 6 w 59"/>
              <a:gd name="T13" fmla="*/ 276 h 388"/>
              <a:gd name="T14" fmla="*/ 8 w 59"/>
              <a:gd name="T15" fmla="*/ 243 h 388"/>
              <a:gd name="T16" fmla="*/ 8 w 59"/>
              <a:gd name="T17" fmla="*/ 204 h 388"/>
              <a:gd name="T18" fmla="*/ 10 w 59"/>
              <a:gd name="T19" fmla="*/ 157 h 388"/>
              <a:gd name="T20" fmla="*/ 10 w 59"/>
              <a:gd name="T21" fmla="*/ 117 h 388"/>
              <a:gd name="T22" fmla="*/ 10 w 59"/>
              <a:gd name="T23" fmla="*/ 94 h 388"/>
              <a:gd name="T24" fmla="*/ 10 w 59"/>
              <a:gd name="T25" fmla="*/ 74 h 388"/>
              <a:gd name="T26" fmla="*/ 8 w 59"/>
              <a:gd name="T27" fmla="*/ 57 h 388"/>
              <a:gd name="T28" fmla="*/ 8 w 59"/>
              <a:gd name="T29" fmla="*/ 43 h 388"/>
              <a:gd name="T30" fmla="*/ 6 w 59"/>
              <a:gd name="T31" fmla="*/ 31 h 388"/>
              <a:gd name="T32" fmla="*/ 6 w 59"/>
              <a:gd name="T33" fmla="*/ 23 h 388"/>
              <a:gd name="T34" fmla="*/ 4 w 59"/>
              <a:gd name="T35" fmla="*/ 17 h 388"/>
              <a:gd name="T36" fmla="*/ 0 w 59"/>
              <a:gd name="T37" fmla="*/ 14 h 388"/>
              <a:gd name="T38" fmla="*/ 0 w 59"/>
              <a:gd name="T39" fmla="*/ 10 h 388"/>
              <a:gd name="T40" fmla="*/ 2 w 59"/>
              <a:gd name="T41" fmla="*/ 2 h 388"/>
              <a:gd name="T42" fmla="*/ 8 w 59"/>
              <a:gd name="T43" fmla="*/ 0 h 388"/>
              <a:gd name="T44" fmla="*/ 14 w 59"/>
              <a:gd name="T45" fmla="*/ 0 h 388"/>
              <a:gd name="T46" fmla="*/ 25 w 59"/>
              <a:gd name="T47" fmla="*/ 2 h 388"/>
              <a:gd name="T48" fmla="*/ 39 w 59"/>
              <a:gd name="T49" fmla="*/ 8 h 388"/>
              <a:gd name="T50" fmla="*/ 51 w 59"/>
              <a:gd name="T51" fmla="*/ 14 h 388"/>
              <a:gd name="T52" fmla="*/ 59 w 59"/>
              <a:gd name="T53" fmla="*/ 21 h 388"/>
              <a:gd name="T54" fmla="*/ 59 w 59"/>
              <a:gd name="T55" fmla="*/ 25 h 388"/>
              <a:gd name="T56" fmla="*/ 55 w 59"/>
              <a:gd name="T57" fmla="*/ 33 h 388"/>
              <a:gd name="T58" fmla="*/ 53 w 59"/>
              <a:gd name="T59" fmla="*/ 39 h 388"/>
              <a:gd name="T60" fmla="*/ 49 w 59"/>
              <a:gd name="T61" fmla="*/ 49 h 388"/>
              <a:gd name="T62" fmla="*/ 47 w 59"/>
              <a:gd name="T63" fmla="*/ 63 h 388"/>
              <a:gd name="T64" fmla="*/ 45 w 59"/>
              <a:gd name="T65" fmla="*/ 80 h 388"/>
              <a:gd name="T66" fmla="*/ 45 w 59"/>
              <a:gd name="T67" fmla="*/ 92 h 388"/>
              <a:gd name="T68" fmla="*/ 43 w 59"/>
              <a:gd name="T69" fmla="*/ 108 h 388"/>
              <a:gd name="T70" fmla="*/ 43 w 59"/>
              <a:gd name="T71" fmla="*/ 123 h 388"/>
              <a:gd name="T72" fmla="*/ 43 w 59"/>
              <a:gd name="T73" fmla="*/ 141 h 388"/>
              <a:gd name="T74" fmla="*/ 43 w 59"/>
              <a:gd name="T75" fmla="*/ 163 h 388"/>
              <a:gd name="T76" fmla="*/ 43 w 59"/>
              <a:gd name="T77" fmla="*/ 186 h 388"/>
              <a:gd name="T78" fmla="*/ 43 w 59"/>
              <a:gd name="T79" fmla="*/ 212 h 388"/>
              <a:gd name="T80" fmla="*/ 43 w 59"/>
              <a:gd name="T81" fmla="*/ 241 h 388"/>
              <a:gd name="T82" fmla="*/ 43 w 59"/>
              <a:gd name="T83" fmla="*/ 268 h 388"/>
              <a:gd name="T84" fmla="*/ 43 w 59"/>
              <a:gd name="T85" fmla="*/ 294 h 388"/>
              <a:gd name="T86" fmla="*/ 43 w 59"/>
              <a:gd name="T87" fmla="*/ 315 h 388"/>
              <a:gd name="T88" fmla="*/ 41 w 59"/>
              <a:gd name="T89" fmla="*/ 333 h 388"/>
              <a:gd name="T90" fmla="*/ 41 w 59"/>
              <a:gd name="T91" fmla="*/ 349 h 388"/>
              <a:gd name="T92" fmla="*/ 41 w 59"/>
              <a:gd name="T93" fmla="*/ 361 h 388"/>
              <a:gd name="T94" fmla="*/ 39 w 59"/>
              <a:gd name="T95" fmla="*/ 368 h 388"/>
              <a:gd name="T96" fmla="*/ 39 w 59"/>
              <a:gd name="T97" fmla="*/ 374 h 388"/>
              <a:gd name="T98" fmla="*/ 31 w 59"/>
              <a:gd name="T99" fmla="*/ 384 h 388"/>
              <a:gd name="T100" fmla="*/ 21 w 59"/>
              <a:gd name="T101" fmla="*/ 388 h 388"/>
              <a:gd name="T102" fmla="*/ 16 w 59"/>
              <a:gd name="T103" fmla="*/ 388 h 388"/>
              <a:gd name="T104" fmla="*/ 12 w 59"/>
              <a:gd name="T105" fmla="*/ 384 h 388"/>
              <a:gd name="T106" fmla="*/ 8 w 59"/>
              <a:gd name="T107" fmla="*/ 378 h 388"/>
              <a:gd name="T108" fmla="*/ 6 w 59"/>
              <a:gd name="T109" fmla="*/ 370 h 3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59" h="388">
                <a:moveTo>
                  <a:pt x="6" y="370"/>
                </a:moveTo>
                <a:lnTo>
                  <a:pt x="4" y="363"/>
                </a:lnTo>
                <a:lnTo>
                  <a:pt x="2" y="357"/>
                </a:lnTo>
                <a:lnTo>
                  <a:pt x="0" y="353"/>
                </a:lnTo>
                <a:lnTo>
                  <a:pt x="0" y="349"/>
                </a:lnTo>
                <a:lnTo>
                  <a:pt x="0" y="347"/>
                </a:lnTo>
                <a:lnTo>
                  <a:pt x="0" y="343"/>
                </a:lnTo>
                <a:lnTo>
                  <a:pt x="0" y="337"/>
                </a:lnTo>
                <a:lnTo>
                  <a:pt x="0" y="331"/>
                </a:lnTo>
                <a:lnTo>
                  <a:pt x="2" y="323"/>
                </a:lnTo>
                <a:lnTo>
                  <a:pt x="2" y="314"/>
                </a:lnTo>
                <a:lnTo>
                  <a:pt x="4" y="302"/>
                </a:lnTo>
                <a:lnTo>
                  <a:pt x="6" y="290"/>
                </a:lnTo>
                <a:lnTo>
                  <a:pt x="6" y="276"/>
                </a:lnTo>
                <a:lnTo>
                  <a:pt x="6" y="261"/>
                </a:lnTo>
                <a:lnTo>
                  <a:pt x="8" y="243"/>
                </a:lnTo>
                <a:lnTo>
                  <a:pt x="8" y="223"/>
                </a:lnTo>
                <a:lnTo>
                  <a:pt x="8" y="204"/>
                </a:lnTo>
                <a:lnTo>
                  <a:pt x="10" y="180"/>
                </a:lnTo>
                <a:lnTo>
                  <a:pt x="10" y="157"/>
                </a:lnTo>
                <a:lnTo>
                  <a:pt x="10" y="131"/>
                </a:lnTo>
                <a:lnTo>
                  <a:pt x="10" y="117"/>
                </a:lnTo>
                <a:lnTo>
                  <a:pt x="10" y="106"/>
                </a:lnTo>
                <a:lnTo>
                  <a:pt x="10" y="94"/>
                </a:lnTo>
                <a:lnTo>
                  <a:pt x="10" y="84"/>
                </a:lnTo>
                <a:lnTo>
                  <a:pt x="10" y="74"/>
                </a:lnTo>
                <a:lnTo>
                  <a:pt x="8" y="64"/>
                </a:lnTo>
                <a:lnTo>
                  <a:pt x="8" y="57"/>
                </a:lnTo>
                <a:lnTo>
                  <a:pt x="8" y="49"/>
                </a:lnTo>
                <a:lnTo>
                  <a:pt x="8" y="43"/>
                </a:lnTo>
                <a:lnTo>
                  <a:pt x="6" y="37"/>
                </a:lnTo>
                <a:lnTo>
                  <a:pt x="6" y="31"/>
                </a:lnTo>
                <a:lnTo>
                  <a:pt x="6" y="27"/>
                </a:lnTo>
                <a:lnTo>
                  <a:pt x="6" y="23"/>
                </a:lnTo>
                <a:lnTo>
                  <a:pt x="4" y="19"/>
                </a:lnTo>
                <a:lnTo>
                  <a:pt x="4" y="17"/>
                </a:lnTo>
                <a:lnTo>
                  <a:pt x="2" y="17"/>
                </a:lnTo>
                <a:lnTo>
                  <a:pt x="0" y="14"/>
                </a:lnTo>
                <a:lnTo>
                  <a:pt x="0" y="12"/>
                </a:lnTo>
                <a:lnTo>
                  <a:pt x="0" y="10"/>
                </a:lnTo>
                <a:lnTo>
                  <a:pt x="0" y="6"/>
                </a:lnTo>
                <a:lnTo>
                  <a:pt x="2" y="2"/>
                </a:lnTo>
                <a:lnTo>
                  <a:pt x="6" y="0"/>
                </a:lnTo>
                <a:lnTo>
                  <a:pt x="8" y="0"/>
                </a:lnTo>
                <a:lnTo>
                  <a:pt x="12" y="0"/>
                </a:lnTo>
                <a:lnTo>
                  <a:pt x="14" y="0"/>
                </a:lnTo>
                <a:lnTo>
                  <a:pt x="18" y="0"/>
                </a:lnTo>
                <a:lnTo>
                  <a:pt x="25" y="2"/>
                </a:lnTo>
                <a:lnTo>
                  <a:pt x="31" y="4"/>
                </a:lnTo>
                <a:lnTo>
                  <a:pt x="39" y="8"/>
                </a:lnTo>
                <a:lnTo>
                  <a:pt x="45" y="10"/>
                </a:lnTo>
                <a:lnTo>
                  <a:pt x="51" y="14"/>
                </a:lnTo>
                <a:lnTo>
                  <a:pt x="55" y="17"/>
                </a:lnTo>
                <a:lnTo>
                  <a:pt x="59" y="21"/>
                </a:lnTo>
                <a:lnTo>
                  <a:pt x="59" y="23"/>
                </a:lnTo>
                <a:lnTo>
                  <a:pt x="59" y="25"/>
                </a:lnTo>
                <a:lnTo>
                  <a:pt x="57" y="29"/>
                </a:lnTo>
                <a:lnTo>
                  <a:pt x="55" y="33"/>
                </a:lnTo>
                <a:lnTo>
                  <a:pt x="53" y="35"/>
                </a:lnTo>
                <a:lnTo>
                  <a:pt x="53" y="39"/>
                </a:lnTo>
                <a:lnTo>
                  <a:pt x="51" y="43"/>
                </a:lnTo>
                <a:lnTo>
                  <a:pt x="49" y="49"/>
                </a:lnTo>
                <a:lnTo>
                  <a:pt x="49" y="55"/>
                </a:lnTo>
                <a:lnTo>
                  <a:pt x="47" y="63"/>
                </a:lnTo>
                <a:lnTo>
                  <a:pt x="47" y="70"/>
                </a:lnTo>
                <a:lnTo>
                  <a:pt x="45" y="80"/>
                </a:lnTo>
                <a:lnTo>
                  <a:pt x="45" y="86"/>
                </a:lnTo>
                <a:lnTo>
                  <a:pt x="45" y="92"/>
                </a:lnTo>
                <a:lnTo>
                  <a:pt x="45" y="100"/>
                </a:lnTo>
                <a:lnTo>
                  <a:pt x="43" y="108"/>
                </a:lnTo>
                <a:lnTo>
                  <a:pt x="43" y="115"/>
                </a:lnTo>
                <a:lnTo>
                  <a:pt x="43" y="123"/>
                </a:lnTo>
                <a:lnTo>
                  <a:pt x="43" y="131"/>
                </a:lnTo>
                <a:lnTo>
                  <a:pt x="43" y="141"/>
                </a:lnTo>
                <a:lnTo>
                  <a:pt x="43" y="153"/>
                </a:lnTo>
                <a:lnTo>
                  <a:pt x="43" y="163"/>
                </a:lnTo>
                <a:lnTo>
                  <a:pt x="43" y="174"/>
                </a:lnTo>
                <a:lnTo>
                  <a:pt x="43" y="186"/>
                </a:lnTo>
                <a:lnTo>
                  <a:pt x="43" y="200"/>
                </a:lnTo>
                <a:lnTo>
                  <a:pt x="43" y="212"/>
                </a:lnTo>
                <a:lnTo>
                  <a:pt x="43" y="225"/>
                </a:lnTo>
                <a:lnTo>
                  <a:pt x="43" y="241"/>
                </a:lnTo>
                <a:lnTo>
                  <a:pt x="43" y="255"/>
                </a:lnTo>
                <a:lnTo>
                  <a:pt x="43" y="268"/>
                </a:lnTo>
                <a:lnTo>
                  <a:pt x="43" y="282"/>
                </a:lnTo>
                <a:lnTo>
                  <a:pt x="43" y="294"/>
                </a:lnTo>
                <a:lnTo>
                  <a:pt x="43" y="304"/>
                </a:lnTo>
                <a:lnTo>
                  <a:pt x="43" y="315"/>
                </a:lnTo>
                <a:lnTo>
                  <a:pt x="41" y="323"/>
                </a:lnTo>
                <a:lnTo>
                  <a:pt x="41" y="333"/>
                </a:lnTo>
                <a:lnTo>
                  <a:pt x="41" y="341"/>
                </a:lnTo>
                <a:lnTo>
                  <a:pt x="41" y="349"/>
                </a:lnTo>
                <a:lnTo>
                  <a:pt x="41" y="355"/>
                </a:lnTo>
                <a:lnTo>
                  <a:pt x="41" y="361"/>
                </a:lnTo>
                <a:lnTo>
                  <a:pt x="39" y="365"/>
                </a:lnTo>
                <a:lnTo>
                  <a:pt x="39" y="368"/>
                </a:lnTo>
                <a:lnTo>
                  <a:pt x="39" y="372"/>
                </a:lnTo>
                <a:lnTo>
                  <a:pt x="39" y="374"/>
                </a:lnTo>
                <a:lnTo>
                  <a:pt x="35" y="380"/>
                </a:lnTo>
                <a:lnTo>
                  <a:pt x="31" y="384"/>
                </a:lnTo>
                <a:lnTo>
                  <a:pt x="25" y="388"/>
                </a:lnTo>
                <a:lnTo>
                  <a:pt x="21" y="388"/>
                </a:lnTo>
                <a:lnTo>
                  <a:pt x="18" y="388"/>
                </a:lnTo>
                <a:lnTo>
                  <a:pt x="16" y="388"/>
                </a:lnTo>
                <a:lnTo>
                  <a:pt x="14" y="386"/>
                </a:lnTo>
                <a:lnTo>
                  <a:pt x="12" y="384"/>
                </a:lnTo>
                <a:lnTo>
                  <a:pt x="10" y="382"/>
                </a:lnTo>
                <a:lnTo>
                  <a:pt x="8" y="378"/>
                </a:lnTo>
                <a:lnTo>
                  <a:pt x="6" y="374"/>
                </a:lnTo>
                <a:lnTo>
                  <a:pt x="6" y="370"/>
                </a:lnTo>
                <a:lnTo>
                  <a:pt x="6" y="370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30" name="Freeform 430"/>
          <p:cNvSpPr>
            <a:spLocks/>
          </p:cNvSpPr>
          <p:nvPr/>
        </p:nvSpPr>
        <p:spPr bwMode="auto">
          <a:xfrm>
            <a:off x="1680057" y="3884793"/>
            <a:ext cx="773012" cy="934662"/>
          </a:xfrm>
          <a:custGeom>
            <a:avLst/>
            <a:gdLst>
              <a:gd name="T0" fmla="*/ 110 w 171"/>
              <a:gd name="T1" fmla="*/ 26 h 140"/>
              <a:gd name="T2" fmla="*/ 110 w 171"/>
              <a:gd name="T3" fmla="*/ 20 h 140"/>
              <a:gd name="T4" fmla="*/ 106 w 171"/>
              <a:gd name="T5" fmla="*/ 16 h 140"/>
              <a:gd name="T6" fmla="*/ 106 w 171"/>
              <a:gd name="T7" fmla="*/ 10 h 140"/>
              <a:gd name="T8" fmla="*/ 108 w 171"/>
              <a:gd name="T9" fmla="*/ 4 h 140"/>
              <a:gd name="T10" fmla="*/ 112 w 171"/>
              <a:gd name="T11" fmla="*/ 2 h 140"/>
              <a:gd name="T12" fmla="*/ 122 w 171"/>
              <a:gd name="T13" fmla="*/ 0 h 140"/>
              <a:gd name="T14" fmla="*/ 138 w 171"/>
              <a:gd name="T15" fmla="*/ 2 h 140"/>
              <a:gd name="T16" fmla="*/ 151 w 171"/>
              <a:gd name="T17" fmla="*/ 8 h 140"/>
              <a:gd name="T18" fmla="*/ 165 w 171"/>
              <a:gd name="T19" fmla="*/ 16 h 140"/>
              <a:gd name="T20" fmla="*/ 169 w 171"/>
              <a:gd name="T21" fmla="*/ 20 h 140"/>
              <a:gd name="T22" fmla="*/ 169 w 171"/>
              <a:gd name="T23" fmla="*/ 24 h 140"/>
              <a:gd name="T24" fmla="*/ 169 w 171"/>
              <a:gd name="T25" fmla="*/ 28 h 140"/>
              <a:gd name="T26" fmla="*/ 167 w 171"/>
              <a:gd name="T27" fmla="*/ 32 h 140"/>
              <a:gd name="T28" fmla="*/ 163 w 171"/>
              <a:gd name="T29" fmla="*/ 38 h 140"/>
              <a:gd name="T30" fmla="*/ 155 w 171"/>
              <a:gd name="T31" fmla="*/ 43 h 140"/>
              <a:gd name="T32" fmla="*/ 145 w 171"/>
              <a:gd name="T33" fmla="*/ 53 h 140"/>
              <a:gd name="T34" fmla="*/ 120 w 171"/>
              <a:gd name="T35" fmla="*/ 71 h 140"/>
              <a:gd name="T36" fmla="*/ 94 w 171"/>
              <a:gd name="T37" fmla="*/ 94 h 140"/>
              <a:gd name="T38" fmla="*/ 63 w 171"/>
              <a:gd name="T39" fmla="*/ 114 h 140"/>
              <a:gd name="T40" fmla="*/ 36 w 171"/>
              <a:gd name="T41" fmla="*/ 130 h 140"/>
              <a:gd name="T42" fmla="*/ 24 w 171"/>
              <a:gd name="T43" fmla="*/ 136 h 140"/>
              <a:gd name="T44" fmla="*/ 14 w 171"/>
              <a:gd name="T45" fmla="*/ 138 h 140"/>
              <a:gd name="T46" fmla="*/ 6 w 171"/>
              <a:gd name="T47" fmla="*/ 140 h 140"/>
              <a:gd name="T48" fmla="*/ 2 w 171"/>
              <a:gd name="T49" fmla="*/ 138 h 140"/>
              <a:gd name="T50" fmla="*/ 0 w 171"/>
              <a:gd name="T51" fmla="*/ 134 h 140"/>
              <a:gd name="T52" fmla="*/ 4 w 171"/>
              <a:gd name="T53" fmla="*/ 128 h 140"/>
              <a:gd name="T54" fmla="*/ 14 w 171"/>
              <a:gd name="T55" fmla="*/ 120 h 140"/>
              <a:gd name="T56" fmla="*/ 26 w 171"/>
              <a:gd name="T57" fmla="*/ 108 h 140"/>
              <a:gd name="T58" fmla="*/ 53 w 171"/>
              <a:gd name="T59" fmla="*/ 85 h 140"/>
              <a:gd name="T60" fmla="*/ 79 w 171"/>
              <a:gd name="T61" fmla="*/ 63 h 140"/>
              <a:gd name="T62" fmla="*/ 89 w 171"/>
              <a:gd name="T63" fmla="*/ 51 h 140"/>
              <a:gd name="T64" fmla="*/ 96 w 171"/>
              <a:gd name="T65" fmla="*/ 43 h 140"/>
              <a:gd name="T66" fmla="*/ 102 w 171"/>
              <a:gd name="T67" fmla="*/ 36 h 140"/>
              <a:gd name="T68" fmla="*/ 106 w 171"/>
              <a:gd name="T69" fmla="*/ 32 h 1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71" h="140">
                <a:moveTo>
                  <a:pt x="106" y="32"/>
                </a:moveTo>
                <a:lnTo>
                  <a:pt x="110" y="26"/>
                </a:lnTo>
                <a:lnTo>
                  <a:pt x="110" y="22"/>
                </a:lnTo>
                <a:lnTo>
                  <a:pt x="110" y="20"/>
                </a:lnTo>
                <a:lnTo>
                  <a:pt x="110" y="18"/>
                </a:lnTo>
                <a:lnTo>
                  <a:pt x="106" y="16"/>
                </a:lnTo>
                <a:lnTo>
                  <a:pt x="106" y="14"/>
                </a:lnTo>
                <a:lnTo>
                  <a:pt x="106" y="10"/>
                </a:lnTo>
                <a:lnTo>
                  <a:pt x="106" y="6"/>
                </a:lnTo>
                <a:lnTo>
                  <a:pt x="108" y="4"/>
                </a:lnTo>
                <a:lnTo>
                  <a:pt x="110" y="2"/>
                </a:lnTo>
                <a:lnTo>
                  <a:pt x="112" y="2"/>
                </a:lnTo>
                <a:lnTo>
                  <a:pt x="114" y="2"/>
                </a:lnTo>
                <a:lnTo>
                  <a:pt x="122" y="0"/>
                </a:lnTo>
                <a:lnTo>
                  <a:pt x="130" y="2"/>
                </a:lnTo>
                <a:lnTo>
                  <a:pt x="138" y="2"/>
                </a:lnTo>
                <a:lnTo>
                  <a:pt x="145" y="4"/>
                </a:lnTo>
                <a:lnTo>
                  <a:pt x="151" y="8"/>
                </a:lnTo>
                <a:lnTo>
                  <a:pt x="159" y="12"/>
                </a:lnTo>
                <a:lnTo>
                  <a:pt x="165" y="16"/>
                </a:lnTo>
                <a:lnTo>
                  <a:pt x="167" y="18"/>
                </a:lnTo>
                <a:lnTo>
                  <a:pt x="169" y="20"/>
                </a:lnTo>
                <a:lnTo>
                  <a:pt x="169" y="22"/>
                </a:lnTo>
                <a:lnTo>
                  <a:pt x="169" y="24"/>
                </a:lnTo>
                <a:lnTo>
                  <a:pt x="171" y="26"/>
                </a:lnTo>
                <a:lnTo>
                  <a:pt x="169" y="28"/>
                </a:lnTo>
                <a:lnTo>
                  <a:pt x="169" y="30"/>
                </a:lnTo>
                <a:lnTo>
                  <a:pt x="167" y="32"/>
                </a:lnTo>
                <a:lnTo>
                  <a:pt x="165" y="34"/>
                </a:lnTo>
                <a:lnTo>
                  <a:pt x="163" y="38"/>
                </a:lnTo>
                <a:lnTo>
                  <a:pt x="159" y="41"/>
                </a:lnTo>
                <a:lnTo>
                  <a:pt x="155" y="43"/>
                </a:lnTo>
                <a:lnTo>
                  <a:pt x="151" y="47"/>
                </a:lnTo>
                <a:lnTo>
                  <a:pt x="145" y="53"/>
                </a:lnTo>
                <a:lnTo>
                  <a:pt x="134" y="61"/>
                </a:lnTo>
                <a:lnTo>
                  <a:pt x="120" y="71"/>
                </a:lnTo>
                <a:lnTo>
                  <a:pt x="108" y="83"/>
                </a:lnTo>
                <a:lnTo>
                  <a:pt x="94" y="94"/>
                </a:lnTo>
                <a:lnTo>
                  <a:pt x="79" y="104"/>
                </a:lnTo>
                <a:lnTo>
                  <a:pt x="63" y="114"/>
                </a:lnTo>
                <a:lnTo>
                  <a:pt x="49" y="122"/>
                </a:lnTo>
                <a:lnTo>
                  <a:pt x="36" y="130"/>
                </a:lnTo>
                <a:lnTo>
                  <a:pt x="30" y="132"/>
                </a:lnTo>
                <a:lnTo>
                  <a:pt x="24" y="136"/>
                </a:lnTo>
                <a:lnTo>
                  <a:pt x="18" y="138"/>
                </a:lnTo>
                <a:lnTo>
                  <a:pt x="14" y="138"/>
                </a:lnTo>
                <a:lnTo>
                  <a:pt x="10" y="140"/>
                </a:lnTo>
                <a:lnTo>
                  <a:pt x="6" y="140"/>
                </a:lnTo>
                <a:lnTo>
                  <a:pt x="4" y="140"/>
                </a:lnTo>
                <a:lnTo>
                  <a:pt x="2" y="138"/>
                </a:lnTo>
                <a:lnTo>
                  <a:pt x="0" y="136"/>
                </a:lnTo>
                <a:lnTo>
                  <a:pt x="0" y="134"/>
                </a:lnTo>
                <a:lnTo>
                  <a:pt x="2" y="132"/>
                </a:lnTo>
                <a:lnTo>
                  <a:pt x="4" y="128"/>
                </a:lnTo>
                <a:lnTo>
                  <a:pt x="8" y="124"/>
                </a:lnTo>
                <a:lnTo>
                  <a:pt x="14" y="120"/>
                </a:lnTo>
                <a:lnTo>
                  <a:pt x="20" y="114"/>
                </a:lnTo>
                <a:lnTo>
                  <a:pt x="26" y="108"/>
                </a:lnTo>
                <a:lnTo>
                  <a:pt x="40" y="96"/>
                </a:lnTo>
                <a:lnTo>
                  <a:pt x="53" y="85"/>
                </a:lnTo>
                <a:lnTo>
                  <a:pt x="65" y="73"/>
                </a:lnTo>
                <a:lnTo>
                  <a:pt x="79" y="63"/>
                </a:lnTo>
                <a:lnTo>
                  <a:pt x="83" y="57"/>
                </a:lnTo>
                <a:lnTo>
                  <a:pt x="89" y="51"/>
                </a:lnTo>
                <a:lnTo>
                  <a:pt x="92" y="47"/>
                </a:lnTo>
                <a:lnTo>
                  <a:pt x="96" y="43"/>
                </a:lnTo>
                <a:lnTo>
                  <a:pt x="100" y="40"/>
                </a:lnTo>
                <a:lnTo>
                  <a:pt x="102" y="36"/>
                </a:lnTo>
                <a:lnTo>
                  <a:pt x="106" y="32"/>
                </a:lnTo>
                <a:lnTo>
                  <a:pt x="106" y="32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31" name="Freeform 431"/>
          <p:cNvSpPr>
            <a:spLocks/>
          </p:cNvSpPr>
          <p:nvPr/>
        </p:nvSpPr>
        <p:spPr bwMode="auto">
          <a:xfrm>
            <a:off x="1243534" y="4138491"/>
            <a:ext cx="1746092" cy="1361936"/>
          </a:xfrm>
          <a:custGeom>
            <a:avLst/>
            <a:gdLst>
              <a:gd name="T0" fmla="*/ 179 w 384"/>
              <a:gd name="T1" fmla="*/ 123 h 203"/>
              <a:gd name="T2" fmla="*/ 206 w 384"/>
              <a:gd name="T3" fmla="*/ 107 h 203"/>
              <a:gd name="T4" fmla="*/ 234 w 384"/>
              <a:gd name="T5" fmla="*/ 92 h 203"/>
              <a:gd name="T6" fmla="*/ 257 w 384"/>
              <a:gd name="T7" fmla="*/ 76 h 203"/>
              <a:gd name="T8" fmla="*/ 277 w 384"/>
              <a:gd name="T9" fmla="*/ 58 h 203"/>
              <a:gd name="T10" fmla="*/ 292 w 384"/>
              <a:gd name="T11" fmla="*/ 47 h 203"/>
              <a:gd name="T12" fmla="*/ 302 w 384"/>
              <a:gd name="T13" fmla="*/ 39 h 203"/>
              <a:gd name="T14" fmla="*/ 306 w 384"/>
              <a:gd name="T15" fmla="*/ 33 h 203"/>
              <a:gd name="T16" fmla="*/ 304 w 384"/>
              <a:gd name="T17" fmla="*/ 33 h 203"/>
              <a:gd name="T18" fmla="*/ 298 w 384"/>
              <a:gd name="T19" fmla="*/ 33 h 203"/>
              <a:gd name="T20" fmla="*/ 292 w 384"/>
              <a:gd name="T21" fmla="*/ 33 h 203"/>
              <a:gd name="T22" fmla="*/ 279 w 384"/>
              <a:gd name="T23" fmla="*/ 35 h 203"/>
              <a:gd name="T24" fmla="*/ 257 w 384"/>
              <a:gd name="T25" fmla="*/ 39 h 203"/>
              <a:gd name="T26" fmla="*/ 237 w 384"/>
              <a:gd name="T27" fmla="*/ 41 h 203"/>
              <a:gd name="T28" fmla="*/ 226 w 384"/>
              <a:gd name="T29" fmla="*/ 43 h 203"/>
              <a:gd name="T30" fmla="*/ 218 w 384"/>
              <a:gd name="T31" fmla="*/ 43 h 203"/>
              <a:gd name="T32" fmla="*/ 212 w 384"/>
              <a:gd name="T33" fmla="*/ 43 h 203"/>
              <a:gd name="T34" fmla="*/ 206 w 384"/>
              <a:gd name="T35" fmla="*/ 41 h 203"/>
              <a:gd name="T36" fmla="*/ 198 w 384"/>
              <a:gd name="T37" fmla="*/ 35 h 203"/>
              <a:gd name="T38" fmla="*/ 190 w 384"/>
              <a:gd name="T39" fmla="*/ 29 h 203"/>
              <a:gd name="T40" fmla="*/ 206 w 384"/>
              <a:gd name="T41" fmla="*/ 21 h 203"/>
              <a:gd name="T42" fmla="*/ 245 w 384"/>
              <a:gd name="T43" fmla="*/ 17 h 203"/>
              <a:gd name="T44" fmla="*/ 273 w 384"/>
              <a:gd name="T45" fmla="*/ 13 h 203"/>
              <a:gd name="T46" fmla="*/ 286 w 384"/>
              <a:gd name="T47" fmla="*/ 11 h 203"/>
              <a:gd name="T48" fmla="*/ 298 w 384"/>
              <a:gd name="T49" fmla="*/ 9 h 203"/>
              <a:gd name="T50" fmla="*/ 308 w 384"/>
              <a:gd name="T51" fmla="*/ 5 h 203"/>
              <a:gd name="T52" fmla="*/ 316 w 384"/>
              <a:gd name="T53" fmla="*/ 2 h 203"/>
              <a:gd name="T54" fmla="*/ 326 w 384"/>
              <a:gd name="T55" fmla="*/ 0 h 203"/>
              <a:gd name="T56" fmla="*/ 335 w 384"/>
              <a:gd name="T57" fmla="*/ 2 h 203"/>
              <a:gd name="T58" fmla="*/ 353 w 384"/>
              <a:gd name="T59" fmla="*/ 7 h 203"/>
              <a:gd name="T60" fmla="*/ 369 w 384"/>
              <a:gd name="T61" fmla="*/ 13 h 203"/>
              <a:gd name="T62" fmla="*/ 377 w 384"/>
              <a:gd name="T63" fmla="*/ 17 h 203"/>
              <a:gd name="T64" fmla="*/ 380 w 384"/>
              <a:gd name="T65" fmla="*/ 21 h 203"/>
              <a:gd name="T66" fmla="*/ 384 w 384"/>
              <a:gd name="T67" fmla="*/ 25 h 203"/>
              <a:gd name="T68" fmla="*/ 382 w 384"/>
              <a:gd name="T69" fmla="*/ 31 h 203"/>
              <a:gd name="T70" fmla="*/ 378 w 384"/>
              <a:gd name="T71" fmla="*/ 35 h 203"/>
              <a:gd name="T72" fmla="*/ 371 w 384"/>
              <a:gd name="T73" fmla="*/ 39 h 203"/>
              <a:gd name="T74" fmla="*/ 361 w 384"/>
              <a:gd name="T75" fmla="*/ 43 h 203"/>
              <a:gd name="T76" fmla="*/ 349 w 384"/>
              <a:gd name="T77" fmla="*/ 51 h 203"/>
              <a:gd name="T78" fmla="*/ 335 w 384"/>
              <a:gd name="T79" fmla="*/ 62 h 203"/>
              <a:gd name="T80" fmla="*/ 306 w 384"/>
              <a:gd name="T81" fmla="*/ 84 h 203"/>
              <a:gd name="T82" fmla="*/ 284 w 384"/>
              <a:gd name="T83" fmla="*/ 98 h 203"/>
              <a:gd name="T84" fmla="*/ 263 w 384"/>
              <a:gd name="T85" fmla="*/ 113 h 203"/>
              <a:gd name="T86" fmla="*/ 237 w 384"/>
              <a:gd name="T87" fmla="*/ 127 h 203"/>
              <a:gd name="T88" fmla="*/ 208 w 384"/>
              <a:gd name="T89" fmla="*/ 143 h 203"/>
              <a:gd name="T90" fmla="*/ 157 w 384"/>
              <a:gd name="T91" fmla="*/ 164 h 203"/>
              <a:gd name="T92" fmla="*/ 110 w 384"/>
              <a:gd name="T93" fmla="*/ 182 h 203"/>
              <a:gd name="T94" fmla="*/ 67 w 384"/>
              <a:gd name="T95" fmla="*/ 194 h 203"/>
              <a:gd name="T96" fmla="*/ 36 w 384"/>
              <a:gd name="T97" fmla="*/ 202 h 203"/>
              <a:gd name="T98" fmla="*/ 20 w 384"/>
              <a:gd name="T99" fmla="*/ 203 h 203"/>
              <a:gd name="T100" fmla="*/ 8 w 384"/>
              <a:gd name="T101" fmla="*/ 203 h 203"/>
              <a:gd name="T102" fmla="*/ 2 w 384"/>
              <a:gd name="T103" fmla="*/ 202 h 203"/>
              <a:gd name="T104" fmla="*/ 0 w 384"/>
              <a:gd name="T105" fmla="*/ 198 h 203"/>
              <a:gd name="T106" fmla="*/ 6 w 384"/>
              <a:gd name="T107" fmla="*/ 194 h 203"/>
              <a:gd name="T108" fmla="*/ 20 w 384"/>
              <a:gd name="T109" fmla="*/ 188 h 203"/>
              <a:gd name="T110" fmla="*/ 40 w 384"/>
              <a:gd name="T111" fmla="*/ 182 h 203"/>
              <a:gd name="T112" fmla="*/ 77 w 384"/>
              <a:gd name="T113" fmla="*/ 168 h 203"/>
              <a:gd name="T114" fmla="*/ 134 w 384"/>
              <a:gd name="T115" fmla="*/ 145 h 203"/>
              <a:gd name="T116" fmla="*/ 163 w 384"/>
              <a:gd name="T117" fmla="*/ 131 h 2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384" h="203">
                <a:moveTo>
                  <a:pt x="163" y="131"/>
                </a:moveTo>
                <a:lnTo>
                  <a:pt x="179" y="123"/>
                </a:lnTo>
                <a:lnTo>
                  <a:pt x="192" y="115"/>
                </a:lnTo>
                <a:lnTo>
                  <a:pt x="206" y="107"/>
                </a:lnTo>
                <a:lnTo>
                  <a:pt x="220" y="100"/>
                </a:lnTo>
                <a:lnTo>
                  <a:pt x="234" y="92"/>
                </a:lnTo>
                <a:lnTo>
                  <a:pt x="245" y="84"/>
                </a:lnTo>
                <a:lnTo>
                  <a:pt x="257" y="76"/>
                </a:lnTo>
                <a:lnTo>
                  <a:pt x="267" y="66"/>
                </a:lnTo>
                <a:lnTo>
                  <a:pt x="277" y="58"/>
                </a:lnTo>
                <a:lnTo>
                  <a:pt x="284" y="52"/>
                </a:lnTo>
                <a:lnTo>
                  <a:pt x="292" y="47"/>
                </a:lnTo>
                <a:lnTo>
                  <a:pt x="298" y="43"/>
                </a:lnTo>
                <a:lnTo>
                  <a:pt x="302" y="39"/>
                </a:lnTo>
                <a:lnTo>
                  <a:pt x="304" y="35"/>
                </a:lnTo>
                <a:lnTo>
                  <a:pt x="306" y="33"/>
                </a:lnTo>
                <a:lnTo>
                  <a:pt x="306" y="33"/>
                </a:lnTo>
                <a:lnTo>
                  <a:pt x="304" y="33"/>
                </a:lnTo>
                <a:lnTo>
                  <a:pt x="300" y="33"/>
                </a:lnTo>
                <a:lnTo>
                  <a:pt x="298" y="33"/>
                </a:lnTo>
                <a:lnTo>
                  <a:pt x="294" y="33"/>
                </a:lnTo>
                <a:lnTo>
                  <a:pt x="292" y="33"/>
                </a:lnTo>
                <a:lnTo>
                  <a:pt x="288" y="35"/>
                </a:lnTo>
                <a:lnTo>
                  <a:pt x="279" y="35"/>
                </a:lnTo>
                <a:lnTo>
                  <a:pt x="269" y="37"/>
                </a:lnTo>
                <a:lnTo>
                  <a:pt x="257" y="39"/>
                </a:lnTo>
                <a:lnTo>
                  <a:pt x="243" y="41"/>
                </a:lnTo>
                <a:lnTo>
                  <a:pt x="237" y="41"/>
                </a:lnTo>
                <a:lnTo>
                  <a:pt x="232" y="43"/>
                </a:lnTo>
                <a:lnTo>
                  <a:pt x="226" y="43"/>
                </a:lnTo>
                <a:lnTo>
                  <a:pt x="222" y="43"/>
                </a:lnTo>
                <a:lnTo>
                  <a:pt x="218" y="43"/>
                </a:lnTo>
                <a:lnTo>
                  <a:pt x="214" y="43"/>
                </a:lnTo>
                <a:lnTo>
                  <a:pt x="212" y="43"/>
                </a:lnTo>
                <a:lnTo>
                  <a:pt x="210" y="43"/>
                </a:lnTo>
                <a:lnTo>
                  <a:pt x="206" y="41"/>
                </a:lnTo>
                <a:lnTo>
                  <a:pt x="200" y="37"/>
                </a:lnTo>
                <a:lnTo>
                  <a:pt x="198" y="35"/>
                </a:lnTo>
                <a:lnTo>
                  <a:pt x="194" y="31"/>
                </a:lnTo>
                <a:lnTo>
                  <a:pt x="190" y="29"/>
                </a:lnTo>
                <a:lnTo>
                  <a:pt x="186" y="25"/>
                </a:lnTo>
                <a:lnTo>
                  <a:pt x="206" y="21"/>
                </a:lnTo>
                <a:lnTo>
                  <a:pt x="226" y="19"/>
                </a:lnTo>
                <a:lnTo>
                  <a:pt x="245" y="17"/>
                </a:lnTo>
                <a:lnTo>
                  <a:pt x="263" y="15"/>
                </a:lnTo>
                <a:lnTo>
                  <a:pt x="273" y="13"/>
                </a:lnTo>
                <a:lnTo>
                  <a:pt x="281" y="13"/>
                </a:lnTo>
                <a:lnTo>
                  <a:pt x="286" y="11"/>
                </a:lnTo>
                <a:lnTo>
                  <a:pt x="294" y="11"/>
                </a:lnTo>
                <a:lnTo>
                  <a:pt x="298" y="9"/>
                </a:lnTo>
                <a:lnTo>
                  <a:pt x="304" y="7"/>
                </a:lnTo>
                <a:lnTo>
                  <a:pt x="308" y="5"/>
                </a:lnTo>
                <a:lnTo>
                  <a:pt x="310" y="5"/>
                </a:lnTo>
                <a:lnTo>
                  <a:pt x="316" y="2"/>
                </a:lnTo>
                <a:lnTo>
                  <a:pt x="320" y="0"/>
                </a:lnTo>
                <a:lnTo>
                  <a:pt x="326" y="0"/>
                </a:lnTo>
                <a:lnTo>
                  <a:pt x="330" y="0"/>
                </a:lnTo>
                <a:lnTo>
                  <a:pt x="335" y="2"/>
                </a:lnTo>
                <a:lnTo>
                  <a:pt x="343" y="3"/>
                </a:lnTo>
                <a:lnTo>
                  <a:pt x="353" y="7"/>
                </a:lnTo>
                <a:lnTo>
                  <a:pt x="365" y="11"/>
                </a:lnTo>
                <a:lnTo>
                  <a:pt x="369" y="13"/>
                </a:lnTo>
                <a:lnTo>
                  <a:pt x="373" y="15"/>
                </a:lnTo>
                <a:lnTo>
                  <a:pt x="377" y="17"/>
                </a:lnTo>
                <a:lnTo>
                  <a:pt x="378" y="19"/>
                </a:lnTo>
                <a:lnTo>
                  <a:pt x="380" y="21"/>
                </a:lnTo>
                <a:lnTo>
                  <a:pt x="382" y="23"/>
                </a:lnTo>
                <a:lnTo>
                  <a:pt x="384" y="25"/>
                </a:lnTo>
                <a:lnTo>
                  <a:pt x="384" y="27"/>
                </a:lnTo>
                <a:lnTo>
                  <a:pt x="382" y="31"/>
                </a:lnTo>
                <a:lnTo>
                  <a:pt x="380" y="33"/>
                </a:lnTo>
                <a:lnTo>
                  <a:pt x="378" y="35"/>
                </a:lnTo>
                <a:lnTo>
                  <a:pt x="373" y="37"/>
                </a:lnTo>
                <a:lnTo>
                  <a:pt x="371" y="39"/>
                </a:lnTo>
                <a:lnTo>
                  <a:pt x="367" y="41"/>
                </a:lnTo>
                <a:lnTo>
                  <a:pt x="361" y="43"/>
                </a:lnTo>
                <a:lnTo>
                  <a:pt x="357" y="47"/>
                </a:lnTo>
                <a:lnTo>
                  <a:pt x="349" y="51"/>
                </a:lnTo>
                <a:lnTo>
                  <a:pt x="343" y="56"/>
                </a:lnTo>
                <a:lnTo>
                  <a:pt x="335" y="62"/>
                </a:lnTo>
                <a:lnTo>
                  <a:pt x="326" y="68"/>
                </a:lnTo>
                <a:lnTo>
                  <a:pt x="306" y="84"/>
                </a:lnTo>
                <a:lnTo>
                  <a:pt x="296" y="92"/>
                </a:lnTo>
                <a:lnTo>
                  <a:pt x="284" y="98"/>
                </a:lnTo>
                <a:lnTo>
                  <a:pt x="275" y="105"/>
                </a:lnTo>
                <a:lnTo>
                  <a:pt x="263" y="113"/>
                </a:lnTo>
                <a:lnTo>
                  <a:pt x="249" y="121"/>
                </a:lnTo>
                <a:lnTo>
                  <a:pt x="237" y="127"/>
                </a:lnTo>
                <a:lnTo>
                  <a:pt x="222" y="135"/>
                </a:lnTo>
                <a:lnTo>
                  <a:pt x="208" y="143"/>
                </a:lnTo>
                <a:lnTo>
                  <a:pt x="183" y="154"/>
                </a:lnTo>
                <a:lnTo>
                  <a:pt x="157" y="164"/>
                </a:lnTo>
                <a:lnTo>
                  <a:pt x="134" y="174"/>
                </a:lnTo>
                <a:lnTo>
                  <a:pt x="110" y="182"/>
                </a:lnTo>
                <a:lnTo>
                  <a:pt x="89" y="188"/>
                </a:lnTo>
                <a:lnTo>
                  <a:pt x="67" y="194"/>
                </a:lnTo>
                <a:lnTo>
                  <a:pt x="45" y="198"/>
                </a:lnTo>
                <a:lnTo>
                  <a:pt x="36" y="202"/>
                </a:lnTo>
                <a:lnTo>
                  <a:pt x="28" y="202"/>
                </a:lnTo>
                <a:lnTo>
                  <a:pt x="20" y="203"/>
                </a:lnTo>
                <a:lnTo>
                  <a:pt x="14" y="203"/>
                </a:lnTo>
                <a:lnTo>
                  <a:pt x="8" y="203"/>
                </a:lnTo>
                <a:lnTo>
                  <a:pt x="4" y="203"/>
                </a:lnTo>
                <a:lnTo>
                  <a:pt x="2" y="202"/>
                </a:lnTo>
                <a:lnTo>
                  <a:pt x="0" y="200"/>
                </a:lnTo>
                <a:lnTo>
                  <a:pt x="0" y="198"/>
                </a:lnTo>
                <a:lnTo>
                  <a:pt x="2" y="196"/>
                </a:lnTo>
                <a:lnTo>
                  <a:pt x="6" y="194"/>
                </a:lnTo>
                <a:lnTo>
                  <a:pt x="12" y="192"/>
                </a:lnTo>
                <a:lnTo>
                  <a:pt x="20" y="188"/>
                </a:lnTo>
                <a:lnTo>
                  <a:pt x="28" y="186"/>
                </a:lnTo>
                <a:lnTo>
                  <a:pt x="40" y="182"/>
                </a:lnTo>
                <a:lnTo>
                  <a:pt x="51" y="178"/>
                </a:lnTo>
                <a:lnTo>
                  <a:pt x="77" y="168"/>
                </a:lnTo>
                <a:lnTo>
                  <a:pt x="104" y="156"/>
                </a:lnTo>
                <a:lnTo>
                  <a:pt x="134" y="145"/>
                </a:lnTo>
                <a:lnTo>
                  <a:pt x="147" y="139"/>
                </a:lnTo>
                <a:lnTo>
                  <a:pt x="163" y="131"/>
                </a:lnTo>
                <a:lnTo>
                  <a:pt x="163" y="131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32" name="Freeform 432"/>
          <p:cNvSpPr>
            <a:spLocks/>
          </p:cNvSpPr>
          <p:nvPr/>
        </p:nvSpPr>
        <p:spPr bwMode="auto">
          <a:xfrm>
            <a:off x="1934695" y="4418885"/>
            <a:ext cx="1827943" cy="934662"/>
          </a:xfrm>
          <a:custGeom>
            <a:avLst/>
            <a:gdLst>
              <a:gd name="T0" fmla="*/ 369 w 402"/>
              <a:gd name="T1" fmla="*/ 106 h 139"/>
              <a:gd name="T2" fmla="*/ 384 w 402"/>
              <a:gd name="T3" fmla="*/ 108 h 139"/>
              <a:gd name="T4" fmla="*/ 396 w 402"/>
              <a:gd name="T5" fmla="*/ 111 h 139"/>
              <a:gd name="T6" fmla="*/ 400 w 402"/>
              <a:gd name="T7" fmla="*/ 113 h 139"/>
              <a:gd name="T8" fmla="*/ 402 w 402"/>
              <a:gd name="T9" fmla="*/ 117 h 139"/>
              <a:gd name="T10" fmla="*/ 398 w 402"/>
              <a:gd name="T11" fmla="*/ 121 h 139"/>
              <a:gd name="T12" fmla="*/ 390 w 402"/>
              <a:gd name="T13" fmla="*/ 125 h 139"/>
              <a:gd name="T14" fmla="*/ 378 w 402"/>
              <a:gd name="T15" fmla="*/ 127 h 139"/>
              <a:gd name="T16" fmla="*/ 357 w 402"/>
              <a:gd name="T17" fmla="*/ 133 h 139"/>
              <a:gd name="T18" fmla="*/ 329 w 402"/>
              <a:gd name="T19" fmla="*/ 135 h 139"/>
              <a:gd name="T20" fmla="*/ 304 w 402"/>
              <a:gd name="T21" fmla="*/ 139 h 139"/>
              <a:gd name="T22" fmla="*/ 292 w 402"/>
              <a:gd name="T23" fmla="*/ 139 h 139"/>
              <a:gd name="T24" fmla="*/ 284 w 402"/>
              <a:gd name="T25" fmla="*/ 139 h 139"/>
              <a:gd name="T26" fmla="*/ 278 w 402"/>
              <a:gd name="T27" fmla="*/ 137 h 139"/>
              <a:gd name="T28" fmla="*/ 271 w 402"/>
              <a:gd name="T29" fmla="*/ 135 h 139"/>
              <a:gd name="T30" fmla="*/ 255 w 402"/>
              <a:gd name="T31" fmla="*/ 129 h 139"/>
              <a:gd name="T32" fmla="*/ 233 w 402"/>
              <a:gd name="T33" fmla="*/ 119 h 139"/>
              <a:gd name="T34" fmla="*/ 210 w 402"/>
              <a:gd name="T35" fmla="*/ 109 h 139"/>
              <a:gd name="T36" fmla="*/ 192 w 402"/>
              <a:gd name="T37" fmla="*/ 102 h 139"/>
              <a:gd name="T38" fmla="*/ 175 w 402"/>
              <a:gd name="T39" fmla="*/ 92 h 139"/>
              <a:gd name="T40" fmla="*/ 153 w 402"/>
              <a:gd name="T41" fmla="*/ 84 h 139"/>
              <a:gd name="T42" fmla="*/ 129 w 402"/>
              <a:gd name="T43" fmla="*/ 72 h 139"/>
              <a:gd name="T44" fmla="*/ 104 w 402"/>
              <a:gd name="T45" fmla="*/ 60 h 139"/>
              <a:gd name="T46" fmla="*/ 77 w 402"/>
              <a:gd name="T47" fmla="*/ 49 h 139"/>
              <a:gd name="T48" fmla="*/ 47 w 402"/>
              <a:gd name="T49" fmla="*/ 35 h 139"/>
              <a:gd name="T50" fmla="*/ 16 w 402"/>
              <a:gd name="T51" fmla="*/ 19 h 139"/>
              <a:gd name="T52" fmla="*/ 8 w 402"/>
              <a:gd name="T53" fmla="*/ 6 h 139"/>
              <a:gd name="T54" fmla="*/ 20 w 402"/>
              <a:gd name="T55" fmla="*/ 0 h 139"/>
              <a:gd name="T56" fmla="*/ 28 w 402"/>
              <a:gd name="T57" fmla="*/ 4 h 139"/>
              <a:gd name="T58" fmla="*/ 37 w 402"/>
              <a:gd name="T59" fmla="*/ 8 h 139"/>
              <a:gd name="T60" fmla="*/ 49 w 402"/>
              <a:gd name="T61" fmla="*/ 11 h 139"/>
              <a:gd name="T62" fmla="*/ 63 w 402"/>
              <a:gd name="T63" fmla="*/ 17 h 139"/>
              <a:gd name="T64" fmla="*/ 88 w 402"/>
              <a:gd name="T65" fmla="*/ 27 h 139"/>
              <a:gd name="T66" fmla="*/ 128 w 402"/>
              <a:gd name="T67" fmla="*/ 43 h 139"/>
              <a:gd name="T68" fmla="*/ 169 w 402"/>
              <a:gd name="T69" fmla="*/ 59 h 139"/>
              <a:gd name="T70" fmla="*/ 206 w 402"/>
              <a:gd name="T71" fmla="*/ 72 h 139"/>
              <a:gd name="T72" fmla="*/ 239 w 402"/>
              <a:gd name="T73" fmla="*/ 82 h 139"/>
              <a:gd name="T74" fmla="*/ 267 w 402"/>
              <a:gd name="T75" fmla="*/ 90 h 139"/>
              <a:gd name="T76" fmla="*/ 314 w 402"/>
              <a:gd name="T77" fmla="*/ 100 h 139"/>
              <a:gd name="T78" fmla="*/ 359 w 402"/>
              <a:gd name="T79" fmla="*/ 104 h 1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402" h="139">
                <a:moveTo>
                  <a:pt x="359" y="104"/>
                </a:moveTo>
                <a:lnTo>
                  <a:pt x="369" y="106"/>
                </a:lnTo>
                <a:lnTo>
                  <a:pt x="378" y="108"/>
                </a:lnTo>
                <a:lnTo>
                  <a:pt x="384" y="108"/>
                </a:lnTo>
                <a:lnTo>
                  <a:pt x="390" y="109"/>
                </a:lnTo>
                <a:lnTo>
                  <a:pt x="396" y="111"/>
                </a:lnTo>
                <a:lnTo>
                  <a:pt x="398" y="113"/>
                </a:lnTo>
                <a:lnTo>
                  <a:pt x="400" y="113"/>
                </a:lnTo>
                <a:lnTo>
                  <a:pt x="402" y="115"/>
                </a:lnTo>
                <a:lnTo>
                  <a:pt x="402" y="117"/>
                </a:lnTo>
                <a:lnTo>
                  <a:pt x="400" y="119"/>
                </a:lnTo>
                <a:lnTo>
                  <a:pt x="398" y="121"/>
                </a:lnTo>
                <a:lnTo>
                  <a:pt x="394" y="123"/>
                </a:lnTo>
                <a:lnTo>
                  <a:pt x="390" y="125"/>
                </a:lnTo>
                <a:lnTo>
                  <a:pt x="386" y="127"/>
                </a:lnTo>
                <a:lnTo>
                  <a:pt x="378" y="127"/>
                </a:lnTo>
                <a:lnTo>
                  <a:pt x="372" y="129"/>
                </a:lnTo>
                <a:lnTo>
                  <a:pt x="357" y="133"/>
                </a:lnTo>
                <a:lnTo>
                  <a:pt x="343" y="135"/>
                </a:lnTo>
                <a:lnTo>
                  <a:pt x="329" y="135"/>
                </a:lnTo>
                <a:lnTo>
                  <a:pt x="316" y="137"/>
                </a:lnTo>
                <a:lnTo>
                  <a:pt x="304" y="139"/>
                </a:lnTo>
                <a:lnTo>
                  <a:pt x="298" y="139"/>
                </a:lnTo>
                <a:lnTo>
                  <a:pt x="292" y="139"/>
                </a:lnTo>
                <a:lnTo>
                  <a:pt x="288" y="139"/>
                </a:lnTo>
                <a:lnTo>
                  <a:pt x="284" y="139"/>
                </a:lnTo>
                <a:lnTo>
                  <a:pt x="280" y="137"/>
                </a:lnTo>
                <a:lnTo>
                  <a:pt x="278" y="137"/>
                </a:lnTo>
                <a:lnTo>
                  <a:pt x="276" y="137"/>
                </a:lnTo>
                <a:lnTo>
                  <a:pt x="271" y="135"/>
                </a:lnTo>
                <a:lnTo>
                  <a:pt x="265" y="133"/>
                </a:lnTo>
                <a:lnTo>
                  <a:pt x="255" y="129"/>
                </a:lnTo>
                <a:lnTo>
                  <a:pt x="245" y="125"/>
                </a:lnTo>
                <a:lnTo>
                  <a:pt x="233" y="119"/>
                </a:lnTo>
                <a:lnTo>
                  <a:pt x="218" y="113"/>
                </a:lnTo>
                <a:lnTo>
                  <a:pt x="210" y="109"/>
                </a:lnTo>
                <a:lnTo>
                  <a:pt x="202" y="106"/>
                </a:lnTo>
                <a:lnTo>
                  <a:pt x="192" y="102"/>
                </a:lnTo>
                <a:lnTo>
                  <a:pt x="184" y="98"/>
                </a:lnTo>
                <a:lnTo>
                  <a:pt x="175" y="92"/>
                </a:lnTo>
                <a:lnTo>
                  <a:pt x="163" y="88"/>
                </a:lnTo>
                <a:lnTo>
                  <a:pt x="153" y="84"/>
                </a:lnTo>
                <a:lnTo>
                  <a:pt x="141" y="78"/>
                </a:lnTo>
                <a:lnTo>
                  <a:pt x="129" y="72"/>
                </a:lnTo>
                <a:lnTo>
                  <a:pt x="118" y="66"/>
                </a:lnTo>
                <a:lnTo>
                  <a:pt x="104" y="60"/>
                </a:lnTo>
                <a:lnTo>
                  <a:pt x="90" y="55"/>
                </a:lnTo>
                <a:lnTo>
                  <a:pt x="77" y="49"/>
                </a:lnTo>
                <a:lnTo>
                  <a:pt x="63" y="41"/>
                </a:lnTo>
                <a:lnTo>
                  <a:pt x="47" y="35"/>
                </a:lnTo>
                <a:lnTo>
                  <a:pt x="33" y="27"/>
                </a:lnTo>
                <a:lnTo>
                  <a:pt x="16" y="19"/>
                </a:lnTo>
                <a:lnTo>
                  <a:pt x="0" y="13"/>
                </a:lnTo>
                <a:lnTo>
                  <a:pt x="8" y="6"/>
                </a:lnTo>
                <a:lnTo>
                  <a:pt x="16" y="0"/>
                </a:lnTo>
                <a:lnTo>
                  <a:pt x="20" y="0"/>
                </a:lnTo>
                <a:lnTo>
                  <a:pt x="24" y="2"/>
                </a:lnTo>
                <a:lnTo>
                  <a:pt x="28" y="4"/>
                </a:lnTo>
                <a:lnTo>
                  <a:pt x="32" y="6"/>
                </a:lnTo>
                <a:lnTo>
                  <a:pt x="37" y="8"/>
                </a:lnTo>
                <a:lnTo>
                  <a:pt x="43" y="9"/>
                </a:lnTo>
                <a:lnTo>
                  <a:pt x="49" y="11"/>
                </a:lnTo>
                <a:lnTo>
                  <a:pt x="57" y="15"/>
                </a:lnTo>
                <a:lnTo>
                  <a:pt x="63" y="17"/>
                </a:lnTo>
                <a:lnTo>
                  <a:pt x="71" y="21"/>
                </a:lnTo>
                <a:lnTo>
                  <a:pt x="88" y="27"/>
                </a:lnTo>
                <a:lnTo>
                  <a:pt x="108" y="35"/>
                </a:lnTo>
                <a:lnTo>
                  <a:pt x="128" y="43"/>
                </a:lnTo>
                <a:lnTo>
                  <a:pt x="149" y="53"/>
                </a:lnTo>
                <a:lnTo>
                  <a:pt x="169" y="59"/>
                </a:lnTo>
                <a:lnTo>
                  <a:pt x="188" y="66"/>
                </a:lnTo>
                <a:lnTo>
                  <a:pt x="206" y="72"/>
                </a:lnTo>
                <a:lnTo>
                  <a:pt x="224" y="78"/>
                </a:lnTo>
                <a:lnTo>
                  <a:pt x="239" y="82"/>
                </a:lnTo>
                <a:lnTo>
                  <a:pt x="253" y="86"/>
                </a:lnTo>
                <a:lnTo>
                  <a:pt x="267" y="90"/>
                </a:lnTo>
                <a:lnTo>
                  <a:pt x="292" y="96"/>
                </a:lnTo>
                <a:lnTo>
                  <a:pt x="314" y="100"/>
                </a:lnTo>
                <a:lnTo>
                  <a:pt x="337" y="102"/>
                </a:lnTo>
                <a:lnTo>
                  <a:pt x="359" y="104"/>
                </a:lnTo>
                <a:lnTo>
                  <a:pt x="359" y="104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33" name="Freeform 433"/>
          <p:cNvSpPr>
            <a:spLocks/>
          </p:cNvSpPr>
          <p:nvPr/>
        </p:nvSpPr>
        <p:spPr bwMode="auto">
          <a:xfrm>
            <a:off x="2052923" y="5099858"/>
            <a:ext cx="500185" cy="1482111"/>
          </a:xfrm>
          <a:custGeom>
            <a:avLst/>
            <a:gdLst>
              <a:gd name="T0" fmla="*/ 15 w 109"/>
              <a:gd name="T1" fmla="*/ 180 h 221"/>
              <a:gd name="T2" fmla="*/ 7 w 109"/>
              <a:gd name="T3" fmla="*/ 176 h 221"/>
              <a:gd name="T4" fmla="*/ 2 w 109"/>
              <a:gd name="T5" fmla="*/ 170 h 221"/>
              <a:gd name="T6" fmla="*/ 0 w 109"/>
              <a:gd name="T7" fmla="*/ 166 h 221"/>
              <a:gd name="T8" fmla="*/ 0 w 109"/>
              <a:gd name="T9" fmla="*/ 164 h 221"/>
              <a:gd name="T10" fmla="*/ 4 w 109"/>
              <a:gd name="T11" fmla="*/ 162 h 221"/>
              <a:gd name="T12" fmla="*/ 9 w 109"/>
              <a:gd name="T13" fmla="*/ 162 h 221"/>
              <a:gd name="T14" fmla="*/ 19 w 109"/>
              <a:gd name="T15" fmla="*/ 162 h 221"/>
              <a:gd name="T16" fmla="*/ 33 w 109"/>
              <a:gd name="T17" fmla="*/ 164 h 221"/>
              <a:gd name="T18" fmla="*/ 43 w 109"/>
              <a:gd name="T19" fmla="*/ 164 h 221"/>
              <a:gd name="T20" fmla="*/ 51 w 109"/>
              <a:gd name="T21" fmla="*/ 164 h 221"/>
              <a:gd name="T22" fmla="*/ 56 w 109"/>
              <a:gd name="T23" fmla="*/ 164 h 221"/>
              <a:gd name="T24" fmla="*/ 58 w 109"/>
              <a:gd name="T25" fmla="*/ 162 h 221"/>
              <a:gd name="T26" fmla="*/ 58 w 109"/>
              <a:gd name="T27" fmla="*/ 160 h 221"/>
              <a:gd name="T28" fmla="*/ 60 w 109"/>
              <a:gd name="T29" fmla="*/ 155 h 221"/>
              <a:gd name="T30" fmla="*/ 60 w 109"/>
              <a:gd name="T31" fmla="*/ 149 h 221"/>
              <a:gd name="T32" fmla="*/ 60 w 109"/>
              <a:gd name="T33" fmla="*/ 139 h 221"/>
              <a:gd name="T34" fmla="*/ 60 w 109"/>
              <a:gd name="T35" fmla="*/ 127 h 221"/>
              <a:gd name="T36" fmla="*/ 60 w 109"/>
              <a:gd name="T37" fmla="*/ 115 h 221"/>
              <a:gd name="T38" fmla="*/ 60 w 109"/>
              <a:gd name="T39" fmla="*/ 100 h 221"/>
              <a:gd name="T40" fmla="*/ 58 w 109"/>
              <a:gd name="T41" fmla="*/ 76 h 221"/>
              <a:gd name="T42" fmla="*/ 56 w 109"/>
              <a:gd name="T43" fmla="*/ 49 h 221"/>
              <a:gd name="T44" fmla="*/ 55 w 109"/>
              <a:gd name="T45" fmla="*/ 31 h 221"/>
              <a:gd name="T46" fmla="*/ 51 w 109"/>
              <a:gd name="T47" fmla="*/ 19 h 221"/>
              <a:gd name="T48" fmla="*/ 47 w 109"/>
              <a:gd name="T49" fmla="*/ 15 h 221"/>
              <a:gd name="T50" fmla="*/ 43 w 109"/>
              <a:gd name="T51" fmla="*/ 11 h 221"/>
              <a:gd name="T52" fmla="*/ 43 w 109"/>
              <a:gd name="T53" fmla="*/ 7 h 221"/>
              <a:gd name="T54" fmla="*/ 47 w 109"/>
              <a:gd name="T55" fmla="*/ 2 h 221"/>
              <a:gd name="T56" fmla="*/ 56 w 109"/>
              <a:gd name="T57" fmla="*/ 0 h 221"/>
              <a:gd name="T58" fmla="*/ 72 w 109"/>
              <a:gd name="T59" fmla="*/ 2 h 221"/>
              <a:gd name="T60" fmla="*/ 86 w 109"/>
              <a:gd name="T61" fmla="*/ 6 h 221"/>
              <a:gd name="T62" fmla="*/ 100 w 109"/>
              <a:gd name="T63" fmla="*/ 9 h 221"/>
              <a:gd name="T64" fmla="*/ 107 w 109"/>
              <a:gd name="T65" fmla="*/ 15 h 221"/>
              <a:gd name="T66" fmla="*/ 109 w 109"/>
              <a:gd name="T67" fmla="*/ 23 h 221"/>
              <a:gd name="T68" fmla="*/ 107 w 109"/>
              <a:gd name="T69" fmla="*/ 29 h 221"/>
              <a:gd name="T70" fmla="*/ 105 w 109"/>
              <a:gd name="T71" fmla="*/ 35 h 221"/>
              <a:gd name="T72" fmla="*/ 102 w 109"/>
              <a:gd name="T73" fmla="*/ 41 h 221"/>
              <a:gd name="T74" fmla="*/ 102 w 109"/>
              <a:gd name="T75" fmla="*/ 49 h 221"/>
              <a:gd name="T76" fmla="*/ 100 w 109"/>
              <a:gd name="T77" fmla="*/ 57 h 221"/>
              <a:gd name="T78" fmla="*/ 100 w 109"/>
              <a:gd name="T79" fmla="*/ 72 h 221"/>
              <a:gd name="T80" fmla="*/ 102 w 109"/>
              <a:gd name="T81" fmla="*/ 92 h 221"/>
              <a:gd name="T82" fmla="*/ 102 w 109"/>
              <a:gd name="T83" fmla="*/ 115 h 221"/>
              <a:gd name="T84" fmla="*/ 102 w 109"/>
              <a:gd name="T85" fmla="*/ 137 h 221"/>
              <a:gd name="T86" fmla="*/ 103 w 109"/>
              <a:gd name="T87" fmla="*/ 153 h 221"/>
              <a:gd name="T88" fmla="*/ 103 w 109"/>
              <a:gd name="T89" fmla="*/ 164 h 221"/>
              <a:gd name="T90" fmla="*/ 105 w 109"/>
              <a:gd name="T91" fmla="*/ 174 h 221"/>
              <a:gd name="T92" fmla="*/ 103 w 109"/>
              <a:gd name="T93" fmla="*/ 184 h 221"/>
              <a:gd name="T94" fmla="*/ 102 w 109"/>
              <a:gd name="T95" fmla="*/ 192 h 221"/>
              <a:gd name="T96" fmla="*/ 96 w 109"/>
              <a:gd name="T97" fmla="*/ 200 h 221"/>
              <a:gd name="T98" fmla="*/ 86 w 109"/>
              <a:gd name="T99" fmla="*/ 209 h 221"/>
              <a:gd name="T100" fmla="*/ 80 w 109"/>
              <a:gd name="T101" fmla="*/ 215 h 221"/>
              <a:gd name="T102" fmla="*/ 72 w 109"/>
              <a:gd name="T103" fmla="*/ 219 h 221"/>
              <a:gd name="T104" fmla="*/ 66 w 109"/>
              <a:gd name="T105" fmla="*/ 221 h 221"/>
              <a:gd name="T106" fmla="*/ 60 w 109"/>
              <a:gd name="T107" fmla="*/ 219 h 221"/>
              <a:gd name="T108" fmla="*/ 53 w 109"/>
              <a:gd name="T109" fmla="*/ 213 h 221"/>
              <a:gd name="T110" fmla="*/ 49 w 109"/>
              <a:gd name="T111" fmla="*/ 206 h 221"/>
              <a:gd name="T112" fmla="*/ 45 w 109"/>
              <a:gd name="T113" fmla="*/ 198 h 221"/>
              <a:gd name="T114" fmla="*/ 37 w 109"/>
              <a:gd name="T115" fmla="*/ 192 h 221"/>
              <a:gd name="T116" fmla="*/ 27 w 109"/>
              <a:gd name="T117" fmla="*/ 186 h 221"/>
              <a:gd name="T118" fmla="*/ 21 w 109"/>
              <a:gd name="T119" fmla="*/ 184 h 2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09" h="221">
                <a:moveTo>
                  <a:pt x="21" y="184"/>
                </a:moveTo>
                <a:lnTo>
                  <a:pt x="15" y="180"/>
                </a:lnTo>
                <a:lnTo>
                  <a:pt x="11" y="178"/>
                </a:lnTo>
                <a:lnTo>
                  <a:pt x="7" y="176"/>
                </a:lnTo>
                <a:lnTo>
                  <a:pt x="6" y="172"/>
                </a:lnTo>
                <a:lnTo>
                  <a:pt x="2" y="170"/>
                </a:lnTo>
                <a:lnTo>
                  <a:pt x="0" y="168"/>
                </a:lnTo>
                <a:lnTo>
                  <a:pt x="0" y="166"/>
                </a:lnTo>
                <a:lnTo>
                  <a:pt x="0" y="164"/>
                </a:lnTo>
                <a:lnTo>
                  <a:pt x="0" y="164"/>
                </a:lnTo>
                <a:lnTo>
                  <a:pt x="2" y="162"/>
                </a:lnTo>
                <a:lnTo>
                  <a:pt x="4" y="162"/>
                </a:lnTo>
                <a:lnTo>
                  <a:pt x="6" y="162"/>
                </a:lnTo>
                <a:lnTo>
                  <a:pt x="9" y="162"/>
                </a:lnTo>
                <a:lnTo>
                  <a:pt x="15" y="162"/>
                </a:lnTo>
                <a:lnTo>
                  <a:pt x="19" y="162"/>
                </a:lnTo>
                <a:lnTo>
                  <a:pt x="27" y="164"/>
                </a:lnTo>
                <a:lnTo>
                  <a:pt x="33" y="164"/>
                </a:lnTo>
                <a:lnTo>
                  <a:pt x="39" y="164"/>
                </a:lnTo>
                <a:lnTo>
                  <a:pt x="43" y="164"/>
                </a:lnTo>
                <a:lnTo>
                  <a:pt x="47" y="164"/>
                </a:lnTo>
                <a:lnTo>
                  <a:pt x="51" y="164"/>
                </a:lnTo>
                <a:lnTo>
                  <a:pt x="55" y="164"/>
                </a:lnTo>
                <a:lnTo>
                  <a:pt x="56" y="164"/>
                </a:lnTo>
                <a:lnTo>
                  <a:pt x="58" y="164"/>
                </a:lnTo>
                <a:lnTo>
                  <a:pt x="58" y="162"/>
                </a:lnTo>
                <a:lnTo>
                  <a:pt x="58" y="162"/>
                </a:lnTo>
                <a:lnTo>
                  <a:pt x="58" y="160"/>
                </a:lnTo>
                <a:lnTo>
                  <a:pt x="58" y="158"/>
                </a:lnTo>
                <a:lnTo>
                  <a:pt x="60" y="155"/>
                </a:lnTo>
                <a:lnTo>
                  <a:pt x="60" y="153"/>
                </a:lnTo>
                <a:lnTo>
                  <a:pt x="60" y="149"/>
                </a:lnTo>
                <a:lnTo>
                  <a:pt x="60" y="145"/>
                </a:lnTo>
                <a:lnTo>
                  <a:pt x="60" y="139"/>
                </a:lnTo>
                <a:lnTo>
                  <a:pt x="60" y="133"/>
                </a:lnTo>
                <a:lnTo>
                  <a:pt x="60" y="127"/>
                </a:lnTo>
                <a:lnTo>
                  <a:pt x="60" y="121"/>
                </a:lnTo>
                <a:lnTo>
                  <a:pt x="60" y="115"/>
                </a:lnTo>
                <a:lnTo>
                  <a:pt x="60" y="108"/>
                </a:lnTo>
                <a:lnTo>
                  <a:pt x="60" y="100"/>
                </a:lnTo>
                <a:lnTo>
                  <a:pt x="60" y="92"/>
                </a:lnTo>
                <a:lnTo>
                  <a:pt x="58" y="76"/>
                </a:lnTo>
                <a:lnTo>
                  <a:pt x="58" y="62"/>
                </a:lnTo>
                <a:lnTo>
                  <a:pt x="56" y="49"/>
                </a:lnTo>
                <a:lnTo>
                  <a:pt x="56" y="39"/>
                </a:lnTo>
                <a:lnTo>
                  <a:pt x="55" y="31"/>
                </a:lnTo>
                <a:lnTo>
                  <a:pt x="53" y="25"/>
                </a:lnTo>
                <a:lnTo>
                  <a:pt x="51" y="19"/>
                </a:lnTo>
                <a:lnTo>
                  <a:pt x="49" y="17"/>
                </a:lnTo>
                <a:lnTo>
                  <a:pt x="47" y="15"/>
                </a:lnTo>
                <a:lnTo>
                  <a:pt x="45" y="13"/>
                </a:lnTo>
                <a:lnTo>
                  <a:pt x="43" y="11"/>
                </a:lnTo>
                <a:lnTo>
                  <a:pt x="43" y="11"/>
                </a:lnTo>
                <a:lnTo>
                  <a:pt x="43" y="7"/>
                </a:lnTo>
                <a:lnTo>
                  <a:pt x="45" y="4"/>
                </a:lnTo>
                <a:lnTo>
                  <a:pt x="47" y="2"/>
                </a:lnTo>
                <a:lnTo>
                  <a:pt x="51" y="0"/>
                </a:lnTo>
                <a:lnTo>
                  <a:pt x="56" y="0"/>
                </a:lnTo>
                <a:lnTo>
                  <a:pt x="64" y="2"/>
                </a:lnTo>
                <a:lnTo>
                  <a:pt x="72" y="2"/>
                </a:lnTo>
                <a:lnTo>
                  <a:pt x="80" y="4"/>
                </a:lnTo>
                <a:lnTo>
                  <a:pt x="86" y="6"/>
                </a:lnTo>
                <a:lnTo>
                  <a:pt x="94" y="7"/>
                </a:lnTo>
                <a:lnTo>
                  <a:pt x="100" y="9"/>
                </a:lnTo>
                <a:lnTo>
                  <a:pt x="103" y="13"/>
                </a:lnTo>
                <a:lnTo>
                  <a:pt x="107" y="15"/>
                </a:lnTo>
                <a:lnTo>
                  <a:pt x="109" y="19"/>
                </a:lnTo>
                <a:lnTo>
                  <a:pt x="109" y="23"/>
                </a:lnTo>
                <a:lnTo>
                  <a:pt x="109" y="25"/>
                </a:lnTo>
                <a:lnTo>
                  <a:pt x="107" y="29"/>
                </a:lnTo>
                <a:lnTo>
                  <a:pt x="107" y="33"/>
                </a:lnTo>
                <a:lnTo>
                  <a:pt x="105" y="35"/>
                </a:lnTo>
                <a:lnTo>
                  <a:pt x="103" y="39"/>
                </a:lnTo>
                <a:lnTo>
                  <a:pt x="102" y="41"/>
                </a:lnTo>
                <a:lnTo>
                  <a:pt x="102" y="45"/>
                </a:lnTo>
                <a:lnTo>
                  <a:pt x="102" y="49"/>
                </a:lnTo>
                <a:lnTo>
                  <a:pt x="102" y="53"/>
                </a:lnTo>
                <a:lnTo>
                  <a:pt x="100" y="57"/>
                </a:lnTo>
                <a:lnTo>
                  <a:pt x="100" y="64"/>
                </a:lnTo>
                <a:lnTo>
                  <a:pt x="100" y="72"/>
                </a:lnTo>
                <a:lnTo>
                  <a:pt x="102" y="80"/>
                </a:lnTo>
                <a:lnTo>
                  <a:pt x="102" y="92"/>
                </a:lnTo>
                <a:lnTo>
                  <a:pt x="102" y="104"/>
                </a:lnTo>
                <a:lnTo>
                  <a:pt x="102" y="115"/>
                </a:lnTo>
                <a:lnTo>
                  <a:pt x="102" y="127"/>
                </a:lnTo>
                <a:lnTo>
                  <a:pt x="102" y="137"/>
                </a:lnTo>
                <a:lnTo>
                  <a:pt x="102" y="145"/>
                </a:lnTo>
                <a:lnTo>
                  <a:pt x="103" y="153"/>
                </a:lnTo>
                <a:lnTo>
                  <a:pt x="103" y="160"/>
                </a:lnTo>
                <a:lnTo>
                  <a:pt x="103" y="164"/>
                </a:lnTo>
                <a:lnTo>
                  <a:pt x="103" y="170"/>
                </a:lnTo>
                <a:lnTo>
                  <a:pt x="105" y="174"/>
                </a:lnTo>
                <a:lnTo>
                  <a:pt x="105" y="180"/>
                </a:lnTo>
                <a:lnTo>
                  <a:pt x="103" y="184"/>
                </a:lnTo>
                <a:lnTo>
                  <a:pt x="103" y="188"/>
                </a:lnTo>
                <a:lnTo>
                  <a:pt x="102" y="192"/>
                </a:lnTo>
                <a:lnTo>
                  <a:pt x="98" y="196"/>
                </a:lnTo>
                <a:lnTo>
                  <a:pt x="96" y="200"/>
                </a:lnTo>
                <a:lnTo>
                  <a:pt x="92" y="206"/>
                </a:lnTo>
                <a:lnTo>
                  <a:pt x="86" y="209"/>
                </a:lnTo>
                <a:lnTo>
                  <a:pt x="82" y="211"/>
                </a:lnTo>
                <a:lnTo>
                  <a:pt x="80" y="215"/>
                </a:lnTo>
                <a:lnTo>
                  <a:pt x="76" y="217"/>
                </a:lnTo>
                <a:lnTo>
                  <a:pt x="72" y="219"/>
                </a:lnTo>
                <a:lnTo>
                  <a:pt x="70" y="219"/>
                </a:lnTo>
                <a:lnTo>
                  <a:pt x="66" y="221"/>
                </a:lnTo>
                <a:lnTo>
                  <a:pt x="64" y="221"/>
                </a:lnTo>
                <a:lnTo>
                  <a:pt x="60" y="219"/>
                </a:lnTo>
                <a:lnTo>
                  <a:pt x="56" y="217"/>
                </a:lnTo>
                <a:lnTo>
                  <a:pt x="53" y="213"/>
                </a:lnTo>
                <a:lnTo>
                  <a:pt x="51" y="208"/>
                </a:lnTo>
                <a:lnTo>
                  <a:pt x="49" y="206"/>
                </a:lnTo>
                <a:lnTo>
                  <a:pt x="47" y="202"/>
                </a:lnTo>
                <a:lnTo>
                  <a:pt x="45" y="198"/>
                </a:lnTo>
                <a:lnTo>
                  <a:pt x="41" y="196"/>
                </a:lnTo>
                <a:lnTo>
                  <a:pt x="37" y="192"/>
                </a:lnTo>
                <a:lnTo>
                  <a:pt x="33" y="190"/>
                </a:lnTo>
                <a:lnTo>
                  <a:pt x="27" y="186"/>
                </a:lnTo>
                <a:lnTo>
                  <a:pt x="21" y="184"/>
                </a:lnTo>
                <a:lnTo>
                  <a:pt x="21" y="184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34" name="Freeform 434"/>
          <p:cNvSpPr>
            <a:spLocks/>
          </p:cNvSpPr>
          <p:nvPr/>
        </p:nvSpPr>
        <p:spPr bwMode="auto">
          <a:xfrm>
            <a:off x="1652777" y="5714065"/>
            <a:ext cx="345580" cy="614207"/>
          </a:xfrm>
          <a:custGeom>
            <a:avLst/>
            <a:gdLst>
              <a:gd name="T0" fmla="*/ 14 w 77"/>
              <a:gd name="T1" fmla="*/ 47 h 92"/>
              <a:gd name="T2" fmla="*/ 22 w 77"/>
              <a:gd name="T3" fmla="*/ 41 h 92"/>
              <a:gd name="T4" fmla="*/ 30 w 77"/>
              <a:gd name="T5" fmla="*/ 35 h 92"/>
              <a:gd name="T6" fmla="*/ 38 w 77"/>
              <a:gd name="T7" fmla="*/ 27 h 92"/>
              <a:gd name="T8" fmla="*/ 46 w 77"/>
              <a:gd name="T9" fmla="*/ 17 h 92"/>
              <a:gd name="T10" fmla="*/ 49 w 77"/>
              <a:gd name="T11" fmla="*/ 14 h 92"/>
              <a:gd name="T12" fmla="*/ 53 w 77"/>
              <a:gd name="T13" fmla="*/ 10 h 92"/>
              <a:gd name="T14" fmla="*/ 57 w 77"/>
              <a:gd name="T15" fmla="*/ 6 h 92"/>
              <a:gd name="T16" fmla="*/ 59 w 77"/>
              <a:gd name="T17" fmla="*/ 4 h 92"/>
              <a:gd name="T18" fmla="*/ 61 w 77"/>
              <a:gd name="T19" fmla="*/ 2 h 92"/>
              <a:gd name="T20" fmla="*/ 65 w 77"/>
              <a:gd name="T21" fmla="*/ 2 h 92"/>
              <a:gd name="T22" fmla="*/ 67 w 77"/>
              <a:gd name="T23" fmla="*/ 0 h 92"/>
              <a:gd name="T24" fmla="*/ 69 w 77"/>
              <a:gd name="T25" fmla="*/ 2 h 92"/>
              <a:gd name="T26" fmla="*/ 71 w 77"/>
              <a:gd name="T27" fmla="*/ 4 h 92"/>
              <a:gd name="T28" fmla="*/ 73 w 77"/>
              <a:gd name="T29" fmla="*/ 6 h 92"/>
              <a:gd name="T30" fmla="*/ 77 w 77"/>
              <a:gd name="T31" fmla="*/ 12 h 92"/>
              <a:gd name="T32" fmla="*/ 77 w 77"/>
              <a:gd name="T33" fmla="*/ 14 h 92"/>
              <a:gd name="T34" fmla="*/ 77 w 77"/>
              <a:gd name="T35" fmla="*/ 19 h 92"/>
              <a:gd name="T36" fmla="*/ 77 w 77"/>
              <a:gd name="T37" fmla="*/ 27 h 92"/>
              <a:gd name="T38" fmla="*/ 75 w 77"/>
              <a:gd name="T39" fmla="*/ 35 h 92"/>
              <a:gd name="T40" fmla="*/ 73 w 77"/>
              <a:gd name="T41" fmla="*/ 41 h 92"/>
              <a:gd name="T42" fmla="*/ 71 w 77"/>
              <a:gd name="T43" fmla="*/ 47 h 92"/>
              <a:gd name="T44" fmla="*/ 69 w 77"/>
              <a:gd name="T45" fmla="*/ 51 h 92"/>
              <a:gd name="T46" fmla="*/ 67 w 77"/>
              <a:gd name="T47" fmla="*/ 57 h 92"/>
              <a:gd name="T48" fmla="*/ 61 w 77"/>
              <a:gd name="T49" fmla="*/ 66 h 92"/>
              <a:gd name="T50" fmla="*/ 53 w 77"/>
              <a:gd name="T51" fmla="*/ 74 h 92"/>
              <a:gd name="T52" fmla="*/ 48 w 77"/>
              <a:gd name="T53" fmla="*/ 78 h 92"/>
              <a:gd name="T54" fmla="*/ 44 w 77"/>
              <a:gd name="T55" fmla="*/ 82 h 92"/>
              <a:gd name="T56" fmla="*/ 38 w 77"/>
              <a:gd name="T57" fmla="*/ 86 h 92"/>
              <a:gd name="T58" fmla="*/ 34 w 77"/>
              <a:gd name="T59" fmla="*/ 88 h 92"/>
              <a:gd name="T60" fmla="*/ 30 w 77"/>
              <a:gd name="T61" fmla="*/ 90 h 92"/>
              <a:gd name="T62" fmla="*/ 26 w 77"/>
              <a:gd name="T63" fmla="*/ 92 h 92"/>
              <a:gd name="T64" fmla="*/ 24 w 77"/>
              <a:gd name="T65" fmla="*/ 92 h 92"/>
              <a:gd name="T66" fmla="*/ 22 w 77"/>
              <a:gd name="T67" fmla="*/ 92 h 92"/>
              <a:gd name="T68" fmla="*/ 14 w 77"/>
              <a:gd name="T69" fmla="*/ 92 h 92"/>
              <a:gd name="T70" fmla="*/ 10 w 77"/>
              <a:gd name="T71" fmla="*/ 88 h 92"/>
              <a:gd name="T72" fmla="*/ 6 w 77"/>
              <a:gd name="T73" fmla="*/ 84 h 92"/>
              <a:gd name="T74" fmla="*/ 2 w 77"/>
              <a:gd name="T75" fmla="*/ 78 h 92"/>
              <a:gd name="T76" fmla="*/ 0 w 77"/>
              <a:gd name="T77" fmla="*/ 72 h 92"/>
              <a:gd name="T78" fmla="*/ 0 w 77"/>
              <a:gd name="T79" fmla="*/ 66 h 92"/>
              <a:gd name="T80" fmla="*/ 0 w 77"/>
              <a:gd name="T81" fmla="*/ 63 h 92"/>
              <a:gd name="T82" fmla="*/ 0 w 77"/>
              <a:gd name="T83" fmla="*/ 61 h 92"/>
              <a:gd name="T84" fmla="*/ 2 w 77"/>
              <a:gd name="T85" fmla="*/ 59 h 92"/>
              <a:gd name="T86" fmla="*/ 4 w 77"/>
              <a:gd name="T87" fmla="*/ 55 h 92"/>
              <a:gd name="T88" fmla="*/ 8 w 77"/>
              <a:gd name="T89" fmla="*/ 51 h 92"/>
              <a:gd name="T90" fmla="*/ 14 w 77"/>
              <a:gd name="T91" fmla="*/ 47 h 92"/>
              <a:gd name="T92" fmla="*/ 14 w 77"/>
              <a:gd name="T93" fmla="*/ 47 h 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77" h="92">
                <a:moveTo>
                  <a:pt x="14" y="47"/>
                </a:moveTo>
                <a:lnTo>
                  <a:pt x="22" y="41"/>
                </a:lnTo>
                <a:lnTo>
                  <a:pt x="30" y="35"/>
                </a:lnTo>
                <a:lnTo>
                  <a:pt x="38" y="27"/>
                </a:lnTo>
                <a:lnTo>
                  <a:pt x="46" y="17"/>
                </a:lnTo>
                <a:lnTo>
                  <a:pt x="49" y="14"/>
                </a:lnTo>
                <a:lnTo>
                  <a:pt x="53" y="10"/>
                </a:lnTo>
                <a:lnTo>
                  <a:pt x="57" y="6"/>
                </a:lnTo>
                <a:lnTo>
                  <a:pt x="59" y="4"/>
                </a:lnTo>
                <a:lnTo>
                  <a:pt x="61" y="2"/>
                </a:lnTo>
                <a:lnTo>
                  <a:pt x="65" y="2"/>
                </a:lnTo>
                <a:lnTo>
                  <a:pt x="67" y="0"/>
                </a:lnTo>
                <a:lnTo>
                  <a:pt x="69" y="2"/>
                </a:lnTo>
                <a:lnTo>
                  <a:pt x="71" y="4"/>
                </a:lnTo>
                <a:lnTo>
                  <a:pt x="73" y="6"/>
                </a:lnTo>
                <a:lnTo>
                  <a:pt x="77" y="12"/>
                </a:lnTo>
                <a:lnTo>
                  <a:pt x="77" y="14"/>
                </a:lnTo>
                <a:lnTo>
                  <a:pt x="77" y="19"/>
                </a:lnTo>
                <a:lnTo>
                  <a:pt x="77" y="27"/>
                </a:lnTo>
                <a:lnTo>
                  <a:pt x="75" y="35"/>
                </a:lnTo>
                <a:lnTo>
                  <a:pt x="73" y="41"/>
                </a:lnTo>
                <a:lnTo>
                  <a:pt x="71" y="47"/>
                </a:lnTo>
                <a:lnTo>
                  <a:pt x="69" y="51"/>
                </a:lnTo>
                <a:lnTo>
                  <a:pt x="67" y="57"/>
                </a:lnTo>
                <a:lnTo>
                  <a:pt x="61" y="66"/>
                </a:lnTo>
                <a:lnTo>
                  <a:pt x="53" y="74"/>
                </a:lnTo>
                <a:lnTo>
                  <a:pt x="48" y="78"/>
                </a:lnTo>
                <a:lnTo>
                  <a:pt x="44" y="82"/>
                </a:lnTo>
                <a:lnTo>
                  <a:pt x="38" y="86"/>
                </a:lnTo>
                <a:lnTo>
                  <a:pt x="34" y="88"/>
                </a:lnTo>
                <a:lnTo>
                  <a:pt x="30" y="90"/>
                </a:lnTo>
                <a:lnTo>
                  <a:pt x="26" y="92"/>
                </a:lnTo>
                <a:lnTo>
                  <a:pt x="24" y="92"/>
                </a:lnTo>
                <a:lnTo>
                  <a:pt x="22" y="92"/>
                </a:lnTo>
                <a:lnTo>
                  <a:pt x="14" y="92"/>
                </a:lnTo>
                <a:lnTo>
                  <a:pt x="10" y="88"/>
                </a:lnTo>
                <a:lnTo>
                  <a:pt x="6" y="84"/>
                </a:lnTo>
                <a:lnTo>
                  <a:pt x="2" y="78"/>
                </a:lnTo>
                <a:lnTo>
                  <a:pt x="0" y="72"/>
                </a:lnTo>
                <a:lnTo>
                  <a:pt x="0" y="66"/>
                </a:lnTo>
                <a:lnTo>
                  <a:pt x="0" y="63"/>
                </a:lnTo>
                <a:lnTo>
                  <a:pt x="0" y="61"/>
                </a:lnTo>
                <a:lnTo>
                  <a:pt x="2" y="59"/>
                </a:lnTo>
                <a:lnTo>
                  <a:pt x="4" y="55"/>
                </a:lnTo>
                <a:lnTo>
                  <a:pt x="8" y="51"/>
                </a:lnTo>
                <a:lnTo>
                  <a:pt x="14" y="47"/>
                </a:lnTo>
                <a:lnTo>
                  <a:pt x="14" y="47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35" name="Freeform 435"/>
          <p:cNvSpPr>
            <a:spLocks/>
          </p:cNvSpPr>
          <p:nvPr/>
        </p:nvSpPr>
        <p:spPr bwMode="auto">
          <a:xfrm>
            <a:off x="2634954" y="5740770"/>
            <a:ext cx="591127" cy="480684"/>
          </a:xfrm>
          <a:custGeom>
            <a:avLst/>
            <a:gdLst>
              <a:gd name="T0" fmla="*/ 31 w 129"/>
              <a:gd name="T1" fmla="*/ 4 h 70"/>
              <a:gd name="T2" fmla="*/ 47 w 129"/>
              <a:gd name="T3" fmla="*/ 6 h 70"/>
              <a:gd name="T4" fmla="*/ 63 w 129"/>
              <a:gd name="T5" fmla="*/ 10 h 70"/>
              <a:gd name="T6" fmla="*/ 78 w 129"/>
              <a:gd name="T7" fmla="*/ 15 h 70"/>
              <a:gd name="T8" fmla="*/ 94 w 129"/>
              <a:gd name="T9" fmla="*/ 21 h 70"/>
              <a:gd name="T10" fmla="*/ 102 w 129"/>
              <a:gd name="T11" fmla="*/ 25 h 70"/>
              <a:gd name="T12" fmla="*/ 108 w 129"/>
              <a:gd name="T13" fmla="*/ 29 h 70"/>
              <a:gd name="T14" fmla="*/ 114 w 129"/>
              <a:gd name="T15" fmla="*/ 31 h 70"/>
              <a:gd name="T16" fmla="*/ 118 w 129"/>
              <a:gd name="T17" fmla="*/ 35 h 70"/>
              <a:gd name="T18" fmla="*/ 121 w 129"/>
              <a:gd name="T19" fmla="*/ 39 h 70"/>
              <a:gd name="T20" fmla="*/ 123 w 129"/>
              <a:gd name="T21" fmla="*/ 41 h 70"/>
              <a:gd name="T22" fmla="*/ 127 w 129"/>
              <a:gd name="T23" fmla="*/ 45 h 70"/>
              <a:gd name="T24" fmla="*/ 127 w 129"/>
              <a:gd name="T25" fmla="*/ 49 h 70"/>
              <a:gd name="T26" fmla="*/ 129 w 129"/>
              <a:gd name="T27" fmla="*/ 55 h 70"/>
              <a:gd name="T28" fmla="*/ 127 w 129"/>
              <a:gd name="T29" fmla="*/ 61 h 70"/>
              <a:gd name="T30" fmla="*/ 125 w 129"/>
              <a:gd name="T31" fmla="*/ 64 h 70"/>
              <a:gd name="T32" fmla="*/ 121 w 129"/>
              <a:gd name="T33" fmla="*/ 68 h 70"/>
              <a:gd name="T34" fmla="*/ 118 w 129"/>
              <a:gd name="T35" fmla="*/ 70 h 70"/>
              <a:gd name="T36" fmla="*/ 114 w 129"/>
              <a:gd name="T37" fmla="*/ 70 h 70"/>
              <a:gd name="T38" fmla="*/ 108 w 129"/>
              <a:gd name="T39" fmla="*/ 68 h 70"/>
              <a:gd name="T40" fmla="*/ 100 w 129"/>
              <a:gd name="T41" fmla="*/ 66 h 70"/>
              <a:gd name="T42" fmla="*/ 92 w 129"/>
              <a:gd name="T43" fmla="*/ 62 h 70"/>
              <a:gd name="T44" fmla="*/ 80 w 129"/>
              <a:gd name="T45" fmla="*/ 59 h 70"/>
              <a:gd name="T46" fmla="*/ 69 w 129"/>
              <a:gd name="T47" fmla="*/ 53 h 70"/>
              <a:gd name="T48" fmla="*/ 57 w 129"/>
              <a:gd name="T49" fmla="*/ 45 h 70"/>
              <a:gd name="T50" fmla="*/ 43 w 129"/>
              <a:gd name="T51" fmla="*/ 37 h 70"/>
              <a:gd name="T52" fmla="*/ 31 w 129"/>
              <a:gd name="T53" fmla="*/ 29 h 70"/>
              <a:gd name="T54" fmla="*/ 22 w 129"/>
              <a:gd name="T55" fmla="*/ 23 h 70"/>
              <a:gd name="T56" fmla="*/ 14 w 129"/>
              <a:gd name="T57" fmla="*/ 19 h 70"/>
              <a:gd name="T58" fmla="*/ 8 w 129"/>
              <a:gd name="T59" fmla="*/ 13 h 70"/>
              <a:gd name="T60" fmla="*/ 4 w 129"/>
              <a:gd name="T61" fmla="*/ 10 h 70"/>
              <a:gd name="T62" fmla="*/ 0 w 129"/>
              <a:gd name="T63" fmla="*/ 8 h 70"/>
              <a:gd name="T64" fmla="*/ 0 w 129"/>
              <a:gd name="T65" fmla="*/ 6 h 70"/>
              <a:gd name="T66" fmla="*/ 0 w 129"/>
              <a:gd name="T67" fmla="*/ 4 h 70"/>
              <a:gd name="T68" fmla="*/ 2 w 129"/>
              <a:gd name="T69" fmla="*/ 2 h 70"/>
              <a:gd name="T70" fmla="*/ 4 w 129"/>
              <a:gd name="T71" fmla="*/ 2 h 70"/>
              <a:gd name="T72" fmla="*/ 8 w 129"/>
              <a:gd name="T73" fmla="*/ 0 h 70"/>
              <a:gd name="T74" fmla="*/ 12 w 129"/>
              <a:gd name="T75" fmla="*/ 0 h 70"/>
              <a:gd name="T76" fmla="*/ 18 w 129"/>
              <a:gd name="T77" fmla="*/ 2 h 70"/>
              <a:gd name="T78" fmla="*/ 23 w 129"/>
              <a:gd name="T79" fmla="*/ 2 h 70"/>
              <a:gd name="T80" fmla="*/ 31 w 129"/>
              <a:gd name="T81" fmla="*/ 4 h 70"/>
              <a:gd name="T82" fmla="*/ 31 w 129"/>
              <a:gd name="T83" fmla="*/ 4 h 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29" h="70">
                <a:moveTo>
                  <a:pt x="31" y="4"/>
                </a:moveTo>
                <a:lnTo>
                  <a:pt x="47" y="6"/>
                </a:lnTo>
                <a:lnTo>
                  <a:pt x="63" y="10"/>
                </a:lnTo>
                <a:lnTo>
                  <a:pt x="78" y="15"/>
                </a:lnTo>
                <a:lnTo>
                  <a:pt x="94" y="21"/>
                </a:lnTo>
                <a:lnTo>
                  <a:pt x="102" y="25"/>
                </a:lnTo>
                <a:lnTo>
                  <a:pt x="108" y="29"/>
                </a:lnTo>
                <a:lnTo>
                  <a:pt x="114" y="31"/>
                </a:lnTo>
                <a:lnTo>
                  <a:pt x="118" y="35"/>
                </a:lnTo>
                <a:lnTo>
                  <a:pt x="121" y="39"/>
                </a:lnTo>
                <a:lnTo>
                  <a:pt x="123" y="41"/>
                </a:lnTo>
                <a:lnTo>
                  <a:pt x="127" y="45"/>
                </a:lnTo>
                <a:lnTo>
                  <a:pt x="127" y="49"/>
                </a:lnTo>
                <a:lnTo>
                  <a:pt x="129" y="55"/>
                </a:lnTo>
                <a:lnTo>
                  <a:pt x="127" y="61"/>
                </a:lnTo>
                <a:lnTo>
                  <a:pt x="125" y="64"/>
                </a:lnTo>
                <a:lnTo>
                  <a:pt x="121" y="68"/>
                </a:lnTo>
                <a:lnTo>
                  <a:pt x="118" y="70"/>
                </a:lnTo>
                <a:lnTo>
                  <a:pt x="114" y="70"/>
                </a:lnTo>
                <a:lnTo>
                  <a:pt x="108" y="68"/>
                </a:lnTo>
                <a:lnTo>
                  <a:pt x="100" y="66"/>
                </a:lnTo>
                <a:lnTo>
                  <a:pt x="92" y="62"/>
                </a:lnTo>
                <a:lnTo>
                  <a:pt x="80" y="59"/>
                </a:lnTo>
                <a:lnTo>
                  <a:pt x="69" y="53"/>
                </a:lnTo>
                <a:lnTo>
                  <a:pt x="57" y="45"/>
                </a:lnTo>
                <a:lnTo>
                  <a:pt x="43" y="37"/>
                </a:lnTo>
                <a:lnTo>
                  <a:pt x="31" y="29"/>
                </a:lnTo>
                <a:lnTo>
                  <a:pt x="22" y="23"/>
                </a:lnTo>
                <a:lnTo>
                  <a:pt x="14" y="19"/>
                </a:lnTo>
                <a:lnTo>
                  <a:pt x="8" y="13"/>
                </a:lnTo>
                <a:lnTo>
                  <a:pt x="4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  <a:lnTo>
                  <a:pt x="4" y="2"/>
                </a:lnTo>
                <a:lnTo>
                  <a:pt x="8" y="0"/>
                </a:lnTo>
                <a:lnTo>
                  <a:pt x="12" y="0"/>
                </a:lnTo>
                <a:lnTo>
                  <a:pt x="18" y="2"/>
                </a:lnTo>
                <a:lnTo>
                  <a:pt x="23" y="2"/>
                </a:lnTo>
                <a:lnTo>
                  <a:pt x="31" y="4"/>
                </a:lnTo>
                <a:lnTo>
                  <a:pt x="31" y="4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36" name="Freeform 436"/>
          <p:cNvSpPr>
            <a:spLocks/>
          </p:cNvSpPr>
          <p:nvPr/>
        </p:nvSpPr>
        <p:spPr bwMode="auto">
          <a:xfrm>
            <a:off x="1570926" y="5353548"/>
            <a:ext cx="1609681" cy="347161"/>
          </a:xfrm>
          <a:custGeom>
            <a:avLst/>
            <a:gdLst>
              <a:gd name="T0" fmla="*/ 0 w 354"/>
              <a:gd name="T1" fmla="*/ 31 h 53"/>
              <a:gd name="T2" fmla="*/ 4 w 354"/>
              <a:gd name="T3" fmla="*/ 29 h 53"/>
              <a:gd name="T4" fmla="*/ 8 w 354"/>
              <a:gd name="T5" fmla="*/ 29 h 53"/>
              <a:gd name="T6" fmla="*/ 16 w 354"/>
              <a:gd name="T7" fmla="*/ 27 h 53"/>
              <a:gd name="T8" fmla="*/ 27 w 354"/>
              <a:gd name="T9" fmla="*/ 25 h 53"/>
              <a:gd name="T10" fmla="*/ 41 w 354"/>
              <a:gd name="T11" fmla="*/ 23 h 53"/>
              <a:gd name="T12" fmla="*/ 57 w 354"/>
              <a:gd name="T13" fmla="*/ 21 h 53"/>
              <a:gd name="T14" fmla="*/ 74 w 354"/>
              <a:gd name="T15" fmla="*/ 21 h 53"/>
              <a:gd name="T16" fmla="*/ 96 w 354"/>
              <a:gd name="T17" fmla="*/ 20 h 53"/>
              <a:gd name="T18" fmla="*/ 113 w 354"/>
              <a:gd name="T19" fmla="*/ 18 h 53"/>
              <a:gd name="T20" fmla="*/ 129 w 354"/>
              <a:gd name="T21" fmla="*/ 16 h 53"/>
              <a:gd name="T22" fmla="*/ 143 w 354"/>
              <a:gd name="T23" fmla="*/ 16 h 53"/>
              <a:gd name="T24" fmla="*/ 155 w 354"/>
              <a:gd name="T25" fmla="*/ 14 h 53"/>
              <a:gd name="T26" fmla="*/ 162 w 354"/>
              <a:gd name="T27" fmla="*/ 14 h 53"/>
              <a:gd name="T28" fmla="*/ 168 w 354"/>
              <a:gd name="T29" fmla="*/ 14 h 53"/>
              <a:gd name="T30" fmla="*/ 172 w 354"/>
              <a:gd name="T31" fmla="*/ 14 h 53"/>
              <a:gd name="T32" fmla="*/ 174 w 354"/>
              <a:gd name="T33" fmla="*/ 14 h 53"/>
              <a:gd name="T34" fmla="*/ 182 w 354"/>
              <a:gd name="T35" fmla="*/ 12 h 53"/>
              <a:gd name="T36" fmla="*/ 196 w 354"/>
              <a:gd name="T37" fmla="*/ 12 h 53"/>
              <a:gd name="T38" fmla="*/ 213 w 354"/>
              <a:gd name="T39" fmla="*/ 8 h 53"/>
              <a:gd name="T40" fmla="*/ 239 w 354"/>
              <a:gd name="T41" fmla="*/ 4 h 53"/>
              <a:gd name="T42" fmla="*/ 258 w 354"/>
              <a:gd name="T43" fmla="*/ 2 h 53"/>
              <a:gd name="T44" fmla="*/ 276 w 354"/>
              <a:gd name="T45" fmla="*/ 0 h 53"/>
              <a:gd name="T46" fmla="*/ 292 w 354"/>
              <a:gd name="T47" fmla="*/ 0 h 53"/>
              <a:gd name="T48" fmla="*/ 307 w 354"/>
              <a:gd name="T49" fmla="*/ 0 h 53"/>
              <a:gd name="T50" fmla="*/ 327 w 354"/>
              <a:gd name="T51" fmla="*/ 4 h 53"/>
              <a:gd name="T52" fmla="*/ 343 w 354"/>
              <a:gd name="T53" fmla="*/ 10 h 53"/>
              <a:gd name="T54" fmla="*/ 349 w 354"/>
              <a:gd name="T55" fmla="*/ 14 h 53"/>
              <a:gd name="T56" fmla="*/ 353 w 354"/>
              <a:gd name="T57" fmla="*/ 20 h 53"/>
              <a:gd name="T58" fmla="*/ 354 w 354"/>
              <a:gd name="T59" fmla="*/ 23 h 53"/>
              <a:gd name="T60" fmla="*/ 353 w 354"/>
              <a:gd name="T61" fmla="*/ 27 h 53"/>
              <a:gd name="T62" fmla="*/ 347 w 354"/>
              <a:gd name="T63" fmla="*/ 29 h 53"/>
              <a:gd name="T64" fmla="*/ 339 w 354"/>
              <a:gd name="T65" fmla="*/ 31 h 53"/>
              <a:gd name="T66" fmla="*/ 331 w 354"/>
              <a:gd name="T67" fmla="*/ 33 h 53"/>
              <a:gd name="T68" fmla="*/ 319 w 354"/>
              <a:gd name="T69" fmla="*/ 33 h 53"/>
              <a:gd name="T70" fmla="*/ 307 w 354"/>
              <a:gd name="T71" fmla="*/ 33 h 53"/>
              <a:gd name="T72" fmla="*/ 292 w 354"/>
              <a:gd name="T73" fmla="*/ 35 h 53"/>
              <a:gd name="T74" fmla="*/ 268 w 354"/>
              <a:gd name="T75" fmla="*/ 35 h 53"/>
              <a:gd name="T76" fmla="*/ 237 w 354"/>
              <a:gd name="T77" fmla="*/ 35 h 53"/>
              <a:gd name="T78" fmla="*/ 211 w 354"/>
              <a:gd name="T79" fmla="*/ 35 h 53"/>
              <a:gd name="T80" fmla="*/ 188 w 354"/>
              <a:gd name="T81" fmla="*/ 35 h 53"/>
              <a:gd name="T82" fmla="*/ 161 w 354"/>
              <a:gd name="T83" fmla="*/ 37 h 53"/>
              <a:gd name="T84" fmla="*/ 117 w 354"/>
              <a:gd name="T85" fmla="*/ 43 h 53"/>
              <a:gd name="T86" fmla="*/ 84 w 354"/>
              <a:gd name="T87" fmla="*/ 47 h 53"/>
              <a:gd name="T88" fmla="*/ 66 w 354"/>
              <a:gd name="T89" fmla="*/ 51 h 53"/>
              <a:gd name="T90" fmla="*/ 53 w 354"/>
              <a:gd name="T91" fmla="*/ 51 h 53"/>
              <a:gd name="T92" fmla="*/ 45 w 354"/>
              <a:gd name="T93" fmla="*/ 53 h 53"/>
              <a:gd name="T94" fmla="*/ 37 w 354"/>
              <a:gd name="T95" fmla="*/ 53 h 53"/>
              <a:gd name="T96" fmla="*/ 25 w 354"/>
              <a:gd name="T97" fmla="*/ 49 h 53"/>
              <a:gd name="T98" fmla="*/ 10 w 354"/>
              <a:gd name="T99" fmla="*/ 43 h 53"/>
              <a:gd name="T100" fmla="*/ 4 w 354"/>
              <a:gd name="T101" fmla="*/ 39 h 53"/>
              <a:gd name="T102" fmla="*/ 2 w 354"/>
              <a:gd name="T103" fmla="*/ 37 h 53"/>
              <a:gd name="T104" fmla="*/ 0 w 354"/>
              <a:gd name="T105" fmla="*/ 33 h 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354" h="53">
                <a:moveTo>
                  <a:pt x="0" y="33"/>
                </a:moveTo>
                <a:lnTo>
                  <a:pt x="0" y="31"/>
                </a:lnTo>
                <a:lnTo>
                  <a:pt x="2" y="31"/>
                </a:lnTo>
                <a:lnTo>
                  <a:pt x="4" y="29"/>
                </a:lnTo>
                <a:lnTo>
                  <a:pt x="6" y="29"/>
                </a:lnTo>
                <a:lnTo>
                  <a:pt x="8" y="29"/>
                </a:lnTo>
                <a:lnTo>
                  <a:pt x="12" y="27"/>
                </a:lnTo>
                <a:lnTo>
                  <a:pt x="16" y="27"/>
                </a:lnTo>
                <a:lnTo>
                  <a:pt x="21" y="25"/>
                </a:lnTo>
                <a:lnTo>
                  <a:pt x="27" y="25"/>
                </a:lnTo>
                <a:lnTo>
                  <a:pt x="33" y="25"/>
                </a:lnTo>
                <a:lnTo>
                  <a:pt x="41" y="23"/>
                </a:lnTo>
                <a:lnTo>
                  <a:pt x="49" y="23"/>
                </a:lnTo>
                <a:lnTo>
                  <a:pt x="57" y="21"/>
                </a:lnTo>
                <a:lnTo>
                  <a:pt x="65" y="21"/>
                </a:lnTo>
                <a:lnTo>
                  <a:pt x="74" y="21"/>
                </a:lnTo>
                <a:lnTo>
                  <a:pt x="86" y="20"/>
                </a:lnTo>
                <a:lnTo>
                  <a:pt x="96" y="20"/>
                </a:lnTo>
                <a:lnTo>
                  <a:pt x="106" y="18"/>
                </a:lnTo>
                <a:lnTo>
                  <a:pt x="113" y="18"/>
                </a:lnTo>
                <a:lnTo>
                  <a:pt x="121" y="16"/>
                </a:lnTo>
                <a:lnTo>
                  <a:pt x="129" y="16"/>
                </a:lnTo>
                <a:lnTo>
                  <a:pt x="137" y="16"/>
                </a:lnTo>
                <a:lnTo>
                  <a:pt x="143" y="16"/>
                </a:lnTo>
                <a:lnTo>
                  <a:pt x="149" y="14"/>
                </a:lnTo>
                <a:lnTo>
                  <a:pt x="155" y="14"/>
                </a:lnTo>
                <a:lnTo>
                  <a:pt x="159" y="14"/>
                </a:lnTo>
                <a:lnTo>
                  <a:pt x="162" y="14"/>
                </a:lnTo>
                <a:lnTo>
                  <a:pt x="166" y="14"/>
                </a:lnTo>
                <a:lnTo>
                  <a:pt x="168" y="14"/>
                </a:lnTo>
                <a:lnTo>
                  <a:pt x="170" y="14"/>
                </a:lnTo>
                <a:lnTo>
                  <a:pt x="172" y="14"/>
                </a:lnTo>
                <a:lnTo>
                  <a:pt x="172" y="14"/>
                </a:lnTo>
                <a:lnTo>
                  <a:pt x="174" y="14"/>
                </a:lnTo>
                <a:lnTo>
                  <a:pt x="176" y="14"/>
                </a:lnTo>
                <a:lnTo>
                  <a:pt x="182" y="12"/>
                </a:lnTo>
                <a:lnTo>
                  <a:pt x="188" y="12"/>
                </a:lnTo>
                <a:lnTo>
                  <a:pt x="196" y="12"/>
                </a:lnTo>
                <a:lnTo>
                  <a:pt x="204" y="10"/>
                </a:lnTo>
                <a:lnTo>
                  <a:pt x="213" y="8"/>
                </a:lnTo>
                <a:lnTo>
                  <a:pt x="225" y="6"/>
                </a:lnTo>
                <a:lnTo>
                  <a:pt x="239" y="4"/>
                </a:lnTo>
                <a:lnTo>
                  <a:pt x="249" y="4"/>
                </a:lnTo>
                <a:lnTo>
                  <a:pt x="258" y="2"/>
                </a:lnTo>
                <a:lnTo>
                  <a:pt x="268" y="2"/>
                </a:lnTo>
                <a:lnTo>
                  <a:pt x="276" y="0"/>
                </a:lnTo>
                <a:lnTo>
                  <a:pt x="284" y="0"/>
                </a:lnTo>
                <a:lnTo>
                  <a:pt x="292" y="0"/>
                </a:lnTo>
                <a:lnTo>
                  <a:pt x="298" y="0"/>
                </a:lnTo>
                <a:lnTo>
                  <a:pt x="307" y="0"/>
                </a:lnTo>
                <a:lnTo>
                  <a:pt x="317" y="2"/>
                </a:lnTo>
                <a:lnTo>
                  <a:pt x="327" y="4"/>
                </a:lnTo>
                <a:lnTo>
                  <a:pt x="339" y="8"/>
                </a:lnTo>
                <a:lnTo>
                  <a:pt x="343" y="10"/>
                </a:lnTo>
                <a:lnTo>
                  <a:pt x="345" y="12"/>
                </a:lnTo>
                <a:lnTo>
                  <a:pt x="349" y="14"/>
                </a:lnTo>
                <a:lnTo>
                  <a:pt x="351" y="16"/>
                </a:lnTo>
                <a:lnTo>
                  <a:pt x="353" y="20"/>
                </a:lnTo>
                <a:lnTo>
                  <a:pt x="354" y="21"/>
                </a:lnTo>
                <a:lnTo>
                  <a:pt x="354" y="23"/>
                </a:lnTo>
                <a:lnTo>
                  <a:pt x="354" y="25"/>
                </a:lnTo>
                <a:lnTo>
                  <a:pt x="353" y="27"/>
                </a:lnTo>
                <a:lnTo>
                  <a:pt x="349" y="29"/>
                </a:lnTo>
                <a:lnTo>
                  <a:pt x="347" y="29"/>
                </a:lnTo>
                <a:lnTo>
                  <a:pt x="343" y="31"/>
                </a:lnTo>
                <a:lnTo>
                  <a:pt x="339" y="31"/>
                </a:lnTo>
                <a:lnTo>
                  <a:pt x="335" y="31"/>
                </a:lnTo>
                <a:lnTo>
                  <a:pt x="331" y="33"/>
                </a:lnTo>
                <a:lnTo>
                  <a:pt x="325" y="33"/>
                </a:lnTo>
                <a:lnTo>
                  <a:pt x="319" y="33"/>
                </a:lnTo>
                <a:lnTo>
                  <a:pt x="313" y="33"/>
                </a:lnTo>
                <a:lnTo>
                  <a:pt x="307" y="33"/>
                </a:lnTo>
                <a:lnTo>
                  <a:pt x="300" y="35"/>
                </a:lnTo>
                <a:lnTo>
                  <a:pt x="292" y="35"/>
                </a:lnTo>
                <a:lnTo>
                  <a:pt x="284" y="35"/>
                </a:lnTo>
                <a:lnTo>
                  <a:pt x="268" y="35"/>
                </a:lnTo>
                <a:lnTo>
                  <a:pt x="253" y="35"/>
                </a:lnTo>
                <a:lnTo>
                  <a:pt x="237" y="35"/>
                </a:lnTo>
                <a:lnTo>
                  <a:pt x="223" y="35"/>
                </a:lnTo>
                <a:lnTo>
                  <a:pt x="211" y="35"/>
                </a:lnTo>
                <a:lnTo>
                  <a:pt x="200" y="35"/>
                </a:lnTo>
                <a:lnTo>
                  <a:pt x="188" y="35"/>
                </a:lnTo>
                <a:lnTo>
                  <a:pt x="178" y="35"/>
                </a:lnTo>
                <a:lnTo>
                  <a:pt x="161" y="37"/>
                </a:lnTo>
                <a:lnTo>
                  <a:pt x="139" y="39"/>
                </a:lnTo>
                <a:lnTo>
                  <a:pt x="117" y="43"/>
                </a:lnTo>
                <a:lnTo>
                  <a:pt x="96" y="47"/>
                </a:lnTo>
                <a:lnTo>
                  <a:pt x="84" y="47"/>
                </a:lnTo>
                <a:lnTo>
                  <a:pt x="74" y="49"/>
                </a:lnTo>
                <a:lnTo>
                  <a:pt x="66" y="51"/>
                </a:lnTo>
                <a:lnTo>
                  <a:pt x="59" y="51"/>
                </a:lnTo>
                <a:lnTo>
                  <a:pt x="53" y="51"/>
                </a:lnTo>
                <a:lnTo>
                  <a:pt x="49" y="53"/>
                </a:lnTo>
                <a:lnTo>
                  <a:pt x="45" y="53"/>
                </a:lnTo>
                <a:lnTo>
                  <a:pt x="43" y="53"/>
                </a:lnTo>
                <a:lnTo>
                  <a:pt x="37" y="53"/>
                </a:lnTo>
                <a:lnTo>
                  <a:pt x="31" y="51"/>
                </a:lnTo>
                <a:lnTo>
                  <a:pt x="25" y="49"/>
                </a:lnTo>
                <a:lnTo>
                  <a:pt x="17" y="47"/>
                </a:lnTo>
                <a:lnTo>
                  <a:pt x="10" y="43"/>
                </a:lnTo>
                <a:lnTo>
                  <a:pt x="8" y="41"/>
                </a:lnTo>
                <a:lnTo>
                  <a:pt x="4" y="39"/>
                </a:lnTo>
                <a:lnTo>
                  <a:pt x="2" y="37"/>
                </a:lnTo>
                <a:lnTo>
                  <a:pt x="2" y="37"/>
                </a:lnTo>
                <a:lnTo>
                  <a:pt x="0" y="35"/>
                </a:lnTo>
                <a:lnTo>
                  <a:pt x="0" y="33"/>
                </a:lnTo>
                <a:lnTo>
                  <a:pt x="0" y="33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38" name="Freeform 438"/>
          <p:cNvSpPr>
            <a:spLocks/>
          </p:cNvSpPr>
          <p:nvPr/>
        </p:nvSpPr>
        <p:spPr bwMode="auto">
          <a:xfrm>
            <a:off x="5460586" y="4175681"/>
            <a:ext cx="354678" cy="921313"/>
          </a:xfrm>
          <a:custGeom>
            <a:avLst/>
            <a:gdLst>
              <a:gd name="T0" fmla="*/ 65 w 76"/>
              <a:gd name="T1" fmla="*/ 61 h 140"/>
              <a:gd name="T2" fmla="*/ 66 w 76"/>
              <a:gd name="T3" fmla="*/ 69 h 140"/>
              <a:gd name="T4" fmla="*/ 68 w 76"/>
              <a:gd name="T5" fmla="*/ 79 h 140"/>
              <a:gd name="T6" fmla="*/ 70 w 76"/>
              <a:gd name="T7" fmla="*/ 87 h 140"/>
              <a:gd name="T8" fmla="*/ 72 w 76"/>
              <a:gd name="T9" fmla="*/ 93 h 140"/>
              <a:gd name="T10" fmla="*/ 74 w 76"/>
              <a:gd name="T11" fmla="*/ 100 h 140"/>
              <a:gd name="T12" fmla="*/ 74 w 76"/>
              <a:gd name="T13" fmla="*/ 106 h 140"/>
              <a:gd name="T14" fmla="*/ 76 w 76"/>
              <a:gd name="T15" fmla="*/ 112 h 140"/>
              <a:gd name="T16" fmla="*/ 76 w 76"/>
              <a:gd name="T17" fmla="*/ 116 h 140"/>
              <a:gd name="T18" fmla="*/ 76 w 76"/>
              <a:gd name="T19" fmla="*/ 122 h 140"/>
              <a:gd name="T20" fmla="*/ 74 w 76"/>
              <a:gd name="T21" fmla="*/ 126 h 140"/>
              <a:gd name="T22" fmla="*/ 74 w 76"/>
              <a:gd name="T23" fmla="*/ 130 h 140"/>
              <a:gd name="T24" fmla="*/ 72 w 76"/>
              <a:gd name="T25" fmla="*/ 132 h 140"/>
              <a:gd name="T26" fmla="*/ 70 w 76"/>
              <a:gd name="T27" fmla="*/ 136 h 140"/>
              <a:gd name="T28" fmla="*/ 68 w 76"/>
              <a:gd name="T29" fmla="*/ 138 h 140"/>
              <a:gd name="T30" fmla="*/ 66 w 76"/>
              <a:gd name="T31" fmla="*/ 138 h 140"/>
              <a:gd name="T32" fmla="*/ 65 w 76"/>
              <a:gd name="T33" fmla="*/ 140 h 140"/>
              <a:gd name="T34" fmla="*/ 61 w 76"/>
              <a:gd name="T35" fmla="*/ 140 h 140"/>
              <a:gd name="T36" fmla="*/ 59 w 76"/>
              <a:gd name="T37" fmla="*/ 138 h 140"/>
              <a:gd name="T38" fmla="*/ 55 w 76"/>
              <a:gd name="T39" fmla="*/ 136 h 140"/>
              <a:gd name="T40" fmla="*/ 51 w 76"/>
              <a:gd name="T41" fmla="*/ 132 h 140"/>
              <a:gd name="T42" fmla="*/ 47 w 76"/>
              <a:gd name="T43" fmla="*/ 126 h 140"/>
              <a:gd name="T44" fmla="*/ 45 w 76"/>
              <a:gd name="T45" fmla="*/ 120 h 140"/>
              <a:gd name="T46" fmla="*/ 41 w 76"/>
              <a:gd name="T47" fmla="*/ 112 h 140"/>
              <a:gd name="T48" fmla="*/ 37 w 76"/>
              <a:gd name="T49" fmla="*/ 102 h 140"/>
              <a:gd name="T50" fmla="*/ 35 w 76"/>
              <a:gd name="T51" fmla="*/ 95 h 140"/>
              <a:gd name="T52" fmla="*/ 31 w 76"/>
              <a:gd name="T53" fmla="*/ 87 h 140"/>
              <a:gd name="T54" fmla="*/ 29 w 76"/>
              <a:gd name="T55" fmla="*/ 79 h 140"/>
              <a:gd name="T56" fmla="*/ 25 w 76"/>
              <a:gd name="T57" fmla="*/ 71 h 140"/>
              <a:gd name="T58" fmla="*/ 23 w 76"/>
              <a:gd name="T59" fmla="*/ 65 h 140"/>
              <a:gd name="T60" fmla="*/ 21 w 76"/>
              <a:gd name="T61" fmla="*/ 59 h 140"/>
              <a:gd name="T62" fmla="*/ 21 w 76"/>
              <a:gd name="T63" fmla="*/ 53 h 140"/>
              <a:gd name="T64" fmla="*/ 19 w 76"/>
              <a:gd name="T65" fmla="*/ 49 h 140"/>
              <a:gd name="T66" fmla="*/ 18 w 76"/>
              <a:gd name="T67" fmla="*/ 42 h 140"/>
              <a:gd name="T68" fmla="*/ 16 w 76"/>
              <a:gd name="T69" fmla="*/ 34 h 140"/>
              <a:gd name="T70" fmla="*/ 12 w 76"/>
              <a:gd name="T71" fmla="*/ 26 h 140"/>
              <a:gd name="T72" fmla="*/ 6 w 76"/>
              <a:gd name="T73" fmla="*/ 20 h 140"/>
              <a:gd name="T74" fmla="*/ 2 w 76"/>
              <a:gd name="T75" fmla="*/ 14 h 140"/>
              <a:gd name="T76" fmla="*/ 0 w 76"/>
              <a:gd name="T77" fmla="*/ 12 h 140"/>
              <a:gd name="T78" fmla="*/ 0 w 76"/>
              <a:gd name="T79" fmla="*/ 10 h 140"/>
              <a:gd name="T80" fmla="*/ 0 w 76"/>
              <a:gd name="T81" fmla="*/ 8 h 140"/>
              <a:gd name="T82" fmla="*/ 0 w 76"/>
              <a:gd name="T83" fmla="*/ 6 h 140"/>
              <a:gd name="T84" fmla="*/ 0 w 76"/>
              <a:gd name="T85" fmla="*/ 4 h 140"/>
              <a:gd name="T86" fmla="*/ 2 w 76"/>
              <a:gd name="T87" fmla="*/ 2 h 140"/>
              <a:gd name="T88" fmla="*/ 4 w 76"/>
              <a:gd name="T89" fmla="*/ 2 h 140"/>
              <a:gd name="T90" fmla="*/ 6 w 76"/>
              <a:gd name="T91" fmla="*/ 2 h 140"/>
              <a:gd name="T92" fmla="*/ 12 w 76"/>
              <a:gd name="T93" fmla="*/ 0 h 140"/>
              <a:gd name="T94" fmla="*/ 16 w 76"/>
              <a:gd name="T95" fmla="*/ 2 h 140"/>
              <a:gd name="T96" fmla="*/ 23 w 76"/>
              <a:gd name="T97" fmla="*/ 2 h 140"/>
              <a:gd name="T98" fmla="*/ 31 w 76"/>
              <a:gd name="T99" fmla="*/ 4 h 140"/>
              <a:gd name="T100" fmla="*/ 41 w 76"/>
              <a:gd name="T101" fmla="*/ 6 h 140"/>
              <a:gd name="T102" fmla="*/ 51 w 76"/>
              <a:gd name="T103" fmla="*/ 8 h 140"/>
              <a:gd name="T104" fmla="*/ 53 w 76"/>
              <a:gd name="T105" fmla="*/ 12 h 140"/>
              <a:gd name="T106" fmla="*/ 53 w 76"/>
              <a:gd name="T107" fmla="*/ 16 h 140"/>
              <a:gd name="T108" fmla="*/ 55 w 76"/>
              <a:gd name="T109" fmla="*/ 22 h 140"/>
              <a:gd name="T110" fmla="*/ 57 w 76"/>
              <a:gd name="T111" fmla="*/ 28 h 140"/>
              <a:gd name="T112" fmla="*/ 59 w 76"/>
              <a:gd name="T113" fmla="*/ 34 h 140"/>
              <a:gd name="T114" fmla="*/ 61 w 76"/>
              <a:gd name="T115" fmla="*/ 42 h 140"/>
              <a:gd name="T116" fmla="*/ 63 w 76"/>
              <a:gd name="T117" fmla="*/ 51 h 140"/>
              <a:gd name="T118" fmla="*/ 65 w 76"/>
              <a:gd name="T119" fmla="*/ 61 h 140"/>
              <a:gd name="T120" fmla="*/ 65 w 76"/>
              <a:gd name="T121" fmla="*/ 61 h 1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76" h="140">
                <a:moveTo>
                  <a:pt x="65" y="61"/>
                </a:moveTo>
                <a:lnTo>
                  <a:pt x="66" y="69"/>
                </a:lnTo>
                <a:lnTo>
                  <a:pt x="68" y="79"/>
                </a:lnTo>
                <a:lnTo>
                  <a:pt x="70" y="87"/>
                </a:lnTo>
                <a:lnTo>
                  <a:pt x="72" y="93"/>
                </a:lnTo>
                <a:lnTo>
                  <a:pt x="74" y="100"/>
                </a:lnTo>
                <a:lnTo>
                  <a:pt x="74" y="106"/>
                </a:lnTo>
                <a:lnTo>
                  <a:pt x="76" y="112"/>
                </a:lnTo>
                <a:lnTo>
                  <a:pt x="76" y="116"/>
                </a:lnTo>
                <a:lnTo>
                  <a:pt x="76" y="122"/>
                </a:lnTo>
                <a:lnTo>
                  <a:pt x="74" y="126"/>
                </a:lnTo>
                <a:lnTo>
                  <a:pt x="74" y="130"/>
                </a:lnTo>
                <a:lnTo>
                  <a:pt x="72" y="132"/>
                </a:lnTo>
                <a:lnTo>
                  <a:pt x="70" y="136"/>
                </a:lnTo>
                <a:lnTo>
                  <a:pt x="68" y="138"/>
                </a:lnTo>
                <a:lnTo>
                  <a:pt x="66" y="138"/>
                </a:lnTo>
                <a:lnTo>
                  <a:pt x="65" y="140"/>
                </a:lnTo>
                <a:lnTo>
                  <a:pt x="61" y="140"/>
                </a:lnTo>
                <a:lnTo>
                  <a:pt x="59" y="138"/>
                </a:lnTo>
                <a:lnTo>
                  <a:pt x="55" y="136"/>
                </a:lnTo>
                <a:lnTo>
                  <a:pt x="51" y="132"/>
                </a:lnTo>
                <a:lnTo>
                  <a:pt x="47" y="126"/>
                </a:lnTo>
                <a:lnTo>
                  <a:pt x="45" y="120"/>
                </a:lnTo>
                <a:lnTo>
                  <a:pt x="41" y="112"/>
                </a:lnTo>
                <a:lnTo>
                  <a:pt x="37" y="102"/>
                </a:lnTo>
                <a:lnTo>
                  <a:pt x="35" y="95"/>
                </a:lnTo>
                <a:lnTo>
                  <a:pt x="31" y="87"/>
                </a:lnTo>
                <a:lnTo>
                  <a:pt x="29" y="79"/>
                </a:lnTo>
                <a:lnTo>
                  <a:pt x="25" y="71"/>
                </a:lnTo>
                <a:lnTo>
                  <a:pt x="23" y="65"/>
                </a:lnTo>
                <a:lnTo>
                  <a:pt x="21" y="59"/>
                </a:lnTo>
                <a:lnTo>
                  <a:pt x="21" y="53"/>
                </a:lnTo>
                <a:lnTo>
                  <a:pt x="19" y="49"/>
                </a:lnTo>
                <a:lnTo>
                  <a:pt x="18" y="42"/>
                </a:lnTo>
                <a:lnTo>
                  <a:pt x="16" y="34"/>
                </a:lnTo>
                <a:lnTo>
                  <a:pt x="12" y="26"/>
                </a:lnTo>
                <a:lnTo>
                  <a:pt x="6" y="20"/>
                </a:lnTo>
                <a:lnTo>
                  <a:pt x="2" y="14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  <a:lnTo>
                  <a:pt x="4" y="2"/>
                </a:lnTo>
                <a:lnTo>
                  <a:pt x="6" y="2"/>
                </a:lnTo>
                <a:lnTo>
                  <a:pt x="12" y="0"/>
                </a:lnTo>
                <a:lnTo>
                  <a:pt x="16" y="2"/>
                </a:lnTo>
                <a:lnTo>
                  <a:pt x="23" y="2"/>
                </a:lnTo>
                <a:lnTo>
                  <a:pt x="31" y="4"/>
                </a:lnTo>
                <a:lnTo>
                  <a:pt x="41" y="6"/>
                </a:lnTo>
                <a:lnTo>
                  <a:pt x="51" y="8"/>
                </a:lnTo>
                <a:lnTo>
                  <a:pt x="53" y="12"/>
                </a:lnTo>
                <a:lnTo>
                  <a:pt x="53" y="16"/>
                </a:lnTo>
                <a:lnTo>
                  <a:pt x="55" y="22"/>
                </a:lnTo>
                <a:lnTo>
                  <a:pt x="57" y="28"/>
                </a:lnTo>
                <a:lnTo>
                  <a:pt x="59" y="34"/>
                </a:lnTo>
                <a:lnTo>
                  <a:pt x="61" y="42"/>
                </a:lnTo>
                <a:lnTo>
                  <a:pt x="63" y="51"/>
                </a:lnTo>
                <a:lnTo>
                  <a:pt x="65" y="61"/>
                </a:lnTo>
                <a:lnTo>
                  <a:pt x="65" y="61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39" name="Freeform 439"/>
          <p:cNvSpPr>
            <a:spLocks/>
          </p:cNvSpPr>
          <p:nvPr/>
        </p:nvSpPr>
        <p:spPr bwMode="auto">
          <a:xfrm>
            <a:off x="6124468" y="4255795"/>
            <a:ext cx="72754" cy="640911"/>
          </a:xfrm>
          <a:custGeom>
            <a:avLst/>
            <a:gdLst>
              <a:gd name="T0" fmla="*/ 2 w 16"/>
              <a:gd name="T1" fmla="*/ 96 h 96"/>
              <a:gd name="T2" fmla="*/ 4 w 16"/>
              <a:gd name="T3" fmla="*/ 83 h 96"/>
              <a:gd name="T4" fmla="*/ 4 w 16"/>
              <a:gd name="T5" fmla="*/ 69 h 96"/>
              <a:gd name="T6" fmla="*/ 4 w 16"/>
              <a:gd name="T7" fmla="*/ 57 h 96"/>
              <a:gd name="T8" fmla="*/ 4 w 16"/>
              <a:gd name="T9" fmla="*/ 43 h 96"/>
              <a:gd name="T10" fmla="*/ 2 w 16"/>
              <a:gd name="T11" fmla="*/ 34 h 96"/>
              <a:gd name="T12" fmla="*/ 2 w 16"/>
              <a:gd name="T13" fmla="*/ 22 h 96"/>
              <a:gd name="T14" fmla="*/ 0 w 16"/>
              <a:gd name="T15" fmla="*/ 0 h 96"/>
              <a:gd name="T16" fmla="*/ 16 w 16"/>
              <a:gd name="T17" fmla="*/ 0 h 96"/>
              <a:gd name="T18" fmla="*/ 16 w 16"/>
              <a:gd name="T19" fmla="*/ 26 h 96"/>
              <a:gd name="T20" fmla="*/ 14 w 16"/>
              <a:gd name="T21" fmla="*/ 51 h 96"/>
              <a:gd name="T22" fmla="*/ 14 w 16"/>
              <a:gd name="T23" fmla="*/ 75 h 96"/>
              <a:gd name="T24" fmla="*/ 12 w 16"/>
              <a:gd name="T25" fmla="*/ 96 h 96"/>
              <a:gd name="T26" fmla="*/ 2 w 16"/>
              <a:gd name="T27" fmla="*/ 96 h 96"/>
              <a:gd name="T28" fmla="*/ 2 w 16"/>
              <a:gd name="T29" fmla="*/ 96 h 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6" h="96">
                <a:moveTo>
                  <a:pt x="2" y="96"/>
                </a:moveTo>
                <a:lnTo>
                  <a:pt x="4" y="83"/>
                </a:lnTo>
                <a:lnTo>
                  <a:pt x="4" y="69"/>
                </a:lnTo>
                <a:lnTo>
                  <a:pt x="4" y="57"/>
                </a:lnTo>
                <a:lnTo>
                  <a:pt x="4" y="43"/>
                </a:lnTo>
                <a:lnTo>
                  <a:pt x="2" y="34"/>
                </a:lnTo>
                <a:lnTo>
                  <a:pt x="2" y="22"/>
                </a:lnTo>
                <a:lnTo>
                  <a:pt x="0" y="0"/>
                </a:lnTo>
                <a:lnTo>
                  <a:pt x="16" y="0"/>
                </a:lnTo>
                <a:lnTo>
                  <a:pt x="16" y="26"/>
                </a:lnTo>
                <a:lnTo>
                  <a:pt x="14" y="51"/>
                </a:lnTo>
                <a:lnTo>
                  <a:pt x="14" y="75"/>
                </a:lnTo>
                <a:lnTo>
                  <a:pt x="12" y="96"/>
                </a:lnTo>
                <a:lnTo>
                  <a:pt x="2" y="96"/>
                </a:lnTo>
                <a:lnTo>
                  <a:pt x="2" y="96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0" name="Freeform 440"/>
          <p:cNvSpPr>
            <a:spLocks/>
          </p:cNvSpPr>
          <p:nvPr/>
        </p:nvSpPr>
        <p:spPr bwMode="auto">
          <a:xfrm>
            <a:off x="5806167" y="4442727"/>
            <a:ext cx="745727" cy="226994"/>
          </a:xfrm>
          <a:custGeom>
            <a:avLst/>
            <a:gdLst>
              <a:gd name="T0" fmla="*/ 0 w 165"/>
              <a:gd name="T1" fmla="*/ 13 h 33"/>
              <a:gd name="T2" fmla="*/ 14 w 165"/>
              <a:gd name="T3" fmla="*/ 11 h 33"/>
              <a:gd name="T4" fmla="*/ 30 w 165"/>
              <a:gd name="T5" fmla="*/ 9 h 33"/>
              <a:gd name="T6" fmla="*/ 43 w 165"/>
              <a:gd name="T7" fmla="*/ 9 h 33"/>
              <a:gd name="T8" fmla="*/ 55 w 165"/>
              <a:gd name="T9" fmla="*/ 7 h 33"/>
              <a:gd name="T10" fmla="*/ 67 w 165"/>
              <a:gd name="T11" fmla="*/ 6 h 33"/>
              <a:gd name="T12" fmla="*/ 79 w 165"/>
              <a:gd name="T13" fmla="*/ 6 h 33"/>
              <a:gd name="T14" fmla="*/ 88 w 165"/>
              <a:gd name="T15" fmla="*/ 4 h 33"/>
              <a:gd name="T16" fmla="*/ 98 w 165"/>
              <a:gd name="T17" fmla="*/ 2 h 33"/>
              <a:gd name="T18" fmla="*/ 106 w 165"/>
              <a:gd name="T19" fmla="*/ 2 h 33"/>
              <a:gd name="T20" fmla="*/ 114 w 165"/>
              <a:gd name="T21" fmla="*/ 2 h 33"/>
              <a:gd name="T22" fmla="*/ 122 w 165"/>
              <a:gd name="T23" fmla="*/ 0 h 33"/>
              <a:gd name="T24" fmla="*/ 128 w 165"/>
              <a:gd name="T25" fmla="*/ 0 h 33"/>
              <a:gd name="T26" fmla="*/ 134 w 165"/>
              <a:gd name="T27" fmla="*/ 0 h 33"/>
              <a:gd name="T28" fmla="*/ 137 w 165"/>
              <a:gd name="T29" fmla="*/ 0 h 33"/>
              <a:gd name="T30" fmla="*/ 141 w 165"/>
              <a:gd name="T31" fmla="*/ 0 h 33"/>
              <a:gd name="T32" fmla="*/ 145 w 165"/>
              <a:gd name="T33" fmla="*/ 0 h 33"/>
              <a:gd name="T34" fmla="*/ 149 w 165"/>
              <a:gd name="T35" fmla="*/ 0 h 33"/>
              <a:gd name="T36" fmla="*/ 153 w 165"/>
              <a:gd name="T37" fmla="*/ 0 h 33"/>
              <a:gd name="T38" fmla="*/ 157 w 165"/>
              <a:gd name="T39" fmla="*/ 0 h 33"/>
              <a:gd name="T40" fmla="*/ 161 w 165"/>
              <a:gd name="T41" fmla="*/ 2 h 33"/>
              <a:gd name="T42" fmla="*/ 163 w 165"/>
              <a:gd name="T43" fmla="*/ 4 h 33"/>
              <a:gd name="T44" fmla="*/ 165 w 165"/>
              <a:gd name="T45" fmla="*/ 4 h 33"/>
              <a:gd name="T46" fmla="*/ 165 w 165"/>
              <a:gd name="T47" fmla="*/ 6 h 33"/>
              <a:gd name="T48" fmla="*/ 165 w 165"/>
              <a:gd name="T49" fmla="*/ 9 h 33"/>
              <a:gd name="T50" fmla="*/ 165 w 165"/>
              <a:gd name="T51" fmla="*/ 9 h 33"/>
              <a:gd name="T52" fmla="*/ 165 w 165"/>
              <a:gd name="T53" fmla="*/ 11 h 33"/>
              <a:gd name="T54" fmla="*/ 163 w 165"/>
              <a:gd name="T55" fmla="*/ 13 h 33"/>
              <a:gd name="T56" fmla="*/ 161 w 165"/>
              <a:gd name="T57" fmla="*/ 13 h 33"/>
              <a:gd name="T58" fmla="*/ 159 w 165"/>
              <a:gd name="T59" fmla="*/ 15 h 33"/>
              <a:gd name="T60" fmla="*/ 155 w 165"/>
              <a:gd name="T61" fmla="*/ 17 h 33"/>
              <a:gd name="T62" fmla="*/ 153 w 165"/>
              <a:gd name="T63" fmla="*/ 17 h 33"/>
              <a:gd name="T64" fmla="*/ 147 w 165"/>
              <a:gd name="T65" fmla="*/ 19 h 33"/>
              <a:gd name="T66" fmla="*/ 143 w 165"/>
              <a:gd name="T67" fmla="*/ 19 h 33"/>
              <a:gd name="T68" fmla="*/ 139 w 165"/>
              <a:gd name="T69" fmla="*/ 21 h 33"/>
              <a:gd name="T70" fmla="*/ 134 w 165"/>
              <a:gd name="T71" fmla="*/ 21 h 33"/>
              <a:gd name="T72" fmla="*/ 126 w 165"/>
              <a:gd name="T73" fmla="*/ 23 h 33"/>
              <a:gd name="T74" fmla="*/ 120 w 165"/>
              <a:gd name="T75" fmla="*/ 23 h 33"/>
              <a:gd name="T76" fmla="*/ 112 w 165"/>
              <a:gd name="T77" fmla="*/ 25 h 33"/>
              <a:gd name="T78" fmla="*/ 104 w 165"/>
              <a:gd name="T79" fmla="*/ 25 h 33"/>
              <a:gd name="T80" fmla="*/ 96 w 165"/>
              <a:gd name="T81" fmla="*/ 27 h 33"/>
              <a:gd name="T82" fmla="*/ 87 w 165"/>
              <a:gd name="T83" fmla="*/ 27 h 33"/>
              <a:gd name="T84" fmla="*/ 79 w 165"/>
              <a:gd name="T85" fmla="*/ 29 h 33"/>
              <a:gd name="T86" fmla="*/ 71 w 165"/>
              <a:gd name="T87" fmla="*/ 29 h 33"/>
              <a:gd name="T88" fmla="*/ 65 w 165"/>
              <a:gd name="T89" fmla="*/ 29 h 33"/>
              <a:gd name="T90" fmla="*/ 59 w 165"/>
              <a:gd name="T91" fmla="*/ 31 h 33"/>
              <a:gd name="T92" fmla="*/ 53 w 165"/>
              <a:gd name="T93" fmla="*/ 31 h 33"/>
              <a:gd name="T94" fmla="*/ 47 w 165"/>
              <a:gd name="T95" fmla="*/ 31 h 33"/>
              <a:gd name="T96" fmla="*/ 41 w 165"/>
              <a:gd name="T97" fmla="*/ 31 h 33"/>
              <a:gd name="T98" fmla="*/ 38 w 165"/>
              <a:gd name="T99" fmla="*/ 33 h 33"/>
              <a:gd name="T100" fmla="*/ 34 w 165"/>
              <a:gd name="T101" fmla="*/ 33 h 33"/>
              <a:gd name="T102" fmla="*/ 30 w 165"/>
              <a:gd name="T103" fmla="*/ 33 h 33"/>
              <a:gd name="T104" fmla="*/ 28 w 165"/>
              <a:gd name="T105" fmla="*/ 33 h 33"/>
              <a:gd name="T106" fmla="*/ 22 w 165"/>
              <a:gd name="T107" fmla="*/ 33 h 33"/>
              <a:gd name="T108" fmla="*/ 20 w 165"/>
              <a:gd name="T109" fmla="*/ 31 h 33"/>
              <a:gd name="T110" fmla="*/ 16 w 165"/>
              <a:gd name="T111" fmla="*/ 29 h 33"/>
              <a:gd name="T112" fmla="*/ 12 w 165"/>
              <a:gd name="T113" fmla="*/ 27 h 33"/>
              <a:gd name="T114" fmla="*/ 8 w 165"/>
              <a:gd name="T115" fmla="*/ 23 h 33"/>
              <a:gd name="T116" fmla="*/ 6 w 165"/>
              <a:gd name="T117" fmla="*/ 21 h 33"/>
              <a:gd name="T118" fmla="*/ 2 w 165"/>
              <a:gd name="T119" fmla="*/ 17 h 33"/>
              <a:gd name="T120" fmla="*/ 0 w 165"/>
              <a:gd name="T121" fmla="*/ 13 h 33"/>
              <a:gd name="T122" fmla="*/ 0 w 165"/>
              <a:gd name="T123" fmla="*/ 13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65" h="33">
                <a:moveTo>
                  <a:pt x="0" y="13"/>
                </a:moveTo>
                <a:lnTo>
                  <a:pt x="14" y="11"/>
                </a:lnTo>
                <a:lnTo>
                  <a:pt x="30" y="9"/>
                </a:lnTo>
                <a:lnTo>
                  <a:pt x="43" y="9"/>
                </a:lnTo>
                <a:lnTo>
                  <a:pt x="55" y="7"/>
                </a:lnTo>
                <a:lnTo>
                  <a:pt x="67" y="6"/>
                </a:lnTo>
                <a:lnTo>
                  <a:pt x="79" y="6"/>
                </a:lnTo>
                <a:lnTo>
                  <a:pt x="88" y="4"/>
                </a:lnTo>
                <a:lnTo>
                  <a:pt x="98" y="2"/>
                </a:lnTo>
                <a:lnTo>
                  <a:pt x="106" y="2"/>
                </a:lnTo>
                <a:lnTo>
                  <a:pt x="114" y="2"/>
                </a:lnTo>
                <a:lnTo>
                  <a:pt x="122" y="0"/>
                </a:lnTo>
                <a:lnTo>
                  <a:pt x="128" y="0"/>
                </a:lnTo>
                <a:lnTo>
                  <a:pt x="134" y="0"/>
                </a:lnTo>
                <a:lnTo>
                  <a:pt x="137" y="0"/>
                </a:lnTo>
                <a:lnTo>
                  <a:pt x="141" y="0"/>
                </a:lnTo>
                <a:lnTo>
                  <a:pt x="145" y="0"/>
                </a:lnTo>
                <a:lnTo>
                  <a:pt x="149" y="0"/>
                </a:lnTo>
                <a:lnTo>
                  <a:pt x="153" y="0"/>
                </a:lnTo>
                <a:lnTo>
                  <a:pt x="157" y="0"/>
                </a:lnTo>
                <a:lnTo>
                  <a:pt x="161" y="2"/>
                </a:lnTo>
                <a:lnTo>
                  <a:pt x="163" y="4"/>
                </a:lnTo>
                <a:lnTo>
                  <a:pt x="165" y="4"/>
                </a:lnTo>
                <a:lnTo>
                  <a:pt x="165" y="6"/>
                </a:lnTo>
                <a:lnTo>
                  <a:pt x="165" y="9"/>
                </a:lnTo>
                <a:lnTo>
                  <a:pt x="165" y="9"/>
                </a:lnTo>
                <a:lnTo>
                  <a:pt x="165" y="11"/>
                </a:lnTo>
                <a:lnTo>
                  <a:pt x="163" y="13"/>
                </a:lnTo>
                <a:lnTo>
                  <a:pt x="161" y="13"/>
                </a:lnTo>
                <a:lnTo>
                  <a:pt x="159" y="15"/>
                </a:lnTo>
                <a:lnTo>
                  <a:pt x="155" y="17"/>
                </a:lnTo>
                <a:lnTo>
                  <a:pt x="153" y="17"/>
                </a:lnTo>
                <a:lnTo>
                  <a:pt x="147" y="19"/>
                </a:lnTo>
                <a:lnTo>
                  <a:pt x="143" y="19"/>
                </a:lnTo>
                <a:lnTo>
                  <a:pt x="139" y="21"/>
                </a:lnTo>
                <a:lnTo>
                  <a:pt x="134" y="21"/>
                </a:lnTo>
                <a:lnTo>
                  <a:pt x="126" y="23"/>
                </a:lnTo>
                <a:lnTo>
                  <a:pt x="120" y="23"/>
                </a:lnTo>
                <a:lnTo>
                  <a:pt x="112" y="25"/>
                </a:lnTo>
                <a:lnTo>
                  <a:pt x="104" y="25"/>
                </a:lnTo>
                <a:lnTo>
                  <a:pt x="96" y="27"/>
                </a:lnTo>
                <a:lnTo>
                  <a:pt x="87" y="27"/>
                </a:lnTo>
                <a:lnTo>
                  <a:pt x="79" y="29"/>
                </a:lnTo>
                <a:lnTo>
                  <a:pt x="71" y="29"/>
                </a:lnTo>
                <a:lnTo>
                  <a:pt x="65" y="29"/>
                </a:lnTo>
                <a:lnTo>
                  <a:pt x="59" y="31"/>
                </a:lnTo>
                <a:lnTo>
                  <a:pt x="53" y="31"/>
                </a:lnTo>
                <a:lnTo>
                  <a:pt x="47" y="31"/>
                </a:lnTo>
                <a:lnTo>
                  <a:pt x="41" y="31"/>
                </a:lnTo>
                <a:lnTo>
                  <a:pt x="38" y="33"/>
                </a:lnTo>
                <a:lnTo>
                  <a:pt x="34" y="33"/>
                </a:lnTo>
                <a:lnTo>
                  <a:pt x="30" y="33"/>
                </a:lnTo>
                <a:lnTo>
                  <a:pt x="28" y="33"/>
                </a:lnTo>
                <a:lnTo>
                  <a:pt x="22" y="33"/>
                </a:lnTo>
                <a:lnTo>
                  <a:pt x="20" y="31"/>
                </a:lnTo>
                <a:lnTo>
                  <a:pt x="16" y="29"/>
                </a:lnTo>
                <a:lnTo>
                  <a:pt x="12" y="27"/>
                </a:lnTo>
                <a:lnTo>
                  <a:pt x="8" y="23"/>
                </a:lnTo>
                <a:lnTo>
                  <a:pt x="6" y="21"/>
                </a:lnTo>
                <a:lnTo>
                  <a:pt x="2" y="17"/>
                </a:lnTo>
                <a:lnTo>
                  <a:pt x="0" y="13"/>
                </a:lnTo>
                <a:lnTo>
                  <a:pt x="0" y="13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1" name="Freeform 441"/>
          <p:cNvSpPr>
            <a:spLocks/>
          </p:cNvSpPr>
          <p:nvPr/>
        </p:nvSpPr>
        <p:spPr bwMode="auto">
          <a:xfrm>
            <a:off x="5524248" y="4055506"/>
            <a:ext cx="1491454" cy="1001427"/>
          </a:xfrm>
          <a:custGeom>
            <a:avLst/>
            <a:gdLst>
              <a:gd name="T0" fmla="*/ 243 w 327"/>
              <a:gd name="T1" fmla="*/ 2 h 151"/>
              <a:gd name="T2" fmla="*/ 252 w 327"/>
              <a:gd name="T3" fmla="*/ 0 h 151"/>
              <a:gd name="T4" fmla="*/ 258 w 327"/>
              <a:gd name="T5" fmla="*/ 2 h 151"/>
              <a:gd name="T6" fmla="*/ 268 w 327"/>
              <a:gd name="T7" fmla="*/ 4 h 151"/>
              <a:gd name="T8" fmla="*/ 280 w 327"/>
              <a:gd name="T9" fmla="*/ 8 h 151"/>
              <a:gd name="T10" fmla="*/ 295 w 327"/>
              <a:gd name="T11" fmla="*/ 14 h 151"/>
              <a:gd name="T12" fmla="*/ 307 w 327"/>
              <a:gd name="T13" fmla="*/ 19 h 151"/>
              <a:gd name="T14" fmla="*/ 317 w 327"/>
              <a:gd name="T15" fmla="*/ 25 h 151"/>
              <a:gd name="T16" fmla="*/ 325 w 327"/>
              <a:gd name="T17" fmla="*/ 31 h 151"/>
              <a:gd name="T18" fmla="*/ 327 w 327"/>
              <a:gd name="T19" fmla="*/ 35 h 151"/>
              <a:gd name="T20" fmla="*/ 323 w 327"/>
              <a:gd name="T21" fmla="*/ 41 h 151"/>
              <a:gd name="T22" fmla="*/ 315 w 327"/>
              <a:gd name="T23" fmla="*/ 47 h 151"/>
              <a:gd name="T24" fmla="*/ 307 w 327"/>
              <a:gd name="T25" fmla="*/ 51 h 151"/>
              <a:gd name="T26" fmla="*/ 297 w 327"/>
              <a:gd name="T27" fmla="*/ 61 h 151"/>
              <a:gd name="T28" fmla="*/ 284 w 327"/>
              <a:gd name="T29" fmla="*/ 78 h 151"/>
              <a:gd name="T30" fmla="*/ 270 w 327"/>
              <a:gd name="T31" fmla="*/ 100 h 151"/>
              <a:gd name="T32" fmla="*/ 256 w 327"/>
              <a:gd name="T33" fmla="*/ 123 h 151"/>
              <a:gd name="T34" fmla="*/ 244 w 327"/>
              <a:gd name="T35" fmla="*/ 139 h 151"/>
              <a:gd name="T36" fmla="*/ 237 w 327"/>
              <a:gd name="T37" fmla="*/ 149 h 151"/>
              <a:gd name="T38" fmla="*/ 231 w 327"/>
              <a:gd name="T39" fmla="*/ 151 h 151"/>
              <a:gd name="T40" fmla="*/ 221 w 327"/>
              <a:gd name="T41" fmla="*/ 151 h 151"/>
              <a:gd name="T42" fmla="*/ 215 w 327"/>
              <a:gd name="T43" fmla="*/ 145 h 151"/>
              <a:gd name="T44" fmla="*/ 211 w 327"/>
              <a:gd name="T45" fmla="*/ 139 h 151"/>
              <a:gd name="T46" fmla="*/ 211 w 327"/>
              <a:gd name="T47" fmla="*/ 133 h 151"/>
              <a:gd name="T48" fmla="*/ 215 w 327"/>
              <a:gd name="T49" fmla="*/ 127 h 151"/>
              <a:gd name="T50" fmla="*/ 219 w 327"/>
              <a:gd name="T51" fmla="*/ 119 h 151"/>
              <a:gd name="T52" fmla="*/ 223 w 327"/>
              <a:gd name="T53" fmla="*/ 110 h 151"/>
              <a:gd name="T54" fmla="*/ 229 w 327"/>
              <a:gd name="T55" fmla="*/ 98 h 151"/>
              <a:gd name="T56" fmla="*/ 235 w 327"/>
              <a:gd name="T57" fmla="*/ 82 h 151"/>
              <a:gd name="T58" fmla="*/ 243 w 327"/>
              <a:gd name="T59" fmla="*/ 65 h 151"/>
              <a:gd name="T60" fmla="*/ 246 w 327"/>
              <a:gd name="T61" fmla="*/ 49 h 151"/>
              <a:gd name="T62" fmla="*/ 248 w 327"/>
              <a:gd name="T63" fmla="*/ 39 h 151"/>
              <a:gd name="T64" fmla="*/ 248 w 327"/>
              <a:gd name="T65" fmla="*/ 35 h 151"/>
              <a:gd name="T66" fmla="*/ 246 w 327"/>
              <a:gd name="T67" fmla="*/ 33 h 151"/>
              <a:gd name="T68" fmla="*/ 243 w 327"/>
              <a:gd name="T69" fmla="*/ 31 h 151"/>
              <a:gd name="T70" fmla="*/ 235 w 327"/>
              <a:gd name="T71" fmla="*/ 31 h 151"/>
              <a:gd name="T72" fmla="*/ 225 w 327"/>
              <a:gd name="T73" fmla="*/ 29 h 151"/>
              <a:gd name="T74" fmla="*/ 215 w 327"/>
              <a:gd name="T75" fmla="*/ 29 h 151"/>
              <a:gd name="T76" fmla="*/ 203 w 327"/>
              <a:gd name="T77" fmla="*/ 31 h 151"/>
              <a:gd name="T78" fmla="*/ 188 w 327"/>
              <a:gd name="T79" fmla="*/ 31 h 151"/>
              <a:gd name="T80" fmla="*/ 164 w 327"/>
              <a:gd name="T81" fmla="*/ 33 h 151"/>
              <a:gd name="T82" fmla="*/ 137 w 327"/>
              <a:gd name="T83" fmla="*/ 35 h 151"/>
              <a:gd name="T84" fmla="*/ 103 w 327"/>
              <a:gd name="T85" fmla="*/ 37 h 151"/>
              <a:gd name="T86" fmla="*/ 66 w 327"/>
              <a:gd name="T87" fmla="*/ 39 h 151"/>
              <a:gd name="T88" fmla="*/ 23 w 327"/>
              <a:gd name="T89" fmla="*/ 41 h 151"/>
              <a:gd name="T90" fmla="*/ 0 w 327"/>
              <a:gd name="T91" fmla="*/ 21 h 151"/>
              <a:gd name="T92" fmla="*/ 47 w 327"/>
              <a:gd name="T93" fmla="*/ 19 h 151"/>
              <a:gd name="T94" fmla="*/ 86 w 327"/>
              <a:gd name="T95" fmla="*/ 17 h 151"/>
              <a:gd name="T96" fmla="*/ 105 w 327"/>
              <a:gd name="T97" fmla="*/ 16 h 151"/>
              <a:gd name="T98" fmla="*/ 125 w 327"/>
              <a:gd name="T99" fmla="*/ 14 h 151"/>
              <a:gd name="T100" fmla="*/ 148 w 327"/>
              <a:gd name="T101" fmla="*/ 12 h 151"/>
              <a:gd name="T102" fmla="*/ 176 w 327"/>
              <a:gd name="T103" fmla="*/ 10 h 151"/>
              <a:gd name="T104" fmla="*/ 201 w 327"/>
              <a:gd name="T105" fmla="*/ 8 h 151"/>
              <a:gd name="T106" fmla="*/ 219 w 327"/>
              <a:gd name="T107" fmla="*/ 8 h 151"/>
              <a:gd name="T108" fmla="*/ 231 w 327"/>
              <a:gd name="T109" fmla="*/ 6 h 151"/>
              <a:gd name="T110" fmla="*/ 237 w 327"/>
              <a:gd name="T111" fmla="*/ 4 h 1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327" h="151">
                <a:moveTo>
                  <a:pt x="237" y="4"/>
                </a:moveTo>
                <a:lnTo>
                  <a:pt x="243" y="2"/>
                </a:lnTo>
                <a:lnTo>
                  <a:pt x="248" y="0"/>
                </a:lnTo>
                <a:lnTo>
                  <a:pt x="252" y="0"/>
                </a:lnTo>
                <a:lnTo>
                  <a:pt x="254" y="0"/>
                </a:lnTo>
                <a:lnTo>
                  <a:pt x="258" y="2"/>
                </a:lnTo>
                <a:lnTo>
                  <a:pt x="262" y="2"/>
                </a:lnTo>
                <a:lnTo>
                  <a:pt x="268" y="4"/>
                </a:lnTo>
                <a:lnTo>
                  <a:pt x="274" y="6"/>
                </a:lnTo>
                <a:lnTo>
                  <a:pt x="280" y="8"/>
                </a:lnTo>
                <a:lnTo>
                  <a:pt x="288" y="10"/>
                </a:lnTo>
                <a:lnTo>
                  <a:pt x="295" y="14"/>
                </a:lnTo>
                <a:lnTo>
                  <a:pt x="301" y="17"/>
                </a:lnTo>
                <a:lnTo>
                  <a:pt x="307" y="19"/>
                </a:lnTo>
                <a:lnTo>
                  <a:pt x="313" y="23"/>
                </a:lnTo>
                <a:lnTo>
                  <a:pt x="317" y="25"/>
                </a:lnTo>
                <a:lnTo>
                  <a:pt x="321" y="29"/>
                </a:lnTo>
                <a:lnTo>
                  <a:pt x="325" y="31"/>
                </a:lnTo>
                <a:lnTo>
                  <a:pt x="325" y="33"/>
                </a:lnTo>
                <a:lnTo>
                  <a:pt x="327" y="35"/>
                </a:lnTo>
                <a:lnTo>
                  <a:pt x="325" y="39"/>
                </a:lnTo>
                <a:lnTo>
                  <a:pt x="323" y="41"/>
                </a:lnTo>
                <a:lnTo>
                  <a:pt x="319" y="45"/>
                </a:lnTo>
                <a:lnTo>
                  <a:pt x="315" y="47"/>
                </a:lnTo>
                <a:lnTo>
                  <a:pt x="311" y="47"/>
                </a:lnTo>
                <a:lnTo>
                  <a:pt x="307" y="51"/>
                </a:lnTo>
                <a:lnTo>
                  <a:pt x="301" y="55"/>
                </a:lnTo>
                <a:lnTo>
                  <a:pt x="297" y="61"/>
                </a:lnTo>
                <a:lnTo>
                  <a:pt x="290" y="68"/>
                </a:lnTo>
                <a:lnTo>
                  <a:pt x="284" y="78"/>
                </a:lnTo>
                <a:lnTo>
                  <a:pt x="278" y="88"/>
                </a:lnTo>
                <a:lnTo>
                  <a:pt x="270" y="100"/>
                </a:lnTo>
                <a:lnTo>
                  <a:pt x="262" y="114"/>
                </a:lnTo>
                <a:lnTo>
                  <a:pt x="256" y="123"/>
                </a:lnTo>
                <a:lnTo>
                  <a:pt x="250" y="131"/>
                </a:lnTo>
                <a:lnTo>
                  <a:pt x="244" y="139"/>
                </a:lnTo>
                <a:lnTo>
                  <a:pt x="241" y="145"/>
                </a:lnTo>
                <a:lnTo>
                  <a:pt x="237" y="149"/>
                </a:lnTo>
                <a:lnTo>
                  <a:pt x="233" y="151"/>
                </a:lnTo>
                <a:lnTo>
                  <a:pt x="231" y="151"/>
                </a:lnTo>
                <a:lnTo>
                  <a:pt x="225" y="151"/>
                </a:lnTo>
                <a:lnTo>
                  <a:pt x="221" y="151"/>
                </a:lnTo>
                <a:lnTo>
                  <a:pt x="217" y="149"/>
                </a:lnTo>
                <a:lnTo>
                  <a:pt x="215" y="145"/>
                </a:lnTo>
                <a:lnTo>
                  <a:pt x="211" y="141"/>
                </a:lnTo>
                <a:lnTo>
                  <a:pt x="211" y="139"/>
                </a:lnTo>
                <a:lnTo>
                  <a:pt x="211" y="137"/>
                </a:lnTo>
                <a:lnTo>
                  <a:pt x="211" y="133"/>
                </a:lnTo>
                <a:lnTo>
                  <a:pt x="213" y="131"/>
                </a:lnTo>
                <a:lnTo>
                  <a:pt x="215" y="127"/>
                </a:lnTo>
                <a:lnTo>
                  <a:pt x="217" y="123"/>
                </a:lnTo>
                <a:lnTo>
                  <a:pt x="219" y="119"/>
                </a:lnTo>
                <a:lnTo>
                  <a:pt x="221" y="116"/>
                </a:lnTo>
                <a:lnTo>
                  <a:pt x="223" y="110"/>
                </a:lnTo>
                <a:lnTo>
                  <a:pt x="225" y="104"/>
                </a:lnTo>
                <a:lnTo>
                  <a:pt x="229" y="98"/>
                </a:lnTo>
                <a:lnTo>
                  <a:pt x="231" y="90"/>
                </a:lnTo>
                <a:lnTo>
                  <a:pt x="235" y="82"/>
                </a:lnTo>
                <a:lnTo>
                  <a:pt x="239" y="72"/>
                </a:lnTo>
                <a:lnTo>
                  <a:pt x="243" y="65"/>
                </a:lnTo>
                <a:lnTo>
                  <a:pt x="244" y="57"/>
                </a:lnTo>
                <a:lnTo>
                  <a:pt x="246" y="49"/>
                </a:lnTo>
                <a:lnTo>
                  <a:pt x="246" y="45"/>
                </a:lnTo>
                <a:lnTo>
                  <a:pt x="248" y="39"/>
                </a:lnTo>
                <a:lnTo>
                  <a:pt x="248" y="37"/>
                </a:lnTo>
                <a:lnTo>
                  <a:pt x="248" y="35"/>
                </a:lnTo>
                <a:lnTo>
                  <a:pt x="248" y="33"/>
                </a:lnTo>
                <a:lnTo>
                  <a:pt x="246" y="33"/>
                </a:lnTo>
                <a:lnTo>
                  <a:pt x="244" y="31"/>
                </a:lnTo>
                <a:lnTo>
                  <a:pt x="243" y="31"/>
                </a:lnTo>
                <a:lnTo>
                  <a:pt x="239" y="31"/>
                </a:lnTo>
                <a:lnTo>
                  <a:pt x="235" y="31"/>
                </a:lnTo>
                <a:lnTo>
                  <a:pt x="229" y="29"/>
                </a:lnTo>
                <a:lnTo>
                  <a:pt x="225" y="29"/>
                </a:lnTo>
                <a:lnTo>
                  <a:pt x="219" y="29"/>
                </a:lnTo>
                <a:lnTo>
                  <a:pt x="215" y="29"/>
                </a:lnTo>
                <a:lnTo>
                  <a:pt x="209" y="29"/>
                </a:lnTo>
                <a:lnTo>
                  <a:pt x="203" y="31"/>
                </a:lnTo>
                <a:lnTo>
                  <a:pt x="196" y="31"/>
                </a:lnTo>
                <a:lnTo>
                  <a:pt x="188" y="31"/>
                </a:lnTo>
                <a:lnTo>
                  <a:pt x="176" y="31"/>
                </a:lnTo>
                <a:lnTo>
                  <a:pt x="164" y="33"/>
                </a:lnTo>
                <a:lnTo>
                  <a:pt x="152" y="33"/>
                </a:lnTo>
                <a:lnTo>
                  <a:pt x="137" y="35"/>
                </a:lnTo>
                <a:lnTo>
                  <a:pt x="121" y="35"/>
                </a:lnTo>
                <a:lnTo>
                  <a:pt x="103" y="37"/>
                </a:lnTo>
                <a:lnTo>
                  <a:pt x="86" y="37"/>
                </a:lnTo>
                <a:lnTo>
                  <a:pt x="66" y="39"/>
                </a:lnTo>
                <a:lnTo>
                  <a:pt x="45" y="41"/>
                </a:lnTo>
                <a:lnTo>
                  <a:pt x="23" y="41"/>
                </a:lnTo>
                <a:lnTo>
                  <a:pt x="0" y="43"/>
                </a:lnTo>
                <a:lnTo>
                  <a:pt x="0" y="21"/>
                </a:lnTo>
                <a:lnTo>
                  <a:pt x="23" y="21"/>
                </a:lnTo>
                <a:lnTo>
                  <a:pt x="47" y="19"/>
                </a:lnTo>
                <a:lnTo>
                  <a:pt x="66" y="17"/>
                </a:lnTo>
                <a:lnTo>
                  <a:pt x="86" y="17"/>
                </a:lnTo>
                <a:lnTo>
                  <a:pt x="96" y="16"/>
                </a:lnTo>
                <a:lnTo>
                  <a:pt x="105" y="16"/>
                </a:lnTo>
                <a:lnTo>
                  <a:pt x="115" y="16"/>
                </a:lnTo>
                <a:lnTo>
                  <a:pt x="125" y="14"/>
                </a:lnTo>
                <a:lnTo>
                  <a:pt x="137" y="14"/>
                </a:lnTo>
                <a:lnTo>
                  <a:pt x="148" y="12"/>
                </a:lnTo>
                <a:lnTo>
                  <a:pt x="162" y="12"/>
                </a:lnTo>
                <a:lnTo>
                  <a:pt x="176" y="10"/>
                </a:lnTo>
                <a:lnTo>
                  <a:pt x="190" y="10"/>
                </a:lnTo>
                <a:lnTo>
                  <a:pt x="201" y="8"/>
                </a:lnTo>
                <a:lnTo>
                  <a:pt x="211" y="8"/>
                </a:lnTo>
                <a:lnTo>
                  <a:pt x="219" y="8"/>
                </a:lnTo>
                <a:lnTo>
                  <a:pt x="227" y="6"/>
                </a:lnTo>
                <a:lnTo>
                  <a:pt x="231" y="6"/>
                </a:lnTo>
                <a:lnTo>
                  <a:pt x="235" y="4"/>
                </a:lnTo>
                <a:lnTo>
                  <a:pt x="237" y="4"/>
                </a:lnTo>
                <a:lnTo>
                  <a:pt x="237" y="4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2" name="Freeform 442"/>
          <p:cNvSpPr>
            <a:spLocks/>
          </p:cNvSpPr>
          <p:nvPr/>
        </p:nvSpPr>
        <p:spPr bwMode="auto">
          <a:xfrm>
            <a:off x="5778887" y="4896705"/>
            <a:ext cx="763916" cy="106819"/>
          </a:xfrm>
          <a:custGeom>
            <a:avLst/>
            <a:gdLst>
              <a:gd name="T0" fmla="*/ 0 w 169"/>
              <a:gd name="T1" fmla="*/ 12 h 16"/>
              <a:gd name="T2" fmla="*/ 6 w 169"/>
              <a:gd name="T3" fmla="*/ 10 h 16"/>
              <a:gd name="T4" fmla="*/ 10 w 169"/>
              <a:gd name="T5" fmla="*/ 10 h 16"/>
              <a:gd name="T6" fmla="*/ 18 w 169"/>
              <a:gd name="T7" fmla="*/ 10 h 16"/>
              <a:gd name="T8" fmla="*/ 24 w 169"/>
              <a:gd name="T9" fmla="*/ 8 h 16"/>
              <a:gd name="T10" fmla="*/ 32 w 169"/>
              <a:gd name="T11" fmla="*/ 8 h 16"/>
              <a:gd name="T12" fmla="*/ 42 w 169"/>
              <a:gd name="T13" fmla="*/ 8 h 16"/>
              <a:gd name="T14" fmla="*/ 51 w 169"/>
              <a:gd name="T15" fmla="*/ 6 h 16"/>
              <a:gd name="T16" fmla="*/ 61 w 169"/>
              <a:gd name="T17" fmla="*/ 6 h 16"/>
              <a:gd name="T18" fmla="*/ 73 w 169"/>
              <a:gd name="T19" fmla="*/ 4 h 16"/>
              <a:gd name="T20" fmla="*/ 85 w 169"/>
              <a:gd name="T21" fmla="*/ 2 h 16"/>
              <a:gd name="T22" fmla="*/ 96 w 169"/>
              <a:gd name="T23" fmla="*/ 2 h 16"/>
              <a:gd name="T24" fmla="*/ 110 w 169"/>
              <a:gd name="T25" fmla="*/ 2 h 16"/>
              <a:gd name="T26" fmla="*/ 124 w 169"/>
              <a:gd name="T27" fmla="*/ 0 h 16"/>
              <a:gd name="T28" fmla="*/ 138 w 169"/>
              <a:gd name="T29" fmla="*/ 0 h 16"/>
              <a:gd name="T30" fmla="*/ 153 w 169"/>
              <a:gd name="T31" fmla="*/ 0 h 16"/>
              <a:gd name="T32" fmla="*/ 169 w 169"/>
              <a:gd name="T33" fmla="*/ 0 h 16"/>
              <a:gd name="T34" fmla="*/ 169 w 169"/>
              <a:gd name="T35" fmla="*/ 6 h 16"/>
              <a:gd name="T36" fmla="*/ 153 w 169"/>
              <a:gd name="T37" fmla="*/ 6 h 16"/>
              <a:gd name="T38" fmla="*/ 138 w 169"/>
              <a:gd name="T39" fmla="*/ 6 h 16"/>
              <a:gd name="T40" fmla="*/ 122 w 169"/>
              <a:gd name="T41" fmla="*/ 8 h 16"/>
              <a:gd name="T42" fmla="*/ 108 w 169"/>
              <a:gd name="T43" fmla="*/ 8 h 16"/>
              <a:gd name="T44" fmla="*/ 100 w 169"/>
              <a:gd name="T45" fmla="*/ 8 h 16"/>
              <a:gd name="T46" fmla="*/ 93 w 169"/>
              <a:gd name="T47" fmla="*/ 10 h 16"/>
              <a:gd name="T48" fmla="*/ 81 w 169"/>
              <a:gd name="T49" fmla="*/ 10 h 16"/>
              <a:gd name="T50" fmla="*/ 69 w 169"/>
              <a:gd name="T51" fmla="*/ 12 h 16"/>
              <a:gd name="T52" fmla="*/ 53 w 169"/>
              <a:gd name="T53" fmla="*/ 12 h 16"/>
              <a:gd name="T54" fmla="*/ 38 w 169"/>
              <a:gd name="T55" fmla="*/ 14 h 16"/>
              <a:gd name="T56" fmla="*/ 20 w 169"/>
              <a:gd name="T57" fmla="*/ 14 h 16"/>
              <a:gd name="T58" fmla="*/ 0 w 169"/>
              <a:gd name="T59" fmla="*/ 16 h 16"/>
              <a:gd name="T60" fmla="*/ 0 w 169"/>
              <a:gd name="T61" fmla="*/ 12 h 16"/>
              <a:gd name="T62" fmla="*/ 0 w 169"/>
              <a:gd name="T63" fmla="*/ 12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69" h="16">
                <a:moveTo>
                  <a:pt x="0" y="12"/>
                </a:moveTo>
                <a:lnTo>
                  <a:pt x="6" y="10"/>
                </a:lnTo>
                <a:lnTo>
                  <a:pt x="10" y="10"/>
                </a:lnTo>
                <a:lnTo>
                  <a:pt x="18" y="10"/>
                </a:lnTo>
                <a:lnTo>
                  <a:pt x="24" y="8"/>
                </a:lnTo>
                <a:lnTo>
                  <a:pt x="32" y="8"/>
                </a:lnTo>
                <a:lnTo>
                  <a:pt x="42" y="8"/>
                </a:lnTo>
                <a:lnTo>
                  <a:pt x="51" y="6"/>
                </a:lnTo>
                <a:lnTo>
                  <a:pt x="61" y="6"/>
                </a:lnTo>
                <a:lnTo>
                  <a:pt x="73" y="4"/>
                </a:lnTo>
                <a:lnTo>
                  <a:pt x="85" y="2"/>
                </a:lnTo>
                <a:lnTo>
                  <a:pt x="96" y="2"/>
                </a:lnTo>
                <a:lnTo>
                  <a:pt x="110" y="2"/>
                </a:lnTo>
                <a:lnTo>
                  <a:pt x="124" y="0"/>
                </a:lnTo>
                <a:lnTo>
                  <a:pt x="138" y="0"/>
                </a:lnTo>
                <a:lnTo>
                  <a:pt x="153" y="0"/>
                </a:lnTo>
                <a:lnTo>
                  <a:pt x="169" y="0"/>
                </a:lnTo>
                <a:lnTo>
                  <a:pt x="169" y="6"/>
                </a:lnTo>
                <a:lnTo>
                  <a:pt x="153" y="6"/>
                </a:lnTo>
                <a:lnTo>
                  <a:pt x="138" y="6"/>
                </a:lnTo>
                <a:lnTo>
                  <a:pt x="122" y="8"/>
                </a:lnTo>
                <a:lnTo>
                  <a:pt x="108" y="8"/>
                </a:lnTo>
                <a:lnTo>
                  <a:pt x="100" y="8"/>
                </a:lnTo>
                <a:lnTo>
                  <a:pt x="93" y="10"/>
                </a:lnTo>
                <a:lnTo>
                  <a:pt x="81" y="10"/>
                </a:lnTo>
                <a:lnTo>
                  <a:pt x="69" y="12"/>
                </a:lnTo>
                <a:lnTo>
                  <a:pt x="53" y="12"/>
                </a:lnTo>
                <a:lnTo>
                  <a:pt x="38" y="14"/>
                </a:lnTo>
                <a:lnTo>
                  <a:pt x="20" y="14"/>
                </a:lnTo>
                <a:lnTo>
                  <a:pt x="0" y="16"/>
                </a:lnTo>
                <a:lnTo>
                  <a:pt x="0" y="12"/>
                </a:lnTo>
                <a:lnTo>
                  <a:pt x="0" y="12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3" name="Freeform 443"/>
          <p:cNvSpPr>
            <a:spLocks/>
          </p:cNvSpPr>
          <p:nvPr/>
        </p:nvSpPr>
        <p:spPr bwMode="auto">
          <a:xfrm>
            <a:off x="5360552" y="5163751"/>
            <a:ext cx="1536928" cy="1241769"/>
          </a:xfrm>
          <a:custGeom>
            <a:avLst/>
            <a:gdLst>
              <a:gd name="T0" fmla="*/ 326 w 339"/>
              <a:gd name="T1" fmla="*/ 46 h 187"/>
              <a:gd name="T2" fmla="*/ 320 w 339"/>
              <a:gd name="T3" fmla="*/ 55 h 187"/>
              <a:gd name="T4" fmla="*/ 318 w 339"/>
              <a:gd name="T5" fmla="*/ 71 h 187"/>
              <a:gd name="T6" fmla="*/ 304 w 339"/>
              <a:gd name="T7" fmla="*/ 114 h 187"/>
              <a:gd name="T8" fmla="*/ 288 w 339"/>
              <a:gd name="T9" fmla="*/ 146 h 187"/>
              <a:gd name="T10" fmla="*/ 275 w 339"/>
              <a:gd name="T11" fmla="*/ 163 h 187"/>
              <a:gd name="T12" fmla="*/ 259 w 339"/>
              <a:gd name="T13" fmla="*/ 177 h 187"/>
              <a:gd name="T14" fmla="*/ 243 w 339"/>
              <a:gd name="T15" fmla="*/ 183 h 187"/>
              <a:gd name="T16" fmla="*/ 228 w 339"/>
              <a:gd name="T17" fmla="*/ 187 h 187"/>
              <a:gd name="T18" fmla="*/ 220 w 339"/>
              <a:gd name="T19" fmla="*/ 179 h 187"/>
              <a:gd name="T20" fmla="*/ 218 w 339"/>
              <a:gd name="T21" fmla="*/ 167 h 187"/>
              <a:gd name="T22" fmla="*/ 210 w 339"/>
              <a:gd name="T23" fmla="*/ 157 h 187"/>
              <a:gd name="T24" fmla="*/ 196 w 339"/>
              <a:gd name="T25" fmla="*/ 148 h 187"/>
              <a:gd name="T26" fmla="*/ 183 w 339"/>
              <a:gd name="T27" fmla="*/ 140 h 187"/>
              <a:gd name="T28" fmla="*/ 177 w 339"/>
              <a:gd name="T29" fmla="*/ 132 h 187"/>
              <a:gd name="T30" fmla="*/ 177 w 339"/>
              <a:gd name="T31" fmla="*/ 126 h 187"/>
              <a:gd name="T32" fmla="*/ 185 w 339"/>
              <a:gd name="T33" fmla="*/ 124 h 187"/>
              <a:gd name="T34" fmla="*/ 200 w 339"/>
              <a:gd name="T35" fmla="*/ 126 h 187"/>
              <a:gd name="T36" fmla="*/ 220 w 339"/>
              <a:gd name="T37" fmla="*/ 130 h 187"/>
              <a:gd name="T38" fmla="*/ 232 w 339"/>
              <a:gd name="T39" fmla="*/ 132 h 187"/>
              <a:gd name="T40" fmla="*/ 237 w 339"/>
              <a:gd name="T41" fmla="*/ 134 h 187"/>
              <a:gd name="T42" fmla="*/ 243 w 339"/>
              <a:gd name="T43" fmla="*/ 128 h 187"/>
              <a:gd name="T44" fmla="*/ 247 w 339"/>
              <a:gd name="T45" fmla="*/ 120 h 187"/>
              <a:gd name="T46" fmla="*/ 253 w 339"/>
              <a:gd name="T47" fmla="*/ 104 h 187"/>
              <a:gd name="T48" fmla="*/ 261 w 339"/>
              <a:gd name="T49" fmla="*/ 79 h 187"/>
              <a:gd name="T50" fmla="*/ 267 w 339"/>
              <a:gd name="T51" fmla="*/ 55 h 187"/>
              <a:gd name="T52" fmla="*/ 271 w 339"/>
              <a:gd name="T53" fmla="*/ 42 h 187"/>
              <a:gd name="T54" fmla="*/ 267 w 339"/>
              <a:gd name="T55" fmla="*/ 38 h 187"/>
              <a:gd name="T56" fmla="*/ 249 w 339"/>
              <a:gd name="T57" fmla="*/ 36 h 187"/>
              <a:gd name="T58" fmla="*/ 241 w 339"/>
              <a:gd name="T59" fmla="*/ 34 h 187"/>
              <a:gd name="T60" fmla="*/ 226 w 339"/>
              <a:gd name="T61" fmla="*/ 36 h 187"/>
              <a:gd name="T62" fmla="*/ 206 w 339"/>
              <a:gd name="T63" fmla="*/ 38 h 187"/>
              <a:gd name="T64" fmla="*/ 181 w 339"/>
              <a:gd name="T65" fmla="*/ 42 h 187"/>
              <a:gd name="T66" fmla="*/ 149 w 339"/>
              <a:gd name="T67" fmla="*/ 46 h 187"/>
              <a:gd name="T68" fmla="*/ 116 w 339"/>
              <a:gd name="T69" fmla="*/ 50 h 187"/>
              <a:gd name="T70" fmla="*/ 89 w 339"/>
              <a:gd name="T71" fmla="*/ 53 h 187"/>
              <a:gd name="T72" fmla="*/ 65 w 339"/>
              <a:gd name="T73" fmla="*/ 55 h 187"/>
              <a:gd name="T74" fmla="*/ 49 w 339"/>
              <a:gd name="T75" fmla="*/ 57 h 187"/>
              <a:gd name="T76" fmla="*/ 40 w 339"/>
              <a:gd name="T77" fmla="*/ 59 h 187"/>
              <a:gd name="T78" fmla="*/ 34 w 339"/>
              <a:gd name="T79" fmla="*/ 59 h 187"/>
              <a:gd name="T80" fmla="*/ 16 w 339"/>
              <a:gd name="T81" fmla="*/ 51 h 187"/>
              <a:gd name="T82" fmla="*/ 6 w 339"/>
              <a:gd name="T83" fmla="*/ 46 h 187"/>
              <a:gd name="T84" fmla="*/ 2 w 339"/>
              <a:gd name="T85" fmla="*/ 42 h 187"/>
              <a:gd name="T86" fmla="*/ 2 w 339"/>
              <a:gd name="T87" fmla="*/ 36 h 187"/>
              <a:gd name="T88" fmla="*/ 12 w 339"/>
              <a:gd name="T89" fmla="*/ 34 h 187"/>
              <a:gd name="T90" fmla="*/ 26 w 339"/>
              <a:gd name="T91" fmla="*/ 32 h 187"/>
              <a:gd name="T92" fmla="*/ 63 w 339"/>
              <a:gd name="T93" fmla="*/ 30 h 187"/>
              <a:gd name="T94" fmla="*/ 89 w 339"/>
              <a:gd name="T95" fmla="*/ 26 h 187"/>
              <a:gd name="T96" fmla="*/ 112 w 339"/>
              <a:gd name="T97" fmla="*/ 24 h 187"/>
              <a:gd name="T98" fmla="*/ 159 w 339"/>
              <a:gd name="T99" fmla="*/ 20 h 187"/>
              <a:gd name="T100" fmla="*/ 216 w 339"/>
              <a:gd name="T101" fmla="*/ 16 h 187"/>
              <a:gd name="T102" fmla="*/ 239 w 339"/>
              <a:gd name="T103" fmla="*/ 12 h 187"/>
              <a:gd name="T104" fmla="*/ 255 w 339"/>
              <a:gd name="T105" fmla="*/ 8 h 187"/>
              <a:gd name="T106" fmla="*/ 265 w 339"/>
              <a:gd name="T107" fmla="*/ 2 h 187"/>
              <a:gd name="T108" fmla="*/ 277 w 339"/>
              <a:gd name="T109" fmla="*/ 0 h 187"/>
              <a:gd name="T110" fmla="*/ 290 w 339"/>
              <a:gd name="T111" fmla="*/ 4 h 187"/>
              <a:gd name="T112" fmla="*/ 306 w 339"/>
              <a:gd name="T113" fmla="*/ 10 h 187"/>
              <a:gd name="T114" fmla="*/ 324 w 339"/>
              <a:gd name="T115" fmla="*/ 20 h 187"/>
              <a:gd name="T116" fmla="*/ 335 w 339"/>
              <a:gd name="T117" fmla="*/ 26 h 187"/>
              <a:gd name="T118" fmla="*/ 339 w 339"/>
              <a:gd name="T119" fmla="*/ 32 h 187"/>
              <a:gd name="T120" fmla="*/ 335 w 339"/>
              <a:gd name="T121" fmla="*/ 40 h 1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339" h="187">
                <a:moveTo>
                  <a:pt x="331" y="42"/>
                </a:moveTo>
                <a:lnTo>
                  <a:pt x="328" y="44"/>
                </a:lnTo>
                <a:lnTo>
                  <a:pt x="326" y="46"/>
                </a:lnTo>
                <a:lnTo>
                  <a:pt x="324" y="48"/>
                </a:lnTo>
                <a:lnTo>
                  <a:pt x="322" y="51"/>
                </a:lnTo>
                <a:lnTo>
                  <a:pt x="320" y="55"/>
                </a:lnTo>
                <a:lnTo>
                  <a:pt x="320" y="59"/>
                </a:lnTo>
                <a:lnTo>
                  <a:pt x="318" y="65"/>
                </a:lnTo>
                <a:lnTo>
                  <a:pt x="318" y="71"/>
                </a:lnTo>
                <a:lnTo>
                  <a:pt x="314" y="85"/>
                </a:lnTo>
                <a:lnTo>
                  <a:pt x="308" y="99"/>
                </a:lnTo>
                <a:lnTo>
                  <a:pt x="304" y="114"/>
                </a:lnTo>
                <a:lnTo>
                  <a:pt x="296" y="130"/>
                </a:lnTo>
                <a:lnTo>
                  <a:pt x="292" y="138"/>
                </a:lnTo>
                <a:lnTo>
                  <a:pt x="288" y="146"/>
                </a:lnTo>
                <a:lnTo>
                  <a:pt x="284" y="153"/>
                </a:lnTo>
                <a:lnTo>
                  <a:pt x="279" y="159"/>
                </a:lnTo>
                <a:lnTo>
                  <a:pt x="275" y="163"/>
                </a:lnTo>
                <a:lnTo>
                  <a:pt x="271" y="169"/>
                </a:lnTo>
                <a:lnTo>
                  <a:pt x="265" y="173"/>
                </a:lnTo>
                <a:lnTo>
                  <a:pt x="259" y="177"/>
                </a:lnTo>
                <a:lnTo>
                  <a:pt x="253" y="179"/>
                </a:lnTo>
                <a:lnTo>
                  <a:pt x="249" y="181"/>
                </a:lnTo>
                <a:lnTo>
                  <a:pt x="243" y="183"/>
                </a:lnTo>
                <a:lnTo>
                  <a:pt x="239" y="183"/>
                </a:lnTo>
                <a:lnTo>
                  <a:pt x="234" y="185"/>
                </a:lnTo>
                <a:lnTo>
                  <a:pt x="228" y="187"/>
                </a:lnTo>
                <a:lnTo>
                  <a:pt x="224" y="185"/>
                </a:lnTo>
                <a:lnTo>
                  <a:pt x="220" y="183"/>
                </a:lnTo>
                <a:lnTo>
                  <a:pt x="220" y="179"/>
                </a:lnTo>
                <a:lnTo>
                  <a:pt x="218" y="175"/>
                </a:lnTo>
                <a:lnTo>
                  <a:pt x="218" y="171"/>
                </a:lnTo>
                <a:lnTo>
                  <a:pt x="218" y="167"/>
                </a:lnTo>
                <a:lnTo>
                  <a:pt x="216" y="163"/>
                </a:lnTo>
                <a:lnTo>
                  <a:pt x="214" y="161"/>
                </a:lnTo>
                <a:lnTo>
                  <a:pt x="210" y="157"/>
                </a:lnTo>
                <a:lnTo>
                  <a:pt x="206" y="155"/>
                </a:lnTo>
                <a:lnTo>
                  <a:pt x="202" y="151"/>
                </a:lnTo>
                <a:lnTo>
                  <a:pt x="196" y="148"/>
                </a:lnTo>
                <a:lnTo>
                  <a:pt x="190" y="146"/>
                </a:lnTo>
                <a:lnTo>
                  <a:pt x="186" y="142"/>
                </a:lnTo>
                <a:lnTo>
                  <a:pt x="183" y="140"/>
                </a:lnTo>
                <a:lnTo>
                  <a:pt x="179" y="138"/>
                </a:lnTo>
                <a:lnTo>
                  <a:pt x="177" y="136"/>
                </a:lnTo>
                <a:lnTo>
                  <a:pt x="177" y="132"/>
                </a:lnTo>
                <a:lnTo>
                  <a:pt x="175" y="130"/>
                </a:lnTo>
                <a:lnTo>
                  <a:pt x="177" y="128"/>
                </a:lnTo>
                <a:lnTo>
                  <a:pt x="177" y="126"/>
                </a:lnTo>
                <a:lnTo>
                  <a:pt x="179" y="126"/>
                </a:lnTo>
                <a:lnTo>
                  <a:pt x="181" y="124"/>
                </a:lnTo>
                <a:lnTo>
                  <a:pt x="185" y="124"/>
                </a:lnTo>
                <a:lnTo>
                  <a:pt x="188" y="124"/>
                </a:lnTo>
                <a:lnTo>
                  <a:pt x="194" y="126"/>
                </a:lnTo>
                <a:lnTo>
                  <a:pt x="200" y="126"/>
                </a:lnTo>
                <a:lnTo>
                  <a:pt x="208" y="128"/>
                </a:lnTo>
                <a:lnTo>
                  <a:pt x="214" y="128"/>
                </a:lnTo>
                <a:lnTo>
                  <a:pt x="220" y="130"/>
                </a:lnTo>
                <a:lnTo>
                  <a:pt x="224" y="132"/>
                </a:lnTo>
                <a:lnTo>
                  <a:pt x="228" y="132"/>
                </a:lnTo>
                <a:lnTo>
                  <a:pt x="232" y="132"/>
                </a:lnTo>
                <a:lnTo>
                  <a:pt x="234" y="134"/>
                </a:lnTo>
                <a:lnTo>
                  <a:pt x="235" y="134"/>
                </a:lnTo>
                <a:lnTo>
                  <a:pt x="237" y="134"/>
                </a:lnTo>
                <a:lnTo>
                  <a:pt x="237" y="134"/>
                </a:lnTo>
                <a:lnTo>
                  <a:pt x="239" y="132"/>
                </a:lnTo>
                <a:lnTo>
                  <a:pt x="243" y="128"/>
                </a:lnTo>
                <a:lnTo>
                  <a:pt x="245" y="126"/>
                </a:lnTo>
                <a:lnTo>
                  <a:pt x="247" y="122"/>
                </a:lnTo>
                <a:lnTo>
                  <a:pt x="247" y="120"/>
                </a:lnTo>
                <a:lnTo>
                  <a:pt x="249" y="116"/>
                </a:lnTo>
                <a:lnTo>
                  <a:pt x="251" y="110"/>
                </a:lnTo>
                <a:lnTo>
                  <a:pt x="253" y="104"/>
                </a:lnTo>
                <a:lnTo>
                  <a:pt x="257" y="97"/>
                </a:lnTo>
                <a:lnTo>
                  <a:pt x="259" y="89"/>
                </a:lnTo>
                <a:lnTo>
                  <a:pt x="261" y="79"/>
                </a:lnTo>
                <a:lnTo>
                  <a:pt x="263" y="71"/>
                </a:lnTo>
                <a:lnTo>
                  <a:pt x="265" y="63"/>
                </a:lnTo>
                <a:lnTo>
                  <a:pt x="267" y="55"/>
                </a:lnTo>
                <a:lnTo>
                  <a:pt x="269" y="50"/>
                </a:lnTo>
                <a:lnTo>
                  <a:pt x="271" y="46"/>
                </a:lnTo>
                <a:lnTo>
                  <a:pt x="271" y="42"/>
                </a:lnTo>
                <a:lnTo>
                  <a:pt x="271" y="40"/>
                </a:lnTo>
                <a:lnTo>
                  <a:pt x="271" y="38"/>
                </a:lnTo>
                <a:lnTo>
                  <a:pt x="267" y="38"/>
                </a:lnTo>
                <a:lnTo>
                  <a:pt x="263" y="36"/>
                </a:lnTo>
                <a:lnTo>
                  <a:pt x="257" y="36"/>
                </a:lnTo>
                <a:lnTo>
                  <a:pt x="249" y="36"/>
                </a:lnTo>
                <a:lnTo>
                  <a:pt x="247" y="34"/>
                </a:lnTo>
                <a:lnTo>
                  <a:pt x="245" y="34"/>
                </a:lnTo>
                <a:lnTo>
                  <a:pt x="241" y="34"/>
                </a:lnTo>
                <a:lnTo>
                  <a:pt x="237" y="34"/>
                </a:lnTo>
                <a:lnTo>
                  <a:pt x="232" y="36"/>
                </a:lnTo>
                <a:lnTo>
                  <a:pt x="226" y="36"/>
                </a:lnTo>
                <a:lnTo>
                  <a:pt x="220" y="36"/>
                </a:lnTo>
                <a:lnTo>
                  <a:pt x="214" y="38"/>
                </a:lnTo>
                <a:lnTo>
                  <a:pt x="206" y="38"/>
                </a:lnTo>
                <a:lnTo>
                  <a:pt x="198" y="38"/>
                </a:lnTo>
                <a:lnTo>
                  <a:pt x="188" y="40"/>
                </a:lnTo>
                <a:lnTo>
                  <a:pt x="181" y="42"/>
                </a:lnTo>
                <a:lnTo>
                  <a:pt x="171" y="42"/>
                </a:lnTo>
                <a:lnTo>
                  <a:pt x="161" y="44"/>
                </a:lnTo>
                <a:lnTo>
                  <a:pt x="149" y="46"/>
                </a:lnTo>
                <a:lnTo>
                  <a:pt x="138" y="46"/>
                </a:lnTo>
                <a:lnTo>
                  <a:pt x="126" y="48"/>
                </a:lnTo>
                <a:lnTo>
                  <a:pt x="116" y="50"/>
                </a:lnTo>
                <a:lnTo>
                  <a:pt x="106" y="51"/>
                </a:lnTo>
                <a:lnTo>
                  <a:pt x="96" y="51"/>
                </a:lnTo>
                <a:lnTo>
                  <a:pt x="89" y="53"/>
                </a:lnTo>
                <a:lnTo>
                  <a:pt x="79" y="53"/>
                </a:lnTo>
                <a:lnTo>
                  <a:pt x="73" y="55"/>
                </a:lnTo>
                <a:lnTo>
                  <a:pt x="65" y="55"/>
                </a:lnTo>
                <a:lnTo>
                  <a:pt x="59" y="57"/>
                </a:lnTo>
                <a:lnTo>
                  <a:pt x="55" y="57"/>
                </a:lnTo>
                <a:lnTo>
                  <a:pt x="49" y="57"/>
                </a:lnTo>
                <a:lnTo>
                  <a:pt x="45" y="59"/>
                </a:lnTo>
                <a:lnTo>
                  <a:pt x="43" y="59"/>
                </a:lnTo>
                <a:lnTo>
                  <a:pt x="40" y="59"/>
                </a:lnTo>
                <a:lnTo>
                  <a:pt x="38" y="59"/>
                </a:lnTo>
                <a:lnTo>
                  <a:pt x="38" y="59"/>
                </a:lnTo>
                <a:lnTo>
                  <a:pt x="34" y="59"/>
                </a:lnTo>
                <a:lnTo>
                  <a:pt x="28" y="57"/>
                </a:lnTo>
                <a:lnTo>
                  <a:pt x="24" y="55"/>
                </a:lnTo>
                <a:lnTo>
                  <a:pt x="16" y="51"/>
                </a:lnTo>
                <a:lnTo>
                  <a:pt x="12" y="50"/>
                </a:lnTo>
                <a:lnTo>
                  <a:pt x="10" y="48"/>
                </a:lnTo>
                <a:lnTo>
                  <a:pt x="6" y="46"/>
                </a:lnTo>
                <a:lnTo>
                  <a:pt x="4" y="46"/>
                </a:lnTo>
                <a:lnTo>
                  <a:pt x="2" y="44"/>
                </a:lnTo>
                <a:lnTo>
                  <a:pt x="2" y="42"/>
                </a:lnTo>
                <a:lnTo>
                  <a:pt x="0" y="38"/>
                </a:lnTo>
                <a:lnTo>
                  <a:pt x="2" y="38"/>
                </a:lnTo>
                <a:lnTo>
                  <a:pt x="2" y="36"/>
                </a:lnTo>
                <a:lnTo>
                  <a:pt x="4" y="36"/>
                </a:lnTo>
                <a:lnTo>
                  <a:pt x="8" y="34"/>
                </a:lnTo>
                <a:lnTo>
                  <a:pt x="12" y="34"/>
                </a:lnTo>
                <a:lnTo>
                  <a:pt x="16" y="32"/>
                </a:lnTo>
                <a:lnTo>
                  <a:pt x="20" y="32"/>
                </a:lnTo>
                <a:lnTo>
                  <a:pt x="26" y="32"/>
                </a:lnTo>
                <a:lnTo>
                  <a:pt x="38" y="32"/>
                </a:lnTo>
                <a:lnTo>
                  <a:pt x="51" y="30"/>
                </a:lnTo>
                <a:lnTo>
                  <a:pt x="63" y="30"/>
                </a:lnTo>
                <a:lnTo>
                  <a:pt x="75" y="28"/>
                </a:lnTo>
                <a:lnTo>
                  <a:pt x="81" y="28"/>
                </a:lnTo>
                <a:lnTo>
                  <a:pt x="89" y="26"/>
                </a:lnTo>
                <a:lnTo>
                  <a:pt x="96" y="26"/>
                </a:lnTo>
                <a:lnTo>
                  <a:pt x="104" y="26"/>
                </a:lnTo>
                <a:lnTo>
                  <a:pt x="112" y="24"/>
                </a:lnTo>
                <a:lnTo>
                  <a:pt x="120" y="24"/>
                </a:lnTo>
                <a:lnTo>
                  <a:pt x="139" y="22"/>
                </a:lnTo>
                <a:lnTo>
                  <a:pt x="159" y="20"/>
                </a:lnTo>
                <a:lnTo>
                  <a:pt x="179" y="18"/>
                </a:lnTo>
                <a:lnTo>
                  <a:pt x="198" y="16"/>
                </a:lnTo>
                <a:lnTo>
                  <a:pt x="216" y="16"/>
                </a:lnTo>
                <a:lnTo>
                  <a:pt x="226" y="14"/>
                </a:lnTo>
                <a:lnTo>
                  <a:pt x="234" y="14"/>
                </a:lnTo>
                <a:lnTo>
                  <a:pt x="239" y="12"/>
                </a:lnTo>
                <a:lnTo>
                  <a:pt x="245" y="12"/>
                </a:lnTo>
                <a:lnTo>
                  <a:pt x="251" y="10"/>
                </a:lnTo>
                <a:lnTo>
                  <a:pt x="255" y="8"/>
                </a:lnTo>
                <a:lnTo>
                  <a:pt x="259" y="6"/>
                </a:lnTo>
                <a:lnTo>
                  <a:pt x="261" y="4"/>
                </a:lnTo>
                <a:lnTo>
                  <a:pt x="265" y="2"/>
                </a:lnTo>
                <a:lnTo>
                  <a:pt x="269" y="0"/>
                </a:lnTo>
                <a:lnTo>
                  <a:pt x="273" y="0"/>
                </a:lnTo>
                <a:lnTo>
                  <a:pt x="277" y="0"/>
                </a:lnTo>
                <a:lnTo>
                  <a:pt x="282" y="2"/>
                </a:lnTo>
                <a:lnTo>
                  <a:pt x="286" y="4"/>
                </a:lnTo>
                <a:lnTo>
                  <a:pt x="290" y="4"/>
                </a:lnTo>
                <a:lnTo>
                  <a:pt x="294" y="6"/>
                </a:lnTo>
                <a:lnTo>
                  <a:pt x="300" y="8"/>
                </a:lnTo>
                <a:lnTo>
                  <a:pt x="306" y="10"/>
                </a:lnTo>
                <a:lnTo>
                  <a:pt x="312" y="14"/>
                </a:lnTo>
                <a:lnTo>
                  <a:pt x="320" y="16"/>
                </a:lnTo>
                <a:lnTo>
                  <a:pt x="324" y="20"/>
                </a:lnTo>
                <a:lnTo>
                  <a:pt x="330" y="22"/>
                </a:lnTo>
                <a:lnTo>
                  <a:pt x="333" y="24"/>
                </a:lnTo>
                <a:lnTo>
                  <a:pt x="335" y="26"/>
                </a:lnTo>
                <a:lnTo>
                  <a:pt x="337" y="28"/>
                </a:lnTo>
                <a:lnTo>
                  <a:pt x="339" y="30"/>
                </a:lnTo>
                <a:lnTo>
                  <a:pt x="339" y="32"/>
                </a:lnTo>
                <a:lnTo>
                  <a:pt x="339" y="36"/>
                </a:lnTo>
                <a:lnTo>
                  <a:pt x="337" y="38"/>
                </a:lnTo>
                <a:lnTo>
                  <a:pt x="335" y="40"/>
                </a:lnTo>
                <a:lnTo>
                  <a:pt x="331" y="42"/>
                </a:lnTo>
                <a:lnTo>
                  <a:pt x="331" y="42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4" name="Freeform 444"/>
          <p:cNvSpPr>
            <a:spLocks/>
          </p:cNvSpPr>
          <p:nvPr/>
        </p:nvSpPr>
        <p:spPr bwMode="auto">
          <a:xfrm>
            <a:off x="5169570" y="4990167"/>
            <a:ext cx="1109496" cy="1361935"/>
          </a:xfrm>
          <a:custGeom>
            <a:avLst/>
            <a:gdLst>
              <a:gd name="T0" fmla="*/ 45 w 243"/>
              <a:gd name="T1" fmla="*/ 198 h 206"/>
              <a:gd name="T2" fmla="*/ 24 w 243"/>
              <a:gd name="T3" fmla="*/ 202 h 206"/>
              <a:gd name="T4" fmla="*/ 8 w 243"/>
              <a:gd name="T5" fmla="*/ 206 h 206"/>
              <a:gd name="T6" fmla="*/ 0 w 243"/>
              <a:gd name="T7" fmla="*/ 204 h 206"/>
              <a:gd name="T8" fmla="*/ 0 w 243"/>
              <a:gd name="T9" fmla="*/ 202 h 206"/>
              <a:gd name="T10" fmla="*/ 2 w 243"/>
              <a:gd name="T11" fmla="*/ 198 h 206"/>
              <a:gd name="T12" fmla="*/ 8 w 243"/>
              <a:gd name="T13" fmla="*/ 192 h 206"/>
              <a:gd name="T14" fmla="*/ 16 w 243"/>
              <a:gd name="T15" fmla="*/ 188 h 206"/>
              <a:gd name="T16" fmla="*/ 35 w 243"/>
              <a:gd name="T17" fmla="*/ 180 h 206"/>
              <a:gd name="T18" fmla="*/ 65 w 243"/>
              <a:gd name="T19" fmla="*/ 165 h 206"/>
              <a:gd name="T20" fmla="*/ 98 w 243"/>
              <a:gd name="T21" fmla="*/ 147 h 206"/>
              <a:gd name="T22" fmla="*/ 128 w 243"/>
              <a:gd name="T23" fmla="*/ 126 h 206"/>
              <a:gd name="T24" fmla="*/ 153 w 243"/>
              <a:gd name="T25" fmla="*/ 100 h 206"/>
              <a:gd name="T26" fmla="*/ 173 w 243"/>
              <a:gd name="T27" fmla="*/ 71 h 206"/>
              <a:gd name="T28" fmla="*/ 184 w 243"/>
              <a:gd name="T29" fmla="*/ 45 h 206"/>
              <a:gd name="T30" fmla="*/ 188 w 243"/>
              <a:gd name="T31" fmla="*/ 33 h 206"/>
              <a:gd name="T32" fmla="*/ 190 w 243"/>
              <a:gd name="T33" fmla="*/ 22 h 206"/>
              <a:gd name="T34" fmla="*/ 190 w 243"/>
              <a:gd name="T35" fmla="*/ 16 h 206"/>
              <a:gd name="T36" fmla="*/ 188 w 243"/>
              <a:gd name="T37" fmla="*/ 10 h 206"/>
              <a:gd name="T38" fmla="*/ 186 w 243"/>
              <a:gd name="T39" fmla="*/ 6 h 206"/>
              <a:gd name="T40" fmla="*/ 188 w 243"/>
              <a:gd name="T41" fmla="*/ 4 h 206"/>
              <a:gd name="T42" fmla="*/ 192 w 243"/>
              <a:gd name="T43" fmla="*/ 2 h 206"/>
              <a:gd name="T44" fmla="*/ 204 w 243"/>
              <a:gd name="T45" fmla="*/ 2 h 206"/>
              <a:gd name="T46" fmla="*/ 214 w 243"/>
              <a:gd name="T47" fmla="*/ 2 h 206"/>
              <a:gd name="T48" fmla="*/ 224 w 243"/>
              <a:gd name="T49" fmla="*/ 6 h 206"/>
              <a:gd name="T50" fmla="*/ 233 w 243"/>
              <a:gd name="T51" fmla="*/ 10 h 206"/>
              <a:gd name="T52" fmla="*/ 239 w 243"/>
              <a:gd name="T53" fmla="*/ 14 h 206"/>
              <a:gd name="T54" fmla="*/ 243 w 243"/>
              <a:gd name="T55" fmla="*/ 18 h 206"/>
              <a:gd name="T56" fmla="*/ 243 w 243"/>
              <a:gd name="T57" fmla="*/ 22 h 206"/>
              <a:gd name="T58" fmla="*/ 243 w 243"/>
              <a:gd name="T59" fmla="*/ 26 h 206"/>
              <a:gd name="T60" fmla="*/ 239 w 243"/>
              <a:gd name="T61" fmla="*/ 35 h 206"/>
              <a:gd name="T62" fmla="*/ 231 w 243"/>
              <a:gd name="T63" fmla="*/ 49 h 206"/>
              <a:gd name="T64" fmla="*/ 224 w 243"/>
              <a:gd name="T65" fmla="*/ 69 h 206"/>
              <a:gd name="T66" fmla="*/ 212 w 243"/>
              <a:gd name="T67" fmla="*/ 88 h 206"/>
              <a:gd name="T68" fmla="*/ 198 w 243"/>
              <a:gd name="T69" fmla="*/ 108 h 206"/>
              <a:gd name="T70" fmla="*/ 180 w 243"/>
              <a:gd name="T71" fmla="*/ 126 h 206"/>
              <a:gd name="T72" fmla="*/ 161 w 243"/>
              <a:gd name="T73" fmla="*/ 143 h 206"/>
              <a:gd name="T74" fmla="*/ 114 w 243"/>
              <a:gd name="T75" fmla="*/ 173 h 206"/>
              <a:gd name="T76" fmla="*/ 88 w 243"/>
              <a:gd name="T77" fmla="*/ 184 h 206"/>
              <a:gd name="T78" fmla="*/ 61 w 243"/>
              <a:gd name="T79" fmla="*/ 194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243" h="206">
                <a:moveTo>
                  <a:pt x="61" y="194"/>
                </a:moveTo>
                <a:lnTo>
                  <a:pt x="45" y="198"/>
                </a:lnTo>
                <a:lnTo>
                  <a:pt x="34" y="200"/>
                </a:lnTo>
                <a:lnTo>
                  <a:pt x="24" y="202"/>
                </a:lnTo>
                <a:lnTo>
                  <a:pt x="14" y="204"/>
                </a:lnTo>
                <a:lnTo>
                  <a:pt x="8" y="206"/>
                </a:lnTo>
                <a:lnTo>
                  <a:pt x="4" y="206"/>
                </a:lnTo>
                <a:lnTo>
                  <a:pt x="0" y="204"/>
                </a:lnTo>
                <a:lnTo>
                  <a:pt x="0" y="204"/>
                </a:lnTo>
                <a:lnTo>
                  <a:pt x="0" y="202"/>
                </a:lnTo>
                <a:lnTo>
                  <a:pt x="0" y="200"/>
                </a:lnTo>
                <a:lnTo>
                  <a:pt x="2" y="198"/>
                </a:lnTo>
                <a:lnTo>
                  <a:pt x="4" y="194"/>
                </a:lnTo>
                <a:lnTo>
                  <a:pt x="8" y="192"/>
                </a:lnTo>
                <a:lnTo>
                  <a:pt x="12" y="190"/>
                </a:lnTo>
                <a:lnTo>
                  <a:pt x="16" y="188"/>
                </a:lnTo>
                <a:lnTo>
                  <a:pt x="22" y="184"/>
                </a:lnTo>
                <a:lnTo>
                  <a:pt x="35" y="180"/>
                </a:lnTo>
                <a:lnTo>
                  <a:pt x="49" y="173"/>
                </a:lnTo>
                <a:lnTo>
                  <a:pt x="65" y="165"/>
                </a:lnTo>
                <a:lnTo>
                  <a:pt x="83" y="155"/>
                </a:lnTo>
                <a:lnTo>
                  <a:pt x="98" y="147"/>
                </a:lnTo>
                <a:lnTo>
                  <a:pt x="114" y="135"/>
                </a:lnTo>
                <a:lnTo>
                  <a:pt x="128" y="126"/>
                </a:lnTo>
                <a:lnTo>
                  <a:pt x="141" y="114"/>
                </a:lnTo>
                <a:lnTo>
                  <a:pt x="153" y="100"/>
                </a:lnTo>
                <a:lnTo>
                  <a:pt x="163" y="86"/>
                </a:lnTo>
                <a:lnTo>
                  <a:pt x="173" y="71"/>
                </a:lnTo>
                <a:lnTo>
                  <a:pt x="180" y="53"/>
                </a:lnTo>
                <a:lnTo>
                  <a:pt x="184" y="45"/>
                </a:lnTo>
                <a:lnTo>
                  <a:pt x="186" y="39"/>
                </a:lnTo>
                <a:lnTo>
                  <a:pt x="188" y="33"/>
                </a:lnTo>
                <a:lnTo>
                  <a:pt x="190" y="27"/>
                </a:lnTo>
                <a:lnTo>
                  <a:pt x="190" y="22"/>
                </a:lnTo>
                <a:lnTo>
                  <a:pt x="190" y="18"/>
                </a:lnTo>
                <a:lnTo>
                  <a:pt x="190" y="16"/>
                </a:lnTo>
                <a:lnTo>
                  <a:pt x="190" y="12"/>
                </a:lnTo>
                <a:lnTo>
                  <a:pt x="188" y="10"/>
                </a:lnTo>
                <a:lnTo>
                  <a:pt x="186" y="8"/>
                </a:lnTo>
                <a:lnTo>
                  <a:pt x="186" y="6"/>
                </a:lnTo>
                <a:lnTo>
                  <a:pt x="188" y="4"/>
                </a:lnTo>
                <a:lnTo>
                  <a:pt x="188" y="4"/>
                </a:lnTo>
                <a:lnTo>
                  <a:pt x="190" y="2"/>
                </a:lnTo>
                <a:lnTo>
                  <a:pt x="192" y="2"/>
                </a:lnTo>
                <a:lnTo>
                  <a:pt x="198" y="0"/>
                </a:lnTo>
                <a:lnTo>
                  <a:pt x="204" y="2"/>
                </a:lnTo>
                <a:lnTo>
                  <a:pt x="208" y="2"/>
                </a:lnTo>
                <a:lnTo>
                  <a:pt x="214" y="2"/>
                </a:lnTo>
                <a:lnTo>
                  <a:pt x="218" y="4"/>
                </a:lnTo>
                <a:lnTo>
                  <a:pt x="224" y="6"/>
                </a:lnTo>
                <a:lnTo>
                  <a:pt x="227" y="8"/>
                </a:lnTo>
                <a:lnTo>
                  <a:pt x="233" y="10"/>
                </a:lnTo>
                <a:lnTo>
                  <a:pt x="235" y="12"/>
                </a:lnTo>
                <a:lnTo>
                  <a:pt x="239" y="14"/>
                </a:lnTo>
                <a:lnTo>
                  <a:pt x="241" y="16"/>
                </a:lnTo>
                <a:lnTo>
                  <a:pt x="243" y="18"/>
                </a:lnTo>
                <a:lnTo>
                  <a:pt x="243" y="20"/>
                </a:lnTo>
                <a:lnTo>
                  <a:pt x="243" y="22"/>
                </a:lnTo>
                <a:lnTo>
                  <a:pt x="243" y="24"/>
                </a:lnTo>
                <a:lnTo>
                  <a:pt x="243" y="26"/>
                </a:lnTo>
                <a:lnTo>
                  <a:pt x="241" y="31"/>
                </a:lnTo>
                <a:lnTo>
                  <a:pt x="239" y="35"/>
                </a:lnTo>
                <a:lnTo>
                  <a:pt x="235" y="43"/>
                </a:lnTo>
                <a:lnTo>
                  <a:pt x="231" y="49"/>
                </a:lnTo>
                <a:lnTo>
                  <a:pt x="227" y="59"/>
                </a:lnTo>
                <a:lnTo>
                  <a:pt x="224" y="69"/>
                </a:lnTo>
                <a:lnTo>
                  <a:pt x="218" y="78"/>
                </a:lnTo>
                <a:lnTo>
                  <a:pt x="212" y="88"/>
                </a:lnTo>
                <a:lnTo>
                  <a:pt x="206" y="98"/>
                </a:lnTo>
                <a:lnTo>
                  <a:pt x="198" y="108"/>
                </a:lnTo>
                <a:lnTo>
                  <a:pt x="190" y="118"/>
                </a:lnTo>
                <a:lnTo>
                  <a:pt x="180" y="126"/>
                </a:lnTo>
                <a:lnTo>
                  <a:pt x="171" y="133"/>
                </a:lnTo>
                <a:lnTo>
                  <a:pt x="161" y="143"/>
                </a:lnTo>
                <a:lnTo>
                  <a:pt x="137" y="159"/>
                </a:lnTo>
                <a:lnTo>
                  <a:pt x="114" y="173"/>
                </a:lnTo>
                <a:lnTo>
                  <a:pt x="102" y="178"/>
                </a:lnTo>
                <a:lnTo>
                  <a:pt x="88" y="184"/>
                </a:lnTo>
                <a:lnTo>
                  <a:pt x="75" y="188"/>
                </a:lnTo>
                <a:lnTo>
                  <a:pt x="61" y="194"/>
                </a:lnTo>
                <a:lnTo>
                  <a:pt x="61" y="194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6" name="Freeform 446"/>
          <p:cNvSpPr>
            <a:spLocks/>
          </p:cNvSpPr>
          <p:nvPr/>
        </p:nvSpPr>
        <p:spPr bwMode="auto">
          <a:xfrm>
            <a:off x="8722569" y="5669230"/>
            <a:ext cx="309204" cy="640911"/>
          </a:xfrm>
          <a:custGeom>
            <a:avLst/>
            <a:gdLst>
              <a:gd name="T0" fmla="*/ 69 w 69"/>
              <a:gd name="T1" fmla="*/ 10 h 94"/>
              <a:gd name="T2" fmla="*/ 69 w 69"/>
              <a:gd name="T3" fmla="*/ 18 h 94"/>
              <a:gd name="T4" fmla="*/ 69 w 69"/>
              <a:gd name="T5" fmla="*/ 24 h 94"/>
              <a:gd name="T6" fmla="*/ 69 w 69"/>
              <a:gd name="T7" fmla="*/ 33 h 94"/>
              <a:gd name="T8" fmla="*/ 69 w 69"/>
              <a:gd name="T9" fmla="*/ 41 h 94"/>
              <a:gd name="T10" fmla="*/ 65 w 69"/>
              <a:gd name="T11" fmla="*/ 51 h 94"/>
              <a:gd name="T12" fmla="*/ 61 w 69"/>
              <a:gd name="T13" fmla="*/ 61 h 94"/>
              <a:gd name="T14" fmla="*/ 57 w 69"/>
              <a:gd name="T15" fmla="*/ 69 h 94"/>
              <a:gd name="T16" fmla="*/ 49 w 69"/>
              <a:gd name="T17" fmla="*/ 78 h 94"/>
              <a:gd name="T18" fmla="*/ 45 w 69"/>
              <a:gd name="T19" fmla="*/ 82 h 94"/>
              <a:gd name="T20" fmla="*/ 42 w 69"/>
              <a:gd name="T21" fmla="*/ 86 h 94"/>
              <a:gd name="T22" fmla="*/ 40 w 69"/>
              <a:gd name="T23" fmla="*/ 88 h 94"/>
              <a:gd name="T24" fmla="*/ 36 w 69"/>
              <a:gd name="T25" fmla="*/ 90 h 94"/>
              <a:gd name="T26" fmla="*/ 34 w 69"/>
              <a:gd name="T27" fmla="*/ 92 h 94"/>
              <a:gd name="T28" fmla="*/ 30 w 69"/>
              <a:gd name="T29" fmla="*/ 94 h 94"/>
              <a:gd name="T30" fmla="*/ 28 w 69"/>
              <a:gd name="T31" fmla="*/ 94 h 94"/>
              <a:gd name="T32" fmla="*/ 26 w 69"/>
              <a:gd name="T33" fmla="*/ 94 h 94"/>
              <a:gd name="T34" fmla="*/ 20 w 69"/>
              <a:gd name="T35" fmla="*/ 94 h 94"/>
              <a:gd name="T36" fmla="*/ 16 w 69"/>
              <a:gd name="T37" fmla="*/ 92 h 94"/>
              <a:gd name="T38" fmla="*/ 14 w 69"/>
              <a:gd name="T39" fmla="*/ 90 h 94"/>
              <a:gd name="T40" fmla="*/ 12 w 69"/>
              <a:gd name="T41" fmla="*/ 88 h 94"/>
              <a:gd name="T42" fmla="*/ 12 w 69"/>
              <a:gd name="T43" fmla="*/ 84 h 94"/>
              <a:gd name="T44" fmla="*/ 10 w 69"/>
              <a:gd name="T45" fmla="*/ 80 h 94"/>
              <a:gd name="T46" fmla="*/ 6 w 69"/>
              <a:gd name="T47" fmla="*/ 76 h 94"/>
              <a:gd name="T48" fmla="*/ 2 w 69"/>
              <a:gd name="T49" fmla="*/ 71 h 94"/>
              <a:gd name="T50" fmla="*/ 0 w 69"/>
              <a:gd name="T51" fmla="*/ 69 h 94"/>
              <a:gd name="T52" fmla="*/ 0 w 69"/>
              <a:gd name="T53" fmla="*/ 67 h 94"/>
              <a:gd name="T54" fmla="*/ 2 w 69"/>
              <a:gd name="T55" fmla="*/ 65 h 94"/>
              <a:gd name="T56" fmla="*/ 4 w 69"/>
              <a:gd name="T57" fmla="*/ 61 h 94"/>
              <a:gd name="T58" fmla="*/ 8 w 69"/>
              <a:gd name="T59" fmla="*/ 55 h 94"/>
              <a:gd name="T60" fmla="*/ 14 w 69"/>
              <a:gd name="T61" fmla="*/ 51 h 94"/>
              <a:gd name="T62" fmla="*/ 20 w 69"/>
              <a:gd name="T63" fmla="*/ 43 h 94"/>
              <a:gd name="T64" fmla="*/ 26 w 69"/>
              <a:gd name="T65" fmla="*/ 35 h 94"/>
              <a:gd name="T66" fmla="*/ 32 w 69"/>
              <a:gd name="T67" fmla="*/ 27 h 94"/>
              <a:gd name="T68" fmla="*/ 38 w 69"/>
              <a:gd name="T69" fmla="*/ 18 h 94"/>
              <a:gd name="T70" fmla="*/ 40 w 69"/>
              <a:gd name="T71" fmla="*/ 14 h 94"/>
              <a:gd name="T72" fmla="*/ 42 w 69"/>
              <a:gd name="T73" fmla="*/ 10 h 94"/>
              <a:gd name="T74" fmla="*/ 43 w 69"/>
              <a:gd name="T75" fmla="*/ 6 h 94"/>
              <a:gd name="T76" fmla="*/ 45 w 69"/>
              <a:gd name="T77" fmla="*/ 4 h 94"/>
              <a:gd name="T78" fmla="*/ 47 w 69"/>
              <a:gd name="T79" fmla="*/ 2 h 94"/>
              <a:gd name="T80" fmla="*/ 49 w 69"/>
              <a:gd name="T81" fmla="*/ 0 h 94"/>
              <a:gd name="T82" fmla="*/ 51 w 69"/>
              <a:gd name="T83" fmla="*/ 0 h 94"/>
              <a:gd name="T84" fmla="*/ 55 w 69"/>
              <a:gd name="T85" fmla="*/ 0 h 94"/>
              <a:gd name="T86" fmla="*/ 59 w 69"/>
              <a:gd name="T87" fmla="*/ 0 h 94"/>
              <a:gd name="T88" fmla="*/ 63 w 69"/>
              <a:gd name="T89" fmla="*/ 2 h 94"/>
              <a:gd name="T90" fmla="*/ 65 w 69"/>
              <a:gd name="T91" fmla="*/ 6 h 94"/>
              <a:gd name="T92" fmla="*/ 69 w 69"/>
              <a:gd name="T93" fmla="*/ 10 h 94"/>
              <a:gd name="T94" fmla="*/ 69 w 69"/>
              <a:gd name="T95" fmla="*/ 10 h 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69" h="94">
                <a:moveTo>
                  <a:pt x="69" y="10"/>
                </a:moveTo>
                <a:lnTo>
                  <a:pt x="69" y="18"/>
                </a:lnTo>
                <a:lnTo>
                  <a:pt x="69" y="24"/>
                </a:lnTo>
                <a:lnTo>
                  <a:pt x="69" y="33"/>
                </a:lnTo>
                <a:lnTo>
                  <a:pt x="69" y="41"/>
                </a:lnTo>
                <a:lnTo>
                  <a:pt x="65" y="51"/>
                </a:lnTo>
                <a:lnTo>
                  <a:pt x="61" y="61"/>
                </a:lnTo>
                <a:lnTo>
                  <a:pt x="57" y="69"/>
                </a:lnTo>
                <a:lnTo>
                  <a:pt x="49" y="78"/>
                </a:lnTo>
                <a:lnTo>
                  <a:pt x="45" y="82"/>
                </a:lnTo>
                <a:lnTo>
                  <a:pt x="42" y="86"/>
                </a:lnTo>
                <a:lnTo>
                  <a:pt x="40" y="88"/>
                </a:lnTo>
                <a:lnTo>
                  <a:pt x="36" y="90"/>
                </a:lnTo>
                <a:lnTo>
                  <a:pt x="34" y="92"/>
                </a:lnTo>
                <a:lnTo>
                  <a:pt x="30" y="94"/>
                </a:lnTo>
                <a:lnTo>
                  <a:pt x="28" y="94"/>
                </a:lnTo>
                <a:lnTo>
                  <a:pt x="26" y="94"/>
                </a:lnTo>
                <a:lnTo>
                  <a:pt x="20" y="94"/>
                </a:lnTo>
                <a:lnTo>
                  <a:pt x="16" y="92"/>
                </a:lnTo>
                <a:lnTo>
                  <a:pt x="14" y="90"/>
                </a:lnTo>
                <a:lnTo>
                  <a:pt x="12" y="88"/>
                </a:lnTo>
                <a:lnTo>
                  <a:pt x="12" y="84"/>
                </a:lnTo>
                <a:lnTo>
                  <a:pt x="10" y="80"/>
                </a:lnTo>
                <a:lnTo>
                  <a:pt x="6" y="76"/>
                </a:lnTo>
                <a:lnTo>
                  <a:pt x="2" y="71"/>
                </a:lnTo>
                <a:lnTo>
                  <a:pt x="0" y="69"/>
                </a:lnTo>
                <a:lnTo>
                  <a:pt x="0" y="67"/>
                </a:lnTo>
                <a:lnTo>
                  <a:pt x="2" y="65"/>
                </a:lnTo>
                <a:lnTo>
                  <a:pt x="4" y="61"/>
                </a:lnTo>
                <a:lnTo>
                  <a:pt x="8" y="55"/>
                </a:lnTo>
                <a:lnTo>
                  <a:pt x="14" y="51"/>
                </a:lnTo>
                <a:lnTo>
                  <a:pt x="20" y="43"/>
                </a:lnTo>
                <a:lnTo>
                  <a:pt x="26" y="35"/>
                </a:lnTo>
                <a:lnTo>
                  <a:pt x="32" y="27"/>
                </a:lnTo>
                <a:lnTo>
                  <a:pt x="38" y="18"/>
                </a:lnTo>
                <a:lnTo>
                  <a:pt x="40" y="14"/>
                </a:lnTo>
                <a:lnTo>
                  <a:pt x="42" y="10"/>
                </a:lnTo>
                <a:lnTo>
                  <a:pt x="43" y="6"/>
                </a:lnTo>
                <a:lnTo>
                  <a:pt x="45" y="4"/>
                </a:lnTo>
                <a:lnTo>
                  <a:pt x="47" y="2"/>
                </a:lnTo>
                <a:lnTo>
                  <a:pt x="49" y="0"/>
                </a:lnTo>
                <a:lnTo>
                  <a:pt x="51" y="0"/>
                </a:lnTo>
                <a:lnTo>
                  <a:pt x="55" y="0"/>
                </a:lnTo>
                <a:lnTo>
                  <a:pt x="59" y="0"/>
                </a:lnTo>
                <a:lnTo>
                  <a:pt x="63" y="2"/>
                </a:lnTo>
                <a:lnTo>
                  <a:pt x="65" y="6"/>
                </a:lnTo>
                <a:lnTo>
                  <a:pt x="69" y="10"/>
                </a:lnTo>
                <a:lnTo>
                  <a:pt x="69" y="10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7" name="Freeform 447"/>
          <p:cNvSpPr>
            <a:spLocks/>
          </p:cNvSpPr>
          <p:nvPr/>
        </p:nvSpPr>
        <p:spPr bwMode="auto">
          <a:xfrm>
            <a:off x="9204560" y="5735988"/>
            <a:ext cx="1400512" cy="707677"/>
          </a:xfrm>
          <a:custGeom>
            <a:avLst/>
            <a:gdLst>
              <a:gd name="T0" fmla="*/ 294 w 308"/>
              <a:gd name="T1" fmla="*/ 64 h 106"/>
              <a:gd name="T2" fmla="*/ 302 w 308"/>
              <a:gd name="T3" fmla="*/ 66 h 106"/>
              <a:gd name="T4" fmla="*/ 304 w 308"/>
              <a:gd name="T5" fmla="*/ 68 h 106"/>
              <a:gd name="T6" fmla="*/ 308 w 308"/>
              <a:gd name="T7" fmla="*/ 72 h 106"/>
              <a:gd name="T8" fmla="*/ 306 w 308"/>
              <a:gd name="T9" fmla="*/ 76 h 106"/>
              <a:gd name="T10" fmla="*/ 302 w 308"/>
              <a:gd name="T11" fmla="*/ 82 h 106"/>
              <a:gd name="T12" fmla="*/ 296 w 308"/>
              <a:gd name="T13" fmla="*/ 86 h 106"/>
              <a:gd name="T14" fmla="*/ 284 w 308"/>
              <a:gd name="T15" fmla="*/ 92 h 106"/>
              <a:gd name="T16" fmla="*/ 274 w 308"/>
              <a:gd name="T17" fmla="*/ 96 h 106"/>
              <a:gd name="T18" fmla="*/ 261 w 308"/>
              <a:gd name="T19" fmla="*/ 100 h 106"/>
              <a:gd name="T20" fmla="*/ 237 w 308"/>
              <a:gd name="T21" fmla="*/ 102 h 106"/>
              <a:gd name="T22" fmla="*/ 204 w 308"/>
              <a:gd name="T23" fmla="*/ 104 h 106"/>
              <a:gd name="T24" fmla="*/ 169 w 308"/>
              <a:gd name="T25" fmla="*/ 104 h 106"/>
              <a:gd name="T26" fmla="*/ 133 w 308"/>
              <a:gd name="T27" fmla="*/ 100 h 106"/>
              <a:gd name="T28" fmla="*/ 100 w 308"/>
              <a:gd name="T29" fmla="*/ 94 h 106"/>
              <a:gd name="T30" fmla="*/ 71 w 308"/>
              <a:gd name="T31" fmla="*/ 82 h 106"/>
              <a:gd name="T32" fmla="*/ 43 w 308"/>
              <a:gd name="T33" fmla="*/ 68 h 106"/>
              <a:gd name="T34" fmla="*/ 24 w 308"/>
              <a:gd name="T35" fmla="*/ 55 h 106"/>
              <a:gd name="T36" fmla="*/ 14 w 308"/>
              <a:gd name="T37" fmla="*/ 43 h 106"/>
              <a:gd name="T38" fmla="*/ 8 w 308"/>
              <a:gd name="T39" fmla="*/ 31 h 106"/>
              <a:gd name="T40" fmla="*/ 2 w 308"/>
              <a:gd name="T41" fmla="*/ 19 h 106"/>
              <a:gd name="T42" fmla="*/ 0 w 308"/>
              <a:gd name="T43" fmla="*/ 10 h 106"/>
              <a:gd name="T44" fmla="*/ 0 w 308"/>
              <a:gd name="T45" fmla="*/ 4 h 106"/>
              <a:gd name="T46" fmla="*/ 2 w 308"/>
              <a:gd name="T47" fmla="*/ 2 h 106"/>
              <a:gd name="T48" fmla="*/ 10 w 308"/>
              <a:gd name="T49" fmla="*/ 2 h 106"/>
              <a:gd name="T50" fmla="*/ 22 w 308"/>
              <a:gd name="T51" fmla="*/ 10 h 106"/>
              <a:gd name="T52" fmla="*/ 30 w 308"/>
              <a:gd name="T53" fmla="*/ 15 h 106"/>
              <a:gd name="T54" fmla="*/ 41 w 308"/>
              <a:gd name="T55" fmla="*/ 29 h 106"/>
              <a:gd name="T56" fmla="*/ 59 w 308"/>
              <a:gd name="T57" fmla="*/ 41 h 106"/>
              <a:gd name="T58" fmla="*/ 77 w 308"/>
              <a:gd name="T59" fmla="*/ 51 h 106"/>
              <a:gd name="T60" fmla="*/ 100 w 308"/>
              <a:gd name="T61" fmla="*/ 61 h 106"/>
              <a:gd name="T62" fmla="*/ 128 w 308"/>
              <a:gd name="T63" fmla="*/ 66 h 106"/>
              <a:gd name="T64" fmla="*/ 153 w 308"/>
              <a:gd name="T65" fmla="*/ 70 h 106"/>
              <a:gd name="T66" fmla="*/ 175 w 308"/>
              <a:gd name="T67" fmla="*/ 72 h 106"/>
              <a:gd name="T68" fmla="*/ 196 w 308"/>
              <a:gd name="T69" fmla="*/ 70 h 106"/>
              <a:gd name="T70" fmla="*/ 212 w 308"/>
              <a:gd name="T71" fmla="*/ 70 h 106"/>
              <a:gd name="T72" fmla="*/ 216 w 308"/>
              <a:gd name="T73" fmla="*/ 68 h 106"/>
              <a:gd name="T74" fmla="*/ 220 w 308"/>
              <a:gd name="T75" fmla="*/ 68 h 106"/>
              <a:gd name="T76" fmla="*/ 220 w 308"/>
              <a:gd name="T77" fmla="*/ 64 h 106"/>
              <a:gd name="T78" fmla="*/ 218 w 308"/>
              <a:gd name="T79" fmla="*/ 61 h 106"/>
              <a:gd name="T80" fmla="*/ 214 w 308"/>
              <a:gd name="T81" fmla="*/ 51 h 106"/>
              <a:gd name="T82" fmla="*/ 206 w 308"/>
              <a:gd name="T83" fmla="*/ 41 h 106"/>
              <a:gd name="T84" fmla="*/ 198 w 308"/>
              <a:gd name="T85" fmla="*/ 31 h 106"/>
              <a:gd name="T86" fmla="*/ 192 w 308"/>
              <a:gd name="T87" fmla="*/ 23 h 106"/>
              <a:gd name="T88" fmla="*/ 190 w 308"/>
              <a:gd name="T89" fmla="*/ 19 h 106"/>
              <a:gd name="T90" fmla="*/ 192 w 308"/>
              <a:gd name="T91" fmla="*/ 15 h 106"/>
              <a:gd name="T92" fmla="*/ 198 w 308"/>
              <a:gd name="T93" fmla="*/ 15 h 106"/>
              <a:gd name="T94" fmla="*/ 208 w 308"/>
              <a:gd name="T95" fmla="*/ 17 h 106"/>
              <a:gd name="T96" fmla="*/ 220 w 308"/>
              <a:gd name="T97" fmla="*/ 25 h 106"/>
              <a:gd name="T98" fmla="*/ 237 w 308"/>
              <a:gd name="T99" fmla="*/ 35 h 106"/>
              <a:gd name="T100" fmla="*/ 255 w 308"/>
              <a:gd name="T101" fmla="*/ 47 h 106"/>
              <a:gd name="T102" fmla="*/ 269 w 308"/>
              <a:gd name="T103" fmla="*/ 55 h 106"/>
              <a:gd name="T104" fmla="*/ 282 w 308"/>
              <a:gd name="T105" fmla="*/ 61 h 106"/>
              <a:gd name="T106" fmla="*/ 292 w 308"/>
              <a:gd name="T107" fmla="*/ 63 h 1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308" h="106">
                <a:moveTo>
                  <a:pt x="292" y="63"/>
                </a:moveTo>
                <a:lnTo>
                  <a:pt x="294" y="64"/>
                </a:lnTo>
                <a:lnTo>
                  <a:pt x="298" y="64"/>
                </a:lnTo>
                <a:lnTo>
                  <a:pt x="302" y="66"/>
                </a:lnTo>
                <a:lnTo>
                  <a:pt x="304" y="66"/>
                </a:lnTo>
                <a:lnTo>
                  <a:pt x="304" y="68"/>
                </a:lnTo>
                <a:lnTo>
                  <a:pt x="306" y="70"/>
                </a:lnTo>
                <a:lnTo>
                  <a:pt x="308" y="72"/>
                </a:lnTo>
                <a:lnTo>
                  <a:pt x="306" y="74"/>
                </a:lnTo>
                <a:lnTo>
                  <a:pt x="306" y="76"/>
                </a:lnTo>
                <a:lnTo>
                  <a:pt x="304" y="78"/>
                </a:lnTo>
                <a:lnTo>
                  <a:pt x="302" y="82"/>
                </a:lnTo>
                <a:lnTo>
                  <a:pt x="300" y="84"/>
                </a:lnTo>
                <a:lnTo>
                  <a:pt x="296" y="86"/>
                </a:lnTo>
                <a:lnTo>
                  <a:pt x="288" y="90"/>
                </a:lnTo>
                <a:lnTo>
                  <a:pt x="284" y="92"/>
                </a:lnTo>
                <a:lnTo>
                  <a:pt x="278" y="94"/>
                </a:lnTo>
                <a:lnTo>
                  <a:pt x="274" y="96"/>
                </a:lnTo>
                <a:lnTo>
                  <a:pt x="267" y="98"/>
                </a:lnTo>
                <a:lnTo>
                  <a:pt x="261" y="100"/>
                </a:lnTo>
                <a:lnTo>
                  <a:pt x="253" y="100"/>
                </a:lnTo>
                <a:lnTo>
                  <a:pt x="237" y="102"/>
                </a:lnTo>
                <a:lnTo>
                  <a:pt x="220" y="104"/>
                </a:lnTo>
                <a:lnTo>
                  <a:pt x="204" y="104"/>
                </a:lnTo>
                <a:lnTo>
                  <a:pt x="186" y="106"/>
                </a:lnTo>
                <a:lnTo>
                  <a:pt x="169" y="104"/>
                </a:lnTo>
                <a:lnTo>
                  <a:pt x="149" y="102"/>
                </a:lnTo>
                <a:lnTo>
                  <a:pt x="133" y="100"/>
                </a:lnTo>
                <a:lnTo>
                  <a:pt x="116" y="98"/>
                </a:lnTo>
                <a:lnTo>
                  <a:pt x="100" y="94"/>
                </a:lnTo>
                <a:lnTo>
                  <a:pt x="86" y="88"/>
                </a:lnTo>
                <a:lnTo>
                  <a:pt x="71" y="82"/>
                </a:lnTo>
                <a:lnTo>
                  <a:pt x="57" y="76"/>
                </a:lnTo>
                <a:lnTo>
                  <a:pt x="43" y="68"/>
                </a:lnTo>
                <a:lnTo>
                  <a:pt x="30" y="59"/>
                </a:lnTo>
                <a:lnTo>
                  <a:pt x="24" y="55"/>
                </a:lnTo>
                <a:lnTo>
                  <a:pt x="20" y="49"/>
                </a:lnTo>
                <a:lnTo>
                  <a:pt x="14" y="43"/>
                </a:lnTo>
                <a:lnTo>
                  <a:pt x="10" y="37"/>
                </a:lnTo>
                <a:lnTo>
                  <a:pt x="8" y="31"/>
                </a:lnTo>
                <a:lnTo>
                  <a:pt x="4" y="25"/>
                </a:lnTo>
                <a:lnTo>
                  <a:pt x="2" y="19"/>
                </a:lnTo>
                <a:lnTo>
                  <a:pt x="0" y="14"/>
                </a:lnTo>
                <a:lnTo>
                  <a:pt x="0" y="10"/>
                </a:lnTo>
                <a:lnTo>
                  <a:pt x="0" y="8"/>
                </a:lnTo>
                <a:lnTo>
                  <a:pt x="0" y="4"/>
                </a:lnTo>
                <a:lnTo>
                  <a:pt x="0" y="2"/>
                </a:lnTo>
                <a:lnTo>
                  <a:pt x="2" y="2"/>
                </a:lnTo>
                <a:lnTo>
                  <a:pt x="4" y="0"/>
                </a:lnTo>
                <a:lnTo>
                  <a:pt x="10" y="2"/>
                </a:lnTo>
                <a:lnTo>
                  <a:pt x="16" y="4"/>
                </a:lnTo>
                <a:lnTo>
                  <a:pt x="22" y="10"/>
                </a:lnTo>
                <a:lnTo>
                  <a:pt x="26" y="12"/>
                </a:lnTo>
                <a:lnTo>
                  <a:pt x="30" y="15"/>
                </a:lnTo>
                <a:lnTo>
                  <a:pt x="35" y="23"/>
                </a:lnTo>
                <a:lnTo>
                  <a:pt x="41" y="29"/>
                </a:lnTo>
                <a:lnTo>
                  <a:pt x="49" y="35"/>
                </a:lnTo>
                <a:lnTo>
                  <a:pt x="59" y="41"/>
                </a:lnTo>
                <a:lnTo>
                  <a:pt x="67" y="45"/>
                </a:lnTo>
                <a:lnTo>
                  <a:pt x="77" y="51"/>
                </a:lnTo>
                <a:lnTo>
                  <a:pt x="88" y="55"/>
                </a:lnTo>
                <a:lnTo>
                  <a:pt x="100" y="61"/>
                </a:lnTo>
                <a:lnTo>
                  <a:pt x="114" y="64"/>
                </a:lnTo>
                <a:lnTo>
                  <a:pt x="128" y="66"/>
                </a:lnTo>
                <a:lnTo>
                  <a:pt x="139" y="70"/>
                </a:lnTo>
                <a:lnTo>
                  <a:pt x="153" y="70"/>
                </a:lnTo>
                <a:lnTo>
                  <a:pt x="165" y="72"/>
                </a:lnTo>
                <a:lnTo>
                  <a:pt x="175" y="72"/>
                </a:lnTo>
                <a:lnTo>
                  <a:pt x="186" y="72"/>
                </a:lnTo>
                <a:lnTo>
                  <a:pt x="196" y="70"/>
                </a:lnTo>
                <a:lnTo>
                  <a:pt x="204" y="70"/>
                </a:lnTo>
                <a:lnTo>
                  <a:pt x="212" y="70"/>
                </a:lnTo>
                <a:lnTo>
                  <a:pt x="214" y="70"/>
                </a:lnTo>
                <a:lnTo>
                  <a:pt x="216" y="68"/>
                </a:lnTo>
                <a:lnTo>
                  <a:pt x="218" y="68"/>
                </a:lnTo>
                <a:lnTo>
                  <a:pt x="220" y="68"/>
                </a:lnTo>
                <a:lnTo>
                  <a:pt x="220" y="66"/>
                </a:lnTo>
                <a:lnTo>
                  <a:pt x="220" y="64"/>
                </a:lnTo>
                <a:lnTo>
                  <a:pt x="220" y="63"/>
                </a:lnTo>
                <a:lnTo>
                  <a:pt x="218" y="61"/>
                </a:lnTo>
                <a:lnTo>
                  <a:pt x="216" y="57"/>
                </a:lnTo>
                <a:lnTo>
                  <a:pt x="214" y="51"/>
                </a:lnTo>
                <a:lnTo>
                  <a:pt x="210" y="47"/>
                </a:lnTo>
                <a:lnTo>
                  <a:pt x="206" y="41"/>
                </a:lnTo>
                <a:lnTo>
                  <a:pt x="202" y="37"/>
                </a:lnTo>
                <a:lnTo>
                  <a:pt x="198" y="31"/>
                </a:lnTo>
                <a:lnTo>
                  <a:pt x="194" y="27"/>
                </a:lnTo>
                <a:lnTo>
                  <a:pt x="192" y="23"/>
                </a:lnTo>
                <a:lnTo>
                  <a:pt x="192" y="21"/>
                </a:lnTo>
                <a:lnTo>
                  <a:pt x="190" y="19"/>
                </a:lnTo>
                <a:lnTo>
                  <a:pt x="192" y="17"/>
                </a:lnTo>
                <a:lnTo>
                  <a:pt x="192" y="15"/>
                </a:lnTo>
                <a:lnTo>
                  <a:pt x="194" y="14"/>
                </a:lnTo>
                <a:lnTo>
                  <a:pt x="198" y="15"/>
                </a:lnTo>
                <a:lnTo>
                  <a:pt x="202" y="15"/>
                </a:lnTo>
                <a:lnTo>
                  <a:pt x="208" y="17"/>
                </a:lnTo>
                <a:lnTo>
                  <a:pt x="214" y="21"/>
                </a:lnTo>
                <a:lnTo>
                  <a:pt x="220" y="25"/>
                </a:lnTo>
                <a:lnTo>
                  <a:pt x="229" y="29"/>
                </a:lnTo>
                <a:lnTo>
                  <a:pt x="237" y="35"/>
                </a:lnTo>
                <a:lnTo>
                  <a:pt x="247" y="41"/>
                </a:lnTo>
                <a:lnTo>
                  <a:pt x="255" y="47"/>
                </a:lnTo>
                <a:lnTo>
                  <a:pt x="263" y="51"/>
                </a:lnTo>
                <a:lnTo>
                  <a:pt x="269" y="55"/>
                </a:lnTo>
                <a:lnTo>
                  <a:pt x="276" y="59"/>
                </a:lnTo>
                <a:lnTo>
                  <a:pt x="282" y="61"/>
                </a:lnTo>
                <a:lnTo>
                  <a:pt x="286" y="63"/>
                </a:lnTo>
                <a:lnTo>
                  <a:pt x="292" y="63"/>
                </a:lnTo>
                <a:lnTo>
                  <a:pt x="292" y="63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8" name="Freeform 448"/>
          <p:cNvSpPr>
            <a:spLocks/>
          </p:cNvSpPr>
          <p:nvPr/>
        </p:nvSpPr>
        <p:spPr bwMode="auto">
          <a:xfrm>
            <a:off x="9477387" y="5642526"/>
            <a:ext cx="427432" cy="293751"/>
          </a:xfrm>
          <a:custGeom>
            <a:avLst/>
            <a:gdLst>
              <a:gd name="T0" fmla="*/ 0 w 92"/>
              <a:gd name="T1" fmla="*/ 6 h 45"/>
              <a:gd name="T2" fmla="*/ 0 w 92"/>
              <a:gd name="T3" fmla="*/ 4 h 45"/>
              <a:gd name="T4" fmla="*/ 0 w 92"/>
              <a:gd name="T5" fmla="*/ 4 h 45"/>
              <a:gd name="T6" fmla="*/ 2 w 92"/>
              <a:gd name="T7" fmla="*/ 2 h 45"/>
              <a:gd name="T8" fmla="*/ 4 w 92"/>
              <a:gd name="T9" fmla="*/ 2 h 45"/>
              <a:gd name="T10" fmla="*/ 6 w 92"/>
              <a:gd name="T11" fmla="*/ 0 h 45"/>
              <a:gd name="T12" fmla="*/ 10 w 92"/>
              <a:gd name="T13" fmla="*/ 0 h 45"/>
              <a:gd name="T14" fmla="*/ 18 w 92"/>
              <a:gd name="T15" fmla="*/ 0 h 45"/>
              <a:gd name="T16" fmla="*/ 25 w 92"/>
              <a:gd name="T17" fmla="*/ 0 h 45"/>
              <a:gd name="T18" fmla="*/ 35 w 92"/>
              <a:gd name="T19" fmla="*/ 0 h 45"/>
              <a:gd name="T20" fmla="*/ 45 w 92"/>
              <a:gd name="T21" fmla="*/ 0 h 45"/>
              <a:gd name="T22" fmla="*/ 53 w 92"/>
              <a:gd name="T23" fmla="*/ 2 h 45"/>
              <a:gd name="T24" fmla="*/ 61 w 92"/>
              <a:gd name="T25" fmla="*/ 4 h 45"/>
              <a:gd name="T26" fmla="*/ 68 w 92"/>
              <a:gd name="T27" fmla="*/ 6 h 45"/>
              <a:gd name="T28" fmla="*/ 76 w 92"/>
              <a:gd name="T29" fmla="*/ 8 h 45"/>
              <a:gd name="T30" fmla="*/ 82 w 92"/>
              <a:gd name="T31" fmla="*/ 12 h 45"/>
              <a:gd name="T32" fmla="*/ 86 w 92"/>
              <a:gd name="T33" fmla="*/ 16 h 45"/>
              <a:gd name="T34" fmla="*/ 90 w 92"/>
              <a:gd name="T35" fmla="*/ 20 h 45"/>
              <a:gd name="T36" fmla="*/ 90 w 92"/>
              <a:gd name="T37" fmla="*/ 24 h 45"/>
              <a:gd name="T38" fmla="*/ 92 w 92"/>
              <a:gd name="T39" fmla="*/ 28 h 45"/>
              <a:gd name="T40" fmla="*/ 90 w 92"/>
              <a:gd name="T41" fmla="*/ 33 h 45"/>
              <a:gd name="T42" fmla="*/ 90 w 92"/>
              <a:gd name="T43" fmla="*/ 37 h 45"/>
              <a:gd name="T44" fmla="*/ 88 w 92"/>
              <a:gd name="T45" fmla="*/ 39 h 45"/>
              <a:gd name="T46" fmla="*/ 86 w 92"/>
              <a:gd name="T47" fmla="*/ 41 h 45"/>
              <a:gd name="T48" fmla="*/ 82 w 92"/>
              <a:gd name="T49" fmla="*/ 43 h 45"/>
              <a:gd name="T50" fmla="*/ 78 w 92"/>
              <a:gd name="T51" fmla="*/ 45 h 45"/>
              <a:gd name="T52" fmla="*/ 74 w 92"/>
              <a:gd name="T53" fmla="*/ 45 h 45"/>
              <a:gd name="T54" fmla="*/ 68 w 92"/>
              <a:gd name="T55" fmla="*/ 45 h 45"/>
              <a:gd name="T56" fmla="*/ 63 w 92"/>
              <a:gd name="T57" fmla="*/ 45 h 45"/>
              <a:gd name="T58" fmla="*/ 57 w 92"/>
              <a:gd name="T59" fmla="*/ 43 h 45"/>
              <a:gd name="T60" fmla="*/ 51 w 92"/>
              <a:gd name="T61" fmla="*/ 41 h 45"/>
              <a:gd name="T62" fmla="*/ 43 w 92"/>
              <a:gd name="T63" fmla="*/ 35 h 45"/>
              <a:gd name="T64" fmla="*/ 33 w 92"/>
              <a:gd name="T65" fmla="*/ 31 h 45"/>
              <a:gd name="T66" fmla="*/ 27 w 92"/>
              <a:gd name="T67" fmla="*/ 28 h 45"/>
              <a:gd name="T68" fmla="*/ 20 w 92"/>
              <a:gd name="T69" fmla="*/ 24 h 45"/>
              <a:gd name="T70" fmla="*/ 14 w 92"/>
              <a:gd name="T71" fmla="*/ 20 h 45"/>
              <a:gd name="T72" fmla="*/ 8 w 92"/>
              <a:gd name="T73" fmla="*/ 16 h 45"/>
              <a:gd name="T74" fmla="*/ 2 w 92"/>
              <a:gd name="T75" fmla="*/ 14 h 45"/>
              <a:gd name="T76" fmla="*/ 0 w 92"/>
              <a:gd name="T77" fmla="*/ 10 h 45"/>
              <a:gd name="T78" fmla="*/ 0 w 92"/>
              <a:gd name="T79" fmla="*/ 6 h 45"/>
              <a:gd name="T80" fmla="*/ 0 w 92"/>
              <a:gd name="T81" fmla="*/ 6 h 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92" h="45">
                <a:moveTo>
                  <a:pt x="0" y="6"/>
                </a:moveTo>
                <a:lnTo>
                  <a:pt x="0" y="4"/>
                </a:lnTo>
                <a:lnTo>
                  <a:pt x="0" y="4"/>
                </a:lnTo>
                <a:lnTo>
                  <a:pt x="2" y="2"/>
                </a:lnTo>
                <a:lnTo>
                  <a:pt x="4" y="2"/>
                </a:lnTo>
                <a:lnTo>
                  <a:pt x="6" y="0"/>
                </a:lnTo>
                <a:lnTo>
                  <a:pt x="10" y="0"/>
                </a:lnTo>
                <a:lnTo>
                  <a:pt x="18" y="0"/>
                </a:lnTo>
                <a:lnTo>
                  <a:pt x="25" y="0"/>
                </a:lnTo>
                <a:lnTo>
                  <a:pt x="35" y="0"/>
                </a:lnTo>
                <a:lnTo>
                  <a:pt x="45" y="0"/>
                </a:lnTo>
                <a:lnTo>
                  <a:pt x="53" y="2"/>
                </a:lnTo>
                <a:lnTo>
                  <a:pt x="61" y="4"/>
                </a:lnTo>
                <a:lnTo>
                  <a:pt x="68" y="6"/>
                </a:lnTo>
                <a:lnTo>
                  <a:pt x="76" y="8"/>
                </a:lnTo>
                <a:lnTo>
                  <a:pt x="82" y="12"/>
                </a:lnTo>
                <a:lnTo>
                  <a:pt x="86" y="16"/>
                </a:lnTo>
                <a:lnTo>
                  <a:pt x="90" y="20"/>
                </a:lnTo>
                <a:lnTo>
                  <a:pt x="90" y="24"/>
                </a:lnTo>
                <a:lnTo>
                  <a:pt x="92" y="28"/>
                </a:lnTo>
                <a:lnTo>
                  <a:pt x="90" y="33"/>
                </a:lnTo>
                <a:lnTo>
                  <a:pt x="90" y="37"/>
                </a:lnTo>
                <a:lnTo>
                  <a:pt x="88" y="39"/>
                </a:lnTo>
                <a:lnTo>
                  <a:pt x="86" y="41"/>
                </a:lnTo>
                <a:lnTo>
                  <a:pt x="82" y="43"/>
                </a:lnTo>
                <a:lnTo>
                  <a:pt x="78" y="45"/>
                </a:lnTo>
                <a:lnTo>
                  <a:pt x="74" y="45"/>
                </a:lnTo>
                <a:lnTo>
                  <a:pt x="68" y="45"/>
                </a:lnTo>
                <a:lnTo>
                  <a:pt x="63" y="45"/>
                </a:lnTo>
                <a:lnTo>
                  <a:pt x="57" y="43"/>
                </a:lnTo>
                <a:lnTo>
                  <a:pt x="51" y="41"/>
                </a:lnTo>
                <a:lnTo>
                  <a:pt x="43" y="35"/>
                </a:lnTo>
                <a:lnTo>
                  <a:pt x="33" y="31"/>
                </a:lnTo>
                <a:lnTo>
                  <a:pt x="27" y="28"/>
                </a:lnTo>
                <a:lnTo>
                  <a:pt x="20" y="24"/>
                </a:lnTo>
                <a:lnTo>
                  <a:pt x="14" y="20"/>
                </a:lnTo>
                <a:lnTo>
                  <a:pt x="8" y="16"/>
                </a:lnTo>
                <a:lnTo>
                  <a:pt x="2" y="14"/>
                </a:lnTo>
                <a:lnTo>
                  <a:pt x="0" y="10"/>
                </a:lnTo>
                <a:lnTo>
                  <a:pt x="0" y="6"/>
                </a:lnTo>
                <a:lnTo>
                  <a:pt x="0" y="6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9" name="Freeform 449"/>
          <p:cNvSpPr>
            <a:spLocks/>
          </p:cNvSpPr>
          <p:nvPr/>
        </p:nvSpPr>
        <p:spPr bwMode="auto">
          <a:xfrm>
            <a:off x="10304966" y="5549055"/>
            <a:ext cx="500185" cy="333812"/>
          </a:xfrm>
          <a:custGeom>
            <a:avLst/>
            <a:gdLst>
              <a:gd name="T0" fmla="*/ 6 w 112"/>
              <a:gd name="T1" fmla="*/ 4 h 51"/>
              <a:gd name="T2" fmla="*/ 6 w 112"/>
              <a:gd name="T3" fmla="*/ 4 h 51"/>
              <a:gd name="T4" fmla="*/ 8 w 112"/>
              <a:gd name="T5" fmla="*/ 2 h 51"/>
              <a:gd name="T6" fmla="*/ 10 w 112"/>
              <a:gd name="T7" fmla="*/ 2 h 51"/>
              <a:gd name="T8" fmla="*/ 14 w 112"/>
              <a:gd name="T9" fmla="*/ 2 h 51"/>
              <a:gd name="T10" fmla="*/ 20 w 112"/>
              <a:gd name="T11" fmla="*/ 0 h 51"/>
              <a:gd name="T12" fmla="*/ 28 w 112"/>
              <a:gd name="T13" fmla="*/ 0 h 51"/>
              <a:gd name="T14" fmla="*/ 35 w 112"/>
              <a:gd name="T15" fmla="*/ 0 h 51"/>
              <a:gd name="T16" fmla="*/ 43 w 112"/>
              <a:gd name="T17" fmla="*/ 0 h 51"/>
              <a:gd name="T18" fmla="*/ 51 w 112"/>
              <a:gd name="T19" fmla="*/ 2 h 51"/>
              <a:gd name="T20" fmla="*/ 59 w 112"/>
              <a:gd name="T21" fmla="*/ 2 h 51"/>
              <a:gd name="T22" fmla="*/ 67 w 112"/>
              <a:gd name="T23" fmla="*/ 4 h 51"/>
              <a:gd name="T24" fmla="*/ 77 w 112"/>
              <a:gd name="T25" fmla="*/ 6 h 51"/>
              <a:gd name="T26" fmla="*/ 84 w 112"/>
              <a:gd name="T27" fmla="*/ 8 h 51"/>
              <a:gd name="T28" fmla="*/ 92 w 112"/>
              <a:gd name="T29" fmla="*/ 12 h 51"/>
              <a:gd name="T30" fmla="*/ 96 w 112"/>
              <a:gd name="T31" fmla="*/ 14 h 51"/>
              <a:gd name="T32" fmla="*/ 100 w 112"/>
              <a:gd name="T33" fmla="*/ 16 h 51"/>
              <a:gd name="T34" fmla="*/ 102 w 112"/>
              <a:gd name="T35" fmla="*/ 20 h 51"/>
              <a:gd name="T36" fmla="*/ 106 w 112"/>
              <a:gd name="T37" fmla="*/ 22 h 51"/>
              <a:gd name="T38" fmla="*/ 108 w 112"/>
              <a:gd name="T39" fmla="*/ 28 h 51"/>
              <a:gd name="T40" fmla="*/ 110 w 112"/>
              <a:gd name="T41" fmla="*/ 36 h 51"/>
              <a:gd name="T42" fmla="*/ 112 w 112"/>
              <a:gd name="T43" fmla="*/ 40 h 51"/>
              <a:gd name="T44" fmla="*/ 112 w 112"/>
              <a:gd name="T45" fmla="*/ 44 h 51"/>
              <a:gd name="T46" fmla="*/ 110 w 112"/>
              <a:gd name="T47" fmla="*/ 45 h 51"/>
              <a:gd name="T48" fmla="*/ 110 w 112"/>
              <a:gd name="T49" fmla="*/ 47 h 51"/>
              <a:gd name="T50" fmla="*/ 108 w 112"/>
              <a:gd name="T51" fmla="*/ 49 h 51"/>
              <a:gd name="T52" fmla="*/ 106 w 112"/>
              <a:gd name="T53" fmla="*/ 51 h 51"/>
              <a:gd name="T54" fmla="*/ 102 w 112"/>
              <a:gd name="T55" fmla="*/ 51 h 51"/>
              <a:gd name="T56" fmla="*/ 100 w 112"/>
              <a:gd name="T57" fmla="*/ 51 h 51"/>
              <a:gd name="T58" fmla="*/ 96 w 112"/>
              <a:gd name="T59" fmla="*/ 51 h 51"/>
              <a:gd name="T60" fmla="*/ 90 w 112"/>
              <a:gd name="T61" fmla="*/ 51 h 51"/>
              <a:gd name="T62" fmla="*/ 84 w 112"/>
              <a:gd name="T63" fmla="*/ 49 h 51"/>
              <a:gd name="T64" fmla="*/ 79 w 112"/>
              <a:gd name="T65" fmla="*/ 47 h 51"/>
              <a:gd name="T66" fmla="*/ 71 w 112"/>
              <a:gd name="T67" fmla="*/ 44 h 51"/>
              <a:gd name="T68" fmla="*/ 63 w 112"/>
              <a:gd name="T69" fmla="*/ 42 h 51"/>
              <a:gd name="T70" fmla="*/ 53 w 112"/>
              <a:gd name="T71" fmla="*/ 38 h 51"/>
              <a:gd name="T72" fmla="*/ 43 w 112"/>
              <a:gd name="T73" fmla="*/ 32 h 51"/>
              <a:gd name="T74" fmla="*/ 33 w 112"/>
              <a:gd name="T75" fmla="*/ 28 h 51"/>
              <a:gd name="T76" fmla="*/ 24 w 112"/>
              <a:gd name="T77" fmla="*/ 24 h 51"/>
              <a:gd name="T78" fmla="*/ 18 w 112"/>
              <a:gd name="T79" fmla="*/ 20 h 51"/>
              <a:gd name="T80" fmla="*/ 12 w 112"/>
              <a:gd name="T81" fmla="*/ 18 h 51"/>
              <a:gd name="T82" fmla="*/ 6 w 112"/>
              <a:gd name="T83" fmla="*/ 16 h 51"/>
              <a:gd name="T84" fmla="*/ 4 w 112"/>
              <a:gd name="T85" fmla="*/ 14 h 51"/>
              <a:gd name="T86" fmla="*/ 2 w 112"/>
              <a:gd name="T87" fmla="*/ 12 h 51"/>
              <a:gd name="T88" fmla="*/ 0 w 112"/>
              <a:gd name="T89" fmla="*/ 10 h 51"/>
              <a:gd name="T90" fmla="*/ 0 w 112"/>
              <a:gd name="T91" fmla="*/ 8 h 51"/>
              <a:gd name="T92" fmla="*/ 2 w 112"/>
              <a:gd name="T93" fmla="*/ 8 h 51"/>
              <a:gd name="T94" fmla="*/ 4 w 112"/>
              <a:gd name="T95" fmla="*/ 6 h 51"/>
              <a:gd name="T96" fmla="*/ 6 w 112"/>
              <a:gd name="T97" fmla="*/ 4 h 51"/>
              <a:gd name="T98" fmla="*/ 6 w 112"/>
              <a:gd name="T99" fmla="*/ 4 h 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12" h="51">
                <a:moveTo>
                  <a:pt x="6" y="4"/>
                </a:moveTo>
                <a:lnTo>
                  <a:pt x="6" y="4"/>
                </a:lnTo>
                <a:lnTo>
                  <a:pt x="8" y="2"/>
                </a:lnTo>
                <a:lnTo>
                  <a:pt x="10" y="2"/>
                </a:lnTo>
                <a:lnTo>
                  <a:pt x="14" y="2"/>
                </a:lnTo>
                <a:lnTo>
                  <a:pt x="20" y="0"/>
                </a:lnTo>
                <a:lnTo>
                  <a:pt x="28" y="0"/>
                </a:lnTo>
                <a:lnTo>
                  <a:pt x="35" y="0"/>
                </a:lnTo>
                <a:lnTo>
                  <a:pt x="43" y="0"/>
                </a:lnTo>
                <a:lnTo>
                  <a:pt x="51" y="2"/>
                </a:lnTo>
                <a:lnTo>
                  <a:pt x="59" y="2"/>
                </a:lnTo>
                <a:lnTo>
                  <a:pt x="67" y="4"/>
                </a:lnTo>
                <a:lnTo>
                  <a:pt x="77" y="6"/>
                </a:lnTo>
                <a:lnTo>
                  <a:pt x="84" y="8"/>
                </a:lnTo>
                <a:lnTo>
                  <a:pt x="92" y="12"/>
                </a:lnTo>
                <a:lnTo>
                  <a:pt x="96" y="14"/>
                </a:lnTo>
                <a:lnTo>
                  <a:pt x="100" y="16"/>
                </a:lnTo>
                <a:lnTo>
                  <a:pt x="102" y="20"/>
                </a:lnTo>
                <a:lnTo>
                  <a:pt x="106" y="22"/>
                </a:lnTo>
                <a:lnTo>
                  <a:pt x="108" y="28"/>
                </a:lnTo>
                <a:lnTo>
                  <a:pt x="110" y="36"/>
                </a:lnTo>
                <a:lnTo>
                  <a:pt x="112" y="40"/>
                </a:lnTo>
                <a:lnTo>
                  <a:pt x="112" y="44"/>
                </a:lnTo>
                <a:lnTo>
                  <a:pt x="110" y="45"/>
                </a:lnTo>
                <a:lnTo>
                  <a:pt x="110" y="47"/>
                </a:lnTo>
                <a:lnTo>
                  <a:pt x="108" y="49"/>
                </a:lnTo>
                <a:lnTo>
                  <a:pt x="106" y="51"/>
                </a:lnTo>
                <a:lnTo>
                  <a:pt x="102" y="51"/>
                </a:lnTo>
                <a:lnTo>
                  <a:pt x="100" y="51"/>
                </a:lnTo>
                <a:lnTo>
                  <a:pt x="96" y="51"/>
                </a:lnTo>
                <a:lnTo>
                  <a:pt x="90" y="51"/>
                </a:lnTo>
                <a:lnTo>
                  <a:pt x="84" y="49"/>
                </a:lnTo>
                <a:lnTo>
                  <a:pt x="79" y="47"/>
                </a:lnTo>
                <a:lnTo>
                  <a:pt x="71" y="44"/>
                </a:lnTo>
                <a:lnTo>
                  <a:pt x="63" y="42"/>
                </a:lnTo>
                <a:lnTo>
                  <a:pt x="53" y="38"/>
                </a:lnTo>
                <a:lnTo>
                  <a:pt x="43" y="32"/>
                </a:lnTo>
                <a:lnTo>
                  <a:pt x="33" y="28"/>
                </a:lnTo>
                <a:lnTo>
                  <a:pt x="24" y="24"/>
                </a:lnTo>
                <a:lnTo>
                  <a:pt x="18" y="20"/>
                </a:lnTo>
                <a:lnTo>
                  <a:pt x="12" y="18"/>
                </a:lnTo>
                <a:lnTo>
                  <a:pt x="6" y="16"/>
                </a:lnTo>
                <a:lnTo>
                  <a:pt x="4" y="14"/>
                </a:lnTo>
                <a:lnTo>
                  <a:pt x="2" y="12"/>
                </a:lnTo>
                <a:lnTo>
                  <a:pt x="0" y="10"/>
                </a:lnTo>
                <a:lnTo>
                  <a:pt x="0" y="8"/>
                </a:lnTo>
                <a:lnTo>
                  <a:pt x="2" y="8"/>
                </a:lnTo>
                <a:lnTo>
                  <a:pt x="4" y="6"/>
                </a:lnTo>
                <a:lnTo>
                  <a:pt x="6" y="4"/>
                </a:lnTo>
                <a:lnTo>
                  <a:pt x="6" y="4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0" name="Freeform 450"/>
          <p:cNvSpPr>
            <a:spLocks/>
          </p:cNvSpPr>
          <p:nvPr/>
        </p:nvSpPr>
        <p:spPr bwMode="auto">
          <a:xfrm>
            <a:off x="9431919" y="4881439"/>
            <a:ext cx="263736" cy="520745"/>
          </a:xfrm>
          <a:custGeom>
            <a:avLst/>
            <a:gdLst>
              <a:gd name="T0" fmla="*/ 39 w 59"/>
              <a:gd name="T1" fmla="*/ 0 h 79"/>
              <a:gd name="T2" fmla="*/ 43 w 59"/>
              <a:gd name="T3" fmla="*/ 2 h 79"/>
              <a:gd name="T4" fmla="*/ 47 w 59"/>
              <a:gd name="T5" fmla="*/ 4 h 79"/>
              <a:gd name="T6" fmla="*/ 51 w 59"/>
              <a:gd name="T7" fmla="*/ 8 h 79"/>
              <a:gd name="T8" fmla="*/ 53 w 59"/>
              <a:gd name="T9" fmla="*/ 12 h 79"/>
              <a:gd name="T10" fmla="*/ 55 w 59"/>
              <a:gd name="T11" fmla="*/ 16 h 79"/>
              <a:gd name="T12" fmla="*/ 57 w 59"/>
              <a:gd name="T13" fmla="*/ 20 h 79"/>
              <a:gd name="T14" fmla="*/ 59 w 59"/>
              <a:gd name="T15" fmla="*/ 24 h 79"/>
              <a:gd name="T16" fmla="*/ 59 w 59"/>
              <a:gd name="T17" fmla="*/ 28 h 79"/>
              <a:gd name="T18" fmla="*/ 57 w 59"/>
              <a:gd name="T19" fmla="*/ 38 h 79"/>
              <a:gd name="T20" fmla="*/ 55 w 59"/>
              <a:gd name="T21" fmla="*/ 47 h 79"/>
              <a:gd name="T22" fmla="*/ 51 w 59"/>
              <a:gd name="T23" fmla="*/ 55 h 79"/>
              <a:gd name="T24" fmla="*/ 47 w 59"/>
              <a:gd name="T25" fmla="*/ 63 h 79"/>
              <a:gd name="T26" fmla="*/ 41 w 59"/>
              <a:gd name="T27" fmla="*/ 69 h 79"/>
              <a:gd name="T28" fmla="*/ 35 w 59"/>
              <a:gd name="T29" fmla="*/ 75 h 79"/>
              <a:gd name="T30" fmla="*/ 30 w 59"/>
              <a:gd name="T31" fmla="*/ 77 h 79"/>
              <a:gd name="T32" fmla="*/ 26 w 59"/>
              <a:gd name="T33" fmla="*/ 79 h 79"/>
              <a:gd name="T34" fmla="*/ 20 w 59"/>
              <a:gd name="T35" fmla="*/ 77 h 79"/>
              <a:gd name="T36" fmla="*/ 16 w 59"/>
              <a:gd name="T37" fmla="*/ 75 h 79"/>
              <a:gd name="T38" fmla="*/ 12 w 59"/>
              <a:gd name="T39" fmla="*/ 73 h 79"/>
              <a:gd name="T40" fmla="*/ 10 w 59"/>
              <a:gd name="T41" fmla="*/ 69 h 79"/>
              <a:gd name="T42" fmla="*/ 4 w 59"/>
              <a:gd name="T43" fmla="*/ 63 h 79"/>
              <a:gd name="T44" fmla="*/ 2 w 59"/>
              <a:gd name="T45" fmla="*/ 59 h 79"/>
              <a:gd name="T46" fmla="*/ 0 w 59"/>
              <a:gd name="T47" fmla="*/ 55 h 79"/>
              <a:gd name="T48" fmla="*/ 0 w 59"/>
              <a:gd name="T49" fmla="*/ 53 h 79"/>
              <a:gd name="T50" fmla="*/ 0 w 59"/>
              <a:gd name="T51" fmla="*/ 51 h 79"/>
              <a:gd name="T52" fmla="*/ 2 w 59"/>
              <a:gd name="T53" fmla="*/ 49 h 79"/>
              <a:gd name="T54" fmla="*/ 4 w 59"/>
              <a:gd name="T55" fmla="*/ 45 h 79"/>
              <a:gd name="T56" fmla="*/ 10 w 59"/>
              <a:gd name="T57" fmla="*/ 42 h 79"/>
              <a:gd name="T58" fmla="*/ 12 w 59"/>
              <a:gd name="T59" fmla="*/ 40 h 79"/>
              <a:gd name="T60" fmla="*/ 14 w 59"/>
              <a:gd name="T61" fmla="*/ 36 h 79"/>
              <a:gd name="T62" fmla="*/ 16 w 59"/>
              <a:gd name="T63" fmla="*/ 32 h 79"/>
              <a:gd name="T64" fmla="*/ 20 w 59"/>
              <a:gd name="T65" fmla="*/ 28 h 79"/>
              <a:gd name="T66" fmla="*/ 24 w 59"/>
              <a:gd name="T67" fmla="*/ 22 h 79"/>
              <a:gd name="T68" fmla="*/ 28 w 59"/>
              <a:gd name="T69" fmla="*/ 16 h 79"/>
              <a:gd name="T70" fmla="*/ 33 w 59"/>
              <a:gd name="T71" fmla="*/ 8 h 79"/>
              <a:gd name="T72" fmla="*/ 39 w 59"/>
              <a:gd name="T73" fmla="*/ 0 h 79"/>
              <a:gd name="T74" fmla="*/ 39 w 59"/>
              <a:gd name="T75" fmla="*/ 0 h 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59" h="79">
                <a:moveTo>
                  <a:pt x="39" y="0"/>
                </a:moveTo>
                <a:lnTo>
                  <a:pt x="43" y="2"/>
                </a:lnTo>
                <a:lnTo>
                  <a:pt x="47" y="4"/>
                </a:lnTo>
                <a:lnTo>
                  <a:pt x="51" y="8"/>
                </a:lnTo>
                <a:lnTo>
                  <a:pt x="53" y="12"/>
                </a:lnTo>
                <a:lnTo>
                  <a:pt x="55" y="16"/>
                </a:lnTo>
                <a:lnTo>
                  <a:pt x="57" y="20"/>
                </a:lnTo>
                <a:lnTo>
                  <a:pt x="59" y="24"/>
                </a:lnTo>
                <a:lnTo>
                  <a:pt x="59" y="28"/>
                </a:lnTo>
                <a:lnTo>
                  <a:pt x="57" y="38"/>
                </a:lnTo>
                <a:lnTo>
                  <a:pt x="55" y="47"/>
                </a:lnTo>
                <a:lnTo>
                  <a:pt x="51" y="55"/>
                </a:lnTo>
                <a:lnTo>
                  <a:pt x="47" y="63"/>
                </a:lnTo>
                <a:lnTo>
                  <a:pt x="41" y="69"/>
                </a:lnTo>
                <a:lnTo>
                  <a:pt x="35" y="75"/>
                </a:lnTo>
                <a:lnTo>
                  <a:pt x="30" y="77"/>
                </a:lnTo>
                <a:lnTo>
                  <a:pt x="26" y="79"/>
                </a:lnTo>
                <a:lnTo>
                  <a:pt x="20" y="77"/>
                </a:lnTo>
                <a:lnTo>
                  <a:pt x="16" y="75"/>
                </a:lnTo>
                <a:lnTo>
                  <a:pt x="12" y="73"/>
                </a:lnTo>
                <a:lnTo>
                  <a:pt x="10" y="69"/>
                </a:lnTo>
                <a:lnTo>
                  <a:pt x="4" y="63"/>
                </a:lnTo>
                <a:lnTo>
                  <a:pt x="2" y="59"/>
                </a:lnTo>
                <a:lnTo>
                  <a:pt x="0" y="55"/>
                </a:lnTo>
                <a:lnTo>
                  <a:pt x="0" y="53"/>
                </a:lnTo>
                <a:lnTo>
                  <a:pt x="0" y="51"/>
                </a:lnTo>
                <a:lnTo>
                  <a:pt x="2" y="49"/>
                </a:lnTo>
                <a:lnTo>
                  <a:pt x="4" y="45"/>
                </a:lnTo>
                <a:lnTo>
                  <a:pt x="10" y="42"/>
                </a:lnTo>
                <a:lnTo>
                  <a:pt x="12" y="40"/>
                </a:lnTo>
                <a:lnTo>
                  <a:pt x="14" y="36"/>
                </a:lnTo>
                <a:lnTo>
                  <a:pt x="16" y="32"/>
                </a:lnTo>
                <a:lnTo>
                  <a:pt x="20" y="28"/>
                </a:lnTo>
                <a:lnTo>
                  <a:pt x="24" y="22"/>
                </a:lnTo>
                <a:lnTo>
                  <a:pt x="28" y="16"/>
                </a:lnTo>
                <a:lnTo>
                  <a:pt x="33" y="8"/>
                </a:lnTo>
                <a:lnTo>
                  <a:pt x="39" y="0"/>
                </a:lnTo>
                <a:lnTo>
                  <a:pt x="39" y="0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1" name="Freeform 451"/>
          <p:cNvSpPr>
            <a:spLocks/>
          </p:cNvSpPr>
          <p:nvPr/>
        </p:nvSpPr>
        <p:spPr bwMode="auto">
          <a:xfrm>
            <a:off x="9322788" y="3986839"/>
            <a:ext cx="700259" cy="948018"/>
          </a:xfrm>
          <a:custGeom>
            <a:avLst/>
            <a:gdLst>
              <a:gd name="T0" fmla="*/ 0 w 154"/>
              <a:gd name="T1" fmla="*/ 137 h 141"/>
              <a:gd name="T2" fmla="*/ 2 w 154"/>
              <a:gd name="T3" fmla="*/ 133 h 141"/>
              <a:gd name="T4" fmla="*/ 7 w 154"/>
              <a:gd name="T5" fmla="*/ 126 h 141"/>
              <a:gd name="T6" fmla="*/ 19 w 154"/>
              <a:gd name="T7" fmla="*/ 118 h 141"/>
              <a:gd name="T8" fmla="*/ 39 w 154"/>
              <a:gd name="T9" fmla="*/ 102 h 141"/>
              <a:gd name="T10" fmla="*/ 62 w 154"/>
              <a:gd name="T11" fmla="*/ 78 h 141"/>
              <a:gd name="T12" fmla="*/ 82 w 154"/>
              <a:gd name="T13" fmla="*/ 55 h 141"/>
              <a:gd name="T14" fmla="*/ 96 w 154"/>
              <a:gd name="T15" fmla="*/ 35 h 141"/>
              <a:gd name="T16" fmla="*/ 102 w 154"/>
              <a:gd name="T17" fmla="*/ 24 h 141"/>
              <a:gd name="T18" fmla="*/ 102 w 154"/>
              <a:gd name="T19" fmla="*/ 12 h 141"/>
              <a:gd name="T20" fmla="*/ 98 w 154"/>
              <a:gd name="T21" fmla="*/ 8 h 141"/>
              <a:gd name="T22" fmla="*/ 98 w 154"/>
              <a:gd name="T23" fmla="*/ 4 h 141"/>
              <a:gd name="T24" fmla="*/ 98 w 154"/>
              <a:gd name="T25" fmla="*/ 2 h 141"/>
              <a:gd name="T26" fmla="*/ 103 w 154"/>
              <a:gd name="T27" fmla="*/ 0 h 141"/>
              <a:gd name="T28" fmla="*/ 117 w 154"/>
              <a:gd name="T29" fmla="*/ 2 h 141"/>
              <a:gd name="T30" fmla="*/ 135 w 154"/>
              <a:gd name="T31" fmla="*/ 8 h 141"/>
              <a:gd name="T32" fmla="*/ 145 w 154"/>
              <a:gd name="T33" fmla="*/ 12 h 141"/>
              <a:gd name="T34" fmla="*/ 151 w 154"/>
              <a:gd name="T35" fmla="*/ 16 h 141"/>
              <a:gd name="T36" fmla="*/ 154 w 154"/>
              <a:gd name="T37" fmla="*/ 20 h 141"/>
              <a:gd name="T38" fmla="*/ 154 w 154"/>
              <a:gd name="T39" fmla="*/ 24 h 141"/>
              <a:gd name="T40" fmla="*/ 152 w 154"/>
              <a:gd name="T41" fmla="*/ 31 h 141"/>
              <a:gd name="T42" fmla="*/ 145 w 154"/>
              <a:gd name="T43" fmla="*/ 45 h 141"/>
              <a:gd name="T44" fmla="*/ 137 w 154"/>
              <a:gd name="T45" fmla="*/ 55 h 141"/>
              <a:gd name="T46" fmla="*/ 125 w 154"/>
              <a:gd name="T47" fmla="*/ 65 h 141"/>
              <a:gd name="T48" fmla="*/ 113 w 154"/>
              <a:gd name="T49" fmla="*/ 76 h 141"/>
              <a:gd name="T50" fmla="*/ 98 w 154"/>
              <a:gd name="T51" fmla="*/ 90 h 141"/>
              <a:gd name="T52" fmla="*/ 64 w 154"/>
              <a:gd name="T53" fmla="*/ 114 h 141"/>
              <a:gd name="T54" fmla="*/ 49 w 154"/>
              <a:gd name="T55" fmla="*/ 124 h 141"/>
              <a:gd name="T56" fmla="*/ 35 w 154"/>
              <a:gd name="T57" fmla="*/ 129 h 141"/>
              <a:gd name="T58" fmla="*/ 21 w 154"/>
              <a:gd name="T59" fmla="*/ 137 h 141"/>
              <a:gd name="T60" fmla="*/ 11 w 154"/>
              <a:gd name="T61" fmla="*/ 139 h 141"/>
              <a:gd name="T62" fmla="*/ 4 w 154"/>
              <a:gd name="T63" fmla="*/ 141 h 141"/>
              <a:gd name="T64" fmla="*/ 2 w 154"/>
              <a:gd name="T65" fmla="*/ 139 h 1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54" h="141">
                <a:moveTo>
                  <a:pt x="2" y="139"/>
                </a:moveTo>
                <a:lnTo>
                  <a:pt x="0" y="137"/>
                </a:lnTo>
                <a:lnTo>
                  <a:pt x="2" y="135"/>
                </a:lnTo>
                <a:lnTo>
                  <a:pt x="2" y="133"/>
                </a:lnTo>
                <a:lnTo>
                  <a:pt x="6" y="129"/>
                </a:lnTo>
                <a:lnTo>
                  <a:pt x="7" y="126"/>
                </a:lnTo>
                <a:lnTo>
                  <a:pt x="13" y="122"/>
                </a:lnTo>
                <a:lnTo>
                  <a:pt x="19" y="118"/>
                </a:lnTo>
                <a:lnTo>
                  <a:pt x="25" y="112"/>
                </a:lnTo>
                <a:lnTo>
                  <a:pt x="39" y="102"/>
                </a:lnTo>
                <a:lnTo>
                  <a:pt x="51" y="90"/>
                </a:lnTo>
                <a:lnTo>
                  <a:pt x="62" y="78"/>
                </a:lnTo>
                <a:lnTo>
                  <a:pt x="72" y="67"/>
                </a:lnTo>
                <a:lnTo>
                  <a:pt x="82" y="55"/>
                </a:lnTo>
                <a:lnTo>
                  <a:pt x="90" y="45"/>
                </a:lnTo>
                <a:lnTo>
                  <a:pt x="96" y="35"/>
                </a:lnTo>
                <a:lnTo>
                  <a:pt x="100" y="29"/>
                </a:lnTo>
                <a:lnTo>
                  <a:pt x="102" y="24"/>
                </a:lnTo>
                <a:lnTo>
                  <a:pt x="103" y="18"/>
                </a:lnTo>
                <a:lnTo>
                  <a:pt x="102" y="12"/>
                </a:lnTo>
                <a:lnTo>
                  <a:pt x="100" y="8"/>
                </a:lnTo>
                <a:lnTo>
                  <a:pt x="98" y="8"/>
                </a:lnTo>
                <a:lnTo>
                  <a:pt x="98" y="6"/>
                </a:lnTo>
                <a:lnTo>
                  <a:pt x="98" y="4"/>
                </a:lnTo>
                <a:lnTo>
                  <a:pt x="98" y="4"/>
                </a:lnTo>
                <a:lnTo>
                  <a:pt x="98" y="2"/>
                </a:lnTo>
                <a:lnTo>
                  <a:pt x="100" y="2"/>
                </a:lnTo>
                <a:lnTo>
                  <a:pt x="103" y="0"/>
                </a:lnTo>
                <a:lnTo>
                  <a:pt x="109" y="0"/>
                </a:lnTo>
                <a:lnTo>
                  <a:pt x="117" y="2"/>
                </a:lnTo>
                <a:lnTo>
                  <a:pt x="125" y="4"/>
                </a:lnTo>
                <a:lnTo>
                  <a:pt x="135" y="8"/>
                </a:lnTo>
                <a:lnTo>
                  <a:pt x="141" y="10"/>
                </a:lnTo>
                <a:lnTo>
                  <a:pt x="145" y="12"/>
                </a:lnTo>
                <a:lnTo>
                  <a:pt x="147" y="14"/>
                </a:lnTo>
                <a:lnTo>
                  <a:pt x="151" y="16"/>
                </a:lnTo>
                <a:lnTo>
                  <a:pt x="152" y="18"/>
                </a:lnTo>
                <a:lnTo>
                  <a:pt x="154" y="20"/>
                </a:lnTo>
                <a:lnTo>
                  <a:pt x="154" y="22"/>
                </a:lnTo>
                <a:lnTo>
                  <a:pt x="154" y="24"/>
                </a:lnTo>
                <a:lnTo>
                  <a:pt x="154" y="27"/>
                </a:lnTo>
                <a:lnTo>
                  <a:pt x="152" y="31"/>
                </a:lnTo>
                <a:lnTo>
                  <a:pt x="149" y="37"/>
                </a:lnTo>
                <a:lnTo>
                  <a:pt x="145" y="45"/>
                </a:lnTo>
                <a:lnTo>
                  <a:pt x="141" y="49"/>
                </a:lnTo>
                <a:lnTo>
                  <a:pt x="137" y="55"/>
                </a:lnTo>
                <a:lnTo>
                  <a:pt x="131" y="59"/>
                </a:lnTo>
                <a:lnTo>
                  <a:pt x="125" y="65"/>
                </a:lnTo>
                <a:lnTo>
                  <a:pt x="119" y="71"/>
                </a:lnTo>
                <a:lnTo>
                  <a:pt x="113" y="76"/>
                </a:lnTo>
                <a:lnTo>
                  <a:pt x="105" y="82"/>
                </a:lnTo>
                <a:lnTo>
                  <a:pt x="98" y="90"/>
                </a:lnTo>
                <a:lnTo>
                  <a:pt x="80" y="102"/>
                </a:lnTo>
                <a:lnTo>
                  <a:pt x="64" y="114"/>
                </a:lnTo>
                <a:lnTo>
                  <a:pt x="56" y="118"/>
                </a:lnTo>
                <a:lnTo>
                  <a:pt x="49" y="124"/>
                </a:lnTo>
                <a:lnTo>
                  <a:pt x="43" y="127"/>
                </a:lnTo>
                <a:lnTo>
                  <a:pt x="35" y="129"/>
                </a:lnTo>
                <a:lnTo>
                  <a:pt x="27" y="133"/>
                </a:lnTo>
                <a:lnTo>
                  <a:pt x="21" y="137"/>
                </a:lnTo>
                <a:lnTo>
                  <a:pt x="15" y="139"/>
                </a:lnTo>
                <a:lnTo>
                  <a:pt x="11" y="139"/>
                </a:lnTo>
                <a:lnTo>
                  <a:pt x="7" y="141"/>
                </a:lnTo>
                <a:lnTo>
                  <a:pt x="4" y="141"/>
                </a:lnTo>
                <a:lnTo>
                  <a:pt x="2" y="139"/>
                </a:lnTo>
                <a:lnTo>
                  <a:pt x="2" y="139"/>
                </a:lnTo>
                <a:lnTo>
                  <a:pt x="2" y="139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2" name="Freeform 452"/>
          <p:cNvSpPr>
            <a:spLocks/>
          </p:cNvSpPr>
          <p:nvPr/>
        </p:nvSpPr>
        <p:spPr bwMode="auto">
          <a:xfrm>
            <a:off x="9641083" y="4333999"/>
            <a:ext cx="1018554" cy="400570"/>
          </a:xfrm>
          <a:custGeom>
            <a:avLst/>
            <a:gdLst>
              <a:gd name="T0" fmla="*/ 149 w 224"/>
              <a:gd name="T1" fmla="*/ 27 h 59"/>
              <a:gd name="T2" fmla="*/ 145 w 224"/>
              <a:gd name="T3" fmla="*/ 27 h 59"/>
              <a:gd name="T4" fmla="*/ 137 w 224"/>
              <a:gd name="T5" fmla="*/ 27 h 59"/>
              <a:gd name="T6" fmla="*/ 128 w 224"/>
              <a:gd name="T7" fmla="*/ 29 h 59"/>
              <a:gd name="T8" fmla="*/ 114 w 224"/>
              <a:gd name="T9" fmla="*/ 29 h 59"/>
              <a:gd name="T10" fmla="*/ 94 w 224"/>
              <a:gd name="T11" fmla="*/ 33 h 59"/>
              <a:gd name="T12" fmla="*/ 61 w 224"/>
              <a:gd name="T13" fmla="*/ 37 h 59"/>
              <a:gd name="T14" fmla="*/ 20 w 224"/>
              <a:gd name="T15" fmla="*/ 41 h 59"/>
              <a:gd name="T16" fmla="*/ 0 w 224"/>
              <a:gd name="T17" fmla="*/ 22 h 59"/>
              <a:gd name="T18" fmla="*/ 14 w 224"/>
              <a:gd name="T19" fmla="*/ 22 h 59"/>
              <a:gd name="T20" fmla="*/ 32 w 224"/>
              <a:gd name="T21" fmla="*/ 20 h 59"/>
              <a:gd name="T22" fmla="*/ 55 w 224"/>
              <a:gd name="T23" fmla="*/ 16 h 59"/>
              <a:gd name="T24" fmla="*/ 81 w 224"/>
              <a:gd name="T25" fmla="*/ 14 h 59"/>
              <a:gd name="T26" fmla="*/ 106 w 224"/>
              <a:gd name="T27" fmla="*/ 10 h 59"/>
              <a:gd name="T28" fmla="*/ 126 w 224"/>
              <a:gd name="T29" fmla="*/ 8 h 59"/>
              <a:gd name="T30" fmla="*/ 137 w 224"/>
              <a:gd name="T31" fmla="*/ 4 h 59"/>
              <a:gd name="T32" fmla="*/ 143 w 224"/>
              <a:gd name="T33" fmla="*/ 4 h 59"/>
              <a:gd name="T34" fmla="*/ 149 w 224"/>
              <a:gd name="T35" fmla="*/ 2 h 59"/>
              <a:gd name="T36" fmla="*/ 155 w 224"/>
              <a:gd name="T37" fmla="*/ 0 h 59"/>
              <a:gd name="T38" fmla="*/ 161 w 224"/>
              <a:gd name="T39" fmla="*/ 0 h 59"/>
              <a:gd name="T40" fmla="*/ 175 w 224"/>
              <a:gd name="T41" fmla="*/ 4 h 59"/>
              <a:gd name="T42" fmla="*/ 190 w 224"/>
              <a:gd name="T43" fmla="*/ 10 h 59"/>
              <a:gd name="T44" fmla="*/ 206 w 224"/>
              <a:gd name="T45" fmla="*/ 18 h 59"/>
              <a:gd name="T46" fmla="*/ 218 w 224"/>
              <a:gd name="T47" fmla="*/ 25 h 59"/>
              <a:gd name="T48" fmla="*/ 222 w 224"/>
              <a:gd name="T49" fmla="*/ 29 h 59"/>
              <a:gd name="T50" fmla="*/ 224 w 224"/>
              <a:gd name="T51" fmla="*/ 33 h 59"/>
              <a:gd name="T52" fmla="*/ 224 w 224"/>
              <a:gd name="T53" fmla="*/ 37 h 59"/>
              <a:gd name="T54" fmla="*/ 220 w 224"/>
              <a:gd name="T55" fmla="*/ 41 h 59"/>
              <a:gd name="T56" fmla="*/ 216 w 224"/>
              <a:gd name="T57" fmla="*/ 41 h 59"/>
              <a:gd name="T58" fmla="*/ 208 w 224"/>
              <a:gd name="T59" fmla="*/ 41 h 59"/>
              <a:gd name="T60" fmla="*/ 190 w 224"/>
              <a:gd name="T61" fmla="*/ 43 h 59"/>
              <a:gd name="T62" fmla="*/ 169 w 224"/>
              <a:gd name="T63" fmla="*/ 51 h 59"/>
              <a:gd name="T64" fmla="*/ 157 w 224"/>
              <a:gd name="T65" fmla="*/ 57 h 59"/>
              <a:gd name="T66" fmla="*/ 147 w 224"/>
              <a:gd name="T67" fmla="*/ 59 h 59"/>
              <a:gd name="T68" fmla="*/ 137 w 224"/>
              <a:gd name="T69" fmla="*/ 59 h 59"/>
              <a:gd name="T70" fmla="*/ 129 w 224"/>
              <a:gd name="T71" fmla="*/ 57 h 59"/>
              <a:gd name="T72" fmla="*/ 139 w 224"/>
              <a:gd name="T73" fmla="*/ 43 h 59"/>
              <a:gd name="T74" fmla="*/ 147 w 224"/>
              <a:gd name="T75" fmla="*/ 35 h 59"/>
              <a:gd name="T76" fmla="*/ 151 w 224"/>
              <a:gd name="T77" fmla="*/ 29 h 59"/>
              <a:gd name="T78" fmla="*/ 151 w 224"/>
              <a:gd name="T79" fmla="*/ 27 h 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224" h="59">
                <a:moveTo>
                  <a:pt x="151" y="27"/>
                </a:moveTo>
                <a:lnTo>
                  <a:pt x="149" y="27"/>
                </a:lnTo>
                <a:lnTo>
                  <a:pt x="149" y="27"/>
                </a:lnTo>
                <a:lnTo>
                  <a:pt x="145" y="27"/>
                </a:lnTo>
                <a:lnTo>
                  <a:pt x="141" y="27"/>
                </a:lnTo>
                <a:lnTo>
                  <a:pt x="137" y="27"/>
                </a:lnTo>
                <a:lnTo>
                  <a:pt x="133" y="27"/>
                </a:lnTo>
                <a:lnTo>
                  <a:pt x="128" y="29"/>
                </a:lnTo>
                <a:lnTo>
                  <a:pt x="122" y="29"/>
                </a:lnTo>
                <a:lnTo>
                  <a:pt x="114" y="29"/>
                </a:lnTo>
                <a:lnTo>
                  <a:pt x="104" y="31"/>
                </a:lnTo>
                <a:lnTo>
                  <a:pt x="94" y="33"/>
                </a:lnTo>
                <a:lnTo>
                  <a:pt x="82" y="35"/>
                </a:lnTo>
                <a:lnTo>
                  <a:pt x="61" y="37"/>
                </a:lnTo>
                <a:lnTo>
                  <a:pt x="39" y="39"/>
                </a:lnTo>
                <a:lnTo>
                  <a:pt x="20" y="41"/>
                </a:lnTo>
                <a:lnTo>
                  <a:pt x="0" y="41"/>
                </a:lnTo>
                <a:lnTo>
                  <a:pt x="0" y="22"/>
                </a:lnTo>
                <a:lnTo>
                  <a:pt x="6" y="22"/>
                </a:lnTo>
                <a:lnTo>
                  <a:pt x="14" y="22"/>
                </a:lnTo>
                <a:lnTo>
                  <a:pt x="22" y="20"/>
                </a:lnTo>
                <a:lnTo>
                  <a:pt x="32" y="20"/>
                </a:lnTo>
                <a:lnTo>
                  <a:pt x="43" y="18"/>
                </a:lnTo>
                <a:lnTo>
                  <a:pt x="55" y="16"/>
                </a:lnTo>
                <a:lnTo>
                  <a:pt x="67" y="16"/>
                </a:lnTo>
                <a:lnTo>
                  <a:pt x="81" y="14"/>
                </a:lnTo>
                <a:lnTo>
                  <a:pt x="94" y="12"/>
                </a:lnTo>
                <a:lnTo>
                  <a:pt x="106" y="10"/>
                </a:lnTo>
                <a:lnTo>
                  <a:pt x="116" y="8"/>
                </a:lnTo>
                <a:lnTo>
                  <a:pt x="126" y="8"/>
                </a:lnTo>
                <a:lnTo>
                  <a:pt x="131" y="6"/>
                </a:lnTo>
                <a:lnTo>
                  <a:pt x="137" y="4"/>
                </a:lnTo>
                <a:lnTo>
                  <a:pt x="141" y="4"/>
                </a:lnTo>
                <a:lnTo>
                  <a:pt x="143" y="4"/>
                </a:lnTo>
                <a:lnTo>
                  <a:pt x="145" y="2"/>
                </a:lnTo>
                <a:lnTo>
                  <a:pt x="149" y="2"/>
                </a:lnTo>
                <a:lnTo>
                  <a:pt x="151" y="2"/>
                </a:lnTo>
                <a:lnTo>
                  <a:pt x="155" y="0"/>
                </a:lnTo>
                <a:lnTo>
                  <a:pt x="157" y="0"/>
                </a:lnTo>
                <a:lnTo>
                  <a:pt x="161" y="0"/>
                </a:lnTo>
                <a:lnTo>
                  <a:pt x="167" y="2"/>
                </a:lnTo>
                <a:lnTo>
                  <a:pt x="175" y="4"/>
                </a:lnTo>
                <a:lnTo>
                  <a:pt x="182" y="6"/>
                </a:lnTo>
                <a:lnTo>
                  <a:pt x="190" y="10"/>
                </a:lnTo>
                <a:lnTo>
                  <a:pt x="198" y="14"/>
                </a:lnTo>
                <a:lnTo>
                  <a:pt x="206" y="18"/>
                </a:lnTo>
                <a:lnTo>
                  <a:pt x="214" y="23"/>
                </a:lnTo>
                <a:lnTo>
                  <a:pt x="218" y="25"/>
                </a:lnTo>
                <a:lnTo>
                  <a:pt x="220" y="27"/>
                </a:lnTo>
                <a:lnTo>
                  <a:pt x="222" y="29"/>
                </a:lnTo>
                <a:lnTo>
                  <a:pt x="224" y="31"/>
                </a:lnTo>
                <a:lnTo>
                  <a:pt x="224" y="33"/>
                </a:lnTo>
                <a:lnTo>
                  <a:pt x="224" y="35"/>
                </a:lnTo>
                <a:lnTo>
                  <a:pt x="224" y="37"/>
                </a:lnTo>
                <a:lnTo>
                  <a:pt x="222" y="39"/>
                </a:lnTo>
                <a:lnTo>
                  <a:pt x="220" y="41"/>
                </a:lnTo>
                <a:lnTo>
                  <a:pt x="218" y="41"/>
                </a:lnTo>
                <a:lnTo>
                  <a:pt x="216" y="41"/>
                </a:lnTo>
                <a:lnTo>
                  <a:pt x="212" y="41"/>
                </a:lnTo>
                <a:lnTo>
                  <a:pt x="208" y="41"/>
                </a:lnTo>
                <a:lnTo>
                  <a:pt x="200" y="41"/>
                </a:lnTo>
                <a:lnTo>
                  <a:pt x="190" y="43"/>
                </a:lnTo>
                <a:lnTo>
                  <a:pt x="180" y="47"/>
                </a:lnTo>
                <a:lnTo>
                  <a:pt x="169" y="51"/>
                </a:lnTo>
                <a:lnTo>
                  <a:pt x="163" y="53"/>
                </a:lnTo>
                <a:lnTo>
                  <a:pt x="157" y="57"/>
                </a:lnTo>
                <a:lnTo>
                  <a:pt x="151" y="57"/>
                </a:lnTo>
                <a:lnTo>
                  <a:pt x="147" y="59"/>
                </a:lnTo>
                <a:lnTo>
                  <a:pt x="141" y="59"/>
                </a:lnTo>
                <a:lnTo>
                  <a:pt x="137" y="59"/>
                </a:lnTo>
                <a:lnTo>
                  <a:pt x="133" y="57"/>
                </a:lnTo>
                <a:lnTo>
                  <a:pt x="129" y="57"/>
                </a:lnTo>
                <a:lnTo>
                  <a:pt x="135" y="49"/>
                </a:lnTo>
                <a:lnTo>
                  <a:pt x="139" y="43"/>
                </a:lnTo>
                <a:lnTo>
                  <a:pt x="143" y="39"/>
                </a:lnTo>
                <a:lnTo>
                  <a:pt x="147" y="35"/>
                </a:lnTo>
                <a:lnTo>
                  <a:pt x="149" y="31"/>
                </a:lnTo>
                <a:lnTo>
                  <a:pt x="151" y="29"/>
                </a:lnTo>
                <a:lnTo>
                  <a:pt x="151" y="29"/>
                </a:lnTo>
                <a:lnTo>
                  <a:pt x="151" y="27"/>
                </a:lnTo>
                <a:lnTo>
                  <a:pt x="151" y="27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3" name="Freeform 453"/>
          <p:cNvSpPr>
            <a:spLocks/>
          </p:cNvSpPr>
          <p:nvPr/>
        </p:nvSpPr>
        <p:spPr bwMode="auto">
          <a:xfrm>
            <a:off x="9677461" y="4480869"/>
            <a:ext cx="400147" cy="1188359"/>
          </a:xfrm>
          <a:custGeom>
            <a:avLst/>
            <a:gdLst>
              <a:gd name="T0" fmla="*/ 86 w 88"/>
              <a:gd name="T1" fmla="*/ 90 h 178"/>
              <a:gd name="T2" fmla="*/ 86 w 88"/>
              <a:gd name="T3" fmla="*/ 111 h 178"/>
              <a:gd name="T4" fmla="*/ 86 w 88"/>
              <a:gd name="T5" fmla="*/ 129 h 178"/>
              <a:gd name="T6" fmla="*/ 86 w 88"/>
              <a:gd name="T7" fmla="*/ 143 h 178"/>
              <a:gd name="T8" fmla="*/ 82 w 88"/>
              <a:gd name="T9" fmla="*/ 154 h 178"/>
              <a:gd name="T10" fmla="*/ 74 w 88"/>
              <a:gd name="T11" fmla="*/ 164 h 178"/>
              <a:gd name="T12" fmla="*/ 65 w 88"/>
              <a:gd name="T13" fmla="*/ 172 h 178"/>
              <a:gd name="T14" fmla="*/ 53 w 88"/>
              <a:gd name="T15" fmla="*/ 176 h 178"/>
              <a:gd name="T16" fmla="*/ 43 w 88"/>
              <a:gd name="T17" fmla="*/ 176 h 178"/>
              <a:gd name="T18" fmla="*/ 35 w 88"/>
              <a:gd name="T19" fmla="*/ 170 h 178"/>
              <a:gd name="T20" fmla="*/ 35 w 88"/>
              <a:gd name="T21" fmla="*/ 162 h 178"/>
              <a:gd name="T22" fmla="*/ 31 w 88"/>
              <a:gd name="T23" fmla="*/ 156 h 178"/>
              <a:gd name="T24" fmla="*/ 27 w 88"/>
              <a:gd name="T25" fmla="*/ 151 h 178"/>
              <a:gd name="T26" fmla="*/ 18 w 88"/>
              <a:gd name="T27" fmla="*/ 141 h 178"/>
              <a:gd name="T28" fmla="*/ 8 w 88"/>
              <a:gd name="T29" fmla="*/ 135 h 178"/>
              <a:gd name="T30" fmla="*/ 4 w 88"/>
              <a:gd name="T31" fmla="*/ 131 h 178"/>
              <a:gd name="T32" fmla="*/ 0 w 88"/>
              <a:gd name="T33" fmla="*/ 127 h 178"/>
              <a:gd name="T34" fmla="*/ 2 w 88"/>
              <a:gd name="T35" fmla="*/ 125 h 178"/>
              <a:gd name="T36" fmla="*/ 4 w 88"/>
              <a:gd name="T37" fmla="*/ 123 h 178"/>
              <a:gd name="T38" fmla="*/ 10 w 88"/>
              <a:gd name="T39" fmla="*/ 121 h 178"/>
              <a:gd name="T40" fmla="*/ 16 w 88"/>
              <a:gd name="T41" fmla="*/ 121 h 178"/>
              <a:gd name="T42" fmla="*/ 33 w 88"/>
              <a:gd name="T43" fmla="*/ 123 h 178"/>
              <a:gd name="T44" fmla="*/ 43 w 88"/>
              <a:gd name="T45" fmla="*/ 125 h 178"/>
              <a:gd name="T46" fmla="*/ 45 w 88"/>
              <a:gd name="T47" fmla="*/ 125 h 178"/>
              <a:gd name="T48" fmla="*/ 47 w 88"/>
              <a:gd name="T49" fmla="*/ 119 h 178"/>
              <a:gd name="T50" fmla="*/ 49 w 88"/>
              <a:gd name="T51" fmla="*/ 105 h 178"/>
              <a:gd name="T52" fmla="*/ 51 w 88"/>
              <a:gd name="T53" fmla="*/ 94 h 178"/>
              <a:gd name="T54" fmla="*/ 51 w 88"/>
              <a:gd name="T55" fmla="*/ 82 h 178"/>
              <a:gd name="T56" fmla="*/ 51 w 88"/>
              <a:gd name="T57" fmla="*/ 68 h 178"/>
              <a:gd name="T58" fmla="*/ 49 w 88"/>
              <a:gd name="T59" fmla="*/ 52 h 178"/>
              <a:gd name="T60" fmla="*/ 45 w 88"/>
              <a:gd name="T61" fmla="*/ 33 h 178"/>
              <a:gd name="T62" fmla="*/ 41 w 88"/>
              <a:gd name="T63" fmla="*/ 11 h 178"/>
              <a:gd name="T64" fmla="*/ 51 w 88"/>
              <a:gd name="T65" fmla="*/ 3 h 178"/>
              <a:gd name="T66" fmla="*/ 69 w 88"/>
              <a:gd name="T67" fmla="*/ 11 h 178"/>
              <a:gd name="T68" fmla="*/ 82 w 88"/>
              <a:gd name="T69" fmla="*/ 15 h 178"/>
              <a:gd name="T70" fmla="*/ 88 w 88"/>
              <a:gd name="T71" fmla="*/ 19 h 178"/>
              <a:gd name="T72" fmla="*/ 88 w 88"/>
              <a:gd name="T73" fmla="*/ 23 h 178"/>
              <a:gd name="T74" fmla="*/ 88 w 88"/>
              <a:gd name="T75" fmla="*/ 31 h 178"/>
              <a:gd name="T76" fmla="*/ 84 w 88"/>
              <a:gd name="T77" fmla="*/ 43 h 178"/>
              <a:gd name="T78" fmla="*/ 84 w 88"/>
              <a:gd name="T79" fmla="*/ 62 h 178"/>
              <a:gd name="T80" fmla="*/ 86 w 88"/>
              <a:gd name="T81" fmla="*/ 76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88" h="178">
                <a:moveTo>
                  <a:pt x="86" y="76"/>
                </a:moveTo>
                <a:lnTo>
                  <a:pt x="86" y="90"/>
                </a:lnTo>
                <a:lnTo>
                  <a:pt x="86" y="101"/>
                </a:lnTo>
                <a:lnTo>
                  <a:pt x="86" y="111"/>
                </a:lnTo>
                <a:lnTo>
                  <a:pt x="86" y="121"/>
                </a:lnTo>
                <a:lnTo>
                  <a:pt x="86" y="129"/>
                </a:lnTo>
                <a:lnTo>
                  <a:pt x="86" y="137"/>
                </a:lnTo>
                <a:lnTo>
                  <a:pt x="86" y="143"/>
                </a:lnTo>
                <a:lnTo>
                  <a:pt x="84" y="149"/>
                </a:lnTo>
                <a:lnTo>
                  <a:pt x="82" y="154"/>
                </a:lnTo>
                <a:lnTo>
                  <a:pt x="78" y="160"/>
                </a:lnTo>
                <a:lnTo>
                  <a:pt x="74" y="164"/>
                </a:lnTo>
                <a:lnTo>
                  <a:pt x="71" y="168"/>
                </a:lnTo>
                <a:lnTo>
                  <a:pt x="65" y="172"/>
                </a:lnTo>
                <a:lnTo>
                  <a:pt x="59" y="174"/>
                </a:lnTo>
                <a:lnTo>
                  <a:pt x="53" y="176"/>
                </a:lnTo>
                <a:lnTo>
                  <a:pt x="49" y="178"/>
                </a:lnTo>
                <a:lnTo>
                  <a:pt x="43" y="176"/>
                </a:lnTo>
                <a:lnTo>
                  <a:pt x="37" y="174"/>
                </a:lnTo>
                <a:lnTo>
                  <a:pt x="35" y="170"/>
                </a:lnTo>
                <a:lnTo>
                  <a:pt x="35" y="166"/>
                </a:lnTo>
                <a:lnTo>
                  <a:pt x="35" y="162"/>
                </a:lnTo>
                <a:lnTo>
                  <a:pt x="33" y="158"/>
                </a:lnTo>
                <a:lnTo>
                  <a:pt x="31" y="156"/>
                </a:lnTo>
                <a:lnTo>
                  <a:pt x="29" y="152"/>
                </a:lnTo>
                <a:lnTo>
                  <a:pt x="27" y="151"/>
                </a:lnTo>
                <a:lnTo>
                  <a:pt x="24" y="147"/>
                </a:lnTo>
                <a:lnTo>
                  <a:pt x="18" y="141"/>
                </a:lnTo>
                <a:lnTo>
                  <a:pt x="12" y="139"/>
                </a:lnTo>
                <a:lnTo>
                  <a:pt x="8" y="135"/>
                </a:lnTo>
                <a:lnTo>
                  <a:pt x="6" y="133"/>
                </a:lnTo>
                <a:lnTo>
                  <a:pt x="4" y="131"/>
                </a:lnTo>
                <a:lnTo>
                  <a:pt x="2" y="129"/>
                </a:lnTo>
                <a:lnTo>
                  <a:pt x="0" y="127"/>
                </a:lnTo>
                <a:lnTo>
                  <a:pt x="0" y="125"/>
                </a:lnTo>
                <a:lnTo>
                  <a:pt x="2" y="125"/>
                </a:lnTo>
                <a:lnTo>
                  <a:pt x="2" y="123"/>
                </a:lnTo>
                <a:lnTo>
                  <a:pt x="4" y="123"/>
                </a:lnTo>
                <a:lnTo>
                  <a:pt x="6" y="121"/>
                </a:lnTo>
                <a:lnTo>
                  <a:pt x="10" y="121"/>
                </a:lnTo>
                <a:lnTo>
                  <a:pt x="12" y="121"/>
                </a:lnTo>
                <a:lnTo>
                  <a:pt x="16" y="121"/>
                </a:lnTo>
                <a:lnTo>
                  <a:pt x="25" y="123"/>
                </a:lnTo>
                <a:lnTo>
                  <a:pt x="33" y="123"/>
                </a:lnTo>
                <a:lnTo>
                  <a:pt x="39" y="125"/>
                </a:lnTo>
                <a:lnTo>
                  <a:pt x="43" y="125"/>
                </a:lnTo>
                <a:lnTo>
                  <a:pt x="45" y="127"/>
                </a:lnTo>
                <a:lnTo>
                  <a:pt x="45" y="125"/>
                </a:lnTo>
                <a:lnTo>
                  <a:pt x="47" y="123"/>
                </a:lnTo>
                <a:lnTo>
                  <a:pt x="47" y="119"/>
                </a:lnTo>
                <a:lnTo>
                  <a:pt x="49" y="113"/>
                </a:lnTo>
                <a:lnTo>
                  <a:pt x="49" y="105"/>
                </a:lnTo>
                <a:lnTo>
                  <a:pt x="51" y="98"/>
                </a:lnTo>
                <a:lnTo>
                  <a:pt x="51" y="94"/>
                </a:lnTo>
                <a:lnTo>
                  <a:pt x="51" y="88"/>
                </a:lnTo>
                <a:lnTo>
                  <a:pt x="51" y="82"/>
                </a:lnTo>
                <a:lnTo>
                  <a:pt x="51" y="76"/>
                </a:lnTo>
                <a:lnTo>
                  <a:pt x="51" y="68"/>
                </a:lnTo>
                <a:lnTo>
                  <a:pt x="49" y="60"/>
                </a:lnTo>
                <a:lnTo>
                  <a:pt x="49" y="52"/>
                </a:lnTo>
                <a:lnTo>
                  <a:pt x="47" y="43"/>
                </a:lnTo>
                <a:lnTo>
                  <a:pt x="45" y="33"/>
                </a:lnTo>
                <a:lnTo>
                  <a:pt x="43" y="23"/>
                </a:lnTo>
                <a:lnTo>
                  <a:pt x="41" y="11"/>
                </a:lnTo>
                <a:lnTo>
                  <a:pt x="39" y="0"/>
                </a:lnTo>
                <a:lnTo>
                  <a:pt x="51" y="3"/>
                </a:lnTo>
                <a:lnTo>
                  <a:pt x="61" y="7"/>
                </a:lnTo>
                <a:lnTo>
                  <a:pt x="69" y="11"/>
                </a:lnTo>
                <a:lnTo>
                  <a:pt x="76" y="13"/>
                </a:lnTo>
                <a:lnTo>
                  <a:pt x="82" y="15"/>
                </a:lnTo>
                <a:lnTo>
                  <a:pt x="86" y="17"/>
                </a:lnTo>
                <a:lnTo>
                  <a:pt x="88" y="19"/>
                </a:lnTo>
                <a:lnTo>
                  <a:pt x="88" y="21"/>
                </a:lnTo>
                <a:lnTo>
                  <a:pt x="88" y="23"/>
                </a:lnTo>
                <a:lnTo>
                  <a:pt x="88" y="27"/>
                </a:lnTo>
                <a:lnTo>
                  <a:pt x="88" y="31"/>
                </a:lnTo>
                <a:lnTo>
                  <a:pt x="86" y="35"/>
                </a:lnTo>
                <a:lnTo>
                  <a:pt x="84" y="43"/>
                </a:lnTo>
                <a:lnTo>
                  <a:pt x="84" y="52"/>
                </a:lnTo>
                <a:lnTo>
                  <a:pt x="84" y="62"/>
                </a:lnTo>
                <a:lnTo>
                  <a:pt x="86" y="76"/>
                </a:lnTo>
                <a:lnTo>
                  <a:pt x="86" y="76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4" name="Freeform 454"/>
          <p:cNvSpPr>
            <a:spLocks/>
          </p:cNvSpPr>
          <p:nvPr/>
        </p:nvSpPr>
        <p:spPr bwMode="auto">
          <a:xfrm>
            <a:off x="10168549" y="4921500"/>
            <a:ext cx="400147" cy="400570"/>
          </a:xfrm>
          <a:custGeom>
            <a:avLst/>
            <a:gdLst>
              <a:gd name="T0" fmla="*/ 88 w 88"/>
              <a:gd name="T1" fmla="*/ 39 h 61"/>
              <a:gd name="T2" fmla="*/ 88 w 88"/>
              <a:gd name="T3" fmla="*/ 45 h 61"/>
              <a:gd name="T4" fmla="*/ 88 w 88"/>
              <a:gd name="T5" fmla="*/ 49 h 61"/>
              <a:gd name="T6" fmla="*/ 88 w 88"/>
              <a:gd name="T7" fmla="*/ 53 h 61"/>
              <a:gd name="T8" fmla="*/ 86 w 88"/>
              <a:gd name="T9" fmla="*/ 55 h 61"/>
              <a:gd name="T10" fmla="*/ 84 w 88"/>
              <a:gd name="T11" fmla="*/ 57 h 61"/>
              <a:gd name="T12" fmla="*/ 80 w 88"/>
              <a:gd name="T13" fmla="*/ 59 h 61"/>
              <a:gd name="T14" fmla="*/ 76 w 88"/>
              <a:gd name="T15" fmla="*/ 61 h 61"/>
              <a:gd name="T16" fmla="*/ 72 w 88"/>
              <a:gd name="T17" fmla="*/ 61 h 61"/>
              <a:gd name="T18" fmla="*/ 70 w 88"/>
              <a:gd name="T19" fmla="*/ 59 h 61"/>
              <a:gd name="T20" fmla="*/ 66 w 88"/>
              <a:gd name="T21" fmla="*/ 59 h 61"/>
              <a:gd name="T22" fmla="*/ 62 w 88"/>
              <a:gd name="T23" fmla="*/ 57 h 61"/>
              <a:gd name="T24" fmla="*/ 57 w 88"/>
              <a:gd name="T25" fmla="*/ 55 h 61"/>
              <a:gd name="T26" fmla="*/ 53 w 88"/>
              <a:gd name="T27" fmla="*/ 51 h 61"/>
              <a:gd name="T28" fmla="*/ 47 w 88"/>
              <a:gd name="T29" fmla="*/ 47 h 61"/>
              <a:gd name="T30" fmla="*/ 39 w 88"/>
              <a:gd name="T31" fmla="*/ 43 h 61"/>
              <a:gd name="T32" fmla="*/ 33 w 88"/>
              <a:gd name="T33" fmla="*/ 37 h 61"/>
              <a:gd name="T34" fmla="*/ 25 w 88"/>
              <a:gd name="T35" fmla="*/ 32 h 61"/>
              <a:gd name="T36" fmla="*/ 19 w 88"/>
              <a:gd name="T37" fmla="*/ 26 h 61"/>
              <a:gd name="T38" fmla="*/ 13 w 88"/>
              <a:gd name="T39" fmla="*/ 22 h 61"/>
              <a:gd name="T40" fmla="*/ 10 w 88"/>
              <a:gd name="T41" fmla="*/ 16 h 61"/>
              <a:gd name="T42" fmla="*/ 6 w 88"/>
              <a:gd name="T43" fmla="*/ 12 h 61"/>
              <a:gd name="T44" fmla="*/ 2 w 88"/>
              <a:gd name="T45" fmla="*/ 8 h 61"/>
              <a:gd name="T46" fmla="*/ 2 w 88"/>
              <a:gd name="T47" fmla="*/ 4 h 61"/>
              <a:gd name="T48" fmla="*/ 0 w 88"/>
              <a:gd name="T49" fmla="*/ 0 h 61"/>
              <a:gd name="T50" fmla="*/ 12 w 88"/>
              <a:gd name="T51" fmla="*/ 0 h 61"/>
              <a:gd name="T52" fmla="*/ 21 w 88"/>
              <a:gd name="T53" fmla="*/ 2 h 61"/>
              <a:gd name="T54" fmla="*/ 31 w 88"/>
              <a:gd name="T55" fmla="*/ 4 h 61"/>
              <a:gd name="T56" fmla="*/ 39 w 88"/>
              <a:gd name="T57" fmla="*/ 6 h 61"/>
              <a:gd name="T58" fmla="*/ 47 w 88"/>
              <a:gd name="T59" fmla="*/ 8 h 61"/>
              <a:gd name="T60" fmla="*/ 55 w 88"/>
              <a:gd name="T61" fmla="*/ 10 h 61"/>
              <a:gd name="T62" fmla="*/ 61 w 88"/>
              <a:gd name="T63" fmla="*/ 12 h 61"/>
              <a:gd name="T64" fmla="*/ 66 w 88"/>
              <a:gd name="T65" fmla="*/ 14 h 61"/>
              <a:gd name="T66" fmla="*/ 70 w 88"/>
              <a:gd name="T67" fmla="*/ 18 h 61"/>
              <a:gd name="T68" fmla="*/ 74 w 88"/>
              <a:gd name="T69" fmla="*/ 20 h 61"/>
              <a:gd name="T70" fmla="*/ 78 w 88"/>
              <a:gd name="T71" fmla="*/ 24 h 61"/>
              <a:gd name="T72" fmla="*/ 80 w 88"/>
              <a:gd name="T73" fmla="*/ 26 h 61"/>
              <a:gd name="T74" fmla="*/ 84 w 88"/>
              <a:gd name="T75" fmla="*/ 30 h 61"/>
              <a:gd name="T76" fmla="*/ 86 w 88"/>
              <a:gd name="T77" fmla="*/ 34 h 61"/>
              <a:gd name="T78" fmla="*/ 88 w 88"/>
              <a:gd name="T79" fmla="*/ 39 h 61"/>
              <a:gd name="T80" fmla="*/ 88 w 88"/>
              <a:gd name="T81" fmla="*/ 39 h 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88" h="61">
                <a:moveTo>
                  <a:pt x="88" y="39"/>
                </a:moveTo>
                <a:lnTo>
                  <a:pt x="88" y="45"/>
                </a:lnTo>
                <a:lnTo>
                  <a:pt x="88" y="49"/>
                </a:lnTo>
                <a:lnTo>
                  <a:pt x="88" y="53"/>
                </a:lnTo>
                <a:lnTo>
                  <a:pt x="86" y="55"/>
                </a:lnTo>
                <a:lnTo>
                  <a:pt x="84" y="57"/>
                </a:lnTo>
                <a:lnTo>
                  <a:pt x="80" y="59"/>
                </a:lnTo>
                <a:lnTo>
                  <a:pt x="76" y="61"/>
                </a:lnTo>
                <a:lnTo>
                  <a:pt x="72" y="61"/>
                </a:lnTo>
                <a:lnTo>
                  <a:pt x="70" y="59"/>
                </a:lnTo>
                <a:lnTo>
                  <a:pt x="66" y="59"/>
                </a:lnTo>
                <a:lnTo>
                  <a:pt x="62" y="57"/>
                </a:lnTo>
                <a:lnTo>
                  <a:pt x="57" y="55"/>
                </a:lnTo>
                <a:lnTo>
                  <a:pt x="53" y="51"/>
                </a:lnTo>
                <a:lnTo>
                  <a:pt x="47" y="47"/>
                </a:lnTo>
                <a:lnTo>
                  <a:pt x="39" y="43"/>
                </a:lnTo>
                <a:lnTo>
                  <a:pt x="33" y="37"/>
                </a:lnTo>
                <a:lnTo>
                  <a:pt x="25" y="32"/>
                </a:lnTo>
                <a:lnTo>
                  <a:pt x="19" y="26"/>
                </a:lnTo>
                <a:lnTo>
                  <a:pt x="13" y="22"/>
                </a:lnTo>
                <a:lnTo>
                  <a:pt x="10" y="16"/>
                </a:lnTo>
                <a:lnTo>
                  <a:pt x="6" y="12"/>
                </a:lnTo>
                <a:lnTo>
                  <a:pt x="2" y="8"/>
                </a:lnTo>
                <a:lnTo>
                  <a:pt x="2" y="4"/>
                </a:lnTo>
                <a:lnTo>
                  <a:pt x="0" y="0"/>
                </a:lnTo>
                <a:lnTo>
                  <a:pt x="12" y="0"/>
                </a:lnTo>
                <a:lnTo>
                  <a:pt x="21" y="2"/>
                </a:lnTo>
                <a:lnTo>
                  <a:pt x="31" y="4"/>
                </a:lnTo>
                <a:lnTo>
                  <a:pt x="39" y="6"/>
                </a:lnTo>
                <a:lnTo>
                  <a:pt x="47" y="8"/>
                </a:lnTo>
                <a:lnTo>
                  <a:pt x="55" y="10"/>
                </a:lnTo>
                <a:lnTo>
                  <a:pt x="61" y="12"/>
                </a:lnTo>
                <a:lnTo>
                  <a:pt x="66" y="14"/>
                </a:lnTo>
                <a:lnTo>
                  <a:pt x="70" y="18"/>
                </a:lnTo>
                <a:lnTo>
                  <a:pt x="74" y="20"/>
                </a:lnTo>
                <a:lnTo>
                  <a:pt x="78" y="24"/>
                </a:lnTo>
                <a:lnTo>
                  <a:pt x="80" y="26"/>
                </a:lnTo>
                <a:lnTo>
                  <a:pt x="84" y="30"/>
                </a:lnTo>
                <a:lnTo>
                  <a:pt x="86" y="34"/>
                </a:lnTo>
                <a:lnTo>
                  <a:pt x="88" y="39"/>
                </a:lnTo>
                <a:lnTo>
                  <a:pt x="88" y="39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5" name="Freeform 455"/>
          <p:cNvSpPr>
            <a:spLocks/>
          </p:cNvSpPr>
          <p:nvPr/>
        </p:nvSpPr>
        <p:spPr bwMode="auto">
          <a:xfrm>
            <a:off x="8595249" y="4026892"/>
            <a:ext cx="863955" cy="1134950"/>
          </a:xfrm>
          <a:custGeom>
            <a:avLst/>
            <a:gdLst>
              <a:gd name="T0" fmla="*/ 118 w 190"/>
              <a:gd name="T1" fmla="*/ 51 h 170"/>
              <a:gd name="T2" fmla="*/ 125 w 190"/>
              <a:gd name="T3" fmla="*/ 43 h 170"/>
              <a:gd name="T4" fmla="*/ 129 w 190"/>
              <a:gd name="T5" fmla="*/ 35 h 170"/>
              <a:gd name="T6" fmla="*/ 133 w 190"/>
              <a:gd name="T7" fmla="*/ 29 h 170"/>
              <a:gd name="T8" fmla="*/ 135 w 190"/>
              <a:gd name="T9" fmla="*/ 20 h 170"/>
              <a:gd name="T10" fmla="*/ 133 w 190"/>
              <a:gd name="T11" fmla="*/ 10 h 170"/>
              <a:gd name="T12" fmla="*/ 131 w 190"/>
              <a:gd name="T13" fmla="*/ 6 h 170"/>
              <a:gd name="T14" fmla="*/ 131 w 190"/>
              <a:gd name="T15" fmla="*/ 2 h 170"/>
              <a:gd name="T16" fmla="*/ 135 w 190"/>
              <a:gd name="T17" fmla="*/ 0 h 170"/>
              <a:gd name="T18" fmla="*/ 139 w 190"/>
              <a:gd name="T19" fmla="*/ 0 h 170"/>
              <a:gd name="T20" fmla="*/ 153 w 190"/>
              <a:gd name="T21" fmla="*/ 2 h 170"/>
              <a:gd name="T22" fmla="*/ 170 w 190"/>
              <a:gd name="T23" fmla="*/ 10 h 170"/>
              <a:gd name="T24" fmla="*/ 180 w 190"/>
              <a:gd name="T25" fmla="*/ 14 h 170"/>
              <a:gd name="T26" fmla="*/ 186 w 190"/>
              <a:gd name="T27" fmla="*/ 20 h 170"/>
              <a:gd name="T28" fmla="*/ 190 w 190"/>
              <a:gd name="T29" fmla="*/ 23 h 170"/>
              <a:gd name="T30" fmla="*/ 190 w 190"/>
              <a:gd name="T31" fmla="*/ 27 h 170"/>
              <a:gd name="T32" fmla="*/ 186 w 190"/>
              <a:gd name="T33" fmla="*/ 33 h 170"/>
              <a:gd name="T34" fmla="*/ 180 w 190"/>
              <a:gd name="T35" fmla="*/ 41 h 170"/>
              <a:gd name="T36" fmla="*/ 172 w 190"/>
              <a:gd name="T37" fmla="*/ 51 h 170"/>
              <a:gd name="T38" fmla="*/ 163 w 190"/>
              <a:gd name="T39" fmla="*/ 63 h 170"/>
              <a:gd name="T40" fmla="*/ 137 w 190"/>
              <a:gd name="T41" fmla="*/ 88 h 170"/>
              <a:gd name="T42" fmla="*/ 108 w 190"/>
              <a:gd name="T43" fmla="*/ 114 h 170"/>
              <a:gd name="T44" fmla="*/ 78 w 190"/>
              <a:gd name="T45" fmla="*/ 137 h 170"/>
              <a:gd name="T46" fmla="*/ 43 w 190"/>
              <a:gd name="T47" fmla="*/ 157 h 170"/>
              <a:gd name="T48" fmla="*/ 27 w 190"/>
              <a:gd name="T49" fmla="*/ 165 h 170"/>
              <a:gd name="T50" fmla="*/ 14 w 190"/>
              <a:gd name="T51" fmla="*/ 169 h 170"/>
              <a:gd name="T52" fmla="*/ 6 w 190"/>
              <a:gd name="T53" fmla="*/ 170 h 170"/>
              <a:gd name="T54" fmla="*/ 2 w 190"/>
              <a:gd name="T55" fmla="*/ 169 h 170"/>
              <a:gd name="T56" fmla="*/ 2 w 190"/>
              <a:gd name="T57" fmla="*/ 165 h 170"/>
              <a:gd name="T58" fmla="*/ 4 w 190"/>
              <a:gd name="T59" fmla="*/ 161 h 170"/>
              <a:gd name="T60" fmla="*/ 12 w 190"/>
              <a:gd name="T61" fmla="*/ 153 h 170"/>
              <a:gd name="T62" fmla="*/ 23 w 190"/>
              <a:gd name="T63" fmla="*/ 143 h 170"/>
              <a:gd name="T64" fmla="*/ 70 w 190"/>
              <a:gd name="T65" fmla="*/ 104 h 170"/>
              <a:gd name="T66" fmla="*/ 90 w 190"/>
              <a:gd name="T67" fmla="*/ 84 h 170"/>
              <a:gd name="T68" fmla="*/ 108 w 190"/>
              <a:gd name="T69" fmla="*/ 63 h 1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90" h="170">
                <a:moveTo>
                  <a:pt x="108" y="63"/>
                </a:moveTo>
                <a:lnTo>
                  <a:pt x="118" y="51"/>
                </a:lnTo>
                <a:lnTo>
                  <a:pt x="121" y="47"/>
                </a:lnTo>
                <a:lnTo>
                  <a:pt x="125" y="43"/>
                </a:lnTo>
                <a:lnTo>
                  <a:pt x="127" y="39"/>
                </a:lnTo>
                <a:lnTo>
                  <a:pt x="129" y="35"/>
                </a:lnTo>
                <a:lnTo>
                  <a:pt x="131" y="31"/>
                </a:lnTo>
                <a:lnTo>
                  <a:pt x="133" y="29"/>
                </a:lnTo>
                <a:lnTo>
                  <a:pt x="135" y="23"/>
                </a:lnTo>
                <a:lnTo>
                  <a:pt x="135" y="20"/>
                </a:lnTo>
                <a:lnTo>
                  <a:pt x="135" y="14"/>
                </a:lnTo>
                <a:lnTo>
                  <a:pt x="133" y="10"/>
                </a:lnTo>
                <a:lnTo>
                  <a:pt x="131" y="8"/>
                </a:lnTo>
                <a:lnTo>
                  <a:pt x="131" y="6"/>
                </a:lnTo>
                <a:lnTo>
                  <a:pt x="131" y="4"/>
                </a:lnTo>
                <a:lnTo>
                  <a:pt x="131" y="2"/>
                </a:lnTo>
                <a:lnTo>
                  <a:pt x="133" y="0"/>
                </a:lnTo>
                <a:lnTo>
                  <a:pt x="135" y="0"/>
                </a:lnTo>
                <a:lnTo>
                  <a:pt x="137" y="0"/>
                </a:lnTo>
                <a:lnTo>
                  <a:pt x="139" y="0"/>
                </a:lnTo>
                <a:lnTo>
                  <a:pt x="145" y="0"/>
                </a:lnTo>
                <a:lnTo>
                  <a:pt x="153" y="2"/>
                </a:lnTo>
                <a:lnTo>
                  <a:pt x="161" y="6"/>
                </a:lnTo>
                <a:lnTo>
                  <a:pt x="170" y="10"/>
                </a:lnTo>
                <a:lnTo>
                  <a:pt x="176" y="12"/>
                </a:lnTo>
                <a:lnTo>
                  <a:pt x="180" y="14"/>
                </a:lnTo>
                <a:lnTo>
                  <a:pt x="184" y="18"/>
                </a:lnTo>
                <a:lnTo>
                  <a:pt x="186" y="20"/>
                </a:lnTo>
                <a:lnTo>
                  <a:pt x="188" y="21"/>
                </a:lnTo>
                <a:lnTo>
                  <a:pt x="190" y="23"/>
                </a:lnTo>
                <a:lnTo>
                  <a:pt x="190" y="25"/>
                </a:lnTo>
                <a:lnTo>
                  <a:pt x="190" y="27"/>
                </a:lnTo>
                <a:lnTo>
                  <a:pt x="188" y="29"/>
                </a:lnTo>
                <a:lnTo>
                  <a:pt x="186" y="33"/>
                </a:lnTo>
                <a:lnTo>
                  <a:pt x="184" y="37"/>
                </a:lnTo>
                <a:lnTo>
                  <a:pt x="180" y="41"/>
                </a:lnTo>
                <a:lnTo>
                  <a:pt x="176" y="45"/>
                </a:lnTo>
                <a:lnTo>
                  <a:pt x="172" y="51"/>
                </a:lnTo>
                <a:lnTo>
                  <a:pt x="168" y="57"/>
                </a:lnTo>
                <a:lnTo>
                  <a:pt x="163" y="63"/>
                </a:lnTo>
                <a:lnTo>
                  <a:pt x="151" y="74"/>
                </a:lnTo>
                <a:lnTo>
                  <a:pt x="137" y="88"/>
                </a:lnTo>
                <a:lnTo>
                  <a:pt x="123" y="100"/>
                </a:lnTo>
                <a:lnTo>
                  <a:pt x="108" y="114"/>
                </a:lnTo>
                <a:lnTo>
                  <a:pt x="94" y="125"/>
                </a:lnTo>
                <a:lnTo>
                  <a:pt x="78" y="137"/>
                </a:lnTo>
                <a:lnTo>
                  <a:pt x="61" y="149"/>
                </a:lnTo>
                <a:lnTo>
                  <a:pt x="43" y="157"/>
                </a:lnTo>
                <a:lnTo>
                  <a:pt x="35" y="161"/>
                </a:lnTo>
                <a:lnTo>
                  <a:pt x="27" y="165"/>
                </a:lnTo>
                <a:lnTo>
                  <a:pt x="20" y="167"/>
                </a:lnTo>
                <a:lnTo>
                  <a:pt x="14" y="169"/>
                </a:lnTo>
                <a:lnTo>
                  <a:pt x="10" y="170"/>
                </a:lnTo>
                <a:lnTo>
                  <a:pt x="6" y="170"/>
                </a:lnTo>
                <a:lnTo>
                  <a:pt x="2" y="170"/>
                </a:lnTo>
                <a:lnTo>
                  <a:pt x="2" y="169"/>
                </a:lnTo>
                <a:lnTo>
                  <a:pt x="0" y="167"/>
                </a:lnTo>
                <a:lnTo>
                  <a:pt x="2" y="165"/>
                </a:lnTo>
                <a:lnTo>
                  <a:pt x="2" y="163"/>
                </a:lnTo>
                <a:lnTo>
                  <a:pt x="4" y="161"/>
                </a:lnTo>
                <a:lnTo>
                  <a:pt x="8" y="157"/>
                </a:lnTo>
                <a:lnTo>
                  <a:pt x="12" y="153"/>
                </a:lnTo>
                <a:lnTo>
                  <a:pt x="18" y="147"/>
                </a:lnTo>
                <a:lnTo>
                  <a:pt x="23" y="143"/>
                </a:lnTo>
                <a:lnTo>
                  <a:pt x="47" y="123"/>
                </a:lnTo>
                <a:lnTo>
                  <a:pt x="70" y="104"/>
                </a:lnTo>
                <a:lnTo>
                  <a:pt x="80" y="94"/>
                </a:lnTo>
                <a:lnTo>
                  <a:pt x="90" y="84"/>
                </a:lnTo>
                <a:lnTo>
                  <a:pt x="100" y="72"/>
                </a:lnTo>
                <a:lnTo>
                  <a:pt x="108" y="63"/>
                </a:lnTo>
                <a:lnTo>
                  <a:pt x="108" y="63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6" name="Freeform 456"/>
          <p:cNvSpPr>
            <a:spLocks/>
          </p:cNvSpPr>
          <p:nvPr/>
        </p:nvSpPr>
        <p:spPr bwMode="auto">
          <a:xfrm>
            <a:off x="9031773" y="4587688"/>
            <a:ext cx="236450" cy="1041480"/>
          </a:xfrm>
          <a:custGeom>
            <a:avLst/>
            <a:gdLst>
              <a:gd name="T0" fmla="*/ 8 w 51"/>
              <a:gd name="T1" fmla="*/ 141 h 155"/>
              <a:gd name="T2" fmla="*/ 4 w 51"/>
              <a:gd name="T3" fmla="*/ 136 h 155"/>
              <a:gd name="T4" fmla="*/ 2 w 51"/>
              <a:gd name="T5" fmla="*/ 130 h 155"/>
              <a:gd name="T6" fmla="*/ 0 w 51"/>
              <a:gd name="T7" fmla="*/ 126 h 155"/>
              <a:gd name="T8" fmla="*/ 0 w 51"/>
              <a:gd name="T9" fmla="*/ 122 h 155"/>
              <a:gd name="T10" fmla="*/ 0 w 51"/>
              <a:gd name="T11" fmla="*/ 120 h 155"/>
              <a:gd name="T12" fmla="*/ 0 w 51"/>
              <a:gd name="T13" fmla="*/ 118 h 155"/>
              <a:gd name="T14" fmla="*/ 0 w 51"/>
              <a:gd name="T15" fmla="*/ 116 h 155"/>
              <a:gd name="T16" fmla="*/ 0 w 51"/>
              <a:gd name="T17" fmla="*/ 112 h 155"/>
              <a:gd name="T18" fmla="*/ 2 w 51"/>
              <a:gd name="T19" fmla="*/ 108 h 155"/>
              <a:gd name="T20" fmla="*/ 2 w 51"/>
              <a:gd name="T21" fmla="*/ 104 h 155"/>
              <a:gd name="T22" fmla="*/ 2 w 51"/>
              <a:gd name="T23" fmla="*/ 100 h 155"/>
              <a:gd name="T24" fmla="*/ 4 w 51"/>
              <a:gd name="T25" fmla="*/ 94 h 155"/>
              <a:gd name="T26" fmla="*/ 4 w 51"/>
              <a:gd name="T27" fmla="*/ 88 h 155"/>
              <a:gd name="T28" fmla="*/ 6 w 51"/>
              <a:gd name="T29" fmla="*/ 81 h 155"/>
              <a:gd name="T30" fmla="*/ 6 w 51"/>
              <a:gd name="T31" fmla="*/ 71 h 155"/>
              <a:gd name="T32" fmla="*/ 6 w 51"/>
              <a:gd name="T33" fmla="*/ 59 h 155"/>
              <a:gd name="T34" fmla="*/ 8 w 51"/>
              <a:gd name="T35" fmla="*/ 47 h 155"/>
              <a:gd name="T36" fmla="*/ 8 w 51"/>
              <a:gd name="T37" fmla="*/ 34 h 155"/>
              <a:gd name="T38" fmla="*/ 8 w 51"/>
              <a:gd name="T39" fmla="*/ 18 h 155"/>
              <a:gd name="T40" fmla="*/ 8 w 51"/>
              <a:gd name="T41" fmla="*/ 0 h 155"/>
              <a:gd name="T42" fmla="*/ 18 w 51"/>
              <a:gd name="T43" fmla="*/ 4 h 155"/>
              <a:gd name="T44" fmla="*/ 27 w 51"/>
              <a:gd name="T45" fmla="*/ 8 h 155"/>
              <a:gd name="T46" fmla="*/ 33 w 51"/>
              <a:gd name="T47" fmla="*/ 10 h 155"/>
              <a:gd name="T48" fmla="*/ 39 w 51"/>
              <a:gd name="T49" fmla="*/ 14 h 155"/>
              <a:gd name="T50" fmla="*/ 45 w 51"/>
              <a:gd name="T51" fmla="*/ 16 h 155"/>
              <a:gd name="T52" fmla="*/ 47 w 51"/>
              <a:gd name="T53" fmla="*/ 18 h 155"/>
              <a:gd name="T54" fmla="*/ 49 w 51"/>
              <a:gd name="T55" fmla="*/ 20 h 155"/>
              <a:gd name="T56" fmla="*/ 51 w 51"/>
              <a:gd name="T57" fmla="*/ 20 h 155"/>
              <a:gd name="T58" fmla="*/ 49 w 51"/>
              <a:gd name="T59" fmla="*/ 24 h 155"/>
              <a:gd name="T60" fmla="*/ 49 w 51"/>
              <a:gd name="T61" fmla="*/ 26 h 155"/>
              <a:gd name="T62" fmla="*/ 47 w 51"/>
              <a:gd name="T63" fmla="*/ 30 h 155"/>
              <a:gd name="T64" fmla="*/ 47 w 51"/>
              <a:gd name="T65" fmla="*/ 32 h 155"/>
              <a:gd name="T66" fmla="*/ 45 w 51"/>
              <a:gd name="T67" fmla="*/ 34 h 155"/>
              <a:gd name="T68" fmla="*/ 45 w 51"/>
              <a:gd name="T69" fmla="*/ 37 h 155"/>
              <a:gd name="T70" fmla="*/ 45 w 51"/>
              <a:gd name="T71" fmla="*/ 41 h 155"/>
              <a:gd name="T72" fmla="*/ 45 w 51"/>
              <a:gd name="T73" fmla="*/ 45 h 155"/>
              <a:gd name="T74" fmla="*/ 43 w 51"/>
              <a:gd name="T75" fmla="*/ 49 h 155"/>
              <a:gd name="T76" fmla="*/ 43 w 51"/>
              <a:gd name="T77" fmla="*/ 55 h 155"/>
              <a:gd name="T78" fmla="*/ 43 w 51"/>
              <a:gd name="T79" fmla="*/ 63 h 155"/>
              <a:gd name="T80" fmla="*/ 43 w 51"/>
              <a:gd name="T81" fmla="*/ 71 h 155"/>
              <a:gd name="T82" fmla="*/ 43 w 51"/>
              <a:gd name="T83" fmla="*/ 86 h 155"/>
              <a:gd name="T84" fmla="*/ 43 w 51"/>
              <a:gd name="T85" fmla="*/ 100 h 155"/>
              <a:gd name="T86" fmla="*/ 43 w 51"/>
              <a:gd name="T87" fmla="*/ 114 h 155"/>
              <a:gd name="T88" fmla="*/ 41 w 51"/>
              <a:gd name="T89" fmla="*/ 128 h 155"/>
              <a:gd name="T90" fmla="*/ 41 w 51"/>
              <a:gd name="T91" fmla="*/ 134 h 155"/>
              <a:gd name="T92" fmla="*/ 39 w 51"/>
              <a:gd name="T93" fmla="*/ 139 h 155"/>
              <a:gd name="T94" fmla="*/ 37 w 51"/>
              <a:gd name="T95" fmla="*/ 143 h 155"/>
              <a:gd name="T96" fmla="*/ 37 w 51"/>
              <a:gd name="T97" fmla="*/ 147 h 155"/>
              <a:gd name="T98" fmla="*/ 35 w 51"/>
              <a:gd name="T99" fmla="*/ 151 h 155"/>
              <a:gd name="T100" fmla="*/ 33 w 51"/>
              <a:gd name="T101" fmla="*/ 153 h 155"/>
              <a:gd name="T102" fmla="*/ 31 w 51"/>
              <a:gd name="T103" fmla="*/ 155 h 155"/>
              <a:gd name="T104" fmla="*/ 27 w 51"/>
              <a:gd name="T105" fmla="*/ 155 h 155"/>
              <a:gd name="T106" fmla="*/ 25 w 51"/>
              <a:gd name="T107" fmla="*/ 155 h 155"/>
              <a:gd name="T108" fmla="*/ 23 w 51"/>
              <a:gd name="T109" fmla="*/ 155 h 155"/>
              <a:gd name="T110" fmla="*/ 20 w 51"/>
              <a:gd name="T111" fmla="*/ 155 h 155"/>
              <a:gd name="T112" fmla="*/ 18 w 51"/>
              <a:gd name="T113" fmla="*/ 153 h 155"/>
              <a:gd name="T114" fmla="*/ 16 w 51"/>
              <a:gd name="T115" fmla="*/ 151 h 155"/>
              <a:gd name="T116" fmla="*/ 14 w 51"/>
              <a:gd name="T117" fmla="*/ 149 h 155"/>
              <a:gd name="T118" fmla="*/ 10 w 51"/>
              <a:gd name="T119" fmla="*/ 145 h 155"/>
              <a:gd name="T120" fmla="*/ 8 w 51"/>
              <a:gd name="T121" fmla="*/ 141 h 155"/>
              <a:gd name="T122" fmla="*/ 8 w 51"/>
              <a:gd name="T123" fmla="*/ 141 h 1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51" h="155">
                <a:moveTo>
                  <a:pt x="8" y="141"/>
                </a:moveTo>
                <a:lnTo>
                  <a:pt x="4" y="136"/>
                </a:lnTo>
                <a:lnTo>
                  <a:pt x="2" y="130"/>
                </a:lnTo>
                <a:lnTo>
                  <a:pt x="0" y="126"/>
                </a:lnTo>
                <a:lnTo>
                  <a:pt x="0" y="122"/>
                </a:lnTo>
                <a:lnTo>
                  <a:pt x="0" y="120"/>
                </a:lnTo>
                <a:lnTo>
                  <a:pt x="0" y="118"/>
                </a:lnTo>
                <a:lnTo>
                  <a:pt x="0" y="116"/>
                </a:lnTo>
                <a:lnTo>
                  <a:pt x="0" y="112"/>
                </a:lnTo>
                <a:lnTo>
                  <a:pt x="2" y="108"/>
                </a:lnTo>
                <a:lnTo>
                  <a:pt x="2" y="104"/>
                </a:lnTo>
                <a:lnTo>
                  <a:pt x="2" y="100"/>
                </a:lnTo>
                <a:lnTo>
                  <a:pt x="4" y="94"/>
                </a:lnTo>
                <a:lnTo>
                  <a:pt x="4" y="88"/>
                </a:lnTo>
                <a:lnTo>
                  <a:pt x="6" y="81"/>
                </a:lnTo>
                <a:lnTo>
                  <a:pt x="6" y="71"/>
                </a:lnTo>
                <a:lnTo>
                  <a:pt x="6" y="59"/>
                </a:lnTo>
                <a:lnTo>
                  <a:pt x="8" y="47"/>
                </a:lnTo>
                <a:lnTo>
                  <a:pt x="8" y="34"/>
                </a:lnTo>
                <a:lnTo>
                  <a:pt x="8" y="18"/>
                </a:lnTo>
                <a:lnTo>
                  <a:pt x="8" y="0"/>
                </a:lnTo>
                <a:lnTo>
                  <a:pt x="18" y="4"/>
                </a:lnTo>
                <a:lnTo>
                  <a:pt x="27" y="8"/>
                </a:lnTo>
                <a:lnTo>
                  <a:pt x="33" y="10"/>
                </a:lnTo>
                <a:lnTo>
                  <a:pt x="39" y="14"/>
                </a:lnTo>
                <a:lnTo>
                  <a:pt x="45" y="16"/>
                </a:lnTo>
                <a:lnTo>
                  <a:pt x="47" y="18"/>
                </a:lnTo>
                <a:lnTo>
                  <a:pt x="49" y="20"/>
                </a:lnTo>
                <a:lnTo>
                  <a:pt x="51" y="20"/>
                </a:lnTo>
                <a:lnTo>
                  <a:pt x="49" y="24"/>
                </a:lnTo>
                <a:lnTo>
                  <a:pt x="49" y="26"/>
                </a:lnTo>
                <a:lnTo>
                  <a:pt x="47" y="30"/>
                </a:lnTo>
                <a:lnTo>
                  <a:pt x="47" y="32"/>
                </a:lnTo>
                <a:lnTo>
                  <a:pt x="45" y="34"/>
                </a:lnTo>
                <a:lnTo>
                  <a:pt x="45" y="37"/>
                </a:lnTo>
                <a:lnTo>
                  <a:pt x="45" y="41"/>
                </a:lnTo>
                <a:lnTo>
                  <a:pt x="45" y="45"/>
                </a:lnTo>
                <a:lnTo>
                  <a:pt x="43" y="49"/>
                </a:lnTo>
                <a:lnTo>
                  <a:pt x="43" y="55"/>
                </a:lnTo>
                <a:lnTo>
                  <a:pt x="43" y="63"/>
                </a:lnTo>
                <a:lnTo>
                  <a:pt x="43" y="71"/>
                </a:lnTo>
                <a:lnTo>
                  <a:pt x="43" y="86"/>
                </a:lnTo>
                <a:lnTo>
                  <a:pt x="43" y="100"/>
                </a:lnTo>
                <a:lnTo>
                  <a:pt x="43" y="114"/>
                </a:lnTo>
                <a:lnTo>
                  <a:pt x="41" y="128"/>
                </a:lnTo>
                <a:lnTo>
                  <a:pt x="41" y="134"/>
                </a:lnTo>
                <a:lnTo>
                  <a:pt x="39" y="139"/>
                </a:lnTo>
                <a:lnTo>
                  <a:pt x="37" y="143"/>
                </a:lnTo>
                <a:lnTo>
                  <a:pt x="37" y="147"/>
                </a:lnTo>
                <a:lnTo>
                  <a:pt x="35" y="151"/>
                </a:lnTo>
                <a:lnTo>
                  <a:pt x="33" y="153"/>
                </a:lnTo>
                <a:lnTo>
                  <a:pt x="31" y="155"/>
                </a:lnTo>
                <a:lnTo>
                  <a:pt x="27" y="155"/>
                </a:lnTo>
                <a:lnTo>
                  <a:pt x="25" y="155"/>
                </a:lnTo>
                <a:lnTo>
                  <a:pt x="23" y="155"/>
                </a:lnTo>
                <a:lnTo>
                  <a:pt x="20" y="155"/>
                </a:lnTo>
                <a:lnTo>
                  <a:pt x="18" y="153"/>
                </a:lnTo>
                <a:lnTo>
                  <a:pt x="16" y="151"/>
                </a:lnTo>
                <a:lnTo>
                  <a:pt x="14" y="149"/>
                </a:lnTo>
                <a:lnTo>
                  <a:pt x="10" y="145"/>
                </a:lnTo>
                <a:lnTo>
                  <a:pt x="8" y="141"/>
                </a:lnTo>
                <a:lnTo>
                  <a:pt x="8" y="141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8" name="Freeform 9">
            <a:extLst>
              <a:ext uri="{FF2B5EF4-FFF2-40B4-BE49-F238E27FC236}">
                <a16:creationId xmlns:a16="http://schemas.microsoft.com/office/drawing/2014/main" id="{6F646A69-52BF-4FED-901B-BDBC4A57E26B}"/>
              </a:ext>
            </a:extLst>
          </p:cNvPr>
          <p:cNvSpPr>
            <a:spLocks/>
          </p:cNvSpPr>
          <p:nvPr/>
        </p:nvSpPr>
        <p:spPr bwMode="auto">
          <a:xfrm>
            <a:off x="5201226" y="966291"/>
            <a:ext cx="609836" cy="834910"/>
          </a:xfrm>
          <a:custGeom>
            <a:avLst/>
            <a:gdLst>
              <a:gd name="T0" fmla="*/ 0 w 84"/>
              <a:gd name="T1" fmla="*/ 119 h 121"/>
              <a:gd name="T2" fmla="*/ 0 w 84"/>
              <a:gd name="T3" fmla="*/ 115 h 121"/>
              <a:gd name="T4" fmla="*/ 3 w 84"/>
              <a:gd name="T5" fmla="*/ 108 h 121"/>
              <a:gd name="T6" fmla="*/ 7 w 84"/>
              <a:gd name="T7" fmla="*/ 100 h 121"/>
              <a:gd name="T8" fmla="*/ 13 w 84"/>
              <a:gd name="T9" fmla="*/ 91 h 121"/>
              <a:gd name="T10" fmla="*/ 21 w 84"/>
              <a:gd name="T11" fmla="*/ 79 h 121"/>
              <a:gd name="T12" fmla="*/ 28 w 84"/>
              <a:gd name="T13" fmla="*/ 67 h 121"/>
              <a:gd name="T14" fmla="*/ 34 w 84"/>
              <a:gd name="T15" fmla="*/ 53 h 121"/>
              <a:gd name="T16" fmla="*/ 41 w 84"/>
              <a:gd name="T17" fmla="*/ 39 h 121"/>
              <a:gd name="T18" fmla="*/ 45 w 84"/>
              <a:gd name="T19" fmla="*/ 29 h 121"/>
              <a:gd name="T20" fmla="*/ 46 w 84"/>
              <a:gd name="T21" fmla="*/ 20 h 121"/>
              <a:gd name="T22" fmla="*/ 45 w 84"/>
              <a:gd name="T23" fmla="*/ 14 h 121"/>
              <a:gd name="T24" fmla="*/ 42 w 84"/>
              <a:gd name="T25" fmla="*/ 10 h 121"/>
              <a:gd name="T26" fmla="*/ 41 w 84"/>
              <a:gd name="T27" fmla="*/ 8 h 121"/>
              <a:gd name="T28" fmla="*/ 41 w 84"/>
              <a:gd name="T29" fmla="*/ 6 h 121"/>
              <a:gd name="T30" fmla="*/ 43 w 84"/>
              <a:gd name="T31" fmla="*/ 3 h 121"/>
              <a:gd name="T32" fmla="*/ 47 w 84"/>
              <a:gd name="T33" fmla="*/ 1 h 121"/>
              <a:gd name="T34" fmla="*/ 52 w 84"/>
              <a:gd name="T35" fmla="*/ 0 h 121"/>
              <a:gd name="T36" fmla="*/ 63 w 84"/>
              <a:gd name="T37" fmla="*/ 1 h 121"/>
              <a:gd name="T38" fmla="*/ 72 w 84"/>
              <a:gd name="T39" fmla="*/ 6 h 121"/>
              <a:gd name="T40" fmla="*/ 80 w 84"/>
              <a:gd name="T41" fmla="*/ 10 h 121"/>
              <a:gd name="T42" fmla="*/ 82 w 84"/>
              <a:gd name="T43" fmla="*/ 16 h 121"/>
              <a:gd name="T44" fmla="*/ 82 w 84"/>
              <a:gd name="T45" fmla="*/ 23 h 121"/>
              <a:gd name="T46" fmla="*/ 80 w 84"/>
              <a:gd name="T47" fmla="*/ 30 h 121"/>
              <a:gd name="T48" fmla="*/ 75 w 84"/>
              <a:gd name="T49" fmla="*/ 38 h 121"/>
              <a:gd name="T50" fmla="*/ 69 w 84"/>
              <a:gd name="T51" fmla="*/ 49 h 121"/>
              <a:gd name="T52" fmla="*/ 65 w 84"/>
              <a:gd name="T53" fmla="*/ 56 h 121"/>
              <a:gd name="T54" fmla="*/ 60 w 84"/>
              <a:gd name="T55" fmla="*/ 65 h 121"/>
              <a:gd name="T56" fmla="*/ 54 w 84"/>
              <a:gd name="T57" fmla="*/ 75 h 121"/>
              <a:gd name="T58" fmla="*/ 42 w 84"/>
              <a:gd name="T59" fmla="*/ 89 h 121"/>
              <a:gd name="T60" fmla="*/ 25 w 84"/>
              <a:gd name="T61" fmla="*/ 106 h 121"/>
              <a:gd name="T62" fmla="*/ 17 w 84"/>
              <a:gd name="T63" fmla="*/ 113 h 121"/>
              <a:gd name="T64" fmla="*/ 11 w 84"/>
              <a:gd name="T65" fmla="*/ 117 h 121"/>
              <a:gd name="T66" fmla="*/ 6 w 84"/>
              <a:gd name="T67" fmla="*/ 120 h 121"/>
              <a:gd name="T68" fmla="*/ 2 w 84"/>
              <a:gd name="T69" fmla="*/ 120 h 1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84" h="121">
                <a:moveTo>
                  <a:pt x="2" y="120"/>
                </a:moveTo>
                <a:lnTo>
                  <a:pt x="0" y="119"/>
                </a:lnTo>
                <a:lnTo>
                  <a:pt x="0" y="117"/>
                </a:lnTo>
                <a:lnTo>
                  <a:pt x="0" y="115"/>
                </a:lnTo>
                <a:lnTo>
                  <a:pt x="2" y="112"/>
                </a:lnTo>
                <a:lnTo>
                  <a:pt x="3" y="108"/>
                </a:lnTo>
                <a:lnTo>
                  <a:pt x="6" y="105"/>
                </a:lnTo>
                <a:lnTo>
                  <a:pt x="7" y="100"/>
                </a:lnTo>
                <a:lnTo>
                  <a:pt x="11" y="95"/>
                </a:lnTo>
                <a:lnTo>
                  <a:pt x="13" y="91"/>
                </a:lnTo>
                <a:lnTo>
                  <a:pt x="17" y="85"/>
                </a:lnTo>
                <a:lnTo>
                  <a:pt x="21" y="79"/>
                </a:lnTo>
                <a:lnTo>
                  <a:pt x="24" y="73"/>
                </a:lnTo>
                <a:lnTo>
                  <a:pt x="28" y="67"/>
                </a:lnTo>
                <a:lnTo>
                  <a:pt x="30" y="60"/>
                </a:lnTo>
                <a:lnTo>
                  <a:pt x="34" y="53"/>
                </a:lnTo>
                <a:lnTo>
                  <a:pt x="38" y="46"/>
                </a:lnTo>
                <a:lnTo>
                  <a:pt x="41" y="39"/>
                </a:lnTo>
                <a:lnTo>
                  <a:pt x="43" y="34"/>
                </a:lnTo>
                <a:lnTo>
                  <a:pt x="45" y="29"/>
                </a:lnTo>
                <a:lnTo>
                  <a:pt x="46" y="24"/>
                </a:lnTo>
                <a:lnTo>
                  <a:pt x="46" y="20"/>
                </a:lnTo>
                <a:lnTo>
                  <a:pt x="46" y="16"/>
                </a:lnTo>
                <a:lnTo>
                  <a:pt x="45" y="14"/>
                </a:lnTo>
                <a:lnTo>
                  <a:pt x="43" y="11"/>
                </a:lnTo>
                <a:lnTo>
                  <a:pt x="42" y="10"/>
                </a:lnTo>
                <a:lnTo>
                  <a:pt x="41" y="9"/>
                </a:lnTo>
                <a:lnTo>
                  <a:pt x="41" y="8"/>
                </a:lnTo>
                <a:lnTo>
                  <a:pt x="41" y="7"/>
                </a:lnTo>
                <a:lnTo>
                  <a:pt x="41" y="6"/>
                </a:lnTo>
                <a:lnTo>
                  <a:pt x="42" y="4"/>
                </a:lnTo>
                <a:lnTo>
                  <a:pt x="43" y="3"/>
                </a:lnTo>
                <a:lnTo>
                  <a:pt x="45" y="2"/>
                </a:lnTo>
                <a:lnTo>
                  <a:pt x="47" y="1"/>
                </a:lnTo>
                <a:lnTo>
                  <a:pt x="49" y="1"/>
                </a:lnTo>
                <a:lnTo>
                  <a:pt x="52" y="0"/>
                </a:lnTo>
                <a:lnTo>
                  <a:pt x="58" y="0"/>
                </a:lnTo>
                <a:lnTo>
                  <a:pt x="63" y="1"/>
                </a:lnTo>
                <a:lnTo>
                  <a:pt x="68" y="3"/>
                </a:lnTo>
                <a:lnTo>
                  <a:pt x="72" y="6"/>
                </a:lnTo>
                <a:lnTo>
                  <a:pt x="76" y="8"/>
                </a:lnTo>
                <a:lnTo>
                  <a:pt x="80" y="10"/>
                </a:lnTo>
                <a:lnTo>
                  <a:pt x="81" y="14"/>
                </a:lnTo>
                <a:lnTo>
                  <a:pt x="82" y="16"/>
                </a:lnTo>
                <a:lnTo>
                  <a:pt x="84" y="20"/>
                </a:lnTo>
                <a:lnTo>
                  <a:pt x="82" y="23"/>
                </a:lnTo>
                <a:lnTo>
                  <a:pt x="81" y="27"/>
                </a:lnTo>
                <a:lnTo>
                  <a:pt x="80" y="30"/>
                </a:lnTo>
                <a:lnTo>
                  <a:pt x="79" y="34"/>
                </a:lnTo>
                <a:lnTo>
                  <a:pt x="75" y="38"/>
                </a:lnTo>
                <a:lnTo>
                  <a:pt x="72" y="45"/>
                </a:lnTo>
                <a:lnTo>
                  <a:pt x="69" y="49"/>
                </a:lnTo>
                <a:lnTo>
                  <a:pt x="67" y="52"/>
                </a:lnTo>
                <a:lnTo>
                  <a:pt x="65" y="56"/>
                </a:lnTo>
                <a:lnTo>
                  <a:pt x="63" y="60"/>
                </a:lnTo>
                <a:lnTo>
                  <a:pt x="60" y="65"/>
                </a:lnTo>
                <a:lnTo>
                  <a:pt x="58" y="70"/>
                </a:lnTo>
                <a:lnTo>
                  <a:pt x="54" y="75"/>
                </a:lnTo>
                <a:lnTo>
                  <a:pt x="50" y="80"/>
                </a:lnTo>
                <a:lnTo>
                  <a:pt x="42" y="89"/>
                </a:lnTo>
                <a:lnTo>
                  <a:pt x="34" y="98"/>
                </a:lnTo>
                <a:lnTo>
                  <a:pt x="25" y="106"/>
                </a:lnTo>
                <a:lnTo>
                  <a:pt x="21" y="109"/>
                </a:lnTo>
                <a:lnTo>
                  <a:pt x="17" y="113"/>
                </a:lnTo>
                <a:lnTo>
                  <a:pt x="13" y="116"/>
                </a:lnTo>
                <a:lnTo>
                  <a:pt x="11" y="117"/>
                </a:lnTo>
                <a:lnTo>
                  <a:pt x="8" y="120"/>
                </a:lnTo>
                <a:lnTo>
                  <a:pt x="6" y="120"/>
                </a:lnTo>
                <a:lnTo>
                  <a:pt x="3" y="121"/>
                </a:lnTo>
                <a:lnTo>
                  <a:pt x="2" y="120"/>
                </a:lnTo>
                <a:lnTo>
                  <a:pt x="2" y="120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9" name="Freeform 10">
            <a:extLst>
              <a:ext uri="{FF2B5EF4-FFF2-40B4-BE49-F238E27FC236}">
                <a16:creationId xmlns:a16="http://schemas.microsoft.com/office/drawing/2014/main" id="{9423B8C4-FD64-45CA-8BFB-A8B7B299BB34}"/>
              </a:ext>
            </a:extLst>
          </p:cNvPr>
          <p:cNvSpPr>
            <a:spLocks/>
          </p:cNvSpPr>
          <p:nvPr/>
        </p:nvSpPr>
        <p:spPr bwMode="auto">
          <a:xfrm>
            <a:off x="5949004" y="517784"/>
            <a:ext cx="370260" cy="2663428"/>
          </a:xfrm>
          <a:custGeom>
            <a:avLst/>
            <a:gdLst>
              <a:gd name="T0" fmla="*/ 47 w 51"/>
              <a:gd name="T1" fmla="*/ 35 h 386"/>
              <a:gd name="T2" fmla="*/ 47 w 51"/>
              <a:gd name="T3" fmla="*/ 39 h 386"/>
              <a:gd name="T4" fmla="*/ 46 w 51"/>
              <a:gd name="T5" fmla="*/ 47 h 386"/>
              <a:gd name="T6" fmla="*/ 46 w 51"/>
              <a:gd name="T7" fmla="*/ 59 h 386"/>
              <a:gd name="T8" fmla="*/ 45 w 51"/>
              <a:gd name="T9" fmla="*/ 73 h 386"/>
              <a:gd name="T10" fmla="*/ 45 w 51"/>
              <a:gd name="T11" fmla="*/ 92 h 386"/>
              <a:gd name="T12" fmla="*/ 45 w 51"/>
              <a:gd name="T13" fmla="*/ 111 h 386"/>
              <a:gd name="T14" fmla="*/ 45 w 51"/>
              <a:gd name="T15" fmla="*/ 136 h 386"/>
              <a:gd name="T16" fmla="*/ 45 w 51"/>
              <a:gd name="T17" fmla="*/ 163 h 386"/>
              <a:gd name="T18" fmla="*/ 45 w 51"/>
              <a:gd name="T19" fmla="*/ 187 h 386"/>
              <a:gd name="T20" fmla="*/ 45 w 51"/>
              <a:gd name="T21" fmla="*/ 210 h 386"/>
              <a:gd name="T22" fmla="*/ 45 w 51"/>
              <a:gd name="T23" fmla="*/ 231 h 386"/>
              <a:gd name="T24" fmla="*/ 45 w 51"/>
              <a:gd name="T25" fmla="*/ 250 h 386"/>
              <a:gd name="T26" fmla="*/ 45 w 51"/>
              <a:gd name="T27" fmla="*/ 266 h 386"/>
              <a:gd name="T28" fmla="*/ 43 w 51"/>
              <a:gd name="T29" fmla="*/ 281 h 386"/>
              <a:gd name="T30" fmla="*/ 43 w 51"/>
              <a:gd name="T31" fmla="*/ 294 h 386"/>
              <a:gd name="T32" fmla="*/ 42 w 51"/>
              <a:gd name="T33" fmla="*/ 310 h 386"/>
              <a:gd name="T34" fmla="*/ 41 w 51"/>
              <a:gd name="T35" fmla="*/ 330 h 386"/>
              <a:gd name="T36" fmla="*/ 39 w 51"/>
              <a:gd name="T37" fmla="*/ 347 h 386"/>
              <a:gd name="T38" fmla="*/ 37 w 51"/>
              <a:gd name="T39" fmla="*/ 359 h 386"/>
              <a:gd name="T40" fmla="*/ 34 w 51"/>
              <a:gd name="T41" fmla="*/ 371 h 386"/>
              <a:gd name="T42" fmla="*/ 32 w 51"/>
              <a:gd name="T43" fmla="*/ 378 h 386"/>
              <a:gd name="T44" fmla="*/ 29 w 51"/>
              <a:gd name="T45" fmla="*/ 383 h 386"/>
              <a:gd name="T46" fmla="*/ 26 w 51"/>
              <a:gd name="T47" fmla="*/ 386 h 386"/>
              <a:gd name="T48" fmla="*/ 24 w 51"/>
              <a:gd name="T49" fmla="*/ 385 h 386"/>
              <a:gd name="T50" fmla="*/ 20 w 51"/>
              <a:gd name="T51" fmla="*/ 381 h 386"/>
              <a:gd name="T52" fmla="*/ 19 w 51"/>
              <a:gd name="T53" fmla="*/ 373 h 386"/>
              <a:gd name="T54" fmla="*/ 16 w 51"/>
              <a:gd name="T55" fmla="*/ 360 h 386"/>
              <a:gd name="T56" fmla="*/ 16 w 51"/>
              <a:gd name="T57" fmla="*/ 348 h 386"/>
              <a:gd name="T58" fmla="*/ 15 w 51"/>
              <a:gd name="T59" fmla="*/ 337 h 386"/>
              <a:gd name="T60" fmla="*/ 15 w 51"/>
              <a:gd name="T61" fmla="*/ 322 h 386"/>
              <a:gd name="T62" fmla="*/ 15 w 51"/>
              <a:gd name="T63" fmla="*/ 306 h 386"/>
              <a:gd name="T64" fmla="*/ 13 w 51"/>
              <a:gd name="T65" fmla="*/ 286 h 386"/>
              <a:gd name="T66" fmla="*/ 13 w 51"/>
              <a:gd name="T67" fmla="*/ 264 h 386"/>
              <a:gd name="T68" fmla="*/ 13 w 51"/>
              <a:gd name="T69" fmla="*/ 238 h 386"/>
              <a:gd name="T70" fmla="*/ 15 w 51"/>
              <a:gd name="T71" fmla="*/ 211 h 386"/>
              <a:gd name="T72" fmla="*/ 15 w 51"/>
              <a:gd name="T73" fmla="*/ 181 h 386"/>
              <a:gd name="T74" fmla="*/ 15 w 51"/>
              <a:gd name="T75" fmla="*/ 153 h 386"/>
              <a:gd name="T76" fmla="*/ 15 w 51"/>
              <a:gd name="T77" fmla="*/ 129 h 386"/>
              <a:gd name="T78" fmla="*/ 15 w 51"/>
              <a:gd name="T79" fmla="*/ 107 h 386"/>
              <a:gd name="T80" fmla="*/ 15 w 51"/>
              <a:gd name="T81" fmla="*/ 88 h 386"/>
              <a:gd name="T82" fmla="*/ 13 w 51"/>
              <a:gd name="T83" fmla="*/ 73 h 386"/>
              <a:gd name="T84" fmla="*/ 13 w 51"/>
              <a:gd name="T85" fmla="*/ 60 h 386"/>
              <a:gd name="T86" fmla="*/ 13 w 51"/>
              <a:gd name="T87" fmla="*/ 51 h 386"/>
              <a:gd name="T88" fmla="*/ 12 w 51"/>
              <a:gd name="T89" fmla="*/ 40 h 386"/>
              <a:gd name="T90" fmla="*/ 11 w 51"/>
              <a:gd name="T91" fmla="*/ 30 h 386"/>
              <a:gd name="T92" fmla="*/ 8 w 51"/>
              <a:gd name="T93" fmla="*/ 23 h 386"/>
              <a:gd name="T94" fmla="*/ 7 w 51"/>
              <a:gd name="T95" fmla="*/ 18 h 386"/>
              <a:gd name="T96" fmla="*/ 3 w 51"/>
              <a:gd name="T97" fmla="*/ 16 h 386"/>
              <a:gd name="T98" fmla="*/ 0 w 51"/>
              <a:gd name="T99" fmla="*/ 9 h 386"/>
              <a:gd name="T100" fmla="*/ 2 w 51"/>
              <a:gd name="T101" fmla="*/ 3 h 386"/>
              <a:gd name="T102" fmla="*/ 6 w 51"/>
              <a:gd name="T103" fmla="*/ 0 h 386"/>
              <a:gd name="T104" fmla="*/ 11 w 51"/>
              <a:gd name="T105" fmla="*/ 0 h 386"/>
              <a:gd name="T106" fmla="*/ 20 w 51"/>
              <a:gd name="T107" fmla="*/ 2 h 386"/>
              <a:gd name="T108" fmla="*/ 30 w 51"/>
              <a:gd name="T109" fmla="*/ 5 h 386"/>
              <a:gd name="T110" fmla="*/ 39 w 51"/>
              <a:gd name="T111" fmla="*/ 9 h 386"/>
              <a:gd name="T112" fmla="*/ 46 w 51"/>
              <a:gd name="T113" fmla="*/ 12 h 386"/>
              <a:gd name="T114" fmla="*/ 50 w 51"/>
              <a:gd name="T115" fmla="*/ 16 h 386"/>
              <a:gd name="T116" fmla="*/ 51 w 51"/>
              <a:gd name="T117" fmla="*/ 21 h 386"/>
              <a:gd name="T118" fmla="*/ 50 w 51"/>
              <a:gd name="T119" fmla="*/ 29 h 386"/>
              <a:gd name="T120" fmla="*/ 47 w 51"/>
              <a:gd name="T121" fmla="*/ 33 h 3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51" h="386">
                <a:moveTo>
                  <a:pt x="47" y="33"/>
                </a:moveTo>
                <a:lnTo>
                  <a:pt x="47" y="35"/>
                </a:lnTo>
                <a:lnTo>
                  <a:pt x="47" y="37"/>
                </a:lnTo>
                <a:lnTo>
                  <a:pt x="47" y="39"/>
                </a:lnTo>
                <a:lnTo>
                  <a:pt x="46" y="43"/>
                </a:lnTo>
                <a:lnTo>
                  <a:pt x="46" y="47"/>
                </a:lnTo>
                <a:lnTo>
                  <a:pt x="46" y="53"/>
                </a:lnTo>
                <a:lnTo>
                  <a:pt x="46" y="59"/>
                </a:lnTo>
                <a:lnTo>
                  <a:pt x="46" y="66"/>
                </a:lnTo>
                <a:lnTo>
                  <a:pt x="45" y="73"/>
                </a:lnTo>
                <a:lnTo>
                  <a:pt x="45" y="82"/>
                </a:lnTo>
                <a:lnTo>
                  <a:pt x="45" y="92"/>
                </a:lnTo>
                <a:lnTo>
                  <a:pt x="45" y="101"/>
                </a:lnTo>
                <a:lnTo>
                  <a:pt x="45" y="111"/>
                </a:lnTo>
                <a:lnTo>
                  <a:pt x="45" y="123"/>
                </a:lnTo>
                <a:lnTo>
                  <a:pt x="45" y="136"/>
                </a:lnTo>
                <a:lnTo>
                  <a:pt x="45" y="149"/>
                </a:lnTo>
                <a:lnTo>
                  <a:pt x="45" y="163"/>
                </a:lnTo>
                <a:lnTo>
                  <a:pt x="45" y="175"/>
                </a:lnTo>
                <a:lnTo>
                  <a:pt x="45" y="187"/>
                </a:lnTo>
                <a:lnTo>
                  <a:pt x="45" y="199"/>
                </a:lnTo>
                <a:lnTo>
                  <a:pt x="45" y="210"/>
                </a:lnTo>
                <a:lnTo>
                  <a:pt x="45" y="221"/>
                </a:lnTo>
                <a:lnTo>
                  <a:pt x="45" y="231"/>
                </a:lnTo>
                <a:lnTo>
                  <a:pt x="45" y="241"/>
                </a:lnTo>
                <a:lnTo>
                  <a:pt x="45" y="250"/>
                </a:lnTo>
                <a:lnTo>
                  <a:pt x="45" y="258"/>
                </a:lnTo>
                <a:lnTo>
                  <a:pt x="45" y="266"/>
                </a:lnTo>
                <a:lnTo>
                  <a:pt x="43" y="274"/>
                </a:lnTo>
                <a:lnTo>
                  <a:pt x="43" y="281"/>
                </a:lnTo>
                <a:lnTo>
                  <a:pt x="43" y="288"/>
                </a:lnTo>
                <a:lnTo>
                  <a:pt x="43" y="294"/>
                </a:lnTo>
                <a:lnTo>
                  <a:pt x="43" y="300"/>
                </a:lnTo>
                <a:lnTo>
                  <a:pt x="42" y="310"/>
                </a:lnTo>
                <a:lnTo>
                  <a:pt x="42" y="321"/>
                </a:lnTo>
                <a:lnTo>
                  <a:pt x="41" y="330"/>
                </a:lnTo>
                <a:lnTo>
                  <a:pt x="39" y="338"/>
                </a:lnTo>
                <a:lnTo>
                  <a:pt x="39" y="347"/>
                </a:lnTo>
                <a:lnTo>
                  <a:pt x="38" y="354"/>
                </a:lnTo>
                <a:lnTo>
                  <a:pt x="37" y="359"/>
                </a:lnTo>
                <a:lnTo>
                  <a:pt x="35" y="365"/>
                </a:lnTo>
                <a:lnTo>
                  <a:pt x="34" y="371"/>
                </a:lnTo>
                <a:lnTo>
                  <a:pt x="33" y="374"/>
                </a:lnTo>
                <a:lnTo>
                  <a:pt x="32" y="378"/>
                </a:lnTo>
                <a:lnTo>
                  <a:pt x="30" y="381"/>
                </a:lnTo>
                <a:lnTo>
                  <a:pt x="29" y="383"/>
                </a:lnTo>
                <a:lnTo>
                  <a:pt x="28" y="385"/>
                </a:lnTo>
                <a:lnTo>
                  <a:pt x="26" y="386"/>
                </a:lnTo>
                <a:lnTo>
                  <a:pt x="25" y="386"/>
                </a:lnTo>
                <a:lnTo>
                  <a:pt x="24" y="385"/>
                </a:lnTo>
                <a:lnTo>
                  <a:pt x="21" y="384"/>
                </a:lnTo>
                <a:lnTo>
                  <a:pt x="20" y="381"/>
                </a:lnTo>
                <a:lnTo>
                  <a:pt x="20" y="378"/>
                </a:lnTo>
                <a:lnTo>
                  <a:pt x="19" y="373"/>
                </a:lnTo>
                <a:lnTo>
                  <a:pt x="17" y="367"/>
                </a:lnTo>
                <a:lnTo>
                  <a:pt x="16" y="360"/>
                </a:lnTo>
                <a:lnTo>
                  <a:pt x="16" y="352"/>
                </a:lnTo>
                <a:lnTo>
                  <a:pt x="16" y="348"/>
                </a:lnTo>
                <a:lnTo>
                  <a:pt x="16" y="343"/>
                </a:lnTo>
                <a:lnTo>
                  <a:pt x="15" y="337"/>
                </a:lnTo>
                <a:lnTo>
                  <a:pt x="15" y="330"/>
                </a:lnTo>
                <a:lnTo>
                  <a:pt x="15" y="322"/>
                </a:lnTo>
                <a:lnTo>
                  <a:pt x="15" y="314"/>
                </a:lnTo>
                <a:lnTo>
                  <a:pt x="15" y="306"/>
                </a:lnTo>
                <a:lnTo>
                  <a:pt x="15" y="296"/>
                </a:lnTo>
                <a:lnTo>
                  <a:pt x="13" y="286"/>
                </a:lnTo>
                <a:lnTo>
                  <a:pt x="13" y="276"/>
                </a:lnTo>
                <a:lnTo>
                  <a:pt x="13" y="264"/>
                </a:lnTo>
                <a:lnTo>
                  <a:pt x="13" y="252"/>
                </a:lnTo>
                <a:lnTo>
                  <a:pt x="13" y="238"/>
                </a:lnTo>
                <a:lnTo>
                  <a:pt x="13" y="225"/>
                </a:lnTo>
                <a:lnTo>
                  <a:pt x="15" y="211"/>
                </a:lnTo>
                <a:lnTo>
                  <a:pt x="15" y="196"/>
                </a:lnTo>
                <a:lnTo>
                  <a:pt x="15" y="181"/>
                </a:lnTo>
                <a:lnTo>
                  <a:pt x="15" y="167"/>
                </a:lnTo>
                <a:lnTo>
                  <a:pt x="15" y="153"/>
                </a:lnTo>
                <a:lnTo>
                  <a:pt x="15" y="140"/>
                </a:lnTo>
                <a:lnTo>
                  <a:pt x="15" y="129"/>
                </a:lnTo>
                <a:lnTo>
                  <a:pt x="15" y="117"/>
                </a:lnTo>
                <a:lnTo>
                  <a:pt x="15" y="107"/>
                </a:lnTo>
                <a:lnTo>
                  <a:pt x="15" y="97"/>
                </a:lnTo>
                <a:lnTo>
                  <a:pt x="15" y="88"/>
                </a:lnTo>
                <a:lnTo>
                  <a:pt x="13" y="80"/>
                </a:lnTo>
                <a:lnTo>
                  <a:pt x="13" y="73"/>
                </a:lnTo>
                <a:lnTo>
                  <a:pt x="13" y="66"/>
                </a:lnTo>
                <a:lnTo>
                  <a:pt x="13" y="60"/>
                </a:lnTo>
                <a:lnTo>
                  <a:pt x="13" y="56"/>
                </a:lnTo>
                <a:lnTo>
                  <a:pt x="13" y="51"/>
                </a:lnTo>
                <a:lnTo>
                  <a:pt x="13" y="47"/>
                </a:lnTo>
                <a:lnTo>
                  <a:pt x="12" y="40"/>
                </a:lnTo>
                <a:lnTo>
                  <a:pt x="12" y="36"/>
                </a:lnTo>
                <a:lnTo>
                  <a:pt x="11" y="30"/>
                </a:lnTo>
                <a:lnTo>
                  <a:pt x="9" y="26"/>
                </a:lnTo>
                <a:lnTo>
                  <a:pt x="8" y="23"/>
                </a:lnTo>
                <a:lnTo>
                  <a:pt x="8" y="21"/>
                </a:lnTo>
                <a:lnTo>
                  <a:pt x="7" y="18"/>
                </a:lnTo>
                <a:lnTo>
                  <a:pt x="6" y="17"/>
                </a:lnTo>
                <a:lnTo>
                  <a:pt x="3" y="16"/>
                </a:lnTo>
                <a:lnTo>
                  <a:pt x="0" y="12"/>
                </a:lnTo>
                <a:lnTo>
                  <a:pt x="0" y="9"/>
                </a:lnTo>
                <a:lnTo>
                  <a:pt x="0" y="4"/>
                </a:lnTo>
                <a:lnTo>
                  <a:pt x="2" y="3"/>
                </a:lnTo>
                <a:lnTo>
                  <a:pt x="3" y="1"/>
                </a:lnTo>
                <a:lnTo>
                  <a:pt x="6" y="0"/>
                </a:lnTo>
                <a:lnTo>
                  <a:pt x="8" y="0"/>
                </a:lnTo>
                <a:lnTo>
                  <a:pt x="11" y="0"/>
                </a:lnTo>
                <a:lnTo>
                  <a:pt x="15" y="1"/>
                </a:lnTo>
                <a:lnTo>
                  <a:pt x="20" y="2"/>
                </a:lnTo>
                <a:lnTo>
                  <a:pt x="25" y="3"/>
                </a:lnTo>
                <a:lnTo>
                  <a:pt x="30" y="5"/>
                </a:lnTo>
                <a:lnTo>
                  <a:pt x="35" y="7"/>
                </a:lnTo>
                <a:lnTo>
                  <a:pt x="39" y="9"/>
                </a:lnTo>
                <a:lnTo>
                  <a:pt x="43" y="10"/>
                </a:lnTo>
                <a:lnTo>
                  <a:pt x="46" y="12"/>
                </a:lnTo>
                <a:lnTo>
                  <a:pt x="49" y="14"/>
                </a:lnTo>
                <a:lnTo>
                  <a:pt x="50" y="16"/>
                </a:lnTo>
                <a:lnTo>
                  <a:pt x="51" y="17"/>
                </a:lnTo>
                <a:lnTo>
                  <a:pt x="51" y="21"/>
                </a:lnTo>
                <a:lnTo>
                  <a:pt x="51" y="25"/>
                </a:lnTo>
                <a:lnTo>
                  <a:pt x="50" y="29"/>
                </a:lnTo>
                <a:lnTo>
                  <a:pt x="47" y="33"/>
                </a:lnTo>
                <a:lnTo>
                  <a:pt x="47" y="33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0" name="Freeform 11">
            <a:extLst>
              <a:ext uri="{FF2B5EF4-FFF2-40B4-BE49-F238E27FC236}">
                <a16:creationId xmlns:a16="http://schemas.microsoft.com/office/drawing/2014/main" id="{79A33E78-2BA3-4AF0-ABDB-BB7DB2D633E7}"/>
              </a:ext>
            </a:extLst>
          </p:cNvPr>
          <p:cNvSpPr>
            <a:spLocks/>
          </p:cNvSpPr>
          <p:nvPr/>
        </p:nvSpPr>
        <p:spPr bwMode="auto">
          <a:xfrm>
            <a:off x="5513406" y="1090492"/>
            <a:ext cx="1328575" cy="358803"/>
          </a:xfrm>
          <a:custGeom>
            <a:avLst/>
            <a:gdLst>
              <a:gd name="T0" fmla="*/ 174 w 183"/>
              <a:gd name="T1" fmla="*/ 24 h 52"/>
              <a:gd name="T2" fmla="*/ 170 w 183"/>
              <a:gd name="T3" fmla="*/ 25 h 52"/>
              <a:gd name="T4" fmla="*/ 165 w 183"/>
              <a:gd name="T5" fmla="*/ 26 h 52"/>
              <a:gd name="T6" fmla="*/ 157 w 183"/>
              <a:gd name="T7" fmla="*/ 28 h 52"/>
              <a:gd name="T8" fmla="*/ 146 w 183"/>
              <a:gd name="T9" fmla="*/ 31 h 52"/>
              <a:gd name="T10" fmla="*/ 135 w 183"/>
              <a:gd name="T11" fmla="*/ 33 h 52"/>
              <a:gd name="T12" fmla="*/ 120 w 183"/>
              <a:gd name="T13" fmla="*/ 35 h 52"/>
              <a:gd name="T14" fmla="*/ 105 w 183"/>
              <a:gd name="T15" fmla="*/ 38 h 52"/>
              <a:gd name="T16" fmla="*/ 86 w 183"/>
              <a:gd name="T17" fmla="*/ 41 h 52"/>
              <a:gd name="T18" fmla="*/ 69 w 183"/>
              <a:gd name="T19" fmla="*/ 44 h 52"/>
              <a:gd name="T20" fmla="*/ 54 w 183"/>
              <a:gd name="T21" fmla="*/ 46 h 52"/>
              <a:gd name="T22" fmla="*/ 41 w 183"/>
              <a:gd name="T23" fmla="*/ 48 h 52"/>
              <a:gd name="T24" fmla="*/ 29 w 183"/>
              <a:gd name="T25" fmla="*/ 49 h 52"/>
              <a:gd name="T26" fmla="*/ 19 w 183"/>
              <a:gd name="T27" fmla="*/ 51 h 52"/>
              <a:gd name="T28" fmla="*/ 11 w 183"/>
              <a:gd name="T29" fmla="*/ 52 h 52"/>
              <a:gd name="T30" fmla="*/ 3 w 183"/>
              <a:gd name="T31" fmla="*/ 52 h 52"/>
              <a:gd name="T32" fmla="*/ 0 w 183"/>
              <a:gd name="T33" fmla="*/ 32 h 52"/>
              <a:gd name="T34" fmla="*/ 6 w 183"/>
              <a:gd name="T35" fmla="*/ 32 h 52"/>
              <a:gd name="T36" fmla="*/ 12 w 183"/>
              <a:gd name="T37" fmla="*/ 31 h 52"/>
              <a:gd name="T38" fmla="*/ 20 w 183"/>
              <a:gd name="T39" fmla="*/ 30 h 52"/>
              <a:gd name="T40" fmla="*/ 29 w 183"/>
              <a:gd name="T41" fmla="*/ 28 h 52"/>
              <a:gd name="T42" fmla="*/ 39 w 183"/>
              <a:gd name="T43" fmla="*/ 26 h 52"/>
              <a:gd name="T44" fmla="*/ 52 w 183"/>
              <a:gd name="T45" fmla="*/ 23 h 52"/>
              <a:gd name="T46" fmla="*/ 67 w 183"/>
              <a:gd name="T47" fmla="*/ 20 h 52"/>
              <a:gd name="T48" fmla="*/ 82 w 183"/>
              <a:gd name="T49" fmla="*/ 16 h 52"/>
              <a:gd name="T50" fmla="*/ 97 w 183"/>
              <a:gd name="T51" fmla="*/ 12 h 52"/>
              <a:gd name="T52" fmla="*/ 111 w 183"/>
              <a:gd name="T53" fmla="*/ 9 h 52"/>
              <a:gd name="T54" fmla="*/ 123 w 183"/>
              <a:gd name="T55" fmla="*/ 6 h 52"/>
              <a:gd name="T56" fmla="*/ 133 w 183"/>
              <a:gd name="T57" fmla="*/ 4 h 52"/>
              <a:gd name="T58" fmla="*/ 141 w 183"/>
              <a:gd name="T59" fmla="*/ 3 h 52"/>
              <a:gd name="T60" fmla="*/ 149 w 183"/>
              <a:gd name="T61" fmla="*/ 2 h 52"/>
              <a:gd name="T62" fmla="*/ 154 w 183"/>
              <a:gd name="T63" fmla="*/ 0 h 52"/>
              <a:gd name="T64" fmla="*/ 157 w 183"/>
              <a:gd name="T65" fmla="*/ 0 h 52"/>
              <a:gd name="T66" fmla="*/ 166 w 183"/>
              <a:gd name="T67" fmla="*/ 0 h 52"/>
              <a:gd name="T68" fmla="*/ 175 w 183"/>
              <a:gd name="T69" fmla="*/ 2 h 52"/>
              <a:gd name="T70" fmla="*/ 180 w 183"/>
              <a:gd name="T71" fmla="*/ 5 h 52"/>
              <a:gd name="T72" fmla="*/ 183 w 183"/>
              <a:gd name="T73" fmla="*/ 11 h 52"/>
              <a:gd name="T74" fmla="*/ 180 w 183"/>
              <a:gd name="T75" fmla="*/ 18 h 52"/>
              <a:gd name="T76" fmla="*/ 175 w 183"/>
              <a:gd name="T77" fmla="*/ 24 h 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83" h="52">
                <a:moveTo>
                  <a:pt x="175" y="24"/>
                </a:moveTo>
                <a:lnTo>
                  <a:pt x="174" y="24"/>
                </a:lnTo>
                <a:lnTo>
                  <a:pt x="172" y="25"/>
                </a:lnTo>
                <a:lnTo>
                  <a:pt x="170" y="25"/>
                </a:lnTo>
                <a:lnTo>
                  <a:pt x="167" y="26"/>
                </a:lnTo>
                <a:lnTo>
                  <a:pt x="165" y="26"/>
                </a:lnTo>
                <a:lnTo>
                  <a:pt x="161" y="27"/>
                </a:lnTo>
                <a:lnTo>
                  <a:pt x="157" y="28"/>
                </a:lnTo>
                <a:lnTo>
                  <a:pt x="152" y="30"/>
                </a:lnTo>
                <a:lnTo>
                  <a:pt x="146" y="31"/>
                </a:lnTo>
                <a:lnTo>
                  <a:pt x="141" y="31"/>
                </a:lnTo>
                <a:lnTo>
                  <a:pt x="135" y="33"/>
                </a:lnTo>
                <a:lnTo>
                  <a:pt x="128" y="34"/>
                </a:lnTo>
                <a:lnTo>
                  <a:pt x="120" y="35"/>
                </a:lnTo>
                <a:lnTo>
                  <a:pt x="112" y="37"/>
                </a:lnTo>
                <a:lnTo>
                  <a:pt x="105" y="38"/>
                </a:lnTo>
                <a:lnTo>
                  <a:pt x="95" y="39"/>
                </a:lnTo>
                <a:lnTo>
                  <a:pt x="86" y="41"/>
                </a:lnTo>
                <a:lnTo>
                  <a:pt x="77" y="42"/>
                </a:lnTo>
                <a:lnTo>
                  <a:pt x="69" y="44"/>
                </a:lnTo>
                <a:lnTo>
                  <a:pt x="62" y="45"/>
                </a:lnTo>
                <a:lnTo>
                  <a:pt x="54" y="46"/>
                </a:lnTo>
                <a:lnTo>
                  <a:pt x="47" y="47"/>
                </a:lnTo>
                <a:lnTo>
                  <a:pt x="41" y="48"/>
                </a:lnTo>
                <a:lnTo>
                  <a:pt x="34" y="48"/>
                </a:lnTo>
                <a:lnTo>
                  <a:pt x="29" y="49"/>
                </a:lnTo>
                <a:lnTo>
                  <a:pt x="24" y="51"/>
                </a:lnTo>
                <a:lnTo>
                  <a:pt x="19" y="51"/>
                </a:lnTo>
                <a:lnTo>
                  <a:pt x="15" y="52"/>
                </a:lnTo>
                <a:lnTo>
                  <a:pt x="11" y="52"/>
                </a:lnTo>
                <a:lnTo>
                  <a:pt x="7" y="52"/>
                </a:lnTo>
                <a:lnTo>
                  <a:pt x="3" y="52"/>
                </a:lnTo>
                <a:lnTo>
                  <a:pt x="0" y="52"/>
                </a:lnTo>
                <a:lnTo>
                  <a:pt x="0" y="32"/>
                </a:lnTo>
                <a:lnTo>
                  <a:pt x="3" y="32"/>
                </a:lnTo>
                <a:lnTo>
                  <a:pt x="6" y="32"/>
                </a:lnTo>
                <a:lnTo>
                  <a:pt x="8" y="31"/>
                </a:lnTo>
                <a:lnTo>
                  <a:pt x="12" y="31"/>
                </a:lnTo>
                <a:lnTo>
                  <a:pt x="16" y="31"/>
                </a:lnTo>
                <a:lnTo>
                  <a:pt x="20" y="30"/>
                </a:lnTo>
                <a:lnTo>
                  <a:pt x="24" y="28"/>
                </a:lnTo>
                <a:lnTo>
                  <a:pt x="29" y="28"/>
                </a:lnTo>
                <a:lnTo>
                  <a:pt x="34" y="27"/>
                </a:lnTo>
                <a:lnTo>
                  <a:pt x="39" y="26"/>
                </a:lnTo>
                <a:lnTo>
                  <a:pt x="46" y="25"/>
                </a:lnTo>
                <a:lnTo>
                  <a:pt x="52" y="23"/>
                </a:lnTo>
                <a:lnTo>
                  <a:pt x="59" y="21"/>
                </a:lnTo>
                <a:lnTo>
                  <a:pt x="67" y="20"/>
                </a:lnTo>
                <a:lnTo>
                  <a:pt x="73" y="18"/>
                </a:lnTo>
                <a:lnTo>
                  <a:pt x="82" y="16"/>
                </a:lnTo>
                <a:lnTo>
                  <a:pt x="90" y="13"/>
                </a:lnTo>
                <a:lnTo>
                  <a:pt x="97" y="12"/>
                </a:lnTo>
                <a:lnTo>
                  <a:pt x="105" y="10"/>
                </a:lnTo>
                <a:lnTo>
                  <a:pt x="111" y="9"/>
                </a:lnTo>
                <a:lnTo>
                  <a:pt x="118" y="7"/>
                </a:lnTo>
                <a:lnTo>
                  <a:pt x="123" y="6"/>
                </a:lnTo>
                <a:lnTo>
                  <a:pt x="128" y="5"/>
                </a:lnTo>
                <a:lnTo>
                  <a:pt x="133" y="4"/>
                </a:lnTo>
                <a:lnTo>
                  <a:pt x="137" y="3"/>
                </a:lnTo>
                <a:lnTo>
                  <a:pt x="141" y="3"/>
                </a:lnTo>
                <a:lnTo>
                  <a:pt x="145" y="2"/>
                </a:lnTo>
                <a:lnTo>
                  <a:pt x="149" y="2"/>
                </a:lnTo>
                <a:lnTo>
                  <a:pt x="152" y="0"/>
                </a:lnTo>
                <a:lnTo>
                  <a:pt x="154" y="0"/>
                </a:lnTo>
                <a:lnTo>
                  <a:pt x="155" y="0"/>
                </a:lnTo>
                <a:lnTo>
                  <a:pt x="157" y="0"/>
                </a:lnTo>
                <a:lnTo>
                  <a:pt x="162" y="0"/>
                </a:lnTo>
                <a:lnTo>
                  <a:pt x="166" y="0"/>
                </a:lnTo>
                <a:lnTo>
                  <a:pt x="171" y="0"/>
                </a:lnTo>
                <a:lnTo>
                  <a:pt x="175" y="2"/>
                </a:lnTo>
                <a:lnTo>
                  <a:pt x="179" y="3"/>
                </a:lnTo>
                <a:lnTo>
                  <a:pt x="180" y="5"/>
                </a:lnTo>
                <a:lnTo>
                  <a:pt x="183" y="7"/>
                </a:lnTo>
                <a:lnTo>
                  <a:pt x="183" y="11"/>
                </a:lnTo>
                <a:lnTo>
                  <a:pt x="183" y="14"/>
                </a:lnTo>
                <a:lnTo>
                  <a:pt x="180" y="18"/>
                </a:lnTo>
                <a:lnTo>
                  <a:pt x="179" y="21"/>
                </a:lnTo>
                <a:lnTo>
                  <a:pt x="175" y="24"/>
                </a:lnTo>
                <a:lnTo>
                  <a:pt x="175" y="24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1" name="Freeform 12">
            <a:extLst>
              <a:ext uri="{FF2B5EF4-FFF2-40B4-BE49-F238E27FC236}">
                <a16:creationId xmlns:a16="http://schemas.microsoft.com/office/drawing/2014/main" id="{93AEE2AD-BA20-4F84-8255-8EC5B33F141D}"/>
              </a:ext>
            </a:extLst>
          </p:cNvPr>
          <p:cNvSpPr>
            <a:spLocks/>
          </p:cNvSpPr>
          <p:nvPr/>
        </p:nvSpPr>
        <p:spPr bwMode="auto">
          <a:xfrm>
            <a:off x="4860010" y="1628698"/>
            <a:ext cx="2475648" cy="476107"/>
          </a:xfrm>
          <a:custGeom>
            <a:avLst/>
            <a:gdLst>
              <a:gd name="T0" fmla="*/ 170 w 341"/>
              <a:gd name="T1" fmla="*/ 18 h 69"/>
              <a:gd name="T2" fmla="*/ 196 w 341"/>
              <a:gd name="T3" fmla="*/ 13 h 69"/>
              <a:gd name="T4" fmla="*/ 218 w 341"/>
              <a:gd name="T5" fmla="*/ 10 h 69"/>
              <a:gd name="T6" fmla="*/ 239 w 341"/>
              <a:gd name="T7" fmla="*/ 6 h 69"/>
              <a:gd name="T8" fmla="*/ 256 w 341"/>
              <a:gd name="T9" fmla="*/ 4 h 69"/>
              <a:gd name="T10" fmla="*/ 270 w 341"/>
              <a:gd name="T11" fmla="*/ 3 h 69"/>
              <a:gd name="T12" fmla="*/ 281 w 341"/>
              <a:gd name="T13" fmla="*/ 2 h 69"/>
              <a:gd name="T14" fmla="*/ 290 w 341"/>
              <a:gd name="T15" fmla="*/ 0 h 69"/>
              <a:gd name="T16" fmla="*/ 298 w 341"/>
              <a:gd name="T17" fmla="*/ 0 h 69"/>
              <a:gd name="T18" fmla="*/ 307 w 341"/>
              <a:gd name="T19" fmla="*/ 2 h 69"/>
              <a:gd name="T20" fmla="*/ 316 w 341"/>
              <a:gd name="T21" fmla="*/ 5 h 69"/>
              <a:gd name="T22" fmla="*/ 324 w 341"/>
              <a:gd name="T23" fmla="*/ 9 h 69"/>
              <a:gd name="T24" fmla="*/ 330 w 341"/>
              <a:gd name="T25" fmla="*/ 14 h 69"/>
              <a:gd name="T26" fmla="*/ 335 w 341"/>
              <a:gd name="T27" fmla="*/ 19 h 69"/>
              <a:gd name="T28" fmla="*/ 338 w 341"/>
              <a:gd name="T29" fmla="*/ 23 h 69"/>
              <a:gd name="T30" fmla="*/ 341 w 341"/>
              <a:gd name="T31" fmla="*/ 25 h 69"/>
              <a:gd name="T32" fmla="*/ 341 w 341"/>
              <a:gd name="T33" fmla="*/ 28 h 69"/>
              <a:gd name="T34" fmla="*/ 338 w 341"/>
              <a:gd name="T35" fmla="*/ 32 h 69"/>
              <a:gd name="T36" fmla="*/ 335 w 341"/>
              <a:gd name="T37" fmla="*/ 34 h 69"/>
              <a:gd name="T38" fmla="*/ 330 w 341"/>
              <a:gd name="T39" fmla="*/ 37 h 69"/>
              <a:gd name="T40" fmla="*/ 328 w 341"/>
              <a:gd name="T41" fmla="*/ 37 h 69"/>
              <a:gd name="T42" fmla="*/ 322 w 341"/>
              <a:gd name="T43" fmla="*/ 37 h 69"/>
              <a:gd name="T44" fmla="*/ 313 w 341"/>
              <a:gd name="T45" fmla="*/ 35 h 69"/>
              <a:gd name="T46" fmla="*/ 303 w 341"/>
              <a:gd name="T47" fmla="*/ 34 h 69"/>
              <a:gd name="T48" fmla="*/ 287 w 341"/>
              <a:gd name="T49" fmla="*/ 33 h 69"/>
              <a:gd name="T50" fmla="*/ 271 w 341"/>
              <a:gd name="T51" fmla="*/ 33 h 69"/>
              <a:gd name="T52" fmla="*/ 253 w 341"/>
              <a:gd name="T53" fmla="*/ 33 h 69"/>
              <a:gd name="T54" fmla="*/ 225 w 341"/>
              <a:gd name="T55" fmla="*/ 35 h 69"/>
              <a:gd name="T56" fmla="*/ 205 w 341"/>
              <a:gd name="T57" fmla="*/ 38 h 69"/>
              <a:gd name="T58" fmla="*/ 187 w 341"/>
              <a:gd name="T59" fmla="*/ 40 h 69"/>
              <a:gd name="T60" fmla="*/ 172 w 341"/>
              <a:gd name="T61" fmla="*/ 42 h 69"/>
              <a:gd name="T62" fmla="*/ 162 w 341"/>
              <a:gd name="T63" fmla="*/ 45 h 69"/>
              <a:gd name="T64" fmla="*/ 149 w 341"/>
              <a:gd name="T65" fmla="*/ 47 h 69"/>
              <a:gd name="T66" fmla="*/ 132 w 341"/>
              <a:gd name="T67" fmla="*/ 50 h 69"/>
              <a:gd name="T68" fmla="*/ 111 w 341"/>
              <a:gd name="T69" fmla="*/ 54 h 69"/>
              <a:gd name="T70" fmla="*/ 88 w 341"/>
              <a:gd name="T71" fmla="*/ 59 h 69"/>
              <a:gd name="T72" fmla="*/ 76 w 341"/>
              <a:gd name="T73" fmla="*/ 61 h 69"/>
              <a:gd name="T74" fmla="*/ 64 w 341"/>
              <a:gd name="T75" fmla="*/ 63 h 69"/>
              <a:gd name="T76" fmla="*/ 55 w 341"/>
              <a:gd name="T77" fmla="*/ 66 h 69"/>
              <a:gd name="T78" fmla="*/ 47 w 341"/>
              <a:gd name="T79" fmla="*/ 67 h 69"/>
              <a:gd name="T80" fmla="*/ 42 w 341"/>
              <a:gd name="T81" fmla="*/ 68 h 69"/>
              <a:gd name="T82" fmla="*/ 37 w 341"/>
              <a:gd name="T83" fmla="*/ 69 h 69"/>
              <a:gd name="T84" fmla="*/ 34 w 341"/>
              <a:gd name="T85" fmla="*/ 69 h 69"/>
              <a:gd name="T86" fmla="*/ 32 w 341"/>
              <a:gd name="T87" fmla="*/ 69 h 69"/>
              <a:gd name="T88" fmla="*/ 25 w 341"/>
              <a:gd name="T89" fmla="*/ 68 h 69"/>
              <a:gd name="T90" fmla="*/ 13 w 341"/>
              <a:gd name="T91" fmla="*/ 62 h 69"/>
              <a:gd name="T92" fmla="*/ 8 w 341"/>
              <a:gd name="T93" fmla="*/ 59 h 69"/>
              <a:gd name="T94" fmla="*/ 4 w 341"/>
              <a:gd name="T95" fmla="*/ 55 h 69"/>
              <a:gd name="T96" fmla="*/ 2 w 341"/>
              <a:gd name="T97" fmla="*/ 53 h 69"/>
              <a:gd name="T98" fmla="*/ 0 w 341"/>
              <a:gd name="T99" fmla="*/ 49 h 69"/>
              <a:gd name="T100" fmla="*/ 2 w 341"/>
              <a:gd name="T101" fmla="*/ 47 h 69"/>
              <a:gd name="T102" fmla="*/ 6 w 341"/>
              <a:gd name="T103" fmla="*/ 46 h 69"/>
              <a:gd name="T104" fmla="*/ 11 w 341"/>
              <a:gd name="T105" fmla="*/ 45 h 69"/>
              <a:gd name="T106" fmla="*/ 20 w 341"/>
              <a:gd name="T107" fmla="*/ 44 h 69"/>
              <a:gd name="T108" fmla="*/ 26 w 341"/>
              <a:gd name="T109" fmla="*/ 42 h 69"/>
              <a:gd name="T110" fmla="*/ 36 w 341"/>
              <a:gd name="T111" fmla="*/ 41 h 69"/>
              <a:gd name="T112" fmla="*/ 49 w 341"/>
              <a:gd name="T113" fmla="*/ 39 h 69"/>
              <a:gd name="T114" fmla="*/ 64 w 341"/>
              <a:gd name="T115" fmla="*/ 37 h 69"/>
              <a:gd name="T116" fmla="*/ 83 w 341"/>
              <a:gd name="T117" fmla="*/ 34 h 69"/>
              <a:gd name="T118" fmla="*/ 103 w 341"/>
              <a:gd name="T119" fmla="*/ 31 h 69"/>
              <a:gd name="T120" fmla="*/ 128 w 341"/>
              <a:gd name="T121" fmla="*/ 26 h 69"/>
              <a:gd name="T122" fmla="*/ 156 w 341"/>
              <a:gd name="T123" fmla="*/ 21 h 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341" h="69">
                <a:moveTo>
                  <a:pt x="156" y="21"/>
                </a:moveTo>
                <a:lnTo>
                  <a:pt x="170" y="18"/>
                </a:lnTo>
                <a:lnTo>
                  <a:pt x="183" y="16"/>
                </a:lnTo>
                <a:lnTo>
                  <a:pt x="196" y="13"/>
                </a:lnTo>
                <a:lnTo>
                  <a:pt x="208" y="12"/>
                </a:lnTo>
                <a:lnTo>
                  <a:pt x="218" y="10"/>
                </a:lnTo>
                <a:lnTo>
                  <a:pt x="228" y="9"/>
                </a:lnTo>
                <a:lnTo>
                  <a:pt x="239" y="6"/>
                </a:lnTo>
                <a:lnTo>
                  <a:pt x="248" y="5"/>
                </a:lnTo>
                <a:lnTo>
                  <a:pt x="256" y="4"/>
                </a:lnTo>
                <a:lnTo>
                  <a:pt x="264" y="3"/>
                </a:lnTo>
                <a:lnTo>
                  <a:pt x="270" y="3"/>
                </a:lnTo>
                <a:lnTo>
                  <a:pt x="275" y="2"/>
                </a:lnTo>
                <a:lnTo>
                  <a:pt x="281" y="2"/>
                </a:lnTo>
                <a:lnTo>
                  <a:pt x="286" y="0"/>
                </a:lnTo>
                <a:lnTo>
                  <a:pt x="290" y="0"/>
                </a:lnTo>
                <a:lnTo>
                  <a:pt x="292" y="0"/>
                </a:lnTo>
                <a:lnTo>
                  <a:pt x="298" y="0"/>
                </a:lnTo>
                <a:lnTo>
                  <a:pt x="303" y="2"/>
                </a:lnTo>
                <a:lnTo>
                  <a:pt x="307" y="2"/>
                </a:lnTo>
                <a:lnTo>
                  <a:pt x="312" y="3"/>
                </a:lnTo>
                <a:lnTo>
                  <a:pt x="316" y="5"/>
                </a:lnTo>
                <a:lnTo>
                  <a:pt x="320" y="6"/>
                </a:lnTo>
                <a:lnTo>
                  <a:pt x="324" y="9"/>
                </a:lnTo>
                <a:lnTo>
                  <a:pt x="328" y="12"/>
                </a:lnTo>
                <a:lnTo>
                  <a:pt x="330" y="14"/>
                </a:lnTo>
                <a:lnTo>
                  <a:pt x="333" y="17"/>
                </a:lnTo>
                <a:lnTo>
                  <a:pt x="335" y="19"/>
                </a:lnTo>
                <a:lnTo>
                  <a:pt x="337" y="21"/>
                </a:lnTo>
                <a:lnTo>
                  <a:pt x="338" y="23"/>
                </a:lnTo>
                <a:lnTo>
                  <a:pt x="339" y="24"/>
                </a:lnTo>
                <a:lnTo>
                  <a:pt x="341" y="25"/>
                </a:lnTo>
                <a:lnTo>
                  <a:pt x="341" y="26"/>
                </a:lnTo>
                <a:lnTo>
                  <a:pt x="341" y="28"/>
                </a:lnTo>
                <a:lnTo>
                  <a:pt x="339" y="31"/>
                </a:lnTo>
                <a:lnTo>
                  <a:pt x="338" y="32"/>
                </a:lnTo>
                <a:lnTo>
                  <a:pt x="338" y="33"/>
                </a:lnTo>
                <a:lnTo>
                  <a:pt x="335" y="34"/>
                </a:lnTo>
                <a:lnTo>
                  <a:pt x="333" y="35"/>
                </a:lnTo>
                <a:lnTo>
                  <a:pt x="330" y="37"/>
                </a:lnTo>
                <a:lnTo>
                  <a:pt x="329" y="37"/>
                </a:lnTo>
                <a:lnTo>
                  <a:pt x="328" y="37"/>
                </a:lnTo>
                <a:lnTo>
                  <a:pt x="325" y="37"/>
                </a:lnTo>
                <a:lnTo>
                  <a:pt x="322" y="37"/>
                </a:lnTo>
                <a:lnTo>
                  <a:pt x="318" y="35"/>
                </a:lnTo>
                <a:lnTo>
                  <a:pt x="313" y="35"/>
                </a:lnTo>
                <a:lnTo>
                  <a:pt x="308" y="34"/>
                </a:lnTo>
                <a:lnTo>
                  <a:pt x="303" y="34"/>
                </a:lnTo>
                <a:lnTo>
                  <a:pt x="295" y="33"/>
                </a:lnTo>
                <a:lnTo>
                  <a:pt x="287" y="33"/>
                </a:lnTo>
                <a:lnTo>
                  <a:pt x="279" y="33"/>
                </a:lnTo>
                <a:lnTo>
                  <a:pt x="271" y="33"/>
                </a:lnTo>
                <a:lnTo>
                  <a:pt x="262" y="33"/>
                </a:lnTo>
                <a:lnTo>
                  <a:pt x="253" y="33"/>
                </a:lnTo>
                <a:lnTo>
                  <a:pt x="244" y="34"/>
                </a:lnTo>
                <a:lnTo>
                  <a:pt x="225" y="35"/>
                </a:lnTo>
                <a:lnTo>
                  <a:pt x="214" y="37"/>
                </a:lnTo>
                <a:lnTo>
                  <a:pt x="205" y="38"/>
                </a:lnTo>
                <a:lnTo>
                  <a:pt x="196" y="39"/>
                </a:lnTo>
                <a:lnTo>
                  <a:pt x="187" y="40"/>
                </a:lnTo>
                <a:lnTo>
                  <a:pt x="180" y="41"/>
                </a:lnTo>
                <a:lnTo>
                  <a:pt x="172" y="42"/>
                </a:lnTo>
                <a:lnTo>
                  <a:pt x="167" y="44"/>
                </a:lnTo>
                <a:lnTo>
                  <a:pt x="162" y="45"/>
                </a:lnTo>
                <a:lnTo>
                  <a:pt x="156" y="46"/>
                </a:lnTo>
                <a:lnTo>
                  <a:pt x="149" y="47"/>
                </a:lnTo>
                <a:lnTo>
                  <a:pt x="141" y="48"/>
                </a:lnTo>
                <a:lnTo>
                  <a:pt x="132" y="50"/>
                </a:lnTo>
                <a:lnTo>
                  <a:pt x="122" y="52"/>
                </a:lnTo>
                <a:lnTo>
                  <a:pt x="111" y="54"/>
                </a:lnTo>
                <a:lnTo>
                  <a:pt x="99" y="56"/>
                </a:lnTo>
                <a:lnTo>
                  <a:pt x="88" y="59"/>
                </a:lnTo>
                <a:lnTo>
                  <a:pt x="81" y="60"/>
                </a:lnTo>
                <a:lnTo>
                  <a:pt x="76" y="61"/>
                </a:lnTo>
                <a:lnTo>
                  <a:pt x="69" y="62"/>
                </a:lnTo>
                <a:lnTo>
                  <a:pt x="64" y="63"/>
                </a:lnTo>
                <a:lnTo>
                  <a:pt x="60" y="64"/>
                </a:lnTo>
                <a:lnTo>
                  <a:pt x="55" y="66"/>
                </a:lnTo>
                <a:lnTo>
                  <a:pt x="51" y="67"/>
                </a:lnTo>
                <a:lnTo>
                  <a:pt x="47" y="67"/>
                </a:lnTo>
                <a:lnTo>
                  <a:pt x="45" y="68"/>
                </a:lnTo>
                <a:lnTo>
                  <a:pt x="42" y="68"/>
                </a:lnTo>
                <a:lnTo>
                  <a:pt x="40" y="69"/>
                </a:lnTo>
                <a:lnTo>
                  <a:pt x="37" y="69"/>
                </a:lnTo>
                <a:lnTo>
                  <a:pt x="36" y="69"/>
                </a:lnTo>
                <a:lnTo>
                  <a:pt x="34" y="69"/>
                </a:lnTo>
                <a:lnTo>
                  <a:pt x="33" y="69"/>
                </a:lnTo>
                <a:lnTo>
                  <a:pt x="32" y="69"/>
                </a:lnTo>
                <a:lnTo>
                  <a:pt x="29" y="69"/>
                </a:lnTo>
                <a:lnTo>
                  <a:pt x="25" y="68"/>
                </a:lnTo>
                <a:lnTo>
                  <a:pt x="20" y="64"/>
                </a:lnTo>
                <a:lnTo>
                  <a:pt x="13" y="62"/>
                </a:lnTo>
                <a:lnTo>
                  <a:pt x="11" y="60"/>
                </a:lnTo>
                <a:lnTo>
                  <a:pt x="8" y="59"/>
                </a:lnTo>
                <a:lnTo>
                  <a:pt x="6" y="56"/>
                </a:lnTo>
                <a:lnTo>
                  <a:pt x="4" y="55"/>
                </a:lnTo>
                <a:lnTo>
                  <a:pt x="2" y="54"/>
                </a:lnTo>
                <a:lnTo>
                  <a:pt x="2" y="53"/>
                </a:lnTo>
                <a:lnTo>
                  <a:pt x="0" y="50"/>
                </a:lnTo>
                <a:lnTo>
                  <a:pt x="0" y="49"/>
                </a:lnTo>
                <a:lnTo>
                  <a:pt x="0" y="48"/>
                </a:lnTo>
                <a:lnTo>
                  <a:pt x="2" y="47"/>
                </a:lnTo>
                <a:lnTo>
                  <a:pt x="3" y="46"/>
                </a:lnTo>
                <a:lnTo>
                  <a:pt x="6" y="46"/>
                </a:lnTo>
                <a:lnTo>
                  <a:pt x="8" y="45"/>
                </a:lnTo>
                <a:lnTo>
                  <a:pt x="11" y="45"/>
                </a:lnTo>
                <a:lnTo>
                  <a:pt x="15" y="44"/>
                </a:lnTo>
                <a:lnTo>
                  <a:pt x="20" y="44"/>
                </a:lnTo>
                <a:lnTo>
                  <a:pt x="23" y="42"/>
                </a:lnTo>
                <a:lnTo>
                  <a:pt x="26" y="42"/>
                </a:lnTo>
                <a:lnTo>
                  <a:pt x="30" y="41"/>
                </a:lnTo>
                <a:lnTo>
                  <a:pt x="36" y="41"/>
                </a:lnTo>
                <a:lnTo>
                  <a:pt x="42" y="40"/>
                </a:lnTo>
                <a:lnTo>
                  <a:pt x="49" y="39"/>
                </a:lnTo>
                <a:lnTo>
                  <a:pt x="56" y="38"/>
                </a:lnTo>
                <a:lnTo>
                  <a:pt x="64" y="37"/>
                </a:lnTo>
                <a:lnTo>
                  <a:pt x="73" y="35"/>
                </a:lnTo>
                <a:lnTo>
                  <a:pt x="83" y="34"/>
                </a:lnTo>
                <a:lnTo>
                  <a:pt x="93" y="32"/>
                </a:lnTo>
                <a:lnTo>
                  <a:pt x="103" y="31"/>
                </a:lnTo>
                <a:lnTo>
                  <a:pt x="115" y="28"/>
                </a:lnTo>
                <a:lnTo>
                  <a:pt x="128" y="26"/>
                </a:lnTo>
                <a:lnTo>
                  <a:pt x="141" y="24"/>
                </a:lnTo>
                <a:lnTo>
                  <a:pt x="156" y="21"/>
                </a:lnTo>
                <a:lnTo>
                  <a:pt x="156" y="21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3" name="Freeform 14">
            <a:extLst>
              <a:ext uri="{FF2B5EF4-FFF2-40B4-BE49-F238E27FC236}">
                <a16:creationId xmlns:a16="http://schemas.microsoft.com/office/drawing/2014/main" id="{E4FBA819-2E50-4B13-87C8-156B9EB5A605}"/>
              </a:ext>
            </a:extLst>
          </p:cNvPr>
          <p:cNvSpPr>
            <a:spLocks/>
          </p:cNvSpPr>
          <p:nvPr/>
        </p:nvSpPr>
        <p:spPr bwMode="auto">
          <a:xfrm>
            <a:off x="8480513" y="1680020"/>
            <a:ext cx="1045434" cy="303603"/>
          </a:xfrm>
          <a:custGeom>
            <a:avLst/>
            <a:gdLst>
              <a:gd name="T0" fmla="*/ 12 w 144"/>
              <a:gd name="T1" fmla="*/ 26 h 44"/>
              <a:gd name="T2" fmla="*/ 13 w 144"/>
              <a:gd name="T3" fmla="*/ 26 h 44"/>
              <a:gd name="T4" fmla="*/ 16 w 144"/>
              <a:gd name="T5" fmla="*/ 26 h 44"/>
              <a:gd name="T6" fmla="*/ 17 w 144"/>
              <a:gd name="T7" fmla="*/ 26 h 44"/>
              <a:gd name="T8" fmla="*/ 21 w 144"/>
              <a:gd name="T9" fmla="*/ 24 h 44"/>
              <a:gd name="T10" fmla="*/ 24 w 144"/>
              <a:gd name="T11" fmla="*/ 24 h 44"/>
              <a:gd name="T12" fmla="*/ 26 w 144"/>
              <a:gd name="T13" fmla="*/ 23 h 44"/>
              <a:gd name="T14" fmla="*/ 34 w 144"/>
              <a:gd name="T15" fmla="*/ 22 h 44"/>
              <a:gd name="T16" fmla="*/ 43 w 144"/>
              <a:gd name="T17" fmla="*/ 21 h 44"/>
              <a:gd name="T18" fmla="*/ 54 w 144"/>
              <a:gd name="T19" fmla="*/ 19 h 44"/>
              <a:gd name="T20" fmla="*/ 64 w 144"/>
              <a:gd name="T21" fmla="*/ 16 h 44"/>
              <a:gd name="T22" fmla="*/ 77 w 144"/>
              <a:gd name="T23" fmla="*/ 13 h 44"/>
              <a:gd name="T24" fmla="*/ 89 w 144"/>
              <a:gd name="T25" fmla="*/ 10 h 44"/>
              <a:gd name="T26" fmla="*/ 101 w 144"/>
              <a:gd name="T27" fmla="*/ 8 h 44"/>
              <a:gd name="T28" fmla="*/ 111 w 144"/>
              <a:gd name="T29" fmla="*/ 6 h 44"/>
              <a:gd name="T30" fmla="*/ 119 w 144"/>
              <a:gd name="T31" fmla="*/ 3 h 44"/>
              <a:gd name="T32" fmla="*/ 127 w 144"/>
              <a:gd name="T33" fmla="*/ 2 h 44"/>
              <a:gd name="T34" fmla="*/ 133 w 144"/>
              <a:gd name="T35" fmla="*/ 1 h 44"/>
              <a:gd name="T36" fmla="*/ 138 w 144"/>
              <a:gd name="T37" fmla="*/ 1 h 44"/>
              <a:gd name="T38" fmla="*/ 144 w 144"/>
              <a:gd name="T39" fmla="*/ 0 h 44"/>
              <a:gd name="T40" fmla="*/ 144 w 144"/>
              <a:gd name="T41" fmla="*/ 5 h 44"/>
              <a:gd name="T42" fmla="*/ 141 w 144"/>
              <a:gd name="T43" fmla="*/ 6 h 44"/>
              <a:gd name="T44" fmla="*/ 137 w 144"/>
              <a:gd name="T45" fmla="*/ 6 h 44"/>
              <a:gd name="T46" fmla="*/ 133 w 144"/>
              <a:gd name="T47" fmla="*/ 7 h 44"/>
              <a:gd name="T48" fmla="*/ 127 w 144"/>
              <a:gd name="T49" fmla="*/ 8 h 44"/>
              <a:gd name="T50" fmla="*/ 120 w 144"/>
              <a:gd name="T51" fmla="*/ 10 h 44"/>
              <a:gd name="T52" fmla="*/ 112 w 144"/>
              <a:gd name="T53" fmla="*/ 13 h 44"/>
              <a:gd name="T54" fmla="*/ 103 w 144"/>
              <a:gd name="T55" fmla="*/ 15 h 44"/>
              <a:gd name="T56" fmla="*/ 93 w 144"/>
              <a:gd name="T57" fmla="*/ 17 h 44"/>
              <a:gd name="T58" fmla="*/ 82 w 144"/>
              <a:gd name="T59" fmla="*/ 21 h 44"/>
              <a:gd name="T60" fmla="*/ 73 w 144"/>
              <a:gd name="T61" fmla="*/ 23 h 44"/>
              <a:gd name="T62" fmla="*/ 66 w 144"/>
              <a:gd name="T63" fmla="*/ 26 h 44"/>
              <a:gd name="T64" fmla="*/ 58 w 144"/>
              <a:gd name="T65" fmla="*/ 28 h 44"/>
              <a:gd name="T66" fmla="*/ 50 w 144"/>
              <a:gd name="T67" fmla="*/ 30 h 44"/>
              <a:gd name="T68" fmla="*/ 45 w 144"/>
              <a:gd name="T69" fmla="*/ 33 h 44"/>
              <a:gd name="T70" fmla="*/ 39 w 144"/>
              <a:gd name="T71" fmla="*/ 35 h 44"/>
              <a:gd name="T72" fmla="*/ 34 w 144"/>
              <a:gd name="T73" fmla="*/ 36 h 44"/>
              <a:gd name="T74" fmla="*/ 30 w 144"/>
              <a:gd name="T75" fmla="*/ 38 h 44"/>
              <a:gd name="T76" fmla="*/ 28 w 144"/>
              <a:gd name="T77" fmla="*/ 40 h 44"/>
              <a:gd name="T78" fmla="*/ 25 w 144"/>
              <a:gd name="T79" fmla="*/ 41 h 44"/>
              <a:gd name="T80" fmla="*/ 22 w 144"/>
              <a:gd name="T81" fmla="*/ 42 h 44"/>
              <a:gd name="T82" fmla="*/ 20 w 144"/>
              <a:gd name="T83" fmla="*/ 43 h 44"/>
              <a:gd name="T84" fmla="*/ 19 w 144"/>
              <a:gd name="T85" fmla="*/ 44 h 44"/>
              <a:gd name="T86" fmla="*/ 17 w 144"/>
              <a:gd name="T87" fmla="*/ 44 h 44"/>
              <a:gd name="T88" fmla="*/ 17 w 144"/>
              <a:gd name="T89" fmla="*/ 44 h 44"/>
              <a:gd name="T90" fmla="*/ 15 w 144"/>
              <a:gd name="T91" fmla="*/ 44 h 44"/>
              <a:gd name="T92" fmla="*/ 13 w 144"/>
              <a:gd name="T93" fmla="*/ 42 h 44"/>
              <a:gd name="T94" fmla="*/ 11 w 144"/>
              <a:gd name="T95" fmla="*/ 40 h 44"/>
              <a:gd name="T96" fmla="*/ 8 w 144"/>
              <a:gd name="T97" fmla="*/ 36 h 44"/>
              <a:gd name="T98" fmla="*/ 4 w 144"/>
              <a:gd name="T99" fmla="*/ 34 h 44"/>
              <a:gd name="T100" fmla="*/ 2 w 144"/>
              <a:gd name="T101" fmla="*/ 30 h 44"/>
              <a:gd name="T102" fmla="*/ 0 w 144"/>
              <a:gd name="T103" fmla="*/ 29 h 44"/>
              <a:gd name="T104" fmla="*/ 0 w 144"/>
              <a:gd name="T105" fmla="*/ 27 h 44"/>
              <a:gd name="T106" fmla="*/ 0 w 144"/>
              <a:gd name="T107" fmla="*/ 27 h 44"/>
              <a:gd name="T108" fmla="*/ 0 w 144"/>
              <a:gd name="T109" fmla="*/ 27 h 44"/>
              <a:gd name="T110" fmla="*/ 2 w 144"/>
              <a:gd name="T111" fmla="*/ 26 h 44"/>
              <a:gd name="T112" fmla="*/ 3 w 144"/>
              <a:gd name="T113" fmla="*/ 26 h 44"/>
              <a:gd name="T114" fmla="*/ 6 w 144"/>
              <a:gd name="T115" fmla="*/ 26 h 44"/>
              <a:gd name="T116" fmla="*/ 7 w 144"/>
              <a:gd name="T117" fmla="*/ 26 h 44"/>
              <a:gd name="T118" fmla="*/ 12 w 144"/>
              <a:gd name="T119" fmla="*/ 26 h 44"/>
              <a:gd name="T120" fmla="*/ 12 w 144"/>
              <a:gd name="T121" fmla="*/ 26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44" h="44">
                <a:moveTo>
                  <a:pt x="12" y="26"/>
                </a:moveTo>
                <a:lnTo>
                  <a:pt x="13" y="26"/>
                </a:lnTo>
                <a:lnTo>
                  <a:pt x="16" y="26"/>
                </a:lnTo>
                <a:lnTo>
                  <a:pt x="17" y="26"/>
                </a:lnTo>
                <a:lnTo>
                  <a:pt x="21" y="24"/>
                </a:lnTo>
                <a:lnTo>
                  <a:pt x="24" y="24"/>
                </a:lnTo>
                <a:lnTo>
                  <a:pt x="26" y="23"/>
                </a:lnTo>
                <a:lnTo>
                  <a:pt x="34" y="22"/>
                </a:lnTo>
                <a:lnTo>
                  <a:pt x="43" y="21"/>
                </a:lnTo>
                <a:lnTo>
                  <a:pt x="54" y="19"/>
                </a:lnTo>
                <a:lnTo>
                  <a:pt x="64" y="16"/>
                </a:lnTo>
                <a:lnTo>
                  <a:pt x="77" y="13"/>
                </a:lnTo>
                <a:lnTo>
                  <a:pt x="89" y="10"/>
                </a:lnTo>
                <a:lnTo>
                  <a:pt x="101" y="8"/>
                </a:lnTo>
                <a:lnTo>
                  <a:pt x="111" y="6"/>
                </a:lnTo>
                <a:lnTo>
                  <a:pt x="119" y="3"/>
                </a:lnTo>
                <a:lnTo>
                  <a:pt x="127" y="2"/>
                </a:lnTo>
                <a:lnTo>
                  <a:pt x="133" y="1"/>
                </a:lnTo>
                <a:lnTo>
                  <a:pt x="138" y="1"/>
                </a:lnTo>
                <a:lnTo>
                  <a:pt x="144" y="0"/>
                </a:lnTo>
                <a:lnTo>
                  <a:pt x="144" y="5"/>
                </a:lnTo>
                <a:lnTo>
                  <a:pt x="141" y="6"/>
                </a:lnTo>
                <a:lnTo>
                  <a:pt x="137" y="6"/>
                </a:lnTo>
                <a:lnTo>
                  <a:pt x="133" y="7"/>
                </a:lnTo>
                <a:lnTo>
                  <a:pt x="127" y="8"/>
                </a:lnTo>
                <a:lnTo>
                  <a:pt x="120" y="10"/>
                </a:lnTo>
                <a:lnTo>
                  <a:pt x="112" y="13"/>
                </a:lnTo>
                <a:lnTo>
                  <a:pt x="103" y="15"/>
                </a:lnTo>
                <a:lnTo>
                  <a:pt x="93" y="17"/>
                </a:lnTo>
                <a:lnTo>
                  <a:pt x="82" y="21"/>
                </a:lnTo>
                <a:lnTo>
                  <a:pt x="73" y="23"/>
                </a:lnTo>
                <a:lnTo>
                  <a:pt x="66" y="26"/>
                </a:lnTo>
                <a:lnTo>
                  <a:pt x="58" y="28"/>
                </a:lnTo>
                <a:lnTo>
                  <a:pt x="50" y="30"/>
                </a:lnTo>
                <a:lnTo>
                  <a:pt x="45" y="33"/>
                </a:lnTo>
                <a:lnTo>
                  <a:pt x="39" y="35"/>
                </a:lnTo>
                <a:lnTo>
                  <a:pt x="34" y="36"/>
                </a:lnTo>
                <a:lnTo>
                  <a:pt x="30" y="38"/>
                </a:lnTo>
                <a:lnTo>
                  <a:pt x="28" y="40"/>
                </a:lnTo>
                <a:lnTo>
                  <a:pt x="25" y="41"/>
                </a:lnTo>
                <a:lnTo>
                  <a:pt x="22" y="42"/>
                </a:lnTo>
                <a:lnTo>
                  <a:pt x="20" y="43"/>
                </a:lnTo>
                <a:lnTo>
                  <a:pt x="19" y="44"/>
                </a:lnTo>
                <a:lnTo>
                  <a:pt x="17" y="44"/>
                </a:lnTo>
                <a:lnTo>
                  <a:pt x="17" y="44"/>
                </a:lnTo>
                <a:lnTo>
                  <a:pt x="15" y="44"/>
                </a:lnTo>
                <a:lnTo>
                  <a:pt x="13" y="42"/>
                </a:lnTo>
                <a:lnTo>
                  <a:pt x="11" y="40"/>
                </a:lnTo>
                <a:lnTo>
                  <a:pt x="8" y="36"/>
                </a:lnTo>
                <a:lnTo>
                  <a:pt x="4" y="34"/>
                </a:lnTo>
                <a:lnTo>
                  <a:pt x="2" y="30"/>
                </a:lnTo>
                <a:lnTo>
                  <a:pt x="0" y="29"/>
                </a:lnTo>
                <a:lnTo>
                  <a:pt x="0" y="27"/>
                </a:lnTo>
                <a:lnTo>
                  <a:pt x="0" y="27"/>
                </a:lnTo>
                <a:lnTo>
                  <a:pt x="0" y="27"/>
                </a:lnTo>
                <a:lnTo>
                  <a:pt x="2" y="26"/>
                </a:lnTo>
                <a:lnTo>
                  <a:pt x="3" y="26"/>
                </a:lnTo>
                <a:lnTo>
                  <a:pt x="6" y="26"/>
                </a:lnTo>
                <a:lnTo>
                  <a:pt x="7" y="26"/>
                </a:lnTo>
                <a:lnTo>
                  <a:pt x="12" y="26"/>
                </a:lnTo>
                <a:lnTo>
                  <a:pt x="12" y="26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4" name="Freeform 15">
            <a:extLst>
              <a:ext uri="{FF2B5EF4-FFF2-40B4-BE49-F238E27FC236}">
                <a16:creationId xmlns:a16="http://schemas.microsoft.com/office/drawing/2014/main" id="{C6F78097-CD04-4FAE-BBB6-D0D3350F3121}"/>
              </a:ext>
            </a:extLst>
          </p:cNvPr>
          <p:cNvSpPr>
            <a:spLocks/>
          </p:cNvSpPr>
          <p:nvPr/>
        </p:nvSpPr>
        <p:spPr bwMode="auto">
          <a:xfrm>
            <a:off x="9003230" y="734713"/>
            <a:ext cx="631618" cy="1966523"/>
          </a:xfrm>
          <a:custGeom>
            <a:avLst/>
            <a:gdLst>
              <a:gd name="T0" fmla="*/ 23 w 87"/>
              <a:gd name="T1" fmla="*/ 0 h 285"/>
              <a:gd name="T2" fmla="*/ 31 w 87"/>
              <a:gd name="T3" fmla="*/ 1 h 285"/>
              <a:gd name="T4" fmla="*/ 43 w 87"/>
              <a:gd name="T5" fmla="*/ 4 h 285"/>
              <a:gd name="T6" fmla="*/ 52 w 87"/>
              <a:gd name="T7" fmla="*/ 11 h 285"/>
              <a:gd name="T8" fmla="*/ 57 w 87"/>
              <a:gd name="T9" fmla="*/ 16 h 285"/>
              <a:gd name="T10" fmla="*/ 59 w 87"/>
              <a:gd name="T11" fmla="*/ 24 h 285"/>
              <a:gd name="T12" fmla="*/ 57 w 87"/>
              <a:gd name="T13" fmla="*/ 31 h 285"/>
              <a:gd name="T14" fmla="*/ 56 w 87"/>
              <a:gd name="T15" fmla="*/ 42 h 285"/>
              <a:gd name="T16" fmla="*/ 55 w 87"/>
              <a:gd name="T17" fmla="*/ 50 h 285"/>
              <a:gd name="T18" fmla="*/ 52 w 87"/>
              <a:gd name="T19" fmla="*/ 61 h 285"/>
              <a:gd name="T20" fmla="*/ 50 w 87"/>
              <a:gd name="T21" fmla="*/ 75 h 285"/>
              <a:gd name="T22" fmla="*/ 44 w 87"/>
              <a:gd name="T23" fmla="*/ 93 h 285"/>
              <a:gd name="T24" fmla="*/ 40 w 87"/>
              <a:gd name="T25" fmla="*/ 114 h 285"/>
              <a:gd name="T26" fmla="*/ 34 w 87"/>
              <a:gd name="T27" fmla="*/ 137 h 285"/>
              <a:gd name="T28" fmla="*/ 30 w 87"/>
              <a:gd name="T29" fmla="*/ 157 h 285"/>
              <a:gd name="T30" fmla="*/ 27 w 87"/>
              <a:gd name="T31" fmla="*/ 172 h 285"/>
              <a:gd name="T32" fmla="*/ 25 w 87"/>
              <a:gd name="T33" fmla="*/ 181 h 285"/>
              <a:gd name="T34" fmla="*/ 25 w 87"/>
              <a:gd name="T35" fmla="*/ 188 h 285"/>
              <a:gd name="T36" fmla="*/ 25 w 87"/>
              <a:gd name="T37" fmla="*/ 190 h 285"/>
              <a:gd name="T38" fmla="*/ 29 w 87"/>
              <a:gd name="T39" fmla="*/ 195 h 285"/>
              <a:gd name="T40" fmla="*/ 39 w 87"/>
              <a:gd name="T41" fmla="*/ 204 h 285"/>
              <a:gd name="T42" fmla="*/ 63 w 87"/>
              <a:gd name="T43" fmla="*/ 223 h 285"/>
              <a:gd name="T44" fmla="*/ 81 w 87"/>
              <a:gd name="T45" fmla="*/ 245 h 285"/>
              <a:gd name="T46" fmla="*/ 86 w 87"/>
              <a:gd name="T47" fmla="*/ 256 h 285"/>
              <a:gd name="T48" fmla="*/ 87 w 87"/>
              <a:gd name="T49" fmla="*/ 267 h 285"/>
              <a:gd name="T50" fmla="*/ 85 w 87"/>
              <a:gd name="T51" fmla="*/ 278 h 285"/>
              <a:gd name="T52" fmla="*/ 82 w 87"/>
              <a:gd name="T53" fmla="*/ 284 h 285"/>
              <a:gd name="T54" fmla="*/ 77 w 87"/>
              <a:gd name="T55" fmla="*/ 285 h 285"/>
              <a:gd name="T56" fmla="*/ 69 w 87"/>
              <a:gd name="T57" fmla="*/ 279 h 285"/>
              <a:gd name="T58" fmla="*/ 59 w 87"/>
              <a:gd name="T59" fmla="*/ 266 h 285"/>
              <a:gd name="T60" fmla="*/ 47 w 87"/>
              <a:gd name="T61" fmla="*/ 248 h 285"/>
              <a:gd name="T62" fmla="*/ 20 w 87"/>
              <a:gd name="T63" fmla="*/ 216 h 285"/>
              <a:gd name="T64" fmla="*/ 8 w 87"/>
              <a:gd name="T65" fmla="*/ 204 h 285"/>
              <a:gd name="T66" fmla="*/ 1 w 87"/>
              <a:gd name="T67" fmla="*/ 197 h 285"/>
              <a:gd name="T68" fmla="*/ 0 w 87"/>
              <a:gd name="T69" fmla="*/ 193 h 285"/>
              <a:gd name="T70" fmla="*/ 1 w 87"/>
              <a:gd name="T71" fmla="*/ 187 h 285"/>
              <a:gd name="T72" fmla="*/ 3 w 87"/>
              <a:gd name="T73" fmla="*/ 179 h 285"/>
              <a:gd name="T74" fmla="*/ 4 w 87"/>
              <a:gd name="T75" fmla="*/ 171 h 285"/>
              <a:gd name="T76" fmla="*/ 5 w 87"/>
              <a:gd name="T77" fmla="*/ 163 h 285"/>
              <a:gd name="T78" fmla="*/ 7 w 87"/>
              <a:gd name="T79" fmla="*/ 152 h 285"/>
              <a:gd name="T80" fmla="*/ 9 w 87"/>
              <a:gd name="T81" fmla="*/ 138 h 285"/>
              <a:gd name="T82" fmla="*/ 10 w 87"/>
              <a:gd name="T83" fmla="*/ 122 h 285"/>
              <a:gd name="T84" fmla="*/ 14 w 87"/>
              <a:gd name="T85" fmla="*/ 96 h 285"/>
              <a:gd name="T86" fmla="*/ 18 w 87"/>
              <a:gd name="T87" fmla="*/ 66 h 285"/>
              <a:gd name="T88" fmla="*/ 21 w 87"/>
              <a:gd name="T89" fmla="*/ 45 h 285"/>
              <a:gd name="T90" fmla="*/ 22 w 87"/>
              <a:gd name="T91" fmla="*/ 25 h 285"/>
              <a:gd name="T92" fmla="*/ 18 w 87"/>
              <a:gd name="T93" fmla="*/ 14 h 285"/>
              <a:gd name="T94" fmla="*/ 16 w 87"/>
              <a:gd name="T95" fmla="*/ 9 h 285"/>
              <a:gd name="T96" fmla="*/ 17 w 87"/>
              <a:gd name="T97" fmla="*/ 3 h 285"/>
              <a:gd name="T98" fmla="*/ 20 w 87"/>
              <a:gd name="T99" fmla="*/ 1 h 2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87" h="285">
                <a:moveTo>
                  <a:pt x="20" y="1"/>
                </a:moveTo>
                <a:lnTo>
                  <a:pt x="22" y="0"/>
                </a:lnTo>
                <a:lnTo>
                  <a:pt x="23" y="0"/>
                </a:lnTo>
                <a:lnTo>
                  <a:pt x="26" y="0"/>
                </a:lnTo>
                <a:lnTo>
                  <a:pt x="29" y="0"/>
                </a:lnTo>
                <a:lnTo>
                  <a:pt x="31" y="1"/>
                </a:lnTo>
                <a:lnTo>
                  <a:pt x="35" y="1"/>
                </a:lnTo>
                <a:lnTo>
                  <a:pt x="39" y="3"/>
                </a:lnTo>
                <a:lnTo>
                  <a:pt x="43" y="4"/>
                </a:lnTo>
                <a:lnTo>
                  <a:pt x="46" y="7"/>
                </a:lnTo>
                <a:lnTo>
                  <a:pt x="50" y="9"/>
                </a:lnTo>
                <a:lnTo>
                  <a:pt x="52" y="11"/>
                </a:lnTo>
                <a:lnTo>
                  <a:pt x="55" y="12"/>
                </a:lnTo>
                <a:lnTo>
                  <a:pt x="56" y="15"/>
                </a:lnTo>
                <a:lnTo>
                  <a:pt x="57" y="16"/>
                </a:lnTo>
                <a:lnTo>
                  <a:pt x="59" y="18"/>
                </a:lnTo>
                <a:lnTo>
                  <a:pt x="59" y="19"/>
                </a:lnTo>
                <a:lnTo>
                  <a:pt x="59" y="24"/>
                </a:lnTo>
                <a:lnTo>
                  <a:pt x="59" y="26"/>
                </a:lnTo>
                <a:lnTo>
                  <a:pt x="59" y="29"/>
                </a:lnTo>
                <a:lnTo>
                  <a:pt x="57" y="31"/>
                </a:lnTo>
                <a:lnTo>
                  <a:pt x="57" y="35"/>
                </a:lnTo>
                <a:lnTo>
                  <a:pt x="56" y="38"/>
                </a:lnTo>
                <a:lnTo>
                  <a:pt x="56" y="42"/>
                </a:lnTo>
                <a:lnTo>
                  <a:pt x="56" y="44"/>
                </a:lnTo>
                <a:lnTo>
                  <a:pt x="55" y="46"/>
                </a:lnTo>
                <a:lnTo>
                  <a:pt x="55" y="50"/>
                </a:lnTo>
                <a:lnTo>
                  <a:pt x="53" y="53"/>
                </a:lnTo>
                <a:lnTo>
                  <a:pt x="53" y="57"/>
                </a:lnTo>
                <a:lnTo>
                  <a:pt x="52" y="61"/>
                </a:lnTo>
                <a:lnTo>
                  <a:pt x="51" y="65"/>
                </a:lnTo>
                <a:lnTo>
                  <a:pt x="51" y="69"/>
                </a:lnTo>
                <a:lnTo>
                  <a:pt x="50" y="75"/>
                </a:lnTo>
                <a:lnTo>
                  <a:pt x="48" y="81"/>
                </a:lnTo>
                <a:lnTo>
                  <a:pt x="47" y="87"/>
                </a:lnTo>
                <a:lnTo>
                  <a:pt x="44" y="93"/>
                </a:lnTo>
                <a:lnTo>
                  <a:pt x="43" y="100"/>
                </a:lnTo>
                <a:lnTo>
                  <a:pt x="42" y="107"/>
                </a:lnTo>
                <a:lnTo>
                  <a:pt x="40" y="114"/>
                </a:lnTo>
                <a:lnTo>
                  <a:pt x="38" y="122"/>
                </a:lnTo>
                <a:lnTo>
                  <a:pt x="37" y="130"/>
                </a:lnTo>
                <a:lnTo>
                  <a:pt x="34" y="137"/>
                </a:lnTo>
                <a:lnTo>
                  <a:pt x="33" y="144"/>
                </a:lnTo>
                <a:lnTo>
                  <a:pt x="31" y="151"/>
                </a:lnTo>
                <a:lnTo>
                  <a:pt x="30" y="157"/>
                </a:lnTo>
                <a:lnTo>
                  <a:pt x="29" y="163"/>
                </a:lnTo>
                <a:lnTo>
                  <a:pt x="27" y="167"/>
                </a:lnTo>
                <a:lnTo>
                  <a:pt x="27" y="172"/>
                </a:lnTo>
                <a:lnTo>
                  <a:pt x="26" y="175"/>
                </a:lnTo>
                <a:lnTo>
                  <a:pt x="25" y="179"/>
                </a:lnTo>
                <a:lnTo>
                  <a:pt x="25" y="181"/>
                </a:lnTo>
                <a:lnTo>
                  <a:pt x="25" y="185"/>
                </a:lnTo>
                <a:lnTo>
                  <a:pt x="25" y="186"/>
                </a:lnTo>
                <a:lnTo>
                  <a:pt x="25" y="188"/>
                </a:lnTo>
                <a:lnTo>
                  <a:pt x="25" y="188"/>
                </a:lnTo>
                <a:lnTo>
                  <a:pt x="25" y="189"/>
                </a:lnTo>
                <a:lnTo>
                  <a:pt x="25" y="190"/>
                </a:lnTo>
                <a:lnTo>
                  <a:pt x="26" y="192"/>
                </a:lnTo>
                <a:lnTo>
                  <a:pt x="27" y="193"/>
                </a:lnTo>
                <a:lnTo>
                  <a:pt x="29" y="195"/>
                </a:lnTo>
                <a:lnTo>
                  <a:pt x="31" y="197"/>
                </a:lnTo>
                <a:lnTo>
                  <a:pt x="35" y="201"/>
                </a:lnTo>
                <a:lnTo>
                  <a:pt x="39" y="204"/>
                </a:lnTo>
                <a:lnTo>
                  <a:pt x="44" y="208"/>
                </a:lnTo>
                <a:lnTo>
                  <a:pt x="53" y="216"/>
                </a:lnTo>
                <a:lnTo>
                  <a:pt x="63" y="223"/>
                </a:lnTo>
                <a:lnTo>
                  <a:pt x="69" y="231"/>
                </a:lnTo>
                <a:lnTo>
                  <a:pt x="76" y="238"/>
                </a:lnTo>
                <a:lnTo>
                  <a:pt x="81" y="245"/>
                </a:lnTo>
                <a:lnTo>
                  <a:pt x="82" y="249"/>
                </a:lnTo>
                <a:lnTo>
                  <a:pt x="85" y="252"/>
                </a:lnTo>
                <a:lnTo>
                  <a:pt x="86" y="256"/>
                </a:lnTo>
                <a:lnTo>
                  <a:pt x="87" y="259"/>
                </a:lnTo>
                <a:lnTo>
                  <a:pt x="87" y="264"/>
                </a:lnTo>
                <a:lnTo>
                  <a:pt x="87" y="267"/>
                </a:lnTo>
                <a:lnTo>
                  <a:pt x="87" y="272"/>
                </a:lnTo>
                <a:lnTo>
                  <a:pt x="86" y="275"/>
                </a:lnTo>
                <a:lnTo>
                  <a:pt x="85" y="278"/>
                </a:lnTo>
                <a:lnTo>
                  <a:pt x="85" y="280"/>
                </a:lnTo>
                <a:lnTo>
                  <a:pt x="83" y="282"/>
                </a:lnTo>
                <a:lnTo>
                  <a:pt x="82" y="284"/>
                </a:lnTo>
                <a:lnTo>
                  <a:pt x="81" y="285"/>
                </a:lnTo>
                <a:lnTo>
                  <a:pt x="78" y="285"/>
                </a:lnTo>
                <a:lnTo>
                  <a:pt x="77" y="285"/>
                </a:lnTo>
                <a:lnTo>
                  <a:pt x="74" y="284"/>
                </a:lnTo>
                <a:lnTo>
                  <a:pt x="72" y="281"/>
                </a:lnTo>
                <a:lnTo>
                  <a:pt x="69" y="279"/>
                </a:lnTo>
                <a:lnTo>
                  <a:pt x="65" y="275"/>
                </a:lnTo>
                <a:lnTo>
                  <a:pt x="63" y="271"/>
                </a:lnTo>
                <a:lnTo>
                  <a:pt x="59" y="266"/>
                </a:lnTo>
                <a:lnTo>
                  <a:pt x="55" y="259"/>
                </a:lnTo>
                <a:lnTo>
                  <a:pt x="51" y="253"/>
                </a:lnTo>
                <a:lnTo>
                  <a:pt x="47" y="248"/>
                </a:lnTo>
                <a:lnTo>
                  <a:pt x="38" y="236"/>
                </a:lnTo>
                <a:lnTo>
                  <a:pt x="29" y="225"/>
                </a:lnTo>
                <a:lnTo>
                  <a:pt x="20" y="216"/>
                </a:lnTo>
                <a:lnTo>
                  <a:pt x="16" y="211"/>
                </a:lnTo>
                <a:lnTo>
                  <a:pt x="12" y="208"/>
                </a:lnTo>
                <a:lnTo>
                  <a:pt x="8" y="204"/>
                </a:lnTo>
                <a:lnTo>
                  <a:pt x="5" y="202"/>
                </a:lnTo>
                <a:lnTo>
                  <a:pt x="3" y="200"/>
                </a:lnTo>
                <a:lnTo>
                  <a:pt x="1" y="197"/>
                </a:lnTo>
                <a:lnTo>
                  <a:pt x="0" y="195"/>
                </a:lnTo>
                <a:lnTo>
                  <a:pt x="0" y="194"/>
                </a:lnTo>
                <a:lnTo>
                  <a:pt x="0" y="193"/>
                </a:lnTo>
                <a:lnTo>
                  <a:pt x="0" y="190"/>
                </a:lnTo>
                <a:lnTo>
                  <a:pt x="1" y="189"/>
                </a:lnTo>
                <a:lnTo>
                  <a:pt x="1" y="187"/>
                </a:lnTo>
                <a:lnTo>
                  <a:pt x="1" y="185"/>
                </a:lnTo>
                <a:lnTo>
                  <a:pt x="3" y="181"/>
                </a:lnTo>
                <a:lnTo>
                  <a:pt x="3" y="179"/>
                </a:lnTo>
                <a:lnTo>
                  <a:pt x="4" y="175"/>
                </a:lnTo>
                <a:lnTo>
                  <a:pt x="4" y="173"/>
                </a:lnTo>
                <a:lnTo>
                  <a:pt x="4" y="171"/>
                </a:lnTo>
                <a:lnTo>
                  <a:pt x="4" y="168"/>
                </a:lnTo>
                <a:lnTo>
                  <a:pt x="5" y="166"/>
                </a:lnTo>
                <a:lnTo>
                  <a:pt x="5" y="163"/>
                </a:lnTo>
                <a:lnTo>
                  <a:pt x="5" y="159"/>
                </a:lnTo>
                <a:lnTo>
                  <a:pt x="7" y="156"/>
                </a:lnTo>
                <a:lnTo>
                  <a:pt x="7" y="152"/>
                </a:lnTo>
                <a:lnTo>
                  <a:pt x="8" y="147"/>
                </a:lnTo>
                <a:lnTo>
                  <a:pt x="8" y="143"/>
                </a:lnTo>
                <a:lnTo>
                  <a:pt x="9" y="138"/>
                </a:lnTo>
                <a:lnTo>
                  <a:pt x="9" y="132"/>
                </a:lnTo>
                <a:lnTo>
                  <a:pt x="10" y="128"/>
                </a:lnTo>
                <a:lnTo>
                  <a:pt x="10" y="122"/>
                </a:lnTo>
                <a:lnTo>
                  <a:pt x="12" y="116"/>
                </a:lnTo>
                <a:lnTo>
                  <a:pt x="12" y="109"/>
                </a:lnTo>
                <a:lnTo>
                  <a:pt x="14" y="96"/>
                </a:lnTo>
                <a:lnTo>
                  <a:pt x="16" y="86"/>
                </a:lnTo>
                <a:lnTo>
                  <a:pt x="17" y="75"/>
                </a:lnTo>
                <a:lnTo>
                  <a:pt x="18" y="66"/>
                </a:lnTo>
                <a:lnTo>
                  <a:pt x="20" y="58"/>
                </a:lnTo>
                <a:lnTo>
                  <a:pt x="20" y="51"/>
                </a:lnTo>
                <a:lnTo>
                  <a:pt x="21" y="45"/>
                </a:lnTo>
                <a:lnTo>
                  <a:pt x="21" y="40"/>
                </a:lnTo>
                <a:lnTo>
                  <a:pt x="22" y="32"/>
                </a:lnTo>
                <a:lnTo>
                  <a:pt x="22" y="25"/>
                </a:lnTo>
                <a:lnTo>
                  <a:pt x="21" y="19"/>
                </a:lnTo>
                <a:lnTo>
                  <a:pt x="20" y="16"/>
                </a:lnTo>
                <a:lnTo>
                  <a:pt x="18" y="14"/>
                </a:lnTo>
                <a:lnTo>
                  <a:pt x="17" y="11"/>
                </a:lnTo>
                <a:lnTo>
                  <a:pt x="16" y="10"/>
                </a:lnTo>
                <a:lnTo>
                  <a:pt x="16" y="9"/>
                </a:lnTo>
                <a:lnTo>
                  <a:pt x="16" y="7"/>
                </a:lnTo>
                <a:lnTo>
                  <a:pt x="16" y="5"/>
                </a:lnTo>
                <a:lnTo>
                  <a:pt x="17" y="3"/>
                </a:lnTo>
                <a:lnTo>
                  <a:pt x="18" y="2"/>
                </a:lnTo>
                <a:lnTo>
                  <a:pt x="20" y="1"/>
                </a:lnTo>
                <a:lnTo>
                  <a:pt x="20" y="1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5" name="Freeform 16">
            <a:extLst>
              <a:ext uri="{FF2B5EF4-FFF2-40B4-BE49-F238E27FC236}">
                <a16:creationId xmlns:a16="http://schemas.microsoft.com/office/drawing/2014/main" id="{5CF657AA-5162-4764-A140-0B564E600C12}"/>
              </a:ext>
            </a:extLst>
          </p:cNvPr>
          <p:cNvSpPr>
            <a:spLocks/>
          </p:cNvSpPr>
          <p:nvPr/>
        </p:nvSpPr>
        <p:spPr bwMode="auto">
          <a:xfrm>
            <a:off x="8669272" y="1404018"/>
            <a:ext cx="1023657" cy="1324814"/>
          </a:xfrm>
          <a:custGeom>
            <a:avLst/>
            <a:gdLst>
              <a:gd name="T0" fmla="*/ 105 w 141"/>
              <a:gd name="T1" fmla="*/ 45 h 192"/>
              <a:gd name="T2" fmla="*/ 107 w 141"/>
              <a:gd name="T3" fmla="*/ 32 h 192"/>
              <a:gd name="T4" fmla="*/ 109 w 141"/>
              <a:gd name="T5" fmla="*/ 22 h 192"/>
              <a:gd name="T6" fmla="*/ 109 w 141"/>
              <a:gd name="T7" fmla="*/ 16 h 192"/>
              <a:gd name="T8" fmla="*/ 107 w 141"/>
              <a:gd name="T9" fmla="*/ 11 h 192"/>
              <a:gd name="T10" fmla="*/ 107 w 141"/>
              <a:gd name="T11" fmla="*/ 6 h 192"/>
              <a:gd name="T12" fmla="*/ 109 w 141"/>
              <a:gd name="T13" fmla="*/ 2 h 192"/>
              <a:gd name="T14" fmla="*/ 112 w 141"/>
              <a:gd name="T15" fmla="*/ 0 h 192"/>
              <a:gd name="T16" fmla="*/ 120 w 141"/>
              <a:gd name="T17" fmla="*/ 2 h 192"/>
              <a:gd name="T18" fmla="*/ 128 w 141"/>
              <a:gd name="T19" fmla="*/ 6 h 192"/>
              <a:gd name="T20" fmla="*/ 135 w 141"/>
              <a:gd name="T21" fmla="*/ 12 h 192"/>
              <a:gd name="T22" fmla="*/ 140 w 141"/>
              <a:gd name="T23" fmla="*/ 18 h 192"/>
              <a:gd name="T24" fmla="*/ 141 w 141"/>
              <a:gd name="T25" fmla="*/ 24 h 192"/>
              <a:gd name="T26" fmla="*/ 141 w 141"/>
              <a:gd name="T27" fmla="*/ 27 h 192"/>
              <a:gd name="T28" fmla="*/ 139 w 141"/>
              <a:gd name="T29" fmla="*/ 34 h 192"/>
              <a:gd name="T30" fmla="*/ 137 w 141"/>
              <a:gd name="T31" fmla="*/ 42 h 192"/>
              <a:gd name="T32" fmla="*/ 133 w 141"/>
              <a:gd name="T33" fmla="*/ 55 h 192"/>
              <a:gd name="T34" fmla="*/ 124 w 141"/>
              <a:gd name="T35" fmla="*/ 82 h 192"/>
              <a:gd name="T36" fmla="*/ 112 w 141"/>
              <a:gd name="T37" fmla="*/ 106 h 192"/>
              <a:gd name="T38" fmla="*/ 106 w 141"/>
              <a:gd name="T39" fmla="*/ 119 h 192"/>
              <a:gd name="T40" fmla="*/ 98 w 141"/>
              <a:gd name="T41" fmla="*/ 131 h 192"/>
              <a:gd name="T42" fmla="*/ 80 w 141"/>
              <a:gd name="T43" fmla="*/ 152 h 192"/>
              <a:gd name="T44" fmla="*/ 68 w 141"/>
              <a:gd name="T45" fmla="*/ 162 h 192"/>
              <a:gd name="T46" fmla="*/ 58 w 141"/>
              <a:gd name="T47" fmla="*/ 170 h 192"/>
              <a:gd name="T48" fmla="*/ 45 w 141"/>
              <a:gd name="T49" fmla="*/ 178 h 192"/>
              <a:gd name="T50" fmla="*/ 24 w 141"/>
              <a:gd name="T51" fmla="*/ 188 h 192"/>
              <a:gd name="T52" fmla="*/ 13 w 141"/>
              <a:gd name="T53" fmla="*/ 191 h 192"/>
              <a:gd name="T54" fmla="*/ 6 w 141"/>
              <a:gd name="T55" fmla="*/ 192 h 192"/>
              <a:gd name="T56" fmla="*/ 2 w 141"/>
              <a:gd name="T57" fmla="*/ 191 h 192"/>
              <a:gd name="T58" fmla="*/ 0 w 141"/>
              <a:gd name="T59" fmla="*/ 188 h 192"/>
              <a:gd name="T60" fmla="*/ 2 w 141"/>
              <a:gd name="T61" fmla="*/ 184 h 192"/>
              <a:gd name="T62" fmla="*/ 6 w 141"/>
              <a:gd name="T63" fmla="*/ 181 h 192"/>
              <a:gd name="T64" fmla="*/ 10 w 141"/>
              <a:gd name="T65" fmla="*/ 177 h 192"/>
              <a:gd name="T66" fmla="*/ 17 w 141"/>
              <a:gd name="T67" fmla="*/ 174 h 192"/>
              <a:gd name="T68" fmla="*/ 25 w 141"/>
              <a:gd name="T69" fmla="*/ 168 h 192"/>
              <a:gd name="T70" fmla="*/ 34 w 141"/>
              <a:gd name="T71" fmla="*/ 161 h 192"/>
              <a:gd name="T72" fmla="*/ 45 w 141"/>
              <a:gd name="T73" fmla="*/ 152 h 192"/>
              <a:gd name="T74" fmla="*/ 56 w 141"/>
              <a:gd name="T75" fmla="*/ 141 h 192"/>
              <a:gd name="T76" fmla="*/ 68 w 141"/>
              <a:gd name="T77" fmla="*/ 131 h 192"/>
              <a:gd name="T78" fmla="*/ 76 w 141"/>
              <a:gd name="T79" fmla="*/ 119 h 192"/>
              <a:gd name="T80" fmla="*/ 84 w 141"/>
              <a:gd name="T81" fmla="*/ 109 h 192"/>
              <a:gd name="T82" fmla="*/ 92 w 141"/>
              <a:gd name="T83" fmla="*/ 92 h 192"/>
              <a:gd name="T84" fmla="*/ 98 w 141"/>
              <a:gd name="T85" fmla="*/ 73 h 192"/>
              <a:gd name="T86" fmla="*/ 102 w 141"/>
              <a:gd name="T87" fmla="*/ 59 h 192"/>
              <a:gd name="T88" fmla="*/ 103 w 141"/>
              <a:gd name="T89" fmla="*/ 52 h 1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141" h="192">
                <a:moveTo>
                  <a:pt x="103" y="52"/>
                </a:moveTo>
                <a:lnTo>
                  <a:pt x="105" y="45"/>
                </a:lnTo>
                <a:lnTo>
                  <a:pt x="106" y="38"/>
                </a:lnTo>
                <a:lnTo>
                  <a:pt x="107" y="32"/>
                </a:lnTo>
                <a:lnTo>
                  <a:pt x="109" y="27"/>
                </a:lnTo>
                <a:lnTo>
                  <a:pt x="109" y="22"/>
                </a:lnTo>
                <a:lnTo>
                  <a:pt x="109" y="19"/>
                </a:lnTo>
                <a:lnTo>
                  <a:pt x="109" y="16"/>
                </a:lnTo>
                <a:lnTo>
                  <a:pt x="109" y="14"/>
                </a:lnTo>
                <a:lnTo>
                  <a:pt x="107" y="11"/>
                </a:lnTo>
                <a:lnTo>
                  <a:pt x="107" y="9"/>
                </a:lnTo>
                <a:lnTo>
                  <a:pt x="107" y="6"/>
                </a:lnTo>
                <a:lnTo>
                  <a:pt x="109" y="3"/>
                </a:lnTo>
                <a:lnTo>
                  <a:pt x="109" y="2"/>
                </a:lnTo>
                <a:lnTo>
                  <a:pt x="110" y="2"/>
                </a:lnTo>
                <a:lnTo>
                  <a:pt x="112" y="0"/>
                </a:lnTo>
                <a:lnTo>
                  <a:pt x="116" y="0"/>
                </a:lnTo>
                <a:lnTo>
                  <a:pt x="120" y="2"/>
                </a:lnTo>
                <a:lnTo>
                  <a:pt x="124" y="4"/>
                </a:lnTo>
                <a:lnTo>
                  <a:pt x="128" y="6"/>
                </a:lnTo>
                <a:lnTo>
                  <a:pt x="132" y="9"/>
                </a:lnTo>
                <a:lnTo>
                  <a:pt x="135" y="12"/>
                </a:lnTo>
                <a:lnTo>
                  <a:pt x="139" y="16"/>
                </a:lnTo>
                <a:lnTo>
                  <a:pt x="140" y="18"/>
                </a:lnTo>
                <a:lnTo>
                  <a:pt x="141" y="21"/>
                </a:lnTo>
                <a:lnTo>
                  <a:pt x="141" y="24"/>
                </a:lnTo>
                <a:lnTo>
                  <a:pt x="141" y="25"/>
                </a:lnTo>
                <a:lnTo>
                  <a:pt x="141" y="27"/>
                </a:lnTo>
                <a:lnTo>
                  <a:pt x="140" y="29"/>
                </a:lnTo>
                <a:lnTo>
                  <a:pt x="139" y="34"/>
                </a:lnTo>
                <a:lnTo>
                  <a:pt x="139" y="38"/>
                </a:lnTo>
                <a:lnTo>
                  <a:pt x="137" y="42"/>
                </a:lnTo>
                <a:lnTo>
                  <a:pt x="135" y="48"/>
                </a:lnTo>
                <a:lnTo>
                  <a:pt x="133" y="55"/>
                </a:lnTo>
                <a:lnTo>
                  <a:pt x="129" y="68"/>
                </a:lnTo>
                <a:lnTo>
                  <a:pt x="124" y="82"/>
                </a:lnTo>
                <a:lnTo>
                  <a:pt x="118" y="95"/>
                </a:lnTo>
                <a:lnTo>
                  <a:pt x="112" y="106"/>
                </a:lnTo>
                <a:lnTo>
                  <a:pt x="110" y="112"/>
                </a:lnTo>
                <a:lnTo>
                  <a:pt x="106" y="119"/>
                </a:lnTo>
                <a:lnTo>
                  <a:pt x="102" y="125"/>
                </a:lnTo>
                <a:lnTo>
                  <a:pt x="98" y="131"/>
                </a:lnTo>
                <a:lnTo>
                  <a:pt x="89" y="141"/>
                </a:lnTo>
                <a:lnTo>
                  <a:pt x="80" y="152"/>
                </a:lnTo>
                <a:lnTo>
                  <a:pt x="75" y="158"/>
                </a:lnTo>
                <a:lnTo>
                  <a:pt x="68" y="162"/>
                </a:lnTo>
                <a:lnTo>
                  <a:pt x="63" y="167"/>
                </a:lnTo>
                <a:lnTo>
                  <a:pt x="58" y="170"/>
                </a:lnTo>
                <a:lnTo>
                  <a:pt x="51" y="175"/>
                </a:lnTo>
                <a:lnTo>
                  <a:pt x="45" y="178"/>
                </a:lnTo>
                <a:lnTo>
                  <a:pt x="32" y="184"/>
                </a:lnTo>
                <a:lnTo>
                  <a:pt x="24" y="188"/>
                </a:lnTo>
                <a:lnTo>
                  <a:pt x="19" y="189"/>
                </a:lnTo>
                <a:lnTo>
                  <a:pt x="13" y="191"/>
                </a:lnTo>
                <a:lnTo>
                  <a:pt x="10" y="192"/>
                </a:lnTo>
                <a:lnTo>
                  <a:pt x="6" y="192"/>
                </a:lnTo>
                <a:lnTo>
                  <a:pt x="4" y="191"/>
                </a:lnTo>
                <a:lnTo>
                  <a:pt x="2" y="191"/>
                </a:lnTo>
                <a:lnTo>
                  <a:pt x="2" y="189"/>
                </a:lnTo>
                <a:lnTo>
                  <a:pt x="0" y="188"/>
                </a:lnTo>
                <a:lnTo>
                  <a:pt x="2" y="185"/>
                </a:lnTo>
                <a:lnTo>
                  <a:pt x="2" y="184"/>
                </a:lnTo>
                <a:lnTo>
                  <a:pt x="3" y="182"/>
                </a:lnTo>
                <a:lnTo>
                  <a:pt x="6" y="181"/>
                </a:lnTo>
                <a:lnTo>
                  <a:pt x="7" y="178"/>
                </a:lnTo>
                <a:lnTo>
                  <a:pt x="10" y="177"/>
                </a:lnTo>
                <a:lnTo>
                  <a:pt x="13" y="175"/>
                </a:lnTo>
                <a:lnTo>
                  <a:pt x="17" y="174"/>
                </a:lnTo>
                <a:lnTo>
                  <a:pt x="20" y="170"/>
                </a:lnTo>
                <a:lnTo>
                  <a:pt x="25" y="168"/>
                </a:lnTo>
                <a:lnTo>
                  <a:pt x="29" y="165"/>
                </a:lnTo>
                <a:lnTo>
                  <a:pt x="34" y="161"/>
                </a:lnTo>
                <a:lnTo>
                  <a:pt x="40" y="156"/>
                </a:lnTo>
                <a:lnTo>
                  <a:pt x="45" y="152"/>
                </a:lnTo>
                <a:lnTo>
                  <a:pt x="51" y="147"/>
                </a:lnTo>
                <a:lnTo>
                  <a:pt x="56" y="141"/>
                </a:lnTo>
                <a:lnTo>
                  <a:pt x="63" y="137"/>
                </a:lnTo>
                <a:lnTo>
                  <a:pt x="68" y="131"/>
                </a:lnTo>
                <a:lnTo>
                  <a:pt x="72" y="125"/>
                </a:lnTo>
                <a:lnTo>
                  <a:pt x="76" y="119"/>
                </a:lnTo>
                <a:lnTo>
                  <a:pt x="80" y="114"/>
                </a:lnTo>
                <a:lnTo>
                  <a:pt x="84" y="109"/>
                </a:lnTo>
                <a:lnTo>
                  <a:pt x="86" y="103"/>
                </a:lnTo>
                <a:lnTo>
                  <a:pt x="92" y="92"/>
                </a:lnTo>
                <a:lnTo>
                  <a:pt x="97" y="80"/>
                </a:lnTo>
                <a:lnTo>
                  <a:pt x="98" y="73"/>
                </a:lnTo>
                <a:lnTo>
                  <a:pt x="101" y="66"/>
                </a:lnTo>
                <a:lnTo>
                  <a:pt x="102" y="59"/>
                </a:lnTo>
                <a:lnTo>
                  <a:pt x="103" y="52"/>
                </a:lnTo>
                <a:lnTo>
                  <a:pt x="103" y="52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6" name="Freeform 17">
            <a:extLst>
              <a:ext uri="{FF2B5EF4-FFF2-40B4-BE49-F238E27FC236}">
                <a16:creationId xmlns:a16="http://schemas.microsoft.com/office/drawing/2014/main" id="{99D62BCC-55E4-47DC-8D9A-69E448C516B4}"/>
              </a:ext>
            </a:extLst>
          </p:cNvPr>
          <p:cNvSpPr>
            <a:spLocks/>
          </p:cNvSpPr>
          <p:nvPr/>
        </p:nvSpPr>
        <p:spPr bwMode="auto">
          <a:xfrm>
            <a:off x="9605804" y="1272919"/>
            <a:ext cx="602578" cy="1297214"/>
          </a:xfrm>
          <a:custGeom>
            <a:avLst/>
            <a:gdLst>
              <a:gd name="T0" fmla="*/ 2 w 83"/>
              <a:gd name="T1" fmla="*/ 187 h 188"/>
              <a:gd name="T2" fmla="*/ 0 w 83"/>
              <a:gd name="T3" fmla="*/ 184 h 188"/>
              <a:gd name="T4" fmla="*/ 0 w 83"/>
              <a:gd name="T5" fmla="*/ 179 h 188"/>
              <a:gd name="T6" fmla="*/ 3 w 83"/>
              <a:gd name="T7" fmla="*/ 174 h 188"/>
              <a:gd name="T8" fmla="*/ 8 w 83"/>
              <a:gd name="T9" fmla="*/ 165 h 188"/>
              <a:gd name="T10" fmla="*/ 12 w 83"/>
              <a:gd name="T11" fmla="*/ 158 h 188"/>
              <a:gd name="T12" fmla="*/ 17 w 83"/>
              <a:gd name="T13" fmla="*/ 150 h 188"/>
              <a:gd name="T14" fmla="*/ 23 w 83"/>
              <a:gd name="T15" fmla="*/ 139 h 188"/>
              <a:gd name="T16" fmla="*/ 32 w 83"/>
              <a:gd name="T17" fmla="*/ 117 h 188"/>
              <a:gd name="T18" fmla="*/ 36 w 83"/>
              <a:gd name="T19" fmla="*/ 103 h 188"/>
              <a:gd name="T20" fmla="*/ 41 w 83"/>
              <a:gd name="T21" fmla="*/ 89 h 188"/>
              <a:gd name="T22" fmla="*/ 43 w 83"/>
              <a:gd name="T23" fmla="*/ 72 h 188"/>
              <a:gd name="T24" fmla="*/ 47 w 83"/>
              <a:gd name="T25" fmla="*/ 52 h 188"/>
              <a:gd name="T26" fmla="*/ 50 w 83"/>
              <a:gd name="T27" fmla="*/ 28 h 188"/>
              <a:gd name="T28" fmla="*/ 51 w 83"/>
              <a:gd name="T29" fmla="*/ 0 h 188"/>
              <a:gd name="T30" fmla="*/ 64 w 83"/>
              <a:gd name="T31" fmla="*/ 5 h 188"/>
              <a:gd name="T32" fmla="*/ 73 w 83"/>
              <a:gd name="T33" fmla="*/ 10 h 188"/>
              <a:gd name="T34" fmla="*/ 80 w 83"/>
              <a:gd name="T35" fmla="*/ 15 h 188"/>
              <a:gd name="T36" fmla="*/ 83 w 83"/>
              <a:gd name="T37" fmla="*/ 17 h 188"/>
              <a:gd name="T38" fmla="*/ 83 w 83"/>
              <a:gd name="T39" fmla="*/ 22 h 188"/>
              <a:gd name="T40" fmla="*/ 81 w 83"/>
              <a:gd name="T41" fmla="*/ 29 h 188"/>
              <a:gd name="T42" fmla="*/ 80 w 83"/>
              <a:gd name="T43" fmla="*/ 39 h 188"/>
              <a:gd name="T44" fmla="*/ 77 w 83"/>
              <a:gd name="T45" fmla="*/ 53 h 188"/>
              <a:gd name="T46" fmla="*/ 69 w 83"/>
              <a:gd name="T47" fmla="*/ 85 h 188"/>
              <a:gd name="T48" fmla="*/ 59 w 83"/>
              <a:gd name="T49" fmla="*/ 117 h 188"/>
              <a:gd name="T50" fmla="*/ 53 w 83"/>
              <a:gd name="T51" fmla="*/ 133 h 188"/>
              <a:gd name="T52" fmla="*/ 46 w 83"/>
              <a:gd name="T53" fmla="*/ 147 h 188"/>
              <a:gd name="T54" fmla="*/ 37 w 83"/>
              <a:gd name="T55" fmla="*/ 159 h 188"/>
              <a:gd name="T56" fmla="*/ 29 w 83"/>
              <a:gd name="T57" fmla="*/ 171 h 188"/>
              <a:gd name="T58" fmla="*/ 20 w 83"/>
              <a:gd name="T59" fmla="*/ 180 h 188"/>
              <a:gd name="T60" fmla="*/ 12 w 83"/>
              <a:gd name="T61" fmla="*/ 186 h 188"/>
              <a:gd name="T62" fmla="*/ 7 w 83"/>
              <a:gd name="T63" fmla="*/ 188 h 188"/>
              <a:gd name="T64" fmla="*/ 3 w 83"/>
              <a:gd name="T65" fmla="*/ 188 h 1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83" h="188">
                <a:moveTo>
                  <a:pt x="3" y="188"/>
                </a:moveTo>
                <a:lnTo>
                  <a:pt x="2" y="187"/>
                </a:lnTo>
                <a:lnTo>
                  <a:pt x="0" y="185"/>
                </a:lnTo>
                <a:lnTo>
                  <a:pt x="0" y="184"/>
                </a:lnTo>
                <a:lnTo>
                  <a:pt x="0" y="181"/>
                </a:lnTo>
                <a:lnTo>
                  <a:pt x="0" y="179"/>
                </a:lnTo>
                <a:lnTo>
                  <a:pt x="2" y="177"/>
                </a:lnTo>
                <a:lnTo>
                  <a:pt x="3" y="174"/>
                </a:lnTo>
                <a:lnTo>
                  <a:pt x="4" y="171"/>
                </a:lnTo>
                <a:lnTo>
                  <a:pt x="8" y="165"/>
                </a:lnTo>
                <a:lnTo>
                  <a:pt x="11" y="161"/>
                </a:lnTo>
                <a:lnTo>
                  <a:pt x="12" y="158"/>
                </a:lnTo>
                <a:lnTo>
                  <a:pt x="15" y="153"/>
                </a:lnTo>
                <a:lnTo>
                  <a:pt x="17" y="150"/>
                </a:lnTo>
                <a:lnTo>
                  <a:pt x="20" y="145"/>
                </a:lnTo>
                <a:lnTo>
                  <a:pt x="23" y="139"/>
                </a:lnTo>
                <a:lnTo>
                  <a:pt x="28" y="129"/>
                </a:lnTo>
                <a:lnTo>
                  <a:pt x="32" y="117"/>
                </a:lnTo>
                <a:lnTo>
                  <a:pt x="34" y="110"/>
                </a:lnTo>
                <a:lnTo>
                  <a:pt x="36" y="103"/>
                </a:lnTo>
                <a:lnTo>
                  <a:pt x="38" y="96"/>
                </a:lnTo>
                <a:lnTo>
                  <a:pt x="41" y="89"/>
                </a:lnTo>
                <a:lnTo>
                  <a:pt x="42" y="81"/>
                </a:lnTo>
                <a:lnTo>
                  <a:pt x="43" y="72"/>
                </a:lnTo>
                <a:lnTo>
                  <a:pt x="46" y="62"/>
                </a:lnTo>
                <a:lnTo>
                  <a:pt x="47" y="52"/>
                </a:lnTo>
                <a:lnTo>
                  <a:pt x="49" y="40"/>
                </a:lnTo>
                <a:lnTo>
                  <a:pt x="50" y="28"/>
                </a:lnTo>
                <a:lnTo>
                  <a:pt x="50" y="14"/>
                </a:lnTo>
                <a:lnTo>
                  <a:pt x="51" y="0"/>
                </a:lnTo>
                <a:lnTo>
                  <a:pt x="58" y="3"/>
                </a:lnTo>
                <a:lnTo>
                  <a:pt x="64" y="5"/>
                </a:lnTo>
                <a:lnTo>
                  <a:pt x="69" y="8"/>
                </a:lnTo>
                <a:lnTo>
                  <a:pt x="73" y="10"/>
                </a:lnTo>
                <a:lnTo>
                  <a:pt x="77" y="12"/>
                </a:lnTo>
                <a:lnTo>
                  <a:pt x="80" y="15"/>
                </a:lnTo>
                <a:lnTo>
                  <a:pt x="83" y="16"/>
                </a:lnTo>
                <a:lnTo>
                  <a:pt x="83" y="17"/>
                </a:lnTo>
                <a:lnTo>
                  <a:pt x="83" y="18"/>
                </a:lnTo>
                <a:lnTo>
                  <a:pt x="83" y="22"/>
                </a:lnTo>
                <a:lnTo>
                  <a:pt x="83" y="24"/>
                </a:lnTo>
                <a:lnTo>
                  <a:pt x="81" y="29"/>
                </a:lnTo>
                <a:lnTo>
                  <a:pt x="81" y="33"/>
                </a:lnTo>
                <a:lnTo>
                  <a:pt x="80" y="39"/>
                </a:lnTo>
                <a:lnTo>
                  <a:pt x="79" y="46"/>
                </a:lnTo>
                <a:lnTo>
                  <a:pt x="77" y="53"/>
                </a:lnTo>
                <a:lnTo>
                  <a:pt x="73" y="68"/>
                </a:lnTo>
                <a:lnTo>
                  <a:pt x="69" y="85"/>
                </a:lnTo>
                <a:lnTo>
                  <a:pt x="64" y="101"/>
                </a:lnTo>
                <a:lnTo>
                  <a:pt x="59" y="117"/>
                </a:lnTo>
                <a:lnTo>
                  <a:pt x="56" y="125"/>
                </a:lnTo>
                <a:lnTo>
                  <a:pt x="53" y="133"/>
                </a:lnTo>
                <a:lnTo>
                  <a:pt x="49" y="140"/>
                </a:lnTo>
                <a:lnTo>
                  <a:pt x="46" y="147"/>
                </a:lnTo>
                <a:lnTo>
                  <a:pt x="42" y="153"/>
                </a:lnTo>
                <a:lnTo>
                  <a:pt x="37" y="159"/>
                </a:lnTo>
                <a:lnTo>
                  <a:pt x="33" y="165"/>
                </a:lnTo>
                <a:lnTo>
                  <a:pt x="29" y="171"/>
                </a:lnTo>
                <a:lnTo>
                  <a:pt x="24" y="175"/>
                </a:lnTo>
                <a:lnTo>
                  <a:pt x="20" y="180"/>
                </a:lnTo>
                <a:lnTo>
                  <a:pt x="16" y="184"/>
                </a:lnTo>
                <a:lnTo>
                  <a:pt x="12" y="186"/>
                </a:lnTo>
                <a:lnTo>
                  <a:pt x="10" y="187"/>
                </a:lnTo>
                <a:lnTo>
                  <a:pt x="7" y="188"/>
                </a:lnTo>
                <a:lnTo>
                  <a:pt x="6" y="188"/>
                </a:lnTo>
                <a:lnTo>
                  <a:pt x="3" y="188"/>
                </a:lnTo>
                <a:lnTo>
                  <a:pt x="3" y="188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7" name="Freeform 18">
            <a:extLst>
              <a:ext uri="{FF2B5EF4-FFF2-40B4-BE49-F238E27FC236}">
                <a16:creationId xmlns:a16="http://schemas.microsoft.com/office/drawing/2014/main" id="{E1D342ED-2827-4F09-AC33-244CDFBBF901}"/>
              </a:ext>
            </a:extLst>
          </p:cNvPr>
          <p:cNvSpPr>
            <a:spLocks/>
          </p:cNvSpPr>
          <p:nvPr/>
        </p:nvSpPr>
        <p:spPr bwMode="auto">
          <a:xfrm>
            <a:off x="9692923" y="1038316"/>
            <a:ext cx="1248714" cy="1904421"/>
          </a:xfrm>
          <a:custGeom>
            <a:avLst/>
            <a:gdLst>
              <a:gd name="T0" fmla="*/ 69 w 172"/>
              <a:gd name="T1" fmla="*/ 226 h 276"/>
              <a:gd name="T2" fmla="*/ 67 w 172"/>
              <a:gd name="T3" fmla="*/ 215 h 276"/>
              <a:gd name="T4" fmla="*/ 72 w 172"/>
              <a:gd name="T5" fmla="*/ 213 h 276"/>
              <a:gd name="T6" fmla="*/ 82 w 172"/>
              <a:gd name="T7" fmla="*/ 215 h 276"/>
              <a:gd name="T8" fmla="*/ 98 w 172"/>
              <a:gd name="T9" fmla="*/ 224 h 276"/>
              <a:gd name="T10" fmla="*/ 107 w 172"/>
              <a:gd name="T11" fmla="*/ 222 h 276"/>
              <a:gd name="T12" fmla="*/ 112 w 172"/>
              <a:gd name="T13" fmla="*/ 215 h 276"/>
              <a:gd name="T14" fmla="*/ 119 w 172"/>
              <a:gd name="T15" fmla="*/ 195 h 276"/>
              <a:gd name="T16" fmla="*/ 125 w 172"/>
              <a:gd name="T17" fmla="*/ 164 h 276"/>
              <a:gd name="T18" fmla="*/ 129 w 172"/>
              <a:gd name="T19" fmla="*/ 142 h 276"/>
              <a:gd name="T20" fmla="*/ 132 w 172"/>
              <a:gd name="T21" fmla="*/ 127 h 276"/>
              <a:gd name="T22" fmla="*/ 128 w 172"/>
              <a:gd name="T23" fmla="*/ 122 h 276"/>
              <a:gd name="T24" fmla="*/ 115 w 172"/>
              <a:gd name="T25" fmla="*/ 120 h 276"/>
              <a:gd name="T26" fmla="*/ 97 w 172"/>
              <a:gd name="T27" fmla="*/ 123 h 276"/>
              <a:gd name="T28" fmla="*/ 86 w 172"/>
              <a:gd name="T29" fmla="*/ 124 h 276"/>
              <a:gd name="T30" fmla="*/ 81 w 172"/>
              <a:gd name="T31" fmla="*/ 115 h 276"/>
              <a:gd name="T32" fmla="*/ 78 w 172"/>
              <a:gd name="T33" fmla="*/ 108 h 276"/>
              <a:gd name="T34" fmla="*/ 82 w 172"/>
              <a:gd name="T35" fmla="*/ 101 h 276"/>
              <a:gd name="T36" fmla="*/ 91 w 172"/>
              <a:gd name="T37" fmla="*/ 87 h 276"/>
              <a:gd name="T38" fmla="*/ 99 w 172"/>
              <a:gd name="T39" fmla="*/ 70 h 276"/>
              <a:gd name="T40" fmla="*/ 107 w 172"/>
              <a:gd name="T41" fmla="*/ 46 h 276"/>
              <a:gd name="T42" fmla="*/ 111 w 172"/>
              <a:gd name="T43" fmla="*/ 34 h 276"/>
              <a:gd name="T44" fmla="*/ 108 w 172"/>
              <a:gd name="T45" fmla="*/ 32 h 276"/>
              <a:gd name="T46" fmla="*/ 99 w 172"/>
              <a:gd name="T47" fmla="*/ 35 h 276"/>
              <a:gd name="T48" fmla="*/ 68 w 172"/>
              <a:gd name="T49" fmla="*/ 43 h 276"/>
              <a:gd name="T50" fmla="*/ 39 w 172"/>
              <a:gd name="T51" fmla="*/ 52 h 276"/>
              <a:gd name="T52" fmla="*/ 25 w 172"/>
              <a:gd name="T53" fmla="*/ 56 h 276"/>
              <a:gd name="T54" fmla="*/ 16 w 172"/>
              <a:gd name="T55" fmla="*/ 53 h 276"/>
              <a:gd name="T56" fmla="*/ 4 w 172"/>
              <a:gd name="T57" fmla="*/ 42 h 276"/>
              <a:gd name="T58" fmla="*/ 22 w 172"/>
              <a:gd name="T59" fmla="*/ 32 h 276"/>
              <a:gd name="T60" fmla="*/ 57 w 172"/>
              <a:gd name="T61" fmla="*/ 23 h 276"/>
              <a:gd name="T62" fmla="*/ 93 w 172"/>
              <a:gd name="T63" fmla="*/ 11 h 276"/>
              <a:gd name="T64" fmla="*/ 110 w 172"/>
              <a:gd name="T65" fmla="*/ 3 h 276"/>
              <a:gd name="T66" fmla="*/ 120 w 172"/>
              <a:gd name="T67" fmla="*/ 0 h 276"/>
              <a:gd name="T68" fmla="*/ 132 w 172"/>
              <a:gd name="T69" fmla="*/ 2 h 276"/>
              <a:gd name="T70" fmla="*/ 143 w 172"/>
              <a:gd name="T71" fmla="*/ 9 h 276"/>
              <a:gd name="T72" fmla="*/ 154 w 172"/>
              <a:gd name="T73" fmla="*/ 18 h 276"/>
              <a:gd name="T74" fmla="*/ 155 w 172"/>
              <a:gd name="T75" fmla="*/ 27 h 276"/>
              <a:gd name="T76" fmla="*/ 147 w 172"/>
              <a:gd name="T77" fmla="*/ 36 h 276"/>
              <a:gd name="T78" fmla="*/ 136 w 172"/>
              <a:gd name="T79" fmla="*/ 50 h 276"/>
              <a:gd name="T80" fmla="*/ 121 w 172"/>
              <a:gd name="T81" fmla="*/ 75 h 276"/>
              <a:gd name="T82" fmla="*/ 111 w 172"/>
              <a:gd name="T83" fmla="*/ 94 h 276"/>
              <a:gd name="T84" fmla="*/ 110 w 172"/>
              <a:gd name="T85" fmla="*/ 99 h 276"/>
              <a:gd name="T86" fmla="*/ 110 w 172"/>
              <a:gd name="T87" fmla="*/ 100 h 276"/>
              <a:gd name="T88" fmla="*/ 115 w 172"/>
              <a:gd name="T89" fmla="*/ 100 h 276"/>
              <a:gd name="T90" fmla="*/ 132 w 172"/>
              <a:gd name="T91" fmla="*/ 100 h 276"/>
              <a:gd name="T92" fmla="*/ 141 w 172"/>
              <a:gd name="T93" fmla="*/ 98 h 276"/>
              <a:gd name="T94" fmla="*/ 149 w 172"/>
              <a:gd name="T95" fmla="*/ 100 h 276"/>
              <a:gd name="T96" fmla="*/ 157 w 172"/>
              <a:gd name="T97" fmla="*/ 106 h 276"/>
              <a:gd name="T98" fmla="*/ 167 w 172"/>
              <a:gd name="T99" fmla="*/ 114 h 276"/>
              <a:gd name="T100" fmla="*/ 172 w 172"/>
              <a:gd name="T101" fmla="*/ 123 h 276"/>
              <a:gd name="T102" fmla="*/ 168 w 172"/>
              <a:gd name="T103" fmla="*/ 129 h 276"/>
              <a:gd name="T104" fmla="*/ 164 w 172"/>
              <a:gd name="T105" fmla="*/ 137 h 276"/>
              <a:gd name="T106" fmla="*/ 159 w 172"/>
              <a:gd name="T107" fmla="*/ 158 h 276"/>
              <a:gd name="T108" fmla="*/ 145 w 172"/>
              <a:gd name="T109" fmla="*/ 218 h 276"/>
              <a:gd name="T110" fmla="*/ 133 w 172"/>
              <a:gd name="T111" fmla="*/ 245 h 276"/>
              <a:gd name="T112" fmla="*/ 119 w 172"/>
              <a:gd name="T113" fmla="*/ 263 h 276"/>
              <a:gd name="T114" fmla="*/ 107 w 172"/>
              <a:gd name="T115" fmla="*/ 273 h 276"/>
              <a:gd name="T116" fmla="*/ 97 w 172"/>
              <a:gd name="T117" fmla="*/ 276 h 276"/>
              <a:gd name="T118" fmla="*/ 91 w 172"/>
              <a:gd name="T119" fmla="*/ 271 h 276"/>
              <a:gd name="T120" fmla="*/ 90 w 172"/>
              <a:gd name="T121" fmla="*/ 263 h 276"/>
              <a:gd name="T122" fmla="*/ 89 w 172"/>
              <a:gd name="T123" fmla="*/ 251 h 276"/>
              <a:gd name="T124" fmla="*/ 78 w 172"/>
              <a:gd name="T125" fmla="*/ 236 h 2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72" h="276">
                <a:moveTo>
                  <a:pt x="78" y="236"/>
                </a:moveTo>
                <a:lnTo>
                  <a:pt x="74" y="233"/>
                </a:lnTo>
                <a:lnTo>
                  <a:pt x="72" y="228"/>
                </a:lnTo>
                <a:lnTo>
                  <a:pt x="69" y="226"/>
                </a:lnTo>
                <a:lnTo>
                  <a:pt x="68" y="222"/>
                </a:lnTo>
                <a:lnTo>
                  <a:pt x="67" y="220"/>
                </a:lnTo>
                <a:lnTo>
                  <a:pt x="67" y="218"/>
                </a:lnTo>
                <a:lnTo>
                  <a:pt x="67" y="215"/>
                </a:lnTo>
                <a:lnTo>
                  <a:pt x="68" y="214"/>
                </a:lnTo>
                <a:lnTo>
                  <a:pt x="69" y="213"/>
                </a:lnTo>
                <a:lnTo>
                  <a:pt x="71" y="213"/>
                </a:lnTo>
                <a:lnTo>
                  <a:pt x="72" y="213"/>
                </a:lnTo>
                <a:lnTo>
                  <a:pt x="74" y="213"/>
                </a:lnTo>
                <a:lnTo>
                  <a:pt x="77" y="214"/>
                </a:lnTo>
                <a:lnTo>
                  <a:pt x="80" y="214"/>
                </a:lnTo>
                <a:lnTo>
                  <a:pt x="82" y="215"/>
                </a:lnTo>
                <a:lnTo>
                  <a:pt x="85" y="218"/>
                </a:lnTo>
                <a:lnTo>
                  <a:pt x="90" y="221"/>
                </a:lnTo>
                <a:lnTo>
                  <a:pt x="94" y="223"/>
                </a:lnTo>
                <a:lnTo>
                  <a:pt x="98" y="224"/>
                </a:lnTo>
                <a:lnTo>
                  <a:pt x="100" y="226"/>
                </a:lnTo>
                <a:lnTo>
                  <a:pt x="102" y="224"/>
                </a:lnTo>
                <a:lnTo>
                  <a:pt x="104" y="223"/>
                </a:lnTo>
                <a:lnTo>
                  <a:pt x="107" y="222"/>
                </a:lnTo>
                <a:lnTo>
                  <a:pt x="108" y="221"/>
                </a:lnTo>
                <a:lnTo>
                  <a:pt x="110" y="219"/>
                </a:lnTo>
                <a:lnTo>
                  <a:pt x="111" y="218"/>
                </a:lnTo>
                <a:lnTo>
                  <a:pt x="112" y="215"/>
                </a:lnTo>
                <a:lnTo>
                  <a:pt x="114" y="212"/>
                </a:lnTo>
                <a:lnTo>
                  <a:pt x="116" y="207"/>
                </a:lnTo>
                <a:lnTo>
                  <a:pt x="117" y="201"/>
                </a:lnTo>
                <a:lnTo>
                  <a:pt x="119" y="195"/>
                </a:lnTo>
                <a:lnTo>
                  <a:pt x="120" y="188"/>
                </a:lnTo>
                <a:lnTo>
                  <a:pt x="123" y="180"/>
                </a:lnTo>
                <a:lnTo>
                  <a:pt x="124" y="171"/>
                </a:lnTo>
                <a:lnTo>
                  <a:pt x="125" y="164"/>
                </a:lnTo>
                <a:lnTo>
                  <a:pt x="127" y="157"/>
                </a:lnTo>
                <a:lnTo>
                  <a:pt x="128" y="151"/>
                </a:lnTo>
                <a:lnTo>
                  <a:pt x="129" y="145"/>
                </a:lnTo>
                <a:lnTo>
                  <a:pt x="129" y="142"/>
                </a:lnTo>
                <a:lnTo>
                  <a:pt x="130" y="137"/>
                </a:lnTo>
                <a:lnTo>
                  <a:pt x="132" y="134"/>
                </a:lnTo>
                <a:lnTo>
                  <a:pt x="132" y="130"/>
                </a:lnTo>
                <a:lnTo>
                  <a:pt x="132" y="127"/>
                </a:lnTo>
                <a:lnTo>
                  <a:pt x="132" y="124"/>
                </a:lnTo>
                <a:lnTo>
                  <a:pt x="132" y="123"/>
                </a:lnTo>
                <a:lnTo>
                  <a:pt x="129" y="122"/>
                </a:lnTo>
                <a:lnTo>
                  <a:pt x="128" y="122"/>
                </a:lnTo>
                <a:lnTo>
                  <a:pt x="124" y="121"/>
                </a:lnTo>
                <a:lnTo>
                  <a:pt x="120" y="120"/>
                </a:lnTo>
                <a:lnTo>
                  <a:pt x="117" y="120"/>
                </a:lnTo>
                <a:lnTo>
                  <a:pt x="115" y="120"/>
                </a:lnTo>
                <a:lnTo>
                  <a:pt x="110" y="120"/>
                </a:lnTo>
                <a:lnTo>
                  <a:pt x="106" y="121"/>
                </a:lnTo>
                <a:lnTo>
                  <a:pt x="100" y="122"/>
                </a:lnTo>
                <a:lnTo>
                  <a:pt x="97" y="123"/>
                </a:lnTo>
                <a:lnTo>
                  <a:pt x="93" y="126"/>
                </a:lnTo>
                <a:lnTo>
                  <a:pt x="90" y="126"/>
                </a:lnTo>
                <a:lnTo>
                  <a:pt x="89" y="124"/>
                </a:lnTo>
                <a:lnTo>
                  <a:pt x="86" y="124"/>
                </a:lnTo>
                <a:lnTo>
                  <a:pt x="85" y="123"/>
                </a:lnTo>
                <a:lnTo>
                  <a:pt x="82" y="122"/>
                </a:lnTo>
                <a:lnTo>
                  <a:pt x="81" y="119"/>
                </a:lnTo>
                <a:lnTo>
                  <a:pt x="81" y="115"/>
                </a:lnTo>
                <a:lnTo>
                  <a:pt x="80" y="113"/>
                </a:lnTo>
                <a:lnTo>
                  <a:pt x="78" y="110"/>
                </a:lnTo>
                <a:lnTo>
                  <a:pt x="78" y="109"/>
                </a:lnTo>
                <a:lnTo>
                  <a:pt x="78" y="108"/>
                </a:lnTo>
                <a:lnTo>
                  <a:pt x="80" y="107"/>
                </a:lnTo>
                <a:lnTo>
                  <a:pt x="80" y="106"/>
                </a:lnTo>
                <a:lnTo>
                  <a:pt x="81" y="103"/>
                </a:lnTo>
                <a:lnTo>
                  <a:pt x="82" y="101"/>
                </a:lnTo>
                <a:lnTo>
                  <a:pt x="84" y="99"/>
                </a:lnTo>
                <a:lnTo>
                  <a:pt x="87" y="93"/>
                </a:lnTo>
                <a:lnTo>
                  <a:pt x="89" y="91"/>
                </a:lnTo>
                <a:lnTo>
                  <a:pt x="91" y="87"/>
                </a:lnTo>
                <a:lnTo>
                  <a:pt x="93" y="84"/>
                </a:lnTo>
                <a:lnTo>
                  <a:pt x="95" y="79"/>
                </a:lnTo>
                <a:lnTo>
                  <a:pt x="98" y="74"/>
                </a:lnTo>
                <a:lnTo>
                  <a:pt x="99" y="70"/>
                </a:lnTo>
                <a:lnTo>
                  <a:pt x="102" y="64"/>
                </a:lnTo>
                <a:lnTo>
                  <a:pt x="104" y="57"/>
                </a:lnTo>
                <a:lnTo>
                  <a:pt x="106" y="51"/>
                </a:lnTo>
                <a:lnTo>
                  <a:pt x="107" y="46"/>
                </a:lnTo>
                <a:lnTo>
                  <a:pt x="108" y="42"/>
                </a:lnTo>
                <a:lnTo>
                  <a:pt x="110" y="38"/>
                </a:lnTo>
                <a:lnTo>
                  <a:pt x="111" y="36"/>
                </a:lnTo>
                <a:lnTo>
                  <a:pt x="111" y="34"/>
                </a:lnTo>
                <a:lnTo>
                  <a:pt x="111" y="32"/>
                </a:lnTo>
                <a:lnTo>
                  <a:pt x="111" y="32"/>
                </a:lnTo>
                <a:lnTo>
                  <a:pt x="110" y="32"/>
                </a:lnTo>
                <a:lnTo>
                  <a:pt x="108" y="32"/>
                </a:lnTo>
                <a:lnTo>
                  <a:pt x="107" y="34"/>
                </a:lnTo>
                <a:lnTo>
                  <a:pt x="104" y="34"/>
                </a:lnTo>
                <a:lnTo>
                  <a:pt x="103" y="35"/>
                </a:lnTo>
                <a:lnTo>
                  <a:pt x="99" y="35"/>
                </a:lnTo>
                <a:lnTo>
                  <a:pt x="97" y="36"/>
                </a:lnTo>
                <a:lnTo>
                  <a:pt x="87" y="37"/>
                </a:lnTo>
                <a:lnTo>
                  <a:pt x="78" y="39"/>
                </a:lnTo>
                <a:lnTo>
                  <a:pt x="68" y="43"/>
                </a:lnTo>
                <a:lnTo>
                  <a:pt x="56" y="46"/>
                </a:lnTo>
                <a:lnTo>
                  <a:pt x="50" y="49"/>
                </a:lnTo>
                <a:lnTo>
                  <a:pt x="43" y="51"/>
                </a:lnTo>
                <a:lnTo>
                  <a:pt x="39" y="52"/>
                </a:lnTo>
                <a:lnTo>
                  <a:pt x="34" y="53"/>
                </a:lnTo>
                <a:lnTo>
                  <a:pt x="30" y="55"/>
                </a:lnTo>
                <a:lnTo>
                  <a:pt x="28" y="56"/>
                </a:lnTo>
                <a:lnTo>
                  <a:pt x="25" y="56"/>
                </a:lnTo>
                <a:lnTo>
                  <a:pt x="22" y="56"/>
                </a:lnTo>
                <a:lnTo>
                  <a:pt x="21" y="56"/>
                </a:lnTo>
                <a:lnTo>
                  <a:pt x="18" y="55"/>
                </a:lnTo>
                <a:lnTo>
                  <a:pt x="16" y="53"/>
                </a:lnTo>
                <a:lnTo>
                  <a:pt x="13" y="51"/>
                </a:lnTo>
                <a:lnTo>
                  <a:pt x="11" y="49"/>
                </a:lnTo>
                <a:lnTo>
                  <a:pt x="8" y="45"/>
                </a:lnTo>
                <a:lnTo>
                  <a:pt x="4" y="42"/>
                </a:lnTo>
                <a:lnTo>
                  <a:pt x="0" y="37"/>
                </a:lnTo>
                <a:lnTo>
                  <a:pt x="7" y="36"/>
                </a:lnTo>
                <a:lnTo>
                  <a:pt x="14" y="34"/>
                </a:lnTo>
                <a:lnTo>
                  <a:pt x="22" y="32"/>
                </a:lnTo>
                <a:lnTo>
                  <a:pt x="30" y="30"/>
                </a:lnTo>
                <a:lnTo>
                  <a:pt x="39" y="28"/>
                </a:lnTo>
                <a:lnTo>
                  <a:pt x="48" y="25"/>
                </a:lnTo>
                <a:lnTo>
                  <a:pt x="57" y="23"/>
                </a:lnTo>
                <a:lnTo>
                  <a:pt x="68" y="20"/>
                </a:lnTo>
                <a:lnTo>
                  <a:pt x="77" y="17"/>
                </a:lnTo>
                <a:lnTo>
                  <a:pt x="85" y="14"/>
                </a:lnTo>
                <a:lnTo>
                  <a:pt x="93" y="11"/>
                </a:lnTo>
                <a:lnTo>
                  <a:pt x="98" y="9"/>
                </a:lnTo>
                <a:lnTo>
                  <a:pt x="103" y="7"/>
                </a:lnTo>
                <a:lnTo>
                  <a:pt x="107" y="6"/>
                </a:lnTo>
                <a:lnTo>
                  <a:pt x="110" y="3"/>
                </a:lnTo>
                <a:lnTo>
                  <a:pt x="111" y="2"/>
                </a:lnTo>
                <a:lnTo>
                  <a:pt x="114" y="1"/>
                </a:lnTo>
                <a:lnTo>
                  <a:pt x="117" y="0"/>
                </a:lnTo>
                <a:lnTo>
                  <a:pt x="120" y="0"/>
                </a:lnTo>
                <a:lnTo>
                  <a:pt x="124" y="0"/>
                </a:lnTo>
                <a:lnTo>
                  <a:pt x="128" y="0"/>
                </a:lnTo>
                <a:lnTo>
                  <a:pt x="129" y="1"/>
                </a:lnTo>
                <a:lnTo>
                  <a:pt x="132" y="2"/>
                </a:lnTo>
                <a:lnTo>
                  <a:pt x="134" y="3"/>
                </a:lnTo>
                <a:lnTo>
                  <a:pt x="137" y="4"/>
                </a:lnTo>
                <a:lnTo>
                  <a:pt x="140" y="7"/>
                </a:lnTo>
                <a:lnTo>
                  <a:pt x="143" y="9"/>
                </a:lnTo>
                <a:lnTo>
                  <a:pt x="149" y="13"/>
                </a:lnTo>
                <a:lnTo>
                  <a:pt x="150" y="15"/>
                </a:lnTo>
                <a:lnTo>
                  <a:pt x="151" y="17"/>
                </a:lnTo>
                <a:lnTo>
                  <a:pt x="154" y="18"/>
                </a:lnTo>
                <a:lnTo>
                  <a:pt x="154" y="21"/>
                </a:lnTo>
                <a:lnTo>
                  <a:pt x="155" y="22"/>
                </a:lnTo>
                <a:lnTo>
                  <a:pt x="155" y="23"/>
                </a:lnTo>
                <a:lnTo>
                  <a:pt x="155" y="27"/>
                </a:lnTo>
                <a:lnTo>
                  <a:pt x="154" y="29"/>
                </a:lnTo>
                <a:lnTo>
                  <a:pt x="153" y="31"/>
                </a:lnTo>
                <a:lnTo>
                  <a:pt x="149" y="34"/>
                </a:lnTo>
                <a:lnTo>
                  <a:pt x="147" y="36"/>
                </a:lnTo>
                <a:lnTo>
                  <a:pt x="145" y="38"/>
                </a:lnTo>
                <a:lnTo>
                  <a:pt x="142" y="41"/>
                </a:lnTo>
                <a:lnTo>
                  <a:pt x="140" y="45"/>
                </a:lnTo>
                <a:lnTo>
                  <a:pt x="136" y="50"/>
                </a:lnTo>
                <a:lnTo>
                  <a:pt x="133" y="55"/>
                </a:lnTo>
                <a:lnTo>
                  <a:pt x="129" y="62"/>
                </a:lnTo>
                <a:lnTo>
                  <a:pt x="125" y="69"/>
                </a:lnTo>
                <a:lnTo>
                  <a:pt x="121" y="75"/>
                </a:lnTo>
                <a:lnTo>
                  <a:pt x="119" y="81"/>
                </a:lnTo>
                <a:lnTo>
                  <a:pt x="115" y="87"/>
                </a:lnTo>
                <a:lnTo>
                  <a:pt x="114" y="91"/>
                </a:lnTo>
                <a:lnTo>
                  <a:pt x="111" y="94"/>
                </a:lnTo>
                <a:lnTo>
                  <a:pt x="110" y="96"/>
                </a:lnTo>
                <a:lnTo>
                  <a:pt x="110" y="98"/>
                </a:lnTo>
                <a:lnTo>
                  <a:pt x="110" y="98"/>
                </a:lnTo>
                <a:lnTo>
                  <a:pt x="110" y="99"/>
                </a:lnTo>
                <a:lnTo>
                  <a:pt x="110" y="100"/>
                </a:lnTo>
                <a:lnTo>
                  <a:pt x="110" y="100"/>
                </a:lnTo>
                <a:lnTo>
                  <a:pt x="110" y="100"/>
                </a:lnTo>
                <a:lnTo>
                  <a:pt x="110" y="100"/>
                </a:lnTo>
                <a:lnTo>
                  <a:pt x="111" y="100"/>
                </a:lnTo>
                <a:lnTo>
                  <a:pt x="112" y="100"/>
                </a:lnTo>
                <a:lnTo>
                  <a:pt x="114" y="100"/>
                </a:lnTo>
                <a:lnTo>
                  <a:pt x="115" y="100"/>
                </a:lnTo>
                <a:lnTo>
                  <a:pt x="117" y="100"/>
                </a:lnTo>
                <a:lnTo>
                  <a:pt x="123" y="100"/>
                </a:lnTo>
                <a:lnTo>
                  <a:pt x="127" y="100"/>
                </a:lnTo>
                <a:lnTo>
                  <a:pt x="132" y="100"/>
                </a:lnTo>
                <a:lnTo>
                  <a:pt x="134" y="99"/>
                </a:lnTo>
                <a:lnTo>
                  <a:pt x="137" y="98"/>
                </a:lnTo>
                <a:lnTo>
                  <a:pt x="138" y="98"/>
                </a:lnTo>
                <a:lnTo>
                  <a:pt x="141" y="98"/>
                </a:lnTo>
                <a:lnTo>
                  <a:pt x="145" y="98"/>
                </a:lnTo>
                <a:lnTo>
                  <a:pt x="146" y="99"/>
                </a:lnTo>
                <a:lnTo>
                  <a:pt x="147" y="99"/>
                </a:lnTo>
                <a:lnTo>
                  <a:pt x="149" y="100"/>
                </a:lnTo>
                <a:lnTo>
                  <a:pt x="150" y="100"/>
                </a:lnTo>
                <a:lnTo>
                  <a:pt x="153" y="102"/>
                </a:lnTo>
                <a:lnTo>
                  <a:pt x="155" y="103"/>
                </a:lnTo>
                <a:lnTo>
                  <a:pt x="157" y="106"/>
                </a:lnTo>
                <a:lnTo>
                  <a:pt x="159" y="108"/>
                </a:lnTo>
                <a:lnTo>
                  <a:pt x="162" y="110"/>
                </a:lnTo>
                <a:lnTo>
                  <a:pt x="164" y="112"/>
                </a:lnTo>
                <a:lnTo>
                  <a:pt x="167" y="114"/>
                </a:lnTo>
                <a:lnTo>
                  <a:pt x="168" y="116"/>
                </a:lnTo>
                <a:lnTo>
                  <a:pt x="171" y="119"/>
                </a:lnTo>
                <a:lnTo>
                  <a:pt x="172" y="122"/>
                </a:lnTo>
                <a:lnTo>
                  <a:pt x="172" y="123"/>
                </a:lnTo>
                <a:lnTo>
                  <a:pt x="172" y="124"/>
                </a:lnTo>
                <a:lnTo>
                  <a:pt x="171" y="127"/>
                </a:lnTo>
                <a:lnTo>
                  <a:pt x="170" y="128"/>
                </a:lnTo>
                <a:lnTo>
                  <a:pt x="168" y="129"/>
                </a:lnTo>
                <a:lnTo>
                  <a:pt x="168" y="130"/>
                </a:lnTo>
                <a:lnTo>
                  <a:pt x="167" y="133"/>
                </a:lnTo>
                <a:lnTo>
                  <a:pt x="166" y="135"/>
                </a:lnTo>
                <a:lnTo>
                  <a:pt x="164" y="137"/>
                </a:lnTo>
                <a:lnTo>
                  <a:pt x="163" y="142"/>
                </a:lnTo>
                <a:lnTo>
                  <a:pt x="162" y="146"/>
                </a:lnTo>
                <a:lnTo>
                  <a:pt x="160" y="151"/>
                </a:lnTo>
                <a:lnTo>
                  <a:pt x="159" y="158"/>
                </a:lnTo>
                <a:lnTo>
                  <a:pt x="157" y="171"/>
                </a:lnTo>
                <a:lnTo>
                  <a:pt x="154" y="186"/>
                </a:lnTo>
                <a:lnTo>
                  <a:pt x="150" y="201"/>
                </a:lnTo>
                <a:lnTo>
                  <a:pt x="145" y="218"/>
                </a:lnTo>
                <a:lnTo>
                  <a:pt x="142" y="226"/>
                </a:lnTo>
                <a:lnTo>
                  <a:pt x="138" y="233"/>
                </a:lnTo>
                <a:lnTo>
                  <a:pt x="136" y="240"/>
                </a:lnTo>
                <a:lnTo>
                  <a:pt x="133" y="245"/>
                </a:lnTo>
                <a:lnTo>
                  <a:pt x="129" y="251"/>
                </a:lnTo>
                <a:lnTo>
                  <a:pt x="125" y="256"/>
                </a:lnTo>
                <a:lnTo>
                  <a:pt x="123" y="259"/>
                </a:lnTo>
                <a:lnTo>
                  <a:pt x="119" y="263"/>
                </a:lnTo>
                <a:lnTo>
                  <a:pt x="116" y="266"/>
                </a:lnTo>
                <a:lnTo>
                  <a:pt x="112" y="269"/>
                </a:lnTo>
                <a:lnTo>
                  <a:pt x="110" y="271"/>
                </a:lnTo>
                <a:lnTo>
                  <a:pt x="107" y="273"/>
                </a:lnTo>
                <a:lnTo>
                  <a:pt x="104" y="275"/>
                </a:lnTo>
                <a:lnTo>
                  <a:pt x="102" y="276"/>
                </a:lnTo>
                <a:lnTo>
                  <a:pt x="99" y="276"/>
                </a:lnTo>
                <a:lnTo>
                  <a:pt x="97" y="276"/>
                </a:lnTo>
                <a:lnTo>
                  <a:pt x="94" y="275"/>
                </a:lnTo>
                <a:lnTo>
                  <a:pt x="93" y="273"/>
                </a:lnTo>
                <a:lnTo>
                  <a:pt x="91" y="272"/>
                </a:lnTo>
                <a:lnTo>
                  <a:pt x="91" y="271"/>
                </a:lnTo>
                <a:lnTo>
                  <a:pt x="90" y="270"/>
                </a:lnTo>
                <a:lnTo>
                  <a:pt x="90" y="268"/>
                </a:lnTo>
                <a:lnTo>
                  <a:pt x="90" y="265"/>
                </a:lnTo>
                <a:lnTo>
                  <a:pt x="90" y="263"/>
                </a:lnTo>
                <a:lnTo>
                  <a:pt x="91" y="259"/>
                </a:lnTo>
                <a:lnTo>
                  <a:pt x="90" y="257"/>
                </a:lnTo>
                <a:lnTo>
                  <a:pt x="90" y="254"/>
                </a:lnTo>
                <a:lnTo>
                  <a:pt x="89" y="251"/>
                </a:lnTo>
                <a:lnTo>
                  <a:pt x="86" y="248"/>
                </a:lnTo>
                <a:lnTo>
                  <a:pt x="85" y="244"/>
                </a:lnTo>
                <a:lnTo>
                  <a:pt x="81" y="240"/>
                </a:lnTo>
                <a:lnTo>
                  <a:pt x="78" y="236"/>
                </a:lnTo>
                <a:lnTo>
                  <a:pt x="78" y="236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747252156"/>
      </p:ext>
    </p:extLst>
  </p:cSld>
  <p:clrMapOvr>
    <a:masterClrMapping/>
  </p:clrMapOvr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Freeform 24"/>
          <p:cNvSpPr>
            <a:spLocks/>
          </p:cNvSpPr>
          <p:nvPr/>
        </p:nvSpPr>
        <p:spPr bwMode="auto">
          <a:xfrm>
            <a:off x="1302869" y="4830665"/>
            <a:ext cx="348478" cy="648607"/>
          </a:xfrm>
          <a:custGeom>
            <a:avLst/>
            <a:gdLst>
              <a:gd name="T0" fmla="*/ 8 w 48"/>
              <a:gd name="T1" fmla="*/ 56 h 94"/>
              <a:gd name="T2" fmla="*/ 9 w 48"/>
              <a:gd name="T3" fmla="*/ 55 h 94"/>
              <a:gd name="T4" fmla="*/ 9 w 48"/>
              <a:gd name="T5" fmla="*/ 54 h 94"/>
              <a:gd name="T6" fmla="*/ 11 w 48"/>
              <a:gd name="T7" fmla="*/ 52 h 94"/>
              <a:gd name="T8" fmla="*/ 12 w 48"/>
              <a:gd name="T9" fmla="*/ 49 h 94"/>
              <a:gd name="T10" fmla="*/ 13 w 48"/>
              <a:gd name="T11" fmla="*/ 47 h 94"/>
              <a:gd name="T12" fmla="*/ 15 w 48"/>
              <a:gd name="T13" fmla="*/ 45 h 94"/>
              <a:gd name="T14" fmla="*/ 15 w 48"/>
              <a:gd name="T15" fmla="*/ 41 h 94"/>
              <a:gd name="T16" fmla="*/ 16 w 48"/>
              <a:gd name="T17" fmla="*/ 38 h 94"/>
              <a:gd name="T18" fmla="*/ 17 w 48"/>
              <a:gd name="T19" fmla="*/ 34 h 94"/>
              <a:gd name="T20" fmla="*/ 20 w 48"/>
              <a:gd name="T21" fmla="*/ 31 h 94"/>
              <a:gd name="T22" fmla="*/ 21 w 48"/>
              <a:gd name="T23" fmla="*/ 26 h 94"/>
              <a:gd name="T24" fmla="*/ 22 w 48"/>
              <a:gd name="T25" fmla="*/ 21 h 94"/>
              <a:gd name="T26" fmla="*/ 24 w 48"/>
              <a:gd name="T27" fmla="*/ 17 h 94"/>
              <a:gd name="T28" fmla="*/ 25 w 48"/>
              <a:gd name="T29" fmla="*/ 11 h 94"/>
              <a:gd name="T30" fmla="*/ 28 w 48"/>
              <a:gd name="T31" fmla="*/ 6 h 94"/>
              <a:gd name="T32" fmla="*/ 29 w 48"/>
              <a:gd name="T33" fmla="*/ 0 h 94"/>
              <a:gd name="T34" fmla="*/ 34 w 48"/>
              <a:gd name="T35" fmla="*/ 4 h 94"/>
              <a:gd name="T36" fmla="*/ 38 w 48"/>
              <a:gd name="T37" fmla="*/ 9 h 94"/>
              <a:gd name="T38" fmla="*/ 41 w 48"/>
              <a:gd name="T39" fmla="*/ 12 h 94"/>
              <a:gd name="T40" fmla="*/ 45 w 48"/>
              <a:gd name="T41" fmla="*/ 16 h 94"/>
              <a:gd name="T42" fmla="*/ 46 w 48"/>
              <a:gd name="T43" fmla="*/ 19 h 94"/>
              <a:gd name="T44" fmla="*/ 47 w 48"/>
              <a:gd name="T45" fmla="*/ 23 h 94"/>
              <a:gd name="T46" fmla="*/ 48 w 48"/>
              <a:gd name="T47" fmla="*/ 26 h 94"/>
              <a:gd name="T48" fmla="*/ 48 w 48"/>
              <a:gd name="T49" fmla="*/ 29 h 94"/>
              <a:gd name="T50" fmla="*/ 48 w 48"/>
              <a:gd name="T51" fmla="*/ 34 h 94"/>
              <a:gd name="T52" fmla="*/ 48 w 48"/>
              <a:gd name="T53" fmla="*/ 38 h 94"/>
              <a:gd name="T54" fmla="*/ 47 w 48"/>
              <a:gd name="T55" fmla="*/ 42 h 94"/>
              <a:gd name="T56" fmla="*/ 46 w 48"/>
              <a:gd name="T57" fmla="*/ 47 h 94"/>
              <a:gd name="T58" fmla="*/ 45 w 48"/>
              <a:gd name="T59" fmla="*/ 52 h 94"/>
              <a:gd name="T60" fmla="*/ 43 w 48"/>
              <a:gd name="T61" fmla="*/ 56 h 94"/>
              <a:gd name="T62" fmla="*/ 41 w 48"/>
              <a:gd name="T63" fmla="*/ 62 h 94"/>
              <a:gd name="T64" fmla="*/ 38 w 48"/>
              <a:gd name="T65" fmla="*/ 68 h 94"/>
              <a:gd name="T66" fmla="*/ 35 w 48"/>
              <a:gd name="T67" fmla="*/ 74 h 94"/>
              <a:gd name="T68" fmla="*/ 33 w 48"/>
              <a:gd name="T69" fmla="*/ 78 h 94"/>
              <a:gd name="T70" fmla="*/ 30 w 48"/>
              <a:gd name="T71" fmla="*/ 83 h 94"/>
              <a:gd name="T72" fmla="*/ 28 w 48"/>
              <a:gd name="T73" fmla="*/ 87 h 94"/>
              <a:gd name="T74" fmla="*/ 25 w 48"/>
              <a:gd name="T75" fmla="*/ 89 h 94"/>
              <a:gd name="T76" fmla="*/ 24 w 48"/>
              <a:gd name="T77" fmla="*/ 91 h 94"/>
              <a:gd name="T78" fmla="*/ 21 w 48"/>
              <a:gd name="T79" fmla="*/ 92 h 94"/>
              <a:gd name="T80" fmla="*/ 18 w 48"/>
              <a:gd name="T81" fmla="*/ 92 h 94"/>
              <a:gd name="T82" fmla="*/ 16 w 48"/>
              <a:gd name="T83" fmla="*/ 94 h 94"/>
              <a:gd name="T84" fmla="*/ 15 w 48"/>
              <a:gd name="T85" fmla="*/ 94 h 94"/>
              <a:gd name="T86" fmla="*/ 12 w 48"/>
              <a:gd name="T87" fmla="*/ 92 h 94"/>
              <a:gd name="T88" fmla="*/ 11 w 48"/>
              <a:gd name="T89" fmla="*/ 92 h 94"/>
              <a:gd name="T90" fmla="*/ 9 w 48"/>
              <a:gd name="T91" fmla="*/ 90 h 94"/>
              <a:gd name="T92" fmla="*/ 8 w 48"/>
              <a:gd name="T93" fmla="*/ 89 h 94"/>
              <a:gd name="T94" fmla="*/ 7 w 48"/>
              <a:gd name="T95" fmla="*/ 88 h 94"/>
              <a:gd name="T96" fmla="*/ 5 w 48"/>
              <a:gd name="T97" fmla="*/ 85 h 94"/>
              <a:gd name="T98" fmla="*/ 3 w 48"/>
              <a:gd name="T99" fmla="*/ 82 h 94"/>
              <a:gd name="T100" fmla="*/ 0 w 48"/>
              <a:gd name="T101" fmla="*/ 78 h 94"/>
              <a:gd name="T102" fmla="*/ 0 w 48"/>
              <a:gd name="T103" fmla="*/ 75 h 94"/>
              <a:gd name="T104" fmla="*/ 0 w 48"/>
              <a:gd name="T105" fmla="*/ 70 h 94"/>
              <a:gd name="T106" fmla="*/ 2 w 48"/>
              <a:gd name="T107" fmla="*/ 68 h 94"/>
              <a:gd name="T108" fmla="*/ 3 w 48"/>
              <a:gd name="T109" fmla="*/ 64 h 94"/>
              <a:gd name="T110" fmla="*/ 5 w 48"/>
              <a:gd name="T111" fmla="*/ 61 h 94"/>
              <a:gd name="T112" fmla="*/ 8 w 48"/>
              <a:gd name="T113" fmla="*/ 56 h 94"/>
              <a:gd name="T114" fmla="*/ 8 w 48"/>
              <a:gd name="T115" fmla="*/ 56 h 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48" h="94">
                <a:moveTo>
                  <a:pt x="8" y="56"/>
                </a:moveTo>
                <a:lnTo>
                  <a:pt x="9" y="55"/>
                </a:lnTo>
                <a:lnTo>
                  <a:pt x="9" y="54"/>
                </a:lnTo>
                <a:lnTo>
                  <a:pt x="11" y="52"/>
                </a:lnTo>
                <a:lnTo>
                  <a:pt x="12" y="49"/>
                </a:lnTo>
                <a:lnTo>
                  <a:pt x="13" y="47"/>
                </a:lnTo>
                <a:lnTo>
                  <a:pt x="15" y="45"/>
                </a:lnTo>
                <a:lnTo>
                  <a:pt x="15" y="41"/>
                </a:lnTo>
                <a:lnTo>
                  <a:pt x="16" y="38"/>
                </a:lnTo>
                <a:lnTo>
                  <a:pt x="17" y="34"/>
                </a:lnTo>
                <a:lnTo>
                  <a:pt x="20" y="31"/>
                </a:lnTo>
                <a:lnTo>
                  <a:pt x="21" y="26"/>
                </a:lnTo>
                <a:lnTo>
                  <a:pt x="22" y="21"/>
                </a:lnTo>
                <a:lnTo>
                  <a:pt x="24" y="17"/>
                </a:lnTo>
                <a:lnTo>
                  <a:pt x="25" y="11"/>
                </a:lnTo>
                <a:lnTo>
                  <a:pt x="28" y="6"/>
                </a:lnTo>
                <a:lnTo>
                  <a:pt x="29" y="0"/>
                </a:lnTo>
                <a:lnTo>
                  <a:pt x="34" y="4"/>
                </a:lnTo>
                <a:lnTo>
                  <a:pt x="38" y="9"/>
                </a:lnTo>
                <a:lnTo>
                  <a:pt x="41" y="12"/>
                </a:lnTo>
                <a:lnTo>
                  <a:pt x="45" y="16"/>
                </a:lnTo>
                <a:lnTo>
                  <a:pt x="46" y="19"/>
                </a:lnTo>
                <a:lnTo>
                  <a:pt x="47" y="23"/>
                </a:lnTo>
                <a:lnTo>
                  <a:pt x="48" y="26"/>
                </a:lnTo>
                <a:lnTo>
                  <a:pt x="48" y="29"/>
                </a:lnTo>
                <a:lnTo>
                  <a:pt x="48" y="34"/>
                </a:lnTo>
                <a:lnTo>
                  <a:pt x="48" y="38"/>
                </a:lnTo>
                <a:lnTo>
                  <a:pt x="47" y="42"/>
                </a:lnTo>
                <a:lnTo>
                  <a:pt x="46" y="47"/>
                </a:lnTo>
                <a:lnTo>
                  <a:pt x="45" y="52"/>
                </a:lnTo>
                <a:lnTo>
                  <a:pt x="43" y="56"/>
                </a:lnTo>
                <a:lnTo>
                  <a:pt x="41" y="62"/>
                </a:lnTo>
                <a:lnTo>
                  <a:pt x="38" y="68"/>
                </a:lnTo>
                <a:lnTo>
                  <a:pt x="35" y="74"/>
                </a:lnTo>
                <a:lnTo>
                  <a:pt x="33" y="78"/>
                </a:lnTo>
                <a:lnTo>
                  <a:pt x="30" y="83"/>
                </a:lnTo>
                <a:lnTo>
                  <a:pt x="28" y="87"/>
                </a:lnTo>
                <a:lnTo>
                  <a:pt x="25" y="89"/>
                </a:lnTo>
                <a:lnTo>
                  <a:pt x="24" y="91"/>
                </a:lnTo>
                <a:lnTo>
                  <a:pt x="21" y="92"/>
                </a:lnTo>
                <a:lnTo>
                  <a:pt x="18" y="92"/>
                </a:lnTo>
                <a:lnTo>
                  <a:pt x="16" y="94"/>
                </a:lnTo>
                <a:lnTo>
                  <a:pt x="15" y="94"/>
                </a:lnTo>
                <a:lnTo>
                  <a:pt x="12" y="92"/>
                </a:lnTo>
                <a:lnTo>
                  <a:pt x="11" y="92"/>
                </a:lnTo>
                <a:lnTo>
                  <a:pt x="9" y="90"/>
                </a:lnTo>
                <a:lnTo>
                  <a:pt x="8" y="89"/>
                </a:lnTo>
                <a:lnTo>
                  <a:pt x="7" y="88"/>
                </a:lnTo>
                <a:lnTo>
                  <a:pt x="5" y="85"/>
                </a:lnTo>
                <a:lnTo>
                  <a:pt x="3" y="82"/>
                </a:lnTo>
                <a:lnTo>
                  <a:pt x="0" y="78"/>
                </a:lnTo>
                <a:lnTo>
                  <a:pt x="0" y="75"/>
                </a:lnTo>
                <a:lnTo>
                  <a:pt x="0" y="70"/>
                </a:lnTo>
                <a:lnTo>
                  <a:pt x="2" y="68"/>
                </a:lnTo>
                <a:lnTo>
                  <a:pt x="3" y="64"/>
                </a:lnTo>
                <a:lnTo>
                  <a:pt x="5" y="61"/>
                </a:lnTo>
                <a:lnTo>
                  <a:pt x="8" y="56"/>
                </a:lnTo>
                <a:lnTo>
                  <a:pt x="8" y="56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21" name="Freeform 25"/>
          <p:cNvSpPr>
            <a:spLocks/>
          </p:cNvSpPr>
          <p:nvPr/>
        </p:nvSpPr>
        <p:spPr bwMode="auto">
          <a:xfrm>
            <a:off x="2050643" y="4554662"/>
            <a:ext cx="297660" cy="317403"/>
          </a:xfrm>
          <a:custGeom>
            <a:avLst/>
            <a:gdLst>
              <a:gd name="T0" fmla="*/ 34 w 41"/>
              <a:gd name="T1" fmla="*/ 44 h 46"/>
              <a:gd name="T2" fmla="*/ 31 w 41"/>
              <a:gd name="T3" fmla="*/ 45 h 46"/>
              <a:gd name="T4" fmla="*/ 29 w 41"/>
              <a:gd name="T5" fmla="*/ 45 h 46"/>
              <a:gd name="T6" fmla="*/ 28 w 41"/>
              <a:gd name="T7" fmla="*/ 46 h 46"/>
              <a:gd name="T8" fmla="*/ 25 w 41"/>
              <a:gd name="T9" fmla="*/ 46 h 46"/>
              <a:gd name="T10" fmla="*/ 25 w 41"/>
              <a:gd name="T11" fmla="*/ 46 h 46"/>
              <a:gd name="T12" fmla="*/ 24 w 41"/>
              <a:gd name="T13" fmla="*/ 46 h 46"/>
              <a:gd name="T14" fmla="*/ 24 w 41"/>
              <a:gd name="T15" fmla="*/ 45 h 46"/>
              <a:gd name="T16" fmla="*/ 22 w 41"/>
              <a:gd name="T17" fmla="*/ 44 h 46"/>
              <a:gd name="T18" fmla="*/ 21 w 41"/>
              <a:gd name="T19" fmla="*/ 42 h 46"/>
              <a:gd name="T20" fmla="*/ 20 w 41"/>
              <a:gd name="T21" fmla="*/ 40 h 46"/>
              <a:gd name="T22" fmla="*/ 18 w 41"/>
              <a:gd name="T23" fmla="*/ 38 h 46"/>
              <a:gd name="T24" fmla="*/ 17 w 41"/>
              <a:gd name="T25" fmla="*/ 35 h 46"/>
              <a:gd name="T26" fmla="*/ 15 w 41"/>
              <a:gd name="T27" fmla="*/ 32 h 46"/>
              <a:gd name="T28" fmla="*/ 13 w 41"/>
              <a:gd name="T29" fmla="*/ 29 h 46"/>
              <a:gd name="T30" fmla="*/ 11 w 41"/>
              <a:gd name="T31" fmla="*/ 24 h 46"/>
              <a:gd name="T32" fmla="*/ 9 w 41"/>
              <a:gd name="T33" fmla="*/ 21 h 46"/>
              <a:gd name="T34" fmla="*/ 7 w 41"/>
              <a:gd name="T35" fmla="*/ 16 h 46"/>
              <a:gd name="T36" fmla="*/ 4 w 41"/>
              <a:gd name="T37" fmla="*/ 10 h 46"/>
              <a:gd name="T38" fmla="*/ 3 w 41"/>
              <a:gd name="T39" fmla="*/ 5 h 46"/>
              <a:gd name="T40" fmla="*/ 0 w 41"/>
              <a:gd name="T41" fmla="*/ 0 h 46"/>
              <a:gd name="T42" fmla="*/ 7 w 41"/>
              <a:gd name="T43" fmla="*/ 1 h 46"/>
              <a:gd name="T44" fmla="*/ 12 w 41"/>
              <a:gd name="T45" fmla="*/ 2 h 46"/>
              <a:gd name="T46" fmla="*/ 17 w 41"/>
              <a:gd name="T47" fmla="*/ 3 h 46"/>
              <a:gd name="T48" fmla="*/ 22 w 41"/>
              <a:gd name="T49" fmla="*/ 4 h 46"/>
              <a:gd name="T50" fmla="*/ 26 w 41"/>
              <a:gd name="T51" fmla="*/ 5 h 46"/>
              <a:gd name="T52" fmla="*/ 30 w 41"/>
              <a:gd name="T53" fmla="*/ 7 h 46"/>
              <a:gd name="T54" fmla="*/ 33 w 41"/>
              <a:gd name="T55" fmla="*/ 9 h 46"/>
              <a:gd name="T56" fmla="*/ 34 w 41"/>
              <a:gd name="T57" fmla="*/ 10 h 46"/>
              <a:gd name="T58" fmla="*/ 38 w 41"/>
              <a:gd name="T59" fmla="*/ 15 h 46"/>
              <a:gd name="T60" fmla="*/ 39 w 41"/>
              <a:gd name="T61" fmla="*/ 18 h 46"/>
              <a:gd name="T62" fmla="*/ 41 w 41"/>
              <a:gd name="T63" fmla="*/ 24 h 46"/>
              <a:gd name="T64" fmla="*/ 41 w 41"/>
              <a:gd name="T65" fmla="*/ 29 h 46"/>
              <a:gd name="T66" fmla="*/ 41 w 41"/>
              <a:gd name="T67" fmla="*/ 35 h 46"/>
              <a:gd name="T68" fmla="*/ 39 w 41"/>
              <a:gd name="T69" fmla="*/ 38 h 46"/>
              <a:gd name="T70" fmla="*/ 38 w 41"/>
              <a:gd name="T71" fmla="*/ 42 h 46"/>
              <a:gd name="T72" fmla="*/ 34 w 41"/>
              <a:gd name="T73" fmla="*/ 44 h 46"/>
              <a:gd name="T74" fmla="*/ 34 w 41"/>
              <a:gd name="T75" fmla="*/ 44 h 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41" h="46">
                <a:moveTo>
                  <a:pt x="34" y="44"/>
                </a:moveTo>
                <a:lnTo>
                  <a:pt x="31" y="45"/>
                </a:lnTo>
                <a:lnTo>
                  <a:pt x="29" y="45"/>
                </a:lnTo>
                <a:lnTo>
                  <a:pt x="28" y="46"/>
                </a:lnTo>
                <a:lnTo>
                  <a:pt x="25" y="46"/>
                </a:lnTo>
                <a:lnTo>
                  <a:pt x="25" y="46"/>
                </a:lnTo>
                <a:lnTo>
                  <a:pt x="24" y="46"/>
                </a:lnTo>
                <a:lnTo>
                  <a:pt x="24" y="45"/>
                </a:lnTo>
                <a:lnTo>
                  <a:pt x="22" y="44"/>
                </a:lnTo>
                <a:lnTo>
                  <a:pt x="21" y="42"/>
                </a:lnTo>
                <a:lnTo>
                  <a:pt x="20" y="40"/>
                </a:lnTo>
                <a:lnTo>
                  <a:pt x="18" y="38"/>
                </a:lnTo>
                <a:lnTo>
                  <a:pt x="17" y="35"/>
                </a:lnTo>
                <a:lnTo>
                  <a:pt x="15" y="32"/>
                </a:lnTo>
                <a:lnTo>
                  <a:pt x="13" y="29"/>
                </a:lnTo>
                <a:lnTo>
                  <a:pt x="11" y="24"/>
                </a:lnTo>
                <a:lnTo>
                  <a:pt x="9" y="21"/>
                </a:lnTo>
                <a:lnTo>
                  <a:pt x="7" y="16"/>
                </a:lnTo>
                <a:lnTo>
                  <a:pt x="4" y="10"/>
                </a:lnTo>
                <a:lnTo>
                  <a:pt x="3" y="5"/>
                </a:lnTo>
                <a:lnTo>
                  <a:pt x="0" y="0"/>
                </a:lnTo>
                <a:lnTo>
                  <a:pt x="7" y="1"/>
                </a:lnTo>
                <a:lnTo>
                  <a:pt x="12" y="2"/>
                </a:lnTo>
                <a:lnTo>
                  <a:pt x="17" y="3"/>
                </a:lnTo>
                <a:lnTo>
                  <a:pt x="22" y="4"/>
                </a:lnTo>
                <a:lnTo>
                  <a:pt x="26" y="5"/>
                </a:lnTo>
                <a:lnTo>
                  <a:pt x="30" y="7"/>
                </a:lnTo>
                <a:lnTo>
                  <a:pt x="33" y="9"/>
                </a:lnTo>
                <a:lnTo>
                  <a:pt x="34" y="10"/>
                </a:lnTo>
                <a:lnTo>
                  <a:pt x="38" y="15"/>
                </a:lnTo>
                <a:lnTo>
                  <a:pt x="39" y="18"/>
                </a:lnTo>
                <a:lnTo>
                  <a:pt x="41" y="24"/>
                </a:lnTo>
                <a:lnTo>
                  <a:pt x="41" y="29"/>
                </a:lnTo>
                <a:lnTo>
                  <a:pt x="41" y="35"/>
                </a:lnTo>
                <a:lnTo>
                  <a:pt x="39" y="38"/>
                </a:lnTo>
                <a:lnTo>
                  <a:pt x="38" y="42"/>
                </a:lnTo>
                <a:lnTo>
                  <a:pt x="34" y="44"/>
                </a:lnTo>
                <a:lnTo>
                  <a:pt x="34" y="44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22" name="Freeform 26"/>
          <p:cNvSpPr>
            <a:spLocks/>
          </p:cNvSpPr>
          <p:nvPr/>
        </p:nvSpPr>
        <p:spPr bwMode="auto">
          <a:xfrm>
            <a:off x="1506148" y="4658166"/>
            <a:ext cx="2192507" cy="469204"/>
          </a:xfrm>
          <a:custGeom>
            <a:avLst/>
            <a:gdLst>
              <a:gd name="T0" fmla="*/ 242 w 302"/>
              <a:gd name="T1" fmla="*/ 65 h 68"/>
              <a:gd name="T2" fmla="*/ 234 w 302"/>
              <a:gd name="T3" fmla="*/ 68 h 68"/>
              <a:gd name="T4" fmla="*/ 230 w 302"/>
              <a:gd name="T5" fmla="*/ 67 h 68"/>
              <a:gd name="T6" fmla="*/ 229 w 302"/>
              <a:gd name="T7" fmla="*/ 63 h 68"/>
              <a:gd name="T8" fmla="*/ 232 w 302"/>
              <a:gd name="T9" fmla="*/ 54 h 68"/>
              <a:gd name="T10" fmla="*/ 235 w 302"/>
              <a:gd name="T11" fmla="*/ 44 h 68"/>
              <a:gd name="T12" fmla="*/ 239 w 302"/>
              <a:gd name="T13" fmla="*/ 36 h 68"/>
              <a:gd name="T14" fmla="*/ 239 w 302"/>
              <a:gd name="T15" fmla="*/ 32 h 68"/>
              <a:gd name="T16" fmla="*/ 235 w 302"/>
              <a:gd name="T17" fmla="*/ 30 h 68"/>
              <a:gd name="T18" fmla="*/ 229 w 302"/>
              <a:gd name="T19" fmla="*/ 30 h 68"/>
              <a:gd name="T20" fmla="*/ 215 w 302"/>
              <a:gd name="T21" fmla="*/ 31 h 68"/>
              <a:gd name="T22" fmla="*/ 195 w 302"/>
              <a:gd name="T23" fmla="*/ 34 h 68"/>
              <a:gd name="T24" fmla="*/ 174 w 302"/>
              <a:gd name="T25" fmla="*/ 37 h 68"/>
              <a:gd name="T26" fmla="*/ 146 w 302"/>
              <a:gd name="T27" fmla="*/ 42 h 68"/>
              <a:gd name="T28" fmla="*/ 110 w 302"/>
              <a:gd name="T29" fmla="*/ 48 h 68"/>
              <a:gd name="T30" fmla="*/ 80 w 302"/>
              <a:gd name="T31" fmla="*/ 53 h 68"/>
              <a:gd name="T32" fmla="*/ 56 w 302"/>
              <a:gd name="T33" fmla="*/ 58 h 68"/>
              <a:gd name="T34" fmla="*/ 26 w 302"/>
              <a:gd name="T35" fmla="*/ 63 h 68"/>
              <a:gd name="T36" fmla="*/ 0 w 302"/>
              <a:gd name="T37" fmla="*/ 45 h 68"/>
              <a:gd name="T38" fmla="*/ 26 w 302"/>
              <a:gd name="T39" fmla="*/ 42 h 68"/>
              <a:gd name="T40" fmla="*/ 49 w 302"/>
              <a:gd name="T41" fmla="*/ 38 h 68"/>
              <a:gd name="T42" fmla="*/ 87 w 302"/>
              <a:gd name="T43" fmla="*/ 32 h 68"/>
              <a:gd name="T44" fmla="*/ 116 w 302"/>
              <a:gd name="T45" fmla="*/ 27 h 68"/>
              <a:gd name="T46" fmla="*/ 143 w 302"/>
              <a:gd name="T47" fmla="*/ 22 h 68"/>
              <a:gd name="T48" fmla="*/ 174 w 302"/>
              <a:gd name="T49" fmla="*/ 16 h 68"/>
              <a:gd name="T50" fmla="*/ 198 w 302"/>
              <a:gd name="T51" fmla="*/ 13 h 68"/>
              <a:gd name="T52" fmla="*/ 212 w 302"/>
              <a:gd name="T53" fmla="*/ 10 h 68"/>
              <a:gd name="T54" fmla="*/ 222 w 302"/>
              <a:gd name="T55" fmla="*/ 8 h 68"/>
              <a:gd name="T56" fmla="*/ 230 w 302"/>
              <a:gd name="T57" fmla="*/ 7 h 68"/>
              <a:gd name="T58" fmla="*/ 235 w 302"/>
              <a:gd name="T59" fmla="*/ 4 h 68"/>
              <a:gd name="T60" fmla="*/ 243 w 302"/>
              <a:gd name="T61" fmla="*/ 0 h 68"/>
              <a:gd name="T62" fmla="*/ 250 w 302"/>
              <a:gd name="T63" fmla="*/ 0 h 68"/>
              <a:gd name="T64" fmla="*/ 256 w 302"/>
              <a:gd name="T65" fmla="*/ 3 h 68"/>
              <a:gd name="T66" fmla="*/ 268 w 302"/>
              <a:gd name="T67" fmla="*/ 9 h 68"/>
              <a:gd name="T68" fmla="*/ 285 w 302"/>
              <a:gd name="T69" fmla="*/ 20 h 68"/>
              <a:gd name="T70" fmla="*/ 298 w 302"/>
              <a:gd name="T71" fmla="*/ 29 h 68"/>
              <a:gd name="T72" fmla="*/ 302 w 302"/>
              <a:gd name="T73" fmla="*/ 36 h 68"/>
              <a:gd name="T74" fmla="*/ 299 w 302"/>
              <a:gd name="T75" fmla="*/ 43 h 68"/>
              <a:gd name="T76" fmla="*/ 293 w 302"/>
              <a:gd name="T77" fmla="*/ 45 h 68"/>
              <a:gd name="T78" fmla="*/ 284 w 302"/>
              <a:gd name="T79" fmla="*/ 46 h 68"/>
              <a:gd name="T80" fmla="*/ 271 w 302"/>
              <a:gd name="T81" fmla="*/ 49 h 68"/>
              <a:gd name="T82" fmla="*/ 256 w 302"/>
              <a:gd name="T83" fmla="*/ 57 h 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302" h="68">
                <a:moveTo>
                  <a:pt x="251" y="59"/>
                </a:moveTo>
                <a:lnTo>
                  <a:pt x="246" y="63"/>
                </a:lnTo>
                <a:lnTo>
                  <a:pt x="242" y="65"/>
                </a:lnTo>
                <a:lnTo>
                  <a:pt x="239" y="66"/>
                </a:lnTo>
                <a:lnTo>
                  <a:pt x="235" y="67"/>
                </a:lnTo>
                <a:lnTo>
                  <a:pt x="234" y="68"/>
                </a:lnTo>
                <a:lnTo>
                  <a:pt x="232" y="68"/>
                </a:lnTo>
                <a:lnTo>
                  <a:pt x="230" y="68"/>
                </a:lnTo>
                <a:lnTo>
                  <a:pt x="230" y="67"/>
                </a:lnTo>
                <a:lnTo>
                  <a:pt x="229" y="66"/>
                </a:lnTo>
                <a:lnTo>
                  <a:pt x="229" y="65"/>
                </a:lnTo>
                <a:lnTo>
                  <a:pt x="229" y="63"/>
                </a:lnTo>
                <a:lnTo>
                  <a:pt x="230" y="60"/>
                </a:lnTo>
                <a:lnTo>
                  <a:pt x="230" y="58"/>
                </a:lnTo>
                <a:lnTo>
                  <a:pt x="232" y="54"/>
                </a:lnTo>
                <a:lnTo>
                  <a:pt x="233" y="51"/>
                </a:lnTo>
                <a:lnTo>
                  <a:pt x="234" y="48"/>
                </a:lnTo>
                <a:lnTo>
                  <a:pt x="235" y="44"/>
                </a:lnTo>
                <a:lnTo>
                  <a:pt x="237" y="41"/>
                </a:lnTo>
                <a:lnTo>
                  <a:pt x="238" y="38"/>
                </a:lnTo>
                <a:lnTo>
                  <a:pt x="239" y="36"/>
                </a:lnTo>
                <a:lnTo>
                  <a:pt x="239" y="35"/>
                </a:lnTo>
                <a:lnTo>
                  <a:pt x="239" y="34"/>
                </a:lnTo>
                <a:lnTo>
                  <a:pt x="239" y="32"/>
                </a:lnTo>
                <a:lnTo>
                  <a:pt x="239" y="31"/>
                </a:lnTo>
                <a:lnTo>
                  <a:pt x="238" y="30"/>
                </a:lnTo>
                <a:lnTo>
                  <a:pt x="235" y="30"/>
                </a:lnTo>
                <a:lnTo>
                  <a:pt x="234" y="30"/>
                </a:lnTo>
                <a:lnTo>
                  <a:pt x="232" y="30"/>
                </a:lnTo>
                <a:lnTo>
                  <a:pt x="229" y="30"/>
                </a:lnTo>
                <a:lnTo>
                  <a:pt x="226" y="30"/>
                </a:lnTo>
                <a:lnTo>
                  <a:pt x="221" y="31"/>
                </a:lnTo>
                <a:lnTo>
                  <a:pt x="215" y="31"/>
                </a:lnTo>
                <a:lnTo>
                  <a:pt x="208" y="32"/>
                </a:lnTo>
                <a:lnTo>
                  <a:pt x="200" y="34"/>
                </a:lnTo>
                <a:lnTo>
                  <a:pt x="195" y="34"/>
                </a:lnTo>
                <a:lnTo>
                  <a:pt x="189" y="35"/>
                </a:lnTo>
                <a:lnTo>
                  <a:pt x="182" y="36"/>
                </a:lnTo>
                <a:lnTo>
                  <a:pt x="174" y="37"/>
                </a:lnTo>
                <a:lnTo>
                  <a:pt x="165" y="39"/>
                </a:lnTo>
                <a:lnTo>
                  <a:pt x="156" y="41"/>
                </a:lnTo>
                <a:lnTo>
                  <a:pt x="146" y="42"/>
                </a:lnTo>
                <a:lnTo>
                  <a:pt x="134" y="44"/>
                </a:lnTo>
                <a:lnTo>
                  <a:pt x="122" y="46"/>
                </a:lnTo>
                <a:lnTo>
                  <a:pt x="110" y="48"/>
                </a:lnTo>
                <a:lnTo>
                  <a:pt x="100" y="50"/>
                </a:lnTo>
                <a:lnTo>
                  <a:pt x="90" y="51"/>
                </a:lnTo>
                <a:lnTo>
                  <a:pt x="80" y="53"/>
                </a:lnTo>
                <a:lnTo>
                  <a:pt x="71" y="54"/>
                </a:lnTo>
                <a:lnTo>
                  <a:pt x="63" y="57"/>
                </a:lnTo>
                <a:lnTo>
                  <a:pt x="56" y="58"/>
                </a:lnTo>
                <a:lnTo>
                  <a:pt x="48" y="60"/>
                </a:lnTo>
                <a:lnTo>
                  <a:pt x="40" y="61"/>
                </a:lnTo>
                <a:lnTo>
                  <a:pt x="26" y="63"/>
                </a:lnTo>
                <a:lnTo>
                  <a:pt x="13" y="64"/>
                </a:lnTo>
                <a:lnTo>
                  <a:pt x="0" y="65"/>
                </a:lnTo>
                <a:lnTo>
                  <a:pt x="0" y="45"/>
                </a:lnTo>
                <a:lnTo>
                  <a:pt x="9" y="44"/>
                </a:lnTo>
                <a:lnTo>
                  <a:pt x="18" y="43"/>
                </a:lnTo>
                <a:lnTo>
                  <a:pt x="26" y="42"/>
                </a:lnTo>
                <a:lnTo>
                  <a:pt x="33" y="41"/>
                </a:lnTo>
                <a:lnTo>
                  <a:pt x="41" y="39"/>
                </a:lnTo>
                <a:lnTo>
                  <a:pt x="49" y="38"/>
                </a:lnTo>
                <a:lnTo>
                  <a:pt x="63" y="36"/>
                </a:lnTo>
                <a:lnTo>
                  <a:pt x="76" y="34"/>
                </a:lnTo>
                <a:lnTo>
                  <a:pt x="87" y="32"/>
                </a:lnTo>
                <a:lnTo>
                  <a:pt x="97" y="30"/>
                </a:lnTo>
                <a:lnTo>
                  <a:pt x="106" y="29"/>
                </a:lnTo>
                <a:lnTo>
                  <a:pt x="116" y="27"/>
                </a:lnTo>
                <a:lnTo>
                  <a:pt x="125" y="25"/>
                </a:lnTo>
                <a:lnTo>
                  <a:pt x="134" y="23"/>
                </a:lnTo>
                <a:lnTo>
                  <a:pt x="143" y="22"/>
                </a:lnTo>
                <a:lnTo>
                  <a:pt x="153" y="20"/>
                </a:lnTo>
                <a:lnTo>
                  <a:pt x="164" y="17"/>
                </a:lnTo>
                <a:lnTo>
                  <a:pt x="174" y="16"/>
                </a:lnTo>
                <a:lnTo>
                  <a:pt x="186" y="14"/>
                </a:lnTo>
                <a:lnTo>
                  <a:pt x="192" y="14"/>
                </a:lnTo>
                <a:lnTo>
                  <a:pt x="198" y="13"/>
                </a:lnTo>
                <a:lnTo>
                  <a:pt x="203" y="11"/>
                </a:lnTo>
                <a:lnTo>
                  <a:pt x="207" y="11"/>
                </a:lnTo>
                <a:lnTo>
                  <a:pt x="212" y="10"/>
                </a:lnTo>
                <a:lnTo>
                  <a:pt x="216" y="9"/>
                </a:lnTo>
                <a:lnTo>
                  <a:pt x="220" y="9"/>
                </a:lnTo>
                <a:lnTo>
                  <a:pt x="222" y="8"/>
                </a:lnTo>
                <a:lnTo>
                  <a:pt x="225" y="8"/>
                </a:lnTo>
                <a:lnTo>
                  <a:pt x="228" y="7"/>
                </a:lnTo>
                <a:lnTo>
                  <a:pt x="230" y="7"/>
                </a:lnTo>
                <a:lnTo>
                  <a:pt x="233" y="6"/>
                </a:lnTo>
                <a:lnTo>
                  <a:pt x="234" y="6"/>
                </a:lnTo>
                <a:lnTo>
                  <a:pt x="235" y="4"/>
                </a:lnTo>
                <a:lnTo>
                  <a:pt x="238" y="3"/>
                </a:lnTo>
                <a:lnTo>
                  <a:pt x="239" y="1"/>
                </a:lnTo>
                <a:lnTo>
                  <a:pt x="243" y="0"/>
                </a:lnTo>
                <a:lnTo>
                  <a:pt x="246" y="0"/>
                </a:lnTo>
                <a:lnTo>
                  <a:pt x="247" y="0"/>
                </a:lnTo>
                <a:lnTo>
                  <a:pt x="250" y="0"/>
                </a:lnTo>
                <a:lnTo>
                  <a:pt x="251" y="1"/>
                </a:lnTo>
                <a:lnTo>
                  <a:pt x="254" y="2"/>
                </a:lnTo>
                <a:lnTo>
                  <a:pt x="256" y="3"/>
                </a:lnTo>
                <a:lnTo>
                  <a:pt x="260" y="4"/>
                </a:lnTo>
                <a:lnTo>
                  <a:pt x="264" y="7"/>
                </a:lnTo>
                <a:lnTo>
                  <a:pt x="268" y="9"/>
                </a:lnTo>
                <a:lnTo>
                  <a:pt x="273" y="13"/>
                </a:lnTo>
                <a:lnTo>
                  <a:pt x="280" y="16"/>
                </a:lnTo>
                <a:lnTo>
                  <a:pt x="285" y="20"/>
                </a:lnTo>
                <a:lnTo>
                  <a:pt x="290" y="23"/>
                </a:lnTo>
                <a:lnTo>
                  <a:pt x="294" y="25"/>
                </a:lnTo>
                <a:lnTo>
                  <a:pt x="298" y="29"/>
                </a:lnTo>
                <a:lnTo>
                  <a:pt x="301" y="31"/>
                </a:lnTo>
                <a:lnTo>
                  <a:pt x="302" y="34"/>
                </a:lnTo>
                <a:lnTo>
                  <a:pt x="302" y="36"/>
                </a:lnTo>
                <a:lnTo>
                  <a:pt x="302" y="38"/>
                </a:lnTo>
                <a:lnTo>
                  <a:pt x="301" y="41"/>
                </a:lnTo>
                <a:lnTo>
                  <a:pt x="299" y="43"/>
                </a:lnTo>
                <a:lnTo>
                  <a:pt x="298" y="44"/>
                </a:lnTo>
                <a:lnTo>
                  <a:pt x="295" y="44"/>
                </a:lnTo>
                <a:lnTo>
                  <a:pt x="293" y="45"/>
                </a:lnTo>
                <a:lnTo>
                  <a:pt x="290" y="45"/>
                </a:lnTo>
                <a:lnTo>
                  <a:pt x="288" y="45"/>
                </a:lnTo>
                <a:lnTo>
                  <a:pt x="284" y="46"/>
                </a:lnTo>
                <a:lnTo>
                  <a:pt x="278" y="46"/>
                </a:lnTo>
                <a:lnTo>
                  <a:pt x="275" y="48"/>
                </a:lnTo>
                <a:lnTo>
                  <a:pt x="271" y="49"/>
                </a:lnTo>
                <a:lnTo>
                  <a:pt x="265" y="51"/>
                </a:lnTo>
                <a:lnTo>
                  <a:pt x="262" y="53"/>
                </a:lnTo>
                <a:lnTo>
                  <a:pt x="256" y="57"/>
                </a:lnTo>
                <a:lnTo>
                  <a:pt x="251" y="59"/>
                </a:lnTo>
                <a:lnTo>
                  <a:pt x="251" y="59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23" name="Freeform 27"/>
          <p:cNvSpPr>
            <a:spLocks/>
          </p:cNvSpPr>
          <p:nvPr/>
        </p:nvSpPr>
        <p:spPr bwMode="auto">
          <a:xfrm>
            <a:off x="2232144" y="3912958"/>
            <a:ext cx="457380" cy="331203"/>
          </a:xfrm>
          <a:custGeom>
            <a:avLst/>
            <a:gdLst>
              <a:gd name="T0" fmla="*/ 0 w 63"/>
              <a:gd name="T1" fmla="*/ 0 h 48"/>
              <a:gd name="T2" fmla="*/ 9 w 63"/>
              <a:gd name="T3" fmla="*/ 1 h 48"/>
              <a:gd name="T4" fmla="*/ 18 w 63"/>
              <a:gd name="T5" fmla="*/ 2 h 48"/>
              <a:gd name="T6" fmla="*/ 29 w 63"/>
              <a:gd name="T7" fmla="*/ 3 h 48"/>
              <a:gd name="T8" fmla="*/ 34 w 63"/>
              <a:gd name="T9" fmla="*/ 4 h 48"/>
              <a:gd name="T10" fmla="*/ 38 w 63"/>
              <a:gd name="T11" fmla="*/ 7 h 48"/>
              <a:gd name="T12" fmla="*/ 43 w 63"/>
              <a:gd name="T13" fmla="*/ 8 h 48"/>
              <a:gd name="T14" fmla="*/ 47 w 63"/>
              <a:gd name="T15" fmla="*/ 10 h 48"/>
              <a:gd name="T16" fmla="*/ 49 w 63"/>
              <a:gd name="T17" fmla="*/ 11 h 48"/>
              <a:gd name="T18" fmla="*/ 52 w 63"/>
              <a:gd name="T19" fmla="*/ 12 h 48"/>
              <a:gd name="T20" fmla="*/ 55 w 63"/>
              <a:gd name="T21" fmla="*/ 14 h 48"/>
              <a:gd name="T22" fmla="*/ 57 w 63"/>
              <a:gd name="T23" fmla="*/ 16 h 48"/>
              <a:gd name="T24" fmla="*/ 59 w 63"/>
              <a:gd name="T25" fmla="*/ 17 h 48"/>
              <a:gd name="T26" fmla="*/ 59 w 63"/>
              <a:gd name="T27" fmla="*/ 19 h 48"/>
              <a:gd name="T28" fmla="*/ 60 w 63"/>
              <a:gd name="T29" fmla="*/ 22 h 48"/>
              <a:gd name="T30" fmla="*/ 61 w 63"/>
              <a:gd name="T31" fmla="*/ 25 h 48"/>
              <a:gd name="T32" fmla="*/ 63 w 63"/>
              <a:gd name="T33" fmla="*/ 27 h 48"/>
              <a:gd name="T34" fmla="*/ 63 w 63"/>
              <a:gd name="T35" fmla="*/ 29 h 48"/>
              <a:gd name="T36" fmla="*/ 63 w 63"/>
              <a:gd name="T37" fmla="*/ 30 h 48"/>
              <a:gd name="T38" fmla="*/ 63 w 63"/>
              <a:gd name="T39" fmla="*/ 31 h 48"/>
              <a:gd name="T40" fmla="*/ 63 w 63"/>
              <a:gd name="T41" fmla="*/ 31 h 48"/>
              <a:gd name="T42" fmla="*/ 61 w 63"/>
              <a:gd name="T43" fmla="*/ 34 h 48"/>
              <a:gd name="T44" fmla="*/ 60 w 63"/>
              <a:gd name="T45" fmla="*/ 37 h 48"/>
              <a:gd name="T46" fmla="*/ 59 w 63"/>
              <a:gd name="T47" fmla="*/ 40 h 48"/>
              <a:gd name="T48" fmla="*/ 57 w 63"/>
              <a:gd name="T49" fmla="*/ 44 h 48"/>
              <a:gd name="T50" fmla="*/ 55 w 63"/>
              <a:gd name="T51" fmla="*/ 46 h 48"/>
              <a:gd name="T52" fmla="*/ 52 w 63"/>
              <a:gd name="T53" fmla="*/ 48 h 48"/>
              <a:gd name="T54" fmla="*/ 51 w 63"/>
              <a:gd name="T55" fmla="*/ 48 h 48"/>
              <a:gd name="T56" fmla="*/ 48 w 63"/>
              <a:gd name="T57" fmla="*/ 48 h 48"/>
              <a:gd name="T58" fmla="*/ 47 w 63"/>
              <a:gd name="T59" fmla="*/ 48 h 48"/>
              <a:gd name="T60" fmla="*/ 43 w 63"/>
              <a:gd name="T61" fmla="*/ 47 h 48"/>
              <a:gd name="T62" fmla="*/ 40 w 63"/>
              <a:gd name="T63" fmla="*/ 46 h 48"/>
              <a:gd name="T64" fmla="*/ 38 w 63"/>
              <a:gd name="T65" fmla="*/ 45 h 48"/>
              <a:gd name="T66" fmla="*/ 34 w 63"/>
              <a:gd name="T67" fmla="*/ 43 h 48"/>
              <a:gd name="T68" fmla="*/ 30 w 63"/>
              <a:gd name="T69" fmla="*/ 40 h 48"/>
              <a:gd name="T70" fmla="*/ 25 w 63"/>
              <a:gd name="T71" fmla="*/ 37 h 48"/>
              <a:gd name="T72" fmla="*/ 20 w 63"/>
              <a:gd name="T73" fmla="*/ 33 h 48"/>
              <a:gd name="T74" fmla="*/ 16 w 63"/>
              <a:gd name="T75" fmla="*/ 29 h 48"/>
              <a:gd name="T76" fmla="*/ 12 w 63"/>
              <a:gd name="T77" fmla="*/ 25 h 48"/>
              <a:gd name="T78" fmla="*/ 8 w 63"/>
              <a:gd name="T79" fmla="*/ 20 h 48"/>
              <a:gd name="T80" fmla="*/ 5 w 63"/>
              <a:gd name="T81" fmla="*/ 16 h 48"/>
              <a:gd name="T82" fmla="*/ 4 w 63"/>
              <a:gd name="T83" fmla="*/ 12 h 48"/>
              <a:gd name="T84" fmla="*/ 1 w 63"/>
              <a:gd name="T85" fmla="*/ 8 h 48"/>
              <a:gd name="T86" fmla="*/ 1 w 63"/>
              <a:gd name="T87" fmla="*/ 4 h 48"/>
              <a:gd name="T88" fmla="*/ 0 w 63"/>
              <a:gd name="T89" fmla="*/ 0 h 48"/>
              <a:gd name="T90" fmla="*/ 0 w 63"/>
              <a:gd name="T91" fmla="*/ 0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63" h="48">
                <a:moveTo>
                  <a:pt x="0" y="0"/>
                </a:moveTo>
                <a:lnTo>
                  <a:pt x="9" y="1"/>
                </a:lnTo>
                <a:lnTo>
                  <a:pt x="18" y="2"/>
                </a:lnTo>
                <a:lnTo>
                  <a:pt x="29" y="3"/>
                </a:lnTo>
                <a:lnTo>
                  <a:pt x="34" y="4"/>
                </a:lnTo>
                <a:lnTo>
                  <a:pt x="38" y="7"/>
                </a:lnTo>
                <a:lnTo>
                  <a:pt x="43" y="8"/>
                </a:lnTo>
                <a:lnTo>
                  <a:pt x="47" y="10"/>
                </a:lnTo>
                <a:lnTo>
                  <a:pt x="49" y="11"/>
                </a:lnTo>
                <a:lnTo>
                  <a:pt x="52" y="12"/>
                </a:lnTo>
                <a:lnTo>
                  <a:pt x="55" y="14"/>
                </a:lnTo>
                <a:lnTo>
                  <a:pt x="57" y="16"/>
                </a:lnTo>
                <a:lnTo>
                  <a:pt x="59" y="17"/>
                </a:lnTo>
                <a:lnTo>
                  <a:pt x="59" y="19"/>
                </a:lnTo>
                <a:lnTo>
                  <a:pt x="60" y="22"/>
                </a:lnTo>
                <a:lnTo>
                  <a:pt x="61" y="25"/>
                </a:lnTo>
                <a:lnTo>
                  <a:pt x="63" y="27"/>
                </a:lnTo>
                <a:lnTo>
                  <a:pt x="63" y="29"/>
                </a:lnTo>
                <a:lnTo>
                  <a:pt x="63" y="30"/>
                </a:lnTo>
                <a:lnTo>
                  <a:pt x="63" y="31"/>
                </a:lnTo>
                <a:lnTo>
                  <a:pt x="63" y="31"/>
                </a:lnTo>
                <a:lnTo>
                  <a:pt x="61" y="34"/>
                </a:lnTo>
                <a:lnTo>
                  <a:pt x="60" y="37"/>
                </a:lnTo>
                <a:lnTo>
                  <a:pt x="59" y="40"/>
                </a:lnTo>
                <a:lnTo>
                  <a:pt x="57" y="44"/>
                </a:lnTo>
                <a:lnTo>
                  <a:pt x="55" y="46"/>
                </a:lnTo>
                <a:lnTo>
                  <a:pt x="52" y="48"/>
                </a:lnTo>
                <a:lnTo>
                  <a:pt x="51" y="48"/>
                </a:lnTo>
                <a:lnTo>
                  <a:pt x="48" y="48"/>
                </a:lnTo>
                <a:lnTo>
                  <a:pt x="47" y="48"/>
                </a:lnTo>
                <a:lnTo>
                  <a:pt x="43" y="47"/>
                </a:lnTo>
                <a:lnTo>
                  <a:pt x="40" y="46"/>
                </a:lnTo>
                <a:lnTo>
                  <a:pt x="38" y="45"/>
                </a:lnTo>
                <a:lnTo>
                  <a:pt x="34" y="43"/>
                </a:lnTo>
                <a:lnTo>
                  <a:pt x="30" y="40"/>
                </a:lnTo>
                <a:lnTo>
                  <a:pt x="25" y="37"/>
                </a:lnTo>
                <a:lnTo>
                  <a:pt x="20" y="33"/>
                </a:lnTo>
                <a:lnTo>
                  <a:pt x="16" y="29"/>
                </a:lnTo>
                <a:lnTo>
                  <a:pt x="12" y="25"/>
                </a:lnTo>
                <a:lnTo>
                  <a:pt x="8" y="20"/>
                </a:lnTo>
                <a:lnTo>
                  <a:pt x="5" y="16"/>
                </a:lnTo>
                <a:lnTo>
                  <a:pt x="4" y="12"/>
                </a:lnTo>
                <a:lnTo>
                  <a:pt x="1" y="8"/>
                </a:lnTo>
                <a:lnTo>
                  <a:pt x="1" y="4"/>
                </a:lnTo>
                <a:lnTo>
                  <a:pt x="0" y="0"/>
                </a:lnTo>
                <a:lnTo>
                  <a:pt x="0" y="0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24" name="Freeform 28"/>
          <p:cNvSpPr>
            <a:spLocks/>
          </p:cNvSpPr>
          <p:nvPr/>
        </p:nvSpPr>
        <p:spPr bwMode="auto">
          <a:xfrm>
            <a:off x="1789284" y="4161360"/>
            <a:ext cx="1321312" cy="365706"/>
          </a:xfrm>
          <a:custGeom>
            <a:avLst/>
            <a:gdLst>
              <a:gd name="T0" fmla="*/ 165 w 182"/>
              <a:gd name="T1" fmla="*/ 25 h 53"/>
              <a:gd name="T2" fmla="*/ 150 w 182"/>
              <a:gd name="T3" fmla="*/ 29 h 53"/>
              <a:gd name="T4" fmla="*/ 137 w 182"/>
              <a:gd name="T5" fmla="*/ 33 h 53"/>
              <a:gd name="T6" fmla="*/ 125 w 182"/>
              <a:gd name="T7" fmla="*/ 37 h 53"/>
              <a:gd name="T8" fmla="*/ 110 w 182"/>
              <a:gd name="T9" fmla="*/ 40 h 53"/>
              <a:gd name="T10" fmla="*/ 92 w 182"/>
              <a:gd name="T11" fmla="*/ 44 h 53"/>
              <a:gd name="T12" fmla="*/ 73 w 182"/>
              <a:gd name="T13" fmla="*/ 47 h 53"/>
              <a:gd name="T14" fmla="*/ 56 w 182"/>
              <a:gd name="T15" fmla="*/ 50 h 53"/>
              <a:gd name="T16" fmla="*/ 43 w 182"/>
              <a:gd name="T17" fmla="*/ 52 h 53"/>
              <a:gd name="T18" fmla="*/ 34 w 182"/>
              <a:gd name="T19" fmla="*/ 53 h 53"/>
              <a:gd name="T20" fmla="*/ 27 w 182"/>
              <a:gd name="T21" fmla="*/ 53 h 53"/>
              <a:gd name="T22" fmla="*/ 21 w 182"/>
              <a:gd name="T23" fmla="*/ 51 h 53"/>
              <a:gd name="T24" fmla="*/ 13 w 182"/>
              <a:gd name="T25" fmla="*/ 46 h 53"/>
              <a:gd name="T26" fmla="*/ 4 w 182"/>
              <a:gd name="T27" fmla="*/ 40 h 53"/>
              <a:gd name="T28" fmla="*/ 22 w 182"/>
              <a:gd name="T29" fmla="*/ 32 h 53"/>
              <a:gd name="T30" fmla="*/ 69 w 182"/>
              <a:gd name="T31" fmla="*/ 21 h 53"/>
              <a:gd name="T32" fmla="*/ 101 w 182"/>
              <a:gd name="T33" fmla="*/ 12 h 53"/>
              <a:gd name="T34" fmla="*/ 113 w 182"/>
              <a:gd name="T35" fmla="*/ 9 h 53"/>
              <a:gd name="T36" fmla="*/ 122 w 182"/>
              <a:gd name="T37" fmla="*/ 7 h 53"/>
              <a:gd name="T38" fmla="*/ 131 w 182"/>
              <a:gd name="T39" fmla="*/ 4 h 53"/>
              <a:gd name="T40" fmla="*/ 139 w 182"/>
              <a:gd name="T41" fmla="*/ 3 h 53"/>
              <a:gd name="T42" fmla="*/ 146 w 182"/>
              <a:gd name="T43" fmla="*/ 2 h 53"/>
              <a:gd name="T44" fmla="*/ 150 w 182"/>
              <a:gd name="T45" fmla="*/ 1 h 53"/>
              <a:gd name="T46" fmla="*/ 155 w 182"/>
              <a:gd name="T47" fmla="*/ 0 h 53"/>
              <a:gd name="T48" fmla="*/ 164 w 182"/>
              <a:gd name="T49" fmla="*/ 1 h 53"/>
              <a:gd name="T50" fmla="*/ 173 w 182"/>
              <a:gd name="T51" fmla="*/ 4 h 53"/>
              <a:gd name="T52" fmla="*/ 180 w 182"/>
              <a:gd name="T53" fmla="*/ 9 h 53"/>
              <a:gd name="T54" fmla="*/ 182 w 182"/>
              <a:gd name="T55" fmla="*/ 14 h 53"/>
              <a:gd name="T56" fmla="*/ 181 w 182"/>
              <a:gd name="T57" fmla="*/ 18 h 53"/>
              <a:gd name="T58" fmla="*/ 178 w 182"/>
              <a:gd name="T59" fmla="*/ 21 h 53"/>
              <a:gd name="T60" fmla="*/ 174 w 182"/>
              <a:gd name="T61" fmla="*/ 23 h 53"/>
              <a:gd name="T62" fmla="*/ 172 w 182"/>
              <a:gd name="T63" fmla="*/ 24 h 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82" h="53">
                <a:moveTo>
                  <a:pt x="172" y="24"/>
                </a:moveTo>
                <a:lnTo>
                  <a:pt x="165" y="25"/>
                </a:lnTo>
                <a:lnTo>
                  <a:pt x="157" y="26"/>
                </a:lnTo>
                <a:lnTo>
                  <a:pt x="150" y="29"/>
                </a:lnTo>
                <a:lnTo>
                  <a:pt x="142" y="31"/>
                </a:lnTo>
                <a:lnTo>
                  <a:pt x="137" y="33"/>
                </a:lnTo>
                <a:lnTo>
                  <a:pt x="131" y="35"/>
                </a:lnTo>
                <a:lnTo>
                  <a:pt x="125" y="37"/>
                </a:lnTo>
                <a:lnTo>
                  <a:pt x="117" y="38"/>
                </a:lnTo>
                <a:lnTo>
                  <a:pt x="110" y="40"/>
                </a:lnTo>
                <a:lnTo>
                  <a:pt x="101" y="42"/>
                </a:lnTo>
                <a:lnTo>
                  <a:pt x="92" y="44"/>
                </a:lnTo>
                <a:lnTo>
                  <a:pt x="83" y="45"/>
                </a:lnTo>
                <a:lnTo>
                  <a:pt x="73" y="47"/>
                </a:lnTo>
                <a:lnTo>
                  <a:pt x="64" y="49"/>
                </a:lnTo>
                <a:lnTo>
                  <a:pt x="56" y="50"/>
                </a:lnTo>
                <a:lnTo>
                  <a:pt x="48" y="51"/>
                </a:lnTo>
                <a:lnTo>
                  <a:pt x="43" y="52"/>
                </a:lnTo>
                <a:lnTo>
                  <a:pt x="37" y="53"/>
                </a:lnTo>
                <a:lnTo>
                  <a:pt x="34" y="53"/>
                </a:lnTo>
                <a:lnTo>
                  <a:pt x="30" y="53"/>
                </a:lnTo>
                <a:lnTo>
                  <a:pt x="27" y="53"/>
                </a:lnTo>
                <a:lnTo>
                  <a:pt x="23" y="52"/>
                </a:lnTo>
                <a:lnTo>
                  <a:pt x="21" y="51"/>
                </a:lnTo>
                <a:lnTo>
                  <a:pt x="17" y="49"/>
                </a:lnTo>
                <a:lnTo>
                  <a:pt x="13" y="46"/>
                </a:lnTo>
                <a:lnTo>
                  <a:pt x="9" y="44"/>
                </a:lnTo>
                <a:lnTo>
                  <a:pt x="4" y="40"/>
                </a:lnTo>
                <a:lnTo>
                  <a:pt x="0" y="36"/>
                </a:lnTo>
                <a:lnTo>
                  <a:pt x="22" y="32"/>
                </a:lnTo>
                <a:lnTo>
                  <a:pt x="45" y="26"/>
                </a:lnTo>
                <a:lnTo>
                  <a:pt x="69" y="21"/>
                </a:lnTo>
                <a:lnTo>
                  <a:pt x="95" y="14"/>
                </a:lnTo>
                <a:lnTo>
                  <a:pt x="101" y="12"/>
                </a:lnTo>
                <a:lnTo>
                  <a:pt x="107" y="11"/>
                </a:lnTo>
                <a:lnTo>
                  <a:pt x="113" y="9"/>
                </a:lnTo>
                <a:lnTo>
                  <a:pt x="118" y="8"/>
                </a:lnTo>
                <a:lnTo>
                  <a:pt x="122" y="7"/>
                </a:lnTo>
                <a:lnTo>
                  <a:pt x="127" y="5"/>
                </a:lnTo>
                <a:lnTo>
                  <a:pt x="131" y="4"/>
                </a:lnTo>
                <a:lnTo>
                  <a:pt x="135" y="3"/>
                </a:lnTo>
                <a:lnTo>
                  <a:pt x="139" y="3"/>
                </a:lnTo>
                <a:lnTo>
                  <a:pt x="142" y="2"/>
                </a:lnTo>
                <a:lnTo>
                  <a:pt x="146" y="2"/>
                </a:lnTo>
                <a:lnTo>
                  <a:pt x="148" y="1"/>
                </a:lnTo>
                <a:lnTo>
                  <a:pt x="150" y="1"/>
                </a:lnTo>
                <a:lnTo>
                  <a:pt x="152" y="1"/>
                </a:lnTo>
                <a:lnTo>
                  <a:pt x="155" y="0"/>
                </a:lnTo>
                <a:lnTo>
                  <a:pt x="159" y="1"/>
                </a:lnTo>
                <a:lnTo>
                  <a:pt x="164" y="1"/>
                </a:lnTo>
                <a:lnTo>
                  <a:pt x="168" y="3"/>
                </a:lnTo>
                <a:lnTo>
                  <a:pt x="173" y="4"/>
                </a:lnTo>
                <a:lnTo>
                  <a:pt x="177" y="7"/>
                </a:lnTo>
                <a:lnTo>
                  <a:pt x="180" y="9"/>
                </a:lnTo>
                <a:lnTo>
                  <a:pt x="181" y="11"/>
                </a:lnTo>
                <a:lnTo>
                  <a:pt x="182" y="14"/>
                </a:lnTo>
                <a:lnTo>
                  <a:pt x="181" y="17"/>
                </a:lnTo>
                <a:lnTo>
                  <a:pt x="181" y="18"/>
                </a:lnTo>
                <a:lnTo>
                  <a:pt x="180" y="19"/>
                </a:lnTo>
                <a:lnTo>
                  <a:pt x="178" y="21"/>
                </a:lnTo>
                <a:lnTo>
                  <a:pt x="176" y="22"/>
                </a:lnTo>
                <a:lnTo>
                  <a:pt x="174" y="23"/>
                </a:lnTo>
                <a:lnTo>
                  <a:pt x="172" y="24"/>
                </a:lnTo>
                <a:lnTo>
                  <a:pt x="172" y="24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25" name="Freeform 29"/>
          <p:cNvSpPr>
            <a:spLocks/>
          </p:cNvSpPr>
          <p:nvPr/>
        </p:nvSpPr>
        <p:spPr bwMode="auto">
          <a:xfrm>
            <a:off x="2544320" y="4389061"/>
            <a:ext cx="246839" cy="476107"/>
          </a:xfrm>
          <a:custGeom>
            <a:avLst/>
            <a:gdLst>
              <a:gd name="T0" fmla="*/ 0 w 34"/>
              <a:gd name="T1" fmla="*/ 69 h 69"/>
              <a:gd name="T2" fmla="*/ 4 w 34"/>
              <a:gd name="T3" fmla="*/ 59 h 69"/>
              <a:gd name="T4" fmla="*/ 6 w 34"/>
              <a:gd name="T5" fmla="*/ 49 h 69"/>
              <a:gd name="T6" fmla="*/ 9 w 34"/>
              <a:gd name="T7" fmla="*/ 40 h 69"/>
              <a:gd name="T8" fmla="*/ 12 w 34"/>
              <a:gd name="T9" fmla="*/ 32 h 69"/>
              <a:gd name="T10" fmla="*/ 14 w 34"/>
              <a:gd name="T11" fmla="*/ 22 h 69"/>
              <a:gd name="T12" fmla="*/ 16 w 34"/>
              <a:gd name="T13" fmla="*/ 14 h 69"/>
              <a:gd name="T14" fmla="*/ 16 w 34"/>
              <a:gd name="T15" fmla="*/ 7 h 69"/>
              <a:gd name="T16" fmla="*/ 16 w 34"/>
              <a:gd name="T17" fmla="*/ 0 h 69"/>
              <a:gd name="T18" fmla="*/ 21 w 34"/>
              <a:gd name="T19" fmla="*/ 3 h 69"/>
              <a:gd name="T20" fmla="*/ 25 w 34"/>
              <a:gd name="T21" fmla="*/ 5 h 69"/>
              <a:gd name="T22" fmla="*/ 27 w 34"/>
              <a:gd name="T23" fmla="*/ 7 h 69"/>
              <a:gd name="T24" fmla="*/ 30 w 34"/>
              <a:gd name="T25" fmla="*/ 10 h 69"/>
              <a:gd name="T26" fmla="*/ 31 w 34"/>
              <a:gd name="T27" fmla="*/ 11 h 69"/>
              <a:gd name="T28" fmla="*/ 33 w 34"/>
              <a:gd name="T29" fmla="*/ 12 h 69"/>
              <a:gd name="T30" fmla="*/ 34 w 34"/>
              <a:gd name="T31" fmla="*/ 13 h 69"/>
              <a:gd name="T32" fmla="*/ 34 w 34"/>
              <a:gd name="T33" fmla="*/ 14 h 69"/>
              <a:gd name="T34" fmla="*/ 34 w 34"/>
              <a:gd name="T35" fmla="*/ 14 h 69"/>
              <a:gd name="T36" fmla="*/ 34 w 34"/>
              <a:gd name="T37" fmla="*/ 16 h 69"/>
              <a:gd name="T38" fmla="*/ 33 w 34"/>
              <a:gd name="T39" fmla="*/ 17 h 69"/>
              <a:gd name="T40" fmla="*/ 33 w 34"/>
              <a:gd name="T41" fmla="*/ 18 h 69"/>
              <a:gd name="T42" fmla="*/ 31 w 34"/>
              <a:gd name="T43" fmla="*/ 20 h 69"/>
              <a:gd name="T44" fmla="*/ 30 w 34"/>
              <a:gd name="T45" fmla="*/ 22 h 69"/>
              <a:gd name="T46" fmla="*/ 29 w 34"/>
              <a:gd name="T47" fmla="*/ 25 h 69"/>
              <a:gd name="T48" fmla="*/ 26 w 34"/>
              <a:gd name="T49" fmla="*/ 28 h 69"/>
              <a:gd name="T50" fmla="*/ 25 w 34"/>
              <a:gd name="T51" fmla="*/ 32 h 69"/>
              <a:gd name="T52" fmla="*/ 22 w 34"/>
              <a:gd name="T53" fmla="*/ 35 h 69"/>
              <a:gd name="T54" fmla="*/ 20 w 34"/>
              <a:gd name="T55" fmla="*/ 40 h 69"/>
              <a:gd name="T56" fmla="*/ 17 w 34"/>
              <a:gd name="T57" fmla="*/ 45 h 69"/>
              <a:gd name="T58" fmla="*/ 14 w 34"/>
              <a:gd name="T59" fmla="*/ 49 h 69"/>
              <a:gd name="T60" fmla="*/ 10 w 34"/>
              <a:gd name="T61" fmla="*/ 55 h 69"/>
              <a:gd name="T62" fmla="*/ 8 w 34"/>
              <a:gd name="T63" fmla="*/ 61 h 69"/>
              <a:gd name="T64" fmla="*/ 4 w 34"/>
              <a:gd name="T65" fmla="*/ 68 h 69"/>
              <a:gd name="T66" fmla="*/ 0 w 34"/>
              <a:gd name="T67" fmla="*/ 69 h 69"/>
              <a:gd name="T68" fmla="*/ 0 w 34"/>
              <a:gd name="T69" fmla="*/ 69 h 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34" h="69">
                <a:moveTo>
                  <a:pt x="0" y="69"/>
                </a:moveTo>
                <a:lnTo>
                  <a:pt x="4" y="59"/>
                </a:lnTo>
                <a:lnTo>
                  <a:pt x="6" y="49"/>
                </a:lnTo>
                <a:lnTo>
                  <a:pt x="9" y="40"/>
                </a:lnTo>
                <a:lnTo>
                  <a:pt x="12" y="32"/>
                </a:lnTo>
                <a:lnTo>
                  <a:pt x="14" y="22"/>
                </a:lnTo>
                <a:lnTo>
                  <a:pt x="16" y="14"/>
                </a:lnTo>
                <a:lnTo>
                  <a:pt x="16" y="7"/>
                </a:lnTo>
                <a:lnTo>
                  <a:pt x="16" y="0"/>
                </a:lnTo>
                <a:lnTo>
                  <a:pt x="21" y="3"/>
                </a:lnTo>
                <a:lnTo>
                  <a:pt x="25" y="5"/>
                </a:lnTo>
                <a:lnTo>
                  <a:pt x="27" y="7"/>
                </a:lnTo>
                <a:lnTo>
                  <a:pt x="30" y="10"/>
                </a:lnTo>
                <a:lnTo>
                  <a:pt x="31" y="11"/>
                </a:lnTo>
                <a:lnTo>
                  <a:pt x="33" y="12"/>
                </a:lnTo>
                <a:lnTo>
                  <a:pt x="34" y="13"/>
                </a:lnTo>
                <a:lnTo>
                  <a:pt x="34" y="14"/>
                </a:lnTo>
                <a:lnTo>
                  <a:pt x="34" y="14"/>
                </a:lnTo>
                <a:lnTo>
                  <a:pt x="34" y="16"/>
                </a:lnTo>
                <a:lnTo>
                  <a:pt x="33" y="17"/>
                </a:lnTo>
                <a:lnTo>
                  <a:pt x="33" y="18"/>
                </a:lnTo>
                <a:lnTo>
                  <a:pt x="31" y="20"/>
                </a:lnTo>
                <a:lnTo>
                  <a:pt x="30" y="22"/>
                </a:lnTo>
                <a:lnTo>
                  <a:pt x="29" y="25"/>
                </a:lnTo>
                <a:lnTo>
                  <a:pt x="26" y="28"/>
                </a:lnTo>
                <a:lnTo>
                  <a:pt x="25" y="32"/>
                </a:lnTo>
                <a:lnTo>
                  <a:pt x="22" y="35"/>
                </a:lnTo>
                <a:lnTo>
                  <a:pt x="20" y="40"/>
                </a:lnTo>
                <a:lnTo>
                  <a:pt x="17" y="45"/>
                </a:lnTo>
                <a:lnTo>
                  <a:pt x="14" y="49"/>
                </a:lnTo>
                <a:lnTo>
                  <a:pt x="10" y="55"/>
                </a:lnTo>
                <a:lnTo>
                  <a:pt x="8" y="61"/>
                </a:lnTo>
                <a:lnTo>
                  <a:pt x="4" y="68"/>
                </a:lnTo>
                <a:lnTo>
                  <a:pt x="0" y="69"/>
                </a:lnTo>
                <a:lnTo>
                  <a:pt x="0" y="69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26" name="Freeform 30"/>
          <p:cNvSpPr>
            <a:spLocks/>
          </p:cNvSpPr>
          <p:nvPr/>
        </p:nvSpPr>
        <p:spPr bwMode="auto">
          <a:xfrm>
            <a:off x="2210361" y="4961768"/>
            <a:ext cx="333958" cy="303603"/>
          </a:xfrm>
          <a:custGeom>
            <a:avLst/>
            <a:gdLst>
              <a:gd name="T0" fmla="*/ 0 w 46"/>
              <a:gd name="T1" fmla="*/ 0 h 44"/>
              <a:gd name="T2" fmla="*/ 6 w 46"/>
              <a:gd name="T3" fmla="*/ 0 h 44"/>
              <a:gd name="T4" fmla="*/ 11 w 46"/>
              <a:gd name="T5" fmla="*/ 0 h 44"/>
              <a:gd name="T6" fmla="*/ 16 w 46"/>
              <a:gd name="T7" fmla="*/ 1 h 44"/>
              <a:gd name="T8" fmla="*/ 20 w 46"/>
              <a:gd name="T9" fmla="*/ 1 h 44"/>
              <a:gd name="T10" fmla="*/ 24 w 46"/>
              <a:gd name="T11" fmla="*/ 1 h 44"/>
              <a:gd name="T12" fmla="*/ 26 w 46"/>
              <a:gd name="T13" fmla="*/ 2 h 44"/>
              <a:gd name="T14" fmla="*/ 29 w 46"/>
              <a:gd name="T15" fmla="*/ 2 h 44"/>
              <a:gd name="T16" fmla="*/ 32 w 46"/>
              <a:gd name="T17" fmla="*/ 4 h 44"/>
              <a:gd name="T18" fmla="*/ 37 w 46"/>
              <a:gd name="T19" fmla="*/ 6 h 44"/>
              <a:gd name="T20" fmla="*/ 39 w 46"/>
              <a:gd name="T21" fmla="*/ 8 h 44"/>
              <a:gd name="T22" fmla="*/ 42 w 46"/>
              <a:gd name="T23" fmla="*/ 10 h 44"/>
              <a:gd name="T24" fmla="*/ 45 w 46"/>
              <a:gd name="T25" fmla="*/ 13 h 44"/>
              <a:gd name="T26" fmla="*/ 45 w 46"/>
              <a:gd name="T27" fmla="*/ 16 h 44"/>
              <a:gd name="T28" fmla="*/ 46 w 46"/>
              <a:gd name="T29" fmla="*/ 20 h 44"/>
              <a:gd name="T30" fmla="*/ 46 w 46"/>
              <a:gd name="T31" fmla="*/ 23 h 44"/>
              <a:gd name="T32" fmla="*/ 46 w 46"/>
              <a:gd name="T33" fmla="*/ 28 h 44"/>
              <a:gd name="T34" fmla="*/ 46 w 46"/>
              <a:gd name="T35" fmla="*/ 33 h 44"/>
              <a:gd name="T36" fmla="*/ 45 w 46"/>
              <a:gd name="T37" fmla="*/ 36 h 44"/>
              <a:gd name="T38" fmla="*/ 43 w 46"/>
              <a:gd name="T39" fmla="*/ 40 h 44"/>
              <a:gd name="T40" fmla="*/ 43 w 46"/>
              <a:gd name="T41" fmla="*/ 40 h 44"/>
              <a:gd name="T42" fmla="*/ 42 w 46"/>
              <a:gd name="T43" fmla="*/ 41 h 44"/>
              <a:gd name="T44" fmla="*/ 41 w 46"/>
              <a:gd name="T45" fmla="*/ 42 h 44"/>
              <a:gd name="T46" fmla="*/ 38 w 46"/>
              <a:gd name="T47" fmla="*/ 43 h 44"/>
              <a:gd name="T48" fmla="*/ 37 w 46"/>
              <a:gd name="T49" fmla="*/ 44 h 44"/>
              <a:gd name="T50" fmla="*/ 36 w 46"/>
              <a:gd name="T51" fmla="*/ 44 h 44"/>
              <a:gd name="T52" fmla="*/ 34 w 46"/>
              <a:gd name="T53" fmla="*/ 44 h 44"/>
              <a:gd name="T54" fmla="*/ 33 w 46"/>
              <a:gd name="T55" fmla="*/ 43 h 44"/>
              <a:gd name="T56" fmla="*/ 32 w 46"/>
              <a:gd name="T57" fmla="*/ 42 h 44"/>
              <a:gd name="T58" fmla="*/ 29 w 46"/>
              <a:gd name="T59" fmla="*/ 41 h 44"/>
              <a:gd name="T60" fmla="*/ 26 w 46"/>
              <a:gd name="T61" fmla="*/ 38 h 44"/>
              <a:gd name="T62" fmla="*/ 24 w 46"/>
              <a:gd name="T63" fmla="*/ 35 h 44"/>
              <a:gd name="T64" fmla="*/ 21 w 46"/>
              <a:gd name="T65" fmla="*/ 33 h 44"/>
              <a:gd name="T66" fmla="*/ 17 w 46"/>
              <a:gd name="T67" fmla="*/ 28 h 44"/>
              <a:gd name="T68" fmla="*/ 13 w 46"/>
              <a:gd name="T69" fmla="*/ 24 h 44"/>
              <a:gd name="T70" fmla="*/ 9 w 46"/>
              <a:gd name="T71" fmla="*/ 20 h 44"/>
              <a:gd name="T72" fmla="*/ 7 w 46"/>
              <a:gd name="T73" fmla="*/ 16 h 44"/>
              <a:gd name="T74" fmla="*/ 4 w 46"/>
              <a:gd name="T75" fmla="*/ 13 h 44"/>
              <a:gd name="T76" fmla="*/ 3 w 46"/>
              <a:gd name="T77" fmla="*/ 9 h 44"/>
              <a:gd name="T78" fmla="*/ 2 w 46"/>
              <a:gd name="T79" fmla="*/ 6 h 44"/>
              <a:gd name="T80" fmla="*/ 0 w 46"/>
              <a:gd name="T81" fmla="*/ 4 h 44"/>
              <a:gd name="T82" fmla="*/ 0 w 46"/>
              <a:gd name="T83" fmla="*/ 0 h 44"/>
              <a:gd name="T84" fmla="*/ 0 w 46"/>
              <a:gd name="T85" fmla="*/ 0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46" h="44">
                <a:moveTo>
                  <a:pt x="0" y="0"/>
                </a:moveTo>
                <a:lnTo>
                  <a:pt x="6" y="0"/>
                </a:lnTo>
                <a:lnTo>
                  <a:pt x="11" y="0"/>
                </a:lnTo>
                <a:lnTo>
                  <a:pt x="16" y="1"/>
                </a:lnTo>
                <a:lnTo>
                  <a:pt x="20" y="1"/>
                </a:lnTo>
                <a:lnTo>
                  <a:pt x="24" y="1"/>
                </a:lnTo>
                <a:lnTo>
                  <a:pt x="26" y="2"/>
                </a:lnTo>
                <a:lnTo>
                  <a:pt x="29" y="2"/>
                </a:lnTo>
                <a:lnTo>
                  <a:pt x="32" y="4"/>
                </a:lnTo>
                <a:lnTo>
                  <a:pt x="37" y="6"/>
                </a:lnTo>
                <a:lnTo>
                  <a:pt x="39" y="8"/>
                </a:lnTo>
                <a:lnTo>
                  <a:pt x="42" y="10"/>
                </a:lnTo>
                <a:lnTo>
                  <a:pt x="45" y="13"/>
                </a:lnTo>
                <a:lnTo>
                  <a:pt x="45" y="16"/>
                </a:lnTo>
                <a:lnTo>
                  <a:pt x="46" y="20"/>
                </a:lnTo>
                <a:lnTo>
                  <a:pt x="46" y="23"/>
                </a:lnTo>
                <a:lnTo>
                  <a:pt x="46" y="28"/>
                </a:lnTo>
                <a:lnTo>
                  <a:pt x="46" y="33"/>
                </a:lnTo>
                <a:lnTo>
                  <a:pt x="45" y="36"/>
                </a:lnTo>
                <a:lnTo>
                  <a:pt x="43" y="40"/>
                </a:lnTo>
                <a:lnTo>
                  <a:pt x="43" y="40"/>
                </a:lnTo>
                <a:lnTo>
                  <a:pt x="42" y="41"/>
                </a:lnTo>
                <a:lnTo>
                  <a:pt x="41" y="42"/>
                </a:lnTo>
                <a:lnTo>
                  <a:pt x="38" y="43"/>
                </a:lnTo>
                <a:lnTo>
                  <a:pt x="37" y="44"/>
                </a:lnTo>
                <a:lnTo>
                  <a:pt x="36" y="44"/>
                </a:lnTo>
                <a:lnTo>
                  <a:pt x="34" y="44"/>
                </a:lnTo>
                <a:lnTo>
                  <a:pt x="33" y="43"/>
                </a:lnTo>
                <a:lnTo>
                  <a:pt x="32" y="42"/>
                </a:lnTo>
                <a:lnTo>
                  <a:pt x="29" y="41"/>
                </a:lnTo>
                <a:lnTo>
                  <a:pt x="26" y="38"/>
                </a:lnTo>
                <a:lnTo>
                  <a:pt x="24" y="35"/>
                </a:lnTo>
                <a:lnTo>
                  <a:pt x="21" y="33"/>
                </a:lnTo>
                <a:lnTo>
                  <a:pt x="17" y="28"/>
                </a:lnTo>
                <a:lnTo>
                  <a:pt x="13" y="24"/>
                </a:lnTo>
                <a:lnTo>
                  <a:pt x="9" y="20"/>
                </a:lnTo>
                <a:lnTo>
                  <a:pt x="7" y="16"/>
                </a:lnTo>
                <a:lnTo>
                  <a:pt x="4" y="13"/>
                </a:lnTo>
                <a:lnTo>
                  <a:pt x="3" y="9"/>
                </a:lnTo>
                <a:lnTo>
                  <a:pt x="2" y="6"/>
                </a:lnTo>
                <a:lnTo>
                  <a:pt x="0" y="4"/>
                </a:lnTo>
                <a:lnTo>
                  <a:pt x="0" y="0"/>
                </a:lnTo>
                <a:lnTo>
                  <a:pt x="0" y="0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27" name="Freeform 31"/>
          <p:cNvSpPr>
            <a:spLocks/>
          </p:cNvSpPr>
          <p:nvPr/>
        </p:nvSpPr>
        <p:spPr bwMode="auto">
          <a:xfrm>
            <a:off x="1636827" y="5154970"/>
            <a:ext cx="1597191" cy="400204"/>
          </a:xfrm>
          <a:custGeom>
            <a:avLst/>
            <a:gdLst>
              <a:gd name="T0" fmla="*/ 5 w 220"/>
              <a:gd name="T1" fmla="*/ 51 h 58"/>
              <a:gd name="T2" fmla="*/ 0 w 220"/>
              <a:gd name="T3" fmla="*/ 45 h 58"/>
              <a:gd name="T4" fmla="*/ 0 w 220"/>
              <a:gd name="T5" fmla="*/ 41 h 58"/>
              <a:gd name="T6" fmla="*/ 2 w 220"/>
              <a:gd name="T7" fmla="*/ 37 h 58"/>
              <a:gd name="T8" fmla="*/ 8 w 220"/>
              <a:gd name="T9" fmla="*/ 36 h 58"/>
              <a:gd name="T10" fmla="*/ 15 w 220"/>
              <a:gd name="T11" fmla="*/ 35 h 58"/>
              <a:gd name="T12" fmla="*/ 29 w 220"/>
              <a:gd name="T13" fmla="*/ 33 h 58"/>
              <a:gd name="T14" fmla="*/ 38 w 220"/>
              <a:gd name="T15" fmla="*/ 30 h 58"/>
              <a:gd name="T16" fmla="*/ 47 w 220"/>
              <a:gd name="T17" fmla="*/ 28 h 58"/>
              <a:gd name="T18" fmla="*/ 58 w 220"/>
              <a:gd name="T19" fmla="*/ 26 h 58"/>
              <a:gd name="T20" fmla="*/ 102 w 220"/>
              <a:gd name="T21" fmla="*/ 16 h 58"/>
              <a:gd name="T22" fmla="*/ 139 w 220"/>
              <a:gd name="T23" fmla="*/ 8 h 58"/>
              <a:gd name="T24" fmla="*/ 155 w 220"/>
              <a:gd name="T25" fmla="*/ 5 h 58"/>
              <a:gd name="T26" fmla="*/ 168 w 220"/>
              <a:gd name="T27" fmla="*/ 2 h 58"/>
              <a:gd name="T28" fmla="*/ 177 w 220"/>
              <a:gd name="T29" fmla="*/ 1 h 58"/>
              <a:gd name="T30" fmla="*/ 182 w 220"/>
              <a:gd name="T31" fmla="*/ 0 h 58"/>
              <a:gd name="T32" fmla="*/ 190 w 220"/>
              <a:gd name="T33" fmla="*/ 1 h 58"/>
              <a:gd name="T34" fmla="*/ 203 w 220"/>
              <a:gd name="T35" fmla="*/ 3 h 58"/>
              <a:gd name="T36" fmla="*/ 212 w 220"/>
              <a:gd name="T37" fmla="*/ 7 h 58"/>
              <a:gd name="T38" fmla="*/ 220 w 220"/>
              <a:gd name="T39" fmla="*/ 13 h 58"/>
              <a:gd name="T40" fmla="*/ 220 w 220"/>
              <a:gd name="T41" fmla="*/ 20 h 58"/>
              <a:gd name="T42" fmla="*/ 220 w 220"/>
              <a:gd name="T43" fmla="*/ 23 h 58"/>
              <a:gd name="T44" fmla="*/ 216 w 220"/>
              <a:gd name="T45" fmla="*/ 26 h 58"/>
              <a:gd name="T46" fmla="*/ 211 w 220"/>
              <a:gd name="T47" fmla="*/ 28 h 58"/>
              <a:gd name="T48" fmla="*/ 206 w 220"/>
              <a:gd name="T49" fmla="*/ 28 h 58"/>
              <a:gd name="T50" fmla="*/ 197 w 220"/>
              <a:gd name="T51" fmla="*/ 29 h 58"/>
              <a:gd name="T52" fmla="*/ 188 w 220"/>
              <a:gd name="T53" fmla="*/ 29 h 58"/>
              <a:gd name="T54" fmla="*/ 176 w 220"/>
              <a:gd name="T55" fmla="*/ 29 h 58"/>
              <a:gd name="T56" fmla="*/ 163 w 220"/>
              <a:gd name="T57" fmla="*/ 31 h 58"/>
              <a:gd name="T58" fmla="*/ 147 w 220"/>
              <a:gd name="T59" fmla="*/ 34 h 58"/>
              <a:gd name="T60" fmla="*/ 122 w 220"/>
              <a:gd name="T61" fmla="*/ 37 h 58"/>
              <a:gd name="T62" fmla="*/ 104 w 220"/>
              <a:gd name="T63" fmla="*/ 41 h 58"/>
              <a:gd name="T64" fmla="*/ 85 w 220"/>
              <a:gd name="T65" fmla="*/ 45 h 58"/>
              <a:gd name="T66" fmla="*/ 64 w 220"/>
              <a:gd name="T67" fmla="*/ 50 h 58"/>
              <a:gd name="T68" fmla="*/ 47 w 220"/>
              <a:gd name="T69" fmla="*/ 55 h 58"/>
              <a:gd name="T70" fmla="*/ 34 w 220"/>
              <a:gd name="T71" fmla="*/ 57 h 58"/>
              <a:gd name="T72" fmla="*/ 26 w 220"/>
              <a:gd name="T73" fmla="*/ 58 h 58"/>
              <a:gd name="T74" fmla="*/ 21 w 220"/>
              <a:gd name="T75" fmla="*/ 58 h 58"/>
              <a:gd name="T76" fmla="*/ 13 w 220"/>
              <a:gd name="T77" fmla="*/ 56 h 58"/>
              <a:gd name="T78" fmla="*/ 9 w 220"/>
              <a:gd name="T79" fmla="*/ 53 h 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220" h="58">
                <a:moveTo>
                  <a:pt x="9" y="53"/>
                </a:moveTo>
                <a:lnTo>
                  <a:pt x="5" y="51"/>
                </a:lnTo>
                <a:lnTo>
                  <a:pt x="2" y="49"/>
                </a:lnTo>
                <a:lnTo>
                  <a:pt x="0" y="45"/>
                </a:lnTo>
                <a:lnTo>
                  <a:pt x="0" y="43"/>
                </a:lnTo>
                <a:lnTo>
                  <a:pt x="0" y="41"/>
                </a:lnTo>
                <a:lnTo>
                  <a:pt x="1" y="38"/>
                </a:lnTo>
                <a:lnTo>
                  <a:pt x="2" y="37"/>
                </a:lnTo>
                <a:lnTo>
                  <a:pt x="6" y="36"/>
                </a:lnTo>
                <a:lnTo>
                  <a:pt x="8" y="36"/>
                </a:lnTo>
                <a:lnTo>
                  <a:pt x="12" y="36"/>
                </a:lnTo>
                <a:lnTo>
                  <a:pt x="15" y="35"/>
                </a:lnTo>
                <a:lnTo>
                  <a:pt x="22" y="34"/>
                </a:lnTo>
                <a:lnTo>
                  <a:pt x="29" y="33"/>
                </a:lnTo>
                <a:lnTo>
                  <a:pt x="34" y="31"/>
                </a:lnTo>
                <a:lnTo>
                  <a:pt x="38" y="30"/>
                </a:lnTo>
                <a:lnTo>
                  <a:pt x="43" y="29"/>
                </a:lnTo>
                <a:lnTo>
                  <a:pt x="47" y="28"/>
                </a:lnTo>
                <a:lnTo>
                  <a:pt x="53" y="27"/>
                </a:lnTo>
                <a:lnTo>
                  <a:pt x="58" y="26"/>
                </a:lnTo>
                <a:lnTo>
                  <a:pt x="81" y="21"/>
                </a:lnTo>
                <a:lnTo>
                  <a:pt x="102" y="16"/>
                </a:lnTo>
                <a:lnTo>
                  <a:pt x="121" y="12"/>
                </a:lnTo>
                <a:lnTo>
                  <a:pt x="139" y="8"/>
                </a:lnTo>
                <a:lnTo>
                  <a:pt x="148" y="7"/>
                </a:lnTo>
                <a:lnTo>
                  <a:pt x="155" y="5"/>
                </a:lnTo>
                <a:lnTo>
                  <a:pt x="161" y="3"/>
                </a:lnTo>
                <a:lnTo>
                  <a:pt x="168" y="2"/>
                </a:lnTo>
                <a:lnTo>
                  <a:pt x="172" y="1"/>
                </a:lnTo>
                <a:lnTo>
                  <a:pt x="177" y="1"/>
                </a:lnTo>
                <a:lnTo>
                  <a:pt x="180" y="0"/>
                </a:lnTo>
                <a:lnTo>
                  <a:pt x="182" y="0"/>
                </a:lnTo>
                <a:lnTo>
                  <a:pt x="186" y="1"/>
                </a:lnTo>
                <a:lnTo>
                  <a:pt x="190" y="1"/>
                </a:lnTo>
                <a:lnTo>
                  <a:pt x="197" y="2"/>
                </a:lnTo>
                <a:lnTo>
                  <a:pt x="203" y="3"/>
                </a:lnTo>
                <a:lnTo>
                  <a:pt x="208" y="5"/>
                </a:lnTo>
                <a:lnTo>
                  <a:pt x="212" y="7"/>
                </a:lnTo>
                <a:lnTo>
                  <a:pt x="216" y="9"/>
                </a:lnTo>
                <a:lnTo>
                  <a:pt x="220" y="13"/>
                </a:lnTo>
                <a:lnTo>
                  <a:pt x="220" y="16"/>
                </a:lnTo>
                <a:lnTo>
                  <a:pt x="220" y="20"/>
                </a:lnTo>
                <a:lnTo>
                  <a:pt x="220" y="22"/>
                </a:lnTo>
                <a:lnTo>
                  <a:pt x="220" y="23"/>
                </a:lnTo>
                <a:lnTo>
                  <a:pt x="217" y="24"/>
                </a:lnTo>
                <a:lnTo>
                  <a:pt x="216" y="26"/>
                </a:lnTo>
                <a:lnTo>
                  <a:pt x="214" y="27"/>
                </a:lnTo>
                <a:lnTo>
                  <a:pt x="211" y="28"/>
                </a:lnTo>
                <a:lnTo>
                  <a:pt x="208" y="28"/>
                </a:lnTo>
                <a:lnTo>
                  <a:pt x="206" y="28"/>
                </a:lnTo>
                <a:lnTo>
                  <a:pt x="202" y="28"/>
                </a:lnTo>
                <a:lnTo>
                  <a:pt x="197" y="29"/>
                </a:lnTo>
                <a:lnTo>
                  <a:pt x="193" y="29"/>
                </a:lnTo>
                <a:lnTo>
                  <a:pt x="188" y="29"/>
                </a:lnTo>
                <a:lnTo>
                  <a:pt x="181" y="29"/>
                </a:lnTo>
                <a:lnTo>
                  <a:pt x="176" y="29"/>
                </a:lnTo>
                <a:lnTo>
                  <a:pt x="169" y="30"/>
                </a:lnTo>
                <a:lnTo>
                  <a:pt x="163" y="31"/>
                </a:lnTo>
                <a:lnTo>
                  <a:pt x="155" y="33"/>
                </a:lnTo>
                <a:lnTo>
                  <a:pt x="147" y="34"/>
                </a:lnTo>
                <a:lnTo>
                  <a:pt x="131" y="36"/>
                </a:lnTo>
                <a:lnTo>
                  <a:pt x="122" y="37"/>
                </a:lnTo>
                <a:lnTo>
                  <a:pt x="113" y="40"/>
                </a:lnTo>
                <a:lnTo>
                  <a:pt x="104" y="41"/>
                </a:lnTo>
                <a:lnTo>
                  <a:pt x="94" y="43"/>
                </a:lnTo>
                <a:lnTo>
                  <a:pt x="85" y="45"/>
                </a:lnTo>
                <a:lnTo>
                  <a:pt x="74" y="48"/>
                </a:lnTo>
                <a:lnTo>
                  <a:pt x="64" y="50"/>
                </a:lnTo>
                <a:lnTo>
                  <a:pt x="55" y="52"/>
                </a:lnTo>
                <a:lnTo>
                  <a:pt x="47" y="55"/>
                </a:lnTo>
                <a:lnTo>
                  <a:pt x="40" y="56"/>
                </a:lnTo>
                <a:lnTo>
                  <a:pt x="34" y="57"/>
                </a:lnTo>
                <a:lnTo>
                  <a:pt x="30" y="58"/>
                </a:lnTo>
                <a:lnTo>
                  <a:pt x="26" y="58"/>
                </a:lnTo>
                <a:lnTo>
                  <a:pt x="23" y="58"/>
                </a:lnTo>
                <a:lnTo>
                  <a:pt x="21" y="58"/>
                </a:lnTo>
                <a:lnTo>
                  <a:pt x="17" y="57"/>
                </a:lnTo>
                <a:lnTo>
                  <a:pt x="13" y="56"/>
                </a:lnTo>
                <a:lnTo>
                  <a:pt x="9" y="53"/>
                </a:lnTo>
                <a:lnTo>
                  <a:pt x="9" y="53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28" name="Freeform 32"/>
          <p:cNvSpPr>
            <a:spLocks/>
          </p:cNvSpPr>
          <p:nvPr/>
        </p:nvSpPr>
        <p:spPr bwMode="auto">
          <a:xfrm>
            <a:off x="1360948" y="5313669"/>
            <a:ext cx="1176113" cy="1048811"/>
          </a:xfrm>
          <a:custGeom>
            <a:avLst/>
            <a:gdLst>
              <a:gd name="T0" fmla="*/ 106 w 162"/>
              <a:gd name="T1" fmla="*/ 98 h 152"/>
              <a:gd name="T2" fmla="*/ 95 w 162"/>
              <a:gd name="T3" fmla="*/ 108 h 152"/>
              <a:gd name="T4" fmla="*/ 83 w 162"/>
              <a:gd name="T5" fmla="*/ 117 h 152"/>
              <a:gd name="T6" fmla="*/ 73 w 162"/>
              <a:gd name="T7" fmla="*/ 125 h 152"/>
              <a:gd name="T8" fmla="*/ 57 w 162"/>
              <a:gd name="T9" fmla="*/ 134 h 152"/>
              <a:gd name="T10" fmla="*/ 35 w 162"/>
              <a:gd name="T11" fmla="*/ 145 h 152"/>
              <a:gd name="T12" fmla="*/ 18 w 162"/>
              <a:gd name="T13" fmla="*/ 149 h 152"/>
              <a:gd name="T14" fmla="*/ 10 w 162"/>
              <a:gd name="T15" fmla="*/ 152 h 152"/>
              <a:gd name="T16" fmla="*/ 4 w 162"/>
              <a:gd name="T17" fmla="*/ 152 h 152"/>
              <a:gd name="T18" fmla="*/ 1 w 162"/>
              <a:gd name="T19" fmla="*/ 150 h 152"/>
              <a:gd name="T20" fmla="*/ 0 w 162"/>
              <a:gd name="T21" fmla="*/ 148 h 152"/>
              <a:gd name="T22" fmla="*/ 3 w 162"/>
              <a:gd name="T23" fmla="*/ 145 h 152"/>
              <a:gd name="T24" fmla="*/ 9 w 162"/>
              <a:gd name="T25" fmla="*/ 140 h 152"/>
              <a:gd name="T26" fmla="*/ 20 w 162"/>
              <a:gd name="T27" fmla="*/ 133 h 152"/>
              <a:gd name="T28" fmla="*/ 33 w 162"/>
              <a:gd name="T29" fmla="*/ 125 h 152"/>
              <a:gd name="T30" fmla="*/ 46 w 162"/>
              <a:gd name="T31" fmla="*/ 115 h 152"/>
              <a:gd name="T32" fmla="*/ 60 w 162"/>
              <a:gd name="T33" fmla="*/ 104 h 152"/>
              <a:gd name="T34" fmla="*/ 74 w 162"/>
              <a:gd name="T35" fmla="*/ 91 h 152"/>
              <a:gd name="T36" fmla="*/ 89 w 162"/>
              <a:gd name="T37" fmla="*/ 76 h 152"/>
              <a:gd name="T38" fmla="*/ 103 w 162"/>
              <a:gd name="T39" fmla="*/ 58 h 152"/>
              <a:gd name="T40" fmla="*/ 117 w 162"/>
              <a:gd name="T41" fmla="*/ 37 h 152"/>
              <a:gd name="T42" fmla="*/ 130 w 162"/>
              <a:gd name="T43" fmla="*/ 14 h 152"/>
              <a:gd name="T44" fmla="*/ 143 w 162"/>
              <a:gd name="T45" fmla="*/ 5 h 152"/>
              <a:gd name="T46" fmla="*/ 153 w 162"/>
              <a:gd name="T47" fmla="*/ 12 h 152"/>
              <a:gd name="T48" fmla="*/ 158 w 162"/>
              <a:gd name="T49" fmla="*/ 18 h 152"/>
              <a:gd name="T50" fmla="*/ 160 w 162"/>
              <a:gd name="T51" fmla="*/ 22 h 152"/>
              <a:gd name="T52" fmla="*/ 160 w 162"/>
              <a:gd name="T53" fmla="*/ 26 h 152"/>
              <a:gd name="T54" fmla="*/ 159 w 162"/>
              <a:gd name="T55" fmla="*/ 30 h 152"/>
              <a:gd name="T56" fmla="*/ 156 w 162"/>
              <a:gd name="T57" fmla="*/ 37 h 152"/>
              <a:gd name="T58" fmla="*/ 151 w 162"/>
              <a:gd name="T59" fmla="*/ 44 h 152"/>
              <a:gd name="T60" fmla="*/ 141 w 162"/>
              <a:gd name="T61" fmla="*/ 60 h 152"/>
              <a:gd name="T62" fmla="*/ 123 w 162"/>
              <a:gd name="T63" fmla="*/ 81 h 152"/>
              <a:gd name="T64" fmla="*/ 112 w 162"/>
              <a:gd name="T65" fmla="*/ 92 h 1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62" h="152">
                <a:moveTo>
                  <a:pt x="112" y="92"/>
                </a:moveTo>
                <a:lnTo>
                  <a:pt x="106" y="98"/>
                </a:lnTo>
                <a:lnTo>
                  <a:pt x="100" y="103"/>
                </a:lnTo>
                <a:lnTo>
                  <a:pt x="95" y="108"/>
                </a:lnTo>
                <a:lnTo>
                  <a:pt x="89" y="113"/>
                </a:lnTo>
                <a:lnTo>
                  <a:pt x="83" y="117"/>
                </a:lnTo>
                <a:lnTo>
                  <a:pt x="78" y="121"/>
                </a:lnTo>
                <a:lnTo>
                  <a:pt x="73" y="125"/>
                </a:lnTo>
                <a:lnTo>
                  <a:pt x="68" y="128"/>
                </a:lnTo>
                <a:lnTo>
                  <a:pt x="57" y="134"/>
                </a:lnTo>
                <a:lnTo>
                  <a:pt x="47" y="139"/>
                </a:lnTo>
                <a:lnTo>
                  <a:pt x="35" y="145"/>
                </a:lnTo>
                <a:lnTo>
                  <a:pt x="25" y="148"/>
                </a:lnTo>
                <a:lnTo>
                  <a:pt x="18" y="149"/>
                </a:lnTo>
                <a:lnTo>
                  <a:pt x="14" y="150"/>
                </a:lnTo>
                <a:lnTo>
                  <a:pt x="10" y="152"/>
                </a:lnTo>
                <a:lnTo>
                  <a:pt x="7" y="152"/>
                </a:lnTo>
                <a:lnTo>
                  <a:pt x="4" y="152"/>
                </a:lnTo>
                <a:lnTo>
                  <a:pt x="3" y="152"/>
                </a:lnTo>
                <a:lnTo>
                  <a:pt x="1" y="150"/>
                </a:lnTo>
                <a:lnTo>
                  <a:pt x="0" y="149"/>
                </a:lnTo>
                <a:lnTo>
                  <a:pt x="0" y="148"/>
                </a:lnTo>
                <a:lnTo>
                  <a:pt x="1" y="147"/>
                </a:lnTo>
                <a:lnTo>
                  <a:pt x="3" y="145"/>
                </a:lnTo>
                <a:lnTo>
                  <a:pt x="5" y="142"/>
                </a:lnTo>
                <a:lnTo>
                  <a:pt x="9" y="140"/>
                </a:lnTo>
                <a:lnTo>
                  <a:pt x="14" y="136"/>
                </a:lnTo>
                <a:lnTo>
                  <a:pt x="20" y="133"/>
                </a:lnTo>
                <a:lnTo>
                  <a:pt x="26" y="129"/>
                </a:lnTo>
                <a:lnTo>
                  <a:pt x="33" y="125"/>
                </a:lnTo>
                <a:lnTo>
                  <a:pt x="39" y="120"/>
                </a:lnTo>
                <a:lnTo>
                  <a:pt x="46" y="115"/>
                </a:lnTo>
                <a:lnTo>
                  <a:pt x="52" y="110"/>
                </a:lnTo>
                <a:lnTo>
                  <a:pt x="60" y="104"/>
                </a:lnTo>
                <a:lnTo>
                  <a:pt x="67" y="98"/>
                </a:lnTo>
                <a:lnTo>
                  <a:pt x="74" y="91"/>
                </a:lnTo>
                <a:lnTo>
                  <a:pt x="81" y="84"/>
                </a:lnTo>
                <a:lnTo>
                  <a:pt x="89" y="76"/>
                </a:lnTo>
                <a:lnTo>
                  <a:pt x="95" y="68"/>
                </a:lnTo>
                <a:lnTo>
                  <a:pt x="103" y="58"/>
                </a:lnTo>
                <a:lnTo>
                  <a:pt x="110" y="48"/>
                </a:lnTo>
                <a:lnTo>
                  <a:pt x="117" y="37"/>
                </a:lnTo>
                <a:lnTo>
                  <a:pt x="124" y="26"/>
                </a:lnTo>
                <a:lnTo>
                  <a:pt x="130" y="14"/>
                </a:lnTo>
                <a:lnTo>
                  <a:pt x="137" y="0"/>
                </a:lnTo>
                <a:lnTo>
                  <a:pt x="143" y="5"/>
                </a:lnTo>
                <a:lnTo>
                  <a:pt x="147" y="8"/>
                </a:lnTo>
                <a:lnTo>
                  <a:pt x="153" y="12"/>
                </a:lnTo>
                <a:lnTo>
                  <a:pt x="155" y="15"/>
                </a:lnTo>
                <a:lnTo>
                  <a:pt x="158" y="18"/>
                </a:lnTo>
                <a:lnTo>
                  <a:pt x="160" y="20"/>
                </a:lnTo>
                <a:lnTo>
                  <a:pt x="160" y="22"/>
                </a:lnTo>
                <a:lnTo>
                  <a:pt x="162" y="25"/>
                </a:lnTo>
                <a:lnTo>
                  <a:pt x="160" y="26"/>
                </a:lnTo>
                <a:lnTo>
                  <a:pt x="160" y="28"/>
                </a:lnTo>
                <a:lnTo>
                  <a:pt x="159" y="30"/>
                </a:lnTo>
                <a:lnTo>
                  <a:pt x="158" y="34"/>
                </a:lnTo>
                <a:lnTo>
                  <a:pt x="156" y="37"/>
                </a:lnTo>
                <a:lnTo>
                  <a:pt x="154" y="41"/>
                </a:lnTo>
                <a:lnTo>
                  <a:pt x="151" y="44"/>
                </a:lnTo>
                <a:lnTo>
                  <a:pt x="147" y="49"/>
                </a:lnTo>
                <a:lnTo>
                  <a:pt x="141" y="60"/>
                </a:lnTo>
                <a:lnTo>
                  <a:pt x="132" y="69"/>
                </a:lnTo>
                <a:lnTo>
                  <a:pt x="123" y="81"/>
                </a:lnTo>
                <a:lnTo>
                  <a:pt x="112" y="92"/>
                </a:lnTo>
                <a:lnTo>
                  <a:pt x="112" y="92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29" name="Freeform 33"/>
          <p:cNvSpPr>
            <a:spLocks/>
          </p:cNvSpPr>
          <p:nvPr/>
        </p:nvSpPr>
        <p:spPr bwMode="auto">
          <a:xfrm>
            <a:off x="2159544" y="5520671"/>
            <a:ext cx="863937" cy="1014313"/>
          </a:xfrm>
          <a:custGeom>
            <a:avLst/>
            <a:gdLst>
              <a:gd name="T0" fmla="*/ 5 w 119"/>
              <a:gd name="T1" fmla="*/ 102 h 147"/>
              <a:gd name="T2" fmla="*/ 1 w 119"/>
              <a:gd name="T3" fmla="*/ 96 h 147"/>
              <a:gd name="T4" fmla="*/ 1 w 119"/>
              <a:gd name="T5" fmla="*/ 90 h 147"/>
              <a:gd name="T6" fmla="*/ 5 w 119"/>
              <a:gd name="T7" fmla="*/ 88 h 147"/>
              <a:gd name="T8" fmla="*/ 13 w 119"/>
              <a:gd name="T9" fmla="*/ 90 h 147"/>
              <a:gd name="T10" fmla="*/ 24 w 119"/>
              <a:gd name="T11" fmla="*/ 95 h 147"/>
              <a:gd name="T12" fmla="*/ 39 w 119"/>
              <a:gd name="T13" fmla="*/ 98 h 147"/>
              <a:gd name="T14" fmla="*/ 43 w 119"/>
              <a:gd name="T15" fmla="*/ 97 h 147"/>
              <a:gd name="T16" fmla="*/ 49 w 119"/>
              <a:gd name="T17" fmla="*/ 94 h 147"/>
              <a:gd name="T18" fmla="*/ 57 w 119"/>
              <a:gd name="T19" fmla="*/ 82 h 147"/>
              <a:gd name="T20" fmla="*/ 62 w 119"/>
              <a:gd name="T21" fmla="*/ 70 h 147"/>
              <a:gd name="T22" fmla="*/ 69 w 119"/>
              <a:gd name="T23" fmla="*/ 55 h 147"/>
              <a:gd name="T24" fmla="*/ 74 w 119"/>
              <a:gd name="T25" fmla="*/ 42 h 147"/>
              <a:gd name="T26" fmla="*/ 75 w 119"/>
              <a:gd name="T27" fmla="*/ 34 h 147"/>
              <a:gd name="T28" fmla="*/ 75 w 119"/>
              <a:gd name="T29" fmla="*/ 30 h 147"/>
              <a:gd name="T30" fmla="*/ 71 w 119"/>
              <a:gd name="T31" fmla="*/ 27 h 147"/>
              <a:gd name="T32" fmla="*/ 63 w 119"/>
              <a:gd name="T33" fmla="*/ 25 h 147"/>
              <a:gd name="T34" fmla="*/ 53 w 119"/>
              <a:gd name="T35" fmla="*/ 23 h 147"/>
              <a:gd name="T36" fmla="*/ 39 w 119"/>
              <a:gd name="T37" fmla="*/ 19 h 147"/>
              <a:gd name="T38" fmla="*/ 20 w 119"/>
              <a:gd name="T39" fmla="*/ 17 h 147"/>
              <a:gd name="T40" fmla="*/ 36 w 119"/>
              <a:gd name="T41" fmla="*/ 0 h 147"/>
              <a:gd name="T42" fmla="*/ 56 w 119"/>
              <a:gd name="T43" fmla="*/ 3 h 147"/>
              <a:gd name="T44" fmla="*/ 73 w 119"/>
              <a:gd name="T45" fmla="*/ 4 h 147"/>
              <a:gd name="T46" fmla="*/ 82 w 119"/>
              <a:gd name="T47" fmla="*/ 5 h 147"/>
              <a:gd name="T48" fmla="*/ 88 w 119"/>
              <a:gd name="T49" fmla="*/ 3 h 147"/>
              <a:gd name="T50" fmla="*/ 96 w 119"/>
              <a:gd name="T51" fmla="*/ 5 h 147"/>
              <a:gd name="T52" fmla="*/ 101 w 119"/>
              <a:gd name="T53" fmla="*/ 10 h 147"/>
              <a:gd name="T54" fmla="*/ 108 w 119"/>
              <a:gd name="T55" fmla="*/ 17 h 147"/>
              <a:gd name="T56" fmla="*/ 116 w 119"/>
              <a:gd name="T57" fmla="*/ 24 h 147"/>
              <a:gd name="T58" fmla="*/ 118 w 119"/>
              <a:gd name="T59" fmla="*/ 30 h 147"/>
              <a:gd name="T60" fmla="*/ 118 w 119"/>
              <a:gd name="T61" fmla="*/ 38 h 147"/>
              <a:gd name="T62" fmla="*/ 113 w 119"/>
              <a:gd name="T63" fmla="*/ 42 h 147"/>
              <a:gd name="T64" fmla="*/ 108 w 119"/>
              <a:gd name="T65" fmla="*/ 51 h 147"/>
              <a:gd name="T66" fmla="*/ 100 w 119"/>
              <a:gd name="T67" fmla="*/ 67 h 147"/>
              <a:gd name="T68" fmla="*/ 89 w 119"/>
              <a:gd name="T69" fmla="*/ 89 h 147"/>
              <a:gd name="T70" fmla="*/ 80 w 119"/>
              <a:gd name="T71" fmla="*/ 105 h 147"/>
              <a:gd name="T72" fmla="*/ 71 w 119"/>
              <a:gd name="T73" fmla="*/ 118 h 147"/>
              <a:gd name="T74" fmla="*/ 53 w 119"/>
              <a:gd name="T75" fmla="*/ 136 h 147"/>
              <a:gd name="T76" fmla="*/ 39 w 119"/>
              <a:gd name="T77" fmla="*/ 145 h 147"/>
              <a:gd name="T78" fmla="*/ 31 w 119"/>
              <a:gd name="T79" fmla="*/ 147 h 147"/>
              <a:gd name="T80" fmla="*/ 26 w 119"/>
              <a:gd name="T81" fmla="*/ 146 h 147"/>
              <a:gd name="T82" fmla="*/ 22 w 119"/>
              <a:gd name="T83" fmla="*/ 143 h 147"/>
              <a:gd name="T84" fmla="*/ 20 w 119"/>
              <a:gd name="T85" fmla="*/ 137 h 147"/>
              <a:gd name="T86" fmla="*/ 22 w 119"/>
              <a:gd name="T87" fmla="*/ 129 h 147"/>
              <a:gd name="T88" fmla="*/ 19 w 119"/>
              <a:gd name="T89" fmla="*/ 119 h 147"/>
              <a:gd name="T90" fmla="*/ 13 w 119"/>
              <a:gd name="T91" fmla="*/ 110 h 1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119" h="147">
                <a:moveTo>
                  <a:pt x="13" y="110"/>
                </a:moveTo>
                <a:lnTo>
                  <a:pt x="7" y="105"/>
                </a:lnTo>
                <a:lnTo>
                  <a:pt x="5" y="102"/>
                </a:lnTo>
                <a:lnTo>
                  <a:pt x="3" y="99"/>
                </a:lnTo>
                <a:lnTo>
                  <a:pt x="2" y="97"/>
                </a:lnTo>
                <a:lnTo>
                  <a:pt x="1" y="96"/>
                </a:lnTo>
                <a:lnTo>
                  <a:pt x="1" y="94"/>
                </a:lnTo>
                <a:lnTo>
                  <a:pt x="0" y="91"/>
                </a:lnTo>
                <a:lnTo>
                  <a:pt x="1" y="90"/>
                </a:lnTo>
                <a:lnTo>
                  <a:pt x="1" y="89"/>
                </a:lnTo>
                <a:lnTo>
                  <a:pt x="2" y="88"/>
                </a:lnTo>
                <a:lnTo>
                  <a:pt x="5" y="88"/>
                </a:lnTo>
                <a:lnTo>
                  <a:pt x="7" y="88"/>
                </a:lnTo>
                <a:lnTo>
                  <a:pt x="10" y="89"/>
                </a:lnTo>
                <a:lnTo>
                  <a:pt x="13" y="90"/>
                </a:lnTo>
                <a:lnTo>
                  <a:pt x="16" y="91"/>
                </a:lnTo>
                <a:lnTo>
                  <a:pt x="20" y="94"/>
                </a:lnTo>
                <a:lnTo>
                  <a:pt x="24" y="95"/>
                </a:lnTo>
                <a:lnTo>
                  <a:pt x="30" y="96"/>
                </a:lnTo>
                <a:lnTo>
                  <a:pt x="35" y="97"/>
                </a:lnTo>
                <a:lnTo>
                  <a:pt x="39" y="98"/>
                </a:lnTo>
                <a:lnTo>
                  <a:pt x="40" y="98"/>
                </a:lnTo>
                <a:lnTo>
                  <a:pt x="41" y="98"/>
                </a:lnTo>
                <a:lnTo>
                  <a:pt x="43" y="97"/>
                </a:lnTo>
                <a:lnTo>
                  <a:pt x="45" y="97"/>
                </a:lnTo>
                <a:lnTo>
                  <a:pt x="46" y="95"/>
                </a:lnTo>
                <a:lnTo>
                  <a:pt x="49" y="94"/>
                </a:lnTo>
                <a:lnTo>
                  <a:pt x="50" y="91"/>
                </a:lnTo>
                <a:lnTo>
                  <a:pt x="53" y="89"/>
                </a:lnTo>
                <a:lnTo>
                  <a:pt x="57" y="82"/>
                </a:lnTo>
                <a:lnTo>
                  <a:pt x="58" y="78"/>
                </a:lnTo>
                <a:lnTo>
                  <a:pt x="61" y="74"/>
                </a:lnTo>
                <a:lnTo>
                  <a:pt x="62" y="70"/>
                </a:lnTo>
                <a:lnTo>
                  <a:pt x="65" y="66"/>
                </a:lnTo>
                <a:lnTo>
                  <a:pt x="67" y="61"/>
                </a:lnTo>
                <a:lnTo>
                  <a:pt x="69" y="55"/>
                </a:lnTo>
                <a:lnTo>
                  <a:pt x="71" y="51"/>
                </a:lnTo>
                <a:lnTo>
                  <a:pt x="73" y="46"/>
                </a:lnTo>
                <a:lnTo>
                  <a:pt x="74" y="42"/>
                </a:lnTo>
                <a:lnTo>
                  <a:pt x="74" y="39"/>
                </a:lnTo>
                <a:lnTo>
                  <a:pt x="75" y="37"/>
                </a:lnTo>
                <a:lnTo>
                  <a:pt x="75" y="34"/>
                </a:lnTo>
                <a:lnTo>
                  <a:pt x="75" y="32"/>
                </a:lnTo>
                <a:lnTo>
                  <a:pt x="75" y="31"/>
                </a:lnTo>
                <a:lnTo>
                  <a:pt x="75" y="30"/>
                </a:lnTo>
                <a:lnTo>
                  <a:pt x="74" y="30"/>
                </a:lnTo>
                <a:lnTo>
                  <a:pt x="73" y="28"/>
                </a:lnTo>
                <a:lnTo>
                  <a:pt x="71" y="27"/>
                </a:lnTo>
                <a:lnTo>
                  <a:pt x="69" y="27"/>
                </a:lnTo>
                <a:lnTo>
                  <a:pt x="66" y="26"/>
                </a:lnTo>
                <a:lnTo>
                  <a:pt x="63" y="25"/>
                </a:lnTo>
                <a:lnTo>
                  <a:pt x="61" y="25"/>
                </a:lnTo>
                <a:lnTo>
                  <a:pt x="57" y="24"/>
                </a:lnTo>
                <a:lnTo>
                  <a:pt x="53" y="23"/>
                </a:lnTo>
                <a:lnTo>
                  <a:pt x="49" y="21"/>
                </a:lnTo>
                <a:lnTo>
                  <a:pt x="44" y="20"/>
                </a:lnTo>
                <a:lnTo>
                  <a:pt x="39" y="19"/>
                </a:lnTo>
                <a:lnTo>
                  <a:pt x="33" y="19"/>
                </a:lnTo>
                <a:lnTo>
                  <a:pt x="27" y="18"/>
                </a:lnTo>
                <a:lnTo>
                  <a:pt x="20" y="17"/>
                </a:lnTo>
                <a:lnTo>
                  <a:pt x="24" y="0"/>
                </a:lnTo>
                <a:lnTo>
                  <a:pt x="30" y="0"/>
                </a:lnTo>
                <a:lnTo>
                  <a:pt x="36" y="0"/>
                </a:lnTo>
                <a:lnTo>
                  <a:pt x="43" y="2"/>
                </a:lnTo>
                <a:lnTo>
                  <a:pt x="49" y="2"/>
                </a:lnTo>
                <a:lnTo>
                  <a:pt x="56" y="3"/>
                </a:lnTo>
                <a:lnTo>
                  <a:pt x="62" y="4"/>
                </a:lnTo>
                <a:lnTo>
                  <a:pt x="67" y="4"/>
                </a:lnTo>
                <a:lnTo>
                  <a:pt x="73" y="4"/>
                </a:lnTo>
                <a:lnTo>
                  <a:pt x="75" y="5"/>
                </a:lnTo>
                <a:lnTo>
                  <a:pt x="79" y="5"/>
                </a:lnTo>
                <a:lnTo>
                  <a:pt x="82" y="5"/>
                </a:lnTo>
                <a:lnTo>
                  <a:pt x="84" y="4"/>
                </a:lnTo>
                <a:lnTo>
                  <a:pt x="86" y="3"/>
                </a:lnTo>
                <a:lnTo>
                  <a:pt x="88" y="3"/>
                </a:lnTo>
                <a:lnTo>
                  <a:pt x="91" y="3"/>
                </a:lnTo>
                <a:lnTo>
                  <a:pt x="93" y="4"/>
                </a:lnTo>
                <a:lnTo>
                  <a:pt x="96" y="5"/>
                </a:lnTo>
                <a:lnTo>
                  <a:pt x="97" y="6"/>
                </a:lnTo>
                <a:lnTo>
                  <a:pt x="99" y="7"/>
                </a:lnTo>
                <a:lnTo>
                  <a:pt x="101" y="10"/>
                </a:lnTo>
                <a:lnTo>
                  <a:pt x="104" y="11"/>
                </a:lnTo>
                <a:lnTo>
                  <a:pt x="105" y="13"/>
                </a:lnTo>
                <a:lnTo>
                  <a:pt x="108" y="17"/>
                </a:lnTo>
                <a:lnTo>
                  <a:pt x="110" y="19"/>
                </a:lnTo>
                <a:lnTo>
                  <a:pt x="113" y="21"/>
                </a:lnTo>
                <a:lnTo>
                  <a:pt x="116" y="24"/>
                </a:lnTo>
                <a:lnTo>
                  <a:pt x="117" y="26"/>
                </a:lnTo>
                <a:lnTo>
                  <a:pt x="118" y="27"/>
                </a:lnTo>
                <a:lnTo>
                  <a:pt x="118" y="30"/>
                </a:lnTo>
                <a:lnTo>
                  <a:pt x="119" y="32"/>
                </a:lnTo>
                <a:lnTo>
                  <a:pt x="118" y="35"/>
                </a:lnTo>
                <a:lnTo>
                  <a:pt x="118" y="38"/>
                </a:lnTo>
                <a:lnTo>
                  <a:pt x="117" y="40"/>
                </a:lnTo>
                <a:lnTo>
                  <a:pt x="114" y="41"/>
                </a:lnTo>
                <a:lnTo>
                  <a:pt x="113" y="42"/>
                </a:lnTo>
                <a:lnTo>
                  <a:pt x="112" y="45"/>
                </a:lnTo>
                <a:lnTo>
                  <a:pt x="110" y="47"/>
                </a:lnTo>
                <a:lnTo>
                  <a:pt x="108" y="51"/>
                </a:lnTo>
                <a:lnTo>
                  <a:pt x="105" y="55"/>
                </a:lnTo>
                <a:lnTo>
                  <a:pt x="102" y="61"/>
                </a:lnTo>
                <a:lnTo>
                  <a:pt x="100" y="67"/>
                </a:lnTo>
                <a:lnTo>
                  <a:pt x="96" y="74"/>
                </a:lnTo>
                <a:lnTo>
                  <a:pt x="93" y="82"/>
                </a:lnTo>
                <a:lnTo>
                  <a:pt x="89" y="89"/>
                </a:lnTo>
                <a:lnTo>
                  <a:pt x="87" y="95"/>
                </a:lnTo>
                <a:lnTo>
                  <a:pt x="83" y="101"/>
                </a:lnTo>
                <a:lnTo>
                  <a:pt x="80" y="105"/>
                </a:lnTo>
                <a:lnTo>
                  <a:pt x="76" y="110"/>
                </a:lnTo>
                <a:lnTo>
                  <a:pt x="74" y="115"/>
                </a:lnTo>
                <a:lnTo>
                  <a:pt x="71" y="118"/>
                </a:lnTo>
                <a:lnTo>
                  <a:pt x="65" y="125"/>
                </a:lnTo>
                <a:lnTo>
                  <a:pt x="58" y="131"/>
                </a:lnTo>
                <a:lnTo>
                  <a:pt x="53" y="136"/>
                </a:lnTo>
                <a:lnTo>
                  <a:pt x="46" y="140"/>
                </a:lnTo>
                <a:lnTo>
                  <a:pt x="41" y="144"/>
                </a:lnTo>
                <a:lnTo>
                  <a:pt x="39" y="145"/>
                </a:lnTo>
                <a:lnTo>
                  <a:pt x="36" y="146"/>
                </a:lnTo>
                <a:lnTo>
                  <a:pt x="33" y="146"/>
                </a:lnTo>
                <a:lnTo>
                  <a:pt x="31" y="147"/>
                </a:lnTo>
                <a:lnTo>
                  <a:pt x="30" y="147"/>
                </a:lnTo>
                <a:lnTo>
                  <a:pt x="27" y="146"/>
                </a:lnTo>
                <a:lnTo>
                  <a:pt x="26" y="146"/>
                </a:lnTo>
                <a:lnTo>
                  <a:pt x="23" y="145"/>
                </a:lnTo>
                <a:lnTo>
                  <a:pt x="22" y="144"/>
                </a:lnTo>
                <a:lnTo>
                  <a:pt x="22" y="143"/>
                </a:lnTo>
                <a:lnTo>
                  <a:pt x="20" y="141"/>
                </a:lnTo>
                <a:lnTo>
                  <a:pt x="20" y="139"/>
                </a:lnTo>
                <a:lnTo>
                  <a:pt x="20" y="137"/>
                </a:lnTo>
                <a:lnTo>
                  <a:pt x="20" y="134"/>
                </a:lnTo>
                <a:lnTo>
                  <a:pt x="22" y="131"/>
                </a:lnTo>
                <a:lnTo>
                  <a:pt x="22" y="129"/>
                </a:lnTo>
                <a:lnTo>
                  <a:pt x="20" y="125"/>
                </a:lnTo>
                <a:lnTo>
                  <a:pt x="20" y="123"/>
                </a:lnTo>
                <a:lnTo>
                  <a:pt x="19" y="119"/>
                </a:lnTo>
                <a:lnTo>
                  <a:pt x="16" y="116"/>
                </a:lnTo>
                <a:lnTo>
                  <a:pt x="15" y="113"/>
                </a:lnTo>
                <a:lnTo>
                  <a:pt x="13" y="110"/>
                </a:lnTo>
                <a:lnTo>
                  <a:pt x="13" y="110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31" name="Freeform 35"/>
          <p:cNvSpPr>
            <a:spLocks/>
          </p:cNvSpPr>
          <p:nvPr/>
        </p:nvSpPr>
        <p:spPr bwMode="auto">
          <a:xfrm>
            <a:off x="5104431" y="4329137"/>
            <a:ext cx="471900" cy="372603"/>
          </a:xfrm>
          <a:custGeom>
            <a:avLst/>
            <a:gdLst>
              <a:gd name="T0" fmla="*/ 52 w 65"/>
              <a:gd name="T1" fmla="*/ 54 h 54"/>
              <a:gd name="T2" fmla="*/ 48 w 65"/>
              <a:gd name="T3" fmla="*/ 54 h 54"/>
              <a:gd name="T4" fmla="*/ 45 w 65"/>
              <a:gd name="T5" fmla="*/ 53 h 54"/>
              <a:gd name="T6" fmla="*/ 41 w 65"/>
              <a:gd name="T7" fmla="*/ 52 h 54"/>
              <a:gd name="T8" fmla="*/ 37 w 65"/>
              <a:gd name="T9" fmla="*/ 50 h 54"/>
              <a:gd name="T10" fmla="*/ 33 w 65"/>
              <a:gd name="T11" fmla="*/ 47 h 54"/>
              <a:gd name="T12" fmla="*/ 30 w 65"/>
              <a:gd name="T13" fmla="*/ 44 h 54"/>
              <a:gd name="T14" fmla="*/ 24 w 65"/>
              <a:gd name="T15" fmla="*/ 40 h 54"/>
              <a:gd name="T16" fmla="*/ 19 w 65"/>
              <a:gd name="T17" fmla="*/ 36 h 54"/>
              <a:gd name="T18" fmla="*/ 15 w 65"/>
              <a:gd name="T19" fmla="*/ 31 h 54"/>
              <a:gd name="T20" fmla="*/ 11 w 65"/>
              <a:gd name="T21" fmla="*/ 28 h 54"/>
              <a:gd name="T22" fmla="*/ 7 w 65"/>
              <a:gd name="T23" fmla="*/ 24 h 54"/>
              <a:gd name="T24" fmla="*/ 5 w 65"/>
              <a:gd name="T25" fmla="*/ 21 h 54"/>
              <a:gd name="T26" fmla="*/ 2 w 65"/>
              <a:gd name="T27" fmla="*/ 18 h 54"/>
              <a:gd name="T28" fmla="*/ 1 w 65"/>
              <a:gd name="T29" fmla="*/ 16 h 54"/>
              <a:gd name="T30" fmla="*/ 1 w 65"/>
              <a:gd name="T31" fmla="*/ 14 h 54"/>
              <a:gd name="T32" fmla="*/ 0 w 65"/>
              <a:gd name="T33" fmla="*/ 13 h 54"/>
              <a:gd name="T34" fmla="*/ 0 w 65"/>
              <a:gd name="T35" fmla="*/ 3 h 54"/>
              <a:gd name="T36" fmla="*/ 1 w 65"/>
              <a:gd name="T37" fmla="*/ 2 h 54"/>
              <a:gd name="T38" fmla="*/ 1 w 65"/>
              <a:gd name="T39" fmla="*/ 2 h 54"/>
              <a:gd name="T40" fmla="*/ 2 w 65"/>
              <a:gd name="T41" fmla="*/ 1 h 54"/>
              <a:gd name="T42" fmla="*/ 3 w 65"/>
              <a:gd name="T43" fmla="*/ 1 h 54"/>
              <a:gd name="T44" fmla="*/ 5 w 65"/>
              <a:gd name="T45" fmla="*/ 1 h 54"/>
              <a:gd name="T46" fmla="*/ 7 w 65"/>
              <a:gd name="T47" fmla="*/ 0 h 54"/>
              <a:gd name="T48" fmla="*/ 13 w 65"/>
              <a:gd name="T49" fmla="*/ 0 h 54"/>
              <a:gd name="T50" fmla="*/ 18 w 65"/>
              <a:gd name="T51" fmla="*/ 0 h 54"/>
              <a:gd name="T52" fmla="*/ 24 w 65"/>
              <a:gd name="T53" fmla="*/ 1 h 54"/>
              <a:gd name="T54" fmla="*/ 31 w 65"/>
              <a:gd name="T55" fmla="*/ 2 h 54"/>
              <a:gd name="T56" fmla="*/ 37 w 65"/>
              <a:gd name="T57" fmla="*/ 3 h 54"/>
              <a:gd name="T58" fmla="*/ 44 w 65"/>
              <a:gd name="T59" fmla="*/ 6 h 54"/>
              <a:gd name="T60" fmla="*/ 50 w 65"/>
              <a:gd name="T61" fmla="*/ 9 h 54"/>
              <a:gd name="T62" fmla="*/ 54 w 65"/>
              <a:gd name="T63" fmla="*/ 14 h 54"/>
              <a:gd name="T64" fmla="*/ 57 w 65"/>
              <a:gd name="T65" fmla="*/ 16 h 54"/>
              <a:gd name="T66" fmla="*/ 58 w 65"/>
              <a:gd name="T67" fmla="*/ 18 h 54"/>
              <a:gd name="T68" fmla="*/ 62 w 65"/>
              <a:gd name="T69" fmla="*/ 24 h 54"/>
              <a:gd name="T70" fmla="*/ 63 w 65"/>
              <a:gd name="T71" fmla="*/ 30 h 54"/>
              <a:gd name="T72" fmla="*/ 65 w 65"/>
              <a:gd name="T73" fmla="*/ 33 h 54"/>
              <a:gd name="T74" fmla="*/ 65 w 65"/>
              <a:gd name="T75" fmla="*/ 37 h 54"/>
              <a:gd name="T76" fmla="*/ 65 w 65"/>
              <a:gd name="T77" fmla="*/ 39 h 54"/>
              <a:gd name="T78" fmla="*/ 65 w 65"/>
              <a:gd name="T79" fmla="*/ 43 h 54"/>
              <a:gd name="T80" fmla="*/ 63 w 65"/>
              <a:gd name="T81" fmla="*/ 45 h 54"/>
              <a:gd name="T82" fmla="*/ 63 w 65"/>
              <a:gd name="T83" fmla="*/ 47 h 54"/>
              <a:gd name="T84" fmla="*/ 62 w 65"/>
              <a:gd name="T85" fmla="*/ 50 h 54"/>
              <a:gd name="T86" fmla="*/ 61 w 65"/>
              <a:gd name="T87" fmla="*/ 51 h 54"/>
              <a:gd name="T88" fmla="*/ 58 w 65"/>
              <a:gd name="T89" fmla="*/ 52 h 54"/>
              <a:gd name="T90" fmla="*/ 57 w 65"/>
              <a:gd name="T91" fmla="*/ 53 h 54"/>
              <a:gd name="T92" fmla="*/ 52 w 65"/>
              <a:gd name="T93" fmla="*/ 54 h 54"/>
              <a:gd name="T94" fmla="*/ 52 w 65"/>
              <a:gd name="T95" fmla="*/ 54 h 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65" h="54">
                <a:moveTo>
                  <a:pt x="52" y="54"/>
                </a:moveTo>
                <a:lnTo>
                  <a:pt x="48" y="54"/>
                </a:lnTo>
                <a:lnTo>
                  <a:pt x="45" y="53"/>
                </a:lnTo>
                <a:lnTo>
                  <a:pt x="41" y="52"/>
                </a:lnTo>
                <a:lnTo>
                  <a:pt x="37" y="50"/>
                </a:lnTo>
                <a:lnTo>
                  <a:pt x="33" y="47"/>
                </a:lnTo>
                <a:lnTo>
                  <a:pt x="30" y="44"/>
                </a:lnTo>
                <a:lnTo>
                  <a:pt x="24" y="40"/>
                </a:lnTo>
                <a:lnTo>
                  <a:pt x="19" y="36"/>
                </a:lnTo>
                <a:lnTo>
                  <a:pt x="15" y="31"/>
                </a:lnTo>
                <a:lnTo>
                  <a:pt x="11" y="28"/>
                </a:lnTo>
                <a:lnTo>
                  <a:pt x="7" y="24"/>
                </a:lnTo>
                <a:lnTo>
                  <a:pt x="5" y="21"/>
                </a:lnTo>
                <a:lnTo>
                  <a:pt x="2" y="18"/>
                </a:lnTo>
                <a:lnTo>
                  <a:pt x="1" y="16"/>
                </a:lnTo>
                <a:lnTo>
                  <a:pt x="1" y="14"/>
                </a:lnTo>
                <a:lnTo>
                  <a:pt x="0" y="13"/>
                </a:lnTo>
                <a:lnTo>
                  <a:pt x="0" y="3"/>
                </a:lnTo>
                <a:lnTo>
                  <a:pt x="1" y="2"/>
                </a:lnTo>
                <a:lnTo>
                  <a:pt x="1" y="2"/>
                </a:lnTo>
                <a:lnTo>
                  <a:pt x="2" y="1"/>
                </a:lnTo>
                <a:lnTo>
                  <a:pt x="3" y="1"/>
                </a:lnTo>
                <a:lnTo>
                  <a:pt x="5" y="1"/>
                </a:lnTo>
                <a:lnTo>
                  <a:pt x="7" y="0"/>
                </a:lnTo>
                <a:lnTo>
                  <a:pt x="13" y="0"/>
                </a:lnTo>
                <a:lnTo>
                  <a:pt x="18" y="0"/>
                </a:lnTo>
                <a:lnTo>
                  <a:pt x="24" y="1"/>
                </a:lnTo>
                <a:lnTo>
                  <a:pt x="31" y="2"/>
                </a:lnTo>
                <a:lnTo>
                  <a:pt x="37" y="3"/>
                </a:lnTo>
                <a:lnTo>
                  <a:pt x="44" y="6"/>
                </a:lnTo>
                <a:lnTo>
                  <a:pt x="50" y="9"/>
                </a:lnTo>
                <a:lnTo>
                  <a:pt x="54" y="14"/>
                </a:lnTo>
                <a:lnTo>
                  <a:pt x="57" y="16"/>
                </a:lnTo>
                <a:lnTo>
                  <a:pt x="58" y="18"/>
                </a:lnTo>
                <a:lnTo>
                  <a:pt x="62" y="24"/>
                </a:lnTo>
                <a:lnTo>
                  <a:pt x="63" y="30"/>
                </a:lnTo>
                <a:lnTo>
                  <a:pt x="65" y="33"/>
                </a:lnTo>
                <a:lnTo>
                  <a:pt x="65" y="37"/>
                </a:lnTo>
                <a:lnTo>
                  <a:pt x="65" y="39"/>
                </a:lnTo>
                <a:lnTo>
                  <a:pt x="65" y="43"/>
                </a:lnTo>
                <a:lnTo>
                  <a:pt x="63" y="45"/>
                </a:lnTo>
                <a:lnTo>
                  <a:pt x="63" y="47"/>
                </a:lnTo>
                <a:lnTo>
                  <a:pt x="62" y="50"/>
                </a:lnTo>
                <a:lnTo>
                  <a:pt x="61" y="51"/>
                </a:lnTo>
                <a:lnTo>
                  <a:pt x="58" y="52"/>
                </a:lnTo>
                <a:lnTo>
                  <a:pt x="57" y="53"/>
                </a:lnTo>
                <a:lnTo>
                  <a:pt x="52" y="54"/>
                </a:lnTo>
                <a:lnTo>
                  <a:pt x="52" y="54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32" name="Freeform 36"/>
          <p:cNvSpPr>
            <a:spLocks/>
          </p:cNvSpPr>
          <p:nvPr/>
        </p:nvSpPr>
        <p:spPr bwMode="auto">
          <a:xfrm>
            <a:off x="4864854" y="4977744"/>
            <a:ext cx="696957" cy="986713"/>
          </a:xfrm>
          <a:custGeom>
            <a:avLst/>
            <a:gdLst>
              <a:gd name="T0" fmla="*/ 29 w 96"/>
              <a:gd name="T1" fmla="*/ 40 h 143"/>
              <a:gd name="T2" fmla="*/ 22 w 96"/>
              <a:gd name="T3" fmla="*/ 38 h 143"/>
              <a:gd name="T4" fmla="*/ 14 w 96"/>
              <a:gd name="T5" fmla="*/ 35 h 143"/>
              <a:gd name="T6" fmla="*/ 5 w 96"/>
              <a:gd name="T7" fmla="*/ 31 h 143"/>
              <a:gd name="T8" fmla="*/ 5 w 96"/>
              <a:gd name="T9" fmla="*/ 26 h 143"/>
              <a:gd name="T10" fmla="*/ 16 w 96"/>
              <a:gd name="T11" fmla="*/ 22 h 143"/>
              <a:gd name="T12" fmla="*/ 23 w 96"/>
              <a:gd name="T13" fmla="*/ 19 h 143"/>
              <a:gd name="T14" fmla="*/ 33 w 96"/>
              <a:gd name="T15" fmla="*/ 14 h 143"/>
              <a:gd name="T16" fmla="*/ 43 w 96"/>
              <a:gd name="T17" fmla="*/ 9 h 143"/>
              <a:gd name="T18" fmla="*/ 50 w 96"/>
              <a:gd name="T19" fmla="*/ 5 h 143"/>
              <a:gd name="T20" fmla="*/ 55 w 96"/>
              <a:gd name="T21" fmla="*/ 1 h 143"/>
              <a:gd name="T22" fmla="*/ 61 w 96"/>
              <a:gd name="T23" fmla="*/ 0 h 143"/>
              <a:gd name="T24" fmla="*/ 70 w 96"/>
              <a:gd name="T25" fmla="*/ 1 h 143"/>
              <a:gd name="T26" fmla="*/ 79 w 96"/>
              <a:gd name="T27" fmla="*/ 5 h 143"/>
              <a:gd name="T28" fmla="*/ 86 w 96"/>
              <a:gd name="T29" fmla="*/ 8 h 143"/>
              <a:gd name="T30" fmla="*/ 91 w 96"/>
              <a:gd name="T31" fmla="*/ 12 h 143"/>
              <a:gd name="T32" fmla="*/ 94 w 96"/>
              <a:gd name="T33" fmla="*/ 15 h 143"/>
              <a:gd name="T34" fmla="*/ 96 w 96"/>
              <a:gd name="T35" fmla="*/ 17 h 143"/>
              <a:gd name="T36" fmla="*/ 95 w 96"/>
              <a:gd name="T37" fmla="*/ 22 h 143"/>
              <a:gd name="T38" fmla="*/ 91 w 96"/>
              <a:gd name="T39" fmla="*/ 28 h 143"/>
              <a:gd name="T40" fmla="*/ 85 w 96"/>
              <a:gd name="T41" fmla="*/ 35 h 143"/>
              <a:gd name="T42" fmla="*/ 78 w 96"/>
              <a:gd name="T43" fmla="*/ 44 h 143"/>
              <a:gd name="T44" fmla="*/ 73 w 96"/>
              <a:gd name="T45" fmla="*/ 56 h 143"/>
              <a:gd name="T46" fmla="*/ 70 w 96"/>
              <a:gd name="T47" fmla="*/ 61 h 143"/>
              <a:gd name="T48" fmla="*/ 69 w 96"/>
              <a:gd name="T49" fmla="*/ 64 h 143"/>
              <a:gd name="T50" fmla="*/ 69 w 96"/>
              <a:gd name="T51" fmla="*/ 66 h 143"/>
              <a:gd name="T52" fmla="*/ 70 w 96"/>
              <a:gd name="T53" fmla="*/ 69 h 143"/>
              <a:gd name="T54" fmla="*/ 72 w 96"/>
              <a:gd name="T55" fmla="*/ 75 h 143"/>
              <a:gd name="T56" fmla="*/ 73 w 96"/>
              <a:gd name="T57" fmla="*/ 80 h 143"/>
              <a:gd name="T58" fmla="*/ 77 w 96"/>
              <a:gd name="T59" fmla="*/ 87 h 143"/>
              <a:gd name="T60" fmla="*/ 79 w 96"/>
              <a:gd name="T61" fmla="*/ 98 h 143"/>
              <a:gd name="T62" fmla="*/ 81 w 96"/>
              <a:gd name="T63" fmla="*/ 111 h 143"/>
              <a:gd name="T64" fmla="*/ 81 w 96"/>
              <a:gd name="T65" fmla="*/ 126 h 143"/>
              <a:gd name="T66" fmla="*/ 79 w 96"/>
              <a:gd name="T67" fmla="*/ 143 h 143"/>
              <a:gd name="T68" fmla="*/ 63 w 96"/>
              <a:gd name="T69" fmla="*/ 140 h 143"/>
              <a:gd name="T70" fmla="*/ 63 w 96"/>
              <a:gd name="T71" fmla="*/ 132 h 143"/>
              <a:gd name="T72" fmla="*/ 60 w 96"/>
              <a:gd name="T73" fmla="*/ 121 h 143"/>
              <a:gd name="T74" fmla="*/ 57 w 96"/>
              <a:gd name="T75" fmla="*/ 108 h 143"/>
              <a:gd name="T76" fmla="*/ 53 w 96"/>
              <a:gd name="T77" fmla="*/ 93 h 143"/>
              <a:gd name="T78" fmla="*/ 50 w 96"/>
              <a:gd name="T79" fmla="*/ 80 h 143"/>
              <a:gd name="T80" fmla="*/ 48 w 96"/>
              <a:gd name="T81" fmla="*/ 72 h 143"/>
              <a:gd name="T82" fmla="*/ 47 w 96"/>
              <a:gd name="T83" fmla="*/ 66 h 143"/>
              <a:gd name="T84" fmla="*/ 47 w 96"/>
              <a:gd name="T85" fmla="*/ 63 h 143"/>
              <a:gd name="T86" fmla="*/ 47 w 96"/>
              <a:gd name="T87" fmla="*/ 59 h 143"/>
              <a:gd name="T88" fmla="*/ 48 w 96"/>
              <a:gd name="T89" fmla="*/ 55 h 143"/>
              <a:gd name="T90" fmla="*/ 50 w 96"/>
              <a:gd name="T91" fmla="*/ 48 h 143"/>
              <a:gd name="T92" fmla="*/ 52 w 96"/>
              <a:gd name="T93" fmla="*/ 40 h 143"/>
              <a:gd name="T94" fmla="*/ 52 w 96"/>
              <a:gd name="T95" fmla="*/ 34 h 143"/>
              <a:gd name="T96" fmla="*/ 53 w 96"/>
              <a:gd name="T97" fmla="*/ 30 h 143"/>
              <a:gd name="T98" fmla="*/ 53 w 96"/>
              <a:gd name="T99" fmla="*/ 28 h 143"/>
              <a:gd name="T100" fmla="*/ 53 w 96"/>
              <a:gd name="T101" fmla="*/ 29 h 143"/>
              <a:gd name="T102" fmla="*/ 50 w 96"/>
              <a:gd name="T103" fmla="*/ 31 h 143"/>
              <a:gd name="T104" fmla="*/ 42 w 96"/>
              <a:gd name="T105" fmla="*/ 35 h 143"/>
              <a:gd name="T106" fmla="*/ 34 w 96"/>
              <a:gd name="T107" fmla="*/ 38 h 143"/>
              <a:gd name="T108" fmla="*/ 30 w 96"/>
              <a:gd name="T109" fmla="*/ 40 h 1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96" h="143">
                <a:moveTo>
                  <a:pt x="30" y="40"/>
                </a:moveTo>
                <a:lnTo>
                  <a:pt x="29" y="40"/>
                </a:lnTo>
                <a:lnTo>
                  <a:pt x="26" y="38"/>
                </a:lnTo>
                <a:lnTo>
                  <a:pt x="22" y="38"/>
                </a:lnTo>
                <a:lnTo>
                  <a:pt x="18" y="37"/>
                </a:lnTo>
                <a:lnTo>
                  <a:pt x="14" y="35"/>
                </a:lnTo>
                <a:lnTo>
                  <a:pt x="10" y="34"/>
                </a:lnTo>
                <a:lnTo>
                  <a:pt x="5" y="31"/>
                </a:lnTo>
                <a:lnTo>
                  <a:pt x="0" y="28"/>
                </a:lnTo>
                <a:lnTo>
                  <a:pt x="5" y="26"/>
                </a:lnTo>
                <a:lnTo>
                  <a:pt x="10" y="23"/>
                </a:lnTo>
                <a:lnTo>
                  <a:pt x="16" y="22"/>
                </a:lnTo>
                <a:lnTo>
                  <a:pt x="20" y="20"/>
                </a:lnTo>
                <a:lnTo>
                  <a:pt x="23" y="19"/>
                </a:lnTo>
                <a:lnTo>
                  <a:pt x="27" y="16"/>
                </a:lnTo>
                <a:lnTo>
                  <a:pt x="33" y="14"/>
                </a:lnTo>
                <a:lnTo>
                  <a:pt x="38" y="12"/>
                </a:lnTo>
                <a:lnTo>
                  <a:pt x="43" y="9"/>
                </a:lnTo>
                <a:lnTo>
                  <a:pt x="46" y="7"/>
                </a:lnTo>
                <a:lnTo>
                  <a:pt x="50" y="5"/>
                </a:lnTo>
                <a:lnTo>
                  <a:pt x="52" y="2"/>
                </a:lnTo>
                <a:lnTo>
                  <a:pt x="55" y="1"/>
                </a:lnTo>
                <a:lnTo>
                  <a:pt x="59" y="0"/>
                </a:lnTo>
                <a:lnTo>
                  <a:pt x="61" y="0"/>
                </a:lnTo>
                <a:lnTo>
                  <a:pt x="65" y="0"/>
                </a:lnTo>
                <a:lnTo>
                  <a:pt x="70" y="1"/>
                </a:lnTo>
                <a:lnTo>
                  <a:pt x="77" y="4"/>
                </a:lnTo>
                <a:lnTo>
                  <a:pt x="79" y="5"/>
                </a:lnTo>
                <a:lnTo>
                  <a:pt x="82" y="6"/>
                </a:lnTo>
                <a:lnTo>
                  <a:pt x="86" y="8"/>
                </a:lnTo>
                <a:lnTo>
                  <a:pt x="89" y="9"/>
                </a:lnTo>
                <a:lnTo>
                  <a:pt x="91" y="12"/>
                </a:lnTo>
                <a:lnTo>
                  <a:pt x="93" y="13"/>
                </a:lnTo>
                <a:lnTo>
                  <a:pt x="94" y="15"/>
                </a:lnTo>
                <a:lnTo>
                  <a:pt x="95" y="16"/>
                </a:lnTo>
                <a:lnTo>
                  <a:pt x="96" y="17"/>
                </a:lnTo>
                <a:lnTo>
                  <a:pt x="96" y="19"/>
                </a:lnTo>
                <a:lnTo>
                  <a:pt x="95" y="22"/>
                </a:lnTo>
                <a:lnTo>
                  <a:pt x="94" y="26"/>
                </a:lnTo>
                <a:lnTo>
                  <a:pt x="91" y="28"/>
                </a:lnTo>
                <a:lnTo>
                  <a:pt x="89" y="31"/>
                </a:lnTo>
                <a:lnTo>
                  <a:pt x="85" y="35"/>
                </a:lnTo>
                <a:lnTo>
                  <a:pt x="82" y="40"/>
                </a:lnTo>
                <a:lnTo>
                  <a:pt x="78" y="44"/>
                </a:lnTo>
                <a:lnTo>
                  <a:pt x="76" y="50"/>
                </a:lnTo>
                <a:lnTo>
                  <a:pt x="73" y="56"/>
                </a:lnTo>
                <a:lnTo>
                  <a:pt x="72" y="58"/>
                </a:lnTo>
                <a:lnTo>
                  <a:pt x="70" y="61"/>
                </a:lnTo>
                <a:lnTo>
                  <a:pt x="70" y="63"/>
                </a:lnTo>
                <a:lnTo>
                  <a:pt x="69" y="64"/>
                </a:lnTo>
                <a:lnTo>
                  <a:pt x="69" y="65"/>
                </a:lnTo>
                <a:lnTo>
                  <a:pt x="69" y="66"/>
                </a:lnTo>
                <a:lnTo>
                  <a:pt x="69" y="68"/>
                </a:lnTo>
                <a:lnTo>
                  <a:pt x="70" y="69"/>
                </a:lnTo>
                <a:lnTo>
                  <a:pt x="70" y="71"/>
                </a:lnTo>
                <a:lnTo>
                  <a:pt x="72" y="75"/>
                </a:lnTo>
                <a:lnTo>
                  <a:pt x="73" y="77"/>
                </a:lnTo>
                <a:lnTo>
                  <a:pt x="73" y="80"/>
                </a:lnTo>
                <a:lnTo>
                  <a:pt x="76" y="84"/>
                </a:lnTo>
                <a:lnTo>
                  <a:pt x="77" y="87"/>
                </a:lnTo>
                <a:lnTo>
                  <a:pt x="78" y="92"/>
                </a:lnTo>
                <a:lnTo>
                  <a:pt x="79" y="98"/>
                </a:lnTo>
                <a:lnTo>
                  <a:pt x="79" y="104"/>
                </a:lnTo>
                <a:lnTo>
                  <a:pt x="81" y="111"/>
                </a:lnTo>
                <a:lnTo>
                  <a:pt x="81" y="118"/>
                </a:lnTo>
                <a:lnTo>
                  <a:pt x="81" y="126"/>
                </a:lnTo>
                <a:lnTo>
                  <a:pt x="81" y="134"/>
                </a:lnTo>
                <a:lnTo>
                  <a:pt x="79" y="143"/>
                </a:lnTo>
                <a:lnTo>
                  <a:pt x="63" y="143"/>
                </a:lnTo>
                <a:lnTo>
                  <a:pt x="63" y="140"/>
                </a:lnTo>
                <a:lnTo>
                  <a:pt x="63" y="136"/>
                </a:lnTo>
                <a:lnTo>
                  <a:pt x="63" y="132"/>
                </a:lnTo>
                <a:lnTo>
                  <a:pt x="61" y="126"/>
                </a:lnTo>
                <a:lnTo>
                  <a:pt x="60" y="121"/>
                </a:lnTo>
                <a:lnTo>
                  <a:pt x="59" y="114"/>
                </a:lnTo>
                <a:lnTo>
                  <a:pt x="57" y="108"/>
                </a:lnTo>
                <a:lnTo>
                  <a:pt x="56" y="100"/>
                </a:lnTo>
                <a:lnTo>
                  <a:pt x="53" y="93"/>
                </a:lnTo>
                <a:lnTo>
                  <a:pt x="52" y="86"/>
                </a:lnTo>
                <a:lnTo>
                  <a:pt x="50" y="80"/>
                </a:lnTo>
                <a:lnTo>
                  <a:pt x="50" y="76"/>
                </a:lnTo>
                <a:lnTo>
                  <a:pt x="48" y="72"/>
                </a:lnTo>
                <a:lnTo>
                  <a:pt x="47" y="69"/>
                </a:lnTo>
                <a:lnTo>
                  <a:pt x="47" y="66"/>
                </a:lnTo>
                <a:lnTo>
                  <a:pt x="47" y="64"/>
                </a:lnTo>
                <a:lnTo>
                  <a:pt x="47" y="63"/>
                </a:lnTo>
                <a:lnTo>
                  <a:pt x="47" y="62"/>
                </a:lnTo>
                <a:lnTo>
                  <a:pt x="47" y="59"/>
                </a:lnTo>
                <a:lnTo>
                  <a:pt x="48" y="57"/>
                </a:lnTo>
                <a:lnTo>
                  <a:pt x="48" y="55"/>
                </a:lnTo>
                <a:lnTo>
                  <a:pt x="50" y="51"/>
                </a:lnTo>
                <a:lnTo>
                  <a:pt x="50" y="48"/>
                </a:lnTo>
                <a:lnTo>
                  <a:pt x="51" y="44"/>
                </a:lnTo>
                <a:lnTo>
                  <a:pt x="52" y="40"/>
                </a:lnTo>
                <a:lnTo>
                  <a:pt x="52" y="37"/>
                </a:lnTo>
                <a:lnTo>
                  <a:pt x="52" y="34"/>
                </a:lnTo>
                <a:lnTo>
                  <a:pt x="53" y="31"/>
                </a:lnTo>
                <a:lnTo>
                  <a:pt x="53" y="30"/>
                </a:lnTo>
                <a:lnTo>
                  <a:pt x="53" y="29"/>
                </a:lnTo>
                <a:lnTo>
                  <a:pt x="53" y="28"/>
                </a:lnTo>
                <a:lnTo>
                  <a:pt x="55" y="28"/>
                </a:lnTo>
                <a:lnTo>
                  <a:pt x="53" y="29"/>
                </a:lnTo>
                <a:lnTo>
                  <a:pt x="52" y="29"/>
                </a:lnTo>
                <a:lnTo>
                  <a:pt x="50" y="31"/>
                </a:lnTo>
                <a:lnTo>
                  <a:pt x="47" y="33"/>
                </a:lnTo>
                <a:lnTo>
                  <a:pt x="42" y="35"/>
                </a:lnTo>
                <a:lnTo>
                  <a:pt x="38" y="37"/>
                </a:lnTo>
                <a:lnTo>
                  <a:pt x="34" y="38"/>
                </a:lnTo>
                <a:lnTo>
                  <a:pt x="30" y="40"/>
                </a:lnTo>
                <a:lnTo>
                  <a:pt x="30" y="40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33" name="Freeform 37"/>
          <p:cNvSpPr>
            <a:spLocks/>
          </p:cNvSpPr>
          <p:nvPr/>
        </p:nvSpPr>
        <p:spPr bwMode="auto">
          <a:xfrm>
            <a:off x="4806775" y="5874755"/>
            <a:ext cx="2591810" cy="510606"/>
          </a:xfrm>
          <a:custGeom>
            <a:avLst/>
            <a:gdLst>
              <a:gd name="T0" fmla="*/ 266 w 357"/>
              <a:gd name="T1" fmla="*/ 34 h 74"/>
              <a:gd name="T2" fmla="*/ 278 w 357"/>
              <a:gd name="T3" fmla="*/ 34 h 74"/>
              <a:gd name="T4" fmla="*/ 292 w 357"/>
              <a:gd name="T5" fmla="*/ 33 h 74"/>
              <a:gd name="T6" fmla="*/ 309 w 357"/>
              <a:gd name="T7" fmla="*/ 32 h 74"/>
              <a:gd name="T8" fmla="*/ 327 w 357"/>
              <a:gd name="T9" fmla="*/ 31 h 74"/>
              <a:gd name="T10" fmla="*/ 342 w 357"/>
              <a:gd name="T11" fmla="*/ 31 h 74"/>
              <a:gd name="T12" fmla="*/ 352 w 357"/>
              <a:gd name="T13" fmla="*/ 32 h 74"/>
              <a:gd name="T14" fmla="*/ 356 w 357"/>
              <a:gd name="T15" fmla="*/ 33 h 74"/>
              <a:gd name="T16" fmla="*/ 357 w 357"/>
              <a:gd name="T17" fmla="*/ 36 h 74"/>
              <a:gd name="T18" fmla="*/ 353 w 357"/>
              <a:gd name="T19" fmla="*/ 41 h 74"/>
              <a:gd name="T20" fmla="*/ 348 w 357"/>
              <a:gd name="T21" fmla="*/ 46 h 74"/>
              <a:gd name="T22" fmla="*/ 339 w 357"/>
              <a:gd name="T23" fmla="*/ 50 h 74"/>
              <a:gd name="T24" fmla="*/ 327 w 357"/>
              <a:gd name="T25" fmla="*/ 56 h 74"/>
              <a:gd name="T26" fmla="*/ 310 w 357"/>
              <a:gd name="T27" fmla="*/ 63 h 74"/>
              <a:gd name="T28" fmla="*/ 289 w 357"/>
              <a:gd name="T29" fmla="*/ 69 h 74"/>
              <a:gd name="T30" fmla="*/ 271 w 357"/>
              <a:gd name="T31" fmla="*/ 73 h 74"/>
              <a:gd name="T32" fmla="*/ 254 w 357"/>
              <a:gd name="T33" fmla="*/ 74 h 74"/>
              <a:gd name="T34" fmla="*/ 250 w 357"/>
              <a:gd name="T35" fmla="*/ 74 h 74"/>
              <a:gd name="T36" fmla="*/ 244 w 357"/>
              <a:gd name="T37" fmla="*/ 73 h 74"/>
              <a:gd name="T38" fmla="*/ 235 w 357"/>
              <a:gd name="T39" fmla="*/ 70 h 74"/>
              <a:gd name="T40" fmla="*/ 224 w 357"/>
              <a:gd name="T41" fmla="*/ 67 h 74"/>
              <a:gd name="T42" fmla="*/ 213 w 357"/>
              <a:gd name="T43" fmla="*/ 63 h 74"/>
              <a:gd name="T44" fmla="*/ 200 w 357"/>
              <a:gd name="T45" fmla="*/ 59 h 74"/>
              <a:gd name="T46" fmla="*/ 184 w 357"/>
              <a:gd name="T47" fmla="*/ 54 h 74"/>
              <a:gd name="T48" fmla="*/ 166 w 357"/>
              <a:gd name="T49" fmla="*/ 47 h 74"/>
              <a:gd name="T50" fmla="*/ 149 w 357"/>
              <a:gd name="T51" fmla="*/ 41 h 74"/>
              <a:gd name="T52" fmla="*/ 132 w 357"/>
              <a:gd name="T53" fmla="*/ 35 h 74"/>
              <a:gd name="T54" fmla="*/ 119 w 357"/>
              <a:gd name="T55" fmla="*/ 31 h 74"/>
              <a:gd name="T56" fmla="*/ 107 w 357"/>
              <a:gd name="T57" fmla="*/ 27 h 74"/>
              <a:gd name="T58" fmla="*/ 97 w 357"/>
              <a:gd name="T59" fmla="*/ 25 h 74"/>
              <a:gd name="T60" fmla="*/ 89 w 357"/>
              <a:gd name="T61" fmla="*/ 22 h 74"/>
              <a:gd name="T62" fmla="*/ 82 w 357"/>
              <a:gd name="T63" fmla="*/ 21 h 74"/>
              <a:gd name="T64" fmla="*/ 78 w 357"/>
              <a:gd name="T65" fmla="*/ 20 h 74"/>
              <a:gd name="T66" fmla="*/ 63 w 357"/>
              <a:gd name="T67" fmla="*/ 22 h 74"/>
              <a:gd name="T68" fmla="*/ 44 w 357"/>
              <a:gd name="T69" fmla="*/ 28 h 74"/>
              <a:gd name="T70" fmla="*/ 34 w 357"/>
              <a:gd name="T71" fmla="*/ 32 h 74"/>
              <a:gd name="T72" fmla="*/ 26 w 357"/>
              <a:gd name="T73" fmla="*/ 33 h 74"/>
              <a:gd name="T74" fmla="*/ 18 w 357"/>
              <a:gd name="T75" fmla="*/ 32 h 74"/>
              <a:gd name="T76" fmla="*/ 12 w 357"/>
              <a:gd name="T77" fmla="*/ 27 h 74"/>
              <a:gd name="T78" fmla="*/ 5 w 357"/>
              <a:gd name="T79" fmla="*/ 20 h 74"/>
              <a:gd name="T80" fmla="*/ 3 w 357"/>
              <a:gd name="T81" fmla="*/ 16 h 74"/>
              <a:gd name="T82" fmla="*/ 0 w 357"/>
              <a:gd name="T83" fmla="*/ 11 h 74"/>
              <a:gd name="T84" fmla="*/ 13 w 357"/>
              <a:gd name="T85" fmla="*/ 6 h 74"/>
              <a:gd name="T86" fmla="*/ 34 w 357"/>
              <a:gd name="T87" fmla="*/ 4 h 74"/>
              <a:gd name="T88" fmla="*/ 50 w 357"/>
              <a:gd name="T89" fmla="*/ 2 h 74"/>
              <a:gd name="T90" fmla="*/ 63 w 357"/>
              <a:gd name="T91" fmla="*/ 0 h 74"/>
              <a:gd name="T92" fmla="*/ 71 w 357"/>
              <a:gd name="T93" fmla="*/ 0 h 74"/>
              <a:gd name="T94" fmla="*/ 81 w 357"/>
              <a:gd name="T95" fmla="*/ 0 h 74"/>
              <a:gd name="T96" fmla="*/ 93 w 357"/>
              <a:gd name="T97" fmla="*/ 3 h 74"/>
              <a:gd name="T98" fmla="*/ 106 w 357"/>
              <a:gd name="T99" fmla="*/ 5 h 74"/>
              <a:gd name="T100" fmla="*/ 121 w 357"/>
              <a:gd name="T101" fmla="*/ 9 h 74"/>
              <a:gd name="T102" fmla="*/ 138 w 357"/>
              <a:gd name="T103" fmla="*/ 12 h 74"/>
              <a:gd name="T104" fmla="*/ 159 w 357"/>
              <a:gd name="T105" fmla="*/ 17 h 74"/>
              <a:gd name="T106" fmla="*/ 181 w 357"/>
              <a:gd name="T107" fmla="*/ 21 h 74"/>
              <a:gd name="T108" fmla="*/ 207 w 357"/>
              <a:gd name="T109" fmla="*/ 26 h 74"/>
              <a:gd name="T110" fmla="*/ 228 w 357"/>
              <a:gd name="T111" fmla="*/ 29 h 74"/>
              <a:gd name="T112" fmla="*/ 245 w 357"/>
              <a:gd name="T113" fmla="*/ 32 h 74"/>
              <a:gd name="T114" fmla="*/ 258 w 357"/>
              <a:gd name="T115" fmla="*/ 33 h 74"/>
              <a:gd name="T116" fmla="*/ 262 w 357"/>
              <a:gd name="T117" fmla="*/ 33 h 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357" h="74">
                <a:moveTo>
                  <a:pt x="262" y="33"/>
                </a:moveTo>
                <a:lnTo>
                  <a:pt x="266" y="34"/>
                </a:lnTo>
                <a:lnTo>
                  <a:pt x="271" y="34"/>
                </a:lnTo>
                <a:lnTo>
                  <a:pt x="278" y="34"/>
                </a:lnTo>
                <a:lnTo>
                  <a:pt x="284" y="33"/>
                </a:lnTo>
                <a:lnTo>
                  <a:pt x="292" y="33"/>
                </a:lnTo>
                <a:lnTo>
                  <a:pt x="300" y="33"/>
                </a:lnTo>
                <a:lnTo>
                  <a:pt x="309" y="32"/>
                </a:lnTo>
                <a:lnTo>
                  <a:pt x="318" y="32"/>
                </a:lnTo>
                <a:lnTo>
                  <a:pt x="327" y="31"/>
                </a:lnTo>
                <a:lnTo>
                  <a:pt x="335" y="31"/>
                </a:lnTo>
                <a:lnTo>
                  <a:pt x="342" y="31"/>
                </a:lnTo>
                <a:lnTo>
                  <a:pt x="347" y="31"/>
                </a:lnTo>
                <a:lnTo>
                  <a:pt x="352" y="32"/>
                </a:lnTo>
                <a:lnTo>
                  <a:pt x="355" y="32"/>
                </a:lnTo>
                <a:lnTo>
                  <a:pt x="356" y="33"/>
                </a:lnTo>
                <a:lnTo>
                  <a:pt x="357" y="34"/>
                </a:lnTo>
                <a:lnTo>
                  <a:pt x="357" y="36"/>
                </a:lnTo>
                <a:lnTo>
                  <a:pt x="356" y="39"/>
                </a:lnTo>
                <a:lnTo>
                  <a:pt x="353" y="41"/>
                </a:lnTo>
                <a:lnTo>
                  <a:pt x="351" y="43"/>
                </a:lnTo>
                <a:lnTo>
                  <a:pt x="348" y="46"/>
                </a:lnTo>
                <a:lnTo>
                  <a:pt x="344" y="48"/>
                </a:lnTo>
                <a:lnTo>
                  <a:pt x="339" y="50"/>
                </a:lnTo>
                <a:lnTo>
                  <a:pt x="332" y="54"/>
                </a:lnTo>
                <a:lnTo>
                  <a:pt x="327" y="56"/>
                </a:lnTo>
                <a:lnTo>
                  <a:pt x="321" y="59"/>
                </a:lnTo>
                <a:lnTo>
                  <a:pt x="310" y="63"/>
                </a:lnTo>
                <a:lnTo>
                  <a:pt x="300" y="67"/>
                </a:lnTo>
                <a:lnTo>
                  <a:pt x="289" y="69"/>
                </a:lnTo>
                <a:lnTo>
                  <a:pt x="280" y="71"/>
                </a:lnTo>
                <a:lnTo>
                  <a:pt x="271" y="73"/>
                </a:lnTo>
                <a:lnTo>
                  <a:pt x="262" y="74"/>
                </a:lnTo>
                <a:lnTo>
                  <a:pt x="254" y="74"/>
                </a:lnTo>
                <a:lnTo>
                  <a:pt x="253" y="74"/>
                </a:lnTo>
                <a:lnTo>
                  <a:pt x="250" y="74"/>
                </a:lnTo>
                <a:lnTo>
                  <a:pt x="246" y="73"/>
                </a:lnTo>
                <a:lnTo>
                  <a:pt x="244" y="73"/>
                </a:lnTo>
                <a:lnTo>
                  <a:pt x="240" y="71"/>
                </a:lnTo>
                <a:lnTo>
                  <a:pt x="235" y="70"/>
                </a:lnTo>
                <a:lnTo>
                  <a:pt x="231" y="69"/>
                </a:lnTo>
                <a:lnTo>
                  <a:pt x="224" y="67"/>
                </a:lnTo>
                <a:lnTo>
                  <a:pt x="219" y="66"/>
                </a:lnTo>
                <a:lnTo>
                  <a:pt x="213" y="63"/>
                </a:lnTo>
                <a:lnTo>
                  <a:pt x="206" y="61"/>
                </a:lnTo>
                <a:lnTo>
                  <a:pt x="200" y="59"/>
                </a:lnTo>
                <a:lnTo>
                  <a:pt x="192" y="56"/>
                </a:lnTo>
                <a:lnTo>
                  <a:pt x="184" y="54"/>
                </a:lnTo>
                <a:lnTo>
                  <a:pt x="175" y="50"/>
                </a:lnTo>
                <a:lnTo>
                  <a:pt x="166" y="47"/>
                </a:lnTo>
                <a:lnTo>
                  <a:pt x="157" y="45"/>
                </a:lnTo>
                <a:lnTo>
                  <a:pt x="149" y="41"/>
                </a:lnTo>
                <a:lnTo>
                  <a:pt x="140" y="39"/>
                </a:lnTo>
                <a:lnTo>
                  <a:pt x="132" y="35"/>
                </a:lnTo>
                <a:lnTo>
                  <a:pt x="125" y="33"/>
                </a:lnTo>
                <a:lnTo>
                  <a:pt x="119" y="31"/>
                </a:lnTo>
                <a:lnTo>
                  <a:pt x="112" y="29"/>
                </a:lnTo>
                <a:lnTo>
                  <a:pt x="107" y="27"/>
                </a:lnTo>
                <a:lnTo>
                  <a:pt x="102" y="26"/>
                </a:lnTo>
                <a:lnTo>
                  <a:pt x="97" y="25"/>
                </a:lnTo>
                <a:lnTo>
                  <a:pt x="93" y="24"/>
                </a:lnTo>
                <a:lnTo>
                  <a:pt x="89" y="22"/>
                </a:lnTo>
                <a:lnTo>
                  <a:pt x="85" y="21"/>
                </a:lnTo>
                <a:lnTo>
                  <a:pt x="82" y="21"/>
                </a:lnTo>
                <a:lnTo>
                  <a:pt x="81" y="20"/>
                </a:lnTo>
                <a:lnTo>
                  <a:pt x="78" y="20"/>
                </a:lnTo>
                <a:lnTo>
                  <a:pt x="72" y="21"/>
                </a:lnTo>
                <a:lnTo>
                  <a:pt x="63" y="22"/>
                </a:lnTo>
                <a:lnTo>
                  <a:pt x="54" y="25"/>
                </a:lnTo>
                <a:lnTo>
                  <a:pt x="44" y="28"/>
                </a:lnTo>
                <a:lnTo>
                  <a:pt x="39" y="31"/>
                </a:lnTo>
                <a:lnTo>
                  <a:pt x="34" y="32"/>
                </a:lnTo>
                <a:lnTo>
                  <a:pt x="30" y="33"/>
                </a:lnTo>
                <a:lnTo>
                  <a:pt x="26" y="33"/>
                </a:lnTo>
                <a:lnTo>
                  <a:pt x="22" y="33"/>
                </a:lnTo>
                <a:lnTo>
                  <a:pt x="18" y="32"/>
                </a:lnTo>
                <a:lnTo>
                  <a:pt x="16" y="29"/>
                </a:lnTo>
                <a:lnTo>
                  <a:pt x="12" y="27"/>
                </a:lnTo>
                <a:lnTo>
                  <a:pt x="8" y="22"/>
                </a:lnTo>
                <a:lnTo>
                  <a:pt x="5" y="20"/>
                </a:lnTo>
                <a:lnTo>
                  <a:pt x="4" y="18"/>
                </a:lnTo>
                <a:lnTo>
                  <a:pt x="3" y="16"/>
                </a:lnTo>
                <a:lnTo>
                  <a:pt x="1" y="13"/>
                </a:lnTo>
                <a:lnTo>
                  <a:pt x="0" y="11"/>
                </a:lnTo>
                <a:lnTo>
                  <a:pt x="0" y="9"/>
                </a:lnTo>
                <a:lnTo>
                  <a:pt x="13" y="6"/>
                </a:lnTo>
                <a:lnTo>
                  <a:pt x="24" y="5"/>
                </a:lnTo>
                <a:lnTo>
                  <a:pt x="34" y="4"/>
                </a:lnTo>
                <a:lnTo>
                  <a:pt x="43" y="3"/>
                </a:lnTo>
                <a:lnTo>
                  <a:pt x="50" y="2"/>
                </a:lnTo>
                <a:lnTo>
                  <a:pt x="56" y="0"/>
                </a:lnTo>
                <a:lnTo>
                  <a:pt x="63" y="0"/>
                </a:lnTo>
                <a:lnTo>
                  <a:pt x="67" y="0"/>
                </a:lnTo>
                <a:lnTo>
                  <a:pt x="71" y="0"/>
                </a:lnTo>
                <a:lnTo>
                  <a:pt x="76" y="0"/>
                </a:lnTo>
                <a:lnTo>
                  <a:pt x="81" y="0"/>
                </a:lnTo>
                <a:lnTo>
                  <a:pt x="86" y="2"/>
                </a:lnTo>
                <a:lnTo>
                  <a:pt x="93" y="3"/>
                </a:lnTo>
                <a:lnTo>
                  <a:pt x="99" y="4"/>
                </a:lnTo>
                <a:lnTo>
                  <a:pt x="106" y="5"/>
                </a:lnTo>
                <a:lnTo>
                  <a:pt x="114" y="6"/>
                </a:lnTo>
                <a:lnTo>
                  <a:pt x="121" y="9"/>
                </a:lnTo>
                <a:lnTo>
                  <a:pt x="129" y="11"/>
                </a:lnTo>
                <a:lnTo>
                  <a:pt x="138" y="12"/>
                </a:lnTo>
                <a:lnTo>
                  <a:pt x="149" y="14"/>
                </a:lnTo>
                <a:lnTo>
                  <a:pt x="159" y="17"/>
                </a:lnTo>
                <a:lnTo>
                  <a:pt x="170" y="19"/>
                </a:lnTo>
                <a:lnTo>
                  <a:pt x="181" y="21"/>
                </a:lnTo>
                <a:lnTo>
                  <a:pt x="194" y="24"/>
                </a:lnTo>
                <a:lnTo>
                  <a:pt x="207" y="26"/>
                </a:lnTo>
                <a:lnTo>
                  <a:pt x="218" y="28"/>
                </a:lnTo>
                <a:lnTo>
                  <a:pt x="228" y="29"/>
                </a:lnTo>
                <a:lnTo>
                  <a:pt x="237" y="31"/>
                </a:lnTo>
                <a:lnTo>
                  <a:pt x="245" y="32"/>
                </a:lnTo>
                <a:lnTo>
                  <a:pt x="252" y="33"/>
                </a:lnTo>
                <a:lnTo>
                  <a:pt x="258" y="33"/>
                </a:lnTo>
                <a:lnTo>
                  <a:pt x="262" y="33"/>
                </a:lnTo>
                <a:lnTo>
                  <a:pt x="262" y="33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34" name="Freeform 38"/>
          <p:cNvSpPr>
            <a:spLocks/>
          </p:cNvSpPr>
          <p:nvPr/>
        </p:nvSpPr>
        <p:spPr bwMode="auto">
          <a:xfrm>
            <a:off x="5641669" y="4591341"/>
            <a:ext cx="1263234" cy="1352415"/>
          </a:xfrm>
          <a:custGeom>
            <a:avLst/>
            <a:gdLst>
              <a:gd name="T0" fmla="*/ 85 w 174"/>
              <a:gd name="T1" fmla="*/ 155 h 196"/>
              <a:gd name="T2" fmla="*/ 79 w 174"/>
              <a:gd name="T3" fmla="*/ 147 h 196"/>
              <a:gd name="T4" fmla="*/ 79 w 174"/>
              <a:gd name="T5" fmla="*/ 142 h 196"/>
              <a:gd name="T6" fmla="*/ 85 w 174"/>
              <a:gd name="T7" fmla="*/ 140 h 196"/>
              <a:gd name="T8" fmla="*/ 90 w 174"/>
              <a:gd name="T9" fmla="*/ 141 h 196"/>
              <a:gd name="T10" fmla="*/ 103 w 174"/>
              <a:gd name="T11" fmla="*/ 146 h 196"/>
              <a:gd name="T12" fmla="*/ 112 w 174"/>
              <a:gd name="T13" fmla="*/ 149 h 196"/>
              <a:gd name="T14" fmla="*/ 116 w 174"/>
              <a:gd name="T15" fmla="*/ 149 h 196"/>
              <a:gd name="T16" fmla="*/ 118 w 174"/>
              <a:gd name="T17" fmla="*/ 143 h 196"/>
              <a:gd name="T18" fmla="*/ 121 w 174"/>
              <a:gd name="T19" fmla="*/ 134 h 196"/>
              <a:gd name="T20" fmla="*/ 126 w 174"/>
              <a:gd name="T21" fmla="*/ 117 h 196"/>
              <a:gd name="T22" fmla="*/ 130 w 174"/>
              <a:gd name="T23" fmla="*/ 91 h 196"/>
              <a:gd name="T24" fmla="*/ 134 w 174"/>
              <a:gd name="T25" fmla="*/ 68 h 196"/>
              <a:gd name="T26" fmla="*/ 135 w 174"/>
              <a:gd name="T27" fmla="*/ 51 h 196"/>
              <a:gd name="T28" fmla="*/ 134 w 174"/>
              <a:gd name="T29" fmla="*/ 40 h 196"/>
              <a:gd name="T30" fmla="*/ 134 w 174"/>
              <a:gd name="T31" fmla="*/ 33 h 196"/>
              <a:gd name="T32" fmla="*/ 134 w 174"/>
              <a:gd name="T33" fmla="*/ 29 h 196"/>
              <a:gd name="T34" fmla="*/ 130 w 174"/>
              <a:gd name="T35" fmla="*/ 29 h 196"/>
              <a:gd name="T36" fmla="*/ 121 w 174"/>
              <a:gd name="T37" fmla="*/ 30 h 196"/>
              <a:gd name="T38" fmla="*/ 101 w 174"/>
              <a:gd name="T39" fmla="*/ 36 h 196"/>
              <a:gd name="T40" fmla="*/ 62 w 174"/>
              <a:gd name="T41" fmla="*/ 47 h 196"/>
              <a:gd name="T42" fmla="*/ 44 w 174"/>
              <a:gd name="T43" fmla="*/ 51 h 196"/>
              <a:gd name="T44" fmla="*/ 30 w 174"/>
              <a:gd name="T45" fmla="*/ 54 h 196"/>
              <a:gd name="T46" fmla="*/ 23 w 174"/>
              <a:gd name="T47" fmla="*/ 53 h 196"/>
              <a:gd name="T48" fmla="*/ 15 w 174"/>
              <a:gd name="T49" fmla="*/ 48 h 196"/>
              <a:gd name="T50" fmla="*/ 4 w 174"/>
              <a:gd name="T51" fmla="*/ 37 h 196"/>
              <a:gd name="T52" fmla="*/ 36 w 174"/>
              <a:gd name="T53" fmla="*/ 27 h 196"/>
              <a:gd name="T54" fmla="*/ 86 w 174"/>
              <a:gd name="T55" fmla="*/ 18 h 196"/>
              <a:gd name="T56" fmla="*/ 109 w 174"/>
              <a:gd name="T57" fmla="*/ 13 h 196"/>
              <a:gd name="T58" fmla="*/ 124 w 174"/>
              <a:gd name="T59" fmla="*/ 7 h 196"/>
              <a:gd name="T60" fmla="*/ 130 w 174"/>
              <a:gd name="T61" fmla="*/ 2 h 196"/>
              <a:gd name="T62" fmla="*/ 141 w 174"/>
              <a:gd name="T63" fmla="*/ 0 h 196"/>
              <a:gd name="T64" fmla="*/ 147 w 174"/>
              <a:gd name="T65" fmla="*/ 1 h 196"/>
              <a:gd name="T66" fmla="*/ 155 w 174"/>
              <a:gd name="T67" fmla="*/ 6 h 196"/>
              <a:gd name="T68" fmla="*/ 164 w 174"/>
              <a:gd name="T69" fmla="*/ 13 h 196"/>
              <a:gd name="T70" fmla="*/ 171 w 174"/>
              <a:gd name="T71" fmla="*/ 21 h 196"/>
              <a:gd name="T72" fmla="*/ 174 w 174"/>
              <a:gd name="T73" fmla="*/ 27 h 196"/>
              <a:gd name="T74" fmla="*/ 173 w 174"/>
              <a:gd name="T75" fmla="*/ 33 h 196"/>
              <a:gd name="T76" fmla="*/ 169 w 174"/>
              <a:gd name="T77" fmla="*/ 41 h 196"/>
              <a:gd name="T78" fmla="*/ 167 w 174"/>
              <a:gd name="T79" fmla="*/ 49 h 196"/>
              <a:gd name="T80" fmla="*/ 165 w 174"/>
              <a:gd name="T81" fmla="*/ 61 h 196"/>
              <a:gd name="T82" fmla="*/ 164 w 174"/>
              <a:gd name="T83" fmla="*/ 79 h 196"/>
              <a:gd name="T84" fmla="*/ 160 w 174"/>
              <a:gd name="T85" fmla="*/ 101 h 196"/>
              <a:gd name="T86" fmla="*/ 156 w 174"/>
              <a:gd name="T87" fmla="*/ 128 h 196"/>
              <a:gd name="T88" fmla="*/ 150 w 174"/>
              <a:gd name="T89" fmla="*/ 153 h 196"/>
              <a:gd name="T90" fmla="*/ 142 w 174"/>
              <a:gd name="T91" fmla="*/ 171 h 196"/>
              <a:gd name="T92" fmla="*/ 131 w 174"/>
              <a:gd name="T93" fmla="*/ 185 h 196"/>
              <a:gd name="T94" fmla="*/ 124 w 174"/>
              <a:gd name="T95" fmla="*/ 193 h 196"/>
              <a:gd name="T96" fmla="*/ 116 w 174"/>
              <a:gd name="T97" fmla="*/ 196 h 196"/>
              <a:gd name="T98" fmla="*/ 111 w 174"/>
              <a:gd name="T99" fmla="*/ 195 h 196"/>
              <a:gd name="T100" fmla="*/ 107 w 174"/>
              <a:gd name="T101" fmla="*/ 190 h 196"/>
              <a:gd name="T102" fmla="*/ 104 w 174"/>
              <a:gd name="T103" fmla="*/ 182 h 196"/>
              <a:gd name="T104" fmla="*/ 100 w 174"/>
              <a:gd name="T105" fmla="*/ 172 h 196"/>
              <a:gd name="T106" fmla="*/ 90 w 174"/>
              <a:gd name="T107" fmla="*/ 161 h 1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74" h="196">
                <a:moveTo>
                  <a:pt x="90" y="161"/>
                </a:moveTo>
                <a:lnTo>
                  <a:pt x="87" y="157"/>
                </a:lnTo>
                <a:lnTo>
                  <a:pt x="85" y="155"/>
                </a:lnTo>
                <a:lnTo>
                  <a:pt x="82" y="151"/>
                </a:lnTo>
                <a:lnTo>
                  <a:pt x="81" y="149"/>
                </a:lnTo>
                <a:lnTo>
                  <a:pt x="79" y="147"/>
                </a:lnTo>
                <a:lnTo>
                  <a:pt x="79" y="146"/>
                </a:lnTo>
                <a:lnTo>
                  <a:pt x="79" y="143"/>
                </a:lnTo>
                <a:lnTo>
                  <a:pt x="79" y="142"/>
                </a:lnTo>
                <a:lnTo>
                  <a:pt x="81" y="141"/>
                </a:lnTo>
                <a:lnTo>
                  <a:pt x="82" y="140"/>
                </a:lnTo>
                <a:lnTo>
                  <a:pt x="85" y="140"/>
                </a:lnTo>
                <a:lnTo>
                  <a:pt x="86" y="140"/>
                </a:lnTo>
                <a:lnTo>
                  <a:pt x="88" y="141"/>
                </a:lnTo>
                <a:lnTo>
                  <a:pt x="90" y="141"/>
                </a:lnTo>
                <a:lnTo>
                  <a:pt x="94" y="142"/>
                </a:lnTo>
                <a:lnTo>
                  <a:pt x="99" y="144"/>
                </a:lnTo>
                <a:lnTo>
                  <a:pt x="103" y="146"/>
                </a:lnTo>
                <a:lnTo>
                  <a:pt x="108" y="147"/>
                </a:lnTo>
                <a:lnTo>
                  <a:pt x="111" y="148"/>
                </a:lnTo>
                <a:lnTo>
                  <a:pt x="112" y="149"/>
                </a:lnTo>
                <a:lnTo>
                  <a:pt x="113" y="149"/>
                </a:lnTo>
                <a:lnTo>
                  <a:pt x="115" y="149"/>
                </a:lnTo>
                <a:lnTo>
                  <a:pt x="116" y="149"/>
                </a:lnTo>
                <a:lnTo>
                  <a:pt x="117" y="148"/>
                </a:lnTo>
                <a:lnTo>
                  <a:pt x="117" y="147"/>
                </a:lnTo>
                <a:lnTo>
                  <a:pt x="118" y="143"/>
                </a:lnTo>
                <a:lnTo>
                  <a:pt x="120" y="142"/>
                </a:lnTo>
                <a:lnTo>
                  <a:pt x="120" y="139"/>
                </a:lnTo>
                <a:lnTo>
                  <a:pt x="121" y="134"/>
                </a:lnTo>
                <a:lnTo>
                  <a:pt x="122" y="129"/>
                </a:lnTo>
                <a:lnTo>
                  <a:pt x="125" y="124"/>
                </a:lnTo>
                <a:lnTo>
                  <a:pt x="126" y="117"/>
                </a:lnTo>
                <a:lnTo>
                  <a:pt x="128" y="108"/>
                </a:lnTo>
                <a:lnTo>
                  <a:pt x="129" y="100"/>
                </a:lnTo>
                <a:lnTo>
                  <a:pt x="130" y="91"/>
                </a:lnTo>
                <a:lnTo>
                  <a:pt x="131" y="83"/>
                </a:lnTo>
                <a:lnTo>
                  <a:pt x="133" y="75"/>
                </a:lnTo>
                <a:lnTo>
                  <a:pt x="134" y="68"/>
                </a:lnTo>
                <a:lnTo>
                  <a:pt x="134" y="62"/>
                </a:lnTo>
                <a:lnTo>
                  <a:pt x="135" y="56"/>
                </a:lnTo>
                <a:lnTo>
                  <a:pt x="135" y="51"/>
                </a:lnTo>
                <a:lnTo>
                  <a:pt x="135" y="47"/>
                </a:lnTo>
                <a:lnTo>
                  <a:pt x="134" y="43"/>
                </a:lnTo>
                <a:lnTo>
                  <a:pt x="134" y="40"/>
                </a:lnTo>
                <a:lnTo>
                  <a:pt x="134" y="37"/>
                </a:lnTo>
                <a:lnTo>
                  <a:pt x="134" y="35"/>
                </a:lnTo>
                <a:lnTo>
                  <a:pt x="134" y="33"/>
                </a:lnTo>
                <a:lnTo>
                  <a:pt x="134" y="32"/>
                </a:lnTo>
                <a:lnTo>
                  <a:pt x="134" y="30"/>
                </a:lnTo>
                <a:lnTo>
                  <a:pt x="134" y="29"/>
                </a:lnTo>
                <a:lnTo>
                  <a:pt x="133" y="29"/>
                </a:lnTo>
                <a:lnTo>
                  <a:pt x="131" y="29"/>
                </a:lnTo>
                <a:lnTo>
                  <a:pt x="130" y="29"/>
                </a:lnTo>
                <a:lnTo>
                  <a:pt x="128" y="29"/>
                </a:lnTo>
                <a:lnTo>
                  <a:pt x="125" y="29"/>
                </a:lnTo>
                <a:lnTo>
                  <a:pt x="121" y="30"/>
                </a:lnTo>
                <a:lnTo>
                  <a:pt x="117" y="32"/>
                </a:lnTo>
                <a:lnTo>
                  <a:pt x="113" y="33"/>
                </a:lnTo>
                <a:lnTo>
                  <a:pt x="101" y="36"/>
                </a:lnTo>
                <a:lnTo>
                  <a:pt x="90" y="40"/>
                </a:lnTo>
                <a:lnTo>
                  <a:pt x="77" y="43"/>
                </a:lnTo>
                <a:lnTo>
                  <a:pt x="62" y="47"/>
                </a:lnTo>
                <a:lnTo>
                  <a:pt x="56" y="48"/>
                </a:lnTo>
                <a:lnTo>
                  <a:pt x="49" y="50"/>
                </a:lnTo>
                <a:lnTo>
                  <a:pt x="44" y="51"/>
                </a:lnTo>
                <a:lnTo>
                  <a:pt x="39" y="53"/>
                </a:lnTo>
                <a:lnTo>
                  <a:pt x="34" y="53"/>
                </a:lnTo>
                <a:lnTo>
                  <a:pt x="30" y="54"/>
                </a:lnTo>
                <a:lnTo>
                  <a:pt x="27" y="54"/>
                </a:lnTo>
                <a:lnTo>
                  <a:pt x="26" y="53"/>
                </a:lnTo>
                <a:lnTo>
                  <a:pt x="23" y="53"/>
                </a:lnTo>
                <a:lnTo>
                  <a:pt x="21" y="51"/>
                </a:lnTo>
                <a:lnTo>
                  <a:pt x="18" y="50"/>
                </a:lnTo>
                <a:lnTo>
                  <a:pt x="15" y="48"/>
                </a:lnTo>
                <a:lnTo>
                  <a:pt x="12" y="46"/>
                </a:lnTo>
                <a:lnTo>
                  <a:pt x="8" y="42"/>
                </a:lnTo>
                <a:lnTo>
                  <a:pt x="4" y="37"/>
                </a:lnTo>
                <a:lnTo>
                  <a:pt x="0" y="33"/>
                </a:lnTo>
                <a:lnTo>
                  <a:pt x="17" y="30"/>
                </a:lnTo>
                <a:lnTo>
                  <a:pt x="36" y="27"/>
                </a:lnTo>
                <a:lnTo>
                  <a:pt x="56" y="23"/>
                </a:lnTo>
                <a:lnTo>
                  <a:pt x="77" y="20"/>
                </a:lnTo>
                <a:lnTo>
                  <a:pt x="86" y="18"/>
                </a:lnTo>
                <a:lnTo>
                  <a:pt x="95" y="16"/>
                </a:lnTo>
                <a:lnTo>
                  <a:pt x="103" y="14"/>
                </a:lnTo>
                <a:lnTo>
                  <a:pt x="109" y="13"/>
                </a:lnTo>
                <a:lnTo>
                  <a:pt x="115" y="11"/>
                </a:lnTo>
                <a:lnTo>
                  <a:pt x="120" y="9"/>
                </a:lnTo>
                <a:lnTo>
                  <a:pt x="124" y="7"/>
                </a:lnTo>
                <a:lnTo>
                  <a:pt x="126" y="6"/>
                </a:lnTo>
                <a:lnTo>
                  <a:pt x="129" y="5"/>
                </a:lnTo>
                <a:lnTo>
                  <a:pt x="130" y="2"/>
                </a:lnTo>
                <a:lnTo>
                  <a:pt x="134" y="1"/>
                </a:lnTo>
                <a:lnTo>
                  <a:pt x="138" y="0"/>
                </a:lnTo>
                <a:lnTo>
                  <a:pt x="141" y="0"/>
                </a:lnTo>
                <a:lnTo>
                  <a:pt x="143" y="0"/>
                </a:lnTo>
                <a:lnTo>
                  <a:pt x="144" y="0"/>
                </a:lnTo>
                <a:lnTo>
                  <a:pt x="147" y="1"/>
                </a:lnTo>
                <a:lnTo>
                  <a:pt x="150" y="2"/>
                </a:lnTo>
                <a:lnTo>
                  <a:pt x="152" y="4"/>
                </a:lnTo>
                <a:lnTo>
                  <a:pt x="155" y="6"/>
                </a:lnTo>
                <a:lnTo>
                  <a:pt x="158" y="8"/>
                </a:lnTo>
                <a:lnTo>
                  <a:pt x="161" y="11"/>
                </a:lnTo>
                <a:lnTo>
                  <a:pt x="164" y="13"/>
                </a:lnTo>
                <a:lnTo>
                  <a:pt x="167" y="16"/>
                </a:lnTo>
                <a:lnTo>
                  <a:pt x="169" y="19"/>
                </a:lnTo>
                <a:lnTo>
                  <a:pt x="171" y="21"/>
                </a:lnTo>
                <a:lnTo>
                  <a:pt x="172" y="23"/>
                </a:lnTo>
                <a:lnTo>
                  <a:pt x="173" y="25"/>
                </a:lnTo>
                <a:lnTo>
                  <a:pt x="174" y="27"/>
                </a:lnTo>
                <a:lnTo>
                  <a:pt x="174" y="28"/>
                </a:lnTo>
                <a:lnTo>
                  <a:pt x="174" y="30"/>
                </a:lnTo>
                <a:lnTo>
                  <a:pt x="173" y="33"/>
                </a:lnTo>
                <a:lnTo>
                  <a:pt x="172" y="37"/>
                </a:lnTo>
                <a:lnTo>
                  <a:pt x="171" y="39"/>
                </a:lnTo>
                <a:lnTo>
                  <a:pt x="169" y="41"/>
                </a:lnTo>
                <a:lnTo>
                  <a:pt x="168" y="43"/>
                </a:lnTo>
                <a:lnTo>
                  <a:pt x="168" y="46"/>
                </a:lnTo>
                <a:lnTo>
                  <a:pt x="167" y="49"/>
                </a:lnTo>
                <a:lnTo>
                  <a:pt x="167" y="53"/>
                </a:lnTo>
                <a:lnTo>
                  <a:pt x="165" y="56"/>
                </a:lnTo>
                <a:lnTo>
                  <a:pt x="165" y="61"/>
                </a:lnTo>
                <a:lnTo>
                  <a:pt x="165" y="66"/>
                </a:lnTo>
                <a:lnTo>
                  <a:pt x="164" y="72"/>
                </a:lnTo>
                <a:lnTo>
                  <a:pt x="164" y="79"/>
                </a:lnTo>
                <a:lnTo>
                  <a:pt x="163" y="85"/>
                </a:lnTo>
                <a:lnTo>
                  <a:pt x="161" y="93"/>
                </a:lnTo>
                <a:lnTo>
                  <a:pt x="160" y="101"/>
                </a:lnTo>
                <a:lnTo>
                  <a:pt x="159" y="110"/>
                </a:lnTo>
                <a:lnTo>
                  <a:pt x="158" y="119"/>
                </a:lnTo>
                <a:lnTo>
                  <a:pt x="156" y="128"/>
                </a:lnTo>
                <a:lnTo>
                  <a:pt x="154" y="137"/>
                </a:lnTo>
                <a:lnTo>
                  <a:pt x="152" y="146"/>
                </a:lnTo>
                <a:lnTo>
                  <a:pt x="150" y="153"/>
                </a:lnTo>
                <a:lnTo>
                  <a:pt x="147" y="160"/>
                </a:lnTo>
                <a:lnTo>
                  <a:pt x="144" y="167"/>
                </a:lnTo>
                <a:lnTo>
                  <a:pt x="142" y="171"/>
                </a:lnTo>
                <a:lnTo>
                  <a:pt x="138" y="177"/>
                </a:lnTo>
                <a:lnTo>
                  <a:pt x="135" y="182"/>
                </a:lnTo>
                <a:lnTo>
                  <a:pt x="131" y="185"/>
                </a:lnTo>
                <a:lnTo>
                  <a:pt x="129" y="189"/>
                </a:lnTo>
                <a:lnTo>
                  <a:pt x="126" y="191"/>
                </a:lnTo>
                <a:lnTo>
                  <a:pt x="124" y="193"/>
                </a:lnTo>
                <a:lnTo>
                  <a:pt x="121" y="195"/>
                </a:lnTo>
                <a:lnTo>
                  <a:pt x="118" y="196"/>
                </a:lnTo>
                <a:lnTo>
                  <a:pt x="116" y="196"/>
                </a:lnTo>
                <a:lnTo>
                  <a:pt x="113" y="196"/>
                </a:lnTo>
                <a:lnTo>
                  <a:pt x="112" y="195"/>
                </a:lnTo>
                <a:lnTo>
                  <a:pt x="111" y="195"/>
                </a:lnTo>
                <a:lnTo>
                  <a:pt x="109" y="193"/>
                </a:lnTo>
                <a:lnTo>
                  <a:pt x="108" y="191"/>
                </a:lnTo>
                <a:lnTo>
                  <a:pt x="107" y="190"/>
                </a:lnTo>
                <a:lnTo>
                  <a:pt x="105" y="188"/>
                </a:lnTo>
                <a:lnTo>
                  <a:pt x="105" y="185"/>
                </a:lnTo>
                <a:lnTo>
                  <a:pt x="104" y="182"/>
                </a:lnTo>
                <a:lnTo>
                  <a:pt x="103" y="178"/>
                </a:lnTo>
                <a:lnTo>
                  <a:pt x="101" y="176"/>
                </a:lnTo>
                <a:lnTo>
                  <a:pt x="100" y="172"/>
                </a:lnTo>
                <a:lnTo>
                  <a:pt x="95" y="167"/>
                </a:lnTo>
                <a:lnTo>
                  <a:pt x="90" y="161"/>
                </a:lnTo>
                <a:lnTo>
                  <a:pt x="90" y="161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35" name="Freeform 39"/>
          <p:cNvSpPr>
            <a:spLocks/>
          </p:cNvSpPr>
          <p:nvPr/>
        </p:nvSpPr>
        <p:spPr bwMode="auto">
          <a:xfrm>
            <a:off x="5561812" y="4066935"/>
            <a:ext cx="914755" cy="1835420"/>
          </a:xfrm>
          <a:custGeom>
            <a:avLst/>
            <a:gdLst>
              <a:gd name="T0" fmla="*/ 51 w 126"/>
              <a:gd name="T1" fmla="*/ 183 h 266"/>
              <a:gd name="T2" fmla="*/ 66 w 126"/>
              <a:gd name="T3" fmla="*/ 151 h 266"/>
              <a:gd name="T4" fmla="*/ 76 w 126"/>
              <a:gd name="T5" fmla="*/ 116 h 266"/>
              <a:gd name="T6" fmla="*/ 83 w 126"/>
              <a:gd name="T7" fmla="*/ 83 h 266"/>
              <a:gd name="T8" fmla="*/ 85 w 126"/>
              <a:gd name="T9" fmla="*/ 60 h 266"/>
              <a:gd name="T10" fmla="*/ 85 w 126"/>
              <a:gd name="T11" fmla="*/ 47 h 266"/>
              <a:gd name="T12" fmla="*/ 85 w 126"/>
              <a:gd name="T13" fmla="*/ 37 h 266"/>
              <a:gd name="T14" fmla="*/ 85 w 126"/>
              <a:gd name="T15" fmla="*/ 26 h 266"/>
              <a:gd name="T16" fmla="*/ 84 w 126"/>
              <a:gd name="T17" fmla="*/ 18 h 266"/>
              <a:gd name="T18" fmla="*/ 83 w 126"/>
              <a:gd name="T19" fmla="*/ 12 h 266"/>
              <a:gd name="T20" fmla="*/ 84 w 126"/>
              <a:gd name="T21" fmla="*/ 6 h 266"/>
              <a:gd name="T22" fmla="*/ 86 w 126"/>
              <a:gd name="T23" fmla="*/ 3 h 266"/>
              <a:gd name="T24" fmla="*/ 89 w 126"/>
              <a:gd name="T25" fmla="*/ 0 h 266"/>
              <a:gd name="T26" fmla="*/ 94 w 126"/>
              <a:gd name="T27" fmla="*/ 0 h 266"/>
              <a:gd name="T28" fmla="*/ 99 w 126"/>
              <a:gd name="T29" fmla="*/ 2 h 266"/>
              <a:gd name="T30" fmla="*/ 106 w 126"/>
              <a:gd name="T31" fmla="*/ 4 h 266"/>
              <a:gd name="T32" fmla="*/ 114 w 126"/>
              <a:gd name="T33" fmla="*/ 10 h 266"/>
              <a:gd name="T34" fmla="*/ 119 w 126"/>
              <a:gd name="T35" fmla="*/ 14 h 266"/>
              <a:gd name="T36" fmla="*/ 123 w 126"/>
              <a:gd name="T37" fmla="*/ 18 h 266"/>
              <a:gd name="T38" fmla="*/ 126 w 126"/>
              <a:gd name="T39" fmla="*/ 21 h 266"/>
              <a:gd name="T40" fmla="*/ 126 w 126"/>
              <a:gd name="T41" fmla="*/ 26 h 266"/>
              <a:gd name="T42" fmla="*/ 122 w 126"/>
              <a:gd name="T43" fmla="*/ 37 h 266"/>
              <a:gd name="T44" fmla="*/ 119 w 126"/>
              <a:gd name="T45" fmla="*/ 45 h 266"/>
              <a:gd name="T46" fmla="*/ 118 w 126"/>
              <a:gd name="T47" fmla="*/ 54 h 266"/>
              <a:gd name="T48" fmla="*/ 116 w 126"/>
              <a:gd name="T49" fmla="*/ 60 h 266"/>
              <a:gd name="T50" fmla="*/ 114 w 126"/>
              <a:gd name="T51" fmla="*/ 69 h 266"/>
              <a:gd name="T52" fmla="*/ 111 w 126"/>
              <a:gd name="T53" fmla="*/ 82 h 266"/>
              <a:gd name="T54" fmla="*/ 109 w 126"/>
              <a:gd name="T55" fmla="*/ 97 h 266"/>
              <a:gd name="T56" fmla="*/ 101 w 126"/>
              <a:gd name="T57" fmla="*/ 132 h 266"/>
              <a:gd name="T58" fmla="*/ 93 w 126"/>
              <a:gd name="T59" fmla="*/ 154 h 266"/>
              <a:gd name="T60" fmla="*/ 88 w 126"/>
              <a:gd name="T61" fmla="*/ 169 h 266"/>
              <a:gd name="T62" fmla="*/ 77 w 126"/>
              <a:gd name="T63" fmla="*/ 190 h 266"/>
              <a:gd name="T64" fmla="*/ 62 w 126"/>
              <a:gd name="T65" fmla="*/ 217 h 266"/>
              <a:gd name="T66" fmla="*/ 53 w 126"/>
              <a:gd name="T67" fmla="*/ 229 h 266"/>
              <a:gd name="T68" fmla="*/ 43 w 126"/>
              <a:gd name="T69" fmla="*/ 239 h 266"/>
              <a:gd name="T70" fmla="*/ 34 w 126"/>
              <a:gd name="T71" fmla="*/ 247 h 266"/>
              <a:gd name="T72" fmla="*/ 25 w 126"/>
              <a:gd name="T73" fmla="*/ 254 h 266"/>
              <a:gd name="T74" fmla="*/ 17 w 126"/>
              <a:gd name="T75" fmla="*/ 260 h 266"/>
              <a:gd name="T76" fmla="*/ 10 w 126"/>
              <a:gd name="T77" fmla="*/ 264 h 266"/>
              <a:gd name="T78" fmla="*/ 4 w 126"/>
              <a:gd name="T79" fmla="*/ 266 h 266"/>
              <a:gd name="T80" fmla="*/ 2 w 126"/>
              <a:gd name="T81" fmla="*/ 266 h 266"/>
              <a:gd name="T82" fmla="*/ 0 w 126"/>
              <a:gd name="T83" fmla="*/ 264 h 266"/>
              <a:gd name="T84" fmla="*/ 2 w 126"/>
              <a:gd name="T85" fmla="*/ 259 h 266"/>
              <a:gd name="T86" fmla="*/ 6 w 126"/>
              <a:gd name="T87" fmla="*/ 253 h 266"/>
              <a:gd name="T88" fmla="*/ 12 w 126"/>
              <a:gd name="T89" fmla="*/ 245 h 266"/>
              <a:gd name="T90" fmla="*/ 20 w 126"/>
              <a:gd name="T91" fmla="*/ 236 h 266"/>
              <a:gd name="T92" fmla="*/ 28 w 126"/>
              <a:gd name="T93" fmla="*/ 225 h 266"/>
              <a:gd name="T94" fmla="*/ 36 w 126"/>
              <a:gd name="T95" fmla="*/ 212 h 266"/>
              <a:gd name="T96" fmla="*/ 43 w 126"/>
              <a:gd name="T97" fmla="*/ 198 h 2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126" h="266">
                <a:moveTo>
                  <a:pt x="43" y="198"/>
                </a:moveTo>
                <a:lnTo>
                  <a:pt x="51" y="183"/>
                </a:lnTo>
                <a:lnTo>
                  <a:pt x="59" y="168"/>
                </a:lnTo>
                <a:lnTo>
                  <a:pt x="66" y="151"/>
                </a:lnTo>
                <a:lnTo>
                  <a:pt x="71" y="133"/>
                </a:lnTo>
                <a:lnTo>
                  <a:pt x="76" y="116"/>
                </a:lnTo>
                <a:lnTo>
                  <a:pt x="80" y="99"/>
                </a:lnTo>
                <a:lnTo>
                  <a:pt x="83" y="83"/>
                </a:lnTo>
                <a:lnTo>
                  <a:pt x="85" y="68"/>
                </a:lnTo>
                <a:lnTo>
                  <a:pt x="85" y="60"/>
                </a:lnTo>
                <a:lnTo>
                  <a:pt x="85" y="54"/>
                </a:lnTo>
                <a:lnTo>
                  <a:pt x="85" y="47"/>
                </a:lnTo>
                <a:lnTo>
                  <a:pt x="85" y="41"/>
                </a:lnTo>
                <a:lnTo>
                  <a:pt x="85" y="37"/>
                </a:lnTo>
                <a:lnTo>
                  <a:pt x="85" y="31"/>
                </a:lnTo>
                <a:lnTo>
                  <a:pt x="85" y="26"/>
                </a:lnTo>
                <a:lnTo>
                  <a:pt x="85" y="23"/>
                </a:lnTo>
                <a:lnTo>
                  <a:pt x="84" y="18"/>
                </a:lnTo>
                <a:lnTo>
                  <a:pt x="83" y="14"/>
                </a:lnTo>
                <a:lnTo>
                  <a:pt x="83" y="12"/>
                </a:lnTo>
                <a:lnTo>
                  <a:pt x="84" y="9"/>
                </a:lnTo>
                <a:lnTo>
                  <a:pt x="84" y="6"/>
                </a:lnTo>
                <a:lnTo>
                  <a:pt x="85" y="5"/>
                </a:lnTo>
                <a:lnTo>
                  <a:pt x="86" y="3"/>
                </a:lnTo>
                <a:lnTo>
                  <a:pt x="88" y="2"/>
                </a:lnTo>
                <a:lnTo>
                  <a:pt x="89" y="0"/>
                </a:lnTo>
                <a:lnTo>
                  <a:pt x="92" y="0"/>
                </a:lnTo>
                <a:lnTo>
                  <a:pt x="94" y="0"/>
                </a:lnTo>
                <a:lnTo>
                  <a:pt x="97" y="0"/>
                </a:lnTo>
                <a:lnTo>
                  <a:pt x="99" y="2"/>
                </a:lnTo>
                <a:lnTo>
                  <a:pt x="103" y="3"/>
                </a:lnTo>
                <a:lnTo>
                  <a:pt x="106" y="4"/>
                </a:lnTo>
                <a:lnTo>
                  <a:pt x="110" y="6"/>
                </a:lnTo>
                <a:lnTo>
                  <a:pt x="114" y="10"/>
                </a:lnTo>
                <a:lnTo>
                  <a:pt x="116" y="12"/>
                </a:lnTo>
                <a:lnTo>
                  <a:pt x="119" y="14"/>
                </a:lnTo>
                <a:lnTo>
                  <a:pt x="122" y="17"/>
                </a:lnTo>
                <a:lnTo>
                  <a:pt x="123" y="18"/>
                </a:lnTo>
                <a:lnTo>
                  <a:pt x="124" y="19"/>
                </a:lnTo>
                <a:lnTo>
                  <a:pt x="126" y="21"/>
                </a:lnTo>
                <a:lnTo>
                  <a:pt x="126" y="23"/>
                </a:lnTo>
                <a:lnTo>
                  <a:pt x="126" y="26"/>
                </a:lnTo>
                <a:lnTo>
                  <a:pt x="124" y="30"/>
                </a:lnTo>
                <a:lnTo>
                  <a:pt x="122" y="37"/>
                </a:lnTo>
                <a:lnTo>
                  <a:pt x="120" y="40"/>
                </a:lnTo>
                <a:lnTo>
                  <a:pt x="119" y="45"/>
                </a:lnTo>
                <a:lnTo>
                  <a:pt x="118" y="49"/>
                </a:lnTo>
                <a:lnTo>
                  <a:pt x="118" y="54"/>
                </a:lnTo>
                <a:lnTo>
                  <a:pt x="116" y="56"/>
                </a:lnTo>
                <a:lnTo>
                  <a:pt x="116" y="60"/>
                </a:lnTo>
                <a:lnTo>
                  <a:pt x="115" y="65"/>
                </a:lnTo>
                <a:lnTo>
                  <a:pt x="114" y="69"/>
                </a:lnTo>
                <a:lnTo>
                  <a:pt x="112" y="75"/>
                </a:lnTo>
                <a:lnTo>
                  <a:pt x="111" y="82"/>
                </a:lnTo>
                <a:lnTo>
                  <a:pt x="110" y="89"/>
                </a:lnTo>
                <a:lnTo>
                  <a:pt x="109" y="97"/>
                </a:lnTo>
                <a:lnTo>
                  <a:pt x="105" y="115"/>
                </a:lnTo>
                <a:lnTo>
                  <a:pt x="101" y="132"/>
                </a:lnTo>
                <a:lnTo>
                  <a:pt x="96" y="147"/>
                </a:lnTo>
                <a:lnTo>
                  <a:pt x="93" y="154"/>
                </a:lnTo>
                <a:lnTo>
                  <a:pt x="90" y="162"/>
                </a:lnTo>
                <a:lnTo>
                  <a:pt x="88" y="169"/>
                </a:lnTo>
                <a:lnTo>
                  <a:pt x="85" y="176"/>
                </a:lnTo>
                <a:lnTo>
                  <a:pt x="77" y="190"/>
                </a:lnTo>
                <a:lnTo>
                  <a:pt x="71" y="204"/>
                </a:lnTo>
                <a:lnTo>
                  <a:pt x="62" y="217"/>
                </a:lnTo>
                <a:lnTo>
                  <a:pt x="58" y="223"/>
                </a:lnTo>
                <a:lnTo>
                  <a:pt x="53" y="229"/>
                </a:lnTo>
                <a:lnTo>
                  <a:pt x="49" y="234"/>
                </a:lnTo>
                <a:lnTo>
                  <a:pt x="43" y="239"/>
                </a:lnTo>
                <a:lnTo>
                  <a:pt x="40" y="244"/>
                </a:lnTo>
                <a:lnTo>
                  <a:pt x="34" y="247"/>
                </a:lnTo>
                <a:lnTo>
                  <a:pt x="30" y="251"/>
                </a:lnTo>
                <a:lnTo>
                  <a:pt x="25" y="254"/>
                </a:lnTo>
                <a:lnTo>
                  <a:pt x="21" y="258"/>
                </a:lnTo>
                <a:lnTo>
                  <a:pt x="17" y="260"/>
                </a:lnTo>
                <a:lnTo>
                  <a:pt x="13" y="262"/>
                </a:lnTo>
                <a:lnTo>
                  <a:pt x="10" y="264"/>
                </a:lnTo>
                <a:lnTo>
                  <a:pt x="7" y="265"/>
                </a:lnTo>
                <a:lnTo>
                  <a:pt x="4" y="266"/>
                </a:lnTo>
                <a:lnTo>
                  <a:pt x="3" y="266"/>
                </a:lnTo>
                <a:lnTo>
                  <a:pt x="2" y="266"/>
                </a:lnTo>
                <a:lnTo>
                  <a:pt x="0" y="265"/>
                </a:lnTo>
                <a:lnTo>
                  <a:pt x="0" y="264"/>
                </a:lnTo>
                <a:lnTo>
                  <a:pt x="0" y="261"/>
                </a:lnTo>
                <a:lnTo>
                  <a:pt x="2" y="259"/>
                </a:lnTo>
                <a:lnTo>
                  <a:pt x="3" y="255"/>
                </a:lnTo>
                <a:lnTo>
                  <a:pt x="6" y="253"/>
                </a:lnTo>
                <a:lnTo>
                  <a:pt x="8" y="248"/>
                </a:lnTo>
                <a:lnTo>
                  <a:pt x="12" y="245"/>
                </a:lnTo>
                <a:lnTo>
                  <a:pt x="16" y="240"/>
                </a:lnTo>
                <a:lnTo>
                  <a:pt x="20" y="236"/>
                </a:lnTo>
                <a:lnTo>
                  <a:pt x="24" y="231"/>
                </a:lnTo>
                <a:lnTo>
                  <a:pt x="28" y="225"/>
                </a:lnTo>
                <a:lnTo>
                  <a:pt x="32" y="219"/>
                </a:lnTo>
                <a:lnTo>
                  <a:pt x="36" y="212"/>
                </a:lnTo>
                <a:lnTo>
                  <a:pt x="40" y="205"/>
                </a:lnTo>
                <a:lnTo>
                  <a:pt x="43" y="198"/>
                </a:lnTo>
                <a:lnTo>
                  <a:pt x="43" y="198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37" name="Freeform 41"/>
          <p:cNvSpPr>
            <a:spLocks/>
          </p:cNvSpPr>
          <p:nvPr/>
        </p:nvSpPr>
        <p:spPr bwMode="auto">
          <a:xfrm>
            <a:off x="8624466" y="5228914"/>
            <a:ext cx="188759" cy="648606"/>
          </a:xfrm>
          <a:custGeom>
            <a:avLst/>
            <a:gdLst>
              <a:gd name="T0" fmla="*/ 4 w 26"/>
              <a:gd name="T1" fmla="*/ 3 h 94"/>
              <a:gd name="T2" fmla="*/ 1 w 26"/>
              <a:gd name="T3" fmla="*/ 3 h 94"/>
              <a:gd name="T4" fmla="*/ 0 w 26"/>
              <a:gd name="T5" fmla="*/ 2 h 94"/>
              <a:gd name="T6" fmla="*/ 0 w 26"/>
              <a:gd name="T7" fmla="*/ 1 h 94"/>
              <a:gd name="T8" fmla="*/ 0 w 26"/>
              <a:gd name="T9" fmla="*/ 0 h 94"/>
              <a:gd name="T10" fmla="*/ 0 w 26"/>
              <a:gd name="T11" fmla="*/ 0 h 94"/>
              <a:gd name="T12" fmla="*/ 1 w 26"/>
              <a:gd name="T13" fmla="*/ 0 h 94"/>
              <a:gd name="T14" fmla="*/ 1 w 26"/>
              <a:gd name="T15" fmla="*/ 0 h 94"/>
              <a:gd name="T16" fmla="*/ 2 w 26"/>
              <a:gd name="T17" fmla="*/ 0 h 94"/>
              <a:gd name="T18" fmla="*/ 5 w 26"/>
              <a:gd name="T19" fmla="*/ 0 h 94"/>
              <a:gd name="T20" fmla="*/ 6 w 26"/>
              <a:gd name="T21" fmla="*/ 1 h 94"/>
              <a:gd name="T22" fmla="*/ 11 w 26"/>
              <a:gd name="T23" fmla="*/ 2 h 94"/>
              <a:gd name="T24" fmla="*/ 14 w 26"/>
              <a:gd name="T25" fmla="*/ 2 h 94"/>
              <a:gd name="T26" fmla="*/ 17 w 26"/>
              <a:gd name="T27" fmla="*/ 3 h 94"/>
              <a:gd name="T28" fmla="*/ 18 w 26"/>
              <a:gd name="T29" fmla="*/ 4 h 94"/>
              <a:gd name="T30" fmla="*/ 21 w 26"/>
              <a:gd name="T31" fmla="*/ 4 h 94"/>
              <a:gd name="T32" fmla="*/ 22 w 26"/>
              <a:gd name="T33" fmla="*/ 7 h 94"/>
              <a:gd name="T34" fmla="*/ 23 w 26"/>
              <a:gd name="T35" fmla="*/ 8 h 94"/>
              <a:gd name="T36" fmla="*/ 25 w 26"/>
              <a:gd name="T37" fmla="*/ 9 h 94"/>
              <a:gd name="T38" fmla="*/ 26 w 26"/>
              <a:gd name="T39" fmla="*/ 11 h 94"/>
              <a:gd name="T40" fmla="*/ 26 w 26"/>
              <a:gd name="T41" fmla="*/ 14 h 94"/>
              <a:gd name="T42" fmla="*/ 26 w 26"/>
              <a:gd name="T43" fmla="*/ 17 h 94"/>
              <a:gd name="T44" fmla="*/ 25 w 26"/>
              <a:gd name="T45" fmla="*/ 19 h 94"/>
              <a:gd name="T46" fmla="*/ 25 w 26"/>
              <a:gd name="T47" fmla="*/ 22 h 94"/>
              <a:gd name="T48" fmla="*/ 25 w 26"/>
              <a:gd name="T49" fmla="*/ 24 h 94"/>
              <a:gd name="T50" fmla="*/ 25 w 26"/>
              <a:gd name="T51" fmla="*/ 28 h 94"/>
              <a:gd name="T52" fmla="*/ 25 w 26"/>
              <a:gd name="T53" fmla="*/ 31 h 94"/>
              <a:gd name="T54" fmla="*/ 25 w 26"/>
              <a:gd name="T55" fmla="*/ 35 h 94"/>
              <a:gd name="T56" fmla="*/ 25 w 26"/>
              <a:gd name="T57" fmla="*/ 39 h 94"/>
              <a:gd name="T58" fmla="*/ 26 w 26"/>
              <a:gd name="T59" fmla="*/ 44 h 94"/>
              <a:gd name="T60" fmla="*/ 26 w 26"/>
              <a:gd name="T61" fmla="*/ 54 h 94"/>
              <a:gd name="T62" fmla="*/ 26 w 26"/>
              <a:gd name="T63" fmla="*/ 60 h 94"/>
              <a:gd name="T64" fmla="*/ 26 w 26"/>
              <a:gd name="T65" fmla="*/ 67 h 94"/>
              <a:gd name="T66" fmla="*/ 26 w 26"/>
              <a:gd name="T67" fmla="*/ 73 h 94"/>
              <a:gd name="T68" fmla="*/ 26 w 26"/>
              <a:gd name="T69" fmla="*/ 80 h 94"/>
              <a:gd name="T70" fmla="*/ 26 w 26"/>
              <a:gd name="T71" fmla="*/ 87 h 94"/>
              <a:gd name="T72" fmla="*/ 26 w 26"/>
              <a:gd name="T73" fmla="*/ 94 h 94"/>
              <a:gd name="T74" fmla="*/ 22 w 26"/>
              <a:gd name="T75" fmla="*/ 94 h 94"/>
              <a:gd name="T76" fmla="*/ 22 w 26"/>
              <a:gd name="T77" fmla="*/ 92 h 94"/>
              <a:gd name="T78" fmla="*/ 22 w 26"/>
              <a:gd name="T79" fmla="*/ 87 h 94"/>
              <a:gd name="T80" fmla="*/ 22 w 26"/>
              <a:gd name="T81" fmla="*/ 82 h 94"/>
              <a:gd name="T82" fmla="*/ 21 w 26"/>
              <a:gd name="T83" fmla="*/ 76 h 94"/>
              <a:gd name="T84" fmla="*/ 21 w 26"/>
              <a:gd name="T85" fmla="*/ 69 h 94"/>
              <a:gd name="T86" fmla="*/ 19 w 26"/>
              <a:gd name="T87" fmla="*/ 62 h 94"/>
              <a:gd name="T88" fmla="*/ 18 w 26"/>
              <a:gd name="T89" fmla="*/ 53 h 94"/>
              <a:gd name="T90" fmla="*/ 17 w 26"/>
              <a:gd name="T91" fmla="*/ 44 h 94"/>
              <a:gd name="T92" fmla="*/ 15 w 26"/>
              <a:gd name="T93" fmla="*/ 39 h 94"/>
              <a:gd name="T94" fmla="*/ 15 w 26"/>
              <a:gd name="T95" fmla="*/ 35 h 94"/>
              <a:gd name="T96" fmla="*/ 14 w 26"/>
              <a:gd name="T97" fmla="*/ 30 h 94"/>
              <a:gd name="T98" fmla="*/ 13 w 26"/>
              <a:gd name="T99" fmla="*/ 26 h 94"/>
              <a:gd name="T100" fmla="*/ 13 w 26"/>
              <a:gd name="T101" fmla="*/ 23 h 94"/>
              <a:gd name="T102" fmla="*/ 11 w 26"/>
              <a:gd name="T103" fmla="*/ 19 h 94"/>
              <a:gd name="T104" fmla="*/ 11 w 26"/>
              <a:gd name="T105" fmla="*/ 16 h 94"/>
              <a:gd name="T106" fmla="*/ 10 w 26"/>
              <a:gd name="T107" fmla="*/ 14 h 94"/>
              <a:gd name="T108" fmla="*/ 10 w 26"/>
              <a:gd name="T109" fmla="*/ 11 h 94"/>
              <a:gd name="T110" fmla="*/ 9 w 26"/>
              <a:gd name="T111" fmla="*/ 9 h 94"/>
              <a:gd name="T112" fmla="*/ 8 w 26"/>
              <a:gd name="T113" fmla="*/ 8 h 94"/>
              <a:gd name="T114" fmla="*/ 8 w 26"/>
              <a:gd name="T115" fmla="*/ 5 h 94"/>
              <a:gd name="T116" fmla="*/ 6 w 26"/>
              <a:gd name="T117" fmla="*/ 4 h 94"/>
              <a:gd name="T118" fmla="*/ 6 w 26"/>
              <a:gd name="T119" fmla="*/ 4 h 94"/>
              <a:gd name="T120" fmla="*/ 5 w 26"/>
              <a:gd name="T121" fmla="*/ 3 h 94"/>
              <a:gd name="T122" fmla="*/ 4 w 26"/>
              <a:gd name="T123" fmla="*/ 3 h 94"/>
              <a:gd name="T124" fmla="*/ 4 w 26"/>
              <a:gd name="T125" fmla="*/ 3 h 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6" h="94">
                <a:moveTo>
                  <a:pt x="4" y="3"/>
                </a:moveTo>
                <a:lnTo>
                  <a:pt x="1" y="3"/>
                </a:lnTo>
                <a:lnTo>
                  <a:pt x="0" y="2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1" y="0"/>
                </a:lnTo>
                <a:lnTo>
                  <a:pt x="1" y="0"/>
                </a:lnTo>
                <a:lnTo>
                  <a:pt x="2" y="0"/>
                </a:lnTo>
                <a:lnTo>
                  <a:pt x="5" y="0"/>
                </a:lnTo>
                <a:lnTo>
                  <a:pt x="6" y="1"/>
                </a:lnTo>
                <a:lnTo>
                  <a:pt x="11" y="2"/>
                </a:lnTo>
                <a:lnTo>
                  <a:pt x="14" y="2"/>
                </a:lnTo>
                <a:lnTo>
                  <a:pt x="17" y="3"/>
                </a:lnTo>
                <a:lnTo>
                  <a:pt x="18" y="4"/>
                </a:lnTo>
                <a:lnTo>
                  <a:pt x="21" y="4"/>
                </a:lnTo>
                <a:lnTo>
                  <a:pt x="22" y="7"/>
                </a:lnTo>
                <a:lnTo>
                  <a:pt x="23" y="8"/>
                </a:lnTo>
                <a:lnTo>
                  <a:pt x="25" y="9"/>
                </a:lnTo>
                <a:lnTo>
                  <a:pt x="26" y="11"/>
                </a:lnTo>
                <a:lnTo>
                  <a:pt x="26" y="14"/>
                </a:lnTo>
                <a:lnTo>
                  <a:pt x="26" y="17"/>
                </a:lnTo>
                <a:lnTo>
                  <a:pt x="25" y="19"/>
                </a:lnTo>
                <a:lnTo>
                  <a:pt x="25" y="22"/>
                </a:lnTo>
                <a:lnTo>
                  <a:pt x="25" y="24"/>
                </a:lnTo>
                <a:lnTo>
                  <a:pt x="25" y="28"/>
                </a:lnTo>
                <a:lnTo>
                  <a:pt x="25" y="31"/>
                </a:lnTo>
                <a:lnTo>
                  <a:pt x="25" y="35"/>
                </a:lnTo>
                <a:lnTo>
                  <a:pt x="25" y="39"/>
                </a:lnTo>
                <a:lnTo>
                  <a:pt x="26" y="44"/>
                </a:lnTo>
                <a:lnTo>
                  <a:pt x="26" y="54"/>
                </a:lnTo>
                <a:lnTo>
                  <a:pt x="26" y="60"/>
                </a:lnTo>
                <a:lnTo>
                  <a:pt x="26" y="67"/>
                </a:lnTo>
                <a:lnTo>
                  <a:pt x="26" y="73"/>
                </a:lnTo>
                <a:lnTo>
                  <a:pt x="26" y="80"/>
                </a:lnTo>
                <a:lnTo>
                  <a:pt x="26" y="87"/>
                </a:lnTo>
                <a:lnTo>
                  <a:pt x="26" y="94"/>
                </a:lnTo>
                <a:lnTo>
                  <a:pt x="22" y="94"/>
                </a:lnTo>
                <a:lnTo>
                  <a:pt x="22" y="92"/>
                </a:lnTo>
                <a:lnTo>
                  <a:pt x="22" y="87"/>
                </a:lnTo>
                <a:lnTo>
                  <a:pt x="22" y="82"/>
                </a:lnTo>
                <a:lnTo>
                  <a:pt x="21" y="76"/>
                </a:lnTo>
                <a:lnTo>
                  <a:pt x="21" y="69"/>
                </a:lnTo>
                <a:lnTo>
                  <a:pt x="19" y="62"/>
                </a:lnTo>
                <a:lnTo>
                  <a:pt x="18" y="53"/>
                </a:lnTo>
                <a:lnTo>
                  <a:pt x="17" y="44"/>
                </a:lnTo>
                <a:lnTo>
                  <a:pt x="15" y="39"/>
                </a:lnTo>
                <a:lnTo>
                  <a:pt x="15" y="35"/>
                </a:lnTo>
                <a:lnTo>
                  <a:pt x="14" y="30"/>
                </a:lnTo>
                <a:lnTo>
                  <a:pt x="13" y="26"/>
                </a:lnTo>
                <a:lnTo>
                  <a:pt x="13" y="23"/>
                </a:lnTo>
                <a:lnTo>
                  <a:pt x="11" y="19"/>
                </a:lnTo>
                <a:lnTo>
                  <a:pt x="11" y="16"/>
                </a:lnTo>
                <a:lnTo>
                  <a:pt x="10" y="14"/>
                </a:lnTo>
                <a:lnTo>
                  <a:pt x="10" y="11"/>
                </a:lnTo>
                <a:lnTo>
                  <a:pt x="9" y="9"/>
                </a:lnTo>
                <a:lnTo>
                  <a:pt x="8" y="8"/>
                </a:lnTo>
                <a:lnTo>
                  <a:pt x="8" y="5"/>
                </a:lnTo>
                <a:lnTo>
                  <a:pt x="6" y="4"/>
                </a:lnTo>
                <a:lnTo>
                  <a:pt x="6" y="4"/>
                </a:lnTo>
                <a:lnTo>
                  <a:pt x="5" y="3"/>
                </a:lnTo>
                <a:lnTo>
                  <a:pt x="4" y="3"/>
                </a:lnTo>
                <a:lnTo>
                  <a:pt x="4" y="3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38" name="Freeform 42"/>
          <p:cNvSpPr>
            <a:spLocks/>
          </p:cNvSpPr>
          <p:nvPr/>
        </p:nvSpPr>
        <p:spPr bwMode="auto">
          <a:xfrm>
            <a:off x="9089104" y="5001213"/>
            <a:ext cx="94381" cy="779710"/>
          </a:xfrm>
          <a:custGeom>
            <a:avLst/>
            <a:gdLst>
              <a:gd name="T0" fmla="*/ 11 w 13"/>
              <a:gd name="T1" fmla="*/ 28 h 113"/>
              <a:gd name="T2" fmla="*/ 11 w 13"/>
              <a:gd name="T3" fmla="*/ 29 h 113"/>
              <a:gd name="T4" fmla="*/ 10 w 13"/>
              <a:gd name="T5" fmla="*/ 31 h 113"/>
              <a:gd name="T6" fmla="*/ 10 w 13"/>
              <a:gd name="T7" fmla="*/ 34 h 113"/>
              <a:gd name="T8" fmla="*/ 10 w 13"/>
              <a:gd name="T9" fmla="*/ 36 h 113"/>
              <a:gd name="T10" fmla="*/ 10 w 13"/>
              <a:gd name="T11" fmla="*/ 40 h 113"/>
              <a:gd name="T12" fmla="*/ 9 w 13"/>
              <a:gd name="T13" fmla="*/ 43 h 113"/>
              <a:gd name="T14" fmla="*/ 9 w 13"/>
              <a:gd name="T15" fmla="*/ 48 h 113"/>
              <a:gd name="T16" fmla="*/ 9 w 13"/>
              <a:gd name="T17" fmla="*/ 52 h 113"/>
              <a:gd name="T18" fmla="*/ 9 w 13"/>
              <a:gd name="T19" fmla="*/ 58 h 113"/>
              <a:gd name="T20" fmla="*/ 9 w 13"/>
              <a:gd name="T21" fmla="*/ 64 h 113"/>
              <a:gd name="T22" fmla="*/ 9 w 13"/>
              <a:gd name="T23" fmla="*/ 71 h 113"/>
              <a:gd name="T24" fmla="*/ 9 w 13"/>
              <a:gd name="T25" fmla="*/ 78 h 113"/>
              <a:gd name="T26" fmla="*/ 9 w 13"/>
              <a:gd name="T27" fmla="*/ 85 h 113"/>
              <a:gd name="T28" fmla="*/ 7 w 13"/>
              <a:gd name="T29" fmla="*/ 93 h 113"/>
              <a:gd name="T30" fmla="*/ 7 w 13"/>
              <a:gd name="T31" fmla="*/ 102 h 113"/>
              <a:gd name="T32" fmla="*/ 7 w 13"/>
              <a:gd name="T33" fmla="*/ 112 h 113"/>
              <a:gd name="T34" fmla="*/ 2 w 13"/>
              <a:gd name="T35" fmla="*/ 113 h 113"/>
              <a:gd name="T36" fmla="*/ 2 w 13"/>
              <a:gd name="T37" fmla="*/ 104 h 113"/>
              <a:gd name="T38" fmla="*/ 2 w 13"/>
              <a:gd name="T39" fmla="*/ 93 h 113"/>
              <a:gd name="T40" fmla="*/ 2 w 13"/>
              <a:gd name="T41" fmla="*/ 85 h 113"/>
              <a:gd name="T42" fmla="*/ 2 w 13"/>
              <a:gd name="T43" fmla="*/ 76 h 113"/>
              <a:gd name="T44" fmla="*/ 2 w 13"/>
              <a:gd name="T45" fmla="*/ 68 h 113"/>
              <a:gd name="T46" fmla="*/ 1 w 13"/>
              <a:gd name="T47" fmla="*/ 59 h 113"/>
              <a:gd name="T48" fmla="*/ 1 w 13"/>
              <a:gd name="T49" fmla="*/ 52 h 113"/>
              <a:gd name="T50" fmla="*/ 1 w 13"/>
              <a:gd name="T51" fmla="*/ 44 h 113"/>
              <a:gd name="T52" fmla="*/ 1 w 13"/>
              <a:gd name="T53" fmla="*/ 38 h 113"/>
              <a:gd name="T54" fmla="*/ 1 w 13"/>
              <a:gd name="T55" fmla="*/ 31 h 113"/>
              <a:gd name="T56" fmla="*/ 1 w 13"/>
              <a:gd name="T57" fmla="*/ 26 h 113"/>
              <a:gd name="T58" fmla="*/ 0 w 13"/>
              <a:gd name="T59" fmla="*/ 20 h 113"/>
              <a:gd name="T60" fmla="*/ 0 w 13"/>
              <a:gd name="T61" fmla="*/ 14 h 113"/>
              <a:gd name="T62" fmla="*/ 0 w 13"/>
              <a:gd name="T63" fmla="*/ 9 h 113"/>
              <a:gd name="T64" fmla="*/ 0 w 13"/>
              <a:gd name="T65" fmla="*/ 5 h 113"/>
              <a:gd name="T66" fmla="*/ 0 w 13"/>
              <a:gd name="T67" fmla="*/ 0 h 113"/>
              <a:gd name="T68" fmla="*/ 2 w 13"/>
              <a:gd name="T69" fmla="*/ 2 h 113"/>
              <a:gd name="T70" fmla="*/ 4 w 13"/>
              <a:gd name="T71" fmla="*/ 6 h 113"/>
              <a:gd name="T72" fmla="*/ 7 w 13"/>
              <a:gd name="T73" fmla="*/ 9 h 113"/>
              <a:gd name="T74" fmla="*/ 11 w 13"/>
              <a:gd name="T75" fmla="*/ 13 h 113"/>
              <a:gd name="T76" fmla="*/ 13 w 13"/>
              <a:gd name="T77" fmla="*/ 15 h 113"/>
              <a:gd name="T78" fmla="*/ 13 w 13"/>
              <a:gd name="T79" fmla="*/ 19 h 113"/>
              <a:gd name="T80" fmla="*/ 13 w 13"/>
              <a:gd name="T81" fmla="*/ 21 h 113"/>
              <a:gd name="T82" fmla="*/ 13 w 13"/>
              <a:gd name="T83" fmla="*/ 24 h 113"/>
              <a:gd name="T84" fmla="*/ 11 w 13"/>
              <a:gd name="T85" fmla="*/ 28 h 113"/>
              <a:gd name="T86" fmla="*/ 11 w 13"/>
              <a:gd name="T87" fmla="*/ 28 h 1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3" h="113">
                <a:moveTo>
                  <a:pt x="11" y="28"/>
                </a:moveTo>
                <a:lnTo>
                  <a:pt x="11" y="29"/>
                </a:lnTo>
                <a:lnTo>
                  <a:pt x="10" y="31"/>
                </a:lnTo>
                <a:lnTo>
                  <a:pt x="10" y="34"/>
                </a:lnTo>
                <a:lnTo>
                  <a:pt x="10" y="36"/>
                </a:lnTo>
                <a:lnTo>
                  <a:pt x="10" y="40"/>
                </a:lnTo>
                <a:lnTo>
                  <a:pt x="9" y="43"/>
                </a:lnTo>
                <a:lnTo>
                  <a:pt x="9" y="48"/>
                </a:lnTo>
                <a:lnTo>
                  <a:pt x="9" y="52"/>
                </a:lnTo>
                <a:lnTo>
                  <a:pt x="9" y="58"/>
                </a:lnTo>
                <a:lnTo>
                  <a:pt x="9" y="64"/>
                </a:lnTo>
                <a:lnTo>
                  <a:pt x="9" y="71"/>
                </a:lnTo>
                <a:lnTo>
                  <a:pt x="9" y="78"/>
                </a:lnTo>
                <a:lnTo>
                  <a:pt x="9" y="85"/>
                </a:lnTo>
                <a:lnTo>
                  <a:pt x="7" y="93"/>
                </a:lnTo>
                <a:lnTo>
                  <a:pt x="7" y="102"/>
                </a:lnTo>
                <a:lnTo>
                  <a:pt x="7" y="112"/>
                </a:lnTo>
                <a:lnTo>
                  <a:pt x="2" y="113"/>
                </a:lnTo>
                <a:lnTo>
                  <a:pt x="2" y="104"/>
                </a:lnTo>
                <a:lnTo>
                  <a:pt x="2" y="93"/>
                </a:lnTo>
                <a:lnTo>
                  <a:pt x="2" y="85"/>
                </a:lnTo>
                <a:lnTo>
                  <a:pt x="2" y="76"/>
                </a:lnTo>
                <a:lnTo>
                  <a:pt x="2" y="68"/>
                </a:lnTo>
                <a:lnTo>
                  <a:pt x="1" y="59"/>
                </a:lnTo>
                <a:lnTo>
                  <a:pt x="1" y="52"/>
                </a:lnTo>
                <a:lnTo>
                  <a:pt x="1" y="44"/>
                </a:lnTo>
                <a:lnTo>
                  <a:pt x="1" y="38"/>
                </a:lnTo>
                <a:lnTo>
                  <a:pt x="1" y="31"/>
                </a:lnTo>
                <a:lnTo>
                  <a:pt x="1" y="26"/>
                </a:lnTo>
                <a:lnTo>
                  <a:pt x="0" y="20"/>
                </a:lnTo>
                <a:lnTo>
                  <a:pt x="0" y="14"/>
                </a:lnTo>
                <a:lnTo>
                  <a:pt x="0" y="9"/>
                </a:lnTo>
                <a:lnTo>
                  <a:pt x="0" y="5"/>
                </a:lnTo>
                <a:lnTo>
                  <a:pt x="0" y="0"/>
                </a:lnTo>
                <a:lnTo>
                  <a:pt x="2" y="2"/>
                </a:lnTo>
                <a:lnTo>
                  <a:pt x="4" y="6"/>
                </a:lnTo>
                <a:lnTo>
                  <a:pt x="7" y="9"/>
                </a:lnTo>
                <a:lnTo>
                  <a:pt x="11" y="13"/>
                </a:lnTo>
                <a:lnTo>
                  <a:pt x="13" y="15"/>
                </a:lnTo>
                <a:lnTo>
                  <a:pt x="13" y="19"/>
                </a:lnTo>
                <a:lnTo>
                  <a:pt x="13" y="21"/>
                </a:lnTo>
                <a:lnTo>
                  <a:pt x="13" y="24"/>
                </a:lnTo>
                <a:lnTo>
                  <a:pt x="11" y="28"/>
                </a:lnTo>
                <a:lnTo>
                  <a:pt x="11" y="28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39" name="Freeform 43"/>
          <p:cNvSpPr>
            <a:spLocks/>
          </p:cNvSpPr>
          <p:nvPr/>
        </p:nvSpPr>
        <p:spPr bwMode="auto">
          <a:xfrm>
            <a:off x="9524701" y="5084014"/>
            <a:ext cx="1451992" cy="1283413"/>
          </a:xfrm>
          <a:custGeom>
            <a:avLst/>
            <a:gdLst>
              <a:gd name="T0" fmla="*/ 0 w 200"/>
              <a:gd name="T1" fmla="*/ 11 h 186"/>
              <a:gd name="T2" fmla="*/ 1 w 200"/>
              <a:gd name="T3" fmla="*/ 3 h 186"/>
              <a:gd name="T4" fmla="*/ 6 w 200"/>
              <a:gd name="T5" fmla="*/ 0 h 186"/>
              <a:gd name="T6" fmla="*/ 14 w 200"/>
              <a:gd name="T7" fmla="*/ 2 h 186"/>
              <a:gd name="T8" fmla="*/ 26 w 200"/>
              <a:gd name="T9" fmla="*/ 8 h 186"/>
              <a:gd name="T10" fmla="*/ 31 w 200"/>
              <a:gd name="T11" fmla="*/ 14 h 186"/>
              <a:gd name="T12" fmla="*/ 31 w 200"/>
              <a:gd name="T13" fmla="*/ 26 h 186"/>
              <a:gd name="T14" fmla="*/ 30 w 200"/>
              <a:gd name="T15" fmla="*/ 47 h 186"/>
              <a:gd name="T16" fmla="*/ 28 w 200"/>
              <a:gd name="T17" fmla="*/ 71 h 186"/>
              <a:gd name="T18" fmla="*/ 27 w 200"/>
              <a:gd name="T19" fmla="*/ 92 h 186"/>
              <a:gd name="T20" fmla="*/ 28 w 200"/>
              <a:gd name="T21" fmla="*/ 110 h 186"/>
              <a:gd name="T22" fmla="*/ 31 w 200"/>
              <a:gd name="T23" fmla="*/ 124 h 186"/>
              <a:gd name="T24" fmla="*/ 35 w 200"/>
              <a:gd name="T25" fmla="*/ 136 h 186"/>
              <a:gd name="T26" fmla="*/ 41 w 200"/>
              <a:gd name="T27" fmla="*/ 144 h 186"/>
              <a:gd name="T28" fmla="*/ 52 w 200"/>
              <a:gd name="T29" fmla="*/ 150 h 186"/>
              <a:gd name="T30" fmla="*/ 66 w 200"/>
              <a:gd name="T31" fmla="*/ 152 h 186"/>
              <a:gd name="T32" fmla="*/ 96 w 200"/>
              <a:gd name="T33" fmla="*/ 157 h 186"/>
              <a:gd name="T34" fmla="*/ 117 w 200"/>
              <a:gd name="T35" fmla="*/ 154 h 186"/>
              <a:gd name="T36" fmla="*/ 134 w 200"/>
              <a:gd name="T37" fmla="*/ 152 h 186"/>
              <a:gd name="T38" fmla="*/ 146 w 200"/>
              <a:gd name="T39" fmla="*/ 147 h 186"/>
              <a:gd name="T40" fmla="*/ 157 w 200"/>
              <a:gd name="T41" fmla="*/ 138 h 186"/>
              <a:gd name="T42" fmla="*/ 161 w 200"/>
              <a:gd name="T43" fmla="*/ 130 h 186"/>
              <a:gd name="T44" fmla="*/ 164 w 200"/>
              <a:gd name="T45" fmla="*/ 115 h 186"/>
              <a:gd name="T46" fmla="*/ 168 w 200"/>
              <a:gd name="T47" fmla="*/ 96 h 186"/>
              <a:gd name="T48" fmla="*/ 172 w 200"/>
              <a:gd name="T49" fmla="*/ 82 h 186"/>
              <a:gd name="T50" fmla="*/ 178 w 200"/>
              <a:gd name="T51" fmla="*/ 76 h 186"/>
              <a:gd name="T52" fmla="*/ 183 w 200"/>
              <a:gd name="T53" fmla="*/ 78 h 186"/>
              <a:gd name="T54" fmla="*/ 187 w 200"/>
              <a:gd name="T55" fmla="*/ 88 h 186"/>
              <a:gd name="T56" fmla="*/ 190 w 200"/>
              <a:gd name="T57" fmla="*/ 107 h 186"/>
              <a:gd name="T58" fmla="*/ 192 w 200"/>
              <a:gd name="T59" fmla="*/ 128 h 186"/>
              <a:gd name="T60" fmla="*/ 196 w 200"/>
              <a:gd name="T61" fmla="*/ 143 h 186"/>
              <a:gd name="T62" fmla="*/ 200 w 200"/>
              <a:gd name="T63" fmla="*/ 152 h 186"/>
              <a:gd name="T64" fmla="*/ 196 w 200"/>
              <a:gd name="T65" fmla="*/ 161 h 186"/>
              <a:gd name="T66" fmla="*/ 182 w 200"/>
              <a:gd name="T67" fmla="*/ 170 h 186"/>
              <a:gd name="T68" fmla="*/ 160 w 200"/>
              <a:gd name="T69" fmla="*/ 179 h 186"/>
              <a:gd name="T70" fmla="*/ 134 w 200"/>
              <a:gd name="T71" fmla="*/ 184 h 186"/>
              <a:gd name="T72" fmla="*/ 103 w 200"/>
              <a:gd name="T73" fmla="*/ 186 h 186"/>
              <a:gd name="T74" fmla="*/ 73 w 200"/>
              <a:gd name="T75" fmla="*/ 185 h 186"/>
              <a:gd name="T76" fmla="*/ 52 w 200"/>
              <a:gd name="T77" fmla="*/ 182 h 186"/>
              <a:gd name="T78" fmla="*/ 33 w 200"/>
              <a:gd name="T79" fmla="*/ 175 h 186"/>
              <a:gd name="T80" fmla="*/ 23 w 200"/>
              <a:gd name="T81" fmla="*/ 167 h 186"/>
              <a:gd name="T82" fmla="*/ 14 w 200"/>
              <a:gd name="T83" fmla="*/ 156 h 186"/>
              <a:gd name="T84" fmla="*/ 10 w 200"/>
              <a:gd name="T85" fmla="*/ 149 h 186"/>
              <a:gd name="T86" fmla="*/ 7 w 200"/>
              <a:gd name="T87" fmla="*/ 138 h 186"/>
              <a:gd name="T88" fmla="*/ 6 w 200"/>
              <a:gd name="T89" fmla="*/ 125 h 186"/>
              <a:gd name="T90" fmla="*/ 5 w 200"/>
              <a:gd name="T91" fmla="*/ 109 h 186"/>
              <a:gd name="T92" fmla="*/ 3 w 200"/>
              <a:gd name="T93" fmla="*/ 90 h 186"/>
              <a:gd name="T94" fmla="*/ 3 w 200"/>
              <a:gd name="T95" fmla="*/ 71 h 186"/>
              <a:gd name="T96" fmla="*/ 3 w 200"/>
              <a:gd name="T97" fmla="*/ 53 h 186"/>
              <a:gd name="T98" fmla="*/ 2 w 200"/>
              <a:gd name="T99" fmla="*/ 39 h 186"/>
              <a:gd name="T100" fmla="*/ 2 w 200"/>
              <a:gd name="T101" fmla="*/ 28 h 186"/>
              <a:gd name="T102" fmla="*/ 1 w 200"/>
              <a:gd name="T103" fmla="*/ 19 h 186"/>
              <a:gd name="T104" fmla="*/ 1 w 200"/>
              <a:gd name="T105" fmla="*/ 16 h 1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200" h="186">
                <a:moveTo>
                  <a:pt x="1" y="16"/>
                </a:moveTo>
                <a:lnTo>
                  <a:pt x="0" y="14"/>
                </a:lnTo>
                <a:lnTo>
                  <a:pt x="0" y="11"/>
                </a:lnTo>
                <a:lnTo>
                  <a:pt x="0" y="7"/>
                </a:lnTo>
                <a:lnTo>
                  <a:pt x="1" y="4"/>
                </a:lnTo>
                <a:lnTo>
                  <a:pt x="1" y="3"/>
                </a:lnTo>
                <a:lnTo>
                  <a:pt x="2" y="2"/>
                </a:lnTo>
                <a:lnTo>
                  <a:pt x="3" y="1"/>
                </a:lnTo>
                <a:lnTo>
                  <a:pt x="6" y="0"/>
                </a:lnTo>
                <a:lnTo>
                  <a:pt x="7" y="1"/>
                </a:lnTo>
                <a:lnTo>
                  <a:pt x="11" y="1"/>
                </a:lnTo>
                <a:lnTo>
                  <a:pt x="14" y="2"/>
                </a:lnTo>
                <a:lnTo>
                  <a:pt x="18" y="3"/>
                </a:lnTo>
                <a:lnTo>
                  <a:pt x="22" y="5"/>
                </a:lnTo>
                <a:lnTo>
                  <a:pt x="26" y="8"/>
                </a:lnTo>
                <a:lnTo>
                  <a:pt x="31" y="10"/>
                </a:lnTo>
                <a:lnTo>
                  <a:pt x="31" y="11"/>
                </a:lnTo>
                <a:lnTo>
                  <a:pt x="31" y="14"/>
                </a:lnTo>
                <a:lnTo>
                  <a:pt x="31" y="17"/>
                </a:lnTo>
                <a:lnTo>
                  <a:pt x="31" y="22"/>
                </a:lnTo>
                <a:lnTo>
                  <a:pt x="31" y="26"/>
                </a:lnTo>
                <a:lnTo>
                  <a:pt x="30" y="33"/>
                </a:lnTo>
                <a:lnTo>
                  <a:pt x="30" y="40"/>
                </a:lnTo>
                <a:lnTo>
                  <a:pt x="30" y="47"/>
                </a:lnTo>
                <a:lnTo>
                  <a:pt x="28" y="56"/>
                </a:lnTo>
                <a:lnTo>
                  <a:pt x="28" y="64"/>
                </a:lnTo>
                <a:lnTo>
                  <a:pt x="28" y="71"/>
                </a:lnTo>
                <a:lnTo>
                  <a:pt x="27" y="79"/>
                </a:lnTo>
                <a:lnTo>
                  <a:pt x="27" y="85"/>
                </a:lnTo>
                <a:lnTo>
                  <a:pt x="27" y="92"/>
                </a:lnTo>
                <a:lnTo>
                  <a:pt x="27" y="99"/>
                </a:lnTo>
                <a:lnTo>
                  <a:pt x="28" y="104"/>
                </a:lnTo>
                <a:lnTo>
                  <a:pt x="28" y="110"/>
                </a:lnTo>
                <a:lnTo>
                  <a:pt x="30" y="115"/>
                </a:lnTo>
                <a:lnTo>
                  <a:pt x="30" y="120"/>
                </a:lnTo>
                <a:lnTo>
                  <a:pt x="31" y="124"/>
                </a:lnTo>
                <a:lnTo>
                  <a:pt x="32" y="129"/>
                </a:lnTo>
                <a:lnTo>
                  <a:pt x="33" y="132"/>
                </a:lnTo>
                <a:lnTo>
                  <a:pt x="35" y="136"/>
                </a:lnTo>
                <a:lnTo>
                  <a:pt x="37" y="138"/>
                </a:lnTo>
                <a:lnTo>
                  <a:pt x="39" y="142"/>
                </a:lnTo>
                <a:lnTo>
                  <a:pt x="41" y="144"/>
                </a:lnTo>
                <a:lnTo>
                  <a:pt x="44" y="146"/>
                </a:lnTo>
                <a:lnTo>
                  <a:pt x="48" y="147"/>
                </a:lnTo>
                <a:lnTo>
                  <a:pt x="52" y="150"/>
                </a:lnTo>
                <a:lnTo>
                  <a:pt x="56" y="151"/>
                </a:lnTo>
                <a:lnTo>
                  <a:pt x="61" y="152"/>
                </a:lnTo>
                <a:lnTo>
                  <a:pt x="66" y="152"/>
                </a:lnTo>
                <a:lnTo>
                  <a:pt x="75" y="154"/>
                </a:lnTo>
                <a:lnTo>
                  <a:pt x="86" y="156"/>
                </a:lnTo>
                <a:lnTo>
                  <a:pt x="96" y="157"/>
                </a:lnTo>
                <a:lnTo>
                  <a:pt x="103" y="157"/>
                </a:lnTo>
                <a:lnTo>
                  <a:pt x="108" y="156"/>
                </a:lnTo>
                <a:lnTo>
                  <a:pt x="117" y="154"/>
                </a:lnTo>
                <a:lnTo>
                  <a:pt x="126" y="153"/>
                </a:lnTo>
                <a:lnTo>
                  <a:pt x="130" y="152"/>
                </a:lnTo>
                <a:lnTo>
                  <a:pt x="134" y="152"/>
                </a:lnTo>
                <a:lnTo>
                  <a:pt x="138" y="151"/>
                </a:lnTo>
                <a:lnTo>
                  <a:pt x="140" y="150"/>
                </a:lnTo>
                <a:lnTo>
                  <a:pt x="146" y="147"/>
                </a:lnTo>
                <a:lnTo>
                  <a:pt x="151" y="145"/>
                </a:lnTo>
                <a:lnTo>
                  <a:pt x="155" y="142"/>
                </a:lnTo>
                <a:lnTo>
                  <a:pt x="157" y="138"/>
                </a:lnTo>
                <a:lnTo>
                  <a:pt x="159" y="137"/>
                </a:lnTo>
                <a:lnTo>
                  <a:pt x="160" y="134"/>
                </a:lnTo>
                <a:lnTo>
                  <a:pt x="161" y="130"/>
                </a:lnTo>
                <a:lnTo>
                  <a:pt x="161" y="125"/>
                </a:lnTo>
                <a:lnTo>
                  <a:pt x="162" y="121"/>
                </a:lnTo>
                <a:lnTo>
                  <a:pt x="164" y="115"/>
                </a:lnTo>
                <a:lnTo>
                  <a:pt x="165" y="109"/>
                </a:lnTo>
                <a:lnTo>
                  <a:pt x="166" y="102"/>
                </a:lnTo>
                <a:lnTo>
                  <a:pt x="168" y="96"/>
                </a:lnTo>
                <a:lnTo>
                  <a:pt x="169" y="92"/>
                </a:lnTo>
                <a:lnTo>
                  <a:pt x="170" y="87"/>
                </a:lnTo>
                <a:lnTo>
                  <a:pt x="172" y="82"/>
                </a:lnTo>
                <a:lnTo>
                  <a:pt x="174" y="80"/>
                </a:lnTo>
                <a:lnTo>
                  <a:pt x="175" y="78"/>
                </a:lnTo>
                <a:lnTo>
                  <a:pt x="178" y="76"/>
                </a:lnTo>
                <a:lnTo>
                  <a:pt x="179" y="75"/>
                </a:lnTo>
                <a:lnTo>
                  <a:pt x="182" y="76"/>
                </a:lnTo>
                <a:lnTo>
                  <a:pt x="183" y="78"/>
                </a:lnTo>
                <a:lnTo>
                  <a:pt x="185" y="80"/>
                </a:lnTo>
                <a:lnTo>
                  <a:pt x="186" y="83"/>
                </a:lnTo>
                <a:lnTo>
                  <a:pt x="187" y="88"/>
                </a:lnTo>
                <a:lnTo>
                  <a:pt x="189" y="94"/>
                </a:lnTo>
                <a:lnTo>
                  <a:pt x="190" y="100"/>
                </a:lnTo>
                <a:lnTo>
                  <a:pt x="190" y="107"/>
                </a:lnTo>
                <a:lnTo>
                  <a:pt x="191" y="115"/>
                </a:lnTo>
                <a:lnTo>
                  <a:pt x="191" y="122"/>
                </a:lnTo>
                <a:lnTo>
                  <a:pt x="192" y="128"/>
                </a:lnTo>
                <a:lnTo>
                  <a:pt x="194" y="134"/>
                </a:lnTo>
                <a:lnTo>
                  <a:pt x="195" y="138"/>
                </a:lnTo>
                <a:lnTo>
                  <a:pt x="196" y="143"/>
                </a:lnTo>
                <a:lnTo>
                  <a:pt x="198" y="146"/>
                </a:lnTo>
                <a:lnTo>
                  <a:pt x="199" y="150"/>
                </a:lnTo>
                <a:lnTo>
                  <a:pt x="200" y="152"/>
                </a:lnTo>
                <a:lnTo>
                  <a:pt x="199" y="156"/>
                </a:lnTo>
                <a:lnTo>
                  <a:pt x="198" y="158"/>
                </a:lnTo>
                <a:lnTo>
                  <a:pt x="196" y="161"/>
                </a:lnTo>
                <a:lnTo>
                  <a:pt x="192" y="164"/>
                </a:lnTo>
                <a:lnTo>
                  <a:pt x="187" y="167"/>
                </a:lnTo>
                <a:lnTo>
                  <a:pt x="182" y="170"/>
                </a:lnTo>
                <a:lnTo>
                  <a:pt x="175" y="173"/>
                </a:lnTo>
                <a:lnTo>
                  <a:pt x="168" y="175"/>
                </a:lnTo>
                <a:lnTo>
                  <a:pt x="160" y="179"/>
                </a:lnTo>
                <a:lnTo>
                  <a:pt x="152" y="180"/>
                </a:lnTo>
                <a:lnTo>
                  <a:pt x="143" y="182"/>
                </a:lnTo>
                <a:lnTo>
                  <a:pt x="134" y="184"/>
                </a:lnTo>
                <a:lnTo>
                  <a:pt x="123" y="185"/>
                </a:lnTo>
                <a:lnTo>
                  <a:pt x="113" y="186"/>
                </a:lnTo>
                <a:lnTo>
                  <a:pt x="103" y="186"/>
                </a:lnTo>
                <a:lnTo>
                  <a:pt x="92" y="186"/>
                </a:lnTo>
                <a:lnTo>
                  <a:pt x="82" y="186"/>
                </a:lnTo>
                <a:lnTo>
                  <a:pt x="73" y="185"/>
                </a:lnTo>
                <a:lnTo>
                  <a:pt x="65" y="185"/>
                </a:lnTo>
                <a:lnTo>
                  <a:pt x="57" y="184"/>
                </a:lnTo>
                <a:lnTo>
                  <a:pt x="52" y="182"/>
                </a:lnTo>
                <a:lnTo>
                  <a:pt x="45" y="181"/>
                </a:lnTo>
                <a:lnTo>
                  <a:pt x="41" y="179"/>
                </a:lnTo>
                <a:lnTo>
                  <a:pt x="33" y="175"/>
                </a:lnTo>
                <a:lnTo>
                  <a:pt x="30" y="173"/>
                </a:lnTo>
                <a:lnTo>
                  <a:pt x="27" y="170"/>
                </a:lnTo>
                <a:lnTo>
                  <a:pt x="23" y="167"/>
                </a:lnTo>
                <a:lnTo>
                  <a:pt x="20" y="164"/>
                </a:lnTo>
                <a:lnTo>
                  <a:pt x="16" y="160"/>
                </a:lnTo>
                <a:lnTo>
                  <a:pt x="14" y="156"/>
                </a:lnTo>
                <a:lnTo>
                  <a:pt x="13" y="153"/>
                </a:lnTo>
                <a:lnTo>
                  <a:pt x="11" y="151"/>
                </a:lnTo>
                <a:lnTo>
                  <a:pt x="10" y="149"/>
                </a:lnTo>
                <a:lnTo>
                  <a:pt x="10" y="145"/>
                </a:lnTo>
                <a:lnTo>
                  <a:pt x="9" y="142"/>
                </a:lnTo>
                <a:lnTo>
                  <a:pt x="7" y="138"/>
                </a:lnTo>
                <a:lnTo>
                  <a:pt x="7" y="134"/>
                </a:lnTo>
                <a:lnTo>
                  <a:pt x="6" y="130"/>
                </a:lnTo>
                <a:lnTo>
                  <a:pt x="6" y="125"/>
                </a:lnTo>
                <a:lnTo>
                  <a:pt x="5" y="121"/>
                </a:lnTo>
                <a:lnTo>
                  <a:pt x="5" y="115"/>
                </a:lnTo>
                <a:lnTo>
                  <a:pt x="5" y="109"/>
                </a:lnTo>
                <a:lnTo>
                  <a:pt x="3" y="103"/>
                </a:lnTo>
                <a:lnTo>
                  <a:pt x="3" y="97"/>
                </a:lnTo>
                <a:lnTo>
                  <a:pt x="3" y="90"/>
                </a:lnTo>
                <a:lnTo>
                  <a:pt x="3" y="83"/>
                </a:lnTo>
                <a:lnTo>
                  <a:pt x="3" y="76"/>
                </a:lnTo>
                <a:lnTo>
                  <a:pt x="3" y="71"/>
                </a:lnTo>
                <a:lnTo>
                  <a:pt x="3" y="64"/>
                </a:lnTo>
                <a:lnTo>
                  <a:pt x="3" y="58"/>
                </a:lnTo>
                <a:lnTo>
                  <a:pt x="3" y="53"/>
                </a:lnTo>
                <a:lnTo>
                  <a:pt x="3" y="47"/>
                </a:lnTo>
                <a:lnTo>
                  <a:pt x="3" y="43"/>
                </a:lnTo>
                <a:lnTo>
                  <a:pt x="2" y="39"/>
                </a:lnTo>
                <a:lnTo>
                  <a:pt x="2" y="35"/>
                </a:lnTo>
                <a:lnTo>
                  <a:pt x="2" y="31"/>
                </a:lnTo>
                <a:lnTo>
                  <a:pt x="2" y="28"/>
                </a:lnTo>
                <a:lnTo>
                  <a:pt x="2" y="25"/>
                </a:lnTo>
                <a:lnTo>
                  <a:pt x="1" y="22"/>
                </a:lnTo>
                <a:lnTo>
                  <a:pt x="1" y="19"/>
                </a:lnTo>
                <a:lnTo>
                  <a:pt x="1" y="18"/>
                </a:lnTo>
                <a:lnTo>
                  <a:pt x="1" y="16"/>
                </a:lnTo>
                <a:lnTo>
                  <a:pt x="1" y="16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0" name="Freeform 44"/>
          <p:cNvSpPr>
            <a:spLocks/>
          </p:cNvSpPr>
          <p:nvPr/>
        </p:nvSpPr>
        <p:spPr bwMode="auto">
          <a:xfrm>
            <a:off x="8813226" y="4449208"/>
            <a:ext cx="660660" cy="434707"/>
          </a:xfrm>
          <a:custGeom>
            <a:avLst/>
            <a:gdLst>
              <a:gd name="T0" fmla="*/ 61 w 91"/>
              <a:gd name="T1" fmla="*/ 2 h 63"/>
              <a:gd name="T2" fmla="*/ 65 w 91"/>
              <a:gd name="T3" fmla="*/ 1 h 63"/>
              <a:gd name="T4" fmla="*/ 69 w 91"/>
              <a:gd name="T5" fmla="*/ 1 h 63"/>
              <a:gd name="T6" fmla="*/ 75 w 91"/>
              <a:gd name="T7" fmla="*/ 4 h 63"/>
              <a:gd name="T8" fmla="*/ 81 w 91"/>
              <a:gd name="T9" fmla="*/ 8 h 63"/>
              <a:gd name="T10" fmla="*/ 86 w 91"/>
              <a:gd name="T11" fmla="*/ 11 h 63"/>
              <a:gd name="T12" fmla="*/ 88 w 91"/>
              <a:gd name="T13" fmla="*/ 13 h 63"/>
              <a:gd name="T14" fmla="*/ 91 w 91"/>
              <a:gd name="T15" fmla="*/ 15 h 63"/>
              <a:gd name="T16" fmla="*/ 91 w 91"/>
              <a:gd name="T17" fmla="*/ 17 h 63"/>
              <a:gd name="T18" fmla="*/ 88 w 91"/>
              <a:gd name="T19" fmla="*/ 19 h 63"/>
              <a:gd name="T20" fmla="*/ 85 w 91"/>
              <a:gd name="T21" fmla="*/ 21 h 63"/>
              <a:gd name="T22" fmla="*/ 82 w 91"/>
              <a:gd name="T23" fmla="*/ 23 h 63"/>
              <a:gd name="T24" fmla="*/ 81 w 91"/>
              <a:gd name="T25" fmla="*/ 25 h 63"/>
              <a:gd name="T26" fmla="*/ 78 w 91"/>
              <a:gd name="T27" fmla="*/ 30 h 63"/>
              <a:gd name="T28" fmla="*/ 75 w 91"/>
              <a:gd name="T29" fmla="*/ 35 h 63"/>
              <a:gd name="T30" fmla="*/ 73 w 91"/>
              <a:gd name="T31" fmla="*/ 42 h 63"/>
              <a:gd name="T32" fmla="*/ 70 w 91"/>
              <a:gd name="T33" fmla="*/ 49 h 63"/>
              <a:gd name="T34" fmla="*/ 68 w 91"/>
              <a:gd name="T35" fmla="*/ 58 h 63"/>
              <a:gd name="T36" fmla="*/ 62 w 91"/>
              <a:gd name="T37" fmla="*/ 63 h 63"/>
              <a:gd name="T38" fmla="*/ 65 w 91"/>
              <a:gd name="T39" fmla="*/ 47 h 63"/>
              <a:gd name="T40" fmla="*/ 68 w 91"/>
              <a:gd name="T41" fmla="*/ 36 h 63"/>
              <a:gd name="T42" fmla="*/ 69 w 91"/>
              <a:gd name="T43" fmla="*/ 28 h 63"/>
              <a:gd name="T44" fmla="*/ 69 w 91"/>
              <a:gd name="T45" fmla="*/ 22 h 63"/>
              <a:gd name="T46" fmla="*/ 66 w 91"/>
              <a:gd name="T47" fmla="*/ 16 h 63"/>
              <a:gd name="T48" fmla="*/ 64 w 91"/>
              <a:gd name="T49" fmla="*/ 13 h 63"/>
              <a:gd name="T50" fmla="*/ 61 w 91"/>
              <a:gd name="T51" fmla="*/ 11 h 63"/>
              <a:gd name="T52" fmla="*/ 55 w 91"/>
              <a:gd name="T53" fmla="*/ 11 h 63"/>
              <a:gd name="T54" fmla="*/ 47 w 91"/>
              <a:gd name="T55" fmla="*/ 13 h 63"/>
              <a:gd name="T56" fmla="*/ 35 w 91"/>
              <a:gd name="T57" fmla="*/ 14 h 63"/>
              <a:gd name="T58" fmla="*/ 23 w 91"/>
              <a:gd name="T59" fmla="*/ 16 h 63"/>
              <a:gd name="T60" fmla="*/ 14 w 91"/>
              <a:gd name="T61" fmla="*/ 17 h 63"/>
              <a:gd name="T62" fmla="*/ 6 w 91"/>
              <a:gd name="T63" fmla="*/ 18 h 63"/>
              <a:gd name="T64" fmla="*/ 0 w 91"/>
              <a:gd name="T65" fmla="*/ 19 h 63"/>
              <a:gd name="T66" fmla="*/ 12 w 91"/>
              <a:gd name="T67" fmla="*/ 14 h 63"/>
              <a:gd name="T68" fmla="*/ 31 w 91"/>
              <a:gd name="T69" fmla="*/ 11 h 63"/>
              <a:gd name="T70" fmla="*/ 44 w 91"/>
              <a:gd name="T71" fmla="*/ 9 h 63"/>
              <a:gd name="T72" fmla="*/ 51 w 91"/>
              <a:gd name="T73" fmla="*/ 7 h 63"/>
              <a:gd name="T74" fmla="*/ 55 w 91"/>
              <a:gd name="T75" fmla="*/ 6 h 63"/>
              <a:gd name="T76" fmla="*/ 60 w 91"/>
              <a:gd name="T77" fmla="*/ 3 h 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91" h="63">
                <a:moveTo>
                  <a:pt x="60" y="3"/>
                </a:moveTo>
                <a:lnTo>
                  <a:pt x="61" y="2"/>
                </a:lnTo>
                <a:lnTo>
                  <a:pt x="62" y="1"/>
                </a:lnTo>
                <a:lnTo>
                  <a:pt x="65" y="1"/>
                </a:lnTo>
                <a:lnTo>
                  <a:pt x="68" y="0"/>
                </a:lnTo>
                <a:lnTo>
                  <a:pt x="69" y="1"/>
                </a:lnTo>
                <a:lnTo>
                  <a:pt x="71" y="3"/>
                </a:lnTo>
                <a:lnTo>
                  <a:pt x="75" y="4"/>
                </a:lnTo>
                <a:lnTo>
                  <a:pt x="78" y="7"/>
                </a:lnTo>
                <a:lnTo>
                  <a:pt x="81" y="8"/>
                </a:lnTo>
                <a:lnTo>
                  <a:pt x="83" y="9"/>
                </a:lnTo>
                <a:lnTo>
                  <a:pt x="86" y="11"/>
                </a:lnTo>
                <a:lnTo>
                  <a:pt x="87" y="13"/>
                </a:lnTo>
                <a:lnTo>
                  <a:pt x="88" y="13"/>
                </a:lnTo>
                <a:lnTo>
                  <a:pt x="90" y="14"/>
                </a:lnTo>
                <a:lnTo>
                  <a:pt x="91" y="15"/>
                </a:lnTo>
                <a:lnTo>
                  <a:pt x="91" y="16"/>
                </a:lnTo>
                <a:lnTo>
                  <a:pt x="91" y="17"/>
                </a:lnTo>
                <a:lnTo>
                  <a:pt x="90" y="18"/>
                </a:lnTo>
                <a:lnTo>
                  <a:pt x="88" y="19"/>
                </a:lnTo>
                <a:lnTo>
                  <a:pt x="85" y="21"/>
                </a:lnTo>
                <a:lnTo>
                  <a:pt x="85" y="21"/>
                </a:lnTo>
                <a:lnTo>
                  <a:pt x="83" y="22"/>
                </a:lnTo>
                <a:lnTo>
                  <a:pt x="82" y="23"/>
                </a:lnTo>
                <a:lnTo>
                  <a:pt x="82" y="24"/>
                </a:lnTo>
                <a:lnTo>
                  <a:pt x="81" y="25"/>
                </a:lnTo>
                <a:lnTo>
                  <a:pt x="79" y="28"/>
                </a:lnTo>
                <a:lnTo>
                  <a:pt x="78" y="30"/>
                </a:lnTo>
                <a:lnTo>
                  <a:pt x="77" y="32"/>
                </a:lnTo>
                <a:lnTo>
                  <a:pt x="75" y="35"/>
                </a:lnTo>
                <a:lnTo>
                  <a:pt x="74" y="38"/>
                </a:lnTo>
                <a:lnTo>
                  <a:pt x="73" y="42"/>
                </a:lnTo>
                <a:lnTo>
                  <a:pt x="71" y="45"/>
                </a:lnTo>
                <a:lnTo>
                  <a:pt x="70" y="49"/>
                </a:lnTo>
                <a:lnTo>
                  <a:pt x="69" y="53"/>
                </a:lnTo>
                <a:lnTo>
                  <a:pt x="68" y="58"/>
                </a:lnTo>
                <a:lnTo>
                  <a:pt x="65" y="63"/>
                </a:lnTo>
                <a:lnTo>
                  <a:pt x="62" y="63"/>
                </a:lnTo>
                <a:lnTo>
                  <a:pt x="64" y="54"/>
                </a:lnTo>
                <a:lnTo>
                  <a:pt x="65" y="47"/>
                </a:lnTo>
                <a:lnTo>
                  <a:pt x="66" y="42"/>
                </a:lnTo>
                <a:lnTo>
                  <a:pt x="68" y="36"/>
                </a:lnTo>
                <a:lnTo>
                  <a:pt x="68" y="31"/>
                </a:lnTo>
                <a:lnTo>
                  <a:pt x="69" y="28"/>
                </a:lnTo>
                <a:lnTo>
                  <a:pt x="69" y="24"/>
                </a:lnTo>
                <a:lnTo>
                  <a:pt x="69" y="22"/>
                </a:lnTo>
                <a:lnTo>
                  <a:pt x="68" y="18"/>
                </a:lnTo>
                <a:lnTo>
                  <a:pt x="66" y="16"/>
                </a:lnTo>
                <a:lnTo>
                  <a:pt x="65" y="14"/>
                </a:lnTo>
                <a:lnTo>
                  <a:pt x="64" y="13"/>
                </a:lnTo>
                <a:lnTo>
                  <a:pt x="62" y="13"/>
                </a:lnTo>
                <a:lnTo>
                  <a:pt x="61" y="11"/>
                </a:lnTo>
                <a:lnTo>
                  <a:pt x="58" y="11"/>
                </a:lnTo>
                <a:lnTo>
                  <a:pt x="55" y="11"/>
                </a:lnTo>
                <a:lnTo>
                  <a:pt x="51" y="11"/>
                </a:lnTo>
                <a:lnTo>
                  <a:pt x="47" y="13"/>
                </a:lnTo>
                <a:lnTo>
                  <a:pt x="42" y="14"/>
                </a:lnTo>
                <a:lnTo>
                  <a:pt x="35" y="14"/>
                </a:lnTo>
                <a:lnTo>
                  <a:pt x="30" y="15"/>
                </a:lnTo>
                <a:lnTo>
                  <a:pt x="23" y="16"/>
                </a:lnTo>
                <a:lnTo>
                  <a:pt x="19" y="17"/>
                </a:lnTo>
                <a:lnTo>
                  <a:pt x="14" y="17"/>
                </a:lnTo>
                <a:lnTo>
                  <a:pt x="10" y="18"/>
                </a:lnTo>
                <a:lnTo>
                  <a:pt x="6" y="18"/>
                </a:lnTo>
                <a:lnTo>
                  <a:pt x="2" y="18"/>
                </a:lnTo>
                <a:lnTo>
                  <a:pt x="0" y="19"/>
                </a:lnTo>
                <a:lnTo>
                  <a:pt x="0" y="14"/>
                </a:lnTo>
                <a:lnTo>
                  <a:pt x="12" y="14"/>
                </a:lnTo>
                <a:lnTo>
                  <a:pt x="22" y="13"/>
                </a:lnTo>
                <a:lnTo>
                  <a:pt x="31" y="11"/>
                </a:lnTo>
                <a:lnTo>
                  <a:pt x="40" y="9"/>
                </a:lnTo>
                <a:lnTo>
                  <a:pt x="44" y="9"/>
                </a:lnTo>
                <a:lnTo>
                  <a:pt x="47" y="8"/>
                </a:lnTo>
                <a:lnTo>
                  <a:pt x="51" y="7"/>
                </a:lnTo>
                <a:lnTo>
                  <a:pt x="52" y="7"/>
                </a:lnTo>
                <a:lnTo>
                  <a:pt x="55" y="6"/>
                </a:lnTo>
                <a:lnTo>
                  <a:pt x="57" y="4"/>
                </a:lnTo>
                <a:lnTo>
                  <a:pt x="60" y="3"/>
                </a:lnTo>
                <a:lnTo>
                  <a:pt x="60" y="3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1" name="Freeform 45"/>
          <p:cNvSpPr>
            <a:spLocks/>
          </p:cNvSpPr>
          <p:nvPr/>
        </p:nvSpPr>
        <p:spPr bwMode="auto">
          <a:xfrm>
            <a:off x="8922127" y="4883911"/>
            <a:ext cx="406557" cy="110401"/>
          </a:xfrm>
          <a:custGeom>
            <a:avLst/>
            <a:gdLst>
              <a:gd name="T0" fmla="*/ 0 w 56"/>
              <a:gd name="T1" fmla="*/ 12 h 16"/>
              <a:gd name="T2" fmla="*/ 8 w 56"/>
              <a:gd name="T3" fmla="*/ 12 h 16"/>
              <a:gd name="T4" fmla="*/ 16 w 56"/>
              <a:gd name="T5" fmla="*/ 11 h 16"/>
              <a:gd name="T6" fmla="*/ 24 w 56"/>
              <a:gd name="T7" fmla="*/ 9 h 16"/>
              <a:gd name="T8" fmla="*/ 27 w 56"/>
              <a:gd name="T9" fmla="*/ 8 h 16"/>
              <a:gd name="T10" fmla="*/ 30 w 56"/>
              <a:gd name="T11" fmla="*/ 7 h 16"/>
              <a:gd name="T12" fmla="*/ 34 w 56"/>
              <a:gd name="T13" fmla="*/ 4 h 16"/>
              <a:gd name="T14" fmla="*/ 38 w 56"/>
              <a:gd name="T15" fmla="*/ 3 h 16"/>
              <a:gd name="T16" fmla="*/ 41 w 56"/>
              <a:gd name="T17" fmla="*/ 2 h 16"/>
              <a:gd name="T18" fmla="*/ 43 w 56"/>
              <a:gd name="T19" fmla="*/ 1 h 16"/>
              <a:gd name="T20" fmla="*/ 46 w 56"/>
              <a:gd name="T21" fmla="*/ 1 h 16"/>
              <a:gd name="T22" fmla="*/ 47 w 56"/>
              <a:gd name="T23" fmla="*/ 0 h 16"/>
              <a:gd name="T24" fmla="*/ 50 w 56"/>
              <a:gd name="T25" fmla="*/ 0 h 16"/>
              <a:gd name="T26" fmla="*/ 53 w 56"/>
              <a:gd name="T27" fmla="*/ 0 h 16"/>
              <a:gd name="T28" fmla="*/ 54 w 56"/>
              <a:gd name="T29" fmla="*/ 1 h 16"/>
              <a:gd name="T30" fmla="*/ 55 w 56"/>
              <a:gd name="T31" fmla="*/ 2 h 16"/>
              <a:gd name="T32" fmla="*/ 56 w 56"/>
              <a:gd name="T33" fmla="*/ 3 h 16"/>
              <a:gd name="T34" fmla="*/ 56 w 56"/>
              <a:gd name="T35" fmla="*/ 3 h 16"/>
              <a:gd name="T36" fmla="*/ 56 w 56"/>
              <a:gd name="T37" fmla="*/ 4 h 16"/>
              <a:gd name="T38" fmla="*/ 55 w 56"/>
              <a:gd name="T39" fmla="*/ 4 h 16"/>
              <a:gd name="T40" fmla="*/ 54 w 56"/>
              <a:gd name="T41" fmla="*/ 4 h 16"/>
              <a:gd name="T42" fmla="*/ 53 w 56"/>
              <a:gd name="T43" fmla="*/ 5 h 16"/>
              <a:gd name="T44" fmla="*/ 50 w 56"/>
              <a:gd name="T45" fmla="*/ 5 h 16"/>
              <a:gd name="T46" fmla="*/ 47 w 56"/>
              <a:gd name="T47" fmla="*/ 7 h 16"/>
              <a:gd name="T48" fmla="*/ 45 w 56"/>
              <a:gd name="T49" fmla="*/ 8 h 16"/>
              <a:gd name="T50" fmla="*/ 41 w 56"/>
              <a:gd name="T51" fmla="*/ 8 h 16"/>
              <a:gd name="T52" fmla="*/ 37 w 56"/>
              <a:gd name="T53" fmla="*/ 9 h 16"/>
              <a:gd name="T54" fmla="*/ 32 w 56"/>
              <a:gd name="T55" fmla="*/ 10 h 16"/>
              <a:gd name="T56" fmla="*/ 27 w 56"/>
              <a:gd name="T57" fmla="*/ 11 h 16"/>
              <a:gd name="T58" fmla="*/ 21 w 56"/>
              <a:gd name="T59" fmla="*/ 12 h 16"/>
              <a:gd name="T60" fmla="*/ 16 w 56"/>
              <a:gd name="T61" fmla="*/ 14 h 16"/>
              <a:gd name="T62" fmla="*/ 10 w 56"/>
              <a:gd name="T63" fmla="*/ 15 h 16"/>
              <a:gd name="T64" fmla="*/ 2 w 56"/>
              <a:gd name="T65" fmla="*/ 16 h 16"/>
              <a:gd name="T66" fmla="*/ 0 w 56"/>
              <a:gd name="T67" fmla="*/ 12 h 16"/>
              <a:gd name="T68" fmla="*/ 0 w 56"/>
              <a:gd name="T69" fmla="*/ 12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56" h="16">
                <a:moveTo>
                  <a:pt x="0" y="12"/>
                </a:moveTo>
                <a:lnTo>
                  <a:pt x="8" y="12"/>
                </a:lnTo>
                <a:lnTo>
                  <a:pt x="16" y="11"/>
                </a:lnTo>
                <a:lnTo>
                  <a:pt x="24" y="9"/>
                </a:lnTo>
                <a:lnTo>
                  <a:pt x="27" y="8"/>
                </a:lnTo>
                <a:lnTo>
                  <a:pt x="30" y="7"/>
                </a:lnTo>
                <a:lnTo>
                  <a:pt x="34" y="4"/>
                </a:lnTo>
                <a:lnTo>
                  <a:pt x="38" y="3"/>
                </a:lnTo>
                <a:lnTo>
                  <a:pt x="41" y="2"/>
                </a:lnTo>
                <a:lnTo>
                  <a:pt x="43" y="1"/>
                </a:lnTo>
                <a:lnTo>
                  <a:pt x="46" y="1"/>
                </a:lnTo>
                <a:lnTo>
                  <a:pt x="47" y="0"/>
                </a:lnTo>
                <a:lnTo>
                  <a:pt x="50" y="0"/>
                </a:lnTo>
                <a:lnTo>
                  <a:pt x="53" y="0"/>
                </a:lnTo>
                <a:lnTo>
                  <a:pt x="54" y="1"/>
                </a:lnTo>
                <a:lnTo>
                  <a:pt x="55" y="2"/>
                </a:lnTo>
                <a:lnTo>
                  <a:pt x="56" y="3"/>
                </a:lnTo>
                <a:lnTo>
                  <a:pt x="56" y="3"/>
                </a:lnTo>
                <a:lnTo>
                  <a:pt x="56" y="4"/>
                </a:lnTo>
                <a:lnTo>
                  <a:pt x="55" y="4"/>
                </a:lnTo>
                <a:lnTo>
                  <a:pt x="54" y="4"/>
                </a:lnTo>
                <a:lnTo>
                  <a:pt x="53" y="5"/>
                </a:lnTo>
                <a:lnTo>
                  <a:pt x="50" y="5"/>
                </a:lnTo>
                <a:lnTo>
                  <a:pt x="47" y="7"/>
                </a:lnTo>
                <a:lnTo>
                  <a:pt x="45" y="8"/>
                </a:lnTo>
                <a:lnTo>
                  <a:pt x="41" y="8"/>
                </a:lnTo>
                <a:lnTo>
                  <a:pt x="37" y="9"/>
                </a:lnTo>
                <a:lnTo>
                  <a:pt x="32" y="10"/>
                </a:lnTo>
                <a:lnTo>
                  <a:pt x="27" y="11"/>
                </a:lnTo>
                <a:lnTo>
                  <a:pt x="21" y="12"/>
                </a:lnTo>
                <a:lnTo>
                  <a:pt x="16" y="14"/>
                </a:lnTo>
                <a:lnTo>
                  <a:pt x="10" y="15"/>
                </a:lnTo>
                <a:lnTo>
                  <a:pt x="2" y="16"/>
                </a:lnTo>
                <a:lnTo>
                  <a:pt x="0" y="12"/>
                </a:lnTo>
                <a:lnTo>
                  <a:pt x="0" y="12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2" name="Freeform 46"/>
          <p:cNvSpPr>
            <a:spLocks/>
          </p:cNvSpPr>
          <p:nvPr/>
        </p:nvSpPr>
        <p:spPr bwMode="auto">
          <a:xfrm>
            <a:off x="9118144" y="5242714"/>
            <a:ext cx="362998" cy="200104"/>
          </a:xfrm>
          <a:custGeom>
            <a:avLst/>
            <a:gdLst>
              <a:gd name="T0" fmla="*/ 43 w 50"/>
              <a:gd name="T1" fmla="*/ 5 h 29"/>
              <a:gd name="T2" fmla="*/ 46 w 50"/>
              <a:gd name="T3" fmla="*/ 6 h 29"/>
              <a:gd name="T4" fmla="*/ 49 w 50"/>
              <a:gd name="T5" fmla="*/ 8 h 29"/>
              <a:gd name="T6" fmla="*/ 50 w 50"/>
              <a:gd name="T7" fmla="*/ 9 h 29"/>
              <a:gd name="T8" fmla="*/ 50 w 50"/>
              <a:gd name="T9" fmla="*/ 12 h 29"/>
              <a:gd name="T10" fmla="*/ 50 w 50"/>
              <a:gd name="T11" fmla="*/ 14 h 29"/>
              <a:gd name="T12" fmla="*/ 50 w 50"/>
              <a:gd name="T13" fmla="*/ 15 h 29"/>
              <a:gd name="T14" fmla="*/ 49 w 50"/>
              <a:gd name="T15" fmla="*/ 16 h 29"/>
              <a:gd name="T16" fmla="*/ 46 w 50"/>
              <a:gd name="T17" fmla="*/ 19 h 29"/>
              <a:gd name="T18" fmla="*/ 45 w 50"/>
              <a:gd name="T19" fmla="*/ 20 h 29"/>
              <a:gd name="T20" fmla="*/ 43 w 50"/>
              <a:gd name="T21" fmla="*/ 21 h 29"/>
              <a:gd name="T22" fmla="*/ 40 w 50"/>
              <a:gd name="T23" fmla="*/ 22 h 29"/>
              <a:gd name="T24" fmla="*/ 36 w 50"/>
              <a:gd name="T25" fmla="*/ 23 h 29"/>
              <a:gd name="T26" fmla="*/ 32 w 50"/>
              <a:gd name="T27" fmla="*/ 24 h 29"/>
              <a:gd name="T28" fmla="*/ 27 w 50"/>
              <a:gd name="T29" fmla="*/ 26 h 29"/>
              <a:gd name="T30" fmla="*/ 19 w 50"/>
              <a:gd name="T31" fmla="*/ 28 h 29"/>
              <a:gd name="T32" fmla="*/ 10 w 50"/>
              <a:gd name="T33" fmla="*/ 29 h 29"/>
              <a:gd name="T34" fmla="*/ 0 w 50"/>
              <a:gd name="T35" fmla="*/ 29 h 29"/>
              <a:gd name="T36" fmla="*/ 0 w 50"/>
              <a:gd name="T37" fmla="*/ 7 h 29"/>
              <a:gd name="T38" fmla="*/ 5 w 50"/>
              <a:gd name="T39" fmla="*/ 7 h 29"/>
              <a:gd name="T40" fmla="*/ 10 w 50"/>
              <a:gd name="T41" fmla="*/ 6 h 29"/>
              <a:gd name="T42" fmla="*/ 14 w 50"/>
              <a:gd name="T43" fmla="*/ 5 h 29"/>
              <a:gd name="T44" fmla="*/ 19 w 50"/>
              <a:gd name="T45" fmla="*/ 2 h 29"/>
              <a:gd name="T46" fmla="*/ 23 w 50"/>
              <a:gd name="T47" fmla="*/ 1 h 29"/>
              <a:gd name="T48" fmla="*/ 26 w 50"/>
              <a:gd name="T49" fmla="*/ 0 h 29"/>
              <a:gd name="T50" fmla="*/ 29 w 50"/>
              <a:gd name="T51" fmla="*/ 0 h 29"/>
              <a:gd name="T52" fmla="*/ 32 w 50"/>
              <a:gd name="T53" fmla="*/ 0 h 29"/>
              <a:gd name="T54" fmla="*/ 35 w 50"/>
              <a:gd name="T55" fmla="*/ 0 h 29"/>
              <a:gd name="T56" fmla="*/ 37 w 50"/>
              <a:gd name="T57" fmla="*/ 1 h 29"/>
              <a:gd name="T58" fmla="*/ 40 w 50"/>
              <a:gd name="T59" fmla="*/ 2 h 29"/>
              <a:gd name="T60" fmla="*/ 43 w 50"/>
              <a:gd name="T61" fmla="*/ 5 h 29"/>
              <a:gd name="T62" fmla="*/ 43 w 50"/>
              <a:gd name="T63" fmla="*/ 5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50" h="29">
                <a:moveTo>
                  <a:pt x="43" y="5"/>
                </a:moveTo>
                <a:lnTo>
                  <a:pt x="46" y="6"/>
                </a:lnTo>
                <a:lnTo>
                  <a:pt x="49" y="8"/>
                </a:lnTo>
                <a:lnTo>
                  <a:pt x="50" y="9"/>
                </a:lnTo>
                <a:lnTo>
                  <a:pt x="50" y="12"/>
                </a:lnTo>
                <a:lnTo>
                  <a:pt x="50" y="14"/>
                </a:lnTo>
                <a:lnTo>
                  <a:pt x="50" y="15"/>
                </a:lnTo>
                <a:lnTo>
                  <a:pt x="49" y="16"/>
                </a:lnTo>
                <a:lnTo>
                  <a:pt x="46" y="19"/>
                </a:lnTo>
                <a:lnTo>
                  <a:pt x="45" y="20"/>
                </a:lnTo>
                <a:lnTo>
                  <a:pt x="43" y="21"/>
                </a:lnTo>
                <a:lnTo>
                  <a:pt x="40" y="22"/>
                </a:lnTo>
                <a:lnTo>
                  <a:pt x="36" y="23"/>
                </a:lnTo>
                <a:lnTo>
                  <a:pt x="32" y="24"/>
                </a:lnTo>
                <a:lnTo>
                  <a:pt x="27" y="26"/>
                </a:lnTo>
                <a:lnTo>
                  <a:pt x="19" y="28"/>
                </a:lnTo>
                <a:lnTo>
                  <a:pt x="10" y="29"/>
                </a:lnTo>
                <a:lnTo>
                  <a:pt x="0" y="29"/>
                </a:lnTo>
                <a:lnTo>
                  <a:pt x="0" y="7"/>
                </a:lnTo>
                <a:lnTo>
                  <a:pt x="5" y="7"/>
                </a:lnTo>
                <a:lnTo>
                  <a:pt x="10" y="6"/>
                </a:lnTo>
                <a:lnTo>
                  <a:pt x="14" y="5"/>
                </a:lnTo>
                <a:lnTo>
                  <a:pt x="19" y="2"/>
                </a:lnTo>
                <a:lnTo>
                  <a:pt x="23" y="1"/>
                </a:lnTo>
                <a:lnTo>
                  <a:pt x="26" y="0"/>
                </a:lnTo>
                <a:lnTo>
                  <a:pt x="29" y="0"/>
                </a:lnTo>
                <a:lnTo>
                  <a:pt x="32" y="0"/>
                </a:lnTo>
                <a:lnTo>
                  <a:pt x="35" y="0"/>
                </a:lnTo>
                <a:lnTo>
                  <a:pt x="37" y="1"/>
                </a:lnTo>
                <a:lnTo>
                  <a:pt x="40" y="2"/>
                </a:lnTo>
                <a:lnTo>
                  <a:pt x="43" y="5"/>
                </a:lnTo>
                <a:lnTo>
                  <a:pt x="43" y="5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3" name="Freeform 47"/>
          <p:cNvSpPr>
            <a:spLocks/>
          </p:cNvSpPr>
          <p:nvPr/>
        </p:nvSpPr>
        <p:spPr bwMode="auto">
          <a:xfrm>
            <a:off x="8413929" y="5636020"/>
            <a:ext cx="1067217" cy="455404"/>
          </a:xfrm>
          <a:custGeom>
            <a:avLst/>
            <a:gdLst>
              <a:gd name="T0" fmla="*/ 85 w 147"/>
              <a:gd name="T1" fmla="*/ 43 h 66"/>
              <a:gd name="T2" fmla="*/ 73 w 147"/>
              <a:gd name="T3" fmla="*/ 49 h 66"/>
              <a:gd name="T4" fmla="*/ 61 w 147"/>
              <a:gd name="T5" fmla="*/ 54 h 66"/>
              <a:gd name="T6" fmla="*/ 51 w 147"/>
              <a:gd name="T7" fmla="*/ 58 h 66"/>
              <a:gd name="T8" fmla="*/ 43 w 147"/>
              <a:gd name="T9" fmla="*/ 62 h 66"/>
              <a:gd name="T10" fmla="*/ 37 w 147"/>
              <a:gd name="T11" fmla="*/ 64 h 66"/>
              <a:gd name="T12" fmla="*/ 31 w 147"/>
              <a:gd name="T13" fmla="*/ 65 h 66"/>
              <a:gd name="T14" fmla="*/ 29 w 147"/>
              <a:gd name="T15" fmla="*/ 66 h 66"/>
              <a:gd name="T16" fmla="*/ 25 w 147"/>
              <a:gd name="T17" fmla="*/ 66 h 66"/>
              <a:gd name="T18" fmla="*/ 21 w 147"/>
              <a:gd name="T19" fmla="*/ 64 h 66"/>
              <a:gd name="T20" fmla="*/ 17 w 147"/>
              <a:gd name="T21" fmla="*/ 62 h 66"/>
              <a:gd name="T22" fmla="*/ 12 w 147"/>
              <a:gd name="T23" fmla="*/ 57 h 66"/>
              <a:gd name="T24" fmla="*/ 7 w 147"/>
              <a:gd name="T25" fmla="*/ 51 h 66"/>
              <a:gd name="T26" fmla="*/ 3 w 147"/>
              <a:gd name="T27" fmla="*/ 45 h 66"/>
              <a:gd name="T28" fmla="*/ 1 w 147"/>
              <a:gd name="T29" fmla="*/ 41 h 66"/>
              <a:gd name="T30" fmla="*/ 1 w 147"/>
              <a:gd name="T31" fmla="*/ 37 h 66"/>
              <a:gd name="T32" fmla="*/ 3 w 147"/>
              <a:gd name="T33" fmla="*/ 34 h 66"/>
              <a:gd name="T34" fmla="*/ 5 w 147"/>
              <a:gd name="T35" fmla="*/ 31 h 66"/>
              <a:gd name="T36" fmla="*/ 9 w 147"/>
              <a:gd name="T37" fmla="*/ 31 h 66"/>
              <a:gd name="T38" fmla="*/ 13 w 147"/>
              <a:gd name="T39" fmla="*/ 31 h 66"/>
              <a:gd name="T40" fmla="*/ 20 w 147"/>
              <a:gd name="T41" fmla="*/ 34 h 66"/>
              <a:gd name="T42" fmla="*/ 25 w 147"/>
              <a:gd name="T43" fmla="*/ 35 h 66"/>
              <a:gd name="T44" fmla="*/ 27 w 147"/>
              <a:gd name="T45" fmla="*/ 35 h 66"/>
              <a:gd name="T46" fmla="*/ 33 w 147"/>
              <a:gd name="T47" fmla="*/ 33 h 66"/>
              <a:gd name="T48" fmla="*/ 42 w 147"/>
              <a:gd name="T49" fmla="*/ 30 h 66"/>
              <a:gd name="T50" fmla="*/ 55 w 147"/>
              <a:gd name="T51" fmla="*/ 27 h 66"/>
              <a:gd name="T52" fmla="*/ 82 w 147"/>
              <a:gd name="T53" fmla="*/ 19 h 66"/>
              <a:gd name="T54" fmla="*/ 115 w 147"/>
              <a:gd name="T55" fmla="*/ 7 h 66"/>
              <a:gd name="T56" fmla="*/ 128 w 147"/>
              <a:gd name="T57" fmla="*/ 2 h 66"/>
              <a:gd name="T58" fmla="*/ 138 w 147"/>
              <a:gd name="T59" fmla="*/ 0 h 66"/>
              <a:gd name="T60" fmla="*/ 145 w 147"/>
              <a:gd name="T61" fmla="*/ 1 h 66"/>
              <a:gd name="T62" fmla="*/ 147 w 147"/>
              <a:gd name="T63" fmla="*/ 3 h 66"/>
              <a:gd name="T64" fmla="*/ 147 w 147"/>
              <a:gd name="T65" fmla="*/ 6 h 66"/>
              <a:gd name="T66" fmla="*/ 145 w 147"/>
              <a:gd name="T67" fmla="*/ 9 h 66"/>
              <a:gd name="T68" fmla="*/ 140 w 147"/>
              <a:gd name="T69" fmla="*/ 13 h 66"/>
              <a:gd name="T70" fmla="*/ 134 w 147"/>
              <a:gd name="T71" fmla="*/ 17 h 66"/>
              <a:gd name="T72" fmla="*/ 126 w 147"/>
              <a:gd name="T73" fmla="*/ 22 h 66"/>
              <a:gd name="T74" fmla="*/ 116 w 147"/>
              <a:gd name="T75" fmla="*/ 28 h 66"/>
              <a:gd name="T76" fmla="*/ 106 w 147"/>
              <a:gd name="T77" fmla="*/ 34 h 66"/>
              <a:gd name="T78" fmla="*/ 93 w 147"/>
              <a:gd name="T79" fmla="*/ 40 h 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47" h="66">
                <a:moveTo>
                  <a:pt x="93" y="40"/>
                </a:moveTo>
                <a:lnTo>
                  <a:pt x="85" y="43"/>
                </a:lnTo>
                <a:lnTo>
                  <a:pt x="78" y="47"/>
                </a:lnTo>
                <a:lnTo>
                  <a:pt x="73" y="49"/>
                </a:lnTo>
                <a:lnTo>
                  <a:pt x="67" y="51"/>
                </a:lnTo>
                <a:lnTo>
                  <a:pt x="61" y="54"/>
                </a:lnTo>
                <a:lnTo>
                  <a:pt x="56" y="56"/>
                </a:lnTo>
                <a:lnTo>
                  <a:pt x="51" y="58"/>
                </a:lnTo>
                <a:lnTo>
                  <a:pt x="47" y="59"/>
                </a:lnTo>
                <a:lnTo>
                  <a:pt x="43" y="62"/>
                </a:lnTo>
                <a:lnTo>
                  <a:pt x="39" y="63"/>
                </a:lnTo>
                <a:lnTo>
                  <a:pt x="37" y="64"/>
                </a:lnTo>
                <a:lnTo>
                  <a:pt x="34" y="65"/>
                </a:lnTo>
                <a:lnTo>
                  <a:pt x="31" y="65"/>
                </a:lnTo>
                <a:lnTo>
                  <a:pt x="30" y="66"/>
                </a:lnTo>
                <a:lnTo>
                  <a:pt x="29" y="66"/>
                </a:lnTo>
                <a:lnTo>
                  <a:pt x="27" y="66"/>
                </a:lnTo>
                <a:lnTo>
                  <a:pt x="25" y="66"/>
                </a:lnTo>
                <a:lnTo>
                  <a:pt x="24" y="65"/>
                </a:lnTo>
                <a:lnTo>
                  <a:pt x="21" y="64"/>
                </a:lnTo>
                <a:lnTo>
                  <a:pt x="20" y="63"/>
                </a:lnTo>
                <a:lnTo>
                  <a:pt x="17" y="62"/>
                </a:lnTo>
                <a:lnTo>
                  <a:pt x="14" y="59"/>
                </a:lnTo>
                <a:lnTo>
                  <a:pt x="12" y="57"/>
                </a:lnTo>
                <a:lnTo>
                  <a:pt x="9" y="54"/>
                </a:lnTo>
                <a:lnTo>
                  <a:pt x="7" y="51"/>
                </a:lnTo>
                <a:lnTo>
                  <a:pt x="4" y="49"/>
                </a:lnTo>
                <a:lnTo>
                  <a:pt x="3" y="45"/>
                </a:lnTo>
                <a:lnTo>
                  <a:pt x="1" y="43"/>
                </a:lnTo>
                <a:lnTo>
                  <a:pt x="1" y="41"/>
                </a:lnTo>
                <a:lnTo>
                  <a:pt x="0" y="38"/>
                </a:lnTo>
                <a:lnTo>
                  <a:pt x="1" y="37"/>
                </a:lnTo>
                <a:lnTo>
                  <a:pt x="1" y="35"/>
                </a:lnTo>
                <a:lnTo>
                  <a:pt x="3" y="34"/>
                </a:lnTo>
                <a:lnTo>
                  <a:pt x="4" y="33"/>
                </a:lnTo>
                <a:lnTo>
                  <a:pt x="5" y="31"/>
                </a:lnTo>
                <a:lnTo>
                  <a:pt x="7" y="31"/>
                </a:lnTo>
                <a:lnTo>
                  <a:pt x="9" y="31"/>
                </a:lnTo>
                <a:lnTo>
                  <a:pt x="11" y="31"/>
                </a:lnTo>
                <a:lnTo>
                  <a:pt x="13" y="31"/>
                </a:lnTo>
                <a:lnTo>
                  <a:pt x="17" y="33"/>
                </a:lnTo>
                <a:lnTo>
                  <a:pt x="20" y="34"/>
                </a:lnTo>
                <a:lnTo>
                  <a:pt x="22" y="35"/>
                </a:lnTo>
                <a:lnTo>
                  <a:pt x="25" y="35"/>
                </a:lnTo>
                <a:lnTo>
                  <a:pt x="25" y="35"/>
                </a:lnTo>
                <a:lnTo>
                  <a:pt x="27" y="35"/>
                </a:lnTo>
                <a:lnTo>
                  <a:pt x="30" y="34"/>
                </a:lnTo>
                <a:lnTo>
                  <a:pt x="33" y="33"/>
                </a:lnTo>
                <a:lnTo>
                  <a:pt x="38" y="31"/>
                </a:lnTo>
                <a:lnTo>
                  <a:pt x="42" y="30"/>
                </a:lnTo>
                <a:lnTo>
                  <a:pt x="48" y="29"/>
                </a:lnTo>
                <a:lnTo>
                  <a:pt x="55" y="27"/>
                </a:lnTo>
                <a:lnTo>
                  <a:pt x="68" y="23"/>
                </a:lnTo>
                <a:lnTo>
                  <a:pt x="82" y="19"/>
                </a:lnTo>
                <a:lnTo>
                  <a:pt x="98" y="13"/>
                </a:lnTo>
                <a:lnTo>
                  <a:pt x="115" y="7"/>
                </a:lnTo>
                <a:lnTo>
                  <a:pt x="123" y="5"/>
                </a:lnTo>
                <a:lnTo>
                  <a:pt x="128" y="2"/>
                </a:lnTo>
                <a:lnTo>
                  <a:pt x="134" y="1"/>
                </a:lnTo>
                <a:lnTo>
                  <a:pt x="138" y="0"/>
                </a:lnTo>
                <a:lnTo>
                  <a:pt x="142" y="0"/>
                </a:lnTo>
                <a:lnTo>
                  <a:pt x="145" y="1"/>
                </a:lnTo>
                <a:lnTo>
                  <a:pt x="146" y="2"/>
                </a:lnTo>
                <a:lnTo>
                  <a:pt x="147" y="3"/>
                </a:lnTo>
                <a:lnTo>
                  <a:pt x="147" y="5"/>
                </a:lnTo>
                <a:lnTo>
                  <a:pt x="147" y="6"/>
                </a:lnTo>
                <a:lnTo>
                  <a:pt x="146" y="8"/>
                </a:lnTo>
                <a:lnTo>
                  <a:pt x="145" y="9"/>
                </a:lnTo>
                <a:lnTo>
                  <a:pt x="142" y="12"/>
                </a:lnTo>
                <a:lnTo>
                  <a:pt x="140" y="13"/>
                </a:lnTo>
                <a:lnTo>
                  <a:pt x="137" y="15"/>
                </a:lnTo>
                <a:lnTo>
                  <a:pt x="134" y="17"/>
                </a:lnTo>
                <a:lnTo>
                  <a:pt x="130" y="20"/>
                </a:lnTo>
                <a:lnTo>
                  <a:pt x="126" y="22"/>
                </a:lnTo>
                <a:lnTo>
                  <a:pt x="121" y="24"/>
                </a:lnTo>
                <a:lnTo>
                  <a:pt x="116" y="28"/>
                </a:lnTo>
                <a:lnTo>
                  <a:pt x="111" y="30"/>
                </a:lnTo>
                <a:lnTo>
                  <a:pt x="106" y="34"/>
                </a:lnTo>
                <a:lnTo>
                  <a:pt x="99" y="36"/>
                </a:lnTo>
                <a:lnTo>
                  <a:pt x="93" y="40"/>
                </a:lnTo>
                <a:lnTo>
                  <a:pt x="93" y="40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4" name="Freeform 48"/>
          <p:cNvSpPr>
            <a:spLocks/>
          </p:cNvSpPr>
          <p:nvPr/>
        </p:nvSpPr>
        <p:spPr bwMode="auto">
          <a:xfrm>
            <a:off x="9691683" y="5097814"/>
            <a:ext cx="479158" cy="407106"/>
          </a:xfrm>
          <a:custGeom>
            <a:avLst/>
            <a:gdLst>
              <a:gd name="T0" fmla="*/ 39 w 66"/>
              <a:gd name="T1" fmla="*/ 5 h 59"/>
              <a:gd name="T2" fmla="*/ 42 w 66"/>
              <a:gd name="T3" fmla="*/ 2 h 59"/>
              <a:gd name="T4" fmla="*/ 44 w 66"/>
              <a:gd name="T5" fmla="*/ 1 h 59"/>
              <a:gd name="T6" fmla="*/ 46 w 66"/>
              <a:gd name="T7" fmla="*/ 0 h 59"/>
              <a:gd name="T8" fmla="*/ 47 w 66"/>
              <a:gd name="T9" fmla="*/ 0 h 59"/>
              <a:gd name="T10" fmla="*/ 48 w 66"/>
              <a:gd name="T11" fmla="*/ 1 h 59"/>
              <a:gd name="T12" fmla="*/ 51 w 66"/>
              <a:gd name="T13" fmla="*/ 2 h 59"/>
              <a:gd name="T14" fmla="*/ 53 w 66"/>
              <a:gd name="T15" fmla="*/ 5 h 59"/>
              <a:gd name="T16" fmla="*/ 57 w 66"/>
              <a:gd name="T17" fmla="*/ 7 h 59"/>
              <a:gd name="T18" fmla="*/ 61 w 66"/>
              <a:gd name="T19" fmla="*/ 8 h 59"/>
              <a:gd name="T20" fmla="*/ 64 w 66"/>
              <a:gd name="T21" fmla="*/ 10 h 59"/>
              <a:gd name="T22" fmla="*/ 66 w 66"/>
              <a:gd name="T23" fmla="*/ 12 h 59"/>
              <a:gd name="T24" fmla="*/ 66 w 66"/>
              <a:gd name="T25" fmla="*/ 13 h 59"/>
              <a:gd name="T26" fmla="*/ 65 w 66"/>
              <a:gd name="T27" fmla="*/ 14 h 59"/>
              <a:gd name="T28" fmla="*/ 64 w 66"/>
              <a:gd name="T29" fmla="*/ 16 h 59"/>
              <a:gd name="T30" fmla="*/ 63 w 66"/>
              <a:gd name="T31" fmla="*/ 17 h 59"/>
              <a:gd name="T32" fmla="*/ 60 w 66"/>
              <a:gd name="T33" fmla="*/ 19 h 59"/>
              <a:gd name="T34" fmla="*/ 60 w 66"/>
              <a:gd name="T35" fmla="*/ 20 h 59"/>
              <a:gd name="T36" fmla="*/ 59 w 66"/>
              <a:gd name="T37" fmla="*/ 20 h 59"/>
              <a:gd name="T38" fmla="*/ 57 w 66"/>
              <a:gd name="T39" fmla="*/ 22 h 59"/>
              <a:gd name="T40" fmla="*/ 55 w 66"/>
              <a:gd name="T41" fmla="*/ 26 h 59"/>
              <a:gd name="T42" fmla="*/ 52 w 66"/>
              <a:gd name="T43" fmla="*/ 30 h 59"/>
              <a:gd name="T44" fmla="*/ 50 w 66"/>
              <a:gd name="T45" fmla="*/ 36 h 59"/>
              <a:gd name="T46" fmla="*/ 46 w 66"/>
              <a:gd name="T47" fmla="*/ 43 h 59"/>
              <a:gd name="T48" fmla="*/ 42 w 66"/>
              <a:gd name="T49" fmla="*/ 51 h 59"/>
              <a:gd name="T50" fmla="*/ 38 w 66"/>
              <a:gd name="T51" fmla="*/ 59 h 59"/>
              <a:gd name="T52" fmla="*/ 36 w 66"/>
              <a:gd name="T53" fmla="*/ 59 h 59"/>
              <a:gd name="T54" fmla="*/ 38 w 66"/>
              <a:gd name="T55" fmla="*/ 55 h 59"/>
              <a:gd name="T56" fmla="*/ 38 w 66"/>
              <a:gd name="T57" fmla="*/ 50 h 59"/>
              <a:gd name="T58" fmla="*/ 39 w 66"/>
              <a:gd name="T59" fmla="*/ 47 h 59"/>
              <a:gd name="T60" fmla="*/ 39 w 66"/>
              <a:gd name="T61" fmla="*/ 42 h 59"/>
              <a:gd name="T62" fmla="*/ 40 w 66"/>
              <a:gd name="T63" fmla="*/ 35 h 59"/>
              <a:gd name="T64" fmla="*/ 40 w 66"/>
              <a:gd name="T65" fmla="*/ 29 h 59"/>
              <a:gd name="T66" fmla="*/ 42 w 66"/>
              <a:gd name="T67" fmla="*/ 24 h 59"/>
              <a:gd name="T68" fmla="*/ 42 w 66"/>
              <a:gd name="T69" fmla="*/ 20 h 59"/>
              <a:gd name="T70" fmla="*/ 42 w 66"/>
              <a:gd name="T71" fmla="*/ 17 h 59"/>
              <a:gd name="T72" fmla="*/ 40 w 66"/>
              <a:gd name="T73" fmla="*/ 16 h 59"/>
              <a:gd name="T74" fmla="*/ 40 w 66"/>
              <a:gd name="T75" fmla="*/ 15 h 59"/>
              <a:gd name="T76" fmla="*/ 38 w 66"/>
              <a:gd name="T77" fmla="*/ 14 h 59"/>
              <a:gd name="T78" fmla="*/ 34 w 66"/>
              <a:gd name="T79" fmla="*/ 14 h 59"/>
              <a:gd name="T80" fmla="*/ 30 w 66"/>
              <a:gd name="T81" fmla="*/ 14 h 59"/>
              <a:gd name="T82" fmla="*/ 23 w 66"/>
              <a:gd name="T83" fmla="*/ 14 h 59"/>
              <a:gd name="T84" fmla="*/ 17 w 66"/>
              <a:gd name="T85" fmla="*/ 14 h 59"/>
              <a:gd name="T86" fmla="*/ 9 w 66"/>
              <a:gd name="T87" fmla="*/ 15 h 59"/>
              <a:gd name="T88" fmla="*/ 0 w 66"/>
              <a:gd name="T89" fmla="*/ 16 h 59"/>
              <a:gd name="T90" fmla="*/ 0 w 66"/>
              <a:gd name="T91" fmla="*/ 13 h 59"/>
              <a:gd name="T92" fmla="*/ 8 w 66"/>
              <a:gd name="T93" fmla="*/ 12 h 59"/>
              <a:gd name="T94" fmla="*/ 16 w 66"/>
              <a:gd name="T95" fmla="*/ 12 h 59"/>
              <a:gd name="T96" fmla="*/ 22 w 66"/>
              <a:gd name="T97" fmla="*/ 10 h 59"/>
              <a:gd name="T98" fmla="*/ 27 w 66"/>
              <a:gd name="T99" fmla="*/ 9 h 59"/>
              <a:gd name="T100" fmla="*/ 31 w 66"/>
              <a:gd name="T101" fmla="*/ 8 h 59"/>
              <a:gd name="T102" fmla="*/ 35 w 66"/>
              <a:gd name="T103" fmla="*/ 7 h 59"/>
              <a:gd name="T104" fmla="*/ 38 w 66"/>
              <a:gd name="T105" fmla="*/ 6 h 59"/>
              <a:gd name="T106" fmla="*/ 39 w 66"/>
              <a:gd name="T107" fmla="*/ 5 h 59"/>
              <a:gd name="T108" fmla="*/ 39 w 66"/>
              <a:gd name="T109" fmla="*/ 5 h 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66" h="59">
                <a:moveTo>
                  <a:pt x="39" y="5"/>
                </a:moveTo>
                <a:lnTo>
                  <a:pt x="42" y="2"/>
                </a:lnTo>
                <a:lnTo>
                  <a:pt x="44" y="1"/>
                </a:lnTo>
                <a:lnTo>
                  <a:pt x="46" y="0"/>
                </a:lnTo>
                <a:lnTo>
                  <a:pt x="47" y="0"/>
                </a:lnTo>
                <a:lnTo>
                  <a:pt x="48" y="1"/>
                </a:lnTo>
                <a:lnTo>
                  <a:pt x="51" y="2"/>
                </a:lnTo>
                <a:lnTo>
                  <a:pt x="53" y="5"/>
                </a:lnTo>
                <a:lnTo>
                  <a:pt x="57" y="7"/>
                </a:lnTo>
                <a:lnTo>
                  <a:pt x="61" y="8"/>
                </a:lnTo>
                <a:lnTo>
                  <a:pt x="64" y="10"/>
                </a:lnTo>
                <a:lnTo>
                  <a:pt x="66" y="12"/>
                </a:lnTo>
                <a:lnTo>
                  <a:pt x="66" y="13"/>
                </a:lnTo>
                <a:lnTo>
                  <a:pt x="65" y="14"/>
                </a:lnTo>
                <a:lnTo>
                  <a:pt x="64" y="16"/>
                </a:lnTo>
                <a:lnTo>
                  <a:pt x="63" y="17"/>
                </a:lnTo>
                <a:lnTo>
                  <a:pt x="60" y="19"/>
                </a:lnTo>
                <a:lnTo>
                  <a:pt x="60" y="20"/>
                </a:lnTo>
                <a:lnTo>
                  <a:pt x="59" y="20"/>
                </a:lnTo>
                <a:lnTo>
                  <a:pt x="57" y="22"/>
                </a:lnTo>
                <a:lnTo>
                  <a:pt x="55" y="26"/>
                </a:lnTo>
                <a:lnTo>
                  <a:pt x="52" y="30"/>
                </a:lnTo>
                <a:lnTo>
                  <a:pt x="50" y="36"/>
                </a:lnTo>
                <a:lnTo>
                  <a:pt x="46" y="43"/>
                </a:lnTo>
                <a:lnTo>
                  <a:pt x="42" y="51"/>
                </a:lnTo>
                <a:lnTo>
                  <a:pt x="38" y="59"/>
                </a:lnTo>
                <a:lnTo>
                  <a:pt x="36" y="59"/>
                </a:lnTo>
                <a:lnTo>
                  <a:pt x="38" y="55"/>
                </a:lnTo>
                <a:lnTo>
                  <a:pt x="38" y="50"/>
                </a:lnTo>
                <a:lnTo>
                  <a:pt x="39" y="47"/>
                </a:lnTo>
                <a:lnTo>
                  <a:pt x="39" y="42"/>
                </a:lnTo>
                <a:lnTo>
                  <a:pt x="40" y="35"/>
                </a:lnTo>
                <a:lnTo>
                  <a:pt x="40" y="29"/>
                </a:lnTo>
                <a:lnTo>
                  <a:pt x="42" y="24"/>
                </a:lnTo>
                <a:lnTo>
                  <a:pt x="42" y="20"/>
                </a:lnTo>
                <a:lnTo>
                  <a:pt x="42" y="17"/>
                </a:lnTo>
                <a:lnTo>
                  <a:pt x="40" y="16"/>
                </a:lnTo>
                <a:lnTo>
                  <a:pt x="40" y="15"/>
                </a:lnTo>
                <a:lnTo>
                  <a:pt x="38" y="14"/>
                </a:lnTo>
                <a:lnTo>
                  <a:pt x="34" y="14"/>
                </a:lnTo>
                <a:lnTo>
                  <a:pt x="30" y="14"/>
                </a:lnTo>
                <a:lnTo>
                  <a:pt x="23" y="14"/>
                </a:lnTo>
                <a:lnTo>
                  <a:pt x="17" y="14"/>
                </a:lnTo>
                <a:lnTo>
                  <a:pt x="9" y="15"/>
                </a:lnTo>
                <a:lnTo>
                  <a:pt x="0" y="16"/>
                </a:lnTo>
                <a:lnTo>
                  <a:pt x="0" y="13"/>
                </a:lnTo>
                <a:lnTo>
                  <a:pt x="8" y="12"/>
                </a:lnTo>
                <a:lnTo>
                  <a:pt x="16" y="12"/>
                </a:lnTo>
                <a:lnTo>
                  <a:pt x="22" y="10"/>
                </a:lnTo>
                <a:lnTo>
                  <a:pt x="27" y="9"/>
                </a:lnTo>
                <a:lnTo>
                  <a:pt x="31" y="8"/>
                </a:lnTo>
                <a:lnTo>
                  <a:pt x="35" y="7"/>
                </a:lnTo>
                <a:lnTo>
                  <a:pt x="38" y="6"/>
                </a:lnTo>
                <a:lnTo>
                  <a:pt x="39" y="5"/>
                </a:lnTo>
                <a:lnTo>
                  <a:pt x="39" y="5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5" name="Freeform 49"/>
          <p:cNvSpPr>
            <a:spLocks/>
          </p:cNvSpPr>
          <p:nvPr/>
        </p:nvSpPr>
        <p:spPr bwMode="auto">
          <a:xfrm>
            <a:off x="9597302" y="5470419"/>
            <a:ext cx="493678" cy="234602"/>
          </a:xfrm>
          <a:custGeom>
            <a:avLst/>
            <a:gdLst>
              <a:gd name="T0" fmla="*/ 60 w 68"/>
              <a:gd name="T1" fmla="*/ 0 h 34"/>
              <a:gd name="T2" fmla="*/ 61 w 68"/>
              <a:gd name="T3" fmla="*/ 0 h 34"/>
              <a:gd name="T4" fmla="*/ 63 w 68"/>
              <a:gd name="T5" fmla="*/ 0 h 34"/>
              <a:gd name="T6" fmla="*/ 64 w 68"/>
              <a:gd name="T7" fmla="*/ 1 h 34"/>
              <a:gd name="T8" fmla="*/ 65 w 68"/>
              <a:gd name="T9" fmla="*/ 2 h 34"/>
              <a:gd name="T10" fmla="*/ 66 w 68"/>
              <a:gd name="T11" fmla="*/ 3 h 34"/>
              <a:gd name="T12" fmla="*/ 66 w 68"/>
              <a:gd name="T13" fmla="*/ 4 h 34"/>
              <a:gd name="T14" fmla="*/ 68 w 68"/>
              <a:gd name="T15" fmla="*/ 7 h 34"/>
              <a:gd name="T16" fmla="*/ 68 w 68"/>
              <a:gd name="T17" fmla="*/ 9 h 34"/>
              <a:gd name="T18" fmla="*/ 66 w 68"/>
              <a:gd name="T19" fmla="*/ 11 h 34"/>
              <a:gd name="T20" fmla="*/ 66 w 68"/>
              <a:gd name="T21" fmla="*/ 15 h 34"/>
              <a:gd name="T22" fmla="*/ 64 w 68"/>
              <a:gd name="T23" fmla="*/ 17 h 34"/>
              <a:gd name="T24" fmla="*/ 61 w 68"/>
              <a:gd name="T25" fmla="*/ 18 h 34"/>
              <a:gd name="T26" fmla="*/ 59 w 68"/>
              <a:gd name="T27" fmla="*/ 20 h 34"/>
              <a:gd name="T28" fmla="*/ 55 w 68"/>
              <a:gd name="T29" fmla="*/ 23 h 34"/>
              <a:gd name="T30" fmla="*/ 49 w 68"/>
              <a:gd name="T31" fmla="*/ 24 h 34"/>
              <a:gd name="T32" fmla="*/ 43 w 68"/>
              <a:gd name="T33" fmla="*/ 26 h 34"/>
              <a:gd name="T34" fmla="*/ 31 w 68"/>
              <a:gd name="T35" fmla="*/ 30 h 34"/>
              <a:gd name="T36" fmla="*/ 20 w 68"/>
              <a:gd name="T37" fmla="*/ 32 h 34"/>
              <a:gd name="T38" fmla="*/ 9 w 68"/>
              <a:gd name="T39" fmla="*/ 33 h 34"/>
              <a:gd name="T40" fmla="*/ 0 w 68"/>
              <a:gd name="T41" fmla="*/ 34 h 34"/>
              <a:gd name="T42" fmla="*/ 0 w 68"/>
              <a:gd name="T43" fmla="*/ 10 h 34"/>
              <a:gd name="T44" fmla="*/ 9 w 68"/>
              <a:gd name="T45" fmla="*/ 10 h 34"/>
              <a:gd name="T46" fmla="*/ 20 w 68"/>
              <a:gd name="T47" fmla="*/ 9 h 34"/>
              <a:gd name="T48" fmla="*/ 27 w 68"/>
              <a:gd name="T49" fmla="*/ 8 h 34"/>
              <a:gd name="T50" fmla="*/ 31 w 68"/>
              <a:gd name="T51" fmla="*/ 5 h 34"/>
              <a:gd name="T52" fmla="*/ 36 w 68"/>
              <a:gd name="T53" fmla="*/ 4 h 34"/>
              <a:gd name="T54" fmla="*/ 43 w 68"/>
              <a:gd name="T55" fmla="*/ 2 h 34"/>
              <a:gd name="T56" fmla="*/ 49 w 68"/>
              <a:gd name="T57" fmla="*/ 1 h 34"/>
              <a:gd name="T58" fmla="*/ 55 w 68"/>
              <a:gd name="T59" fmla="*/ 0 h 34"/>
              <a:gd name="T60" fmla="*/ 60 w 68"/>
              <a:gd name="T61" fmla="*/ 0 h 34"/>
              <a:gd name="T62" fmla="*/ 60 w 68"/>
              <a:gd name="T63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68" h="34">
                <a:moveTo>
                  <a:pt x="60" y="0"/>
                </a:moveTo>
                <a:lnTo>
                  <a:pt x="61" y="0"/>
                </a:lnTo>
                <a:lnTo>
                  <a:pt x="63" y="0"/>
                </a:lnTo>
                <a:lnTo>
                  <a:pt x="64" y="1"/>
                </a:lnTo>
                <a:lnTo>
                  <a:pt x="65" y="2"/>
                </a:lnTo>
                <a:lnTo>
                  <a:pt x="66" y="3"/>
                </a:lnTo>
                <a:lnTo>
                  <a:pt x="66" y="4"/>
                </a:lnTo>
                <a:lnTo>
                  <a:pt x="68" y="7"/>
                </a:lnTo>
                <a:lnTo>
                  <a:pt x="68" y="9"/>
                </a:lnTo>
                <a:lnTo>
                  <a:pt x="66" y="11"/>
                </a:lnTo>
                <a:lnTo>
                  <a:pt x="66" y="15"/>
                </a:lnTo>
                <a:lnTo>
                  <a:pt x="64" y="17"/>
                </a:lnTo>
                <a:lnTo>
                  <a:pt x="61" y="18"/>
                </a:lnTo>
                <a:lnTo>
                  <a:pt x="59" y="20"/>
                </a:lnTo>
                <a:lnTo>
                  <a:pt x="55" y="23"/>
                </a:lnTo>
                <a:lnTo>
                  <a:pt x="49" y="24"/>
                </a:lnTo>
                <a:lnTo>
                  <a:pt x="43" y="26"/>
                </a:lnTo>
                <a:lnTo>
                  <a:pt x="31" y="30"/>
                </a:lnTo>
                <a:lnTo>
                  <a:pt x="20" y="32"/>
                </a:lnTo>
                <a:lnTo>
                  <a:pt x="9" y="33"/>
                </a:lnTo>
                <a:lnTo>
                  <a:pt x="0" y="34"/>
                </a:lnTo>
                <a:lnTo>
                  <a:pt x="0" y="10"/>
                </a:lnTo>
                <a:lnTo>
                  <a:pt x="9" y="10"/>
                </a:lnTo>
                <a:lnTo>
                  <a:pt x="20" y="9"/>
                </a:lnTo>
                <a:lnTo>
                  <a:pt x="27" y="8"/>
                </a:lnTo>
                <a:lnTo>
                  <a:pt x="31" y="5"/>
                </a:lnTo>
                <a:lnTo>
                  <a:pt x="36" y="4"/>
                </a:lnTo>
                <a:lnTo>
                  <a:pt x="43" y="2"/>
                </a:lnTo>
                <a:lnTo>
                  <a:pt x="49" y="1"/>
                </a:lnTo>
                <a:lnTo>
                  <a:pt x="55" y="0"/>
                </a:lnTo>
                <a:lnTo>
                  <a:pt x="60" y="0"/>
                </a:lnTo>
                <a:lnTo>
                  <a:pt x="60" y="0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6" name="Freeform 50"/>
          <p:cNvSpPr>
            <a:spLocks/>
          </p:cNvSpPr>
          <p:nvPr/>
        </p:nvSpPr>
        <p:spPr bwMode="auto">
          <a:xfrm>
            <a:off x="9415804" y="4076605"/>
            <a:ext cx="813116" cy="1055712"/>
          </a:xfrm>
          <a:custGeom>
            <a:avLst/>
            <a:gdLst>
              <a:gd name="T0" fmla="*/ 0 w 112"/>
              <a:gd name="T1" fmla="*/ 150 h 153"/>
              <a:gd name="T2" fmla="*/ 2 w 112"/>
              <a:gd name="T3" fmla="*/ 146 h 153"/>
              <a:gd name="T4" fmla="*/ 5 w 112"/>
              <a:gd name="T5" fmla="*/ 140 h 153"/>
              <a:gd name="T6" fmla="*/ 12 w 112"/>
              <a:gd name="T7" fmla="*/ 132 h 153"/>
              <a:gd name="T8" fmla="*/ 24 w 112"/>
              <a:gd name="T9" fmla="*/ 115 h 153"/>
              <a:gd name="T10" fmla="*/ 31 w 112"/>
              <a:gd name="T11" fmla="*/ 104 h 153"/>
              <a:gd name="T12" fmla="*/ 41 w 112"/>
              <a:gd name="T13" fmla="*/ 91 h 153"/>
              <a:gd name="T14" fmla="*/ 48 w 112"/>
              <a:gd name="T15" fmla="*/ 76 h 153"/>
              <a:gd name="T16" fmla="*/ 56 w 112"/>
              <a:gd name="T17" fmla="*/ 62 h 153"/>
              <a:gd name="T18" fmla="*/ 64 w 112"/>
              <a:gd name="T19" fmla="*/ 50 h 153"/>
              <a:gd name="T20" fmla="*/ 69 w 112"/>
              <a:gd name="T21" fmla="*/ 40 h 153"/>
              <a:gd name="T22" fmla="*/ 73 w 112"/>
              <a:gd name="T23" fmla="*/ 32 h 153"/>
              <a:gd name="T24" fmla="*/ 76 w 112"/>
              <a:gd name="T25" fmla="*/ 26 h 153"/>
              <a:gd name="T26" fmla="*/ 77 w 112"/>
              <a:gd name="T27" fmla="*/ 20 h 153"/>
              <a:gd name="T28" fmla="*/ 77 w 112"/>
              <a:gd name="T29" fmla="*/ 16 h 153"/>
              <a:gd name="T30" fmla="*/ 76 w 112"/>
              <a:gd name="T31" fmla="*/ 13 h 153"/>
              <a:gd name="T32" fmla="*/ 76 w 112"/>
              <a:gd name="T33" fmla="*/ 9 h 153"/>
              <a:gd name="T34" fmla="*/ 77 w 112"/>
              <a:gd name="T35" fmla="*/ 7 h 153"/>
              <a:gd name="T36" fmla="*/ 80 w 112"/>
              <a:gd name="T37" fmla="*/ 4 h 153"/>
              <a:gd name="T38" fmla="*/ 84 w 112"/>
              <a:gd name="T39" fmla="*/ 1 h 153"/>
              <a:gd name="T40" fmla="*/ 88 w 112"/>
              <a:gd name="T41" fmla="*/ 0 h 153"/>
              <a:gd name="T42" fmla="*/ 93 w 112"/>
              <a:gd name="T43" fmla="*/ 2 h 153"/>
              <a:gd name="T44" fmla="*/ 99 w 112"/>
              <a:gd name="T45" fmla="*/ 5 h 153"/>
              <a:gd name="T46" fmla="*/ 104 w 112"/>
              <a:gd name="T47" fmla="*/ 9 h 153"/>
              <a:gd name="T48" fmla="*/ 108 w 112"/>
              <a:gd name="T49" fmla="*/ 15 h 153"/>
              <a:gd name="T50" fmla="*/ 111 w 112"/>
              <a:gd name="T51" fmla="*/ 19 h 153"/>
              <a:gd name="T52" fmla="*/ 112 w 112"/>
              <a:gd name="T53" fmla="*/ 25 h 153"/>
              <a:gd name="T54" fmla="*/ 110 w 112"/>
              <a:gd name="T55" fmla="*/ 30 h 153"/>
              <a:gd name="T56" fmla="*/ 104 w 112"/>
              <a:gd name="T57" fmla="*/ 41 h 153"/>
              <a:gd name="T58" fmla="*/ 97 w 112"/>
              <a:gd name="T59" fmla="*/ 55 h 153"/>
              <a:gd name="T60" fmla="*/ 84 w 112"/>
              <a:gd name="T61" fmla="*/ 75 h 153"/>
              <a:gd name="T62" fmla="*/ 69 w 112"/>
              <a:gd name="T63" fmla="*/ 96 h 153"/>
              <a:gd name="T64" fmla="*/ 55 w 112"/>
              <a:gd name="T65" fmla="*/ 112 h 153"/>
              <a:gd name="T66" fmla="*/ 42 w 112"/>
              <a:gd name="T67" fmla="*/ 126 h 153"/>
              <a:gd name="T68" fmla="*/ 29 w 112"/>
              <a:gd name="T69" fmla="*/ 138 h 153"/>
              <a:gd name="T70" fmla="*/ 18 w 112"/>
              <a:gd name="T71" fmla="*/ 146 h 153"/>
              <a:gd name="T72" fmla="*/ 9 w 112"/>
              <a:gd name="T73" fmla="*/ 151 h 153"/>
              <a:gd name="T74" fmla="*/ 3 w 112"/>
              <a:gd name="T75" fmla="*/ 153 h 153"/>
              <a:gd name="T76" fmla="*/ 0 w 112"/>
              <a:gd name="T77" fmla="*/ 151 h 1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12" h="153">
                <a:moveTo>
                  <a:pt x="0" y="151"/>
                </a:moveTo>
                <a:lnTo>
                  <a:pt x="0" y="150"/>
                </a:lnTo>
                <a:lnTo>
                  <a:pt x="2" y="148"/>
                </a:lnTo>
                <a:lnTo>
                  <a:pt x="2" y="146"/>
                </a:lnTo>
                <a:lnTo>
                  <a:pt x="4" y="143"/>
                </a:lnTo>
                <a:lnTo>
                  <a:pt x="5" y="140"/>
                </a:lnTo>
                <a:lnTo>
                  <a:pt x="9" y="135"/>
                </a:lnTo>
                <a:lnTo>
                  <a:pt x="12" y="132"/>
                </a:lnTo>
                <a:lnTo>
                  <a:pt x="16" y="126"/>
                </a:lnTo>
                <a:lnTo>
                  <a:pt x="24" y="115"/>
                </a:lnTo>
                <a:lnTo>
                  <a:pt x="28" y="110"/>
                </a:lnTo>
                <a:lnTo>
                  <a:pt x="31" y="104"/>
                </a:lnTo>
                <a:lnTo>
                  <a:pt x="35" y="97"/>
                </a:lnTo>
                <a:lnTo>
                  <a:pt x="41" y="91"/>
                </a:lnTo>
                <a:lnTo>
                  <a:pt x="45" y="84"/>
                </a:lnTo>
                <a:lnTo>
                  <a:pt x="48" y="76"/>
                </a:lnTo>
                <a:lnTo>
                  <a:pt x="54" y="69"/>
                </a:lnTo>
                <a:lnTo>
                  <a:pt x="56" y="62"/>
                </a:lnTo>
                <a:lnTo>
                  <a:pt x="60" y="56"/>
                </a:lnTo>
                <a:lnTo>
                  <a:pt x="64" y="50"/>
                </a:lnTo>
                <a:lnTo>
                  <a:pt x="67" y="44"/>
                </a:lnTo>
                <a:lnTo>
                  <a:pt x="69" y="40"/>
                </a:lnTo>
                <a:lnTo>
                  <a:pt x="71" y="36"/>
                </a:lnTo>
                <a:lnTo>
                  <a:pt x="73" y="32"/>
                </a:lnTo>
                <a:lnTo>
                  <a:pt x="74" y="29"/>
                </a:lnTo>
                <a:lnTo>
                  <a:pt x="76" y="26"/>
                </a:lnTo>
                <a:lnTo>
                  <a:pt x="76" y="22"/>
                </a:lnTo>
                <a:lnTo>
                  <a:pt x="77" y="20"/>
                </a:lnTo>
                <a:lnTo>
                  <a:pt x="77" y="18"/>
                </a:lnTo>
                <a:lnTo>
                  <a:pt x="77" y="16"/>
                </a:lnTo>
                <a:lnTo>
                  <a:pt x="76" y="14"/>
                </a:lnTo>
                <a:lnTo>
                  <a:pt x="76" y="13"/>
                </a:lnTo>
                <a:lnTo>
                  <a:pt x="76" y="11"/>
                </a:lnTo>
                <a:lnTo>
                  <a:pt x="76" y="9"/>
                </a:lnTo>
                <a:lnTo>
                  <a:pt x="76" y="8"/>
                </a:lnTo>
                <a:lnTo>
                  <a:pt x="77" y="7"/>
                </a:lnTo>
                <a:lnTo>
                  <a:pt x="78" y="6"/>
                </a:lnTo>
                <a:lnTo>
                  <a:pt x="80" y="4"/>
                </a:lnTo>
                <a:lnTo>
                  <a:pt x="82" y="2"/>
                </a:lnTo>
                <a:lnTo>
                  <a:pt x="84" y="1"/>
                </a:lnTo>
                <a:lnTo>
                  <a:pt x="86" y="1"/>
                </a:lnTo>
                <a:lnTo>
                  <a:pt x="88" y="0"/>
                </a:lnTo>
                <a:lnTo>
                  <a:pt x="90" y="1"/>
                </a:lnTo>
                <a:lnTo>
                  <a:pt x="93" y="2"/>
                </a:lnTo>
                <a:lnTo>
                  <a:pt x="95" y="4"/>
                </a:lnTo>
                <a:lnTo>
                  <a:pt x="99" y="5"/>
                </a:lnTo>
                <a:lnTo>
                  <a:pt x="102" y="7"/>
                </a:lnTo>
                <a:lnTo>
                  <a:pt x="104" y="9"/>
                </a:lnTo>
                <a:lnTo>
                  <a:pt x="106" y="13"/>
                </a:lnTo>
                <a:lnTo>
                  <a:pt x="108" y="15"/>
                </a:lnTo>
                <a:lnTo>
                  <a:pt x="110" y="16"/>
                </a:lnTo>
                <a:lnTo>
                  <a:pt x="111" y="19"/>
                </a:lnTo>
                <a:lnTo>
                  <a:pt x="111" y="21"/>
                </a:lnTo>
                <a:lnTo>
                  <a:pt x="112" y="25"/>
                </a:lnTo>
                <a:lnTo>
                  <a:pt x="111" y="27"/>
                </a:lnTo>
                <a:lnTo>
                  <a:pt x="110" y="30"/>
                </a:lnTo>
                <a:lnTo>
                  <a:pt x="108" y="35"/>
                </a:lnTo>
                <a:lnTo>
                  <a:pt x="104" y="41"/>
                </a:lnTo>
                <a:lnTo>
                  <a:pt x="101" y="48"/>
                </a:lnTo>
                <a:lnTo>
                  <a:pt x="97" y="55"/>
                </a:lnTo>
                <a:lnTo>
                  <a:pt x="90" y="64"/>
                </a:lnTo>
                <a:lnTo>
                  <a:pt x="84" y="75"/>
                </a:lnTo>
                <a:lnTo>
                  <a:pt x="76" y="85"/>
                </a:lnTo>
                <a:lnTo>
                  <a:pt x="69" y="96"/>
                </a:lnTo>
                <a:lnTo>
                  <a:pt x="61" y="104"/>
                </a:lnTo>
                <a:lnTo>
                  <a:pt x="55" y="112"/>
                </a:lnTo>
                <a:lnTo>
                  <a:pt x="48" y="120"/>
                </a:lnTo>
                <a:lnTo>
                  <a:pt x="42" y="126"/>
                </a:lnTo>
                <a:lnTo>
                  <a:pt x="35" y="132"/>
                </a:lnTo>
                <a:lnTo>
                  <a:pt x="29" y="138"/>
                </a:lnTo>
                <a:lnTo>
                  <a:pt x="24" y="142"/>
                </a:lnTo>
                <a:lnTo>
                  <a:pt x="18" y="146"/>
                </a:lnTo>
                <a:lnTo>
                  <a:pt x="13" y="149"/>
                </a:lnTo>
                <a:lnTo>
                  <a:pt x="9" y="151"/>
                </a:lnTo>
                <a:lnTo>
                  <a:pt x="5" y="153"/>
                </a:lnTo>
                <a:lnTo>
                  <a:pt x="3" y="153"/>
                </a:lnTo>
                <a:lnTo>
                  <a:pt x="2" y="153"/>
                </a:lnTo>
                <a:lnTo>
                  <a:pt x="0" y="151"/>
                </a:lnTo>
                <a:lnTo>
                  <a:pt x="0" y="151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7" name="Freeform 51"/>
          <p:cNvSpPr>
            <a:spLocks/>
          </p:cNvSpPr>
          <p:nvPr/>
        </p:nvSpPr>
        <p:spPr bwMode="auto">
          <a:xfrm>
            <a:off x="9742500" y="4580308"/>
            <a:ext cx="972836" cy="1152313"/>
          </a:xfrm>
          <a:custGeom>
            <a:avLst/>
            <a:gdLst>
              <a:gd name="T0" fmla="*/ 87 w 134"/>
              <a:gd name="T1" fmla="*/ 80 h 167"/>
              <a:gd name="T2" fmla="*/ 91 w 134"/>
              <a:gd name="T3" fmla="*/ 48 h 167"/>
              <a:gd name="T4" fmla="*/ 92 w 134"/>
              <a:gd name="T5" fmla="*/ 38 h 167"/>
              <a:gd name="T6" fmla="*/ 91 w 134"/>
              <a:gd name="T7" fmla="*/ 31 h 167"/>
              <a:gd name="T8" fmla="*/ 88 w 134"/>
              <a:gd name="T9" fmla="*/ 27 h 167"/>
              <a:gd name="T10" fmla="*/ 80 w 134"/>
              <a:gd name="T11" fmla="*/ 28 h 167"/>
              <a:gd name="T12" fmla="*/ 67 w 134"/>
              <a:gd name="T13" fmla="*/ 31 h 167"/>
              <a:gd name="T14" fmla="*/ 48 w 134"/>
              <a:gd name="T15" fmla="*/ 35 h 167"/>
              <a:gd name="T16" fmla="*/ 26 w 134"/>
              <a:gd name="T17" fmla="*/ 39 h 167"/>
              <a:gd name="T18" fmla="*/ 0 w 134"/>
              <a:gd name="T19" fmla="*/ 19 h 167"/>
              <a:gd name="T20" fmla="*/ 40 w 134"/>
              <a:gd name="T21" fmla="*/ 16 h 167"/>
              <a:gd name="T22" fmla="*/ 62 w 134"/>
              <a:gd name="T23" fmla="*/ 11 h 167"/>
              <a:gd name="T24" fmla="*/ 78 w 134"/>
              <a:gd name="T25" fmla="*/ 7 h 167"/>
              <a:gd name="T26" fmla="*/ 87 w 134"/>
              <a:gd name="T27" fmla="*/ 4 h 167"/>
              <a:gd name="T28" fmla="*/ 93 w 134"/>
              <a:gd name="T29" fmla="*/ 0 h 167"/>
              <a:gd name="T30" fmla="*/ 102 w 134"/>
              <a:gd name="T31" fmla="*/ 0 h 167"/>
              <a:gd name="T32" fmla="*/ 109 w 134"/>
              <a:gd name="T33" fmla="*/ 4 h 167"/>
              <a:gd name="T34" fmla="*/ 119 w 134"/>
              <a:gd name="T35" fmla="*/ 10 h 167"/>
              <a:gd name="T36" fmla="*/ 127 w 134"/>
              <a:gd name="T37" fmla="*/ 17 h 167"/>
              <a:gd name="T38" fmla="*/ 132 w 134"/>
              <a:gd name="T39" fmla="*/ 23 h 167"/>
              <a:gd name="T40" fmla="*/ 132 w 134"/>
              <a:gd name="T41" fmla="*/ 30 h 167"/>
              <a:gd name="T42" fmla="*/ 129 w 134"/>
              <a:gd name="T43" fmla="*/ 38 h 167"/>
              <a:gd name="T44" fmla="*/ 125 w 134"/>
              <a:gd name="T45" fmla="*/ 42 h 167"/>
              <a:gd name="T46" fmla="*/ 122 w 134"/>
              <a:gd name="T47" fmla="*/ 52 h 167"/>
              <a:gd name="T48" fmla="*/ 121 w 134"/>
              <a:gd name="T49" fmla="*/ 67 h 167"/>
              <a:gd name="T50" fmla="*/ 117 w 134"/>
              <a:gd name="T51" fmla="*/ 84 h 167"/>
              <a:gd name="T52" fmla="*/ 113 w 134"/>
              <a:gd name="T53" fmla="*/ 105 h 167"/>
              <a:gd name="T54" fmla="*/ 106 w 134"/>
              <a:gd name="T55" fmla="*/ 127 h 167"/>
              <a:gd name="T56" fmla="*/ 101 w 134"/>
              <a:gd name="T57" fmla="*/ 144 h 167"/>
              <a:gd name="T58" fmla="*/ 95 w 134"/>
              <a:gd name="T59" fmla="*/ 155 h 167"/>
              <a:gd name="T60" fmla="*/ 87 w 134"/>
              <a:gd name="T61" fmla="*/ 162 h 167"/>
              <a:gd name="T62" fmla="*/ 80 w 134"/>
              <a:gd name="T63" fmla="*/ 166 h 167"/>
              <a:gd name="T64" fmla="*/ 73 w 134"/>
              <a:gd name="T65" fmla="*/ 165 h 167"/>
              <a:gd name="T66" fmla="*/ 70 w 134"/>
              <a:gd name="T67" fmla="*/ 159 h 167"/>
              <a:gd name="T68" fmla="*/ 70 w 134"/>
              <a:gd name="T69" fmla="*/ 151 h 167"/>
              <a:gd name="T70" fmla="*/ 66 w 134"/>
              <a:gd name="T71" fmla="*/ 141 h 167"/>
              <a:gd name="T72" fmla="*/ 59 w 134"/>
              <a:gd name="T73" fmla="*/ 130 h 167"/>
              <a:gd name="T74" fmla="*/ 53 w 134"/>
              <a:gd name="T75" fmla="*/ 120 h 167"/>
              <a:gd name="T76" fmla="*/ 52 w 134"/>
              <a:gd name="T77" fmla="*/ 115 h 167"/>
              <a:gd name="T78" fmla="*/ 56 w 134"/>
              <a:gd name="T79" fmla="*/ 110 h 167"/>
              <a:gd name="T80" fmla="*/ 66 w 134"/>
              <a:gd name="T81" fmla="*/ 112 h 167"/>
              <a:gd name="T82" fmla="*/ 75 w 134"/>
              <a:gd name="T83" fmla="*/ 117 h 167"/>
              <a:gd name="T84" fmla="*/ 78 w 134"/>
              <a:gd name="T85" fmla="*/ 117 h 167"/>
              <a:gd name="T86" fmla="*/ 79 w 134"/>
              <a:gd name="T87" fmla="*/ 111 h 167"/>
              <a:gd name="T88" fmla="*/ 82 w 134"/>
              <a:gd name="T89" fmla="*/ 98 h 1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134" h="167">
                <a:moveTo>
                  <a:pt x="83" y="92"/>
                </a:moveTo>
                <a:lnTo>
                  <a:pt x="86" y="87"/>
                </a:lnTo>
                <a:lnTo>
                  <a:pt x="87" y="80"/>
                </a:lnTo>
                <a:lnTo>
                  <a:pt x="88" y="69"/>
                </a:lnTo>
                <a:lnTo>
                  <a:pt x="89" y="59"/>
                </a:lnTo>
                <a:lnTo>
                  <a:pt x="91" y="48"/>
                </a:lnTo>
                <a:lnTo>
                  <a:pt x="92" y="45"/>
                </a:lnTo>
                <a:lnTo>
                  <a:pt x="92" y="41"/>
                </a:lnTo>
                <a:lnTo>
                  <a:pt x="92" y="38"/>
                </a:lnTo>
                <a:lnTo>
                  <a:pt x="92" y="34"/>
                </a:lnTo>
                <a:lnTo>
                  <a:pt x="91" y="32"/>
                </a:lnTo>
                <a:lnTo>
                  <a:pt x="91" y="31"/>
                </a:lnTo>
                <a:lnTo>
                  <a:pt x="91" y="28"/>
                </a:lnTo>
                <a:lnTo>
                  <a:pt x="89" y="28"/>
                </a:lnTo>
                <a:lnTo>
                  <a:pt x="88" y="27"/>
                </a:lnTo>
                <a:lnTo>
                  <a:pt x="86" y="27"/>
                </a:lnTo>
                <a:lnTo>
                  <a:pt x="83" y="27"/>
                </a:lnTo>
                <a:lnTo>
                  <a:pt x="80" y="28"/>
                </a:lnTo>
                <a:lnTo>
                  <a:pt x="76" y="28"/>
                </a:lnTo>
                <a:lnTo>
                  <a:pt x="73" y="30"/>
                </a:lnTo>
                <a:lnTo>
                  <a:pt x="67" y="31"/>
                </a:lnTo>
                <a:lnTo>
                  <a:pt x="61" y="33"/>
                </a:lnTo>
                <a:lnTo>
                  <a:pt x="54" y="34"/>
                </a:lnTo>
                <a:lnTo>
                  <a:pt x="48" y="35"/>
                </a:lnTo>
                <a:lnTo>
                  <a:pt x="40" y="37"/>
                </a:lnTo>
                <a:lnTo>
                  <a:pt x="33" y="38"/>
                </a:lnTo>
                <a:lnTo>
                  <a:pt x="26" y="39"/>
                </a:lnTo>
                <a:lnTo>
                  <a:pt x="16" y="39"/>
                </a:lnTo>
                <a:lnTo>
                  <a:pt x="0" y="39"/>
                </a:lnTo>
                <a:lnTo>
                  <a:pt x="0" y="19"/>
                </a:lnTo>
                <a:lnTo>
                  <a:pt x="13" y="18"/>
                </a:lnTo>
                <a:lnTo>
                  <a:pt x="27" y="17"/>
                </a:lnTo>
                <a:lnTo>
                  <a:pt x="40" y="16"/>
                </a:lnTo>
                <a:lnTo>
                  <a:pt x="48" y="14"/>
                </a:lnTo>
                <a:lnTo>
                  <a:pt x="56" y="12"/>
                </a:lnTo>
                <a:lnTo>
                  <a:pt x="62" y="11"/>
                </a:lnTo>
                <a:lnTo>
                  <a:pt x="69" y="10"/>
                </a:lnTo>
                <a:lnTo>
                  <a:pt x="74" y="9"/>
                </a:lnTo>
                <a:lnTo>
                  <a:pt x="78" y="7"/>
                </a:lnTo>
                <a:lnTo>
                  <a:pt x="82" y="6"/>
                </a:lnTo>
                <a:lnTo>
                  <a:pt x="84" y="5"/>
                </a:lnTo>
                <a:lnTo>
                  <a:pt x="87" y="4"/>
                </a:lnTo>
                <a:lnTo>
                  <a:pt x="88" y="3"/>
                </a:lnTo>
                <a:lnTo>
                  <a:pt x="91" y="2"/>
                </a:lnTo>
                <a:lnTo>
                  <a:pt x="93" y="0"/>
                </a:lnTo>
                <a:lnTo>
                  <a:pt x="96" y="0"/>
                </a:lnTo>
                <a:lnTo>
                  <a:pt x="99" y="0"/>
                </a:lnTo>
                <a:lnTo>
                  <a:pt x="102" y="0"/>
                </a:lnTo>
                <a:lnTo>
                  <a:pt x="105" y="2"/>
                </a:lnTo>
                <a:lnTo>
                  <a:pt x="106" y="2"/>
                </a:lnTo>
                <a:lnTo>
                  <a:pt x="109" y="4"/>
                </a:lnTo>
                <a:lnTo>
                  <a:pt x="113" y="5"/>
                </a:lnTo>
                <a:lnTo>
                  <a:pt x="116" y="7"/>
                </a:lnTo>
                <a:lnTo>
                  <a:pt x="119" y="10"/>
                </a:lnTo>
                <a:lnTo>
                  <a:pt x="123" y="12"/>
                </a:lnTo>
                <a:lnTo>
                  <a:pt x="126" y="14"/>
                </a:lnTo>
                <a:lnTo>
                  <a:pt x="127" y="17"/>
                </a:lnTo>
                <a:lnTo>
                  <a:pt x="130" y="19"/>
                </a:lnTo>
                <a:lnTo>
                  <a:pt x="131" y="20"/>
                </a:lnTo>
                <a:lnTo>
                  <a:pt x="132" y="23"/>
                </a:lnTo>
                <a:lnTo>
                  <a:pt x="132" y="25"/>
                </a:lnTo>
                <a:lnTo>
                  <a:pt x="134" y="26"/>
                </a:lnTo>
                <a:lnTo>
                  <a:pt x="132" y="30"/>
                </a:lnTo>
                <a:lnTo>
                  <a:pt x="132" y="33"/>
                </a:lnTo>
                <a:lnTo>
                  <a:pt x="131" y="35"/>
                </a:lnTo>
                <a:lnTo>
                  <a:pt x="129" y="38"/>
                </a:lnTo>
                <a:lnTo>
                  <a:pt x="127" y="39"/>
                </a:lnTo>
                <a:lnTo>
                  <a:pt x="126" y="40"/>
                </a:lnTo>
                <a:lnTo>
                  <a:pt x="125" y="42"/>
                </a:lnTo>
                <a:lnTo>
                  <a:pt x="123" y="45"/>
                </a:lnTo>
                <a:lnTo>
                  <a:pt x="123" y="48"/>
                </a:lnTo>
                <a:lnTo>
                  <a:pt x="122" y="52"/>
                </a:lnTo>
                <a:lnTo>
                  <a:pt x="122" y="56"/>
                </a:lnTo>
                <a:lnTo>
                  <a:pt x="121" y="61"/>
                </a:lnTo>
                <a:lnTo>
                  <a:pt x="121" y="67"/>
                </a:lnTo>
                <a:lnTo>
                  <a:pt x="119" y="73"/>
                </a:lnTo>
                <a:lnTo>
                  <a:pt x="118" y="78"/>
                </a:lnTo>
                <a:lnTo>
                  <a:pt x="117" y="84"/>
                </a:lnTo>
                <a:lnTo>
                  <a:pt x="116" y="91"/>
                </a:lnTo>
                <a:lnTo>
                  <a:pt x="114" y="98"/>
                </a:lnTo>
                <a:lnTo>
                  <a:pt x="113" y="105"/>
                </a:lnTo>
                <a:lnTo>
                  <a:pt x="110" y="112"/>
                </a:lnTo>
                <a:lnTo>
                  <a:pt x="109" y="120"/>
                </a:lnTo>
                <a:lnTo>
                  <a:pt x="106" y="127"/>
                </a:lnTo>
                <a:lnTo>
                  <a:pt x="105" y="133"/>
                </a:lnTo>
                <a:lnTo>
                  <a:pt x="102" y="139"/>
                </a:lnTo>
                <a:lnTo>
                  <a:pt x="101" y="144"/>
                </a:lnTo>
                <a:lnTo>
                  <a:pt x="99" y="148"/>
                </a:lnTo>
                <a:lnTo>
                  <a:pt x="96" y="152"/>
                </a:lnTo>
                <a:lnTo>
                  <a:pt x="95" y="155"/>
                </a:lnTo>
                <a:lnTo>
                  <a:pt x="91" y="158"/>
                </a:lnTo>
                <a:lnTo>
                  <a:pt x="88" y="160"/>
                </a:lnTo>
                <a:lnTo>
                  <a:pt x="87" y="162"/>
                </a:lnTo>
                <a:lnTo>
                  <a:pt x="84" y="165"/>
                </a:lnTo>
                <a:lnTo>
                  <a:pt x="82" y="166"/>
                </a:lnTo>
                <a:lnTo>
                  <a:pt x="80" y="166"/>
                </a:lnTo>
                <a:lnTo>
                  <a:pt x="78" y="167"/>
                </a:lnTo>
                <a:lnTo>
                  <a:pt x="76" y="166"/>
                </a:lnTo>
                <a:lnTo>
                  <a:pt x="73" y="165"/>
                </a:lnTo>
                <a:lnTo>
                  <a:pt x="71" y="162"/>
                </a:lnTo>
                <a:lnTo>
                  <a:pt x="70" y="161"/>
                </a:lnTo>
                <a:lnTo>
                  <a:pt x="70" y="159"/>
                </a:lnTo>
                <a:lnTo>
                  <a:pt x="70" y="158"/>
                </a:lnTo>
                <a:lnTo>
                  <a:pt x="70" y="155"/>
                </a:lnTo>
                <a:lnTo>
                  <a:pt x="70" y="151"/>
                </a:lnTo>
                <a:lnTo>
                  <a:pt x="69" y="147"/>
                </a:lnTo>
                <a:lnTo>
                  <a:pt x="67" y="145"/>
                </a:lnTo>
                <a:lnTo>
                  <a:pt x="66" y="141"/>
                </a:lnTo>
                <a:lnTo>
                  <a:pt x="65" y="138"/>
                </a:lnTo>
                <a:lnTo>
                  <a:pt x="62" y="134"/>
                </a:lnTo>
                <a:lnTo>
                  <a:pt x="59" y="130"/>
                </a:lnTo>
                <a:lnTo>
                  <a:pt x="57" y="126"/>
                </a:lnTo>
                <a:lnTo>
                  <a:pt x="56" y="124"/>
                </a:lnTo>
                <a:lnTo>
                  <a:pt x="53" y="120"/>
                </a:lnTo>
                <a:lnTo>
                  <a:pt x="53" y="118"/>
                </a:lnTo>
                <a:lnTo>
                  <a:pt x="52" y="116"/>
                </a:lnTo>
                <a:lnTo>
                  <a:pt x="52" y="115"/>
                </a:lnTo>
                <a:lnTo>
                  <a:pt x="53" y="112"/>
                </a:lnTo>
                <a:lnTo>
                  <a:pt x="53" y="111"/>
                </a:lnTo>
                <a:lnTo>
                  <a:pt x="56" y="110"/>
                </a:lnTo>
                <a:lnTo>
                  <a:pt x="59" y="110"/>
                </a:lnTo>
                <a:lnTo>
                  <a:pt x="63" y="111"/>
                </a:lnTo>
                <a:lnTo>
                  <a:pt x="66" y="112"/>
                </a:lnTo>
                <a:lnTo>
                  <a:pt x="69" y="112"/>
                </a:lnTo>
                <a:lnTo>
                  <a:pt x="73" y="115"/>
                </a:lnTo>
                <a:lnTo>
                  <a:pt x="75" y="117"/>
                </a:lnTo>
                <a:lnTo>
                  <a:pt x="76" y="117"/>
                </a:lnTo>
                <a:lnTo>
                  <a:pt x="78" y="118"/>
                </a:lnTo>
                <a:lnTo>
                  <a:pt x="78" y="117"/>
                </a:lnTo>
                <a:lnTo>
                  <a:pt x="78" y="116"/>
                </a:lnTo>
                <a:lnTo>
                  <a:pt x="78" y="115"/>
                </a:lnTo>
                <a:lnTo>
                  <a:pt x="79" y="111"/>
                </a:lnTo>
                <a:lnTo>
                  <a:pt x="79" y="108"/>
                </a:lnTo>
                <a:lnTo>
                  <a:pt x="80" y="104"/>
                </a:lnTo>
                <a:lnTo>
                  <a:pt x="82" y="98"/>
                </a:lnTo>
                <a:lnTo>
                  <a:pt x="83" y="92"/>
                </a:lnTo>
                <a:lnTo>
                  <a:pt x="83" y="92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8" name="Freeform 52"/>
          <p:cNvSpPr>
            <a:spLocks/>
          </p:cNvSpPr>
          <p:nvPr/>
        </p:nvSpPr>
        <p:spPr bwMode="auto">
          <a:xfrm>
            <a:off x="8668026" y="4476809"/>
            <a:ext cx="275879" cy="614108"/>
          </a:xfrm>
          <a:custGeom>
            <a:avLst/>
            <a:gdLst>
              <a:gd name="T0" fmla="*/ 17 w 38"/>
              <a:gd name="T1" fmla="*/ 57 h 89"/>
              <a:gd name="T2" fmla="*/ 16 w 38"/>
              <a:gd name="T3" fmla="*/ 50 h 89"/>
              <a:gd name="T4" fmla="*/ 15 w 38"/>
              <a:gd name="T5" fmla="*/ 43 h 89"/>
              <a:gd name="T6" fmla="*/ 13 w 38"/>
              <a:gd name="T7" fmla="*/ 38 h 89"/>
              <a:gd name="T8" fmla="*/ 12 w 38"/>
              <a:gd name="T9" fmla="*/ 33 h 89"/>
              <a:gd name="T10" fmla="*/ 11 w 38"/>
              <a:gd name="T11" fmla="*/ 29 h 89"/>
              <a:gd name="T12" fmla="*/ 9 w 38"/>
              <a:gd name="T13" fmla="*/ 26 h 89"/>
              <a:gd name="T14" fmla="*/ 7 w 38"/>
              <a:gd name="T15" fmla="*/ 24 h 89"/>
              <a:gd name="T16" fmla="*/ 5 w 38"/>
              <a:gd name="T17" fmla="*/ 21 h 89"/>
              <a:gd name="T18" fmla="*/ 3 w 38"/>
              <a:gd name="T19" fmla="*/ 18 h 89"/>
              <a:gd name="T20" fmla="*/ 2 w 38"/>
              <a:gd name="T21" fmla="*/ 14 h 89"/>
              <a:gd name="T22" fmla="*/ 0 w 38"/>
              <a:gd name="T23" fmla="*/ 10 h 89"/>
              <a:gd name="T24" fmla="*/ 2 w 38"/>
              <a:gd name="T25" fmla="*/ 5 h 89"/>
              <a:gd name="T26" fmla="*/ 3 w 38"/>
              <a:gd name="T27" fmla="*/ 4 h 89"/>
              <a:gd name="T28" fmla="*/ 4 w 38"/>
              <a:gd name="T29" fmla="*/ 3 h 89"/>
              <a:gd name="T30" fmla="*/ 7 w 38"/>
              <a:gd name="T31" fmla="*/ 2 h 89"/>
              <a:gd name="T32" fmla="*/ 11 w 38"/>
              <a:gd name="T33" fmla="*/ 2 h 89"/>
              <a:gd name="T34" fmla="*/ 16 w 38"/>
              <a:gd name="T35" fmla="*/ 0 h 89"/>
              <a:gd name="T36" fmla="*/ 21 w 38"/>
              <a:gd name="T37" fmla="*/ 0 h 89"/>
              <a:gd name="T38" fmla="*/ 28 w 38"/>
              <a:gd name="T39" fmla="*/ 2 h 89"/>
              <a:gd name="T40" fmla="*/ 34 w 38"/>
              <a:gd name="T41" fmla="*/ 3 h 89"/>
              <a:gd name="T42" fmla="*/ 35 w 38"/>
              <a:gd name="T43" fmla="*/ 13 h 89"/>
              <a:gd name="T44" fmla="*/ 35 w 38"/>
              <a:gd name="T45" fmla="*/ 22 h 89"/>
              <a:gd name="T46" fmla="*/ 37 w 38"/>
              <a:gd name="T47" fmla="*/ 32 h 89"/>
              <a:gd name="T48" fmla="*/ 37 w 38"/>
              <a:gd name="T49" fmla="*/ 40 h 89"/>
              <a:gd name="T50" fmla="*/ 37 w 38"/>
              <a:gd name="T51" fmla="*/ 48 h 89"/>
              <a:gd name="T52" fmla="*/ 37 w 38"/>
              <a:gd name="T53" fmla="*/ 55 h 89"/>
              <a:gd name="T54" fmla="*/ 38 w 38"/>
              <a:gd name="T55" fmla="*/ 62 h 89"/>
              <a:gd name="T56" fmla="*/ 38 w 38"/>
              <a:gd name="T57" fmla="*/ 67 h 89"/>
              <a:gd name="T58" fmla="*/ 37 w 38"/>
              <a:gd name="T59" fmla="*/ 73 h 89"/>
              <a:gd name="T60" fmla="*/ 37 w 38"/>
              <a:gd name="T61" fmla="*/ 76 h 89"/>
              <a:gd name="T62" fmla="*/ 37 w 38"/>
              <a:gd name="T63" fmla="*/ 81 h 89"/>
              <a:gd name="T64" fmla="*/ 37 w 38"/>
              <a:gd name="T65" fmla="*/ 83 h 89"/>
              <a:gd name="T66" fmla="*/ 35 w 38"/>
              <a:gd name="T67" fmla="*/ 85 h 89"/>
              <a:gd name="T68" fmla="*/ 35 w 38"/>
              <a:gd name="T69" fmla="*/ 88 h 89"/>
              <a:gd name="T70" fmla="*/ 34 w 38"/>
              <a:gd name="T71" fmla="*/ 88 h 89"/>
              <a:gd name="T72" fmla="*/ 33 w 38"/>
              <a:gd name="T73" fmla="*/ 89 h 89"/>
              <a:gd name="T74" fmla="*/ 30 w 38"/>
              <a:gd name="T75" fmla="*/ 88 h 89"/>
              <a:gd name="T76" fmla="*/ 28 w 38"/>
              <a:gd name="T77" fmla="*/ 86 h 89"/>
              <a:gd name="T78" fmla="*/ 25 w 38"/>
              <a:gd name="T79" fmla="*/ 84 h 89"/>
              <a:gd name="T80" fmla="*/ 24 w 38"/>
              <a:gd name="T81" fmla="*/ 81 h 89"/>
              <a:gd name="T82" fmla="*/ 22 w 38"/>
              <a:gd name="T83" fmla="*/ 76 h 89"/>
              <a:gd name="T84" fmla="*/ 20 w 38"/>
              <a:gd name="T85" fmla="*/ 70 h 89"/>
              <a:gd name="T86" fmla="*/ 19 w 38"/>
              <a:gd name="T87" fmla="*/ 64 h 89"/>
              <a:gd name="T88" fmla="*/ 17 w 38"/>
              <a:gd name="T89" fmla="*/ 57 h 89"/>
              <a:gd name="T90" fmla="*/ 17 w 38"/>
              <a:gd name="T91" fmla="*/ 57 h 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38" h="89">
                <a:moveTo>
                  <a:pt x="17" y="57"/>
                </a:moveTo>
                <a:lnTo>
                  <a:pt x="16" y="50"/>
                </a:lnTo>
                <a:lnTo>
                  <a:pt x="15" y="43"/>
                </a:lnTo>
                <a:lnTo>
                  <a:pt x="13" y="38"/>
                </a:lnTo>
                <a:lnTo>
                  <a:pt x="12" y="33"/>
                </a:lnTo>
                <a:lnTo>
                  <a:pt x="11" y="29"/>
                </a:lnTo>
                <a:lnTo>
                  <a:pt x="9" y="26"/>
                </a:lnTo>
                <a:lnTo>
                  <a:pt x="7" y="24"/>
                </a:lnTo>
                <a:lnTo>
                  <a:pt x="5" y="21"/>
                </a:lnTo>
                <a:lnTo>
                  <a:pt x="3" y="18"/>
                </a:lnTo>
                <a:lnTo>
                  <a:pt x="2" y="14"/>
                </a:lnTo>
                <a:lnTo>
                  <a:pt x="0" y="10"/>
                </a:lnTo>
                <a:lnTo>
                  <a:pt x="2" y="5"/>
                </a:lnTo>
                <a:lnTo>
                  <a:pt x="3" y="4"/>
                </a:lnTo>
                <a:lnTo>
                  <a:pt x="4" y="3"/>
                </a:lnTo>
                <a:lnTo>
                  <a:pt x="7" y="2"/>
                </a:lnTo>
                <a:lnTo>
                  <a:pt x="11" y="2"/>
                </a:lnTo>
                <a:lnTo>
                  <a:pt x="16" y="0"/>
                </a:lnTo>
                <a:lnTo>
                  <a:pt x="21" y="0"/>
                </a:lnTo>
                <a:lnTo>
                  <a:pt x="28" y="2"/>
                </a:lnTo>
                <a:lnTo>
                  <a:pt x="34" y="3"/>
                </a:lnTo>
                <a:lnTo>
                  <a:pt x="35" y="13"/>
                </a:lnTo>
                <a:lnTo>
                  <a:pt x="35" y="22"/>
                </a:lnTo>
                <a:lnTo>
                  <a:pt x="37" y="32"/>
                </a:lnTo>
                <a:lnTo>
                  <a:pt x="37" y="40"/>
                </a:lnTo>
                <a:lnTo>
                  <a:pt x="37" y="48"/>
                </a:lnTo>
                <a:lnTo>
                  <a:pt x="37" y="55"/>
                </a:lnTo>
                <a:lnTo>
                  <a:pt x="38" y="62"/>
                </a:lnTo>
                <a:lnTo>
                  <a:pt x="38" y="67"/>
                </a:lnTo>
                <a:lnTo>
                  <a:pt x="37" y="73"/>
                </a:lnTo>
                <a:lnTo>
                  <a:pt x="37" y="76"/>
                </a:lnTo>
                <a:lnTo>
                  <a:pt x="37" y="81"/>
                </a:lnTo>
                <a:lnTo>
                  <a:pt x="37" y="83"/>
                </a:lnTo>
                <a:lnTo>
                  <a:pt x="35" y="85"/>
                </a:lnTo>
                <a:lnTo>
                  <a:pt x="35" y="88"/>
                </a:lnTo>
                <a:lnTo>
                  <a:pt x="34" y="88"/>
                </a:lnTo>
                <a:lnTo>
                  <a:pt x="33" y="89"/>
                </a:lnTo>
                <a:lnTo>
                  <a:pt x="30" y="88"/>
                </a:lnTo>
                <a:lnTo>
                  <a:pt x="28" y="86"/>
                </a:lnTo>
                <a:lnTo>
                  <a:pt x="25" y="84"/>
                </a:lnTo>
                <a:lnTo>
                  <a:pt x="24" y="81"/>
                </a:lnTo>
                <a:lnTo>
                  <a:pt x="22" y="76"/>
                </a:lnTo>
                <a:lnTo>
                  <a:pt x="20" y="70"/>
                </a:lnTo>
                <a:lnTo>
                  <a:pt x="19" y="64"/>
                </a:lnTo>
                <a:lnTo>
                  <a:pt x="17" y="57"/>
                </a:lnTo>
                <a:lnTo>
                  <a:pt x="17" y="57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4" name="Freeform 54">
            <a:extLst>
              <a:ext uri="{FF2B5EF4-FFF2-40B4-BE49-F238E27FC236}">
                <a16:creationId xmlns:a16="http://schemas.microsoft.com/office/drawing/2014/main" id="{5C3B8623-404A-46BB-8E06-DA9EB3CF08D5}"/>
              </a:ext>
            </a:extLst>
          </p:cNvPr>
          <p:cNvSpPr>
            <a:spLocks/>
          </p:cNvSpPr>
          <p:nvPr/>
        </p:nvSpPr>
        <p:spPr bwMode="auto">
          <a:xfrm>
            <a:off x="1755911" y="1788137"/>
            <a:ext cx="363472" cy="567854"/>
          </a:xfrm>
          <a:custGeom>
            <a:avLst/>
            <a:gdLst>
              <a:gd name="T0" fmla="*/ 5 w 50"/>
              <a:gd name="T1" fmla="*/ 82 h 91"/>
              <a:gd name="T2" fmla="*/ 4 w 50"/>
              <a:gd name="T3" fmla="*/ 79 h 91"/>
              <a:gd name="T4" fmla="*/ 3 w 50"/>
              <a:gd name="T5" fmla="*/ 77 h 91"/>
              <a:gd name="T6" fmla="*/ 1 w 50"/>
              <a:gd name="T7" fmla="*/ 72 h 91"/>
              <a:gd name="T8" fmla="*/ 0 w 50"/>
              <a:gd name="T9" fmla="*/ 69 h 91"/>
              <a:gd name="T10" fmla="*/ 1 w 50"/>
              <a:gd name="T11" fmla="*/ 65 h 91"/>
              <a:gd name="T12" fmla="*/ 1 w 50"/>
              <a:gd name="T13" fmla="*/ 62 h 91"/>
              <a:gd name="T14" fmla="*/ 3 w 50"/>
              <a:gd name="T15" fmla="*/ 57 h 91"/>
              <a:gd name="T16" fmla="*/ 7 w 50"/>
              <a:gd name="T17" fmla="*/ 54 h 91"/>
              <a:gd name="T18" fmla="*/ 11 w 50"/>
              <a:gd name="T19" fmla="*/ 49 h 91"/>
              <a:gd name="T20" fmla="*/ 12 w 50"/>
              <a:gd name="T21" fmla="*/ 47 h 91"/>
              <a:gd name="T22" fmla="*/ 14 w 50"/>
              <a:gd name="T23" fmla="*/ 43 h 91"/>
              <a:gd name="T24" fmla="*/ 17 w 50"/>
              <a:gd name="T25" fmla="*/ 39 h 91"/>
              <a:gd name="T26" fmla="*/ 20 w 50"/>
              <a:gd name="T27" fmla="*/ 33 h 91"/>
              <a:gd name="T28" fmla="*/ 22 w 50"/>
              <a:gd name="T29" fmla="*/ 26 h 91"/>
              <a:gd name="T30" fmla="*/ 25 w 50"/>
              <a:gd name="T31" fmla="*/ 19 h 91"/>
              <a:gd name="T32" fmla="*/ 27 w 50"/>
              <a:gd name="T33" fmla="*/ 11 h 91"/>
              <a:gd name="T34" fmla="*/ 31 w 50"/>
              <a:gd name="T35" fmla="*/ 0 h 91"/>
              <a:gd name="T36" fmla="*/ 35 w 50"/>
              <a:gd name="T37" fmla="*/ 4 h 91"/>
              <a:gd name="T38" fmla="*/ 39 w 50"/>
              <a:gd name="T39" fmla="*/ 6 h 91"/>
              <a:gd name="T40" fmla="*/ 42 w 50"/>
              <a:gd name="T41" fmla="*/ 9 h 91"/>
              <a:gd name="T42" fmla="*/ 44 w 50"/>
              <a:gd name="T43" fmla="*/ 13 h 91"/>
              <a:gd name="T44" fmla="*/ 47 w 50"/>
              <a:gd name="T45" fmla="*/ 16 h 91"/>
              <a:gd name="T46" fmla="*/ 48 w 50"/>
              <a:gd name="T47" fmla="*/ 20 h 91"/>
              <a:gd name="T48" fmla="*/ 50 w 50"/>
              <a:gd name="T49" fmla="*/ 23 h 91"/>
              <a:gd name="T50" fmla="*/ 50 w 50"/>
              <a:gd name="T51" fmla="*/ 27 h 91"/>
              <a:gd name="T52" fmla="*/ 50 w 50"/>
              <a:gd name="T53" fmla="*/ 35 h 91"/>
              <a:gd name="T54" fmla="*/ 48 w 50"/>
              <a:gd name="T55" fmla="*/ 42 h 91"/>
              <a:gd name="T56" fmla="*/ 47 w 50"/>
              <a:gd name="T57" fmla="*/ 49 h 91"/>
              <a:gd name="T58" fmla="*/ 46 w 50"/>
              <a:gd name="T59" fmla="*/ 56 h 91"/>
              <a:gd name="T60" fmla="*/ 43 w 50"/>
              <a:gd name="T61" fmla="*/ 62 h 91"/>
              <a:gd name="T62" fmla="*/ 41 w 50"/>
              <a:gd name="T63" fmla="*/ 69 h 91"/>
              <a:gd name="T64" fmla="*/ 34 w 50"/>
              <a:gd name="T65" fmla="*/ 80 h 91"/>
              <a:gd name="T66" fmla="*/ 33 w 50"/>
              <a:gd name="T67" fmla="*/ 83 h 91"/>
              <a:gd name="T68" fmla="*/ 30 w 50"/>
              <a:gd name="T69" fmla="*/ 85 h 91"/>
              <a:gd name="T70" fmla="*/ 27 w 50"/>
              <a:gd name="T71" fmla="*/ 87 h 91"/>
              <a:gd name="T72" fmla="*/ 26 w 50"/>
              <a:gd name="T73" fmla="*/ 89 h 91"/>
              <a:gd name="T74" fmla="*/ 25 w 50"/>
              <a:gd name="T75" fmla="*/ 90 h 91"/>
              <a:gd name="T76" fmla="*/ 22 w 50"/>
              <a:gd name="T77" fmla="*/ 91 h 91"/>
              <a:gd name="T78" fmla="*/ 21 w 50"/>
              <a:gd name="T79" fmla="*/ 91 h 91"/>
              <a:gd name="T80" fmla="*/ 20 w 50"/>
              <a:gd name="T81" fmla="*/ 91 h 91"/>
              <a:gd name="T82" fmla="*/ 17 w 50"/>
              <a:gd name="T83" fmla="*/ 91 h 91"/>
              <a:gd name="T84" fmla="*/ 16 w 50"/>
              <a:gd name="T85" fmla="*/ 91 h 91"/>
              <a:gd name="T86" fmla="*/ 14 w 50"/>
              <a:gd name="T87" fmla="*/ 90 h 91"/>
              <a:gd name="T88" fmla="*/ 12 w 50"/>
              <a:gd name="T89" fmla="*/ 89 h 91"/>
              <a:gd name="T90" fmla="*/ 11 w 50"/>
              <a:gd name="T91" fmla="*/ 87 h 91"/>
              <a:gd name="T92" fmla="*/ 9 w 50"/>
              <a:gd name="T93" fmla="*/ 86 h 91"/>
              <a:gd name="T94" fmla="*/ 8 w 50"/>
              <a:gd name="T95" fmla="*/ 84 h 91"/>
              <a:gd name="T96" fmla="*/ 5 w 50"/>
              <a:gd name="T97" fmla="*/ 82 h 91"/>
              <a:gd name="T98" fmla="*/ 5 w 50"/>
              <a:gd name="T99" fmla="*/ 82 h 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50" h="91">
                <a:moveTo>
                  <a:pt x="5" y="82"/>
                </a:moveTo>
                <a:lnTo>
                  <a:pt x="4" y="79"/>
                </a:lnTo>
                <a:lnTo>
                  <a:pt x="3" y="77"/>
                </a:lnTo>
                <a:lnTo>
                  <a:pt x="1" y="72"/>
                </a:lnTo>
                <a:lnTo>
                  <a:pt x="0" y="69"/>
                </a:lnTo>
                <a:lnTo>
                  <a:pt x="1" y="65"/>
                </a:lnTo>
                <a:lnTo>
                  <a:pt x="1" y="62"/>
                </a:lnTo>
                <a:lnTo>
                  <a:pt x="3" y="57"/>
                </a:lnTo>
                <a:lnTo>
                  <a:pt x="7" y="54"/>
                </a:lnTo>
                <a:lnTo>
                  <a:pt x="11" y="49"/>
                </a:lnTo>
                <a:lnTo>
                  <a:pt x="12" y="47"/>
                </a:lnTo>
                <a:lnTo>
                  <a:pt x="14" y="43"/>
                </a:lnTo>
                <a:lnTo>
                  <a:pt x="17" y="39"/>
                </a:lnTo>
                <a:lnTo>
                  <a:pt x="20" y="33"/>
                </a:lnTo>
                <a:lnTo>
                  <a:pt x="22" y="26"/>
                </a:lnTo>
                <a:lnTo>
                  <a:pt x="25" y="19"/>
                </a:lnTo>
                <a:lnTo>
                  <a:pt x="27" y="11"/>
                </a:lnTo>
                <a:lnTo>
                  <a:pt x="31" y="0"/>
                </a:lnTo>
                <a:lnTo>
                  <a:pt x="35" y="4"/>
                </a:lnTo>
                <a:lnTo>
                  <a:pt x="39" y="6"/>
                </a:lnTo>
                <a:lnTo>
                  <a:pt x="42" y="9"/>
                </a:lnTo>
                <a:lnTo>
                  <a:pt x="44" y="13"/>
                </a:lnTo>
                <a:lnTo>
                  <a:pt x="47" y="16"/>
                </a:lnTo>
                <a:lnTo>
                  <a:pt x="48" y="20"/>
                </a:lnTo>
                <a:lnTo>
                  <a:pt x="50" y="23"/>
                </a:lnTo>
                <a:lnTo>
                  <a:pt x="50" y="27"/>
                </a:lnTo>
                <a:lnTo>
                  <a:pt x="50" y="35"/>
                </a:lnTo>
                <a:lnTo>
                  <a:pt x="48" y="42"/>
                </a:lnTo>
                <a:lnTo>
                  <a:pt x="47" y="49"/>
                </a:lnTo>
                <a:lnTo>
                  <a:pt x="46" y="56"/>
                </a:lnTo>
                <a:lnTo>
                  <a:pt x="43" y="62"/>
                </a:lnTo>
                <a:lnTo>
                  <a:pt x="41" y="69"/>
                </a:lnTo>
                <a:lnTo>
                  <a:pt x="34" y="80"/>
                </a:lnTo>
                <a:lnTo>
                  <a:pt x="33" y="83"/>
                </a:lnTo>
                <a:lnTo>
                  <a:pt x="30" y="85"/>
                </a:lnTo>
                <a:lnTo>
                  <a:pt x="27" y="87"/>
                </a:lnTo>
                <a:lnTo>
                  <a:pt x="26" y="89"/>
                </a:lnTo>
                <a:lnTo>
                  <a:pt x="25" y="90"/>
                </a:lnTo>
                <a:lnTo>
                  <a:pt x="22" y="91"/>
                </a:lnTo>
                <a:lnTo>
                  <a:pt x="21" y="91"/>
                </a:lnTo>
                <a:lnTo>
                  <a:pt x="20" y="91"/>
                </a:lnTo>
                <a:lnTo>
                  <a:pt x="17" y="91"/>
                </a:lnTo>
                <a:lnTo>
                  <a:pt x="16" y="91"/>
                </a:lnTo>
                <a:lnTo>
                  <a:pt x="14" y="90"/>
                </a:lnTo>
                <a:lnTo>
                  <a:pt x="12" y="89"/>
                </a:lnTo>
                <a:lnTo>
                  <a:pt x="11" y="87"/>
                </a:lnTo>
                <a:lnTo>
                  <a:pt x="9" y="86"/>
                </a:lnTo>
                <a:lnTo>
                  <a:pt x="8" y="84"/>
                </a:lnTo>
                <a:lnTo>
                  <a:pt x="5" y="82"/>
                </a:lnTo>
                <a:lnTo>
                  <a:pt x="5" y="82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5" name="Freeform 55">
            <a:extLst>
              <a:ext uri="{FF2B5EF4-FFF2-40B4-BE49-F238E27FC236}">
                <a16:creationId xmlns:a16="http://schemas.microsoft.com/office/drawing/2014/main" id="{7AEE0554-9EA8-41AC-B40F-C603C06CA34E}"/>
              </a:ext>
            </a:extLst>
          </p:cNvPr>
          <p:cNvSpPr>
            <a:spLocks/>
          </p:cNvSpPr>
          <p:nvPr/>
        </p:nvSpPr>
        <p:spPr bwMode="auto">
          <a:xfrm>
            <a:off x="1559640" y="1657092"/>
            <a:ext cx="1744664" cy="1379071"/>
          </a:xfrm>
          <a:custGeom>
            <a:avLst/>
            <a:gdLst>
              <a:gd name="T0" fmla="*/ 199 w 240"/>
              <a:gd name="T1" fmla="*/ 1 h 221"/>
              <a:gd name="T2" fmla="*/ 203 w 240"/>
              <a:gd name="T3" fmla="*/ 0 h 221"/>
              <a:gd name="T4" fmla="*/ 207 w 240"/>
              <a:gd name="T5" fmla="*/ 1 h 221"/>
              <a:gd name="T6" fmla="*/ 212 w 240"/>
              <a:gd name="T7" fmla="*/ 3 h 221"/>
              <a:gd name="T8" fmla="*/ 220 w 240"/>
              <a:gd name="T9" fmla="*/ 8 h 221"/>
              <a:gd name="T10" fmla="*/ 230 w 240"/>
              <a:gd name="T11" fmla="*/ 16 h 221"/>
              <a:gd name="T12" fmla="*/ 237 w 240"/>
              <a:gd name="T13" fmla="*/ 25 h 221"/>
              <a:gd name="T14" fmla="*/ 240 w 240"/>
              <a:gd name="T15" fmla="*/ 32 h 221"/>
              <a:gd name="T16" fmla="*/ 238 w 240"/>
              <a:gd name="T17" fmla="*/ 39 h 221"/>
              <a:gd name="T18" fmla="*/ 234 w 240"/>
              <a:gd name="T19" fmla="*/ 44 h 221"/>
              <a:gd name="T20" fmla="*/ 229 w 240"/>
              <a:gd name="T21" fmla="*/ 49 h 221"/>
              <a:gd name="T22" fmla="*/ 225 w 240"/>
              <a:gd name="T23" fmla="*/ 54 h 221"/>
              <a:gd name="T24" fmla="*/ 221 w 240"/>
              <a:gd name="T25" fmla="*/ 60 h 221"/>
              <a:gd name="T26" fmla="*/ 216 w 240"/>
              <a:gd name="T27" fmla="*/ 68 h 221"/>
              <a:gd name="T28" fmla="*/ 210 w 240"/>
              <a:gd name="T29" fmla="*/ 79 h 221"/>
              <a:gd name="T30" fmla="*/ 202 w 240"/>
              <a:gd name="T31" fmla="*/ 91 h 221"/>
              <a:gd name="T32" fmla="*/ 193 w 240"/>
              <a:gd name="T33" fmla="*/ 105 h 221"/>
              <a:gd name="T34" fmla="*/ 181 w 240"/>
              <a:gd name="T35" fmla="*/ 121 h 221"/>
              <a:gd name="T36" fmla="*/ 167 w 240"/>
              <a:gd name="T37" fmla="*/ 139 h 221"/>
              <a:gd name="T38" fmla="*/ 151 w 240"/>
              <a:gd name="T39" fmla="*/ 154 h 221"/>
              <a:gd name="T40" fmla="*/ 135 w 240"/>
              <a:gd name="T41" fmla="*/ 168 h 221"/>
              <a:gd name="T42" fmla="*/ 118 w 240"/>
              <a:gd name="T43" fmla="*/ 181 h 221"/>
              <a:gd name="T44" fmla="*/ 100 w 240"/>
              <a:gd name="T45" fmla="*/ 191 h 221"/>
              <a:gd name="T46" fmla="*/ 82 w 240"/>
              <a:gd name="T47" fmla="*/ 200 h 221"/>
              <a:gd name="T48" fmla="*/ 64 w 240"/>
              <a:gd name="T49" fmla="*/ 209 h 221"/>
              <a:gd name="T50" fmla="*/ 45 w 240"/>
              <a:gd name="T51" fmla="*/ 214 h 221"/>
              <a:gd name="T52" fmla="*/ 28 w 240"/>
              <a:gd name="T53" fmla="*/ 218 h 221"/>
              <a:gd name="T54" fmla="*/ 15 w 240"/>
              <a:gd name="T55" fmla="*/ 220 h 221"/>
              <a:gd name="T56" fmla="*/ 6 w 240"/>
              <a:gd name="T57" fmla="*/ 221 h 221"/>
              <a:gd name="T58" fmla="*/ 1 w 240"/>
              <a:gd name="T59" fmla="*/ 220 h 221"/>
              <a:gd name="T60" fmla="*/ 0 w 240"/>
              <a:gd name="T61" fmla="*/ 218 h 221"/>
              <a:gd name="T62" fmla="*/ 4 w 240"/>
              <a:gd name="T63" fmla="*/ 213 h 221"/>
              <a:gd name="T64" fmla="*/ 11 w 240"/>
              <a:gd name="T65" fmla="*/ 209 h 221"/>
              <a:gd name="T66" fmla="*/ 25 w 240"/>
              <a:gd name="T67" fmla="*/ 203 h 221"/>
              <a:gd name="T68" fmla="*/ 49 w 240"/>
              <a:gd name="T69" fmla="*/ 191 h 221"/>
              <a:gd name="T70" fmla="*/ 66 w 240"/>
              <a:gd name="T71" fmla="*/ 182 h 221"/>
              <a:gd name="T72" fmla="*/ 83 w 240"/>
              <a:gd name="T73" fmla="*/ 172 h 221"/>
              <a:gd name="T74" fmla="*/ 99 w 240"/>
              <a:gd name="T75" fmla="*/ 161 h 221"/>
              <a:gd name="T76" fmla="*/ 127 w 240"/>
              <a:gd name="T77" fmla="*/ 138 h 221"/>
              <a:gd name="T78" fmla="*/ 146 w 240"/>
              <a:gd name="T79" fmla="*/ 118 h 221"/>
              <a:gd name="T80" fmla="*/ 161 w 240"/>
              <a:gd name="T81" fmla="*/ 97 h 221"/>
              <a:gd name="T82" fmla="*/ 178 w 240"/>
              <a:gd name="T83" fmla="*/ 68 h 221"/>
              <a:gd name="T84" fmla="*/ 189 w 240"/>
              <a:gd name="T85" fmla="*/ 46 h 221"/>
              <a:gd name="T86" fmla="*/ 194 w 240"/>
              <a:gd name="T87" fmla="*/ 34 h 221"/>
              <a:gd name="T88" fmla="*/ 197 w 240"/>
              <a:gd name="T89" fmla="*/ 25 h 221"/>
              <a:gd name="T90" fmla="*/ 197 w 240"/>
              <a:gd name="T91" fmla="*/ 18 h 221"/>
              <a:gd name="T92" fmla="*/ 195 w 240"/>
              <a:gd name="T93" fmla="*/ 12 h 221"/>
              <a:gd name="T94" fmla="*/ 197 w 240"/>
              <a:gd name="T95" fmla="*/ 5 h 221"/>
              <a:gd name="T96" fmla="*/ 198 w 240"/>
              <a:gd name="T97" fmla="*/ 3 h 2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40" h="221">
                <a:moveTo>
                  <a:pt x="198" y="3"/>
                </a:moveTo>
                <a:lnTo>
                  <a:pt x="199" y="1"/>
                </a:lnTo>
                <a:lnTo>
                  <a:pt x="200" y="1"/>
                </a:lnTo>
                <a:lnTo>
                  <a:pt x="203" y="0"/>
                </a:lnTo>
                <a:lnTo>
                  <a:pt x="204" y="0"/>
                </a:lnTo>
                <a:lnTo>
                  <a:pt x="207" y="1"/>
                </a:lnTo>
                <a:lnTo>
                  <a:pt x="210" y="1"/>
                </a:lnTo>
                <a:lnTo>
                  <a:pt x="212" y="3"/>
                </a:lnTo>
                <a:lnTo>
                  <a:pt x="215" y="5"/>
                </a:lnTo>
                <a:lnTo>
                  <a:pt x="220" y="8"/>
                </a:lnTo>
                <a:lnTo>
                  <a:pt x="225" y="12"/>
                </a:lnTo>
                <a:lnTo>
                  <a:pt x="230" y="16"/>
                </a:lnTo>
                <a:lnTo>
                  <a:pt x="234" y="20"/>
                </a:lnTo>
                <a:lnTo>
                  <a:pt x="237" y="25"/>
                </a:lnTo>
                <a:lnTo>
                  <a:pt x="238" y="28"/>
                </a:lnTo>
                <a:lnTo>
                  <a:pt x="240" y="32"/>
                </a:lnTo>
                <a:lnTo>
                  <a:pt x="238" y="35"/>
                </a:lnTo>
                <a:lnTo>
                  <a:pt x="238" y="39"/>
                </a:lnTo>
                <a:lnTo>
                  <a:pt x="236" y="42"/>
                </a:lnTo>
                <a:lnTo>
                  <a:pt x="234" y="44"/>
                </a:lnTo>
                <a:lnTo>
                  <a:pt x="232" y="47"/>
                </a:lnTo>
                <a:lnTo>
                  <a:pt x="229" y="49"/>
                </a:lnTo>
                <a:lnTo>
                  <a:pt x="228" y="50"/>
                </a:lnTo>
                <a:lnTo>
                  <a:pt x="225" y="54"/>
                </a:lnTo>
                <a:lnTo>
                  <a:pt x="224" y="56"/>
                </a:lnTo>
                <a:lnTo>
                  <a:pt x="221" y="60"/>
                </a:lnTo>
                <a:lnTo>
                  <a:pt x="219" y="64"/>
                </a:lnTo>
                <a:lnTo>
                  <a:pt x="216" y="68"/>
                </a:lnTo>
                <a:lnTo>
                  <a:pt x="213" y="74"/>
                </a:lnTo>
                <a:lnTo>
                  <a:pt x="210" y="79"/>
                </a:lnTo>
                <a:lnTo>
                  <a:pt x="207" y="85"/>
                </a:lnTo>
                <a:lnTo>
                  <a:pt x="202" y="91"/>
                </a:lnTo>
                <a:lnTo>
                  <a:pt x="198" y="98"/>
                </a:lnTo>
                <a:lnTo>
                  <a:pt x="193" y="105"/>
                </a:lnTo>
                <a:lnTo>
                  <a:pt x="186" y="113"/>
                </a:lnTo>
                <a:lnTo>
                  <a:pt x="181" y="121"/>
                </a:lnTo>
                <a:lnTo>
                  <a:pt x="174" y="129"/>
                </a:lnTo>
                <a:lnTo>
                  <a:pt x="167" y="139"/>
                </a:lnTo>
                <a:lnTo>
                  <a:pt x="159" y="147"/>
                </a:lnTo>
                <a:lnTo>
                  <a:pt x="151" y="154"/>
                </a:lnTo>
                <a:lnTo>
                  <a:pt x="143" y="162"/>
                </a:lnTo>
                <a:lnTo>
                  <a:pt x="135" y="168"/>
                </a:lnTo>
                <a:lnTo>
                  <a:pt x="127" y="175"/>
                </a:lnTo>
                <a:lnTo>
                  <a:pt x="118" y="181"/>
                </a:lnTo>
                <a:lnTo>
                  <a:pt x="109" y="186"/>
                </a:lnTo>
                <a:lnTo>
                  <a:pt x="100" y="191"/>
                </a:lnTo>
                <a:lnTo>
                  <a:pt x="91" y="196"/>
                </a:lnTo>
                <a:lnTo>
                  <a:pt x="82" y="200"/>
                </a:lnTo>
                <a:lnTo>
                  <a:pt x="73" y="205"/>
                </a:lnTo>
                <a:lnTo>
                  <a:pt x="64" y="209"/>
                </a:lnTo>
                <a:lnTo>
                  <a:pt x="54" y="211"/>
                </a:lnTo>
                <a:lnTo>
                  <a:pt x="45" y="214"/>
                </a:lnTo>
                <a:lnTo>
                  <a:pt x="38" y="216"/>
                </a:lnTo>
                <a:lnTo>
                  <a:pt x="28" y="218"/>
                </a:lnTo>
                <a:lnTo>
                  <a:pt x="22" y="219"/>
                </a:lnTo>
                <a:lnTo>
                  <a:pt x="15" y="220"/>
                </a:lnTo>
                <a:lnTo>
                  <a:pt x="10" y="220"/>
                </a:lnTo>
                <a:lnTo>
                  <a:pt x="6" y="221"/>
                </a:lnTo>
                <a:lnTo>
                  <a:pt x="2" y="220"/>
                </a:lnTo>
                <a:lnTo>
                  <a:pt x="1" y="220"/>
                </a:lnTo>
                <a:lnTo>
                  <a:pt x="0" y="219"/>
                </a:lnTo>
                <a:lnTo>
                  <a:pt x="0" y="218"/>
                </a:lnTo>
                <a:lnTo>
                  <a:pt x="1" y="216"/>
                </a:lnTo>
                <a:lnTo>
                  <a:pt x="4" y="213"/>
                </a:lnTo>
                <a:lnTo>
                  <a:pt x="8" y="211"/>
                </a:lnTo>
                <a:lnTo>
                  <a:pt x="11" y="209"/>
                </a:lnTo>
                <a:lnTo>
                  <a:pt x="18" y="205"/>
                </a:lnTo>
                <a:lnTo>
                  <a:pt x="25" y="203"/>
                </a:lnTo>
                <a:lnTo>
                  <a:pt x="32" y="199"/>
                </a:lnTo>
                <a:lnTo>
                  <a:pt x="49" y="191"/>
                </a:lnTo>
                <a:lnTo>
                  <a:pt x="58" y="186"/>
                </a:lnTo>
                <a:lnTo>
                  <a:pt x="66" y="182"/>
                </a:lnTo>
                <a:lnTo>
                  <a:pt x="74" y="177"/>
                </a:lnTo>
                <a:lnTo>
                  <a:pt x="83" y="172"/>
                </a:lnTo>
                <a:lnTo>
                  <a:pt x="91" y="167"/>
                </a:lnTo>
                <a:lnTo>
                  <a:pt x="99" y="161"/>
                </a:lnTo>
                <a:lnTo>
                  <a:pt x="113" y="150"/>
                </a:lnTo>
                <a:lnTo>
                  <a:pt x="127" y="138"/>
                </a:lnTo>
                <a:lnTo>
                  <a:pt x="139" y="125"/>
                </a:lnTo>
                <a:lnTo>
                  <a:pt x="146" y="118"/>
                </a:lnTo>
                <a:lnTo>
                  <a:pt x="151" y="111"/>
                </a:lnTo>
                <a:lnTo>
                  <a:pt x="161" y="97"/>
                </a:lnTo>
                <a:lnTo>
                  <a:pt x="170" y="83"/>
                </a:lnTo>
                <a:lnTo>
                  <a:pt x="178" y="68"/>
                </a:lnTo>
                <a:lnTo>
                  <a:pt x="186" y="53"/>
                </a:lnTo>
                <a:lnTo>
                  <a:pt x="189" y="46"/>
                </a:lnTo>
                <a:lnTo>
                  <a:pt x="191" y="40"/>
                </a:lnTo>
                <a:lnTo>
                  <a:pt x="194" y="34"/>
                </a:lnTo>
                <a:lnTo>
                  <a:pt x="195" y="29"/>
                </a:lnTo>
                <a:lnTo>
                  <a:pt x="197" y="25"/>
                </a:lnTo>
                <a:lnTo>
                  <a:pt x="197" y="21"/>
                </a:lnTo>
                <a:lnTo>
                  <a:pt x="197" y="18"/>
                </a:lnTo>
                <a:lnTo>
                  <a:pt x="197" y="15"/>
                </a:lnTo>
                <a:lnTo>
                  <a:pt x="195" y="12"/>
                </a:lnTo>
                <a:lnTo>
                  <a:pt x="195" y="8"/>
                </a:lnTo>
                <a:lnTo>
                  <a:pt x="197" y="5"/>
                </a:lnTo>
                <a:lnTo>
                  <a:pt x="198" y="3"/>
                </a:lnTo>
                <a:lnTo>
                  <a:pt x="198" y="3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6" name="Freeform 56">
            <a:extLst>
              <a:ext uri="{FF2B5EF4-FFF2-40B4-BE49-F238E27FC236}">
                <a16:creationId xmlns:a16="http://schemas.microsoft.com/office/drawing/2014/main" id="{10CF69AA-C80E-4294-A763-95263DAD89A3}"/>
              </a:ext>
            </a:extLst>
          </p:cNvPr>
          <p:cNvSpPr>
            <a:spLocks/>
          </p:cNvSpPr>
          <p:nvPr/>
        </p:nvSpPr>
        <p:spPr bwMode="auto">
          <a:xfrm>
            <a:off x="1312478" y="1370046"/>
            <a:ext cx="2369836" cy="405611"/>
          </a:xfrm>
          <a:custGeom>
            <a:avLst/>
            <a:gdLst>
              <a:gd name="T0" fmla="*/ 75 w 326"/>
              <a:gd name="T1" fmla="*/ 31 h 65"/>
              <a:gd name="T2" fmla="*/ 104 w 326"/>
              <a:gd name="T3" fmla="*/ 26 h 65"/>
              <a:gd name="T4" fmla="*/ 135 w 326"/>
              <a:gd name="T5" fmla="*/ 22 h 65"/>
              <a:gd name="T6" fmla="*/ 168 w 326"/>
              <a:gd name="T7" fmla="*/ 16 h 65"/>
              <a:gd name="T8" fmla="*/ 194 w 326"/>
              <a:gd name="T9" fmla="*/ 11 h 65"/>
              <a:gd name="T10" fmla="*/ 210 w 326"/>
              <a:gd name="T11" fmla="*/ 9 h 65"/>
              <a:gd name="T12" fmla="*/ 225 w 326"/>
              <a:gd name="T13" fmla="*/ 7 h 65"/>
              <a:gd name="T14" fmla="*/ 238 w 326"/>
              <a:gd name="T15" fmla="*/ 4 h 65"/>
              <a:gd name="T16" fmla="*/ 251 w 326"/>
              <a:gd name="T17" fmla="*/ 3 h 65"/>
              <a:gd name="T18" fmla="*/ 262 w 326"/>
              <a:gd name="T19" fmla="*/ 2 h 65"/>
              <a:gd name="T20" fmla="*/ 271 w 326"/>
              <a:gd name="T21" fmla="*/ 1 h 65"/>
              <a:gd name="T22" fmla="*/ 279 w 326"/>
              <a:gd name="T23" fmla="*/ 0 h 65"/>
              <a:gd name="T24" fmla="*/ 288 w 326"/>
              <a:gd name="T25" fmla="*/ 0 h 65"/>
              <a:gd name="T26" fmla="*/ 298 w 326"/>
              <a:gd name="T27" fmla="*/ 1 h 65"/>
              <a:gd name="T28" fmla="*/ 306 w 326"/>
              <a:gd name="T29" fmla="*/ 2 h 65"/>
              <a:gd name="T30" fmla="*/ 314 w 326"/>
              <a:gd name="T31" fmla="*/ 4 h 65"/>
              <a:gd name="T32" fmla="*/ 320 w 326"/>
              <a:gd name="T33" fmla="*/ 10 h 65"/>
              <a:gd name="T34" fmla="*/ 324 w 326"/>
              <a:gd name="T35" fmla="*/ 16 h 65"/>
              <a:gd name="T36" fmla="*/ 326 w 326"/>
              <a:gd name="T37" fmla="*/ 22 h 65"/>
              <a:gd name="T38" fmla="*/ 323 w 326"/>
              <a:gd name="T39" fmla="*/ 26 h 65"/>
              <a:gd name="T40" fmla="*/ 320 w 326"/>
              <a:gd name="T41" fmla="*/ 30 h 65"/>
              <a:gd name="T42" fmla="*/ 315 w 326"/>
              <a:gd name="T43" fmla="*/ 31 h 65"/>
              <a:gd name="T44" fmla="*/ 305 w 326"/>
              <a:gd name="T45" fmla="*/ 32 h 65"/>
              <a:gd name="T46" fmla="*/ 292 w 326"/>
              <a:gd name="T47" fmla="*/ 32 h 65"/>
              <a:gd name="T48" fmla="*/ 274 w 326"/>
              <a:gd name="T49" fmla="*/ 31 h 65"/>
              <a:gd name="T50" fmla="*/ 255 w 326"/>
              <a:gd name="T51" fmla="*/ 31 h 65"/>
              <a:gd name="T52" fmla="*/ 234 w 326"/>
              <a:gd name="T53" fmla="*/ 32 h 65"/>
              <a:gd name="T54" fmla="*/ 212 w 326"/>
              <a:gd name="T55" fmla="*/ 33 h 65"/>
              <a:gd name="T56" fmla="*/ 189 w 326"/>
              <a:gd name="T57" fmla="*/ 37 h 65"/>
              <a:gd name="T58" fmla="*/ 163 w 326"/>
              <a:gd name="T59" fmla="*/ 40 h 65"/>
              <a:gd name="T60" fmla="*/ 124 w 326"/>
              <a:gd name="T61" fmla="*/ 47 h 65"/>
              <a:gd name="T62" fmla="*/ 88 w 326"/>
              <a:gd name="T63" fmla="*/ 54 h 65"/>
              <a:gd name="T64" fmla="*/ 75 w 326"/>
              <a:gd name="T65" fmla="*/ 58 h 65"/>
              <a:gd name="T66" fmla="*/ 65 w 326"/>
              <a:gd name="T67" fmla="*/ 60 h 65"/>
              <a:gd name="T68" fmla="*/ 56 w 326"/>
              <a:gd name="T69" fmla="*/ 61 h 65"/>
              <a:gd name="T70" fmla="*/ 47 w 326"/>
              <a:gd name="T71" fmla="*/ 64 h 65"/>
              <a:gd name="T72" fmla="*/ 42 w 326"/>
              <a:gd name="T73" fmla="*/ 64 h 65"/>
              <a:gd name="T74" fmla="*/ 36 w 326"/>
              <a:gd name="T75" fmla="*/ 65 h 65"/>
              <a:gd name="T76" fmla="*/ 32 w 326"/>
              <a:gd name="T77" fmla="*/ 65 h 65"/>
              <a:gd name="T78" fmla="*/ 29 w 326"/>
              <a:gd name="T79" fmla="*/ 64 h 65"/>
              <a:gd name="T80" fmla="*/ 21 w 326"/>
              <a:gd name="T81" fmla="*/ 62 h 65"/>
              <a:gd name="T82" fmla="*/ 13 w 326"/>
              <a:gd name="T83" fmla="*/ 60 h 65"/>
              <a:gd name="T84" fmla="*/ 5 w 326"/>
              <a:gd name="T85" fmla="*/ 57 h 65"/>
              <a:gd name="T86" fmla="*/ 2 w 326"/>
              <a:gd name="T87" fmla="*/ 53 h 65"/>
              <a:gd name="T88" fmla="*/ 0 w 326"/>
              <a:gd name="T89" fmla="*/ 51 h 65"/>
              <a:gd name="T90" fmla="*/ 0 w 326"/>
              <a:gd name="T91" fmla="*/ 45 h 65"/>
              <a:gd name="T92" fmla="*/ 1 w 326"/>
              <a:gd name="T93" fmla="*/ 43 h 65"/>
              <a:gd name="T94" fmla="*/ 4 w 326"/>
              <a:gd name="T95" fmla="*/ 40 h 65"/>
              <a:gd name="T96" fmla="*/ 6 w 326"/>
              <a:gd name="T97" fmla="*/ 40 h 65"/>
              <a:gd name="T98" fmla="*/ 9 w 326"/>
              <a:gd name="T99" fmla="*/ 40 h 65"/>
              <a:gd name="T100" fmla="*/ 14 w 326"/>
              <a:gd name="T101" fmla="*/ 39 h 65"/>
              <a:gd name="T102" fmla="*/ 22 w 326"/>
              <a:gd name="T103" fmla="*/ 39 h 65"/>
              <a:gd name="T104" fmla="*/ 30 w 326"/>
              <a:gd name="T105" fmla="*/ 38 h 65"/>
              <a:gd name="T106" fmla="*/ 39 w 326"/>
              <a:gd name="T107" fmla="*/ 37 h 65"/>
              <a:gd name="T108" fmla="*/ 49 w 326"/>
              <a:gd name="T109" fmla="*/ 35 h 65"/>
              <a:gd name="T110" fmla="*/ 62 w 326"/>
              <a:gd name="T111" fmla="*/ 33 h 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326" h="65">
                <a:moveTo>
                  <a:pt x="62" y="33"/>
                </a:moveTo>
                <a:lnTo>
                  <a:pt x="75" y="31"/>
                </a:lnTo>
                <a:lnTo>
                  <a:pt x="90" y="29"/>
                </a:lnTo>
                <a:lnTo>
                  <a:pt x="104" y="26"/>
                </a:lnTo>
                <a:lnTo>
                  <a:pt x="120" y="24"/>
                </a:lnTo>
                <a:lnTo>
                  <a:pt x="135" y="22"/>
                </a:lnTo>
                <a:lnTo>
                  <a:pt x="151" y="18"/>
                </a:lnTo>
                <a:lnTo>
                  <a:pt x="168" y="16"/>
                </a:lnTo>
                <a:lnTo>
                  <a:pt x="185" y="12"/>
                </a:lnTo>
                <a:lnTo>
                  <a:pt x="194" y="11"/>
                </a:lnTo>
                <a:lnTo>
                  <a:pt x="202" y="10"/>
                </a:lnTo>
                <a:lnTo>
                  <a:pt x="210" y="9"/>
                </a:lnTo>
                <a:lnTo>
                  <a:pt x="218" y="8"/>
                </a:lnTo>
                <a:lnTo>
                  <a:pt x="225" y="7"/>
                </a:lnTo>
                <a:lnTo>
                  <a:pt x="232" y="5"/>
                </a:lnTo>
                <a:lnTo>
                  <a:pt x="238" y="4"/>
                </a:lnTo>
                <a:lnTo>
                  <a:pt x="245" y="3"/>
                </a:lnTo>
                <a:lnTo>
                  <a:pt x="251" y="3"/>
                </a:lnTo>
                <a:lnTo>
                  <a:pt x="257" y="2"/>
                </a:lnTo>
                <a:lnTo>
                  <a:pt x="262" y="2"/>
                </a:lnTo>
                <a:lnTo>
                  <a:pt x="266" y="1"/>
                </a:lnTo>
                <a:lnTo>
                  <a:pt x="271" y="1"/>
                </a:lnTo>
                <a:lnTo>
                  <a:pt x="275" y="1"/>
                </a:lnTo>
                <a:lnTo>
                  <a:pt x="279" y="0"/>
                </a:lnTo>
                <a:lnTo>
                  <a:pt x="281" y="0"/>
                </a:lnTo>
                <a:lnTo>
                  <a:pt x="288" y="0"/>
                </a:lnTo>
                <a:lnTo>
                  <a:pt x="293" y="1"/>
                </a:lnTo>
                <a:lnTo>
                  <a:pt x="298" y="1"/>
                </a:lnTo>
                <a:lnTo>
                  <a:pt x="302" y="2"/>
                </a:lnTo>
                <a:lnTo>
                  <a:pt x="306" y="2"/>
                </a:lnTo>
                <a:lnTo>
                  <a:pt x="310" y="3"/>
                </a:lnTo>
                <a:lnTo>
                  <a:pt x="314" y="4"/>
                </a:lnTo>
                <a:lnTo>
                  <a:pt x="317" y="7"/>
                </a:lnTo>
                <a:lnTo>
                  <a:pt x="320" y="10"/>
                </a:lnTo>
                <a:lnTo>
                  <a:pt x="323" y="14"/>
                </a:lnTo>
                <a:lnTo>
                  <a:pt x="324" y="16"/>
                </a:lnTo>
                <a:lnTo>
                  <a:pt x="326" y="19"/>
                </a:lnTo>
                <a:lnTo>
                  <a:pt x="326" y="22"/>
                </a:lnTo>
                <a:lnTo>
                  <a:pt x="324" y="25"/>
                </a:lnTo>
                <a:lnTo>
                  <a:pt x="323" y="26"/>
                </a:lnTo>
                <a:lnTo>
                  <a:pt x="323" y="29"/>
                </a:lnTo>
                <a:lnTo>
                  <a:pt x="320" y="30"/>
                </a:lnTo>
                <a:lnTo>
                  <a:pt x="318" y="30"/>
                </a:lnTo>
                <a:lnTo>
                  <a:pt x="315" y="31"/>
                </a:lnTo>
                <a:lnTo>
                  <a:pt x="310" y="32"/>
                </a:lnTo>
                <a:lnTo>
                  <a:pt x="305" y="32"/>
                </a:lnTo>
                <a:lnTo>
                  <a:pt x="298" y="32"/>
                </a:lnTo>
                <a:lnTo>
                  <a:pt x="292" y="32"/>
                </a:lnTo>
                <a:lnTo>
                  <a:pt x="284" y="31"/>
                </a:lnTo>
                <a:lnTo>
                  <a:pt x="274" y="31"/>
                </a:lnTo>
                <a:lnTo>
                  <a:pt x="264" y="31"/>
                </a:lnTo>
                <a:lnTo>
                  <a:pt x="255" y="31"/>
                </a:lnTo>
                <a:lnTo>
                  <a:pt x="245" y="31"/>
                </a:lnTo>
                <a:lnTo>
                  <a:pt x="234" y="32"/>
                </a:lnTo>
                <a:lnTo>
                  <a:pt x="224" y="32"/>
                </a:lnTo>
                <a:lnTo>
                  <a:pt x="212" y="33"/>
                </a:lnTo>
                <a:lnTo>
                  <a:pt x="201" y="35"/>
                </a:lnTo>
                <a:lnTo>
                  <a:pt x="189" y="37"/>
                </a:lnTo>
                <a:lnTo>
                  <a:pt x="176" y="38"/>
                </a:lnTo>
                <a:lnTo>
                  <a:pt x="163" y="40"/>
                </a:lnTo>
                <a:lnTo>
                  <a:pt x="150" y="43"/>
                </a:lnTo>
                <a:lnTo>
                  <a:pt x="124" y="47"/>
                </a:lnTo>
                <a:lnTo>
                  <a:pt x="95" y="53"/>
                </a:lnTo>
                <a:lnTo>
                  <a:pt x="88" y="54"/>
                </a:lnTo>
                <a:lnTo>
                  <a:pt x="82" y="57"/>
                </a:lnTo>
                <a:lnTo>
                  <a:pt x="75" y="58"/>
                </a:lnTo>
                <a:lnTo>
                  <a:pt x="70" y="59"/>
                </a:lnTo>
                <a:lnTo>
                  <a:pt x="65" y="60"/>
                </a:lnTo>
                <a:lnTo>
                  <a:pt x="60" y="61"/>
                </a:lnTo>
                <a:lnTo>
                  <a:pt x="56" y="61"/>
                </a:lnTo>
                <a:lnTo>
                  <a:pt x="51" y="62"/>
                </a:lnTo>
                <a:lnTo>
                  <a:pt x="47" y="64"/>
                </a:lnTo>
                <a:lnTo>
                  <a:pt x="44" y="64"/>
                </a:lnTo>
                <a:lnTo>
                  <a:pt x="42" y="64"/>
                </a:lnTo>
                <a:lnTo>
                  <a:pt x="39" y="65"/>
                </a:lnTo>
                <a:lnTo>
                  <a:pt x="36" y="65"/>
                </a:lnTo>
                <a:lnTo>
                  <a:pt x="35" y="65"/>
                </a:lnTo>
                <a:lnTo>
                  <a:pt x="32" y="65"/>
                </a:lnTo>
                <a:lnTo>
                  <a:pt x="32" y="65"/>
                </a:lnTo>
                <a:lnTo>
                  <a:pt x="29" y="64"/>
                </a:lnTo>
                <a:lnTo>
                  <a:pt x="25" y="64"/>
                </a:lnTo>
                <a:lnTo>
                  <a:pt x="21" y="62"/>
                </a:lnTo>
                <a:lnTo>
                  <a:pt x="16" y="61"/>
                </a:lnTo>
                <a:lnTo>
                  <a:pt x="13" y="60"/>
                </a:lnTo>
                <a:lnTo>
                  <a:pt x="10" y="59"/>
                </a:lnTo>
                <a:lnTo>
                  <a:pt x="5" y="57"/>
                </a:lnTo>
                <a:lnTo>
                  <a:pt x="4" y="56"/>
                </a:lnTo>
                <a:lnTo>
                  <a:pt x="2" y="53"/>
                </a:lnTo>
                <a:lnTo>
                  <a:pt x="1" y="52"/>
                </a:lnTo>
                <a:lnTo>
                  <a:pt x="0" y="51"/>
                </a:lnTo>
                <a:lnTo>
                  <a:pt x="0" y="47"/>
                </a:lnTo>
                <a:lnTo>
                  <a:pt x="0" y="45"/>
                </a:lnTo>
                <a:lnTo>
                  <a:pt x="0" y="44"/>
                </a:lnTo>
                <a:lnTo>
                  <a:pt x="1" y="43"/>
                </a:lnTo>
                <a:lnTo>
                  <a:pt x="2" y="42"/>
                </a:lnTo>
                <a:lnTo>
                  <a:pt x="4" y="40"/>
                </a:lnTo>
                <a:lnTo>
                  <a:pt x="5" y="40"/>
                </a:lnTo>
                <a:lnTo>
                  <a:pt x="6" y="40"/>
                </a:lnTo>
                <a:lnTo>
                  <a:pt x="8" y="40"/>
                </a:lnTo>
                <a:lnTo>
                  <a:pt x="9" y="40"/>
                </a:lnTo>
                <a:lnTo>
                  <a:pt x="12" y="40"/>
                </a:lnTo>
                <a:lnTo>
                  <a:pt x="14" y="39"/>
                </a:lnTo>
                <a:lnTo>
                  <a:pt x="18" y="39"/>
                </a:lnTo>
                <a:lnTo>
                  <a:pt x="22" y="39"/>
                </a:lnTo>
                <a:lnTo>
                  <a:pt x="25" y="38"/>
                </a:lnTo>
                <a:lnTo>
                  <a:pt x="30" y="38"/>
                </a:lnTo>
                <a:lnTo>
                  <a:pt x="34" y="37"/>
                </a:lnTo>
                <a:lnTo>
                  <a:pt x="39" y="37"/>
                </a:lnTo>
                <a:lnTo>
                  <a:pt x="44" y="36"/>
                </a:lnTo>
                <a:lnTo>
                  <a:pt x="49" y="35"/>
                </a:lnTo>
                <a:lnTo>
                  <a:pt x="56" y="33"/>
                </a:lnTo>
                <a:lnTo>
                  <a:pt x="62" y="33"/>
                </a:lnTo>
                <a:lnTo>
                  <a:pt x="62" y="33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7" name="Freeform 57">
            <a:extLst>
              <a:ext uri="{FF2B5EF4-FFF2-40B4-BE49-F238E27FC236}">
                <a16:creationId xmlns:a16="http://schemas.microsoft.com/office/drawing/2014/main" id="{7149DFE6-2596-4386-9941-DF3AFCE5B6D8}"/>
              </a:ext>
            </a:extLst>
          </p:cNvPr>
          <p:cNvSpPr>
            <a:spLocks/>
          </p:cNvSpPr>
          <p:nvPr/>
        </p:nvSpPr>
        <p:spPr bwMode="auto">
          <a:xfrm>
            <a:off x="1872223" y="983157"/>
            <a:ext cx="312588" cy="661454"/>
          </a:xfrm>
          <a:custGeom>
            <a:avLst/>
            <a:gdLst>
              <a:gd name="T0" fmla="*/ 4 w 43"/>
              <a:gd name="T1" fmla="*/ 15 h 106"/>
              <a:gd name="T2" fmla="*/ 1 w 43"/>
              <a:gd name="T3" fmla="*/ 14 h 106"/>
              <a:gd name="T4" fmla="*/ 1 w 43"/>
              <a:gd name="T5" fmla="*/ 12 h 106"/>
              <a:gd name="T6" fmla="*/ 0 w 43"/>
              <a:gd name="T7" fmla="*/ 10 h 106"/>
              <a:gd name="T8" fmla="*/ 0 w 43"/>
              <a:gd name="T9" fmla="*/ 9 h 106"/>
              <a:gd name="T10" fmla="*/ 0 w 43"/>
              <a:gd name="T11" fmla="*/ 7 h 106"/>
              <a:gd name="T12" fmla="*/ 1 w 43"/>
              <a:gd name="T13" fmla="*/ 6 h 106"/>
              <a:gd name="T14" fmla="*/ 1 w 43"/>
              <a:gd name="T15" fmla="*/ 5 h 106"/>
              <a:gd name="T16" fmla="*/ 4 w 43"/>
              <a:gd name="T17" fmla="*/ 2 h 106"/>
              <a:gd name="T18" fmla="*/ 5 w 43"/>
              <a:gd name="T19" fmla="*/ 1 h 106"/>
              <a:gd name="T20" fmla="*/ 6 w 43"/>
              <a:gd name="T21" fmla="*/ 1 h 106"/>
              <a:gd name="T22" fmla="*/ 10 w 43"/>
              <a:gd name="T23" fmla="*/ 0 h 106"/>
              <a:gd name="T24" fmla="*/ 15 w 43"/>
              <a:gd name="T25" fmla="*/ 0 h 106"/>
              <a:gd name="T26" fmla="*/ 21 w 43"/>
              <a:gd name="T27" fmla="*/ 1 h 106"/>
              <a:gd name="T28" fmla="*/ 27 w 43"/>
              <a:gd name="T29" fmla="*/ 3 h 106"/>
              <a:gd name="T30" fmla="*/ 32 w 43"/>
              <a:gd name="T31" fmla="*/ 6 h 106"/>
              <a:gd name="T32" fmla="*/ 38 w 43"/>
              <a:gd name="T33" fmla="*/ 9 h 106"/>
              <a:gd name="T34" fmla="*/ 40 w 43"/>
              <a:gd name="T35" fmla="*/ 12 h 106"/>
              <a:gd name="T36" fmla="*/ 43 w 43"/>
              <a:gd name="T37" fmla="*/ 16 h 106"/>
              <a:gd name="T38" fmla="*/ 43 w 43"/>
              <a:gd name="T39" fmla="*/ 21 h 106"/>
              <a:gd name="T40" fmla="*/ 43 w 43"/>
              <a:gd name="T41" fmla="*/ 27 h 106"/>
              <a:gd name="T42" fmla="*/ 43 w 43"/>
              <a:gd name="T43" fmla="*/ 33 h 106"/>
              <a:gd name="T44" fmla="*/ 41 w 43"/>
              <a:gd name="T45" fmla="*/ 35 h 106"/>
              <a:gd name="T46" fmla="*/ 41 w 43"/>
              <a:gd name="T47" fmla="*/ 36 h 106"/>
              <a:gd name="T48" fmla="*/ 41 w 43"/>
              <a:gd name="T49" fmla="*/ 40 h 106"/>
              <a:gd name="T50" fmla="*/ 41 w 43"/>
              <a:gd name="T51" fmla="*/ 42 h 106"/>
              <a:gd name="T52" fmla="*/ 41 w 43"/>
              <a:gd name="T53" fmla="*/ 45 h 106"/>
              <a:gd name="T54" fmla="*/ 40 w 43"/>
              <a:gd name="T55" fmla="*/ 49 h 106"/>
              <a:gd name="T56" fmla="*/ 40 w 43"/>
              <a:gd name="T57" fmla="*/ 52 h 106"/>
              <a:gd name="T58" fmla="*/ 40 w 43"/>
              <a:gd name="T59" fmla="*/ 57 h 106"/>
              <a:gd name="T60" fmla="*/ 40 w 43"/>
              <a:gd name="T61" fmla="*/ 62 h 106"/>
              <a:gd name="T62" fmla="*/ 40 w 43"/>
              <a:gd name="T63" fmla="*/ 66 h 106"/>
              <a:gd name="T64" fmla="*/ 40 w 43"/>
              <a:gd name="T65" fmla="*/ 71 h 106"/>
              <a:gd name="T66" fmla="*/ 40 w 43"/>
              <a:gd name="T67" fmla="*/ 77 h 106"/>
              <a:gd name="T68" fmla="*/ 40 w 43"/>
              <a:gd name="T69" fmla="*/ 83 h 106"/>
              <a:gd name="T70" fmla="*/ 40 w 43"/>
              <a:gd name="T71" fmla="*/ 88 h 106"/>
              <a:gd name="T72" fmla="*/ 40 w 43"/>
              <a:gd name="T73" fmla="*/ 94 h 106"/>
              <a:gd name="T74" fmla="*/ 40 w 43"/>
              <a:gd name="T75" fmla="*/ 101 h 106"/>
              <a:gd name="T76" fmla="*/ 17 w 43"/>
              <a:gd name="T77" fmla="*/ 106 h 106"/>
              <a:gd name="T78" fmla="*/ 17 w 43"/>
              <a:gd name="T79" fmla="*/ 98 h 106"/>
              <a:gd name="T80" fmla="*/ 15 w 43"/>
              <a:gd name="T81" fmla="*/ 88 h 106"/>
              <a:gd name="T82" fmla="*/ 15 w 43"/>
              <a:gd name="T83" fmla="*/ 81 h 106"/>
              <a:gd name="T84" fmla="*/ 15 w 43"/>
              <a:gd name="T85" fmla="*/ 73 h 106"/>
              <a:gd name="T86" fmla="*/ 14 w 43"/>
              <a:gd name="T87" fmla="*/ 67 h 106"/>
              <a:gd name="T88" fmla="*/ 14 w 43"/>
              <a:gd name="T89" fmla="*/ 60 h 106"/>
              <a:gd name="T90" fmla="*/ 14 w 43"/>
              <a:gd name="T91" fmla="*/ 55 h 106"/>
              <a:gd name="T92" fmla="*/ 13 w 43"/>
              <a:gd name="T93" fmla="*/ 50 h 106"/>
              <a:gd name="T94" fmla="*/ 13 w 43"/>
              <a:gd name="T95" fmla="*/ 45 h 106"/>
              <a:gd name="T96" fmla="*/ 13 w 43"/>
              <a:gd name="T97" fmla="*/ 41 h 106"/>
              <a:gd name="T98" fmla="*/ 13 w 43"/>
              <a:gd name="T99" fmla="*/ 37 h 106"/>
              <a:gd name="T100" fmla="*/ 11 w 43"/>
              <a:gd name="T101" fmla="*/ 34 h 106"/>
              <a:gd name="T102" fmla="*/ 11 w 43"/>
              <a:gd name="T103" fmla="*/ 31 h 106"/>
              <a:gd name="T104" fmla="*/ 11 w 43"/>
              <a:gd name="T105" fmla="*/ 29 h 106"/>
              <a:gd name="T106" fmla="*/ 11 w 43"/>
              <a:gd name="T107" fmla="*/ 27 h 106"/>
              <a:gd name="T108" fmla="*/ 10 w 43"/>
              <a:gd name="T109" fmla="*/ 26 h 106"/>
              <a:gd name="T110" fmla="*/ 9 w 43"/>
              <a:gd name="T111" fmla="*/ 23 h 106"/>
              <a:gd name="T112" fmla="*/ 8 w 43"/>
              <a:gd name="T113" fmla="*/ 20 h 106"/>
              <a:gd name="T114" fmla="*/ 4 w 43"/>
              <a:gd name="T115" fmla="*/ 15 h 106"/>
              <a:gd name="T116" fmla="*/ 4 w 43"/>
              <a:gd name="T117" fmla="*/ 15 h 1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43" h="106">
                <a:moveTo>
                  <a:pt x="4" y="15"/>
                </a:moveTo>
                <a:lnTo>
                  <a:pt x="1" y="14"/>
                </a:lnTo>
                <a:lnTo>
                  <a:pt x="1" y="12"/>
                </a:lnTo>
                <a:lnTo>
                  <a:pt x="0" y="10"/>
                </a:lnTo>
                <a:lnTo>
                  <a:pt x="0" y="9"/>
                </a:lnTo>
                <a:lnTo>
                  <a:pt x="0" y="7"/>
                </a:lnTo>
                <a:lnTo>
                  <a:pt x="1" y="6"/>
                </a:lnTo>
                <a:lnTo>
                  <a:pt x="1" y="5"/>
                </a:lnTo>
                <a:lnTo>
                  <a:pt x="4" y="2"/>
                </a:lnTo>
                <a:lnTo>
                  <a:pt x="5" y="1"/>
                </a:lnTo>
                <a:lnTo>
                  <a:pt x="6" y="1"/>
                </a:lnTo>
                <a:lnTo>
                  <a:pt x="10" y="0"/>
                </a:lnTo>
                <a:lnTo>
                  <a:pt x="15" y="0"/>
                </a:lnTo>
                <a:lnTo>
                  <a:pt x="21" y="1"/>
                </a:lnTo>
                <a:lnTo>
                  <a:pt x="27" y="3"/>
                </a:lnTo>
                <a:lnTo>
                  <a:pt x="32" y="6"/>
                </a:lnTo>
                <a:lnTo>
                  <a:pt x="38" y="9"/>
                </a:lnTo>
                <a:lnTo>
                  <a:pt x="40" y="12"/>
                </a:lnTo>
                <a:lnTo>
                  <a:pt x="43" y="16"/>
                </a:lnTo>
                <a:lnTo>
                  <a:pt x="43" y="21"/>
                </a:lnTo>
                <a:lnTo>
                  <a:pt x="43" y="27"/>
                </a:lnTo>
                <a:lnTo>
                  <a:pt x="43" y="33"/>
                </a:lnTo>
                <a:lnTo>
                  <a:pt x="41" y="35"/>
                </a:lnTo>
                <a:lnTo>
                  <a:pt x="41" y="36"/>
                </a:lnTo>
                <a:lnTo>
                  <a:pt x="41" y="40"/>
                </a:lnTo>
                <a:lnTo>
                  <a:pt x="41" y="42"/>
                </a:lnTo>
                <a:lnTo>
                  <a:pt x="41" y="45"/>
                </a:lnTo>
                <a:lnTo>
                  <a:pt x="40" y="49"/>
                </a:lnTo>
                <a:lnTo>
                  <a:pt x="40" y="52"/>
                </a:lnTo>
                <a:lnTo>
                  <a:pt x="40" y="57"/>
                </a:lnTo>
                <a:lnTo>
                  <a:pt x="40" y="62"/>
                </a:lnTo>
                <a:lnTo>
                  <a:pt x="40" y="66"/>
                </a:lnTo>
                <a:lnTo>
                  <a:pt x="40" y="71"/>
                </a:lnTo>
                <a:lnTo>
                  <a:pt x="40" y="77"/>
                </a:lnTo>
                <a:lnTo>
                  <a:pt x="40" y="83"/>
                </a:lnTo>
                <a:lnTo>
                  <a:pt x="40" y="88"/>
                </a:lnTo>
                <a:lnTo>
                  <a:pt x="40" y="94"/>
                </a:lnTo>
                <a:lnTo>
                  <a:pt x="40" y="101"/>
                </a:lnTo>
                <a:lnTo>
                  <a:pt x="17" y="106"/>
                </a:lnTo>
                <a:lnTo>
                  <a:pt x="17" y="98"/>
                </a:lnTo>
                <a:lnTo>
                  <a:pt x="15" y="88"/>
                </a:lnTo>
                <a:lnTo>
                  <a:pt x="15" y="81"/>
                </a:lnTo>
                <a:lnTo>
                  <a:pt x="15" y="73"/>
                </a:lnTo>
                <a:lnTo>
                  <a:pt x="14" y="67"/>
                </a:lnTo>
                <a:lnTo>
                  <a:pt x="14" y="60"/>
                </a:lnTo>
                <a:lnTo>
                  <a:pt x="14" y="55"/>
                </a:lnTo>
                <a:lnTo>
                  <a:pt x="13" y="50"/>
                </a:lnTo>
                <a:lnTo>
                  <a:pt x="13" y="45"/>
                </a:lnTo>
                <a:lnTo>
                  <a:pt x="13" y="41"/>
                </a:lnTo>
                <a:lnTo>
                  <a:pt x="13" y="37"/>
                </a:lnTo>
                <a:lnTo>
                  <a:pt x="11" y="34"/>
                </a:lnTo>
                <a:lnTo>
                  <a:pt x="11" y="31"/>
                </a:lnTo>
                <a:lnTo>
                  <a:pt x="11" y="29"/>
                </a:lnTo>
                <a:lnTo>
                  <a:pt x="11" y="27"/>
                </a:lnTo>
                <a:lnTo>
                  <a:pt x="10" y="26"/>
                </a:lnTo>
                <a:lnTo>
                  <a:pt x="9" y="23"/>
                </a:lnTo>
                <a:lnTo>
                  <a:pt x="8" y="20"/>
                </a:lnTo>
                <a:lnTo>
                  <a:pt x="4" y="15"/>
                </a:lnTo>
                <a:lnTo>
                  <a:pt x="4" y="15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8" name="Freeform 58">
            <a:extLst>
              <a:ext uri="{FF2B5EF4-FFF2-40B4-BE49-F238E27FC236}">
                <a16:creationId xmlns:a16="http://schemas.microsoft.com/office/drawing/2014/main" id="{9EFA09D6-11D0-44AF-9780-6D20D6CC8FC8}"/>
              </a:ext>
            </a:extLst>
          </p:cNvPr>
          <p:cNvSpPr>
            <a:spLocks/>
          </p:cNvSpPr>
          <p:nvPr/>
        </p:nvSpPr>
        <p:spPr bwMode="auto">
          <a:xfrm>
            <a:off x="2373816" y="664913"/>
            <a:ext cx="319855" cy="911059"/>
          </a:xfrm>
          <a:custGeom>
            <a:avLst/>
            <a:gdLst>
              <a:gd name="T0" fmla="*/ 1 w 44"/>
              <a:gd name="T1" fmla="*/ 2 h 146"/>
              <a:gd name="T2" fmla="*/ 5 w 44"/>
              <a:gd name="T3" fmla="*/ 0 h 146"/>
              <a:gd name="T4" fmla="*/ 9 w 44"/>
              <a:gd name="T5" fmla="*/ 0 h 146"/>
              <a:gd name="T6" fmla="*/ 17 w 44"/>
              <a:gd name="T7" fmla="*/ 0 h 146"/>
              <a:gd name="T8" fmla="*/ 23 w 44"/>
              <a:gd name="T9" fmla="*/ 1 h 146"/>
              <a:gd name="T10" fmla="*/ 30 w 44"/>
              <a:gd name="T11" fmla="*/ 4 h 146"/>
              <a:gd name="T12" fmla="*/ 38 w 44"/>
              <a:gd name="T13" fmla="*/ 8 h 146"/>
              <a:gd name="T14" fmla="*/ 43 w 44"/>
              <a:gd name="T15" fmla="*/ 13 h 146"/>
              <a:gd name="T16" fmla="*/ 44 w 44"/>
              <a:gd name="T17" fmla="*/ 17 h 146"/>
              <a:gd name="T18" fmla="*/ 44 w 44"/>
              <a:gd name="T19" fmla="*/ 22 h 146"/>
              <a:gd name="T20" fmla="*/ 43 w 44"/>
              <a:gd name="T21" fmla="*/ 28 h 146"/>
              <a:gd name="T22" fmla="*/ 42 w 44"/>
              <a:gd name="T23" fmla="*/ 33 h 146"/>
              <a:gd name="T24" fmla="*/ 42 w 44"/>
              <a:gd name="T25" fmla="*/ 39 h 146"/>
              <a:gd name="T26" fmla="*/ 40 w 44"/>
              <a:gd name="T27" fmla="*/ 49 h 146"/>
              <a:gd name="T28" fmla="*/ 39 w 44"/>
              <a:gd name="T29" fmla="*/ 60 h 146"/>
              <a:gd name="T30" fmla="*/ 39 w 44"/>
              <a:gd name="T31" fmla="*/ 74 h 146"/>
              <a:gd name="T32" fmla="*/ 39 w 44"/>
              <a:gd name="T33" fmla="*/ 91 h 146"/>
              <a:gd name="T34" fmla="*/ 38 w 44"/>
              <a:gd name="T35" fmla="*/ 110 h 146"/>
              <a:gd name="T36" fmla="*/ 38 w 44"/>
              <a:gd name="T37" fmla="*/ 132 h 146"/>
              <a:gd name="T38" fmla="*/ 12 w 44"/>
              <a:gd name="T39" fmla="*/ 146 h 146"/>
              <a:gd name="T40" fmla="*/ 10 w 44"/>
              <a:gd name="T41" fmla="*/ 121 h 146"/>
              <a:gd name="T42" fmla="*/ 10 w 44"/>
              <a:gd name="T43" fmla="*/ 99 h 146"/>
              <a:gd name="T44" fmla="*/ 10 w 44"/>
              <a:gd name="T45" fmla="*/ 80 h 146"/>
              <a:gd name="T46" fmla="*/ 9 w 44"/>
              <a:gd name="T47" fmla="*/ 64 h 146"/>
              <a:gd name="T48" fmla="*/ 9 w 44"/>
              <a:gd name="T49" fmla="*/ 51 h 146"/>
              <a:gd name="T50" fmla="*/ 9 w 44"/>
              <a:gd name="T51" fmla="*/ 40 h 146"/>
              <a:gd name="T52" fmla="*/ 9 w 44"/>
              <a:gd name="T53" fmla="*/ 33 h 146"/>
              <a:gd name="T54" fmla="*/ 8 w 44"/>
              <a:gd name="T55" fmla="*/ 30 h 146"/>
              <a:gd name="T56" fmla="*/ 5 w 44"/>
              <a:gd name="T57" fmla="*/ 22 h 146"/>
              <a:gd name="T58" fmla="*/ 2 w 44"/>
              <a:gd name="T59" fmla="*/ 15 h 146"/>
              <a:gd name="T60" fmla="*/ 0 w 44"/>
              <a:gd name="T61" fmla="*/ 9 h 146"/>
              <a:gd name="T62" fmla="*/ 0 w 44"/>
              <a:gd name="T63" fmla="*/ 3 h 1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44" h="146">
                <a:moveTo>
                  <a:pt x="0" y="3"/>
                </a:moveTo>
                <a:lnTo>
                  <a:pt x="1" y="2"/>
                </a:lnTo>
                <a:lnTo>
                  <a:pt x="2" y="1"/>
                </a:lnTo>
                <a:lnTo>
                  <a:pt x="5" y="0"/>
                </a:lnTo>
                <a:lnTo>
                  <a:pt x="6" y="0"/>
                </a:lnTo>
                <a:lnTo>
                  <a:pt x="9" y="0"/>
                </a:lnTo>
                <a:lnTo>
                  <a:pt x="13" y="0"/>
                </a:lnTo>
                <a:lnTo>
                  <a:pt x="17" y="0"/>
                </a:lnTo>
                <a:lnTo>
                  <a:pt x="19" y="0"/>
                </a:lnTo>
                <a:lnTo>
                  <a:pt x="23" y="1"/>
                </a:lnTo>
                <a:lnTo>
                  <a:pt x="27" y="2"/>
                </a:lnTo>
                <a:lnTo>
                  <a:pt x="30" y="4"/>
                </a:lnTo>
                <a:lnTo>
                  <a:pt x="32" y="6"/>
                </a:lnTo>
                <a:lnTo>
                  <a:pt x="38" y="8"/>
                </a:lnTo>
                <a:lnTo>
                  <a:pt x="42" y="11"/>
                </a:lnTo>
                <a:lnTo>
                  <a:pt x="43" y="13"/>
                </a:lnTo>
                <a:lnTo>
                  <a:pt x="44" y="15"/>
                </a:lnTo>
                <a:lnTo>
                  <a:pt x="44" y="17"/>
                </a:lnTo>
                <a:lnTo>
                  <a:pt x="44" y="20"/>
                </a:lnTo>
                <a:lnTo>
                  <a:pt x="44" y="22"/>
                </a:lnTo>
                <a:lnTo>
                  <a:pt x="44" y="25"/>
                </a:lnTo>
                <a:lnTo>
                  <a:pt x="43" y="28"/>
                </a:lnTo>
                <a:lnTo>
                  <a:pt x="43" y="31"/>
                </a:lnTo>
                <a:lnTo>
                  <a:pt x="42" y="33"/>
                </a:lnTo>
                <a:lnTo>
                  <a:pt x="42" y="37"/>
                </a:lnTo>
                <a:lnTo>
                  <a:pt x="42" y="39"/>
                </a:lnTo>
                <a:lnTo>
                  <a:pt x="40" y="44"/>
                </a:lnTo>
                <a:lnTo>
                  <a:pt x="40" y="49"/>
                </a:lnTo>
                <a:lnTo>
                  <a:pt x="40" y="54"/>
                </a:lnTo>
                <a:lnTo>
                  <a:pt x="39" y="60"/>
                </a:lnTo>
                <a:lnTo>
                  <a:pt x="39" y="67"/>
                </a:lnTo>
                <a:lnTo>
                  <a:pt x="39" y="74"/>
                </a:lnTo>
                <a:lnTo>
                  <a:pt x="39" y="82"/>
                </a:lnTo>
                <a:lnTo>
                  <a:pt x="39" y="91"/>
                </a:lnTo>
                <a:lnTo>
                  <a:pt x="38" y="100"/>
                </a:lnTo>
                <a:lnTo>
                  <a:pt x="38" y="110"/>
                </a:lnTo>
                <a:lnTo>
                  <a:pt x="38" y="121"/>
                </a:lnTo>
                <a:lnTo>
                  <a:pt x="38" y="132"/>
                </a:lnTo>
                <a:lnTo>
                  <a:pt x="38" y="144"/>
                </a:lnTo>
                <a:lnTo>
                  <a:pt x="12" y="146"/>
                </a:lnTo>
                <a:lnTo>
                  <a:pt x="10" y="134"/>
                </a:lnTo>
                <a:lnTo>
                  <a:pt x="10" y="121"/>
                </a:lnTo>
                <a:lnTo>
                  <a:pt x="10" y="109"/>
                </a:lnTo>
                <a:lnTo>
                  <a:pt x="10" y="99"/>
                </a:lnTo>
                <a:lnTo>
                  <a:pt x="10" y="89"/>
                </a:lnTo>
                <a:lnTo>
                  <a:pt x="10" y="80"/>
                </a:lnTo>
                <a:lnTo>
                  <a:pt x="9" y="72"/>
                </a:lnTo>
                <a:lnTo>
                  <a:pt x="9" y="64"/>
                </a:lnTo>
                <a:lnTo>
                  <a:pt x="9" y="57"/>
                </a:lnTo>
                <a:lnTo>
                  <a:pt x="9" y="51"/>
                </a:lnTo>
                <a:lnTo>
                  <a:pt x="9" y="45"/>
                </a:lnTo>
                <a:lnTo>
                  <a:pt x="9" y="40"/>
                </a:lnTo>
                <a:lnTo>
                  <a:pt x="9" y="37"/>
                </a:lnTo>
                <a:lnTo>
                  <a:pt x="9" y="33"/>
                </a:lnTo>
                <a:lnTo>
                  <a:pt x="8" y="31"/>
                </a:lnTo>
                <a:lnTo>
                  <a:pt x="8" y="30"/>
                </a:lnTo>
                <a:lnTo>
                  <a:pt x="6" y="25"/>
                </a:lnTo>
                <a:lnTo>
                  <a:pt x="5" y="22"/>
                </a:lnTo>
                <a:lnTo>
                  <a:pt x="4" y="18"/>
                </a:lnTo>
                <a:lnTo>
                  <a:pt x="2" y="15"/>
                </a:lnTo>
                <a:lnTo>
                  <a:pt x="0" y="11"/>
                </a:lnTo>
                <a:lnTo>
                  <a:pt x="0" y="9"/>
                </a:lnTo>
                <a:lnTo>
                  <a:pt x="0" y="7"/>
                </a:lnTo>
                <a:lnTo>
                  <a:pt x="0" y="3"/>
                </a:lnTo>
                <a:lnTo>
                  <a:pt x="0" y="3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9" name="Freeform 59">
            <a:extLst>
              <a:ext uri="{FF2B5EF4-FFF2-40B4-BE49-F238E27FC236}">
                <a16:creationId xmlns:a16="http://schemas.microsoft.com/office/drawing/2014/main" id="{0246ED8E-449F-4299-B475-16B09A87D7AA}"/>
              </a:ext>
            </a:extLst>
          </p:cNvPr>
          <p:cNvSpPr>
            <a:spLocks/>
          </p:cNvSpPr>
          <p:nvPr/>
        </p:nvSpPr>
        <p:spPr bwMode="auto">
          <a:xfrm>
            <a:off x="2562822" y="933237"/>
            <a:ext cx="719677" cy="230887"/>
          </a:xfrm>
          <a:custGeom>
            <a:avLst/>
            <a:gdLst>
              <a:gd name="T0" fmla="*/ 0 w 99"/>
              <a:gd name="T1" fmla="*/ 20 h 37"/>
              <a:gd name="T2" fmla="*/ 8 w 99"/>
              <a:gd name="T3" fmla="*/ 17 h 37"/>
              <a:gd name="T4" fmla="*/ 16 w 99"/>
              <a:gd name="T5" fmla="*/ 15 h 37"/>
              <a:gd name="T6" fmla="*/ 22 w 99"/>
              <a:gd name="T7" fmla="*/ 13 h 37"/>
              <a:gd name="T8" fmla="*/ 30 w 99"/>
              <a:gd name="T9" fmla="*/ 10 h 37"/>
              <a:gd name="T10" fmla="*/ 35 w 99"/>
              <a:gd name="T11" fmla="*/ 9 h 37"/>
              <a:gd name="T12" fmla="*/ 42 w 99"/>
              <a:gd name="T13" fmla="*/ 7 h 37"/>
              <a:gd name="T14" fmla="*/ 47 w 99"/>
              <a:gd name="T15" fmla="*/ 6 h 37"/>
              <a:gd name="T16" fmla="*/ 52 w 99"/>
              <a:gd name="T17" fmla="*/ 4 h 37"/>
              <a:gd name="T18" fmla="*/ 56 w 99"/>
              <a:gd name="T19" fmla="*/ 3 h 37"/>
              <a:gd name="T20" fmla="*/ 60 w 99"/>
              <a:gd name="T21" fmla="*/ 2 h 37"/>
              <a:gd name="T22" fmla="*/ 64 w 99"/>
              <a:gd name="T23" fmla="*/ 1 h 37"/>
              <a:gd name="T24" fmla="*/ 66 w 99"/>
              <a:gd name="T25" fmla="*/ 1 h 37"/>
              <a:gd name="T26" fmla="*/ 69 w 99"/>
              <a:gd name="T27" fmla="*/ 0 h 37"/>
              <a:gd name="T28" fmla="*/ 72 w 99"/>
              <a:gd name="T29" fmla="*/ 0 h 37"/>
              <a:gd name="T30" fmla="*/ 73 w 99"/>
              <a:gd name="T31" fmla="*/ 0 h 37"/>
              <a:gd name="T32" fmla="*/ 74 w 99"/>
              <a:gd name="T33" fmla="*/ 0 h 37"/>
              <a:gd name="T34" fmla="*/ 77 w 99"/>
              <a:gd name="T35" fmla="*/ 0 h 37"/>
              <a:gd name="T36" fmla="*/ 82 w 99"/>
              <a:gd name="T37" fmla="*/ 1 h 37"/>
              <a:gd name="T38" fmla="*/ 86 w 99"/>
              <a:gd name="T39" fmla="*/ 2 h 37"/>
              <a:gd name="T40" fmla="*/ 90 w 99"/>
              <a:gd name="T41" fmla="*/ 4 h 37"/>
              <a:gd name="T42" fmla="*/ 94 w 99"/>
              <a:gd name="T43" fmla="*/ 7 h 37"/>
              <a:gd name="T44" fmla="*/ 98 w 99"/>
              <a:gd name="T45" fmla="*/ 9 h 37"/>
              <a:gd name="T46" fmla="*/ 99 w 99"/>
              <a:gd name="T47" fmla="*/ 11 h 37"/>
              <a:gd name="T48" fmla="*/ 99 w 99"/>
              <a:gd name="T49" fmla="*/ 14 h 37"/>
              <a:gd name="T50" fmla="*/ 99 w 99"/>
              <a:gd name="T51" fmla="*/ 15 h 37"/>
              <a:gd name="T52" fmla="*/ 98 w 99"/>
              <a:gd name="T53" fmla="*/ 17 h 37"/>
              <a:gd name="T54" fmla="*/ 95 w 99"/>
              <a:gd name="T55" fmla="*/ 18 h 37"/>
              <a:gd name="T56" fmla="*/ 92 w 99"/>
              <a:gd name="T57" fmla="*/ 21 h 37"/>
              <a:gd name="T58" fmla="*/ 89 w 99"/>
              <a:gd name="T59" fmla="*/ 22 h 37"/>
              <a:gd name="T60" fmla="*/ 85 w 99"/>
              <a:gd name="T61" fmla="*/ 24 h 37"/>
              <a:gd name="T62" fmla="*/ 78 w 99"/>
              <a:gd name="T63" fmla="*/ 25 h 37"/>
              <a:gd name="T64" fmla="*/ 73 w 99"/>
              <a:gd name="T65" fmla="*/ 28 h 37"/>
              <a:gd name="T66" fmla="*/ 65 w 99"/>
              <a:gd name="T67" fmla="*/ 30 h 37"/>
              <a:gd name="T68" fmla="*/ 57 w 99"/>
              <a:gd name="T69" fmla="*/ 32 h 37"/>
              <a:gd name="T70" fmla="*/ 49 w 99"/>
              <a:gd name="T71" fmla="*/ 34 h 37"/>
              <a:gd name="T72" fmla="*/ 40 w 99"/>
              <a:gd name="T73" fmla="*/ 35 h 37"/>
              <a:gd name="T74" fmla="*/ 31 w 99"/>
              <a:gd name="T75" fmla="*/ 36 h 37"/>
              <a:gd name="T76" fmla="*/ 22 w 99"/>
              <a:gd name="T77" fmla="*/ 37 h 37"/>
              <a:gd name="T78" fmla="*/ 12 w 99"/>
              <a:gd name="T79" fmla="*/ 37 h 37"/>
              <a:gd name="T80" fmla="*/ 0 w 99"/>
              <a:gd name="T81" fmla="*/ 37 h 37"/>
              <a:gd name="T82" fmla="*/ 0 w 99"/>
              <a:gd name="T83" fmla="*/ 20 h 37"/>
              <a:gd name="T84" fmla="*/ 0 w 99"/>
              <a:gd name="T85" fmla="*/ 2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99" h="37">
                <a:moveTo>
                  <a:pt x="0" y="20"/>
                </a:moveTo>
                <a:lnTo>
                  <a:pt x="8" y="17"/>
                </a:lnTo>
                <a:lnTo>
                  <a:pt x="16" y="15"/>
                </a:lnTo>
                <a:lnTo>
                  <a:pt x="22" y="13"/>
                </a:lnTo>
                <a:lnTo>
                  <a:pt x="30" y="10"/>
                </a:lnTo>
                <a:lnTo>
                  <a:pt x="35" y="9"/>
                </a:lnTo>
                <a:lnTo>
                  <a:pt x="42" y="7"/>
                </a:lnTo>
                <a:lnTo>
                  <a:pt x="47" y="6"/>
                </a:lnTo>
                <a:lnTo>
                  <a:pt x="52" y="4"/>
                </a:lnTo>
                <a:lnTo>
                  <a:pt x="56" y="3"/>
                </a:lnTo>
                <a:lnTo>
                  <a:pt x="60" y="2"/>
                </a:lnTo>
                <a:lnTo>
                  <a:pt x="64" y="1"/>
                </a:lnTo>
                <a:lnTo>
                  <a:pt x="66" y="1"/>
                </a:lnTo>
                <a:lnTo>
                  <a:pt x="69" y="0"/>
                </a:lnTo>
                <a:lnTo>
                  <a:pt x="72" y="0"/>
                </a:lnTo>
                <a:lnTo>
                  <a:pt x="73" y="0"/>
                </a:lnTo>
                <a:lnTo>
                  <a:pt x="74" y="0"/>
                </a:lnTo>
                <a:lnTo>
                  <a:pt x="77" y="0"/>
                </a:lnTo>
                <a:lnTo>
                  <a:pt x="82" y="1"/>
                </a:lnTo>
                <a:lnTo>
                  <a:pt x="86" y="2"/>
                </a:lnTo>
                <a:lnTo>
                  <a:pt x="90" y="4"/>
                </a:lnTo>
                <a:lnTo>
                  <a:pt x="94" y="7"/>
                </a:lnTo>
                <a:lnTo>
                  <a:pt x="98" y="9"/>
                </a:lnTo>
                <a:lnTo>
                  <a:pt x="99" y="11"/>
                </a:lnTo>
                <a:lnTo>
                  <a:pt x="99" y="14"/>
                </a:lnTo>
                <a:lnTo>
                  <a:pt x="99" y="15"/>
                </a:lnTo>
                <a:lnTo>
                  <a:pt x="98" y="17"/>
                </a:lnTo>
                <a:lnTo>
                  <a:pt x="95" y="18"/>
                </a:lnTo>
                <a:lnTo>
                  <a:pt x="92" y="21"/>
                </a:lnTo>
                <a:lnTo>
                  <a:pt x="89" y="22"/>
                </a:lnTo>
                <a:lnTo>
                  <a:pt x="85" y="24"/>
                </a:lnTo>
                <a:lnTo>
                  <a:pt x="78" y="25"/>
                </a:lnTo>
                <a:lnTo>
                  <a:pt x="73" y="28"/>
                </a:lnTo>
                <a:lnTo>
                  <a:pt x="65" y="30"/>
                </a:lnTo>
                <a:lnTo>
                  <a:pt x="57" y="32"/>
                </a:lnTo>
                <a:lnTo>
                  <a:pt x="49" y="34"/>
                </a:lnTo>
                <a:lnTo>
                  <a:pt x="40" y="35"/>
                </a:lnTo>
                <a:lnTo>
                  <a:pt x="31" y="36"/>
                </a:lnTo>
                <a:lnTo>
                  <a:pt x="22" y="37"/>
                </a:lnTo>
                <a:lnTo>
                  <a:pt x="12" y="37"/>
                </a:lnTo>
                <a:lnTo>
                  <a:pt x="0" y="37"/>
                </a:lnTo>
                <a:lnTo>
                  <a:pt x="0" y="20"/>
                </a:lnTo>
                <a:lnTo>
                  <a:pt x="0" y="20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0" name="Freeform 60">
            <a:extLst>
              <a:ext uri="{FF2B5EF4-FFF2-40B4-BE49-F238E27FC236}">
                <a16:creationId xmlns:a16="http://schemas.microsoft.com/office/drawing/2014/main" id="{70F8BB00-B600-4C6E-A70A-2B8479029064}"/>
              </a:ext>
            </a:extLst>
          </p:cNvPr>
          <p:cNvSpPr>
            <a:spLocks/>
          </p:cNvSpPr>
          <p:nvPr/>
        </p:nvSpPr>
        <p:spPr bwMode="auto">
          <a:xfrm>
            <a:off x="2322928" y="1532289"/>
            <a:ext cx="334394" cy="836177"/>
          </a:xfrm>
          <a:custGeom>
            <a:avLst/>
            <a:gdLst>
              <a:gd name="T0" fmla="*/ 7 w 46"/>
              <a:gd name="T1" fmla="*/ 3 h 134"/>
              <a:gd name="T2" fmla="*/ 20 w 46"/>
              <a:gd name="T3" fmla="*/ 5 h 134"/>
              <a:gd name="T4" fmla="*/ 29 w 46"/>
              <a:gd name="T5" fmla="*/ 9 h 134"/>
              <a:gd name="T6" fmla="*/ 37 w 46"/>
              <a:gd name="T7" fmla="*/ 12 h 134"/>
              <a:gd name="T8" fmla="*/ 42 w 46"/>
              <a:gd name="T9" fmla="*/ 16 h 134"/>
              <a:gd name="T10" fmla="*/ 46 w 46"/>
              <a:gd name="T11" fmla="*/ 20 h 134"/>
              <a:gd name="T12" fmla="*/ 46 w 46"/>
              <a:gd name="T13" fmla="*/ 27 h 134"/>
              <a:gd name="T14" fmla="*/ 46 w 46"/>
              <a:gd name="T15" fmla="*/ 36 h 134"/>
              <a:gd name="T16" fmla="*/ 43 w 46"/>
              <a:gd name="T17" fmla="*/ 53 h 134"/>
              <a:gd name="T18" fmla="*/ 42 w 46"/>
              <a:gd name="T19" fmla="*/ 64 h 134"/>
              <a:gd name="T20" fmla="*/ 41 w 46"/>
              <a:gd name="T21" fmla="*/ 77 h 134"/>
              <a:gd name="T22" fmla="*/ 41 w 46"/>
              <a:gd name="T23" fmla="*/ 91 h 134"/>
              <a:gd name="T24" fmla="*/ 39 w 46"/>
              <a:gd name="T25" fmla="*/ 105 h 134"/>
              <a:gd name="T26" fmla="*/ 38 w 46"/>
              <a:gd name="T27" fmla="*/ 117 h 134"/>
              <a:gd name="T28" fmla="*/ 36 w 46"/>
              <a:gd name="T29" fmla="*/ 125 h 134"/>
              <a:gd name="T30" fmla="*/ 32 w 46"/>
              <a:gd name="T31" fmla="*/ 131 h 134"/>
              <a:gd name="T32" fmla="*/ 28 w 46"/>
              <a:gd name="T33" fmla="*/ 134 h 134"/>
              <a:gd name="T34" fmla="*/ 24 w 46"/>
              <a:gd name="T35" fmla="*/ 134 h 134"/>
              <a:gd name="T36" fmla="*/ 20 w 46"/>
              <a:gd name="T37" fmla="*/ 132 h 134"/>
              <a:gd name="T38" fmla="*/ 16 w 46"/>
              <a:gd name="T39" fmla="*/ 126 h 134"/>
              <a:gd name="T40" fmla="*/ 12 w 46"/>
              <a:gd name="T41" fmla="*/ 112 h 134"/>
              <a:gd name="T42" fmla="*/ 12 w 46"/>
              <a:gd name="T43" fmla="*/ 98 h 134"/>
              <a:gd name="T44" fmla="*/ 13 w 46"/>
              <a:gd name="T45" fmla="*/ 90 h 134"/>
              <a:gd name="T46" fmla="*/ 13 w 46"/>
              <a:gd name="T47" fmla="*/ 82 h 134"/>
              <a:gd name="T48" fmla="*/ 13 w 46"/>
              <a:gd name="T49" fmla="*/ 71 h 134"/>
              <a:gd name="T50" fmla="*/ 13 w 46"/>
              <a:gd name="T51" fmla="*/ 59 h 134"/>
              <a:gd name="T52" fmla="*/ 13 w 46"/>
              <a:gd name="T53" fmla="*/ 48 h 134"/>
              <a:gd name="T54" fmla="*/ 13 w 46"/>
              <a:gd name="T55" fmla="*/ 39 h 134"/>
              <a:gd name="T56" fmla="*/ 13 w 46"/>
              <a:gd name="T57" fmla="*/ 32 h 134"/>
              <a:gd name="T58" fmla="*/ 13 w 46"/>
              <a:gd name="T59" fmla="*/ 27 h 134"/>
              <a:gd name="T60" fmla="*/ 12 w 46"/>
              <a:gd name="T61" fmla="*/ 24 h 134"/>
              <a:gd name="T62" fmla="*/ 9 w 46"/>
              <a:gd name="T63" fmla="*/ 18 h 134"/>
              <a:gd name="T64" fmla="*/ 6 w 46"/>
              <a:gd name="T65" fmla="*/ 10 h 134"/>
              <a:gd name="T66" fmla="*/ 0 w 46"/>
              <a:gd name="T67" fmla="*/ 0 h 1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46" h="134">
                <a:moveTo>
                  <a:pt x="0" y="0"/>
                </a:moveTo>
                <a:lnTo>
                  <a:pt x="7" y="3"/>
                </a:lnTo>
                <a:lnTo>
                  <a:pt x="13" y="4"/>
                </a:lnTo>
                <a:lnTo>
                  <a:pt x="20" y="5"/>
                </a:lnTo>
                <a:lnTo>
                  <a:pt x="25" y="7"/>
                </a:lnTo>
                <a:lnTo>
                  <a:pt x="29" y="9"/>
                </a:lnTo>
                <a:lnTo>
                  <a:pt x="34" y="10"/>
                </a:lnTo>
                <a:lnTo>
                  <a:pt x="37" y="12"/>
                </a:lnTo>
                <a:lnTo>
                  <a:pt x="41" y="13"/>
                </a:lnTo>
                <a:lnTo>
                  <a:pt x="42" y="16"/>
                </a:lnTo>
                <a:lnTo>
                  <a:pt x="45" y="18"/>
                </a:lnTo>
                <a:lnTo>
                  <a:pt x="46" y="20"/>
                </a:lnTo>
                <a:lnTo>
                  <a:pt x="46" y="24"/>
                </a:lnTo>
                <a:lnTo>
                  <a:pt x="46" y="27"/>
                </a:lnTo>
                <a:lnTo>
                  <a:pt x="46" y="32"/>
                </a:lnTo>
                <a:lnTo>
                  <a:pt x="46" y="36"/>
                </a:lnTo>
                <a:lnTo>
                  <a:pt x="45" y="41"/>
                </a:lnTo>
                <a:lnTo>
                  <a:pt x="43" y="53"/>
                </a:lnTo>
                <a:lnTo>
                  <a:pt x="42" y="59"/>
                </a:lnTo>
                <a:lnTo>
                  <a:pt x="42" y="64"/>
                </a:lnTo>
                <a:lnTo>
                  <a:pt x="41" y="70"/>
                </a:lnTo>
                <a:lnTo>
                  <a:pt x="41" y="77"/>
                </a:lnTo>
                <a:lnTo>
                  <a:pt x="41" y="84"/>
                </a:lnTo>
                <a:lnTo>
                  <a:pt x="41" y="91"/>
                </a:lnTo>
                <a:lnTo>
                  <a:pt x="41" y="99"/>
                </a:lnTo>
                <a:lnTo>
                  <a:pt x="39" y="105"/>
                </a:lnTo>
                <a:lnTo>
                  <a:pt x="39" y="111"/>
                </a:lnTo>
                <a:lnTo>
                  <a:pt x="38" y="117"/>
                </a:lnTo>
                <a:lnTo>
                  <a:pt x="37" y="121"/>
                </a:lnTo>
                <a:lnTo>
                  <a:pt x="36" y="125"/>
                </a:lnTo>
                <a:lnTo>
                  <a:pt x="34" y="128"/>
                </a:lnTo>
                <a:lnTo>
                  <a:pt x="32" y="131"/>
                </a:lnTo>
                <a:lnTo>
                  <a:pt x="29" y="133"/>
                </a:lnTo>
                <a:lnTo>
                  <a:pt x="28" y="134"/>
                </a:lnTo>
                <a:lnTo>
                  <a:pt x="25" y="134"/>
                </a:lnTo>
                <a:lnTo>
                  <a:pt x="24" y="134"/>
                </a:lnTo>
                <a:lnTo>
                  <a:pt x="21" y="133"/>
                </a:lnTo>
                <a:lnTo>
                  <a:pt x="20" y="132"/>
                </a:lnTo>
                <a:lnTo>
                  <a:pt x="19" y="130"/>
                </a:lnTo>
                <a:lnTo>
                  <a:pt x="16" y="126"/>
                </a:lnTo>
                <a:lnTo>
                  <a:pt x="13" y="119"/>
                </a:lnTo>
                <a:lnTo>
                  <a:pt x="12" y="112"/>
                </a:lnTo>
                <a:lnTo>
                  <a:pt x="11" y="105"/>
                </a:lnTo>
                <a:lnTo>
                  <a:pt x="12" y="98"/>
                </a:lnTo>
                <a:lnTo>
                  <a:pt x="12" y="95"/>
                </a:lnTo>
                <a:lnTo>
                  <a:pt x="13" y="90"/>
                </a:lnTo>
                <a:lnTo>
                  <a:pt x="13" y="87"/>
                </a:lnTo>
                <a:lnTo>
                  <a:pt x="13" y="82"/>
                </a:lnTo>
                <a:lnTo>
                  <a:pt x="13" y="76"/>
                </a:lnTo>
                <a:lnTo>
                  <a:pt x="13" y="71"/>
                </a:lnTo>
                <a:lnTo>
                  <a:pt x="13" y="66"/>
                </a:lnTo>
                <a:lnTo>
                  <a:pt x="13" y="59"/>
                </a:lnTo>
                <a:lnTo>
                  <a:pt x="13" y="53"/>
                </a:lnTo>
                <a:lnTo>
                  <a:pt x="13" y="48"/>
                </a:lnTo>
                <a:lnTo>
                  <a:pt x="13" y="43"/>
                </a:lnTo>
                <a:lnTo>
                  <a:pt x="13" y="39"/>
                </a:lnTo>
                <a:lnTo>
                  <a:pt x="13" y="35"/>
                </a:lnTo>
                <a:lnTo>
                  <a:pt x="13" y="32"/>
                </a:lnTo>
                <a:lnTo>
                  <a:pt x="13" y="30"/>
                </a:lnTo>
                <a:lnTo>
                  <a:pt x="13" y="27"/>
                </a:lnTo>
                <a:lnTo>
                  <a:pt x="12" y="26"/>
                </a:lnTo>
                <a:lnTo>
                  <a:pt x="12" y="24"/>
                </a:lnTo>
                <a:lnTo>
                  <a:pt x="11" y="20"/>
                </a:lnTo>
                <a:lnTo>
                  <a:pt x="9" y="18"/>
                </a:lnTo>
                <a:lnTo>
                  <a:pt x="7" y="14"/>
                </a:lnTo>
                <a:lnTo>
                  <a:pt x="6" y="10"/>
                </a:lnTo>
                <a:lnTo>
                  <a:pt x="3" y="6"/>
                </a:lnTo>
                <a:lnTo>
                  <a:pt x="0" y="0"/>
                </a:lnTo>
                <a:lnTo>
                  <a:pt x="0" y="0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2" name="Freeform 62">
            <a:extLst>
              <a:ext uri="{FF2B5EF4-FFF2-40B4-BE49-F238E27FC236}">
                <a16:creationId xmlns:a16="http://schemas.microsoft.com/office/drawing/2014/main" id="{DDA9DF45-A3ED-4347-A73A-1A674F7D825C}"/>
              </a:ext>
            </a:extLst>
          </p:cNvPr>
          <p:cNvSpPr>
            <a:spLocks/>
          </p:cNvSpPr>
          <p:nvPr/>
        </p:nvSpPr>
        <p:spPr bwMode="auto">
          <a:xfrm>
            <a:off x="4727102" y="843953"/>
            <a:ext cx="988643" cy="1166907"/>
          </a:xfrm>
          <a:custGeom>
            <a:avLst/>
            <a:gdLst>
              <a:gd name="T0" fmla="*/ 97 w 136"/>
              <a:gd name="T1" fmla="*/ 9 h 187"/>
              <a:gd name="T2" fmla="*/ 97 w 136"/>
              <a:gd name="T3" fmla="*/ 5 h 187"/>
              <a:gd name="T4" fmla="*/ 99 w 136"/>
              <a:gd name="T5" fmla="*/ 3 h 187"/>
              <a:gd name="T6" fmla="*/ 103 w 136"/>
              <a:gd name="T7" fmla="*/ 1 h 187"/>
              <a:gd name="T8" fmla="*/ 107 w 136"/>
              <a:gd name="T9" fmla="*/ 0 h 187"/>
              <a:gd name="T10" fmla="*/ 112 w 136"/>
              <a:gd name="T11" fmla="*/ 1 h 187"/>
              <a:gd name="T12" fmla="*/ 118 w 136"/>
              <a:gd name="T13" fmla="*/ 3 h 187"/>
              <a:gd name="T14" fmla="*/ 124 w 136"/>
              <a:gd name="T15" fmla="*/ 9 h 187"/>
              <a:gd name="T16" fmla="*/ 131 w 136"/>
              <a:gd name="T17" fmla="*/ 17 h 187"/>
              <a:gd name="T18" fmla="*/ 134 w 136"/>
              <a:gd name="T19" fmla="*/ 20 h 187"/>
              <a:gd name="T20" fmla="*/ 136 w 136"/>
              <a:gd name="T21" fmla="*/ 24 h 187"/>
              <a:gd name="T22" fmla="*/ 136 w 136"/>
              <a:gd name="T23" fmla="*/ 30 h 187"/>
              <a:gd name="T24" fmla="*/ 132 w 136"/>
              <a:gd name="T25" fmla="*/ 39 h 187"/>
              <a:gd name="T26" fmla="*/ 127 w 136"/>
              <a:gd name="T27" fmla="*/ 48 h 187"/>
              <a:gd name="T28" fmla="*/ 119 w 136"/>
              <a:gd name="T29" fmla="*/ 59 h 187"/>
              <a:gd name="T30" fmla="*/ 111 w 136"/>
              <a:gd name="T31" fmla="*/ 73 h 187"/>
              <a:gd name="T32" fmla="*/ 99 w 136"/>
              <a:gd name="T33" fmla="*/ 90 h 187"/>
              <a:gd name="T34" fmla="*/ 88 w 136"/>
              <a:gd name="T35" fmla="*/ 111 h 187"/>
              <a:gd name="T36" fmla="*/ 73 w 136"/>
              <a:gd name="T37" fmla="*/ 130 h 187"/>
              <a:gd name="T38" fmla="*/ 59 w 136"/>
              <a:gd name="T39" fmla="*/ 146 h 187"/>
              <a:gd name="T40" fmla="*/ 43 w 136"/>
              <a:gd name="T41" fmla="*/ 160 h 187"/>
              <a:gd name="T42" fmla="*/ 28 w 136"/>
              <a:gd name="T43" fmla="*/ 172 h 187"/>
              <a:gd name="T44" fmla="*/ 15 w 136"/>
              <a:gd name="T45" fmla="*/ 181 h 187"/>
              <a:gd name="T46" fmla="*/ 7 w 136"/>
              <a:gd name="T47" fmla="*/ 186 h 187"/>
              <a:gd name="T48" fmla="*/ 2 w 136"/>
              <a:gd name="T49" fmla="*/ 187 h 187"/>
              <a:gd name="T50" fmla="*/ 0 w 136"/>
              <a:gd name="T51" fmla="*/ 185 h 187"/>
              <a:gd name="T52" fmla="*/ 2 w 136"/>
              <a:gd name="T53" fmla="*/ 180 h 187"/>
              <a:gd name="T54" fmla="*/ 5 w 136"/>
              <a:gd name="T55" fmla="*/ 174 h 187"/>
              <a:gd name="T56" fmla="*/ 12 w 136"/>
              <a:gd name="T57" fmla="*/ 166 h 187"/>
              <a:gd name="T58" fmla="*/ 24 w 136"/>
              <a:gd name="T59" fmla="*/ 150 h 187"/>
              <a:gd name="T60" fmla="*/ 39 w 136"/>
              <a:gd name="T61" fmla="*/ 131 h 187"/>
              <a:gd name="T62" fmla="*/ 50 w 136"/>
              <a:gd name="T63" fmla="*/ 117 h 187"/>
              <a:gd name="T64" fmla="*/ 56 w 136"/>
              <a:gd name="T65" fmla="*/ 107 h 187"/>
              <a:gd name="T66" fmla="*/ 64 w 136"/>
              <a:gd name="T67" fmla="*/ 95 h 187"/>
              <a:gd name="T68" fmla="*/ 72 w 136"/>
              <a:gd name="T69" fmla="*/ 82 h 187"/>
              <a:gd name="T70" fmla="*/ 80 w 136"/>
              <a:gd name="T71" fmla="*/ 67 h 187"/>
              <a:gd name="T72" fmla="*/ 86 w 136"/>
              <a:gd name="T73" fmla="*/ 54 h 187"/>
              <a:gd name="T74" fmla="*/ 90 w 136"/>
              <a:gd name="T75" fmla="*/ 44 h 187"/>
              <a:gd name="T76" fmla="*/ 94 w 136"/>
              <a:gd name="T77" fmla="*/ 36 h 187"/>
              <a:gd name="T78" fmla="*/ 97 w 136"/>
              <a:gd name="T79" fmla="*/ 26 h 187"/>
              <a:gd name="T80" fmla="*/ 98 w 136"/>
              <a:gd name="T81" fmla="*/ 16 h 187"/>
              <a:gd name="T82" fmla="*/ 97 w 136"/>
              <a:gd name="T83" fmla="*/ 11 h 1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36" h="187">
                <a:moveTo>
                  <a:pt x="97" y="11"/>
                </a:moveTo>
                <a:lnTo>
                  <a:pt x="97" y="9"/>
                </a:lnTo>
                <a:lnTo>
                  <a:pt x="97" y="7"/>
                </a:lnTo>
                <a:lnTo>
                  <a:pt x="97" y="5"/>
                </a:lnTo>
                <a:lnTo>
                  <a:pt x="98" y="4"/>
                </a:lnTo>
                <a:lnTo>
                  <a:pt x="99" y="3"/>
                </a:lnTo>
                <a:lnTo>
                  <a:pt x="101" y="2"/>
                </a:lnTo>
                <a:lnTo>
                  <a:pt x="103" y="1"/>
                </a:lnTo>
                <a:lnTo>
                  <a:pt x="105" y="0"/>
                </a:lnTo>
                <a:lnTo>
                  <a:pt x="107" y="0"/>
                </a:lnTo>
                <a:lnTo>
                  <a:pt x="110" y="0"/>
                </a:lnTo>
                <a:lnTo>
                  <a:pt x="112" y="1"/>
                </a:lnTo>
                <a:lnTo>
                  <a:pt x="115" y="2"/>
                </a:lnTo>
                <a:lnTo>
                  <a:pt x="118" y="3"/>
                </a:lnTo>
                <a:lnTo>
                  <a:pt x="120" y="5"/>
                </a:lnTo>
                <a:lnTo>
                  <a:pt x="124" y="9"/>
                </a:lnTo>
                <a:lnTo>
                  <a:pt x="129" y="13"/>
                </a:lnTo>
                <a:lnTo>
                  <a:pt x="131" y="17"/>
                </a:lnTo>
                <a:lnTo>
                  <a:pt x="133" y="19"/>
                </a:lnTo>
                <a:lnTo>
                  <a:pt x="134" y="20"/>
                </a:lnTo>
                <a:lnTo>
                  <a:pt x="136" y="23"/>
                </a:lnTo>
                <a:lnTo>
                  <a:pt x="136" y="24"/>
                </a:lnTo>
                <a:lnTo>
                  <a:pt x="136" y="25"/>
                </a:lnTo>
                <a:lnTo>
                  <a:pt x="136" y="30"/>
                </a:lnTo>
                <a:lnTo>
                  <a:pt x="134" y="34"/>
                </a:lnTo>
                <a:lnTo>
                  <a:pt x="132" y="39"/>
                </a:lnTo>
                <a:lnTo>
                  <a:pt x="128" y="45"/>
                </a:lnTo>
                <a:lnTo>
                  <a:pt x="127" y="48"/>
                </a:lnTo>
                <a:lnTo>
                  <a:pt x="123" y="53"/>
                </a:lnTo>
                <a:lnTo>
                  <a:pt x="119" y="59"/>
                </a:lnTo>
                <a:lnTo>
                  <a:pt x="115" y="66"/>
                </a:lnTo>
                <a:lnTo>
                  <a:pt x="111" y="73"/>
                </a:lnTo>
                <a:lnTo>
                  <a:pt x="106" y="81"/>
                </a:lnTo>
                <a:lnTo>
                  <a:pt x="99" y="90"/>
                </a:lnTo>
                <a:lnTo>
                  <a:pt x="94" y="101"/>
                </a:lnTo>
                <a:lnTo>
                  <a:pt x="88" y="111"/>
                </a:lnTo>
                <a:lnTo>
                  <a:pt x="80" y="121"/>
                </a:lnTo>
                <a:lnTo>
                  <a:pt x="73" y="130"/>
                </a:lnTo>
                <a:lnTo>
                  <a:pt x="65" y="138"/>
                </a:lnTo>
                <a:lnTo>
                  <a:pt x="59" y="146"/>
                </a:lnTo>
                <a:lnTo>
                  <a:pt x="51" y="154"/>
                </a:lnTo>
                <a:lnTo>
                  <a:pt x="43" y="160"/>
                </a:lnTo>
                <a:lnTo>
                  <a:pt x="35" y="167"/>
                </a:lnTo>
                <a:lnTo>
                  <a:pt x="28" y="172"/>
                </a:lnTo>
                <a:lnTo>
                  <a:pt x="21" y="176"/>
                </a:lnTo>
                <a:lnTo>
                  <a:pt x="15" y="181"/>
                </a:lnTo>
                <a:lnTo>
                  <a:pt x="11" y="183"/>
                </a:lnTo>
                <a:lnTo>
                  <a:pt x="7" y="186"/>
                </a:lnTo>
                <a:lnTo>
                  <a:pt x="3" y="186"/>
                </a:lnTo>
                <a:lnTo>
                  <a:pt x="2" y="187"/>
                </a:lnTo>
                <a:lnTo>
                  <a:pt x="0" y="186"/>
                </a:lnTo>
                <a:lnTo>
                  <a:pt x="0" y="185"/>
                </a:lnTo>
                <a:lnTo>
                  <a:pt x="0" y="182"/>
                </a:lnTo>
                <a:lnTo>
                  <a:pt x="2" y="180"/>
                </a:lnTo>
                <a:lnTo>
                  <a:pt x="3" y="178"/>
                </a:lnTo>
                <a:lnTo>
                  <a:pt x="5" y="174"/>
                </a:lnTo>
                <a:lnTo>
                  <a:pt x="8" y="171"/>
                </a:lnTo>
                <a:lnTo>
                  <a:pt x="12" y="166"/>
                </a:lnTo>
                <a:lnTo>
                  <a:pt x="16" y="160"/>
                </a:lnTo>
                <a:lnTo>
                  <a:pt x="24" y="150"/>
                </a:lnTo>
                <a:lnTo>
                  <a:pt x="32" y="140"/>
                </a:lnTo>
                <a:lnTo>
                  <a:pt x="39" y="131"/>
                </a:lnTo>
                <a:lnTo>
                  <a:pt x="46" y="122"/>
                </a:lnTo>
                <a:lnTo>
                  <a:pt x="50" y="117"/>
                </a:lnTo>
                <a:lnTo>
                  <a:pt x="52" y="112"/>
                </a:lnTo>
                <a:lnTo>
                  <a:pt x="56" y="107"/>
                </a:lnTo>
                <a:lnTo>
                  <a:pt x="60" y="101"/>
                </a:lnTo>
                <a:lnTo>
                  <a:pt x="64" y="95"/>
                </a:lnTo>
                <a:lnTo>
                  <a:pt x="68" y="89"/>
                </a:lnTo>
                <a:lnTo>
                  <a:pt x="72" y="82"/>
                </a:lnTo>
                <a:lnTo>
                  <a:pt x="76" y="74"/>
                </a:lnTo>
                <a:lnTo>
                  <a:pt x="80" y="67"/>
                </a:lnTo>
                <a:lnTo>
                  <a:pt x="82" y="60"/>
                </a:lnTo>
                <a:lnTo>
                  <a:pt x="86" y="54"/>
                </a:lnTo>
                <a:lnTo>
                  <a:pt x="89" y="48"/>
                </a:lnTo>
                <a:lnTo>
                  <a:pt x="90" y="44"/>
                </a:lnTo>
                <a:lnTo>
                  <a:pt x="93" y="39"/>
                </a:lnTo>
                <a:lnTo>
                  <a:pt x="94" y="36"/>
                </a:lnTo>
                <a:lnTo>
                  <a:pt x="95" y="32"/>
                </a:lnTo>
                <a:lnTo>
                  <a:pt x="97" y="26"/>
                </a:lnTo>
                <a:lnTo>
                  <a:pt x="98" y="20"/>
                </a:lnTo>
                <a:lnTo>
                  <a:pt x="98" y="16"/>
                </a:lnTo>
                <a:lnTo>
                  <a:pt x="98" y="13"/>
                </a:lnTo>
                <a:lnTo>
                  <a:pt x="97" y="11"/>
                </a:lnTo>
                <a:lnTo>
                  <a:pt x="97" y="11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3" name="Freeform 63">
            <a:extLst>
              <a:ext uri="{FF2B5EF4-FFF2-40B4-BE49-F238E27FC236}">
                <a16:creationId xmlns:a16="http://schemas.microsoft.com/office/drawing/2014/main" id="{B32994A7-0452-46C4-B076-C4B85006D73D}"/>
              </a:ext>
            </a:extLst>
          </p:cNvPr>
          <p:cNvSpPr>
            <a:spLocks/>
          </p:cNvSpPr>
          <p:nvPr/>
        </p:nvSpPr>
        <p:spPr bwMode="auto">
          <a:xfrm>
            <a:off x="5185074" y="1443005"/>
            <a:ext cx="247160" cy="1441472"/>
          </a:xfrm>
          <a:custGeom>
            <a:avLst/>
            <a:gdLst>
              <a:gd name="T0" fmla="*/ 2 w 34"/>
              <a:gd name="T1" fmla="*/ 175 h 231"/>
              <a:gd name="T2" fmla="*/ 4 w 34"/>
              <a:gd name="T3" fmla="*/ 165 h 231"/>
              <a:gd name="T4" fmla="*/ 5 w 34"/>
              <a:gd name="T5" fmla="*/ 154 h 231"/>
              <a:gd name="T6" fmla="*/ 6 w 34"/>
              <a:gd name="T7" fmla="*/ 141 h 231"/>
              <a:gd name="T8" fmla="*/ 8 w 34"/>
              <a:gd name="T9" fmla="*/ 126 h 231"/>
              <a:gd name="T10" fmla="*/ 8 w 34"/>
              <a:gd name="T11" fmla="*/ 111 h 231"/>
              <a:gd name="T12" fmla="*/ 8 w 34"/>
              <a:gd name="T13" fmla="*/ 94 h 231"/>
              <a:gd name="T14" fmla="*/ 9 w 34"/>
              <a:gd name="T15" fmla="*/ 77 h 231"/>
              <a:gd name="T16" fmla="*/ 9 w 34"/>
              <a:gd name="T17" fmla="*/ 58 h 231"/>
              <a:gd name="T18" fmla="*/ 8 w 34"/>
              <a:gd name="T19" fmla="*/ 43 h 231"/>
              <a:gd name="T20" fmla="*/ 8 w 34"/>
              <a:gd name="T21" fmla="*/ 32 h 231"/>
              <a:gd name="T22" fmla="*/ 8 w 34"/>
              <a:gd name="T23" fmla="*/ 22 h 231"/>
              <a:gd name="T24" fmla="*/ 6 w 34"/>
              <a:gd name="T25" fmla="*/ 14 h 231"/>
              <a:gd name="T26" fmla="*/ 6 w 34"/>
              <a:gd name="T27" fmla="*/ 7 h 231"/>
              <a:gd name="T28" fmla="*/ 9 w 34"/>
              <a:gd name="T29" fmla="*/ 2 h 231"/>
              <a:gd name="T30" fmla="*/ 14 w 34"/>
              <a:gd name="T31" fmla="*/ 5 h 231"/>
              <a:gd name="T32" fmla="*/ 22 w 34"/>
              <a:gd name="T33" fmla="*/ 12 h 231"/>
              <a:gd name="T34" fmla="*/ 28 w 34"/>
              <a:gd name="T35" fmla="*/ 16 h 231"/>
              <a:gd name="T36" fmla="*/ 31 w 34"/>
              <a:gd name="T37" fmla="*/ 21 h 231"/>
              <a:gd name="T38" fmla="*/ 32 w 34"/>
              <a:gd name="T39" fmla="*/ 23 h 231"/>
              <a:gd name="T40" fmla="*/ 34 w 34"/>
              <a:gd name="T41" fmla="*/ 30 h 231"/>
              <a:gd name="T42" fmla="*/ 34 w 34"/>
              <a:gd name="T43" fmla="*/ 41 h 231"/>
              <a:gd name="T44" fmla="*/ 34 w 34"/>
              <a:gd name="T45" fmla="*/ 55 h 231"/>
              <a:gd name="T46" fmla="*/ 34 w 34"/>
              <a:gd name="T47" fmla="*/ 82 h 231"/>
              <a:gd name="T48" fmla="*/ 34 w 34"/>
              <a:gd name="T49" fmla="*/ 121 h 231"/>
              <a:gd name="T50" fmla="*/ 32 w 34"/>
              <a:gd name="T51" fmla="*/ 151 h 231"/>
              <a:gd name="T52" fmla="*/ 31 w 34"/>
              <a:gd name="T53" fmla="*/ 169 h 231"/>
              <a:gd name="T54" fmla="*/ 31 w 34"/>
              <a:gd name="T55" fmla="*/ 185 h 231"/>
              <a:gd name="T56" fmla="*/ 30 w 34"/>
              <a:gd name="T57" fmla="*/ 199 h 231"/>
              <a:gd name="T58" fmla="*/ 28 w 34"/>
              <a:gd name="T59" fmla="*/ 212 h 231"/>
              <a:gd name="T60" fmla="*/ 27 w 34"/>
              <a:gd name="T61" fmla="*/ 221 h 231"/>
              <a:gd name="T62" fmla="*/ 26 w 34"/>
              <a:gd name="T63" fmla="*/ 227 h 231"/>
              <a:gd name="T64" fmla="*/ 23 w 34"/>
              <a:gd name="T65" fmla="*/ 231 h 231"/>
              <a:gd name="T66" fmla="*/ 21 w 34"/>
              <a:gd name="T67" fmla="*/ 231 h 231"/>
              <a:gd name="T68" fmla="*/ 17 w 34"/>
              <a:gd name="T69" fmla="*/ 229 h 231"/>
              <a:gd name="T70" fmla="*/ 13 w 34"/>
              <a:gd name="T71" fmla="*/ 226 h 231"/>
              <a:gd name="T72" fmla="*/ 10 w 34"/>
              <a:gd name="T73" fmla="*/ 221 h 231"/>
              <a:gd name="T74" fmla="*/ 5 w 34"/>
              <a:gd name="T75" fmla="*/ 213 h 231"/>
              <a:gd name="T76" fmla="*/ 1 w 34"/>
              <a:gd name="T77" fmla="*/ 204 h 231"/>
              <a:gd name="T78" fmla="*/ 0 w 34"/>
              <a:gd name="T79" fmla="*/ 198 h 231"/>
              <a:gd name="T80" fmla="*/ 0 w 34"/>
              <a:gd name="T81" fmla="*/ 195 h 231"/>
              <a:gd name="T82" fmla="*/ 1 w 34"/>
              <a:gd name="T83" fmla="*/ 190 h 231"/>
              <a:gd name="T84" fmla="*/ 1 w 34"/>
              <a:gd name="T85" fmla="*/ 183 h 231"/>
              <a:gd name="T86" fmla="*/ 2 w 34"/>
              <a:gd name="T87" fmla="*/ 179 h 2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34" h="231">
                <a:moveTo>
                  <a:pt x="2" y="179"/>
                </a:moveTo>
                <a:lnTo>
                  <a:pt x="2" y="175"/>
                </a:lnTo>
                <a:lnTo>
                  <a:pt x="4" y="170"/>
                </a:lnTo>
                <a:lnTo>
                  <a:pt x="4" y="165"/>
                </a:lnTo>
                <a:lnTo>
                  <a:pt x="5" y="160"/>
                </a:lnTo>
                <a:lnTo>
                  <a:pt x="5" y="154"/>
                </a:lnTo>
                <a:lnTo>
                  <a:pt x="6" y="148"/>
                </a:lnTo>
                <a:lnTo>
                  <a:pt x="6" y="141"/>
                </a:lnTo>
                <a:lnTo>
                  <a:pt x="6" y="134"/>
                </a:lnTo>
                <a:lnTo>
                  <a:pt x="8" y="126"/>
                </a:lnTo>
                <a:lnTo>
                  <a:pt x="8" y="119"/>
                </a:lnTo>
                <a:lnTo>
                  <a:pt x="8" y="111"/>
                </a:lnTo>
                <a:lnTo>
                  <a:pt x="8" y="103"/>
                </a:lnTo>
                <a:lnTo>
                  <a:pt x="8" y="94"/>
                </a:lnTo>
                <a:lnTo>
                  <a:pt x="9" y="86"/>
                </a:lnTo>
                <a:lnTo>
                  <a:pt x="9" y="77"/>
                </a:lnTo>
                <a:lnTo>
                  <a:pt x="9" y="68"/>
                </a:lnTo>
                <a:lnTo>
                  <a:pt x="9" y="58"/>
                </a:lnTo>
                <a:lnTo>
                  <a:pt x="9" y="50"/>
                </a:lnTo>
                <a:lnTo>
                  <a:pt x="8" y="43"/>
                </a:lnTo>
                <a:lnTo>
                  <a:pt x="8" y="37"/>
                </a:lnTo>
                <a:lnTo>
                  <a:pt x="8" y="32"/>
                </a:lnTo>
                <a:lnTo>
                  <a:pt x="8" y="27"/>
                </a:lnTo>
                <a:lnTo>
                  <a:pt x="8" y="22"/>
                </a:lnTo>
                <a:lnTo>
                  <a:pt x="6" y="19"/>
                </a:lnTo>
                <a:lnTo>
                  <a:pt x="6" y="14"/>
                </a:lnTo>
                <a:lnTo>
                  <a:pt x="6" y="9"/>
                </a:lnTo>
                <a:lnTo>
                  <a:pt x="6" y="7"/>
                </a:lnTo>
                <a:lnTo>
                  <a:pt x="8" y="5"/>
                </a:lnTo>
                <a:lnTo>
                  <a:pt x="9" y="2"/>
                </a:lnTo>
                <a:lnTo>
                  <a:pt x="10" y="0"/>
                </a:lnTo>
                <a:lnTo>
                  <a:pt x="14" y="5"/>
                </a:lnTo>
                <a:lnTo>
                  <a:pt x="19" y="8"/>
                </a:lnTo>
                <a:lnTo>
                  <a:pt x="22" y="12"/>
                </a:lnTo>
                <a:lnTo>
                  <a:pt x="26" y="14"/>
                </a:lnTo>
                <a:lnTo>
                  <a:pt x="28" y="16"/>
                </a:lnTo>
                <a:lnTo>
                  <a:pt x="30" y="19"/>
                </a:lnTo>
                <a:lnTo>
                  <a:pt x="31" y="21"/>
                </a:lnTo>
                <a:lnTo>
                  <a:pt x="32" y="22"/>
                </a:lnTo>
                <a:lnTo>
                  <a:pt x="32" y="23"/>
                </a:lnTo>
                <a:lnTo>
                  <a:pt x="34" y="27"/>
                </a:lnTo>
                <a:lnTo>
                  <a:pt x="34" y="30"/>
                </a:lnTo>
                <a:lnTo>
                  <a:pt x="34" y="35"/>
                </a:lnTo>
                <a:lnTo>
                  <a:pt x="34" y="41"/>
                </a:lnTo>
                <a:lnTo>
                  <a:pt x="34" y="47"/>
                </a:lnTo>
                <a:lnTo>
                  <a:pt x="34" y="55"/>
                </a:lnTo>
                <a:lnTo>
                  <a:pt x="34" y="63"/>
                </a:lnTo>
                <a:lnTo>
                  <a:pt x="34" y="82"/>
                </a:lnTo>
                <a:lnTo>
                  <a:pt x="34" y="101"/>
                </a:lnTo>
                <a:lnTo>
                  <a:pt x="34" y="121"/>
                </a:lnTo>
                <a:lnTo>
                  <a:pt x="32" y="141"/>
                </a:lnTo>
                <a:lnTo>
                  <a:pt x="32" y="151"/>
                </a:lnTo>
                <a:lnTo>
                  <a:pt x="31" y="161"/>
                </a:lnTo>
                <a:lnTo>
                  <a:pt x="31" y="169"/>
                </a:lnTo>
                <a:lnTo>
                  <a:pt x="31" y="178"/>
                </a:lnTo>
                <a:lnTo>
                  <a:pt x="31" y="185"/>
                </a:lnTo>
                <a:lnTo>
                  <a:pt x="30" y="192"/>
                </a:lnTo>
                <a:lnTo>
                  <a:pt x="30" y="199"/>
                </a:lnTo>
                <a:lnTo>
                  <a:pt x="30" y="206"/>
                </a:lnTo>
                <a:lnTo>
                  <a:pt x="28" y="212"/>
                </a:lnTo>
                <a:lnTo>
                  <a:pt x="28" y="217"/>
                </a:lnTo>
                <a:lnTo>
                  <a:pt x="27" y="221"/>
                </a:lnTo>
                <a:lnTo>
                  <a:pt x="27" y="225"/>
                </a:lnTo>
                <a:lnTo>
                  <a:pt x="26" y="227"/>
                </a:lnTo>
                <a:lnTo>
                  <a:pt x="25" y="229"/>
                </a:lnTo>
                <a:lnTo>
                  <a:pt x="23" y="231"/>
                </a:lnTo>
                <a:lnTo>
                  <a:pt x="22" y="231"/>
                </a:lnTo>
                <a:lnTo>
                  <a:pt x="21" y="231"/>
                </a:lnTo>
                <a:lnTo>
                  <a:pt x="18" y="229"/>
                </a:lnTo>
                <a:lnTo>
                  <a:pt x="17" y="229"/>
                </a:lnTo>
                <a:lnTo>
                  <a:pt x="15" y="227"/>
                </a:lnTo>
                <a:lnTo>
                  <a:pt x="13" y="226"/>
                </a:lnTo>
                <a:lnTo>
                  <a:pt x="12" y="224"/>
                </a:lnTo>
                <a:lnTo>
                  <a:pt x="10" y="221"/>
                </a:lnTo>
                <a:lnTo>
                  <a:pt x="9" y="218"/>
                </a:lnTo>
                <a:lnTo>
                  <a:pt x="5" y="213"/>
                </a:lnTo>
                <a:lnTo>
                  <a:pt x="2" y="207"/>
                </a:lnTo>
                <a:lnTo>
                  <a:pt x="1" y="204"/>
                </a:lnTo>
                <a:lnTo>
                  <a:pt x="1" y="199"/>
                </a:lnTo>
                <a:lnTo>
                  <a:pt x="0" y="198"/>
                </a:lnTo>
                <a:lnTo>
                  <a:pt x="0" y="197"/>
                </a:lnTo>
                <a:lnTo>
                  <a:pt x="0" y="195"/>
                </a:lnTo>
                <a:lnTo>
                  <a:pt x="0" y="192"/>
                </a:lnTo>
                <a:lnTo>
                  <a:pt x="1" y="190"/>
                </a:lnTo>
                <a:lnTo>
                  <a:pt x="1" y="186"/>
                </a:lnTo>
                <a:lnTo>
                  <a:pt x="1" y="183"/>
                </a:lnTo>
                <a:lnTo>
                  <a:pt x="2" y="179"/>
                </a:lnTo>
                <a:lnTo>
                  <a:pt x="2" y="179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4" name="Freeform 64">
            <a:extLst>
              <a:ext uri="{FF2B5EF4-FFF2-40B4-BE49-F238E27FC236}">
                <a16:creationId xmlns:a16="http://schemas.microsoft.com/office/drawing/2014/main" id="{8CA61F83-157D-45E8-B2A7-BCC617FB1768}"/>
              </a:ext>
            </a:extLst>
          </p:cNvPr>
          <p:cNvSpPr>
            <a:spLocks/>
          </p:cNvSpPr>
          <p:nvPr/>
        </p:nvSpPr>
        <p:spPr bwMode="auto">
          <a:xfrm>
            <a:off x="5853862" y="868914"/>
            <a:ext cx="988643" cy="312007"/>
          </a:xfrm>
          <a:custGeom>
            <a:avLst/>
            <a:gdLst>
              <a:gd name="T0" fmla="*/ 19 w 136"/>
              <a:gd name="T1" fmla="*/ 28 h 50"/>
              <a:gd name="T2" fmla="*/ 22 w 136"/>
              <a:gd name="T3" fmla="*/ 27 h 50"/>
              <a:gd name="T4" fmla="*/ 28 w 136"/>
              <a:gd name="T5" fmla="*/ 26 h 50"/>
              <a:gd name="T6" fmla="*/ 34 w 136"/>
              <a:gd name="T7" fmla="*/ 25 h 50"/>
              <a:gd name="T8" fmla="*/ 39 w 136"/>
              <a:gd name="T9" fmla="*/ 22 h 50"/>
              <a:gd name="T10" fmla="*/ 46 w 136"/>
              <a:gd name="T11" fmla="*/ 20 h 50"/>
              <a:gd name="T12" fmla="*/ 54 w 136"/>
              <a:gd name="T13" fmla="*/ 18 h 50"/>
              <a:gd name="T14" fmla="*/ 62 w 136"/>
              <a:gd name="T15" fmla="*/ 15 h 50"/>
              <a:gd name="T16" fmla="*/ 69 w 136"/>
              <a:gd name="T17" fmla="*/ 12 h 50"/>
              <a:gd name="T18" fmla="*/ 79 w 136"/>
              <a:gd name="T19" fmla="*/ 9 h 50"/>
              <a:gd name="T20" fmla="*/ 85 w 136"/>
              <a:gd name="T21" fmla="*/ 7 h 50"/>
              <a:gd name="T22" fmla="*/ 92 w 136"/>
              <a:gd name="T23" fmla="*/ 5 h 50"/>
              <a:gd name="T24" fmla="*/ 97 w 136"/>
              <a:gd name="T25" fmla="*/ 3 h 50"/>
              <a:gd name="T26" fmla="*/ 102 w 136"/>
              <a:gd name="T27" fmla="*/ 1 h 50"/>
              <a:gd name="T28" fmla="*/ 106 w 136"/>
              <a:gd name="T29" fmla="*/ 0 h 50"/>
              <a:gd name="T30" fmla="*/ 108 w 136"/>
              <a:gd name="T31" fmla="*/ 0 h 50"/>
              <a:gd name="T32" fmla="*/ 111 w 136"/>
              <a:gd name="T33" fmla="*/ 0 h 50"/>
              <a:gd name="T34" fmla="*/ 114 w 136"/>
              <a:gd name="T35" fmla="*/ 0 h 50"/>
              <a:gd name="T36" fmla="*/ 118 w 136"/>
              <a:gd name="T37" fmla="*/ 1 h 50"/>
              <a:gd name="T38" fmla="*/ 123 w 136"/>
              <a:gd name="T39" fmla="*/ 3 h 50"/>
              <a:gd name="T40" fmla="*/ 127 w 136"/>
              <a:gd name="T41" fmla="*/ 5 h 50"/>
              <a:gd name="T42" fmla="*/ 131 w 136"/>
              <a:gd name="T43" fmla="*/ 7 h 50"/>
              <a:gd name="T44" fmla="*/ 133 w 136"/>
              <a:gd name="T45" fmla="*/ 9 h 50"/>
              <a:gd name="T46" fmla="*/ 136 w 136"/>
              <a:gd name="T47" fmla="*/ 12 h 50"/>
              <a:gd name="T48" fmla="*/ 136 w 136"/>
              <a:gd name="T49" fmla="*/ 14 h 50"/>
              <a:gd name="T50" fmla="*/ 136 w 136"/>
              <a:gd name="T51" fmla="*/ 15 h 50"/>
              <a:gd name="T52" fmla="*/ 135 w 136"/>
              <a:gd name="T53" fmla="*/ 16 h 50"/>
              <a:gd name="T54" fmla="*/ 132 w 136"/>
              <a:gd name="T55" fmla="*/ 18 h 50"/>
              <a:gd name="T56" fmla="*/ 129 w 136"/>
              <a:gd name="T57" fmla="*/ 20 h 50"/>
              <a:gd name="T58" fmla="*/ 125 w 136"/>
              <a:gd name="T59" fmla="*/ 22 h 50"/>
              <a:gd name="T60" fmla="*/ 120 w 136"/>
              <a:gd name="T61" fmla="*/ 25 h 50"/>
              <a:gd name="T62" fmla="*/ 114 w 136"/>
              <a:gd name="T63" fmla="*/ 27 h 50"/>
              <a:gd name="T64" fmla="*/ 107 w 136"/>
              <a:gd name="T65" fmla="*/ 29 h 50"/>
              <a:gd name="T66" fmla="*/ 101 w 136"/>
              <a:gd name="T67" fmla="*/ 33 h 50"/>
              <a:gd name="T68" fmla="*/ 93 w 136"/>
              <a:gd name="T69" fmla="*/ 35 h 50"/>
              <a:gd name="T70" fmla="*/ 79 w 136"/>
              <a:gd name="T71" fmla="*/ 40 h 50"/>
              <a:gd name="T72" fmla="*/ 64 w 136"/>
              <a:gd name="T73" fmla="*/ 42 h 50"/>
              <a:gd name="T74" fmla="*/ 52 w 136"/>
              <a:gd name="T75" fmla="*/ 46 h 50"/>
              <a:gd name="T76" fmla="*/ 46 w 136"/>
              <a:gd name="T77" fmla="*/ 47 h 50"/>
              <a:gd name="T78" fmla="*/ 41 w 136"/>
              <a:gd name="T79" fmla="*/ 47 h 50"/>
              <a:gd name="T80" fmla="*/ 36 w 136"/>
              <a:gd name="T81" fmla="*/ 48 h 50"/>
              <a:gd name="T82" fmla="*/ 32 w 136"/>
              <a:gd name="T83" fmla="*/ 49 h 50"/>
              <a:gd name="T84" fmla="*/ 28 w 136"/>
              <a:gd name="T85" fmla="*/ 49 h 50"/>
              <a:gd name="T86" fmla="*/ 25 w 136"/>
              <a:gd name="T87" fmla="*/ 49 h 50"/>
              <a:gd name="T88" fmla="*/ 24 w 136"/>
              <a:gd name="T89" fmla="*/ 50 h 50"/>
              <a:gd name="T90" fmla="*/ 21 w 136"/>
              <a:gd name="T91" fmla="*/ 50 h 50"/>
              <a:gd name="T92" fmla="*/ 19 w 136"/>
              <a:gd name="T93" fmla="*/ 49 h 50"/>
              <a:gd name="T94" fmla="*/ 16 w 136"/>
              <a:gd name="T95" fmla="*/ 49 h 50"/>
              <a:gd name="T96" fmla="*/ 13 w 136"/>
              <a:gd name="T97" fmla="*/ 48 h 50"/>
              <a:gd name="T98" fmla="*/ 9 w 136"/>
              <a:gd name="T99" fmla="*/ 47 h 50"/>
              <a:gd name="T100" fmla="*/ 6 w 136"/>
              <a:gd name="T101" fmla="*/ 46 h 50"/>
              <a:gd name="T102" fmla="*/ 3 w 136"/>
              <a:gd name="T103" fmla="*/ 43 h 50"/>
              <a:gd name="T104" fmla="*/ 2 w 136"/>
              <a:gd name="T105" fmla="*/ 41 h 50"/>
              <a:gd name="T106" fmla="*/ 0 w 136"/>
              <a:gd name="T107" fmla="*/ 37 h 50"/>
              <a:gd name="T108" fmla="*/ 0 w 136"/>
              <a:gd name="T109" fmla="*/ 35 h 50"/>
              <a:gd name="T110" fmla="*/ 2 w 136"/>
              <a:gd name="T111" fmla="*/ 34 h 50"/>
              <a:gd name="T112" fmla="*/ 3 w 136"/>
              <a:gd name="T113" fmla="*/ 33 h 50"/>
              <a:gd name="T114" fmla="*/ 6 w 136"/>
              <a:gd name="T115" fmla="*/ 32 h 50"/>
              <a:gd name="T116" fmla="*/ 8 w 136"/>
              <a:gd name="T117" fmla="*/ 30 h 50"/>
              <a:gd name="T118" fmla="*/ 11 w 136"/>
              <a:gd name="T119" fmla="*/ 29 h 50"/>
              <a:gd name="T120" fmla="*/ 15 w 136"/>
              <a:gd name="T121" fmla="*/ 28 h 50"/>
              <a:gd name="T122" fmla="*/ 19 w 136"/>
              <a:gd name="T123" fmla="*/ 28 h 50"/>
              <a:gd name="T124" fmla="*/ 19 w 136"/>
              <a:gd name="T125" fmla="*/ 28 h 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36" h="50">
                <a:moveTo>
                  <a:pt x="19" y="28"/>
                </a:moveTo>
                <a:lnTo>
                  <a:pt x="22" y="27"/>
                </a:lnTo>
                <a:lnTo>
                  <a:pt x="28" y="26"/>
                </a:lnTo>
                <a:lnTo>
                  <a:pt x="34" y="25"/>
                </a:lnTo>
                <a:lnTo>
                  <a:pt x="39" y="22"/>
                </a:lnTo>
                <a:lnTo>
                  <a:pt x="46" y="20"/>
                </a:lnTo>
                <a:lnTo>
                  <a:pt x="54" y="18"/>
                </a:lnTo>
                <a:lnTo>
                  <a:pt x="62" y="15"/>
                </a:lnTo>
                <a:lnTo>
                  <a:pt x="69" y="12"/>
                </a:lnTo>
                <a:lnTo>
                  <a:pt x="79" y="9"/>
                </a:lnTo>
                <a:lnTo>
                  <a:pt x="85" y="7"/>
                </a:lnTo>
                <a:lnTo>
                  <a:pt x="92" y="5"/>
                </a:lnTo>
                <a:lnTo>
                  <a:pt x="97" y="3"/>
                </a:lnTo>
                <a:lnTo>
                  <a:pt x="102" y="1"/>
                </a:lnTo>
                <a:lnTo>
                  <a:pt x="106" y="0"/>
                </a:lnTo>
                <a:lnTo>
                  <a:pt x="108" y="0"/>
                </a:lnTo>
                <a:lnTo>
                  <a:pt x="111" y="0"/>
                </a:lnTo>
                <a:lnTo>
                  <a:pt x="114" y="0"/>
                </a:lnTo>
                <a:lnTo>
                  <a:pt x="118" y="1"/>
                </a:lnTo>
                <a:lnTo>
                  <a:pt x="123" y="3"/>
                </a:lnTo>
                <a:lnTo>
                  <a:pt x="127" y="5"/>
                </a:lnTo>
                <a:lnTo>
                  <a:pt x="131" y="7"/>
                </a:lnTo>
                <a:lnTo>
                  <a:pt x="133" y="9"/>
                </a:lnTo>
                <a:lnTo>
                  <a:pt x="136" y="12"/>
                </a:lnTo>
                <a:lnTo>
                  <a:pt x="136" y="14"/>
                </a:lnTo>
                <a:lnTo>
                  <a:pt x="136" y="15"/>
                </a:lnTo>
                <a:lnTo>
                  <a:pt x="135" y="16"/>
                </a:lnTo>
                <a:lnTo>
                  <a:pt x="132" y="18"/>
                </a:lnTo>
                <a:lnTo>
                  <a:pt x="129" y="20"/>
                </a:lnTo>
                <a:lnTo>
                  <a:pt x="125" y="22"/>
                </a:lnTo>
                <a:lnTo>
                  <a:pt x="120" y="25"/>
                </a:lnTo>
                <a:lnTo>
                  <a:pt x="114" y="27"/>
                </a:lnTo>
                <a:lnTo>
                  <a:pt x="107" y="29"/>
                </a:lnTo>
                <a:lnTo>
                  <a:pt x="101" y="33"/>
                </a:lnTo>
                <a:lnTo>
                  <a:pt x="93" y="35"/>
                </a:lnTo>
                <a:lnTo>
                  <a:pt x="79" y="40"/>
                </a:lnTo>
                <a:lnTo>
                  <a:pt x="64" y="42"/>
                </a:lnTo>
                <a:lnTo>
                  <a:pt x="52" y="46"/>
                </a:lnTo>
                <a:lnTo>
                  <a:pt x="46" y="47"/>
                </a:lnTo>
                <a:lnTo>
                  <a:pt x="41" y="47"/>
                </a:lnTo>
                <a:lnTo>
                  <a:pt x="36" y="48"/>
                </a:lnTo>
                <a:lnTo>
                  <a:pt x="32" y="49"/>
                </a:lnTo>
                <a:lnTo>
                  <a:pt x="28" y="49"/>
                </a:lnTo>
                <a:lnTo>
                  <a:pt x="25" y="49"/>
                </a:lnTo>
                <a:lnTo>
                  <a:pt x="24" y="50"/>
                </a:lnTo>
                <a:lnTo>
                  <a:pt x="21" y="50"/>
                </a:lnTo>
                <a:lnTo>
                  <a:pt x="19" y="49"/>
                </a:lnTo>
                <a:lnTo>
                  <a:pt x="16" y="49"/>
                </a:lnTo>
                <a:lnTo>
                  <a:pt x="13" y="48"/>
                </a:lnTo>
                <a:lnTo>
                  <a:pt x="9" y="47"/>
                </a:lnTo>
                <a:lnTo>
                  <a:pt x="6" y="46"/>
                </a:lnTo>
                <a:lnTo>
                  <a:pt x="3" y="43"/>
                </a:lnTo>
                <a:lnTo>
                  <a:pt x="2" y="41"/>
                </a:lnTo>
                <a:lnTo>
                  <a:pt x="0" y="37"/>
                </a:lnTo>
                <a:lnTo>
                  <a:pt x="0" y="35"/>
                </a:lnTo>
                <a:lnTo>
                  <a:pt x="2" y="34"/>
                </a:lnTo>
                <a:lnTo>
                  <a:pt x="3" y="33"/>
                </a:lnTo>
                <a:lnTo>
                  <a:pt x="6" y="32"/>
                </a:lnTo>
                <a:lnTo>
                  <a:pt x="8" y="30"/>
                </a:lnTo>
                <a:lnTo>
                  <a:pt x="11" y="29"/>
                </a:lnTo>
                <a:lnTo>
                  <a:pt x="15" y="28"/>
                </a:lnTo>
                <a:lnTo>
                  <a:pt x="19" y="28"/>
                </a:lnTo>
                <a:lnTo>
                  <a:pt x="19" y="28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5" name="Freeform 65">
            <a:extLst>
              <a:ext uri="{FF2B5EF4-FFF2-40B4-BE49-F238E27FC236}">
                <a16:creationId xmlns:a16="http://schemas.microsoft.com/office/drawing/2014/main" id="{A7DC310A-A6A0-49D3-BB1F-EFD2170C25D3}"/>
              </a:ext>
            </a:extLst>
          </p:cNvPr>
          <p:cNvSpPr>
            <a:spLocks/>
          </p:cNvSpPr>
          <p:nvPr/>
        </p:nvSpPr>
        <p:spPr bwMode="auto">
          <a:xfrm>
            <a:off x="5526740" y="2023335"/>
            <a:ext cx="1948208" cy="848657"/>
          </a:xfrm>
          <a:custGeom>
            <a:avLst/>
            <a:gdLst>
              <a:gd name="T0" fmla="*/ 1 w 268"/>
              <a:gd name="T1" fmla="*/ 5 h 136"/>
              <a:gd name="T2" fmla="*/ 2 w 268"/>
              <a:gd name="T3" fmla="*/ 1 h 136"/>
              <a:gd name="T4" fmla="*/ 6 w 268"/>
              <a:gd name="T5" fmla="*/ 0 h 136"/>
              <a:gd name="T6" fmla="*/ 11 w 268"/>
              <a:gd name="T7" fmla="*/ 0 h 136"/>
              <a:gd name="T8" fmla="*/ 21 w 268"/>
              <a:gd name="T9" fmla="*/ 0 h 136"/>
              <a:gd name="T10" fmla="*/ 31 w 268"/>
              <a:gd name="T11" fmla="*/ 1 h 136"/>
              <a:gd name="T12" fmla="*/ 34 w 268"/>
              <a:gd name="T13" fmla="*/ 3 h 136"/>
              <a:gd name="T14" fmla="*/ 45 w 268"/>
              <a:gd name="T15" fmla="*/ 7 h 136"/>
              <a:gd name="T16" fmla="*/ 61 w 268"/>
              <a:gd name="T17" fmla="*/ 17 h 136"/>
              <a:gd name="T18" fmla="*/ 82 w 268"/>
              <a:gd name="T19" fmla="*/ 29 h 136"/>
              <a:gd name="T20" fmla="*/ 107 w 268"/>
              <a:gd name="T21" fmla="*/ 46 h 136"/>
              <a:gd name="T22" fmla="*/ 129 w 268"/>
              <a:gd name="T23" fmla="*/ 58 h 136"/>
              <a:gd name="T24" fmla="*/ 148 w 268"/>
              <a:gd name="T25" fmla="*/ 70 h 136"/>
              <a:gd name="T26" fmla="*/ 167 w 268"/>
              <a:gd name="T27" fmla="*/ 78 h 136"/>
              <a:gd name="T28" fmla="*/ 189 w 268"/>
              <a:gd name="T29" fmla="*/ 86 h 136"/>
              <a:gd name="T30" fmla="*/ 219 w 268"/>
              <a:gd name="T31" fmla="*/ 97 h 136"/>
              <a:gd name="T32" fmla="*/ 243 w 268"/>
              <a:gd name="T33" fmla="*/ 102 h 136"/>
              <a:gd name="T34" fmla="*/ 255 w 268"/>
              <a:gd name="T35" fmla="*/ 106 h 136"/>
              <a:gd name="T36" fmla="*/ 264 w 268"/>
              <a:gd name="T37" fmla="*/ 110 h 136"/>
              <a:gd name="T38" fmla="*/ 268 w 268"/>
              <a:gd name="T39" fmla="*/ 114 h 136"/>
              <a:gd name="T40" fmla="*/ 268 w 268"/>
              <a:gd name="T41" fmla="*/ 118 h 136"/>
              <a:gd name="T42" fmla="*/ 264 w 268"/>
              <a:gd name="T43" fmla="*/ 121 h 136"/>
              <a:gd name="T44" fmla="*/ 255 w 268"/>
              <a:gd name="T45" fmla="*/ 125 h 136"/>
              <a:gd name="T46" fmla="*/ 243 w 268"/>
              <a:gd name="T47" fmla="*/ 128 h 136"/>
              <a:gd name="T48" fmla="*/ 228 w 268"/>
              <a:gd name="T49" fmla="*/ 132 h 136"/>
              <a:gd name="T50" fmla="*/ 213 w 268"/>
              <a:gd name="T51" fmla="*/ 134 h 136"/>
              <a:gd name="T52" fmla="*/ 202 w 268"/>
              <a:gd name="T53" fmla="*/ 135 h 136"/>
              <a:gd name="T54" fmla="*/ 194 w 268"/>
              <a:gd name="T55" fmla="*/ 136 h 136"/>
              <a:gd name="T56" fmla="*/ 187 w 268"/>
              <a:gd name="T57" fmla="*/ 135 h 136"/>
              <a:gd name="T58" fmla="*/ 178 w 268"/>
              <a:gd name="T59" fmla="*/ 131 h 136"/>
              <a:gd name="T60" fmla="*/ 165 w 268"/>
              <a:gd name="T61" fmla="*/ 124 h 136"/>
              <a:gd name="T62" fmla="*/ 150 w 268"/>
              <a:gd name="T63" fmla="*/ 112 h 136"/>
              <a:gd name="T64" fmla="*/ 131 w 268"/>
              <a:gd name="T65" fmla="*/ 97 h 136"/>
              <a:gd name="T66" fmla="*/ 114 w 268"/>
              <a:gd name="T67" fmla="*/ 84 h 136"/>
              <a:gd name="T68" fmla="*/ 99 w 268"/>
              <a:gd name="T69" fmla="*/ 72 h 136"/>
              <a:gd name="T70" fmla="*/ 86 w 268"/>
              <a:gd name="T71" fmla="*/ 62 h 136"/>
              <a:gd name="T72" fmla="*/ 70 w 268"/>
              <a:gd name="T73" fmla="*/ 50 h 136"/>
              <a:gd name="T74" fmla="*/ 52 w 268"/>
              <a:gd name="T75" fmla="*/ 36 h 136"/>
              <a:gd name="T76" fmla="*/ 36 w 268"/>
              <a:gd name="T77" fmla="*/ 27 h 136"/>
              <a:gd name="T78" fmla="*/ 22 w 268"/>
              <a:gd name="T79" fmla="*/ 21 h 136"/>
              <a:gd name="T80" fmla="*/ 10 w 268"/>
              <a:gd name="T81" fmla="*/ 18 h 136"/>
              <a:gd name="T82" fmla="*/ 5 w 268"/>
              <a:gd name="T83" fmla="*/ 15 h 136"/>
              <a:gd name="T84" fmla="*/ 1 w 268"/>
              <a:gd name="T85" fmla="*/ 12 h 136"/>
              <a:gd name="T86" fmla="*/ 0 w 268"/>
              <a:gd name="T87" fmla="*/ 10 h 136"/>
              <a:gd name="T88" fmla="*/ 1 w 268"/>
              <a:gd name="T89" fmla="*/ 7 h 1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268" h="136">
                <a:moveTo>
                  <a:pt x="1" y="7"/>
                </a:moveTo>
                <a:lnTo>
                  <a:pt x="1" y="5"/>
                </a:lnTo>
                <a:lnTo>
                  <a:pt x="2" y="3"/>
                </a:lnTo>
                <a:lnTo>
                  <a:pt x="2" y="1"/>
                </a:lnTo>
                <a:lnTo>
                  <a:pt x="5" y="1"/>
                </a:lnTo>
                <a:lnTo>
                  <a:pt x="6" y="0"/>
                </a:lnTo>
                <a:lnTo>
                  <a:pt x="9" y="0"/>
                </a:lnTo>
                <a:lnTo>
                  <a:pt x="11" y="0"/>
                </a:lnTo>
                <a:lnTo>
                  <a:pt x="15" y="0"/>
                </a:lnTo>
                <a:lnTo>
                  <a:pt x="21" y="0"/>
                </a:lnTo>
                <a:lnTo>
                  <a:pt x="26" y="0"/>
                </a:lnTo>
                <a:lnTo>
                  <a:pt x="31" y="1"/>
                </a:lnTo>
                <a:lnTo>
                  <a:pt x="32" y="1"/>
                </a:lnTo>
                <a:lnTo>
                  <a:pt x="34" y="3"/>
                </a:lnTo>
                <a:lnTo>
                  <a:pt x="39" y="5"/>
                </a:lnTo>
                <a:lnTo>
                  <a:pt x="45" y="7"/>
                </a:lnTo>
                <a:lnTo>
                  <a:pt x="52" y="12"/>
                </a:lnTo>
                <a:lnTo>
                  <a:pt x="61" y="17"/>
                </a:lnTo>
                <a:lnTo>
                  <a:pt x="70" y="22"/>
                </a:lnTo>
                <a:lnTo>
                  <a:pt x="82" y="29"/>
                </a:lnTo>
                <a:lnTo>
                  <a:pt x="94" y="37"/>
                </a:lnTo>
                <a:lnTo>
                  <a:pt x="107" y="46"/>
                </a:lnTo>
                <a:lnTo>
                  <a:pt x="118" y="53"/>
                </a:lnTo>
                <a:lnTo>
                  <a:pt x="129" y="58"/>
                </a:lnTo>
                <a:lnTo>
                  <a:pt x="139" y="64"/>
                </a:lnTo>
                <a:lnTo>
                  <a:pt x="148" y="70"/>
                </a:lnTo>
                <a:lnTo>
                  <a:pt x="157" y="75"/>
                </a:lnTo>
                <a:lnTo>
                  <a:pt x="167" y="78"/>
                </a:lnTo>
                <a:lnTo>
                  <a:pt x="173" y="82"/>
                </a:lnTo>
                <a:lnTo>
                  <a:pt x="189" y="86"/>
                </a:lnTo>
                <a:lnTo>
                  <a:pt x="203" y="92"/>
                </a:lnTo>
                <a:lnTo>
                  <a:pt x="219" y="97"/>
                </a:lnTo>
                <a:lnTo>
                  <a:pt x="236" y="100"/>
                </a:lnTo>
                <a:lnTo>
                  <a:pt x="243" y="102"/>
                </a:lnTo>
                <a:lnTo>
                  <a:pt x="250" y="104"/>
                </a:lnTo>
                <a:lnTo>
                  <a:pt x="255" y="106"/>
                </a:lnTo>
                <a:lnTo>
                  <a:pt x="260" y="108"/>
                </a:lnTo>
                <a:lnTo>
                  <a:pt x="264" y="110"/>
                </a:lnTo>
                <a:lnTo>
                  <a:pt x="267" y="112"/>
                </a:lnTo>
                <a:lnTo>
                  <a:pt x="268" y="114"/>
                </a:lnTo>
                <a:lnTo>
                  <a:pt x="268" y="115"/>
                </a:lnTo>
                <a:lnTo>
                  <a:pt x="268" y="118"/>
                </a:lnTo>
                <a:lnTo>
                  <a:pt x="267" y="119"/>
                </a:lnTo>
                <a:lnTo>
                  <a:pt x="264" y="121"/>
                </a:lnTo>
                <a:lnTo>
                  <a:pt x="260" y="122"/>
                </a:lnTo>
                <a:lnTo>
                  <a:pt x="255" y="125"/>
                </a:lnTo>
                <a:lnTo>
                  <a:pt x="250" y="126"/>
                </a:lnTo>
                <a:lnTo>
                  <a:pt x="243" y="128"/>
                </a:lnTo>
                <a:lnTo>
                  <a:pt x="236" y="129"/>
                </a:lnTo>
                <a:lnTo>
                  <a:pt x="228" y="132"/>
                </a:lnTo>
                <a:lnTo>
                  <a:pt x="220" y="133"/>
                </a:lnTo>
                <a:lnTo>
                  <a:pt x="213" y="134"/>
                </a:lnTo>
                <a:lnTo>
                  <a:pt x="207" y="135"/>
                </a:lnTo>
                <a:lnTo>
                  <a:pt x="202" y="135"/>
                </a:lnTo>
                <a:lnTo>
                  <a:pt x="198" y="136"/>
                </a:lnTo>
                <a:lnTo>
                  <a:pt x="194" y="136"/>
                </a:lnTo>
                <a:lnTo>
                  <a:pt x="190" y="136"/>
                </a:lnTo>
                <a:lnTo>
                  <a:pt x="187" y="135"/>
                </a:lnTo>
                <a:lnTo>
                  <a:pt x="182" y="134"/>
                </a:lnTo>
                <a:lnTo>
                  <a:pt x="178" y="131"/>
                </a:lnTo>
                <a:lnTo>
                  <a:pt x="172" y="127"/>
                </a:lnTo>
                <a:lnTo>
                  <a:pt x="165" y="124"/>
                </a:lnTo>
                <a:lnTo>
                  <a:pt x="157" y="118"/>
                </a:lnTo>
                <a:lnTo>
                  <a:pt x="150" y="112"/>
                </a:lnTo>
                <a:lnTo>
                  <a:pt x="140" y="105"/>
                </a:lnTo>
                <a:lnTo>
                  <a:pt x="131" y="97"/>
                </a:lnTo>
                <a:lnTo>
                  <a:pt x="122" y="90"/>
                </a:lnTo>
                <a:lnTo>
                  <a:pt x="114" y="84"/>
                </a:lnTo>
                <a:lnTo>
                  <a:pt x="105" y="78"/>
                </a:lnTo>
                <a:lnTo>
                  <a:pt x="99" y="72"/>
                </a:lnTo>
                <a:lnTo>
                  <a:pt x="92" y="67"/>
                </a:lnTo>
                <a:lnTo>
                  <a:pt x="86" y="62"/>
                </a:lnTo>
                <a:lnTo>
                  <a:pt x="81" y="57"/>
                </a:lnTo>
                <a:lnTo>
                  <a:pt x="70" y="50"/>
                </a:lnTo>
                <a:lnTo>
                  <a:pt x="61" y="42"/>
                </a:lnTo>
                <a:lnTo>
                  <a:pt x="52" y="36"/>
                </a:lnTo>
                <a:lnTo>
                  <a:pt x="44" y="32"/>
                </a:lnTo>
                <a:lnTo>
                  <a:pt x="36" y="27"/>
                </a:lnTo>
                <a:lnTo>
                  <a:pt x="30" y="25"/>
                </a:lnTo>
                <a:lnTo>
                  <a:pt x="22" y="21"/>
                </a:lnTo>
                <a:lnTo>
                  <a:pt x="14" y="19"/>
                </a:lnTo>
                <a:lnTo>
                  <a:pt x="10" y="18"/>
                </a:lnTo>
                <a:lnTo>
                  <a:pt x="8" y="17"/>
                </a:lnTo>
                <a:lnTo>
                  <a:pt x="5" y="15"/>
                </a:lnTo>
                <a:lnTo>
                  <a:pt x="2" y="14"/>
                </a:lnTo>
                <a:lnTo>
                  <a:pt x="1" y="12"/>
                </a:lnTo>
                <a:lnTo>
                  <a:pt x="1" y="11"/>
                </a:lnTo>
                <a:lnTo>
                  <a:pt x="0" y="10"/>
                </a:lnTo>
                <a:lnTo>
                  <a:pt x="1" y="7"/>
                </a:lnTo>
                <a:lnTo>
                  <a:pt x="1" y="7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6" name="Freeform 66">
            <a:extLst>
              <a:ext uri="{FF2B5EF4-FFF2-40B4-BE49-F238E27FC236}">
                <a16:creationId xmlns:a16="http://schemas.microsoft.com/office/drawing/2014/main" id="{8460E8FA-EE9B-4496-B6DB-1D2123CC16E6}"/>
              </a:ext>
            </a:extLst>
          </p:cNvPr>
          <p:cNvSpPr>
            <a:spLocks/>
          </p:cNvSpPr>
          <p:nvPr/>
        </p:nvSpPr>
        <p:spPr bwMode="auto">
          <a:xfrm>
            <a:off x="5570356" y="1074836"/>
            <a:ext cx="814177" cy="1722276"/>
          </a:xfrm>
          <a:custGeom>
            <a:avLst/>
            <a:gdLst>
              <a:gd name="T0" fmla="*/ 98 w 112"/>
              <a:gd name="T1" fmla="*/ 187 h 276"/>
              <a:gd name="T2" fmla="*/ 93 w 112"/>
              <a:gd name="T3" fmla="*/ 200 h 276"/>
              <a:gd name="T4" fmla="*/ 84 w 112"/>
              <a:gd name="T5" fmla="*/ 213 h 276"/>
              <a:gd name="T6" fmla="*/ 75 w 112"/>
              <a:gd name="T7" fmla="*/ 224 h 276"/>
              <a:gd name="T8" fmla="*/ 61 w 112"/>
              <a:gd name="T9" fmla="*/ 236 h 276"/>
              <a:gd name="T10" fmla="*/ 50 w 112"/>
              <a:gd name="T11" fmla="*/ 245 h 276"/>
              <a:gd name="T12" fmla="*/ 39 w 112"/>
              <a:gd name="T13" fmla="*/ 254 h 276"/>
              <a:gd name="T14" fmla="*/ 28 w 112"/>
              <a:gd name="T15" fmla="*/ 260 h 276"/>
              <a:gd name="T16" fmla="*/ 17 w 112"/>
              <a:gd name="T17" fmla="*/ 266 h 276"/>
              <a:gd name="T18" fmla="*/ 9 w 112"/>
              <a:gd name="T19" fmla="*/ 270 h 276"/>
              <a:gd name="T20" fmla="*/ 4 w 112"/>
              <a:gd name="T21" fmla="*/ 273 h 276"/>
              <a:gd name="T22" fmla="*/ 2 w 112"/>
              <a:gd name="T23" fmla="*/ 274 h 276"/>
              <a:gd name="T24" fmla="*/ 2 w 112"/>
              <a:gd name="T25" fmla="*/ 276 h 276"/>
              <a:gd name="T26" fmla="*/ 5 w 112"/>
              <a:gd name="T27" fmla="*/ 272 h 276"/>
              <a:gd name="T28" fmla="*/ 15 w 112"/>
              <a:gd name="T29" fmla="*/ 266 h 276"/>
              <a:gd name="T30" fmla="*/ 28 w 112"/>
              <a:gd name="T31" fmla="*/ 257 h 276"/>
              <a:gd name="T32" fmla="*/ 43 w 112"/>
              <a:gd name="T33" fmla="*/ 244 h 276"/>
              <a:gd name="T34" fmla="*/ 58 w 112"/>
              <a:gd name="T35" fmla="*/ 231 h 276"/>
              <a:gd name="T36" fmla="*/ 69 w 112"/>
              <a:gd name="T37" fmla="*/ 217 h 276"/>
              <a:gd name="T38" fmla="*/ 80 w 112"/>
              <a:gd name="T39" fmla="*/ 203 h 276"/>
              <a:gd name="T40" fmla="*/ 86 w 112"/>
              <a:gd name="T41" fmla="*/ 188 h 276"/>
              <a:gd name="T42" fmla="*/ 93 w 112"/>
              <a:gd name="T43" fmla="*/ 171 h 276"/>
              <a:gd name="T44" fmla="*/ 97 w 112"/>
              <a:gd name="T45" fmla="*/ 151 h 276"/>
              <a:gd name="T46" fmla="*/ 101 w 112"/>
              <a:gd name="T47" fmla="*/ 130 h 276"/>
              <a:gd name="T48" fmla="*/ 102 w 112"/>
              <a:gd name="T49" fmla="*/ 108 h 276"/>
              <a:gd name="T50" fmla="*/ 103 w 112"/>
              <a:gd name="T51" fmla="*/ 88 h 276"/>
              <a:gd name="T52" fmla="*/ 103 w 112"/>
              <a:gd name="T53" fmla="*/ 73 h 276"/>
              <a:gd name="T54" fmla="*/ 103 w 112"/>
              <a:gd name="T55" fmla="*/ 60 h 276"/>
              <a:gd name="T56" fmla="*/ 102 w 112"/>
              <a:gd name="T57" fmla="*/ 50 h 276"/>
              <a:gd name="T58" fmla="*/ 101 w 112"/>
              <a:gd name="T59" fmla="*/ 38 h 276"/>
              <a:gd name="T60" fmla="*/ 98 w 112"/>
              <a:gd name="T61" fmla="*/ 24 h 276"/>
              <a:gd name="T62" fmla="*/ 95 w 112"/>
              <a:gd name="T63" fmla="*/ 8 h 276"/>
              <a:gd name="T64" fmla="*/ 95 w 112"/>
              <a:gd name="T65" fmla="*/ 0 h 276"/>
              <a:gd name="T66" fmla="*/ 99 w 112"/>
              <a:gd name="T67" fmla="*/ 2 h 276"/>
              <a:gd name="T68" fmla="*/ 106 w 112"/>
              <a:gd name="T69" fmla="*/ 8 h 276"/>
              <a:gd name="T70" fmla="*/ 111 w 112"/>
              <a:gd name="T71" fmla="*/ 16 h 276"/>
              <a:gd name="T72" fmla="*/ 112 w 112"/>
              <a:gd name="T73" fmla="*/ 20 h 276"/>
              <a:gd name="T74" fmla="*/ 112 w 112"/>
              <a:gd name="T75" fmla="*/ 24 h 276"/>
              <a:gd name="T76" fmla="*/ 112 w 112"/>
              <a:gd name="T77" fmla="*/ 30 h 276"/>
              <a:gd name="T78" fmla="*/ 112 w 112"/>
              <a:gd name="T79" fmla="*/ 39 h 276"/>
              <a:gd name="T80" fmla="*/ 112 w 112"/>
              <a:gd name="T81" fmla="*/ 51 h 276"/>
              <a:gd name="T82" fmla="*/ 112 w 112"/>
              <a:gd name="T83" fmla="*/ 65 h 276"/>
              <a:gd name="T84" fmla="*/ 111 w 112"/>
              <a:gd name="T85" fmla="*/ 80 h 276"/>
              <a:gd name="T86" fmla="*/ 110 w 112"/>
              <a:gd name="T87" fmla="*/ 114 h 276"/>
              <a:gd name="T88" fmla="*/ 106 w 112"/>
              <a:gd name="T89" fmla="*/ 149 h 276"/>
              <a:gd name="T90" fmla="*/ 99 w 112"/>
              <a:gd name="T91" fmla="*/ 180 h 2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112" h="276">
                <a:moveTo>
                  <a:pt x="99" y="180"/>
                </a:moveTo>
                <a:lnTo>
                  <a:pt x="98" y="187"/>
                </a:lnTo>
                <a:lnTo>
                  <a:pt x="95" y="194"/>
                </a:lnTo>
                <a:lnTo>
                  <a:pt x="93" y="200"/>
                </a:lnTo>
                <a:lnTo>
                  <a:pt x="89" y="207"/>
                </a:lnTo>
                <a:lnTo>
                  <a:pt x="84" y="213"/>
                </a:lnTo>
                <a:lnTo>
                  <a:pt x="80" y="219"/>
                </a:lnTo>
                <a:lnTo>
                  <a:pt x="75" y="224"/>
                </a:lnTo>
                <a:lnTo>
                  <a:pt x="68" y="230"/>
                </a:lnTo>
                <a:lnTo>
                  <a:pt x="61" y="236"/>
                </a:lnTo>
                <a:lnTo>
                  <a:pt x="56" y="241"/>
                </a:lnTo>
                <a:lnTo>
                  <a:pt x="50" y="245"/>
                </a:lnTo>
                <a:lnTo>
                  <a:pt x="45" y="250"/>
                </a:lnTo>
                <a:lnTo>
                  <a:pt x="39" y="254"/>
                </a:lnTo>
                <a:lnTo>
                  <a:pt x="34" y="257"/>
                </a:lnTo>
                <a:lnTo>
                  <a:pt x="28" y="260"/>
                </a:lnTo>
                <a:lnTo>
                  <a:pt x="24" y="263"/>
                </a:lnTo>
                <a:lnTo>
                  <a:pt x="17" y="266"/>
                </a:lnTo>
                <a:lnTo>
                  <a:pt x="13" y="269"/>
                </a:lnTo>
                <a:lnTo>
                  <a:pt x="9" y="270"/>
                </a:lnTo>
                <a:lnTo>
                  <a:pt x="7" y="272"/>
                </a:lnTo>
                <a:lnTo>
                  <a:pt x="4" y="273"/>
                </a:lnTo>
                <a:lnTo>
                  <a:pt x="2" y="274"/>
                </a:lnTo>
                <a:lnTo>
                  <a:pt x="2" y="274"/>
                </a:lnTo>
                <a:lnTo>
                  <a:pt x="0" y="276"/>
                </a:lnTo>
                <a:lnTo>
                  <a:pt x="2" y="276"/>
                </a:lnTo>
                <a:lnTo>
                  <a:pt x="3" y="274"/>
                </a:lnTo>
                <a:lnTo>
                  <a:pt x="5" y="272"/>
                </a:lnTo>
                <a:lnTo>
                  <a:pt x="9" y="270"/>
                </a:lnTo>
                <a:lnTo>
                  <a:pt x="15" y="266"/>
                </a:lnTo>
                <a:lnTo>
                  <a:pt x="20" y="262"/>
                </a:lnTo>
                <a:lnTo>
                  <a:pt x="28" y="257"/>
                </a:lnTo>
                <a:lnTo>
                  <a:pt x="35" y="250"/>
                </a:lnTo>
                <a:lnTo>
                  <a:pt x="43" y="244"/>
                </a:lnTo>
                <a:lnTo>
                  <a:pt x="51" y="237"/>
                </a:lnTo>
                <a:lnTo>
                  <a:pt x="58" y="231"/>
                </a:lnTo>
                <a:lnTo>
                  <a:pt x="64" y="224"/>
                </a:lnTo>
                <a:lnTo>
                  <a:pt x="69" y="217"/>
                </a:lnTo>
                <a:lnTo>
                  <a:pt x="75" y="210"/>
                </a:lnTo>
                <a:lnTo>
                  <a:pt x="80" y="203"/>
                </a:lnTo>
                <a:lnTo>
                  <a:pt x="84" y="195"/>
                </a:lnTo>
                <a:lnTo>
                  <a:pt x="86" y="188"/>
                </a:lnTo>
                <a:lnTo>
                  <a:pt x="89" y="179"/>
                </a:lnTo>
                <a:lnTo>
                  <a:pt x="93" y="171"/>
                </a:lnTo>
                <a:lnTo>
                  <a:pt x="94" y="162"/>
                </a:lnTo>
                <a:lnTo>
                  <a:pt x="97" y="151"/>
                </a:lnTo>
                <a:lnTo>
                  <a:pt x="98" y="142"/>
                </a:lnTo>
                <a:lnTo>
                  <a:pt x="101" y="130"/>
                </a:lnTo>
                <a:lnTo>
                  <a:pt x="102" y="118"/>
                </a:lnTo>
                <a:lnTo>
                  <a:pt x="102" y="108"/>
                </a:lnTo>
                <a:lnTo>
                  <a:pt x="102" y="98"/>
                </a:lnTo>
                <a:lnTo>
                  <a:pt x="103" y="88"/>
                </a:lnTo>
                <a:lnTo>
                  <a:pt x="103" y="80"/>
                </a:lnTo>
                <a:lnTo>
                  <a:pt x="103" y="73"/>
                </a:lnTo>
                <a:lnTo>
                  <a:pt x="103" y="66"/>
                </a:lnTo>
                <a:lnTo>
                  <a:pt x="103" y="60"/>
                </a:lnTo>
                <a:lnTo>
                  <a:pt x="103" y="54"/>
                </a:lnTo>
                <a:lnTo>
                  <a:pt x="102" y="50"/>
                </a:lnTo>
                <a:lnTo>
                  <a:pt x="102" y="44"/>
                </a:lnTo>
                <a:lnTo>
                  <a:pt x="101" y="38"/>
                </a:lnTo>
                <a:lnTo>
                  <a:pt x="99" y="31"/>
                </a:lnTo>
                <a:lnTo>
                  <a:pt x="98" y="24"/>
                </a:lnTo>
                <a:lnTo>
                  <a:pt x="97" y="16"/>
                </a:lnTo>
                <a:lnTo>
                  <a:pt x="95" y="8"/>
                </a:lnTo>
                <a:lnTo>
                  <a:pt x="94" y="0"/>
                </a:lnTo>
                <a:lnTo>
                  <a:pt x="95" y="0"/>
                </a:lnTo>
                <a:lnTo>
                  <a:pt x="97" y="0"/>
                </a:lnTo>
                <a:lnTo>
                  <a:pt x="99" y="2"/>
                </a:lnTo>
                <a:lnTo>
                  <a:pt x="102" y="4"/>
                </a:lnTo>
                <a:lnTo>
                  <a:pt x="106" y="8"/>
                </a:lnTo>
                <a:lnTo>
                  <a:pt x="108" y="11"/>
                </a:lnTo>
                <a:lnTo>
                  <a:pt x="111" y="16"/>
                </a:lnTo>
                <a:lnTo>
                  <a:pt x="111" y="18"/>
                </a:lnTo>
                <a:lnTo>
                  <a:pt x="112" y="20"/>
                </a:lnTo>
                <a:lnTo>
                  <a:pt x="112" y="22"/>
                </a:lnTo>
                <a:lnTo>
                  <a:pt x="112" y="24"/>
                </a:lnTo>
                <a:lnTo>
                  <a:pt x="112" y="27"/>
                </a:lnTo>
                <a:lnTo>
                  <a:pt x="112" y="30"/>
                </a:lnTo>
                <a:lnTo>
                  <a:pt x="112" y="35"/>
                </a:lnTo>
                <a:lnTo>
                  <a:pt x="112" y="39"/>
                </a:lnTo>
                <a:lnTo>
                  <a:pt x="112" y="45"/>
                </a:lnTo>
                <a:lnTo>
                  <a:pt x="112" y="51"/>
                </a:lnTo>
                <a:lnTo>
                  <a:pt x="112" y="58"/>
                </a:lnTo>
                <a:lnTo>
                  <a:pt x="112" y="65"/>
                </a:lnTo>
                <a:lnTo>
                  <a:pt x="112" y="73"/>
                </a:lnTo>
                <a:lnTo>
                  <a:pt x="111" y="80"/>
                </a:lnTo>
                <a:lnTo>
                  <a:pt x="111" y="96"/>
                </a:lnTo>
                <a:lnTo>
                  <a:pt x="110" y="114"/>
                </a:lnTo>
                <a:lnTo>
                  <a:pt x="108" y="131"/>
                </a:lnTo>
                <a:lnTo>
                  <a:pt x="106" y="149"/>
                </a:lnTo>
                <a:lnTo>
                  <a:pt x="103" y="164"/>
                </a:lnTo>
                <a:lnTo>
                  <a:pt x="99" y="180"/>
                </a:lnTo>
                <a:lnTo>
                  <a:pt x="99" y="180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7" name="Freeform 67">
            <a:extLst>
              <a:ext uri="{FF2B5EF4-FFF2-40B4-BE49-F238E27FC236}">
                <a16:creationId xmlns:a16="http://schemas.microsoft.com/office/drawing/2014/main" id="{8D15AB42-248C-439C-A439-4B6D0EA211AC}"/>
              </a:ext>
            </a:extLst>
          </p:cNvPr>
          <p:cNvSpPr>
            <a:spLocks/>
          </p:cNvSpPr>
          <p:nvPr/>
        </p:nvSpPr>
        <p:spPr bwMode="auto">
          <a:xfrm>
            <a:off x="5635779" y="1411803"/>
            <a:ext cx="356205" cy="686414"/>
          </a:xfrm>
          <a:custGeom>
            <a:avLst/>
            <a:gdLst>
              <a:gd name="T0" fmla="*/ 29 w 49"/>
              <a:gd name="T1" fmla="*/ 105 h 110"/>
              <a:gd name="T2" fmla="*/ 29 w 49"/>
              <a:gd name="T3" fmla="*/ 105 h 110"/>
              <a:gd name="T4" fmla="*/ 28 w 49"/>
              <a:gd name="T5" fmla="*/ 104 h 110"/>
              <a:gd name="T6" fmla="*/ 28 w 49"/>
              <a:gd name="T7" fmla="*/ 103 h 110"/>
              <a:gd name="T8" fmla="*/ 26 w 49"/>
              <a:gd name="T9" fmla="*/ 102 h 110"/>
              <a:gd name="T10" fmla="*/ 26 w 49"/>
              <a:gd name="T11" fmla="*/ 101 h 110"/>
              <a:gd name="T12" fmla="*/ 25 w 49"/>
              <a:gd name="T13" fmla="*/ 98 h 110"/>
              <a:gd name="T14" fmla="*/ 24 w 49"/>
              <a:gd name="T15" fmla="*/ 96 h 110"/>
              <a:gd name="T16" fmla="*/ 24 w 49"/>
              <a:gd name="T17" fmla="*/ 94 h 110"/>
              <a:gd name="T18" fmla="*/ 23 w 49"/>
              <a:gd name="T19" fmla="*/ 91 h 110"/>
              <a:gd name="T20" fmla="*/ 23 w 49"/>
              <a:gd name="T21" fmla="*/ 88 h 110"/>
              <a:gd name="T22" fmla="*/ 21 w 49"/>
              <a:gd name="T23" fmla="*/ 84 h 110"/>
              <a:gd name="T24" fmla="*/ 20 w 49"/>
              <a:gd name="T25" fmla="*/ 81 h 110"/>
              <a:gd name="T26" fmla="*/ 20 w 49"/>
              <a:gd name="T27" fmla="*/ 77 h 110"/>
              <a:gd name="T28" fmla="*/ 19 w 49"/>
              <a:gd name="T29" fmla="*/ 73 h 110"/>
              <a:gd name="T30" fmla="*/ 17 w 49"/>
              <a:gd name="T31" fmla="*/ 68 h 110"/>
              <a:gd name="T32" fmla="*/ 17 w 49"/>
              <a:gd name="T33" fmla="*/ 63 h 110"/>
              <a:gd name="T34" fmla="*/ 16 w 49"/>
              <a:gd name="T35" fmla="*/ 59 h 110"/>
              <a:gd name="T36" fmla="*/ 16 w 49"/>
              <a:gd name="T37" fmla="*/ 54 h 110"/>
              <a:gd name="T38" fmla="*/ 13 w 49"/>
              <a:gd name="T39" fmla="*/ 46 h 110"/>
              <a:gd name="T40" fmla="*/ 12 w 49"/>
              <a:gd name="T41" fmla="*/ 39 h 110"/>
              <a:gd name="T42" fmla="*/ 11 w 49"/>
              <a:gd name="T43" fmla="*/ 32 h 110"/>
              <a:gd name="T44" fmla="*/ 8 w 49"/>
              <a:gd name="T45" fmla="*/ 27 h 110"/>
              <a:gd name="T46" fmla="*/ 7 w 49"/>
              <a:gd name="T47" fmla="*/ 23 h 110"/>
              <a:gd name="T48" fmla="*/ 6 w 49"/>
              <a:gd name="T49" fmla="*/ 20 h 110"/>
              <a:gd name="T50" fmla="*/ 3 w 49"/>
              <a:gd name="T51" fmla="*/ 18 h 110"/>
              <a:gd name="T52" fmla="*/ 2 w 49"/>
              <a:gd name="T53" fmla="*/ 16 h 110"/>
              <a:gd name="T54" fmla="*/ 0 w 49"/>
              <a:gd name="T55" fmla="*/ 14 h 110"/>
              <a:gd name="T56" fmla="*/ 0 w 49"/>
              <a:gd name="T57" fmla="*/ 12 h 110"/>
              <a:gd name="T58" fmla="*/ 0 w 49"/>
              <a:gd name="T59" fmla="*/ 11 h 110"/>
              <a:gd name="T60" fmla="*/ 0 w 49"/>
              <a:gd name="T61" fmla="*/ 7 h 110"/>
              <a:gd name="T62" fmla="*/ 0 w 49"/>
              <a:gd name="T63" fmla="*/ 4 h 110"/>
              <a:gd name="T64" fmla="*/ 2 w 49"/>
              <a:gd name="T65" fmla="*/ 2 h 110"/>
              <a:gd name="T66" fmla="*/ 3 w 49"/>
              <a:gd name="T67" fmla="*/ 0 h 110"/>
              <a:gd name="T68" fmla="*/ 7 w 49"/>
              <a:gd name="T69" fmla="*/ 0 h 110"/>
              <a:gd name="T70" fmla="*/ 11 w 49"/>
              <a:gd name="T71" fmla="*/ 0 h 110"/>
              <a:gd name="T72" fmla="*/ 15 w 49"/>
              <a:gd name="T73" fmla="*/ 0 h 110"/>
              <a:gd name="T74" fmla="*/ 21 w 49"/>
              <a:gd name="T75" fmla="*/ 2 h 110"/>
              <a:gd name="T76" fmla="*/ 28 w 49"/>
              <a:gd name="T77" fmla="*/ 3 h 110"/>
              <a:gd name="T78" fmla="*/ 36 w 49"/>
              <a:gd name="T79" fmla="*/ 5 h 110"/>
              <a:gd name="T80" fmla="*/ 42 w 49"/>
              <a:gd name="T81" fmla="*/ 58 h 110"/>
              <a:gd name="T82" fmla="*/ 49 w 49"/>
              <a:gd name="T83" fmla="*/ 110 h 110"/>
              <a:gd name="T84" fmla="*/ 45 w 49"/>
              <a:gd name="T85" fmla="*/ 110 h 110"/>
              <a:gd name="T86" fmla="*/ 42 w 49"/>
              <a:gd name="T87" fmla="*/ 109 h 110"/>
              <a:gd name="T88" fmla="*/ 38 w 49"/>
              <a:gd name="T89" fmla="*/ 109 h 110"/>
              <a:gd name="T90" fmla="*/ 36 w 49"/>
              <a:gd name="T91" fmla="*/ 108 h 110"/>
              <a:gd name="T92" fmla="*/ 34 w 49"/>
              <a:gd name="T93" fmla="*/ 108 h 110"/>
              <a:gd name="T94" fmla="*/ 32 w 49"/>
              <a:gd name="T95" fmla="*/ 106 h 110"/>
              <a:gd name="T96" fmla="*/ 29 w 49"/>
              <a:gd name="T97" fmla="*/ 105 h 110"/>
              <a:gd name="T98" fmla="*/ 29 w 49"/>
              <a:gd name="T99" fmla="*/ 105 h 1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49" h="110">
                <a:moveTo>
                  <a:pt x="29" y="105"/>
                </a:moveTo>
                <a:lnTo>
                  <a:pt x="29" y="105"/>
                </a:lnTo>
                <a:lnTo>
                  <a:pt x="28" y="104"/>
                </a:lnTo>
                <a:lnTo>
                  <a:pt x="28" y="103"/>
                </a:lnTo>
                <a:lnTo>
                  <a:pt x="26" y="102"/>
                </a:lnTo>
                <a:lnTo>
                  <a:pt x="26" y="101"/>
                </a:lnTo>
                <a:lnTo>
                  <a:pt x="25" y="98"/>
                </a:lnTo>
                <a:lnTo>
                  <a:pt x="24" y="96"/>
                </a:lnTo>
                <a:lnTo>
                  <a:pt x="24" y="94"/>
                </a:lnTo>
                <a:lnTo>
                  <a:pt x="23" y="91"/>
                </a:lnTo>
                <a:lnTo>
                  <a:pt x="23" y="88"/>
                </a:lnTo>
                <a:lnTo>
                  <a:pt x="21" y="84"/>
                </a:lnTo>
                <a:lnTo>
                  <a:pt x="20" y="81"/>
                </a:lnTo>
                <a:lnTo>
                  <a:pt x="20" y="77"/>
                </a:lnTo>
                <a:lnTo>
                  <a:pt x="19" y="73"/>
                </a:lnTo>
                <a:lnTo>
                  <a:pt x="17" y="68"/>
                </a:lnTo>
                <a:lnTo>
                  <a:pt x="17" y="63"/>
                </a:lnTo>
                <a:lnTo>
                  <a:pt x="16" y="59"/>
                </a:lnTo>
                <a:lnTo>
                  <a:pt x="16" y="54"/>
                </a:lnTo>
                <a:lnTo>
                  <a:pt x="13" y="46"/>
                </a:lnTo>
                <a:lnTo>
                  <a:pt x="12" y="39"/>
                </a:lnTo>
                <a:lnTo>
                  <a:pt x="11" y="32"/>
                </a:lnTo>
                <a:lnTo>
                  <a:pt x="8" y="27"/>
                </a:lnTo>
                <a:lnTo>
                  <a:pt x="7" y="23"/>
                </a:lnTo>
                <a:lnTo>
                  <a:pt x="6" y="20"/>
                </a:lnTo>
                <a:lnTo>
                  <a:pt x="3" y="18"/>
                </a:lnTo>
                <a:lnTo>
                  <a:pt x="2" y="16"/>
                </a:lnTo>
                <a:lnTo>
                  <a:pt x="0" y="14"/>
                </a:lnTo>
                <a:lnTo>
                  <a:pt x="0" y="12"/>
                </a:lnTo>
                <a:lnTo>
                  <a:pt x="0" y="11"/>
                </a:lnTo>
                <a:lnTo>
                  <a:pt x="0" y="7"/>
                </a:lnTo>
                <a:lnTo>
                  <a:pt x="0" y="4"/>
                </a:lnTo>
                <a:lnTo>
                  <a:pt x="2" y="2"/>
                </a:lnTo>
                <a:lnTo>
                  <a:pt x="3" y="0"/>
                </a:lnTo>
                <a:lnTo>
                  <a:pt x="7" y="0"/>
                </a:lnTo>
                <a:lnTo>
                  <a:pt x="11" y="0"/>
                </a:lnTo>
                <a:lnTo>
                  <a:pt x="15" y="0"/>
                </a:lnTo>
                <a:lnTo>
                  <a:pt x="21" y="2"/>
                </a:lnTo>
                <a:lnTo>
                  <a:pt x="28" y="3"/>
                </a:lnTo>
                <a:lnTo>
                  <a:pt x="36" y="5"/>
                </a:lnTo>
                <a:lnTo>
                  <a:pt x="42" y="58"/>
                </a:lnTo>
                <a:lnTo>
                  <a:pt x="49" y="110"/>
                </a:lnTo>
                <a:lnTo>
                  <a:pt x="45" y="110"/>
                </a:lnTo>
                <a:lnTo>
                  <a:pt x="42" y="109"/>
                </a:lnTo>
                <a:lnTo>
                  <a:pt x="38" y="109"/>
                </a:lnTo>
                <a:lnTo>
                  <a:pt x="36" y="108"/>
                </a:lnTo>
                <a:lnTo>
                  <a:pt x="34" y="108"/>
                </a:lnTo>
                <a:lnTo>
                  <a:pt x="32" y="106"/>
                </a:lnTo>
                <a:lnTo>
                  <a:pt x="29" y="105"/>
                </a:lnTo>
                <a:lnTo>
                  <a:pt x="29" y="105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8" name="Freeform 68">
            <a:extLst>
              <a:ext uri="{FF2B5EF4-FFF2-40B4-BE49-F238E27FC236}">
                <a16:creationId xmlns:a16="http://schemas.microsoft.com/office/drawing/2014/main" id="{C30C0275-3015-4B24-A147-C05E08FECDE5}"/>
              </a:ext>
            </a:extLst>
          </p:cNvPr>
          <p:cNvSpPr>
            <a:spLocks/>
          </p:cNvSpPr>
          <p:nvPr/>
        </p:nvSpPr>
        <p:spPr bwMode="auto">
          <a:xfrm>
            <a:off x="5759361" y="1262040"/>
            <a:ext cx="1301231" cy="823698"/>
          </a:xfrm>
          <a:custGeom>
            <a:avLst/>
            <a:gdLst>
              <a:gd name="T0" fmla="*/ 133 w 179"/>
              <a:gd name="T1" fmla="*/ 1 h 132"/>
              <a:gd name="T2" fmla="*/ 140 w 179"/>
              <a:gd name="T3" fmla="*/ 0 h 132"/>
              <a:gd name="T4" fmla="*/ 145 w 179"/>
              <a:gd name="T5" fmla="*/ 0 h 132"/>
              <a:gd name="T6" fmla="*/ 149 w 179"/>
              <a:gd name="T7" fmla="*/ 1 h 132"/>
              <a:gd name="T8" fmla="*/ 154 w 179"/>
              <a:gd name="T9" fmla="*/ 5 h 132"/>
              <a:gd name="T10" fmla="*/ 161 w 179"/>
              <a:gd name="T11" fmla="*/ 9 h 132"/>
              <a:gd name="T12" fmla="*/ 168 w 179"/>
              <a:gd name="T13" fmla="*/ 15 h 132"/>
              <a:gd name="T14" fmla="*/ 174 w 179"/>
              <a:gd name="T15" fmla="*/ 20 h 132"/>
              <a:gd name="T16" fmla="*/ 178 w 179"/>
              <a:gd name="T17" fmla="*/ 24 h 132"/>
              <a:gd name="T18" fmla="*/ 179 w 179"/>
              <a:gd name="T19" fmla="*/ 28 h 132"/>
              <a:gd name="T20" fmla="*/ 179 w 179"/>
              <a:gd name="T21" fmla="*/ 33 h 132"/>
              <a:gd name="T22" fmla="*/ 176 w 179"/>
              <a:gd name="T23" fmla="*/ 37 h 132"/>
              <a:gd name="T24" fmla="*/ 171 w 179"/>
              <a:gd name="T25" fmla="*/ 43 h 132"/>
              <a:gd name="T26" fmla="*/ 167 w 179"/>
              <a:gd name="T27" fmla="*/ 50 h 132"/>
              <a:gd name="T28" fmla="*/ 162 w 179"/>
              <a:gd name="T29" fmla="*/ 62 h 132"/>
              <a:gd name="T30" fmla="*/ 157 w 179"/>
              <a:gd name="T31" fmla="*/ 75 h 132"/>
              <a:gd name="T32" fmla="*/ 154 w 179"/>
              <a:gd name="T33" fmla="*/ 84 h 132"/>
              <a:gd name="T34" fmla="*/ 150 w 179"/>
              <a:gd name="T35" fmla="*/ 94 h 132"/>
              <a:gd name="T36" fmla="*/ 148 w 179"/>
              <a:gd name="T37" fmla="*/ 104 h 132"/>
              <a:gd name="T38" fmla="*/ 145 w 179"/>
              <a:gd name="T39" fmla="*/ 112 h 132"/>
              <a:gd name="T40" fmla="*/ 142 w 179"/>
              <a:gd name="T41" fmla="*/ 118 h 132"/>
              <a:gd name="T42" fmla="*/ 140 w 179"/>
              <a:gd name="T43" fmla="*/ 123 h 132"/>
              <a:gd name="T44" fmla="*/ 138 w 179"/>
              <a:gd name="T45" fmla="*/ 127 h 132"/>
              <a:gd name="T46" fmla="*/ 137 w 179"/>
              <a:gd name="T47" fmla="*/ 129 h 132"/>
              <a:gd name="T48" fmla="*/ 136 w 179"/>
              <a:gd name="T49" fmla="*/ 132 h 132"/>
              <a:gd name="T50" fmla="*/ 133 w 179"/>
              <a:gd name="T51" fmla="*/ 130 h 132"/>
              <a:gd name="T52" fmla="*/ 128 w 179"/>
              <a:gd name="T53" fmla="*/ 128 h 132"/>
              <a:gd name="T54" fmla="*/ 125 w 179"/>
              <a:gd name="T55" fmla="*/ 125 h 132"/>
              <a:gd name="T56" fmla="*/ 120 w 179"/>
              <a:gd name="T57" fmla="*/ 119 h 132"/>
              <a:gd name="T58" fmla="*/ 118 w 179"/>
              <a:gd name="T59" fmla="*/ 112 h 132"/>
              <a:gd name="T60" fmla="*/ 118 w 179"/>
              <a:gd name="T61" fmla="*/ 108 h 132"/>
              <a:gd name="T62" fmla="*/ 120 w 179"/>
              <a:gd name="T63" fmla="*/ 100 h 132"/>
              <a:gd name="T64" fmla="*/ 123 w 179"/>
              <a:gd name="T65" fmla="*/ 87 h 132"/>
              <a:gd name="T66" fmla="*/ 128 w 179"/>
              <a:gd name="T67" fmla="*/ 72 h 132"/>
              <a:gd name="T68" fmla="*/ 132 w 179"/>
              <a:gd name="T69" fmla="*/ 56 h 132"/>
              <a:gd name="T70" fmla="*/ 135 w 179"/>
              <a:gd name="T71" fmla="*/ 43 h 132"/>
              <a:gd name="T72" fmla="*/ 136 w 179"/>
              <a:gd name="T73" fmla="*/ 35 h 132"/>
              <a:gd name="T74" fmla="*/ 136 w 179"/>
              <a:gd name="T75" fmla="*/ 29 h 132"/>
              <a:gd name="T76" fmla="*/ 132 w 179"/>
              <a:gd name="T77" fmla="*/ 28 h 132"/>
              <a:gd name="T78" fmla="*/ 125 w 179"/>
              <a:gd name="T79" fmla="*/ 29 h 132"/>
              <a:gd name="T80" fmla="*/ 115 w 179"/>
              <a:gd name="T81" fmla="*/ 29 h 132"/>
              <a:gd name="T82" fmla="*/ 99 w 179"/>
              <a:gd name="T83" fmla="*/ 31 h 132"/>
              <a:gd name="T84" fmla="*/ 81 w 179"/>
              <a:gd name="T85" fmla="*/ 34 h 132"/>
              <a:gd name="T86" fmla="*/ 58 w 179"/>
              <a:gd name="T87" fmla="*/ 38 h 132"/>
              <a:gd name="T88" fmla="*/ 30 w 179"/>
              <a:gd name="T89" fmla="*/ 43 h 132"/>
              <a:gd name="T90" fmla="*/ 0 w 179"/>
              <a:gd name="T91" fmla="*/ 48 h 132"/>
              <a:gd name="T92" fmla="*/ 3 w 179"/>
              <a:gd name="T93" fmla="*/ 28 h 132"/>
              <a:gd name="T94" fmla="*/ 11 w 179"/>
              <a:gd name="T95" fmla="*/ 27 h 132"/>
              <a:gd name="T96" fmla="*/ 20 w 179"/>
              <a:gd name="T97" fmla="*/ 26 h 132"/>
              <a:gd name="T98" fmla="*/ 33 w 179"/>
              <a:gd name="T99" fmla="*/ 23 h 132"/>
              <a:gd name="T100" fmla="*/ 52 w 179"/>
              <a:gd name="T101" fmla="*/ 19 h 132"/>
              <a:gd name="T102" fmla="*/ 81 w 179"/>
              <a:gd name="T103" fmla="*/ 13 h 132"/>
              <a:gd name="T104" fmla="*/ 102 w 179"/>
              <a:gd name="T105" fmla="*/ 9 h 132"/>
              <a:gd name="T106" fmla="*/ 112 w 179"/>
              <a:gd name="T107" fmla="*/ 8 h 132"/>
              <a:gd name="T108" fmla="*/ 121 w 179"/>
              <a:gd name="T109" fmla="*/ 6 h 132"/>
              <a:gd name="T110" fmla="*/ 128 w 179"/>
              <a:gd name="T111" fmla="*/ 4 h 132"/>
              <a:gd name="T112" fmla="*/ 129 w 179"/>
              <a:gd name="T113" fmla="*/ 2 h 1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79" h="132">
                <a:moveTo>
                  <a:pt x="129" y="2"/>
                </a:moveTo>
                <a:lnTo>
                  <a:pt x="133" y="1"/>
                </a:lnTo>
                <a:lnTo>
                  <a:pt x="136" y="0"/>
                </a:lnTo>
                <a:lnTo>
                  <a:pt x="140" y="0"/>
                </a:lnTo>
                <a:lnTo>
                  <a:pt x="144" y="0"/>
                </a:lnTo>
                <a:lnTo>
                  <a:pt x="145" y="0"/>
                </a:lnTo>
                <a:lnTo>
                  <a:pt x="146" y="0"/>
                </a:lnTo>
                <a:lnTo>
                  <a:pt x="149" y="1"/>
                </a:lnTo>
                <a:lnTo>
                  <a:pt x="151" y="2"/>
                </a:lnTo>
                <a:lnTo>
                  <a:pt x="154" y="5"/>
                </a:lnTo>
                <a:lnTo>
                  <a:pt x="157" y="7"/>
                </a:lnTo>
                <a:lnTo>
                  <a:pt x="161" y="9"/>
                </a:lnTo>
                <a:lnTo>
                  <a:pt x="164" y="12"/>
                </a:lnTo>
                <a:lnTo>
                  <a:pt x="168" y="15"/>
                </a:lnTo>
                <a:lnTo>
                  <a:pt x="171" y="17"/>
                </a:lnTo>
                <a:lnTo>
                  <a:pt x="174" y="20"/>
                </a:lnTo>
                <a:lnTo>
                  <a:pt x="176" y="22"/>
                </a:lnTo>
                <a:lnTo>
                  <a:pt x="178" y="24"/>
                </a:lnTo>
                <a:lnTo>
                  <a:pt x="179" y="27"/>
                </a:lnTo>
                <a:lnTo>
                  <a:pt x="179" y="28"/>
                </a:lnTo>
                <a:lnTo>
                  <a:pt x="179" y="29"/>
                </a:lnTo>
                <a:lnTo>
                  <a:pt x="179" y="33"/>
                </a:lnTo>
                <a:lnTo>
                  <a:pt x="178" y="35"/>
                </a:lnTo>
                <a:lnTo>
                  <a:pt x="176" y="37"/>
                </a:lnTo>
                <a:lnTo>
                  <a:pt x="174" y="41"/>
                </a:lnTo>
                <a:lnTo>
                  <a:pt x="171" y="43"/>
                </a:lnTo>
                <a:lnTo>
                  <a:pt x="170" y="45"/>
                </a:lnTo>
                <a:lnTo>
                  <a:pt x="167" y="50"/>
                </a:lnTo>
                <a:lnTo>
                  <a:pt x="164" y="56"/>
                </a:lnTo>
                <a:lnTo>
                  <a:pt x="162" y="62"/>
                </a:lnTo>
                <a:lnTo>
                  <a:pt x="158" y="70"/>
                </a:lnTo>
                <a:lnTo>
                  <a:pt x="157" y="75"/>
                </a:lnTo>
                <a:lnTo>
                  <a:pt x="155" y="79"/>
                </a:lnTo>
                <a:lnTo>
                  <a:pt x="154" y="84"/>
                </a:lnTo>
                <a:lnTo>
                  <a:pt x="153" y="88"/>
                </a:lnTo>
                <a:lnTo>
                  <a:pt x="150" y="94"/>
                </a:lnTo>
                <a:lnTo>
                  <a:pt x="149" y="99"/>
                </a:lnTo>
                <a:lnTo>
                  <a:pt x="148" y="104"/>
                </a:lnTo>
                <a:lnTo>
                  <a:pt x="146" y="107"/>
                </a:lnTo>
                <a:lnTo>
                  <a:pt x="145" y="112"/>
                </a:lnTo>
                <a:lnTo>
                  <a:pt x="144" y="114"/>
                </a:lnTo>
                <a:lnTo>
                  <a:pt x="142" y="118"/>
                </a:lnTo>
                <a:lnTo>
                  <a:pt x="141" y="121"/>
                </a:lnTo>
                <a:lnTo>
                  <a:pt x="140" y="123"/>
                </a:lnTo>
                <a:lnTo>
                  <a:pt x="140" y="126"/>
                </a:lnTo>
                <a:lnTo>
                  <a:pt x="138" y="127"/>
                </a:lnTo>
                <a:lnTo>
                  <a:pt x="137" y="128"/>
                </a:lnTo>
                <a:lnTo>
                  <a:pt x="137" y="129"/>
                </a:lnTo>
                <a:lnTo>
                  <a:pt x="136" y="130"/>
                </a:lnTo>
                <a:lnTo>
                  <a:pt x="136" y="132"/>
                </a:lnTo>
                <a:lnTo>
                  <a:pt x="136" y="132"/>
                </a:lnTo>
                <a:lnTo>
                  <a:pt x="133" y="130"/>
                </a:lnTo>
                <a:lnTo>
                  <a:pt x="131" y="129"/>
                </a:lnTo>
                <a:lnTo>
                  <a:pt x="128" y="128"/>
                </a:lnTo>
                <a:lnTo>
                  <a:pt x="127" y="127"/>
                </a:lnTo>
                <a:lnTo>
                  <a:pt x="125" y="125"/>
                </a:lnTo>
                <a:lnTo>
                  <a:pt x="121" y="121"/>
                </a:lnTo>
                <a:lnTo>
                  <a:pt x="120" y="119"/>
                </a:lnTo>
                <a:lnTo>
                  <a:pt x="118" y="115"/>
                </a:lnTo>
                <a:lnTo>
                  <a:pt x="118" y="112"/>
                </a:lnTo>
                <a:lnTo>
                  <a:pt x="118" y="111"/>
                </a:lnTo>
                <a:lnTo>
                  <a:pt x="118" y="108"/>
                </a:lnTo>
                <a:lnTo>
                  <a:pt x="119" y="105"/>
                </a:lnTo>
                <a:lnTo>
                  <a:pt x="120" y="100"/>
                </a:lnTo>
                <a:lnTo>
                  <a:pt x="121" y="94"/>
                </a:lnTo>
                <a:lnTo>
                  <a:pt x="123" y="87"/>
                </a:lnTo>
                <a:lnTo>
                  <a:pt x="125" y="80"/>
                </a:lnTo>
                <a:lnTo>
                  <a:pt x="128" y="72"/>
                </a:lnTo>
                <a:lnTo>
                  <a:pt x="131" y="63"/>
                </a:lnTo>
                <a:lnTo>
                  <a:pt x="132" y="56"/>
                </a:lnTo>
                <a:lnTo>
                  <a:pt x="135" y="49"/>
                </a:lnTo>
                <a:lnTo>
                  <a:pt x="135" y="43"/>
                </a:lnTo>
                <a:lnTo>
                  <a:pt x="136" y="38"/>
                </a:lnTo>
                <a:lnTo>
                  <a:pt x="136" y="35"/>
                </a:lnTo>
                <a:lnTo>
                  <a:pt x="136" y="31"/>
                </a:lnTo>
                <a:lnTo>
                  <a:pt x="136" y="29"/>
                </a:lnTo>
                <a:lnTo>
                  <a:pt x="135" y="29"/>
                </a:lnTo>
                <a:lnTo>
                  <a:pt x="132" y="28"/>
                </a:lnTo>
                <a:lnTo>
                  <a:pt x="129" y="28"/>
                </a:lnTo>
                <a:lnTo>
                  <a:pt x="125" y="29"/>
                </a:lnTo>
                <a:lnTo>
                  <a:pt x="120" y="29"/>
                </a:lnTo>
                <a:lnTo>
                  <a:pt x="115" y="29"/>
                </a:lnTo>
                <a:lnTo>
                  <a:pt x="107" y="30"/>
                </a:lnTo>
                <a:lnTo>
                  <a:pt x="99" y="31"/>
                </a:lnTo>
                <a:lnTo>
                  <a:pt x="90" y="33"/>
                </a:lnTo>
                <a:lnTo>
                  <a:pt x="81" y="34"/>
                </a:lnTo>
                <a:lnTo>
                  <a:pt x="69" y="36"/>
                </a:lnTo>
                <a:lnTo>
                  <a:pt x="58" y="38"/>
                </a:lnTo>
                <a:lnTo>
                  <a:pt x="45" y="40"/>
                </a:lnTo>
                <a:lnTo>
                  <a:pt x="30" y="43"/>
                </a:lnTo>
                <a:lnTo>
                  <a:pt x="16" y="45"/>
                </a:lnTo>
                <a:lnTo>
                  <a:pt x="0" y="48"/>
                </a:lnTo>
                <a:lnTo>
                  <a:pt x="0" y="28"/>
                </a:lnTo>
                <a:lnTo>
                  <a:pt x="3" y="28"/>
                </a:lnTo>
                <a:lnTo>
                  <a:pt x="7" y="28"/>
                </a:lnTo>
                <a:lnTo>
                  <a:pt x="11" y="27"/>
                </a:lnTo>
                <a:lnTo>
                  <a:pt x="15" y="27"/>
                </a:lnTo>
                <a:lnTo>
                  <a:pt x="20" y="26"/>
                </a:lnTo>
                <a:lnTo>
                  <a:pt x="26" y="24"/>
                </a:lnTo>
                <a:lnTo>
                  <a:pt x="33" y="23"/>
                </a:lnTo>
                <a:lnTo>
                  <a:pt x="39" y="21"/>
                </a:lnTo>
                <a:lnTo>
                  <a:pt x="52" y="19"/>
                </a:lnTo>
                <a:lnTo>
                  <a:pt x="67" y="15"/>
                </a:lnTo>
                <a:lnTo>
                  <a:pt x="81" y="13"/>
                </a:lnTo>
                <a:lnTo>
                  <a:pt x="95" y="11"/>
                </a:lnTo>
                <a:lnTo>
                  <a:pt x="102" y="9"/>
                </a:lnTo>
                <a:lnTo>
                  <a:pt x="107" y="9"/>
                </a:lnTo>
                <a:lnTo>
                  <a:pt x="112" y="8"/>
                </a:lnTo>
                <a:lnTo>
                  <a:pt x="118" y="7"/>
                </a:lnTo>
                <a:lnTo>
                  <a:pt x="121" y="6"/>
                </a:lnTo>
                <a:lnTo>
                  <a:pt x="125" y="5"/>
                </a:lnTo>
                <a:lnTo>
                  <a:pt x="128" y="4"/>
                </a:lnTo>
                <a:lnTo>
                  <a:pt x="129" y="2"/>
                </a:lnTo>
                <a:lnTo>
                  <a:pt x="129" y="2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9" name="Freeform 69">
            <a:extLst>
              <a:ext uri="{FF2B5EF4-FFF2-40B4-BE49-F238E27FC236}">
                <a16:creationId xmlns:a16="http://schemas.microsoft.com/office/drawing/2014/main" id="{406B91B2-378E-4F27-A7FA-0EDC14036E18}"/>
              </a:ext>
            </a:extLst>
          </p:cNvPr>
          <p:cNvSpPr>
            <a:spLocks/>
          </p:cNvSpPr>
          <p:nvPr/>
        </p:nvSpPr>
        <p:spPr bwMode="auto">
          <a:xfrm>
            <a:off x="5977444" y="1561566"/>
            <a:ext cx="690599" cy="187204"/>
          </a:xfrm>
          <a:custGeom>
            <a:avLst/>
            <a:gdLst>
              <a:gd name="T0" fmla="*/ 0 w 95"/>
              <a:gd name="T1" fmla="*/ 18 h 30"/>
              <a:gd name="T2" fmla="*/ 8 w 95"/>
              <a:gd name="T3" fmla="*/ 16 h 30"/>
              <a:gd name="T4" fmla="*/ 15 w 95"/>
              <a:gd name="T5" fmla="*/ 15 h 30"/>
              <a:gd name="T6" fmla="*/ 22 w 95"/>
              <a:gd name="T7" fmla="*/ 13 h 30"/>
              <a:gd name="T8" fmla="*/ 29 w 95"/>
              <a:gd name="T9" fmla="*/ 10 h 30"/>
              <a:gd name="T10" fmla="*/ 34 w 95"/>
              <a:gd name="T11" fmla="*/ 9 h 30"/>
              <a:gd name="T12" fmla="*/ 39 w 95"/>
              <a:gd name="T13" fmla="*/ 7 h 30"/>
              <a:gd name="T14" fmla="*/ 45 w 95"/>
              <a:gd name="T15" fmla="*/ 6 h 30"/>
              <a:gd name="T16" fmla="*/ 50 w 95"/>
              <a:gd name="T17" fmla="*/ 4 h 30"/>
              <a:gd name="T18" fmla="*/ 54 w 95"/>
              <a:gd name="T19" fmla="*/ 3 h 30"/>
              <a:gd name="T20" fmla="*/ 58 w 95"/>
              <a:gd name="T21" fmla="*/ 2 h 30"/>
              <a:gd name="T22" fmla="*/ 62 w 95"/>
              <a:gd name="T23" fmla="*/ 2 h 30"/>
              <a:gd name="T24" fmla="*/ 64 w 95"/>
              <a:gd name="T25" fmla="*/ 1 h 30"/>
              <a:gd name="T26" fmla="*/ 67 w 95"/>
              <a:gd name="T27" fmla="*/ 1 h 30"/>
              <a:gd name="T28" fmla="*/ 69 w 95"/>
              <a:gd name="T29" fmla="*/ 1 h 30"/>
              <a:gd name="T30" fmla="*/ 71 w 95"/>
              <a:gd name="T31" fmla="*/ 0 h 30"/>
              <a:gd name="T32" fmla="*/ 72 w 95"/>
              <a:gd name="T33" fmla="*/ 0 h 30"/>
              <a:gd name="T34" fmla="*/ 77 w 95"/>
              <a:gd name="T35" fmla="*/ 1 h 30"/>
              <a:gd name="T36" fmla="*/ 81 w 95"/>
              <a:gd name="T37" fmla="*/ 1 h 30"/>
              <a:gd name="T38" fmla="*/ 85 w 95"/>
              <a:gd name="T39" fmla="*/ 3 h 30"/>
              <a:gd name="T40" fmla="*/ 89 w 95"/>
              <a:gd name="T41" fmla="*/ 4 h 30"/>
              <a:gd name="T42" fmla="*/ 91 w 95"/>
              <a:gd name="T43" fmla="*/ 7 h 30"/>
              <a:gd name="T44" fmla="*/ 94 w 95"/>
              <a:gd name="T45" fmla="*/ 9 h 30"/>
              <a:gd name="T46" fmla="*/ 95 w 95"/>
              <a:gd name="T47" fmla="*/ 10 h 30"/>
              <a:gd name="T48" fmla="*/ 95 w 95"/>
              <a:gd name="T49" fmla="*/ 11 h 30"/>
              <a:gd name="T50" fmla="*/ 95 w 95"/>
              <a:gd name="T51" fmla="*/ 13 h 30"/>
              <a:gd name="T52" fmla="*/ 95 w 95"/>
              <a:gd name="T53" fmla="*/ 14 h 30"/>
              <a:gd name="T54" fmla="*/ 94 w 95"/>
              <a:gd name="T55" fmla="*/ 15 h 30"/>
              <a:gd name="T56" fmla="*/ 91 w 95"/>
              <a:gd name="T57" fmla="*/ 17 h 30"/>
              <a:gd name="T58" fmla="*/ 88 w 95"/>
              <a:gd name="T59" fmla="*/ 18 h 30"/>
              <a:gd name="T60" fmla="*/ 84 w 95"/>
              <a:gd name="T61" fmla="*/ 20 h 30"/>
              <a:gd name="T62" fmla="*/ 77 w 95"/>
              <a:gd name="T63" fmla="*/ 22 h 30"/>
              <a:gd name="T64" fmla="*/ 71 w 95"/>
              <a:gd name="T65" fmla="*/ 23 h 30"/>
              <a:gd name="T66" fmla="*/ 63 w 95"/>
              <a:gd name="T67" fmla="*/ 25 h 30"/>
              <a:gd name="T68" fmla="*/ 52 w 95"/>
              <a:gd name="T69" fmla="*/ 27 h 30"/>
              <a:gd name="T70" fmla="*/ 43 w 95"/>
              <a:gd name="T71" fmla="*/ 29 h 30"/>
              <a:gd name="T72" fmla="*/ 34 w 95"/>
              <a:gd name="T73" fmla="*/ 30 h 30"/>
              <a:gd name="T74" fmla="*/ 25 w 95"/>
              <a:gd name="T75" fmla="*/ 30 h 30"/>
              <a:gd name="T76" fmla="*/ 19 w 95"/>
              <a:gd name="T77" fmla="*/ 29 h 30"/>
              <a:gd name="T78" fmla="*/ 12 w 95"/>
              <a:gd name="T79" fmla="*/ 28 h 30"/>
              <a:gd name="T80" fmla="*/ 8 w 95"/>
              <a:gd name="T81" fmla="*/ 25 h 30"/>
              <a:gd name="T82" fmla="*/ 3 w 95"/>
              <a:gd name="T83" fmla="*/ 23 h 30"/>
              <a:gd name="T84" fmla="*/ 0 w 95"/>
              <a:gd name="T85" fmla="*/ 18 h 30"/>
              <a:gd name="T86" fmla="*/ 0 w 95"/>
              <a:gd name="T87" fmla="*/ 18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95" h="30">
                <a:moveTo>
                  <a:pt x="0" y="18"/>
                </a:moveTo>
                <a:lnTo>
                  <a:pt x="8" y="16"/>
                </a:lnTo>
                <a:lnTo>
                  <a:pt x="15" y="15"/>
                </a:lnTo>
                <a:lnTo>
                  <a:pt x="22" y="13"/>
                </a:lnTo>
                <a:lnTo>
                  <a:pt x="29" y="10"/>
                </a:lnTo>
                <a:lnTo>
                  <a:pt x="34" y="9"/>
                </a:lnTo>
                <a:lnTo>
                  <a:pt x="39" y="7"/>
                </a:lnTo>
                <a:lnTo>
                  <a:pt x="45" y="6"/>
                </a:lnTo>
                <a:lnTo>
                  <a:pt x="50" y="4"/>
                </a:lnTo>
                <a:lnTo>
                  <a:pt x="54" y="3"/>
                </a:lnTo>
                <a:lnTo>
                  <a:pt x="58" y="2"/>
                </a:lnTo>
                <a:lnTo>
                  <a:pt x="62" y="2"/>
                </a:lnTo>
                <a:lnTo>
                  <a:pt x="64" y="1"/>
                </a:lnTo>
                <a:lnTo>
                  <a:pt x="67" y="1"/>
                </a:lnTo>
                <a:lnTo>
                  <a:pt x="69" y="1"/>
                </a:lnTo>
                <a:lnTo>
                  <a:pt x="71" y="0"/>
                </a:lnTo>
                <a:lnTo>
                  <a:pt x="72" y="0"/>
                </a:lnTo>
                <a:lnTo>
                  <a:pt x="77" y="1"/>
                </a:lnTo>
                <a:lnTo>
                  <a:pt x="81" y="1"/>
                </a:lnTo>
                <a:lnTo>
                  <a:pt x="85" y="3"/>
                </a:lnTo>
                <a:lnTo>
                  <a:pt x="89" y="4"/>
                </a:lnTo>
                <a:lnTo>
                  <a:pt x="91" y="7"/>
                </a:lnTo>
                <a:lnTo>
                  <a:pt x="94" y="9"/>
                </a:lnTo>
                <a:lnTo>
                  <a:pt x="95" y="10"/>
                </a:lnTo>
                <a:lnTo>
                  <a:pt x="95" y="11"/>
                </a:lnTo>
                <a:lnTo>
                  <a:pt x="95" y="13"/>
                </a:lnTo>
                <a:lnTo>
                  <a:pt x="95" y="14"/>
                </a:lnTo>
                <a:lnTo>
                  <a:pt x="94" y="15"/>
                </a:lnTo>
                <a:lnTo>
                  <a:pt x="91" y="17"/>
                </a:lnTo>
                <a:lnTo>
                  <a:pt x="88" y="18"/>
                </a:lnTo>
                <a:lnTo>
                  <a:pt x="84" y="20"/>
                </a:lnTo>
                <a:lnTo>
                  <a:pt x="77" y="22"/>
                </a:lnTo>
                <a:lnTo>
                  <a:pt x="71" y="23"/>
                </a:lnTo>
                <a:lnTo>
                  <a:pt x="63" y="25"/>
                </a:lnTo>
                <a:lnTo>
                  <a:pt x="52" y="27"/>
                </a:lnTo>
                <a:lnTo>
                  <a:pt x="43" y="29"/>
                </a:lnTo>
                <a:lnTo>
                  <a:pt x="34" y="30"/>
                </a:lnTo>
                <a:lnTo>
                  <a:pt x="25" y="30"/>
                </a:lnTo>
                <a:lnTo>
                  <a:pt x="19" y="29"/>
                </a:lnTo>
                <a:lnTo>
                  <a:pt x="12" y="28"/>
                </a:lnTo>
                <a:lnTo>
                  <a:pt x="8" y="25"/>
                </a:lnTo>
                <a:lnTo>
                  <a:pt x="3" y="23"/>
                </a:lnTo>
                <a:lnTo>
                  <a:pt x="0" y="18"/>
                </a:lnTo>
                <a:lnTo>
                  <a:pt x="0" y="18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0" name="Freeform 70">
            <a:extLst>
              <a:ext uri="{FF2B5EF4-FFF2-40B4-BE49-F238E27FC236}">
                <a16:creationId xmlns:a16="http://schemas.microsoft.com/office/drawing/2014/main" id="{22D46FCE-A0B0-46CE-9F30-183FCC85D6A0}"/>
              </a:ext>
            </a:extLst>
          </p:cNvPr>
          <p:cNvSpPr>
            <a:spLocks/>
          </p:cNvSpPr>
          <p:nvPr/>
        </p:nvSpPr>
        <p:spPr bwMode="auto">
          <a:xfrm>
            <a:off x="5933828" y="1898533"/>
            <a:ext cx="734215" cy="124803"/>
          </a:xfrm>
          <a:custGeom>
            <a:avLst/>
            <a:gdLst>
              <a:gd name="T0" fmla="*/ 0 w 101"/>
              <a:gd name="T1" fmla="*/ 16 h 20"/>
              <a:gd name="T2" fmla="*/ 1 w 101"/>
              <a:gd name="T3" fmla="*/ 16 h 20"/>
              <a:gd name="T4" fmla="*/ 4 w 101"/>
              <a:gd name="T5" fmla="*/ 14 h 20"/>
              <a:gd name="T6" fmla="*/ 6 w 101"/>
              <a:gd name="T7" fmla="*/ 14 h 20"/>
              <a:gd name="T8" fmla="*/ 9 w 101"/>
              <a:gd name="T9" fmla="*/ 14 h 20"/>
              <a:gd name="T10" fmla="*/ 13 w 101"/>
              <a:gd name="T11" fmla="*/ 13 h 20"/>
              <a:gd name="T12" fmla="*/ 18 w 101"/>
              <a:gd name="T13" fmla="*/ 13 h 20"/>
              <a:gd name="T14" fmla="*/ 23 w 101"/>
              <a:gd name="T15" fmla="*/ 12 h 20"/>
              <a:gd name="T16" fmla="*/ 28 w 101"/>
              <a:gd name="T17" fmla="*/ 12 h 20"/>
              <a:gd name="T18" fmla="*/ 35 w 101"/>
              <a:gd name="T19" fmla="*/ 11 h 20"/>
              <a:gd name="T20" fmla="*/ 43 w 101"/>
              <a:gd name="T21" fmla="*/ 10 h 20"/>
              <a:gd name="T22" fmla="*/ 51 w 101"/>
              <a:gd name="T23" fmla="*/ 9 h 20"/>
              <a:gd name="T24" fmla="*/ 60 w 101"/>
              <a:gd name="T25" fmla="*/ 7 h 20"/>
              <a:gd name="T26" fmla="*/ 69 w 101"/>
              <a:gd name="T27" fmla="*/ 6 h 20"/>
              <a:gd name="T28" fmla="*/ 79 w 101"/>
              <a:gd name="T29" fmla="*/ 4 h 20"/>
              <a:gd name="T30" fmla="*/ 90 w 101"/>
              <a:gd name="T31" fmla="*/ 3 h 20"/>
              <a:gd name="T32" fmla="*/ 101 w 101"/>
              <a:gd name="T33" fmla="*/ 0 h 20"/>
              <a:gd name="T34" fmla="*/ 101 w 101"/>
              <a:gd name="T35" fmla="*/ 7 h 20"/>
              <a:gd name="T36" fmla="*/ 4 w 101"/>
              <a:gd name="T37" fmla="*/ 20 h 20"/>
              <a:gd name="T38" fmla="*/ 0 w 101"/>
              <a:gd name="T39" fmla="*/ 16 h 20"/>
              <a:gd name="T40" fmla="*/ 0 w 101"/>
              <a:gd name="T41" fmla="*/ 16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01" h="20">
                <a:moveTo>
                  <a:pt x="0" y="16"/>
                </a:moveTo>
                <a:lnTo>
                  <a:pt x="1" y="16"/>
                </a:lnTo>
                <a:lnTo>
                  <a:pt x="4" y="14"/>
                </a:lnTo>
                <a:lnTo>
                  <a:pt x="6" y="14"/>
                </a:lnTo>
                <a:lnTo>
                  <a:pt x="9" y="14"/>
                </a:lnTo>
                <a:lnTo>
                  <a:pt x="13" y="13"/>
                </a:lnTo>
                <a:lnTo>
                  <a:pt x="18" y="13"/>
                </a:lnTo>
                <a:lnTo>
                  <a:pt x="23" y="12"/>
                </a:lnTo>
                <a:lnTo>
                  <a:pt x="28" y="12"/>
                </a:lnTo>
                <a:lnTo>
                  <a:pt x="35" y="11"/>
                </a:lnTo>
                <a:lnTo>
                  <a:pt x="43" y="10"/>
                </a:lnTo>
                <a:lnTo>
                  <a:pt x="51" y="9"/>
                </a:lnTo>
                <a:lnTo>
                  <a:pt x="60" y="7"/>
                </a:lnTo>
                <a:lnTo>
                  <a:pt x="69" y="6"/>
                </a:lnTo>
                <a:lnTo>
                  <a:pt x="79" y="4"/>
                </a:lnTo>
                <a:lnTo>
                  <a:pt x="90" y="3"/>
                </a:lnTo>
                <a:lnTo>
                  <a:pt x="101" y="0"/>
                </a:lnTo>
                <a:lnTo>
                  <a:pt x="101" y="7"/>
                </a:lnTo>
                <a:lnTo>
                  <a:pt x="4" y="20"/>
                </a:lnTo>
                <a:lnTo>
                  <a:pt x="0" y="16"/>
                </a:lnTo>
                <a:lnTo>
                  <a:pt x="0" y="16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2" name="Freeform 72">
            <a:extLst>
              <a:ext uri="{FF2B5EF4-FFF2-40B4-BE49-F238E27FC236}">
                <a16:creationId xmlns:a16="http://schemas.microsoft.com/office/drawing/2014/main" id="{EF6FA5C1-FD82-4591-B7C3-3FFC9D137774}"/>
              </a:ext>
            </a:extLst>
          </p:cNvPr>
          <p:cNvSpPr>
            <a:spLocks/>
          </p:cNvSpPr>
          <p:nvPr/>
        </p:nvSpPr>
        <p:spPr bwMode="auto">
          <a:xfrm>
            <a:off x="9223887" y="1614807"/>
            <a:ext cx="225355" cy="1166907"/>
          </a:xfrm>
          <a:custGeom>
            <a:avLst/>
            <a:gdLst>
              <a:gd name="T0" fmla="*/ 1 w 31"/>
              <a:gd name="T1" fmla="*/ 42 h 187"/>
              <a:gd name="T2" fmla="*/ 1 w 31"/>
              <a:gd name="T3" fmla="*/ 34 h 187"/>
              <a:gd name="T4" fmla="*/ 0 w 31"/>
              <a:gd name="T5" fmla="*/ 25 h 187"/>
              <a:gd name="T6" fmla="*/ 0 w 31"/>
              <a:gd name="T7" fmla="*/ 20 h 187"/>
              <a:gd name="T8" fmla="*/ 0 w 31"/>
              <a:gd name="T9" fmla="*/ 14 h 187"/>
              <a:gd name="T10" fmla="*/ 1 w 31"/>
              <a:gd name="T11" fmla="*/ 9 h 187"/>
              <a:gd name="T12" fmla="*/ 1 w 31"/>
              <a:gd name="T13" fmla="*/ 6 h 187"/>
              <a:gd name="T14" fmla="*/ 1 w 31"/>
              <a:gd name="T15" fmla="*/ 2 h 187"/>
              <a:gd name="T16" fmla="*/ 3 w 31"/>
              <a:gd name="T17" fmla="*/ 1 h 187"/>
              <a:gd name="T18" fmla="*/ 4 w 31"/>
              <a:gd name="T19" fmla="*/ 0 h 187"/>
              <a:gd name="T20" fmla="*/ 6 w 31"/>
              <a:gd name="T21" fmla="*/ 0 h 187"/>
              <a:gd name="T22" fmla="*/ 9 w 31"/>
              <a:gd name="T23" fmla="*/ 0 h 187"/>
              <a:gd name="T24" fmla="*/ 12 w 31"/>
              <a:gd name="T25" fmla="*/ 0 h 187"/>
              <a:gd name="T26" fmla="*/ 16 w 31"/>
              <a:gd name="T27" fmla="*/ 0 h 187"/>
              <a:gd name="T28" fmla="*/ 21 w 31"/>
              <a:gd name="T29" fmla="*/ 1 h 187"/>
              <a:gd name="T30" fmla="*/ 26 w 31"/>
              <a:gd name="T31" fmla="*/ 2 h 187"/>
              <a:gd name="T32" fmla="*/ 31 w 31"/>
              <a:gd name="T33" fmla="*/ 3 h 187"/>
              <a:gd name="T34" fmla="*/ 31 w 31"/>
              <a:gd name="T35" fmla="*/ 187 h 187"/>
              <a:gd name="T36" fmla="*/ 5 w 31"/>
              <a:gd name="T37" fmla="*/ 187 h 187"/>
              <a:gd name="T38" fmla="*/ 5 w 31"/>
              <a:gd name="T39" fmla="*/ 173 h 187"/>
              <a:gd name="T40" fmla="*/ 5 w 31"/>
              <a:gd name="T41" fmla="*/ 161 h 187"/>
              <a:gd name="T42" fmla="*/ 5 w 31"/>
              <a:gd name="T43" fmla="*/ 149 h 187"/>
              <a:gd name="T44" fmla="*/ 5 w 31"/>
              <a:gd name="T45" fmla="*/ 137 h 187"/>
              <a:gd name="T46" fmla="*/ 5 w 31"/>
              <a:gd name="T47" fmla="*/ 126 h 187"/>
              <a:gd name="T48" fmla="*/ 5 w 31"/>
              <a:gd name="T49" fmla="*/ 115 h 187"/>
              <a:gd name="T50" fmla="*/ 5 w 31"/>
              <a:gd name="T51" fmla="*/ 105 h 187"/>
              <a:gd name="T52" fmla="*/ 5 w 31"/>
              <a:gd name="T53" fmla="*/ 95 h 187"/>
              <a:gd name="T54" fmla="*/ 4 w 31"/>
              <a:gd name="T55" fmla="*/ 87 h 187"/>
              <a:gd name="T56" fmla="*/ 4 w 31"/>
              <a:gd name="T57" fmla="*/ 79 h 187"/>
              <a:gd name="T58" fmla="*/ 4 w 31"/>
              <a:gd name="T59" fmla="*/ 71 h 187"/>
              <a:gd name="T60" fmla="*/ 4 w 31"/>
              <a:gd name="T61" fmla="*/ 64 h 187"/>
              <a:gd name="T62" fmla="*/ 3 w 31"/>
              <a:gd name="T63" fmla="*/ 57 h 187"/>
              <a:gd name="T64" fmla="*/ 3 w 31"/>
              <a:gd name="T65" fmla="*/ 51 h 187"/>
              <a:gd name="T66" fmla="*/ 1 w 31"/>
              <a:gd name="T67" fmla="*/ 46 h 187"/>
              <a:gd name="T68" fmla="*/ 1 w 31"/>
              <a:gd name="T69" fmla="*/ 42 h 187"/>
              <a:gd name="T70" fmla="*/ 1 w 31"/>
              <a:gd name="T71" fmla="*/ 42 h 1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31" h="187">
                <a:moveTo>
                  <a:pt x="1" y="42"/>
                </a:moveTo>
                <a:lnTo>
                  <a:pt x="1" y="34"/>
                </a:lnTo>
                <a:lnTo>
                  <a:pt x="0" y="25"/>
                </a:lnTo>
                <a:lnTo>
                  <a:pt x="0" y="20"/>
                </a:lnTo>
                <a:lnTo>
                  <a:pt x="0" y="14"/>
                </a:lnTo>
                <a:lnTo>
                  <a:pt x="1" y="9"/>
                </a:lnTo>
                <a:lnTo>
                  <a:pt x="1" y="6"/>
                </a:lnTo>
                <a:lnTo>
                  <a:pt x="1" y="2"/>
                </a:lnTo>
                <a:lnTo>
                  <a:pt x="3" y="1"/>
                </a:lnTo>
                <a:lnTo>
                  <a:pt x="4" y="0"/>
                </a:lnTo>
                <a:lnTo>
                  <a:pt x="6" y="0"/>
                </a:lnTo>
                <a:lnTo>
                  <a:pt x="9" y="0"/>
                </a:lnTo>
                <a:lnTo>
                  <a:pt x="12" y="0"/>
                </a:lnTo>
                <a:lnTo>
                  <a:pt x="16" y="0"/>
                </a:lnTo>
                <a:lnTo>
                  <a:pt x="21" y="1"/>
                </a:lnTo>
                <a:lnTo>
                  <a:pt x="26" y="2"/>
                </a:lnTo>
                <a:lnTo>
                  <a:pt x="31" y="3"/>
                </a:lnTo>
                <a:lnTo>
                  <a:pt x="31" y="187"/>
                </a:lnTo>
                <a:lnTo>
                  <a:pt x="5" y="187"/>
                </a:lnTo>
                <a:lnTo>
                  <a:pt x="5" y="173"/>
                </a:lnTo>
                <a:lnTo>
                  <a:pt x="5" y="161"/>
                </a:lnTo>
                <a:lnTo>
                  <a:pt x="5" y="149"/>
                </a:lnTo>
                <a:lnTo>
                  <a:pt x="5" y="137"/>
                </a:lnTo>
                <a:lnTo>
                  <a:pt x="5" y="126"/>
                </a:lnTo>
                <a:lnTo>
                  <a:pt x="5" y="115"/>
                </a:lnTo>
                <a:lnTo>
                  <a:pt x="5" y="105"/>
                </a:lnTo>
                <a:lnTo>
                  <a:pt x="5" y="95"/>
                </a:lnTo>
                <a:lnTo>
                  <a:pt x="4" y="87"/>
                </a:lnTo>
                <a:lnTo>
                  <a:pt x="4" y="79"/>
                </a:lnTo>
                <a:lnTo>
                  <a:pt x="4" y="71"/>
                </a:lnTo>
                <a:lnTo>
                  <a:pt x="4" y="64"/>
                </a:lnTo>
                <a:lnTo>
                  <a:pt x="3" y="57"/>
                </a:lnTo>
                <a:lnTo>
                  <a:pt x="3" y="51"/>
                </a:lnTo>
                <a:lnTo>
                  <a:pt x="1" y="46"/>
                </a:lnTo>
                <a:lnTo>
                  <a:pt x="1" y="42"/>
                </a:lnTo>
                <a:lnTo>
                  <a:pt x="1" y="42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3" name="Freeform 73">
            <a:extLst>
              <a:ext uri="{FF2B5EF4-FFF2-40B4-BE49-F238E27FC236}">
                <a16:creationId xmlns:a16="http://schemas.microsoft.com/office/drawing/2014/main" id="{41DC0292-0735-498A-A02A-3A9CC20504DD}"/>
              </a:ext>
            </a:extLst>
          </p:cNvPr>
          <p:cNvSpPr>
            <a:spLocks/>
          </p:cNvSpPr>
          <p:nvPr/>
        </p:nvSpPr>
        <p:spPr bwMode="auto">
          <a:xfrm>
            <a:off x="9369276" y="1583604"/>
            <a:ext cx="792372" cy="1085782"/>
          </a:xfrm>
          <a:custGeom>
            <a:avLst/>
            <a:gdLst>
              <a:gd name="T0" fmla="*/ 102 w 109"/>
              <a:gd name="T1" fmla="*/ 12 h 174"/>
              <a:gd name="T2" fmla="*/ 106 w 109"/>
              <a:gd name="T3" fmla="*/ 14 h 174"/>
              <a:gd name="T4" fmla="*/ 109 w 109"/>
              <a:gd name="T5" fmla="*/ 17 h 174"/>
              <a:gd name="T6" fmla="*/ 109 w 109"/>
              <a:gd name="T7" fmla="*/ 19 h 174"/>
              <a:gd name="T8" fmla="*/ 108 w 109"/>
              <a:gd name="T9" fmla="*/ 21 h 174"/>
              <a:gd name="T10" fmla="*/ 104 w 109"/>
              <a:gd name="T11" fmla="*/ 25 h 174"/>
              <a:gd name="T12" fmla="*/ 101 w 109"/>
              <a:gd name="T13" fmla="*/ 28 h 174"/>
              <a:gd name="T14" fmla="*/ 100 w 109"/>
              <a:gd name="T15" fmla="*/ 36 h 174"/>
              <a:gd name="T16" fmla="*/ 99 w 109"/>
              <a:gd name="T17" fmla="*/ 48 h 174"/>
              <a:gd name="T18" fmla="*/ 97 w 109"/>
              <a:gd name="T19" fmla="*/ 64 h 174"/>
              <a:gd name="T20" fmla="*/ 97 w 109"/>
              <a:gd name="T21" fmla="*/ 85 h 174"/>
              <a:gd name="T22" fmla="*/ 96 w 109"/>
              <a:gd name="T23" fmla="*/ 111 h 174"/>
              <a:gd name="T24" fmla="*/ 96 w 109"/>
              <a:gd name="T25" fmla="*/ 140 h 174"/>
              <a:gd name="T26" fmla="*/ 96 w 109"/>
              <a:gd name="T27" fmla="*/ 174 h 174"/>
              <a:gd name="T28" fmla="*/ 87 w 109"/>
              <a:gd name="T29" fmla="*/ 172 h 174"/>
              <a:gd name="T30" fmla="*/ 87 w 109"/>
              <a:gd name="T31" fmla="*/ 168 h 174"/>
              <a:gd name="T32" fmla="*/ 87 w 109"/>
              <a:gd name="T33" fmla="*/ 159 h 174"/>
              <a:gd name="T34" fmla="*/ 88 w 109"/>
              <a:gd name="T35" fmla="*/ 146 h 174"/>
              <a:gd name="T36" fmla="*/ 88 w 109"/>
              <a:gd name="T37" fmla="*/ 129 h 174"/>
              <a:gd name="T38" fmla="*/ 89 w 109"/>
              <a:gd name="T39" fmla="*/ 115 h 174"/>
              <a:gd name="T40" fmla="*/ 89 w 109"/>
              <a:gd name="T41" fmla="*/ 104 h 174"/>
              <a:gd name="T42" fmla="*/ 89 w 109"/>
              <a:gd name="T43" fmla="*/ 96 h 174"/>
              <a:gd name="T44" fmla="*/ 89 w 109"/>
              <a:gd name="T45" fmla="*/ 89 h 174"/>
              <a:gd name="T46" fmla="*/ 89 w 109"/>
              <a:gd name="T47" fmla="*/ 81 h 174"/>
              <a:gd name="T48" fmla="*/ 89 w 109"/>
              <a:gd name="T49" fmla="*/ 70 h 174"/>
              <a:gd name="T50" fmla="*/ 88 w 109"/>
              <a:gd name="T51" fmla="*/ 58 h 174"/>
              <a:gd name="T52" fmla="*/ 88 w 109"/>
              <a:gd name="T53" fmla="*/ 46 h 174"/>
              <a:gd name="T54" fmla="*/ 87 w 109"/>
              <a:gd name="T55" fmla="*/ 34 h 174"/>
              <a:gd name="T56" fmla="*/ 84 w 109"/>
              <a:gd name="T57" fmla="*/ 26 h 174"/>
              <a:gd name="T58" fmla="*/ 82 w 109"/>
              <a:gd name="T59" fmla="*/ 20 h 174"/>
              <a:gd name="T60" fmla="*/ 79 w 109"/>
              <a:gd name="T61" fmla="*/ 17 h 174"/>
              <a:gd name="T62" fmla="*/ 72 w 109"/>
              <a:gd name="T63" fmla="*/ 15 h 174"/>
              <a:gd name="T64" fmla="*/ 63 w 109"/>
              <a:gd name="T65" fmla="*/ 14 h 174"/>
              <a:gd name="T66" fmla="*/ 52 w 109"/>
              <a:gd name="T67" fmla="*/ 15 h 174"/>
              <a:gd name="T68" fmla="*/ 37 w 109"/>
              <a:gd name="T69" fmla="*/ 18 h 174"/>
              <a:gd name="T70" fmla="*/ 23 w 109"/>
              <a:gd name="T71" fmla="*/ 20 h 174"/>
              <a:gd name="T72" fmla="*/ 13 w 109"/>
              <a:gd name="T73" fmla="*/ 21 h 174"/>
              <a:gd name="T74" fmla="*/ 3 w 109"/>
              <a:gd name="T75" fmla="*/ 21 h 174"/>
              <a:gd name="T76" fmla="*/ 0 w 109"/>
              <a:gd name="T77" fmla="*/ 19 h 174"/>
              <a:gd name="T78" fmla="*/ 20 w 109"/>
              <a:gd name="T79" fmla="*/ 17 h 174"/>
              <a:gd name="T80" fmla="*/ 39 w 109"/>
              <a:gd name="T81" fmla="*/ 14 h 174"/>
              <a:gd name="T82" fmla="*/ 50 w 109"/>
              <a:gd name="T83" fmla="*/ 11 h 174"/>
              <a:gd name="T84" fmla="*/ 59 w 109"/>
              <a:gd name="T85" fmla="*/ 7 h 174"/>
              <a:gd name="T86" fmla="*/ 67 w 109"/>
              <a:gd name="T87" fmla="*/ 5 h 174"/>
              <a:gd name="T88" fmla="*/ 71 w 109"/>
              <a:gd name="T89" fmla="*/ 4 h 174"/>
              <a:gd name="T90" fmla="*/ 72 w 109"/>
              <a:gd name="T91" fmla="*/ 1 h 174"/>
              <a:gd name="T92" fmla="*/ 76 w 109"/>
              <a:gd name="T93" fmla="*/ 0 h 174"/>
              <a:gd name="T94" fmla="*/ 79 w 109"/>
              <a:gd name="T95" fmla="*/ 1 h 174"/>
              <a:gd name="T96" fmla="*/ 87 w 109"/>
              <a:gd name="T97" fmla="*/ 4 h 174"/>
              <a:gd name="T98" fmla="*/ 95 w 109"/>
              <a:gd name="T99" fmla="*/ 7 h 174"/>
              <a:gd name="T100" fmla="*/ 97 w 109"/>
              <a:gd name="T101" fmla="*/ 8 h 1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09" h="174">
                <a:moveTo>
                  <a:pt x="97" y="8"/>
                </a:moveTo>
                <a:lnTo>
                  <a:pt x="102" y="12"/>
                </a:lnTo>
                <a:lnTo>
                  <a:pt x="104" y="13"/>
                </a:lnTo>
                <a:lnTo>
                  <a:pt x="106" y="14"/>
                </a:lnTo>
                <a:lnTo>
                  <a:pt x="108" y="15"/>
                </a:lnTo>
                <a:lnTo>
                  <a:pt x="109" y="17"/>
                </a:lnTo>
                <a:lnTo>
                  <a:pt x="109" y="18"/>
                </a:lnTo>
                <a:lnTo>
                  <a:pt x="109" y="19"/>
                </a:lnTo>
                <a:lnTo>
                  <a:pt x="109" y="20"/>
                </a:lnTo>
                <a:lnTo>
                  <a:pt x="108" y="21"/>
                </a:lnTo>
                <a:lnTo>
                  <a:pt x="106" y="22"/>
                </a:lnTo>
                <a:lnTo>
                  <a:pt x="104" y="25"/>
                </a:lnTo>
                <a:lnTo>
                  <a:pt x="102" y="26"/>
                </a:lnTo>
                <a:lnTo>
                  <a:pt x="101" y="28"/>
                </a:lnTo>
                <a:lnTo>
                  <a:pt x="101" y="32"/>
                </a:lnTo>
                <a:lnTo>
                  <a:pt x="100" y="36"/>
                </a:lnTo>
                <a:lnTo>
                  <a:pt x="100" y="41"/>
                </a:lnTo>
                <a:lnTo>
                  <a:pt x="99" y="48"/>
                </a:lnTo>
                <a:lnTo>
                  <a:pt x="99" y="56"/>
                </a:lnTo>
                <a:lnTo>
                  <a:pt x="97" y="64"/>
                </a:lnTo>
                <a:lnTo>
                  <a:pt x="97" y="75"/>
                </a:lnTo>
                <a:lnTo>
                  <a:pt x="97" y="85"/>
                </a:lnTo>
                <a:lnTo>
                  <a:pt x="96" y="97"/>
                </a:lnTo>
                <a:lnTo>
                  <a:pt x="96" y="111"/>
                </a:lnTo>
                <a:lnTo>
                  <a:pt x="96" y="125"/>
                </a:lnTo>
                <a:lnTo>
                  <a:pt x="96" y="140"/>
                </a:lnTo>
                <a:lnTo>
                  <a:pt x="96" y="156"/>
                </a:lnTo>
                <a:lnTo>
                  <a:pt x="96" y="174"/>
                </a:lnTo>
                <a:lnTo>
                  <a:pt x="87" y="174"/>
                </a:lnTo>
                <a:lnTo>
                  <a:pt x="87" y="172"/>
                </a:lnTo>
                <a:lnTo>
                  <a:pt x="87" y="170"/>
                </a:lnTo>
                <a:lnTo>
                  <a:pt x="87" y="168"/>
                </a:lnTo>
                <a:lnTo>
                  <a:pt x="87" y="164"/>
                </a:lnTo>
                <a:lnTo>
                  <a:pt x="87" y="159"/>
                </a:lnTo>
                <a:lnTo>
                  <a:pt x="87" y="153"/>
                </a:lnTo>
                <a:lnTo>
                  <a:pt x="88" y="146"/>
                </a:lnTo>
                <a:lnTo>
                  <a:pt x="88" y="138"/>
                </a:lnTo>
                <a:lnTo>
                  <a:pt x="88" y="129"/>
                </a:lnTo>
                <a:lnTo>
                  <a:pt x="89" y="122"/>
                </a:lnTo>
                <a:lnTo>
                  <a:pt x="89" y="115"/>
                </a:lnTo>
                <a:lnTo>
                  <a:pt x="89" y="110"/>
                </a:lnTo>
                <a:lnTo>
                  <a:pt x="89" y="104"/>
                </a:lnTo>
                <a:lnTo>
                  <a:pt x="89" y="99"/>
                </a:lnTo>
                <a:lnTo>
                  <a:pt x="89" y="96"/>
                </a:lnTo>
                <a:lnTo>
                  <a:pt x="89" y="92"/>
                </a:lnTo>
                <a:lnTo>
                  <a:pt x="89" y="89"/>
                </a:lnTo>
                <a:lnTo>
                  <a:pt x="89" y="85"/>
                </a:lnTo>
                <a:lnTo>
                  <a:pt x="89" y="81"/>
                </a:lnTo>
                <a:lnTo>
                  <a:pt x="89" y="76"/>
                </a:lnTo>
                <a:lnTo>
                  <a:pt x="89" y="70"/>
                </a:lnTo>
                <a:lnTo>
                  <a:pt x="89" y="64"/>
                </a:lnTo>
                <a:lnTo>
                  <a:pt x="88" y="58"/>
                </a:lnTo>
                <a:lnTo>
                  <a:pt x="88" y="51"/>
                </a:lnTo>
                <a:lnTo>
                  <a:pt x="88" y="46"/>
                </a:lnTo>
                <a:lnTo>
                  <a:pt x="87" y="40"/>
                </a:lnTo>
                <a:lnTo>
                  <a:pt x="87" y="34"/>
                </a:lnTo>
                <a:lnTo>
                  <a:pt x="86" y="30"/>
                </a:lnTo>
                <a:lnTo>
                  <a:pt x="84" y="26"/>
                </a:lnTo>
                <a:lnTo>
                  <a:pt x="83" y="24"/>
                </a:lnTo>
                <a:lnTo>
                  <a:pt x="82" y="20"/>
                </a:lnTo>
                <a:lnTo>
                  <a:pt x="80" y="19"/>
                </a:lnTo>
                <a:lnTo>
                  <a:pt x="79" y="17"/>
                </a:lnTo>
                <a:lnTo>
                  <a:pt x="76" y="15"/>
                </a:lnTo>
                <a:lnTo>
                  <a:pt x="72" y="15"/>
                </a:lnTo>
                <a:lnTo>
                  <a:pt x="69" y="14"/>
                </a:lnTo>
                <a:lnTo>
                  <a:pt x="63" y="14"/>
                </a:lnTo>
                <a:lnTo>
                  <a:pt x="58" y="15"/>
                </a:lnTo>
                <a:lnTo>
                  <a:pt x="52" y="15"/>
                </a:lnTo>
                <a:lnTo>
                  <a:pt x="45" y="17"/>
                </a:lnTo>
                <a:lnTo>
                  <a:pt x="37" y="18"/>
                </a:lnTo>
                <a:lnTo>
                  <a:pt x="29" y="19"/>
                </a:lnTo>
                <a:lnTo>
                  <a:pt x="23" y="20"/>
                </a:lnTo>
                <a:lnTo>
                  <a:pt x="18" y="20"/>
                </a:lnTo>
                <a:lnTo>
                  <a:pt x="13" y="21"/>
                </a:lnTo>
                <a:lnTo>
                  <a:pt x="7" y="21"/>
                </a:lnTo>
                <a:lnTo>
                  <a:pt x="3" y="21"/>
                </a:lnTo>
                <a:lnTo>
                  <a:pt x="0" y="21"/>
                </a:lnTo>
                <a:lnTo>
                  <a:pt x="0" y="19"/>
                </a:lnTo>
                <a:lnTo>
                  <a:pt x="10" y="18"/>
                </a:lnTo>
                <a:lnTo>
                  <a:pt x="20" y="17"/>
                </a:lnTo>
                <a:lnTo>
                  <a:pt x="32" y="15"/>
                </a:lnTo>
                <a:lnTo>
                  <a:pt x="39" y="14"/>
                </a:lnTo>
                <a:lnTo>
                  <a:pt x="45" y="12"/>
                </a:lnTo>
                <a:lnTo>
                  <a:pt x="50" y="11"/>
                </a:lnTo>
                <a:lnTo>
                  <a:pt x="56" y="8"/>
                </a:lnTo>
                <a:lnTo>
                  <a:pt x="59" y="7"/>
                </a:lnTo>
                <a:lnTo>
                  <a:pt x="63" y="6"/>
                </a:lnTo>
                <a:lnTo>
                  <a:pt x="67" y="5"/>
                </a:lnTo>
                <a:lnTo>
                  <a:pt x="69" y="4"/>
                </a:lnTo>
                <a:lnTo>
                  <a:pt x="71" y="4"/>
                </a:lnTo>
                <a:lnTo>
                  <a:pt x="71" y="3"/>
                </a:lnTo>
                <a:lnTo>
                  <a:pt x="72" y="1"/>
                </a:lnTo>
                <a:lnTo>
                  <a:pt x="74" y="0"/>
                </a:lnTo>
                <a:lnTo>
                  <a:pt x="76" y="0"/>
                </a:lnTo>
                <a:lnTo>
                  <a:pt x="78" y="0"/>
                </a:lnTo>
                <a:lnTo>
                  <a:pt x="79" y="1"/>
                </a:lnTo>
                <a:lnTo>
                  <a:pt x="83" y="3"/>
                </a:lnTo>
                <a:lnTo>
                  <a:pt x="87" y="4"/>
                </a:lnTo>
                <a:lnTo>
                  <a:pt x="92" y="6"/>
                </a:lnTo>
                <a:lnTo>
                  <a:pt x="95" y="7"/>
                </a:lnTo>
                <a:lnTo>
                  <a:pt x="97" y="8"/>
                </a:lnTo>
                <a:lnTo>
                  <a:pt x="97" y="8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4" name="Freeform 74">
            <a:extLst>
              <a:ext uri="{FF2B5EF4-FFF2-40B4-BE49-F238E27FC236}">
                <a16:creationId xmlns:a16="http://schemas.microsoft.com/office/drawing/2014/main" id="{654E4421-608C-423F-8F40-16F5B0EC571B}"/>
              </a:ext>
            </a:extLst>
          </p:cNvPr>
          <p:cNvSpPr>
            <a:spLocks/>
          </p:cNvSpPr>
          <p:nvPr/>
        </p:nvSpPr>
        <p:spPr bwMode="auto">
          <a:xfrm>
            <a:off x="9354738" y="2276260"/>
            <a:ext cx="523399" cy="156005"/>
          </a:xfrm>
          <a:custGeom>
            <a:avLst/>
            <a:gdLst>
              <a:gd name="T0" fmla="*/ 26 w 72"/>
              <a:gd name="T1" fmla="*/ 3 h 25"/>
              <a:gd name="T2" fmla="*/ 33 w 72"/>
              <a:gd name="T3" fmla="*/ 2 h 25"/>
              <a:gd name="T4" fmla="*/ 38 w 72"/>
              <a:gd name="T5" fmla="*/ 1 h 25"/>
              <a:gd name="T6" fmla="*/ 43 w 72"/>
              <a:gd name="T7" fmla="*/ 0 h 25"/>
              <a:gd name="T8" fmla="*/ 48 w 72"/>
              <a:gd name="T9" fmla="*/ 0 h 25"/>
              <a:gd name="T10" fmla="*/ 52 w 72"/>
              <a:gd name="T11" fmla="*/ 0 h 25"/>
              <a:gd name="T12" fmla="*/ 58 w 72"/>
              <a:gd name="T13" fmla="*/ 1 h 25"/>
              <a:gd name="T14" fmla="*/ 61 w 72"/>
              <a:gd name="T15" fmla="*/ 2 h 25"/>
              <a:gd name="T16" fmla="*/ 64 w 72"/>
              <a:gd name="T17" fmla="*/ 3 h 25"/>
              <a:gd name="T18" fmla="*/ 68 w 72"/>
              <a:gd name="T19" fmla="*/ 4 h 25"/>
              <a:gd name="T20" fmla="*/ 71 w 72"/>
              <a:gd name="T21" fmla="*/ 7 h 25"/>
              <a:gd name="T22" fmla="*/ 72 w 72"/>
              <a:gd name="T23" fmla="*/ 9 h 25"/>
              <a:gd name="T24" fmla="*/ 72 w 72"/>
              <a:gd name="T25" fmla="*/ 13 h 25"/>
              <a:gd name="T26" fmla="*/ 72 w 72"/>
              <a:gd name="T27" fmla="*/ 14 h 25"/>
              <a:gd name="T28" fmla="*/ 71 w 72"/>
              <a:gd name="T29" fmla="*/ 16 h 25"/>
              <a:gd name="T30" fmla="*/ 69 w 72"/>
              <a:gd name="T31" fmla="*/ 17 h 25"/>
              <a:gd name="T32" fmla="*/ 68 w 72"/>
              <a:gd name="T33" fmla="*/ 18 h 25"/>
              <a:gd name="T34" fmla="*/ 65 w 72"/>
              <a:gd name="T35" fmla="*/ 20 h 25"/>
              <a:gd name="T36" fmla="*/ 61 w 72"/>
              <a:gd name="T37" fmla="*/ 21 h 25"/>
              <a:gd name="T38" fmla="*/ 59 w 72"/>
              <a:gd name="T39" fmla="*/ 21 h 25"/>
              <a:gd name="T40" fmla="*/ 54 w 72"/>
              <a:gd name="T41" fmla="*/ 22 h 25"/>
              <a:gd name="T42" fmla="*/ 50 w 72"/>
              <a:gd name="T43" fmla="*/ 22 h 25"/>
              <a:gd name="T44" fmla="*/ 45 w 72"/>
              <a:gd name="T45" fmla="*/ 23 h 25"/>
              <a:gd name="T46" fmla="*/ 38 w 72"/>
              <a:gd name="T47" fmla="*/ 23 h 25"/>
              <a:gd name="T48" fmla="*/ 31 w 72"/>
              <a:gd name="T49" fmla="*/ 24 h 25"/>
              <a:gd name="T50" fmla="*/ 25 w 72"/>
              <a:gd name="T51" fmla="*/ 24 h 25"/>
              <a:gd name="T52" fmla="*/ 17 w 72"/>
              <a:gd name="T53" fmla="*/ 24 h 25"/>
              <a:gd name="T54" fmla="*/ 8 w 72"/>
              <a:gd name="T55" fmla="*/ 24 h 25"/>
              <a:gd name="T56" fmla="*/ 0 w 72"/>
              <a:gd name="T57" fmla="*/ 25 h 25"/>
              <a:gd name="T58" fmla="*/ 0 w 72"/>
              <a:gd name="T59" fmla="*/ 6 h 25"/>
              <a:gd name="T60" fmla="*/ 8 w 72"/>
              <a:gd name="T61" fmla="*/ 6 h 25"/>
              <a:gd name="T62" fmla="*/ 15 w 72"/>
              <a:gd name="T63" fmla="*/ 6 h 25"/>
              <a:gd name="T64" fmla="*/ 21 w 72"/>
              <a:gd name="T65" fmla="*/ 4 h 25"/>
              <a:gd name="T66" fmla="*/ 26 w 72"/>
              <a:gd name="T67" fmla="*/ 3 h 25"/>
              <a:gd name="T68" fmla="*/ 26 w 72"/>
              <a:gd name="T69" fmla="*/ 3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72" h="25">
                <a:moveTo>
                  <a:pt x="26" y="3"/>
                </a:moveTo>
                <a:lnTo>
                  <a:pt x="33" y="2"/>
                </a:lnTo>
                <a:lnTo>
                  <a:pt x="38" y="1"/>
                </a:lnTo>
                <a:lnTo>
                  <a:pt x="43" y="0"/>
                </a:lnTo>
                <a:lnTo>
                  <a:pt x="48" y="0"/>
                </a:lnTo>
                <a:lnTo>
                  <a:pt x="52" y="0"/>
                </a:lnTo>
                <a:lnTo>
                  <a:pt x="58" y="1"/>
                </a:lnTo>
                <a:lnTo>
                  <a:pt x="61" y="2"/>
                </a:lnTo>
                <a:lnTo>
                  <a:pt x="64" y="3"/>
                </a:lnTo>
                <a:lnTo>
                  <a:pt x="68" y="4"/>
                </a:lnTo>
                <a:lnTo>
                  <a:pt x="71" y="7"/>
                </a:lnTo>
                <a:lnTo>
                  <a:pt x="72" y="9"/>
                </a:lnTo>
                <a:lnTo>
                  <a:pt x="72" y="13"/>
                </a:lnTo>
                <a:lnTo>
                  <a:pt x="72" y="14"/>
                </a:lnTo>
                <a:lnTo>
                  <a:pt x="71" y="16"/>
                </a:lnTo>
                <a:lnTo>
                  <a:pt x="69" y="17"/>
                </a:lnTo>
                <a:lnTo>
                  <a:pt x="68" y="18"/>
                </a:lnTo>
                <a:lnTo>
                  <a:pt x="65" y="20"/>
                </a:lnTo>
                <a:lnTo>
                  <a:pt x="61" y="21"/>
                </a:lnTo>
                <a:lnTo>
                  <a:pt x="59" y="21"/>
                </a:lnTo>
                <a:lnTo>
                  <a:pt x="54" y="22"/>
                </a:lnTo>
                <a:lnTo>
                  <a:pt x="50" y="22"/>
                </a:lnTo>
                <a:lnTo>
                  <a:pt x="45" y="23"/>
                </a:lnTo>
                <a:lnTo>
                  <a:pt x="38" y="23"/>
                </a:lnTo>
                <a:lnTo>
                  <a:pt x="31" y="24"/>
                </a:lnTo>
                <a:lnTo>
                  <a:pt x="25" y="24"/>
                </a:lnTo>
                <a:lnTo>
                  <a:pt x="17" y="24"/>
                </a:lnTo>
                <a:lnTo>
                  <a:pt x="8" y="24"/>
                </a:lnTo>
                <a:lnTo>
                  <a:pt x="0" y="25"/>
                </a:lnTo>
                <a:lnTo>
                  <a:pt x="0" y="6"/>
                </a:lnTo>
                <a:lnTo>
                  <a:pt x="8" y="6"/>
                </a:lnTo>
                <a:lnTo>
                  <a:pt x="15" y="6"/>
                </a:lnTo>
                <a:lnTo>
                  <a:pt x="21" y="4"/>
                </a:lnTo>
                <a:lnTo>
                  <a:pt x="26" y="3"/>
                </a:lnTo>
                <a:lnTo>
                  <a:pt x="26" y="3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5" name="Freeform 75">
            <a:extLst>
              <a:ext uri="{FF2B5EF4-FFF2-40B4-BE49-F238E27FC236}">
                <a16:creationId xmlns:a16="http://schemas.microsoft.com/office/drawing/2014/main" id="{EA26907E-A842-4116-BC45-DF5D56620AE8}"/>
              </a:ext>
            </a:extLst>
          </p:cNvPr>
          <p:cNvSpPr>
            <a:spLocks/>
          </p:cNvSpPr>
          <p:nvPr/>
        </p:nvSpPr>
        <p:spPr bwMode="auto">
          <a:xfrm>
            <a:off x="8605983" y="2557064"/>
            <a:ext cx="2202642" cy="355690"/>
          </a:xfrm>
          <a:custGeom>
            <a:avLst/>
            <a:gdLst>
              <a:gd name="T0" fmla="*/ 279 w 303"/>
              <a:gd name="T1" fmla="*/ 36 h 57"/>
              <a:gd name="T2" fmla="*/ 261 w 303"/>
              <a:gd name="T3" fmla="*/ 36 h 57"/>
              <a:gd name="T4" fmla="*/ 245 w 303"/>
              <a:gd name="T5" fmla="*/ 34 h 57"/>
              <a:gd name="T6" fmla="*/ 232 w 303"/>
              <a:gd name="T7" fmla="*/ 34 h 57"/>
              <a:gd name="T8" fmla="*/ 219 w 303"/>
              <a:gd name="T9" fmla="*/ 34 h 57"/>
              <a:gd name="T10" fmla="*/ 204 w 303"/>
              <a:gd name="T11" fmla="*/ 34 h 57"/>
              <a:gd name="T12" fmla="*/ 177 w 303"/>
              <a:gd name="T13" fmla="*/ 36 h 57"/>
              <a:gd name="T14" fmla="*/ 145 w 303"/>
              <a:gd name="T15" fmla="*/ 39 h 57"/>
              <a:gd name="T16" fmla="*/ 115 w 303"/>
              <a:gd name="T17" fmla="*/ 42 h 57"/>
              <a:gd name="T18" fmla="*/ 84 w 303"/>
              <a:gd name="T19" fmla="*/ 47 h 57"/>
              <a:gd name="T20" fmla="*/ 60 w 303"/>
              <a:gd name="T21" fmla="*/ 53 h 57"/>
              <a:gd name="T22" fmla="*/ 48 w 303"/>
              <a:gd name="T23" fmla="*/ 55 h 57"/>
              <a:gd name="T24" fmla="*/ 39 w 303"/>
              <a:gd name="T25" fmla="*/ 56 h 57"/>
              <a:gd name="T26" fmla="*/ 34 w 303"/>
              <a:gd name="T27" fmla="*/ 57 h 57"/>
              <a:gd name="T28" fmla="*/ 30 w 303"/>
              <a:gd name="T29" fmla="*/ 56 h 57"/>
              <a:gd name="T30" fmla="*/ 25 w 303"/>
              <a:gd name="T31" fmla="*/ 54 h 57"/>
              <a:gd name="T32" fmla="*/ 17 w 303"/>
              <a:gd name="T33" fmla="*/ 48 h 57"/>
              <a:gd name="T34" fmla="*/ 7 w 303"/>
              <a:gd name="T35" fmla="*/ 39 h 57"/>
              <a:gd name="T36" fmla="*/ 25 w 303"/>
              <a:gd name="T37" fmla="*/ 30 h 57"/>
              <a:gd name="T38" fmla="*/ 71 w 303"/>
              <a:gd name="T39" fmla="*/ 25 h 57"/>
              <a:gd name="T40" fmla="*/ 114 w 303"/>
              <a:gd name="T41" fmla="*/ 19 h 57"/>
              <a:gd name="T42" fmla="*/ 154 w 303"/>
              <a:gd name="T43" fmla="*/ 13 h 57"/>
              <a:gd name="T44" fmla="*/ 183 w 303"/>
              <a:gd name="T45" fmla="*/ 8 h 57"/>
              <a:gd name="T46" fmla="*/ 200 w 303"/>
              <a:gd name="T47" fmla="*/ 6 h 57"/>
              <a:gd name="T48" fmla="*/ 214 w 303"/>
              <a:gd name="T49" fmla="*/ 5 h 57"/>
              <a:gd name="T50" fmla="*/ 226 w 303"/>
              <a:gd name="T51" fmla="*/ 4 h 57"/>
              <a:gd name="T52" fmla="*/ 236 w 303"/>
              <a:gd name="T53" fmla="*/ 3 h 57"/>
              <a:gd name="T54" fmla="*/ 244 w 303"/>
              <a:gd name="T55" fmla="*/ 1 h 57"/>
              <a:gd name="T56" fmla="*/ 250 w 303"/>
              <a:gd name="T57" fmla="*/ 0 h 57"/>
              <a:gd name="T58" fmla="*/ 254 w 303"/>
              <a:gd name="T59" fmla="*/ 0 h 57"/>
              <a:gd name="T60" fmla="*/ 257 w 303"/>
              <a:gd name="T61" fmla="*/ 0 h 57"/>
              <a:gd name="T62" fmla="*/ 262 w 303"/>
              <a:gd name="T63" fmla="*/ 1 h 57"/>
              <a:gd name="T64" fmla="*/ 269 w 303"/>
              <a:gd name="T65" fmla="*/ 4 h 57"/>
              <a:gd name="T66" fmla="*/ 277 w 303"/>
              <a:gd name="T67" fmla="*/ 6 h 57"/>
              <a:gd name="T68" fmla="*/ 287 w 303"/>
              <a:gd name="T69" fmla="*/ 11 h 57"/>
              <a:gd name="T70" fmla="*/ 295 w 303"/>
              <a:gd name="T71" fmla="*/ 15 h 57"/>
              <a:gd name="T72" fmla="*/ 299 w 303"/>
              <a:gd name="T73" fmla="*/ 20 h 57"/>
              <a:gd name="T74" fmla="*/ 303 w 303"/>
              <a:gd name="T75" fmla="*/ 23 h 57"/>
              <a:gd name="T76" fmla="*/ 303 w 303"/>
              <a:gd name="T77" fmla="*/ 28 h 57"/>
              <a:gd name="T78" fmla="*/ 301 w 303"/>
              <a:gd name="T79" fmla="*/ 32 h 57"/>
              <a:gd name="T80" fmla="*/ 297 w 303"/>
              <a:gd name="T81" fmla="*/ 34 h 57"/>
              <a:gd name="T82" fmla="*/ 292 w 303"/>
              <a:gd name="T83" fmla="*/ 35 h 57"/>
              <a:gd name="T84" fmla="*/ 288 w 303"/>
              <a:gd name="T85" fmla="*/ 36 h 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303" h="57">
                <a:moveTo>
                  <a:pt x="288" y="36"/>
                </a:moveTo>
                <a:lnTo>
                  <a:pt x="279" y="36"/>
                </a:lnTo>
                <a:lnTo>
                  <a:pt x="270" y="36"/>
                </a:lnTo>
                <a:lnTo>
                  <a:pt x="261" y="36"/>
                </a:lnTo>
                <a:lnTo>
                  <a:pt x="250" y="35"/>
                </a:lnTo>
                <a:lnTo>
                  <a:pt x="245" y="34"/>
                </a:lnTo>
                <a:lnTo>
                  <a:pt x="239" y="34"/>
                </a:lnTo>
                <a:lnTo>
                  <a:pt x="232" y="34"/>
                </a:lnTo>
                <a:lnTo>
                  <a:pt x="226" y="34"/>
                </a:lnTo>
                <a:lnTo>
                  <a:pt x="219" y="34"/>
                </a:lnTo>
                <a:lnTo>
                  <a:pt x="211" y="34"/>
                </a:lnTo>
                <a:lnTo>
                  <a:pt x="204" y="34"/>
                </a:lnTo>
                <a:lnTo>
                  <a:pt x="194" y="35"/>
                </a:lnTo>
                <a:lnTo>
                  <a:pt x="177" y="36"/>
                </a:lnTo>
                <a:lnTo>
                  <a:pt x="161" y="37"/>
                </a:lnTo>
                <a:lnTo>
                  <a:pt x="145" y="39"/>
                </a:lnTo>
                <a:lnTo>
                  <a:pt x="129" y="41"/>
                </a:lnTo>
                <a:lnTo>
                  <a:pt x="115" y="42"/>
                </a:lnTo>
                <a:lnTo>
                  <a:pt x="99" y="44"/>
                </a:lnTo>
                <a:lnTo>
                  <a:pt x="84" y="47"/>
                </a:lnTo>
                <a:lnTo>
                  <a:pt x="68" y="50"/>
                </a:lnTo>
                <a:lnTo>
                  <a:pt x="60" y="53"/>
                </a:lnTo>
                <a:lnTo>
                  <a:pt x="54" y="54"/>
                </a:lnTo>
                <a:lnTo>
                  <a:pt x="48" y="55"/>
                </a:lnTo>
                <a:lnTo>
                  <a:pt x="43" y="55"/>
                </a:lnTo>
                <a:lnTo>
                  <a:pt x="39" y="56"/>
                </a:lnTo>
                <a:lnTo>
                  <a:pt x="35" y="56"/>
                </a:lnTo>
                <a:lnTo>
                  <a:pt x="34" y="57"/>
                </a:lnTo>
                <a:lnTo>
                  <a:pt x="32" y="57"/>
                </a:lnTo>
                <a:lnTo>
                  <a:pt x="30" y="56"/>
                </a:lnTo>
                <a:lnTo>
                  <a:pt x="29" y="55"/>
                </a:lnTo>
                <a:lnTo>
                  <a:pt x="25" y="54"/>
                </a:lnTo>
                <a:lnTo>
                  <a:pt x="22" y="51"/>
                </a:lnTo>
                <a:lnTo>
                  <a:pt x="17" y="48"/>
                </a:lnTo>
                <a:lnTo>
                  <a:pt x="12" y="43"/>
                </a:lnTo>
                <a:lnTo>
                  <a:pt x="7" y="39"/>
                </a:lnTo>
                <a:lnTo>
                  <a:pt x="0" y="33"/>
                </a:lnTo>
                <a:lnTo>
                  <a:pt x="25" y="30"/>
                </a:lnTo>
                <a:lnTo>
                  <a:pt x="48" y="27"/>
                </a:lnTo>
                <a:lnTo>
                  <a:pt x="71" y="25"/>
                </a:lnTo>
                <a:lnTo>
                  <a:pt x="93" y="21"/>
                </a:lnTo>
                <a:lnTo>
                  <a:pt x="114" y="19"/>
                </a:lnTo>
                <a:lnTo>
                  <a:pt x="134" y="15"/>
                </a:lnTo>
                <a:lnTo>
                  <a:pt x="154" y="13"/>
                </a:lnTo>
                <a:lnTo>
                  <a:pt x="174" y="10"/>
                </a:lnTo>
                <a:lnTo>
                  <a:pt x="183" y="8"/>
                </a:lnTo>
                <a:lnTo>
                  <a:pt x="191" y="7"/>
                </a:lnTo>
                <a:lnTo>
                  <a:pt x="200" y="6"/>
                </a:lnTo>
                <a:lnTo>
                  <a:pt x="206" y="6"/>
                </a:lnTo>
                <a:lnTo>
                  <a:pt x="214" y="5"/>
                </a:lnTo>
                <a:lnTo>
                  <a:pt x="221" y="4"/>
                </a:lnTo>
                <a:lnTo>
                  <a:pt x="226" y="4"/>
                </a:lnTo>
                <a:lnTo>
                  <a:pt x="231" y="3"/>
                </a:lnTo>
                <a:lnTo>
                  <a:pt x="236" y="3"/>
                </a:lnTo>
                <a:lnTo>
                  <a:pt x="240" y="1"/>
                </a:lnTo>
                <a:lnTo>
                  <a:pt x="244" y="1"/>
                </a:lnTo>
                <a:lnTo>
                  <a:pt x="248" y="1"/>
                </a:lnTo>
                <a:lnTo>
                  <a:pt x="250" y="0"/>
                </a:lnTo>
                <a:lnTo>
                  <a:pt x="252" y="0"/>
                </a:lnTo>
                <a:lnTo>
                  <a:pt x="254" y="0"/>
                </a:lnTo>
                <a:lnTo>
                  <a:pt x="254" y="0"/>
                </a:lnTo>
                <a:lnTo>
                  <a:pt x="257" y="0"/>
                </a:lnTo>
                <a:lnTo>
                  <a:pt x="260" y="1"/>
                </a:lnTo>
                <a:lnTo>
                  <a:pt x="262" y="1"/>
                </a:lnTo>
                <a:lnTo>
                  <a:pt x="265" y="3"/>
                </a:lnTo>
                <a:lnTo>
                  <a:pt x="269" y="4"/>
                </a:lnTo>
                <a:lnTo>
                  <a:pt x="273" y="5"/>
                </a:lnTo>
                <a:lnTo>
                  <a:pt x="277" y="6"/>
                </a:lnTo>
                <a:lnTo>
                  <a:pt x="282" y="8"/>
                </a:lnTo>
                <a:lnTo>
                  <a:pt x="287" y="11"/>
                </a:lnTo>
                <a:lnTo>
                  <a:pt x="291" y="13"/>
                </a:lnTo>
                <a:lnTo>
                  <a:pt x="295" y="15"/>
                </a:lnTo>
                <a:lnTo>
                  <a:pt x="297" y="18"/>
                </a:lnTo>
                <a:lnTo>
                  <a:pt x="299" y="20"/>
                </a:lnTo>
                <a:lnTo>
                  <a:pt x="301" y="21"/>
                </a:lnTo>
                <a:lnTo>
                  <a:pt x="303" y="23"/>
                </a:lnTo>
                <a:lnTo>
                  <a:pt x="303" y="26"/>
                </a:lnTo>
                <a:lnTo>
                  <a:pt x="303" y="28"/>
                </a:lnTo>
                <a:lnTo>
                  <a:pt x="303" y="29"/>
                </a:lnTo>
                <a:lnTo>
                  <a:pt x="301" y="32"/>
                </a:lnTo>
                <a:lnTo>
                  <a:pt x="300" y="33"/>
                </a:lnTo>
                <a:lnTo>
                  <a:pt x="297" y="34"/>
                </a:lnTo>
                <a:lnTo>
                  <a:pt x="295" y="35"/>
                </a:lnTo>
                <a:lnTo>
                  <a:pt x="292" y="35"/>
                </a:lnTo>
                <a:lnTo>
                  <a:pt x="288" y="36"/>
                </a:lnTo>
                <a:lnTo>
                  <a:pt x="288" y="36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6" name="Freeform 76">
            <a:extLst>
              <a:ext uri="{FF2B5EF4-FFF2-40B4-BE49-F238E27FC236}">
                <a16:creationId xmlns:a16="http://schemas.microsoft.com/office/drawing/2014/main" id="{D43E4651-37A9-402D-B81F-086BEC013FB8}"/>
              </a:ext>
            </a:extLst>
          </p:cNvPr>
          <p:cNvSpPr>
            <a:spLocks/>
          </p:cNvSpPr>
          <p:nvPr/>
        </p:nvSpPr>
        <p:spPr bwMode="auto">
          <a:xfrm>
            <a:off x="8671411" y="1221677"/>
            <a:ext cx="370744" cy="592814"/>
          </a:xfrm>
          <a:custGeom>
            <a:avLst/>
            <a:gdLst>
              <a:gd name="T0" fmla="*/ 10 w 51"/>
              <a:gd name="T1" fmla="*/ 52 h 95"/>
              <a:gd name="T2" fmla="*/ 12 w 51"/>
              <a:gd name="T3" fmla="*/ 50 h 95"/>
              <a:gd name="T4" fmla="*/ 15 w 51"/>
              <a:gd name="T5" fmla="*/ 45 h 95"/>
              <a:gd name="T6" fmla="*/ 17 w 51"/>
              <a:gd name="T7" fmla="*/ 41 h 95"/>
              <a:gd name="T8" fmla="*/ 20 w 51"/>
              <a:gd name="T9" fmla="*/ 35 h 95"/>
              <a:gd name="T10" fmla="*/ 23 w 51"/>
              <a:gd name="T11" fmla="*/ 28 h 95"/>
              <a:gd name="T12" fmla="*/ 26 w 51"/>
              <a:gd name="T13" fmla="*/ 20 h 95"/>
              <a:gd name="T14" fmla="*/ 28 w 51"/>
              <a:gd name="T15" fmla="*/ 15 h 95"/>
              <a:gd name="T16" fmla="*/ 30 w 51"/>
              <a:gd name="T17" fmla="*/ 11 h 95"/>
              <a:gd name="T18" fmla="*/ 32 w 51"/>
              <a:gd name="T19" fmla="*/ 5 h 95"/>
              <a:gd name="T20" fmla="*/ 34 w 51"/>
              <a:gd name="T21" fmla="*/ 0 h 95"/>
              <a:gd name="T22" fmla="*/ 38 w 51"/>
              <a:gd name="T23" fmla="*/ 2 h 95"/>
              <a:gd name="T24" fmla="*/ 42 w 51"/>
              <a:gd name="T25" fmla="*/ 6 h 95"/>
              <a:gd name="T26" fmla="*/ 45 w 51"/>
              <a:gd name="T27" fmla="*/ 9 h 95"/>
              <a:gd name="T28" fmla="*/ 47 w 51"/>
              <a:gd name="T29" fmla="*/ 12 h 95"/>
              <a:gd name="T30" fmla="*/ 49 w 51"/>
              <a:gd name="T31" fmla="*/ 15 h 95"/>
              <a:gd name="T32" fmla="*/ 51 w 51"/>
              <a:gd name="T33" fmla="*/ 19 h 95"/>
              <a:gd name="T34" fmla="*/ 51 w 51"/>
              <a:gd name="T35" fmla="*/ 22 h 95"/>
              <a:gd name="T36" fmla="*/ 51 w 51"/>
              <a:gd name="T37" fmla="*/ 24 h 95"/>
              <a:gd name="T38" fmla="*/ 51 w 51"/>
              <a:gd name="T39" fmla="*/ 31 h 95"/>
              <a:gd name="T40" fmla="*/ 50 w 51"/>
              <a:gd name="T41" fmla="*/ 38 h 95"/>
              <a:gd name="T42" fmla="*/ 49 w 51"/>
              <a:gd name="T43" fmla="*/ 47 h 95"/>
              <a:gd name="T44" fmla="*/ 47 w 51"/>
              <a:gd name="T45" fmla="*/ 55 h 95"/>
              <a:gd name="T46" fmla="*/ 43 w 51"/>
              <a:gd name="T47" fmla="*/ 62 h 95"/>
              <a:gd name="T48" fmla="*/ 41 w 51"/>
              <a:gd name="T49" fmla="*/ 70 h 95"/>
              <a:gd name="T50" fmla="*/ 37 w 51"/>
              <a:gd name="T51" fmla="*/ 77 h 95"/>
              <a:gd name="T52" fmla="*/ 32 w 51"/>
              <a:gd name="T53" fmla="*/ 83 h 95"/>
              <a:gd name="T54" fmla="*/ 30 w 51"/>
              <a:gd name="T55" fmla="*/ 85 h 95"/>
              <a:gd name="T56" fmla="*/ 28 w 51"/>
              <a:gd name="T57" fmla="*/ 87 h 95"/>
              <a:gd name="T58" fmla="*/ 26 w 51"/>
              <a:gd name="T59" fmla="*/ 90 h 95"/>
              <a:gd name="T60" fmla="*/ 24 w 51"/>
              <a:gd name="T61" fmla="*/ 92 h 95"/>
              <a:gd name="T62" fmla="*/ 23 w 51"/>
              <a:gd name="T63" fmla="*/ 93 h 95"/>
              <a:gd name="T64" fmla="*/ 21 w 51"/>
              <a:gd name="T65" fmla="*/ 94 h 95"/>
              <a:gd name="T66" fmla="*/ 20 w 51"/>
              <a:gd name="T67" fmla="*/ 94 h 95"/>
              <a:gd name="T68" fmla="*/ 19 w 51"/>
              <a:gd name="T69" fmla="*/ 95 h 95"/>
              <a:gd name="T70" fmla="*/ 16 w 51"/>
              <a:gd name="T71" fmla="*/ 94 h 95"/>
              <a:gd name="T72" fmla="*/ 13 w 51"/>
              <a:gd name="T73" fmla="*/ 94 h 95"/>
              <a:gd name="T74" fmla="*/ 12 w 51"/>
              <a:gd name="T75" fmla="*/ 93 h 95"/>
              <a:gd name="T76" fmla="*/ 11 w 51"/>
              <a:gd name="T77" fmla="*/ 92 h 95"/>
              <a:gd name="T78" fmla="*/ 10 w 51"/>
              <a:gd name="T79" fmla="*/ 90 h 95"/>
              <a:gd name="T80" fmla="*/ 8 w 51"/>
              <a:gd name="T81" fmla="*/ 88 h 95"/>
              <a:gd name="T82" fmla="*/ 7 w 51"/>
              <a:gd name="T83" fmla="*/ 86 h 95"/>
              <a:gd name="T84" fmla="*/ 4 w 51"/>
              <a:gd name="T85" fmla="*/ 82 h 95"/>
              <a:gd name="T86" fmla="*/ 2 w 51"/>
              <a:gd name="T87" fmla="*/ 77 h 95"/>
              <a:gd name="T88" fmla="*/ 0 w 51"/>
              <a:gd name="T89" fmla="*/ 72 h 95"/>
              <a:gd name="T90" fmla="*/ 0 w 51"/>
              <a:gd name="T91" fmla="*/ 69 h 95"/>
              <a:gd name="T92" fmla="*/ 2 w 51"/>
              <a:gd name="T93" fmla="*/ 65 h 95"/>
              <a:gd name="T94" fmla="*/ 3 w 51"/>
              <a:gd name="T95" fmla="*/ 62 h 95"/>
              <a:gd name="T96" fmla="*/ 6 w 51"/>
              <a:gd name="T97" fmla="*/ 57 h 95"/>
              <a:gd name="T98" fmla="*/ 10 w 51"/>
              <a:gd name="T99" fmla="*/ 52 h 95"/>
              <a:gd name="T100" fmla="*/ 10 w 51"/>
              <a:gd name="T101" fmla="*/ 52 h 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51" h="95">
                <a:moveTo>
                  <a:pt x="10" y="52"/>
                </a:moveTo>
                <a:lnTo>
                  <a:pt x="12" y="50"/>
                </a:lnTo>
                <a:lnTo>
                  <a:pt x="15" y="45"/>
                </a:lnTo>
                <a:lnTo>
                  <a:pt x="17" y="41"/>
                </a:lnTo>
                <a:lnTo>
                  <a:pt x="20" y="35"/>
                </a:lnTo>
                <a:lnTo>
                  <a:pt x="23" y="28"/>
                </a:lnTo>
                <a:lnTo>
                  <a:pt x="26" y="20"/>
                </a:lnTo>
                <a:lnTo>
                  <a:pt x="28" y="15"/>
                </a:lnTo>
                <a:lnTo>
                  <a:pt x="30" y="11"/>
                </a:lnTo>
                <a:lnTo>
                  <a:pt x="32" y="5"/>
                </a:lnTo>
                <a:lnTo>
                  <a:pt x="34" y="0"/>
                </a:lnTo>
                <a:lnTo>
                  <a:pt x="38" y="2"/>
                </a:lnTo>
                <a:lnTo>
                  <a:pt x="42" y="6"/>
                </a:lnTo>
                <a:lnTo>
                  <a:pt x="45" y="9"/>
                </a:lnTo>
                <a:lnTo>
                  <a:pt x="47" y="12"/>
                </a:lnTo>
                <a:lnTo>
                  <a:pt x="49" y="15"/>
                </a:lnTo>
                <a:lnTo>
                  <a:pt x="51" y="19"/>
                </a:lnTo>
                <a:lnTo>
                  <a:pt x="51" y="22"/>
                </a:lnTo>
                <a:lnTo>
                  <a:pt x="51" y="24"/>
                </a:lnTo>
                <a:lnTo>
                  <a:pt x="51" y="31"/>
                </a:lnTo>
                <a:lnTo>
                  <a:pt x="50" y="38"/>
                </a:lnTo>
                <a:lnTo>
                  <a:pt x="49" y="47"/>
                </a:lnTo>
                <a:lnTo>
                  <a:pt x="47" y="55"/>
                </a:lnTo>
                <a:lnTo>
                  <a:pt x="43" y="62"/>
                </a:lnTo>
                <a:lnTo>
                  <a:pt x="41" y="70"/>
                </a:lnTo>
                <a:lnTo>
                  <a:pt x="37" y="77"/>
                </a:lnTo>
                <a:lnTo>
                  <a:pt x="32" y="83"/>
                </a:lnTo>
                <a:lnTo>
                  <a:pt x="30" y="85"/>
                </a:lnTo>
                <a:lnTo>
                  <a:pt x="28" y="87"/>
                </a:lnTo>
                <a:lnTo>
                  <a:pt x="26" y="90"/>
                </a:lnTo>
                <a:lnTo>
                  <a:pt x="24" y="92"/>
                </a:lnTo>
                <a:lnTo>
                  <a:pt x="23" y="93"/>
                </a:lnTo>
                <a:lnTo>
                  <a:pt x="21" y="94"/>
                </a:lnTo>
                <a:lnTo>
                  <a:pt x="20" y="94"/>
                </a:lnTo>
                <a:lnTo>
                  <a:pt x="19" y="95"/>
                </a:lnTo>
                <a:lnTo>
                  <a:pt x="16" y="94"/>
                </a:lnTo>
                <a:lnTo>
                  <a:pt x="13" y="94"/>
                </a:lnTo>
                <a:lnTo>
                  <a:pt x="12" y="93"/>
                </a:lnTo>
                <a:lnTo>
                  <a:pt x="11" y="92"/>
                </a:lnTo>
                <a:lnTo>
                  <a:pt x="10" y="90"/>
                </a:lnTo>
                <a:lnTo>
                  <a:pt x="8" y="88"/>
                </a:lnTo>
                <a:lnTo>
                  <a:pt x="7" y="86"/>
                </a:lnTo>
                <a:lnTo>
                  <a:pt x="4" y="82"/>
                </a:lnTo>
                <a:lnTo>
                  <a:pt x="2" y="77"/>
                </a:lnTo>
                <a:lnTo>
                  <a:pt x="0" y="72"/>
                </a:lnTo>
                <a:lnTo>
                  <a:pt x="0" y="69"/>
                </a:lnTo>
                <a:lnTo>
                  <a:pt x="2" y="65"/>
                </a:lnTo>
                <a:lnTo>
                  <a:pt x="3" y="62"/>
                </a:lnTo>
                <a:lnTo>
                  <a:pt x="6" y="57"/>
                </a:lnTo>
                <a:lnTo>
                  <a:pt x="10" y="52"/>
                </a:lnTo>
                <a:lnTo>
                  <a:pt x="10" y="52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7" name="Freeform 77">
            <a:extLst>
              <a:ext uri="{FF2B5EF4-FFF2-40B4-BE49-F238E27FC236}">
                <a16:creationId xmlns:a16="http://schemas.microsoft.com/office/drawing/2014/main" id="{25052C99-4235-4B1E-86EA-25D1DA751C4D}"/>
              </a:ext>
            </a:extLst>
          </p:cNvPr>
          <p:cNvSpPr>
            <a:spLocks/>
          </p:cNvSpPr>
          <p:nvPr/>
        </p:nvSpPr>
        <p:spPr bwMode="auto">
          <a:xfrm>
            <a:off x="9485588" y="784868"/>
            <a:ext cx="436167" cy="399369"/>
          </a:xfrm>
          <a:custGeom>
            <a:avLst/>
            <a:gdLst>
              <a:gd name="T0" fmla="*/ 17 w 60"/>
              <a:gd name="T1" fmla="*/ 36 h 64"/>
              <a:gd name="T2" fmla="*/ 13 w 60"/>
              <a:gd name="T3" fmla="*/ 30 h 64"/>
              <a:gd name="T4" fmla="*/ 10 w 60"/>
              <a:gd name="T5" fmla="*/ 25 h 64"/>
              <a:gd name="T6" fmla="*/ 6 w 60"/>
              <a:gd name="T7" fmla="*/ 20 h 64"/>
              <a:gd name="T8" fmla="*/ 3 w 60"/>
              <a:gd name="T9" fmla="*/ 15 h 64"/>
              <a:gd name="T10" fmla="*/ 2 w 60"/>
              <a:gd name="T11" fmla="*/ 12 h 64"/>
              <a:gd name="T12" fmla="*/ 0 w 60"/>
              <a:gd name="T13" fmla="*/ 10 h 64"/>
              <a:gd name="T14" fmla="*/ 0 w 60"/>
              <a:gd name="T15" fmla="*/ 7 h 64"/>
              <a:gd name="T16" fmla="*/ 2 w 60"/>
              <a:gd name="T17" fmla="*/ 5 h 64"/>
              <a:gd name="T18" fmla="*/ 2 w 60"/>
              <a:gd name="T19" fmla="*/ 4 h 64"/>
              <a:gd name="T20" fmla="*/ 3 w 60"/>
              <a:gd name="T21" fmla="*/ 4 h 64"/>
              <a:gd name="T22" fmla="*/ 4 w 60"/>
              <a:gd name="T23" fmla="*/ 3 h 64"/>
              <a:gd name="T24" fmla="*/ 7 w 60"/>
              <a:gd name="T25" fmla="*/ 1 h 64"/>
              <a:gd name="T26" fmla="*/ 11 w 60"/>
              <a:gd name="T27" fmla="*/ 0 h 64"/>
              <a:gd name="T28" fmla="*/ 16 w 60"/>
              <a:gd name="T29" fmla="*/ 0 h 64"/>
              <a:gd name="T30" fmla="*/ 23 w 60"/>
              <a:gd name="T31" fmla="*/ 1 h 64"/>
              <a:gd name="T32" fmla="*/ 25 w 60"/>
              <a:gd name="T33" fmla="*/ 1 h 64"/>
              <a:gd name="T34" fmla="*/ 29 w 60"/>
              <a:gd name="T35" fmla="*/ 3 h 64"/>
              <a:gd name="T36" fmla="*/ 33 w 60"/>
              <a:gd name="T37" fmla="*/ 4 h 64"/>
              <a:gd name="T38" fmla="*/ 36 w 60"/>
              <a:gd name="T39" fmla="*/ 6 h 64"/>
              <a:gd name="T40" fmla="*/ 40 w 60"/>
              <a:gd name="T41" fmla="*/ 7 h 64"/>
              <a:gd name="T42" fmla="*/ 43 w 60"/>
              <a:gd name="T43" fmla="*/ 10 h 64"/>
              <a:gd name="T44" fmla="*/ 47 w 60"/>
              <a:gd name="T45" fmla="*/ 12 h 64"/>
              <a:gd name="T46" fmla="*/ 50 w 60"/>
              <a:gd name="T47" fmla="*/ 15 h 64"/>
              <a:gd name="T48" fmla="*/ 53 w 60"/>
              <a:gd name="T49" fmla="*/ 18 h 64"/>
              <a:gd name="T50" fmla="*/ 55 w 60"/>
              <a:gd name="T51" fmla="*/ 21 h 64"/>
              <a:gd name="T52" fmla="*/ 56 w 60"/>
              <a:gd name="T53" fmla="*/ 23 h 64"/>
              <a:gd name="T54" fmla="*/ 58 w 60"/>
              <a:gd name="T55" fmla="*/ 27 h 64"/>
              <a:gd name="T56" fmla="*/ 59 w 60"/>
              <a:gd name="T57" fmla="*/ 30 h 64"/>
              <a:gd name="T58" fmla="*/ 60 w 60"/>
              <a:gd name="T59" fmla="*/ 35 h 64"/>
              <a:gd name="T60" fmla="*/ 60 w 60"/>
              <a:gd name="T61" fmla="*/ 39 h 64"/>
              <a:gd name="T62" fmla="*/ 60 w 60"/>
              <a:gd name="T63" fmla="*/ 42 h 64"/>
              <a:gd name="T64" fmla="*/ 60 w 60"/>
              <a:gd name="T65" fmla="*/ 46 h 64"/>
              <a:gd name="T66" fmla="*/ 60 w 60"/>
              <a:gd name="T67" fmla="*/ 48 h 64"/>
              <a:gd name="T68" fmla="*/ 59 w 60"/>
              <a:gd name="T69" fmla="*/ 50 h 64"/>
              <a:gd name="T70" fmla="*/ 58 w 60"/>
              <a:gd name="T71" fmla="*/ 53 h 64"/>
              <a:gd name="T72" fmla="*/ 55 w 60"/>
              <a:gd name="T73" fmla="*/ 57 h 64"/>
              <a:gd name="T74" fmla="*/ 53 w 60"/>
              <a:gd name="T75" fmla="*/ 60 h 64"/>
              <a:gd name="T76" fmla="*/ 49 w 60"/>
              <a:gd name="T77" fmla="*/ 63 h 64"/>
              <a:gd name="T78" fmla="*/ 46 w 60"/>
              <a:gd name="T79" fmla="*/ 64 h 64"/>
              <a:gd name="T80" fmla="*/ 45 w 60"/>
              <a:gd name="T81" fmla="*/ 64 h 64"/>
              <a:gd name="T82" fmla="*/ 43 w 60"/>
              <a:gd name="T83" fmla="*/ 64 h 64"/>
              <a:gd name="T84" fmla="*/ 42 w 60"/>
              <a:gd name="T85" fmla="*/ 64 h 64"/>
              <a:gd name="T86" fmla="*/ 40 w 60"/>
              <a:gd name="T87" fmla="*/ 63 h 64"/>
              <a:gd name="T88" fmla="*/ 38 w 60"/>
              <a:gd name="T89" fmla="*/ 61 h 64"/>
              <a:gd name="T90" fmla="*/ 34 w 60"/>
              <a:gd name="T91" fmla="*/ 57 h 64"/>
              <a:gd name="T92" fmla="*/ 32 w 60"/>
              <a:gd name="T93" fmla="*/ 54 h 64"/>
              <a:gd name="T94" fmla="*/ 28 w 60"/>
              <a:gd name="T95" fmla="*/ 49 h 64"/>
              <a:gd name="T96" fmla="*/ 23 w 60"/>
              <a:gd name="T97" fmla="*/ 43 h 64"/>
              <a:gd name="T98" fmla="*/ 17 w 60"/>
              <a:gd name="T99" fmla="*/ 36 h 64"/>
              <a:gd name="T100" fmla="*/ 17 w 60"/>
              <a:gd name="T101" fmla="*/ 36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60" h="64">
                <a:moveTo>
                  <a:pt x="17" y="36"/>
                </a:moveTo>
                <a:lnTo>
                  <a:pt x="13" y="30"/>
                </a:lnTo>
                <a:lnTo>
                  <a:pt x="10" y="25"/>
                </a:lnTo>
                <a:lnTo>
                  <a:pt x="6" y="20"/>
                </a:lnTo>
                <a:lnTo>
                  <a:pt x="3" y="15"/>
                </a:lnTo>
                <a:lnTo>
                  <a:pt x="2" y="12"/>
                </a:lnTo>
                <a:lnTo>
                  <a:pt x="0" y="10"/>
                </a:lnTo>
                <a:lnTo>
                  <a:pt x="0" y="7"/>
                </a:lnTo>
                <a:lnTo>
                  <a:pt x="2" y="5"/>
                </a:lnTo>
                <a:lnTo>
                  <a:pt x="2" y="4"/>
                </a:lnTo>
                <a:lnTo>
                  <a:pt x="3" y="4"/>
                </a:lnTo>
                <a:lnTo>
                  <a:pt x="4" y="3"/>
                </a:lnTo>
                <a:lnTo>
                  <a:pt x="7" y="1"/>
                </a:lnTo>
                <a:lnTo>
                  <a:pt x="11" y="0"/>
                </a:lnTo>
                <a:lnTo>
                  <a:pt x="16" y="0"/>
                </a:lnTo>
                <a:lnTo>
                  <a:pt x="23" y="1"/>
                </a:lnTo>
                <a:lnTo>
                  <a:pt x="25" y="1"/>
                </a:lnTo>
                <a:lnTo>
                  <a:pt x="29" y="3"/>
                </a:lnTo>
                <a:lnTo>
                  <a:pt x="33" y="4"/>
                </a:lnTo>
                <a:lnTo>
                  <a:pt x="36" y="6"/>
                </a:lnTo>
                <a:lnTo>
                  <a:pt x="40" y="7"/>
                </a:lnTo>
                <a:lnTo>
                  <a:pt x="43" y="10"/>
                </a:lnTo>
                <a:lnTo>
                  <a:pt x="47" y="12"/>
                </a:lnTo>
                <a:lnTo>
                  <a:pt x="50" y="15"/>
                </a:lnTo>
                <a:lnTo>
                  <a:pt x="53" y="18"/>
                </a:lnTo>
                <a:lnTo>
                  <a:pt x="55" y="21"/>
                </a:lnTo>
                <a:lnTo>
                  <a:pt x="56" y="23"/>
                </a:lnTo>
                <a:lnTo>
                  <a:pt x="58" y="27"/>
                </a:lnTo>
                <a:lnTo>
                  <a:pt x="59" y="30"/>
                </a:lnTo>
                <a:lnTo>
                  <a:pt x="60" y="35"/>
                </a:lnTo>
                <a:lnTo>
                  <a:pt x="60" y="39"/>
                </a:lnTo>
                <a:lnTo>
                  <a:pt x="60" y="42"/>
                </a:lnTo>
                <a:lnTo>
                  <a:pt x="60" y="46"/>
                </a:lnTo>
                <a:lnTo>
                  <a:pt x="60" y="48"/>
                </a:lnTo>
                <a:lnTo>
                  <a:pt x="59" y="50"/>
                </a:lnTo>
                <a:lnTo>
                  <a:pt x="58" y="53"/>
                </a:lnTo>
                <a:lnTo>
                  <a:pt x="55" y="57"/>
                </a:lnTo>
                <a:lnTo>
                  <a:pt x="53" y="60"/>
                </a:lnTo>
                <a:lnTo>
                  <a:pt x="49" y="63"/>
                </a:lnTo>
                <a:lnTo>
                  <a:pt x="46" y="64"/>
                </a:lnTo>
                <a:lnTo>
                  <a:pt x="45" y="64"/>
                </a:lnTo>
                <a:lnTo>
                  <a:pt x="43" y="64"/>
                </a:lnTo>
                <a:lnTo>
                  <a:pt x="42" y="64"/>
                </a:lnTo>
                <a:lnTo>
                  <a:pt x="40" y="63"/>
                </a:lnTo>
                <a:lnTo>
                  <a:pt x="38" y="61"/>
                </a:lnTo>
                <a:lnTo>
                  <a:pt x="34" y="57"/>
                </a:lnTo>
                <a:lnTo>
                  <a:pt x="32" y="54"/>
                </a:lnTo>
                <a:lnTo>
                  <a:pt x="28" y="49"/>
                </a:lnTo>
                <a:lnTo>
                  <a:pt x="23" y="43"/>
                </a:lnTo>
                <a:lnTo>
                  <a:pt x="17" y="36"/>
                </a:lnTo>
                <a:lnTo>
                  <a:pt x="17" y="36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8" name="Freeform 78">
            <a:extLst>
              <a:ext uri="{FF2B5EF4-FFF2-40B4-BE49-F238E27FC236}">
                <a16:creationId xmlns:a16="http://schemas.microsoft.com/office/drawing/2014/main" id="{FB57D319-67E6-4E6F-87AE-C42BADBE94AC}"/>
              </a:ext>
            </a:extLst>
          </p:cNvPr>
          <p:cNvSpPr>
            <a:spLocks/>
          </p:cNvSpPr>
          <p:nvPr/>
        </p:nvSpPr>
        <p:spPr bwMode="auto">
          <a:xfrm>
            <a:off x="9354738" y="1920571"/>
            <a:ext cx="494322" cy="180966"/>
          </a:xfrm>
          <a:custGeom>
            <a:avLst/>
            <a:gdLst>
              <a:gd name="T0" fmla="*/ 26 w 68"/>
              <a:gd name="T1" fmla="*/ 6 h 29"/>
              <a:gd name="T2" fmla="*/ 34 w 68"/>
              <a:gd name="T3" fmla="*/ 3 h 29"/>
              <a:gd name="T4" fmla="*/ 38 w 68"/>
              <a:gd name="T5" fmla="*/ 2 h 29"/>
              <a:gd name="T6" fmla="*/ 41 w 68"/>
              <a:gd name="T7" fmla="*/ 1 h 29"/>
              <a:gd name="T8" fmla="*/ 43 w 68"/>
              <a:gd name="T9" fmla="*/ 1 h 29"/>
              <a:gd name="T10" fmla="*/ 45 w 68"/>
              <a:gd name="T11" fmla="*/ 1 h 29"/>
              <a:gd name="T12" fmla="*/ 47 w 68"/>
              <a:gd name="T13" fmla="*/ 1 h 29"/>
              <a:gd name="T14" fmla="*/ 48 w 68"/>
              <a:gd name="T15" fmla="*/ 0 h 29"/>
              <a:gd name="T16" fmla="*/ 51 w 68"/>
              <a:gd name="T17" fmla="*/ 1 h 29"/>
              <a:gd name="T18" fmla="*/ 54 w 68"/>
              <a:gd name="T19" fmla="*/ 1 h 29"/>
              <a:gd name="T20" fmla="*/ 60 w 68"/>
              <a:gd name="T21" fmla="*/ 3 h 29"/>
              <a:gd name="T22" fmla="*/ 63 w 68"/>
              <a:gd name="T23" fmla="*/ 4 h 29"/>
              <a:gd name="T24" fmla="*/ 65 w 68"/>
              <a:gd name="T25" fmla="*/ 7 h 29"/>
              <a:gd name="T26" fmla="*/ 67 w 68"/>
              <a:gd name="T27" fmla="*/ 10 h 29"/>
              <a:gd name="T28" fmla="*/ 68 w 68"/>
              <a:gd name="T29" fmla="*/ 13 h 29"/>
              <a:gd name="T30" fmla="*/ 67 w 68"/>
              <a:gd name="T31" fmla="*/ 16 h 29"/>
              <a:gd name="T32" fmla="*/ 67 w 68"/>
              <a:gd name="T33" fmla="*/ 17 h 29"/>
              <a:gd name="T34" fmla="*/ 65 w 68"/>
              <a:gd name="T35" fmla="*/ 18 h 29"/>
              <a:gd name="T36" fmla="*/ 64 w 68"/>
              <a:gd name="T37" fmla="*/ 21 h 29"/>
              <a:gd name="T38" fmla="*/ 61 w 68"/>
              <a:gd name="T39" fmla="*/ 22 h 29"/>
              <a:gd name="T40" fmla="*/ 60 w 68"/>
              <a:gd name="T41" fmla="*/ 23 h 29"/>
              <a:gd name="T42" fmla="*/ 58 w 68"/>
              <a:gd name="T43" fmla="*/ 24 h 29"/>
              <a:gd name="T44" fmla="*/ 54 w 68"/>
              <a:gd name="T45" fmla="*/ 25 h 29"/>
              <a:gd name="T46" fmla="*/ 50 w 68"/>
              <a:gd name="T47" fmla="*/ 27 h 29"/>
              <a:gd name="T48" fmla="*/ 43 w 68"/>
              <a:gd name="T49" fmla="*/ 27 h 29"/>
              <a:gd name="T50" fmla="*/ 37 w 68"/>
              <a:gd name="T51" fmla="*/ 28 h 29"/>
              <a:gd name="T52" fmla="*/ 29 w 68"/>
              <a:gd name="T53" fmla="*/ 28 h 29"/>
              <a:gd name="T54" fmla="*/ 21 w 68"/>
              <a:gd name="T55" fmla="*/ 29 h 29"/>
              <a:gd name="T56" fmla="*/ 11 w 68"/>
              <a:gd name="T57" fmla="*/ 29 h 29"/>
              <a:gd name="T58" fmla="*/ 0 w 68"/>
              <a:gd name="T59" fmla="*/ 29 h 29"/>
              <a:gd name="T60" fmla="*/ 0 w 68"/>
              <a:gd name="T61" fmla="*/ 8 h 29"/>
              <a:gd name="T62" fmla="*/ 5 w 68"/>
              <a:gd name="T63" fmla="*/ 8 h 29"/>
              <a:gd name="T64" fmla="*/ 12 w 68"/>
              <a:gd name="T65" fmla="*/ 7 h 29"/>
              <a:gd name="T66" fmla="*/ 20 w 68"/>
              <a:gd name="T67" fmla="*/ 7 h 29"/>
              <a:gd name="T68" fmla="*/ 26 w 68"/>
              <a:gd name="T69" fmla="*/ 6 h 29"/>
              <a:gd name="T70" fmla="*/ 26 w 68"/>
              <a:gd name="T71" fmla="*/ 6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68" h="29">
                <a:moveTo>
                  <a:pt x="26" y="6"/>
                </a:moveTo>
                <a:lnTo>
                  <a:pt x="34" y="3"/>
                </a:lnTo>
                <a:lnTo>
                  <a:pt x="38" y="2"/>
                </a:lnTo>
                <a:lnTo>
                  <a:pt x="41" y="1"/>
                </a:lnTo>
                <a:lnTo>
                  <a:pt x="43" y="1"/>
                </a:lnTo>
                <a:lnTo>
                  <a:pt x="45" y="1"/>
                </a:lnTo>
                <a:lnTo>
                  <a:pt x="47" y="1"/>
                </a:lnTo>
                <a:lnTo>
                  <a:pt x="48" y="0"/>
                </a:lnTo>
                <a:lnTo>
                  <a:pt x="51" y="1"/>
                </a:lnTo>
                <a:lnTo>
                  <a:pt x="54" y="1"/>
                </a:lnTo>
                <a:lnTo>
                  <a:pt x="60" y="3"/>
                </a:lnTo>
                <a:lnTo>
                  <a:pt x="63" y="4"/>
                </a:lnTo>
                <a:lnTo>
                  <a:pt x="65" y="7"/>
                </a:lnTo>
                <a:lnTo>
                  <a:pt x="67" y="10"/>
                </a:lnTo>
                <a:lnTo>
                  <a:pt x="68" y="13"/>
                </a:lnTo>
                <a:lnTo>
                  <a:pt x="67" y="16"/>
                </a:lnTo>
                <a:lnTo>
                  <a:pt x="67" y="17"/>
                </a:lnTo>
                <a:lnTo>
                  <a:pt x="65" y="18"/>
                </a:lnTo>
                <a:lnTo>
                  <a:pt x="64" y="21"/>
                </a:lnTo>
                <a:lnTo>
                  <a:pt x="61" y="22"/>
                </a:lnTo>
                <a:lnTo>
                  <a:pt x="60" y="23"/>
                </a:lnTo>
                <a:lnTo>
                  <a:pt x="58" y="24"/>
                </a:lnTo>
                <a:lnTo>
                  <a:pt x="54" y="25"/>
                </a:lnTo>
                <a:lnTo>
                  <a:pt x="50" y="27"/>
                </a:lnTo>
                <a:lnTo>
                  <a:pt x="43" y="27"/>
                </a:lnTo>
                <a:lnTo>
                  <a:pt x="37" y="28"/>
                </a:lnTo>
                <a:lnTo>
                  <a:pt x="29" y="28"/>
                </a:lnTo>
                <a:lnTo>
                  <a:pt x="21" y="29"/>
                </a:lnTo>
                <a:lnTo>
                  <a:pt x="11" y="29"/>
                </a:lnTo>
                <a:lnTo>
                  <a:pt x="0" y="29"/>
                </a:lnTo>
                <a:lnTo>
                  <a:pt x="0" y="8"/>
                </a:lnTo>
                <a:lnTo>
                  <a:pt x="5" y="8"/>
                </a:lnTo>
                <a:lnTo>
                  <a:pt x="12" y="7"/>
                </a:lnTo>
                <a:lnTo>
                  <a:pt x="20" y="7"/>
                </a:lnTo>
                <a:lnTo>
                  <a:pt x="26" y="6"/>
                </a:lnTo>
                <a:lnTo>
                  <a:pt x="26" y="6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9" name="Freeform 79">
            <a:extLst>
              <a:ext uri="{FF2B5EF4-FFF2-40B4-BE49-F238E27FC236}">
                <a16:creationId xmlns:a16="http://schemas.microsoft.com/office/drawing/2014/main" id="{6F1B9453-59E8-4AC4-AF9F-DD61E759E292}"/>
              </a:ext>
            </a:extLst>
          </p:cNvPr>
          <p:cNvSpPr>
            <a:spLocks/>
          </p:cNvSpPr>
          <p:nvPr/>
        </p:nvSpPr>
        <p:spPr bwMode="auto">
          <a:xfrm>
            <a:off x="8918572" y="1084394"/>
            <a:ext cx="1897325" cy="436809"/>
          </a:xfrm>
          <a:custGeom>
            <a:avLst/>
            <a:gdLst>
              <a:gd name="T0" fmla="*/ 185 w 261"/>
              <a:gd name="T1" fmla="*/ 66 h 70"/>
              <a:gd name="T2" fmla="*/ 188 w 261"/>
              <a:gd name="T3" fmla="*/ 59 h 70"/>
              <a:gd name="T4" fmla="*/ 194 w 261"/>
              <a:gd name="T5" fmla="*/ 48 h 70"/>
              <a:gd name="T6" fmla="*/ 201 w 261"/>
              <a:gd name="T7" fmla="*/ 38 h 70"/>
              <a:gd name="T8" fmla="*/ 205 w 261"/>
              <a:gd name="T9" fmla="*/ 33 h 70"/>
              <a:gd name="T10" fmla="*/ 205 w 261"/>
              <a:gd name="T11" fmla="*/ 31 h 70"/>
              <a:gd name="T12" fmla="*/ 197 w 261"/>
              <a:gd name="T13" fmla="*/ 31 h 70"/>
              <a:gd name="T14" fmla="*/ 183 w 261"/>
              <a:gd name="T15" fmla="*/ 31 h 70"/>
              <a:gd name="T16" fmla="*/ 174 w 261"/>
              <a:gd name="T17" fmla="*/ 34 h 70"/>
              <a:gd name="T18" fmla="*/ 164 w 261"/>
              <a:gd name="T19" fmla="*/ 35 h 70"/>
              <a:gd name="T20" fmla="*/ 150 w 261"/>
              <a:gd name="T21" fmla="*/ 37 h 70"/>
              <a:gd name="T22" fmla="*/ 133 w 261"/>
              <a:gd name="T23" fmla="*/ 39 h 70"/>
              <a:gd name="T24" fmla="*/ 111 w 261"/>
              <a:gd name="T25" fmla="*/ 43 h 70"/>
              <a:gd name="T26" fmla="*/ 85 w 261"/>
              <a:gd name="T27" fmla="*/ 46 h 70"/>
              <a:gd name="T28" fmla="*/ 62 w 261"/>
              <a:gd name="T29" fmla="*/ 50 h 70"/>
              <a:gd name="T30" fmla="*/ 41 w 261"/>
              <a:gd name="T31" fmla="*/ 52 h 70"/>
              <a:gd name="T32" fmla="*/ 24 w 261"/>
              <a:gd name="T33" fmla="*/ 55 h 70"/>
              <a:gd name="T34" fmla="*/ 9 w 261"/>
              <a:gd name="T35" fmla="*/ 56 h 70"/>
              <a:gd name="T36" fmla="*/ 0 w 261"/>
              <a:gd name="T37" fmla="*/ 56 h 70"/>
              <a:gd name="T38" fmla="*/ 11 w 261"/>
              <a:gd name="T39" fmla="*/ 34 h 70"/>
              <a:gd name="T40" fmla="*/ 34 w 261"/>
              <a:gd name="T41" fmla="*/ 30 h 70"/>
              <a:gd name="T42" fmla="*/ 69 w 261"/>
              <a:gd name="T43" fmla="*/ 27 h 70"/>
              <a:gd name="T44" fmla="*/ 106 w 261"/>
              <a:gd name="T45" fmla="*/ 21 h 70"/>
              <a:gd name="T46" fmla="*/ 140 w 261"/>
              <a:gd name="T47" fmla="*/ 17 h 70"/>
              <a:gd name="T48" fmla="*/ 168 w 261"/>
              <a:gd name="T49" fmla="*/ 13 h 70"/>
              <a:gd name="T50" fmla="*/ 188 w 261"/>
              <a:gd name="T51" fmla="*/ 9 h 70"/>
              <a:gd name="T52" fmla="*/ 200 w 261"/>
              <a:gd name="T53" fmla="*/ 6 h 70"/>
              <a:gd name="T54" fmla="*/ 207 w 261"/>
              <a:gd name="T55" fmla="*/ 1 h 70"/>
              <a:gd name="T56" fmla="*/ 215 w 261"/>
              <a:gd name="T57" fmla="*/ 1 h 70"/>
              <a:gd name="T58" fmla="*/ 223 w 261"/>
              <a:gd name="T59" fmla="*/ 5 h 70"/>
              <a:gd name="T60" fmla="*/ 235 w 261"/>
              <a:gd name="T61" fmla="*/ 13 h 70"/>
              <a:gd name="T62" fmla="*/ 248 w 261"/>
              <a:gd name="T63" fmla="*/ 24 h 70"/>
              <a:gd name="T64" fmla="*/ 257 w 261"/>
              <a:gd name="T65" fmla="*/ 34 h 70"/>
              <a:gd name="T66" fmla="*/ 261 w 261"/>
              <a:gd name="T67" fmla="*/ 42 h 70"/>
              <a:gd name="T68" fmla="*/ 261 w 261"/>
              <a:gd name="T69" fmla="*/ 46 h 70"/>
              <a:gd name="T70" fmla="*/ 256 w 261"/>
              <a:gd name="T71" fmla="*/ 50 h 70"/>
              <a:gd name="T72" fmla="*/ 248 w 261"/>
              <a:gd name="T73" fmla="*/ 50 h 70"/>
              <a:gd name="T74" fmla="*/ 236 w 261"/>
              <a:gd name="T75" fmla="*/ 51 h 70"/>
              <a:gd name="T76" fmla="*/ 223 w 261"/>
              <a:gd name="T77" fmla="*/ 56 h 70"/>
              <a:gd name="T78" fmla="*/ 209 w 261"/>
              <a:gd name="T79" fmla="*/ 64 h 70"/>
              <a:gd name="T80" fmla="*/ 197 w 261"/>
              <a:gd name="T81" fmla="*/ 69 h 70"/>
              <a:gd name="T82" fmla="*/ 188 w 261"/>
              <a:gd name="T83" fmla="*/ 70 h 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261" h="70">
                <a:moveTo>
                  <a:pt x="187" y="69"/>
                </a:moveTo>
                <a:lnTo>
                  <a:pt x="185" y="67"/>
                </a:lnTo>
                <a:lnTo>
                  <a:pt x="185" y="66"/>
                </a:lnTo>
                <a:lnTo>
                  <a:pt x="185" y="64"/>
                </a:lnTo>
                <a:lnTo>
                  <a:pt x="187" y="62"/>
                </a:lnTo>
                <a:lnTo>
                  <a:pt x="188" y="59"/>
                </a:lnTo>
                <a:lnTo>
                  <a:pt x="189" y="56"/>
                </a:lnTo>
                <a:lnTo>
                  <a:pt x="192" y="52"/>
                </a:lnTo>
                <a:lnTo>
                  <a:pt x="194" y="48"/>
                </a:lnTo>
                <a:lnTo>
                  <a:pt x="197" y="44"/>
                </a:lnTo>
                <a:lnTo>
                  <a:pt x="198" y="41"/>
                </a:lnTo>
                <a:lnTo>
                  <a:pt x="201" y="38"/>
                </a:lnTo>
                <a:lnTo>
                  <a:pt x="202" y="36"/>
                </a:lnTo>
                <a:lnTo>
                  <a:pt x="204" y="34"/>
                </a:lnTo>
                <a:lnTo>
                  <a:pt x="205" y="33"/>
                </a:lnTo>
                <a:lnTo>
                  <a:pt x="206" y="31"/>
                </a:lnTo>
                <a:lnTo>
                  <a:pt x="206" y="31"/>
                </a:lnTo>
                <a:lnTo>
                  <a:pt x="205" y="31"/>
                </a:lnTo>
                <a:lnTo>
                  <a:pt x="202" y="31"/>
                </a:lnTo>
                <a:lnTo>
                  <a:pt x="200" y="31"/>
                </a:lnTo>
                <a:lnTo>
                  <a:pt x="197" y="31"/>
                </a:lnTo>
                <a:lnTo>
                  <a:pt x="193" y="31"/>
                </a:lnTo>
                <a:lnTo>
                  <a:pt x="188" y="31"/>
                </a:lnTo>
                <a:lnTo>
                  <a:pt x="183" y="31"/>
                </a:lnTo>
                <a:lnTo>
                  <a:pt x="178" y="33"/>
                </a:lnTo>
                <a:lnTo>
                  <a:pt x="176" y="33"/>
                </a:lnTo>
                <a:lnTo>
                  <a:pt x="174" y="34"/>
                </a:lnTo>
                <a:lnTo>
                  <a:pt x="171" y="34"/>
                </a:lnTo>
                <a:lnTo>
                  <a:pt x="167" y="34"/>
                </a:lnTo>
                <a:lnTo>
                  <a:pt x="164" y="35"/>
                </a:lnTo>
                <a:lnTo>
                  <a:pt x="161" y="35"/>
                </a:lnTo>
                <a:lnTo>
                  <a:pt x="155" y="36"/>
                </a:lnTo>
                <a:lnTo>
                  <a:pt x="150" y="37"/>
                </a:lnTo>
                <a:lnTo>
                  <a:pt x="145" y="37"/>
                </a:lnTo>
                <a:lnTo>
                  <a:pt x="140" y="38"/>
                </a:lnTo>
                <a:lnTo>
                  <a:pt x="133" y="39"/>
                </a:lnTo>
                <a:lnTo>
                  <a:pt x="127" y="41"/>
                </a:lnTo>
                <a:lnTo>
                  <a:pt x="119" y="42"/>
                </a:lnTo>
                <a:lnTo>
                  <a:pt x="111" y="43"/>
                </a:lnTo>
                <a:lnTo>
                  <a:pt x="103" y="44"/>
                </a:lnTo>
                <a:lnTo>
                  <a:pt x="94" y="45"/>
                </a:lnTo>
                <a:lnTo>
                  <a:pt x="85" y="46"/>
                </a:lnTo>
                <a:lnTo>
                  <a:pt x="77" y="48"/>
                </a:lnTo>
                <a:lnTo>
                  <a:pt x="69" y="49"/>
                </a:lnTo>
                <a:lnTo>
                  <a:pt x="62" y="50"/>
                </a:lnTo>
                <a:lnTo>
                  <a:pt x="54" y="51"/>
                </a:lnTo>
                <a:lnTo>
                  <a:pt x="47" y="52"/>
                </a:lnTo>
                <a:lnTo>
                  <a:pt x="41" y="52"/>
                </a:lnTo>
                <a:lnTo>
                  <a:pt x="34" y="53"/>
                </a:lnTo>
                <a:lnTo>
                  <a:pt x="29" y="55"/>
                </a:lnTo>
                <a:lnTo>
                  <a:pt x="24" y="55"/>
                </a:lnTo>
                <a:lnTo>
                  <a:pt x="19" y="55"/>
                </a:lnTo>
                <a:lnTo>
                  <a:pt x="15" y="56"/>
                </a:lnTo>
                <a:lnTo>
                  <a:pt x="9" y="56"/>
                </a:lnTo>
                <a:lnTo>
                  <a:pt x="5" y="56"/>
                </a:lnTo>
                <a:lnTo>
                  <a:pt x="3" y="56"/>
                </a:lnTo>
                <a:lnTo>
                  <a:pt x="0" y="56"/>
                </a:lnTo>
                <a:lnTo>
                  <a:pt x="0" y="34"/>
                </a:lnTo>
                <a:lnTo>
                  <a:pt x="4" y="34"/>
                </a:lnTo>
                <a:lnTo>
                  <a:pt x="11" y="34"/>
                </a:lnTo>
                <a:lnTo>
                  <a:pt x="17" y="33"/>
                </a:lnTo>
                <a:lnTo>
                  <a:pt x="25" y="31"/>
                </a:lnTo>
                <a:lnTo>
                  <a:pt x="34" y="30"/>
                </a:lnTo>
                <a:lnTo>
                  <a:pt x="45" y="29"/>
                </a:lnTo>
                <a:lnTo>
                  <a:pt x="56" y="28"/>
                </a:lnTo>
                <a:lnTo>
                  <a:pt x="69" y="27"/>
                </a:lnTo>
                <a:lnTo>
                  <a:pt x="81" y="24"/>
                </a:lnTo>
                <a:lnTo>
                  <a:pt x="94" y="23"/>
                </a:lnTo>
                <a:lnTo>
                  <a:pt x="106" y="21"/>
                </a:lnTo>
                <a:lnTo>
                  <a:pt x="118" y="20"/>
                </a:lnTo>
                <a:lnTo>
                  <a:pt x="128" y="19"/>
                </a:lnTo>
                <a:lnTo>
                  <a:pt x="140" y="17"/>
                </a:lnTo>
                <a:lnTo>
                  <a:pt x="149" y="15"/>
                </a:lnTo>
                <a:lnTo>
                  <a:pt x="159" y="14"/>
                </a:lnTo>
                <a:lnTo>
                  <a:pt x="168" y="13"/>
                </a:lnTo>
                <a:lnTo>
                  <a:pt x="175" y="12"/>
                </a:lnTo>
                <a:lnTo>
                  <a:pt x="181" y="10"/>
                </a:lnTo>
                <a:lnTo>
                  <a:pt x="188" y="9"/>
                </a:lnTo>
                <a:lnTo>
                  <a:pt x="192" y="8"/>
                </a:lnTo>
                <a:lnTo>
                  <a:pt x="196" y="7"/>
                </a:lnTo>
                <a:lnTo>
                  <a:pt x="200" y="6"/>
                </a:lnTo>
                <a:lnTo>
                  <a:pt x="201" y="5"/>
                </a:lnTo>
                <a:lnTo>
                  <a:pt x="204" y="2"/>
                </a:lnTo>
                <a:lnTo>
                  <a:pt x="207" y="1"/>
                </a:lnTo>
                <a:lnTo>
                  <a:pt x="210" y="0"/>
                </a:lnTo>
                <a:lnTo>
                  <a:pt x="213" y="1"/>
                </a:lnTo>
                <a:lnTo>
                  <a:pt x="215" y="1"/>
                </a:lnTo>
                <a:lnTo>
                  <a:pt x="217" y="2"/>
                </a:lnTo>
                <a:lnTo>
                  <a:pt x="221" y="3"/>
                </a:lnTo>
                <a:lnTo>
                  <a:pt x="223" y="5"/>
                </a:lnTo>
                <a:lnTo>
                  <a:pt x="227" y="7"/>
                </a:lnTo>
                <a:lnTo>
                  <a:pt x="230" y="9"/>
                </a:lnTo>
                <a:lnTo>
                  <a:pt x="235" y="13"/>
                </a:lnTo>
                <a:lnTo>
                  <a:pt x="239" y="16"/>
                </a:lnTo>
                <a:lnTo>
                  <a:pt x="244" y="20"/>
                </a:lnTo>
                <a:lnTo>
                  <a:pt x="248" y="24"/>
                </a:lnTo>
                <a:lnTo>
                  <a:pt x="252" y="28"/>
                </a:lnTo>
                <a:lnTo>
                  <a:pt x="254" y="31"/>
                </a:lnTo>
                <a:lnTo>
                  <a:pt x="257" y="34"/>
                </a:lnTo>
                <a:lnTo>
                  <a:pt x="260" y="37"/>
                </a:lnTo>
                <a:lnTo>
                  <a:pt x="261" y="39"/>
                </a:lnTo>
                <a:lnTo>
                  <a:pt x="261" y="42"/>
                </a:lnTo>
                <a:lnTo>
                  <a:pt x="261" y="43"/>
                </a:lnTo>
                <a:lnTo>
                  <a:pt x="261" y="45"/>
                </a:lnTo>
                <a:lnTo>
                  <a:pt x="261" y="46"/>
                </a:lnTo>
                <a:lnTo>
                  <a:pt x="260" y="48"/>
                </a:lnTo>
                <a:lnTo>
                  <a:pt x="258" y="49"/>
                </a:lnTo>
                <a:lnTo>
                  <a:pt x="256" y="50"/>
                </a:lnTo>
                <a:lnTo>
                  <a:pt x="254" y="50"/>
                </a:lnTo>
                <a:lnTo>
                  <a:pt x="252" y="50"/>
                </a:lnTo>
                <a:lnTo>
                  <a:pt x="248" y="50"/>
                </a:lnTo>
                <a:lnTo>
                  <a:pt x="244" y="50"/>
                </a:lnTo>
                <a:lnTo>
                  <a:pt x="240" y="50"/>
                </a:lnTo>
                <a:lnTo>
                  <a:pt x="236" y="51"/>
                </a:lnTo>
                <a:lnTo>
                  <a:pt x="232" y="52"/>
                </a:lnTo>
                <a:lnTo>
                  <a:pt x="227" y="53"/>
                </a:lnTo>
                <a:lnTo>
                  <a:pt x="223" y="56"/>
                </a:lnTo>
                <a:lnTo>
                  <a:pt x="218" y="58"/>
                </a:lnTo>
                <a:lnTo>
                  <a:pt x="214" y="60"/>
                </a:lnTo>
                <a:lnTo>
                  <a:pt x="209" y="64"/>
                </a:lnTo>
                <a:lnTo>
                  <a:pt x="204" y="66"/>
                </a:lnTo>
                <a:lnTo>
                  <a:pt x="200" y="67"/>
                </a:lnTo>
                <a:lnTo>
                  <a:pt x="197" y="69"/>
                </a:lnTo>
                <a:lnTo>
                  <a:pt x="193" y="70"/>
                </a:lnTo>
                <a:lnTo>
                  <a:pt x="191" y="70"/>
                </a:lnTo>
                <a:lnTo>
                  <a:pt x="188" y="70"/>
                </a:lnTo>
                <a:lnTo>
                  <a:pt x="187" y="69"/>
                </a:lnTo>
                <a:lnTo>
                  <a:pt x="187" y="69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194268342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" name="Freeform 112">
            <a:extLst>
              <a:ext uri="{FF2B5EF4-FFF2-40B4-BE49-F238E27FC236}">
                <a16:creationId xmlns:a16="http://schemas.microsoft.com/office/drawing/2014/main" id="{FEDCEA3C-0F18-4A00-9922-E0478B1698D9}"/>
              </a:ext>
            </a:extLst>
          </p:cNvPr>
          <p:cNvSpPr>
            <a:spLocks/>
          </p:cNvSpPr>
          <p:nvPr/>
        </p:nvSpPr>
        <p:spPr bwMode="auto">
          <a:xfrm>
            <a:off x="1630478" y="545872"/>
            <a:ext cx="568425" cy="2501357"/>
          </a:xfrm>
          <a:custGeom>
            <a:avLst/>
            <a:gdLst>
              <a:gd name="T0" fmla="*/ 64 w 148"/>
              <a:gd name="T1" fmla="*/ 4 h 480"/>
              <a:gd name="T2" fmla="*/ 80 w 148"/>
              <a:gd name="T3" fmla="*/ 0 h 480"/>
              <a:gd name="T4" fmla="*/ 108 w 148"/>
              <a:gd name="T5" fmla="*/ 4 h 480"/>
              <a:gd name="T6" fmla="*/ 128 w 148"/>
              <a:gd name="T7" fmla="*/ 8 h 480"/>
              <a:gd name="T8" fmla="*/ 144 w 148"/>
              <a:gd name="T9" fmla="*/ 20 h 480"/>
              <a:gd name="T10" fmla="*/ 148 w 148"/>
              <a:gd name="T11" fmla="*/ 36 h 480"/>
              <a:gd name="T12" fmla="*/ 148 w 148"/>
              <a:gd name="T13" fmla="*/ 56 h 480"/>
              <a:gd name="T14" fmla="*/ 148 w 148"/>
              <a:gd name="T15" fmla="*/ 72 h 480"/>
              <a:gd name="T16" fmla="*/ 144 w 148"/>
              <a:gd name="T17" fmla="*/ 92 h 480"/>
              <a:gd name="T18" fmla="*/ 140 w 148"/>
              <a:gd name="T19" fmla="*/ 120 h 480"/>
              <a:gd name="T20" fmla="*/ 140 w 148"/>
              <a:gd name="T21" fmla="*/ 156 h 480"/>
              <a:gd name="T22" fmla="*/ 140 w 148"/>
              <a:gd name="T23" fmla="*/ 196 h 480"/>
              <a:gd name="T24" fmla="*/ 140 w 148"/>
              <a:gd name="T25" fmla="*/ 240 h 480"/>
              <a:gd name="T26" fmla="*/ 140 w 148"/>
              <a:gd name="T27" fmla="*/ 292 h 480"/>
              <a:gd name="T28" fmla="*/ 140 w 148"/>
              <a:gd name="T29" fmla="*/ 344 h 480"/>
              <a:gd name="T30" fmla="*/ 140 w 148"/>
              <a:gd name="T31" fmla="*/ 388 h 480"/>
              <a:gd name="T32" fmla="*/ 136 w 148"/>
              <a:gd name="T33" fmla="*/ 424 h 480"/>
              <a:gd name="T34" fmla="*/ 132 w 148"/>
              <a:gd name="T35" fmla="*/ 448 h 480"/>
              <a:gd name="T36" fmla="*/ 116 w 148"/>
              <a:gd name="T37" fmla="*/ 468 h 480"/>
              <a:gd name="T38" fmla="*/ 96 w 148"/>
              <a:gd name="T39" fmla="*/ 480 h 480"/>
              <a:gd name="T40" fmla="*/ 84 w 148"/>
              <a:gd name="T41" fmla="*/ 480 h 480"/>
              <a:gd name="T42" fmla="*/ 72 w 148"/>
              <a:gd name="T43" fmla="*/ 472 h 480"/>
              <a:gd name="T44" fmla="*/ 64 w 148"/>
              <a:gd name="T45" fmla="*/ 456 h 480"/>
              <a:gd name="T46" fmla="*/ 44 w 148"/>
              <a:gd name="T47" fmla="*/ 444 h 480"/>
              <a:gd name="T48" fmla="*/ 20 w 148"/>
              <a:gd name="T49" fmla="*/ 428 h 480"/>
              <a:gd name="T50" fmla="*/ 4 w 148"/>
              <a:gd name="T51" fmla="*/ 416 h 480"/>
              <a:gd name="T52" fmla="*/ 0 w 148"/>
              <a:gd name="T53" fmla="*/ 412 h 480"/>
              <a:gd name="T54" fmla="*/ 0 w 148"/>
              <a:gd name="T55" fmla="*/ 408 h 480"/>
              <a:gd name="T56" fmla="*/ 4 w 148"/>
              <a:gd name="T57" fmla="*/ 404 h 480"/>
              <a:gd name="T58" fmla="*/ 16 w 148"/>
              <a:gd name="T59" fmla="*/ 404 h 480"/>
              <a:gd name="T60" fmla="*/ 32 w 148"/>
              <a:gd name="T61" fmla="*/ 404 h 480"/>
              <a:gd name="T62" fmla="*/ 52 w 148"/>
              <a:gd name="T63" fmla="*/ 404 h 480"/>
              <a:gd name="T64" fmla="*/ 64 w 148"/>
              <a:gd name="T65" fmla="*/ 408 h 480"/>
              <a:gd name="T66" fmla="*/ 76 w 148"/>
              <a:gd name="T67" fmla="*/ 408 h 480"/>
              <a:gd name="T68" fmla="*/ 84 w 148"/>
              <a:gd name="T69" fmla="*/ 404 h 480"/>
              <a:gd name="T70" fmla="*/ 84 w 148"/>
              <a:gd name="T71" fmla="*/ 404 h 480"/>
              <a:gd name="T72" fmla="*/ 88 w 148"/>
              <a:gd name="T73" fmla="*/ 392 h 480"/>
              <a:gd name="T74" fmla="*/ 88 w 148"/>
              <a:gd name="T75" fmla="*/ 372 h 480"/>
              <a:gd name="T76" fmla="*/ 88 w 148"/>
              <a:gd name="T77" fmla="*/ 340 h 480"/>
              <a:gd name="T78" fmla="*/ 92 w 148"/>
              <a:gd name="T79" fmla="*/ 284 h 480"/>
              <a:gd name="T80" fmla="*/ 92 w 148"/>
              <a:gd name="T81" fmla="*/ 204 h 480"/>
              <a:gd name="T82" fmla="*/ 88 w 148"/>
              <a:gd name="T83" fmla="*/ 144 h 480"/>
              <a:gd name="T84" fmla="*/ 88 w 148"/>
              <a:gd name="T85" fmla="*/ 112 h 480"/>
              <a:gd name="T86" fmla="*/ 88 w 148"/>
              <a:gd name="T87" fmla="*/ 88 h 480"/>
              <a:gd name="T88" fmla="*/ 84 w 148"/>
              <a:gd name="T89" fmla="*/ 68 h 480"/>
              <a:gd name="T90" fmla="*/ 84 w 148"/>
              <a:gd name="T91" fmla="*/ 48 h 480"/>
              <a:gd name="T92" fmla="*/ 72 w 148"/>
              <a:gd name="T93" fmla="*/ 32 h 480"/>
              <a:gd name="T94" fmla="*/ 64 w 148"/>
              <a:gd name="T95" fmla="*/ 20 h 480"/>
              <a:gd name="T96" fmla="*/ 60 w 148"/>
              <a:gd name="T97" fmla="*/ 16 h 480"/>
              <a:gd name="T98" fmla="*/ 60 w 148"/>
              <a:gd name="T99" fmla="*/ 8 h 4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48" h="480">
                <a:moveTo>
                  <a:pt x="60" y="8"/>
                </a:moveTo>
                <a:lnTo>
                  <a:pt x="64" y="4"/>
                </a:lnTo>
                <a:lnTo>
                  <a:pt x="72" y="0"/>
                </a:lnTo>
                <a:lnTo>
                  <a:pt x="80" y="0"/>
                </a:lnTo>
                <a:lnTo>
                  <a:pt x="92" y="0"/>
                </a:lnTo>
                <a:lnTo>
                  <a:pt x="108" y="4"/>
                </a:lnTo>
                <a:lnTo>
                  <a:pt x="116" y="4"/>
                </a:lnTo>
                <a:lnTo>
                  <a:pt x="128" y="8"/>
                </a:lnTo>
                <a:lnTo>
                  <a:pt x="136" y="16"/>
                </a:lnTo>
                <a:lnTo>
                  <a:pt x="144" y="20"/>
                </a:lnTo>
                <a:lnTo>
                  <a:pt x="148" y="28"/>
                </a:lnTo>
                <a:lnTo>
                  <a:pt x="148" y="36"/>
                </a:lnTo>
                <a:lnTo>
                  <a:pt x="148" y="48"/>
                </a:lnTo>
                <a:lnTo>
                  <a:pt x="148" y="56"/>
                </a:lnTo>
                <a:lnTo>
                  <a:pt x="148" y="60"/>
                </a:lnTo>
                <a:lnTo>
                  <a:pt x="148" y="72"/>
                </a:lnTo>
                <a:lnTo>
                  <a:pt x="144" y="80"/>
                </a:lnTo>
                <a:lnTo>
                  <a:pt x="144" y="92"/>
                </a:lnTo>
                <a:lnTo>
                  <a:pt x="144" y="108"/>
                </a:lnTo>
                <a:lnTo>
                  <a:pt x="140" y="120"/>
                </a:lnTo>
                <a:lnTo>
                  <a:pt x="140" y="136"/>
                </a:lnTo>
                <a:lnTo>
                  <a:pt x="140" y="156"/>
                </a:lnTo>
                <a:lnTo>
                  <a:pt x="140" y="176"/>
                </a:lnTo>
                <a:lnTo>
                  <a:pt x="140" y="196"/>
                </a:lnTo>
                <a:lnTo>
                  <a:pt x="140" y="216"/>
                </a:lnTo>
                <a:lnTo>
                  <a:pt x="140" y="240"/>
                </a:lnTo>
                <a:lnTo>
                  <a:pt x="140" y="264"/>
                </a:lnTo>
                <a:lnTo>
                  <a:pt x="140" y="292"/>
                </a:lnTo>
                <a:lnTo>
                  <a:pt x="140" y="320"/>
                </a:lnTo>
                <a:lnTo>
                  <a:pt x="140" y="344"/>
                </a:lnTo>
                <a:lnTo>
                  <a:pt x="140" y="368"/>
                </a:lnTo>
                <a:lnTo>
                  <a:pt x="140" y="388"/>
                </a:lnTo>
                <a:lnTo>
                  <a:pt x="140" y="408"/>
                </a:lnTo>
                <a:lnTo>
                  <a:pt x="136" y="424"/>
                </a:lnTo>
                <a:lnTo>
                  <a:pt x="132" y="436"/>
                </a:lnTo>
                <a:lnTo>
                  <a:pt x="132" y="448"/>
                </a:lnTo>
                <a:lnTo>
                  <a:pt x="124" y="456"/>
                </a:lnTo>
                <a:lnTo>
                  <a:pt x="116" y="468"/>
                </a:lnTo>
                <a:lnTo>
                  <a:pt x="108" y="476"/>
                </a:lnTo>
                <a:lnTo>
                  <a:pt x="96" y="480"/>
                </a:lnTo>
                <a:lnTo>
                  <a:pt x="92" y="480"/>
                </a:lnTo>
                <a:lnTo>
                  <a:pt x="84" y="480"/>
                </a:lnTo>
                <a:lnTo>
                  <a:pt x="76" y="476"/>
                </a:lnTo>
                <a:lnTo>
                  <a:pt x="72" y="472"/>
                </a:lnTo>
                <a:lnTo>
                  <a:pt x="68" y="464"/>
                </a:lnTo>
                <a:lnTo>
                  <a:pt x="64" y="456"/>
                </a:lnTo>
                <a:lnTo>
                  <a:pt x="56" y="452"/>
                </a:lnTo>
                <a:lnTo>
                  <a:pt x="44" y="444"/>
                </a:lnTo>
                <a:lnTo>
                  <a:pt x="32" y="436"/>
                </a:lnTo>
                <a:lnTo>
                  <a:pt x="20" y="428"/>
                </a:lnTo>
                <a:lnTo>
                  <a:pt x="8" y="420"/>
                </a:lnTo>
                <a:lnTo>
                  <a:pt x="4" y="416"/>
                </a:lnTo>
                <a:lnTo>
                  <a:pt x="4" y="416"/>
                </a:lnTo>
                <a:lnTo>
                  <a:pt x="0" y="412"/>
                </a:lnTo>
                <a:lnTo>
                  <a:pt x="0" y="408"/>
                </a:lnTo>
                <a:lnTo>
                  <a:pt x="0" y="408"/>
                </a:lnTo>
                <a:lnTo>
                  <a:pt x="4" y="404"/>
                </a:lnTo>
                <a:lnTo>
                  <a:pt x="4" y="404"/>
                </a:lnTo>
                <a:lnTo>
                  <a:pt x="12" y="404"/>
                </a:lnTo>
                <a:lnTo>
                  <a:pt x="16" y="404"/>
                </a:lnTo>
                <a:lnTo>
                  <a:pt x="24" y="404"/>
                </a:lnTo>
                <a:lnTo>
                  <a:pt x="32" y="404"/>
                </a:lnTo>
                <a:lnTo>
                  <a:pt x="40" y="404"/>
                </a:lnTo>
                <a:lnTo>
                  <a:pt x="52" y="404"/>
                </a:lnTo>
                <a:lnTo>
                  <a:pt x="60" y="408"/>
                </a:lnTo>
                <a:lnTo>
                  <a:pt x="64" y="408"/>
                </a:lnTo>
                <a:lnTo>
                  <a:pt x="72" y="408"/>
                </a:lnTo>
                <a:lnTo>
                  <a:pt x="76" y="408"/>
                </a:lnTo>
                <a:lnTo>
                  <a:pt x="80" y="408"/>
                </a:lnTo>
                <a:lnTo>
                  <a:pt x="84" y="404"/>
                </a:lnTo>
                <a:lnTo>
                  <a:pt x="84" y="404"/>
                </a:lnTo>
                <a:lnTo>
                  <a:pt x="84" y="404"/>
                </a:lnTo>
                <a:lnTo>
                  <a:pt x="88" y="400"/>
                </a:lnTo>
                <a:lnTo>
                  <a:pt x="88" y="392"/>
                </a:lnTo>
                <a:lnTo>
                  <a:pt x="88" y="384"/>
                </a:lnTo>
                <a:lnTo>
                  <a:pt x="88" y="372"/>
                </a:lnTo>
                <a:lnTo>
                  <a:pt x="88" y="356"/>
                </a:lnTo>
                <a:lnTo>
                  <a:pt x="88" y="340"/>
                </a:lnTo>
                <a:lnTo>
                  <a:pt x="92" y="324"/>
                </a:lnTo>
                <a:lnTo>
                  <a:pt x="92" y="284"/>
                </a:lnTo>
                <a:lnTo>
                  <a:pt x="92" y="244"/>
                </a:lnTo>
                <a:lnTo>
                  <a:pt x="92" y="204"/>
                </a:lnTo>
                <a:lnTo>
                  <a:pt x="92" y="164"/>
                </a:lnTo>
                <a:lnTo>
                  <a:pt x="88" y="144"/>
                </a:lnTo>
                <a:lnTo>
                  <a:pt x="88" y="128"/>
                </a:lnTo>
                <a:lnTo>
                  <a:pt x="88" y="112"/>
                </a:lnTo>
                <a:lnTo>
                  <a:pt x="88" y="100"/>
                </a:lnTo>
                <a:lnTo>
                  <a:pt x="88" y="88"/>
                </a:lnTo>
                <a:lnTo>
                  <a:pt x="88" y="76"/>
                </a:lnTo>
                <a:lnTo>
                  <a:pt x="84" y="68"/>
                </a:lnTo>
                <a:lnTo>
                  <a:pt x="84" y="60"/>
                </a:lnTo>
                <a:lnTo>
                  <a:pt x="84" y="48"/>
                </a:lnTo>
                <a:lnTo>
                  <a:pt x="80" y="40"/>
                </a:lnTo>
                <a:lnTo>
                  <a:pt x="72" y="32"/>
                </a:lnTo>
                <a:lnTo>
                  <a:pt x="68" y="24"/>
                </a:lnTo>
                <a:lnTo>
                  <a:pt x="64" y="20"/>
                </a:lnTo>
                <a:lnTo>
                  <a:pt x="60" y="20"/>
                </a:lnTo>
                <a:lnTo>
                  <a:pt x="60" y="16"/>
                </a:lnTo>
                <a:lnTo>
                  <a:pt x="60" y="8"/>
                </a:lnTo>
                <a:lnTo>
                  <a:pt x="60" y="8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3" name="Freeform 113">
            <a:extLst>
              <a:ext uri="{FF2B5EF4-FFF2-40B4-BE49-F238E27FC236}">
                <a16:creationId xmlns:a16="http://schemas.microsoft.com/office/drawing/2014/main" id="{B8E208B2-8D0D-44B5-9D34-437D1B914317}"/>
              </a:ext>
            </a:extLst>
          </p:cNvPr>
          <p:cNvSpPr>
            <a:spLocks/>
          </p:cNvSpPr>
          <p:nvPr/>
        </p:nvSpPr>
        <p:spPr bwMode="auto">
          <a:xfrm>
            <a:off x="2398620" y="1192056"/>
            <a:ext cx="1382656" cy="354358"/>
          </a:xfrm>
          <a:custGeom>
            <a:avLst/>
            <a:gdLst>
              <a:gd name="T0" fmla="*/ 296 w 360"/>
              <a:gd name="T1" fmla="*/ 0 h 68"/>
              <a:gd name="T2" fmla="*/ 304 w 360"/>
              <a:gd name="T3" fmla="*/ 0 h 68"/>
              <a:gd name="T4" fmla="*/ 316 w 360"/>
              <a:gd name="T5" fmla="*/ 0 h 68"/>
              <a:gd name="T6" fmla="*/ 324 w 360"/>
              <a:gd name="T7" fmla="*/ 4 h 68"/>
              <a:gd name="T8" fmla="*/ 336 w 360"/>
              <a:gd name="T9" fmla="*/ 8 h 68"/>
              <a:gd name="T10" fmla="*/ 344 w 360"/>
              <a:gd name="T11" fmla="*/ 12 h 68"/>
              <a:gd name="T12" fmla="*/ 352 w 360"/>
              <a:gd name="T13" fmla="*/ 16 h 68"/>
              <a:gd name="T14" fmla="*/ 356 w 360"/>
              <a:gd name="T15" fmla="*/ 20 h 68"/>
              <a:gd name="T16" fmla="*/ 360 w 360"/>
              <a:gd name="T17" fmla="*/ 28 h 68"/>
              <a:gd name="T18" fmla="*/ 360 w 360"/>
              <a:gd name="T19" fmla="*/ 32 h 68"/>
              <a:gd name="T20" fmla="*/ 356 w 360"/>
              <a:gd name="T21" fmla="*/ 36 h 68"/>
              <a:gd name="T22" fmla="*/ 352 w 360"/>
              <a:gd name="T23" fmla="*/ 36 h 68"/>
              <a:gd name="T24" fmla="*/ 348 w 360"/>
              <a:gd name="T25" fmla="*/ 36 h 68"/>
              <a:gd name="T26" fmla="*/ 344 w 360"/>
              <a:gd name="T27" fmla="*/ 40 h 68"/>
              <a:gd name="T28" fmla="*/ 336 w 360"/>
              <a:gd name="T29" fmla="*/ 40 h 68"/>
              <a:gd name="T30" fmla="*/ 328 w 360"/>
              <a:gd name="T31" fmla="*/ 40 h 68"/>
              <a:gd name="T32" fmla="*/ 320 w 360"/>
              <a:gd name="T33" fmla="*/ 40 h 68"/>
              <a:gd name="T34" fmla="*/ 308 w 360"/>
              <a:gd name="T35" fmla="*/ 40 h 68"/>
              <a:gd name="T36" fmla="*/ 292 w 360"/>
              <a:gd name="T37" fmla="*/ 44 h 68"/>
              <a:gd name="T38" fmla="*/ 276 w 360"/>
              <a:gd name="T39" fmla="*/ 44 h 68"/>
              <a:gd name="T40" fmla="*/ 256 w 360"/>
              <a:gd name="T41" fmla="*/ 44 h 68"/>
              <a:gd name="T42" fmla="*/ 220 w 360"/>
              <a:gd name="T43" fmla="*/ 48 h 68"/>
              <a:gd name="T44" fmla="*/ 180 w 360"/>
              <a:gd name="T45" fmla="*/ 48 h 68"/>
              <a:gd name="T46" fmla="*/ 144 w 360"/>
              <a:gd name="T47" fmla="*/ 52 h 68"/>
              <a:gd name="T48" fmla="*/ 112 w 360"/>
              <a:gd name="T49" fmla="*/ 56 h 68"/>
              <a:gd name="T50" fmla="*/ 96 w 360"/>
              <a:gd name="T51" fmla="*/ 60 h 68"/>
              <a:gd name="T52" fmla="*/ 80 w 360"/>
              <a:gd name="T53" fmla="*/ 60 h 68"/>
              <a:gd name="T54" fmla="*/ 68 w 360"/>
              <a:gd name="T55" fmla="*/ 64 h 68"/>
              <a:gd name="T56" fmla="*/ 60 w 360"/>
              <a:gd name="T57" fmla="*/ 64 h 68"/>
              <a:gd name="T58" fmla="*/ 48 w 360"/>
              <a:gd name="T59" fmla="*/ 64 h 68"/>
              <a:gd name="T60" fmla="*/ 44 w 360"/>
              <a:gd name="T61" fmla="*/ 68 h 68"/>
              <a:gd name="T62" fmla="*/ 36 w 360"/>
              <a:gd name="T63" fmla="*/ 68 h 68"/>
              <a:gd name="T64" fmla="*/ 36 w 360"/>
              <a:gd name="T65" fmla="*/ 68 h 68"/>
              <a:gd name="T66" fmla="*/ 28 w 360"/>
              <a:gd name="T67" fmla="*/ 64 h 68"/>
              <a:gd name="T68" fmla="*/ 24 w 360"/>
              <a:gd name="T69" fmla="*/ 64 h 68"/>
              <a:gd name="T70" fmla="*/ 16 w 360"/>
              <a:gd name="T71" fmla="*/ 60 h 68"/>
              <a:gd name="T72" fmla="*/ 8 w 360"/>
              <a:gd name="T73" fmla="*/ 52 h 68"/>
              <a:gd name="T74" fmla="*/ 4 w 360"/>
              <a:gd name="T75" fmla="*/ 48 h 68"/>
              <a:gd name="T76" fmla="*/ 0 w 360"/>
              <a:gd name="T77" fmla="*/ 44 h 68"/>
              <a:gd name="T78" fmla="*/ 0 w 360"/>
              <a:gd name="T79" fmla="*/ 44 h 68"/>
              <a:gd name="T80" fmla="*/ 4 w 360"/>
              <a:gd name="T81" fmla="*/ 40 h 68"/>
              <a:gd name="T82" fmla="*/ 8 w 360"/>
              <a:gd name="T83" fmla="*/ 36 h 68"/>
              <a:gd name="T84" fmla="*/ 12 w 360"/>
              <a:gd name="T85" fmla="*/ 36 h 68"/>
              <a:gd name="T86" fmla="*/ 20 w 360"/>
              <a:gd name="T87" fmla="*/ 36 h 68"/>
              <a:gd name="T88" fmla="*/ 32 w 360"/>
              <a:gd name="T89" fmla="*/ 32 h 68"/>
              <a:gd name="T90" fmla="*/ 52 w 360"/>
              <a:gd name="T91" fmla="*/ 32 h 68"/>
              <a:gd name="T92" fmla="*/ 76 w 360"/>
              <a:gd name="T93" fmla="*/ 28 h 68"/>
              <a:gd name="T94" fmla="*/ 104 w 360"/>
              <a:gd name="T95" fmla="*/ 24 h 68"/>
              <a:gd name="T96" fmla="*/ 136 w 360"/>
              <a:gd name="T97" fmla="*/ 20 h 68"/>
              <a:gd name="T98" fmla="*/ 168 w 360"/>
              <a:gd name="T99" fmla="*/ 16 h 68"/>
              <a:gd name="T100" fmla="*/ 196 w 360"/>
              <a:gd name="T101" fmla="*/ 12 h 68"/>
              <a:gd name="T102" fmla="*/ 224 w 360"/>
              <a:gd name="T103" fmla="*/ 8 h 68"/>
              <a:gd name="T104" fmla="*/ 244 w 360"/>
              <a:gd name="T105" fmla="*/ 4 h 68"/>
              <a:gd name="T106" fmla="*/ 264 w 360"/>
              <a:gd name="T107" fmla="*/ 4 h 68"/>
              <a:gd name="T108" fmla="*/ 280 w 360"/>
              <a:gd name="T109" fmla="*/ 0 h 68"/>
              <a:gd name="T110" fmla="*/ 288 w 360"/>
              <a:gd name="T111" fmla="*/ 0 h 68"/>
              <a:gd name="T112" fmla="*/ 296 w 360"/>
              <a:gd name="T113" fmla="*/ 0 h 68"/>
              <a:gd name="T114" fmla="*/ 296 w 360"/>
              <a:gd name="T115" fmla="*/ 0 h 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360" h="68">
                <a:moveTo>
                  <a:pt x="296" y="0"/>
                </a:moveTo>
                <a:lnTo>
                  <a:pt x="304" y="0"/>
                </a:lnTo>
                <a:lnTo>
                  <a:pt x="316" y="0"/>
                </a:lnTo>
                <a:lnTo>
                  <a:pt x="324" y="4"/>
                </a:lnTo>
                <a:lnTo>
                  <a:pt x="336" y="8"/>
                </a:lnTo>
                <a:lnTo>
                  <a:pt x="344" y="12"/>
                </a:lnTo>
                <a:lnTo>
                  <a:pt x="352" y="16"/>
                </a:lnTo>
                <a:lnTo>
                  <a:pt x="356" y="20"/>
                </a:lnTo>
                <a:lnTo>
                  <a:pt x="360" y="28"/>
                </a:lnTo>
                <a:lnTo>
                  <a:pt x="360" y="32"/>
                </a:lnTo>
                <a:lnTo>
                  <a:pt x="356" y="36"/>
                </a:lnTo>
                <a:lnTo>
                  <a:pt x="352" y="36"/>
                </a:lnTo>
                <a:lnTo>
                  <a:pt x="348" y="36"/>
                </a:lnTo>
                <a:lnTo>
                  <a:pt x="344" y="40"/>
                </a:lnTo>
                <a:lnTo>
                  <a:pt x="336" y="40"/>
                </a:lnTo>
                <a:lnTo>
                  <a:pt x="328" y="40"/>
                </a:lnTo>
                <a:lnTo>
                  <a:pt x="320" y="40"/>
                </a:lnTo>
                <a:lnTo>
                  <a:pt x="308" y="40"/>
                </a:lnTo>
                <a:lnTo>
                  <a:pt x="292" y="44"/>
                </a:lnTo>
                <a:lnTo>
                  <a:pt x="276" y="44"/>
                </a:lnTo>
                <a:lnTo>
                  <a:pt x="256" y="44"/>
                </a:lnTo>
                <a:lnTo>
                  <a:pt x="220" y="48"/>
                </a:lnTo>
                <a:lnTo>
                  <a:pt x="180" y="48"/>
                </a:lnTo>
                <a:lnTo>
                  <a:pt x="144" y="52"/>
                </a:lnTo>
                <a:lnTo>
                  <a:pt x="112" y="56"/>
                </a:lnTo>
                <a:lnTo>
                  <a:pt x="96" y="60"/>
                </a:lnTo>
                <a:lnTo>
                  <a:pt x="80" y="60"/>
                </a:lnTo>
                <a:lnTo>
                  <a:pt x="68" y="64"/>
                </a:lnTo>
                <a:lnTo>
                  <a:pt x="60" y="64"/>
                </a:lnTo>
                <a:lnTo>
                  <a:pt x="48" y="64"/>
                </a:lnTo>
                <a:lnTo>
                  <a:pt x="44" y="68"/>
                </a:lnTo>
                <a:lnTo>
                  <a:pt x="36" y="68"/>
                </a:lnTo>
                <a:lnTo>
                  <a:pt x="36" y="68"/>
                </a:lnTo>
                <a:lnTo>
                  <a:pt x="28" y="64"/>
                </a:lnTo>
                <a:lnTo>
                  <a:pt x="24" y="64"/>
                </a:lnTo>
                <a:lnTo>
                  <a:pt x="16" y="60"/>
                </a:lnTo>
                <a:lnTo>
                  <a:pt x="8" y="52"/>
                </a:lnTo>
                <a:lnTo>
                  <a:pt x="4" y="48"/>
                </a:lnTo>
                <a:lnTo>
                  <a:pt x="0" y="44"/>
                </a:lnTo>
                <a:lnTo>
                  <a:pt x="0" y="44"/>
                </a:lnTo>
                <a:lnTo>
                  <a:pt x="4" y="40"/>
                </a:lnTo>
                <a:lnTo>
                  <a:pt x="8" y="36"/>
                </a:lnTo>
                <a:lnTo>
                  <a:pt x="12" y="36"/>
                </a:lnTo>
                <a:lnTo>
                  <a:pt x="20" y="36"/>
                </a:lnTo>
                <a:lnTo>
                  <a:pt x="32" y="32"/>
                </a:lnTo>
                <a:lnTo>
                  <a:pt x="52" y="32"/>
                </a:lnTo>
                <a:lnTo>
                  <a:pt x="76" y="28"/>
                </a:lnTo>
                <a:lnTo>
                  <a:pt x="104" y="24"/>
                </a:lnTo>
                <a:lnTo>
                  <a:pt x="136" y="20"/>
                </a:lnTo>
                <a:lnTo>
                  <a:pt x="168" y="16"/>
                </a:lnTo>
                <a:lnTo>
                  <a:pt x="196" y="12"/>
                </a:lnTo>
                <a:lnTo>
                  <a:pt x="224" y="8"/>
                </a:lnTo>
                <a:lnTo>
                  <a:pt x="244" y="4"/>
                </a:lnTo>
                <a:lnTo>
                  <a:pt x="264" y="4"/>
                </a:lnTo>
                <a:lnTo>
                  <a:pt x="280" y="0"/>
                </a:lnTo>
                <a:lnTo>
                  <a:pt x="288" y="0"/>
                </a:lnTo>
                <a:lnTo>
                  <a:pt x="296" y="0"/>
                </a:lnTo>
                <a:lnTo>
                  <a:pt x="296" y="0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3" name="Freeform 114">
            <a:extLst>
              <a:ext uri="{FF2B5EF4-FFF2-40B4-BE49-F238E27FC236}">
                <a16:creationId xmlns:a16="http://schemas.microsoft.com/office/drawing/2014/main" id="{C7402C53-EA7D-4DE4-8AF5-0F401E53A0AC}"/>
              </a:ext>
            </a:extLst>
          </p:cNvPr>
          <p:cNvSpPr>
            <a:spLocks/>
          </p:cNvSpPr>
          <p:nvPr/>
        </p:nvSpPr>
        <p:spPr bwMode="auto">
          <a:xfrm>
            <a:off x="2690514" y="1358814"/>
            <a:ext cx="568425" cy="1834328"/>
          </a:xfrm>
          <a:custGeom>
            <a:avLst/>
            <a:gdLst>
              <a:gd name="T0" fmla="*/ 144 w 148"/>
              <a:gd name="T1" fmla="*/ 268 h 352"/>
              <a:gd name="T2" fmla="*/ 136 w 148"/>
              <a:gd name="T3" fmla="*/ 304 h 352"/>
              <a:gd name="T4" fmla="*/ 128 w 148"/>
              <a:gd name="T5" fmla="*/ 324 h 352"/>
              <a:gd name="T6" fmla="*/ 112 w 148"/>
              <a:gd name="T7" fmla="*/ 340 h 352"/>
              <a:gd name="T8" fmla="*/ 100 w 148"/>
              <a:gd name="T9" fmla="*/ 348 h 352"/>
              <a:gd name="T10" fmla="*/ 88 w 148"/>
              <a:gd name="T11" fmla="*/ 352 h 352"/>
              <a:gd name="T12" fmla="*/ 76 w 148"/>
              <a:gd name="T13" fmla="*/ 348 h 352"/>
              <a:gd name="T14" fmla="*/ 68 w 148"/>
              <a:gd name="T15" fmla="*/ 332 h 352"/>
              <a:gd name="T16" fmla="*/ 56 w 148"/>
              <a:gd name="T17" fmla="*/ 312 h 352"/>
              <a:gd name="T18" fmla="*/ 32 w 148"/>
              <a:gd name="T19" fmla="*/ 300 h 352"/>
              <a:gd name="T20" fmla="*/ 8 w 148"/>
              <a:gd name="T21" fmla="*/ 288 h 352"/>
              <a:gd name="T22" fmla="*/ 0 w 148"/>
              <a:gd name="T23" fmla="*/ 280 h 352"/>
              <a:gd name="T24" fmla="*/ 0 w 148"/>
              <a:gd name="T25" fmla="*/ 276 h 352"/>
              <a:gd name="T26" fmla="*/ 4 w 148"/>
              <a:gd name="T27" fmla="*/ 272 h 352"/>
              <a:gd name="T28" fmla="*/ 8 w 148"/>
              <a:gd name="T29" fmla="*/ 272 h 352"/>
              <a:gd name="T30" fmla="*/ 24 w 148"/>
              <a:gd name="T31" fmla="*/ 272 h 352"/>
              <a:gd name="T32" fmla="*/ 40 w 148"/>
              <a:gd name="T33" fmla="*/ 272 h 352"/>
              <a:gd name="T34" fmla="*/ 56 w 148"/>
              <a:gd name="T35" fmla="*/ 272 h 352"/>
              <a:gd name="T36" fmla="*/ 68 w 148"/>
              <a:gd name="T37" fmla="*/ 272 h 352"/>
              <a:gd name="T38" fmla="*/ 76 w 148"/>
              <a:gd name="T39" fmla="*/ 272 h 352"/>
              <a:gd name="T40" fmla="*/ 84 w 148"/>
              <a:gd name="T41" fmla="*/ 268 h 352"/>
              <a:gd name="T42" fmla="*/ 84 w 148"/>
              <a:gd name="T43" fmla="*/ 260 h 352"/>
              <a:gd name="T44" fmla="*/ 84 w 148"/>
              <a:gd name="T45" fmla="*/ 244 h 352"/>
              <a:gd name="T46" fmla="*/ 88 w 148"/>
              <a:gd name="T47" fmla="*/ 220 h 352"/>
              <a:gd name="T48" fmla="*/ 88 w 148"/>
              <a:gd name="T49" fmla="*/ 172 h 352"/>
              <a:gd name="T50" fmla="*/ 88 w 148"/>
              <a:gd name="T51" fmla="*/ 116 h 352"/>
              <a:gd name="T52" fmla="*/ 88 w 148"/>
              <a:gd name="T53" fmla="*/ 96 h 352"/>
              <a:gd name="T54" fmla="*/ 84 w 148"/>
              <a:gd name="T55" fmla="*/ 64 h 352"/>
              <a:gd name="T56" fmla="*/ 76 w 148"/>
              <a:gd name="T57" fmla="*/ 44 h 352"/>
              <a:gd name="T58" fmla="*/ 68 w 148"/>
              <a:gd name="T59" fmla="*/ 28 h 352"/>
              <a:gd name="T60" fmla="*/ 68 w 148"/>
              <a:gd name="T61" fmla="*/ 0 h 352"/>
              <a:gd name="T62" fmla="*/ 96 w 148"/>
              <a:gd name="T63" fmla="*/ 16 h 352"/>
              <a:gd name="T64" fmla="*/ 120 w 148"/>
              <a:gd name="T65" fmla="*/ 24 h 352"/>
              <a:gd name="T66" fmla="*/ 132 w 148"/>
              <a:gd name="T67" fmla="*/ 32 h 352"/>
              <a:gd name="T68" fmla="*/ 140 w 148"/>
              <a:gd name="T69" fmla="*/ 40 h 352"/>
              <a:gd name="T70" fmla="*/ 148 w 148"/>
              <a:gd name="T71" fmla="*/ 48 h 352"/>
              <a:gd name="T72" fmla="*/ 144 w 148"/>
              <a:gd name="T73" fmla="*/ 56 h 352"/>
              <a:gd name="T74" fmla="*/ 144 w 148"/>
              <a:gd name="T75" fmla="*/ 64 h 352"/>
              <a:gd name="T76" fmla="*/ 144 w 148"/>
              <a:gd name="T77" fmla="*/ 76 h 352"/>
              <a:gd name="T78" fmla="*/ 144 w 148"/>
              <a:gd name="T79" fmla="*/ 92 h 352"/>
              <a:gd name="T80" fmla="*/ 144 w 148"/>
              <a:gd name="T81" fmla="*/ 112 h 352"/>
              <a:gd name="T82" fmla="*/ 140 w 148"/>
              <a:gd name="T83" fmla="*/ 152 h 352"/>
              <a:gd name="T84" fmla="*/ 144 w 148"/>
              <a:gd name="T85" fmla="*/ 192 h 352"/>
              <a:gd name="T86" fmla="*/ 144 w 148"/>
              <a:gd name="T87" fmla="*/ 228 h 352"/>
              <a:gd name="T88" fmla="*/ 144 w 148"/>
              <a:gd name="T89" fmla="*/ 256 h 3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148" h="352">
                <a:moveTo>
                  <a:pt x="144" y="256"/>
                </a:moveTo>
                <a:lnTo>
                  <a:pt x="144" y="268"/>
                </a:lnTo>
                <a:lnTo>
                  <a:pt x="140" y="280"/>
                </a:lnTo>
                <a:lnTo>
                  <a:pt x="136" y="304"/>
                </a:lnTo>
                <a:lnTo>
                  <a:pt x="132" y="316"/>
                </a:lnTo>
                <a:lnTo>
                  <a:pt x="128" y="324"/>
                </a:lnTo>
                <a:lnTo>
                  <a:pt x="120" y="332"/>
                </a:lnTo>
                <a:lnTo>
                  <a:pt x="112" y="340"/>
                </a:lnTo>
                <a:lnTo>
                  <a:pt x="108" y="344"/>
                </a:lnTo>
                <a:lnTo>
                  <a:pt x="100" y="348"/>
                </a:lnTo>
                <a:lnTo>
                  <a:pt x="92" y="352"/>
                </a:lnTo>
                <a:lnTo>
                  <a:pt x="88" y="352"/>
                </a:lnTo>
                <a:lnTo>
                  <a:pt x="80" y="352"/>
                </a:lnTo>
                <a:lnTo>
                  <a:pt x="76" y="348"/>
                </a:lnTo>
                <a:lnTo>
                  <a:pt x="72" y="340"/>
                </a:lnTo>
                <a:lnTo>
                  <a:pt x="68" y="332"/>
                </a:lnTo>
                <a:lnTo>
                  <a:pt x="64" y="324"/>
                </a:lnTo>
                <a:lnTo>
                  <a:pt x="56" y="312"/>
                </a:lnTo>
                <a:lnTo>
                  <a:pt x="44" y="304"/>
                </a:lnTo>
                <a:lnTo>
                  <a:pt x="32" y="300"/>
                </a:lnTo>
                <a:lnTo>
                  <a:pt x="16" y="292"/>
                </a:lnTo>
                <a:lnTo>
                  <a:pt x="8" y="288"/>
                </a:lnTo>
                <a:lnTo>
                  <a:pt x="4" y="284"/>
                </a:lnTo>
                <a:lnTo>
                  <a:pt x="0" y="280"/>
                </a:lnTo>
                <a:lnTo>
                  <a:pt x="0" y="280"/>
                </a:lnTo>
                <a:lnTo>
                  <a:pt x="0" y="276"/>
                </a:lnTo>
                <a:lnTo>
                  <a:pt x="0" y="272"/>
                </a:lnTo>
                <a:lnTo>
                  <a:pt x="4" y="272"/>
                </a:lnTo>
                <a:lnTo>
                  <a:pt x="4" y="272"/>
                </a:lnTo>
                <a:lnTo>
                  <a:pt x="8" y="272"/>
                </a:lnTo>
                <a:lnTo>
                  <a:pt x="16" y="272"/>
                </a:lnTo>
                <a:lnTo>
                  <a:pt x="24" y="272"/>
                </a:lnTo>
                <a:lnTo>
                  <a:pt x="32" y="272"/>
                </a:lnTo>
                <a:lnTo>
                  <a:pt x="40" y="272"/>
                </a:lnTo>
                <a:lnTo>
                  <a:pt x="48" y="272"/>
                </a:lnTo>
                <a:lnTo>
                  <a:pt x="56" y="272"/>
                </a:lnTo>
                <a:lnTo>
                  <a:pt x="64" y="272"/>
                </a:lnTo>
                <a:lnTo>
                  <a:pt x="68" y="272"/>
                </a:lnTo>
                <a:lnTo>
                  <a:pt x="76" y="272"/>
                </a:lnTo>
                <a:lnTo>
                  <a:pt x="76" y="272"/>
                </a:lnTo>
                <a:lnTo>
                  <a:pt x="80" y="272"/>
                </a:lnTo>
                <a:lnTo>
                  <a:pt x="84" y="268"/>
                </a:lnTo>
                <a:lnTo>
                  <a:pt x="84" y="268"/>
                </a:lnTo>
                <a:lnTo>
                  <a:pt x="84" y="260"/>
                </a:lnTo>
                <a:lnTo>
                  <a:pt x="84" y="252"/>
                </a:lnTo>
                <a:lnTo>
                  <a:pt x="84" y="244"/>
                </a:lnTo>
                <a:lnTo>
                  <a:pt x="84" y="232"/>
                </a:lnTo>
                <a:lnTo>
                  <a:pt x="88" y="220"/>
                </a:lnTo>
                <a:lnTo>
                  <a:pt x="88" y="204"/>
                </a:lnTo>
                <a:lnTo>
                  <a:pt x="88" y="172"/>
                </a:lnTo>
                <a:lnTo>
                  <a:pt x="88" y="144"/>
                </a:lnTo>
                <a:lnTo>
                  <a:pt x="88" y="116"/>
                </a:lnTo>
                <a:lnTo>
                  <a:pt x="88" y="108"/>
                </a:lnTo>
                <a:lnTo>
                  <a:pt x="88" y="96"/>
                </a:lnTo>
                <a:lnTo>
                  <a:pt x="84" y="80"/>
                </a:lnTo>
                <a:lnTo>
                  <a:pt x="84" y="64"/>
                </a:lnTo>
                <a:lnTo>
                  <a:pt x="80" y="56"/>
                </a:lnTo>
                <a:lnTo>
                  <a:pt x="76" y="44"/>
                </a:lnTo>
                <a:lnTo>
                  <a:pt x="72" y="40"/>
                </a:lnTo>
                <a:lnTo>
                  <a:pt x="68" y="28"/>
                </a:lnTo>
                <a:lnTo>
                  <a:pt x="68" y="16"/>
                </a:lnTo>
                <a:lnTo>
                  <a:pt x="68" y="0"/>
                </a:lnTo>
                <a:lnTo>
                  <a:pt x="84" y="8"/>
                </a:lnTo>
                <a:lnTo>
                  <a:pt x="96" y="16"/>
                </a:lnTo>
                <a:lnTo>
                  <a:pt x="108" y="20"/>
                </a:lnTo>
                <a:lnTo>
                  <a:pt x="120" y="24"/>
                </a:lnTo>
                <a:lnTo>
                  <a:pt x="128" y="28"/>
                </a:lnTo>
                <a:lnTo>
                  <a:pt x="132" y="32"/>
                </a:lnTo>
                <a:lnTo>
                  <a:pt x="136" y="36"/>
                </a:lnTo>
                <a:lnTo>
                  <a:pt x="140" y="40"/>
                </a:lnTo>
                <a:lnTo>
                  <a:pt x="144" y="44"/>
                </a:lnTo>
                <a:lnTo>
                  <a:pt x="148" y="48"/>
                </a:lnTo>
                <a:lnTo>
                  <a:pt x="148" y="52"/>
                </a:lnTo>
                <a:lnTo>
                  <a:pt x="144" y="56"/>
                </a:lnTo>
                <a:lnTo>
                  <a:pt x="144" y="60"/>
                </a:lnTo>
                <a:lnTo>
                  <a:pt x="144" y="64"/>
                </a:lnTo>
                <a:lnTo>
                  <a:pt x="144" y="68"/>
                </a:lnTo>
                <a:lnTo>
                  <a:pt x="144" y="76"/>
                </a:lnTo>
                <a:lnTo>
                  <a:pt x="144" y="84"/>
                </a:lnTo>
                <a:lnTo>
                  <a:pt x="144" y="92"/>
                </a:lnTo>
                <a:lnTo>
                  <a:pt x="144" y="100"/>
                </a:lnTo>
                <a:lnTo>
                  <a:pt x="144" y="112"/>
                </a:lnTo>
                <a:lnTo>
                  <a:pt x="140" y="132"/>
                </a:lnTo>
                <a:lnTo>
                  <a:pt x="140" y="152"/>
                </a:lnTo>
                <a:lnTo>
                  <a:pt x="140" y="172"/>
                </a:lnTo>
                <a:lnTo>
                  <a:pt x="144" y="192"/>
                </a:lnTo>
                <a:lnTo>
                  <a:pt x="144" y="208"/>
                </a:lnTo>
                <a:lnTo>
                  <a:pt x="144" y="228"/>
                </a:lnTo>
                <a:lnTo>
                  <a:pt x="144" y="240"/>
                </a:lnTo>
                <a:lnTo>
                  <a:pt x="144" y="256"/>
                </a:lnTo>
                <a:lnTo>
                  <a:pt x="144" y="256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0" name="Freeform 115">
            <a:extLst>
              <a:ext uri="{FF2B5EF4-FFF2-40B4-BE49-F238E27FC236}">
                <a16:creationId xmlns:a16="http://schemas.microsoft.com/office/drawing/2014/main" id="{F5B8E851-C408-43C8-BDD1-CDAE836B88E5}"/>
              </a:ext>
            </a:extLst>
          </p:cNvPr>
          <p:cNvSpPr>
            <a:spLocks/>
          </p:cNvSpPr>
          <p:nvPr/>
        </p:nvSpPr>
        <p:spPr bwMode="auto">
          <a:xfrm>
            <a:off x="1430760" y="1254591"/>
            <a:ext cx="1013949" cy="396048"/>
          </a:xfrm>
          <a:custGeom>
            <a:avLst/>
            <a:gdLst>
              <a:gd name="T0" fmla="*/ 12 w 264"/>
              <a:gd name="T1" fmla="*/ 64 h 76"/>
              <a:gd name="T2" fmla="*/ 8 w 264"/>
              <a:gd name="T3" fmla="*/ 60 h 76"/>
              <a:gd name="T4" fmla="*/ 4 w 264"/>
              <a:gd name="T5" fmla="*/ 52 h 76"/>
              <a:gd name="T6" fmla="*/ 0 w 264"/>
              <a:gd name="T7" fmla="*/ 52 h 76"/>
              <a:gd name="T8" fmla="*/ 4 w 264"/>
              <a:gd name="T9" fmla="*/ 48 h 76"/>
              <a:gd name="T10" fmla="*/ 4 w 264"/>
              <a:gd name="T11" fmla="*/ 48 h 76"/>
              <a:gd name="T12" fmla="*/ 8 w 264"/>
              <a:gd name="T13" fmla="*/ 44 h 76"/>
              <a:gd name="T14" fmla="*/ 12 w 264"/>
              <a:gd name="T15" fmla="*/ 44 h 76"/>
              <a:gd name="T16" fmla="*/ 20 w 264"/>
              <a:gd name="T17" fmla="*/ 44 h 76"/>
              <a:gd name="T18" fmla="*/ 32 w 264"/>
              <a:gd name="T19" fmla="*/ 40 h 76"/>
              <a:gd name="T20" fmla="*/ 44 w 264"/>
              <a:gd name="T21" fmla="*/ 40 h 76"/>
              <a:gd name="T22" fmla="*/ 56 w 264"/>
              <a:gd name="T23" fmla="*/ 36 h 76"/>
              <a:gd name="T24" fmla="*/ 68 w 264"/>
              <a:gd name="T25" fmla="*/ 36 h 76"/>
              <a:gd name="T26" fmla="*/ 100 w 264"/>
              <a:gd name="T27" fmla="*/ 28 h 76"/>
              <a:gd name="T28" fmla="*/ 128 w 264"/>
              <a:gd name="T29" fmla="*/ 24 h 76"/>
              <a:gd name="T30" fmla="*/ 152 w 264"/>
              <a:gd name="T31" fmla="*/ 20 h 76"/>
              <a:gd name="T32" fmla="*/ 176 w 264"/>
              <a:gd name="T33" fmla="*/ 12 h 76"/>
              <a:gd name="T34" fmla="*/ 184 w 264"/>
              <a:gd name="T35" fmla="*/ 8 h 76"/>
              <a:gd name="T36" fmla="*/ 196 w 264"/>
              <a:gd name="T37" fmla="*/ 8 h 76"/>
              <a:gd name="T38" fmla="*/ 204 w 264"/>
              <a:gd name="T39" fmla="*/ 4 h 76"/>
              <a:gd name="T40" fmla="*/ 212 w 264"/>
              <a:gd name="T41" fmla="*/ 4 h 76"/>
              <a:gd name="T42" fmla="*/ 216 w 264"/>
              <a:gd name="T43" fmla="*/ 4 h 76"/>
              <a:gd name="T44" fmla="*/ 220 w 264"/>
              <a:gd name="T45" fmla="*/ 0 h 76"/>
              <a:gd name="T46" fmla="*/ 224 w 264"/>
              <a:gd name="T47" fmla="*/ 0 h 76"/>
              <a:gd name="T48" fmla="*/ 228 w 264"/>
              <a:gd name="T49" fmla="*/ 0 h 76"/>
              <a:gd name="T50" fmla="*/ 232 w 264"/>
              <a:gd name="T51" fmla="*/ 0 h 76"/>
              <a:gd name="T52" fmla="*/ 240 w 264"/>
              <a:gd name="T53" fmla="*/ 4 h 76"/>
              <a:gd name="T54" fmla="*/ 252 w 264"/>
              <a:gd name="T55" fmla="*/ 4 h 76"/>
              <a:gd name="T56" fmla="*/ 256 w 264"/>
              <a:gd name="T57" fmla="*/ 8 h 76"/>
              <a:gd name="T58" fmla="*/ 260 w 264"/>
              <a:gd name="T59" fmla="*/ 16 h 76"/>
              <a:gd name="T60" fmla="*/ 264 w 264"/>
              <a:gd name="T61" fmla="*/ 24 h 76"/>
              <a:gd name="T62" fmla="*/ 264 w 264"/>
              <a:gd name="T63" fmla="*/ 32 h 76"/>
              <a:gd name="T64" fmla="*/ 240 w 264"/>
              <a:gd name="T65" fmla="*/ 36 h 76"/>
              <a:gd name="T66" fmla="*/ 220 w 264"/>
              <a:gd name="T67" fmla="*/ 44 h 76"/>
              <a:gd name="T68" fmla="*/ 196 w 264"/>
              <a:gd name="T69" fmla="*/ 48 h 76"/>
              <a:gd name="T70" fmla="*/ 176 w 264"/>
              <a:gd name="T71" fmla="*/ 52 h 76"/>
              <a:gd name="T72" fmla="*/ 156 w 264"/>
              <a:gd name="T73" fmla="*/ 56 h 76"/>
              <a:gd name="T74" fmla="*/ 140 w 264"/>
              <a:gd name="T75" fmla="*/ 60 h 76"/>
              <a:gd name="T76" fmla="*/ 124 w 264"/>
              <a:gd name="T77" fmla="*/ 64 h 76"/>
              <a:gd name="T78" fmla="*/ 112 w 264"/>
              <a:gd name="T79" fmla="*/ 64 h 76"/>
              <a:gd name="T80" fmla="*/ 96 w 264"/>
              <a:gd name="T81" fmla="*/ 68 h 76"/>
              <a:gd name="T82" fmla="*/ 84 w 264"/>
              <a:gd name="T83" fmla="*/ 72 h 76"/>
              <a:gd name="T84" fmla="*/ 76 w 264"/>
              <a:gd name="T85" fmla="*/ 72 h 76"/>
              <a:gd name="T86" fmla="*/ 68 w 264"/>
              <a:gd name="T87" fmla="*/ 72 h 76"/>
              <a:gd name="T88" fmla="*/ 60 w 264"/>
              <a:gd name="T89" fmla="*/ 76 h 76"/>
              <a:gd name="T90" fmla="*/ 56 w 264"/>
              <a:gd name="T91" fmla="*/ 76 h 76"/>
              <a:gd name="T92" fmla="*/ 52 w 264"/>
              <a:gd name="T93" fmla="*/ 76 h 76"/>
              <a:gd name="T94" fmla="*/ 48 w 264"/>
              <a:gd name="T95" fmla="*/ 76 h 76"/>
              <a:gd name="T96" fmla="*/ 40 w 264"/>
              <a:gd name="T97" fmla="*/ 72 h 76"/>
              <a:gd name="T98" fmla="*/ 32 w 264"/>
              <a:gd name="T99" fmla="*/ 72 h 76"/>
              <a:gd name="T100" fmla="*/ 24 w 264"/>
              <a:gd name="T101" fmla="*/ 68 h 76"/>
              <a:gd name="T102" fmla="*/ 12 w 264"/>
              <a:gd name="T103" fmla="*/ 64 h 76"/>
              <a:gd name="T104" fmla="*/ 12 w 264"/>
              <a:gd name="T105" fmla="*/ 64 h 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264" h="76">
                <a:moveTo>
                  <a:pt x="12" y="64"/>
                </a:moveTo>
                <a:lnTo>
                  <a:pt x="8" y="60"/>
                </a:lnTo>
                <a:lnTo>
                  <a:pt x="4" y="52"/>
                </a:lnTo>
                <a:lnTo>
                  <a:pt x="0" y="52"/>
                </a:lnTo>
                <a:lnTo>
                  <a:pt x="4" y="48"/>
                </a:lnTo>
                <a:lnTo>
                  <a:pt x="4" y="48"/>
                </a:lnTo>
                <a:lnTo>
                  <a:pt x="8" y="44"/>
                </a:lnTo>
                <a:lnTo>
                  <a:pt x="12" y="44"/>
                </a:lnTo>
                <a:lnTo>
                  <a:pt x="20" y="44"/>
                </a:lnTo>
                <a:lnTo>
                  <a:pt x="32" y="40"/>
                </a:lnTo>
                <a:lnTo>
                  <a:pt x="44" y="40"/>
                </a:lnTo>
                <a:lnTo>
                  <a:pt x="56" y="36"/>
                </a:lnTo>
                <a:lnTo>
                  <a:pt x="68" y="36"/>
                </a:lnTo>
                <a:lnTo>
                  <a:pt x="100" y="28"/>
                </a:lnTo>
                <a:lnTo>
                  <a:pt x="128" y="24"/>
                </a:lnTo>
                <a:lnTo>
                  <a:pt x="152" y="20"/>
                </a:lnTo>
                <a:lnTo>
                  <a:pt x="176" y="12"/>
                </a:lnTo>
                <a:lnTo>
                  <a:pt x="184" y="8"/>
                </a:lnTo>
                <a:lnTo>
                  <a:pt x="196" y="8"/>
                </a:lnTo>
                <a:lnTo>
                  <a:pt x="204" y="4"/>
                </a:lnTo>
                <a:lnTo>
                  <a:pt x="212" y="4"/>
                </a:lnTo>
                <a:lnTo>
                  <a:pt x="216" y="4"/>
                </a:lnTo>
                <a:lnTo>
                  <a:pt x="220" y="0"/>
                </a:lnTo>
                <a:lnTo>
                  <a:pt x="224" y="0"/>
                </a:lnTo>
                <a:lnTo>
                  <a:pt x="228" y="0"/>
                </a:lnTo>
                <a:lnTo>
                  <a:pt x="232" y="0"/>
                </a:lnTo>
                <a:lnTo>
                  <a:pt x="240" y="4"/>
                </a:lnTo>
                <a:lnTo>
                  <a:pt x="252" y="4"/>
                </a:lnTo>
                <a:lnTo>
                  <a:pt x="256" y="8"/>
                </a:lnTo>
                <a:lnTo>
                  <a:pt x="260" y="16"/>
                </a:lnTo>
                <a:lnTo>
                  <a:pt x="264" y="24"/>
                </a:lnTo>
                <a:lnTo>
                  <a:pt x="264" y="32"/>
                </a:lnTo>
                <a:lnTo>
                  <a:pt x="240" y="36"/>
                </a:lnTo>
                <a:lnTo>
                  <a:pt x="220" y="44"/>
                </a:lnTo>
                <a:lnTo>
                  <a:pt x="196" y="48"/>
                </a:lnTo>
                <a:lnTo>
                  <a:pt x="176" y="52"/>
                </a:lnTo>
                <a:lnTo>
                  <a:pt x="156" y="56"/>
                </a:lnTo>
                <a:lnTo>
                  <a:pt x="140" y="60"/>
                </a:lnTo>
                <a:lnTo>
                  <a:pt x="124" y="64"/>
                </a:lnTo>
                <a:lnTo>
                  <a:pt x="112" y="64"/>
                </a:lnTo>
                <a:lnTo>
                  <a:pt x="96" y="68"/>
                </a:lnTo>
                <a:lnTo>
                  <a:pt x="84" y="72"/>
                </a:lnTo>
                <a:lnTo>
                  <a:pt x="76" y="72"/>
                </a:lnTo>
                <a:lnTo>
                  <a:pt x="68" y="72"/>
                </a:lnTo>
                <a:lnTo>
                  <a:pt x="60" y="76"/>
                </a:lnTo>
                <a:lnTo>
                  <a:pt x="56" y="76"/>
                </a:lnTo>
                <a:lnTo>
                  <a:pt x="52" y="76"/>
                </a:lnTo>
                <a:lnTo>
                  <a:pt x="48" y="76"/>
                </a:lnTo>
                <a:lnTo>
                  <a:pt x="40" y="72"/>
                </a:lnTo>
                <a:lnTo>
                  <a:pt x="32" y="72"/>
                </a:lnTo>
                <a:lnTo>
                  <a:pt x="24" y="68"/>
                </a:lnTo>
                <a:lnTo>
                  <a:pt x="12" y="64"/>
                </a:lnTo>
                <a:lnTo>
                  <a:pt x="12" y="64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6" name="Freeform 116">
            <a:extLst>
              <a:ext uri="{FF2B5EF4-FFF2-40B4-BE49-F238E27FC236}">
                <a16:creationId xmlns:a16="http://schemas.microsoft.com/office/drawing/2014/main" id="{E9BFE960-9C66-48DA-ACCD-63CDA21277E7}"/>
              </a:ext>
            </a:extLst>
          </p:cNvPr>
          <p:cNvSpPr>
            <a:spLocks/>
          </p:cNvSpPr>
          <p:nvPr/>
        </p:nvSpPr>
        <p:spPr bwMode="auto">
          <a:xfrm>
            <a:off x="1184955" y="1775706"/>
            <a:ext cx="1213665" cy="771252"/>
          </a:xfrm>
          <a:custGeom>
            <a:avLst/>
            <a:gdLst>
              <a:gd name="T0" fmla="*/ 116 w 316"/>
              <a:gd name="T1" fmla="*/ 72 h 148"/>
              <a:gd name="T2" fmla="*/ 160 w 316"/>
              <a:gd name="T3" fmla="*/ 52 h 148"/>
              <a:gd name="T4" fmla="*/ 232 w 316"/>
              <a:gd name="T5" fmla="*/ 24 h 148"/>
              <a:gd name="T6" fmla="*/ 264 w 316"/>
              <a:gd name="T7" fmla="*/ 12 h 148"/>
              <a:gd name="T8" fmla="*/ 288 w 316"/>
              <a:gd name="T9" fmla="*/ 4 h 148"/>
              <a:gd name="T10" fmla="*/ 308 w 316"/>
              <a:gd name="T11" fmla="*/ 0 h 148"/>
              <a:gd name="T12" fmla="*/ 316 w 316"/>
              <a:gd name="T13" fmla="*/ 0 h 148"/>
              <a:gd name="T14" fmla="*/ 316 w 316"/>
              <a:gd name="T15" fmla="*/ 4 h 148"/>
              <a:gd name="T16" fmla="*/ 308 w 316"/>
              <a:gd name="T17" fmla="*/ 12 h 148"/>
              <a:gd name="T18" fmla="*/ 296 w 316"/>
              <a:gd name="T19" fmla="*/ 24 h 148"/>
              <a:gd name="T20" fmla="*/ 276 w 316"/>
              <a:gd name="T21" fmla="*/ 36 h 148"/>
              <a:gd name="T22" fmla="*/ 224 w 316"/>
              <a:gd name="T23" fmla="*/ 68 h 148"/>
              <a:gd name="T24" fmla="*/ 172 w 316"/>
              <a:gd name="T25" fmla="*/ 92 h 148"/>
              <a:gd name="T26" fmla="*/ 124 w 316"/>
              <a:gd name="T27" fmla="*/ 116 h 148"/>
              <a:gd name="T28" fmla="*/ 108 w 316"/>
              <a:gd name="T29" fmla="*/ 124 h 148"/>
              <a:gd name="T30" fmla="*/ 96 w 316"/>
              <a:gd name="T31" fmla="*/ 132 h 148"/>
              <a:gd name="T32" fmla="*/ 76 w 316"/>
              <a:gd name="T33" fmla="*/ 144 h 148"/>
              <a:gd name="T34" fmla="*/ 56 w 316"/>
              <a:gd name="T35" fmla="*/ 148 h 148"/>
              <a:gd name="T36" fmla="*/ 44 w 316"/>
              <a:gd name="T37" fmla="*/ 148 h 148"/>
              <a:gd name="T38" fmla="*/ 28 w 316"/>
              <a:gd name="T39" fmla="*/ 136 h 148"/>
              <a:gd name="T40" fmla="*/ 12 w 316"/>
              <a:gd name="T41" fmla="*/ 128 h 148"/>
              <a:gd name="T42" fmla="*/ 4 w 316"/>
              <a:gd name="T43" fmla="*/ 116 h 148"/>
              <a:gd name="T44" fmla="*/ 0 w 316"/>
              <a:gd name="T45" fmla="*/ 108 h 148"/>
              <a:gd name="T46" fmla="*/ 0 w 316"/>
              <a:gd name="T47" fmla="*/ 96 h 148"/>
              <a:gd name="T48" fmla="*/ 8 w 316"/>
              <a:gd name="T49" fmla="*/ 92 h 148"/>
              <a:gd name="T50" fmla="*/ 24 w 316"/>
              <a:gd name="T51" fmla="*/ 92 h 148"/>
              <a:gd name="T52" fmla="*/ 40 w 316"/>
              <a:gd name="T53" fmla="*/ 92 h 148"/>
              <a:gd name="T54" fmla="*/ 52 w 316"/>
              <a:gd name="T55" fmla="*/ 92 h 148"/>
              <a:gd name="T56" fmla="*/ 56 w 316"/>
              <a:gd name="T57" fmla="*/ 92 h 148"/>
              <a:gd name="T58" fmla="*/ 68 w 316"/>
              <a:gd name="T59" fmla="*/ 88 h 148"/>
              <a:gd name="T60" fmla="*/ 84 w 316"/>
              <a:gd name="T61" fmla="*/ 84 h 148"/>
              <a:gd name="T62" fmla="*/ 104 w 316"/>
              <a:gd name="T63" fmla="*/ 76 h 1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316" h="148">
                <a:moveTo>
                  <a:pt x="104" y="76"/>
                </a:moveTo>
                <a:lnTo>
                  <a:pt x="116" y="72"/>
                </a:lnTo>
                <a:lnTo>
                  <a:pt x="132" y="64"/>
                </a:lnTo>
                <a:lnTo>
                  <a:pt x="160" y="52"/>
                </a:lnTo>
                <a:lnTo>
                  <a:pt x="196" y="40"/>
                </a:lnTo>
                <a:lnTo>
                  <a:pt x="232" y="24"/>
                </a:lnTo>
                <a:lnTo>
                  <a:pt x="248" y="16"/>
                </a:lnTo>
                <a:lnTo>
                  <a:pt x="264" y="12"/>
                </a:lnTo>
                <a:lnTo>
                  <a:pt x="276" y="8"/>
                </a:lnTo>
                <a:lnTo>
                  <a:pt x="288" y="4"/>
                </a:lnTo>
                <a:lnTo>
                  <a:pt x="300" y="0"/>
                </a:lnTo>
                <a:lnTo>
                  <a:pt x="308" y="0"/>
                </a:lnTo>
                <a:lnTo>
                  <a:pt x="312" y="0"/>
                </a:lnTo>
                <a:lnTo>
                  <a:pt x="316" y="0"/>
                </a:lnTo>
                <a:lnTo>
                  <a:pt x="316" y="0"/>
                </a:lnTo>
                <a:lnTo>
                  <a:pt x="316" y="4"/>
                </a:lnTo>
                <a:lnTo>
                  <a:pt x="312" y="8"/>
                </a:lnTo>
                <a:lnTo>
                  <a:pt x="308" y="12"/>
                </a:lnTo>
                <a:lnTo>
                  <a:pt x="300" y="16"/>
                </a:lnTo>
                <a:lnTo>
                  <a:pt x="296" y="24"/>
                </a:lnTo>
                <a:lnTo>
                  <a:pt x="284" y="32"/>
                </a:lnTo>
                <a:lnTo>
                  <a:pt x="276" y="36"/>
                </a:lnTo>
                <a:lnTo>
                  <a:pt x="248" y="52"/>
                </a:lnTo>
                <a:lnTo>
                  <a:pt x="224" y="68"/>
                </a:lnTo>
                <a:lnTo>
                  <a:pt x="196" y="80"/>
                </a:lnTo>
                <a:lnTo>
                  <a:pt x="172" y="92"/>
                </a:lnTo>
                <a:lnTo>
                  <a:pt x="148" y="104"/>
                </a:lnTo>
                <a:lnTo>
                  <a:pt x="124" y="116"/>
                </a:lnTo>
                <a:lnTo>
                  <a:pt x="116" y="120"/>
                </a:lnTo>
                <a:lnTo>
                  <a:pt x="108" y="124"/>
                </a:lnTo>
                <a:lnTo>
                  <a:pt x="100" y="128"/>
                </a:lnTo>
                <a:lnTo>
                  <a:pt x="96" y="132"/>
                </a:lnTo>
                <a:lnTo>
                  <a:pt x="84" y="140"/>
                </a:lnTo>
                <a:lnTo>
                  <a:pt x="76" y="144"/>
                </a:lnTo>
                <a:lnTo>
                  <a:pt x="64" y="148"/>
                </a:lnTo>
                <a:lnTo>
                  <a:pt x="56" y="148"/>
                </a:lnTo>
                <a:lnTo>
                  <a:pt x="52" y="148"/>
                </a:lnTo>
                <a:lnTo>
                  <a:pt x="44" y="148"/>
                </a:lnTo>
                <a:lnTo>
                  <a:pt x="36" y="144"/>
                </a:lnTo>
                <a:lnTo>
                  <a:pt x="28" y="136"/>
                </a:lnTo>
                <a:lnTo>
                  <a:pt x="20" y="132"/>
                </a:lnTo>
                <a:lnTo>
                  <a:pt x="12" y="128"/>
                </a:lnTo>
                <a:lnTo>
                  <a:pt x="8" y="124"/>
                </a:lnTo>
                <a:lnTo>
                  <a:pt x="4" y="116"/>
                </a:lnTo>
                <a:lnTo>
                  <a:pt x="0" y="112"/>
                </a:lnTo>
                <a:lnTo>
                  <a:pt x="0" y="108"/>
                </a:lnTo>
                <a:lnTo>
                  <a:pt x="0" y="104"/>
                </a:lnTo>
                <a:lnTo>
                  <a:pt x="0" y="96"/>
                </a:lnTo>
                <a:lnTo>
                  <a:pt x="4" y="92"/>
                </a:lnTo>
                <a:lnTo>
                  <a:pt x="8" y="92"/>
                </a:lnTo>
                <a:lnTo>
                  <a:pt x="16" y="92"/>
                </a:lnTo>
                <a:lnTo>
                  <a:pt x="24" y="92"/>
                </a:lnTo>
                <a:lnTo>
                  <a:pt x="32" y="92"/>
                </a:lnTo>
                <a:lnTo>
                  <a:pt x="40" y="92"/>
                </a:lnTo>
                <a:lnTo>
                  <a:pt x="48" y="92"/>
                </a:lnTo>
                <a:lnTo>
                  <a:pt x="52" y="92"/>
                </a:lnTo>
                <a:lnTo>
                  <a:pt x="52" y="92"/>
                </a:lnTo>
                <a:lnTo>
                  <a:pt x="56" y="92"/>
                </a:lnTo>
                <a:lnTo>
                  <a:pt x="60" y="88"/>
                </a:lnTo>
                <a:lnTo>
                  <a:pt x="68" y="88"/>
                </a:lnTo>
                <a:lnTo>
                  <a:pt x="76" y="84"/>
                </a:lnTo>
                <a:lnTo>
                  <a:pt x="84" y="84"/>
                </a:lnTo>
                <a:lnTo>
                  <a:pt x="92" y="80"/>
                </a:lnTo>
                <a:lnTo>
                  <a:pt x="104" y="76"/>
                </a:lnTo>
                <a:lnTo>
                  <a:pt x="104" y="76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2" name="Freeform 118">
            <a:extLst>
              <a:ext uri="{FF2B5EF4-FFF2-40B4-BE49-F238E27FC236}">
                <a16:creationId xmlns:a16="http://schemas.microsoft.com/office/drawing/2014/main" id="{48624E4D-016A-472D-82DC-242C1E43916F}"/>
              </a:ext>
            </a:extLst>
          </p:cNvPr>
          <p:cNvSpPr>
            <a:spLocks/>
          </p:cNvSpPr>
          <p:nvPr/>
        </p:nvSpPr>
        <p:spPr bwMode="auto">
          <a:xfrm>
            <a:off x="5049654" y="1369236"/>
            <a:ext cx="414798" cy="1125611"/>
          </a:xfrm>
          <a:custGeom>
            <a:avLst/>
            <a:gdLst>
              <a:gd name="T0" fmla="*/ 8 w 108"/>
              <a:gd name="T1" fmla="*/ 36 h 216"/>
              <a:gd name="T2" fmla="*/ 4 w 108"/>
              <a:gd name="T3" fmla="*/ 32 h 216"/>
              <a:gd name="T4" fmla="*/ 0 w 108"/>
              <a:gd name="T5" fmla="*/ 24 h 216"/>
              <a:gd name="T6" fmla="*/ 0 w 108"/>
              <a:gd name="T7" fmla="*/ 20 h 216"/>
              <a:gd name="T8" fmla="*/ 0 w 108"/>
              <a:gd name="T9" fmla="*/ 16 h 216"/>
              <a:gd name="T10" fmla="*/ 0 w 108"/>
              <a:gd name="T11" fmla="*/ 12 h 216"/>
              <a:gd name="T12" fmla="*/ 4 w 108"/>
              <a:gd name="T13" fmla="*/ 8 h 216"/>
              <a:gd name="T14" fmla="*/ 8 w 108"/>
              <a:gd name="T15" fmla="*/ 4 h 216"/>
              <a:gd name="T16" fmla="*/ 16 w 108"/>
              <a:gd name="T17" fmla="*/ 0 h 216"/>
              <a:gd name="T18" fmla="*/ 28 w 108"/>
              <a:gd name="T19" fmla="*/ 0 h 216"/>
              <a:gd name="T20" fmla="*/ 36 w 108"/>
              <a:gd name="T21" fmla="*/ 0 h 216"/>
              <a:gd name="T22" fmla="*/ 40 w 108"/>
              <a:gd name="T23" fmla="*/ 0 h 216"/>
              <a:gd name="T24" fmla="*/ 44 w 108"/>
              <a:gd name="T25" fmla="*/ 4 h 216"/>
              <a:gd name="T26" fmla="*/ 52 w 108"/>
              <a:gd name="T27" fmla="*/ 4 h 216"/>
              <a:gd name="T28" fmla="*/ 64 w 108"/>
              <a:gd name="T29" fmla="*/ 8 h 216"/>
              <a:gd name="T30" fmla="*/ 76 w 108"/>
              <a:gd name="T31" fmla="*/ 8 h 216"/>
              <a:gd name="T32" fmla="*/ 80 w 108"/>
              <a:gd name="T33" fmla="*/ 28 h 216"/>
              <a:gd name="T34" fmla="*/ 80 w 108"/>
              <a:gd name="T35" fmla="*/ 48 h 216"/>
              <a:gd name="T36" fmla="*/ 84 w 108"/>
              <a:gd name="T37" fmla="*/ 64 h 216"/>
              <a:gd name="T38" fmla="*/ 88 w 108"/>
              <a:gd name="T39" fmla="*/ 84 h 216"/>
              <a:gd name="T40" fmla="*/ 92 w 108"/>
              <a:gd name="T41" fmla="*/ 100 h 216"/>
              <a:gd name="T42" fmla="*/ 92 w 108"/>
              <a:gd name="T43" fmla="*/ 112 h 216"/>
              <a:gd name="T44" fmla="*/ 96 w 108"/>
              <a:gd name="T45" fmla="*/ 128 h 216"/>
              <a:gd name="T46" fmla="*/ 96 w 108"/>
              <a:gd name="T47" fmla="*/ 140 h 216"/>
              <a:gd name="T48" fmla="*/ 100 w 108"/>
              <a:gd name="T49" fmla="*/ 152 h 216"/>
              <a:gd name="T50" fmla="*/ 100 w 108"/>
              <a:gd name="T51" fmla="*/ 160 h 216"/>
              <a:gd name="T52" fmla="*/ 100 w 108"/>
              <a:gd name="T53" fmla="*/ 168 h 216"/>
              <a:gd name="T54" fmla="*/ 104 w 108"/>
              <a:gd name="T55" fmla="*/ 176 h 216"/>
              <a:gd name="T56" fmla="*/ 104 w 108"/>
              <a:gd name="T57" fmla="*/ 180 h 216"/>
              <a:gd name="T58" fmla="*/ 104 w 108"/>
              <a:gd name="T59" fmla="*/ 188 h 216"/>
              <a:gd name="T60" fmla="*/ 104 w 108"/>
              <a:gd name="T61" fmla="*/ 192 h 216"/>
              <a:gd name="T62" fmla="*/ 108 w 108"/>
              <a:gd name="T63" fmla="*/ 192 h 216"/>
              <a:gd name="T64" fmla="*/ 104 w 108"/>
              <a:gd name="T65" fmla="*/ 200 h 216"/>
              <a:gd name="T66" fmla="*/ 104 w 108"/>
              <a:gd name="T67" fmla="*/ 204 h 216"/>
              <a:gd name="T68" fmla="*/ 100 w 108"/>
              <a:gd name="T69" fmla="*/ 212 h 216"/>
              <a:gd name="T70" fmla="*/ 96 w 108"/>
              <a:gd name="T71" fmla="*/ 212 h 216"/>
              <a:gd name="T72" fmla="*/ 88 w 108"/>
              <a:gd name="T73" fmla="*/ 216 h 216"/>
              <a:gd name="T74" fmla="*/ 84 w 108"/>
              <a:gd name="T75" fmla="*/ 216 h 216"/>
              <a:gd name="T76" fmla="*/ 80 w 108"/>
              <a:gd name="T77" fmla="*/ 216 h 216"/>
              <a:gd name="T78" fmla="*/ 76 w 108"/>
              <a:gd name="T79" fmla="*/ 216 h 216"/>
              <a:gd name="T80" fmla="*/ 76 w 108"/>
              <a:gd name="T81" fmla="*/ 212 h 216"/>
              <a:gd name="T82" fmla="*/ 72 w 108"/>
              <a:gd name="T83" fmla="*/ 212 h 216"/>
              <a:gd name="T84" fmla="*/ 68 w 108"/>
              <a:gd name="T85" fmla="*/ 208 h 216"/>
              <a:gd name="T86" fmla="*/ 64 w 108"/>
              <a:gd name="T87" fmla="*/ 200 h 216"/>
              <a:gd name="T88" fmla="*/ 60 w 108"/>
              <a:gd name="T89" fmla="*/ 196 h 216"/>
              <a:gd name="T90" fmla="*/ 56 w 108"/>
              <a:gd name="T91" fmla="*/ 188 h 216"/>
              <a:gd name="T92" fmla="*/ 56 w 108"/>
              <a:gd name="T93" fmla="*/ 180 h 216"/>
              <a:gd name="T94" fmla="*/ 52 w 108"/>
              <a:gd name="T95" fmla="*/ 172 h 216"/>
              <a:gd name="T96" fmla="*/ 48 w 108"/>
              <a:gd name="T97" fmla="*/ 160 h 216"/>
              <a:gd name="T98" fmla="*/ 44 w 108"/>
              <a:gd name="T99" fmla="*/ 144 h 216"/>
              <a:gd name="T100" fmla="*/ 40 w 108"/>
              <a:gd name="T101" fmla="*/ 132 h 216"/>
              <a:gd name="T102" fmla="*/ 36 w 108"/>
              <a:gd name="T103" fmla="*/ 116 h 216"/>
              <a:gd name="T104" fmla="*/ 32 w 108"/>
              <a:gd name="T105" fmla="*/ 96 h 216"/>
              <a:gd name="T106" fmla="*/ 28 w 108"/>
              <a:gd name="T107" fmla="*/ 84 h 216"/>
              <a:gd name="T108" fmla="*/ 24 w 108"/>
              <a:gd name="T109" fmla="*/ 72 h 216"/>
              <a:gd name="T110" fmla="*/ 20 w 108"/>
              <a:gd name="T111" fmla="*/ 60 h 216"/>
              <a:gd name="T112" fmla="*/ 16 w 108"/>
              <a:gd name="T113" fmla="*/ 52 h 216"/>
              <a:gd name="T114" fmla="*/ 12 w 108"/>
              <a:gd name="T115" fmla="*/ 44 h 216"/>
              <a:gd name="T116" fmla="*/ 12 w 108"/>
              <a:gd name="T117" fmla="*/ 40 h 216"/>
              <a:gd name="T118" fmla="*/ 8 w 108"/>
              <a:gd name="T119" fmla="*/ 36 h 216"/>
              <a:gd name="T120" fmla="*/ 8 w 108"/>
              <a:gd name="T121" fmla="*/ 36 h 2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08" h="216">
                <a:moveTo>
                  <a:pt x="8" y="36"/>
                </a:moveTo>
                <a:lnTo>
                  <a:pt x="4" y="32"/>
                </a:lnTo>
                <a:lnTo>
                  <a:pt x="0" y="24"/>
                </a:lnTo>
                <a:lnTo>
                  <a:pt x="0" y="20"/>
                </a:lnTo>
                <a:lnTo>
                  <a:pt x="0" y="16"/>
                </a:lnTo>
                <a:lnTo>
                  <a:pt x="0" y="12"/>
                </a:lnTo>
                <a:lnTo>
                  <a:pt x="4" y="8"/>
                </a:lnTo>
                <a:lnTo>
                  <a:pt x="8" y="4"/>
                </a:lnTo>
                <a:lnTo>
                  <a:pt x="16" y="0"/>
                </a:lnTo>
                <a:lnTo>
                  <a:pt x="28" y="0"/>
                </a:lnTo>
                <a:lnTo>
                  <a:pt x="36" y="0"/>
                </a:lnTo>
                <a:lnTo>
                  <a:pt x="40" y="0"/>
                </a:lnTo>
                <a:lnTo>
                  <a:pt x="44" y="4"/>
                </a:lnTo>
                <a:lnTo>
                  <a:pt x="52" y="4"/>
                </a:lnTo>
                <a:lnTo>
                  <a:pt x="64" y="8"/>
                </a:lnTo>
                <a:lnTo>
                  <a:pt x="76" y="8"/>
                </a:lnTo>
                <a:lnTo>
                  <a:pt x="80" y="28"/>
                </a:lnTo>
                <a:lnTo>
                  <a:pt x="80" y="48"/>
                </a:lnTo>
                <a:lnTo>
                  <a:pt x="84" y="64"/>
                </a:lnTo>
                <a:lnTo>
                  <a:pt x="88" y="84"/>
                </a:lnTo>
                <a:lnTo>
                  <a:pt x="92" y="100"/>
                </a:lnTo>
                <a:lnTo>
                  <a:pt x="92" y="112"/>
                </a:lnTo>
                <a:lnTo>
                  <a:pt x="96" y="128"/>
                </a:lnTo>
                <a:lnTo>
                  <a:pt x="96" y="140"/>
                </a:lnTo>
                <a:lnTo>
                  <a:pt x="100" y="152"/>
                </a:lnTo>
                <a:lnTo>
                  <a:pt x="100" y="160"/>
                </a:lnTo>
                <a:lnTo>
                  <a:pt x="100" y="168"/>
                </a:lnTo>
                <a:lnTo>
                  <a:pt x="104" y="176"/>
                </a:lnTo>
                <a:lnTo>
                  <a:pt x="104" y="180"/>
                </a:lnTo>
                <a:lnTo>
                  <a:pt x="104" y="188"/>
                </a:lnTo>
                <a:lnTo>
                  <a:pt x="104" y="192"/>
                </a:lnTo>
                <a:lnTo>
                  <a:pt x="108" y="192"/>
                </a:lnTo>
                <a:lnTo>
                  <a:pt x="104" y="200"/>
                </a:lnTo>
                <a:lnTo>
                  <a:pt x="104" y="204"/>
                </a:lnTo>
                <a:lnTo>
                  <a:pt x="100" y="212"/>
                </a:lnTo>
                <a:lnTo>
                  <a:pt x="96" y="212"/>
                </a:lnTo>
                <a:lnTo>
                  <a:pt x="88" y="216"/>
                </a:lnTo>
                <a:lnTo>
                  <a:pt x="84" y="216"/>
                </a:lnTo>
                <a:lnTo>
                  <a:pt x="80" y="216"/>
                </a:lnTo>
                <a:lnTo>
                  <a:pt x="76" y="216"/>
                </a:lnTo>
                <a:lnTo>
                  <a:pt x="76" y="212"/>
                </a:lnTo>
                <a:lnTo>
                  <a:pt x="72" y="212"/>
                </a:lnTo>
                <a:lnTo>
                  <a:pt x="68" y="208"/>
                </a:lnTo>
                <a:lnTo>
                  <a:pt x="64" y="200"/>
                </a:lnTo>
                <a:lnTo>
                  <a:pt x="60" y="196"/>
                </a:lnTo>
                <a:lnTo>
                  <a:pt x="56" y="188"/>
                </a:lnTo>
                <a:lnTo>
                  <a:pt x="56" y="180"/>
                </a:lnTo>
                <a:lnTo>
                  <a:pt x="52" y="172"/>
                </a:lnTo>
                <a:lnTo>
                  <a:pt x="48" y="160"/>
                </a:lnTo>
                <a:lnTo>
                  <a:pt x="44" y="144"/>
                </a:lnTo>
                <a:lnTo>
                  <a:pt x="40" y="132"/>
                </a:lnTo>
                <a:lnTo>
                  <a:pt x="36" y="116"/>
                </a:lnTo>
                <a:lnTo>
                  <a:pt x="32" y="96"/>
                </a:lnTo>
                <a:lnTo>
                  <a:pt x="28" y="84"/>
                </a:lnTo>
                <a:lnTo>
                  <a:pt x="24" y="72"/>
                </a:lnTo>
                <a:lnTo>
                  <a:pt x="20" y="60"/>
                </a:lnTo>
                <a:lnTo>
                  <a:pt x="16" y="52"/>
                </a:lnTo>
                <a:lnTo>
                  <a:pt x="12" y="44"/>
                </a:lnTo>
                <a:lnTo>
                  <a:pt x="12" y="40"/>
                </a:lnTo>
                <a:lnTo>
                  <a:pt x="8" y="36"/>
                </a:lnTo>
                <a:lnTo>
                  <a:pt x="8" y="36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3" name="Freeform 119">
            <a:extLst>
              <a:ext uri="{FF2B5EF4-FFF2-40B4-BE49-F238E27FC236}">
                <a16:creationId xmlns:a16="http://schemas.microsoft.com/office/drawing/2014/main" id="{FCD6350A-9FDC-452C-AD9D-643935589E9C}"/>
              </a:ext>
            </a:extLst>
          </p:cNvPr>
          <p:cNvSpPr>
            <a:spLocks/>
          </p:cNvSpPr>
          <p:nvPr/>
        </p:nvSpPr>
        <p:spPr bwMode="auto">
          <a:xfrm>
            <a:off x="5187918" y="1202479"/>
            <a:ext cx="1628461" cy="1229834"/>
          </a:xfrm>
          <a:custGeom>
            <a:avLst/>
            <a:gdLst>
              <a:gd name="T0" fmla="*/ 376 w 424"/>
              <a:gd name="T1" fmla="*/ 144 h 236"/>
              <a:gd name="T2" fmla="*/ 368 w 424"/>
              <a:gd name="T3" fmla="*/ 172 h 236"/>
              <a:gd name="T4" fmla="*/ 360 w 424"/>
              <a:gd name="T5" fmla="*/ 192 h 236"/>
              <a:gd name="T6" fmla="*/ 356 w 424"/>
              <a:gd name="T7" fmla="*/ 208 h 236"/>
              <a:gd name="T8" fmla="*/ 344 w 424"/>
              <a:gd name="T9" fmla="*/ 224 h 236"/>
              <a:gd name="T10" fmla="*/ 328 w 424"/>
              <a:gd name="T11" fmla="*/ 236 h 236"/>
              <a:gd name="T12" fmla="*/ 316 w 424"/>
              <a:gd name="T13" fmla="*/ 236 h 236"/>
              <a:gd name="T14" fmla="*/ 296 w 424"/>
              <a:gd name="T15" fmla="*/ 228 h 236"/>
              <a:gd name="T16" fmla="*/ 276 w 424"/>
              <a:gd name="T17" fmla="*/ 212 h 236"/>
              <a:gd name="T18" fmla="*/ 264 w 424"/>
              <a:gd name="T19" fmla="*/ 196 h 236"/>
              <a:gd name="T20" fmla="*/ 276 w 424"/>
              <a:gd name="T21" fmla="*/ 188 h 236"/>
              <a:gd name="T22" fmla="*/ 292 w 424"/>
              <a:gd name="T23" fmla="*/ 184 h 236"/>
              <a:gd name="T24" fmla="*/ 300 w 424"/>
              <a:gd name="T25" fmla="*/ 176 h 236"/>
              <a:gd name="T26" fmla="*/ 304 w 424"/>
              <a:gd name="T27" fmla="*/ 168 h 236"/>
              <a:gd name="T28" fmla="*/ 308 w 424"/>
              <a:gd name="T29" fmla="*/ 152 h 236"/>
              <a:gd name="T30" fmla="*/ 312 w 424"/>
              <a:gd name="T31" fmla="*/ 132 h 236"/>
              <a:gd name="T32" fmla="*/ 320 w 424"/>
              <a:gd name="T33" fmla="*/ 108 h 236"/>
              <a:gd name="T34" fmla="*/ 324 w 424"/>
              <a:gd name="T35" fmla="*/ 88 h 236"/>
              <a:gd name="T36" fmla="*/ 328 w 424"/>
              <a:gd name="T37" fmla="*/ 72 h 236"/>
              <a:gd name="T38" fmla="*/ 328 w 424"/>
              <a:gd name="T39" fmla="*/ 64 h 236"/>
              <a:gd name="T40" fmla="*/ 328 w 424"/>
              <a:gd name="T41" fmla="*/ 56 h 236"/>
              <a:gd name="T42" fmla="*/ 324 w 424"/>
              <a:gd name="T43" fmla="*/ 44 h 236"/>
              <a:gd name="T44" fmla="*/ 320 w 424"/>
              <a:gd name="T45" fmla="*/ 44 h 236"/>
              <a:gd name="T46" fmla="*/ 312 w 424"/>
              <a:gd name="T47" fmla="*/ 44 h 236"/>
              <a:gd name="T48" fmla="*/ 296 w 424"/>
              <a:gd name="T49" fmla="*/ 44 h 236"/>
              <a:gd name="T50" fmla="*/ 280 w 424"/>
              <a:gd name="T51" fmla="*/ 44 h 236"/>
              <a:gd name="T52" fmla="*/ 256 w 424"/>
              <a:gd name="T53" fmla="*/ 48 h 236"/>
              <a:gd name="T54" fmla="*/ 232 w 424"/>
              <a:gd name="T55" fmla="*/ 52 h 236"/>
              <a:gd name="T56" fmla="*/ 200 w 424"/>
              <a:gd name="T57" fmla="*/ 52 h 236"/>
              <a:gd name="T58" fmla="*/ 160 w 424"/>
              <a:gd name="T59" fmla="*/ 56 h 236"/>
              <a:gd name="T60" fmla="*/ 100 w 424"/>
              <a:gd name="T61" fmla="*/ 64 h 236"/>
              <a:gd name="T62" fmla="*/ 32 w 424"/>
              <a:gd name="T63" fmla="*/ 68 h 236"/>
              <a:gd name="T64" fmla="*/ 0 w 424"/>
              <a:gd name="T65" fmla="*/ 40 h 236"/>
              <a:gd name="T66" fmla="*/ 60 w 424"/>
              <a:gd name="T67" fmla="*/ 36 h 236"/>
              <a:gd name="T68" fmla="*/ 96 w 424"/>
              <a:gd name="T69" fmla="*/ 32 h 236"/>
              <a:gd name="T70" fmla="*/ 136 w 424"/>
              <a:gd name="T71" fmla="*/ 28 h 236"/>
              <a:gd name="T72" fmla="*/ 172 w 424"/>
              <a:gd name="T73" fmla="*/ 24 h 236"/>
              <a:gd name="T74" fmla="*/ 204 w 424"/>
              <a:gd name="T75" fmla="*/ 20 h 236"/>
              <a:gd name="T76" fmla="*/ 232 w 424"/>
              <a:gd name="T77" fmla="*/ 16 h 236"/>
              <a:gd name="T78" fmla="*/ 260 w 424"/>
              <a:gd name="T79" fmla="*/ 16 h 236"/>
              <a:gd name="T80" fmla="*/ 296 w 424"/>
              <a:gd name="T81" fmla="*/ 8 h 236"/>
              <a:gd name="T82" fmla="*/ 308 w 424"/>
              <a:gd name="T83" fmla="*/ 8 h 236"/>
              <a:gd name="T84" fmla="*/ 316 w 424"/>
              <a:gd name="T85" fmla="*/ 4 h 236"/>
              <a:gd name="T86" fmla="*/ 332 w 424"/>
              <a:gd name="T87" fmla="*/ 0 h 236"/>
              <a:gd name="T88" fmla="*/ 344 w 424"/>
              <a:gd name="T89" fmla="*/ 0 h 236"/>
              <a:gd name="T90" fmla="*/ 364 w 424"/>
              <a:gd name="T91" fmla="*/ 8 h 236"/>
              <a:gd name="T92" fmla="*/ 392 w 424"/>
              <a:gd name="T93" fmla="*/ 20 h 236"/>
              <a:gd name="T94" fmla="*/ 404 w 424"/>
              <a:gd name="T95" fmla="*/ 24 h 236"/>
              <a:gd name="T96" fmla="*/ 416 w 424"/>
              <a:gd name="T97" fmla="*/ 32 h 236"/>
              <a:gd name="T98" fmla="*/ 424 w 424"/>
              <a:gd name="T99" fmla="*/ 40 h 236"/>
              <a:gd name="T100" fmla="*/ 420 w 424"/>
              <a:gd name="T101" fmla="*/ 48 h 236"/>
              <a:gd name="T102" fmla="*/ 412 w 424"/>
              <a:gd name="T103" fmla="*/ 56 h 236"/>
              <a:gd name="T104" fmla="*/ 408 w 424"/>
              <a:gd name="T105" fmla="*/ 64 h 236"/>
              <a:gd name="T106" fmla="*/ 400 w 424"/>
              <a:gd name="T107" fmla="*/ 80 h 236"/>
              <a:gd name="T108" fmla="*/ 392 w 424"/>
              <a:gd name="T109" fmla="*/ 100 h 236"/>
              <a:gd name="T110" fmla="*/ 380 w 424"/>
              <a:gd name="T111" fmla="*/ 128 h 2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424" h="236">
                <a:moveTo>
                  <a:pt x="380" y="128"/>
                </a:moveTo>
                <a:lnTo>
                  <a:pt x="376" y="144"/>
                </a:lnTo>
                <a:lnTo>
                  <a:pt x="372" y="156"/>
                </a:lnTo>
                <a:lnTo>
                  <a:pt x="368" y="172"/>
                </a:lnTo>
                <a:lnTo>
                  <a:pt x="364" y="180"/>
                </a:lnTo>
                <a:lnTo>
                  <a:pt x="360" y="192"/>
                </a:lnTo>
                <a:lnTo>
                  <a:pt x="360" y="200"/>
                </a:lnTo>
                <a:lnTo>
                  <a:pt x="356" y="208"/>
                </a:lnTo>
                <a:lnTo>
                  <a:pt x="352" y="216"/>
                </a:lnTo>
                <a:lnTo>
                  <a:pt x="344" y="224"/>
                </a:lnTo>
                <a:lnTo>
                  <a:pt x="336" y="232"/>
                </a:lnTo>
                <a:lnTo>
                  <a:pt x="328" y="236"/>
                </a:lnTo>
                <a:lnTo>
                  <a:pt x="324" y="236"/>
                </a:lnTo>
                <a:lnTo>
                  <a:pt x="316" y="236"/>
                </a:lnTo>
                <a:lnTo>
                  <a:pt x="308" y="236"/>
                </a:lnTo>
                <a:lnTo>
                  <a:pt x="296" y="228"/>
                </a:lnTo>
                <a:lnTo>
                  <a:pt x="288" y="224"/>
                </a:lnTo>
                <a:lnTo>
                  <a:pt x="276" y="212"/>
                </a:lnTo>
                <a:lnTo>
                  <a:pt x="272" y="204"/>
                </a:lnTo>
                <a:lnTo>
                  <a:pt x="264" y="196"/>
                </a:lnTo>
                <a:lnTo>
                  <a:pt x="264" y="188"/>
                </a:lnTo>
                <a:lnTo>
                  <a:pt x="276" y="188"/>
                </a:lnTo>
                <a:lnTo>
                  <a:pt x="284" y="188"/>
                </a:lnTo>
                <a:lnTo>
                  <a:pt x="292" y="184"/>
                </a:lnTo>
                <a:lnTo>
                  <a:pt x="300" y="180"/>
                </a:lnTo>
                <a:lnTo>
                  <a:pt x="300" y="176"/>
                </a:lnTo>
                <a:lnTo>
                  <a:pt x="300" y="172"/>
                </a:lnTo>
                <a:lnTo>
                  <a:pt x="304" y="168"/>
                </a:lnTo>
                <a:lnTo>
                  <a:pt x="304" y="160"/>
                </a:lnTo>
                <a:lnTo>
                  <a:pt x="308" y="152"/>
                </a:lnTo>
                <a:lnTo>
                  <a:pt x="312" y="144"/>
                </a:lnTo>
                <a:lnTo>
                  <a:pt x="312" y="132"/>
                </a:lnTo>
                <a:lnTo>
                  <a:pt x="316" y="120"/>
                </a:lnTo>
                <a:lnTo>
                  <a:pt x="320" y="108"/>
                </a:lnTo>
                <a:lnTo>
                  <a:pt x="324" y="100"/>
                </a:lnTo>
                <a:lnTo>
                  <a:pt x="324" y="88"/>
                </a:lnTo>
                <a:lnTo>
                  <a:pt x="324" y="80"/>
                </a:lnTo>
                <a:lnTo>
                  <a:pt x="328" y="72"/>
                </a:lnTo>
                <a:lnTo>
                  <a:pt x="328" y="68"/>
                </a:lnTo>
                <a:lnTo>
                  <a:pt x="328" y="64"/>
                </a:lnTo>
                <a:lnTo>
                  <a:pt x="328" y="60"/>
                </a:lnTo>
                <a:lnTo>
                  <a:pt x="328" y="56"/>
                </a:lnTo>
                <a:lnTo>
                  <a:pt x="328" y="48"/>
                </a:lnTo>
                <a:lnTo>
                  <a:pt x="324" y="44"/>
                </a:lnTo>
                <a:lnTo>
                  <a:pt x="324" y="44"/>
                </a:lnTo>
                <a:lnTo>
                  <a:pt x="320" y="44"/>
                </a:lnTo>
                <a:lnTo>
                  <a:pt x="316" y="44"/>
                </a:lnTo>
                <a:lnTo>
                  <a:pt x="312" y="44"/>
                </a:lnTo>
                <a:lnTo>
                  <a:pt x="304" y="44"/>
                </a:lnTo>
                <a:lnTo>
                  <a:pt x="296" y="44"/>
                </a:lnTo>
                <a:lnTo>
                  <a:pt x="288" y="44"/>
                </a:lnTo>
                <a:lnTo>
                  <a:pt x="280" y="44"/>
                </a:lnTo>
                <a:lnTo>
                  <a:pt x="268" y="44"/>
                </a:lnTo>
                <a:lnTo>
                  <a:pt x="256" y="48"/>
                </a:lnTo>
                <a:lnTo>
                  <a:pt x="244" y="48"/>
                </a:lnTo>
                <a:lnTo>
                  <a:pt x="232" y="52"/>
                </a:lnTo>
                <a:lnTo>
                  <a:pt x="216" y="52"/>
                </a:lnTo>
                <a:lnTo>
                  <a:pt x="200" y="52"/>
                </a:lnTo>
                <a:lnTo>
                  <a:pt x="180" y="56"/>
                </a:lnTo>
                <a:lnTo>
                  <a:pt x="160" y="56"/>
                </a:lnTo>
                <a:lnTo>
                  <a:pt x="140" y="60"/>
                </a:lnTo>
                <a:lnTo>
                  <a:pt x="100" y="64"/>
                </a:lnTo>
                <a:lnTo>
                  <a:pt x="64" y="68"/>
                </a:lnTo>
                <a:lnTo>
                  <a:pt x="32" y="68"/>
                </a:lnTo>
                <a:lnTo>
                  <a:pt x="0" y="68"/>
                </a:lnTo>
                <a:lnTo>
                  <a:pt x="0" y="40"/>
                </a:lnTo>
                <a:lnTo>
                  <a:pt x="28" y="36"/>
                </a:lnTo>
                <a:lnTo>
                  <a:pt x="60" y="36"/>
                </a:lnTo>
                <a:lnTo>
                  <a:pt x="76" y="32"/>
                </a:lnTo>
                <a:lnTo>
                  <a:pt x="96" y="32"/>
                </a:lnTo>
                <a:lnTo>
                  <a:pt x="116" y="28"/>
                </a:lnTo>
                <a:lnTo>
                  <a:pt x="136" y="28"/>
                </a:lnTo>
                <a:lnTo>
                  <a:pt x="156" y="24"/>
                </a:lnTo>
                <a:lnTo>
                  <a:pt x="172" y="24"/>
                </a:lnTo>
                <a:lnTo>
                  <a:pt x="188" y="24"/>
                </a:lnTo>
                <a:lnTo>
                  <a:pt x="204" y="20"/>
                </a:lnTo>
                <a:lnTo>
                  <a:pt x="220" y="20"/>
                </a:lnTo>
                <a:lnTo>
                  <a:pt x="232" y="16"/>
                </a:lnTo>
                <a:lnTo>
                  <a:pt x="248" y="16"/>
                </a:lnTo>
                <a:lnTo>
                  <a:pt x="260" y="16"/>
                </a:lnTo>
                <a:lnTo>
                  <a:pt x="280" y="12"/>
                </a:lnTo>
                <a:lnTo>
                  <a:pt x="296" y="8"/>
                </a:lnTo>
                <a:lnTo>
                  <a:pt x="300" y="8"/>
                </a:lnTo>
                <a:lnTo>
                  <a:pt x="308" y="8"/>
                </a:lnTo>
                <a:lnTo>
                  <a:pt x="312" y="4"/>
                </a:lnTo>
                <a:lnTo>
                  <a:pt x="316" y="4"/>
                </a:lnTo>
                <a:lnTo>
                  <a:pt x="324" y="0"/>
                </a:lnTo>
                <a:lnTo>
                  <a:pt x="332" y="0"/>
                </a:lnTo>
                <a:lnTo>
                  <a:pt x="340" y="0"/>
                </a:lnTo>
                <a:lnTo>
                  <a:pt x="344" y="0"/>
                </a:lnTo>
                <a:lnTo>
                  <a:pt x="356" y="4"/>
                </a:lnTo>
                <a:lnTo>
                  <a:pt x="364" y="8"/>
                </a:lnTo>
                <a:lnTo>
                  <a:pt x="380" y="12"/>
                </a:lnTo>
                <a:lnTo>
                  <a:pt x="392" y="20"/>
                </a:lnTo>
                <a:lnTo>
                  <a:pt x="400" y="20"/>
                </a:lnTo>
                <a:lnTo>
                  <a:pt x="404" y="24"/>
                </a:lnTo>
                <a:lnTo>
                  <a:pt x="412" y="28"/>
                </a:lnTo>
                <a:lnTo>
                  <a:pt x="416" y="32"/>
                </a:lnTo>
                <a:lnTo>
                  <a:pt x="420" y="36"/>
                </a:lnTo>
                <a:lnTo>
                  <a:pt x="424" y="40"/>
                </a:lnTo>
                <a:lnTo>
                  <a:pt x="420" y="44"/>
                </a:lnTo>
                <a:lnTo>
                  <a:pt x="420" y="48"/>
                </a:lnTo>
                <a:lnTo>
                  <a:pt x="416" y="52"/>
                </a:lnTo>
                <a:lnTo>
                  <a:pt x="412" y="56"/>
                </a:lnTo>
                <a:lnTo>
                  <a:pt x="412" y="60"/>
                </a:lnTo>
                <a:lnTo>
                  <a:pt x="408" y="64"/>
                </a:lnTo>
                <a:lnTo>
                  <a:pt x="404" y="72"/>
                </a:lnTo>
                <a:lnTo>
                  <a:pt x="400" y="80"/>
                </a:lnTo>
                <a:lnTo>
                  <a:pt x="396" y="88"/>
                </a:lnTo>
                <a:lnTo>
                  <a:pt x="392" y="100"/>
                </a:lnTo>
                <a:lnTo>
                  <a:pt x="388" y="112"/>
                </a:lnTo>
                <a:lnTo>
                  <a:pt x="380" y="128"/>
                </a:lnTo>
                <a:lnTo>
                  <a:pt x="380" y="128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7" name="Freeform 120">
            <a:extLst>
              <a:ext uri="{FF2B5EF4-FFF2-40B4-BE49-F238E27FC236}">
                <a16:creationId xmlns:a16="http://schemas.microsoft.com/office/drawing/2014/main" id="{059D358C-28D5-440F-B079-DA76AE9D4C7C}"/>
              </a:ext>
            </a:extLst>
          </p:cNvPr>
          <p:cNvSpPr>
            <a:spLocks/>
          </p:cNvSpPr>
          <p:nvPr/>
        </p:nvSpPr>
        <p:spPr bwMode="auto">
          <a:xfrm>
            <a:off x="5479813" y="1702750"/>
            <a:ext cx="814231" cy="270980"/>
          </a:xfrm>
          <a:custGeom>
            <a:avLst/>
            <a:gdLst>
              <a:gd name="T0" fmla="*/ 132 w 212"/>
              <a:gd name="T1" fmla="*/ 40 h 52"/>
              <a:gd name="T2" fmla="*/ 112 w 212"/>
              <a:gd name="T3" fmla="*/ 40 h 52"/>
              <a:gd name="T4" fmla="*/ 96 w 212"/>
              <a:gd name="T5" fmla="*/ 44 h 52"/>
              <a:gd name="T6" fmla="*/ 84 w 212"/>
              <a:gd name="T7" fmla="*/ 44 h 52"/>
              <a:gd name="T8" fmla="*/ 72 w 212"/>
              <a:gd name="T9" fmla="*/ 48 h 52"/>
              <a:gd name="T10" fmla="*/ 60 w 212"/>
              <a:gd name="T11" fmla="*/ 48 h 52"/>
              <a:gd name="T12" fmla="*/ 52 w 212"/>
              <a:gd name="T13" fmla="*/ 48 h 52"/>
              <a:gd name="T14" fmla="*/ 44 w 212"/>
              <a:gd name="T15" fmla="*/ 48 h 52"/>
              <a:gd name="T16" fmla="*/ 40 w 212"/>
              <a:gd name="T17" fmla="*/ 52 h 52"/>
              <a:gd name="T18" fmla="*/ 28 w 212"/>
              <a:gd name="T19" fmla="*/ 48 h 52"/>
              <a:gd name="T20" fmla="*/ 16 w 212"/>
              <a:gd name="T21" fmla="*/ 44 h 52"/>
              <a:gd name="T22" fmla="*/ 8 w 212"/>
              <a:gd name="T23" fmla="*/ 44 h 52"/>
              <a:gd name="T24" fmla="*/ 4 w 212"/>
              <a:gd name="T25" fmla="*/ 40 h 52"/>
              <a:gd name="T26" fmla="*/ 0 w 212"/>
              <a:gd name="T27" fmla="*/ 32 h 52"/>
              <a:gd name="T28" fmla="*/ 0 w 212"/>
              <a:gd name="T29" fmla="*/ 24 h 52"/>
              <a:gd name="T30" fmla="*/ 36 w 212"/>
              <a:gd name="T31" fmla="*/ 20 h 52"/>
              <a:gd name="T32" fmla="*/ 64 w 212"/>
              <a:gd name="T33" fmla="*/ 16 h 52"/>
              <a:gd name="T34" fmla="*/ 92 w 212"/>
              <a:gd name="T35" fmla="*/ 12 h 52"/>
              <a:gd name="T36" fmla="*/ 116 w 212"/>
              <a:gd name="T37" fmla="*/ 8 h 52"/>
              <a:gd name="T38" fmla="*/ 124 w 212"/>
              <a:gd name="T39" fmla="*/ 4 h 52"/>
              <a:gd name="T40" fmla="*/ 132 w 212"/>
              <a:gd name="T41" fmla="*/ 4 h 52"/>
              <a:gd name="T42" fmla="*/ 140 w 212"/>
              <a:gd name="T43" fmla="*/ 4 h 52"/>
              <a:gd name="T44" fmla="*/ 148 w 212"/>
              <a:gd name="T45" fmla="*/ 4 h 52"/>
              <a:gd name="T46" fmla="*/ 152 w 212"/>
              <a:gd name="T47" fmla="*/ 0 h 52"/>
              <a:gd name="T48" fmla="*/ 156 w 212"/>
              <a:gd name="T49" fmla="*/ 0 h 52"/>
              <a:gd name="T50" fmla="*/ 160 w 212"/>
              <a:gd name="T51" fmla="*/ 0 h 52"/>
              <a:gd name="T52" fmla="*/ 164 w 212"/>
              <a:gd name="T53" fmla="*/ 0 h 52"/>
              <a:gd name="T54" fmla="*/ 180 w 212"/>
              <a:gd name="T55" fmla="*/ 0 h 52"/>
              <a:gd name="T56" fmla="*/ 188 w 212"/>
              <a:gd name="T57" fmla="*/ 4 h 52"/>
              <a:gd name="T58" fmla="*/ 196 w 212"/>
              <a:gd name="T59" fmla="*/ 4 h 52"/>
              <a:gd name="T60" fmla="*/ 204 w 212"/>
              <a:gd name="T61" fmla="*/ 4 h 52"/>
              <a:gd name="T62" fmla="*/ 208 w 212"/>
              <a:gd name="T63" fmla="*/ 8 h 52"/>
              <a:gd name="T64" fmla="*/ 212 w 212"/>
              <a:gd name="T65" fmla="*/ 12 h 52"/>
              <a:gd name="T66" fmla="*/ 212 w 212"/>
              <a:gd name="T67" fmla="*/ 16 h 52"/>
              <a:gd name="T68" fmla="*/ 212 w 212"/>
              <a:gd name="T69" fmla="*/ 20 h 52"/>
              <a:gd name="T70" fmla="*/ 208 w 212"/>
              <a:gd name="T71" fmla="*/ 20 h 52"/>
              <a:gd name="T72" fmla="*/ 200 w 212"/>
              <a:gd name="T73" fmla="*/ 24 h 52"/>
              <a:gd name="T74" fmla="*/ 192 w 212"/>
              <a:gd name="T75" fmla="*/ 28 h 52"/>
              <a:gd name="T76" fmla="*/ 180 w 212"/>
              <a:gd name="T77" fmla="*/ 32 h 52"/>
              <a:gd name="T78" fmla="*/ 168 w 212"/>
              <a:gd name="T79" fmla="*/ 32 h 52"/>
              <a:gd name="T80" fmla="*/ 152 w 212"/>
              <a:gd name="T81" fmla="*/ 36 h 52"/>
              <a:gd name="T82" fmla="*/ 132 w 212"/>
              <a:gd name="T83" fmla="*/ 40 h 52"/>
              <a:gd name="T84" fmla="*/ 132 w 212"/>
              <a:gd name="T85" fmla="*/ 40 h 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212" h="52">
                <a:moveTo>
                  <a:pt x="132" y="40"/>
                </a:moveTo>
                <a:lnTo>
                  <a:pt x="112" y="40"/>
                </a:lnTo>
                <a:lnTo>
                  <a:pt x="96" y="44"/>
                </a:lnTo>
                <a:lnTo>
                  <a:pt x="84" y="44"/>
                </a:lnTo>
                <a:lnTo>
                  <a:pt x="72" y="48"/>
                </a:lnTo>
                <a:lnTo>
                  <a:pt x="60" y="48"/>
                </a:lnTo>
                <a:lnTo>
                  <a:pt x="52" y="48"/>
                </a:lnTo>
                <a:lnTo>
                  <a:pt x="44" y="48"/>
                </a:lnTo>
                <a:lnTo>
                  <a:pt x="40" y="52"/>
                </a:lnTo>
                <a:lnTo>
                  <a:pt x="28" y="48"/>
                </a:lnTo>
                <a:lnTo>
                  <a:pt x="16" y="44"/>
                </a:lnTo>
                <a:lnTo>
                  <a:pt x="8" y="44"/>
                </a:lnTo>
                <a:lnTo>
                  <a:pt x="4" y="40"/>
                </a:lnTo>
                <a:lnTo>
                  <a:pt x="0" y="32"/>
                </a:lnTo>
                <a:lnTo>
                  <a:pt x="0" y="24"/>
                </a:lnTo>
                <a:lnTo>
                  <a:pt x="36" y="20"/>
                </a:lnTo>
                <a:lnTo>
                  <a:pt x="64" y="16"/>
                </a:lnTo>
                <a:lnTo>
                  <a:pt x="92" y="12"/>
                </a:lnTo>
                <a:lnTo>
                  <a:pt x="116" y="8"/>
                </a:lnTo>
                <a:lnTo>
                  <a:pt x="124" y="4"/>
                </a:lnTo>
                <a:lnTo>
                  <a:pt x="132" y="4"/>
                </a:lnTo>
                <a:lnTo>
                  <a:pt x="140" y="4"/>
                </a:lnTo>
                <a:lnTo>
                  <a:pt x="148" y="4"/>
                </a:lnTo>
                <a:lnTo>
                  <a:pt x="152" y="0"/>
                </a:lnTo>
                <a:lnTo>
                  <a:pt x="156" y="0"/>
                </a:lnTo>
                <a:lnTo>
                  <a:pt x="160" y="0"/>
                </a:lnTo>
                <a:lnTo>
                  <a:pt x="164" y="0"/>
                </a:lnTo>
                <a:lnTo>
                  <a:pt x="180" y="0"/>
                </a:lnTo>
                <a:lnTo>
                  <a:pt x="188" y="4"/>
                </a:lnTo>
                <a:lnTo>
                  <a:pt x="196" y="4"/>
                </a:lnTo>
                <a:lnTo>
                  <a:pt x="204" y="4"/>
                </a:lnTo>
                <a:lnTo>
                  <a:pt x="208" y="8"/>
                </a:lnTo>
                <a:lnTo>
                  <a:pt x="212" y="12"/>
                </a:lnTo>
                <a:lnTo>
                  <a:pt x="212" y="16"/>
                </a:lnTo>
                <a:lnTo>
                  <a:pt x="212" y="20"/>
                </a:lnTo>
                <a:lnTo>
                  <a:pt x="208" y="20"/>
                </a:lnTo>
                <a:lnTo>
                  <a:pt x="200" y="24"/>
                </a:lnTo>
                <a:lnTo>
                  <a:pt x="192" y="28"/>
                </a:lnTo>
                <a:lnTo>
                  <a:pt x="180" y="32"/>
                </a:lnTo>
                <a:lnTo>
                  <a:pt x="168" y="32"/>
                </a:lnTo>
                <a:lnTo>
                  <a:pt x="152" y="36"/>
                </a:lnTo>
                <a:lnTo>
                  <a:pt x="132" y="40"/>
                </a:lnTo>
                <a:lnTo>
                  <a:pt x="132" y="40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8" name="Freeform 121">
            <a:extLst>
              <a:ext uri="{FF2B5EF4-FFF2-40B4-BE49-F238E27FC236}">
                <a16:creationId xmlns:a16="http://schemas.microsoft.com/office/drawing/2014/main" id="{E31581E0-8C7F-4FE9-9154-2D993F620EBC}"/>
              </a:ext>
            </a:extLst>
          </p:cNvPr>
          <p:cNvSpPr>
            <a:spLocks/>
          </p:cNvSpPr>
          <p:nvPr/>
        </p:nvSpPr>
        <p:spPr bwMode="auto">
          <a:xfrm>
            <a:off x="5679529" y="639673"/>
            <a:ext cx="1536285" cy="2459668"/>
          </a:xfrm>
          <a:custGeom>
            <a:avLst/>
            <a:gdLst>
              <a:gd name="T0" fmla="*/ 76 w 400"/>
              <a:gd name="T1" fmla="*/ 204 h 472"/>
              <a:gd name="T2" fmla="*/ 72 w 400"/>
              <a:gd name="T3" fmla="*/ 260 h 472"/>
              <a:gd name="T4" fmla="*/ 72 w 400"/>
              <a:gd name="T5" fmla="*/ 300 h 472"/>
              <a:gd name="T6" fmla="*/ 72 w 400"/>
              <a:gd name="T7" fmla="*/ 360 h 472"/>
              <a:gd name="T8" fmla="*/ 84 w 400"/>
              <a:gd name="T9" fmla="*/ 400 h 472"/>
              <a:gd name="T10" fmla="*/ 112 w 400"/>
              <a:gd name="T11" fmla="*/ 420 h 472"/>
              <a:gd name="T12" fmla="*/ 172 w 400"/>
              <a:gd name="T13" fmla="*/ 428 h 472"/>
              <a:gd name="T14" fmla="*/ 232 w 400"/>
              <a:gd name="T15" fmla="*/ 424 h 472"/>
              <a:gd name="T16" fmla="*/ 276 w 400"/>
              <a:gd name="T17" fmla="*/ 420 h 472"/>
              <a:gd name="T18" fmla="*/ 304 w 400"/>
              <a:gd name="T19" fmla="*/ 408 h 472"/>
              <a:gd name="T20" fmla="*/ 320 w 400"/>
              <a:gd name="T21" fmla="*/ 392 h 472"/>
              <a:gd name="T22" fmla="*/ 328 w 400"/>
              <a:gd name="T23" fmla="*/ 364 h 472"/>
              <a:gd name="T24" fmla="*/ 336 w 400"/>
              <a:gd name="T25" fmla="*/ 336 h 472"/>
              <a:gd name="T26" fmla="*/ 344 w 400"/>
              <a:gd name="T27" fmla="*/ 316 h 472"/>
              <a:gd name="T28" fmla="*/ 356 w 400"/>
              <a:gd name="T29" fmla="*/ 312 h 472"/>
              <a:gd name="T30" fmla="*/ 364 w 400"/>
              <a:gd name="T31" fmla="*/ 316 h 472"/>
              <a:gd name="T32" fmla="*/ 372 w 400"/>
              <a:gd name="T33" fmla="*/ 332 h 472"/>
              <a:gd name="T34" fmla="*/ 380 w 400"/>
              <a:gd name="T35" fmla="*/ 364 h 472"/>
              <a:gd name="T36" fmla="*/ 392 w 400"/>
              <a:gd name="T37" fmla="*/ 408 h 472"/>
              <a:gd name="T38" fmla="*/ 400 w 400"/>
              <a:gd name="T39" fmla="*/ 424 h 472"/>
              <a:gd name="T40" fmla="*/ 392 w 400"/>
              <a:gd name="T41" fmla="*/ 436 h 472"/>
              <a:gd name="T42" fmla="*/ 364 w 400"/>
              <a:gd name="T43" fmla="*/ 452 h 472"/>
              <a:gd name="T44" fmla="*/ 308 w 400"/>
              <a:gd name="T45" fmla="*/ 464 h 472"/>
              <a:gd name="T46" fmla="*/ 228 w 400"/>
              <a:gd name="T47" fmla="*/ 472 h 472"/>
              <a:gd name="T48" fmla="*/ 160 w 400"/>
              <a:gd name="T49" fmla="*/ 472 h 472"/>
              <a:gd name="T50" fmla="*/ 120 w 400"/>
              <a:gd name="T51" fmla="*/ 468 h 472"/>
              <a:gd name="T52" fmla="*/ 88 w 400"/>
              <a:gd name="T53" fmla="*/ 460 h 472"/>
              <a:gd name="T54" fmla="*/ 44 w 400"/>
              <a:gd name="T55" fmla="*/ 432 h 472"/>
              <a:gd name="T56" fmla="*/ 24 w 400"/>
              <a:gd name="T57" fmla="*/ 388 h 472"/>
              <a:gd name="T58" fmla="*/ 20 w 400"/>
              <a:gd name="T59" fmla="*/ 324 h 472"/>
              <a:gd name="T60" fmla="*/ 20 w 400"/>
              <a:gd name="T61" fmla="*/ 276 h 472"/>
              <a:gd name="T62" fmla="*/ 20 w 400"/>
              <a:gd name="T63" fmla="*/ 220 h 472"/>
              <a:gd name="T64" fmla="*/ 20 w 400"/>
              <a:gd name="T65" fmla="*/ 160 h 472"/>
              <a:gd name="T66" fmla="*/ 20 w 400"/>
              <a:gd name="T67" fmla="*/ 108 h 472"/>
              <a:gd name="T68" fmla="*/ 20 w 400"/>
              <a:gd name="T69" fmla="*/ 72 h 472"/>
              <a:gd name="T70" fmla="*/ 12 w 400"/>
              <a:gd name="T71" fmla="*/ 40 h 472"/>
              <a:gd name="T72" fmla="*/ 4 w 400"/>
              <a:gd name="T73" fmla="*/ 20 h 472"/>
              <a:gd name="T74" fmla="*/ 4 w 400"/>
              <a:gd name="T75" fmla="*/ 8 h 472"/>
              <a:gd name="T76" fmla="*/ 28 w 400"/>
              <a:gd name="T77" fmla="*/ 0 h 472"/>
              <a:gd name="T78" fmla="*/ 52 w 400"/>
              <a:gd name="T79" fmla="*/ 8 h 472"/>
              <a:gd name="T80" fmla="*/ 76 w 400"/>
              <a:gd name="T81" fmla="*/ 16 h 472"/>
              <a:gd name="T82" fmla="*/ 88 w 400"/>
              <a:gd name="T83" fmla="*/ 24 h 472"/>
              <a:gd name="T84" fmla="*/ 88 w 400"/>
              <a:gd name="T85" fmla="*/ 36 h 472"/>
              <a:gd name="T86" fmla="*/ 84 w 400"/>
              <a:gd name="T87" fmla="*/ 52 h 472"/>
              <a:gd name="T88" fmla="*/ 80 w 400"/>
              <a:gd name="T89" fmla="*/ 80 h 472"/>
              <a:gd name="T90" fmla="*/ 80 w 400"/>
              <a:gd name="T91" fmla="*/ 136 h 4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400" h="472">
                <a:moveTo>
                  <a:pt x="76" y="160"/>
                </a:moveTo>
                <a:lnTo>
                  <a:pt x="76" y="180"/>
                </a:lnTo>
                <a:lnTo>
                  <a:pt x="76" y="204"/>
                </a:lnTo>
                <a:lnTo>
                  <a:pt x="76" y="224"/>
                </a:lnTo>
                <a:lnTo>
                  <a:pt x="72" y="244"/>
                </a:lnTo>
                <a:lnTo>
                  <a:pt x="72" y="260"/>
                </a:lnTo>
                <a:lnTo>
                  <a:pt x="72" y="276"/>
                </a:lnTo>
                <a:lnTo>
                  <a:pt x="72" y="288"/>
                </a:lnTo>
                <a:lnTo>
                  <a:pt x="72" y="300"/>
                </a:lnTo>
                <a:lnTo>
                  <a:pt x="72" y="320"/>
                </a:lnTo>
                <a:lnTo>
                  <a:pt x="72" y="340"/>
                </a:lnTo>
                <a:lnTo>
                  <a:pt x="72" y="360"/>
                </a:lnTo>
                <a:lnTo>
                  <a:pt x="76" y="376"/>
                </a:lnTo>
                <a:lnTo>
                  <a:pt x="76" y="388"/>
                </a:lnTo>
                <a:lnTo>
                  <a:pt x="84" y="400"/>
                </a:lnTo>
                <a:lnTo>
                  <a:pt x="92" y="408"/>
                </a:lnTo>
                <a:lnTo>
                  <a:pt x="100" y="416"/>
                </a:lnTo>
                <a:lnTo>
                  <a:pt x="112" y="420"/>
                </a:lnTo>
                <a:lnTo>
                  <a:pt x="128" y="424"/>
                </a:lnTo>
                <a:lnTo>
                  <a:pt x="148" y="424"/>
                </a:lnTo>
                <a:lnTo>
                  <a:pt x="172" y="428"/>
                </a:lnTo>
                <a:lnTo>
                  <a:pt x="192" y="428"/>
                </a:lnTo>
                <a:lnTo>
                  <a:pt x="212" y="428"/>
                </a:lnTo>
                <a:lnTo>
                  <a:pt x="232" y="424"/>
                </a:lnTo>
                <a:lnTo>
                  <a:pt x="248" y="424"/>
                </a:lnTo>
                <a:lnTo>
                  <a:pt x="260" y="420"/>
                </a:lnTo>
                <a:lnTo>
                  <a:pt x="276" y="420"/>
                </a:lnTo>
                <a:lnTo>
                  <a:pt x="288" y="416"/>
                </a:lnTo>
                <a:lnTo>
                  <a:pt x="300" y="412"/>
                </a:lnTo>
                <a:lnTo>
                  <a:pt x="304" y="408"/>
                </a:lnTo>
                <a:lnTo>
                  <a:pt x="312" y="404"/>
                </a:lnTo>
                <a:lnTo>
                  <a:pt x="316" y="400"/>
                </a:lnTo>
                <a:lnTo>
                  <a:pt x="320" y="392"/>
                </a:lnTo>
                <a:lnTo>
                  <a:pt x="324" y="384"/>
                </a:lnTo>
                <a:lnTo>
                  <a:pt x="328" y="376"/>
                </a:lnTo>
                <a:lnTo>
                  <a:pt x="328" y="364"/>
                </a:lnTo>
                <a:lnTo>
                  <a:pt x="332" y="356"/>
                </a:lnTo>
                <a:lnTo>
                  <a:pt x="332" y="344"/>
                </a:lnTo>
                <a:lnTo>
                  <a:pt x="336" y="336"/>
                </a:lnTo>
                <a:lnTo>
                  <a:pt x="336" y="328"/>
                </a:lnTo>
                <a:lnTo>
                  <a:pt x="340" y="320"/>
                </a:lnTo>
                <a:lnTo>
                  <a:pt x="344" y="316"/>
                </a:lnTo>
                <a:lnTo>
                  <a:pt x="348" y="312"/>
                </a:lnTo>
                <a:lnTo>
                  <a:pt x="352" y="312"/>
                </a:lnTo>
                <a:lnTo>
                  <a:pt x="356" y="312"/>
                </a:lnTo>
                <a:lnTo>
                  <a:pt x="360" y="312"/>
                </a:lnTo>
                <a:lnTo>
                  <a:pt x="364" y="312"/>
                </a:lnTo>
                <a:lnTo>
                  <a:pt x="364" y="316"/>
                </a:lnTo>
                <a:lnTo>
                  <a:pt x="368" y="320"/>
                </a:lnTo>
                <a:lnTo>
                  <a:pt x="372" y="324"/>
                </a:lnTo>
                <a:lnTo>
                  <a:pt x="372" y="332"/>
                </a:lnTo>
                <a:lnTo>
                  <a:pt x="376" y="340"/>
                </a:lnTo>
                <a:lnTo>
                  <a:pt x="376" y="348"/>
                </a:lnTo>
                <a:lnTo>
                  <a:pt x="380" y="364"/>
                </a:lnTo>
                <a:lnTo>
                  <a:pt x="384" y="380"/>
                </a:lnTo>
                <a:lnTo>
                  <a:pt x="388" y="396"/>
                </a:lnTo>
                <a:lnTo>
                  <a:pt x="392" y="408"/>
                </a:lnTo>
                <a:lnTo>
                  <a:pt x="396" y="416"/>
                </a:lnTo>
                <a:lnTo>
                  <a:pt x="400" y="420"/>
                </a:lnTo>
                <a:lnTo>
                  <a:pt x="400" y="424"/>
                </a:lnTo>
                <a:lnTo>
                  <a:pt x="396" y="428"/>
                </a:lnTo>
                <a:lnTo>
                  <a:pt x="396" y="432"/>
                </a:lnTo>
                <a:lnTo>
                  <a:pt x="392" y="436"/>
                </a:lnTo>
                <a:lnTo>
                  <a:pt x="384" y="440"/>
                </a:lnTo>
                <a:lnTo>
                  <a:pt x="380" y="444"/>
                </a:lnTo>
                <a:lnTo>
                  <a:pt x="364" y="452"/>
                </a:lnTo>
                <a:lnTo>
                  <a:pt x="348" y="456"/>
                </a:lnTo>
                <a:lnTo>
                  <a:pt x="328" y="460"/>
                </a:lnTo>
                <a:lnTo>
                  <a:pt x="308" y="464"/>
                </a:lnTo>
                <a:lnTo>
                  <a:pt x="284" y="468"/>
                </a:lnTo>
                <a:lnTo>
                  <a:pt x="260" y="468"/>
                </a:lnTo>
                <a:lnTo>
                  <a:pt x="228" y="472"/>
                </a:lnTo>
                <a:lnTo>
                  <a:pt x="196" y="472"/>
                </a:lnTo>
                <a:lnTo>
                  <a:pt x="176" y="472"/>
                </a:lnTo>
                <a:lnTo>
                  <a:pt x="160" y="472"/>
                </a:lnTo>
                <a:lnTo>
                  <a:pt x="148" y="468"/>
                </a:lnTo>
                <a:lnTo>
                  <a:pt x="132" y="468"/>
                </a:lnTo>
                <a:lnTo>
                  <a:pt x="120" y="468"/>
                </a:lnTo>
                <a:lnTo>
                  <a:pt x="108" y="464"/>
                </a:lnTo>
                <a:lnTo>
                  <a:pt x="100" y="464"/>
                </a:lnTo>
                <a:lnTo>
                  <a:pt x="88" y="460"/>
                </a:lnTo>
                <a:lnTo>
                  <a:pt x="72" y="452"/>
                </a:lnTo>
                <a:lnTo>
                  <a:pt x="56" y="444"/>
                </a:lnTo>
                <a:lnTo>
                  <a:pt x="44" y="432"/>
                </a:lnTo>
                <a:lnTo>
                  <a:pt x="36" y="420"/>
                </a:lnTo>
                <a:lnTo>
                  <a:pt x="28" y="404"/>
                </a:lnTo>
                <a:lnTo>
                  <a:pt x="24" y="388"/>
                </a:lnTo>
                <a:lnTo>
                  <a:pt x="20" y="364"/>
                </a:lnTo>
                <a:lnTo>
                  <a:pt x="20" y="340"/>
                </a:lnTo>
                <a:lnTo>
                  <a:pt x="20" y="324"/>
                </a:lnTo>
                <a:lnTo>
                  <a:pt x="20" y="312"/>
                </a:lnTo>
                <a:lnTo>
                  <a:pt x="20" y="296"/>
                </a:lnTo>
                <a:lnTo>
                  <a:pt x="20" y="276"/>
                </a:lnTo>
                <a:lnTo>
                  <a:pt x="20" y="260"/>
                </a:lnTo>
                <a:lnTo>
                  <a:pt x="20" y="240"/>
                </a:lnTo>
                <a:lnTo>
                  <a:pt x="20" y="220"/>
                </a:lnTo>
                <a:lnTo>
                  <a:pt x="20" y="200"/>
                </a:lnTo>
                <a:lnTo>
                  <a:pt x="20" y="180"/>
                </a:lnTo>
                <a:lnTo>
                  <a:pt x="20" y="160"/>
                </a:lnTo>
                <a:lnTo>
                  <a:pt x="20" y="140"/>
                </a:lnTo>
                <a:lnTo>
                  <a:pt x="20" y="124"/>
                </a:lnTo>
                <a:lnTo>
                  <a:pt x="20" y="108"/>
                </a:lnTo>
                <a:lnTo>
                  <a:pt x="20" y="96"/>
                </a:lnTo>
                <a:lnTo>
                  <a:pt x="20" y="84"/>
                </a:lnTo>
                <a:lnTo>
                  <a:pt x="20" y="72"/>
                </a:lnTo>
                <a:lnTo>
                  <a:pt x="16" y="64"/>
                </a:lnTo>
                <a:lnTo>
                  <a:pt x="16" y="56"/>
                </a:lnTo>
                <a:lnTo>
                  <a:pt x="12" y="40"/>
                </a:lnTo>
                <a:lnTo>
                  <a:pt x="12" y="32"/>
                </a:lnTo>
                <a:lnTo>
                  <a:pt x="8" y="24"/>
                </a:lnTo>
                <a:lnTo>
                  <a:pt x="4" y="20"/>
                </a:lnTo>
                <a:lnTo>
                  <a:pt x="0" y="16"/>
                </a:lnTo>
                <a:lnTo>
                  <a:pt x="0" y="12"/>
                </a:lnTo>
                <a:lnTo>
                  <a:pt x="4" y="8"/>
                </a:lnTo>
                <a:lnTo>
                  <a:pt x="12" y="4"/>
                </a:lnTo>
                <a:lnTo>
                  <a:pt x="20" y="0"/>
                </a:lnTo>
                <a:lnTo>
                  <a:pt x="28" y="0"/>
                </a:lnTo>
                <a:lnTo>
                  <a:pt x="32" y="4"/>
                </a:lnTo>
                <a:lnTo>
                  <a:pt x="40" y="4"/>
                </a:lnTo>
                <a:lnTo>
                  <a:pt x="52" y="8"/>
                </a:lnTo>
                <a:lnTo>
                  <a:pt x="60" y="8"/>
                </a:lnTo>
                <a:lnTo>
                  <a:pt x="68" y="12"/>
                </a:lnTo>
                <a:lnTo>
                  <a:pt x="76" y="16"/>
                </a:lnTo>
                <a:lnTo>
                  <a:pt x="80" y="16"/>
                </a:lnTo>
                <a:lnTo>
                  <a:pt x="84" y="20"/>
                </a:lnTo>
                <a:lnTo>
                  <a:pt x="88" y="24"/>
                </a:lnTo>
                <a:lnTo>
                  <a:pt x="88" y="24"/>
                </a:lnTo>
                <a:lnTo>
                  <a:pt x="88" y="28"/>
                </a:lnTo>
                <a:lnTo>
                  <a:pt x="88" y="36"/>
                </a:lnTo>
                <a:lnTo>
                  <a:pt x="88" y="40"/>
                </a:lnTo>
                <a:lnTo>
                  <a:pt x="88" y="48"/>
                </a:lnTo>
                <a:lnTo>
                  <a:pt x="84" y="52"/>
                </a:lnTo>
                <a:lnTo>
                  <a:pt x="84" y="60"/>
                </a:lnTo>
                <a:lnTo>
                  <a:pt x="84" y="68"/>
                </a:lnTo>
                <a:lnTo>
                  <a:pt x="80" y="80"/>
                </a:lnTo>
                <a:lnTo>
                  <a:pt x="80" y="96"/>
                </a:lnTo>
                <a:lnTo>
                  <a:pt x="80" y="116"/>
                </a:lnTo>
                <a:lnTo>
                  <a:pt x="80" y="136"/>
                </a:lnTo>
                <a:lnTo>
                  <a:pt x="76" y="160"/>
                </a:lnTo>
                <a:lnTo>
                  <a:pt x="76" y="160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9" name="Freeform 122">
            <a:extLst>
              <a:ext uri="{FF2B5EF4-FFF2-40B4-BE49-F238E27FC236}">
                <a16:creationId xmlns:a16="http://schemas.microsoft.com/office/drawing/2014/main" id="{A714C020-848A-4347-B46B-6C46A1A8D94F}"/>
              </a:ext>
            </a:extLst>
          </p:cNvPr>
          <p:cNvSpPr>
            <a:spLocks/>
          </p:cNvSpPr>
          <p:nvPr/>
        </p:nvSpPr>
        <p:spPr bwMode="auto">
          <a:xfrm>
            <a:off x="5387637" y="2203022"/>
            <a:ext cx="967859" cy="187602"/>
          </a:xfrm>
          <a:custGeom>
            <a:avLst/>
            <a:gdLst>
              <a:gd name="T0" fmla="*/ 252 w 252"/>
              <a:gd name="T1" fmla="*/ 12 h 36"/>
              <a:gd name="T2" fmla="*/ 240 w 252"/>
              <a:gd name="T3" fmla="*/ 12 h 36"/>
              <a:gd name="T4" fmla="*/ 228 w 252"/>
              <a:gd name="T5" fmla="*/ 16 h 36"/>
              <a:gd name="T6" fmla="*/ 212 w 252"/>
              <a:gd name="T7" fmla="*/ 16 h 36"/>
              <a:gd name="T8" fmla="*/ 196 w 252"/>
              <a:gd name="T9" fmla="*/ 16 h 36"/>
              <a:gd name="T10" fmla="*/ 176 w 252"/>
              <a:gd name="T11" fmla="*/ 20 h 36"/>
              <a:gd name="T12" fmla="*/ 160 w 252"/>
              <a:gd name="T13" fmla="*/ 20 h 36"/>
              <a:gd name="T14" fmla="*/ 136 w 252"/>
              <a:gd name="T15" fmla="*/ 24 h 36"/>
              <a:gd name="T16" fmla="*/ 116 w 252"/>
              <a:gd name="T17" fmla="*/ 24 h 36"/>
              <a:gd name="T18" fmla="*/ 92 w 252"/>
              <a:gd name="T19" fmla="*/ 28 h 36"/>
              <a:gd name="T20" fmla="*/ 72 w 252"/>
              <a:gd name="T21" fmla="*/ 28 h 36"/>
              <a:gd name="T22" fmla="*/ 56 w 252"/>
              <a:gd name="T23" fmla="*/ 32 h 36"/>
              <a:gd name="T24" fmla="*/ 40 w 252"/>
              <a:gd name="T25" fmla="*/ 32 h 36"/>
              <a:gd name="T26" fmla="*/ 28 w 252"/>
              <a:gd name="T27" fmla="*/ 32 h 36"/>
              <a:gd name="T28" fmla="*/ 16 w 252"/>
              <a:gd name="T29" fmla="*/ 36 h 36"/>
              <a:gd name="T30" fmla="*/ 8 w 252"/>
              <a:gd name="T31" fmla="*/ 36 h 36"/>
              <a:gd name="T32" fmla="*/ 0 w 252"/>
              <a:gd name="T33" fmla="*/ 36 h 36"/>
              <a:gd name="T34" fmla="*/ 0 w 252"/>
              <a:gd name="T35" fmla="*/ 24 h 36"/>
              <a:gd name="T36" fmla="*/ 44 w 252"/>
              <a:gd name="T37" fmla="*/ 20 h 36"/>
              <a:gd name="T38" fmla="*/ 88 w 252"/>
              <a:gd name="T39" fmla="*/ 16 h 36"/>
              <a:gd name="T40" fmla="*/ 124 w 252"/>
              <a:gd name="T41" fmla="*/ 12 h 36"/>
              <a:gd name="T42" fmla="*/ 156 w 252"/>
              <a:gd name="T43" fmla="*/ 8 h 36"/>
              <a:gd name="T44" fmla="*/ 188 w 252"/>
              <a:gd name="T45" fmla="*/ 8 h 36"/>
              <a:gd name="T46" fmla="*/ 212 w 252"/>
              <a:gd name="T47" fmla="*/ 4 h 36"/>
              <a:gd name="T48" fmla="*/ 236 w 252"/>
              <a:gd name="T49" fmla="*/ 4 h 36"/>
              <a:gd name="T50" fmla="*/ 252 w 252"/>
              <a:gd name="T51" fmla="*/ 0 h 36"/>
              <a:gd name="T52" fmla="*/ 252 w 252"/>
              <a:gd name="T53" fmla="*/ 12 h 36"/>
              <a:gd name="T54" fmla="*/ 252 w 252"/>
              <a:gd name="T55" fmla="*/ 12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252" h="36">
                <a:moveTo>
                  <a:pt x="252" y="12"/>
                </a:moveTo>
                <a:lnTo>
                  <a:pt x="240" y="12"/>
                </a:lnTo>
                <a:lnTo>
                  <a:pt x="228" y="16"/>
                </a:lnTo>
                <a:lnTo>
                  <a:pt x="212" y="16"/>
                </a:lnTo>
                <a:lnTo>
                  <a:pt x="196" y="16"/>
                </a:lnTo>
                <a:lnTo>
                  <a:pt x="176" y="20"/>
                </a:lnTo>
                <a:lnTo>
                  <a:pt x="160" y="20"/>
                </a:lnTo>
                <a:lnTo>
                  <a:pt x="136" y="24"/>
                </a:lnTo>
                <a:lnTo>
                  <a:pt x="116" y="24"/>
                </a:lnTo>
                <a:lnTo>
                  <a:pt x="92" y="28"/>
                </a:lnTo>
                <a:lnTo>
                  <a:pt x="72" y="28"/>
                </a:lnTo>
                <a:lnTo>
                  <a:pt x="56" y="32"/>
                </a:lnTo>
                <a:lnTo>
                  <a:pt x="40" y="32"/>
                </a:lnTo>
                <a:lnTo>
                  <a:pt x="28" y="32"/>
                </a:lnTo>
                <a:lnTo>
                  <a:pt x="16" y="36"/>
                </a:lnTo>
                <a:lnTo>
                  <a:pt x="8" y="36"/>
                </a:lnTo>
                <a:lnTo>
                  <a:pt x="0" y="36"/>
                </a:lnTo>
                <a:lnTo>
                  <a:pt x="0" y="24"/>
                </a:lnTo>
                <a:lnTo>
                  <a:pt x="44" y="20"/>
                </a:lnTo>
                <a:lnTo>
                  <a:pt x="88" y="16"/>
                </a:lnTo>
                <a:lnTo>
                  <a:pt x="124" y="12"/>
                </a:lnTo>
                <a:lnTo>
                  <a:pt x="156" y="8"/>
                </a:lnTo>
                <a:lnTo>
                  <a:pt x="188" y="8"/>
                </a:lnTo>
                <a:lnTo>
                  <a:pt x="212" y="4"/>
                </a:lnTo>
                <a:lnTo>
                  <a:pt x="236" y="4"/>
                </a:lnTo>
                <a:lnTo>
                  <a:pt x="252" y="0"/>
                </a:lnTo>
                <a:lnTo>
                  <a:pt x="252" y="12"/>
                </a:lnTo>
                <a:lnTo>
                  <a:pt x="252" y="12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1" name="Freeform 124">
            <a:extLst>
              <a:ext uri="{FF2B5EF4-FFF2-40B4-BE49-F238E27FC236}">
                <a16:creationId xmlns:a16="http://schemas.microsoft.com/office/drawing/2014/main" id="{62A91568-7BE3-4E47-A882-706F18D5593F}"/>
              </a:ext>
            </a:extLst>
          </p:cNvPr>
          <p:cNvSpPr>
            <a:spLocks/>
          </p:cNvSpPr>
          <p:nvPr/>
        </p:nvSpPr>
        <p:spPr bwMode="auto">
          <a:xfrm>
            <a:off x="8311632" y="1546415"/>
            <a:ext cx="1106125" cy="1438281"/>
          </a:xfrm>
          <a:custGeom>
            <a:avLst/>
            <a:gdLst>
              <a:gd name="T0" fmla="*/ 112 w 288"/>
              <a:gd name="T1" fmla="*/ 224 h 276"/>
              <a:gd name="T2" fmla="*/ 116 w 288"/>
              <a:gd name="T3" fmla="*/ 212 h 276"/>
              <a:gd name="T4" fmla="*/ 124 w 288"/>
              <a:gd name="T5" fmla="*/ 204 h 276"/>
              <a:gd name="T6" fmla="*/ 132 w 288"/>
              <a:gd name="T7" fmla="*/ 192 h 276"/>
              <a:gd name="T8" fmla="*/ 136 w 288"/>
              <a:gd name="T9" fmla="*/ 172 h 276"/>
              <a:gd name="T10" fmla="*/ 140 w 288"/>
              <a:gd name="T11" fmla="*/ 140 h 276"/>
              <a:gd name="T12" fmla="*/ 148 w 288"/>
              <a:gd name="T13" fmla="*/ 108 h 276"/>
              <a:gd name="T14" fmla="*/ 152 w 288"/>
              <a:gd name="T15" fmla="*/ 80 h 276"/>
              <a:gd name="T16" fmla="*/ 152 w 288"/>
              <a:gd name="T17" fmla="*/ 64 h 276"/>
              <a:gd name="T18" fmla="*/ 152 w 288"/>
              <a:gd name="T19" fmla="*/ 52 h 276"/>
              <a:gd name="T20" fmla="*/ 152 w 288"/>
              <a:gd name="T21" fmla="*/ 52 h 276"/>
              <a:gd name="T22" fmla="*/ 148 w 288"/>
              <a:gd name="T23" fmla="*/ 52 h 276"/>
              <a:gd name="T24" fmla="*/ 136 w 288"/>
              <a:gd name="T25" fmla="*/ 52 h 276"/>
              <a:gd name="T26" fmla="*/ 120 w 288"/>
              <a:gd name="T27" fmla="*/ 60 h 276"/>
              <a:gd name="T28" fmla="*/ 88 w 288"/>
              <a:gd name="T29" fmla="*/ 68 h 276"/>
              <a:gd name="T30" fmla="*/ 64 w 288"/>
              <a:gd name="T31" fmla="*/ 72 h 276"/>
              <a:gd name="T32" fmla="*/ 56 w 288"/>
              <a:gd name="T33" fmla="*/ 72 h 276"/>
              <a:gd name="T34" fmla="*/ 44 w 288"/>
              <a:gd name="T35" fmla="*/ 72 h 276"/>
              <a:gd name="T36" fmla="*/ 24 w 288"/>
              <a:gd name="T37" fmla="*/ 68 h 276"/>
              <a:gd name="T38" fmla="*/ 12 w 288"/>
              <a:gd name="T39" fmla="*/ 60 h 276"/>
              <a:gd name="T40" fmla="*/ 4 w 288"/>
              <a:gd name="T41" fmla="*/ 48 h 276"/>
              <a:gd name="T42" fmla="*/ 20 w 288"/>
              <a:gd name="T43" fmla="*/ 40 h 276"/>
              <a:gd name="T44" fmla="*/ 52 w 288"/>
              <a:gd name="T45" fmla="*/ 36 h 276"/>
              <a:gd name="T46" fmla="*/ 76 w 288"/>
              <a:gd name="T47" fmla="*/ 32 h 276"/>
              <a:gd name="T48" fmla="*/ 100 w 288"/>
              <a:gd name="T49" fmla="*/ 28 h 276"/>
              <a:gd name="T50" fmla="*/ 120 w 288"/>
              <a:gd name="T51" fmla="*/ 24 h 276"/>
              <a:gd name="T52" fmla="*/ 140 w 288"/>
              <a:gd name="T53" fmla="*/ 12 h 276"/>
              <a:gd name="T54" fmla="*/ 156 w 288"/>
              <a:gd name="T55" fmla="*/ 4 h 276"/>
              <a:gd name="T56" fmla="*/ 168 w 288"/>
              <a:gd name="T57" fmla="*/ 0 h 276"/>
              <a:gd name="T58" fmla="*/ 180 w 288"/>
              <a:gd name="T59" fmla="*/ 0 h 276"/>
              <a:gd name="T60" fmla="*/ 200 w 288"/>
              <a:gd name="T61" fmla="*/ 4 h 276"/>
              <a:gd name="T62" fmla="*/ 228 w 288"/>
              <a:gd name="T63" fmla="*/ 12 h 276"/>
              <a:gd name="T64" fmla="*/ 240 w 288"/>
              <a:gd name="T65" fmla="*/ 20 h 276"/>
              <a:gd name="T66" fmla="*/ 240 w 288"/>
              <a:gd name="T67" fmla="*/ 28 h 276"/>
              <a:gd name="T68" fmla="*/ 236 w 288"/>
              <a:gd name="T69" fmla="*/ 40 h 276"/>
              <a:gd name="T70" fmla="*/ 224 w 288"/>
              <a:gd name="T71" fmla="*/ 52 h 276"/>
              <a:gd name="T72" fmla="*/ 212 w 288"/>
              <a:gd name="T73" fmla="*/ 80 h 276"/>
              <a:gd name="T74" fmla="*/ 200 w 288"/>
              <a:gd name="T75" fmla="*/ 116 h 276"/>
              <a:gd name="T76" fmla="*/ 196 w 288"/>
              <a:gd name="T77" fmla="*/ 148 h 276"/>
              <a:gd name="T78" fmla="*/ 188 w 288"/>
              <a:gd name="T79" fmla="*/ 172 h 276"/>
              <a:gd name="T80" fmla="*/ 188 w 288"/>
              <a:gd name="T81" fmla="*/ 184 h 276"/>
              <a:gd name="T82" fmla="*/ 188 w 288"/>
              <a:gd name="T83" fmla="*/ 184 h 276"/>
              <a:gd name="T84" fmla="*/ 196 w 288"/>
              <a:gd name="T85" fmla="*/ 180 h 276"/>
              <a:gd name="T86" fmla="*/ 208 w 288"/>
              <a:gd name="T87" fmla="*/ 176 h 276"/>
              <a:gd name="T88" fmla="*/ 224 w 288"/>
              <a:gd name="T89" fmla="*/ 168 h 276"/>
              <a:gd name="T90" fmla="*/ 248 w 288"/>
              <a:gd name="T91" fmla="*/ 156 h 276"/>
              <a:gd name="T92" fmla="*/ 264 w 288"/>
              <a:gd name="T93" fmla="*/ 152 h 276"/>
              <a:gd name="T94" fmla="*/ 280 w 288"/>
              <a:gd name="T95" fmla="*/ 148 h 276"/>
              <a:gd name="T96" fmla="*/ 288 w 288"/>
              <a:gd name="T97" fmla="*/ 148 h 276"/>
              <a:gd name="T98" fmla="*/ 288 w 288"/>
              <a:gd name="T99" fmla="*/ 156 h 276"/>
              <a:gd name="T100" fmla="*/ 284 w 288"/>
              <a:gd name="T101" fmla="*/ 164 h 276"/>
              <a:gd name="T102" fmla="*/ 276 w 288"/>
              <a:gd name="T103" fmla="*/ 172 h 276"/>
              <a:gd name="T104" fmla="*/ 260 w 288"/>
              <a:gd name="T105" fmla="*/ 188 h 276"/>
              <a:gd name="T106" fmla="*/ 236 w 288"/>
              <a:gd name="T107" fmla="*/ 204 h 276"/>
              <a:gd name="T108" fmla="*/ 216 w 288"/>
              <a:gd name="T109" fmla="*/ 220 h 276"/>
              <a:gd name="T110" fmla="*/ 192 w 288"/>
              <a:gd name="T111" fmla="*/ 240 h 276"/>
              <a:gd name="T112" fmla="*/ 172 w 288"/>
              <a:gd name="T113" fmla="*/ 260 h 276"/>
              <a:gd name="T114" fmla="*/ 156 w 288"/>
              <a:gd name="T115" fmla="*/ 272 h 276"/>
              <a:gd name="T116" fmla="*/ 140 w 288"/>
              <a:gd name="T117" fmla="*/ 272 h 276"/>
              <a:gd name="T118" fmla="*/ 128 w 288"/>
              <a:gd name="T119" fmla="*/ 264 h 276"/>
              <a:gd name="T120" fmla="*/ 116 w 288"/>
              <a:gd name="T121" fmla="*/ 244 h 276"/>
              <a:gd name="T122" fmla="*/ 112 w 288"/>
              <a:gd name="T123" fmla="*/ 232 h 276"/>
              <a:gd name="T124" fmla="*/ 108 w 288"/>
              <a:gd name="T125" fmla="*/ 228 h 2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88" h="276">
                <a:moveTo>
                  <a:pt x="108" y="228"/>
                </a:moveTo>
                <a:lnTo>
                  <a:pt x="112" y="224"/>
                </a:lnTo>
                <a:lnTo>
                  <a:pt x="112" y="216"/>
                </a:lnTo>
                <a:lnTo>
                  <a:pt x="116" y="212"/>
                </a:lnTo>
                <a:lnTo>
                  <a:pt x="120" y="208"/>
                </a:lnTo>
                <a:lnTo>
                  <a:pt x="124" y="204"/>
                </a:lnTo>
                <a:lnTo>
                  <a:pt x="128" y="200"/>
                </a:lnTo>
                <a:lnTo>
                  <a:pt x="132" y="192"/>
                </a:lnTo>
                <a:lnTo>
                  <a:pt x="132" y="180"/>
                </a:lnTo>
                <a:lnTo>
                  <a:pt x="136" y="172"/>
                </a:lnTo>
                <a:lnTo>
                  <a:pt x="140" y="156"/>
                </a:lnTo>
                <a:lnTo>
                  <a:pt x="140" y="140"/>
                </a:lnTo>
                <a:lnTo>
                  <a:pt x="144" y="124"/>
                </a:lnTo>
                <a:lnTo>
                  <a:pt x="148" y="108"/>
                </a:lnTo>
                <a:lnTo>
                  <a:pt x="148" y="92"/>
                </a:lnTo>
                <a:lnTo>
                  <a:pt x="152" y="80"/>
                </a:lnTo>
                <a:lnTo>
                  <a:pt x="152" y="72"/>
                </a:lnTo>
                <a:lnTo>
                  <a:pt x="152" y="64"/>
                </a:lnTo>
                <a:lnTo>
                  <a:pt x="152" y="56"/>
                </a:lnTo>
                <a:lnTo>
                  <a:pt x="152" y="52"/>
                </a:lnTo>
                <a:lnTo>
                  <a:pt x="152" y="52"/>
                </a:lnTo>
                <a:lnTo>
                  <a:pt x="152" y="52"/>
                </a:lnTo>
                <a:lnTo>
                  <a:pt x="152" y="52"/>
                </a:lnTo>
                <a:lnTo>
                  <a:pt x="148" y="52"/>
                </a:lnTo>
                <a:lnTo>
                  <a:pt x="144" y="52"/>
                </a:lnTo>
                <a:lnTo>
                  <a:pt x="136" y="52"/>
                </a:lnTo>
                <a:lnTo>
                  <a:pt x="128" y="56"/>
                </a:lnTo>
                <a:lnTo>
                  <a:pt x="120" y="60"/>
                </a:lnTo>
                <a:lnTo>
                  <a:pt x="108" y="60"/>
                </a:lnTo>
                <a:lnTo>
                  <a:pt x="88" y="68"/>
                </a:lnTo>
                <a:lnTo>
                  <a:pt x="72" y="72"/>
                </a:lnTo>
                <a:lnTo>
                  <a:pt x="64" y="72"/>
                </a:lnTo>
                <a:lnTo>
                  <a:pt x="60" y="72"/>
                </a:lnTo>
                <a:lnTo>
                  <a:pt x="56" y="72"/>
                </a:lnTo>
                <a:lnTo>
                  <a:pt x="52" y="72"/>
                </a:lnTo>
                <a:lnTo>
                  <a:pt x="44" y="72"/>
                </a:lnTo>
                <a:lnTo>
                  <a:pt x="32" y="72"/>
                </a:lnTo>
                <a:lnTo>
                  <a:pt x="24" y="68"/>
                </a:lnTo>
                <a:lnTo>
                  <a:pt x="20" y="64"/>
                </a:lnTo>
                <a:lnTo>
                  <a:pt x="12" y="60"/>
                </a:lnTo>
                <a:lnTo>
                  <a:pt x="4" y="52"/>
                </a:lnTo>
                <a:lnTo>
                  <a:pt x="4" y="48"/>
                </a:lnTo>
                <a:lnTo>
                  <a:pt x="0" y="40"/>
                </a:lnTo>
                <a:lnTo>
                  <a:pt x="20" y="40"/>
                </a:lnTo>
                <a:lnTo>
                  <a:pt x="36" y="40"/>
                </a:lnTo>
                <a:lnTo>
                  <a:pt x="52" y="36"/>
                </a:lnTo>
                <a:lnTo>
                  <a:pt x="64" y="36"/>
                </a:lnTo>
                <a:lnTo>
                  <a:pt x="76" y="32"/>
                </a:lnTo>
                <a:lnTo>
                  <a:pt x="88" y="32"/>
                </a:lnTo>
                <a:lnTo>
                  <a:pt x="100" y="28"/>
                </a:lnTo>
                <a:lnTo>
                  <a:pt x="108" y="28"/>
                </a:lnTo>
                <a:lnTo>
                  <a:pt x="120" y="24"/>
                </a:lnTo>
                <a:lnTo>
                  <a:pt x="132" y="16"/>
                </a:lnTo>
                <a:lnTo>
                  <a:pt x="140" y="12"/>
                </a:lnTo>
                <a:lnTo>
                  <a:pt x="148" y="8"/>
                </a:lnTo>
                <a:lnTo>
                  <a:pt x="156" y="4"/>
                </a:lnTo>
                <a:lnTo>
                  <a:pt x="160" y="0"/>
                </a:lnTo>
                <a:lnTo>
                  <a:pt x="168" y="0"/>
                </a:lnTo>
                <a:lnTo>
                  <a:pt x="176" y="0"/>
                </a:lnTo>
                <a:lnTo>
                  <a:pt x="180" y="0"/>
                </a:lnTo>
                <a:lnTo>
                  <a:pt x="192" y="0"/>
                </a:lnTo>
                <a:lnTo>
                  <a:pt x="200" y="4"/>
                </a:lnTo>
                <a:lnTo>
                  <a:pt x="216" y="8"/>
                </a:lnTo>
                <a:lnTo>
                  <a:pt x="228" y="12"/>
                </a:lnTo>
                <a:lnTo>
                  <a:pt x="236" y="16"/>
                </a:lnTo>
                <a:lnTo>
                  <a:pt x="240" y="20"/>
                </a:lnTo>
                <a:lnTo>
                  <a:pt x="240" y="24"/>
                </a:lnTo>
                <a:lnTo>
                  <a:pt x="240" y="28"/>
                </a:lnTo>
                <a:lnTo>
                  <a:pt x="240" y="32"/>
                </a:lnTo>
                <a:lnTo>
                  <a:pt x="236" y="40"/>
                </a:lnTo>
                <a:lnTo>
                  <a:pt x="228" y="44"/>
                </a:lnTo>
                <a:lnTo>
                  <a:pt x="224" y="52"/>
                </a:lnTo>
                <a:lnTo>
                  <a:pt x="216" y="64"/>
                </a:lnTo>
                <a:lnTo>
                  <a:pt x="212" y="80"/>
                </a:lnTo>
                <a:lnTo>
                  <a:pt x="208" y="96"/>
                </a:lnTo>
                <a:lnTo>
                  <a:pt x="200" y="116"/>
                </a:lnTo>
                <a:lnTo>
                  <a:pt x="196" y="132"/>
                </a:lnTo>
                <a:lnTo>
                  <a:pt x="196" y="148"/>
                </a:lnTo>
                <a:lnTo>
                  <a:pt x="192" y="160"/>
                </a:lnTo>
                <a:lnTo>
                  <a:pt x="188" y="172"/>
                </a:lnTo>
                <a:lnTo>
                  <a:pt x="188" y="180"/>
                </a:lnTo>
                <a:lnTo>
                  <a:pt x="188" y="184"/>
                </a:lnTo>
                <a:lnTo>
                  <a:pt x="188" y="184"/>
                </a:lnTo>
                <a:lnTo>
                  <a:pt x="188" y="184"/>
                </a:lnTo>
                <a:lnTo>
                  <a:pt x="192" y="184"/>
                </a:lnTo>
                <a:lnTo>
                  <a:pt x="196" y="180"/>
                </a:lnTo>
                <a:lnTo>
                  <a:pt x="200" y="180"/>
                </a:lnTo>
                <a:lnTo>
                  <a:pt x="208" y="176"/>
                </a:lnTo>
                <a:lnTo>
                  <a:pt x="216" y="172"/>
                </a:lnTo>
                <a:lnTo>
                  <a:pt x="224" y="168"/>
                </a:lnTo>
                <a:lnTo>
                  <a:pt x="236" y="164"/>
                </a:lnTo>
                <a:lnTo>
                  <a:pt x="248" y="156"/>
                </a:lnTo>
                <a:lnTo>
                  <a:pt x="256" y="152"/>
                </a:lnTo>
                <a:lnTo>
                  <a:pt x="264" y="152"/>
                </a:lnTo>
                <a:lnTo>
                  <a:pt x="272" y="148"/>
                </a:lnTo>
                <a:lnTo>
                  <a:pt x="280" y="148"/>
                </a:lnTo>
                <a:lnTo>
                  <a:pt x="284" y="148"/>
                </a:lnTo>
                <a:lnTo>
                  <a:pt x="288" y="148"/>
                </a:lnTo>
                <a:lnTo>
                  <a:pt x="288" y="152"/>
                </a:lnTo>
                <a:lnTo>
                  <a:pt x="288" y="156"/>
                </a:lnTo>
                <a:lnTo>
                  <a:pt x="288" y="156"/>
                </a:lnTo>
                <a:lnTo>
                  <a:pt x="284" y="164"/>
                </a:lnTo>
                <a:lnTo>
                  <a:pt x="280" y="168"/>
                </a:lnTo>
                <a:lnTo>
                  <a:pt x="276" y="172"/>
                </a:lnTo>
                <a:lnTo>
                  <a:pt x="268" y="180"/>
                </a:lnTo>
                <a:lnTo>
                  <a:pt x="260" y="188"/>
                </a:lnTo>
                <a:lnTo>
                  <a:pt x="248" y="196"/>
                </a:lnTo>
                <a:lnTo>
                  <a:pt x="236" y="204"/>
                </a:lnTo>
                <a:lnTo>
                  <a:pt x="224" y="212"/>
                </a:lnTo>
                <a:lnTo>
                  <a:pt x="216" y="220"/>
                </a:lnTo>
                <a:lnTo>
                  <a:pt x="208" y="228"/>
                </a:lnTo>
                <a:lnTo>
                  <a:pt x="192" y="240"/>
                </a:lnTo>
                <a:lnTo>
                  <a:pt x="184" y="252"/>
                </a:lnTo>
                <a:lnTo>
                  <a:pt x="172" y="260"/>
                </a:lnTo>
                <a:lnTo>
                  <a:pt x="164" y="268"/>
                </a:lnTo>
                <a:lnTo>
                  <a:pt x="156" y="272"/>
                </a:lnTo>
                <a:lnTo>
                  <a:pt x="148" y="276"/>
                </a:lnTo>
                <a:lnTo>
                  <a:pt x="140" y="272"/>
                </a:lnTo>
                <a:lnTo>
                  <a:pt x="136" y="268"/>
                </a:lnTo>
                <a:lnTo>
                  <a:pt x="128" y="264"/>
                </a:lnTo>
                <a:lnTo>
                  <a:pt x="120" y="252"/>
                </a:lnTo>
                <a:lnTo>
                  <a:pt x="116" y="244"/>
                </a:lnTo>
                <a:lnTo>
                  <a:pt x="112" y="240"/>
                </a:lnTo>
                <a:lnTo>
                  <a:pt x="112" y="232"/>
                </a:lnTo>
                <a:lnTo>
                  <a:pt x="108" y="228"/>
                </a:lnTo>
                <a:lnTo>
                  <a:pt x="108" y="228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2" name="Freeform 125">
            <a:extLst>
              <a:ext uri="{FF2B5EF4-FFF2-40B4-BE49-F238E27FC236}">
                <a16:creationId xmlns:a16="http://schemas.microsoft.com/office/drawing/2014/main" id="{C185AE0D-33CD-40B1-AA49-73CBA589ACF9}"/>
              </a:ext>
            </a:extLst>
          </p:cNvPr>
          <p:cNvSpPr>
            <a:spLocks/>
          </p:cNvSpPr>
          <p:nvPr/>
        </p:nvSpPr>
        <p:spPr bwMode="auto">
          <a:xfrm>
            <a:off x="8864693" y="816852"/>
            <a:ext cx="537699" cy="354358"/>
          </a:xfrm>
          <a:custGeom>
            <a:avLst/>
            <a:gdLst>
              <a:gd name="T0" fmla="*/ 132 w 140"/>
              <a:gd name="T1" fmla="*/ 56 h 68"/>
              <a:gd name="T2" fmla="*/ 128 w 140"/>
              <a:gd name="T3" fmla="*/ 64 h 68"/>
              <a:gd name="T4" fmla="*/ 120 w 140"/>
              <a:gd name="T5" fmla="*/ 68 h 68"/>
              <a:gd name="T6" fmla="*/ 112 w 140"/>
              <a:gd name="T7" fmla="*/ 68 h 68"/>
              <a:gd name="T8" fmla="*/ 108 w 140"/>
              <a:gd name="T9" fmla="*/ 68 h 68"/>
              <a:gd name="T10" fmla="*/ 104 w 140"/>
              <a:gd name="T11" fmla="*/ 68 h 68"/>
              <a:gd name="T12" fmla="*/ 96 w 140"/>
              <a:gd name="T13" fmla="*/ 68 h 68"/>
              <a:gd name="T14" fmla="*/ 92 w 140"/>
              <a:gd name="T15" fmla="*/ 68 h 68"/>
              <a:gd name="T16" fmla="*/ 84 w 140"/>
              <a:gd name="T17" fmla="*/ 64 h 68"/>
              <a:gd name="T18" fmla="*/ 76 w 140"/>
              <a:gd name="T19" fmla="*/ 60 h 68"/>
              <a:gd name="T20" fmla="*/ 68 w 140"/>
              <a:gd name="T21" fmla="*/ 52 h 68"/>
              <a:gd name="T22" fmla="*/ 60 w 140"/>
              <a:gd name="T23" fmla="*/ 48 h 68"/>
              <a:gd name="T24" fmla="*/ 48 w 140"/>
              <a:gd name="T25" fmla="*/ 40 h 68"/>
              <a:gd name="T26" fmla="*/ 36 w 140"/>
              <a:gd name="T27" fmla="*/ 32 h 68"/>
              <a:gd name="T28" fmla="*/ 28 w 140"/>
              <a:gd name="T29" fmla="*/ 28 h 68"/>
              <a:gd name="T30" fmla="*/ 20 w 140"/>
              <a:gd name="T31" fmla="*/ 20 h 68"/>
              <a:gd name="T32" fmla="*/ 12 w 140"/>
              <a:gd name="T33" fmla="*/ 16 h 68"/>
              <a:gd name="T34" fmla="*/ 8 w 140"/>
              <a:gd name="T35" fmla="*/ 12 h 68"/>
              <a:gd name="T36" fmla="*/ 4 w 140"/>
              <a:gd name="T37" fmla="*/ 4 h 68"/>
              <a:gd name="T38" fmla="*/ 0 w 140"/>
              <a:gd name="T39" fmla="*/ 0 h 68"/>
              <a:gd name="T40" fmla="*/ 0 w 140"/>
              <a:gd name="T41" fmla="*/ 0 h 68"/>
              <a:gd name="T42" fmla="*/ 20 w 140"/>
              <a:gd name="T43" fmla="*/ 0 h 68"/>
              <a:gd name="T44" fmla="*/ 40 w 140"/>
              <a:gd name="T45" fmla="*/ 0 h 68"/>
              <a:gd name="T46" fmla="*/ 56 w 140"/>
              <a:gd name="T47" fmla="*/ 0 h 68"/>
              <a:gd name="T48" fmla="*/ 68 w 140"/>
              <a:gd name="T49" fmla="*/ 0 h 68"/>
              <a:gd name="T50" fmla="*/ 84 w 140"/>
              <a:gd name="T51" fmla="*/ 0 h 68"/>
              <a:gd name="T52" fmla="*/ 92 w 140"/>
              <a:gd name="T53" fmla="*/ 4 h 68"/>
              <a:gd name="T54" fmla="*/ 104 w 140"/>
              <a:gd name="T55" fmla="*/ 4 h 68"/>
              <a:gd name="T56" fmla="*/ 108 w 140"/>
              <a:gd name="T57" fmla="*/ 8 h 68"/>
              <a:gd name="T58" fmla="*/ 120 w 140"/>
              <a:gd name="T59" fmla="*/ 12 h 68"/>
              <a:gd name="T60" fmla="*/ 128 w 140"/>
              <a:gd name="T61" fmla="*/ 20 h 68"/>
              <a:gd name="T62" fmla="*/ 136 w 140"/>
              <a:gd name="T63" fmla="*/ 24 h 68"/>
              <a:gd name="T64" fmla="*/ 140 w 140"/>
              <a:gd name="T65" fmla="*/ 32 h 68"/>
              <a:gd name="T66" fmla="*/ 140 w 140"/>
              <a:gd name="T67" fmla="*/ 40 h 68"/>
              <a:gd name="T68" fmla="*/ 140 w 140"/>
              <a:gd name="T69" fmla="*/ 44 h 68"/>
              <a:gd name="T70" fmla="*/ 136 w 140"/>
              <a:gd name="T71" fmla="*/ 52 h 68"/>
              <a:gd name="T72" fmla="*/ 132 w 140"/>
              <a:gd name="T73" fmla="*/ 56 h 68"/>
              <a:gd name="T74" fmla="*/ 132 w 140"/>
              <a:gd name="T75" fmla="*/ 56 h 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40" h="68">
                <a:moveTo>
                  <a:pt x="132" y="56"/>
                </a:moveTo>
                <a:lnTo>
                  <a:pt x="128" y="64"/>
                </a:lnTo>
                <a:lnTo>
                  <a:pt x="120" y="68"/>
                </a:lnTo>
                <a:lnTo>
                  <a:pt x="112" y="68"/>
                </a:lnTo>
                <a:lnTo>
                  <a:pt x="108" y="68"/>
                </a:lnTo>
                <a:lnTo>
                  <a:pt x="104" y="68"/>
                </a:lnTo>
                <a:lnTo>
                  <a:pt x="96" y="68"/>
                </a:lnTo>
                <a:lnTo>
                  <a:pt x="92" y="68"/>
                </a:lnTo>
                <a:lnTo>
                  <a:pt x="84" y="64"/>
                </a:lnTo>
                <a:lnTo>
                  <a:pt x="76" y="60"/>
                </a:lnTo>
                <a:lnTo>
                  <a:pt x="68" y="52"/>
                </a:lnTo>
                <a:lnTo>
                  <a:pt x="60" y="48"/>
                </a:lnTo>
                <a:lnTo>
                  <a:pt x="48" y="40"/>
                </a:lnTo>
                <a:lnTo>
                  <a:pt x="36" y="32"/>
                </a:lnTo>
                <a:lnTo>
                  <a:pt x="28" y="28"/>
                </a:lnTo>
                <a:lnTo>
                  <a:pt x="20" y="20"/>
                </a:lnTo>
                <a:lnTo>
                  <a:pt x="12" y="16"/>
                </a:lnTo>
                <a:lnTo>
                  <a:pt x="8" y="12"/>
                </a:lnTo>
                <a:lnTo>
                  <a:pt x="4" y="4"/>
                </a:lnTo>
                <a:lnTo>
                  <a:pt x="0" y="0"/>
                </a:lnTo>
                <a:lnTo>
                  <a:pt x="0" y="0"/>
                </a:lnTo>
                <a:lnTo>
                  <a:pt x="20" y="0"/>
                </a:lnTo>
                <a:lnTo>
                  <a:pt x="40" y="0"/>
                </a:lnTo>
                <a:lnTo>
                  <a:pt x="56" y="0"/>
                </a:lnTo>
                <a:lnTo>
                  <a:pt x="68" y="0"/>
                </a:lnTo>
                <a:lnTo>
                  <a:pt x="84" y="0"/>
                </a:lnTo>
                <a:lnTo>
                  <a:pt x="92" y="4"/>
                </a:lnTo>
                <a:lnTo>
                  <a:pt x="104" y="4"/>
                </a:lnTo>
                <a:lnTo>
                  <a:pt x="108" y="8"/>
                </a:lnTo>
                <a:lnTo>
                  <a:pt x="120" y="12"/>
                </a:lnTo>
                <a:lnTo>
                  <a:pt x="128" y="20"/>
                </a:lnTo>
                <a:lnTo>
                  <a:pt x="136" y="24"/>
                </a:lnTo>
                <a:lnTo>
                  <a:pt x="140" y="32"/>
                </a:lnTo>
                <a:lnTo>
                  <a:pt x="140" y="40"/>
                </a:lnTo>
                <a:lnTo>
                  <a:pt x="140" y="44"/>
                </a:lnTo>
                <a:lnTo>
                  <a:pt x="136" y="52"/>
                </a:lnTo>
                <a:lnTo>
                  <a:pt x="132" y="56"/>
                </a:lnTo>
                <a:lnTo>
                  <a:pt x="132" y="56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3" name="Freeform 126">
            <a:extLst>
              <a:ext uri="{FF2B5EF4-FFF2-40B4-BE49-F238E27FC236}">
                <a16:creationId xmlns:a16="http://schemas.microsoft.com/office/drawing/2014/main" id="{83E5A48D-9F80-4DEB-A2A7-CF978559FEBB}"/>
              </a:ext>
            </a:extLst>
          </p:cNvPr>
          <p:cNvSpPr>
            <a:spLocks/>
          </p:cNvSpPr>
          <p:nvPr/>
        </p:nvSpPr>
        <p:spPr bwMode="auto">
          <a:xfrm>
            <a:off x="9540659" y="796007"/>
            <a:ext cx="1029311" cy="583650"/>
          </a:xfrm>
          <a:custGeom>
            <a:avLst/>
            <a:gdLst>
              <a:gd name="T0" fmla="*/ 168 w 268"/>
              <a:gd name="T1" fmla="*/ 24 h 112"/>
              <a:gd name="T2" fmla="*/ 164 w 268"/>
              <a:gd name="T3" fmla="*/ 16 h 112"/>
              <a:gd name="T4" fmla="*/ 164 w 268"/>
              <a:gd name="T5" fmla="*/ 12 h 112"/>
              <a:gd name="T6" fmla="*/ 164 w 268"/>
              <a:gd name="T7" fmla="*/ 8 h 112"/>
              <a:gd name="T8" fmla="*/ 168 w 268"/>
              <a:gd name="T9" fmla="*/ 4 h 112"/>
              <a:gd name="T10" fmla="*/ 172 w 268"/>
              <a:gd name="T11" fmla="*/ 0 h 112"/>
              <a:gd name="T12" fmla="*/ 180 w 268"/>
              <a:gd name="T13" fmla="*/ 0 h 112"/>
              <a:gd name="T14" fmla="*/ 192 w 268"/>
              <a:gd name="T15" fmla="*/ 0 h 112"/>
              <a:gd name="T16" fmla="*/ 204 w 268"/>
              <a:gd name="T17" fmla="*/ 4 h 112"/>
              <a:gd name="T18" fmla="*/ 216 w 268"/>
              <a:gd name="T19" fmla="*/ 8 h 112"/>
              <a:gd name="T20" fmla="*/ 228 w 268"/>
              <a:gd name="T21" fmla="*/ 12 h 112"/>
              <a:gd name="T22" fmla="*/ 248 w 268"/>
              <a:gd name="T23" fmla="*/ 20 h 112"/>
              <a:gd name="T24" fmla="*/ 256 w 268"/>
              <a:gd name="T25" fmla="*/ 28 h 112"/>
              <a:gd name="T26" fmla="*/ 264 w 268"/>
              <a:gd name="T27" fmla="*/ 32 h 112"/>
              <a:gd name="T28" fmla="*/ 268 w 268"/>
              <a:gd name="T29" fmla="*/ 40 h 112"/>
              <a:gd name="T30" fmla="*/ 268 w 268"/>
              <a:gd name="T31" fmla="*/ 44 h 112"/>
              <a:gd name="T32" fmla="*/ 268 w 268"/>
              <a:gd name="T33" fmla="*/ 48 h 112"/>
              <a:gd name="T34" fmla="*/ 264 w 268"/>
              <a:gd name="T35" fmla="*/ 52 h 112"/>
              <a:gd name="T36" fmla="*/ 260 w 268"/>
              <a:gd name="T37" fmla="*/ 52 h 112"/>
              <a:gd name="T38" fmla="*/ 256 w 268"/>
              <a:gd name="T39" fmla="*/ 56 h 112"/>
              <a:gd name="T40" fmla="*/ 248 w 268"/>
              <a:gd name="T41" fmla="*/ 60 h 112"/>
              <a:gd name="T42" fmla="*/ 240 w 268"/>
              <a:gd name="T43" fmla="*/ 64 h 112"/>
              <a:gd name="T44" fmla="*/ 232 w 268"/>
              <a:gd name="T45" fmla="*/ 68 h 112"/>
              <a:gd name="T46" fmla="*/ 220 w 268"/>
              <a:gd name="T47" fmla="*/ 68 h 112"/>
              <a:gd name="T48" fmla="*/ 208 w 268"/>
              <a:gd name="T49" fmla="*/ 72 h 112"/>
              <a:gd name="T50" fmla="*/ 196 w 268"/>
              <a:gd name="T51" fmla="*/ 76 h 112"/>
              <a:gd name="T52" fmla="*/ 180 w 268"/>
              <a:gd name="T53" fmla="*/ 80 h 112"/>
              <a:gd name="T54" fmla="*/ 164 w 268"/>
              <a:gd name="T55" fmla="*/ 84 h 112"/>
              <a:gd name="T56" fmla="*/ 148 w 268"/>
              <a:gd name="T57" fmla="*/ 88 h 112"/>
              <a:gd name="T58" fmla="*/ 128 w 268"/>
              <a:gd name="T59" fmla="*/ 92 h 112"/>
              <a:gd name="T60" fmla="*/ 108 w 268"/>
              <a:gd name="T61" fmla="*/ 96 h 112"/>
              <a:gd name="T62" fmla="*/ 88 w 268"/>
              <a:gd name="T63" fmla="*/ 100 h 112"/>
              <a:gd name="T64" fmla="*/ 68 w 268"/>
              <a:gd name="T65" fmla="*/ 104 h 112"/>
              <a:gd name="T66" fmla="*/ 52 w 268"/>
              <a:gd name="T67" fmla="*/ 108 h 112"/>
              <a:gd name="T68" fmla="*/ 36 w 268"/>
              <a:gd name="T69" fmla="*/ 112 h 112"/>
              <a:gd name="T70" fmla="*/ 24 w 268"/>
              <a:gd name="T71" fmla="*/ 112 h 112"/>
              <a:gd name="T72" fmla="*/ 16 w 268"/>
              <a:gd name="T73" fmla="*/ 112 h 112"/>
              <a:gd name="T74" fmla="*/ 8 w 268"/>
              <a:gd name="T75" fmla="*/ 112 h 112"/>
              <a:gd name="T76" fmla="*/ 4 w 268"/>
              <a:gd name="T77" fmla="*/ 112 h 112"/>
              <a:gd name="T78" fmla="*/ 0 w 268"/>
              <a:gd name="T79" fmla="*/ 108 h 112"/>
              <a:gd name="T80" fmla="*/ 0 w 268"/>
              <a:gd name="T81" fmla="*/ 108 h 112"/>
              <a:gd name="T82" fmla="*/ 4 w 268"/>
              <a:gd name="T83" fmla="*/ 104 h 112"/>
              <a:gd name="T84" fmla="*/ 8 w 268"/>
              <a:gd name="T85" fmla="*/ 100 h 112"/>
              <a:gd name="T86" fmla="*/ 16 w 268"/>
              <a:gd name="T87" fmla="*/ 96 h 112"/>
              <a:gd name="T88" fmla="*/ 24 w 268"/>
              <a:gd name="T89" fmla="*/ 92 h 112"/>
              <a:gd name="T90" fmla="*/ 32 w 268"/>
              <a:gd name="T91" fmla="*/ 88 h 112"/>
              <a:gd name="T92" fmla="*/ 48 w 268"/>
              <a:gd name="T93" fmla="*/ 84 h 112"/>
              <a:gd name="T94" fmla="*/ 64 w 268"/>
              <a:gd name="T95" fmla="*/ 80 h 112"/>
              <a:gd name="T96" fmla="*/ 76 w 268"/>
              <a:gd name="T97" fmla="*/ 72 h 112"/>
              <a:gd name="T98" fmla="*/ 92 w 268"/>
              <a:gd name="T99" fmla="*/ 68 h 112"/>
              <a:gd name="T100" fmla="*/ 104 w 268"/>
              <a:gd name="T101" fmla="*/ 64 h 112"/>
              <a:gd name="T102" fmla="*/ 116 w 268"/>
              <a:gd name="T103" fmla="*/ 60 h 112"/>
              <a:gd name="T104" fmla="*/ 128 w 268"/>
              <a:gd name="T105" fmla="*/ 56 h 112"/>
              <a:gd name="T106" fmla="*/ 136 w 268"/>
              <a:gd name="T107" fmla="*/ 52 h 112"/>
              <a:gd name="T108" fmla="*/ 144 w 268"/>
              <a:gd name="T109" fmla="*/ 48 h 112"/>
              <a:gd name="T110" fmla="*/ 152 w 268"/>
              <a:gd name="T111" fmla="*/ 44 h 112"/>
              <a:gd name="T112" fmla="*/ 160 w 268"/>
              <a:gd name="T113" fmla="*/ 36 h 112"/>
              <a:gd name="T114" fmla="*/ 164 w 268"/>
              <a:gd name="T115" fmla="*/ 32 h 112"/>
              <a:gd name="T116" fmla="*/ 168 w 268"/>
              <a:gd name="T117" fmla="*/ 28 h 112"/>
              <a:gd name="T118" fmla="*/ 168 w 268"/>
              <a:gd name="T119" fmla="*/ 24 h 112"/>
              <a:gd name="T120" fmla="*/ 168 w 268"/>
              <a:gd name="T121" fmla="*/ 24 h 1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268" h="112">
                <a:moveTo>
                  <a:pt x="168" y="24"/>
                </a:moveTo>
                <a:lnTo>
                  <a:pt x="164" y="16"/>
                </a:lnTo>
                <a:lnTo>
                  <a:pt x="164" y="12"/>
                </a:lnTo>
                <a:lnTo>
                  <a:pt x="164" y="8"/>
                </a:lnTo>
                <a:lnTo>
                  <a:pt x="168" y="4"/>
                </a:lnTo>
                <a:lnTo>
                  <a:pt x="172" y="0"/>
                </a:lnTo>
                <a:lnTo>
                  <a:pt x="180" y="0"/>
                </a:lnTo>
                <a:lnTo>
                  <a:pt x="192" y="0"/>
                </a:lnTo>
                <a:lnTo>
                  <a:pt x="204" y="4"/>
                </a:lnTo>
                <a:lnTo>
                  <a:pt x="216" y="8"/>
                </a:lnTo>
                <a:lnTo>
                  <a:pt x="228" y="12"/>
                </a:lnTo>
                <a:lnTo>
                  <a:pt x="248" y="20"/>
                </a:lnTo>
                <a:lnTo>
                  <a:pt x="256" y="28"/>
                </a:lnTo>
                <a:lnTo>
                  <a:pt x="264" y="32"/>
                </a:lnTo>
                <a:lnTo>
                  <a:pt x="268" y="40"/>
                </a:lnTo>
                <a:lnTo>
                  <a:pt x="268" y="44"/>
                </a:lnTo>
                <a:lnTo>
                  <a:pt x="268" y="48"/>
                </a:lnTo>
                <a:lnTo>
                  <a:pt x="264" y="52"/>
                </a:lnTo>
                <a:lnTo>
                  <a:pt x="260" y="52"/>
                </a:lnTo>
                <a:lnTo>
                  <a:pt x="256" y="56"/>
                </a:lnTo>
                <a:lnTo>
                  <a:pt x="248" y="60"/>
                </a:lnTo>
                <a:lnTo>
                  <a:pt x="240" y="64"/>
                </a:lnTo>
                <a:lnTo>
                  <a:pt x="232" y="68"/>
                </a:lnTo>
                <a:lnTo>
                  <a:pt x="220" y="68"/>
                </a:lnTo>
                <a:lnTo>
                  <a:pt x="208" y="72"/>
                </a:lnTo>
                <a:lnTo>
                  <a:pt x="196" y="76"/>
                </a:lnTo>
                <a:lnTo>
                  <a:pt x="180" y="80"/>
                </a:lnTo>
                <a:lnTo>
                  <a:pt x="164" y="84"/>
                </a:lnTo>
                <a:lnTo>
                  <a:pt x="148" y="88"/>
                </a:lnTo>
                <a:lnTo>
                  <a:pt x="128" y="92"/>
                </a:lnTo>
                <a:lnTo>
                  <a:pt x="108" y="96"/>
                </a:lnTo>
                <a:lnTo>
                  <a:pt x="88" y="100"/>
                </a:lnTo>
                <a:lnTo>
                  <a:pt x="68" y="104"/>
                </a:lnTo>
                <a:lnTo>
                  <a:pt x="52" y="108"/>
                </a:lnTo>
                <a:lnTo>
                  <a:pt x="36" y="112"/>
                </a:lnTo>
                <a:lnTo>
                  <a:pt x="24" y="112"/>
                </a:lnTo>
                <a:lnTo>
                  <a:pt x="16" y="112"/>
                </a:lnTo>
                <a:lnTo>
                  <a:pt x="8" y="112"/>
                </a:lnTo>
                <a:lnTo>
                  <a:pt x="4" y="112"/>
                </a:lnTo>
                <a:lnTo>
                  <a:pt x="0" y="108"/>
                </a:lnTo>
                <a:lnTo>
                  <a:pt x="0" y="108"/>
                </a:lnTo>
                <a:lnTo>
                  <a:pt x="4" y="104"/>
                </a:lnTo>
                <a:lnTo>
                  <a:pt x="8" y="100"/>
                </a:lnTo>
                <a:lnTo>
                  <a:pt x="16" y="96"/>
                </a:lnTo>
                <a:lnTo>
                  <a:pt x="24" y="92"/>
                </a:lnTo>
                <a:lnTo>
                  <a:pt x="32" y="88"/>
                </a:lnTo>
                <a:lnTo>
                  <a:pt x="48" y="84"/>
                </a:lnTo>
                <a:lnTo>
                  <a:pt x="64" y="80"/>
                </a:lnTo>
                <a:lnTo>
                  <a:pt x="76" y="72"/>
                </a:lnTo>
                <a:lnTo>
                  <a:pt x="92" y="68"/>
                </a:lnTo>
                <a:lnTo>
                  <a:pt x="104" y="64"/>
                </a:lnTo>
                <a:lnTo>
                  <a:pt x="116" y="60"/>
                </a:lnTo>
                <a:lnTo>
                  <a:pt x="128" y="56"/>
                </a:lnTo>
                <a:lnTo>
                  <a:pt x="136" y="52"/>
                </a:lnTo>
                <a:lnTo>
                  <a:pt x="144" y="48"/>
                </a:lnTo>
                <a:lnTo>
                  <a:pt x="152" y="44"/>
                </a:lnTo>
                <a:lnTo>
                  <a:pt x="160" y="36"/>
                </a:lnTo>
                <a:lnTo>
                  <a:pt x="164" y="32"/>
                </a:lnTo>
                <a:lnTo>
                  <a:pt x="168" y="28"/>
                </a:lnTo>
                <a:lnTo>
                  <a:pt x="168" y="24"/>
                </a:lnTo>
                <a:lnTo>
                  <a:pt x="168" y="24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4" name="Freeform 127">
            <a:extLst>
              <a:ext uri="{FF2B5EF4-FFF2-40B4-BE49-F238E27FC236}">
                <a16:creationId xmlns:a16="http://schemas.microsoft.com/office/drawing/2014/main" id="{DE14C548-13A5-4D6A-9FCE-EE67E196AC20}"/>
              </a:ext>
            </a:extLst>
          </p:cNvPr>
          <p:cNvSpPr>
            <a:spLocks/>
          </p:cNvSpPr>
          <p:nvPr/>
        </p:nvSpPr>
        <p:spPr bwMode="auto">
          <a:xfrm>
            <a:off x="9878642" y="1212899"/>
            <a:ext cx="245805" cy="1083922"/>
          </a:xfrm>
          <a:custGeom>
            <a:avLst/>
            <a:gdLst>
              <a:gd name="T0" fmla="*/ 0 w 64"/>
              <a:gd name="T1" fmla="*/ 208 h 208"/>
              <a:gd name="T2" fmla="*/ 0 w 64"/>
              <a:gd name="T3" fmla="*/ 204 h 208"/>
              <a:gd name="T4" fmla="*/ 4 w 64"/>
              <a:gd name="T5" fmla="*/ 200 h 208"/>
              <a:gd name="T6" fmla="*/ 4 w 64"/>
              <a:gd name="T7" fmla="*/ 192 h 208"/>
              <a:gd name="T8" fmla="*/ 4 w 64"/>
              <a:gd name="T9" fmla="*/ 188 h 208"/>
              <a:gd name="T10" fmla="*/ 8 w 64"/>
              <a:gd name="T11" fmla="*/ 176 h 208"/>
              <a:gd name="T12" fmla="*/ 8 w 64"/>
              <a:gd name="T13" fmla="*/ 168 h 208"/>
              <a:gd name="T14" fmla="*/ 12 w 64"/>
              <a:gd name="T15" fmla="*/ 156 h 208"/>
              <a:gd name="T16" fmla="*/ 16 w 64"/>
              <a:gd name="T17" fmla="*/ 140 h 208"/>
              <a:gd name="T18" fmla="*/ 16 w 64"/>
              <a:gd name="T19" fmla="*/ 128 h 208"/>
              <a:gd name="T20" fmla="*/ 20 w 64"/>
              <a:gd name="T21" fmla="*/ 116 h 208"/>
              <a:gd name="T22" fmla="*/ 20 w 64"/>
              <a:gd name="T23" fmla="*/ 104 h 208"/>
              <a:gd name="T24" fmla="*/ 24 w 64"/>
              <a:gd name="T25" fmla="*/ 96 h 208"/>
              <a:gd name="T26" fmla="*/ 24 w 64"/>
              <a:gd name="T27" fmla="*/ 84 h 208"/>
              <a:gd name="T28" fmla="*/ 24 w 64"/>
              <a:gd name="T29" fmla="*/ 76 h 208"/>
              <a:gd name="T30" fmla="*/ 24 w 64"/>
              <a:gd name="T31" fmla="*/ 72 h 208"/>
              <a:gd name="T32" fmla="*/ 28 w 64"/>
              <a:gd name="T33" fmla="*/ 64 h 208"/>
              <a:gd name="T34" fmla="*/ 28 w 64"/>
              <a:gd name="T35" fmla="*/ 52 h 208"/>
              <a:gd name="T36" fmla="*/ 24 w 64"/>
              <a:gd name="T37" fmla="*/ 40 h 208"/>
              <a:gd name="T38" fmla="*/ 20 w 64"/>
              <a:gd name="T39" fmla="*/ 20 h 208"/>
              <a:gd name="T40" fmla="*/ 20 w 64"/>
              <a:gd name="T41" fmla="*/ 0 h 208"/>
              <a:gd name="T42" fmla="*/ 32 w 64"/>
              <a:gd name="T43" fmla="*/ 4 h 208"/>
              <a:gd name="T44" fmla="*/ 40 w 64"/>
              <a:gd name="T45" fmla="*/ 8 h 208"/>
              <a:gd name="T46" fmla="*/ 48 w 64"/>
              <a:gd name="T47" fmla="*/ 12 h 208"/>
              <a:gd name="T48" fmla="*/ 52 w 64"/>
              <a:gd name="T49" fmla="*/ 16 h 208"/>
              <a:gd name="T50" fmla="*/ 56 w 64"/>
              <a:gd name="T51" fmla="*/ 20 h 208"/>
              <a:gd name="T52" fmla="*/ 64 w 64"/>
              <a:gd name="T53" fmla="*/ 24 h 208"/>
              <a:gd name="T54" fmla="*/ 60 w 64"/>
              <a:gd name="T55" fmla="*/ 28 h 208"/>
              <a:gd name="T56" fmla="*/ 60 w 64"/>
              <a:gd name="T57" fmla="*/ 32 h 208"/>
              <a:gd name="T58" fmla="*/ 56 w 64"/>
              <a:gd name="T59" fmla="*/ 44 h 208"/>
              <a:gd name="T60" fmla="*/ 56 w 64"/>
              <a:gd name="T61" fmla="*/ 48 h 208"/>
              <a:gd name="T62" fmla="*/ 52 w 64"/>
              <a:gd name="T63" fmla="*/ 52 h 208"/>
              <a:gd name="T64" fmla="*/ 52 w 64"/>
              <a:gd name="T65" fmla="*/ 60 h 208"/>
              <a:gd name="T66" fmla="*/ 48 w 64"/>
              <a:gd name="T67" fmla="*/ 68 h 208"/>
              <a:gd name="T68" fmla="*/ 44 w 64"/>
              <a:gd name="T69" fmla="*/ 76 h 208"/>
              <a:gd name="T70" fmla="*/ 44 w 64"/>
              <a:gd name="T71" fmla="*/ 88 h 208"/>
              <a:gd name="T72" fmla="*/ 40 w 64"/>
              <a:gd name="T73" fmla="*/ 100 h 208"/>
              <a:gd name="T74" fmla="*/ 36 w 64"/>
              <a:gd name="T75" fmla="*/ 112 h 208"/>
              <a:gd name="T76" fmla="*/ 28 w 64"/>
              <a:gd name="T77" fmla="*/ 140 h 208"/>
              <a:gd name="T78" fmla="*/ 20 w 64"/>
              <a:gd name="T79" fmla="*/ 164 h 208"/>
              <a:gd name="T80" fmla="*/ 12 w 64"/>
              <a:gd name="T81" fmla="*/ 188 h 208"/>
              <a:gd name="T82" fmla="*/ 8 w 64"/>
              <a:gd name="T83" fmla="*/ 208 h 208"/>
              <a:gd name="T84" fmla="*/ 0 w 64"/>
              <a:gd name="T85" fmla="*/ 208 h 208"/>
              <a:gd name="T86" fmla="*/ 0 w 64"/>
              <a:gd name="T87" fmla="*/ 208 h 2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64" h="208">
                <a:moveTo>
                  <a:pt x="0" y="208"/>
                </a:moveTo>
                <a:lnTo>
                  <a:pt x="0" y="204"/>
                </a:lnTo>
                <a:lnTo>
                  <a:pt x="4" y="200"/>
                </a:lnTo>
                <a:lnTo>
                  <a:pt x="4" y="192"/>
                </a:lnTo>
                <a:lnTo>
                  <a:pt x="4" y="188"/>
                </a:lnTo>
                <a:lnTo>
                  <a:pt x="8" y="176"/>
                </a:lnTo>
                <a:lnTo>
                  <a:pt x="8" y="168"/>
                </a:lnTo>
                <a:lnTo>
                  <a:pt x="12" y="156"/>
                </a:lnTo>
                <a:lnTo>
                  <a:pt x="16" y="140"/>
                </a:lnTo>
                <a:lnTo>
                  <a:pt x="16" y="128"/>
                </a:lnTo>
                <a:lnTo>
                  <a:pt x="20" y="116"/>
                </a:lnTo>
                <a:lnTo>
                  <a:pt x="20" y="104"/>
                </a:lnTo>
                <a:lnTo>
                  <a:pt x="24" y="96"/>
                </a:lnTo>
                <a:lnTo>
                  <a:pt x="24" y="84"/>
                </a:lnTo>
                <a:lnTo>
                  <a:pt x="24" y="76"/>
                </a:lnTo>
                <a:lnTo>
                  <a:pt x="24" y="72"/>
                </a:lnTo>
                <a:lnTo>
                  <a:pt x="28" y="64"/>
                </a:lnTo>
                <a:lnTo>
                  <a:pt x="28" y="52"/>
                </a:lnTo>
                <a:lnTo>
                  <a:pt x="24" y="40"/>
                </a:lnTo>
                <a:lnTo>
                  <a:pt x="20" y="20"/>
                </a:lnTo>
                <a:lnTo>
                  <a:pt x="20" y="0"/>
                </a:lnTo>
                <a:lnTo>
                  <a:pt x="32" y="4"/>
                </a:lnTo>
                <a:lnTo>
                  <a:pt x="40" y="8"/>
                </a:lnTo>
                <a:lnTo>
                  <a:pt x="48" y="12"/>
                </a:lnTo>
                <a:lnTo>
                  <a:pt x="52" y="16"/>
                </a:lnTo>
                <a:lnTo>
                  <a:pt x="56" y="20"/>
                </a:lnTo>
                <a:lnTo>
                  <a:pt x="64" y="24"/>
                </a:lnTo>
                <a:lnTo>
                  <a:pt x="60" y="28"/>
                </a:lnTo>
                <a:lnTo>
                  <a:pt x="60" y="32"/>
                </a:lnTo>
                <a:lnTo>
                  <a:pt x="56" y="44"/>
                </a:lnTo>
                <a:lnTo>
                  <a:pt x="56" y="48"/>
                </a:lnTo>
                <a:lnTo>
                  <a:pt x="52" y="52"/>
                </a:lnTo>
                <a:lnTo>
                  <a:pt x="52" y="60"/>
                </a:lnTo>
                <a:lnTo>
                  <a:pt x="48" y="68"/>
                </a:lnTo>
                <a:lnTo>
                  <a:pt x="44" y="76"/>
                </a:lnTo>
                <a:lnTo>
                  <a:pt x="44" y="88"/>
                </a:lnTo>
                <a:lnTo>
                  <a:pt x="40" y="100"/>
                </a:lnTo>
                <a:lnTo>
                  <a:pt x="36" y="112"/>
                </a:lnTo>
                <a:lnTo>
                  <a:pt x="28" y="140"/>
                </a:lnTo>
                <a:lnTo>
                  <a:pt x="20" y="164"/>
                </a:lnTo>
                <a:lnTo>
                  <a:pt x="12" y="188"/>
                </a:lnTo>
                <a:lnTo>
                  <a:pt x="8" y="208"/>
                </a:lnTo>
                <a:lnTo>
                  <a:pt x="0" y="208"/>
                </a:lnTo>
                <a:lnTo>
                  <a:pt x="0" y="208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5" name="Freeform 128">
            <a:extLst>
              <a:ext uri="{FF2B5EF4-FFF2-40B4-BE49-F238E27FC236}">
                <a16:creationId xmlns:a16="http://schemas.microsoft.com/office/drawing/2014/main" id="{5118AAB3-533F-4035-9A46-6DAFC8A6D920}"/>
              </a:ext>
            </a:extLst>
          </p:cNvPr>
          <p:cNvSpPr>
            <a:spLocks/>
          </p:cNvSpPr>
          <p:nvPr/>
        </p:nvSpPr>
        <p:spPr bwMode="auto">
          <a:xfrm>
            <a:off x="9463845" y="2234287"/>
            <a:ext cx="322620" cy="854630"/>
          </a:xfrm>
          <a:custGeom>
            <a:avLst/>
            <a:gdLst>
              <a:gd name="T0" fmla="*/ 8 w 84"/>
              <a:gd name="T1" fmla="*/ 28 h 164"/>
              <a:gd name="T2" fmla="*/ 0 w 84"/>
              <a:gd name="T3" fmla="*/ 24 h 164"/>
              <a:gd name="T4" fmla="*/ 0 w 84"/>
              <a:gd name="T5" fmla="*/ 16 h 164"/>
              <a:gd name="T6" fmla="*/ 0 w 84"/>
              <a:gd name="T7" fmla="*/ 12 h 164"/>
              <a:gd name="T8" fmla="*/ 0 w 84"/>
              <a:gd name="T9" fmla="*/ 8 h 164"/>
              <a:gd name="T10" fmla="*/ 4 w 84"/>
              <a:gd name="T11" fmla="*/ 4 h 164"/>
              <a:gd name="T12" fmla="*/ 8 w 84"/>
              <a:gd name="T13" fmla="*/ 4 h 164"/>
              <a:gd name="T14" fmla="*/ 12 w 84"/>
              <a:gd name="T15" fmla="*/ 0 h 164"/>
              <a:gd name="T16" fmla="*/ 16 w 84"/>
              <a:gd name="T17" fmla="*/ 0 h 164"/>
              <a:gd name="T18" fmla="*/ 24 w 84"/>
              <a:gd name="T19" fmla="*/ 0 h 164"/>
              <a:gd name="T20" fmla="*/ 36 w 84"/>
              <a:gd name="T21" fmla="*/ 0 h 164"/>
              <a:gd name="T22" fmla="*/ 44 w 84"/>
              <a:gd name="T23" fmla="*/ 0 h 164"/>
              <a:gd name="T24" fmla="*/ 56 w 84"/>
              <a:gd name="T25" fmla="*/ 0 h 164"/>
              <a:gd name="T26" fmla="*/ 72 w 84"/>
              <a:gd name="T27" fmla="*/ 4 h 164"/>
              <a:gd name="T28" fmla="*/ 72 w 84"/>
              <a:gd name="T29" fmla="*/ 24 h 164"/>
              <a:gd name="T30" fmla="*/ 76 w 84"/>
              <a:gd name="T31" fmla="*/ 40 h 164"/>
              <a:gd name="T32" fmla="*/ 76 w 84"/>
              <a:gd name="T33" fmla="*/ 56 h 164"/>
              <a:gd name="T34" fmla="*/ 76 w 84"/>
              <a:gd name="T35" fmla="*/ 72 h 164"/>
              <a:gd name="T36" fmla="*/ 80 w 84"/>
              <a:gd name="T37" fmla="*/ 88 h 164"/>
              <a:gd name="T38" fmla="*/ 80 w 84"/>
              <a:gd name="T39" fmla="*/ 100 h 164"/>
              <a:gd name="T40" fmla="*/ 80 w 84"/>
              <a:gd name="T41" fmla="*/ 108 h 164"/>
              <a:gd name="T42" fmla="*/ 84 w 84"/>
              <a:gd name="T43" fmla="*/ 120 h 164"/>
              <a:gd name="T44" fmla="*/ 84 w 84"/>
              <a:gd name="T45" fmla="*/ 128 h 164"/>
              <a:gd name="T46" fmla="*/ 84 w 84"/>
              <a:gd name="T47" fmla="*/ 136 h 164"/>
              <a:gd name="T48" fmla="*/ 84 w 84"/>
              <a:gd name="T49" fmla="*/ 144 h 164"/>
              <a:gd name="T50" fmla="*/ 84 w 84"/>
              <a:gd name="T51" fmla="*/ 152 h 164"/>
              <a:gd name="T52" fmla="*/ 80 w 84"/>
              <a:gd name="T53" fmla="*/ 156 h 164"/>
              <a:gd name="T54" fmla="*/ 80 w 84"/>
              <a:gd name="T55" fmla="*/ 160 h 164"/>
              <a:gd name="T56" fmla="*/ 80 w 84"/>
              <a:gd name="T57" fmla="*/ 160 h 164"/>
              <a:gd name="T58" fmla="*/ 76 w 84"/>
              <a:gd name="T59" fmla="*/ 164 h 164"/>
              <a:gd name="T60" fmla="*/ 72 w 84"/>
              <a:gd name="T61" fmla="*/ 164 h 164"/>
              <a:gd name="T62" fmla="*/ 64 w 84"/>
              <a:gd name="T63" fmla="*/ 164 h 164"/>
              <a:gd name="T64" fmla="*/ 60 w 84"/>
              <a:gd name="T65" fmla="*/ 164 h 164"/>
              <a:gd name="T66" fmla="*/ 60 w 84"/>
              <a:gd name="T67" fmla="*/ 164 h 164"/>
              <a:gd name="T68" fmla="*/ 56 w 84"/>
              <a:gd name="T69" fmla="*/ 164 h 164"/>
              <a:gd name="T70" fmla="*/ 52 w 84"/>
              <a:gd name="T71" fmla="*/ 160 h 164"/>
              <a:gd name="T72" fmla="*/ 52 w 84"/>
              <a:gd name="T73" fmla="*/ 156 h 164"/>
              <a:gd name="T74" fmla="*/ 48 w 84"/>
              <a:gd name="T75" fmla="*/ 148 h 164"/>
              <a:gd name="T76" fmla="*/ 44 w 84"/>
              <a:gd name="T77" fmla="*/ 140 h 164"/>
              <a:gd name="T78" fmla="*/ 40 w 84"/>
              <a:gd name="T79" fmla="*/ 128 h 164"/>
              <a:gd name="T80" fmla="*/ 40 w 84"/>
              <a:gd name="T81" fmla="*/ 116 h 164"/>
              <a:gd name="T82" fmla="*/ 36 w 84"/>
              <a:gd name="T83" fmla="*/ 100 h 164"/>
              <a:gd name="T84" fmla="*/ 32 w 84"/>
              <a:gd name="T85" fmla="*/ 88 h 164"/>
              <a:gd name="T86" fmla="*/ 28 w 84"/>
              <a:gd name="T87" fmla="*/ 76 h 164"/>
              <a:gd name="T88" fmla="*/ 24 w 84"/>
              <a:gd name="T89" fmla="*/ 64 h 164"/>
              <a:gd name="T90" fmla="*/ 20 w 84"/>
              <a:gd name="T91" fmla="*/ 52 h 164"/>
              <a:gd name="T92" fmla="*/ 16 w 84"/>
              <a:gd name="T93" fmla="*/ 44 h 164"/>
              <a:gd name="T94" fmla="*/ 12 w 84"/>
              <a:gd name="T95" fmla="*/ 36 h 164"/>
              <a:gd name="T96" fmla="*/ 8 w 84"/>
              <a:gd name="T97" fmla="*/ 32 h 164"/>
              <a:gd name="T98" fmla="*/ 8 w 84"/>
              <a:gd name="T99" fmla="*/ 28 h 164"/>
              <a:gd name="T100" fmla="*/ 8 w 84"/>
              <a:gd name="T101" fmla="*/ 28 h 1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84" h="164">
                <a:moveTo>
                  <a:pt x="8" y="28"/>
                </a:moveTo>
                <a:lnTo>
                  <a:pt x="0" y="24"/>
                </a:lnTo>
                <a:lnTo>
                  <a:pt x="0" y="16"/>
                </a:lnTo>
                <a:lnTo>
                  <a:pt x="0" y="12"/>
                </a:lnTo>
                <a:lnTo>
                  <a:pt x="0" y="8"/>
                </a:lnTo>
                <a:lnTo>
                  <a:pt x="4" y="4"/>
                </a:lnTo>
                <a:lnTo>
                  <a:pt x="8" y="4"/>
                </a:lnTo>
                <a:lnTo>
                  <a:pt x="12" y="0"/>
                </a:lnTo>
                <a:lnTo>
                  <a:pt x="16" y="0"/>
                </a:lnTo>
                <a:lnTo>
                  <a:pt x="24" y="0"/>
                </a:lnTo>
                <a:lnTo>
                  <a:pt x="36" y="0"/>
                </a:lnTo>
                <a:lnTo>
                  <a:pt x="44" y="0"/>
                </a:lnTo>
                <a:lnTo>
                  <a:pt x="56" y="0"/>
                </a:lnTo>
                <a:lnTo>
                  <a:pt x="72" y="4"/>
                </a:lnTo>
                <a:lnTo>
                  <a:pt x="72" y="24"/>
                </a:lnTo>
                <a:lnTo>
                  <a:pt x="76" y="40"/>
                </a:lnTo>
                <a:lnTo>
                  <a:pt x="76" y="56"/>
                </a:lnTo>
                <a:lnTo>
                  <a:pt x="76" y="72"/>
                </a:lnTo>
                <a:lnTo>
                  <a:pt x="80" y="88"/>
                </a:lnTo>
                <a:lnTo>
                  <a:pt x="80" y="100"/>
                </a:lnTo>
                <a:lnTo>
                  <a:pt x="80" y="108"/>
                </a:lnTo>
                <a:lnTo>
                  <a:pt x="84" y="120"/>
                </a:lnTo>
                <a:lnTo>
                  <a:pt x="84" y="128"/>
                </a:lnTo>
                <a:lnTo>
                  <a:pt x="84" y="136"/>
                </a:lnTo>
                <a:lnTo>
                  <a:pt x="84" y="144"/>
                </a:lnTo>
                <a:lnTo>
                  <a:pt x="84" y="152"/>
                </a:lnTo>
                <a:lnTo>
                  <a:pt x="80" y="156"/>
                </a:lnTo>
                <a:lnTo>
                  <a:pt x="80" y="160"/>
                </a:lnTo>
                <a:lnTo>
                  <a:pt x="80" y="160"/>
                </a:lnTo>
                <a:lnTo>
                  <a:pt x="76" y="164"/>
                </a:lnTo>
                <a:lnTo>
                  <a:pt x="72" y="164"/>
                </a:lnTo>
                <a:lnTo>
                  <a:pt x="64" y="164"/>
                </a:lnTo>
                <a:lnTo>
                  <a:pt x="60" y="164"/>
                </a:lnTo>
                <a:lnTo>
                  <a:pt x="60" y="164"/>
                </a:lnTo>
                <a:lnTo>
                  <a:pt x="56" y="164"/>
                </a:lnTo>
                <a:lnTo>
                  <a:pt x="52" y="160"/>
                </a:lnTo>
                <a:lnTo>
                  <a:pt x="52" y="156"/>
                </a:lnTo>
                <a:lnTo>
                  <a:pt x="48" y="148"/>
                </a:lnTo>
                <a:lnTo>
                  <a:pt x="44" y="140"/>
                </a:lnTo>
                <a:lnTo>
                  <a:pt x="40" y="128"/>
                </a:lnTo>
                <a:lnTo>
                  <a:pt x="40" y="116"/>
                </a:lnTo>
                <a:lnTo>
                  <a:pt x="36" y="100"/>
                </a:lnTo>
                <a:lnTo>
                  <a:pt x="32" y="88"/>
                </a:lnTo>
                <a:lnTo>
                  <a:pt x="28" y="76"/>
                </a:lnTo>
                <a:lnTo>
                  <a:pt x="24" y="64"/>
                </a:lnTo>
                <a:lnTo>
                  <a:pt x="20" y="52"/>
                </a:lnTo>
                <a:lnTo>
                  <a:pt x="16" y="44"/>
                </a:lnTo>
                <a:lnTo>
                  <a:pt x="12" y="36"/>
                </a:lnTo>
                <a:lnTo>
                  <a:pt x="8" y="32"/>
                </a:lnTo>
                <a:lnTo>
                  <a:pt x="8" y="28"/>
                </a:lnTo>
                <a:lnTo>
                  <a:pt x="8" y="28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6" name="Freeform 129">
            <a:extLst>
              <a:ext uri="{FF2B5EF4-FFF2-40B4-BE49-F238E27FC236}">
                <a16:creationId xmlns:a16="http://schemas.microsoft.com/office/drawing/2014/main" id="{719EC7B2-CF55-45BC-8FBF-9032312ED074}"/>
              </a:ext>
            </a:extLst>
          </p:cNvPr>
          <p:cNvSpPr>
            <a:spLocks/>
          </p:cNvSpPr>
          <p:nvPr/>
        </p:nvSpPr>
        <p:spPr bwMode="auto">
          <a:xfrm>
            <a:off x="9648199" y="2150908"/>
            <a:ext cx="998585" cy="604494"/>
          </a:xfrm>
          <a:custGeom>
            <a:avLst/>
            <a:gdLst>
              <a:gd name="T0" fmla="*/ 188 w 260"/>
              <a:gd name="T1" fmla="*/ 4 h 116"/>
              <a:gd name="T2" fmla="*/ 200 w 260"/>
              <a:gd name="T3" fmla="*/ 4 h 116"/>
              <a:gd name="T4" fmla="*/ 220 w 260"/>
              <a:gd name="T5" fmla="*/ 12 h 116"/>
              <a:gd name="T6" fmla="*/ 244 w 260"/>
              <a:gd name="T7" fmla="*/ 20 h 116"/>
              <a:gd name="T8" fmla="*/ 260 w 260"/>
              <a:gd name="T9" fmla="*/ 28 h 116"/>
              <a:gd name="T10" fmla="*/ 260 w 260"/>
              <a:gd name="T11" fmla="*/ 32 h 116"/>
              <a:gd name="T12" fmla="*/ 252 w 260"/>
              <a:gd name="T13" fmla="*/ 36 h 116"/>
              <a:gd name="T14" fmla="*/ 236 w 260"/>
              <a:gd name="T15" fmla="*/ 44 h 116"/>
              <a:gd name="T16" fmla="*/ 224 w 260"/>
              <a:gd name="T17" fmla="*/ 52 h 116"/>
              <a:gd name="T18" fmla="*/ 208 w 260"/>
              <a:gd name="T19" fmla="*/ 72 h 116"/>
              <a:gd name="T20" fmla="*/ 188 w 260"/>
              <a:gd name="T21" fmla="*/ 100 h 116"/>
              <a:gd name="T22" fmla="*/ 152 w 260"/>
              <a:gd name="T23" fmla="*/ 116 h 116"/>
              <a:gd name="T24" fmla="*/ 168 w 260"/>
              <a:gd name="T25" fmla="*/ 92 h 116"/>
              <a:gd name="T26" fmla="*/ 180 w 260"/>
              <a:gd name="T27" fmla="*/ 72 h 116"/>
              <a:gd name="T28" fmla="*/ 188 w 260"/>
              <a:gd name="T29" fmla="*/ 56 h 116"/>
              <a:gd name="T30" fmla="*/ 192 w 260"/>
              <a:gd name="T31" fmla="*/ 48 h 116"/>
              <a:gd name="T32" fmla="*/ 192 w 260"/>
              <a:gd name="T33" fmla="*/ 36 h 116"/>
              <a:gd name="T34" fmla="*/ 180 w 260"/>
              <a:gd name="T35" fmla="*/ 24 h 116"/>
              <a:gd name="T36" fmla="*/ 172 w 260"/>
              <a:gd name="T37" fmla="*/ 20 h 116"/>
              <a:gd name="T38" fmla="*/ 156 w 260"/>
              <a:gd name="T39" fmla="*/ 20 h 116"/>
              <a:gd name="T40" fmla="*/ 136 w 260"/>
              <a:gd name="T41" fmla="*/ 20 h 116"/>
              <a:gd name="T42" fmla="*/ 108 w 260"/>
              <a:gd name="T43" fmla="*/ 24 h 116"/>
              <a:gd name="T44" fmla="*/ 48 w 260"/>
              <a:gd name="T45" fmla="*/ 32 h 116"/>
              <a:gd name="T46" fmla="*/ 0 w 260"/>
              <a:gd name="T47" fmla="*/ 36 h 116"/>
              <a:gd name="T48" fmla="*/ 4 w 260"/>
              <a:gd name="T49" fmla="*/ 32 h 116"/>
              <a:gd name="T50" fmla="*/ 20 w 260"/>
              <a:gd name="T51" fmla="*/ 28 h 116"/>
              <a:gd name="T52" fmla="*/ 44 w 260"/>
              <a:gd name="T53" fmla="*/ 28 h 116"/>
              <a:gd name="T54" fmla="*/ 76 w 260"/>
              <a:gd name="T55" fmla="*/ 20 h 116"/>
              <a:gd name="T56" fmla="*/ 112 w 260"/>
              <a:gd name="T57" fmla="*/ 16 h 116"/>
              <a:gd name="T58" fmla="*/ 140 w 260"/>
              <a:gd name="T59" fmla="*/ 12 h 116"/>
              <a:gd name="T60" fmla="*/ 160 w 260"/>
              <a:gd name="T61" fmla="*/ 8 h 116"/>
              <a:gd name="T62" fmla="*/ 176 w 260"/>
              <a:gd name="T63" fmla="*/ 8 h 116"/>
              <a:gd name="T64" fmla="*/ 176 w 260"/>
              <a:gd name="T65" fmla="*/ 8 h 1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60" h="116">
                <a:moveTo>
                  <a:pt x="176" y="8"/>
                </a:moveTo>
                <a:lnTo>
                  <a:pt x="188" y="4"/>
                </a:lnTo>
                <a:lnTo>
                  <a:pt x="196" y="0"/>
                </a:lnTo>
                <a:lnTo>
                  <a:pt x="200" y="4"/>
                </a:lnTo>
                <a:lnTo>
                  <a:pt x="208" y="8"/>
                </a:lnTo>
                <a:lnTo>
                  <a:pt x="220" y="12"/>
                </a:lnTo>
                <a:lnTo>
                  <a:pt x="232" y="16"/>
                </a:lnTo>
                <a:lnTo>
                  <a:pt x="244" y="20"/>
                </a:lnTo>
                <a:lnTo>
                  <a:pt x="252" y="24"/>
                </a:lnTo>
                <a:lnTo>
                  <a:pt x="260" y="28"/>
                </a:lnTo>
                <a:lnTo>
                  <a:pt x="260" y="32"/>
                </a:lnTo>
                <a:lnTo>
                  <a:pt x="260" y="32"/>
                </a:lnTo>
                <a:lnTo>
                  <a:pt x="256" y="36"/>
                </a:lnTo>
                <a:lnTo>
                  <a:pt x="252" y="36"/>
                </a:lnTo>
                <a:lnTo>
                  <a:pt x="244" y="40"/>
                </a:lnTo>
                <a:lnTo>
                  <a:pt x="236" y="44"/>
                </a:lnTo>
                <a:lnTo>
                  <a:pt x="232" y="48"/>
                </a:lnTo>
                <a:lnTo>
                  <a:pt x="224" y="52"/>
                </a:lnTo>
                <a:lnTo>
                  <a:pt x="216" y="64"/>
                </a:lnTo>
                <a:lnTo>
                  <a:pt x="208" y="72"/>
                </a:lnTo>
                <a:lnTo>
                  <a:pt x="200" y="88"/>
                </a:lnTo>
                <a:lnTo>
                  <a:pt x="188" y="100"/>
                </a:lnTo>
                <a:lnTo>
                  <a:pt x="176" y="116"/>
                </a:lnTo>
                <a:lnTo>
                  <a:pt x="152" y="116"/>
                </a:lnTo>
                <a:lnTo>
                  <a:pt x="160" y="104"/>
                </a:lnTo>
                <a:lnTo>
                  <a:pt x="168" y="92"/>
                </a:lnTo>
                <a:lnTo>
                  <a:pt x="176" y="80"/>
                </a:lnTo>
                <a:lnTo>
                  <a:pt x="180" y="72"/>
                </a:lnTo>
                <a:lnTo>
                  <a:pt x="184" y="64"/>
                </a:lnTo>
                <a:lnTo>
                  <a:pt x="188" y="56"/>
                </a:lnTo>
                <a:lnTo>
                  <a:pt x="192" y="52"/>
                </a:lnTo>
                <a:lnTo>
                  <a:pt x="192" y="48"/>
                </a:lnTo>
                <a:lnTo>
                  <a:pt x="192" y="40"/>
                </a:lnTo>
                <a:lnTo>
                  <a:pt x="192" y="36"/>
                </a:lnTo>
                <a:lnTo>
                  <a:pt x="188" y="28"/>
                </a:lnTo>
                <a:lnTo>
                  <a:pt x="180" y="24"/>
                </a:lnTo>
                <a:lnTo>
                  <a:pt x="176" y="24"/>
                </a:lnTo>
                <a:lnTo>
                  <a:pt x="172" y="20"/>
                </a:lnTo>
                <a:lnTo>
                  <a:pt x="164" y="20"/>
                </a:lnTo>
                <a:lnTo>
                  <a:pt x="156" y="20"/>
                </a:lnTo>
                <a:lnTo>
                  <a:pt x="148" y="20"/>
                </a:lnTo>
                <a:lnTo>
                  <a:pt x="136" y="20"/>
                </a:lnTo>
                <a:lnTo>
                  <a:pt x="124" y="24"/>
                </a:lnTo>
                <a:lnTo>
                  <a:pt x="108" y="24"/>
                </a:lnTo>
                <a:lnTo>
                  <a:pt x="76" y="28"/>
                </a:lnTo>
                <a:lnTo>
                  <a:pt x="48" y="32"/>
                </a:lnTo>
                <a:lnTo>
                  <a:pt x="24" y="32"/>
                </a:lnTo>
                <a:lnTo>
                  <a:pt x="0" y="36"/>
                </a:lnTo>
                <a:lnTo>
                  <a:pt x="0" y="32"/>
                </a:lnTo>
                <a:lnTo>
                  <a:pt x="4" y="32"/>
                </a:lnTo>
                <a:lnTo>
                  <a:pt x="12" y="28"/>
                </a:lnTo>
                <a:lnTo>
                  <a:pt x="20" y="28"/>
                </a:lnTo>
                <a:lnTo>
                  <a:pt x="32" y="28"/>
                </a:lnTo>
                <a:lnTo>
                  <a:pt x="44" y="28"/>
                </a:lnTo>
                <a:lnTo>
                  <a:pt x="60" y="24"/>
                </a:lnTo>
                <a:lnTo>
                  <a:pt x="76" y="20"/>
                </a:lnTo>
                <a:lnTo>
                  <a:pt x="92" y="20"/>
                </a:lnTo>
                <a:lnTo>
                  <a:pt x="112" y="16"/>
                </a:lnTo>
                <a:lnTo>
                  <a:pt x="128" y="16"/>
                </a:lnTo>
                <a:lnTo>
                  <a:pt x="140" y="12"/>
                </a:lnTo>
                <a:lnTo>
                  <a:pt x="152" y="12"/>
                </a:lnTo>
                <a:lnTo>
                  <a:pt x="160" y="8"/>
                </a:lnTo>
                <a:lnTo>
                  <a:pt x="168" y="8"/>
                </a:lnTo>
                <a:lnTo>
                  <a:pt x="176" y="8"/>
                </a:lnTo>
                <a:lnTo>
                  <a:pt x="176" y="8"/>
                </a:lnTo>
                <a:lnTo>
                  <a:pt x="176" y="8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7" name="Freeform 130">
            <a:extLst>
              <a:ext uri="{FF2B5EF4-FFF2-40B4-BE49-F238E27FC236}">
                <a16:creationId xmlns:a16="http://schemas.microsoft.com/office/drawing/2014/main" id="{BBDD720E-7E67-470F-AD42-D23DD787B9C7}"/>
              </a:ext>
            </a:extLst>
          </p:cNvPr>
          <p:cNvSpPr>
            <a:spLocks/>
          </p:cNvSpPr>
          <p:nvPr/>
        </p:nvSpPr>
        <p:spPr bwMode="auto">
          <a:xfrm>
            <a:off x="9648199" y="2672026"/>
            <a:ext cx="891045" cy="250136"/>
          </a:xfrm>
          <a:custGeom>
            <a:avLst/>
            <a:gdLst>
              <a:gd name="T0" fmla="*/ 0 w 232"/>
              <a:gd name="T1" fmla="*/ 16 h 48"/>
              <a:gd name="T2" fmla="*/ 24 w 232"/>
              <a:gd name="T3" fmla="*/ 16 h 48"/>
              <a:gd name="T4" fmla="*/ 48 w 232"/>
              <a:gd name="T5" fmla="*/ 12 h 48"/>
              <a:gd name="T6" fmla="*/ 72 w 232"/>
              <a:gd name="T7" fmla="*/ 12 h 48"/>
              <a:gd name="T8" fmla="*/ 92 w 232"/>
              <a:gd name="T9" fmla="*/ 8 h 48"/>
              <a:gd name="T10" fmla="*/ 112 w 232"/>
              <a:gd name="T11" fmla="*/ 8 h 48"/>
              <a:gd name="T12" fmla="*/ 128 w 232"/>
              <a:gd name="T13" fmla="*/ 8 h 48"/>
              <a:gd name="T14" fmla="*/ 144 w 232"/>
              <a:gd name="T15" fmla="*/ 4 h 48"/>
              <a:gd name="T16" fmla="*/ 160 w 232"/>
              <a:gd name="T17" fmla="*/ 4 h 48"/>
              <a:gd name="T18" fmla="*/ 172 w 232"/>
              <a:gd name="T19" fmla="*/ 4 h 48"/>
              <a:gd name="T20" fmla="*/ 184 w 232"/>
              <a:gd name="T21" fmla="*/ 4 h 48"/>
              <a:gd name="T22" fmla="*/ 196 w 232"/>
              <a:gd name="T23" fmla="*/ 4 h 48"/>
              <a:gd name="T24" fmla="*/ 204 w 232"/>
              <a:gd name="T25" fmla="*/ 0 h 48"/>
              <a:gd name="T26" fmla="*/ 208 w 232"/>
              <a:gd name="T27" fmla="*/ 0 h 48"/>
              <a:gd name="T28" fmla="*/ 216 w 232"/>
              <a:gd name="T29" fmla="*/ 0 h 48"/>
              <a:gd name="T30" fmla="*/ 220 w 232"/>
              <a:gd name="T31" fmla="*/ 0 h 48"/>
              <a:gd name="T32" fmla="*/ 220 w 232"/>
              <a:gd name="T33" fmla="*/ 4 h 48"/>
              <a:gd name="T34" fmla="*/ 228 w 232"/>
              <a:gd name="T35" fmla="*/ 4 h 48"/>
              <a:gd name="T36" fmla="*/ 232 w 232"/>
              <a:gd name="T37" fmla="*/ 12 h 48"/>
              <a:gd name="T38" fmla="*/ 232 w 232"/>
              <a:gd name="T39" fmla="*/ 16 h 48"/>
              <a:gd name="T40" fmla="*/ 232 w 232"/>
              <a:gd name="T41" fmla="*/ 20 h 48"/>
              <a:gd name="T42" fmla="*/ 232 w 232"/>
              <a:gd name="T43" fmla="*/ 24 h 48"/>
              <a:gd name="T44" fmla="*/ 232 w 232"/>
              <a:gd name="T45" fmla="*/ 28 h 48"/>
              <a:gd name="T46" fmla="*/ 228 w 232"/>
              <a:gd name="T47" fmla="*/ 28 h 48"/>
              <a:gd name="T48" fmla="*/ 224 w 232"/>
              <a:gd name="T49" fmla="*/ 32 h 48"/>
              <a:gd name="T50" fmla="*/ 216 w 232"/>
              <a:gd name="T51" fmla="*/ 36 h 48"/>
              <a:gd name="T52" fmla="*/ 200 w 232"/>
              <a:gd name="T53" fmla="*/ 40 h 48"/>
              <a:gd name="T54" fmla="*/ 196 w 232"/>
              <a:gd name="T55" fmla="*/ 40 h 48"/>
              <a:gd name="T56" fmla="*/ 192 w 232"/>
              <a:gd name="T57" fmla="*/ 40 h 48"/>
              <a:gd name="T58" fmla="*/ 184 w 232"/>
              <a:gd name="T59" fmla="*/ 44 h 48"/>
              <a:gd name="T60" fmla="*/ 176 w 232"/>
              <a:gd name="T61" fmla="*/ 44 h 48"/>
              <a:gd name="T62" fmla="*/ 168 w 232"/>
              <a:gd name="T63" fmla="*/ 44 h 48"/>
              <a:gd name="T64" fmla="*/ 160 w 232"/>
              <a:gd name="T65" fmla="*/ 44 h 48"/>
              <a:gd name="T66" fmla="*/ 148 w 232"/>
              <a:gd name="T67" fmla="*/ 44 h 48"/>
              <a:gd name="T68" fmla="*/ 136 w 232"/>
              <a:gd name="T69" fmla="*/ 44 h 48"/>
              <a:gd name="T70" fmla="*/ 124 w 232"/>
              <a:gd name="T71" fmla="*/ 44 h 48"/>
              <a:gd name="T72" fmla="*/ 108 w 232"/>
              <a:gd name="T73" fmla="*/ 44 h 48"/>
              <a:gd name="T74" fmla="*/ 92 w 232"/>
              <a:gd name="T75" fmla="*/ 48 h 48"/>
              <a:gd name="T76" fmla="*/ 76 w 232"/>
              <a:gd name="T77" fmla="*/ 48 h 48"/>
              <a:gd name="T78" fmla="*/ 60 w 232"/>
              <a:gd name="T79" fmla="*/ 48 h 48"/>
              <a:gd name="T80" fmla="*/ 40 w 232"/>
              <a:gd name="T81" fmla="*/ 48 h 48"/>
              <a:gd name="T82" fmla="*/ 20 w 232"/>
              <a:gd name="T83" fmla="*/ 48 h 48"/>
              <a:gd name="T84" fmla="*/ 0 w 232"/>
              <a:gd name="T85" fmla="*/ 48 h 48"/>
              <a:gd name="T86" fmla="*/ 0 w 232"/>
              <a:gd name="T87" fmla="*/ 16 h 48"/>
              <a:gd name="T88" fmla="*/ 0 w 232"/>
              <a:gd name="T89" fmla="*/ 16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232" h="48">
                <a:moveTo>
                  <a:pt x="0" y="16"/>
                </a:moveTo>
                <a:lnTo>
                  <a:pt x="24" y="16"/>
                </a:lnTo>
                <a:lnTo>
                  <a:pt x="48" y="12"/>
                </a:lnTo>
                <a:lnTo>
                  <a:pt x="72" y="12"/>
                </a:lnTo>
                <a:lnTo>
                  <a:pt x="92" y="8"/>
                </a:lnTo>
                <a:lnTo>
                  <a:pt x="112" y="8"/>
                </a:lnTo>
                <a:lnTo>
                  <a:pt x="128" y="8"/>
                </a:lnTo>
                <a:lnTo>
                  <a:pt x="144" y="4"/>
                </a:lnTo>
                <a:lnTo>
                  <a:pt x="160" y="4"/>
                </a:lnTo>
                <a:lnTo>
                  <a:pt x="172" y="4"/>
                </a:lnTo>
                <a:lnTo>
                  <a:pt x="184" y="4"/>
                </a:lnTo>
                <a:lnTo>
                  <a:pt x="196" y="4"/>
                </a:lnTo>
                <a:lnTo>
                  <a:pt x="204" y="0"/>
                </a:lnTo>
                <a:lnTo>
                  <a:pt x="208" y="0"/>
                </a:lnTo>
                <a:lnTo>
                  <a:pt x="216" y="0"/>
                </a:lnTo>
                <a:lnTo>
                  <a:pt x="220" y="0"/>
                </a:lnTo>
                <a:lnTo>
                  <a:pt x="220" y="4"/>
                </a:lnTo>
                <a:lnTo>
                  <a:pt x="228" y="4"/>
                </a:lnTo>
                <a:lnTo>
                  <a:pt x="232" y="12"/>
                </a:lnTo>
                <a:lnTo>
                  <a:pt x="232" y="16"/>
                </a:lnTo>
                <a:lnTo>
                  <a:pt x="232" y="20"/>
                </a:lnTo>
                <a:lnTo>
                  <a:pt x="232" y="24"/>
                </a:lnTo>
                <a:lnTo>
                  <a:pt x="232" y="28"/>
                </a:lnTo>
                <a:lnTo>
                  <a:pt x="228" y="28"/>
                </a:lnTo>
                <a:lnTo>
                  <a:pt x="224" y="32"/>
                </a:lnTo>
                <a:lnTo>
                  <a:pt x="216" y="36"/>
                </a:lnTo>
                <a:lnTo>
                  <a:pt x="200" y="40"/>
                </a:lnTo>
                <a:lnTo>
                  <a:pt x="196" y="40"/>
                </a:lnTo>
                <a:lnTo>
                  <a:pt x="192" y="40"/>
                </a:lnTo>
                <a:lnTo>
                  <a:pt x="184" y="44"/>
                </a:lnTo>
                <a:lnTo>
                  <a:pt x="176" y="44"/>
                </a:lnTo>
                <a:lnTo>
                  <a:pt x="168" y="44"/>
                </a:lnTo>
                <a:lnTo>
                  <a:pt x="160" y="44"/>
                </a:lnTo>
                <a:lnTo>
                  <a:pt x="148" y="44"/>
                </a:lnTo>
                <a:lnTo>
                  <a:pt x="136" y="44"/>
                </a:lnTo>
                <a:lnTo>
                  <a:pt x="124" y="44"/>
                </a:lnTo>
                <a:lnTo>
                  <a:pt x="108" y="44"/>
                </a:lnTo>
                <a:lnTo>
                  <a:pt x="92" y="48"/>
                </a:lnTo>
                <a:lnTo>
                  <a:pt x="76" y="48"/>
                </a:lnTo>
                <a:lnTo>
                  <a:pt x="60" y="48"/>
                </a:lnTo>
                <a:lnTo>
                  <a:pt x="40" y="48"/>
                </a:lnTo>
                <a:lnTo>
                  <a:pt x="20" y="48"/>
                </a:lnTo>
                <a:lnTo>
                  <a:pt x="0" y="48"/>
                </a:lnTo>
                <a:lnTo>
                  <a:pt x="0" y="16"/>
                </a:lnTo>
                <a:lnTo>
                  <a:pt x="0" y="16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8" name="Freeform 131">
            <a:extLst>
              <a:ext uri="{FF2B5EF4-FFF2-40B4-BE49-F238E27FC236}">
                <a16:creationId xmlns:a16="http://schemas.microsoft.com/office/drawing/2014/main" id="{5C0F366D-3FBF-4D2B-B7DD-2A5C3191F82E}"/>
              </a:ext>
            </a:extLst>
          </p:cNvPr>
          <p:cNvSpPr>
            <a:spLocks/>
          </p:cNvSpPr>
          <p:nvPr/>
        </p:nvSpPr>
        <p:spPr bwMode="auto">
          <a:xfrm>
            <a:off x="9233402" y="1546414"/>
            <a:ext cx="1797453" cy="375204"/>
          </a:xfrm>
          <a:custGeom>
            <a:avLst/>
            <a:gdLst>
              <a:gd name="T0" fmla="*/ 108 w 468"/>
              <a:gd name="T1" fmla="*/ 68 h 72"/>
              <a:gd name="T2" fmla="*/ 88 w 468"/>
              <a:gd name="T3" fmla="*/ 68 h 72"/>
              <a:gd name="T4" fmla="*/ 72 w 468"/>
              <a:gd name="T5" fmla="*/ 72 h 72"/>
              <a:gd name="T6" fmla="*/ 64 w 468"/>
              <a:gd name="T7" fmla="*/ 72 h 72"/>
              <a:gd name="T8" fmla="*/ 52 w 468"/>
              <a:gd name="T9" fmla="*/ 72 h 72"/>
              <a:gd name="T10" fmla="*/ 36 w 468"/>
              <a:gd name="T11" fmla="*/ 68 h 72"/>
              <a:gd name="T12" fmla="*/ 16 w 468"/>
              <a:gd name="T13" fmla="*/ 64 h 72"/>
              <a:gd name="T14" fmla="*/ 4 w 468"/>
              <a:gd name="T15" fmla="*/ 56 h 72"/>
              <a:gd name="T16" fmla="*/ 0 w 468"/>
              <a:gd name="T17" fmla="*/ 48 h 72"/>
              <a:gd name="T18" fmla="*/ 4 w 468"/>
              <a:gd name="T19" fmla="*/ 44 h 72"/>
              <a:gd name="T20" fmla="*/ 16 w 468"/>
              <a:gd name="T21" fmla="*/ 40 h 72"/>
              <a:gd name="T22" fmla="*/ 32 w 468"/>
              <a:gd name="T23" fmla="*/ 40 h 72"/>
              <a:gd name="T24" fmla="*/ 56 w 468"/>
              <a:gd name="T25" fmla="*/ 36 h 72"/>
              <a:gd name="T26" fmla="*/ 84 w 468"/>
              <a:gd name="T27" fmla="*/ 32 h 72"/>
              <a:gd name="T28" fmla="*/ 128 w 468"/>
              <a:gd name="T29" fmla="*/ 28 h 72"/>
              <a:gd name="T30" fmla="*/ 180 w 468"/>
              <a:gd name="T31" fmla="*/ 20 h 72"/>
              <a:gd name="T32" fmla="*/ 244 w 468"/>
              <a:gd name="T33" fmla="*/ 12 h 72"/>
              <a:gd name="T34" fmla="*/ 296 w 468"/>
              <a:gd name="T35" fmla="*/ 8 h 72"/>
              <a:gd name="T36" fmla="*/ 336 w 468"/>
              <a:gd name="T37" fmla="*/ 0 h 72"/>
              <a:gd name="T38" fmla="*/ 360 w 468"/>
              <a:gd name="T39" fmla="*/ 0 h 72"/>
              <a:gd name="T40" fmla="*/ 388 w 468"/>
              <a:gd name="T41" fmla="*/ 0 h 72"/>
              <a:gd name="T42" fmla="*/ 420 w 468"/>
              <a:gd name="T43" fmla="*/ 8 h 72"/>
              <a:gd name="T44" fmla="*/ 448 w 468"/>
              <a:gd name="T45" fmla="*/ 20 h 72"/>
              <a:gd name="T46" fmla="*/ 464 w 468"/>
              <a:gd name="T47" fmla="*/ 28 h 72"/>
              <a:gd name="T48" fmla="*/ 468 w 468"/>
              <a:gd name="T49" fmla="*/ 32 h 72"/>
              <a:gd name="T50" fmla="*/ 468 w 468"/>
              <a:gd name="T51" fmla="*/ 36 h 72"/>
              <a:gd name="T52" fmla="*/ 456 w 468"/>
              <a:gd name="T53" fmla="*/ 40 h 72"/>
              <a:gd name="T54" fmla="*/ 440 w 468"/>
              <a:gd name="T55" fmla="*/ 44 h 72"/>
              <a:gd name="T56" fmla="*/ 412 w 468"/>
              <a:gd name="T57" fmla="*/ 44 h 72"/>
              <a:gd name="T58" fmla="*/ 356 w 468"/>
              <a:gd name="T59" fmla="*/ 48 h 72"/>
              <a:gd name="T60" fmla="*/ 248 w 468"/>
              <a:gd name="T61" fmla="*/ 52 h 72"/>
              <a:gd name="T62" fmla="*/ 180 w 468"/>
              <a:gd name="T63" fmla="*/ 56 h 72"/>
              <a:gd name="T64" fmla="*/ 120 w 468"/>
              <a:gd name="T65" fmla="*/ 64 h 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468" h="72">
                <a:moveTo>
                  <a:pt x="120" y="64"/>
                </a:moveTo>
                <a:lnTo>
                  <a:pt x="108" y="68"/>
                </a:lnTo>
                <a:lnTo>
                  <a:pt x="100" y="68"/>
                </a:lnTo>
                <a:lnTo>
                  <a:pt x="88" y="68"/>
                </a:lnTo>
                <a:lnTo>
                  <a:pt x="80" y="72"/>
                </a:lnTo>
                <a:lnTo>
                  <a:pt x="72" y="72"/>
                </a:lnTo>
                <a:lnTo>
                  <a:pt x="68" y="72"/>
                </a:lnTo>
                <a:lnTo>
                  <a:pt x="64" y="72"/>
                </a:lnTo>
                <a:lnTo>
                  <a:pt x="60" y="72"/>
                </a:lnTo>
                <a:lnTo>
                  <a:pt x="52" y="72"/>
                </a:lnTo>
                <a:lnTo>
                  <a:pt x="44" y="72"/>
                </a:lnTo>
                <a:lnTo>
                  <a:pt x="36" y="68"/>
                </a:lnTo>
                <a:lnTo>
                  <a:pt x="24" y="68"/>
                </a:lnTo>
                <a:lnTo>
                  <a:pt x="16" y="64"/>
                </a:lnTo>
                <a:lnTo>
                  <a:pt x="8" y="60"/>
                </a:lnTo>
                <a:lnTo>
                  <a:pt x="4" y="56"/>
                </a:lnTo>
                <a:lnTo>
                  <a:pt x="0" y="52"/>
                </a:lnTo>
                <a:lnTo>
                  <a:pt x="0" y="48"/>
                </a:lnTo>
                <a:lnTo>
                  <a:pt x="4" y="44"/>
                </a:lnTo>
                <a:lnTo>
                  <a:pt x="4" y="44"/>
                </a:lnTo>
                <a:lnTo>
                  <a:pt x="12" y="44"/>
                </a:lnTo>
                <a:lnTo>
                  <a:pt x="16" y="40"/>
                </a:lnTo>
                <a:lnTo>
                  <a:pt x="24" y="40"/>
                </a:lnTo>
                <a:lnTo>
                  <a:pt x="32" y="40"/>
                </a:lnTo>
                <a:lnTo>
                  <a:pt x="44" y="36"/>
                </a:lnTo>
                <a:lnTo>
                  <a:pt x="56" y="36"/>
                </a:lnTo>
                <a:lnTo>
                  <a:pt x="68" y="36"/>
                </a:lnTo>
                <a:lnTo>
                  <a:pt x="84" y="32"/>
                </a:lnTo>
                <a:lnTo>
                  <a:pt x="104" y="32"/>
                </a:lnTo>
                <a:lnTo>
                  <a:pt x="128" y="28"/>
                </a:lnTo>
                <a:lnTo>
                  <a:pt x="152" y="24"/>
                </a:lnTo>
                <a:lnTo>
                  <a:pt x="180" y="20"/>
                </a:lnTo>
                <a:lnTo>
                  <a:pt x="212" y="16"/>
                </a:lnTo>
                <a:lnTo>
                  <a:pt x="244" y="12"/>
                </a:lnTo>
                <a:lnTo>
                  <a:pt x="272" y="8"/>
                </a:lnTo>
                <a:lnTo>
                  <a:pt x="296" y="8"/>
                </a:lnTo>
                <a:lnTo>
                  <a:pt x="316" y="4"/>
                </a:lnTo>
                <a:lnTo>
                  <a:pt x="336" y="0"/>
                </a:lnTo>
                <a:lnTo>
                  <a:pt x="348" y="0"/>
                </a:lnTo>
                <a:lnTo>
                  <a:pt x="360" y="0"/>
                </a:lnTo>
                <a:lnTo>
                  <a:pt x="372" y="0"/>
                </a:lnTo>
                <a:lnTo>
                  <a:pt x="388" y="0"/>
                </a:lnTo>
                <a:lnTo>
                  <a:pt x="404" y="4"/>
                </a:lnTo>
                <a:lnTo>
                  <a:pt x="420" y="8"/>
                </a:lnTo>
                <a:lnTo>
                  <a:pt x="436" y="12"/>
                </a:lnTo>
                <a:lnTo>
                  <a:pt x="448" y="20"/>
                </a:lnTo>
                <a:lnTo>
                  <a:pt x="460" y="24"/>
                </a:lnTo>
                <a:lnTo>
                  <a:pt x="464" y="28"/>
                </a:lnTo>
                <a:lnTo>
                  <a:pt x="464" y="28"/>
                </a:lnTo>
                <a:lnTo>
                  <a:pt x="468" y="32"/>
                </a:lnTo>
                <a:lnTo>
                  <a:pt x="468" y="36"/>
                </a:lnTo>
                <a:lnTo>
                  <a:pt x="468" y="36"/>
                </a:lnTo>
                <a:lnTo>
                  <a:pt x="464" y="40"/>
                </a:lnTo>
                <a:lnTo>
                  <a:pt x="456" y="40"/>
                </a:lnTo>
                <a:lnTo>
                  <a:pt x="448" y="44"/>
                </a:lnTo>
                <a:lnTo>
                  <a:pt x="440" y="44"/>
                </a:lnTo>
                <a:lnTo>
                  <a:pt x="428" y="44"/>
                </a:lnTo>
                <a:lnTo>
                  <a:pt x="412" y="44"/>
                </a:lnTo>
                <a:lnTo>
                  <a:pt x="396" y="48"/>
                </a:lnTo>
                <a:lnTo>
                  <a:pt x="356" y="48"/>
                </a:lnTo>
                <a:lnTo>
                  <a:pt x="320" y="48"/>
                </a:lnTo>
                <a:lnTo>
                  <a:pt x="248" y="52"/>
                </a:lnTo>
                <a:lnTo>
                  <a:pt x="212" y="52"/>
                </a:lnTo>
                <a:lnTo>
                  <a:pt x="180" y="56"/>
                </a:lnTo>
                <a:lnTo>
                  <a:pt x="148" y="60"/>
                </a:lnTo>
                <a:lnTo>
                  <a:pt x="120" y="64"/>
                </a:lnTo>
                <a:lnTo>
                  <a:pt x="120" y="64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1" name="Freeform 137">
            <a:extLst>
              <a:ext uri="{FF2B5EF4-FFF2-40B4-BE49-F238E27FC236}">
                <a16:creationId xmlns:a16="http://schemas.microsoft.com/office/drawing/2014/main" id="{63D6DD70-113C-480F-8446-CFEFC83233EF}"/>
              </a:ext>
            </a:extLst>
          </p:cNvPr>
          <p:cNvSpPr>
            <a:spLocks/>
          </p:cNvSpPr>
          <p:nvPr/>
        </p:nvSpPr>
        <p:spPr bwMode="auto">
          <a:xfrm>
            <a:off x="1636121" y="4221683"/>
            <a:ext cx="532143" cy="825420"/>
          </a:xfrm>
          <a:custGeom>
            <a:avLst/>
            <a:gdLst>
              <a:gd name="T0" fmla="*/ 36 w 148"/>
              <a:gd name="T1" fmla="*/ 172 h 172"/>
              <a:gd name="T2" fmla="*/ 0 w 148"/>
              <a:gd name="T3" fmla="*/ 172 h 172"/>
              <a:gd name="T4" fmla="*/ 12 w 148"/>
              <a:gd name="T5" fmla="*/ 152 h 172"/>
              <a:gd name="T6" fmla="*/ 24 w 148"/>
              <a:gd name="T7" fmla="*/ 132 h 172"/>
              <a:gd name="T8" fmla="*/ 32 w 148"/>
              <a:gd name="T9" fmla="*/ 116 h 172"/>
              <a:gd name="T10" fmla="*/ 40 w 148"/>
              <a:gd name="T11" fmla="*/ 104 h 172"/>
              <a:gd name="T12" fmla="*/ 44 w 148"/>
              <a:gd name="T13" fmla="*/ 92 h 172"/>
              <a:gd name="T14" fmla="*/ 52 w 148"/>
              <a:gd name="T15" fmla="*/ 80 h 172"/>
              <a:gd name="T16" fmla="*/ 56 w 148"/>
              <a:gd name="T17" fmla="*/ 68 h 172"/>
              <a:gd name="T18" fmla="*/ 60 w 148"/>
              <a:gd name="T19" fmla="*/ 64 h 172"/>
              <a:gd name="T20" fmla="*/ 64 w 148"/>
              <a:gd name="T21" fmla="*/ 52 h 172"/>
              <a:gd name="T22" fmla="*/ 68 w 148"/>
              <a:gd name="T23" fmla="*/ 40 h 172"/>
              <a:gd name="T24" fmla="*/ 72 w 148"/>
              <a:gd name="T25" fmla="*/ 32 h 172"/>
              <a:gd name="T26" fmla="*/ 68 w 148"/>
              <a:gd name="T27" fmla="*/ 24 h 172"/>
              <a:gd name="T28" fmla="*/ 68 w 148"/>
              <a:gd name="T29" fmla="*/ 20 h 172"/>
              <a:gd name="T30" fmla="*/ 64 w 148"/>
              <a:gd name="T31" fmla="*/ 16 h 172"/>
              <a:gd name="T32" fmla="*/ 68 w 148"/>
              <a:gd name="T33" fmla="*/ 8 h 172"/>
              <a:gd name="T34" fmla="*/ 72 w 148"/>
              <a:gd name="T35" fmla="*/ 4 h 172"/>
              <a:gd name="T36" fmla="*/ 80 w 148"/>
              <a:gd name="T37" fmla="*/ 0 h 172"/>
              <a:gd name="T38" fmla="*/ 88 w 148"/>
              <a:gd name="T39" fmla="*/ 0 h 172"/>
              <a:gd name="T40" fmla="*/ 100 w 148"/>
              <a:gd name="T41" fmla="*/ 4 h 172"/>
              <a:gd name="T42" fmla="*/ 112 w 148"/>
              <a:gd name="T43" fmla="*/ 8 h 172"/>
              <a:gd name="T44" fmla="*/ 124 w 148"/>
              <a:gd name="T45" fmla="*/ 12 h 172"/>
              <a:gd name="T46" fmla="*/ 136 w 148"/>
              <a:gd name="T47" fmla="*/ 16 h 172"/>
              <a:gd name="T48" fmla="*/ 144 w 148"/>
              <a:gd name="T49" fmla="*/ 20 h 172"/>
              <a:gd name="T50" fmla="*/ 148 w 148"/>
              <a:gd name="T51" fmla="*/ 28 h 172"/>
              <a:gd name="T52" fmla="*/ 148 w 148"/>
              <a:gd name="T53" fmla="*/ 32 h 172"/>
              <a:gd name="T54" fmla="*/ 148 w 148"/>
              <a:gd name="T55" fmla="*/ 40 h 172"/>
              <a:gd name="T56" fmla="*/ 144 w 148"/>
              <a:gd name="T57" fmla="*/ 52 h 172"/>
              <a:gd name="T58" fmla="*/ 140 w 148"/>
              <a:gd name="T59" fmla="*/ 56 h 172"/>
              <a:gd name="T60" fmla="*/ 132 w 148"/>
              <a:gd name="T61" fmla="*/ 64 h 172"/>
              <a:gd name="T62" fmla="*/ 128 w 148"/>
              <a:gd name="T63" fmla="*/ 68 h 172"/>
              <a:gd name="T64" fmla="*/ 120 w 148"/>
              <a:gd name="T65" fmla="*/ 80 h 172"/>
              <a:gd name="T66" fmla="*/ 108 w 148"/>
              <a:gd name="T67" fmla="*/ 88 h 172"/>
              <a:gd name="T68" fmla="*/ 100 w 148"/>
              <a:gd name="T69" fmla="*/ 104 h 172"/>
              <a:gd name="T70" fmla="*/ 84 w 148"/>
              <a:gd name="T71" fmla="*/ 116 h 172"/>
              <a:gd name="T72" fmla="*/ 68 w 148"/>
              <a:gd name="T73" fmla="*/ 132 h 172"/>
              <a:gd name="T74" fmla="*/ 52 w 148"/>
              <a:gd name="T75" fmla="*/ 152 h 172"/>
              <a:gd name="T76" fmla="*/ 36 w 148"/>
              <a:gd name="T77" fmla="*/ 172 h 172"/>
              <a:gd name="T78" fmla="*/ 36 w 148"/>
              <a:gd name="T79" fmla="*/ 172 h 1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48" h="172">
                <a:moveTo>
                  <a:pt x="36" y="172"/>
                </a:moveTo>
                <a:lnTo>
                  <a:pt x="0" y="172"/>
                </a:lnTo>
                <a:lnTo>
                  <a:pt x="12" y="152"/>
                </a:lnTo>
                <a:lnTo>
                  <a:pt x="24" y="132"/>
                </a:lnTo>
                <a:lnTo>
                  <a:pt x="32" y="116"/>
                </a:lnTo>
                <a:lnTo>
                  <a:pt x="40" y="104"/>
                </a:lnTo>
                <a:lnTo>
                  <a:pt x="44" y="92"/>
                </a:lnTo>
                <a:lnTo>
                  <a:pt x="52" y="80"/>
                </a:lnTo>
                <a:lnTo>
                  <a:pt x="56" y="68"/>
                </a:lnTo>
                <a:lnTo>
                  <a:pt x="60" y="64"/>
                </a:lnTo>
                <a:lnTo>
                  <a:pt x="64" y="52"/>
                </a:lnTo>
                <a:lnTo>
                  <a:pt x="68" y="40"/>
                </a:lnTo>
                <a:lnTo>
                  <a:pt x="72" y="32"/>
                </a:lnTo>
                <a:lnTo>
                  <a:pt x="68" y="24"/>
                </a:lnTo>
                <a:lnTo>
                  <a:pt x="68" y="20"/>
                </a:lnTo>
                <a:lnTo>
                  <a:pt x="64" y="16"/>
                </a:lnTo>
                <a:lnTo>
                  <a:pt x="68" y="8"/>
                </a:lnTo>
                <a:lnTo>
                  <a:pt x="72" y="4"/>
                </a:lnTo>
                <a:lnTo>
                  <a:pt x="80" y="0"/>
                </a:lnTo>
                <a:lnTo>
                  <a:pt x="88" y="0"/>
                </a:lnTo>
                <a:lnTo>
                  <a:pt x="100" y="4"/>
                </a:lnTo>
                <a:lnTo>
                  <a:pt x="112" y="8"/>
                </a:lnTo>
                <a:lnTo>
                  <a:pt x="124" y="12"/>
                </a:lnTo>
                <a:lnTo>
                  <a:pt x="136" y="16"/>
                </a:lnTo>
                <a:lnTo>
                  <a:pt x="144" y="20"/>
                </a:lnTo>
                <a:lnTo>
                  <a:pt x="148" y="28"/>
                </a:lnTo>
                <a:lnTo>
                  <a:pt x="148" y="32"/>
                </a:lnTo>
                <a:lnTo>
                  <a:pt x="148" y="40"/>
                </a:lnTo>
                <a:lnTo>
                  <a:pt x="144" y="52"/>
                </a:lnTo>
                <a:lnTo>
                  <a:pt x="140" y="56"/>
                </a:lnTo>
                <a:lnTo>
                  <a:pt x="132" y="64"/>
                </a:lnTo>
                <a:lnTo>
                  <a:pt x="128" y="68"/>
                </a:lnTo>
                <a:lnTo>
                  <a:pt x="120" y="80"/>
                </a:lnTo>
                <a:lnTo>
                  <a:pt x="108" y="88"/>
                </a:lnTo>
                <a:lnTo>
                  <a:pt x="100" y="104"/>
                </a:lnTo>
                <a:lnTo>
                  <a:pt x="84" y="116"/>
                </a:lnTo>
                <a:lnTo>
                  <a:pt x="68" y="132"/>
                </a:lnTo>
                <a:lnTo>
                  <a:pt x="52" y="152"/>
                </a:lnTo>
                <a:lnTo>
                  <a:pt x="36" y="172"/>
                </a:lnTo>
                <a:lnTo>
                  <a:pt x="36" y="172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2" name="Freeform 138">
            <a:extLst>
              <a:ext uri="{FF2B5EF4-FFF2-40B4-BE49-F238E27FC236}">
                <a16:creationId xmlns:a16="http://schemas.microsoft.com/office/drawing/2014/main" id="{A7054B55-1D9D-4BEF-B072-163417D3503B}"/>
              </a:ext>
            </a:extLst>
          </p:cNvPr>
          <p:cNvSpPr>
            <a:spLocks/>
          </p:cNvSpPr>
          <p:nvPr/>
        </p:nvSpPr>
        <p:spPr bwMode="auto">
          <a:xfrm>
            <a:off x="1463534" y="4951125"/>
            <a:ext cx="302027" cy="1170945"/>
          </a:xfrm>
          <a:custGeom>
            <a:avLst/>
            <a:gdLst>
              <a:gd name="T0" fmla="*/ 4 w 84"/>
              <a:gd name="T1" fmla="*/ 32 h 244"/>
              <a:gd name="T2" fmla="*/ 0 w 84"/>
              <a:gd name="T3" fmla="*/ 28 h 244"/>
              <a:gd name="T4" fmla="*/ 0 w 84"/>
              <a:gd name="T5" fmla="*/ 20 h 244"/>
              <a:gd name="T6" fmla="*/ 0 w 84"/>
              <a:gd name="T7" fmla="*/ 16 h 244"/>
              <a:gd name="T8" fmla="*/ 0 w 84"/>
              <a:gd name="T9" fmla="*/ 8 h 244"/>
              <a:gd name="T10" fmla="*/ 0 w 84"/>
              <a:gd name="T11" fmla="*/ 4 h 244"/>
              <a:gd name="T12" fmla="*/ 4 w 84"/>
              <a:gd name="T13" fmla="*/ 0 h 244"/>
              <a:gd name="T14" fmla="*/ 12 w 84"/>
              <a:gd name="T15" fmla="*/ 0 h 244"/>
              <a:gd name="T16" fmla="*/ 20 w 84"/>
              <a:gd name="T17" fmla="*/ 0 h 244"/>
              <a:gd name="T18" fmla="*/ 28 w 84"/>
              <a:gd name="T19" fmla="*/ 0 h 244"/>
              <a:gd name="T20" fmla="*/ 40 w 84"/>
              <a:gd name="T21" fmla="*/ 0 h 244"/>
              <a:gd name="T22" fmla="*/ 52 w 84"/>
              <a:gd name="T23" fmla="*/ 4 h 244"/>
              <a:gd name="T24" fmla="*/ 68 w 84"/>
              <a:gd name="T25" fmla="*/ 4 h 244"/>
              <a:gd name="T26" fmla="*/ 68 w 84"/>
              <a:gd name="T27" fmla="*/ 24 h 244"/>
              <a:gd name="T28" fmla="*/ 72 w 84"/>
              <a:gd name="T29" fmla="*/ 44 h 244"/>
              <a:gd name="T30" fmla="*/ 72 w 84"/>
              <a:gd name="T31" fmla="*/ 64 h 244"/>
              <a:gd name="T32" fmla="*/ 72 w 84"/>
              <a:gd name="T33" fmla="*/ 80 h 244"/>
              <a:gd name="T34" fmla="*/ 76 w 84"/>
              <a:gd name="T35" fmla="*/ 100 h 244"/>
              <a:gd name="T36" fmla="*/ 76 w 84"/>
              <a:gd name="T37" fmla="*/ 112 h 244"/>
              <a:gd name="T38" fmla="*/ 76 w 84"/>
              <a:gd name="T39" fmla="*/ 128 h 244"/>
              <a:gd name="T40" fmla="*/ 80 w 84"/>
              <a:gd name="T41" fmla="*/ 140 h 244"/>
              <a:gd name="T42" fmla="*/ 80 w 84"/>
              <a:gd name="T43" fmla="*/ 152 h 244"/>
              <a:gd name="T44" fmla="*/ 80 w 84"/>
              <a:gd name="T45" fmla="*/ 164 h 244"/>
              <a:gd name="T46" fmla="*/ 80 w 84"/>
              <a:gd name="T47" fmla="*/ 172 h 244"/>
              <a:gd name="T48" fmla="*/ 80 w 84"/>
              <a:gd name="T49" fmla="*/ 180 h 244"/>
              <a:gd name="T50" fmla="*/ 80 w 84"/>
              <a:gd name="T51" fmla="*/ 188 h 244"/>
              <a:gd name="T52" fmla="*/ 80 w 84"/>
              <a:gd name="T53" fmla="*/ 192 h 244"/>
              <a:gd name="T54" fmla="*/ 84 w 84"/>
              <a:gd name="T55" fmla="*/ 196 h 244"/>
              <a:gd name="T56" fmla="*/ 84 w 84"/>
              <a:gd name="T57" fmla="*/ 200 h 244"/>
              <a:gd name="T58" fmla="*/ 80 w 84"/>
              <a:gd name="T59" fmla="*/ 212 h 244"/>
              <a:gd name="T60" fmla="*/ 80 w 84"/>
              <a:gd name="T61" fmla="*/ 224 h 244"/>
              <a:gd name="T62" fmla="*/ 80 w 84"/>
              <a:gd name="T63" fmla="*/ 232 h 244"/>
              <a:gd name="T64" fmla="*/ 76 w 84"/>
              <a:gd name="T65" fmla="*/ 236 h 244"/>
              <a:gd name="T66" fmla="*/ 72 w 84"/>
              <a:gd name="T67" fmla="*/ 244 h 244"/>
              <a:gd name="T68" fmla="*/ 64 w 84"/>
              <a:gd name="T69" fmla="*/ 244 h 244"/>
              <a:gd name="T70" fmla="*/ 60 w 84"/>
              <a:gd name="T71" fmla="*/ 244 h 244"/>
              <a:gd name="T72" fmla="*/ 52 w 84"/>
              <a:gd name="T73" fmla="*/ 240 h 244"/>
              <a:gd name="T74" fmla="*/ 48 w 84"/>
              <a:gd name="T75" fmla="*/ 236 h 244"/>
              <a:gd name="T76" fmla="*/ 44 w 84"/>
              <a:gd name="T77" fmla="*/ 228 h 244"/>
              <a:gd name="T78" fmla="*/ 40 w 84"/>
              <a:gd name="T79" fmla="*/ 220 h 244"/>
              <a:gd name="T80" fmla="*/ 36 w 84"/>
              <a:gd name="T81" fmla="*/ 208 h 244"/>
              <a:gd name="T82" fmla="*/ 36 w 84"/>
              <a:gd name="T83" fmla="*/ 196 h 244"/>
              <a:gd name="T84" fmla="*/ 32 w 84"/>
              <a:gd name="T85" fmla="*/ 176 h 244"/>
              <a:gd name="T86" fmla="*/ 32 w 84"/>
              <a:gd name="T87" fmla="*/ 160 h 244"/>
              <a:gd name="T88" fmla="*/ 28 w 84"/>
              <a:gd name="T89" fmla="*/ 136 h 244"/>
              <a:gd name="T90" fmla="*/ 28 w 84"/>
              <a:gd name="T91" fmla="*/ 112 h 244"/>
              <a:gd name="T92" fmla="*/ 24 w 84"/>
              <a:gd name="T93" fmla="*/ 96 h 244"/>
              <a:gd name="T94" fmla="*/ 20 w 84"/>
              <a:gd name="T95" fmla="*/ 76 h 244"/>
              <a:gd name="T96" fmla="*/ 20 w 84"/>
              <a:gd name="T97" fmla="*/ 64 h 244"/>
              <a:gd name="T98" fmla="*/ 16 w 84"/>
              <a:gd name="T99" fmla="*/ 52 h 244"/>
              <a:gd name="T100" fmla="*/ 12 w 84"/>
              <a:gd name="T101" fmla="*/ 40 h 244"/>
              <a:gd name="T102" fmla="*/ 8 w 84"/>
              <a:gd name="T103" fmla="*/ 36 h 244"/>
              <a:gd name="T104" fmla="*/ 4 w 84"/>
              <a:gd name="T105" fmla="*/ 32 h 244"/>
              <a:gd name="T106" fmla="*/ 4 w 84"/>
              <a:gd name="T107" fmla="*/ 32 h 2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84" h="244">
                <a:moveTo>
                  <a:pt x="4" y="32"/>
                </a:moveTo>
                <a:lnTo>
                  <a:pt x="0" y="28"/>
                </a:lnTo>
                <a:lnTo>
                  <a:pt x="0" y="20"/>
                </a:lnTo>
                <a:lnTo>
                  <a:pt x="0" y="16"/>
                </a:lnTo>
                <a:lnTo>
                  <a:pt x="0" y="8"/>
                </a:lnTo>
                <a:lnTo>
                  <a:pt x="0" y="4"/>
                </a:lnTo>
                <a:lnTo>
                  <a:pt x="4" y="0"/>
                </a:lnTo>
                <a:lnTo>
                  <a:pt x="12" y="0"/>
                </a:lnTo>
                <a:lnTo>
                  <a:pt x="20" y="0"/>
                </a:lnTo>
                <a:lnTo>
                  <a:pt x="28" y="0"/>
                </a:lnTo>
                <a:lnTo>
                  <a:pt x="40" y="0"/>
                </a:lnTo>
                <a:lnTo>
                  <a:pt x="52" y="4"/>
                </a:lnTo>
                <a:lnTo>
                  <a:pt x="68" y="4"/>
                </a:lnTo>
                <a:lnTo>
                  <a:pt x="68" y="24"/>
                </a:lnTo>
                <a:lnTo>
                  <a:pt x="72" y="44"/>
                </a:lnTo>
                <a:lnTo>
                  <a:pt x="72" y="64"/>
                </a:lnTo>
                <a:lnTo>
                  <a:pt x="72" y="80"/>
                </a:lnTo>
                <a:lnTo>
                  <a:pt x="76" y="100"/>
                </a:lnTo>
                <a:lnTo>
                  <a:pt x="76" y="112"/>
                </a:lnTo>
                <a:lnTo>
                  <a:pt x="76" y="128"/>
                </a:lnTo>
                <a:lnTo>
                  <a:pt x="80" y="140"/>
                </a:lnTo>
                <a:lnTo>
                  <a:pt x="80" y="152"/>
                </a:lnTo>
                <a:lnTo>
                  <a:pt x="80" y="164"/>
                </a:lnTo>
                <a:lnTo>
                  <a:pt x="80" y="172"/>
                </a:lnTo>
                <a:lnTo>
                  <a:pt x="80" y="180"/>
                </a:lnTo>
                <a:lnTo>
                  <a:pt x="80" y="188"/>
                </a:lnTo>
                <a:lnTo>
                  <a:pt x="80" y="192"/>
                </a:lnTo>
                <a:lnTo>
                  <a:pt x="84" y="196"/>
                </a:lnTo>
                <a:lnTo>
                  <a:pt x="84" y="200"/>
                </a:lnTo>
                <a:lnTo>
                  <a:pt x="80" y="212"/>
                </a:lnTo>
                <a:lnTo>
                  <a:pt x="80" y="224"/>
                </a:lnTo>
                <a:lnTo>
                  <a:pt x="80" y="232"/>
                </a:lnTo>
                <a:lnTo>
                  <a:pt x="76" y="236"/>
                </a:lnTo>
                <a:lnTo>
                  <a:pt x="72" y="244"/>
                </a:lnTo>
                <a:lnTo>
                  <a:pt x="64" y="244"/>
                </a:lnTo>
                <a:lnTo>
                  <a:pt x="60" y="244"/>
                </a:lnTo>
                <a:lnTo>
                  <a:pt x="52" y="240"/>
                </a:lnTo>
                <a:lnTo>
                  <a:pt x="48" y="236"/>
                </a:lnTo>
                <a:lnTo>
                  <a:pt x="44" y="228"/>
                </a:lnTo>
                <a:lnTo>
                  <a:pt x="40" y="220"/>
                </a:lnTo>
                <a:lnTo>
                  <a:pt x="36" y="208"/>
                </a:lnTo>
                <a:lnTo>
                  <a:pt x="36" y="196"/>
                </a:lnTo>
                <a:lnTo>
                  <a:pt x="32" y="176"/>
                </a:lnTo>
                <a:lnTo>
                  <a:pt x="32" y="160"/>
                </a:lnTo>
                <a:lnTo>
                  <a:pt x="28" y="136"/>
                </a:lnTo>
                <a:lnTo>
                  <a:pt x="28" y="112"/>
                </a:lnTo>
                <a:lnTo>
                  <a:pt x="24" y="96"/>
                </a:lnTo>
                <a:lnTo>
                  <a:pt x="20" y="76"/>
                </a:lnTo>
                <a:lnTo>
                  <a:pt x="20" y="64"/>
                </a:lnTo>
                <a:lnTo>
                  <a:pt x="16" y="52"/>
                </a:lnTo>
                <a:lnTo>
                  <a:pt x="12" y="40"/>
                </a:lnTo>
                <a:lnTo>
                  <a:pt x="8" y="36"/>
                </a:lnTo>
                <a:lnTo>
                  <a:pt x="4" y="32"/>
                </a:lnTo>
                <a:lnTo>
                  <a:pt x="4" y="32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3" name="Freeform 139">
            <a:extLst>
              <a:ext uri="{FF2B5EF4-FFF2-40B4-BE49-F238E27FC236}">
                <a16:creationId xmlns:a16="http://schemas.microsoft.com/office/drawing/2014/main" id="{F7F8BB73-20D6-41B6-BC32-9CCBC9C95153}"/>
              </a:ext>
            </a:extLst>
          </p:cNvPr>
          <p:cNvSpPr>
            <a:spLocks/>
          </p:cNvSpPr>
          <p:nvPr/>
        </p:nvSpPr>
        <p:spPr bwMode="auto">
          <a:xfrm>
            <a:off x="1578592" y="4797558"/>
            <a:ext cx="805405" cy="1362904"/>
          </a:xfrm>
          <a:custGeom>
            <a:avLst/>
            <a:gdLst>
              <a:gd name="T0" fmla="*/ 204 w 224"/>
              <a:gd name="T1" fmla="*/ 136 h 284"/>
              <a:gd name="T2" fmla="*/ 204 w 224"/>
              <a:gd name="T3" fmla="*/ 160 h 284"/>
              <a:gd name="T4" fmla="*/ 204 w 224"/>
              <a:gd name="T5" fmla="*/ 180 h 284"/>
              <a:gd name="T6" fmla="*/ 204 w 224"/>
              <a:gd name="T7" fmla="*/ 196 h 284"/>
              <a:gd name="T8" fmla="*/ 204 w 224"/>
              <a:gd name="T9" fmla="*/ 208 h 284"/>
              <a:gd name="T10" fmla="*/ 196 w 224"/>
              <a:gd name="T11" fmla="*/ 232 h 284"/>
              <a:gd name="T12" fmla="*/ 192 w 224"/>
              <a:gd name="T13" fmla="*/ 256 h 284"/>
              <a:gd name="T14" fmla="*/ 184 w 224"/>
              <a:gd name="T15" fmla="*/ 268 h 284"/>
              <a:gd name="T16" fmla="*/ 176 w 224"/>
              <a:gd name="T17" fmla="*/ 276 h 284"/>
              <a:gd name="T18" fmla="*/ 168 w 224"/>
              <a:gd name="T19" fmla="*/ 280 h 284"/>
              <a:gd name="T20" fmla="*/ 156 w 224"/>
              <a:gd name="T21" fmla="*/ 280 h 284"/>
              <a:gd name="T22" fmla="*/ 144 w 224"/>
              <a:gd name="T23" fmla="*/ 272 h 284"/>
              <a:gd name="T24" fmla="*/ 140 w 224"/>
              <a:gd name="T25" fmla="*/ 256 h 284"/>
              <a:gd name="T26" fmla="*/ 140 w 224"/>
              <a:gd name="T27" fmla="*/ 244 h 284"/>
              <a:gd name="T28" fmla="*/ 140 w 224"/>
              <a:gd name="T29" fmla="*/ 224 h 284"/>
              <a:gd name="T30" fmla="*/ 140 w 224"/>
              <a:gd name="T31" fmla="*/ 196 h 284"/>
              <a:gd name="T32" fmla="*/ 148 w 224"/>
              <a:gd name="T33" fmla="*/ 152 h 284"/>
              <a:gd name="T34" fmla="*/ 152 w 224"/>
              <a:gd name="T35" fmla="*/ 104 h 284"/>
              <a:gd name="T36" fmla="*/ 148 w 224"/>
              <a:gd name="T37" fmla="*/ 76 h 284"/>
              <a:gd name="T38" fmla="*/ 148 w 224"/>
              <a:gd name="T39" fmla="*/ 64 h 284"/>
              <a:gd name="T40" fmla="*/ 148 w 224"/>
              <a:gd name="T41" fmla="*/ 52 h 284"/>
              <a:gd name="T42" fmla="*/ 144 w 224"/>
              <a:gd name="T43" fmla="*/ 48 h 284"/>
              <a:gd name="T44" fmla="*/ 144 w 224"/>
              <a:gd name="T45" fmla="*/ 44 h 284"/>
              <a:gd name="T46" fmla="*/ 136 w 224"/>
              <a:gd name="T47" fmla="*/ 44 h 284"/>
              <a:gd name="T48" fmla="*/ 124 w 224"/>
              <a:gd name="T49" fmla="*/ 48 h 284"/>
              <a:gd name="T50" fmla="*/ 108 w 224"/>
              <a:gd name="T51" fmla="*/ 52 h 284"/>
              <a:gd name="T52" fmla="*/ 76 w 224"/>
              <a:gd name="T53" fmla="*/ 60 h 284"/>
              <a:gd name="T54" fmla="*/ 28 w 224"/>
              <a:gd name="T55" fmla="*/ 64 h 284"/>
              <a:gd name="T56" fmla="*/ 0 w 224"/>
              <a:gd name="T57" fmla="*/ 36 h 284"/>
              <a:gd name="T58" fmla="*/ 44 w 224"/>
              <a:gd name="T59" fmla="*/ 32 h 284"/>
              <a:gd name="T60" fmla="*/ 88 w 224"/>
              <a:gd name="T61" fmla="*/ 24 h 284"/>
              <a:gd name="T62" fmla="*/ 120 w 224"/>
              <a:gd name="T63" fmla="*/ 16 h 284"/>
              <a:gd name="T64" fmla="*/ 140 w 224"/>
              <a:gd name="T65" fmla="*/ 4 h 284"/>
              <a:gd name="T66" fmla="*/ 156 w 224"/>
              <a:gd name="T67" fmla="*/ 0 h 284"/>
              <a:gd name="T68" fmla="*/ 176 w 224"/>
              <a:gd name="T69" fmla="*/ 4 h 284"/>
              <a:gd name="T70" fmla="*/ 196 w 224"/>
              <a:gd name="T71" fmla="*/ 12 h 284"/>
              <a:gd name="T72" fmla="*/ 212 w 224"/>
              <a:gd name="T73" fmla="*/ 20 h 284"/>
              <a:gd name="T74" fmla="*/ 220 w 224"/>
              <a:gd name="T75" fmla="*/ 28 h 284"/>
              <a:gd name="T76" fmla="*/ 224 w 224"/>
              <a:gd name="T77" fmla="*/ 36 h 284"/>
              <a:gd name="T78" fmla="*/ 224 w 224"/>
              <a:gd name="T79" fmla="*/ 44 h 284"/>
              <a:gd name="T80" fmla="*/ 216 w 224"/>
              <a:gd name="T81" fmla="*/ 48 h 284"/>
              <a:gd name="T82" fmla="*/ 212 w 224"/>
              <a:gd name="T83" fmla="*/ 56 h 284"/>
              <a:gd name="T84" fmla="*/ 212 w 224"/>
              <a:gd name="T85" fmla="*/ 68 h 284"/>
              <a:gd name="T86" fmla="*/ 208 w 224"/>
              <a:gd name="T87" fmla="*/ 92 h 284"/>
              <a:gd name="T88" fmla="*/ 204 w 224"/>
              <a:gd name="T89" fmla="*/ 120 h 2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224" h="284">
                <a:moveTo>
                  <a:pt x="204" y="120"/>
                </a:moveTo>
                <a:lnTo>
                  <a:pt x="204" y="136"/>
                </a:lnTo>
                <a:lnTo>
                  <a:pt x="204" y="148"/>
                </a:lnTo>
                <a:lnTo>
                  <a:pt x="204" y="160"/>
                </a:lnTo>
                <a:lnTo>
                  <a:pt x="204" y="172"/>
                </a:lnTo>
                <a:lnTo>
                  <a:pt x="204" y="180"/>
                </a:lnTo>
                <a:lnTo>
                  <a:pt x="204" y="188"/>
                </a:lnTo>
                <a:lnTo>
                  <a:pt x="204" y="196"/>
                </a:lnTo>
                <a:lnTo>
                  <a:pt x="204" y="200"/>
                </a:lnTo>
                <a:lnTo>
                  <a:pt x="204" y="208"/>
                </a:lnTo>
                <a:lnTo>
                  <a:pt x="200" y="220"/>
                </a:lnTo>
                <a:lnTo>
                  <a:pt x="196" y="232"/>
                </a:lnTo>
                <a:lnTo>
                  <a:pt x="192" y="248"/>
                </a:lnTo>
                <a:lnTo>
                  <a:pt x="192" y="256"/>
                </a:lnTo>
                <a:lnTo>
                  <a:pt x="188" y="264"/>
                </a:lnTo>
                <a:lnTo>
                  <a:pt x="184" y="268"/>
                </a:lnTo>
                <a:lnTo>
                  <a:pt x="180" y="272"/>
                </a:lnTo>
                <a:lnTo>
                  <a:pt x="176" y="276"/>
                </a:lnTo>
                <a:lnTo>
                  <a:pt x="172" y="280"/>
                </a:lnTo>
                <a:lnTo>
                  <a:pt x="168" y="280"/>
                </a:lnTo>
                <a:lnTo>
                  <a:pt x="164" y="284"/>
                </a:lnTo>
                <a:lnTo>
                  <a:pt x="156" y="280"/>
                </a:lnTo>
                <a:lnTo>
                  <a:pt x="148" y="276"/>
                </a:lnTo>
                <a:lnTo>
                  <a:pt x="144" y="272"/>
                </a:lnTo>
                <a:lnTo>
                  <a:pt x="140" y="264"/>
                </a:lnTo>
                <a:lnTo>
                  <a:pt x="140" y="256"/>
                </a:lnTo>
                <a:lnTo>
                  <a:pt x="140" y="252"/>
                </a:lnTo>
                <a:lnTo>
                  <a:pt x="140" y="244"/>
                </a:lnTo>
                <a:lnTo>
                  <a:pt x="140" y="232"/>
                </a:lnTo>
                <a:lnTo>
                  <a:pt x="140" y="224"/>
                </a:lnTo>
                <a:lnTo>
                  <a:pt x="140" y="212"/>
                </a:lnTo>
                <a:lnTo>
                  <a:pt x="140" y="196"/>
                </a:lnTo>
                <a:lnTo>
                  <a:pt x="144" y="180"/>
                </a:lnTo>
                <a:lnTo>
                  <a:pt x="148" y="152"/>
                </a:lnTo>
                <a:lnTo>
                  <a:pt x="152" y="128"/>
                </a:lnTo>
                <a:lnTo>
                  <a:pt x="152" y="104"/>
                </a:lnTo>
                <a:lnTo>
                  <a:pt x="148" y="84"/>
                </a:lnTo>
                <a:lnTo>
                  <a:pt x="148" y="76"/>
                </a:lnTo>
                <a:lnTo>
                  <a:pt x="148" y="68"/>
                </a:lnTo>
                <a:lnTo>
                  <a:pt x="148" y="64"/>
                </a:lnTo>
                <a:lnTo>
                  <a:pt x="148" y="56"/>
                </a:lnTo>
                <a:lnTo>
                  <a:pt x="148" y="52"/>
                </a:lnTo>
                <a:lnTo>
                  <a:pt x="144" y="48"/>
                </a:lnTo>
                <a:lnTo>
                  <a:pt x="144" y="48"/>
                </a:lnTo>
                <a:lnTo>
                  <a:pt x="144" y="44"/>
                </a:lnTo>
                <a:lnTo>
                  <a:pt x="144" y="44"/>
                </a:lnTo>
                <a:lnTo>
                  <a:pt x="140" y="44"/>
                </a:lnTo>
                <a:lnTo>
                  <a:pt x="136" y="44"/>
                </a:lnTo>
                <a:lnTo>
                  <a:pt x="132" y="48"/>
                </a:lnTo>
                <a:lnTo>
                  <a:pt x="124" y="48"/>
                </a:lnTo>
                <a:lnTo>
                  <a:pt x="116" y="48"/>
                </a:lnTo>
                <a:lnTo>
                  <a:pt x="108" y="52"/>
                </a:lnTo>
                <a:lnTo>
                  <a:pt x="96" y="56"/>
                </a:lnTo>
                <a:lnTo>
                  <a:pt x="76" y="60"/>
                </a:lnTo>
                <a:lnTo>
                  <a:pt x="52" y="64"/>
                </a:lnTo>
                <a:lnTo>
                  <a:pt x="28" y="64"/>
                </a:lnTo>
                <a:lnTo>
                  <a:pt x="0" y="64"/>
                </a:lnTo>
                <a:lnTo>
                  <a:pt x="0" y="36"/>
                </a:lnTo>
                <a:lnTo>
                  <a:pt x="24" y="36"/>
                </a:lnTo>
                <a:lnTo>
                  <a:pt x="44" y="32"/>
                </a:lnTo>
                <a:lnTo>
                  <a:pt x="68" y="28"/>
                </a:lnTo>
                <a:lnTo>
                  <a:pt x="88" y="24"/>
                </a:lnTo>
                <a:lnTo>
                  <a:pt x="108" y="20"/>
                </a:lnTo>
                <a:lnTo>
                  <a:pt x="120" y="16"/>
                </a:lnTo>
                <a:lnTo>
                  <a:pt x="132" y="12"/>
                </a:lnTo>
                <a:lnTo>
                  <a:pt x="140" y="4"/>
                </a:lnTo>
                <a:lnTo>
                  <a:pt x="148" y="4"/>
                </a:lnTo>
                <a:lnTo>
                  <a:pt x="156" y="0"/>
                </a:lnTo>
                <a:lnTo>
                  <a:pt x="164" y="4"/>
                </a:lnTo>
                <a:lnTo>
                  <a:pt x="176" y="4"/>
                </a:lnTo>
                <a:lnTo>
                  <a:pt x="188" y="8"/>
                </a:lnTo>
                <a:lnTo>
                  <a:pt x="196" y="12"/>
                </a:lnTo>
                <a:lnTo>
                  <a:pt x="204" y="16"/>
                </a:lnTo>
                <a:lnTo>
                  <a:pt x="212" y="20"/>
                </a:lnTo>
                <a:lnTo>
                  <a:pt x="216" y="24"/>
                </a:lnTo>
                <a:lnTo>
                  <a:pt x="220" y="28"/>
                </a:lnTo>
                <a:lnTo>
                  <a:pt x="224" y="32"/>
                </a:lnTo>
                <a:lnTo>
                  <a:pt x="224" y="36"/>
                </a:lnTo>
                <a:lnTo>
                  <a:pt x="224" y="40"/>
                </a:lnTo>
                <a:lnTo>
                  <a:pt x="224" y="44"/>
                </a:lnTo>
                <a:lnTo>
                  <a:pt x="220" y="44"/>
                </a:lnTo>
                <a:lnTo>
                  <a:pt x="216" y="48"/>
                </a:lnTo>
                <a:lnTo>
                  <a:pt x="216" y="52"/>
                </a:lnTo>
                <a:lnTo>
                  <a:pt x="212" y="56"/>
                </a:lnTo>
                <a:lnTo>
                  <a:pt x="212" y="60"/>
                </a:lnTo>
                <a:lnTo>
                  <a:pt x="212" y="68"/>
                </a:lnTo>
                <a:lnTo>
                  <a:pt x="208" y="80"/>
                </a:lnTo>
                <a:lnTo>
                  <a:pt x="208" y="92"/>
                </a:lnTo>
                <a:lnTo>
                  <a:pt x="208" y="104"/>
                </a:lnTo>
                <a:lnTo>
                  <a:pt x="204" y="120"/>
                </a:lnTo>
                <a:lnTo>
                  <a:pt x="204" y="120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4" name="Freeform 140">
            <a:extLst>
              <a:ext uri="{FF2B5EF4-FFF2-40B4-BE49-F238E27FC236}">
                <a16:creationId xmlns:a16="http://schemas.microsoft.com/office/drawing/2014/main" id="{B129246E-A368-4CCF-826C-1C4B4E7DCDA4}"/>
              </a:ext>
            </a:extLst>
          </p:cNvPr>
          <p:cNvSpPr>
            <a:spLocks/>
          </p:cNvSpPr>
          <p:nvPr/>
        </p:nvSpPr>
        <p:spPr bwMode="auto">
          <a:xfrm>
            <a:off x="1607356" y="5296650"/>
            <a:ext cx="445849" cy="191958"/>
          </a:xfrm>
          <a:custGeom>
            <a:avLst/>
            <a:gdLst>
              <a:gd name="T0" fmla="*/ 0 w 124"/>
              <a:gd name="T1" fmla="*/ 20 h 40"/>
              <a:gd name="T2" fmla="*/ 16 w 124"/>
              <a:gd name="T3" fmla="*/ 16 h 40"/>
              <a:gd name="T4" fmla="*/ 32 w 124"/>
              <a:gd name="T5" fmla="*/ 12 h 40"/>
              <a:gd name="T6" fmla="*/ 44 w 124"/>
              <a:gd name="T7" fmla="*/ 8 h 40"/>
              <a:gd name="T8" fmla="*/ 60 w 124"/>
              <a:gd name="T9" fmla="*/ 8 h 40"/>
              <a:gd name="T10" fmla="*/ 68 w 124"/>
              <a:gd name="T11" fmla="*/ 4 h 40"/>
              <a:gd name="T12" fmla="*/ 80 w 124"/>
              <a:gd name="T13" fmla="*/ 4 h 40"/>
              <a:gd name="T14" fmla="*/ 88 w 124"/>
              <a:gd name="T15" fmla="*/ 0 h 40"/>
              <a:gd name="T16" fmla="*/ 96 w 124"/>
              <a:gd name="T17" fmla="*/ 0 h 40"/>
              <a:gd name="T18" fmla="*/ 108 w 124"/>
              <a:gd name="T19" fmla="*/ 4 h 40"/>
              <a:gd name="T20" fmla="*/ 116 w 124"/>
              <a:gd name="T21" fmla="*/ 4 h 40"/>
              <a:gd name="T22" fmla="*/ 124 w 124"/>
              <a:gd name="T23" fmla="*/ 8 h 40"/>
              <a:gd name="T24" fmla="*/ 124 w 124"/>
              <a:gd name="T25" fmla="*/ 16 h 40"/>
              <a:gd name="T26" fmla="*/ 124 w 124"/>
              <a:gd name="T27" fmla="*/ 20 h 40"/>
              <a:gd name="T28" fmla="*/ 116 w 124"/>
              <a:gd name="T29" fmla="*/ 28 h 40"/>
              <a:gd name="T30" fmla="*/ 112 w 124"/>
              <a:gd name="T31" fmla="*/ 28 h 40"/>
              <a:gd name="T32" fmla="*/ 108 w 124"/>
              <a:gd name="T33" fmla="*/ 32 h 40"/>
              <a:gd name="T34" fmla="*/ 104 w 124"/>
              <a:gd name="T35" fmla="*/ 32 h 40"/>
              <a:gd name="T36" fmla="*/ 96 w 124"/>
              <a:gd name="T37" fmla="*/ 36 h 40"/>
              <a:gd name="T38" fmla="*/ 76 w 124"/>
              <a:gd name="T39" fmla="*/ 40 h 40"/>
              <a:gd name="T40" fmla="*/ 68 w 124"/>
              <a:gd name="T41" fmla="*/ 40 h 40"/>
              <a:gd name="T42" fmla="*/ 56 w 124"/>
              <a:gd name="T43" fmla="*/ 40 h 40"/>
              <a:gd name="T44" fmla="*/ 44 w 124"/>
              <a:gd name="T45" fmla="*/ 40 h 40"/>
              <a:gd name="T46" fmla="*/ 32 w 124"/>
              <a:gd name="T47" fmla="*/ 40 h 40"/>
              <a:gd name="T48" fmla="*/ 16 w 124"/>
              <a:gd name="T49" fmla="*/ 40 h 40"/>
              <a:gd name="T50" fmla="*/ 0 w 124"/>
              <a:gd name="T51" fmla="*/ 40 h 40"/>
              <a:gd name="T52" fmla="*/ 0 w 124"/>
              <a:gd name="T53" fmla="*/ 20 h 40"/>
              <a:gd name="T54" fmla="*/ 0 w 124"/>
              <a:gd name="T55" fmla="*/ 20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24" h="40">
                <a:moveTo>
                  <a:pt x="0" y="20"/>
                </a:moveTo>
                <a:lnTo>
                  <a:pt x="16" y="16"/>
                </a:lnTo>
                <a:lnTo>
                  <a:pt x="32" y="12"/>
                </a:lnTo>
                <a:lnTo>
                  <a:pt x="44" y="8"/>
                </a:lnTo>
                <a:lnTo>
                  <a:pt x="60" y="8"/>
                </a:lnTo>
                <a:lnTo>
                  <a:pt x="68" y="4"/>
                </a:lnTo>
                <a:lnTo>
                  <a:pt x="80" y="4"/>
                </a:lnTo>
                <a:lnTo>
                  <a:pt x="88" y="0"/>
                </a:lnTo>
                <a:lnTo>
                  <a:pt x="96" y="0"/>
                </a:lnTo>
                <a:lnTo>
                  <a:pt x="108" y="4"/>
                </a:lnTo>
                <a:lnTo>
                  <a:pt x="116" y="4"/>
                </a:lnTo>
                <a:lnTo>
                  <a:pt x="124" y="8"/>
                </a:lnTo>
                <a:lnTo>
                  <a:pt x="124" y="16"/>
                </a:lnTo>
                <a:lnTo>
                  <a:pt x="124" y="20"/>
                </a:lnTo>
                <a:lnTo>
                  <a:pt x="116" y="28"/>
                </a:lnTo>
                <a:lnTo>
                  <a:pt x="112" y="28"/>
                </a:lnTo>
                <a:lnTo>
                  <a:pt x="108" y="32"/>
                </a:lnTo>
                <a:lnTo>
                  <a:pt x="104" y="32"/>
                </a:lnTo>
                <a:lnTo>
                  <a:pt x="96" y="36"/>
                </a:lnTo>
                <a:lnTo>
                  <a:pt x="76" y="40"/>
                </a:lnTo>
                <a:lnTo>
                  <a:pt x="68" y="40"/>
                </a:lnTo>
                <a:lnTo>
                  <a:pt x="56" y="40"/>
                </a:lnTo>
                <a:lnTo>
                  <a:pt x="44" y="40"/>
                </a:lnTo>
                <a:lnTo>
                  <a:pt x="32" y="40"/>
                </a:lnTo>
                <a:lnTo>
                  <a:pt x="16" y="40"/>
                </a:lnTo>
                <a:lnTo>
                  <a:pt x="0" y="40"/>
                </a:lnTo>
                <a:lnTo>
                  <a:pt x="0" y="20"/>
                </a:lnTo>
                <a:lnTo>
                  <a:pt x="0" y="20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5" name="Freeform 141">
            <a:extLst>
              <a:ext uri="{FF2B5EF4-FFF2-40B4-BE49-F238E27FC236}">
                <a16:creationId xmlns:a16="http://schemas.microsoft.com/office/drawing/2014/main" id="{2C198DE2-530F-4BEC-A419-86EA95B4FDF4}"/>
              </a:ext>
            </a:extLst>
          </p:cNvPr>
          <p:cNvSpPr>
            <a:spLocks/>
          </p:cNvSpPr>
          <p:nvPr/>
        </p:nvSpPr>
        <p:spPr bwMode="auto">
          <a:xfrm>
            <a:off x="1708032" y="5834133"/>
            <a:ext cx="460231" cy="76783"/>
          </a:xfrm>
          <a:custGeom>
            <a:avLst/>
            <a:gdLst>
              <a:gd name="T0" fmla="*/ 64 w 128"/>
              <a:gd name="T1" fmla="*/ 16 h 16"/>
              <a:gd name="T2" fmla="*/ 44 w 128"/>
              <a:gd name="T3" fmla="*/ 16 h 16"/>
              <a:gd name="T4" fmla="*/ 28 w 128"/>
              <a:gd name="T5" fmla="*/ 16 h 16"/>
              <a:gd name="T6" fmla="*/ 12 w 128"/>
              <a:gd name="T7" fmla="*/ 16 h 16"/>
              <a:gd name="T8" fmla="*/ 0 w 128"/>
              <a:gd name="T9" fmla="*/ 16 h 16"/>
              <a:gd name="T10" fmla="*/ 0 w 128"/>
              <a:gd name="T11" fmla="*/ 4 h 16"/>
              <a:gd name="T12" fmla="*/ 28 w 128"/>
              <a:gd name="T13" fmla="*/ 4 h 16"/>
              <a:gd name="T14" fmla="*/ 52 w 128"/>
              <a:gd name="T15" fmla="*/ 4 h 16"/>
              <a:gd name="T16" fmla="*/ 72 w 128"/>
              <a:gd name="T17" fmla="*/ 0 h 16"/>
              <a:gd name="T18" fmla="*/ 88 w 128"/>
              <a:gd name="T19" fmla="*/ 0 h 16"/>
              <a:gd name="T20" fmla="*/ 104 w 128"/>
              <a:gd name="T21" fmla="*/ 0 h 16"/>
              <a:gd name="T22" fmla="*/ 116 w 128"/>
              <a:gd name="T23" fmla="*/ 0 h 16"/>
              <a:gd name="T24" fmla="*/ 124 w 128"/>
              <a:gd name="T25" fmla="*/ 0 h 16"/>
              <a:gd name="T26" fmla="*/ 128 w 128"/>
              <a:gd name="T27" fmla="*/ 0 h 16"/>
              <a:gd name="T28" fmla="*/ 128 w 128"/>
              <a:gd name="T29" fmla="*/ 4 h 16"/>
              <a:gd name="T30" fmla="*/ 96 w 128"/>
              <a:gd name="T31" fmla="*/ 12 h 16"/>
              <a:gd name="T32" fmla="*/ 80 w 128"/>
              <a:gd name="T33" fmla="*/ 12 h 16"/>
              <a:gd name="T34" fmla="*/ 64 w 128"/>
              <a:gd name="T35" fmla="*/ 16 h 16"/>
              <a:gd name="T36" fmla="*/ 64 w 128"/>
              <a:gd name="T37" fmla="*/ 16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28" h="16">
                <a:moveTo>
                  <a:pt x="64" y="16"/>
                </a:moveTo>
                <a:lnTo>
                  <a:pt x="44" y="16"/>
                </a:lnTo>
                <a:lnTo>
                  <a:pt x="28" y="16"/>
                </a:lnTo>
                <a:lnTo>
                  <a:pt x="12" y="16"/>
                </a:lnTo>
                <a:lnTo>
                  <a:pt x="0" y="16"/>
                </a:lnTo>
                <a:lnTo>
                  <a:pt x="0" y="4"/>
                </a:lnTo>
                <a:lnTo>
                  <a:pt x="28" y="4"/>
                </a:lnTo>
                <a:lnTo>
                  <a:pt x="52" y="4"/>
                </a:lnTo>
                <a:lnTo>
                  <a:pt x="72" y="0"/>
                </a:lnTo>
                <a:lnTo>
                  <a:pt x="88" y="0"/>
                </a:lnTo>
                <a:lnTo>
                  <a:pt x="104" y="0"/>
                </a:lnTo>
                <a:lnTo>
                  <a:pt x="116" y="0"/>
                </a:lnTo>
                <a:lnTo>
                  <a:pt x="124" y="0"/>
                </a:lnTo>
                <a:lnTo>
                  <a:pt x="128" y="0"/>
                </a:lnTo>
                <a:lnTo>
                  <a:pt x="128" y="4"/>
                </a:lnTo>
                <a:lnTo>
                  <a:pt x="96" y="12"/>
                </a:lnTo>
                <a:lnTo>
                  <a:pt x="80" y="12"/>
                </a:lnTo>
                <a:lnTo>
                  <a:pt x="64" y="16"/>
                </a:lnTo>
                <a:lnTo>
                  <a:pt x="64" y="16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6" name="Freeform 142">
            <a:extLst>
              <a:ext uri="{FF2B5EF4-FFF2-40B4-BE49-F238E27FC236}">
                <a16:creationId xmlns:a16="http://schemas.microsoft.com/office/drawing/2014/main" id="{1C82D9CD-6414-42A8-91B8-7687BCDFB06B}"/>
              </a:ext>
            </a:extLst>
          </p:cNvPr>
          <p:cNvSpPr>
            <a:spLocks/>
          </p:cNvSpPr>
          <p:nvPr/>
        </p:nvSpPr>
        <p:spPr bwMode="auto">
          <a:xfrm>
            <a:off x="2570966" y="5162279"/>
            <a:ext cx="359556" cy="460700"/>
          </a:xfrm>
          <a:custGeom>
            <a:avLst/>
            <a:gdLst>
              <a:gd name="T0" fmla="*/ 0 w 100"/>
              <a:gd name="T1" fmla="*/ 16 h 96"/>
              <a:gd name="T2" fmla="*/ 0 w 100"/>
              <a:gd name="T3" fmla="*/ 12 h 96"/>
              <a:gd name="T4" fmla="*/ 0 w 100"/>
              <a:gd name="T5" fmla="*/ 8 h 96"/>
              <a:gd name="T6" fmla="*/ 4 w 100"/>
              <a:gd name="T7" fmla="*/ 4 h 96"/>
              <a:gd name="T8" fmla="*/ 8 w 100"/>
              <a:gd name="T9" fmla="*/ 0 h 96"/>
              <a:gd name="T10" fmla="*/ 16 w 100"/>
              <a:gd name="T11" fmla="*/ 0 h 96"/>
              <a:gd name="T12" fmla="*/ 24 w 100"/>
              <a:gd name="T13" fmla="*/ 4 h 96"/>
              <a:gd name="T14" fmla="*/ 36 w 100"/>
              <a:gd name="T15" fmla="*/ 4 h 96"/>
              <a:gd name="T16" fmla="*/ 80 w 100"/>
              <a:gd name="T17" fmla="*/ 24 h 96"/>
              <a:gd name="T18" fmla="*/ 88 w 100"/>
              <a:gd name="T19" fmla="*/ 32 h 96"/>
              <a:gd name="T20" fmla="*/ 96 w 100"/>
              <a:gd name="T21" fmla="*/ 40 h 96"/>
              <a:gd name="T22" fmla="*/ 100 w 100"/>
              <a:gd name="T23" fmla="*/ 48 h 96"/>
              <a:gd name="T24" fmla="*/ 100 w 100"/>
              <a:gd name="T25" fmla="*/ 60 h 96"/>
              <a:gd name="T26" fmla="*/ 100 w 100"/>
              <a:gd name="T27" fmla="*/ 68 h 96"/>
              <a:gd name="T28" fmla="*/ 100 w 100"/>
              <a:gd name="T29" fmla="*/ 80 h 96"/>
              <a:gd name="T30" fmla="*/ 100 w 100"/>
              <a:gd name="T31" fmla="*/ 84 h 96"/>
              <a:gd name="T32" fmla="*/ 96 w 100"/>
              <a:gd name="T33" fmla="*/ 88 h 96"/>
              <a:gd name="T34" fmla="*/ 92 w 100"/>
              <a:gd name="T35" fmla="*/ 92 h 96"/>
              <a:gd name="T36" fmla="*/ 88 w 100"/>
              <a:gd name="T37" fmla="*/ 92 h 96"/>
              <a:gd name="T38" fmla="*/ 84 w 100"/>
              <a:gd name="T39" fmla="*/ 96 h 96"/>
              <a:gd name="T40" fmla="*/ 80 w 100"/>
              <a:gd name="T41" fmla="*/ 96 h 96"/>
              <a:gd name="T42" fmla="*/ 76 w 100"/>
              <a:gd name="T43" fmla="*/ 92 h 96"/>
              <a:gd name="T44" fmla="*/ 72 w 100"/>
              <a:gd name="T45" fmla="*/ 92 h 96"/>
              <a:gd name="T46" fmla="*/ 64 w 100"/>
              <a:gd name="T47" fmla="*/ 88 h 96"/>
              <a:gd name="T48" fmla="*/ 60 w 100"/>
              <a:gd name="T49" fmla="*/ 84 h 96"/>
              <a:gd name="T50" fmla="*/ 52 w 100"/>
              <a:gd name="T51" fmla="*/ 80 h 96"/>
              <a:gd name="T52" fmla="*/ 48 w 100"/>
              <a:gd name="T53" fmla="*/ 76 h 96"/>
              <a:gd name="T54" fmla="*/ 40 w 100"/>
              <a:gd name="T55" fmla="*/ 68 h 96"/>
              <a:gd name="T56" fmla="*/ 32 w 100"/>
              <a:gd name="T57" fmla="*/ 60 h 96"/>
              <a:gd name="T58" fmla="*/ 24 w 100"/>
              <a:gd name="T59" fmla="*/ 52 h 96"/>
              <a:gd name="T60" fmla="*/ 20 w 100"/>
              <a:gd name="T61" fmla="*/ 44 h 96"/>
              <a:gd name="T62" fmla="*/ 12 w 100"/>
              <a:gd name="T63" fmla="*/ 36 h 96"/>
              <a:gd name="T64" fmla="*/ 8 w 100"/>
              <a:gd name="T65" fmla="*/ 28 h 96"/>
              <a:gd name="T66" fmla="*/ 4 w 100"/>
              <a:gd name="T67" fmla="*/ 24 h 96"/>
              <a:gd name="T68" fmla="*/ 4 w 100"/>
              <a:gd name="T69" fmla="*/ 20 h 96"/>
              <a:gd name="T70" fmla="*/ 0 w 100"/>
              <a:gd name="T71" fmla="*/ 20 h 96"/>
              <a:gd name="T72" fmla="*/ 0 w 100"/>
              <a:gd name="T73" fmla="*/ 16 h 96"/>
              <a:gd name="T74" fmla="*/ 0 w 100"/>
              <a:gd name="T75" fmla="*/ 16 h 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00" h="96">
                <a:moveTo>
                  <a:pt x="0" y="16"/>
                </a:moveTo>
                <a:lnTo>
                  <a:pt x="0" y="12"/>
                </a:lnTo>
                <a:lnTo>
                  <a:pt x="0" y="8"/>
                </a:lnTo>
                <a:lnTo>
                  <a:pt x="4" y="4"/>
                </a:lnTo>
                <a:lnTo>
                  <a:pt x="8" y="0"/>
                </a:lnTo>
                <a:lnTo>
                  <a:pt x="16" y="0"/>
                </a:lnTo>
                <a:lnTo>
                  <a:pt x="24" y="4"/>
                </a:lnTo>
                <a:lnTo>
                  <a:pt x="36" y="4"/>
                </a:lnTo>
                <a:lnTo>
                  <a:pt x="80" y="24"/>
                </a:lnTo>
                <a:lnTo>
                  <a:pt x="88" y="32"/>
                </a:lnTo>
                <a:lnTo>
                  <a:pt x="96" y="40"/>
                </a:lnTo>
                <a:lnTo>
                  <a:pt x="100" y="48"/>
                </a:lnTo>
                <a:lnTo>
                  <a:pt x="100" y="60"/>
                </a:lnTo>
                <a:lnTo>
                  <a:pt x="100" y="68"/>
                </a:lnTo>
                <a:lnTo>
                  <a:pt x="100" y="80"/>
                </a:lnTo>
                <a:lnTo>
                  <a:pt x="100" y="84"/>
                </a:lnTo>
                <a:lnTo>
                  <a:pt x="96" y="88"/>
                </a:lnTo>
                <a:lnTo>
                  <a:pt x="92" y="92"/>
                </a:lnTo>
                <a:lnTo>
                  <a:pt x="88" y="92"/>
                </a:lnTo>
                <a:lnTo>
                  <a:pt x="84" y="96"/>
                </a:lnTo>
                <a:lnTo>
                  <a:pt x="80" y="96"/>
                </a:lnTo>
                <a:lnTo>
                  <a:pt x="76" y="92"/>
                </a:lnTo>
                <a:lnTo>
                  <a:pt x="72" y="92"/>
                </a:lnTo>
                <a:lnTo>
                  <a:pt x="64" y="88"/>
                </a:lnTo>
                <a:lnTo>
                  <a:pt x="60" y="84"/>
                </a:lnTo>
                <a:lnTo>
                  <a:pt x="52" y="80"/>
                </a:lnTo>
                <a:lnTo>
                  <a:pt x="48" y="76"/>
                </a:lnTo>
                <a:lnTo>
                  <a:pt x="40" y="68"/>
                </a:lnTo>
                <a:lnTo>
                  <a:pt x="32" y="60"/>
                </a:lnTo>
                <a:lnTo>
                  <a:pt x="24" y="52"/>
                </a:lnTo>
                <a:lnTo>
                  <a:pt x="20" y="44"/>
                </a:lnTo>
                <a:lnTo>
                  <a:pt x="12" y="36"/>
                </a:lnTo>
                <a:lnTo>
                  <a:pt x="8" y="28"/>
                </a:lnTo>
                <a:lnTo>
                  <a:pt x="4" y="24"/>
                </a:lnTo>
                <a:lnTo>
                  <a:pt x="4" y="20"/>
                </a:lnTo>
                <a:lnTo>
                  <a:pt x="0" y="20"/>
                </a:lnTo>
                <a:lnTo>
                  <a:pt x="0" y="16"/>
                </a:lnTo>
                <a:lnTo>
                  <a:pt x="0" y="16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7" name="Freeform 143">
            <a:extLst>
              <a:ext uri="{FF2B5EF4-FFF2-40B4-BE49-F238E27FC236}">
                <a16:creationId xmlns:a16="http://schemas.microsoft.com/office/drawing/2014/main" id="{366767A5-9A66-48F4-A4EB-FA0B9C374703}"/>
              </a:ext>
            </a:extLst>
          </p:cNvPr>
          <p:cNvSpPr>
            <a:spLocks/>
          </p:cNvSpPr>
          <p:nvPr/>
        </p:nvSpPr>
        <p:spPr bwMode="auto">
          <a:xfrm>
            <a:off x="2355232" y="4048921"/>
            <a:ext cx="791023" cy="1209337"/>
          </a:xfrm>
          <a:custGeom>
            <a:avLst/>
            <a:gdLst>
              <a:gd name="T0" fmla="*/ 96 w 220"/>
              <a:gd name="T1" fmla="*/ 124 h 252"/>
              <a:gd name="T2" fmla="*/ 108 w 220"/>
              <a:gd name="T3" fmla="*/ 104 h 252"/>
              <a:gd name="T4" fmla="*/ 116 w 220"/>
              <a:gd name="T5" fmla="*/ 88 h 252"/>
              <a:gd name="T6" fmla="*/ 124 w 220"/>
              <a:gd name="T7" fmla="*/ 72 h 252"/>
              <a:gd name="T8" fmla="*/ 132 w 220"/>
              <a:gd name="T9" fmla="*/ 56 h 252"/>
              <a:gd name="T10" fmla="*/ 132 w 220"/>
              <a:gd name="T11" fmla="*/ 44 h 252"/>
              <a:gd name="T12" fmla="*/ 136 w 220"/>
              <a:gd name="T13" fmla="*/ 36 h 252"/>
              <a:gd name="T14" fmla="*/ 136 w 220"/>
              <a:gd name="T15" fmla="*/ 28 h 252"/>
              <a:gd name="T16" fmla="*/ 132 w 220"/>
              <a:gd name="T17" fmla="*/ 20 h 252"/>
              <a:gd name="T18" fmla="*/ 128 w 220"/>
              <a:gd name="T19" fmla="*/ 16 h 252"/>
              <a:gd name="T20" fmla="*/ 128 w 220"/>
              <a:gd name="T21" fmla="*/ 12 h 252"/>
              <a:gd name="T22" fmla="*/ 132 w 220"/>
              <a:gd name="T23" fmla="*/ 8 h 252"/>
              <a:gd name="T24" fmla="*/ 136 w 220"/>
              <a:gd name="T25" fmla="*/ 4 h 252"/>
              <a:gd name="T26" fmla="*/ 144 w 220"/>
              <a:gd name="T27" fmla="*/ 0 h 252"/>
              <a:gd name="T28" fmla="*/ 148 w 220"/>
              <a:gd name="T29" fmla="*/ 0 h 252"/>
              <a:gd name="T30" fmla="*/ 160 w 220"/>
              <a:gd name="T31" fmla="*/ 0 h 252"/>
              <a:gd name="T32" fmla="*/ 168 w 220"/>
              <a:gd name="T33" fmla="*/ 4 h 252"/>
              <a:gd name="T34" fmla="*/ 184 w 220"/>
              <a:gd name="T35" fmla="*/ 8 h 252"/>
              <a:gd name="T36" fmla="*/ 204 w 220"/>
              <a:gd name="T37" fmla="*/ 12 h 252"/>
              <a:gd name="T38" fmla="*/ 212 w 220"/>
              <a:gd name="T39" fmla="*/ 20 h 252"/>
              <a:gd name="T40" fmla="*/ 216 w 220"/>
              <a:gd name="T41" fmla="*/ 24 h 252"/>
              <a:gd name="T42" fmla="*/ 220 w 220"/>
              <a:gd name="T43" fmla="*/ 28 h 252"/>
              <a:gd name="T44" fmla="*/ 220 w 220"/>
              <a:gd name="T45" fmla="*/ 32 h 252"/>
              <a:gd name="T46" fmla="*/ 220 w 220"/>
              <a:gd name="T47" fmla="*/ 36 h 252"/>
              <a:gd name="T48" fmla="*/ 220 w 220"/>
              <a:gd name="T49" fmla="*/ 40 h 252"/>
              <a:gd name="T50" fmla="*/ 216 w 220"/>
              <a:gd name="T51" fmla="*/ 48 h 252"/>
              <a:gd name="T52" fmla="*/ 208 w 220"/>
              <a:gd name="T53" fmla="*/ 56 h 252"/>
              <a:gd name="T54" fmla="*/ 204 w 220"/>
              <a:gd name="T55" fmla="*/ 64 h 252"/>
              <a:gd name="T56" fmla="*/ 196 w 220"/>
              <a:gd name="T57" fmla="*/ 76 h 252"/>
              <a:gd name="T58" fmla="*/ 184 w 220"/>
              <a:gd name="T59" fmla="*/ 88 h 252"/>
              <a:gd name="T60" fmla="*/ 176 w 220"/>
              <a:gd name="T61" fmla="*/ 104 h 252"/>
              <a:gd name="T62" fmla="*/ 148 w 220"/>
              <a:gd name="T63" fmla="*/ 132 h 252"/>
              <a:gd name="T64" fmla="*/ 124 w 220"/>
              <a:gd name="T65" fmla="*/ 160 h 252"/>
              <a:gd name="T66" fmla="*/ 100 w 220"/>
              <a:gd name="T67" fmla="*/ 184 h 252"/>
              <a:gd name="T68" fmla="*/ 76 w 220"/>
              <a:gd name="T69" fmla="*/ 208 h 252"/>
              <a:gd name="T70" fmla="*/ 60 w 220"/>
              <a:gd name="T71" fmla="*/ 220 h 252"/>
              <a:gd name="T72" fmla="*/ 48 w 220"/>
              <a:gd name="T73" fmla="*/ 228 h 252"/>
              <a:gd name="T74" fmla="*/ 36 w 220"/>
              <a:gd name="T75" fmla="*/ 236 h 252"/>
              <a:gd name="T76" fmla="*/ 28 w 220"/>
              <a:gd name="T77" fmla="*/ 240 h 252"/>
              <a:gd name="T78" fmla="*/ 20 w 220"/>
              <a:gd name="T79" fmla="*/ 248 h 252"/>
              <a:gd name="T80" fmla="*/ 12 w 220"/>
              <a:gd name="T81" fmla="*/ 252 h 252"/>
              <a:gd name="T82" fmla="*/ 8 w 220"/>
              <a:gd name="T83" fmla="*/ 252 h 252"/>
              <a:gd name="T84" fmla="*/ 4 w 220"/>
              <a:gd name="T85" fmla="*/ 252 h 252"/>
              <a:gd name="T86" fmla="*/ 0 w 220"/>
              <a:gd name="T87" fmla="*/ 252 h 252"/>
              <a:gd name="T88" fmla="*/ 0 w 220"/>
              <a:gd name="T89" fmla="*/ 252 h 252"/>
              <a:gd name="T90" fmla="*/ 0 w 220"/>
              <a:gd name="T91" fmla="*/ 248 h 252"/>
              <a:gd name="T92" fmla="*/ 4 w 220"/>
              <a:gd name="T93" fmla="*/ 240 h 252"/>
              <a:gd name="T94" fmla="*/ 8 w 220"/>
              <a:gd name="T95" fmla="*/ 236 h 252"/>
              <a:gd name="T96" fmla="*/ 16 w 220"/>
              <a:gd name="T97" fmla="*/ 228 h 252"/>
              <a:gd name="T98" fmla="*/ 20 w 220"/>
              <a:gd name="T99" fmla="*/ 216 h 252"/>
              <a:gd name="T100" fmla="*/ 32 w 220"/>
              <a:gd name="T101" fmla="*/ 204 h 252"/>
              <a:gd name="T102" fmla="*/ 48 w 220"/>
              <a:gd name="T103" fmla="*/ 184 h 252"/>
              <a:gd name="T104" fmla="*/ 68 w 220"/>
              <a:gd name="T105" fmla="*/ 164 h 252"/>
              <a:gd name="T106" fmla="*/ 80 w 220"/>
              <a:gd name="T107" fmla="*/ 144 h 252"/>
              <a:gd name="T108" fmla="*/ 96 w 220"/>
              <a:gd name="T109" fmla="*/ 124 h 252"/>
              <a:gd name="T110" fmla="*/ 96 w 220"/>
              <a:gd name="T111" fmla="*/ 124 h 2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220" h="252">
                <a:moveTo>
                  <a:pt x="96" y="124"/>
                </a:moveTo>
                <a:lnTo>
                  <a:pt x="108" y="104"/>
                </a:lnTo>
                <a:lnTo>
                  <a:pt x="116" y="88"/>
                </a:lnTo>
                <a:lnTo>
                  <a:pt x="124" y="72"/>
                </a:lnTo>
                <a:lnTo>
                  <a:pt x="132" y="56"/>
                </a:lnTo>
                <a:lnTo>
                  <a:pt x="132" y="44"/>
                </a:lnTo>
                <a:lnTo>
                  <a:pt x="136" y="36"/>
                </a:lnTo>
                <a:lnTo>
                  <a:pt x="136" y="28"/>
                </a:lnTo>
                <a:lnTo>
                  <a:pt x="132" y="20"/>
                </a:lnTo>
                <a:lnTo>
                  <a:pt x="128" y="16"/>
                </a:lnTo>
                <a:lnTo>
                  <a:pt x="128" y="12"/>
                </a:lnTo>
                <a:lnTo>
                  <a:pt x="132" y="8"/>
                </a:lnTo>
                <a:lnTo>
                  <a:pt x="136" y="4"/>
                </a:lnTo>
                <a:lnTo>
                  <a:pt x="144" y="0"/>
                </a:lnTo>
                <a:lnTo>
                  <a:pt x="148" y="0"/>
                </a:lnTo>
                <a:lnTo>
                  <a:pt x="160" y="0"/>
                </a:lnTo>
                <a:lnTo>
                  <a:pt x="168" y="4"/>
                </a:lnTo>
                <a:lnTo>
                  <a:pt x="184" y="8"/>
                </a:lnTo>
                <a:lnTo>
                  <a:pt x="204" y="12"/>
                </a:lnTo>
                <a:lnTo>
                  <a:pt x="212" y="20"/>
                </a:lnTo>
                <a:lnTo>
                  <a:pt x="216" y="24"/>
                </a:lnTo>
                <a:lnTo>
                  <a:pt x="220" y="28"/>
                </a:lnTo>
                <a:lnTo>
                  <a:pt x="220" y="32"/>
                </a:lnTo>
                <a:lnTo>
                  <a:pt x="220" y="36"/>
                </a:lnTo>
                <a:lnTo>
                  <a:pt x="220" y="40"/>
                </a:lnTo>
                <a:lnTo>
                  <a:pt x="216" y="48"/>
                </a:lnTo>
                <a:lnTo>
                  <a:pt x="208" y="56"/>
                </a:lnTo>
                <a:lnTo>
                  <a:pt x="204" y="64"/>
                </a:lnTo>
                <a:lnTo>
                  <a:pt x="196" y="76"/>
                </a:lnTo>
                <a:lnTo>
                  <a:pt x="184" y="88"/>
                </a:lnTo>
                <a:lnTo>
                  <a:pt x="176" y="104"/>
                </a:lnTo>
                <a:lnTo>
                  <a:pt x="148" y="132"/>
                </a:lnTo>
                <a:lnTo>
                  <a:pt x="124" y="160"/>
                </a:lnTo>
                <a:lnTo>
                  <a:pt x="100" y="184"/>
                </a:lnTo>
                <a:lnTo>
                  <a:pt x="76" y="208"/>
                </a:lnTo>
                <a:lnTo>
                  <a:pt x="60" y="220"/>
                </a:lnTo>
                <a:lnTo>
                  <a:pt x="48" y="228"/>
                </a:lnTo>
                <a:lnTo>
                  <a:pt x="36" y="236"/>
                </a:lnTo>
                <a:lnTo>
                  <a:pt x="28" y="240"/>
                </a:lnTo>
                <a:lnTo>
                  <a:pt x="20" y="248"/>
                </a:lnTo>
                <a:lnTo>
                  <a:pt x="12" y="252"/>
                </a:lnTo>
                <a:lnTo>
                  <a:pt x="8" y="252"/>
                </a:lnTo>
                <a:lnTo>
                  <a:pt x="4" y="252"/>
                </a:lnTo>
                <a:lnTo>
                  <a:pt x="0" y="252"/>
                </a:lnTo>
                <a:lnTo>
                  <a:pt x="0" y="252"/>
                </a:lnTo>
                <a:lnTo>
                  <a:pt x="0" y="248"/>
                </a:lnTo>
                <a:lnTo>
                  <a:pt x="4" y="240"/>
                </a:lnTo>
                <a:lnTo>
                  <a:pt x="8" y="236"/>
                </a:lnTo>
                <a:lnTo>
                  <a:pt x="16" y="228"/>
                </a:lnTo>
                <a:lnTo>
                  <a:pt x="20" y="216"/>
                </a:lnTo>
                <a:lnTo>
                  <a:pt x="32" y="204"/>
                </a:lnTo>
                <a:lnTo>
                  <a:pt x="48" y="184"/>
                </a:lnTo>
                <a:lnTo>
                  <a:pt x="68" y="164"/>
                </a:lnTo>
                <a:lnTo>
                  <a:pt x="80" y="144"/>
                </a:lnTo>
                <a:lnTo>
                  <a:pt x="96" y="124"/>
                </a:lnTo>
                <a:lnTo>
                  <a:pt x="96" y="124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8" name="Freeform 144">
            <a:extLst>
              <a:ext uri="{FF2B5EF4-FFF2-40B4-BE49-F238E27FC236}">
                <a16:creationId xmlns:a16="http://schemas.microsoft.com/office/drawing/2014/main" id="{D1B4A732-4332-41B6-B710-54E7FDA67FB3}"/>
              </a:ext>
            </a:extLst>
          </p:cNvPr>
          <p:cNvSpPr>
            <a:spLocks/>
          </p:cNvSpPr>
          <p:nvPr/>
        </p:nvSpPr>
        <p:spPr bwMode="auto">
          <a:xfrm>
            <a:off x="2628495" y="4682383"/>
            <a:ext cx="949227" cy="1766016"/>
          </a:xfrm>
          <a:custGeom>
            <a:avLst/>
            <a:gdLst>
              <a:gd name="T0" fmla="*/ 168 w 264"/>
              <a:gd name="T1" fmla="*/ 4 h 368"/>
              <a:gd name="T2" fmla="*/ 180 w 264"/>
              <a:gd name="T3" fmla="*/ 0 h 368"/>
              <a:gd name="T4" fmla="*/ 200 w 264"/>
              <a:gd name="T5" fmla="*/ 0 h 368"/>
              <a:gd name="T6" fmla="*/ 216 w 264"/>
              <a:gd name="T7" fmla="*/ 8 h 368"/>
              <a:gd name="T8" fmla="*/ 240 w 264"/>
              <a:gd name="T9" fmla="*/ 20 h 368"/>
              <a:gd name="T10" fmla="*/ 252 w 264"/>
              <a:gd name="T11" fmla="*/ 28 h 368"/>
              <a:gd name="T12" fmla="*/ 264 w 264"/>
              <a:gd name="T13" fmla="*/ 36 h 368"/>
              <a:gd name="T14" fmla="*/ 264 w 264"/>
              <a:gd name="T15" fmla="*/ 44 h 368"/>
              <a:gd name="T16" fmla="*/ 260 w 264"/>
              <a:gd name="T17" fmla="*/ 52 h 368"/>
              <a:gd name="T18" fmla="*/ 252 w 264"/>
              <a:gd name="T19" fmla="*/ 60 h 368"/>
              <a:gd name="T20" fmla="*/ 244 w 264"/>
              <a:gd name="T21" fmla="*/ 64 h 368"/>
              <a:gd name="T22" fmla="*/ 244 w 264"/>
              <a:gd name="T23" fmla="*/ 76 h 368"/>
              <a:gd name="T24" fmla="*/ 240 w 264"/>
              <a:gd name="T25" fmla="*/ 92 h 368"/>
              <a:gd name="T26" fmla="*/ 240 w 264"/>
              <a:gd name="T27" fmla="*/ 124 h 368"/>
              <a:gd name="T28" fmla="*/ 236 w 264"/>
              <a:gd name="T29" fmla="*/ 176 h 368"/>
              <a:gd name="T30" fmla="*/ 228 w 264"/>
              <a:gd name="T31" fmla="*/ 232 h 368"/>
              <a:gd name="T32" fmla="*/ 216 w 264"/>
              <a:gd name="T33" fmla="*/ 280 h 368"/>
              <a:gd name="T34" fmla="*/ 204 w 264"/>
              <a:gd name="T35" fmla="*/ 308 h 368"/>
              <a:gd name="T36" fmla="*/ 192 w 264"/>
              <a:gd name="T37" fmla="*/ 332 h 368"/>
              <a:gd name="T38" fmla="*/ 172 w 264"/>
              <a:gd name="T39" fmla="*/ 352 h 368"/>
              <a:gd name="T40" fmla="*/ 152 w 264"/>
              <a:gd name="T41" fmla="*/ 364 h 368"/>
              <a:gd name="T42" fmla="*/ 136 w 264"/>
              <a:gd name="T43" fmla="*/ 368 h 368"/>
              <a:gd name="T44" fmla="*/ 124 w 264"/>
              <a:gd name="T45" fmla="*/ 364 h 368"/>
              <a:gd name="T46" fmla="*/ 116 w 264"/>
              <a:gd name="T47" fmla="*/ 348 h 368"/>
              <a:gd name="T48" fmla="*/ 104 w 264"/>
              <a:gd name="T49" fmla="*/ 324 h 368"/>
              <a:gd name="T50" fmla="*/ 76 w 264"/>
              <a:gd name="T51" fmla="*/ 304 h 368"/>
              <a:gd name="T52" fmla="*/ 64 w 264"/>
              <a:gd name="T53" fmla="*/ 296 h 368"/>
              <a:gd name="T54" fmla="*/ 56 w 264"/>
              <a:gd name="T55" fmla="*/ 288 h 368"/>
              <a:gd name="T56" fmla="*/ 52 w 264"/>
              <a:gd name="T57" fmla="*/ 280 h 368"/>
              <a:gd name="T58" fmla="*/ 56 w 264"/>
              <a:gd name="T59" fmla="*/ 272 h 368"/>
              <a:gd name="T60" fmla="*/ 68 w 264"/>
              <a:gd name="T61" fmla="*/ 268 h 368"/>
              <a:gd name="T62" fmla="*/ 92 w 264"/>
              <a:gd name="T63" fmla="*/ 276 h 368"/>
              <a:gd name="T64" fmla="*/ 120 w 264"/>
              <a:gd name="T65" fmla="*/ 284 h 368"/>
              <a:gd name="T66" fmla="*/ 132 w 264"/>
              <a:gd name="T67" fmla="*/ 288 h 368"/>
              <a:gd name="T68" fmla="*/ 140 w 264"/>
              <a:gd name="T69" fmla="*/ 284 h 368"/>
              <a:gd name="T70" fmla="*/ 152 w 264"/>
              <a:gd name="T71" fmla="*/ 276 h 368"/>
              <a:gd name="T72" fmla="*/ 156 w 264"/>
              <a:gd name="T73" fmla="*/ 260 h 368"/>
              <a:gd name="T74" fmla="*/ 164 w 264"/>
              <a:gd name="T75" fmla="*/ 236 h 368"/>
              <a:gd name="T76" fmla="*/ 168 w 264"/>
              <a:gd name="T77" fmla="*/ 200 h 368"/>
              <a:gd name="T78" fmla="*/ 172 w 264"/>
              <a:gd name="T79" fmla="*/ 164 h 368"/>
              <a:gd name="T80" fmla="*/ 176 w 264"/>
              <a:gd name="T81" fmla="*/ 144 h 368"/>
              <a:gd name="T82" fmla="*/ 176 w 264"/>
              <a:gd name="T83" fmla="*/ 128 h 368"/>
              <a:gd name="T84" fmla="*/ 176 w 264"/>
              <a:gd name="T85" fmla="*/ 116 h 368"/>
              <a:gd name="T86" fmla="*/ 176 w 264"/>
              <a:gd name="T87" fmla="*/ 92 h 368"/>
              <a:gd name="T88" fmla="*/ 176 w 264"/>
              <a:gd name="T89" fmla="*/ 64 h 368"/>
              <a:gd name="T90" fmla="*/ 176 w 264"/>
              <a:gd name="T91" fmla="*/ 52 h 368"/>
              <a:gd name="T92" fmla="*/ 172 w 264"/>
              <a:gd name="T93" fmla="*/ 48 h 368"/>
              <a:gd name="T94" fmla="*/ 168 w 264"/>
              <a:gd name="T95" fmla="*/ 48 h 368"/>
              <a:gd name="T96" fmla="*/ 156 w 264"/>
              <a:gd name="T97" fmla="*/ 48 h 368"/>
              <a:gd name="T98" fmla="*/ 140 w 264"/>
              <a:gd name="T99" fmla="*/ 52 h 368"/>
              <a:gd name="T100" fmla="*/ 120 w 264"/>
              <a:gd name="T101" fmla="*/ 52 h 368"/>
              <a:gd name="T102" fmla="*/ 96 w 264"/>
              <a:gd name="T103" fmla="*/ 56 h 368"/>
              <a:gd name="T104" fmla="*/ 64 w 264"/>
              <a:gd name="T105" fmla="*/ 56 h 368"/>
              <a:gd name="T106" fmla="*/ 24 w 264"/>
              <a:gd name="T107" fmla="*/ 56 h 368"/>
              <a:gd name="T108" fmla="*/ 0 w 264"/>
              <a:gd name="T109" fmla="*/ 28 h 368"/>
              <a:gd name="T110" fmla="*/ 40 w 264"/>
              <a:gd name="T111" fmla="*/ 24 h 368"/>
              <a:gd name="T112" fmla="*/ 72 w 264"/>
              <a:gd name="T113" fmla="*/ 24 h 368"/>
              <a:gd name="T114" fmla="*/ 100 w 264"/>
              <a:gd name="T115" fmla="*/ 20 h 368"/>
              <a:gd name="T116" fmla="*/ 120 w 264"/>
              <a:gd name="T117" fmla="*/ 16 h 368"/>
              <a:gd name="T118" fmla="*/ 140 w 264"/>
              <a:gd name="T119" fmla="*/ 16 h 368"/>
              <a:gd name="T120" fmla="*/ 152 w 264"/>
              <a:gd name="T121" fmla="*/ 12 h 368"/>
              <a:gd name="T122" fmla="*/ 160 w 264"/>
              <a:gd name="T123" fmla="*/ 12 h 368"/>
              <a:gd name="T124" fmla="*/ 164 w 264"/>
              <a:gd name="T125" fmla="*/ 8 h 3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64" h="368">
                <a:moveTo>
                  <a:pt x="164" y="8"/>
                </a:moveTo>
                <a:lnTo>
                  <a:pt x="168" y="4"/>
                </a:lnTo>
                <a:lnTo>
                  <a:pt x="176" y="0"/>
                </a:lnTo>
                <a:lnTo>
                  <a:pt x="180" y="0"/>
                </a:lnTo>
                <a:lnTo>
                  <a:pt x="184" y="0"/>
                </a:lnTo>
                <a:lnTo>
                  <a:pt x="200" y="0"/>
                </a:lnTo>
                <a:lnTo>
                  <a:pt x="208" y="4"/>
                </a:lnTo>
                <a:lnTo>
                  <a:pt x="216" y="8"/>
                </a:lnTo>
                <a:lnTo>
                  <a:pt x="232" y="16"/>
                </a:lnTo>
                <a:lnTo>
                  <a:pt x="240" y="20"/>
                </a:lnTo>
                <a:lnTo>
                  <a:pt x="248" y="24"/>
                </a:lnTo>
                <a:lnTo>
                  <a:pt x="252" y="28"/>
                </a:lnTo>
                <a:lnTo>
                  <a:pt x="260" y="32"/>
                </a:lnTo>
                <a:lnTo>
                  <a:pt x="264" y="36"/>
                </a:lnTo>
                <a:lnTo>
                  <a:pt x="264" y="40"/>
                </a:lnTo>
                <a:lnTo>
                  <a:pt x="264" y="44"/>
                </a:lnTo>
                <a:lnTo>
                  <a:pt x="264" y="48"/>
                </a:lnTo>
                <a:lnTo>
                  <a:pt x="260" y="52"/>
                </a:lnTo>
                <a:lnTo>
                  <a:pt x="252" y="56"/>
                </a:lnTo>
                <a:lnTo>
                  <a:pt x="252" y="60"/>
                </a:lnTo>
                <a:lnTo>
                  <a:pt x="248" y="60"/>
                </a:lnTo>
                <a:lnTo>
                  <a:pt x="244" y="64"/>
                </a:lnTo>
                <a:lnTo>
                  <a:pt x="244" y="72"/>
                </a:lnTo>
                <a:lnTo>
                  <a:pt x="244" y="76"/>
                </a:lnTo>
                <a:lnTo>
                  <a:pt x="244" y="84"/>
                </a:lnTo>
                <a:lnTo>
                  <a:pt x="240" y="92"/>
                </a:lnTo>
                <a:lnTo>
                  <a:pt x="240" y="104"/>
                </a:lnTo>
                <a:lnTo>
                  <a:pt x="240" y="124"/>
                </a:lnTo>
                <a:lnTo>
                  <a:pt x="236" y="148"/>
                </a:lnTo>
                <a:lnTo>
                  <a:pt x="236" y="176"/>
                </a:lnTo>
                <a:lnTo>
                  <a:pt x="232" y="204"/>
                </a:lnTo>
                <a:lnTo>
                  <a:pt x="228" y="232"/>
                </a:lnTo>
                <a:lnTo>
                  <a:pt x="224" y="256"/>
                </a:lnTo>
                <a:lnTo>
                  <a:pt x="216" y="280"/>
                </a:lnTo>
                <a:lnTo>
                  <a:pt x="208" y="300"/>
                </a:lnTo>
                <a:lnTo>
                  <a:pt x="204" y="308"/>
                </a:lnTo>
                <a:lnTo>
                  <a:pt x="200" y="316"/>
                </a:lnTo>
                <a:lnTo>
                  <a:pt x="192" y="332"/>
                </a:lnTo>
                <a:lnTo>
                  <a:pt x="184" y="344"/>
                </a:lnTo>
                <a:lnTo>
                  <a:pt x="172" y="352"/>
                </a:lnTo>
                <a:lnTo>
                  <a:pt x="160" y="360"/>
                </a:lnTo>
                <a:lnTo>
                  <a:pt x="152" y="364"/>
                </a:lnTo>
                <a:lnTo>
                  <a:pt x="144" y="368"/>
                </a:lnTo>
                <a:lnTo>
                  <a:pt x="136" y="368"/>
                </a:lnTo>
                <a:lnTo>
                  <a:pt x="128" y="368"/>
                </a:lnTo>
                <a:lnTo>
                  <a:pt x="124" y="364"/>
                </a:lnTo>
                <a:lnTo>
                  <a:pt x="120" y="356"/>
                </a:lnTo>
                <a:lnTo>
                  <a:pt x="116" y="348"/>
                </a:lnTo>
                <a:lnTo>
                  <a:pt x="112" y="336"/>
                </a:lnTo>
                <a:lnTo>
                  <a:pt x="104" y="324"/>
                </a:lnTo>
                <a:lnTo>
                  <a:pt x="92" y="316"/>
                </a:lnTo>
                <a:lnTo>
                  <a:pt x="76" y="304"/>
                </a:lnTo>
                <a:lnTo>
                  <a:pt x="72" y="300"/>
                </a:lnTo>
                <a:lnTo>
                  <a:pt x="64" y="296"/>
                </a:lnTo>
                <a:lnTo>
                  <a:pt x="60" y="292"/>
                </a:lnTo>
                <a:lnTo>
                  <a:pt x="56" y="288"/>
                </a:lnTo>
                <a:lnTo>
                  <a:pt x="56" y="284"/>
                </a:lnTo>
                <a:lnTo>
                  <a:pt x="52" y="280"/>
                </a:lnTo>
                <a:lnTo>
                  <a:pt x="56" y="276"/>
                </a:lnTo>
                <a:lnTo>
                  <a:pt x="56" y="272"/>
                </a:lnTo>
                <a:lnTo>
                  <a:pt x="60" y="272"/>
                </a:lnTo>
                <a:lnTo>
                  <a:pt x="68" y="268"/>
                </a:lnTo>
                <a:lnTo>
                  <a:pt x="76" y="272"/>
                </a:lnTo>
                <a:lnTo>
                  <a:pt x="92" y="276"/>
                </a:lnTo>
                <a:lnTo>
                  <a:pt x="108" y="280"/>
                </a:lnTo>
                <a:lnTo>
                  <a:pt x="120" y="284"/>
                </a:lnTo>
                <a:lnTo>
                  <a:pt x="128" y="284"/>
                </a:lnTo>
                <a:lnTo>
                  <a:pt x="132" y="288"/>
                </a:lnTo>
                <a:lnTo>
                  <a:pt x="136" y="284"/>
                </a:lnTo>
                <a:lnTo>
                  <a:pt x="140" y="284"/>
                </a:lnTo>
                <a:lnTo>
                  <a:pt x="148" y="280"/>
                </a:lnTo>
                <a:lnTo>
                  <a:pt x="152" y="276"/>
                </a:lnTo>
                <a:lnTo>
                  <a:pt x="152" y="268"/>
                </a:lnTo>
                <a:lnTo>
                  <a:pt x="156" y="260"/>
                </a:lnTo>
                <a:lnTo>
                  <a:pt x="160" y="252"/>
                </a:lnTo>
                <a:lnTo>
                  <a:pt x="164" y="236"/>
                </a:lnTo>
                <a:lnTo>
                  <a:pt x="164" y="220"/>
                </a:lnTo>
                <a:lnTo>
                  <a:pt x="168" y="200"/>
                </a:lnTo>
                <a:lnTo>
                  <a:pt x="172" y="176"/>
                </a:lnTo>
                <a:lnTo>
                  <a:pt x="172" y="164"/>
                </a:lnTo>
                <a:lnTo>
                  <a:pt x="172" y="152"/>
                </a:lnTo>
                <a:lnTo>
                  <a:pt x="176" y="144"/>
                </a:lnTo>
                <a:lnTo>
                  <a:pt x="176" y="136"/>
                </a:lnTo>
                <a:lnTo>
                  <a:pt x="176" y="128"/>
                </a:lnTo>
                <a:lnTo>
                  <a:pt x="176" y="120"/>
                </a:lnTo>
                <a:lnTo>
                  <a:pt x="176" y="116"/>
                </a:lnTo>
                <a:lnTo>
                  <a:pt x="176" y="108"/>
                </a:lnTo>
                <a:lnTo>
                  <a:pt x="176" y="92"/>
                </a:lnTo>
                <a:lnTo>
                  <a:pt x="176" y="72"/>
                </a:lnTo>
                <a:lnTo>
                  <a:pt x="176" y="64"/>
                </a:lnTo>
                <a:lnTo>
                  <a:pt x="176" y="56"/>
                </a:lnTo>
                <a:lnTo>
                  <a:pt x="176" y="52"/>
                </a:lnTo>
                <a:lnTo>
                  <a:pt x="176" y="48"/>
                </a:lnTo>
                <a:lnTo>
                  <a:pt x="172" y="48"/>
                </a:lnTo>
                <a:lnTo>
                  <a:pt x="168" y="48"/>
                </a:lnTo>
                <a:lnTo>
                  <a:pt x="168" y="48"/>
                </a:lnTo>
                <a:lnTo>
                  <a:pt x="160" y="48"/>
                </a:lnTo>
                <a:lnTo>
                  <a:pt x="156" y="48"/>
                </a:lnTo>
                <a:lnTo>
                  <a:pt x="148" y="48"/>
                </a:lnTo>
                <a:lnTo>
                  <a:pt x="140" y="52"/>
                </a:lnTo>
                <a:lnTo>
                  <a:pt x="132" y="52"/>
                </a:lnTo>
                <a:lnTo>
                  <a:pt x="120" y="52"/>
                </a:lnTo>
                <a:lnTo>
                  <a:pt x="108" y="56"/>
                </a:lnTo>
                <a:lnTo>
                  <a:pt x="96" y="56"/>
                </a:lnTo>
                <a:lnTo>
                  <a:pt x="80" y="56"/>
                </a:lnTo>
                <a:lnTo>
                  <a:pt x="64" y="56"/>
                </a:lnTo>
                <a:lnTo>
                  <a:pt x="44" y="56"/>
                </a:lnTo>
                <a:lnTo>
                  <a:pt x="24" y="56"/>
                </a:lnTo>
                <a:lnTo>
                  <a:pt x="0" y="60"/>
                </a:lnTo>
                <a:lnTo>
                  <a:pt x="0" y="28"/>
                </a:lnTo>
                <a:lnTo>
                  <a:pt x="20" y="28"/>
                </a:lnTo>
                <a:lnTo>
                  <a:pt x="40" y="24"/>
                </a:lnTo>
                <a:lnTo>
                  <a:pt x="56" y="24"/>
                </a:lnTo>
                <a:lnTo>
                  <a:pt x="72" y="24"/>
                </a:lnTo>
                <a:lnTo>
                  <a:pt x="84" y="20"/>
                </a:lnTo>
                <a:lnTo>
                  <a:pt x="100" y="20"/>
                </a:lnTo>
                <a:lnTo>
                  <a:pt x="112" y="20"/>
                </a:lnTo>
                <a:lnTo>
                  <a:pt x="120" y="16"/>
                </a:lnTo>
                <a:lnTo>
                  <a:pt x="132" y="16"/>
                </a:lnTo>
                <a:lnTo>
                  <a:pt x="140" y="16"/>
                </a:lnTo>
                <a:lnTo>
                  <a:pt x="148" y="12"/>
                </a:lnTo>
                <a:lnTo>
                  <a:pt x="152" y="12"/>
                </a:lnTo>
                <a:lnTo>
                  <a:pt x="160" y="12"/>
                </a:lnTo>
                <a:lnTo>
                  <a:pt x="160" y="12"/>
                </a:lnTo>
                <a:lnTo>
                  <a:pt x="164" y="8"/>
                </a:lnTo>
                <a:lnTo>
                  <a:pt x="164" y="8"/>
                </a:lnTo>
                <a:lnTo>
                  <a:pt x="164" y="8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6" name="Freeform 162">
            <a:extLst>
              <a:ext uri="{FF2B5EF4-FFF2-40B4-BE49-F238E27FC236}">
                <a16:creationId xmlns:a16="http://schemas.microsoft.com/office/drawing/2014/main" id="{A8BEA2BA-63AF-410D-9BFB-8778023131F6}"/>
              </a:ext>
            </a:extLst>
          </p:cNvPr>
          <p:cNvSpPr>
            <a:spLocks/>
          </p:cNvSpPr>
          <p:nvPr/>
        </p:nvSpPr>
        <p:spPr bwMode="auto">
          <a:xfrm>
            <a:off x="4898534" y="4325901"/>
            <a:ext cx="488996" cy="2034758"/>
          </a:xfrm>
          <a:custGeom>
            <a:avLst/>
            <a:gdLst>
              <a:gd name="T0" fmla="*/ 136 w 136"/>
              <a:gd name="T1" fmla="*/ 12 h 424"/>
              <a:gd name="T2" fmla="*/ 136 w 136"/>
              <a:gd name="T3" fmla="*/ 40 h 424"/>
              <a:gd name="T4" fmla="*/ 136 w 136"/>
              <a:gd name="T5" fmla="*/ 64 h 424"/>
              <a:gd name="T6" fmla="*/ 132 w 136"/>
              <a:gd name="T7" fmla="*/ 92 h 424"/>
              <a:gd name="T8" fmla="*/ 132 w 136"/>
              <a:gd name="T9" fmla="*/ 116 h 424"/>
              <a:gd name="T10" fmla="*/ 132 w 136"/>
              <a:gd name="T11" fmla="*/ 136 h 424"/>
              <a:gd name="T12" fmla="*/ 128 w 136"/>
              <a:gd name="T13" fmla="*/ 160 h 424"/>
              <a:gd name="T14" fmla="*/ 128 w 136"/>
              <a:gd name="T15" fmla="*/ 180 h 424"/>
              <a:gd name="T16" fmla="*/ 128 w 136"/>
              <a:gd name="T17" fmla="*/ 196 h 424"/>
              <a:gd name="T18" fmla="*/ 124 w 136"/>
              <a:gd name="T19" fmla="*/ 216 h 424"/>
              <a:gd name="T20" fmla="*/ 124 w 136"/>
              <a:gd name="T21" fmla="*/ 232 h 424"/>
              <a:gd name="T22" fmla="*/ 120 w 136"/>
              <a:gd name="T23" fmla="*/ 244 h 424"/>
              <a:gd name="T24" fmla="*/ 116 w 136"/>
              <a:gd name="T25" fmla="*/ 260 h 424"/>
              <a:gd name="T26" fmla="*/ 116 w 136"/>
              <a:gd name="T27" fmla="*/ 272 h 424"/>
              <a:gd name="T28" fmla="*/ 112 w 136"/>
              <a:gd name="T29" fmla="*/ 280 h 424"/>
              <a:gd name="T30" fmla="*/ 112 w 136"/>
              <a:gd name="T31" fmla="*/ 292 h 424"/>
              <a:gd name="T32" fmla="*/ 108 w 136"/>
              <a:gd name="T33" fmla="*/ 300 h 424"/>
              <a:gd name="T34" fmla="*/ 92 w 136"/>
              <a:gd name="T35" fmla="*/ 328 h 424"/>
              <a:gd name="T36" fmla="*/ 80 w 136"/>
              <a:gd name="T37" fmla="*/ 352 h 424"/>
              <a:gd name="T38" fmla="*/ 64 w 136"/>
              <a:gd name="T39" fmla="*/ 372 h 424"/>
              <a:gd name="T40" fmla="*/ 48 w 136"/>
              <a:gd name="T41" fmla="*/ 392 h 424"/>
              <a:gd name="T42" fmla="*/ 40 w 136"/>
              <a:gd name="T43" fmla="*/ 400 h 424"/>
              <a:gd name="T44" fmla="*/ 32 w 136"/>
              <a:gd name="T45" fmla="*/ 408 h 424"/>
              <a:gd name="T46" fmla="*/ 24 w 136"/>
              <a:gd name="T47" fmla="*/ 412 h 424"/>
              <a:gd name="T48" fmla="*/ 20 w 136"/>
              <a:gd name="T49" fmla="*/ 420 h 424"/>
              <a:gd name="T50" fmla="*/ 16 w 136"/>
              <a:gd name="T51" fmla="*/ 420 h 424"/>
              <a:gd name="T52" fmla="*/ 8 w 136"/>
              <a:gd name="T53" fmla="*/ 424 h 424"/>
              <a:gd name="T54" fmla="*/ 4 w 136"/>
              <a:gd name="T55" fmla="*/ 424 h 424"/>
              <a:gd name="T56" fmla="*/ 0 w 136"/>
              <a:gd name="T57" fmla="*/ 424 h 424"/>
              <a:gd name="T58" fmla="*/ 0 w 136"/>
              <a:gd name="T59" fmla="*/ 420 h 424"/>
              <a:gd name="T60" fmla="*/ 0 w 136"/>
              <a:gd name="T61" fmla="*/ 416 h 424"/>
              <a:gd name="T62" fmla="*/ 0 w 136"/>
              <a:gd name="T63" fmla="*/ 412 h 424"/>
              <a:gd name="T64" fmla="*/ 0 w 136"/>
              <a:gd name="T65" fmla="*/ 404 h 424"/>
              <a:gd name="T66" fmla="*/ 4 w 136"/>
              <a:gd name="T67" fmla="*/ 396 h 424"/>
              <a:gd name="T68" fmla="*/ 12 w 136"/>
              <a:gd name="T69" fmla="*/ 388 h 424"/>
              <a:gd name="T70" fmla="*/ 16 w 136"/>
              <a:gd name="T71" fmla="*/ 376 h 424"/>
              <a:gd name="T72" fmla="*/ 24 w 136"/>
              <a:gd name="T73" fmla="*/ 364 h 424"/>
              <a:gd name="T74" fmla="*/ 40 w 136"/>
              <a:gd name="T75" fmla="*/ 336 h 424"/>
              <a:gd name="T76" fmla="*/ 52 w 136"/>
              <a:gd name="T77" fmla="*/ 308 h 424"/>
              <a:gd name="T78" fmla="*/ 64 w 136"/>
              <a:gd name="T79" fmla="*/ 280 h 424"/>
              <a:gd name="T80" fmla="*/ 72 w 136"/>
              <a:gd name="T81" fmla="*/ 248 h 424"/>
              <a:gd name="T82" fmla="*/ 76 w 136"/>
              <a:gd name="T83" fmla="*/ 216 h 424"/>
              <a:gd name="T84" fmla="*/ 80 w 136"/>
              <a:gd name="T85" fmla="*/ 184 h 424"/>
              <a:gd name="T86" fmla="*/ 84 w 136"/>
              <a:gd name="T87" fmla="*/ 148 h 424"/>
              <a:gd name="T88" fmla="*/ 84 w 136"/>
              <a:gd name="T89" fmla="*/ 112 h 424"/>
              <a:gd name="T90" fmla="*/ 84 w 136"/>
              <a:gd name="T91" fmla="*/ 92 h 424"/>
              <a:gd name="T92" fmla="*/ 84 w 136"/>
              <a:gd name="T93" fmla="*/ 76 h 424"/>
              <a:gd name="T94" fmla="*/ 84 w 136"/>
              <a:gd name="T95" fmla="*/ 60 h 424"/>
              <a:gd name="T96" fmla="*/ 80 w 136"/>
              <a:gd name="T97" fmla="*/ 48 h 424"/>
              <a:gd name="T98" fmla="*/ 80 w 136"/>
              <a:gd name="T99" fmla="*/ 40 h 424"/>
              <a:gd name="T100" fmla="*/ 80 w 136"/>
              <a:gd name="T101" fmla="*/ 32 h 424"/>
              <a:gd name="T102" fmla="*/ 76 w 136"/>
              <a:gd name="T103" fmla="*/ 24 h 424"/>
              <a:gd name="T104" fmla="*/ 76 w 136"/>
              <a:gd name="T105" fmla="*/ 20 h 424"/>
              <a:gd name="T106" fmla="*/ 72 w 136"/>
              <a:gd name="T107" fmla="*/ 12 h 424"/>
              <a:gd name="T108" fmla="*/ 72 w 136"/>
              <a:gd name="T109" fmla="*/ 8 h 424"/>
              <a:gd name="T110" fmla="*/ 76 w 136"/>
              <a:gd name="T111" fmla="*/ 4 h 424"/>
              <a:gd name="T112" fmla="*/ 80 w 136"/>
              <a:gd name="T113" fmla="*/ 0 h 424"/>
              <a:gd name="T114" fmla="*/ 84 w 136"/>
              <a:gd name="T115" fmla="*/ 0 h 424"/>
              <a:gd name="T116" fmla="*/ 88 w 136"/>
              <a:gd name="T117" fmla="*/ 0 h 424"/>
              <a:gd name="T118" fmla="*/ 104 w 136"/>
              <a:gd name="T119" fmla="*/ 0 h 424"/>
              <a:gd name="T120" fmla="*/ 120 w 136"/>
              <a:gd name="T121" fmla="*/ 4 h 424"/>
              <a:gd name="T122" fmla="*/ 136 w 136"/>
              <a:gd name="T123" fmla="*/ 12 h 424"/>
              <a:gd name="T124" fmla="*/ 136 w 136"/>
              <a:gd name="T125" fmla="*/ 12 h 4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36" h="424">
                <a:moveTo>
                  <a:pt x="136" y="12"/>
                </a:moveTo>
                <a:lnTo>
                  <a:pt x="136" y="40"/>
                </a:lnTo>
                <a:lnTo>
                  <a:pt x="136" y="64"/>
                </a:lnTo>
                <a:lnTo>
                  <a:pt x="132" y="92"/>
                </a:lnTo>
                <a:lnTo>
                  <a:pt x="132" y="116"/>
                </a:lnTo>
                <a:lnTo>
                  <a:pt x="132" y="136"/>
                </a:lnTo>
                <a:lnTo>
                  <a:pt x="128" y="160"/>
                </a:lnTo>
                <a:lnTo>
                  <a:pt x="128" y="180"/>
                </a:lnTo>
                <a:lnTo>
                  <a:pt x="128" y="196"/>
                </a:lnTo>
                <a:lnTo>
                  <a:pt x="124" y="216"/>
                </a:lnTo>
                <a:lnTo>
                  <a:pt x="124" y="232"/>
                </a:lnTo>
                <a:lnTo>
                  <a:pt x="120" y="244"/>
                </a:lnTo>
                <a:lnTo>
                  <a:pt x="116" y="260"/>
                </a:lnTo>
                <a:lnTo>
                  <a:pt x="116" y="272"/>
                </a:lnTo>
                <a:lnTo>
                  <a:pt x="112" y="280"/>
                </a:lnTo>
                <a:lnTo>
                  <a:pt x="112" y="292"/>
                </a:lnTo>
                <a:lnTo>
                  <a:pt x="108" y="300"/>
                </a:lnTo>
                <a:lnTo>
                  <a:pt x="92" y="328"/>
                </a:lnTo>
                <a:lnTo>
                  <a:pt x="80" y="352"/>
                </a:lnTo>
                <a:lnTo>
                  <a:pt x="64" y="372"/>
                </a:lnTo>
                <a:lnTo>
                  <a:pt x="48" y="392"/>
                </a:lnTo>
                <a:lnTo>
                  <a:pt x="40" y="400"/>
                </a:lnTo>
                <a:lnTo>
                  <a:pt x="32" y="408"/>
                </a:lnTo>
                <a:lnTo>
                  <a:pt x="24" y="412"/>
                </a:lnTo>
                <a:lnTo>
                  <a:pt x="20" y="420"/>
                </a:lnTo>
                <a:lnTo>
                  <a:pt x="16" y="420"/>
                </a:lnTo>
                <a:lnTo>
                  <a:pt x="8" y="424"/>
                </a:lnTo>
                <a:lnTo>
                  <a:pt x="4" y="424"/>
                </a:lnTo>
                <a:lnTo>
                  <a:pt x="0" y="424"/>
                </a:lnTo>
                <a:lnTo>
                  <a:pt x="0" y="420"/>
                </a:lnTo>
                <a:lnTo>
                  <a:pt x="0" y="416"/>
                </a:lnTo>
                <a:lnTo>
                  <a:pt x="0" y="412"/>
                </a:lnTo>
                <a:lnTo>
                  <a:pt x="0" y="404"/>
                </a:lnTo>
                <a:lnTo>
                  <a:pt x="4" y="396"/>
                </a:lnTo>
                <a:lnTo>
                  <a:pt x="12" y="388"/>
                </a:lnTo>
                <a:lnTo>
                  <a:pt x="16" y="376"/>
                </a:lnTo>
                <a:lnTo>
                  <a:pt x="24" y="364"/>
                </a:lnTo>
                <a:lnTo>
                  <a:pt x="40" y="336"/>
                </a:lnTo>
                <a:lnTo>
                  <a:pt x="52" y="308"/>
                </a:lnTo>
                <a:lnTo>
                  <a:pt x="64" y="280"/>
                </a:lnTo>
                <a:lnTo>
                  <a:pt x="72" y="248"/>
                </a:lnTo>
                <a:lnTo>
                  <a:pt x="76" y="216"/>
                </a:lnTo>
                <a:lnTo>
                  <a:pt x="80" y="184"/>
                </a:lnTo>
                <a:lnTo>
                  <a:pt x="84" y="148"/>
                </a:lnTo>
                <a:lnTo>
                  <a:pt x="84" y="112"/>
                </a:lnTo>
                <a:lnTo>
                  <a:pt x="84" y="92"/>
                </a:lnTo>
                <a:lnTo>
                  <a:pt x="84" y="76"/>
                </a:lnTo>
                <a:lnTo>
                  <a:pt x="84" y="60"/>
                </a:lnTo>
                <a:lnTo>
                  <a:pt x="80" y="48"/>
                </a:lnTo>
                <a:lnTo>
                  <a:pt x="80" y="40"/>
                </a:lnTo>
                <a:lnTo>
                  <a:pt x="80" y="32"/>
                </a:lnTo>
                <a:lnTo>
                  <a:pt x="76" y="24"/>
                </a:lnTo>
                <a:lnTo>
                  <a:pt x="76" y="20"/>
                </a:lnTo>
                <a:lnTo>
                  <a:pt x="72" y="12"/>
                </a:lnTo>
                <a:lnTo>
                  <a:pt x="72" y="8"/>
                </a:lnTo>
                <a:lnTo>
                  <a:pt x="76" y="4"/>
                </a:lnTo>
                <a:lnTo>
                  <a:pt x="80" y="0"/>
                </a:lnTo>
                <a:lnTo>
                  <a:pt x="84" y="0"/>
                </a:lnTo>
                <a:lnTo>
                  <a:pt x="88" y="0"/>
                </a:lnTo>
                <a:lnTo>
                  <a:pt x="104" y="0"/>
                </a:lnTo>
                <a:lnTo>
                  <a:pt x="120" y="4"/>
                </a:lnTo>
                <a:lnTo>
                  <a:pt x="136" y="12"/>
                </a:lnTo>
                <a:lnTo>
                  <a:pt x="136" y="12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7" name="Freeform 163">
            <a:extLst>
              <a:ext uri="{FF2B5EF4-FFF2-40B4-BE49-F238E27FC236}">
                <a16:creationId xmlns:a16="http://schemas.microsoft.com/office/drawing/2014/main" id="{FB2FC12C-4BA1-451C-9E97-EE3D4939E837}"/>
              </a:ext>
            </a:extLst>
          </p:cNvPr>
          <p:cNvSpPr>
            <a:spLocks/>
          </p:cNvSpPr>
          <p:nvPr/>
        </p:nvSpPr>
        <p:spPr bwMode="auto">
          <a:xfrm>
            <a:off x="5258090" y="4882580"/>
            <a:ext cx="359556" cy="172763"/>
          </a:xfrm>
          <a:custGeom>
            <a:avLst/>
            <a:gdLst>
              <a:gd name="T0" fmla="*/ 44 w 100"/>
              <a:gd name="T1" fmla="*/ 4 h 36"/>
              <a:gd name="T2" fmla="*/ 52 w 100"/>
              <a:gd name="T3" fmla="*/ 4 h 36"/>
              <a:gd name="T4" fmla="*/ 56 w 100"/>
              <a:gd name="T5" fmla="*/ 0 h 36"/>
              <a:gd name="T6" fmla="*/ 64 w 100"/>
              <a:gd name="T7" fmla="*/ 0 h 36"/>
              <a:gd name="T8" fmla="*/ 64 w 100"/>
              <a:gd name="T9" fmla="*/ 0 h 36"/>
              <a:gd name="T10" fmla="*/ 68 w 100"/>
              <a:gd name="T11" fmla="*/ 0 h 36"/>
              <a:gd name="T12" fmla="*/ 76 w 100"/>
              <a:gd name="T13" fmla="*/ 4 h 36"/>
              <a:gd name="T14" fmla="*/ 84 w 100"/>
              <a:gd name="T15" fmla="*/ 8 h 36"/>
              <a:gd name="T16" fmla="*/ 92 w 100"/>
              <a:gd name="T17" fmla="*/ 8 h 36"/>
              <a:gd name="T18" fmla="*/ 100 w 100"/>
              <a:gd name="T19" fmla="*/ 12 h 36"/>
              <a:gd name="T20" fmla="*/ 96 w 100"/>
              <a:gd name="T21" fmla="*/ 16 h 36"/>
              <a:gd name="T22" fmla="*/ 96 w 100"/>
              <a:gd name="T23" fmla="*/ 24 h 36"/>
              <a:gd name="T24" fmla="*/ 92 w 100"/>
              <a:gd name="T25" fmla="*/ 28 h 36"/>
              <a:gd name="T26" fmla="*/ 88 w 100"/>
              <a:gd name="T27" fmla="*/ 32 h 36"/>
              <a:gd name="T28" fmla="*/ 84 w 100"/>
              <a:gd name="T29" fmla="*/ 32 h 36"/>
              <a:gd name="T30" fmla="*/ 80 w 100"/>
              <a:gd name="T31" fmla="*/ 32 h 36"/>
              <a:gd name="T32" fmla="*/ 72 w 100"/>
              <a:gd name="T33" fmla="*/ 36 h 36"/>
              <a:gd name="T34" fmla="*/ 60 w 100"/>
              <a:gd name="T35" fmla="*/ 36 h 36"/>
              <a:gd name="T36" fmla="*/ 48 w 100"/>
              <a:gd name="T37" fmla="*/ 36 h 36"/>
              <a:gd name="T38" fmla="*/ 32 w 100"/>
              <a:gd name="T39" fmla="*/ 36 h 36"/>
              <a:gd name="T40" fmla="*/ 16 w 100"/>
              <a:gd name="T41" fmla="*/ 36 h 36"/>
              <a:gd name="T42" fmla="*/ 0 w 100"/>
              <a:gd name="T43" fmla="*/ 36 h 36"/>
              <a:gd name="T44" fmla="*/ 0 w 100"/>
              <a:gd name="T45" fmla="*/ 12 h 36"/>
              <a:gd name="T46" fmla="*/ 16 w 100"/>
              <a:gd name="T47" fmla="*/ 8 h 36"/>
              <a:gd name="T48" fmla="*/ 28 w 100"/>
              <a:gd name="T49" fmla="*/ 8 h 36"/>
              <a:gd name="T50" fmla="*/ 36 w 100"/>
              <a:gd name="T51" fmla="*/ 4 h 36"/>
              <a:gd name="T52" fmla="*/ 44 w 100"/>
              <a:gd name="T53" fmla="*/ 4 h 36"/>
              <a:gd name="T54" fmla="*/ 44 w 100"/>
              <a:gd name="T55" fmla="*/ 4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00" h="36">
                <a:moveTo>
                  <a:pt x="44" y="4"/>
                </a:moveTo>
                <a:lnTo>
                  <a:pt x="52" y="4"/>
                </a:lnTo>
                <a:lnTo>
                  <a:pt x="56" y="0"/>
                </a:lnTo>
                <a:lnTo>
                  <a:pt x="64" y="0"/>
                </a:lnTo>
                <a:lnTo>
                  <a:pt x="64" y="0"/>
                </a:lnTo>
                <a:lnTo>
                  <a:pt x="68" y="0"/>
                </a:lnTo>
                <a:lnTo>
                  <a:pt x="76" y="4"/>
                </a:lnTo>
                <a:lnTo>
                  <a:pt x="84" y="8"/>
                </a:lnTo>
                <a:lnTo>
                  <a:pt x="92" y="8"/>
                </a:lnTo>
                <a:lnTo>
                  <a:pt x="100" y="12"/>
                </a:lnTo>
                <a:lnTo>
                  <a:pt x="96" y="16"/>
                </a:lnTo>
                <a:lnTo>
                  <a:pt x="96" y="24"/>
                </a:lnTo>
                <a:lnTo>
                  <a:pt x="92" y="28"/>
                </a:lnTo>
                <a:lnTo>
                  <a:pt x="88" y="32"/>
                </a:lnTo>
                <a:lnTo>
                  <a:pt x="84" y="32"/>
                </a:lnTo>
                <a:lnTo>
                  <a:pt x="80" y="32"/>
                </a:lnTo>
                <a:lnTo>
                  <a:pt x="72" y="36"/>
                </a:lnTo>
                <a:lnTo>
                  <a:pt x="60" y="36"/>
                </a:lnTo>
                <a:lnTo>
                  <a:pt x="48" y="36"/>
                </a:lnTo>
                <a:lnTo>
                  <a:pt x="32" y="36"/>
                </a:lnTo>
                <a:lnTo>
                  <a:pt x="16" y="36"/>
                </a:lnTo>
                <a:lnTo>
                  <a:pt x="0" y="36"/>
                </a:lnTo>
                <a:lnTo>
                  <a:pt x="0" y="12"/>
                </a:lnTo>
                <a:lnTo>
                  <a:pt x="16" y="8"/>
                </a:lnTo>
                <a:lnTo>
                  <a:pt x="28" y="8"/>
                </a:lnTo>
                <a:lnTo>
                  <a:pt x="36" y="4"/>
                </a:lnTo>
                <a:lnTo>
                  <a:pt x="44" y="4"/>
                </a:lnTo>
                <a:lnTo>
                  <a:pt x="44" y="4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8" name="Freeform 164">
            <a:extLst>
              <a:ext uri="{FF2B5EF4-FFF2-40B4-BE49-F238E27FC236}">
                <a16:creationId xmlns:a16="http://schemas.microsoft.com/office/drawing/2014/main" id="{307791E9-F292-4F4A-B5AD-D5576F37EF37}"/>
              </a:ext>
            </a:extLst>
          </p:cNvPr>
          <p:cNvSpPr>
            <a:spLocks/>
          </p:cNvSpPr>
          <p:nvPr/>
        </p:nvSpPr>
        <p:spPr bwMode="auto">
          <a:xfrm>
            <a:off x="5258090" y="5304889"/>
            <a:ext cx="330791" cy="172763"/>
          </a:xfrm>
          <a:custGeom>
            <a:avLst/>
            <a:gdLst>
              <a:gd name="T0" fmla="*/ 92 w 92"/>
              <a:gd name="T1" fmla="*/ 12 h 36"/>
              <a:gd name="T2" fmla="*/ 92 w 92"/>
              <a:gd name="T3" fmla="*/ 20 h 36"/>
              <a:gd name="T4" fmla="*/ 88 w 92"/>
              <a:gd name="T5" fmla="*/ 24 h 36"/>
              <a:gd name="T6" fmla="*/ 84 w 92"/>
              <a:gd name="T7" fmla="*/ 28 h 36"/>
              <a:gd name="T8" fmla="*/ 76 w 92"/>
              <a:gd name="T9" fmla="*/ 32 h 36"/>
              <a:gd name="T10" fmla="*/ 72 w 92"/>
              <a:gd name="T11" fmla="*/ 32 h 36"/>
              <a:gd name="T12" fmla="*/ 68 w 92"/>
              <a:gd name="T13" fmla="*/ 32 h 36"/>
              <a:gd name="T14" fmla="*/ 60 w 92"/>
              <a:gd name="T15" fmla="*/ 36 h 36"/>
              <a:gd name="T16" fmla="*/ 52 w 92"/>
              <a:gd name="T17" fmla="*/ 36 h 36"/>
              <a:gd name="T18" fmla="*/ 40 w 92"/>
              <a:gd name="T19" fmla="*/ 36 h 36"/>
              <a:gd name="T20" fmla="*/ 28 w 92"/>
              <a:gd name="T21" fmla="*/ 36 h 36"/>
              <a:gd name="T22" fmla="*/ 16 w 92"/>
              <a:gd name="T23" fmla="*/ 36 h 36"/>
              <a:gd name="T24" fmla="*/ 0 w 92"/>
              <a:gd name="T25" fmla="*/ 36 h 36"/>
              <a:gd name="T26" fmla="*/ 0 w 92"/>
              <a:gd name="T27" fmla="*/ 4 h 36"/>
              <a:gd name="T28" fmla="*/ 12 w 92"/>
              <a:gd name="T29" fmla="*/ 4 h 36"/>
              <a:gd name="T30" fmla="*/ 24 w 92"/>
              <a:gd name="T31" fmla="*/ 4 h 36"/>
              <a:gd name="T32" fmla="*/ 32 w 92"/>
              <a:gd name="T33" fmla="*/ 4 h 36"/>
              <a:gd name="T34" fmla="*/ 40 w 92"/>
              <a:gd name="T35" fmla="*/ 0 h 36"/>
              <a:gd name="T36" fmla="*/ 48 w 92"/>
              <a:gd name="T37" fmla="*/ 0 h 36"/>
              <a:gd name="T38" fmla="*/ 52 w 92"/>
              <a:gd name="T39" fmla="*/ 0 h 36"/>
              <a:gd name="T40" fmla="*/ 60 w 92"/>
              <a:gd name="T41" fmla="*/ 0 h 36"/>
              <a:gd name="T42" fmla="*/ 72 w 92"/>
              <a:gd name="T43" fmla="*/ 0 h 36"/>
              <a:gd name="T44" fmla="*/ 80 w 92"/>
              <a:gd name="T45" fmla="*/ 0 h 36"/>
              <a:gd name="T46" fmla="*/ 88 w 92"/>
              <a:gd name="T47" fmla="*/ 4 h 36"/>
              <a:gd name="T48" fmla="*/ 92 w 92"/>
              <a:gd name="T49" fmla="*/ 8 h 36"/>
              <a:gd name="T50" fmla="*/ 92 w 92"/>
              <a:gd name="T51" fmla="*/ 12 h 36"/>
              <a:gd name="T52" fmla="*/ 92 w 92"/>
              <a:gd name="T53" fmla="*/ 12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92" h="36">
                <a:moveTo>
                  <a:pt x="92" y="12"/>
                </a:moveTo>
                <a:lnTo>
                  <a:pt x="92" y="20"/>
                </a:lnTo>
                <a:lnTo>
                  <a:pt x="88" y="24"/>
                </a:lnTo>
                <a:lnTo>
                  <a:pt x="84" y="28"/>
                </a:lnTo>
                <a:lnTo>
                  <a:pt x="76" y="32"/>
                </a:lnTo>
                <a:lnTo>
                  <a:pt x="72" y="32"/>
                </a:lnTo>
                <a:lnTo>
                  <a:pt x="68" y="32"/>
                </a:lnTo>
                <a:lnTo>
                  <a:pt x="60" y="36"/>
                </a:lnTo>
                <a:lnTo>
                  <a:pt x="52" y="36"/>
                </a:lnTo>
                <a:lnTo>
                  <a:pt x="40" y="36"/>
                </a:lnTo>
                <a:lnTo>
                  <a:pt x="28" y="36"/>
                </a:lnTo>
                <a:lnTo>
                  <a:pt x="16" y="36"/>
                </a:lnTo>
                <a:lnTo>
                  <a:pt x="0" y="36"/>
                </a:lnTo>
                <a:lnTo>
                  <a:pt x="0" y="4"/>
                </a:lnTo>
                <a:lnTo>
                  <a:pt x="12" y="4"/>
                </a:lnTo>
                <a:lnTo>
                  <a:pt x="24" y="4"/>
                </a:lnTo>
                <a:lnTo>
                  <a:pt x="32" y="4"/>
                </a:lnTo>
                <a:lnTo>
                  <a:pt x="40" y="0"/>
                </a:lnTo>
                <a:lnTo>
                  <a:pt x="48" y="0"/>
                </a:lnTo>
                <a:lnTo>
                  <a:pt x="52" y="0"/>
                </a:lnTo>
                <a:lnTo>
                  <a:pt x="60" y="0"/>
                </a:lnTo>
                <a:lnTo>
                  <a:pt x="72" y="0"/>
                </a:lnTo>
                <a:lnTo>
                  <a:pt x="80" y="0"/>
                </a:lnTo>
                <a:lnTo>
                  <a:pt x="88" y="4"/>
                </a:lnTo>
                <a:lnTo>
                  <a:pt x="92" y="8"/>
                </a:lnTo>
                <a:lnTo>
                  <a:pt x="92" y="12"/>
                </a:lnTo>
                <a:lnTo>
                  <a:pt x="92" y="12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9" name="Freeform 165">
            <a:extLst>
              <a:ext uri="{FF2B5EF4-FFF2-40B4-BE49-F238E27FC236}">
                <a16:creationId xmlns:a16="http://schemas.microsoft.com/office/drawing/2014/main" id="{A1CAE832-C190-43A7-80E5-1E0AC0C7E7C3}"/>
              </a:ext>
            </a:extLst>
          </p:cNvPr>
          <p:cNvSpPr>
            <a:spLocks/>
          </p:cNvSpPr>
          <p:nvPr/>
        </p:nvSpPr>
        <p:spPr bwMode="auto">
          <a:xfrm>
            <a:off x="5258090" y="4268314"/>
            <a:ext cx="618436" cy="2130738"/>
          </a:xfrm>
          <a:custGeom>
            <a:avLst/>
            <a:gdLst>
              <a:gd name="T0" fmla="*/ 148 w 172"/>
              <a:gd name="T1" fmla="*/ 72 h 444"/>
              <a:gd name="T2" fmla="*/ 148 w 172"/>
              <a:gd name="T3" fmla="*/ 96 h 444"/>
              <a:gd name="T4" fmla="*/ 148 w 172"/>
              <a:gd name="T5" fmla="*/ 132 h 444"/>
              <a:gd name="T6" fmla="*/ 148 w 172"/>
              <a:gd name="T7" fmla="*/ 184 h 444"/>
              <a:gd name="T8" fmla="*/ 148 w 172"/>
              <a:gd name="T9" fmla="*/ 248 h 444"/>
              <a:gd name="T10" fmla="*/ 148 w 172"/>
              <a:gd name="T11" fmla="*/ 304 h 444"/>
              <a:gd name="T12" fmla="*/ 144 w 172"/>
              <a:gd name="T13" fmla="*/ 348 h 444"/>
              <a:gd name="T14" fmla="*/ 144 w 172"/>
              <a:gd name="T15" fmla="*/ 376 h 444"/>
              <a:gd name="T16" fmla="*/ 140 w 172"/>
              <a:gd name="T17" fmla="*/ 400 h 444"/>
              <a:gd name="T18" fmla="*/ 128 w 172"/>
              <a:gd name="T19" fmla="*/ 424 h 444"/>
              <a:gd name="T20" fmla="*/ 104 w 172"/>
              <a:gd name="T21" fmla="*/ 440 h 444"/>
              <a:gd name="T22" fmla="*/ 88 w 172"/>
              <a:gd name="T23" fmla="*/ 444 h 444"/>
              <a:gd name="T24" fmla="*/ 80 w 172"/>
              <a:gd name="T25" fmla="*/ 440 h 444"/>
              <a:gd name="T26" fmla="*/ 76 w 172"/>
              <a:gd name="T27" fmla="*/ 428 h 444"/>
              <a:gd name="T28" fmla="*/ 64 w 172"/>
              <a:gd name="T29" fmla="*/ 408 h 444"/>
              <a:gd name="T30" fmla="*/ 44 w 172"/>
              <a:gd name="T31" fmla="*/ 392 h 444"/>
              <a:gd name="T32" fmla="*/ 32 w 172"/>
              <a:gd name="T33" fmla="*/ 384 h 444"/>
              <a:gd name="T34" fmla="*/ 24 w 172"/>
              <a:gd name="T35" fmla="*/ 376 h 444"/>
              <a:gd name="T36" fmla="*/ 20 w 172"/>
              <a:gd name="T37" fmla="*/ 372 h 444"/>
              <a:gd name="T38" fmla="*/ 20 w 172"/>
              <a:gd name="T39" fmla="*/ 368 h 444"/>
              <a:gd name="T40" fmla="*/ 28 w 172"/>
              <a:gd name="T41" fmla="*/ 360 h 444"/>
              <a:gd name="T42" fmla="*/ 44 w 172"/>
              <a:gd name="T43" fmla="*/ 360 h 444"/>
              <a:gd name="T44" fmla="*/ 64 w 172"/>
              <a:gd name="T45" fmla="*/ 364 h 444"/>
              <a:gd name="T46" fmla="*/ 80 w 172"/>
              <a:gd name="T47" fmla="*/ 368 h 444"/>
              <a:gd name="T48" fmla="*/ 84 w 172"/>
              <a:gd name="T49" fmla="*/ 364 h 444"/>
              <a:gd name="T50" fmla="*/ 88 w 172"/>
              <a:gd name="T51" fmla="*/ 356 h 444"/>
              <a:gd name="T52" fmla="*/ 92 w 172"/>
              <a:gd name="T53" fmla="*/ 344 h 444"/>
              <a:gd name="T54" fmla="*/ 96 w 172"/>
              <a:gd name="T55" fmla="*/ 324 h 444"/>
              <a:gd name="T56" fmla="*/ 96 w 172"/>
              <a:gd name="T57" fmla="*/ 300 h 444"/>
              <a:gd name="T58" fmla="*/ 96 w 172"/>
              <a:gd name="T59" fmla="*/ 268 h 444"/>
              <a:gd name="T60" fmla="*/ 96 w 172"/>
              <a:gd name="T61" fmla="*/ 228 h 444"/>
              <a:gd name="T62" fmla="*/ 100 w 172"/>
              <a:gd name="T63" fmla="*/ 180 h 444"/>
              <a:gd name="T64" fmla="*/ 96 w 172"/>
              <a:gd name="T65" fmla="*/ 128 h 444"/>
              <a:gd name="T66" fmla="*/ 96 w 172"/>
              <a:gd name="T67" fmla="*/ 88 h 444"/>
              <a:gd name="T68" fmla="*/ 96 w 172"/>
              <a:gd name="T69" fmla="*/ 60 h 444"/>
              <a:gd name="T70" fmla="*/ 92 w 172"/>
              <a:gd name="T71" fmla="*/ 44 h 444"/>
              <a:gd name="T72" fmla="*/ 92 w 172"/>
              <a:gd name="T73" fmla="*/ 40 h 444"/>
              <a:gd name="T74" fmla="*/ 80 w 172"/>
              <a:gd name="T75" fmla="*/ 40 h 444"/>
              <a:gd name="T76" fmla="*/ 56 w 172"/>
              <a:gd name="T77" fmla="*/ 44 h 444"/>
              <a:gd name="T78" fmla="*/ 24 w 172"/>
              <a:gd name="T79" fmla="*/ 44 h 444"/>
              <a:gd name="T80" fmla="*/ 0 w 172"/>
              <a:gd name="T81" fmla="*/ 48 h 444"/>
              <a:gd name="T82" fmla="*/ 16 w 172"/>
              <a:gd name="T83" fmla="*/ 16 h 444"/>
              <a:gd name="T84" fmla="*/ 48 w 172"/>
              <a:gd name="T85" fmla="*/ 16 h 444"/>
              <a:gd name="T86" fmla="*/ 68 w 172"/>
              <a:gd name="T87" fmla="*/ 12 h 444"/>
              <a:gd name="T88" fmla="*/ 84 w 172"/>
              <a:gd name="T89" fmla="*/ 8 h 444"/>
              <a:gd name="T90" fmla="*/ 92 w 172"/>
              <a:gd name="T91" fmla="*/ 4 h 444"/>
              <a:gd name="T92" fmla="*/ 104 w 172"/>
              <a:gd name="T93" fmla="*/ 0 h 444"/>
              <a:gd name="T94" fmla="*/ 116 w 172"/>
              <a:gd name="T95" fmla="*/ 0 h 444"/>
              <a:gd name="T96" fmla="*/ 136 w 172"/>
              <a:gd name="T97" fmla="*/ 8 h 444"/>
              <a:gd name="T98" fmla="*/ 156 w 172"/>
              <a:gd name="T99" fmla="*/ 16 h 444"/>
              <a:gd name="T100" fmla="*/ 168 w 172"/>
              <a:gd name="T101" fmla="*/ 28 h 444"/>
              <a:gd name="T102" fmla="*/ 172 w 172"/>
              <a:gd name="T103" fmla="*/ 36 h 444"/>
              <a:gd name="T104" fmla="*/ 168 w 172"/>
              <a:gd name="T105" fmla="*/ 44 h 444"/>
              <a:gd name="T106" fmla="*/ 156 w 172"/>
              <a:gd name="T107" fmla="*/ 48 h 444"/>
              <a:gd name="T108" fmla="*/ 152 w 172"/>
              <a:gd name="T109" fmla="*/ 60 h 444"/>
              <a:gd name="T110" fmla="*/ 148 w 172"/>
              <a:gd name="T111" fmla="*/ 68 h 4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72" h="444">
                <a:moveTo>
                  <a:pt x="148" y="68"/>
                </a:moveTo>
                <a:lnTo>
                  <a:pt x="148" y="72"/>
                </a:lnTo>
                <a:lnTo>
                  <a:pt x="148" y="80"/>
                </a:lnTo>
                <a:lnTo>
                  <a:pt x="148" y="96"/>
                </a:lnTo>
                <a:lnTo>
                  <a:pt x="148" y="112"/>
                </a:lnTo>
                <a:lnTo>
                  <a:pt x="148" y="132"/>
                </a:lnTo>
                <a:lnTo>
                  <a:pt x="148" y="156"/>
                </a:lnTo>
                <a:lnTo>
                  <a:pt x="148" y="184"/>
                </a:lnTo>
                <a:lnTo>
                  <a:pt x="148" y="216"/>
                </a:lnTo>
                <a:lnTo>
                  <a:pt x="148" y="248"/>
                </a:lnTo>
                <a:lnTo>
                  <a:pt x="148" y="280"/>
                </a:lnTo>
                <a:lnTo>
                  <a:pt x="148" y="304"/>
                </a:lnTo>
                <a:lnTo>
                  <a:pt x="148" y="328"/>
                </a:lnTo>
                <a:lnTo>
                  <a:pt x="144" y="348"/>
                </a:lnTo>
                <a:lnTo>
                  <a:pt x="144" y="364"/>
                </a:lnTo>
                <a:lnTo>
                  <a:pt x="144" y="376"/>
                </a:lnTo>
                <a:lnTo>
                  <a:pt x="144" y="388"/>
                </a:lnTo>
                <a:lnTo>
                  <a:pt x="140" y="400"/>
                </a:lnTo>
                <a:lnTo>
                  <a:pt x="136" y="412"/>
                </a:lnTo>
                <a:lnTo>
                  <a:pt x="128" y="424"/>
                </a:lnTo>
                <a:lnTo>
                  <a:pt x="120" y="432"/>
                </a:lnTo>
                <a:lnTo>
                  <a:pt x="104" y="440"/>
                </a:lnTo>
                <a:lnTo>
                  <a:pt x="96" y="444"/>
                </a:lnTo>
                <a:lnTo>
                  <a:pt x="88" y="444"/>
                </a:lnTo>
                <a:lnTo>
                  <a:pt x="84" y="444"/>
                </a:lnTo>
                <a:lnTo>
                  <a:pt x="80" y="440"/>
                </a:lnTo>
                <a:lnTo>
                  <a:pt x="76" y="436"/>
                </a:lnTo>
                <a:lnTo>
                  <a:pt x="76" y="428"/>
                </a:lnTo>
                <a:lnTo>
                  <a:pt x="72" y="416"/>
                </a:lnTo>
                <a:lnTo>
                  <a:pt x="64" y="408"/>
                </a:lnTo>
                <a:lnTo>
                  <a:pt x="56" y="400"/>
                </a:lnTo>
                <a:lnTo>
                  <a:pt x="44" y="392"/>
                </a:lnTo>
                <a:lnTo>
                  <a:pt x="40" y="388"/>
                </a:lnTo>
                <a:lnTo>
                  <a:pt x="32" y="384"/>
                </a:lnTo>
                <a:lnTo>
                  <a:pt x="28" y="380"/>
                </a:lnTo>
                <a:lnTo>
                  <a:pt x="24" y="376"/>
                </a:lnTo>
                <a:lnTo>
                  <a:pt x="20" y="376"/>
                </a:lnTo>
                <a:lnTo>
                  <a:pt x="20" y="372"/>
                </a:lnTo>
                <a:lnTo>
                  <a:pt x="20" y="368"/>
                </a:lnTo>
                <a:lnTo>
                  <a:pt x="20" y="368"/>
                </a:lnTo>
                <a:lnTo>
                  <a:pt x="24" y="364"/>
                </a:lnTo>
                <a:lnTo>
                  <a:pt x="28" y="360"/>
                </a:lnTo>
                <a:lnTo>
                  <a:pt x="36" y="360"/>
                </a:lnTo>
                <a:lnTo>
                  <a:pt x="44" y="360"/>
                </a:lnTo>
                <a:lnTo>
                  <a:pt x="52" y="360"/>
                </a:lnTo>
                <a:lnTo>
                  <a:pt x="64" y="364"/>
                </a:lnTo>
                <a:lnTo>
                  <a:pt x="72" y="368"/>
                </a:lnTo>
                <a:lnTo>
                  <a:pt x="80" y="368"/>
                </a:lnTo>
                <a:lnTo>
                  <a:pt x="84" y="368"/>
                </a:lnTo>
                <a:lnTo>
                  <a:pt x="84" y="364"/>
                </a:lnTo>
                <a:lnTo>
                  <a:pt x="88" y="360"/>
                </a:lnTo>
                <a:lnTo>
                  <a:pt x="88" y="356"/>
                </a:lnTo>
                <a:lnTo>
                  <a:pt x="88" y="352"/>
                </a:lnTo>
                <a:lnTo>
                  <a:pt x="92" y="344"/>
                </a:lnTo>
                <a:lnTo>
                  <a:pt x="92" y="336"/>
                </a:lnTo>
                <a:lnTo>
                  <a:pt x="96" y="324"/>
                </a:lnTo>
                <a:lnTo>
                  <a:pt x="96" y="312"/>
                </a:lnTo>
                <a:lnTo>
                  <a:pt x="96" y="300"/>
                </a:lnTo>
                <a:lnTo>
                  <a:pt x="96" y="284"/>
                </a:lnTo>
                <a:lnTo>
                  <a:pt x="96" y="268"/>
                </a:lnTo>
                <a:lnTo>
                  <a:pt x="96" y="248"/>
                </a:lnTo>
                <a:lnTo>
                  <a:pt x="96" y="228"/>
                </a:lnTo>
                <a:lnTo>
                  <a:pt x="100" y="204"/>
                </a:lnTo>
                <a:lnTo>
                  <a:pt x="100" y="180"/>
                </a:lnTo>
                <a:lnTo>
                  <a:pt x="100" y="152"/>
                </a:lnTo>
                <a:lnTo>
                  <a:pt x="96" y="128"/>
                </a:lnTo>
                <a:lnTo>
                  <a:pt x="96" y="104"/>
                </a:lnTo>
                <a:lnTo>
                  <a:pt x="96" y="88"/>
                </a:lnTo>
                <a:lnTo>
                  <a:pt x="96" y="72"/>
                </a:lnTo>
                <a:lnTo>
                  <a:pt x="96" y="60"/>
                </a:lnTo>
                <a:lnTo>
                  <a:pt x="96" y="52"/>
                </a:lnTo>
                <a:lnTo>
                  <a:pt x="92" y="44"/>
                </a:lnTo>
                <a:lnTo>
                  <a:pt x="92" y="44"/>
                </a:lnTo>
                <a:lnTo>
                  <a:pt x="92" y="40"/>
                </a:lnTo>
                <a:lnTo>
                  <a:pt x="88" y="40"/>
                </a:lnTo>
                <a:lnTo>
                  <a:pt x="80" y="40"/>
                </a:lnTo>
                <a:lnTo>
                  <a:pt x="68" y="40"/>
                </a:lnTo>
                <a:lnTo>
                  <a:pt x="56" y="44"/>
                </a:lnTo>
                <a:lnTo>
                  <a:pt x="40" y="44"/>
                </a:lnTo>
                <a:lnTo>
                  <a:pt x="24" y="44"/>
                </a:lnTo>
                <a:lnTo>
                  <a:pt x="12" y="48"/>
                </a:lnTo>
                <a:lnTo>
                  <a:pt x="0" y="48"/>
                </a:lnTo>
                <a:lnTo>
                  <a:pt x="0" y="16"/>
                </a:lnTo>
                <a:lnTo>
                  <a:pt x="16" y="16"/>
                </a:lnTo>
                <a:lnTo>
                  <a:pt x="32" y="16"/>
                </a:lnTo>
                <a:lnTo>
                  <a:pt x="48" y="16"/>
                </a:lnTo>
                <a:lnTo>
                  <a:pt x="60" y="12"/>
                </a:lnTo>
                <a:lnTo>
                  <a:pt x="68" y="12"/>
                </a:lnTo>
                <a:lnTo>
                  <a:pt x="80" y="8"/>
                </a:lnTo>
                <a:lnTo>
                  <a:pt x="84" y="8"/>
                </a:lnTo>
                <a:lnTo>
                  <a:pt x="88" y="4"/>
                </a:lnTo>
                <a:lnTo>
                  <a:pt x="92" y="4"/>
                </a:lnTo>
                <a:lnTo>
                  <a:pt x="96" y="0"/>
                </a:lnTo>
                <a:lnTo>
                  <a:pt x="104" y="0"/>
                </a:lnTo>
                <a:lnTo>
                  <a:pt x="108" y="0"/>
                </a:lnTo>
                <a:lnTo>
                  <a:pt x="116" y="0"/>
                </a:lnTo>
                <a:lnTo>
                  <a:pt x="124" y="4"/>
                </a:lnTo>
                <a:lnTo>
                  <a:pt x="136" y="8"/>
                </a:lnTo>
                <a:lnTo>
                  <a:pt x="144" y="12"/>
                </a:lnTo>
                <a:lnTo>
                  <a:pt x="156" y="16"/>
                </a:lnTo>
                <a:lnTo>
                  <a:pt x="164" y="24"/>
                </a:lnTo>
                <a:lnTo>
                  <a:pt x="168" y="28"/>
                </a:lnTo>
                <a:lnTo>
                  <a:pt x="172" y="32"/>
                </a:lnTo>
                <a:lnTo>
                  <a:pt x="172" y="36"/>
                </a:lnTo>
                <a:lnTo>
                  <a:pt x="172" y="40"/>
                </a:lnTo>
                <a:lnTo>
                  <a:pt x="168" y="44"/>
                </a:lnTo>
                <a:lnTo>
                  <a:pt x="164" y="44"/>
                </a:lnTo>
                <a:lnTo>
                  <a:pt x="156" y="48"/>
                </a:lnTo>
                <a:lnTo>
                  <a:pt x="152" y="52"/>
                </a:lnTo>
                <a:lnTo>
                  <a:pt x="152" y="60"/>
                </a:lnTo>
                <a:lnTo>
                  <a:pt x="148" y="68"/>
                </a:lnTo>
                <a:lnTo>
                  <a:pt x="148" y="68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0" name="Freeform 166">
            <a:extLst>
              <a:ext uri="{FF2B5EF4-FFF2-40B4-BE49-F238E27FC236}">
                <a16:creationId xmlns:a16="http://schemas.microsoft.com/office/drawing/2014/main" id="{30B179D9-DF0B-4214-B399-1739BCD52D34}"/>
              </a:ext>
            </a:extLst>
          </p:cNvPr>
          <p:cNvSpPr>
            <a:spLocks/>
          </p:cNvSpPr>
          <p:nvPr/>
        </p:nvSpPr>
        <p:spPr bwMode="auto">
          <a:xfrm>
            <a:off x="6307992" y="4095551"/>
            <a:ext cx="402702" cy="422308"/>
          </a:xfrm>
          <a:custGeom>
            <a:avLst/>
            <a:gdLst>
              <a:gd name="T0" fmla="*/ 100 w 112"/>
              <a:gd name="T1" fmla="*/ 80 h 88"/>
              <a:gd name="T2" fmla="*/ 92 w 112"/>
              <a:gd name="T3" fmla="*/ 84 h 88"/>
              <a:gd name="T4" fmla="*/ 88 w 112"/>
              <a:gd name="T5" fmla="*/ 88 h 88"/>
              <a:gd name="T6" fmla="*/ 84 w 112"/>
              <a:gd name="T7" fmla="*/ 88 h 88"/>
              <a:gd name="T8" fmla="*/ 80 w 112"/>
              <a:gd name="T9" fmla="*/ 88 h 88"/>
              <a:gd name="T10" fmla="*/ 76 w 112"/>
              <a:gd name="T11" fmla="*/ 88 h 88"/>
              <a:gd name="T12" fmla="*/ 72 w 112"/>
              <a:gd name="T13" fmla="*/ 88 h 88"/>
              <a:gd name="T14" fmla="*/ 68 w 112"/>
              <a:gd name="T15" fmla="*/ 84 h 88"/>
              <a:gd name="T16" fmla="*/ 64 w 112"/>
              <a:gd name="T17" fmla="*/ 80 h 88"/>
              <a:gd name="T18" fmla="*/ 56 w 112"/>
              <a:gd name="T19" fmla="*/ 76 h 88"/>
              <a:gd name="T20" fmla="*/ 52 w 112"/>
              <a:gd name="T21" fmla="*/ 68 h 88"/>
              <a:gd name="T22" fmla="*/ 44 w 112"/>
              <a:gd name="T23" fmla="*/ 64 h 88"/>
              <a:gd name="T24" fmla="*/ 36 w 112"/>
              <a:gd name="T25" fmla="*/ 52 h 88"/>
              <a:gd name="T26" fmla="*/ 28 w 112"/>
              <a:gd name="T27" fmla="*/ 44 h 88"/>
              <a:gd name="T28" fmla="*/ 20 w 112"/>
              <a:gd name="T29" fmla="*/ 36 h 88"/>
              <a:gd name="T30" fmla="*/ 12 w 112"/>
              <a:gd name="T31" fmla="*/ 28 h 88"/>
              <a:gd name="T32" fmla="*/ 8 w 112"/>
              <a:gd name="T33" fmla="*/ 20 h 88"/>
              <a:gd name="T34" fmla="*/ 4 w 112"/>
              <a:gd name="T35" fmla="*/ 16 h 88"/>
              <a:gd name="T36" fmla="*/ 0 w 112"/>
              <a:gd name="T37" fmla="*/ 8 h 88"/>
              <a:gd name="T38" fmla="*/ 0 w 112"/>
              <a:gd name="T39" fmla="*/ 4 h 88"/>
              <a:gd name="T40" fmla="*/ 0 w 112"/>
              <a:gd name="T41" fmla="*/ 0 h 88"/>
              <a:gd name="T42" fmla="*/ 16 w 112"/>
              <a:gd name="T43" fmla="*/ 0 h 88"/>
              <a:gd name="T44" fmla="*/ 28 w 112"/>
              <a:gd name="T45" fmla="*/ 0 h 88"/>
              <a:gd name="T46" fmla="*/ 44 w 112"/>
              <a:gd name="T47" fmla="*/ 4 h 88"/>
              <a:gd name="T48" fmla="*/ 56 w 112"/>
              <a:gd name="T49" fmla="*/ 8 h 88"/>
              <a:gd name="T50" fmla="*/ 68 w 112"/>
              <a:gd name="T51" fmla="*/ 12 h 88"/>
              <a:gd name="T52" fmla="*/ 76 w 112"/>
              <a:gd name="T53" fmla="*/ 16 h 88"/>
              <a:gd name="T54" fmla="*/ 88 w 112"/>
              <a:gd name="T55" fmla="*/ 24 h 88"/>
              <a:gd name="T56" fmla="*/ 96 w 112"/>
              <a:gd name="T57" fmla="*/ 32 h 88"/>
              <a:gd name="T58" fmla="*/ 104 w 112"/>
              <a:gd name="T59" fmla="*/ 40 h 88"/>
              <a:gd name="T60" fmla="*/ 108 w 112"/>
              <a:gd name="T61" fmla="*/ 48 h 88"/>
              <a:gd name="T62" fmla="*/ 112 w 112"/>
              <a:gd name="T63" fmla="*/ 56 h 88"/>
              <a:gd name="T64" fmla="*/ 112 w 112"/>
              <a:gd name="T65" fmla="*/ 60 h 88"/>
              <a:gd name="T66" fmla="*/ 112 w 112"/>
              <a:gd name="T67" fmla="*/ 64 h 88"/>
              <a:gd name="T68" fmla="*/ 108 w 112"/>
              <a:gd name="T69" fmla="*/ 72 h 88"/>
              <a:gd name="T70" fmla="*/ 104 w 112"/>
              <a:gd name="T71" fmla="*/ 76 h 88"/>
              <a:gd name="T72" fmla="*/ 100 w 112"/>
              <a:gd name="T73" fmla="*/ 80 h 88"/>
              <a:gd name="T74" fmla="*/ 100 w 112"/>
              <a:gd name="T75" fmla="*/ 80 h 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12" h="88">
                <a:moveTo>
                  <a:pt x="100" y="80"/>
                </a:moveTo>
                <a:lnTo>
                  <a:pt x="92" y="84"/>
                </a:lnTo>
                <a:lnTo>
                  <a:pt x="88" y="88"/>
                </a:lnTo>
                <a:lnTo>
                  <a:pt x="84" y="88"/>
                </a:lnTo>
                <a:lnTo>
                  <a:pt x="80" y="88"/>
                </a:lnTo>
                <a:lnTo>
                  <a:pt x="76" y="88"/>
                </a:lnTo>
                <a:lnTo>
                  <a:pt x="72" y="88"/>
                </a:lnTo>
                <a:lnTo>
                  <a:pt x="68" y="84"/>
                </a:lnTo>
                <a:lnTo>
                  <a:pt x="64" y="80"/>
                </a:lnTo>
                <a:lnTo>
                  <a:pt x="56" y="76"/>
                </a:lnTo>
                <a:lnTo>
                  <a:pt x="52" y="68"/>
                </a:lnTo>
                <a:lnTo>
                  <a:pt x="44" y="64"/>
                </a:lnTo>
                <a:lnTo>
                  <a:pt x="36" y="52"/>
                </a:lnTo>
                <a:lnTo>
                  <a:pt x="28" y="44"/>
                </a:lnTo>
                <a:lnTo>
                  <a:pt x="20" y="36"/>
                </a:lnTo>
                <a:lnTo>
                  <a:pt x="12" y="28"/>
                </a:lnTo>
                <a:lnTo>
                  <a:pt x="8" y="20"/>
                </a:lnTo>
                <a:lnTo>
                  <a:pt x="4" y="16"/>
                </a:lnTo>
                <a:lnTo>
                  <a:pt x="0" y="8"/>
                </a:lnTo>
                <a:lnTo>
                  <a:pt x="0" y="4"/>
                </a:lnTo>
                <a:lnTo>
                  <a:pt x="0" y="0"/>
                </a:lnTo>
                <a:lnTo>
                  <a:pt x="16" y="0"/>
                </a:lnTo>
                <a:lnTo>
                  <a:pt x="28" y="0"/>
                </a:lnTo>
                <a:lnTo>
                  <a:pt x="44" y="4"/>
                </a:lnTo>
                <a:lnTo>
                  <a:pt x="56" y="8"/>
                </a:lnTo>
                <a:lnTo>
                  <a:pt x="68" y="12"/>
                </a:lnTo>
                <a:lnTo>
                  <a:pt x="76" y="16"/>
                </a:lnTo>
                <a:lnTo>
                  <a:pt x="88" y="24"/>
                </a:lnTo>
                <a:lnTo>
                  <a:pt x="96" y="32"/>
                </a:lnTo>
                <a:lnTo>
                  <a:pt x="104" y="40"/>
                </a:lnTo>
                <a:lnTo>
                  <a:pt x="108" y="48"/>
                </a:lnTo>
                <a:lnTo>
                  <a:pt x="112" y="56"/>
                </a:lnTo>
                <a:lnTo>
                  <a:pt x="112" y="60"/>
                </a:lnTo>
                <a:lnTo>
                  <a:pt x="112" y="64"/>
                </a:lnTo>
                <a:lnTo>
                  <a:pt x="108" y="72"/>
                </a:lnTo>
                <a:lnTo>
                  <a:pt x="104" y="76"/>
                </a:lnTo>
                <a:lnTo>
                  <a:pt x="100" y="80"/>
                </a:lnTo>
                <a:lnTo>
                  <a:pt x="100" y="80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1" name="Freeform 167">
            <a:extLst>
              <a:ext uri="{FF2B5EF4-FFF2-40B4-BE49-F238E27FC236}">
                <a16:creationId xmlns:a16="http://schemas.microsoft.com/office/drawing/2014/main" id="{965BEACC-FADB-4623-8041-68B480FFB537}"/>
              </a:ext>
            </a:extLst>
          </p:cNvPr>
          <p:cNvSpPr>
            <a:spLocks/>
          </p:cNvSpPr>
          <p:nvPr/>
        </p:nvSpPr>
        <p:spPr bwMode="auto">
          <a:xfrm>
            <a:off x="5804614" y="4556251"/>
            <a:ext cx="1495752" cy="345525"/>
          </a:xfrm>
          <a:custGeom>
            <a:avLst/>
            <a:gdLst>
              <a:gd name="T0" fmla="*/ 416 w 416"/>
              <a:gd name="T1" fmla="*/ 24 h 72"/>
              <a:gd name="T2" fmla="*/ 416 w 416"/>
              <a:gd name="T3" fmla="*/ 28 h 72"/>
              <a:gd name="T4" fmla="*/ 416 w 416"/>
              <a:gd name="T5" fmla="*/ 28 h 72"/>
              <a:gd name="T6" fmla="*/ 408 w 416"/>
              <a:gd name="T7" fmla="*/ 32 h 72"/>
              <a:gd name="T8" fmla="*/ 404 w 416"/>
              <a:gd name="T9" fmla="*/ 32 h 72"/>
              <a:gd name="T10" fmla="*/ 392 w 416"/>
              <a:gd name="T11" fmla="*/ 36 h 72"/>
              <a:gd name="T12" fmla="*/ 384 w 416"/>
              <a:gd name="T13" fmla="*/ 36 h 72"/>
              <a:gd name="T14" fmla="*/ 368 w 416"/>
              <a:gd name="T15" fmla="*/ 36 h 72"/>
              <a:gd name="T16" fmla="*/ 352 w 416"/>
              <a:gd name="T17" fmla="*/ 40 h 72"/>
              <a:gd name="T18" fmla="*/ 320 w 416"/>
              <a:gd name="T19" fmla="*/ 40 h 72"/>
              <a:gd name="T20" fmla="*/ 288 w 416"/>
              <a:gd name="T21" fmla="*/ 44 h 72"/>
              <a:gd name="T22" fmla="*/ 260 w 416"/>
              <a:gd name="T23" fmla="*/ 48 h 72"/>
              <a:gd name="T24" fmla="*/ 232 w 416"/>
              <a:gd name="T25" fmla="*/ 48 h 72"/>
              <a:gd name="T26" fmla="*/ 176 w 416"/>
              <a:gd name="T27" fmla="*/ 56 h 72"/>
              <a:gd name="T28" fmla="*/ 124 w 416"/>
              <a:gd name="T29" fmla="*/ 64 h 72"/>
              <a:gd name="T30" fmla="*/ 108 w 416"/>
              <a:gd name="T31" fmla="*/ 68 h 72"/>
              <a:gd name="T32" fmla="*/ 100 w 416"/>
              <a:gd name="T33" fmla="*/ 68 h 72"/>
              <a:gd name="T34" fmla="*/ 88 w 416"/>
              <a:gd name="T35" fmla="*/ 72 h 72"/>
              <a:gd name="T36" fmla="*/ 80 w 416"/>
              <a:gd name="T37" fmla="*/ 72 h 72"/>
              <a:gd name="T38" fmla="*/ 72 w 416"/>
              <a:gd name="T39" fmla="*/ 72 h 72"/>
              <a:gd name="T40" fmla="*/ 68 w 416"/>
              <a:gd name="T41" fmla="*/ 72 h 72"/>
              <a:gd name="T42" fmla="*/ 60 w 416"/>
              <a:gd name="T43" fmla="*/ 72 h 72"/>
              <a:gd name="T44" fmla="*/ 56 w 416"/>
              <a:gd name="T45" fmla="*/ 72 h 72"/>
              <a:gd name="T46" fmla="*/ 52 w 416"/>
              <a:gd name="T47" fmla="*/ 72 h 72"/>
              <a:gd name="T48" fmla="*/ 44 w 416"/>
              <a:gd name="T49" fmla="*/ 72 h 72"/>
              <a:gd name="T50" fmla="*/ 32 w 416"/>
              <a:gd name="T51" fmla="*/ 72 h 72"/>
              <a:gd name="T52" fmla="*/ 24 w 416"/>
              <a:gd name="T53" fmla="*/ 68 h 72"/>
              <a:gd name="T54" fmla="*/ 12 w 416"/>
              <a:gd name="T55" fmla="*/ 64 h 72"/>
              <a:gd name="T56" fmla="*/ 8 w 416"/>
              <a:gd name="T57" fmla="*/ 60 h 72"/>
              <a:gd name="T58" fmla="*/ 4 w 416"/>
              <a:gd name="T59" fmla="*/ 56 h 72"/>
              <a:gd name="T60" fmla="*/ 0 w 416"/>
              <a:gd name="T61" fmla="*/ 52 h 72"/>
              <a:gd name="T62" fmla="*/ 4 w 416"/>
              <a:gd name="T63" fmla="*/ 52 h 72"/>
              <a:gd name="T64" fmla="*/ 8 w 416"/>
              <a:gd name="T65" fmla="*/ 48 h 72"/>
              <a:gd name="T66" fmla="*/ 16 w 416"/>
              <a:gd name="T67" fmla="*/ 44 h 72"/>
              <a:gd name="T68" fmla="*/ 24 w 416"/>
              <a:gd name="T69" fmla="*/ 44 h 72"/>
              <a:gd name="T70" fmla="*/ 32 w 416"/>
              <a:gd name="T71" fmla="*/ 40 h 72"/>
              <a:gd name="T72" fmla="*/ 44 w 416"/>
              <a:gd name="T73" fmla="*/ 40 h 72"/>
              <a:gd name="T74" fmla="*/ 56 w 416"/>
              <a:gd name="T75" fmla="*/ 40 h 72"/>
              <a:gd name="T76" fmla="*/ 76 w 416"/>
              <a:gd name="T77" fmla="*/ 36 h 72"/>
              <a:gd name="T78" fmla="*/ 96 w 416"/>
              <a:gd name="T79" fmla="*/ 32 h 72"/>
              <a:gd name="T80" fmla="*/ 120 w 416"/>
              <a:gd name="T81" fmla="*/ 28 h 72"/>
              <a:gd name="T82" fmla="*/ 148 w 416"/>
              <a:gd name="T83" fmla="*/ 24 h 72"/>
              <a:gd name="T84" fmla="*/ 180 w 416"/>
              <a:gd name="T85" fmla="*/ 20 h 72"/>
              <a:gd name="T86" fmla="*/ 212 w 416"/>
              <a:gd name="T87" fmla="*/ 16 h 72"/>
              <a:gd name="T88" fmla="*/ 244 w 416"/>
              <a:gd name="T89" fmla="*/ 12 h 72"/>
              <a:gd name="T90" fmla="*/ 268 w 416"/>
              <a:gd name="T91" fmla="*/ 8 h 72"/>
              <a:gd name="T92" fmla="*/ 292 w 416"/>
              <a:gd name="T93" fmla="*/ 4 h 72"/>
              <a:gd name="T94" fmla="*/ 308 w 416"/>
              <a:gd name="T95" fmla="*/ 4 h 72"/>
              <a:gd name="T96" fmla="*/ 324 w 416"/>
              <a:gd name="T97" fmla="*/ 0 h 72"/>
              <a:gd name="T98" fmla="*/ 340 w 416"/>
              <a:gd name="T99" fmla="*/ 0 h 72"/>
              <a:gd name="T100" fmla="*/ 348 w 416"/>
              <a:gd name="T101" fmla="*/ 0 h 72"/>
              <a:gd name="T102" fmla="*/ 364 w 416"/>
              <a:gd name="T103" fmla="*/ 0 h 72"/>
              <a:gd name="T104" fmla="*/ 376 w 416"/>
              <a:gd name="T105" fmla="*/ 0 h 72"/>
              <a:gd name="T106" fmla="*/ 388 w 416"/>
              <a:gd name="T107" fmla="*/ 4 h 72"/>
              <a:gd name="T108" fmla="*/ 400 w 416"/>
              <a:gd name="T109" fmla="*/ 8 h 72"/>
              <a:gd name="T110" fmla="*/ 408 w 416"/>
              <a:gd name="T111" fmla="*/ 12 h 72"/>
              <a:gd name="T112" fmla="*/ 412 w 416"/>
              <a:gd name="T113" fmla="*/ 16 h 72"/>
              <a:gd name="T114" fmla="*/ 416 w 416"/>
              <a:gd name="T115" fmla="*/ 20 h 72"/>
              <a:gd name="T116" fmla="*/ 416 w 416"/>
              <a:gd name="T117" fmla="*/ 24 h 72"/>
              <a:gd name="T118" fmla="*/ 416 w 416"/>
              <a:gd name="T119" fmla="*/ 24 h 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416" h="72">
                <a:moveTo>
                  <a:pt x="416" y="24"/>
                </a:moveTo>
                <a:lnTo>
                  <a:pt x="416" y="28"/>
                </a:lnTo>
                <a:lnTo>
                  <a:pt x="416" y="28"/>
                </a:lnTo>
                <a:lnTo>
                  <a:pt x="408" y="32"/>
                </a:lnTo>
                <a:lnTo>
                  <a:pt x="404" y="32"/>
                </a:lnTo>
                <a:lnTo>
                  <a:pt x="392" y="36"/>
                </a:lnTo>
                <a:lnTo>
                  <a:pt x="384" y="36"/>
                </a:lnTo>
                <a:lnTo>
                  <a:pt x="368" y="36"/>
                </a:lnTo>
                <a:lnTo>
                  <a:pt x="352" y="40"/>
                </a:lnTo>
                <a:lnTo>
                  <a:pt x="320" y="40"/>
                </a:lnTo>
                <a:lnTo>
                  <a:pt x="288" y="44"/>
                </a:lnTo>
                <a:lnTo>
                  <a:pt x="260" y="48"/>
                </a:lnTo>
                <a:lnTo>
                  <a:pt x="232" y="48"/>
                </a:lnTo>
                <a:lnTo>
                  <a:pt x="176" y="56"/>
                </a:lnTo>
                <a:lnTo>
                  <a:pt x="124" y="64"/>
                </a:lnTo>
                <a:lnTo>
                  <a:pt x="108" y="68"/>
                </a:lnTo>
                <a:lnTo>
                  <a:pt x="100" y="68"/>
                </a:lnTo>
                <a:lnTo>
                  <a:pt x="88" y="72"/>
                </a:lnTo>
                <a:lnTo>
                  <a:pt x="80" y="72"/>
                </a:lnTo>
                <a:lnTo>
                  <a:pt x="72" y="72"/>
                </a:lnTo>
                <a:lnTo>
                  <a:pt x="68" y="72"/>
                </a:lnTo>
                <a:lnTo>
                  <a:pt x="60" y="72"/>
                </a:lnTo>
                <a:lnTo>
                  <a:pt x="56" y="72"/>
                </a:lnTo>
                <a:lnTo>
                  <a:pt x="52" y="72"/>
                </a:lnTo>
                <a:lnTo>
                  <a:pt x="44" y="72"/>
                </a:lnTo>
                <a:lnTo>
                  <a:pt x="32" y="72"/>
                </a:lnTo>
                <a:lnTo>
                  <a:pt x="24" y="68"/>
                </a:lnTo>
                <a:lnTo>
                  <a:pt x="12" y="64"/>
                </a:lnTo>
                <a:lnTo>
                  <a:pt x="8" y="60"/>
                </a:lnTo>
                <a:lnTo>
                  <a:pt x="4" y="56"/>
                </a:lnTo>
                <a:lnTo>
                  <a:pt x="0" y="52"/>
                </a:lnTo>
                <a:lnTo>
                  <a:pt x="4" y="52"/>
                </a:lnTo>
                <a:lnTo>
                  <a:pt x="8" y="48"/>
                </a:lnTo>
                <a:lnTo>
                  <a:pt x="16" y="44"/>
                </a:lnTo>
                <a:lnTo>
                  <a:pt x="24" y="44"/>
                </a:lnTo>
                <a:lnTo>
                  <a:pt x="32" y="40"/>
                </a:lnTo>
                <a:lnTo>
                  <a:pt x="44" y="40"/>
                </a:lnTo>
                <a:lnTo>
                  <a:pt x="56" y="40"/>
                </a:lnTo>
                <a:lnTo>
                  <a:pt x="76" y="36"/>
                </a:lnTo>
                <a:lnTo>
                  <a:pt x="96" y="32"/>
                </a:lnTo>
                <a:lnTo>
                  <a:pt x="120" y="28"/>
                </a:lnTo>
                <a:lnTo>
                  <a:pt x="148" y="24"/>
                </a:lnTo>
                <a:lnTo>
                  <a:pt x="180" y="20"/>
                </a:lnTo>
                <a:lnTo>
                  <a:pt x="212" y="16"/>
                </a:lnTo>
                <a:lnTo>
                  <a:pt x="244" y="12"/>
                </a:lnTo>
                <a:lnTo>
                  <a:pt x="268" y="8"/>
                </a:lnTo>
                <a:lnTo>
                  <a:pt x="292" y="4"/>
                </a:lnTo>
                <a:lnTo>
                  <a:pt x="308" y="4"/>
                </a:lnTo>
                <a:lnTo>
                  <a:pt x="324" y="0"/>
                </a:lnTo>
                <a:lnTo>
                  <a:pt x="340" y="0"/>
                </a:lnTo>
                <a:lnTo>
                  <a:pt x="348" y="0"/>
                </a:lnTo>
                <a:lnTo>
                  <a:pt x="364" y="0"/>
                </a:lnTo>
                <a:lnTo>
                  <a:pt x="376" y="0"/>
                </a:lnTo>
                <a:lnTo>
                  <a:pt x="388" y="4"/>
                </a:lnTo>
                <a:lnTo>
                  <a:pt x="400" y="8"/>
                </a:lnTo>
                <a:lnTo>
                  <a:pt x="408" y="12"/>
                </a:lnTo>
                <a:lnTo>
                  <a:pt x="412" y="16"/>
                </a:lnTo>
                <a:lnTo>
                  <a:pt x="416" y="20"/>
                </a:lnTo>
                <a:lnTo>
                  <a:pt x="416" y="24"/>
                </a:lnTo>
                <a:lnTo>
                  <a:pt x="416" y="24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2" name="Freeform 168">
            <a:extLst>
              <a:ext uri="{FF2B5EF4-FFF2-40B4-BE49-F238E27FC236}">
                <a16:creationId xmlns:a16="http://schemas.microsoft.com/office/drawing/2014/main" id="{B98730B7-1F80-4642-A4F9-81D40CCC3F17}"/>
              </a:ext>
            </a:extLst>
          </p:cNvPr>
          <p:cNvSpPr>
            <a:spLocks/>
          </p:cNvSpPr>
          <p:nvPr/>
        </p:nvSpPr>
        <p:spPr bwMode="auto">
          <a:xfrm>
            <a:off x="6164170" y="5036147"/>
            <a:ext cx="690347" cy="691050"/>
          </a:xfrm>
          <a:custGeom>
            <a:avLst/>
            <a:gdLst>
              <a:gd name="T0" fmla="*/ 164 w 192"/>
              <a:gd name="T1" fmla="*/ 76 h 144"/>
              <a:gd name="T2" fmla="*/ 176 w 192"/>
              <a:gd name="T3" fmla="*/ 88 h 144"/>
              <a:gd name="T4" fmla="*/ 184 w 192"/>
              <a:gd name="T5" fmla="*/ 100 h 144"/>
              <a:gd name="T6" fmla="*/ 188 w 192"/>
              <a:gd name="T7" fmla="*/ 108 h 144"/>
              <a:gd name="T8" fmla="*/ 192 w 192"/>
              <a:gd name="T9" fmla="*/ 120 h 144"/>
              <a:gd name="T10" fmla="*/ 192 w 192"/>
              <a:gd name="T11" fmla="*/ 128 h 144"/>
              <a:gd name="T12" fmla="*/ 188 w 192"/>
              <a:gd name="T13" fmla="*/ 136 h 144"/>
              <a:gd name="T14" fmla="*/ 184 w 192"/>
              <a:gd name="T15" fmla="*/ 140 h 144"/>
              <a:gd name="T16" fmla="*/ 180 w 192"/>
              <a:gd name="T17" fmla="*/ 144 h 144"/>
              <a:gd name="T18" fmla="*/ 172 w 192"/>
              <a:gd name="T19" fmla="*/ 144 h 144"/>
              <a:gd name="T20" fmla="*/ 164 w 192"/>
              <a:gd name="T21" fmla="*/ 140 h 144"/>
              <a:gd name="T22" fmla="*/ 152 w 192"/>
              <a:gd name="T23" fmla="*/ 132 h 144"/>
              <a:gd name="T24" fmla="*/ 140 w 192"/>
              <a:gd name="T25" fmla="*/ 124 h 144"/>
              <a:gd name="T26" fmla="*/ 124 w 192"/>
              <a:gd name="T27" fmla="*/ 112 h 144"/>
              <a:gd name="T28" fmla="*/ 104 w 192"/>
              <a:gd name="T29" fmla="*/ 96 h 144"/>
              <a:gd name="T30" fmla="*/ 80 w 192"/>
              <a:gd name="T31" fmla="*/ 76 h 144"/>
              <a:gd name="T32" fmla="*/ 68 w 192"/>
              <a:gd name="T33" fmla="*/ 68 h 144"/>
              <a:gd name="T34" fmla="*/ 56 w 192"/>
              <a:gd name="T35" fmla="*/ 56 h 144"/>
              <a:gd name="T36" fmla="*/ 40 w 192"/>
              <a:gd name="T37" fmla="*/ 48 h 144"/>
              <a:gd name="T38" fmla="*/ 28 w 192"/>
              <a:gd name="T39" fmla="*/ 36 h 144"/>
              <a:gd name="T40" fmla="*/ 20 w 192"/>
              <a:gd name="T41" fmla="*/ 28 h 144"/>
              <a:gd name="T42" fmla="*/ 12 w 192"/>
              <a:gd name="T43" fmla="*/ 24 h 144"/>
              <a:gd name="T44" fmla="*/ 4 w 192"/>
              <a:gd name="T45" fmla="*/ 16 h 144"/>
              <a:gd name="T46" fmla="*/ 0 w 192"/>
              <a:gd name="T47" fmla="*/ 12 h 144"/>
              <a:gd name="T48" fmla="*/ 0 w 192"/>
              <a:gd name="T49" fmla="*/ 8 h 144"/>
              <a:gd name="T50" fmla="*/ 0 w 192"/>
              <a:gd name="T51" fmla="*/ 4 h 144"/>
              <a:gd name="T52" fmla="*/ 0 w 192"/>
              <a:gd name="T53" fmla="*/ 4 h 144"/>
              <a:gd name="T54" fmla="*/ 4 w 192"/>
              <a:gd name="T55" fmla="*/ 0 h 144"/>
              <a:gd name="T56" fmla="*/ 8 w 192"/>
              <a:gd name="T57" fmla="*/ 0 h 144"/>
              <a:gd name="T58" fmla="*/ 12 w 192"/>
              <a:gd name="T59" fmla="*/ 0 h 144"/>
              <a:gd name="T60" fmla="*/ 16 w 192"/>
              <a:gd name="T61" fmla="*/ 0 h 144"/>
              <a:gd name="T62" fmla="*/ 24 w 192"/>
              <a:gd name="T63" fmla="*/ 0 h 144"/>
              <a:gd name="T64" fmla="*/ 28 w 192"/>
              <a:gd name="T65" fmla="*/ 4 h 144"/>
              <a:gd name="T66" fmla="*/ 36 w 192"/>
              <a:gd name="T67" fmla="*/ 4 h 144"/>
              <a:gd name="T68" fmla="*/ 48 w 192"/>
              <a:gd name="T69" fmla="*/ 8 h 144"/>
              <a:gd name="T70" fmla="*/ 56 w 192"/>
              <a:gd name="T71" fmla="*/ 12 h 144"/>
              <a:gd name="T72" fmla="*/ 68 w 192"/>
              <a:gd name="T73" fmla="*/ 20 h 144"/>
              <a:gd name="T74" fmla="*/ 80 w 192"/>
              <a:gd name="T75" fmla="*/ 24 h 144"/>
              <a:gd name="T76" fmla="*/ 104 w 192"/>
              <a:gd name="T77" fmla="*/ 40 h 144"/>
              <a:gd name="T78" fmla="*/ 128 w 192"/>
              <a:gd name="T79" fmla="*/ 52 h 144"/>
              <a:gd name="T80" fmla="*/ 148 w 192"/>
              <a:gd name="T81" fmla="*/ 64 h 144"/>
              <a:gd name="T82" fmla="*/ 164 w 192"/>
              <a:gd name="T83" fmla="*/ 76 h 144"/>
              <a:gd name="T84" fmla="*/ 164 w 192"/>
              <a:gd name="T85" fmla="*/ 76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192" h="144">
                <a:moveTo>
                  <a:pt x="164" y="76"/>
                </a:moveTo>
                <a:lnTo>
                  <a:pt x="176" y="88"/>
                </a:lnTo>
                <a:lnTo>
                  <a:pt x="184" y="100"/>
                </a:lnTo>
                <a:lnTo>
                  <a:pt x="188" y="108"/>
                </a:lnTo>
                <a:lnTo>
                  <a:pt x="192" y="120"/>
                </a:lnTo>
                <a:lnTo>
                  <a:pt x="192" y="128"/>
                </a:lnTo>
                <a:lnTo>
                  <a:pt x="188" y="136"/>
                </a:lnTo>
                <a:lnTo>
                  <a:pt x="184" y="140"/>
                </a:lnTo>
                <a:lnTo>
                  <a:pt x="180" y="144"/>
                </a:lnTo>
                <a:lnTo>
                  <a:pt x="172" y="144"/>
                </a:lnTo>
                <a:lnTo>
                  <a:pt x="164" y="140"/>
                </a:lnTo>
                <a:lnTo>
                  <a:pt x="152" y="132"/>
                </a:lnTo>
                <a:lnTo>
                  <a:pt x="140" y="124"/>
                </a:lnTo>
                <a:lnTo>
                  <a:pt x="124" y="112"/>
                </a:lnTo>
                <a:lnTo>
                  <a:pt x="104" y="96"/>
                </a:lnTo>
                <a:lnTo>
                  <a:pt x="80" y="76"/>
                </a:lnTo>
                <a:lnTo>
                  <a:pt x="68" y="68"/>
                </a:lnTo>
                <a:lnTo>
                  <a:pt x="56" y="56"/>
                </a:lnTo>
                <a:lnTo>
                  <a:pt x="40" y="48"/>
                </a:lnTo>
                <a:lnTo>
                  <a:pt x="28" y="36"/>
                </a:lnTo>
                <a:lnTo>
                  <a:pt x="20" y="28"/>
                </a:lnTo>
                <a:lnTo>
                  <a:pt x="12" y="24"/>
                </a:lnTo>
                <a:lnTo>
                  <a:pt x="4" y="16"/>
                </a:lnTo>
                <a:lnTo>
                  <a:pt x="0" y="12"/>
                </a:lnTo>
                <a:lnTo>
                  <a:pt x="0" y="8"/>
                </a:lnTo>
                <a:lnTo>
                  <a:pt x="0" y="4"/>
                </a:lnTo>
                <a:lnTo>
                  <a:pt x="0" y="4"/>
                </a:lnTo>
                <a:lnTo>
                  <a:pt x="4" y="0"/>
                </a:lnTo>
                <a:lnTo>
                  <a:pt x="8" y="0"/>
                </a:lnTo>
                <a:lnTo>
                  <a:pt x="12" y="0"/>
                </a:lnTo>
                <a:lnTo>
                  <a:pt x="16" y="0"/>
                </a:lnTo>
                <a:lnTo>
                  <a:pt x="24" y="0"/>
                </a:lnTo>
                <a:lnTo>
                  <a:pt x="28" y="4"/>
                </a:lnTo>
                <a:lnTo>
                  <a:pt x="36" y="4"/>
                </a:lnTo>
                <a:lnTo>
                  <a:pt x="48" y="8"/>
                </a:lnTo>
                <a:lnTo>
                  <a:pt x="56" y="12"/>
                </a:lnTo>
                <a:lnTo>
                  <a:pt x="68" y="20"/>
                </a:lnTo>
                <a:lnTo>
                  <a:pt x="80" y="24"/>
                </a:lnTo>
                <a:lnTo>
                  <a:pt x="104" y="40"/>
                </a:lnTo>
                <a:lnTo>
                  <a:pt x="128" y="52"/>
                </a:lnTo>
                <a:lnTo>
                  <a:pt x="148" y="64"/>
                </a:lnTo>
                <a:lnTo>
                  <a:pt x="164" y="76"/>
                </a:lnTo>
                <a:lnTo>
                  <a:pt x="164" y="76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3" name="Freeform 169">
            <a:extLst>
              <a:ext uri="{FF2B5EF4-FFF2-40B4-BE49-F238E27FC236}">
                <a16:creationId xmlns:a16="http://schemas.microsoft.com/office/drawing/2014/main" id="{DD78210E-A2FD-405A-BB46-83DFED43347E}"/>
              </a:ext>
            </a:extLst>
          </p:cNvPr>
          <p:cNvSpPr>
            <a:spLocks/>
          </p:cNvSpPr>
          <p:nvPr/>
        </p:nvSpPr>
        <p:spPr bwMode="auto">
          <a:xfrm>
            <a:off x="6178552" y="4844189"/>
            <a:ext cx="661582" cy="998183"/>
          </a:xfrm>
          <a:custGeom>
            <a:avLst/>
            <a:gdLst>
              <a:gd name="T0" fmla="*/ 0 w 184"/>
              <a:gd name="T1" fmla="*/ 208 h 208"/>
              <a:gd name="T2" fmla="*/ 0 w 184"/>
              <a:gd name="T3" fmla="*/ 204 h 208"/>
              <a:gd name="T4" fmla="*/ 0 w 184"/>
              <a:gd name="T5" fmla="*/ 200 h 208"/>
              <a:gd name="T6" fmla="*/ 0 w 184"/>
              <a:gd name="T7" fmla="*/ 196 h 208"/>
              <a:gd name="T8" fmla="*/ 4 w 184"/>
              <a:gd name="T9" fmla="*/ 192 h 208"/>
              <a:gd name="T10" fmla="*/ 12 w 184"/>
              <a:gd name="T11" fmla="*/ 184 h 208"/>
              <a:gd name="T12" fmla="*/ 16 w 184"/>
              <a:gd name="T13" fmla="*/ 176 h 208"/>
              <a:gd name="T14" fmla="*/ 24 w 184"/>
              <a:gd name="T15" fmla="*/ 168 h 208"/>
              <a:gd name="T16" fmla="*/ 36 w 184"/>
              <a:gd name="T17" fmla="*/ 156 h 208"/>
              <a:gd name="T18" fmla="*/ 56 w 184"/>
              <a:gd name="T19" fmla="*/ 136 h 208"/>
              <a:gd name="T20" fmla="*/ 72 w 184"/>
              <a:gd name="T21" fmla="*/ 120 h 208"/>
              <a:gd name="T22" fmla="*/ 80 w 184"/>
              <a:gd name="T23" fmla="*/ 108 h 208"/>
              <a:gd name="T24" fmla="*/ 84 w 184"/>
              <a:gd name="T25" fmla="*/ 100 h 208"/>
              <a:gd name="T26" fmla="*/ 92 w 184"/>
              <a:gd name="T27" fmla="*/ 96 h 208"/>
              <a:gd name="T28" fmla="*/ 96 w 184"/>
              <a:gd name="T29" fmla="*/ 88 h 208"/>
              <a:gd name="T30" fmla="*/ 100 w 184"/>
              <a:gd name="T31" fmla="*/ 76 h 208"/>
              <a:gd name="T32" fmla="*/ 108 w 184"/>
              <a:gd name="T33" fmla="*/ 64 h 208"/>
              <a:gd name="T34" fmla="*/ 112 w 184"/>
              <a:gd name="T35" fmla="*/ 52 h 208"/>
              <a:gd name="T36" fmla="*/ 116 w 184"/>
              <a:gd name="T37" fmla="*/ 44 h 208"/>
              <a:gd name="T38" fmla="*/ 116 w 184"/>
              <a:gd name="T39" fmla="*/ 36 h 208"/>
              <a:gd name="T40" fmla="*/ 116 w 184"/>
              <a:gd name="T41" fmla="*/ 28 h 208"/>
              <a:gd name="T42" fmla="*/ 116 w 184"/>
              <a:gd name="T43" fmla="*/ 24 h 208"/>
              <a:gd name="T44" fmla="*/ 116 w 184"/>
              <a:gd name="T45" fmla="*/ 20 h 208"/>
              <a:gd name="T46" fmla="*/ 112 w 184"/>
              <a:gd name="T47" fmla="*/ 20 h 208"/>
              <a:gd name="T48" fmla="*/ 112 w 184"/>
              <a:gd name="T49" fmla="*/ 16 h 208"/>
              <a:gd name="T50" fmla="*/ 112 w 184"/>
              <a:gd name="T51" fmla="*/ 8 h 208"/>
              <a:gd name="T52" fmla="*/ 116 w 184"/>
              <a:gd name="T53" fmla="*/ 4 h 208"/>
              <a:gd name="T54" fmla="*/ 120 w 184"/>
              <a:gd name="T55" fmla="*/ 0 h 208"/>
              <a:gd name="T56" fmla="*/ 128 w 184"/>
              <a:gd name="T57" fmla="*/ 0 h 208"/>
              <a:gd name="T58" fmla="*/ 140 w 184"/>
              <a:gd name="T59" fmla="*/ 4 h 208"/>
              <a:gd name="T60" fmla="*/ 152 w 184"/>
              <a:gd name="T61" fmla="*/ 8 h 208"/>
              <a:gd name="T62" fmla="*/ 160 w 184"/>
              <a:gd name="T63" fmla="*/ 8 h 208"/>
              <a:gd name="T64" fmla="*/ 164 w 184"/>
              <a:gd name="T65" fmla="*/ 12 h 208"/>
              <a:gd name="T66" fmla="*/ 176 w 184"/>
              <a:gd name="T67" fmla="*/ 20 h 208"/>
              <a:gd name="T68" fmla="*/ 180 w 184"/>
              <a:gd name="T69" fmla="*/ 24 h 208"/>
              <a:gd name="T70" fmla="*/ 184 w 184"/>
              <a:gd name="T71" fmla="*/ 28 h 208"/>
              <a:gd name="T72" fmla="*/ 180 w 184"/>
              <a:gd name="T73" fmla="*/ 32 h 208"/>
              <a:gd name="T74" fmla="*/ 180 w 184"/>
              <a:gd name="T75" fmla="*/ 36 h 208"/>
              <a:gd name="T76" fmla="*/ 176 w 184"/>
              <a:gd name="T77" fmla="*/ 44 h 208"/>
              <a:gd name="T78" fmla="*/ 172 w 184"/>
              <a:gd name="T79" fmla="*/ 52 h 208"/>
              <a:gd name="T80" fmla="*/ 168 w 184"/>
              <a:gd name="T81" fmla="*/ 60 h 208"/>
              <a:gd name="T82" fmla="*/ 164 w 184"/>
              <a:gd name="T83" fmla="*/ 72 h 208"/>
              <a:gd name="T84" fmla="*/ 156 w 184"/>
              <a:gd name="T85" fmla="*/ 80 h 208"/>
              <a:gd name="T86" fmla="*/ 148 w 184"/>
              <a:gd name="T87" fmla="*/ 96 h 208"/>
              <a:gd name="T88" fmla="*/ 128 w 184"/>
              <a:gd name="T89" fmla="*/ 120 h 208"/>
              <a:gd name="T90" fmla="*/ 108 w 184"/>
              <a:gd name="T91" fmla="*/ 144 h 208"/>
              <a:gd name="T92" fmla="*/ 84 w 184"/>
              <a:gd name="T93" fmla="*/ 164 h 208"/>
              <a:gd name="T94" fmla="*/ 60 w 184"/>
              <a:gd name="T95" fmla="*/ 180 h 208"/>
              <a:gd name="T96" fmla="*/ 52 w 184"/>
              <a:gd name="T97" fmla="*/ 188 h 208"/>
              <a:gd name="T98" fmla="*/ 40 w 184"/>
              <a:gd name="T99" fmla="*/ 192 h 208"/>
              <a:gd name="T100" fmla="*/ 32 w 184"/>
              <a:gd name="T101" fmla="*/ 200 h 208"/>
              <a:gd name="T102" fmla="*/ 24 w 184"/>
              <a:gd name="T103" fmla="*/ 204 h 208"/>
              <a:gd name="T104" fmla="*/ 16 w 184"/>
              <a:gd name="T105" fmla="*/ 204 h 208"/>
              <a:gd name="T106" fmla="*/ 8 w 184"/>
              <a:gd name="T107" fmla="*/ 208 h 208"/>
              <a:gd name="T108" fmla="*/ 4 w 184"/>
              <a:gd name="T109" fmla="*/ 208 h 208"/>
              <a:gd name="T110" fmla="*/ 0 w 184"/>
              <a:gd name="T111" fmla="*/ 208 h 208"/>
              <a:gd name="T112" fmla="*/ 0 w 184"/>
              <a:gd name="T113" fmla="*/ 208 h 2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84" h="208">
                <a:moveTo>
                  <a:pt x="0" y="208"/>
                </a:moveTo>
                <a:lnTo>
                  <a:pt x="0" y="204"/>
                </a:lnTo>
                <a:lnTo>
                  <a:pt x="0" y="200"/>
                </a:lnTo>
                <a:lnTo>
                  <a:pt x="0" y="196"/>
                </a:lnTo>
                <a:lnTo>
                  <a:pt x="4" y="192"/>
                </a:lnTo>
                <a:lnTo>
                  <a:pt x="12" y="184"/>
                </a:lnTo>
                <a:lnTo>
                  <a:pt x="16" y="176"/>
                </a:lnTo>
                <a:lnTo>
                  <a:pt x="24" y="168"/>
                </a:lnTo>
                <a:lnTo>
                  <a:pt x="36" y="156"/>
                </a:lnTo>
                <a:lnTo>
                  <a:pt x="56" y="136"/>
                </a:lnTo>
                <a:lnTo>
                  <a:pt x="72" y="120"/>
                </a:lnTo>
                <a:lnTo>
                  <a:pt x="80" y="108"/>
                </a:lnTo>
                <a:lnTo>
                  <a:pt x="84" y="100"/>
                </a:lnTo>
                <a:lnTo>
                  <a:pt x="92" y="96"/>
                </a:lnTo>
                <a:lnTo>
                  <a:pt x="96" y="88"/>
                </a:lnTo>
                <a:lnTo>
                  <a:pt x="100" y="76"/>
                </a:lnTo>
                <a:lnTo>
                  <a:pt x="108" y="64"/>
                </a:lnTo>
                <a:lnTo>
                  <a:pt x="112" y="52"/>
                </a:lnTo>
                <a:lnTo>
                  <a:pt x="116" y="44"/>
                </a:lnTo>
                <a:lnTo>
                  <a:pt x="116" y="36"/>
                </a:lnTo>
                <a:lnTo>
                  <a:pt x="116" y="28"/>
                </a:lnTo>
                <a:lnTo>
                  <a:pt x="116" y="24"/>
                </a:lnTo>
                <a:lnTo>
                  <a:pt x="116" y="20"/>
                </a:lnTo>
                <a:lnTo>
                  <a:pt x="112" y="20"/>
                </a:lnTo>
                <a:lnTo>
                  <a:pt x="112" y="16"/>
                </a:lnTo>
                <a:lnTo>
                  <a:pt x="112" y="8"/>
                </a:lnTo>
                <a:lnTo>
                  <a:pt x="116" y="4"/>
                </a:lnTo>
                <a:lnTo>
                  <a:pt x="120" y="0"/>
                </a:lnTo>
                <a:lnTo>
                  <a:pt x="128" y="0"/>
                </a:lnTo>
                <a:lnTo>
                  <a:pt x="140" y="4"/>
                </a:lnTo>
                <a:lnTo>
                  <a:pt x="152" y="8"/>
                </a:lnTo>
                <a:lnTo>
                  <a:pt x="160" y="8"/>
                </a:lnTo>
                <a:lnTo>
                  <a:pt x="164" y="12"/>
                </a:lnTo>
                <a:lnTo>
                  <a:pt x="176" y="20"/>
                </a:lnTo>
                <a:lnTo>
                  <a:pt x="180" y="24"/>
                </a:lnTo>
                <a:lnTo>
                  <a:pt x="184" y="28"/>
                </a:lnTo>
                <a:lnTo>
                  <a:pt x="180" y="32"/>
                </a:lnTo>
                <a:lnTo>
                  <a:pt x="180" y="36"/>
                </a:lnTo>
                <a:lnTo>
                  <a:pt x="176" y="44"/>
                </a:lnTo>
                <a:lnTo>
                  <a:pt x="172" y="52"/>
                </a:lnTo>
                <a:lnTo>
                  <a:pt x="168" y="60"/>
                </a:lnTo>
                <a:lnTo>
                  <a:pt x="164" y="72"/>
                </a:lnTo>
                <a:lnTo>
                  <a:pt x="156" y="80"/>
                </a:lnTo>
                <a:lnTo>
                  <a:pt x="148" y="96"/>
                </a:lnTo>
                <a:lnTo>
                  <a:pt x="128" y="120"/>
                </a:lnTo>
                <a:lnTo>
                  <a:pt x="108" y="144"/>
                </a:lnTo>
                <a:lnTo>
                  <a:pt x="84" y="164"/>
                </a:lnTo>
                <a:lnTo>
                  <a:pt x="60" y="180"/>
                </a:lnTo>
                <a:lnTo>
                  <a:pt x="52" y="188"/>
                </a:lnTo>
                <a:lnTo>
                  <a:pt x="40" y="192"/>
                </a:lnTo>
                <a:lnTo>
                  <a:pt x="32" y="200"/>
                </a:lnTo>
                <a:lnTo>
                  <a:pt x="24" y="204"/>
                </a:lnTo>
                <a:lnTo>
                  <a:pt x="16" y="204"/>
                </a:lnTo>
                <a:lnTo>
                  <a:pt x="8" y="208"/>
                </a:lnTo>
                <a:lnTo>
                  <a:pt x="4" y="208"/>
                </a:lnTo>
                <a:lnTo>
                  <a:pt x="0" y="208"/>
                </a:lnTo>
                <a:lnTo>
                  <a:pt x="0" y="208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4" name="Freeform 170">
            <a:extLst>
              <a:ext uri="{FF2B5EF4-FFF2-40B4-BE49-F238E27FC236}">
                <a16:creationId xmlns:a16="http://schemas.microsoft.com/office/drawing/2014/main" id="{83CA6F89-A32F-4BEC-A0C4-CAEAD80FF3EC}"/>
              </a:ext>
            </a:extLst>
          </p:cNvPr>
          <p:cNvSpPr>
            <a:spLocks/>
          </p:cNvSpPr>
          <p:nvPr/>
        </p:nvSpPr>
        <p:spPr bwMode="auto">
          <a:xfrm>
            <a:off x="6897664" y="5055343"/>
            <a:ext cx="258880" cy="1190142"/>
          </a:xfrm>
          <a:custGeom>
            <a:avLst/>
            <a:gdLst>
              <a:gd name="T0" fmla="*/ 4 w 72"/>
              <a:gd name="T1" fmla="*/ 20 h 248"/>
              <a:gd name="T2" fmla="*/ 0 w 72"/>
              <a:gd name="T3" fmla="*/ 12 h 248"/>
              <a:gd name="T4" fmla="*/ 4 w 72"/>
              <a:gd name="T5" fmla="*/ 4 h 248"/>
              <a:gd name="T6" fmla="*/ 12 w 72"/>
              <a:gd name="T7" fmla="*/ 0 h 248"/>
              <a:gd name="T8" fmla="*/ 28 w 72"/>
              <a:gd name="T9" fmla="*/ 0 h 248"/>
              <a:gd name="T10" fmla="*/ 48 w 72"/>
              <a:gd name="T11" fmla="*/ 8 h 248"/>
              <a:gd name="T12" fmla="*/ 64 w 72"/>
              <a:gd name="T13" fmla="*/ 20 h 248"/>
              <a:gd name="T14" fmla="*/ 72 w 72"/>
              <a:gd name="T15" fmla="*/ 28 h 248"/>
              <a:gd name="T16" fmla="*/ 72 w 72"/>
              <a:gd name="T17" fmla="*/ 44 h 248"/>
              <a:gd name="T18" fmla="*/ 68 w 72"/>
              <a:gd name="T19" fmla="*/ 60 h 248"/>
              <a:gd name="T20" fmla="*/ 68 w 72"/>
              <a:gd name="T21" fmla="*/ 76 h 248"/>
              <a:gd name="T22" fmla="*/ 64 w 72"/>
              <a:gd name="T23" fmla="*/ 100 h 248"/>
              <a:gd name="T24" fmla="*/ 64 w 72"/>
              <a:gd name="T25" fmla="*/ 128 h 248"/>
              <a:gd name="T26" fmla="*/ 64 w 72"/>
              <a:gd name="T27" fmla="*/ 156 h 248"/>
              <a:gd name="T28" fmla="*/ 64 w 72"/>
              <a:gd name="T29" fmla="*/ 184 h 248"/>
              <a:gd name="T30" fmla="*/ 60 w 72"/>
              <a:gd name="T31" fmla="*/ 204 h 248"/>
              <a:gd name="T32" fmla="*/ 56 w 72"/>
              <a:gd name="T33" fmla="*/ 228 h 248"/>
              <a:gd name="T34" fmla="*/ 48 w 72"/>
              <a:gd name="T35" fmla="*/ 244 h 248"/>
              <a:gd name="T36" fmla="*/ 36 w 72"/>
              <a:gd name="T37" fmla="*/ 248 h 248"/>
              <a:gd name="T38" fmla="*/ 28 w 72"/>
              <a:gd name="T39" fmla="*/ 244 h 248"/>
              <a:gd name="T40" fmla="*/ 16 w 72"/>
              <a:gd name="T41" fmla="*/ 228 h 248"/>
              <a:gd name="T42" fmla="*/ 12 w 72"/>
              <a:gd name="T43" fmla="*/ 208 h 248"/>
              <a:gd name="T44" fmla="*/ 8 w 72"/>
              <a:gd name="T45" fmla="*/ 180 h 248"/>
              <a:gd name="T46" fmla="*/ 8 w 72"/>
              <a:gd name="T47" fmla="*/ 156 h 248"/>
              <a:gd name="T48" fmla="*/ 12 w 72"/>
              <a:gd name="T49" fmla="*/ 136 h 248"/>
              <a:gd name="T50" fmla="*/ 12 w 72"/>
              <a:gd name="T51" fmla="*/ 112 h 248"/>
              <a:gd name="T52" fmla="*/ 16 w 72"/>
              <a:gd name="T53" fmla="*/ 84 h 248"/>
              <a:gd name="T54" fmla="*/ 12 w 72"/>
              <a:gd name="T55" fmla="*/ 60 h 248"/>
              <a:gd name="T56" fmla="*/ 12 w 72"/>
              <a:gd name="T57" fmla="*/ 44 h 248"/>
              <a:gd name="T58" fmla="*/ 8 w 72"/>
              <a:gd name="T59" fmla="*/ 32 h 248"/>
              <a:gd name="T60" fmla="*/ 8 w 72"/>
              <a:gd name="T61" fmla="*/ 24 h 248"/>
              <a:gd name="T62" fmla="*/ 4 w 72"/>
              <a:gd name="T63" fmla="*/ 20 h 2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72" h="248">
                <a:moveTo>
                  <a:pt x="4" y="20"/>
                </a:moveTo>
                <a:lnTo>
                  <a:pt x="4" y="20"/>
                </a:lnTo>
                <a:lnTo>
                  <a:pt x="0" y="16"/>
                </a:lnTo>
                <a:lnTo>
                  <a:pt x="0" y="12"/>
                </a:lnTo>
                <a:lnTo>
                  <a:pt x="4" y="8"/>
                </a:lnTo>
                <a:lnTo>
                  <a:pt x="4" y="4"/>
                </a:lnTo>
                <a:lnTo>
                  <a:pt x="8" y="4"/>
                </a:lnTo>
                <a:lnTo>
                  <a:pt x="12" y="0"/>
                </a:lnTo>
                <a:lnTo>
                  <a:pt x="20" y="0"/>
                </a:lnTo>
                <a:lnTo>
                  <a:pt x="28" y="0"/>
                </a:lnTo>
                <a:lnTo>
                  <a:pt x="40" y="4"/>
                </a:lnTo>
                <a:lnTo>
                  <a:pt x="48" y="8"/>
                </a:lnTo>
                <a:lnTo>
                  <a:pt x="60" y="16"/>
                </a:lnTo>
                <a:lnTo>
                  <a:pt x="64" y="20"/>
                </a:lnTo>
                <a:lnTo>
                  <a:pt x="68" y="20"/>
                </a:lnTo>
                <a:lnTo>
                  <a:pt x="72" y="28"/>
                </a:lnTo>
                <a:lnTo>
                  <a:pt x="72" y="36"/>
                </a:lnTo>
                <a:lnTo>
                  <a:pt x="72" y="44"/>
                </a:lnTo>
                <a:lnTo>
                  <a:pt x="72" y="52"/>
                </a:lnTo>
                <a:lnTo>
                  <a:pt x="68" y="60"/>
                </a:lnTo>
                <a:lnTo>
                  <a:pt x="68" y="68"/>
                </a:lnTo>
                <a:lnTo>
                  <a:pt x="68" y="76"/>
                </a:lnTo>
                <a:lnTo>
                  <a:pt x="64" y="88"/>
                </a:lnTo>
                <a:lnTo>
                  <a:pt x="64" y="100"/>
                </a:lnTo>
                <a:lnTo>
                  <a:pt x="64" y="112"/>
                </a:lnTo>
                <a:lnTo>
                  <a:pt x="64" y="128"/>
                </a:lnTo>
                <a:lnTo>
                  <a:pt x="64" y="144"/>
                </a:lnTo>
                <a:lnTo>
                  <a:pt x="64" y="156"/>
                </a:lnTo>
                <a:lnTo>
                  <a:pt x="64" y="172"/>
                </a:lnTo>
                <a:lnTo>
                  <a:pt x="64" y="184"/>
                </a:lnTo>
                <a:lnTo>
                  <a:pt x="60" y="192"/>
                </a:lnTo>
                <a:lnTo>
                  <a:pt x="60" y="204"/>
                </a:lnTo>
                <a:lnTo>
                  <a:pt x="60" y="220"/>
                </a:lnTo>
                <a:lnTo>
                  <a:pt x="56" y="228"/>
                </a:lnTo>
                <a:lnTo>
                  <a:pt x="52" y="232"/>
                </a:lnTo>
                <a:lnTo>
                  <a:pt x="48" y="244"/>
                </a:lnTo>
                <a:lnTo>
                  <a:pt x="44" y="248"/>
                </a:lnTo>
                <a:lnTo>
                  <a:pt x="36" y="248"/>
                </a:lnTo>
                <a:lnTo>
                  <a:pt x="32" y="248"/>
                </a:lnTo>
                <a:lnTo>
                  <a:pt x="28" y="244"/>
                </a:lnTo>
                <a:lnTo>
                  <a:pt x="20" y="236"/>
                </a:lnTo>
                <a:lnTo>
                  <a:pt x="16" y="228"/>
                </a:lnTo>
                <a:lnTo>
                  <a:pt x="12" y="220"/>
                </a:lnTo>
                <a:lnTo>
                  <a:pt x="12" y="208"/>
                </a:lnTo>
                <a:lnTo>
                  <a:pt x="8" y="196"/>
                </a:lnTo>
                <a:lnTo>
                  <a:pt x="8" y="180"/>
                </a:lnTo>
                <a:lnTo>
                  <a:pt x="8" y="168"/>
                </a:lnTo>
                <a:lnTo>
                  <a:pt x="8" y="156"/>
                </a:lnTo>
                <a:lnTo>
                  <a:pt x="8" y="144"/>
                </a:lnTo>
                <a:lnTo>
                  <a:pt x="12" y="136"/>
                </a:lnTo>
                <a:lnTo>
                  <a:pt x="12" y="124"/>
                </a:lnTo>
                <a:lnTo>
                  <a:pt x="12" y="112"/>
                </a:lnTo>
                <a:lnTo>
                  <a:pt x="16" y="96"/>
                </a:lnTo>
                <a:lnTo>
                  <a:pt x="16" y="84"/>
                </a:lnTo>
                <a:lnTo>
                  <a:pt x="16" y="72"/>
                </a:lnTo>
                <a:lnTo>
                  <a:pt x="12" y="60"/>
                </a:lnTo>
                <a:lnTo>
                  <a:pt x="12" y="52"/>
                </a:lnTo>
                <a:lnTo>
                  <a:pt x="12" y="44"/>
                </a:lnTo>
                <a:lnTo>
                  <a:pt x="8" y="36"/>
                </a:lnTo>
                <a:lnTo>
                  <a:pt x="8" y="32"/>
                </a:lnTo>
                <a:lnTo>
                  <a:pt x="8" y="24"/>
                </a:lnTo>
                <a:lnTo>
                  <a:pt x="8" y="24"/>
                </a:lnTo>
                <a:lnTo>
                  <a:pt x="4" y="20"/>
                </a:lnTo>
                <a:lnTo>
                  <a:pt x="4" y="20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5" name="Freeform 171">
            <a:extLst>
              <a:ext uri="{FF2B5EF4-FFF2-40B4-BE49-F238E27FC236}">
                <a16:creationId xmlns:a16="http://schemas.microsoft.com/office/drawing/2014/main" id="{F95AA7E4-5425-4D92-BB73-A8F2F5BC791D}"/>
              </a:ext>
            </a:extLst>
          </p:cNvPr>
          <p:cNvSpPr>
            <a:spLocks/>
          </p:cNvSpPr>
          <p:nvPr/>
        </p:nvSpPr>
        <p:spPr bwMode="auto">
          <a:xfrm>
            <a:off x="5890908" y="5208909"/>
            <a:ext cx="1164960" cy="978988"/>
          </a:xfrm>
          <a:custGeom>
            <a:avLst/>
            <a:gdLst>
              <a:gd name="T0" fmla="*/ 56 w 324"/>
              <a:gd name="T1" fmla="*/ 200 h 204"/>
              <a:gd name="T2" fmla="*/ 44 w 324"/>
              <a:gd name="T3" fmla="*/ 204 h 204"/>
              <a:gd name="T4" fmla="*/ 32 w 324"/>
              <a:gd name="T5" fmla="*/ 200 h 204"/>
              <a:gd name="T6" fmla="*/ 24 w 324"/>
              <a:gd name="T7" fmla="*/ 196 h 204"/>
              <a:gd name="T8" fmla="*/ 12 w 324"/>
              <a:gd name="T9" fmla="*/ 184 h 204"/>
              <a:gd name="T10" fmla="*/ 4 w 324"/>
              <a:gd name="T11" fmla="*/ 176 h 204"/>
              <a:gd name="T12" fmla="*/ 0 w 324"/>
              <a:gd name="T13" fmla="*/ 168 h 204"/>
              <a:gd name="T14" fmla="*/ 4 w 324"/>
              <a:gd name="T15" fmla="*/ 160 h 204"/>
              <a:gd name="T16" fmla="*/ 12 w 324"/>
              <a:gd name="T17" fmla="*/ 148 h 204"/>
              <a:gd name="T18" fmla="*/ 16 w 324"/>
              <a:gd name="T19" fmla="*/ 140 h 204"/>
              <a:gd name="T20" fmla="*/ 20 w 324"/>
              <a:gd name="T21" fmla="*/ 120 h 204"/>
              <a:gd name="T22" fmla="*/ 20 w 324"/>
              <a:gd name="T23" fmla="*/ 100 h 204"/>
              <a:gd name="T24" fmla="*/ 20 w 324"/>
              <a:gd name="T25" fmla="*/ 72 h 204"/>
              <a:gd name="T26" fmla="*/ 20 w 324"/>
              <a:gd name="T27" fmla="*/ 52 h 204"/>
              <a:gd name="T28" fmla="*/ 20 w 324"/>
              <a:gd name="T29" fmla="*/ 36 h 204"/>
              <a:gd name="T30" fmla="*/ 16 w 324"/>
              <a:gd name="T31" fmla="*/ 24 h 204"/>
              <a:gd name="T32" fmla="*/ 8 w 324"/>
              <a:gd name="T33" fmla="*/ 20 h 204"/>
              <a:gd name="T34" fmla="*/ 4 w 324"/>
              <a:gd name="T35" fmla="*/ 12 h 204"/>
              <a:gd name="T36" fmla="*/ 12 w 324"/>
              <a:gd name="T37" fmla="*/ 0 h 204"/>
              <a:gd name="T38" fmla="*/ 24 w 324"/>
              <a:gd name="T39" fmla="*/ 0 h 204"/>
              <a:gd name="T40" fmla="*/ 48 w 324"/>
              <a:gd name="T41" fmla="*/ 4 h 204"/>
              <a:gd name="T42" fmla="*/ 68 w 324"/>
              <a:gd name="T43" fmla="*/ 12 h 204"/>
              <a:gd name="T44" fmla="*/ 76 w 324"/>
              <a:gd name="T45" fmla="*/ 24 h 204"/>
              <a:gd name="T46" fmla="*/ 76 w 324"/>
              <a:gd name="T47" fmla="*/ 32 h 204"/>
              <a:gd name="T48" fmla="*/ 80 w 324"/>
              <a:gd name="T49" fmla="*/ 48 h 204"/>
              <a:gd name="T50" fmla="*/ 76 w 324"/>
              <a:gd name="T51" fmla="*/ 68 h 204"/>
              <a:gd name="T52" fmla="*/ 76 w 324"/>
              <a:gd name="T53" fmla="*/ 88 h 204"/>
              <a:gd name="T54" fmla="*/ 72 w 324"/>
              <a:gd name="T55" fmla="*/ 116 h 204"/>
              <a:gd name="T56" fmla="*/ 68 w 324"/>
              <a:gd name="T57" fmla="*/ 132 h 204"/>
              <a:gd name="T58" fmla="*/ 68 w 324"/>
              <a:gd name="T59" fmla="*/ 144 h 204"/>
              <a:gd name="T60" fmla="*/ 72 w 324"/>
              <a:gd name="T61" fmla="*/ 144 h 204"/>
              <a:gd name="T62" fmla="*/ 84 w 324"/>
              <a:gd name="T63" fmla="*/ 144 h 204"/>
              <a:gd name="T64" fmla="*/ 100 w 324"/>
              <a:gd name="T65" fmla="*/ 144 h 204"/>
              <a:gd name="T66" fmla="*/ 124 w 324"/>
              <a:gd name="T67" fmla="*/ 144 h 204"/>
              <a:gd name="T68" fmla="*/ 156 w 324"/>
              <a:gd name="T69" fmla="*/ 140 h 204"/>
              <a:gd name="T70" fmla="*/ 192 w 324"/>
              <a:gd name="T71" fmla="*/ 136 h 204"/>
              <a:gd name="T72" fmla="*/ 240 w 324"/>
              <a:gd name="T73" fmla="*/ 132 h 204"/>
              <a:gd name="T74" fmla="*/ 292 w 324"/>
              <a:gd name="T75" fmla="*/ 128 h 204"/>
              <a:gd name="T76" fmla="*/ 324 w 324"/>
              <a:gd name="T77" fmla="*/ 160 h 204"/>
              <a:gd name="T78" fmla="*/ 256 w 324"/>
              <a:gd name="T79" fmla="*/ 164 h 204"/>
              <a:gd name="T80" fmla="*/ 196 w 324"/>
              <a:gd name="T81" fmla="*/ 168 h 204"/>
              <a:gd name="T82" fmla="*/ 144 w 324"/>
              <a:gd name="T83" fmla="*/ 176 h 204"/>
              <a:gd name="T84" fmla="*/ 104 w 324"/>
              <a:gd name="T85" fmla="*/ 180 h 204"/>
              <a:gd name="T86" fmla="*/ 88 w 324"/>
              <a:gd name="T87" fmla="*/ 184 h 204"/>
              <a:gd name="T88" fmla="*/ 72 w 324"/>
              <a:gd name="T89" fmla="*/ 188 h 204"/>
              <a:gd name="T90" fmla="*/ 56 w 324"/>
              <a:gd name="T91" fmla="*/ 196 h 2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324" h="204">
                <a:moveTo>
                  <a:pt x="56" y="196"/>
                </a:moveTo>
                <a:lnTo>
                  <a:pt x="56" y="200"/>
                </a:lnTo>
                <a:lnTo>
                  <a:pt x="52" y="200"/>
                </a:lnTo>
                <a:lnTo>
                  <a:pt x="44" y="204"/>
                </a:lnTo>
                <a:lnTo>
                  <a:pt x="40" y="200"/>
                </a:lnTo>
                <a:lnTo>
                  <a:pt x="32" y="200"/>
                </a:lnTo>
                <a:lnTo>
                  <a:pt x="28" y="196"/>
                </a:lnTo>
                <a:lnTo>
                  <a:pt x="24" y="196"/>
                </a:lnTo>
                <a:lnTo>
                  <a:pt x="16" y="192"/>
                </a:lnTo>
                <a:lnTo>
                  <a:pt x="12" y="184"/>
                </a:lnTo>
                <a:lnTo>
                  <a:pt x="8" y="180"/>
                </a:lnTo>
                <a:lnTo>
                  <a:pt x="4" y="176"/>
                </a:lnTo>
                <a:lnTo>
                  <a:pt x="0" y="172"/>
                </a:lnTo>
                <a:lnTo>
                  <a:pt x="0" y="168"/>
                </a:lnTo>
                <a:lnTo>
                  <a:pt x="0" y="164"/>
                </a:lnTo>
                <a:lnTo>
                  <a:pt x="4" y="160"/>
                </a:lnTo>
                <a:lnTo>
                  <a:pt x="12" y="152"/>
                </a:lnTo>
                <a:lnTo>
                  <a:pt x="12" y="148"/>
                </a:lnTo>
                <a:lnTo>
                  <a:pt x="16" y="144"/>
                </a:lnTo>
                <a:lnTo>
                  <a:pt x="16" y="140"/>
                </a:lnTo>
                <a:lnTo>
                  <a:pt x="20" y="132"/>
                </a:lnTo>
                <a:lnTo>
                  <a:pt x="20" y="120"/>
                </a:lnTo>
                <a:lnTo>
                  <a:pt x="20" y="112"/>
                </a:lnTo>
                <a:lnTo>
                  <a:pt x="20" y="100"/>
                </a:lnTo>
                <a:lnTo>
                  <a:pt x="20" y="84"/>
                </a:lnTo>
                <a:lnTo>
                  <a:pt x="20" y="72"/>
                </a:lnTo>
                <a:lnTo>
                  <a:pt x="20" y="60"/>
                </a:lnTo>
                <a:lnTo>
                  <a:pt x="20" y="52"/>
                </a:lnTo>
                <a:lnTo>
                  <a:pt x="20" y="40"/>
                </a:lnTo>
                <a:lnTo>
                  <a:pt x="20" y="36"/>
                </a:lnTo>
                <a:lnTo>
                  <a:pt x="16" y="28"/>
                </a:lnTo>
                <a:lnTo>
                  <a:pt x="16" y="24"/>
                </a:lnTo>
                <a:lnTo>
                  <a:pt x="12" y="24"/>
                </a:lnTo>
                <a:lnTo>
                  <a:pt x="8" y="20"/>
                </a:lnTo>
                <a:lnTo>
                  <a:pt x="4" y="16"/>
                </a:lnTo>
                <a:lnTo>
                  <a:pt x="4" y="12"/>
                </a:lnTo>
                <a:lnTo>
                  <a:pt x="8" y="4"/>
                </a:lnTo>
                <a:lnTo>
                  <a:pt x="12" y="0"/>
                </a:lnTo>
                <a:lnTo>
                  <a:pt x="16" y="0"/>
                </a:lnTo>
                <a:lnTo>
                  <a:pt x="24" y="0"/>
                </a:lnTo>
                <a:lnTo>
                  <a:pt x="36" y="0"/>
                </a:lnTo>
                <a:lnTo>
                  <a:pt x="48" y="4"/>
                </a:lnTo>
                <a:lnTo>
                  <a:pt x="60" y="8"/>
                </a:lnTo>
                <a:lnTo>
                  <a:pt x="68" y="12"/>
                </a:lnTo>
                <a:lnTo>
                  <a:pt x="72" y="16"/>
                </a:lnTo>
                <a:lnTo>
                  <a:pt x="76" y="24"/>
                </a:lnTo>
                <a:lnTo>
                  <a:pt x="76" y="28"/>
                </a:lnTo>
                <a:lnTo>
                  <a:pt x="76" y="32"/>
                </a:lnTo>
                <a:lnTo>
                  <a:pt x="80" y="40"/>
                </a:lnTo>
                <a:lnTo>
                  <a:pt x="80" y="48"/>
                </a:lnTo>
                <a:lnTo>
                  <a:pt x="80" y="56"/>
                </a:lnTo>
                <a:lnTo>
                  <a:pt x="76" y="68"/>
                </a:lnTo>
                <a:lnTo>
                  <a:pt x="76" y="76"/>
                </a:lnTo>
                <a:lnTo>
                  <a:pt x="76" y="88"/>
                </a:lnTo>
                <a:lnTo>
                  <a:pt x="72" y="104"/>
                </a:lnTo>
                <a:lnTo>
                  <a:pt x="72" y="116"/>
                </a:lnTo>
                <a:lnTo>
                  <a:pt x="72" y="124"/>
                </a:lnTo>
                <a:lnTo>
                  <a:pt x="68" y="132"/>
                </a:lnTo>
                <a:lnTo>
                  <a:pt x="68" y="140"/>
                </a:lnTo>
                <a:lnTo>
                  <a:pt x="68" y="144"/>
                </a:lnTo>
                <a:lnTo>
                  <a:pt x="72" y="144"/>
                </a:lnTo>
                <a:lnTo>
                  <a:pt x="72" y="144"/>
                </a:lnTo>
                <a:lnTo>
                  <a:pt x="76" y="144"/>
                </a:lnTo>
                <a:lnTo>
                  <a:pt x="84" y="144"/>
                </a:lnTo>
                <a:lnTo>
                  <a:pt x="88" y="144"/>
                </a:lnTo>
                <a:lnTo>
                  <a:pt x="100" y="144"/>
                </a:lnTo>
                <a:lnTo>
                  <a:pt x="112" y="144"/>
                </a:lnTo>
                <a:lnTo>
                  <a:pt x="124" y="144"/>
                </a:lnTo>
                <a:lnTo>
                  <a:pt x="140" y="140"/>
                </a:lnTo>
                <a:lnTo>
                  <a:pt x="156" y="140"/>
                </a:lnTo>
                <a:lnTo>
                  <a:pt x="172" y="140"/>
                </a:lnTo>
                <a:lnTo>
                  <a:pt x="192" y="136"/>
                </a:lnTo>
                <a:lnTo>
                  <a:pt x="216" y="136"/>
                </a:lnTo>
                <a:lnTo>
                  <a:pt x="240" y="132"/>
                </a:lnTo>
                <a:lnTo>
                  <a:pt x="264" y="128"/>
                </a:lnTo>
                <a:lnTo>
                  <a:pt x="292" y="128"/>
                </a:lnTo>
                <a:lnTo>
                  <a:pt x="324" y="124"/>
                </a:lnTo>
                <a:lnTo>
                  <a:pt x="324" y="160"/>
                </a:lnTo>
                <a:lnTo>
                  <a:pt x="288" y="160"/>
                </a:lnTo>
                <a:lnTo>
                  <a:pt x="256" y="164"/>
                </a:lnTo>
                <a:lnTo>
                  <a:pt x="224" y="164"/>
                </a:lnTo>
                <a:lnTo>
                  <a:pt x="196" y="168"/>
                </a:lnTo>
                <a:lnTo>
                  <a:pt x="168" y="172"/>
                </a:lnTo>
                <a:lnTo>
                  <a:pt x="144" y="176"/>
                </a:lnTo>
                <a:lnTo>
                  <a:pt x="124" y="176"/>
                </a:lnTo>
                <a:lnTo>
                  <a:pt x="104" y="180"/>
                </a:lnTo>
                <a:lnTo>
                  <a:pt x="96" y="180"/>
                </a:lnTo>
                <a:lnTo>
                  <a:pt x="88" y="184"/>
                </a:lnTo>
                <a:lnTo>
                  <a:pt x="80" y="184"/>
                </a:lnTo>
                <a:lnTo>
                  <a:pt x="72" y="188"/>
                </a:lnTo>
                <a:lnTo>
                  <a:pt x="64" y="192"/>
                </a:lnTo>
                <a:lnTo>
                  <a:pt x="56" y="196"/>
                </a:lnTo>
                <a:lnTo>
                  <a:pt x="56" y="196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7" name="Freeform 179">
            <a:extLst>
              <a:ext uri="{FF2B5EF4-FFF2-40B4-BE49-F238E27FC236}">
                <a16:creationId xmlns:a16="http://schemas.microsoft.com/office/drawing/2014/main" id="{E1913063-D8C5-433E-8BA7-28A9F71575CA}"/>
              </a:ext>
            </a:extLst>
          </p:cNvPr>
          <p:cNvSpPr>
            <a:spLocks/>
          </p:cNvSpPr>
          <p:nvPr/>
        </p:nvSpPr>
        <p:spPr bwMode="auto">
          <a:xfrm>
            <a:off x="8341115" y="4769153"/>
            <a:ext cx="1035520" cy="1151750"/>
          </a:xfrm>
          <a:custGeom>
            <a:avLst/>
            <a:gdLst>
              <a:gd name="T0" fmla="*/ 208 w 288"/>
              <a:gd name="T1" fmla="*/ 116 h 240"/>
              <a:gd name="T2" fmla="*/ 168 w 288"/>
              <a:gd name="T3" fmla="*/ 152 h 240"/>
              <a:gd name="T4" fmla="*/ 128 w 288"/>
              <a:gd name="T5" fmla="*/ 184 h 240"/>
              <a:gd name="T6" fmla="*/ 80 w 288"/>
              <a:gd name="T7" fmla="*/ 212 h 240"/>
              <a:gd name="T8" fmla="*/ 44 w 288"/>
              <a:gd name="T9" fmla="*/ 228 h 240"/>
              <a:gd name="T10" fmla="*/ 20 w 288"/>
              <a:gd name="T11" fmla="*/ 236 h 240"/>
              <a:gd name="T12" fmla="*/ 8 w 288"/>
              <a:gd name="T13" fmla="*/ 240 h 240"/>
              <a:gd name="T14" fmla="*/ 0 w 288"/>
              <a:gd name="T15" fmla="*/ 240 h 240"/>
              <a:gd name="T16" fmla="*/ 0 w 288"/>
              <a:gd name="T17" fmla="*/ 236 h 240"/>
              <a:gd name="T18" fmla="*/ 4 w 288"/>
              <a:gd name="T19" fmla="*/ 228 h 240"/>
              <a:gd name="T20" fmla="*/ 12 w 288"/>
              <a:gd name="T21" fmla="*/ 220 h 240"/>
              <a:gd name="T22" fmla="*/ 28 w 288"/>
              <a:gd name="T23" fmla="*/ 212 h 240"/>
              <a:gd name="T24" fmla="*/ 52 w 288"/>
              <a:gd name="T25" fmla="*/ 192 h 240"/>
              <a:gd name="T26" fmla="*/ 92 w 288"/>
              <a:gd name="T27" fmla="*/ 164 h 240"/>
              <a:gd name="T28" fmla="*/ 128 w 288"/>
              <a:gd name="T29" fmla="*/ 128 h 240"/>
              <a:gd name="T30" fmla="*/ 156 w 288"/>
              <a:gd name="T31" fmla="*/ 100 h 240"/>
              <a:gd name="T32" fmla="*/ 172 w 288"/>
              <a:gd name="T33" fmla="*/ 76 h 240"/>
              <a:gd name="T34" fmla="*/ 180 w 288"/>
              <a:gd name="T35" fmla="*/ 60 h 240"/>
              <a:gd name="T36" fmla="*/ 184 w 288"/>
              <a:gd name="T37" fmla="*/ 52 h 240"/>
              <a:gd name="T38" fmla="*/ 184 w 288"/>
              <a:gd name="T39" fmla="*/ 52 h 240"/>
              <a:gd name="T40" fmla="*/ 176 w 288"/>
              <a:gd name="T41" fmla="*/ 52 h 240"/>
              <a:gd name="T42" fmla="*/ 160 w 288"/>
              <a:gd name="T43" fmla="*/ 56 h 240"/>
              <a:gd name="T44" fmla="*/ 136 w 288"/>
              <a:gd name="T45" fmla="*/ 64 h 240"/>
              <a:gd name="T46" fmla="*/ 104 w 288"/>
              <a:gd name="T47" fmla="*/ 72 h 240"/>
              <a:gd name="T48" fmla="*/ 76 w 288"/>
              <a:gd name="T49" fmla="*/ 76 h 240"/>
              <a:gd name="T50" fmla="*/ 56 w 288"/>
              <a:gd name="T51" fmla="*/ 76 h 240"/>
              <a:gd name="T52" fmla="*/ 40 w 288"/>
              <a:gd name="T53" fmla="*/ 76 h 240"/>
              <a:gd name="T54" fmla="*/ 24 w 288"/>
              <a:gd name="T55" fmla="*/ 64 h 240"/>
              <a:gd name="T56" fmla="*/ 16 w 288"/>
              <a:gd name="T57" fmla="*/ 52 h 240"/>
              <a:gd name="T58" fmla="*/ 36 w 288"/>
              <a:gd name="T59" fmla="*/ 44 h 240"/>
              <a:gd name="T60" fmla="*/ 80 w 288"/>
              <a:gd name="T61" fmla="*/ 40 h 240"/>
              <a:gd name="T62" fmla="*/ 116 w 288"/>
              <a:gd name="T63" fmla="*/ 32 h 240"/>
              <a:gd name="T64" fmla="*/ 144 w 288"/>
              <a:gd name="T65" fmla="*/ 28 h 240"/>
              <a:gd name="T66" fmla="*/ 172 w 288"/>
              <a:gd name="T67" fmla="*/ 20 h 240"/>
              <a:gd name="T68" fmla="*/ 196 w 288"/>
              <a:gd name="T69" fmla="*/ 12 h 240"/>
              <a:gd name="T70" fmla="*/ 212 w 288"/>
              <a:gd name="T71" fmla="*/ 4 h 240"/>
              <a:gd name="T72" fmla="*/ 224 w 288"/>
              <a:gd name="T73" fmla="*/ 0 h 240"/>
              <a:gd name="T74" fmla="*/ 236 w 288"/>
              <a:gd name="T75" fmla="*/ 0 h 240"/>
              <a:gd name="T76" fmla="*/ 252 w 288"/>
              <a:gd name="T77" fmla="*/ 4 h 240"/>
              <a:gd name="T78" fmla="*/ 272 w 288"/>
              <a:gd name="T79" fmla="*/ 16 h 240"/>
              <a:gd name="T80" fmla="*/ 284 w 288"/>
              <a:gd name="T81" fmla="*/ 28 h 240"/>
              <a:gd name="T82" fmla="*/ 284 w 288"/>
              <a:gd name="T83" fmla="*/ 36 h 240"/>
              <a:gd name="T84" fmla="*/ 280 w 288"/>
              <a:gd name="T85" fmla="*/ 44 h 240"/>
              <a:gd name="T86" fmla="*/ 268 w 288"/>
              <a:gd name="T87" fmla="*/ 48 h 240"/>
              <a:gd name="T88" fmla="*/ 260 w 288"/>
              <a:gd name="T89" fmla="*/ 56 h 240"/>
              <a:gd name="T90" fmla="*/ 248 w 288"/>
              <a:gd name="T91" fmla="*/ 68 h 240"/>
              <a:gd name="T92" fmla="*/ 232 w 288"/>
              <a:gd name="T93" fmla="*/ 84 h 240"/>
              <a:gd name="T94" fmla="*/ 224 w 288"/>
              <a:gd name="T95" fmla="*/ 96 h 2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288" h="240">
                <a:moveTo>
                  <a:pt x="224" y="96"/>
                </a:moveTo>
                <a:lnTo>
                  <a:pt x="208" y="116"/>
                </a:lnTo>
                <a:lnTo>
                  <a:pt x="188" y="136"/>
                </a:lnTo>
                <a:lnTo>
                  <a:pt x="168" y="152"/>
                </a:lnTo>
                <a:lnTo>
                  <a:pt x="148" y="168"/>
                </a:lnTo>
                <a:lnTo>
                  <a:pt x="128" y="184"/>
                </a:lnTo>
                <a:lnTo>
                  <a:pt x="104" y="196"/>
                </a:lnTo>
                <a:lnTo>
                  <a:pt x="80" y="212"/>
                </a:lnTo>
                <a:lnTo>
                  <a:pt x="56" y="224"/>
                </a:lnTo>
                <a:lnTo>
                  <a:pt x="44" y="228"/>
                </a:lnTo>
                <a:lnTo>
                  <a:pt x="32" y="232"/>
                </a:lnTo>
                <a:lnTo>
                  <a:pt x="20" y="236"/>
                </a:lnTo>
                <a:lnTo>
                  <a:pt x="12" y="240"/>
                </a:lnTo>
                <a:lnTo>
                  <a:pt x="8" y="240"/>
                </a:lnTo>
                <a:lnTo>
                  <a:pt x="4" y="240"/>
                </a:lnTo>
                <a:lnTo>
                  <a:pt x="0" y="240"/>
                </a:lnTo>
                <a:lnTo>
                  <a:pt x="0" y="240"/>
                </a:lnTo>
                <a:lnTo>
                  <a:pt x="0" y="236"/>
                </a:lnTo>
                <a:lnTo>
                  <a:pt x="0" y="232"/>
                </a:lnTo>
                <a:lnTo>
                  <a:pt x="4" y="228"/>
                </a:lnTo>
                <a:lnTo>
                  <a:pt x="8" y="224"/>
                </a:lnTo>
                <a:lnTo>
                  <a:pt x="12" y="220"/>
                </a:lnTo>
                <a:lnTo>
                  <a:pt x="20" y="216"/>
                </a:lnTo>
                <a:lnTo>
                  <a:pt x="28" y="212"/>
                </a:lnTo>
                <a:lnTo>
                  <a:pt x="36" y="204"/>
                </a:lnTo>
                <a:lnTo>
                  <a:pt x="52" y="192"/>
                </a:lnTo>
                <a:lnTo>
                  <a:pt x="72" y="180"/>
                </a:lnTo>
                <a:lnTo>
                  <a:pt x="92" y="164"/>
                </a:lnTo>
                <a:lnTo>
                  <a:pt x="112" y="148"/>
                </a:lnTo>
                <a:lnTo>
                  <a:pt x="128" y="128"/>
                </a:lnTo>
                <a:lnTo>
                  <a:pt x="144" y="112"/>
                </a:lnTo>
                <a:lnTo>
                  <a:pt x="156" y="100"/>
                </a:lnTo>
                <a:lnTo>
                  <a:pt x="168" y="88"/>
                </a:lnTo>
                <a:lnTo>
                  <a:pt x="172" y="76"/>
                </a:lnTo>
                <a:lnTo>
                  <a:pt x="176" y="68"/>
                </a:lnTo>
                <a:lnTo>
                  <a:pt x="180" y="60"/>
                </a:lnTo>
                <a:lnTo>
                  <a:pt x="184" y="56"/>
                </a:lnTo>
                <a:lnTo>
                  <a:pt x="184" y="52"/>
                </a:lnTo>
                <a:lnTo>
                  <a:pt x="184" y="52"/>
                </a:lnTo>
                <a:lnTo>
                  <a:pt x="184" y="52"/>
                </a:lnTo>
                <a:lnTo>
                  <a:pt x="180" y="52"/>
                </a:lnTo>
                <a:lnTo>
                  <a:pt x="176" y="52"/>
                </a:lnTo>
                <a:lnTo>
                  <a:pt x="168" y="56"/>
                </a:lnTo>
                <a:lnTo>
                  <a:pt x="160" y="56"/>
                </a:lnTo>
                <a:lnTo>
                  <a:pt x="148" y="60"/>
                </a:lnTo>
                <a:lnTo>
                  <a:pt x="136" y="64"/>
                </a:lnTo>
                <a:lnTo>
                  <a:pt x="120" y="68"/>
                </a:lnTo>
                <a:lnTo>
                  <a:pt x="104" y="72"/>
                </a:lnTo>
                <a:lnTo>
                  <a:pt x="88" y="76"/>
                </a:lnTo>
                <a:lnTo>
                  <a:pt x="76" y="76"/>
                </a:lnTo>
                <a:lnTo>
                  <a:pt x="64" y="76"/>
                </a:lnTo>
                <a:lnTo>
                  <a:pt x="56" y="76"/>
                </a:lnTo>
                <a:lnTo>
                  <a:pt x="48" y="76"/>
                </a:lnTo>
                <a:lnTo>
                  <a:pt x="40" y="76"/>
                </a:lnTo>
                <a:lnTo>
                  <a:pt x="36" y="72"/>
                </a:lnTo>
                <a:lnTo>
                  <a:pt x="24" y="64"/>
                </a:lnTo>
                <a:lnTo>
                  <a:pt x="20" y="56"/>
                </a:lnTo>
                <a:lnTo>
                  <a:pt x="16" y="52"/>
                </a:lnTo>
                <a:lnTo>
                  <a:pt x="16" y="44"/>
                </a:lnTo>
                <a:lnTo>
                  <a:pt x="36" y="44"/>
                </a:lnTo>
                <a:lnTo>
                  <a:pt x="56" y="40"/>
                </a:lnTo>
                <a:lnTo>
                  <a:pt x="80" y="40"/>
                </a:lnTo>
                <a:lnTo>
                  <a:pt x="104" y="36"/>
                </a:lnTo>
                <a:lnTo>
                  <a:pt x="116" y="32"/>
                </a:lnTo>
                <a:lnTo>
                  <a:pt x="128" y="32"/>
                </a:lnTo>
                <a:lnTo>
                  <a:pt x="144" y="28"/>
                </a:lnTo>
                <a:lnTo>
                  <a:pt x="160" y="24"/>
                </a:lnTo>
                <a:lnTo>
                  <a:pt x="172" y="20"/>
                </a:lnTo>
                <a:lnTo>
                  <a:pt x="188" y="16"/>
                </a:lnTo>
                <a:lnTo>
                  <a:pt x="196" y="12"/>
                </a:lnTo>
                <a:lnTo>
                  <a:pt x="204" y="8"/>
                </a:lnTo>
                <a:lnTo>
                  <a:pt x="212" y="4"/>
                </a:lnTo>
                <a:lnTo>
                  <a:pt x="220" y="0"/>
                </a:lnTo>
                <a:lnTo>
                  <a:pt x="224" y="0"/>
                </a:lnTo>
                <a:lnTo>
                  <a:pt x="232" y="0"/>
                </a:lnTo>
                <a:lnTo>
                  <a:pt x="236" y="0"/>
                </a:lnTo>
                <a:lnTo>
                  <a:pt x="244" y="0"/>
                </a:lnTo>
                <a:lnTo>
                  <a:pt x="252" y="4"/>
                </a:lnTo>
                <a:lnTo>
                  <a:pt x="264" y="12"/>
                </a:lnTo>
                <a:lnTo>
                  <a:pt x="272" y="16"/>
                </a:lnTo>
                <a:lnTo>
                  <a:pt x="280" y="20"/>
                </a:lnTo>
                <a:lnTo>
                  <a:pt x="284" y="28"/>
                </a:lnTo>
                <a:lnTo>
                  <a:pt x="288" y="32"/>
                </a:lnTo>
                <a:lnTo>
                  <a:pt x="284" y="36"/>
                </a:lnTo>
                <a:lnTo>
                  <a:pt x="284" y="40"/>
                </a:lnTo>
                <a:lnTo>
                  <a:pt x="280" y="44"/>
                </a:lnTo>
                <a:lnTo>
                  <a:pt x="272" y="44"/>
                </a:lnTo>
                <a:lnTo>
                  <a:pt x="268" y="48"/>
                </a:lnTo>
                <a:lnTo>
                  <a:pt x="264" y="52"/>
                </a:lnTo>
                <a:lnTo>
                  <a:pt x="260" y="56"/>
                </a:lnTo>
                <a:lnTo>
                  <a:pt x="252" y="60"/>
                </a:lnTo>
                <a:lnTo>
                  <a:pt x="248" y="68"/>
                </a:lnTo>
                <a:lnTo>
                  <a:pt x="240" y="76"/>
                </a:lnTo>
                <a:lnTo>
                  <a:pt x="232" y="84"/>
                </a:lnTo>
                <a:lnTo>
                  <a:pt x="224" y="96"/>
                </a:lnTo>
                <a:lnTo>
                  <a:pt x="224" y="96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8" name="Freeform 180">
            <a:extLst>
              <a:ext uri="{FF2B5EF4-FFF2-40B4-BE49-F238E27FC236}">
                <a16:creationId xmlns:a16="http://schemas.microsoft.com/office/drawing/2014/main" id="{28FA763F-5C22-4CB6-A383-D2123B73E56C}"/>
              </a:ext>
            </a:extLst>
          </p:cNvPr>
          <p:cNvSpPr>
            <a:spLocks/>
          </p:cNvSpPr>
          <p:nvPr/>
        </p:nvSpPr>
        <p:spPr bwMode="auto">
          <a:xfrm>
            <a:off x="8959551" y="5268244"/>
            <a:ext cx="100676" cy="1132554"/>
          </a:xfrm>
          <a:custGeom>
            <a:avLst/>
            <a:gdLst>
              <a:gd name="T0" fmla="*/ 16 w 28"/>
              <a:gd name="T1" fmla="*/ 236 h 236"/>
              <a:gd name="T2" fmla="*/ 16 w 28"/>
              <a:gd name="T3" fmla="*/ 232 h 236"/>
              <a:gd name="T4" fmla="*/ 12 w 28"/>
              <a:gd name="T5" fmla="*/ 228 h 236"/>
              <a:gd name="T6" fmla="*/ 12 w 28"/>
              <a:gd name="T7" fmla="*/ 224 h 236"/>
              <a:gd name="T8" fmla="*/ 8 w 28"/>
              <a:gd name="T9" fmla="*/ 216 h 236"/>
              <a:gd name="T10" fmla="*/ 4 w 28"/>
              <a:gd name="T11" fmla="*/ 208 h 236"/>
              <a:gd name="T12" fmla="*/ 4 w 28"/>
              <a:gd name="T13" fmla="*/ 204 h 236"/>
              <a:gd name="T14" fmla="*/ 0 w 28"/>
              <a:gd name="T15" fmla="*/ 200 h 236"/>
              <a:gd name="T16" fmla="*/ 0 w 28"/>
              <a:gd name="T17" fmla="*/ 196 h 236"/>
              <a:gd name="T18" fmla="*/ 0 w 28"/>
              <a:gd name="T19" fmla="*/ 196 h 236"/>
              <a:gd name="T20" fmla="*/ 0 w 28"/>
              <a:gd name="T21" fmla="*/ 192 h 236"/>
              <a:gd name="T22" fmla="*/ 0 w 28"/>
              <a:gd name="T23" fmla="*/ 188 h 236"/>
              <a:gd name="T24" fmla="*/ 4 w 28"/>
              <a:gd name="T25" fmla="*/ 184 h 236"/>
              <a:gd name="T26" fmla="*/ 4 w 28"/>
              <a:gd name="T27" fmla="*/ 180 h 236"/>
              <a:gd name="T28" fmla="*/ 4 w 28"/>
              <a:gd name="T29" fmla="*/ 172 h 236"/>
              <a:gd name="T30" fmla="*/ 8 w 28"/>
              <a:gd name="T31" fmla="*/ 164 h 236"/>
              <a:gd name="T32" fmla="*/ 8 w 28"/>
              <a:gd name="T33" fmla="*/ 156 h 236"/>
              <a:gd name="T34" fmla="*/ 12 w 28"/>
              <a:gd name="T35" fmla="*/ 120 h 236"/>
              <a:gd name="T36" fmla="*/ 16 w 28"/>
              <a:gd name="T37" fmla="*/ 104 h 236"/>
              <a:gd name="T38" fmla="*/ 16 w 28"/>
              <a:gd name="T39" fmla="*/ 88 h 236"/>
              <a:gd name="T40" fmla="*/ 16 w 28"/>
              <a:gd name="T41" fmla="*/ 80 h 236"/>
              <a:gd name="T42" fmla="*/ 16 w 28"/>
              <a:gd name="T43" fmla="*/ 72 h 236"/>
              <a:gd name="T44" fmla="*/ 16 w 28"/>
              <a:gd name="T45" fmla="*/ 52 h 236"/>
              <a:gd name="T46" fmla="*/ 16 w 28"/>
              <a:gd name="T47" fmla="*/ 28 h 236"/>
              <a:gd name="T48" fmla="*/ 12 w 28"/>
              <a:gd name="T49" fmla="*/ 0 h 236"/>
              <a:gd name="T50" fmla="*/ 28 w 28"/>
              <a:gd name="T51" fmla="*/ 8 h 236"/>
              <a:gd name="T52" fmla="*/ 28 w 28"/>
              <a:gd name="T53" fmla="*/ 32 h 236"/>
              <a:gd name="T54" fmla="*/ 28 w 28"/>
              <a:gd name="T55" fmla="*/ 52 h 236"/>
              <a:gd name="T56" fmla="*/ 28 w 28"/>
              <a:gd name="T57" fmla="*/ 72 h 236"/>
              <a:gd name="T58" fmla="*/ 28 w 28"/>
              <a:gd name="T59" fmla="*/ 88 h 236"/>
              <a:gd name="T60" fmla="*/ 28 w 28"/>
              <a:gd name="T61" fmla="*/ 108 h 236"/>
              <a:gd name="T62" fmla="*/ 24 w 28"/>
              <a:gd name="T63" fmla="*/ 124 h 236"/>
              <a:gd name="T64" fmla="*/ 24 w 28"/>
              <a:gd name="T65" fmla="*/ 136 h 236"/>
              <a:gd name="T66" fmla="*/ 24 w 28"/>
              <a:gd name="T67" fmla="*/ 148 h 236"/>
              <a:gd name="T68" fmla="*/ 24 w 28"/>
              <a:gd name="T69" fmla="*/ 164 h 236"/>
              <a:gd name="T70" fmla="*/ 24 w 28"/>
              <a:gd name="T71" fmla="*/ 172 h 236"/>
              <a:gd name="T72" fmla="*/ 24 w 28"/>
              <a:gd name="T73" fmla="*/ 184 h 236"/>
              <a:gd name="T74" fmla="*/ 24 w 28"/>
              <a:gd name="T75" fmla="*/ 192 h 236"/>
              <a:gd name="T76" fmla="*/ 24 w 28"/>
              <a:gd name="T77" fmla="*/ 200 h 236"/>
              <a:gd name="T78" fmla="*/ 24 w 28"/>
              <a:gd name="T79" fmla="*/ 204 h 236"/>
              <a:gd name="T80" fmla="*/ 20 w 28"/>
              <a:gd name="T81" fmla="*/ 208 h 236"/>
              <a:gd name="T82" fmla="*/ 20 w 28"/>
              <a:gd name="T83" fmla="*/ 212 h 236"/>
              <a:gd name="T84" fmla="*/ 20 w 28"/>
              <a:gd name="T85" fmla="*/ 224 h 236"/>
              <a:gd name="T86" fmla="*/ 16 w 28"/>
              <a:gd name="T87" fmla="*/ 228 h 236"/>
              <a:gd name="T88" fmla="*/ 16 w 28"/>
              <a:gd name="T89" fmla="*/ 232 h 236"/>
              <a:gd name="T90" fmla="*/ 16 w 28"/>
              <a:gd name="T91" fmla="*/ 236 h 236"/>
              <a:gd name="T92" fmla="*/ 16 w 28"/>
              <a:gd name="T93" fmla="*/ 236 h 2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28" h="236">
                <a:moveTo>
                  <a:pt x="16" y="236"/>
                </a:moveTo>
                <a:lnTo>
                  <a:pt x="16" y="232"/>
                </a:lnTo>
                <a:lnTo>
                  <a:pt x="12" y="228"/>
                </a:lnTo>
                <a:lnTo>
                  <a:pt x="12" y="224"/>
                </a:lnTo>
                <a:lnTo>
                  <a:pt x="8" y="216"/>
                </a:lnTo>
                <a:lnTo>
                  <a:pt x="4" y="208"/>
                </a:lnTo>
                <a:lnTo>
                  <a:pt x="4" y="204"/>
                </a:lnTo>
                <a:lnTo>
                  <a:pt x="0" y="200"/>
                </a:lnTo>
                <a:lnTo>
                  <a:pt x="0" y="196"/>
                </a:lnTo>
                <a:lnTo>
                  <a:pt x="0" y="196"/>
                </a:lnTo>
                <a:lnTo>
                  <a:pt x="0" y="192"/>
                </a:lnTo>
                <a:lnTo>
                  <a:pt x="0" y="188"/>
                </a:lnTo>
                <a:lnTo>
                  <a:pt x="4" y="184"/>
                </a:lnTo>
                <a:lnTo>
                  <a:pt x="4" y="180"/>
                </a:lnTo>
                <a:lnTo>
                  <a:pt x="4" y="172"/>
                </a:lnTo>
                <a:lnTo>
                  <a:pt x="8" y="164"/>
                </a:lnTo>
                <a:lnTo>
                  <a:pt x="8" y="156"/>
                </a:lnTo>
                <a:lnTo>
                  <a:pt x="12" y="120"/>
                </a:lnTo>
                <a:lnTo>
                  <a:pt x="16" y="104"/>
                </a:lnTo>
                <a:lnTo>
                  <a:pt x="16" y="88"/>
                </a:lnTo>
                <a:lnTo>
                  <a:pt x="16" y="80"/>
                </a:lnTo>
                <a:lnTo>
                  <a:pt x="16" y="72"/>
                </a:lnTo>
                <a:lnTo>
                  <a:pt x="16" y="52"/>
                </a:lnTo>
                <a:lnTo>
                  <a:pt x="16" y="28"/>
                </a:lnTo>
                <a:lnTo>
                  <a:pt x="12" y="0"/>
                </a:lnTo>
                <a:lnTo>
                  <a:pt x="28" y="8"/>
                </a:lnTo>
                <a:lnTo>
                  <a:pt x="28" y="32"/>
                </a:lnTo>
                <a:lnTo>
                  <a:pt x="28" y="52"/>
                </a:lnTo>
                <a:lnTo>
                  <a:pt x="28" y="72"/>
                </a:lnTo>
                <a:lnTo>
                  <a:pt x="28" y="88"/>
                </a:lnTo>
                <a:lnTo>
                  <a:pt x="28" y="108"/>
                </a:lnTo>
                <a:lnTo>
                  <a:pt x="24" y="124"/>
                </a:lnTo>
                <a:lnTo>
                  <a:pt x="24" y="136"/>
                </a:lnTo>
                <a:lnTo>
                  <a:pt x="24" y="148"/>
                </a:lnTo>
                <a:lnTo>
                  <a:pt x="24" y="164"/>
                </a:lnTo>
                <a:lnTo>
                  <a:pt x="24" y="172"/>
                </a:lnTo>
                <a:lnTo>
                  <a:pt x="24" y="184"/>
                </a:lnTo>
                <a:lnTo>
                  <a:pt x="24" y="192"/>
                </a:lnTo>
                <a:lnTo>
                  <a:pt x="24" y="200"/>
                </a:lnTo>
                <a:lnTo>
                  <a:pt x="24" y="204"/>
                </a:lnTo>
                <a:lnTo>
                  <a:pt x="20" y="208"/>
                </a:lnTo>
                <a:lnTo>
                  <a:pt x="20" y="212"/>
                </a:lnTo>
                <a:lnTo>
                  <a:pt x="20" y="224"/>
                </a:lnTo>
                <a:lnTo>
                  <a:pt x="16" y="228"/>
                </a:lnTo>
                <a:lnTo>
                  <a:pt x="16" y="232"/>
                </a:lnTo>
                <a:lnTo>
                  <a:pt x="16" y="236"/>
                </a:lnTo>
                <a:lnTo>
                  <a:pt x="16" y="236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9" name="Freeform 181">
            <a:extLst>
              <a:ext uri="{FF2B5EF4-FFF2-40B4-BE49-F238E27FC236}">
                <a16:creationId xmlns:a16="http://schemas.microsoft.com/office/drawing/2014/main" id="{95962DA8-0F28-4499-8AE2-B2C6BE0A863F}"/>
              </a:ext>
            </a:extLst>
          </p:cNvPr>
          <p:cNvSpPr>
            <a:spLocks/>
          </p:cNvSpPr>
          <p:nvPr/>
        </p:nvSpPr>
        <p:spPr bwMode="auto">
          <a:xfrm>
            <a:off x="9031462" y="5249048"/>
            <a:ext cx="417085" cy="287937"/>
          </a:xfrm>
          <a:custGeom>
            <a:avLst/>
            <a:gdLst>
              <a:gd name="T0" fmla="*/ 104 w 116"/>
              <a:gd name="T1" fmla="*/ 24 h 60"/>
              <a:gd name="T2" fmla="*/ 108 w 116"/>
              <a:gd name="T3" fmla="*/ 32 h 60"/>
              <a:gd name="T4" fmla="*/ 112 w 116"/>
              <a:gd name="T5" fmla="*/ 40 h 60"/>
              <a:gd name="T6" fmla="*/ 116 w 116"/>
              <a:gd name="T7" fmla="*/ 48 h 60"/>
              <a:gd name="T8" fmla="*/ 116 w 116"/>
              <a:gd name="T9" fmla="*/ 56 h 60"/>
              <a:gd name="T10" fmla="*/ 112 w 116"/>
              <a:gd name="T11" fmla="*/ 60 h 60"/>
              <a:gd name="T12" fmla="*/ 108 w 116"/>
              <a:gd name="T13" fmla="*/ 60 h 60"/>
              <a:gd name="T14" fmla="*/ 96 w 116"/>
              <a:gd name="T15" fmla="*/ 56 h 60"/>
              <a:gd name="T16" fmla="*/ 84 w 116"/>
              <a:gd name="T17" fmla="*/ 52 h 60"/>
              <a:gd name="T18" fmla="*/ 68 w 116"/>
              <a:gd name="T19" fmla="*/ 44 h 60"/>
              <a:gd name="T20" fmla="*/ 48 w 116"/>
              <a:gd name="T21" fmla="*/ 32 h 60"/>
              <a:gd name="T22" fmla="*/ 28 w 116"/>
              <a:gd name="T23" fmla="*/ 20 h 60"/>
              <a:gd name="T24" fmla="*/ 0 w 116"/>
              <a:gd name="T25" fmla="*/ 4 h 60"/>
              <a:gd name="T26" fmla="*/ 20 w 116"/>
              <a:gd name="T27" fmla="*/ 0 h 60"/>
              <a:gd name="T28" fmla="*/ 36 w 116"/>
              <a:gd name="T29" fmla="*/ 0 h 60"/>
              <a:gd name="T30" fmla="*/ 52 w 116"/>
              <a:gd name="T31" fmla="*/ 0 h 60"/>
              <a:gd name="T32" fmla="*/ 64 w 116"/>
              <a:gd name="T33" fmla="*/ 0 h 60"/>
              <a:gd name="T34" fmla="*/ 76 w 116"/>
              <a:gd name="T35" fmla="*/ 4 h 60"/>
              <a:gd name="T36" fmla="*/ 88 w 116"/>
              <a:gd name="T37" fmla="*/ 12 h 60"/>
              <a:gd name="T38" fmla="*/ 96 w 116"/>
              <a:gd name="T39" fmla="*/ 16 h 60"/>
              <a:gd name="T40" fmla="*/ 104 w 116"/>
              <a:gd name="T41" fmla="*/ 24 h 60"/>
              <a:gd name="T42" fmla="*/ 104 w 116"/>
              <a:gd name="T43" fmla="*/ 24 h 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116" h="60">
                <a:moveTo>
                  <a:pt x="104" y="24"/>
                </a:moveTo>
                <a:lnTo>
                  <a:pt x="108" y="32"/>
                </a:lnTo>
                <a:lnTo>
                  <a:pt x="112" y="40"/>
                </a:lnTo>
                <a:lnTo>
                  <a:pt x="116" y="48"/>
                </a:lnTo>
                <a:lnTo>
                  <a:pt x="116" y="56"/>
                </a:lnTo>
                <a:lnTo>
                  <a:pt x="112" y="60"/>
                </a:lnTo>
                <a:lnTo>
                  <a:pt x="108" y="60"/>
                </a:lnTo>
                <a:lnTo>
                  <a:pt x="96" y="56"/>
                </a:lnTo>
                <a:lnTo>
                  <a:pt x="84" y="52"/>
                </a:lnTo>
                <a:lnTo>
                  <a:pt x="68" y="44"/>
                </a:lnTo>
                <a:lnTo>
                  <a:pt x="48" y="32"/>
                </a:lnTo>
                <a:lnTo>
                  <a:pt x="28" y="20"/>
                </a:lnTo>
                <a:lnTo>
                  <a:pt x="0" y="4"/>
                </a:lnTo>
                <a:lnTo>
                  <a:pt x="20" y="0"/>
                </a:lnTo>
                <a:lnTo>
                  <a:pt x="36" y="0"/>
                </a:lnTo>
                <a:lnTo>
                  <a:pt x="52" y="0"/>
                </a:lnTo>
                <a:lnTo>
                  <a:pt x="64" y="0"/>
                </a:lnTo>
                <a:lnTo>
                  <a:pt x="76" y="4"/>
                </a:lnTo>
                <a:lnTo>
                  <a:pt x="88" y="12"/>
                </a:lnTo>
                <a:lnTo>
                  <a:pt x="96" y="16"/>
                </a:lnTo>
                <a:lnTo>
                  <a:pt x="104" y="24"/>
                </a:lnTo>
                <a:lnTo>
                  <a:pt x="104" y="24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0" name="Freeform 182">
            <a:extLst>
              <a:ext uri="{FF2B5EF4-FFF2-40B4-BE49-F238E27FC236}">
                <a16:creationId xmlns:a16="http://schemas.microsoft.com/office/drawing/2014/main" id="{3002DD6A-1600-41A0-B78B-B45CDFC7C081}"/>
              </a:ext>
            </a:extLst>
          </p:cNvPr>
          <p:cNvSpPr>
            <a:spLocks/>
          </p:cNvSpPr>
          <p:nvPr/>
        </p:nvSpPr>
        <p:spPr bwMode="auto">
          <a:xfrm>
            <a:off x="9534840" y="4423628"/>
            <a:ext cx="215733" cy="1190141"/>
          </a:xfrm>
          <a:custGeom>
            <a:avLst/>
            <a:gdLst>
              <a:gd name="T0" fmla="*/ 60 w 60"/>
              <a:gd name="T1" fmla="*/ 12 h 248"/>
              <a:gd name="T2" fmla="*/ 60 w 60"/>
              <a:gd name="T3" fmla="*/ 36 h 248"/>
              <a:gd name="T4" fmla="*/ 60 w 60"/>
              <a:gd name="T5" fmla="*/ 56 h 248"/>
              <a:gd name="T6" fmla="*/ 60 w 60"/>
              <a:gd name="T7" fmla="*/ 76 h 248"/>
              <a:gd name="T8" fmla="*/ 60 w 60"/>
              <a:gd name="T9" fmla="*/ 96 h 248"/>
              <a:gd name="T10" fmla="*/ 60 w 60"/>
              <a:gd name="T11" fmla="*/ 112 h 248"/>
              <a:gd name="T12" fmla="*/ 60 w 60"/>
              <a:gd name="T13" fmla="*/ 128 h 248"/>
              <a:gd name="T14" fmla="*/ 60 w 60"/>
              <a:gd name="T15" fmla="*/ 144 h 248"/>
              <a:gd name="T16" fmla="*/ 60 w 60"/>
              <a:gd name="T17" fmla="*/ 156 h 248"/>
              <a:gd name="T18" fmla="*/ 60 w 60"/>
              <a:gd name="T19" fmla="*/ 168 h 248"/>
              <a:gd name="T20" fmla="*/ 60 w 60"/>
              <a:gd name="T21" fmla="*/ 180 h 248"/>
              <a:gd name="T22" fmla="*/ 60 w 60"/>
              <a:gd name="T23" fmla="*/ 192 h 248"/>
              <a:gd name="T24" fmla="*/ 60 w 60"/>
              <a:gd name="T25" fmla="*/ 200 h 248"/>
              <a:gd name="T26" fmla="*/ 60 w 60"/>
              <a:gd name="T27" fmla="*/ 208 h 248"/>
              <a:gd name="T28" fmla="*/ 60 w 60"/>
              <a:gd name="T29" fmla="*/ 212 h 248"/>
              <a:gd name="T30" fmla="*/ 56 w 60"/>
              <a:gd name="T31" fmla="*/ 220 h 248"/>
              <a:gd name="T32" fmla="*/ 56 w 60"/>
              <a:gd name="T33" fmla="*/ 224 h 248"/>
              <a:gd name="T34" fmla="*/ 56 w 60"/>
              <a:gd name="T35" fmla="*/ 236 h 248"/>
              <a:gd name="T36" fmla="*/ 48 w 60"/>
              <a:gd name="T37" fmla="*/ 244 h 248"/>
              <a:gd name="T38" fmla="*/ 44 w 60"/>
              <a:gd name="T39" fmla="*/ 248 h 248"/>
              <a:gd name="T40" fmla="*/ 36 w 60"/>
              <a:gd name="T41" fmla="*/ 248 h 248"/>
              <a:gd name="T42" fmla="*/ 32 w 60"/>
              <a:gd name="T43" fmla="*/ 248 h 248"/>
              <a:gd name="T44" fmla="*/ 24 w 60"/>
              <a:gd name="T45" fmla="*/ 244 h 248"/>
              <a:gd name="T46" fmla="*/ 16 w 60"/>
              <a:gd name="T47" fmla="*/ 236 h 248"/>
              <a:gd name="T48" fmla="*/ 12 w 60"/>
              <a:gd name="T49" fmla="*/ 228 h 248"/>
              <a:gd name="T50" fmla="*/ 4 w 60"/>
              <a:gd name="T51" fmla="*/ 220 h 248"/>
              <a:gd name="T52" fmla="*/ 0 w 60"/>
              <a:gd name="T53" fmla="*/ 212 h 248"/>
              <a:gd name="T54" fmla="*/ 0 w 60"/>
              <a:gd name="T55" fmla="*/ 204 h 248"/>
              <a:gd name="T56" fmla="*/ 0 w 60"/>
              <a:gd name="T57" fmla="*/ 200 h 248"/>
              <a:gd name="T58" fmla="*/ 0 w 60"/>
              <a:gd name="T59" fmla="*/ 196 h 248"/>
              <a:gd name="T60" fmla="*/ 0 w 60"/>
              <a:gd name="T61" fmla="*/ 188 h 248"/>
              <a:gd name="T62" fmla="*/ 4 w 60"/>
              <a:gd name="T63" fmla="*/ 176 h 248"/>
              <a:gd name="T64" fmla="*/ 4 w 60"/>
              <a:gd name="T65" fmla="*/ 164 h 248"/>
              <a:gd name="T66" fmla="*/ 8 w 60"/>
              <a:gd name="T67" fmla="*/ 148 h 248"/>
              <a:gd name="T68" fmla="*/ 8 w 60"/>
              <a:gd name="T69" fmla="*/ 128 h 248"/>
              <a:gd name="T70" fmla="*/ 12 w 60"/>
              <a:gd name="T71" fmla="*/ 108 h 248"/>
              <a:gd name="T72" fmla="*/ 12 w 60"/>
              <a:gd name="T73" fmla="*/ 88 h 248"/>
              <a:gd name="T74" fmla="*/ 8 w 60"/>
              <a:gd name="T75" fmla="*/ 68 h 248"/>
              <a:gd name="T76" fmla="*/ 8 w 60"/>
              <a:gd name="T77" fmla="*/ 52 h 248"/>
              <a:gd name="T78" fmla="*/ 8 w 60"/>
              <a:gd name="T79" fmla="*/ 36 h 248"/>
              <a:gd name="T80" fmla="*/ 4 w 60"/>
              <a:gd name="T81" fmla="*/ 20 h 248"/>
              <a:gd name="T82" fmla="*/ 4 w 60"/>
              <a:gd name="T83" fmla="*/ 12 h 248"/>
              <a:gd name="T84" fmla="*/ 8 w 60"/>
              <a:gd name="T85" fmla="*/ 4 h 248"/>
              <a:gd name="T86" fmla="*/ 12 w 60"/>
              <a:gd name="T87" fmla="*/ 0 h 248"/>
              <a:gd name="T88" fmla="*/ 16 w 60"/>
              <a:gd name="T89" fmla="*/ 0 h 248"/>
              <a:gd name="T90" fmla="*/ 24 w 60"/>
              <a:gd name="T91" fmla="*/ 0 h 248"/>
              <a:gd name="T92" fmla="*/ 32 w 60"/>
              <a:gd name="T93" fmla="*/ 4 h 248"/>
              <a:gd name="T94" fmla="*/ 48 w 60"/>
              <a:gd name="T95" fmla="*/ 8 h 248"/>
              <a:gd name="T96" fmla="*/ 60 w 60"/>
              <a:gd name="T97" fmla="*/ 12 h 248"/>
              <a:gd name="T98" fmla="*/ 60 w 60"/>
              <a:gd name="T99" fmla="*/ 12 h 2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60" h="248">
                <a:moveTo>
                  <a:pt x="60" y="12"/>
                </a:moveTo>
                <a:lnTo>
                  <a:pt x="60" y="36"/>
                </a:lnTo>
                <a:lnTo>
                  <a:pt x="60" y="56"/>
                </a:lnTo>
                <a:lnTo>
                  <a:pt x="60" y="76"/>
                </a:lnTo>
                <a:lnTo>
                  <a:pt x="60" y="96"/>
                </a:lnTo>
                <a:lnTo>
                  <a:pt x="60" y="112"/>
                </a:lnTo>
                <a:lnTo>
                  <a:pt x="60" y="128"/>
                </a:lnTo>
                <a:lnTo>
                  <a:pt x="60" y="144"/>
                </a:lnTo>
                <a:lnTo>
                  <a:pt x="60" y="156"/>
                </a:lnTo>
                <a:lnTo>
                  <a:pt x="60" y="168"/>
                </a:lnTo>
                <a:lnTo>
                  <a:pt x="60" y="180"/>
                </a:lnTo>
                <a:lnTo>
                  <a:pt x="60" y="192"/>
                </a:lnTo>
                <a:lnTo>
                  <a:pt x="60" y="200"/>
                </a:lnTo>
                <a:lnTo>
                  <a:pt x="60" y="208"/>
                </a:lnTo>
                <a:lnTo>
                  <a:pt x="60" y="212"/>
                </a:lnTo>
                <a:lnTo>
                  <a:pt x="56" y="220"/>
                </a:lnTo>
                <a:lnTo>
                  <a:pt x="56" y="224"/>
                </a:lnTo>
                <a:lnTo>
                  <a:pt x="56" y="236"/>
                </a:lnTo>
                <a:lnTo>
                  <a:pt x="48" y="244"/>
                </a:lnTo>
                <a:lnTo>
                  <a:pt x="44" y="248"/>
                </a:lnTo>
                <a:lnTo>
                  <a:pt x="36" y="248"/>
                </a:lnTo>
                <a:lnTo>
                  <a:pt x="32" y="248"/>
                </a:lnTo>
                <a:lnTo>
                  <a:pt x="24" y="244"/>
                </a:lnTo>
                <a:lnTo>
                  <a:pt x="16" y="236"/>
                </a:lnTo>
                <a:lnTo>
                  <a:pt x="12" y="228"/>
                </a:lnTo>
                <a:lnTo>
                  <a:pt x="4" y="220"/>
                </a:lnTo>
                <a:lnTo>
                  <a:pt x="0" y="212"/>
                </a:lnTo>
                <a:lnTo>
                  <a:pt x="0" y="204"/>
                </a:lnTo>
                <a:lnTo>
                  <a:pt x="0" y="200"/>
                </a:lnTo>
                <a:lnTo>
                  <a:pt x="0" y="196"/>
                </a:lnTo>
                <a:lnTo>
                  <a:pt x="0" y="188"/>
                </a:lnTo>
                <a:lnTo>
                  <a:pt x="4" y="176"/>
                </a:lnTo>
                <a:lnTo>
                  <a:pt x="4" y="164"/>
                </a:lnTo>
                <a:lnTo>
                  <a:pt x="8" y="148"/>
                </a:lnTo>
                <a:lnTo>
                  <a:pt x="8" y="128"/>
                </a:lnTo>
                <a:lnTo>
                  <a:pt x="12" y="108"/>
                </a:lnTo>
                <a:lnTo>
                  <a:pt x="12" y="88"/>
                </a:lnTo>
                <a:lnTo>
                  <a:pt x="8" y="68"/>
                </a:lnTo>
                <a:lnTo>
                  <a:pt x="8" y="52"/>
                </a:lnTo>
                <a:lnTo>
                  <a:pt x="8" y="36"/>
                </a:lnTo>
                <a:lnTo>
                  <a:pt x="4" y="20"/>
                </a:lnTo>
                <a:lnTo>
                  <a:pt x="4" y="12"/>
                </a:lnTo>
                <a:lnTo>
                  <a:pt x="8" y="4"/>
                </a:lnTo>
                <a:lnTo>
                  <a:pt x="12" y="0"/>
                </a:lnTo>
                <a:lnTo>
                  <a:pt x="16" y="0"/>
                </a:lnTo>
                <a:lnTo>
                  <a:pt x="24" y="0"/>
                </a:lnTo>
                <a:lnTo>
                  <a:pt x="32" y="4"/>
                </a:lnTo>
                <a:lnTo>
                  <a:pt x="48" y="8"/>
                </a:lnTo>
                <a:lnTo>
                  <a:pt x="60" y="12"/>
                </a:lnTo>
                <a:lnTo>
                  <a:pt x="60" y="12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1" name="Freeform 183">
            <a:extLst>
              <a:ext uri="{FF2B5EF4-FFF2-40B4-BE49-F238E27FC236}">
                <a16:creationId xmlns:a16="http://schemas.microsoft.com/office/drawing/2014/main" id="{DB4C201B-958B-46BB-81EA-AC1B090C0AA0}"/>
              </a:ext>
            </a:extLst>
          </p:cNvPr>
          <p:cNvSpPr>
            <a:spLocks/>
          </p:cNvSpPr>
          <p:nvPr/>
        </p:nvSpPr>
        <p:spPr bwMode="auto">
          <a:xfrm>
            <a:off x="9635515" y="4308453"/>
            <a:ext cx="949227" cy="1305316"/>
          </a:xfrm>
          <a:custGeom>
            <a:avLst/>
            <a:gdLst>
              <a:gd name="T0" fmla="*/ 240 w 264"/>
              <a:gd name="T1" fmla="*/ 160 h 272"/>
              <a:gd name="T2" fmla="*/ 236 w 264"/>
              <a:gd name="T3" fmla="*/ 208 h 272"/>
              <a:gd name="T4" fmla="*/ 232 w 264"/>
              <a:gd name="T5" fmla="*/ 240 h 272"/>
              <a:gd name="T6" fmla="*/ 232 w 264"/>
              <a:gd name="T7" fmla="*/ 252 h 272"/>
              <a:gd name="T8" fmla="*/ 224 w 264"/>
              <a:gd name="T9" fmla="*/ 264 h 272"/>
              <a:gd name="T10" fmla="*/ 220 w 264"/>
              <a:gd name="T11" fmla="*/ 272 h 272"/>
              <a:gd name="T12" fmla="*/ 212 w 264"/>
              <a:gd name="T13" fmla="*/ 272 h 272"/>
              <a:gd name="T14" fmla="*/ 200 w 264"/>
              <a:gd name="T15" fmla="*/ 268 h 272"/>
              <a:gd name="T16" fmla="*/ 188 w 264"/>
              <a:gd name="T17" fmla="*/ 252 h 272"/>
              <a:gd name="T18" fmla="*/ 180 w 264"/>
              <a:gd name="T19" fmla="*/ 236 h 272"/>
              <a:gd name="T20" fmla="*/ 180 w 264"/>
              <a:gd name="T21" fmla="*/ 216 h 272"/>
              <a:gd name="T22" fmla="*/ 180 w 264"/>
              <a:gd name="T23" fmla="*/ 184 h 272"/>
              <a:gd name="T24" fmla="*/ 184 w 264"/>
              <a:gd name="T25" fmla="*/ 144 h 272"/>
              <a:gd name="T26" fmla="*/ 184 w 264"/>
              <a:gd name="T27" fmla="*/ 96 h 272"/>
              <a:gd name="T28" fmla="*/ 184 w 264"/>
              <a:gd name="T29" fmla="*/ 72 h 272"/>
              <a:gd name="T30" fmla="*/ 180 w 264"/>
              <a:gd name="T31" fmla="*/ 56 h 272"/>
              <a:gd name="T32" fmla="*/ 172 w 264"/>
              <a:gd name="T33" fmla="*/ 48 h 272"/>
              <a:gd name="T34" fmla="*/ 160 w 264"/>
              <a:gd name="T35" fmla="*/ 44 h 272"/>
              <a:gd name="T36" fmla="*/ 152 w 264"/>
              <a:gd name="T37" fmla="*/ 48 h 272"/>
              <a:gd name="T38" fmla="*/ 140 w 264"/>
              <a:gd name="T39" fmla="*/ 48 h 272"/>
              <a:gd name="T40" fmla="*/ 120 w 264"/>
              <a:gd name="T41" fmla="*/ 48 h 272"/>
              <a:gd name="T42" fmla="*/ 100 w 264"/>
              <a:gd name="T43" fmla="*/ 52 h 272"/>
              <a:gd name="T44" fmla="*/ 48 w 264"/>
              <a:gd name="T45" fmla="*/ 56 h 272"/>
              <a:gd name="T46" fmla="*/ 0 w 264"/>
              <a:gd name="T47" fmla="*/ 36 h 272"/>
              <a:gd name="T48" fmla="*/ 52 w 264"/>
              <a:gd name="T49" fmla="*/ 28 h 272"/>
              <a:gd name="T50" fmla="*/ 92 w 264"/>
              <a:gd name="T51" fmla="*/ 20 h 272"/>
              <a:gd name="T52" fmla="*/ 120 w 264"/>
              <a:gd name="T53" fmla="*/ 16 h 272"/>
              <a:gd name="T54" fmla="*/ 136 w 264"/>
              <a:gd name="T55" fmla="*/ 16 h 272"/>
              <a:gd name="T56" fmla="*/ 156 w 264"/>
              <a:gd name="T57" fmla="*/ 12 h 272"/>
              <a:gd name="T58" fmla="*/ 168 w 264"/>
              <a:gd name="T59" fmla="*/ 4 h 272"/>
              <a:gd name="T60" fmla="*/ 180 w 264"/>
              <a:gd name="T61" fmla="*/ 0 h 272"/>
              <a:gd name="T62" fmla="*/ 196 w 264"/>
              <a:gd name="T63" fmla="*/ 4 h 272"/>
              <a:gd name="T64" fmla="*/ 248 w 264"/>
              <a:gd name="T65" fmla="*/ 32 h 272"/>
              <a:gd name="T66" fmla="*/ 260 w 264"/>
              <a:gd name="T67" fmla="*/ 40 h 272"/>
              <a:gd name="T68" fmla="*/ 264 w 264"/>
              <a:gd name="T69" fmla="*/ 48 h 272"/>
              <a:gd name="T70" fmla="*/ 256 w 264"/>
              <a:gd name="T71" fmla="*/ 52 h 272"/>
              <a:gd name="T72" fmla="*/ 248 w 264"/>
              <a:gd name="T73" fmla="*/ 60 h 272"/>
              <a:gd name="T74" fmla="*/ 244 w 264"/>
              <a:gd name="T75" fmla="*/ 72 h 272"/>
              <a:gd name="T76" fmla="*/ 240 w 264"/>
              <a:gd name="T77" fmla="*/ 88 h 272"/>
              <a:gd name="T78" fmla="*/ 240 w 264"/>
              <a:gd name="T79" fmla="*/ 112 h 272"/>
              <a:gd name="T80" fmla="*/ 240 w 264"/>
              <a:gd name="T81" fmla="*/ 128 h 2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264" h="272">
                <a:moveTo>
                  <a:pt x="240" y="128"/>
                </a:moveTo>
                <a:lnTo>
                  <a:pt x="240" y="160"/>
                </a:lnTo>
                <a:lnTo>
                  <a:pt x="236" y="184"/>
                </a:lnTo>
                <a:lnTo>
                  <a:pt x="236" y="208"/>
                </a:lnTo>
                <a:lnTo>
                  <a:pt x="236" y="228"/>
                </a:lnTo>
                <a:lnTo>
                  <a:pt x="232" y="240"/>
                </a:lnTo>
                <a:lnTo>
                  <a:pt x="232" y="248"/>
                </a:lnTo>
                <a:lnTo>
                  <a:pt x="232" y="252"/>
                </a:lnTo>
                <a:lnTo>
                  <a:pt x="228" y="260"/>
                </a:lnTo>
                <a:lnTo>
                  <a:pt x="224" y="264"/>
                </a:lnTo>
                <a:lnTo>
                  <a:pt x="224" y="268"/>
                </a:lnTo>
                <a:lnTo>
                  <a:pt x="220" y="272"/>
                </a:lnTo>
                <a:lnTo>
                  <a:pt x="216" y="272"/>
                </a:lnTo>
                <a:lnTo>
                  <a:pt x="212" y="272"/>
                </a:lnTo>
                <a:lnTo>
                  <a:pt x="204" y="272"/>
                </a:lnTo>
                <a:lnTo>
                  <a:pt x="200" y="268"/>
                </a:lnTo>
                <a:lnTo>
                  <a:pt x="196" y="264"/>
                </a:lnTo>
                <a:lnTo>
                  <a:pt x="188" y="252"/>
                </a:lnTo>
                <a:lnTo>
                  <a:pt x="184" y="244"/>
                </a:lnTo>
                <a:lnTo>
                  <a:pt x="180" y="236"/>
                </a:lnTo>
                <a:lnTo>
                  <a:pt x="180" y="228"/>
                </a:lnTo>
                <a:lnTo>
                  <a:pt x="180" y="216"/>
                </a:lnTo>
                <a:lnTo>
                  <a:pt x="180" y="204"/>
                </a:lnTo>
                <a:lnTo>
                  <a:pt x="180" y="184"/>
                </a:lnTo>
                <a:lnTo>
                  <a:pt x="184" y="164"/>
                </a:lnTo>
                <a:lnTo>
                  <a:pt x="184" y="144"/>
                </a:lnTo>
                <a:lnTo>
                  <a:pt x="184" y="104"/>
                </a:lnTo>
                <a:lnTo>
                  <a:pt x="184" y="96"/>
                </a:lnTo>
                <a:lnTo>
                  <a:pt x="184" y="84"/>
                </a:lnTo>
                <a:lnTo>
                  <a:pt x="184" y="72"/>
                </a:lnTo>
                <a:lnTo>
                  <a:pt x="180" y="60"/>
                </a:lnTo>
                <a:lnTo>
                  <a:pt x="180" y="56"/>
                </a:lnTo>
                <a:lnTo>
                  <a:pt x="176" y="52"/>
                </a:lnTo>
                <a:lnTo>
                  <a:pt x="172" y="48"/>
                </a:lnTo>
                <a:lnTo>
                  <a:pt x="168" y="48"/>
                </a:lnTo>
                <a:lnTo>
                  <a:pt x="160" y="44"/>
                </a:lnTo>
                <a:lnTo>
                  <a:pt x="156" y="48"/>
                </a:lnTo>
                <a:lnTo>
                  <a:pt x="152" y="48"/>
                </a:lnTo>
                <a:lnTo>
                  <a:pt x="148" y="48"/>
                </a:lnTo>
                <a:lnTo>
                  <a:pt x="140" y="48"/>
                </a:lnTo>
                <a:lnTo>
                  <a:pt x="132" y="48"/>
                </a:lnTo>
                <a:lnTo>
                  <a:pt x="120" y="48"/>
                </a:lnTo>
                <a:lnTo>
                  <a:pt x="112" y="52"/>
                </a:lnTo>
                <a:lnTo>
                  <a:pt x="100" y="52"/>
                </a:lnTo>
                <a:lnTo>
                  <a:pt x="72" y="56"/>
                </a:lnTo>
                <a:lnTo>
                  <a:pt x="48" y="56"/>
                </a:lnTo>
                <a:lnTo>
                  <a:pt x="0" y="60"/>
                </a:lnTo>
                <a:lnTo>
                  <a:pt x="0" y="36"/>
                </a:lnTo>
                <a:lnTo>
                  <a:pt x="28" y="32"/>
                </a:lnTo>
                <a:lnTo>
                  <a:pt x="52" y="28"/>
                </a:lnTo>
                <a:lnTo>
                  <a:pt x="76" y="24"/>
                </a:lnTo>
                <a:lnTo>
                  <a:pt x="92" y="20"/>
                </a:lnTo>
                <a:lnTo>
                  <a:pt x="108" y="20"/>
                </a:lnTo>
                <a:lnTo>
                  <a:pt x="120" y="16"/>
                </a:lnTo>
                <a:lnTo>
                  <a:pt x="132" y="16"/>
                </a:lnTo>
                <a:lnTo>
                  <a:pt x="136" y="16"/>
                </a:lnTo>
                <a:lnTo>
                  <a:pt x="148" y="12"/>
                </a:lnTo>
                <a:lnTo>
                  <a:pt x="156" y="12"/>
                </a:lnTo>
                <a:lnTo>
                  <a:pt x="164" y="8"/>
                </a:lnTo>
                <a:lnTo>
                  <a:pt x="168" y="4"/>
                </a:lnTo>
                <a:lnTo>
                  <a:pt x="172" y="0"/>
                </a:lnTo>
                <a:lnTo>
                  <a:pt x="180" y="0"/>
                </a:lnTo>
                <a:lnTo>
                  <a:pt x="188" y="0"/>
                </a:lnTo>
                <a:lnTo>
                  <a:pt x="196" y="4"/>
                </a:lnTo>
                <a:lnTo>
                  <a:pt x="240" y="24"/>
                </a:lnTo>
                <a:lnTo>
                  <a:pt x="248" y="32"/>
                </a:lnTo>
                <a:lnTo>
                  <a:pt x="256" y="36"/>
                </a:lnTo>
                <a:lnTo>
                  <a:pt x="260" y="40"/>
                </a:lnTo>
                <a:lnTo>
                  <a:pt x="264" y="44"/>
                </a:lnTo>
                <a:lnTo>
                  <a:pt x="264" y="48"/>
                </a:lnTo>
                <a:lnTo>
                  <a:pt x="260" y="52"/>
                </a:lnTo>
                <a:lnTo>
                  <a:pt x="256" y="52"/>
                </a:lnTo>
                <a:lnTo>
                  <a:pt x="252" y="56"/>
                </a:lnTo>
                <a:lnTo>
                  <a:pt x="248" y="60"/>
                </a:lnTo>
                <a:lnTo>
                  <a:pt x="248" y="64"/>
                </a:lnTo>
                <a:lnTo>
                  <a:pt x="244" y="72"/>
                </a:lnTo>
                <a:lnTo>
                  <a:pt x="244" y="80"/>
                </a:lnTo>
                <a:lnTo>
                  <a:pt x="240" y="88"/>
                </a:lnTo>
                <a:lnTo>
                  <a:pt x="240" y="100"/>
                </a:lnTo>
                <a:lnTo>
                  <a:pt x="240" y="112"/>
                </a:lnTo>
                <a:lnTo>
                  <a:pt x="240" y="128"/>
                </a:lnTo>
                <a:lnTo>
                  <a:pt x="240" y="128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2" name="Freeform 184">
            <a:extLst>
              <a:ext uri="{FF2B5EF4-FFF2-40B4-BE49-F238E27FC236}">
                <a16:creationId xmlns:a16="http://schemas.microsoft.com/office/drawing/2014/main" id="{17A05F94-7704-4225-AAB2-99F299458825}"/>
              </a:ext>
            </a:extLst>
          </p:cNvPr>
          <p:cNvSpPr>
            <a:spLocks/>
          </p:cNvSpPr>
          <p:nvPr/>
        </p:nvSpPr>
        <p:spPr bwMode="auto">
          <a:xfrm>
            <a:off x="9175284" y="4730761"/>
            <a:ext cx="977991" cy="1458883"/>
          </a:xfrm>
          <a:custGeom>
            <a:avLst/>
            <a:gdLst>
              <a:gd name="T0" fmla="*/ 144 w 272"/>
              <a:gd name="T1" fmla="*/ 256 h 304"/>
              <a:gd name="T2" fmla="*/ 92 w 272"/>
              <a:gd name="T3" fmla="*/ 280 h 304"/>
              <a:gd name="T4" fmla="*/ 52 w 272"/>
              <a:gd name="T5" fmla="*/ 296 h 304"/>
              <a:gd name="T6" fmla="*/ 28 w 272"/>
              <a:gd name="T7" fmla="*/ 304 h 304"/>
              <a:gd name="T8" fmla="*/ 12 w 272"/>
              <a:gd name="T9" fmla="*/ 304 h 304"/>
              <a:gd name="T10" fmla="*/ 0 w 272"/>
              <a:gd name="T11" fmla="*/ 304 h 304"/>
              <a:gd name="T12" fmla="*/ 0 w 272"/>
              <a:gd name="T13" fmla="*/ 304 h 304"/>
              <a:gd name="T14" fmla="*/ 0 w 272"/>
              <a:gd name="T15" fmla="*/ 296 h 304"/>
              <a:gd name="T16" fmla="*/ 8 w 272"/>
              <a:gd name="T17" fmla="*/ 292 h 304"/>
              <a:gd name="T18" fmla="*/ 28 w 272"/>
              <a:gd name="T19" fmla="*/ 280 h 304"/>
              <a:gd name="T20" fmla="*/ 60 w 272"/>
              <a:gd name="T21" fmla="*/ 264 h 304"/>
              <a:gd name="T22" fmla="*/ 104 w 272"/>
              <a:gd name="T23" fmla="*/ 236 h 304"/>
              <a:gd name="T24" fmla="*/ 144 w 272"/>
              <a:gd name="T25" fmla="*/ 200 h 304"/>
              <a:gd name="T26" fmla="*/ 176 w 272"/>
              <a:gd name="T27" fmla="*/ 156 h 304"/>
              <a:gd name="T28" fmla="*/ 196 w 272"/>
              <a:gd name="T29" fmla="*/ 108 h 304"/>
              <a:gd name="T30" fmla="*/ 208 w 272"/>
              <a:gd name="T31" fmla="*/ 68 h 304"/>
              <a:gd name="T32" fmla="*/ 208 w 272"/>
              <a:gd name="T33" fmla="*/ 40 h 304"/>
              <a:gd name="T34" fmla="*/ 208 w 272"/>
              <a:gd name="T35" fmla="*/ 24 h 304"/>
              <a:gd name="T36" fmla="*/ 204 w 272"/>
              <a:gd name="T37" fmla="*/ 16 h 304"/>
              <a:gd name="T38" fmla="*/ 204 w 272"/>
              <a:gd name="T39" fmla="*/ 8 h 304"/>
              <a:gd name="T40" fmla="*/ 208 w 272"/>
              <a:gd name="T41" fmla="*/ 0 h 304"/>
              <a:gd name="T42" fmla="*/ 224 w 272"/>
              <a:gd name="T43" fmla="*/ 0 h 304"/>
              <a:gd name="T44" fmla="*/ 252 w 272"/>
              <a:gd name="T45" fmla="*/ 12 h 304"/>
              <a:gd name="T46" fmla="*/ 268 w 272"/>
              <a:gd name="T47" fmla="*/ 20 h 304"/>
              <a:gd name="T48" fmla="*/ 272 w 272"/>
              <a:gd name="T49" fmla="*/ 28 h 304"/>
              <a:gd name="T50" fmla="*/ 272 w 272"/>
              <a:gd name="T51" fmla="*/ 32 h 304"/>
              <a:gd name="T52" fmla="*/ 268 w 272"/>
              <a:gd name="T53" fmla="*/ 48 h 304"/>
              <a:gd name="T54" fmla="*/ 260 w 272"/>
              <a:gd name="T55" fmla="*/ 80 h 304"/>
              <a:gd name="T56" fmla="*/ 248 w 272"/>
              <a:gd name="T57" fmla="*/ 120 h 304"/>
              <a:gd name="T58" fmla="*/ 228 w 272"/>
              <a:gd name="T59" fmla="*/ 160 h 304"/>
              <a:gd name="T60" fmla="*/ 200 w 272"/>
              <a:gd name="T61" fmla="*/ 204 h 304"/>
              <a:gd name="T62" fmla="*/ 164 w 272"/>
              <a:gd name="T63" fmla="*/ 240 h 3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272" h="304">
                <a:moveTo>
                  <a:pt x="164" y="240"/>
                </a:moveTo>
                <a:lnTo>
                  <a:pt x="144" y="256"/>
                </a:lnTo>
                <a:lnTo>
                  <a:pt x="116" y="268"/>
                </a:lnTo>
                <a:lnTo>
                  <a:pt x="92" y="280"/>
                </a:lnTo>
                <a:lnTo>
                  <a:pt x="64" y="292"/>
                </a:lnTo>
                <a:lnTo>
                  <a:pt x="52" y="296"/>
                </a:lnTo>
                <a:lnTo>
                  <a:pt x="36" y="300"/>
                </a:lnTo>
                <a:lnTo>
                  <a:pt x="28" y="304"/>
                </a:lnTo>
                <a:lnTo>
                  <a:pt x="20" y="304"/>
                </a:lnTo>
                <a:lnTo>
                  <a:pt x="12" y="304"/>
                </a:lnTo>
                <a:lnTo>
                  <a:pt x="4" y="304"/>
                </a:lnTo>
                <a:lnTo>
                  <a:pt x="0" y="304"/>
                </a:lnTo>
                <a:lnTo>
                  <a:pt x="0" y="304"/>
                </a:lnTo>
                <a:lnTo>
                  <a:pt x="0" y="304"/>
                </a:lnTo>
                <a:lnTo>
                  <a:pt x="0" y="300"/>
                </a:lnTo>
                <a:lnTo>
                  <a:pt x="0" y="296"/>
                </a:lnTo>
                <a:lnTo>
                  <a:pt x="4" y="292"/>
                </a:lnTo>
                <a:lnTo>
                  <a:pt x="8" y="292"/>
                </a:lnTo>
                <a:lnTo>
                  <a:pt x="16" y="284"/>
                </a:lnTo>
                <a:lnTo>
                  <a:pt x="28" y="280"/>
                </a:lnTo>
                <a:lnTo>
                  <a:pt x="36" y="276"/>
                </a:lnTo>
                <a:lnTo>
                  <a:pt x="60" y="264"/>
                </a:lnTo>
                <a:lnTo>
                  <a:pt x="84" y="248"/>
                </a:lnTo>
                <a:lnTo>
                  <a:pt x="104" y="236"/>
                </a:lnTo>
                <a:lnTo>
                  <a:pt x="124" y="216"/>
                </a:lnTo>
                <a:lnTo>
                  <a:pt x="144" y="200"/>
                </a:lnTo>
                <a:lnTo>
                  <a:pt x="160" y="180"/>
                </a:lnTo>
                <a:lnTo>
                  <a:pt x="176" y="156"/>
                </a:lnTo>
                <a:lnTo>
                  <a:pt x="188" y="132"/>
                </a:lnTo>
                <a:lnTo>
                  <a:pt x="196" y="108"/>
                </a:lnTo>
                <a:lnTo>
                  <a:pt x="204" y="88"/>
                </a:lnTo>
                <a:lnTo>
                  <a:pt x="208" y="68"/>
                </a:lnTo>
                <a:lnTo>
                  <a:pt x="212" y="52"/>
                </a:lnTo>
                <a:lnTo>
                  <a:pt x="208" y="40"/>
                </a:lnTo>
                <a:lnTo>
                  <a:pt x="208" y="32"/>
                </a:lnTo>
                <a:lnTo>
                  <a:pt x="208" y="24"/>
                </a:lnTo>
                <a:lnTo>
                  <a:pt x="204" y="20"/>
                </a:lnTo>
                <a:lnTo>
                  <a:pt x="204" y="16"/>
                </a:lnTo>
                <a:lnTo>
                  <a:pt x="204" y="12"/>
                </a:lnTo>
                <a:lnTo>
                  <a:pt x="204" y="8"/>
                </a:lnTo>
                <a:lnTo>
                  <a:pt x="204" y="4"/>
                </a:lnTo>
                <a:lnTo>
                  <a:pt x="208" y="0"/>
                </a:lnTo>
                <a:lnTo>
                  <a:pt x="216" y="0"/>
                </a:lnTo>
                <a:lnTo>
                  <a:pt x="224" y="0"/>
                </a:lnTo>
                <a:lnTo>
                  <a:pt x="240" y="4"/>
                </a:lnTo>
                <a:lnTo>
                  <a:pt x="252" y="12"/>
                </a:lnTo>
                <a:lnTo>
                  <a:pt x="264" y="16"/>
                </a:lnTo>
                <a:lnTo>
                  <a:pt x="268" y="20"/>
                </a:lnTo>
                <a:lnTo>
                  <a:pt x="268" y="24"/>
                </a:lnTo>
                <a:lnTo>
                  <a:pt x="272" y="28"/>
                </a:lnTo>
                <a:lnTo>
                  <a:pt x="272" y="28"/>
                </a:lnTo>
                <a:lnTo>
                  <a:pt x="272" y="32"/>
                </a:lnTo>
                <a:lnTo>
                  <a:pt x="268" y="36"/>
                </a:lnTo>
                <a:lnTo>
                  <a:pt x="268" y="48"/>
                </a:lnTo>
                <a:lnTo>
                  <a:pt x="264" y="60"/>
                </a:lnTo>
                <a:lnTo>
                  <a:pt x="260" y="80"/>
                </a:lnTo>
                <a:lnTo>
                  <a:pt x="256" y="96"/>
                </a:lnTo>
                <a:lnTo>
                  <a:pt x="248" y="120"/>
                </a:lnTo>
                <a:lnTo>
                  <a:pt x="236" y="140"/>
                </a:lnTo>
                <a:lnTo>
                  <a:pt x="228" y="160"/>
                </a:lnTo>
                <a:lnTo>
                  <a:pt x="216" y="184"/>
                </a:lnTo>
                <a:lnTo>
                  <a:pt x="200" y="204"/>
                </a:lnTo>
                <a:lnTo>
                  <a:pt x="184" y="224"/>
                </a:lnTo>
                <a:lnTo>
                  <a:pt x="164" y="240"/>
                </a:lnTo>
                <a:lnTo>
                  <a:pt x="164" y="240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3" name="Freeform 185">
            <a:extLst>
              <a:ext uri="{FF2B5EF4-FFF2-40B4-BE49-F238E27FC236}">
                <a16:creationId xmlns:a16="http://schemas.microsoft.com/office/drawing/2014/main" id="{6A0C2520-C15A-4C2B-9BAD-6BBF2F1F55AE}"/>
              </a:ext>
            </a:extLst>
          </p:cNvPr>
          <p:cNvSpPr>
            <a:spLocks/>
          </p:cNvSpPr>
          <p:nvPr/>
        </p:nvSpPr>
        <p:spPr bwMode="auto">
          <a:xfrm>
            <a:off x="9995071" y="5479398"/>
            <a:ext cx="1006756" cy="921400"/>
          </a:xfrm>
          <a:custGeom>
            <a:avLst/>
            <a:gdLst>
              <a:gd name="T0" fmla="*/ 228 w 280"/>
              <a:gd name="T1" fmla="*/ 80 h 192"/>
              <a:gd name="T2" fmla="*/ 232 w 280"/>
              <a:gd name="T3" fmla="*/ 64 h 192"/>
              <a:gd name="T4" fmla="*/ 240 w 280"/>
              <a:gd name="T5" fmla="*/ 52 h 192"/>
              <a:gd name="T6" fmla="*/ 244 w 280"/>
              <a:gd name="T7" fmla="*/ 48 h 192"/>
              <a:gd name="T8" fmla="*/ 252 w 280"/>
              <a:gd name="T9" fmla="*/ 48 h 192"/>
              <a:gd name="T10" fmla="*/ 256 w 280"/>
              <a:gd name="T11" fmla="*/ 56 h 192"/>
              <a:gd name="T12" fmla="*/ 260 w 280"/>
              <a:gd name="T13" fmla="*/ 64 h 192"/>
              <a:gd name="T14" fmla="*/ 264 w 280"/>
              <a:gd name="T15" fmla="*/ 80 h 192"/>
              <a:gd name="T16" fmla="*/ 268 w 280"/>
              <a:gd name="T17" fmla="*/ 108 h 192"/>
              <a:gd name="T18" fmla="*/ 276 w 280"/>
              <a:gd name="T19" fmla="*/ 136 h 192"/>
              <a:gd name="T20" fmla="*/ 280 w 280"/>
              <a:gd name="T21" fmla="*/ 152 h 192"/>
              <a:gd name="T22" fmla="*/ 272 w 280"/>
              <a:gd name="T23" fmla="*/ 164 h 192"/>
              <a:gd name="T24" fmla="*/ 252 w 280"/>
              <a:gd name="T25" fmla="*/ 172 h 192"/>
              <a:gd name="T26" fmla="*/ 212 w 280"/>
              <a:gd name="T27" fmla="*/ 188 h 192"/>
              <a:gd name="T28" fmla="*/ 180 w 280"/>
              <a:gd name="T29" fmla="*/ 192 h 192"/>
              <a:gd name="T30" fmla="*/ 140 w 280"/>
              <a:gd name="T31" fmla="*/ 192 h 192"/>
              <a:gd name="T32" fmla="*/ 100 w 280"/>
              <a:gd name="T33" fmla="*/ 192 h 192"/>
              <a:gd name="T34" fmla="*/ 68 w 280"/>
              <a:gd name="T35" fmla="*/ 184 h 192"/>
              <a:gd name="T36" fmla="*/ 40 w 280"/>
              <a:gd name="T37" fmla="*/ 172 h 192"/>
              <a:gd name="T38" fmla="*/ 24 w 280"/>
              <a:gd name="T39" fmla="*/ 156 h 192"/>
              <a:gd name="T40" fmla="*/ 16 w 280"/>
              <a:gd name="T41" fmla="*/ 148 h 192"/>
              <a:gd name="T42" fmla="*/ 12 w 280"/>
              <a:gd name="T43" fmla="*/ 132 h 192"/>
              <a:gd name="T44" fmla="*/ 8 w 280"/>
              <a:gd name="T45" fmla="*/ 112 h 192"/>
              <a:gd name="T46" fmla="*/ 4 w 280"/>
              <a:gd name="T47" fmla="*/ 92 h 192"/>
              <a:gd name="T48" fmla="*/ 4 w 280"/>
              <a:gd name="T49" fmla="*/ 44 h 192"/>
              <a:gd name="T50" fmla="*/ 0 w 280"/>
              <a:gd name="T51" fmla="*/ 0 h 192"/>
              <a:gd name="T52" fmla="*/ 24 w 280"/>
              <a:gd name="T53" fmla="*/ 4 h 192"/>
              <a:gd name="T54" fmla="*/ 48 w 280"/>
              <a:gd name="T55" fmla="*/ 8 h 192"/>
              <a:gd name="T56" fmla="*/ 60 w 280"/>
              <a:gd name="T57" fmla="*/ 24 h 192"/>
              <a:gd name="T58" fmla="*/ 60 w 280"/>
              <a:gd name="T59" fmla="*/ 44 h 192"/>
              <a:gd name="T60" fmla="*/ 52 w 280"/>
              <a:gd name="T61" fmla="*/ 68 h 192"/>
              <a:gd name="T62" fmla="*/ 48 w 280"/>
              <a:gd name="T63" fmla="*/ 92 h 192"/>
              <a:gd name="T64" fmla="*/ 52 w 280"/>
              <a:gd name="T65" fmla="*/ 112 h 192"/>
              <a:gd name="T66" fmla="*/ 60 w 280"/>
              <a:gd name="T67" fmla="*/ 128 h 192"/>
              <a:gd name="T68" fmla="*/ 76 w 280"/>
              <a:gd name="T69" fmla="*/ 136 h 192"/>
              <a:gd name="T70" fmla="*/ 92 w 280"/>
              <a:gd name="T71" fmla="*/ 144 h 192"/>
              <a:gd name="T72" fmla="*/ 116 w 280"/>
              <a:gd name="T73" fmla="*/ 148 h 192"/>
              <a:gd name="T74" fmla="*/ 144 w 280"/>
              <a:gd name="T75" fmla="*/ 148 h 192"/>
              <a:gd name="T76" fmla="*/ 180 w 280"/>
              <a:gd name="T77" fmla="*/ 144 h 192"/>
              <a:gd name="T78" fmla="*/ 200 w 280"/>
              <a:gd name="T79" fmla="*/ 140 h 192"/>
              <a:gd name="T80" fmla="*/ 208 w 280"/>
              <a:gd name="T81" fmla="*/ 132 h 192"/>
              <a:gd name="T82" fmla="*/ 216 w 280"/>
              <a:gd name="T83" fmla="*/ 120 h 192"/>
              <a:gd name="T84" fmla="*/ 224 w 280"/>
              <a:gd name="T85" fmla="*/ 100 h 192"/>
              <a:gd name="T86" fmla="*/ 224 w 280"/>
              <a:gd name="T87" fmla="*/ 92 h 1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280" h="192">
                <a:moveTo>
                  <a:pt x="224" y="92"/>
                </a:moveTo>
                <a:lnTo>
                  <a:pt x="228" y="80"/>
                </a:lnTo>
                <a:lnTo>
                  <a:pt x="232" y="72"/>
                </a:lnTo>
                <a:lnTo>
                  <a:pt x="232" y="64"/>
                </a:lnTo>
                <a:lnTo>
                  <a:pt x="236" y="56"/>
                </a:lnTo>
                <a:lnTo>
                  <a:pt x="240" y="52"/>
                </a:lnTo>
                <a:lnTo>
                  <a:pt x="244" y="48"/>
                </a:lnTo>
                <a:lnTo>
                  <a:pt x="244" y="48"/>
                </a:lnTo>
                <a:lnTo>
                  <a:pt x="248" y="48"/>
                </a:lnTo>
                <a:lnTo>
                  <a:pt x="252" y="48"/>
                </a:lnTo>
                <a:lnTo>
                  <a:pt x="256" y="52"/>
                </a:lnTo>
                <a:lnTo>
                  <a:pt x="256" y="56"/>
                </a:lnTo>
                <a:lnTo>
                  <a:pt x="260" y="60"/>
                </a:lnTo>
                <a:lnTo>
                  <a:pt x="260" y="64"/>
                </a:lnTo>
                <a:lnTo>
                  <a:pt x="264" y="72"/>
                </a:lnTo>
                <a:lnTo>
                  <a:pt x="264" y="80"/>
                </a:lnTo>
                <a:lnTo>
                  <a:pt x="268" y="92"/>
                </a:lnTo>
                <a:lnTo>
                  <a:pt x="268" y="108"/>
                </a:lnTo>
                <a:lnTo>
                  <a:pt x="272" y="124"/>
                </a:lnTo>
                <a:lnTo>
                  <a:pt x="276" y="136"/>
                </a:lnTo>
                <a:lnTo>
                  <a:pt x="280" y="144"/>
                </a:lnTo>
                <a:lnTo>
                  <a:pt x="280" y="152"/>
                </a:lnTo>
                <a:lnTo>
                  <a:pt x="280" y="156"/>
                </a:lnTo>
                <a:lnTo>
                  <a:pt x="272" y="164"/>
                </a:lnTo>
                <a:lnTo>
                  <a:pt x="264" y="168"/>
                </a:lnTo>
                <a:lnTo>
                  <a:pt x="252" y="172"/>
                </a:lnTo>
                <a:lnTo>
                  <a:pt x="240" y="180"/>
                </a:lnTo>
                <a:lnTo>
                  <a:pt x="212" y="188"/>
                </a:lnTo>
                <a:lnTo>
                  <a:pt x="196" y="188"/>
                </a:lnTo>
                <a:lnTo>
                  <a:pt x="180" y="192"/>
                </a:lnTo>
                <a:lnTo>
                  <a:pt x="160" y="192"/>
                </a:lnTo>
                <a:lnTo>
                  <a:pt x="140" y="192"/>
                </a:lnTo>
                <a:lnTo>
                  <a:pt x="120" y="192"/>
                </a:lnTo>
                <a:lnTo>
                  <a:pt x="100" y="192"/>
                </a:lnTo>
                <a:lnTo>
                  <a:pt x="84" y="188"/>
                </a:lnTo>
                <a:lnTo>
                  <a:pt x="68" y="184"/>
                </a:lnTo>
                <a:lnTo>
                  <a:pt x="52" y="180"/>
                </a:lnTo>
                <a:lnTo>
                  <a:pt x="40" y="172"/>
                </a:lnTo>
                <a:lnTo>
                  <a:pt x="32" y="164"/>
                </a:lnTo>
                <a:lnTo>
                  <a:pt x="24" y="156"/>
                </a:lnTo>
                <a:lnTo>
                  <a:pt x="20" y="152"/>
                </a:lnTo>
                <a:lnTo>
                  <a:pt x="16" y="148"/>
                </a:lnTo>
                <a:lnTo>
                  <a:pt x="12" y="140"/>
                </a:lnTo>
                <a:lnTo>
                  <a:pt x="12" y="132"/>
                </a:lnTo>
                <a:lnTo>
                  <a:pt x="8" y="124"/>
                </a:lnTo>
                <a:lnTo>
                  <a:pt x="8" y="112"/>
                </a:lnTo>
                <a:lnTo>
                  <a:pt x="4" y="104"/>
                </a:lnTo>
                <a:lnTo>
                  <a:pt x="4" y="92"/>
                </a:lnTo>
                <a:lnTo>
                  <a:pt x="4" y="64"/>
                </a:lnTo>
                <a:lnTo>
                  <a:pt x="4" y="44"/>
                </a:lnTo>
                <a:lnTo>
                  <a:pt x="0" y="20"/>
                </a:lnTo>
                <a:lnTo>
                  <a:pt x="0" y="0"/>
                </a:lnTo>
                <a:lnTo>
                  <a:pt x="12" y="0"/>
                </a:lnTo>
                <a:lnTo>
                  <a:pt x="24" y="4"/>
                </a:lnTo>
                <a:lnTo>
                  <a:pt x="36" y="4"/>
                </a:lnTo>
                <a:lnTo>
                  <a:pt x="48" y="8"/>
                </a:lnTo>
                <a:lnTo>
                  <a:pt x="52" y="16"/>
                </a:lnTo>
                <a:lnTo>
                  <a:pt x="60" y="24"/>
                </a:lnTo>
                <a:lnTo>
                  <a:pt x="60" y="36"/>
                </a:lnTo>
                <a:lnTo>
                  <a:pt x="60" y="44"/>
                </a:lnTo>
                <a:lnTo>
                  <a:pt x="56" y="56"/>
                </a:lnTo>
                <a:lnTo>
                  <a:pt x="52" y="68"/>
                </a:lnTo>
                <a:lnTo>
                  <a:pt x="52" y="80"/>
                </a:lnTo>
                <a:lnTo>
                  <a:pt x="48" y="92"/>
                </a:lnTo>
                <a:lnTo>
                  <a:pt x="52" y="104"/>
                </a:lnTo>
                <a:lnTo>
                  <a:pt x="52" y="112"/>
                </a:lnTo>
                <a:lnTo>
                  <a:pt x="56" y="120"/>
                </a:lnTo>
                <a:lnTo>
                  <a:pt x="60" y="128"/>
                </a:lnTo>
                <a:lnTo>
                  <a:pt x="68" y="132"/>
                </a:lnTo>
                <a:lnTo>
                  <a:pt x="76" y="136"/>
                </a:lnTo>
                <a:lnTo>
                  <a:pt x="84" y="140"/>
                </a:lnTo>
                <a:lnTo>
                  <a:pt x="92" y="144"/>
                </a:lnTo>
                <a:lnTo>
                  <a:pt x="104" y="148"/>
                </a:lnTo>
                <a:lnTo>
                  <a:pt x="116" y="148"/>
                </a:lnTo>
                <a:lnTo>
                  <a:pt x="132" y="148"/>
                </a:lnTo>
                <a:lnTo>
                  <a:pt x="144" y="148"/>
                </a:lnTo>
                <a:lnTo>
                  <a:pt x="168" y="148"/>
                </a:lnTo>
                <a:lnTo>
                  <a:pt x="180" y="144"/>
                </a:lnTo>
                <a:lnTo>
                  <a:pt x="192" y="140"/>
                </a:lnTo>
                <a:lnTo>
                  <a:pt x="200" y="140"/>
                </a:lnTo>
                <a:lnTo>
                  <a:pt x="204" y="136"/>
                </a:lnTo>
                <a:lnTo>
                  <a:pt x="208" y="132"/>
                </a:lnTo>
                <a:lnTo>
                  <a:pt x="212" y="128"/>
                </a:lnTo>
                <a:lnTo>
                  <a:pt x="216" y="120"/>
                </a:lnTo>
                <a:lnTo>
                  <a:pt x="220" y="112"/>
                </a:lnTo>
                <a:lnTo>
                  <a:pt x="224" y="100"/>
                </a:lnTo>
                <a:lnTo>
                  <a:pt x="224" y="92"/>
                </a:lnTo>
                <a:lnTo>
                  <a:pt x="224" y="92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4" name="Freeform 186">
            <a:extLst>
              <a:ext uri="{FF2B5EF4-FFF2-40B4-BE49-F238E27FC236}">
                <a16:creationId xmlns:a16="http://schemas.microsoft.com/office/drawing/2014/main" id="{7FFF7FAC-E7B4-47B0-B1A2-1084087ED676}"/>
              </a:ext>
            </a:extLst>
          </p:cNvPr>
          <p:cNvSpPr>
            <a:spLocks/>
          </p:cNvSpPr>
          <p:nvPr/>
        </p:nvSpPr>
        <p:spPr bwMode="auto">
          <a:xfrm>
            <a:off x="8916404" y="4174082"/>
            <a:ext cx="445849" cy="383917"/>
          </a:xfrm>
          <a:custGeom>
            <a:avLst/>
            <a:gdLst>
              <a:gd name="T0" fmla="*/ 84 w 124"/>
              <a:gd name="T1" fmla="*/ 16 h 80"/>
              <a:gd name="T2" fmla="*/ 96 w 124"/>
              <a:gd name="T3" fmla="*/ 20 h 80"/>
              <a:gd name="T4" fmla="*/ 104 w 124"/>
              <a:gd name="T5" fmla="*/ 24 h 80"/>
              <a:gd name="T6" fmla="*/ 112 w 124"/>
              <a:gd name="T7" fmla="*/ 28 h 80"/>
              <a:gd name="T8" fmla="*/ 120 w 124"/>
              <a:gd name="T9" fmla="*/ 36 h 80"/>
              <a:gd name="T10" fmla="*/ 120 w 124"/>
              <a:gd name="T11" fmla="*/ 44 h 80"/>
              <a:gd name="T12" fmla="*/ 124 w 124"/>
              <a:gd name="T13" fmla="*/ 48 h 80"/>
              <a:gd name="T14" fmla="*/ 124 w 124"/>
              <a:gd name="T15" fmla="*/ 56 h 80"/>
              <a:gd name="T16" fmla="*/ 124 w 124"/>
              <a:gd name="T17" fmla="*/ 64 h 80"/>
              <a:gd name="T18" fmla="*/ 120 w 124"/>
              <a:gd name="T19" fmla="*/ 68 h 80"/>
              <a:gd name="T20" fmla="*/ 116 w 124"/>
              <a:gd name="T21" fmla="*/ 76 h 80"/>
              <a:gd name="T22" fmla="*/ 112 w 124"/>
              <a:gd name="T23" fmla="*/ 76 h 80"/>
              <a:gd name="T24" fmla="*/ 104 w 124"/>
              <a:gd name="T25" fmla="*/ 80 h 80"/>
              <a:gd name="T26" fmla="*/ 92 w 124"/>
              <a:gd name="T27" fmla="*/ 76 h 80"/>
              <a:gd name="T28" fmla="*/ 80 w 124"/>
              <a:gd name="T29" fmla="*/ 72 h 80"/>
              <a:gd name="T30" fmla="*/ 72 w 124"/>
              <a:gd name="T31" fmla="*/ 68 h 80"/>
              <a:gd name="T32" fmla="*/ 64 w 124"/>
              <a:gd name="T33" fmla="*/ 64 h 80"/>
              <a:gd name="T34" fmla="*/ 56 w 124"/>
              <a:gd name="T35" fmla="*/ 56 h 80"/>
              <a:gd name="T36" fmla="*/ 44 w 124"/>
              <a:gd name="T37" fmla="*/ 48 h 80"/>
              <a:gd name="T38" fmla="*/ 36 w 124"/>
              <a:gd name="T39" fmla="*/ 44 h 80"/>
              <a:gd name="T40" fmla="*/ 24 w 124"/>
              <a:gd name="T41" fmla="*/ 36 h 80"/>
              <a:gd name="T42" fmla="*/ 20 w 124"/>
              <a:gd name="T43" fmla="*/ 28 h 80"/>
              <a:gd name="T44" fmla="*/ 12 w 124"/>
              <a:gd name="T45" fmla="*/ 24 h 80"/>
              <a:gd name="T46" fmla="*/ 8 w 124"/>
              <a:gd name="T47" fmla="*/ 16 h 80"/>
              <a:gd name="T48" fmla="*/ 4 w 124"/>
              <a:gd name="T49" fmla="*/ 12 h 80"/>
              <a:gd name="T50" fmla="*/ 0 w 124"/>
              <a:gd name="T51" fmla="*/ 4 h 80"/>
              <a:gd name="T52" fmla="*/ 0 w 124"/>
              <a:gd name="T53" fmla="*/ 0 h 80"/>
              <a:gd name="T54" fmla="*/ 16 w 124"/>
              <a:gd name="T55" fmla="*/ 0 h 80"/>
              <a:gd name="T56" fmla="*/ 28 w 124"/>
              <a:gd name="T57" fmla="*/ 4 h 80"/>
              <a:gd name="T58" fmla="*/ 40 w 124"/>
              <a:gd name="T59" fmla="*/ 4 h 80"/>
              <a:gd name="T60" fmla="*/ 48 w 124"/>
              <a:gd name="T61" fmla="*/ 8 h 80"/>
              <a:gd name="T62" fmla="*/ 68 w 124"/>
              <a:gd name="T63" fmla="*/ 12 h 80"/>
              <a:gd name="T64" fmla="*/ 84 w 124"/>
              <a:gd name="T65" fmla="*/ 16 h 80"/>
              <a:gd name="T66" fmla="*/ 84 w 124"/>
              <a:gd name="T67" fmla="*/ 16 h 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24" h="80">
                <a:moveTo>
                  <a:pt x="84" y="16"/>
                </a:moveTo>
                <a:lnTo>
                  <a:pt x="96" y="20"/>
                </a:lnTo>
                <a:lnTo>
                  <a:pt x="104" y="24"/>
                </a:lnTo>
                <a:lnTo>
                  <a:pt x="112" y="28"/>
                </a:lnTo>
                <a:lnTo>
                  <a:pt x="120" y="36"/>
                </a:lnTo>
                <a:lnTo>
                  <a:pt x="120" y="44"/>
                </a:lnTo>
                <a:lnTo>
                  <a:pt x="124" y="48"/>
                </a:lnTo>
                <a:lnTo>
                  <a:pt x="124" y="56"/>
                </a:lnTo>
                <a:lnTo>
                  <a:pt x="124" y="64"/>
                </a:lnTo>
                <a:lnTo>
                  <a:pt x="120" y="68"/>
                </a:lnTo>
                <a:lnTo>
                  <a:pt x="116" y="76"/>
                </a:lnTo>
                <a:lnTo>
                  <a:pt x="112" y="76"/>
                </a:lnTo>
                <a:lnTo>
                  <a:pt x="104" y="80"/>
                </a:lnTo>
                <a:lnTo>
                  <a:pt x="92" y="76"/>
                </a:lnTo>
                <a:lnTo>
                  <a:pt x="80" y="72"/>
                </a:lnTo>
                <a:lnTo>
                  <a:pt x="72" y="68"/>
                </a:lnTo>
                <a:lnTo>
                  <a:pt x="64" y="64"/>
                </a:lnTo>
                <a:lnTo>
                  <a:pt x="56" y="56"/>
                </a:lnTo>
                <a:lnTo>
                  <a:pt x="44" y="48"/>
                </a:lnTo>
                <a:lnTo>
                  <a:pt x="36" y="44"/>
                </a:lnTo>
                <a:lnTo>
                  <a:pt x="24" y="36"/>
                </a:lnTo>
                <a:lnTo>
                  <a:pt x="20" y="28"/>
                </a:lnTo>
                <a:lnTo>
                  <a:pt x="12" y="24"/>
                </a:lnTo>
                <a:lnTo>
                  <a:pt x="8" y="16"/>
                </a:lnTo>
                <a:lnTo>
                  <a:pt x="4" y="12"/>
                </a:lnTo>
                <a:lnTo>
                  <a:pt x="0" y="4"/>
                </a:lnTo>
                <a:lnTo>
                  <a:pt x="0" y="0"/>
                </a:lnTo>
                <a:lnTo>
                  <a:pt x="16" y="0"/>
                </a:lnTo>
                <a:lnTo>
                  <a:pt x="28" y="4"/>
                </a:lnTo>
                <a:lnTo>
                  <a:pt x="40" y="4"/>
                </a:lnTo>
                <a:lnTo>
                  <a:pt x="48" y="8"/>
                </a:lnTo>
                <a:lnTo>
                  <a:pt x="68" y="12"/>
                </a:lnTo>
                <a:lnTo>
                  <a:pt x="84" y="16"/>
                </a:lnTo>
                <a:lnTo>
                  <a:pt x="84" y="16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537308654"/>
      </p:ext>
    </p:extLst>
  </p:cSld>
  <p:clrMapOvr>
    <a:masterClrMapping/>
  </p:clrMapOvr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" name="Freeform 81"/>
          <p:cNvSpPr>
            <a:spLocks/>
          </p:cNvSpPr>
          <p:nvPr/>
        </p:nvSpPr>
        <p:spPr bwMode="auto">
          <a:xfrm>
            <a:off x="1645262" y="4620314"/>
            <a:ext cx="370744" cy="499210"/>
          </a:xfrm>
          <a:custGeom>
            <a:avLst/>
            <a:gdLst>
              <a:gd name="T0" fmla="*/ 14 w 51"/>
              <a:gd name="T1" fmla="*/ 1 h 80"/>
              <a:gd name="T2" fmla="*/ 20 w 51"/>
              <a:gd name="T3" fmla="*/ 2 h 80"/>
              <a:gd name="T4" fmla="*/ 26 w 51"/>
              <a:gd name="T5" fmla="*/ 2 h 80"/>
              <a:gd name="T6" fmla="*/ 33 w 51"/>
              <a:gd name="T7" fmla="*/ 3 h 80"/>
              <a:gd name="T8" fmla="*/ 38 w 51"/>
              <a:gd name="T9" fmla="*/ 3 h 80"/>
              <a:gd name="T10" fmla="*/ 39 w 51"/>
              <a:gd name="T11" fmla="*/ 10 h 80"/>
              <a:gd name="T12" fmla="*/ 40 w 51"/>
              <a:gd name="T13" fmla="*/ 16 h 80"/>
              <a:gd name="T14" fmla="*/ 42 w 51"/>
              <a:gd name="T15" fmla="*/ 22 h 80"/>
              <a:gd name="T16" fmla="*/ 43 w 51"/>
              <a:gd name="T17" fmla="*/ 28 h 80"/>
              <a:gd name="T18" fmla="*/ 44 w 51"/>
              <a:gd name="T19" fmla="*/ 33 h 80"/>
              <a:gd name="T20" fmla="*/ 46 w 51"/>
              <a:gd name="T21" fmla="*/ 38 h 80"/>
              <a:gd name="T22" fmla="*/ 46 w 51"/>
              <a:gd name="T23" fmla="*/ 42 h 80"/>
              <a:gd name="T24" fmla="*/ 47 w 51"/>
              <a:gd name="T25" fmla="*/ 46 h 80"/>
              <a:gd name="T26" fmla="*/ 48 w 51"/>
              <a:gd name="T27" fmla="*/ 50 h 80"/>
              <a:gd name="T28" fmla="*/ 48 w 51"/>
              <a:gd name="T29" fmla="*/ 53 h 80"/>
              <a:gd name="T30" fmla="*/ 49 w 51"/>
              <a:gd name="T31" fmla="*/ 57 h 80"/>
              <a:gd name="T32" fmla="*/ 49 w 51"/>
              <a:gd name="T33" fmla="*/ 59 h 80"/>
              <a:gd name="T34" fmla="*/ 49 w 51"/>
              <a:gd name="T35" fmla="*/ 63 h 80"/>
              <a:gd name="T36" fmla="*/ 49 w 51"/>
              <a:gd name="T37" fmla="*/ 65 h 80"/>
              <a:gd name="T38" fmla="*/ 49 w 51"/>
              <a:gd name="T39" fmla="*/ 66 h 80"/>
              <a:gd name="T40" fmla="*/ 51 w 51"/>
              <a:gd name="T41" fmla="*/ 68 h 80"/>
              <a:gd name="T42" fmla="*/ 49 w 51"/>
              <a:gd name="T43" fmla="*/ 71 h 80"/>
              <a:gd name="T44" fmla="*/ 49 w 51"/>
              <a:gd name="T45" fmla="*/ 73 h 80"/>
              <a:gd name="T46" fmla="*/ 49 w 51"/>
              <a:gd name="T47" fmla="*/ 75 h 80"/>
              <a:gd name="T48" fmla="*/ 49 w 51"/>
              <a:gd name="T49" fmla="*/ 77 h 80"/>
              <a:gd name="T50" fmla="*/ 48 w 51"/>
              <a:gd name="T51" fmla="*/ 79 h 80"/>
              <a:gd name="T52" fmla="*/ 47 w 51"/>
              <a:gd name="T53" fmla="*/ 80 h 80"/>
              <a:gd name="T54" fmla="*/ 46 w 51"/>
              <a:gd name="T55" fmla="*/ 80 h 80"/>
              <a:gd name="T56" fmla="*/ 44 w 51"/>
              <a:gd name="T57" fmla="*/ 80 h 80"/>
              <a:gd name="T58" fmla="*/ 43 w 51"/>
              <a:gd name="T59" fmla="*/ 80 h 80"/>
              <a:gd name="T60" fmla="*/ 40 w 51"/>
              <a:gd name="T61" fmla="*/ 80 h 80"/>
              <a:gd name="T62" fmla="*/ 38 w 51"/>
              <a:gd name="T63" fmla="*/ 78 h 80"/>
              <a:gd name="T64" fmla="*/ 35 w 51"/>
              <a:gd name="T65" fmla="*/ 75 h 80"/>
              <a:gd name="T66" fmla="*/ 33 w 51"/>
              <a:gd name="T67" fmla="*/ 73 h 80"/>
              <a:gd name="T68" fmla="*/ 31 w 51"/>
              <a:gd name="T69" fmla="*/ 71 h 80"/>
              <a:gd name="T70" fmla="*/ 30 w 51"/>
              <a:gd name="T71" fmla="*/ 68 h 80"/>
              <a:gd name="T72" fmla="*/ 29 w 51"/>
              <a:gd name="T73" fmla="*/ 66 h 80"/>
              <a:gd name="T74" fmla="*/ 27 w 51"/>
              <a:gd name="T75" fmla="*/ 63 h 80"/>
              <a:gd name="T76" fmla="*/ 26 w 51"/>
              <a:gd name="T77" fmla="*/ 59 h 80"/>
              <a:gd name="T78" fmla="*/ 25 w 51"/>
              <a:gd name="T79" fmla="*/ 56 h 80"/>
              <a:gd name="T80" fmla="*/ 23 w 51"/>
              <a:gd name="T81" fmla="*/ 51 h 80"/>
              <a:gd name="T82" fmla="*/ 22 w 51"/>
              <a:gd name="T83" fmla="*/ 46 h 80"/>
              <a:gd name="T84" fmla="*/ 20 w 51"/>
              <a:gd name="T85" fmla="*/ 42 h 80"/>
              <a:gd name="T86" fmla="*/ 18 w 51"/>
              <a:gd name="T87" fmla="*/ 37 h 80"/>
              <a:gd name="T88" fmla="*/ 16 w 51"/>
              <a:gd name="T89" fmla="*/ 33 h 80"/>
              <a:gd name="T90" fmla="*/ 14 w 51"/>
              <a:gd name="T91" fmla="*/ 30 h 80"/>
              <a:gd name="T92" fmla="*/ 12 w 51"/>
              <a:gd name="T93" fmla="*/ 26 h 80"/>
              <a:gd name="T94" fmla="*/ 10 w 51"/>
              <a:gd name="T95" fmla="*/ 24 h 80"/>
              <a:gd name="T96" fmla="*/ 8 w 51"/>
              <a:gd name="T97" fmla="*/ 21 h 80"/>
              <a:gd name="T98" fmla="*/ 6 w 51"/>
              <a:gd name="T99" fmla="*/ 20 h 80"/>
              <a:gd name="T100" fmla="*/ 4 w 51"/>
              <a:gd name="T101" fmla="*/ 15 h 80"/>
              <a:gd name="T102" fmla="*/ 1 w 51"/>
              <a:gd name="T103" fmla="*/ 11 h 80"/>
              <a:gd name="T104" fmla="*/ 0 w 51"/>
              <a:gd name="T105" fmla="*/ 9 h 80"/>
              <a:gd name="T106" fmla="*/ 0 w 51"/>
              <a:gd name="T107" fmla="*/ 8 h 80"/>
              <a:gd name="T108" fmla="*/ 0 w 51"/>
              <a:gd name="T109" fmla="*/ 6 h 80"/>
              <a:gd name="T110" fmla="*/ 0 w 51"/>
              <a:gd name="T111" fmla="*/ 3 h 80"/>
              <a:gd name="T112" fmla="*/ 1 w 51"/>
              <a:gd name="T113" fmla="*/ 2 h 80"/>
              <a:gd name="T114" fmla="*/ 3 w 51"/>
              <a:gd name="T115" fmla="*/ 1 h 80"/>
              <a:gd name="T116" fmla="*/ 4 w 51"/>
              <a:gd name="T117" fmla="*/ 0 h 80"/>
              <a:gd name="T118" fmla="*/ 5 w 51"/>
              <a:gd name="T119" fmla="*/ 0 h 80"/>
              <a:gd name="T120" fmla="*/ 9 w 51"/>
              <a:gd name="T121" fmla="*/ 0 h 80"/>
              <a:gd name="T122" fmla="*/ 14 w 51"/>
              <a:gd name="T123" fmla="*/ 1 h 80"/>
              <a:gd name="T124" fmla="*/ 14 w 51"/>
              <a:gd name="T125" fmla="*/ 1 h 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51" h="80">
                <a:moveTo>
                  <a:pt x="14" y="1"/>
                </a:moveTo>
                <a:lnTo>
                  <a:pt x="20" y="2"/>
                </a:lnTo>
                <a:lnTo>
                  <a:pt x="26" y="2"/>
                </a:lnTo>
                <a:lnTo>
                  <a:pt x="33" y="3"/>
                </a:lnTo>
                <a:lnTo>
                  <a:pt x="38" y="3"/>
                </a:lnTo>
                <a:lnTo>
                  <a:pt x="39" y="10"/>
                </a:lnTo>
                <a:lnTo>
                  <a:pt x="40" y="16"/>
                </a:lnTo>
                <a:lnTo>
                  <a:pt x="42" y="22"/>
                </a:lnTo>
                <a:lnTo>
                  <a:pt x="43" y="28"/>
                </a:lnTo>
                <a:lnTo>
                  <a:pt x="44" y="33"/>
                </a:lnTo>
                <a:lnTo>
                  <a:pt x="46" y="38"/>
                </a:lnTo>
                <a:lnTo>
                  <a:pt x="46" y="42"/>
                </a:lnTo>
                <a:lnTo>
                  <a:pt x="47" y="46"/>
                </a:lnTo>
                <a:lnTo>
                  <a:pt x="48" y="50"/>
                </a:lnTo>
                <a:lnTo>
                  <a:pt x="48" y="53"/>
                </a:lnTo>
                <a:lnTo>
                  <a:pt x="49" y="57"/>
                </a:lnTo>
                <a:lnTo>
                  <a:pt x="49" y="59"/>
                </a:lnTo>
                <a:lnTo>
                  <a:pt x="49" y="63"/>
                </a:lnTo>
                <a:lnTo>
                  <a:pt x="49" y="65"/>
                </a:lnTo>
                <a:lnTo>
                  <a:pt x="49" y="66"/>
                </a:lnTo>
                <a:lnTo>
                  <a:pt x="51" y="68"/>
                </a:lnTo>
                <a:lnTo>
                  <a:pt x="49" y="71"/>
                </a:lnTo>
                <a:lnTo>
                  <a:pt x="49" y="73"/>
                </a:lnTo>
                <a:lnTo>
                  <a:pt x="49" y="75"/>
                </a:lnTo>
                <a:lnTo>
                  <a:pt x="49" y="77"/>
                </a:lnTo>
                <a:lnTo>
                  <a:pt x="48" y="79"/>
                </a:lnTo>
                <a:lnTo>
                  <a:pt x="47" y="80"/>
                </a:lnTo>
                <a:lnTo>
                  <a:pt x="46" y="80"/>
                </a:lnTo>
                <a:lnTo>
                  <a:pt x="44" y="80"/>
                </a:lnTo>
                <a:lnTo>
                  <a:pt x="43" y="80"/>
                </a:lnTo>
                <a:lnTo>
                  <a:pt x="40" y="80"/>
                </a:lnTo>
                <a:lnTo>
                  <a:pt x="38" y="78"/>
                </a:lnTo>
                <a:lnTo>
                  <a:pt x="35" y="75"/>
                </a:lnTo>
                <a:lnTo>
                  <a:pt x="33" y="73"/>
                </a:lnTo>
                <a:lnTo>
                  <a:pt x="31" y="71"/>
                </a:lnTo>
                <a:lnTo>
                  <a:pt x="30" y="68"/>
                </a:lnTo>
                <a:lnTo>
                  <a:pt x="29" y="66"/>
                </a:lnTo>
                <a:lnTo>
                  <a:pt x="27" y="63"/>
                </a:lnTo>
                <a:lnTo>
                  <a:pt x="26" y="59"/>
                </a:lnTo>
                <a:lnTo>
                  <a:pt x="25" y="56"/>
                </a:lnTo>
                <a:lnTo>
                  <a:pt x="23" y="51"/>
                </a:lnTo>
                <a:lnTo>
                  <a:pt x="22" y="46"/>
                </a:lnTo>
                <a:lnTo>
                  <a:pt x="20" y="42"/>
                </a:lnTo>
                <a:lnTo>
                  <a:pt x="18" y="37"/>
                </a:lnTo>
                <a:lnTo>
                  <a:pt x="16" y="33"/>
                </a:lnTo>
                <a:lnTo>
                  <a:pt x="14" y="30"/>
                </a:lnTo>
                <a:lnTo>
                  <a:pt x="12" y="26"/>
                </a:lnTo>
                <a:lnTo>
                  <a:pt x="10" y="24"/>
                </a:lnTo>
                <a:lnTo>
                  <a:pt x="8" y="21"/>
                </a:lnTo>
                <a:lnTo>
                  <a:pt x="6" y="20"/>
                </a:lnTo>
                <a:lnTo>
                  <a:pt x="4" y="15"/>
                </a:lnTo>
                <a:lnTo>
                  <a:pt x="1" y="11"/>
                </a:lnTo>
                <a:lnTo>
                  <a:pt x="0" y="9"/>
                </a:lnTo>
                <a:lnTo>
                  <a:pt x="0" y="8"/>
                </a:lnTo>
                <a:lnTo>
                  <a:pt x="0" y="6"/>
                </a:lnTo>
                <a:lnTo>
                  <a:pt x="0" y="3"/>
                </a:lnTo>
                <a:lnTo>
                  <a:pt x="1" y="2"/>
                </a:lnTo>
                <a:lnTo>
                  <a:pt x="3" y="1"/>
                </a:lnTo>
                <a:lnTo>
                  <a:pt x="4" y="0"/>
                </a:lnTo>
                <a:lnTo>
                  <a:pt x="5" y="0"/>
                </a:lnTo>
                <a:lnTo>
                  <a:pt x="9" y="0"/>
                </a:lnTo>
                <a:lnTo>
                  <a:pt x="14" y="1"/>
                </a:lnTo>
                <a:lnTo>
                  <a:pt x="14" y="1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31" name="Freeform 82"/>
          <p:cNvSpPr>
            <a:spLocks/>
          </p:cNvSpPr>
          <p:nvPr/>
        </p:nvSpPr>
        <p:spPr bwMode="auto">
          <a:xfrm>
            <a:off x="1768844" y="4483030"/>
            <a:ext cx="1635625" cy="599052"/>
          </a:xfrm>
          <a:custGeom>
            <a:avLst/>
            <a:gdLst>
              <a:gd name="T0" fmla="*/ 159 w 225"/>
              <a:gd name="T1" fmla="*/ 90 h 96"/>
              <a:gd name="T2" fmla="*/ 158 w 225"/>
              <a:gd name="T3" fmla="*/ 86 h 96"/>
              <a:gd name="T4" fmla="*/ 159 w 225"/>
              <a:gd name="T5" fmla="*/ 79 h 96"/>
              <a:gd name="T6" fmla="*/ 162 w 225"/>
              <a:gd name="T7" fmla="*/ 68 h 96"/>
              <a:gd name="T8" fmla="*/ 167 w 225"/>
              <a:gd name="T9" fmla="*/ 55 h 96"/>
              <a:gd name="T10" fmla="*/ 169 w 225"/>
              <a:gd name="T11" fmla="*/ 45 h 96"/>
              <a:gd name="T12" fmla="*/ 172 w 225"/>
              <a:gd name="T13" fmla="*/ 38 h 96"/>
              <a:gd name="T14" fmla="*/ 173 w 225"/>
              <a:gd name="T15" fmla="*/ 33 h 96"/>
              <a:gd name="T16" fmla="*/ 173 w 225"/>
              <a:gd name="T17" fmla="*/ 30 h 96"/>
              <a:gd name="T18" fmla="*/ 173 w 225"/>
              <a:gd name="T19" fmla="*/ 25 h 96"/>
              <a:gd name="T20" fmla="*/ 172 w 225"/>
              <a:gd name="T21" fmla="*/ 25 h 96"/>
              <a:gd name="T22" fmla="*/ 168 w 225"/>
              <a:gd name="T23" fmla="*/ 25 h 96"/>
              <a:gd name="T24" fmla="*/ 163 w 225"/>
              <a:gd name="T25" fmla="*/ 25 h 96"/>
              <a:gd name="T26" fmla="*/ 155 w 225"/>
              <a:gd name="T27" fmla="*/ 25 h 96"/>
              <a:gd name="T28" fmla="*/ 148 w 225"/>
              <a:gd name="T29" fmla="*/ 26 h 96"/>
              <a:gd name="T30" fmla="*/ 138 w 225"/>
              <a:gd name="T31" fmla="*/ 28 h 96"/>
              <a:gd name="T32" fmla="*/ 125 w 225"/>
              <a:gd name="T33" fmla="*/ 30 h 96"/>
              <a:gd name="T34" fmla="*/ 107 w 225"/>
              <a:gd name="T35" fmla="*/ 31 h 96"/>
              <a:gd name="T36" fmla="*/ 87 w 225"/>
              <a:gd name="T37" fmla="*/ 35 h 96"/>
              <a:gd name="T38" fmla="*/ 62 w 225"/>
              <a:gd name="T39" fmla="*/ 38 h 96"/>
              <a:gd name="T40" fmla="*/ 35 w 225"/>
              <a:gd name="T41" fmla="*/ 42 h 96"/>
              <a:gd name="T42" fmla="*/ 3 w 225"/>
              <a:gd name="T43" fmla="*/ 46 h 96"/>
              <a:gd name="T44" fmla="*/ 4 w 225"/>
              <a:gd name="T45" fmla="*/ 25 h 96"/>
              <a:gd name="T46" fmla="*/ 14 w 225"/>
              <a:gd name="T47" fmla="*/ 25 h 96"/>
              <a:gd name="T48" fmla="*/ 30 w 225"/>
              <a:gd name="T49" fmla="*/ 23 h 96"/>
              <a:gd name="T50" fmla="*/ 49 w 225"/>
              <a:gd name="T51" fmla="*/ 21 h 96"/>
              <a:gd name="T52" fmla="*/ 65 w 225"/>
              <a:gd name="T53" fmla="*/ 18 h 96"/>
              <a:gd name="T54" fmla="*/ 83 w 225"/>
              <a:gd name="T55" fmla="*/ 16 h 96"/>
              <a:gd name="T56" fmla="*/ 105 w 225"/>
              <a:gd name="T57" fmla="*/ 14 h 96"/>
              <a:gd name="T58" fmla="*/ 124 w 225"/>
              <a:gd name="T59" fmla="*/ 10 h 96"/>
              <a:gd name="T60" fmla="*/ 134 w 225"/>
              <a:gd name="T61" fmla="*/ 9 h 96"/>
              <a:gd name="T62" fmla="*/ 145 w 225"/>
              <a:gd name="T63" fmla="*/ 8 h 96"/>
              <a:gd name="T64" fmla="*/ 152 w 225"/>
              <a:gd name="T65" fmla="*/ 7 h 96"/>
              <a:gd name="T66" fmla="*/ 159 w 225"/>
              <a:gd name="T67" fmla="*/ 5 h 96"/>
              <a:gd name="T68" fmla="*/ 164 w 225"/>
              <a:gd name="T69" fmla="*/ 4 h 96"/>
              <a:gd name="T70" fmla="*/ 168 w 225"/>
              <a:gd name="T71" fmla="*/ 3 h 96"/>
              <a:gd name="T72" fmla="*/ 171 w 225"/>
              <a:gd name="T73" fmla="*/ 2 h 96"/>
              <a:gd name="T74" fmla="*/ 175 w 225"/>
              <a:gd name="T75" fmla="*/ 1 h 96"/>
              <a:gd name="T76" fmla="*/ 180 w 225"/>
              <a:gd name="T77" fmla="*/ 0 h 96"/>
              <a:gd name="T78" fmla="*/ 184 w 225"/>
              <a:gd name="T79" fmla="*/ 1 h 96"/>
              <a:gd name="T80" fmla="*/ 188 w 225"/>
              <a:gd name="T81" fmla="*/ 2 h 96"/>
              <a:gd name="T82" fmla="*/ 194 w 225"/>
              <a:gd name="T83" fmla="*/ 5 h 96"/>
              <a:gd name="T84" fmla="*/ 201 w 225"/>
              <a:gd name="T85" fmla="*/ 9 h 96"/>
              <a:gd name="T86" fmla="*/ 210 w 225"/>
              <a:gd name="T87" fmla="*/ 15 h 96"/>
              <a:gd name="T88" fmla="*/ 216 w 225"/>
              <a:gd name="T89" fmla="*/ 21 h 96"/>
              <a:gd name="T90" fmla="*/ 221 w 225"/>
              <a:gd name="T91" fmla="*/ 26 h 96"/>
              <a:gd name="T92" fmla="*/ 224 w 225"/>
              <a:gd name="T93" fmla="*/ 31 h 96"/>
              <a:gd name="T94" fmla="*/ 225 w 225"/>
              <a:gd name="T95" fmla="*/ 35 h 96"/>
              <a:gd name="T96" fmla="*/ 223 w 225"/>
              <a:gd name="T97" fmla="*/ 40 h 96"/>
              <a:gd name="T98" fmla="*/ 215 w 225"/>
              <a:gd name="T99" fmla="*/ 43 h 96"/>
              <a:gd name="T100" fmla="*/ 210 w 225"/>
              <a:gd name="T101" fmla="*/ 45 h 96"/>
              <a:gd name="T102" fmla="*/ 203 w 225"/>
              <a:gd name="T103" fmla="*/ 51 h 96"/>
              <a:gd name="T104" fmla="*/ 197 w 225"/>
              <a:gd name="T105" fmla="*/ 58 h 96"/>
              <a:gd name="T106" fmla="*/ 190 w 225"/>
              <a:gd name="T107" fmla="*/ 69 h 96"/>
              <a:gd name="T108" fmla="*/ 182 w 225"/>
              <a:gd name="T109" fmla="*/ 81 h 96"/>
              <a:gd name="T110" fmla="*/ 177 w 225"/>
              <a:gd name="T111" fmla="*/ 89 h 96"/>
              <a:gd name="T112" fmla="*/ 172 w 225"/>
              <a:gd name="T113" fmla="*/ 94 h 96"/>
              <a:gd name="T114" fmla="*/ 171 w 225"/>
              <a:gd name="T115" fmla="*/ 96 h 96"/>
              <a:gd name="T116" fmla="*/ 165 w 225"/>
              <a:gd name="T117" fmla="*/ 95 h 96"/>
              <a:gd name="T118" fmla="*/ 160 w 225"/>
              <a:gd name="T119" fmla="*/ 92 h 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225" h="96">
                <a:moveTo>
                  <a:pt x="160" y="92"/>
                </a:moveTo>
                <a:lnTo>
                  <a:pt x="159" y="90"/>
                </a:lnTo>
                <a:lnTo>
                  <a:pt x="158" y="88"/>
                </a:lnTo>
                <a:lnTo>
                  <a:pt x="158" y="86"/>
                </a:lnTo>
                <a:lnTo>
                  <a:pt x="158" y="82"/>
                </a:lnTo>
                <a:lnTo>
                  <a:pt x="159" y="79"/>
                </a:lnTo>
                <a:lnTo>
                  <a:pt x="160" y="73"/>
                </a:lnTo>
                <a:lnTo>
                  <a:pt x="162" y="68"/>
                </a:lnTo>
                <a:lnTo>
                  <a:pt x="164" y="61"/>
                </a:lnTo>
                <a:lnTo>
                  <a:pt x="167" y="55"/>
                </a:lnTo>
                <a:lnTo>
                  <a:pt x="168" y="50"/>
                </a:lnTo>
                <a:lnTo>
                  <a:pt x="169" y="45"/>
                </a:lnTo>
                <a:lnTo>
                  <a:pt x="171" y="42"/>
                </a:lnTo>
                <a:lnTo>
                  <a:pt x="172" y="38"/>
                </a:lnTo>
                <a:lnTo>
                  <a:pt x="172" y="36"/>
                </a:lnTo>
                <a:lnTo>
                  <a:pt x="173" y="33"/>
                </a:lnTo>
                <a:lnTo>
                  <a:pt x="173" y="32"/>
                </a:lnTo>
                <a:lnTo>
                  <a:pt x="173" y="30"/>
                </a:lnTo>
                <a:lnTo>
                  <a:pt x="173" y="29"/>
                </a:lnTo>
                <a:lnTo>
                  <a:pt x="173" y="25"/>
                </a:lnTo>
                <a:lnTo>
                  <a:pt x="173" y="25"/>
                </a:lnTo>
                <a:lnTo>
                  <a:pt x="172" y="25"/>
                </a:lnTo>
                <a:lnTo>
                  <a:pt x="171" y="25"/>
                </a:lnTo>
                <a:lnTo>
                  <a:pt x="168" y="25"/>
                </a:lnTo>
                <a:lnTo>
                  <a:pt x="165" y="25"/>
                </a:lnTo>
                <a:lnTo>
                  <a:pt x="163" y="25"/>
                </a:lnTo>
                <a:lnTo>
                  <a:pt x="159" y="25"/>
                </a:lnTo>
                <a:lnTo>
                  <a:pt x="155" y="25"/>
                </a:lnTo>
                <a:lnTo>
                  <a:pt x="152" y="26"/>
                </a:lnTo>
                <a:lnTo>
                  <a:pt x="148" y="26"/>
                </a:lnTo>
                <a:lnTo>
                  <a:pt x="143" y="26"/>
                </a:lnTo>
                <a:lnTo>
                  <a:pt x="138" y="28"/>
                </a:lnTo>
                <a:lnTo>
                  <a:pt x="132" y="29"/>
                </a:lnTo>
                <a:lnTo>
                  <a:pt x="125" y="30"/>
                </a:lnTo>
                <a:lnTo>
                  <a:pt x="116" y="30"/>
                </a:lnTo>
                <a:lnTo>
                  <a:pt x="107" y="31"/>
                </a:lnTo>
                <a:lnTo>
                  <a:pt x="98" y="33"/>
                </a:lnTo>
                <a:lnTo>
                  <a:pt x="87" y="35"/>
                </a:lnTo>
                <a:lnTo>
                  <a:pt x="76" y="36"/>
                </a:lnTo>
                <a:lnTo>
                  <a:pt x="62" y="38"/>
                </a:lnTo>
                <a:lnTo>
                  <a:pt x="49" y="39"/>
                </a:lnTo>
                <a:lnTo>
                  <a:pt x="35" y="42"/>
                </a:lnTo>
                <a:lnTo>
                  <a:pt x="19" y="44"/>
                </a:lnTo>
                <a:lnTo>
                  <a:pt x="3" y="46"/>
                </a:lnTo>
                <a:lnTo>
                  <a:pt x="0" y="25"/>
                </a:lnTo>
                <a:lnTo>
                  <a:pt x="4" y="25"/>
                </a:lnTo>
                <a:lnTo>
                  <a:pt x="9" y="25"/>
                </a:lnTo>
                <a:lnTo>
                  <a:pt x="14" y="25"/>
                </a:lnTo>
                <a:lnTo>
                  <a:pt x="19" y="24"/>
                </a:lnTo>
                <a:lnTo>
                  <a:pt x="30" y="23"/>
                </a:lnTo>
                <a:lnTo>
                  <a:pt x="42" y="21"/>
                </a:lnTo>
                <a:lnTo>
                  <a:pt x="49" y="21"/>
                </a:lnTo>
                <a:lnTo>
                  <a:pt x="56" y="19"/>
                </a:lnTo>
                <a:lnTo>
                  <a:pt x="65" y="18"/>
                </a:lnTo>
                <a:lnTo>
                  <a:pt x="74" y="17"/>
                </a:lnTo>
                <a:lnTo>
                  <a:pt x="83" y="16"/>
                </a:lnTo>
                <a:lnTo>
                  <a:pt x="94" y="15"/>
                </a:lnTo>
                <a:lnTo>
                  <a:pt x="105" y="14"/>
                </a:lnTo>
                <a:lnTo>
                  <a:pt x="117" y="11"/>
                </a:lnTo>
                <a:lnTo>
                  <a:pt x="124" y="10"/>
                </a:lnTo>
                <a:lnTo>
                  <a:pt x="129" y="10"/>
                </a:lnTo>
                <a:lnTo>
                  <a:pt x="134" y="9"/>
                </a:lnTo>
                <a:lnTo>
                  <a:pt x="139" y="8"/>
                </a:lnTo>
                <a:lnTo>
                  <a:pt x="145" y="8"/>
                </a:lnTo>
                <a:lnTo>
                  <a:pt x="148" y="7"/>
                </a:lnTo>
                <a:lnTo>
                  <a:pt x="152" y="7"/>
                </a:lnTo>
                <a:lnTo>
                  <a:pt x="156" y="5"/>
                </a:lnTo>
                <a:lnTo>
                  <a:pt x="159" y="5"/>
                </a:lnTo>
                <a:lnTo>
                  <a:pt x="162" y="4"/>
                </a:lnTo>
                <a:lnTo>
                  <a:pt x="164" y="4"/>
                </a:lnTo>
                <a:lnTo>
                  <a:pt x="167" y="3"/>
                </a:lnTo>
                <a:lnTo>
                  <a:pt x="168" y="3"/>
                </a:lnTo>
                <a:lnTo>
                  <a:pt x="169" y="3"/>
                </a:lnTo>
                <a:lnTo>
                  <a:pt x="171" y="2"/>
                </a:lnTo>
                <a:lnTo>
                  <a:pt x="172" y="2"/>
                </a:lnTo>
                <a:lnTo>
                  <a:pt x="175" y="1"/>
                </a:lnTo>
                <a:lnTo>
                  <a:pt x="177" y="0"/>
                </a:lnTo>
                <a:lnTo>
                  <a:pt x="180" y="0"/>
                </a:lnTo>
                <a:lnTo>
                  <a:pt x="182" y="0"/>
                </a:lnTo>
                <a:lnTo>
                  <a:pt x="184" y="1"/>
                </a:lnTo>
                <a:lnTo>
                  <a:pt x="185" y="1"/>
                </a:lnTo>
                <a:lnTo>
                  <a:pt x="188" y="2"/>
                </a:lnTo>
                <a:lnTo>
                  <a:pt x="190" y="3"/>
                </a:lnTo>
                <a:lnTo>
                  <a:pt x="194" y="5"/>
                </a:lnTo>
                <a:lnTo>
                  <a:pt x="197" y="7"/>
                </a:lnTo>
                <a:lnTo>
                  <a:pt x="201" y="9"/>
                </a:lnTo>
                <a:lnTo>
                  <a:pt x="205" y="11"/>
                </a:lnTo>
                <a:lnTo>
                  <a:pt x="210" y="15"/>
                </a:lnTo>
                <a:lnTo>
                  <a:pt x="212" y="18"/>
                </a:lnTo>
                <a:lnTo>
                  <a:pt x="216" y="21"/>
                </a:lnTo>
                <a:lnTo>
                  <a:pt x="219" y="24"/>
                </a:lnTo>
                <a:lnTo>
                  <a:pt x="221" y="26"/>
                </a:lnTo>
                <a:lnTo>
                  <a:pt x="223" y="29"/>
                </a:lnTo>
                <a:lnTo>
                  <a:pt x="224" y="31"/>
                </a:lnTo>
                <a:lnTo>
                  <a:pt x="225" y="33"/>
                </a:lnTo>
                <a:lnTo>
                  <a:pt x="225" y="35"/>
                </a:lnTo>
                <a:lnTo>
                  <a:pt x="224" y="38"/>
                </a:lnTo>
                <a:lnTo>
                  <a:pt x="223" y="40"/>
                </a:lnTo>
                <a:lnTo>
                  <a:pt x="219" y="42"/>
                </a:lnTo>
                <a:lnTo>
                  <a:pt x="215" y="43"/>
                </a:lnTo>
                <a:lnTo>
                  <a:pt x="212" y="44"/>
                </a:lnTo>
                <a:lnTo>
                  <a:pt x="210" y="45"/>
                </a:lnTo>
                <a:lnTo>
                  <a:pt x="207" y="47"/>
                </a:lnTo>
                <a:lnTo>
                  <a:pt x="203" y="51"/>
                </a:lnTo>
                <a:lnTo>
                  <a:pt x="201" y="54"/>
                </a:lnTo>
                <a:lnTo>
                  <a:pt x="197" y="58"/>
                </a:lnTo>
                <a:lnTo>
                  <a:pt x="194" y="64"/>
                </a:lnTo>
                <a:lnTo>
                  <a:pt x="190" y="69"/>
                </a:lnTo>
                <a:lnTo>
                  <a:pt x="186" y="75"/>
                </a:lnTo>
                <a:lnTo>
                  <a:pt x="182" y="81"/>
                </a:lnTo>
                <a:lnTo>
                  <a:pt x="180" y="86"/>
                </a:lnTo>
                <a:lnTo>
                  <a:pt x="177" y="89"/>
                </a:lnTo>
                <a:lnTo>
                  <a:pt x="175" y="93"/>
                </a:lnTo>
                <a:lnTo>
                  <a:pt x="172" y="94"/>
                </a:lnTo>
                <a:lnTo>
                  <a:pt x="171" y="96"/>
                </a:lnTo>
                <a:lnTo>
                  <a:pt x="171" y="96"/>
                </a:lnTo>
                <a:lnTo>
                  <a:pt x="168" y="96"/>
                </a:lnTo>
                <a:lnTo>
                  <a:pt x="165" y="95"/>
                </a:lnTo>
                <a:lnTo>
                  <a:pt x="163" y="94"/>
                </a:lnTo>
                <a:lnTo>
                  <a:pt x="160" y="92"/>
                </a:lnTo>
                <a:lnTo>
                  <a:pt x="160" y="92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32" name="Freeform 83"/>
          <p:cNvSpPr>
            <a:spLocks/>
          </p:cNvSpPr>
          <p:nvPr/>
        </p:nvSpPr>
        <p:spPr bwMode="auto">
          <a:xfrm>
            <a:off x="2248627" y="4327029"/>
            <a:ext cx="72694" cy="642735"/>
          </a:xfrm>
          <a:custGeom>
            <a:avLst/>
            <a:gdLst>
              <a:gd name="T0" fmla="*/ 3 w 10"/>
              <a:gd name="T1" fmla="*/ 103 h 103"/>
              <a:gd name="T2" fmla="*/ 3 w 10"/>
              <a:gd name="T3" fmla="*/ 99 h 103"/>
              <a:gd name="T4" fmla="*/ 3 w 10"/>
              <a:gd name="T5" fmla="*/ 96 h 103"/>
              <a:gd name="T6" fmla="*/ 3 w 10"/>
              <a:gd name="T7" fmla="*/ 91 h 103"/>
              <a:gd name="T8" fmla="*/ 3 w 10"/>
              <a:gd name="T9" fmla="*/ 86 h 103"/>
              <a:gd name="T10" fmla="*/ 3 w 10"/>
              <a:gd name="T11" fmla="*/ 82 h 103"/>
              <a:gd name="T12" fmla="*/ 3 w 10"/>
              <a:gd name="T13" fmla="*/ 76 h 103"/>
              <a:gd name="T14" fmla="*/ 3 w 10"/>
              <a:gd name="T15" fmla="*/ 70 h 103"/>
              <a:gd name="T16" fmla="*/ 3 w 10"/>
              <a:gd name="T17" fmla="*/ 64 h 103"/>
              <a:gd name="T18" fmla="*/ 2 w 10"/>
              <a:gd name="T19" fmla="*/ 58 h 103"/>
              <a:gd name="T20" fmla="*/ 2 w 10"/>
              <a:gd name="T21" fmla="*/ 51 h 103"/>
              <a:gd name="T22" fmla="*/ 2 w 10"/>
              <a:gd name="T23" fmla="*/ 43 h 103"/>
              <a:gd name="T24" fmla="*/ 2 w 10"/>
              <a:gd name="T25" fmla="*/ 36 h 103"/>
              <a:gd name="T26" fmla="*/ 2 w 10"/>
              <a:gd name="T27" fmla="*/ 28 h 103"/>
              <a:gd name="T28" fmla="*/ 0 w 10"/>
              <a:gd name="T29" fmla="*/ 19 h 103"/>
              <a:gd name="T30" fmla="*/ 0 w 10"/>
              <a:gd name="T31" fmla="*/ 9 h 103"/>
              <a:gd name="T32" fmla="*/ 0 w 10"/>
              <a:gd name="T33" fmla="*/ 0 h 103"/>
              <a:gd name="T34" fmla="*/ 7 w 10"/>
              <a:gd name="T35" fmla="*/ 0 h 103"/>
              <a:gd name="T36" fmla="*/ 10 w 10"/>
              <a:gd name="T37" fmla="*/ 103 h 103"/>
              <a:gd name="T38" fmla="*/ 3 w 10"/>
              <a:gd name="T39" fmla="*/ 103 h 103"/>
              <a:gd name="T40" fmla="*/ 3 w 10"/>
              <a:gd name="T41" fmla="*/ 103 h 1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0" h="103">
                <a:moveTo>
                  <a:pt x="3" y="103"/>
                </a:moveTo>
                <a:lnTo>
                  <a:pt x="3" y="99"/>
                </a:lnTo>
                <a:lnTo>
                  <a:pt x="3" y="96"/>
                </a:lnTo>
                <a:lnTo>
                  <a:pt x="3" y="91"/>
                </a:lnTo>
                <a:lnTo>
                  <a:pt x="3" y="86"/>
                </a:lnTo>
                <a:lnTo>
                  <a:pt x="3" y="82"/>
                </a:lnTo>
                <a:lnTo>
                  <a:pt x="3" y="76"/>
                </a:lnTo>
                <a:lnTo>
                  <a:pt x="3" y="70"/>
                </a:lnTo>
                <a:lnTo>
                  <a:pt x="3" y="64"/>
                </a:lnTo>
                <a:lnTo>
                  <a:pt x="2" y="58"/>
                </a:lnTo>
                <a:lnTo>
                  <a:pt x="2" y="51"/>
                </a:lnTo>
                <a:lnTo>
                  <a:pt x="2" y="43"/>
                </a:lnTo>
                <a:lnTo>
                  <a:pt x="2" y="36"/>
                </a:lnTo>
                <a:lnTo>
                  <a:pt x="2" y="28"/>
                </a:lnTo>
                <a:lnTo>
                  <a:pt x="0" y="19"/>
                </a:lnTo>
                <a:lnTo>
                  <a:pt x="0" y="9"/>
                </a:lnTo>
                <a:lnTo>
                  <a:pt x="0" y="0"/>
                </a:lnTo>
                <a:lnTo>
                  <a:pt x="7" y="0"/>
                </a:lnTo>
                <a:lnTo>
                  <a:pt x="10" y="103"/>
                </a:lnTo>
                <a:lnTo>
                  <a:pt x="3" y="103"/>
                </a:lnTo>
                <a:lnTo>
                  <a:pt x="3" y="103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33" name="Freeform 84"/>
          <p:cNvSpPr>
            <a:spLocks/>
          </p:cNvSpPr>
          <p:nvPr/>
        </p:nvSpPr>
        <p:spPr bwMode="auto">
          <a:xfrm>
            <a:off x="1856077" y="4102385"/>
            <a:ext cx="1264881" cy="305769"/>
          </a:xfrm>
          <a:custGeom>
            <a:avLst/>
            <a:gdLst>
              <a:gd name="T0" fmla="*/ 0 w 174"/>
              <a:gd name="T1" fmla="*/ 37 h 49"/>
              <a:gd name="T2" fmla="*/ 1 w 174"/>
              <a:gd name="T3" fmla="*/ 35 h 49"/>
              <a:gd name="T4" fmla="*/ 5 w 174"/>
              <a:gd name="T5" fmla="*/ 33 h 49"/>
              <a:gd name="T6" fmla="*/ 11 w 174"/>
              <a:gd name="T7" fmla="*/ 30 h 49"/>
              <a:gd name="T8" fmla="*/ 20 w 174"/>
              <a:gd name="T9" fmla="*/ 28 h 49"/>
              <a:gd name="T10" fmla="*/ 32 w 174"/>
              <a:gd name="T11" fmla="*/ 26 h 49"/>
              <a:gd name="T12" fmla="*/ 45 w 174"/>
              <a:gd name="T13" fmla="*/ 22 h 49"/>
              <a:gd name="T14" fmla="*/ 62 w 174"/>
              <a:gd name="T15" fmla="*/ 18 h 49"/>
              <a:gd name="T16" fmla="*/ 80 w 174"/>
              <a:gd name="T17" fmla="*/ 14 h 49"/>
              <a:gd name="T18" fmla="*/ 96 w 174"/>
              <a:gd name="T19" fmla="*/ 11 h 49"/>
              <a:gd name="T20" fmla="*/ 110 w 174"/>
              <a:gd name="T21" fmla="*/ 7 h 49"/>
              <a:gd name="T22" fmla="*/ 123 w 174"/>
              <a:gd name="T23" fmla="*/ 5 h 49"/>
              <a:gd name="T24" fmla="*/ 133 w 174"/>
              <a:gd name="T25" fmla="*/ 4 h 49"/>
              <a:gd name="T26" fmla="*/ 140 w 174"/>
              <a:gd name="T27" fmla="*/ 1 h 49"/>
              <a:gd name="T28" fmla="*/ 147 w 174"/>
              <a:gd name="T29" fmla="*/ 1 h 49"/>
              <a:gd name="T30" fmla="*/ 150 w 174"/>
              <a:gd name="T31" fmla="*/ 0 h 49"/>
              <a:gd name="T32" fmla="*/ 153 w 174"/>
              <a:gd name="T33" fmla="*/ 0 h 49"/>
              <a:gd name="T34" fmla="*/ 160 w 174"/>
              <a:gd name="T35" fmla="*/ 2 h 49"/>
              <a:gd name="T36" fmla="*/ 169 w 174"/>
              <a:gd name="T37" fmla="*/ 8 h 49"/>
              <a:gd name="T38" fmla="*/ 174 w 174"/>
              <a:gd name="T39" fmla="*/ 14 h 49"/>
              <a:gd name="T40" fmla="*/ 174 w 174"/>
              <a:gd name="T41" fmla="*/ 19 h 49"/>
              <a:gd name="T42" fmla="*/ 173 w 174"/>
              <a:gd name="T43" fmla="*/ 20 h 49"/>
              <a:gd name="T44" fmla="*/ 170 w 174"/>
              <a:gd name="T45" fmla="*/ 22 h 49"/>
              <a:gd name="T46" fmla="*/ 165 w 174"/>
              <a:gd name="T47" fmla="*/ 25 h 49"/>
              <a:gd name="T48" fmla="*/ 159 w 174"/>
              <a:gd name="T49" fmla="*/ 27 h 49"/>
              <a:gd name="T50" fmla="*/ 151 w 174"/>
              <a:gd name="T51" fmla="*/ 28 h 49"/>
              <a:gd name="T52" fmla="*/ 142 w 174"/>
              <a:gd name="T53" fmla="*/ 30 h 49"/>
              <a:gd name="T54" fmla="*/ 131 w 174"/>
              <a:gd name="T55" fmla="*/ 33 h 49"/>
              <a:gd name="T56" fmla="*/ 113 w 174"/>
              <a:gd name="T57" fmla="*/ 35 h 49"/>
              <a:gd name="T58" fmla="*/ 92 w 174"/>
              <a:gd name="T59" fmla="*/ 38 h 49"/>
              <a:gd name="T60" fmla="*/ 75 w 174"/>
              <a:gd name="T61" fmla="*/ 41 h 49"/>
              <a:gd name="T62" fmla="*/ 62 w 174"/>
              <a:gd name="T63" fmla="*/ 43 h 49"/>
              <a:gd name="T64" fmla="*/ 49 w 174"/>
              <a:gd name="T65" fmla="*/ 47 h 49"/>
              <a:gd name="T66" fmla="*/ 35 w 174"/>
              <a:gd name="T67" fmla="*/ 49 h 49"/>
              <a:gd name="T68" fmla="*/ 22 w 174"/>
              <a:gd name="T69" fmla="*/ 49 h 49"/>
              <a:gd name="T70" fmla="*/ 14 w 174"/>
              <a:gd name="T71" fmla="*/ 48 h 49"/>
              <a:gd name="T72" fmla="*/ 7 w 174"/>
              <a:gd name="T73" fmla="*/ 44 h 49"/>
              <a:gd name="T74" fmla="*/ 0 w 174"/>
              <a:gd name="T75" fmla="*/ 38 h 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74" h="49">
                <a:moveTo>
                  <a:pt x="0" y="38"/>
                </a:moveTo>
                <a:lnTo>
                  <a:pt x="0" y="37"/>
                </a:lnTo>
                <a:lnTo>
                  <a:pt x="0" y="36"/>
                </a:lnTo>
                <a:lnTo>
                  <a:pt x="1" y="35"/>
                </a:lnTo>
                <a:lnTo>
                  <a:pt x="4" y="34"/>
                </a:lnTo>
                <a:lnTo>
                  <a:pt x="5" y="33"/>
                </a:lnTo>
                <a:lnTo>
                  <a:pt x="9" y="32"/>
                </a:lnTo>
                <a:lnTo>
                  <a:pt x="11" y="30"/>
                </a:lnTo>
                <a:lnTo>
                  <a:pt x="15" y="29"/>
                </a:lnTo>
                <a:lnTo>
                  <a:pt x="20" y="28"/>
                </a:lnTo>
                <a:lnTo>
                  <a:pt x="26" y="27"/>
                </a:lnTo>
                <a:lnTo>
                  <a:pt x="32" y="26"/>
                </a:lnTo>
                <a:lnTo>
                  <a:pt x="39" y="23"/>
                </a:lnTo>
                <a:lnTo>
                  <a:pt x="45" y="22"/>
                </a:lnTo>
                <a:lnTo>
                  <a:pt x="53" y="20"/>
                </a:lnTo>
                <a:lnTo>
                  <a:pt x="62" y="18"/>
                </a:lnTo>
                <a:lnTo>
                  <a:pt x="71" y="16"/>
                </a:lnTo>
                <a:lnTo>
                  <a:pt x="80" y="14"/>
                </a:lnTo>
                <a:lnTo>
                  <a:pt x="88" y="12"/>
                </a:lnTo>
                <a:lnTo>
                  <a:pt x="96" y="11"/>
                </a:lnTo>
                <a:lnTo>
                  <a:pt x="104" y="9"/>
                </a:lnTo>
                <a:lnTo>
                  <a:pt x="110" y="7"/>
                </a:lnTo>
                <a:lnTo>
                  <a:pt x="117" y="6"/>
                </a:lnTo>
                <a:lnTo>
                  <a:pt x="123" y="5"/>
                </a:lnTo>
                <a:lnTo>
                  <a:pt x="129" y="4"/>
                </a:lnTo>
                <a:lnTo>
                  <a:pt x="133" y="4"/>
                </a:lnTo>
                <a:lnTo>
                  <a:pt x="138" y="2"/>
                </a:lnTo>
                <a:lnTo>
                  <a:pt x="140" y="1"/>
                </a:lnTo>
                <a:lnTo>
                  <a:pt x="144" y="1"/>
                </a:lnTo>
                <a:lnTo>
                  <a:pt x="147" y="1"/>
                </a:lnTo>
                <a:lnTo>
                  <a:pt x="148" y="0"/>
                </a:lnTo>
                <a:lnTo>
                  <a:pt x="150" y="0"/>
                </a:lnTo>
                <a:lnTo>
                  <a:pt x="151" y="0"/>
                </a:lnTo>
                <a:lnTo>
                  <a:pt x="153" y="0"/>
                </a:lnTo>
                <a:lnTo>
                  <a:pt x="156" y="1"/>
                </a:lnTo>
                <a:lnTo>
                  <a:pt x="160" y="2"/>
                </a:lnTo>
                <a:lnTo>
                  <a:pt x="165" y="5"/>
                </a:lnTo>
                <a:lnTo>
                  <a:pt x="169" y="8"/>
                </a:lnTo>
                <a:lnTo>
                  <a:pt x="173" y="11"/>
                </a:lnTo>
                <a:lnTo>
                  <a:pt x="174" y="14"/>
                </a:lnTo>
                <a:lnTo>
                  <a:pt x="174" y="18"/>
                </a:lnTo>
                <a:lnTo>
                  <a:pt x="174" y="19"/>
                </a:lnTo>
                <a:lnTo>
                  <a:pt x="174" y="20"/>
                </a:lnTo>
                <a:lnTo>
                  <a:pt x="173" y="20"/>
                </a:lnTo>
                <a:lnTo>
                  <a:pt x="172" y="21"/>
                </a:lnTo>
                <a:lnTo>
                  <a:pt x="170" y="22"/>
                </a:lnTo>
                <a:lnTo>
                  <a:pt x="168" y="23"/>
                </a:lnTo>
                <a:lnTo>
                  <a:pt x="165" y="25"/>
                </a:lnTo>
                <a:lnTo>
                  <a:pt x="163" y="26"/>
                </a:lnTo>
                <a:lnTo>
                  <a:pt x="159" y="27"/>
                </a:lnTo>
                <a:lnTo>
                  <a:pt x="155" y="27"/>
                </a:lnTo>
                <a:lnTo>
                  <a:pt x="151" y="28"/>
                </a:lnTo>
                <a:lnTo>
                  <a:pt x="147" y="29"/>
                </a:lnTo>
                <a:lnTo>
                  <a:pt x="142" y="30"/>
                </a:lnTo>
                <a:lnTo>
                  <a:pt x="136" y="32"/>
                </a:lnTo>
                <a:lnTo>
                  <a:pt x="131" y="33"/>
                </a:lnTo>
                <a:lnTo>
                  <a:pt x="125" y="34"/>
                </a:lnTo>
                <a:lnTo>
                  <a:pt x="113" y="35"/>
                </a:lnTo>
                <a:lnTo>
                  <a:pt x="103" y="37"/>
                </a:lnTo>
                <a:lnTo>
                  <a:pt x="92" y="38"/>
                </a:lnTo>
                <a:lnTo>
                  <a:pt x="83" y="40"/>
                </a:lnTo>
                <a:lnTo>
                  <a:pt x="75" y="41"/>
                </a:lnTo>
                <a:lnTo>
                  <a:pt x="69" y="42"/>
                </a:lnTo>
                <a:lnTo>
                  <a:pt x="62" y="43"/>
                </a:lnTo>
                <a:lnTo>
                  <a:pt x="57" y="44"/>
                </a:lnTo>
                <a:lnTo>
                  <a:pt x="49" y="47"/>
                </a:lnTo>
                <a:lnTo>
                  <a:pt x="41" y="48"/>
                </a:lnTo>
                <a:lnTo>
                  <a:pt x="35" y="49"/>
                </a:lnTo>
                <a:lnTo>
                  <a:pt x="30" y="49"/>
                </a:lnTo>
                <a:lnTo>
                  <a:pt x="22" y="49"/>
                </a:lnTo>
                <a:lnTo>
                  <a:pt x="18" y="48"/>
                </a:lnTo>
                <a:lnTo>
                  <a:pt x="14" y="48"/>
                </a:lnTo>
                <a:lnTo>
                  <a:pt x="10" y="45"/>
                </a:lnTo>
                <a:lnTo>
                  <a:pt x="7" y="44"/>
                </a:lnTo>
                <a:lnTo>
                  <a:pt x="4" y="41"/>
                </a:lnTo>
                <a:lnTo>
                  <a:pt x="0" y="38"/>
                </a:lnTo>
                <a:lnTo>
                  <a:pt x="0" y="38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34" name="Freeform 85"/>
          <p:cNvSpPr>
            <a:spLocks/>
          </p:cNvSpPr>
          <p:nvPr/>
        </p:nvSpPr>
        <p:spPr bwMode="auto">
          <a:xfrm>
            <a:off x="2612099" y="4245906"/>
            <a:ext cx="130850" cy="680175"/>
          </a:xfrm>
          <a:custGeom>
            <a:avLst/>
            <a:gdLst>
              <a:gd name="T0" fmla="*/ 3 w 18"/>
              <a:gd name="T1" fmla="*/ 109 h 109"/>
              <a:gd name="T2" fmla="*/ 0 w 18"/>
              <a:gd name="T3" fmla="*/ 109 h 109"/>
              <a:gd name="T4" fmla="*/ 1 w 18"/>
              <a:gd name="T5" fmla="*/ 103 h 109"/>
              <a:gd name="T6" fmla="*/ 3 w 18"/>
              <a:gd name="T7" fmla="*/ 99 h 109"/>
              <a:gd name="T8" fmla="*/ 3 w 18"/>
              <a:gd name="T9" fmla="*/ 96 h 109"/>
              <a:gd name="T10" fmla="*/ 4 w 18"/>
              <a:gd name="T11" fmla="*/ 91 h 109"/>
              <a:gd name="T12" fmla="*/ 5 w 18"/>
              <a:gd name="T13" fmla="*/ 88 h 109"/>
              <a:gd name="T14" fmla="*/ 5 w 18"/>
              <a:gd name="T15" fmla="*/ 83 h 109"/>
              <a:gd name="T16" fmla="*/ 6 w 18"/>
              <a:gd name="T17" fmla="*/ 77 h 109"/>
              <a:gd name="T18" fmla="*/ 6 w 18"/>
              <a:gd name="T19" fmla="*/ 71 h 109"/>
              <a:gd name="T20" fmla="*/ 6 w 18"/>
              <a:gd name="T21" fmla="*/ 66 h 109"/>
              <a:gd name="T22" fmla="*/ 8 w 18"/>
              <a:gd name="T23" fmla="*/ 57 h 109"/>
              <a:gd name="T24" fmla="*/ 8 w 18"/>
              <a:gd name="T25" fmla="*/ 48 h 109"/>
              <a:gd name="T26" fmla="*/ 8 w 18"/>
              <a:gd name="T27" fmla="*/ 38 h 109"/>
              <a:gd name="T28" fmla="*/ 8 w 18"/>
              <a:gd name="T29" fmla="*/ 27 h 109"/>
              <a:gd name="T30" fmla="*/ 8 w 18"/>
              <a:gd name="T31" fmla="*/ 20 h 109"/>
              <a:gd name="T32" fmla="*/ 8 w 18"/>
              <a:gd name="T33" fmla="*/ 14 h 109"/>
              <a:gd name="T34" fmla="*/ 8 w 18"/>
              <a:gd name="T35" fmla="*/ 7 h 109"/>
              <a:gd name="T36" fmla="*/ 8 w 18"/>
              <a:gd name="T37" fmla="*/ 0 h 109"/>
              <a:gd name="T38" fmla="*/ 10 w 18"/>
              <a:gd name="T39" fmla="*/ 4 h 109"/>
              <a:gd name="T40" fmla="*/ 12 w 18"/>
              <a:gd name="T41" fmla="*/ 7 h 109"/>
              <a:gd name="T42" fmla="*/ 17 w 18"/>
              <a:gd name="T43" fmla="*/ 12 h 109"/>
              <a:gd name="T44" fmla="*/ 17 w 18"/>
              <a:gd name="T45" fmla="*/ 14 h 109"/>
              <a:gd name="T46" fmla="*/ 18 w 18"/>
              <a:gd name="T47" fmla="*/ 17 h 109"/>
              <a:gd name="T48" fmla="*/ 18 w 18"/>
              <a:gd name="T49" fmla="*/ 21 h 109"/>
              <a:gd name="T50" fmla="*/ 18 w 18"/>
              <a:gd name="T51" fmla="*/ 26 h 109"/>
              <a:gd name="T52" fmla="*/ 18 w 18"/>
              <a:gd name="T53" fmla="*/ 33 h 109"/>
              <a:gd name="T54" fmla="*/ 18 w 18"/>
              <a:gd name="T55" fmla="*/ 40 h 109"/>
              <a:gd name="T56" fmla="*/ 17 w 18"/>
              <a:gd name="T57" fmla="*/ 48 h 109"/>
              <a:gd name="T58" fmla="*/ 16 w 18"/>
              <a:gd name="T59" fmla="*/ 53 h 109"/>
              <a:gd name="T60" fmla="*/ 16 w 18"/>
              <a:gd name="T61" fmla="*/ 57 h 109"/>
              <a:gd name="T62" fmla="*/ 13 w 18"/>
              <a:gd name="T63" fmla="*/ 67 h 109"/>
              <a:gd name="T64" fmla="*/ 12 w 18"/>
              <a:gd name="T65" fmla="*/ 76 h 109"/>
              <a:gd name="T66" fmla="*/ 10 w 18"/>
              <a:gd name="T67" fmla="*/ 83 h 109"/>
              <a:gd name="T68" fmla="*/ 9 w 18"/>
              <a:gd name="T69" fmla="*/ 90 h 109"/>
              <a:gd name="T70" fmla="*/ 6 w 18"/>
              <a:gd name="T71" fmla="*/ 96 h 109"/>
              <a:gd name="T72" fmla="*/ 5 w 18"/>
              <a:gd name="T73" fmla="*/ 102 h 109"/>
              <a:gd name="T74" fmla="*/ 4 w 18"/>
              <a:gd name="T75" fmla="*/ 105 h 109"/>
              <a:gd name="T76" fmla="*/ 3 w 18"/>
              <a:gd name="T77" fmla="*/ 109 h 109"/>
              <a:gd name="T78" fmla="*/ 3 w 18"/>
              <a:gd name="T79" fmla="*/ 109 h 1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8" h="109">
                <a:moveTo>
                  <a:pt x="3" y="109"/>
                </a:moveTo>
                <a:lnTo>
                  <a:pt x="0" y="109"/>
                </a:lnTo>
                <a:lnTo>
                  <a:pt x="1" y="103"/>
                </a:lnTo>
                <a:lnTo>
                  <a:pt x="3" y="99"/>
                </a:lnTo>
                <a:lnTo>
                  <a:pt x="3" y="96"/>
                </a:lnTo>
                <a:lnTo>
                  <a:pt x="4" y="91"/>
                </a:lnTo>
                <a:lnTo>
                  <a:pt x="5" y="88"/>
                </a:lnTo>
                <a:lnTo>
                  <a:pt x="5" y="83"/>
                </a:lnTo>
                <a:lnTo>
                  <a:pt x="6" y="77"/>
                </a:lnTo>
                <a:lnTo>
                  <a:pt x="6" y="71"/>
                </a:lnTo>
                <a:lnTo>
                  <a:pt x="6" y="66"/>
                </a:lnTo>
                <a:lnTo>
                  <a:pt x="8" y="57"/>
                </a:lnTo>
                <a:lnTo>
                  <a:pt x="8" y="48"/>
                </a:lnTo>
                <a:lnTo>
                  <a:pt x="8" y="38"/>
                </a:lnTo>
                <a:lnTo>
                  <a:pt x="8" y="27"/>
                </a:lnTo>
                <a:lnTo>
                  <a:pt x="8" y="20"/>
                </a:lnTo>
                <a:lnTo>
                  <a:pt x="8" y="14"/>
                </a:lnTo>
                <a:lnTo>
                  <a:pt x="8" y="7"/>
                </a:lnTo>
                <a:lnTo>
                  <a:pt x="8" y="0"/>
                </a:lnTo>
                <a:lnTo>
                  <a:pt x="10" y="4"/>
                </a:lnTo>
                <a:lnTo>
                  <a:pt x="12" y="7"/>
                </a:lnTo>
                <a:lnTo>
                  <a:pt x="17" y="12"/>
                </a:lnTo>
                <a:lnTo>
                  <a:pt x="17" y="14"/>
                </a:lnTo>
                <a:lnTo>
                  <a:pt x="18" y="17"/>
                </a:lnTo>
                <a:lnTo>
                  <a:pt x="18" y="21"/>
                </a:lnTo>
                <a:lnTo>
                  <a:pt x="18" y="26"/>
                </a:lnTo>
                <a:lnTo>
                  <a:pt x="18" y="33"/>
                </a:lnTo>
                <a:lnTo>
                  <a:pt x="18" y="40"/>
                </a:lnTo>
                <a:lnTo>
                  <a:pt x="17" y="48"/>
                </a:lnTo>
                <a:lnTo>
                  <a:pt x="16" y="53"/>
                </a:lnTo>
                <a:lnTo>
                  <a:pt x="16" y="57"/>
                </a:lnTo>
                <a:lnTo>
                  <a:pt x="13" y="67"/>
                </a:lnTo>
                <a:lnTo>
                  <a:pt x="12" y="76"/>
                </a:lnTo>
                <a:lnTo>
                  <a:pt x="10" y="83"/>
                </a:lnTo>
                <a:lnTo>
                  <a:pt x="9" y="90"/>
                </a:lnTo>
                <a:lnTo>
                  <a:pt x="6" y="96"/>
                </a:lnTo>
                <a:lnTo>
                  <a:pt x="5" y="102"/>
                </a:lnTo>
                <a:lnTo>
                  <a:pt x="4" y="105"/>
                </a:lnTo>
                <a:lnTo>
                  <a:pt x="3" y="109"/>
                </a:lnTo>
                <a:lnTo>
                  <a:pt x="3" y="109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35" name="Freeform 86"/>
          <p:cNvSpPr>
            <a:spLocks/>
          </p:cNvSpPr>
          <p:nvPr/>
        </p:nvSpPr>
        <p:spPr bwMode="auto">
          <a:xfrm>
            <a:off x="1979656" y="4926081"/>
            <a:ext cx="988642" cy="99842"/>
          </a:xfrm>
          <a:custGeom>
            <a:avLst/>
            <a:gdLst>
              <a:gd name="T0" fmla="*/ 63 w 136"/>
              <a:gd name="T1" fmla="*/ 4 h 16"/>
              <a:gd name="T2" fmla="*/ 79 w 136"/>
              <a:gd name="T3" fmla="*/ 3 h 16"/>
              <a:gd name="T4" fmla="*/ 88 w 136"/>
              <a:gd name="T5" fmla="*/ 2 h 16"/>
              <a:gd name="T6" fmla="*/ 97 w 136"/>
              <a:gd name="T7" fmla="*/ 1 h 16"/>
              <a:gd name="T8" fmla="*/ 106 w 136"/>
              <a:gd name="T9" fmla="*/ 1 h 16"/>
              <a:gd name="T10" fmla="*/ 116 w 136"/>
              <a:gd name="T11" fmla="*/ 1 h 16"/>
              <a:gd name="T12" fmla="*/ 126 w 136"/>
              <a:gd name="T13" fmla="*/ 0 h 16"/>
              <a:gd name="T14" fmla="*/ 136 w 136"/>
              <a:gd name="T15" fmla="*/ 0 h 16"/>
              <a:gd name="T16" fmla="*/ 136 w 136"/>
              <a:gd name="T17" fmla="*/ 4 h 16"/>
              <a:gd name="T18" fmla="*/ 125 w 136"/>
              <a:gd name="T19" fmla="*/ 5 h 16"/>
              <a:gd name="T20" fmla="*/ 117 w 136"/>
              <a:gd name="T21" fmla="*/ 5 h 16"/>
              <a:gd name="T22" fmla="*/ 110 w 136"/>
              <a:gd name="T23" fmla="*/ 5 h 16"/>
              <a:gd name="T24" fmla="*/ 103 w 136"/>
              <a:gd name="T25" fmla="*/ 5 h 16"/>
              <a:gd name="T26" fmla="*/ 95 w 136"/>
              <a:gd name="T27" fmla="*/ 7 h 16"/>
              <a:gd name="T28" fmla="*/ 87 w 136"/>
              <a:gd name="T29" fmla="*/ 7 h 16"/>
              <a:gd name="T30" fmla="*/ 79 w 136"/>
              <a:gd name="T31" fmla="*/ 8 h 16"/>
              <a:gd name="T32" fmla="*/ 70 w 136"/>
              <a:gd name="T33" fmla="*/ 8 h 16"/>
              <a:gd name="T34" fmla="*/ 61 w 136"/>
              <a:gd name="T35" fmla="*/ 9 h 16"/>
              <a:gd name="T36" fmla="*/ 52 w 136"/>
              <a:gd name="T37" fmla="*/ 10 h 16"/>
              <a:gd name="T38" fmla="*/ 43 w 136"/>
              <a:gd name="T39" fmla="*/ 10 h 16"/>
              <a:gd name="T40" fmla="*/ 32 w 136"/>
              <a:gd name="T41" fmla="*/ 11 h 16"/>
              <a:gd name="T42" fmla="*/ 22 w 136"/>
              <a:gd name="T43" fmla="*/ 12 h 16"/>
              <a:gd name="T44" fmla="*/ 11 w 136"/>
              <a:gd name="T45" fmla="*/ 15 h 16"/>
              <a:gd name="T46" fmla="*/ 0 w 136"/>
              <a:gd name="T47" fmla="*/ 16 h 16"/>
              <a:gd name="T48" fmla="*/ 0 w 136"/>
              <a:gd name="T49" fmla="*/ 11 h 16"/>
              <a:gd name="T50" fmla="*/ 15 w 136"/>
              <a:gd name="T51" fmla="*/ 10 h 16"/>
              <a:gd name="T52" fmla="*/ 30 w 136"/>
              <a:gd name="T53" fmla="*/ 9 h 16"/>
              <a:gd name="T54" fmla="*/ 47 w 136"/>
              <a:gd name="T55" fmla="*/ 7 h 16"/>
              <a:gd name="T56" fmla="*/ 63 w 136"/>
              <a:gd name="T57" fmla="*/ 4 h 16"/>
              <a:gd name="T58" fmla="*/ 63 w 136"/>
              <a:gd name="T59" fmla="*/ 4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36" h="16">
                <a:moveTo>
                  <a:pt x="63" y="4"/>
                </a:moveTo>
                <a:lnTo>
                  <a:pt x="79" y="3"/>
                </a:lnTo>
                <a:lnTo>
                  <a:pt x="88" y="2"/>
                </a:lnTo>
                <a:lnTo>
                  <a:pt x="97" y="1"/>
                </a:lnTo>
                <a:lnTo>
                  <a:pt x="106" y="1"/>
                </a:lnTo>
                <a:lnTo>
                  <a:pt x="116" y="1"/>
                </a:lnTo>
                <a:lnTo>
                  <a:pt x="126" y="0"/>
                </a:lnTo>
                <a:lnTo>
                  <a:pt x="136" y="0"/>
                </a:lnTo>
                <a:lnTo>
                  <a:pt x="136" y="4"/>
                </a:lnTo>
                <a:lnTo>
                  <a:pt x="125" y="5"/>
                </a:lnTo>
                <a:lnTo>
                  <a:pt x="117" y="5"/>
                </a:lnTo>
                <a:lnTo>
                  <a:pt x="110" y="5"/>
                </a:lnTo>
                <a:lnTo>
                  <a:pt x="103" y="5"/>
                </a:lnTo>
                <a:lnTo>
                  <a:pt x="95" y="7"/>
                </a:lnTo>
                <a:lnTo>
                  <a:pt x="87" y="7"/>
                </a:lnTo>
                <a:lnTo>
                  <a:pt x="79" y="8"/>
                </a:lnTo>
                <a:lnTo>
                  <a:pt x="70" y="8"/>
                </a:lnTo>
                <a:lnTo>
                  <a:pt x="61" y="9"/>
                </a:lnTo>
                <a:lnTo>
                  <a:pt x="52" y="10"/>
                </a:lnTo>
                <a:lnTo>
                  <a:pt x="43" y="10"/>
                </a:lnTo>
                <a:lnTo>
                  <a:pt x="32" y="11"/>
                </a:lnTo>
                <a:lnTo>
                  <a:pt x="22" y="12"/>
                </a:lnTo>
                <a:lnTo>
                  <a:pt x="11" y="15"/>
                </a:lnTo>
                <a:lnTo>
                  <a:pt x="0" y="16"/>
                </a:lnTo>
                <a:lnTo>
                  <a:pt x="0" y="11"/>
                </a:lnTo>
                <a:lnTo>
                  <a:pt x="15" y="10"/>
                </a:lnTo>
                <a:lnTo>
                  <a:pt x="30" y="9"/>
                </a:lnTo>
                <a:lnTo>
                  <a:pt x="47" y="7"/>
                </a:lnTo>
                <a:lnTo>
                  <a:pt x="63" y="4"/>
                </a:lnTo>
                <a:lnTo>
                  <a:pt x="63" y="4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36" name="Freeform 87"/>
          <p:cNvSpPr>
            <a:spLocks/>
          </p:cNvSpPr>
          <p:nvPr/>
        </p:nvSpPr>
        <p:spPr bwMode="auto">
          <a:xfrm>
            <a:off x="2001466" y="5088325"/>
            <a:ext cx="952298" cy="243367"/>
          </a:xfrm>
          <a:custGeom>
            <a:avLst/>
            <a:gdLst>
              <a:gd name="T0" fmla="*/ 126 w 131"/>
              <a:gd name="T1" fmla="*/ 9 h 39"/>
              <a:gd name="T2" fmla="*/ 130 w 131"/>
              <a:gd name="T3" fmla="*/ 16 h 39"/>
              <a:gd name="T4" fmla="*/ 131 w 131"/>
              <a:gd name="T5" fmla="*/ 20 h 39"/>
              <a:gd name="T6" fmla="*/ 130 w 131"/>
              <a:gd name="T7" fmla="*/ 22 h 39"/>
              <a:gd name="T8" fmla="*/ 127 w 131"/>
              <a:gd name="T9" fmla="*/ 24 h 39"/>
              <a:gd name="T10" fmla="*/ 122 w 131"/>
              <a:gd name="T11" fmla="*/ 25 h 39"/>
              <a:gd name="T12" fmla="*/ 116 w 131"/>
              <a:gd name="T13" fmla="*/ 26 h 39"/>
              <a:gd name="T14" fmla="*/ 110 w 131"/>
              <a:gd name="T15" fmla="*/ 28 h 39"/>
              <a:gd name="T16" fmla="*/ 97 w 131"/>
              <a:gd name="T17" fmla="*/ 31 h 39"/>
              <a:gd name="T18" fmla="*/ 76 w 131"/>
              <a:gd name="T19" fmla="*/ 34 h 39"/>
              <a:gd name="T20" fmla="*/ 57 w 131"/>
              <a:gd name="T21" fmla="*/ 36 h 39"/>
              <a:gd name="T22" fmla="*/ 41 w 131"/>
              <a:gd name="T23" fmla="*/ 38 h 39"/>
              <a:gd name="T24" fmla="*/ 29 w 131"/>
              <a:gd name="T25" fmla="*/ 39 h 39"/>
              <a:gd name="T26" fmla="*/ 20 w 131"/>
              <a:gd name="T27" fmla="*/ 38 h 39"/>
              <a:gd name="T28" fmla="*/ 12 w 131"/>
              <a:gd name="T29" fmla="*/ 38 h 39"/>
              <a:gd name="T30" fmla="*/ 7 w 131"/>
              <a:gd name="T31" fmla="*/ 35 h 39"/>
              <a:gd name="T32" fmla="*/ 3 w 131"/>
              <a:gd name="T33" fmla="*/ 32 h 39"/>
              <a:gd name="T34" fmla="*/ 0 w 131"/>
              <a:gd name="T35" fmla="*/ 29 h 39"/>
              <a:gd name="T36" fmla="*/ 0 w 131"/>
              <a:gd name="T37" fmla="*/ 28 h 39"/>
              <a:gd name="T38" fmla="*/ 3 w 131"/>
              <a:gd name="T39" fmla="*/ 26 h 39"/>
              <a:gd name="T40" fmla="*/ 6 w 131"/>
              <a:gd name="T41" fmla="*/ 25 h 39"/>
              <a:gd name="T42" fmla="*/ 11 w 131"/>
              <a:gd name="T43" fmla="*/ 22 h 39"/>
              <a:gd name="T44" fmla="*/ 16 w 131"/>
              <a:gd name="T45" fmla="*/ 20 h 39"/>
              <a:gd name="T46" fmla="*/ 24 w 131"/>
              <a:gd name="T47" fmla="*/ 18 h 39"/>
              <a:gd name="T48" fmla="*/ 33 w 131"/>
              <a:gd name="T49" fmla="*/ 16 h 39"/>
              <a:gd name="T50" fmla="*/ 47 w 131"/>
              <a:gd name="T51" fmla="*/ 13 h 39"/>
              <a:gd name="T52" fmla="*/ 64 w 131"/>
              <a:gd name="T53" fmla="*/ 10 h 39"/>
              <a:gd name="T54" fmla="*/ 79 w 131"/>
              <a:gd name="T55" fmla="*/ 6 h 39"/>
              <a:gd name="T56" fmla="*/ 92 w 131"/>
              <a:gd name="T57" fmla="*/ 4 h 39"/>
              <a:gd name="T58" fmla="*/ 100 w 131"/>
              <a:gd name="T59" fmla="*/ 2 h 39"/>
              <a:gd name="T60" fmla="*/ 107 w 131"/>
              <a:gd name="T61" fmla="*/ 0 h 39"/>
              <a:gd name="T62" fmla="*/ 114 w 131"/>
              <a:gd name="T63" fmla="*/ 2 h 39"/>
              <a:gd name="T64" fmla="*/ 119 w 131"/>
              <a:gd name="T65" fmla="*/ 4 h 39"/>
              <a:gd name="T66" fmla="*/ 122 w 131"/>
              <a:gd name="T67" fmla="*/ 5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31" h="39">
                <a:moveTo>
                  <a:pt x="122" y="5"/>
                </a:moveTo>
                <a:lnTo>
                  <a:pt x="126" y="9"/>
                </a:lnTo>
                <a:lnTo>
                  <a:pt x="128" y="12"/>
                </a:lnTo>
                <a:lnTo>
                  <a:pt x="130" y="16"/>
                </a:lnTo>
                <a:lnTo>
                  <a:pt x="131" y="19"/>
                </a:lnTo>
                <a:lnTo>
                  <a:pt x="131" y="20"/>
                </a:lnTo>
                <a:lnTo>
                  <a:pt x="130" y="21"/>
                </a:lnTo>
                <a:lnTo>
                  <a:pt x="130" y="22"/>
                </a:lnTo>
                <a:lnTo>
                  <a:pt x="128" y="22"/>
                </a:lnTo>
                <a:lnTo>
                  <a:pt x="127" y="24"/>
                </a:lnTo>
                <a:lnTo>
                  <a:pt x="124" y="25"/>
                </a:lnTo>
                <a:lnTo>
                  <a:pt x="122" y="25"/>
                </a:lnTo>
                <a:lnTo>
                  <a:pt x="119" y="26"/>
                </a:lnTo>
                <a:lnTo>
                  <a:pt x="116" y="26"/>
                </a:lnTo>
                <a:lnTo>
                  <a:pt x="114" y="27"/>
                </a:lnTo>
                <a:lnTo>
                  <a:pt x="110" y="28"/>
                </a:lnTo>
                <a:lnTo>
                  <a:pt x="106" y="28"/>
                </a:lnTo>
                <a:lnTo>
                  <a:pt x="97" y="31"/>
                </a:lnTo>
                <a:lnTo>
                  <a:pt x="87" y="32"/>
                </a:lnTo>
                <a:lnTo>
                  <a:pt x="76" y="34"/>
                </a:lnTo>
                <a:lnTo>
                  <a:pt x="66" y="35"/>
                </a:lnTo>
                <a:lnTo>
                  <a:pt x="57" y="36"/>
                </a:lnTo>
                <a:lnTo>
                  <a:pt x="49" y="36"/>
                </a:lnTo>
                <a:lnTo>
                  <a:pt x="41" y="38"/>
                </a:lnTo>
                <a:lnTo>
                  <a:pt x="34" y="38"/>
                </a:lnTo>
                <a:lnTo>
                  <a:pt x="29" y="39"/>
                </a:lnTo>
                <a:lnTo>
                  <a:pt x="24" y="39"/>
                </a:lnTo>
                <a:lnTo>
                  <a:pt x="20" y="38"/>
                </a:lnTo>
                <a:lnTo>
                  <a:pt x="16" y="38"/>
                </a:lnTo>
                <a:lnTo>
                  <a:pt x="12" y="38"/>
                </a:lnTo>
                <a:lnTo>
                  <a:pt x="10" y="36"/>
                </a:lnTo>
                <a:lnTo>
                  <a:pt x="7" y="35"/>
                </a:lnTo>
                <a:lnTo>
                  <a:pt x="4" y="34"/>
                </a:lnTo>
                <a:lnTo>
                  <a:pt x="3" y="32"/>
                </a:lnTo>
                <a:lnTo>
                  <a:pt x="2" y="31"/>
                </a:lnTo>
                <a:lnTo>
                  <a:pt x="0" y="29"/>
                </a:lnTo>
                <a:lnTo>
                  <a:pt x="0" y="28"/>
                </a:lnTo>
                <a:lnTo>
                  <a:pt x="0" y="28"/>
                </a:lnTo>
                <a:lnTo>
                  <a:pt x="2" y="27"/>
                </a:lnTo>
                <a:lnTo>
                  <a:pt x="3" y="26"/>
                </a:lnTo>
                <a:lnTo>
                  <a:pt x="4" y="25"/>
                </a:lnTo>
                <a:lnTo>
                  <a:pt x="6" y="25"/>
                </a:lnTo>
                <a:lnTo>
                  <a:pt x="8" y="24"/>
                </a:lnTo>
                <a:lnTo>
                  <a:pt x="11" y="22"/>
                </a:lnTo>
                <a:lnTo>
                  <a:pt x="14" y="21"/>
                </a:lnTo>
                <a:lnTo>
                  <a:pt x="16" y="20"/>
                </a:lnTo>
                <a:lnTo>
                  <a:pt x="20" y="19"/>
                </a:lnTo>
                <a:lnTo>
                  <a:pt x="24" y="18"/>
                </a:lnTo>
                <a:lnTo>
                  <a:pt x="28" y="17"/>
                </a:lnTo>
                <a:lnTo>
                  <a:pt x="33" y="16"/>
                </a:lnTo>
                <a:lnTo>
                  <a:pt x="37" y="14"/>
                </a:lnTo>
                <a:lnTo>
                  <a:pt x="47" y="13"/>
                </a:lnTo>
                <a:lnTo>
                  <a:pt x="57" y="11"/>
                </a:lnTo>
                <a:lnTo>
                  <a:pt x="64" y="10"/>
                </a:lnTo>
                <a:lnTo>
                  <a:pt x="72" y="7"/>
                </a:lnTo>
                <a:lnTo>
                  <a:pt x="79" y="6"/>
                </a:lnTo>
                <a:lnTo>
                  <a:pt x="85" y="5"/>
                </a:lnTo>
                <a:lnTo>
                  <a:pt x="92" y="4"/>
                </a:lnTo>
                <a:lnTo>
                  <a:pt x="96" y="3"/>
                </a:lnTo>
                <a:lnTo>
                  <a:pt x="100" y="2"/>
                </a:lnTo>
                <a:lnTo>
                  <a:pt x="103" y="0"/>
                </a:lnTo>
                <a:lnTo>
                  <a:pt x="107" y="0"/>
                </a:lnTo>
                <a:lnTo>
                  <a:pt x="110" y="0"/>
                </a:lnTo>
                <a:lnTo>
                  <a:pt x="114" y="2"/>
                </a:lnTo>
                <a:lnTo>
                  <a:pt x="116" y="3"/>
                </a:lnTo>
                <a:lnTo>
                  <a:pt x="119" y="4"/>
                </a:lnTo>
                <a:lnTo>
                  <a:pt x="122" y="5"/>
                </a:lnTo>
                <a:lnTo>
                  <a:pt x="122" y="5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37" name="Freeform 88"/>
          <p:cNvSpPr>
            <a:spLocks/>
          </p:cNvSpPr>
          <p:nvPr/>
        </p:nvSpPr>
        <p:spPr bwMode="auto">
          <a:xfrm>
            <a:off x="2103238" y="5500173"/>
            <a:ext cx="487054" cy="854900"/>
          </a:xfrm>
          <a:custGeom>
            <a:avLst/>
            <a:gdLst>
              <a:gd name="T0" fmla="*/ 52 w 67"/>
              <a:gd name="T1" fmla="*/ 130 h 137"/>
              <a:gd name="T2" fmla="*/ 48 w 67"/>
              <a:gd name="T3" fmla="*/ 133 h 137"/>
              <a:gd name="T4" fmla="*/ 44 w 67"/>
              <a:gd name="T5" fmla="*/ 136 h 137"/>
              <a:gd name="T6" fmla="*/ 40 w 67"/>
              <a:gd name="T7" fmla="*/ 137 h 137"/>
              <a:gd name="T8" fmla="*/ 37 w 67"/>
              <a:gd name="T9" fmla="*/ 137 h 137"/>
              <a:gd name="T10" fmla="*/ 35 w 67"/>
              <a:gd name="T11" fmla="*/ 135 h 137"/>
              <a:gd name="T12" fmla="*/ 32 w 67"/>
              <a:gd name="T13" fmla="*/ 132 h 137"/>
              <a:gd name="T14" fmla="*/ 31 w 67"/>
              <a:gd name="T15" fmla="*/ 128 h 137"/>
              <a:gd name="T16" fmla="*/ 30 w 67"/>
              <a:gd name="T17" fmla="*/ 122 h 137"/>
              <a:gd name="T18" fmla="*/ 27 w 67"/>
              <a:gd name="T19" fmla="*/ 116 h 137"/>
              <a:gd name="T20" fmla="*/ 23 w 67"/>
              <a:gd name="T21" fmla="*/ 110 h 137"/>
              <a:gd name="T22" fmla="*/ 16 w 67"/>
              <a:gd name="T23" fmla="*/ 104 h 137"/>
              <a:gd name="T24" fmla="*/ 9 w 67"/>
              <a:gd name="T25" fmla="*/ 98 h 137"/>
              <a:gd name="T26" fmla="*/ 3 w 67"/>
              <a:gd name="T27" fmla="*/ 94 h 137"/>
              <a:gd name="T28" fmla="*/ 0 w 67"/>
              <a:gd name="T29" fmla="*/ 89 h 137"/>
              <a:gd name="T30" fmla="*/ 0 w 67"/>
              <a:gd name="T31" fmla="*/ 87 h 137"/>
              <a:gd name="T32" fmla="*/ 0 w 67"/>
              <a:gd name="T33" fmla="*/ 85 h 137"/>
              <a:gd name="T34" fmla="*/ 3 w 67"/>
              <a:gd name="T35" fmla="*/ 83 h 137"/>
              <a:gd name="T36" fmla="*/ 7 w 67"/>
              <a:gd name="T37" fmla="*/ 82 h 137"/>
              <a:gd name="T38" fmla="*/ 14 w 67"/>
              <a:gd name="T39" fmla="*/ 83 h 137"/>
              <a:gd name="T40" fmla="*/ 22 w 67"/>
              <a:gd name="T41" fmla="*/ 85 h 137"/>
              <a:gd name="T42" fmla="*/ 28 w 67"/>
              <a:gd name="T43" fmla="*/ 87 h 137"/>
              <a:gd name="T44" fmla="*/ 33 w 67"/>
              <a:gd name="T45" fmla="*/ 87 h 137"/>
              <a:gd name="T46" fmla="*/ 36 w 67"/>
              <a:gd name="T47" fmla="*/ 87 h 137"/>
              <a:gd name="T48" fmla="*/ 37 w 67"/>
              <a:gd name="T49" fmla="*/ 87 h 137"/>
              <a:gd name="T50" fmla="*/ 37 w 67"/>
              <a:gd name="T51" fmla="*/ 83 h 137"/>
              <a:gd name="T52" fmla="*/ 37 w 67"/>
              <a:gd name="T53" fmla="*/ 79 h 137"/>
              <a:gd name="T54" fmla="*/ 37 w 67"/>
              <a:gd name="T55" fmla="*/ 69 h 137"/>
              <a:gd name="T56" fmla="*/ 37 w 67"/>
              <a:gd name="T57" fmla="*/ 59 h 137"/>
              <a:gd name="T58" fmla="*/ 37 w 67"/>
              <a:gd name="T59" fmla="*/ 45 h 137"/>
              <a:gd name="T60" fmla="*/ 36 w 67"/>
              <a:gd name="T61" fmla="*/ 29 h 137"/>
              <a:gd name="T62" fmla="*/ 36 w 67"/>
              <a:gd name="T63" fmla="*/ 10 h 137"/>
              <a:gd name="T64" fmla="*/ 66 w 67"/>
              <a:gd name="T65" fmla="*/ 0 h 137"/>
              <a:gd name="T66" fmla="*/ 66 w 67"/>
              <a:gd name="T67" fmla="*/ 18 h 137"/>
              <a:gd name="T68" fmla="*/ 66 w 67"/>
              <a:gd name="T69" fmla="*/ 36 h 137"/>
              <a:gd name="T70" fmla="*/ 67 w 67"/>
              <a:gd name="T71" fmla="*/ 51 h 137"/>
              <a:gd name="T72" fmla="*/ 67 w 67"/>
              <a:gd name="T73" fmla="*/ 64 h 137"/>
              <a:gd name="T74" fmla="*/ 67 w 67"/>
              <a:gd name="T75" fmla="*/ 75 h 137"/>
              <a:gd name="T76" fmla="*/ 67 w 67"/>
              <a:gd name="T77" fmla="*/ 86 h 137"/>
              <a:gd name="T78" fmla="*/ 67 w 67"/>
              <a:gd name="T79" fmla="*/ 93 h 137"/>
              <a:gd name="T80" fmla="*/ 67 w 67"/>
              <a:gd name="T81" fmla="*/ 100 h 137"/>
              <a:gd name="T82" fmla="*/ 66 w 67"/>
              <a:gd name="T83" fmla="*/ 108 h 137"/>
              <a:gd name="T84" fmla="*/ 63 w 67"/>
              <a:gd name="T85" fmla="*/ 116 h 137"/>
              <a:gd name="T86" fmla="*/ 59 w 67"/>
              <a:gd name="T87" fmla="*/ 122 h 137"/>
              <a:gd name="T88" fmla="*/ 56 w 67"/>
              <a:gd name="T89" fmla="*/ 128 h 1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67" h="137">
                <a:moveTo>
                  <a:pt x="56" y="128"/>
                </a:moveTo>
                <a:lnTo>
                  <a:pt x="52" y="130"/>
                </a:lnTo>
                <a:lnTo>
                  <a:pt x="50" y="132"/>
                </a:lnTo>
                <a:lnTo>
                  <a:pt x="48" y="133"/>
                </a:lnTo>
                <a:lnTo>
                  <a:pt x="45" y="135"/>
                </a:lnTo>
                <a:lnTo>
                  <a:pt x="44" y="136"/>
                </a:lnTo>
                <a:lnTo>
                  <a:pt x="41" y="137"/>
                </a:lnTo>
                <a:lnTo>
                  <a:pt x="40" y="137"/>
                </a:lnTo>
                <a:lnTo>
                  <a:pt x="39" y="137"/>
                </a:lnTo>
                <a:lnTo>
                  <a:pt x="37" y="137"/>
                </a:lnTo>
                <a:lnTo>
                  <a:pt x="36" y="136"/>
                </a:lnTo>
                <a:lnTo>
                  <a:pt x="35" y="135"/>
                </a:lnTo>
                <a:lnTo>
                  <a:pt x="33" y="133"/>
                </a:lnTo>
                <a:lnTo>
                  <a:pt x="32" y="132"/>
                </a:lnTo>
                <a:lnTo>
                  <a:pt x="32" y="130"/>
                </a:lnTo>
                <a:lnTo>
                  <a:pt x="31" y="128"/>
                </a:lnTo>
                <a:lnTo>
                  <a:pt x="31" y="124"/>
                </a:lnTo>
                <a:lnTo>
                  <a:pt x="30" y="122"/>
                </a:lnTo>
                <a:lnTo>
                  <a:pt x="30" y="118"/>
                </a:lnTo>
                <a:lnTo>
                  <a:pt x="27" y="116"/>
                </a:lnTo>
                <a:lnTo>
                  <a:pt x="26" y="112"/>
                </a:lnTo>
                <a:lnTo>
                  <a:pt x="23" y="110"/>
                </a:lnTo>
                <a:lnTo>
                  <a:pt x="20" y="107"/>
                </a:lnTo>
                <a:lnTo>
                  <a:pt x="16" y="104"/>
                </a:lnTo>
                <a:lnTo>
                  <a:pt x="13" y="101"/>
                </a:lnTo>
                <a:lnTo>
                  <a:pt x="9" y="98"/>
                </a:lnTo>
                <a:lnTo>
                  <a:pt x="6" y="95"/>
                </a:lnTo>
                <a:lnTo>
                  <a:pt x="3" y="94"/>
                </a:lnTo>
                <a:lnTo>
                  <a:pt x="2" y="92"/>
                </a:lnTo>
                <a:lnTo>
                  <a:pt x="0" y="89"/>
                </a:lnTo>
                <a:lnTo>
                  <a:pt x="0" y="88"/>
                </a:lnTo>
                <a:lnTo>
                  <a:pt x="0" y="87"/>
                </a:lnTo>
                <a:lnTo>
                  <a:pt x="0" y="86"/>
                </a:lnTo>
                <a:lnTo>
                  <a:pt x="0" y="85"/>
                </a:lnTo>
                <a:lnTo>
                  <a:pt x="1" y="83"/>
                </a:lnTo>
                <a:lnTo>
                  <a:pt x="3" y="83"/>
                </a:lnTo>
                <a:lnTo>
                  <a:pt x="5" y="82"/>
                </a:lnTo>
                <a:lnTo>
                  <a:pt x="7" y="82"/>
                </a:lnTo>
                <a:lnTo>
                  <a:pt x="10" y="83"/>
                </a:lnTo>
                <a:lnTo>
                  <a:pt x="14" y="83"/>
                </a:lnTo>
                <a:lnTo>
                  <a:pt x="18" y="83"/>
                </a:lnTo>
                <a:lnTo>
                  <a:pt x="22" y="85"/>
                </a:lnTo>
                <a:lnTo>
                  <a:pt x="24" y="86"/>
                </a:lnTo>
                <a:lnTo>
                  <a:pt x="28" y="87"/>
                </a:lnTo>
                <a:lnTo>
                  <a:pt x="31" y="87"/>
                </a:lnTo>
                <a:lnTo>
                  <a:pt x="33" y="87"/>
                </a:lnTo>
                <a:lnTo>
                  <a:pt x="35" y="88"/>
                </a:lnTo>
                <a:lnTo>
                  <a:pt x="36" y="87"/>
                </a:lnTo>
                <a:lnTo>
                  <a:pt x="37" y="87"/>
                </a:lnTo>
                <a:lnTo>
                  <a:pt x="37" y="87"/>
                </a:lnTo>
                <a:lnTo>
                  <a:pt x="37" y="86"/>
                </a:lnTo>
                <a:lnTo>
                  <a:pt x="37" y="83"/>
                </a:lnTo>
                <a:lnTo>
                  <a:pt x="37" y="81"/>
                </a:lnTo>
                <a:lnTo>
                  <a:pt x="37" y="79"/>
                </a:lnTo>
                <a:lnTo>
                  <a:pt x="37" y="74"/>
                </a:lnTo>
                <a:lnTo>
                  <a:pt x="37" y="69"/>
                </a:lnTo>
                <a:lnTo>
                  <a:pt x="37" y="65"/>
                </a:lnTo>
                <a:lnTo>
                  <a:pt x="37" y="59"/>
                </a:lnTo>
                <a:lnTo>
                  <a:pt x="37" y="52"/>
                </a:lnTo>
                <a:lnTo>
                  <a:pt x="37" y="45"/>
                </a:lnTo>
                <a:lnTo>
                  <a:pt x="36" y="37"/>
                </a:lnTo>
                <a:lnTo>
                  <a:pt x="36" y="29"/>
                </a:lnTo>
                <a:lnTo>
                  <a:pt x="36" y="19"/>
                </a:lnTo>
                <a:lnTo>
                  <a:pt x="36" y="10"/>
                </a:lnTo>
                <a:lnTo>
                  <a:pt x="36" y="0"/>
                </a:lnTo>
                <a:lnTo>
                  <a:pt x="66" y="0"/>
                </a:lnTo>
                <a:lnTo>
                  <a:pt x="66" y="9"/>
                </a:lnTo>
                <a:lnTo>
                  <a:pt x="66" y="18"/>
                </a:lnTo>
                <a:lnTo>
                  <a:pt x="66" y="26"/>
                </a:lnTo>
                <a:lnTo>
                  <a:pt x="66" y="36"/>
                </a:lnTo>
                <a:lnTo>
                  <a:pt x="67" y="43"/>
                </a:lnTo>
                <a:lnTo>
                  <a:pt x="67" y="51"/>
                </a:lnTo>
                <a:lnTo>
                  <a:pt x="67" y="58"/>
                </a:lnTo>
                <a:lnTo>
                  <a:pt x="67" y="64"/>
                </a:lnTo>
                <a:lnTo>
                  <a:pt x="67" y="69"/>
                </a:lnTo>
                <a:lnTo>
                  <a:pt x="67" y="75"/>
                </a:lnTo>
                <a:lnTo>
                  <a:pt x="67" y="81"/>
                </a:lnTo>
                <a:lnTo>
                  <a:pt x="67" y="86"/>
                </a:lnTo>
                <a:lnTo>
                  <a:pt x="67" y="89"/>
                </a:lnTo>
                <a:lnTo>
                  <a:pt x="67" y="93"/>
                </a:lnTo>
                <a:lnTo>
                  <a:pt x="67" y="96"/>
                </a:lnTo>
                <a:lnTo>
                  <a:pt x="67" y="100"/>
                </a:lnTo>
                <a:lnTo>
                  <a:pt x="66" y="104"/>
                </a:lnTo>
                <a:lnTo>
                  <a:pt x="66" y="108"/>
                </a:lnTo>
                <a:lnTo>
                  <a:pt x="65" y="112"/>
                </a:lnTo>
                <a:lnTo>
                  <a:pt x="63" y="116"/>
                </a:lnTo>
                <a:lnTo>
                  <a:pt x="62" y="119"/>
                </a:lnTo>
                <a:lnTo>
                  <a:pt x="59" y="122"/>
                </a:lnTo>
                <a:lnTo>
                  <a:pt x="58" y="125"/>
                </a:lnTo>
                <a:lnTo>
                  <a:pt x="56" y="128"/>
                </a:lnTo>
                <a:lnTo>
                  <a:pt x="56" y="128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38" name="Freeform 89"/>
          <p:cNvSpPr>
            <a:spLocks/>
          </p:cNvSpPr>
          <p:nvPr/>
        </p:nvSpPr>
        <p:spPr bwMode="auto">
          <a:xfrm>
            <a:off x="1637994" y="5649937"/>
            <a:ext cx="356205" cy="549131"/>
          </a:xfrm>
          <a:custGeom>
            <a:avLst/>
            <a:gdLst>
              <a:gd name="T0" fmla="*/ 39 w 49"/>
              <a:gd name="T1" fmla="*/ 0 h 88"/>
              <a:gd name="T2" fmla="*/ 43 w 49"/>
              <a:gd name="T3" fmla="*/ 5 h 88"/>
              <a:gd name="T4" fmla="*/ 45 w 49"/>
              <a:gd name="T5" fmla="*/ 9 h 88"/>
              <a:gd name="T6" fmla="*/ 47 w 49"/>
              <a:gd name="T7" fmla="*/ 15 h 88"/>
              <a:gd name="T8" fmla="*/ 48 w 49"/>
              <a:gd name="T9" fmla="*/ 21 h 88"/>
              <a:gd name="T10" fmla="*/ 49 w 49"/>
              <a:gd name="T11" fmla="*/ 27 h 88"/>
              <a:gd name="T12" fmla="*/ 48 w 49"/>
              <a:gd name="T13" fmla="*/ 33 h 88"/>
              <a:gd name="T14" fmla="*/ 47 w 49"/>
              <a:gd name="T15" fmla="*/ 40 h 88"/>
              <a:gd name="T16" fmla="*/ 45 w 49"/>
              <a:gd name="T17" fmla="*/ 48 h 88"/>
              <a:gd name="T18" fmla="*/ 43 w 49"/>
              <a:gd name="T19" fmla="*/ 55 h 88"/>
              <a:gd name="T20" fmla="*/ 39 w 49"/>
              <a:gd name="T21" fmla="*/ 63 h 88"/>
              <a:gd name="T22" fmla="*/ 34 w 49"/>
              <a:gd name="T23" fmla="*/ 69 h 88"/>
              <a:gd name="T24" fmla="*/ 28 w 49"/>
              <a:gd name="T25" fmla="*/ 76 h 88"/>
              <a:gd name="T26" fmla="*/ 26 w 49"/>
              <a:gd name="T27" fmla="*/ 78 h 88"/>
              <a:gd name="T28" fmla="*/ 23 w 49"/>
              <a:gd name="T29" fmla="*/ 80 h 88"/>
              <a:gd name="T30" fmla="*/ 21 w 49"/>
              <a:gd name="T31" fmla="*/ 83 h 88"/>
              <a:gd name="T32" fmla="*/ 18 w 49"/>
              <a:gd name="T33" fmla="*/ 85 h 88"/>
              <a:gd name="T34" fmla="*/ 17 w 49"/>
              <a:gd name="T35" fmla="*/ 86 h 88"/>
              <a:gd name="T36" fmla="*/ 14 w 49"/>
              <a:gd name="T37" fmla="*/ 87 h 88"/>
              <a:gd name="T38" fmla="*/ 13 w 49"/>
              <a:gd name="T39" fmla="*/ 87 h 88"/>
              <a:gd name="T40" fmla="*/ 10 w 49"/>
              <a:gd name="T41" fmla="*/ 88 h 88"/>
              <a:gd name="T42" fmla="*/ 7 w 49"/>
              <a:gd name="T43" fmla="*/ 86 h 88"/>
              <a:gd name="T44" fmla="*/ 6 w 49"/>
              <a:gd name="T45" fmla="*/ 85 h 88"/>
              <a:gd name="T46" fmla="*/ 5 w 49"/>
              <a:gd name="T47" fmla="*/ 84 h 88"/>
              <a:gd name="T48" fmla="*/ 4 w 49"/>
              <a:gd name="T49" fmla="*/ 83 h 88"/>
              <a:gd name="T50" fmla="*/ 2 w 49"/>
              <a:gd name="T51" fmla="*/ 80 h 88"/>
              <a:gd name="T52" fmla="*/ 2 w 49"/>
              <a:gd name="T53" fmla="*/ 78 h 88"/>
              <a:gd name="T54" fmla="*/ 1 w 49"/>
              <a:gd name="T55" fmla="*/ 76 h 88"/>
              <a:gd name="T56" fmla="*/ 1 w 49"/>
              <a:gd name="T57" fmla="*/ 70 h 88"/>
              <a:gd name="T58" fmla="*/ 0 w 49"/>
              <a:gd name="T59" fmla="*/ 66 h 88"/>
              <a:gd name="T60" fmla="*/ 0 w 49"/>
              <a:gd name="T61" fmla="*/ 63 h 88"/>
              <a:gd name="T62" fmla="*/ 0 w 49"/>
              <a:gd name="T63" fmla="*/ 59 h 88"/>
              <a:gd name="T64" fmla="*/ 1 w 49"/>
              <a:gd name="T65" fmla="*/ 58 h 88"/>
              <a:gd name="T66" fmla="*/ 2 w 49"/>
              <a:gd name="T67" fmla="*/ 56 h 88"/>
              <a:gd name="T68" fmla="*/ 5 w 49"/>
              <a:gd name="T69" fmla="*/ 52 h 88"/>
              <a:gd name="T70" fmla="*/ 9 w 49"/>
              <a:gd name="T71" fmla="*/ 49 h 88"/>
              <a:gd name="T72" fmla="*/ 11 w 49"/>
              <a:gd name="T73" fmla="*/ 47 h 88"/>
              <a:gd name="T74" fmla="*/ 14 w 49"/>
              <a:gd name="T75" fmla="*/ 43 h 88"/>
              <a:gd name="T76" fmla="*/ 18 w 49"/>
              <a:gd name="T77" fmla="*/ 38 h 88"/>
              <a:gd name="T78" fmla="*/ 22 w 49"/>
              <a:gd name="T79" fmla="*/ 33 h 88"/>
              <a:gd name="T80" fmla="*/ 26 w 49"/>
              <a:gd name="T81" fmla="*/ 26 h 88"/>
              <a:gd name="T82" fmla="*/ 30 w 49"/>
              <a:gd name="T83" fmla="*/ 19 h 88"/>
              <a:gd name="T84" fmla="*/ 35 w 49"/>
              <a:gd name="T85" fmla="*/ 9 h 88"/>
              <a:gd name="T86" fmla="*/ 39 w 49"/>
              <a:gd name="T87" fmla="*/ 0 h 88"/>
              <a:gd name="T88" fmla="*/ 39 w 49"/>
              <a:gd name="T89" fmla="*/ 0 h 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49" h="88">
                <a:moveTo>
                  <a:pt x="39" y="0"/>
                </a:moveTo>
                <a:lnTo>
                  <a:pt x="43" y="5"/>
                </a:lnTo>
                <a:lnTo>
                  <a:pt x="45" y="9"/>
                </a:lnTo>
                <a:lnTo>
                  <a:pt x="47" y="15"/>
                </a:lnTo>
                <a:lnTo>
                  <a:pt x="48" y="21"/>
                </a:lnTo>
                <a:lnTo>
                  <a:pt x="49" y="27"/>
                </a:lnTo>
                <a:lnTo>
                  <a:pt x="48" y="33"/>
                </a:lnTo>
                <a:lnTo>
                  <a:pt x="47" y="40"/>
                </a:lnTo>
                <a:lnTo>
                  <a:pt x="45" y="48"/>
                </a:lnTo>
                <a:lnTo>
                  <a:pt x="43" y="55"/>
                </a:lnTo>
                <a:lnTo>
                  <a:pt x="39" y="63"/>
                </a:lnTo>
                <a:lnTo>
                  <a:pt x="34" y="69"/>
                </a:lnTo>
                <a:lnTo>
                  <a:pt x="28" y="76"/>
                </a:lnTo>
                <a:lnTo>
                  <a:pt x="26" y="78"/>
                </a:lnTo>
                <a:lnTo>
                  <a:pt x="23" y="80"/>
                </a:lnTo>
                <a:lnTo>
                  <a:pt x="21" y="83"/>
                </a:lnTo>
                <a:lnTo>
                  <a:pt x="18" y="85"/>
                </a:lnTo>
                <a:lnTo>
                  <a:pt x="17" y="86"/>
                </a:lnTo>
                <a:lnTo>
                  <a:pt x="14" y="87"/>
                </a:lnTo>
                <a:lnTo>
                  <a:pt x="13" y="87"/>
                </a:lnTo>
                <a:lnTo>
                  <a:pt x="10" y="88"/>
                </a:lnTo>
                <a:lnTo>
                  <a:pt x="7" y="86"/>
                </a:lnTo>
                <a:lnTo>
                  <a:pt x="6" y="85"/>
                </a:lnTo>
                <a:lnTo>
                  <a:pt x="5" y="84"/>
                </a:lnTo>
                <a:lnTo>
                  <a:pt x="4" y="83"/>
                </a:lnTo>
                <a:lnTo>
                  <a:pt x="2" y="80"/>
                </a:lnTo>
                <a:lnTo>
                  <a:pt x="2" y="78"/>
                </a:lnTo>
                <a:lnTo>
                  <a:pt x="1" y="76"/>
                </a:lnTo>
                <a:lnTo>
                  <a:pt x="1" y="70"/>
                </a:lnTo>
                <a:lnTo>
                  <a:pt x="0" y="66"/>
                </a:lnTo>
                <a:lnTo>
                  <a:pt x="0" y="63"/>
                </a:lnTo>
                <a:lnTo>
                  <a:pt x="0" y="59"/>
                </a:lnTo>
                <a:lnTo>
                  <a:pt x="1" y="58"/>
                </a:lnTo>
                <a:lnTo>
                  <a:pt x="2" y="56"/>
                </a:lnTo>
                <a:lnTo>
                  <a:pt x="5" y="52"/>
                </a:lnTo>
                <a:lnTo>
                  <a:pt x="9" y="49"/>
                </a:lnTo>
                <a:lnTo>
                  <a:pt x="11" y="47"/>
                </a:lnTo>
                <a:lnTo>
                  <a:pt x="14" y="43"/>
                </a:lnTo>
                <a:lnTo>
                  <a:pt x="18" y="38"/>
                </a:lnTo>
                <a:lnTo>
                  <a:pt x="22" y="33"/>
                </a:lnTo>
                <a:lnTo>
                  <a:pt x="26" y="26"/>
                </a:lnTo>
                <a:lnTo>
                  <a:pt x="30" y="19"/>
                </a:lnTo>
                <a:lnTo>
                  <a:pt x="35" y="9"/>
                </a:lnTo>
                <a:lnTo>
                  <a:pt x="39" y="0"/>
                </a:lnTo>
                <a:lnTo>
                  <a:pt x="39" y="0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39" name="Freeform 90"/>
          <p:cNvSpPr>
            <a:spLocks/>
          </p:cNvSpPr>
          <p:nvPr/>
        </p:nvSpPr>
        <p:spPr bwMode="auto">
          <a:xfrm>
            <a:off x="2764754" y="5712338"/>
            <a:ext cx="530670" cy="468012"/>
          </a:xfrm>
          <a:custGeom>
            <a:avLst/>
            <a:gdLst>
              <a:gd name="T0" fmla="*/ 0 w 73"/>
              <a:gd name="T1" fmla="*/ 6 h 75"/>
              <a:gd name="T2" fmla="*/ 0 w 73"/>
              <a:gd name="T3" fmla="*/ 5 h 75"/>
              <a:gd name="T4" fmla="*/ 1 w 73"/>
              <a:gd name="T5" fmla="*/ 4 h 75"/>
              <a:gd name="T6" fmla="*/ 2 w 73"/>
              <a:gd name="T7" fmla="*/ 3 h 75"/>
              <a:gd name="T8" fmla="*/ 4 w 73"/>
              <a:gd name="T9" fmla="*/ 3 h 75"/>
              <a:gd name="T10" fmla="*/ 5 w 73"/>
              <a:gd name="T11" fmla="*/ 2 h 75"/>
              <a:gd name="T12" fmla="*/ 8 w 73"/>
              <a:gd name="T13" fmla="*/ 2 h 75"/>
              <a:gd name="T14" fmla="*/ 11 w 73"/>
              <a:gd name="T15" fmla="*/ 0 h 75"/>
              <a:gd name="T16" fmla="*/ 15 w 73"/>
              <a:gd name="T17" fmla="*/ 2 h 75"/>
              <a:gd name="T18" fmla="*/ 18 w 73"/>
              <a:gd name="T19" fmla="*/ 2 h 75"/>
              <a:gd name="T20" fmla="*/ 22 w 73"/>
              <a:gd name="T21" fmla="*/ 3 h 75"/>
              <a:gd name="T22" fmla="*/ 26 w 73"/>
              <a:gd name="T23" fmla="*/ 5 h 75"/>
              <a:gd name="T24" fmla="*/ 31 w 73"/>
              <a:gd name="T25" fmla="*/ 6 h 75"/>
              <a:gd name="T26" fmla="*/ 35 w 73"/>
              <a:gd name="T27" fmla="*/ 10 h 75"/>
              <a:gd name="T28" fmla="*/ 40 w 73"/>
              <a:gd name="T29" fmla="*/ 13 h 75"/>
              <a:gd name="T30" fmla="*/ 47 w 73"/>
              <a:gd name="T31" fmla="*/ 17 h 75"/>
              <a:gd name="T32" fmla="*/ 52 w 73"/>
              <a:gd name="T33" fmla="*/ 21 h 75"/>
              <a:gd name="T34" fmla="*/ 57 w 73"/>
              <a:gd name="T35" fmla="*/ 25 h 75"/>
              <a:gd name="T36" fmla="*/ 61 w 73"/>
              <a:gd name="T37" fmla="*/ 30 h 75"/>
              <a:gd name="T38" fmla="*/ 65 w 73"/>
              <a:gd name="T39" fmla="*/ 33 h 75"/>
              <a:gd name="T40" fmla="*/ 68 w 73"/>
              <a:gd name="T41" fmla="*/ 38 h 75"/>
              <a:gd name="T42" fmla="*/ 70 w 73"/>
              <a:gd name="T43" fmla="*/ 41 h 75"/>
              <a:gd name="T44" fmla="*/ 71 w 73"/>
              <a:gd name="T45" fmla="*/ 46 h 75"/>
              <a:gd name="T46" fmla="*/ 73 w 73"/>
              <a:gd name="T47" fmla="*/ 49 h 75"/>
              <a:gd name="T48" fmla="*/ 73 w 73"/>
              <a:gd name="T49" fmla="*/ 54 h 75"/>
              <a:gd name="T50" fmla="*/ 73 w 73"/>
              <a:gd name="T51" fmla="*/ 58 h 75"/>
              <a:gd name="T52" fmla="*/ 73 w 73"/>
              <a:gd name="T53" fmla="*/ 61 h 75"/>
              <a:gd name="T54" fmla="*/ 73 w 73"/>
              <a:gd name="T55" fmla="*/ 63 h 75"/>
              <a:gd name="T56" fmla="*/ 73 w 73"/>
              <a:gd name="T57" fmla="*/ 66 h 75"/>
              <a:gd name="T58" fmla="*/ 71 w 73"/>
              <a:gd name="T59" fmla="*/ 68 h 75"/>
              <a:gd name="T60" fmla="*/ 71 w 73"/>
              <a:gd name="T61" fmla="*/ 70 h 75"/>
              <a:gd name="T62" fmla="*/ 70 w 73"/>
              <a:gd name="T63" fmla="*/ 71 h 75"/>
              <a:gd name="T64" fmla="*/ 66 w 73"/>
              <a:gd name="T65" fmla="*/ 74 h 75"/>
              <a:gd name="T66" fmla="*/ 64 w 73"/>
              <a:gd name="T67" fmla="*/ 75 h 75"/>
              <a:gd name="T68" fmla="*/ 60 w 73"/>
              <a:gd name="T69" fmla="*/ 75 h 75"/>
              <a:gd name="T70" fmla="*/ 58 w 73"/>
              <a:gd name="T71" fmla="*/ 74 h 75"/>
              <a:gd name="T72" fmla="*/ 56 w 73"/>
              <a:gd name="T73" fmla="*/ 73 h 75"/>
              <a:gd name="T74" fmla="*/ 53 w 73"/>
              <a:gd name="T75" fmla="*/ 70 h 75"/>
              <a:gd name="T76" fmla="*/ 49 w 73"/>
              <a:gd name="T77" fmla="*/ 67 h 75"/>
              <a:gd name="T78" fmla="*/ 44 w 73"/>
              <a:gd name="T79" fmla="*/ 62 h 75"/>
              <a:gd name="T80" fmla="*/ 39 w 73"/>
              <a:gd name="T81" fmla="*/ 56 h 75"/>
              <a:gd name="T82" fmla="*/ 34 w 73"/>
              <a:gd name="T83" fmla="*/ 49 h 75"/>
              <a:gd name="T84" fmla="*/ 27 w 73"/>
              <a:gd name="T85" fmla="*/ 42 h 75"/>
              <a:gd name="T86" fmla="*/ 21 w 73"/>
              <a:gd name="T87" fmla="*/ 34 h 75"/>
              <a:gd name="T88" fmla="*/ 15 w 73"/>
              <a:gd name="T89" fmla="*/ 28 h 75"/>
              <a:gd name="T90" fmla="*/ 10 w 73"/>
              <a:gd name="T91" fmla="*/ 23 h 75"/>
              <a:gd name="T92" fmla="*/ 8 w 73"/>
              <a:gd name="T93" fmla="*/ 17 h 75"/>
              <a:gd name="T94" fmla="*/ 4 w 73"/>
              <a:gd name="T95" fmla="*/ 13 h 75"/>
              <a:gd name="T96" fmla="*/ 2 w 73"/>
              <a:gd name="T97" fmla="*/ 10 h 75"/>
              <a:gd name="T98" fmla="*/ 1 w 73"/>
              <a:gd name="T99" fmla="*/ 7 h 75"/>
              <a:gd name="T100" fmla="*/ 0 w 73"/>
              <a:gd name="T101" fmla="*/ 6 h 75"/>
              <a:gd name="T102" fmla="*/ 0 w 73"/>
              <a:gd name="T103" fmla="*/ 6 h 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73" h="75">
                <a:moveTo>
                  <a:pt x="0" y="6"/>
                </a:moveTo>
                <a:lnTo>
                  <a:pt x="0" y="5"/>
                </a:lnTo>
                <a:lnTo>
                  <a:pt x="1" y="4"/>
                </a:lnTo>
                <a:lnTo>
                  <a:pt x="2" y="3"/>
                </a:lnTo>
                <a:lnTo>
                  <a:pt x="4" y="3"/>
                </a:lnTo>
                <a:lnTo>
                  <a:pt x="5" y="2"/>
                </a:lnTo>
                <a:lnTo>
                  <a:pt x="8" y="2"/>
                </a:lnTo>
                <a:lnTo>
                  <a:pt x="11" y="0"/>
                </a:lnTo>
                <a:lnTo>
                  <a:pt x="15" y="2"/>
                </a:lnTo>
                <a:lnTo>
                  <a:pt x="18" y="2"/>
                </a:lnTo>
                <a:lnTo>
                  <a:pt x="22" y="3"/>
                </a:lnTo>
                <a:lnTo>
                  <a:pt x="26" y="5"/>
                </a:lnTo>
                <a:lnTo>
                  <a:pt x="31" y="6"/>
                </a:lnTo>
                <a:lnTo>
                  <a:pt x="35" y="10"/>
                </a:lnTo>
                <a:lnTo>
                  <a:pt x="40" y="13"/>
                </a:lnTo>
                <a:lnTo>
                  <a:pt x="47" y="17"/>
                </a:lnTo>
                <a:lnTo>
                  <a:pt x="52" y="21"/>
                </a:lnTo>
                <a:lnTo>
                  <a:pt x="57" y="25"/>
                </a:lnTo>
                <a:lnTo>
                  <a:pt x="61" y="30"/>
                </a:lnTo>
                <a:lnTo>
                  <a:pt x="65" y="33"/>
                </a:lnTo>
                <a:lnTo>
                  <a:pt x="68" y="38"/>
                </a:lnTo>
                <a:lnTo>
                  <a:pt x="70" y="41"/>
                </a:lnTo>
                <a:lnTo>
                  <a:pt x="71" y="46"/>
                </a:lnTo>
                <a:lnTo>
                  <a:pt x="73" y="49"/>
                </a:lnTo>
                <a:lnTo>
                  <a:pt x="73" y="54"/>
                </a:lnTo>
                <a:lnTo>
                  <a:pt x="73" y="58"/>
                </a:lnTo>
                <a:lnTo>
                  <a:pt x="73" y="61"/>
                </a:lnTo>
                <a:lnTo>
                  <a:pt x="73" y="63"/>
                </a:lnTo>
                <a:lnTo>
                  <a:pt x="73" y="66"/>
                </a:lnTo>
                <a:lnTo>
                  <a:pt x="71" y="68"/>
                </a:lnTo>
                <a:lnTo>
                  <a:pt x="71" y="70"/>
                </a:lnTo>
                <a:lnTo>
                  <a:pt x="70" y="71"/>
                </a:lnTo>
                <a:lnTo>
                  <a:pt x="66" y="74"/>
                </a:lnTo>
                <a:lnTo>
                  <a:pt x="64" y="75"/>
                </a:lnTo>
                <a:lnTo>
                  <a:pt x="60" y="75"/>
                </a:lnTo>
                <a:lnTo>
                  <a:pt x="58" y="74"/>
                </a:lnTo>
                <a:lnTo>
                  <a:pt x="56" y="73"/>
                </a:lnTo>
                <a:lnTo>
                  <a:pt x="53" y="70"/>
                </a:lnTo>
                <a:lnTo>
                  <a:pt x="49" y="67"/>
                </a:lnTo>
                <a:lnTo>
                  <a:pt x="44" y="62"/>
                </a:lnTo>
                <a:lnTo>
                  <a:pt x="39" y="56"/>
                </a:lnTo>
                <a:lnTo>
                  <a:pt x="34" y="49"/>
                </a:lnTo>
                <a:lnTo>
                  <a:pt x="27" y="42"/>
                </a:lnTo>
                <a:lnTo>
                  <a:pt x="21" y="34"/>
                </a:lnTo>
                <a:lnTo>
                  <a:pt x="15" y="28"/>
                </a:lnTo>
                <a:lnTo>
                  <a:pt x="10" y="23"/>
                </a:lnTo>
                <a:lnTo>
                  <a:pt x="8" y="17"/>
                </a:lnTo>
                <a:lnTo>
                  <a:pt x="4" y="13"/>
                </a:lnTo>
                <a:lnTo>
                  <a:pt x="2" y="10"/>
                </a:lnTo>
                <a:lnTo>
                  <a:pt x="1" y="7"/>
                </a:lnTo>
                <a:lnTo>
                  <a:pt x="0" y="6"/>
                </a:lnTo>
                <a:lnTo>
                  <a:pt x="0" y="6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0" name="Freeform 91"/>
          <p:cNvSpPr>
            <a:spLocks/>
          </p:cNvSpPr>
          <p:nvPr/>
        </p:nvSpPr>
        <p:spPr bwMode="auto">
          <a:xfrm>
            <a:off x="1245445" y="5331687"/>
            <a:ext cx="2486146" cy="349447"/>
          </a:xfrm>
          <a:custGeom>
            <a:avLst/>
            <a:gdLst>
              <a:gd name="T0" fmla="*/ 219 w 342"/>
              <a:gd name="T1" fmla="*/ 35 h 56"/>
              <a:gd name="T2" fmla="*/ 198 w 342"/>
              <a:gd name="T3" fmla="*/ 36 h 56"/>
              <a:gd name="T4" fmla="*/ 181 w 342"/>
              <a:gd name="T5" fmla="*/ 37 h 56"/>
              <a:gd name="T6" fmla="*/ 167 w 342"/>
              <a:gd name="T7" fmla="*/ 38 h 56"/>
              <a:gd name="T8" fmla="*/ 154 w 342"/>
              <a:gd name="T9" fmla="*/ 39 h 56"/>
              <a:gd name="T10" fmla="*/ 138 w 342"/>
              <a:gd name="T11" fmla="*/ 41 h 56"/>
              <a:gd name="T12" fmla="*/ 120 w 342"/>
              <a:gd name="T13" fmla="*/ 43 h 56"/>
              <a:gd name="T14" fmla="*/ 99 w 342"/>
              <a:gd name="T15" fmla="*/ 46 h 56"/>
              <a:gd name="T16" fmla="*/ 76 w 342"/>
              <a:gd name="T17" fmla="*/ 50 h 56"/>
              <a:gd name="T18" fmla="*/ 55 w 342"/>
              <a:gd name="T19" fmla="*/ 52 h 56"/>
              <a:gd name="T20" fmla="*/ 41 w 342"/>
              <a:gd name="T21" fmla="*/ 54 h 56"/>
              <a:gd name="T22" fmla="*/ 32 w 342"/>
              <a:gd name="T23" fmla="*/ 56 h 56"/>
              <a:gd name="T24" fmla="*/ 26 w 342"/>
              <a:gd name="T25" fmla="*/ 56 h 56"/>
              <a:gd name="T26" fmla="*/ 21 w 342"/>
              <a:gd name="T27" fmla="*/ 54 h 56"/>
              <a:gd name="T28" fmla="*/ 17 w 342"/>
              <a:gd name="T29" fmla="*/ 52 h 56"/>
              <a:gd name="T30" fmla="*/ 12 w 342"/>
              <a:gd name="T31" fmla="*/ 48 h 56"/>
              <a:gd name="T32" fmla="*/ 7 w 342"/>
              <a:gd name="T33" fmla="*/ 42 h 56"/>
              <a:gd name="T34" fmla="*/ 3 w 342"/>
              <a:gd name="T35" fmla="*/ 38 h 56"/>
              <a:gd name="T36" fmla="*/ 0 w 342"/>
              <a:gd name="T37" fmla="*/ 35 h 56"/>
              <a:gd name="T38" fmla="*/ 2 w 342"/>
              <a:gd name="T39" fmla="*/ 34 h 56"/>
              <a:gd name="T40" fmla="*/ 5 w 342"/>
              <a:gd name="T41" fmla="*/ 34 h 56"/>
              <a:gd name="T42" fmla="*/ 13 w 342"/>
              <a:gd name="T43" fmla="*/ 34 h 56"/>
              <a:gd name="T44" fmla="*/ 25 w 342"/>
              <a:gd name="T45" fmla="*/ 32 h 56"/>
              <a:gd name="T46" fmla="*/ 42 w 342"/>
              <a:gd name="T47" fmla="*/ 30 h 56"/>
              <a:gd name="T48" fmla="*/ 64 w 342"/>
              <a:gd name="T49" fmla="*/ 28 h 56"/>
              <a:gd name="T50" fmla="*/ 90 w 342"/>
              <a:gd name="T51" fmla="*/ 25 h 56"/>
              <a:gd name="T52" fmla="*/ 121 w 342"/>
              <a:gd name="T53" fmla="*/ 22 h 56"/>
              <a:gd name="T54" fmla="*/ 159 w 342"/>
              <a:gd name="T55" fmla="*/ 17 h 56"/>
              <a:gd name="T56" fmla="*/ 189 w 342"/>
              <a:gd name="T57" fmla="*/ 14 h 56"/>
              <a:gd name="T58" fmla="*/ 207 w 342"/>
              <a:gd name="T59" fmla="*/ 11 h 56"/>
              <a:gd name="T60" fmla="*/ 224 w 342"/>
              <a:gd name="T61" fmla="*/ 9 h 56"/>
              <a:gd name="T62" fmla="*/ 240 w 342"/>
              <a:gd name="T63" fmla="*/ 8 h 56"/>
              <a:gd name="T64" fmla="*/ 253 w 342"/>
              <a:gd name="T65" fmla="*/ 6 h 56"/>
              <a:gd name="T66" fmla="*/ 265 w 342"/>
              <a:gd name="T67" fmla="*/ 4 h 56"/>
              <a:gd name="T68" fmla="*/ 275 w 342"/>
              <a:gd name="T69" fmla="*/ 3 h 56"/>
              <a:gd name="T70" fmla="*/ 284 w 342"/>
              <a:gd name="T71" fmla="*/ 2 h 56"/>
              <a:gd name="T72" fmla="*/ 293 w 342"/>
              <a:gd name="T73" fmla="*/ 1 h 56"/>
              <a:gd name="T74" fmla="*/ 305 w 342"/>
              <a:gd name="T75" fmla="*/ 1 h 56"/>
              <a:gd name="T76" fmla="*/ 316 w 342"/>
              <a:gd name="T77" fmla="*/ 2 h 56"/>
              <a:gd name="T78" fmla="*/ 325 w 342"/>
              <a:gd name="T79" fmla="*/ 4 h 56"/>
              <a:gd name="T80" fmla="*/ 331 w 342"/>
              <a:gd name="T81" fmla="*/ 10 h 56"/>
              <a:gd name="T82" fmla="*/ 336 w 342"/>
              <a:gd name="T83" fmla="*/ 15 h 56"/>
              <a:gd name="T84" fmla="*/ 339 w 342"/>
              <a:gd name="T85" fmla="*/ 21 h 56"/>
              <a:gd name="T86" fmla="*/ 342 w 342"/>
              <a:gd name="T87" fmla="*/ 25 h 56"/>
              <a:gd name="T88" fmla="*/ 340 w 342"/>
              <a:gd name="T89" fmla="*/ 30 h 56"/>
              <a:gd name="T90" fmla="*/ 336 w 342"/>
              <a:gd name="T91" fmla="*/ 32 h 56"/>
              <a:gd name="T92" fmla="*/ 329 w 342"/>
              <a:gd name="T93" fmla="*/ 35 h 56"/>
              <a:gd name="T94" fmla="*/ 317 w 342"/>
              <a:gd name="T95" fmla="*/ 35 h 56"/>
              <a:gd name="T96" fmla="*/ 291 w 342"/>
              <a:gd name="T97" fmla="*/ 32 h 56"/>
              <a:gd name="T98" fmla="*/ 273 w 342"/>
              <a:gd name="T99" fmla="*/ 32 h 56"/>
              <a:gd name="T100" fmla="*/ 252 w 342"/>
              <a:gd name="T101" fmla="*/ 32 h 56"/>
              <a:gd name="T102" fmla="*/ 230 w 342"/>
              <a:gd name="T103" fmla="*/ 34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342" h="56">
                <a:moveTo>
                  <a:pt x="230" y="34"/>
                </a:moveTo>
                <a:lnTo>
                  <a:pt x="219" y="35"/>
                </a:lnTo>
                <a:lnTo>
                  <a:pt x="207" y="35"/>
                </a:lnTo>
                <a:lnTo>
                  <a:pt x="198" y="36"/>
                </a:lnTo>
                <a:lnTo>
                  <a:pt x="189" y="36"/>
                </a:lnTo>
                <a:lnTo>
                  <a:pt x="181" y="37"/>
                </a:lnTo>
                <a:lnTo>
                  <a:pt x="174" y="37"/>
                </a:lnTo>
                <a:lnTo>
                  <a:pt x="167" y="38"/>
                </a:lnTo>
                <a:lnTo>
                  <a:pt x="161" y="38"/>
                </a:lnTo>
                <a:lnTo>
                  <a:pt x="154" y="39"/>
                </a:lnTo>
                <a:lnTo>
                  <a:pt x="148" y="41"/>
                </a:lnTo>
                <a:lnTo>
                  <a:pt x="138" y="41"/>
                </a:lnTo>
                <a:lnTo>
                  <a:pt x="131" y="42"/>
                </a:lnTo>
                <a:lnTo>
                  <a:pt x="120" y="43"/>
                </a:lnTo>
                <a:lnTo>
                  <a:pt x="110" y="45"/>
                </a:lnTo>
                <a:lnTo>
                  <a:pt x="99" y="46"/>
                </a:lnTo>
                <a:lnTo>
                  <a:pt x="88" y="48"/>
                </a:lnTo>
                <a:lnTo>
                  <a:pt x="76" y="50"/>
                </a:lnTo>
                <a:lnTo>
                  <a:pt x="65" y="51"/>
                </a:lnTo>
                <a:lnTo>
                  <a:pt x="55" y="52"/>
                </a:lnTo>
                <a:lnTo>
                  <a:pt x="47" y="53"/>
                </a:lnTo>
                <a:lnTo>
                  <a:pt x="41" y="54"/>
                </a:lnTo>
                <a:lnTo>
                  <a:pt x="35" y="56"/>
                </a:lnTo>
                <a:lnTo>
                  <a:pt x="32" y="56"/>
                </a:lnTo>
                <a:lnTo>
                  <a:pt x="29" y="56"/>
                </a:lnTo>
                <a:lnTo>
                  <a:pt x="26" y="56"/>
                </a:lnTo>
                <a:lnTo>
                  <a:pt x="24" y="56"/>
                </a:lnTo>
                <a:lnTo>
                  <a:pt x="21" y="54"/>
                </a:lnTo>
                <a:lnTo>
                  <a:pt x="20" y="53"/>
                </a:lnTo>
                <a:lnTo>
                  <a:pt x="17" y="52"/>
                </a:lnTo>
                <a:lnTo>
                  <a:pt x="15" y="50"/>
                </a:lnTo>
                <a:lnTo>
                  <a:pt x="12" y="48"/>
                </a:lnTo>
                <a:lnTo>
                  <a:pt x="9" y="45"/>
                </a:lnTo>
                <a:lnTo>
                  <a:pt x="7" y="42"/>
                </a:lnTo>
                <a:lnTo>
                  <a:pt x="4" y="39"/>
                </a:lnTo>
                <a:lnTo>
                  <a:pt x="3" y="38"/>
                </a:lnTo>
                <a:lnTo>
                  <a:pt x="2" y="36"/>
                </a:lnTo>
                <a:lnTo>
                  <a:pt x="0" y="35"/>
                </a:lnTo>
                <a:lnTo>
                  <a:pt x="0" y="35"/>
                </a:lnTo>
                <a:lnTo>
                  <a:pt x="2" y="34"/>
                </a:lnTo>
                <a:lnTo>
                  <a:pt x="3" y="34"/>
                </a:lnTo>
                <a:lnTo>
                  <a:pt x="5" y="34"/>
                </a:lnTo>
                <a:lnTo>
                  <a:pt x="8" y="34"/>
                </a:lnTo>
                <a:lnTo>
                  <a:pt x="13" y="34"/>
                </a:lnTo>
                <a:lnTo>
                  <a:pt x="18" y="32"/>
                </a:lnTo>
                <a:lnTo>
                  <a:pt x="25" y="32"/>
                </a:lnTo>
                <a:lnTo>
                  <a:pt x="33" y="31"/>
                </a:lnTo>
                <a:lnTo>
                  <a:pt x="42" y="30"/>
                </a:lnTo>
                <a:lnTo>
                  <a:pt x="52" y="29"/>
                </a:lnTo>
                <a:lnTo>
                  <a:pt x="64" y="28"/>
                </a:lnTo>
                <a:lnTo>
                  <a:pt x="77" y="27"/>
                </a:lnTo>
                <a:lnTo>
                  <a:pt x="90" y="25"/>
                </a:lnTo>
                <a:lnTo>
                  <a:pt x="106" y="23"/>
                </a:lnTo>
                <a:lnTo>
                  <a:pt x="121" y="22"/>
                </a:lnTo>
                <a:lnTo>
                  <a:pt x="140" y="20"/>
                </a:lnTo>
                <a:lnTo>
                  <a:pt x="159" y="17"/>
                </a:lnTo>
                <a:lnTo>
                  <a:pt x="179" y="15"/>
                </a:lnTo>
                <a:lnTo>
                  <a:pt x="189" y="14"/>
                </a:lnTo>
                <a:lnTo>
                  <a:pt x="198" y="13"/>
                </a:lnTo>
                <a:lnTo>
                  <a:pt x="207" y="11"/>
                </a:lnTo>
                <a:lnTo>
                  <a:pt x="217" y="10"/>
                </a:lnTo>
                <a:lnTo>
                  <a:pt x="224" y="9"/>
                </a:lnTo>
                <a:lnTo>
                  <a:pt x="232" y="9"/>
                </a:lnTo>
                <a:lnTo>
                  <a:pt x="240" y="8"/>
                </a:lnTo>
                <a:lnTo>
                  <a:pt x="247" y="7"/>
                </a:lnTo>
                <a:lnTo>
                  <a:pt x="253" y="6"/>
                </a:lnTo>
                <a:lnTo>
                  <a:pt x="260" y="6"/>
                </a:lnTo>
                <a:lnTo>
                  <a:pt x="265" y="4"/>
                </a:lnTo>
                <a:lnTo>
                  <a:pt x="270" y="3"/>
                </a:lnTo>
                <a:lnTo>
                  <a:pt x="275" y="3"/>
                </a:lnTo>
                <a:lnTo>
                  <a:pt x="279" y="2"/>
                </a:lnTo>
                <a:lnTo>
                  <a:pt x="284" y="2"/>
                </a:lnTo>
                <a:lnTo>
                  <a:pt x="287" y="1"/>
                </a:lnTo>
                <a:lnTo>
                  <a:pt x="293" y="1"/>
                </a:lnTo>
                <a:lnTo>
                  <a:pt x="300" y="0"/>
                </a:lnTo>
                <a:lnTo>
                  <a:pt x="305" y="1"/>
                </a:lnTo>
                <a:lnTo>
                  <a:pt x="312" y="1"/>
                </a:lnTo>
                <a:lnTo>
                  <a:pt x="316" y="2"/>
                </a:lnTo>
                <a:lnTo>
                  <a:pt x="321" y="3"/>
                </a:lnTo>
                <a:lnTo>
                  <a:pt x="325" y="4"/>
                </a:lnTo>
                <a:lnTo>
                  <a:pt x="327" y="7"/>
                </a:lnTo>
                <a:lnTo>
                  <a:pt x="331" y="10"/>
                </a:lnTo>
                <a:lnTo>
                  <a:pt x="334" y="13"/>
                </a:lnTo>
                <a:lnTo>
                  <a:pt x="336" y="15"/>
                </a:lnTo>
                <a:lnTo>
                  <a:pt x="338" y="18"/>
                </a:lnTo>
                <a:lnTo>
                  <a:pt x="339" y="21"/>
                </a:lnTo>
                <a:lnTo>
                  <a:pt x="340" y="23"/>
                </a:lnTo>
                <a:lnTo>
                  <a:pt x="342" y="25"/>
                </a:lnTo>
                <a:lnTo>
                  <a:pt x="342" y="28"/>
                </a:lnTo>
                <a:lnTo>
                  <a:pt x="340" y="30"/>
                </a:lnTo>
                <a:lnTo>
                  <a:pt x="339" y="31"/>
                </a:lnTo>
                <a:lnTo>
                  <a:pt x="336" y="32"/>
                </a:lnTo>
                <a:lnTo>
                  <a:pt x="334" y="34"/>
                </a:lnTo>
                <a:lnTo>
                  <a:pt x="329" y="35"/>
                </a:lnTo>
                <a:lnTo>
                  <a:pt x="323" y="35"/>
                </a:lnTo>
                <a:lnTo>
                  <a:pt x="317" y="35"/>
                </a:lnTo>
                <a:lnTo>
                  <a:pt x="308" y="34"/>
                </a:lnTo>
                <a:lnTo>
                  <a:pt x="291" y="32"/>
                </a:lnTo>
                <a:lnTo>
                  <a:pt x="282" y="32"/>
                </a:lnTo>
                <a:lnTo>
                  <a:pt x="273" y="32"/>
                </a:lnTo>
                <a:lnTo>
                  <a:pt x="262" y="32"/>
                </a:lnTo>
                <a:lnTo>
                  <a:pt x="252" y="32"/>
                </a:lnTo>
                <a:lnTo>
                  <a:pt x="241" y="34"/>
                </a:lnTo>
                <a:lnTo>
                  <a:pt x="230" y="34"/>
                </a:lnTo>
                <a:lnTo>
                  <a:pt x="230" y="34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2" name="Freeform 93"/>
          <p:cNvSpPr>
            <a:spLocks/>
          </p:cNvSpPr>
          <p:nvPr/>
        </p:nvSpPr>
        <p:spPr bwMode="auto">
          <a:xfrm>
            <a:off x="5839263" y="4046152"/>
            <a:ext cx="319855" cy="1235546"/>
          </a:xfrm>
          <a:custGeom>
            <a:avLst/>
            <a:gdLst>
              <a:gd name="T0" fmla="*/ 12 w 44"/>
              <a:gd name="T1" fmla="*/ 198 h 198"/>
              <a:gd name="T2" fmla="*/ 12 w 44"/>
              <a:gd name="T3" fmla="*/ 176 h 198"/>
              <a:gd name="T4" fmla="*/ 12 w 44"/>
              <a:gd name="T5" fmla="*/ 156 h 198"/>
              <a:gd name="T6" fmla="*/ 12 w 44"/>
              <a:gd name="T7" fmla="*/ 137 h 198"/>
              <a:gd name="T8" fmla="*/ 12 w 44"/>
              <a:gd name="T9" fmla="*/ 119 h 198"/>
              <a:gd name="T10" fmla="*/ 11 w 44"/>
              <a:gd name="T11" fmla="*/ 103 h 198"/>
              <a:gd name="T12" fmla="*/ 11 w 44"/>
              <a:gd name="T13" fmla="*/ 89 h 198"/>
              <a:gd name="T14" fmla="*/ 11 w 44"/>
              <a:gd name="T15" fmla="*/ 75 h 198"/>
              <a:gd name="T16" fmla="*/ 11 w 44"/>
              <a:gd name="T17" fmla="*/ 63 h 198"/>
              <a:gd name="T18" fmla="*/ 11 w 44"/>
              <a:gd name="T19" fmla="*/ 53 h 198"/>
              <a:gd name="T20" fmla="*/ 9 w 44"/>
              <a:gd name="T21" fmla="*/ 44 h 198"/>
              <a:gd name="T22" fmla="*/ 9 w 44"/>
              <a:gd name="T23" fmla="*/ 35 h 198"/>
              <a:gd name="T24" fmla="*/ 8 w 44"/>
              <a:gd name="T25" fmla="*/ 28 h 198"/>
              <a:gd name="T26" fmla="*/ 8 w 44"/>
              <a:gd name="T27" fmla="*/ 24 h 198"/>
              <a:gd name="T28" fmla="*/ 7 w 44"/>
              <a:gd name="T29" fmla="*/ 19 h 198"/>
              <a:gd name="T30" fmla="*/ 7 w 44"/>
              <a:gd name="T31" fmla="*/ 17 h 198"/>
              <a:gd name="T32" fmla="*/ 5 w 44"/>
              <a:gd name="T33" fmla="*/ 17 h 198"/>
              <a:gd name="T34" fmla="*/ 1 w 44"/>
              <a:gd name="T35" fmla="*/ 12 h 198"/>
              <a:gd name="T36" fmla="*/ 1 w 44"/>
              <a:gd name="T37" fmla="*/ 5 h 198"/>
              <a:gd name="T38" fmla="*/ 3 w 44"/>
              <a:gd name="T39" fmla="*/ 3 h 198"/>
              <a:gd name="T40" fmla="*/ 7 w 44"/>
              <a:gd name="T41" fmla="*/ 0 h 198"/>
              <a:gd name="T42" fmla="*/ 13 w 44"/>
              <a:gd name="T43" fmla="*/ 0 h 198"/>
              <a:gd name="T44" fmla="*/ 21 w 44"/>
              <a:gd name="T45" fmla="*/ 0 h 198"/>
              <a:gd name="T46" fmla="*/ 29 w 44"/>
              <a:gd name="T47" fmla="*/ 3 h 198"/>
              <a:gd name="T48" fmla="*/ 35 w 44"/>
              <a:gd name="T49" fmla="*/ 5 h 198"/>
              <a:gd name="T50" fmla="*/ 39 w 44"/>
              <a:gd name="T51" fmla="*/ 9 h 198"/>
              <a:gd name="T52" fmla="*/ 42 w 44"/>
              <a:gd name="T53" fmla="*/ 11 h 198"/>
              <a:gd name="T54" fmla="*/ 43 w 44"/>
              <a:gd name="T55" fmla="*/ 19 h 198"/>
              <a:gd name="T56" fmla="*/ 43 w 44"/>
              <a:gd name="T57" fmla="*/ 26 h 198"/>
              <a:gd name="T58" fmla="*/ 43 w 44"/>
              <a:gd name="T59" fmla="*/ 27 h 198"/>
              <a:gd name="T60" fmla="*/ 43 w 44"/>
              <a:gd name="T61" fmla="*/ 30 h 198"/>
              <a:gd name="T62" fmla="*/ 42 w 44"/>
              <a:gd name="T63" fmla="*/ 34 h 198"/>
              <a:gd name="T64" fmla="*/ 42 w 44"/>
              <a:gd name="T65" fmla="*/ 39 h 198"/>
              <a:gd name="T66" fmla="*/ 42 w 44"/>
              <a:gd name="T67" fmla="*/ 46 h 198"/>
              <a:gd name="T68" fmla="*/ 41 w 44"/>
              <a:gd name="T69" fmla="*/ 53 h 198"/>
              <a:gd name="T70" fmla="*/ 41 w 44"/>
              <a:gd name="T71" fmla="*/ 62 h 198"/>
              <a:gd name="T72" fmla="*/ 41 w 44"/>
              <a:gd name="T73" fmla="*/ 73 h 198"/>
              <a:gd name="T74" fmla="*/ 39 w 44"/>
              <a:gd name="T75" fmla="*/ 84 h 198"/>
              <a:gd name="T76" fmla="*/ 39 w 44"/>
              <a:gd name="T77" fmla="*/ 97 h 198"/>
              <a:gd name="T78" fmla="*/ 38 w 44"/>
              <a:gd name="T79" fmla="*/ 110 h 198"/>
              <a:gd name="T80" fmla="*/ 38 w 44"/>
              <a:gd name="T81" fmla="*/ 125 h 198"/>
              <a:gd name="T82" fmla="*/ 38 w 44"/>
              <a:gd name="T83" fmla="*/ 141 h 198"/>
              <a:gd name="T84" fmla="*/ 37 w 44"/>
              <a:gd name="T85" fmla="*/ 159 h 198"/>
              <a:gd name="T86" fmla="*/ 37 w 44"/>
              <a:gd name="T87" fmla="*/ 179 h 198"/>
              <a:gd name="T88" fmla="*/ 35 w 44"/>
              <a:gd name="T89" fmla="*/ 198 h 1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44" h="198">
                <a:moveTo>
                  <a:pt x="35" y="198"/>
                </a:moveTo>
                <a:lnTo>
                  <a:pt x="12" y="198"/>
                </a:lnTo>
                <a:lnTo>
                  <a:pt x="12" y="187"/>
                </a:lnTo>
                <a:lnTo>
                  <a:pt x="12" y="176"/>
                </a:lnTo>
                <a:lnTo>
                  <a:pt x="12" y="166"/>
                </a:lnTo>
                <a:lnTo>
                  <a:pt x="12" y="156"/>
                </a:lnTo>
                <a:lnTo>
                  <a:pt x="12" y="146"/>
                </a:lnTo>
                <a:lnTo>
                  <a:pt x="12" y="137"/>
                </a:lnTo>
                <a:lnTo>
                  <a:pt x="12" y="128"/>
                </a:lnTo>
                <a:lnTo>
                  <a:pt x="12" y="119"/>
                </a:lnTo>
                <a:lnTo>
                  <a:pt x="12" y="111"/>
                </a:lnTo>
                <a:lnTo>
                  <a:pt x="11" y="103"/>
                </a:lnTo>
                <a:lnTo>
                  <a:pt x="11" y="96"/>
                </a:lnTo>
                <a:lnTo>
                  <a:pt x="11" y="89"/>
                </a:lnTo>
                <a:lnTo>
                  <a:pt x="11" y="82"/>
                </a:lnTo>
                <a:lnTo>
                  <a:pt x="11" y="75"/>
                </a:lnTo>
                <a:lnTo>
                  <a:pt x="11" y="69"/>
                </a:lnTo>
                <a:lnTo>
                  <a:pt x="11" y="63"/>
                </a:lnTo>
                <a:lnTo>
                  <a:pt x="11" y="57"/>
                </a:lnTo>
                <a:lnTo>
                  <a:pt x="11" y="53"/>
                </a:lnTo>
                <a:lnTo>
                  <a:pt x="9" y="47"/>
                </a:lnTo>
                <a:lnTo>
                  <a:pt x="9" y="44"/>
                </a:lnTo>
                <a:lnTo>
                  <a:pt x="9" y="39"/>
                </a:lnTo>
                <a:lnTo>
                  <a:pt x="9" y="35"/>
                </a:lnTo>
                <a:lnTo>
                  <a:pt x="9" y="32"/>
                </a:lnTo>
                <a:lnTo>
                  <a:pt x="8" y="28"/>
                </a:lnTo>
                <a:lnTo>
                  <a:pt x="8" y="26"/>
                </a:lnTo>
                <a:lnTo>
                  <a:pt x="8" y="24"/>
                </a:lnTo>
                <a:lnTo>
                  <a:pt x="8" y="21"/>
                </a:lnTo>
                <a:lnTo>
                  <a:pt x="7" y="19"/>
                </a:lnTo>
                <a:lnTo>
                  <a:pt x="7" y="18"/>
                </a:lnTo>
                <a:lnTo>
                  <a:pt x="7" y="17"/>
                </a:lnTo>
                <a:lnTo>
                  <a:pt x="7" y="17"/>
                </a:lnTo>
                <a:lnTo>
                  <a:pt x="5" y="17"/>
                </a:lnTo>
                <a:lnTo>
                  <a:pt x="3" y="14"/>
                </a:lnTo>
                <a:lnTo>
                  <a:pt x="1" y="12"/>
                </a:lnTo>
                <a:lnTo>
                  <a:pt x="0" y="9"/>
                </a:lnTo>
                <a:lnTo>
                  <a:pt x="1" y="5"/>
                </a:lnTo>
                <a:lnTo>
                  <a:pt x="1" y="4"/>
                </a:lnTo>
                <a:lnTo>
                  <a:pt x="3" y="3"/>
                </a:lnTo>
                <a:lnTo>
                  <a:pt x="5" y="2"/>
                </a:lnTo>
                <a:lnTo>
                  <a:pt x="7" y="0"/>
                </a:lnTo>
                <a:lnTo>
                  <a:pt x="9" y="0"/>
                </a:lnTo>
                <a:lnTo>
                  <a:pt x="13" y="0"/>
                </a:lnTo>
                <a:lnTo>
                  <a:pt x="17" y="0"/>
                </a:lnTo>
                <a:lnTo>
                  <a:pt x="21" y="0"/>
                </a:lnTo>
                <a:lnTo>
                  <a:pt x="25" y="2"/>
                </a:lnTo>
                <a:lnTo>
                  <a:pt x="29" y="3"/>
                </a:lnTo>
                <a:lnTo>
                  <a:pt x="33" y="4"/>
                </a:lnTo>
                <a:lnTo>
                  <a:pt x="35" y="5"/>
                </a:lnTo>
                <a:lnTo>
                  <a:pt x="38" y="6"/>
                </a:lnTo>
                <a:lnTo>
                  <a:pt x="39" y="9"/>
                </a:lnTo>
                <a:lnTo>
                  <a:pt x="41" y="10"/>
                </a:lnTo>
                <a:lnTo>
                  <a:pt x="42" y="11"/>
                </a:lnTo>
                <a:lnTo>
                  <a:pt x="43" y="16"/>
                </a:lnTo>
                <a:lnTo>
                  <a:pt x="43" y="19"/>
                </a:lnTo>
                <a:lnTo>
                  <a:pt x="44" y="23"/>
                </a:lnTo>
                <a:lnTo>
                  <a:pt x="43" y="26"/>
                </a:lnTo>
                <a:lnTo>
                  <a:pt x="43" y="26"/>
                </a:lnTo>
                <a:lnTo>
                  <a:pt x="43" y="27"/>
                </a:lnTo>
                <a:lnTo>
                  <a:pt x="43" y="28"/>
                </a:lnTo>
                <a:lnTo>
                  <a:pt x="43" y="30"/>
                </a:lnTo>
                <a:lnTo>
                  <a:pt x="42" y="32"/>
                </a:lnTo>
                <a:lnTo>
                  <a:pt x="42" y="34"/>
                </a:lnTo>
                <a:lnTo>
                  <a:pt x="42" y="37"/>
                </a:lnTo>
                <a:lnTo>
                  <a:pt x="42" y="39"/>
                </a:lnTo>
                <a:lnTo>
                  <a:pt x="42" y="42"/>
                </a:lnTo>
                <a:lnTo>
                  <a:pt x="42" y="46"/>
                </a:lnTo>
                <a:lnTo>
                  <a:pt x="42" y="49"/>
                </a:lnTo>
                <a:lnTo>
                  <a:pt x="41" y="53"/>
                </a:lnTo>
                <a:lnTo>
                  <a:pt x="41" y="57"/>
                </a:lnTo>
                <a:lnTo>
                  <a:pt x="41" y="62"/>
                </a:lnTo>
                <a:lnTo>
                  <a:pt x="41" y="67"/>
                </a:lnTo>
                <a:lnTo>
                  <a:pt x="41" y="73"/>
                </a:lnTo>
                <a:lnTo>
                  <a:pt x="39" y="78"/>
                </a:lnTo>
                <a:lnTo>
                  <a:pt x="39" y="84"/>
                </a:lnTo>
                <a:lnTo>
                  <a:pt x="39" y="90"/>
                </a:lnTo>
                <a:lnTo>
                  <a:pt x="39" y="97"/>
                </a:lnTo>
                <a:lnTo>
                  <a:pt x="39" y="103"/>
                </a:lnTo>
                <a:lnTo>
                  <a:pt x="38" y="110"/>
                </a:lnTo>
                <a:lnTo>
                  <a:pt x="38" y="118"/>
                </a:lnTo>
                <a:lnTo>
                  <a:pt x="38" y="125"/>
                </a:lnTo>
                <a:lnTo>
                  <a:pt x="38" y="133"/>
                </a:lnTo>
                <a:lnTo>
                  <a:pt x="38" y="141"/>
                </a:lnTo>
                <a:lnTo>
                  <a:pt x="37" y="151"/>
                </a:lnTo>
                <a:lnTo>
                  <a:pt x="37" y="159"/>
                </a:lnTo>
                <a:lnTo>
                  <a:pt x="37" y="168"/>
                </a:lnTo>
                <a:lnTo>
                  <a:pt x="37" y="179"/>
                </a:lnTo>
                <a:lnTo>
                  <a:pt x="35" y="188"/>
                </a:lnTo>
                <a:lnTo>
                  <a:pt x="35" y="198"/>
                </a:lnTo>
                <a:lnTo>
                  <a:pt x="35" y="198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3" name="Freeform 94"/>
          <p:cNvSpPr>
            <a:spLocks/>
          </p:cNvSpPr>
          <p:nvPr/>
        </p:nvSpPr>
        <p:spPr bwMode="auto">
          <a:xfrm>
            <a:off x="5533947" y="4264559"/>
            <a:ext cx="1104956" cy="268327"/>
          </a:xfrm>
          <a:custGeom>
            <a:avLst/>
            <a:gdLst>
              <a:gd name="T0" fmla="*/ 81 w 152"/>
              <a:gd name="T1" fmla="*/ 9 h 43"/>
              <a:gd name="T2" fmla="*/ 99 w 152"/>
              <a:gd name="T3" fmla="*/ 4 h 43"/>
              <a:gd name="T4" fmla="*/ 112 w 152"/>
              <a:gd name="T5" fmla="*/ 2 h 43"/>
              <a:gd name="T6" fmla="*/ 123 w 152"/>
              <a:gd name="T7" fmla="*/ 0 h 43"/>
              <a:gd name="T8" fmla="*/ 131 w 152"/>
              <a:gd name="T9" fmla="*/ 0 h 43"/>
              <a:gd name="T10" fmla="*/ 140 w 152"/>
              <a:gd name="T11" fmla="*/ 2 h 43"/>
              <a:gd name="T12" fmla="*/ 148 w 152"/>
              <a:gd name="T13" fmla="*/ 5 h 43"/>
              <a:gd name="T14" fmla="*/ 152 w 152"/>
              <a:gd name="T15" fmla="*/ 11 h 43"/>
              <a:gd name="T16" fmla="*/ 152 w 152"/>
              <a:gd name="T17" fmla="*/ 16 h 43"/>
              <a:gd name="T18" fmla="*/ 150 w 152"/>
              <a:gd name="T19" fmla="*/ 17 h 43"/>
              <a:gd name="T20" fmla="*/ 146 w 152"/>
              <a:gd name="T21" fmla="*/ 19 h 43"/>
              <a:gd name="T22" fmla="*/ 141 w 152"/>
              <a:gd name="T23" fmla="*/ 21 h 43"/>
              <a:gd name="T24" fmla="*/ 135 w 152"/>
              <a:gd name="T25" fmla="*/ 24 h 43"/>
              <a:gd name="T26" fmla="*/ 126 w 152"/>
              <a:gd name="T27" fmla="*/ 26 h 43"/>
              <a:gd name="T28" fmla="*/ 115 w 152"/>
              <a:gd name="T29" fmla="*/ 28 h 43"/>
              <a:gd name="T30" fmla="*/ 103 w 152"/>
              <a:gd name="T31" fmla="*/ 31 h 43"/>
              <a:gd name="T32" fmla="*/ 90 w 152"/>
              <a:gd name="T33" fmla="*/ 33 h 43"/>
              <a:gd name="T34" fmla="*/ 77 w 152"/>
              <a:gd name="T35" fmla="*/ 35 h 43"/>
              <a:gd name="T36" fmla="*/ 67 w 152"/>
              <a:gd name="T37" fmla="*/ 38 h 43"/>
              <a:gd name="T38" fmla="*/ 56 w 152"/>
              <a:gd name="T39" fmla="*/ 39 h 43"/>
              <a:gd name="T40" fmla="*/ 49 w 152"/>
              <a:gd name="T41" fmla="*/ 40 h 43"/>
              <a:gd name="T42" fmla="*/ 41 w 152"/>
              <a:gd name="T43" fmla="*/ 41 h 43"/>
              <a:gd name="T44" fmla="*/ 36 w 152"/>
              <a:gd name="T45" fmla="*/ 42 h 43"/>
              <a:gd name="T46" fmla="*/ 32 w 152"/>
              <a:gd name="T47" fmla="*/ 42 h 43"/>
              <a:gd name="T48" fmla="*/ 24 w 152"/>
              <a:gd name="T49" fmla="*/ 43 h 43"/>
              <a:gd name="T50" fmla="*/ 13 w 152"/>
              <a:gd name="T51" fmla="*/ 41 h 43"/>
              <a:gd name="T52" fmla="*/ 6 w 152"/>
              <a:gd name="T53" fmla="*/ 36 h 43"/>
              <a:gd name="T54" fmla="*/ 2 w 152"/>
              <a:gd name="T55" fmla="*/ 32 h 43"/>
              <a:gd name="T56" fmla="*/ 2 w 152"/>
              <a:gd name="T57" fmla="*/ 27 h 43"/>
              <a:gd name="T58" fmla="*/ 3 w 152"/>
              <a:gd name="T59" fmla="*/ 25 h 43"/>
              <a:gd name="T60" fmla="*/ 6 w 152"/>
              <a:gd name="T61" fmla="*/ 24 h 43"/>
              <a:gd name="T62" fmla="*/ 13 w 152"/>
              <a:gd name="T63" fmla="*/ 22 h 43"/>
              <a:gd name="T64" fmla="*/ 21 w 152"/>
              <a:gd name="T65" fmla="*/ 21 h 43"/>
              <a:gd name="T66" fmla="*/ 33 w 152"/>
              <a:gd name="T67" fmla="*/ 19 h 43"/>
              <a:gd name="T68" fmla="*/ 50 w 152"/>
              <a:gd name="T69" fmla="*/ 16 h 43"/>
              <a:gd name="T70" fmla="*/ 71 w 152"/>
              <a:gd name="T71" fmla="*/ 11 h 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52" h="43">
                <a:moveTo>
                  <a:pt x="71" y="11"/>
                </a:moveTo>
                <a:lnTo>
                  <a:pt x="81" y="9"/>
                </a:lnTo>
                <a:lnTo>
                  <a:pt x="90" y="6"/>
                </a:lnTo>
                <a:lnTo>
                  <a:pt x="99" y="4"/>
                </a:lnTo>
                <a:lnTo>
                  <a:pt x="106" y="3"/>
                </a:lnTo>
                <a:lnTo>
                  <a:pt x="112" y="2"/>
                </a:lnTo>
                <a:lnTo>
                  <a:pt x="118" y="0"/>
                </a:lnTo>
                <a:lnTo>
                  <a:pt x="123" y="0"/>
                </a:lnTo>
                <a:lnTo>
                  <a:pt x="126" y="0"/>
                </a:lnTo>
                <a:lnTo>
                  <a:pt x="131" y="0"/>
                </a:lnTo>
                <a:lnTo>
                  <a:pt x="136" y="2"/>
                </a:lnTo>
                <a:lnTo>
                  <a:pt x="140" y="2"/>
                </a:lnTo>
                <a:lnTo>
                  <a:pt x="144" y="3"/>
                </a:lnTo>
                <a:lnTo>
                  <a:pt x="148" y="5"/>
                </a:lnTo>
                <a:lnTo>
                  <a:pt x="149" y="9"/>
                </a:lnTo>
                <a:lnTo>
                  <a:pt x="152" y="11"/>
                </a:lnTo>
                <a:lnTo>
                  <a:pt x="152" y="14"/>
                </a:lnTo>
                <a:lnTo>
                  <a:pt x="152" y="16"/>
                </a:lnTo>
                <a:lnTo>
                  <a:pt x="150" y="16"/>
                </a:lnTo>
                <a:lnTo>
                  <a:pt x="150" y="17"/>
                </a:lnTo>
                <a:lnTo>
                  <a:pt x="148" y="18"/>
                </a:lnTo>
                <a:lnTo>
                  <a:pt x="146" y="19"/>
                </a:lnTo>
                <a:lnTo>
                  <a:pt x="144" y="20"/>
                </a:lnTo>
                <a:lnTo>
                  <a:pt x="141" y="21"/>
                </a:lnTo>
                <a:lnTo>
                  <a:pt x="139" y="22"/>
                </a:lnTo>
                <a:lnTo>
                  <a:pt x="135" y="24"/>
                </a:lnTo>
                <a:lnTo>
                  <a:pt x="131" y="25"/>
                </a:lnTo>
                <a:lnTo>
                  <a:pt x="126" y="26"/>
                </a:lnTo>
                <a:lnTo>
                  <a:pt x="122" y="27"/>
                </a:lnTo>
                <a:lnTo>
                  <a:pt x="115" y="28"/>
                </a:lnTo>
                <a:lnTo>
                  <a:pt x="110" y="29"/>
                </a:lnTo>
                <a:lnTo>
                  <a:pt x="103" y="31"/>
                </a:lnTo>
                <a:lnTo>
                  <a:pt x="97" y="32"/>
                </a:lnTo>
                <a:lnTo>
                  <a:pt x="90" y="33"/>
                </a:lnTo>
                <a:lnTo>
                  <a:pt x="84" y="34"/>
                </a:lnTo>
                <a:lnTo>
                  <a:pt x="77" y="35"/>
                </a:lnTo>
                <a:lnTo>
                  <a:pt x="72" y="36"/>
                </a:lnTo>
                <a:lnTo>
                  <a:pt x="67" y="38"/>
                </a:lnTo>
                <a:lnTo>
                  <a:pt x="62" y="39"/>
                </a:lnTo>
                <a:lnTo>
                  <a:pt x="56" y="39"/>
                </a:lnTo>
                <a:lnTo>
                  <a:pt x="53" y="40"/>
                </a:lnTo>
                <a:lnTo>
                  <a:pt x="49" y="40"/>
                </a:lnTo>
                <a:lnTo>
                  <a:pt x="45" y="41"/>
                </a:lnTo>
                <a:lnTo>
                  <a:pt x="41" y="41"/>
                </a:lnTo>
                <a:lnTo>
                  <a:pt x="38" y="42"/>
                </a:lnTo>
                <a:lnTo>
                  <a:pt x="36" y="42"/>
                </a:lnTo>
                <a:lnTo>
                  <a:pt x="33" y="42"/>
                </a:lnTo>
                <a:lnTo>
                  <a:pt x="32" y="42"/>
                </a:lnTo>
                <a:lnTo>
                  <a:pt x="29" y="42"/>
                </a:lnTo>
                <a:lnTo>
                  <a:pt x="24" y="43"/>
                </a:lnTo>
                <a:lnTo>
                  <a:pt x="19" y="42"/>
                </a:lnTo>
                <a:lnTo>
                  <a:pt x="13" y="41"/>
                </a:lnTo>
                <a:lnTo>
                  <a:pt x="10" y="39"/>
                </a:lnTo>
                <a:lnTo>
                  <a:pt x="6" y="36"/>
                </a:lnTo>
                <a:lnTo>
                  <a:pt x="3" y="34"/>
                </a:lnTo>
                <a:lnTo>
                  <a:pt x="2" y="32"/>
                </a:lnTo>
                <a:lnTo>
                  <a:pt x="0" y="28"/>
                </a:lnTo>
                <a:lnTo>
                  <a:pt x="2" y="27"/>
                </a:lnTo>
                <a:lnTo>
                  <a:pt x="2" y="26"/>
                </a:lnTo>
                <a:lnTo>
                  <a:pt x="3" y="25"/>
                </a:lnTo>
                <a:lnTo>
                  <a:pt x="4" y="25"/>
                </a:lnTo>
                <a:lnTo>
                  <a:pt x="6" y="24"/>
                </a:lnTo>
                <a:lnTo>
                  <a:pt x="8" y="24"/>
                </a:lnTo>
                <a:lnTo>
                  <a:pt x="13" y="22"/>
                </a:lnTo>
                <a:lnTo>
                  <a:pt x="16" y="21"/>
                </a:lnTo>
                <a:lnTo>
                  <a:pt x="21" y="21"/>
                </a:lnTo>
                <a:lnTo>
                  <a:pt x="26" y="20"/>
                </a:lnTo>
                <a:lnTo>
                  <a:pt x="33" y="19"/>
                </a:lnTo>
                <a:lnTo>
                  <a:pt x="41" y="18"/>
                </a:lnTo>
                <a:lnTo>
                  <a:pt x="50" y="16"/>
                </a:lnTo>
                <a:lnTo>
                  <a:pt x="59" y="14"/>
                </a:lnTo>
                <a:lnTo>
                  <a:pt x="71" y="11"/>
                </a:lnTo>
                <a:lnTo>
                  <a:pt x="71" y="11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4" name="Freeform 95"/>
          <p:cNvSpPr>
            <a:spLocks/>
          </p:cNvSpPr>
          <p:nvPr/>
        </p:nvSpPr>
        <p:spPr bwMode="auto">
          <a:xfrm>
            <a:off x="5453981" y="4564085"/>
            <a:ext cx="1264883" cy="642735"/>
          </a:xfrm>
          <a:custGeom>
            <a:avLst/>
            <a:gdLst>
              <a:gd name="T0" fmla="*/ 131 w 174"/>
              <a:gd name="T1" fmla="*/ 103 h 103"/>
              <a:gd name="T2" fmla="*/ 131 w 174"/>
              <a:gd name="T3" fmla="*/ 86 h 103"/>
              <a:gd name="T4" fmla="*/ 131 w 174"/>
              <a:gd name="T5" fmla="*/ 72 h 103"/>
              <a:gd name="T6" fmla="*/ 133 w 174"/>
              <a:gd name="T7" fmla="*/ 61 h 103"/>
              <a:gd name="T8" fmla="*/ 133 w 174"/>
              <a:gd name="T9" fmla="*/ 50 h 103"/>
              <a:gd name="T10" fmla="*/ 133 w 174"/>
              <a:gd name="T11" fmla="*/ 43 h 103"/>
              <a:gd name="T12" fmla="*/ 133 w 174"/>
              <a:gd name="T13" fmla="*/ 36 h 103"/>
              <a:gd name="T14" fmla="*/ 133 w 174"/>
              <a:gd name="T15" fmla="*/ 33 h 103"/>
              <a:gd name="T16" fmla="*/ 133 w 174"/>
              <a:gd name="T17" fmla="*/ 30 h 103"/>
              <a:gd name="T18" fmla="*/ 127 w 174"/>
              <a:gd name="T19" fmla="*/ 27 h 103"/>
              <a:gd name="T20" fmla="*/ 122 w 174"/>
              <a:gd name="T21" fmla="*/ 27 h 103"/>
              <a:gd name="T22" fmla="*/ 116 w 174"/>
              <a:gd name="T23" fmla="*/ 28 h 103"/>
              <a:gd name="T24" fmla="*/ 107 w 174"/>
              <a:gd name="T25" fmla="*/ 29 h 103"/>
              <a:gd name="T26" fmla="*/ 95 w 174"/>
              <a:gd name="T27" fmla="*/ 32 h 103"/>
              <a:gd name="T28" fmla="*/ 80 w 174"/>
              <a:gd name="T29" fmla="*/ 34 h 103"/>
              <a:gd name="T30" fmla="*/ 64 w 174"/>
              <a:gd name="T31" fmla="*/ 37 h 103"/>
              <a:gd name="T32" fmla="*/ 49 w 174"/>
              <a:gd name="T33" fmla="*/ 40 h 103"/>
              <a:gd name="T34" fmla="*/ 37 w 174"/>
              <a:gd name="T35" fmla="*/ 41 h 103"/>
              <a:gd name="T36" fmla="*/ 31 w 174"/>
              <a:gd name="T37" fmla="*/ 41 h 103"/>
              <a:gd name="T38" fmla="*/ 24 w 174"/>
              <a:gd name="T39" fmla="*/ 41 h 103"/>
              <a:gd name="T40" fmla="*/ 15 w 174"/>
              <a:gd name="T41" fmla="*/ 39 h 103"/>
              <a:gd name="T42" fmla="*/ 8 w 174"/>
              <a:gd name="T43" fmla="*/ 36 h 103"/>
              <a:gd name="T44" fmla="*/ 4 w 174"/>
              <a:gd name="T45" fmla="*/ 34 h 103"/>
              <a:gd name="T46" fmla="*/ 1 w 174"/>
              <a:gd name="T47" fmla="*/ 32 h 103"/>
              <a:gd name="T48" fmla="*/ 0 w 174"/>
              <a:gd name="T49" fmla="*/ 27 h 103"/>
              <a:gd name="T50" fmla="*/ 1 w 174"/>
              <a:gd name="T51" fmla="*/ 25 h 103"/>
              <a:gd name="T52" fmla="*/ 5 w 174"/>
              <a:gd name="T53" fmla="*/ 22 h 103"/>
              <a:gd name="T54" fmla="*/ 10 w 174"/>
              <a:gd name="T55" fmla="*/ 21 h 103"/>
              <a:gd name="T56" fmla="*/ 19 w 174"/>
              <a:gd name="T57" fmla="*/ 20 h 103"/>
              <a:gd name="T58" fmla="*/ 30 w 174"/>
              <a:gd name="T59" fmla="*/ 19 h 103"/>
              <a:gd name="T60" fmla="*/ 44 w 174"/>
              <a:gd name="T61" fmla="*/ 18 h 103"/>
              <a:gd name="T62" fmla="*/ 62 w 174"/>
              <a:gd name="T63" fmla="*/ 15 h 103"/>
              <a:gd name="T64" fmla="*/ 84 w 174"/>
              <a:gd name="T65" fmla="*/ 12 h 103"/>
              <a:gd name="T66" fmla="*/ 104 w 174"/>
              <a:gd name="T67" fmla="*/ 8 h 103"/>
              <a:gd name="T68" fmla="*/ 120 w 174"/>
              <a:gd name="T69" fmla="*/ 6 h 103"/>
              <a:gd name="T70" fmla="*/ 129 w 174"/>
              <a:gd name="T71" fmla="*/ 4 h 103"/>
              <a:gd name="T72" fmla="*/ 134 w 174"/>
              <a:gd name="T73" fmla="*/ 2 h 103"/>
              <a:gd name="T74" fmla="*/ 138 w 174"/>
              <a:gd name="T75" fmla="*/ 1 h 103"/>
              <a:gd name="T76" fmla="*/ 143 w 174"/>
              <a:gd name="T77" fmla="*/ 0 h 103"/>
              <a:gd name="T78" fmla="*/ 148 w 174"/>
              <a:gd name="T79" fmla="*/ 2 h 103"/>
              <a:gd name="T80" fmla="*/ 153 w 174"/>
              <a:gd name="T81" fmla="*/ 5 h 103"/>
              <a:gd name="T82" fmla="*/ 160 w 174"/>
              <a:gd name="T83" fmla="*/ 8 h 103"/>
              <a:gd name="T84" fmla="*/ 165 w 174"/>
              <a:gd name="T85" fmla="*/ 13 h 103"/>
              <a:gd name="T86" fmla="*/ 169 w 174"/>
              <a:gd name="T87" fmla="*/ 18 h 103"/>
              <a:gd name="T88" fmla="*/ 173 w 174"/>
              <a:gd name="T89" fmla="*/ 21 h 103"/>
              <a:gd name="T90" fmla="*/ 174 w 174"/>
              <a:gd name="T91" fmla="*/ 25 h 103"/>
              <a:gd name="T92" fmla="*/ 174 w 174"/>
              <a:gd name="T93" fmla="*/ 28 h 103"/>
              <a:gd name="T94" fmla="*/ 172 w 174"/>
              <a:gd name="T95" fmla="*/ 32 h 103"/>
              <a:gd name="T96" fmla="*/ 169 w 174"/>
              <a:gd name="T97" fmla="*/ 34 h 103"/>
              <a:gd name="T98" fmla="*/ 168 w 174"/>
              <a:gd name="T99" fmla="*/ 36 h 103"/>
              <a:gd name="T100" fmla="*/ 166 w 174"/>
              <a:gd name="T101" fmla="*/ 42 h 103"/>
              <a:gd name="T102" fmla="*/ 165 w 174"/>
              <a:gd name="T103" fmla="*/ 48 h 103"/>
              <a:gd name="T104" fmla="*/ 163 w 174"/>
              <a:gd name="T105" fmla="*/ 57 h 103"/>
              <a:gd name="T106" fmla="*/ 161 w 174"/>
              <a:gd name="T107" fmla="*/ 68 h 103"/>
              <a:gd name="T108" fmla="*/ 159 w 174"/>
              <a:gd name="T109" fmla="*/ 80 h 103"/>
              <a:gd name="T110" fmla="*/ 156 w 174"/>
              <a:gd name="T111" fmla="*/ 94 h 103"/>
              <a:gd name="T112" fmla="*/ 155 w 174"/>
              <a:gd name="T113" fmla="*/ 103 h 1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74" h="103">
                <a:moveTo>
                  <a:pt x="155" y="103"/>
                </a:moveTo>
                <a:lnTo>
                  <a:pt x="131" y="103"/>
                </a:lnTo>
                <a:lnTo>
                  <a:pt x="131" y="94"/>
                </a:lnTo>
                <a:lnTo>
                  <a:pt x="131" y="86"/>
                </a:lnTo>
                <a:lnTo>
                  <a:pt x="131" y="79"/>
                </a:lnTo>
                <a:lnTo>
                  <a:pt x="131" y="72"/>
                </a:lnTo>
                <a:lnTo>
                  <a:pt x="133" y="66"/>
                </a:lnTo>
                <a:lnTo>
                  <a:pt x="133" y="61"/>
                </a:lnTo>
                <a:lnTo>
                  <a:pt x="133" y="55"/>
                </a:lnTo>
                <a:lnTo>
                  <a:pt x="133" y="50"/>
                </a:lnTo>
                <a:lnTo>
                  <a:pt x="133" y="47"/>
                </a:lnTo>
                <a:lnTo>
                  <a:pt x="133" y="43"/>
                </a:lnTo>
                <a:lnTo>
                  <a:pt x="133" y="40"/>
                </a:lnTo>
                <a:lnTo>
                  <a:pt x="133" y="36"/>
                </a:lnTo>
                <a:lnTo>
                  <a:pt x="133" y="34"/>
                </a:lnTo>
                <a:lnTo>
                  <a:pt x="133" y="33"/>
                </a:lnTo>
                <a:lnTo>
                  <a:pt x="133" y="32"/>
                </a:lnTo>
                <a:lnTo>
                  <a:pt x="133" y="30"/>
                </a:lnTo>
                <a:lnTo>
                  <a:pt x="130" y="28"/>
                </a:lnTo>
                <a:lnTo>
                  <a:pt x="127" y="27"/>
                </a:lnTo>
                <a:lnTo>
                  <a:pt x="123" y="27"/>
                </a:lnTo>
                <a:lnTo>
                  <a:pt x="122" y="27"/>
                </a:lnTo>
                <a:lnTo>
                  <a:pt x="118" y="27"/>
                </a:lnTo>
                <a:lnTo>
                  <a:pt x="116" y="28"/>
                </a:lnTo>
                <a:lnTo>
                  <a:pt x="112" y="28"/>
                </a:lnTo>
                <a:lnTo>
                  <a:pt x="107" y="29"/>
                </a:lnTo>
                <a:lnTo>
                  <a:pt x="101" y="30"/>
                </a:lnTo>
                <a:lnTo>
                  <a:pt x="95" y="32"/>
                </a:lnTo>
                <a:lnTo>
                  <a:pt x="88" y="33"/>
                </a:lnTo>
                <a:lnTo>
                  <a:pt x="80" y="34"/>
                </a:lnTo>
                <a:lnTo>
                  <a:pt x="73" y="35"/>
                </a:lnTo>
                <a:lnTo>
                  <a:pt x="64" y="37"/>
                </a:lnTo>
                <a:lnTo>
                  <a:pt x="56" y="39"/>
                </a:lnTo>
                <a:lnTo>
                  <a:pt x="49" y="40"/>
                </a:lnTo>
                <a:lnTo>
                  <a:pt x="43" y="40"/>
                </a:lnTo>
                <a:lnTo>
                  <a:pt x="37" y="41"/>
                </a:lnTo>
                <a:lnTo>
                  <a:pt x="34" y="41"/>
                </a:lnTo>
                <a:lnTo>
                  <a:pt x="31" y="41"/>
                </a:lnTo>
                <a:lnTo>
                  <a:pt x="28" y="42"/>
                </a:lnTo>
                <a:lnTo>
                  <a:pt x="24" y="41"/>
                </a:lnTo>
                <a:lnTo>
                  <a:pt x="19" y="40"/>
                </a:lnTo>
                <a:lnTo>
                  <a:pt x="15" y="39"/>
                </a:lnTo>
                <a:lnTo>
                  <a:pt x="10" y="36"/>
                </a:lnTo>
                <a:lnTo>
                  <a:pt x="8" y="36"/>
                </a:lnTo>
                <a:lnTo>
                  <a:pt x="6" y="35"/>
                </a:lnTo>
                <a:lnTo>
                  <a:pt x="4" y="34"/>
                </a:lnTo>
                <a:lnTo>
                  <a:pt x="2" y="33"/>
                </a:lnTo>
                <a:lnTo>
                  <a:pt x="1" y="32"/>
                </a:lnTo>
                <a:lnTo>
                  <a:pt x="1" y="30"/>
                </a:lnTo>
                <a:lnTo>
                  <a:pt x="0" y="27"/>
                </a:lnTo>
                <a:lnTo>
                  <a:pt x="0" y="26"/>
                </a:lnTo>
                <a:lnTo>
                  <a:pt x="1" y="25"/>
                </a:lnTo>
                <a:lnTo>
                  <a:pt x="2" y="23"/>
                </a:lnTo>
                <a:lnTo>
                  <a:pt x="5" y="22"/>
                </a:lnTo>
                <a:lnTo>
                  <a:pt x="8" y="21"/>
                </a:lnTo>
                <a:lnTo>
                  <a:pt x="10" y="21"/>
                </a:lnTo>
                <a:lnTo>
                  <a:pt x="15" y="20"/>
                </a:lnTo>
                <a:lnTo>
                  <a:pt x="19" y="20"/>
                </a:lnTo>
                <a:lnTo>
                  <a:pt x="24" y="19"/>
                </a:lnTo>
                <a:lnTo>
                  <a:pt x="30" y="19"/>
                </a:lnTo>
                <a:lnTo>
                  <a:pt x="37" y="19"/>
                </a:lnTo>
                <a:lnTo>
                  <a:pt x="44" y="18"/>
                </a:lnTo>
                <a:lnTo>
                  <a:pt x="53" y="16"/>
                </a:lnTo>
                <a:lnTo>
                  <a:pt x="62" y="15"/>
                </a:lnTo>
                <a:lnTo>
                  <a:pt x="73" y="13"/>
                </a:lnTo>
                <a:lnTo>
                  <a:pt x="84" y="12"/>
                </a:lnTo>
                <a:lnTo>
                  <a:pt x="95" y="9"/>
                </a:lnTo>
                <a:lnTo>
                  <a:pt x="104" y="8"/>
                </a:lnTo>
                <a:lnTo>
                  <a:pt x="112" y="7"/>
                </a:lnTo>
                <a:lnTo>
                  <a:pt x="120" y="6"/>
                </a:lnTo>
                <a:lnTo>
                  <a:pt x="125" y="5"/>
                </a:lnTo>
                <a:lnTo>
                  <a:pt x="129" y="4"/>
                </a:lnTo>
                <a:lnTo>
                  <a:pt x="133" y="2"/>
                </a:lnTo>
                <a:lnTo>
                  <a:pt x="134" y="2"/>
                </a:lnTo>
                <a:lnTo>
                  <a:pt x="135" y="1"/>
                </a:lnTo>
                <a:lnTo>
                  <a:pt x="138" y="1"/>
                </a:lnTo>
                <a:lnTo>
                  <a:pt x="139" y="0"/>
                </a:lnTo>
                <a:lnTo>
                  <a:pt x="143" y="0"/>
                </a:lnTo>
                <a:lnTo>
                  <a:pt x="147" y="1"/>
                </a:lnTo>
                <a:lnTo>
                  <a:pt x="148" y="2"/>
                </a:lnTo>
                <a:lnTo>
                  <a:pt x="151" y="2"/>
                </a:lnTo>
                <a:lnTo>
                  <a:pt x="153" y="5"/>
                </a:lnTo>
                <a:lnTo>
                  <a:pt x="156" y="6"/>
                </a:lnTo>
                <a:lnTo>
                  <a:pt x="160" y="8"/>
                </a:lnTo>
                <a:lnTo>
                  <a:pt x="163" y="11"/>
                </a:lnTo>
                <a:lnTo>
                  <a:pt x="165" y="13"/>
                </a:lnTo>
                <a:lnTo>
                  <a:pt x="168" y="15"/>
                </a:lnTo>
                <a:lnTo>
                  <a:pt x="169" y="18"/>
                </a:lnTo>
                <a:lnTo>
                  <a:pt x="172" y="20"/>
                </a:lnTo>
                <a:lnTo>
                  <a:pt x="173" y="21"/>
                </a:lnTo>
                <a:lnTo>
                  <a:pt x="174" y="23"/>
                </a:lnTo>
                <a:lnTo>
                  <a:pt x="174" y="25"/>
                </a:lnTo>
                <a:lnTo>
                  <a:pt x="174" y="26"/>
                </a:lnTo>
                <a:lnTo>
                  <a:pt x="174" y="28"/>
                </a:lnTo>
                <a:lnTo>
                  <a:pt x="173" y="30"/>
                </a:lnTo>
                <a:lnTo>
                  <a:pt x="172" y="32"/>
                </a:lnTo>
                <a:lnTo>
                  <a:pt x="170" y="34"/>
                </a:lnTo>
                <a:lnTo>
                  <a:pt x="169" y="34"/>
                </a:lnTo>
                <a:lnTo>
                  <a:pt x="169" y="35"/>
                </a:lnTo>
                <a:lnTo>
                  <a:pt x="168" y="36"/>
                </a:lnTo>
                <a:lnTo>
                  <a:pt x="168" y="39"/>
                </a:lnTo>
                <a:lnTo>
                  <a:pt x="166" y="42"/>
                </a:lnTo>
                <a:lnTo>
                  <a:pt x="166" y="44"/>
                </a:lnTo>
                <a:lnTo>
                  <a:pt x="165" y="48"/>
                </a:lnTo>
                <a:lnTo>
                  <a:pt x="164" y="52"/>
                </a:lnTo>
                <a:lnTo>
                  <a:pt x="163" y="57"/>
                </a:lnTo>
                <a:lnTo>
                  <a:pt x="163" y="62"/>
                </a:lnTo>
                <a:lnTo>
                  <a:pt x="161" y="68"/>
                </a:lnTo>
                <a:lnTo>
                  <a:pt x="160" y="73"/>
                </a:lnTo>
                <a:lnTo>
                  <a:pt x="159" y="80"/>
                </a:lnTo>
                <a:lnTo>
                  <a:pt x="157" y="87"/>
                </a:lnTo>
                <a:lnTo>
                  <a:pt x="156" y="94"/>
                </a:lnTo>
                <a:lnTo>
                  <a:pt x="155" y="103"/>
                </a:lnTo>
                <a:lnTo>
                  <a:pt x="155" y="103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5" name="Freeform 96"/>
          <p:cNvSpPr>
            <a:spLocks/>
          </p:cNvSpPr>
          <p:nvPr/>
        </p:nvSpPr>
        <p:spPr bwMode="auto">
          <a:xfrm>
            <a:off x="5235898" y="4794968"/>
            <a:ext cx="1751937" cy="330729"/>
          </a:xfrm>
          <a:custGeom>
            <a:avLst/>
            <a:gdLst>
              <a:gd name="T0" fmla="*/ 64 w 241"/>
              <a:gd name="T1" fmla="*/ 48 h 53"/>
              <a:gd name="T2" fmla="*/ 49 w 241"/>
              <a:gd name="T3" fmla="*/ 50 h 53"/>
              <a:gd name="T4" fmla="*/ 38 w 241"/>
              <a:gd name="T5" fmla="*/ 53 h 53"/>
              <a:gd name="T6" fmla="*/ 31 w 241"/>
              <a:gd name="T7" fmla="*/ 53 h 53"/>
              <a:gd name="T8" fmla="*/ 24 w 241"/>
              <a:gd name="T9" fmla="*/ 53 h 53"/>
              <a:gd name="T10" fmla="*/ 15 w 241"/>
              <a:gd name="T11" fmla="*/ 49 h 53"/>
              <a:gd name="T12" fmla="*/ 10 w 241"/>
              <a:gd name="T13" fmla="*/ 47 h 53"/>
              <a:gd name="T14" fmla="*/ 5 w 241"/>
              <a:gd name="T15" fmla="*/ 45 h 53"/>
              <a:gd name="T16" fmla="*/ 2 w 241"/>
              <a:gd name="T17" fmla="*/ 42 h 53"/>
              <a:gd name="T18" fmla="*/ 1 w 241"/>
              <a:gd name="T19" fmla="*/ 39 h 53"/>
              <a:gd name="T20" fmla="*/ 0 w 241"/>
              <a:gd name="T21" fmla="*/ 35 h 53"/>
              <a:gd name="T22" fmla="*/ 2 w 241"/>
              <a:gd name="T23" fmla="*/ 33 h 53"/>
              <a:gd name="T24" fmla="*/ 5 w 241"/>
              <a:gd name="T25" fmla="*/ 32 h 53"/>
              <a:gd name="T26" fmla="*/ 10 w 241"/>
              <a:gd name="T27" fmla="*/ 31 h 53"/>
              <a:gd name="T28" fmla="*/ 15 w 241"/>
              <a:gd name="T29" fmla="*/ 31 h 53"/>
              <a:gd name="T30" fmla="*/ 21 w 241"/>
              <a:gd name="T31" fmla="*/ 31 h 53"/>
              <a:gd name="T32" fmla="*/ 28 w 241"/>
              <a:gd name="T33" fmla="*/ 29 h 53"/>
              <a:gd name="T34" fmla="*/ 39 w 241"/>
              <a:gd name="T35" fmla="*/ 28 h 53"/>
              <a:gd name="T36" fmla="*/ 52 w 241"/>
              <a:gd name="T37" fmla="*/ 27 h 53"/>
              <a:gd name="T38" fmla="*/ 66 w 241"/>
              <a:gd name="T39" fmla="*/ 25 h 53"/>
              <a:gd name="T40" fmla="*/ 84 w 241"/>
              <a:gd name="T41" fmla="*/ 21 h 53"/>
              <a:gd name="T42" fmla="*/ 104 w 241"/>
              <a:gd name="T43" fmla="*/ 19 h 53"/>
              <a:gd name="T44" fmla="*/ 125 w 241"/>
              <a:gd name="T45" fmla="*/ 15 h 53"/>
              <a:gd name="T46" fmla="*/ 143 w 241"/>
              <a:gd name="T47" fmla="*/ 13 h 53"/>
              <a:gd name="T48" fmla="*/ 160 w 241"/>
              <a:gd name="T49" fmla="*/ 10 h 53"/>
              <a:gd name="T50" fmla="*/ 174 w 241"/>
              <a:gd name="T51" fmla="*/ 7 h 53"/>
              <a:gd name="T52" fmla="*/ 186 w 241"/>
              <a:gd name="T53" fmla="*/ 6 h 53"/>
              <a:gd name="T54" fmla="*/ 195 w 241"/>
              <a:gd name="T55" fmla="*/ 4 h 53"/>
              <a:gd name="T56" fmla="*/ 202 w 241"/>
              <a:gd name="T57" fmla="*/ 3 h 53"/>
              <a:gd name="T58" fmla="*/ 207 w 241"/>
              <a:gd name="T59" fmla="*/ 2 h 53"/>
              <a:gd name="T60" fmla="*/ 210 w 241"/>
              <a:gd name="T61" fmla="*/ 0 h 53"/>
              <a:gd name="T62" fmla="*/ 216 w 241"/>
              <a:gd name="T63" fmla="*/ 0 h 53"/>
              <a:gd name="T64" fmla="*/ 225 w 241"/>
              <a:gd name="T65" fmla="*/ 3 h 53"/>
              <a:gd name="T66" fmla="*/ 234 w 241"/>
              <a:gd name="T67" fmla="*/ 7 h 53"/>
              <a:gd name="T68" fmla="*/ 241 w 241"/>
              <a:gd name="T69" fmla="*/ 14 h 53"/>
              <a:gd name="T70" fmla="*/ 241 w 241"/>
              <a:gd name="T71" fmla="*/ 20 h 53"/>
              <a:gd name="T72" fmla="*/ 241 w 241"/>
              <a:gd name="T73" fmla="*/ 24 h 53"/>
              <a:gd name="T74" fmla="*/ 238 w 241"/>
              <a:gd name="T75" fmla="*/ 26 h 53"/>
              <a:gd name="T76" fmla="*/ 233 w 241"/>
              <a:gd name="T77" fmla="*/ 28 h 53"/>
              <a:gd name="T78" fmla="*/ 225 w 241"/>
              <a:gd name="T79" fmla="*/ 29 h 53"/>
              <a:gd name="T80" fmla="*/ 216 w 241"/>
              <a:gd name="T81" fmla="*/ 31 h 53"/>
              <a:gd name="T82" fmla="*/ 203 w 241"/>
              <a:gd name="T83" fmla="*/ 31 h 53"/>
              <a:gd name="T84" fmla="*/ 173 w 241"/>
              <a:gd name="T85" fmla="*/ 32 h 53"/>
              <a:gd name="T86" fmla="*/ 142 w 241"/>
              <a:gd name="T87" fmla="*/ 35 h 53"/>
              <a:gd name="T88" fmla="*/ 108 w 241"/>
              <a:gd name="T89" fmla="*/ 41 h 53"/>
              <a:gd name="T90" fmla="*/ 73 w 241"/>
              <a:gd name="T91" fmla="*/ 47 h 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241" h="53">
                <a:moveTo>
                  <a:pt x="73" y="47"/>
                </a:moveTo>
                <a:lnTo>
                  <a:pt x="64" y="48"/>
                </a:lnTo>
                <a:lnTo>
                  <a:pt x="56" y="49"/>
                </a:lnTo>
                <a:lnTo>
                  <a:pt x="49" y="50"/>
                </a:lnTo>
                <a:lnTo>
                  <a:pt x="43" y="52"/>
                </a:lnTo>
                <a:lnTo>
                  <a:pt x="38" y="53"/>
                </a:lnTo>
                <a:lnTo>
                  <a:pt x="34" y="53"/>
                </a:lnTo>
                <a:lnTo>
                  <a:pt x="31" y="53"/>
                </a:lnTo>
                <a:lnTo>
                  <a:pt x="28" y="53"/>
                </a:lnTo>
                <a:lnTo>
                  <a:pt x="24" y="53"/>
                </a:lnTo>
                <a:lnTo>
                  <a:pt x="21" y="52"/>
                </a:lnTo>
                <a:lnTo>
                  <a:pt x="15" y="49"/>
                </a:lnTo>
                <a:lnTo>
                  <a:pt x="13" y="48"/>
                </a:lnTo>
                <a:lnTo>
                  <a:pt x="10" y="47"/>
                </a:lnTo>
                <a:lnTo>
                  <a:pt x="8" y="46"/>
                </a:lnTo>
                <a:lnTo>
                  <a:pt x="5" y="45"/>
                </a:lnTo>
                <a:lnTo>
                  <a:pt x="4" y="43"/>
                </a:lnTo>
                <a:lnTo>
                  <a:pt x="2" y="42"/>
                </a:lnTo>
                <a:lnTo>
                  <a:pt x="1" y="40"/>
                </a:lnTo>
                <a:lnTo>
                  <a:pt x="1" y="39"/>
                </a:lnTo>
                <a:lnTo>
                  <a:pt x="0" y="35"/>
                </a:lnTo>
                <a:lnTo>
                  <a:pt x="0" y="35"/>
                </a:lnTo>
                <a:lnTo>
                  <a:pt x="1" y="34"/>
                </a:lnTo>
                <a:lnTo>
                  <a:pt x="2" y="33"/>
                </a:lnTo>
                <a:lnTo>
                  <a:pt x="4" y="32"/>
                </a:lnTo>
                <a:lnTo>
                  <a:pt x="5" y="32"/>
                </a:lnTo>
                <a:lnTo>
                  <a:pt x="8" y="32"/>
                </a:lnTo>
                <a:lnTo>
                  <a:pt x="10" y="31"/>
                </a:lnTo>
                <a:lnTo>
                  <a:pt x="13" y="31"/>
                </a:lnTo>
                <a:lnTo>
                  <a:pt x="15" y="31"/>
                </a:lnTo>
                <a:lnTo>
                  <a:pt x="18" y="31"/>
                </a:lnTo>
                <a:lnTo>
                  <a:pt x="21" y="31"/>
                </a:lnTo>
                <a:lnTo>
                  <a:pt x="24" y="31"/>
                </a:lnTo>
                <a:lnTo>
                  <a:pt x="28" y="29"/>
                </a:lnTo>
                <a:lnTo>
                  <a:pt x="34" y="29"/>
                </a:lnTo>
                <a:lnTo>
                  <a:pt x="39" y="28"/>
                </a:lnTo>
                <a:lnTo>
                  <a:pt x="45" y="27"/>
                </a:lnTo>
                <a:lnTo>
                  <a:pt x="52" y="27"/>
                </a:lnTo>
                <a:lnTo>
                  <a:pt x="58" y="26"/>
                </a:lnTo>
                <a:lnTo>
                  <a:pt x="66" y="25"/>
                </a:lnTo>
                <a:lnTo>
                  <a:pt x="75" y="24"/>
                </a:lnTo>
                <a:lnTo>
                  <a:pt x="84" y="21"/>
                </a:lnTo>
                <a:lnTo>
                  <a:pt x="94" y="20"/>
                </a:lnTo>
                <a:lnTo>
                  <a:pt x="104" y="19"/>
                </a:lnTo>
                <a:lnTo>
                  <a:pt x="114" y="17"/>
                </a:lnTo>
                <a:lnTo>
                  <a:pt x="125" y="15"/>
                </a:lnTo>
                <a:lnTo>
                  <a:pt x="134" y="14"/>
                </a:lnTo>
                <a:lnTo>
                  <a:pt x="143" y="13"/>
                </a:lnTo>
                <a:lnTo>
                  <a:pt x="152" y="11"/>
                </a:lnTo>
                <a:lnTo>
                  <a:pt x="160" y="10"/>
                </a:lnTo>
                <a:lnTo>
                  <a:pt x="168" y="8"/>
                </a:lnTo>
                <a:lnTo>
                  <a:pt x="174" y="7"/>
                </a:lnTo>
                <a:lnTo>
                  <a:pt x="181" y="6"/>
                </a:lnTo>
                <a:lnTo>
                  <a:pt x="186" y="6"/>
                </a:lnTo>
                <a:lnTo>
                  <a:pt x="191" y="5"/>
                </a:lnTo>
                <a:lnTo>
                  <a:pt x="195" y="4"/>
                </a:lnTo>
                <a:lnTo>
                  <a:pt x="199" y="3"/>
                </a:lnTo>
                <a:lnTo>
                  <a:pt x="202" y="3"/>
                </a:lnTo>
                <a:lnTo>
                  <a:pt x="204" y="2"/>
                </a:lnTo>
                <a:lnTo>
                  <a:pt x="207" y="2"/>
                </a:lnTo>
                <a:lnTo>
                  <a:pt x="207" y="2"/>
                </a:lnTo>
                <a:lnTo>
                  <a:pt x="210" y="0"/>
                </a:lnTo>
                <a:lnTo>
                  <a:pt x="211" y="0"/>
                </a:lnTo>
                <a:lnTo>
                  <a:pt x="216" y="0"/>
                </a:lnTo>
                <a:lnTo>
                  <a:pt x="220" y="2"/>
                </a:lnTo>
                <a:lnTo>
                  <a:pt x="225" y="3"/>
                </a:lnTo>
                <a:lnTo>
                  <a:pt x="230" y="5"/>
                </a:lnTo>
                <a:lnTo>
                  <a:pt x="234" y="7"/>
                </a:lnTo>
                <a:lnTo>
                  <a:pt x="238" y="11"/>
                </a:lnTo>
                <a:lnTo>
                  <a:pt x="241" y="14"/>
                </a:lnTo>
                <a:lnTo>
                  <a:pt x="241" y="18"/>
                </a:lnTo>
                <a:lnTo>
                  <a:pt x="241" y="20"/>
                </a:lnTo>
                <a:lnTo>
                  <a:pt x="241" y="22"/>
                </a:lnTo>
                <a:lnTo>
                  <a:pt x="241" y="24"/>
                </a:lnTo>
                <a:lnTo>
                  <a:pt x="239" y="25"/>
                </a:lnTo>
                <a:lnTo>
                  <a:pt x="238" y="26"/>
                </a:lnTo>
                <a:lnTo>
                  <a:pt x="236" y="27"/>
                </a:lnTo>
                <a:lnTo>
                  <a:pt x="233" y="28"/>
                </a:lnTo>
                <a:lnTo>
                  <a:pt x="229" y="29"/>
                </a:lnTo>
                <a:lnTo>
                  <a:pt x="225" y="29"/>
                </a:lnTo>
                <a:lnTo>
                  <a:pt x="221" y="31"/>
                </a:lnTo>
                <a:lnTo>
                  <a:pt x="216" y="31"/>
                </a:lnTo>
                <a:lnTo>
                  <a:pt x="210" y="31"/>
                </a:lnTo>
                <a:lnTo>
                  <a:pt x="203" y="31"/>
                </a:lnTo>
                <a:lnTo>
                  <a:pt x="189" y="32"/>
                </a:lnTo>
                <a:lnTo>
                  <a:pt x="173" y="32"/>
                </a:lnTo>
                <a:lnTo>
                  <a:pt x="157" y="34"/>
                </a:lnTo>
                <a:lnTo>
                  <a:pt x="142" y="35"/>
                </a:lnTo>
                <a:lnTo>
                  <a:pt x="125" y="38"/>
                </a:lnTo>
                <a:lnTo>
                  <a:pt x="108" y="41"/>
                </a:lnTo>
                <a:lnTo>
                  <a:pt x="90" y="43"/>
                </a:lnTo>
                <a:lnTo>
                  <a:pt x="73" y="47"/>
                </a:lnTo>
                <a:lnTo>
                  <a:pt x="73" y="47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6" name="Freeform 97"/>
          <p:cNvSpPr>
            <a:spLocks/>
          </p:cNvSpPr>
          <p:nvPr/>
        </p:nvSpPr>
        <p:spPr bwMode="auto">
          <a:xfrm>
            <a:off x="5395826" y="5125697"/>
            <a:ext cx="1221266" cy="262086"/>
          </a:xfrm>
          <a:custGeom>
            <a:avLst/>
            <a:gdLst>
              <a:gd name="T0" fmla="*/ 9 w 168"/>
              <a:gd name="T1" fmla="*/ 22 h 42"/>
              <a:gd name="T2" fmla="*/ 29 w 168"/>
              <a:gd name="T3" fmla="*/ 20 h 42"/>
              <a:gd name="T4" fmla="*/ 52 w 168"/>
              <a:gd name="T5" fmla="*/ 16 h 42"/>
              <a:gd name="T6" fmla="*/ 79 w 168"/>
              <a:gd name="T7" fmla="*/ 10 h 42"/>
              <a:gd name="T8" fmla="*/ 102 w 168"/>
              <a:gd name="T9" fmla="*/ 7 h 42"/>
              <a:gd name="T10" fmla="*/ 115 w 168"/>
              <a:gd name="T11" fmla="*/ 4 h 42"/>
              <a:gd name="T12" fmla="*/ 126 w 168"/>
              <a:gd name="T13" fmla="*/ 2 h 42"/>
              <a:gd name="T14" fmla="*/ 137 w 168"/>
              <a:gd name="T15" fmla="*/ 1 h 42"/>
              <a:gd name="T16" fmla="*/ 145 w 168"/>
              <a:gd name="T17" fmla="*/ 0 h 42"/>
              <a:gd name="T18" fmla="*/ 152 w 168"/>
              <a:gd name="T19" fmla="*/ 0 h 42"/>
              <a:gd name="T20" fmla="*/ 158 w 168"/>
              <a:gd name="T21" fmla="*/ 0 h 42"/>
              <a:gd name="T22" fmla="*/ 160 w 168"/>
              <a:gd name="T23" fmla="*/ 0 h 42"/>
              <a:gd name="T24" fmla="*/ 164 w 168"/>
              <a:gd name="T25" fmla="*/ 2 h 42"/>
              <a:gd name="T26" fmla="*/ 167 w 168"/>
              <a:gd name="T27" fmla="*/ 7 h 42"/>
              <a:gd name="T28" fmla="*/ 167 w 168"/>
              <a:gd name="T29" fmla="*/ 13 h 42"/>
              <a:gd name="T30" fmla="*/ 164 w 168"/>
              <a:gd name="T31" fmla="*/ 17 h 42"/>
              <a:gd name="T32" fmla="*/ 160 w 168"/>
              <a:gd name="T33" fmla="*/ 20 h 42"/>
              <a:gd name="T34" fmla="*/ 158 w 168"/>
              <a:gd name="T35" fmla="*/ 20 h 42"/>
              <a:gd name="T36" fmla="*/ 152 w 168"/>
              <a:gd name="T37" fmla="*/ 21 h 42"/>
              <a:gd name="T38" fmla="*/ 145 w 168"/>
              <a:gd name="T39" fmla="*/ 23 h 42"/>
              <a:gd name="T40" fmla="*/ 137 w 168"/>
              <a:gd name="T41" fmla="*/ 24 h 42"/>
              <a:gd name="T42" fmla="*/ 126 w 168"/>
              <a:gd name="T43" fmla="*/ 26 h 42"/>
              <a:gd name="T44" fmla="*/ 115 w 168"/>
              <a:gd name="T45" fmla="*/ 28 h 42"/>
              <a:gd name="T46" fmla="*/ 102 w 168"/>
              <a:gd name="T47" fmla="*/ 30 h 42"/>
              <a:gd name="T48" fmla="*/ 86 w 168"/>
              <a:gd name="T49" fmla="*/ 32 h 42"/>
              <a:gd name="T50" fmla="*/ 73 w 168"/>
              <a:gd name="T51" fmla="*/ 36 h 42"/>
              <a:gd name="T52" fmla="*/ 61 w 168"/>
              <a:gd name="T53" fmla="*/ 37 h 42"/>
              <a:gd name="T54" fmla="*/ 51 w 168"/>
              <a:gd name="T55" fmla="*/ 39 h 42"/>
              <a:gd name="T56" fmla="*/ 42 w 168"/>
              <a:gd name="T57" fmla="*/ 40 h 42"/>
              <a:gd name="T58" fmla="*/ 34 w 168"/>
              <a:gd name="T59" fmla="*/ 40 h 42"/>
              <a:gd name="T60" fmla="*/ 29 w 168"/>
              <a:gd name="T61" fmla="*/ 42 h 42"/>
              <a:gd name="T62" fmla="*/ 26 w 168"/>
              <a:gd name="T63" fmla="*/ 40 h 42"/>
              <a:gd name="T64" fmla="*/ 22 w 168"/>
              <a:gd name="T65" fmla="*/ 40 h 42"/>
              <a:gd name="T66" fmla="*/ 17 w 168"/>
              <a:gd name="T67" fmla="*/ 38 h 42"/>
              <a:gd name="T68" fmla="*/ 12 w 168"/>
              <a:gd name="T69" fmla="*/ 33 h 42"/>
              <a:gd name="T70" fmla="*/ 4 w 168"/>
              <a:gd name="T71" fmla="*/ 28 h 42"/>
              <a:gd name="T72" fmla="*/ 0 w 168"/>
              <a:gd name="T73" fmla="*/ 23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68" h="42">
                <a:moveTo>
                  <a:pt x="0" y="23"/>
                </a:moveTo>
                <a:lnTo>
                  <a:pt x="9" y="22"/>
                </a:lnTo>
                <a:lnTo>
                  <a:pt x="18" y="21"/>
                </a:lnTo>
                <a:lnTo>
                  <a:pt x="29" y="20"/>
                </a:lnTo>
                <a:lnTo>
                  <a:pt x="40" y="17"/>
                </a:lnTo>
                <a:lnTo>
                  <a:pt x="52" y="16"/>
                </a:lnTo>
                <a:lnTo>
                  <a:pt x="65" y="14"/>
                </a:lnTo>
                <a:lnTo>
                  <a:pt x="79" y="10"/>
                </a:lnTo>
                <a:lnTo>
                  <a:pt x="94" y="8"/>
                </a:lnTo>
                <a:lnTo>
                  <a:pt x="102" y="7"/>
                </a:lnTo>
                <a:lnTo>
                  <a:pt x="108" y="6"/>
                </a:lnTo>
                <a:lnTo>
                  <a:pt x="115" y="4"/>
                </a:lnTo>
                <a:lnTo>
                  <a:pt x="121" y="3"/>
                </a:lnTo>
                <a:lnTo>
                  <a:pt x="126" y="2"/>
                </a:lnTo>
                <a:lnTo>
                  <a:pt x="131" y="1"/>
                </a:lnTo>
                <a:lnTo>
                  <a:pt x="137" y="1"/>
                </a:lnTo>
                <a:lnTo>
                  <a:pt x="141" y="1"/>
                </a:lnTo>
                <a:lnTo>
                  <a:pt x="145" y="0"/>
                </a:lnTo>
                <a:lnTo>
                  <a:pt x="148" y="0"/>
                </a:lnTo>
                <a:lnTo>
                  <a:pt x="152" y="0"/>
                </a:lnTo>
                <a:lnTo>
                  <a:pt x="155" y="0"/>
                </a:lnTo>
                <a:lnTo>
                  <a:pt x="158" y="0"/>
                </a:lnTo>
                <a:lnTo>
                  <a:pt x="159" y="0"/>
                </a:lnTo>
                <a:lnTo>
                  <a:pt x="160" y="0"/>
                </a:lnTo>
                <a:lnTo>
                  <a:pt x="161" y="0"/>
                </a:lnTo>
                <a:lnTo>
                  <a:pt x="164" y="2"/>
                </a:lnTo>
                <a:lnTo>
                  <a:pt x="167" y="4"/>
                </a:lnTo>
                <a:lnTo>
                  <a:pt x="167" y="7"/>
                </a:lnTo>
                <a:lnTo>
                  <a:pt x="168" y="9"/>
                </a:lnTo>
                <a:lnTo>
                  <a:pt x="167" y="13"/>
                </a:lnTo>
                <a:lnTo>
                  <a:pt x="167" y="15"/>
                </a:lnTo>
                <a:lnTo>
                  <a:pt x="164" y="17"/>
                </a:lnTo>
                <a:lnTo>
                  <a:pt x="161" y="18"/>
                </a:lnTo>
                <a:lnTo>
                  <a:pt x="160" y="20"/>
                </a:lnTo>
                <a:lnTo>
                  <a:pt x="159" y="20"/>
                </a:lnTo>
                <a:lnTo>
                  <a:pt x="158" y="20"/>
                </a:lnTo>
                <a:lnTo>
                  <a:pt x="155" y="21"/>
                </a:lnTo>
                <a:lnTo>
                  <a:pt x="152" y="21"/>
                </a:lnTo>
                <a:lnTo>
                  <a:pt x="148" y="22"/>
                </a:lnTo>
                <a:lnTo>
                  <a:pt x="145" y="23"/>
                </a:lnTo>
                <a:lnTo>
                  <a:pt x="141" y="23"/>
                </a:lnTo>
                <a:lnTo>
                  <a:pt x="137" y="24"/>
                </a:lnTo>
                <a:lnTo>
                  <a:pt x="131" y="25"/>
                </a:lnTo>
                <a:lnTo>
                  <a:pt x="126" y="26"/>
                </a:lnTo>
                <a:lnTo>
                  <a:pt x="121" y="26"/>
                </a:lnTo>
                <a:lnTo>
                  <a:pt x="115" y="28"/>
                </a:lnTo>
                <a:lnTo>
                  <a:pt x="108" y="29"/>
                </a:lnTo>
                <a:lnTo>
                  <a:pt x="102" y="30"/>
                </a:lnTo>
                <a:lnTo>
                  <a:pt x="94" y="31"/>
                </a:lnTo>
                <a:lnTo>
                  <a:pt x="86" y="32"/>
                </a:lnTo>
                <a:lnTo>
                  <a:pt x="79" y="35"/>
                </a:lnTo>
                <a:lnTo>
                  <a:pt x="73" y="36"/>
                </a:lnTo>
                <a:lnTo>
                  <a:pt x="66" y="37"/>
                </a:lnTo>
                <a:lnTo>
                  <a:pt x="61" y="37"/>
                </a:lnTo>
                <a:lnTo>
                  <a:pt x="55" y="38"/>
                </a:lnTo>
                <a:lnTo>
                  <a:pt x="51" y="39"/>
                </a:lnTo>
                <a:lnTo>
                  <a:pt x="45" y="39"/>
                </a:lnTo>
                <a:lnTo>
                  <a:pt x="42" y="40"/>
                </a:lnTo>
                <a:lnTo>
                  <a:pt x="38" y="40"/>
                </a:lnTo>
                <a:lnTo>
                  <a:pt x="34" y="40"/>
                </a:lnTo>
                <a:lnTo>
                  <a:pt x="31" y="42"/>
                </a:lnTo>
                <a:lnTo>
                  <a:pt x="29" y="42"/>
                </a:lnTo>
                <a:lnTo>
                  <a:pt x="27" y="42"/>
                </a:lnTo>
                <a:lnTo>
                  <a:pt x="26" y="40"/>
                </a:lnTo>
                <a:lnTo>
                  <a:pt x="25" y="40"/>
                </a:lnTo>
                <a:lnTo>
                  <a:pt x="22" y="40"/>
                </a:lnTo>
                <a:lnTo>
                  <a:pt x="19" y="39"/>
                </a:lnTo>
                <a:lnTo>
                  <a:pt x="17" y="38"/>
                </a:lnTo>
                <a:lnTo>
                  <a:pt x="14" y="36"/>
                </a:lnTo>
                <a:lnTo>
                  <a:pt x="12" y="33"/>
                </a:lnTo>
                <a:lnTo>
                  <a:pt x="8" y="31"/>
                </a:lnTo>
                <a:lnTo>
                  <a:pt x="4" y="28"/>
                </a:lnTo>
                <a:lnTo>
                  <a:pt x="0" y="23"/>
                </a:lnTo>
                <a:lnTo>
                  <a:pt x="0" y="23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7" name="Freeform 98"/>
          <p:cNvSpPr>
            <a:spLocks/>
          </p:cNvSpPr>
          <p:nvPr/>
        </p:nvSpPr>
        <p:spPr bwMode="auto">
          <a:xfrm>
            <a:off x="5642986" y="5231777"/>
            <a:ext cx="1199460" cy="1173145"/>
          </a:xfrm>
          <a:custGeom>
            <a:avLst/>
            <a:gdLst>
              <a:gd name="T0" fmla="*/ 161 w 165"/>
              <a:gd name="T1" fmla="*/ 153 h 188"/>
              <a:gd name="T2" fmla="*/ 165 w 165"/>
              <a:gd name="T3" fmla="*/ 163 h 188"/>
              <a:gd name="T4" fmla="*/ 165 w 165"/>
              <a:gd name="T5" fmla="*/ 170 h 188"/>
              <a:gd name="T6" fmla="*/ 164 w 165"/>
              <a:gd name="T7" fmla="*/ 179 h 188"/>
              <a:gd name="T8" fmla="*/ 160 w 165"/>
              <a:gd name="T9" fmla="*/ 186 h 188"/>
              <a:gd name="T10" fmla="*/ 157 w 165"/>
              <a:gd name="T11" fmla="*/ 188 h 188"/>
              <a:gd name="T12" fmla="*/ 154 w 165"/>
              <a:gd name="T13" fmla="*/ 185 h 188"/>
              <a:gd name="T14" fmla="*/ 148 w 165"/>
              <a:gd name="T15" fmla="*/ 183 h 188"/>
              <a:gd name="T16" fmla="*/ 140 w 165"/>
              <a:gd name="T17" fmla="*/ 177 h 188"/>
              <a:gd name="T18" fmla="*/ 124 w 165"/>
              <a:gd name="T19" fmla="*/ 164 h 188"/>
              <a:gd name="T20" fmla="*/ 101 w 165"/>
              <a:gd name="T21" fmla="*/ 150 h 188"/>
              <a:gd name="T22" fmla="*/ 90 w 165"/>
              <a:gd name="T23" fmla="*/ 143 h 188"/>
              <a:gd name="T24" fmla="*/ 66 w 165"/>
              <a:gd name="T25" fmla="*/ 131 h 188"/>
              <a:gd name="T26" fmla="*/ 44 w 165"/>
              <a:gd name="T27" fmla="*/ 120 h 188"/>
              <a:gd name="T28" fmla="*/ 26 w 165"/>
              <a:gd name="T29" fmla="*/ 112 h 188"/>
              <a:gd name="T30" fmla="*/ 14 w 165"/>
              <a:gd name="T31" fmla="*/ 107 h 188"/>
              <a:gd name="T32" fmla="*/ 8 w 165"/>
              <a:gd name="T33" fmla="*/ 104 h 188"/>
              <a:gd name="T34" fmla="*/ 4 w 165"/>
              <a:gd name="T35" fmla="*/ 100 h 188"/>
              <a:gd name="T36" fmla="*/ 0 w 165"/>
              <a:gd name="T37" fmla="*/ 98 h 188"/>
              <a:gd name="T38" fmla="*/ 0 w 165"/>
              <a:gd name="T39" fmla="*/ 94 h 188"/>
              <a:gd name="T40" fmla="*/ 0 w 165"/>
              <a:gd name="T41" fmla="*/ 91 h 188"/>
              <a:gd name="T42" fmla="*/ 2 w 165"/>
              <a:gd name="T43" fmla="*/ 84 h 188"/>
              <a:gd name="T44" fmla="*/ 6 w 165"/>
              <a:gd name="T45" fmla="*/ 77 h 188"/>
              <a:gd name="T46" fmla="*/ 10 w 165"/>
              <a:gd name="T47" fmla="*/ 70 h 188"/>
              <a:gd name="T48" fmla="*/ 13 w 165"/>
              <a:gd name="T49" fmla="*/ 64 h 188"/>
              <a:gd name="T50" fmla="*/ 17 w 165"/>
              <a:gd name="T51" fmla="*/ 58 h 188"/>
              <a:gd name="T52" fmla="*/ 19 w 165"/>
              <a:gd name="T53" fmla="*/ 50 h 188"/>
              <a:gd name="T54" fmla="*/ 23 w 165"/>
              <a:gd name="T55" fmla="*/ 41 h 188"/>
              <a:gd name="T56" fmla="*/ 30 w 165"/>
              <a:gd name="T57" fmla="*/ 26 h 188"/>
              <a:gd name="T58" fmla="*/ 39 w 165"/>
              <a:gd name="T59" fmla="*/ 0 h 188"/>
              <a:gd name="T60" fmla="*/ 49 w 165"/>
              <a:gd name="T61" fmla="*/ 6 h 188"/>
              <a:gd name="T62" fmla="*/ 58 w 165"/>
              <a:gd name="T63" fmla="*/ 11 h 188"/>
              <a:gd name="T64" fmla="*/ 64 w 165"/>
              <a:gd name="T65" fmla="*/ 15 h 188"/>
              <a:gd name="T66" fmla="*/ 66 w 165"/>
              <a:gd name="T67" fmla="*/ 19 h 188"/>
              <a:gd name="T68" fmla="*/ 65 w 165"/>
              <a:gd name="T69" fmla="*/ 25 h 188"/>
              <a:gd name="T70" fmla="*/ 61 w 165"/>
              <a:gd name="T71" fmla="*/ 32 h 188"/>
              <a:gd name="T72" fmla="*/ 56 w 165"/>
              <a:gd name="T73" fmla="*/ 43 h 188"/>
              <a:gd name="T74" fmla="*/ 48 w 165"/>
              <a:gd name="T75" fmla="*/ 57 h 188"/>
              <a:gd name="T76" fmla="*/ 39 w 165"/>
              <a:gd name="T77" fmla="*/ 70 h 188"/>
              <a:gd name="T78" fmla="*/ 34 w 165"/>
              <a:gd name="T79" fmla="*/ 80 h 188"/>
              <a:gd name="T80" fmla="*/ 30 w 165"/>
              <a:gd name="T81" fmla="*/ 86 h 188"/>
              <a:gd name="T82" fmla="*/ 30 w 165"/>
              <a:gd name="T83" fmla="*/ 90 h 188"/>
              <a:gd name="T84" fmla="*/ 32 w 165"/>
              <a:gd name="T85" fmla="*/ 91 h 188"/>
              <a:gd name="T86" fmla="*/ 39 w 165"/>
              <a:gd name="T87" fmla="*/ 94 h 188"/>
              <a:gd name="T88" fmla="*/ 51 w 165"/>
              <a:gd name="T89" fmla="*/ 98 h 188"/>
              <a:gd name="T90" fmla="*/ 66 w 165"/>
              <a:gd name="T91" fmla="*/ 104 h 188"/>
              <a:gd name="T92" fmla="*/ 91 w 165"/>
              <a:gd name="T93" fmla="*/ 113 h 188"/>
              <a:gd name="T94" fmla="*/ 107 w 165"/>
              <a:gd name="T95" fmla="*/ 119 h 188"/>
              <a:gd name="T96" fmla="*/ 121 w 165"/>
              <a:gd name="T97" fmla="*/ 126 h 188"/>
              <a:gd name="T98" fmla="*/ 134 w 165"/>
              <a:gd name="T99" fmla="*/ 132 h 188"/>
              <a:gd name="T100" fmla="*/ 143 w 165"/>
              <a:gd name="T101" fmla="*/ 139 h 188"/>
              <a:gd name="T102" fmla="*/ 151 w 165"/>
              <a:gd name="T103" fmla="*/ 143 h 188"/>
              <a:gd name="T104" fmla="*/ 157 w 165"/>
              <a:gd name="T105" fmla="*/ 147 h 188"/>
              <a:gd name="T106" fmla="*/ 159 w 165"/>
              <a:gd name="T107" fmla="*/ 149 h 1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65" h="188">
                <a:moveTo>
                  <a:pt x="159" y="149"/>
                </a:moveTo>
                <a:lnTo>
                  <a:pt x="161" y="153"/>
                </a:lnTo>
                <a:lnTo>
                  <a:pt x="164" y="157"/>
                </a:lnTo>
                <a:lnTo>
                  <a:pt x="165" y="163"/>
                </a:lnTo>
                <a:lnTo>
                  <a:pt x="165" y="167"/>
                </a:lnTo>
                <a:lnTo>
                  <a:pt x="165" y="170"/>
                </a:lnTo>
                <a:lnTo>
                  <a:pt x="165" y="175"/>
                </a:lnTo>
                <a:lnTo>
                  <a:pt x="164" y="179"/>
                </a:lnTo>
                <a:lnTo>
                  <a:pt x="163" y="184"/>
                </a:lnTo>
                <a:lnTo>
                  <a:pt x="160" y="186"/>
                </a:lnTo>
                <a:lnTo>
                  <a:pt x="159" y="188"/>
                </a:lnTo>
                <a:lnTo>
                  <a:pt x="157" y="188"/>
                </a:lnTo>
                <a:lnTo>
                  <a:pt x="156" y="186"/>
                </a:lnTo>
                <a:lnTo>
                  <a:pt x="154" y="185"/>
                </a:lnTo>
                <a:lnTo>
                  <a:pt x="151" y="184"/>
                </a:lnTo>
                <a:lnTo>
                  <a:pt x="148" y="183"/>
                </a:lnTo>
                <a:lnTo>
                  <a:pt x="144" y="181"/>
                </a:lnTo>
                <a:lnTo>
                  <a:pt x="140" y="177"/>
                </a:lnTo>
                <a:lnTo>
                  <a:pt x="133" y="171"/>
                </a:lnTo>
                <a:lnTo>
                  <a:pt x="124" y="164"/>
                </a:lnTo>
                <a:lnTo>
                  <a:pt x="113" y="157"/>
                </a:lnTo>
                <a:lnTo>
                  <a:pt x="101" y="150"/>
                </a:lnTo>
                <a:lnTo>
                  <a:pt x="96" y="147"/>
                </a:lnTo>
                <a:lnTo>
                  <a:pt x="90" y="143"/>
                </a:lnTo>
                <a:lnTo>
                  <a:pt x="78" y="136"/>
                </a:lnTo>
                <a:lnTo>
                  <a:pt x="66" y="131"/>
                </a:lnTo>
                <a:lnTo>
                  <a:pt x="56" y="125"/>
                </a:lnTo>
                <a:lnTo>
                  <a:pt x="44" y="120"/>
                </a:lnTo>
                <a:lnTo>
                  <a:pt x="35" y="115"/>
                </a:lnTo>
                <a:lnTo>
                  <a:pt x="26" y="112"/>
                </a:lnTo>
                <a:lnTo>
                  <a:pt x="18" y="108"/>
                </a:lnTo>
                <a:lnTo>
                  <a:pt x="14" y="107"/>
                </a:lnTo>
                <a:lnTo>
                  <a:pt x="10" y="105"/>
                </a:lnTo>
                <a:lnTo>
                  <a:pt x="8" y="104"/>
                </a:lnTo>
                <a:lnTo>
                  <a:pt x="5" y="103"/>
                </a:lnTo>
                <a:lnTo>
                  <a:pt x="4" y="100"/>
                </a:lnTo>
                <a:lnTo>
                  <a:pt x="1" y="99"/>
                </a:lnTo>
                <a:lnTo>
                  <a:pt x="0" y="98"/>
                </a:lnTo>
                <a:lnTo>
                  <a:pt x="0" y="96"/>
                </a:lnTo>
                <a:lnTo>
                  <a:pt x="0" y="94"/>
                </a:lnTo>
                <a:lnTo>
                  <a:pt x="0" y="93"/>
                </a:lnTo>
                <a:lnTo>
                  <a:pt x="0" y="91"/>
                </a:lnTo>
                <a:lnTo>
                  <a:pt x="1" y="87"/>
                </a:lnTo>
                <a:lnTo>
                  <a:pt x="2" y="84"/>
                </a:lnTo>
                <a:lnTo>
                  <a:pt x="4" y="80"/>
                </a:lnTo>
                <a:lnTo>
                  <a:pt x="6" y="77"/>
                </a:lnTo>
                <a:lnTo>
                  <a:pt x="9" y="72"/>
                </a:lnTo>
                <a:lnTo>
                  <a:pt x="10" y="70"/>
                </a:lnTo>
                <a:lnTo>
                  <a:pt x="11" y="68"/>
                </a:lnTo>
                <a:lnTo>
                  <a:pt x="13" y="64"/>
                </a:lnTo>
                <a:lnTo>
                  <a:pt x="14" y="62"/>
                </a:lnTo>
                <a:lnTo>
                  <a:pt x="17" y="58"/>
                </a:lnTo>
                <a:lnTo>
                  <a:pt x="18" y="54"/>
                </a:lnTo>
                <a:lnTo>
                  <a:pt x="19" y="50"/>
                </a:lnTo>
                <a:lnTo>
                  <a:pt x="22" y="46"/>
                </a:lnTo>
                <a:lnTo>
                  <a:pt x="23" y="41"/>
                </a:lnTo>
                <a:lnTo>
                  <a:pt x="26" y="36"/>
                </a:lnTo>
                <a:lnTo>
                  <a:pt x="30" y="26"/>
                </a:lnTo>
                <a:lnTo>
                  <a:pt x="34" y="13"/>
                </a:lnTo>
                <a:lnTo>
                  <a:pt x="39" y="0"/>
                </a:lnTo>
                <a:lnTo>
                  <a:pt x="44" y="4"/>
                </a:lnTo>
                <a:lnTo>
                  <a:pt x="49" y="6"/>
                </a:lnTo>
                <a:lnTo>
                  <a:pt x="54" y="8"/>
                </a:lnTo>
                <a:lnTo>
                  <a:pt x="58" y="11"/>
                </a:lnTo>
                <a:lnTo>
                  <a:pt x="61" y="13"/>
                </a:lnTo>
                <a:lnTo>
                  <a:pt x="64" y="15"/>
                </a:lnTo>
                <a:lnTo>
                  <a:pt x="65" y="18"/>
                </a:lnTo>
                <a:lnTo>
                  <a:pt x="66" y="19"/>
                </a:lnTo>
                <a:lnTo>
                  <a:pt x="65" y="21"/>
                </a:lnTo>
                <a:lnTo>
                  <a:pt x="65" y="25"/>
                </a:lnTo>
                <a:lnTo>
                  <a:pt x="64" y="28"/>
                </a:lnTo>
                <a:lnTo>
                  <a:pt x="61" y="32"/>
                </a:lnTo>
                <a:lnTo>
                  <a:pt x="58" y="37"/>
                </a:lnTo>
                <a:lnTo>
                  <a:pt x="56" y="43"/>
                </a:lnTo>
                <a:lnTo>
                  <a:pt x="52" y="49"/>
                </a:lnTo>
                <a:lnTo>
                  <a:pt x="48" y="57"/>
                </a:lnTo>
                <a:lnTo>
                  <a:pt x="43" y="64"/>
                </a:lnTo>
                <a:lnTo>
                  <a:pt x="39" y="70"/>
                </a:lnTo>
                <a:lnTo>
                  <a:pt x="36" y="76"/>
                </a:lnTo>
                <a:lnTo>
                  <a:pt x="34" y="80"/>
                </a:lnTo>
                <a:lnTo>
                  <a:pt x="31" y="84"/>
                </a:lnTo>
                <a:lnTo>
                  <a:pt x="30" y="86"/>
                </a:lnTo>
                <a:lnTo>
                  <a:pt x="30" y="89"/>
                </a:lnTo>
                <a:lnTo>
                  <a:pt x="30" y="90"/>
                </a:lnTo>
                <a:lnTo>
                  <a:pt x="30" y="90"/>
                </a:lnTo>
                <a:lnTo>
                  <a:pt x="32" y="91"/>
                </a:lnTo>
                <a:lnTo>
                  <a:pt x="35" y="92"/>
                </a:lnTo>
                <a:lnTo>
                  <a:pt x="39" y="94"/>
                </a:lnTo>
                <a:lnTo>
                  <a:pt x="44" y="97"/>
                </a:lnTo>
                <a:lnTo>
                  <a:pt x="51" y="98"/>
                </a:lnTo>
                <a:lnTo>
                  <a:pt x="57" y="101"/>
                </a:lnTo>
                <a:lnTo>
                  <a:pt x="66" y="104"/>
                </a:lnTo>
                <a:lnTo>
                  <a:pt x="83" y="110"/>
                </a:lnTo>
                <a:lnTo>
                  <a:pt x="91" y="113"/>
                </a:lnTo>
                <a:lnTo>
                  <a:pt x="100" y="117"/>
                </a:lnTo>
                <a:lnTo>
                  <a:pt x="107" y="119"/>
                </a:lnTo>
                <a:lnTo>
                  <a:pt x="114" y="122"/>
                </a:lnTo>
                <a:lnTo>
                  <a:pt x="121" y="126"/>
                </a:lnTo>
                <a:lnTo>
                  <a:pt x="127" y="129"/>
                </a:lnTo>
                <a:lnTo>
                  <a:pt x="134" y="132"/>
                </a:lnTo>
                <a:lnTo>
                  <a:pt x="139" y="135"/>
                </a:lnTo>
                <a:lnTo>
                  <a:pt x="143" y="139"/>
                </a:lnTo>
                <a:lnTo>
                  <a:pt x="148" y="141"/>
                </a:lnTo>
                <a:lnTo>
                  <a:pt x="151" y="143"/>
                </a:lnTo>
                <a:lnTo>
                  <a:pt x="155" y="146"/>
                </a:lnTo>
                <a:lnTo>
                  <a:pt x="157" y="147"/>
                </a:lnTo>
                <a:lnTo>
                  <a:pt x="159" y="149"/>
                </a:lnTo>
                <a:lnTo>
                  <a:pt x="159" y="149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8" name="Freeform 99"/>
          <p:cNvSpPr>
            <a:spLocks/>
          </p:cNvSpPr>
          <p:nvPr/>
        </p:nvSpPr>
        <p:spPr bwMode="auto">
          <a:xfrm>
            <a:off x="5185014" y="5400263"/>
            <a:ext cx="1272154" cy="861138"/>
          </a:xfrm>
          <a:custGeom>
            <a:avLst/>
            <a:gdLst>
              <a:gd name="T0" fmla="*/ 95 w 175"/>
              <a:gd name="T1" fmla="*/ 119 h 138"/>
              <a:gd name="T2" fmla="*/ 69 w 175"/>
              <a:gd name="T3" fmla="*/ 128 h 138"/>
              <a:gd name="T4" fmla="*/ 51 w 175"/>
              <a:gd name="T5" fmla="*/ 134 h 138"/>
              <a:gd name="T6" fmla="*/ 34 w 175"/>
              <a:gd name="T7" fmla="*/ 136 h 138"/>
              <a:gd name="T8" fmla="*/ 16 w 175"/>
              <a:gd name="T9" fmla="*/ 138 h 138"/>
              <a:gd name="T10" fmla="*/ 9 w 175"/>
              <a:gd name="T11" fmla="*/ 137 h 138"/>
              <a:gd name="T12" fmla="*/ 4 w 175"/>
              <a:gd name="T13" fmla="*/ 136 h 138"/>
              <a:gd name="T14" fmla="*/ 2 w 175"/>
              <a:gd name="T15" fmla="*/ 135 h 138"/>
              <a:gd name="T16" fmla="*/ 0 w 175"/>
              <a:gd name="T17" fmla="*/ 131 h 138"/>
              <a:gd name="T18" fmla="*/ 2 w 175"/>
              <a:gd name="T19" fmla="*/ 129 h 138"/>
              <a:gd name="T20" fmla="*/ 4 w 175"/>
              <a:gd name="T21" fmla="*/ 127 h 138"/>
              <a:gd name="T22" fmla="*/ 8 w 175"/>
              <a:gd name="T23" fmla="*/ 124 h 138"/>
              <a:gd name="T24" fmla="*/ 15 w 175"/>
              <a:gd name="T25" fmla="*/ 123 h 138"/>
              <a:gd name="T26" fmla="*/ 22 w 175"/>
              <a:gd name="T27" fmla="*/ 122 h 138"/>
              <a:gd name="T28" fmla="*/ 33 w 175"/>
              <a:gd name="T29" fmla="*/ 119 h 138"/>
              <a:gd name="T30" fmla="*/ 45 w 175"/>
              <a:gd name="T31" fmla="*/ 115 h 138"/>
              <a:gd name="T32" fmla="*/ 60 w 175"/>
              <a:gd name="T33" fmla="*/ 109 h 138"/>
              <a:gd name="T34" fmla="*/ 86 w 175"/>
              <a:gd name="T35" fmla="*/ 97 h 138"/>
              <a:gd name="T36" fmla="*/ 104 w 175"/>
              <a:gd name="T37" fmla="*/ 85 h 138"/>
              <a:gd name="T38" fmla="*/ 117 w 175"/>
              <a:gd name="T39" fmla="*/ 71 h 138"/>
              <a:gd name="T40" fmla="*/ 132 w 175"/>
              <a:gd name="T41" fmla="*/ 51 h 138"/>
              <a:gd name="T42" fmla="*/ 140 w 175"/>
              <a:gd name="T43" fmla="*/ 36 h 138"/>
              <a:gd name="T44" fmla="*/ 142 w 175"/>
              <a:gd name="T45" fmla="*/ 27 h 138"/>
              <a:gd name="T46" fmla="*/ 144 w 175"/>
              <a:gd name="T47" fmla="*/ 19 h 138"/>
              <a:gd name="T48" fmla="*/ 145 w 175"/>
              <a:gd name="T49" fmla="*/ 13 h 138"/>
              <a:gd name="T50" fmla="*/ 144 w 175"/>
              <a:gd name="T51" fmla="*/ 8 h 138"/>
              <a:gd name="T52" fmla="*/ 144 w 175"/>
              <a:gd name="T53" fmla="*/ 3 h 138"/>
              <a:gd name="T54" fmla="*/ 145 w 175"/>
              <a:gd name="T55" fmla="*/ 2 h 138"/>
              <a:gd name="T56" fmla="*/ 150 w 175"/>
              <a:gd name="T57" fmla="*/ 1 h 138"/>
              <a:gd name="T58" fmla="*/ 159 w 175"/>
              <a:gd name="T59" fmla="*/ 1 h 138"/>
              <a:gd name="T60" fmla="*/ 167 w 175"/>
              <a:gd name="T61" fmla="*/ 5 h 138"/>
              <a:gd name="T62" fmla="*/ 171 w 175"/>
              <a:gd name="T63" fmla="*/ 8 h 138"/>
              <a:gd name="T64" fmla="*/ 174 w 175"/>
              <a:gd name="T65" fmla="*/ 10 h 138"/>
              <a:gd name="T66" fmla="*/ 175 w 175"/>
              <a:gd name="T67" fmla="*/ 14 h 138"/>
              <a:gd name="T68" fmla="*/ 175 w 175"/>
              <a:gd name="T69" fmla="*/ 19 h 138"/>
              <a:gd name="T70" fmla="*/ 175 w 175"/>
              <a:gd name="T71" fmla="*/ 23 h 138"/>
              <a:gd name="T72" fmla="*/ 172 w 175"/>
              <a:gd name="T73" fmla="*/ 30 h 138"/>
              <a:gd name="T74" fmla="*/ 171 w 175"/>
              <a:gd name="T75" fmla="*/ 37 h 138"/>
              <a:gd name="T76" fmla="*/ 163 w 175"/>
              <a:gd name="T77" fmla="*/ 56 h 138"/>
              <a:gd name="T78" fmla="*/ 151 w 175"/>
              <a:gd name="T79" fmla="*/ 77 h 138"/>
              <a:gd name="T80" fmla="*/ 144 w 175"/>
              <a:gd name="T81" fmla="*/ 87 h 138"/>
              <a:gd name="T82" fmla="*/ 133 w 175"/>
              <a:gd name="T83" fmla="*/ 97 h 138"/>
              <a:gd name="T84" fmla="*/ 121 w 175"/>
              <a:gd name="T85" fmla="*/ 105 h 138"/>
              <a:gd name="T86" fmla="*/ 110 w 175"/>
              <a:gd name="T87" fmla="*/ 113 h 1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75" h="138">
                <a:moveTo>
                  <a:pt x="110" y="113"/>
                </a:moveTo>
                <a:lnTo>
                  <a:pt x="95" y="119"/>
                </a:lnTo>
                <a:lnTo>
                  <a:pt x="82" y="123"/>
                </a:lnTo>
                <a:lnTo>
                  <a:pt x="69" y="128"/>
                </a:lnTo>
                <a:lnTo>
                  <a:pt x="56" y="131"/>
                </a:lnTo>
                <a:lnTo>
                  <a:pt x="51" y="134"/>
                </a:lnTo>
                <a:lnTo>
                  <a:pt x="45" y="135"/>
                </a:lnTo>
                <a:lnTo>
                  <a:pt x="34" y="136"/>
                </a:lnTo>
                <a:lnTo>
                  <a:pt x="25" y="137"/>
                </a:lnTo>
                <a:lnTo>
                  <a:pt x="16" y="138"/>
                </a:lnTo>
                <a:lnTo>
                  <a:pt x="12" y="137"/>
                </a:lnTo>
                <a:lnTo>
                  <a:pt x="9" y="137"/>
                </a:lnTo>
                <a:lnTo>
                  <a:pt x="7" y="137"/>
                </a:lnTo>
                <a:lnTo>
                  <a:pt x="4" y="136"/>
                </a:lnTo>
                <a:lnTo>
                  <a:pt x="3" y="136"/>
                </a:lnTo>
                <a:lnTo>
                  <a:pt x="2" y="135"/>
                </a:lnTo>
                <a:lnTo>
                  <a:pt x="2" y="134"/>
                </a:lnTo>
                <a:lnTo>
                  <a:pt x="0" y="131"/>
                </a:lnTo>
                <a:lnTo>
                  <a:pt x="2" y="130"/>
                </a:lnTo>
                <a:lnTo>
                  <a:pt x="2" y="129"/>
                </a:lnTo>
                <a:lnTo>
                  <a:pt x="3" y="128"/>
                </a:lnTo>
                <a:lnTo>
                  <a:pt x="4" y="127"/>
                </a:lnTo>
                <a:lnTo>
                  <a:pt x="7" y="126"/>
                </a:lnTo>
                <a:lnTo>
                  <a:pt x="8" y="124"/>
                </a:lnTo>
                <a:lnTo>
                  <a:pt x="11" y="124"/>
                </a:lnTo>
                <a:lnTo>
                  <a:pt x="15" y="123"/>
                </a:lnTo>
                <a:lnTo>
                  <a:pt x="18" y="123"/>
                </a:lnTo>
                <a:lnTo>
                  <a:pt x="22" y="122"/>
                </a:lnTo>
                <a:lnTo>
                  <a:pt x="28" y="121"/>
                </a:lnTo>
                <a:lnTo>
                  <a:pt x="33" y="119"/>
                </a:lnTo>
                <a:lnTo>
                  <a:pt x="38" y="118"/>
                </a:lnTo>
                <a:lnTo>
                  <a:pt x="45" y="115"/>
                </a:lnTo>
                <a:lnTo>
                  <a:pt x="52" y="113"/>
                </a:lnTo>
                <a:lnTo>
                  <a:pt x="60" y="109"/>
                </a:lnTo>
                <a:lnTo>
                  <a:pt x="73" y="104"/>
                </a:lnTo>
                <a:lnTo>
                  <a:pt x="86" y="97"/>
                </a:lnTo>
                <a:lnTo>
                  <a:pt x="98" y="88"/>
                </a:lnTo>
                <a:lnTo>
                  <a:pt x="104" y="85"/>
                </a:lnTo>
                <a:lnTo>
                  <a:pt x="110" y="80"/>
                </a:lnTo>
                <a:lnTo>
                  <a:pt x="117" y="71"/>
                </a:lnTo>
                <a:lnTo>
                  <a:pt x="125" y="62"/>
                </a:lnTo>
                <a:lnTo>
                  <a:pt x="132" y="51"/>
                </a:lnTo>
                <a:lnTo>
                  <a:pt x="138" y="41"/>
                </a:lnTo>
                <a:lnTo>
                  <a:pt x="140" y="36"/>
                </a:lnTo>
                <a:lnTo>
                  <a:pt x="141" y="30"/>
                </a:lnTo>
                <a:lnTo>
                  <a:pt x="142" y="27"/>
                </a:lnTo>
                <a:lnTo>
                  <a:pt x="144" y="22"/>
                </a:lnTo>
                <a:lnTo>
                  <a:pt x="144" y="19"/>
                </a:lnTo>
                <a:lnTo>
                  <a:pt x="145" y="15"/>
                </a:lnTo>
                <a:lnTo>
                  <a:pt x="145" y="13"/>
                </a:lnTo>
                <a:lnTo>
                  <a:pt x="144" y="10"/>
                </a:lnTo>
                <a:lnTo>
                  <a:pt x="144" y="8"/>
                </a:lnTo>
                <a:lnTo>
                  <a:pt x="144" y="5"/>
                </a:lnTo>
                <a:lnTo>
                  <a:pt x="144" y="3"/>
                </a:lnTo>
                <a:lnTo>
                  <a:pt x="145" y="3"/>
                </a:lnTo>
                <a:lnTo>
                  <a:pt x="145" y="2"/>
                </a:lnTo>
                <a:lnTo>
                  <a:pt x="147" y="1"/>
                </a:lnTo>
                <a:lnTo>
                  <a:pt x="150" y="1"/>
                </a:lnTo>
                <a:lnTo>
                  <a:pt x="155" y="0"/>
                </a:lnTo>
                <a:lnTo>
                  <a:pt x="159" y="1"/>
                </a:lnTo>
                <a:lnTo>
                  <a:pt x="164" y="3"/>
                </a:lnTo>
                <a:lnTo>
                  <a:pt x="167" y="5"/>
                </a:lnTo>
                <a:lnTo>
                  <a:pt x="170" y="6"/>
                </a:lnTo>
                <a:lnTo>
                  <a:pt x="171" y="8"/>
                </a:lnTo>
                <a:lnTo>
                  <a:pt x="174" y="9"/>
                </a:lnTo>
                <a:lnTo>
                  <a:pt x="174" y="10"/>
                </a:lnTo>
                <a:lnTo>
                  <a:pt x="175" y="12"/>
                </a:lnTo>
                <a:lnTo>
                  <a:pt x="175" y="14"/>
                </a:lnTo>
                <a:lnTo>
                  <a:pt x="175" y="16"/>
                </a:lnTo>
                <a:lnTo>
                  <a:pt x="175" y="19"/>
                </a:lnTo>
                <a:lnTo>
                  <a:pt x="175" y="21"/>
                </a:lnTo>
                <a:lnTo>
                  <a:pt x="175" y="23"/>
                </a:lnTo>
                <a:lnTo>
                  <a:pt x="174" y="27"/>
                </a:lnTo>
                <a:lnTo>
                  <a:pt x="172" y="30"/>
                </a:lnTo>
                <a:lnTo>
                  <a:pt x="172" y="34"/>
                </a:lnTo>
                <a:lnTo>
                  <a:pt x="171" y="37"/>
                </a:lnTo>
                <a:lnTo>
                  <a:pt x="167" y="47"/>
                </a:lnTo>
                <a:lnTo>
                  <a:pt x="163" y="56"/>
                </a:lnTo>
                <a:lnTo>
                  <a:pt x="158" y="66"/>
                </a:lnTo>
                <a:lnTo>
                  <a:pt x="151" y="77"/>
                </a:lnTo>
                <a:lnTo>
                  <a:pt x="147" y="81"/>
                </a:lnTo>
                <a:lnTo>
                  <a:pt x="144" y="87"/>
                </a:lnTo>
                <a:lnTo>
                  <a:pt x="138" y="92"/>
                </a:lnTo>
                <a:lnTo>
                  <a:pt x="133" y="97"/>
                </a:lnTo>
                <a:lnTo>
                  <a:pt x="128" y="101"/>
                </a:lnTo>
                <a:lnTo>
                  <a:pt x="121" y="105"/>
                </a:lnTo>
                <a:lnTo>
                  <a:pt x="116" y="109"/>
                </a:lnTo>
                <a:lnTo>
                  <a:pt x="110" y="113"/>
                </a:lnTo>
                <a:lnTo>
                  <a:pt x="110" y="113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9" name="Freeform 100"/>
          <p:cNvSpPr>
            <a:spLocks/>
          </p:cNvSpPr>
          <p:nvPr/>
        </p:nvSpPr>
        <p:spPr bwMode="auto">
          <a:xfrm>
            <a:off x="4777925" y="5400263"/>
            <a:ext cx="2631538" cy="361927"/>
          </a:xfrm>
          <a:custGeom>
            <a:avLst/>
            <a:gdLst>
              <a:gd name="T0" fmla="*/ 60 w 362"/>
              <a:gd name="T1" fmla="*/ 55 h 58"/>
              <a:gd name="T2" fmla="*/ 47 w 362"/>
              <a:gd name="T3" fmla="*/ 56 h 58"/>
              <a:gd name="T4" fmla="*/ 38 w 362"/>
              <a:gd name="T5" fmla="*/ 57 h 58"/>
              <a:gd name="T6" fmla="*/ 31 w 362"/>
              <a:gd name="T7" fmla="*/ 58 h 58"/>
              <a:gd name="T8" fmla="*/ 28 w 362"/>
              <a:gd name="T9" fmla="*/ 58 h 58"/>
              <a:gd name="T10" fmla="*/ 24 w 362"/>
              <a:gd name="T11" fmla="*/ 56 h 58"/>
              <a:gd name="T12" fmla="*/ 18 w 362"/>
              <a:gd name="T13" fmla="*/ 52 h 58"/>
              <a:gd name="T14" fmla="*/ 12 w 362"/>
              <a:gd name="T15" fmla="*/ 48 h 58"/>
              <a:gd name="T16" fmla="*/ 5 w 362"/>
              <a:gd name="T17" fmla="*/ 43 h 58"/>
              <a:gd name="T18" fmla="*/ 1 w 362"/>
              <a:gd name="T19" fmla="*/ 38 h 58"/>
              <a:gd name="T20" fmla="*/ 1 w 362"/>
              <a:gd name="T21" fmla="*/ 35 h 58"/>
              <a:gd name="T22" fmla="*/ 5 w 362"/>
              <a:gd name="T23" fmla="*/ 33 h 58"/>
              <a:gd name="T24" fmla="*/ 12 w 362"/>
              <a:gd name="T25" fmla="*/ 33 h 58"/>
              <a:gd name="T26" fmla="*/ 22 w 362"/>
              <a:gd name="T27" fmla="*/ 33 h 58"/>
              <a:gd name="T28" fmla="*/ 35 w 362"/>
              <a:gd name="T29" fmla="*/ 31 h 58"/>
              <a:gd name="T30" fmla="*/ 52 w 362"/>
              <a:gd name="T31" fmla="*/ 29 h 58"/>
              <a:gd name="T32" fmla="*/ 81 w 362"/>
              <a:gd name="T33" fmla="*/ 27 h 58"/>
              <a:gd name="T34" fmla="*/ 120 w 362"/>
              <a:gd name="T35" fmla="*/ 23 h 58"/>
              <a:gd name="T36" fmla="*/ 150 w 362"/>
              <a:gd name="T37" fmla="*/ 19 h 58"/>
              <a:gd name="T38" fmla="*/ 172 w 362"/>
              <a:gd name="T39" fmla="*/ 16 h 58"/>
              <a:gd name="T40" fmla="*/ 198 w 362"/>
              <a:gd name="T41" fmla="*/ 13 h 58"/>
              <a:gd name="T42" fmla="*/ 227 w 362"/>
              <a:gd name="T43" fmla="*/ 9 h 58"/>
              <a:gd name="T44" fmla="*/ 252 w 362"/>
              <a:gd name="T45" fmla="*/ 7 h 58"/>
              <a:gd name="T46" fmla="*/ 266 w 362"/>
              <a:gd name="T47" fmla="*/ 6 h 58"/>
              <a:gd name="T48" fmla="*/ 279 w 362"/>
              <a:gd name="T49" fmla="*/ 3 h 58"/>
              <a:gd name="T50" fmla="*/ 291 w 362"/>
              <a:gd name="T51" fmla="*/ 2 h 58"/>
              <a:gd name="T52" fmla="*/ 300 w 362"/>
              <a:gd name="T53" fmla="*/ 1 h 58"/>
              <a:gd name="T54" fmla="*/ 308 w 362"/>
              <a:gd name="T55" fmla="*/ 1 h 58"/>
              <a:gd name="T56" fmla="*/ 313 w 362"/>
              <a:gd name="T57" fmla="*/ 0 h 58"/>
              <a:gd name="T58" fmla="*/ 317 w 362"/>
              <a:gd name="T59" fmla="*/ 0 h 58"/>
              <a:gd name="T60" fmla="*/ 322 w 362"/>
              <a:gd name="T61" fmla="*/ 0 h 58"/>
              <a:gd name="T62" fmla="*/ 330 w 362"/>
              <a:gd name="T63" fmla="*/ 1 h 58"/>
              <a:gd name="T64" fmla="*/ 338 w 362"/>
              <a:gd name="T65" fmla="*/ 3 h 58"/>
              <a:gd name="T66" fmla="*/ 347 w 362"/>
              <a:gd name="T67" fmla="*/ 8 h 58"/>
              <a:gd name="T68" fmla="*/ 355 w 362"/>
              <a:gd name="T69" fmla="*/ 13 h 58"/>
              <a:gd name="T70" fmla="*/ 359 w 362"/>
              <a:gd name="T71" fmla="*/ 16 h 58"/>
              <a:gd name="T72" fmla="*/ 361 w 362"/>
              <a:gd name="T73" fmla="*/ 20 h 58"/>
              <a:gd name="T74" fmla="*/ 362 w 362"/>
              <a:gd name="T75" fmla="*/ 26 h 58"/>
              <a:gd name="T76" fmla="*/ 360 w 362"/>
              <a:gd name="T77" fmla="*/ 31 h 58"/>
              <a:gd name="T78" fmla="*/ 355 w 362"/>
              <a:gd name="T79" fmla="*/ 35 h 58"/>
              <a:gd name="T80" fmla="*/ 344 w 362"/>
              <a:gd name="T81" fmla="*/ 36 h 58"/>
              <a:gd name="T82" fmla="*/ 334 w 362"/>
              <a:gd name="T83" fmla="*/ 35 h 58"/>
              <a:gd name="T84" fmla="*/ 330 w 362"/>
              <a:gd name="T85" fmla="*/ 34 h 58"/>
              <a:gd name="T86" fmla="*/ 325 w 362"/>
              <a:gd name="T87" fmla="*/ 34 h 58"/>
              <a:gd name="T88" fmla="*/ 318 w 362"/>
              <a:gd name="T89" fmla="*/ 34 h 58"/>
              <a:gd name="T90" fmla="*/ 310 w 362"/>
              <a:gd name="T91" fmla="*/ 33 h 58"/>
              <a:gd name="T92" fmla="*/ 301 w 362"/>
              <a:gd name="T93" fmla="*/ 33 h 58"/>
              <a:gd name="T94" fmla="*/ 289 w 362"/>
              <a:gd name="T95" fmla="*/ 33 h 58"/>
              <a:gd name="T96" fmla="*/ 276 w 362"/>
              <a:gd name="T97" fmla="*/ 33 h 58"/>
              <a:gd name="T98" fmla="*/ 263 w 362"/>
              <a:gd name="T99" fmla="*/ 33 h 58"/>
              <a:gd name="T100" fmla="*/ 206 w 362"/>
              <a:gd name="T101" fmla="*/ 34 h 58"/>
              <a:gd name="T102" fmla="*/ 164 w 362"/>
              <a:gd name="T103" fmla="*/ 37 h 58"/>
              <a:gd name="T104" fmla="*/ 138 w 362"/>
              <a:gd name="T105" fmla="*/ 41 h 58"/>
              <a:gd name="T106" fmla="*/ 115 w 362"/>
              <a:gd name="T107" fmla="*/ 44 h 58"/>
              <a:gd name="T108" fmla="*/ 94 w 362"/>
              <a:gd name="T109" fmla="*/ 48 h 58"/>
              <a:gd name="T110" fmla="*/ 76 w 362"/>
              <a:gd name="T111" fmla="*/ 51 h 58"/>
              <a:gd name="T112" fmla="*/ 68 w 362"/>
              <a:gd name="T113" fmla="*/ 53 h 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362" h="58">
                <a:moveTo>
                  <a:pt x="68" y="53"/>
                </a:moveTo>
                <a:lnTo>
                  <a:pt x="60" y="55"/>
                </a:lnTo>
                <a:lnTo>
                  <a:pt x="54" y="56"/>
                </a:lnTo>
                <a:lnTo>
                  <a:pt x="47" y="56"/>
                </a:lnTo>
                <a:lnTo>
                  <a:pt x="42" y="57"/>
                </a:lnTo>
                <a:lnTo>
                  <a:pt x="38" y="57"/>
                </a:lnTo>
                <a:lnTo>
                  <a:pt x="34" y="58"/>
                </a:lnTo>
                <a:lnTo>
                  <a:pt x="31" y="58"/>
                </a:lnTo>
                <a:lnTo>
                  <a:pt x="30" y="58"/>
                </a:lnTo>
                <a:lnTo>
                  <a:pt x="28" y="58"/>
                </a:lnTo>
                <a:lnTo>
                  <a:pt x="26" y="57"/>
                </a:lnTo>
                <a:lnTo>
                  <a:pt x="24" y="56"/>
                </a:lnTo>
                <a:lnTo>
                  <a:pt x="21" y="55"/>
                </a:lnTo>
                <a:lnTo>
                  <a:pt x="18" y="52"/>
                </a:lnTo>
                <a:lnTo>
                  <a:pt x="14" y="51"/>
                </a:lnTo>
                <a:lnTo>
                  <a:pt x="12" y="48"/>
                </a:lnTo>
                <a:lnTo>
                  <a:pt x="9" y="45"/>
                </a:lnTo>
                <a:lnTo>
                  <a:pt x="5" y="43"/>
                </a:lnTo>
                <a:lnTo>
                  <a:pt x="3" y="40"/>
                </a:lnTo>
                <a:lnTo>
                  <a:pt x="1" y="38"/>
                </a:lnTo>
                <a:lnTo>
                  <a:pt x="0" y="36"/>
                </a:lnTo>
                <a:lnTo>
                  <a:pt x="1" y="35"/>
                </a:lnTo>
                <a:lnTo>
                  <a:pt x="3" y="34"/>
                </a:lnTo>
                <a:lnTo>
                  <a:pt x="5" y="33"/>
                </a:lnTo>
                <a:lnTo>
                  <a:pt x="9" y="33"/>
                </a:lnTo>
                <a:lnTo>
                  <a:pt x="12" y="33"/>
                </a:lnTo>
                <a:lnTo>
                  <a:pt x="17" y="33"/>
                </a:lnTo>
                <a:lnTo>
                  <a:pt x="22" y="33"/>
                </a:lnTo>
                <a:lnTo>
                  <a:pt x="29" y="31"/>
                </a:lnTo>
                <a:lnTo>
                  <a:pt x="35" y="31"/>
                </a:lnTo>
                <a:lnTo>
                  <a:pt x="43" y="30"/>
                </a:lnTo>
                <a:lnTo>
                  <a:pt x="52" y="29"/>
                </a:lnTo>
                <a:lnTo>
                  <a:pt x="61" y="28"/>
                </a:lnTo>
                <a:lnTo>
                  <a:pt x="81" y="27"/>
                </a:lnTo>
                <a:lnTo>
                  <a:pt x="101" y="24"/>
                </a:lnTo>
                <a:lnTo>
                  <a:pt x="120" y="23"/>
                </a:lnTo>
                <a:lnTo>
                  <a:pt x="140" y="20"/>
                </a:lnTo>
                <a:lnTo>
                  <a:pt x="150" y="19"/>
                </a:lnTo>
                <a:lnTo>
                  <a:pt x="160" y="17"/>
                </a:lnTo>
                <a:lnTo>
                  <a:pt x="172" y="16"/>
                </a:lnTo>
                <a:lnTo>
                  <a:pt x="185" y="15"/>
                </a:lnTo>
                <a:lnTo>
                  <a:pt x="198" y="13"/>
                </a:lnTo>
                <a:lnTo>
                  <a:pt x="213" y="12"/>
                </a:lnTo>
                <a:lnTo>
                  <a:pt x="227" y="9"/>
                </a:lnTo>
                <a:lnTo>
                  <a:pt x="244" y="8"/>
                </a:lnTo>
                <a:lnTo>
                  <a:pt x="252" y="7"/>
                </a:lnTo>
                <a:lnTo>
                  <a:pt x="259" y="6"/>
                </a:lnTo>
                <a:lnTo>
                  <a:pt x="266" y="6"/>
                </a:lnTo>
                <a:lnTo>
                  <a:pt x="273" y="5"/>
                </a:lnTo>
                <a:lnTo>
                  <a:pt x="279" y="3"/>
                </a:lnTo>
                <a:lnTo>
                  <a:pt x="284" y="3"/>
                </a:lnTo>
                <a:lnTo>
                  <a:pt x="291" y="2"/>
                </a:lnTo>
                <a:lnTo>
                  <a:pt x="295" y="2"/>
                </a:lnTo>
                <a:lnTo>
                  <a:pt x="300" y="1"/>
                </a:lnTo>
                <a:lnTo>
                  <a:pt x="304" y="1"/>
                </a:lnTo>
                <a:lnTo>
                  <a:pt x="308" y="1"/>
                </a:lnTo>
                <a:lnTo>
                  <a:pt x="310" y="0"/>
                </a:lnTo>
                <a:lnTo>
                  <a:pt x="313" y="0"/>
                </a:lnTo>
                <a:lnTo>
                  <a:pt x="316" y="0"/>
                </a:lnTo>
                <a:lnTo>
                  <a:pt x="317" y="0"/>
                </a:lnTo>
                <a:lnTo>
                  <a:pt x="318" y="0"/>
                </a:lnTo>
                <a:lnTo>
                  <a:pt x="322" y="0"/>
                </a:lnTo>
                <a:lnTo>
                  <a:pt x="326" y="0"/>
                </a:lnTo>
                <a:lnTo>
                  <a:pt x="330" y="1"/>
                </a:lnTo>
                <a:lnTo>
                  <a:pt x="334" y="1"/>
                </a:lnTo>
                <a:lnTo>
                  <a:pt x="338" y="3"/>
                </a:lnTo>
                <a:lnTo>
                  <a:pt x="342" y="5"/>
                </a:lnTo>
                <a:lnTo>
                  <a:pt x="347" y="8"/>
                </a:lnTo>
                <a:lnTo>
                  <a:pt x="352" y="10"/>
                </a:lnTo>
                <a:lnTo>
                  <a:pt x="355" y="13"/>
                </a:lnTo>
                <a:lnTo>
                  <a:pt x="357" y="14"/>
                </a:lnTo>
                <a:lnTo>
                  <a:pt x="359" y="16"/>
                </a:lnTo>
                <a:lnTo>
                  <a:pt x="360" y="17"/>
                </a:lnTo>
                <a:lnTo>
                  <a:pt x="361" y="20"/>
                </a:lnTo>
                <a:lnTo>
                  <a:pt x="361" y="21"/>
                </a:lnTo>
                <a:lnTo>
                  <a:pt x="362" y="26"/>
                </a:lnTo>
                <a:lnTo>
                  <a:pt x="361" y="28"/>
                </a:lnTo>
                <a:lnTo>
                  <a:pt x="360" y="31"/>
                </a:lnTo>
                <a:lnTo>
                  <a:pt x="359" y="33"/>
                </a:lnTo>
                <a:lnTo>
                  <a:pt x="355" y="35"/>
                </a:lnTo>
                <a:lnTo>
                  <a:pt x="349" y="35"/>
                </a:lnTo>
                <a:lnTo>
                  <a:pt x="344" y="36"/>
                </a:lnTo>
                <a:lnTo>
                  <a:pt x="339" y="35"/>
                </a:lnTo>
                <a:lnTo>
                  <a:pt x="334" y="35"/>
                </a:lnTo>
                <a:lnTo>
                  <a:pt x="332" y="34"/>
                </a:lnTo>
                <a:lnTo>
                  <a:pt x="330" y="34"/>
                </a:lnTo>
                <a:lnTo>
                  <a:pt x="327" y="34"/>
                </a:lnTo>
                <a:lnTo>
                  <a:pt x="325" y="34"/>
                </a:lnTo>
                <a:lnTo>
                  <a:pt x="322" y="34"/>
                </a:lnTo>
                <a:lnTo>
                  <a:pt x="318" y="34"/>
                </a:lnTo>
                <a:lnTo>
                  <a:pt x="314" y="33"/>
                </a:lnTo>
                <a:lnTo>
                  <a:pt x="310" y="33"/>
                </a:lnTo>
                <a:lnTo>
                  <a:pt x="305" y="33"/>
                </a:lnTo>
                <a:lnTo>
                  <a:pt x="301" y="33"/>
                </a:lnTo>
                <a:lnTo>
                  <a:pt x="295" y="33"/>
                </a:lnTo>
                <a:lnTo>
                  <a:pt x="289" y="33"/>
                </a:lnTo>
                <a:lnTo>
                  <a:pt x="283" y="33"/>
                </a:lnTo>
                <a:lnTo>
                  <a:pt x="276" y="33"/>
                </a:lnTo>
                <a:lnTo>
                  <a:pt x="270" y="33"/>
                </a:lnTo>
                <a:lnTo>
                  <a:pt x="263" y="33"/>
                </a:lnTo>
                <a:lnTo>
                  <a:pt x="233" y="34"/>
                </a:lnTo>
                <a:lnTo>
                  <a:pt x="206" y="34"/>
                </a:lnTo>
                <a:lnTo>
                  <a:pt x="179" y="36"/>
                </a:lnTo>
                <a:lnTo>
                  <a:pt x="164" y="37"/>
                </a:lnTo>
                <a:lnTo>
                  <a:pt x="151" y="40"/>
                </a:lnTo>
                <a:lnTo>
                  <a:pt x="138" y="41"/>
                </a:lnTo>
                <a:lnTo>
                  <a:pt x="127" y="43"/>
                </a:lnTo>
                <a:lnTo>
                  <a:pt x="115" y="44"/>
                </a:lnTo>
                <a:lnTo>
                  <a:pt x="104" y="47"/>
                </a:lnTo>
                <a:lnTo>
                  <a:pt x="94" y="48"/>
                </a:lnTo>
                <a:lnTo>
                  <a:pt x="85" y="50"/>
                </a:lnTo>
                <a:lnTo>
                  <a:pt x="76" y="51"/>
                </a:lnTo>
                <a:lnTo>
                  <a:pt x="68" y="53"/>
                </a:lnTo>
                <a:lnTo>
                  <a:pt x="68" y="53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1" name="Freeform 102"/>
          <p:cNvSpPr>
            <a:spLocks/>
          </p:cNvSpPr>
          <p:nvPr/>
        </p:nvSpPr>
        <p:spPr bwMode="auto">
          <a:xfrm>
            <a:off x="9020356" y="4079994"/>
            <a:ext cx="1177650" cy="524171"/>
          </a:xfrm>
          <a:custGeom>
            <a:avLst/>
            <a:gdLst>
              <a:gd name="T0" fmla="*/ 44 w 162"/>
              <a:gd name="T1" fmla="*/ 56 h 84"/>
              <a:gd name="T2" fmla="*/ 70 w 162"/>
              <a:gd name="T3" fmla="*/ 43 h 84"/>
              <a:gd name="T4" fmla="*/ 89 w 162"/>
              <a:gd name="T5" fmla="*/ 34 h 84"/>
              <a:gd name="T6" fmla="*/ 99 w 162"/>
              <a:gd name="T7" fmla="*/ 29 h 84"/>
              <a:gd name="T8" fmla="*/ 108 w 162"/>
              <a:gd name="T9" fmla="*/ 26 h 84"/>
              <a:gd name="T10" fmla="*/ 114 w 162"/>
              <a:gd name="T11" fmla="*/ 22 h 84"/>
              <a:gd name="T12" fmla="*/ 118 w 162"/>
              <a:gd name="T13" fmla="*/ 19 h 84"/>
              <a:gd name="T14" fmla="*/ 121 w 162"/>
              <a:gd name="T15" fmla="*/ 16 h 84"/>
              <a:gd name="T16" fmla="*/ 122 w 162"/>
              <a:gd name="T17" fmla="*/ 14 h 84"/>
              <a:gd name="T18" fmla="*/ 122 w 162"/>
              <a:gd name="T19" fmla="*/ 11 h 84"/>
              <a:gd name="T20" fmla="*/ 119 w 162"/>
              <a:gd name="T21" fmla="*/ 8 h 84"/>
              <a:gd name="T22" fmla="*/ 118 w 162"/>
              <a:gd name="T23" fmla="*/ 6 h 84"/>
              <a:gd name="T24" fmla="*/ 119 w 162"/>
              <a:gd name="T25" fmla="*/ 4 h 84"/>
              <a:gd name="T26" fmla="*/ 122 w 162"/>
              <a:gd name="T27" fmla="*/ 1 h 84"/>
              <a:gd name="T28" fmla="*/ 126 w 162"/>
              <a:gd name="T29" fmla="*/ 0 h 84"/>
              <a:gd name="T30" fmla="*/ 131 w 162"/>
              <a:gd name="T31" fmla="*/ 0 h 84"/>
              <a:gd name="T32" fmla="*/ 136 w 162"/>
              <a:gd name="T33" fmla="*/ 1 h 84"/>
              <a:gd name="T34" fmla="*/ 144 w 162"/>
              <a:gd name="T35" fmla="*/ 4 h 84"/>
              <a:gd name="T36" fmla="*/ 152 w 162"/>
              <a:gd name="T37" fmla="*/ 8 h 84"/>
              <a:gd name="T38" fmla="*/ 157 w 162"/>
              <a:gd name="T39" fmla="*/ 13 h 84"/>
              <a:gd name="T40" fmla="*/ 161 w 162"/>
              <a:gd name="T41" fmla="*/ 18 h 84"/>
              <a:gd name="T42" fmla="*/ 162 w 162"/>
              <a:gd name="T43" fmla="*/ 22 h 84"/>
              <a:gd name="T44" fmla="*/ 162 w 162"/>
              <a:gd name="T45" fmla="*/ 28 h 84"/>
              <a:gd name="T46" fmla="*/ 157 w 162"/>
              <a:gd name="T47" fmla="*/ 34 h 84"/>
              <a:gd name="T48" fmla="*/ 148 w 162"/>
              <a:gd name="T49" fmla="*/ 40 h 84"/>
              <a:gd name="T50" fmla="*/ 135 w 162"/>
              <a:gd name="T51" fmla="*/ 48 h 84"/>
              <a:gd name="T52" fmla="*/ 117 w 162"/>
              <a:gd name="T53" fmla="*/ 55 h 84"/>
              <a:gd name="T54" fmla="*/ 87 w 162"/>
              <a:gd name="T55" fmla="*/ 65 h 84"/>
              <a:gd name="T56" fmla="*/ 45 w 162"/>
              <a:gd name="T57" fmla="*/ 76 h 84"/>
              <a:gd name="T58" fmla="*/ 27 w 162"/>
              <a:gd name="T59" fmla="*/ 82 h 84"/>
              <a:gd name="T60" fmla="*/ 13 w 162"/>
              <a:gd name="T61" fmla="*/ 84 h 84"/>
              <a:gd name="T62" fmla="*/ 3 w 162"/>
              <a:gd name="T63" fmla="*/ 84 h 84"/>
              <a:gd name="T64" fmla="*/ 1 w 162"/>
              <a:gd name="T65" fmla="*/ 82 h 84"/>
              <a:gd name="T66" fmla="*/ 1 w 162"/>
              <a:gd name="T67" fmla="*/ 77 h 84"/>
              <a:gd name="T68" fmla="*/ 6 w 162"/>
              <a:gd name="T69" fmla="*/ 73 h 84"/>
              <a:gd name="T70" fmla="*/ 15 w 162"/>
              <a:gd name="T71" fmla="*/ 68 h 84"/>
              <a:gd name="T72" fmla="*/ 28 w 162"/>
              <a:gd name="T73" fmla="*/ 62 h 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62" h="84">
                <a:moveTo>
                  <a:pt x="28" y="62"/>
                </a:moveTo>
                <a:lnTo>
                  <a:pt x="44" y="56"/>
                </a:lnTo>
                <a:lnTo>
                  <a:pt x="57" y="50"/>
                </a:lnTo>
                <a:lnTo>
                  <a:pt x="70" y="43"/>
                </a:lnTo>
                <a:lnTo>
                  <a:pt x="83" y="37"/>
                </a:lnTo>
                <a:lnTo>
                  <a:pt x="89" y="34"/>
                </a:lnTo>
                <a:lnTo>
                  <a:pt x="95" y="32"/>
                </a:lnTo>
                <a:lnTo>
                  <a:pt x="99" y="29"/>
                </a:lnTo>
                <a:lnTo>
                  <a:pt x="104" y="27"/>
                </a:lnTo>
                <a:lnTo>
                  <a:pt x="108" y="26"/>
                </a:lnTo>
                <a:lnTo>
                  <a:pt x="110" y="23"/>
                </a:lnTo>
                <a:lnTo>
                  <a:pt x="114" y="22"/>
                </a:lnTo>
                <a:lnTo>
                  <a:pt x="115" y="20"/>
                </a:lnTo>
                <a:lnTo>
                  <a:pt x="118" y="19"/>
                </a:lnTo>
                <a:lnTo>
                  <a:pt x="119" y="18"/>
                </a:lnTo>
                <a:lnTo>
                  <a:pt x="121" y="16"/>
                </a:lnTo>
                <a:lnTo>
                  <a:pt x="122" y="15"/>
                </a:lnTo>
                <a:lnTo>
                  <a:pt x="122" y="14"/>
                </a:lnTo>
                <a:lnTo>
                  <a:pt x="122" y="12"/>
                </a:lnTo>
                <a:lnTo>
                  <a:pt x="122" y="11"/>
                </a:lnTo>
                <a:lnTo>
                  <a:pt x="121" y="9"/>
                </a:lnTo>
                <a:lnTo>
                  <a:pt x="119" y="8"/>
                </a:lnTo>
                <a:lnTo>
                  <a:pt x="118" y="7"/>
                </a:lnTo>
                <a:lnTo>
                  <a:pt x="118" y="6"/>
                </a:lnTo>
                <a:lnTo>
                  <a:pt x="118" y="5"/>
                </a:lnTo>
                <a:lnTo>
                  <a:pt x="119" y="4"/>
                </a:lnTo>
                <a:lnTo>
                  <a:pt x="119" y="2"/>
                </a:lnTo>
                <a:lnTo>
                  <a:pt x="122" y="1"/>
                </a:lnTo>
                <a:lnTo>
                  <a:pt x="123" y="1"/>
                </a:lnTo>
                <a:lnTo>
                  <a:pt x="126" y="0"/>
                </a:lnTo>
                <a:lnTo>
                  <a:pt x="127" y="0"/>
                </a:lnTo>
                <a:lnTo>
                  <a:pt x="131" y="0"/>
                </a:lnTo>
                <a:lnTo>
                  <a:pt x="134" y="1"/>
                </a:lnTo>
                <a:lnTo>
                  <a:pt x="136" y="1"/>
                </a:lnTo>
                <a:lnTo>
                  <a:pt x="140" y="2"/>
                </a:lnTo>
                <a:lnTo>
                  <a:pt x="144" y="4"/>
                </a:lnTo>
                <a:lnTo>
                  <a:pt x="148" y="6"/>
                </a:lnTo>
                <a:lnTo>
                  <a:pt x="152" y="8"/>
                </a:lnTo>
                <a:lnTo>
                  <a:pt x="155" y="11"/>
                </a:lnTo>
                <a:lnTo>
                  <a:pt x="157" y="13"/>
                </a:lnTo>
                <a:lnTo>
                  <a:pt x="160" y="15"/>
                </a:lnTo>
                <a:lnTo>
                  <a:pt x="161" y="18"/>
                </a:lnTo>
                <a:lnTo>
                  <a:pt x="162" y="20"/>
                </a:lnTo>
                <a:lnTo>
                  <a:pt x="162" y="22"/>
                </a:lnTo>
                <a:lnTo>
                  <a:pt x="162" y="25"/>
                </a:lnTo>
                <a:lnTo>
                  <a:pt x="162" y="28"/>
                </a:lnTo>
                <a:lnTo>
                  <a:pt x="161" y="30"/>
                </a:lnTo>
                <a:lnTo>
                  <a:pt x="157" y="34"/>
                </a:lnTo>
                <a:lnTo>
                  <a:pt x="153" y="36"/>
                </a:lnTo>
                <a:lnTo>
                  <a:pt x="148" y="40"/>
                </a:lnTo>
                <a:lnTo>
                  <a:pt x="143" y="43"/>
                </a:lnTo>
                <a:lnTo>
                  <a:pt x="135" y="48"/>
                </a:lnTo>
                <a:lnTo>
                  <a:pt x="127" y="51"/>
                </a:lnTo>
                <a:lnTo>
                  <a:pt x="117" y="55"/>
                </a:lnTo>
                <a:lnTo>
                  <a:pt x="108" y="59"/>
                </a:lnTo>
                <a:lnTo>
                  <a:pt x="87" y="65"/>
                </a:lnTo>
                <a:lnTo>
                  <a:pt x="66" y="71"/>
                </a:lnTo>
                <a:lnTo>
                  <a:pt x="45" y="76"/>
                </a:lnTo>
                <a:lnTo>
                  <a:pt x="36" y="79"/>
                </a:lnTo>
                <a:lnTo>
                  <a:pt x="27" y="82"/>
                </a:lnTo>
                <a:lnTo>
                  <a:pt x="19" y="83"/>
                </a:lnTo>
                <a:lnTo>
                  <a:pt x="13" y="84"/>
                </a:lnTo>
                <a:lnTo>
                  <a:pt x="7" y="84"/>
                </a:lnTo>
                <a:lnTo>
                  <a:pt x="3" y="84"/>
                </a:lnTo>
                <a:lnTo>
                  <a:pt x="1" y="83"/>
                </a:lnTo>
                <a:lnTo>
                  <a:pt x="1" y="82"/>
                </a:lnTo>
                <a:lnTo>
                  <a:pt x="0" y="79"/>
                </a:lnTo>
                <a:lnTo>
                  <a:pt x="1" y="77"/>
                </a:lnTo>
                <a:lnTo>
                  <a:pt x="3" y="75"/>
                </a:lnTo>
                <a:lnTo>
                  <a:pt x="6" y="73"/>
                </a:lnTo>
                <a:lnTo>
                  <a:pt x="10" y="70"/>
                </a:lnTo>
                <a:lnTo>
                  <a:pt x="15" y="68"/>
                </a:lnTo>
                <a:lnTo>
                  <a:pt x="22" y="65"/>
                </a:lnTo>
                <a:lnTo>
                  <a:pt x="28" y="62"/>
                </a:lnTo>
                <a:lnTo>
                  <a:pt x="28" y="62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2" name="Freeform 103"/>
          <p:cNvSpPr>
            <a:spLocks/>
          </p:cNvSpPr>
          <p:nvPr/>
        </p:nvSpPr>
        <p:spPr bwMode="auto">
          <a:xfrm>
            <a:off x="8489689" y="4822572"/>
            <a:ext cx="2413454" cy="393130"/>
          </a:xfrm>
          <a:custGeom>
            <a:avLst/>
            <a:gdLst>
              <a:gd name="T0" fmla="*/ 323 w 332"/>
              <a:gd name="T1" fmla="*/ 35 h 63"/>
              <a:gd name="T2" fmla="*/ 314 w 332"/>
              <a:gd name="T3" fmla="*/ 36 h 63"/>
              <a:gd name="T4" fmla="*/ 301 w 332"/>
              <a:gd name="T5" fmla="*/ 37 h 63"/>
              <a:gd name="T6" fmla="*/ 281 w 332"/>
              <a:gd name="T7" fmla="*/ 37 h 63"/>
              <a:gd name="T8" fmla="*/ 247 w 332"/>
              <a:gd name="T9" fmla="*/ 37 h 63"/>
              <a:gd name="T10" fmla="*/ 204 w 332"/>
              <a:gd name="T11" fmla="*/ 39 h 63"/>
              <a:gd name="T12" fmla="*/ 164 w 332"/>
              <a:gd name="T13" fmla="*/ 43 h 63"/>
              <a:gd name="T14" fmla="*/ 126 w 332"/>
              <a:gd name="T15" fmla="*/ 49 h 63"/>
              <a:gd name="T16" fmla="*/ 99 w 332"/>
              <a:gd name="T17" fmla="*/ 53 h 63"/>
              <a:gd name="T18" fmla="*/ 83 w 332"/>
              <a:gd name="T19" fmla="*/ 56 h 63"/>
              <a:gd name="T20" fmla="*/ 70 w 332"/>
              <a:gd name="T21" fmla="*/ 58 h 63"/>
              <a:gd name="T22" fmla="*/ 57 w 332"/>
              <a:gd name="T23" fmla="*/ 60 h 63"/>
              <a:gd name="T24" fmla="*/ 48 w 332"/>
              <a:gd name="T25" fmla="*/ 62 h 63"/>
              <a:gd name="T26" fmla="*/ 37 w 332"/>
              <a:gd name="T27" fmla="*/ 63 h 63"/>
              <a:gd name="T28" fmla="*/ 28 w 332"/>
              <a:gd name="T29" fmla="*/ 62 h 63"/>
              <a:gd name="T30" fmla="*/ 20 w 332"/>
              <a:gd name="T31" fmla="*/ 58 h 63"/>
              <a:gd name="T32" fmla="*/ 13 w 332"/>
              <a:gd name="T33" fmla="*/ 53 h 63"/>
              <a:gd name="T34" fmla="*/ 6 w 332"/>
              <a:gd name="T35" fmla="*/ 50 h 63"/>
              <a:gd name="T36" fmla="*/ 2 w 332"/>
              <a:gd name="T37" fmla="*/ 46 h 63"/>
              <a:gd name="T38" fmla="*/ 0 w 332"/>
              <a:gd name="T39" fmla="*/ 43 h 63"/>
              <a:gd name="T40" fmla="*/ 0 w 332"/>
              <a:gd name="T41" fmla="*/ 41 h 63"/>
              <a:gd name="T42" fmla="*/ 2 w 332"/>
              <a:gd name="T43" fmla="*/ 39 h 63"/>
              <a:gd name="T44" fmla="*/ 6 w 332"/>
              <a:gd name="T45" fmla="*/ 38 h 63"/>
              <a:gd name="T46" fmla="*/ 13 w 332"/>
              <a:gd name="T47" fmla="*/ 37 h 63"/>
              <a:gd name="T48" fmla="*/ 20 w 332"/>
              <a:gd name="T49" fmla="*/ 37 h 63"/>
              <a:gd name="T50" fmla="*/ 32 w 332"/>
              <a:gd name="T51" fmla="*/ 37 h 63"/>
              <a:gd name="T52" fmla="*/ 48 w 332"/>
              <a:gd name="T53" fmla="*/ 35 h 63"/>
              <a:gd name="T54" fmla="*/ 67 w 332"/>
              <a:gd name="T55" fmla="*/ 32 h 63"/>
              <a:gd name="T56" fmla="*/ 89 w 332"/>
              <a:gd name="T57" fmla="*/ 29 h 63"/>
              <a:gd name="T58" fmla="*/ 114 w 332"/>
              <a:gd name="T59" fmla="*/ 25 h 63"/>
              <a:gd name="T60" fmla="*/ 143 w 332"/>
              <a:gd name="T61" fmla="*/ 21 h 63"/>
              <a:gd name="T62" fmla="*/ 175 w 332"/>
              <a:gd name="T63" fmla="*/ 15 h 63"/>
              <a:gd name="T64" fmla="*/ 200 w 332"/>
              <a:gd name="T65" fmla="*/ 10 h 63"/>
              <a:gd name="T66" fmla="*/ 217 w 332"/>
              <a:gd name="T67" fmla="*/ 8 h 63"/>
              <a:gd name="T68" fmla="*/ 232 w 332"/>
              <a:gd name="T69" fmla="*/ 6 h 63"/>
              <a:gd name="T70" fmla="*/ 243 w 332"/>
              <a:gd name="T71" fmla="*/ 3 h 63"/>
              <a:gd name="T72" fmla="*/ 255 w 332"/>
              <a:gd name="T73" fmla="*/ 2 h 63"/>
              <a:gd name="T74" fmla="*/ 265 w 332"/>
              <a:gd name="T75" fmla="*/ 1 h 63"/>
              <a:gd name="T76" fmla="*/ 273 w 332"/>
              <a:gd name="T77" fmla="*/ 0 h 63"/>
              <a:gd name="T78" fmla="*/ 280 w 332"/>
              <a:gd name="T79" fmla="*/ 0 h 63"/>
              <a:gd name="T80" fmla="*/ 288 w 332"/>
              <a:gd name="T81" fmla="*/ 0 h 63"/>
              <a:gd name="T82" fmla="*/ 295 w 332"/>
              <a:gd name="T83" fmla="*/ 1 h 63"/>
              <a:gd name="T84" fmla="*/ 304 w 332"/>
              <a:gd name="T85" fmla="*/ 3 h 63"/>
              <a:gd name="T86" fmla="*/ 314 w 332"/>
              <a:gd name="T87" fmla="*/ 7 h 63"/>
              <a:gd name="T88" fmla="*/ 320 w 332"/>
              <a:gd name="T89" fmla="*/ 11 h 63"/>
              <a:gd name="T90" fmla="*/ 327 w 332"/>
              <a:gd name="T91" fmla="*/ 17 h 63"/>
              <a:gd name="T92" fmla="*/ 331 w 332"/>
              <a:gd name="T93" fmla="*/ 21 h 63"/>
              <a:gd name="T94" fmla="*/ 332 w 332"/>
              <a:gd name="T95" fmla="*/ 24 h 63"/>
              <a:gd name="T96" fmla="*/ 332 w 332"/>
              <a:gd name="T97" fmla="*/ 28 h 63"/>
              <a:gd name="T98" fmla="*/ 331 w 332"/>
              <a:gd name="T99" fmla="*/ 31 h 63"/>
              <a:gd name="T100" fmla="*/ 324 w 332"/>
              <a:gd name="T101" fmla="*/ 34 h 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332" h="63">
                <a:moveTo>
                  <a:pt x="324" y="34"/>
                </a:moveTo>
                <a:lnTo>
                  <a:pt x="323" y="35"/>
                </a:lnTo>
                <a:lnTo>
                  <a:pt x="319" y="35"/>
                </a:lnTo>
                <a:lnTo>
                  <a:pt x="314" y="36"/>
                </a:lnTo>
                <a:lnTo>
                  <a:pt x="307" y="36"/>
                </a:lnTo>
                <a:lnTo>
                  <a:pt x="301" y="37"/>
                </a:lnTo>
                <a:lnTo>
                  <a:pt x="291" y="37"/>
                </a:lnTo>
                <a:lnTo>
                  <a:pt x="281" y="37"/>
                </a:lnTo>
                <a:lnTo>
                  <a:pt x="271" y="37"/>
                </a:lnTo>
                <a:lnTo>
                  <a:pt x="247" y="37"/>
                </a:lnTo>
                <a:lnTo>
                  <a:pt x="225" y="38"/>
                </a:lnTo>
                <a:lnTo>
                  <a:pt x="204" y="39"/>
                </a:lnTo>
                <a:lnTo>
                  <a:pt x="183" y="41"/>
                </a:lnTo>
                <a:lnTo>
                  <a:pt x="164" y="43"/>
                </a:lnTo>
                <a:lnTo>
                  <a:pt x="144" y="45"/>
                </a:lnTo>
                <a:lnTo>
                  <a:pt x="126" y="49"/>
                </a:lnTo>
                <a:lnTo>
                  <a:pt x="108" y="51"/>
                </a:lnTo>
                <a:lnTo>
                  <a:pt x="99" y="53"/>
                </a:lnTo>
                <a:lnTo>
                  <a:pt x="91" y="55"/>
                </a:lnTo>
                <a:lnTo>
                  <a:pt x="83" y="56"/>
                </a:lnTo>
                <a:lnTo>
                  <a:pt x="76" y="57"/>
                </a:lnTo>
                <a:lnTo>
                  <a:pt x="70" y="58"/>
                </a:lnTo>
                <a:lnTo>
                  <a:pt x="63" y="59"/>
                </a:lnTo>
                <a:lnTo>
                  <a:pt x="57" y="60"/>
                </a:lnTo>
                <a:lnTo>
                  <a:pt x="52" y="60"/>
                </a:lnTo>
                <a:lnTo>
                  <a:pt x="48" y="62"/>
                </a:lnTo>
                <a:lnTo>
                  <a:pt x="43" y="63"/>
                </a:lnTo>
                <a:lnTo>
                  <a:pt x="37" y="63"/>
                </a:lnTo>
                <a:lnTo>
                  <a:pt x="33" y="62"/>
                </a:lnTo>
                <a:lnTo>
                  <a:pt x="28" y="62"/>
                </a:lnTo>
                <a:lnTo>
                  <a:pt x="24" y="60"/>
                </a:lnTo>
                <a:lnTo>
                  <a:pt x="20" y="58"/>
                </a:lnTo>
                <a:lnTo>
                  <a:pt x="16" y="56"/>
                </a:lnTo>
                <a:lnTo>
                  <a:pt x="13" y="53"/>
                </a:lnTo>
                <a:lnTo>
                  <a:pt x="9" y="52"/>
                </a:lnTo>
                <a:lnTo>
                  <a:pt x="6" y="50"/>
                </a:lnTo>
                <a:lnTo>
                  <a:pt x="3" y="48"/>
                </a:lnTo>
                <a:lnTo>
                  <a:pt x="2" y="46"/>
                </a:lnTo>
                <a:lnTo>
                  <a:pt x="1" y="45"/>
                </a:lnTo>
                <a:lnTo>
                  <a:pt x="0" y="43"/>
                </a:lnTo>
                <a:lnTo>
                  <a:pt x="0" y="42"/>
                </a:lnTo>
                <a:lnTo>
                  <a:pt x="0" y="41"/>
                </a:lnTo>
                <a:lnTo>
                  <a:pt x="1" y="39"/>
                </a:lnTo>
                <a:lnTo>
                  <a:pt x="2" y="39"/>
                </a:lnTo>
                <a:lnTo>
                  <a:pt x="3" y="38"/>
                </a:lnTo>
                <a:lnTo>
                  <a:pt x="6" y="38"/>
                </a:lnTo>
                <a:lnTo>
                  <a:pt x="9" y="37"/>
                </a:lnTo>
                <a:lnTo>
                  <a:pt x="13" y="37"/>
                </a:lnTo>
                <a:lnTo>
                  <a:pt x="16" y="37"/>
                </a:lnTo>
                <a:lnTo>
                  <a:pt x="20" y="37"/>
                </a:lnTo>
                <a:lnTo>
                  <a:pt x="26" y="37"/>
                </a:lnTo>
                <a:lnTo>
                  <a:pt x="32" y="37"/>
                </a:lnTo>
                <a:lnTo>
                  <a:pt x="40" y="36"/>
                </a:lnTo>
                <a:lnTo>
                  <a:pt x="48" y="35"/>
                </a:lnTo>
                <a:lnTo>
                  <a:pt x="57" y="34"/>
                </a:lnTo>
                <a:lnTo>
                  <a:pt x="67" y="32"/>
                </a:lnTo>
                <a:lnTo>
                  <a:pt x="78" y="31"/>
                </a:lnTo>
                <a:lnTo>
                  <a:pt x="89" y="29"/>
                </a:lnTo>
                <a:lnTo>
                  <a:pt x="101" y="28"/>
                </a:lnTo>
                <a:lnTo>
                  <a:pt x="114" y="25"/>
                </a:lnTo>
                <a:lnTo>
                  <a:pt x="129" y="23"/>
                </a:lnTo>
                <a:lnTo>
                  <a:pt x="143" y="21"/>
                </a:lnTo>
                <a:lnTo>
                  <a:pt x="159" y="17"/>
                </a:lnTo>
                <a:lnTo>
                  <a:pt x="175" y="15"/>
                </a:lnTo>
                <a:lnTo>
                  <a:pt x="192" y="13"/>
                </a:lnTo>
                <a:lnTo>
                  <a:pt x="200" y="10"/>
                </a:lnTo>
                <a:lnTo>
                  <a:pt x="209" y="9"/>
                </a:lnTo>
                <a:lnTo>
                  <a:pt x="217" y="8"/>
                </a:lnTo>
                <a:lnTo>
                  <a:pt x="224" y="7"/>
                </a:lnTo>
                <a:lnTo>
                  <a:pt x="232" y="6"/>
                </a:lnTo>
                <a:lnTo>
                  <a:pt x="238" y="4"/>
                </a:lnTo>
                <a:lnTo>
                  <a:pt x="243" y="3"/>
                </a:lnTo>
                <a:lnTo>
                  <a:pt x="250" y="3"/>
                </a:lnTo>
                <a:lnTo>
                  <a:pt x="255" y="2"/>
                </a:lnTo>
                <a:lnTo>
                  <a:pt x="260" y="1"/>
                </a:lnTo>
                <a:lnTo>
                  <a:pt x="265" y="1"/>
                </a:lnTo>
                <a:lnTo>
                  <a:pt x="269" y="1"/>
                </a:lnTo>
                <a:lnTo>
                  <a:pt x="273" y="0"/>
                </a:lnTo>
                <a:lnTo>
                  <a:pt x="277" y="0"/>
                </a:lnTo>
                <a:lnTo>
                  <a:pt x="280" y="0"/>
                </a:lnTo>
                <a:lnTo>
                  <a:pt x="282" y="0"/>
                </a:lnTo>
                <a:lnTo>
                  <a:pt x="288" y="0"/>
                </a:lnTo>
                <a:lnTo>
                  <a:pt x="291" y="0"/>
                </a:lnTo>
                <a:lnTo>
                  <a:pt x="295" y="1"/>
                </a:lnTo>
                <a:lnTo>
                  <a:pt x="301" y="2"/>
                </a:lnTo>
                <a:lnTo>
                  <a:pt x="304" y="3"/>
                </a:lnTo>
                <a:lnTo>
                  <a:pt x="308" y="4"/>
                </a:lnTo>
                <a:lnTo>
                  <a:pt x="314" y="7"/>
                </a:lnTo>
                <a:lnTo>
                  <a:pt x="318" y="9"/>
                </a:lnTo>
                <a:lnTo>
                  <a:pt x="320" y="11"/>
                </a:lnTo>
                <a:lnTo>
                  <a:pt x="324" y="15"/>
                </a:lnTo>
                <a:lnTo>
                  <a:pt x="327" y="17"/>
                </a:lnTo>
                <a:lnTo>
                  <a:pt x="328" y="18"/>
                </a:lnTo>
                <a:lnTo>
                  <a:pt x="331" y="21"/>
                </a:lnTo>
                <a:lnTo>
                  <a:pt x="332" y="23"/>
                </a:lnTo>
                <a:lnTo>
                  <a:pt x="332" y="24"/>
                </a:lnTo>
                <a:lnTo>
                  <a:pt x="332" y="27"/>
                </a:lnTo>
                <a:lnTo>
                  <a:pt x="332" y="28"/>
                </a:lnTo>
                <a:lnTo>
                  <a:pt x="332" y="29"/>
                </a:lnTo>
                <a:lnTo>
                  <a:pt x="331" y="31"/>
                </a:lnTo>
                <a:lnTo>
                  <a:pt x="328" y="32"/>
                </a:lnTo>
                <a:lnTo>
                  <a:pt x="324" y="34"/>
                </a:lnTo>
                <a:lnTo>
                  <a:pt x="324" y="34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3" name="Freeform 104"/>
          <p:cNvSpPr>
            <a:spLocks/>
          </p:cNvSpPr>
          <p:nvPr/>
        </p:nvSpPr>
        <p:spPr bwMode="auto">
          <a:xfrm>
            <a:off x="9507411" y="4398242"/>
            <a:ext cx="327127" cy="1984364"/>
          </a:xfrm>
          <a:custGeom>
            <a:avLst/>
            <a:gdLst>
              <a:gd name="T0" fmla="*/ 45 w 45"/>
              <a:gd name="T1" fmla="*/ 24 h 318"/>
              <a:gd name="T2" fmla="*/ 45 w 45"/>
              <a:gd name="T3" fmla="*/ 35 h 318"/>
              <a:gd name="T4" fmla="*/ 45 w 45"/>
              <a:gd name="T5" fmla="*/ 42 h 318"/>
              <a:gd name="T6" fmla="*/ 43 w 45"/>
              <a:gd name="T7" fmla="*/ 48 h 318"/>
              <a:gd name="T8" fmla="*/ 43 w 45"/>
              <a:gd name="T9" fmla="*/ 56 h 318"/>
              <a:gd name="T10" fmla="*/ 43 w 45"/>
              <a:gd name="T11" fmla="*/ 65 h 318"/>
              <a:gd name="T12" fmla="*/ 42 w 45"/>
              <a:gd name="T13" fmla="*/ 77 h 318"/>
              <a:gd name="T14" fmla="*/ 42 w 45"/>
              <a:gd name="T15" fmla="*/ 92 h 318"/>
              <a:gd name="T16" fmla="*/ 42 w 45"/>
              <a:gd name="T17" fmla="*/ 109 h 318"/>
              <a:gd name="T18" fmla="*/ 42 w 45"/>
              <a:gd name="T19" fmla="*/ 127 h 318"/>
              <a:gd name="T20" fmla="*/ 42 w 45"/>
              <a:gd name="T21" fmla="*/ 147 h 318"/>
              <a:gd name="T22" fmla="*/ 41 w 45"/>
              <a:gd name="T23" fmla="*/ 177 h 318"/>
              <a:gd name="T24" fmla="*/ 41 w 45"/>
              <a:gd name="T25" fmla="*/ 212 h 318"/>
              <a:gd name="T26" fmla="*/ 39 w 45"/>
              <a:gd name="T27" fmla="*/ 244 h 318"/>
              <a:gd name="T28" fmla="*/ 38 w 45"/>
              <a:gd name="T29" fmla="*/ 270 h 318"/>
              <a:gd name="T30" fmla="*/ 38 w 45"/>
              <a:gd name="T31" fmla="*/ 282 h 318"/>
              <a:gd name="T32" fmla="*/ 37 w 45"/>
              <a:gd name="T33" fmla="*/ 291 h 318"/>
              <a:gd name="T34" fmla="*/ 35 w 45"/>
              <a:gd name="T35" fmla="*/ 299 h 318"/>
              <a:gd name="T36" fmla="*/ 34 w 45"/>
              <a:gd name="T37" fmla="*/ 306 h 318"/>
              <a:gd name="T38" fmla="*/ 33 w 45"/>
              <a:gd name="T39" fmla="*/ 312 h 318"/>
              <a:gd name="T40" fmla="*/ 32 w 45"/>
              <a:gd name="T41" fmla="*/ 316 h 318"/>
              <a:gd name="T42" fmla="*/ 30 w 45"/>
              <a:gd name="T43" fmla="*/ 318 h 318"/>
              <a:gd name="T44" fmla="*/ 28 w 45"/>
              <a:gd name="T45" fmla="*/ 318 h 318"/>
              <a:gd name="T46" fmla="*/ 25 w 45"/>
              <a:gd name="T47" fmla="*/ 317 h 318"/>
              <a:gd name="T48" fmla="*/ 21 w 45"/>
              <a:gd name="T49" fmla="*/ 313 h 318"/>
              <a:gd name="T50" fmla="*/ 19 w 45"/>
              <a:gd name="T51" fmla="*/ 308 h 318"/>
              <a:gd name="T52" fmla="*/ 16 w 45"/>
              <a:gd name="T53" fmla="*/ 298 h 318"/>
              <a:gd name="T54" fmla="*/ 15 w 45"/>
              <a:gd name="T55" fmla="*/ 291 h 318"/>
              <a:gd name="T56" fmla="*/ 15 w 45"/>
              <a:gd name="T57" fmla="*/ 282 h 318"/>
              <a:gd name="T58" fmla="*/ 13 w 45"/>
              <a:gd name="T59" fmla="*/ 269 h 318"/>
              <a:gd name="T60" fmla="*/ 12 w 45"/>
              <a:gd name="T61" fmla="*/ 254 h 318"/>
              <a:gd name="T62" fmla="*/ 12 w 45"/>
              <a:gd name="T63" fmla="*/ 235 h 318"/>
              <a:gd name="T64" fmla="*/ 12 w 45"/>
              <a:gd name="T65" fmla="*/ 213 h 318"/>
              <a:gd name="T66" fmla="*/ 12 w 45"/>
              <a:gd name="T67" fmla="*/ 189 h 318"/>
              <a:gd name="T68" fmla="*/ 12 w 45"/>
              <a:gd name="T69" fmla="*/ 162 h 318"/>
              <a:gd name="T70" fmla="*/ 11 w 45"/>
              <a:gd name="T71" fmla="*/ 134 h 318"/>
              <a:gd name="T72" fmla="*/ 9 w 45"/>
              <a:gd name="T73" fmla="*/ 110 h 318"/>
              <a:gd name="T74" fmla="*/ 9 w 45"/>
              <a:gd name="T75" fmla="*/ 86 h 318"/>
              <a:gd name="T76" fmla="*/ 8 w 45"/>
              <a:gd name="T77" fmla="*/ 65 h 318"/>
              <a:gd name="T78" fmla="*/ 7 w 45"/>
              <a:gd name="T79" fmla="*/ 46 h 318"/>
              <a:gd name="T80" fmla="*/ 5 w 45"/>
              <a:gd name="T81" fmla="*/ 28 h 318"/>
              <a:gd name="T82" fmla="*/ 3 w 45"/>
              <a:gd name="T83" fmla="*/ 13 h 318"/>
              <a:gd name="T84" fmla="*/ 0 w 45"/>
              <a:gd name="T85" fmla="*/ 0 h 318"/>
              <a:gd name="T86" fmla="*/ 17 w 45"/>
              <a:gd name="T87" fmla="*/ 6 h 318"/>
              <a:gd name="T88" fmla="*/ 30 w 45"/>
              <a:gd name="T89" fmla="*/ 11 h 318"/>
              <a:gd name="T90" fmla="*/ 39 w 45"/>
              <a:gd name="T91" fmla="*/ 15 h 318"/>
              <a:gd name="T92" fmla="*/ 43 w 45"/>
              <a:gd name="T93" fmla="*/ 19 h 3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45" h="318">
                <a:moveTo>
                  <a:pt x="43" y="19"/>
                </a:moveTo>
                <a:lnTo>
                  <a:pt x="45" y="24"/>
                </a:lnTo>
                <a:lnTo>
                  <a:pt x="45" y="29"/>
                </a:lnTo>
                <a:lnTo>
                  <a:pt x="45" y="35"/>
                </a:lnTo>
                <a:lnTo>
                  <a:pt x="45" y="41"/>
                </a:lnTo>
                <a:lnTo>
                  <a:pt x="45" y="42"/>
                </a:lnTo>
                <a:lnTo>
                  <a:pt x="45" y="46"/>
                </a:lnTo>
                <a:lnTo>
                  <a:pt x="43" y="48"/>
                </a:lnTo>
                <a:lnTo>
                  <a:pt x="43" y="52"/>
                </a:lnTo>
                <a:lnTo>
                  <a:pt x="43" y="56"/>
                </a:lnTo>
                <a:lnTo>
                  <a:pt x="43" y="61"/>
                </a:lnTo>
                <a:lnTo>
                  <a:pt x="43" y="65"/>
                </a:lnTo>
                <a:lnTo>
                  <a:pt x="42" y="71"/>
                </a:lnTo>
                <a:lnTo>
                  <a:pt x="42" y="77"/>
                </a:lnTo>
                <a:lnTo>
                  <a:pt x="42" y="84"/>
                </a:lnTo>
                <a:lnTo>
                  <a:pt x="42" y="92"/>
                </a:lnTo>
                <a:lnTo>
                  <a:pt x="42" y="99"/>
                </a:lnTo>
                <a:lnTo>
                  <a:pt x="42" y="109"/>
                </a:lnTo>
                <a:lnTo>
                  <a:pt x="42" y="117"/>
                </a:lnTo>
                <a:lnTo>
                  <a:pt x="42" y="127"/>
                </a:lnTo>
                <a:lnTo>
                  <a:pt x="42" y="136"/>
                </a:lnTo>
                <a:lnTo>
                  <a:pt x="42" y="147"/>
                </a:lnTo>
                <a:lnTo>
                  <a:pt x="42" y="157"/>
                </a:lnTo>
                <a:lnTo>
                  <a:pt x="41" y="177"/>
                </a:lnTo>
                <a:lnTo>
                  <a:pt x="41" y="195"/>
                </a:lnTo>
                <a:lnTo>
                  <a:pt x="41" y="212"/>
                </a:lnTo>
                <a:lnTo>
                  <a:pt x="41" y="228"/>
                </a:lnTo>
                <a:lnTo>
                  <a:pt x="39" y="244"/>
                </a:lnTo>
                <a:lnTo>
                  <a:pt x="39" y="258"/>
                </a:lnTo>
                <a:lnTo>
                  <a:pt x="38" y="270"/>
                </a:lnTo>
                <a:lnTo>
                  <a:pt x="38" y="276"/>
                </a:lnTo>
                <a:lnTo>
                  <a:pt x="38" y="282"/>
                </a:lnTo>
                <a:lnTo>
                  <a:pt x="38" y="287"/>
                </a:lnTo>
                <a:lnTo>
                  <a:pt x="37" y="291"/>
                </a:lnTo>
                <a:lnTo>
                  <a:pt x="37" y="296"/>
                </a:lnTo>
                <a:lnTo>
                  <a:pt x="35" y="299"/>
                </a:lnTo>
                <a:lnTo>
                  <a:pt x="35" y="303"/>
                </a:lnTo>
                <a:lnTo>
                  <a:pt x="34" y="306"/>
                </a:lnTo>
                <a:lnTo>
                  <a:pt x="34" y="310"/>
                </a:lnTo>
                <a:lnTo>
                  <a:pt x="33" y="312"/>
                </a:lnTo>
                <a:lnTo>
                  <a:pt x="32" y="313"/>
                </a:lnTo>
                <a:lnTo>
                  <a:pt x="32" y="316"/>
                </a:lnTo>
                <a:lnTo>
                  <a:pt x="30" y="317"/>
                </a:lnTo>
                <a:lnTo>
                  <a:pt x="30" y="318"/>
                </a:lnTo>
                <a:lnTo>
                  <a:pt x="29" y="318"/>
                </a:lnTo>
                <a:lnTo>
                  <a:pt x="28" y="318"/>
                </a:lnTo>
                <a:lnTo>
                  <a:pt x="26" y="318"/>
                </a:lnTo>
                <a:lnTo>
                  <a:pt x="25" y="317"/>
                </a:lnTo>
                <a:lnTo>
                  <a:pt x="22" y="316"/>
                </a:lnTo>
                <a:lnTo>
                  <a:pt x="21" y="313"/>
                </a:lnTo>
                <a:lnTo>
                  <a:pt x="20" y="311"/>
                </a:lnTo>
                <a:lnTo>
                  <a:pt x="19" y="308"/>
                </a:lnTo>
                <a:lnTo>
                  <a:pt x="17" y="303"/>
                </a:lnTo>
                <a:lnTo>
                  <a:pt x="16" y="298"/>
                </a:lnTo>
                <a:lnTo>
                  <a:pt x="16" y="295"/>
                </a:lnTo>
                <a:lnTo>
                  <a:pt x="15" y="291"/>
                </a:lnTo>
                <a:lnTo>
                  <a:pt x="15" y="287"/>
                </a:lnTo>
                <a:lnTo>
                  <a:pt x="15" y="282"/>
                </a:lnTo>
                <a:lnTo>
                  <a:pt x="13" y="276"/>
                </a:lnTo>
                <a:lnTo>
                  <a:pt x="13" y="269"/>
                </a:lnTo>
                <a:lnTo>
                  <a:pt x="13" y="262"/>
                </a:lnTo>
                <a:lnTo>
                  <a:pt x="12" y="254"/>
                </a:lnTo>
                <a:lnTo>
                  <a:pt x="12" y="245"/>
                </a:lnTo>
                <a:lnTo>
                  <a:pt x="12" y="235"/>
                </a:lnTo>
                <a:lnTo>
                  <a:pt x="12" y="225"/>
                </a:lnTo>
                <a:lnTo>
                  <a:pt x="12" y="213"/>
                </a:lnTo>
                <a:lnTo>
                  <a:pt x="12" y="202"/>
                </a:lnTo>
                <a:lnTo>
                  <a:pt x="12" y="189"/>
                </a:lnTo>
                <a:lnTo>
                  <a:pt x="12" y="176"/>
                </a:lnTo>
                <a:lnTo>
                  <a:pt x="12" y="162"/>
                </a:lnTo>
                <a:lnTo>
                  <a:pt x="11" y="148"/>
                </a:lnTo>
                <a:lnTo>
                  <a:pt x="11" y="134"/>
                </a:lnTo>
                <a:lnTo>
                  <a:pt x="11" y="121"/>
                </a:lnTo>
                <a:lnTo>
                  <a:pt x="9" y="110"/>
                </a:lnTo>
                <a:lnTo>
                  <a:pt x="9" y="98"/>
                </a:lnTo>
                <a:lnTo>
                  <a:pt x="9" y="86"/>
                </a:lnTo>
                <a:lnTo>
                  <a:pt x="8" y="76"/>
                </a:lnTo>
                <a:lnTo>
                  <a:pt x="8" y="65"/>
                </a:lnTo>
                <a:lnTo>
                  <a:pt x="7" y="55"/>
                </a:lnTo>
                <a:lnTo>
                  <a:pt x="7" y="46"/>
                </a:lnTo>
                <a:lnTo>
                  <a:pt x="5" y="38"/>
                </a:lnTo>
                <a:lnTo>
                  <a:pt x="5" y="28"/>
                </a:lnTo>
                <a:lnTo>
                  <a:pt x="4" y="21"/>
                </a:lnTo>
                <a:lnTo>
                  <a:pt x="3" y="13"/>
                </a:lnTo>
                <a:lnTo>
                  <a:pt x="2" y="6"/>
                </a:lnTo>
                <a:lnTo>
                  <a:pt x="0" y="0"/>
                </a:lnTo>
                <a:lnTo>
                  <a:pt x="9" y="3"/>
                </a:lnTo>
                <a:lnTo>
                  <a:pt x="17" y="6"/>
                </a:lnTo>
                <a:lnTo>
                  <a:pt x="25" y="8"/>
                </a:lnTo>
                <a:lnTo>
                  <a:pt x="30" y="11"/>
                </a:lnTo>
                <a:lnTo>
                  <a:pt x="35" y="13"/>
                </a:lnTo>
                <a:lnTo>
                  <a:pt x="39" y="15"/>
                </a:lnTo>
                <a:lnTo>
                  <a:pt x="42" y="18"/>
                </a:lnTo>
                <a:lnTo>
                  <a:pt x="43" y="19"/>
                </a:lnTo>
                <a:lnTo>
                  <a:pt x="43" y="19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5" name="Freeform 138">
            <a:extLst>
              <a:ext uri="{FF2B5EF4-FFF2-40B4-BE49-F238E27FC236}">
                <a16:creationId xmlns:a16="http://schemas.microsoft.com/office/drawing/2014/main" id="{4CA7265E-6EE4-492A-A7B3-853B0DA2A46C}"/>
              </a:ext>
            </a:extLst>
          </p:cNvPr>
          <p:cNvSpPr>
            <a:spLocks/>
          </p:cNvSpPr>
          <p:nvPr/>
        </p:nvSpPr>
        <p:spPr bwMode="auto">
          <a:xfrm>
            <a:off x="1263201" y="752004"/>
            <a:ext cx="923638" cy="1417257"/>
          </a:xfrm>
          <a:custGeom>
            <a:avLst/>
            <a:gdLst>
              <a:gd name="T0" fmla="*/ 96 w 135"/>
              <a:gd name="T1" fmla="*/ 27 h 204"/>
              <a:gd name="T2" fmla="*/ 96 w 135"/>
              <a:gd name="T3" fmla="*/ 22 h 204"/>
              <a:gd name="T4" fmla="*/ 96 w 135"/>
              <a:gd name="T5" fmla="*/ 18 h 204"/>
              <a:gd name="T6" fmla="*/ 95 w 135"/>
              <a:gd name="T7" fmla="*/ 16 h 204"/>
              <a:gd name="T8" fmla="*/ 91 w 135"/>
              <a:gd name="T9" fmla="*/ 14 h 204"/>
              <a:gd name="T10" fmla="*/ 92 w 135"/>
              <a:gd name="T11" fmla="*/ 9 h 204"/>
              <a:gd name="T12" fmla="*/ 94 w 135"/>
              <a:gd name="T13" fmla="*/ 4 h 204"/>
              <a:gd name="T14" fmla="*/ 101 w 135"/>
              <a:gd name="T15" fmla="*/ 1 h 204"/>
              <a:gd name="T16" fmla="*/ 107 w 135"/>
              <a:gd name="T17" fmla="*/ 0 h 204"/>
              <a:gd name="T18" fmla="*/ 112 w 135"/>
              <a:gd name="T19" fmla="*/ 1 h 204"/>
              <a:gd name="T20" fmla="*/ 118 w 135"/>
              <a:gd name="T21" fmla="*/ 2 h 204"/>
              <a:gd name="T22" fmla="*/ 127 w 135"/>
              <a:gd name="T23" fmla="*/ 8 h 204"/>
              <a:gd name="T24" fmla="*/ 134 w 135"/>
              <a:gd name="T25" fmla="*/ 16 h 204"/>
              <a:gd name="T26" fmla="*/ 135 w 135"/>
              <a:gd name="T27" fmla="*/ 23 h 204"/>
              <a:gd name="T28" fmla="*/ 134 w 135"/>
              <a:gd name="T29" fmla="*/ 28 h 204"/>
              <a:gd name="T30" fmla="*/ 129 w 135"/>
              <a:gd name="T31" fmla="*/ 39 h 204"/>
              <a:gd name="T32" fmla="*/ 122 w 135"/>
              <a:gd name="T33" fmla="*/ 56 h 204"/>
              <a:gd name="T34" fmla="*/ 112 w 135"/>
              <a:gd name="T35" fmla="*/ 77 h 204"/>
              <a:gd name="T36" fmla="*/ 99 w 135"/>
              <a:gd name="T37" fmla="*/ 99 h 204"/>
              <a:gd name="T38" fmla="*/ 87 w 135"/>
              <a:gd name="T39" fmla="*/ 119 h 204"/>
              <a:gd name="T40" fmla="*/ 74 w 135"/>
              <a:gd name="T41" fmla="*/ 136 h 204"/>
              <a:gd name="T42" fmla="*/ 64 w 135"/>
              <a:gd name="T43" fmla="*/ 151 h 204"/>
              <a:gd name="T44" fmla="*/ 52 w 135"/>
              <a:gd name="T45" fmla="*/ 165 h 204"/>
              <a:gd name="T46" fmla="*/ 40 w 135"/>
              <a:gd name="T47" fmla="*/ 177 h 204"/>
              <a:gd name="T48" fmla="*/ 30 w 135"/>
              <a:gd name="T49" fmla="*/ 186 h 204"/>
              <a:gd name="T50" fmla="*/ 21 w 135"/>
              <a:gd name="T51" fmla="*/ 194 h 204"/>
              <a:gd name="T52" fmla="*/ 13 w 135"/>
              <a:gd name="T53" fmla="*/ 200 h 204"/>
              <a:gd name="T54" fmla="*/ 6 w 135"/>
              <a:gd name="T55" fmla="*/ 204 h 204"/>
              <a:gd name="T56" fmla="*/ 2 w 135"/>
              <a:gd name="T57" fmla="*/ 204 h 204"/>
              <a:gd name="T58" fmla="*/ 0 w 135"/>
              <a:gd name="T59" fmla="*/ 201 h 204"/>
              <a:gd name="T60" fmla="*/ 0 w 135"/>
              <a:gd name="T61" fmla="*/ 199 h 204"/>
              <a:gd name="T62" fmla="*/ 2 w 135"/>
              <a:gd name="T63" fmla="*/ 193 h 204"/>
              <a:gd name="T64" fmla="*/ 6 w 135"/>
              <a:gd name="T65" fmla="*/ 186 h 204"/>
              <a:gd name="T66" fmla="*/ 14 w 135"/>
              <a:gd name="T67" fmla="*/ 177 h 204"/>
              <a:gd name="T68" fmla="*/ 30 w 135"/>
              <a:gd name="T69" fmla="*/ 156 h 204"/>
              <a:gd name="T70" fmla="*/ 47 w 135"/>
              <a:gd name="T71" fmla="*/ 131 h 204"/>
              <a:gd name="T72" fmla="*/ 64 w 135"/>
              <a:gd name="T73" fmla="*/ 105 h 204"/>
              <a:gd name="T74" fmla="*/ 78 w 135"/>
              <a:gd name="T75" fmla="*/ 74 h 204"/>
              <a:gd name="T76" fmla="*/ 84 w 135"/>
              <a:gd name="T77" fmla="*/ 60 h 204"/>
              <a:gd name="T78" fmla="*/ 90 w 135"/>
              <a:gd name="T79" fmla="*/ 49 h 204"/>
              <a:gd name="T80" fmla="*/ 92 w 135"/>
              <a:gd name="T81" fmla="*/ 39 h 204"/>
              <a:gd name="T82" fmla="*/ 95 w 135"/>
              <a:gd name="T83" fmla="*/ 32 h 2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35" h="204">
                <a:moveTo>
                  <a:pt x="95" y="32"/>
                </a:moveTo>
                <a:lnTo>
                  <a:pt x="96" y="27"/>
                </a:lnTo>
                <a:lnTo>
                  <a:pt x="96" y="24"/>
                </a:lnTo>
                <a:lnTo>
                  <a:pt x="96" y="22"/>
                </a:lnTo>
                <a:lnTo>
                  <a:pt x="96" y="20"/>
                </a:lnTo>
                <a:lnTo>
                  <a:pt x="96" y="18"/>
                </a:lnTo>
                <a:lnTo>
                  <a:pt x="95" y="17"/>
                </a:lnTo>
                <a:lnTo>
                  <a:pt x="95" y="16"/>
                </a:lnTo>
                <a:lnTo>
                  <a:pt x="92" y="15"/>
                </a:lnTo>
                <a:lnTo>
                  <a:pt x="91" y="14"/>
                </a:lnTo>
                <a:lnTo>
                  <a:pt x="91" y="11"/>
                </a:lnTo>
                <a:lnTo>
                  <a:pt x="92" y="9"/>
                </a:lnTo>
                <a:lnTo>
                  <a:pt x="92" y="7"/>
                </a:lnTo>
                <a:lnTo>
                  <a:pt x="94" y="4"/>
                </a:lnTo>
                <a:lnTo>
                  <a:pt x="96" y="2"/>
                </a:lnTo>
                <a:lnTo>
                  <a:pt x="101" y="1"/>
                </a:lnTo>
                <a:lnTo>
                  <a:pt x="104" y="0"/>
                </a:lnTo>
                <a:lnTo>
                  <a:pt x="107" y="0"/>
                </a:lnTo>
                <a:lnTo>
                  <a:pt x="109" y="0"/>
                </a:lnTo>
                <a:lnTo>
                  <a:pt x="112" y="1"/>
                </a:lnTo>
                <a:lnTo>
                  <a:pt x="116" y="1"/>
                </a:lnTo>
                <a:lnTo>
                  <a:pt x="118" y="2"/>
                </a:lnTo>
                <a:lnTo>
                  <a:pt x="122" y="4"/>
                </a:lnTo>
                <a:lnTo>
                  <a:pt x="127" y="8"/>
                </a:lnTo>
                <a:lnTo>
                  <a:pt x="131" y="13"/>
                </a:lnTo>
                <a:lnTo>
                  <a:pt x="134" y="16"/>
                </a:lnTo>
                <a:lnTo>
                  <a:pt x="135" y="21"/>
                </a:lnTo>
                <a:lnTo>
                  <a:pt x="135" y="23"/>
                </a:lnTo>
                <a:lnTo>
                  <a:pt x="135" y="24"/>
                </a:lnTo>
                <a:lnTo>
                  <a:pt x="134" y="28"/>
                </a:lnTo>
                <a:lnTo>
                  <a:pt x="131" y="34"/>
                </a:lnTo>
                <a:lnTo>
                  <a:pt x="129" y="39"/>
                </a:lnTo>
                <a:lnTo>
                  <a:pt x="126" y="48"/>
                </a:lnTo>
                <a:lnTo>
                  <a:pt x="122" y="56"/>
                </a:lnTo>
                <a:lnTo>
                  <a:pt x="117" y="65"/>
                </a:lnTo>
                <a:lnTo>
                  <a:pt x="112" y="77"/>
                </a:lnTo>
                <a:lnTo>
                  <a:pt x="105" y="88"/>
                </a:lnTo>
                <a:lnTo>
                  <a:pt x="99" y="99"/>
                </a:lnTo>
                <a:lnTo>
                  <a:pt x="92" y="109"/>
                </a:lnTo>
                <a:lnTo>
                  <a:pt x="87" y="119"/>
                </a:lnTo>
                <a:lnTo>
                  <a:pt x="81" y="128"/>
                </a:lnTo>
                <a:lnTo>
                  <a:pt x="74" y="136"/>
                </a:lnTo>
                <a:lnTo>
                  <a:pt x="69" y="144"/>
                </a:lnTo>
                <a:lnTo>
                  <a:pt x="64" y="151"/>
                </a:lnTo>
                <a:lnTo>
                  <a:pt x="57" y="158"/>
                </a:lnTo>
                <a:lnTo>
                  <a:pt x="52" y="165"/>
                </a:lnTo>
                <a:lnTo>
                  <a:pt x="45" y="171"/>
                </a:lnTo>
                <a:lnTo>
                  <a:pt x="40" y="177"/>
                </a:lnTo>
                <a:lnTo>
                  <a:pt x="35" y="181"/>
                </a:lnTo>
                <a:lnTo>
                  <a:pt x="30" y="186"/>
                </a:lnTo>
                <a:lnTo>
                  <a:pt x="26" y="190"/>
                </a:lnTo>
                <a:lnTo>
                  <a:pt x="21" y="194"/>
                </a:lnTo>
                <a:lnTo>
                  <a:pt x="17" y="197"/>
                </a:lnTo>
                <a:lnTo>
                  <a:pt x="13" y="200"/>
                </a:lnTo>
                <a:lnTo>
                  <a:pt x="9" y="201"/>
                </a:lnTo>
                <a:lnTo>
                  <a:pt x="6" y="204"/>
                </a:lnTo>
                <a:lnTo>
                  <a:pt x="4" y="204"/>
                </a:lnTo>
                <a:lnTo>
                  <a:pt x="2" y="204"/>
                </a:lnTo>
                <a:lnTo>
                  <a:pt x="1" y="204"/>
                </a:lnTo>
                <a:lnTo>
                  <a:pt x="0" y="201"/>
                </a:lnTo>
                <a:lnTo>
                  <a:pt x="0" y="200"/>
                </a:lnTo>
                <a:lnTo>
                  <a:pt x="0" y="199"/>
                </a:lnTo>
                <a:lnTo>
                  <a:pt x="1" y="197"/>
                </a:lnTo>
                <a:lnTo>
                  <a:pt x="2" y="193"/>
                </a:lnTo>
                <a:lnTo>
                  <a:pt x="4" y="190"/>
                </a:lnTo>
                <a:lnTo>
                  <a:pt x="6" y="186"/>
                </a:lnTo>
                <a:lnTo>
                  <a:pt x="10" y="181"/>
                </a:lnTo>
                <a:lnTo>
                  <a:pt x="14" y="177"/>
                </a:lnTo>
                <a:lnTo>
                  <a:pt x="22" y="166"/>
                </a:lnTo>
                <a:lnTo>
                  <a:pt x="30" y="156"/>
                </a:lnTo>
                <a:lnTo>
                  <a:pt x="38" y="144"/>
                </a:lnTo>
                <a:lnTo>
                  <a:pt x="47" y="131"/>
                </a:lnTo>
                <a:lnTo>
                  <a:pt x="56" y="117"/>
                </a:lnTo>
                <a:lnTo>
                  <a:pt x="64" y="105"/>
                </a:lnTo>
                <a:lnTo>
                  <a:pt x="71" y="89"/>
                </a:lnTo>
                <a:lnTo>
                  <a:pt x="78" y="74"/>
                </a:lnTo>
                <a:lnTo>
                  <a:pt x="82" y="67"/>
                </a:lnTo>
                <a:lnTo>
                  <a:pt x="84" y="60"/>
                </a:lnTo>
                <a:lnTo>
                  <a:pt x="87" y="55"/>
                </a:lnTo>
                <a:lnTo>
                  <a:pt x="90" y="49"/>
                </a:lnTo>
                <a:lnTo>
                  <a:pt x="91" y="44"/>
                </a:lnTo>
                <a:lnTo>
                  <a:pt x="92" y="39"/>
                </a:lnTo>
                <a:lnTo>
                  <a:pt x="94" y="36"/>
                </a:lnTo>
                <a:lnTo>
                  <a:pt x="95" y="32"/>
                </a:lnTo>
                <a:lnTo>
                  <a:pt x="95" y="32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6" name="Freeform 139">
            <a:extLst>
              <a:ext uri="{FF2B5EF4-FFF2-40B4-BE49-F238E27FC236}">
                <a16:creationId xmlns:a16="http://schemas.microsoft.com/office/drawing/2014/main" id="{538149F1-6A64-4EE6-9522-B034948BFA19}"/>
              </a:ext>
            </a:extLst>
          </p:cNvPr>
          <p:cNvSpPr>
            <a:spLocks/>
          </p:cNvSpPr>
          <p:nvPr/>
        </p:nvSpPr>
        <p:spPr bwMode="auto">
          <a:xfrm>
            <a:off x="1817379" y="1224421"/>
            <a:ext cx="656807" cy="263998"/>
          </a:xfrm>
          <a:custGeom>
            <a:avLst/>
            <a:gdLst>
              <a:gd name="T0" fmla="*/ 96 w 96"/>
              <a:gd name="T1" fmla="*/ 19 h 38"/>
              <a:gd name="T2" fmla="*/ 82 w 96"/>
              <a:gd name="T3" fmla="*/ 24 h 38"/>
              <a:gd name="T4" fmla="*/ 67 w 96"/>
              <a:gd name="T5" fmla="*/ 27 h 38"/>
              <a:gd name="T6" fmla="*/ 54 w 96"/>
              <a:gd name="T7" fmla="*/ 31 h 38"/>
              <a:gd name="T8" fmla="*/ 43 w 96"/>
              <a:gd name="T9" fmla="*/ 33 h 38"/>
              <a:gd name="T10" fmla="*/ 31 w 96"/>
              <a:gd name="T11" fmla="*/ 35 h 38"/>
              <a:gd name="T12" fmla="*/ 19 w 96"/>
              <a:gd name="T13" fmla="*/ 37 h 38"/>
              <a:gd name="T14" fmla="*/ 10 w 96"/>
              <a:gd name="T15" fmla="*/ 38 h 38"/>
              <a:gd name="T16" fmla="*/ 0 w 96"/>
              <a:gd name="T17" fmla="*/ 38 h 38"/>
              <a:gd name="T18" fmla="*/ 0 w 96"/>
              <a:gd name="T19" fmla="*/ 16 h 38"/>
              <a:gd name="T20" fmla="*/ 10 w 96"/>
              <a:gd name="T21" fmla="*/ 16 h 38"/>
              <a:gd name="T22" fmla="*/ 20 w 96"/>
              <a:gd name="T23" fmla="*/ 14 h 38"/>
              <a:gd name="T24" fmla="*/ 32 w 96"/>
              <a:gd name="T25" fmla="*/ 11 h 38"/>
              <a:gd name="T26" fmla="*/ 44 w 96"/>
              <a:gd name="T27" fmla="*/ 9 h 38"/>
              <a:gd name="T28" fmla="*/ 49 w 96"/>
              <a:gd name="T29" fmla="*/ 6 h 38"/>
              <a:gd name="T30" fmla="*/ 56 w 96"/>
              <a:gd name="T31" fmla="*/ 5 h 38"/>
              <a:gd name="T32" fmla="*/ 59 w 96"/>
              <a:gd name="T33" fmla="*/ 4 h 38"/>
              <a:gd name="T34" fmla="*/ 65 w 96"/>
              <a:gd name="T35" fmla="*/ 3 h 38"/>
              <a:gd name="T36" fmla="*/ 69 w 96"/>
              <a:gd name="T37" fmla="*/ 2 h 38"/>
              <a:gd name="T38" fmla="*/ 71 w 96"/>
              <a:gd name="T39" fmla="*/ 0 h 38"/>
              <a:gd name="T40" fmla="*/ 74 w 96"/>
              <a:gd name="T41" fmla="*/ 0 h 38"/>
              <a:gd name="T42" fmla="*/ 76 w 96"/>
              <a:gd name="T43" fmla="*/ 0 h 38"/>
              <a:gd name="T44" fmla="*/ 79 w 96"/>
              <a:gd name="T45" fmla="*/ 0 h 38"/>
              <a:gd name="T46" fmla="*/ 82 w 96"/>
              <a:gd name="T47" fmla="*/ 2 h 38"/>
              <a:gd name="T48" fmla="*/ 84 w 96"/>
              <a:gd name="T49" fmla="*/ 3 h 38"/>
              <a:gd name="T50" fmla="*/ 86 w 96"/>
              <a:gd name="T51" fmla="*/ 5 h 38"/>
              <a:gd name="T52" fmla="*/ 88 w 96"/>
              <a:gd name="T53" fmla="*/ 7 h 38"/>
              <a:gd name="T54" fmla="*/ 91 w 96"/>
              <a:gd name="T55" fmla="*/ 11 h 38"/>
              <a:gd name="T56" fmla="*/ 93 w 96"/>
              <a:gd name="T57" fmla="*/ 14 h 38"/>
              <a:gd name="T58" fmla="*/ 96 w 96"/>
              <a:gd name="T59" fmla="*/ 19 h 38"/>
              <a:gd name="T60" fmla="*/ 96 w 96"/>
              <a:gd name="T61" fmla="*/ 19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96" h="38">
                <a:moveTo>
                  <a:pt x="96" y="19"/>
                </a:moveTo>
                <a:lnTo>
                  <a:pt x="82" y="24"/>
                </a:lnTo>
                <a:lnTo>
                  <a:pt x="67" y="27"/>
                </a:lnTo>
                <a:lnTo>
                  <a:pt x="54" y="31"/>
                </a:lnTo>
                <a:lnTo>
                  <a:pt x="43" y="33"/>
                </a:lnTo>
                <a:lnTo>
                  <a:pt x="31" y="35"/>
                </a:lnTo>
                <a:lnTo>
                  <a:pt x="19" y="37"/>
                </a:lnTo>
                <a:lnTo>
                  <a:pt x="10" y="38"/>
                </a:lnTo>
                <a:lnTo>
                  <a:pt x="0" y="38"/>
                </a:lnTo>
                <a:lnTo>
                  <a:pt x="0" y="16"/>
                </a:lnTo>
                <a:lnTo>
                  <a:pt x="10" y="16"/>
                </a:lnTo>
                <a:lnTo>
                  <a:pt x="20" y="14"/>
                </a:lnTo>
                <a:lnTo>
                  <a:pt x="32" y="11"/>
                </a:lnTo>
                <a:lnTo>
                  <a:pt x="44" y="9"/>
                </a:lnTo>
                <a:lnTo>
                  <a:pt x="49" y="6"/>
                </a:lnTo>
                <a:lnTo>
                  <a:pt x="56" y="5"/>
                </a:lnTo>
                <a:lnTo>
                  <a:pt x="59" y="4"/>
                </a:lnTo>
                <a:lnTo>
                  <a:pt x="65" y="3"/>
                </a:lnTo>
                <a:lnTo>
                  <a:pt x="69" y="2"/>
                </a:lnTo>
                <a:lnTo>
                  <a:pt x="71" y="0"/>
                </a:lnTo>
                <a:lnTo>
                  <a:pt x="74" y="0"/>
                </a:lnTo>
                <a:lnTo>
                  <a:pt x="76" y="0"/>
                </a:lnTo>
                <a:lnTo>
                  <a:pt x="79" y="0"/>
                </a:lnTo>
                <a:lnTo>
                  <a:pt x="82" y="2"/>
                </a:lnTo>
                <a:lnTo>
                  <a:pt x="84" y="3"/>
                </a:lnTo>
                <a:lnTo>
                  <a:pt x="86" y="5"/>
                </a:lnTo>
                <a:lnTo>
                  <a:pt x="88" y="7"/>
                </a:lnTo>
                <a:lnTo>
                  <a:pt x="91" y="11"/>
                </a:lnTo>
                <a:lnTo>
                  <a:pt x="93" y="14"/>
                </a:lnTo>
                <a:lnTo>
                  <a:pt x="96" y="19"/>
                </a:lnTo>
                <a:lnTo>
                  <a:pt x="96" y="19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7" name="Freeform 140">
            <a:extLst>
              <a:ext uri="{FF2B5EF4-FFF2-40B4-BE49-F238E27FC236}">
                <a16:creationId xmlns:a16="http://schemas.microsoft.com/office/drawing/2014/main" id="{BFB8803E-DEB8-4AC2-A0B8-499879D1400A}"/>
              </a:ext>
            </a:extLst>
          </p:cNvPr>
          <p:cNvSpPr>
            <a:spLocks/>
          </p:cNvSpPr>
          <p:nvPr/>
        </p:nvSpPr>
        <p:spPr bwMode="auto">
          <a:xfrm>
            <a:off x="2439981" y="1036841"/>
            <a:ext cx="410504" cy="1111573"/>
          </a:xfrm>
          <a:custGeom>
            <a:avLst/>
            <a:gdLst>
              <a:gd name="T0" fmla="*/ 0 w 60"/>
              <a:gd name="T1" fmla="*/ 158 h 160"/>
              <a:gd name="T2" fmla="*/ 0 w 60"/>
              <a:gd name="T3" fmla="*/ 154 h 160"/>
              <a:gd name="T4" fmla="*/ 2 w 60"/>
              <a:gd name="T5" fmla="*/ 149 h 160"/>
              <a:gd name="T6" fmla="*/ 8 w 60"/>
              <a:gd name="T7" fmla="*/ 140 h 160"/>
              <a:gd name="T8" fmla="*/ 15 w 60"/>
              <a:gd name="T9" fmla="*/ 125 h 160"/>
              <a:gd name="T10" fmla="*/ 26 w 60"/>
              <a:gd name="T11" fmla="*/ 103 h 160"/>
              <a:gd name="T12" fmla="*/ 32 w 60"/>
              <a:gd name="T13" fmla="*/ 80 h 160"/>
              <a:gd name="T14" fmla="*/ 35 w 60"/>
              <a:gd name="T15" fmla="*/ 59 h 160"/>
              <a:gd name="T16" fmla="*/ 34 w 60"/>
              <a:gd name="T17" fmla="*/ 43 h 160"/>
              <a:gd name="T18" fmla="*/ 32 w 60"/>
              <a:gd name="T19" fmla="*/ 33 h 160"/>
              <a:gd name="T20" fmla="*/ 31 w 60"/>
              <a:gd name="T21" fmla="*/ 26 h 160"/>
              <a:gd name="T22" fmla="*/ 30 w 60"/>
              <a:gd name="T23" fmla="*/ 16 h 160"/>
              <a:gd name="T24" fmla="*/ 27 w 60"/>
              <a:gd name="T25" fmla="*/ 8 h 160"/>
              <a:gd name="T26" fmla="*/ 28 w 60"/>
              <a:gd name="T27" fmla="*/ 2 h 160"/>
              <a:gd name="T28" fmla="*/ 31 w 60"/>
              <a:gd name="T29" fmla="*/ 1 h 160"/>
              <a:gd name="T30" fmla="*/ 38 w 60"/>
              <a:gd name="T31" fmla="*/ 0 h 160"/>
              <a:gd name="T32" fmla="*/ 47 w 60"/>
              <a:gd name="T33" fmla="*/ 1 h 160"/>
              <a:gd name="T34" fmla="*/ 60 w 60"/>
              <a:gd name="T35" fmla="*/ 4 h 160"/>
              <a:gd name="T36" fmla="*/ 60 w 60"/>
              <a:gd name="T37" fmla="*/ 22 h 160"/>
              <a:gd name="T38" fmla="*/ 60 w 60"/>
              <a:gd name="T39" fmla="*/ 37 h 160"/>
              <a:gd name="T40" fmla="*/ 60 w 60"/>
              <a:gd name="T41" fmla="*/ 52 h 160"/>
              <a:gd name="T42" fmla="*/ 58 w 60"/>
              <a:gd name="T43" fmla="*/ 65 h 160"/>
              <a:gd name="T44" fmla="*/ 58 w 60"/>
              <a:gd name="T45" fmla="*/ 75 h 160"/>
              <a:gd name="T46" fmla="*/ 57 w 60"/>
              <a:gd name="T47" fmla="*/ 86 h 160"/>
              <a:gd name="T48" fmla="*/ 56 w 60"/>
              <a:gd name="T49" fmla="*/ 94 h 160"/>
              <a:gd name="T50" fmla="*/ 53 w 60"/>
              <a:gd name="T51" fmla="*/ 100 h 160"/>
              <a:gd name="T52" fmla="*/ 45 w 60"/>
              <a:gd name="T53" fmla="*/ 115 h 160"/>
              <a:gd name="T54" fmla="*/ 39 w 60"/>
              <a:gd name="T55" fmla="*/ 126 h 160"/>
              <a:gd name="T56" fmla="*/ 30 w 60"/>
              <a:gd name="T57" fmla="*/ 137 h 160"/>
              <a:gd name="T58" fmla="*/ 21 w 60"/>
              <a:gd name="T59" fmla="*/ 146 h 160"/>
              <a:gd name="T60" fmla="*/ 13 w 60"/>
              <a:gd name="T61" fmla="*/ 154 h 160"/>
              <a:gd name="T62" fmla="*/ 6 w 60"/>
              <a:gd name="T63" fmla="*/ 159 h 160"/>
              <a:gd name="T64" fmla="*/ 2 w 60"/>
              <a:gd name="T65" fmla="*/ 160 h 160"/>
              <a:gd name="T66" fmla="*/ 1 w 60"/>
              <a:gd name="T67" fmla="*/ 159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60" h="160">
                <a:moveTo>
                  <a:pt x="1" y="159"/>
                </a:moveTo>
                <a:lnTo>
                  <a:pt x="0" y="158"/>
                </a:lnTo>
                <a:lnTo>
                  <a:pt x="0" y="157"/>
                </a:lnTo>
                <a:lnTo>
                  <a:pt x="0" y="154"/>
                </a:lnTo>
                <a:lnTo>
                  <a:pt x="1" y="152"/>
                </a:lnTo>
                <a:lnTo>
                  <a:pt x="2" y="149"/>
                </a:lnTo>
                <a:lnTo>
                  <a:pt x="5" y="145"/>
                </a:lnTo>
                <a:lnTo>
                  <a:pt x="8" y="140"/>
                </a:lnTo>
                <a:lnTo>
                  <a:pt x="10" y="136"/>
                </a:lnTo>
                <a:lnTo>
                  <a:pt x="15" y="125"/>
                </a:lnTo>
                <a:lnTo>
                  <a:pt x="21" y="114"/>
                </a:lnTo>
                <a:lnTo>
                  <a:pt x="26" y="103"/>
                </a:lnTo>
                <a:lnTo>
                  <a:pt x="30" y="92"/>
                </a:lnTo>
                <a:lnTo>
                  <a:pt x="32" y="80"/>
                </a:lnTo>
                <a:lnTo>
                  <a:pt x="34" y="69"/>
                </a:lnTo>
                <a:lnTo>
                  <a:pt x="35" y="59"/>
                </a:lnTo>
                <a:lnTo>
                  <a:pt x="34" y="47"/>
                </a:lnTo>
                <a:lnTo>
                  <a:pt x="34" y="43"/>
                </a:lnTo>
                <a:lnTo>
                  <a:pt x="32" y="38"/>
                </a:lnTo>
                <a:lnTo>
                  <a:pt x="32" y="33"/>
                </a:lnTo>
                <a:lnTo>
                  <a:pt x="32" y="30"/>
                </a:lnTo>
                <a:lnTo>
                  <a:pt x="31" y="26"/>
                </a:lnTo>
                <a:lnTo>
                  <a:pt x="31" y="23"/>
                </a:lnTo>
                <a:lnTo>
                  <a:pt x="30" y="16"/>
                </a:lnTo>
                <a:lnTo>
                  <a:pt x="28" y="12"/>
                </a:lnTo>
                <a:lnTo>
                  <a:pt x="27" y="8"/>
                </a:lnTo>
                <a:lnTo>
                  <a:pt x="27" y="5"/>
                </a:lnTo>
                <a:lnTo>
                  <a:pt x="28" y="2"/>
                </a:lnTo>
                <a:lnTo>
                  <a:pt x="28" y="1"/>
                </a:lnTo>
                <a:lnTo>
                  <a:pt x="31" y="1"/>
                </a:lnTo>
                <a:lnTo>
                  <a:pt x="34" y="0"/>
                </a:lnTo>
                <a:lnTo>
                  <a:pt x="38" y="0"/>
                </a:lnTo>
                <a:lnTo>
                  <a:pt x="41" y="1"/>
                </a:lnTo>
                <a:lnTo>
                  <a:pt x="47" y="1"/>
                </a:lnTo>
                <a:lnTo>
                  <a:pt x="53" y="2"/>
                </a:lnTo>
                <a:lnTo>
                  <a:pt x="60" y="4"/>
                </a:lnTo>
                <a:lnTo>
                  <a:pt x="60" y="12"/>
                </a:lnTo>
                <a:lnTo>
                  <a:pt x="60" y="22"/>
                </a:lnTo>
                <a:lnTo>
                  <a:pt x="60" y="30"/>
                </a:lnTo>
                <a:lnTo>
                  <a:pt x="60" y="37"/>
                </a:lnTo>
                <a:lnTo>
                  <a:pt x="60" y="45"/>
                </a:lnTo>
                <a:lnTo>
                  <a:pt x="60" y="52"/>
                </a:lnTo>
                <a:lnTo>
                  <a:pt x="60" y="58"/>
                </a:lnTo>
                <a:lnTo>
                  <a:pt x="58" y="65"/>
                </a:lnTo>
                <a:lnTo>
                  <a:pt x="58" y="71"/>
                </a:lnTo>
                <a:lnTo>
                  <a:pt x="58" y="75"/>
                </a:lnTo>
                <a:lnTo>
                  <a:pt x="57" y="81"/>
                </a:lnTo>
                <a:lnTo>
                  <a:pt x="57" y="86"/>
                </a:lnTo>
                <a:lnTo>
                  <a:pt x="56" y="89"/>
                </a:lnTo>
                <a:lnTo>
                  <a:pt x="56" y="94"/>
                </a:lnTo>
                <a:lnTo>
                  <a:pt x="54" y="96"/>
                </a:lnTo>
                <a:lnTo>
                  <a:pt x="53" y="100"/>
                </a:lnTo>
                <a:lnTo>
                  <a:pt x="48" y="110"/>
                </a:lnTo>
                <a:lnTo>
                  <a:pt x="45" y="115"/>
                </a:lnTo>
                <a:lnTo>
                  <a:pt x="43" y="121"/>
                </a:lnTo>
                <a:lnTo>
                  <a:pt x="39" y="126"/>
                </a:lnTo>
                <a:lnTo>
                  <a:pt x="35" y="131"/>
                </a:lnTo>
                <a:lnTo>
                  <a:pt x="30" y="137"/>
                </a:lnTo>
                <a:lnTo>
                  <a:pt x="25" y="142"/>
                </a:lnTo>
                <a:lnTo>
                  <a:pt x="21" y="146"/>
                </a:lnTo>
                <a:lnTo>
                  <a:pt x="15" y="151"/>
                </a:lnTo>
                <a:lnTo>
                  <a:pt x="13" y="154"/>
                </a:lnTo>
                <a:lnTo>
                  <a:pt x="9" y="157"/>
                </a:lnTo>
                <a:lnTo>
                  <a:pt x="6" y="159"/>
                </a:lnTo>
                <a:lnTo>
                  <a:pt x="4" y="160"/>
                </a:lnTo>
                <a:lnTo>
                  <a:pt x="2" y="160"/>
                </a:lnTo>
                <a:lnTo>
                  <a:pt x="1" y="159"/>
                </a:lnTo>
                <a:lnTo>
                  <a:pt x="1" y="159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8" name="Freeform 141">
            <a:extLst>
              <a:ext uri="{FF2B5EF4-FFF2-40B4-BE49-F238E27FC236}">
                <a16:creationId xmlns:a16="http://schemas.microsoft.com/office/drawing/2014/main" id="{B5464D03-48C6-4AC6-8A8A-91EA44306C9E}"/>
              </a:ext>
            </a:extLst>
          </p:cNvPr>
          <p:cNvSpPr>
            <a:spLocks/>
          </p:cNvSpPr>
          <p:nvPr/>
        </p:nvSpPr>
        <p:spPr bwMode="auto">
          <a:xfrm>
            <a:off x="2713650" y="890950"/>
            <a:ext cx="1005739" cy="944838"/>
          </a:xfrm>
          <a:custGeom>
            <a:avLst/>
            <a:gdLst>
              <a:gd name="T0" fmla="*/ 81 w 147"/>
              <a:gd name="T1" fmla="*/ 74 h 136"/>
              <a:gd name="T2" fmla="*/ 81 w 147"/>
              <a:gd name="T3" fmla="*/ 90 h 136"/>
              <a:gd name="T4" fmla="*/ 82 w 147"/>
              <a:gd name="T5" fmla="*/ 97 h 136"/>
              <a:gd name="T6" fmla="*/ 87 w 147"/>
              <a:gd name="T7" fmla="*/ 102 h 136"/>
              <a:gd name="T8" fmla="*/ 93 w 147"/>
              <a:gd name="T9" fmla="*/ 103 h 136"/>
              <a:gd name="T10" fmla="*/ 102 w 147"/>
              <a:gd name="T11" fmla="*/ 102 h 136"/>
              <a:gd name="T12" fmla="*/ 117 w 147"/>
              <a:gd name="T13" fmla="*/ 100 h 136"/>
              <a:gd name="T14" fmla="*/ 133 w 147"/>
              <a:gd name="T15" fmla="*/ 101 h 136"/>
              <a:gd name="T16" fmla="*/ 142 w 147"/>
              <a:gd name="T17" fmla="*/ 108 h 136"/>
              <a:gd name="T18" fmla="*/ 147 w 147"/>
              <a:gd name="T19" fmla="*/ 116 h 136"/>
              <a:gd name="T20" fmla="*/ 146 w 147"/>
              <a:gd name="T21" fmla="*/ 123 h 136"/>
              <a:gd name="T22" fmla="*/ 140 w 147"/>
              <a:gd name="T23" fmla="*/ 128 h 136"/>
              <a:gd name="T24" fmla="*/ 129 w 147"/>
              <a:gd name="T25" fmla="*/ 132 h 136"/>
              <a:gd name="T26" fmla="*/ 103 w 147"/>
              <a:gd name="T27" fmla="*/ 136 h 136"/>
              <a:gd name="T28" fmla="*/ 87 w 147"/>
              <a:gd name="T29" fmla="*/ 135 h 136"/>
              <a:gd name="T30" fmla="*/ 76 w 147"/>
              <a:gd name="T31" fmla="*/ 131 h 136"/>
              <a:gd name="T32" fmla="*/ 65 w 147"/>
              <a:gd name="T33" fmla="*/ 124 h 136"/>
              <a:gd name="T34" fmla="*/ 57 w 147"/>
              <a:gd name="T35" fmla="*/ 111 h 136"/>
              <a:gd name="T36" fmla="*/ 55 w 147"/>
              <a:gd name="T37" fmla="*/ 93 h 136"/>
              <a:gd name="T38" fmla="*/ 55 w 147"/>
              <a:gd name="T39" fmla="*/ 85 h 136"/>
              <a:gd name="T40" fmla="*/ 56 w 147"/>
              <a:gd name="T41" fmla="*/ 71 h 136"/>
              <a:gd name="T42" fmla="*/ 57 w 147"/>
              <a:gd name="T43" fmla="*/ 53 h 136"/>
              <a:gd name="T44" fmla="*/ 59 w 147"/>
              <a:gd name="T45" fmla="*/ 40 h 136"/>
              <a:gd name="T46" fmla="*/ 59 w 147"/>
              <a:gd name="T47" fmla="*/ 33 h 136"/>
              <a:gd name="T48" fmla="*/ 56 w 147"/>
              <a:gd name="T49" fmla="*/ 33 h 136"/>
              <a:gd name="T50" fmla="*/ 50 w 147"/>
              <a:gd name="T51" fmla="*/ 36 h 136"/>
              <a:gd name="T52" fmla="*/ 39 w 147"/>
              <a:gd name="T53" fmla="*/ 38 h 136"/>
              <a:gd name="T54" fmla="*/ 25 w 147"/>
              <a:gd name="T55" fmla="*/ 42 h 136"/>
              <a:gd name="T56" fmla="*/ 7 w 147"/>
              <a:gd name="T57" fmla="*/ 45 h 136"/>
              <a:gd name="T58" fmla="*/ 8 w 147"/>
              <a:gd name="T59" fmla="*/ 24 h 136"/>
              <a:gd name="T60" fmla="*/ 29 w 147"/>
              <a:gd name="T61" fmla="*/ 21 h 136"/>
              <a:gd name="T62" fmla="*/ 43 w 147"/>
              <a:gd name="T63" fmla="*/ 17 h 136"/>
              <a:gd name="T64" fmla="*/ 56 w 147"/>
              <a:gd name="T65" fmla="*/ 12 h 136"/>
              <a:gd name="T66" fmla="*/ 63 w 147"/>
              <a:gd name="T67" fmla="*/ 4 h 136"/>
              <a:gd name="T68" fmla="*/ 68 w 147"/>
              <a:gd name="T69" fmla="*/ 0 h 136"/>
              <a:gd name="T70" fmla="*/ 74 w 147"/>
              <a:gd name="T71" fmla="*/ 1 h 136"/>
              <a:gd name="T72" fmla="*/ 81 w 147"/>
              <a:gd name="T73" fmla="*/ 3 h 136"/>
              <a:gd name="T74" fmla="*/ 90 w 147"/>
              <a:gd name="T75" fmla="*/ 9 h 136"/>
              <a:gd name="T76" fmla="*/ 99 w 147"/>
              <a:gd name="T77" fmla="*/ 17 h 136"/>
              <a:gd name="T78" fmla="*/ 102 w 147"/>
              <a:gd name="T79" fmla="*/ 23 h 136"/>
              <a:gd name="T80" fmla="*/ 100 w 147"/>
              <a:gd name="T81" fmla="*/ 31 h 136"/>
              <a:gd name="T82" fmla="*/ 93 w 147"/>
              <a:gd name="T83" fmla="*/ 36 h 136"/>
              <a:gd name="T84" fmla="*/ 87 w 147"/>
              <a:gd name="T85" fmla="*/ 43 h 136"/>
              <a:gd name="T86" fmla="*/ 84 w 147"/>
              <a:gd name="T87" fmla="*/ 53 h 1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47" h="136">
                <a:moveTo>
                  <a:pt x="82" y="58"/>
                </a:moveTo>
                <a:lnTo>
                  <a:pt x="82" y="67"/>
                </a:lnTo>
                <a:lnTo>
                  <a:pt x="81" y="74"/>
                </a:lnTo>
                <a:lnTo>
                  <a:pt x="81" y="81"/>
                </a:lnTo>
                <a:lnTo>
                  <a:pt x="81" y="88"/>
                </a:lnTo>
                <a:lnTo>
                  <a:pt x="81" y="90"/>
                </a:lnTo>
                <a:lnTo>
                  <a:pt x="82" y="93"/>
                </a:lnTo>
                <a:lnTo>
                  <a:pt x="82" y="95"/>
                </a:lnTo>
                <a:lnTo>
                  <a:pt x="82" y="97"/>
                </a:lnTo>
                <a:lnTo>
                  <a:pt x="84" y="99"/>
                </a:lnTo>
                <a:lnTo>
                  <a:pt x="85" y="100"/>
                </a:lnTo>
                <a:lnTo>
                  <a:pt x="87" y="102"/>
                </a:lnTo>
                <a:lnTo>
                  <a:pt x="89" y="102"/>
                </a:lnTo>
                <a:lnTo>
                  <a:pt x="90" y="102"/>
                </a:lnTo>
                <a:lnTo>
                  <a:pt x="93" y="103"/>
                </a:lnTo>
                <a:lnTo>
                  <a:pt x="95" y="103"/>
                </a:lnTo>
                <a:lnTo>
                  <a:pt x="98" y="102"/>
                </a:lnTo>
                <a:lnTo>
                  <a:pt x="102" y="102"/>
                </a:lnTo>
                <a:lnTo>
                  <a:pt x="106" y="101"/>
                </a:lnTo>
                <a:lnTo>
                  <a:pt x="110" y="100"/>
                </a:lnTo>
                <a:lnTo>
                  <a:pt x="117" y="100"/>
                </a:lnTo>
                <a:lnTo>
                  <a:pt x="124" y="99"/>
                </a:lnTo>
                <a:lnTo>
                  <a:pt x="130" y="100"/>
                </a:lnTo>
                <a:lnTo>
                  <a:pt x="133" y="101"/>
                </a:lnTo>
                <a:lnTo>
                  <a:pt x="136" y="102"/>
                </a:lnTo>
                <a:lnTo>
                  <a:pt x="140" y="104"/>
                </a:lnTo>
                <a:lnTo>
                  <a:pt x="142" y="108"/>
                </a:lnTo>
                <a:lnTo>
                  <a:pt x="145" y="110"/>
                </a:lnTo>
                <a:lnTo>
                  <a:pt x="147" y="114"/>
                </a:lnTo>
                <a:lnTo>
                  <a:pt x="147" y="116"/>
                </a:lnTo>
                <a:lnTo>
                  <a:pt x="147" y="118"/>
                </a:lnTo>
                <a:lnTo>
                  <a:pt x="147" y="121"/>
                </a:lnTo>
                <a:lnTo>
                  <a:pt x="146" y="123"/>
                </a:lnTo>
                <a:lnTo>
                  <a:pt x="145" y="124"/>
                </a:lnTo>
                <a:lnTo>
                  <a:pt x="142" y="126"/>
                </a:lnTo>
                <a:lnTo>
                  <a:pt x="140" y="128"/>
                </a:lnTo>
                <a:lnTo>
                  <a:pt x="137" y="130"/>
                </a:lnTo>
                <a:lnTo>
                  <a:pt x="133" y="131"/>
                </a:lnTo>
                <a:lnTo>
                  <a:pt x="129" y="132"/>
                </a:lnTo>
                <a:lnTo>
                  <a:pt x="121" y="135"/>
                </a:lnTo>
                <a:lnTo>
                  <a:pt x="112" y="136"/>
                </a:lnTo>
                <a:lnTo>
                  <a:pt x="103" y="136"/>
                </a:lnTo>
                <a:lnTo>
                  <a:pt x="97" y="136"/>
                </a:lnTo>
                <a:lnTo>
                  <a:pt x="91" y="136"/>
                </a:lnTo>
                <a:lnTo>
                  <a:pt x="87" y="135"/>
                </a:lnTo>
                <a:lnTo>
                  <a:pt x="84" y="135"/>
                </a:lnTo>
                <a:lnTo>
                  <a:pt x="80" y="133"/>
                </a:lnTo>
                <a:lnTo>
                  <a:pt x="76" y="131"/>
                </a:lnTo>
                <a:lnTo>
                  <a:pt x="73" y="130"/>
                </a:lnTo>
                <a:lnTo>
                  <a:pt x="71" y="129"/>
                </a:lnTo>
                <a:lnTo>
                  <a:pt x="65" y="124"/>
                </a:lnTo>
                <a:lnTo>
                  <a:pt x="61" y="121"/>
                </a:lnTo>
                <a:lnTo>
                  <a:pt x="59" y="116"/>
                </a:lnTo>
                <a:lnTo>
                  <a:pt x="57" y="111"/>
                </a:lnTo>
                <a:lnTo>
                  <a:pt x="55" y="102"/>
                </a:lnTo>
                <a:lnTo>
                  <a:pt x="55" y="97"/>
                </a:lnTo>
                <a:lnTo>
                  <a:pt x="55" y="93"/>
                </a:lnTo>
                <a:lnTo>
                  <a:pt x="55" y="90"/>
                </a:lnTo>
                <a:lnTo>
                  <a:pt x="55" y="88"/>
                </a:lnTo>
                <a:lnTo>
                  <a:pt x="55" y="85"/>
                </a:lnTo>
                <a:lnTo>
                  <a:pt x="55" y="80"/>
                </a:lnTo>
                <a:lnTo>
                  <a:pt x="56" y="76"/>
                </a:lnTo>
                <a:lnTo>
                  <a:pt x="56" y="71"/>
                </a:lnTo>
                <a:lnTo>
                  <a:pt x="56" y="66"/>
                </a:lnTo>
                <a:lnTo>
                  <a:pt x="57" y="59"/>
                </a:lnTo>
                <a:lnTo>
                  <a:pt x="57" y="53"/>
                </a:lnTo>
                <a:lnTo>
                  <a:pt x="59" y="48"/>
                </a:lnTo>
                <a:lnTo>
                  <a:pt x="59" y="44"/>
                </a:lnTo>
                <a:lnTo>
                  <a:pt x="59" y="40"/>
                </a:lnTo>
                <a:lnTo>
                  <a:pt x="59" y="37"/>
                </a:lnTo>
                <a:lnTo>
                  <a:pt x="59" y="35"/>
                </a:lnTo>
                <a:lnTo>
                  <a:pt x="59" y="33"/>
                </a:lnTo>
                <a:lnTo>
                  <a:pt x="59" y="32"/>
                </a:lnTo>
                <a:lnTo>
                  <a:pt x="57" y="33"/>
                </a:lnTo>
                <a:lnTo>
                  <a:pt x="56" y="33"/>
                </a:lnTo>
                <a:lnTo>
                  <a:pt x="54" y="33"/>
                </a:lnTo>
                <a:lnTo>
                  <a:pt x="52" y="35"/>
                </a:lnTo>
                <a:lnTo>
                  <a:pt x="50" y="36"/>
                </a:lnTo>
                <a:lnTo>
                  <a:pt x="47" y="36"/>
                </a:lnTo>
                <a:lnTo>
                  <a:pt x="43" y="37"/>
                </a:lnTo>
                <a:lnTo>
                  <a:pt x="39" y="38"/>
                </a:lnTo>
                <a:lnTo>
                  <a:pt x="35" y="39"/>
                </a:lnTo>
                <a:lnTo>
                  <a:pt x="30" y="40"/>
                </a:lnTo>
                <a:lnTo>
                  <a:pt x="25" y="42"/>
                </a:lnTo>
                <a:lnTo>
                  <a:pt x="20" y="43"/>
                </a:lnTo>
                <a:lnTo>
                  <a:pt x="13" y="44"/>
                </a:lnTo>
                <a:lnTo>
                  <a:pt x="7" y="45"/>
                </a:lnTo>
                <a:lnTo>
                  <a:pt x="0" y="47"/>
                </a:lnTo>
                <a:lnTo>
                  <a:pt x="0" y="25"/>
                </a:lnTo>
                <a:lnTo>
                  <a:pt x="8" y="24"/>
                </a:lnTo>
                <a:lnTo>
                  <a:pt x="16" y="23"/>
                </a:lnTo>
                <a:lnTo>
                  <a:pt x="22" y="22"/>
                </a:lnTo>
                <a:lnTo>
                  <a:pt x="29" y="21"/>
                </a:lnTo>
                <a:lnTo>
                  <a:pt x="34" y="19"/>
                </a:lnTo>
                <a:lnTo>
                  <a:pt x="39" y="18"/>
                </a:lnTo>
                <a:lnTo>
                  <a:pt x="43" y="17"/>
                </a:lnTo>
                <a:lnTo>
                  <a:pt x="47" y="16"/>
                </a:lnTo>
                <a:lnTo>
                  <a:pt x="52" y="14"/>
                </a:lnTo>
                <a:lnTo>
                  <a:pt x="56" y="12"/>
                </a:lnTo>
                <a:lnTo>
                  <a:pt x="59" y="9"/>
                </a:lnTo>
                <a:lnTo>
                  <a:pt x="61" y="7"/>
                </a:lnTo>
                <a:lnTo>
                  <a:pt x="63" y="4"/>
                </a:lnTo>
                <a:lnTo>
                  <a:pt x="63" y="3"/>
                </a:lnTo>
                <a:lnTo>
                  <a:pt x="65" y="1"/>
                </a:lnTo>
                <a:lnTo>
                  <a:pt x="68" y="0"/>
                </a:lnTo>
                <a:lnTo>
                  <a:pt x="71" y="0"/>
                </a:lnTo>
                <a:lnTo>
                  <a:pt x="73" y="0"/>
                </a:lnTo>
                <a:lnTo>
                  <a:pt x="74" y="1"/>
                </a:lnTo>
                <a:lnTo>
                  <a:pt x="77" y="1"/>
                </a:lnTo>
                <a:lnTo>
                  <a:pt x="78" y="2"/>
                </a:lnTo>
                <a:lnTo>
                  <a:pt x="81" y="3"/>
                </a:lnTo>
                <a:lnTo>
                  <a:pt x="84" y="5"/>
                </a:lnTo>
                <a:lnTo>
                  <a:pt x="87" y="7"/>
                </a:lnTo>
                <a:lnTo>
                  <a:pt x="90" y="9"/>
                </a:lnTo>
                <a:lnTo>
                  <a:pt x="95" y="14"/>
                </a:lnTo>
                <a:lnTo>
                  <a:pt x="98" y="16"/>
                </a:lnTo>
                <a:lnTo>
                  <a:pt x="99" y="17"/>
                </a:lnTo>
                <a:lnTo>
                  <a:pt x="100" y="19"/>
                </a:lnTo>
                <a:lnTo>
                  <a:pt x="102" y="22"/>
                </a:lnTo>
                <a:lnTo>
                  <a:pt x="102" y="23"/>
                </a:lnTo>
                <a:lnTo>
                  <a:pt x="103" y="25"/>
                </a:lnTo>
                <a:lnTo>
                  <a:pt x="102" y="28"/>
                </a:lnTo>
                <a:lnTo>
                  <a:pt x="100" y="31"/>
                </a:lnTo>
                <a:lnTo>
                  <a:pt x="98" y="33"/>
                </a:lnTo>
                <a:lnTo>
                  <a:pt x="95" y="35"/>
                </a:lnTo>
                <a:lnTo>
                  <a:pt x="93" y="36"/>
                </a:lnTo>
                <a:lnTo>
                  <a:pt x="91" y="38"/>
                </a:lnTo>
                <a:lnTo>
                  <a:pt x="89" y="40"/>
                </a:lnTo>
                <a:lnTo>
                  <a:pt x="87" y="43"/>
                </a:lnTo>
                <a:lnTo>
                  <a:pt x="86" y="46"/>
                </a:lnTo>
                <a:lnTo>
                  <a:pt x="85" y="50"/>
                </a:lnTo>
                <a:lnTo>
                  <a:pt x="84" y="53"/>
                </a:lnTo>
                <a:lnTo>
                  <a:pt x="82" y="58"/>
                </a:lnTo>
                <a:lnTo>
                  <a:pt x="82" y="58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9" name="Freeform 142">
            <a:extLst>
              <a:ext uri="{FF2B5EF4-FFF2-40B4-BE49-F238E27FC236}">
                <a16:creationId xmlns:a16="http://schemas.microsoft.com/office/drawing/2014/main" id="{E7F76AAF-5C95-4A51-ACE8-6ABC1E6BAA4C}"/>
              </a:ext>
            </a:extLst>
          </p:cNvPr>
          <p:cNvSpPr>
            <a:spLocks/>
          </p:cNvSpPr>
          <p:nvPr/>
        </p:nvSpPr>
        <p:spPr bwMode="auto">
          <a:xfrm>
            <a:off x="2528921" y="2127574"/>
            <a:ext cx="294198" cy="861470"/>
          </a:xfrm>
          <a:custGeom>
            <a:avLst/>
            <a:gdLst>
              <a:gd name="T0" fmla="*/ 31 w 43"/>
              <a:gd name="T1" fmla="*/ 18 h 124"/>
              <a:gd name="T2" fmla="*/ 34 w 43"/>
              <a:gd name="T3" fmla="*/ 37 h 124"/>
              <a:gd name="T4" fmla="*/ 36 w 43"/>
              <a:gd name="T5" fmla="*/ 53 h 124"/>
              <a:gd name="T6" fmla="*/ 38 w 43"/>
              <a:gd name="T7" fmla="*/ 67 h 124"/>
              <a:gd name="T8" fmla="*/ 40 w 43"/>
              <a:gd name="T9" fmla="*/ 80 h 124"/>
              <a:gd name="T10" fmla="*/ 41 w 43"/>
              <a:gd name="T11" fmla="*/ 89 h 124"/>
              <a:gd name="T12" fmla="*/ 41 w 43"/>
              <a:gd name="T13" fmla="*/ 97 h 124"/>
              <a:gd name="T14" fmla="*/ 41 w 43"/>
              <a:gd name="T15" fmla="*/ 102 h 124"/>
              <a:gd name="T16" fmla="*/ 41 w 43"/>
              <a:gd name="T17" fmla="*/ 108 h 124"/>
              <a:gd name="T18" fmla="*/ 41 w 43"/>
              <a:gd name="T19" fmla="*/ 114 h 124"/>
              <a:gd name="T20" fmla="*/ 40 w 43"/>
              <a:gd name="T21" fmla="*/ 117 h 124"/>
              <a:gd name="T22" fmla="*/ 40 w 43"/>
              <a:gd name="T23" fmla="*/ 121 h 124"/>
              <a:gd name="T24" fmla="*/ 36 w 43"/>
              <a:gd name="T25" fmla="*/ 122 h 124"/>
              <a:gd name="T26" fmla="*/ 32 w 43"/>
              <a:gd name="T27" fmla="*/ 124 h 124"/>
              <a:gd name="T28" fmla="*/ 28 w 43"/>
              <a:gd name="T29" fmla="*/ 124 h 124"/>
              <a:gd name="T30" fmla="*/ 26 w 43"/>
              <a:gd name="T31" fmla="*/ 122 h 124"/>
              <a:gd name="T32" fmla="*/ 22 w 43"/>
              <a:gd name="T33" fmla="*/ 116 h 124"/>
              <a:gd name="T34" fmla="*/ 21 w 43"/>
              <a:gd name="T35" fmla="*/ 111 h 124"/>
              <a:gd name="T36" fmla="*/ 19 w 43"/>
              <a:gd name="T37" fmla="*/ 104 h 124"/>
              <a:gd name="T38" fmla="*/ 18 w 43"/>
              <a:gd name="T39" fmla="*/ 96 h 124"/>
              <a:gd name="T40" fmla="*/ 17 w 43"/>
              <a:gd name="T41" fmla="*/ 85 h 124"/>
              <a:gd name="T42" fmla="*/ 13 w 43"/>
              <a:gd name="T43" fmla="*/ 68 h 124"/>
              <a:gd name="T44" fmla="*/ 9 w 43"/>
              <a:gd name="T45" fmla="*/ 56 h 124"/>
              <a:gd name="T46" fmla="*/ 6 w 43"/>
              <a:gd name="T47" fmla="*/ 40 h 124"/>
              <a:gd name="T48" fmla="*/ 2 w 43"/>
              <a:gd name="T49" fmla="*/ 26 h 124"/>
              <a:gd name="T50" fmla="*/ 0 w 43"/>
              <a:gd name="T51" fmla="*/ 15 h 124"/>
              <a:gd name="T52" fmla="*/ 0 w 43"/>
              <a:gd name="T53" fmla="*/ 7 h 124"/>
              <a:gd name="T54" fmla="*/ 1 w 43"/>
              <a:gd name="T55" fmla="*/ 2 h 124"/>
              <a:gd name="T56" fmla="*/ 5 w 43"/>
              <a:gd name="T57" fmla="*/ 0 h 124"/>
              <a:gd name="T58" fmla="*/ 10 w 43"/>
              <a:gd name="T59" fmla="*/ 0 h 124"/>
              <a:gd name="T60" fmla="*/ 17 w 43"/>
              <a:gd name="T61" fmla="*/ 2 h 124"/>
              <a:gd name="T62" fmla="*/ 26 w 43"/>
              <a:gd name="T63" fmla="*/ 6 h 124"/>
              <a:gd name="T64" fmla="*/ 30 w 43"/>
              <a:gd name="T65" fmla="*/ 8 h 1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43" h="124">
                <a:moveTo>
                  <a:pt x="30" y="8"/>
                </a:moveTo>
                <a:lnTo>
                  <a:pt x="31" y="18"/>
                </a:lnTo>
                <a:lnTo>
                  <a:pt x="32" y="28"/>
                </a:lnTo>
                <a:lnTo>
                  <a:pt x="34" y="37"/>
                </a:lnTo>
                <a:lnTo>
                  <a:pt x="35" y="45"/>
                </a:lnTo>
                <a:lnTo>
                  <a:pt x="36" y="53"/>
                </a:lnTo>
                <a:lnTo>
                  <a:pt x="38" y="60"/>
                </a:lnTo>
                <a:lnTo>
                  <a:pt x="38" y="67"/>
                </a:lnTo>
                <a:lnTo>
                  <a:pt x="39" y="74"/>
                </a:lnTo>
                <a:lnTo>
                  <a:pt x="40" y="80"/>
                </a:lnTo>
                <a:lnTo>
                  <a:pt x="40" y="85"/>
                </a:lnTo>
                <a:lnTo>
                  <a:pt x="41" y="89"/>
                </a:lnTo>
                <a:lnTo>
                  <a:pt x="41" y="94"/>
                </a:lnTo>
                <a:lnTo>
                  <a:pt x="41" y="97"/>
                </a:lnTo>
                <a:lnTo>
                  <a:pt x="41" y="100"/>
                </a:lnTo>
                <a:lnTo>
                  <a:pt x="41" y="102"/>
                </a:lnTo>
                <a:lnTo>
                  <a:pt x="43" y="104"/>
                </a:lnTo>
                <a:lnTo>
                  <a:pt x="41" y="108"/>
                </a:lnTo>
                <a:lnTo>
                  <a:pt x="41" y="110"/>
                </a:lnTo>
                <a:lnTo>
                  <a:pt x="41" y="114"/>
                </a:lnTo>
                <a:lnTo>
                  <a:pt x="41" y="116"/>
                </a:lnTo>
                <a:lnTo>
                  <a:pt x="40" y="117"/>
                </a:lnTo>
                <a:lnTo>
                  <a:pt x="40" y="120"/>
                </a:lnTo>
                <a:lnTo>
                  <a:pt x="40" y="121"/>
                </a:lnTo>
                <a:lnTo>
                  <a:pt x="39" y="121"/>
                </a:lnTo>
                <a:lnTo>
                  <a:pt x="36" y="122"/>
                </a:lnTo>
                <a:lnTo>
                  <a:pt x="35" y="123"/>
                </a:lnTo>
                <a:lnTo>
                  <a:pt x="32" y="124"/>
                </a:lnTo>
                <a:lnTo>
                  <a:pt x="30" y="124"/>
                </a:lnTo>
                <a:lnTo>
                  <a:pt x="28" y="124"/>
                </a:lnTo>
                <a:lnTo>
                  <a:pt x="28" y="124"/>
                </a:lnTo>
                <a:lnTo>
                  <a:pt x="26" y="122"/>
                </a:lnTo>
                <a:lnTo>
                  <a:pt x="25" y="120"/>
                </a:lnTo>
                <a:lnTo>
                  <a:pt x="22" y="116"/>
                </a:lnTo>
                <a:lnTo>
                  <a:pt x="22" y="115"/>
                </a:lnTo>
                <a:lnTo>
                  <a:pt x="21" y="111"/>
                </a:lnTo>
                <a:lnTo>
                  <a:pt x="21" y="109"/>
                </a:lnTo>
                <a:lnTo>
                  <a:pt x="19" y="104"/>
                </a:lnTo>
                <a:lnTo>
                  <a:pt x="19" y="101"/>
                </a:lnTo>
                <a:lnTo>
                  <a:pt x="18" y="96"/>
                </a:lnTo>
                <a:lnTo>
                  <a:pt x="17" y="90"/>
                </a:lnTo>
                <a:lnTo>
                  <a:pt x="17" y="85"/>
                </a:lnTo>
                <a:lnTo>
                  <a:pt x="14" y="74"/>
                </a:lnTo>
                <a:lnTo>
                  <a:pt x="13" y="68"/>
                </a:lnTo>
                <a:lnTo>
                  <a:pt x="12" y="61"/>
                </a:lnTo>
                <a:lnTo>
                  <a:pt x="9" y="56"/>
                </a:lnTo>
                <a:lnTo>
                  <a:pt x="8" y="49"/>
                </a:lnTo>
                <a:lnTo>
                  <a:pt x="6" y="40"/>
                </a:lnTo>
                <a:lnTo>
                  <a:pt x="5" y="33"/>
                </a:lnTo>
                <a:lnTo>
                  <a:pt x="2" y="26"/>
                </a:lnTo>
                <a:lnTo>
                  <a:pt x="1" y="19"/>
                </a:lnTo>
                <a:lnTo>
                  <a:pt x="0" y="15"/>
                </a:lnTo>
                <a:lnTo>
                  <a:pt x="0" y="10"/>
                </a:lnTo>
                <a:lnTo>
                  <a:pt x="0" y="7"/>
                </a:lnTo>
                <a:lnTo>
                  <a:pt x="1" y="3"/>
                </a:lnTo>
                <a:lnTo>
                  <a:pt x="1" y="2"/>
                </a:lnTo>
                <a:lnTo>
                  <a:pt x="4" y="1"/>
                </a:lnTo>
                <a:lnTo>
                  <a:pt x="5" y="0"/>
                </a:lnTo>
                <a:lnTo>
                  <a:pt x="8" y="0"/>
                </a:lnTo>
                <a:lnTo>
                  <a:pt x="10" y="0"/>
                </a:lnTo>
                <a:lnTo>
                  <a:pt x="13" y="1"/>
                </a:lnTo>
                <a:lnTo>
                  <a:pt x="17" y="2"/>
                </a:lnTo>
                <a:lnTo>
                  <a:pt x="21" y="3"/>
                </a:lnTo>
                <a:lnTo>
                  <a:pt x="26" y="6"/>
                </a:lnTo>
                <a:lnTo>
                  <a:pt x="30" y="8"/>
                </a:lnTo>
                <a:lnTo>
                  <a:pt x="30" y="8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0" name="Freeform 143">
            <a:extLst>
              <a:ext uri="{FF2B5EF4-FFF2-40B4-BE49-F238E27FC236}">
                <a16:creationId xmlns:a16="http://schemas.microsoft.com/office/drawing/2014/main" id="{DC1A3EB0-09B6-4387-BF3A-E92F85FA979A}"/>
              </a:ext>
            </a:extLst>
          </p:cNvPr>
          <p:cNvSpPr>
            <a:spLocks/>
          </p:cNvSpPr>
          <p:nvPr/>
        </p:nvSpPr>
        <p:spPr bwMode="auto">
          <a:xfrm>
            <a:off x="2645233" y="2085891"/>
            <a:ext cx="937321" cy="597470"/>
          </a:xfrm>
          <a:custGeom>
            <a:avLst/>
            <a:gdLst>
              <a:gd name="T0" fmla="*/ 124 w 137"/>
              <a:gd name="T1" fmla="*/ 10 h 86"/>
              <a:gd name="T2" fmla="*/ 129 w 137"/>
              <a:gd name="T3" fmla="*/ 14 h 86"/>
              <a:gd name="T4" fmla="*/ 134 w 137"/>
              <a:gd name="T5" fmla="*/ 16 h 86"/>
              <a:gd name="T6" fmla="*/ 135 w 137"/>
              <a:gd name="T7" fmla="*/ 18 h 86"/>
              <a:gd name="T8" fmla="*/ 135 w 137"/>
              <a:gd name="T9" fmla="*/ 20 h 86"/>
              <a:gd name="T10" fmla="*/ 133 w 137"/>
              <a:gd name="T11" fmla="*/ 22 h 86"/>
              <a:gd name="T12" fmla="*/ 127 w 137"/>
              <a:gd name="T13" fmla="*/ 24 h 86"/>
              <a:gd name="T14" fmla="*/ 126 w 137"/>
              <a:gd name="T15" fmla="*/ 27 h 86"/>
              <a:gd name="T16" fmla="*/ 124 w 137"/>
              <a:gd name="T17" fmla="*/ 31 h 86"/>
              <a:gd name="T18" fmla="*/ 120 w 137"/>
              <a:gd name="T19" fmla="*/ 37 h 86"/>
              <a:gd name="T20" fmla="*/ 116 w 137"/>
              <a:gd name="T21" fmla="*/ 45 h 86"/>
              <a:gd name="T22" fmla="*/ 112 w 137"/>
              <a:gd name="T23" fmla="*/ 55 h 86"/>
              <a:gd name="T24" fmla="*/ 108 w 137"/>
              <a:gd name="T25" fmla="*/ 66 h 86"/>
              <a:gd name="T26" fmla="*/ 103 w 137"/>
              <a:gd name="T27" fmla="*/ 79 h 86"/>
              <a:gd name="T28" fmla="*/ 95 w 137"/>
              <a:gd name="T29" fmla="*/ 86 h 86"/>
              <a:gd name="T30" fmla="*/ 99 w 137"/>
              <a:gd name="T31" fmla="*/ 66 h 86"/>
              <a:gd name="T32" fmla="*/ 101 w 137"/>
              <a:gd name="T33" fmla="*/ 50 h 86"/>
              <a:gd name="T34" fmla="*/ 103 w 137"/>
              <a:gd name="T35" fmla="*/ 38 h 86"/>
              <a:gd name="T36" fmla="*/ 103 w 137"/>
              <a:gd name="T37" fmla="*/ 32 h 86"/>
              <a:gd name="T38" fmla="*/ 103 w 137"/>
              <a:gd name="T39" fmla="*/ 28 h 86"/>
              <a:gd name="T40" fmla="*/ 101 w 137"/>
              <a:gd name="T41" fmla="*/ 22 h 86"/>
              <a:gd name="T42" fmla="*/ 99 w 137"/>
              <a:gd name="T43" fmla="*/ 17 h 86"/>
              <a:gd name="T44" fmla="*/ 92 w 137"/>
              <a:gd name="T45" fmla="*/ 15 h 86"/>
              <a:gd name="T46" fmla="*/ 87 w 137"/>
              <a:gd name="T47" fmla="*/ 16 h 86"/>
              <a:gd name="T48" fmla="*/ 81 w 137"/>
              <a:gd name="T49" fmla="*/ 17 h 86"/>
              <a:gd name="T50" fmla="*/ 70 w 137"/>
              <a:gd name="T51" fmla="*/ 18 h 86"/>
              <a:gd name="T52" fmla="*/ 58 w 137"/>
              <a:gd name="T53" fmla="*/ 20 h 86"/>
              <a:gd name="T54" fmla="*/ 43 w 137"/>
              <a:gd name="T55" fmla="*/ 21 h 86"/>
              <a:gd name="T56" fmla="*/ 28 w 137"/>
              <a:gd name="T57" fmla="*/ 23 h 86"/>
              <a:gd name="T58" fmla="*/ 15 w 137"/>
              <a:gd name="T59" fmla="*/ 24 h 86"/>
              <a:gd name="T60" fmla="*/ 6 w 137"/>
              <a:gd name="T61" fmla="*/ 25 h 86"/>
              <a:gd name="T62" fmla="*/ 0 w 137"/>
              <a:gd name="T63" fmla="*/ 25 h 86"/>
              <a:gd name="T64" fmla="*/ 11 w 137"/>
              <a:gd name="T65" fmla="*/ 20 h 86"/>
              <a:gd name="T66" fmla="*/ 34 w 137"/>
              <a:gd name="T67" fmla="*/ 17 h 86"/>
              <a:gd name="T68" fmla="*/ 52 w 137"/>
              <a:gd name="T69" fmla="*/ 15 h 86"/>
              <a:gd name="T70" fmla="*/ 70 w 137"/>
              <a:gd name="T71" fmla="*/ 12 h 86"/>
              <a:gd name="T72" fmla="*/ 82 w 137"/>
              <a:gd name="T73" fmla="*/ 9 h 86"/>
              <a:gd name="T74" fmla="*/ 88 w 137"/>
              <a:gd name="T75" fmla="*/ 8 h 86"/>
              <a:gd name="T76" fmla="*/ 94 w 137"/>
              <a:gd name="T77" fmla="*/ 7 h 86"/>
              <a:gd name="T78" fmla="*/ 96 w 137"/>
              <a:gd name="T79" fmla="*/ 5 h 86"/>
              <a:gd name="T80" fmla="*/ 99 w 137"/>
              <a:gd name="T81" fmla="*/ 2 h 86"/>
              <a:gd name="T82" fmla="*/ 101 w 137"/>
              <a:gd name="T83" fmla="*/ 1 h 86"/>
              <a:gd name="T84" fmla="*/ 104 w 137"/>
              <a:gd name="T85" fmla="*/ 0 h 86"/>
              <a:gd name="T86" fmla="*/ 107 w 137"/>
              <a:gd name="T87" fmla="*/ 1 h 86"/>
              <a:gd name="T88" fmla="*/ 112 w 137"/>
              <a:gd name="T89" fmla="*/ 3 h 86"/>
              <a:gd name="T90" fmla="*/ 120 w 137"/>
              <a:gd name="T91" fmla="*/ 8 h 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137" h="86">
                <a:moveTo>
                  <a:pt x="120" y="8"/>
                </a:moveTo>
                <a:lnTo>
                  <a:pt x="124" y="10"/>
                </a:lnTo>
                <a:lnTo>
                  <a:pt x="126" y="13"/>
                </a:lnTo>
                <a:lnTo>
                  <a:pt x="129" y="14"/>
                </a:lnTo>
                <a:lnTo>
                  <a:pt x="131" y="15"/>
                </a:lnTo>
                <a:lnTo>
                  <a:pt x="134" y="16"/>
                </a:lnTo>
                <a:lnTo>
                  <a:pt x="135" y="17"/>
                </a:lnTo>
                <a:lnTo>
                  <a:pt x="135" y="18"/>
                </a:lnTo>
                <a:lnTo>
                  <a:pt x="137" y="20"/>
                </a:lnTo>
                <a:lnTo>
                  <a:pt x="135" y="20"/>
                </a:lnTo>
                <a:lnTo>
                  <a:pt x="134" y="21"/>
                </a:lnTo>
                <a:lnTo>
                  <a:pt x="133" y="22"/>
                </a:lnTo>
                <a:lnTo>
                  <a:pt x="129" y="24"/>
                </a:lnTo>
                <a:lnTo>
                  <a:pt x="127" y="24"/>
                </a:lnTo>
                <a:lnTo>
                  <a:pt x="127" y="25"/>
                </a:lnTo>
                <a:lnTo>
                  <a:pt x="126" y="27"/>
                </a:lnTo>
                <a:lnTo>
                  <a:pt x="125" y="29"/>
                </a:lnTo>
                <a:lnTo>
                  <a:pt x="124" y="31"/>
                </a:lnTo>
                <a:lnTo>
                  <a:pt x="121" y="34"/>
                </a:lnTo>
                <a:lnTo>
                  <a:pt x="120" y="37"/>
                </a:lnTo>
                <a:lnTo>
                  <a:pt x="118" y="41"/>
                </a:lnTo>
                <a:lnTo>
                  <a:pt x="116" y="45"/>
                </a:lnTo>
                <a:lnTo>
                  <a:pt x="114" y="50"/>
                </a:lnTo>
                <a:lnTo>
                  <a:pt x="112" y="55"/>
                </a:lnTo>
                <a:lnTo>
                  <a:pt x="109" y="60"/>
                </a:lnTo>
                <a:lnTo>
                  <a:pt x="108" y="66"/>
                </a:lnTo>
                <a:lnTo>
                  <a:pt x="105" y="72"/>
                </a:lnTo>
                <a:lnTo>
                  <a:pt x="103" y="79"/>
                </a:lnTo>
                <a:lnTo>
                  <a:pt x="100" y="86"/>
                </a:lnTo>
                <a:lnTo>
                  <a:pt x="95" y="86"/>
                </a:lnTo>
                <a:lnTo>
                  <a:pt x="96" y="76"/>
                </a:lnTo>
                <a:lnTo>
                  <a:pt x="99" y="66"/>
                </a:lnTo>
                <a:lnTo>
                  <a:pt x="100" y="58"/>
                </a:lnTo>
                <a:lnTo>
                  <a:pt x="101" y="50"/>
                </a:lnTo>
                <a:lnTo>
                  <a:pt x="103" y="44"/>
                </a:lnTo>
                <a:lnTo>
                  <a:pt x="103" y="38"/>
                </a:lnTo>
                <a:lnTo>
                  <a:pt x="103" y="35"/>
                </a:lnTo>
                <a:lnTo>
                  <a:pt x="103" y="32"/>
                </a:lnTo>
                <a:lnTo>
                  <a:pt x="104" y="31"/>
                </a:lnTo>
                <a:lnTo>
                  <a:pt x="103" y="28"/>
                </a:lnTo>
                <a:lnTo>
                  <a:pt x="103" y="24"/>
                </a:lnTo>
                <a:lnTo>
                  <a:pt x="101" y="22"/>
                </a:lnTo>
                <a:lnTo>
                  <a:pt x="100" y="20"/>
                </a:lnTo>
                <a:lnTo>
                  <a:pt x="99" y="17"/>
                </a:lnTo>
                <a:lnTo>
                  <a:pt x="96" y="16"/>
                </a:lnTo>
                <a:lnTo>
                  <a:pt x="92" y="15"/>
                </a:lnTo>
                <a:lnTo>
                  <a:pt x="90" y="15"/>
                </a:lnTo>
                <a:lnTo>
                  <a:pt x="87" y="16"/>
                </a:lnTo>
                <a:lnTo>
                  <a:pt x="83" y="16"/>
                </a:lnTo>
                <a:lnTo>
                  <a:pt x="81" y="17"/>
                </a:lnTo>
                <a:lnTo>
                  <a:pt x="75" y="17"/>
                </a:lnTo>
                <a:lnTo>
                  <a:pt x="70" y="18"/>
                </a:lnTo>
                <a:lnTo>
                  <a:pt x="65" y="18"/>
                </a:lnTo>
                <a:lnTo>
                  <a:pt x="58" y="20"/>
                </a:lnTo>
                <a:lnTo>
                  <a:pt x="51" y="20"/>
                </a:lnTo>
                <a:lnTo>
                  <a:pt x="43" y="21"/>
                </a:lnTo>
                <a:lnTo>
                  <a:pt x="35" y="22"/>
                </a:lnTo>
                <a:lnTo>
                  <a:pt x="28" y="23"/>
                </a:lnTo>
                <a:lnTo>
                  <a:pt x="22" y="23"/>
                </a:lnTo>
                <a:lnTo>
                  <a:pt x="15" y="24"/>
                </a:lnTo>
                <a:lnTo>
                  <a:pt x="10" y="24"/>
                </a:lnTo>
                <a:lnTo>
                  <a:pt x="6" y="25"/>
                </a:lnTo>
                <a:lnTo>
                  <a:pt x="2" y="25"/>
                </a:lnTo>
                <a:lnTo>
                  <a:pt x="0" y="25"/>
                </a:lnTo>
                <a:lnTo>
                  <a:pt x="0" y="21"/>
                </a:lnTo>
                <a:lnTo>
                  <a:pt x="11" y="20"/>
                </a:lnTo>
                <a:lnTo>
                  <a:pt x="23" y="18"/>
                </a:lnTo>
                <a:lnTo>
                  <a:pt x="34" y="17"/>
                </a:lnTo>
                <a:lnTo>
                  <a:pt x="43" y="16"/>
                </a:lnTo>
                <a:lnTo>
                  <a:pt x="52" y="15"/>
                </a:lnTo>
                <a:lnTo>
                  <a:pt x="61" y="13"/>
                </a:lnTo>
                <a:lnTo>
                  <a:pt x="70" y="12"/>
                </a:lnTo>
                <a:lnTo>
                  <a:pt x="78" y="9"/>
                </a:lnTo>
                <a:lnTo>
                  <a:pt x="82" y="9"/>
                </a:lnTo>
                <a:lnTo>
                  <a:pt x="86" y="8"/>
                </a:lnTo>
                <a:lnTo>
                  <a:pt x="88" y="8"/>
                </a:lnTo>
                <a:lnTo>
                  <a:pt x="91" y="7"/>
                </a:lnTo>
                <a:lnTo>
                  <a:pt x="94" y="7"/>
                </a:lnTo>
                <a:lnTo>
                  <a:pt x="95" y="6"/>
                </a:lnTo>
                <a:lnTo>
                  <a:pt x="96" y="5"/>
                </a:lnTo>
                <a:lnTo>
                  <a:pt x="97" y="3"/>
                </a:lnTo>
                <a:lnTo>
                  <a:pt x="99" y="2"/>
                </a:lnTo>
                <a:lnTo>
                  <a:pt x="100" y="1"/>
                </a:lnTo>
                <a:lnTo>
                  <a:pt x="101" y="1"/>
                </a:lnTo>
                <a:lnTo>
                  <a:pt x="104" y="0"/>
                </a:lnTo>
                <a:lnTo>
                  <a:pt x="104" y="0"/>
                </a:lnTo>
                <a:lnTo>
                  <a:pt x="105" y="1"/>
                </a:lnTo>
                <a:lnTo>
                  <a:pt x="107" y="1"/>
                </a:lnTo>
                <a:lnTo>
                  <a:pt x="109" y="2"/>
                </a:lnTo>
                <a:lnTo>
                  <a:pt x="112" y="3"/>
                </a:lnTo>
                <a:lnTo>
                  <a:pt x="114" y="5"/>
                </a:lnTo>
                <a:lnTo>
                  <a:pt x="120" y="8"/>
                </a:lnTo>
                <a:lnTo>
                  <a:pt x="120" y="8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7" name="Freeform 144">
            <a:extLst>
              <a:ext uri="{FF2B5EF4-FFF2-40B4-BE49-F238E27FC236}">
                <a16:creationId xmlns:a16="http://schemas.microsoft.com/office/drawing/2014/main" id="{6C6D6267-FB0A-46B3-8A20-7A8FEE0851AB}"/>
              </a:ext>
            </a:extLst>
          </p:cNvPr>
          <p:cNvSpPr>
            <a:spLocks/>
          </p:cNvSpPr>
          <p:nvPr/>
        </p:nvSpPr>
        <p:spPr bwMode="auto">
          <a:xfrm>
            <a:off x="2699966" y="2634728"/>
            <a:ext cx="807325" cy="229265"/>
          </a:xfrm>
          <a:custGeom>
            <a:avLst/>
            <a:gdLst>
              <a:gd name="T0" fmla="*/ 118 w 118"/>
              <a:gd name="T1" fmla="*/ 20 h 33"/>
              <a:gd name="T2" fmla="*/ 117 w 118"/>
              <a:gd name="T3" fmla="*/ 21 h 33"/>
              <a:gd name="T4" fmla="*/ 114 w 118"/>
              <a:gd name="T5" fmla="*/ 22 h 33"/>
              <a:gd name="T6" fmla="*/ 112 w 118"/>
              <a:gd name="T7" fmla="*/ 23 h 33"/>
              <a:gd name="T8" fmla="*/ 106 w 118"/>
              <a:gd name="T9" fmla="*/ 24 h 33"/>
              <a:gd name="T10" fmla="*/ 104 w 118"/>
              <a:gd name="T11" fmla="*/ 24 h 33"/>
              <a:gd name="T12" fmla="*/ 100 w 118"/>
              <a:gd name="T13" fmla="*/ 26 h 33"/>
              <a:gd name="T14" fmla="*/ 97 w 118"/>
              <a:gd name="T15" fmla="*/ 26 h 33"/>
              <a:gd name="T16" fmla="*/ 93 w 118"/>
              <a:gd name="T17" fmla="*/ 27 h 33"/>
              <a:gd name="T18" fmla="*/ 89 w 118"/>
              <a:gd name="T19" fmla="*/ 27 h 33"/>
              <a:gd name="T20" fmla="*/ 84 w 118"/>
              <a:gd name="T21" fmla="*/ 27 h 33"/>
              <a:gd name="T22" fmla="*/ 79 w 118"/>
              <a:gd name="T23" fmla="*/ 28 h 33"/>
              <a:gd name="T24" fmla="*/ 74 w 118"/>
              <a:gd name="T25" fmla="*/ 28 h 33"/>
              <a:gd name="T26" fmla="*/ 53 w 118"/>
              <a:gd name="T27" fmla="*/ 30 h 33"/>
              <a:gd name="T28" fmla="*/ 44 w 118"/>
              <a:gd name="T29" fmla="*/ 30 h 33"/>
              <a:gd name="T30" fmla="*/ 33 w 118"/>
              <a:gd name="T31" fmla="*/ 31 h 33"/>
              <a:gd name="T32" fmla="*/ 24 w 118"/>
              <a:gd name="T33" fmla="*/ 31 h 33"/>
              <a:gd name="T34" fmla="*/ 15 w 118"/>
              <a:gd name="T35" fmla="*/ 33 h 33"/>
              <a:gd name="T36" fmla="*/ 7 w 118"/>
              <a:gd name="T37" fmla="*/ 33 h 33"/>
              <a:gd name="T38" fmla="*/ 0 w 118"/>
              <a:gd name="T39" fmla="*/ 33 h 33"/>
              <a:gd name="T40" fmla="*/ 0 w 118"/>
              <a:gd name="T41" fmla="*/ 12 h 33"/>
              <a:gd name="T42" fmla="*/ 10 w 118"/>
              <a:gd name="T43" fmla="*/ 11 h 33"/>
              <a:gd name="T44" fmla="*/ 20 w 118"/>
              <a:gd name="T45" fmla="*/ 9 h 33"/>
              <a:gd name="T46" fmla="*/ 31 w 118"/>
              <a:gd name="T47" fmla="*/ 8 h 33"/>
              <a:gd name="T48" fmla="*/ 40 w 118"/>
              <a:gd name="T49" fmla="*/ 7 h 33"/>
              <a:gd name="T50" fmla="*/ 49 w 118"/>
              <a:gd name="T51" fmla="*/ 6 h 33"/>
              <a:gd name="T52" fmla="*/ 57 w 118"/>
              <a:gd name="T53" fmla="*/ 5 h 33"/>
              <a:gd name="T54" fmla="*/ 65 w 118"/>
              <a:gd name="T55" fmla="*/ 4 h 33"/>
              <a:gd name="T56" fmla="*/ 71 w 118"/>
              <a:gd name="T57" fmla="*/ 2 h 33"/>
              <a:gd name="T58" fmla="*/ 78 w 118"/>
              <a:gd name="T59" fmla="*/ 2 h 33"/>
              <a:gd name="T60" fmla="*/ 83 w 118"/>
              <a:gd name="T61" fmla="*/ 1 h 33"/>
              <a:gd name="T62" fmla="*/ 88 w 118"/>
              <a:gd name="T63" fmla="*/ 1 h 33"/>
              <a:gd name="T64" fmla="*/ 92 w 118"/>
              <a:gd name="T65" fmla="*/ 0 h 33"/>
              <a:gd name="T66" fmla="*/ 96 w 118"/>
              <a:gd name="T67" fmla="*/ 0 h 33"/>
              <a:gd name="T68" fmla="*/ 99 w 118"/>
              <a:gd name="T69" fmla="*/ 0 h 33"/>
              <a:gd name="T70" fmla="*/ 101 w 118"/>
              <a:gd name="T71" fmla="*/ 0 h 33"/>
              <a:gd name="T72" fmla="*/ 102 w 118"/>
              <a:gd name="T73" fmla="*/ 0 h 33"/>
              <a:gd name="T74" fmla="*/ 105 w 118"/>
              <a:gd name="T75" fmla="*/ 0 h 33"/>
              <a:gd name="T76" fmla="*/ 108 w 118"/>
              <a:gd name="T77" fmla="*/ 0 h 33"/>
              <a:gd name="T78" fmla="*/ 110 w 118"/>
              <a:gd name="T79" fmla="*/ 2 h 33"/>
              <a:gd name="T80" fmla="*/ 114 w 118"/>
              <a:gd name="T81" fmla="*/ 5 h 33"/>
              <a:gd name="T82" fmla="*/ 117 w 118"/>
              <a:gd name="T83" fmla="*/ 7 h 33"/>
              <a:gd name="T84" fmla="*/ 117 w 118"/>
              <a:gd name="T85" fmla="*/ 11 h 33"/>
              <a:gd name="T86" fmla="*/ 118 w 118"/>
              <a:gd name="T87" fmla="*/ 14 h 33"/>
              <a:gd name="T88" fmla="*/ 118 w 118"/>
              <a:gd name="T89" fmla="*/ 17 h 33"/>
              <a:gd name="T90" fmla="*/ 118 w 118"/>
              <a:gd name="T91" fmla="*/ 20 h 33"/>
              <a:gd name="T92" fmla="*/ 118 w 118"/>
              <a:gd name="T93" fmla="*/ 2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18" h="33">
                <a:moveTo>
                  <a:pt x="118" y="20"/>
                </a:moveTo>
                <a:lnTo>
                  <a:pt x="117" y="21"/>
                </a:lnTo>
                <a:lnTo>
                  <a:pt x="114" y="22"/>
                </a:lnTo>
                <a:lnTo>
                  <a:pt x="112" y="23"/>
                </a:lnTo>
                <a:lnTo>
                  <a:pt x="106" y="24"/>
                </a:lnTo>
                <a:lnTo>
                  <a:pt x="104" y="24"/>
                </a:lnTo>
                <a:lnTo>
                  <a:pt x="100" y="26"/>
                </a:lnTo>
                <a:lnTo>
                  <a:pt x="97" y="26"/>
                </a:lnTo>
                <a:lnTo>
                  <a:pt x="93" y="27"/>
                </a:lnTo>
                <a:lnTo>
                  <a:pt x="89" y="27"/>
                </a:lnTo>
                <a:lnTo>
                  <a:pt x="84" y="27"/>
                </a:lnTo>
                <a:lnTo>
                  <a:pt x="79" y="28"/>
                </a:lnTo>
                <a:lnTo>
                  <a:pt x="74" y="28"/>
                </a:lnTo>
                <a:lnTo>
                  <a:pt x="53" y="30"/>
                </a:lnTo>
                <a:lnTo>
                  <a:pt x="44" y="30"/>
                </a:lnTo>
                <a:lnTo>
                  <a:pt x="33" y="31"/>
                </a:lnTo>
                <a:lnTo>
                  <a:pt x="24" y="31"/>
                </a:lnTo>
                <a:lnTo>
                  <a:pt x="15" y="33"/>
                </a:lnTo>
                <a:lnTo>
                  <a:pt x="7" y="33"/>
                </a:lnTo>
                <a:lnTo>
                  <a:pt x="0" y="33"/>
                </a:lnTo>
                <a:lnTo>
                  <a:pt x="0" y="12"/>
                </a:lnTo>
                <a:lnTo>
                  <a:pt x="10" y="11"/>
                </a:lnTo>
                <a:lnTo>
                  <a:pt x="20" y="9"/>
                </a:lnTo>
                <a:lnTo>
                  <a:pt x="31" y="8"/>
                </a:lnTo>
                <a:lnTo>
                  <a:pt x="40" y="7"/>
                </a:lnTo>
                <a:lnTo>
                  <a:pt x="49" y="6"/>
                </a:lnTo>
                <a:lnTo>
                  <a:pt x="57" y="5"/>
                </a:lnTo>
                <a:lnTo>
                  <a:pt x="65" y="4"/>
                </a:lnTo>
                <a:lnTo>
                  <a:pt x="71" y="2"/>
                </a:lnTo>
                <a:lnTo>
                  <a:pt x="78" y="2"/>
                </a:lnTo>
                <a:lnTo>
                  <a:pt x="83" y="1"/>
                </a:lnTo>
                <a:lnTo>
                  <a:pt x="88" y="1"/>
                </a:lnTo>
                <a:lnTo>
                  <a:pt x="92" y="0"/>
                </a:lnTo>
                <a:lnTo>
                  <a:pt x="96" y="0"/>
                </a:lnTo>
                <a:lnTo>
                  <a:pt x="99" y="0"/>
                </a:lnTo>
                <a:lnTo>
                  <a:pt x="101" y="0"/>
                </a:lnTo>
                <a:lnTo>
                  <a:pt x="102" y="0"/>
                </a:lnTo>
                <a:lnTo>
                  <a:pt x="105" y="0"/>
                </a:lnTo>
                <a:lnTo>
                  <a:pt x="108" y="0"/>
                </a:lnTo>
                <a:lnTo>
                  <a:pt x="110" y="2"/>
                </a:lnTo>
                <a:lnTo>
                  <a:pt x="114" y="5"/>
                </a:lnTo>
                <a:lnTo>
                  <a:pt x="117" y="7"/>
                </a:lnTo>
                <a:lnTo>
                  <a:pt x="117" y="11"/>
                </a:lnTo>
                <a:lnTo>
                  <a:pt x="118" y="14"/>
                </a:lnTo>
                <a:lnTo>
                  <a:pt x="118" y="17"/>
                </a:lnTo>
                <a:lnTo>
                  <a:pt x="118" y="20"/>
                </a:lnTo>
                <a:lnTo>
                  <a:pt x="118" y="20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8" name="Freeform 145">
            <a:extLst>
              <a:ext uri="{FF2B5EF4-FFF2-40B4-BE49-F238E27FC236}">
                <a16:creationId xmlns:a16="http://schemas.microsoft.com/office/drawing/2014/main" id="{D6540DC7-531B-4BF1-8B58-724DEE4C4315}"/>
              </a:ext>
            </a:extLst>
          </p:cNvPr>
          <p:cNvSpPr>
            <a:spLocks/>
          </p:cNvSpPr>
          <p:nvPr/>
        </p:nvSpPr>
        <p:spPr bwMode="auto">
          <a:xfrm>
            <a:off x="1598443" y="1634313"/>
            <a:ext cx="779959" cy="250103"/>
          </a:xfrm>
          <a:custGeom>
            <a:avLst/>
            <a:gdLst>
              <a:gd name="T0" fmla="*/ 12 w 114"/>
              <a:gd name="T1" fmla="*/ 35 h 36"/>
              <a:gd name="T2" fmla="*/ 9 w 114"/>
              <a:gd name="T3" fmla="*/ 31 h 36"/>
              <a:gd name="T4" fmla="*/ 5 w 114"/>
              <a:gd name="T5" fmla="*/ 26 h 36"/>
              <a:gd name="T6" fmla="*/ 2 w 114"/>
              <a:gd name="T7" fmla="*/ 19 h 36"/>
              <a:gd name="T8" fmla="*/ 8 w 114"/>
              <a:gd name="T9" fmla="*/ 14 h 36"/>
              <a:gd name="T10" fmla="*/ 21 w 114"/>
              <a:gd name="T11" fmla="*/ 11 h 36"/>
              <a:gd name="T12" fmla="*/ 33 w 114"/>
              <a:gd name="T13" fmla="*/ 9 h 36"/>
              <a:gd name="T14" fmla="*/ 43 w 114"/>
              <a:gd name="T15" fmla="*/ 8 h 36"/>
              <a:gd name="T16" fmla="*/ 52 w 114"/>
              <a:gd name="T17" fmla="*/ 7 h 36"/>
              <a:gd name="T18" fmla="*/ 59 w 114"/>
              <a:gd name="T19" fmla="*/ 4 h 36"/>
              <a:gd name="T20" fmla="*/ 65 w 114"/>
              <a:gd name="T21" fmla="*/ 3 h 36"/>
              <a:gd name="T22" fmla="*/ 69 w 114"/>
              <a:gd name="T23" fmla="*/ 3 h 36"/>
              <a:gd name="T24" fmla="*/ 77 w 114"/>
              <a:gd name="T25" fmla="*/ 1 h 36"/>
              <a:gd name="T26" fmla="*/ 88 w 114"/>
              <a:gd name="T27" fmla="*/ 0 h 36"/>
              <a:gd name="T28" fmla="*/ 95 w 114"/>
              <a:gd name="T29" fmla="*/ 0 h 36"/>
              <a:gd name="T30" fmla="*/ 103 w 114"/>
              <a:gd name="T31" fmla="*/ 2 h 36"/>
              <a:gd name="T32" fmla="*/ 110 w 114"/>
              <a:gd name="T33" fmla="*/ 8 h 36"/>
              <a:gd name="T34" fmla="*/ 114 w 114"/>
              <a:gd name="T35" fmla="*/ 12 h 36"/>
              <a:gd name="T36" fmla="*/ 112 w 114"/>
              <a:gd name="T37" fmla="*/ 17 h 36"/>
              <a:gd name="T38" fmla="*/ 111 w 114"/>
              <a:gd name="T39" fmla="*/ 19 h 36"/>
              <a:gd name="T40" fmla="*/ 107 w 114"/>
              <a:gd name="T41" fmla="*/ 22 h 36"/>
              <a:gd name="T42" fmla="*/ 103 w 114"/>
              <a:gd name="T43" fmla="*/ 23 h 36"/>
              <a:gd name="T44" fmla="*/ 97 w 114"/>
              <a:gd name="T45" fmla="*/ 24 h 36"/>
              <a:gd name="T46" fmla="*/ 89 w 114"/>
              <a:gd name="T47" fmla="*/ 26 h 36"/>
              <a:gd name="T48" fmla="*/ 78 w 114"/>
              <a:gd name="T49" fmla="*/ 28 h 36"/>
              <a:gd name="T50" fmla="*/ 67 w 114"/>
              <a:gd name="T51" fmla="*/ 29 h 36"/>
              <a:gd name="T52" fmla="*/ 55 w 114"/>
              <a:gd name="T53" fmla="*/ 30 h 36"/>
              <a:gd name="T54" fmla="*/ 46 w 114"/>
              <a:gd name="T55" fmla="*/ 31 h 36"/>
              <a:gd name="T56" fmla="*/ 37 w 114"/>
              <a:gd name="T57" fmla="*/ 32 h 36"/>
              <a:gd name="T58" fmla="*/ 30 w 114"/>
              <a:gd name="T59" fmla="*/ 33 h 36"/>
              <a:gd name="T60" fmla="*/ 21 w 114"/>
              <a:gd name="T61" fmla="*/ 36 h 36"/>
              <a:gd name="T62" fmla="*/ 15 w 114"/>
              <a:gd name="T63" fmla="*/ 36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14" h="36">
                <a:moveTo>
                  <a:pt x="15" y="36"/>
                </a:moveTo>
                <a:lnTo>
                  <a:pt x="12" y="35"/>
                </a:lnTo>
                <a:lnTo>
                  <a:pt x="11" y="33"/>
                </a:lnTo>
                <a:lnTo>
                  <a:pt x="9" y="31"/>
                </a:lnTo>
                <a:lnTo>
                  <a:pt x="7" y="30"/>
                </a:lnTo>
                <a:lnTo>
                  <a:pt x="5" y="26"/>
                </a:lnTo>
                <a:lnTo>
                  <a:pt x="4" y="23"/>
                </a:lnTo>
                <a:lnTo>
                  <a:pt x="2" y="19"/>
                </a:lnTo>
                <a:lnTo>
                  <a:pt x="0" y="15"/>
                </a:lnTo>
                <a:lnTo>
                  <a:pt x="8" y="14"/>
                </a:lnTo>
                <a:lnTo>
                  <a:pt x="15" y="12"/>
                </a:lnTo>
                <a:lnTo>
                  <a:pt x="21" y="11"/>
                </a:lnTo>
                <a:lnTo>
                  <a:pt x="26" y="10"/>
                </a:lnTo>
                <a:lnTo>
                  <a:pt x="33" y="9"/>
                </a:lnTo>
                <a:lnTo>
                  <a:pt x="38" y="9"/>
                </a:lnTo>
                <a:lnTo>
                  <a:pt x="43" y="8"/>
                </a:lnTo>
                <a:lnTo>
                  <a:pt x="47" y="7"/>
                </a:lnTo>
                <a:lnTo>
                  <a:pt x="52" y="7"/>
                </a:lnTo>
                <a:lnTo>
                  <a:pt x="56" y="6"/>
                </a:lnTo>
                <a:lnTo>
                  <a:pt x="59" y="4"/>
                </a:lnTo>
                <a:lnTo>
                  <a:pt x="63" y="4"/>
                </a:lnTo>
                <a:lnTo>
                  <a:pt x="65" y="3"/>
                </a:lnTo>
                <a:lnTo>
                  <a:pt x="68" y="3"/>
                </a:lnTo>
                <a:lnTo>
                  <a:pt x="69" y="3"/>
                </a:lnTo>
                <a:lnTo>
                  <a:pt x="72" y="2"/>
                </a:lnTo>
                <a:lnTo>
                  <a:pt x="77" y="1"/>
                </a:lnTo>
                <a:lnTo>
                  <a:pt x="82" y="1"/>
                </a:lnTo>
                <a:lnTo>
                  <a:pt x="88" y="0"/>
                </a:lnTo>
                <a:lnTo>
                  <a:pt x="93" y="0"/>
                </a:lnTo>
                <a:lnTo>
                  <a:pt x="95" y="0"/>
                </a:lnTo>
                <a:lnTo>
                  <a:pt x="99" y="1"/>
                </a:lnTo>
                <a:lnTo>
                  <a:pt x="103" y="2"/>
                </a:lnTo>
                <a:lnTo>
                  <a:pt x="107" y="4"/>
                </a:lnTo>
                <a:lnTo>
                  <a:pt x="110" y="8"/>
                </a:lnTo>
                <a:lnTo>
                  <a:pt x="112" y="10"/>
                </a:lnTo>
                <a:lnTo>
                  <a:pt x="114" y="12"/>
                </a:lnTo>
                <a:lnTo>
                  <a:pt x="114" y="15"/>
                </a:lnTo>
                <a:lnTo>
                  <a:pt x="112" y="17"/>
                </a:lnTo>
                <a:lnTo>
                  <a:pt x="112" y="18"/>
                </a:lnTo>
                <a:lnTo>
                  <a:pt x="111" y="19"/>
                </a:lnTo>
                <a:lnTo>
                  <a:pt x="110" y="21"/>
                </a:lnTo>
                <a:lnTo>
                  <a:pt x="107" y="22"/>
                </a:lnTo>
                <a:lnTo>
                  <a:pt x="106" y="22"/>
                </a:lnTo>
                <a:lnTo>
                  <a:pt x="103" y="23"/>
                </a:lnTo>
                <a:lnTo>
                  <a:pt x="99" y="23"/>
                </a:lnTo>
                <a:lnTo>
                  <a:pt x="97" y="24"/>
                </a:lnTo>
                <a:lnTo>
                  <a:pt x="93" y="25"/>
                </a:lnTo>
                <a:lnTo>
                  <a:pt x="89" y="26"/>
                </a:lnTo>
                <a:lnTo>
                  <a:pt x="84" y="26"/>
                </a:lnTo>
                <a:lnTo>
                  <a:pt x="78" y="28"/>
                </a:lnTo>
                <a:lnTo>
                  <a:pt x="73" y="29"/>
                </a:lnTo>
                <a:lnTo>
                  <a:pt x="67" y="29"/>
                </a:lnTo>
                <a:lnTo>
                  <a:pt x="60" y="30"/>
                </a:lnTo>
                <a:lnTo>
                  <a:pt x="55" y="30"/>
                </a:lnTo>
                <a:lnTo>
                  <a:pt x="50" y="31"/>
                </a:lnTo>
                <a:lnTo>
                  <a:pt x="46" y="31"/>
                </a:lnTo>
                <a:lnTo>
                  <a:pt x="41" y="32"/>
                </a:lnTo>
                <a:lnTo>
                  <a:pt x="37" y="32"/>
                </a:lnTo>
                <a:lnTo>
                  <a:pt x="34" y="33"/>
                </a:lnTo>
                <a:lnTo>
                  <a:pt x="30" y="33"/>
                </a:lnTo>
                <a:lnTo>
                  <a:pt x="25" y="35"/>
                </a:lnTo>
                <a:lnTo>
                  <a:pt x="21" y="36"/>
                </a:lnTo>
                <a:lnTo>
                  <a:pt x="17" y="36"/>
                </a:lnTo>
                <a:lnTo>
                  <a:pt x="15" y="36"/>
                </a:lnTo>
                <a:lnTo>
                  <a:pt x="15" y="36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9" name="Freeform 146">
            <a:extLst>
              <a:ext uri="{FF2B5EF4-FFF2-40B4-BE49-F238E27FC236}">
                <a16:creationId xmlns:a16="http://schemas.microsoft.com/office/drawing/2014/main" id="{E52A2F6D-F1BA-4326-83E0-26CF8F110D51}"/>
              </a:ext>
            </a:extLst>
          </p:cNvPr>
          <p:cNvSpPr>
            <a:spLocks/>
          </p:cNvSpPr>
          <p:nvPr/>
        </p:nvSpPr>
        <p:spPr bwMode="auto">
          <a:xfrm>
            <a:off x="1796856" y="1703786"/>
            <a:ext cx="670491" cy="1285258"/>
          </a:xfrm>
          <a:custGeom>
            <a:avLst/>
            <a:gdLst>
              <a:gd name="T0" fmla="*/ 31 w 98"/>
              <a:gd name="T1" fmla="*/ 176 h 185"/>
              <a:gd name="T2" fmla="*/ 29 w 98"/>
              <a:gd name="T3" fmla="*/ 179 h 185"/>
              <a:gd name="T4" fmla="*/ 26 w 98"/>
              <a:gd name="T5" fmla="*/ 183 h 185"/>
              <a:gd name="T6" fmla="*/ 23 w 98"/>
              <a:gd name="T7" fmla="*/ 185 h 185"/>
              <a:gd name="T8" fmla="*/ 19 w 98"/>
              <a:gd name="T9" fmla="*/ 185 h 185"/>
              <a:gd name="T10" fmla="*/ 16 w 98"/>
              <a:gd name="T11" fmla="*/ 183 h 185"/>
              <a:gd name="T12" fmla="*/ 13 w 98"/>
              <a:gd name="T13" fmla="*/ 178 h 185"/>
              <a:gd name="T14" fmla="*/ 9 w 98"/>
              <a:gd name="T15" fmla="*/ 172 h 185"/>
              <a:gd name="T16" fmla="*/ 5 w 98"/>
              <a:gd name="T17" fmla="*/ 168 h 185"/>
              <a:gd name="T18" fmla="*/ 1 w 98"/>
              <a:gd name="T19" fmla="*/ 160 h 185"/>
              <a:gd name="T20" fmla="*/ 0 w 98"/>
              <a:gd name="T21" fmla="*/ 153 h 185"/>
              <a:gd name="T22" fmla="*/ 4 w 98"/>
              <a:gd name="T23" fmla="*/ 147 h 185"/>
              <a:gd name="T24" fmla="*/ 6 w 98"/>
              <a:gd name="T25" fmla="*/ 142 h 185"/>
              <a:gd name="T26" fmla="*/ 9 w 98"/>
              <a:gd name="T27" fmla="*/ 139 h 185"/>
              <a:gd name="T28" fmla="*/ 10 w 98"/>
              <a:gd name="T29" fmla="*/ 134 h 185"/>
              <a:gd name="T30" fmla="*/ 12 w 98"/>
              <a:gd name="T31" fmla="*/ 128 h 185"/>
              <a:gd name="T32" fmla="*/ 13 w 98"/>
              <a:gd name="T33" fmla="*/ 121 h 185"/>
              <a:gd name="T34" fmla="*/ 14 w 98"/>
              <a:gd name="T35" fmla="*/ 112 h 185"/>
              <a:gd name="T36" fmla="*/ 16 w 98"/>
              <a:gd name="T37" fmla="*/ 103 h 185"/>
              <a:gd name="T38" fmla="*/ 16 w 98"/>
              <a:gd name="T39" fmla="*/ 91 h 185"/>
              <a:gd name="T40" fmla="*/ 18 w 98"/>
              <a:gd name="T41" fmla="*/ 73 h 185"/>
              <a:gd name="T42" fmla="*/ 18 w 98"/>
              <a:gd name="T43" fmla="*/ 50 h 185"/>
              <a:gd name="T44" fmla="*/ 18 w 98"/>
              <a:gd name="T45" fmla="*/ 30 h 185"/>
              <a:gd name="T46" fmla="*/ 18 w 98"/>
              <a:gd name="T47" fmla="*/ 13 h 185"/>
              <a:gd name="T48" fmla="*/ 49 w 98"/>
              <a:gd name="T49" fmla="*/ 0 h 185"/>
              <a:gd name="T50" fmla="*/ 48 w 98"/>
              <a:gd name="T51" fmla="*/ 18 h 185"/>
              <a:gd name="T52" fmla="*/ 48 w 98"/>
              <a:gd name="T53" fmla="*/ 33 h 185"/>
              <a:gd name="T54" fmla="*/ 47 w 98"/>
              <a:gd name="T55" fmla="*/ 46 h 185"/>
              <a:gd name="T56" fmla="*/ 47 w 98"/>
              <a:gd name="T57" fmla="*/ 58 h 185"/>
              <a:gd name="T58" fmla="*/ 46 w 98"/>
              <a:gd name="T59" fmla="*/ 69 h 185"/>
              <a:gd name="T60" fmla="*/ 46 w 98"/>
              <a:gd name="T61" fmla="*/ 77 h 185"/>
              <a:gd name="T62" fmla="*/ 44 w 98"/>
              <a:gd name="T63" fmla="*/ 84 h 185"/>
              <a:gd name="T64" fmla="*/ 44 w 98"/>
              <a:gd name="T65" fmla="*/ 90 h 185"/>
              <a:gd name="T66" fmla="*/ 43 w 98"/>
              <a:gd name="T67" fmla="*/ 99 h 185"/>
              <a:gd name="T68" fmla="*/ 43 w 98"/>
              <a:gd name="T69" fmla="*/ 106 h 185"/>
              <a:gd name="T70" fmla="*/ 43 w 98"/>
              <a:gd name="T71" fmla="*/ 112 h 185"/>
              <a:gd name="T72" fmla="*/ 43 w 98"/>
              <a:gd name="T73" fmla="*/ 117 h 185"/>
              <a:gd name="T74" fmla="*/ 42 w 98"/>
              <a:gd name="T75" fmla="*/ 122 h 185"/>
              <a:gd name="T76" fmla="*/ 43 w 98"/>
              <a:gd name="T77" fmla="*/ 125 h 185"/>
              <a:gd name="T78" fmla="*/ 44 w 98"/>
              <a:gd name="T79" fmla="*/ 124 h 185"/>
              <a:gd name="T80" fmla="*/ 49 w 98"/>
              <a:gd name="T81" fmla="*/ 121 h 185"/>
              <a:gd name="T82" fmla="*/ 57 w 98"/>
              <a:gd name="T83" fmla="*/ 117 h 185"/>
              <a:gd name="T84" fmla="*/ 69 w 98"/>
              <a:gd name="T85" fmla="*/ 110 h 185"/>
              <a:gd name="T86" fmla="*/ 81 w 98"/>
              <a:gd name="T87" fmla="*/ 105 h 185"/>
              <a:gd name="T88" fmla="*/ 90 w 98"/>
              <a:gd name="T89" fmla="*/ 103 h 185"/>
              <a:gd name="T90" fmla="*/ 95 w 98"/>
              <a:gd name="T91" fmla="*/ 101 h 185"/>
              <a:gd name="T92" fmla="*/ 98 w 98"/>
              <a:gd name="T93" fmla="*/ 104 h 185"/>
              <a:gd name="T94" fmla="*/ 96 w 98"/>
              <a:gd name="T95" fmla="*/ 108 h 185"/>
              <a:gd name="T96" fmla="*/ 91 w 98"/>
              <a:gd name="T97" fmla="*/ 115 h 185"/>
              <a:gd name="T98" fmla="*/ 82 w 98"/>
              <a:gd name="T99" fmla="*/ 125 h 185"/>
              <a:gd name="T100" fmla="*/ 68 w 98"/>
              <a:gd name="T101" fmla="*/ 136 h 185"/>
              <a:gd name="T102" fmla="*/ 53 w 98"/>
              <a:gd name="T103" fmla="*/ 149 h 185"/>
              <a:gd name="T104" fmla="*/ 42 w 98"/>
              <a:gd name="T105" fmla="*/ 158 h 185"/>
              <a:gd name="T106" fmla="*/ 35 w 98"/>
              <a:gd name="T107" fmla="*/ 167 h 185"/>
              <a:gd name="T108" fmla="*/ 31 w 98"/>
              <a:gd name="T109" fmla="*/ 172 h 1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98" h="185">
                <a:moveTo>
                  <a:pt x="31" y="172"/>
                </a:moveTo>
                <a:lnTo>
                  <a:pt x="31" y="176"/>
                </a:lnTo>
                <a:lnTo>
                  <a:pt x="30" y="178"/>
                </a:lnTo>
                <a:lnTo>
                  <a:pt x="29" y="179"/>
                </a:lnTo>
                <a:lnTo>
                  <a:pt x="27" y="182"/>
                </a:lnTo>
                <a:lnTo>
                  <a:pt x="26" y="183"/>
                </a:lnTo>
                <a:lnTo>
                  <a:pt x="25" y="184"/>
                </a:lnTo>
                <a:lnTo>
                  <a:pt x="23" y="185"/>
                </a:lnTo>
                <a:lnTo>
                  <a:pt x="21" y="185"/>
                </a:lnTo>
                <a:lnTo>
                  <a:pt x="19" y="185"/>
                </a:lnTo>
                <a:lnTo>
                  <a:pt x="18" y="184"/>
                </a:lnTo>
                <a:lnTo>
                  <a:pt x="16" y="183"/>
                </a:lnTo>
                <a:lnTo>
                  <a:pt x="14" y="181"/>
                </a:lnTo>
                <a:lnTo>
                  <a:pt x="13" y="178"/>
                </a:lnTo>
                <a:lnTo>
                  <a:pt x="10" y="176"/>
                </a:lnTo>
                <a:lnTo>
                  <a:pt x="9" y="172"/>
                </a:lnTo>
                <a:lnTo>
                  <a:pt x="6" y="170"/>
                </a:lnTo>
                <a:lnTo>
                  <a:pt x="5" y="168"/>
                </a:lnTo>
                <a:lnTo>
                  <a:pt x="3" y="163"/>
                </a:lnTo>
                <a:lnTo>
                  <a:pt x="1" y="160"/>
                </a:lnTo>
                <a:lnTo>
                  <a:pt x="0" y="156"/>
                </a:lnTo>
                <a:lnTo>
                  <a:pt x="0" y="153"/>
                </a:lnTo>
                <a:lnTo>
                  <a:pt x="1" y="150"/>
                </a:lnTo>
                <a:lnTo>
                  <a:pt x="4" y="147"/>
                </a:lnTo>
                <a:lnTo>
                  <a:pt x="6" y="143"/>
                </a:lnTo>
                <a:lnTo>
                  <a:pt x="6" y="142"/>
                </a:lnTo>
                <a:lnTo>
                  <a:pt x="8" y="141"/>
                </a:lnTo>
                <a:lnTo>
                  <a:pt x="9" y="139"/>
                </a:lnTo>
                <a:lnTo>
                  <a:pt x="9" y="136"/>
                </a:lnTo>
                <a:lnTo>
                  <a:pt x="10" y="134"/>
                </a:lnTo>
                <a:lnTo>
                  <a:pt x="10" y="132"/>
                </a:lnTo>
                <a:lnTo>
                  <a:pt x="12" y="128"/>
                </a:lnTo>
                <a:lnTo>
                  <a:pt x="12" y="125"/>
                </a:lnTo>
                <a:lnTo>
                  <a:pt x="13" y="121"/>
                </a:lnTo>
                <a:lnTo>
                  <a:pt x="13" y="117"/>
                </a:lnTo>
                <a:lnTo>
                  <a:pt x="14" y="112"/>
                </a:lnTo>
                <a:lnTo>
                  <a:pt x="14" y="107"/>
                </a:lnTo>
                <a:lnTo>
                  <a:pt x="16" y="103"/>
                </a:lnTo>
                <a:lnTo>
                  <a:pt x="16" y="97"/>
                </a:lnTo>
                <a:lnTo>
                  <a:pt x="16" y="91"/>
                </a:lnTo>
                <a:lnTo>
                  <a:pt x="17" y="85"/>
                </a:lnTo>
                <a:lnTo>
                  <a:pt x="18" y="73"/>
                </a:lnTo>
                <a:lnTo>
                  <a:pt x="18" y="62"/>
                </a:lnTo>
                <a:lnTo>
                  <a:pt x="18" y="50"/>
                </a:lnTo>
                <a:lnTo>
                  <a:pt x="19" y="40"/>
                </a:lnTo>
                <a:lnTo>
                  <a:pt x="18" y="30"/>
                </a:lnTo>
                <a:lnTo>
                  <a:pt x="18" y="21"/>
                </a:lnTo>
                <a:lnTo>
                  <a:pt x="18" y="13"/>
                </a:lnTo>
                <a:lnTo>
                  <a:pt x="17" y="5"/>
                </a:lnTo>
                <a:lnTo>
                  <a:pt x="49" y="0"/>
                </a:lnTo>
                <a:lnTo>
                  <a:pt x="49" y="9"/>
                </a:lnTo>
                <a:lnTo>
                  <a:pt x="48" y="18"/>
                </a:lnTo>
                <a:lnTo>
                  <a:pt x="48" y="25"/>
                </a:lnTo>
                <a:lnTo>
                  <a:pt x="48" y="33"/>
                </a:lnTo>
                <a:lnTo>
                  <a:pt x="47" y="40"/>
                </a:lnTo>
                <a:lnTo>
                  <a:pt x="47" y="46"/>
                </a:lnTo>
                <a:lnTo>
                  <a:pt x="47" y="53"/>
                </a:lnTo>
                <a:lnTo>
                  <a:pt x="47" y="58"/>
                </a:lnTo>
                <a:lnTo>
                  <a:pt x="46" y="63"/>
                </a:lnTo>
                <a:lnTo>
                  <a:pt x="46" y="69"/>
                </a:lnTo>
                <a:lnTo>
                  <a:pt x="46" y="72"/>
                </a:lnTo>
                <a:lnTo>
                  <a:pt x="46" y="77"/>
                </a:lnTo>
                <a:lnTo>
                  <a:pt x="44" y="80"/>
                </a:lnTo>
                <a:lnTo>
                  <a:pt x="44" y="84"/>
                </a:lnTo>
                <a:lnTo>
                  <a:pt x="44" y="87"/>
                </a:lnTo>
                <a:lnTo>
                  <a:pt x="44" y="90"/>
                </a:lnTo>
                <a:lnTo>
                  <a:pt x="43" y="94"/>
                </a:lnTo>
                <a:lnTo>
                  <a:pt x="43" y="99"/>
                </a:lnTo>
                <a:lnTo>
                  <a:pt x="43" y="103"/>
                </a:lnTo>
                <a:lnTo>
                  <a:pt x="43" y="106"/>
                </a:lnTo>
                <a:lnTo>
                  <a:pt x="43" y="110"/>
                </a:lnTo>
                <a:lnTo>
                  <a:pt x="43" y="112"/>
                </a:lnTo>
                <a:lnTo>
                  <a:pt x="43" y="114"/>
                </a:lnTo>
                <a:lnTo>
                  <a:pt x="43" y="117"/>
                </a:lnTo>
                <a:lnTo>
                  <a:pt x="42" y="120"/>
                </a:lnTo>
                <a:lnTo>
                  <a:pt x="42" y="122"/>
                </a:lnTo>
                <a:lnTo>
                  <a:pt x="42" y="124"/>
                </a:lnTo>
                <a:lnTo>
                  <a:pt x="43" y="125"/>
                </a:lnTo>
                <a:lnTo>
                  <a:pt x="43" y="124"/>
                </a:lnTo>
                <a:lnTo>
                  <a:pt x="44" y="124"/>
                </a:lnTo>
                <a:lnTo>
                  <a:pt x="46" y="122"/>
                </a:lnTo>
                <a:lnTo>
                  <a:pt x="49" y="121"/>
                </a:lnTo>
                <a:lnTo>
                  <a:pt x="53" y="119"/>
                </a:lnTo>
                <a:lnTo>
                  <a:pt x="57" y="117"/>
                </a:lnTo>
                <a:lnTo>
                  <a:pt x="62" y="113"/>
                </a:lnTo>
                <a:lnTo>
                  <a:pt x="69" y="110"/>
                </a:lnTo>
                <a:lnTo>
                  <a:pt x="76" y="107"/>
                </a:lnTo>
                <a:lnTo>
                  <a:pt x="81" y="105"/>
                </a:lnTo>
                <a:lnTo>
                  <a:pt x="85" y="104"/>
                </a:lnTo>
                <a:lnTo>
                  <a:pt x="90" y="103"/>
                </a:lnTo>
                <a:lnTo>
                  <a:pt x="92" y="101"/>
                </a:lnTo>
                <a:lnTo>
                  <a:pt x="95" y="101"/>
                </a:lnTo>
                <a:lnTo>
                  <a:pt x="96" y="103"/>
                </a:lnTo>
                <a:lnTo>
                  <a:pt x="98" y="104"/>
                </a:lnTo>
                <a:lnTo>
                  <a:pt x="98" y="106"/>
                </a:lnTo>
                <a:lnTo>
                  <a:pt x="96" y="108"/>
                </a:lnTo>
                <a:lnTo>
                  <a:pt x="95" y="112"/>
                </a:lnTo>
                <a:lnTo>
                  <a:pt x="91" y="115"/>
                </a:lnTo>
                <a:lnTo>
                  <a:pt x="87" y="120"/>
                </a:lnTo>
                <a:lnTo>
                  <a:pt x="82" y="125"/>
                </a:lnTo>
                <a:lnTo>
                  <a:pt x="76" y="131"/>
                </a:lnTo>
                <a:lnTo>
                  <a:pt x="68" y="136"/>
                </a:lnTo>
                <a:lnTo>
                  <a:pt x="60" y="143"/>
                </a:lnTo>
                <a:lnTo>
                  <a:pt x="53" y="149"/>
                </a:lnTo>
                <a:lnTo>
                  <a:pt x="47" y="154"/>
                </a:lnTo>
                <a:lnTo>
                  <a:pt x="42" y="158"/>
                </a:lnTo>
                <a:lnTo>
                  <a:pt x="38" y="163"/>
                </a:lnTo>
                <a:lnTo>
                  <a:pt x="35" y="167"/>
                </a:lnTo>
                <a:lnTo>
                  <a:pt x="32" y="170"/>
                </a:lnTo>
                <a:lnTo>
                  <a:pt x="31" y="172"/>
                </a:lnTo>
                <a:lnTo>
                  <a:pt x="31" y="172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0" name="Freeform 147">
            <a:extLst>
              <a:ext uri="{FF2B5EF4-FFF2-40B4-BE49-F238E27FC236}">
                <a16:creationId xmlns:a16="http://schemas.microsoft.com/office/drawing/2014/main" id="{0FCB65DE-9338-4861-B66F-C5E9526B86E7}"/>
              </a:ext>
            </a:extLst>
          </p:cNvPr>
          <p:cNvSpPr>
            <a:spLocks/>
          </p:cNvSpPr>
          <p:nvPr/>
        </p:nvSpPr>
        <p:spPr bwMode="auto">
          <a:xfrm>
            <a:off x="1530027" y="2009469"/>
            <a:ext cx="896271" cy="312632"/>
          </a:xfrm>
          <a:custGeom>
            <a:avLst/>
            <a:gdLst>
              <a:gd name="T0" fmla="*/ 0 w 131"/>
              <a:gd name="T1" fmla="*/ 24 h 45"/>
              <a:gd name="T2" fmla="*/ 8 w 131"/>
              <a:gd name="T3" fmla="*/ 23 h 45"/>
              <a:gd name="T4" fmla="*/ 14 w 131"/>
              <a:gd name="T5" fmla="*/ 21 h 45"/>
              <a:gd name="T6" fmla="*/ 23 w 131"/>
              <a:gd name="T7" fmla="*/ 20 h 45"/>
              <a:gd name="T8" fmla="*/ 31 w 131"/>
              <a:gd name="T9" fmla="*/ 18 h 45"/>
              <a:gd name="T10" fmla="*/ 42 w 131"/>
              <a:gd name="T11" fmla="*/ 17 h 45"/>
              <a:gd name="T12" fmla="*/ 51 w 131"/>
              <a:gd name="T13" fmla="*/ 13 h 45"/>
              <a:gd name="T14" fmla="*/ 61 w 131"/>
              <a:gd name="T15" fmla="*/ 11 h 45"/>
              <a:gd name="T16" fmla="*/ 73 w 131"/>
              <a:gd name="T17" fmla="*/ 9 h 45"/>
              <a:gd name="T18" fmla="*/ 82 w 131"/>
              <a:gd name="T19" fmla="*/ 5 h 45"/>
              <a:gd name="T20" fmla="*/ 91 w 131"/>
              <a:gd name="T21" fmla="*/ 4 h 45"/>
              <a:gd name="T22" fmla="*/ 100 w 131"/>
              <a:gd name="T23" fmla="*/ 2 h 45"/>
              <a:gd name="T24" fmla="*/ 107 w 131"/>
              <a:gd name="T25" fmla="*/ 0 h 45"/>
              <a:gd name="T26" fmla="*/ 113 w 131"/>
              <a:gd name="T27" fmla="*/ 0 h 45"/>
              <a:gd name="T28" fmla="*/ 117 w 131"/>
              <a:gd name="T29" fmla="*/ 0 h 45"/>
              <a:gd name="T30" fmla="*/ 121 w 131"/>
              <a:gd name="T31" fmla="*/ 0 h 45"/>
              <a:gd name="T32" fmla="*/ 124 w 131"/>
              <a:gd name="T33" fmla="*/ 2 h 45"/>
              <a:gd name="T34" fmla="*/ 126 w 131"/>
              <a:gd name="T35" fmla="*/ 5 h 45"/>
              <a:gd name="T36" fmla="*/ 129 w 131"/>
              <a:gd name="T37" fmla="*/ 7 h 45"/>
              <a:gd name="T38" fmla="*/ 130 w 131"/>
              <a:gd name="T39" fmla="*/ 11 h 45"/>
              <a:gd name="T40" fmla="*/ 131 w 131"/>
              <a:gd name="T41" fmla="*/ 13 h 45"/>
              <a:gd name="T42" fmla="*/ 130 w 131"/>
              <a:gd name="T43" fmla="*/ 16 h 45"/>
              <a:gd name="T44" fmla="*/ 130 w 131"/>
              <a:gd name="T45" fmla="*/ 18 h 45"/>
              <a:gd name="T46" fmla="*/ 128 w 131"/>
              <a:gd name="T47" fmla="*/ 20 h 45"/>
              <a:gd name="T48" fmla="*/ 125 w 131"/>
              <a:gd name="T49" fmla="*/ 23 h 45"/>
              <a:gd name="T50" fmla="*/ 122 w 131"/>
              <a:gd name="T51" fmla="*/ 24 h 45"/>
              <a:gd name="T52" fmla="*/ 120 w 131"/>
              <a:gd name="T53" fmla="*/ 25 h 45"/>
              <a:gd name="T54" fmla="*/ 115 w 131"/>
              <a:gd name="T55" fmla="*/ 26 h 45"/>
              <a:gd name="T56" fmla="*/ 109 w 131"/>
              <a:gd name="T57" fmla="*/ 28 h 45"/>
              <a:gd name="T58" fmla="*/ 103 w 131"/>
              <a:gd name="T59" fmla="*/ 29 h 45"/>
              <a:gd name="T60" fmla="*/ 95 w 131"/>
              <a:gd name="T61" fmla="*/ 31 h 45"/>
              <a:gd name="T62" fmla="*/ 86 w 131"/>
              <a:gd name="T63" fmla="*/ 33 h 45"/>
              <a:gd name="T64" fmla="*/ 75 w 131"/>
              <a:gd name="T65" fmla="*/ 35 h 45"/>
              <a:gd name="T66" fmla="*/ 65 w 131"/>
              <a:gd name="T67" fmla="*/ 36 h 45"/>
              <a:gd name="T68" fmla="*/ 56 w 131"/>
              <a:gd name="T69" fmla="*/ 39 h 45"/>
              <a:gd name="T70" fmla="*/ 49 w 131"/>
              <a:gd name="T71" fmla="*/ 41 h 45"/>
              <a:gd name="T72" fmla="*/ 43 w 131"/>
              <a:gd name="T73" fmla="*/ 42 h 45"/>
              <a:gd name="T74" fmla="*/ 38 w 131"/>
              <a:gd name="T75" fmla="*/ 43 h 45"/>
              <a:gd name="T76" fmla="*/ 34 w 131"/>
              <a:gd name="T77" fmla="*/ 43 h 45"/>
              <a:gd name="T78" fmla="*/ 30 w 131"/>
              <a:gd name="T79" fmla="*/ 45 h 45"/>
              <a:gd name="T80" fmla="*/ 28 w 131"/>
              <a:gd name="T81" fmla="*/ 45 h 45"/>
              <a:gd name="T82" fmla="*/ 25 w 131"/>
              <a:gd name="T83" fmla="*/ 43 h 45"/>
              <a:gd name="T84" fmla="*/ 22 w 131"/>
              <a:gd name="T85" fmla="*/ 43 h 45"/>
              <a:gd name="T86" fmla="*/ 17 w 131"/>
              <a:gd name="T87" fmla="*/ 41 h 45"/>
              <a:gd name="T88" fmla="*/ 12 w 131"/>
              <a:gd name="T89" fmla="*/ 40 h 45"/>
              <a:gd name="T90" fmla="*/ 9 w 131"/>
              <a:gd name="T91" fmla="*/ 38 h 45"/>
              <a:gd name="T92" fmla="*/ 6 w 131"/>
              <a:gd name="T93" fmla="*/ 36 h 45"/>
              <a:gd name="T94" fmla="*/ 5 w 131"/>
              <a:gd name="T95" fmla="*/ 35 h 45"/>
              <a:gd name="T96" fmla="*/ 4 w 131"/>
              <a:gd name="T97" fmla="*/ 33 h 45"/>
              <a:gd name="T98" fmla="*/ 2 w 131"/>
              <a:gd name="T99" fmla="*/ 32 h 45"/>
              <a:gd name="T100" fmla="*/ 1 w 131"/>
              <a:gd name="T101" fmla="*/ 29 h 45"/>
              <a:gd name="T102" fmla="*/ 0 w 131"/>
              <a:gd name="T103" fmla="*/ 27 h 45"/>
              <a:gd name="T104" fmla="*/ 0 w 131"/>
              <a:gd name="T105" fmla="*/ 24 h 45"/>
              <a:gd name="T106" fmla="*/ 0 w 131"/>
              <a:gd name="T107" fmla="*/ 24 h 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31" h="45">
                <a:moveTo>
                  <a:pt x="0" y="24"/>
                </a:moveTo>
                <a:lnTo>
                  <a:pt x="8" y="23"/>
                </a:lnTo>
                <a:lnTo>
                  <a:pt x="14" y="21"/>
                </a:lnTo>
                <a:lnTo>
                  <a:pt x="23" y="20"/>
                </a:lnTo>
                <a:lnTo>
                  <a:pt x="31" y="18"/>
                </a:lnTo>
                <a:lnTo>
                  <a:pt x="42" y="17"/>
                </a:lnTo>
                <a:lnTo>
                  <a:pt x="51" y="13"/>
                </a:lnTo>
                <a:lnTo>
                  <a:pt x="61" y="11"/>
                </a:lnTo>
                <a:lnTo>
                  <a:pt x="73" y="9"/>
                </a:lnTo>
                <a:lnTo>
                  <a:pt x="82" y="5"/>
                </a:lnTo>
                <a:lnTo>
                  <a:pt x="91" y="4"/>
                </a:lnTo>
                <a:lnTo>
                  <a:pt x="100" y="2"/>
                </a:lnTo>
                <a:lnTo>
                  <a:pt x="107" y="0"/>
                </a:lnTo>
                <a:lnTo>
                  <a:pt x="113" y="0"/>
                </a:lnTo>
                <a:lnTo>
                  <a:pt x="117" y="0"/>
                </a:lnTo>
                <a:lnTo>
                  <a:pt x="121" y="0"/>
                </a:lnTo>
                <a:lnTo>
                  <a:pt x="124" y="2"/>
                </a:lnTo>
                <a:lnTo>
                  <a:pt x="126" y="5"/>
                </a:lnTo>
                <a:lnTo>
                  <a:pt x="129" y="7"/>
                </a:lnTo>
                <a:lnTo>
                  <a:pt x="130" y="11"/>
                </a:lnTo>
                <a:lnTo>
                  <a:pt x="131" y="13"/>
                </a:lnTo>
                <a:lnTo>
                  <a:pt x="130" y="16"/>
                </a:lnTo>
                <a:lnTo>
                  <a:pt x="130" y="18"/>
                </a:lnTo>
                <a:lnTo>
                  <a:pt x="128" y="20"/>
                </a:lnTo>
                <a:lnTo>
                  <a:pt x="125" y="23"/>
                </a:lnTo>
                <a:lnTo>
                  <a:pt x="122" y="24"/>
                </a:lnTo>
                <a:lnTo>
                  <a:pt x="120" y="25"/>
                </a:lnTo>
                <a:lnTo>
                  <a:pt x="115" y="26"/>
                </a:lnTo>
                <a:lnTo>
                  <a:pt x="109" y="28"/>
                </a:lnTo>
                <a:lnTo>
                  <a:pt x="103" y="29"/>
                </a:lnTo>
                <a:lnTo>
                  <a:pt x="95" y="31"/>
                </a:lnTo>
                <a:lnTo>
                  <a:pt x="86" y="33"/>
                </a:lnTo>
                <a:lnTo>
                  <a:pt x="75" y="35"/>
                </a:lnTo>
                <a:lnTo>
                  <a:pt x="65" y="36"/>
                </a:lnTo>
                <a:lnTo>
                  <a:pt x="56" y="39"/>
                </a:lnTo>
                <a:lnTo>
                  <a:pt x="49" y="41"/>
                </a:lnTo>
                <a:lnTo>
                  <a:pt x="43" y="42"/>
                </a:lnTo>
                <a:lnTo>
                  <a:pt x="38" y="43"/>
                </a:lnTo>
                <a:lnTo>
                  <a:pt x="34" y="43"/>
                </a:lnTo>
                <a:lnTo>
                  <a:pt x="30" y="45"/>
                </a:lnTo>
                <a:lnTo>
                  <a:pt x="28" y="45"/>
                </a:lnTo>
                <a:lnTo>
                  <a:pt x="25" y="43"/>
                </a:lnTo>
                <a:lnTo>
                  <a:pt x="22" y="43"/>
                </a:lnTo>
                <a:lnTo>
                  <a:pt x="17" y="41"/>
                </a:lnTo>
                <a:lnTo>
                  <a:pt x="12" y="40"/>
                </a:lnTo>
                <a:lnTo>
                  <a:pt x="9" y="38"/>
                </a:lnTo>
                <a:lnTo>
                  <a:pt x="6" y="36"/>
                </a:lnTo>
                <a:lnTo>
                  <a:pt x="5" y="35"/>
                </a:lnTo>
                <a:lnTo>
                  <a:pt x="4" y="33"/>
                </a:lnTo>
                <a:lnTo>
                  <a:pt x="2" y="32"/>
                </a:lnTo>
                <a:lnTo>
                  <a:pt x="1" y="29"/>
                </a:lnTo>
                <a:lnTo>
                  <a:pt x="0" y="27"/>
                </a:lnTo>
                <a:lnTo>
                  <a:pt x="0" y="24"/>
                </a:lnTo>
                <a:lnTo>
                  <a:pt x="0" y="24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2" name="Freeform 149">
            <a:extLst>
              <a:ext uri="{FF2B5EF4-FFF2-40B4-BE49-F238E27FC236}">
                <a16:creationId xmlns:a16="http://schemas.microsoft.com/office/drawing/2014/main" id="{645706C0-CD96-4C87-B8ED-300C3CBE0419}"/>
              </a:ext>
            </a:extLst>
          </p:cNvPr>
          <p:cNvSpPr>
            <a:spLocks/>
          </p:cNvSpPr>
          <p:nvPr/>
        </p:nvSpPr>
        <p:spPr bwMode="auto">
          <a:xfrm>
            <a:off x="5510560" y="1267785"/>
            <a:ext cx="307881" cy="312632"/>
          </a:xfrm>
          <a:custGeom>
            <a:avLst/>
            <a:gdLst>
              <a:gd name="T0" fmla="*/ 0 w 45"/>
              <a:gd name="T1" fmla="*/ 5 h 45"/>
              <a:gd name="T2" fmla="*/ 0 w 45"/>
              <a:gd name="T3" fmla="*/ 4 h 45"/>
              <a:gd name="T4" fmla="*/ 1 w 45"/>
              <a:gd name="T5" fmla="*/ 2 h 45"/>
              <a:gd name="T6" fmla="*/ 1 w 45"/>
              <a:gd name="T7" fmla="*/ 2 h 45"/>
              <a:gd name="T8" fmla="*/ 3 w 45"/>
              <a:gd name="T9" fmla="*/ 1 h 45"/>
              <a:gd name="T10" fmla="*/ 5 w 45"/>
              <a:gd name="T11" fmla="*/ 0 h 45"/>
              <a:gd name="T12" fmla="*/ 7 w 45"/>
              <a:gd name="T13" fmla="*/ 0 h 45"/>
              <a:gd name="T14" fmla="*/ 10 w 45"/>
              <a:gd name="T15" fmla="*/ 0 h 45"/>
              <a:gd name="T16" fmla="*/ 13 w 45"/>
              <a:gd name="T17" fmla="*/ 0 h 45"/>
              <a:gd name="T18" fmla="*/ 19 w 45"/>
              <a:gd name="T19" fmla="*/ 0 h 45"/>
              <a:gd name="T20" fmla="*/ 24 w 45"/>
              <a:gd name="T21" fmla="*/ 1 h 45"/>
              <a:gd name="T22" fmla="*/ 29 w 45"/>
              <a:gd name="T23" fmla="*/ 4 h 45"/>
              <a:gd name="T24" fmla="*/ 36 w 45"/>
              <a:gd name="T25" fmla="*/ 7 h 45"/>
              <a:gd name="T26" fmla="*/ 40 w 45"/>
              <a:gd name="T27" fmla="*/ 11 h 45"/>
              <a:gd name="T28" fmla="*/ 43 w 45"/>
              <a:gd name="T29" fmla="*/ 15 h 45"/>
              <a:gd name="T30" fmla="*/ 44 w 45"/>
              <a:gd name="T31" fmla="*/ 21 h 45"/>
              <a:gd name="T32" fmla="*/ 45 w 45"/>
              <a:gd name="T33" fmla="*/ 26 h 45"/>
              <a:gd name="T34" fmla="*/ 45 w 45"/>
              <a:gd name="T35" fmla="*/ 29 h 45"/>
              <a:gd name="T36" fmla="*/ 44 w 45"/>
              <a:gd name="T37" fmla="*/ 31 h 45"/>
              <a:gd name="T38" fmla="*/ 44 w 45"/>
              <a:gd name="T39" fmla="*/ 33 h 45"/>
              <a:gd name="T40" fmla="*/ 44 w 45"/>
              <a:gd name="T41" fmla="*/ 36 h 45"/>
              <a:gd name="T42" fmla="*/ 44 w 45"/>
              <a:gd name="T43" fmla="*/ 37 h 45"/>
              <a:gd name="T44" fmla="*/ 43 w 45"/>
              <a:gd name="T45" fmla="*/ 38 h 45"/>
              <a:gd name="T46" fmla="*/ 41 w 45"/>
              <a:gd name="T47" fmla="*/ 40 h 45"/>
              <a:gd name="T48" fmla="*/ 40 w 45"/>
              <a:gd name="T49" fmla="*/ 42 h 45"/>
              <a:gd name="T50" fmla="*/ 37 w 45"/>
              <a:gd name="T51" fmla="*/ 44 h 45"/>
              <a:gd name="T52" fmla="*/ 35 w 45"/>
              <a:gd name="T53" fmla="*/ 44 h 45"/>
              <a:gd name="T54" fmla="*/ 31 w 45"/>
              <a:gd name="T55" fmla="*/ 45 h 45"/>
              <a:gd name="T56" fmla="*/ 29 w 45"/>
              <a:gd name="T57" fmla="*/ 44 h 45"/>
              <a:gd name="T58" fmla="*/ 27 w 45"/>
              <a:gd name="T59" fmla="*/ 44 h 45"/>
              <a:gd name="T60" fmla="*/ 26 w 45"/>
              <a:gd name="T61" fmla="*/ 42 h 45"/>
              <a:gd name="T62" fmla="*/ 23 w 45"/>
              <a:gd name="T63" fmla="*/ 40 h 45"/>
              <a:gd name="T64" fmla="*/ 20 w 45"/>
              <a:gd name="T65" fmla="*/ 38 h 45"/>
              <a:gd name="T66" fmla="*/ 18 w 45"/>
              <a:gd name="T67" fmla="*/ 35 h 45"/>
              <a:gd name="T68" fmla="*/ 15 w 45"/>
              <a:gd name="T69" fmla="*/ 31 h 45"/>
              <a:gd name="T70" fmla="*/ 13 w 45"/>
              <a:gd name="T71" fmla="*/ 28 h 45"/>
              <a:gd name="T72" fmla="*/ 10 w 45"/>
              <a:gd name="T73" fmla="*/ 23 h 45"/>
              <a:gd name="T74" fmla="*/ 7 w 45"/>
              <a:gd name="T75" fmla="*/ 19 h 45"/>
              <a:gd name="T76" fmla="*/ 5 w 45"/>
              <a:gd name="T77" fmla="*/ 16 h 45"/>
              <a:gd name="T78" fmla="*/ 3 w 45"/>
              <a:gd name="T79" fmla="*/ 14 h 45"/>
              <a:gd name="T80" fmla="*/ 1 w 45"/>
              <a:gd name="T81" fmla="*/ 11 h 45"/>
              <a:gd name="T82" fmla="*/ 1 w 45"/>
              <a:gd name="T83" fmla="*/ 9 h 45"/>
              <a:gd name="T84" fmla="*/ 0 w 45"/>
              <a:gd name="T85" fmla="*/ 7 h 45"/>
              <a:gd name="T86" fmla="*/ 0 w 45"/>
              <a:gd name="T87" fmla="*/ 5 h 45"/>
              <a:gd name="T88" fmla="*/ 0 w 45"/>
              <a:gd name="T89" fmla="*/ 5 h 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45" h="45">
                <a:moveTo>
                  <a:pt x="0" y="5"/>
                </a:moveTo>
                <a:lnTo>
                  <a:pt x="0" y="4"/>
                </a:lnTo>
                <a:lnTo>
                  <a:pt x="1" y="2"/>
                </a:lnTo>
                <a:lnTo>
                  <a:pt x="1" y="2"/>
                </a:lnTo>
                <a:lnTo>
                  <a:pt x="3" y="1"/>
                </a:lnTo>
                <a:lnTo>
                  <a:pt x="5" y="0"/>
                </a:lnTo>
                <a:lnTo>
                  <a:pt x="7" y="0"/>
                </a:lnTo>
                <a:lnTo>
                  <a:pt x="10" y="0"/>
                </a:lnTo>
                <a:lnTo>
                  <a:pt x="13" y="0"/>
                </a:lnTo>
                <a:lnTo>
                  <a:pt x="19" y="0"/>
                </a:lnTo>
                <a:lnTo>
                  <a:pt x="24" y="1"/>
                </a:lnTo>
                <a:lnTo>
                  <a:pt x="29" y="4"/>
                </a:lnTo>
                <a:lnTo>
                  <a:pt x="36" y="7"/>
                </a:lnTo>
                <a:lnTo>
                  <a:pt x="40" y="11"/>
                </a:lnTo>
                <a:lnTo>
                  <a:pt x="43" y="15"/>
                </a:lnTo>
                <a:lnTo>
                  <a:pt x="44" y="21"/>
                </a:lnTo>
                <a:lnTo>
                  <a:pt x="45" y="26"/>
                </a:lnTo>
                <a:lnTo>
                  <a:pt x="45" y="29"/>
                </a:lnTo>
                <a:lnTo>
                  <a:pt x="44" y="31"/>
                </a:lnTo>
                <a:lnTo>
                  <a:pt x="44" y="33"/>
                </a:lnTo>
                <a:lnTo>
                  <a:pt x="44" y="36"/>
                </a:lnTo>
                <a:lnTo>
                  <a:pt x="44" y="37"/>
                </a:lnTo>
                <a:lnTo>
                  <a:pt x="43" y="38"/>
                </a:lnTo>
                <a:lnTo>
                  <a:pt x="41" y="40"/>
                </a:lnTo>
                <a:lnTo>
                  <a:pt x="40" y="42"/>
                </a:lnTo>
                <a:lnTo>
                  <a:pt x="37" y="44"/>
                </a:lnTo>
                <a:lnTo>
                  <a:pt x="35" y="44"/>
                </a:lnTo>
                <a:lnTo>
                  <a:pt x="31" y="45"/>
                </a:lnTo>
                <a:lnTo>
                  <a:pt x="29" y="44"/>
                </a:lnTo>
                <a:lnTo>
                  <a:pt x="27" y="44"/>
                </a:lnTo>
                <a:lnTo>
                  <a:pt x="26" y="42"/>
                </a:lnTo>
                <a:lnTo>
                  <a:pt x="23" y="40"/>
                </a:lnTo>
                <a:lnTo>
                  <a:pt x="20" y="38"/>
                </a:lnTo>
                <a:lnTo>
                  <a:pt x="18" y="35"/>
                </a:lnTo>
                <a:lnTo>
                  <a:pt x="15" y="31"/>
                </a:lnTo>
                <a:lnTo>
                  <a:pt x="13" y="28"/>
                </a:lnTo>
                <a:lnTo>
                  <a:pt x="10" y="23"/>
                </a:lnTo>
                <a:lnTo>
                  <a:pt x="7" y="19"/>
                </a:lnTo>
                <a:lnTo>
                  <a:pt x="5" y="16"/>
                </a:lnTo>
                <a:lnTo>
                  <a:pt x="3" y="14"/>
                </a:lnTo>
                <a:lnTo>
                  <a:pt x="1" y="11"/>
                </a:lnTo>
                <a:lnTo>
                  <a:pt x="1" y="9"/>
                </a:lnTo>
                <a:lnTo>
                  <a:pt x="0" y="7"/>
                </a:lnTo>
                <a:lnTo>
                  <a:pt x="0" y="5"/>
                </a:lnTo>
                <a:lnTo>
                  <a:pt x="0" y="5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3" name="Freeform 150">
            <a:extLst>
              <a:ext uri="{FF2B5EF4-FFF2-40B4-BE49-F238E27FC236}">
                <a16:creationId xmlns:a16="http://schemas.microsoft.com/office/drawing/2014/main" id="{6BC04138-466E-4D83-B2CE-77DE95AC16DF}"/>
              </a:ext>
            </a:extLst>
          </p:cNvPr>
          <p:cNvSpPr>
            <a:spLocks/>
          </p:cNvSpPr>
          <p:nvPr/>
        </p:nvSpPr>
        <p:spPr bwMode="auto">
          <a:xfrm>
            <a:off x="6345253" y="1219156"/>
            <a:ext cx="362614" cy="270947"/>
          </a:xfrm>
          <a:custGeom>
            <a:avLst/>
            <a:gdLst>
              <a:gd name="T0" fmla="*/ 14 w 53"/>
              <a:gd name="T1" fmla="*/ 0 h 39"/>
              <a:gd name="T2" fmla="*/ 22 w 53"/>
              <a:gd name="T3" fmla="*/ 0 h 39"/>
              <a:gd name="T4" fmla="*/ 30 w 53"/>
              <a:gd name="T5" fmla="*/ 1 h 39"/>
              <a:gd name="T6" fmla="*/ 36 w 53"/>
              <a:gd name="T7" fmla="*/ 3 h 39"/>
              <a:gd name="T8" fmla="*/ 39 w 53"/>
              <a:gd name="T9" fmla="*/ 4 h 39"/>
              <a:gd name="T10" fmla="*/ 43 w 53"/>
              <a:gd name="T11" fmla="*/ 7 h 39"/>
              <a:gd name="T12" fmla="*/ 46 w 53"/>
              <a:gd name="T13" fmla="*/ 8 h 39"/>
              <a:gd name="T14" fmla="*/ 48 w 53"/>
              <a:gd name="T15" fmla="*/ 10 h 39"/>
              <a:gd name="T16" fmla="*/ 51 w 53"/>
              <a:gd name="T17" fmla="*/ 12 h 39"/>
              <a:gd name="T18" fmla="*/ 52 w 53"/>
              <a:gd name="T19" fmla="*/ 15 h 39"/>
              <a:gd name="T20" fmla="*/ 53 w 53"/>
              <a:gd name="T21" fmla="*/ 18 h 39"/>
              <a:gd name="T22" fmla="*/ 53 w 53"/>
              <a:gd name="T23" fmla="*/ 21 h 39"/>
              <a:gd name="T24" fmla="*/ 53 w 53"/>
              <a:gd name="T25" fmla="*/ 24 h 39"/>
              <a:gd name="T26" fmla="*/ 53 w 53"/>
              <a:gd name="T27" fmla="*/ 26 h 39"/>
              <a:gd name="T28" fmla="*/ 53 w 53"/>
              <a:gd name="T29" fmla="*/ 30 h 39"/>
              <a:gd name="T30" fmla="*/ 52 w 53"/>
              <a:gd name="T31" fmla="*/ 32 h 39"/>
              <a:gd name="T32" fmla="*/ 51 w 53"/>
              <a:gd name="T33" fmla="*/ 35 h 39"/>
              <a:gd name="T34" fmla="*/ 50 w 53"/>
              <a:gd name="T35" fmla="*/ 36 h 39"/>
              <a:gd name="T36" fmla="*/ 48 w 53"/>
              <a:gd name="T37" fmla="*/ 37 h 39"/>
              <a:gd name="T38" fmla="*/ 47 w 53"/>
              <a:gd name="T39" fmla="*/ 38 h 39"/>
              <a:gd name="T40" fmla="*/ 44 w 53"/>
              <a:gd name="T41" fmla="*/ 39 h 39"/>
              <a:gd name="T42" fmla="*/ 43 w 53"/>
              <a:gd name="T43" fmla="*/ 39 h 39"/>
              <a:gd name="T44" fmla="*/ 40 w 53"/>
              <a:gd name="T45" fmla="*/ 39 h 39"/>
              <a:gd name="T46" fmla="*/ 38 w 53"/>
              <a:gd name="T47" fmla="*/ 38 h 39"/>
              <a:gd name="T48" fmla="*/ 35 w 53"/>
              <a:gd name="T49" fmla="*/ 37 h 39"/>
              <a:gd name="T50" fmla="*/ 31 w 53"/>
              <a:gd name="T51" fmla="*/ 36 h 39"/>
              <a:gd name="T52" fmla="*/ 29 w 53"/>
              <a:gd name="T53" fmla="*/ 33 h 39"/>
              <a:gd name="T54" fmla="*/ 25 w 53"/>
              <a:gd name="T55" fmla="*/ 31 h 39"/>
              <a:gd name="T56" fmla="*/ 21 w 53"/>
              <a:gd name="T57" fmla="*/ 28 h 39"/>
              <a:gd name="T58" fmla="*/ 17 w 53"/>
              <a:gd name="T59" fmla="*/ 23 h 39"/>
              <a:gd name="T60" fmla="*/ 13 w 53"/>
              <a:gd name="T61" fmla="*/ 19 h 39"/>
              <a:gd name="T62" fmla="*/ 9 w 53"/>
              <a:gd name="T63" fmla="*/ 17 h 39"/>
              <a:gd name="T64" fmla="*/ 7 w 53"/>
              <a:gd name="T65" fmla="*/ 14 h 39"/>
              <a:gd name="T66" fmla="*/ 4 w 53"/>
              <a:gd name="T67" fmla="*/ 11 h 39"/>
              <a:gd name="T68" fmla="*/ 3 w 53"/>
              <a:gd name="T69" fmla="*/ 9 h 39"/>
              <a:gd name="T70" fmla="*/ 0 w 53"/>
              <a:gd name="T71" fmla="*/ 8 h 39"/>
              <a:gd name="T72" fmla="*/ 0 w 53"/>
              <a:gd name="T73" fmla="*/ 5 h 39"/>
              <a:gd name="T74" fmla="*/ 0 w 53"/>
              <a:gd name="T75" fmla="*/ 4 h 39"/>
              <a:gd name="T76" fmla="*/ 0 w 53"/>
              <a:gd name="T77" fmla="*/ 3 h 39"/>
              <a:gd name="T78" fmla="*/ 0 w 53"/>
              <a:gd name="T79" fmla="*/ 2 h 39"/>
              <a:gd name="T80" fmla="*/ 1 w 53"/>
              <a:gd name="T81" fmla="*/ 2 h 39"/>
              <a:gd name="T82" fmla="*/ 3 w 53"/>
              <a:gd name="T83" fmla="*/ 1 h 39"/>
              <a:gd name="T84" fmla="*/ 5 w 53"/>
              <a:gd name="T85" fmla="*/ 1 h 39"/>
              <a:gd name="T86" fmla="*/ 8 w 53"/>
              <a:gd name="T87" fmla="*/ 0 h 39"/>
              <a:gd name="T88" fmla="*/ 10 w 53"/>
              <a:gd name="T89" fmla="*/ 0 h 39"/>
              <a:gd name="T90" fmla="*/ 14 w 53"/>
              <a:gd name="T91" fmla="*/ 0 h 39"/>
              <a:gd name="T92" fmla="*/ 14 w 53"/>
              <a:gd name="T93" fmla="*/ 0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53" h="39">
                <a:moveTo>
                  <a:pt x="14" y="0"/>
                </a:moveTo>
                <a:lnTo>
                  <a:pt x="22" y="0"/>
                </a:lnTo>
                <a:lnTo>
                  <a:pt x="30" y="1"/>
                </a:lnTo>
                <a:lnTo>
                  <a:pt x="36" y="3"/>
                </a:lnTo>
                <a:lnTo>
                  <a:pt x="39" y="4"/>
                </a:lnTo>
                <a:lnTo>
                  <a:pt x="43" y="7"/>
                </a:lnTo>
                <a:lnTo>
                  <a:pt x="46" y="8"/>
                </a:lnTo>
                <a:lnTo>
                  <a:pt x="48" y="10"/>
                </a:lnTo>
                <a:lnTo>
                  <a:pt x="51" y="12"/>
                </a:lnTo>
                <a:lnTo>
                  <a:pt x="52" y="15"/>
                </a:lnTo>
                <a:lnTo>
                  <a:pt x="53" y="18"/>
                </a:lnTo>
                <a:lnTo>
                  <a:pt x="53" y="21"/>
                </a:lnTo>
                <a:lnTo>
                  <a:pt x="53" y="24"/>
                </a:lnTo>
                <a:lnTo>
                  <a:pt x="53" y="26"/>
                </a:lnTo>
                <a:lnTo>
                  <a:pt x="53" y="30"/>
                </a:lnTo>
                <a:lnTo>
                  <a:pt x="52" y="32"/>
                </a:lnTo>
                <a:lnTo>
                  <a:pt x="51" y="35"/>
                </a:lnTo>
                <a:lnTo>
                  <a:pt x="50" y="36"/>
                </a:lnTo>
                <a:lnTo>
                  <a:pt x="48" y="37"/>
                </a:lnTo>
                <a:lnTo>
                  <a:pt x="47" y="38"/>
                </a:lnTo>
                <a:lnTo>
                  <a:pt x="44" y="39"/>
                </a:lnTo>
                <a:lnTo>
                  <a:pt x="43" y="39"/>
                </a:lnTo>
                <a:lnTo>
                  <a:pt x="40" y="39"/>
                </a:lnTo>
                <a:lnTo>
                  <a:pt x="38" y="38"/>
                </a:lnTo>
                <a:lnTo>
                  <a:pt x="35" y="37"/>
                </a:lnTo>
                <a:lnTo>
                  <a:pt x="31" y="36"/>
                </a:lnTo>
                <a:lnTo>
                  <a:pt x="29" y="33"/>
                </a:lnTo>
                <a:lnTo>
                  <a:pt x="25" y="31"/>
                </a:lnTo>
                <a:lnTo>
                  <a:pt x="21" y="28"/>
                </a:lnTo>
                <a:lnTo>
                  <a:pt x="17" y="23"/>
                </a:lnTo>
                <a:lnTo>
                  <a:pt x="13" y="19"/>
                </a:lnTo>
                <a:lnTo>
                  <a:pt x="9" y="17"/>
                </a:lnTo>
                <a:lnTo>
                  <a:pt x="7" y="14"/>
                </a:lnTo>
                <a:lnTo>
                  <a:pt x="4" y="11"/>
                </a:lnTo>
                <a:lnTo>
                  <a:pt x="3" y="9"/>
                </a:lnTo>
                <a:lnTo>
                  <a:pt x="0" y="8"/>
                </a:lnTo>
                <a:lnTo>
                  <a:pt x="0" y="5"/>
                </a:lnTo>
                <a:lnTo>
                  <a:pt x="0" y="4"/>
                </a:lnTo>
                <a:lnTo>
                  <a:pt x="0" y="3"/>
                </a:lnTo>
                <a:lnTo>
                  <a:pt x="0" y="2"/>
                </a:lnTo>
                <a:lnTo>
                  <a:pt x="1" y="2"/>
                </a:lnTo>
                <a:lnTo>
                  <a:pt x="3" y="1"/>
                </a:lnTo>
                <a:lnTo>
                  <a:pt x="5" y="1"/>
                </a:lnTo>
                <a:lnTo>
                  <a:pt x="8" y="0"/>
                </a:lnTo>
                <a:lnTo>
                  <a:pt x="10" y="0"/>
                </a:lnTo>
                <a:lnTo>
                  <a:pt x="14" y="0"/>
                </a:lnTo>
                <a:lnTo>
                  <a:pt x="14" y="0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4" name="Freeform 151">
            <a:extLst>
              <a:ext uri="{FF2B5EF4-FFF2-40B4-BE49-F238E27FC236}">
                <a16:creationId xmlns:a16="http://schemas.microsoft.com/office/drawing/2014/main" id="{CE834AF2-14D9-4612-871E-9986AB39BDCC}"/>
              </a:ext>
            </a:extLst>
          </p:cNvPr>
          <p:cNvSpPr>
            <a:spLocks/>
          </p:cNvSpPr>
          <p:nvPr/>
        </p:nvSpPr>
        <p:spPr bwMode="auto">
          <a:xfrm>
            <a:off x="5072688" y="739789"/>
            <a:ext cx="677335" cy="889257"/>
          </a:xfrm>
          <a:custGeom>
            <a:avLst/>
            <a:gdLst>
              <a:gd name="T0" fmla="*/ 56 w 99"/>
              <a:gd name="T1" fmla="*/ 12 h 128"/>
              <a:gd name="T2" fmla="*/ 56 w 99"/>
              <a:gd name="T3" fmla="*/ 7 h 128"/>
              <a:gd name="T4" fmla="*/ 57 w 99"/>
              <a:gd name="T5" fmla="*/ 3 h 128"/>
              <a:gd name="T6" fmla="*/ 61 w 99"/>
              <a:gd name="T7" fmla="*/ 0 h 128"/>
              <a:gd name="T8" fmla="*/ 65 w 99"/>
              <a:gd name="T9" fmla="*/ 0 h 128"/>
              <a:gd name="T10" fmla="*/ 71 w 99"/>
              <a:gd name="T11" fmla="*/ 1 h 128"/>
              <a:gd name="T12" fmla="*/ 79 w 99"/>
              <a:gd name="T13" fmla="*/ 3 h 128"/>
              <a:gd name="T14" fmla="*/ 87 w 99"/>
              <a:gd name="T15" fmla="*/ 9 h 128"/>
              <a:gd name="T16" fmla="*/ 92 w 99"/>
              <a:gd name="T17" fmla="*/ 14 h 128"/>
              <a:gd name="T18" fmla="*/ 96 w 99"/>
              <a:gd name="T19" fmla="*/ 17 h 128"/>
              <a:gd name="T20" fmla="*/ 99 w 99"/>
              <a:gd name="T21" fmla="*/ 22 h 128"/>
              <a:gd name="T22" fmla="*/ 96 w 99"/>
              <a:gd name="T23" fmla="*/ 27 h 128"/>
              <a:gd name="T24" fmla="*/ 91 w 99"/>
              <a:gd name="T25" fmla="*/ 37 h 128"/>
              <a:gd name="T26" fmla="*/ 87 w 99"/>
              <a:gd name="T27" fmla="*/ 43 h 128"/>
              <a:gd name="T28" fmla="*/ 82 w 99"/>
              <a:gd name="T29" fmla="*/ 51 h 128"/>
              <a:gd name="T30" fmla="*/ 75 w 99"/>
              <a:gd name="T31" fmla="*/ 61 h 128"/>
              <a:gd name="T32" fmla="*/ 67 w 99"/>
              <a:gd name="T33" fmla="*/ 72 h 128"/>
              <a:gd name="T34" fmla="*/ 58 w 99"/>
              <a:gd name="T35" fmla="*/ 85 h 128"/>
              <a:gd name="T36" fmla="*/ 49 w 99"/>
              <a:gd name="T37" fmla="*/ 95 h 128"/>
              <a:gd name="T38" fmla="*/ 39 w 99"/>
              <a:gd name="T39" fmla="*/ 106 h 128"/>
              <a:gd name="T40" fmla="*/ 23 w 99"/>
              <a:gd name="T41" fmla="*/ 119 h 128"/>
              <a:gd name="T42" fmla="*/ 14 w 99"/>
              <a:gd name="T43" fmla="*/ 125 h 128"/>
              <a:gd name="T44" fmla="*/ 7 w 99"/>
              <a:gd name="T45" fmla="*/ 127 h 128"/>
              <a:gd name="T46" fmla="*/ 4 w 99"/>
              <a:gd name="T47" fmla="*/ 128 h 128"/>
              <a:gd name="T48" fmla="*/ 1 w 99"/>
              <a:gd name="T49" fmla="*/ 126 h 128"/>
              <a:gd name="T50" fmla="*/ 0 w 99"/>
              <a:gd name="T51" fmla="*/ 123 h 128"/>
              <a:gd name="T52" fmla="*/ 1 w 99"/>
              <a:gd name="T53" fmla="*/ 119 h 128"/>
              <a:gd name="T54" fmla="*/ 5 w 99"/>
              <a:gd name="T55" fmla="*/ 114 h 128"/>
              <a:gd name="T56" fmla="*/ 10 w 99"/>
              <a:gd name="T57" fmla="*/ 108 h 128"/>
              <a:gd name="T58" fmla="*/ 17 w 99"/>
              <a:gd name="T59" fmla="*/ 100 h 128"/>
              <a:gd name="T60" fmla="*/ 26 w 99"/>
              <a:gd name="T61" fmla="*/ 87 h 128"/>
              <a:gd name="T62" fmla="*/ 39 w 99"/>
              <a:gd name="T63" fmla="*/ 66 h 128"/>
              <a:gd name="T64" fmla="*/ 49 w 99"/>
              <a:gd name="T65" fmla="*/ 47 h 128"/>
              <a:gd name="T66" fmla="*/ 54 w 99"/>
              <a:gd name="T67" fmla="*/ 34 h 128"/>
              <a:gd name="T68" fmla="*/ 56 w 99"/>
              <a:gd name="T69" fmla="*/ 27 h 128"/>
              <a:gd name="T70" fmla="*/ 57 w 99"/>
              <a:gd name="T71" fmla="*/ 22 h 128"/>
              <a:gd name="T72" fmla="*/ 56 w 99"/>
              <a:gd name="T73" fmla="*/ 15 h 1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99" h="128">
                <a:moveTo>
                  <a:pt x="56" y="15"/>
                </a:moveTo>
                <a:lnTo>
                  <a:pt x="56" y="12"/>
                </a:lnTo>
                <a:lnTo>
                  <a:pt x="56" y="8"/>
                </a:lnTo>
                <a:lnTo>
                  <a:pt x="56" y="7"/>
                </a:lnTo>
                <a:lnTo>
                  <a:pt x="57" y="5"/>
                </a:lnTo>
                <a:lnTo>
                  <a:pt x="57" y="3"/>
                </a:lnTo>
                <a:lnTo>
                  <a:pt x="60" y="1"/>
                </a:lnTo>
                <a:lnTo>
                  <a:pt x="61" y="0"/>
                </a:lnTo>
                <a:lnTo>
                  <a:pt x="64" y="0"/>
                </a:lnTo>
                <a:lnTo>
                  <a:pt x="65" y="0"/>
                </a:lnTo>
                <a:lnTo>
                  <a:pt x="69" y="0"/>
                </a:lnTo>
                <a:lnTo>
                  <a:pt x="71" y="1"/>
                </a:lnTo>
                <a:lnTo>
                  <a:pt x="75" y="2"/>
                </a:lnTo>
                <a:lnTo>
                  <a:pt x="79" y="3"/>
                </a:lnTo>
                <a:lnTo>
                  <a:pt x="83" y="6"/>
                </a:lnTo>
                <a:lnTo>
                  <a:pt x="87" y="9"/>
                </a:lnTo>
                <a:lnTo>
                  <a:pt x="90" y="12"/>
                </a:lnTo>
                <a:lnTo>
                  <a:pt x="92" y="14"/>
                </a:lnTo>
                <a:lnTo>
                  <a:pt x="95" y="16"/>
                </a:lnTo>
                <a:lnTo>
                  <a:pt x="96" y="17"/>
                </a:lnTo>
                <a:lnTo>
                  <a:pt x="97" y="20"/>
                </a:lnTo>
                <a:lnTo>
                  <a:pt x="99" y="22"/>
                </a:lnTo>
                <a:lnTo>
                  <a:pt x="99" y="23"/>
                </a:lnTo>
                <a:lnTo>
                  <a:pt x="96" y="27"/>
                </a:lnTo>
                <a:lnTo>
                  <a:pt x="95" y="30"/>
                </a:lnTo>
                <a:lnTo>
                  <a:pt x="91" y="37"/>
                </a:lnTo>
                <a:lnTo>
                  <a:pt x="88" y="40"/>
                </a:lnTo>
                <a:lnTo>
                  <a:pt x="87" y="43"/>
                </a:lnTo>
                <a:lnTo>
                  <a:pt x="84" y="47"/>
                </a:lnTo>
                <a:lnTo>
                  <a:pt x="82" y="51"/>
                </a:lnTo>
                <a:lnTo>
                  <a:pt x="79" y="55"/>
                </a:lnTo>
                <a:lnTo>
                  <a:pt x="75" y="61"/>
                </a:lnTo>
                <a:lnTo>
                  <a:pt x="71" y="66"/>
                </a:lnTo>
                <a:lnTo>
                  <a:pt x="67" y="72"/>
                </a:lnTo>
                <a:lnTo>
                  <a:pt x="64" y="78"/>
                </a:lnTo>
                <a:lnTo>
                  <a:pt x="58" y="85"/>
                </a:lnTo>
                <a:lnTo>
                  <a:pt x="54" y="90"/>
                </a:lnTo>
                <a:lnTo>
                  <a:pt x="49" y="95"/>
                </a:lnTo>
                <a:lnTo>
                  <a:pt x="44" y="101"/>
                </a:lnTo>
                <a:lnTo>
                  <a:pt x="39" y="106"/>
                </a:lnTo>
                <a:lnTo>
                  <a:pt x="28" y="114"/>
                </a:lnTo>
                <a:lnTo>
                  <a:pt x="23" y="119"/>
                </a:lnTo>
                <a:lnTo>
                  <a:pt x="19" y="121"/>
                </a:lnTo>
                <a:lnTo>
                  <a:pt x="14" y="125"/>
                </a:lnTo>
                <a:lnTo>
                  <a:pt x="11" y="126"/>
                </a:lnTo>
                <a:lnTo>
                  <a:pt x="7" y="127"/>
                </a:lnTo>
                <a:lnTo>
                  <a:pt x="5" y="128"/>
                </a:lnTo>
                <a:lnTo>
                  <a:pt x="4" y="128"/>
                </a:lnTo>
                <a:lnTo>
                  <a:pt x="2" y="127"/>
                </a:lnTo>
                <a:lnTo>
                  <a:pt x="1" y="126"/>
                </a:lnTo>
                <a:lnTo>
                  <a:pt x="0" y="125"/>
                </a:lnTo>
                <a:lnTo>
                  <a:pt x="0" y="123"/>
                </a:lnTo>
                <a:lnTo>
                  <a:pt x="0" y="121"/>
                </a:lnTo>
                <a:lnTo>
                  <a:pt x="1" y="119"/>
                </a:lnTo>
                <a:lnTo>
                  <a:pt x="4" y="116"/>
                </a:lnTo>
                <a:lnTo>
                  <a:pt x="5" y="114"/>
                </a:lnTo>
                <a:lnTo>
                  <a:pt x="7" y="112"/>
                </a:lnTo>
                <a:lnTo>
                  <a:pt x="10" y="108"/>
                </a:lnTo>
                <a:lnTo>
                  <a:pt x="14" y="105"/>
                </a:lnTo>
                <a:lnTo>
                  <a:pt x="17" y="100"/>
                </a:lnTo>
                <a:lnTo>
                  <a:pt x="19" y="97"/>
                </a:lnTo>
                <a:lnTo>
                  <a:pt x="26" y="87"/>
                </a:lnTo>
                <a:lnTo>
                  <a:pt x="32" y="77"/>
                </a:lnTo>
                <a:lnTo>
                  <a:pt x="39" y="66"/>
                </a:lnTo>
                <a:lnTo>
                  <a:pt x="44" y="56"/>
                </a:lnTo>
                <a:lnTo>
                  <a:pt x="49" y="47"/>
                </a:lnTo>
                <a:lnTo>
                  <a:pt x="53" y="37"/>
                </a:lnTo>
                <a:lnTo>
                  <a:pt x="54" y="34"/>
                </a:lnTo>
                <a:lnTo>
                  <a:pt x="56" y="30"/>
                </a:lnTo>
                <a:lnTo>
                  <a:pt x="56" y="27"/>
                </a:lnTo>
                <a:lnTo>
                  <a:pt x="57" y="24"/>
                </a:lnTo>
                <a:lnTo>
                  <a:pt x="57" y="22"/>
                </a:lnTo>
                <a:lnTo>
                  <a:pt x="57" y="20"/>
                </a:lnTo>
                <a:lnTo>
                  <a:pt x="56" y="15"/>
                </a:lnTo>
                <a:lnTo>
                  <a:pt x="56" y="15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5" name="Freeform 152">
            <a:extLst>
              <a:ext uri="{FF2B5EF4-FFF2-40B4-BE49-F238E27FC236}">
                <a16:creationId xmlns:a16="http://schemas.microsoft.com/office/drawing/2014/main" id="{96802650-B6E9-4859-9B46-8EEE5CE554E2}"/>
              </a:ext>
            </a:extLst>
          </p:cNvPr>
          <p:cNvSpPr>
            <a:spLocks/>
          </p:cNvSpPr>
          <p:nvPr/>
        </p:nvSpPr>
        <p:spPr bwMode="auto">
          <a:xfrm>
            <a:off x="5941592" y="670316"/>
            <a:ext cx="649968" cy="778099"/>
          </a:xfrm>
          <a:custGeom>
            <a:avLst/>
            <a:gdLst>
              <a:gd name="T0" fmla="*/ 0 w 95"/>
              <a:gd name="T1" fmla="*/ 109 h 112"/>
              <a:gd name="T2" fmla="*/ 0 w 95"/>
              <a:gd name="T3" fmla="*/ 107 h 112"/>
              <a:gd name="T4" fmla="*/ 3 w 95"/>
              <a:gd name="T5" fmla="*/ 102 h 112"/>
              <a:gd name="T6" fmla="*/ 6 w 95"/>
              <a:gd name="T7" fmla="*/ 97 h 112"/>
              <a:gd name="T8" fmla="*/ 12 w 95"/>
              <a:gd name="T9" fmla="*/ 91 h 112"/>
              <a:gd name="T10" fmla="*/ 17 w 95"/>
              <a:gd name="T11" fmla="*/ 86 h 112"/>
              <a:gd name="T12" fmla="*/ 25 w 95"/>
              <a:gd name="T13" fmla="*/ 77 h 112"/>
              <a:gd name="T14" fmla="*/ 32 w 95"/>
              <a:gd name="T15" fmla="*/ 68 h 112"/>
              <a:gd name="T16" fmla="*/ 39 w 95"/>
              <a:gd name="T17" fmla="*/ 58 h 112"/>
              <a:gd name="T18" fmla="*/ 46 w 95"/>
              <a:gd name="T19" fmla="*/ 48 h 112"/>
              <a:gd name="T20" fmla="*/ 51 w 95"/>
              <a:gd name="T21" fmla="*/ 40 h 112"/>
              <a:gd name="T22" fmla="*/ 55 w 95"/>
              <a:gd name="T23" fmla="*/ 30 h 112"/>
              <a:gd name="T24" fmla="*/ 56 w 95"/>
              <a:gd name="T25" fmla="*/ 19 h 112"/>
              <a:gd name="T26" fmla="*/ 55 w 95"/>
              <a:gd name="T27" fmla="*/ 11 h 112"/>
              <a:gd name="T28" fmla="*/ 54 w 95"/>
              <a:gd name="T29" fmla="*/ 6 h 112"/>
              <a:gd name="T30" fmla="*/ 54 w 95"/>
              <a:gd name="T31" fmla="*/ 4 h 112"/>
              <a:gd name="T32" fmla="*/ 55 w 95"/>
              <a:gd name="T33" fmla="*/ 2 h 112"/>
              <a:gd name="T34" fmla="*/ 59 w 95"/>
              <a:gd name="T35" fmla="*/ 1 h 112"/>
              <a:gd name="T36" fmla="*/ 63 w 95"/>
              <a:gd name="T37" fmla="*/ 0 h 112"/>
              <a:gd name="T38" fmla="*/ 69 w 95"/>
              <a:gd name="T39" fmla="*/ 1 h 112"/>
              <a:gd name="T40" fmla="*/ 76 w 95"/>
              <a:gd name="T41" fmla="*/ 3 h 112"/>
              <a:gd name="T42" fmla="*/ 84 w 95"/>
              <a:gd name="T43" fmla="*/ 6 h 112"/>
              <a:gd name="T44" fmla="*/ 89 w 95"/>
              <a:gd name="T45" fmla="*/ 10 h 112"/>
              <a:gd name="T46" fmla="*/ 94 w 95"/>
              <a:gd name="T47" fmla="*/ 15 h 112"/>
              <a:gd name="T48" fmla="*/ 95 w 95"/>
              <a:gd name="T49" fmla="*/ 18 h 112"/>
              <a:gd name="T50" fmla="*/ 95 w 95"/>
              <a:gd name="T51" fmla="*/ 23 h 112"/>
              <a:gd name="T52" fmla="*/ 92 w 95"/>
              <a:gd name="T53" fmla="*/ 31 h 112"/>
              <a:gd name="T54" fmla="*/ 88 w 95"/>
              <a:gd name="T55" fmla="*/ 37 h 112"/>
              <a:gd name="T56" fmla="*/ 84 w 95"/>
              <a:gd name="T57" fmla="*/ 41 h 112"/>
              <a:gd name="T58" fmla="*/ 80 w 95"/>
              <a:gd name="T59" fmla="*/ 47 h 112"/>
              <a:gd name="T60" fmla="*/ 75 w 95"/>
              <a:gd name="T61" fmla="*/ 54 h 112"/>
              <a:gd name="T62" fmla="*/ 66 w 95"/>
              <a:gd name="T63" fmla="*/ 67 h 112"/>
              <a:gd name="T64" fmla="*/ 51 w 95"/>
              <a:gd name="T65" fmla="*/ 82 h 112"/>
              <a:gd name="T66" fmla="*/ 41 w 95"/>
              <a:gd name="T67" fmla="*/ 91 h 112"/>
              <a:gd name="T68" fmla="*/ 30 w 95"/>
              <a:gd name="T69" fmla="*/ 101 h 112"/>
              <a:gd name="T70" fmla="*/ 17 w 95"/>
              <a:gd name="T71" fmla="*/ 109 h 112"/>
              <a:gd name="T72" fmla="*/ 12 w 95"/>
              <a:gd name="T73" fmla="*/ 111 h 112"/>
              <a:gd name="T74" fmla="*/ 7 w 95"/>
              <a:gd name="T75" fmla="*/ 112 h 112"/>
              <a:gd name="T76" fmla="*/ 3 w 95"/>
              <a:gd name="T77" fmla="*/ 112 h 112"/>
              <a:gd name="T78" fmla="*/ 2 w 95"/>
              <a:gd name="T79" fmla="*/ 110 h 1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95" h="112">
                <a:moveTo>
                  <a:pt x="2" y="110"/>
                </a:moveTo>
                <a:lnTo>
                  <a:pt x="0" y="109"/>
                </a:lnTo>
                <a:lnTo>
                  <a:pt x="0" y="108"/>
                </a:lnTo>
                <a:lnTo>
                  <a:pt x="0" y="107"/>
                </a:lnTo>
                <a:lnTo>
                  <a:pt x="2" y="104"/>
                </a:lnTo>
                <a:lnTo>
                  <a:pt x="3" y="102"/>
                </a:lnTo>
                <a:lnTo>
                  <a:pt x="4" y="100"/>
                </a:lnTo>
                <a:lnTo>
                  <a:pt x="6" y="97"/>
                </a:lnTo>
                <a:lnTo>
                  <a:pt x="8" y="95"/>
                </a:lnTo>
                <a:lnTo>
                  <a:pt x="12" y="91"/>
                </a:lnTo>
                <a:lnTo>
                  <a:pt x="15" y="89"/>
                </a:lnTo>
                <a:lnTo>
                  <a:pt x="17" y="86"/>
                </a:lnTo>
                <a:lnTo>
                  <a:pt x="21" y="82"/>
                </a:lnTo>
                <a:lnTo>
                  <a:pt x="25" y="77"/>
                </a:lnTo>
                <a:lnTo>
                  <a:pt x="28" y="73"/>
                </a:lnTo>
                <a:lnTo>
                  <a:pt x="32" y="68"/>
                </a:lnTo>
                <a:lnTo>
                  <a:pt x="36" y="64"/>
                </a:lnTo>
                <a:lnTo>
                  <a:pt x="39" y="58"/>
                </a:lnTo>
                <a:lnTo>
                  <a:pt x="43" y="53"/>
                </a:lnTo>
                <a:lnTo>
                  <a:pt x="46" y="48"/>
                </a:lnTo>
                <a:lnTo>
                  <a:pt x="49" y="45"/>
                </a:lnTo>
                <a:lnTo>
                  <a:pt x="51" y="40"/>
                </a:lnTo>
                <a:lnTo>
                  <a:pt x="52" y="37"/>
                </a:lnTo>
                <a:lnTo>
                  <a:pt x="55" y="30"/>
                </a:lnTo>
                <a:lnTo>
                  <a:pt x="56" y="25"/>
                </a:lnTo>
                <a:lnTo>
                  <a:pt x="56" y="19"/>
                </a:lnTo>
                <a:lnTo>
                  <a:pt x="56" y="16"/>
                </a:lnTo>
                <a:lnTo>
                  <a:pt x="55" y="11"/>
                </a:lnTo>
                <a:lnTo>
                  <a:pt x="54" y="8"/>
                </a:lnTo>
                <a:lnTo>
                  <a:pt x="54" y="6"/>
                </a:lnTo>
                <a:lnTo>
                  <a:pt x="54" y="5"/>
                </a:lnTo>
                <a:lnTo>
                  <a:pt x="54" y="4"/>
                </a:lnTo>
                <a:lnTo>
                  <a:pt x="54" y="3"/>
                </a:lnTo>
                <a:lnTo>
                  <a:pt x="55" y="2"/>
                </a:lnTo>
                <a:lnTo>
                  <a:pt x="56" y="1"/>
                </a:lnTo>
                <a:lnTo>
                  <a:pt x="59" y="1"/>
                </a:lnTo>
                <a:lnTo>
                  <a:pt x="60" y="0"/>
                </a:lnTo>
                <a:lnTo>
                  <a:pt x="63" y="0"/>
                </a:lnTo>
                <a:lnTo>
                  <a:pt x="66" y="1"/>
                </a:lnTo>
                <a:lnTo>
                  <a:pt x="69" y="1"/>
                </a:lnTo>
                <a:lnTo>
                  <a:pt x="72" y="2"/>
                </a:lnTo>
                <a:lnTo>
                  <a:pt x="76" y="3"/>
                </a:lnTo>
                <a:lnTo>
                  <a:pt x="80" y="5"/>
                </a:lnTo>
                <a:lnTo>
                  <a:pt x="84" y="6"/>
                </a:lnTo>
                <a:lnTo>
                  <a:pt x="86" y="9"/>
                </a:lnTo>
                <a:lnTo>
                  <a:pt x="89" y="10"/>
                </a:lnTo>
                <a:lnTo>
                  <a:pt x="92" y="12"/>
                </a:lnTo>
                <a:lnTo>
                  <a:pt x="94" y="15"/>
                </a:lnTo>
                <a:lnTo>
                  <a:pt x="95" y="16"/>
                </a:lnTo>
                <a:lnTo>
                  <a:pt x="95" y="18"/>
                </a:lnTo>
                <a:lnTo>
                  <a:pt x="95" y="19"/>
                </a:lnTo>
                <a:lnTo>
                  <a:pt x="95" y="23"/>
                </a:lnTo>
                <a:lnTo>
                  <a:pt x="94" y="27"/>
                </a:lnTo>
                <a:lnTo>
                  <a:pt x="92" y="31"/>
                </a:lnTo>
                <a:lnTo>
                  <a:pt x="90" y="36"/>
                </a:lnTo>
                <a:lnTo>
                  <a:pt x="88" y="37"/>
                </a:lnTo>
                <a:lnTo>
                  <a:pt x="86" y="39"/>
                </a:lnTo>
                <a:lnTo>
                  <a:pt x="84" y="41"/>
                </a:lnTo>
                <a:lnTo>
                  <a:pt x="82" y="45"/>
                </a:lnTo>
                <a:lnTo>
                  <a:pt x="80" y="47"/>
                </a:lnTo>
                <a:lnTo>
                  <a:pt x="77" y="51"/>
                </a:lnTo>
                <a:lnTo>
                  <a:pt x="75" y="54"/>
                </a:lnTo>
                <a:lnTo>
                  <a:pt x="72" y="59"/>
                </a:lnTo>
                <a:lnTo>
                  <a:pt x="66" y="67"/>
                </a:lnTo>
                <a:lnTo>
                  <a:pt x="59" y="75"/>
                </a:lnTo>
                <a:lnTo>
                  <a:pt x="51" y="82"/>
                </a:lnTo>
                <a:lnTo>
                  <a:pt x="45" y="88"/>
                </a:lnTo>
                <a:lnTo>
                  <a:pt x="41" y="91"/>
                </a:lnTo>
                <a:lnTo>
                  <a:pt x="37" y="95"/>
                </a:lnTo>
                <a:lnTo>
                  <a:pt x="30" y="101"/>
                </a:lnTo>
                <a:lnTo>
                  <a:pt x="24" y="105"/>
                </a:lnTo>
                <a:lnTo>
                  <a:pt x="17" y="109"/>
                </a:lnTo>
                <a:lnTo>
                  <a:pt x="15" y="110"/>
                </a:lnTo>
                <a:lnTo>
                  <a:pt x="12" y="111"/>
                </a:lnTo>
                <a:lnTo>
                  <a:pt x="9" y="112"/>
                </a:lnTo>
                <a:lnTo>
                  <a:pt x="7" y="112"/>
                </a:lnTo>
                <a:lnTo>
                  <a:pt x="4" y="112"/>
                </a:lnTo>
                <a:lnTo>
                  <a:pt x="3" y="112"/>
                </a:lnTo>
                <a:lnTo>
                  <a:pt x="2" y="111"/>
                </a:lnTo>
                <a:lnTo>
                  <a:pt x="2" y="110"/>
                </a:lnTo>
                <a:lnTo>
                  <a:pt x="2" y="110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6" name="Freeform 153">
            <a:extLst>
              <a:ext uri="{FF2B5EF4-FFF2-40B4-BE49-F238E27FC236}">
                <a16:creationId xmlns:a16="http://schemas.microsoft.com/office/drawing/2014/main" id="{7EE50D18-8CEA-4CC9-A65D-AE7D86BCDDBE}"/>
              </a:ext>
            </a:extLst>
          </p:cNvPr>
          <p:cNvSpPr>
            <a:spLocks/>
          </p:cNvSpPr>
          <p:nvPr/>
        </p:nvSpPr>
        <p:spPr bwMode="auto">
          <a:xfrm>
            <a:off x="6235785" y="899580"/>
            <a:ext cx="786802" cy="243159"/>
          </a:xfrm>
          <a:custGeom>
            <a:avLst/>
            <a:gdLst>
              <a:gd name="T0" fmla="*/ 62 w 115"/>
              <a:gd name="T1" fmla="*/ 7 h 35"/>
              <a:gd name="T2" fmla="*/ 67 w 115"/>
              <a:gd name="T3" fmla="*/ 5 h 35"/>
              <a:gd name="T4" fmla="*/ 71 w 115"/>
              <a:gd name="T5" fmla="*/ 4 h 35"/>
              <a:gd name="T6" fmla="*/ 76 w 115"/>
              <a:gd name="T7" fmla="*/ 3 h 35"/>
              <a:gd name="T8" fmla="*/ 79 w 115"/>
              <a:gd name="T9" fmla="*/ 1 h 35"/>
              <a:gd name="T10" fmla="*/ 82 w 115"/>
              <a:gd name="T11" fmla="*/ 1 h 35"/>
              <a:gd name="T12" fmla="*/ 85 w 115"/>
              <a:gd name="T13" fmla="*/ 0 h 35"/>
              <a:gd name="T14" fmla="*/ 88 w 115"/>
              <a:gd name="T15" fmla="*/ 0 h 35"/>
              <a:gd name="T16" fmla="*/ 89 w 115"/>
              <a:gd name="T17" fmla="*/ 0 h 35"/>
              <a:gd name="T18" fmla="*/ 93 w 115"/>
              <a:gd name="T19" fmla="*/ 0 h 35"/>
              <a:gd name="T20" fmla="*/ 97 w 115"/>
              <a:gd name="T21" fmla="*/ 1 h 35"/>
              <a:gd name="T22" fmla="*/ 101 w 115"/>
              <a:gd name="T23" fmla="*/ 3 h 35"/>
              <a:gd name="T24" fmla="*/ 106 w 115"/>
              <a:gd name="T25" fmla="*/ 5 h 35"/>
              <a:gd name="T26" fmla="*/ 110 w 115"/>
              <a:gd name="T27" fmla="*/ 7 h 35"/>
              <a:gd name="T28" fmla="*/ 112 w 115"/>
              <a:gd name="T29" fmla="*/ 10 h 35"/>
              <a:gd name="T30" fmla="*/ 114 w 115"/>
              <a:gd name="T31" fmla="*/ 13 h 35"/>
              <a:gd name="T32" fmla="*/ 115 w 115"/>
              <a:gd name="T33" fmla="*/ 17 h 35"/>
              <a:gd name="T34" fmla="*/ 114 w 115"/>
              <a:gd name="T35" fmla="*/ 19 h 35"/>
              <a:gd name="T36" fmla="*/ 114 w 115"/>
              <a:gd name="T37" fmla="*/ 21 h 35"/>
              <a:gd name="T38" fmla="*/ 112 w 115"/>
              <a:gd name="T39" fmla="*/ 22 h 35"/>
              <a:gd name="T40" fmla="*/ 111 w 115"/>
              <a:gd name="T41" fmla="*/ 24 h 35"/>
              <a:gd name="T42" fmla="*/ 109 w 115"/>
              <a:gd name="T43" fmla="*/ 24 h 35"/>
              <a:gd name="T44" fmla="*/ 107 w 115"/>
              <a:gd name="T45" fmla="*/ 25 h 35"/>
              <a:gd name="T46" fmla="*/ 105 w 115"/>
              <a:gd name="T47" fmla="*/ 26 h 35"/>
              <a:gd name="T48" fmla="*/ 101 w 115"/>
              <a:gd name="T49" fmla="*/ 26 h 35"/>
              <a:gd name="T50" fmla="*/ 97 w 115"/>
              <a:gd name="T51" fmla="*/ 27 h 35"/>
              <a:gd name="T52" fmla="*/ 93 w 115"/>
              <a:gd name="T53" fmla="*/ 28 h 35"/>
              <a:gd name="T54" fmla="*/ 88 w 115"/>
              <a:gd name="T55" fmla="*/ 29 h 35"/>
              <a:gd name="T56" fmla="*/ 82 w 115"/>
              <a:gd name="T57" fmla="*/ 29 h 35"/>
              <a:gd name="T58" fmla="*/ 76 w 115"/>
              <a:gd name="T59" fmla="*/ 31 h 35"/>
              <a:gd name="T60" fmla="*/ 69 w 115"/>
              <a:gd name="T61" fmla="*/ 32 h 35"/>
              <a:gd name="T62" fmla="*/ 62 w 115"/>
              <a:gd name="T63" fmla="*/ 33 h 35"/>
              <a:gd name="T64" fmla="*/ 55 w 115"/>
              <a:gd name="T65" fmla="*/ 34 h 35"/>
              <a:gd name="T66" fmla="*/ 47 w 115"/>
              <a:gd name="T67" fmla="*/ 35 h 35"/>
              <a:gd name="T68" fmla="*/ 39 w 115"/>
              <a:gd name="T69" fmla="*/ 35 h 35"/>
              <a:gd name="T70" fmla="*/ 32 w 115"/>
              <a:gd name="T71" fmla="*/ 35 h 35"/>
              <a:gd name="T72" fmla="*/ 24 w 115"/>
              <a:gd name="T73" fmla="*/ 35 h 35"/>
              <a:gd name="T74" fmla="*/ 16 w 115"/>
              <a:gd name="T75" fmla="*/ 34 h 35"/>
              <a:gd name="T76" fmla="*/ 8 w 115"/>
              <a:gd name="T77" fmla="*/ 33 h 35"/>
              <a:gd name="T78" fmla="*/ 0 w 115"/>
              <a:gd name="T79" fmla="*/ 32 h 35"/>
              <a:gd name="T80" fmla="*/ 7 w 115"/>
              <a:gd name="T81" fmla="*/ 22 h 35"/>
              <a:gd name="T82" fmla="*/ 13 w 115"/>
              <a:gd name="T83" fmla="*/ 13 h 35"/>
              <a:gd name="T84" fmla="*/ 28 w 115"/>
              <a:gd name="T85" fmla="*/ 13 h 35"/>
              <a:gd name="T86" fmla="*/ 34 w 115"/>
              <a:gd name="T87" fmla="*/ 12 h 35"/>
              <a:gd name="T88" fmla="*/ 41 w 115"/>
              <a:gd name="T89" fmla="*/ 12 h 35"/>
              <a:gd name="T90" fmla="*/ 47 w 115"/>
              <a:gd name="T91" fmla="*/ 11 h 35"/>
              <a:gd name="T92" fmla="*/ 52 w 115"/>
              <a:gd name="T93" fmla="*/ 10 h 35"/>
              <a:gd name="T94" fmla="*/ 58 w 115"/>
              <a:gd name="T95" fmla="*/ 8 h 35"/>
              <a:gd name="T96" fmla="*/ 62 w 115"/>
              <a:gd name="T97" fmla="*/ 7 h 35"/>
              <a:gd name="T98" fmla="*/ 62 w 115"/>
              <a:gd name="T99" fmla="*/ 7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15" h="35">
                <a:moveTo>
                  <a:pt x="62" y="7"/>
                </a:moveTo>
                <a:lnTo>
                  <a:pt x="67" y="5"/>
                </a:lnTo>
                <a:lnTo>
                  <a:pt x="71" y="4"/>
                </a:lnTo>
                <a:lnTo>
                  <a:pt x="76" y="3"/>
                </a:lnTo>
                <a:lnTo>
                  <a:pt x="79" y="1"/>
                </a:lnTo>
                <a:lnTo>
                  <a:pt x="82" y="1"/>
                </a:lnTo>
                <a:lnTo>
                  <a:pt x="85" y="0"/>
                </a:lnTo>
                <a:lnTo>
                  <a:pt x="88" y="0"/>
                </a:lnTo>
                <a:lnTo>
                  <a:pt x="89" y="0"/>
                </a:lnTo>
                <a:lnTo>
                  <a:pt x="93" y="0"/>
                </a:lnTo>
                <a:lnTo>
                  <a:pt x="97" y="1"/>
                </a:lnTo>
                <a:lnTo>
                  <a:pt x="101" y="3"/>
                </a:lnTo>
                <a:lnTo>
                  <a:pt x="106" y="5"/>
                </a:lnTo>
                <a:lnTo>
                  <a:pt x="110" y="7"/>
                </a:lnTo>
                <a:lnTo>
                  <a:pt x="112" y="10"/>
                </a:lnTo>
                <a:lnTo>
                  <a:pt x="114" y="13"/>
                </a:lnTo>
                <a:lnTo>
                  <a:pt x="115" y="17"/>
                </a:lnTo>
                <a:lnTo>
                  <a:pt x="114" y="19"/>
                </a:lnTo>
                <a:lnTo>
                  <a:pt x="114" y="21"/>
                </a:lnTo>
                <a:lnTo>
                  <a:pt x="112" y="22"/>
                </a:lnTo>
                <a:lnTo>
                  <a:pt x="111" y="24"/>
                </a:lnTo>
                <a:lnTo>
                  <a:pt x="109" y="24"/>
                </a:lnTo>
                <a:lnTo>
                  <a:pt x="107" y="25"/>
                </a:lnTo>
                <a:lnTo>
                  <a:pt x="105" y="26"/>
                </a:lnTo>
                <a:lnTo>
                  <a:pt x="101" y="26"/>
                </a:lnTo>
                <a:lnTo>
                  <a:pt x="97" y="27"/>
                </a:lnTo>
                <a:lnTo>
                  <a:pt x="93" y="28"/>
                </a:lnTo>
                <a:lnTo>
                  <a:pt x="88" y="29"/>
                </a:lnTo>
                <a:lnTo>
                  <a:pt x="82" y="29"/>
                </a:lnTo>
                <a:lnTo>
                  <a:pt x="76" y="31"/>
                </a:lnTo>
                <a:lnTo>
                  <a:pt x="69" y="32"/>
                </a:lnTo>
                <a:lnTo>
                  <a:pt x="62" y="33"/>
                </a:lnTo>
                <a:lnTo>
                  <a:pt x="55" y="34"/>
                </a:lnTo>
                <a:lnTo>
                  <a:pt x="47" y="35"/>
                </a:lnTo>
                <a:lnTo>
                  <a:pt x="39" y="35"/>
                </a:lnTo>
                <a:lnTo>
                  <a:pt x="32" y="35"/>
                </a:lnTo>
                <a:lnTo>
                  <a:pt x="24" y="35"/>
                </a:lnTo>
                <a:lnTo>
                  <a:pt x="16" y="34"/>
                </a:lnTo>
                <a:lnTo>
                  <a:pt x="8" y="33"/>
                </a:lnTo>
                <a:lnTo>
                  <a:pt x="0" y="32"/>
                </a:lnTo>
                <a:lnTo>
                  <a:pt x="7" y="22"/>
                </a:lnTo>
                <a:lnTo>
                  <a:pt x="13" y="13"/>
                </a:lnTo>
                <a:lnTo>
                  <a:pt x="28" y="13"/>
                </a:lnTo>
                <a:lnTo>
                  <a:pt x="34" y="12"/>
                </a:lnTo>
                <a:lnTo>
                  <a:pt x="41" y="12"/>
                </a:lnTo>
                <a:lnTo>
                  <a:pt x="47" y="11"/>
                </a:lnTo>
                <a:lnTo>
                  <a:pt x="52" y="10"/>
                </a:lnTo>
                <a:lnTo>
                  <a:pt x="58" y="8"/>
                </a:lnTo>
                <a:lnTo>
                  <a:pt x="62" y="7"/>
                </a:lnTo>
                <a:lnTo>
                  <a:pt x="62" y="7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7" name="Freeform 154">
            <a:extLst>
              <a:ext uri="{FF2B5EF4-FFF2-40B4-BE49-F238E27FC236}">
                <a16:creationId xmlns:a16="http://schemas.microsoft.com/office/drawing/2014/main" id="{2D1B9C83-D9E4-4FAB-A358-CC3E4168DA73}"/>
              </a:ext>
            </a:extLst>
          </p:cNvPr>
          <p:cNvSpPr>
            <a:spLocks/>
          </p:cNvSpPr>
          <p:nvPr/>
        </p:nvSpPr>
        <p:spPr bwMode="auto">
          <a:xfrm>
            <a:off x="5455827" y="1017682"/>
            <a:ext cx="629440" cy="201474"/>
          </a:xfrm>
          <a:custGeom>
            <a:avLst/>
            <a:gdLst>
              <a:gd name="T0" fmla="*/ 28 w 92"/>
              <a:gd name="T1" fmla="*/ 5 h 29"/>
              <a:gd name="T2" fmla="*/ 32 w 92"/>
              <a:gd name="T3" fmla="*/ 5 h 29"/>
              <a:gd name="T4" fmla="*/ 36 w 92"/>
              <a:gd name="T5" fmla="*/ 4 h 29"/>
              <a:gd name="T6" fmla="*/ 41 w 92"/>
              <a:gd name="T7" fmla="*/ 3 h 29"/>
              <a:gd name="T8" fmla="*/ 47 w 92"/>
              <a:gd name="T9" fmla="*/ 2 h 29"/>
              <a:gd name="T10" fmla="*/ 52 w 92"/>
              <a:gd name="T11" fmla="*/ 1 h 29"/>
              <a:gd name="T12" fmla="*/ 58 w 92"/>
              <a:gd name="T13" fmla="*/ 0 h 29"/>
              <a:gd name="T14" fmla="*/ 62 w 92"/>
              <a:gd name="T15" fmla="*/ 0 h 29"/>
              <a:gd name="T16" fmla="*/ 67 w 92"/>
              <a:gd name="T17" fmla="*/ 0 h 29"/>
              <a:gd name="T18" fmla="*/ 73 w 92"/>
              <a:gd name="T19" fmla="*/ 0 h 29"/>
              <a:gd name="T20" fmla="*/ 77 w 92"/>
              <a:gd name="T21" fmla="*/ 0 h 29"/>
              <a:gd name="T22" fmla="*/ 80 w 92"/>
              <a:gd name="T23" fmla="*/ 1 h 29"/>
              <a:gd name="T24" fmla="*/ 84 w 92"/>
              <a:gd name="T25" fmla="*/ 2 h 29"/>
              <a:gd name="T26" fmla="*/ 87 w 92"/>
              <a:gd name="T27" fmla="*/ 4 h 29"/>
              <a:gd name="T28" fmla="*/ 90 w 92"/>
              <a:gd name="T29" fmla="*/ 5 h 29"/>
              <a:gd name="T30" fmla="*/ 91 w 92"/>
              <a:gd name="T31" fmla="*/ 8 h 29"/>
              <a:gd name="T32" fmla="*/ 92 w 92"/>
              <a:gd name="T33" fmla="*/ 9 h 29"/>
              <a:gd name="T34" fmla="*/ 91 w 92"/>
              <a:gd name="T35" fmla="*/ 11 h 29"/>
              <a:gd name="T36" fmla="*/ 90 w 92"/>
              <a:gd name="T37" fmla="*/ 14 h 29"/>
              <a:gd name="T38" fmla="*/ 87 w 92"/>
              <a:gd name="T39" fmla="*/ 16 h 29"/>
              <a:gd name="T40" fmla="*/ 84 w 92"/>
              <a:gd name="T41" fmla="*/ 18 h 29"/>
              <a:gd name="T42" fmla="*/ 82 w 92"/>
              <a:gd name="T43" fmla="*/ 19 h 29"/>
              <a:gd name="T44" fmla="*/ 79 w 92"/>
              <a:gd name="T45" fmla="*/ 22 h 29"/>
              <a:gd name="T46" fmla="*/ 77 w 92"/>
              <a:gd name="T47" fmla="*/ 23 h 29"/>
              <a:gd name="T48" fmla="*/ 73 w 92"/>
              <a:gd name="T49" fmla="*/ 24 h 29"/>
              <a:gd name="T50" fmla="*/ 69 w 92"/>
              <a:gd name="T51" fmla="*/ 25 h 29"/>
              <a:gd name="T52" fmla="*/ 64 w 92"/>
              <a:gd name="T53" fmla="*/ 26 h 29"/>
              <a:gd name="T54" fmla="*/ 58 w 92"/>
              <a:gd name="T55" fmla="*/ 26 h 29"/>
              <a:gd name="T56" fmla="*/ 53 w 92"/>
              <a:gd name="T57" fmla="*/ 27 h 29"/>
              <a:gd name="T58" fmla="*/ 47 w 92"/>
              <a:gd name="T59" fmla="*/ 29 h 29"/>
              <a:gd name="T60" fmla="*/ 40 w 92"/>
              <a:gd name="T61" fmla="*/ 29 h 29"/>
              <a:gd name="T62" fmla="*/ 34 w 92"/>
              <a:gd name="T63" fmla="*/ 29 h 29"/>
              <a:gd name="T64" fmla="*/ 27 w 92"/>
              <a:gd name="T65" fmla="*/ 29 h 29"/>
              <a:gd name="T66" fmla="*/ 21 w 92"/>
              <a:gd name="T67" fmla="*/ 27 h 29"/>
              <a:gd name="T68" fmla="*/ 14 w 92"/>
              <a:gd name="T69" fmla="*/ 26 h 29"/>
              <a:gd name="T70" fmla="*/ 8 w 92"/>
              <a:gd name="T71" fmla="*/ 24 h 29"/>
              <a:gd name="T72" fmla="*/ 0 w 92"/>
              <a:gd name="T73" fmla="*/ 22 h 29"/>
              <a:gd name="T74" fmla="*/ 8 w 92"/>
              <a:gd name="T75" fmla="*/ 11 h 29"/>
              <a:gd name="T76" fmla="*/ 15 w 92"/>
              <a:gd name="T77" fmla="*/ 2 h 29"/>
              <a:gd name="T78" fmla="*/ 18 w 92"/>
              <a:gd name="T79" fmla="*/ 3 h 29"/>
              <a:gd name="T80" fmla="*/ 22 w 92"/>
              <a:gd name="T81" fmla="*/ 4 h 29"/>
              <a:gd name="T82" fmla="*/ 26 w 92"/>
              <a:gd name="T83" fmla="*/ 5 h 29"/>
              <a:gd name="T84" fmla="*/ 28 w 92"/>
              <a:gd name="T85" fmla="*/ 5 h 29"/>
              <a:gd name="T86" fmla="*/ 28 w 92"/>
              <a:gd name="T87" fmla="*/ 5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92" h="29">
                <a:moveTo>
                  <a:pt x="28" y="5"/>
                </a:moveTo>
                <a:lnTo>
                  <a:pt x="32" y="5"/>
                </a:lnTo>
                <a:lnTo>
                  <a:pt x="36" y="4"/>
                </a:lnTo>
                <a:lnTo>
                  <a:pt x="41" y="3"/>
                </a:lnTo>
                <a:lnTo>
                  <a:pt x="47" y="2"/>
                </a:lnTo>
                <a:lnTo>
                  <a:pt x="52" y="1"/>
                </a:lnTo>
                <a:lnTo>
                  <a:pt x="58" y="0"/>
                </a:lnTo>
                <a:lnTo>
                  <a:pt x="62" y="0"/>
                </a:lnTo>
                <a:lnTo>
                  <a:pt x="67" y="0"/>
                </a:lnTo>
                <a:lnTo>
                  <a:pt x="73" y="0"/>
                </a:lnTo>
                <a:lnTo>
                  <a:pt x="77" y="0"/>
                </a:lnTo>
                <a:lnTo>
                  <a:pt x="80" y="1"/>
                </a:lnTo>
                <a:lnTo>
                  <a:pt x="84" y="2"/>
                </a:lnTo>
                <a:lnTo>
                  <a:pt x="87" y="4"/>
                </a:lnTo>
                <a:lnTo>
                  <a:pt x="90" y="5"/>
                </a:lnTo>
                <a:lnTo>
                  <a:pt x="91" y="8"/>
                </a:lnTo>
                <a:lnTo>
                  <a:pt x="92" y="9"/>
                </a:lnTo>
                <a:lnTo>
                  <a:pt x="91" y="11"/>
                </a:lnTo>
                <a:lnTo>
                  <a:pt x="90" y="14"/>
                </a:lnTo>
                <a:lnTo>
                  <a:pt x="87" y="16"/>
                </a:lnTo>
                <a:lnTo>
                  <a:pt x="84" y="18"/>
                </a:lnTo>
                <a:lnTo>
                  <a:pt x="82" y="19"/>
                </a:lnTo>
                <a:lnTo>
                  <a:pt x="79" y="22"/>
                </a:lnTo>
                <a:lnTo>
                  <a:pt x="77" y="23"/>
                </a:lnTo>
                <a:lnTo>
                  <a:pt x="73" y="24"/>
                </a:lnTo>
                <a:lnTo>
                  <a:pt x="69" y="25"/>
                </a:lnTo>
                <a:lnTo>
                  <a:pt x="64" y="26"/>
                </a:lnTo>
                <a:lnTo>
                  <a:pt x="58" y="26"/>
                </a:lnTo>
                <a:lnTo>
                  <a:pt x="53" y="27"/>
                </a:lnTo>
                <a:lnTo>
                  <a:pt x="47" y="29"/>
                </a:lnTo>
                <a:lnTo>
                  <a:pt x="40" y="29"/>
                </a:lnTo>
                <a:lnTo>
                  <a:pt x="34" y="29"/>
                </a:lnTo>
                <a:lnTo>
                  <a:pt x="27" y="29"/>
                </a:lnTo>
                <a:lnTo>
                  <a:pt x="21" y="27"/>
                </a:lnTo>
                <a:lnTo>
                  <a:pt x="14" y="26"/>
                </a:lnTo>
                <a:lnTo>
                  <a:pt x="8" y="24"/>
                </a:lnTo>
                <a:lnTo>
                  <a:pt x="0" y="22"/>
                </a:lnTo>
                <a:lnTo>
                  <a:pt x="8" y="11"/>
                </a:lnTo>
                <a:lnTo>
                  <a:pt x="15" y="2"/>
                </a:lnTo>
                <a:lnTo>
                  <a:pt x="18" y="3"/>
                </a:lnTo>
                <a:lnTo>
                  <a:pt x="22" y="4"/>
                </a:lnTo>
                <a:lnTo>
                  <a:pt x="26" y="5"/>
                </a:lnTo>
                <a:lnTo>
                  <a:pt x="28" y="5"/>
                </a:lnTo>
                <a:lnTo>
                  <a:pt x="28" y="5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8" name="Freeform 155">
            <a:extLst>
              <a:ext uri="{FF2B5EF4-FFF2-40B4-BE49-F238E27FC236}">
                <a16:creationId xmlns:a16="http://schemas.microsoft.com/office/drawing/2014/main" id="{2AC59BEB-A7E4-42FB-B972-05849D0E92CD}"/>
              </a:ext>
            </a:extLst>
          </p:cNvPr>
          <p:cNvSpPr>
            <a:spLocks/>
          </p:cNvSpPr>
          <p:nvPr/>
        </p:nvSpPr>
        <p:spPr bwMode="auto">
          <a:xfrm>
            <a:off x="5291624" y="1385892"/>
            <a:ext cx="1087839" cy="479367"/>
          </a:xfrm>
          <a:custGeom>
            <a:avLst/>
            <a:gdLst>
              <a:gd name="T0" fmla="*/ 147 w 159"/>
              <a:gd name="T1" fmla="*/ 11 h 69"/>
              <a:gd name="T2" fmla="*/ 150 w 159"/>
              <a:gd name="T3" fmla="*/ 14 h 69"/>
              <a:gd name="T4" fmla="*/ 153 w 159"/>
              <a:gd name="T5" fmla="*/ 16 h 69"/>
              <a:gd name="T6" fmla="*/ 154 w 159"/>
              <a:gd name="T7" fmla="*/ 20 h 69"/>
              <a:gd name="T8" fmla="*/ 157 w 159"/>
              <a:gd name="T9" fmla="*/ 22 h 69"/>
              <a:gd name="T10" fmla="*/ 158 w 159"/>
              <a:gd name="T11" fmla="*/ 25 h 69"/>
              <a:gd name="T12" fmla="*/ 159 w 159"/>
              <a:gd name="T13" fmla="*/ 27 h 69"/>
              <a:gd name="T14" fmla="*/ 159 w 159"/>
              <a:gd name="T15" fmla="*/ 29 h 69"/>
              <a:gd name="T16" fmla="*/ 159 w 159"/>
              <a:gd name="T17" fmla="*/ 30 h 69"/>
              <a:gd name="T18" fmla="*/ 159 w 159"/>
              <a:gd name="T19" fmla="*/ 33 h 69"/>
              <a:gd name="T20" fmla="*/ 157 w 159"/>
              <a:gd name="T21" fmla="*/ 34 h 69"/>
              <a:gd name="T22" fmla="*/ 154 w 159"/>
              <a:gd name="T23" fmla="*/ 36 h 69"/>
              <a:gd name="T24" fmla="*/ 149 w 159"/>
              <a:gd name="T25" fmla="*/ 39 h 69"/>
              <a:gd name="T26" fmla="*/ 144 w 159"/>
              <a:gd name="T27" fmla="*/ 41 h 69"/>
              <a:gd name="T28" fmla="*/ 137 w 159"/>
              <a:gd name="T29" fmla="*/ 43 h 69"/>
              <a:gd name="T30" fmla="*/ 128 w 159"/>
              <a:gd name="T31" fmla="*/ 45 h 69"/>
              <a:gd name="T32" fmla="*/ 119 w 159"/>
              <a:gd name="T33" fmla="*/ 48 h 69"/>
              <a:gd name="T34" fmla="*/ 108 w 159"/>
              <a:gd name="T35" fmla="*/ 51 h 69"/>
              <a:gd name="T36" fmla="*/ 98 w 159"/>
              <a:gd name="T37" fmla="*/ 54 h 69"/>
              <a:gd name="T38" fmla="*/ 78 w 159"/>
              <a:gd name="T39" fmla="*/ 58 h 69"/>
              <a:gd name="T40" fmla="*/ 59 w 159"/>
              <a:gd name="T41" fmla="*/ 62 h 69"/>
              <a:gd name="T42" fmla="*/ 39 w 159"/>
              <a:gd name="T43" fmla="*/ 65 h 69"/>
              <a:gd name="T44" fmla="*/ 30 w 159"/>
              <a:gd name="T45" fmla="*/ 66 h 69"/>
              <a:gd name="T46" fmla="*/ 22 w 159"/>
              <a:gd name="T47" fmla="*/ 68 h 69"/>
              <a:gd name="T48" fmla="*/ 16 w 159"/>
              <a:gd name="T49" fmla="*/ 69 h 69"/>
              <a:gd name="T50" fmla="*/ 9 w 159"/>
              <a:gd name="T51" fmla="*/ 69 h 69"/>
              <a:gd name="T52" fmla="*/ 5 w 159"/>
              <a:gd name="T53" fmla="*/ 69 h 69"/>
              <a:gd name="T54" fmla="*/ 3 w 159"/>
              <a:gd name="T55" fmla="*/ 68 h 69"/>
              <a:gd name="T56" fmla="*/ 0 w 159"/>
              <a:gd name="T57" fmla="*/ 65 h 69"/>
              <a:gd name="T58" fmla="*/ 0 w 159"/>
              <a:gd name="T59" fmla="*/ 64 h 69"/>
              <a:gd name="T60" fmla="*/ 0 w 159"/>
              <a:gd name="T61" fmla="*/ 62 h 69"/>
              <a:gd name="T62" fmla="*/ 2 w 159"/>
              <a:gd name="T63" fmla="*/ 59 h 69"/>
              <a:gd name="T64" fmla="*/ 4 w 159"/>
              <a:gd name="T65" fmla="*/ 58 h 69"/>
              <a:gd name="T66" fmla="*/ 8 w 159"/>
              <a:gd name="T67" fmla="*/ 56 h 69"/>
              <a:gd name="T68" fmla="*/ 12 w 159"/>
              <a:gd name="T69" fmla="*/ 54 h 69"/>
              <a:gd name="T70" fmla="*/ 17 w 159"/>
              <a:gd name="T71" fmla="*/ 51 h 69"/>
              <a:gd name="T72" fmla="*/ 24 w 159"/>
              <a:gd name="T73" fmla="*/ 50 h 69"/>
              <a:gd name="T74" fmla="*/ 32 w 159"/>
              <a:gd name="T75" fmla="*/ 48 h 69"/>
              <a:gd name="T76" fmla="*/ 47 w 159"/>
              <a:gd name="T77" fmla="*/ 44 h 69"/>
              <a:gd name="T78" fmla="*/ 61 w 159"/>
              <a:gd name="T79" fmla="*/ 40 h 69"/>
              <a:gd name="T80" fmla="*/ 77 w 159"/>
              <a:gd name="T81" fmla="*/ 35 h 69"/>
              <a:gd name="T82" fmla="*/ 91 w 159"/>
              <a:gd name="T83" fmla="*/ 29 h 69"/>
              <a:gd name="T84" fmla="*/ 98 w 159"/>
              <a:gd name="T85" fmla="*/ 27 h 69"/>
              <a:gd name="T86" fmla="*/ 104 w 159"/>
              <a:gd name="T87" fmla="*/ 23 h 69"/>
              <a:gd name="T88" fmla="*/ 110 w 159"/>
              <a:gd name="T89" fmla="*/ 21 h 69"/>
              <a:gd name="T90" fmla="*/ 114 w 159"/>
              <a:gd name="T91" fmla="*/ 19 h 69"/>
              <a:gd name="T92" fmla="*/ 116 w 159"/>
              <a:gd name="T93" fmla="*/ 16 h 69"/>
              <a:gd name="T94" fmla="*/ 119 w 159"/>
              <a:gd name="T95" fmla="*/ 14 h 69"/>
              <a:gd name="T96" fmla="*/ 121 w 159"/>
              <a:gd name="T97" fmla="*/ 12 h 69"/>
              <a:gd name="T98" fmla="*/ 121 w 159"/>
              <a:gd name="T99" fmla="*/ 11 h 69"/>
              <a:gd name="T100" fmla="*/ 123 w 159"/>
              <a:gd name="T101" fmla="*/ 7 h 69"/>
              <a:gd name="T102" fmla="*/ 124 w 159"/>
              <a:gd name="T103" fmla="*/ 5 h 69"/>
              <a:gd name="T104" fmla="*/ 127 w 159"/>
              <a:gd name="T105" fmla="*/ 2 h 69"/>
              <a:gd name="T106" fmla="*/ 129 w 159"/>
              <a:gd name="T107" fmla="*/ 1 h 69"/>
              <a:gd name="T108" fmla="*/ 131 w 159"/>
              <a:gd name="T109" fmla="*/ 0 h 69"/>
              <a:gd name="T110" fmla="*/ 133 w 159"/>
              <a:gd name="T111" fmla="*/ 0 h 69"/>
              <a:gd name="T112" fmla="*/ 134 w 159"/>
              <a:gd name="T113" fmla="*/ 1 h 69"/>
              <a:gd name="T114" fmla="*/ 137 w 159"/>
              <a:gd name="T115" fmla="*/ 2 h 69"/>
              <a:gd name="T116" fmla="*/ 140 w 159"/>
              <a:gd name="T117" fmla="*/ 4 h 69"/>
              <a:gd name="T118" fmla="*/ 142 w 159"/>
              <a:gd name="T119" fmla="*/ 6 h 69"/>
              <a:gd name="T120" fmla="*/ 145 w 159"/>
              <a:gd name="T121" fmla="*/ 8 h 69"/>
              <a:gd name="T122" fmla="*/ 147 w 159"/>
              <a:gd name="T123" fmla="*/ 11 h 69"/>
              <a:gd name="T124" fmla="*/ 147 w 159"/>
              <a:gd name="T125" fmla="*/ 11 h 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59" h="69">
                <a:moveTo>
                  <a:pt x="147" y="11"/>
                </a:moveTo>
                <a:lnTo>
                  <a:pt x="150" y="14"/>
                </a:lnTo>
                <a:lnTo>
                  <a:pt x="153" y="16"/>
                </a:lnTo>
                <a:lnTo>
                  <a:pt x="154" y="20"/>
                </a:lnTo>
                <a:lnTo>
                  <a:pt x="157" y="22"/>
                </a:lnTo>
                <a:lnTo>
                  <a:pt x="158" y="25"/>
                </a:lnTo>
                <a:lnTo>
                  <a:pt x="159" y="27"/>
                </a:lnTo>
                <a:lnTo>
                  <a:pt x="159" y="29"/>
                </a:lnTo>
                <a:lnTo>
                  <a:pt x="159" y="30"/>
                </a:lnTo>
                <a:lnTo>
                  <a:pt x="159" y="33"/>
                </a:lnTo>
                <a:lnTo>
                  <a:pt x="157" y="34"/>
                </a:lnTo>
                <a:lnTo>
                  <a:pt x="154" y="36"/>
                </a:lnTo>
                <a:lnTo>
                  <a:pt x="149" y="39"/>
                </a:lnTo>
                <a:lnTo>
                  <a:pt x="144" y="41"/>
                </a:lnTo>
                <a:lnTo>
                  <a:pt x="137" y="43"/>
                </a:lnTo>
                <a:lnTo>
                  <a:pt x="128" y="45"/>
                </a:lnTo>
                <a:lnTo>
                  <a:pt x="119" y="48"/>
                </a:lnTo>
                <a:lnTo>
                  <a:pt x="108" y="51"/>
                </a:lnTo>
                <a:lnTo>
                  <a:pt x="98" y="54"/>
                </a:lnTo>
                <a:lnTo>
                  <a:pt x="78" y="58"/>
                </a:lnTo>
                <a:lnTo>
                  <a:pt x="59" y="62"/>
                </a:lnTo>
                <a:lnTo>
                  <a:pt x="39" y="65"/>
                </a:lnTo>
                <a:lnTo>
                  <a:pt x="30" y="66"/>
                </a:lnTo>
                <a:lnTo>
                  <a:pt x="22" y="68"/>
                </a:lnTo>
                <a:lnTo>
                  <a:pt x="16" y="69"/>
                </a:lnTo>
                <a:lnTo>
                  <a:pt x="9" y="69"/>
                </a:lnTo>
                <a:lnTo>
                  <a:pt x="5" y="69"/>
                </a:lnTo>
                <a:lnTo>
                  <a:pt x="3" y="68"/>
                </a:lnTo>
                <a:lnTo>
                  <a:pt x="0" y="65"/>
                </a:lnTo>
                <a:lnTo>
                  <a:pt x="0" y="64"/>
                </a:lnTo>
                <a:lnTo>
                  <a:pt x="0" y="62"/>
                </a:lnTo>
                <a:lnTo>
                  <a:pt x="2" y="59"/>
                </a:lnTo>
                <a:lnTo>
                  <a:pt x="4" y="58"/>
                </a:lnTo>
                <a:lnTo>
                  <a:pt x="8" y="56"/>
                </a:lnTo>
                <a:lnTo>
                  <a:pt x="12" y="54"/>
                </a:lnTo>
                <a:lnTo>
                  <a:pt x="17" y="51"/>
                </a:lnTo>
                <a:lnTo>
                  <a:pt x="24" y="50"/>
                </a:lnTo>
                <a:lnTo>
                  <a:pt x="32" y="48"/>
                </a:lnTo>
                <a:lnTo>
                  <a:pt x="47" y="44"/>
                </a:lnTo>
                <a:lnTo>
                  <a:pt x="61" y="40"/>
                </a:lnTo>
                <a:lnTo>
                  <a:pt x="77" y="35"/>
                </a:lnTo>
                <a:lnTo>
                  <a:pt x="91" y="29"/>
                </a:lnTo>
                <a:lnTo>
                  <a:pt x="98" y="27"/>
                </a:lnTo>
                <a:lnTo>
                  <a:pt x="104" y="23"/>
                </a:lnTo>
                <a:lnTo>
                  <a:pt x="110" y="21"/>
                </a:lnTo>
                <a:lnTo>
                  <a:pt x="114" y="19"/>
                </a:lnTo>
                <a:lnTo>
                  <a:pt x="116" y="16"/>
                </a:lnTo>
                <a:lnTo>
                  <a:pt x="119" y="14"/>
                </a:lnTo>
                <a:lnTo>
                  <a:pt x="121" y="12"/>
                </a:lnTo>
                <a:lnTo>
                  <a:pt x="121" y="11"/>
                </a:lnTo>
                <a:lnTo>
                  <a:pt x="123" y="7"/>
                </a:lnTo>
                <a:lnTo>
                  <a:pt x="124" y="5"/>
                </a:lnTo>
                <a:lnTo>
                  <a:pt x="127" y="2"/>
                </a:lnTo>
                <a:lnTo>
                  <a:pt x="129" y="1"/>
                </a:lnTo>
                <a:lnTo>
                  <a:pt x="131" y="0"/>
                </a:lnTo>
                <a:lnTo>
                  <a:pt x="133" y="0"/>
                </a:lnTo>
                <a:lnTo>
                  <a:pt x="134" y="1"/>
                </a:lnTo>
                <a:lnTo>
                  <a:pt x="137" y="2"/>
                </a:lnTo>
                <a:lnTo>
                  <a:pt x="140" y="4"/>
                </a:lnTo>
                <a:lnTo>
                  <a:pt x="142" y="6"/>
                </a:lnTo>
                <a:lnTo>
                  <a:pt x="145" y="8"/>
                </a:lnTo>
                <a:lnTo>
                  <a:pt x="147" y="11"/>
                </a:lnTo>
                <a:lnTo>
                  <a:pt x="147" y="11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9" name="Freeform 156">
            <a:extLst>
              <a:ext uri="{FF2B5EF4-FFF2-40B4-BE49-F238E27FC236}">
                <a16:creationId xmlns:a16="http://schemas.microsoft.com/office/drawing/2014/main" id="{2B9B48F1-3901-4304-B8DB-647A56BC1DD2}"/>
              </a:ext>
            </a:extLst>
          </p:cNvPr>
          <p:cNvSpPr>
            <a:spLocks/>
          </p:cNvSpPr>
          <p:nvPr/>
        </p:nvSpPr>
        <p:spPr bwMode="auto">
          <a:xfrm>
            <a:off x="5346358" y="1844415"/>
            <a:ext cx="1108362" cy="368210"/>
          </a:xfrm>
          <a:custGeom>
            <a:avLst/>
            <a:gdLst>
              <a:gd name="T0" fmla="*/ 94 w 162"/>
              <a:gd name="T1" fmla="*/ 11 h 53"/>
              <a:gd name="T2" fmla="*/ 112 w 162"/>
              <a:gd name="T3" fmla="*/ 6 h 53"/>
              <a:gd name="T4" fmla="*/ 125 w 162"/>
              <a:gd name="T5" fmla="*/ 3 h 53"/>
              <a:gd name="T6" fmla="*/ 137 w 162"/>
              <a:gd name="T7" fmla="*/ 2 h 53"/>
              <a:gd name="T8" fmla="*/ 145 w 162"/>
              <a:gd name="T9" fmla="*/ 0 h 53"/>
              <a:gd name="T10" fmla="*/ 151 w 162"/>
              <a:gd name="T11" fmla="*/ 2 h 53"/>
              <a:gd name="T12" fmla="*/ 155 w 162"/>
              <a:gd name="T13" fmla="*/ 3 h 53"/>
              <a:gd name="T14" fmla="*/ 158 w 162"/>
              <a:gd name="T15" fmla="*/ 4 h 53"/>
              <a:gd name="T16" fmla="*/ 160 w 162"/>
              <a:gd name="T17" fmla="*/ 9 h 53"/>
              <a:gd name="T18" fmla="*/ 162 w 162"/>
              <a:gd name="T19" fmla="*/ 14 h 53"/>
              <a:gd name="T20" fmla="*/ 162 w 162"/>
              <a:gd name="T21" fmla="*/ 18 h 53"/>
              <a:gd name="T22" fmla="*/ 160 w 162"/>
              <a:gd name="T23" fmla="*/ 19 h 53"/>
              <a:gd name="T24" fmla="*/ 158 w 162"/>
              <a:gd name="T25" fmla="*/ 21 h 53"/>
              <a:gd name="T26" fmla="*/ 154 w 162"/>
              <a:gd name="T27" fmla="*/ 23 h 53"/>
              <a:gd name="T28" fmla="*/ 147 w 162"/>
              <a:gd name="T29" fmla="*/ 25 h 53"/>
              <a:gd name="T30" fmla="*/ 141 w 162"/>
              <a:gd name="T31" fmla="*/ 27 h 53"/>
              <a:gd name="T32" fmla="*/ 132 w 162"/>
              <a:gd name="T33" fmla="*/ 28 h 53"/>
              <a:gd name="T34" fmla="*/ 123 w 162"/>
              <a:gd name="T35" fmla="*/ 31 h 53"/>
              <a:gd name="T36" fmla="*/ 106 w 162"/>
              <a:gd name="T37" fmla="*/ 35 h 53"/>
              <a:gd name="T38" fmla="*/ 86 w 162"/>
              <a:gd name="T39" fmla="*/ 40 h 53"/>
              <a:gd name="T40" fmla="*/ 69 w 162"/>
              <a:gd name="T41" fmla="*/ 44 h 53"/>
              <a:gd name="T42" fmla="*/ 57 w 162"/>
              <a:gd name="T43" fmla="*/ 47 h 53"/>
              <a:gd name="T44" fmla="*/ 48 w 162"/>
              <a:gd name="T45" fmla="*/ 49 h 53"/>
              <a:gd name="T46" fmla="*/ 40 w 162"/>
              <a:gd name="T47" fmla="*/ 50 h 53"/>
              <a:gd name="T48" fmla="*/ 35 w 162"/>
              <a:gd name="T49" fmla="*/ 52 h 53"/>
              <a:gd name="T50" fmla="*/ 31 w 162"/>
              <a:gd name="T51" fmla="*/ 53 h 53"/>
              <a:gd name="T52" fmla="*/ 26 w 162"/>
              <a:gd name="T53" fmla="*/ 53 h 53"/>
              <a:gd name="T54" fmla="*/ 17 w 162"/>
              <a:gd name="T55" fmla="*/ 49 h 53"/>
              <a:gd name="T56" fmla="*/ 12 w 162"/>
              <a:gd name="T57" fmla="*/ 46 h 53"/>
              <a:gd name="T58" fmla="*/ 7 w 162"/>
              <a:gd name="T59" fmla="*/ 44 h 53"/>
              <a:gd name="T60" fmla="*/ 3 w 162"/>
              <a:gd name="T61" fmla="*/ 41 h 53"/>
              <a:gd name="T62" fmla="*/ 1 w 162"/>
              <a:gd name="T63" fmla="*/ 39 h 53"/>
              <a:gd name="T64" fmla="*/ 1 w 162"/>
              <a:gd name="T65" fmla="*/ 35 h 53"/>
              <a:gd name="T66" fmla="*/ 3 w 162"/>
              <a:gd name="T67" fmla="*/ 33 h 53"/>
              <a:gd name="T68" fmla="*/ 7 w 162"/>
              <a:gd name="T69" fmla="*/ 31 h 53"/>
              <a:gd name="T70" fmla="*/ 13 w 162"/>
              <a:gd name="T71" fmla="*/ 30 h 53"/>
              <a:gd name="T72" fmla="*/ 22 w 162"/>
              <a:gd name="T73" fmla="*/ 27 h 53"/>
              <a:gd name="T74" fmla="*/ 33 w 162"/>
              <a:gd name="T75" fmla="*/ 26 h 53"/>
              <a:gd name="T76" fmla="*/ 47 w 162"/>
              <a:gd name="T77" fmla="*/ 23 h 53"/>
              <a:gd name="T78" fmla="*/ 64 w 162"/>
              <a:gd name="T79" fmla="*/ 19 h 53"/>
              <a:gd name="T80" fmla="*/ 83 w 162"/>
              <a:gd name="T81" fmla="*/ 13 h 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162" h="53">
                <a:moveTo>
                  <a:pt x="83" y="13"/>
                </a:moveTo>
                <a:lnTo>
                  <a:pt x="94" y="11"/>
                </a:lnTo>
                <a:lnTo>
                  <a:pt x="103" y="9"/>
                </a:lnTo>
                <a:lnTo>
                  <a:pt x="112" y="6"/>
                </a:lnTo>
                <a:lnTo>
                  <a:pt x="119" y="4"/>
                </a:lnTo>
                <a:lnTo>
                  <a:pt x="125" y="3"/>
                </a:lnTo>
                <a:lnTo>
                  <a:pt x="132" y="2"/>
                </a:lnTo>
                <a:lnTo>
                  <a:pt x="137" y="2"/>
                </a:lnTo>
                <a:lnTo>
                  <a:pt x="141" y="0"/>
                </a:lnTo>
                <a:lnTo>
                  <a:pt x="145" y="0"/>
                </a:lnTo>
                <a:lnTo>
                  <a:pt x="147" y="2"/>
                </a:lnTo>
                <a:lnTo>
                  <a:pt x="151" y="2"/>
                </a:lnTo>
                <a:lnTo>
                  <a:pt x="154" y="2"/>
                </a:lnTo>
                <a:lnTo>
                  <a:pt x="155" y="3"/>
                </a:lnTo>
                <a:lnTo>
                  <a:pt x="156" y="4"/>
                </a:lnTo>
                <a:lnTo>
                  <a:pt x="158" y="4"/>
                </a:lnTo>
                <a:lnTo>
                  <a:pt x="159" y="5"/>
                </a:lnTo>
                <a:lnTo>
                  <a:pt x="160" y="9"/>
                </a:lnTo>
                <a:lnTo>
                  <a:pt x="162" y="12"/>
                </a:lnTo>
                <a:lnTo>
                  <a:pt x="162" y="14"/>
                </a:lnTo>
                <a:lnTo>
                  <a:pt x="162" y="17"/>
                </a:lnTo>
                <a:lnTo>
                  <a:pt x="162" y="18"/>
                </a:lnTo>
                <a:lnTo>
                  <a:pt x="162" y="18"/>
                </a:lnTo>
                <a:lnTo>
                  <a:pt x="160" y="19"/>
                </a:lnTo>
                <a:lnTo>
                  <a:pt x="159" y="20"/>
                </a:lnTo>
                <a:lnTo>
                  <a:pt x="158" y="21"/>
                </a:lnTo>
                <a:lnTo>
                  <a:pt x="155" y="21"/>
                </a:lnTo>
                <a:lnTo>
                  <a:pt x="154" y="23"/>
                </a:lnTo>
                <a:lnTo>
                  <a:pt x="151" y="24"/>
                </a:lnTo>
                <a:lnTo>
                  <a:pt x="147" y="25"/>
                </a:lnTo>
                <a:lnTo>
                  <a:pt x="145" y="26"/>
                </a:lnTo>
                <a:lnTo>
                  <a:pt x="141" y="27"/>
                </a:lnTo>
                <a:lnTo>
                  <a:pt x="137" y="27"/>
                </a:lnTo>
                <a:lnTo>
                  <a:pt x="132" y="28"/>
                </a:lnTo>
                <a:lnTo>
                  <a:pt x="128" y="30"/>
                </a:lnTo>
                <a:lnTo>
                  <a:pt x="123" y="31"/>
                </a:lnTo>
                <a:lnTo>
                  <a:pt x="117" y="32"/>
                </a:lnTo>
                <a:lnTo>
                  <a:pt x="106" y="35"/>
                </a:lnTo>
                <a:lnTo>
                  <a:pt x="95" y="38"/>
                </a:lnTo>
                <a:lnTo>
                  <a:pt x="86" y="40"/>
                </a:lnTo>
                <a:lnTo>
                  <a:pt x="77" y="42"/>
                </a:lnTo>
                <a:lnTo>
                  <a:pt x="69" y="44"/>
                </a:lnTo>
                <a:lnTo>
                  <a:pt x="63" y="45"/>
                </a:lnTo>
                <a:lnTo>
                  <a:pt x="57" y="47"/>
                </a:lnTo>
                <a:lnTo>
                  <a:pt x="52" y="48"/>
                </a:lnTo>
                <a:lnTo>
                  <a:pt x="48" y="49"/>
                </a:lnTo>
                <a:lnTo>
                  <a:pt x="44" y="50"/>
                </a:lnTo>
                <a:lnTo>
                  <a:pt x="40" y="50"/>
                </a:lnTo>
                <a:lnTo>
                  <a:pt x="38" y="52"/>
                </a:lnTo>
                <a:lnTo>
                  <a:pt x="35" y="52"/>
                </a:lnTo>
                <a:lnTo>
                  <a:pt x="33" y="53"/>
                </a:lnTo>
                <a:lnTo>
                  <a:pt x="31" y="53"/>
                </a:lnTo>
                <a:lnTo>
                  <a:pt x="30" y="53"/>
                </a:lnTo>
                <a:lnTo>
                  <a:pt x="26" y="53"/>
                </a:lnTo>
                <a:lnTo>
                  <a:pt x="22" y="52"/>
                </a:lnTo>
                <a:lnTo>
                  <a:pt x="17" y="49"/>
                </a:lnTo>
                <a:lnTo>
                  <a:pt x="14" y="48"/>
                </a:lnTo>
                <a:lnTo>
                  <a:pt x="12" y="46"/>
                </a:lnTo>
                <a:lnTo>
                  <a:pt x="9" y="45"/>
                </a:lnTo>
                <a:lnTo>
                  <a:pt x="7" y="44"/>
                </a:lnTo>
                <a:lnTo>
                  <a:pt x="4" y="42"/>
                </a:lnTo>
                <a:lnTo>
                  <a:pt x="3" y="41"/>
                </a:lnTo>
                <a:lnTo>
                  <a:pt x="1" y="40"/>
                </a:lnTo>
                <a:lnTo>
                  <a:pt x="1" y="39"/>
                </a:lnTo>
                <a:lnTo>
                  <a:pt x="0" y="37"/>
                </a:lnTo>
                <a:lnTo>
                  <a:pt x="1" y="35"/>
                </a:lnTo>
                <a:lnTo>
                  <a:pt x="1" y="34"/>
                </a:lnTo>
                <a:lnTo>
                  <a:pt x="3" y="33"/>
                </a:lnTo>
                <a:lnTo>
                  <a:pt x="5" y="32"/>
                </a:lnTo>
                <a:lnTo>
                  <a:pt x="7" y="31"/>
                </a:lnTo>
                <a:lnTo>
                  <a:pt x="9" y="30"/>
                </a:lnTo>
                <a:lnTo>
                  <a:pt x="13" y="30"/>
                </a:lnTo>
                <a:lnTo>
                  <a:pt x="17" y="28"/>
                </a:lnTo>
                <a:lnTo>
                  <a:pt x="22" y="27"/>
                </a:lnTo>
                <a:lnTo>
                  <a:pt x="27" y="27"/>
                </a:lnTo>
                <a:lnTo>
                  <a:pt x="33" y="26"/>
                </a:lnTo>
                <a:lnTo>
                  <a:pt x="39" y="25"/>
                </a:lnTo>
                <a:lnTo>
                  <a:pt x="47" y="23"/>
                </a:lnTo>
                <a:lnTo>
                  <a:pt x="55" y="21"/>
                </a:lnTo>
                <a:lnTo>
                  <a:pt x="64" y="19"/>
                </a:lnTo>
                <a:lnTo>
                  <a:pt x="73" y="17"/>
                </a:lnTo>
                <a:lnTo>
                  <a:pt x="83" y="13"/>
                </a:lnTo>
                <a:lnTo>
                  <a:pt x="83" y="13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80" name="Freeform 157">
            <a:extLst>
              <a:ext uri="{FF2B5EF4-FFF2-40B4-BE49-F238E27FC236}">
                <a16:creationId xmlns:a16="http://schemas.microsoft.com/office/drawing/2014/main" id="{8499B016-1899-4DAB-AF4F-49B396A8DC94}"/>
              </a:ext>
            </a:extLst>
          </p:cNvPr>
          <p:cNvSpPr>
            <a:spLocks/>
          </p:cNvSpPr>
          <p:nvPr/>
        </p:nvSpPr>
        <p:spPr bwMode="auto">
          <a:xfrm>
            <a:off x="4901647" y="2157043"/>
            <a:ext cx="1833588" cy="472418"/>
          </a:xfrm>
          <a:custGeom>
            <a:avLst/>
            <a:gdLst>
              <a:gd name="T0" fmla="*/ 165 w 268"/>
              <a:gd name="T1" fmla="*/ 14 h 68"/>
              <a:gd name="T2" fmla="*/ 181 w 268"/>
              <a:gd name="T3" fmla="*/ 10 h 68"/>
              <a:gd name="T4" fmla="*/ 194 w 268"/>
              <a:gd name="T5" fmla="*/ 7 h 68"/>
              <a:gd name="T6" fmla="*/ 206 w 268"/>
              <a:gd name="T7" fmla="*/ 4 h 68"/>
              <a:gd name="T8" fmla="*/ 216 w 268"/>
              <a:gd name="T9" fmla="*/ 3 h 68"/>
              <a:gd name="T10" fmla="*/ 225 w 268"/>
              <a:gd name="T11" fmla="*/ 1 h 68"/>
              <a:gd name="T12" fmla="*/ 233 w 268"/>
              <a:gd name="T13" fmla="*/ 1 h 68"/>
              <a:gd name="T14" fmla="*/ 240 w 268"/>
              <a:gd name="T15" fmla="*/ 0 h 68"/>
              <a:gd name="T16" fmla="*/ 246 w 268"/>
              <a:gd name="T17" fmla="*/ 0 h 68"/>
              <a:gd name="T18" fmla="*/ 255 w 268"/>
              <a:gd name="T19" fmla="*/ 1 h 68"/>
              <a:gd name="T20" fmla="*/ 261 w 268"/>
              <a:gd name="T21" fmla="*/ 3 h 68"/>
              <a:gd name="T22" fmla="*/ 266 w 268"/>
              <a:gd name="T23" fmla="*/ 7 h 68"/>
              <a:gd name="T24" fmla="*/ 268 w 268"/>
              <a:gd name="T25" fmla="*/ 11 h 68"/>
              <a:gd name="T26" fmla="*/ 268 w 268"/>
              <a:gd name="T27" fmla="*/ 16 h 68"/>
              <a:gd name="T28" fmla="*/ 267 w 268"/>
              <a:gd name="T29" fmla="*/ 18 h 68"/>
              <a:gd name="T30" fmla="*/ 264 w 268"/>
              <a:gd name="T31" fmla="*/ 21 h 68"/>
              <a:gd name="T32" fmla="*/ 261 w 268"/>
              <a:gd name="T33" fmla="*/ 22 h 68"/>
              <a:gd name="T34" fmla="*/ 255 w 268"/>
              <a:gd name="T35" fmla="*/ 23 h 68"/>
              <a:gd name="T36" fmla="*/ 250 w 268"/>
              <a:gd name="T37" fmla="*/ 24 h 68"/>
              <a:gd name="T38" fmla="*/ 244 w 268"/>
              <a:gd name="T39" fmla="*/ 25 h 68"/>
              <a:gd name="T40" fmla="*/ 236 w 268"/>
              <a:gd name="T41" fmla="*/ 28 h 68"/>
              <a:gd name="T42" fmla="*/ 225 w 268"/>
              <a:gd name="T43" fmla="*/ 29 h 68"/>
              <a:gd name="T44" fmla="*/ 215 w 268"/>
              <a:gd name="T45" fmla="*/ 31 h 68"/>
              <a:gd name="T46" fmla="*/ 202 w 268"/>
              <a:gd name="T47" fmla="*/ 33 h 68"/>
              <a:gd name="T48" fmla="*/ 168 w 268"/>
              <a:gd name="T49" fmla="*/ 39 h 68"/>
              <a:gd name="T50" fmla="*/ 113 w 268"/>
              <a:gd name="T51" fmla="*/ 51 h 68"/>
              <a:gd name="T52" fmla="*/ 74 w 268"/>
              <a:gd name="T53" fmla="*/ 61 h 68"/>
              <a:gd name="T54" fmla="*/ 52 w 268"/>
              <a:gd name="T55" fmla="*/ 66 h 68"/>
              <a:gd name="T56" fmla="*/ 35 w 268"/>
              <a:gd name="T57" fmla="*/ 68 h 68"/>
              <a:gd name="T58" fmla="*/ 22 w 268"/>
              <a:gd name="T59" fmla="*/ 66 h 68"/>
              <a:gd name="T60" fmla="*/ 14 w 268"/>
              <a:gd name="T61" fmla="*/ 63 h 68"/>
              <a:gd name="T62" fmla="*/ 8 w 268"/>
              <a:gd name="T63" fmla="*/ 59 h 68"/>
              <a:gd name="T64" fmla="*/ 4 w 268"/>
              <a:gd name="T65" fmla="*/ 56 h 68"/>
              <a:gd name="T66" fmla="*/ 0 w 268"/>
              <a:gd name="T67" fmla="*/ 52 h 68"/>
              <a:gd name="T68" fmla="*/ 0 w 268"/>
              <a:gd name="T69" fmla="*/ 49 h 68"/>
              <a:gd name="T70" fmla="*/ 0 w 268"/>
              <a:gd name="T71" fmla="*/ 46 h 68"/>
              <a:gd name="T72" fmla="*/ 4 w 268"/>
              <a:gd name="T73" fmla="*/ 44 h 68"/>
              <a:gd name="T74" fmla="*/ 8 w 268"/>
              <a:gd name="T75" fmla="*/ 44 h 68"/>
              <a:gd name="T76" fmla="*/ 16 w 268"/>
              <a:gd name="T77" fmla="*/ 44 h 68"/>
              <a:gd name="T78" fmla="*/ 27 w 268"/>
              <a:gd name="T79" fmla="*/ 43 h 68"/>
              <a:gd name="T80" fmla="*/ 35 w 268"/>
              <a:gd name="T81" fmla="*/ 42 h 68"/>
              <a:gd name="T82" fmla="*/ 42 w 268"/>
              <a:gd name="T83" fmla="*/ 40 h 68"/>
              <a:gd name="T84" fmla="*/ 51 w 268"/>
              <a:gd name="T85" fmla="*/ 39 h 68"/>
              <a:gd name="T86" fmla="*/ 61 w 268"/>
              <a:gd name="T87" fmla="*/ 37 h 68"/>
              <a:gd name="T88" fmla="*/ 74 w 268"/>
              <a:gd name="T89" fmla="*/ 35 h 68"/>
              <a:gd name="T90" fmla="*/ 91 w 268"/>
              <a:gd name="T91" fmla="*/ 31 h 68"/>
              <a:gd name="T92" fmla="*/ 115 w 268"/>
              <a:gd name="T93" fmla="*/ 26 h 68"/>
              <a:gd name="T94" fmla="*/ 142 w 268"/>
              <a:gd name="T95" fmla="*/ 19 h 68"/>
              <a:gd name="T96" fmla="*/ 158 w 268"/>
              <a:gd name="T97" fmla="*/ 16 h 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68" h="68">
                <a:moveTo>
                  <a:pt x="158" y="16"/>
                </a:moveTo>
                <a:lnTo>
                  <a:pt x="165" y="14"/>
                </a:lnTo>
                <a:lnTo>
                  <a:pt x="173" y="11"/>
                </a:lnTo>
                <a:lnTo>
                  <a:pt x="181" y="10"/>
                </a:lnTo>
                <a:lnTo>
                  <a:pt x="188" y="8"/>
                </a:lnTo>
                <a:lnTo>
                  <a:pt x="194" y="7"/>
                </a:lnTo>
                <a:lnTo>
                  <a:pt x="201" y="5"/>
                </a:lnTo>
                <a:lnTo>
                  <a:pt x="206" y="4"/>
                </a:lnTo>
                <a:lnTo>
                  <a:pt x="211" y="3"/>
                </a:lnTo>
                <a:lnTo>
                  <a:pt x="216" y="3"/>
                </a:lnTo>
                <a:lnTo>
                  <a:pt x="221" y="2"/>
                </a:lnTo>
                <a:lnTo>
                  <a:pt x="225" y="1"/>
                </a:lnTo>
                <a:lnTo>
                  <a:pt x="229" y="1"/>
                </a:lnTo>
                <a:lnTo>
                  <a:pt x="233" y="1"/>
                </a:lnTo>
                <a:lnTo>
                  <a:pt x="236" y="0"/>
                </a:lnTo>
                <a:lnTo>
                  <a:pt x="240" y="0"/>
                </a:lnTo>
                <a:lnTo>
                  <a:pt x="242" y="0"/>
                </a:lnTo>
                <a:lnTo>
                  <a:pt x="246" y="0"/>
                </a:lnTo>
                <a:lnTo>
                  <a:pt x="251" y="1"/>
                </a:lnTo>
                <a:lnTo>
                  <a:pt x="255" y="1"/>
                </a:lnTo>
                <a:lnTo>
                  <a:pt x="258" y="2"/>
                </a:lnTo>
                <a:lnTo>
                  <a:pt x="261" y="3"/>
                </a:lnTo>
                <a:lnTo>
                  <a:pt x="263" y="5"/>
                </a:lnTo>
                <a:lnTo>
                  <a:pt x="266" y="7"/>
                </a:lnTo>
                <a:lnTo>
                  <a:pt x="267" y="9"/>
                </a:lnTo>
                <a:lnTo>
                  <a:pt x="268" y="11"/>
                </a:lnTo>
                <a:lnTo>
                  <a:pt x="268" y="14"/>
                </a:lnTo>
                <a:lnTo>
                  <a:pt x="268" y="16"/>
                </a:lnTo>
                <a:lnTo>
                  <a:pt x="268" y="17"/>
                </a:lnTo>
                <a:lnTo>
                  <a:pt x="267" y="18"/>
                </a:lnTo>
                <a:lnTo>
                  <a:pt x="266" y="19"/>
                </a:lnTo>
                <a:lnTo>
                  <a:pt x="264" y="21"/>
                </a:lnTo>
                <a:lnTo>
                  <a:pt x="262" y="22"/>
                </a:lnTo>
                <a:lnTo>
                  <a:pt x="261" y="22"/>
                </a:lnTo>
                <a:lnTo>
                  <a:pt x="258" y="23"/>
                </a:lnTo>
                <a:lnTo>
                  <a:pt x="255" y="23"/>
                </a:lnTo>
                <a:lnTo>
                  <a:pt x="253" y="23"/>
                </a:lnTo>
                <a:lnTo>
                  <a:pt x="250" y="24"/>
                </a:lnTo>
                <a:lnTo>
                  <a:pt x="247" y="24"/>
                </a:lnTo>
                <a:lnTo>
                  <a:pt x="244" y="25"/>
                </a:lnTo>
                <a:lnTo>
                  <a:pt x="240" y="26"/>
                </a:lnTo>
                <a:lnTo>
                  <a:pt x="236" y="28"/>
                </a:lnTo>
                <a:lnTo>
                  <a:pt x="231" y="28"/>
                </a:lnTo>
                <a:lnTo>
                  <a:pt x="225" y="29"/>
                </a:lnTo>
                <a:lnTo>
                  <a:pt x="220" y="30"/>
                </a:lnTo>
                <a:lnTo>
                  <a:pt x="215" y="31"/>
                </a:lnTo>
                <a:lnTo>
                  <a:pt x="208" y="32"/>
                </a:lnTo>
                <a:lnTo>
                  <a:pt x="202" y="33"/>
                </a:lnTo>
                <a:lnTo>
                  <a:pt x="195" y="35"/>
                </a:lnTo>
                <a:lnTo>
                  <a:pt x="168" y="39"/>
                </a:lnTo>
                <a:lnTo>
                  <a:pt x="141" y="45"/>
                </a:lnTo>
                <a:lnTo>
                  <a:pt x="113" y="51"/>
                </a:lnTo>
                <a:lnTo>
                  <a:pt x="87" y="58"/>
                </a:lnTo>
                <a:lnTo>
                  <a:pt x="74" y="61"/>
                </a:lnTo>
                <a:lnTo>
                  <a:pt x="62" y="65"/>
                </a:lnTo>
                <a:lnTo>
                  <a:pt x="52" y="66"/>
                </a:lnTo>
                <a:lnTo>
                  <a:pt x="43" y="67"/>
                </a:lnTo>
                <a:lnTo>
                  <a:pt x="35" y="68"/>
                </a:lnTo>
                <a:lnTo>
                  <a:pt x="29" y="67"/>
                </a:lnTo>
                <a:lnTo>
                  <a:pt x="22" y="66"/>
                </a:lnTo>
                <a:lnTo>
                  <a:pt x="18" y="64"/>
                </a:lnTo>
                <a:lnTo>
                  <a:pt x="14" y="63"/>
                </a:lnTo>
                <a:lnTo>
                  <a:pt x="10" y="60"/>
                </a:lnTo>
                <a:lnTo>
                  <a:pt x="8" y="59"/>
                </a:lnTo>
                <a:lnTo>
                  <a:pt x="5" y="57"/>
                </a:lnTo>
                <a:lnTo>
                  <a:pt x="4" y="56"/>
                </a:lnTo>
                <a:lnTo>
                  <a:pt x="1" y="53"/>
                </a:lnTo>
                <a:lnTo>
                  <a:pt x="0" y="52"/>
                </a:lnTo>
                <a:lnTo>
                  <a:pt x="0" y="50"/>
                </a:lnTo>
                <a:lnTo>
                  <a:pt x="0" y="49"/>
                </a:lnTo>
                <a:lnTo>
                  <a:pt x="0" y="47"/>
                </a:lnTo>
                <a:lnTo>
                  <a:pt x="0" y="46"/>
                </a:lnTo>
                <a:lnTo>
                  <a:pt x="1" y="45"/>
                </a:lnTo>
                <a:lnTo>
                  <a:pt x="4" y="44"/>
                </a:lnTo>
                <a:lnTo>
                  <a:pt x="5" y="44"/>
                </a:lnTo>
                <a:lnTo>
                  <a:pt x="8" y="44"/>
                </a:lnTo>
                <a:lnTo>
                  <a:pt x="10" y="44"/>
                </a:lnTo>
                <a:lnTo>
                  <a:pt x="16" y="44"/>
                </a:lnTo>
                <a:lnTo>
                  <a:pt x="22" y="44"/>
                </a:lnTo>
                <a:lnTo>
                  <a:pt x="27" y="43"/>
                </a:lnTo>
                <a:lnTo>
                  <a:pt x="32" y="42"/>
                </a:lnTo>
                <a:lnTo>
                  <a:pt x="35" y="42"/>
                </a:lnTo>
                <a:lnTo>
                  <a:pt x="39" y="40"/>
                </a:lnTo>
                <a:lnTo>
                  <a:pt x="42" y="40"/>
                </a:lnTo>
                <a:lnTo>
                  <a:pt x="47" y="39"/>
                </a:lnTo>
                <a:lnTo>
                  <a:pt x="51" y="39"/>
                </a:lnTo>
                <a:lnTo>
                  <a:pt x="56" y="38"/>
                </a:lnTo>
                <a:lnTo>
                  <a:pt x="61" y="37"/>
                </a:lnTo>
                <a:lnTo>
                  <a:pt x="68" y="36"/>
                </a:lnTo>
                <a:lnTo>
                  <a:pt x="74" y="35"/>
                </a:lnTo>
                <a:lnTo>
                  <a:pt x="82" y="32"/>
                </a:lnTo>
                <a:lnTo>
                  <a:pt x="91" y="31"/>
                </a:lnTo>
                <a:lnTo>
                  <a:pt x="103" y="29"/>
                </a:lnTo>
                <a:lnTo>
                  <a:pt x="115" y="26"/>
                </a:lnTo>
                <a:lnTo>
                  <a:pt x="128" y="23"/>
                </a:lnTo>
                <a:lnTo>
                  <a:pt x="142" y="19"/>
                </a:lnTo>
                <a:lnTo>
                  <a:pt x="158" y="16"/>
                </a:lnTo>
                <a:lnTo>
                  <a:pt x="158" y="16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81" name="Freeform 158">
            <a:extLst>
              <a:ext uri="{FF2B5EF4-FFF2-40B4-BE49-F238E27FC236}">
                <a16:creationId xmlns:a16="http://schemas.microsoft.com/office/drawing/2014/main" id="{734DCFB1-ECE7-47D9-9676-1D8EB8D379B7}"/>
              </a:ext>
            </a:extLst>
          </p:cNvPr>
          <p:cNvSpPr>
            <a:spLocks/>
          </p:cNvSpPr>
          <p:nvPr/>
        </p:nvSpPr>
        <p:spPr bwMode="auto">
          <a:xfrm>
            <a:off x="5784230" y="1629045"/>
            <a:ext cx="1512027" cy="1417255"/>
          </a:xfrm>
          <a:custGeom>
            <a:avLst/>
            <a:gdLst>
              <a:gd name="T0" fmla="*/ 32 w 221"/>
              <a:gd name="T1" fmla="*/ 50 h 204"/>
              <a:gd name="T2" fmla="*/ 31 w 221"/>
              <a:gd name="T3" fmla="*/ 65 h 204"/>
              <a:gd name="T4" fmla="*/ 30 w 221"/>
              <a:gd name="T5" fmla="*/ 90 h 204"/>
              <a:gd name="T6" fmla="*/ 31 w 221"/>
              <a:gd name="T7" fmla="*/ 114 h 204"/>
              <a:gd name="T8" fmla="*/ 32 w 221"/>
              <a:gd name="T9" fmla="*/ 130 h 204"/>
              <a:gd name="T10" fmla="*/ 35 w 221"/>
              <a:gd name="T11" fmla="*/ 142 h 204"/>
              <a:gd name="T12" fmla="*/ 43 w 221"/>
              <a:gd name="T13" fmla="*/ 156 h 204"/>
              <a:gd name="T14" fmla="*/ 51 w 221"/>
              <a:gd name="T15" fmla="*/ 163 h 204"/>
              <a:gd name="T16" fmla="*/ 65 w 221"/>
              <a:gd name="T17" fmla="*/ 168 h 204"/>
              <a:gd name="T18" fmla="*/ 83 w 221"/>
              <a:gd name="T19" fmla="*/ 171 h 204"/>
              <a:gd name="T20" fmla="*/ 117 w 221"/>
              <a:gd name="T21" fmla="*/ 172 h 204"/>
              <a:gd name="T22" fmla="*/ 145 w 221"/>
              <a:gd name="T23" fmla="*/ 170 h 204"/>
              <a:gd name="T24" fmla="*/ 160 w 221"/>
              <a:gd name="T25" fmla="*/ 166 h 204"/>
              <a:gd name="T26" fmla="*/ 172 w 221"/>
              <a:gd name="T27" fmla="*/ 162 h 204"/>
              <a:gd name="T28" fmla="*/ 180 w 221"/>
              <a:gd name="T29" fmla="*/ 154 h 204"/>
              <a:gd name="T30" fmla="*/ 185 w 221"/>
              <a:gd name="T31" fmla="*/ 139 h 204"/>
              <a:gd name="T32" fmla="*/ 189 w 221"/>
              <a:gd name="T33" fmla="*/ 118 h 204"/>
              <a:gd name="T34" fmla="*/ 193 w 221"/>
              <a:gd name="T35" fmla="*/ 101 h 204"/>
              <a:gd name="T36" fmla="*/ 197 w 221"/>
              <a:gd name="T37" fmla="*/ 93 h 204"/>
              <a:gd name="T38" fmla="*/ 202 w 221"/>
              <a:gd name="T39" fmla="*/ 94 h 204"/>
              <a:gd name="T40" fmla="*/ 207 w 221"/>
              <a:gd name="T41" fmla="*/ 104 h 204"/>
              <a:gd name="T42" fmla="*/ 211 w 221"/>
              <a:gd name="T43" fmla="*/ 121 h 204"/>
              <a:gd name="T44" fmla="*/ 214 w 221"/>
              <a:gd name="T45" fmla="*/ 141 h 204"/>
              <a:gd name="T46" fmla="*/ 216 w 221"/>
              <a:gd name="T47" fmla="*/ 154 h 204"/>
              <a:gd name="T48" fmla="*/ 221 w 221"/>
              <a:gd name="T49" fmla="*/ 164 h 204"/>
              <a:gd name="T50" fmla="*/ 221 w 221"/>
              <a:gd name="T51" fmla="*/ 170 h 204"/>
              <a:gd name="T52" fmla="*/ 219 w 221"/>
              <a:gd name="T53" fmla="*/ 176 h 204"/>
              <a:gd name="T54" fmla="*/ 211 w 221"/>
              <a:gd name="T55" fmla="*/ 183 h 204"/>
              <a:gd name="T56" fmla="*/ 194 w 221"/>
              <a:gd name="T57" fmla="*/ 192 h 204"/>
              <a:gd name="T58" fmla="*/ 167 w 221"/>
              <a:gd name="T59" fmla="*/ 200 h 204"/>
              <a:gd name="T60" fmla="*/ 145 w 221"/>
              <a:gd name="T61" fmla="*/ 203 h 204"/>
              <a:gd name="T62" fmla="*/ 122 w 221"/>
              <a:gd name="T63" fmla="*/ 204 h 204"/>
              <a:gd name="T64" fmla="*/ 96 w 221"/>
              <a:gd name="T65" fmla="*/ 203 h 204"/>
              <a:gd name="T66" fmla="*/ 70 w 221"/>
              <a:gd name="T67" fmla="*/ 200 h 204"/>
              <a:gd name="T68" fmla="*/ 52 w 221"/>
              <a:gd name="T69" fmla="*/ 197 h 204"/>
              <a:gd name="T70" fmla="*/ 35 w 221"/>
              <a:gd name="T71" fmla="*/ 190 h 204"/>
              <a:gd name="T72" fmla="*/ 22 w 221"/>
              <a:gd name="T73" fmla="*/ 180 h 204"/>
              <a:gd name="T74" fmla="*/ 14 w 221"/>
              <a:gd name="T75" fmla="*/ 169 h 204"/>
              <a:gd name="T76" fmla="*/ 8 w 221"/>
              <a:gd name="T77" fmla="*/ 149 h 204"/>
              <a:gd name="T78" fmla="*/ 6 w 221"/>
              <a:gd name="T79" fmla="*/ 141 h 204"/>
              <a:gd name="T80" fmla="*/ 5 w 221"/>
              <a:gd name="T81" fmla="*/ 120 h 204"/>
              <a:gd name="T82" fmla="*/ 5 w 221"/>
              <a:gd name="T83" fmla="*/ 90 h 204"/>
              <a:gd name="T84" fmla="*/ 4 w 221"/>
              <a:gd name="T85" fmla="*/ 57 h 204"/>
              <a:gd name="T86" fmla="*/ 3 w 221"/>
              <a:gd name="T87" fmla="*/ 27 h 204"/>
              <a:gd name="T88" fmla="*/ 6 w 221"/>
              <a:gd name="T89" fmla="*/ 5 h 204"/>
              <a:gd name="T90" fmla="*/ 22 w 221"/>
              <a:gd name="T91" fmla="*/ 12 h 204"/>
              <a:gd name="T92" fmla="*/ 32 w 221"/>
              <a:gd name="T93" fmla="*/ 23 h 204"/>
              <a:gd name="T94" fmla="*/ 36 w 221"/>
              <a:gd name="T95" fmla="*/ 30 h 204"/>
              <a:gd name="T96" fmla="*/ 34 w 221"/>
              <a:gd name="T97" fmla="*/ 44 h 2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21" h="204">
                <a:moveTo>
                  <a:pt x="34" y="44"/>
                </a:moveTo>
                <a:lnTo>
                  <a:pt x="32" y="47"/>
                </a:lnTo>
                <a:lnTo>
                  <a:pt x="32" y="50"/>
                </a:lnTo>
                <a:lnTo>
                  <a:pt x="31" y="55"/>
                </a:lnTo>
                <a:lnTo>
                  <a:pt x="31" y="59"/>
                </a:lnTo>
                <a:lnTo>
                  <a:pt x="31" y="65"/>
                </a:lnTo>
                <a:lnTo>
                  <a:pt x="30" y="73"/>
                </a:lnTo>
                <a:lnTo>
                  <a:pt x="30" y="81"/>
                </a:lnTo>
                <a:lnTo>
                  <a:pt x="30" y="90"/>
                </a:lnTo>
                <a:lnTo>
                  <a:pt x="30" y="99"/>
                </a:lnTo>
                <a:lnTo>
                  <a:pt x="30" y="107"/>
                </a:lnTo>
                <a:lnTo>
                  <a:pt x="31" y="114"/>
                </a:lnTo>
                <a:lnTo>
                  <a:pt x="31" y="121"/>
                </a:lnTo>
                <a:lnTo>
                  <a:pt x="31" y="126"/>
                </a:lnTo>
                <a:lnTo>
                  <a:pt x="32" y="130"/>
                </a:lnTo>
                <a:lnTo>
                  <a:pt x="32" y="134"/>
                </a:lnTo>
                <a:lnTo>
                  <a:pt x="34" y="137"/>
                </a:lnTo>
                <a:lnTo>
                  <a:pt x="35" y="142"/>
                </a:lnTo>
                <a:lnTo>
                  <a:pt x="36" y="147"/>
                </a:lnTo>
                <a:lnTo>
                  <a:pt x="39" y="151"/>
                </a:lnTo>
                <a:lnTo>
                  <a:pt x="43" y="156"/>
                </a:lnTo>
                <a:lnTo>
                  <a:pt x="44" y="158"/>
                </a:lnTo>
                <a:lnTo>
                  <a:pt x="47" y="161"/>
                </a:lnTo>
                <a:lnTo>
                  <a:pt x="51" y="163"/>
                </a:lnTo>
                <a:lnTo>
                  <a:pt x="55" y="165"/>
                </a:lnTo>
                <a:lnTo>
                  <a:pt x="59" y="166"/>
                </a:lnTo>
                <a:lnTo>
                  <a:pt x="65" y="168"/>
                </a:lnTo>
                <a:lnTo>
                  <a:pt x="70" y="169"/>
                </a:lnTo>
                <a:lnTo>
                  <a:pt x="77" y="170"/>
                </a:lnTo>
                <a:lnTo>
                  <a:pt x="83" y="171"/>
                </a:lnTo>
                <a:lnTo>
                  <a:pt x="90" y="171"/>
                </a:lnTo>
                <a:lnTo>
                  <a:pt x="103" y="172"/>
                </a:lnTo>
                <a:lnTo>
                  <a:pt x="117" y="172"/>
                </a:lnTo>
                <a:lnTo>
                  <a:pt x="132" y="171"/>
                </a:lnTo>
                <a:lnTo>
                  <a:pt x="138" y="171"/>
                </a:lnTo>
                <a:lnTo>
                  <a:pt x="145" y="170"/>
                </a:lnTo>
                <a:lnTo>
                  <a:pt x="151" y="169"/>
                </a:lnTo>
                <a:lnTo>
                  <a:pt x="156" y="168"/>
                </a:lnTo>
                <a:lnTo>
                  <a:pt x="160" y="166"/>
                </a:lnTo>
                <a:lnTo>
                  <a:pt x="165" y="165"/>
                </a:lnTo>
                <a:lnTo>
                  <a:pt x="168" y="164"/>
                </a:lnTo>
                <a:lnTo>
                  <a:pt x="172" y="162"/>
                </a:lnTo>
                <a:lnTo>
                  <a:pt x="175" y="159"/>
                </a:lnTo>
                <a:lnTo>
                  <a:pt x="177" y="157"/>
                </a:lnTo>
                <a:lnTo>
                  <a:pt x="180" y="154"/>
                </a:lnTo>
                <a:lnTo>
                  <a:pt x="181" y="149"/>
                </a:lnTo>
                <a:lnTo>
                  <a:pt x="184" y="144"/>
                </a:lnTo>
                <a:lnTo>
                  <a:pt x="185" y="139"/>
                </a:lnTo>
                <a:lnTo>
                  <a:pt x="188" y="132"/>
                </a:lnTo>
                <a:lnTo>
                  <a:pt x="189" y="125"/>
                </a:lnTo>
                <a:lnTo>
                  <a:pt x="189" y="118"/>
                </a:lnTo>
                <a:lnTo>
                  <a:pt x="190" y="111"/>
                </a:lnTo>
                <a:lnTo>
                  <a:pt x="191" y="106"/>
                </a:lnTo>
                <a:lnTo>
                  <a:pt x="193" y="101"/>
                </a:lnTo>
                <a:lnTo>
                  <a:pt x="194" y="98"/>
                </a:lnTo>
                <a:lnTo>
                  <a:pt x="195" y="95"/>
                </a:lnTo>
                <a:lnTo>
                  <a:pt x="197" y="93"/>
                </a:lnTo>
                <a:lnTo>
                  <a:pt x="199" y="93"/>
                </a:lnTo>
                <a:lnTo>
                  <a:pt x="201" y="93"/>
                </a:lnTo>
                <a:lnTo>
                  <a:pt x="202" y="94"/>
                </a:lnTo>
                <a:lnTo>
                  <a:pt x="203" y="97"/>
                </a:lnTo>
                <a:lnTo>
                  <a:pt x="206" y="100"/>
                </a:lnTo>
                <a:lnTo>
                  <a:pt x="207" y="104"/>
                </a:lnTo>
                <a:lnTo>
                  <a:pt x="208" y="109"/>
                </a:lnTo>
                <a:lnTo>
                  <a:pt x="210" y="114"/>
                </a:lnTo>
                <a:lnTo>
                  <a:pt x="211" y="121"/>
                </a:lnTo>
                <a:lnTo>
                  <a:pt x="211" y="128"/>
                </a:lnTo>
                <a:lnTo>
                  <a:pt x="212" y="135"/>
                </a:lnTo>
                <a:lnTo>
                  <a:pt x="214" y="141"/>
                </a:lnTo>
                <a:lnTo>
                  <a:pt x="214" y="146"/>
                </a:lnTo>
                <a:lnTo>
                  <a:pt x="215" y="150"/>
                </a:lnTo>
                <a:lnTo>
                  <a:pt x="216" y="154"/>
                </a:lnTo>
                <a:lnTo>
                  <a:pt x="219" y="157"/>
                </a:lnTo>
                <a:lnTo>
                  <a:pt x="220" y="159"/>
                </a:lnTo>
                <a:lnTo>
                  <a:pt x="221" y="164"/>
                </a:lnTo>
                <a:lnTo>
                  <a:pt x="221" y="165"/>
                </a:lnTo>
                <a:lnTo>
                  <a:pt x="221" y="168"/>
                </a:lnTo>
                <a:lnTo>
                  <a:pt x="221" y="170"/>
                </a:lnTo>
                <a:lnTo>
                  <a:pt x="221" y="172"/>
                </a:lnTo>
                <a:lnTo>
                  <a:pt x="220" y="175"/>
                </a:lnTo>
                <a:lnTo>
                  <a:pt x="219" y="176"/>
                </a:lnTo>
                <a:lnTo>
                  <a:pt x="216" y="178"/>
                </a:lnTo>
                <a:lnTo>
                  <a:pt x="214" y="180"/>
                </a:lnTo>
                <a:lnTo>
                  <a:pt x="211" y="183"/>
                </a:lnTo>
                <a:lnTo>
                  <a:pt x="208" y="185"/>
                </a:lnTo>
                <a:lnTo>
                  <a:pt x="202" y="189"/>
                </a:lnTo>
                <a:lnTo>
                  <a:pt x="194" y="192"/>
                </a:lnTo>
                <a:lnTo>
                  <a:pt x="186" y="196"/>
                </a:lnTo>
                <a:lnTo>
                  <a:pt x="177" y="198"/>
                </a:lnTo>
                <a:lnTo>
                  <a:pt x="167" y="200"/>
                </a:lnTo>
                <a:lnTo>
                  <a:pt x="156" y="201"/>
                </a:lnTo>
                <a:lnTo>
                  <a:pt x="151" y="201"/>
                </a:lnTo>
                <a:lnTo>
                  <a:pt x="145" y="203"/>
                </a:lnTo>
                <a:lnTo>
                  <a:pt x="138" y="203"/>
                </a:lnTo>
                <a:lnTo>
                  <a:pt x="130" y="204"/>
                </a:lnTo>
                <a:lnTo>
                  <a:pt x="122" y="204"/>
                </a:lnTo>
                <a:lnTo>
                  <a:pt x="115" y="204"/>
                </a:lnTo>
                <a:lnTo>
                  <a:pt x="105" y="204"/>
                </a:lnTo>
                <a:lnTo>
                  <a:pt x="96" y="203"/>
                </a:lnTo>
                <a:lnTo>
                  <a:pt x="87" y="203"/>
                </a:lnTo>
                <a:lnTo>
                  <a:pt x="78" y="201"/>
                </a:lnTo>
                <a:lnTo>
                  <a:pt x="70" y="200"/>
                </a:lnTo>
                <a:lnTo>
                  <a:pt x="64" y="199"/>
                </a:lnTo>
                <a:lnTo>
                  <a:pt x="57" y="198"/>
                </a:lnTo>
                <a:lnTo>
                  <a:pt x="52" y="197"/>
                </a:lnTo>
                <a:lnTo>
                  <a:pt x="47" y="196"/>
                </a:lnTo>
                <a:lnTo>
                  <a:pt x="43" y="193"/>
                </a:lnTo>
                <a:lnTo>
                  <a:pt x="35" y="190"/>
                </a:lnTo>
                <a:lnTo>
                  <a:pt x="29" y="185"/>
                </a:lnTo>
                <a:lnTo>
                  <a:pt x="25" y="183"/>
                </a:lnTo>
                <a:lnTo>
                  <a:pt x="22" y="180"/>
                </a:lnTo>
                <a:lnTo>
                  <a:pt x="19" y="177"/>
                </a:lnTo>
                <a:lnTo>
                  <a:pt x="18" y="175"/>
                </a:lnTo>
                <a:lnTo>
                  <a:pt x="14" y="169"/>
                </a:lnTo>
                <a:lnTo>
                  <a:pt x="12" y="163"/>
                </a:lnTo>
                <a:lnTo>
                  <a:pt x="9" y="156"/>
                </a:lnTo>
                <a:lnTo>
                  <a:pt x="8" y="149"/>
                </a:lnTo>
                <a:lnTo>
                  <a:pt x="8" y="148"/>
                </a:lnTo>
                <a:lnTo>
                  <a:pt x="6" y="146"/>
                </a:lnTo>
                <a:lnTo>
                  <a:pt x="6" y="141"/>
                </a:lnTo>
                <a:lnTo>
                  <a:pt x="6" y="135"/>
                </a:lnTo>
                <a:lnTo>
                  <a:pt x="5" y="128"/>
                </a:lnTo>
                <a:lnTo>
                  <a:pt x="5" y="120"/>
                </a:lnTo>
                <a:lnTo>
                  <a:pt x="5" y="112"/>
                </a:lnTo>
                <a:lnTo>
                  <a:pt x="5" y="101"/>
                </a:lnTo>
                <a:lnTo>
                  <a:pt x="5" y="90"/>
                </a:lnTo>
                <a:lnTo>
                  <a:pt x="5" y="78"/>
                </a:lnTo>
                <a:lnTo>
                  <a:pt x="4" y="68"/>
                </a:lnTo>
                <a:lnTo>
                  <a:pt x="4" y="57"/>
                </a:lnTo>
                <a:lnTo>
                  <a:pt x="4" y="47"/>
                </a:lnTo>
                <a:lnTo>
                  <a:pt x="3" y="36"/>
                </a:lnTo>
                <a:lnTo>
                  <a:pt x="3" y="27"/>
                </a:lnTo>
                <a:lnTo>
                  <a:pt x="1" y="17"/>
                </a:lnTo>
                <a:lnTo>
                  <a:pt x="0" y="8"/>
                </a:lnTo>
                <a:lnTo>
                  <a:pt x="6" y="5"/>
                </a:lnTo>
                <a:lnTo>
                  <a:pt x="12" y="0"/>
                </a:lnTo>
                <a:lnTo>
                  <a:pt x="17" y="6"/>
                </a:lnTo>
                <a:lnTo>
                  <a:pt x="22" y="12"/>
                </a:lnTo>
                <a:lnTo>
                  <a:pt x="26" y="15"/>
                </a:lnTo>
                <a:lnTo>
                  <a:pt x="29" y="20"/>
                </a:lnTo>
                <a:lnTo>
                  <a:pt x="32" y="23"/>
                </a:lnTo>
                <a:lnTo>
                  <a:pt x="34" y="26"/>
                </a:lnTo>
                <a:lnTo>
                  <a:pt x="35" y="28"/>
                </a:lnTo>
                <a:lnTo>
                  <a:pt x="36" y="30"/>
                </a:lnTo>
                <a:lnTo>
                  <a:pt x="36" y="34"/>
                </a:lnTo>
                <a:lnTo>
                  <a:pt x="35" y="37"/>
                </a:lnTo>
                <a:lnTo>
                  <a:pt x="34" y="44"/>
                </a:lnTo>
                <a:lnTo>
                  <a:pt x="34" y="44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91" name="Freeform 117">
            <a:extLst>
              <a:ext uri="{FF2B5EF4-FFF2-40B4-BE49-F238E27FC236}">
                <a16:creationId xmlns:a16="http://schemas.microsoft.com/office/drawing/2014/main" id="{E49833C3-E52F-4795-BDF7-B6AE9C35E06E}"/>
              </a:ext>
            </a:extLst>
          </p:cNvPr>
          <p:cNvSpPr>
            <a:spLocks/>
          </p:cNvSpPr>
          <p:nvPr/>
        </p:nvSpPr>
        <p:spPr bwMode="auto">
          <a:xfrm>
            <a:off x="9489900" y="603788"/>
            <a:ext cx="444715" cy="347366"/>
          </a:xfrm>
          <a:custGeom>
            <a:avLst/>
            <a:gdLst>
              <a:gd name="T0" fmla="*/ 61 w 65"/>
              <a:gd name="T1" fmla="*/ 18 h 50"/>
              <a:gd name="T2" fmla="*/ 62 w 65"/>
              <a:gd name="T3" fmla="*/ 21 h 50"/>
              <a:gd name="T4" fmla="*/ 63 w 65"/>
              <a:gd name="T5" fmla="*/ 25 h 50"/>
              <a:gd name="T6" fmla="*/ 65 w 65"/>
              <a:gd name="T7" fmla="*/ 28 h 50"/>
              <a:gd name="T8" fmla="*/ 65 w 65"/>
              <a:gd name="T9" fmla="*/ 32 h 50"/>
              <a:gd name="T10" fmla="*/ 65 w 65"/>
              <a:gd name="T11" fmla="*/ 39 h 50"/>
              <a:gd name="T12" fmla="*/ 65 w 65"/>
              <a:gd name="T13" fmla="*/ 41 h 50"/>
              <a:gd name="T14" fmla="*/ 63 w 65"/>
              <a:gd name="T15" fmla="*/ 44 h 50"/>
              <a:gd name="T16" fmla="*/ 62 w 65"/>
              <a:gd name="T17" fmla="*/ 46 h 50"/>
              <a:gd name="T18" fmla="*/ 62 w 65"/>
              <a:gd name="T19" fmla="*/ 47 h 50"/>
              <a:gd name="T20" fmla="*/ 58 w 65"/>
              <a:gd name="T21" fmla="*/ 49 h 50"/>
              <a:gd name="T22" fmla="*/ 54 w 65"/>
              <a:gd name="T23" fmla="*/ 50 h 50"/>
              <a:gd name="T24" fmla="*/ 50 w 65"/>
              <a:gd name="T25" fmla="*/ 50 h 50"/>
              <a:gd name="T26" fmla="*/ 47 w 65"/>
              <a:gd name="T27" fmla="*/ 50 h 50"/>
              <a:gd name="T28" fmla="*/ 44 w 65"/>
              <a:gd name="T29" fmla="*/ 49 h 50"/>
              <a:gd name="T30" fmla="*/ 41 w 65"/>
              <a:gd name="T31" fmla="*/ 48 h 50"/>
              <a:gd name="T32" fmla="*/ 39 w 65"/>
              <a:gd name="T33" fmla="*/ 47 h 50"/>
              <a:gd name="T34" fmla="*/ 35 w 65"/>
              <a:gd name="T35" fmla="*/ 46 h 50"/>
              <a:gd name="T36" fmla="*/ 32 w 65"/>
              <a:gd name="T37" fmla="*/ 43 h 50"/>
              <a:gd name="T38" fmla="*/ 28 w 65"/>
              <a:gd name="T39" fmla="*/ 41 h 50"/>
              <a:gd name="T40" fmla="*/ 24 w 65"/>
              <a:gd name="T41" fmla="*/ 37 h 50"/>
              <a:gd name="T42" fmla="*/ 17 w 65"/>
              <a:gd name="T43" fmla="*/ 32 h 50"/>
              <a:gd name="T44" fmla="*/ 10 w 65"/>
              <a:gd name="T45" fmla="*/ 23 h 50"/>
              <a:gd name="T46" fmla="*/ 5 w 65"/>
              <a:gd name="T47" fmla="*/ 16 h 50"/>
              <a:gd name="T48" fmla="*/ 0 w 65"/>
              <a:gd name="T49" fmla="*/ 8 h 50"/>
              <a:gd name="T50" fmla="*/ 2 w 65"/>
              <a:gd name="T51" fmla="*/ 5 h 50"/>
              <a:gd name="T52" fmla="*/ 4 w 65"/>
              <a:gd name="T53" fmla="*/ 2 h 50"/>
              <a:gd name="T54" fmla="*/ 6 w 65"/>
              <a:gd name="T55" fmla="*/ 1 h 50"/>
              <a:gd name="T56" fmla="*/ 10 w 65"/>
              <a:gd name="T57" fmla="*/ 0 h 50"/>
              <a:gd name="T58" fmla="*/ 14 w 65"/>
              <a:gd name="T59" fmla="*/ 0 h 50"/>
              <a:gd name="T60" fmla="*/ 19 w 65"/>
              <a:gd name="T61" fmla="*/ 0 h 50"/>
              <a:gd name="T62" fmla="*/ 24 w 65"/>
              <a:gd name="T63" fmla="*/ 1 h 50"/>
              <a:gd name="T64" fmla="*/ 30 w 65"/>
              <a:gd name="T65" fmla="*/ 4 h 50"/>
              <a:gd name="T66" fmla="*/ 36 w 65"/>
              <a:gd name="T67" fmla="*/ 5 h 50"/>
              <a:gd name="T68" fmla="*/ 41 w 65"/>
              <a:gd name="T69" fmla="*/ 7 h 50"/>
              <a:gd name="T70" fmla="*/ 47 w 65"/>
              <a:gd name="T71" fmla="*/ 8 h 50"/>
              <a:gd name="T72" fmla="*/ 50 w 65"/>
              <a:gd name="T73" fmla="*/ 11 h 50"/>
              <a:gd name="T74" fmla="*/ 54 w 65"/>
              <a:gd name="T75" fmla="*/ 12 h 50"/>
              <a:gd name="T76" fmla="*/ 57 w 65"/>
              <a:gd name="T77" fmla="*/ 14 h 50"/>
              <a:gd name="T78" fmla="*/ 58 w 65"/>
              <a:gd name="T79" fmla="*/ 15 h 50"/>
              <a:gd name="T80" fmla="*/ 61 w 65"/>
              <a:gd name="T81" fmla="*/ 18 h 50"/>
              <a:gd name="T82" fmla="*/ 61 w 65"/>
              <a:gd name="T83" fmla="*/ 18 h 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65" h="50">
                <a:moveTo>
                  <a:pt x="61" y="18"/>
                </a:moveTo>
                <a:lnTo>
                  <a:pt x="62" y="21"/>
                </a:lnTo>
                <a:lnTo>
                  <a:pt x="63" y="25"/>
                </a:lnTo>
                <a:lnTo>
                  <a:pt x="65" y="28"/>
                </a:lnTo>
                <a:lnTo>
                  <a:pt x="65" y="32"/>
                </a:lnTo>
                <a:lnTo>
                  <a:pt x="65" y="39"/>
                </a:lnTo>
                <a:lnTo>
                  <a:pt x="65" y="41"/>
                </a:lnTo>
                <a:lnTo>
                  <a:pt x="63" y="44"/>
                </a:lnTo>
                <a:lnTo>
                  <a:pt x="62" y="46"/>
                </a:lnTo>
                <a:lnTo>
                  <a:pt x="62" y="47"/>
                </a:lnTo>
                <a:lnTo>
                  <a:pt x="58" y="49"/>
                </a:lnTo>
                <a:lnTo>
                  <a:pt x="54" y="50"/>
                </a:lnTo>
                <a:lnTo>
                  <a:pt x="50" y="50"/>
                </a:lnTo>
                <a:lnTo>
                  <a:pt x="47" y="50"/>
                </a:lnTo>
                <a:lnTo>
                  <a:pt x="44" y="49"/>
                </a:lnTo>
                <a:lnTo>
                  <a:pt x="41" y="48"/>
                </a:lnTo>
                <a:lnTo>
                  <a:pt x="39" y="47"/>
                </a:lnTo>
                <a:lnTo>
                  <a:pt x="35" y="46"/>
                </a:lnTo>
                <a:lnTo>
                  <a:pt x="32" y="43"/>
                </a:lnTo>
                <a:lnTo>
                  <a:pt x="28" y="41"/>
                </a:lnTo>
                <a:lnTo>
                  <a:pt x="24" y="37"/>
                </a:lnTo>
                <a:lnTo>
                  <a:pt x="17" y="32"/>
                </a:lnTo>
                <a:lnTo>
                  <a:pt x="10" y="23"/>
                </a:lnTo>
                <a:lnTo>
                  <a:pt x="5" y="16"/>
                </a:lnTo>
                <a:lnTo>
                  <a:pt x="0" y="8"/>
                </a:lnTo>
                <a:lnTo>
                  <a:pt x="2" y="5"/>
                </a:lnTo>
                <a:lnTo>
                  <a:pt x="4" y="2"/>
                </a:lnTo>
                <a:lnTo>
                  <a:pt x="6" y="1"/>
                </a:lnTo>
                <a:lnTo>
                  <a:pt x="10" y="0"/>
                </a:lnTo>
                <a:lnTo>
                  <a:pt x="14" y="0"/>
                </a:lnTo>
                <a:lnTo>
                  <a:pt x="19" y="0"/>
                </a:lnTo>
                <a:lnTo>
                  <a:pt x="24" y="1"/>
                </a:lnTo>
                <a:lnTo>
                  <a:pt x="30" y="4"/>
                </a:lnTo>
                <a:lnTo>
                  <a:pt x="36" y="5"/>
                </a:lnTo>
                <a:lnTo>
                  <a:pt x="41" y="7"/>
                </a:lnTo>
                <a:lnTo>
                  <a:pt x="47" y="8"/>
                </a:lnTo>
                <a:lnTo>
                  <a:pt x="50" y="11"/>
                </a:lnTo>
                <a:lnTo>
                  <a:pt x="54" y="12"/>
                </a:lnTo>
                <a:lnTo>
                  <a:pt x="57" y="14"/>
                </a:lnTo>
                <a:lnTo>
                  <a:pt x="58" y="15"/>
                </a:lnTo>
                <a:lnTo>
                  <a:pt x="61" y="18"/>
                </a:lnTo>
                <a:lnTo>
                  <a:pt x="61" y="18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92" name="Freeform 118">
            <a:extLst>
              <a:ext uri="{FF2B5EF4-FFF2-40B4-BE49-F238E27FC236}">
                <a16:creationId xmlns:a16="http://schemas.microsoft.com/office/drawing/2014/main" id="{AA0906D2-E110-4291-8A9E-81165A81C776}"/>
              </a:ext>
            </a:extLst>
          </p:cNvPr>
          <p:cNvSpPr>
            <a:spLocks/>
          </p:cNvSpPr>
          <p:nvPr/>
        </p:nvSpPr>
        <p:spPr bwMode="auto">
          <a:xfrm>
            <a:off x="8415748" y="1062312"/>
            <a:ext cx="875742" cy="1973040"/>
          </a:xfrm>
          <a:custGeom>
            <a:avLst/>
            <a:gdLst>
              <a:gd name="T0" fmla="*/ 91 w 128"/>
              <a:gd name="T1" fmla="*/ 12 h 284"/>
              <a:gd name="T2" fmla="*/ 91 w 128"/>
              <a:gd name="T3" fmla="*/ 7 h 284"/>
              <a:gd name="T4" fmla="*/ 93 w 128"/>
              <a:gd name="T5" fmla="*/ 4 h 284"/>
              <a:gd name="T6" fmla="*/ 95 w 128"/>
              <a:gd name="T7" fmla="*/ 2 h 284"/>
              <a:gd name="T8" fmla="*/ 101 w 128"/>
              <a:gd name="T9" fmla="*/ 0 h 284"/>
              <a:gd name="T10" fmla="*/ 107 w 128"/>
              <a:gd name="T11" fmla="*/ 2 h 284"/>
              <a:gd name="T12" fmla="*/ 115 w 128"/>
              <a:gd name="T13" fmla="*/ 5 h 284"/>
              <a:gd name="T14" fmla="*/ 124 w 128"/>
              <a:gd name="T15" fmla="*/ 11 h 284"/>
              <a:gd name="T16" fmla="*/ 128 w 128"/>
              <a:gd name="T17" fmla="*/ 18 h 284"/>
              <a:gd name="T18" fmla="*/ 128 w 128"/>
              <a:gd name="T19" fmla="*/ 30 h 284"/>
              <a:gd name="T20" fmla="*/ 127 w 128"/>
              <a:gd name="T21" fmla="*/ 44 h 284"/>
              <a:gd name="T22" fmla="*/ 124 w 128"/>
              <a:gd name="T23" fmla="*/ 63 h 284"/>
              <a:gd name="T24" fmla="*/ 119 w 128"/>
              <a:gd name="T25" fmla="*/ 96 h 284"/>
              <a:gd name="T26" fmla="*/ 110 w 128"/>
              <a:gd name="T27" fmla="*/ 139 h 284"/>
              <a:gd name="T28" fmla="*/ 99 w 128"/>
              <a:gd name="T29" fmla="*/ 170 h 284"/>
              <a:gd name="T30" fmla="*/ 90 w 128"/>
              <a:gd name="T31" fmla="*/ 189 h 284"/>
              <a:gd name="T32" fmla="*/ 81 w 128"/>
              <a:gd name="T33" fmla="*/ 208 h 284"/>
              <a:gd name="T34" fmla="*/ 72 w 128"/>
              <a:gd name="T35" fmla="*/ 223 h 284"/>
              <a:gd name="T36" fmla="*/ 62 w 128"/>
              <a:gd name="T37" fmla="*/ 238 h 284"/>
              <a:gd name="T38" fmla="*/ 51 w 128"/>
              <a:gd name="T39" fmla="*/ 251 h 284"/>
              <a:gd name="T40" fmla="*/ 39 w 128"/>
              <a:gd name="T41" fmla="*/ 261 h 284"/>
              <a:gd name="T42" fmla="*/ 30 w 128"/>
              <a:gd name="T43" fmla="*/ 271 h 284"/>
              <a:gd name="T44" fmla="*/ 20 w 128"/>
              <a:gd name="T45" fmla="*/ 278 h 284"/>
              <a:gd name="T46" fmla="*/ 12 w 128"/>
              <a:gd name="T47" fmla="*/ 282 h 284"/>
              <a:gd name="T48" fmla="*/ 5 w 128"/>
              <a:gd name="T49" fmla="*/ 284 h 284"/>
              <a:gd name="T50" fmla="*/ 2 w 128"/>
              <a:gd name="T51" fmla="*/ 284 h 284"/>
              <a:gd name="T52" fmla="*/ 0 w 128"/>
              <a:gd name="T53" fmla="*/ 282 h 284"/>
              <a:gd name="T54" fmla="*/ 2 w 128"/>
              <a:gd name="T55" fmla="*/ 276 h 284"/>
              <a:gd name="T56" fmla="*/ 5 w 128"/>
              <a:gd name="T57" fmla="*/ 271 h 284"/>
              <a:gd name="T58" fmla="*/ 12 w 128"/>
              <a:gd name="T59" fmla="*/ 262 h 284"/>
              <a:gd name="T60" fmla="*/ 25 w 128"/>
              <a:gd name="T61" fmla="*/ 247 h 284"/>
              <a:gd name="T62" fmla="*/ 34 w 128"/>
              <a:gd name="T63" fmla="*/ 236 h 284"/>
              <a:gd name="T64" fmla="*/ 42 w 128"/>
              <a:gd name="T65" fmla="*/ 224 h 284"/>
              <a:gd name="T66" fmla="*/ 50 w 128"/>
              <a:gd name="T67" fmla="*/ 210 h 284"/>
              <a:gd name="T68" fmla="*/ 64 w 128"/>
              <a:gd name="T69" fmla="*/ 180 h 284"/>
              <a:gd name="T70" fmla="*/ 76 w 128"/>
              <a:gd name="T71" fmla="*/ 146 h 284"/>
              <a:gd name="T72" fmla="*/ 81 w 128"/>
              <a:gd name="T73" fmla="*/ 127 h 284"/>
              <a:gd name="T74" fmla="*/ 85 w 128"/>
              <a:gd name="T75" fmla="*/ 108 h 284"/>
              <a:gd name="T76" fmla="*/ 89 w 128"/>
              <a:gd name="T77" fmla="*/ 88 h 284"/>
              <a:gd name="T78" fmla="*/ 91 w 128"/>
              <a:gd name="T79" fmla="*/ 66 h 284"/>
              <a:gd name="T80" fmla="*/ 93 w 128"/>
              <a:gd name="T81" fmla="*/ 47 h 284"/>
              <a:gd name="T82" fmla="*/ 93 w 128"/>
              <a:gd name="T83" fmla="*/ 32 h 284"/>
              <a:gd name="T84" fmla="*/ 93 w 128"/>
              <a:gd name="T85" fmla="*/ 20 h 284"/>
              <a:gd name="T86" fmla="*/ 93 w 128"/>
              <a:gd name="T87" fmla="*/ 14 h 2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28" h="284">
                <a:moveTo>
                  <a:pt x="93" y="14"/>
                </a:moveTo>
                <a:lnTo>
                  <a:pt x="91" y="12"/>
                </a:lnTo>
                <a:lnTo>
                  <a:pt x="91" y="10"/>
                </a:lnTo>
                <a:lnTo>
                  <a:pt x="91" y="7"/>
                </a:lnTo>
                <a:lnTo>
                  <a:pt x="91" y="6"/>
                </a:lnTo>
                <a:lnTo>
                  <a:pt x="93" y="4"/>
                </a:lnTo>
                <a:lnTo>
                  <a:pt x="94" y="3"/>
                </a:lnTo>
                <a:lnTo>
                  <a:pt x="95" y="2"/>
                </a:lnTo>
                <a:lnTo>
                  <a:pt x="98" y="2"/>
                </a:lnTo>
                <a:lnTo>
                  <a:pt x="101" y="0"/>
                </a:lnTo>
                <a:lnTo>
                  <a:pt x="103" y="2"/>
                </a:lnTo>
                <a:lnTo>
                  <a:pt x="107" y="2"/>
                </a:lnTo>
                <a:lnTo>
                  <a:pt x="111" y="4"/>
                </a:lnTo>
                <a:lnTo>
                  <a:pt x="115" y="5"/>
                </a:lnTo>
                <a:lnTo>
                  <a:pt x="119" y="7"/>
                </a:lnTo>
                <a:lnTo>
                  <a:pt x="124" y="11"/>
                </a:lnTo>
                <a:lnTo>
                  <a:pt x="128" y="14"/>
                </a:lnTo>
                <a:lnTo>
                  <a:pt x="128" y="18"/>
                </a:lnTo>
                <a:lnTo>
                  <a:pt x="128" y="23"/>
                </a:lnTo>
                <a:lnTo>
                  <a:pt x="128" y="30"/>
                </a:lnTo>
                <a:lnTo>
                  <a:pt x="127" y="37"/>
                </a:lnTo>
                <a:lnTo>
                  <a:pt x="127" y="44"/>
                </a:lnTo>
                <a:lnTo>
                  <a:pt x="125" y="53"/>
                </a:lnTo>
                <a:lnTo>
                  <a:pt x="124" y="63"/>
                </a:lnTo>
                <a:lnTo>
                  <a:pt x="123" y="74"/>
                </a:lnTo>
                <a:lnTo>
                  <a:pt x="119" y="96"/>
                </a:lnTo>
                <a:lnTo>
                  <a:pt x="115" y="118"/>
                </a:lnTo>
                <a:lnTo>
                  <a:pt x="110" y="139"/>
                </a:lnTo>
                <a:lnTo>
                  <a:pt x="103" y="160"/>
                </a:lnTo>
                <a:lnTo>
                  <a:pt x="99" y="170"/>
                </a:lnTo>
                <a:lnTo>
                  <a:pt x="95" y="180"/>
                </a:lnTo>
                <a:lnTo>
                  <a:pt x="90" y="189"/>
                </a:lnTo>
                <a:lnTo>
                  <a:pt x="86" y="198"/>
                </a:lnTo>
                <a:lnTo>
                  <a:pt x="81" y="208"/>
                </a:lnTo>
                <a:lnTo>
                  <a:pt x="77" y="216"/>
                </a:lnTo>
                <a:lnTo>
                  <a:pt x="72" y="223"/>
                </a:lnTo>
                <a:lnTo>
                  <a:pt x="67" y="230"/>
                </a:lnTo>
                <a:lnTo>
                  <a:pt x="62" y="238"/>
                </a:lnTo>
                <a:lnTo>
                  <a:pt x="56" y="245"/>
                </a:lnTo>
                <a:lnTo>
                  <a:pt x="51" y="251"/>
                </a:lnTo>
                <a:lnTo>
                  <a:pt x="45" y="257"/>
                </a:lnTo>
                <a:lnTo>
                  <a:pt x="39" y="261"/>
                </a:lnTo>
                <a:lnTo>
                  <a:pt x="35" y="266"/>
                </a:lnTo>
                <a:lnTo>
                  <a:pt x="30" y="271"/>
                </a:lnTo>
                <a:lnTo>
                  <a:pt x="25" y="274"/>
                </a:lnTo>
                <a:lnTo>
                  <a:pt x="20" y="278"/>
                </a:lnTo>
                <a:lnTo>
                  <a:pt x="16" y="280"/>
                </a:lnTo>
                <a:lnTo>
                  <a:pt x="12" y="282"/>
                </a:lnTo>
                <a:lnTo>
                  <a:pt x="8" y="283"/>
                </a:lnTo>
                <a:lnTo>
                  <a:pt x="5" y="284"/>
                </a:lnTo>
                <a:lnTo>
                  <a:pt x="3" y="284"/>
                </a:lnTo>
                <a:lnTo>
                  <a:pt x="2" y="284"/>
                </a:lnTo>
                <a:lnTo>
                  <a:pt x="0" y="283"/>
                </a:lnTo>
                <a:lnTo>
                  <a:pt x="0" y="282"/>
                </a:lnTo>
                <a:lnTo>
                  <a:pt x="0" y="280"/>
                </a:lnTo>
                <a:lnTo>
                  <a:pt x="2" y="276"/>
                </a:lnTo>
                <a:lnTo>
                  <a:pt x="3" y="274"/>
                </a:lnTo>
                <a:lnTo>
                  <a:pt x="5" y="271"/>
                </a:lnTo>
                <a:lnTo>
                  <a:pt x="8" y="267"/>
                </a:lnTo>
                <a:lnTo>
                  <a:pt x="12" y="262"/>
                </a:lnTo>
                <a:lnTo>
                  <a:pt x="16" y="257"/>
                </a:lnTo>
                <a:lnTo>
                  <a:pt x="25" y="247"/>
                </a:lnTo>
                <a:lnTo>
                  <a:pt x="29" y="241"/>
                </a:lnTo>
                <a:lnTo>
                  <a:pt x="34" y="236"/>
                </a:lnTo>
                <a:lnTo>
                  <a:pt x="38" y="230"/>
                </a:lnTo>
                <a:lnTo>
                  <a:pt x="42" y="224"/>
                </a:lnTo>
                <a:lnTo>
                  <a:pt x="46" y="217"/>
                </a:lnTo>
                <a:lnTo>
                  <a:pt x="50" y="210"/>
                </a:lnTo>
                <a:lnTo>
                  <a:pt x="58" y="195"/>
                </a:lnTo>
                <a:lnTo>
                  <a:pt x="64" y="180"/>
                </a:lnTo>
                <a:lnTo>
                  <a:pt x="71" y="163"/>
                </a:lnTo>
                <a:lnTo>
                  <a:pt x="76" y="146"/>
                </a:lnTo>
                <a:lnTo>
                  <a:pt x="78" y="137"/>
                </a:lnTo>
                <a:lnTo>
                  <a:pt x="81" y="127"/>
                </a:lnTo>
                <a:lnTo>
                  <a:pt x="84" y="118"/>
                </a:lnTo>
                <a:lnTo>
                  <a:pt x="85" y="108"/>
                </a:lnTo>
                <a:lnTo>
                  <a:pt x="86" y="98"/>
                </a:lnTo>
                <a:lnTo>
                  <a:pt x="89" y="88"/>
                </a:lnTo>
                <a:lnTo>
                  <a:pt x="90" y="76"/>
                </a:lnTo>
                <a:lnTo>
                  <a:pt x="91" y="66"/>
                </a:lnTo>
                <a:lnTo>
                  <a:pt x="91" y="55"/>
                </a:lnTo>
                <a:lnTo>
                  <a:pt x="93" y="47"/>
                </a:lnTo>
                <a:lnTo>
                  <a:pt x="93" y="39"/>
                </a:lnTo>
                <a:lnTo>
                  <a:pt x="93" y="32"/>
                </a:lnTo>
                <a:lnTo>
                  <a:pt x="93" y="26"/>
                </a:lnTo>
                <a:lnTo>
                  <a:pt x="93" y="20"/>
                </a:lnTo>
                <a:lnTo>
                  <a:pt x="93" y="17"/>
                </a:lnTo>
                <a:lnTo>
                  <a:pt x="93" y="14"/>
                </a:lnTo>
                <a:lnTo>
                  <a:pt x="93" y="14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93" name="Freeform 119">
            <a:extLst>
              <a:ext uri="{FF2B5EF4-FFF2-40B4-BE49-F238E27FC236}">
                <a16:creationId xmlns:a16="http://schemas.microsoft.com/office/drawing/2014/main" id="{703FA85D-DDCB-49E5-B91C-2C683DA8E0E2}"/>
              </a:ext>
            </a:extLst>
          </p:cNvPr>
          <p:cNvSpPr>
            <a:spLocks/>
          </p:cNvSpPr>
          <p:nvPr/>
        </p:nvSpPr>
        <p:spPr bwMode="auto">
          <a:xfrm>
            <a:off x="9175179" y="930315"/>
            <a:ext cx="1272563" cy="375156"/>
          </a:xfrm>
          <a:custGeom>
            <a:avLst/>
            <a:gdLst>
              <a:gd name="T0" fmla="*/ 0 w 186"/>
              <a:gd name="T1" fmla="*/ 54 h 54"/>
              <a:gd name="T2" fmla="*/ 0 w 186"/>
              <a:gd name="T3" fmla="*/ 30 h 54"/>
              <a:gd name="T4" fmla="*/ 8 w 186"/>
              <a:gd name="T5" fmla="*/ 29 h 54"/>
              <a:gd name="T6" fmla="*/ 17 w 186"/>
              <a:gd name="T7" fmla="*/ 28 h 54"/>
              <a:gd name="T8" fmla="*/ 27 w 186"/>
              <a:gd name="T9" fmla="*/ 26 h 54"/>
              <a:gd name="T10" fmla="*/ 39 w 186"/>
              <a:gd name="T11" fmla="*/ 25 h 54"/>
              <a:gd name="T12" fmla="*/ 51 w 186"/>
              <a:gd name="T13" fmla="*/ 23 h 54"/>
              <a:gd name="T14" fmla="*/ 64 w 186"/>
              <a:gd name="T15" fmla="*/ 21 h 54"/>
              <a:gd name="T16" fmla="*/ 78 w 186"/>
              <a:gd name="T17" fmla="*/ 17 h 54"/>
              <a:gd name="T18" fmla="*/ 93 w 186"/>
              <a:gd name="T19" fmla="*/ 14 h 54"/>
              <a:gd name="T20" fmla="*/ 100 w 186"/>
              <a:gd name="T21" fmla="*/ 12 h 54"/>
              <a:gd name="T22" fmla="*/ 107 w 186"/>
              <a:gd name="T23" fmla="*/ 10 h 54"/>
              <a:gd name="T24" fmla="*/ 113 w 186"/>
              <a:gd name="T25" fmla="*/ 9 h 54"/>
              <a:gd name="T26" fmla="*/ 120 w 186"/>
              <a:gd name="T27" fmla="*/ 8 h 54"/>
              <a:gd name="T28" fmla="*/ 125 w 186"/>
              <a:gd name="T29" fmla="*/ 7 h 54"/>
              <a:gd name="T30" fmla="*/ 130 w 186"/>
              <a:gd name="T31" fmla="*/ 6 h 54"/>
              <a:gd name="T32" fmla="*/ 136 w 186"/>
              <a:gd name="T33" fmla="*/ 4 h 54"/>
              <a:gd name="T34" fmla="*/ 141 w 186"/>
              <a:gd name="T35" fmla="*/ 3 h 54"/>
              <a:gd name="T36" fmla="*/ 145 w 186"/>
              <a:gd name="T37" fmla="*/ 2 h 54"/>
              <a:gd name="T38" fmla="*/ 147 w 186"/>
              <a:gd name="T39" fmla="*/ 2 h 54"/>
              <a:gd name="T40" fmla="*/ 151 w 186"/>
              <a:gd name="T41" fmla="*/ 1 h 54"/>
              <a:gd name="T42" fmla="*/ 154 w 186"/>
              <a:gd name="T43" fmla="*/ 1 h 54"/>
              <a:gd name="T44" fmla="*/ 156 w 186"/>
              <a:gd name="T45" fmla="*/ 1 h 54"/>
              <a:gd name="T46" fmla="*/ 158 w 186"/>
              <a:gd name="T47" fmla="*/ 0 h 54"/>
              <a:gd name="T48" fmla="*/ 159 w 186"/>
              <a:gd name="T49" fmla="*/ 0 h 54"/>
              <a:gd name="T50" fmla="*/ 160 w 186"/>
              <a:gd name="T51" fmla="*/ 0 h 54"/>
              <a:gd name="T52" fmla="*/ 164 w 186"/>
              <a:gd name="T53" fmla="*/ 1 h 54"/>
              <a:gd name="T54" fmla="*/ 168 w 186"/>
              <a:gd name="T55" fmla="*/ 2 h 54"/>
              <a:gd name="T56" fmla="*/ 173 w 186"/>
              <a:gd name="T57" fmla="*/ 4 h 54"/>
              <a:gd name="T58" fmla="*/ 179 w 186"/>
              <a:gd name="T59" fmla="*/ 8 h 54"/>
              <a:gd name="T60" fmla="*/ 181 w 186"/>
              <a:gd name="T61" fmla="*/ 9 h 54"/>
              <a:gd name="T62" fmla="*/ 184 w 186"/>
              <a:gd name="T63" fmla="*/ 11 h 54"/>
              <a:gd name="T64" fmla="*/ 185 w 186"/>
              <a:gd name="T65" fmla="*/ 14 h 54"/>
              <a:gd name="T66" fmla="*/ 186 w 186"/>
              <a:gd name="T67" fmla="*/ 15 h 54"/>
              <a:gd name="T68" fmla="*/ 186 w 186"/>
              <a:gd name="T69" fmla="*/ 17 h 54"/>
              <a:gd name="T70" fmla="*/ 186 w 186"/>
              <a:gd name="T71" fmla="*/ 18 h 54"/>
              <a:gd name="T72" fmla="*/ 186 w 186"/>
              <a:gd name="T73" fmla="*/ 21 h 54"/>
              <a:gd name="T74" fmla="*/ 185 w 186"/>
              <a:gd name="T75" fmla="*/ 22 h 54"/>
              <a:gd name="T76" fmla="*/ 182 w 186"/>
              <a:gd name="T77" fmla="*/ 23 h 54"/>
              <a:gd name="T78" fmla="*/ 181 w 186"/>
              <a:gd name="T79" fmla="*/ 25 h 54"/>
              <a:gd name="T80" fmla="*/ 177 w 186"/>
              <a:gd name="T81" fmla="*/ 26 h 54"/>
              <a:gd name="T82" fmla="*/ 172 w 186"/>
              <a:gd name="T83" fmla="*/ 29 h 54"/>
              <a:gd name="T84" fmla="*/ 167 w 186"/>
              <a:gd name="T85" fmla="*/ 30 h 54"/>
              <a:gd name="T86" fmla="*/ 164 w 186"/>
              <a:gd name="T87" fmla="*/ 30 h 54"/>
              <a:gd name="T88" fmla="*/ 162 w 186"/>
              <a:gd name="T89" fmla="*/ 31 h 54"/>
              <a:gd name="T90" fmla="*/ 158 w 186"/>
              <a:gd name="T91" fmla="*/ 31 h 54"/>
              <a:gd name="T92" fmla="*/ 151 w 186"/>
              <a:gd name="T93" fmla="*/ 32 h 54"/>
              <a:gd name="T94" fmla="*/ 146 w 186"/>
              <a:gd name="T95" fmla="*/ 33 h 54"/>
              <a:gd name="T96" fmla="*/ 138 w 186"/>
              <a:gd name="T97" fmla="*/ 35 h 54"/>
              <a:gd name="T98" fmla="*/ 129 w 186"/>
              <a:gd name="T99" fmla="*/ 36 h 54"/>
              <a:gd name="T100" fmla="*/ 119 w 186"/>
              <a:gd name="T101" fmla="*/ 37 h 54"/>
              <a:gd name="T102" fmla="*/ 108 w 186"/>
              <a:gd name="T103" fmla="*/ 38 h 54"/>
              <a:gd name="T104" fmla="*/ 96 w 186"/>
              <a:gd name="T105" fmla="*/ 40 h 54"/>
              <a:gd name="T106" fmla="*/ 82 w 186"/>
              <a:gd name="T107" fmla="*/ 43 h 54"/>
              <a:gd name="T108" fmla="*/ 68 w 186"/>
              <a:gd name="T109" fmla="*/ 44 h 54"/>
              <a:gd name="T110" fmla="*/ 53 w 186"/>
              <a:gd name="T111" fmla="*/ 46 h 54"/>
              <a:gd name="T112" fmla="*/ 37 w 186"/>
              <a:gd name="T113" fmla="*/ 50 h 54"/>
              <a:gd name="T114" fmla="*/ 18 w 186"/>
              <a:gd name="T115" fmla="*/ 52 h 54"/>
              <a:gd name="T116" fmla="*/ 0 w 186"/>
              <a:gd name="T117" fmla="*/ 54 h 54"/>
              <a:gd name="T118" fmla="*/ 0 w 186"/>
              <a:gd name="T119" fmla="*/ 54 h 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86" h="54">
                <a:moveTo>
                  <a:pt x="0" y="54"/>
                </a:moveTo>
                <a:lnTo>
                  <a:pt x="0" y="30"/>
                </a:lnTo>
                <a:lnTo>
                  <a:pt x="8" y="29"/>
                </a:lnTo>
                <a:lnTo>
                  <a:pt x="17" y="28"/>
                </a:lnTo>
                <a:lnTo>
                  <a:pt x="27" y="26"/>
                </a:lnTo>
                <a:lnTo>
                  <a:pt x="39" y="25"/>
                </a:lnTo>
                <a:lnTo>
                  <a:pt x="51" y="23"/>
                </a:lnTo>
                <a:lnTo>
                  <a:pt x="64" y="21"/>
                </a:lnTo>
                <a:lnTo>
                  <a:pt x="78" y="17"/>
                </a:lnTo>
                <a:lnTo>
                  <a:pt x="93" y="14"/>
                </a:lnTo>
                <a:lnTo>
                  <a:pt x="100" y="12"/>
                </a:lnTo>
                <a:lnTo>
                  <a:pt x="107" y="10"/>
                </a:lnTo>
                <a:lnTo>
                  <a:pt x="113" y="9"/>
                </a:lnTo>
                <a:lnTo>
                  <a:pt x="120" y="8"/>
                </a:lnTo>
                <a:lnTo>
                  <a:pt x="125" y="7"/>
                </a:lnTo>
                <a:lnTo>
                  <a:pt x="130" y="6"/>
                </a:lnTo>
                <a:lnTo>
                  <a:pt x="136" y="4"/>
                </a:lnTo>
                <a:lnTo>
                  <a:pt x="141" y="3"/>
                </a:lnTo>
                <a:lnTo>
                  <a:pt x="145" y="2"/>
                </a:lnTo>
                <a:lnTo>
                  <a:pt x="147" y="2"/>
                </a:lnTo>
                <a:lnTo>
                  <a:pt x="151" y="1"/>
                </a:lnTo>
                <a:lnTo>
                  <a:pt x="154" y="1"/>
                </a:lnTo>
                <a:lnTo>
                  <a:pt x="156" y="1"/>
                </a:lnTo>
                <a:lnTo>
                  <a:pt x="158" y="0"/>
                </a:lnTo>
                <a:lnTo>
                  <a:pt x="159" y="0"/>
                </a:lnTo>
                <a:lnTo>
                  <a:pt x="160" y="0"/>
                </a:lnTo>
                <a:lnTo>
                  <a:pt x="164" y="1"/>
                </a:lnTo>
                <a:lnTo>
                  <a:pt x="168" y="2"/>
                </a:lnTo>
                <a:lnTo>
                  <a:pt x="173" y="4"/>
                </a:lnTo>
                <a:lnTo>
                  <a:pt x="179" y="8"/>
                </a:lnTo>
                <a:lnTo>
                  <a:pt x="181" y="9"/>
                </a:lnTo>
                <a:lnTo>
                  <a:pt x="184" y="11"/>
                </a:lnTo>
                <a:lnTo>
                  <a:pt x="185" y="14"/>
                </a:lnTo>
                <a:lnTo>
                  <a:pt x="186" y="15"/>
                </a:lnTo>
                <a:lnTo>
                  <a:pt x="186" y="17"/>
                </a:lnTo>
                <a:lnTo>
                  <a:pt x="186" y="18"/>
                </a:lnTo>
                <a:lnTo>
                  <a:pt x="186" y="21"/>
                </a:lnTo>
                <a:lnTo>
                  <a:pt x="185" y="22"/>
                </a:lnTo>
                <a:lnTo>
                  <a:pt x="182" y="23"/>
                </a:lnTo>
                <a:lnTo>
                  <a:pt x="181" y="25"/>
                </a:lnTo>
                <a:lnTo>
                  <a:pt x="177" y="26"/>
                </a:lnTo>
                <a:lnTo>
                  <a:pt x="172" y="29"/>
                </a:lnTo>
                <a:lnTo>
                  <a:pt x="167" y="30"/>
                </a:lnTo>
                <a:lnTo>
                  <a:pt x="164" y="30"/>
                </a:lnTo>
                <a:lnTo>
                  <a:pt x="162" y="31"/>
                </a:lnTo>
                <a:lnTo>
                  <a:pt x="158" y="31"/>
                </a:lnTo>
                <a:lnTo>
                  <a:pt x="151" y="32"/>
                </a:lnTo>
                <a:lnTo>
                  <a:pt x="146" y="33"/>
                </a:lnTo>
                <a:lnTo>
                  <a:pt x="138" y="35"/>
                </a:lnTo>
                <a:lnTo>
                  <a:pt x="129" y="36"/>
                </a:lnTo>
                <a:lnTo>
                  <a:pt x="119" y="37"/>
                </a:lnTo>
                <a:lnTo>
                  <a:pt x="108" y="38"/>
                </a:lnTo>
                <a:lnTo>
                  <a:pt x="96" y="40"/>
                </a:lnTo>
                <a:lnTo>
                  <a:pt x="82" y="43"/>
                </a:lnTo>
                <a:lnTo>
                  <a:pt x="68" y="44"/>
                </a:lnTo>
                <a:lnTo>
                  <a:pt x="53" y="46"/>
                </a:lnTo>
                <a:lnTo>
                  <a:pt x="37" y="50"/>
                </a:lnTo>
                <a:lnTo>
                  <a:pt x="18" y="52"/>
                </a:lnTo>
                <a:lnTo>
                  <a:pt x="0" y="54"/>
                </a:lnTo>
                <a:lnTo>
                  <a:pt x="0" y="54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94" name="Freeform 120">
            <a:extLst>
              <a:ext uri="{FF2B5EF4-FFF2-40B4-BE49-F238E27FC236}">
                <a16:creationId xmlns:a16="http://schemas.microsoft.com/office/drawing/2014/main" id="{DFB87718-B398-4E3F-856F-2CAB4C1D9437}"/>
              </a:ext>
            </a:extLst>
          </p:cNvPr>
          <p:cNvSpPr>
            <a:spLocks/>
          </p:cNvSpPr>
          <p:nvPr/>
        </p:nvSpPr>
        <p:spPr bwMode="auto">
          <a:xfrm>
            <a:off x="9236758" y="1527785"/>
            <a:ext cx="1272563" cy="340422"/>
          </a:xfrm>
          <a:custGeom>
            <a:avLst/>
            <a:gdLst>
              <a:gd name="T0" fmla="*/ 107 w 186"/>
              <a:gd name="T1" fmla="*/ 8 h 49"/>
              <a:gd name="T2" fmla="*/ 128 w 186"/>
              <a:gd name="T3" fmla="*/ 4 h 49"/>
              <a:gd name="T4" fmla="*/ 142 w 186"/>
              <a:gd name="T5" fmla="*/ 2 h 49"/>
              <a:gd name="T6" fmla="*/ 153 w 186"/>
              <a:gd name="T7" fmla="*/ 0 h 49"/>
              <a:gd name="T8" fmla="*/ 162 w 186"/>
              <a:gd name="T9" fmla="*/ 1 h 49"/>
              <a:gd name="T10" fmla="*/ 172 w 186"/>
              <a:gd name="T11" fmla="*/ 3 h 49"/>
              <a:gd name="T12" fmla="*/ 177 w 186"/>
              <a:gd name="T13" fmla="*/ 7 h 49"/>
              <a:gd name="T14" fmla="*/ 184 w 186"/>
              <a:gd name="T15" fmla="*/ 14 h 49"/>
              <a:gd name="T16" fmla="*/ 186 w 186"/>
              <a:gd name="T17" fmla="*/ 18 h 49"/>
              <a:gd name="T18" fmla="*/ 184 w 186"/>
              <a:gd name="T19" fmla="*/ 22 h 49"/>
              <a:gd name="T20" fmla="*/ 180 w 186"/>
              <a:gd name="T21" fmla="*/ 24 h 49"/>
              <a:gd name="T22" fmla="*/ 172 w 186"/>
              <a:gd name="T23" fmla="*/ 27 h 49"/>
              <a:gd name="T24" fmla="*/ 160 w 186"/>
              <a:gd name="T25" fmla="*/ 29 h 49"/>
              <a:gd name="T26" fmla="*/ 146 w 186"/>
              <a:gd name="T27" fmla="*/ 31 h 49"/>
              <a:gd name="T28" fmla="*/ 129 w 186"/>
              <a:gd name="T29" fmla="*/ 34 h 49"/>
              <a:gd name="T30" fmla="*/ 108 w 186"/>
              <a:gd name="T31" fmla="*/ 37 h 49"/>
              <a:gd name="T32" fmla="*/ 84 w 186"/>
              <a:gd name="T33" fmla="*/ 41 h 49"/>
              <a:gd name="T34" fmla="*/ 72 w 186"/>
              <a:gd name="T35" fmla="*/ 43 h 49"/>
              <a:gd name="T36" fmla="*/ 61 w 186"/>
              <a:gd name="T37" fmla="*/ 44 h 49"/>
              <a:gd name="T38" fmla="*/ 52 w 186"/>
              <a:gd name="T39" fmla="*/ 45 h 49"/>
              <a:gd name="T40" fmla="*/ 44 w 186"/>
              <a:gd name="T41" fmla="*/ 46 h 49"/>
              <a:gd name="T42" fmla="*/ 38 w 186"/>
              <a:gd name="T43" fmla="*/ 48 h 49"/>
              <a:gd name="T44" fmla="*/ 33 w 186"/>
              <a:gd name="T45" fmla="*/ 49 h 49"/>
              <a:gd name="T46" fmla="*/ 29 w 186"/>
              <a:gd name="T47" fmla="*/ 49 h 49"/>
              <a:gd name="T48" fmla="*/ 24 w 186"/>
              <a:gd name="T49" fmla="*/ 49 h 49"/>
              <a:gd name="T50" fmla="*/ 14 w 186"/>
              <a:gd name="T51" fmla="*/ 45 h 49"/>
              <a:gd name="T52" fmla="*/ 11 w 186"/>
              <a:gd name="T53" fmla="*/ 43 h 49"/>
              <a:gd name="T54" fmla="*/ 5 w 186"/>
              <a:gd name="T55" fmla="*/ 41 h 49"/>
              <a:gd name="T56" fmla="*/ 1 w 186"/>
              <a:gd name="T57" fmla="*/ 38 h 49"/>
              <a:gd name="T58" fmla="*/ 0 w 186"/>
              <a:gd name="T59" fmla="*/ 36 h 49"/>
              <a:gd name="T60" fmla="*/ 0 w 186"/>
              <a:gd name="T61" fmla="*/ 32 h 49"/>
              <a:gd name="T62" fmla="*/ 3 w 186"/>
              <a:gd name="T63" fmla="*/ 31 h 49"/>
              <a:gd name="T64" fmla="*/ 9 w 186"/>
              <a:gd name="T65" fmla="*/ 29 h 49"/>
              <a:gd name="T66" fmla="*/ 18 w 186"/>
              <a:gd name="T67" fmla="*/ 28 h 49"/>
              <a:gd name="T68" fmla="*/ 30 w 186"/>
              <a:gd name="T69" fmla="*/ 27 h 49"/>
              <a:gd name="T70" fmla="*/ 44 w 186"/>
              <a:gd name="T71" fmla="*/ 23 h 49"/>
              <a:gd name="T72" fmla="*/ 63 w 186"/>
              <a:gd name="T73" fmla="*/ 20 h 49"/>
              <a:gd name="T74" fmla="*/ 84 w 186"/>
              <a:gd name="T75" fmla="*/ 14 h 49"/>
              <a:gd name="T76" fmla="*/ 95 w 186"/>
              <a:gd name="T77" fmla="*/ 11 h 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86" h="49">
                <a:moveTo>
                  <a:pt x="95" y="11"/>
                </a:moveTo>
                <a:lnTo>
                  <a:pt x="107" y="8"/>
                </a:lnTo>
                <a:lnTo>
                  <a:pt x="119" y="6"/>
                </a:lnTo>
                <a:lnTo>
                  <a:pt x="128" y="4"/>
                </a:lnTo>
                <a:lnTo>
                  <a:pt x="136" y="2"/>
                </a:lnTo>
                <a:lnTo>
                  <a:pt x="142" y="2"/>
                </a:lnTo>
                <a:lnTo>
                  <a:pt x="149" y="1"/>
                </a:lnTo>
                <a:lnTo>
                  <a:pt x="153" y="0"/>
                </a:lnTo>
                <a:lnTo>
                  <a:pt x="157" y="0"/>
                </a:lnTo>
                <a:lnTo>
                  <a:pt x="162" y="1"/>
                </a:lnTo>
                <a:lnTo>
                  <a:pt x="167" y="1"/>
                </a:lnTo>
                <a:lnTo>
                  <a:pt x="172" y="3"/>
                </a:lnTo>
                <a:lnTo>
                  <a:pt x="175" y="4"/>
                </a:lnTo>
                <a:lnTo>
                  <a:pt x="177" y="7"/>
                </a:lnTo>
                <a:lnTo>
                  <a:pt x="181" y="10"/>
                </a:lnTo>
                <a:lnTo>
                  <a:pt x="184" y="14"/>
                </a:lnTo>
                <a:lnTo>
                  <a:pt x="185" y="16"/>
                </a:lnTo>
                <a:lnTo>
                  <a:pt x="186" y="18"/>
                </a:lnTo>
                <a:lnTo>
                  <a:pt x="185" y="21"/>
                </a:lnTo>
                <a:lnTo>
                  <a:pt x="184" y="22"/>
                </a:lnTo>
                <a:lnTo>
                  <a:pt x="183" y="23"/>
                </a:lnTo>
                <a:lnTo>
                  <a:pt x="180" y="24"/>
                </a:lnTo>
                <a:lnTo>
                  <a:pt x="176" y="25"/>
                </a:lnTo>
                <a:lnTo>
                  <a:pt x="172" y="27"/>
                </a:lnTo>
                <a:lnTo>
                  <a:pt x="167" y="28"/>
                </a:lnTo>
                <a:lnTo>
                  <a:pt x="160" y="29"/>
                </a:lnTo>
                <a:lnTo>
                  <a:pt x="154" y="30"/>
                </a:lnTo>
                <a:lnTo>
                  <a:pt x="146" y="31"/>
                </a:lnTo>
                <a:lnTo>
                  <a:pt x="138" y="32"/>
                </a:lnTo>
                <a:lnTo>
                  <a:pt x="129" y="34"/>
                </a:lnTo>
                <a:lnTo>
                  <a:pt x="119" y="36"/>
                </a:lnTo>
                <a:lnTo>
                  <a:pt x="108" y="37"/>
                </a:lnTo>
                <a:lnTo>
                  <a:pt x="97" y="39"/>
                </a:lnTo>
                <a:lnTo>
                  <a:pt x="84" y="41"/>
                </a:lnTo>
                <a:lnTo>
                  <a:pt x="77" y="42"/>
                </a:lnTo>
                <a:lnTo>
                  <a:pt x="72" y="43"/>
                </a:lnTo>
                <a:lnTo>
                  <a:pt x="67" y="44"/>
                </a:lnTo>
                <a:lnTo>
                  <a:pt x="61" y="44"/>
                </a:lnTo>
                <a:lnTo>
                  <a:pt x="56" y="45"/>
                </a:lnTo>
                <a:lnTo>
                  <a:pt x="52" y="45"/>
                </a:lnTo>
                <a:lnTo>
                  <a:pt x="47" y="46"/>
                </a:lnTo>
                <a:lnTo>
                  <a:pt x="44" y="46"/>
                </a:lnTo>
                <a:lnTo>
                  <a:pt x="41" y="48"/>
                </a:lnTo>
                <a:lnTo>
                  <a:pt x="38" y="48"/>
                </a:lnTo>
                <a:lnTo>
                  <a:pt x="35" y="48"/>
                </a:lnTo>
                <a:lnTo>
                  <a:pt x="33" y="49"/>
                </a:lnTo>
                <a:lnTo>
                  <a:pt x="30" y="49"/>
                </a:lnTo>
                <a:lnTo>
                  <a:pt x="29" y="49"/>
                </a:lnTo>
                <a:lnTo>
                  <a:pt x="26" y="49"/>
                </a:lnTo>
                <a:lnTo>
                  <a:pt x="24" y="49"/>
                </a:lnTo>
                <a:lnTo>
                  <a:pt x="18" y="48"/>
                </a:lnTo>
                <a:lnTo>
                  <a:pt x="14" y="45"/>
                </a:lnTo>
                <a:lnTo>
                  <a:pt x="12" y="44"/>
                </a:lnTo>
                <a:lnTo>
                  <a:pt x="11" y="43"/>
                </a:lnTo>
                <a:lnTo>
                  <a:pt x="8" y="42"/>
                </a:lnTo>
                <a:lnTo>
                  <a:pt x="5" y="41"/>
                </a:lnTo>
                <a:lnTo>
                  <a:pt x="4" y="39"/>
                </a:lnTo>
                <a:lnTo>
                  <a:pt x="1" y="38"/>
                </a:lnTo>
                <a:lnTo>
                  <a:pt x="1" y="37"/>
                </a:lnTo>
                <a:lnTo>
                  <a:pt x="0" y="36"/>
                </a:lnTo>
                <a:lnTo>
                  <a:pt x="0" y="34"/>
                </a:lnTo>
                <a:lnTo>
                  <a:pt x="0" y="32"/>
                </a:lnTo>
                <a:lnTo>
                  <a:pt x="1" y="31"/>
                </a:lnTo>
                <a:lnTo>
                  <a:pt x="3" y="31"/>
                </a:lnTo>
                <a:lnTo>
                  <a:pt x="5" y="30"/>
                </a:lnTo>
                <a:lnTo>
                  <a:pt x="9" y="29"/>
                </a:lnTo>
                <a:lnTo>
                  <a:pt x="13" y="28"/>
                </a:lnTo>
                <a:lnTo>
                  <a:pt x="18" y="28"/>
                </a:lnTo>
                <a:lnTo>
                  <a:pt x="24" y="27"/>
                </a:lnTo>
                <a:lnTo>
                  <a:pt x="30" y="27"/>
                </a:lnTo>
                <a:lnTo>
                  <a:pt x="37" y="25"/>
                </a:lnTo>
                <a:lnTo>
                  <a:pt x="44" y="23"/>
                </a:lnTo>
                <a:lnTo>
                  <a:pt x="54" y="22"/>
                </a:lnTo>
                <a:lnTo>
                  <a:pt x="63" y="20"/>
                </a:lnTo>
                <a:lnTo>
                  <a:pt x="73" y="17"/>
                </a:lnTo>
                <a:lnTo>
                  <a:pt x="84" y="14"/>
                </a:lnTo>
                <a:lnTo>
                  <a:pt x="95" y="11"/>
                </a:lnTo>
                <a:lnTo>
                  <a:pt x="95" y="11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95" name="Freeform 121">
            <a:extLst>
              <a:ext uri="{FF2B5EF4-FFF2-40B4-BE49-F238E27FC236}">
                <a16:creationId xmlns:a16="http://schemas.microsoft.com/office/drawing/2014/main" id="{92E33C54-6D27-4CDF-8BC9-C041289DDB72}"/>
              </a:ext>
            </a:extLst>
          </p:cNvPr>
          <p:cNvSpPr>
            <a:spLocks/>
          </p:cNvSpPr>
          <p:nvPr/>
        </p:nvSpPr>
        <p:spPr bwMode="auto">
          <a:xfrm>
            <a:off x="9674629" y="1208208"/>
            <a:ext cx="273670" cy="1903568"/>
          </a:xfrm>
          <a:custGeom>
            <a:avLst/>
            <a:gdLst>
              <a:gd name="T0" fmla="*/ 1 w 40"/>
              <a:gd name="T1" fmla="*/ 4 h 274"/>
              <a:gd name="T2" fmla="*/ 3 w 40"/>
              <a:gd name="T3" fmla="*/ 2 h 274"/>
              <a:gd name="T4" fmla="*/ 7 w 40"/>
              <a:gd name="T5" fmla="*/ 0 h 274"/>
              <a:gd name="T6" fmla="*/ 12 w 40"/>
              <a:gd name="T7" fmla="*/ 0 h 274"/>
              <a:gd name="T8" fmla="*/ 20 w 40"/>
              <a:gd name="T9" fmla="*/ 3 h 274"/>
              <a:gd name="T10" fmla="*/ 34 w 40"/>
              <a:gd name="T11" fmla="*/ 10 h 274"/>
              <a:gd name="T12" fmla="*/ 36 w 40"/>
              <a:gd name="T13" fmla="*/ 13 h 274"/>
              <a:gd name="T14" fmla="*/ 39 w 40"/>
              <a:gd name="T15" fmla="*/ 17 h 274"/>
              <a:gd name="T16" fmla="*/ 40 w 40"/>
              <a:gd name="T17" fmla="*/ 21 h 274"/>
              <a:gd name="T18" fmla="*/ 38 w 40"/>
              <a:gd name="T19" fmla="*/ 33 h 274"/>
              <a:gd name="T20" fmla="*/ 35 w 40"/>
              <a:gd name="T21" fmla="*/ 47 h 274"/>
              <a:gd name="T22" fmla="*/ 35 w 40"/>
              <a:gd name="T23" fmla="*/ 62 h 274"/>
              <a:gd name="T24" fmla="*/ 34 w 40"/>
              <a:gd name="T25" fmla="*/ 74 h 274"/>
              <a:gd name="T26" fmla="*/ 33 w 40"/>
              <a:gd name="T27" fmla="*/ 81 h 274"/>
              <a:gd name="T28" fmla="*/ 33 w 40"/>
              <a:gd name="T29" fmla="*/ 85 h 274"/>
              <a:gd name="T30" fmla="*/ 33 w 40"/>
              <a:gd name="T31" fmla="*/ 92 h 274"/>
              <a:gd name="T32" fmla="*/ 33 w 40"/>
              <a:gd name="T33" fmla="*/ 101 h 274"/>
              <a:gd name="T34" fmla="*/ 33 w 40"/>
              <a:gd name="T35" fmla="*/ 111 h 274"/>
              <a:gd name="T36" fmla="*/ 33 w 40"/>
              <a:gd name="T37" fmla="*/ 123 h 274"/>
              <a:gd name="T38" fmla="*/ 33 w 40"/>
              <a:gd name="T39" fmla="*/ 137 h 274"/>
              <a:gd name="T40" fmla="*/ 33 w 40"/>
              <a:gd name="T41" fmla="*/ 152 h 274"/>
              <a:gd name="T42" fmla="*/ 34 w 40"/>
              <a:gd name="T43" fmla="*/ 169 h 274"/>
              <a:gd name="T44" fmla="*/ 34 w 40"/>
              <a:gd name="T45" fmla="*/ 186 h 274"/>
              <a:gd name="T46" fmla="*/ 34 w 40"/>
              <a:gd name="T47" fmla="*/ 201 h 274"/>
              <a:gd name="T48" fmla="*/ 34 w 40"/>
              <a:gd name="T49" fmla="*/ 213 h 274"/>
              <a:gd name="T50" fmla="*/ 34 w 40"/>
              <a:gd name="T51" fmla="*/ 225 h 274"/>
              <a:gd name="T52" fmla="*/ 33 w 40"/>
              <a:gd name="T53" fmla="*/ 236 h 274"/>
              <a:gd name="T54" fmla="*/ 31 w 40"/>
              <a:gd name="T55" fmla="*/ 244 h 274"/>
              <a:gd name="T56" fmla="*/ 31 w 40"/>
              <a:gd name="T57" fmla="*/ 251 h 274"/>
              <a:gd name="T58" fmla="*/ 29 w 40"/>
              <a:gd name="T59" fmla="*/ 258 h 274"/>
              <a:gd name="T60" fmla="*/ 26 w 40"/>
              <a:gd name="T61" fmla="*/ 266 h 274"/>
              <a:gd name="T62" fmla="*/ 23 w 40"/>
              <a:gd name="T63" fmla="*/ 270 h 274"/>
              <a:gd name="T64" fmla="*/ 20 w 40"/>
              <a:gd name="T65" fmla="*/ 273 h 274"/>
              <a:gd name="T66" fmla="*/ 17 w 40"/>
              <a:gd name="T67" fmla="*/ 274 h 274"/>
              <a:gd name="T68" fmla="*/ 14 w 40"/>
              <a:gd name="T69" fmla="*/ 272 h 274"/>
              <a:gd name="T70" fmla="*/ 12 w 40"/>
              <a:gd name="T71" fmla="*/ 268 h 274"/>
              <a:gd name="T72" fmla="*/ 9 w 40"/>
              <a:gd name="T73" fmla="*/ 262 h 274"/>
              <a:gd name="T74" fmla="*/ 7 w 40"/>
              <a:gd name="T75" fmla="*/ 257 h 274"/>
              <a:gd name="T76" fmla="*/ 4 w 40"/>
              <a:gd name="T77" fmla="*/ 251 h 274"/>
              <a:gd name="T78" fmla="*/ 3 w 40"/>
              <a:gd name="T79" fmla="*/ 246 h 274"/>
              <a:gd name="T80" fmla="*/ 1 w 40"/>
              <a:gd name="T81" fmla="*/ 243 h 274"/>
              <a:gd name="T82" fmla="*/ 1 w 40"/>
              <a:gd name="T83" fmla="*/ 239 h 274"/>
              <a:gd name="T84" fmla="*/ 3 w 40"/>
              <a:gd name="T85" fmla="*/ 236 h 274"/>
              <a:gd name="T86" fmla="*/ 3 w 40"/>
              <a:gd name="T87" fmla="*/ 230 h 274"/>
              <a:gd name="T88" fmla="*/ 4 w 40"/>
              <a:gd name="T89" fmla="*/ 223 h 274"/>
              <a:gd name="T90" fmla="*/ 5 w 40"/>
              <a:gd name="T91" fmla="*/ 215 h 274"/>
              <a:gd name="T92" fmla="*/ 7 w 40"/>
              <a:gd name="T93" fmla="*/ 202 h 274"/>
              <a:gd name="T94" fmla="*/ 8 w 40"/>
              <a:gd name="T95" fmla="*/ 187 h 274"/>
              <a:gd name="T96" fmla="*/ 9 w 40"/>
              <a:gd name="T97" fmla="*/ 167 h 274"/>
              <a:gd name="T98" fmla="*/ 9 w 40"/>
              <a:gd name="T99" fmla="*/ 145 h 274"/>
              <a:gd name="T100" fmla="*/ 10 w 40"/>
              <a:gd name="T101" fmla="*/ 124 h 274"/>
              <a:gd name="T102" fmla="*/ 10 w 40"/>
              <a:gd name="T103" fmla="*/ 106 h 274"/>
              <a:gd name="T104" fmla="*/ 10 w 40"/>
              <a:gd name="T105" fmla="*/ 91 h 274"/>
              <a:gd name="T106" fmla="*/ 10 w 40"/>
              <a:gd name="T107" fmla="*/ 74 h 274"/>
              <a:gd name="T108" fmla="*/ 9 w 40"/>
              <a:gd name="T109" fmla="*/ 53 h 274"/>
              <a:gd name="T110" fmla="*/ 9 w 40"/>
              <a:gd name="T111" fmla="*/ 39 h 274"/>
              <a:gd name="T112" fmla="*/ 8 w 40"/>
              <a:gd name="T113" fmla="*/ 32 h 274"/>
              <a:gd name="T114" fmla="*/ 7 w 40"/>
              <a:gd name="T115" fmla="*/ 26 h 274"/>
              <a:gd name="T116" fmla="*/ 3 w 40"/>
              <a:gd name="T117" fmla="*/ 19 h 274"/>
              <a:gd name="T118" fmla="*/ 0 w 40"/>
              <a:gd name="T119" fmla="*/ 16 h 274"/>
              <a:gd name="T120" fmla="*/ 0 w 40"/>
              <a:gd name="T121" fmla="*/ 12 h 274"/>
              <a:gd name="T122" fmla="*/ 0 w 40"/>
              <a:gd name="T123" fmla="*/ 5 h 2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40" h="274">
                <a:moveTo>
                  <a:pt x="0" y="5"/>
                </a:moveTo>
                <a:lnTo>
                  <a:pt x="1" y="4"/>
                </a:lnTo>
                <a:lnTo>
                  <a:pt x="1" y="3"/>
                </a:lnTo>
                <a:lnTo>
                  <a:pt x="3" y="2"/>
                </a:lnTo>
                <a:lnTo>
                  <a:pt x="5" y="0"/>
                </a:lnTo>
                <a:lnTo>
                  <a:pt x="7" y="0"/>
                </a:lnTo>
                <a:lnTo>
                  <a:pt x="9" y="0"/>
                </a:lnTo>
                <a:lnTo>
                  <a:pt x="12" y="0"/>
                </a:lnTo>
                <a:lnTo>
                  <a:pt x="14" y="0"/>
                </a:lnTo>
                <a:lnTo>
                  <a:pt x="20" y="3"/>
                </a:lnTo>
                <a:lnTo>
                  <a:pt x="25" y="5"/>
                </a:lnTo>
                <a:lnTo>
                  <a:pt x="34" y="10"/>
                </a:lnTo>
                <a:lnTo>
                  <a:pt x="35" y="12"/>
                </a:lnTo>
                <a:lnTo>
                  <a:pt x="36" y="13"/>
                </a:lnTo>
                <a:lnTo>
                  <a:pt x="38" y="14"/>
                </a:lnTo>
                <a:lnTo>
                  <a:pt x="39" y="17"/>
                </a:lnTo>
                <a:lnTo>
                  <a:pt x="39" y="19"/>
                </a:lnTo>
                <a:lnTo>
                  <a:pt x="40" y="21"/>
                </a:lnTo>
                <a:lnTo>
                  <a:pt x="39" y="27"/>
                </a:lnTo>
                <a:lnTo>
                  <a:pt x="38" y="33"/>
                </a:lnTo>
                <a:lnTo>
                  <a:pt x="36" y="40"/>
                </a:lnTo>
                <a:lnTo>
                  <a:pt x="35" y="47"/>
                </a:lnTo>
                <a:lnTo>
                  <a:pt x="35" y="54"/>
                </a:lnTo>
                <a:lnTo>
                  <a:pt x="35" y="62"/>
                </a:lnTo>
                <a:lnTo>
                  <a:pt x="35" y="68"/>
                </a:lnTo>
                <a:lnTo>
                  <a:pt x="34" y="74"/>
                </a:lnTo>
                <a:lnTo>
                  <a:pt x="34" y="80"/>
                </a:lnTo>
                <a:lnTo>
                  <a:pt x="33" y="81"/>
                </a:lnTo>
                <a:lnTo>
                  <a:pt x="33" y="83"/>
                </a:lnTo>
                <a:lnTo>
                  <a:pt x="33" y="85"/>
                </a:lnTo>
                <a:lnTo>
                  <a:pt x="33" y="89"/>
                </a:lnTo>
                <a:lnTo>
                  <a:pt x="33" y="92"/>
                </a:lnTo>
                <a:lnTo>
                  <a:pt x="33" y="96"/>
                </a:lnTo>
                <a:lnTo>
                  <a:pt x="33" y="101"/>
                </a:lnTo>
                <a:lnTo>
                  <a:pt x="33" y="105"/>
                </a:lnTo>
                <a:lnTo>
                  <a:pt x="33" y="111"/>
                </a:lnTo>
                <a:lnTo>
                  <a:pt x="33" y="117"/>
                </a:lnTo>
                <a:lnTo>
                  <a:pt x="33" y="123"/>
                </a:lnTo>
                <a:lnTo>
                  <a:pt x="33" y="130"/>
                </a:lnTo>
                <a:lnTo>
                  <a:pt x="33" y="137"/>
                </a:lnTo>
                <a:lnTo>
                  <a:pt x="33" y="144"/>
                </a:lnTo>
                <a:lnTo>
                  <a:pt x="33" y="152"/>
                </a:lnTo>
                <a:lnTo>
                  <a:pt x="34" y="161"/>
                </a:lnTo>
                <a:lnTo>
                  <a:pt x="34" y="169"/>
                </a:lnTo>
                <a:lnTo>
                  <a:pt x="34" y="179"/>
                </a:lnTo>
                <a:lnTo>
                  <a:pt x="34" y="186"/>
                </a:lnTo>
                <a:lnTo>
                  <a:pt x="34" y="194"/>
                </a:lnTo>
                <a:lnTo>
                  <a:pt x="34" y="201"/>
                </a:lnTo>
                <a:lnTo>
                  <a:pt x="34" y="208"/>
                </a:lnTo>
                <a:lnTo>
                  <a:pt x="34" y="213"/>
                </a:lnTo>
                <a:lnTo>
                  <a:pt x="34" y="220"/>
                </a:lnTo>
                <a:lnTo>
                  <a:pt x="34" y="225"/>
                </a:lnTo>
                <a:lnTo>
                  <a:pt x="33" y="231"/>
                </a:lnTo>
                <a:lnTo>
                  <a:pt x="33" y="236"/>
                </a:lnTo>
                <a:lnTo>
                  <a:pt x="33" y="239"/>
                </a:lnTo>
                <a:lnTo>
                  <a:pt x="31" y="244"/>
                </a:lnTo>
                <a:lnTo>
                  <a:pt x="31" y="247"/>
                </a:lnTo>
                <a:lnTo>
                  <a:pt x="31" y="251"/>
                </a:lnTo>
                <a:lnTo>
                  <a:pt x="30" y="253"/>
                </a:lnTo>
                <a:lnTo>
                  <a:pt x="29" y="258"/>
                </a:lnTo>
                <a:lnTo>
                  <a:pt x="27" y="262"/>
                </a:lnTo>
                <a:lnTo>
                  <a:pt x="26" y="266"/>
                </a:lnTo>
                <a:lnTo>
                  <a:pt x="25" y="269"/>
                </a:lnTo>
                <a:lnTo>
                  <a:pt x="23" y="270"/>
                </a:lnTo>
                <a:lnTo>
                  <a:pt x="21" y="273"/>
                </a:lnTo>
                <a:lnTo>
                  <a:pt x="20" y="273"/>
                </a:lnTo>
                <a:lnTo>
                  <a:pt x="18" y="274"/>
                </a:lnTo>
                <a:lnTo>
                  <a:pt x="17" y="274"/>
                </a:lnTo>
                <a:lnTo>
                  <a:pt x="16" y="273"/>
                </a:lnTo>
                <a:lnTo>
                  <a:pt x="14" y="272"/>
                </a:lnTo>
                <a:lnTo>
                  <a:pt x="13" y="270"/>
                </a:lnTo>
                <a:lnTo>
                  <a:pt x="12" y="268"/>
                </a:lnTo>
                <a:lnTo>
                  <a:pt x="10" y="266"/>
                </a:lnTo>
                <a:lnTo>
                  <a:pt x="9" y="262"/>
                </a:lnTo>
                <a:lnTo>
                  <a:pt x="8" y="260"/>
                </a:lnTo>
                <a:lnTo>
                  <a:pt x="7" y="257"/>
                </a:lnTo>
                <a:lnTo>
                  <a:pt x="5" y="253"/>
                </a:lnTo>
                <a:lnTo>
                  <a:pt x="4" y="251"/>
                </a:lnTo>
                <a:lnTo>
                  <a:pt x="3" y="247"/>
                </a:lnTo>
                <a:lnTo>
                  <a:pt x="3" y="246"/>
                </a:lnTo>
                <a:lnTo>
                  <a:pt x="3" y="244"/>
                </a:lnTo>
                <a:lnTo>
                  <a:pt x="1" y="243"/>
                </a:lnTo>
                <a:lnTo>
                  <a:pt x="1" y="240"/>
                </a:lnTo>
                <a:lnTo>
                  <a:pt x="1" y="239"/>
                </a:lnTo>
                <a:lnTo>
                  <a:pt x="1" y="238"/>
                </a:lnTo>
                <a:lnTo>
                  <a:pt x="3" y="236"/>
                </a:lnTo>
                <a:lnTo>
                  <a:pt x="3" y="232"/>
                </a:lnTo>
                <a:lnTo>
                  <a:pt x="3" y="230"/>
                </a:lnTo>
                <a:lnTo>
                  <a:pt x="4" y="226"/>
                </a:lnTo>
                <a:lnTo>
                  <a:pt x="4" y="223"/>
                </a:lnTo>
                <a:lnTo>
                  <a:pt x="5" y="219"/>
                </a:lnTo>
                <a:lnTo>
                  <a:pt x="5" y="215"/>
                </a:lnTo>
                <a:lnTo>
                  <a:pt x="5" y="209"/>
                </a:lnTo>
                <a:lnTo>
                  <a:pt x="7" y="202"/>
                </a:lnTo>
                <a:lnTo>
                  <a:pt x="7" y="195"/>
                </a:lnTo>
                <a:lnTo>
                  <a:pt x="8" y="187"/>
                </a:lnTo>
                <a:lnTo>
                  <a:pt x="8" y="177"/>
                </a:lnTo>
                <a:lnTo>
                  <a:pt x="9" y="167"/>
                </a:lnTo>
                <a:lnTo>
                  <a:pt x="9" y="156"/>
                </a:lnTo>
                <a:lnTo>
                  <a:pt x="9" y="145"/>
                </a:lnTo>
                <a:lnTo>
                  <a:pt x="10" y="134"/>
                </a:lnTo>
                <a:lnTo>
                  <a:pt x="10" y="124"/>
                </a:lnTo>
                <a:lnTo>
                  <a:pt x="10" y="115"/>
                </a:lnTo>
                <a:lnTo>
                  <a:pt x="10" y="106"/>
                </a:lnTo>
                <a:lnTo>
                  <a:pt x="10" y="98"/>
                </a:lnTo>
                <a:lnTo>
                  <a:pt x="10" y="91"/>
                </a:lnTo>
                <a:lnTo>
                  <a:pt x="10" y="85"/>
                </a:lnTo>
                <a:lnTo>
                  <a:pt x="10" y="74"/>
                </a:lnTo>
                <a:lnTo>
                  <a:pt x="9" y="63"/>
                </a:lnTo>
                <a:lnTo>
                  <a:pt x="9" y="53"/>
                </a:lnTo>
                <a:lnTo>
                  <a:pt x="9" y="44"/>
                </a:lnTo>
                <a:lnTo>
                  <a:pt x="9" y="39"/>
                </a:lnTo>
                <a:lnTo>
                  <a:pt x="8" y="35"/>
                </a:lnTo>
                <a:lnTo>
                  <a:pt x="8" y="32"/>
                </a:lnTo>
                <a:lnTo>
                  <a:pt x="7" y="28"/>
                </a:lnTo>
                <a:lnTo>
                  <a:pt x="7" y="26"/>
                </a:lnTo>
                <a:lnTo>
                  <a:pt x="5" y="24"/>
                </a:lnTo>
                <a:lnTo>
                  <a:pt x="3" y="19"/>
                </a:lnTo>
                <a:lnTo>
                  <a:pt x="1" y="18"/>
                </a:lnTo>
                <a:lnTo>
                  <a:pt x="0" y="16"/>
                </a:lnTo>
                <a:lnTo>
                  <a:pt x="0" y="14"/>
                </a:lnTo>
                <a:lnTo>
                  <a:pt x="0" y="12"/>
                </a:lnTo>
                <a:lnTo>
                  <a:pt x="0" y="9"/>
                </a:lnTo>
                <a:lnTo>
                  <a:pt x="0" y="5"/>
                </a:lnTo>
                <a:lnTo>
                  <a:pt x="0" y="5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96" name="Freeform 122">
            <a:extLst>
              <a:ext uri="{FF2B5EF4-FFF2-40B4-BE49-F238E27FC236}">
                <a16:creationId xmlns:a16="http://schemas.microsoft.com/office/drawing/2014/main" id="{00695491-F044-426C-B11E-9562200BD6A1}"/>
              </a:ext>
            </a:extLst>
          </p:cNvPr>
          <p:cNvSpPr>
            <a:spLocks/>
          </p:cNvSpPr>
          <p:nvPr/>
        </p:nvSpPr>
        <p:spPr bwMode="auto">
          <a:xfrm>
            <a:off x="8990455" y="1763995"/>
            <a:ext cx="827852" cy="944837"/>
          </a:xfrm>
          <a:custGeom>
            <a:avLst/>
            <a:gdLst>
              <a:gd name="T0" fmla="*/ 70 w 121"/>
              <a:gd name="T1" fmla="*/ 87 h 136"/>
              <a:gd name="T2" fmla="*/ 64 w 121"/>
              <a:gd name="T3" fmla="*/ 93 h 136"/>
              <a:gd name="T4" fmla="*/ 58 w 121"/>
              <a:gd name="T5" fmla="*/ 99 h 136"/>
              <a:gd name="T6" fmla="*/ 52 w 121"/>
              <a:gd name="T7" fmla="*/ 103 h 136"/>
              <a:gd name="T8" fmla="*/ 45 w 121"/>
              <a:gd name="T9" fmla="*/ 108 h 136"/>
              <a:gd name="T10" fmla="*/ 40 w 121"/>
              <a:gd name="T11" fmla="*/ 112 h 136"/>
              <a:gd name="T12" fmla="*/ 34 w 121"/>
              <a:gd name="T13" fmla="*/ 116 h 136"/>
              <a:gd name="T14" fmla="*/ 27 w 121"/>
              <a:gd name="T15" fmla="*/ 119 h 136"/>
              <a:gd name="T16" fmla="*/ 22 w 121"/>
              <a:gd name="T17" fmla="*/ 123 h 136"/>
              <a:gd name="T18" fmla="*/ 17 w 121"/>
              <a:gd name="T19" fmla="*/ 125 h 136"/>
              <a:gd name="T20" fmla="*/ 13 w 121"/>
              <a:gd name="T21" fmla="*/ 129 h 136"/>
              <a:gd name="T22" fmla="*/ 9 w 121"/>
              <a:gd name="T23" fmla="*/ 130 h 136"/>
              <a:gd name="T24" fmla="*/ 5 w 121"/>
              <a:gd name="T25" fmla="*/ 132 h 136"/>
              <a:gd name="T26" fmla="*/ 2 w 121"/>
              <a:gd name="T27" fmla="*/ 133 h 136"/>
              <a:gd name="T28" fmla="*/ 1 w 121"/>
              <a:gd name="T29" fmla="*/ 135 h 136"/>
              <a:gd name="T30" fmla="*/ 0 w 121"/>
              <a:gd name="T31" fmla="*/ 136 h 136"/>
              <a:gd name="T32" fmla="*/ 0 w 121"/>
              <a:gd name="T33" fmla="*/ 136 h 136"/>
              <a:gd name="T34" fmla="*/ 0 w 121"/>
              <a:gd name="T35" fmla="*/ 136 h 136"/>
              <a:gd name="T36" fmla="*/ 0 w 121"/>
              <a:gd name="T37" fmla="*/ 135 h 136"/>
              <a:gd name="T38" fmla="*/ 2 w 121"/>
              <a:gd name="T39" fmla="*/ 133 h 136"/>
              <a:gd name="T40" fmla="*/ 5 w 121"/>
              <a:gd name="T41" fmla="*/ 131 h 136"/>
              <a:gd name="T42" fmla="*/ 9 w 121"/>
              <a:gd name="T43" fmla="*/ 128 h 136"/>
              <a:gd name="T44" fmla="*/ 13 w 121"/>
              <a:gd name="T45" fmla="*/ 124 h 136"/>
              <a:gd name="T46" fmla="*/ 19 w 121"/>
              <a:gd name="T47" fmla="*/ 121 h 136"/>
              <a:gd name="T48" fmla="*/ 24 w 121"/>
              <a:gd name="T49" fmla="*/ 115 h 136"/>
              <a:gd name="T50" fmla="*/ 37 w 121"/>
              <a:gd name="T51" fmla="*/ 106 h 136"/>
              <a:gd name="T52" fmla="*/ 49 w 121"/>
              <a:gd name="T53" fmla="*/ 95 h 136"/>
              <a:gd name="T54" fmla="*/ 60 w 121"/>
              <a:gd name="T55" fmla="*/ 85 h 136"/>
              <a:gd name="T56" fmla="*/ 70 w 121"/>
              <a:gd name="T57" fmla="*/ 74 h 136"/>
              <a:gd name="T58" fmla="*/ 75 w 121"/>
              <a:gd name="T59" fmla="*/ 68 h 136"/>
              <a:gd name="T60" fmla="*/ 79 w 121"/>
              <a:gd name="T61" fmla="*/ 61 h 136"/>
              <a:gd name="T62" fmla="*/ 84 w 121"/>
              <a:gd name="T63" fmla="*/ 54 h 136"/>
              <a:gd name="T64" fmla="*/ 91 w 121"/>
              <a:gd name="T65" fmla="*/ 45 h 136"/>
              <a:gd name="T66" fmla="*/ 96 w 121"/>
              <a:gd name="T67" fmla="*/ 35 h 136"/>
              <a:gd name="T68" fmla="*/ 101 w 121"/>
              <a:gd name="T69" fmla="*/ 24 h 136"/>
              <a:gd name="T70" fmla="*/ 108 w 121"/>
              <a:gd name="T71" fmla="*/ 12 h 136"/>
              <a:gd name="T72" fmla="*/ 114 w 121"/>
              <a:gd name="T73" fmla="*/ 0 h 136"/>
              <a:gd name="T74" fmla="*/ 121 w 121"/>
              <a:gd name="T75" fmla="*/ 16 h 136"/>
              <a:gd name="T76" fmla="*/ 114 w 121"/>
              <a:gd name="T77" fmla="*/ 28 h 136"/>
              <a:gd name="T78" fmla="*/ 108 w 121"/>
              <a:gd name="T79" fmla="*/ 38 h 136"/>
              <a:gd name="T80" fmla="*/ 101 w 121"/>
              <a:gd name="T81" fmla="*/ 48 h 136"/>
              <a:gd name="T82" fmla="*/ 95 w 121"/>
              <a:gd name="T83" fmla="*/ 58 h 136"/>
              <a:gd name="T84" fmla="*/ 88 w 121"/>
              <a:gd name="T85" fmla="*/ 66 h 136"/>
              <a:gd name="T86" fmla="*/ 83 w 121"/>
              <a:gd name="T87" fmla="*/ 74 h 136"/>
              <a:gd name="T88" fmla="*/ 77 w 121"/>
              <a:gd name="T89" fmla="*/ 81 h 136"/>
              <a:gd name="T90" fmla="*/ 70 w 121"/>
              <a:gd name="T91" fmla="*/ 87 h 136"/>
              <a:gd name="T92" fmla="*/ 70 w 121"/>
              <a:gd name="T93" fmla="*/ 87 h 1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21" h="136">
                <a:moveTo>
                  <a:pt x="70" y="87"/>
                </a:moveTo>
                <a:lnTo>
                  <a:pt x="64" y="93"/>
                </a:lnTo>
                <a:lnTo>
                  <a:pt x="58" y="99"/>
                </a:lnTo>
                <a:lnTo>
                  <a:pt x="52" y="103"/>
                </a:lnTo>
                <a:lnTo>
                  <a:pt x="45" y="108"/>
                </a:lnTo>
                <a:lnTo>
                  <a:pt x="40" y="112"/>
                </a:lnTo>
                <a:lnTo>
                  <a:pt x="34" y="116"/>
                </a:lnTo>
                <a:lnTo>
                  <a:pt x="27" y="119"/>
                </a:lnTo>
                <a:lnTo>
                  <a:pt x="22" y="123"/>
                </a:lnTo>
                <a:lnTo>
                  <a:pt x="17" y="125"/>
                </a:lnTo>
                <a:lnTo>
                  <a:pt x="13" y="129"/>
                </a:lnTo>
                <a:lnTo>
                  <a:pt x="9" y="130"/>
                </a:lnTo>
                <a:lnTo>
                  <a:pt x="5" y="132"/>
                </a:lnTo>
                <a:lnTo>
                  <a:pt x="2" y="133"/>
                </a:lnTo>
                <a:lnTo>
                  <a:pt x="1" y="135"/>
                </a:lnTo>
                <a:lnTo>
                  <a:pt x="0" y="136"/>
                </a:lnTo>
                <a:lnTo>
                  <a:pt x="0" y="136"/>
                </a:lnTo>
                <a:lnTo>
                  <a:pt x="0" y="136"/>
                </a:lnTo>
                <a:lnTo>
                  <a:pt x="0" y="135"/>
                </a:lnTo>
                <a:lnTo>
                  <a:pt x="2" y="133"/>
                </a:lnTo>
                <a:lnTo>
                  <a:pt x="5" y="131"/>
                </a:lnTo>
                <a:lnTo>
                  <a:pt x="9" y="128"/>
                </a:lnTo>
                <a:lnTo>
                  <a:pt x="13" y="124"/>
                </a:lnTo>
                <a:lnTo>
                  <a:pt x="19" y="121"/>
                </a:lnTo>
                <a:lnTo>
                  <a:pt x="24" y="115"/>
                </a:lnTo>
                <a:lnTo>
                  <a:pt x="37" y="106"/>
                </a:lnTo>
                <a:lnTo>
                  <a:pt x="49" y="95"/>
                </a:lnTo>
                <a:lnTo>
                  <a:pt x="60" y="85"/>
                </a:lnTo>
                <a:lnTo>
                  <a:pt x="70" y="74"/>
                </a:lnTo>
                <a:lnTo>
                  <a:pt x="75" y="68"/>
                </a:lnTo>
                <a:lnTo>
                  <a:pt x="79" y="61"/>
                </a:lnTo>
                <a:lnTo>
                  <a:pt x="84" y="54"/>
                </a:lnTo>
                <a:lnTo>
                  <a:pt x="91" y="45"/>
                </a:lnTo>
                <a:lnTo>
                  <a:pt x="96" y="35"/>
                </a:lnTo>
                <a:lnTo>
                  <a:pt x="101" y="24"/>
                </a:lnTo>
                <a:lnTo>
                  <a:pt x="108" y="12"/>
                </a:lnTo>
                <a:lnTo>
                  <a:pt x="114" y="0"/>
                </a:lnTo>
                <a:lnTo>
                  <a:pt x="121" y="16"/>
                </a:lnTo>
                <a:lnTo>
                  <a:pt x="114" y="28"/>
                </a:lnTo>
                <a:lnTo>
                  <a:pt x="108" y="38"/>
                </a:lnTo>
                <a:lnTo>
                  <a:pt x="101" y="48"/>
                </a:lnTo>
                <a:lnTo>
                  <a:pt x="95" y="58"/>
                </a:lnTo>
                <a:lnTo>
                  <a:pt x="88" y="66"/>
                </a:lnTo>
                <a:lnTo>
                  <a:pt x="83" y="74"/>
                </a:lnTo>
                <a:lnTo>
                  <a:pt x="77" y="81"/>
                </a:lnTo>
                <a:lnTo>
                  <a:pt x="70" y="87"/>
                </a:lnTo>
                <a:lnTo>
                  <a:pt x="70" y="87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97" name="Freeform 123">
            <a:extLst>
              <a:ext uri="{FF2B5EF4-FFF2-40B4-BE49-F238E27FC236}">
                <a16:creationId xmlns:a16="http://schemas.microsoft.com/office/drawing/2014/main" id="{5FAEF1CB-A894-43BA-B73C-9D695C8BAD0E}"/>
              </a:ext>
            </a:extLst>
          </p:cNvPr>
          <p:cNvSpPr>
            <a:spLocks/>
          </p:cNvSpPr>
          <p:nvPr/>
        </p:nvSpPr>
        <p:spPr bwMode="auto">
          <a:xfrm>
            <a:off x="9797779" y="1729256"/>
            <a:ext cx="1204147" cy="986520"/>
          </a:xfrm>
          <a:custGeom>
            <a:avLst/>
            <a:gdLst>
              <a:gd name="T0" fmla="*/ 46 w 176"/>
              <a:gd name="T1" fmla="*/ 83 h 142"/>
              <a:gd name="T2" fmla="*/ 33 w 176"/>
              <a:gd name="T3" fmla="*/ 65 h 142"/>
              <a:gd name="T4" fmla="*/ 22 w 176"/>
              <a:gd name="T5" fmla="*/ 49 h 142"/>
              <a:gd name="T6" fmla="*/ 11 w 176"/>
              <a:gd name="T7" fmla="*/ 33 h 142"/>
              <a:gd name="T8" fmla="*/ 0 w 176"/>
              <a:gd name="T9" fmla="*/ 16 h 142"/>
              <a:gd name="T10" fmla="*/ 8 w 176"/>
              <a:gd name="T11" fmla="*/ 0 h 142"/>
              <a:gd name="T12" fmla="*/ 16 w 176"/>
              <a:gd name="T13" fmla="*/ 8 h 142"/>
              <a:gd name="T14" fmla="*/ 24 w 176"/>
              <a:gd name="T15" fmla="*/ 16 h 142"/>
              <a:gd name="T16" fmla="*/ 30 w 176"/>
              <a:gd name="T17" fmla="*/ 24 h 142"/>
              <a:gd name="T18" fmla="*/ 38 w 176"/>
              <a:gd name="T19" fmla="*/ 31 h 142"/>
              <a:gd name="T20" fmla="*/ 45 w 176"/>
              <a:gd name="T21" fmla="*/ 38 h 142"/>
              <a:gd name="T22" fmla="*/ 51 w 176"/>
              <a:gd name="T23" fmla="*/ 44 h 142"/>
              <a:gd name="T24" fmla="*/ 56 w 176"/>
              <a:gd name="T25" fmla="*/ 51 h 142"/>
              <a:gd name="T26" fmla="*/ 61 w 176"/>
              <a:gd name="T27" fmla="*/ 56 h 142"/>
              <a:gd name="T28" fmla="*/ 67 w 176"/>
              <a:gd name="T29" fmla="*/ 62 h 142"/>
              <a:gd name="T30" fmla="*/ 72 w 176"/>
              <a:gd name="T31" fmla="*/ 66 h 142"/>
              <a:gd name="T32" fmla="*/ 77 w 176"/>
              <a:gd name="T33" fmla="*/ 70 h 142"/>
              <a:gd name="T34" fmla="*/ 81 w 176"/>
              <a:gd name="T35" fmla="*/ 74 h 142"/>
              <a:gd name="T36" fmla="*/ 85 w 176"/>
              <a:gd name="T37" fmla="*/ 78 h 142"/>
              <a:gd name="T38" fmla="*/ 89 w 176"/>
              <a:gd name="T39" fmla="*/ 80 h 142"/>
              <a:gd name="T40" fmla="*/ 93 w 176"/>
              <a:gd name="T41" fmla="*/ 84 h 142"/>
              <a:gd name="T42" fmla="*/ 95 w 176"/>
              <a:gd name="T43" fmla="*/ 86 h 142"/>
              <a:gd name="T44" fmla="*/ 107 w 176"/>
              <a:gd name="T45" fmla="*/ 94 h 142"/>
              <a:gd name="T46" fmla="*/ 120 w 176"/>
              <a:gd name="T47" fmla="*/ 101 h 142"/>
              <a:gd name="T48" fmla="*/ 134 w 176"/>
              <a:gd name="T49" fmla="*/ 108 h 142"/>
              <a:gd name="T50" fmla="*/ 149 w 176"/>
              <a:gd name="T51" fmla="*/ 114 h 142"/>
              <a:gd name="T52" fmla="*/ 157 w 176"/>
              <a:gd name="T53" fmla="*/ 116 h 142"/>
              <a:gd name="T54" fmla="*/ 162 w 176"/>
              <a:gd name="T55" fmla="*/ 120 h 142"/>
              <a:gd name="T56" fmla="*/ 167 w 176"/>
              <a:gd name="T57" fmla="*/ 122 h 142"/>
              <a:gd name="T58" fmla="*/ 171 w 176"/>
              <a:gd name="T59" fmla="*/ 123 h 142"/>
              <a:gd name="T60" fmla="*/ 174 w 176"/>
              <a:gd name="T61" fmla="*/ 126 h 142"/>
              <a:gd name="T62" fmla="*/ 176 w 176"/>
              <a:gd name="T63" fmla="*/ 128 h 142"/>
              <a:gd name="T64" fmla="*/ 176 w 176"/>
              <a:gd name="T65" fmla="*/ 129 h 142"/>
              <a:gd name="T66" fmla="*/ 176 w 176"/>
              <a:gd name="T67" fmla="*/ 131 h 142"/>
              <a:gd name="T68" fmla="*/ 175 w 176"/>
              <a:gd name="T69" fmla="*/ 133 h 142"/>
              <a:gd name="T70" fmla="*/ 174 w 176"/>
              <a:gd name="T71" fmla="*/ 134 h 142"/>
              <a:gd name="T72" fmla="*/ 171 w 176"/>
              <a:gd name="T73" fmla="*/ 136 h 142"/>
              <a:gd name="T74" fmla="*/ 167 w 176"/>
              <a:gd name="T75" fmla="*/ 137 h 142"/>
              <a:gd name="T76" fmla="*/ 164 w 176"/>
              <a:gd name="T77" fmla="*/ 138 h 142"/>
              <a:gd name="T78" fmla="*/ 161 w 176"/>
              <a:gd name="T79" fmla="*/ 140 h 142"/>
              <a:gd name="T80" fmla="*/ 155 w 176"/>
              <a:gd name="T81" fmla="*/ 140 h 142"/>
              <a:gd name="T82" fmla="*/ 151 w 176"/>
              <a:gd name="T83" fmla="*/ 141 h 142"/>
              <a:gd name="T84" fmla="*/ 141 w 176"/>
              <a:gd name="T85" fmla="*/ 142 h 142"/>
              <a:gd name="T86" fmla="*/ 131 w 176"/>
              <a:gd name="T87" fmla="*/ 142 h 142"/>
              <a:gd name="T88" fmla="*/ 120 w 176"/>
              <a:gd name="T89" fmla="*/ 142 h 142"/>
              <a:gd name="T90" fmla="*/ 110 w 176"/>
              <a:gd name="T91" fmla="*/ 141 h 142"/>
              <a:gd name="T92" fmla="*/ 101 w 176"/>
              <a:gd name="T93" fmla="*/ 140 h 142"/>
              <a:gd name="T94" fmla="*/ 97 w 176"/>
              <a:gd name="T95" fmla="*/ 138 h 142"/>
              <a:gd name="T96" fmla="*/ 93 w 176"/>
              <a:gd name="T97" fmla="*/ 137 h 142"/>
              <a:gd name="T98" fmla="*/ 89 w 176"/>
              <a:gd name="T99" fmla="*/ 135 h 142"/>
              <a:gd name="T100" fmla="*/ 85 w 176"/>
              <a:gd name="T101" fmla="*/ 134 h 142"/>
              <a:gd name="T102" fmla="*/ 82 w 176"/>
              <a:gd name="T103" fmla="*/ 131 h 142"/>
              <a:gd name="T104" fmla="*/ 80 w 176"/>
              <a:gd name="T105" fmla="*/ 129 h 142"/>
              <a:gd name="T106" fmla="*/ 77 w 176"/>
              <a:gd name="T107" fmla="*/ 127 h 142"/>
              <a:gd name="T108" fmla="*/ 75 w 176"/>
              <a:gd name="T109" fmla="*/ 123 h 142"/>
              <a:gd name="T110" fmla="*/ 71 w 176"/>
              <a:gd name="T111" fmla="*/ 119 h 142"/>
              <a:gd name="T112" fmla="*/ 67 w 176"/>
              <a:gd name="T113" fmla="*/ 113 h 142"/>
              <a:gd name="T114" fmla="*/ 61 w 176"/>
              <a:gd name="T115" fmla="*/ 107 h 142"/>
              <a:gd name="T116" fmla="*/ 56 w 176"/>
              <a:gd name="T117" fmla="*/ 100 h 142"/>
              <a:gd name="T118" fmla="*/ 51 w 176"/>
              <a:gd name="T119" fmla="*/ 92 h 142"/>
              <a:gd name="T120" fmla="*/ 46 w 176"/>
              <a:gd name="T121" fmla="*/ 83 h 142"/>
              <a:gd name="T122" fmla="*/ 46 w 176"/>
              <a:gd name="T123" fmla="*/ 83 h 1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76" h="142">
                <a:moveTo>
                  <a:pt x="46" y="83"/>
                </a:moveTo>
                <a:lnTo>
                  <a:pt x="33" y="65"/>
                </a:lnTo>
                <a:lnTo>
                  <a:pt x="22" y="49"/>
                </a:lnTo>
                <a:lnTo>
                  <a:pt x="11" y="33"/>
                </a:lnTo>
                <a:lnTo>
                  <a:pt x="0" y="16"/>
                </a:lnTo>
                <a:lnTo>
                  <a:pt x="8" y="0"/>
                </a:lnTo>
                <a:lnTo>
                  <a:pt x="16" y="8"/>
                </a:lnTo>
                <a:lnTo>
                  <a:pt x="24" y="16"/>
                </a:lnTo>
                <a:lnTo>
                  <a:pt x="30" y="24"/>
                </a:lnTo>
                <a:lnTo>
                  <a:pt x="38" y="31"/>
                </a:lnTo>
                <a:lnTo>
                  <a:pt x="45" y="38"/>
                </a:lnTo>
                <a:lnTo>
                  <a:pt x="51" y="44"/>
                </a:lnTo>
                <a:lnTo>
                  <a:pt x="56" y="51"/>
                </a:lnTo>
                <a:lnTo>
                  <a:pt x="61" y="56"/>
                </a:lnTo>
                <a:lnTo>
                  <a:pt x="67" y="62"/>
                </a:lnTo>
                <a:lnTo>
                  <a:pt x="72" y="66"/>
                </a:lnTo>
                <a:lnTo>
                  <a:pt x="77" y="70"/>
                </a:lnTo>
                <a:lnTo>
                  <a:pt x="81" y="74"/>
                </a:lnTo>
                <a:lnTo>
                  <a:pt x="85" y="78"/>
                </a:lnTo>
                <a:lnTo>
                  <a:pt x="89" y="80"/>
                </a:lnTo>
                <a:lnTo>
                  <a:pt x="93" y="84"/>
                </a:lnTo>
                <a:lnTo>
                  <a:pt x="95" y="86"/>
                </a:lnTo>
                <a:lnTo>
                  <a:pt x="107" y="94"/>
                </a:lnTo>
                <a:lnTo>
                  <a:pt x="120" y="101"/>
                </a:lnTo>
                <a:lnTo>
                  <a:pt x="134" y="108"/>
                </a:lnTo>
                <a:lnTo>
                  <a:pt x="149" y="114"/>
                </a:lnTo>
                <a:lnTo>
                  <a:pt x="157" y="116"/>
                </a:lnTo>
                <a:lnTo>
                  <a:pt x="162" y="120"/>
                </a:lnTo>
                <a:lnTo>
                  <a:pt x="167" y="122"/>
                </a:lnTo>
                <a:lnTo>
                  <a:pt x="171" y="123"/>
                </a:lnTo>
                <a:lnTo>
                  <a:pt x="174" y="126"/>
                </a:lnTo>
                <a:lnTo>
                  <a:pt x="176" y="128"/>
                </a:lnTo>
                <a:lnTo>
                  <a:pt x="176" y="129"/>
                </a:lnTo>
                <a:lnTo>
                  <a:pt x="176" y="131"/>
                </a:lnTo>
                <a:lnTo>
                  <a:pt x="175" y="133"/>
                </a:lnTo>
                <a:lnTo>
                  <a:pt x="174" y="134"/>
                </a:lnTo>
                <a:lnTo>
                  <a:pt x="171" y="136"/>
                </a:lnTo>
                <a:lnTo>
                  <a:pt x="167" y="137"/>
                </a:lnTo>
                <a:lnTo>
                  <a:pt x="164" y="138"/>
                </a:lnTo>
                <a:lnTo>
                  <a:pt x="161" y="140"/>
                </a:lnTo>
                <a:lnTo>
                  <a:pt x="155" y="140"/>
                </a:lnTo>
                <a:lnTo>
                  <a:pt x="151" y="141"/>
                </a:lnTo>
                <a:lnTo>
                  <a:pt x="141" y="142"/>
                </a:lnTo>
                <a:lnTo>
                  <a:pt x="131" y="142"/>
                </a:lnTo>
                <a:lnTo>
                  <a:pt x="120" y="142"/>
                </a:lnTo>
                <a:lnTo>
                  <a:pt x="110" y="141"/>
                </a:lnTo>
                <a:lnTo>
                  <a:pt x="101" y="140"/>
                </a:lnTo>
                <a:lnTo>
                  <a:pt x="97" y="138"/>
                </a:lnTo>
                <a:lnTo>
                  <a:pt x="93" y="137"/>
                </a:lnTo>
                <a:lnTo>
                  <a:pt x="89" y="135"/>
                </a:lnTo>
                <a:lnTo>
                  <a:pt x="85" y="134"/>
                </a:lnTo>
                <a:lnTo>
                  <a:pt x="82" y="131"/>
                </a:lnTo>
                <a:lnTo>
                  <a:pt x="80" y="129"/>
                </a:lnTo>
                <a:lnTo>
                  <a:pt x="77" y="127"/>
                </a:lnTo>
                <a:lnTo>
                  <a:pt x="75" y="123"/>
                </a:lnTo>
                <a:lnTo>
                  <a:pt x="71" y="119"/>
                </a:lnTo>
                <a:lnTo>
                  <a:pt x="67" y="113"/>
                </a:lnTo>
                <a:lnTo>
                  <a:pt x="61" y="107"/>
                </a:lnTo>
                <a:lnTo>
                  <a:pt x="56" y="100"/>
                </a:lnTo>
                <a:lnTo>
                  <a:pt x="51" y="92"/>
                </a:lnTo>
                <a:lnTo>
                  <a:pt x="46" y="83"/>
                </a:lnTo>
                <a:lnTo>
                  <a:pt x="46" y="83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696885014"/>
      </p:ext>
    </p:extLst>
  </p:cSld>
  <p:clrMapOvr>
    <a:masterClrMapping/>
  </p:clrMapOvr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Freeform 173"/>
          <p:cNvSpPr>
            <a:spLocks/>
          </p:cNvSpPr>
          <p:nvPr/>
        </p:nvSpPr>
        <p:spPr bwMode="auto">
          <a:xfrm>
            <a:off x="4819733" y="1552040"/>
            <a:ext cx="1182971" cy="1318462"/>
          </a:xfrm>
          <a:custGeom>
            <a:avLst/>
            <a:gdLst>
              <a:gd name="T0" fmla="*/ 107 w 157"/>
              <a:gd name="T1" fmla="*/ 109 h 190"/>
              <a:gd name="T2" fmla="*/ 116 w 157"/>
              <a:gd name="T3" fmla="*/ 102 h 190"/>
              <a:gd name="T4" fmla="*/ 129 w 157"/>
              <a:gd name="T5" fmla="*/ 92 h 190"/>
              <a:gd name="T6" fmla="*/ 142 w 157"/>
              <a:gd name="T7" fmla="*/ 81 h 190"/>
              <a:gd name="T8" fmla="*/ 152 w 157"/>
              <a:gd name="T9" fmla="*/ 78 h 190"/>
              <a:gd name="T10" fmla="*/ 156 w 157"/>
              <a:gd name="T11" fmla="*/ 80 h 190"/>
              <a:gd name="T12" fmla="*/ 156 w 157"/>
              <a:gd name="T13" fmla="*/ 84 h 190"/>
              <a:gd name="T14" fmla="*/ 154 w 157"/>
              <a:gd name="T15" fmla="*/ 91 h 190"/>
              <a:gd name="T16" fmla="*/ 147 w 157"/>
              <a:gd name="T17" fmla="*/ 99 h 190"/>
              <a:gd name="T18" fmla="*/ 126 w 157"/>
              <a:gd name="T19" fmla="*/ 123 h 190"/>
              <a:gd name="T20" fmla="*/ 103 w 157"/>
              <a:gd name="T21" fmla="*/ 149 h 190"/>
              <a:gd name="T22" fmla="*/ 87 w 157"/>
              <a:gd name="T23" fmla="*/ 168 h 190"/>
              <a:gd name="T24" fmla="*/ 81 w 157"/>
              <a:gd name="T25" fmla="*/ 179 h 190"/>
              <a:gd name="T26" fmla="*/ 74 w 157"/>
              <a:gd name="T27" fmla="*/ 186 h 190"/>
              <a:gd name="T28" fmla="*/ 69 w 157"/>
              <a:gd name="T29" fmla="*/ 190 h 190"/>
              <a:gd name="T30" fmla="*/ 64 w 157"/>
              <a:gd name="T31" fmla="*/ 190 h 190"/>
              <a:gd name="T32" fmla="*/ 60 w 157"/>
              <a:gd name="T33" fmla="*/ 184 h 190"/>
              <a:gd name="T34" fmla="*/ 57 w 157"/>
              <a:gd name="T35" fmla="*/ 174 h 190"/>
              <a:gd name="T36" fmla="*/ 55 w 157"/>
              <a:gd name="T37" fmla="*/ 165 h 190"/>
              <a:gd name="T38" fmla="*/ 53 w 157"/>
              <a:gd name="T39" fmla="*/ 158 h 190"/>
              <a:gd name="T40" fmla="*/ 52 w 157"/>
              <a:gd name="T41" fmla="*/ 155 h 190"/>
              <a:gd name="T42" fmla="*/ 57 w 157"/>
              <a:gd name="T43" fmla="*/ 144 h 190"/>
              <a:gd name="T44" fmla="*/ 69 w 157"/>
              <a:gd name="T45" fmla="*/ 124 h 190"/>
              <a:gd name="T46" fmla="*/ 73 w 157"/>
              <a:gd name="T47" fmla="*/ 112 h 190"/>
              <a:gd name="T48" fmla="*/ 75 w 157"/>
              <a:gd name="T49" fmla="*/ 87 h 190"/>
              <a:gd name="T50" fmla="*/ 79 w 157"/>
              <a:gd name="T51" fmla="*/ 59 h 190"/>
              <a:gd name="T52" fmla="*/ 81 w 157"/>
              <a:gd name="T53" fmla="*/ 48 h 190"/>
              <a:gd name="T54" fmla="*/ 81 w 157"/>
              <a:gd name="T55" fmla="*/ 39 h 190"/>
              <a:gd name="T56" fmla="*/ 78 w 157"/>
              <a:gd name="T57" fmla="*/ 36 h 190"/>
              <a:gd name="T58" fmla="*/ 71 w 157"/>
              <a:gd name="T59" fmla="*/ 38 h 190"/>
              <a:gd name="T60" fmla="*/ 60 w 157"/>
              <a:gd name="T61" fmla="*/ 44 h 190"/>
              <a:gd name="T62" fmla="*/ 48 w 157"/>
              <a:gd name="T63" fmla="*/ 52 h 190"/>
              <a:gd name="T64" fmla="*/ 40 w 157"/>
              <a:gd name="T65" fmla="*/ 56 h 190"/>
              <a:gd name="T66" fmla="*/ 34 w 157"/>
              <a:gd name="T67" fmla="*/ 57 h 190"/>
              <a:gd name="T68" fmla="*/ 27 w 157"/>
              <a:gd name="T69" fmla="*/ 57 h 190"/>
              <a:gd name="T70" fmla="*/ 18 w 157"/>
              <a:gd name="T71" fmla="*/ 53 h 190"/>
              <a:gd name="T72" fmla="*/ 8 w 157"/>
              <a:gd name="T73" fmla="*/ 49 h 190"/>
              <a:gd name="T74" fmla="*/ 1 w 157"/>
              <a:gd name="T75" fmla="*/ 43 h 190"/>
              <a:gd name="T76" fmla="*/ 0 w 157"/>
              <a:gd name="T77" fmla="*/ 35 h 190"/>
              <a:gd name="T78" fmla="*/ 28 w 157"/>
              <a:gd name="T79" fmla="*/ 29 h 190"/>
              <a:gd name="T80" fmla="*/ 51 w 157"/>
              <a:gd name="T81" fmla="*/ 23 h 190"/>
              <a:gd name="T82" fmla="*/ 64 w 157"/>
              <a:gd name="T83" fmla="*/ 17 h 190"/>
              <a:gd name="T84" fmla="*/ 73 w 157"/>
              <a:gd name="T85" fmla="*/ 13 h 190"/>
              <a:gd name="T86" fmla="*/ 78 w 157"/>
              <a:gd name="T87" fmla="*/ 7 h 190"/>
              <a:gd name="T88" fmla="*/ 83 w 157"/>
              <a:gd name="T89" fmla="*/ 1 h 190"/>
              <a:gd name="T90" fmla="*/ 92 w 157"/>
              <a:gd name="T91" fmla="*/ 1 h 190"/>
              <a:gd name="T92" fmla="*/ 103 w 157"/>
              <a:gd name="T93" fmla="*/ 5 h 190"/>
              <a:gd name="T94" fmla="*/ 113 w 157"/>
              <a:gd name="T95" fmla="*/ 10 h 190"/>
              <a:gd name="T96" fmla="*/ 120 w 157"/>
              <a:gd name="T97" fmla="*/ 15 h 190"/>
              <a:gd name="T98" fmla="*/ 122 w 157"/>
              <a:gd name="T99" fmla="*/ 21 h 190"/>
              <a:gd name="T100" fmla="*/ 122 w 157"/>
              <a:gd name="T101" fmla="*/ 28 h 190"/>
              <a:gd name="T102" fmla="*/ 116 w 157"/>
              <a:gd name="T103" fmla="*/ 34 h 190"/>
              <a:gd name="T104" fmla="*/ 112 w 157"/>
              <a:gd name="T105" fmla="*/ 39 h 190"/>
              <a:gd name="T106" fmla="*/ 108 w 157"/>
              <a:gd name="T107" fmla="*/ 48 h 190"/>
              <a:gd name="T108" fmla="*/ 104 w 157"/>
              <a:gd name="T109" fmla="*/ 70 h 190"/>
              <a:gd name="T110" fmla="*/ 101 w 157"/>
              <a:gd name="T111" fmla="*/ 92 h 190"/>
              <a:gd name="T112" fmla="*/ 100 w 157"/>
              <a:gd name="T113" fmla="*/ 106 h 190"/>
              <a:gd name="T114" fmla="*/ 99 w 157"/>
              <a:gd name="T115" fmla="*/ 114 h 190"/>
              <a:gd name="T116" fmla="*/ 99 w 157"/>
              <a:gd name="T117" fmla="*/ 115 h 190"/>
              <a:gd name="T118" fmla="*/ 104 w 157"/>
              <a:gd name="T119" fmla="*/ 112 h 1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57" h="190">
                <a:moveTo>
                  <a:pt x="104" y="112"/>
                </a:moveTo>
                <a:lnTo>
                  <a:pt x="105" y="110"/>
                </a:lnTo>
                <a:lnTo>
                  <a:pt x="107" y="109"/>
                </a:lnTo>
                <a:lnTo>
                  <a:pt x="109" y="107"/>
                </a:lnTo>
                <a:lnTo>
                  <a:pt x="112" y="105"/>
                </a:lnTo>
                <a:lnTo>
                  <a:pt x="116" y="102"/>
                </a:lnTo>
                <a:lnTo>
                  <a:pt x="120" y="99"/>
                </a:lnTo>
                <a:lnTo>
                  <a:pt x="124" y="95"/>
                </a:lnTo>
                <a:lnTo>
                  <a:pt x="129" y="92"/>
                </a:lnTo>
                <a:lnTo>
                  <a:pt x="134" y="87"/>
                </a:lnTo>
                <a:lnTo>
                  <a:pt x="138" y="84"/>
                </a:lnTo>
                <a:lnTo>
                  <a:pt x="142" y="81"/>
                </a:lnTo>
                <a:lnTo>
                  <a:pt x="146" y="80"/>
                </a:lnTo>
                <a:lnTo>
                  <a:pt x="150" y="78"/>
                </a:lnTo>
                <a:lnTo>
                  <a:pt x="152" y="78"/>
                </a:lnTo>
                <a:lnTo>
                  <a:pt x="154" y="78"/>
                </a:lnTo>
                <a:lnTo>
                  <a:pt x="156" y="79"/>
                </a:lnTo>
                <a:lnTo>
                  <a:pt x="156" y="80"/>
                </a:lnTo>
                <a:lnTo>
                  <a:pt x="157" y="81"/>
                </a:lnTo>
                <a:lnTo>
                  <a:pt x="157" y="83"/>
                </a:lnTo>
                <a:lnTo>
                  <a:pt x="156" y="84"/>
                </a:lnTo>
                <a:lnTo>
                  <a:pt x="156" y="86"/>
                </a:lnTo>
                <a:lnTo>
                  <a:pt x="155" y="88"/>
                </a:lnTo>
                <a:lnTo>
                  <a:pt x="154" y="91"/>
                </a:lnTo>
                <a:lnTo>
                  <a:pt x="152" y="93"/>
                </a:lnTo>
                <a:lnTo>
                  <a:pt x="150" y="95"/>
                </a:lnTo>
                <a:lnTo>
                  <a:pt x="147" y="99"/>
                </a:lnTo>
                <a:lnTo>
                  <a:pt x="142" y="106"/>
                </a:lnTo>
                <a:lnTo>
                  <a:pt x="134" y="114"/>
                </a:lnTo>
                <a:lnTo>
                  <a:pt x="126" y="123"/>
                </a:lnTo>
                <a:lnTo>
                  <a:pt x="117" y="133"/>
                </a:lnTo>
                <a:lnTo>
                  <a:pt x="109" y="141"/>
                </a:lnTo>
                <a:lnTo>
                  <a:pt x="103" y="149"/>
                </a:lnTo>
                <a:lnTo>
                  <a:pt x="98" y="156"/>
                </a:lnTo>
                <a:lnTo>
                  <a:pt x="92" y="162"/>
                </a:lnTo>
                <a:lnTo>
                  <a:pt x="87" y="168"/>
                </a:lnTo>
                <a:lnTo>
                  <a:pt x="84" y="172"/>
                </a:lnTo>
                <a:lnTo>
                  <a:pt x="82" y="176"/>
                </a:lnTo>
                <a:lnTo>
                  <a:pt x="81" y="179"/>
                </a:lnTo>
                <a:lnTo>
                  <a:pt x="78" y="183"/>
                </a:lnTo>
                <a:lnTo>
                  <a:pt x="77" y="185"/>
                </a:lnTo>
                <a:lnTo>
                  <a:pt x="74" y="186"/>
                </a:lnTo>
                <a:lnTo>
                  <a:pt x="73" y="188"/>
                </a:lnTo>
                <a:lnTo>
                  <a:pt x="70" y="190"/>
                </a:lnTo>
                <a:lnTo>
                  <a:pt x="69" y="190"/>
                </a:lnTo>
                <a:lnTo>
                  <a:pt x="68" y="190"/>
                </a:lnTo>
                <a:lnTo>
                  <a:pt x="66" y="190"/>
                </a:lnTo>
                <a:lnTo>
                  <a:pt x="64" y="190"/>
                </a:lnTo>
                <a:lnTo>
                  <a:pt x="62" y="188"/>
                </a:lnTo>
                <a:lnTo>
                  <a:pt x="61" y="186"/>
                </a:lnTo>
                <a:lnTo>
                  <a:pt x="60" y="184"/>
                </a:lnTo>
                <a:lnTo>
                  <a:pt x="58" y="181"/>
                </a:lnTo>
                <a:lnTo>
                  <a:pt x="57" y="178"/>
                </a:lnTo>
                <a:lnTo>
                  <a:pt x="57" y="174"/>
                </a:lnTo>
                <a:lnTo>
                  <a:pt x="56" y="171"/>
                </a:lnTo>
                <a:lnTo>
                  <a:pt x="55" y="168"/>
                </a:lnTo>
                <a:lnTo>
                  <a:pt x="55" y="165"/>
                </a:lnTo>
                <a:lnTo>
                  <a:pt x="53" y="163"/>
                </a:lnTo>
                <a:lnTo>
                  <a:pt x="53" y="161"/>
                </a:lnTo>
                <a:lnTo>
                  <a:pt x="53" y="158"/>
                </a:lnTo>
                <a:lnTo>
                  <a:pt x="52" y="157"/>
                </a:lnTo>
                <a:lnTo>
                  <a:pt x="52" y="156"/>
                </a:lnTo>
                <a:lnTo>
                  <a:pt x="52" y="155"/>
                </a:lnTo>
                <a:lnTo>
                  <a:pt x="53" y="152"/>
                </a:lnTo>
                <a:lnTo>
                  <a:pt x="55" y="149"/>
                </a:lnTo>
                <a:lnTo>
                  <a:pt x="57" y="144"/>
                </a:lnTo>
                <a:lnTo>
                  <a:pt x="61" y="138"/>
                </a:lnTo>
                <a:lnTo>
                  <a:pt x="65" y="133"/>
                </a:lnTo>
                <a:lnTo>
                  <a:pt x="69" y="124"/>
                </a:lnTo>
                <a:lnTo>
                  <a:pt x="70" y="121"/>
                </a:lnTo>
                <a:lnTo>
                  <a:pt x="71" y="116"/>
                </a:lnTo>
                <a:lnTo>
                  <a:pt x="73" y="112"/>
                </a:lnTo>
                <a:lnTo>
                  <a:pt x="73" y="107"/>
                </a:lnTo>
                <a:lnTo>
                  <a:pt x="74" y="98"/>
                </a:lnTo>
                <a:lnTo>
                  <a:pt x="75" y="87"/>
                </a:lnTo>
                <a:lnTo>
                  <a:pt x="78" y="77"/>
                </a:lnTo>
                <a:lnTo>
                  <a:pt x="79" y="65"/>
                </a:lnTo>
                <a:lnTo>
                  <a:pt x="79" y="59"/>
                </a:lnTo>
                <a:lnTo>
                  <a:pt x="81" y="55"/>
                </a:lnTo>
                <a:lnTo>
                  <a:pt x="81" y="51"/>
                </a:lnTo>
                <a:lnTo>
                  <a:pt x="81" y="48"/>
                </a:lnTo>
                <a:lnTo>
                  <a:pt x="82" y="44"/>
                </a:lnTo>
                <a:lnTo>
                  <a:pt x="82" y="42"/>
                </a:lnTo>
                <a:lnTo>
                  <a:pt x="81" y="39"/>
                </a:lnTo>
                <a:lnTo>
                  <a:pt x="81" y="38"/>
                </a:lnTo>
                <a:lnTo>
                  <a:pt x="81" y="37"/>
                </a:lnTo>
                <a:lnTo>
                  <a:pt x="78" y="36"/>
                </a:lnTo>
                <a:lnTo>
                  <a:pt x="77" y="36"/>
                </a:lnTo>
                <a:lnTo>
                  <a:pt x="74" y="37"/>
                </a:lnTo>
                <a:lnTo>
                  <a:pt x="71" y="38"/>
                </a:lnTo>
                <a:lnTo>
                  <a:pt x="68" y="39"/>
                </a:lnTo>
                <a:lnTo>
                  <a:pt x="64" y="42"/>
                </a:lnTo>
                <a:lnTo>
                  <a:pt x="60" y="44"/>
                </a:lnTo>
                <a:lnTo>
                  <a:pt x="56" y="48"/>
                </a:lnTo>
                <a:lnTo>
                  <a:pt x="52" y="50"/>
                </a:lnTo>
                <a:lnTo>
                  <a:pt x="48" y="52"/>
                </a:lnTo>
                <a:lnTo>
                  <a:pt x="45" y="53"/>
                </a:lnTo>
                <a:lnTo>
                  <a:pt x="43" y="55"/>
                </a:lnTo>
                <a:lnTo>
                  <a:pt x="40" y="56"/>
                </a:lnTo>
                <a:lnTo>
                  <a:pt x="38" y="57"/>
                </a:lnTo>
                <a:lnTo>
                  <a:pt x="36" y="57"/>
                </a:lnTo>
                <a:lnTo>
                  <a:pt x="34" y="57"/>
                </a:lnTo>
                <a:lnTo>
                  <a:pt x="32" y="57"/>
                </a:lnTo>
                <a:lnTo>
                  <a:pt x="30" y="57"/>
                </a:lnTo>
                <a:lnTo>
                  <a:pt x="27" y="57"/>
                </a:lnTo>
                <a:lnTo>
                  <a:pt x="25" y="56"/>
                </a:lnTo>
                <a:lnTo>
                  <a:pt x="21" y="55"/>
                </a:lnTo>
                <a:lnTo>
                  <a:pt x="18" y="53"/>
                </a:lnTo>
                <a:lnTo>
                  <a:pt x="14" y="52"/>
                </a:lnTo>
                <a:lnTo>
                  <a:pt x="12" y="51"/>
                </a:lnTo>
                <a:lnTo>
                  <a:pt x="8" y="49"/>
                </a:lnTo>
                <a:lnTo>
                  <a:pt x="5" y="48"/>
                </a:lnTo>
                <a:lnTo>
                  <a:pt x="4" y="45"/>
                </a:lnTo>
                <a:lnTo>
                  <a:pt x="1" y="43"/>
                </a:lnTo>
                <a:lnTo>
                  <a:pt x="0" y="41"/>
                </a:lnTo>
                <a:lnTo>
                  <a:pt x="0" y="37"/>
                </a:lnTo>
                <a:lnTo>
                  <a:pt x="0" y="35"/>
                </a:lnTo>
                <a:lnTo>
                  <a:pt x="10" y="32"/>
                </a:lnTo>
                <a:lnTo>
                  <a:pt x="19" y="31"/>
                </a:lnTo>
                <a:lnTo>
                  <a:pt x="28" y="29"/>
                </a:lnTo>
                <a:lnTo>
                  <a:pt x="36" y="27"/>
                </a:lnTo>
                <a:lnTo>
                  <a:pt x="44" y="26"/>
                </a:lnTo>
                <a:lnTo>
                  <a:pt x="51" y="23"/>
                </a:lnTo>
                <a:lnTo>
                  <a:pt x="56" y="21"/>
                </a:lnTo>
                <a:lnTo>
                  <a:pt x="60" y="20"/>
                </a:lnTo>
                <a:lnTo>
                  <a:pt x="64" y="17"/>
                </a:lnTo>
                <a:lnTo>
                  <a:pt x="68" y="16"/>
                </a:lnTo>
                <a:lnTo>
                  <a:pt x="70" y="14"/>
                </a:lnTo>
                <a:lnTo>
                  <a:pt x="73" y="13"/>
                </a:lnTo>
                <a:lnTo>
                  <a:pt x="75" y="10"/>
                </a:lnTo>
                <a:lnTo>
                  <a:pt x="77" y="8"/>
                </a:lnTo>
                <a:lnTo>
                  <a:pt x="78" y="7"/>
                </a:lnTo>
                <a:lnTo>
                  <a:pt x="79" y="5"/>
                </a:lnTo>
                <a:lnTo>
                  <a:pt x="81" y="3"/>
                </a:lnTo>
                <a:lnTo>
                  <a:pt x="83" y="1"/>
                </a:lnTo>
                <a:lnTo>
                  <a:pt x="86" y="1"/>
                </a:lnTo>
                <a:lnTo>
                  <a:pt x="88" y="0"/>
                </a:lnTo>
                <a:lnTo>
                  <a:pt x="92" y="1"/>
                </a:lnTo>
                <a:lnTo>
                  <a:pt x="96" y="2"/>
                </a:lnTo>
                <a:lnTo>
                  <a:pt x="99" y="3"/>
                </a:lnTo>
                <a:lnTo>
                  <a:pt x="103" y="5"/>
                </a:lnTo>
                <a:lnTo>
                  <a:pt x="105" y="7"/>
                </a:lnTo>
                <a:lnTo>
                  <a:pt x="109" y="8"/>
                </a:lnTo>
                <a:lnTo>
                  <a:pt x="113" y="10"/>
                </a:lnTo>
                <a:lnTo>
                  <a:pt x="116" y="12"/>
                </a:lnTo>
                <a:lnTo>
                  <a:pt x="117" y="14"/>
                </a:lnTo>
                <a:lnTo>
                  <a:pt x="120" y="15"/>
                </a:lnTo>
                <a:lnTo>
                  <a:pt x="121" y="17"/>
                </a:lnTo>
                <a:lnTo>
                  <a:pt x="122" y="19"/>
                </a:lnTo>
                <a:lnTo>
                  <a:pt x="122" y="21"/>
                </a:lnTo>
                <a:lnTo>
                  <a:pt x="124" y="22"/>
                </a:lnTo>
                <a:lnTo>
                  <a:pt x="122" y="26"/>
                </a:lnTo>
                <a:lnTo>
                  <a:pt x="122" y="28"/>
                </a:lnTo>
                <a:lnTo>
                  <a:pt x="120" y="30"/>
                </a:lnTo>
                <a:lnTo>
                  <a:pt x="117" y="31"/>
                </a:lnTo>
                <a:lnTo>
                  <a:pt x="116" y="34"/>
                </a:lnTo>
                <a:lnTo>
                  <a:pt x="114" y="35"/>
                </a:lnTo>
                <a:lnTo>
                  <a:pt x="112" y="37"/>
                </a:lnTo>
                <a:lnTo>
                  <a:pt x="112" y="39"/>
                </a:lnTo>
                <a:lnTo>
                  <a:pt x="111" y="42"/>
                </a:lnTo>
                <a:lnTo>
                  <a:pt x="109" y="44"/>
                </a:lnTo>
                <a:lnTo>
                  <a:pt x="108" y="48"/>
                </a:lnTo>
                <a:lnTo>
                  <a:pt x="108" y="52"/>
                </a:lnTo>
                <a:lnTo>
                  <a:pt x="107" y="60"/>
                </a:lnTo>
                <a:lnTo>
                  <a:pt x="104" y="70"/>
                </a:lnTo>
                <a:lnTo>
                  <a:pt x="103" y="80"/>
                </a:lnTo>
                <a:lnTo>
                  <a:pt x="103" y="86"/>
                </a:lnTo>
                <a:lnTo>
                  <a:pt x="101" y="92"/>
                </a:lnTo>
                <a:lnTo>
                  <a:pt x="101" y="97"/>
                </a:lnTo>
                <a:lnTo>
                  <a:pt x="101" y="101"/>
                </a:lnTo>
                <a:lnTo>
                  <a:pt x="100" y="106"/>
                </a:lnTo>
                <a:lnTo>
                  <a:pt x="100" y="109"/>
                </a:lnTo>
                <a:lnTo>
                  <a:pt x="99" y="112"/>
                </a:lnTo>
                <a:lnTo>
                  <a:pt x="99" y="114"/>
                </a:lnTo>
                <a:lnTo>
                  <a:pt x="99" y="114"/>
                </a:lnTo>
                <a:lnTo>
                  <a:pt x="99" y="115"/>
                </a:lnTo>
                <a:lnTo>
                  <a:pt x="99" y="115"/>
                </a:lnTo>
                <a:lnTo>
                  <a:pt x="100" y="114"/>
                </a:lnTo>
                <a:lnTo>
                  <a:pt x="101" y="113"/>
                </a:lnTo>
                <a:lnTo>
                  <a:pt x="104" y="112"/>
                </a:lnTo>
                <a:lnTo>
                  <a:pt x="104" y="112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1" name="Freeform 174"/>
          <p:cNvSpPr>
            <a:spLocks/>
          </p:cNvSpPr>
          <p:nvPr/>
        </p:nvSpPr>
        <p:spPr bwMode="auto">
          <a:xfrm>
            <a:off x="5317033" y="934442"/>
            <a:ext cx="482230" cy="346963"/>
          </a:xfrm>
          <a:custGeom>
            <a:avLst/>
            <a:gdLst>
              <a:gd name="T0" fmla="*/ 60 w 64"/>
              <a:gd name="T1" fmla="*/ 47 h 50"/>
              <a:gd name="T2" fmla="*/ 59 w 64"/>
              <a:gd name="T3" fmla="*/ 48 h 50"/>
              <a:gd name="T4" fmla="*/ 58 w 64"/>
              <a:gd name="T5" fmla="*/ 49 h 50"/>
              <a:gd name="T6" fmla="*/ 56 w 64"/>
              <a:gd name="T7" fmla="*/ 50 h 50"/>
              <a:gd name="T8" fmla="*/ 54 w 64"/>
              <a:gd name="T9" fmla="*/ 50 h 50"/>
              <a:gd name="T10" fmla="*/ 52 w 64"/>
              <a:gd name="T11" fmla="*/ 50 h 50"/>
              <a:gd name="T12" fmla="*/ 50 w 64"/>
              <a:gd name="T13" fmla="*/ 50 h 50"/>
              <a:gd name="T14" fmla="*/ 47 w 64"/>
              <a:gd name="T15" fmla="*/ 49 h 50"/>
              <a:gd name="T16" fmla="*/ 45 w 64"/>
              <a:gd name="T17" fmla="*/ 48 h 50"/>
              <a:gd name="T18" fmla="*/ 42 w 64"/>
              <a:gd name="T19" fmla="*/ 47 h 50"/>
              <a:gd name="T20" fmla="*/ 39 w 64"/>
              <a:gd name="T21" fmla="*/ 46 h 50"/>
              <a:gd name="T22" fmla="*/ 35 w 64"/>
              <a:gd name="T23" fmla="*/ 44 h 50"/>
              <a:gd name="T24" fmla="*/ 32 w 64"/>
              <a:gd name="T25" fmla="*/ 40 h 50"/>
              <a:gd name="T26" fmla="*/ 28 w 64"/>
              <a:gd name="T27" fmla="*/ 38 h 50"/>
              <a:gd name="T28" fmla="*/ 24 w 64"/>
              <a:gd name="T29" fmla="*/ 34 h 50"/>
              <a:gd name="T30" fmla="*/ 20 w 64"/>
              <a:gd name="T31" fmla="*/ 31 h 50"/>
              <a:gd name="T32" fmla="*/ 16 w 64"/>
              <a:gd name="T33" fmla="*/ 27 h 50"/>
              <a:gd name="T34" fmla="*/ 13 w 64"/>
              <a:gd name="T35" fmla="*/ 23 h 50"/>
              <a:gd name="T36" fmla="*/ 9 w 64"/>
              <a:gd name="T37" fmla="*/ 19 h 50"/>
              <a:gd name="T38" fmla="*/ 7 w 64"/>
              <a:gd name="T39" fmla="*/ 16 h 50"/>
              <a:gd name="T40" fmla="*/ 4 w 64"/>
              <a:gd name="T41" fmla="*/ 13 h 50"/>
              <a:gd name="T42" fmla="*/ 3 w 64"/>
              <a:gd name="T43" fmla="*/ 11 h 50"/>
              <a:gd name="T44" fmla="*/ 2 w 64"/>
              <a:gd name="T45" fmla="*/ 9 h 50"/>
              <a:gd name="T46" fmla="*/ 0 w 64"/>
              <a:gd name="T47" fmla="*/ 6 h 50"/>
              <a:gd name="T48" fmla="*/ 0 w 64"/>
              <a:gd name="T49" fmla="*/ 5 h 50"/>
              <a:gd name="T50" fmla="*/ 0 w 64"/>
              <a:gd name="T51" fmla="*/ 4 h 50"/>
              <a:gd name="T52" fmla="*/ 2 w 64"/>
              <a:gd name="T53" fmla="*/ 3 h 50"/>
              <a:gd name="T54" fmla="*/ 3 w 64"/>
              <a:gd name="T55" fmla="*/ 2 h 50"/>
              <a:gd name="T56" fmla="*/ 4 w 64"/>
              <a:gd name="T57" fmla="*/ 2 h 50"/>
              <a:gd name="T58" fmla="*/ 7 w 64"/>
              <a:gd name="T59" fmla="*/ 0 h 50"/>
              <a:gd name="T60" fmla="*/ 9 w 64"/>
              <a:gd name="T61" fmla="*/ 0 h 50"/>
              <a:gd name="T62" fmla="*/ 13 w 64"/>
              <a:gd name="T63" fmla="*/ 0 h 50"/>
              <a:gd name="T64" fmla="*/ 18 w 64"/>
              <a:gd name="T65" fmla="*/ 0 h 50"/>
              <a:gd name="T66" fmla="*/ 26 w 64"/>
              <a:gd name="T67" fmla="*/ 0 h 50"/>
              <a:gd name="T68" fmla="*/ 34 w 64"/>
              <a:gd name="T69" fmla="*/ 2 h 50"/>
              <a:gd name="T70" fmla="*/ 41 w 64"/>
              <a:gd name="T71" fmla="*/ 3 h 50"/>
              <a:gd name="T72" fmla="*/ 45 w 64"/>
              <a:gd name="T73" fmla="*/ 5 h 50"/>
              <a:gd name="T74" fmla="*/ 48 w 64"/>
              <a:gd name="T75" fmla="*/ 6 h 50"/>
              <a:gd name="T76" fmla="*/ 51 w 64"/>
              <a:gd name="T77" fmla="*/ 9 h 50"/>
              <a:gd name="T78" fmla="*/ 54 w 64"/>
              <a:gd name="T79" fmla="*/ 10 h 50"/>
              <a:gd name="T80" fmla="*/ 58 w 64"/>
              <a:gd name="T81" fmla="*/ 16 h 50"/>
              <a:gd name="T82" fmla="*/ 59 w 64"/>
              <a:gd name="T83" fmla="*/ 18 h 50"/>
              <a:gd name="T84" fmla="*/ 61 w 64"/>
              <a:gd name="T85" fmla="*/ 21 h 50"/>
              <a:gd name="T86" fmla="*/ 63 w 64"/>
              <a:gd name="T87" fmla="*/ 24 h 50"/>
              <a:gd name="T88" fmla="*/ 63 w 64"/>
              <a:gd name="T89" fmla="*/ 27 h 50"/>
              <a:gd name="T90" fmla="*/ 64 w 64"/>
              <a:gd name="T91" fmla="*/ 30 h 50"/>
              <a:gd name="T92" fmla="*/ 64 w 64"/>
              <a:gd name="T93" fmla="*/ 33 h 50"/>
              <a:gd name="T94" fmla="*/ 64 w 64"/>
              <a:gd name="T95" fmla="*/ 39 h 50"/>
              <a:gd name="T96" fmla="*/ 63 w 64"/>
              <a:gd name="T97" fmla="*/ 41 h 50"/>
              <a:gd name="T98" fmla="*/ 63 w 64"/>
              <a:gd name="T99" fmla="*/ 44 h 50"/>
              <a:gd name="T100" fmla="*/ 61 w 64"/>
              <a:gd name="T101" fmla="*/ 45 h 50"/>
              <a:gd name="T102" fmla="*/ 60 w 64"/>
              <a:gd name="T103" fmla="*/ 47 h 50"/>
              <a:gd name="T104" fmla="*/ 60 w 64"/>
              <a:gd name="T105" fmla="*/ 47 h 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64" h="50">
                <a:moveTo>
                  <a:pt x="60" y="47"/>
                </a:moveTo>
                <a:lnTo>
                  <a:pt x="59" y="48"/>
                </a:lnTo>
                <a:lnTo>
                  <a:pt x="58" y="49"/>
                </a:lnTo>
                <a:lnTo>
                  <a:pt x="56" y="50"/>
                </a:lnTo>
                <a:lnTo>
                  <a:pt x="54" y="50"/>
                </a:lnTo>
                <a:lnTo>
                  <a:pt x="52" y="50"/>
                </a:lnTo>
                <a:lnTo>
                  <a:pt x="50" y="50"/>
                </a:lnTo>
                <a:lnTo>
                  <a:pt x="47" y="49"/>
                </a:lnTo>
                <a:lnTo>
                  <a:pt x="45" y="48"/>
                </a:lnTo>
                <a:lnTo>
                  <a:pt x="42" y="47"/>
                </a:lnTo>
                <a:lnTo>
                  <a:pt x="39" y="46"/>
                </a:lnTo>
                <a:lnTo>
                  <a:pt x="35" y="44"/>
                </a:lnTo>
                <a:lnTo>
                  <a:pt x="32" y="40"/>
                </a:lnTo>
                <a:lnTo>
                  <a:pt x="28" y="38"/>
                </a:lnTo>
                <a:lnTo>
                  <a:pt x="24" y="34"/>
                </a:lnTo>
                <a:lnTo>
                  <a:pt x="20" y="31"/>
                </a:lnTo>
                <a:lnTo>
                  <a:pt x="16" y="27"/>
                </a:lnTo>
                <a:lnTo>
                  <a:pt x="13" y="23"/>
                </a:lnTo>
                <a:lnTo>
                  <a:pt x="9" y="19"/>
                </a:lnTo>
                <a:lnTo>
                  <a:pt x="7" y="16"/>
                </a:lnTo>
                <a:lnTo>
                  <a:pt x="4" y="13"/>
                </a:lnTo>
                <a:lnTo>
                  <a:pt x="3" y="11"/>
                </a:lnTo>
                <a:lnTo>
                  <a:pt x="2" y="9"/>
                </a:lnTo>
                <a:lnTo>
                  <a:pt x="0" y="6"/>
                </a:lnTo>
                <a:lnTo>
                  <a:pt x="0" y="5"/>
                </a:lnTo>
                <a:lnTo>
                  <a:pt x="0" y="4"/>
                </a:lnTo>
                <a:lnTo>
                  <a:pt x="2" y="3"/>
                </a:lnTo>
                <a:lnTo>
                  <a:pt x="3" y="2"/>
                </a:lnTo>
                <a:lnTo>
                  <a:pt x="4" y="2"/>
                </a:lnTo>
                <a:lnTo>
                  <a:pt x="7" y="0"/>
                </a:lnTo>
                <a:lnTo>
                  <a:pt x="9" y="0"/>
                </a:lnTo>
                <a:lnTo>
                  <a:pt x="13" y="0"/>
                </a:lnTo>
                <a:lnTo>
                  <a:pt x="18" y="0"/>
                </a:lnTo>
                <a:lnTo>
                  <a:pt x="26" y="0"/>
                </a:lnTo>
                <a:lnTo>
                  <a:pt x="34" y="2"/>
                </a:lnTo>
                <a:lnTo>
                  <a:pt x="41" y="3"/>
                </a:lnTo>
                <a:lnTo>
                  <a:pt x="45" y="5"/>
                </a:lnTo>
                <a:lnTo>
                  <a:pt x="48" y="6"/>
                </a:lnTo>
                <a:lnTo>
                  <a:pt x="51" y="9"/>
                </a:lnTo>
                <a:lnTo>
                  <a:pt x="54" y="10"/>
                </a:lnTo>
                <a:lnTo>
                  <a:pt x="58" y="16"/>
                </a:lnTo>
                <a:lnTo>
                  <a:pt x="59" y="18"/>
                </a:lnTo>
                <a:lnTo>
                  <a:pt x="61" y="21"/>
                </a:lnTo>
                <a:lnTo>
                  <a:pt x="63" y="24"/>
                </a:lnTo>
                <a:lnTo>
                  <a:pt x="63" y="27"/>
                </a:lnTo>
                <a:lnTo>
                  <a:pt x="64" y="30"/>
                </a:lnTo>
                <a:lnTo>
                  <a:pt x="64" y="33"/>
                </a:lnTo>
                <a:lnTo>
                  <a:pt x="64" y="39"/>
                </a:lnTo>
                <a:lnTo>
                  <a:pt x="63" y="41"/>
                </a:lnTo>
                <a:lnTo>
                  <a:pt x="63" y="44"/>
                </a:lnTo>
                <a:lnTo>
                  <a:pt x="61" y="45"/>
                </a:lnTo>
                <a:lnTo>
                  <a:pt x="60" y="47"/>
                </a:lnTo>
                <a:lnTo>
                  <a:pt x="60" y="47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2" name="Freeform 175"/>
          <p:cNvSpPr>
            <a:spLocks/>
          </p:cNvSpPr>
          <p:nvPr/>
        </p:nvSpPr>
        <p:spPr bwMode="auto">
          <a:xfrm>
            <a:off x="6228744" y="809536"/>
            <a:ext cx="376742" cy="1825030"/>
          </a:xfrm>
          <a:custGeom>
            <a:avLst/>
            <a:gdLst>
              <a:gd name="T0" fmla="*/ 2 w 50"/>
              <a:gd name="T1" fmla="*/ 4 h 263"/>
              <a:gd name="T2" fmla="*/ 4 w 50"/>
              <a:gd name="T3" fmla="*/ 2 h 263"/>
              <a:gd name="T4" fmla="*/ 8 w 50"/>
              <a:gd name="T5" fmla="*/ 0 h 263"/>
              <a:gd name="T6" fmla="*/ 15 w 50"/>
              <a:gd name="T7" fmla="*/ 0 h 263"/>
              <a:gd name="T8" fmla="*/ 25 w 50"/>
              <a:gd name="T9" fmla="*/ 3 h 263"/>
              <a:gd name="T10" fmla="*/ 36 w 50"/>
              <a:gd name="T11" fmla="*/ 8 h 263"/>
              <a:gd name="T12" fmla="*/ 43 w 50"/>
              <a:gd name="T13" fmla="*/ 14 h 263"/>
              <a:gd name="T14" fmla="*/ 47 w 50"/>
              <a:gd name="T15" fmla="*/ 20 h 263"/>
              <a:gd name="T16" fmla="*/ 50 w 50"/>
              <a:gd name="T17" fmla="*/ 27 h 263"/>
              <a:gd name="T18" fmla="*/ 47 w 50"/>
              <a:gd name="T19" fmla="*/ 34 h 263"/>
              <a:gd name="T20" fmla="*/ 45 w 50"/>
              <a:gd name="T21" fmla="*/ 38 h 263"/>
              <a:gd name="T22" fmla="*/ 45 w 50"/>
              <a:gd name="T23" fmla="*/ 42 h 263"/>
              <a:gd name="T24" fmla="*/ 43 w 50"/>
              <a:gd name="T25" fmla="*/ 49 h 263"/>
              <a:gd name="T26" fmla="*/ 42 w 50"/>
              <a:gd name="T27" fmla="*/ 58 h 263"/>
              <a:gd name="T28" fmla="*/ 42 w 50"/>
              <a:gd name="T29" fmla="*/ 71 h 263"/>
              <a:gd name="T30" fmla="*/ 41 w 50"/>
              <a:gd name="T31" fmla="*/ 85 h 263"/>
              <a:gd name="T32" fmla="*/ 41 w 50"/>
              <a:gd name="T33" fmla="*/ 102 h 263"/>
              <a:gd name="T34" fmla="*/ 40 w 50"/>
              <a:gd name="T35" fmla="*/ 123 h 263"/>
              <a:gd name="T36" fmla="*/ 40 w 50"/>
              <a:gd name="T37" fmla="*/ 145 h 263"/>
              <a:gd name="T38" fmla="*/ 40 w 50"/>
              <a:gd name="T39" fmla="*/ 166 h 263"/>
              <a:gd name="T40" fmla="*/ 40 w 50"/>
              <a:gd name="T41" fmla="*/ 186 h 263"/>
              <a:gd name="T42" fmla="*/ 38 w 50"/>
              <a:gd name="T43" fmla="*/ 204 h 263"/>
              <a:gd name="T44" fmla="*/ 38 w 50"/>
              <a:gd name="T45" fmla="*/ 220 h 263"/>
              <a:gd name="T46" fmla="*/ 38 w 50"/>
              <a:gd name="T47" fmla="*/ 234 h 263"/>
              <a:gd name="T48" fmla="*/ 38 w 50"/>
              <a:gd name="T49" fmla="*/ 247 h 263"/>
              <a:gd name="T50" fmla="*/ 38 w 50"/>
              <a:gd name="T51" fmla="*/ 258 h 263"/>
              <a:gd name="T52" fmla="*/ 15 w 50"/>
              <a:gd name="T53" fmla="*/ 263 h 263"/>
              <a:gd name="T54" fmla="*/ 13 w 50"/>
              <a:gd name="T55" fmla="*/ 234 h 263"/>
              <a:gd name="T56" fmla="*/ 13 w 50"/>
              <a:gd name="T57" fmla="*/ 207 h 263"/>
              <a:gd name="T58" fmla="*/ 13 w 50"/>
              <a:gd name="T59" fmla="*/ 181 h 263"/>
              <a:gd name="T60" fmla="*/ 13 w 50"/>
              <a:gd name="T61" fmla="*/ 158 h 263"/>
              <a:gd name="T62" fmla="*/ 13 w 50"/>
              <a:gd name="T63" fmla="*/ 137 h 263"/>
              <a:gd name="T64" fmla="*/ 13 w 50"/>
              <a:gd name="T65" fmla="*/ 117 h 263"/>
              <a:gd name="T66" fmla="*/ 12 w 50"/>
              <a:gd name="T67" fmla="*/ 100 h 263"/>
              <a:gd name="T68" fmla="*/ 12 w 50"/>
              <a:gd name="T69" fmla="*/ 84 h 263"/>
              <a:gd name="T70" fmla="*/ 12 w 50"/>
              <a:gd name="T71" fmla="*/ 70 h 263"/>
              <a:gd name="T72" fmla="*/ 11 w 50"/>
              <a:gd name="T73" fmla="*/ 57 h 263"/>
              <a:gd name="T74" fmla="*/ 11 w 50"/>
              <a:gd name="T75" fmla="*/ 46 h 263"/>
              <a:gd name="T76" fmla="*/ 10 w 50"/>
              <a:gd name="T77" fmla="*/ 37 h 263"/>
              <a:gd name="T78" fmla="*/ 10 w 50"/>
              <a:gd name="T79" fmla="*/ 30 h 263"/>
              <a:gd name="T80" fmla="*/ 8 w 50"/>
              <a:gd name="T81" fmla="*/ 25 h 263"/>
              <a:gd name="T82" fmla="*/ 7 w 50"/>
              <a:gd name="T83" fmla="*/ 22 h 263"/>
              <a:gd name="T84" fmla="*/ 7 w 50"/>
              <a:gd name="T85" fmla="*/ 20 h 263"/>
              <a:gd name="T86" fmla="*/ 2 w 50"/>
              <a:gd name="T87" fmla="*/ 14 h 263"/>
              <a:gd name="T88" fmla="*/ 0 w 50"/>
              <a:gd name="T89" fmla="*/ 10 h 263"/>
              <a:gd name="T90" fmla="*/ 0 w 50"/>
              <a:gd name="T91" fmla="*/ 7 h 2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50" h="263">
                <a:moveTo>
                  <a:pt x="0" y="7"/>
                </a:moveTo>
                <a:lnTo>
                  <a:pt x="2" y="4"/>
                </a:lnTo>
                <a:lnTo>
                  <a:pt x="3" y="3"/>
                </a:lnTo>
                <a:lnTo>
                  <a:pt x="4" y="2"/>
                </a:lnTo>
                <a:lnTo>
                  <a:pt x="7" y="1"/>
                </a:lnTo>
                <a:lnTo>
                  <a:pt x="8" y="0"/>
                </a:lnTo>
                <a:lnTo>
                  <a:pt x="12" y="0"/>
                </a:lnTo>
                <a:lnTo>
                  <a:pt x="15" y="0"/>
                </a:lnTo>
                <a:lnTo>
                  <a:pt x="19" y="1"/>
                </a:lnTo>
                <a:lnTo>
                  <a:pt x="25" y="3"/>
                </a:lnTo>
                <a:lnTo>
                  <a:pt x="30" y="6"/>
                </a:lnTo>
                <a:lnTo>
                  <a:pt x="36" y="8"/>
                </a:lnTo>
                <a:lnTo>
                  <a:pt x="40" y="10"/>
                </a:lnTo>
                <a:lnTo>
                  <a:pt x="43" y="14"/>
                </a:lnTo>
                <a:lnTo>
                  <a:pt x="46" y="16"/>
                </a:lnTo>
                <a:lnTo>
                  <a:pt x="47" y="20"/>
                </a:lnTo>
                <a:lnTo>
                  <a:pt x="49" y="23"/>
                </a:lnTo>
                <a:lnTo>
                  <a:pt x="50" y="27"/>
                </a:lnTo>
                <a:lnTo>
                  <a:pt x="49" y="30"/>
                </a:lnTo>
                <a:lnTo>
                  <a:pt x="47" y="34"/>
                </a:lnTo>
                <a:lnTo>
                  <a:pt x="46" y="37"/>
                </a:lnTo>
                <a:lnTo>
                  <a:pt x="45" y="38"/>
                </a:lnTo>
                <a:lnTo>
                  <a:pt x="45" y="39"/>
                </a:lnTo>
                <a:lnTo>
                  <a:pt x="45" y="42"/>
                </a:lnTo>
                <a:lnTo>
                  <a:pt x="43" y="45"/>
                </a:lnTo>
                <a:lnTo>
                  <a:pt x="43" y="49"/>
                </a:lnTo>
                <a:lnTo>
                  <a:pt x="43" y="53"/>
                </a:lnTo>
                <a:lnTo>
                  <a:pt x="42" y="58"/>
                </a:lnTo>
                <a:lnTo>
                  <a:pt x="42" y="64"/>
                </a:lnTo>
                <a:lnTo>
                  <a:pt x="42" y="71"/>
                </a:lnTo>
                <a:lnTo>
                  <a:pt x="42" y="78"/>
                </a:lnTo>
                <a:lnTo>
                  <a:pt x="41" y="85"/>
                </a:lnTo>
                <a:lnTo>
                  <a:pt x="41" y="94"/>
                </a:lnTo>
                <a:lnTo>
                  <a:pt x="41" y="102"/>
                </a:lnTo>
                <a:lnTo>
                  <a:pt x="41" y="113"/>
                </a:lnTo>
                <a:lnTo>
                  <a:pt x="40" y="123"/>
                </a:lnTo>
                <a:lnTo>
                  <a:pt x="40" y="134"/>
                </a:lnTo>
                <a:lnTo>
                  <a:pt x="40" y="145"/>
                </a:lnTo>
                <a:lnTo>
                  <a:pt x="40" y="156"/>
                </a:lnTo>
                <a:lnTo>
                  <a:pt x="40" y="166"/>
                </a:lnTo>
                <a:lnTo>
                  <a:pt x="40" y="177"/>
                </a:lnTo>
                <a:lnTo>
                  <a:pt x="40" y="186"/>
                </a:lnTo>
                <a:lnTo>
                  <a:pt x="38" y="195"/>
                </a:lnTo>
                <a:lnTo>
                  <a:pt x="38" y="204"/>
                </a:lnTo>
                <a:lnTo>
                  <a:pt x="38" y="212"/>
                </a:lnTo>
                <a:lnTo>
                  <a:pt x="38" y="220"/>
                </a:lnTo>
                <a:lnTo>
                  <a:pt x="38" y="227"/>
                </a:lnTo>
                <a:lnTo>
                  <a:pt x="38" y="234"/>
                </a:lnTo>
                <a:lnTo>
                  <a:pt x="38" y="241"/>
                </a:lnTo>
                <a:lnTo>
                  <a:pt x="38" y="247"/>
                </a:lnTo>
                <a:lnTo>
                  <a:pt x="38" y="252"/>
                </a:lnTo>
                <a:lnTo>
                  <a:pt x="38" y="258"/>
                </a:lnTo>
                <a:lnTo>
                  <a:pt x="38" y="263"/>
                </a:lnTo>
                <a:lnTo>
                  <a:pt x="15" y="263"/>
                </a:lnTo>
                <a:lnTo>
                  <a:pt x="15" y="248"/>
                </a:lnTo>
                <a:lnTo>
                  <a:pt x="13" y="234"/>
                </a:lnTo>
                <a:lnTo>
                  <a:pt x="13" y="220"/>
                </a:lnTo>
                <a:lnTo>
                  <a:pt x="13" y="207"/>
                </a:lnTo>
                <a:lnTo>
                  <a:pt x="13" y="194"/>
                </a:lnTo>
                <a:lnTo>
                  <a:pt x="13" y="181"/>
                </a:lnTo>
                <a:lnTo>
                  <a:pt x="13" y="170"/>
                </a:lnTo>
                <a:lnTo>
                  <a:pt x="13" y="158"/>
                </a:lnTo>
                <a:lnTo>
                  <a:pt x="13" y="148"/>
                </a:lnTo>
                <a:lnTo>
                  <a:pt x="13" y="137"/>
                </a:lnTo>
                <a:lnTo>
                  <a:pt x="13" y="127"/>
                </a:lnTo>
                <a:lnTo>
                  <a:pt x="13" y="117"/>
                </a:lnTo>
                <a:lnTo>
                  <a:pt x="12" y="108"/>
                </a:lnTo>
                <a:lnTo>
                  <a:pt x="12" y="100"/>
                </a:lnTo>
                <a:lnTo>
                  <a:pt x="12" y="92"/>
                </a:lnTo>
                <a:lnTo>
                  <a:pt x="12" y="84"/>
                </a:lnTo>
                <a:lnTo>
                  <a:pt x="12" y="77"/>
                </a:lnTo>
                <a:lnTo>
                  <a:pt x="12" y="70"/>
                </a:lnTo>
                <a:lnTo>
                  <a:pt x="11" y="63"/>
                </a:lnTo>
                <a:lnTo>
                  <a:pt x="11" y="57"/>
                </a:lnTo>
                <a:lnTo>
                  <a:pt x="11" y="51"/>
                </a:lnTo>
                <a:lnTo>
                  <a:pt x="11" y="46"/>
                </a:lnTo>
                <a:lnTo>
                  <a:pt x="10" y="42"/>
                </a:lnTo>
                <a:lnTo>
                  <a:pt x="10" y="37"/>
                </a:lnTo>
                <a:lnTo>
                  <a:pt x="10" y="34"/>
                </a:lnTo>
                <a:lnTo>
                  <a:pt x="10" y="30"/>
                </a:lnTo>
                <a:lnTo>
                  <a:pt x="8" y="28"/>
                </a:lnTo>
                <a:lnTo>
                  <a:pt x="8" y="25"/>
                </a:lnTo>
                <a:lnTo>
                  <a:pt x="8" y="23"/>
                </a:lnTo>
                <a:lnTo>
                  <a:pt x="7" y="22"/>
                </a:lnTo>
                <a:lnTo>
                  <a:pt x="7" y="21"/>
                </a:lnTo>
                <a:lnTo>
                  <a:pt x="7" y="20"/>
                </a:lnTo>
                <a:lnTo>
                  <a:pt x="3" y="17"/>
                </a:lnTo>
                <a:lnTo>
                  <a:pt x="2" y="14"/>
                </a:lnTo>
                <a:lnTo>
                  <a:pt x="0" y="13"/>
                </a:lnTo>
                <a:lnTo>
                  <a:pt x="0" y="10"/>
                </a:lnTo>
                <a:lnTo>
                  <a:pt x="0" y="9"/>
                </a:lnTo>
                <a:lnTo>
                  <a:pt x="0" y="7"/>
                </a:lnTo>
                <a:lnTo>
                  <a:pt x="0" y="7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3" name="Freeform 176"/>
          <p:cNvSpPr>
            <a:spLocks/>
          </p:cNvSpPr>
          <p:nvPr/>
        </p:nvSpPr>
        <p:spPr bwMode="auto">
          <a:xfrm>
            <a:off x="6417118" y="1475706"/>
            <a:ext cx="745951" cy="277571"/>
          </a:xfrm>
          <a:custGeom>
            <a:avLst/>
            <a:gdLst>
              <a:gd name="T0" fmla="*/ 50 w 99"/>
              <a:gd name="T1" fmla="*/ 6 h 40"/>
              <a:gd name="T2" fmla="*/ 56 w 99"/>
              <a:gd name="T3" fmla="*/ 5 h 40"/>
              <a:gd name="T4" fmla="*/ 63 w 99"/>
              <a:gd name="T5" fmla="*/ 3 h 40"/>
              <a:gd name="T6" fmla="*/ 68 w 99"/>
              <a:gd name="T7" fmla="*/ 2 h 40"/>
              <a:gd name="T8" fmla="*/ 73 w 99"/>
              <a:gd name="T9" fmla="*/ 0 h 40"/>
              <a:gd name="T10" fmla="*/ 77 w 99"/>
              <a:gd name="T11" fmla="*/ 0 h 40"/>
              <a:gd name="T12" fmla="*/ 82 w 99"/>
              <a:gd name="T13" fmla="*/ 0 h 40"/>
              <a:gd name="T14" fmla="*/ 85 w 99"/>
              <a:gd name="T15" fmla="*/ 2 h 40"/>
              <a:gd name="T16" fmla="*/ 89 w 99"/>
              <a:gd name="T17" fmla="*/ 2 h 40"/>
              <a:gd name="T18" fmla="*/ 91 w 99"/>
              <a:gd name="T19" fmla="*/ 4 h 40"/>
              <a:gd name="T20" fmla="*/ 93 w 99"/>
              <a:gd name="T21" fmla="*/ 5 h 40"/>
              <a:gd name="T22" fmla="*/ 95 w 99"/>
              <a:gd name="T23" fmla="*/ 6 h 40"/>
              <a:gd name="T24" fmla="*/ 97 w 99"/>
              <a:gd name="T25" fmla="*/ 9 h 40"/>
              <a:gd name="T26" fmla="*/ 98 w 99"/>
              <a:gd name="T27" fmla="*/ 10 h 40"/>
              <a:gd name="T28" fmla="*/ 98 w 99"/>
              <a:gd name="T29" fmla="*/ 11 h 40"/>
              <a:gd name="T30" fmla="*/ 99 w 99"/>
              <a:gd name="T31" fmla="*/ 14 h 40"/>
              <a:gd name="T32" fmla="*/ 99 w 99"/>
              <a:gd name="T33" fmla="*/ 17 h 40"/>
              <a:gd name="T34" fmla="*/ 98 w 99"/>
              <a:gd name="T35" fmla="*/ 18 h 40"/>
              <a:gd name="T36" fmla="*/ 95 w 99"/>
              <a:gd name="T37" fmla="*/ 20 h 40"/>
              <a:gd name="T38" fmla="*/ 93 w 99"/>
              <a:gd name="T39" fmla="*/ 23 h 40"/>
              <a:gd name="T40" fmla="*/ 89 w 99"/>
              <a:gd name="T41" fmla="*/ 25 h 40"/>
              <a:gd name="T42" fmla="*/ 84 w 99"/>
              <a:gd name="T43" fmla="*/ 26 h 40"/>
              <a:gd name="T44" fmla="*/ 77 w 99"/>
              <a:gd name="T45" fmla="*/ 28 h 40"/>
              <a:gd name="T46" fmla="*/ 71 w 99"/>
              <a:gd name="T47" fmla="*/ 31 h 40"/>
              <a:gd name="T48" fmla="*/ 63 w 99"/>
              <a:gd name="T49" fmla="*/ 32 h 40"/>
              <a:gd name="T50" fmla="*/ 55 w 99"/>
              <a:gd name="T51" fmla="*/ 34 h 40"/>
              <a:gd name="T52" fmla="*/ 47 w 99"/>
              <a:gd name="T53" fmla="*/ 37 h 40"/>
              <a:gd name="T54" fmla="*/ 38 w 99"/>
              <a:gd name="T55" fmla="*/ 38 h 40"/>
              <a:gd name="T56" fmla="*/ 29 w 99"/>
              <a:gd name="T57" fmla="*/ 39 h 40"/>
              <a:gd name="T58" fmla="*/ 20 w 99"/>
              <a:gd name="T59" fmla="*/ 39 h 40"/>
              <a:gd name="T60" fmla="*/ 9 w 99"/>
              <a:gd name="T61" fmla="*/ 40 h 40"/>
              <a:gd name="T62" fmla="*/ 0 w 99"/>
              <a:gd name="T63" fmla="*/ 40 h 40"/>
              <a:gd name="T64" fmla="*/ 0 w 99"/>
              <a:gd name="T65" fmla="*/ 16 h 40"/>
              <a:gd name="T66" fmla="*/ 12 w 99"/>
              <a:gd name="T67" fmla="*/ 16 h 40"/>
              <a:gd name="T68" fmla="*/ 18 w 99"/>
              <a:gd name="T69" fmla="*/ 14 h 40"/>
              <a:gd name="T70" fmla="*/ 25 w 99"/>
              <a:gd name="T71" fmla="*/ 13 h 40"/>
              <a:gd name="T72" fmla="*/ 31 w 99"/>
              <a:gd name="T73" fmla="*/ 12 h 40"/>
              <a:gd name="T74" fmla="*/ 37 w 99"/>
              <a:gd name="T75" fmla="*/ 11 h 40"/>
              <a:gd name="T76" fmla="*/ 43 w 99"/>
              <a:gd name="T77" fmla="*/ 9 h 40"/>
              <a:gd name="T78" fmla="*/ 50 w 99"/>
              <a:gd name="T79" fmla="*/ 6 h 40"/>
              <a:gd name="T80" fmla="*/ 50 w 99"/>
              <a:gd name="T81" fmla="*/ 6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99" h="40">
                <a:moveTo>
                  <a:pt x="50" y="6"/>
                </a:moveTo>
                <a:lnTo>
                  <a:pt x="56" y="5"/>
                </a:lnTo>
                <a:lnTo>
                  <a:pt x="63" y="3"/>
                </a:lnTo>
                <a:lnTo>
                  <a:pt x="68" y="2"/>
                </a:lnTo>
                <a:lnTo>
                  <a:pt x="73" y="0"/>
                </a:lnTo>
                <a:lnTo>
                  <a:pt x="77" y="0"/>
                </a:lnTo>
                <a:lnTo>
                  <a:pt x="82" y="0"/>
                </a:lnTo>
                <a:lnTo>
                  <a:pt x="85" y="2"/>
                </a:lnTo>
                <a:lnTo>
                  <a:pt x="89" y="2"/>
                </a:lnTo>
                <a:lnTo>
                  <a:pt x="91" y="4"/>
                </a:lnTo>
                <a:lnTo>
                  <a:pt x="93" y="5"/>
                </a:lnTo>
                <a:lnTo>
                  <a:pt x="95" y="6"/>
                </a:lnTo>
                <a:lnTo>
                  <a:pt x="97" y="9"/>
                </a:lnTo>
                <a:lnTo>
                  <a:pt x="98" y="10"/>
                </a:lnTo>
                <a:lnTo>
                  <a:pt x="98" y="11"/>
                </a:lnTo>
                <a:lnTo>
                  <a:pt x="99" y="14"/>
                </a:lnTo>
                <a:lnTo>
                  <a:pt x="99" y="17"/>
                </a:lnTo>
                <a:lnTo>
                  <a:pt x="98" y="18"/>
                </a:lnTo>
                <a:lnTo>
                  <a:pt x="95" y="20"/>
                </a:lnTo>
                <a:lnTo>
                  <a:pt x="93" y="23"/>
                </a:lnTo>
                <a:lnTo>
                  <a:pt x="89" y="25"/>
                </a:lnTo>
                <a:lnTo>
                  <a:pt x="84" y="26"/>
                </a:lnTo>
                <a:lnTo>
                  <a:pt x="77" y="28"/>
                </a:lnTo>
                <a:lnTo>
                  <a:pt x="71" y="31"/>
                </a:lnTo>
                <a:lnTo>
                  <a:pt x="63" y="32"/>
                </a:lnTo>
                <a:lnTo>
                  <a:pt x="55" y="34"/>
                </a:lnTo>
                <a:lnTo>
                  <a:pt x="47" y="37"/>
                </a:lnTo>
                <a:lnTo>
                  <a:pt x="38" y="38"/>
                </a:lnTo>
                <a:lnTo>
                  <a:pt x="29" y="39"/>
                </a:lnTo>
                <a:lnTo>
                  <a:pt x="20" y="39"/>
                </a:lnTo>
                <a:lnTo>
                  <a:pt x="9" y="40"/>
                </a:lnTo>
                <a:lnTo>
                  <a:pt x="0" y="40"/>
                </a:lnTo>
                <a:lnTo>
                  <a:pt x="0" y="16"/>
                </a:lnTo>
                <a:lnTo>
                  <a:pt x="12" y="16"/>
                </a:lnTo>
                <a:lnTo>
                  <a:pt x="18" y="14"/>
                </a:lnTo>
                <a:lnTo>
                  <a:pt x="25" y="13"/>
                </a:lnTo>
                <a:lnTo>
                  <a:pt x="31" y="12"/>
                </a:lnTo>
                <a:lnTo>
                  <a:pt x="37" y="11"/>
                </a:lnTo>
                <a:lnTo>
                  <a:pt x="43" y="9"/>
                </a:lnTo>
                <a:lnTo>
                  <a:pt x="50" y="6"/>
                </a:lnTo>
                <a:lnTo>
                  <a:pt x="50" y="6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4" name="Freeform 177"/>
          <p:cNvSpPr>
            <a:spLocks/>
          </p:cNvSpPr>
          <p:nvPr/>
        </p:nvSpPr>
        <p:spPr bwMode="auto">
          <a:xfrm>
            <a:off x="5580749" y="2447204"/>
            <a:ext cx="1793290" cy="333086"/>
          </a:xfrm>
          <a:custGeom>
            <a:avLst/>
            <a:gdLst>
              <a:gd name="T0" fmla="*/ 238 w 238"/>
              <a:gd name="T1" fmla="*/ 35 h 48"/>
              <a:gd name="T2" fmla="*/ 236 w 238"/>
              <a:gd name="T3" fmla="*/ 39 h 48"/>
              <a:gd name="T4" fmla="*/ 232 w 238"/>
              <a:gd name="T5" fmla="*/ 40 h 48"/>
              <a:gd name="T6" fmla="*/ 228 w 238"/>
              <a:gd name="T7" fmla="*/ 39 h 48"/>
              <a:gd name="T8" fmla="*/ 223 w 238"/>
              <a:gd name="T9" fmla="*/ 39 h 48"/>
              <a:gd name="T10" fmla="*/ 215 w 238"/>
              <a:gd name="T11" fmla="*/ 39 h 48"/>
              <a:gd name="T12" fmla="*/ 200 w 238"/>
              <a:gd name="T13" fmla="*/ 36 h 48"/>
              <a:gd name="T14" fmla="*/ 182 w 238"/>
              <a:gd name="T15" fmla="*/ 36 h 48"/>
              <a:gd name="T16" fmla="*/ 166 w 238"/>
              <a:gd name="T17" fmla="*/ 36 h 48"/>
              <a:gd name="T18" fmla="*/ 148 w 238"/>
              <a:gd name="T19" fmla="*/ 36 h 48"/>
              <a:gd name="T20" fmla="*/ 129 w 238"/>
              <a:gd name="T21" fmla="*/ 39 h 48"/>
              <a:gd name="T22" fmla="*/ 115 w 238"/>
              <a:gd name="T23" fmla="*/ 40 h 48"/>
              <a:gd name="T24" fmla="*/ 99 w 238"/>
              <a:gd name="T25" fmla="*/ 41 h 48"/>
              <a:gd name="T26" fmla="*/ 80 w 238"/>
              <a:gd name="T27" fmla="*/ 43 h 48"/>
              <a:gd name="T28" fmla="*/ 60 w 238"/>
              <a:gd name="T29" fmla="*/ 47 h 48"/>
              <a:gd name="T30" fmla="*/ 42 w 238"/>
              <a:gd name="T31" fmla="*/ 48 h 48"/>
              <a:gd name="T32" fmla="*/ 29 w 238"/>
              <a:gd name="T33" fmla="*/ 48 h 48"/>
              <a:gd name="T34" fmla="*/ 19 w 238"/>
              <a:gd name="T35" fmla="*/ 44 h 48"/>
              <a:gd name="T36" fmla="*/ 11 w 238"/>
              <a:gd name="T37" fmla="*/ 41 h 48"/>
              <a:gd name="T38" fmla="*/ 6 w 238"/>
              <a:gd name="T39" fmla="*/ 36 h 48"/>
              <a:gd name="T40" fmla="*/ 3 w 238"/>
              <a:gd name="T41" fmla="*/ 32 h 48"/>
              <a:gd name="T42" fmla="*/ 2 w 238"/>
              <a:gd name="T43" fmla="*/ 27 h 48"/>
              <a:gd name="T44" fmla="*/ 16 w 238"/>
              <a:gd name="T45" fmla="*/ 23 h 48"/>
              <a:gd name="T46" fmla="*/ 50 w 238"/>
              <a:gd name="T47" fmla="*/ 21 h 48"/>
              <a:gd name="T48" fmla="*/ 88 w 238"/>
              <a:gd name="T49" fmla="*/ 18 h 48"/>
              <a:gd name="T50" fmla="*/ 126 w 238"/>
              <a:gd name="T51" fmla="*/ 12 h 48"/>
              <a:gd name="T52" fmla="*/ 153 w 238"/>
              <a:gd name="T53" fmla="*/ 6 h 48"/>
              <a:gd name="T54" fmla="*/ 169 w 238"/>
              <a:gd name="T55" fmla="*/ 4 h 48"/>
              <a:gd name="T56" fmla="*/ 182 w 238"/>
              <a:gd name="T57" fmla="*/ 1 h 48"/>
              <a:gd name="T58" fmla="*/ 192 w 238"/>
              <a:gd name="T59" fmla="*/ 0 h 48"/>
              <a:gd name="T60" fmla="*/ 199 w 238"/>
              <a:gd name="T61" fmla="*/ 0 h 48"/>
              <a:gd name="T62" fmla="*/ 205 w 238"/>
              <a:gd name="T63" fmla="*/ 1 h 48"/>
              <a:gd name="T64" fmla="*/ 213 w 238"/>
              <a:gd name="T65" fmla="*/ 4 h 48"/>
              <a:gd name="T66" fmla="*/ 219 w 238"/>
              <a:gd name="T67" fmla="*/ 8 h 48"/>
              <a:gd name="T68" fmla="*/ 227 w 238"/>
              <a:gd name="T69" fmla="*/ 14 h 48"/>
              <a:gd name="T70" fmla="*/ 232 w 238"/>
              <a:gd name="T71" fmla="*/ 20 h 48"/>
              <a:gd name="T72" fmla="*/ 235 w 238"/>
              <a:gd name="T73" fmla="*/ 25 h 48"/>
              <a:gd name="T74" fmla="*/ 236 w 238"/>
              <a:gd name="T75" fmla="*/ 29 h 48"/>
              <a:gd name="T76" fmla="*/ 238 w 238"/>
              <a:gd name="T77" fmla="*/ 32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238" h="48">
                <a:moveTo>
                  <a:pt x="238" y="32"/>
                </a:moveTo>
                <a:lnTo>
                  <a:pt x="238" y="35"/>
                </a:lnTo>
                <a:lnTo>
                  <a:pt x="238" y="37"/>
                </a:lnTo>
                <a:lnTo>
                  <a:pt x="236" y="39"/>
                </a:lnTo>
                <a:lnTo>
                  <a:pt x="234" y="40"/>
                </a:lnTo>
                <a:lnTo>
                  <a:pt x="232" y="40"/>
                </a:lnTo>
                <a:lnTo>
                  <a:pt x="231" y="40"/>
                </a:lnTo>
                <a:lnTo>
                  <a:pt x="228" y="39"/>
                </a:lnTo>
                <a:lnTo>
                  <a:pt x="226" y="39"/>
                </a:lnTo>
                <a:lnTo>
                  <a:pt x="223" y="39"/>
                </a:lnTo>
                <a:lnTo>
                  <a:pt x="219" y="39"/>
                </a:lnTo>
                <a:lnTo>
                  <a:pt x="215" y="39"/>
                </a:lnTo>
                <a:lnTo>
                  <a:pt x="210" y="37"/>
                </a:lnTo>
                <a:lnTo>
                  <a:pt x="200" y="36"/>
                </a:lnTo>
                <a:lnTo>
                  <a:pt x="191" y="36"/>
                </a:lnTo>
                <a:lnTo>
                  <a:pt x="182" y="36"/>
                </a:lnTo>
                <a:lnTo>
                  <a:pt x="174" y="36"/>
                </a:lnTo>
                <a:lnTo>
                  <a:pt x="166" y="36"/>
                </a:lnTo>
                <a:lnTo>
                  <a:pt x="157" y="36"/>
                </a:lnTo>
                <a:lnTo>
                  <a:pt x="148" y="36"/>
                </a:lnTo>
                <a:lnTo>
                  <a:pt x="136" y="37"/>
                </a:lnTo>
                <a:lnTo>
                  <a:pt x="129" y="39"/>
                </a:lnTo>
                <a:lnTo>
                  <a:pt x="123" y="39"/>
                </a:lnTo>
                <a:lnTo>
                  <a:pt x="115" y="40"/>
                </a:lnTo>
                <a:lnTo>
                  <a:pt x="107" y="41"/>
                </a:lnTo>
                <a:lnTo>
                  <a:pt x="99" y="41"/>
                </a:lnTo>
                <a:lnTo>
                  <a:pt x="90" y="42"/>
                </a:lnTo>
                <a:lnTo>
                  <a:pt x="80" y="43"/>
                </a:lnTo>
                <a:lnTo>
                  <a:pt x="71" y="45"/>
                </a:lnTo>
                <a:lnTo>
                  <a:pt x="60" y="47"/>
                </a:lnTo>
                <a:lnTo>
                  <a:pt x="51" y="48"/>
                </a:lnTo>
                <a:lnTo>
                  <a:pt x="42" y="48"/>
                </a:lnTo>
                <a:lnTo>
                  <a:pt x="34" y="48"/>
                </a:lnTo>
                <a:lnTo>
                  <a:pt x="29" y="48"/>
                </a:lnTo>
                <a:lnTo>
                  <a:pt x="23" y="47"/>
                </a:lnTo>
                <a:lnTo>
                  <a:pt x="19" y="44"/>
                </a:lnTo>
                <a:lnTo>
                  <a:pt x="15" y="42"/>
                </a:lnTo>
                <a:lnTo>
                  <a:pt x="11" y="41"/>
                </a:lnTo>
                <a:lnTo>
                  <a:pt x="8" y="39"/>
                </a:lnTo>
                <a:lnTo>
                  <a:pt x="6" y="36"/>
                </a:lnTo>
                <a:lnTo>
                  <a:pt x="4" y="34"/>
                </a:lnTo>
                <a:lnTo>
                  <a:pt x="3" y="32"/>
                </a:lnTo>
                <a:lnTo>
                  <a:pt x="2" y="29"/>
                </a:lnTo>
                <a:lnTo>
                  <a:pt x="2" y="27"/>
                </a:lnTo>
                <a:lnTo>
                  <a:pt x="0" y="23"/>
                </a:lnTo>
                <a:lnTo>
                  <a:pt x="16" y="23"/>
                </a:lnTo>
                <a:lnTo>
                  <a:pt x="33" y="22"/>
                </a:lnTo>
                <a:lnTo>
                  <a:pt x="50" y="21"/>
                </a:lnTo>
                <a:lnTo>
                  <a:pt x="68" y="19"/>
                </a:lnTo>
                <a:lnTo>
                  <a:pt x="88" y="18"/>
                </a:lnTo>
                <a:lnTo>
                  <a:pt x="106" y="14"/>
                </a:lnTo>
                <a:lnTo>
                  <a:pt x="126" y="12"/>
                </a:lnTo>
                <a:lnTo>
                  <a:pt x="144" y="8"/>
                </a:lnTo>
                <a:lnTo>
                  <a:pt x="153" y="6"/>
                </a:lnTo>
                <a:lnTo>
                  <a:pt x="162" y="5"/>
                </a:lnTo>
                <a:lnTo>
                  <a:pt x="169" y="4"/>
                </a:lnTo>
                <a:lnTo>
                  <a:pt x="175" y="2"/>
                </a:lnTo>
                <a:lnTo>
                  <a:pt x="182" y="1"/>
                </a:lnTo>
                <a:lnTo>
                  <a:pt x="187" y="0"/>
                </a:lnTo>
                <a:lnTo>
                  <a:pt x="192" y="0"/>
                </a:lnTo>
                <a:lnTo>
                  <a:pt x="195" y="0"/>
                </a:lnTo>
                <a:lnTo>
                  <a:pt x="199" y="0"/>
                </a:lnTo>
                <a:lnTo>
                  <a:pt x="202" y="0"/>
                </a:lnTo>
                <a:lnTo>
                  <a:pt x="205" y="1"/>
                </a:lnTo>
                <a:lnTo>
                  <a:pt x="209" y="2"/>
                </a:lnTo>
                <a:lnTo>
                  <a:pt x="213" y="4"/>
                </a:lnTo>
                <a:lnTo>
                  <a:pt x="215" y="6"/>
                </a:lnTo>
                <a:lnTo>
                  <a:pt x="219" y="8"/>
                </a:lnTo>
                <a:lnTo>
                  <a:pt x="223" y="11"/>
                </a:lnTo>
                <a:lnTo>
                  <a:pt x="227" y="14"/>
                </a:lnTo>
                <a:lnTo>
                  <a:pt x="230" y="16"/>
                </a:lnTo>
                <a:lnTo>
                  <a:pt x="232" y="20"/>
                </a:lnTo>
                <a:lnTo>
                  <a:pt x="234" y="22"/>
                </a:lnTo>
                <a:lnTo>
                  <a:pt x="235" y="25"/>
                </a:lnTo>
                <a:lnTo>
                  <a:pt x="236" y="27"/>
                </a:lnTo>
                <a:lnTo>
                  <a:pt x="236" y="29"/>
                </a:lnTo>
                <a:lnTo>
                  <a:pt x="238" y="32"/>
                </a:lnTo>
                <a:lnTo>
                  <a:pt x="238" y="32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6" name="Freeform 179"/>
          <p:cNvSpPr>
            <a:spLocks/>
          </p:cNvSpPr>
          <p:nvPr/>
        </p:nvSpPr>
        <p:spPr bwMode="auto">
          <a:xfrm>
            <a:off x="8986888" y="998622"/>
            <a:ext cx="293861" cy="1707059"/>
          </a:xfrm>
          <a:custGeom>
            <a:avLst/>
            <a:gdLst>
              <a:gd name="T0" fmla="*/ 39 w 39"/>
              <a:gd name="T1" fmla="*/ 27 h 246"/>
              <a:gd name="T2" fmla="*/ 39 w 39"/>
              <a:gd name="T3" fmla="*/ 60 h 246"/>
              <a:gd name="T4" fmla="*/ 37 w 39"/>
              <a:gd name="T5" fmla="*/ 90 h 246"/>
              <a:gd name="T6" fmla="*/ 37 w 39"/>
              <a:gd name="T7" fmla="*/ 117 h 246"/>
              <a:gd name="T8" fmla="*/ 37 w 39"/>
              <a:gd name="T9" fmla="*/ 140 h 246"/>
              <a:gd name="T10" fmla="*/ 36 w 39"/>
              <a:gd name="T11" fmla="*/ 161 h 246"/>
              <a:gd name="T12" fmla="*/ 36 w 39"/>
              <a:gd name="T13" fmla="*/ 179 h 246"/>
              <a:gd name="T14" fmla="*/ 35 w 39"/>
              <a:gd name="T15" fmla="*/ 193 h 246"/>
              <a:gd name="T16" fmla="*/ 35 w 39"/>
              <a:gd name="T17" fmla="*/ 206 h 246"/>
              <a:gd name="T18" fmla="*/ 34 w 39"/>
              <a:gd name="T19" fmla="*/ 217 h 246"/>
              <a:gd name="T20" fmla="*/ 34 w 39"/>
              <a:gd name="T21" fmla="*/ 226 h 246"/>
              <a:gd name="T22" fmla="*/ 32 w 39"/>
              <a:gd name="T23" fmla="*/ 233 h 246"/>
              <a:gd name="T24" fmla="*/ 30 w 39"/>
              <a:gd name="T25" fmla="*/ 239 h 246"/>
              <a:gd name="T26" fmla="*/ 28 w 39"/>
              <a:gd name="T27" fmla="*/ 242 h 246"/>
              <a:gd name="T28" fmla="*/ 26 w 39"/>
              <a:gd name="T29" fmla="*/ 245 h 246"/>
              <a:gd name="T30" fmla="*/ 24 w 39"/>
              <a:gd name="T31" fmla="*/ 246 h 246"/>
              <a:gd name="T32" fmla="*/ 21 w 39"/>
              <a:gd name="T33" fmla="*/ 245 h 246"/>
              <a:gd name="T34" fmla="*/ 15 w 39"/>
              <a:gd name="T35" fmla="*/ 241 h 246"/>
              <a:gd name="T36" fmla="*/ 13 w 39"/>
              <a:gd name="T37" fmla="*/ 237 h 246"/>
              <a:gd name="T38" fmla="*/ 9 w 39"/>
              <a:gd name="T39" fmla="*/ 230 h 246"/>
              <a:gd name="T40" fmla="*/ 6 w 39"/>
              <a:gd name="T41" fmla="*/ 221 h 246"/>
              <a:gd name="T42" fmla="*/ 5 w 39"/>
              <a:gd name="T43" fmla="*/ 214 h 246"/>
              <a:gd name="T44" fmla="*/ 4 w 39"/>
              <a:gd name="T45" fmla="*/ 207 h 246"/>
              <a:gd name="T46" fmla="*/ 4 w 39"/>
              <a:gd name="T47" fmla="*/ 202 h 246"/>
              <a:gd name="T48" fmla="*/ 5 w 39"/>
              <a:gd name="T49" fmla="*/ 195 h 246"/>
              <a:gd name="T50" fmla="*/ 6 w 39"/>
              <a:gd name="T51" fmla="*/ 184 h 246"/>
              <a:gd name="T52" fmla="*/ 8 w 39"/>
              <a:gd name="T53" fmla="*/ 170 h 246"/>
              <a:gd name="T54" fmla="*/ 9 w 39"/>
              <a:gd name="T55" fmla="*/ 153 h 246"/>
              <a:gd name="T56" fmla="*/ 10 w 39"/>
              <a:gd name="T57" fmla="*/ 138 h 246"/>
              <a:gd name="T58" fmla="*/ 10 w 39"/>
              <a:gd name="T59" fmla="*/ 125 h 246"/>
              <a:gd name="T60" fmla="*/ 11 w 39"/>
              <a:gd name="T61" fmla="*/ 114 h 246"/>
              <a:gd name="T62" fmla="*/ 11 w 39"/>
              <a:gd name="T63" fmla="*/ 107 h 246"/>
              <a:gd name="T64" fmla="*/ 11 w 39"/>
              <a:gd name="T65" fmla="*/ 98 h 246"/>
              <a:gd name="T66" fmla="*/ 10 w 39"/>
              <a:gd name="T67" fmla="*/ 85 h 246"/>
              <a:gd name="T68" fmla="*/ 10 w 39"/>
              <a:gd name="T69" fmla="*/ 71 h 246"/>
              <a:gd name="T70" fmla="*/ 9 w 39"/>
              <a:gd name="T71" fmla="*/ 54 h 246"/>
              <a:gd name="T72" fmla="*/ 8 w 39"/>
              <a:gd name="T73" fmla="*/ 40 h 246"/>
              <a:gd name="T74" fmla="*/ 6 w 39"/>
              <a:gd name="T75" fmla="*/ 28 h 246"/>
              <a:gd name="T76" fmla="*/ 5 w 39"/>
              <a:gd name="T77" fmla="*/ 21 h 246"/>
              <a:gd name="T78" fmla="*/ 2 w 39"/>
              <a:gd name="T79" fmla="*/ 17 h 246"/>
              <a:gd name="T80" fmla="*/ 1 w 39"/>
              <a:gd name="T81" fmla="*/ 13 h 246"/>
              <a:gd name="T82" fmla="*/ 1 w 39"/>
              <a:gd name="T83" fmla="*/ 8 h 246"/>
              <a:gd name="T84" fmla="*/ 2 w 39"/>
              <a:gd name="T85" fmla="*/ 5 h 246"/>
              <a:gd name="T86" fmla="*/ 5 w 39"/>
              <a:gd name="T87" fmla="*/ 1 h 246"/>
              <a:gd name="T88" fmla="*/ 10 w 39"/>
              <a:gd name="T89" fmla="*/ 0 h 246"/>
              <a:gd name="T90" fmla="*/ 19 w 39"/>
              <a:gd name="T91" fmla="*/ 3 h 246"/>
              <a:gd name="T92" fmla="*/ 31 w 39"/>
              <a:gd name="T93" fmla="*/ 6 h 246"/>
              <a:gd name="T94" fmla="*/ 39 w 39"/>
              <a:gd name="T95" fmla="*/ 10 h 2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39" h="246">
                <a:moveTo>
                  <a:pt x="39" y="10"/>
                </a:moveTo>
                <a:lnTo>
                  <a:pt x="39" y="27"/>
                </a:lnTo>
                <a:lnTo>
                  <a:pt x="39" y="43"/>
                </a:lnTo>
                <a:lnTo>
                  <a:pt x="39" y="60"/>
                </a:lnTo>
                <a:lnTo>
                  <a:pt x="37" y="75"/>
                </a:lnTo>
                <a:lnTo>
                  <a:pt x="37" y="90"/>
                </a:lnTo>
                <a:lnTo>
                  <a:pt x="37" y="103"/>
                </a:lnTo>
                <a:lnTo>
                  <a:pt x="37" y="117"/>
                </a:lnTo>
                <a:lnTo>
                  <a:pt x="37" y="128"/>
                </a:lnTo>
                <a:lnTo>
                  <a:pt x="37" y="140"/>
                </a:lnTo>
                <a:lnTo>
                  <a:pt x="37" y="152"/>
                </a:lnTo>
                <a:lnTo>
                  <a:pt x="36" y="161"/>
                </a:lnTo>
                <a:lnTo>
                  <a:pt x="36" y="170"/>
                </a:lnTo>
                <a:lnTo>
                  <a:pt x="36" y="179"/>
                </a:lnTo>
                <a:lnTo>
                  <a:pt x="36" y="186"/>
                </a:lnTo>
                <a:lnTo>
                  <a:pt x="35" y="193"/>
                </a:lnTo>
                <a:lnTo>
                  <a:pt x="35" y="200"/>
                </a:lnTo>
                <a:lnTo>
                  <a:pt x="35" y="206"/>
                </a:lnTo>
                <a:lnTo>
                  <a:pt x="35" y="212"/>
                </a:lnTo>
                <a:lnTo>
                  <a:pt x="34" y="217"/>
                </a:lnTo>
                <a:lnTo>
                  <a:pt x="34" y="221"/>
                </a:lnTo>
                <a:lnTo>
                  <a:pt x="34" y="226"/>
                </a:lnTo>
                <a:lnTo>
                  <a:pt x="32" y="230"/>
                </a:lnTo>
                <a:lnTo>
                  <a:pt x="32" y="233"/>
                </a:lnTo>
                <a:lnTo>
                  <a:pt x="31" y="235"/>
                </a:lnTo>
                <a:lnTo>
                  <a:pt x="30" y="239"/>
                </a:lnTo>
                <a:lnTo>
                  <a:pt x="30" y="241"/>
                </a:lnTo>
                <a:lnTo>
                  <a:pt x="28" y="242"/>
                </a:lnTo>
                <a:lnTo>
                  <a:pt x="27" y="244"/>
                </a:lnTo>
                <a:lnTo>
                  <a:pt x="26" y="245"/>
                </a:lnTo>
                <a:lnTo>
                  <a:pt x="26" y="246"/>
                </a:lnTo>
                <a:lnTo>
                  <a:pt x="24" y="246"/>
                </a:lnTo>
                <a:lnTo>
                  <a:pt x="23" y="246"/>
                </a:lnTo>
                <a:lnTo>
                  <a:pt x="21" y="245"/>
                </a:lnTo>
                <a:lnTo>
                  <a:pt x="18" y="244"/>
                </a:lnTo>
                <a:lnTo>
                  <a:pt x="15" y="241"/>
                </a:lnTo>
                <a:lnTo>
                  <a:pt x="14" y="239"/>
                </a:lnTo>
                <a:lnTo>
                  <a:pt x="13" y="237"/>
                </a:lnTo>
                <a:lnTo>
                  <a:pt x="10" y="233"/>
                </a:lnTo>
                <a:lnTo>
                  <a:pt x="9" y="230"/>
                </a:lnTo>
                <a:lnTo>
                  <a:pt x="9" y="225"/>
                </a:lnTo>
                <a:lnTo>
                  <a:pt x="6" y="221"/>
                </a:lnTo>
                <a:lnTo>
                  <a:pt x="5" y="218"/>
                </a:lnTo>
                <a:lnTo>
                  <a:pt x="5" y="214"/>
                </a:lnTo>
                <a:lnTo>
                  <a:pt x="4" y="212"/>
                </a:lnTo>
                <a:lnTo>
                  <a:pt x="4" y="207"/>
                </a:lnTo>
                <a:lnTo>
                  <a:pt x="4" y="204"/>
                </a:lnTo>
                <a:lnTo>
                  <a:pt x="4" y="202"/>
                </a:lnTo>
                <a:lnTo>
                  <a:pt x="5" y="199"/>
                </a:lnTo>
                <a:lnTo>
                  <a:pt x="5" y="195"/>
                </a:lnTo>
                <a:lnTo>
                  <a:pt x="6" y="190"/>
                </a:lnTo>
                <a:lnTo>
                  <a:pt x="6" y="184"/>
                </a:lnTo>
                <a:lnTo>
                  <a:pt x="8" y="178"/>
                </a:lnTo>
                <a:lnTo>
                  <a:pt x="8" y="170"/>
                </a:lnTo>
                <a:lnTo>
                  <a:pt x="9" y="161"/>
                </a:lnTo>
                <a:lnTo>
                  <a:pt x="9" y="153"/>
                </a:lnTo>
                <a:lnTo>
                  <a:pt x="9" y="145"/>
                </a:lnTo>
                <a:lnTo>
                  <a:pt x="10" y="138"/>
                </a:lnTo>
                <a:lnTo>
                  <a:pt x="10" y="131"/>
                </a:lnTo>
                <a:lnTo>
                  <a:pt x="10" y="125"/>
                </a:lnTo>
                <a:lnTo>
                  <a:pt x="11" y="119"/>
                </a:lnTo>
                <a:lnTo>
                  <a:pt x="11" y="114"/>
                </a:lnTo>
                <a:lnTo>
                  <a:pt x="11" y="111"/>
                </a:lnTo>
                <a:lnTo>
                  <a:pt x="11" y="107"/>
                </a:lnTo>
                <a:lnTo>
                  <a:pt x="11" y="103"/>
                </a:lnTo>
                <a:lnTo>
                  <a:pt x="11" y="98"/>
                </a:lnTo>
                <a:lnTo>
                  <a:pt x="11" y="92"/>
                </a:lnTo>
                <a:lnTo>
                  <a:pt x="10" y="85"/>
                </a:lnTo>
                <a:lnTo>
                  <a:pt x="10" y="78"/>
                </a:lnTo>
                <a:lnTo>
                  <a:pt x="10" y="71"/>
                </a:lnTo>
                <a:lnTo>
                  <a:pt x="10" y="62"/>
                </a:lnTo>
                <a:lnTo>
                  <a:pt x="9" y="54"/>
                </a:lnTo>
                <a:lnTo>
                  <a:pt x="9" y="47"/>
                </a:lnTo>
                <a:lnTo>
                  <a:pt x="8" y="40"/>
                </a:lnTo>
                <a:lnTo>
                  <a:pt x="8" y="34"/>
                </a:lnTo>
                <a:lnTo>
                  <a:pt x="6" y="28"/>
                </a:lnTo>
                <a:lnTo>
                  <a:pt x="6" y="25"/>
                </a:lnTo>
                <a:lnTo>
                  <a:pt x="5" y="21"/>
                </a:lnTo>
                <a:lnTo>
                  <a:pt x="4" y="19"/>
                </a:lnTo>
                <a:lnTo>
                  <a:pt x="2" y="17"/>
                </a:lnTo>
                <a:lnTo>
                  <a:pt x="1" y="14"/>
                </a:lnTo>
                <a:lnTo>
                  <a:pt x="1" y="13"/>
                </a:lnTo>
                <a:lnTo>
                  <a:pt x="0" y="11"/>
                </a:lnTo>
                <a:lnTo>
                  <a:pt x="1" y="8"/>
                </a:lnTo>
                <a:lnTo>
                  <a:pt x="1" y="6"/>
                </a:lnTo>
                <a:lnTo>
                  <a:pt x="2" y="5"/>
                </a:lnTo>
                <a:lnTo>
                  <a:pt x="4" y="3"/>
                </a:lnTo>
                <a:lnTo>
                  <a:pt x="5" y="1"/>
                </a:lnTo>
                <a:lnTo>
                  <a:pt x="8" y="0"/>
                </a:lnTo>
                <a:lnTo>
                  <a:pt x="10" y="0"/>
                </a:lnTo>
                <a:lnTo>
                  <a:pt x="15" y="1"/>
                </a:lnTo>
                <a:lnTo>
                  <a:pt x="19" y="3"/>
                </a:lnTo>
                <a:lnTo>
                  <a:pt x="24" y="4"/>
                </a:lnTo>
                <a:lnTo>
                  <a:pt x="31" y="6"/>
                </a:lnTo>
                <a:lnTo>
                  <a:pt x="39" y="10"/>
                </a:lnTo>
                <a:lnTo>
                  <a:pt x="39" y="10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7" name="Freeform 180"/>
          <p:cNvSpPr>
            <a:spLocks/>
          </p:cNvSpPr>
          <p:nvPr/>
        </p:nvSpPr>
        <p:spPr bwMode="auto">
          <a:xfrm>
            <a:off x="9114977" y="839017"/>
            <a:ext cx="1295991" cy="2019328"/>
          </a:xfrm>
          <a:custGeom>
            <a:avLst/>
            <a:gdLst>
              <a:gd name="T0" fmla="*/ 104 w 172"/>
              <a:gd name="T1" fmla="*/ 38 h 291"/>
              <a:gd name="T2" fmla="*/ 86 w 172"/>
              <a:gd name="T3" fmla="*/ 41 h 291"/>
              <a:gd name="T4" fmla="*/ 61 w 172"/>
              <a:gd name="T5" fmla="*/ 44 h 291"/>
              <a:gd name="T6" fmla="*/ 34 w 172"/>
              <a:gd name="T7" fmla="*/ 49 h 291"/>
              <a:gd name="T8" fmla="*/ 11 w 172"/>
              <a:gd name="T9" fmla="*/ 50 h 291"/>
              <a:gd name="T10" fmla="*/ 0 w 172"/>
              <a:gd name="T11" fmla="*/ 30 h 291"/>
              <a:gd name="T12" fmla="*/ 28 w 172"/>
              <a:gd name="T13" fmla="*/ 28 h 291"/>
              <a:gd name="T14" fmla="*/ 61 w 172"/>
              <a:gd name="T15" fmla="*/ 21 h 291"/>
              <a:gd name="T16" fmla="*/ 95 w 172"/>
              <a:gd name="T17" fmla="*/ 15 h 291"/>
              <a:gd name="T18" fmla="*/ 110 w 172"/>
              <a:gd name="T19" fmla="*/ 12 h 291"/>
              <a:gd name="T20" fmla="*/ 120 w 172"/>
              <a:gd name="T21" fmla="*/ 7 h 291"/>
              <a:gd name="T22" fmla="*/ 125 w 172"/>
              <a:gd name="T23" fmla="*/ 1 h 291"/>
              <a:gd name="T24" fmla="*/ 130 w 172"/>
              <a:gd name="T25" fmla="*/ 0 h 291"/>
              <a:gd name="T26" fmla="*/ 139 w 172"/>
              <a:gd name="T27" fmla="*/ 2 h 291"/>
              <a:gd name="T28" fmla="*/ 147 w 172"/>
              <a:gd name="T29" fmla="*/ 7 h 291"/>
              <a:gd name="T30" fmla="*/ 159 w 172"/>
              <a:gd name="T31" fmla="*/ 15 h 291"/>
              <a:gd name="T32" fmla="*/ 166 w 172"/>
              <a:gd name="T33" fmla="*/ 23 h 291"/>
              <a:gd name="T34" fmla="*/ 170 w 172"/>
              <a:gd name="T35" fmla="*/ 29 h 291"/>
              <a:gd name="T36" fmla="*/ 172 w 172"/>
              <a:gd name="T37" fmla="*/ 35 h 291"/>
              <a:gd name="T38" fmla="*/ 165 w 172"/>
              <a:gd name="T39" fmla="*/ 42 h 291"/>
              <a:gd name="T40" fmla="*/ 163 w 172"/>
              <a:gd name="T41" fmla="*/ 47 h 291"/>
              <a:gd name="T42" fmla="*/ 161 w 172"/>
              <a:gd name="T43" fmla="*/ 56 h 291"/>
              <a:gd name="T44" fmla="*/ 161 w 172"/>
              <a:gd name="T45" fmla="*/ 70 h 291"/>
              <a:gd name="T46" fmla="*/ 161 w 172"/>
              <a:gd name="T47" fmla="*/ 88 h 291"/>
              <a:gd name="T48" fmla="*/ 161 w 172"/>
              <a:gd name="T49" fmla="*/ 111 h 291"/>
              <a:gd name="T50" fmla="*/ 160 w 172"/>
              <a:gd name="T51" fmla="*/ 135 h 291"/>
              <a:gd name="T52" fmla="*/ 160 w 172"/>
              <a:gd name="T53" fmla="*/ 165 h 291"/>
              <a:gd name="T54" fmla="*/ 161 w 172"/>
              <a:gd name="T55" fmla="*/ 200 h 291"/>
              <a:gd name="T56" fmla="*/ 160 w 172"/>
              <a:gd name="T57" fmla="*/ 233 h 291"/>
              <a:gd name="T58" fmla="*/ 156 w 172"/>
              <a:gd name="T59" fmla="*/ 256 h 291"/>
              <a:gd name="T60" fmla="*/ 150 w 172"/>
              <a:gd name="T61" fmla="*/ 273 h 291"/>
              <a:gd name="T62" fmla="*/ 143 w 172"/>
              <a:gd name="T63" fmla="*/ 285 h 291"/>
              <a:gd name="T64" fmla="*/ 136 w 172"/>
              <a:gd name="T65" fmla="*/ 290 h 291"/>
              <a:gd name="T66" fmla="*/ 129 w 172"/>
              <a:gd name="T67" fmla="*/ 290 h 291"/>
              <a:gd name="T68" fmla="*/ 125 w 172"/>
              <a:gd name="T69" fmla="*/ 284 h 291"/>
              <a:gd name="T70" fmla="*/ 125 w 172"/>
              <a:gd name="T71" fmla="*/ 273 h 291"/>
              <a:gd name="T72" fmla="*/ 123 w 172"/>
              <a:gd name="T73" fmla="*/ 258 h 291"/>
              <a:gd name="T74" fmla="*/ 113 w 172"/>
              <a:gd name="T75" fmla="*/ 237 h 291"/>
              <a:gd name="T76" fmla="*/ 108 w 172"/>
              <a:gd name="T77" fmla="*/ 221 h 291"/>
              <a:gd name="T78" fmla="*/ 120 w 172"/>
              <a:gd name="T79" fmla="*/ 221 h 291"/>
              <a:gd name="T80" fmla="*/ 126 w 172"/>
              <a:gd name="T81" fmla="*/ 221 h 291"/>
              <a:gd name="T82" fmla="*/ 126 w 172"/>
              <a:gd name="T83" fmla="*/ 219 h 291"/>
              <a:gd name="T84" fmla="*/ 126 w 172"/>
              <a:gd name="T85" fmla="*/ 215 h 291"/>
              <a:gd name="T86" fmla="*/ 127 w 172"/>
              <a:gd name="T87" fmla="*/ 208 h 291"/>
              <a:gd name="T88" fmla="*/ 127 w 172"/>
              <a:gd name="T89" fmla="*/ 199 h 291"/>
              <a:gd name="T90" fmla="*/ 127 w 172"/>
              <a:gd name="T91" fmla="*/ 186 h 291"/>
              <a:gd name="T92" fmla="*/ 129 w 172"/>
              <a:gd name="T93" fmla="*/ 165 h 291"/>
              <a:gd name="T94" fmla="*/ 130 w 172"/>
              <a:gd name="T95" fmla="*/ 137 h 291"/>
              <a:gd name="T96" fmla="*/ 130 w 172"/>
              <a:gd name="T97" fmla="*/ 114 h 291"/>
              <a:gd name="T98" fmla="*/ 130 w 172"/>
              <a:gd name="T99" fmla="*/ 84 h 291"/>
              <a:gd name="T100" fmla="*/ 127 w 172"/>
              <a:gd name="T101" fmla="*/ 59 h 291"/>
              <a:gd name="T102" fmla="*/ 126 w 172"/>
              <a:gd name="T103" fmla="*/ 49 h 291"/>
              <a:gd name="T104" fmla="*/ 125 w 172"/>
              <a:gd name="T105" fmla="*/ 43 h 291"/>
              <a:gd name="T106" fmla="*/ 120 w 172"/>
              <a:gd name="T107" fmla="*/ 40 h 291"/>
              <a:gd name="T108" fmla="*/ 114 w 172"/>
              <a:gd name="T109" fmla="*/ 38 h 2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172" h="291">
                <a:moveTo>
                  <a:pt x="112" y="38"/>
                </a:moveTo>
                <a:lnTo>
                  <a:pt x="108" y="38"/>
                </a:lnTo>
                <a:lnTo>
                  <a:pt x="104" y="38"/>
                </a:lnTo>
                <a:lnTo>
                  <a:pt x="99" y="40"/>
                </a:lnTo>
                <a:lnTo>
                  <a:pt x="92" y="40"/>
                </a:lnTo>
                <a:lnTo>
                  <a:pt x="86" y="41"/>
                </a:lnTo>
                <a:lnTo>
                  <a:pt x="78" y="42"/>
                </a:lnTo>
                <a:lnTo>
                  <a:pt x="70" y="43"/>
                </a:lnTo>
                <a:lnTo>
                  <a:pt x="61" y="44"/>
                </a:lnTo>
                <a:lnTo>
                  <a:pt x="50" y="47"/>
                </a:lnTo>
                <a:lnTo>
                  <a:pt x="43" y="48"/>
                </a:lnTo>
                <a:lnTo>
                  <a:pt x="34" y="49"/>
                </a:lnTo>
                <a:lnTo>
                  <a:pt x="26" y="50"/>
                </a:lnTo>
                <a:lnTo>
                  <a:pt x="18" y="50"/>
                </a:lnTo>
                <a:lnTo>
                  <a:pt x="11" y="50"/>
                </a:lnTo>
                <a:lnTo>
                  <a:pt x="6" y="51"/>
                </a:lnTo>
                <a:lnTo>
                  <a:pt x="0" y="51"/>
                </a:lnTo>
                <a:lnTo>
                  <a:pt x="0" y="30"/>
                </a:lnTo>
                <a:lnTo>
                  <a:pt x="9" y="30"/>
                </a:lnTo>
                <a:lnTo>
                  <a:pt x="18" y="29"/>
                </a:lnTo>
                <a:lnTo>
                  <a:pt x="28" y="28"/>
                </a:lnTo>
                <a:lnTo>
                  <a:pt x="37" y="26"/>
                </a:lnTo>
                <a:lnTo>
                  <a:pt x="48" y="23"/>
                </a:lnTo>
                <a:lnTo>
                  <a:pt x="61" y="21"/>
                </a:lnTo>
                <a:lnTo>
                  <a:pt x="74" y="19"/>
                </a:lnTo>
                <a:lnTo>
                  <a:pt x="87" y="16"/>
                </a:lnTo>
                <a:lnTo>
                  <a:pt x="95" y="15"/>
                </a:lnTo>
                <a:lnTo>
                  <a:pt x="100" y="14"/>
                </a:lnTo>
                <a:lnTo>
                  <a:pt x="105" y="13"/>
                </a:lnTo>
                <a:lnTo>
                  <a:pt x="110" y="12"/>
                </a:lnTo>
                <a:lnTo>
                  <a:pt x="114" y="10"/>
                </a:lnTo>
                <a:lnTo>
                  <a:pt x="117" y="8"/>
                </a:lnTo>
                <a:lnTo>
                  <a:pt x="120" y="7"/>
                </a:lnTo>
                <a:lnTo>
                  <a:pt x="121" y="6"/>
                </a:lnTo>
                <a:lnTo>
                  <a:pt x="123" y="2"/>
                </a:lnTo>
                <a:lnTo>
                  <a:pt x="125" y="1"/>
                </a:lnTo>
                <a:lnTo>
                  <a:pt x="126" y="1"/>
                </a:lnTo>
                <a:lnTo>
                  <a:pt x="127" y="0"/>
                </a:lnTo>
                <a:lnTo>
                  <a:pt x="130" y="0"/>
                </a:lnTo>
                <a:lnTo>
                  <a:pt x="133" y="0"/>
                </a:lnTo>
                <a:lnTo>
                  <a:pt x="134" y="1"/>
                </a:lnTo>
                <a:lnTo>
                  <a:pt x="139" y="2"/>
                </a:lnTo>
                <a:lnTo>
                  <a:pt x="142" y="3"/>
                </a:lnTo>
                <a:lnTo>
                  <a:pt x="144" y="6"/>
                </a:lnTo>
                <a:lnTo>
                  <a:pt x="147" y="7"/>
                </a:lnTo>
                <a:lnTo>
                  <a:pt x="151" y="9"/>
                </a:lnTo>
                <a:lnTo>
                  <a:pt x="155" y="12"/>
                </a:lnTo>
                <a:lnTo>
                  <a:pt x="159" y="15"/>
                </a:lnTo>
                <a:lnTo>
                  <a:pt x="161" y="17"/>
                </a:lnTo>
                <a:lnTo>
                  <a:pt x="164" y="20"/>
                </a:lnTo>
                <a:lnTo>
                  <a:pt x="166" y="23"/>
                </a:lnTo>
                <a:lnTo>
                  <a:pt x="168" y="26"/>
                </a:lnTo>
                <a:lnTo>
                  <a:pt x="170" y="27"/>
                </a:lnTo>
                <a:lnTo>
                  <a:pt x="170" y="29"/>
                </a:lnTo>
                <a:lnTo>
                  <a:pt x="172" y="30"/>
                </a:lnTo>
                <a:lnTo>
                  <a:pt x="172" y="33"/>
                </a:lnTo>
                <a:lnTo>
                  <a:pt x="172" y="35"/>
                </a:lnTo>
                <a:lnTo>
                  <a:pt x="170" y="37"/>
                </a:lnTo>
                <a:lnTo>
                  <a:pt x="169" y="40"/>
                </a:lnTo>
                <a:lnTo>
                  <a:pt x="165" y="42"/>
                </a:lnTo>
                <a:lnTo>
                  <a:pt x="164" y="43"/>
                </a:lnTo>
                <a:lnTo>
                  <a:pt x="163" y="44"/>
                </a:lnTo>
                <a:lnTo>
                  <a:pt x="163" y="47"/>
                </a:lnTo>
                <a:lnTo>
                  <a:pt x="161" y="50"/>
                </a:lnTo>
                <a:lnTo>
                  <a:pt x="161" y="52"/>
                </a:lnTo>
                <a:lnTo>
                  <a:pt x="161" y="56"/>
                </a:lnTo>
                <a:lnTo>
                  <a:pt x="161" y="60"/>
                </a:lnTo>
                <a:lnTo>
                  <a:pt x="161" y="65"/>
                </a:lnTo>
                <a:lnTo>
                  <a:pt x="161" y="70"/>
                </a:lnTo>
                <a:lnTo>
                  <a:pt x="161" y="76"/>
                </a:lnTo>
                <a:lnTo>
                  <a:pt x="161" y="83"/>
                </a:lnTo>
                <a:lnTo>
                  <a:pt x="161" y="88"/>
                </a:lnTo>
                <a:lnTo>
                  <a:pt x="161" y="95"/>
                </a:lnTo>
                <a:lnTo>
                  <a:pt x="161" y="102"/>
                </a:lnTo>
                <a:lnTo>
                  <a:pt x="161" y="111"/>
                </a:lnTo>
                <a:lnTo>
                  <a:pt x="161" y="119"/>
                </a:lnTo>
                <a:lnTo>
                  <a:pt x="161" y="127"/>
                </a:lnTo>
                <a:lnTo>
                  <a:pt x="160" y="135"/>
                </a:lnTo>
                <a:lnTo>
                  <a:pt x="160" y="145"/>
                </a:lnTo>
                <a:lnTo>
                  <a:pt x="160" y="155"/>
                </a:lnTo>
                <a:lnTo>
                  <a:pt x="160" y="165"/>
                </a:lnTo>
                <a:lnTo>
                  <a:pt x="160" y="176"/>
                </a:lnTo>
                <a:lnTo>
                  <a:pt x="161" y="187"/>
                </a:lnTo>
                <a:lnTo>
                  <a:pt x="161" y="200"/>
                </a:lnTo>
                <a:lnTo>
                  <a:pt x="161" y="212"/>
                </a:lnTo>
                <a:lnTo>
                  <a:pt x="161" y="222"/>
                </a:lnTo>
                <a:lnTo>
                  <a:pt x="160" y="233"/>
                </a:lnTo>
                <a:lnTo>
                  <a:pt x="159" y="241"/>
                </a:lnTo>
                <a:lnTo>
                  <a:pt x="157" y="249"/>
                </a:lnTo>
                <a:lnTo>
                  <a:pt x="156" y="256"/>
                </a:lnTo>
                <a:lnTo>
                  <a:pt x="155" y="263"/>
                </a:lnTo>
                <a:lnTo>
                  <a:pt x="152" y="269"/>
                </a:lnTo>
                <a:lnTo>
                  <a:pt x="150" y="273"/>
                </a:lnTo>
                <a:lnTo>
                  <a:pt x="148" y="278"/>
                </a:lnTo>
                <a:lnTo>
                  <a:pt x="146" y="282"/>
                </a:lnTo>
                <a:lnTo>
                  <a:pt x="143" y="285"/>
                </a:lnTo>
                <a:lnTo>
                  <a:pt x="140" y="287"/>
                </a:lnTo>
                <a:lnTo>
                  <a:pt x="139" y="290"/>
                </a:lnTo>
                <a:lnTo>
                  <a:pt x="136" y="290"/>
                </a:lnTo>
                <a:lnTo>
                  <a:pt x="134" y="291"/>
                </a:lnTo>
                <a:lnTo>
                  <a:pt x="131" y="291"/>
                </a:lnTo>
                <a:lnTo>
                  <a:pt x="129" y="290"/>
                </a:lnTo>
                <a:lnTo>
                  <a:pt x="127" y="289"/>
                </a:lnTo>
                <a:lnTo>
                  <a:pt x="126" y="286"/>
                </a:lnTo>
                <a:lnTo>
                  <a:pt x="125" y="284"/>
                </a:lnTo>
                <a:lnTo>
                  <a:pt x="125" y="280"/>
                </a:lnTo>
                <a:lnTo>
                  <a:pt x="125" y="277"/>
                </a:lnTo>
                <a:lnTo>
                  <a:pt x="125" y="273"/>
                </a:lnTo>
                <a:lnTo>
                  <a:pt x="125" y="269"/>
                </a:lnTo>
                <a:lnTo>
                  <a:pt x="125" y="264"/>
                </a:lnTo>
                <a:lnTo>
                  <a:pt x="123" y="258"/>
                </a:lnTo>
                <a:lnTo>
                  <a:pt x="121" y="251"/>
                </a:lnTo>
                <a:lnTo>
                  <a:pt x="117" y="244"/>
                </a:lnTo>
                <a:lnTo>
                  <a:pt x="113" y="237"/>
                </a:lnTo>
                <a:lnTo>
                  <a:pt x="108" y="229"/>
                </a:lnTo>
                <a:lnTo>
                  <a:pt x="103" y="220"/>
                </a:lnTo>
                <a:lnTo>
                  <a:pt x="108" y="221"/>
                </a:lnTo>
                <a:lnTo>
                  <a:pt x="113" y="221"/>
                </a:lnTo>
                <a:lnTo>
                  <a:pt x="117" y="221"/>
                </a:lnTo>
                <a:lnTo>
                  <a:pt x="120" y="221"/>
                </a:lnTo>
                <a:lnTo>
                  <a:pt x="122" y="221"/>
                </a:lnTo>
                <a:lnTo>
                  <a:pt x="125" y="221"/>
                </a:lnTo>
                <a:lnTo>
                  <a:pt x="126" y="221"/>
                </a:lnTo>
                <a:lnTo>
                  <a:pt x="126" y="220"/>
                </a:lnTo>
                <a:lnTo>
                  <a:pt x="126" y="220"/>
                </a:lnTo>
                <a:lnTo>
                  <a:pt x="126" y="219"/>
                </a:lnTo>
                <a:lnTo>
                  <a:pt x="126" y="218"/>
                </a:lnTo>
                <a:lnTo>
                  <a:pt x="126" y="216"/>
                </a:lnTo>
                <a:lnTo>
                  <a:pt x="126" y="215"/>
                </a:lnTo>
                <a:lnTo>
                  <a:pt x="126" y="213"/>
                </a:lnTo>
                <a:lnTo>
                  <a:pt x="126" y="211"/>
                </a:lnTo>
                <a:lnTo>
                  <a:pt x="127" y="208"/>
                </a:lnTo>
                <a:lnTo>
                  <a:pt x="127" y="205"/>
                </a:lnTo>
                <a:lnTo>
                  <a:pt x="127" y="202"/>
                </a:lnTo>
                <a:lnTo>
                  <a:pt x="127" y="199"/>
                </a:lnTo>
                <a:lnTo>
                  <a:pt x="127" y="194"/>
                </a:lnTo>
                <a:lnTo>
                  <a:pt x="127" y="191"/>
                </a:lnTo>
                <a:lnTo>
                  <a:pt x="127" y="186"/>
                </a:lnTo>
                <a:lnTo>
                  <a:pt x="127" y="182"/>
                </a:lnTo>
                <a:lnTo>
                  <a:pt x="129" y="176"/>
                </a:lnTo>
                <a:lnTo>
                  <a:pt x="129" y="165"/>
                </a:lnTo>
                <a:lnTo>
                  <a:pt x="129" y="156"/>
                </a:lnTo>
                <a:lnTo>
                  <a:pt x="129" y="147"/>
                </a:lnTo>
                <a:lnTo>
                  <a:pt x="130" y="137"/>
                </a:lnTo>
                <a:lnTo>
                  <a:pt x="130" y="129"/>
                </a:lnTo>
                <a:lnTo>
                  <a:pt x="130" y="121"/>
                </a:lnTo>
                <a:lnTo>
                  <a:pt x="130" y="114"/>
                </a:lnTo>
                <a:lnTo>
                  <a:pt x="130" y="107"/>
                </a:lnTo>
                <a:lnTo>
                  <a:pt x="130" y="95"/>
                </a:lnTo>
                <a:lnTo>
                  <a:pt x="130" y="84"/>
                </a:lnTo>
                <a:lnTo>
                  <a:pt x="129" y="73"/>
                </a:lnTo>
                <a:lnTo>
                  <a:pt x="129" y="63"/>
                </a:lnTo>
                <a:lnTo>
                  <a:pt x="127" y="59"/>
                </a:lnTo>
                <a:lnTo>
                  <a:pt x="127" y="56"/>
                </a:lnTo>
                <a:lnTo>
                  <a:pt x="126" y="52"/>
                </a:lnTo>
                <a:lnTo>
                  <a:pt x="126" y="49"/>
                </a:lnTo>
                <a:lnTo>
                  <a:pt x="125" y="47"/>
                </a:lnTo>
                <a:lnTo>
                  <a:pt x="125" y="44"/>
                </a:lnTo>
                <a:lnTo>
                  <a:pt x="125" y="43"/>
                </a:lnTo>
                <a:lnTo>
                  <a:pt x="123" y="42"/>
                </a:lnTo>
                <a:lnTo>
                  <a:pt x="122" y="41"/>
                </a:lnTo>
                <a:lnTo>
                  <a:pt x="120" y="40"/>
                </a:lnTo>
                <a:lnTo>
                  <a:pt x="118" y="38"/>
                </a:lnTo>
                <a:lnTo>
                  <a:pt x="117" y="38"/>
                </a:lnTo>
                <a:lnTo>
                  <a:pt x="114" y="38"/>
                </a:lnTo>
                <a:lnTo>
                  <a:pt x="112" y="38"/>
                </a:lnTo>
                <a:lnTo>
                  <a:pt x="112" y="38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8" name="Freeform 181"/>
          <p:cNvSpPr>
            <a:spLocks/>
          </p:cNvSpPr>
          <p:nvPr/>
        </p:nvSpPr>
        <p:spPr bwMode="auto">
          <a:xfrm>
            <a:off x="9145117" y="1616214"/>
            <a:ext cx="813762" cy="215120"/>
          </a:xfrm>
          <a:custGeom>
            <a:avLst/>
            <a:gdLst>
              <a:gd name="T0" fmla="*/ 79 w 108"/>
              <a:gd name="T1" fmla="*/ 26 h 31"/>
              <a:gd name="T2" fmla="*/ 71 w 108"/>
              <a:gd name="T3" fmla="*/ 28 h 31"/>
              <a:gd name="T4" fmla="*/ 63 w 108"/>
              <a:gd name="T5" fmla="*/ 29 h 31"/>
              <a:gd name="T6" fmla="*/ 56 w 108"/>
              <a:gd name="T7" fmla="*/ 30 h 31"/>
              <a:gd name="T8" fmla="*/ 45 w 108"/>
              <a:gd name="T9" fmla="*/ 30 h 31"/>
              <a:gd name="T10" fmla="*/ 35 w 108"/>
              <a:gd name="T11" fmla="*/ 31 h 31"/>
              <a:gd name="T12" fmla="*/ 24 w 108"/>
              <a:gd name="T13" fmla="*/ 31 h 31"/>
              <a:gd name="T14" fmla="*/ 11 w 108"/>
              <a:gd name="T15" fmla="*/ 31 h 31"/>
              <a:gd name="T16" fmla="*/ 0 w 108"/>
              <a:gd name="T17" fmla="*/ 31 h 31"/>
              <a:gd name="T18" fmla="*/ 0 w 108"/>
              <a:gd name="T19" fmla="*/ 11 h 31"/>
              <a:gd name="T20" fmla="*/ 10 w 108"/>
              <a:gd name="T21" fmla="*/ 10 h 31"/>
              <a:gd name="T22" fmla="*/ 19 w 108"/>
              <a:gd name="T23" fmla="*/ 9 h 31"/>
              <a:gd name="T24" fmla="*/ 31 w 108"/>
              <a:gd name="T25" fmla="*/ 8 h 31"/>
              <a:gd name="T26" fmla="*/ 36 w 108"/>
              <a:gd name="T27" fmla="*/ 7 h 31"/>
              <a:gd name="T28" fmla="*/ 41 w 108"/>
              <a:gd name="T29" fmla="*/ 4 h 31"/>
              <a:gd name="T30" fmla="*/ 52 w 108"/>
              <a:gd name="T31" fmla="*/ 2 h 31"/>
              <a:gd name="T32" fmla="*/ 61 w 108"/>
              <a:gd name="T33" fmla="*/ 1 h 31"/>
              <a:gd name="T34" fmla="*/ 69 w 108"/>
              <a:gd name="T35" fmla="*/ 0 h 31"/>
              <a:gd name="T36" fmla="*/ 76 w 108"/>
              <a:gd name="T37" fmla="*/ 0 h 31"/>
              <a:gd name="T38" fmla="*/ 82 w 108"/>
              <a:gd name="T39" fmla="*/ 0 h 31"/>
              <a:gd name="T40" fmla="*/ 87 w 108"/>
              <a:gd name="T41" fmla="*/ 1 h 31"/>
              <a:gd name="T42" fmla="*/ 93 w 108"/>
              <a:gd name="T43" fmla="*/ 2 h 31"/>
              <a:gd name="T44" fmla="*/ 99 w 108"/>
              <a:gd name="T45" fmla="*/ 4 h 31"/>
              <a:gd name="T46" fmla="*/ 103 w 108"/>
              <a:gd name="T47" fmla="*/ 7 h 31"/>
              <a:gd name="T48" fmla="*/ 105 w 108"/>
              <a:gd name="T49" fmla="*/ 9 h 31"/>
              <a:gd name="T50" fmla="*/ 106 w 108"/>
              <a:gd name="T51" fmla="*/ 13 h 31"/>
              <a:gd name="T52" fmla="*/ 108 w 108"/>
              <a:gd name="T53" fmla="*/ 16 h 31"/>
              <a:gd name="T54" fmla="*/ 108 w 108"/>
              <a:gd name="T55" fmla="*/ 17 h 31"/>
              <a:gd name="T56" fmla="*/ 106 w 108"/>
              <a:gd name="T57" fmla="*/ 18 h 31"/>
              <a:gd name="T58" fmla="*/ 104 w 108"/>
              <a:gd name="T59" fmla="*/ 21 h 31"/>
              <a:gd name="T60" fmla="*/ 101 w 108"/>
              <a:gd name="T61" fmla="*/ 22 h 31"/>
              <a:gd name="T62" fmla="*/ 96 w 108"/>
              <a:gd name="T63" fmla="*/ 23 h 31"/>
              <a:gd name="T64" fmla="*/ 92 w 108"/>
              <a:gd name="T65" fmla="*/ 24 h 31"/>
              <a:gd name="T66" fmla="*/ 86 w 108"/>
              <a:gd name="T67" fmla="*/ 25 h 31"/>
              <a:gd name="T68" fmla="*/ 79 w 108"/>
              <a:gd name="T69" fmla="*/ 26 h 31"/>
              <a:gd name="T70" fmla="*/ 79 w 108"/>
              <a:gd name="T71" fmla="*/ 26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08" h="31">
                <a:moveTo>
                  <a:pt x="79" y="26"/>
                </a:moveTo>
                <a:lnTo>
                  <a:pt x="71" y="28"/>
                </a:lnTo>
                <a:lnTo>
                  <a:pt x="63" y="29"/>
                </a:lnTo>
                <a:lnTo>
                  <a:pt x="56" y="30"/>
                </a:lnTo>
                <a:lnTo>
                  <a:pt x="45" y="30"/>
                </a:lnTo>
                <a:lnTo>
                  <a:pt x="35" y="31"/>
                </a:lnTo>
                <a:lnTo>
                  <a:pt x="24" y="31"/>
                </a:lnTo>
                <a:lnTo>
                  <a:pt x="11" y="31"/>
                </a:lnTo>
                <a:lnTo>
                  <a:pt x="0" y="31"/>
                </a:lnTo>
                <a:lnTo>
                  <a:pt x="0" y="11"/>
                </a:lnTo>
                <a:lnTo>
                  <a:pt x="10" y="10"/>
                </a:lnTo>
                <a:lnTo>
                  <a:pt x="19" y="9"/>
                </a:lnTo>
                <a:lnTo>
                  <a:pt x="31" y="8"/>
                </a:lnTo>
                <a:lnTo>
                  <a:pt x="36" y="7"/>
                </a:lnTo>
                <a:lnTo>
                  <a:pt x="41" y="4"/>
                </a:lnTo>
                <a:lnTo>
                  <a:pt x="52" y="2"/>
                </a:lnTo>
                <a:lnTo>
                  <a:pt x="61" y="1"/>
                </a:lnTo>
                <a:lnTo>
                  <a:pt x="69" y="0"/>
                </a:lnTo>
                <a:lnTo>
                  <a:pt x="76" y="0"/>
                </a:lnTo>
                <a:lnTo>
                  <a:pt x="82" y="0"/>
                </a:lnTo>
                <a:lnTo>
                  <a:pt x="87" y="1"/>
                </a:lnTo>
                <a:lnTo>
                  <a:pt x="93" y="2"/>
                </a:lnTo>
                <a:lnTo>
                  <a:pt x="99" y="4"/>
                </a:lnTo>
                <a:lnTo>
                  <a:pt x="103" y="7"/>
                </a:lnTo>
                <a:lnTo>
                  <a:pt x="105" y="9"/>
                </a:lnTo>
                <a:lnTo>
                  <a:pt x="106" y="13"/>
                </a:lnTo>
                <a:lnTo>
                  <a:pt x="108" y="16"/>
                </a:lnTo>
                <a:lnTo>
                  <a:pt x="108" y="17"/>
                </a:lnTo>
                <a:lnTo>
                  <a:pt x="106" y="18"/>
                </a:lnTo>
                <a:lnTo>
                  <a:pt x="104" y="21"/>
                </a:lnTo>
                <a:lnTo>
                  <a:pt x="101" y="22"/>
                </a:lnTo>
                <a:lnTo>
                  <a:pt x="96" y="23"/>
                </a:lnTo>
                <a:lnTo>
                  <a:pt x="92" y="24"/>
                </a:lnTo>
                <a:lnTo>
                  <a:pt x="86" y="25"/>
                </a:lnTo>
                <a:lnTo>
                  <a:pt x="79" y="26"/>
                </a:lnTo>
                <a:lnTo>
                  <a:pt x="79" y="26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9" name="Freeform 182"/>
          <p:cNvSpPr>
            <a:spLocks/>
          </p:cNvSpPr>
          <p:nvPr/>
        </p:nvSpPr>
        <p:spPr bwMode="auto">
          <a:xfrm>
            <a:off x="9152654" y="2365654"/>
            <a:ext cx="904180" cy="117970"/>
          </a:xfrm>
          <a:custGeom>
            <a:avLst/>
            <a:gdLst>
              <a:gd name="T0" fmla="*/ 0 w 120"/>
              <a:gd name="T1" fmla="*/ 13 h 17"/>
              <a:gd name="T2" fmla="*/ 10 w 120"/>
              <a:gd name="T3" fmla="*/ 10 h 17"/>
              <a:gd name="T4" fmla="*/ 19 w 120"/>
              <a:gd name="T5" fmla="*/ 9 h 17"/>
              <a:gd name="T6" fmla="*/ 30 w 120"/>
              <a:gd name="T7" fmla="*/ 7 h 17"/>
              <a:gd name="T8" fmla="*/ 38 w 120"/>
              <a:gd name="T9" fmla="*/ 6 h 17"/>
              <a:gd name="T10" fmla="*/ 45 w 120"/>
              <a:gd name="T11" fmla="*/ 5 h 17"/>
              <a:gd name="T12" fmla="*/ 53 w 120"/>
              <a:gd name="T13" fmla="*/ 3 h 17"/>
              <a:gd name="T14" fmla="*/ 60 w 120"/>
              <a:gd name="T15" fmla="*/ 2 h 17"/>
              <a:gd name="T16" fmla="*/ 66 w 120"/>
              <a:gd name="T17" fmla="*/ 1 h 17"/>
              <a:gd name="T18" fmla="*/ 73 w 120"/>
              <a:gd name="T19" fmla="*/ 1 h 17"/>
              <a:gd name="T20" fmla="*/ 77 w 120"/>
              <a:gd name="T21" fmla="*/ 0 h 17"/>
              <a:gd name="T22" fmla="*/ 82 w 120"/>
              <a:gd name="T23" fmla="*/ 0 h 17"/>
              <a:gd name="T24" fmla="*/ 86 w 120"/>
              <a:gd name="T25" fmla="*/ 0 h 17"/>
              <a:gd name="T26" fmla="*/ 90 w 120"/>
              <a:gd name="T27" fmla="*/ 0 h 17"/>
              <a:gd name="T28" fmla="*/ 92 w 120"/>
              <a:gd name="T29" fmla="*/ 0 h 17"/>
              <a:gd name="T30" fmla="*/ 94 w 120"/>
              <a:gd name="T31" fmla="*/ 0 h 17"/>
              <a:gd name="T32" fmla="*/ 96 w 120"/>
              <a:gd name="T33" fmla="*/ 0 h 17"/>
              <a:gd name="T34" fmla="*/ 102 w 120"/>
              <a:gd name="T35" fmla="*/ 1 h 17"/>
              <a:gd name="T36" fmla="*/ 108 w 120"/>
              <a:gd name="T37" fmla="*/ 3 h 17"/>
              <a:gd name="T38" fmla="*/ 113 w 120"/>
              <a:gd name="T39" fmla="*/ 6 h 17"/>
              <a:gd name="T40" fmla="*/ 120 w 120"/>
              <a:gd name="T41" fmla="*/ 9 h 17"/>
              <a:gd name="T42" fmla="*/ 112 w 120"/>
              <a:gd name="T43" fmla="*/ 9 h 17"/>
              <a:gd name="T44" fmla="*/ 104 w 120"/>
              <a:gd name="T45" fmla="*/ 9 h 17"/>
              <a:gd name="T46" fmla="*/ 96 w 120"/>
              <a:gd name="T47" fmla="*/ 10 h 17"/>
              <a:gd name="T48" fmla="*/ 87 w 120"/>
              <a:gd name="T49" fmla="*/ 10 h 17"/>
              <a:gd name="T50" fmla="*/ 70 w 120"/>
              <a:gd name="T51" fmla="*/ 12 h 17"/>
              <a:gd name="T52" fmla="*/ 51 w 120"/>
              <a:gd name="T53" fmla="*/ 13 h 17"/>
              <a:gd name="T54" fmla="*/ 42 w 120"/>
              <a:gd name="T55" fmla="*/ 14 h 17"/>
              <a:gd name="T56" fmla="*/ 34 w 120"/>
              <a:gd name="T57" fmla="*/ 15 h 17"/>
              <a:gd name="T58" fmla="*/ 27 w 120"/>
              <a:gd name="T59" fmla="*/ 15 h 17"/>
              <a:gd name="T60" fmla="*/ 21 w 120"/>
              <a:gd name="T61" fmla="*/ 16 h 17"/>
              <a:gd name="T62" fmla="*/ 15 w 120"/>
              <a:gd name="T63" fmla="*/ 16 h 17"/>
              <a:gd name="T64" fmla="*/ 12 w 120"/>
              <a:gd name="T65" fmla="*/ 17 h 17"/>
              <a:gd name="T66" fmla="*/ 9 w 120"/>
              <a:gd name="T67" fmla="*/ 17 h 17"/>
              <a:gd name="T68" fmla="*/ 8 w 120"/>
              <a:gd name="T69" fmla="*/ 17 h 17"/>
              <a:gd name="T70" fmla="*/ 5 w 120"/>
              <a:gd name="T71" fmla="*/ 17 h 17"/>
              <a:gd name="T72" fmla="*/ 2 w 120"/>
              <a:gd name="T73" fmla="*/ 16 h 17"/>
              <a:gd name="T74" fmla="*/ 1 w 120"/>
              <a:gd name="T75" fmla="*/ 15 h 17"/>
              <a:gd name="T76" fmla="*/ 0 w 120"/>
              <a:gd name="T77" fmla="*/ 13 h 17"/>
              <a:gd name="T78" fmla="*/ 0 w 120"/>
              <a:gd name="T79" fmla="*/ 13 h 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20" h="17">
                <a:moveTo>
                  <a:pt x="0" y="13"/>
                </a:moveTo>
                <a:lnTo>
                  <a:pt x="10" y="10"/>
                </a:lnTo>
                <a:lnTo>
                  <a:pt x="19" y="9"/>
                </a:lnTo>
                <a:lnTo>
                  <a:pt x="30" y="7"/>
                </a:lnTo>
                <a:lnTo>
                  <a:pt x="38" y="6"/>
                </a:lnTo>
                <a:lnTo>
                  <a:pt x="45" y="5"/>
                </a:lnTo>
                <a:lnTo>
                  <a:pt x="53" y="3"/>
                </a:lnTo>
                <a:lnTo>
                  <a:pt x="60" y="2"/>
                </a:lnTo>
                <a:lnTo>
                  <a:pt x="66" y="1"/>
                </a:lnTo>
                <a:lnTo>
                  <a:pt x="73" y="1"/>
                </a:lnTo>
                <a:lnTo>
                  <a:pt x="77" y="0"/>
                </a:lnTo>
                <a:lnTo>
                  <a:pt x="82" y="0"/>
                </a:lnTo>
                <a:lnTo>
                  <a:pt x="86" y="0"/>
                </a:lnTo>
                <a:lnTo>
                  <a:pt x="90" y="0"/>
                </a:lnTo>
                <a:lnTo>
                  <a:pt x="92" y="0"/>
                </a:lnTo>
                <a:lnTo>
                  <a:pt x="94" y="0"/>
                </a:lnTo>
                <a:lnTo>
                  <a:pt x="96" y="0"/>
                </a:lnTo>
                <a:lnTo>
                  <a:pt x="102" y="1"/>
                </a:lnTo>
                <a:lnTo>
                  <a:pt x="108" y="3"/>
                </a:lnTo>
                <a:lnTo>
                  <a:pt x="113" y="6"/>
                </a:lnTo>
                <a:lnTo>
                  <a:pt x="120" y="9"/>
                </a:lnTo>
                <a:lnTo>
                  <a:pt x="112" y="9"/>
                </a:lnTo>
                <a:lnTo>
                  <a:pt x="104" y="9"/>
                </a:lnTo>
                <a:lnTo>
                  <a:pt x="96" y="10"/>
                </a:lnTo>
                <a:lnTo>
                  <a:pt x="87" y="10"/>
                </a:lnTo>
                <a:lnTo>
                  <a:pt x="70" y="12"/>
                </a:lnTo>
                <a:lnTo>
                  <a:pt x="51" y="13"/>
                </a:lnTo>
                <a:lnTo>
                  <a:pt x="42" y="14"/>
                </a:lnTo>
                <a:lnTo>
                  <a:pt x="34" y="15"/>
                </a:lnTo>
                <a:lnTo>
                  <a:pt x="27" y="15"/>
                </a:lnTo>
                <a:lnTo>
                  <a:pt x="21" y="16"/>
                </a:lnTo>
                <a:lnTo>
                  <a:pt x="15" y="16"/>
                </a:lnTo>
                <a:lnTo>
                  <a:pt x="12" y="17"/>
                </a:lnTo>
                <a:lnTo>
                  <a:pt x="9" y="17"/>
                </a:lnTo>
                <a:lnTo>
                  <a:pt x="8" y="17"/>
                </a:lnTo>
                <a:lnTo>
                  <a:pt x="5" y="17"/>
                </a:lnTo>
                <a:lnTo>
                  <a:pt x="2" y="16"/>
                </a:lnTo>
                <a:lnTo>
                  <a:pt x="1" y="15"/>
                </a:lnTo>
                <a:lnTo>
                  <a:pt x="0" y="13"/>
                </a:lnTo>
                <a:lnTo>
                  <a:pt x="0" y="13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25" name="Freeform 188"/>
          <p:cNvSpPr>
            <a:spLocks/>
          </p:cNvSpPr>
          <p:nvPr/>
        </p:nvSpPr>
        <p:spPr bwMode="auto">
          <a:xfrm>
            <a:off x="1809848" y="4064058"/>
            <a:ext cx="904180" cy="2310782"/>
          </a:xfrm>
          <a:custGeom>
            <a:avLst/>
            <a:gdLst>
              <a:gd name="T0" fmla="*/ 116 w 120"/>
              <a:gd name="T1" fmla="*/ 99 h 333"/>
              <a:gd name="T2" fmla="*/ 113 w 120"/>
              <a:gd name="T3" fmla="*/ 138 h 333"/>
              <a:gd name="T4" fmla="*/ 109 w 120"/>
              <a:gd name="T5" fmla="*/ 168 h 333"/>
              <a:gd name="T6" fmla="*/ 106 w 120"/>
              <a:gd name="T7" fmla="*/ 188 h 333"/>
              <a:gd name="T8" fmla="*/ 100 w 120"/>
              <a:gd name="T9" fmla="*/ 205 h 333"/>
              <a:gd name="T10" fmla="*/ 95 w 120"/>
              <a:gd name="T11" fmla="*/ 223 h 333"/>
              <a:gd name="T12" fmla="*/ 87 w 120"/>
              <a:gd name="T13" fmla="*/ 245 h 333"/>
              <a:gd name="T14" fmla="*/ 81 w 120"/>
              <a:gd name="T15" fmla="*/ 259 h 333"/>
              <a:gd name="T16" fmla="*/ 73 w 120"/>
              <a:gd name="T17" fmla="*/ 272 h 333"/>
              <a:gd name="T18" fmla="*/ 65 w 120"/>
              <a:gd name="T19" fmla="*/ 283 h 333"/>
              <a:gd name="T20" fmla="*/ 57 w 120"/>
              <a:gd name="T21" fmla="*/ 294 h 333"/>
              <a:gd name="T22" fmla="*/ 38 w 120"/>
              <a:gd name="T23" fmla="*/ 312 h 333"/>
              <a:gd name="T24" fmla="*/ 22 w 120"/>
              <a:gd name="T25" fmla="*/ 325 h 333"/>
              <a:gd name="T26" fmla="*/ 14 w 120"/>
              <a:gd name="T27" fmla="*/ 330 h 333"/>
              <a:gd name="T28" fmla="*/ 7 w 120"/>
              <a:gd name="T29" fmla="*/ 333 h 333"/>
              <a:gd name="T30" fmla="*/ 3 w 120"/>
              <a:gd name="T31" fmla="*/ 333 h 333"/>
              <a:gd name="T32" fmla="*/ 0 w 120"/>
              <a:gd name="T33" fmla="*/ 330 h 333"/>
              <a:gd name="T34" fmla="*/ 0 w 120"/>
              <a:gd name="T35" fmla="*/ 326 h 333"/>
              <a:gd name="T36" fmla="*/ 1 w 120"/>
              <a:gd name="T37" fmla="*/ 323 h 333"/>
              <a:gd name="T38" fmla="*/ 4 w 120"/>
              <a:gd name="T39" fmla="*/ 319 h 333"/>
              <a:gd name="T40" fmla="*/ 8 w 120"/>
              <a:gd name="T41" fmla="*/ 316 h 333"/>
              <a:gd name="T42" fmla="*/ 13 w 120"/>
              <a:gd name="T43" fmla="*/ 310 h 333"/>
              <a:gd name="T44" fmla="*/ 20 w 120"/>
              <a:gd name="T45" fmla="*/ 302 h 333"/>
              <a:gd name="T46" fmla="*/ 27 w 120"/>
              <a:gd name="T47" fmla="*/ 294 h 333"/>
              <a:gd name="T48" fmla="*/ 35 w 120"/>
              <a:gd name="T49" fmla="*/ 283 h 333"/>
              <a:gd name="T50" fmla="*/ 43 w 120"/>
              <a:gd name="T51" fmla="*/ 272 h 333"/>
              <a:gd name="T52" fmla="*/ 50 w 120"/>
              <a:gd name="T53" fmla="*/ 260 h 333"/>
              <a:gd name="T54" fmla="*/ 57 w 120"/>
              <a:gd name="T55" fmla="*/ 246 h 333"/>
              <a:gd name="T56" fmla="*/ 64 w 120"/>
              <a:gd name="T57" fmla="*/ 230 h 333"/>
              <a:gd name="T58" fmla="*/ 70 w 120"/>
              <a:gd name="T59" fmla="*/ 213 h 333"/>
              <a:gd name="T60" fmla="*/ 77 w 120"/>
              <a:gd name="T61" fmla="*/ 185 h 333"/>
              <a:gd name="T62" fmla="*/ 83 w 120"/>
              <a:gd name="T63" fmla="*/ 146 h 333"/>
              <a:gd name="T64" fmla="*/ 86 w 120"/>
              <a:gd name="T65" fmla="*/ 109 h 333"/>
              <a:gd name="T66" fmla="*/ 86 w 120"/>
              <a:gd name="T67" fmla="*/ 82 h 333"/>
              <a:gd name="T68" fmla="*/ 86 w 120"/>
              <a:gd name="T69" fmla="*/ 67 h 333"/>
              <a:gd name="T70" fmla="*/ 85 w 120"/>
              <a:gd name="T71" fmla="*/ 55 h 333"/>
              <a:gd name="T72" fmla="*/ 85 w 120"/>
              <a:gd name="T73" fmla="*/ 45 h 333"/>
              <a:gd name="T74" fmla="*/ 83 w 120"/>
              <a:gd name="T75" fmla="*/ 36 h 333"/>
              <a:gd name="T76" fmla="*/ 81 w 120"/>
              <a:gd name="T77" fmla="*/ 28 h 333"/>
              <a:gd name="T78" fmla="*/ 78 w 120"/>
              <a:gd name="T79" fmla="*/ 20 h 333"/>
              <a:gd name="T80" fmla="*/ 76 w 120"/>
              <a:gd name="T81" fmla="*/ 18 h 333"/>
              <a:gd name="T82" fmla="*/ 74 w 120"/>
              <a:gd name="T83" fmla="*/ 14 h 333"/>
              <a:gd name="T84" fmla="*/ 74 w 120"/>
              <a:gd name="T85" fmla="*/ 7 h 333"/>
              <a:gd name="T86" fmla="*/ 78 w 120"/>
              <a:gd name="T87" fmla="*/ 3 h 333"/>
              <a:gd name="T88" fmla="*/ 81 w 120"/>
              <a:gd name="T89" fmla="*/ 2 h 333"/>
              <a:gd name="T90" fmla="*/ 86 w 120"/>
              <a:gd name="T91" fmla="*/ 0 h 333"/>
              <a:gd name="T92" fmla="*/ 94 w 120"/>
              <a:gd name="T93" fmla="*/ 3 h 333"/>
              <a:gd name="T94" fmla="*/ 104 w 120"/>
              <a:gd name="T95" fmla="*/ 6 h 333"/>
              <a:gd name="T96" fmla="*/ 112 w 120"/>
              <a:gd name="T97" fmla="*/ 11 h 333"/>
              <a:gd name="T98" fmla="*/ 116 w 120"/>
              <a:gd name="T99" fmla="*/ 13 h 333"/>
              <a:gd name="T100" fmla="*/ 119 w 120"/>
              <a:gd name="T101" fmla="*/ 17 h 333"/>
              <a:gd name="T102" fmla="*/ 120 w 120"/>
              <a:gd name="T103" fmla="*/ 20 h 333"/>
              <a:gd name="T104" fmla="*/ 119 w 120"/>
              <a:gd name="T105" fmla="*/ 31 h 333"/>
              <a:gd name="T106" fmla="*/ 117 w 120"/>
              <a:gd name="T107" fmla="*/ 36 h 333"/>
              <a:gd name="T108" fmla="*/ 117 w 120"/>
              <a:gd name="T109" fmla="*/ 45 h 333"/>
              <a:gd name="T110" fmla="*/ 116 w 120"/>
              <a:gd name="T111" fmla="*/ 57 h 333"/>
              <a:gd name="T112" fmla="*/ 116 w 120"/>
              <a:gd name="T113" fmla="*/ 73 h 333"/>
              <a:gd name="T114" fmla="*/ 116 w 120"/>
              <a:gd name="T115" fmla="*/ 81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20" h="333">
                <a:moveTo>
                  <a:pt x="116" y="81"/>
                </a:moveTo>
                <a:lnTo>
                  <a:pt x="116" y="99"/>
                </a:lnTo>
                <a:lnTo>
                  <a:pt x="116" y="118"/>
                </a:lnTo>
                <a:lnTo>
                  <a:pt x="113" y="138"/>
                </a:lnTo>
                <a:lnTo>
                  <a:pt x="111" y="158"/>
                </a:lnTo>
                <a:lnTo>
                  <a:pt x="109" y="168"/>
                </a:lnTo>
                <a:lnTo>
                  <a:pt x="107" y="178"/>
                </a:lnTo>
                <a:lnTo>
                  <a:pt x="106" y="188"/>
                </a:lnTo>
                <a:lnTo>
                  <a:pt x="103" y="197"/>
                </a:lnTo>
                <a:lnTo>
                  <a:pt x="100" y="205"/>
                </a:lnTo>
                <a:lnTo>
                  <a:pt x="98" y="215"/>
                </a:lnTo>
                <a:lnTo>
                  <a:pt x="95" y="223"/>
                </a:lnTo>
                <a:lnTo>
                  <a:pt x="93" y="230"/>
                </a:lnTo>
                <a:lnTo>
                  <a:pt x="87" y="245"/>
                </a:lnTo>
                <a:lnTo>
                  <a:pt x="83" y="252"/>
                </a:lnTo>
                <a:lnTo>
                  <a:pt x="81" y="259"/>
                </a:lnTo>
                <a:lnTo>
                  <a:pt x="77" y="266"/>
                </a:lnTo>
                <a:lnTo>
                  <a:pt x="73" y="272"/>
                </a:lnTo>
                <a:lnTo>
                  <a:pt x="69" y="277"/>
                </a:lnTo>
                <a:lnTo>
                  <a:pt x="65" y="283"/>
                </a:lnTo>
                <a:lnTo>
                  <a:pt x="61" y="289"/>
                </a:lnTo>
                <a:lnTo>
                  <a:pt x="57" y="294"/>
                </a:lnTo>
                <a:lnTo>
                  <a:pt x="48" y="303"/>
                </a:lnTo>
                <a:lnTo>
                  <a:pt x="38" y="312"/>
                </a:lnTo>
                <a:lnTo>
                  <a:pt x="29" y="322"/>
                </a:lnTo>
                <a:lnTo>
                  <a:pt x="22" y="325"/>
                </a:lnTo>
                <a:lnTo>
                  <a:pt x="18" y="327"/>
                </a:lnTo>
                <a:lnTo>
                  <a:pt x="14" y="330"/>
                </a:lnTo>
                <a:lnTo>
                  <a:pt x="10" y="332"/>
                </a:lnTo>
                <a:lnTo>
                  <a:pt x="7" y="333"/>
                </a:lnTo>
                <a:lnTo>
                  <a:pt x="4" y="333"/>
                </a:lnTo>
                <a:lnTo>
                  <a:pt x="3" y="333"/>
                </a:lnTo>
                <a:lnTo>
                  <a:pt x="1" y="332"/>
                </a:lnTo>
                <a:lnTo>
                  <a:pt x="0" y="330"/>
                </a:lnTo>
                <a:lnTo>
                  <a:pt x="0" y="329"/>
                </a:lnTo>
                <a:lnTo>
                  <a:pt x="0" y="326"/>
                </a:lnTo>
                <a:lnTo>
                  <a:pt x="0" y="325"/>
                </a:lnTo>
                <a:lnTo>
                  <a:pt x="1" y="323"/>
                </a:lnTo>
                <a:lnTo>
                  <a:pt x="1" y="322"/>
                </a:lnTo>
                <a:lnTo>
                  <a:pt x="4" y="319"/>
                </a:lnTo>
                <a:lnTo>
                  <a:pt x="5" y="318"/>
                </a:lnTo>
                <a:lnTo>
                  <a:pt x="8" y="316"/>
                </a:lnTo>
                <a:lnTo>
                  <a:pt x="10" y="312"/>
                </a:lnTo>
                <a:lnTo>
                  <a:pt x="13" y="310"/>
                </a:lnTo>
                <a:lnTo>
                  <a:pt x="17" y="307"/>
                </a:lnTo>
                <a:lnTo>
                  <a:pt x="20" y="302"/>
                </a:lnTo>
                <a:lnTo>
                  <a:pt x="23" y="298"/>
                </a:lnTo>
                <a:lnTo>
                  <a:pt x="27" y="294"/>
                </a:lnTo>
                <a:lnTo>
                  <a:pt x="31" y="288"/>
                </a:lnTo>
                <a:lnTo>
                  <a:pt x="35" y="283"/>
                </a:lnTo>
                <a:lnTo>
                  <a:pt x="39" y="277"/>
                </a:lnTo>
                <a:lnTo>
                  <a:pt x="43" y="272"/>
                </a:lnTo>
                <a:lnTo>
                  <a:pt x="46" y="266"/>
                </a:lnTo>
                <a:lnTo>
                  <a:pt x="50" y="260"/>
                </a:lnTo>
                <a:lnTo>
                  <a:pt x="53" y="253"/>
                </a:lnTo>
                <a:lnTo>
                  <a:pt x="57" y="246"/>
                </a:lnTo>
                <a:lnTo>
                  <a:pt x="61" y="238"/>
                </a:lnTo>
                <a:lnTo>
                  <a:pt x="64" y="230"/>
                </a:lnTo>
                <a:lnTo>
                  <a:pt x="68" y="222"/>
                </a:lnTo>
                <a:lnTo>
                  <a:pt x="70" y="213"/>
                </a:lnTo>
                <a:lnTo>
                  <a:pt x="73" y="204"/>
                </a:lnTo>
                <a:lnTo>
                  <a:pt x="77" y="185"/>
                </a:lnTo>
                <a:lnTo>
                  <a:pt x="81" y="166"/>
                </a:lnTo>
                <a:lnTo>
                  <a:pt x="83" y="146"/>
                </a:lnTo>
                <a:lnTo>
                  <a:pt x="86" y="127"/>
                </a:lnTo>
                <a:lnTo>
                  <a:pt x="86" y="109"/>
                </a:lnTo>
                <a:lnTo>
                  <a:pt x="87" y="91"/>
                </a:lnTo>
                <a:lnTo>
                  <a:pt x="86" y="82"/>
                </a:lnTo>
                <a:lnTo>
                  <a:pt x="86" y="75"/>
                </a:lnTo>
                <a:lnTo>
                  <a:pt x="86" y="67"/>
                </a:lnTo>
                <a:lnTo>
                  <a:pt x="85" y="61"/>
                </a:lnTo>
                <a:lnTo>
                  <a:pt x="85" y="55"/>
                </a:lnTo>
                <a:lnTo>
                  <a:pt x="85" y="49"/>
                </a:lnTo>
                <a:lnTo>
                  <a:pt x="85" y="45"/>
                </a:lnTo>
                <a:lnTo>
                  <a:pt x="83" y="40"/>
                </a:lnTo>
                <a:lnTo>
                  <a:pt x="83" y="36"/>
                </a:lnTo>
                <a:lnTo>
                  <a:pt x="82" y="34"/>
                </a:lnTo>
                <a:lnTo>
                  <a:pt x="81" y="28"/>
                </a:lnTo>
                <a:lnTo>
                  <a:pt x="80" y="24"/>
                </a:lnTo>
                <a:lnTo>
                  <a:pt x="78" y="20"/>
                </a:lnTo>
                <a:lnTo>
                  <a:pt x="76" y="19"/>
                </a:lnTo>
                <a:lnTo>
                  <a:pt x="76" y="18"/>
                </a:lnTo>
                <a:lnTo>
                  <a:pt x="74" y="16"/>
                </a:lnTo>
                <a:lnTo>
                  <a:pt x="74" y="14"/>
                </a:lnTo>
                <a:lnTo>
                  <a:pt x="74" y="11"/>
                </a:lnTo>
                <a:lnTo>
                  <a:pt x="74" y="7"/>
                </a:lnTo>
                <a:lnTo>
                  <a:pt x="77" y="4"/>
                </a:lnTo>
                <a:lnTo>
                  <a:pt x="78" y="3"/>
                </a:lnTo>
                <a:lnTo>
                  <a:pt x="80" y="2"/>
                </a:lnTo>
                <a:lnTo>
                  <a:pt x="81" y="2"/>
                </a:lnTo>
                <a:lnTo>
                  <a:pt x="83" y="0"/>
                </a:lnTo>
                <a:lnTo>
                  <a:pt x="86" y="0"/>
                </a:lnTo>
                <a:lnTo>
                  <a:pt x="89" y="2"/>
                </a:lnTo>
                <a:lnTo>
                  <a:pt x="94" y="3"/>
                </a:lnTo>
                <a:lnTo>
                  <a:pt x="99" y="5"/>
                </a:lnTo>
                <a:lnTo>
                  <a:pt x="104" y="6"/>
                </a:lnTo>
                <a:lnTo>
                  <a:pt x="109" y="9"/>
                </a:lnTo>
                <a:lnTo>
                  <a:pt x="112" y="11"/>
                </a:lnTo>
                <a:lnTo>
                  <a:pt x="115" y="12"/>
                </a:lnTo>
                <a:lnTo>
                  <a:pt x="116" y="13"/>
                </a:lnTo>
                <a:lnTo>
                  <a:pt x="117" y="16"/>
                </a:lnTo>
                <a:lnTo>
                  <a:pt x="119" y="17"/>
                </a:lnTo>
                <a:lnTo>
                  <a:pt x="120" y="18"/>
                </a:lnTo>
                <a:lnTo>
                  <a:pt x="120" y="20"/>
                </a:lnTo>
                <a:lnTo>
                  <a:pt x="120" y="27"/>
                </a:lnTo>
                <a:lnTo>
                  <a:pt x="119" y="31"/>
                </a:lnTo>
                <a:lnTo>
                  <a:pt x="119" y="34"/>
                </a:lnTo>
                <a:lnTo>
                  <a:pt x="117" y="36"/>
                </a:lnTo>
                <a:lnTo>
                  <a:pt x="117" y="41"/>
                </a:lnTo>
                <a:lnTo>
                  <a:pt x="117" y="45"/>
                </a:lnTo>
                <a:lnTo>
                  <a:pt x="116" y="50"/>
                </a:lnTo>
                <a:lnTo>
                  <a:pt x="116" y="57"/>
                </a:lnTo>
                <a:lnTo>
                  <a:pt x="116" y="64"/>
                </a:lnTo>
                <a:lnTo>
                  <a:pt x="116" y="73"/>
                </a:lnTo>
                <a:lnTo>
                  <a:pt x="116" y="81"/>
                </a:lnTo>
                <a:lnTo>
                  <a:pt x="116" y="81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26" name="Freeform 189"/>
          <p:cNvSpPr>
            <a:spLocks/>
          </p:cNvSpPr>
          <p:nvPr/>
        </p:nvSpPr>
        <p:spPr bwMode="auto">
          <a:xfrm>
            <a:off x="2103709" y="4785743"/>
            <a:ext cx="263722" cy="624535"/>
          </a:xfrm>
          <a:custGeom>
            <a:avLst/>
            <a:gdLst>
              <a:gd name="T0" fmla="*/ 20 w 35"/>
              <a:gd name="T1" fmla="*/ 90 h 90"/>
              <a:gd name="T2" fmla="*/ 17 w 35"/>
              <a:gd name="T3" fmla="*/ 90 h 90"/>
              <a:gd name="T4" fmla="*/ 16 w 35"/>
              <a:gd name="T5" fmla="*/ 90 h 90"/>
              <a:gd name="T6" fmla="*/ 14 w 35"/>
              <a:gd name="T7" fmla="*/ 88 h 90"/>
              <a:gd name="T8" fmla="*/ 12 w 35"/>
              <a:gd name="T9" fmla="*/ 87 h 90"/>
              <a:gd name="T10" fmla="*/ 11 w 35"/>
              <a:gd name="T11" fmla="*/ 86 h 90"/>
              <a:gd name="T12" fmla="*/ 9 w 35"/>
              <a:gd name="T13" fmla="*/ 84 h 90"/>
              <a:gd name="T14" fmla="*/ 8 w 35"/>
              <a:gd name="T15" fmla="*/ 81 h 90"/>
              <a:gd name="T16" fmla="*/ 5 w 35"/>
              <a:gd name="T17" fmla="*/ 79 h 90"/>
              <a:gd name="T18" fmla="*/ 3 w 35"/>
              <a:gd name="T19" fmla="*/ 74 h 90"/>
              <a:gd name="T20" fmla="*/ 1 w 35"/>
              <a:gd name="T21" fmla="*/ 71 h 90"/>
              <a:gd name="T22" fmla="*/ 0 w 35"/>
              <a:gd name="T23" fmla="*/ 67 h 90"/>
              <a:gd name="T24" fmla="*/ 0 w 35"/>
              <a:gd name="T25" fmla="*/ 65 h 90"/>
              <a:gd name="T26" fmla="*/ 0 w 35"/>
              <a:gd name="T27" fmla="*/ 62 h 90"/>
              <a:gd name="T28" fmla="*/ 0 w 35"/>
              <a:gd name="T29" fmla="*/ 61 h 90"/>
              <a:gd name="T30" fmla="*/ 1 w 35"/>
              <a:gd name="T31" fmla="*/ 58 h 90"/>
              <a:gd name="T32" fmla="*/ 1 w 35"/>
              <a:gd name="T33" fmla="*/ 56 h 90"/>
              <a:gd name="T34" fmla="*/ 3 w 35"/>
              <a:gd name="T35" fmla="*/ 52 h 90"/>
              <a:gd name="T36" fmla="*/ 4 w 35"/>
              <a:gd name="T37" fmla="*/ 50 h 90"/>
              <a:gd name="T38" fmla="*/ 5 w 35"/>
              <a:gd name="T39" fmla="*/ 47 h 90"/>
              <a:gd name="T40" fmla="*/ 8 w 35"/>
              <a:gd name="T41" fmla="*/ 40 h 90"/>
              <a:gd name="T42" fmla="*/ 9 w 35"/>
              <a:gd name="T43" fmla="*/ 33 h 90"/>
              <a:gd name="T44" fmla="*/ 11 w 35"/>
              <a:gd name="T45" fmla="*/ 24 h 90"/>
              <a:gd name="T46" fmla="*/ 11 w 35"/>
              <a:gd name="T47" fmla="*/ 17 h 90"/>
              <a:gd name="T48" fmla="*/ 11 w 35"/>
              <a:gd name="T49" fmla="*/ 15 h 90"/>
              <a:gd name="T50" fmla="*/ 11 w 35"/>
              <a:gd name="T51" fmla="*/ 12 h 90"/>
              <a:gd name="T52" fmla="*/ 11 w 35"/>
              <a:gd name="T53" fmla="*/ 9 h 90"/>
              <a:gd name="T54" fmla="*/ 12 w 35"/>
              <a:gd name="T55" fmla="*/ 7 h 90"/>
              <a:gd name="T56" fmla="*/ 12 w 35"/>
              <a:gd name="T57" fmla="*/ 5 h 90"/>
              <a:gd name="T58" fmla="*/ 13 w 35"/>
              <a:gd name="T59" fmla="*/ 2 h 90"/>
              <a:gd name="T60" fmla="*/ 14 w 35"/>
              <a:gd name="T61" fmla="*/ 1 h 90"/>
              <a:gd name="T62" fmla="*/ 16 w 35"/>
              <a:gd name="T63" fmla="*/ 1 h 90"/>
              <a:gd name="T64" fmla="*/ 17 w 35"/>
              <a:gd name="T65" fmla="*/ 0 h 90"/>
              <a:gd name="T66" fmla="*/ 18 w 35"/>
              <a:gd name="T67" fmla="*/ 0 h 90"/>
              <a:gd name="T68" fmla="*/ 20 w 35"/>
              <a:gd name="T69" fmla="*/ 1 h 90"/>
              <a:gd name="T70" fmla="*/ 21 w 35"/>
              <a:gd name="T71" fmla="*/ 1 h 90"/>
              <a:gd name="T72" fmla="*/ 22 w 35"/>
              <a:gd name="T73" fmla="*/ 2 h 90"/>
              <a:gd name="T74" fmla="*/ 24 w 35"/>
              <a:gd name="T75" fmla="*/ 5 h 90"/>
              <a:gd name="T76" fmla="*/ 25 w 35"/>
              <a:gd name="T77" fmla="*/ 6 h 90"/>
              <a:gd name="T78" fmla="*/ 26 w 35"/>
              <a:gd name="T79" fmla="*/ 8 h 90"/>
              <a:gd name="T80" fmla="*/ 29 w 35"/>
              <a:gd name="T81" fmla="*/ 14 h 90"/>
              <a:gd name="T82" fmla="*/ 31 w 35"/>
              <a:gd name="T83" fmla="*/ 21 h 90"/>
              <a:gd name="T84" fmla="*/ 33 w 35"/>
              <a:gd name="T85" fmla="*/ 28 h 90"/>
              <a:gd name="T86" fmla="*/ 34 w 35"/>
              <a:gd name="T87" fmla="*/ 31 h 90"/>
              <a:gd name="T88" fmla="*/ 34 w 35"/>
              <a:gd name="T89" fmla="*/ 35 h 90"/>
              <a:gd name="T90" fmla="*/ 35 w 35"/>
              <a:gd name="T91" fmla="*/ 44 h 90"/>
              <a:gd name="T92" fmla="*/ 34 w 35"/>
              <a:gd name="T93" fmla="*/ 52 h 90"/>
              <a:gd name="T94" fmla="*/ 33 w 35"/>
              <a:gd name="T95" fmla="*/ 62 h 90"/>
              <a:gd name="T96" fmla="*/ 31 w 35"/>
              <a:gd name="T97" fmla="*/ 71 h 90"/>
              <a:gd name="T98" fmla="*/ 30 w 35"/>
              <a:gd name="T99" fmla="*/ 76 h 90"/>
              <a:gd name="T100" fmla="*/ 29 w 35"/>
              <a:gd name="T101" fmla="*/ 79 h 90"/>
              <a:gd name="T102" fmla="*/ 27 w 35"/>
              <a:gd name="T103" fmla="*/ 83 h 90"/>
              <a:gd name="T104" fmla="*/ 26 w 35"/>
              <a:gd name="T105" fmla="*/ 85 h 90"/>
              <a:gd name="T106" fmla="*/ 25 w 35"/>
              <a:gd name="T107" fmla="*/ 87 h 90"/>
              <a:gd name="T108" fmla="*/ 22 w 35"/>
              <a:gd name="T109" fmla="*/ 88 h 90"/>
              <a:gd name="T110" fmla="*/ 21 w 35"/>
              <a:gd name="T111" fmla="*/ 90 h 90"/>
              <a:gd name="T112" fmla="*/ 20 w 35"/>
              <a:gd name="T113" fmla="*/ 90 h 90"/>
              <a:gd name="T114" fmla="*/ 20 w 35"/>
              <a:gd name="T115" fmla="*/ 90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35" h="90">
                <a:moveTo>
                  <a:pt x="20" y="90"/>
                </a:moveTo>
                <a:lnTo>
                  <a:pt x="17" y="90"/>
                </a:lnTo>
                <a:lnTo>
                  <a:pt x="16" y="90"/>
                </a:lnTo>
                <a:lnTo>
                  <a:pt x="14" y="88"/>
                </a:lnTo>
                <a:lnTo>
                  <a:pt x="12" y="87"/>
                </a:lnTo>
                <a:lnTo>
                  <a:pt x="11" y="86"/>
                </a:lnTo>
                <a:lnTo>
                  <a:pt x="9" y="84"/>
                </a:lnTo>
                <a:lnTo>
                  <a:pt x="8" y="81"/>
                </a:lnTo>
                <a:lnTo>
                  <a:pt x="5" y="79"/>
                </a:lnTo>
                <a:lnTo>
                  <a:pt x="3" y="74"/>
                </a:lnTo>
                <a:lnTo>
                  <a:pt x="1" y="71"/>
                </a:lnTo>
                <a:lnTo>
                  <a:pt x="0" y="67"/>
                </a:lnTo>
                <a:lnTo>
                  <a:pt x="0" y="65"/>
                </a:lnTo>
                <a:lnTo>
                  <a:pt x="0" y="62"/>
                </a:lnTo>
                <a:lnTo>
                  <a:pt x="0" y="61"/>
                </a:lnTo>
                <a:lnTo>
                  <a:pt x="1" y="58"/>
                </a:lnTo>
                <a:lnTo>
                  <a:pt x="1" y="56"/>
                </a:lnTo>
                <a:lnTo>
                  <a:pt x="3" y="52"/>
                </a:lnTo>
                <a:lnTo>
                  <a:pt x="4" y="50"/>
                </a:lnTo>
                <a:lnTo>
                  <a:pt x="5" y="47"/>
                </a:lnTo>
                <a:lnTo>
                  <a:pt x="8" y="40"/>
                </a:lnTo>
                <a:lnTo>
                  <a:pt x="9" y="33"/>
                </a:lnTo>
                <a:lnTo>
                  <a:pt x="11" y="24"/>
                </a:lnTo>
                <a:lnTo>
                  <a:pt x="11" y="17"/>
                </a:lnTo>
                <a:lnTo>
                  <a:pt x="11" y="15"/>
                </a:lnTo>
                <a:lnTo>
                  <a:pt x="11" y="12"/>
                </a:lnTo>
                <a:lnTo>
                  <a:pt x="11" y="9"/>
                </a:lnTo>
                <a:lnTo>
                  <a:pt x="12" y="7"/>
                </a:lnTo>
                <a:lnTo>
                  <a:pt x="12" y="5"/>
                </a:lnTo>
                <a:lnTo>
                  <a:pt x="13" y="2"/>
                </a:lnTo>
                <a:lnTo>
                  <a:pt x="14" y="1"/>
                </a:lnTo>
                <a:lnTo>
                  <a:pt x="16" y="1"/>
                </a:lnTo>
                <a:lnTo>
                  <a:pt x="17" y="0"/>
                </a:lnTo>
                <a:lnTo>
                  <a:pt x="18" y="0"/>
                </a:lnTo>
                <a:lnTo>
                  <a:pt x="20" y="1"/>
                </a:lnTo>
                <a:lnTo>
                  <a:pt x="21" y="1"/>
                </a:lnTo>
                <a:lnTo>
                  <a:pt x="22" y="2"/>
                </a:lnTo>
                <a:lnTo>
                  <a:pt x="24" y="5"/>
                </a:lnTo>
                <a:lnTo>
                  <a:pt x="25" y="6"/>
                </a:lnTo>
                <a:lnTo>
                  <a:pt x="26" y="8"/>
                </a:lnTo>
                <a:lnTo>
                  <a:pt x="29" y="14"/>
                </a:lnTo>
                <a:lnTo>
                  <a:pt x="31" y="21"/>
                </a:lnTo>
                <a:lnTo>
                  <a:pt x="33" y="28"/>
                </a:lnTo>
                <a:lnTo>
                  <a:pt x="34" y="31"/>
                </a:lnTo>
                <a:lnTo>
                  <a:pt x="34" y="35"/>
                </a:lnTo>
                <a:lnTo>
                  <a:pt x="35" y="44"/>
                </a:lnTo>
                <a:lnTo>
                  <a:pt x="34" y="52"/>
                </a:lnTo>
                <a:lnTo>
                  <a:pt x="33" y="62"/>
                </a:lnTo>
                <a:lnTo>
                  <a:pt x="31" y="71"/>
                </a:lnTo>
                <a:lnTo>
                  <a:pt x="30" y="76"/>
                </a:lnTo>
                <a:lnTo>
                  <a:pt x="29" y="79"/>
                </a:lnTo>
                <a:lnTo>
                  <a:pt x="27" y="83"/>
                </a:lnTo>
                <a:lnTo>
                  <a:pt x="26" y="85"/>
                </a:lnTo>
                <a:lnTo>
                  <a:pt x="25" y="87"/>
                </a:lnTo>
                <a:lnTo>
                  <a:pt x="22" y="88"/>
                </a:lnTo>
                <a:lnTo>
                  <a:pt x="21" y="90"/>
                </a:lnTo>
                <a:lnTo>
                  <a:pt x="20" y="90"/>
                </a:lnTo>
                <a:lnTo>
                  <a:pt x="20" y="90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27" name="Freeform 190"/>
          <p:cNvSpPr>
            <a:spLocks/>
          </p:cNvSpPr>
          <p:nvPr/>
        </p:nvSpPr>
        <p:spPr bwMode="auto">
          <a:xfrm>
            <a:off x="1365295" y="4452657"/>
            <a:ext cx="821299" cy="263693"/>
          </a:xfrm>
          <a:custGeom>
            <a:avLst/>
            <a:gdLst>
              <a:gd name="T0" fmla="*/ 39 w 109"/>
              <a:gd name="T1" fmla="*/ 8 h 38"/>
              <a:gd name="T2" fmla="*/ 46 w 109"/>
              <a:gd name="T3" fmla="*/ 6 h 38"/>
              <a:gd name="T4" fmla="*/ 53 w 109"/>
              <a:gd name="T5" fmla="*/ 5 h 38"/>
              <a:gd name="T6" fmla="*/ 59 w 109"/>
              <a:gd name="T7" fmla="*/ 4 h 38"/>
              <a:gd name="T8" fmla="*/ 64 w 109"/>
              <a:gd name="T9" fmla="*/ 3 h 38"/>
              <a:gd name="T10" fmla="*/ 68 w 109"/>
              <a:gd name="T11" fmla="*/ 1 h 38"/>
              <a:gd name="T12" fmla="*/ 73 w 109"/>
              <a:gd name="T13" fmla="*/ 0 h 38"/>
              <a:gd name="T14" fmla="*/ 76 w 109"/>
              <a:gd name="T15" fmla="*/ 0 h 38"/>
              <a:gd name="T16" fmla="*/ 80 w 109"/>
              <a:gd name="T17" fmla="*/ 0 h 38"/>
              <a:gd name="T18" fmla="*/ 85 w 109"/>
              <a:gd name="T19" fmla="*/ 0 h 38"/>
              <a:gd name="T20" fmla="*/ 90 w 109"/>
              <a:gd name="T21" fmla="*/ 0 h 38"/>
              <a:gd name="T22" fmla="*/ 96 w 109"/>
              <a:gd name="T23" fmla="*/ 0 h 38"/>
              <a:gd name="T24" fmla="*/ 101 w 109"/>
              <a:gd name="T25" fmla="*/ 1 h 38"/>
              <a:gd name="T26" fmla="*/ 103 w 109"/>
              <a:gd name="T27" fmla="*/ 3 h 38"/>
              <a:gd name="T28" fmla="*/ 106 w 109"/>
              <a:gd name="T29" fmla="*/ 5 h 38"/>
              <a:gd name="T30" fmla="*/ 107 w 109"/>
              <a:gd name="T31" fmla="*/ 8 h 38"/>
              <a:gd name="T32" fmla="*/ 109 w 109"/>
              <a:gd name="T33" fmla="*/ 11 h 38"/>
              <a:gd name="T34" fmla="*/ 109 w 109"/>
              <a:gd name="T35" fmla="*/ 13 h 38"/>
              <a:gd name="T36" fmla="*/ 107 w 109"/>
              <a:gd name="T37" fmla="*/ 14 h 38"/>
              <a:gd name="T38" fmla="*/ 106 w 109"/>
              <a:gd name="T39" fmla="*/ 17 h 38"/>
              <a:gd name="T40" fmla="*/ 103 w 109"/>
              <a:gd name="T41" fmla="*/ 18 h 38"/>
              <a:gd name="T42" fmla="*/ 101 w 109"/>
              <a:gd name="T43" fmla="*/ 20 h 38"/>
              <a:gd name="T44" fmla="*/ 98 w 109"/>
              <a:gd name="T45" fmla="*/ 21 h 38"/>
              <a:gd name="T46" fmla="*/ 94 w 109"/>
              <a:gd name="T47" fmla="*/ 24 h 38"/>
              <a:gd name="T48" fmla="*/ 90 w 109"/>
              <a:gd name="T49" fmla="*/ 25 h 38"/>
              <a:gd name="T50" fmla="*/ 81 w 109"/>
              <a:gd name="T51" fmla="*/ 28 h 38"/>
              <a:gd name="T52" fmla="*/ 71 w 109"/>
              <a:gd name="T53" fmla="*/ 31 h 38"/>
              <a:gd name="T54" fmla="*/ 60 w 109"/>
              <a:gd name="T55" fmla="*/ 33 h 38"/>
              <a:gd name="T56" fmla="*/ 49 w 109"/>
              <a:gd name="T57" fmla="*/ 35 h 38"/>
              <a:gd name="T58" fmla="*/ 42 w 109"/>
              <a:gd name="T59" fmla="*/ 35 h 38"/>
              <a:gd name="T60" fmla="*/ 37 w 109"/>
              <a:gd name="T61" fmla="*/ 36 h 38"/>
              <a:gd name="T62" fmla="*/ 32 w 109"/>
              <a:gd name="T63" fmla="*/ 36 h 38"/>
              <a:gd name="T64" fmla="*/ 26 w 109"/>
              <a:gd name="T65" fmla="*/ 38 h 38"/>
              <a:gd name="T66" fmla="*/ 23 w 109"/>
              <a:gd name="T67" fmla="*/ 36 h 38"/>
              <a:gd name="T68" fmla="*/ 19 w 109"/>
              <a:gd name="T69" fmla="*/ 36 h 38"/>
              <a:gd name="T70" fmla="*/ 15 w 109"/>
              <a:gd name="T71" fmla="*/ 35 h 38"/>
              <a:gd name="T72" fmla="*/ 12 w 109"/>
              <a:gd name="T73" fmla="*/ 35 h 38"/>
              <a:gd name="T74" fmla="*/ 7 w 109"/>
              <a:gd name="T75" fmla="*/ 32 h 38"/>
              <a:gd name="T76" fmla="*/ 4 w 109"/>
              <a:gd name="T77" fmla="*/ 31 h 38"/>
              <a:gd name="T78" fmla="*/ 3 w 109"/>
              <a:gd name="T79" fmla="*/ 29 h 38"/>
              <a:gd name="T80" fmla="*/ 2 w 109"/>
              <a:gd name="T81" fmla="*/ 28 h 38"/>
              <a:gd name="T82" fmla="*/ 0 w 109"/>
              <a:gd name="T83" fmla="*/ 27 h 38"/>
              <a:gd name="T84" fmla="*/ 0 w 109"/>
              <a:gd name="T85" fmla="*/ 26 h 38"/>
              <a:gd name="T86" fmla="*/ 0 w 109"/>
              <a:gd name="T87" fmla="*/ 25 h 38"/>
              <a:gd name="T88" fmla="*/ 0 w 109"/>
              <a:gd name="T89" fmla="*/ 24 h 38"/>
              <a:gd name="T90" fmla="*/ 2 w 109"/>
              <a:gd name="T91" fmla="*/ 21 h 38"/>
              <a:gd name="T92" fmla="*/ 3 w 109"/>
              <a:gd name="T93" fmla="*/ 20 h 38"/>
              <a:gd name="T94" fmla="*/ 6 w 109"/>
              <a:gd name="T95" fmla="*/ 19 h 38"/>
              <a:gd name="T96" fmla="*/ 7 w 109"/>
              <a:gd name="T97" fmla="*/ 18 h 38"/>
              <a:gd name="T98" fmla="*/ 10 w 109"/>
              <a:gd name="T99" fmla="*/ 18 h 38"/>
              <a:gd name="T100" fmla="*/ 12 w 109"/>
              <a:gd name="T101" fmla="*/ 17 h 38"/>
              <a:gd name="T102" fmla="*/ 16 w 109"/>
              <a:gd name="T103" fmla="*/ 15 h 38"/>
              <a:gd name="T104" fmla="*/ 21 w 109"/>
              <a:gd name="T105" fmla="*/ 14 h 38"/>
              <a:gd name="T106" fmla="*/ 26 w 109"/>
              <a:gd name="T107" fmla="*/ 12 h 38"/>
              <a:gd name="T108" fmla="*/ 32 w 109"/>
              <a:gd name="T109" fmla="*/ 10 h 38"/>
              <a:gd name="T110" fmla="*/ 39 w 109"/>
              <a:gd name="T111" fmla="*/ 8 h 38"/>
              <a:gd name="T112" fmla="*/ 39 w 109"/>
              <a:gd name="T113" fmla="*/ 8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09" h="38">
                <a:moveTo>
                  <a:pt x="39" y="8"/>
                </a:moveTo>
                <a:lnTo>
                  <a:pt x="46" y="6"/>
                </a:lnTo>
                <a:lnTo>
                  <a:pt x="53" y="5"/>
                </a:lnTo>
                <a:lnTo>
                  <a:pt x="59" y="4"/>
                </a:lnTo>
                <a:lnTo>
                  <a:pt x="64" y="3"/>
                </a:lnTo>
                <a:lnTo>
                  <a:pt x="68" y="1"/>
                </a:lnTo>
                <a:lnTo>
                  <a:pt x="73" y="0"/>
                </a:lnTo>
                <a:lnTo>
                  <a:pt x="76" y="0"/>
                </a:lnTo>
                <a:lnTo>
                  <a:pt x="80" y="0"/>
                </a:lnTo>
                <a:lnTo>
                  <a:pt x="85" y="0"/>
                </a:lnTo>
                <a:lnTo>
                  <a:pt x="90" y="0"/>
                </a:lnTo>
                <a:lnTo>
                  <a:pt x="96" y="0"/>
                </a:lnTo>
                <a:lnTo>
                  <a:pt x="101" y="1"/>
                </a:lnTo>
                <a:lnTo>
                  <a:pt x="103" y="3"/>
                </a:lnTo>
                <a:lnTo>
                  <a:pt x="106" y="5"/>
                </a:lnTo>
                <a:lnTo>
                  <a:pt x="107" y="8"/>
                </a:lnTo>
                <a:lnTo>
                  <a:pt x="109" y="11"/>
                </a:lnTo>
                <a:lnTo>
                  <a:pt x="109" y="13"/>
                </a:lnTo>
                <a:lnTo>
                  <a:pt x="107" y="14"/>
                </a:lnTo>
                <a:lnTo>
                  <a:pt x="106" y="17"/>
                </a:lnTo>
                <a:lnTo>
                  <a:pt x="103" y="18"/>
                </a:lnTo>
                <a:lnTo>
                  <a:pt x="101" y="20"/>
                </a:lnTo>
                <a:lnTo>
                  <a:pt x="98" y="21"/>
                </a:lnTo>
                <a:lnTo>
                  <a:pt x="94" y="24"/>
                </a:lnTo>
                <a:lnTo>
                  <a:pt x="90" y="25"/>
                </a:lnTo>
                <a:lnTo>
                  <a:pt x="81" y="28"/>
                </a:lnTo>
                <a:lnTo>
                  <a:pt x="71" y="31"/>
                </a:lnTo>
                <a:lnTo>
                  <a:pt x="60" y="33"/>
                </a:lnTo>
                <a:lnTo>
                  <a:pt x="49" y="35"/>
                </a:lnTo>
                <a:lnTo>
                  <a:pt x="42" y="35"/>
                </a:lnTo>
                <a:lnTo>
                  <a:pt x="37" y="36"/>
                </a:lnTo>
                <a:lnTo>
                  <a:pt x="32" y="36"/>
                </a:lnTo>
                <a:lnTo>
                  <a:pt x="26" y="38"/>
                </a:lnTo>
                <a:lnTo>
                  <a:pt x="23" y="36"/>
                </a:lnTo>
                <a:lnTo>
                  <a:pt x="19" y="36"/>
                </a:lnTo>
                <a:lnTo>
                  <a:pt x="15" y="35"/>
                </a:lnTo>
                <a:lnTo>
                  <a:pt x="12" y="35"/>
                </a:lnTo>
                <a:lnTo>
                  <a:pt x="7" y="32"/>
                </a:lnTo>
                <a:lnTo>
                  <a:pt x="4" y="31"/>
                </a:lnTo>
                <a:lnTo>
                  <a:pt x="3" y="29"/>
                </a:lnTo>
                <a:lnTo>
                  <a:pt x="2" y="28"/>
                </a:lnTo>
                <a:lnTo>
                  <a:pt x="0" y="27"/>
                </a:lnTo>
                <a:lnTo>
                  <a:pt x="0" y="26"/>
                </a:lnTo>
                <a:lnTo>
                  <a:pt x="0" y="25"/>
                </a:lnTo>
                <a:lnTo>
                  <a:pt x="0" y="24"/>
                </a:lnTo>
                <a:lnTo>
                  <a:pt x="2" y="21"/>
                </a:lnTo>
                <a:lnTo>
                  <a:pt x="3" y="20"/>
                </a:lnTo>
                <a:lnTo>
                  <a:pt x="6" y="19"/>
                </a:lnTo>
                <a:lnTo>
                  <a:pt x="7" y="18"/>
                </a:lnTo>
                <a:lnTo>
                  <a:pt x="10" y="18"/>
                </a:lnTo>
                <a:lnTo>
                  <a:pt x="12" y="17"/>
                </a:lnTo>
                <a:lnTo>
                  <a:pt x="16" y="15"/>
                </a:lnTo>
                <a:lnTo>
                  <a:pt x="21" y="14"/>
                </a:lnTo>
                <a:lnTo>
                  <a:pt x="26" y="12"/>
                </a:lnTo>
                <a:lnTo>
                  <a:pt x="32" y="10"/>
                </a:lnTo>
                <a:lnTo>
                  <a:pt x="39" y="8"/>
                </a:lnTo>
                <a:lnTo>
                  <a:pt x="39" y="8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28" name="Freeform 191"/>
          <p:cNvSpPr>
            <a:spLocks/>
          </p:cNvSpPr>
          <p:nvPr/>
        </p:nvSpPr>
        <p:spPr bwMode="auto">
          <a:xfrm>
            <a:off x="1365295" y="5049435"/>
            <a:ext cx="745952" cy="249814"/>
          </a:xfrm>
          <a:custGeom>
            <a:avLst/>
            <a:gdLst>
              <a:gd name="T0" fmla="*/ 7 w 99"/>
              <a:gd name="T1" fmla="*/ 32 h 36"/>
              <a:gd name="T2" fmla="*/ 4 w 99"/>
              <a:gd name="T3" fmla="*/ 28 h 36"/>
              <a:gd name="T4" fmla="*/ 2 w 99"/>
              <a:gd name="T5" fmla="*/ 26 h 36"/>
              <a:gd name="T6" fmla="*/ 0 w 99"/>
              <a:gd name="T7" fmla="*/ 23 h 36"/>
              <a:gd name="T8" fmla="*/ 0 w 99"/>
              <a:gd name="T9" fmla="*/ 20 h 36"/>
              <a:gd name="T10" fmla="*/ 0 w 99"/>
              <a:gd name="T11" fmla="*/ 20 h 36"/>
              <a:gd name="T12" fmla="*/ 2 w 99"/>
              <a:gd name="T13" fmla="*/ 19 h 36"/>
              <a:gd name="T14" fmla="*/ 6 w 99"/>
              <a:gd name="T15" fmla="*/ 18 h 36"/>
              <a:gd name="T16" fmla="*/ 10 w 99"/>
              <a:gd name="T17" fmla="*/ 17 h 36"/>
              <a:gd name="T18" fmla="*/ 16 w 99"/>
              <a:gd name="T19" fmla="*/ 14 h 36"/>
              <a:gd name="T20" fmla="*/ 23 w 99"/>
              <a:gd name="T21" fmla="*/ 12 h 36"/>
              <a:gd name="T22" fmla="*/ 30 w 99"/>
              <a:gd name="T23" fmla="*/ 11 h 36"/>
              <a:gd name="T24" fmla="*/ 41 w 99"/>
              <a:gd name="T25" fmla="*/ 9 h 36"/>
              <a:gd name="T26" fmla="*/ 50 w 99"/>
              <a:gd name="T27" fmla="*/ 6 h 36"/>
              <a:gd name="T28" fmla="*/ 58 w 99"/>
              <a:gd name="T29" fmla="*/ 5 h 36"/>
              <a:gd name="T30" fmla="*/ 64 w 99"/>
              <a:gd name="T31" fmla="*/ 4 h 36"/>
              <a:gd name="T32" fmla="*/ 71 w 99"/>
              <a:gd name="T33" fmla="*/ 3 h 36"/>
              <a:gd name="T34" fmla="*/ 76 w 99"/>
              <a:gd name="T35" fmla="*/ 2 h 36"/>
              <a:gd name="T36" fmla="*/ 79 w 99"/>
              <a:gd name="T37" fmla="*/ 0 h 36"/>
              <a:gd name="T38" fmla="*/ 81 w 99"/>
              <a:gd name="T39" fmla="*/ 0 h 36"/>
              <a:gd name="T40" fmla="*/ 82 w 99"/>
              <a:gd name="T41" fmla="*/ 0 h 36"/>
              <a:gd name="T42" fmla="*/ 84 w 99"/>
              <a:gd name="T43" fmla="*/ 0 h 36"/>
              <a:gd name="T44" fmla="*/ 86 w 99"/>
              <a:gd name="T45" fmla="*/ 0 h 36"/>
              <a:gd name="T46" fmla="*/ 89 w 99"/>
              <a:gd name="T47" fmla="*/ 0 h 36"/>
              <a:gd name="T48" fmla="*/ 92 w 99"/>
              <a:gd name="T49" fmla="*/ 2 h 36"/>
              <a:gd name="T50" fmla="*/ 94 w 99"/>
              <a:gd name="T51" fmla="*/ 4 h 36"/>
              <a:gd name="T52" fmla="*/ 97 w 99"/>
              <a:gd name="T53" fmla="*/ 5 h 36"/>
              <a:gd name="T54" fmla="*/ 98 w 99"/>
              <a:gd name="T55" fmla="*/ 7 h 36"/>
              <a:gd name="T56" fmla="*/ 99 w 99"/>
              <a:gd name="T57" fmla="*/ 10 h 36"/>
              <a:gd name="T58" fmla="*/ 99 w 99"/>
              <a:gd name="T59" fmla="*/ 11 h 36"/>
              <a:gd name="T60" fmla="*/ 99 w 99"/>
              <a:gd name="T61" fmla="*/ 12 h 36"/>
              <a:gd name="T62" fmla="*/ 99 w 99"/>
              <a:gd name="T63" fmla="*/ 13 h 36"/>
              <a:gd name="T64" fmla="*/ 98 w 99"/>
              <a:gd name="T65" fmla="*/ 14 h 36"/>
              <a:gd name="T66" fmla="*/ 96 w 99"/>
              <a:gd name="T67" fmla="*/ 17 h 36"/>
              <a:gd name="T68" fmla="*/ 93 w 99"/>
              <a:gd name="T69" fmla="*/ 19 h 36"/>
              <a:gd name="T70" fmla="*/ 88 w 99"/>
              <a:gd name="T71" fmla="*/ 21 h 36"/>
              <a:gd name="T72" fmla="*/ 82 w 99"/>
              <a:gd name="T73" fmla="*/ 24 h 36"/>
              <a:gd name="T74" fmla="*/ 76 w 99"/>
              <a:gd name="T75" fmla="*/ 26 h 36"/>
              <a:gd name="T76" fmla="*/ 69 w 99"/>
              <a:gd name="T77" fmla="*/ 27 h 36"/>
              <a:gd name="T78" fmla="*/ 62 w 99"/>
              <a:gd name="T79" fmla="*/ 29 h 36"/>
              <a:gd name="T80" fmla="*/ 54 w 99"/>
              <a:gd name="T81" fmla="*/ 31 h 36"/>
              <a:gd name="T82" fmla="*/ 46 w 99"/>
              <a:gd name="T83" fmla="*/ 32 h 36"/>
              <a:gd name="T84" fmla="*/ 39 w 99"/>
              <a:gd name="T85" fmla="*/ 33 h 36"/>
              <a:gd name="T86" fmla="*/ 36 w 99"/>
              <a:gd name="T87" fmla="*/ 34 h 36"/>
              <a:gd name="T88" fmla="*/ 32 w 99"/>
              <a:gd name="T89" fmla="*/ 34 h 36"/>
              <a:gd name="T90" fmla="*/ 29 w 99"/>
              <a:gd name="T91" fmla="*/ 35 h 36"/>
              <a:gd name="T92" fmla="*/ 26 w 99"/>
              <a:gd name="T93" fmla="*/ 35 h 36"/>
              <a:gd name="T94" fmla="*/ 25 w 99"/>
              <a:gd name="T95" fmla="*/ 35 h 36"/>
              <a:gd name="T96" fmla="*/ 23 w 99"/>
              <a:gd name="T97" fmla="*/ 36 h 36"/>
              <a:gd name="T98" fmla="*/ 21 w 99"/>
              <a:gd name="T99" fmla="*/ 36 h 36"/>
              <a:gd name="T100" fmla="*/ 21 w 99"/>
              <a:gd name="T101" fmla="*/ 36 h 36"/>
              <a:gd name="T102" fmla="*/ 19 w 99"/>
              <a:gd name="T103" fmla="*/ 36 h 36"/>
              <a:gd name="T104" fmla="*/ 15 w 99"/>
              <a:gd name="T105" fmla="*/ 35 h 36"/>
              <a:gd name="T106" fmla="*/ 12 w 99"/>
              <a:gd name="T107" fmla="*/ 34 h 36"/>
              <a:gd name="T108" fmla="*/ 7 w 99"/>
              <a:gd name="T109" fmla="*/ 32 h 36"/>
              <a:gd name="T110" fmla="*/ 7 w 99"/>
              <a:gd name="T111" fmla="*/ 32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99" h="36">
                <a:moveTo>
                  <a:pt x="7" y="32"/>
                </a:moveTo>
                <a:lnTo>
                  <a:pt x="4" y="28"/>
                </a:lnTo>
                <a:lnTo>
                  <a:pt x="2" y="26"/>
                </a:lnTo>
                <a:lnTo>
                  <a:pt x="0" y="23"/>
                </a:lnTo>
                <a:lnTo>
                  <a:pt x="0" y="20"/>
                </a:lnTo>
                <a:lnTo>
                  <a:pt x="0" y="20"/>
                </a:lnTo>
                <a:lnTo>
                  <a:pt x="2" y="19"/>
                </a:lnTo>
                <a:lnTo>
                  <a:pt x="6" y="18"/>
                </a:lnTo>
                <a:lnTo>
                  <a:pt x="10" y="17"/>
                </a:lnTo>
                <a:lnTo>
                  <a:pt x="16" y="14"/>
                </a:lnTo>
                <a:lnTo>
                  <a:pt x="23" y="12"/>
                </a:lnTo>
                <a:lnTo>
                  <a:pt x="30" y="11"/>
                </a:lnTo>
                <a:lnTo>
                  <a:pt x="41" y="9"/>
                </a:lnTo>
                <a:lnTo>
                  <a:pt x="50" y="6"/>
                </a:lnTo>
                <a:lnTo>
                  <a:pt x="58" y="5"/>
                </a:lnTo>
                <a:lnTo>
                  <a:pt x="64" y="4"/>
                </a:lnTo>
                <a:lnTo>
                  <a:pt x="71" y="3"/>
                </a:lnTo>
                <a:lnTo>
                  <a:pt x="76" y="2"/>
                </a:lnTo>
                <a:lnTo>
                  <a:pt x="79" y="0"/>
                </a:lnTo>
                <a:lnTo>
                  <a:pt x="81" y="0"/>
                </a:lnTo>
                <a:lnTo>
                  <a:pt x="82" y="0"/>
                </a:lnTo>
                <a:lnTo>
                  <a:pt x="84" y="0"/>
                </a:lnTo>
                <a:lnTo>
                  <a:pt x="86" y="0"/>
                </a:lnTo>
                <a:lnTo>
                  <a:pt x="89" y="0"/>
                </a:lnTo>
                <a:lnTo>
                  <a:pt x="92" y="2"/>
                </a:lnTo>
                <a:lnTo>
                  <a:pt x="94" y="4"/>
                </a:lnTo>
                <a:lnTo>
                  <a:pt x="97" y="5"/>
                </a:lnTo>
                <a:lnTo>
                  <a:pt x="98" y="7"/>
                </a:lnTo>
                <a:lnTo>
                  <a:pt x="99" y="10"/>
                </a:lnTo>
                <a:lnTo>
                  <a:pt x="99" y="11"/>
                </a:lnTo>
                <a:lnTo>
                  <a:pt x="99" y="12"/>
                </a:lnTo>
                <a:lnTo>
                  <a:pt x="99" y="13"/>
                </a:lnTo>
                <a:lnTo>
                  <a:pt x="98" y="14"/>
                </a:lnTo>
                <a:lnTo>
                  <a:pt x="96" y="17"/>
                </a:lnTo>
                <a:lnTo>
                  <a:pt x="93" y="19"/>
                </a:lnTo>
                <a:lnTo>
                  <a:pt x="88" y="21"/>
                </a:lnTo>
                <a:lnTo>
                  <a:pt x="82" y="24"/>
                </a:lnTo>
                <a:lnTo>
                  <a:pt x="76" y="26"/>
                </a:lnTo>
                <a:lnTo>
                  <a:pt x="69" y="27"/>
                </a:lnTo>
                <a:lnTo>
                  <a:pt x="62" y="29"/>
                </a:lnTo>
                <a:lnTo>
                  <a:pt x="54" y="31"/>
                </a:lnTo>
                <a:lnTo>
                  <a:pt x="46" y="32"/>
                </a:lnTo>
                <a:lnTo>
                  <a:pt x="39" y="33"/>
                </a:lnTo>
                <a:lnTo>
                  <a:pt x="36" y="34"/>
                </a:lnTo>
                <a:lnTo>
                  <a:pt x="32" y="34"/>
                </a:lnTo>
                <a:lnTo>
                  <a:pt x="29" y="35"/>
                </a:lnTo>
                <a:lnTo>
                  <a:pt x="26" y="35"/>
                </a:lnTo>
                <a:lnTo>
                  <a:pt x="25" y="35"/>
                </a:lnTo>
                <a:lnTo>
                  <a:pt x="23" y="36"/>
                </a:lnTo>
                <a:lnTo>
                  <a:pt x="21" y="36"/>
                </a:lnTo>
                <a:lnTo>
                  <a:pt x="21" y="36"/>
                </a:lnTo>
                <a:lnTo>
                  <a:pt x="19" y="36"/>
                </a:lnTo>
                <a:lnTo>
                  <a:pt x="15" y="35"/>
                </a:lnTo>
                <a:lnTo>
                  <a:pt x="12" y="34"/>
                </a:lnTo>
                <a:lnTo>
                  <a:pt x="7" y="32"/>
                </a:lnTo>
                <a:lnTo>
                  <a:pt x="7" y="32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29" name="Freeform 192"/>
          <p:cNvSpPr>
            <a:spLocks/>
          </p:cNvSpPr>
          <p:nvPr/>
        </p:nvSpPr>
        <p:spPr bwMode="auto">
          <a:xfrm>
            <a:off x="1191992" y="5528243"/>
            <a:ext cx="1009668" cy="555142"/>
          </a:xfrm>
          <a:custGeom>
            <a:avLst/>
            <a:gdLst>
              <a:gd name="T0" fmla="*/ 3 w 134"/>
              <a:gd name="T1" fmla="*/ 44 h 80"/>
              <a:gd name="T2" fmla="*/ 9 w 134"/>
              <a:gd name="T3" fmla="*/ 40 h 80"/>
              <a:gd name="T4" fmla="*/ 14 w 134"/>
              <a:gd name="T5" fmla="*/ 40 h 80"/>
              <a:gd name="T6" fmla="*/ 23 w 134"/>
              <a:gd name="T7" fmla="*/ 41 h 80"/>
              <a:gd name="T8" fmla="*/ 27 w 134"/>
              <a:gd name="T9" fmla="*/ 40 h 80"/>
              <a:gd name="T10" fmla="*/ 30 w 134"/>
              <a:gd name="T11" fmla="*/ 38 h 80"/>
              <a:gd name="T12" fmla="*/ 34 w 134"/>
              <a:gd name="T13" fmla="*/ 37 h 80"/>
              <a:gd name="T14" fmla="*/ 42 w 134"/>
              <a:gd name="T15" fmla="*/ 35 h 80"/>
              <a:gd name="T16" fmla="*/ 53 w 134"/>
              <a:gd name="T17" fmla="*/ 31 h 80"/>
              <a:gd name="T18" fmla="*/ 77 w 134"/>
              <a:gd name="T19" fmla="*/ 22 h 80"/>
              <a:gd name="T20" fmla="*/ 100 w 134"/>
              <a:gd name="T21" fmla="*/ 12 h 80"/>
              <a:gd name="T22" fmla="*/ 109 w 134"/>
              <a:gd name="T23" fmla="*/ 6 h 80"/>
              <a:gd name="T24" fmla="*/ 117 w 134"/>
              <a:gd name="T25" fmla="*/ 2 h 80"/>
              <a:gd name="T26" fmla="*/ 124 w 134"/>
              <a:gd name="T27" fmla="*/ 1 h 80"/>
              <a:gd name="T28" fmla="*/ 128 w 134"/>
              <a:gd name="T29" fmla="*/ 0 h 80"/>
              <a:gd name="T30" fmla="*/ 133 w 134"/>
              <a:gd name="T31" fmla="*/ 1 h 80"/>
              <a:gd name="T32" fmla="*/ 134 w 134"/>
              <a:gd name="T33" fmla="*/ 5 h 80"/>
              <a:gd name="T34" fmla="*/ 132 w 134"/>
              <a:gd name="T35" fmla="*/ 9 h 80"/>
              <a:gd name="T36" fmla="*/ 124 w 134"/>
              <a:gd name="T37" fmla="*/ 15 h 80"/>
              <a:gd name="T38" fmla="*/ 111 w 134"/>
              <a:gd name="T39" fmla="*/ 26 h 80"/>
              <a:gd name="T40" fmla="*/ 94 w 134"/>
              <a:gd name="T41" fmla="*/ 38 h 80"/>
              <a:gd name="T42" fmla="*/ 76 w 134"/>
              <a:gd name="T43" fmla="*/ 50 h 80"/>
              <a:gd name="T44" fmla="*/ 61 w 134"/>
              <a:gd name="T45" fmla="*/ 61 h 80"/>
              <a:gd name="T46" fmla="*/ 51 w 134"/>
              <a:gd name="T47" fmla="*/ 68 h 80"/>
              <a:gd name="T48" fmla="*/ 44 w 134"/>
              <a:gd name="T49" fmla="*/ 72 h 80"/>
              <a:gd name="T50" fmla="*/ 34 w 134"/>
              <a:gd name="T51" fmla="*/ 78 h 80"/>
              <a:gd name="T52" fmla="*/ 26 w 134"/>
              <a:gd name="T53" fmla="*/ 80 h 80"/>
              <a:gd name="T54" fmla="*/ 21 w 134"/>
              <a:gd name="T55" fmla="*/ 79 h 80"/>
              <a:gd name="T56" fmla="*/ 17 w 134"/>
              <a:gd name="T57" fmla="*/ 77 h 80"/>
              <a:gd name="T58" fmla="*/ 12 w 134"/>
              <a:gd name="T59" fmla="*/ 73 h 80"/>
              <a:gd name="T60" fmla="*/ 8 w 134"/>
              <a:gd name="T61" fmla="*/ 68 h 80"/>
              <a:gd name="T62" fmla="*/ 4 w 134"/>
              <a:gd name="T63" fmla="*/ 62 h 80"/>
              <a:gd name="T64" fmla="*/ 1 w 134"/>
              <a:gd name="T65" fmla="*/ 57 h 80"/>
              <a:gd name="T66" fmla="*/ 0 w 134"/>
              <a:gd name="T67" fmla="*/ 52 h 80"/>
              <a:gd name="T68" fmla="*/ 0 w 134"/>
              <a:gd name="T69" fmla="*/ 48 h 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34" h="80">
                <a:moveTo>
                  <a:pt x="0" y="48"/>
                </a:moveTo>
                <a:lnTo>
                  <a:pt x="3" y="44"/>
                </a:lnTo>
                <a:lnTo>
                  <a:pt x="5" y="42"/>
                </a:lnTo>
                <a:lnTo>
                  <a:pt x="9" y="40"/>
                </a:lnTo>
                <a:lnTo>
                  <a:pt x="12" y="40"/>
                </a:lnTo>
                <a:lnTo>
                  <a:pt x="14" y="40"/>
                </a:lnTo>
                <a:lnTo>
                  <a:pt x="19" y="41"/>
                </a:lnTo>
                <a:lnTo>
                  <a:pt x="23" y="41"/>
                </a:lnTo>
                <a:lnTo>
                  <a:pt x="26" y="41"/>
                </a:lnTo>
                <a:lnTo>
                  <a:pt x="27" y="40"/>
                </a:lnTo>
                <a:lnTo>
                  <a:pt x="29" y="40"/>
                </a:lnTo>
                <a:lnTo>
                  <a:pt x="30" y="38"/>
                </a:lnTo>
                <a:lnTo>
                  <a:pt x="31" y="38"/>
                </a:lnTo>
                <a:lnTo>
                  <a:pt x="34" y="37"/>
                </a:lnTo>
                <a:lnTo>
                  <a:pt x="38" y="36"/>
                </a:lnTo>
                <a:lnTo>
                  <a:pt x="42" y="35"/>
                </a:lnTo>
                <a:lnTo>
                  <a:pt x="47" y="34"/>
                </a:lnTo>
                <a:lnTo>
                  <a:pt x="53" y="31"/>
                </a:lnTo>
                <a:lnTo>
                  <a:pt x="65" y="28"/>
                </a:lnTo>
                <a:lnTo>
                  <a:pt x="77" y="22"/>
                </a:lnTo>
                <a:lnTo>
                  <a:pt x="89" y="18"/>
                </a:lnTo>
                <a:lnTo>
                  <a:pt x="100" y="12"/>
                </a:lnTo>
                <a:lnTo>
                  <a:pt x="104" y="8"/>
                </a:lnTo>
                <a:lnTo>
                  <a:pt x="109" y="6"/>
                </a:lnTo>
                <a:lnTo>
                  <a:pt x="113" y="5"/>
                </a:lnTo>
                <a:lnTo>
                  <a:pt x="117" y="2"/>
                </a:lnTo>
                <a:lnTo>
                  <a:pt x="121" y="1"/>
                </a:lnTo>
                <a:lnTo>
                  <a:pt x="124" y="1"/>
                </a:lnTo>
                <a:lnTo>
                  <a:pt x="126" y="0"/>
                </a:lnTo>
                <a:lnTo>
                  <a:pt x="128" y="0"/>
                </a:lnTo>
                <a:lnTo>
                  <a:pt x="132" y="0"/>
                </a:lnTo>
                <a:lnTo>
                  <a:pt x="133" y="1"/>
                </a:lnTo>
                <a:lnTo>
                  <a:pt x="134" y="2"/>
                </a:lnTo>
                <a:lnTo>
                  <a:pt x="134" y="5"/>
                </a:lnTo>
                <a:lnTo>
                  <a:pt x="134" y="7"/>
                </a:lnTo>
                <a:lnTo>
                  <a:pt x="132" y="9"/>
                </a:lnTo>
                <a:lnTo>
                  <a:pt x="129" y="12"/>
                </a:lnTo>
                <a:lnTo>
                  <a:pt x="124" y="15"/>
                </a:lnTo>
                <a:lnTo>
                  <a:pt x="119" y="20"/>
                </a:lnTo>
                <a:lnTo>
                  <a:pt x="111" y="26"/>
                </a:lnTo>
                <a:lnTo>
                  <a:pt x="103" y="31"/>
                </a:lnTo>
                <a:lnTo>
                  <a:pt x="94" y="38"/>
                </a:lnTo>
                <a:lnTo>
                  <a:pt x="83" y="44"/>
                </a:lnTo>
                <a:lnTo>
                  <a:pt x="76" y="50"/>
                </a:lnTo>
                <a:lnTo>
                  <a:pt x="68" y="56"/>
                </a:lnTo>
                <a:lnTo>
                  <a:pt x="61" y="61"/>
                </a:lnTo>
                <a:lnTo>
                  <a:pt x="55" y="64"/>
                </a:lnTo>
                <a:lnTo>
                  <a:pt x="51" y="68"/>
                </a:lnTo>
                <a:lnTo>
                  <a:pt x="47" y="70"/>
                </a:lnTo>
                <a:lnTo>
                  <a:pt x="44" y="72"/>
                </a:lnTo>
                <a:lnTo>
                  <a:pt x="39" y="76"/>
                </a:lnTo>
                <a:lnTo>
                  <a:pt x="34" y="78"/>
                </a:lnTo>
                <a:lnTo>
                  <a:pt x="30" y="79"/>
                </a:lnTo>
                <a:lnTo>
                  <a:pt x="26" y="80"/>
                </a:lnTo>
                <a:lnTo>
                  <a:pt x="23" y="80"/>
                </a:lnTo>
                <a:lnTo>
                  <a:pt x="21" y="79"/>
                </a:lnTo>
                <a:lnTo>
                  <a:pt x="19" y="78"/>
                </a:lnTo>
                <a:lnTo>
                  <a:pt x="17" y="77"/>
                </a:lnTo>
                <a:lnTo>
                  <a:pt x="14" y="76"/>
                </a:lnTo>
                <a:lnTo>
                  <a:pt x="12" y="73"/>
                </a:lnTo>
                <a:lnTo>
                  <a:pt x="10" y="71"/>
                </a:lnTo>
                <a:lnTo>
                  <a:pt x="8" y="68"/>
                </a:lnTo>
                <a:lnTo>
                  <a:pt x="5" y="65"/>
                </a:lnTo>
                <a:lnTo>
                  <a:pt x="4" y="62"/>
                </a:lnTo>
                <a:lnTo>
                  <a:pt x="1" y="59"/>
                </a:lnTo>
                <a:lnTo>
                  <a:pt x="1" y="57"/>
                </a:lnTo>
                <a:lnTo>
                  <a:pt x="0" y="55"/>
                </a:lnTo>
                <a:lnTo>
                  <a:pt x="0" y="52"/>
                </a:lnTo>
                <a:lnTo>
                  <a:pt x="0" y="50"/>
                </a:lnTo>
                <a:lnTo>
                  <a:pt x="0" y="48"/>
                </a:lnTo>
                <a:lnTo>
                  <a:pt x="0" y="48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30" name="Freeform 193"/>
          <p:cNvSpPr>
            <a:spLocks/>
          </p:cNvSpPr>
          <p:nvPr/>
        </p:nvSpPr>
        <p:spPr bwMode="auto">
          <a:xfrm>
            <a:off x="1689290" y="4640016"/>
            <a:ext cx="143164" cy="1103348"/>
          </a:xfrm>
          <a:custGeom>
            <a:avLst/>
            <a:gdLst>
              <a:gd name="T0" fmla="*/ 13 w 19"/>
              <a:gd name="T1" fmla="*/ 9 h 159"/>
              <a:gd name="T2" fmla="*/ 17 w 19"/>
              <a:gd name="T3" fmla="*/ 12 h 159"/>
              <a:gd name="T4" fmla="*/ 19 w 19"/>
              <a:gd name="T5" fmla="*/ 14 h 159"/>
              <a:gd name="T6" fmla="*/ 19 w 19"/>
              <a:gd name="T7" fmla="*/ 15 h 159"/>
              <a:gd name="T8" fmla="*/ 19 w 19"/>
              <a:gd name="T9" fmla="*/ 17 h 159"/>
              <a:gd name="T10" fmla="*/ 19 w 19"/>
              <a:gd name="T11" fmla="*/ 17 h 159"/>
              <a:gd name="T12" fmla="*/ 17 w 19"/>
              <a:gd name="T13" fmla="*/ 20 h 159"/>
              <a:gd name="T14" fmla="*/ 17 w 19"/>
              <a:gd name="T15" fmla="*/ 23 h 159"/>
              <a:gd name="T16" fmla="*/ 17 w 19"/>
              <a:gd name="T17" fmla="*/ 28 h 159"/>
              <a:gd name="T18" fmla="*/ 16 w 19"/>
              <a:gd name="T19" fmla="*/ 33 h 159"/>
              <a:gd name="T20" fmla="*/ 16 w 19"/>
              <a:gd name="T21" fmla="*/ 38 h 159"/>
              <a:gd name="T22" fmla="*/ 16 w 19"/>
              <a:gd name="T23" fmla="*/ 47 h 159"/>
              <a:gd name="T24" fmla="*/ 15 w 19"/>
              <a:gd name="T25" fmla="*/ 55 h 159"/>
              <a:gd name="T26" fmla="*/ 15 w 19"/>
              <a:gd name="T27" fmla="*/ 64 h 159"/>
              <a:gd name="T28" fmla="*/ 13 w 19"/>
              <a:gd name="T29" fmla="*/ 75 h 159"/>
              <a:gd name="T30" fmla="*/ 12 w 19"/>
              <a:gd name="T31" fmla="*/ 86 h 159"/>
              <a:gd name="T32" fmla="*/ 12 w 19"/>
              <a:gd name="T33" fmla="*/ 98 h 159"/>
              <a:gd name="T34" fmla="*/ 11 w 19"/>
              <a:gd name="T35" fmla="*/ 112 h 159"/>
              <a:gd name="T36" fmla="*/ 10 w 19"/>
              <a:gd name="T37" fmla="*/ 126 h 159"/>
              <a:gd name="T38" fmla="*/ 10 w 19"/>
              <a:gd name="T39" fmla="*/ 142 h 159"/>
              <a:gd name="T40" fmla="*/ 8 w 19"/>
              <a:gd name="T41" fmla="*/ 158 h 159"/>
              <a:gd name="T42" fmla="*/ 0 w 19"/>
              <a:gd name="T43" fmla="*/ 159 h 159"/>
              <a:gd name="T44" fmla="*/ 2 w 19"/>
              <a:gd name="T45" fmla="*/ 148 h 159"/>
              <a:gd name="T46" fmla="*/ 2 w 19"/>
              <a:gd name="T47" fmla="*/ 137 h 159"/>
              <a:gd name="T48" fmla="*/ 3 w 19"/>
              <a:gd name="T49" fmla="*/ 127 h 159"/>
              <a:gd name="T50" fmla="*/ 3 w 19"/>
              <a:gd name="T51" fmla="*/ 116 h 159"/>
              <a:gd name="T52" fmla="*/ 4 w 19"/>
              <a:gd name="T53" fmla="*/ 107 h 159"/>
              <a:gd name="T54" fmla="*/ 4 w 19"/>
              <a:gd name="T55" fmla="*/ 99 h 159"/>
              <a:gd name="T56" fmla="*/ 4 w 19"/>
              <a:gd name="T57" fmla="*/ 92 h 159"/>
              <a:gd name="T58" fmla="*/ 6 w 19"/>
              <a:gd name="T59" fmla="*/ 84 h 159"/>
              <a:gd name="T60" fmla="*/ 6 w 19"/>
              <a:gd name="T61" fmla="*/ 78 h 159"/>
              <a:gd name="T62" fmla="*/ 6 w 19"/>
              <a:gd name="T63" fmla="*/ 72 h 159"/>
              <a:gd name="T64" fmla="*/ 6 w 19"/>
              <a:gd name="T65" fmla="*/ 68 h 159"/>
              <a:gd name="T66" fmla="*/ 6 w 19"/>
              <a:gd name="T67" fmla="*/ 63 h 159"/>
              <a:gd name="T68" fmla="*/ 7 w 19"/>
              <a:gd name="T69" fmla="*/ 59 h 159"/>
              <a:gd name="T70" fmla="*/ 7 w 19"/>
              <a:gd name="T71" fmla="*/ 56 h 159"/>
              <a:gd name="T72" fmla="*/ 7 w 19"/>
              <a:gd name="T73" fmla="*/ 54 h 159"/>
              <a:gd name="T74" fmla="*/ 7 w 19"/>
              <a:gd name="T75" fmla="*/ 51 h 159"/>
              <a:gd name="T76" fmla="*/ 7 w 19"/>
              <a:gd name="T77" fmla="*/ 48 h 159"/>
              <a:gd name="T78" fmla="*/ 6 w 19"/>
              <a:gd name="T79" fmla="*/ 44 h 159"/>
              <a:gd name="T80" fmla="*/ 6 w 19"/>
              <a:gd name="T81" fmla="*/ 38 h 159"/>
              <a:gd name="T82" fmla="*/ 6 w 19"/>
              <a:gd name="T83" fmla="*/ 33 h 159"/>
              <a:gd name="T84" fmla="*/ 6 w 19"/>
              <a:gd name="T85" fmla="*/ 26 h 159"/>
              <a:gd name="T86" fmla="*/ 4 w 19"/>
              <a:gd name="T87" fmla="*/ 17 h 159"/>
              <a:gd name="T88" fmla="*/ 4 w 19"/>
              <a:gd name="T89" fmla="*/ 9 h 159"/>
              <a:gd name="T90" fmla="*/ 3 w 19"/>
              <a:gd name="T91" fmla="*/ 0 h 159"/>
              <a:gd name="T92" fmla="*/ 7 w 19"/>
              <a:gd name="T93" fmla="*/ 2 h 159"/>
              <a:gd name="T94" fmla="*/ 10 w 19"/>
              <a:gd name="T95" fmla="*/ 5 h 159"/>
              <a:gd name="T96" fmla="*/ 13 w 19"/>
              <a:gd name="T97" fmla="*/ 9 h 159"/>
              <a:gd name="T98" fmla="*/ 13 w 19"/>
              <a:gd name="T99" fmla="*/ 9 h 1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9" h="159">
                <a:moveTo>
                  <a:pt x="13" y="9"/>
                </a:moveTo>
                <a:lnTo>
                  <a:pt x="17" y="12"/>
                </a:lnTo>
                <a:lnTo>
                  <a:pt x="19" y="14"/>
                </a:lnTo>
                <a:lnTo>
                  <a:pt x="19" y="15"/>
                </a:lnTo>
                <a:lnTo>
                  <a:pt x="19" y="17"/>
                </a:lnTo>
                <a:lnTo>
                  <a:pt x="19" y="17"/>
                </a:lnTo>
                <a:lnTo>
                  <a:pt x="17" y="20"/>
                </a:lnTo>
                <a:lnTo>
                  <a:pt x="17" y="23"/>
                </a:lnTo>
                <a:lnTo>
                  <a:pt x="17" y="28"/>
                </a:lnTo>
                <a:lnTo>
                  <a:pt x="16" y="33"/>
                </a:lnTo>
                <a:lnTo>
                  <a:pt x="16" y="38"/>
                </a:lnTo>
                <a:lnTo>
                  <a:pt x="16" y="47"/>
                </a:lnTo>
                <a:lnTo>
                  <a:pt x="15" y="55"/>
                </a:lnTo>
                <a:lnTo>
                  <a:pt x="15" y="64"/>
                </a:lnTo>
                <a:lnTo>
                  <a:pt x="13" y="75"/>
                </a:lnTo>
                <a:lnTo>
                  <a:pt x="12" y="86"/>
                </a:lnTo>
                <a:lnTo>
                  <a:pt x="12" y="98"/>
                </a:lnTo>
                <a:lnTo>
                  <a:pt x="11" y="112"/>
                </a:lnTo>
                <a:lnTo>
                  <a:pt x="10" y="126"/>
                </a:lnTo>
                <a:lnTo>
                  <a:pt x="10" y="142"/>
                </a:lnTo>
                <a:lnTo>
                  <a:pt x="8" y="158"/>
                </a:lnTo>
                <a:lnTo>
                  <a:pt x="0" y="159"/>
                </a:lnTo>
                <a:lnTo>
                  <a:pt x="2" y="148"/>
                </a:lnTo>
                <a:lnTo>
                  <a:pt x="2" y="137"/>
                </a:lnTo>
                <a:lnTo>
                  <a:pt x="3" y="127"/>
                </a:lnTo>
                <a:lnTo>
                  <a:pt x="3" y="116"/>
                </a:lnTo>
                <a:lnTo>
                  <a:pt x="4" y="107"/>
                </a:lnTo>
                <a:lnTo>
                  <a:pt x="4" y="99"/>
                </a:lnTo>
                <a:lnTo>
                  <a:pt x="4" y="92"/>
                </a:lnTo>
                <a:lnTo>
                  <a:pt x="6" y="84"/>
                </a:lnTo>
                <a:lnTo>
                  <a:pt x="6" y="78"/>
                </a:lnTo>
                <a:lnTo>
                  <a:pt x="6" y="72"/>
                </a:lnTo>
                <a:lnTo>
                  <a:pt x="6" y="68"/>
                </a:lnTo>
                <a:lnTo>
                  <a:pt x="6" y="63"/>
                </a:lnTo>
                <a:lnTo>
                  <a:pt x="7" y="59"/>
                </a:lnTo>
                <a:lnTo>
                  <a:pt x="7" y="56"/>
                </a:lnTo>
                <a:lnTo>
                  <a:pt x="7" y="54"/>
                </a:lnTo>
                <a:lnTo>
                  <a:pt x="7" y="51"/>
                </a:lnTo>
                <a:lnTo>
                  <a:pt x="7" y="48"/>
                </a:lnTo>
                <a:lnTo>
                  <a:pt x="6" y="44"/>
                </a:lnTo>
                <a:lnTo>
                  <a:pt x="6" y="38"/>
                </a:lnTo>
                <a:lnTo>
                  <a:pt x="6" y="33"/>
                </a:lnTo>
                <a:lnTo>
                  <a:pt x="6" y="26"/>
                </a:lnTo>
                <a:lnTo>
                  <a:pt x="4" y="17"/>
                </a:lnTo>
                <a:lnTo>
                  <a:pt x="4" y="9"/>
                </a:lnTo>
                <a:lnTo>
                  <a:pt x="3" y="0"/>
                </a:lnTo>
                <a:lnTo>
                  <a:pt x="7" y="2"/>
                </a:lnTo>
                <a:lnTo>
                  <a:pt x="10" y="5"/>
                </a:lnTo>
                <a:lnTo>
                  <a:pt x="13" y="9"/>
                </a:lnTo>
                <a:lnTo>
                  <a:pt x="13" y="9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31" name="Freeform 194"/>
          <p:cNvSpPr>
            <a:spLocks/>
          </p:cNvSpPr>
          <p:nvPr/>
        </p:nvSpPr>
        <p:spPr bwMode="auto">
          <a:xfrm>
            <a:off x="2744167" y="4327750"/>
            <a:ext cx="851439" cy="270634"/>
          </a:xfrm>
          <a:custGeom>
            <a:avLst/>
            <a:gdLst>
              <a:gd name="T0" fmla="*/ 68 w 113"/>
              <a:gd name="T1" fmla="*/ 5 h 39"/>
              <a:gd name="T2" fmla="*/ 79 w 113"/>
              <a:gd name="T3" fmla="*/ 2 h 39"/>
              <a:gd name="T4" fmla="*/ 90 w 113"/>
              <a:gd name="T5" fmla="*/ 0 h 39"/>
              <a:gd name="T6" fmla="*/ 99 w 113"/>
              <a:gd name="T7" fmla="*/ 2 h 39"/>
              <a:gd name="T8" fmla="*/ 108 w 113"/>
              <a:gd name="T9" fmla="*/ 8 h 39"/>
              <a:gd name="T10" fmla="*/ 113 w 113"/>
              <a:gd name="T11" fmla="*/ 12 h 39"/>
              <a:gd name="T12" fmla="*/ 113 w 113"/>
              <a:gd name="T13" fmla="*/ 16 h 39"/>
              <a:gd name="T14" fmla="*/ 111 w 113"/>
              <a:gd name="T15" fmla="*/ 21 h 39"/>
              <a:gd name="T16" fmla="*/ 108 w 113"/>
              <a:gd name="T17" fmla="*/ 24 h 39"/>
              <a:gd name="T18" fmla="*/ 103 w 113"/>
              <a:gd name="T19" fmla="*/ 26 h 39"/>
              <a:gd name="T20" fmla="*/ 96 w 113"/>
              <a:gd name="T21" fmla="*/ 29 h 39"/>
              <a:gd name="T22" fmla="*/ 87 w 113"/>
              <a:gd name="T23" fmla="*/ 31 h 39"/>
              <a:gd name="T24" fmla="*/ 75 w 113"/>
              <a:gd name="T25" fmla="*/ 33 h 39"/>
              <a:gd name="T26" fmla="*/ 65 w 113"/>
              <a:gd name="T27" fmla="*/ 35 h 39"/>
              <a:gd name="T28" fmla="*/ 57 w 113"/>
              <a:gd name="T29" fmla="*/ 36 h 39"/>
              <a:gd name="T30" fmla="*/ 52 w 113"/>
              <a:gd name="T31" fmla="*/ 37 h 39"/>
              <a:gd name="T32" fmla="*/ 47 w 113"/>
              <a:gd name="T33" fmla="*/ 37 h 39"/>
              <a:gd name="T34" fmla="*/ 36 w 113"/>
              <a:gd name="T35" fmla="*/ 38 h 39"/>
              <a:gd name="T36" fmla="*/ 25 w 113"/>
              <a:gd name="T37" fmla="*/ 39 h 39"/>
              <a:gd name="T38" fmla="*/ 14 w 113"/>
              <a:gd name="T39" fmla="*/ 39 h 39"/>
              <a:gd name="T40" fmla="*/ 8 w 113"/>
              <a:gd name="T41" fmla="*/ 37 h 39"/>
              <a:gd name="T42" fmla="*/ 2 w 113"/>
              <a:gd name="T43" fmla="*/ 32 h 39"/>
              <a:gd name="T44" fmla="*/ 0 w 113"/>
              <a:gd name="T45" fmla="*/ 26 h 39"/>
              <a:gd name="T46" fmla="*/ 0 w 113"/>
              <a:gd name="T47" fmla="*/ 21 h 39"/>
              <a:gd name="T48" fmla="*/ 4 w 113"/>
              <a:gd name="T49" fmla="*/ 19 h 39"/>
              <a:gd name="T50" fmla="*/ 8 w 113"/>
              <a:gd name="T51" fmla="*/ 18 h 39"/>
              <a:gd name="T52" fmla="*/ 14 w 113"/>
              <a:gd name="T53" fmla="*/ 17 h 39"/>
              <a:gd name="T54" fmla="*/ 23 w 113"/>
              <a:gd name="T55" fmla="*/ 16 h 39"/>
              <a:gd name="T56" fmla="*/ 39 w 113"/>
              <a:gd name="T57" fmla="*/ 14 h 39"/>
              <a:gd name="T58" fmla="*/ 52 w 113"/>
              <a:gd name="T59" fmla="*/ 10 h 39"/>
              <a:gd name="T60" fmla="*/ 60 w 113"/>
              <a:gd name="T61" fmla="*/ 8 h 39"/>
              <a:gd name="T62" fmla="*/ 62 w 113"/>
              <a:gd name="T63" fmla="*/ 7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13" h="39">
                <a:moveTo>
                  <a:pt x="62" y="7"/>
                </a:moveTo>
                <a:lnTo>
                  <a:pt x="68" y="5"/>
                </a:lnTo>
                <a:lnTo>
                  <a:pt x="73" y="3"/>
                </a:lnTo>
                <a:lnTo>
                  <a:pt x="79" y="2"/>
                </a:lnTo>
                <a:lnTo>
                  <a:pt x="85" y="1"/>
                </a:lnTo>
                <a:lnTo>
                  <a:pt x="90" y="0"/>
                </a:lnTo>
                <a:lnTo>
                  <a:pt x="94" y="1"/>
                </a:lnTo>
                <a:lnTo>
                  <a:pt x="99" y="2"/>
                </a:lnTo>
                <a:lnTo>
                  <a:pt x="104" y="4"/>
                </a:lnTo>
                <a:lnTo>
                  <a:pt x="108" y="8"/>
                </a:lnTo>
                <a:lnTo>
                  <a:pt x="111" y="10"/>
                </a:lnTo>
                <a:lnTo>
                  <a:pt x="113" y="12"/>
                </a:lnTo>
                <a:lnTo>
                  <a:pt x="113" y="14"/>
                </a:lnTo>
                <a:lnTo>
                  <a:pt x="113" y="16"/>
                </a:lnTo>
                <a:lnTo>
                  <a:pt x="112" y="18"/>
                </a:lnTo>
                <a:lnTo>
                  <a:pt x="111" y="21"/>
                </a:lnTo>
                <a:lnTo>
                  <a:pt x="109" y="23"/>
                </a:lnTo>
                <a:lnTo>
                  <a:pt x="108" y="24"/>
                </a:lnTo>
                <a:lnTo>
                  <a:pt x="105" y="25"/>
                </a:lnTo>
                <a:lnTo>
                  <a:pt x="103" y="26"/>
                </a:lnTo>
                <a:lnTo>
                  <a:pt x="100" y="28"/>
                </a:lnTo>
                <a:lnTo>
                  <a:pt x="96" y="29"/>
                </a:lnTo>
                <a:lnTo>
                  <a:pt x="92" y="30"/>
                </a:lnTo>
                <a:lnTo>
                  <a:pt x="87" y="31"/>
                </a:lnTo>
                <a:lnTo>
                  <a:pt x="82" y="32"/>
                </a:lnTo>
                <a:lnTo>
                  <a:pt x="75" y="33"/>
                </a:lnTo>
                <a:lnTo>
                  <a:pt x="70" y="35"/>
                </a:lnTo>
                <a:lnTo>
                  <a:pt x="65" y="35"/>
                </a:lnTo>
                <a:lnTo>
                  <a:pt x="61" y="36"/>
                </a:lnTo>
                <a:lnTo>
                  <a:pt x="57" y="36"/>
                </a:lnTo>
                <a:lnTo>
                  <a:pt x="55" y="37"/>
                </a:lnTo>
                <a:lnTo>
                  <a:pt x="52" y="37"/>
                </a:lnTo>
                <a:lnTo>
                  <a:pt x="51" y="37"/>
                </a:lnTo>
                <a:lnTo>
                  <a:pt x="47" y="37"/>
                </a:lnTo>
                <a:lnTo>
                  <a:pt x="42" y="37"/>
                </a:lnTo>
                <a:lnTo>
                  <a:pt x="36" y="38"/>
                </a:lnTo>
                <a:lnTo>
                  <a:pt x="31" y="38"/>
                </a:lnTo>
                <a:lnTo>
                  <a:pt x="25" y="39"/>
                </a:lnTo>
                <a:lnTo>
                  <a:pt x="19" y="39"/>
                </a:lnTo>
                <a:lnTo>
                  <a:pt x="14" y="39"/>
                </a:lnTo>
                <a:lnTo>
                  <a:pt x="12" y="38"/>
                </a:lnTo>
                <a:lnTo>
                  <a:pt x="8" y="37"/>
                </a:lnTo>
                <a:lnTo>
                  <a:pt x="5" y="35"/>
                </a:lnTo>
                <a:lnTo>
                  <a:pt x="2" y="32"/>
                </a:lnTo>
                <a:lnTo>
                  <a:pt x="0" y="29"/>
                </a:lnTo>
                <a:lnTo>
                  <a:pt x="0" y="26"/>
                </a:lnTo>
                <a:lnTo>
                  <a:pt x="0" y="23"/>
                </a:lnTo>
                <a:lnTo>
                  <a:pt x="0" y="21"/>
                </a:lnTo>
                <a:lnTo>
                  <a:pt x="2" y="19"/>
                </a:lnTo>
                <a:lnTo>
                  <a:pt x="4" y="19"/>
                </a:lnTo>
                <a:lnTo>
                  <a:pt x="5" y="18"/>
                </a:lnTo>
                <a:lnTo>
                  <a:pt x="8" y="18"/>
                </a:lnTo>
                <a:lnTo>
                  <a:pt x="12" y="17"/>
                </a:lnTo>
                <a:lnTo>
                  <a:pt x="14" y="17"/>
                </a:lnTo>
                <a:lnTo>
                  <a:pt x="19" y="16"/>
                </a:lnTo>
                <a:lnTo>
                  <a:pt x="23" y="16"/>
                </a:lnTo>
                <a:lnTo>
                  <a:pt x="28" y="15"/>
                </a:lnTo>
                <a:lnTo>
                  <a:pt x="39" y="14"/>
                </a:lnTo>
                <a:lnTo>
                  <a:pt x="48" y="11"/>
                </a:lnTo>
                <a:lnTo>
                  <a:pt x="52" y="10"/>
                </a:lnTo>
                <a:lnTo>
                  <a:pt x="56" y="9"/>
                </a:lnTo>
                <a:lnTo>
                  <a:pt x="60" y="8"/>
                </a:lnTo>
                <a:lnTo>
                  <a:pt x="62" y="7"/>
                </a:lnTo>
                <a:lnTo>
                  <a:pt x="62" y="7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32" name="Freeform 195"/>
          <p:cNvSpPr>
            <a:spLocks/>
          </p:cNvSpPr>
          <p:nvPr/>
        </p:nvSpPr>
        <p:spPr bwMode="auto">
          <a:xfrm>
            <a:off x="2736635" y="5049435"/>
            <a:ext cx="791160" cy="242877"/>
          </a:xfrm>
          <a:custGeom>
            <a:avLst/>
            <a:gdLst>
              <a:gd name="T0" fmla="*/ 10 w 105"/>
              <a:gd name="T1" fmla="*/ 33 h 35"/>
              <a:gd name="T2" fmla="*/ 6 w 105"/>
              <a:gd name="T3" fmla="*/ 32 h 35"/>
              <a:gd name="T4" fmla="*/ 3 w 105"/>
              <a:gd name="T5" fmla="*/ 29 h 35"/>
              <a:gd name="T6" fmla="*/ 1 w 105"/>
              <a:gd name="T7" fmla="*/ 26 h 35"/>
              <a:gd name="T8" fmla="*/ 1 w 105"/>
              <a:gd name="T9" fmla="*/ 25 h 35"/>
              <a:gd name="T10" fmla="*/ 0 w 105"/>
              <a:gd name="T11" fmla="*/ 23 h 35"/>
              <a:gd name="T12" fmla="*/ 0 w 105"/>
              <a:gd name="T13" fmla="*/ 19 h 35"/>
              <a:gd name="T14" fmla="*/ 0 w 105"/>
              <a:gd name="T15" fmla="*/ 17 h 35"/>
              <a:gd name="T16" fmla="*/ 0 w 105"/>
              <a:gd name="T17" fmla="*/ 14 h 35"/>
              <a:gd name="T18" fmla="*/ 1 w 105"/>
              <a:gd name="T19" fmla="*/ 13 h 35"/>
              <a:gd name="T20" fmla="*/ 3 w 105"/>
              <a:gd name="T21" fmla="*/ 12 h 35"/>
              <a:gd name="T22" fmla="*/ 5 w 105"/>
              <a:gd name="T23" fmla="*/ 12 h 35"/>
              <a:gd name="T24" fmla="*/ 7 w 105"/>
              <a:gd name="T25" fmla="*/ 11 h 35"/>
              <a:gd name="T26" fmla="*/ 10 w 105"/>
              <a:gd name="T27" fmla="*/ 11 h 35"/>
              <a:gd name="T28" fmla="*/ 14 w 105"/>
              <a:gd name="T29" fmla="*/ 10 h 35"/>
              <a:gd name="T30" fmla="*/ 18 w 105"/>
              <a:gd name="T31" fmla="*/ 10 h 35"/>
              <a:gd name="T32" fmla="*/ 23 w 105"/>
              <a:gd name="T33" fmla="*/ 9 h 35"/>
              <a:gd name="T34" fmla="*/ 28 w 105"/>
              <a:gd name="T35" fmla="*/ 9 h 35"/>
              <a:gd name="T36" fmla="*/ 39 w 105"/>
              <a:gd name="T37" fmla="*/ 7 h 35"/>
              <a:gd name="T38" fmla="*/ 48 w 105"/>
              <a:gd name="T39" fmla="*/ 6 h 35"/>
              <a:gd name="T40" fmla="*/ 52 w 105"/>
              <a:gd name="T41" fmla="*/ 5 h 35"/>
              <a:gd name="T42" fmla="*/ 56 w 105"/>
              <a:gd name="T43" fmla="*/ 5 h 35"/>
              <a:gd name="T44" fmla="*/ 58 w 105"/>
              <a:gd name="T45" fmla="*/ 4 h 35"/>
              <a:gd name="T46" fmla="*/ 62 w 105"/>
              <a:gd name="T47" fmla="*/ 4 h 35"/>
              <a:gd name="T48" fmla="*/ 67 w 105"/>
              <a:gd name="T49" fmla="*/ 3 h 35"/>
              <a:gd name="T50" fmla="*/ 74 w 105"/>
              <a:gd name="T51" fmla="*/ 2 h 35"/>
              <a:gd name="T52" fmla="*/ 80 w 105"/>
              <a:gd name="T53" fmla="*/ 0 h 35"/>
              <a:gd name="T54" fmla="*/ 86 w 105"/>
              <a:gd name="T55" fmla="*/ 0 h 35"/>
              <a:gd name="T56" fmla="*/ 91 w 105"/>
              <a:gd name="T57" fmla="*/ 0 h 35"/>
              <a:gd name="T58" fmla="*/ 95 w 105"/>
              <a:gd name="T59" fmla="*/ 2 h 35"/>
              <a:gd name="T60" fmla="*/ 99 w 105"/>
              <a:gd name="T61" fmla="*/ 4 h 35"/>
              <a:gd name="T62" fmla="*/ 101 w 105"/>
              <a:gd name="T63" fmla="*/ 6 h 35"/>
              <a:gd name="T64" fmla="*/ 102 w 105"/>
              <a:gd name="T65" fmla="*/ 10 h 35"/>
              <a:gd name="T66" fmla="*/ 104 w 105"/>
              <a:gd name="T67" fmla="*/ 13 h 35"/>
              <a:gd name="T68" fmla="*/ 105 w 105"/>
              <a:gd name="T69" fmla="*/ 17 h 35"/>
              <a:gd name="T70" fmla="*/ 105 w 105"/>
              <a:gd name="T71" fmla="*/ 19 h 35"/>
              <a:gd name="T72" fmla="*/ 105 w 105"/>
              <a:gd name="T73" fmla="*/ 20 h 35"/>
              <a:gd name="T74" fmla="*/ 104 w 105"/>
              <a:gd name="T75" fmla="*/ 21 h 35"/>
              <a:gd name="T76" fmla="*/ 104 w 105"/>
              <a:gd name="T77" fmla="*/ 23 h 35"/>
              <a:gd name="T78" fmla="*/ 101 w 105"/>
              <a:gd name="T79" fmla="*/ 24 h 35"/>
              <a:gd name="T80" fmla="*/ 100 w 105"/>
              <a:gd name="T81" fmla="*/ 25 h 35"/>
              <a:gd name="T82" fmla="*/ 97 w 105"/>
              <a:gd name="T83" fmla="*/ 26 h 35"/>
              <a:gd name="T84" fmla="*/ 93 w 105"/>
              <a:gd name="T85" fmla="*/ 26 h 35"/>
              <a:gd name="T86" fmla="*/ 91 w 105"/>
              <a:gd name="T87" fmla="*/ 27 h 35"/>
              <a:gd name="T88" fmla="*/ 83 w 105"/>
              <a:gd name="T89" fmla="*/ 28 h 35"/>
              <a:gd name="T90" fmla="*/ 75 w 105"/>
              <a:gd name="T91" fmla="*/ 29 h 35"/>
              <a:gd name="T92" fmla="*/ 67 w 105"/>
              <a:gd name="T93" fmla="*/ 31 h 35"/>
              <a:gd name="T94" fmla="*/ 62 w 105"/>
              <a:gd name="T95" fmla="*/ 32 h 35"/>
              <a:gd name="T96" fmla="*/ 54 w 105"/>
              <a:gd name="T97" fmla="*/ 33 h 35"/>
              <a:gd name="T98" fmla="*/ 48 w 105"/>
              <a:gd name="T99" fmla="*/ 33 h 35"/>
              <a:gd name="T100" fmla="*/ 41 w 105"/>
              <a:gd name="T101" fmla="*/ 34 h 35"/>
              <a:gd name="T102" fmla="*/ 33 w 105"/>
              <a:gd name="T103" fmla="*/ 35 h 35"/>
              <a:gd name="T104" fmla="*/ 29 w 105"/>
              <a:gd name="T105" fmla="*/ 35 h 35"/>
              <a:gd name="T106" fmla="*/ 26 w 105"/>
              <a:gd name="T107" fmla="*/ 35 h 35"/>
              <a:gd name="T108" fmla="*/ 19 w 105"/>
              <a:gd name="T109" fmla="*/ 35 h 35"/>
              <a:gd name="T110" fmla="*/ 14 w 105"/>
              <a:gd name="T111" fmla="*/ 34 h 35"/>
              <a:gd name="T112" fmla="*/ 10 w 105"/>
              <a:gd name="T113" fmla="*/ 33 h 35"/>
              <a:gd name="T114" fmla="*/ 10 w 105"/>
              <a:gd name="T115" fmla="*/ 33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05" h="35">
                <a:moveTo>
                  <a:pt x="10" y="33"/>
                </a:moveTo>
                <a:lnTo>
                  <a:pt x="6" y="32"/>
                </a:lnTo>
                <a:lnTo>
                  <a:pt x="3" y="29"/>
                </a:lnTo>
                <a:lnTo>
                  <a:pt x="1" y="26"/>
                </a:lnTo>
                <a:lnTo>
                  <a:pt x="1" y="25"/>
                </a:lnTo>
                <a:lnTo>
                  <a:pt x="0" y="23"/>
                </a:lnTo>
                <a:lnTo>
                  <a:pt x="0" y="19"/>
                </a:lnTo>
                <a:lnTo>
                  <a:pt x="0" y="17"/>
                </a:lnTo>
                <a:lnTo>
                  <a:pt x="0" y="14"/>
                </a:lnTo>
                <a:lnTo>
                  <a:pt x="1" y="13"/>
                </a:lnTo>
                <a:lnTo>
                  <a:pt x="3" y="12"/>
                </a:lnTo>
                <a:lnTo>
                  <a:pt x="5" y="12"/>
                </a:lnTo>
                <a:lnTo>
                  <a:pt x="7" y="11"/>
                </a:lnTo>
                <a:lnTo>
                  <a:pt x="10" y="11"/>
                </a:lnTo>
                <a:lnTo>
                  <a:pt x="14" y="10"/>
                </a:lnTo>
                <a:lnTo>
                  <a:pt x="18" y="10"/>
                </a:lnTo>
                <a:lnTo>
                  <a:pt x="23" y="9"/>
                </a:lnTo>
                <a:lnTo>
                  <a:pt x="28" y="9"/>
                </a:lnTo>
                <a:lnTo>
                  <a:pt x="39" y="7"/>
                </a:lnTo>
                <a:lnTo>
                  <a:pt x="48" y="6"/>
                </a:lnTo>
                <a:lnTo>
                  <a:pt x="52" y="5"/>
                </a:lnTo>
                <a:lnTo>
                  <a:pt x="56" y="5"/>
                </a:lnTo>
                <a:lnTo>
                  <a:pt x="58" y="4"/>
                </a:lnTo>
                <a:lnTo>
                  <a:pt x="62" y="4"/>
                </a:lnTo>
                <a:lnTo>
                  <a:pt x="67" y="3"/>
                </a:lnTo>
                <a:lnTo>
                  <a:pt x="74" y="2"/>
                </a:lnTo>
                <a:lnTo>
                  <a:pt x="80" y="0"/>
                </a:lnTo>
                <a:lnTo>
                  <a:pt x="86" y="0"/>
                </a:lnTo>
                <a:lnTo>
                  <a:pt x="91" y="0"/>
                </a:lnTo>
                <a:lnTo>
                  <a:pt x="95" y="2"/>
                </a:lnTo>
                <a:lnTo>
                  <a:pt x="99" y="4"/>
                </a:lnTo>
                <a:lnTo>
                  <a:pt x="101" y="6"/>
                </a:lnTo>
                <a:lnTo>
                  <a:pt x="102" y="10"/>
                </a:lnTo>
                <a:lnTo>
                  <a:pt x="104" y="13"/>
                </a:lnTo>
                <a:lnTo>
                  <a:pt x="105" y="17"/>
                </a:lnTo>
                <a:lnTo>
                  <a:pt x="105" y="19"/>
                </a:lnTo>
                <a:lnTo>
                  <a:pt x="105" y="20"/>
                </a:lnTo>
                <a:lnTo>
                  <a:pt x="104" y="21"/>
                </a:lnTo>
                <a:lnTo>
                  <a:pt x="104" y="23"/>
                </a:lnTo>
                <a:lnTo>
                  <a:pt x="101" y="24"/>
                </a:lnTo>
                <a:lnTo>
                  <a:pt x="100" y="25"/>
                </a:lnTo>
                <a:lnTo>
                  <a:pt x="97" y="26"/>
                </a:lnTo>
                <a:lnTo>
                  <a:pt x="93" y="26"/>
                </a:lnTo>
                <a:lnTo>
                  <a:pt x="91" y="27"/>
                </a:lnTo>
                <a:lnTo>
                  <a:pt x="83" y="28"/>
                </a:lnTo>
                <a:lnTo>
                  <a:pt x="75" y="29"/>
                </a:lnTo>
                <a:lnTo>
                  <a:pt x="67" y="31"/>
                </a:lnTo>
                <a:lnTo>
                  <a:pt x="62" y="32"/>
                </a:lnTo>
                <a:lnTo>
                  <a:pt x="54" y="33"/>
                </a:lnTo>
                <a:lnTo>
                  <a:pt x="48" y="33"/>
                </a:lnTo>
                <a:lnTo>
                  <a:pt x="41" y="34"/>
                </a:lnTo>
                <a:lnTo>
                  <a:pt x="33" y="35"/>
                </a:lnTo>
                <a:lnTo>
                  <a:pt x="29" y="35"/>
                </a:lnTo>
                <a:lnTo>
                  <a:pt x="26" y="35"/>
                </a:lnTo>
                <a:lnTo>
                  <a:pt x="19" y="35"/>
                </a:lnTo>
                <a:lnTo>
                  <a:pt x="14" y="34"/>
                </a:lnTo>
                <a:lnTo>
                  <a:pt x="10" y="33"/>
                </a:lnTo>
                <a:lnTo>
                  <a:pt x="10" y="33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33" name="Freeform 196"/>
          <p:cNvSpPr>
            <a:spLocks/>
          </p:cNvSpPr>
          <p:nvPr/>
        </p:nvSpPr>
        <p:spPr bwMode="auto">
          <a:xfrm>
            <a:off x="2495520" y="5729484"/>
            <a:ext cx="1318598" cy="319207"/>
          </a:xfrm>
          <a:custGeom>
            <a:avLst/>
            <a:gdLst>
              <a:gd name="T0" fmla="*/ 7 w 175"/>
              <a:gd name="T1" fmla="*/ 34 h 46"/>
              <a:gd name="T2" fmla="*/ 3 w 175"/>
              <a:gd name="T3" fmla="*/ 30 h 46"/>
              <a:gd name="T4" fmla="*/ 2 w 175"/>
              <a:gd name="T5" fmla="*/ 28 h 46"/>
              <a:gd name="T6" fmla="*/ 0 w 175"/>
              <a:gd name="T7" fmla="*/ 25 h 46"/>
              <a:gd name="T8" fmla="*/ 2 w 175"/>
              <a:gd name="T9" fmla="*/ 23 h 46"/>
              <a:gd name="T10" fmla="*/ 3 w 175"/>
              <a:gd name="T11" fmla="*/ 22 h 46"/>
              <a:gd name="T12" fmla="*/ 7 w 175"/>
              <a:gd name="T13" fmla="*/ 21 h 46"/>
              <a:gd name="T14" fmla="*/ 12 w 175"/>
              <a:gd name="T15" fmla="*/ 20 h 46"/>
              <a:gd name="T16" fmla="*/ 18 w 175"/>
              <a:gd name="T17" fmla="*/ 19 h 46"/>
              <a:gd name="T18" fmla="*/ 26 w 175"/>
              <a:gd name="T19" fmla="*/ 16 h 46"/>
              <a:gd name="T20" fmla="*/ 35 w 175"/>
              <a:gd name="T21" fmla="*/ 15 h 46"/>
              <a:gd name="T22" fmla="*/ 47 w 175"/>
              <a:gd name="T23" fmla="*/ 14 h 46"/>
              <a:gd name="T24" fmla="*/ 68 w 175"/>
              <a:gd name="T25" fmla="*/ 11 h 46"/>
              <a:gd name="T26" fmla="*/ 85 w 175"/>
              <a:gd name="T27" fmla="*/ 7 h 46"/>
              <a:gd name="T28" fmla="*/ 101 w 175"/>
              <a:gd name="T29" fmla="*/ 5 h 46"/>
              <a:gd name="T30" fmla="*/ 112 w 175"/>
              <a:gd name="T31" fmla="*/ 2 h 46"/>
              <a:gd name="T32" fmla="*/ 121 w 175"/>
              <a:gd name="T33" fmla="*/ 1 h 46"/>
              <a:gd name="T34" fmla="*/ 129 w 175"/>
              <a:gd name="T35" fmla="*/ 0 h 46"/>
              <a:gd name="T36" fmla="*/ 136 w 175"/>
              <a:gd name="T37" fmla="*/ 0 h 46"/>
              <a:gd name="T38" fmla="*/ 144 w 175"/>
              <a:gd name="T39" fmla="*/ 0 h 46"/>
              <a:gd name="T40" fmla="*/ 155 w 175"/>
              <a:gd name="T41" fmla="*/ 2 h 46"/>
              <a:gd name="T42" fmla="*/ 162 w 175"/>
              <a:gd name="T43" fmla="*/ 6 h 46"/>
              <a:gd name="T44" fmla="*/ 167 w 175"/>
              <a:gd name="T45" fmla="*/ 9 h 46"/>
              <a:gd name="T46" fmla="*/ 171 w 175"/>
              <a:gd name="T47" fmla="*/ 14 h 46"/>
              <a:gd name="T48" fmla="*/ 174 w 175"/>
              <a:gd name="T49" fmla="*/ 19 h 46"/>
              <a:gd name="T50" fmla="*/ 175 w 175"/>
              <a:gd name="T51" fmla="*/ 23 h 46"/>
              <a:gd name="T52" fmla="*/ 174 w 175"/>
              <a:gd name="T53" fmla="*/ 27 h 46"/>
              <a:gd name="T54" fmla="*/ 172 w 175"/>
              <a:gd name="T55" fmla="*/ 30 h 46"/>
              <a:gd name="T56" fmla="*/ 168 w 175"/>
              <a:gd name="T57" fmla="*/ 32 h 46"/>
              <a:gd name="T58" fmla="*/ 163 w 175"/>
              <a:gd name="T59" fmla="*/ 30 h 46"/>
              <a:gd name="T60" fmla="*/ 155 w 175"/>
              <a:gd name="T61" fmla="*/ 30 h 46"/>
              <a:gd name="T62" fmla="*/ 146 w 175"/>
              <a:gd name="T63" fmla="*/ 30 h 46"/>
              <a:gd name="T64" fmla="*/ 134 w 175"/>
              <a:gd name="T65" fmla="*/ 30 h 46"/>
              <a:gd name="T66" fmla="*/ 123 w 175"/>
              <a:gd name="T67" fmla="*/ 30 h 46"/>
              <a:gd name="T68" fmla="*/ 110 w 175"/>
              <a:gd name="T69" fmla="*/ 32 h 46"/>
              <a:gd name="T70" fmla="*/ 98 w 175"/>
              <a:gd name="T71" fmla="*/ 33 h 46"/>
              <a:gd name="T72" fmla="*/ 89 w 175"/>
              <a:gd name="T73" fmla="*/ 33 h 46"/>
              <a:gd name="T74" fmla="*/ 81 w 175"/>
              <a:gd name="T75" fmla="*/ 34 h 46"/>
              <a:gd name="T76" fmla="*/ 67 w 175"/>
              <a:gd name="T77" fmla="*/ 37 h 46"/>
              <a:gd name="T78" fmla="*/ 51 w 175"/>
              <a:gd name="T79" fmla="*/ 41 h 46"/>
              <a:gd name="T80" fmla="*/ 43 w 175"/>
              <a:gd name="T81" fmla="*/ 42 h 46"/>
              <a:gd name="T82" fmla="*/ 37 w 175"/>
              <a:gd name="T83" fmla="*/ 44 h 46"/>
              <a:gd name="T84" fmla="*/ 32 w 175"/>
              <a:gd name="T85" fmla="*/ 44 h 46"/>
              <a:gd name="T86" fmla="*/ 29 w 175"/>
              <a:gd name="T87" fmla="*/ 46 h 46"/>
              <a:gd name="T88" fmla="*/ 22 w 175"/>
              <a:gd name="T89" fmla="*/ 43 h 46"/>
              <a:gd name="T90" fmla="*/ 12 w 175"/>
              <a:gd name="T91" fmla="*/ 37 h 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175" h="46">
                <a:moveTo>
                  <a:pt x="12" y="37"/>
                </a:moveTo>
                <a:lnTo>
                  <a:pt x="7" y="34"/>
                </a:lnTo>
                <a:lnTo>
                  <a:pt x="5" y="33"/>
                </a:lnTo>
                <a:lnTo>
                  <a:pt x="3" y="30"/>
                </a:lnTo>
                <a:lnTo>
                  <a:pt x="2" y="29"/>
                </a:lnTo>
                <a:lnTo>
                  <a:pt x="2" y="28"/>
                </a:lnTo>
                <a:lnTo>
                  <a:pt x="0" y="26"/>
                </a:lnTo>
                <a:lnTo>
                  <a:pt x="0" y="25"/>
                </a:lnTo>
                <a:lnTo>
                  <a:pt x="0" y="25"/>
                </a:lnTo>
                <a:lnTo>
                  <a:pt x="2" y="23"/>
                </a:lnTo>
                <a:lnTo>
                  <a:pt x="2" y="23"/>
                </a:lnTo>
                <a:lnTo>
                  <a:pt x="3" y="22"/>
                </a:lnTo>
                <a:lnTo>
                  <a:pt x="4" y="22"/>
                </a:lnTo>
                <a:lnTo>
                  <a:pt x="7" y="21"/>
                </a:lnTo>
                <a:lnTo>
                  <a:pt x="9" y="20"/>
                </a:lnTo>
                <a:lnTo>
                  <a:pt x="12" y="20"/>
                </a:lnTo>
                <a:lnTo>
                  <a:pt x="15" y="19"/>
                </a:lnTo>
                <a:lnTo>
                  <a:pt x="18" y="19"/>
                </a:lnTo>
                <a:lnTo>
                  <a:pt x="22" y="18"/>
                </a:lnTo>
                <a:lnTo>
                  <a:pt x="26" y="16"/>
                </a:lnTo>
                <a:lnTo>
                  <a:pt x="32" y="16"/>
                </a:lnTo>
                <a:lnTo>
                  <a:pt x="35" y="15"/>
                </a:lnTo>
                <a:lnTo>
                  <a:pt x="41" y="14"/>
                </a:lnTo>
                <a:lnTo>
                  <a:pt x="47" y="14"/>
                </a:lnTo>
                <a:lnTo>
                  <a:pt x="58" y="12"/>
                </a:lnTo>
                <a:lnTo>
                  <a:pt x="68" y="11"/>
                </a:lnTo>
                <a:lnTo>
                  <a:pt x="77" y="8"/>
                </a:lnTo>
                <a:lnTo>
                  <a:pt x="85" y="7"/>
                </a:lnTo>
                <a:lnTo>
                  <a:pt x="93" y="6"/>
                </a:lnTo>
                <a:lnTo>
                  <a:pt x="101" y="5"/>
                </a:lnTo>
                <a:lnTo>
                  <a:pt x="106" y="4"/>
                </a:lnTo>
                <a:lnTo>
                  <a:pt x="112" y="2"/>
                </a:lnTo>
                <a:lnTo>
                  <a:pt x="116" y="2"/>
                </a:lnTo>
                <a:lnTo>
                  <a:pt x="121" y="1"/>
                </a:lnTo>
                <a:lnTo>
                  <a:pt x="125" y="1"/>
                </a:lnTo>
                <a:lnTo>
                  <a:pt x="129" y="0"/>
                </a:lnTo>
                <a:lnTo>
                  <a:pt x="132" y="0"/>
                </a:lnTo>
                <a:lnTo>
                  <a:pt x="136" y="0"/>
                </a:lnTo>
                <a:lnTo>
                  <a:pt x="141" y="0"/>
                </a:lnTo>
                <a:lnTo>
                  <a:pt x="144" y="0"/>
                </a:lnTo>
                <a:lnTo>
                  <a:pt x="149" y="1"/>
                </a:lnTo>
                <a:lnTo>
                  <a:pt x="155" y="2"/>
                </a:lnTo>
                <a:lnTo>
                  <a:pt x="158" y="4"/>
                </a:lnTo>
                <a:lnTo>
                  <a:pt x="162" y="6"/>
                </a:lnTo>
                <a:lnTo>
                  <a:pt x="164" y="7"/>
                </a:lnTo>
                <a:lnTo>
                  <a:pt x="167" y="9"/>
                </a:lnTo>
                <a:lnTo>
                  <a:pt x="170" y="12"/>
                </a:lnTo>
                <a:lnTo>
                  <a:pt x="171" y="14"/>
                </a:lnTo>
                <a:lnTo>
                  <a:pt x="174" y="16"/>
                </a:lnTo>
                <a:lnTo>
                  <a:pt x="174" y="19"/>
                </a:lnTo>
                <a:lnTo>
                  <a:pt x="175" y="21"/>
                </a:lnTo>
                <a:lnTo>
                  <a:pt x="175" y="23"/>
                </a:lnTo>
                <a:lnTo>
                  <a:pt x="175" y="26"/>
                </a:lnTo>
                <a:lnTo>
                  <a:pt x="174" y="27"/>
                </a:lnTo>
                <a:lnTo>
                  <a:pt x="174" y="29"/>
                </a:lnTo>
                <a:lnTo>
                  <a:pt x="172" y="30"/>
                </a:lnTo>
                <a:lnTo>
                  <a:pt x="170" y="30"/>
                </a:lnTo>
                <a:lnTo>
                  <a:pt x="168" y="32"/>
                </a:lnTo>
                <a:lnTo>
                  <a:pt x="166" y="32"/>
                </a:lnTo>
                <a:lnTo>
                  <a:pt x="163" y="30"/>
                </a:lnTo>
                <a:lnTo>
                  <a:pt x="159" y="30"/>
                </a:lnTo>
                <a:lnTo>
                  <a:pt x="155" y="30"/>
                </a:lnTo>
                <a:lnTo>
                  <a:pt x="151" y="30"/>
                </a:lnTo>
                <a:lnTo>
                  <a:pt x="146" y="30"/>
                </a:lnTo>
                <a:lnTo>
                  <a:pt x="141" y="30"/>
                </a:lnTo>
                <a:lnTo>
                  <a:pt x="134" y="30"/>
                </a:lnTo>
                <a:lnTo>
                  <a:pt x="129" y="30"/>
                </a:lnTo>
                <a:lnTo>
                  <a:pt x="123" y="30"/>
                </a:lnTo>
                <a:lnTo>
                  <a:pt x="116" y="32"/>
                </a:lnTo>
                <a:lnTo>
                  <a:pt x="110" y="32"/>
                </a:lnTo>
                <a:lnTo>
                  <a:pt x="104" y="33"/>
                </a:lnTo>
                <a:lnTo>
                  <a:pt x="98" y="33"/>
                </a:lnTo>
                <a:lnTo>
                  <a:pt x="94" y="33"/>
                </a:lnTo>
                <a:lnTo>
                  <a:pt x="89" y="33"/>
                </a:lnTo>
                <a:lnTo>
                  <a:pt x="85" y="34"/>
                </a:lnTo>
                <a:lnTo>
                  <a:pt x="81" y="34"/>
                </a:lnTo>
                <a:lnTo>
                  <a:pt x="75" y="35"/>
                </a:lnTo>
                <a:lnTo>
                  <a:pt x="67" y="37"/>
                </a:lnTo>
                <a:lnTo>
                  <a:pt x="59" y="39"/>
                </a:lnTo>
                <a:lnTo>
                  <a:pt x="51" y="41"/>
                </a:lnTo>
                <a:lnTo>
                  <a:pt x="47" y="41"/>
                </a:lnTo>
                <a:lnTo>
                  <a:pt x="43" y="42"/>
                </a:lnTo>
                <a:lnTo>
                  <a:pt x="39" y="43"/>
                </a:lnTo>
                <a:lnTo>
                  <a:pt x="37" y="44"/>
                </a:lnTo>
                <a:lnTo>
                  <a:pt x="34" y="44"/>
                </a:lnTo>
                <a:lnTo>
                  <a:pt x="32" y="44"/>
                </a:lnTo>
                <a:lnTo>
                  <a:pt x="30" y="44"/>
                </a:lnTo>
                <a:lnTo>
                  <a:pt x="29" y="46"/>
                </a:lnTo>
                <a:lnTo>
                  <a:pt x="26" y="44"/>
                </a:lnTo>
                <a:lnTo>
                  <a:pt x="22" y="43"/>
                </a:lnTo>
                <a:lnTo>
                  <a:pt x="17" y="41"/>
                </a:lnTo>
                <a:lnTo>
                  <a:pt x="12" y="37"/>
                </a:lnTo>
                <a:lnTo>
                  <a:pt x="12" y="37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34" name="Freeform 197"/>
          <p:cNvSpPr>
            <a:spLocks/>
          </p:cNvSpPr>
          <p:nvPr/>
        </p:nvSpPr>
        <p:spPr bwMode="auto">
          <a:xfrm>
            <a:off x="3030491" y="4556744"/>
            <a:ext cx="135627" cy="1276827"/>
          </a:xfrm>
          <a:custGeom>
            <a:avLst/>
            <a:gdLst>
              <a:gd name="T0" fmla="*/ 15 w 18"/>
              <a:gd name="T1" fmla="*/ 53 h 184"/>
              <a:gd name="T2" fmla="*/ 15 w 18"/>
              <a:gd name="T3" fmla="*/ 57 h 184"/>
              <a:gd name="T4" fmla="*/ 15 w 18"/>
              <a:gd name="T5" fmla="*/ 62 h 184"/>
              <a:gd name="T6" fmla="*/ 14 w 18"/>
              <a:gd name="T7" fmla="*/ 67 h 184"/>
              <a:gd name="T8" fmla="*/ 14 w 18"/>
              <a:gd name="T9" fmla="*/ 73 h 184"/>
              <a:gd name="T10" fmla="*/ 14 w 18"/>
              <a:gd name="T11" fmla="*/ 80 h 184"/>
              <a:gd name="T12" fmla="*/ 14 w 18"/>
              <a:gd name="T13" fmla="*/ 87 h 184"/>
              <a:gd name="T14" fmla="*/ 14 w 18"/>
              <a:gd name="T15" fmla="*/ 94 h 184"/>
              <a:gd name="T16" fmla="*/ 14 w 18"/>
              <a:gd name="T17" fmla="*/ 102 h 184"/>
              <a:gd name="T18" fmla="*/ 14 w 18"/>
              <a:gd name="T19" fmla="*/ 111 h 184"/>
              <a:gd name="T20" fmla="*/ 14 w 18"/>
              <a:gd name="T21" fmla="*/ 119 h 184"/>
              <a:gd name="T22" fmla="*/ 14 w 18"/>
              <a:gd name="T23" fmla="*/ 128 h 184"/>
              <a:gd name="T24" fmla="*/ 14 w 18"/>
              <a:gd name="T25" fmla="*/ 139 h 184"/>
              <a:gd name="T26" fmla="*/ 14 w 18"/>
              <a:gd name="T27" fmla="*/ 149 h 184"/>
              <a:gd name="T28" fmla="*/ 14 w 18"/>
              <a:gd name="T29" fmla="*/ 161 h 184"/>
              <a:gd name="T30" fmla="*/ 14 w 18"/>
              <a:gd name="T31" fmla="*/ 173 h 184"/>
              <a:gd name="T32" fmla="*/ 14 w 18"/>
              <a:gd name="T33" fmla="*/ 184 h 184"/>
              <a:gd name="T34" fmla="*/ 5 w 18"/>
              <a:gd name="T35" fmla="*/ 184 h 184"/>
              <a:gd name="T36" fmla="*/ 5 w 18"/>
              <a:gd name="T37" fmla="*/ 166 h 184"/>
              <a:gd name="T38" fmla="*/ 5 w 18"/>
              <a:gd name="T39" fmla="*/ 148 h 184"/>
              <a:gd name="T40" fmla="*/ 5 w 18"/>
              <a:gd name="T41" fmla="*/ 131 h 184"/>
              <a:gd name="T42" fmla="*/ 5 w 18"/>
              <a:gd name="T43" fmla="*/ 116 h 184"/>
              <a:gd name="T44" fmla="*/ 4 w 18"/>
              <a:gd name="T45" fmla="*/ 100 h 184"/>
              <a:gd name="T46" fmla="*/ 4 w 18"/>
              <a:gd name="T47" fmla="*/ 87 h 184"/>
              <a:gd name="T48" fmla="*/ 4 w 18"/>
              <a:gd name="T49" fmla="*/ 74 h 184"/>
              <a:gd name="T50" fmla="*/ 4 w 18"/>
              <a:gd name="T51" fmla="*/ 62 h 184"/>
              <a:gd name="T52" fmla="*/ 4 w 18"/>
              <a:gd name="T53" fmla="*/ 50 h 184"/>
              <a:gd name="T54" fmla="*/ 2 w 18"/>
              <a:gd name="T55" fmla="*/ 41 h 184"/>
              <a:gd name="T56" fmla="*/ 2 w 18"/>
              <a:gd name="T57" fmla="*/ 32 h 184"/>
              <a:gd name="T58" fmla="*/ 2 w 18"/>
              <a:gd name="T59" fmla="*/ 24 h 184"/>
              <a:gd name="T60" fmla="*/ 1 w 18"/>
              <a:gd name="T61" fmla="*/ 17 h 184"/>
              <a:gd name="T62" fmla="*/ 1 w 18"/>
              <a:gd name="T63" fmla="*/ 11 h 184"/>
              <a:gd name="T64" fmla="*/ 1 w 18"/>
              <a:gd name="T65" fmla="*/ 5 h 184"/>
              <a:gd name="T66" fmla="*/ 0 w 18"/>
              <a:gd name="T67" fmla="*/ 0 h 184"/>
              <a:gd name="T68" fmla="*/ 1 w 18"/>
              <a:gd name="T69" fmla="*/ 2 h 184"/>
              <a:gd name="T70" fmla="*/ 4 w 18"/>
              <a:gd name="T71" fmla="*/ 2 h 184"/>
              <a:gd name="T72" fmla="*/ 6 w 18"/>
              <a:gd name="T73" fmla="*/ 4 h 184"/>
              <a:gd name="T74" fmla="*/ 10 w 18"/>
              <a:gd name="T75" fmla="*/ 5 h 184"/>
              <a:gd name="T76" fmla="*/ 14 w 18"/>
              <a:gd name="T77" fmla="*/ 7 h 184"/>
              <a:gd name="T78" fmla="*/ 17 w 18"/>
              <a:gd name="T79" fmla="*/ 10 h 184"/>
              <a:gd name="T80" fmla="*/ 18 w 18"/>
              <a:gd name="T81" fmla="*/ 12 h 184"/>
              <a:gd name="T82" fmla="*/ 18 w 18"/>
              <a:gd name="T83" fmla="*/ 13 h 184"/>
              <a:gd name="T84" fmla="*/ 18 w 18"/>
              <a:gd name="T85" fmla="*/ 14 h 184"/>
              <a:gd name="T86" fmla="*/ 18 w 18"/>
              <a:gd name="T87" fmla="*/ 18 h 184"/>
              <a:gd name="T88" fmla="*/ 17 w 18"/>
              <a:gd name="T89" fmla="*/ 21 h 184"/>
              <a:gd name="T90" fmla="*/ 17 w 18"/>
              <a:gd name="T91" fmla="*/ 25 h 184"/>
              <a:gd name="T92" fmla="*/ 17 w 18"/>
              <a:gd name="T93" fmla="*/ 31 h 184"/>
              <a:gd name="T94" fmla="*/ 17 w 18"/>
              <a:gd name="T95" fmla="*/ 36 h 184"/>
              <a:gd name="T96" fmla="*/ 15 w 18"/>
              <a:gd name="T97" fmla="*/ 45 h 184"/>
              <a:gd name="T98" fmla="*/ 15 w 18"/>
              <a:gd name="T99" fmla="*/ 53 h 184"/>
              <a:gd name="T100" fmla="*/ 15 w 18"/>
              <a:gd name="T101" fmla="*/ 53 h 1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8" h="184">
                <a:moveTo>
                  <a:pt x="15" y="53"/>
                </a:moveTo>
                <a:lnTo>
                  <a:pt x="15" y="57"/>
                </a:lnTo>
                <a:lnTo>
                  <a:pt x="15" y="62"/>
                </a:lnTo>
                <a:lnTo>
                  <a:pt x="14" y="67"/>
                </a:lnTo>
                <a:lnTo>
                  <a:pt x="14" y="73"/>
                </a:lnTo>
                <a:lnTo>
                  <a:pt x="14" y="80"/>
                </a:lnTo>
                <a:lnTo>
                  <a:pt x="14" y="87"/>
                </a:lnTo>
                <a:lnTo>
                  <a:pt x="14" y="94"/>
                </a:lnTo>
                <a:lnTo>
                  <a:pt x="14" y="102"/>
                </a:lnTo>
                <a:lnTo>
                  <a:pt x="14" y="111"/>
                </a:lnTo>
                <a:lnTo>
                  <a:pt x="14" y="119"/>
                </a:lnTo>
                <a:lnTo>
                  <a:pt x="14" y="128"/>
                </a:lnTo>
                <a:lnTo>
                  <a:pt x="14" y="139"/>
                </a:lnTo>
                <a:lnTo>
                  <a:pt x="14" y="149"/>
                </a:lnTo>
                <a:lnTo>
                  <a:pt x="14" y="161"/>
                </a:lnTo>
                <a:lnTo>
                  <a:pt x="14" y="173"/>
                </a:lnTo>
                <a:lnTo>
                  <a:pt x="14" y="184"/>
                </a:lnTo>
                <a:lnTo>
                  <a:pt x="5" y="184"/>
                </a:lnTo>
                <a:lnTo>
                  <a:pt x="5" y="166"/>
                </a:lnTo>
                <a:lnTo>
                  <a:pt x="5" y="148"/>
                </a:lnTo>
                <a:lnTo>
                  <a:pt x="5" y="131"/>
                </a:lnTo>
                <a:lnTo>
                  <a:pt x="5" y="116"/>
                </a:lnTo>
                <a:lnTo>
                  <a:pt x="4" y="100"/>
                </a:lnTo>
                <a:lnTo>
                  <a:pt x="4" y="87"/>
                </a:lnTo>
                <a:lnTo>
                  <a:pt x="4" y="74"/>
                </a:lnTo>
                <a:lnTo>
                  <a:pt x="4" y="62"/>
                </a:lnTo>
                <a:lnTo>
                  <a:pt x="4" y="50"/>
                </a:lnTo>
                <a:lnTo>
                  <a:pt x="2" y="41"/>
                </a:lnTo>
                <a:lnTo>
                  <a:pt x="2" y="32"/>
                </a:lnTo>
                <a:lnTo>
                  <a:pt x="2" y="24"/>
                </a:lnTo>
                <a:lnTo>
                  <a:pt x="1" y="17"/>
                </a:lnTo>
                <a:lnTo>
                  <a:pt x="1" y="11"/>
                </a:lnTo>
                <a:lnTo>
                  <a:pt x="1" y="5"/>
                </a:lnTo>
                <a:lnTo>
                  <a:pt x="0" y="0"/>
                </a:lnTo>
                <a:lnTo>
                  <a:pt x="1" y="2"/>
                </a:lnTo>
                <a:lnTo>
                  <a:pt x="4" y="2"/>
                </a:lnTo>
                <a:lnTo>
                  <a:pt x="6" y="4"/>
                </a:lnTo>
                <a:lnTo>
                  <a:pt x="10" y="5"/>
                </a:lnTo>
                <a:lnTo>
                  <a:pt x="14" y="7"/>
                </a:lnTo>
                <a:lnTo>
                  <a:pt x="17" y="10"/>
                </a:lnTo>
                <a:lnTo>
                  <a:pt x="18" y="12"/>
                </a:lnTo>
                <a:lnTo>
                  <a:pt x="18" y="13"/>
                </a:lnTo>
                <a:lnTo>
                  <a:pt x="18" y="14"/>
                </a:lnTo>
                <a:lnTo>
                  <a:pt x="18" y="18"/>
                </a:lnTo>
                <a:lnTo>
                  <a:pt x="17" y="21"/>
                </a:lnTo>
                <a:lnTo>
                  <a:pt x="17" y="25"/>
                </a:lnTo>
                <a:lnTo>
                  <a:pt x="17" y="31"/>
                </a:lnTo>
                <a:lnTo>
                  <a:pt x="17" y="36"/>
                </a:lnTo>
                <a:lnTo>
                  <a:pt x="15" y="45"/>
                </a:lnTo>
                <a:lnTo>
                  <a:pt x="15" y="53"/>
                </a:lnTo>
                <a:lnTo>
                  <a:pt x="15" y="53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36" name="Freeform 199"/>
          <p:cNvSpPr>
            <a:spLocks/>
          </p:cNvSpPr>
          <p:nvPr/>
        </p:nvSpPr>
        <p:spPr bwMode="auto">
          <a:xfrm>
            <a:off x="5736439" y="3870168"/>
            <a:ext cx="640464" cy="645354"/>
          </a:xfrm>
          <a:custGeom>
            <a:avLst/>
            <a:gdLst>
              <a:gd name="T0" fmla="*/ 26 w 85"/>
              <a:gd name="T1" fmla="*/ 80 h 93"/>
              <a:gd name="T2" fmla="*/ 21 w 85"/>
              <a:gd name="T3" fmla="*/ 84 h 93"/>
              <a:gd name="T4" fmla="*/ 17 w 85"/>
              <a:gd name="T5" fmla="*/ 87 h 93"/>
              <a:gd name="T6" fmla="*/ 12 w 85"/>
              <a:gd name="T7" fmla="*/ 89 h 93"/>
              <a:gd name="T8" fmla="*/ 9 w 85"/>
              <a:gd name="T9" fmla="*/ 91 h 93"/>
              <a:gd name="T10" fmla="*/ 5 w 85"/>
              <a:gd name="T11" fmla="*/ 92 h 93"/>
              <a:gd name="T12" fmla="*/ 4 w 85"/>
              <a:gd name="T13" fmla="*/ 93 h 93"/>
              <a:gd name="T14" fmla="*/ 1 w 85"/>
              <a:gd name="T15" fmla="*/ 92 h 93"/>
              <a:gd name="T16" fmla="*/ 1 w 85"/>
              <a:gd name="T17" fmla="*/ 92 h 93"/>
              <a:gd name="T18" fmla="*/ 0 w 85"/>
              <a:gd name="T19" fmla="*/ 91 h 93"/>
              <a:gd name="T20" fmla="*/ 1 w 85"/>
              <a:gd name="T21" fmla="*/ 88 h 93"/>
              <a:gd name="T22" fmla="*/ 1 w 85"/>
              <a:gd name="T23" fmla="*/ 86 h 93"/>
              <a:gd name="T24" fmla="*/ 4 w 85"/>
              <a:gd name="T25" fmla="*/ 84 h 93"/>
              <a:gd name="T26" fmla="*/ 5 w 85"/>
              <a:gd name="T27" fmla="*/ 80 h 93"/>
              <a:gd name="T28" fmla="*/ 8 w 85"/>
              <a:gd name="T29" fmla="*/ 75 h 93"/>
              <a:gd name="T30" fmla="*/ 12 w 85"/>
              <a:gd name="T31" fmla="*/ 71 h 93"/>
              <a:gd name="T32" fmla="*/ 16 w 85"/>
              <a:gd name="T33" fmla="*/ 66 h 93"/>
              <a:gd name="T34" fmla="*/ 25 w 85"/>
              <a:gd name="T35" fmla="*/ 56 h 93"/>
              <a:gd name="T36" fmla="*/ 31 w 85"/>
              <a:gd name="T37" fmla="*/ 46 h 93"/>
              <a:gd name="T38" fmla="*/ 38 w 85"/>
              <a:gd name="T39" fmla="*/ 38 h 93"/>
              <a:gd name="T40" fmla="*/ 43 w 85"/>
              <a:gd name="T41" fmla="*/ 30 h 93"/>
              <a:gd name="T42" fmla="*/ 46 w 85"/>
              <a:gd name="T43" fmla="*/ 23 h 93"/>
              <a:gd name="T44" fmla="*/ 47 w 85"/>
              <a:gd name="T45" fmla="*/ 17 h 93"/>
              <a:gd name="T46" fmla="*/ 48 w 85"/>
              <a:gd name="T47" fmla="*/ 13 h 93"/>
              <a:gd name="T48" fmla="*/ 48 w 85"/>
              <a:gd name="T49" fmla="*/ 10 h 93"/>
              <a:gd name="T50" fmla="*/ 48 w 85"/>
              <a:gd name="T51" fmla="*/ 8 h 93"/>
              <a:gd name="T52" fmla="*/ 47 w 85"/>
              <a:gd name="T53" fmla="*/ 7 h 93"/>
              <a:gd name="T54" fmla="*/ 46 w 85"/>
              <a:gd name="T55" fmla="*/ 6 h 93"/>
              <a:gd name="T56" fmla="*/ 46 w 85"/>
              <a:gd name="T57" fmla="*/ 4 h 93"/>
              <a:gd name="T58" fmla="*/ 47 w 85"/>
              <a:gd name="T59" fmla="*/ 3 h 93"/>
              <a:gd name="T60" fmla="*/ 47 w 85"/>
              <a:gd name="T61" fmla="*/ 2 h 93"/>
              <a:gd name="T62" fmla="*/ 48 w 85"/>
              <a:gd name="T63" fmla="*/ 1 h 93"/>
              <a:gd name="T64" fmla="*/ 50 w 85"/>
              <a:gd name="T65" fmla="*/ 1 h 93"/>
              <a:gd name="T66" fmla="*/ 52 w 85"/>
              <a:gd name="T67" fmla="*/ 0 h 93"/>
              <a:gd name="T68" fmla="*/ 55 w 85"/>
              <a:gd name="T69" fmla="*/ 0 h 93"/>
              <a:gd name="T70" fmla="*/ 57 w 85"/>
              <a:gd name="T71" fmla="*/ 0 h 93"/>
              <a:gd name="T72" fmla="*/ 60 w 85"/>
              <a:gd name="T73" fmla="*/ 0 h 93"/>
              <a:gd name="T74" fmla="*/ 63 w 85"/>
              <a:gd name="T75" fmla="*/ 1 h 93"/>
              <a:gd name="T76" fmla="*/ 65 w 85"/>
              <a:gd name="T77" fmla="*/ 2 h 93"/>
              <a:gd name="T78" fmla="*/ 68 w 85"/>
              <a:gd name="T79" fmla="*/ 3 h 93"/>
              <a:gd name="T80" fmla="*/ 73 w 85"/>
              <a:gd name="T81" fmla="*/ 7 h 93"/>
              <a:gd name="T82" fmla="*/ 78 w 85"/>
              <a:gd name="T83" fmla="*/ 10 h 93"/>
              <a:gd name="T84" fmla="*/ 81 w 85"/>
              <a:gd name="T85" fmla="*/ 13 h 93"/>
              <a:gd name="T86" fmla="*/ 82 w 85"/>
              <a:gd name="T87" fmla="*/ 15 h 93"/>
              <a:gd name="T88" fmla="*/ 83 w 85"/>
              <a:gd name="T89" fmla="*/ 16 h 93"/>
              <a:gd name="T90" fmla="*/ 85 w 85"/>
              <a:gd name="T91" fmla="*/ 18 h 93"/>
              <a:gd name="T92" fmla="*/ 85 w 85"/>
              <a:gd name="T93" fmla="*/ 21 h 93"/>
              <a:gd name="T94" fmla="*/ 85 w 85"/>
              <a:gd name="T95" fmla="*/ 22 h 93"/>
              <a:gd name="T96" fmla="*/ 85 w 85"/>
              <a:gd name="T97" fmla="*/ 24 h 93"/>
              <a:gd name="T98" fmla="*/ 85 w 85"/>
              <a:gd name="T99" fmla="*/ 27 h 93"/>
              <a:gd name="T100" fmla="*/ 82 w 85"/>
              <a:gd name="T101" fmla="*/ 29 h 93"/>
              <a:gd name="T102" fmla="*/ 81 w 85"/>
              <a:gd name="T103" fmla="*/ 32 h 93"/>
              <a:gd name="T104" fmla="*/ 78 w 85"/>
              <a:gd name="T105" fmla="*/ 36 h 93"/>
              <a:gd name="T106" fmla="*/ 76 w 85"/>
              <a:gd name="T107" fmla="*/ 39 h 93"/>
              <a:gd name="T108" fmla="*/ 72 w 85"/>
              <a:gd name="T109" fmla="*/ 43 h 93"/>
              <a:gd name="T110" fmla="*/ 68 w 85"/>
              <a:gd name="T111" fmla="*/ 48 h 93"/>
              <a:gd name="T112" fmla="*/ 47 w 85"/>
              <a:gd name="T113" fmla="*/ 64 h 93"/>
              <a:gd name="T114" fmla="*/ 26 w 85"/>
              <a:gd name="T115" fmla="*/ 80 h 93"/>
              <a:gd name="T116" fmla="*/ 26 w 85"/>
              <a:gd name="T117" fmla="*/ 80 h 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85" h="93">
                <a:moveTo>
                  <a:pt x="26" y="80"/>
                </a:moveTo>
                <a:lnTo>
                  <a:pt x="21" y="84"/>
                </a:lnTo>
                <a:lnTo>
                  <a:pt x="17" y="87"/>
                </a:lnTo>
                <a:lnTo>
                  <a:pt x="12" y="89"/>
                </a:lnTo>
                <a:lnTo>
                  <a:pt x="9" y="91"/>
                </a:lnTo>
                <a:lnTo>
                  <a:pt x="5" y="92"/>
                </a:lnTo>
                <a:lnTo>
                  <a:pt x="4" y="93"/>
                </a:lnTo>
                <a:lnTo>
                  <a:pt x="1" y="92"/>
                </a:lnTo>
                <a:lnTo>
                  <a:pt x="1" y="92"/>
                </a:lnTo>
                <a:lnTo>
                  <a:pt x="0" y="91"/>
                </a:lnTo>
                <a:lnTo>
                  <a:pt x="1" y="88"/>
                </a:lnTo>
                <a:lnTo>
                  <a:pt x="1" y="86"/>
                </a:lnTo>
                <a:lnTo>
                  <a:pt x="4" y="84"/>
                </a:lnTo>
                <a:lnTo>
                  <a:pt x="5" y="80"/>
                </a:lnTo>
                <a:lnTo>
                  <a:pt x="8" y="75"/>
                </a:lnTo>
                <a:lnTo>
                  <a:pt x="12" y="71"/>
                </a:lnTo>
                <a:lnTo>
                  <a:pt x="16" y="66"/>
                </a:lnTo>
                <a:lnTo>
                  <a:pt x="25" y="56"/>
                </a:lnTo>
                <a:lnTo>
                  <a:pt x="31" y="46"/>
                </a:lnTo>
                <a:lnTo>
                  <a:pt x="38" y="38"/>
                </a:lnTo>
                <a:lnTo>
                  <a:pt x="43" y="30"/>
                </a:lnTo>
                <a:lnTo>
                  <a:pt x="46" y="23"/>
                </a:lnTo>
                <a:lnTo>
                  <a:pt x="47" y="17"/>
                </a:lnTo>
                <a:lnTo>
                  <a:pt x="48" y="13"/>
                </a:lnTo>
                <a:lnTo>
                  <a:pt x="48" y="10"/>
                </a:lnTo>
                <a:lnTo>
                  <a:pt x="48" y="8"/>
                </a:lnTo>
                <a:lnTo>
                  <a:pt x="47" y="7"/>
                </a:lnTo>
                <a:lnTo>
                  <a:pt x="46" y="6"/>
                </a:lnTo>
                <a:lnTo>
                  <a:pt x="46" y="4"/>
                </a:lnTo>
                <a:lnTo>
                  <a:pt x="47" y="3"/>
                </a:lnTo>
                <a:lnTo>
                  <a:pt x="47" y="2"/>
                </a:lnTo>
                <a:lnTo>
                  <a:pt x="48" y="1"/>
                </a:lnTo>
                <a:lnTo>
                  <a:pt x="50" y="1"/>
                </a:lnTo>
                <a:lnTo>
                  <a:pt x="52" y="0"/>
                </a:lnTo>
                <a:lnTo>
                  <a:pt x="55" y="0"/>
                </a:lnTo>
                <a:lnTo>
                  <a:pt x="57" y="0"/>
                </a:lnTo>
                <a:lnTo>
                  <a:pt x="60" y="0"/>
                </a:lnTo>
                <a:lnTo>
                  <a:pt x="63" y="1"/>
                </a:lnTo>
                <a:lnTo>
                  <a:pt x="65" y="2"/>
                </a:lnTo>
                <a:lnTo>
                  <a:pt x="68" y="3"/>
                </a:lnTo>
                <a:lnTo>
                  <a:pt x="73" y="7"/>
                </a:lnTo>
                <a:lnTo>
                  <a:pt x="78" y="10"/>
                </a:lnTo>
                <a:lnTo>
                  <a:pt x="81" y="13"/>
                </a:lnTo>
                <a:lnTo>
                  <a:pt x="82" y="15"/>
                </a:lnTo>
                <a:lnTo>
                  <a:pt x="83" y="16"/>
                </a:lnTo>
                <a:lnTo>
                  <a:pt x="85" y="18"/>
                </a:lnTo>
                <a:lnTo>
                  <a:pt x="85" y="21"/>
                </a:lnTo>
                <a:lnTo>
                  <a:pt x="85" y="22"/>
                </a:lnTo>
                <a:lnTo>
                  <a:pt x="85" y="24"/>
                </a:lnTo>
                <a:lnTo>
                  <a:pt x="85" y="27"/>
                </a:lnTo>
                <a:lnTo>
                  <a:pt x="82" y="29"/>
                </a:lnTo>
                <a:lnTo>
                  <a:pt x="81" y="32"/>
                </a:lnTo>
                <a:lnTo>
                  <a:pt x="78" y="36"/>
                </a:lnTo>
                <a:lnTo>
                  <a:pt x="76" y="39"/>
                </a:lnTo>
                <a:lnTo>
                  <a:pt x="72" y="43"/>
                </a:lnTo>
                <a:lnTo>
                  <a:pt x="68" y="48"/>
                </a:lnTo>
                <a:lnTo>
                  <a:pt x="47" y="64"/>
                </a:lnTo>
                <a:lnTo>
                  <a:pt x="26" y="80"/>
                </a:lnTo>
                <a:lnTo>
                  <a:pt x="26" y="80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grpSp>
        <p:nvGrpSpPr>
          <p:cNvPr id="49" name="组合 48">
            <a:extLst>
              <a:ext uri="{FF2B5EF4-FFF2-40B4-BE49-F238E27FC236}">
                <a16:creationId xmlns:a16="http://schemas.microsoft.com/office/drawing/2014/main" id="{7A036E8B-64E0-4929-8128-61E55F4854A1}"/>
              </a:ext>
            </a:extLst>
          </p:cNvPr>
          <p:cNvGrpSpPr/>
          <p:nvPr/>
        </p:nvGrpSpPr>
        <p:grpSpPr>
          <a:xfrm>
            <a:off x="4990488" y="4210190"/>
            <a:ext cx="2230310" cy="2394052"/>
            <a:chOff x="7143581" y="3682391"/>
            <a:chExt cx="1707456" cy="1832811"/>
          </a:xfrm>
        </p:grpSpPr>
        <p:sp>
          <p:nvSpPr>
            <p:cNvPr id="37" name="Freeform 200"/>
            <p:cNvSpPr>
              <a:spLocks/>
            </p:cNvSpPr>
            <p:nvPr/>
          </p:nvSpPr>
          <p:spPr bwMode="auto">
            <a:xfrm>
              <a:off x="7639666" y="3815205"/>
              <a:ext cx="201897" cy="807498"/>
            </a:xfrm>
            <a:custGeom>
              <a:avLst/>
              <a:gdLst>
                <a:gd name="T0" fmla="*/ 1 w 35"/>
                <a:gd name="T1" fmla="*/ 18 h 152"/>
                <a:gd name="T2" fmla="*/ 0 w 35"/>
                <a:gd name="T3" fmla="*/ 12 h 152"/>
                <a:gd name="T4" fmla="*/ 0 w 35"/>
                <a:gd name="T5" fmla="*/ 10 h 152"/>
                <a:gd name="T6" fmla="*/ 0 w 35"/>
                <a:gd name="T7" fmla="*/ 7 h 152"/>
                <a:gd name="T8" fmla="*/ 0 w 35"/>
                <a:gd name="T9" fmla="*/ 5 h 152"/>
                <a:gd name="T10" fmla="*/ 0 w 35"/>
                <a:gd name="T11" fmla="*/ 4 h 152"/>
                <a:gd name="T12" fmla="*/ 1 w 35"/>
                <a:gd name="T13" fmla="*/ 3 h 152"/>
                <a:gd name="T14" fmla="*/ 1 w 35"/>
                <a:gd name="T15" fmla="*/ 1 h 152"/>
                <a:gd name="T16" fmla="*/ 3 w 35"/>
                <a:gd name="T17" fmla="*/ 1 h 152"/>
                <a:gd name="T18" fmla="*/ 5 w 35"/>
                <a:gd name="T19" fmla="*/ 0 h 152"/>
                <a:gd name="T20" fmla="*/ 8 w 35"/>
                <a:gd name="T21" fmla="*/ 0 h 152"/>
                <a:gd name="T22" fmla="*/ 12 w 35"/>
                <a:gd name="T23" fmla="*/ 1 h 152"/>
                <a:gd name="T24" fmla="*/ 17 w 35"/>
                <a:gd name="T25" fmla="*/ 1 h 152"/>
                <a:gd name="T26" fmla="*/ 22 w 35"/>
                <a:gd name="T27" fmla="*/ 1 h 152"/>
                <a:gd name="T28" fmla="*/ 27 w 35"/>
                <a:gd name="T29" fmla="*/ 3 h 152"/>
                <a:gd name="T30" fmla="*/ 35 w 35"/>
                <a:gd name="T31" fmla="*/ 3 h 152"/>
                <a:gd name="T32" fmla="*/ 35 w 35"/>
                <a:gd name="T33" fmla="*/ 15 h 152"/>
                <a:gd name="T34" fmla="*/ 35 w 35"/>
                <a:gd name="T35" fmla="*/ 27 h 152"/>
                <a:gd name="T36" fmla="*/ 35 w 35"/>
                <a:gd name="T37" fmla="*/ 39 h 152"/>
                <a:gd name="T38" fmla="*/ 35 w 35"/>
                <a:gd name="T39" fmla="*/ 49 h 152"/>
                <a:gd name="T40" fmla="*/ 34 w 35"/>
                <a:gd name="T41" fmla="*/ 60 h 152"/>
                <a:gd name="T42" fmla="*/ 34 w 35"/>
                <a:gd name="T43" fmla="*/ 70 h 152"/>
                <a:gd name="T44" fmla="*/ 34 w 35"/>
                <a:gd name="T45" fmla="*/ 81 h 152"/>
                <a:gd name="T46" fmla="*/ 34 w 35"/>
                <a:gd name="T47" fmla="*/ 90 h 152"/>
                <a:gd name="T48" fmla="*/ 34 w 35"/>
                <a:gd name="T49" fmla="*/ 99 h 152"/>
                <a:gd name="T50" fmla="*/ 33 w 35"/>
                <a:gd name="T51" fmla="*/ 107 h 152"/>
                <a:gd name="T52" fmla="*/ 33 w 35"/>
                <a:gd name="T53" fmla="*/ 117 h 152"/>
                <a:gd name="T54" fmla="*/ 33 w 35"/>
                <a:gd name="T55" fmla="*/ 124 h 152"/>
                <a:gd name="T56" fmla="*/ 33 w 35"/>
                <a:gd name="T57" fmla="*/ 132 h 152"/>
                <a:gd name="T58" fmla="*/ 31 w 35"/>
                <a:gd name="T59" fmla="*/ 139 h 152"/>
                <a:gd name="T60" fmla="*/ 31 w 35"/>
                <a:gd name="T61" fmla="*/ 146 h 152"/>
                <a:gd name="T62" fmla="*/ 30 w 35"/>
                <a:gd name="T63" fmla="*/ 152 h 152"/>
                <a:gd name="T64" fmla="*/ 9 w 35"/>
                <a:gd name="T65" fmla="*/ 152 h 152"/>
                <a:gd name="T66" fmla="*/ 9 w 35"/>
                <a:gd name="T67" fmla="*/ 136 h 152"/>
                <a:gd name="T68" fmla="*/ 9 w 35"/>
                <a:gd name="T69" fmla="*/ 123 h 152"/>
                <a:gd name="T70" fmla="*/ 9 w 35"/>
                <a:gd name="T71" fmla="*/ 110 h 152"/>
                <a:gd name="T72" fmla="*/ 8 w 35"/>
                <a:gd name="T73" fmla="*/ 97 h 152"/>
                <a:gd name="T74" fmla="*/ 8 w 35"/>
                <a:gd name="T75" fmla="*/ 85 h 152"/>
                <a:gd name="T76" fmla="*/ 8 w 35"/>
                <a:gd name="T77" fmla="*/ 75 h 152"/>
                <a:gd name="T78" fmla="*/ 8 w 35"/>
                <a:gd name="T79" fmla="*/ 65 h 152"/>
                <a:gd name="T80" fmla="*/ 7 w 35"/>
                <a:gd name="T81" fmla="*/ 56 h 152"/>
                <a:gd name="T82" fmla="*/ 7 w 35"/>
                <a:gd name="T83" fmla="*/ 48 h 152"/>
                <a:gd name="T84" fmla="*/ 5 w 35"/>
                <a:gd name="T85" fmla="*/ 41 h 152"/>
                <a:gd name="T86" fmla="*/ 5 w 35"/>
                <a:gd name="T87" fmla="*/ 35 h 152"/>
                <a:gd name="T88" fmla="*/ 5 w 35"/>
                <a:gd name="T89" fmla="*/ 29 h 152"/>
                <a:gd name="T90" fmla="*/ 4 w 35"/>
                <a:gd name="T91" fmla="*/ 26 h 152"/>
                <a:gd name="T92" fmla="*/ 4 w 35"/>
                <a:gd name="T93" fmla="*/ 22 h 152"/>
                <a:gd name="T94" fmla="*/ 3 w 35"/>
                <a:gd name="T95" fmla="*/ 19 h 152"/>
                <a:gd name="T96" fmla="*/ 1 w 35"/>
                <a:gd name="T97" fmla="*/ 18 h 152"/>
                <a:gd name="T98" fmla="*/ 1 w 35"/>
                <a:gd name="T99" fmla="*/ 18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35" h="152">
                  <a:moveTo>
                    <a:pt x="1" y="18"/>
                  </a:moveTo>
                  <a:lnTo>
                    <a:pt x="0" y="12"/>
                  </a:lnTo>
                  <a:lnTo>
                    <a:pt x="0" y="10"/>
                  </a:lnTo>
                  <a:lnTo>
                    <a:pt x="0" y="7"/>
                  </a:lnTo>
                  <a:lnTo>
                    <a:pt x="0" y="5"/>
                  </a:lnTo>
                  <a:lnTo>
                    <a:pt x="0" y="4"/>
                  </a:lnTo>
                  <a:lnTo>
                    <a:pt x="1" y="3"/>
                  </a:lnTo>
                  <a:lnTo>
                    <a:pt x="1" y="1"/>
                  </a:lnTo>
                  <a:lnTo>
                    <a:pt x="3" y="1"/>
                  </a:lnTo>
                  <a:lnTo>
                    <a:pt x="5" y="0"/>
                  </a:lnTo>
                  <a:lnTo>
                    <a:pt x="8" y="0"/>
                  </a:lnTo>
                  <a:lnTo>
                    <a:pt x="12" y="1"/>
                  </a:lnTo>
                  <a:lnTo>
                    <a:pt x="17" y="1"/>
                  </a:lnTo>
                  <a:lnTo>
                    <a:pt x="22" y="1"/>
                  </a:lnTo>
                  <a:lnTo>
                    <a:pt x="27" y="3"/>
                  </a:lnTo>
                  <a:lnTo>
                    <a:pt x="35" y="3"/>
                  </a:lnTo>
                  <a:lnTo>
                    <a:pt x="35" y="15"/>
                  </a:lnTo>
                  <a:lnTo>
                    <a:pt x="35" y="27"/>
                  </a:lnTo>
                  <a:lnTo>
                    <a:pt x="35" y="39"/>
                  </a:lnTo>
                  <a:lnTo>
                    <a:pt x="35" y="49"/>
                  </a:lnTo>
                  <a:lnTo>
                    <a:pt x="34" y="60"/>
                  </a:lnTo>
                  <a:lnTo>
                    <a:pt x="34" y="70"/>
                  </a:lnTo>
                  <a:lnTo>
                    <a:pt x="34" y="81"/>
                  </a:lnTo>
                  <a:lnTo>
                    <a:pt x="34" y="90"/>
                  </a:lnTo>
                  <a:lnTo>
                    <a:pt x="34" y="99"/>
                  </a:lnTo>
                  <a:lnTo>
                    <a:pt x="33" y="107"/>
                  </a:lnTo>
                  <a:lnTo>
                    <a:pt x="33" y="117"/>
                  </a:lnTo>
                  <a:lnTo>
                    <a:pt x="33" y="124"/>
                  </a:lnTo>
                  <a:lnTo>
                    <a:pt x="33" y="132"/>
                  </a:lnTo>
                  <a:lnTo>
                    <a:pt x="31" y="139"/>
                  </a:lnTo>
                  <a:lnTo>
                    <a:pt x="31" y="146"/>
                  </a:lnTo>
                  <a:lnTo>
                    <a:pt x="30" y="152"/>
                  </a:lnTo>
                  <a:lnTo>
                    <a:pt x="9" y="152"/>
                  </a:lnTo>
                  <a:lnTo>
                    <a:pt x="9" y="136"/>
                  </a:lnTo>
                  <a:lnTo>
                    <a:pt x="9" y="123"/>
                  </a:lnTo>
                  <a:lnTo>
                    <a:pt x="9" y="110"/>
                  </a:lnTo>
                  <a:lnTo>
                    <a:pt x="8" y="97"/>
                  </a:lnTo>
                  <a:lnTo>
                    <a:pt x="8" y="85"/>
                  </a:lnTo>
                  <a:lnTo>
                    <a:pt x="8" y="75"/>
                  </a:lnTo>
                  <a:lnTo>
                    <a:pt x="8" y="65"/>
                  </a:lnTo>
                  <a:lnTo>
                    <a:pt x="7" y="56"/>
                  </a:lnTo>
                  <a:lnTo>
                    <a:pt x="7" y="48"/>
                  </a:lnTo>
                  <a:lnTo>
                    <a:pt x="5" y="41"/>
                  </a:lnTo>
                  <a:lnTo>
                    <a:pt x="5" y="35"/>
                  </a:lnTo>
                  <a:lnTo>
                    <a:pt x="5" y="29"/>
                  </a:lnTo>
                  <a:lnTo>
                    <a:pt x="4" y="26"/>
                  </a:lnTo>
                  <a:lnTo>
                    <a:pt x="4" y="22"/>
                  </a:lnTo>
                  <a:lnTo>
                    <a:pt x="3" y="19"/>
                  </a:lnTo>
                  <a:lnTo>
                    <a:pt x="1" y="18"/>
                  </a:lnTo>
                  <a:lnTo>
                    <a:pt x="1" y="18"/>
                  </a:lnTo>
                </a:path>
              </a:pathLst>
            </a:custGeom>
            <a:noFill/>
            <a:ln w="19050">
              <a:solidFill>
                <a:srgbClr val="1F497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8" name="Freeform 201"/>
            <p:cNvSpPr>
              <a:spLocks/>
            </p:cNvSpPr>
            <p:nvPr/>
          </p:nvSpPr>
          <p:spPr bwMode="auto">
            <a:xfrm>
              <a:off x="7743498" y="3990516"/>
              <a:ext cx="490319" cy="154064"/>
            </a:xfrm>
            <a:custGeom>
              <a:avLst/>
              <a:gdLst>
                <a:gd name="T0" fmla="*/ 59 w 85"/>
                <a:gd name="T1" fmla="*/ 23 h 29"/>
                <a:gd name="T2" fmla="*/ 52 w 85"/>
                <a:gd name="T3" fmla="*/ 25 h 29"/>
                <a:gd name="T4" fmla="*/ 46 w 85"/>
                <a:gd name="T5" fmla="*/ 27 h 29"/>
                <a:gd name="T6" fmla="*/ 39 w 85"/>
                <a:gd name="T7" fmla="*/ 28 h 29"/>
                <a:gd name="T8" fmla="*/ 32 w 85"/>
                <a:gd name="T9" fmla="*/ 28 h 29"/>
                <a:gd name="T10" fmla="*/ 25 w 85"/>
                <a:gd name="T11" fmla="*/ 29 h 29"/>
                <a:gd name="T12" fmla="*/ 17 w 85"/>
                <a:gd name="T13" fmla="*/ 29 h 29"/>
                <a:gd name="T14" fmla="*/ 9 w 85"/>
                <a:gd name="T15" fmla="*/ 29 h 29"/>
                <a:gd name="T16" fmla="*/ 0 w 85"/>
                <a:gd name="T17" fmla="*/ 28 h 29"/>
                <a:gd name="T18" fmla="*/ 0 w 85"/>
                <a:gd name="T19" fmla="*/ 13 h 29"/>
                <a:gd name="T20" fmla="*/ 7 w 85"/>
                <a:gd name="T21" fmla="*/ 12 h 29"/>
                <a:gd name="T22" fmla="*/ 13 w 85"/>
                <a:gd name="T23" fmla="*/ 9 h 29"/>
                <a:gd name="T24" fmla="*/ 18 w 85"/>
                <a:gd name="T25" fmla="*/ 8 h 29"/>
                <a:gd name="T26" fmla="*/ 24 w 85"/>
                <a:gd name="T27" fmla="*/ 7 h 29"/>
                <a:gd name="T28" fmla="*/ 29 w 85"/>
                <a:gd name="T29" fmla="*/ 6 h 29"/>
                <a:gd name="T30" fmla="*/ 33 w 85"/>
                <a:gd name="T31" fmla="*/ 5 h 29"/>
                <a:gd name="T32" fmla="*/ 37 w 85"/>
                <a:gd name="T33" fmla="*/ 5 h 29"/>
                <a:gd name="T34" fmla="*/ 41 w 85"/>
                <a:gd name="T35" fmla="*/ 3 h 29"/>
                <a:gd name="T36" fmla="*/ 45 w 85"/>
                <a:gd name="T37" fmla="*/ 2 h 29"/>
                <a:gd name="T38" fmla="*/ 48 w 85"/>
                <a:gd name="T39" fmla="*/ 2 h 29"/>
                <a:gd name="T40" fmla="*/ 51 w 85"/>
                <a:gd name="T41" fmla="*/ 1 h 29"/>
                <a:gd name="T42" fmla="*/ 54 w 85"/>
                <a:gd name="T43" fmla="*/ 1 h 29"/>
                <a:gd name="T44" fmla="*/ 58 w 85"/>
                <a:gd name="T45" fmla="*/ 0 h 29"/>
                <a:gd name="T46" fmla="*/ 60 w 85"/>
                <a:gd name="T47" fmla="*/ 0 h 29"/>
                <a:gd name="T48" fmla="*/ 64 w 85"/>
                <a:gd name="T49" fmla="*/ 0 h 29"/>
                <a:gd name="T50" fmla="*/ 68 w 85"/>
                <a:gd name="T51" fmla="*/ 1 h 29"/>
                <a:gd name="T52" fmla="*/ 73 w 85"/>
                <a:gd name="T53" fmla="*/ 2 h 29"/>
                <a:gd name="T54" fmla="*/ 77 w 85"/>
                <a:gd name="T55" fmla="*/ 3 h 29"/>
                <a:gd name="T56" fmla="*/ 80 w 85"/>
                <a:gd name="T57" fmla="*/ 5 h 29"/>
                <a:gd name="T58" fmla="*/ 82 w 85"/>
                <a:gd name="T59" fmla="*/ 7 h 29"/>
                <a:gd name="T60" fmla="*/ 84 w 85"/>
                <a:gd name="T61" fmla="*/ 9 h 29"/>
                <a:gd name="T62" fmla="*/ 85 w 85"/>
                <a:gd name="T63" fmla="*/ 13 h 29"/>
                <a:gd name="T64" fmla="*/ 85 w 85"/>
                <a:gd name="T65" fmla="*/ 14 h 29"/>
                <a:gd name="T66" fmla="*/ 84 w 85"/>
                <a:gd name="T67" fmla="*/ 16 h 29"/>
                <a:gd name="T68" fmla="*/ 81 w 85"/>
                <a:gd name="T69" fmla="*/ 17 h 29"/>
                <a:gd name="T70" fmla="*/ 78 w 85"/>
                <a:gd name="T71" fmla="*/ 19 h 29"/>
                <a:gd name="T72" fmla="*/ 75 w 85"/>
                <a:gd name="T73" fmla="*/ 20 h 29"/>
                <a:gd name="T74" fmla="*/ 71 w 85"/>
                <a:gd name="T75" fmla="*/ 21 h 29"/>
                <a:gd name="T76" fmla="*/ 65 w 85"/>
                <a:gd name="T77" fmla="*/ 22 h 29"/>
                <a:gd name="T78" fmla="*/ 59 w 85"/>
                <a:gd name="T79" fmla="*/ 23 h 29"/>
                <a:gd name="T80" fmla="*/ 59 w 85"/>
                <a:gd name="T81" fmla="*/ 2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85" h="29">
                  <a:moveTo>
                    <a:pt x="59" y="23"/>
                  </a:moveTo>
                  <a:lnTo>
                    <a:pt x="52" y="25"/>
                  </a:lnTo>
                  <a:lnTo>
                    <a:pt x="46" y="27"/>
                  </a:lnTo>
                  <a:lnTo>
                    <a:pt x="39" y="28"/>
                  </a:lnTo>
                  <a:lnTo>
                    <a:pt x="32" y="28"/>
                  </a:lnTo>
                  <a:lnTo>
                    <a:pt x="25" y="29"/>
                  </a:lnTo>
                  <a:lnTo>
                    <a:pt x="17" y="29"/>
                  </a:lnTo>
                  <a:lnTo>
                    <a:pt x="9" y="29"/>
                  </a:lnTo>
                  <a:lnTo>
                    <a:pt x="0" y="28"/>
                  </a:lnTo>
                  <a:lnTo>
                    <a:pt x="0" y="13"/>
                  </a:lnTo>
                  <a:lnTo>
                    <a:pt x="7" y="12"/>
                  </a:lnTo>
                  <a:lnTo>
                    <a:pt x="13" y="9"/>
                  </a:lnTo>
                  <a:lnTo>
                    <a:pt x="18" y="8"/>
                  </a:lnTo>
                  <a:lnTo>
                    <a:pt x="24" y="7"/>
                  </a:lnTo>
                  <a:lnTo>
                    <a:pt x="29" y="6"/>
                  </a:lnTo>
                  <a:lnTo>
                    <a:pt x="33" y="5"/>
                  </a:lnTo>
                  <a:lnTo>
                    <a:pt x="37" y="5"/>
                  </a:lnTo>
                  <a:lnTo>
                    <a:pt x="41" y="3"/>
                  </a:lnTo>
                  <a:lnTo>
                    <a:pt x="45" y="2"/>
                  </a:lnTo>
                  <a:lnTo>
                    <a:pt x="48" y="2"/>
                  </a:lnTo>
                  <a:lnTo>
                    <a:pt x="51" y="1"/>
                  </a:lnTo>
                  <a:lnTo>
                    <a:pt x="54" y="1"/>
                  </a:lnTo>
                  <a:lnTo>
                    <a:pt x="58" y="0"/>
                  </a:lnTo>
                  <a:lnTo>
                    <a:pt x="60" y="0"/>
                  </a:lnTo>
                  <a:lnTo>
                    <a:pt x="64" y="0"/>
                  </a:lnTo>
                  <a:lnTo>
                    <a:pt x="68" y="1"/>
                  </a:lnTo>
                  <a:lnTo>
                    <a:pt x="73" y="2"/>
                  </a:lnTo>
                  <a:lnTo>
                    <a:pt x="77" y="3"/>
                  </a:lnTo>
                  <a:lnTo>
                    <a:pt x="80" y="5"/>
                  </a:lnTo>
                  <a:lnTo>
                    <a:pt x="82" y="7"/>
                  </a:lnTo>
                  <a:lnTo>
                    <a:pt x="84" y="9"/>
                  </a:lnTo>
                  <a:lnTo>
                    <a:pt x="85" y="13"/>
                  </a:lnTo>
                  <a:lnTo>
                    <a:pt x="85" y="14"/>
                  </a:lnTo>
                  <a:lnTo>
                    <a:pt x="84" y="16"/>
                  </a:lnTo>
                  <a:lnTo>
                    <a:pt x="81" y="17"/>
                  </a:lnTo>
                  <a:lnTo>
                    <a:pt x="78" y="19"/>
                  </a:lnTo>
                  <a:lnTo>
                    <a:pt x="75" y="20"/>
                  </a:lnTo>
                  <a:lnTo>
                    <a:pt x="71" y="21"/>
                  </a:lnTo>
                  <a:lnTo>
                    <a:pt x="65" y="22"/>
                  </a:lnTo>
                  <a:lnTo>
                    <a:pt x="59" y="23"/>
                  </a:lnTo>
                  <a:lnTo>
                    <a:pt x="59" y="23"/>
                  </a:lnTo>
                </a:path>
              </a:pathLst>
            </a:custGeom>
            <a:noFill/>
            <a:ln w="19050">
              <a:solidFill>
                <a:srgbClr val="1F497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9" name="Freeform 202"/>
            <p:cNvSpPr>
              <a:spLocks/>
            </p:cNvSpPr>
            <p:nvPr/>
          </p:nvSpPr>
          <p:spPr bwMode="auto">
            <a:xfrm>
              <a:off x="7743498" y="4229579"/>
              <a:ext cx="490319" cy="143439"/>
            </a:xfrm>
            <a:custGeom>
              <a:avLst/>
              <a:gdLst>
                <a:gd name="T0" fmla="*/ 65 w 85"/>
                <a:gd name="T1" fmla="*/ 21 h 27"/>
                <a:gd name="T2" fmla="*/ 60 w 85"/>
                <a:gd name="T3" fmla="*/ 22 h 27"/>
                <a:gd name="T4" fmla="*/ 54 w 85"/>
                <a:gd name="T5" fmla="*/ 24 h 27"/>
                <a:gd name="T6" fmla="*/ 47 w 85"/>
                <a:gd name="T7" fmla="*/ 25 h 27"/>
                <a:gd name="T8" fmla="*/ 39 w 85"/>
                <a:gd name="T9" fmla="*/ 26 h 27"/>
                <a:gd name="T10" fmla="*/ 30 w 85"/>
                <a:gd name="T11" fmla="*/ 26 h 27"/>
                <a:gd name="T12" fmla="*/ 21 w 85"/>
                <a:gd name="T13" fmla="*/ 27 h 27"/>
                <a:gd name="T14" fmla="*/ 11 w 85"/>
                <a:gd name="T15" fmla="*/ 27 h 27"/>
                <a:gd name="T16" fmla="*/ 0 w 85"/>
                <a:gd name="T17" fmla="*/ 27 h 27"/>
                <a:gd name="T18" fmla="*/ 0 w 85"/>
                <a:gd name="T19" fmla="*/ 8 h 27"/>
                <a:gd name="T20" fmla="*/ 11 w 85"/>
                <a:gd name="T21" fmla="*/ 7 h 27"/>
                <a:gd name="T22" fmla="*/ 20 w 85"/>
                <a:gd name="T23" fmla="*/ 6 h 27"/>
                <a:gd name="T24" fmla="*/ 29 w 85"/>
                <a:gd name="T25" fmla="*/ 5 h 27"/>
                <a:gd name="T26" fmla="*/ 37 w 85"/>
                <a:gd name="T27" fmla="*/ 4 h 27"/>
                <a:gd name="T28" fmla="*/ 45 w 85"/>
                <a:gd name="T29" fmla="*/ 3 h 27"/>
                <a:gd name="T30" fmla="*/ 52 w 85"/>
                <a:gd name="T31" fmla="*/ 1 h 27"/>
                <a:gd name="T32" fmla="*/ 60 w 85"/>
                <a:gd name="T33" fmla="*/ 0 h 27"/>
                <a:gd name="T34" fmla="*/ 68 w 85"/>
                <a:gd name="T35" fmla="*/ 0 h 27"/>
                <a:gd name="T36" fmla="*/ 72 w 85"/>
                <a:gd name="T37" fmla="*/ 0 h 27"/>
                <a:gd name="T38" fmla="*/ 76 w 85"/>
                <a:gd name="T39" fmla="*/ 1 h 27"/>
                <a:gd name="T40" fmla="*/ 78 w 85"/>
                <a:gd name="T41" fmla="*/ 1 h 27"/>
                <a:gd name="T42" fmla="*/ 81 w 85"/>
                <a:gd name="T43" fmla="*/ 3 h 27"/>
                <a:gd name="T44" fmla="*/ 82 w 85"/>
                <a:gd name="T45" fmla="*/ 4 h 27"/>
                <a:gd name="T46" fmla="*/ 84 w 85"/>
                <a:gd name="T47" fmla="*/ 5 h 27"/>
                <a:gd name="T48" fmla="*/ 85 w 85"/>
                <a:gd name="T49" fmla="*/ 6 h 27"/>
                <a:gd name="T50" fmla="*/ 85 w 85"/>
                <a:gd name="T51" fmla="*/ 8 h 27"/>
                <a:gd name="T52" fmla="*/ 85 w 85"/>
                <a:gd name="T53" fmla="*/ 10 h 27"/>
                <a:gd name="T54" fmla="*/ 84 w 85"/>
                <a:gd name="T55" fmla="*/ 12 h 27"/>
                <a:gd name="T56" fmla="*/ 82 w 85"/>
                <a:gd name="T57" fmla="*/ 13 h 27"/>
                <a:gd name="T58" fmla="*/ 80 w 85"/>
                <a:gd name="T59" fmla="*/ 15 h 27"/>
                <a:gd name="T60" fmla="*/ 77 w 85"/>
                <a:gd name="T61" fmla="*/ 17 h 27"/>
                <a:gd name="T62" fmla="*/ 75 w 85"/>
                <a:gd name="T63" fmla="*/ 18 h 27"/>
                <a:gd name="T64" fmla="*/ 69 w 85"/>
                <a:gd name="T65" fmla="*/ 20 h 27"/>
                <a:gd name="T66" fmla="*/ 65 w 85"/>
                <a:gd name="T67" fmla="*/ 21 h 27"/>
                <a:gd name="T68" fmla="*/ 65 w 85"/>
                <a:gd name="T69" fmla="*/ 21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85" h="27">
                  <a:moveTo>
                    <a:pt x="65" y="21"/>
                  </a:moveTo>
                  <a:lnTo>
                    <a:pt x="60" y="22"/>
                  </a:lnTo>
                  <a:lnTo>
                    <a:pt x="54" y="24"/>
                  </a:lnTo>
                  <a:lnTo>
                    <a:pt x="47" y="25"/>
                  </a:lnTo>
                  <a:lnTo>
                    <a:pt x="39" y="26"/>
                  </a:lnTo>
                  <a:lnTo>
                    <a:pt x="30" y="26"/>
                  </a:lnTo>
                  <a:lnTo>
                    <a:pt x="21" y="27"/>
                  </a:lnTo>
                  <a:lnTo>
                    <a:pt x="11" y="27"/>
                  </a:lnTo>
                  <a:lnTo>
                    <a:pt x="0" y="27"/>
                  </a:lnTo>
                  <a:lnTo>
                    <a:pt x="0" y="8"/>
                  </a:lnTo>
                  <a:lnTo>
                    <a:pt x="11" y="7"/>
                  </a:lnTo>
                  <a:lnTo>
                    <a:pt x="20" y="6"/>
                  </a:lnTo>
                  <a:lnTo>
                    <a:pt x="29" y="5"/>
                  </a:lnTo>
                  <a:lnTo>
                    <a:pt x="37" y="4"/>
                  </a:lnTo>
                  <a:lnTo>
                    <a:pt x="45" y="3"/>
                  </a:lnTo>
                  <a:lnTo>
                    <a:pt x="52" y="1"/>
                  </a:lnTo>
                  <a:lnTo>
                    <a:pt x="60" y="0"/>
                  </a:lnTo>
                  <a:lnTo>
                    <a:pt x="68" y="0"/>
                  </a:lnTo>
                  <a:lnTo>
                    <a:pt x="72" y="0"/>
                  </a:lnTo>
                  <a:lnTo>
                    <a:pt x="76" y="1"/>
                  </a:lnTo>
                  <a:lnTo>
                    <a:pt x="78" y="1"/>
                  </a:lnTo>
                  <a:lnTo>
                    <a:pt x="81" y="3"/>
                  </a:lnTo>
                  <a:lnTo>
                    <a:pt x="82" y="4"/>
                  </a:lnTo>
                  <a:lnTo>
                    <a:pt x="84" y="5"/>
                  </a:lnTo>
                  <a:lnTo>
                    <a:pt x="85" y="6"/>
                  </a:lnTo>
                  <a:lnTo>
                    <a:pt x="85" y="8"/>
                  </a:lnTo>
                  <a:lnTo>
                    <a:pt x="85" y="10"/>
                  </a:lnTo>
                  <a:lnTo>
                    <a:pt x="84" y="12"/>
                  </a:lnTo>
                  <a:lnTo>
                    <a:pt x="82" y="13"/>
                  </a:lnTo>
                  <a:lnTo>
                    <a:pt x="80" y="15"/>
                  </a:lnTo>
                  <a:lnTo>
                    <a:pt x="77" y="17"/>
                  </a:lnTo>
                  <a:lnTo>
                    <a:pt x="75" y="18"/>
                  </a:lnTo>
                  <a:lnTo>
                    <a:pt x="69" y="20"/>
                  </a:lnTo>
                  <a:lnTo>
                    <a:pt x="65" y="21"/>
                  </a:lnTo>
                  <a:lnTo>
                    <a:pt x="65" y="21"/>
                  </a:lnTo>
                </a:path>
              </a:pathLst>
            </a:custGeom>
            <a:noFill/>
            <a:ln w="19050">
              <a:solidFill>
                <a:srgbClr val="1F497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0" name="Freeform 203"/>
            <p:cNvSpPr>
              <a:spLocks/>
            </p:cNvSpPr>
            <p:nvPr/>
          </p:nvSpPr>
          <p:spPr bwMode="auto">
            <a:xfrm>
              <a:off x="7743498" y="3682391"/>
              <a:ext cx="772970" cy="1832811"/>
            </a:xfrm>
            <a:custGeom>
              <a:avLst/>
              <a:gdLst>
                <a:gd name="T0" fmla="*/ 75 w 134"/>
                <a:gd name="T1" fmla="*/ 12 h 345"/>
                <a:gd name="T2" fmla="*/ 85 w 134"/>
                <a:gd name="T3" fmla="*/ 8 h 345"/>
                <a:gd name="T4" fmla="*/ 89 w 134"/>
                <a:gd name="T5" fmla="*/ 4 h 345"/>
                <a:gd name="T6" fmla="*/ 94 w 134"/>
                <a:gd name="T7" fmla="*/ 1 h 345"/>
                <a:gd name="T8" fmla="*/ 99 w 134"/>
                <a:gd name="T9" fmla="*/ 0 h 345"/>
                <a:gd name="T10" fmla="*/ 107 w 134"/>
                <a:gd name="T11" fmla="*/ 2 h 345"/>
                <a:gd name="T12" fmla="*/ 118 w 134"/>
                <a:gd name="T13" fmla="*/ 8 h 345"/>
                <a:gd name="T14" fmla="*/ 128 w 134"/>
                <a:gd name="T15" fmla="*/ 15 h 345"/>
                <a:gd name="T16" fmla="*/ 133 w 134"/>
                <a:gd name="T17" fmla="*/ 21 h 345"/>
                <a:gd name="T18" fmla="*/ 134 w 134"/>
                <a:gd name="T19" fmla="*/ 26 h 345"/>
                <a:gd name="T20" fmla="*/ 128 w 134"/>
                <a:gd name="T21" fmla="*/ 32 h 345"/>
                <a:gd name="T22" fmla="*/ 125 w 134"/>
                <a:gd name="T23" fmla="*/ 37 h 345"/>
                <a:gd name="T24" fmla="*/ 124 w 134"/>
                <a:gd name="T25" fmla="*/ 46 h 345"/>
                <a:gd name="T26" fmla="*/ 123 w 134"/>
                <a:gd name="T27" fmla="*/ 63 h 345"/>
                <a:gd name="T28" fmla="*/ 121 w 134"/>
                <a:gd name="T29" fmla="*/ 83 h 345"/>
                <a:gd name="T30" fmla="*/ 121 w 134"/>
                <a:gd name="T31" fmla="*/ 111 h 345"/>
                <a:gd name="T32" fmla="*/ 121 w 134"/>
                <a:gd name="T33" fmla="*/ 143 h 345"/>
                <a:gd name="T34" fmla="*/ 121 w 134"/>
                <a:gd name="T35" fmla="*/ 172 h 345"/>
                <a:gd name="T36" fmla="*/ 121 w 134"/>
                <a:gd name="T37" fmla="*/ 198 h 345"/>
                <a:gd name="T38" fmla="*/ 121 w 134"/>
                <a:gd name="T39" fmla="*/ 220 h 345"/>
                <a:gd name="T40" fmla="*/ 121 w 134"/>
                <a:gd name="T41" fmla="*/ 239 h 345"/>
                <a:gd name="T42" fmla="*/ 123 w 134"/>
                <a:gd name="T43" fmla="*/ 262 h 345"/>
                <a:gd name="T44" fmla="*/ 123 w 134"/>
                <a:gd name="T45" fmla="*/ 287 h 345"/>
                <a:gd name="T46" fmla="*/ 121 w 134"/>
                <a:gd name="T47" fmla="*/ 306 h 345"/>
                <a:gd name="T48" fmla="*/ 115 w 134"/>
                <a:gd name="T49" fmla="*/ 326 h 345"/>
                <a:gd name="T50" fmla="*/ 105 w 134"/>
                <a:gd name="T51" fmla="*/ 341 h 345"/>
                <a:gd name="T52" fmla="*/ 93 w 134"/>
                <a:gd name="T53" fmla="*/ 345 h 345"/>
                <a:gd name="T54" fmla="*/ 88 w 134"/>
                <a:gd name="T55" fmla="*/ 343 h 345"/>
                <a:gd name="T56" fmla="*/ 85 w 134"/>
                <a:gd name="T57" fmla="*/ 337 h 345"/>
                <a:gd name="T58" fmla="*/ 82 w 134"/>
                <a:gd name="T59" fmla="*/ 329 h 345"/>
                <a:gd name="T60" fmla="*/ 77 w 134"/>
                <a:gd name="T61" fmla="*/ 321 h 345"/>
                <a:gd name="T62" fmla="*/ 67 w 134"/>
                <a:gd name="T63" fmla="*/ 312 h 345"/>
                <a:gd name="T64" fmla="*/ 54 w 134"/>
                <a:gd name="T65" fmla="*/ 303 h 345"/>
                <a:gd name="T66" fmla="*/ 46 w 134"/>
                <a:gd name="T67" fmla="*/ 295 h 345"/>
                <a:gd name="T68" fmla="*/ 43 w 134"/>
                <a:gd name="T69" fmla="*/ 290 h 345"/>
                <a:gd name="T70" fmla="*/ 46 w 134"/>
                <a:gd name="T71" fmla="*/ 286 h 345"/>
                <a:gd name="T72" fmla="*/ 55 w 134"/>
                <a:gd name="T73" fmla="*/ 286 h 345"/>
                <a:gd name="T74" fmla="*/ 71 w 134"/>
                <a:gd name="T75" fmla="*/ 287 h 345"/>
                <a:gd name="T76" fmla="*/ 84 w 134"/>
                <a:gd name="T77" fmla="*/ 287 h 345"/>
                <a:gd name="T78" fmla="*/ 90 w 134"/>
                <a:gd name="T79" fmla="*/ 284 h 345"/>
                <a:gd name="T80" fmla="*/ 91 w 134"/>
                <a:gd name="T81" fmla="*/ 279 h 345"/>
                <a:gd name="T82" fmla="*/ 91 w 134"/>
                <a:gd name="T83" fmla="*/ 266 h 345"/>
                <a:gd name="T84" fmla="*/ 93 w 134"/>
                <a:gd name="T85" fmla="*/ 246 h 345"/>
                <a:gd name="T86" fmla="*/ 93 w 134"/>
                <a:gd name="T87" fmla="*/ 219 h 345"/>
                <a:gd name="T88" fmla="*/ 94 w 134"/>
                <a:gd name="T89" fmla="*/ 184 h 345"/>
                <a:gd name="T90" fmla="*/ 94 w 134"/>
                <a:gd name="T91" fmla="*/ 141 h 345"/>
                <a:gd name="T92" fmla="*/ 94 w 134"/>
                <a:gd name="T93" fmla="*/ 102 h 345"/>
                <a:gd name="T94" fmla="*/ 94 w 134"/>
                <a:gd name="T95" fmla="*/ 73 h 345"/>
                <a:gd name="T96" fmla="*/ 93 w 134"/>
                <a:gd name="T97" fmla="*/ 51 h 345"/>
                <a:gd name="T98" fmla="*/ 93 w 134"/>
                <a:gd name="T99" fmla="*/ 38 h 345"/>
                <a:gd name="T100" fmla="*/ 93 w 134"/>
                <a:gd name="T101" fmla="*/ 32 h 345"/>
                <a:gd name="T102" fmla="*/ 86 w 134"/>
                <a:gd name="T103" fmla="*/ 32 h 345"/>
                <a:gd name="T104" fmla="*/ 71 w 134"/>
                <a:gd name="T105" fmla="*/ 35 h 345"/>
                <a:gd name="T106" fmla="*/ 48 w 134"/>
                <a:gd name="T107" fmla="*/ 39 h 345"/>
                <a:gd name="T108" fmla="*/ 25 w 134"/>
                <a:gd name="T109" fmla="*/ 45 h 345"/>
                <a:gd name="T110" fmla="*/ 5 w 134"/>
                <a:gd name="T111" fmla="*/ 46 h 345"/>
                <a:gd name="T112" fmla="*/ 0 w 134"/>
                <a:gd name="T113" fmla="*/ 28 h 345"/>
                <a:gd name="T114" fmla="*/ 22 w 134"/>
                <a:gd name="T115" fmla="*/ 25 h 345"/>
                <a:gd name="T116" fmla="*/ 45 w 134"/>
                <a:gd name="T117" fmla="*/ 21 h 345"/>
                <a:gd name="T118" fmla="*/ 65 w 134"/>
                <a:gd name="T119" fmla="*/ 16 h 3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34" h="345">
                  <a:moveTo>
                    <a:pt x="65" y="16"/>
                  </a:moveTo>
                  <a:lnTo>
                    <a:pt x="69" y="14"/>
                  </a:lnTo>
                  <a:lnTo>
                    <a:pt x="75" y="12"/>
                  </a:lnTo>
                  <a:lnTo>
                    <a:pt x="78" y="11"/>
                  </a:lnTo>
                  <a:lnTo>
                    <a:pt x="81" y="9"/>
                  </a:lnTo>
                  <a:lnTo>
                    <a:pt x="85" y="8"/>
                  </a:lnTo>
                  <a:lnTo>
                    <a:pt x="86" y="7"/>
                  </a:lnTo>
                  <a:lnTo>
                    <a:pt x="89" y="6"/>
                  </a:lnTo>
                  <a:lnTo>
                    <a:pt x="89" y="4"/>
                  </a:lnTo>
                  <a:lnTo>
                    <a:pt x="90" y="3"/>
                  </a:lnTo>
                  <a:lnTo>
                    <a:pt x="91" y="2"/>
                  </a:lnTo>
                  <a:lnTo>
                    <a:pt x="94" y="1"/>
                  </a:lnTo>
                  <a:lnTo>
                    <a:pt x="97" y="0"/>
                  </a:lnTo>
                  <a:lnTo>
                    <a:pt x="98" y="0"/>
                  </a:lnTo>
                  <a:lnTo>
                    <a:pt x="99" y="0"/>
                  </a:lnTo>
                  <a:lnTo>
                    <a:pt x="102" y="0"/>
                  </a:lnTo>
                  <a:lnTo>
                    <a:pt x="105" y="1"/>
                  </a:lnTo>
                  <a:lnTo>
                    <a:pt x="107" y="2"/>
                  </a:lnTo>
                  <a:lnTo>
                    <a:pt x="111" y="3"/>
                  </a:lnTo>
                  <a:lnTo>
                    <a:pt x="114" y="6"/>
                  </a:lnTo>
                  <a:lnTo>
                    <a:pt x="118" y="8"/>
                  </a:lnTo>
                  <a:lnTo>
                    <a:pt x="121" y="10"/>
                  </a:lnTo>
                  <a:lnTo>
                    <a:pt x="125" y="12"/>
                  </a:lnTo>
                  <a:lnTo>
                    <a:pt x="128" y="15"/>
                  </a:lnTo>
                  <a:lnTo>
                    <a:pt x="131" y="17"/>
                  </a:lnTo>
                  <a:lnTo>
                    <a:pt x="132" y="19"/>
                  </a:lnTo>
                  <a:lnTo>
                    <a:pt x="133" y="21"/>
                  </a:lnTo>
                  <a:lnTo>
                    <a:pt x="134" y="22"/>
                  </a:lnTo>
                  <a:lnTo>
                    <a:pt x="134" y="23"/>
                  </a:lnTo>
                  <a:lnTo>
                    <a:pt x="134" y="26"/>
                  </a:lnTo>
                  <a:lnTo>
                    <a:pt x="133" y="29"/>
                  </a:lnTo>
                  <a:lnTo>
                    <a:pt x="131" y="31"/>
                  </a:lnTo>
                  <a:lnTo>
                    <a:pt x="128" y="32"/>
                  </a:lnTo>
                  <a:lnTo>
                    <a:pt x="128" y="33"/>
                  </a:lnTo>
                  <a:lnTo>
                    <a:pt x="127" y="35"/>
                  </a:lnTo>
                  <a:lnTo>
                    <a:pt x="125" y="37"/>
                  </a:lnTo>
                  <a:lnTo>
                    <a:pt x="125" y="39"/>
                  </a:lnTo>
                  <a:lnTo>
                    <a:pt x="124" y="43"/>
                  </a:lnTo>
                  <a:lnTo>
                    <a:pt x="124" y="46"/>
                  </a:lnTo>
                  <a:lnTo>
                    <a:pt x="124" y="51"/>
                  </a:lnTo>
                  <a:lnTo>
                    <a:pt x="123" y="57"/>
                  </a:lnTo>
                  <a:lnTo>
                    <a:pt x="123" y="63"/>
                  </a:lnTo>
                  <a:lnTo>
                    <a:pt x="121" y="68"/>
                  </a:lnTo>
                  <a:lnTo>
                    <a:pt x="121" y="77"/>
                  </a:lnTo>
                  <a:lnTo>
                    <a:pt x="121" y="83"/>
                  </a:lnTo>
                  <a:lnTo>
                    <a:pt x="121" y="93"/>
                  </a:lnTo>
                  <a:lnTo>
                    <a:pt x="121" y="102"/>
                  </a:lnTo>
                  <a:lnTo>
                    <a:pt x="121" y="111"/>
                  </a:lnTo>
                  <a:lnTo>
                    <a:pt x="121" y="122"/>
                  </a:lnTo>
                  <a:lnTo>
                    <a:pt x="121" y="132"/>
                  </a:lnTo>
                  <a:lnTo>
                    <a:pt x="121" y="143"/>
                  </a:lnTo>
                  <a:lnTo>
                    <a:pt x="121" y="153"/>
                  </a:lnTo>
                  <a:lnTo>
                    <a:pt x="121" y="163"/>
                  </a:lnTo>
                  <a:lnTo>
                    <a:pt x="121" y="172"/>
                  </a:lnTo>
                  <a:lnTo>
                    <a:pt x="121" y="181"/>
                  </a:lnTo>
                  <a:lnTo>
                    <a:pt x="121" y="189"/>
                  </a:lnTo>
                  <a:lnTo>
                    <a:pt x="121" y="198"/>
                  </a:lnTo>
                  <a:lnTo>
                    <a:pt x="121" y="206"/>
                  </a:lnTo>
                  <a:lnTo>
                    <a:pt x="121" y="213"/>
                  </a:lnTo>
                  <a:lnTo>
                    <a:pt x="121" y="220"/>
                  </a:lnTo>
                  <a:lnTo>
                    <a:pt x="121" y="227"/>
                  </a:lnTo>
                  <a:lnTo>
                    <a:pt x="121" y="234"/>
                  </a:lnTo>
                  <a:lnTo>
                    <a:pt x="121" y="239"/>
                  </a:lnTo>
                  <a:lnTo>
                    <a:pt x="123" y="245"/>
                  </a:lnTo>
                  <a:lnTo>
                    <a:pt x="123" y="251"/>
                  </a:lnTo>
                  <a:lnTo>
                    <a:pt x="123" y="262"/>
                  </a:lnTo>
                  <a:lnTo>
                    <a:pt x="123" y="271"/>
                  </a:lnTo>
                  <a:lnTo>
                    <a:pt x="123" y="279"/>
                  </a:lnTo>
                  <a:lnTo>
                    <a:pt x="123" y="287"/>
                  </a:lnTo>
                  <a:lnTo>
                    <a:pt x="123" y="294"/>
                  </a:lnTo>
                  <a:lnTo>
                    <a:pt x="121" y="300"/>
                  </a:lnTo>
                  <a:lnTo>
                    <a:pt x="121" y="306"/>
                  </a:lnTo>
                  <a:lnTo>
                    <a:pt x="121" y="310"/>
                  </a:lnTo>
                  <a:lnTo>
                    <a:pt x="119" y="319"/>
                  </a:lnTo>
                  <a:lnTo>
                    <a:pt x="115" y="326"/>
                  </a:lnTo>
                  <a:lnTo>
                    <a:pt x="112" y="331"/>
                  </a:lnTo>
                  <a:lnTo>
                    <a:pt x="108" y="337"/>
                  </a:lnTo>
                  <a:lnTo>
                    <a:pt x="105" y="341"/>
                  </a:lnTo>
                  <a:lnTo>
                    <a:pt x="101" y="343"/>
                  </a:lnTo>
                  <a:lnTo>
                    <a:pt x="95" y="344"/>
                  </a:lnTo>
                  <a:lnTo>
                    <a:pt x="93" y="345"/>
                  </a:lnTo>
                  <a:lnTo>
                    <a:pt x="90" y="344"/>
                  </a:lnTo>
                  <a:lnTo>
                    <a:pt x="89" y="344"/>
                  </a:lnTo>
                  <a:lnTo>
                    <a:pt x="88" y="343"/>
                  </a:lnTo>
                  <a:lnTo>
                    <a:pt x="86" y="342"/>
                  </a:lnTo>
                  <a:lnTo>
                    <a:pt x="85" y="340"/>
                  </a:lnTo>
                  <a:lnTo>
                    <a:pt x="85" y="337"/>
                  </a:lnTo>
                  <a:lnTo>
                    <a:pt x="84" y="335"/>
                  </a:lnTo>
                  <a:lnTo>
                    <a:pt x="84" y="333"/>
                  </a:lnTo>
                  <a:lnTo>
                    <a:pt x="82" y="329"/>
                  </a:lnTo>
                  <a:lnTo>
                    <a:pt x="81" y="327"/>
                  </a:lnTo>
                  <a:lnTo>
                    <a:pt x="78" y="323"/>
                  </a:lnTo>
                  <a:lnTo>
                    <a:pt x="77" y="321"/>
                  </a:lnTo>
                  <a:lnTo>
                    <a:pt x="73" y="317"/>
                  </a:lnTo>
                  <a:lnTo>
                    <a:pt x="71" y="315"/>
                  </a:lnTo>
                  <a:lnTo>
                    <a:pt x="67" y="312"/>
                  </a:lnTo>
                  <a:lnTo>
                    <a:pt x="63" y="309"/>
                  </a:lnTo>
                  <a:lnTo>
                    <a:pt x="58" y="306"/>
                  </a:lnTo>
                  <a:lnTo>
                    <a:pt x="54" y="303"/>
                  </a:lnTo>
                  <a:lnTo>
                    <a:pt x="50" y="301"/>
                  </a:lnTo>
                  <a:lnTo>
                    <a:pt x="47" y="298"/>
                  </a:lnTo>
                  <a:lnTo>
                    <a:pt x="46" y="295"/>
                  </a:lnTo>
                  <a:lnTo>
                    <a:pt x="43" y="294"/>
                  </a:lnTo>
                  <a:lnTo>
                    <a:pt x="43" y="292"/>
                  </a:lnTo>
                  <a:lnTo>
                    <a:pt x="43" y="290"/>
                  </a:lnTo>
                  <a:lnTo>
                    <a:pt x="43" y="288"/>
                  </a:lnTo>
                  <a:lnTo>
                    <a:pt x="45" y="287"/>
                  </a:lnTo>
                  <a:lnTo>
                    <a:pt x="46" y="286"/>
                  </a:lnTo>
                  <a:lnTo>
                    <a:pt x="48" y="286"/>
                  </a:lnTo>
                  <a:lnTo>
                    <a:pt x="51" y="286"/>
                  </a:lnTo>
                  <a:lnTo>
                    <a:pt x="55" y="286"/>
                  </a:lnTo>
                  <a:lnTo>
                    <a:pt x="60" y="286"/>
                  </a:lnTo>
                  <a:lnTo>
                    <a:pt x="65" y="287"/>
                  </a:lnTo>
                  <a:lnTo>
                    <a:pt x="71" y="287"/>
                  </a:lnTo>
                  <a:lnTo>
                    <a:pt x="76" y="287"/>
                  </a:lnTo>
                  <a:lnTo>
                    <a:pt x="80" y="287"/>
                  </a:lnTo>
                  <a:lnTo>
                    <a:pt x="84" y="287"/>
                  </a:lnTo>
                  <a:lnTo>
                    <a:pt x="86" y="286"/>
                  </a:lnTo>
                  <a:lnTo>
                    <a:pt x="88" y="285"/>
                  </a:lnTo>
                  <a:lnTo>
                    <a:pt x="90" y="284"/>
                  </a:lnTo>
                  <a:lnTo>
                    <a:pt x="90" y="283"/>
                  </a:lnTo>
                  <a:lnTo>
                    <a:pt x="91" y="281"/>
                  </a:lnTo>
                  <a:lnTo>
                    <a:pt x="91" y="279"/>
                  </a:lnTo>
                  <a:lnTo>
                    <a:pt x="91" y="276"/>
                  </a:lnTo>
                  <a:lnTo>
                    <a:pt x="91" y="272"/>
                  </a:lnTo>
                  <a:lnTo>
                    <a:pt x="91" y="266"/>
                  </a:lnTo>
                  <a:lnTo>
                    <a:pt x="93" y="260"/>
                  </a:lnTo>
                  <a:lnTo>
                    <a:pt x="93" y="255"/>
                  </a:lnTo>
                  <a:lnTo>
                    <a:pt x="93" y="246"/>
                  </a:lnTo>
                  <a:lnTo>
                    <a:pt x="93" y="238"/>
                  </a:lnTo>
                  <a:lnTo>
                    <a:pt x="93" y="229"/>
                  </a:lnTo>
                  <a:lnTo>
                    <a:pt x="93" y="219"/>
                  </a:lnTo>
                  <a:lnTo>
                    <a:pt x="94" y="208"/>
                  </a:lnTo>
                  <a:lnTo>
                    <a:pt x="94" y="196"/>
                  </a:lnTo>
                  <a:lnTo>
                    <a:pt x="94" y="184"/>
                  </a:lnTo>
                  <a:lnTo>
                    <a:pt x="94" y="170"/>
                  </a:lnTo>
                  <a:lnTo>
                    <a:pt x="94" y="156"/>
                  </a:lnTo>
                  <a:lnTo>
                    <a:pt x="94" y="141"/>
                  </a:lnTo>
                  <a:lnTo>
                    <a:pt x="94" y="127"/>
                  </a:lnTo>
                  <a:lnTo>
                    <a:pt x="94" y="114"/>
                  </a:lnTo>
                  <a:lnTo>
                    <a:pt x="94" y="102"/>
                  </a:lnTo>
                  <a:lnTo>
                    <a:pt x="94" y="92"/>
                  </a:lnTo>
                  <a:lnTo>
                    <a:pt x="94" y="81"/>
                  </a:lnTo>
                  <a:lnTo>
                    <a:pt x="94" y="73"/>
                  </a:lnTo>
                  <a:lnTo>
                    <a:pt x="94" y="65"/>
                  </a:lnTo>
                  <a:lnTo>
                    <a:pt x="94" y="58"/>
                  </a:lnTo>
                  <a:lnTo>
                    <a:pt x="93" y="51"/>
                  </a:lnTo>
                  <a:lnTo>
                    <a:pt x="93" y="46"/>
                  </a:lnTo>
                  <a:lnTo>
                    <a:pt x="93" y="42"/>
                  </a:lnTo>
                  <a:lnTo>
                    <a:pt x="93" y="38"/>
                  </a:lnTo>
                  <a:lnTo>
                    <a:pt x="93" y="35"/>
                  </a:lnTo>
                  <a:lnTo>
                    <a:pt x="93" y="33"/>
                  </a:lnTo>
                  <a:lnTo>
                    <a:pt x="93" y="32"/>
                  </a:lnTo>
                  <a:lnTo>
                    <a:pt x="91" y="32"/>
                  </a:lnTo>
                  <a:lnTo>
                    <a:pt x="89" y="32"/>
                  </a:lnTo>
                  <a:lnTo>
                    <a:pt x="86" y="32"/>
                  </a:lnTo>
                  <a:lnTo>
                    <a:pt x="82" y="32"/>
                  </a:lnTo>
                  <a:lnTo>
                    <a:pt x="77" y="33"/>
                  </a:lnTo>
                  <a:lnTo>
                    <a:pt x="71" y="35"/>
                  </a:lnTo>
                  <a:lnTo>
                    <a:pt x="64" y="36"/>
                  </a:lnTo>
                  <a:lnTo>
                    <a:pt x="56" y="38"/>
                  </a:lnTo>
                  <a:lnTo>
                    <a:pt x="48" y="39"/>
                  </a:lnTo>
                  <a:lnTo>
                    <a:pt x="39" y="42"/>
                  </a:lnTo>
                  <a:lnTo>
                    <a:pt x="33" y="43"/>
                  </a:lnTo>
                  <a:lnTo>
                    <a:pt x="25" y="45"/>
                  </a:lnTo>
                  <a:lnTo>
                    <a:pt x="18" y="45"/>
                  </a:lnTo>
                  <a:lnTo>
                    <a:pt x="12" y="46"/>
                  </a:lnTo>
                  <a:lnTo>
                    <a:pt x="5" y="46"/>
                  </a:lnTo>
                  <a:lnTo>
                    <a:pt x="0" y="47"/>
                  </a:lnTo>
                  <a:lnTo>
                    <a:pt x="0" y="38"/>
                  </a:lnTo>
                  <a:lnTo>
                    <a:pt x="0" y="28"/>
                  </a:lnTo>
                  <a:lnTo>
                    <a:pt x="8" y="28"/>
                  </a:lnTo>
                  <a:lnTo>
                    <a:pt x="16" y="26"/>
                  </a:lnTo>
                  <a:lnTo>
                    <a:pt x="22" y="25"/>
                  </a:lnTo>
                  <a:lnTo>
                    <a:pt x="29" y="23"/>
                  </a:lnTo>
                  <a:lnTo>
                    <a:pt x="37" y="22"/>
                  </a:lnTo>
                  <a:lnTo>
                    <a:pt x="45" y="21"/>
                  </a:lnTo>
                  <a:lnTo>
                    <a:pt x="55" y="18"/>
                  </a:lnTo>
                  <a:lnTo>
                    <a:pt x="65" y="16"/>
                  </a:lnTo>
                  <a:lnTo>
                    <a:pt x="65" y="16"/>
                  </a:lnTo>
                </a:path>
              </a:pathLst>
            </a:custGeom>
            <a:noFill/>
            <a:ln w="19050">
              <a:solidFill>
                <a:srgbClr val="1F497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1" name="Freeform 204"/>
            <p:cNvSpPr>
              <a:spLocks/>
            </p:cNvSpPr>
            <p:nvPr/>
          </p:nvSpPr>
          <p:spPr bwMode="auto">
            <a:xfrm>
              <a:off x="7143581" y="3985205"/>
              <a:ext cx="1707456" cy="1344062"/>
            </a:xfrm>
            <a:custGeom>
              <a:avLst/>
              <a:gdLst>
                <a:gd name="T0" fmla="*/ 295 w 296"/>
                <a:gd name="T1" fmla="*/ 30 h 253"/>
                <a:gd name="T2" fmla="*/ 292 w 296"/>
                <a:gd name="T3" fmla="*/ 35 h 253"/>
                <a:gd name="T4" fmla="*/ 287 w 296"/>
                <a:gd name="T5" fmla="*/ 43 h 253"/>
                <a:gd name="T6" fmla="*/ 279 w 296"/>
                <a:gd name="T7" fmla="*/ 52 h 253"/>
                <a:gd name="T8" fmla="*/ 270 w 296"/>
                <a:gd name="T9" fmla="*/ 64 h 253"/>
                <a:gd name="T10" fmla="*/ 257 w 296"/>
                <a:gd name="T11" fmla="*/ 78 h 253"/>
                <a:gd name="T12" fmla="*/ 242 w 296"/>
                <a:gd name="T13" fmla="*/ 94 h 253"/>
                <a:gd name="T14" fmla="*/ 225 w 296"/>
                <a:gd name="T15" fmla="*/ 110 h 253"/>
                <a:gd name="T16" fmla="*/ 206 w 296"/>
                <a:gd name="T17" fmla="*/ 130 h 253"/>
                <a:gd name="T18" fmla="*/ 186 w 296"/>
                <a:gd name="T19" fmla="*/ 149 h 253"/>
                <a:gd name="T20" fmla="*/ 165 w 296"/>
                <a:gd name="T21" fmla="*/ 166 h 253"/>
                <a:gd name="T22" fmla="*/ 133 w 296"/>
                <a:gd name="T23" fmla="*/ 191 h 253"/>
                <a:gd name="T24" fmla="*/ 109 w 296"/>
                <a:gd name="T25" fmla="*/ 206 h 253"/>
                <a:gd name="T26" fmla="*/ 87 w 296"/>
                <a:gd name="T27" fmla="*/ 219 h 253"/>
                <a:gd name="T28" fmla="*/ 65 w 296"/>
                <a:gd name="T29" fmla="*/ 230 h 253"/>
                <a:gd name="T30" fmla="*/ 44 w 296"/>
                <a:gd name="T31" fmla="*/ 241 h 253"/>
                <a:gd name="T32" fmla="*/ 34 w 296"/>
                <a:gd name="T33" fmla="*/ 244 h 253"/>
                <a:gd name="T34" fmla="*/ 26 w 296"/>
                <a:gd name="T35" fmla="*/ 248 h 253"/>
                <a:gd name="T36" fmla="*/ 18 w 296"/>
                <a:gd name="T37" fmla="*/ 250 h 253"/>
                <a:gd name="T38" fmla="*/ 8 w 296"/>
                <a:gd name="T39" fmla="*/ 253 h 253"/>
                <a:gd name="T40" fmla="*/ 1 w 296"/>
                <a:gd name="T41" fmla="*/ 253 h 253"/>
                <a:gd name="T42" fmla="*/ 0 w 296"/>
                <a:gd name="T43" fmla="*/ 250 h 253"/>
                <a:gd name="T44" fmla="*/ 3 w 296"/>
                <a:gd name="T45" fmla="*/ 246 h 253"/>
                <a:gd name="T46" fmla="*/ 7 w 296"/>
                <a:gd name="T47" fmla="*/ 242 h 253"/>
                <a:gd name="T48" fmla="*/ 16 w 296"/>
                <a:gd name="T49" fmla="*/ 236 h 253"/>
                <a:gd name="T50" fmla="*/ 26 w 296"/>
                <a:gd name="T51" fmla="*/ 230 h 253"/>
                <a:gd name="T52" fmla="*/ 39 w 296"/>
                <a:gd name="T53" fmla="*/ 222 h 253"/>
                <a:gd name="T54" fmla="*/ 55 w 296"/>
                <a:gd name="T55" fmla="*/ 213 h 253"/>
                <a:gd name="T56" fmla="*/ 73 w 296"/>
                <a:gd name="T57" fmla="*/ 201 h 253"/>
                <a:gd name="T58" fmla="*/ 103 w 296"/>
                <a:gd name="T59" fmla="*/ 180 h 253"/>
                <a:gd name="T60" fmla="*/ 121 w 296"/>
                <a:gd name="T61" fmla="*/ 167 h 253"/>
                <a:gd name="T62" fmla="*/ 138 w 296"/>
                <a:gd name="T63" fmla="*/ 153 h 253"/>
                <a:gd name="T64" fmla="*/ 154 w 296"/>
                <a:gd name="T65" fmla="*/ 141 h 253"/>
                <a:gd name="T66" fmla="*/ 182 w 296"/>
                <a:gd name="T67" fmla="*/ 114 h 253"/>
                <a:gd name="T68" fmla="*/ 210 w 296"/>
                <a:gd name="T69" fmla="*/ 84 h 253"/>
                <a:gd name="T70" fmla="*/ 222 w 296"/>
                <a:gd name="T71" fmla="*/ 71 h 253"/>
                <a:gd name="T72" fmla="*/ 232 w 296"/>
                <a:gd name="T73" fmla="*/ 58 h 253"/>
                <a:gd name="T74" fmla="*/ 241 w 296"/>
                <a:gd name="T75" fmla="*/ 47 h 253"/>
                <a:gd name="T76" fmla="*/ 249 w 296"/>
                <a:gd name="T77" fmla="*/ 37 h 253"/>
                <a:gd name="T78" fmla="*/ 255 w 296"/>
                <a:gd name="T79" fmla="*/ 29 h 253"/>
                <a:gd name="T80" fmla="*/ 259 w 296"/>
                <a:gd name="T81" fmla="*/ 22 h 253"/>
                <a:gd name="T82" fmla="*/ 261 w 296"/>
                <a:gd name="T83" fmla="*/ 16 h 253"/>
                <a:gd name="T84" fmla="*/ 261 w 296"/>
                <a:gd name="T85" fmla="*/ 11 h 253"/>
                <a:gd name="T86" fmla="*/ 261 w 296"/>
                <a:gd name="T87" fmla="*/ 6 h 253"/>
                <a:gd name="T88" fmla="*/ 266 w 296"/>
                <a:gd name="T89" fmla="*/ 1 h 253"/>
                <a:gd name="T90" fmla="*/ 270 w 296"/>
                <a:gd name="T91" fmla="*/ 0 h 253"/>
                <a:gd name="T92" fmla="*/ 274 w 296"/>
                <a:gd name="T93" fmla="*/ 1 h 253"/>
                <a:gd name="T94" fmla="*/ 278 w 296"/>
                <a:gd name="T95" fmla="*/ 3 h 253"/>
                <a:gd name="T96" fmla="*/ 284 w 296"/>
                <a:gd name="T97" fmla="*/ 9 h 253"/>
                <a:gd name="T98" fmla="*/ 291 w 296"/>
                <a:gd name="T99" fmla="*/ 17 h 253"/>
                <a:gd name="T100" fmla="*/ 293 w 296"/>
                <a:gd name="T101" fmla="*/ 22 h 253"/>
                <a:gd name="T102" fmla="*/ 296 w 296"/>
                <a:gd name="T103" fmla="*/ 25 h 253"/>
                <a:gd name="T104" fmla="*/ 296 w 296"/>
                <a:gd name="T105" fmla="*/ 28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96" h="253">
                  <a:moveTo>
                    <a:pt x="296" y="28"/>
                  </a:moveTo>
                  <a:lnTo>
                    <a:pt x="295" y="30"/>
                  </a:lnTo>
                  <a:lnTo>
                    <a:pt x="295" y="32"/>
                  </a:lnTo>
                  <a:lnTo>
                    <a:pt x="292" y="35"/>
                  </a:lnTo>
                  <a:lnTo>
                    <a:pt x="291" y="38"/>
                  </a:lnTo>
                  <a:lnTo>
                    <a:pt x="287" y="43"/>
                  </a:lnTo>
                  <a:lnTo>
                    <a:pt x="283" y="46"/>
                  </a:lnTo>
                  <a:lnTo>
                    <a:pt x="279" y="52"/>
                  </a:lnTo>
                  <a:lnTo>
                    <a:pt x="275" y="58"/>
                  </a:lnTo>
                  <a:lnTo>
                    <a:pt x="270" y="64"/>
                  </a:lnTo>
                  <a:lnTo>
                    <a:pt x="263" y="71"/>
                  </a:lnTo>
                  <a:lnTo>
                    <a:pt x="257" y="78"/>
                  </a:lnTo>
                  <a:lnTo>
                    <a:pt x="250" y="86"/>
                  </a:lnTo>
                  <a:lnTo>
                    <a:pt x="242" y="94"/>
                  </a:lnTo>
                  <a:lnTo>
                    <a:pt x="233" y="102"/>
                  </a:lnTo>
                  <a:lnTo>
                    <a:pt x="225" y="110"/>
                  </a:lnTo>
                  <a:lnTo>
                    <a:pt x="216" y="120"/>
                  </a:lnTo>
                  <a:lnTo>
                    <a:pt x="206" y="130"/>
                  </a:lnTo>
                  <a:lnTo>
                    <a:pt x="197" y="139"/>
                  </a:lnTo>
                  <a:lnTo>
                    <a:pt x="186" y="149"/>
                  </a:lnTo>
                  <a:lnTo>
                    <a:pt x="176" y="158"/>
                  </a:lnTo>
                  <a:lnTo>
                    <a:pt x="165" y="166"/>
                  </a:lnTo>
                  <a:lnTo>
                    <a:pt x="155" y="174"/>
                  </a:lnTo>
                  <a:lnTo>
                    <a:pt x="133" y="191"/>
                  </a:lnTo>
                  <a:lnTo>
                    <a:pt x="121" y="199"/>
                  </a:lnTo>
                  <a:lnTo>
                    <a:pt x="109" y="206"/>
                  </a:lnTo>
                  <a:lnTo>
                    <a:pt x="99" y="213"/>
                  </a:lnTo>
                  <a:lnTo>
                    <a:pt x="87" y="219"/>
                  </a:lnTo>
                  <a:lnTo>
                    <a:pt x="77" y="224"/>
                  </a:lnTo>
                  <a:lnTo>
                    <a:pt x="65" y="230"/>
                  </a:lnTo>
                  <a:lnTo>
                    <a:pt x="55" y="236"/>
                  </a:lnTo>
                  <a:lnTo>
                    <a:pt x="44" y="241"/>
                  </a:lnTo>
                  <a:lnTo>
                    <a:pt x="39" y="243"/>
                  </a:lnTo>
                  <a:lnTo>
                    <a:pt x="34" y="244"/>
                  </a:lnTo>
                  <a:lnTo>
                    <a:pt x="30" y="246"/>
                  </a:lnTo>
                  <a:lnTo>
                    <a:pt x="26" y="248"/>
                  </a:lnTo>
                  <a:lnTo>
                    <a:pt x="22" y="249"/>
                  </a:lnTo>
                  <a:lnTo>
                    <a:pt x="18" y="250"/>
                  </a:lnTo>
                  <a:lnTo>
                    <a:pt x="12" y="252"/>
                  </a:lnTo>
                  <a:lnTo>
                    <a:pt x="8" y="253"/>
                  </a:lnTo>
                  <a:lnTo>
                    <a:pt x="4" y="253"/>
                  </a:lnTo>
                  <a:lnTo>
                    <a:pt x="1" y="253"/>
                  </a:lnTo>
                  <a:lnTo>
                    <a:pt x="0" y="252"/>
                  </a:lnTo>
                  <a:lnTo>
                    <a:pt x="0" y="250"/>
                  </a:lnTo>
                  <a:lnTo>
                    <a:pt x="1" y="249"/>
                  </a:lnTo>
                  <a:lnTo>
                    <a:pt x="3" y="246"/>
                  </a:lnTo>
                  <a:lnTo>
                    <a:pt x="4" y="244"/>
                  </a:lnTo>
                  <a:lnTo>
                    <a:pt x="7" y="242"/>
                  </a:lnTo>
                  <a:lnTo>
                    <a:pt x="10" y="239"/>
                  </a:lnTo>
                  <a:lnTo>
                    <a:pt x="16" y="236"/>
                  </a:lnTo>
                  <a:lnTo>
                    <a:pt x="21" y="233"/>
                  </a:lnTo>
                  <a:lnTo>
                    <a:pt x="26" y="230"/>
                  </a:lnTo>
                  <a:lnTo>
                    <a:pt x="31" y="227"/>
                  </a:lnTo>
                  <a:lnTo>
                    <a:pt x="39" y="222"/>
                  </a:lnTo>
                  <a:lnTo>
                    <a:pt x="46" y="217"/>
                  </a:lnTo>
                  <a:lnTo>
                    <a:pt x="55" y="213"/>
                  </a:lnTo>
                  <a:lnTo>
                    <a:pt x="64" y="207"/>
                  </a:lnTo>
                  <a:lnTo>
                    <a:pt x="73" y="201"/>
                  </a:lnTo>
                  <a:lnTo>
                    <a:pt x="83" y="194"/>
                  </a:lnTo>
                  <a:lnTo>
                    <a:pt x="103" y="180"/>
                  </a:lnTo>
                  <a:lnTo>
                    <a:pt x="112" y="174"/>
                  </a:lnTo>
                  <a:lnTo>
                    <a:pt x="121" y="167"/>
                  </a:lnTo>
                  <a:lnTo>
                    <a:pt x="130" y="160"/>
                  </a:lnTo>
                  <a:lnTo>
                    <a:pt x="138" y="153"/>
                  </a:lnTo>
                  <a:lnTo>
                    <a:pt x="147" y="148"/>
                  </a:lnTo>
                  <a:lnTo>
                    <a:pt x="154" y="141"/>
                  </a:lnTo>
                  <a:lnTo>
                    <a:pt x="168" y="128"/>
                  </a:lnTo>
                  <a:lnTo>
                    <a:pt x="182" y="114"/>
                  </a:lnTo>
                  <a:lnTo>
                    <a:pt x="197" y="99"/>
                  </a:lnTo>
                  <a:lnTo>
                    <a:pt x="210" y="84"/>
                  </a:lnTo>
                  <a:lnTo>
                    <a:pt x="216" y="77"/>
                  </a:lnTo>
                  <a:lnTo>
                    <a:pt x="222" y="71"/>
                  </a:lnTo>
                  <a:lnTo>
                    <a:pt x="227" y="64"/>
                  </a:lnTo>
                  <a:lnTo>
                    <a:pt x="232" y="58"/>
                  </a:lnTo>
                  <a:lnTo>
                    <a:pt x="237" y="52"/>
                  </a:lnTo>
                  <a:lnTo>
                    <a:pt x="241" y="47"/>
                  </a:lnTo>
                  <a:lnTo>
                    <a:pt x="245" y="42"/>
                  </a:lnTo>
                  <a:lnTo>
                    <a:pt x="249" y="37"/>
                  </a:lnTo>
                  <a:lnTo>
                    <a:pt x="252" y="32"/>
                  </a:lnTo>
                  <a:lnTo>
                    <a:pt x="255" y="29"/>
                  </a:lnTo>
                  <a:lnTo>
                    <a:pt x="257" y="24"/>
                  </a:lnTo>
                  <a:lnTo>
                    <a:pt x="259" y="22"/>
                  </a:lnTo>
                  <a:lnTo>
                    <a:pt x="261" y="18"/>
                  </a:lnTo>
                  <a:lnTo>
                    <a:pt x="261" y="16"/>
                  </a:lnTo>
                  <a:lnTo>
                    <a:pt x="261" y="14"/>
                  </a:lnTo>
                  <a:lnTo>
                    <a:pt x="261" y="11"/>
                  </a:lnTo>
                  <a:lnTo>
                    <a:pt x="261" y="9"/>
                  </a:lnTo>
                  <a:lnTo>
                    <a:pt x="261" y="6"/>
                  </a:lnTo>
                  <a:lnTo>
                    <a:pt x="263" y="3"/>
                  </a:lnTo>
                  <a:lnTo>
                    <a:pt x="266" y="1"/>
                  </a:lnTo>
                  <a:lnTo>
                    <a:pt x="267" y="0"/>
                  </a:lnTo>
                  <a:lnTo>
                    <a:pt x="270" y="0"/>
                  </a:lnTo>
                  <a:lnTo>
                    <a:pt x="271" y="0"/>
                  </a:lnTo>
                  <a:lnTo>
                    <a:pt x="274" y="1"/>
                  </a:lnTo>
                  <a:lnTo>
                    <a:pt x="276" y="2"/>
                  </a:lnTo>
                  <a:lnTo>
                    <a:pt x="278" y="3"/>
                  </a:lnTo>
                  <a:lnTo>
                    <a:pt x="280" y="6"/>
                  </a:lnTo>
                  <a:lnTo>
                    <a:pt x="284" y="9"/>
                  </a:lnTo>
                  <a:lnTo>
                    <a:pt x="288" y="15"/>
                  </a:lnTo>
                  <a:lnTo>
                    <a:pt x="291" y="17"/>
                  </a:lnTo>
                  <a:lnTo>
                    <a:pt x="292" y="20"/>
                  </a:lnTo>
                  <a:lnTo>
                    <a:pt x="293" y="22"/>
                  </a:lnTo>
                  <a:lnTo>
                    <a:pt x="295" y="24"/>
                  </a:lnTo>
                  <a:lnTo>
                    <a:pt x="296" y="25"/>
                  </a:lnTo>
                  <a:lnTo>
                    <a:pt x="296" y="28"/>
                  </a:lnTo>
                  <a:lnTo>
                    <a:pt x="296" y="28"/>
                  </a:lnTo>
                </a:path>
              </a:pathLst>
            </a:custGeom>
            <a:noFill/>
            <a:ln w="19050">
              <a:solidFill>
                <a:srgbClr val="1F497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2" name="Freeform 206"/>
            <p:cNvSpPr>
              <a:spLocks/>
            </p:cNvSpPr>
            <p:nvPr/>
          </p:nvSpPr>
          <p:spPr bwMode="auto">
            <a:xfrm>
              <a:off x="7183958" y="4473954"/>
              <a:ext cx="1228678" cy="276249"/>
            </a:xfrm>
            <a:custGeom>
              <a:avLst/>
              <a:gdLst>
                <a:gd name="T0" fmla="*/ 117 w 213"/>
                <a:gd name="T1" fmla="*/ 35 h 52"/>
                <a:gd name="T2" fmla="*/ 101 w 213"/>
                <a:gd name="T3" fmla="*/ 38 h 52"/>
                <a:gd name="T4" fmla="*/ 86 w 213"/>
                <a:gd name="T5" fmla="*/ 40 h 52"/>
                <a:gd name="T6" fmla="*/ 71 w 213"/>
                <a:gd name="T7" fmla="*/ 44 h 52"/>
                <a:gd name="T8" fmla="*/ 58 w 213"/>
                <a:gd name="T9" fmla="*/ 47 h 52"/>
                <a:gd name="T10" fmla="*/ 53 w 213"/>
                <a:gd name="T11" fmla="*/ 49 h 52"/>
                <a:gd name="T12" fmla="*/ 46 w 213"/>
                <a:gd name="T13" fmla="*/ 50 h 52"/>
                <a:gd name="T14" fmla="*/ 43 w 213"/>
                <a:gd name="T15" fmla="*/ 51 h 52"/>
                <a:gd name="T16" fmla="*/ 39 w 213"/>
                <a:gd name="T17" fmla="*/ 52 h 52"/>
                <a:gd name="T18" fmla="*/ 35 w 213"/>
                <a:gd name="T19" fmla="*/ 52 h 52"/>
                <a:gd name="T20" fmla="*/ 31 w 213"/>
                <a:gd name="T21" fmla="*/ 52 h 52"/>
                <a:gd name="T22" fmla="*/ 28 w 213"/>
                <a:gd name="T23" fmla="*/ 52 h 52"/>
                <a:gd name="T24" fmla="*/ 27 w 213"/>
                <a:gd name="T25" fmla="*/ 52 h 52"/>
                <a:gd name="T26" fmla="*/ 26 w 213"/>
                <a:gd name="T27" fmla="*/ 52 h 52"/>
                <a:gd name="T28" fmla="*/ 23 w 213"/>
                <a:gd name="T29" fmla="*/ 51 h 52"/>
                <a:gd name="T30" fmla="*/ 22 w 213"/>
                <a:gd name="T31" fmla="*/ 50 h 52"/>
                <a:gd name="T32" fmla="*/ 19 w 213"/>
                <a:gd name="T33" fmla="*/ 50 h 52"/>
                <a:gd name="T34" fmla="*/ 16 w 213"/>
                <a:gd name="T35" fmla="*/ 47 h 52"/>
                <a:gd name="T36" fmla="*/ 15 w 213"/>
                <a:gd name="T37" fmla="*/ 46 h 52"/>
                <a:gd name="T38" fmla="*/ 10 w 213"/>
                <a:gd name="T39" fmla="*/ 43 h 52"/>
                <a:gd name="T40" fmla="*/ 6 w 213"/>
                <a:gd name="T41" fmla="*/ 38 h 52"/>
                <a:gd name="T42" fmla="*/ 3 w 213"/>
                <a:gd name="T43" fmla="*/ 33 h 52"/>
                <a:gd name="T44" fmla="*/ 1 w 213"/>
                <a:gd name="T45" fmla="*/ 26 h 52"/>
                <a:gd name="T46" fmla="*/ 0 w 213"/>
                <a:gd name="T47" fmla="*/ 21 h 52"/>
                <a:gd name="T48" fmla="*/ 13 w 213"/>
                <a:gd name="T49" fmla="*/ 21 h 52"/>
                <a:gd name="T50" fmla="*/ 27 w 213"/>
                <a:gd name="T51" fmla="*/ 19 h 52"/>
                <a:gd name="T52" fmla="*/ 40 w 213"/>
                <a:gd name="T53" fmla="*/ 18 h 52"/>
                <a:gd name="T54" fmla="*/ 56 w 213"/>
                <a:gd name="T55" fmla="*/ 18 h 52"/>
                <a:gd name="T56" fmla="*/ 70 w 213"/>
                <a:gd name="T57" fmla="*/ 16 h 52"/>
                <a:gd name="T58" fmla="*/ 86 w 213"/>
                <a:gd name="T59" fmla="*/ 15 h 52"/>
                <a:gd name="T60" fmla="*/ 102 w 213"/>
                <a:gd name="T61" fmla="*/ 12 h 52"/>
                <a:gd name="T62" fmla="*/ 118 w 213"/>
                <a:gd name="T63" fmla="*/ 9 h 52"/>
                <a:gd name="T64" fmla="*/ 134 w 213"/>
                <a:gd name="T65" fmla="*/ 7 h 52"/>
                <a:gd name="T66" fmla="*/ 149 w 213"/>
                <a:gd name="T67" fmla="*/ 5 h 52"/>
                <a:gd name="T68" fmla="*/ 162 w 213"/>
                <a:gd name="T69" fmla="*/ 3 h 52"/>
                <a:gd name="T70" fmla="*/ 175 w 213"/>
                <a:gd name="T71" fmla="*/ 2 h 52"/>
                <a:gd name="T72" fmla="*/ 186 w 213"/>
                <a:gd name="T73" fmla="*/ 1 h 52"/>
                <a:gd name="T74" fmla="*/ 196 w 213"/>
                <a:gd name="T75" fmla="*/ 1 h 52"/>
                <a:gd name="T76" fmla="*/ 205 w 213"/>
                <a:gd name="T77" fmla="*/ 0 h 52"/>
                <a:gd name="T78" fmla="*/ 213 w 213"/>
                <a:gd name="T79" fmla="*/ 0 h 52"/>
                <a:gd name="T80" fmla="*/ 213 w 213"/>
                <a:gd name="T81" fmla="*/ 17 h 52"/>
                <a:gd name="T82" fmla="*/ 198 w 213"/>
                <a:gd name="T83" fmla="*/ 19 h 52"/>
                <a:gd name="T84" fmla="*/ 183 w 213"/>
                <a:gd name="T85" fmla="*/ 23 h 52"/>
                <a:gd name="T86" fmla="*/ 170 w 213"/>
                <a:gd name="T87" fmla="*/ 25 h 52"/>
                <a:gd name="T88" fmla="*/ 158 w 213"/>
                <a:gd name="T89" fmla="*/ 28 h 52"/>
                <a:gd name="T90" fmla="*/ 147 w 213"/>
                <a:gd name="T91" fmla="*/ 30 h 52"/>
                <a:gd name="T92" fmla="*/ 135 w 213"/>
                <a:gd name="T93" fmla="*/ 31 h 52"/>
                <a:gd name="T94" fmla="*/ 126 w 213"/>
                <a:gd name="T95" fmla="*/ 33 h 52"/>
                <a:gd name="T96" fmla="*/ 117 w 213"/>
                <a:gd name="T97" fmla="*/ 35 h 52"/>
                <a:gd name="T98" fmla="*/ 117 w 213"/>
                <a:gd name="T99" fmla="*/ 35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13" h="52">
                  <a:moveTo>
                    <a:pt x="117" y="35"/>
                  </a:moveTo>
                  <a:lnTo>
                    <a:pt x="101" y="38"/>
                  </a:lnTo>
                  <a:lnTo>
                    <a:pt x="86" y="40"/>
                  </a:lnTo>
                  <a:lnTo>
                    <a:pt x="71" y="44"/>
                  </a:lnTo>
                  <a:lnTo>
                    <a:pt x="58" y="47"/>
                  </a:lnTo>
                  <a:lnTo>
                    <a:pt x="53" y="49"/>
                  </a:lnTo>
                  <a:lnTo>
                    <a:pt x="46" y="50"/>
                  </a:lnTo>
                  <a:lnTo>
                    <a:pt x="43" y="51"/>
                  </a:lnTo>
                  <a:lnTo>
                    <a:pt x="39" y="52"/>
                  </a:lnTo>
                  <a:lnTo>
                    <a:pt x="35" y="52"/>
                  </a:lnTo>
                  <a:lnTo>
                    <a:pt x="31" y="52"/>
                  </a:lnTo>
                  <a:lnTo>
                    <a:pt x="28" y="52"/>
                  </a:lnTo>
                  <a:lnTo>
                    <a:pt x="27" y="52"/>
                  </a:lnTo>
                  <a:lnTo>
                    <a:pt x="26" y="52"/>
                  </a:lnTo>
                  <a:lnTo>
                    <a:pt x="23" y="51"/>
                  </a:lnTo>
                  <a:lnTo>
                    <a:pt x="22" y="50"/>
                  </a:lnTo>
                  <a:lnTo>
                    <a:pt x="19" y="50"/>
                  </a:lnTo>
                  <a:lnTo>
                    <a:pt x="16" y="47"/>
                  </a:lnTo>
                  <a:lnTo>
                    <a:pt x="15" y="46"/>
                  </a:lnTo>
                  <a:lnTo>
                    <a:pt x="10" y="43"/>
                  </a:lnTo>
                  <a:lnTo>
                    <a:pt x="6" y="38"/>
                  </a:lnTo>
                  <a:lnTo>
                    <a:pt x="3" y="33"/>
                  </a:lnTo>
                  <a:lnTo>
                    <a:pt x="1" y="26"/>
                  </a:lnTo>
                  <a:lnTo>
                    <a:pt x="0" y="21"/>
                  </a:lnTo>
                  <a:lnTo>
                    <a:pt x="13" y="21"/>
                  </a:lnTo>
                  <a:lnTo>
                    <a:pt x="27" y="19"/>
                  </a:lnTo>
                  <a:lnTo>
                    <a:pt x="40" y="18"/>
                  </a:lnTo>
                  <a:lnTo>
                    <a:pt x="56" y="18"/>
                  </a:lnTo>
                  <a:lnTo>
                    <a:pt x="70" y="16"/>
                  </a:lnTo>
                  <a:lnTo>
                    <a:pt x="86" y="15"/>
                  </a:lnTo>
                  <a:lnTo>
                    <a:pt x="102" y="12"/>
                  </a:lnTo>
                  <a:lnTo>
                    <a:pt x="118" y="9"/>
                  </a:lnTo>
                  <a:lnTo>
                    <a:pt x="134" y="7"/>
                  </a:lnTo>
                  <a:lnTo>
                    <a:pt x="149" y="5"/>
                  </a:lnTo>
                  <a:lnTo>
                    <a:pt x="162" y="3"/>
                  </a:lnTo>
                  <a:lnTo>
                    <a:pt x="175" y="2"/>
                  </a:lnTo>
                  <a:lnTo>
                    <a:pt x="186" y="1"/>
                  </a:lnTo>
                  <a:lnTo>
                    <a:pt x="196" y="1"/>
                  </a:lnTo>
                  <a:lnTo>
                    <a:pt x="205" y="0"/>
                  </a:lnTo>
                  <a:lnTo>
                    <a:pt x="213" y="0"/>
                  </a:lnTo>
                  <a:lnTo>
                    <a:pt x="213" y="17"/>
                  </a:lnTo>
                  <a:lnTo>
                    <a:pt x="198" y="19"/>
                  </a:lnTo>
                  <a:lnTo>
                    <a:pt x="183" y="23"/>
                  </a:lnTo>
                  <a:lnTo>
                    <a:pt x="170" y="25"/>
                  </a:lnTo>
                  <a:lnTo>
                    <a:pt x="158" y="28"/>
                  </a:lnTo>
                  <a:lnTo>
                    <a:pt x="147" y="30"/>
                  </a:lnTo>
                  <a:lnTo>
                    <a:pt x="135" y="31"/>
                  </a:lnTo>
                  <a:lnTo>
                    <a:pt x="126" y="33"/>
                  </a:lnTo>
                  <a:lnTo>
                    <a:pt x="117" y="35"/>
                  </a:lnTo>
                  <a:lnTo>
                    <a:pt x="117" y="35"/>
                  </a:lnTo>
                </a:path>
              </a:pathLst>
            </a:custGeom>
            <a:noFill/>
            <a:ln w="19050">
              <a:solidFill>
                <a:srgbClr val="1F497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</p:grpSp>
      <p:sp>
        <p:nvSpPr>
          <p:cNvPr id="52" name="Freeform 125">
            <a:extLst>
              <a:ext uri="{FF2B5EF4-FFF2-40B4-BE49-F238E27FC236}">
                <a16:creationId xmlns:a16="http://schemas.microsoft.com/office/drawing/2014/main" id="{13877FB5-411C-4C31-A394-A44B9A1CB42F}"/>
              </a:ext>
            </a:extLst>
          </p:cNvPr>
          <p:cNvSpPr>
            <a:spLocks/>
          </p:cNvSpPr>
          <p:nvPr/>
        </p:nvSpPr>
        <p:spPr bwMode="auto">
          <a:xfrm>
            <a:off x="1375471" y="1070969"/>
            <a:ext cx="225780" cy="1604835"/>
          </a:xfrm>
          <a:custGeom>
            <a:avLst/>
            <a:gdLst>
              <a:gd name="T0" fmla="*/ 1 w 33"/>
              <a:gd name="T1" fmla="*/ 16 h 231"/>
              <a:gd name="T2" fmla="*/ 0 w 33"/>
              <a:gd name="T3" fmla="*/ 7 h 231"/>
              <a:gd name="T4" fmla="*/ 1 w 33"/>
              <a:gd name="T5" fmla="*/ 1 h 231"/>
              <a:gd name="T6" fmla="*/ 5 w 33"/>
              <a:gd name="T7" fmla="*/ 0 h 231"/>
              <a:gd name="T8" fmla="*/ 13 w 33"/>
              <a:gd name="T9" fmla="*/ 0 h 231"/>
              <a:gd name="T10" fmla="*/ 25 w 33"/>
              <a:gd name="T11" fmla="*/ 1 h 231"/>
              <a:gd name="T12" fmla="*/ 33 w 33"/>
              <a:gd name="T13" fmla="*/ 15 h 231"/>
              <a:gd name="T14" fmla="*/ 33 w 33"/>
              <a:gd name="T15" fmla="*/ 38 h 231"/>
              <a:gd name="T16" fmla="*/ 33 w 33"/>
              <a:gd name="T17" fmla="*/ 59 h 231"/>
              <a:gd name="T18" fmla="*/ 33 w 33"/>
              <a:gd name="T19" fmla="*/ 79 h 231"/>
              <a:gd name="T20" fmla="*/ 33 w 33"/>
              <a:gd name="T21" fmla="*/ 98 h 231"/>
              <a:gd name="T22" fmla="*/ 31 w 33"/>
              <a:gd name="T23" fmla="*/ 115 h 231"/>
              <a:gd name="T24" fmla="*/ 31 w 33"/>
              <a:gd name="T25" fmla="*/ 131 h 231"/>
              <a:gd name="T26" fmla="*/ 31 w 33"/>
              <a:gd name="T27" fmla="*/ 145 h 231"/>
              <a:gd name="T28" fmla="*/ 31 w 33"/>
              <a:gd name="T29" fmla="*/ 158 h 231"/>
              <a:gd name="T30" fmla="*/ 31 w 33"/>
              <a:gd name="T31" fmla="*/ 171 h 231"/>
              <a:gd name="T32" fmla="*/ 30 w 33"/>
              <a:gd name="T33" fmla="*/ 181 h 231"/>
              <a:gd name="T34" fmla="*/ 30 w 33"/>
              <a:gd name="T35" fmla="*/ 190 h 231"/>
              <a:gd name="T36" fmla="*/ 30 w 33"/>
              <a:gd name="T37" fmla="*/ 198 h 231"/>
              <a:gd name="T38" fmla="*/ 29 w 33"/>
              <a:gd name="T39" fmla="*/ 204 h 231"/>
              <a:gd name="T40" fmla="*/ 29 w 33"/>
              <a:gd name="T41" fmla="*/ 208 h 231"/>
              <a:gd name="T42" fmla="*/ 29 w 33"/>
              <a:gd name="T43" fmla="*/ 212 h 231"/>
              <a:gd name="T44" fmla="*/ 26 w 33"/>
              <a:gd name="T45" fmla="*/ 217 h 231"/>
              <a:gd name="T46" fmla="*/ 24 w 33"/>
              <a:gd name="T47" fmla="*/ 224 h 231"/>
              <a:gd name="T48" fmla="*/ 21 w 33"/>
              <a:gd name="T49" fmla="*/ 229 h 231"/>
              <a:gd name="T50" fmla="*/ 18 w 33"/>
              <a:gd name="T51" fmla="*/ 231 h 231"/>
              <a:gd name="T52" fmla="*/ 16 w 33"/>
              <a:gd name="T53" fmla="*/ 231 h 231"/>
              <a:gd name="T54" fmla="*/ 13 w 33"/>
              <a:gd name="T55" fmla="*/ 230 h 231"/>
              <a:gd name="T56" fmla="*/ 11 w 33"/>
              <a:gd name="T57" fmla="*/ 227 h 231"/>
              <a:gd name="T58" fmla="*/ 8 w 33"/>
              <a:gd name="T59" fmla="*/ 222 h 231"/>
              <a:gd name="T60" fmla="*/ 5 w 33"/>
              <a:gd name="T61" fmla="*/ 214 h 231"/>
              <a:gd name="T62" fmla="*/ 3 w 33"/>
              <a:gd name="T63" fmla="*/ 207 h 231"/>
              <a:gd name="T64" fmla="*/ 3 w 33"/>
              <a:gd name="T65" fmla="*/ 202 h 231"/>
              <a:gd name="T66" fmla="*/ 3 w 33"/>
              <a:gd name="T67" fmla="*/ 198 h 231"/>
              <a:gd name="T68" fmla="*/ 4 w 33"/>
              <a:gd name="T69" fmla="*/ 191 h 231"/>
              <a:gd name="T70" fmla="*/ 5 w 33"/>
              <a:gd name="T71" fmla="*/ 180 h 231"/>
              <a:gd name="T72" fmla="*/ 7 w 33"/>
              <a:gd name="T73" fmla="*/ 167 h 231"/>
              <a:gd name="T74" fmla="*/ 7 w 33"/>
              <a:gd name="T75" fmla="*/ 150 h 231"/>
              <a:gd name="T76" fmla="*/ 8 w 33"/>
              <a:gd name="T77" fmla="*/ 130 h 231"/>
              <a:gd name="T78" fmla="*/ 8 w 33"/>
              <a:gd name="T79" fmla="*/ 105 h 231"/>
              <a:gd name="T80" fmla="*/ 8 w 33"/>
              <a:gd name="T81" fmla="*/ 91 h 231"/>
              <a:gd name="T82" fmla="*/ 8 w 33"/>
              <a:gd name="T83" fmla="*/ 78 h 231"/>
              <a:gd name="T84" fmla="*/ 8 w 33"/>
              <a:gd name="T85" fmla="*/ 65 h 231"/>
              <a:gd name="T86" fmla="*/ 8 w 33"/>
              <a:gd name="T87" fmla="*/ 55 h 231"/>
              <a:gd name="T88" fmla="*/ 8 w 33"/>
              <a:gd name="T89" fmla="*/ 45 h 231"/>
              <a:gd name="T90" fmla="*/ 7 w 33"/>
              <a:gd name="T91" fmla="*/ 37 h 231"/>
              <a:gd name="T92" fmla="*/ 5 w 33"/>
              <a:gd name="T93" fmla="*/ 30 h 231"/>
              <a:gd name="T94" fmla="*/ 5 w 33"/>
              <a:gd name="T95" fmla="*/ 25 h 231"/>
              <a:gd name="T96" fmla="*/ 4 w 33"/>
              <a:gd name="T97" fmla="*/ 22 h 2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33" h="231">
                <a:moveTo>
                  <a:pt x="4" y="22"/>
                </a:moveTo>
                <a:lnTo>
                  <a:pt x="1" y="16"/>
                </a:lnTo>
                <a:lnTo>
                  <a:pt x="1" y="11"/>
                </a:lnTo>
                <a:lnTo>
                  <a:pt x="0" y="7"/>
                </a:lnTo>
                <a:lnTo>
                  <a:pt x="1" y="3"/>
                </a:lnTo>
                <a:lnTo>
                  <a:pt x="1" y="1"/>
                </a:lnTo>
                <a:lnTo>
                  <a:pt x="3" y="0"/>
                </a:lnTo>
                <a:lnTo>
                  <a:pt x="5" y="0"/>
                </a:lnTo>
                <a:lnTo>
                  <a:pt x="9" y="0"/>
                </a:lnTo>
                <a:lnTo>
                  <a:pt x="13" y="0"/>
                </a:lnTo>
                <a:lnTo>
                  <a:pt x="18" y="0"/>
                </a:lnTo>
                <a:lnTo>
                  <a:pt x="25" y="1"/>
                </a:lnTo>
                <a:lnTo>
                  <a:pt x="33" y="3"/>
                </a:lnTo>
                <a:lnTo>
                  <a:pt x="33" y="15"/>
                </a:lnTo>
                <a:lnTo>
                  <a:pt x="33" y="27"/>
                </a:lnTo>
                <a:lnTo>
                  <a:pt x="33" y="38"/>
                </a:lnTo>
                <a:lnTo>
                  <a:pt x="33" y="49"/>
                </a:lnTo>
                <a:lnTo>
                  <a:pt x="33" y="59"/>
                </a:lnTo>
                <a:lnTo>
                  <a:pt x="33" y="70"/>
                </a:lnTo>
                <a:lnTo>
                  <a:pt x="33" y="79"/>
                </a:lnTo>
                <a:lnTo>
                  <a:pt x="33" y="88"/>
                </a:lnTo>
                <a:lnTo>
                  <a:pt x="33" y="98"/>
                </a:lnTo>
                <a:lnTo>
                  <a:pt x="33" y="107"/>
                </a:lnTo>
                <a:lnTo>
                  <a:pt x="31" y="115"/>
                </a:lnTo>
                <a:lnTo>
                  <a:pt x="31" y="123"/>
                </a:lnTo>
                <a:lnTo>
                  <a:pt x="31" y="131"/>
                </a:lnTo>
                <a:lnTo>
                  <a:pt x="31" y="138"/>
                </a:lnTo>
                <a:lnTo>
                  <a:pt x="31" y="145"/>
                </a:lnTo>
                <a:lnTo>
                  <a:pt x="31" y="152"/>
                </a:lnTo>
                <a:lnTo>
                  <a:pt x="31" y="158"/>
                </a:lnTo>
                <a:lnTo>
                  <a:pt x="31" y="165"/>
                </a:lnTo>
                <a:lnTo>
                  <a:pt x="31" y="171"/>
                </a:lnTo>
                <a:lnTo>
                  <a:pt x="31" y="176"/>
                </a:lnTo>
                <a:lnTo>
                  <a:pt x="30" y="181"/>
                </a:lnTo>
                <a:lnTo>
                  <a:pt x="30" y="186"/>
                </a:lnTo>
                <a:lnTo>
                  <a:pt x="30" y="190"/>
                </a:lnTo>
                <a:lnTo>
                  <a:pt x="30" y="194"/>
                </a:lnTo>
                <a:lnTo>
                  <a:pt x="30" y="198"/>
                </a:lnTo>
                <a:lnTo>
                  <a:pt x="30" y="201"/>
                </a:lnTo>
                <a:lnTo>
                  <a:pt x="29" y="204"/>
                </a:lnTo>
                <a:lnTo>
                  <a:pt x="29" y="206"/>
                </a:lnTo>
                <a:lnTo>
                  <a:pt x="29" y="208"/>
                </a:lnTo>
                <a:lnTo>
                  <a:pt x="29" y="210"/>
                </a:lnTo>
                <a:lnTo>
                  <a:pt x="29" y="212"/>
                </a:lnTo>
                <a:lnTo>
                  <a:pt x="28" y="213"/>
                </a:lnTo>
                <a:lnTo>
                  <a:pt x="26" y="217"/>
                </a:lnTo>
                <a:lnTo>
                  <a:pt x="25" y="221"/>
                </a:lnTo>
                <a:lnTo>
                  <a:pt x="24" y="224"/>
                </a:lnTo>
                <a:lnTo>
                  <a:pt x="22" y="227"/>
                </a:lnTo>
                <a:lnTo>
                  <a:pt x="21" y="229"/>
                </a:lnTo>
                <a:lnTo>
                  <a:pt x="20" y="230"/>
                </a:lnTo>
                <a:lnTo>
                  <a:pt x="18" y="231"/>
                </a:lnTo>
                <a:lnTo>
                  <a:pt x="17" y="231"/>
                </a:lnTo>
                <a:lnTo>
                  <a:pt x="16" y="231"/>
                </a:lnTo>
                <a:lnTo>
                  <a:pt x="15" y="231"/>
                </a:lnTo>
                <a:lnTo>
                  <a:pt x="13" y="230"/>
                </a:lnTo>
                <a:lnTo>
                  <a:pt x="12" y="229"/>
                </a:lnTo>
                <a:lnTo>
                  <a:pt x="11" y="227"/>
                </a:lnTo>
                <a:lnTo>
                  <a:pt x="9" y="224"/>
                </a:lnTo>
                <a:lnTo>
                  <a:pt x="8" y="222"/>
                </a:lnTo>
                <a:lnTo>
                  <a:pt x="7" y="220"/>
                </a:lnTo>
                <a:lnTo>
                  <a:pt x="5" y="214"/>
                </a:lnTo>
                <a:lnTo>
                  <a:pt x="4" y="209"/>
                </a:lnTo>
                <a:lnTo>
                  <a:pt x="3" y="207"/>
                </a:lnTo>
                <a:lnTo>
                  <a:pt x="3" y="204"/>
                </a:lnTo>
                <a:lnTo>
                  <a:pt x="3" y="202"/>
                </a:lnTo>
                <a:lnTo>
                  <a:pt x="3" y="201"/>
                </a:lnTo>
                <a:lnTo>
                  <a:pt x="3" y="198"/>
                </a:lnTo>
                <a:lnTo>
                  <a:pt x="4" y="195"/>
                </a:lnTo>
                <a:lnTo>
                  <a:pt x="4" y="191"/>
                </a:lnTo>
                <a:lnTo>
                  <a:pt x="4" y="186"/>
                </a:lnTo>
                <a:lnTo>
                  <a:pt x="5" y="180"/>
                </a:lnTo>
                <a:lnTo>
                  <a:pt x="5" y="174"/>
                </a:lnTo>
                <a:lnTo>
                  <a:pt x="7" y="167"/>
                </a:lnTo>
                <a:lnTo>
                  <a:pt x="7" y="159"/>
                </a:lnTo>
                <a:lnTo>
                  <a:pt x="7" y="150"/>
                </a:lnTo>
                <a:lnTo>
                  <a:pt x="8" y="141"/>
                </a:lnTo>
                <a:lnTo>
                  <a:pt x="8" y="130"/>
                </a:lnTo>
                <a:lnTo>
                  <a:pt x="8" y="117"/>
                </a:lnTo>
                <a:lnTo>
                  <a:pt x="8" y="105"/>
                </a:lnTo>
                <a:lnTo>
                  <a:pt x="8" y="98"/>
                </a:lnTo>
                <a:lnTo>
                  <a:pt x="8" y="91"/>
                </a:lnTo>
                <a:lnTo>
                  <a:pt x="8" y="84"/>
                </a:lnTo>
                <a:lnTo>
                  <a:pt x="8" y="78"/>
                </a:lnTo>
                <a:lnTo>
                  <a:pt x="8" y="71"/>
                </a:lnTo>
                <a:lnTo>
                  <a:pt x="8" y="65"/>
                </a:lnTo>
                <a:lnTo>
                  <a:pt x="8" y="59"/>
                </a:lnTo>
                <a:lnTo>
                  <a:pt x="8" y="55"/>
                </a:lnTo>
                <a:lnTo>
                  <a:pt x="8" y="50"/>
                </a:lnTo>
                <a:lnTo>
                  <a:pt x="8" y="45"/>
                </a:lnTo>
                <a:lnTo>
                  <a:pt x="7" y="41"/>
                </a:lnTo>
                <a:lnTo>
                  <a:pt x="7" y="37"/>
                </a:lnTo>
                <a:lnTo>
                  <a:pt x="7" y="34"/>
                </a:lnTo>
                <a:lnTo>
                  <a:pt x="5" y="30"/>
                </a:lnTo>
                <a:lnTo>
                  <a:pt x="5" y="28"/>
                </a:lnTo>
                <a:lnTo>
                  <a:pt x="5" y="25"/>
                </a:lnTo>
                <a:lnTo>
                  <a:pt x="4" y="23"/>
                </a:lnTo>
                <a:lnTo>
                  <a:pt x="4" y="22"/>
                </a:lnTo>
                <a:lnTo>
                  <a:pt x="4" y="22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3" name="Freeform 126">
            <a:extLst>
              <a:ext uri="{FF2B5EF4-FFF2-40B4-BE49-F238E27FC236}">
                <a16:creationId xmlns:a16="http://schemas.microsoft.com/office/drawing/2014/main" id="{38385634-416F-48A2-9C86-79F23DCE4D85}"/>
              </a:ext>
            </a:extLst>
          </p:cNvPr>
          <p:cNvSpPr>
            <a:spLocks/>
          </p:cNvSpPr>
          <p:nvPr/>
        </p:nvSpPr>
        <p:spPr bwMode="auto">
          <a:xfrm>
            <a:off x="1450731" y="966757"/>
            <a:ext cx="629439" cy="1736832"/>
          </a:xfrm>
          <a:custGeom>
            <a:avLst/>
            <a:gdLst>
              <a:gd name="T0" fmla="*/ 87 w 92"/>
              <a:gd name="T1" fmla="*/ 31 h 250"/>
              <a:gd name="T2" fmla="*/ 84 w 92"/>
              <a:gd name="T3" fmla="*/ 40 h 250"/>
              <a:gd name="T4" fmla="*/ 84 w 92"/>
              <a:gd name="T5" fmla="*/ 45 h 250"/>
              <a:gd name="T6" fmla="*/ 84 w 92"/>
              <a:gd name="T7" fmla="*/ 56 h 250"/>
              <a:gd name="T8" fmla="*/ 83 w 92"/>
              <a:gd name="T9" fmla="*/ 71 h 250"/>
              <a:gd name="T10" fmla="*/ 83 w 92"/>
              <a:gd name="T11" fmla="*/ 90 h 250"/>
              <a:gd name="T12" fmla="*/ 83 w 92"/>
              <a:gd name="T13" fmla="*/ 115 h 250"/>
              <a:gd name="T14" fmla="*/ 83 w 92"/>
              <a:gd name="T15" fmla="*/ 143 h 250"/>
              <a:gd name="T16" fmla="*/ 83 w 92"/>
              <a:gd name="T17" fmla="*/ 167 h 250"/>
              <a:gd name="T18" fmla="*/ 82 w 92"/>
              <a:gd name="T19" fmla="*/ 188 h 250"/>
              <a:gd name="T20" fmla="*/ 82 w 92"/>
              <a:gd name="T21" fmla="*/ 206 h 250"/>
              <a:gd name="T22" fmla="*/ 80 w 92"/>
              <a:gd name="T23" fmla="*/ 219 h 250"/>
              <a:gd name="T24" fmla="*/ 78 w 92"/>
              <a:gd name="T25" fmla="*/ 231 h 250"/>
              <a:gd name="T26" fmla="*/ 73 w 92"/>
              <a:gd name="T27" fmla="*/ 244 h 250"/>
              <a:gd name="T28" fmla="*/ 70 w 92"/>
              <a:gd name="T29" fmla="*/ 250 h 250"/>
              <a:gd name="T30" fmla="*/ 65 w 92"/>
              <a:gd name="T31" fmla="*/ 249 h 250"/>
              <a:gd name="T32" fmla="*/ 61 w 92"/>
              <a:gd name="T33" fmla="*/ 244 h 250"/>
              <a:gd name="T34" fmla="*/ 56 w 92"/>
              <a:gd name="T35" fmla="*/ 235 h 250"/>
              <a:gd name="T36" fmla="*/ 52 w 92"/>
              <a:gd name="T37" fmla="*/ 220 h 250"/>
              <a:gd name="T38" fmla="*/ 53 w 92"/>
              <a:gd name="T39" fmla="*/ 205 h 250"/>
              <a:gd name="T40" fmla="*/ 53 w 92"/>
              <a:gd name="T41" fmla="*/ 198 h 250"/>
              <a:gd name="T42" fmla="*/ 53 w 92"/>
              <a:gd name="T43" fmla="*/ 194 h 250"/>
              <a:gd name="T44" fmla="*/ 54 w 92"/>
              <a:gd name="T45" fmla="*/ 180 h 250"/>
              <a:gd name="T46" fmla="*/ 56 w 92"/>
              <a:gd name="T47" fmla="*/ 166 h 250"/>
              <a:gd name="T48" fmla="*/ 57 w 92"/>
              <a:gd name="T49" fmla="*/ 149 h 250"/>
              <a:gd name="T50" fmla="*/ 57 w 92"/>
              <a:gd name="T51" fmla="*/ 127 h 250"/>
              <a:gd name="T52" fmla="*/ 58 w 92"/>
              <a:gd name="T53" fmla="*/ 110 h 250"/>
              <a:gd name="T54" fmla="*/ 58 w 92"/>
              <a:gd name="T55" fmla="*/ 97 h 250"/>
              <a:gd name="T56" fmla="*/ 58 w 92"/>
              <a:gd name="T57" fmla="*/ 81 h 250"/>
              <a:gd name="T58" fmla="*/ 58 w 92"/>
              <a:gd name="T59" fmla="*/ 63 h 250"/>
              <a:gd name="T60" fmla="*/ 57 w 92"/>
              <a:gd name="T61" fmla="*/ 45 h 250"/>
              <a:gd name="T62" fmla="*/ 56 w 92"/>
              <a:gd name="T63" fmla="*/ 35 h 250"/>
              <a:gd name="T64" fmla="*/ 54 w 92"/>
              <a:gd name="T65" fmla="*/ 31 h 250"/>
              <a:gd name="T66" fmla="*/ 49 w 92"/>
              <a:gd name="T67" fmla="*/ 31 h 250"/>
              <a:gd name="T68" fmla="*/ 40 w 92"/>
              <a:gd name="T69" fmla="*/ 31 h 250"/>
              <a:gd name="T70" fmla="*/ 19 w 92"/>
              <a:gd name="T71" fmla="*/ 35 h 250"/>
              <a:gd name="T72" fmla="*/ 0 w 92"/>
              <a:gd name="T73" fmla="*/ 18 h 250"/>
              <a:gd name="T74" fmla="*/ 17 w 92"/>
              <a:gd name="T75" fmla="*/ 16 h 250"/>
              <a:gd name="T76" fmla="*/ 30 w 92"/>
              <a:gd name="T77" fmla="*/ 15 h 250"/>
              <a:gd name="T78" fmla="*/ 41 w 92"/>
              <a:gd name="T79" fmla="*/ 11 h 250"/>
              <a:gd name="T80" fmla="*/ 49 w 92"/>
              <a:gd name="T81" fmla="*/ 4 h 250"/>
              <a:gd name="T82" fmla="*/ 56 w 92"/>
              <a:gd name="T83" fmla="*/ 0 h 250"/>
              <a:gd name="T84" fmla="*/ 63 w 92"/>
              <a:gd name="T85" fmla="*/ 2 h 250"/>
              <a:gd name="T86" fmla="*/ 75 w 92"/>
              <a:gd name="T87" fmla="*/ 7 h 250"/>
              <a:gd name="T88" fmla="*/ 88 w 92"/>
              <a:gd name="T89" fmla="*/ 15 h 250"/>
              <a:gd name="T90" fmla="*/ 92 w 92"/>
              <a:gd name="T91" fmla="*/ 23 h 250"/>
              <a:gd name="T92" fmla="*/ 88 w 92"/>
              <a:gd name="T93" fmla="*/ 29 h 2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92" h="250">
                <a:moveTo>
                  <a:pt x="88" y="29"/>
                </a:moveTo>
                <a:lnTo>
                  <a:pt x="87" y="30"/>
                </a:lnTo>
                <a:lnTo>
                  <a:pt x="87" y="31"/>
                </a:lnTo>
                <a:lnTo>
                  <a:pt x="86" y="33"/>
                </a:lnTo>
                <a:lnTo>
                  <a:pt x="86" y="37"/>
                </a:lnTo>
                <a:lnTo>
                  <a:pt x="84" y="40"/>
                </a:lnTo>
                <a:lnTo>
                  <a:pt x="84" y="42"/>
                </a:lnTo>
                <a:lnTo>
                  <a:pt x="84" y="43"/>
                </a:lnTo>
                <a:lnTo>
                  <a:pt x="84" y="45"/>
                </a:lnTo>
                <a:lnTo>
                  <a:pt x="84" y="47"/>
                </a:lnTo>
                <a:lnTo>
                  <a:pt x="84" y="51"/>
                </a:lnTo>
                <a:lnTo>
                  <a:pt x="84" y="56"/>
                </a:lnTo>
                <a:lnTo>
                  <a:pt x="83" y="60"/>
                </a:lnTo>
                <a:lnTo>
                  <a:pt x="83" y="65"/>
                </a:lnTo>
                <a:lnTo>
                  <a:pt x="83" y="71"/>
                </a:lnTo>
                <a:lnTo>
                  <a:pt x="83" y="77"/>
                </a:lnTo>
                <a:lnTo>
                  <a:pt x="83" y="83"/>
                </a:lnTo>
                <a:lnTo>
                  <a:pt x="83" y="90"/>
                </a:lnTo>
                <a:lnTo>
                  <a:pt x="83" y="99"/>
                </a:lnTo>
                <a:lnTo>
                  <a:pt x="83" y="107"/>
                </a:lnTo>
                <a:lnTo>
                  <a:pt x="83" y="115"/>
                </a:lnTo>
                <a:lnTo>
                  <a:pt x="83" y="124"/>
                </a:lnTo>
                <a:lnTo>
                  <a:pt x="83" y="135"/>
                </a:lnTo>
                <a:lnTo>
                  <a:pt x="83" y="143"/>
                </a:lnTo>
                <a:lnTo>
                  <a:pt x="83" y="152"/>
                </a:lnTo>
                <a:lnTo>
                  <a:pt x="83" y="160"/>
                </a:lnTo>
                <a:lnTo>
                  <a:pt x="83" y="167"/>
                </a:lnTo>
                <a:lnTo>
                  <a:pt x="83" y="175"/>
                </a:lnTo>
                <a:lnTo>
                  <a:pt x="83" y="182"/>
                </a:lnTo>
                <a:lnTo>
                  <a:pt x="82" y="188"/>
                </a:lnTo>
                <a:lnTo>
                  <a:pt x="82" y="194"/>
                </a:lnTo>
                <a:lnTo>
                  <a:pt x="82" y="200"/>
                </a:lnTo>
                <a:lnTo>
                  <a:pt x="82" y="206"/>
                </a:lnTo>
                <a:lnTo>
                  <a:pt x="80" y="210"/>
                </a:lnTo>
                <a:lnTo>
                  <a:pt x="80" y="214"/>
                </a:lnTo>
                <a:lnTo>
                  <a:pt x="80" y="219"/>
                </a:lnTo>
                <a:lnTo>
                  <a:pt x="79" y="222"/>
                </a:lnTo>
                <a:lnTo>
                  <a:pt x="79" y="225"/>
                </a:lnTo>
                <a:lnTo>
                  <a:pt x="78" y="231"/>
                </a:lnTo>
                <a:lnTo>
                  <a:pt x="75" y="236"/>
                </a:lnTo>
                <a:lnTo>
                  <a:pt x="74" y="241"/>
                </a:lnTo>
                <a:lnTo>
                  <a:pt x="73" y="244"/>
                </a:lnTo>
                <a:lnTo>
                  <a:pt x="71" y="246"/>
                </a:lnTo>
                <a:lnTo>
                  <a:pt x="70" y="249"/>
                </a:lnTo>
                <a:lnTo>
                  <a:pt x="70" y="250"/>
                </a:lnTo>
                <a:lnTo>
                  <a:pt x="69" y="250"/>
                </a:lnTo>
                <a:lnTo>
                  <a:pt x="66" y="250"/>
                </a:lnTo>
                <a:lnTo>
                  <a:pt x="65" y="249"/>
                </a:lnTo>
                <a:lnTo>
                  <a:pt x="63" y="248"/>
                </a:lnTo>
                <a:lnTo>
                  <a:pt x="62" y="246"/>
                </a:lnTo>
                <a:lnTo>
                  <a:pt x="61" y="244"/>
                </a:lnTo>
                <a:lnTo>
                  <a:pt x="60" y="242"/>
                </a:lnTo>
                <a:lnTo>
                  <a:pt x="58" y="238"/>
                </a:lnTo>
                <a:lnTo>
                  <a:pt x="56" y="235"/>
                </a:lnTo>
                <a:lnTo>
                  <a:pt x="54" y="230"/>
                </a:lnTo>
                <a:lnTo>
                  <a:pt x="53" y="227"/>
                </a:lnTo>
                <a:lnTo>
                  <a:pt x="52" y="220"/>
                </a:lnTo>
                <a:lnTo>
                  <a:pt x="52" y="214"/>
                </a:lnTo>
                <a:lnTo>
                  <a:pt x="52" y="209"/>
                </a:lnTo>
                <a:lnTo>
                  <a:pt x="53" y="205"/>
                </a:lnTo>
                <a:lnTo>
                  <a:pt x="53" y="201"/>
                </a:lnTo>
                <a:lnTo>
                  <a:pt x="53" y="199"/>
                </a:lnTo>
                <a:lnTo>
                  <a:pt x="53" y="198"/>
                </a:lnTo>
                <a:lnTo>
                  <a:pt x="53" y="196"/>
                </a:lnTo>
                <a:lnTo>
                  <a:pt x="53" y="195"/>
                </a:lnTo>
                <a:lnTo>
                  <a:pt x="53" y="194"/>
                </a:lnTo>
                <a:lnTo>
                  <a:pt x="54" y="191"/>
                </a:lnTo>
                <a:lnTo>
                  <a:pt x="54" y="186"/>
                </a:lnTo>
                <a:lnTo>
                  <a:pt x="54" y="180"/>
                </a:lnTo>
                <a:lnTo>
                  <a:pt x="56" y="174"/>
                </a:lnTo>
                <a:lnTo>
                  <a:pt x="56" y="171"/>
                </a:lnTo>
                <a:lnTo>
                  <a:pt x="56" y="166"/>
                </a:lnTo>
                <a:lnTo>
                  <a:pt x="56" y="163"/>
                </a:lnTo>
                <a:lnTo>
                  <a:pt x="56" y="158"/>
                </a:lnTo>
                <a:lnTo>
                  <a:pt x="57" y="149"/>
                </a:lnTo>
                <a:lnTo>
                  <a:pt x="57" y="142"/>
                </a:lnTo>
                <a:lnTo>
                  <a:pt x="57" y="134"/>
                </a:lnTo>
                <a:lnTo>
                  <a:pt x="57" y="127"/>
                </a:lnTo>
                <a:lnTo>
                  <a:pt x="58" y="121"/>
                </a:lnTo>
                <a:lnTo>
                  <a:pt x="58" y="115"/>
                </a:lnTo>
                <a:lnTo>
                  <a:pt x="58" y="110"/>
                </a:lnTo>
                <a:lnTo>
                  <a:pt x="58" y="106"/>
                </a:lnTo>
                <a:lnTo>
                  <a:pt x="58" y="102"/>
                </a:lnTo>
                <a:lnTo>
                  <a:pt x="58" y="97"/>
                </a:lnTo>
                <a:lnTo>
                  <a:pt x="58" y="92"/>
                </a:lnTo>
                <a:lnTo>
                  <a:pt x="58" y="87"/>
                </a:lnTo>
                <a:lnTo>
                  <a:pt x="58" y="81"/>
                </a:lnTo>
                <a:lnTo>
                  <a:pt x="58" y="75"/>
                </a:lnTo>
                <a:lnTo>
                  <a:pt x="58" y="68"/>
                </a:lnTo>
                <a:lnTo>
                  <a:pt x="58" y="63"/>
                </a:lnTo>
                <a:lnTo>
                  <a:pt x="57" y="56"/>
                </a:lnTo>
                <a:lnTo>
                  <a:pt x="57" y="50"/>
                </a:lnTo>
                <a:lnTo>
                  <a:pt x="57" y="45"/>
                </a:lnTo>
                <a:lnTo>
                  <a:pt x="57" y="42"/>
                </a:lnTo>
                <a:lnTo>
                  <a:pt x="56" y="38"/>
                </a:lnTo>
                <a:lnTo>
                  <a:pt x="56" y="35"/>
                </a:lnTo>
                <a:lnTo>
                  <a:pt x="56" y="33"/>
                </a:lnTo>
                <a:lnTo>
                  <a:pt x="54" y="32"/>
                </a:lnTo>
                <a:lnTo>
                  <a:pt x="54" y="31"/>
                </a:lnTo>
                <a:lnTo>
                  <a:pt x="53" y="31"/>
                </a:lnTo>
                <a:lnTo>
                  <a:pt x="52" y="31"/>
                </a:lnTo>
                <a:lnTo>
                  <a:pt x="49" y="31"/>
                </a:lnTo>
                <a:lnTo>
                  <a:pt x="47" y="31"/>
                </a:lnTo>
                <a:lnTo>
                  <a:pt x="44" y="31"/>
                </a:lnTo>
                <a:lnTo>
                  <a:pt x="40" y="31"/>
                </a:lnTo>
                <a:lnTo>
                  <a:pt x="36" y="32"/>
                </a:lnTo>
                <a:lnTo>
                  <a:pt x="28" y="33"/>
                </a:lnTo>
                <a:lnTo>
                  <a:pt x="19" y="35"/>
                </a:lnTo>
                <a:lnTo>
                  <a:pt x="9" y="35"/>
                </a:lnTo>
                <a:lnTo>
                  <a:pt x="0" y="36"/>
                </a:lnTo>
                <a:lnTo>
                  <a:pt x="0" y="18"/>
                </a:lnTo>
                <a:lnTo>
                  <a:pt x="6" y="17"/>
                </a:lnTo>
                <a:lnTo>
                  <a:pt x="11" y="17"/>
                </a:lnTo>
                <a:lnTo>
                  <a:pt x="17" y="16"/>
                </a:lnTo>
                <a:lnTo>
                  <a:pt x="22" y="16"/>
                </a:lnTo>
                <a:lnTo>
                  <a:pt x="26" y="15"/>
                </a:lnTo>
                <a:lnTo>
                  <a:pt x="30" y="15"/>
                </a:lnTo>
                <a:lnTo>
                  <a:pt x="33" y="14"/>
                </a:lnTo>
                <a:lnTo>
                  <a:pt x="36" y="14"/>
                </a:lnTo>
                <a:lnTo>
                  <a:pt x="41" y="11"/>
                </a:lnTo>
                <a:lnTo>
                  <a:pt x="44" y="10"/>
                </a:lnTo>
                <a:lnTo>
                  <a:pt x="47" y="7"/>
                </a:lnTo>
                <a:lnTo>
                  <a:pt x="49" y="4"/>
                </a:lnTo>
                <a:lnTo>
                  <a:pt x="50" y="2"/>
                </a:lnTo>
                <a:lnTo>
                  <a:pt x="53" y="1"/>
                </a:lnTo>
                <a:lnTo>
                  <a:pt x="56" y="0"/>
                </a:lnTo>
                <a:lnTo>
                  <a:pt x="57" y="1"/>
                </a:lnTo>
                <a:lnTo>
                  <a:pt x="60" y="1"/>
                </a:lnTo>
                <a:lnTo>
                  <a:pt x="63" y="2"/>
                </a:lnTo>
                <a:lnTo>
                  <a:pt x="67" y="3"/>
                </a:lnTo>
                <a:lnTo>
                  <a:pt x="73" y="5"/>
                </a:lnTo>
                <a:lnTo>
                  <a:pt x="75" y="7"/>
                </a:lnTo>
                <a:lnTo>
                  <a:pt x="79" y="9"/>
                </a:lnTo>
                <a:lnTo>
                  <a:pt x="84" y="12"/>
                </a:lnTo>
                <a:lnTo>
                  <a:pt x="88" y="15"/>
                </a:lnTo>
                <a:lnTo>
                  <a:pt x="91" y="17"/>
                </a:lnTo>
                <a:lnTo>
                  <a:pt x="92" y="19"/>
                </a:lnTo>
                <a:lnTo>
                  <a:pt x="92" y="23"/>
                </a:lnTo>
                <a:lnTo>
                  <a:pt x="91" y="25"/>
                </a:lnTo>
                <a:lnTo>
                  <a:pt x="90" y="28"/>
                </a:lnTo>
                <a:lnTo>
                  <a:pt x="88" y="29"/>
                </a:lnTo>
                <a:lnTo>
                  <a:pt x="88" y="29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4" name="Freeform 127">
            <a:extLst>
              <a:ext uri="{FF2B5EF4-FFF2-40B4-BE49-F238E27FC236}">
                <a16:creationId xmlns:a16="http://schemas.microsoft.com/office/drawing/2014/main" id="{FBFC499F-8CFC-4FF6-97FA-E83F8A087DCD}"/>
              </a:ext>
            </a:extLst>
          </p:cNvPr>
          <p:cNvSpPr>
            <a:spLocks/>
          </p:cNvSpPr>
          <p:nvPr/>
        </p:nvSpPr>
        <p:spPr bwMode="auto">
          <a:xfrm>
            <a:off x="2251213" y="848655"/>
            <a:ext cx="992055" cy="298737"/>
          </a:xfrm>
          <a:custGeom>
            <a:avLst/>
            <a:gdLst>
              <a:gd name="T0" fmla="*/ 8 w 145"/>
              <a:gd name="T1" fmla="*/ 39 h 43"/>
              <a:gd name="T2" fmla="*/ 4 w 145"/>
              <a:gd name="T3" fmla="*/ 38 h 43"/>
              <a:gd name="T4" fmla="*/ 1 w 145"/>
              <a:gd name="T5" fmla="*/ 35 h 43"/>
              <a:gd name="T6" fmla="*/ 0 w 145"/>
              <a:gd name="T7" fmla="*/ 31 h 43"/>
              <a:gd name="T8" fmla="*/ 0 w 145"/>
              <a:gd name="T9" fmla="*/ 29 h 43"/>
              <a:gd name="T10" fmla="*/ 2 w 145"/>
              <a:gd name="T11" fmla="*/ 27 h 43"/>
              <a:gd name="T12" fmla="*/ 6 w 145"/>
              <a:gd name="T13" fmla="*/ 26 h 43"/>
              <a:gd name="T14" fmla="*/ 12 w 145"/>
              <a:gd name="T15" fmla="*/ 24 h 43"/>
              <a:gd name="T16" fmla="*/ 19 w 145"/>
              <a:gd name="T17" fmla="*/ 21 h 43"/>
              <a:gd name="T18" fmla="*/ 27 w 145"/>
              <a:gd name="T19" fmla="*/ 19 h 43"/>
              <a:gd name="T20" fmla="*/ 38 w 145"/>
              <a:gd name="T21" fmla="*/ 16 h 43"/>
              <a:gd name="T22" fmla="*/ 49 w 145"/>
              <a:gd name="T23" fmla="*/ 13 h 43"/>
              <a:gd name="T24" fmla="*/ 72 w 145"/>
              <a:gd name="T25" fmla="*/ 7 h 43"/>
              <a:gd name="T26" fmla="*/ 90 w 145"/>
              <a:gd name="T27" fmla="*/ 4 h 43"/>
              <a:gd name="T28" fmla="*/ 104 w 145"/>
              <a:gd name="T29" fmla="*/ 2 h 43"/>
              <a:gd name="T30" fmla="*/ 113 w 145"/>
              <a:gd name="T31" fmla="*/ 0 h 43"/>
              <a:gd name="T32" fmla="*/ 126 w 145"/>
              <a:gd name="T33" fmla="*/ 2 h 43"/>
              <a:gd name="T34" fmla="*/ 137 w 145"/>
              <a:gd name="T35" fmla="*/ 4 h 43"/>
              <a:gd name="T36" fmla="*/ 142 w 145"/>
              <a:gd name="T37" fmla="*/ 7 h 43"/>
              <a:gd name="T38" fmla="*/ 145 w 145"/>
              <a:gd name="T39" fmla="*/ 10 h 43"/>
              <a:gd name="T40" fmla="*/ 143 w 145"/>
              <a:gd name="T41" fmla="*/ 14 h 43"/>
              <a:gd name="T42" fmla="*/ 141 w 145"/>
              <a:gd name="T43" fmla="*/ 18 h 43"/>
              <a:gd name="T44" fmla="*/ 139 w 145"/>
              <a:gd name="T45" fmla="*/ 19 h 43"/>
              <a:gd name="T46" fmla="*/ 135 w 145"/>
              <a:gd name="T47" fmla="*/ 20 h 43"/>
              <a:gd name="T48" fmla="*/ 130 w 145"/>
              <a:gd name="T49" fmla="*/ 22 h 43"/>
              <a:gd name="T50" fmla="*/ 124 w 145"/>
              <a:gd name="T51" fmla="*/ 24 h 43"/>
              <a:gd name="T52" fmla="*/ 116 w 145"/>
              <a:gd name="T53" fmla="*/ 26 h 43"/>
              <a:gd name="T54" fmla="*/ 107 w 145"/>
              <a:gd name="T55" fmla="*/ 27 h 43"/>
              <a:gd name="T56" fmla="*/ 95 w 145"/>
              <a:gd name="T57" fmla="*/ 29 h 43"/>
              <a:gd name="T58" fmla="*/ 82 w 145"/>
              <a:gd name="T59" fmla="*/ 32 h 43"/>
              <a:gd name="T60" fmla="*/ 69 w 145"/>
              <a:gd name="T61" fmla="*/ 34 h 43"/>
              <a:gd name="T62" fmla="*/ 59 w 145"/>
              <a:gd name="T63" fmla="*/ 36 h 43"/>
              <a:gd name="T64" fmla="*/ 48 w 145"/>
              <a:gd name="T65" fmla="*/ 39 h 43"/>
              <a:gd name="T66" fmla="*/ 40 w 145"/>
              <a:gd name="T67" fmla="*/ 40 h 43"/>
              <a:gd name="T68" fmla="*/ 34 w 145"/>
              <a:gd name="T69" fmla="*/ 41 h 43"/>
              <a:gd name="T70" fmla="*/ 30 w 145"/>
              <a:gd name="T71" fmla="*/ 42 h 43"/>
              <a:gd name="T72" fmla="*/ 26 w 145"/>
              <a:gd name="T73" fmla="*/ 42 h 43"/>
              <a:gd name="T74" fmla="*/ 25 w 145"/>
              <a:gd name="T75" fmla="*/ 43 h 43"/>
              <a:gd name="T76" fmla="*/ 19 w 145"/>
              <a:gd name="T77" fmla="*/ 42 h 43"/>
              <a:gd name="T78" fmla="*/ 10 w 145"/>
              <a:gd name="T79" fmla="*/ 40 h 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45" h="43">
                <a:moveTo>
                  <a:pt x="10" y="40"/>
                </a:moveTo>
                <a:lnTo>
                  <a:pt x="8" y="39"/>
                </a:lnTo>
                <a:lnTo>
                  <a:pt x="5" y="39"/>
                </a:lnTo>
                <a:lnTo>
                  <a:pt x="4" y="38"/>
                </a:lnTo>
                <a:lnTo>
                  <a:pt x="2" y="36"/>
                </a:lnTo>
                <a:lnTo>
                  <a:pt x="1" y="35"/>
                </a:lnTo>
                <a:lnTo>
                  <a:pt x="0" y="34"/>
                </a:lnTo>
                <a:lnTo>
                  <a:pt x="0" y="31"/>
                </a:lnTo>
                <a:lnTo>
                  <a:pt x="0" y="29"/>
                </a:lnTo>
                <a:lnTo>
                  <a:pt x="0" y="29"/>
                </a:lnTo>
                <a:lnTo>
                  <a:pt x="1" y="28"/>
                </a:lnTo>
                <a:lnTo>
                  <a:pt x="2" y="27"/>
                </a:lnTo>
                <a:lnTo>
                  <a:pt x="4" y="26"/>
                </a:lnTo>
                <a:lnTo>
                  <a:pt x="6" y="26"/>
                </a:lnTo>
                <a:lnTo>
                  <a:pt x="9" y="25"/>
                </a:lnTo>
                <a:lnTo>
                  <a:pt x="12" y="24"/>
                </a:lnTo>
                <a:lnTo>
                  <a:pt x="16" y="22"/>
                </a:lnTo>
                <a:lnTo>
                  <a:pt x="19" y="21"/>
                </a:lnTo>
                <a:lnTo>
                  <a:pt x="23" y="20"/>
                </a:lnTo>
                <a:lnTo>
                  <a:pt x="27" y="19"/>
                </a:lnTo>
                <a:lnTo>
                  <a:pt x="32" y="18"/>
                </a:lnTo>
                <a:lnTo>
                  <a:pt x="38" y="16"/>
                </a:lnTo>
                <a:lnTo>
                  <a:pt x="43" y="14"/>
                </a:lnTo>
                <a:lnTo>
                  <a:pt x="49" y="13"/>
                </a:lnTo>
                <a:lnTo>
                  <a:pt x="61" y="10"/>
                </a:lnTo>
                <a:lnTo>
                  <a:pt x="72" y="7"/>
                </a:lnTo>
                <a:lnTo>
                  <a:pt x="82" y="5"/>
                </a:lnTo>
                <a:lnTo>
                  <a:pt x="90" y="4"/>
                </a:lnTo>
                <a:lnTo>
                  <a:pt x="98" y="3"/>
                </a:lnTo>
                <a:lnTo>
                  <a:pt x="104" y="2"/>
                </a:lnTo>
                <a:lnTo>
                  <a:pt x="109" y="0"/>
                </a:lnTo>
                <a:lnTo>
                  <a:pt x="113" y="0"/>
                </a:lnTo>
                <a:lnTo>
                  <a:pt x="120" y="0"/>
                </a:lnTo>
                <a:lnTo>
                  <a:pt x="126" y="2"/>
                </a:lnTo>
                <a:lnTo>
                  <a:pt x="132" y="3"/>
                </a:lnTo>
                <a:lnTo>
                  <a:pt x="137" y="4"/>
                </a:lnTo>
                <a:lnTo>
                  <a:pt x="139" y="5"/>
                </a:lnTo>
                <a:lnTo>
                  <a:pt x="142" y="7"/>
                </a:lnTo>
                <a:lnTo>
                  <a:pt x="143" y="9"/>
                </a:lnTo>
                <a:lnTo>
                  <a:pt x="145" y="10"/>
                </a:lnTo>
                <a:lnTo>
                  <a:pt x="143" y="12"/>
                </a:lnTo>
                <a:lnTo>
                  <a:pt x="143" y="14"/>
                </a:lnTo>
                <a:lnTo>
                  <a:pt x="142" y="17"/>
                </a:lnTo>
                <a:lnTo>
                  <a:pt x="141" y="18"/>
                </a:lnTo>
                <a:lnTo>
                  <a:pt x="141" y="19"/>
                </a:lnTo>
                <a:lnTo>
                  <a:pt x="139" y="19"/>
                </a:lnTo>
                <a:lnTo>
                  <a:pt x="138" y="20"/>
                </a:lnTo>
                <a:lnTo>
                  <a:pt x="135" y="20"/>
                </a:lnTo>
                <a:lnTo>
                  <a:pt x="133" y="21"/>
                </a:lnTo>
                <a:lnTo>
                  <a:pt x="130" y="22"/>
                </a:lnTo>
                <a:lnTo>
                  <a:pt x="128" y="22"/>
                </a:lnTo>
                <a:lnTo>
                  <a:pt x="124" y="24"/>
                </a:lnTo>
                <a:lnTo>
                  <a:pt x="120" y="25"/>
                </a:lnTo>
                <a:lnTo>
                  <a:pt x="116" y="26"/>
                </a:lnTo>
                <a:lnTo>
                  <a:pt x="111" y="26"/>
                </a:lnTo>
                <a:lnTo>
                  <a:pt x="107" y="27"/>
                </a:lnTo>
                <a:lnTo>
                  <a:pt x="100" y="28"/>
                </a:lnTo>
                <a:lnTo>
                  <a:pt x="95" y="29"/>
                </a:lnTo>
                <a:lnTo>
                  <a:pt x="89" y="31"/>
                </a:lnTo>
                <a:lnTo>
                  <a:pt x="82" y="32"/>
                </a:lnTo>
                <a:lnTo>
                  <a:pt x="75" y="33"/>
                </a:lnTo>
                <a:lnTo>
                  <a:pt x="69" y="34"/>
                </a:lnTo>
                <a:lnTo>
                  <a:pt x="64" y="36"/>
                </a:lnTo>
                <a:lnTo>
                  <a:pt x="59" y="36"/>
                </a:lnTo>
                <a:lnTo>
                  <a:pt x="53" y="38"/>
                </a:lnTo>
                <a:lnTo>
                  <a:pt x="48" y="39"/>
                </a:lnTo>
                <a:lnTo>
                  <a:pt x="44" y="40"/>
                </a:lnTo>
                <a:lnTo>
                  <a:pt x="40" y="40"/>
                </a:lnTo>
                <a:lnTo>
                  <a:pt x="38" y="41"/>
                </a:lnTo>
                <a:lnTo>
                  <a:pt x="34" y="41"/>
                </a:lnTo>
                <a:lnTo>
                  <a:pt x="31" y="42"/>
                </a:lnTo>
                <a:lnTo>
                  <a:pt x="30" y="42"/>
                </a:lnTo>
                <a:lnTo>
                  <a:pt x="27" y="42"/>
                </a:lnTo>
                <a:lnTo>
                  <a:pt x="26" y="42"/>
                </a:lnTo>
                <a:lnTo>
                  <a:pt x="26" y="42"/>
                </a:lnTo>
                <a:lnTo>
                  <a:pt x="25" y="43"/>
                </a:lnTo>
                <a:lnTo>
                  <a:pt x="22" y="42"/>
                </a:lnTo>
                <a:lnTo>
                  <a:pt x="19" y="42"/>
                </a:lnTo>
                <a:lnTo>
                  <a:pt x="16" y="41"/>
                </a:lnTo>
                <a:lnTo>
                  <a:pt x="10" y="40"/>
                </a:lnTo>
                <a:lnTo>
                  <a:pt x="10" y="40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5" name="Freeform 128">
            <a:extLst>
              <a:ext uri="{FF2B5EF4-FFF2-40B4-BE49-F238E27FC236}">
                <a16:creationId xmlns:a16="http://schemas.microsoft.com/office/drawing/2014/main" id="{58467BB2-0B04-4CAA-B146-6ABDDAD08BF5}"/>
              </a:ext>
            </a:extLst>
          </p:cNvPr>
          <p:cNvSpPr>
            <a:spLocks/>
          </p:cNvSpPr>
          <p:nvPr/>
        </p:nvSpPr>
        <p:spPr bwMode="auto">
          <a:xfrm>
            <a:off x="2559094" y="522128"/>
            <a:ext cx="287353" cy="1160207"/>
          </a:xfrm>
          <a:custGeom>
            <a:avLst/>
            <a:gdLst>
              <a:gd name="T0" fmla="*/ 36 w 42"/>
              <a:gd name="T1" fmla="*/ 64 h 167"/>
              <a:gd name="T2" fmla="*/ 34 w 42"/>
              <a:gd name="T3" fmla="*/ 73 h 167"/>
              <a:gd name="T4" fmla="*/ 34 w 42"/>
              <a:gd name="T5" fmla="*/ 83 h 167"/>
              <a:gd name="T6" fmla="*/ 34 w 42"/>
              <a:gd name="T7" fmla="*/ 95 h 167"/>
              <a:gd name="T8" fmla="*/ 34 w 42"/>
              <a:gd name="T9" fmla="*/ 108 h 167"/>
              <a:gd name="T10" fmla="*/ 34 w 42"/>
              <a:gd name="T11" fmla="*/ 123 h 167"/>
              <a:gd name="T12" fmla="*/ 34 w 42"/>
              <a:gd name="T13" fmla="*/ 139 h 167"/>
              <a:gd name="T14" fmla="*/ 34 w 42"/>
              <a:gd name="T15" fmla="*/ 157 h 167"/>
              <a:gd name="T16" fmla="*/ 8 w 42"/>
              <a:gd name="T17" fmla="*/ 167 h 167"/>
              <a:gd name="T18" fmla="*/ 10 w 42"/>
              <a:gd name="T19" fmla="*/ 135 h 167"/>
              <a:gd name="T20" fmla="*/ 11 w 42"/>
              <a:gd name="T21" fmla="*/ 104 h 167"/>
              <a:gd name="T22" fmla="*/ 11 w 42"/>
              <a:gd name="T23" fmla="*/ 79 h 167"/>
              <a:gd name="T24" fmla="*/ 10 w 42"/>
              <a:gd name="T25" fmla="*/ 57 h 167"/>
              <a:gd name="T26" fmla="*/ 8 w 42"/>
              <a:gd name="T27" fmla="*/ 39 h 167"/>
              <a:gd name="T28" fmla="*/ 7 w 42"/>
              <a:gd name="T29" fmla="*/ 25 h 167"/>
              <a:gd name="T30" fmla="*/ 4 w 42"/>
              <a:gd name="T31" fmla="*/ 16 h 167"/>
              <a:gd name="T32" fmla="*/ 3 w 42"/>
              <a:gd name="T33" fmla="*/ 10 h 167"/>
              <a:gd name="T34" fmla="*/ 0 w 42"/>
              <a:gd name="T35" fmla="*/ 7 h 167"/>
              <a:gd name="T36" fmla="*/ 0 w 42"/>
              <a:gd name="T37" fmla="*/ 4 h 167"/>
              <a:gd name="T38" fmla="*/ 2 w 42"/>
              <a:gd name="T39" fmla="*/ 2 h 167"/>
              <a:gd name="T40" fmla="*/ 6 w 42"/>
              <a:gd name="T41" fmla="*/ 1 h 167"/>
              <a:gd name="T42" fmla="*/ 12 w 42"/>
              <a:gd name="T43" fmla="*/ 0 h 167"/>
              <a:gd name="T44" fmla="*/ 17 w 42"/>
              <a:gd name="T45" fmla="*/ 0 h 167"/>
              <a:gd name="T46" fmla="*/ 24 w 42"/>
              <a:gd name="T47" fmla="*/ 2 h 167"/>
              <a:gd name="T48" fmla="*/ 30 w 42"/>
              <a:gd name="T49" fmla="*/ 5 h 167"/>
              <a:gd name="T50" fmla="*/ 34 w 42"/>
              <a:gd name="T51" fmla="*/ 8 h 167"/>
              <a:gd name="T52" fmla="*/ 38 w 42"/>
              <a:gd name="T53" fmla="*/ 11 h 167"/>
              <a:gd name="T54" fmla="*/ 42 w 42"/>
              <a:gd name="T55" fmla="*/ 15 h 167"/>
              <a:gd name="T56" fmla="*/ 41 w 42"/>
              <a:gd name="T57" fmla="*/ 21 h 167"/>
              <a:gd name="T58" fmla="*/ 38 w 42"/>
              <a:gd name="T59" fmla="*/ 28 h 167"/>
              <a:gd name="T60" fmla="*/ 37 w 42"/>
              <a:gd name="T61" fmla="*/ 32 h 167"/>
              <a:gd name="T62" fmla="*/ 36 w 42"/>
              <a:gd name="T63" fmla="*/ 42 h 167"/>
              <a:gd name="T64" fmla="*/ 36 w 42"/>
              <a:gd name="T65" fmla="*/ 53 h 167"/>
              <a:gd name="T66" fmla="*/ 36 w 42"/>
              <a:gd name="T67" fmla="*/ 60 h 1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42" h="167">
                <a:moveTo>
                  <a:pt x="36" y="60"/>
                </a:moveTo>
                <a:lnTo>
                  <a:pt x="36" y="64"/>
                </a:lnTo>
                <a:lnTo>
                  <a:pt x="36" y="68"/>
                </a:lnTo>
                <a:lnTo>
                  <a:pt x="34" y="73"/>
                </a:lnTo>
                <a:lnTo>
                  <a:pt x="34" y="78"/>
                </a:lnTo>
                <a:lnTo>
                  <a:pt x="34" y="83"/>
                </a:lnTo>
                <a:lnTo>
                  <a:pt x="34" y="89"/>
                </a:lnTo>
                <a:lnTo>
                  <a:pt x="34" y="95"/>
                </a:lnTo>
                <a:lnTo>
                  <a:pt x="34" y="102"/>
                </a:lnTo>
                <a:lnTo>
                  <a:pt x="34" y="108"/>
                </a:lnTo>
                <a:lnTo>
                  <a:pt x="34" y="116"/>
                </a:lnTo>
                <a:lnTo>
                  <a:pt x="34" y="123"/>
                </a:lnTo>
                <a:lnTo>
                  <a:pt x="34" y="131"/>
                </a:lnTo>
                <a:lnTo>
                  <a:pt x="34" y="139"/>
                </a:lnTo>
                <a:lnTo>
                  <a:pt x="34" y="149"/>
                </a:lnTo>
                <a:lnTo>
                  <a:pt x="34" y="157"/>
                </a:lnTo>
                <a:lnTo>
                  <a:pt x="34" y="167"/>
                </a:lnTo>
                <a:lnTo>
                  <a:pt x="8" y="167"/>
                </a:lnTo>
                <a:lnTo>
                  <a:pt x="10" y="150"/>
                </a:lnTo>
                <a:lnTo>
                  <a:pt x="10" y="135"/>
                </a:lnTo>
                <a:lnTo>
                  <a:pt x="10" y="120"/>
                </a:lnTo>
                <a:lnTo>
                  <a:pt x="11" y="104"/>
                </a:lnTo>
                <a:lnTo>
                  <a:pt x="11" y="92"/>
                </a:lnTo>
                <a:lnTo>
                  <a:pt x="11" y="79"/>
                </a:lnTo>
                <a:lnTo>
                  <a:pt x="11" y="67"/>
                </a:lnTo>
                <a:lnTo>
                  <a:pt x="10" y="57"/>
                </a:lnTo>
                <a:lnTo>
                  <a:pt x="10" y="47"/>
                </a:lnTo>
                <a:lnTo>
                  <a:pt x="8" y="39"/>
                </a:lnTo>
                <a:lnTo>
                  <a:pt x="8" y="31"/>
                </a:lnTo>
                <a:lnTo>
                  <a:pt x="7" y="25"/>
                </a:lnTo>
                <a:lnTo>
                  <a:pt x="6" y="19"/>
                </a:lnTo>
                <a:lnTo>
                  <a:pt x="4" y="16"/>
                </a:lnTo>
                <a:lnTo>
                  <a:pt x="3" y="12"/>
                </a:lnTo>
                <a:lnTo>
                  <a:pt x="3" y="10"/>
                </a:lnTo>
                <a:lnTo>
                  <a:pt x="2" y="8"/>
                </a:lnTo>
                <a:lnTo>
                  <a:pt x="0" y="7"/>
                </a:lnTo>
                <a:lnTo>
                  <a:pt x="0" y="5"/>
                </a:lnTo>
                <a:lnTo>
                  <a:pt x="0" y="4"/>
                </a:lnTo>
                <a:lnTo>
                  <a:pt x="0" y="3"/>
                </a:lnTo>
                <a:lnTo>
                  <a:pt x="2" y="2"/>
                </a:lnTo>
                <a:lnTo>
                  <a:pt x="3" y="1"/>
                </a:lnTo>
                <a:lnTo>
                  <a:pt x="6" y="1"/>
                </a:lnTo>
                <a:lnTo>
                  <a:pt x="10" y="0"/>
                </a:lnTo>
                <a:lnTo>
                  <a:pt x="12" y="0"/>
                </a:lnTo>
                <a:lnTo>
                  <a:pt x="15" y="0"/>
                </a:lnTo>
                <a:lnTo>
                  <a:pt x="17" y="0"/>
                </a:lnTo>
                <a:lnTo>
                  <a:pt x="20" y="1"/>
                </a:lnTo>
                <a:lnTo>
                  <a:pt x="24" y="2"/>
                </a:lnTo>
                <a:lnTo>
                  <a:pt x="27" y="3"/>
                </a:lnTo>
                <a:lnTo>
                  <a:pt x="30" y="5"/>
                </a:lnTo>
                <a:lnTo>
                  <a:pt x="33" y="7"/>
                </a:lnTo>
                <a:lnTo>
                  <a:pt x="34" y="8"/>
                </a:lnTo>
                <a:lnTo>
                  <a:pt x="37" y="10"/>
                </a:lnTo>
                <a:lnTo>
                  <a:pt x="38" y="11"/>
                </a:lnTo>
                <a:lnTo>
                  <a:pt x="40" y="12"/>
                </a:lnTo>
                <a:lnTo>
                  <a:pt x="42" y="15"/>
                </a:lnTo>
                <a:lnTo>
                  <a:pt x="41" y="18"/>
                </a:lnTo>
                <a:lnTo>
                  <a:pt x="41" y="21"/>
                </a:lnTo>
                <a:lnTo>
                  <a:pt x="38" y="25"/>
                </a:lnTo>
                <a:lnTo>
                  <a:pt x="38" y="28"/>
                </a:lnTo>
                <a:lnTo>
                  <a:pt x="38" y="30"/>
                </a:lnTo>
                <a:lnTo>
                  <a:pt x="37" y="32"/>
                </a:lnTo>
                <a:lnTo>
                  <a:pt x="37" y="37"/>
                </a:lnTo>
                <a:lnTo>
                  <a:pt x="36" y="42"/>
                </a:lnTo>
                <a:lnTo>
                  <a:pt x="36" y="46"/>
                </a:lnTo>
                <a:lnTo>
                  <a:pt x="36" y="53"/>
                </a:lnTo>
                <a:lnTo>
                  <a:pt x="36" y="60"/>
                </a:lnTo>
                <a:lnTo>
                  <a:pt x="36" y="60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6" name="Freeform 129">
            <a:extLst>
              <a:ext uri="{FF2B5EF4-FFF2-40B4-BE49-F238E27FC236}">
                <a16:creationId xmlns:a16="http://schemas.microsoft.com/office/drawing/2014/main" id="{35866BAB-D875-4D51-B6AE-E3FF0365B9FE}"/>
              </a:ext>
            </a:extLst>
          </p:cNvPr>
          <p:cNvSpPr>
            <a:spLocks/>
          </p:cNvSpPr>
          <p:nvPr/>
        </p:nvSpPr>
        <p:spPr bwMode="auto">
          <a:xfrm>
            <a:off x="2360682" y="1189072"/>
            <a:ext cx="725224" cy="243159"/>
          </a:xfrm>
          <a:custGeom>
            <a:avLst/>
            <a:gdLst>
              <a:gd name="T0" fmla="*/ 36 w 106"/>
              <a:gd name="T1" fmla="*/ 11 h 35"/>
              <a:gd name="T2" fmla="*/ 45 w 106"/>
              <a:gd name="T3" fmla="*/ 8 h 35"/>
              <a:gd name="T4" fmla="*/ 54 w 106"/>
              <a:gd name="T5" fmla="*/ 6 h 35"/>
              <a:gd name="T6" fmla="*/ 62 w 106"/>
              <a:gd name="T7" fmla="*/ 4 h 35"/>
              <a:gd name="T8" fmla="*/ 70 w 106"/>
              <a:gd name="T9" fmla="*/ 3 h 35"/>
              <a:gd name="T10" fmla="*/ 76 w 106"/>
              <a:gd name="T11" fmla="*/ 1 h 35"/>
              <a:gd name="T12" fmla="*/ 83 w 106"/>
              <a:gd name="T13" fmla="*/ 0 h 35"/>
              <a:gd name="T14" fmla="*/ 88 w 106"/>
              <a:gd name="T15" fmla="*/ 0 h 35"/>
              <a:gd name="T16" fmla="*/ 92 w 106"/>
              <a:gd name="T17" fmla="*/ 0 h 35"/>
              <a:gd name="T18" fmla="*/ 96 w 106"/>
              <a:gd name="T19" fmla="*/ 0 h 35"/>
              <a:gd name="T20" fmla="*/ 99 w 106"/>
              <a:gd name="T21" fmla="*/ 0 h 35"/>
              <a:gd name="T22" fmla="*/ 101 w 106"/>
              <a:gd name="T23" fmla="*/ 1 h 35"/>
              <a:gd name="T24" fmla="*/ 104 w 106"/>
              <a:gd name="T25" fmla="*/ 3 h 35"/>
              <a:gd name="T26" fmla="*/ 105 w 106"/>
              <a:gd name="T27" fmla="*/ 4 h 35"/>
              <a:gd name="T28" fmla="*/ 106 w 106"/>
              <a:gd name="T29" fmla="*/ 5 h 35"/>
              <a:gd name="T30" fmla="*/ 106 w 106"/>
              <a:gd name="T31" fmla="*/ 6 h 35"/>
              <a:gd name="T32" fmla="*/ 106 w 106"/>
              <a:gd name="T33" fmla="*/ 8 h 35"/>
              <a:gd name="T34" fmla="*/ 106 w 106"/>
              <a:gd name="T35" fmla="*/ 11 h 35"/>
              <a:gd name="T36" fmla="*/ 105 w 106"/>
              <a:gd name="T37" fmla="*/ 13 h 35"/>
              <a:gd name="T38" fmla="*/ 102 w 106"/>
              <a:gd name="T39" fmla="*/ 15 h 35"/>
              <a:gd name="T40" fmla="*/ 99 w 106"/>
              <a:gd name="T41" fmla="*/ 18 h 35"/>
              <a:gd name="T42" fmla="*/ 95 w 106"/>
              <a:gd name="T43" fmla="*/ 19 h 35"/>
              <a:gd name="T44" fmla="*/ 88 w 106"/>
              <a:gd name="T45" fmla="*/ 21 h 35"/>
              <a:gd name="T46" fmla="*/ 82 w 106"/>
              <a:gd name="T47" fmla="*/ 24 h 35"/>
              <a:gd name="T48" fmla="*/ 74 w 106"/>
              <a:gd name="T49" fmla="*/ 25 h 35"/>
              <a:gd name="T50" fmla="*/ 66 w 106"/>
              <a:gd name="T51" fmla="*/ 27 h 35"/>
              <a:gd name="T52" fmla="*/ 58 w 106"/>
              <a:gd name="T53" fmla="*/ 29 h 35"/>
              <a:gd name="T54" fmla="*/ 50 w 106"/>
              <a:gd name="T55" fmla="*/ 31 h 35"/>
              <a:gd name="T56" fmla="*/ 44 w 106"/>
              <a:gd name="T57" fmla="*/ 33 h 35"/>
              <a:gd name="T58" fmla="*/ 37 w 106"/>
              <a:gd name="T59" fmla="*/ 33 h 35"/>
              <a:gd name="T60" fmla="*/ 32 w 106"/>
              <a:gd name="T61" fmla="*/ 34 h 35"/>
              <a:gd name="T62" fmla="*/ 27 w 106"/>
              <a:gd name="T63" fmla="*/ 34 h 35"/>
              <a:gd name="T64" fmla="*/ 22 w 106"/>
              <a:gd name="T65" fmla="*/ 35 h 35"/>
              <a:gd name="T66" fmla="*/ 16 w 106"/>
              <a:gd name="T67" fmla="*/ 34 h 35"/>
              <a:gd name="T68" fmla="*/ 13 w 106"/>
              <a:gd name="T69" fmla="*/ 34 h 35"/>
              <a:gd name="T70" fmla="*/ 9 w 106"/>
              <a:gd name="T71" fmla="*/ 33 h 35"/>
              <a:gd name="T72" fmla="*/ 6 w 106"/>
              <a:gd name="T73" fmla="*/ 33 h 35"/>
              <a:gd name="T74" fmla="*/ 3 w 106"/>
              <a:gd name="T75" fmla="*/ 32 h 35"/>
              <a:gd name="T76" fmla="*/ 2 w 106"/>
              <a:gd name="T77" fmla="*/ 31 h 35"/>
              <a:gd name="T78" fmla="*/ 1 w 106"/>
              <a:gd name="T79" fmla="*/ 28 h 35"/>
              <a:gd name="T80" fmla="*/ 0 w 106"/>
              <a:gd name="T81" fmla="*/ 27 h 35"/>
              <a:gd name="T82" fmla="*/ 0 w 106"/>
              <a:gd name="T83" fmla="*/ 25 h 35"/>
              <a:gd name="T84" fmla="*/ 1 w 106"/>
              <a:gd name="T85" fmla="*/ 24 h 35"/>
              <a:gd name="T86" fmla="*/ 3 w 106"/>
              <a:gd name="T87" fmla="*/ 21 h 35"/>
              <a:gd name="T88" fmla="*/ 7 w 106"/>
              <a:gd name="T89" fmla="*/ 20 h 35"/>
              <a:gd name="T90" fmla="*/ 13 w 106"/>
              <a:gd name="T91" fmla="*/ 18 h 35"/>
              <a:gd name="T92" fmla="*/ 19 w 106"/>
              <a:gd name="T93" fmla="*/ 15 h 35"/>
              <a:gd name="T94" fmla="*/ 27 w 106"/>
              <a:gd name="T95" fmla="*/ 13 h 35"/>
              <a:gd name="T96" fmla="*/ 36 w 106"/>
              <a:gd name="T97" fmla="*/ 11 h 35"/>
              <a:gd name="T98" fmla="*/ 36 w 106"/>
              <a:gd name="T99" fmla="*/ 11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06" h="35">
                <a:moveTo>
                  <a:pt x="36" y="11"/>
                </a:moveTo>
                <a:lnTo>
                  <a:pt x="45" y="8"/>
                </a:lnTo>
                <a:lnTo>
                  <a:pt x="54" y="6"/>
                </a:lnTo>
                <a:lnTo>
                  <a:pt x="62" y="4"/>
                </a:lnTo>
                <a:lnTo>
                  <a:pt x="70" y="3"/>
                </a:lnTo>
                <a:lnTo>
                  <a:pt x="76" y="1"/>
                </a:lnTo>
                <a:lnTo>
                  <a:pt x="83" y="0"/>
                </a:lnTo>
                <a:lnTo>
                  <a:pt x="88" y="0"/>
                </a:lnTo>
                <a:lnTo>
                  <a:pt x="92" y="0"/>
                </a:lnTo>
                <a:lnTo>
                  <a:pt x="96" y="0"/>
                </a:lnTo>
                <a:lnTo>
                  <a:pt x="99" y="0"/>
                </a:lnTo>
                <a:lnTo>
                  <a:pt x="101" y="1"/>
                </a:lnTo>
                <a:lnTo>
                  <a:pt x="104" y="3"/>
                </a:lnTo>
                <a:lnTo>
                  <a:pt x="105" y="4"/>
                </a:lnTo>
                <a:lnTo>
                  <a:pt x="106" y="5"/>
                </a:lnTo>
                <a:lnTo>
                  <a:pt x="106" y="6"/>
                </a:lnTo>
                <a:lnTo>
                  <a:pt x="106" y="8"/>
                </a:lnTo>
                <a:lnTo>
                  <a:pt x="106" y="11"/>
                </a:lnTo>
                <a:lnTo>
                  <a:pt x="105" y="13"/>
                </a:lnTo>
                <a:lnTo>
                  <a:pt x="102" y="15"/>
                </a:lnTo>
                <a:lnTo>
                  <a:pt x="99" y="18"/>
                </a:lnTo>
                <a:lnTo>
                  <a:pt x="95" y="19"/>
                </a:lnTo>
                <a:lnTo>
                  <a:pt x="88" y="21"/>
                </a:lnTo>
                <a:lnTo>
                  <a:pt x="82" y="24"/>
                </a:lnTo>
                <a:lnTo>
                  <a:pt x="74" y="25"/>
                </a:lnTo>
                <a:lnTo>
                  <a:pt x="66" y="27"/>
                </a:lnTo>
                <a:lnTo>
                  <a:pt x="58" y="29"/>
                </a:lnTo>
                <a:lnTo>
                  <a:pt x="50" y="31"/>
                </a:lnTo>
                <a:lnTo>
                  <a:pt x="44" y="33"/>
                </a:lnTo>
                <a:lnTo>
                  <a:pt x="37" y="33"/>
                </a:lnTo>
                <a:lnTo>
                  <a:pt x="32" y="34"/>
                </a:lnTo>
                <a:lnTo>
                  <a:pt x="27" y="34"/>
                </a:lnTo>
                <a:lnTo>
                  <a:pt x="22" y="35"/>
                </a:lnTo>
                <a:lnTo>
                  <a:pt x="16" y="34"/>
                </a:lnTo>
                <a:lnTo>
                  <a:pt x="13" y="34"/>
                </a:lnTo>
                <a:lnTo>
                  <a:pt x="9" y="33"/>
                </a:lnTo>
                <a:lnTo>
                  <a:pt x="6" y="33"/>
                </a:lnTo>
                <a:lnTo>
                  <a:pt x="3" y="32"/>
                </a:lnTo>
                <a:lnTo>
                  <a:pt x="2" y="31"/>
                </a:lnTo>
                <a:lnTo>
                  <a:pt x="1" y="28"/>
                </a:lnTo>
                <a:lnTo>
                  <a:pt x="0" y="27"/>
                </a:lnTo>
                <a:lnTo>
                  <a:pt x="0" y="25"/>
                </a:lnTo>
                <a:lnTo>
                  <a:pt x="1" y="24"/>
                </a:lnTo>
                <a:lnTo>
                  <a:pt x="3" y="21"/>
                </a:lnTo>
                <a:lnTo>
                  <a:pt x="7" y="20"/>
                </a:lnTo>
                <a:lnTo>
                  <a:pt x="13" y="18"/>
                </a:lnTo>
                <a:lnTo>
                  <a:pt x="19" y="15"/>
                </a:lnTo>
                <a:lnTo>
                  <a:pt x="27" y="13"/>
                </a:lnTo>
                <a:lnTo>
                  <a:pt x="36" y="11"/>
                </a:lnTo>
                <a:lnTo>
                  <a:pt x="36" y="11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7" name="Freeform 130">
            <a:extLst>
              <a:ext uri="{FF2B5EF4-FFF2-40B4-BE49-F238E27FC236}">
                <a16:creationId xmlns:a16="http://schemas.microsoft.com/office/drawing/2014/main" id="{6B0B5AD4-557C-49E0-AF7A-616764DEB17A}"/>
              </a:ext>
            </a:extLst>
          </p:cNvPr>
          <p:cNvSpPr>
            <a:spLocks/>
          </p:cNvSpPr>
          <p:nvPr/>
        </p:nvSpPr>
        <p:spPr bwMode="auto">
          <a:xfrm>
            <a:off x="1929653" y="1432230"/>
            <a:ext cx="1683068" cy="368210"/>
          </a:xfrm>
          <a:custGeom>
            <a:avLst/>
            <a:gdLst>
              <a:gd name="T0" fmla="*/ 63 w 246"/>
              <a:gd name="T1" fmla="*/ 48 h 53"/>
              <a:gd name="T2" fmla="*/ 47 w 246"/>
              <a:gd name="T3" fmla="*/ 50 h 53"/>
              <a:gd name="T4" fmla="*/ 35 w 246"/>
              <a:gd name="T5" fmla="*/ 53 h 53"/>
              <a:gd name="T6" fmla="*/ 27 w 246"/>
              <a:gd name="T7" fmla="*/ 53 h 53"/>
              <a:gd name="T8" fmla="*/ 23 w 246"/>
              <a:gd name="T9" fmla="*/ 53 h 53"/>
              <a:gd name="T10" fmla="*/ 18 w 246"/>
              <a:gd name="T11" fmla="*/ 50 h 53"/>
              <a:gd name="T12" fmla="*/ 12 w 246"/>
              <a:gd name="T13" fmla="*/ 46 h 53"/>
              <a:gd name="T14" fmla="*/ 4 w 246"/>
              <a:gd name="T15" fmla="*/ 37 h 53"/>
              <a:gd name="T16" fmla="*/ 4 w 246"/>
              <a:gd name="T17" fmla="*/ 33 h 53"/>
              <a:gd name="T18" fmla="*/ 13 w 246"/>
              <a:gd name="T19" fmla="*/ 32 h 53"/>
              <a:gd name="T20" fmla="*/ 25 w 246"/>
              <a:gd name="T21" fmla="*/ 30 h 53"/>
              <a:gd name="T22" fmla="*/ 38 w 246"/>
              <a:gd name="T23" fmla="*/ 28 h 53"/>
              <a:gd name="T24" fmla="*/ 52 w 246"/>
              <a:gd name="T25" fmla="*/ 27 h 53"/>
              <a:gd name="T26" fmla="*/ 69 w 246"/>
              <a:gd name="T27" fmla="*/ 23 h 53"/>
              <a:gd name="T28" fmla="*/ 86 w 246"/>
              <a:gd name="T29" fmla="*/ 21 h 53"/>
              <a:gd name="T30" fmla="*/ 106 w 246"/>
              <a:gd name="T31" fmla="*/ 18 h 53"/>
              <a:gd name="T32" fmla="*/ 126 w 246"/>
              <a:gd name="T33" fmla="*/ 13 h 53"/>
              <a:gd name="T34" fmla="*/ 145 w 246"/>
              <a:gd name="T35" fmla="*/ 10 h 53"/>
              <a:gd name="T36" fmla="*/ 160 w 246"/>
              <a:gd name="T37" fmla="*/ 7 h 53"/>
              <a:gd name="T38" fmla="*/ 175 w 246"/>
              <a:gd name="T39" fmla="*/ 5 h 53"/>
              <a:gd name="T40" fmla="*/ 186 w 246"/>
              <a:gd name="T41" fmla="*/ 3 h 53"/>
              <a:gd name="T42" fmla="*/ 195 w 246"/>
              <a:gd name="T43" fmla="*/ 1 h 53"/>
              <a:gd name="T44" fmla="*/ 203 w 246"/>
              <a:gd name="T45" fmla="*/ 0 h 53"/>
              <a:gd name="T46" fmla="*/ 207 w 246"/>
              <a:gd name="T47" fmla="*/ 0 h 53"/>
              <a:gd name="T48" fmla="*/ 214 w 246"/>
              <a:gd name="T49" fmla="*/ 0 h 53"/>
              <a:gd name="T50" fmla="*/ 225 w 246"/>
              <a:gd name="T51" fmla="*/ 3 h 53"/>
              <a:gd name="T52" fmla="*/ 232 w 246"/>
              <a:gd name="T53" fmla="*/ 6 h 53"/>
              <a:gd name="T54" fmla="*/ 241 w 246"/>
              <a:gd name="T55" fmla="*/ 14 h 53"/>
              <a:gd name="T56" fmla="*/ 245 w 246"/>
              <a:gd name="T57" fmla="*/ 19 h 53"/>
              <a:gd name="T58" fmla="*/ 246 w 246"/>
              <a:gd name="T59" fmla="*/ 23 h 53"/>
              <a:gd name="T60" fmla="*/ 245 w 246"/>
              <a:gd name="T61" fmla="*/ 27 h 53"/>
              <a:gd name="T62" fmla="*/ 240 w 246"/>
              <a:gd name="T63" fmla="*/ 30 h 53"/>
              <a:gd name="T64" fmla="*/ 229 w 246"/>
              <a:gd name="T65" fmla="*/ 32 h 53"/>
              <a:gd name="T66" fmla="*/ 214 w 246"/>
              <a:gd name="T67" fmla="*/ 33 h 53"/>
              <a:gd name="T68" fmla="*/ 179 w 246"/>
              <a:gd name="T69" fmla="*/ 34 h 53"/>
              <a:gd name="T70" fmla="*/ 145 w 246"/>
              <a:gd name="T71" fmla="*/ 36 h 53"/>
              <a:gd name="T72" fmla="*/ 109 w 246"/>
              <a:gd name="T73" fmla="*/ 40 h 53"/>
              <a:gd name="T74" fmla="*/ 72 w 246"/>
              <a:gd name="T75" fmla="*/ 47 h 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246" h="53">
                <a:moveTo>
                  <a:pt x="72" y="47"/>
                </a:moveTo>
                <a:lnTo>
                  <a:pt x="63" y="48"/>
                </a:lnTo>
                <a:lnTo>
                  <a:pt x="55" y="50"/>
                </a:lnTo>
                <a:lnTo>
                  <a:pt x="47" y="50"/>
                </a:lnTo>
                <a:lnTo>
                  <a:pt x="40" y="51"/>
                </a:lnTo>
                <a:lnTo>
                  <a:pt x="35" y="53"/>
                </a:lnTo>
                <a:lnTo>
                  <a:pt x="31" y="53"/>
                </a:lnTo>
                <a:lnTo>
                  <a:pt x="27" y="53"/>
                </a:lnTo>
                <a:lnTo>
                  <a:pt x="26" y="53"/>
                </a:lnTo>
                <a:lnTo>
                  <a:pt x="23" y="53"/>
                </a:lnTo>
                <a:lnTo>
                  <a:pt x="21" y="51"/>
                </a:lnTo>
                <a:lnTo>
                  <a:pt x="18" y="50"/>
                </a:lnTo>
                <a:lnTo>
                  <a:pt x="16" y="48"/>
                </a:lnTo>
                <a:lnTo>
                  <a:pt x="12" y="46"/>
                </a:lnTo>
                <a:lnTo>
                  <a:pt x="8" y="42"/>
                </a:lnTo>
                <a:lnTo>
                  <a:pt x="4" y="37"/>
                </a:lnTo>
                <a:lnTo>
                  <a:pt x="0" y="33"/>
                </a:lnTo>
                <a:lnTo>
                  <a:pt x="4" y="33"/>
                </a:lnTo>
                <a:lnTo>
                  <a:pt x="9" y="32"/>
                </a:lnTo>
                <a:lnTo>
                  <a:pt x="13" y="32"/>
                </a:lnTo>
                <a:lnTo>
                  <a:pt x="20" y="30"/>
                </a:lnTo>
                <a:lnTo>
                  <a:pt x="25" y="30"/>
                </a:lnTo>
                <a:lnTo>
                  <a:pt x="31" y="29"/>
                </a:lnTo>
                <a:lnTo>
                  <a:pt x="38" y="28"/>
                </a:lnTo>
                <a:lnTo>
                  <a:pt x="44" y="28"/>
                </a:lnTo>
                <a:lnTo>
                  <a:pt x="52" y="27"/>
                </a:lnTo>
                <a:lnTo>
                  <a:pt x="60" y="26"/>
                </a:lnTo>
                <a:lnTo>
                  <a:pt x="69" y="23"/>
                </a:lnTo>
                <a:lnTo>
                  <a:pt x="77" y="22"/>
                </a:lnTo>
                <a:lnTo>
                  <a:pt x="86" y="21"/>
                </a:lnTo>
                <a:lnTo>
                  <a:pt x="95" y="19"/>
                </a:lnTo>
                <a:lnTo>
                  <a:pt x="106" y="18"/>
                </a:lnTo>
                <a:lnTo>
                  <a:pt x="116" y="15"/>
                </a:lnTo>
                <a:lnTo>
                  <a:pt x="126" y="13"/>
                </a:lnTo>
                <a:lnTo>
                  <a:pt x="136" y="12"/>
                </a:lnTo>
                <a:lnTo>
                  <a:pt x="145" y="10"/>
                </a:lnTo>
                <a:lnTo>
                  <a:pt x="152" y="8"/>
                </a:lnTo>
                <a:lnTo>
                  <a:pt x="160" y="7"/>
                </a:lnTo>
                <a:lnTo>
                  <a:pt x="168" y="6"/>
                </a:lnTo>
                <a:lnTo>
                  <a:pt x="175" y="5"/>
                </a:lnTo>
                <a:lnTo>
                  <a:pt x="181" y="4"/>
                </a:lnTo>
                <a:lnTo>
                  <a:pt x="186" y="3"/>
                </a:lnTo>
                <a:lnTo>
                  <a:pt x="192" y="1"/>
                </a:lnTo>
                <a:lnTo>
                  <a:pt x="195" y="1"/>
                </a:lnTo>
                <a:lnTo>
                  <a:pt x="199" y="0"/>
                </a:lnTo>
                <a:lnTo>
                  <a:pt x="203" y="0"/>
                </a:lnTo>
                <a:lnTo>
                  <a:pt x="206" y="0"/>
                </a:lnTo>
                <a:lnTo>
                  <a:pt x="207" y="0"/>
                </a:lnTo>
                <a:lnTo>
                  <a:pt x="208" y="0"/>
                </a:lnTo>
                <a:lnTo>
                  <a:pt x="214" y="0"/>
                </a:lnTo>
                <a:lnTo>
                  <a:pt x="219" y="1"/>
                </a:lnTo>
                <a:lnTo>
                  <a:pt x="225" y="3"/>
                </a:lnTo>
                <a:lnTo>
                  <a:pt x="228" y="5"/>
                </a:lnTo>
                <a:lnTo>
                  <a:pt x="232" y="6"/>
                </a:lnTo>
                <a:lnTo>
                  <a:pt x="237" y="10"/>
                </a:lnTo>
                <a:lnTo>
                  <a:pt x="241" y="14"/>
                </a:lnTo>
                <a:lnTo>
                  <a:pt x="244" y="16"/>
                </a:lnTo>
                <a:lnTo>
                  <a:pt x="245" y="19"/>
                </a:lnTo>
                <a:lnTo>
                  <a:pt x="246" y="21"/>
                </a:lnTo>
                <a:lnTo>
                  <a:pt x="246" y="23"/>
                </a:lnTo>
                <a:lnTo>
                  <a:pt x="246" y="26"/>
                </a:lnTo>
                <a:lnTo>
                  <a:pt x="245" y="27"/>
                </a:lnTo>
                <a:lnTo>
                  <a:pt x="244" y="29"/>
                </a:lnTo>
                <a:lnTo>
                  <a:pt x="240" y="30"/>
                </a:lnTo>
                <a:lnTo>
                  <a:pt x="235" y="32"/>
                </a:lnTo>
                <a:lnTo>
                  <a:pt x="229" y="32"/>
                </a:lnTo>
                <a:lnTo>
                  <a:pt x="222" y="33"/>
                </a:lnTo>
                <a:lnTo>
                  <a:pt x="214" y="33"/>
                </a:lnTo>
                <a:lnTo>
                  <a:pt x="195" y="33"/>
                </a:lnTo>
                <a:lnTo>
                  <a:pt x="179" y="34"/>
                </a:lnTo>
                <a:lnTo>
                  <a:pt x="162" y="35"/>
                </a:lnTo>
                <a:lnTo>
                  <a:pt x="145" y="36"/>
                </a:lnTo>
                <a:lnTo>
                  <a:pt x="128" y="37"/>
                </a:lnTo>
                <a:lnTo>
                  <a:pt x="109" y="40"/>
                </a:lnTo>
                <a:lnTo>
                  <a:pt x="91" y="43"/>
                </a:lnTo>
                <a:lnTo>
                  <a:pt x="72" y="47"/>
                </a:lnTo>
                <a:lnTo>
                  <a:pt x="72" y="47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8" name="Freeform 131">
            <a:extLst>
              <a:ext uri="{FF2B5EF4-FFF2-40B4-BE49-F238E27FC236}">
                <a16:creationId xmlns:a16="http://schemas.microsoft.com/office/drawing/2014/main" id="{ADD70173-C54B-4663-89AF-501ED0708A68}"/>
              </a:ext>
            </a:extLst>
          </p:cNvPr>
          <p:cNvSpPr>
            <a:spLocks/>
          </p:cNvSpPr>
          <p:nvPr/>
        </p:nvSpPr>
        <p:spPr bwMode="auto">
          <a:xfrm>
            <a:off x="1491782" y="1661490"/>
            <a:ext cx="328404" cy="159790"/>
          </a:xfrm>
          <a:custGeom>
            <a:avLst/>
            <a:gdLst>
              <a:gd name="T0" fmla="*/ 17 w 48"/>
              <a:gd name="T1" fmla="*/ 1 h 23"/>
              <a:gd name="T2" fmla="*/ 21 w 48"/>
              <a:gd name="T3" fmla="*/ 0 h 23"/>
              <a:gd name="T4" fmla="*/ 25 w 48"/>
              <a:gd name="T5" fmla="*/ 0 h 23"/>
              <a:gd name="T6" fmla="*/ 30 w 48"/>
              <a:gd name="T7" fmla="*/ 0 h 23"/>
              <a:gd name="T8" fmla="*/ 37 w 48"/>
              <a:gd name="T9" fmla="*/ 0 h 23"/>
              <a:gd name="T10" fmla="*/ 39 w 48"/>
              <a:gd name="T11" fmla="*/ 0 h 23"/>
              <a:gd name="T12" fmla="*/ 42 w 48"/>
              <a:gd name="T13" fmla="*/ 0 h 23"/>
              <a:gd name="T14" fmla="*/ 44 w 48"/>
              <a:gd name="T15" fmla="*/ 1 h 23"/>
              <a:gd name="T16" fmla="*/ 46 w 48"/>
              <a:gd name="T17" fmla="*/ 2 h 23"/>
              <a:gd name="T18" fmla="*/ 47 w 48"/>
              <a:gd name="T19" fmla="*/ 3 h 23"/>
              <a:gd name="T20" fmla="*/ 48 w 48"/>
              <a:gd name="T21" fmla="*/ 4 h 23"/>
              <a:gd name="T22" fmla="*/ 48 w 48"/>
              <a:gd name="T23" fmla="*/ 7 h 23"/>
              <a:gd name="T24" fmla="*/ 48 w 48"/>
              <a:gd name="T25" fmla="*/ 9 h 23"/>
              <a:gd name="T26" fmla="*/ 48 w 48"/>
              <a:gd name="T27" fmla="*/ 13 h 23"/>
              <a:gd name="T28" fmla="*/ 47 w 48"/>
              <a:gd name="T29" fmla="*/ 16 h 23"/>
              <a:gd name="T30" fmla="*/ 44 w 48"/>
              <a:gd name="T31" fmla="*/ 18 h 23"/>
              <a:gd name="T32" fmla="*/ 42 w 48"/>
              <a:gd name="T33" fmla="*/ 20 h 23"/>
              <a:gd name="T34" fmla="*/ 39 w 48"/>
              <a:gd name="T35" fmla="*/ 21 h 23"/>
              <a:gd name="T36" fmla="*/ 37 w 48"/>
              <a:gd name="T37" fmla="*/ 21 h 23"/>
              <a:gd name="T38" fmla="*/ 33 w 48"/>
              <a:gd name="T39" fmla="*/ 22 h 23"/>
              <a:gd name="T40" fmla="*/ 27 w 48"/>
              <a:gd name="T41" fmla="*/ 22 h 23"/>
              <a:gd name="T42" fmla="*/ 22 w 48"/>
              <a:gd name="T43" fmla="*/ 23 h 23"/>
              <a:gd name="T44" fmla="*/ 16 w 48"/>
              <a:gd name="T45" fmla="*/ 23 h 23"/>
              <a:gd name="T46" fmla="*/ 9 w 48"/>
              <a:gd name="T47" fmla="*/ 23 h 23"/>
              <a:gd name="T48" fmla="*/ 0 w 48"/>
              <a:gd name="T49" fmla="*/ 23 h 23"/>
              <a:gd name="T50" fmla="*/ 0 w 48"/>
              <a:gd name="T51" fmla="*/ 4 h 23"/>
              <a:gd name="T52" fmla="*/ 5 w 48"/>
              <a:gd name="T53" fmla="*/ 4 h 23"/>
              <a:gd name="T54" fmla="*/ 11 w 48"/>
              <a:gd name="T55" fmla="*/ 3 h 23"/>
              <a:gd name="T56" fmla="*/ 13 w 48"/>
              <a:gd name="T57" fmla="*/ 2 h 23"/>
              <a:gd name="T58" fmla="*/ 17 w 48"/>
              <a:gd name="T59" fmla="*/ 1 h 23"/>
              <a:gd name="T60" fmla="*/ 17 w 48"/>
              <a:gd name="T61" fmla="*/ 1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48" h="23">
                <a:moveTo>
                  <a:pt x="17" y="1"/>
                </a:moveTo>
                <a:lnTo>
                  <a:pt x="21" y="0"/>
                </a:lnTo>
                <a:lnTo>
                  <a:pt x="25" y="0"/>
                </a:lnTo>
                <a:lnTo>
                  <a:pt x="30" y="0"/>
                </a:lnTo>
                <a:lnTo>
                  <a:pt x="37" y="0"/>
                </a:lnTo>
                <a:lnTo>
                  <a:pt x="39" y="0"/>
                </a:lnTo>
                <a:lnTo>
                  <a:pt x="42" y="0"/>
                </a:lnTo>
                <a:lnTo>
                  <a:pt x="44" y="1"/>
                </a:lnTo>
                <a:lnTo>
                  <a:pt x="46" y="2"/>
                </a:lnTo>
                <a:lnTo>
                  <a:pt x="47" y="3"/>
                </a:lnTo>
                <a:lnTo>
                  <a:pt x="48" y="4"/>
                </a:lnTo>
                <a:lnTo>
                  <a:pt x="48" y="7"/>
                </a:lnTo>
                <a:lnTo>
                  <a:pt x="48" y="9"/>
                </a:lnTo>
                <a:lnTo>
                  <a:pt x="48" y="13"/>
                </a:lnTo>
                <a:lnTo>
                  <a:pt x="47" y="16"/>
                </a:lnTo>
                <a:lnTo>
                  <a:pt x="44" y="18"/>
                </a:lnTo>
                <a:lnTo>
                  <a:pt x="42" y="20"/>
                </a:lnTo>
                <a:lnTo>
                  <a:pt x="39" y="21"/>
                </a:lnTo>
                <a:lnTo>
                  <a:pt x="37" y="21"/>
                </a:lnTo>
                <a:lnTo>
                  <a:pt x="33" y="22"/>
                </a:lnTo>
                <a:lnTo>
                  <a:pt x="27" y="22"/>
                </a:lnTo>
                <a:lnTo>
                  <a:pt x="22" y="23"/>
                </a:lnTo>
                <a:lnTo>
                  <a:pt x="16" y="23"/>
                </a:lnTo>
                <a:lnTo>
                  <a:pt x="9" y="23"/>
                </a:lnTo>
                <a:lnTo>
                  <a:pt x="0" y="23"/>
                </a:lnTo>
                <a:lnTo>
                  <a:pt x="0" y="4"/>
                </a:lnTo>
                <a:lnTo>
                  <a:pt x="5" y="4"/>
                </a:lnTo>
                <a:lnTo>
                  <a:pt x="11" y="3"/>
                </a:lnTo>
                <a:lnTo>
                  <a:pt x="13" y="2"/>
                </a:lnTo>
                <a:lnTo>
                  <a:pt x="17" y="1"/>
                </a:lnTo>
                <a:lnTo>
                  <a:pt x="17" y="1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9" name="Freeform 132">
            <a:extLst>
              <a:ext uri="{FF2B5EF4-FFF2-40B4-BE49-F238E27FC236}">
                <a16:creationId xmlns:a16="http://schemas.microsoft.com/office/drawing/2014/main" id="{49B2314A-7E11-40A6-90CF-C2DD2FC22814}"/>
              </a:ext>
            </a:extLst>
          </p:cNvPr>
          <p:cNvSpPr>
            <a:spLocks/>
          </p:cNvSpPr>
          <p:nvPr/>
        </p:nvSpPr>
        <p:spPr bwMode="auto">
          <a:xfrm>
            <a:off x="2319631" y="1856014"/>
            <a:ext cx="218936" cy="1229679"/>
          </a:xfrm>
          <a:custGeom>
            <a:avLst/>
            <a:gdLst>
              <a:gd name="T0" fmla="*/ 2 w 32"/>
              <a:gd name="T1" fmla="*/ 14 h 177"/>
              <a:gd name="T2" fmla="*/ 2 w 32"/>
              <a:gd name="T3" fmla="*/ 9 h 177"/>
              <a:gd name="T4" fmla="*/ 3 w 32"/>
              <a:gd name="T5" fmla="*/ 6 h 177"/>
              <a:gd name="T6" fmla="*/ 6 w 32"/>
              <a:gd name="T7" fmla="*/ 1 h 177"/>
              <a:gd name="T8" fmla="*/ 9 w 32"/>
              <a:gd name="T9" fmla="*/ 0 h 177"/>
              <a:gd name="T10" fmla="*/ 16 w 32"/>
              <a:gd name="T11" fmla="*/ 0 h 177"/>
              <a:gd name="T12" fmla="*/ 22 w 32"/>
              <a:gd name="T13" fmla="*/ 2 h 177"/>
              <a:gd name="T14" fmla="*/ 32 w 32"/>
              <a:gd name="T15" fmla="*/ 4 h 177"/>
              <a:gd name="T16" fmla="*/ 32 w 32"/>
              <a:gd name="T17" fmla="*/ 18 h 177"/>
              <a:gd name="T18" fmla="*/ 32 w 32"/>
              <a:gd name="T19" fmla="*/ 35 h 177"/>
              <a:gd name="T20" fmla="*/ 32 w 32"/>
              <a:gd name="T21" fmla="*/ 52 h 177"/>
              <a:gd name="T22" fmla="*/ 32 w 32"/>
              <a:gd name="T23" fmla="*/ 72 h 177"/>
              <a:gd name="T24" fmla="*/ 30 w 32"/>
              <a:gd name="T25" fmla="*/ 110 h 177"/>
              <a:gd name="T26" fmla="*/ 29 w 32"/>
              <a:gd name="T27" fmla="*/ 145 h 177"/>
              <a:gd name="T28" fmla="*/ 28 w 32"/>
              <a:gd name="T29" fmla="*/ 159 h 177"/>
              <a:gd name="T30" fmla="*/ 25 w 32"/>
              <a:gd name="T31" fmla="*/ 168 h 177"/>
              <a:gd name="T32" fmla="*/ 22 w 32"/>
              <a:gd name="T33" fmla="*/ 175 h 177"/>
              <a:gd name="T34" fmla="*/ 20 w 32"/>
              <a:gd name="T35" fmla="*/ 177 h 177"/>
              <a:gd name="T36" fmla="*/ 16 w 32"/>
              <a:gd name="T37" fmla="*/ 177 h 177"/>
              <a:gd name="T38" fmla="*/ 13 w 32"/>
              <a:gd name="T39" fmla="*/ 174 h 177"/>
              <a:gd name="T40" fmla="*/ 9 w 32"/>
              <a:gd name="T41" fmla="*/ 170 h 177"/>
              <a:gd name="T42" fmla="*/ 6 w 32"/>
              <a:gd name="T43" fmla="*/ 165 h 177"/>
              <a:gd name="T44" fmla="*/ 2 w 32"/>
              <a:gd name="T45" fmla="*/ 155 h 177"/>
              <a:gd name="T46" fmla="*/ 0 w 32"/>
              <a:gd name="T47" fmla="*/ 149 h 177"/>
              <a:gd name="T48" fmla="*/ 0 w 32"/>
              <a:gd name="T49" fmla="*/ 145 h 177"/>
              <a:gd name="T50" fmla="*/ 0 w 32"/>
              <a:gd name="T51" fmla="*/ 141 h 177"/>
              <a:gd name="T52" fmla="*/ 2 w 32"/>
              <a:gd name="T53" fmla="*/ 134 h 177"/>
              <a:gd name="T54" fmla="*/ 3 w 32"/>
              <a:gd name="T55" fmla="*/ 124 h 177"/>
              <a:gd name="T56" fmla="*/ 4 w 32"/>
              <a:gd name="T57" fmla="*/ 114 h 177"/>
              <a:gd name="T58" fmla="*/ 4 w 32"/>
              <a:gd name="T59" fmla="*/ 101 h 177"/>
              <a:gd name="T60" fmla="*/ 6 w 32"/>
              <a:gd name="T61" fmla="*/ 86 h 177"/>
              <a:gd name="T62" fmla="*/ 6 w 32"/>
              <a:gd name="T63" fmla="*/ 70 h 177"/>
              <a:gd name="T64" fmla="*/ 6 w 32"/>
              <a:gd name="T65" fmla="*/ 52 h 177"/>
              <a:gd name="T66" fmla="*/ 6 w 32"/>
              <a:gd name="T67" fmla="*/ 38 h 177"/>
              <a:gd name="T68" fmla="*/ 4 w 32"/>
              <a:gd name="T69" fmla="*/ 26 h 177"/>
              <a:gd name="T70" fmla="*/ 4 w 32"/>
              <a:gd name="T71" fmla="*/ 18 h 177"/>
              <a:gd name="T72" fmla="*/ 3 w 32"/>
              <a:gd name="T73" fmla="*/ 16 h 1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32" h="177">
                <a:moveTo>
                  <a:pt x="3" y="16"/>
                </a:moveTo>
                <a:lnTo>
                  <a:pt x="2" y="14"/>
                </a:lnTo>
                <a:lnTo>
                  <a:pt x="2" y="11"/>
                </a:lnTo>
                <a:lnTo>
                  <a:pt x="2" y="9"/>
                </a:lnTo>
                <a:lnTo>
                  <a:pt x="2" y="7"/>
                </a:lnTo>
                <a:lnTo>
                  <a:pt x="3" y="6"/>
                </a:lnTo>
                <a:lnTo>
                  <a:pt x="3" y="4"/>
                </a:lnTo>
                <a:lnTo>
                  <a:pt x="6" y="1"/>
                </a:lnTo>
                <a:lnTo>
                  <a:pt x="8" y="1"/>
                </a:lnTo>
                <a:lnTo>
                  <a:pt x="9" y="0"/>
                </a:lnTo>
                <a:lnTo>
                  <a:pt x="12" y="0"/>
                </a:lnTo>
                <a:lnTo>
                  <a:pt x="16" y="0"/>
                </a:lnTo>
                <a:lnTo>
                  <a:pt x="19" y="1"/>
                </a:lnTo>
                <a:lnTo>
                  <a:pt x="22" y="2"/>
                </a:lnTo>
                <a:lnTo>
                  <a:pt x="26" y="3"/>
                </a:lnTo>
                <a:lnTo>
                  <a:pt x="32" y="4"/>
                </a:lnTo>
                <a:lnTo>
                  <a:pt x="32" y="11"/>
                </a:lnTo>
                <a:lnTo>
                  <a:pt x="32" y="18"/>
                </a:lnTo>
                <a:lnTo>
                  <a:pt x="32" y="26"/>
                </a:lnTo>
                <a:lnTo>
                  <a:pt x="32" y="35"/>
                </a:lnTo>
                <a:lnTo>
                  <a:pt x="32" y="44"/>
                </a:lnTo>
                <a:lnTo>
                  <a:pt x="32" y="52"/>
                </a:lnTo>
                <a:lnTo>
                  <a:pt x="32" y="63"/>
                </a:lnTo>
                <a:lnTo>
                  <a:pt x="32" y="72"/>
                </a:lnTo>
                <a:lnTo>
                  <a:pt x="30" y="92"/>
                </a:lnTo>
                <a:lnTo>
                  <a:pt x="30" y="110"/>
                </a:lnTo>
                <a:lnTo>
                  <a:pt x="29" y="129"/>
                </a:lnTo>
                <a:lnTo>
                  <a:pt x="29" y="145"/>
                </a:lnTo>
                <a:lnTo>
                  <a:pt x="28" y="153"/>
                </a:lnTo>
                <a:lnTo>
                  <a:pt x="28" y="159"/>
                </a:lnTo>
                <a:lnTo>
                  <a:pt x="26" y="165"/>
                </a:lnTo>
                <a:lnTo>
                  <a:pt x="25" y="168"/>
                </a:lnTo>
                <a:lnTo>
                  <a:pt x="24" y="172"/>
                </a:lnTo>
                <a:lnTo>
                  <a:pt x="22" y="175"/>
                </a:lnTo>
                <a:lnTo>
                  <a:pt x="21" y="177"/>
                </a:lnTo>
                <a:lnTo>
                  <a:pt x="20" y="177"/>
                </a:lnTo>
                <a:lnTo>
                  <a:pt x="17" y="177"/>
                </a:lnTo>
                <a:lnTo>
                  <a:pt x="16" y="177"/>
                </a:lnTo>
                <a:lnTo>
                  <a:pt x="15" y="175"/>
                </a:lnTo>
                <a:lnTo>
                  <a:pt x="13" y="174"/>
                </a:lnTo>
                <a:lnTo>
                  <a:pt x="11" y="172"/>
                </a:lnTo>
                <a:lnTo>
                  <a:pt x="9" y="170"/>
                </a:lnTo>
                <a:lnTo>
                  <a:pt x="8" y="167"/>
                </a:lnTo>
                <a:lnTo>
                  <a:pt x="6" y="165"/>
                </a:lnTo>
                <a:lnTo>
                  <a:pt x="3" y="159"/>
                </a:lnTo>
                <a:lnTo>
                  <a:pt x="2" y="155"/>
                </a:lnTo>
                <a:lnTo>
                  <a:pt x="0" y="150"/>
                </a:lnTo>
                <a:lnTo>
                  <a:pt x="0" y="149"/>
                </a:lnTo>
                <a:lnTo>
                  <a:pt x="0" y="148"/>
                </a:lnTo>
                <a:lnTo>
                  <a:pt x="0" y="145"/>
                </a:lnTo>
                <a:lnTo>
                  <a:pt x="0" y="144"/>
                </a:lnTo>
                <a:lnTo>
                  <a:pt x="0" y="141"/>
                </a:lnTo>
                <a:lnTo>
                  <a:pt x="0" y="138"/>
                </a:lnTo>
                <a:lnTo>
                  <a:pt x="2" y="134"/>
                </a:lnTo>
                <a:lnTo>
                  <a:pt x="2" y="130"/>
                </a:lnTo>
                <a:lnTo>
                  <a:pt x="3" y="124"/>
                </a:lnTo>
                <a:lnTo>
                  <a:pt x="3" y="118"/>
                </a:lnTo>
                <a:lnTo>
                  <a:pt x="4" y="114"/>
                </a:lnTo>
                <a:lnTo>
                  <a:pt x="4" y="107"/>
                </a:lnTo>
                <a:lnTo>
                  <a:pt x="4" y="101"/>
                </a:lnTo>
                <a:lnTo>
                  <a:pt x="6" y="94"/>
                </a:lnTo>
                <a:lnTo>
                  <a:pt x="6" y="86"/>
                </a:lnTo>
                <a:lnTo>
                  <a:pt x="6" y="78"/>
                </a:lnTo>
                <a:lnTo>
                  <a:pt x="6" y="70"/>
                </a:lnTo>
                <a:lnTo>
                  <a:pt x="6" y="61"/>
                </a:lnTo>
                <a:lnTo>
                  <a:pt x="6" y="52"/>
                </a:lnTo>
                <a:lnTo>
                  <a:pt x="6" y="45"/>
                </a:lnTo>
                <a:lnTo>
                  <a:pt x="6" y="38"/>
                </a:lnTo>
                <a:lnTo>
                  <a:pt x="6" y="32"/>
                </a:lnTo>
                <a:lnTo>
                  <a:pt x="4" y="26"/>
                </a:lnTo>
                <a:lnTo>
                  <a:pt x="4" y="22"/>
                </a:lnTo>
                <a:lnTo>
                  <a:pt x="4" y="18"/>
                </a:lnTo>
                <a:lnTo>
                  <a:pt x="3" y="16"/>
                </a:lnTo>
                <a:lnTo>
                  <a:pt x="3" y="16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0" name="Freeform 133">
            <a:extLst>
              <a:ext uri="{FF2B5EF4-FFF2-40B4-BE49-F238E27FC236}">
                <a16:creationId xmlns:a16="http://schemas.microsoft.com/office/drawing/2014/main" id="{6CE5606A-1A0E-4CE2-BB82-1A7E0F743E4E}"/>
              </a:ext>
            </a:extLst>
          </p:cNvPr>
          <p:cNvSpPr>
            <a:spLocks/>
          </p:cNvSpPr>
          <p:nvPr/>
        </p:nvSpPr>
        <p:spPr bwMode="auto">
          <a:xfrm>
            <a:off x="2408575" y="1765702"/>
            <a:ext cx="766275" cy="1445044"/>
          </a:xfrm>
          <a:custGeom>
            <a:avLst/>
            <a:gdLst>
              <a:gd name="T0" fmla="*/ 93 w 112"/>
              <a:gd name="T1" fmla="*/ 205 h 208"/>
              <a:gd name="T2" fmla="*/ 88 w 112"/>
              <a:gd name="T3" fmla="*/ 207 h 208"/>
              <a:gd name="T4" fmla="*/ 82 w 112"/>
              <a:gd name="T5" fmla="*/ 207 h 208"/>
              <a:gd name="T6" fmla="*/ 76 w 112"/>
              <a:gd name="T7" fmla="*/ 199 h 208"/>
              <a:gd name="T8" fmla="*/ 75 w 112"/>
              <a:gd name="T9" fmla="*/ 188 h 208"/>
              <a:gd name="T10" fmla="*/ 68 w 112"/>
              <a:gd name="T11" fmla="*/ 180 h 208"/>
              <a:gd name="T12" fmla="*/ 58 w 112"/>
              <a:gd name="T13" fmla="*/ 171 h 208"/>
              <a:gd name="T14" fmla="*/ 47 w 112"/>
              <a:gd name="T15" fmla="*/ 162 h 208"/>
              <a:gd name="T16" fmla="*/ 43 w 112"/>
              <a:gd name="T17" fmla="*/ 156 h 208"/>
              <a:gd name="T18" fmla="*/ 43 w 112"/>
              <a:gd name="T19" fmla="*/ 151 h 208"/>
              <a:gd name="T20" fmla="*/ 49 w 112"/>
              <a:gd name="T21" fmla="*/ 150 h 208"/>
              <a:gd name="T22" fmla="*/ 59 w 112"/>
              <a:gd name="T23" fmla="*/ 150 h 208"/>
              <a:gd name="T24" fmla="*/ 69 w 112"/>
              <a:gd name="T25" fmla="*/ 151 h 208"/>
              <a:gd name="T26" fmla="*/ 77 w 112"/>
              <a:gd name="T27" fmla="*/ 152 h 208"/>
              <a:gd name="T28" fmla="*/ 80 w 112"/>
              <a:gd name="T29" fmla="*/ 151 h 208"/>
              <a:gd name="T30" fmla="*/ 81 w 112"/>
              <a:gd name="T31" fmla="*/ 147 h 208"/>
              <a:gd name="T32" fmla="*/ 82 w 112"/>
              <a:gd name="T33" fmla="*/ 141 h 208"/>
              <a:gd name="T34" fmla="*/ 81 w 112"/>
              <a:gd name="T35" fmla="*/ 130 h 208"/>
              <a:gd name="T36" fmla="*/ 81 w 112"/>
              <a:gd name="T37" fmla="*/ 117 h 208"/>
              <a:gd name="T38" fmla="*/ 80 w 112"/>
              <a:gd name="T39" fmla="*/ 106 h 208"/>
              <a:gd name="T40" fmla="*/ 80 w 112"/>
              <a:gd name="T41" fmla="*/ 91 h 208"/>
              <a:gd name="T42" fmla="*/ 79 w 112"/>
              <a:gd name="T43" fmla="*/ 73 h 208"/>
              <a:gd name="T44" fmla="*/ 77 w 112"/>
              <a:gd name="T45" fmla="*/ 58 h 208"/>
              <a:gd name="T46" fmla="*/ 76 w 112"/>
              <a:gd name="T47" fmla="*/ 45 h 208"/>
              <a:gd name="T48" fmla="*/ 75 w 112"/>
              <a:gd name="T49" fmla="*/ 37 h 208"/>
              <a:gd name="T50" fmla="*/ 73 w 112"/>
              <a:gd name="T51" fmla="*/ 31 h 208"/>
              <a:gd name="T52" fmla="*/ 73 w 112"/>
              <a:gd name="T53" fmla="*/ 29 h 208"/>
              <a:gd name="T54" fmla="*/ 69 w 112"/>
              <a:gd name="T55" fmla="*/ 28 h 208"/>
              <a:gd name="T56" fmla="*/ 62 w 112"/>
              <a:gd name="T57" fmla="*/ 28 h 208"/>
              <a:gd name="T58" fmla="*/ 49 w 112"/>
              <a:gd name="T59" fmla="*/ 29 h 208"/>
              <a:gd name="T60" fmla="*/ 32 w 112"/>
              <a:gd name="T61" fmla="*/ 31 h 208"/>
              <a:gd name="T62" fmla="*/ 9 w 112"/>
              <a:gd name="T63" fmla="*/ 35 h 208"/>
              <a:gd name="T64" fmla="*/ 13 w 112"/>
              <a:gd name="T65" fmla="*/ 16 h 208"/>
              <a:gd name="T66" fmla="*/ 47 w 112"/>
              <a:gd name="T67" fmla="*/ 12 h 208"/>
              <a:gd name="T68" fmla="*/ 58 w 112"/>
              <a:gd name="T69" fmla="*/ 9 h 208"/>
              <a:gd name="T70" fmla="*/ 64 w 112"/>
              <a:gd name="T71" fmla="*/ 6 h 208"/>
              <a:gd name="T72" fmla="*/ 68 w 112"/>
              <a:gd name="T73" fmla="*/ 2 h 208"/>
              <a:gd name="T74" fmla="*/ 76 w 112"/>
              <a:gd name="T75" fmla="*/ 0 h 208"/>
              <a:gd name="T76" fmla="*/ 81 w 112"/>
              <a:gd name="T77" fmla="*/ 1 h 208"/>
              <a:gd name="T78" fmla="*/ 90 w 112"/>
              <a:gd name="T79" fmla="*/ 6 h 208"/>
              <a:gd name="T80" fmla="*/ 101 w 112"/>
              <a:gd name="T81" fmla="*/ 12 h 208"/>
              <a:gd name="T82" fmla="*/ 109 w 112"/>
              <a:gd name="T83" fmla="*/ 19 h 208"/>
              <a:gd name="T84" fmla="*/ 111 w 112"/>
              <a:gd name="T85" fmla="*/ 23 h 208"/>
              <a:gd name="T86" fmla="*/ 111 w 112"/>
              <a:gd name="T87" fmla="*/ 28 h 208"/>
              <a:gd name="T88" fmla="*/ 109 w 112"/>
              <a:gd name="T89" fmla="*/ 34 h 208"/>
              <a:gd name="T90" fmla="*/ 106 w 112"/>
              <a:gd name="T91" fmla="*/ 39 h 208"/>
              <a:gd name="T92" fmla="*/ 106 w 112"/>
              <a:gd name="T93" fmla="*/ 45 h 208"/>
              <a:gd name="T94" fmla="*/ 106 w 112"/>
              <a:gd name="T95" fmla="*/ 51 h 208"/>
              <a:gd name="T96" fmla="*/ 107 w 112"/>
              <a:gd name="T97" fmla="*/ 60 h 208"/>
              <a:gd name="T98" fmla="*/ 109 w 112"/>
              <a:gd name="T99" fmla="*/ 73 h 208"/>
              <a:gd name="T100" fmla="*/ 110 w 112"/>
              <a:gd name="T101" fmla="*/ 88 h 208"/>
              <a:gd name="T102" fmla="*/ 111 w 112"/>
              <a:gd name="T103" fmla="*/ 107 h 208"/>
              <a:gd name="T104" fmla="*/ 112 w 112"/>
              <a:gd name="T105" fmla="*/ 136 h 208"/>
              <a:gd name="T106" fmla="*/ 112 w 112"/>
              <a:gd name="T107" fmla="*/ 162 h 208"/>
              <a:gd name="T108" fmla="*/ 110 w 112"/>
              <a:gd name="T109" fmla="*/ 180 h 208"/>
              <a:gd name="T110" fmla="*/ 98 w 112"/>
              <a:gd name="T111" fmla="*/ 201 h 2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12" h="208">
                <a:moveTo>
                  <a:pt x="98" y="201"/>
                </a:moveTo>
                <a:lnTo>
                  <a:pt x="95" y="204"/>
                </a:lnTo>
                <a:lnTo>
                  <a:pt x="93" y="205"/>
                </a:lnTo>
                <a:lnTo>
                  <a:pt x="92" y="206"/>
                </a:lnTo>
                <a:lnTo>
                  <a:pt x="89" y="207"/>
                </a:lnTo>
                <a:lnTo>
                  <a:pt x="88" y="207"/>
                </a:lnTo>
                <a:lnTo>
                  <a:pt x="85" y="208"/>
                </a:lnTo>
                <a:lnTo>
                  <a:pt x="84" y="208"/>
                </a:lnTo>
                <a:lnTo>
                  <a:pt x="82" y="207"/>
                </a:lnTo>
                <a:lnTo>
                  <a:pt x="79" y="206"/>
                </a:lnTo>
                <a:lnTo>
                  <a:pt x="77" y="202"/>
                </a:lnTo>
                <a:lnTo>
                  <a:pt x="76" y="199"/>
                </a:lnTo>
                <a:lnTo>
                  <a:pt x="76" y="194"/>
                </a:lnTo>
                <a:lnTo>
                  <a:pt x="76" y="192"/>
                </a:lnTo>
                <a:lnTo>
                  <a:pt x="75" y="188"/>
                </a:lnTo>
                <a:lnTo>
                  <a:pt x="73" y="186"/>
                </a:lnTo>
                <a:lnTo>
                  <a:pt x="71" y="183"/>
                </a:lnTo>
                <a:lnTo>
                  <a:pt x="68" y="180"/>
                </a:lnTo>
                <a:lnTo>
                  <a:pt x="66" y="177"/>
                </a:lnTo>
                <a:lnTo>
                  <a:pt x="62" y="175"/>
                </a:lnTo>
                <a:lnTo>
                  <a:pt x="58" y="171"/>
                </a:lnTo>
                <a:lnTo>
                  <a:pt x="54" y="168"/>
                </a:lnTo>
                <a:lnTo>
                  <a:pt x="50" y="165"/>
                </a:lnTo>
                <a:lnTo>
                  <a:pt x="47" y="162"/>
                </a:lnTo>
                <a:lnTo>
                  <a:pt x="45" y="159"/>
                </a:lnTo>
                <a:lnTo>
                  <a:pt x="43" y="157"/>
                </a:lnTo>
                <a:lnTo>
                  <a:pt x="43" y="156"/>
                </a:lnTo>
                <a:lnTo>
                  <a:pt x="42" y="154"/>
                </a:lnTo>
                <a:lnTo>
                  <a:pt x="43" y="152"/>
                </a:lnTo>
                <a:lnTo>
                  <a:pt x="43" y="151"/>
                </a:lnTo>
                <a:lnTo>
                  <a:pt x="45" y="150"/>
                </a:lnTo>
                <a:lnTo>
                  <a:pt x="47" y="150"/>
                </a:lnTo>
                <a:lnTo>
                  <a:pt x="49" y="150"/>
                </a:lnTo>
                <a:lnTo>
                  <a:pt x="51" y="150"/>
                </a:lnTo>
                <a:lnTo>
                  <a:pt x="55" y="150"/>
                </a:lnTo>
                <a:lnTo>
                  <a:pt x="59" y="150"/>
                </a:lnTo>
                <a:lnTo>
                  <a:pt x="62" y="151"/>
                </a:lnTo>
                <a:lnTo>
                  <a:pt x="66" y="151"/>
                </a:lnTo>
                <a:lnTo>
                  <a:pt x="69" y="151"/>
                </a:lnTo>
                <a:lnTo>
                  <a:pt x="72" y="152"/>
                </a:lnTo>
                <a:lnTo>
                  <a:pt x="75" y="152"/>
                </a:lnTo>
                <a:lnTo>
                  <a:pt x="77" y="152"/>
                </a:lnTo>
                <a:lnTo>
                  <a:pt x="79" y="151"/>
                </a:lnTo>
                <a:lnTo>
                  <a:pt x="80" y="151"/>
                </a:lnTo>
                <a:lnTo>
                  <a:pt x="80" y="151"/>
                </a:lnTo>
                <a:lnTo>
                  <a:pt x="81" y="149"/>
                </a:lnTo>
                <a:lnTo>
                  <a:pt x="81" y="148"/>
                </a:lnTo>
                <a:lnTo>
                  <a:pt x="81" y="147"/>
                </a:lnTo>
                <a:lnTo>
                  <a:pt x="81" y="145"/>
                </a:lnTo>
                <a:lnTo>
                  <a:pt x="82" y="143"/>
                </a:lnTo>
                <a:lnTo>
                  <a:pt x="82" y="141"/>
                </a:lnTo>
                <a:lnTo>
                  <a:pt x="82" y="138"/>
                </a:lnTo>
                <a:lnTo>
                  <a:pt x="81" y="135"/>
                </a:lnTo>
                <a:lnTo>
                  <a:pt x="81" y="130"/>
                </a:lnTo>
                <a:lnTo>
                  <a:pt x="81" y="124"/>
                </a:lnTo>
                <a:lnTo>
                  <a:pt x="81" y="121"/>
                </a:lnTo>
                <a:lnTo>
                  <a:pt x="81" y="117"/>
                </a:lnTo>
                <a:lnTo>
                  <a:pt x="81" y="114"/>
                </a:lnTo>
                <a:lnTo>
                  <a:pt x="80" y="110"/>
                </a:lnTo>
                <a:lnTo>
                  <a:pt x="80" y="106"/>
                </a:lnTo>
                <a:lnTo>
                  <a:pt x="80" y="101"/>
                </a:lnTo>
                <a:lnTo>
                  <a:pt x="80" y="95"/>
                </a:lnTo>
                <a:lnTo>
                  <a:pt x="80" y="91"/>
                </a:lnTo>
                <a:lnTo>
                  <a:pt x="79" y="85"/>
                </a:lnTo>
                <a:lnTo>
                  <a:pt x="79" y="79"/>
                </a:lnTo>
                <a:lnTo>
                  <a:pt x="79" y="73"/>
                </a:lnTo>
                <a:lnTo>
                  <a:pt x="79" y="67"/>
                </a:lnTo>
                <a:lnTo>
                  <a:pt x="77" y="63"/>
                </a:lnTo>
                <a:lnTo>
                  <a:pt x="77" y="58"/>
                </a:lnTo>
                <a:lnTo>
                  <a:pt x="77" y="53"/>
                </a:lnTo>
                <a:lnTo>
                  <a:pt x="77" y="50"/>
                </a:lnTo>
                <a:lnTo>
                  <a:pt x="76" y="45"/>
                </a:lnTo>
                <a:lnTo>
                  <a:pt x="76" y="43"/>
                </a:lnTo>
                <a:lnTo>
                  <a:pt x="76" y="39"/>
                </a:lnTo>
                <a:lnTo>
                  <a:pt x="75" y="37"/>
                </a:lnTo>
                <a:lnTo>
                  <a:pt x="75" y="35"/>
                </a:lnTo>
                <a:lnTo>
                  <a:pt x="75" y="33"/>
                </a:lnTo>
                <a:lnTo>
                  <a:pt x="73" y="31"/>
                </a:lnTo>
                <a:lnTo>
                  <a:pt x="73" y="30"/>
                </a:lnTo>
                <a:lnTo>
                  <a:pt x="73" y="29"/>
                </a:lnTo>
                <a:lnTo>
                  <a:pt x="73" y="29"/>
                </a:lnTo>
                <a:lnTo>
                  <a:pt x="72" y="28"/>
                </a:lnTo>
                <a:lnTo>
                  <a:pt x="71" y="28"/>
                </a:lnTo>
                <a:lnTo>
                  <a:pt x="69" y="28"/>
                </a:lnTo>
                <a:lnTo>
                  <a:pt x="68" y="28"/>
                </a:lnTo>
                <a:lnTo>
                  <a:pt x="64" y="28"/>
                </a:lnTo>
                <a:lnTo>
                  <a:pt x="62" y="28"/>
                </a:lnTo>
                <a:lnTo>
                  <a:pt x="58" y="29"/>
                </a:lnTo>
                <a:lnTo>
                  <a:pt x="54" y="29"/>
                </a:lnTo>
                <a:lnTo>
                  <a:pt x="49" y="29"/>
                </a:lnTo>
                <a:lnTo>
                  <a:pt x="43" y="30"/>
                </a:lnTo>
                <a:lnTo>
                  <a:pt x="38" y="30"/>
                </a:lnTo>
                <a:lnTo>
                  <a:pt x="32" y="31"/>
                </a:lnTo>
                <a:lnTo>
                  <a:pt x="24" y="33"/>
                </a:lnTo>
                <a:lnTo>
                  <a:pt x="17" y="34"/>
                </a:lnTo>
                <a:lnTo>
                  <a:pt x="9" y="35"/>
                </a:lnTo>
                <a:lnTo>
                  <a:pt x="0" y="36"/>
                </a:lnTo>
                <a:lnTo>
                  <a:pt x="0" y="19"/>
                </a:lnTo>
                <a:lnTo>
                  <a:pt x="13" y="16"/>
                </a:lnTo>
                <a:lnTo>
                  <a:pt x="25" y="15"/>
                </a:lnTo>
                <a:lnTo>
                  <a:pt x="37" y="13"/>
                </a:lnTo>
                <a:lnTo>
                  <a:pt x="47" y="12"/>
                </a:lnTo>
                <a:lnTo>
                  <a:pt x="51" y="10"/>
                </a:lnTo>
                <a:lnTo>
                  <a:pt x="55" y="9"/>
                </a:lnTo>
                <a:lnTo>
                  <a:pt x="58" y="9"/>
                </a:lnTo>
                <a:lnTo>
                  <a:pt x="60" y="8"/>
                </a:lnTo>
                <a:lnTo>
                  <a:pt x="63" y="7"/>
                </a:lnTo>
                <a:lnTo>
                  <a:pt x="64" y="6"/>
                </a:lnTo>
                <a:lnTo>
                  <a:pt x="66" y="5"/>
                </a:lnTo>
                <a:lnTo>
                  <a:pt x="67" y="3"/>
                </a:lnTo>
                <a:lnTo>
                  <a:pt x="68" y="2"/>
                </a:lnTo>
                <a:lnTo>
                  <a:pt x="71" y="1"/>
                </a:lnTo>
                <a:lnTo>
                  <a:pt x="72" y="1"/>
                </a:lnTo>
                <a:lnTo>
                  <a:pt x="76" y="0"/>
                </a:lnTo>
                <a:lnTo>
                  <a:pt x="77" y="0"/>
                </a:lnTo>
                <a:lnTo>
                  <a:pt x="80" y="1"/>
                </a:lnTo>
                <a:lnTo>
                  <a:pt x="81" y="1"/>
                </a:lnTo>
                <a:lnTo>
                  <a:pt x="84" y="2"/>
                </a:lnTo>
                <a:lnTo>
                  <a:pt x="86" y="3"/>
                </a:lnTo>
                <a:lnTo>
                  <a:pt x="90" y="6"/>
                </a:lnTo>
                <a:lnTo>
                  <a:pt x="93" y="7"/>
                </a:lnTo>
                <a:lnTo>
                  <a:pt x="97" y="9"/>
                </a:lnTo>
                <a:lnTo>
                  <a:pt x="101" y="12"/>
                </a:lnTo>
                <a:lnTo>
                  <a:pt x="103" y="14"/>
                </a:lnTo>
                <a:lnTo>
                  <a:pt x="106" y="16"/>
                </a:lnTo>
                <a:lnTo>
                  <a:pt x="109" y="19"/>
                </a:lnTo>
                <a:lnTo>
                  <a:pt x="110" y="20"/>
                </a:lnTo>
                <a:lnTo>
                  <a:pt x="111" y="22"/>
                </a:lnTo>
                <a:lnTo>
                  <a:pt x="111" y="23"/>
                </a:lnTo>
                <a:lnTo>
                  <a:pt x="112" y="26"/>
                </a:lnTo>
                <a:lnTo>
                  <a:pt x="112" y="27"/>
                </a:lnTo>
                <a:lnTo>
                  <a:pt x="111" y="28"/>
                </a:lnTo>
                <a:lnTo>
                  <a:pt x="111" y="30"/>
                </a:lnTo>
                <a:lnTo>
                  <a:pt x="110" y="33"/>
                </a:lnTo>
                <a:lnTo>
                  <a:pt x="109" y="34"/>
                </a:lnTo>
                <a:lnTo>
                  <a:pt x="107" y="35"/>
                </a:lnTo>
                <a:lnTo>
                  <a:pt x="106" y="37"/>
                </a:lnTo>
                <a:lnTo>
                  <a:pt x="106" y="39"/>
                </a:lnTo>
                <a:lnTo>
                  <a:pt x="106" y="43"/>
                </a:lnTo>
                <a:lnTo>
                  <a:pt x="106" y="44"/>
                </a:lnTo>
                <a:lnTo>
                  <a:pt x="106" y="45"/>
                </a:lnTo>
                <a:lnTo>
                  <a:pt x="106" y="46"/>
                </a:lnTo>
                <a:lnTo>
                  <a:pt x="106" y="49"/>
                </a:lnTo>
                <a:lnTo>
                  <a:pt x="106" y="51"/>
                </a:lnTo>
                <a:lnTo>
                  <a:pt x="106" y="53"/>
                </a:lnTo>
                <a:lnTo>
                  <a:pt x="107" y="57"/>
                </a:lnTo>
                <a:lnTo>
                  <a:pt x="107" y="60"/>
                </a:lnTo>
                <a:lnTo>
                  <a:pt x="107" y="64"/>
                </a:lnTo>
                <a:lnTo>
                  <a:pt x="107" y="69"/>
                </a:lnTo>
                <a:lnTo>
                  <a:pt x="109" y="73"/>
                </a:lnTo>
                <a:lnTo>
                  <a:pt x="109" y="78"/>
                </a:lnTo>
                <a:lnTo>
                  <a:pt x="109" y="83"/>
                </a:lnTo>
                <a:lnTo>
                  <a:pt x="110" y="88"/>
                </a:lnTo>
                <a:lnTo>
                  <a:pt x="110" y="94"/>
                </a:lnTo>
                <a:lnTo>
                  <a:pt x="110" y="101"/>
                </a:lnTo>
                <a:lnTo>
                  <a:pt x="111" y="107"/>
                </a:lnTo>
                <a:lnTo>
                  <a:pt x="111" y="114"/>
                </a:lnTo>
                <a:lnTo>
                  <a:pt x="111" y="126"/>
                </a:lnTo>
                <a:lnTo>
                  <a:pt x="112" y="136"/>
                </a:lnTo>
                <a:lnTo>
                  <a:pt x="112" y="145"/>
                </a:lnTo>
                <a:lnTo>
                  <a:pt x="112" y="154"/>
                </a:lnTo>
                <a:lnTo>
                  <a:pt x="112" y="162"/>
                </a:lnTo>
                <a:lnTo>
                  <a:pt x="112" y="168"/>
                </a:lnTo>
                <a:lnTo>
                  <a:pt x="112" y="172"/>
                </a:lnTo>
                <a:lnTo>
                  <a:pt x="110" y="180"/>
                </a:lnTo>
                <a:lnTo>
                  <a:pt x="107" y="188"/>
                </a:lnTo>
                <a:lnTo>
                  <a:pt x="103" y="194"/>
                </a:lnTo>
                <a:lnTo>
                  <a:pt x="98" y="201"/>
                </a:lnTo>
                <a:lnTo>
                  <a:pt x="98" y="201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1" name="Freeform 134">
            <a:extLst>
              <a:ext uri="{FF2B5EF4-FFF2-40B4-BE49-F238E27FC236}">
                <a16:creationId xmlns:a16="http://schemas.microsoft.com/office/drawing/2014/main" id="{713BE6F8-223B-4082-9D50-A8BFFC76CAC7}"/>
              </a:ext>
            </a:extLst>
          </p:cNvPr>
          <p:cNvSpPr>
            <a:spLocks/>
          </p:cNvSpPr>
          <p:nvPr/>
        </p:nvSpPr>
        <p:spPr bwMode="auto">
          <a:xfrm>
            <a:off x="2408575" y="2113068"/>
            <a:ext cx="465238" cy="180630"/>
          </a:xfrm>
          <a:custGeom>
            <a:avLst/>
            <a:gdLst>
              <a:gd name="T0" fmla="*/ 50 w 68"/>
              <a:gd name="T1" fmla="*/ 21 h 26"/>
              <a:gd name="T2" fmla="*/ 46 w 68"/>
              <a:gd name="T3" fmla="*/ 22 h 26"/>
              <a:gd name="T4" fmla="*/ 41 w 68"/>
              <a:gd name="T5" fmla="*/ 23 h 26"/>
              <a:gd name="T6" fmla="*/ 36 w 68"/>
              <a:gd name="T7" fmla="*/ 23 h 26"/>
              <a:gd name="T8" fmla="*/ 30 w 68"/>
              <a:gd name="T9" fmla="*/ 24 h 26"/>
              <a:gd name="T10" fmla="*/ 24 w 68"/>
              <a:gd name="T11" fmla="*/ 24 h 26"/>
              <a:gd name="T12" fmla="*/ 16 w 68"/>
              <a:gd name="T13" fmla="*/ 26 h 26"/>
              <a:gd name="T14" fmla="*/ 8 w 68"/>
              <a:gd name="T15" fmla="*/ 26 h 26"/>
              <a:gd name="T16" fmla="*/ 0 w 68"/>
              <a:gd name="T17" fmla="*/ 26 h 26"/>
              <a:gd name="T18" fmla="*/ 0 w 68"/>
              <a:gd name="T19" fmla="*/ 5 h 26"/>
              <a:gd name="T20" fmla="*/ 7 w 68"/>
              <a:gd name="T21" fmla="*/ 5 h 26"/>
              <a:gd name="T22" fmla="*/ 12 w 68"/>
              <a:gd name="T23" fmla="*/ 5 h 26"/>
              <a:gd name="T24" fmla="*/ 17 w 68"/>
              <a:gd name="T25" fmla="*/ 5 h 26"/>
              <a:gd name="T26" fmla="*/ 22 w 68"/>
              <a:gd name="T27" fmla="*/ 5 h 26"/>
              <a:gd name="T28" fmla="*/ 26 w 68"/>
              <a:gd name="T29" fmla="*/ 3 h 26"/>
              <a:gd name="T30" fmla="*/ 29 w 68"/>
              <a:gd name="T31" fmla="*/ 3 h 26"/>
              <a:gd name="T32" fmla="*/ 32 w 68"/>
              <a:gd name="T33" fmla="*/ 2 h 26"/>
              <a:gd name="T34" fmla="*/ 34 w 68"/>
              <a:gd name="T35" fmla="*/ 2 h 26"/>
              <a:gd name="T36" fmla="*/ 37 w 68"/>
              <a:gd name="T37" fmla="*/ 1 h 26"/>
              <a:gd name="T38" fmla="*/ 41 w 68"/>
              <a:gd name="T39" fmla="*/ 1 h 26"/>
              <a:gd name="T40" fmla="*/ 43 w 68"/>
              <a:gd name="T41" fmla="*/ 0 h 26"/>
              <a:gd name="T42" fmla="*/ 47 w 68"/>
              <a:gd name="T43" fmla="*/ 0 h 26"/>
              <a:gd name="T44" fmla="*/ 51 w 68"/>
              <a:gd name="T45" fmla="*/ 1 h 26"/>
              <a:gd name="T46" fmla="*/ 54 w 68"/>
              <a:gd name="T47" fmla="*/ 1 h 26"/>
              <a:gd name="T48" fmla="*/ 58 w 68"/>
              <a:gd name="T49" fmla="*/ 2 h 26"/>
              <a:gd name="T50" fmla="*/ 60 w 68"/>
              <a:gd name="T51" fmla="*/ 3 h 26"/>
              <a:gd name="T52" fmla="*/ 64 w 68"/>
              <a:gd name="T53" fmla="*/ 5 h 26"/>
              <a:gd name="T54" fmla="*/ 67 w 68"/>
              <a:gd name="T55" fmla="*/ 7 h 26"/>
              <a:gd name="T56" fmla="*/ 68 w 68"/>
              <a:gd name="T57" fmla="*/ 9 h 26"/>
              <a:gd name="T58" fmla="*/ 68 w 68"/>
              <a:gd name="T59" fmla="*/ 12 h 26"/>
              <a:gd name="T60" fmla="*/ 68 w 68"/>
              <a:gd name="T61" fmla="*/ 13 h 26"/>
              <a:gd name="T62" fmla="*/ 67 w 68"/>
              <a:gd name="T63" fmla="*/ 15 h 26"/>
              <a:gd name="T64" fmla="*/ 64 w 68"/>
              <a:gd name="T65" fmla="*/ 16 h 26"/>
              <a:gd name="T66" fmla="*/ 63 w 68"/>
              <a:gd name="T67" fmla="*/ 17 h 26"/>
              <a:gd name="T68" fmla="*/ 60 w 68"/>
              <a:gd name="T69" fmla="*/ 19 h 26"/>
              <a:gd name="T70" fmla="*/ 58 w 68"/>
              <a:gd name="T71" fmla="*/ 20 h 26"/>
              <a:gd name="T72" fmla="*/ 54 w 68"/>
              <a:gd name="T73" fmla="*/ 20 h 26"/>
              <a:gd name="T74" fmla="*/ 50 w 68"/>
              <a:gd name="T75" fmla="*/ 21 h 26"/>
              <a:gd name="T76" fmla="*/ 50 w 68"/>
              <a:gd name="T77" fmla="*/ 21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68" h="26">
                <a:moveTo>
                  <a:pt x="50" y="21"/>
                </a:moveTo>
                <a:lnTo>
                  <a:pt x="46" y="22"/>
                </a:lnTo>
                <a:lnTo>
                  <a:pt x="41" y="23"/>
                </a:lnTo>
                <a:lnTo>
                  <a:pt x="36" y="23"/>
                </a:lnTo>
                <a:lnTo>
                  <a:pt x="30" y="24"/>
                </a:lnTo>
                <a:lnTo>
                  <a:pt x="24" y="24"/>
                </a:lnTo>
                <a:lnTo>
                  <a:pt x="16" y="26"/>
                </a:lnTo>
                <a:lnTo>
                  <a:pt x="8" y="26"/>
                </a:lnTo>
                <a:lnTo>
                  <a:pt x="0" y="26"/>
                </a:lnTo>
                <a:lnTo>
                  <a:pt x="0" y="5"/>
                </a:lnTo>
                <a:lnTo>
                  <a:pt x="7" y="5"/>
                </a:lnTo>
                <a:lnTo>
                  <a:pt x="12" y="5"/>
                </a:lnTo>
                <a:lnTo>
                  <a:pt x="17" y="5"/>
                </a:lnTo>
                <a:lnTo>
                  <a:pt x="22" y="5"/>
                </a:lnTo>
                <a:lnTo>
                  <a:pt x="26" y="3"/>
                </a:lnTo>
                <a:lnTo>
                  <a:pt x="29" y="3"/>
                </a:lnTo>
                <a:lnTo>
                  <a:pt x="32" y="2"/>
                </a:lnTo>
                <a:lnTo>
                  <a:pt x="34" y="2"/>
                </a:lnTo>
                <a:lnTo>
                  <a:pt x="37" y="1"/>
                </a:lnTo>
                <a:lnTo>
                  <a:pt x="41" y="1"/>
                </a:lnTo>
                <a:lnTo>
                  <a:pt x="43" y="0"/>
                </a:lnTo>
                <a:lnTo>
                  <a:pt x="47" y="0"/>
                </a:lnTo>
                <a:lnTo>
                  <a:pt x="51" y="1"/>
                </a:lnTo>
                <a:lnTo>
                  <a:pt x="54" y="1"/>
                </a:lnTo>
                <a:lnTo>
                  <a:pt x="58" y="2"/>
                </a:lnTo>
                <a:lnTo>
                  <a:pt x="60" y="3"/>
                </a:lnTo>
                <a:lnTo>
                  <a:pt x="64" y="5"/>
                </a:lnTo>
                <a:lnTo>
                  <a:pt x="67" y="7"/>
                </a:lnTo>
                <a:lnTo>
                  <a:pt x="68" y="9"/>
                </a:lnTo>
                <a:lnTo>
                  <a:pt x="68" y="12"/>
                </a:lnTo>
                <a:lnTo>
                  <a:pt x="68" y="13"/>
                </a:lnTo>
                <a:lnTo>
                  <a:pt x="67" y="15"/>
                </a:lnTo>
                <a:lnTo>
                  <a:pt x="64" y="16"/>
                </a:lnTo>
                <a:lnTo>
                  <a:pt x="63" y="17"/>
                </a:lnTo>
                <a:lnTo>
                  <a:pt x="60" y="19"/>
                </a:lnTo>
                <a:lnTo>
                  <a:pt x="58" y="20"/>
                </a:lnTo>
                <a:lnTo>
                  <a:pt x="54" y="20"/>
                </a:lnTo>
                <a:lnTo>
                  <a:pt x="50" y="21"/>
                </a:lnTo>
                <a:lnTo>
                  <a:pt x="50" y="21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2" name="Freeform 135">
            <a:extLst>
              <a:ext uri="{FF2B5EF4-FFF2-40B4-BE49-F238E27FC236}">
                <a16:creationId xmlns:a16="http://schemas.microsoft.com/office/drawing/2014/main" id="{9E68027B-057A-4437-85DD-CD451F41AAFA}"/>
              </a:ext>
            </a:extLst>
          </p:cNvPr>
          <p:cNvSpPr>
            <a:spLocks/>
          </p:cNvSpPr>
          <p:nvPr/>
        </p:nvSpPr>
        <p:spPr bwMode="auto">
          <a:xfrm>
            <a:off x="2408575" y="2390961"/>
            <a:ext cx="465238" cy="173685"/>
          </a:xfrm>
          <a:custGeom>
            <a:avLst/>
            <a:gdLst>
              <a:gd name="T0" fmla="*/ 32 w 68"/>
              <a:gd name="T1" fmla="*/ 3 h 25"/>
              <a:gd name="T2" fmla="*/ 39 w 68"/>
              <a:gd name="T3" fmla="*/ 2 h 25"/>
              <a:gd name="T4" fmla="*/ 46 w 68"/>
              <a:gd name="T5" fmla="*/ 1 h 25"/>
              <a:gd name="T6" fmla="*/ 52 w 68"/>
              <a:gd name="T7" fmla="*/ 0 h 25"/>
              <a:gd name="T8" fmla="*/ 58 w 68"/>
              <a:gd name="T9" fmla="*/ 0 h 25"/>
              <a:gd name="T10" fmla="*/ 60 w 68"/>
              <a:gd name="T11" fmla="*/ 0 h 25"/>
              <a:gd name="T12" fmla="*/ 63 w 68"/>
              <a:gd name="T13" fmla="*/ 0 h 25"/>
              <a:gd name="T14" fmla="*/ 64 w 68"/>
              <a:gd name="T15" fmla="*/ 1 h 25"/>
              <a:gd name="T16" fmla="*/ 66 w 68"/>
              <a:gd name="T17" fmla="*/ 1 h 25"/>
              <a:gd name="T18" fmla="*/ 67 w 68"/>
              <a:gd name="T19" fmla="*/ 2 h 25"/>
              <a:gd name="T20" fmla="*/ 68 w 68"/>
              <a:gd name="T21" fmla="*/ 3 h 25"/>
              <a:gd name="T22" fmla="*/ 68 w 68"/>
              <a:gd name="T23" fmla="*/ 7 h 25"/>
              <a:gd name="T24" fmla="*/ 68 w 68"/>
              <a:gd name="T25" fmla="*/ 10 h 25"/>
              <a:gd name="T26" fmla="*/ 67 w 68"/>
              <a:gd name="T27" fmla="*/ 12 h 25"/>
              <a:gd name="T28" fmla="*/ 64 w 68"/>
              <a:gd name="T29" fmla="*/ 16 h 25"/>
              <a:gd name="T30" fmla="*/ 60 w 68"/>
              <a:gd name="T31" fmla="*/ 18 h 25"/>
              <a:gd name="T32" fmla="*/ 60 w 68"/>
              <a:gd name="T33" fmla="*/ 19 h 25"/>
              <a:gd name="T34" fmla="*/ 58 w 68"/>
              <a:gd name="T35" fmla="*/ 20 h 25"/>
              <a:gd name="T36" fmla="*/ 56 w 68"/>
              <a:gd name="T37" fmla="*/ 20 h 25"/>
              <a:gd name="T38" fmla="*/ 54 w 68"/>
              <a:gd name="T39" fmla="*/ 22 h 25"/>
              <a:gd name="T40" fmla="*/ 51 w 68"/>
              <a:gd name="T41" fmla="*/ 22 h 25"/>
              <a:gd name="T42" fmla="*/ 49 w 68"/>
              <a:gd name="T43" fmla="*/ 23 h 25"/>
              <a:gd name="T44" fmla="*/ 46 w 68"/>
              <a:gd name="T45" fmla="*/ 23 h 25"/>
              <a:gd name="T46" fmla="*/ 42 w 68"/>
              <a:gd name="T47" fmla="*/ 23 h 25"/>
              <a:gd name="T48" fmla="*/ 38 w 68"/>
              <a:gd name="T49" fmla="*/ 24 h 25"/>
              <a:gd name="T50" fmla="*/ 34 w 68"/>
              <a:gd name="T51" fmla="*/ 24 h 25"/>
              <a:gd name="T52" fmla="*/ 29 w 68"/>
              <a:gd name="T53" fmla="*/ 24 h 25"/>
              <a:gd name="T54" fmla="*/ 24 w 68"/>
              <a:gd name="T55" fmla="*/ 24 h 25"/>
              <a:gd name="T56" fmla="*/ 19 w 68"/>
              <a:gd name="T57" fmla="*/ 24 h 25"/>
              <a:gd name="T58" fmla="*/ 13 w 68"/>
              <a:gd name="T59" fmla="*/ 25 h 25"/>
              <a:gd name="T60" fmla="*/ 7 w 68"/>
              <a:gd name="T61" fmla="*/ 25 h 25"/>
              <a:gd name="T62" fmla="*/ 0 w 68"/>
              <a:gd name="T63" fmla="*/ 25 h 25"/>
              <a:gd name="T64" fmla="*/ 0 w 68"/>
              <a:gd name="T65" fmla="*/ 7 h 25"/>
              <a:gd name="T66" fmla="*/ 8 w 68"/>
              <a:gd name="T67" fmla="*/ 5 h 25"/>
              <a:gd name="T68" fmla="*/ 16 w 68"/>
              <a:gd name="T69" fmla="*/ 5 h 25"/>
              <a:gd name="T70" fmla="*/ 24 w 68"/>
              <a:gd name="T71" fmla="*/ 4 h 25"/>
              <a:gd name="T72" fmla="*/ 32 w 68"/>
              <a:gd name="T73" fmla="*/ 3 h 25"/>
              <a:gd name="T74" fmla="*/ 32 w 68"/>
              <a:gd name="T75" fmla="*/ 3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68" h="25">
                <a:moveTo>
                  <a:pt x="32" y="3"/>
                </a:moveTo>
                <a:lnTo>
                  <a:pt x="39" y="2"/>
                </a:lnTo>
                <a:lnTo>
                  <a:pt x="46" y="1"/>
                </a:lnTo>
                <a:lnTo>
                  <a:pt x="52" y="0"/>
                </a:lnTo>
                <a:lnTo>
                  <a:pt x="58" y="0"/>
                </a:lnTo>
                <a:lnTo>
                  <a:pt x="60" y="0"/>
                </a:lnTo>
                <a:lnTo>
                  <a:pt x="63" y="0"/>
                </a:lnTo>
                <a:lnTo>
                  <a:pt x="64" y="1"/>
                </a:lnTo>
                <a:lnTo>
                  <a:pt x="66" y="1"/>
                </a:lnTo>
                <a:lnTo>
                  <a:pt x="67" y="2"/>
                </a:lnTo>
                <a:lnTo>
                  <a:pt x="68" y="3"/>
                </a:lnTo>
                <a:lnTo>
                  <a:pt x="68" y="7"/>
                </a:lnTo>
                <a:lnTo>
                  <a:pt x="68" y="10"/>
                </a:lnTo>
                <a:lnTo>
                  <a:pt x="67" y="12"/>
                </a:lnTo>
                <a:lnTo>
                  <a:pt x="64" y="16"/>
                </a:lnTo>
                <a:lnTo>
                  <a:pt x="60" y="18"/>
                </a:lnTo>
                <a:lnTo>
                  <a:pt x="60" y="19"/>
                </a:lnTo>
                <a:lnTo>
                  <a:pt x="58" y="20"/>
                </a:lnTo>
                <a:lnTo>
                  <a:pt x="56" y="20"/>
                </a:lnTo>
                <a:lnTo>
                  <a:pt x="54" y="22"/>
                </a:lnTo>
                <a:lnTo>
                  <a:pt x="51" y="22"/>
                </a:lnTo>
                <a:lnTo>
                  <a:pt x="49" y="23"/>
                </a:lnTo>
                <a:lnTo>
                  <a:pt x="46" y="23"/>
                </a:lnTo>
                <a:lnTo>
                  <a:pt x="42" y="23"/>
                </a:lnTo>
                <a:lnTo>
                  <a:pt x="38" y="24"/>
                </a:lnTo>
                <a:lnTo>
                  <a:pt x="34" y="24"/>
                </a:lnTo>
                <a:lnTo>
                  <a:pt x="29" y="24"/>
                </a:lnTo>
                <a:lnTo>
                  <a:pt x="24" y="24"/>
                </a:lnTo>
                <a:lnTo>
                  <a:pt x="19" y="24"/>
                </a:lnTo>
                <a:lnTo>
                  <a:pt x="13" y="25"/>
                </a:lnTo>
                <a:lnTo>
                  <a:pt x="7" y="25"/>
                </a:lnTo>
                <a:lnTo>
                  <a:pt x="0" y="25"/>
                </a:lnTo>
                <a:lnTo>
                  <a:pt x="0" y="7"/>
                </a:lnTo>
                <a:lnTo>
                  <a:pt x="8" y="5"/>
                </a:lnTo>
                <a:lnTo>
                  <a:pt x="16" y="5"/>
                </a:lnTo>
                <a:lnTo>
                  <a:pt x="24" y="4"/>
                </a:lnTo>
                <a:lnTo>
                  <a:pt x="32" y="3"/>
                </a:lnTo>
                <a:lnTo>
                  <a:pt x="32" y="3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3" name="Freeform 136">
            <a:extLst>
              <a:ext uri="{FF2B5EF4-FFF2-40B4-BE49-F238E27FC236}">
                <a16:creationId xmlns:a16="http://schemas.microsoft.com/office/drawing/2014/main" id="{1DA50D9B-C8A8-4384-84B3-4C7E62B87A65}"/>
              </a:ext>
            </a:extLst>
          </p:cNvPr>
          <p:cNvSpPr>
            <a:spLocks/>
          </p:cNvSpPr>
          <p:nvPr/>
        </p:nvSpPr>
        <p:spPr bwMode="auto">
          <a:xfrm>
            <a:off x="1539672" y="2342327"/>
            <a:ext cx="335247" cy="48634"/>
          </a:xfrm>
          <a:custGeom>
            <a:avLst/>
            <a:gdLst>
              <a:gd name="T0" fmla="*/ 49 w 49"/>
              <a:gd name="T1" fmla="*/ 7 h 7"/>
              <a:gd name="T2" fmla="*/ 0 w 49"/>
              <a:gd name="T3" fmla="*/ 7 h 7"/>
              <a:gd name="T4" fmla="*/ 0 w 49"/>
              <a:gd name="T5" fmla="*/ 2 h 7"/>
              <a:gd name="T6" fmla="*/ 6 w 49"/>
              <a:gd name="T7" fmla="*/ 1 h 7"/>
              <a:gd name="T8" fmla="*/ 14 w 49"/>
              <a:gd name="T9" fmla="*/ 1 h 7"/>
              <a:gd name="T10" fmla="*/ 20 w 49"/>
              <a:gd name="T11" fmla="*/ 0 h 7"/>
              <a:gd name="T12" fmla="*/ 27 w 49"/>
              <a:gd name="T13" fmla="*/ 0 h 7"/>
              <a:gd name="T14" fmla="*/ 32 w 49"/>
              <a:gd name="T15" fmla="*/ 0 h 7"/>
              <a:gd name="T16" fmla="*/ 39 w 49"/>
              <a:gd name="T17" fmla="*/ 1 h 7"/>
              <a:gd name="T18" fmla="*/ 44 w 49"/>
              <a:gd name="T19" fmla="*/ 1 h 7"/>
              <a:gd name="T20" fmla="*/ 49 w 49"/>
              <a:gd name="T21" fmla="*/ 2 h 7"/>
              <a:gd name="T22" fmla="*/ 49 w 49"/>
              <a:gd name="T23" fmla="*/ 7 h 7"/>
              <a:gd name="T24" fmla="*/ 49 w 49"/>
              <a:gd name="T25" fmla="*/ 7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49" h="7">
                <a:moveTo>
                  <a:pt x="49" y="7"/>
                </a:moveTo>
                <a:lnTo>
                  <a:pt x="0" y="7"/>
                </a:lnTo>
                <a:lnTo>
                  <a:pt x="0" y="2"/>
                </a:lnTo>
                <a:lnTo>
                  <a:pt x="6" y="1"/>
                </a:lnTo>
                <a:lnTo>
                  <a:pt x="14" y="1"/>
                </a:lnTo>
                <a:lnTo>
                  <a:pt x="20" y="0"/>
                </a:lnTo>
                <a:lnTo>
                  <a:pt x="27" y="0"/>
                </a:lnTo>
                <a:lnTo>
                  <a:pt x="32" y="0"/>
                </a:lnTo>
                <a:lnTo>
                  <a:pt x="39" y="1"/>
                </a:lnTo>
                <a:lnTo>
                  <a:pt x="44" y="1"/>
                </a:lnTo>
                <a:lnTo>
                  <a:pt x="49" y="2"/>
                </a:lnTo>
                <a:lnTo>
                  <a:pt x="49" y="7"/>
                </a:lnTo>
                <a:lnTo>
                  <a:pt x="49" y="7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5" name="Freeform 208">
            <a:extLst>
              <a:ext uri="{FF2B5EF4-FFF2-40B4-BE49-F238E27FC236}">
                <a16:creationId xmlns:a16="http://schemas.microsoft.com/office/drawing/2014/main" id="{6E6ED94F-C627-40D4-BE4D-B6BC3D2C6C8D}"/>
              </a:ext>
            </a:extLst>
          </p:cNvPr>
          <p:cNvSpPr>
            <a:spLocks/>
          </p:cNvSpPr>
          <p:nvPr/>
        </p:nvSpPr>
        <p:spPr bwMode="auto">
          <a:xfrm>
            <a:off x="8368619" y="4092060"/>
            <a:ext cx="979401" cy="1376697"/>
          </a:xfrm>
          <a:custGeom>
            <a:avLst/>
            <a:gdLst>
              <a:gd name="T0" fmla="*/ 16 w 134"/>
              <a:gd name="T1" fmla="*/ 191 h 196"/>
              <a:gd name="T2" fmla="*/ 10 w 134"/>
              <a:gd name="T3" fmla="*/ 194 h 196"/>
              <a:gd name="T4" fmla="*/ 5 w 134"/>
              <a:gd name="T5" fmla="*/ 196 h 196"/>
              <a:gd name="T6" fmla="*/ 1 w 134"/>
              <a:gd name="T7" fmla="*/ 196 h 196"/>
              <a:gd name="T8" fmla="*/ 0 w 134"/>
              <a:gd name="T9" fmla="*/ 194 h 196"/>
              <a:gd name="T10" fmla="*/ 0 w 134"/>
              <a:gd name="T11" fmla="*/ 191 h 196"/>
              <a:gd name="T12" fmla="*/ 1 w 134"/>
              <a:gd name="T13" fmla="*/ 186 h 196"/>
              <a:gd name="T14" fmla="*/ 5 w 134"/>
              <a:gd name="T15" fmla="*/ 180 h 196"/>
              <a:gd name="T16" fmla="*/ 11 w 134"/>
              <a:gd name="T17" fmla="*/ 173 h 196"/>
              <a:gd name="T18" fmla="*/ 18 w 134"/>
              <a:gd name="T19" fmla="*/ 164 h 196"/>
              <a:gd name="T20" fmla="*/ 26 w 134"/>
              <a:gd name="T21" fmla="*/ 153 h 196"/>
              <a:gd name="T22" fmla="*/ 35 w 134"/>
              <a:gd name="T23" fmla="*/ 142 h 196"/>
              <a:gd name="T24" fmla="*/ 44 w 134"/>
              <a:gd name="T25" fmla="*/ 128 h 196"/>
              <a:gd name="T26" fmla="*/ 53 w 134"/>
              <a:gd name="T27" fmla="*/ 114 h 196"/>
              <a:gd name="T28" fmla="*/ 63 w 134"/>
              <a:gd name="T29" fmla="*/ 95 h 196"/>
              <a:gd name="T30" fmla="*/ 75 w 134"/>
              <a:gd name="T31" fmla="*/ 73 h 196"/>
              <a:gd name="T32" fmla="*/ 84 w 134"/>
              <a:gd name="T33" fmla="*/ 52 h 196"/>
              <a:gd name="T34" fmla="*/ 91 w 134"/>
              <a:gd name="T35" fmla="*/ 35 h 196"/>
              <a:gd name="T36" fmla="*/ 93 w 134"/>
              <a:gd name="T37" fmla="*/ 27 h 196"/>
              <a:gd name="T38" fmla="*/ 95 w 134"/>
              <a:gd name="T39" fmla="*/ 20 h 196"/>
              <a:gd name="T40" fmla="*/ 95 w 134"/>
              <a:gd name="T41" fmla="*/ 15 h 196"/>
              <a:gd name="T42" fmla="*/ 92 w 134"/>
              <a:gd name="T43" fmla="*/ 11 h 196"/>
              <a:gd name="T44" fmla="*/ 91 w 134"/>
              <a:gd name="T45" fmla="*/ 9 h 196"/>
              <a:gd name="T46" fmla="*/ 92 w 134"/>
              <a:gd name="T47" fmla="*/ 6 h 196"/>
              <a:gd name="T48" fmla="*/ 95 w 134"/>
              <a:gd name="T49" fmla="*/ 2 h 196"/>
              <a:gd name="T50" fmla="*/ 99 w 134"/>
              <a:gd name="T51" fmla="*/ 0 h 196"/>
              <a:gd name="T52" fmla="*/ 102 w 134"/>
              <a:gd name="T53" fmla="*/ 0 h 196"/>
              <a:gd name="T54" fmla="*/ 109 w 134"/>
              <a:gd name="T55" fmla="*/ 1 h 196"/>
              <a:gd name="T56" fmla="*/ 116 w 134"/>
              <a:gd name="T57" fmla="*/ 4 h 196"/>
              <a:gd name="T58" fmla="*/ 123 w 134"/>
              <a:gd name="T59" fmla="*/ 9 h 196"/>
              <a:gd name="T60" fmla="*/ 129 w 134"/>
              <a:gd name="T61" fmla="*/ 14 h 196"/>
              <a:gd name="T62" fmla="*/ 132 w 134"/>
              <a:gd name="T63" fmla="*/ 18 h 196"/>
              <a:gd name="T64" fmla="*/ 134 w 134"/>
              <a:gd name="T65" fmla="*/ 22 h 196"/>
              <a:gd name="T66" fmla="*/ 134 w 134"/>
              <a:gd name="T67" fmla="*/ 24 h 196"/>
              <a:gd name="T68" fmla="*/ 132 w 134"/>
              <a:gd name="T69" fmla="*/ 28 h 196"/>
              <a:gd name="T70" fmla="*/ 130 w 134"/>
              <a:gd name="T71" fmla="*/ 32 h 196"/>
              <a:gd name="T72" fmla="*/ 127 w 134"/>
              <a:gd name="T73" fmla="*/ 38 h 196"/>
              <a:gd name="T74" fmla="*/ 123 w 134"/>
              <a:gd name="T75" fmla="*/ 45 h 196"/>
              <a:gd name="T76" fmla="*/ 118 w 134"/>
              <a:gd name="T77" fmla="*/ 53 h 196"/>
              <a:gd name="T78" fmla="*/ 113 w 134"/>
              <a:gd name="T79" fmla="*/ 64 h 196"/>
              <a:gd name="T80" fmla="*/ 106 w 134"/>
              <a:gd name="T81" fmla="*/ 74 h 196"/>
              <a:gd name="T82" fmla="*/ 95 w 134"/>
              <a:gd name="T83" fmla="*/ 98 h 196"/>
              <a:gd name="T84" fmla="*/ 82 w 134"/>
              <a:gd name="T85" fmla="*/ 117 h 196"/>
              <a:gd name="T86" fmla="*/ 71 w 134"/>
              <a:gd name="T87" fmla="*/ 134 h 196"/>
              <a:gd name="T88" fmla="*/ 61 w 134"/>
              <a:gd name="T89" fmla="*/ 149 h 196"/>
              <a:gd name="T90" fmla="*/ 50 w 134"/>
              <a:gd name="T91" fmla="*/ 160 h 196"/>
              <a:gd name="T92" fmla="*/ 40 w 134"/>
              <a:gd name="T93" fmla="*/ 172 h 196"/>
              <a:gd name="T94" fmla="*/ 31 w 134"/>
              <a:gd name="T95" fmla="*/ 180 h 196"/>
              <a:gd name="T96" fmla="*/ 22 w 134"/>
              <a:gd name="T97" fmla="*/ 187 h 1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134" h="196">
                <a:moveTo>
                  <a:pt x="22" y="187"/>
                </a:moveTo>
                <a:lnTo>
                  <a:pt x="16" y="191"/>
                </a:lnTo>
                <a:lnTo>
                  <a:pt x="13" y="193"/>
                </a:lnTo>
                <a:lnTo>
                  <a:pt x="10" y="194"/>
                </a:lnTo>
                <a:lnTo>
                  <a:pt x="7" y="195"/>
                </a:lnTo>
                <a:lnTo>
                  <a:pt x="5" y="196"/>
                </a:lnTo>
                <a:lnTo>
                  <a:pt x="2" y="196"/>
                </a:lnTo>
                <a:lnTo>
                  <a:pt x="1" y="196"/>
                </a:lnTo>
                <a:lnTo>
                  <a:pt x="0" y="195"/>
                </a:lnTo>
                <a:lnTo>
                  <a:pt x="0" y="194"/>
                </a:lnTo>
                <a:lnTo>
                  <a:pt x="0" y="193"/>
                </a:lnTo>
                <a:lnTo>
                  <a:pt x="0" y="191"/>
                </a:lnTo>
                <a:lnTo>
                  <a:pt x="0" y="188"/>
                </a:lnTo>
                <a:lnTo>
                  <a:pt x="1" y="186"/>
                </a:lnTo>
                <a:lnTo>
                  <a:pt x="3" y="184"/>
                </a:lnTo>
                <a:lnTo>
                  <a:pt x="5" y="180"/>
                </a:lnTo>
                <a:lnTo>
                  <a:pt x="7" y="177"/>
                </a:lnTo>
                <a:lnTo>
                  <a:pt x="11" y="173"/>
                </a:lnTo>
                <a:lnTo>
                  <a:pt x="14" y="169"/>
                </a:lnTo>
                <a:lnTo>
                  <a:pt x="18" y="164"/>
                </a:lnTo>
                <a:lnTo>
                  <a:pt x="22" y="159"/>
                </a:lnTo>
                <a:lnTo>
                  <a:pt x="26" y="153"/>
                </a:lnTo>
                <a:lnTo>
                  <a:pt x="30" y="148"/>
                </a:lnTo>
                <a:lnTo>
                  <a:pt x="35" y="142"/>
                </a:lnTo>
                <a:lnTo>
                  <a:pt x="40" y="135"/>
                </a:lnTo>
                <a:lnTo>
                  <a:pt x="44" y="128"/>
                </a:lnTo>
                <a:lnTo>
                  <a:pt x="49" y="121"/>
                </a:lnTo>
                <a:lnTo>
                  <a:pt x="53" y="114"/>
                </a:lnTo>
                <a:lnTo>
                  <a:pt x="57" y="108"/>
                </a:lnTo>
                <a:lnTo>
                  <a:pt x="63" y="95"/>
                </a:lnTo>
                <a:lnTo>
                  <a:pt x="70" y="85"/>
                </a:lnTo>
                <a:lnTo>
                  <a:pt x="75" y="73"/>
                </a:lnTo>
                <a:lnTo>
                  <a:pt x="80" y="63"/>
                </a:lnTo>
                <a:lnTo>
                  <a:pt x="84" y="52"/>
                </a:lnTo>
                <a:lnTo>
                  <a:pt x="89" y="40"/>
                </a:lnTo>
                <a:lnTo>
                  <a:pt x="91" y="35"/>
                </a:lnTo>
                <a:lnTo>
                  <a:pt x="92" y="30"/>
                </a:lnTo>
                <a:lnTo>
                  <a:pt x="93" y="27"/>
                </a:lnTo>
                <a:lnTo>
                  <a:pt x="95" y="23"/>
                </a:lnTo>
                <a:lnTo>
                  <a:pt x="95" y="20"/>
                </a:lnTo>
                <a:lnTo>
                  <a:pt x="95" y="17"/>
                </a:lnTo>
                <a:lnTo>
                  <a:pt x="95" y="15"/>
                </a:lnTo>
                <a:lnTo>
                  <a:pt x="93" y="14"/>
                </a:lnTo>
                <a:lnTo>
                  <a:pt x="92" y="11"/>
                </a:lnTo>
                <a:lnTo>
                  <a:pt x="91" y="10"/>
                </a:lnTo>
                <a:lnTo>
                  <a:pt x="91" y="9"/>
                </a:lnTo>
                <a:lnTo>
                  <a:pt x="92" y="8"/>
                </a:lnTo>
                <a:lnTo>
                  <a:pt x="92" y="6"/>
                </a:lnTo>
                <a:lnTo>
                  <a:pt x="93" y="4"/>
                </a:lnTo>
                <a:lnTo>
                  <a:pt x="95" y="2"/>
                </a:lnTo>
                <a:lnTo>
                  <a:pt x="96" y="1"/>
                </a:lnTo>
                <a:lnTo>
                  <a:pt x="99" y="0"/>
                </a:lnTo>
                <a:lnTo>
                  <a:pt x="100" y="0"/>
                </a:lnTo>
                <a:lnTo>
                  <a:pt x="102" y="0"/>
                </a:lnTo>
                <a:lnTo>
                  <a:pt x="105" y="0"/>
                </a:lnTo>
                <a:lnTo>
                  <a:pt x="109" y="1"/>
                </a:lnTo>
                <a:lnTo>
                  <a:pt x="112" y="2"/>
                </a:lnTo>
                <a:lnTo>
                  <a:pt x="116" y="4"/>
                </a:lnTo>
                <a:lnTo>
                  <a:pt x="119" y="7"/>
                </a:lnTo>
                <a:lnTo>
                  <a:pt x="123" y="9"/>
                </a:lnTo>
                <a:lnTo>
                  <a:pt x="126" y="11"/>
                </a:lnTo>
                <a:lnTo>
                  <a:pt x="129" y="14"/>
                </a:lnTo>
                <a:lnTo>
                  <a:pt x="130" y="16"/>
                </a:lnTo>
                <a:lnTo>
                  <a:pt x="132" y="18"/>
                </a:lnTo>
                <a:lnTo>
                  <a:pt x="134" y="20"/>
                </a:lnTo>
                <a:lnTo>
                  <a:pt x="134" y="22"/>
                </a:lnTo>
                <a:lnTo>
                  <a:pt x="134" y="23"/>
                </a:lnTo>
                <a:lnTo>
                  <a:pt x="134" y="24"/>
                </a:lnTo>
                <a:lnTo>
                  <a:pt x="134" y="25"/>
                </a:lnTo>
                <a:lnTo>
                  <a:pt x="132" y="28"/>
                </a:lnTo>
                <a:lnTo>
                  <a:pt x="131" y="30"/>
                </a:lnTo>
                <a:lnTo>
                  <a:pt x="130" y="32"/>
                </a:lnTo>
                <a:lnTo>
                  <a:pt x="129" y="35"/>
                </a:lnTo>
                <a:lnTo>
                  <a:pt x="127" y="38"/>
                </a:lnTo>
                <a:lnTo>
                  <a:pt x="126" y="42"/>
                </a:lnTo>
                <a:lnTo>
                  <a:pt x="123" y="45"/>
                </a:lnTo>
                <a:lnTo>
                  <a:pt x="121" y="50"/>
                </a:lnTo>
                <a:lnTo>
                  <a:pt x="118" y="53"/>
                </a:lnTo>
                <a:lnTo>
                  <a:pt x="116" y="58"/>
                </a:lnTo>
                <a:lnTo>
                  <a:pt x="113" y="64"/>
                </a:lnTo>
                <a:lnTo>
                  <a:pt x="110" y="68"/>
                </a:lnTo>
                <a:lnTo>
                  <a:pt x="106" y="74"/>
                </a:lnTo>
                <a:lnTo>
                  <a:pt x="100" y="86"/>
                </a:lnTo>
                <a:lnTo>
                  <a:pt x="95" y="98"/>
                </a:lnTo>
                <a:lnTo>
                  <a:pt x="88" y="107"/>
                </a:lnTo>
                <a:lnTo>
                  <a:pt x="82" y="117"/>
                </a:lnTo>
                <a:lnTo>
                  <a:pt x="76" y="125"/>
                </a:lnTo>
                <a:lnTo>
                  <a:pt x="71" y="134"/>
                </a:lnTo>
                <a:lnTo>
                  <a:pt x="66" y="142"/>
                </a:lnTo>
                <a:lnTo>
                  <a:pt x="61" y="149"/>
                </a:lnTo>
                <a:lnTo>
                  <a:pt x="56" y="155"/>
                </a:lnTo>
                <a:lnTo>
                  <a:pt x="50" y="160"/>
                </a:lnTo>
                <a:lnTo>
                  <a:pt x="45" y="166"/>
                </a:lnTo>
                <a:lnTo>
                  <a:pt x="40" y="172"/>
                </a:lnTo>
                <a:lnTo>
                  <a:pt x="35" y="177"/>
                </a:lnTo>
                <a:lnTo>
                  <a:pt x="31" y="180"/>
                </a:lnTo>
                <a:lnTo>
                  <a:pt x="26" y="185"/>
                </a:lnTo>
                <a:lnTo>
                  <a:pt x="22" y="187"/>
                </a:lnTo>
                <a:lnTo>
                  <a:pt x="22" y="187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6" name="Freeform 209">
            <a:extLst>
              <a:ext uri="{FF2B5EF4-FFF2-40B4-BE49-F238E27FC236}">
                <a16:creationId xmlns:a16="http://schemas.microsoft.com/office/drawing/2014/main" id="{1562695B-C07A-483A-AE01-D1436A2D19C6}"/>
              </a:ext>
            </a:extLst>
          </p:cNvPr>
          <p:cNvSpPr>
            <a:spLocks/>
          </p:cNvSpPr>
          <p:nvPr/>
        </p:nvSpPr>
        <p:spPr bwMode="auto">
          <a:xfrm>
            <a:off x="9720779" y="3993725"/>
            <a:ext cx="299670" cy="2458388"/>
          </a:xfrm>
          <a:custGeom>
            <a:avLst/>
            <a:gdLst>
              <a:gd name="T0" fmla="*/ 7 w 41"/>
              <a:gd name="T1" fmla="*/ 39 h 350"/>
              <a:gd name="T2" fmla="*/ 7 w 41"/>
              <a:gd name="T3" fmla="*/ 30 h 350"/>
              <a:gd name="T4" fmla="*/ 6 w 41"/>
              <a:gd name="T5" fmla="*/ 23 h 350"/>
              <a:gd name="T6" fmla="*/ 5 w 41"/>
              <a:gd name="T7" fmla="*/ 18 h 350"/>
              <a:gd name="T8" fmla="*/ 2 w 41"/>
              <a:gd name="T9" fmla="*/ 16 h 350"/>
              <a:gd name="T10" fmla="*/ 0 w 41"/>
              <a:gd name="T11" fmla="*/ 14 h 350"/>
              <a:gd name="T12" fmla="*/ 0 w 41"/>
              <a:gd name="T13" fmla="*/ 9 h 350"/>
              <a:gd name="T14" fmla="*/ 2 w 41"/>
              <a:gd name="T15" fmla="*/ 2 h 350"/>
              <a:gd name="T16" fmla="*/ 5 w 41"/>
              <a:gd name="T17" fmla="*/ 1 h 350"/>
              <a:gd name="T18" fmla="*/ 9 w 41"/>
              <a:gd name="T19" fmla="*/ 0 h 350"/>
              <a:gd name="T20" fmla="*/ 14 w 41"/>
              <a:gd name="T21" fmla="*/ 1 h 350"/>
              <a:gd name="T22" fmla="*/ 24 w 41"/>
              <a:gd name="T23" fmla="*/ 6 h 350"/>
              <a:gd name="T24" fmla="*/ 33 w 41"/>
              <a:gd name="T25" fmla="*/ 9 h 350"/>
              <a:gd name="T26" fmla="*/ 39 w 41"/>
              <a:gd name="T27" fmla="*/ 14 h 350"/>
              <a:gd name="T28" fmla="*/ 41 w 41"/>
              <a:gd name="T29" fmla="*/ 18 h 350"/>
              <a:gd name="T30" fmla="*/ 41 w 41"/>
              <a:gd name="T31" fmla="*/ 24 h 350"/>
              <a:gd name="T32" fmla="*/ 40 w 41"/>
              <a:gd name="T33" fmla="*/ 29 h 350"/>
              <a:gd name="T34" fmla="*/ 39 w 41"/>
              <a:gd name="T35" fmla="*/ 34 h 350"/>
              <a:gd name="T36" fmla="*/ 37 w 41"/>
              <a:gd name="T37" fmla="*/ 41 h 350"/>
              <a:gd name="T38" fmla="*/ 36 w 41"/>
              <a:gd name="T39" fmla="*/ 50 h 350"/>
              <a:gd name="T40" fmla="*/ 35 w 41"/>
              <a:gd name="T41" fmla="*/ 63 h 350"/>
              <a:gd name="T42" fmla="*/ 35 w 41"/>
              <a:gd name="T43" fmla="*/ 70 h 350"/>
              <a:gd name="T44" fmla="*/ 33 w 41"/>
              <a:gd name="T45" fmla="*/ 80 h 350"/>
              <a:gd name="T46" fmla="*/ 33 w 41"/>
              <a:gd name="T47" fmla="*/ 93 h 350"/>
              <a:gd name="T48" fmla="*/ 33 w 41"/>
              <a:gd name="T49" fmla="*/ 109 h 350"/>
              <a:gd name="T50" fmla="*/ 33 w 41"/>
              <a:gd name="T51" fmla="*/ 127 h 350"/>
              <a:gd name="T52" fmla="*/ 33 w 41"/>
              <a:gd name="T53" fmla="*/ 148 h 350"/>
              <a:gd name="T54" fmla="*/ 33 w 41"/>
              <a:gd name="T55" fmla="*/ 171 h 350"/>
              <a:gd name="T56" fmla="*/ 33 w 41"/>
              <a:gd name="T57" fmla="*/ 196 h 350"/>
              <a:gd name="T58" fmla="*/ 33 w 41"/>
              <a:gd name="T59" fmla="*/ 223 h 350"/>
              <a:gd name="T60" fmla="*/ 33 w 41"/>
              <a:gd name="T61" fmla="*/ 247 h 350"/>
              <a:gd name="T62" fmla="*/ 32 w 41"/>
              <a:gd name="T63" fmla="*/ 267 h 350"/>
              <a:gd name="T64" fmla="*/ 32 w 41"/>
              <a:gd name="T65" fmla="*/ 285 h 350"/>
              <a:gd name="T66" fmla="*/ 32 w 41"/>
              <a:gd name="T67" fmla="*/ 300 h 350"/>
              <a:gd name="T68" fmla="*/ 31 w 41"/>
              <a:gd name="T69" fmla="*/ 313 h 350"/>
              <a:gd name="T70" fmla="*/ 31 w 41"/>
              <a:gd name="T71" fmla="*/ 322 h 350"/>
              <a:gd name="T72" fmla="*/ 31 w 41"/>
              <a:gd name="T73" fmla="*/ 329 h 350"/>
              <a:gd name="T74" fmla="*/ 28 w 41"/>
              <a:gd name="T75" fmla="*/ 338 h 350"/>
              <a:gd name="T76" fmla="*/ 26 w 41"/>
              <a:gd name="T77" fmla="*/ 345 h 350"/>
              <a:gd name="T78" fmla="*/ 23 w 41"/>
              <a:gd name="T79" fmla="*/ 349 h 350"/>
              <a:gd name="T80" fmla="*/ 20 w 41"/>
              <a:gd name="T81" fmla="*/ 350 h 350"/>
              <a:gd name="T82" fmla="*/ 17 w 41"/>
              <a:gd name="T83" fmla="*/ 349 h 350"/>
              <a:gd name="T84" fmla="*/ 13 w 41"/>
              <a:gd name="T85" fmla="*/ 344 h 350"/>
              <a:gd name="T86" fmla="*/ 10 w 41"/>
              <a:gd name="T87" fmla="*/ 340 h 350"/>
              <a:gd name="T88" fmla="*/ 7 w 41"/>
              <a:gd name="T89" fmla="*/ 332 h 350"/>
              <a:gd name="T90" fmla="*/ 6 w 41"/>
              <a:gd name="T91" fmla="*/ 325 h 350"/>
              <a:gd name="T92" fmla="*/ 5 w 41"/>
              <a:gd name="T93" fmla="*/ 318 h 350"/>
              <a:gd name="T94" fmla="*/ 4 w 41"/>
              <a:gd name="T95" fmla="*/ 313 h 350"/>
              <a:gd name="T96" fmla="*/ 4 w 41"/>
              <a:gd name="T97" fmla="*/ 307 h 350"/>
              <a:gd name="T98" fmla="*/ 4 w 41"/>
              <a:gd name="T99" fmla="*/ 300 h 350"/>
              <a:gd name="T100" fmla="*/ 5 w 41"/>
              <a:gd name="T101" fmla="*/ 290 h 350"/>
              <a:gd name="T102" fmla="*/ 6 w 41"/>
              <a:gd name="T103" fmla="*/ 276 h 350"/>
              <a:gd name="T104" fmla="*/ 7 w 41"/>
              <a:gd name="T105" fmla="*/ 258 h 350"/>
              <a:gd name="T106" fmla="*/ 7 w 41"/>
              <a:gd name="T107" fmla="*/ 238 h 350"/>
              <a:gd name="T108" fmla="*/ 9 w 41"/>
              <a:gd name="T109" fmla="*/ 216 h 350"/>
              <a:gd name="T110" fmla="*/ 10 w 41"/>
              <a:gd name="T111" fmla="*/ 191 h 350"/>
              <a:gd name="T112" fmla="*/ 11 w 41"/>
              <a:gd name="T113" fmla="*/ 163 h 350"/>
              <a:gd name="T114" fmla="*/ 11 w 41"/>
              <a:gd name="T115" fmla="*/ 138 h 350"/>
              <a:gd name="T116" fmla="*/ 11 w 41"/>
              <a:gd name="T117" fmla="*/ 119 h 350"/>
              <a:gd name="T118" fmla="*/ 11 w 41"/>
              <a:gd name="T119" fmla="*/ 102 h 350"/>
              <a:gd name="T120" fmla="*/ 10 w 41"/>
              <a:gd name="T121" fmla="*/ 82 h 350"/>
              <a:gd name="T122" fmla="*/ 9 w 41"/>
              <a:gd name="T123" fmla="*/ 58 h 350"/>
              <a:gd name="T124" fmla="*/ 7 w 41"/>
              <a:gd name="T125" fmla="*/ 45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41" h="350">
                <a:moveTo>
                  <a:pt x="7" y="45"/>
                </a:moveTo>
                <a:lnTo>
                  <a:pt x="7" y="39"/>
                </a:lnTo>
                <a:lnTo>
                  <a:pt x="7" y="35"/>
                </a:lnTo>
                <a:lnTo>
                  <a:pt x="7" y="30"/>
                </a:lnTo>
                <a:lnTo>
                  <a:pt x="6" y="27"/>
                </a:lnTo>
                <a:lnTo>
                  <a:pt x="6" y="23"/>
                </a:lnTo>
                <a:lnTo>
                  <a:pt x="5" y="20"/>
                </a:lnTo>
                <a:lnTo>
                  <a:pt x="5" y="18"/>
                </a:lnTo>
                <a:lnTo>
                  <a:pt x="4" y="16"/>
                </a:lnTo>
                <a:lnTo>
                  <a:pt x="2" y="16"/>
                </a:lnTo>
                <a:lnTo>
                  <a:pt x="1" y="15"/>
                </a:lnTo>
                <a:lnTo>
                  <a:pt x="0" y="14"/>
                </a:lnTo>
                <a:lnTo>
                  <a:pt x="0" y="13"/>
                </a:lnTo>
                <a:lnTo>
                  <a:pt x="0" y="9"/>
                </a:lnTo>
                <a:lnTo>
                  <a:pt x="1" y="6"/>
                </a:lnTo>
                <a:lnTo>
                  <a:pt x="2" y="2"/>
                </a:lnTo>
                <a:lnTo>
                  <a:pt x="4" y="2"/>
                </a:lnTo>
                <a:lnTo>
                  <a:pt x="5" y="1"/>
                </a:lnTo>
                <a:lnTo>
                  <a:pt x="6" y="1"/>
                </a:lnTo>
                <a:lnTo>
                  <a:pt x="9" y="0"/>
                </a:lnTo>
                <a:lnTo>
                  <a:pt x="11" y="1"/>
                </a:lnTo>
                <a:lnTo>
                  <a:pt x="14" y="1"/>
                </a:lnTo>
                <a:lnTo>
                  <a:pt x="19" y="3"/>
                </a:lnTo>
                <a:lnTo>
                  <a:pt x="24" y="6"/>
                </a:lnTo>
                <a:lnTo>
                  <a:pt x="30" y="7"/>
                </a:lnTo>
                <a:lnTo>
                  <a:pt x="33" y="9"/>
                </a:lnTo>
                <a:lnTo>
                  <a:pt x="36" y="11"/>
                </a:lnTo>
                <a:lnTo>
                  <a:pt x="39" y="14"/>
                </a:lnTo>
                <a:lnTo>
                  <a:pt x="40" y="16"/>
                </a:lnTo>
                <a:lnTo>
                  <a:pt x="41" y="18"/>
                </a:lnTo>
                <a:lnTo>
                  <a:pt x="41" y="22"/>
                </a:lnTo>
                <a:lnTo>
                  <a:pt x="41" y="24"/>
                </a:lnTo>
                <a:lnTo>
                  <a:pt x="40" y="27"/>
                </a:lnTo>
                <a:lnTo>
                  <a:pt x="40" y="29"/>
                </a:lnTo>
                <a:lnTo>
                  <a:pt x="39" y="31"/>
                </a:lnTo>
                <a:lnTo>
                  <a:pt x="39" y="34"/>
                </a:lnTo>
                <a:lnTo>
                  <a:pt x="37" y="37"/>
                </a:lnTo>
                <a:lnTo>
                  <a:pt x="37" y="41"/>
                </a:lnTo>
                <a:lnTo>
                  <a:pt x="36" y="45"/>
                </a:lnTo>
                <a:lnTo>
                  <a:pt x="36" y="50"/>
                </a:lnTo>
                <a:lnTo>
                  <a:pt x="35" y="56"/>
                </a:lnTo>
                <a:lnTo>
                  <a:pt x="35" y="63"/>
                </a:lnTo>
                <a:lnTo>
                  <a:pt x="35" y="66"/>
                </a:lnTo>
                <a:lnTo>
                  <a:pt x="35" y="70"/>
                </a:lnTo>
                <a:lnTo>
                  <a:pt x="33" y="74"/>
                </a:lnTo>
                <a:lnTo>
                  <a:pt x="33" y="80"/>
                </a:lnTo>
                <a:lnTo>
                  <a:pt x="33" y="86"/>
                </a:lnTo>
                <a:lnTo>
                  <a:pt x="33" y="93"/>
                </a:lnTo>
                <a:lnTo>
                  <a:pt x="33" y="101"/>
                </a:lnTo>
                <a:lnTo>
                  <a:pt x="33" y="109"/>
                </a:lnTo>
                <a:lnTo>
                  <a:pt x="33" y="117"/>
                </a:lnTo>
                <a:lnTo>
                  <a:pt x="33" y="127"/>
                </a:lnTo>
                <a:lnTo>
                  <a:pt x="33" y="137"/>
                </a:lnTo>
                <a:lnTo>
                  <a:pt x="33" y="148"/>
                </a:lnTo>
                <a:lnTo>
                  <a:pt x="33" y="159"/>
                </a:lnTo>
                <a:lnTo>
                  <a:pt x="33" y="171"/>
                </a:lnTo>
                <a:lnTo>
                  <a:pt x="33" y="184"/>
                </a:lnTo>
                <a:lnTo>
                  <a:pt x="33" y="196"/>
                </a:lnTo>
                <a:lnTo>
                  <a:pt x="33" y="210"/>
                </a:lnTo>
                <a:lnTo>
                  <a:pt x="33" y="223"/>
                </a:lnTo>
                <a:lnTo>
                  <a:pt x="33" y="235"/>
                </a:lnTo>
                <a:lnTo>
                  <a:pt x="33" y="247"/>
                </a:lnTo>
                <a:lnTo>
                  <a:pt x="33" y="257"/>
                </a:lnTo>
                <a:lnTo>
                  <a:pt x="32" y="267"/>
                </a:lnTo>
                <a:lnTo>
                  <a:pt x="32" y="277"/>
                </a:lnTo>
                <a:lnTo>
                  <a:pt x="32" y="285"/>
                </a:lnTo>
                <a:lnTo>
                  <a:pt x="32" y="293"/>
                </a:lnTo>
                <a:lnTo>
                  <a:pt x="32" y="300"/>
                </a:lnTo>
                <a:lnTo>
                  <a:pt x="32" y="307"/>
                </a:lnTo>
                <a:lnTo>
                  <a:pt x="31" y="313"/>
                </a:lnTo>
                <a:lnTo>
                  <a:pt x="31" y="318"/>
                </a:lnTo>
                <a:lnTo>
                  <a:pt x="31" y="322"/>
                </a:lnTo>
                <a:lnTo>
                  <a:pt x="31" y="326"/>
                </a:lnTo>
                <a:lnTo>
                  <a:pt x="31" y="329"/>
                </a:lnTo>
                <a:lnTo>
                  <a:pt x="30" y="334"/>
                </a:lnTo>
                <a:lnTo>
                  <a:pt x="28" y="338"/>
                </a:lnTo>
                <a:lnTo>
                  <a:pt x="27" y="342"/>
                </a:lnTo>
                <a:lnTo>
                  <a:pt x="26" y="345"/>
                </a:lnTo>
                <a:lnTo>
                  <a:pt x="24" y="348"/>
                </a:lnTo>
                <a:lnTo>
                  <a:pt x="23" y="349"/>
                </a:lnTo>
                <a:lnTo>
                  <a:pt x="22" y="350"/>
                </a:lnTo>
                <a:lnTo>
                  <a:pt x="20" y="350"/>
                </a:lnTo>
                <a:lnTo>
                  <a:pt x="18" y="350"/>
                </a:lnTo>
                <a:lnTo>
                  <a:pt x="17" y="349"/>
                </a:lnTo>
                <a:lnTo>
                  <a:pt x="15" y="347"/>
                </a:lnTo>
                <a:lnTo>
                  <a:pt x="13" y="344"/>
                </a:lnTo>
                <a:lnTo>
                  <a:pt x="11" y="342"/>
                </a:lnTo>
                <a:lnTo>
                  <a:pt x="10" y="340"/>
                </a:lnTo>
                <a:lnTo>
                  <a:pt x="9" y="336"/>
                </a:lnTo>
                <a:lnTo>
                  <a:pt x="7" y="332"/>
                </a:lnTo>
                <a:lnTo>
                  <a:pt x="6" y="328"/>
                </a:lnTo>
                <a:lnTo>
                  <a:pt x="6" y="325"/>
                </a:lnTo>
                <a:lnTo>
                  <a:pt x="5" y="321"/>
                </a:lnTo>
                <a:lnTo>
                  <a:pt x="5" y="318"/>
                </a:lnTo>
                <a:lnTo>
                  <a:pt x="4" y="315"/>
                </a:lnTo>
                <a:lnTo>
                  <a:pt x="4" y="313"/>
                </a:lnTo>
                <a:lnTo>
                  <a:pt x="4" y="308"/>
                </a:lnTo>
                <a:lnTo>
                  <a:pt x="4" y="307"/>
                </a:lnTo>
                <a:lnTo>
                  <a:pt x="4" y="304"/>
                </a:lnTo>
                <a:lnTo>
                  <a:pt x="4" y="300"/>
                </a:lnTo>
                <a:lnTo>
                  <a:pt x="5" y="295"/>
                </a:lnTo>
                <a:lnTo>
                  <a:pt x="5" y="290"/>
                </a:lnTo>
                <a:lnTo>
                  <a:pt x="5" y="284"/>
                </a:lnTo>
                <a:lnTo>
                  <a:pt x="6" y="276"/>
                </a:lnTo>
                <a:lnTo>
                  <a:pt x="6" y="267"/>
                </a:lnTo>
                <a:lnTo>
                  <a:pt x="7" y="258"/>
                </a:lnTo>
                <a:lnTo>
                  <a:pt x="7" y="249"/>
                </a:lnTo>
                <a:lnTo>
                  <a:pt x="7" y="238"/>
                </a:lnTo>
                <a:lnTo>
                  <a:pt x="9" y="228"/>
                </a:lnTo>
                <a:lnTo>
                  <a:pt x="9" y="216"/>
                </a:lnTo>
                <a:lnTo>
                  <a:pt x="10" y="203"/>
                </a:lnTo>
                <a:lnTo>
                  <a:pt x="10" y="191"/>
                </a:lnTo>
                <a:lnTo>
                  <a:pt x="11" y="177"/>
                </a:lnTo>
                <a:lnTo>
                  <a:pt x="11" y="163"/>
                </a:lnTo>
                <a:lnTo>
                  <a:pt x="11" y="150"/>
                </a:lnTo>
                <a:lnTo>
                  <a:pt x="11" y="138"/>
                </a:lnTo>
                <a:lnTo>
                  <a:pt x="11" y="128"/>
                </a:lnTo>
                <a:lnTo>
                  <a:pt x="11" y="119"/>
                </a:lnTo>
                <a:lnTo>
                  <a:pt x="11" y="109"/>
                </a:lnTo>
                <a:lnTo>
                  <a:pt x="11" y="102"/>
                </a:lnTo>
                <a:lnTo>
                  <a:pt x="11" y="95"/>
                </a:lnTo>
                <a:lnTo>
                  <a:pt x="10" y="82"/>
                </a:lnTo>
                <a:lnTo>
                  <a:pt x="9" y="70"/>
                </a:lnTo>
                <a:lnTo>
                  <a:pt x="9" y="58"/>
                </a:lnTo>
                <a:lnTo>
                  <a:pt x="7" y="45"/>
                </a:lnTo>
                <a:lnTo>
                  <a:pt x="7" y="45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7" name="Freeform 210">
            <a:extLst>
              <a:ext uri="{FF2B5EF4-FFF2-40B4-BE49-F238E27FC236}">
                <a16:creationId xmlns:a16="http://schemas.microsoft.com/office/drawing/2014/main" id="{2C875B84-03AE-4B77-89AA-9E7AEF3B2354}"/>
              </a:ext>
            </a:extLst>
          </p:cNvPr>
          <p:cNvSpPr>
            <a:spLocks/>
          </p:cNvSpPr>
          <p:nvPr/>
        </p:nvSpPr>
        <p:spPr bwMode="auto">
          <a:xfrm>
            <a:off x="9289548" y="4534567"/>
            <a:ext cx="1315613" cy="351199"/>
          </a:xfrm>
          <a:custGeom>
            <a:avLst/>
            <a:gdLst>
              <a:gd name="T0" fmla="*/ 102 w 180"/>
              <a:gd name="T1" fmla="*/ 10 h 50"/>
              <a:gd name="T2" fmla="*/ 111 w 180"/>
              <a:gd name="T3" fmla="*/ 8 h 50"/>
              <a:gd name="T4" fmla="*/ 119 w 180"/>
              <a:gd name="T5" fmla="*/ 5 h 50"/>
              <a:gd name="T6" fmla="*/ 126 w 180"/>
              <a:gd name="T7" fmla="*/ 3 h 50"/>
              <a:gd name="T8" fmla="*/ 133 w 180"/>
              <a:gd name="T9" fmla="*/ 2 h 50"/>
              <a:gd name="T10" fmla="*/ 138 w 180"/>
              <a:gd name="T11" fmla="*/ 1 h 50"/>
              <a:gd name="T12" fmla="*/ 142 w 180"/>
              <a:gd name="T13" fmla="*/ 0 h 50"/>
              <a:gd name="T14" fmla="*/ 146 w 180"/>
              <a:gd name="T15" fmla="*/ 0 h 50"/>
              <a:gd name="T16" fmla="*/ 149 w 180"/>
              <a:gd name="T17" fmla="*/ 0 h 50"/>
              <a:gd name="T18" fmla="*/ 151 w 180"/>
              <a:gd name="T19" fmla="*/ 0 h 50"/>
              <a:gd name="T20" fmla="*/ 156 w 180"/>
              <a:gd name="T21" fmla="*/ 1 h 50"/>
              <a:gd name="T22" fmla="*/ 160 w 180"/>
              <a:gd name="T23" fmla="*/ 2 h 50"/>
              <a:gd name="T24" fmla="*/ 167 w 180"/>
              <a:gd name="T25" fmla="*/ 4 h 50"/>
              <a:gd name="T26" fmla="*/ 171 w 180"/>
              <a:gd name="T27" fmla="*/ 7 h 50"/>
              <a:gd name="T28" fmla="*/ 175 w 180"/>
              <a:gd name="T29" fmla="*/ 9 h 50"/>
              <a:gd name="T30" fmla="*/ 178 w 180"/>
              <a:gd name="T31" fmla="*/ 11 h 50"/>
              <a:gd name="T32" fmla="*/ 180 w 180"/>
              <a:gd name="T33" fmla="*/ 15 h 50"/>
              <a:gd name="T34" fmla="*/ 180 w 180"/>
              <a:gd name="T35" fmla="*/ 17 h 50"/>
              <a:gd name="T36" fmla="*/ 178 w 180"/>
              <a:gd name="T37" fmla="*/ 18 h 50"/>
              <a:gd name="T38" fmla="*/ 176 w 180"/>
              <a:gd name="T39" fmla="*/ 21 h 50"/>
              <a:gd name="T40" fmla="*/ 173 w 180"/>
              <a:gd name="T41" fmla="*/ 22 h 50"/>
              <a:gd name="T42" fmla="*/ 168 w 180"/>
              <a:gd name="T43" fmla="*/ 24 h 50"/>
              <a:gd name="T44" fmla="*/ 163 w 180"/>
              <a:gd name="T45" fmla="*/ 25 h 50"/>
              <a:gd name="T46" fmla="*/ 156 w 180"/>
              <a:gd name="T47" fmla="*/ 28 h 50"/>
              <a:gd name="T48" fmla="*/ 149 w 180"/>
              <a:gd name="T49" fmla="*/ 29 h 50"/>
              <a:gd name="T50" fmla="*/ 130 w 180"/>
              <a:gd name="T51" fmla="*/ 32 h 50"/>
              <a:gd name="T52" fmla="*/ 112 w 180"/>
              <a:gd name="T53" fmla="*/ 36 h 50"/>
              <a:gd name="T54" fmla="*/ 92 w 180"/>
              <a:gd name="T55" fmla="*/ 39 h 50"/>
              <a:gd name="T56" fmla="*/ 73 w 180"/>
              <a:gd name="T57" fmla="*/ 43 h 50"/>
              <a:gd name="T58" fmla="*/ 63 w 180"/>
              <a:gd name="T59" fmla="*/ 45 h 50"/>
              <a:gd name="T60" fmla="*/ 55 w 180"/>
              <a:gd name="T61" fmla="*/ 46 h 50"/>
              <a:gd name="T62" fmla="*/ 46 w 180"/>
              <a:gd name="T63" fmla="*/ 47 h 50"/>
              <a:gd name="T64" fmla="*/ 39 w 180"/>
              <a:gd name="T65" fmla="*/ 48 h 50"/>
              <a:gd name="T66" fmla="*/ 33 w 180"/>
              <a:gd name="T67" fmla="*/ 48 h 50"/>
              <a:gd name="T68" fmla="*/ 27 w 180"/>
              <a:gd name="T69" fmla="*/ 50 h 50"/>
              <a:gd name="T70" fmla="*/ 22 w 180"/>
              <a:gd name="T71" fmla="*/ 50 h 50"/>
              <a:gd name="T72" fmla="*/ 18 w 180"/>
              <a:gd name="T73" fmla="*/ 50 h 50"/>
              <a:gd name="T74" fmla="*/ 16 w 180"/>
              <a:gd name="T75" fmla="*/ 50 h 50"/>
              <a:gd name="T76" fmla="*/ 13 w 180"/>
              <a:gd name="T77" fmla="*/ 48 h 50"/>
              <a:gd name="T78" fmla="*/ 8 w 180"/>
              <a:gd name="T79" fmla="*/ 47 h 50"/>
              <a:gd name="T80" fmla="*/ 4 w 180"/>
              <a:gd name="T81" fmla="*/ 45 h 50"/>
              <a:gd name="T82" fmla="*/ 1 w 180"/>
              <a:gd name="T83" fmla="*/ 42 h 50"/>
              <a:gd name="T84" fmla="*/ 0 w 180"/>
              <a:gd name="T85" fmla="*/ 39 h 50"/>
              <a:gd name="T86" fmla="*/ 0 w 180"/>
              <a:gd name="T87" fmla="*/ 38 h 50"/>
              <a:gd name="T88" fmla="*/ 3 w 180"/>
              <a:gd name="T89" fmla="*/ 36 h 50"/>
              <a:gd name="T90" fmla="*/ 5 w 180"/>
              <a:gd name="T91" fmla="*/ 33 h 50"/>
              <a:gd name="T92" fmla="*/ 9 w 180"/>
              <a:gd name="T93" fmla="*/ 32 h 50"/>
              <a:gd name="T94" fmla="*/ 14 w 180"/>
              <a:gd name="T95" fmla="*/ 30 h 50"/>
              <a:gd name="T96" fmla="*/ 21 w 180"/>
              <a:gd name="T97" fmla="*/ 28 h 50"/>
              <a:gd name="T98" fmla="*/ 29 w 180"/>
              <a:gd name="T99" fmla="*/ 26 h 50"/>
              <a:gd name="T100" fmla="*/ 47 w 180"/>
              <a:gd name="T101" fmla="*/ 22 h 50"/>
              <a:gd name="T102" fmla="*/ 64 w 180"/>
              <a:gd name="T103" fmla="*/ 18 h 50"/>
              <a:gd name="T104" fmla="*/ 82 w 180"/>
              <a:gd name="T105" fmla="*/ 15 h 50"/>
              <a:gd name="T106" fmla="*/ 102 w 180"/>
              <a:gd name="T107" fmla="*/ 10 h 50"/>
              <a:gd name="T108" fmla="*/ 102 w 180"/>
              <a:gd name="T109" fmla="*/ 10 h 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180" h="50">
                <a:moveTo>
                  <a:pt x="102" y="10"/>
                </a:moveTo>
                <a:lnTo>
                  <a:pt x="111" y="8"/>
                </a:lnTo>
                <a:lnTo>
                  <a:pt x="119" y="5"/>
                </a:lnTo>
                <a:lnTo>
                  <a:pt x="126" y="3"/>
                </a:lnTo>
                <a:lnTo>
                  <a:pt x="133" y="2"/>
                </a:lnTo>
                <a:lnTo>
                  <a:pt x="138" y="1"/>
                </a:lnTo>
                <a:lnTo>
                  <a:pt x="142" y="0"/>
                </a:lnTo>
                <a:lnTo>
                  <a:pt x="146" y="0"/>
                </a:lnTo>
                <a:lnTo>
                  <a:pt x="149" y="0"/>
                </a:lnTo>
                <a:lnTo>
                  <a:pt x="151" y="0"/>
                </a:lnTo>
                <a:lnTo>
                  <a:pt x="156" y="1"/>
                </a:lnTo>
                <a:lnTo>
                  <a:pt x="160" y="2"/>
                </a:lnTo>
                <a:lnTo>
                  <a:pt x="167" y="4"/>
                </a:lnTo>
                <a:lnTo>
                  <a:pt x="171" y="7"/>
                </a:lnTo>
                <a:lnTo>
                  <a:pt x="175" y="9"/>
                </a:lnTo>
                <a:lnTo>
                  <a:pt x="178" y="11"/>
                </a:lnTo>
                <a:lnTo>
                  <a:pt x="180" y="15"/>
                </a:lnTo>
                <a:lnTo>
                  <a:pt x="180" y="17"/>
                </a:lnTo>
                <a:lnTo>
                  <a:pt x="178" y="18"/>
                </a:lnTo>
                <a:lnTo>
                  <a:pt x="176" y="21"/>
                </a:lnTo>
                <a:lnTo>
                  <a:pt x="173" y="22"/>
                </a:lnTo>
                <a:lnTo>
                  <a:pt x="168" y="24"/>
                </a:lnTo>
                <a:lnTo>
                  <a:pt x="163" y="25"/>
                </a:lnTo>
                <a:lnTo>
                  <a:pt x="156" y="28"/>
                </a:lnTo>
                <a:lnTo>
                  <a:pt x="149" y="29"/>
                </a:lnTo>
                <a:lnTo>
                  <a:pt x="130" y="32"/>
                </a:lnTo>
                <a:lnTo>
                  <a:pt x="112" y="36"/>
                </a:lnTo>
                <a:lnTo>
                  <a:pt x="92" y="39"/>
                </a:lnTo>
                <a:lnTo>
                  <a:pt x="73" y="43"/>
                </a:lnTo>
                <a:lnTo>
                  <a:pt x="63" y="45"/>
                </a:lnTo>
                <a:lnTo>
                  <a:pt x="55" y="46"/>
                </a:lnTo>
                <a:lnTo>
                  <a:pt x="46" y="47"/>
                </a:lnTo>
                <a:lnTo>
                  <a:pt x="39" y="48"/>
                </a:lnTo>
                <a:lnTo>
                  <a:pt x="33" y="48"/>
                </a:lnTo>
                <a:lnTo>
                  <a:pt x="27" y="50"/>
                </a:lnTo>
                <a:lnTo>
                  <a:pt x="22" y="50"/>
                </a:lnTo>
                <a:lnTo>
                  <a:pt x="18" y="50"/>
                </a:lnTo>
                <a:lnTo>
                  <a:pt x="16" y="50"/>
                </a:lnTo>
                <a:lnTo>
                  <a:pt x="13" y="48"/>
                </a:lnTo>
                <a:lnTo>
                  <a:pt x="8" y="47"/>
                </a:lnTo>
                <a:lnTo>
                  <a:pt x="4" y="45"/>
                </a:lnTo>
                <a:lnTo>
                  <a:pt x="1" y="42"/>
                </a:lnTo>
                <a:lnTo>
                  <a:pt x="0" y="39"/>
                </a:lnTo>
                <a:lnTo>
                  <a:pt x="0" y="38"/>
                </a:lnTo>
                <a:lnTo>
                  <a:pt x="3" y="36"/>
                </a:lnTo>
                <a:lnTo>
                  <a:pt x="5" y="33"/>
                </a:lnTo>
                <a:lnTo>
                  <a:pt x="9" y="32"/>
                </a:lnTo>
                <a:lnTo>
                  <a:pt x="14" y="30"/>
                </a:lnTo>
                <a:lnTo>
                  <a:pt x="21" y="28"/>
                </a:lnTo>
                <a:lnTo>
                  <a:pt x="29" y="26"/>
                </a:lnTo>
                <a:lnTo>
                  <a:pt x="47" y="22"/>
                </a:lnTo>
                <a:lnTo>
                  <a:pt x="64" y="18"/>
                </a:lnTo>
                <a:lnTo>
                  <a:pt x="82" y="15"/>
                </a:lnTo>
                <a:lnTo>
                  <a:pt x="102" y="10"/>
                </a:lnTo>
                <a:lnTo>
                  <a:pt x="102" y="10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8" name="Freeform 211">
            <a:extLst>
              <a:ext uri="{FF2B5EF4-FFF2-40B4-BE49-F238E27FC236}">
                <a16:creationId xmlns:a16="http://schemas.microsoft.com/office/drawing/2014/main" id="{6995FEEE-5721-44E5-A089-A2B16836ED72}"/>
              </a:ext>
            </a:extLst>
          </p:cNvPr>
          <p:cNvSpPr>
            <a:spLocks/>
          </p:cNvSpPr>
          <p:nvPr/>
        </p:nvSpPr>
        <p:spPr bwMode="auto">
          <a:xfrm>
            <a:off x="8982572" y="4759334"/>
            <a:ext cx="862458" cy="1102764"/>
          </a:xfrm>
          <a:custGeom>
            <a:avLst/>
            <a:gdLst>
              <a:gd name="T0" fmla="*/ 118 w 118"/>
              <a:gd name="T1" fmla="*/ 20 h 157"/>
              <a:gd name="T2" fmla="*/ 110 w 118"/>
              <a:gd name="T3" fmla="*/ 35 h 157"/>
              <a:gd name="T4" fmla="*/ 102 w 118"/>
              <a:gd name="T5" fmla="*/ 48 h 157"/>
              <a:gd name="T6" fmla="*/ 94 w 118"/>
              <a:gd name="T7" fmla="*/ 60 h 157"/>
              <a:gd name="T8" fmla="*/ 88 w 118"/>
              <a:gd name="T9" fmla="*/ 71 h 157"/>
              <a:gd name="T10" fmla="*/ 80 w 118"/>
              <a:gd name="T11" fmla="*/ 82 h 157"/>
              <a:gd name="T12" fmla="*/ 73 w 118"/>
              <a:gd name="T13" fmla="*/ 90 h 157"/>
              <a:gd name="T14" fmla="*/ 67 w 118"/>
              <a:gd name="T15" fmla="*/ 98 h 157"/>
              <a:gd name="T16" fmla="*/ 60 w 118"/>
              <a:gd name="T17" fmla="*/ 105 h 157"/>
              <a:gd name="T18" fmla="*/ 55 w 118"/>
              <a:gd name="T19" fmla="*/ 112 h 157"/>
              <a:gd name="T20" fmla="*/ 48 w 118"/>
              <a:gd name="T21" fmla="*/ 118 h 157"/>
              <a:gd name="T22" fmla="*/ 43 w 118"/>
              <a:gd name="T23" fmla="*/ 122 h 157"/>
              <a:gd name="T24" fmla="*/ 37 w 118"/>
              <a:gd name="T25" fmla="*/ 127 h 157"/>
              <a:gd name="T26" fmla="*/ 32 w 118"/>
              <a:gd name="T27" fmla="*/ 132 h 157"/>
              <a:gd name="T28" fmla="*/ 28 w 118"/>
              <a:gd name="T29" fmla="*/ 136 h 157"/>
              <a:gd name="T30" fmla="*/ 22 w 118"/>
              <a:gd name="T31" fmla="*/ 140 h 157"/>
              <a:gd name="T32" fmla="*/ 18 w 118"/>
              <a:gd name="T33" fmla="*/ 143 h 157"/>
              <a:gd name="T34" fmla="*/ 15 w 118"/>
              <a:gd name="T35" fmla="*/ 146 h 157"/>
              <a:gd name="T36" fmla="*/ 11 w 118"/>
              <a:gd name="T37" fmla="*/ 149 h 157"/>
              <a:gd name="T38" fmla="*/ 8 w 118"/>
              <a:gd name="T39" fmla="*/ 152 h 157"/>
              <a:gd name="T40" fmla="*/ 5 w 118"/>
              <a:gd name="T41" fmla="*/ 154 h 157"/>
              <a:gd name="T42" fmla="*/ 3 w 118"/>
              <a:gd name="T43" fmla="*/ 155 h 157"/>
              <a:gd name="T44" fmla="*/ 2 w 118"/>
              <a:gd name="T45" fmla="*/ 156 h 157"/>
              <a:gd name="T46" fmla="*/ 0 w 118"/>
              <a:gd name="T47" fmla="*/ 156 h 157"/>
              <a:gd name="T48" fmla="*/ 0 w 118"/>
              <a:gd name="T49" fmla="*/ 157 h 157"/>
              <a:gd name="T50" fmla="*/ 0 w 118"/>
              <a:gd name="T51" fmla="*/ 157 h 157"/>
              <a:gd name="T52" fmla="*/ 0 w 118"/>
              <a:gd name="T53" fmla="*/ 156 h 157"/>
              <a:gd name="T54" fmla="*/ 0 w 118"/>
              <a:gd name="T55" fmla="*/ 156 h 157"/>
              <a:gd name="T56" fmla="*/ 2 w 118"/>
              <a:gd name="T57" fmla="*/ 156 h 157"/>
              <a:gd name="T58" fmla="*/ 3 w 118"/>
              <a:gd name="T59" fmla="*/ 154 h 157"/>
              <a:gd name="T60" fmla="*/ 7 w 118"/>
              <a:gd name="T61" fmla="*/ 153 h 157"/>
              <a:gd name="T62" fmla="*/ 8 w 118"/>
              <a:gd name="T63" fmla="*/ 150 h 157"/>
              <a:gd name="T64" fmla="*/ 12 w 118"/>
              <a:gd name="T65" fmla="*/ 148 h 157"/>
              <a:gd name="T66" fmla="*/ 15 w 118"/>
              <a:gd name="T67" fmla="*/ 145 h 157"/>
              <a:gd name="T68" fmla="*/ 20 w 118"/>
              <a:gd name="T69" fmla="*/ 140 h 157"/>
              <a:gd name="T70" fmla="*/ 25 w 118"/>
              <a:gd name="T71" fmla="*/ 135 h 157"/>
              <a:gd name="T72" fmla="*/ 30 w 118"/>
              <a:gd name="T73" fmla="*/ 128 h 157"/>
              <a:gd name="T74" fmla="*/ 37 w 118"/>
              <a:gd name="T75" fmla="*/ 121 h 157"/>
              <a:gd name="T76" fmla="*/ 45 w 118"/>
              <a:gd name="T77" fmla="*/ 113 h 157"/>
              <a:gd name="T78" fmla="*/ 47 w 118"/>
              <a:gd name="T79" fmla="*/ 108 h 157"/>
              <a:gd name="T80" fmla="*/ 51 w 118"/>
              <a:gd name="T81" fmla="*/ 104 h 157"/>
              <a:gd name="T82" fmla="*/ 55 w 118"/>
              <a:gd name="T83" fmla="*/ 99 h 157"/>
              <a:gd name="T84" fmla="*/ 59 w 118"/>
              <a:gd name="T85" fmla="*/ 93 h 157"/>
              <a:gd name="T86" fmla="*/ 63 w 118"/>
              <a:gd name="T87" fmla="*/ 87 h 157"/>
              <a:gd name="T88" fmla="*/ 68 w 118"/>
              <a:gd name="T89" fmla="*/ 82 h 157"/>
              <a:gd name="T90" fmla="*/ 72 w 118"/>
              <a:gd name="T91" fmla="*/ 75 h 157"/>
              <a:gd name="T92" fmla="*/ 76 w 118"/>
              <a:gd name="T93" fmla="*/ 69 h 157"/>
              <a:gd name="T94" fmla="*/ 80 w 118"/>
              <a:gd name="T95" fmla="*/ 61 h 157"/>
              <a:gd name="T96" fmla="*/ 85 w 118"/>
              <a:gd name="T97" fmla="*/ 54 h 157"/>
              <a:gd name="T98" fmla="*/ 89 w 118"/>
              <a:gd name="T99" fmla="*/ 46 h 157"/>
              <a:gd name="T100" fmla="*/ 93 w 118"/>
              <a:gd name="T101" fmla="*/ 37 h 157"/>
              <a:gd name="T102" fmla="*/ 98 w 118"/>
              <a:gd name="T103" fmla="*/ 28 h 157"/>
              <a:gd name="T104" fmla="*/ 102 w 118"/>
              <a:gd name="T105" fmla="*/ 19 h 157"/>
              <a:gd name="T106" fmla="*/ 107 w 118"/>
              <a:gd name="T107" fmla="*/ 10 h 157"/>
              <a:gd name="T108" fmla="*/ 112 w 118"/>
              <a:gd name="T109" fmla="*/ 0 h 157"/>
              <a:gd name="T110" fmla="*/ 118 w 118"/>
              <a:gd name="T111" fmla="*/ 20 h 157"/>
              <a:gd name="T112" fmla="*/ 118 w 118"/>
              <a:gd name="T113" fmla="*/ 20 h 1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18" h="157">
                <a:moveTo>
                  <a:pt x="118" y="20"/>
                </a:moveTo>
                <a:lnTo>
                  <a:pt x="110" y="35"/>
                </a:lnTo>
                <a:lnTo>
                  <a:pt x="102" y="48"/>
                </a:lnTo>
                <a:lnTo>
                  <a:pt x="94" y="60"/>
                </a:lnTo>
                <a:lnTo>
                  <a:pt x="88" y="71"/>
                </a:lnTo>
                <a:lnTo>
                  <a:pt x="80" y="82"/>
                </a:lnTo>
                <a:lnTo>
                  <a:pt x="73" y="90"/>
                </a:lnTo>
                <a:lnTo>
                  <a:pt x="67" y="98"/>
                </a:lnTo>
                <a:lnTo>
                  <a:pt x="60" y="105"/>
                </a:lnTo>
                <a:lnTo>
                  <a:pt x="55" y="112"/>
                </a:lnTo>
                <a:lnTo>
                  <a:pt x="48" y="118"/>
                </a:lnTo>
                <a:lnTo>
                  <a:pt x="43" y="122"/>
                </a:lnTo>
                <a:lnTo>
                  <a:pt x="37" y="127"/>
                </a:lnTo>
                <a:lnTo>
                  <a:pt x="32" y="132"/>
                </a:lnTo>
                <a:lnTo>
                  <a:pt x="28" y="136"/>
                </a:lnTo>
                <a:lnTo>
                  <a:pt x="22" y="140"/>
                </a:lnTo>
                <a:lnTo>
                  <a:pt x="18" y="143"/>
                </a:lnTo>
                <a:lnTo>
                  <a:pt x="15" y="146"/>
                </a:lnTo>
                <a:lnTo>
                  <a:pt x="11" y="149"/>
                </a:lnTo>
                <a:lnTo>
                  <a:pt x="8" y="152"/>
                </a:lnTo>
                <a:lnTo>
                  <a:pt x="5" y="154"/>
                </a:lnTo>
                <a:lnTo>
                  <a:pt x="3" y="155"/>
                </a:lnTo>
                <a:lnTo>
                  <a:pt x="2" y="156"/>
                </a:lnTo>
                <a:lnTo>
                  <a:pt x="0" y="156"/>
                </a:lnTo>
                <a:lnTo>
                  <a:pt x="0" y="157"/>
                </a:lnTo>
                <a:lnTo>
                  <a:pt x="0" y="157"/>
                </a:lnTo>
                <a:lnTo>
                  <a:pt x="0" y="156"/>
                </a:lnTo>
                <a:lnTo>
                  <a:pt x="0" y="156"/>
                </a:lnTo>
                <a:lnTo>
                  <a:pt x="2" y="156"/>
                </a:lnTo>
                <a:lnTo>
                  <a:pt x="3" y="154"/>
                </a:lnTo>
                <a:lnTo>
                  <a:pt x="7" y="153"/>
                </a:lnTo>
                <a:lnTo>
                  <a:pt x="8" y="150"/>
                </a:lnTo>
                <a:lnTo>
                  <a:pt x="12" y="148"/>
                </a:lnTo>
                <a:lnTo>
                  <a:pt x="15" y="145"/>
                </a:lnTo>
                <a:lnTo>
                  <a:pt x="20" y="140"/>
                </a:lnTo>
                <a:lnTo>
                  <a:pt x="25" y="135"/>
                </a:lnTo>
                <a:lnTo>
                  <a:pt x="30" y="128"/>
                </a:lnTo>
                <a:lnTo>
                  <a:pt x="37" y="121"/>
                </a:lnTo>
                <a:lnTo>
                  <a:pt x="45" y="113"/>
                </a:lnTo>
                <a:lnTo>
                  <a:pt x="47" y="108"/>
                </a:lnTo>
                <a:lnTo>
                  <a:pt x="51" y="104"/>
                </a:lnTo>
                <a:lnTo>
                  <a:pt x="55" y="99"/>
                </a:lnTo>
                <a:lnTo>
                  <a:pt x="59" y="93"/>
                </a:lnTo>
                <a:lnTo>
                  <a:pt x="63" y="87"/>
                </a:lnTo>
                <a:lnTo>
                  <a:pt x="68" y="82"/>
                </a:lnTo>
                <a:lnTo>
                  <a:pt x="72" y="75"/>
                </a:lnTo>
                <a:lnTo>
                  <a:pt x="76" y="69"/>
                </a:lnTo>
                <a:lnTo>
                  <a:pt x="80" y="61"/>
                </a:lnTo>
                <a:lnTo>
                  <a:pt x="85" y="54"/>
                </a:lnTo>
                <a:lnTo>
                  <a:pt x="89" y="46"/>
                </a:lnTo>
                <a:lnTo>
                  <a:pt x="93" y="37"/>
                </a:lnTo>
                <a:lnTo>
                  <a:pt x="98" y="28"/>
                </a:lnTo>
                <a:lnTo>
                  <a:pt x="102" y="19"/>
                </a:lnTo>
                <a:lnTo>
                  <a:pt x="107" y="10"/>
                </a:lnTo>
                <a:lnTo>
                  <a:pt x="112" y="0"/>
                </a:lnTo>
                <a:lnTo>
                  <a:pt x="118" y="20"/>
                </a:lnTo>
                <a:lnTo>
                  <a:pt x="118" y="20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9" name="Freeform 212">
            <a:extLst>
              <a:ext uri="{FF2B5EF4-FFF2-40B4-BE49-F238E27FC236}">
                <a16:creationId xmlns:a16="http://schemas.microsoft.com/office/drawing/2014/main" id="{CB3B2B09-1002-4E94-9414-EDF847644DD5}"/>
              </a:ext>
            </a:extLst>
          </p:cNvPr>
          <p:cNvSpPr>
            <a:spLocks/>
          </p:cNvSpPr>
          <p:nvPr/>
        </p:nvSpPr>
        <p:spPr bwMode="auto">
          <a:xfrm>
            <a:off x="9830412" y="4639929"/>
            <a:ext cx="1198669" cy="1158956"/>
          </a:xfrm>
          <a:custGeom>
            <a:avLst/>
            <a:gdLst>
              <a:gd name="T0" fmla="*/ 128 w 164"/>
              <a:gd name="T1" fmla="*/ 131 h 165"/>
              <a:gd name="T2" fmla="*/ 137 w 164"/>
              <a:gd name="T3" fmla="*/ 138 h 165"/>
              <a:gd name="T4" fmla="*/ 145 w 164"/>
              <a:gd name="T5" fmla="*/ 143 h 165"/>
              <a:gd name="T6" fmla="*/ 151 w 164"/>
              <a:gd name="T7" fmla="*/ 148 h 165"/>
              <a:gd name="T8" fmla="*/ 157 w 164"/>
              <a:gd name="T9" fmla="*/ 152 h 165"/>
              <a:gd name="T10" fmla="*/ 161 w 164"/>
              <a:gd name="T11" fmla="*/ 155 h 165"/>
              <a:gd name="T12" fmla="*/ 163 w 164"/>
              <a:gd name="T13" fmla="*/ 157 h 165"/>
              <a:gd name="T14" fmla="*/ 164 w 164"/>
              <a:gd name="T15" fmla="*/ 159 h 165"/>
              <a:gd name="T16" fmla="*/ 164 w 164"/>
              <a:gd name="T17" fmla="*/ 159 h 165"/>
              <a:gd name="T18" fmla="*/ 164 w 164"/>
              <a:gd name="T19" fmla="*/ 160 h 165"/>
              <a:gd name="T20" fmla="*/ 163 w 164"/>
              <a:gd name="T21" fmla="*/ 160 h 165"/>
              <a:gd name="T22" fmla="*/ 162 w 164"/>
              <a:gd name="T23" fmla="*/ 162 h 165"/>
              <a:gd name="T24" fmla="*/ 159 w 164"/>
              <a:gd name="T25" fmla="*/ 163 h 165"/>
              <a:gd name="T26" fmla="*/ 155 w 164"/>
              <a:gd name="T27" fmla="*/ 164 h 165"/>
              <a:gd name="T28" fmla="*/ 151 w 164"/>
              <a:gd name="T29" fmla="*/ 164 h 165"/>
              <a:gd name="T30" fmla="*/ 146 w 164"/>
              <a:gd name="T31" fmla="*/ 164 h 165"/>
              <a:gd name="T32" fmla="*/ 141 w 164"/>
              <a:gd name="T33" fmla="*/ 164 h 165"/>
              <a:gd name="T34" fmla="*/ 134 w 164"/>
              <a:gd name="T35" fmla="*/ 165 h 165"/>
              <a:gd name="T36" fmla="*/ 127 w 164"/>
              <a:gd name="T37" fmla="*/ 165 h 165"/>
              <a:gd name="T38" fmla="*/ 120 w 164"/>
              <a:gd name="T39" fmla="*/ 165 h 165"/>
              <a:gd name="T40" fmla="*/ 115 w 164"/>
              <a:gd name="T41" fmla="*/ 165 h 165"/>
              <a:gd name="T42" fmla="*/ 110 w 164"/>
              <a:gd name="T43" fmla="*/ 165 h 165"/>
              <a:gd name="T44" fmla="*/ 104 w 164"/>
              <a:gd name="T45" fmla="*/ 164 h 165"/>
              <a:gd name="T46" fmla="*/ 99 w 164"/>
              <a:gd name="T47" fmla="*/ 164 h 165"/>
              <a:gd name="T48" fmla="*/ 95 w 164"/>
              <a:gd name="T49" fmla="*/ 163 h 165"/>
              <a:gd name="T50" fmla="*/ 93 w 164"/>
              <a:gd name="T51" fmla="*/ 162 h 165"/>
              <a:gd name="T52" fmla="*/ 90 w 164"/>
              <a:gd name="T53" fmla="*/ 160 h 165"/>
              <a:gd name="T54" fmla="*/ 88 w 164"/>
              <a:gd name="T55" fmla="*/ 158 h 165"/>
              <a:gd name="T56" fmla="*/ 84 w 164"/>
              <a:gd name="T57" fmla="*/ 155 h 165"/>
              <a:gd name="T58" fmla="*/ 81 w 164"/>
              <a:gd name="T59" fmla="*/ 150 h 165"/>
              <a:gd name="T60" fmla="*/ 76 w 164"/>
              <a:gd name="T61" fmla="*/ 145 h 165"/>
              <a:gd name="T62" fmla="*/ 72 w 164"/>
              <a:gd name="T63" fmla="*/ 138 h 165"/>
              <a:gd name="T64" fmla="*/ 67 w 164"/>
              <a:gd name="T65" fmla="*/ 130 h 165"/>
              <a:gd name="T66" fmla="*/ 61 w 164"/>
              <a:gd name="T67" fmla="*/ 122 h 165"/>
              <a:gd name="T68" fmla="*/ 55 w 164"/>
              <a:gd name="T69" fmla="*/ 111 h 165"/>
              <a:gd name="T70" fmla="*/ 48 w 164"/>
              <a:gd name="T71" fmla="*/ 101 h 165"/>
              <a:gd name="T72" fmla="*/ 42 w 164"/>
              <a:gd name="T73" fmla="*/ 89 h 165"/>
              <a:gd name="T74" fmla="*/ 34 w 164"/>
              <a:gd name="T75" fmla="*/ 75 h 165"/>
              <a:gd name="T76" fmla="*/ 26 w 164"/>
              <a:gd name="T77" fmla="*/ 61 h 165"/>
              <a:gd name="T78" fmla="*/ 18 w 164"/>
              <a:gd name="T79" fmla="*/ 46 h 165"/>
              <a:gd name="T80" fmla="*/ 9 w 164"/>
              <a:gd name="T81" fmla="*/ 30 h 165"/>
              <a:gd name="T82" fmla="*/ 0 w 164"/>
              <a:gd name="T83" fmla="*/ 13 h 165"/>
              <a:gd name="T84" fmla="*/ 12 w 164"/>
              <a:gd name="T85" fmla="*/ 0 h 165"/>
              <a:gd name="T86" fmla="*/ 21 w 164"/>
              <a:gd name="T87" fmla="*/ 13 h 165"/>
              <a:gd name="T88" fmla="*/ 29 w 164"/>
              <a:gd name="T89" fmla="*/ 24 h 165"/>
              <a:gd name="T90" fmla="*/ 35 w 164"/>
              <a:gd name="T91" fmla="*/ 36 h 165"/>
              <a:gd name="T92" fmla="*/ 43 w 164"/>
              <a:gd name="T93" fmla="*/ 46 h 165"/>
              <a:gd name="T94" fmla="*/ 50 w 164"/>
              <a:gd name="T95" fmla="*/ 56 h 165"/>
              <a:gd name="T96" fmla="*/ 56 w 164"/>
              <a:gd name="T97" fmla="*/ 64 h 165"/>
              <a:gd name="T98" fmla="*/ 63 w 164"/>
              <a:gd name="T99" fmla="*/ 72 h 165"/>
              <a:gd name="T100" fmla="*/ 68 w 164"/>
              <a:gd name="T101" fmla="*/ 80 h 165"/>
              <a:gd name="T102" fmla="*/ 73 w 164"/>
              <a:gd name="T103" fmla="*/ 87 h 165"/>
              <a:gd name="T104" fmla="*/ 80 w 164"/>
              <a:gd name="T105" fmla="*/ 94 h 165"/>
              <a:gd name="T106" fmla="*/ 88 w 164"/>
              <a:gd name="T107" fmla="*/ 100 h 165"/>
              <a:gd name="T108" fmla="*/ 94 w 164"/>
              <a:gd name="T109" fmla="*/ 107 h 165"/>
              <a:gd name="T110" fmla="*/ 102 w 164"/>
              <a:gd name="T111" fmla="*/ 114 h 165"/>
              <a:gd name="T112" fmla="*/ 110 w 164"/>
              <a:gd name="T113" fmla="*/ 120 h 165"/>
              <a:gd name="T114" fmla="*/ 119 w 164"/>
              <a:gd name="T115" fmla="*/ 125 h 165"/>
              <a:gd name="T116" fmla="*/ 128 w 164"/>
              <a:gd name="T117" fmla="*/ 131 h 165"/>
              <a:gd name="T118" fmla="*/ 128 w 164"/>
              <a:gd name="T119" fmla="*/ 131 h 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64" h="165">
                <a:moveTo>
                  <a:pt x="128" y="131"/>
                </a:moveTo>
                <a:lnTo>
                  <a:pt x="137" y="138"/>
                </a:lnTo>
                <a:lnTo>
                  <a:pt x="145" y="143"/>
                </a:lnTo>
                <a:lnTo>
                  <a:pt x="151" y="148"/>
                </a:lnTo>
                <a:lnTo>
                  <a:pt x="157" y="152"/>
                </a:lnTo>
                <a:lnTo>
                  <a:pt x="161" y="155"/>
                </a:lnTo>
                <a:lnTo>
                  <a:pt x="163" y="157"/>
                </a:lnTo>
                <a:lnTo>
                  <a:pt x="164" y="159"/>
                </a:lnTo>
                <a:lnTo>
                  <a:pt x="164" y="159"/>
                </a:lnTo>
                <a:lnTo>
                  <a:pt x="164" y="160"/>
                </a:lnTo>
                <a:lnTo>
                  <a:pt x="163" y="160"/>
                </a:lnTo>
                <a:lnTo>
                  <a:pt x="162" y="162"/>
                </a:lnTo>
                <a:lnTo>
                  <a:pt x="159" y="163"/>
                </a:lnTo>
                <a:lnTo>
                  <a:pt x="155" y="164"/>
                </a:lnTo>
                <a:lnTo>
                  <a:pt x="151" y="164"/>
                </a:lnTo>
                <a:lnTo>
                  <a:pt x="146" y="164"/>
                </a:lnTo>
                <a:lnTo>
                  <a:pt x="141" y="164"/>
                </a:lnTo>
                <a:lnTo>
                  <a:pt x="134" y="165"/>
                </a:lnTo>
                <a:lnTo>
                  <a:pt x="127" y="165"/>
                </a:lnTo>
                <a:lnTo>
                  <a:pt x="120" y="165"/>
                </a:lnTo>
                <a:lnTo>
                  <a:pt x="115" y="165"/>
                </a:lnTo>
                <a:lnTo>
                  <a:pt x="110" y="165"/>
                </a:lnTo>
                <a:lnTo>
                  <a:pt x="104" y="164"/>
                </a:lnTo>
                <a:lnTo>
                  <a:pt x="99" y="164"/>
                </a:lnTo>
                <a:lnTo>
                  <a:pt x="95" y="163"/>
                </a:lnTo>
                <a:lnTo>
                  <a:pt x="93" y="162"/>
                </a:lnTo>
                <a:lnTo>
                  <a:pt x="90" y="160"/>
                </a:lnTo>
                <a:lnTo>
                  <a:pt x="88" y="158"/>
                </a:lnTo>
                <a:lnTo>
                  <a:pt x="84" y="155"/>
                </a:lnTo>
                <a:lnTo>
                  <a:pt x="81" y="150"/>
                </a:lnTo>
                <a:lnTo>
                  <a:pt x="76" y="145"/>
                </a:lnTo>
                <a:lnTo>
                  <a:pt x="72" y="138"/>
                </a:lnTo>
                <a:lnTo>
                  <a:pt x="67" y="130"/>
                </a:lnTo>
                <a:lnTo>
                  <a:pt x="61" y="122"/>
                </a:lnTo>
                <a:lnTo>
                  <a:pt x="55" y="111"/>
                </a:lnTo>
                <a:lnTo>
                  <a:pt x="48" y="101"/>
                </a:lnTo>
                <a:lnTo>
                  <a:pt x="42" y="89"/>
                </a:lnTo>
                <a:lnTo>
                  <a:pt x="34" y="75"/>
                </a:lnTo>
                <a:lnTo>
                  <a:pt x="26" y="61"/>
                </a:lnTo>
                <a:lnTo>
                  <a:pt x="18" y="46"/>
                </a:lnTo>
                <a:lnTo>
                  <a:pt x="9" y="30"/>
                </a:lnTo>
                <a:lnTo>
                  <a:pt x="0" y="13"/>
                </a:lnTo>
                <a:lnTo>
                  <a:pt x="12" y="0"/>
                </a:lnTo>
                <a:lnTo>
                  <a:pt x="21" y="13"/>
                </a:lnTo>
                <a:lnTo>
                  <a:pt x="29" y="24"/>
                </a:lnTo>
                <a:lnTo>
                  <a:pt x="35" y="36"/>
                </a:lnTo>
                <a:lnTo>
                  <a:pt x="43" y="46"/>
                </a:lnTo>
                <a:lnTo>
                  <a:pt x="50" y="56"/>
                </a:lnTo>
                <a:lnTo>
                  <a:pt x="56" y="64"/>
                </a:lnTo>
                <a:lnTo>
                  <a:pt x="63" y="72"/>
                </a:lnTo>
                <a:lnTo>
                  <a:pt x="68" y="80"/>
                </a:lnTo>
                <a:lnTo>
                  <a:pt x="73" y="87"/>
                </a:lnTo>
                <a:lnTo>
                  <a:pt x="80" y="94"/>
                </a:lnTo>
                <a:lnTo>
                  <a:pt x="88" y="100"/>
                </a:lnTo>
                <a:lnTo>
                  <a:pt x="94" y="107"/>
                </a:lnTo>
                <a:lnTo>
                  <a:pt x="102" y="114"/>
                </a:lnTo>
                <a:lnTo>
                  <a:pt x="110" y="120"/>
                </a:lnTo>
                <a:lnTo>
                  <a:pt x="119" y="125"/>
                </a:lnTo>
                <a:lnTo>
                  <a:pt x="128" y="131"/>
                </a:lnTo>
                <a:lnTo>
                  <a:pt x="128" y="131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0" name="Freeform 213">
            <a:extLst>
              <a:ext uri="{FF2B5EF4-FFF2-40B4-BE49-F238E27FC236}">
                <a16:creationId xmlns:a16="http://schemas.microsoft.com/office/drawing/2014/main" id="{B1B3E542-E4B0-4A82-9D7B-33552618C729}"/>
              </a:ext>
            </a:extLst>
          </p:cNvPr>
          <p:cNvSpPr>
            <a:spLocks/>
          </p:cNvSpPr>
          <p:nvPr/>
        </p:nvSpPr>
        <p:spPr bwMode="auto">
          <a:xfrm>
            <a:off x="9421110" y="5553045"/>
            <a:ext cx="855151" cy="252863"/>
          </a:xfrm>
          <a:custGeom>
            <a:avLst/>
            <a:gdLst>
              <a:gd name="T0" fmla="*/ 45 w 117"/>
              <a:gd name="T1" fmla="*/ 9 h 36"/>
              <a:gd name="T2" fmla="*/ 55 w 117"/>
              <a:gd name="T3" fmla="*/ 7 h 36"/>
              <a:gd name="T4" fmla="*/ 64 w 117"/>
              <a:gd name="T5" fmla="*/ 5 h 36"/>
              <a:gd name="T6" fmla="*/ 72 w 117"/>
              <a:gd name="T7" fmla="*/ 4 h 36"/>
              <a:gd name="T8" fmla="*/ 78 w 117"/>
              <a:gd name="T9" fmla="*/ 2 h 36"/>
              <a:gd name="T10" fmla="*/ 85 w 117"/>
              <a:gd name="T11" fmla="*/ 1 h 36"/>
              <a:gd name="T12" fmla="*/ 90 w 117"/>
              <a:gd name="T13" fmla="*/ 0 h 36"/>
              <a:gd name="T14" fmla="*/ 93 w 117"/>
              <a:gd name="T15" fmla="*/ 0 h 36"/>
              <a:gd name="T16" fmla="*/ 95 w 117"/>
              <a:gd name="T17" fmla="*/ 0 h 36"/>
              <a:gd name="T18" fmla="*/ 99 w 117"/>
              <a:gd name="T19" fmla="*/ 0 h 36"/>
              <a:gd name="T20" fmla="*/ 102 w 117"/>
              <a:gd name="T21" fmla="*/ 1 h 36"/>
              <a:gd name="T22" fmla="*/ 106 w 117"/>
              <a:gd name="T23" fmla="*/ 4 h 36"/>
              <a:gd name="T24" fmla="*/ 111 w 117"/>
              <a:gd name="T25" fmla="*/ 6 h 36"/>
              <a:gd name="T26" fmla="*/ 114 w 117"/>
              <a:gd name="T27" fmla="*/ 9 h 36"/>
              <a:gd name="T28" fmla="*/ 116 w 117"/>
              <a:gd name="T29" fmla="*/ 13 h 36"/>
              <a:gd name="T30" fmla="*/ 116 w 117"/>
              <a:gd name="T31" fmla="*/ 14 h 36"/>
              <a:gd name="T32" fmla="*/ 116 w 117"/>
              <a:gd name="T33" fmla="*/ 15 h 36"/>
              <a:gd name="T34" fmla="*/ 117 w 117"/>
              <a:gd name="T35" fmla="*/ 16 h 36"/>
              <a:gd name="T36" fmla="*/ 116 w 117"/>
              <a:gd name="T37" fmla="*/ 18 h 36"/>
              <a:gd name="T38" fmla="*/ 115 w 117"/>
              <a:gd name="T39" fmla="*/ 19 h 36"/>
              <a:gd name="T40" fmla="*/ 114 w 117"/>
              <a:gd name="T41" fmla="*/ 21 h 36"/>
              <a:gd name="T42" fmla="*/ 110 w 117"/>
              <a:gd name="T43" fmla="*/ 22 h 36"/>
              <a:gd name="T44" fmla="*/ 106 w 117"/>
              <a:gd name="T45" fmla="*/ 23 h 36"/>
              <a:gd name="T46" fmla="*/ 99 w 117"/>
              <a:gd name="T47" fmla="*/ 25 h 36"/>
              <a:gd name="T48" fmla="*/ 93 w 117"/>
              <a:gd name="T49" fmla="*/ 27 h 36"/>
              <a:gd name="T50" fmla="*/ 85 w 117"/>
              <a:gd name="T51" fmla="*/ 28 h 36"/>
              <a:gd name="T52" fmla="*/ 76 w 117"/>
              <a:gd name="T53" fmla="*/ 30 h 36"/>
              <a:gd name="T54" fmla="*/ 67 w 117"/>
              <a:gd name="T55" fmla="*/ 32 h 36"/>
              <a:gd name="T56" fmla="*/ 58 w 117"/>
              <a:gd name="T57" fmla="*/ 33 h 36"/>
              <a:gd name="T58" fmla="*/ 50 w 117"/>
              <a:gd name="T59" fmla="*/ 34 h 36"/>
              <a:gd name="T60" fmla="*/ 43 w 117"/>
              <a:gd name="T61" fmla="*/ 35 h 36"/>
              <a:gd name="T62" fmla="*/ 38 w 117"/>
              <a:gd name="T63" fmla="*/ 35 h 36"/>
              <a:gd name="T64" fmla="*/ 33 w 117"/>
              <a:gd name="T65" fmla="*/ 36 h 36"/>
              <a:gd name="T66" fmla="*/ 29 w 117"/>
              <a:gd name="T67" fmla="*/ 36 h 36"/>
              <a:gd name="T68" fmla="*/ 26 w 117"/>
              <a:gd name="T69" fmla="*/ 36 h 36"/>
              <a:gd name="T70" fmla="*/ 22 w 117"/>
              <a:gd name="T71" fmla="*/ 36 h 36"/>
              <a:gd name="T72" fmla="*/ 17 w 117"/>
              <a:gd name="T73" fmla="*/ 35 h 36"/>
              <a:gd name="T74" fmla="*/ 13 w 117"/>
              <a:gd name="T75" fmla="*/ 34 h 36"/>
              <a:gd name="T76" fmla="*/ 9 w 117"/>
              <a:gd name="T77" fmla="*/ 32 h 36"/>
              <a:gd name="T78" fmla="*/ 5 w 117"/>
              <a:gd name="T79" fmla="*/ 30 h 36"/>
              <a:gd name="T80" fmla="*/ 3 w 117"/>
              <a:gd name="T81" fmla="*/ 28 h 36"/>
              <a:gd name="T82" fmla="*/ 2 w 117"/>
              <a:gd name="T83" fmla="*/ 26 h 36"/>
              <a:gd name="T84" fmla="*/ 0 w 117"/>
              <a:gd name="T85" fmla="*/ 23 h 36"/>
              <a:gd name="T86" fmla="*/ 0 w 117"/>
              <a:gd name="T87" fmla="*/ 23 h 36"/>
              <a:gd name="T88" fmla="*/ 2 w 117"/>
              <a:gd name="T89" fmla="*/ 22 h 36"/>
              <a:gd name="T90" fmla="*/ 2 w 117"/>
              <a:gd name="T91" fmla="*/ 21 h 36"/>
              <a:gd name="T92" fmla="*/ 3 w 117"/>
              <a:gd name="T93" fmla="*/ 21 h 36"/>
              <a:gd name="T94" fmla="*/ 5 w 117"/>
              <a:gd name="T95" fmla="*/ 20 h 36"/>
              <a:gd name="T96" fmla="*/ 7 w 117"/>
              <a:gd name="T97" fmla="*/ 20 h 36"/>
              <a:gd name="T98" fmla="*/ 9 w 117"/>
              <a:gd name="T99" fmla="*/ 19 h 36"/>
              <a:gd name="T100" fmla="*/ 12 w 117"/>
              <a:gd name="T101" fmla="*/ 18 h 36"/>
              <a:gd name="T102" fmla="*/ 15 w 117"/>
              <a:gd name="T103" fmla="*/ 16 h 36"/>
              <a:gd name="T104" fmla="*/ 18 w 117"/>
              <a:gd name="T105" fmla="*/ 16 h 36"/>
              <a:gd name="T106" fmla="*/ 21 w 117"/>
              <a:gd name="T107" fmla="*/ 15 h 36"/>
              <a:gd name="T108" fmla="*/ 25 w 117"/>
              <a:gd name="T109" fmla="*/ 14 h 36"/>
              <a:gd name="T110" fmla="*/ 34 w 117"/>
              <a:gd name="T111" fmla="*/ 12 h 36"/>
              <a:gd name="T112" fmla="*/ 45 w 117"/>
              <a:gd name="T113" fmla="*/ 9 h 36"/>
              <a:gd name="T114" fmla="*/ 45 w 117"/>
              <a:gd name="T115" fmla="*/ 9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17" h="36">
                <a:moveTo>
                  <a:pt x="45" y="9"/>
                </a:moveTo>
                <a:lnTo>
                  <a:pt x="55" y="7"/>
                </a:lnTo>
                <a:lnTo>
                  <a:pt x="64" y="5"/>
                </a:lnTo>
                <a:lnTo>
                  <a:pt x="72" y="4"/>
                </a:lnTo>
                <a:lnTo>
                  <a:pt x="78" y="2"/>
                </a:lnTo>
                <a:lnTo>
                  <a:pt x="85" y="1"/>
                </a:lnTo>
                <a:lnTo>
                  <a:pt x="90" y="0"/>
                </a:lnTo>
                <a:lnTo>
                  <a:pt x="93" y="0"/>
                </a:lnTo>
                <a:lnTo>
                  <a:pt x="95" y="0"/>
                </a:lnTo>
                <a:lnTo>
                  <a:pt x="99" y="0"/>
                </a:lnTo>
                <a:lnTo>
                  <a:pt x="102" y="1"/>
                </a:lnTo>
                <a:lnTo>
                  <a:pt x="106" y="4"/>
                </a:lnTo>
                <a:lnTo>
                  <a:pt x="111" y="6"/>
                </a:lnTo>
                <a:lnTo>
                  <a:pt x="114" y="9"/>
                </a:lnTo>
                <a:lnTo>
                  <a:pt x="116" y="13"/>
                </a:lnTo>
                <a:lnTo>
                  <a:pt x="116" y="14"/>
                </a:lnTo>
                <a:lnTo>
                  <a:pt x="116" y="15"/>
                </a:lnTo>
                <a:lnTo>
                  <a:pt x="117" y="16"/>
                </a:lnTo>
                <a:lnTo>
                  <a:pt x="116" y="18"/>
                </a:lnTo>
                <a:lnTo>
                  <a:pt x="115" y="19"/>
                </a:lnTo>
                <a:lnTo>
                  <a:pt x="114" y="21"/>
                </a:lnTo>
                <a:lnTo>
                  <a:pt x="110" y="22"/>
                </a:lnTo>
                <a:lnTo>
                  <a:pt x="106" y="23"/>
                </a:lnTo>
                <a:lnTo>
                  <a:pt x="99" y="25"/>
                </a:lnTo>
                <a:lnTo>
                  <a:pt x="93" y="27"/>
                </a:lnTo>
                <a:lnTo>
                  <a:pt x="85" y="28"/>
                </a:lnTo>
                <a:lnTo>
                  <a:pt x="76" y="30"/>
                </a:lnTo>
                <a:lnTo>
                  <a:pt x="67" y="32"/>
                </a:lnTo>
                <a:lnTo>
                  <a:pt x="58" y="33"/>
                </a:lnTo>
                <a:lnTo>
                  <a:pt x="50" y="34"/>
                </a:lnTo>
                <a:lnTo>
                  <a:pt x="43" y="35"/>
                </a:lnTo>
                <a:lnTo>
                  <a:pt x="38" y="35"/>
                </a:lnTo>
                <a:lnTo>
                  <a:pt x="33" y="36"/>
                </a:lnTo>
                <a:lnTo>
                  <a:pt x="29" y="36"/>
                </a:lnTo>
                <a:lnTo>
                  <a:pt x="26" y="36"/>
                </a:lnTo>
                <a:lnTo>
                  <a:pt x="22" y="36"/>
                </a:lnTo>
                <a:lnTo>
                  <a:pt x="17" y="35"/>
                </a:lnTo>
                <a:lnTo>
                  <a:pt x="13" y="34"/>
                </a:lnTo>
                <a:lnTo>
                  <a:pt x="9" y="32"/>
                </a:lnTo>
                <a:lnTo>
                  <a:pt x="5" y="30"/>
                </a:lnTo>
                <a:lnTo>
                  <a:pt x="3" y="28"/>
                </a:lnTo>
                <a:lnTo>
                  <a:pt x="2" y="26"/>
                </a:lnTo>
                <a:lnTo>
                  <a:pt x="0" y="23"/>
                </a:lnTo>
                <a:lnTo>
                  <a:pt x="0" y="23"/>
                </a:lnTo>
                <a:lnTo>
                  <a:pt x="2" y="22"/>
                </a:lnTo>
                <a:lnTo>
                  <a:pt x="2" y="21"/>
                </a:lnTo>
                <a:lnTo>
                  <a:pt x="3" y="21"/>
                </a:lnTo>
                <a:lnTo>
                  <a:pt x="5" y="20"/>
                </a:lnTo>
                <a:lnTo>
                  <a:pt x="7" y="20"/>
                </a:lnTo>
                <a:lnTo>
                  <a:pt x="9" y="19"/>
                </a:lnTo>
                <a:lnTo>
                  <a:pt x="12" y="18"/>
                </a:lnTo>
                <a:lnTo>
                  <a:pt x="15" y="16"/>
                </a:lnTo>
                <a:lnTo>
                  <a:pt x="18" y="16"/>
                </a:lnTo>
                <a:lnTo>
                  <a:pt x="21" y="15"/>
                </a:lnTo>
                <a:lnTo>
                  <a:pt x="25" y="14"/>
                </a:lnTo>
                <a:lnTo>
                  <a:pt x="34" y="12"/>
                </a:lnTo>
                <a:lnTo>
                  <a:pt x="45" y="9"/>
                </a:lnTo>
                <a:lnTo>
                  <a:pt x="45" y="9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1" name="Freeform 214">
            <a:extLst>
              <a:ext uri="{FF2B5EF4-FFF2-40B4-BE49-F238E27FC236}">
                <a16:creationId xmlns:a16="http://schemas.microsoft.com/office/drawing/2014/main" id="{FDD65F81-C60C-414F-B886-D8D1BD53EEBD}"/>
              </a:ext>
            </a:extLst>
          </p:cNvPr>
          <p:cNvSpPr>
            <a:spLocks/>
          </p:cNvSpPr>
          <p:nvPr/>
        </p:nvSpPr>
        <p:spPr bwMode="auto">
          <a:xfrm>
            <a:off x="8858323" y="4759334"/>
            <a:ext cx="255817" cy="1531224"/>
          </a:xfrm>
          <a:custGeom>
            <a:avLst/>
            <a:gdLst>
              <a:gd name="T0" fmla="*/ 15 w 35"/>
              <a:gd name="T1" fmla="*/ 218 h 218"/>
              <a:gd name="T2" fmla="*/ 11 w 35"/>
              <a:gd name="T3" fmla="*/ 217 h 218"/>
              <a:gd name="T4" fmla="*/ 8 w 35"/>
              <a:gd name="T5" fmla="*/ 212 h 218"/>
              <a:gd name="T6" fmla="*/ 6 w 35"/>
              <a:gd name="T7" fmla="*/ 207 h 218"/>
              <a:gd name="T8" fmla="*/ 4 w 35"/>
              <a:gd name="T9" fmla="*/ 200 h 218"/>
              <a:gd name="T10" fmla="*/ 3 w 35"/>
              <a:gd name="T11" fmla="*/ 195 h 218"/>
              <a:gd name="T12" fmla="*/ 2 w 35"/>
              <a:gd name="T13" fmla="*/ 190 h 218"/>
              <a:gd name="T14" fmla="*/ 0 w 35"/>
              <a:gd name="T15" fmla="*/ 185 h 218"/>
              <a:gd name="T16" fmla="*/ 2 w 35"/>
              <a:gd name="T17" fmla="*/ 181 h 218"/>
              <a:gd name="T18" fmla="*/ 2 w 35"/>
              <a:gd name="T19" fmla="*/ 174 h 218"/>
              <a:gd name="T20" fmla="*/ 3 w 35"/>
              <a:gd name="T21" fmla="*/ 162 h 218"/>
              <a:gd name="T22" fmla="*/ 6 w 35"/>
              <a:gd name="T23" fmla="*/ 146 h 218"/>
              <a:gd name="T24" fmla="*/ 7 w 35"/>
              <a:gd name="T25" fmla="*/ 136 h 218"/>
              <a:gd name="T26" fmla="*/ 7 w 35"/>
              <a:gd name="T27" fmla="*/ 124 h 218"/>
              <a:gd name="T28" fmla="*/ 8 w 35"/>
              <a:gd name="T29" fmla="*/ 108 h 218"/>
              <a:gd name="T30" fmla="*/ 8 w 35"/>
              <a:gd name="T31" fmla="*/ 92 h 218"/>
              <a:gd name="T32" fmla="*/ 9 w 35"/>
              <a:gd name="T33" fmla="*/ 72 h 218"/>
              <a:gd name="T34" fmla="*/ 9 w 35"/>
              <a:gd name="T35" fmla="*/ 50 h 218"/>
              <a:gd name="T36" fmla="*/ 9 w 35"/>
              <a:gd name="T37" fmla="*/ 27 h 218"/>
              <a:gd name="T38" fmla="*/ 9 w 35"/>
              <a:gd name="T39" fmla="*/ 0 h 218"/>
              <a:gd name="T40" fmla="*/ 21 w 35"/>
              <a:gd name="T41" fmla="*/ 10 h 218"/>
              <a:gd name="T42" fmla="*/ 30 w 35"/>
              <a:gd name="T43" fmla="*/ 20 h 218"/>
              <a:gd name="T44" fmla="*/ 34 w 35"/>
              <a:gd name="T45" fmla="*/ 34 h 218"/>
              <a:gd name="T46" fmla="*/ 35 w 35"/>
              <a:gd name="T47" fmla="*/ 49 h 218"/>
              <a:gd name="T48" fmla="*/ 34 w 35"/>
              <a:gd name="T49" fmla="*/ 85 h 218"/>
              <a:gd name="T50" fmla="*/ 34 w 35"/>
              <a:gd name="T51" fmla="*/ 124 h 218"/>
              <a:gd name="T52" fmla="*/ 33 w 35"/>
              <a:gd name="T53" fmla="*/ 143 h 218"/>
              <a:gd name="T54" fmla="*/ 32 w 35"/>
              <a:gd name="T55" fmla="*/ 161 h 218"/>
              <a:gd name="T56" fmla="*/ 30 w 35"/>
              <a:gd name="T57" fmla="*/ 177 h 218"/>
              <a:gd name="T58" fmla="*/ 28 w 35"/>
              <a:gd name="T59" fmla="*/ 191 h 218"/>
              <a:gd name="T60" fmla="*/ 25 w 35"/>
              <a:gd name="T61" fmla="*/ 203 h 218"/>
              <a:gd name="T62" fmla="*/ 22 w 35"/>
              <a:gd name="T63" fmla="*/ 211 h 218"/>
              <a:gd name="T64" fmla="*/ 20 w 35"/>
              <a:gd name="T65" fmla="*/ 217 h 218"/>
              <a:gd name="T66" fmla="*/ 16 w 35"/>
              <a:gd name="T67" fmla="*/ 218 h 2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35" h="218">
                <a:moveTo>
                  <a:pt x="16" y="218"/>
                </a:moveTo>
                <a:lnTo>
                  <a:pt x="15" y="218"/>
                </a:lnTo>
                <a:lnTo>
                  <a:pt x="12" y="218"/>
                </a:lnTo>
                <a:lnTo>
                  <a:pt x="11" y="217"/>
                </a:lnTo>
                <a:lnTo>
                  <a:pt x="9" y="214"/>
                </a:lnTo>
                <a:lnTo>
                  <a:pt x="8" y="212"/>
                </a:lnTo>
                <a:lnTo>
                  <a:pt x="7" y="210"/>
                </a:lnTo>
                <a:lnTo>
                  <a:pt x="6" y="207"/>
                </a:lnTo>
                <a:lnTo>
                  <a:pt x="6" y="204"/>
                </a:lnTo>
                <a:lnTo>
                  <a:pt x="4" y="200"/>
                </a:lnTo>
                <a:lnTo>
                  <a:pt x="3" y="198"/>
                </a:lnTo>
                <a:lnTo>
                  <a:pt x="3" y="195"/>
                </a:lnTo>
                <a:lnTo>
                  <a:pt x="2" y="192"/>
                </a:lnTo>
                <a:lnTo>
                  <a:pt x="2" y="190"/>
                </a:lnTo>
                <a:lnTo>
                  <a:pt x="2" y="188"/>
                </a:lnTo>
                <a:lnTo>
                  <a:pt x="0" y="185"/>
                </a:lnTo>
                <a:lnTo>
                  <a:pt x="0" y="183"/>
                </a:lnTo>
                <a:lnTo>
                  <a:pt x="2" y="181"/>
                </a:lnTo>
                <a:lnTo>
                  <a:pt x="2" y="177"/>
                </a:lnTo>
                <a:lnTo>
                  <a:pt x="2" y="174"/>
                </a:lnTo>
                <a:lnTo>
                  <a:pt x="3" y="168"/>
                </a:lnTo>
                <a:lnTo>
                  <a:pt x="3" y="162"/>
                </a:lnTo>
                <a:lnTo>
                  <a:pt x="4" y="154"/>
                </a:lnTo>
                <a:lnTo>
                  <a:pt x="6" y="146"/>
                </a:lnTo>
                <a:lnTo>
                  <a:pt x="6" y="141"/>
                </a:lnTo>
                <a:lnTo>
                  <a:pt x="7" y="136"/>
                </a:lnTo>
                <a:lnTo>
                  <a:pt x="7" y="131"/>
                </a:lnTo>
                <a:lnTo>
                  <a:pt x="7" y="124"/>
                </a:lnTo>
                <a:lnTo>
                  <a:pt x="8" y="117"/>
                </a:lnTo>
                <a:lnTo>
                  <a:pt x="8" y="108"/>
                </a:lnTo>
                <a:lnTo>
                  <a:pt x="8" y="100"/>
                </a:lnTo>
                <a:lnTo>
                  <a:pt x="8" y="92"/>
                </a:lnTo>
                <a:lnTo>
                  <a:pt x="9" y="83"/>
                </a:lnTo>
                <a:lnTo>
                  <a:pt x="9" y="72"/>
                </a:lnTo>
                <a:lnTo>
                  <a:pt x="9" y="62"/>
                </a:lnTo>
                <a:lnTo>
                  <a:pt x="9" y="50"/>
                </a:lnTo>
                <a:lnTo>
                  <a:pt x="9" y="39"/>
                </a:lnTo>
                <a:lnTo>
                  <a:pt x="9" y="27"/>
                </a:lnTo>
                <a:lnTo>
                  <a:pt x="9" y="14"/>
                </a:lnTo>
                <a:lnTo>
                  <a:pt x="9" y="0"/>
                </a:lnTo>
                <a:lnTo>
                  <a:pt x="16" y="5"/>
                </a:lnTo>
                <a:lnTo>
                  <a:pt x="21" y="10"/>
                </a:lnTo>
                <a:lnTo>
                  <a:pt x="26" y="14"/>
                </a:lnTo>
                <a:lnTo>
                  <a:pt x="30" y="20"/>
                </a:lnTo>
                <a:lnTo>
                  <a:pt x="33" y="27"/>
                </a:lnTo>
                <a:lnTo>
                  <a:pt x="34" y="34"/>
                </a:lnTo>
                <a:lnTo>
                  <a:pt x="35" y="41"/>
                </a:lnTo>
                <a:lnTo>
                  <a:pt x="35" y="49"/>
                </a:lnTo>
                <a:lnTo>
                  <a:pt x="34" y="67"/>
                </a:lnTo>
                <a:lnTo>
                  <a:pt x="34" y="85"/>
                </a:lnTo>
                <a:lnTo>
                  <a:pt x="34" y="104"/>
                </a:lnTo>
                <a:lnTo>
                  <a:pt x="34" y="124"/>
                </a:lnTo>
                <a:lnTo>
                  <a:pt x="33" y="134"/>
                </a:lnTo>
                <a:lnTo>
                  <a:pt x="33" y="143"/>
                </a:lnTo>
                <a:lnTo>
                  <a:pt x="32" y="153"/>
                </a:lnTo>
                <a:lnTo>
                  <a:pt x="32" y="161"/>
                </a:lnTo>
                <a:lnTo>
                  <a:pt x="30" y="170"/>
                </a:lnTo>
                <a:lnTo>
                  <a:pt x="30" y="177"/>
                </a:lnTo>
                <a:lnTo>
                  <a:pt x="29" y="184"/>
                </a:lnTo>
                <a:lnTo>
                  <a:pt x="28" y="191"/>
                </a:lnTo>
                <a:lnTo>
                  <a:pt x="26" y="198"/>
                </a:lnTo>
                <a:lnTo>
                  <a:pt x="25" y="203"/>
                </a:lnTo>
                <a:lnTo>
                  <a:pt x="24" y="207"/>
                </a:lnTo>
                <a:lnTo>
                  <a:pt x="22" y="211"/>
                </a:lnTo>
                <a:lnTo>
                  <a:pt x="21" y="214"/>
                </a:lnTo>
                <a:lnTo>
                  <a:pt x="20" y="217"/>
                </a:lnTo>
                <a:lnTo>
                  <a:pt x="17" y="218"/>
                </a:lnTo>
                <a:lnTo>
                  <a:pt x="16" y="218"/>
                </a:lnTo>
                <a:lnTo>
                  <a:pt x="16" y="218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772023037"/>
      </p:ext>
    </p:extLst>
  </p:cSld>
  <p:clrMapOvr>
    <a:masterClrMapping/>
  </p:clrMapOvr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>
            <a:extLst>
              <a:ext uri="{FF2B5EF4-FFF2-40B4-BE49-F238E27FC236}">
                <a16:creationId xmlns:a16="http://schemas.microsoft.com/office/drawing/2014/main" id="{F4DA87B2-71CC-4036-85A6-D078EAE6938B}"/>
              </a:ext>
            </a:extLst>
          </p:cNvPr>
          <p:cNvGrpSpPr/>
          <p:nvPr/>
        </p:nvGrpSpPr>
        <p:grpSpPr>
          <a:xfrm>
            <a:off x="1393795" y="593195"/>
            <a:ext cx="2214966" cy="2519952"/>
            <a:chOff x="2835715" y="1260928"/>
            <a:chExt cx="1295007" cy="1473321"/>
          </a:xfrm>
        </p:grpSpPr>
        <p:sp>
          <p:nvSpPr>
            <p:cNvPr id="5" name="Freeform 10"/>
            <p:cNvSpPr>
              <a:spLocks/>
            </p:cNvSpPr>
            <p:nvPr/>
          </p:nvSpPr>
          <p:spPr bwMode="auto">
            <a:xfrm>
              <a:off x="3231948" y="1260928"/>
              <a:ext cx="289927" cy="1473321"/>
            </a:xfrm>
            <a:custGeom>
              <a:avLst/>
              <a:gdLst>
                <a:gd name="T0" fmla="*/ 59 w 90"/>
                <a:gd name="T1" fmla="*/ 183 h 268"/>
                <a:gd name="T2" fmla="*/ 56 w 90"/>
                <a:gd name="T3" fmla="*/ 159 h 268"/>
                <a:gd name="T4" fmla="*/ 56 w 90"/>
                <a:gd name="T5" fmla="*/ 133 h 268"/>
                <a:gd name="T6" fmla="*/ 56 w 90"/>
                <a:gd name="T7" fmla="*/ 103 h 268"/>
                <a:gd name="T8" fmla="*/ 54 w 90"/>
                <a:gd name="T9" fmla="*/ 68 h 268"/>
                <a:gd name="T10" fmla="*/ 51 w 90"/>
                <a:gd name="T11" fmla="*/ 44 h 268"/>
                <a:gd name="T12" fmla="*/ 46 w 90"/>
                <a:gd name="T13" fmla="*/ 23 h 268"/>
                <a:gd name="T14" fmla="*/ 44 w 90"/>
                <a:gd name="T15" fmla="*/ 15 h 268"/>
                <a:gd name="T16" fmla="*/ 42 w 90"/>
                <a:gd name="T17" fmla="*/ 12 h 268"/>
                <a:gd name="T18" fmla="*/ 39 w 90"/>
                <a:gd name="T19" fmla="*/ 9 h 268"/>
                <a:gd name="T20" fmla="*/ 42 w 90"/>
                <a:gd name="T21" fmla="*/ 3 h 268"/>
                <a:gd name="T22" fmla="*/ 49 w 90"/>
                <a:gd name="T23" fmla="*/ 0 h 268"/>
                <a:gd name="T24" fmla="*/ 61 w 90"/>
                <a:gd name="T25" fmla="*/ 3 h 268"/>
                <a:gd name="T26" fmla="*/ 78 w 90"/>
                <a:gd name="T27" fmla="*/ 6 h 268"/>
                <a:gd name="T28" fmla="*/ 88 w 90"/>
                <a:gd name="T29" fmla="*/ 9 h 268"/>
                <a:gd name="T30" fmla="*/ 90 w 90"/>
                <a:gd name="T31" fmla="*/ 12 h 268"/>
                <a:gd name="T32" fmla="*/ 90 w 90"/>
                <a:gd name="T33" fmla="*/ 15 h 268"/>
                <a:gd name="T34" fmla="*/ 88 w 90"/>
                <a:gd name="T35" fmla="*/ 20 h 268"/>
                <a:gd name="T36" fmla="*/ 85 w 90"/>
                <a:gd name="T37" fmla="*/ 35 h 268"/>
                <a:gd name="T38" fmla="*/ 85 w 90"/>
                <a:gd name="T39" fmla="*/ 59 h 268"/>
                <a:gd name="T40" fmla="*/ 88 w 90"/>
                <a:gd name="T41" fmla="*/ 94 h 268"/>
                <a:gd name="T42" fmla="*/ 88 w 90"/>
                <a:gd name="T43" fmla="*/ 138 h 268"/>
                <a:gd name="T44" fmla="*/ 90 w 90"/>
                <a:gd name="T45" fmla="*/ 177 h 268"/>
                <a:gd name="T46" fmla="*/ 90 w 90"/>
                <a:gd name="T47" fmla="*/ 203 h 268"/>
                <a:gd name="T48" fmla="*/ 90 w 90"/>
                <a:gd name="T49" fmla="*/ 224 h 268"/>
                <a:gd name="T50" fmla="*/ 90 w 90"/>
                <a:gd name="T51" fmla="*/ 239 h 268"/>
                <a:gd name="T52" fmla="*/ 83 w 90"/>
                <a:gd name="T53" fmla="*/ 254 h 268"/>
                <a:gd name="T54" fmla="*/ 75 w 90"/>
                <a:gd name="T55" fmla="*/ 262 h 268"/>
                <a:gd name="T56" fmla="*/ 63 w 90"/>
                <a:gd name="T57" fmla="*/ 268 h 268"/>
                <a:gd name="T58" fmla="*/ 54 w 90"/>
                <a:gd name="T59" fmla="*/ 268 h 268"/>
                <a:gd name="T60" fmla="*/ 46 w 90"/>
                <a:gd name="T61" fmla="*/ 265 h 268"/>
                <a:gd name="T62" fmla="*/ 42 w 90"/>
                <a:gd name="T63" fmla="*/ 257 h 268"/>
                <a:gd name="T64" fmla="*/ 34 w 90"/>
                <a:gd name="T65" fmla="*/ 251 h 268"/>
                <a:gd name="T66" fmla="*/ 27 w 90"/>
                <a:gd name="T67" fmla="*/ 248 h 268"/>
                <a:gd name="T68" fmla="*/ 15 w 90"/>
                <a:gd name="T69" fmla="*/ 245 h 268"/>
                <a:gd name="T70" fmla="*/ 8 w 90"/>
                <a:gd name="T71" fmla="*/ 242 h 268"/>
                <a:gd name="T72" fmla="*/ 3 w 90"/>
                <a:gd name="T73" fmla="*/ 236 h 268"/>
                <a:gd name="T74" fmla="*/ 0 w 90"/>
                <a:gd name="T75" fmla="*/ 236 h 268"/>
                <a:gd name="T76" fmla="*/ 3 w 90"/>
                <a:gd name="T77" fmla="*/ 230 h 268"/>
                <a:gd name="T78" fmla="*/ 15 w 90"/>
                <a:gd name="T79" fmla="*/ 230 h 268"/>
                <a:gd name="T80" fmla="*/ 32 w 90"/>
                <a:gd name="T81" fmla="*/ 233 h 268"/>
                <a:gd name="T82" fmla="*/ 44 w 90"/>
                <a:gd name="T83" fmla="*/ 233 h 268"/>
                <a:gd name="T84" fmla="*/ 49 w 90"/>
                <a:gd name="T85" fmla="*/ 233 h 268"/>
                <a:gd name="T86" fmla="*/ 54 w 90"/>
                <a:gd name="T87" fmla="*/ 233 h 268"/>
                <a:gd name="T88" fmla="*/ 56 w 90"/>
                <a:gd name="T89" fmla="*/ 230 h 268"/>
                <a:gd name="T90" fmla="*/ 56 w 90"/>
                <a:gd name="T91" fmla="*/ 221 h 268"/>
                <a:gd name="T92" fmla="*/ 56 w 90"/>
                <a:gd name="T93" fmla="*/ 209 h 268"/>
                <a:gd name="T94" fmla="*/ 59 w 90"/>
                <a:gd name="T95" fmla="*/ 192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90" h="268">
                  <a:moveTo>
                    <a:pt x="59" y="192"/>
                  </a:moveTo>
                  <a:lnTo>
                    <a:pt x="59" y="183"/>
                  </a:lnTo>
                  <a:lnTo>
                    <a:pt x="59" y="171"/>
                  </a:lnTo>
                  <a:lnTo>
                    <a:pt x="56" y="159"/>
                  </a:lnTo>
                  <a:lnTo>
                    <a:pt x="56" y="147"/>
                  </a:lnTo>
                  <a:lnTo>
                    <a:pt x="56" y="133"/>
                  </a:lnTo>
                  <a:lnTo>
                    <a:pt x="56" y="118"/>
                  </a:lnTo>
                  <a:lnTo>
                    <a:pt x="56" y="103"/>
                  </a:lnTo>
                  <a:lnTo>
                    <a:pt x="54" y="85"/>
                  </a:lnTo>
                  <a:lnTo>
                    <a:pt x="54" y="68"/>
                  </a:lnTo>
                  <a:lnTo>
                    <a:pt x="51" y="56"/>
                  </a:lnTo>
                  <a:lnTo>
                    <a:pt x="51" y="44"/>
                  </a:lnTo>
                  <a:lnTo>
                    <a:pt x="49" y="32"/>
                  </a:lnTo>
                  <a:lnTo>
                    <a:pt x="46" y="23"/>
                  </a:lnTo>
                  <a:lnTo>
                    <a:pt x="46" y="18"/>
                  </a:lnTo>
                  <a:lnTo>
                    <a:pt x="44" y="15"/>
                  </a:lnTo>
                  <a:lnTo>
                    <a:pt x="44" y="12"/>
                  </a:lnTo>
                  <a:lnTo>
                    <a:pt x="42" y="12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6"/>
                  </a:lnTo>
                  <a:lnTo>
                    <a:pt x="42" y="3"/>
                  </a:lnTo>
                  <a:lnTo>
                    <a:pt x="44" y="3"/>
                  </a:lnTo>
                  <a:lnTo>
                    <a:pt x="49" y="0"/>
                  </a:lnTo>
                  <a:lnTo>
                    <a:pt x="54" y="0"/>
                  </a:lnTo>
                  <a:lnTo>
                    <a:pt x="61" y="3"/>
                  </a:lnTo>
                  <a:lnTo>
                    <a:pt x="68" y="3"/>
                  </a:lnTo>
                  <a:lnTo>
                    <a:pt x="78" y="6"/>
                  </a:lnTo>
                  <a:lnTo>
                    <a:pt x="83" y="6"/>
                  </a:lnTo>
                  <a:lnTo>
                    <a:pt x="88" y="9"/>
                  </a:lnTo>
                  <a:lnTo>
                    <a:pt x="90" y="9"/>
                  </a:lnTo>
                  <a:lnTo>
                    <a:pt x="90" y="12"/>
                  </a:lnTo>
                  <a:lnTo>
                    <a:pt x="90" y="12"/>
                  </a:lnTo>
                  <a:lnTo>
                    <a:pt x="90" y="15"/>
                  </a:lnTo>
                  <a:lnTo>
                    <a:pt x="88" y="18"/>
                  </a:lnTo>
                  <a:lnTo>
                    <a:pt x="88" y="20"/>
                  </a:lnTo>
                  <a:lnTo>
                    <a:pt x="88" y="26"/>
                  </a:lnTo>
                  <a:lnTo>
                    <a:pt x="85" y="35"/>
                  </a:lnTo>
                  <a:lnTo>
                    <a:pt x="85" y="44"/>
                  </a:lnTo>
                  <a:lnTo>
                    <a:pt x="85" y="59"/>
                  </a:lnTo>
                  <a:lnTo>
                    <a:pt x="88" y="74"/>
                  </a:lnTo>
                  <a:lnTo>
                    <a:pt x="88" y="94"/>
                  </a:lnTo>
                  <a:lnTo>
                    <a:pt x="88" y="115"/>
                  </a:lnTo>
                  <a:lnTo>
                    <a:pt x="88" y="138"/>
                  </a:lnTo>
                  <a:lnTo>
                    <a:pt x="90" y="159"/>
                  </a:lnTo>
                  <a:lnTo>
                    <a:pt x="90" y="177"/>
                  </a:lnTo>
                  <a:lnTo>
                    <a:pt x="90" y="192"/>
                  </a:lnTo>
                  <a:lnTo>
                    <a:pt x="90" y="203"/>
                  </a:lnTo>
                  <a:lnTo>
                    <a:pt x="90" y="215"/>
                  </a:lnTo>
                  <a:lnTo>
                    <a:pt x="90" y="224"/>
                  </a:lnTo>
                  <a:lnTo>
                    <a:pt x="90" y="230"/>
                  </a:lnTo>
                  <a:lnTo>
                    <a:pt x="90" y="239"/>
                  </a:lnTo>
                  <a:lnTo>
                    <a:pt x="88" y="245"/>
                  </a:lnTo>
                  <a:lnTo>
                    <a:pt x="83" y="254"/>
                  </a:lnTo>
                  <a:lnTo>
                    <a:pt x="80" y="259"/>
                  </a:lnTo>
                  <a:lnTo>
                    <a:pt x="75" y="262"/>
                  </a:lnTo>
                  <a:lnTo>
                    <a:pt x="68" y="268"/>
                  </a:lnTo>
                  <a:lnTo>
                    <a:pt x="63" y="268"/>
                  </a:lnTo>
                  <a:lnTo>
                    <a:pt x="59" y="268"/>
                  </a:lnTo>
                  <a:lnTo>
                    <a:pt x="54" y="268"/>
                  </a:lnTo>
                  <a:lnTo>
                    <a:pt x="49" y="268"/>
                  </a:lnTo>
                  <a:lnTo>
                    <a:pt x="46" y="265"/>
                  </a:lnTo>
                  <a:lnTo>
                    <a:pt x="44" y="262"/>
                  </a:lnTo>
                  <a:lnTo>
                    <a:pt x="42" y="257"/>
                  </a:lnTo>
                  <a:lnTo>
                    <a:pt x="39" y="254"/>
                  </a:lnTo>
                  <a:lnTo>
                    <a:pt x="34" y="251"/>
                  </a:lnTo>
                  <a:lnTo>
                    <a:pt x="32" y="251"/>
                  </a:lnTo>
                  <a:lnTo>
                    <a:pt x="27" y="248"/>
                  </a:lnTo>
                  <a:lnTo>
                    <a:pt x="22" y="245"/>
                  </a:lnTo>
                  <a:lnTo>
                    <a:pt x="15" y="245"/>
                  </a:lnTo>
                  <a:lnTo>
                    <a:pt x="10" y="242"/>
                  </a:lnTo>
                  <a:lnTo>
                    <a:pt x="8" y="242"/>
                  </a:lnTo>
                  <a:lnTo>
                    <a:pt x="5" y="239"/>
                  </a:lnTo>
                  <a:lnTo>
                    <a:pt x="3" y="236"/>
                  </a:lnTo>
                  <a:lnTo>
                    <a:pt x="0" y="236"/>
                  </a:lnTo>
                  <a:lnTo>
                    <a:pt x="0" y="236"/>
                  </a:lnTo>
                  <a:lnTo>
                    <a:pt x="0" y="233"/>
                  </a:lnTo>
                  <a:lnTo>
                    <a:pt x="3" y="230"/>
                  </a:lnTo>
                  <a:lnTo>
                    <a:pt x="8" y="230"/>
                  </a:lnTo>
                  <a:lnTo>
                    <a:pt x="15" y="230"/>
                  </a:lnTo>
                  <a:lnTo>
                    <a:pt x="22" y="230"/>
                  </a:lnTo>
                  <a:lnTo>
                    <a:pt x="32" y="233"/>
                  </a:lnTo>
                  <a:lnTo>
                    <a:pt x="39" y="233"/>
                  </a:lnTo>
                  <a:lnTo>
                    <a:pt x="44" y="233"/>
                  </a:lnTo>
                  <a:lnTo>
                    <a:pt x="46" y="233"/>
                  </a:lnTo>
                  <a:lnTo>
                    <a:pt x="49" y="233"/>
                  </a:lnTo>
                  <a:lnTo>
                    <a:pt x="51" y="233"/>
                  </a:lnTo>
                  <a:lnTo>
                    <a:pt x="54" y="233"/>
                  </a:lnTo>
                  <a:lnTo>
                    <a:pt x="56" y="230"/>
                  </a:lnTo>
                  <a:lnTo>
                    <a:pt x="56" y="230"/>
                  </a:lnTo>
                  <a:lnTo>
                    <a:pt x="56" y="227"/>
                  </a:lnTo>
                  <a:lnTo>
                    <a:pt x="56" y="221"/>
                  </a:lnTo>
                  <a:lnTo>
                    <a:pt x="56" y="215"/>
                  </a:lnTo>
                  <a:lnTo>
                    <a:pt x="56" y="209"/>
                  </a:lnTo>
                  <a:lnTo>
                    <a:pt x="59" y="200"/>
                  </a:lnTo>
                  <a:lnTo>
                    <a:pt x="59" y="192"/>
                  </a:lnTo>
                  <a:lnTo>
                    <a:pt x="59" y="192"/>
                  </a:lnTo>
                </a:path>
              </a:pathLst>
            </a:custGeom>
            <a:noFill/>
            <a:ln w="19050">
              <a:solidFill>
                <a:srgbClr val="1F497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6" name="Freeform 11"/>
            <p:cNvSpPr>
              <a:spLocks/>
            </p:cNvSpPr>
            <p:nvPr/>
          </p:nvSpPr>
          <p:spPr bwMode="auto">
            <a:xfrm>
              <a:off x="3093428" y="1667740"/>
              <a:ext cx="154628" cy="258383"/>
            </a:xfrm>
            <a:custGeom>
              <a:avLst/>
              <a:gdLst>
                <a:gd name="T0" fmla="*/ 36 w 48"/>
                <a:gd name="T1" fmla="*/ 3 h 47"/>
                <a:gd name="T2" fmla="*/ 41 w 48"/>
                <a:gd name="T3" fmla="*/ 11 h 47"/>
                <a:gd name="T4" fmla="*/ 43 w 48"/>
                <a:gd name="T5" fmla="*/ 20 h 47"/>
                <a:gd name="T6" fmla="*/ 46 w 48"/>
                <a:gd name="T7" fmla="*/ 26 h 47"/>
                <a:gd name="T8" fmla="*/ 48 w 48"/>
                <a:gd name="T9" fmla="*/ 32 h 47"/>
                <a:gd name="T10" fmla="*/ 46 w 48"/>
                <a:gd name="T11" fmla="*/ 38 h 47"/>
                <a:gd name="T12" fmla="*/ 46 w 48"/>
                <a:gd name="T13" fmla="*/ 41 h 47"/>
                <a:gd name="T14" fmla="*/ 41 w 48"/>
                <a:gd name="T15" fmla="*/ 44 h 47"/>
                <a:gd name="T16" fmla="*/ 39 w 48"/>
                <a:gd name="T17" fmla="*/ 47 h 47"/>
                <a:gd name="T18" fmla="*/ 34 w 48"/>
                <a:gd name="T19" fmla="*/ 47 h 47"/>
                <a:gd name="T20" fmla="*/ 27 w 48"/>
                <a:gd name="T21" fmla="*/ 44 h 47"/>
                <a:gd name="T22" fmla="*/ 22 w 48"/>
                <a:gd name="T23" fmla="*/ 38 h 47"/>
                <a:gd name="T24" fmla="*/ 19 w 48"/>
                <a:gd name="T25" fmla="*/ 29 h 47"/>
                <a:gd name="T26" fmla="*/ 12 w 48"/>
                <a:gd name="T27" fmla="*/ 23 h 47"/>
                <a:gd name="T28" fmla="*/ 10 w 48"/>
                <a:gd name="T29" fmla="*/ 17 h 47"/>
                <a:gd name="T30" fmla="*/ 5 w 48"/>
                <a:gd name="T31" fmla="*/ 11 h 47"/>
                <a:gd name="T32" fmla="*/ 2 w 48"/>
                <a:gd name="T33" fmla="*/ 8 h 47"/>
                <a:gd name="T34" fmla="*/ 0 w 48"/>
                <a:gd name="T35" fmla="*/ 5 h 47"/>
                <a:gd name="T36" fmla="*/ 0 w 48"/>
                <a:gd name="T37" fmla="*/ 3 h 47"/>
                <a:gd name="T38" fmla="*/ 2 w 48"/>
                <a:gd name="T39" fmla="*/ 3 h 47"/>
                <a:gd name="T40" fmla="*/ 5 w 48"/>
                <a:gd name="T41" fmla="*/ 0 h 47"/>
                <a:gd name="T42" fmla="*/ 10 w 48"/>
                <a:gd name="T43" fmla="*/ 0 h 47"/>
                <a:gd name="T44" fmla="*/ 17 w 48"/>
                <a:gd name="T45" fmla="*/ 0 h 47"/>
                <a:gd name="T46" fmla="*/ 27 w 48"/>
                <a:gd name="T47" fmla="*/ 0 h 47"/>
                <a:gd name="T48" fmla="*/ 36 w 48"/>
                <a:gd name="T49" fmla="*/ 3 h 47"/>
                <a:gd name="T50" fmla="*/ 36 w 48"/>
                <a:gd name="T51" fmla="*/ 3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48" h="47">
                  <a:moveTo>
                    <a:pt x="36" y="3"/>
                  </a:moveTo>
                  <a:lnTo>
                    <a:pt x="41" y="11"/>
                  </a:lnTo>
                  <a:lnTo>
                    <a:pt x="43" y="20"/>
                  </a:lnTo>
                  <a:lnTo>
                    <a:pt x="46" y="26"/>
                  </a:lnTo>
                  <a:lnTo>
                    <a:pt x="48" y="32"/>
                  </a:lnTo>
                  <a:lnTo>
                    <a:pt x="46" y="38"/>
                  </a:lnTo>
                  <a:lnTo>
                    <a:pt x="46" y="41"/>
                  </a:lnTo>
                  <a:lnTo>
                    <a:pt x="41" y="44"/>
                  </a:lnTo>
                  <a:lnTo>
                    <a:pt x="39" y="47"/>
                  </a:lnTo>
                  <a:lnTo>
                    <a:pt x="34" y="47"/>
                  </a:lnTo>
                  <a:lnTo>
                    <a:pt x="27" y="44"/>
                  </a:lnTo>
                  <a:lnTo>
                    <a:pt x="22" y="38"/>
                  </a:lnTo>
                  <a:lnTo>
                    <a:pt x="19" y="29"/>
                  </a:lnTo>
                  <a:lnTo>
                    <a:pt x="12" y="23"/>
                  </a:lnTo>
                  <a:lnTo>
                    <a:pt x="10" y="17"/>
                  </a:lnTo>
                  <a:lnTo>
                    <a:pt x="5" y="11"/>
                  </a:lnTo>
                  <a:lnTo>
                    <a:pt x="2" y="8"/>
                  </a:lnTo>
                  <a:lnTo>
                    <a:pt x="0" y="5"/>
                  </a:lnTo>
                  <a:lnTo>
                    <a:pt x="0" y="3"/>
                  </a:lnTo>
                  <a:lnTo>
                    <a:pt x="2" y="3"/>
                  </a:lnTo>
                  <a:lnTo>
                    <a:pt x="5" y="0"/>
                  </a:lnTo>
                  <a:lnTo>
                    <a:pt x="10" y="0"/>
                  </a:lnTo>
                  <a:lnTo>
                    <a:pt x="17" y="0"/>
                  </a:lnTo>
                  <a:lnTo>
                    <a:pt x="27" y="0"/>
                  </a:lnTo>
                  <a:lnTo>
                    <a:pt x="36" y="3"/>
                  </a:lnTo>
                  <a:lnTo>
                    <a:pt x="36" y="3"/>
                  </a:lnTo>
                </a:path>
              </a:pathLst>
            </a:custGeom>
            <a:noFill/>
            <a:ln w="19050">
              <a:solidFill>
                <a:srgbClr val="1F497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7" name="Freeform 12"/>
            <p:cNvSpPr>
              <a:spLocks/>
            </p:cNvSpPr>
            <p:nvPr/>
          </p:nvSpPr>
          <p:spPr bwMode="auto">
            <a:xfrm>
              <a:off x="3225505" y="1777690"/>
              <a:ext cx="544420" cy="82464"/>
            </a:xfrm>
            <a:custGeom>
              <a:avLst/>
              <a:gdLst>
                <a:gd name="T0" fmla="*/ 138 w 169"/>
                <a:gd name="T1" fmla="*/ 3 h 15"/>
                <a:gd name="T2" fmla="*/ 131 w 169"/>
                <a:gd name="T3" fmla="*/ 6 h 15"/>
                <a:gd name="T4" fmla="*/ 121 w 169"/>
                <a:gd name="T5" fmla="*/ 6 h 15"/>
                <a:gd name="T6" fmla="*/ 109 w 169"/>
                <a:gd name="T7" fmla="*/ 6 h 15"/>
                <a:gd name="T8" fmla="*/ 94 w 169"/>
                <a:gd name="T9" fmla="*/ 6 h 15"/>
                <a:gd name="T10" fmla="*/ 87 w 169"/>
                <a:gd name="T11" fmla="*/ 6 h 15"/>
                <a:gd name="T12" fmla="*/ 77 w 169"/>
                <a:gd name="T13" fmla="*/ 9 h 15"/>
                <a:gd name="T14" fmla="*/ 68 w 169"/>
                <a:gd name="T15" fmla="*/ 9 h 15"/>
                <a:gd name="T16" fmla="*/ 56 w 169"/>
                <a:gd name="T17" fmla="*/ 9 h 15"/>
                <a:gd name="T18" fmla="*/ 44 w 169"/>
                <a:gd name="T19" fmla="*/ 12 h 15"/>
                <a:gd name="T20" fmla="*/ 31 w 169"/>
                <a:gd name="T21" fmla="*/ 12 h 15"/>
                <a:gd name="T22" fmla="*/ 17 w 169"/>
                <a:gd name="T23" fmla="*/ 12 h 15"/>
                <a:gd name="T24" fmla="*/ 0 w 169"/>
                <a:gd name="T25" fmla="*/ 15 h 15"/>
                <a:gd name="T26" fmla="*/ 0 w 169"/>
                <a:gd name="T27" fmla="*/ 12 h 15"/>
                <a:gd name="T28" fmla="*/ 5 w 169"/>
                <a:gd name="T29" fmla="*/ 12 h 15"/>
                <a:gd name="T30" fmla="*/ 10 w 169"/>
                <a:gd name="T31" fmla="*/ 12 h 15"/>
                <a:gd name="T32" fmla="*/ 17 w 169"/>
                <a:gd name="T33" fmla="*/ 9 h 15"/>
                <a:gd name="T34" fmla="*/ 27 w 169"/>
                <a:gd name="T35" fmla="*/ 9 h 15"/>
                <a:gd name="T36" fmla="*/ 36 w 169"/>
                <a:gd name="T37" fmla="*/ 9 h 15"/>
                <a:gd name="T38" fmla="*/ 48 w 169"/>
                <a:gd name="T39" fmla="*/ 9 h 15"/>
                <a:gd name="T40" fmla="*/ 63 w 169"/>
                <a:gd name="T41" fmla="*/ 6 h 15"/>
                <a:gd name="T42" fmla="*/ 80 w 169"/>
                <a:gd name="T43" fmla="*/ 6 h 15"/>
                <a:gd name="T44" fmla="*/ 97 w 169"/>
                <a:gd name="T45" fmla="*/ 3 h 15"/>
                <a:gd name="T46" fmla="*/ 111 w 169"/>
                <a:gd name="T47" fmla="*/ 3 h 15"/>
                <a:gd name="T48" fmla="*/ 123 w 169"/>
                <a:gd name="T49" fmla="*/ 3 h 15"/>
                <a:gd name="T50" fmla="*/ 135 w 169"/>
                <a:gd name="T51" fmla="*/ 0 h 15"/>
                <a:gd name="T52" fmla="*/ 145 w 169"/>
                <a:gd name="T53" fmla="*/ 0 h 15"/>
                <a:gd name="T54" fmla="*/ 150 w 169"/>
                <a:gd name="T55" fmla="*/ 0 h 15"/>
                <a:gd name="T56" fmla="*/ 157 w 169"/>
                <a:gd name="T57" fmla="*/ 0 h 15"/>
                <a:gd name="T58" fmla="*/ 160 w 169"/>
                <a:gd name="T59" fmla="*/ 0 h 15"/>
                <a:gd name="T60" fmla="*/ 162 w 169"/>
                <a:gd name="T61" fmla="*/ 0 h 15"/>
                <a:gd name="T62" fmla="*/ 167 w 169"/>
                <a:gd name="T63" fmla="*/ 0 h 15"/>
                <a:gd name="T64" fmla="*/ 167 w 169"/>
                <a:gd name="T65" fmla="*/ 0 h 15"/>
                <a:gd name="T66" fmla="*/ 169 w 169"/>
                <a:gd name="T67" fmla="*/ 0 h 15"/>
                <a:gd name="T68" fmla="*/ 169 w 169"/>
                <a:gd name="T69" fmla="*/ 0 h 15"/>
                <a:gd name="T70" fmla="*/ 167 w 169"/>
                <a:gd name="T71" fmla="*/ 0 h 15"/>
                <a:gd name="T72" fmla="*/ 164 w 169"/>
                <a:gd name="T73" fmla="*/ 3 h 15"/>
                <a:gd name="T74" fmla="*/ 162 w 169"/>
                <a:gd name="T75" fmla="*/ 3 h 15"/>
                <a:gd name="T76" fmla="*/ 160 w 169"/>
                <a:gd name="T77" fmla="*/ 3 h 15"/>
                <a:gd name="T78" fmla="*/ 152 w 169"/>
                <a:gd name="T79" fmla="*/ 3 h 15"/>
                <a:gd name="T80" fmla="*/ 148 w 169"/>
                <a:gd name="T81" fmla="*/ 3 h 15"/>
                <a:gd name="T82" fmla="*/ 138 w 169"/>
                <a:gd name="T83" fmla="*/ 3 h 15"/>
                <a:gd name="T84" fmla="*/ 138 w 169"/>
                <a:gd name="T85" fmla="*/ 3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69" h="15">
                  <a:moveTo>
                    <a:pt x="138" y="3"/>
                  </a:moveTo>
                  <a:lnTo>
                    <a:pt x="131" y="6"/>
                  </a:lnTo>
                  <a:lnTo>
                    <a:pt x="121" y="6"/>
                  </a:lnTo>
                  <a:lnTo>
                    <a:pt x="109" y="6"/>
                  </a:lnTo>
                  <a:lnTo>
                    <a:pt x="94" y="6"/>
                  </a:lnTo>
                  <a:lnTo>
                    <a:pt x="87" y="6"/>
                  </a:lnTo>
                  <a:lnTo>
                    <a:pt x="77" y="9"/>
                  </a:lnTo>
                  <a:lnTo>
                    <a:pt x="68" y="9"/>
                  </a:lnTo>
                  <a:lnTo>
                    <a:pt x="56" y="9"/>
                  </a:lnTo>
                  <a:lnTo>
                    <a:pt x="44" y="12"/>
                  </a:lnTo>
                  <a:lnTo>
                    <a:pt x="31" y="12"/>
                  </a:lnTo>
                  <a:lnTo>
                    <a:pt x="17" y="12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5" y="12"/>
                  </a:lnTo>
                  <a:lnTo>
                    <a:pt x="10" y="12"/>
                  </a:lnTo>
                  <a:lnTo>
                    <a:pt x="17" y="9"/>
                  </a:lnTo>
                  <a:lnTo>
                    <a:pt x="27" y="9"/>
                  </a:lnTo>
                  <a:lnTo>
                    <a:pt x="36" y="9"/>
                  </a:lnTo>
                  <a:lnTo>
                    <a:pt x="48" y="9"/>
                  </a:lnTo>
                  <a:lnTo>
                    <a:pt x="63" y="6"/>
                  </a:lnTo>
                  <a:lnTo>
                    <a:pt x="80" y="6"/>
                  </a:lnTo>
                  <a:lnTo>
                    <a:pt x="97" y="3"/>
                  </a:lnTo>
                  <a:lnTo>
                    <a:pt x="111" y="3"/>
                  </a:lnTo>
                  <a:lnTo>
                    <a:pt x="123" y="3"/>
                  </a:lnTo>
                  <a:lnTo>
                    <a:pt x="135" y="0"/>
                  </a:lnTo>
                  <a:lnTo>
                    <a:pt x="145" y="0"/>
                  </a:lnTo>
                  <a:lnTo>
                    <a:pt x="150" y="0"/>
                  </a:lnTo>
                  <a:lnTo>
                    <a:pt x="157" y="0"/>
                  </a:lnTo>
                  <a:lnTo>
                    <a:pt x="160" y="0"/>
                  </a:lnTo>
                  <a:lnTo>
                    <a:pt x="162" y="0"/>
                  </a:lnTo>
                  <a:lnTo>
                    <a:pt x="167" y="0"/>
                  </a:lnTo>
                  <a:lnTo>
                    <a:pt x="167" y="0"/>
                  </a:lnTo>
                  <a:lnTo>
                    <a:pt x="169" y="0"/>
                  </a:lnTo>
                  <a:lnTo>
                    <a:pt x="169" y="0"/>
                  </a:lnTo>
                  <a:lnTo>
                    <a:pt x="167" y="0"/>
                  </a:lnTo>
                  <a:lnTo>
                    <a:pt x="164" y="3"/>
                  </a:lnTo>
                  <a:lnTo>
                    <a:pt x="162" y="3"/>
                  </a:lnTo>
                  <a:lnTo>
                    <a:pt x="160" y="3"/>
                  </a:lnTo>
                  <a:lnTo>
                    <a:pt x="152" y="3"/>
                  </a:lnTo>
                  <a:lnTo>
                    <a:pt x="148" y="3"/>
                  </a:lnTo>
                  <a:lnTo>
                    <a:pt x="138" y="3"/>
                  </a:lnTo>
                  <a:lnTo>
                    <a:pt x="138" y="3"/>
                  </a:lnTo>
                </a:path>
              </a:pathLst>
            </a:custGeom>
            <a:noFill/>
            <a:ln w="19050">
              <a:solidFill>
                <a:srgbClr val="1F497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8" name="Freeform 13"/>
            <p:cNvSpPr>
              <a:spLocks/>
            </p:cNvSpPr>
            <p:nvPr/>
          </p:nvSpPr>
          <p:spPr bwMode="auto">
            <a:xfrm>
              <a:off x="2890478" y="2008583"/>
              <a:ext cx="1240244" cy="208904"/>
            </a:xfrm>
            <a:custGeom>
              <a:avLst/>
              <a:gdLst>
                <a:gd name="T0" fmla="*/ 339 w 385"/>
                <a:gd name="T1" fmla="*/ 0 h 38"/>
                <a:gd name="T2" fmla="*/ 356 w 385"/>
                <a:gd name="T3" fmla="*/ 0 h 38"/>
                <a:gd name="T4" fmla="*/ 370 w 385"/>
                <a:gd name="T5" fmla="*/ 2 h 38"/>
                <a:gd name="T6" fmla="*/ 377 w 385"/>
                <a:gd name="T7" fmla="*/ 5 h 38"/>
                <a:gd name="T8" fmla="*/ 385 w 385"/>
                <a:gd name="T9" fmla="*/ 11 h 38"/>
                <a:gd name="T10" fmla="*/ 385 w 385"/>
                <a:gd name="T11" fmla="*/ 14 h 38"/>
                <a:gd name="T12" fmla="*/ 377 w 385"/>
                <a:gd name="T13" fmla="*/ 17 h 38"/>
                <a:gd name="T14" fmla="*/ 363 w 385"/>
                <a:gd name="T15" fmla="*/ 17 h 38"/>
                <a:gd name="T16" fmla="*/ 343 w 385"/>
                <a:gd name="T17" fmla="*/ 20 h 38"/>
                <a:gd name="T18" fmla="*/ 314 w 385"/>
                <a:gd name="T19" fmla="*/ 20 h 38"/>
                <a:gd name="T20" fmla="*/ 276 w 385"/>
                <a:gd name="T21" fmla="*/ 20 h 38"/>
                <a:gd name="T22" fmla="*/ 232 w 385"/>
                <a:gd name="T23" fmla="*/ 20 h 38"/>
                <a:gd name="T24" fmla="*/ 191 w 385"/>
                <a:gd name="T25" fmla="*/ 26 h 38"/>
                <a:gd name="T26" fmla="*/ 150 w 385"/>
                <a:gd name="T27" fmla="*/ 29 h 38"/>
                <a:gd name="T28" fmla="*/ 111 w 385"/>
                <a:gd name="T29" fmla="*/ 32 h 38"/>
                <a:gd name="T30" fmla="*/ 77 w 385"/>
                <a:gd name="T31" fmla="*/ 35 h 38"/>
                <a:gd name="T32" fmla="*/ 61 w 385"/>
                <a:gd name="T33" fmla="*/ 35 h 38"/>
                <a:gd name="T34" fmla="*/ 51 w 385"/>
                <a:gd name="T35" fmla="*/ 38 h 38"/>
                <a:gd name="T36" fmla="*/ 41 w 385"/>
                <a:gd name="T37" fmla="*/ 38 h 38"/>
                <a:gd name="T38" fmla="*/ 36 w 385"/>
                <a:gd name="T39" fmla="*/ 38 h 38"/>
                <a:gd name="T40" fmla="*/ 27 w 385"/>
                <a:gd name="T41" fmla="*/ 38 h 38"/>
                <a:gd name="T42" fmla="*/ 15 w 385"/>
                <a:gd name="T43" fmla="*/ 35 h 38"/>
                <a:gd name="T44" fmla="*/ 5 w 385"/>
                <a:gd name="T45" fmla="*/ 29 h 38"/>
                <a:gd name="T46" fmla="*/ 0 w 385"/>
                <a:gd name="T47" fmla="*/ 26 h 38"/>
                <a:gd name="T48" fmla="*/ 0 w 385"/>
                <a:gd name="T49" fmla="*/ 23 h 38"/>
                <a:gd name="T50" fmla="*/ 5 w 385"/>
                <a:gd name="T51" fmla="*/ 20 h 38"/>
                <a:gd name="T52" fmla="*/ 10 w 385"/>
                <a:gd name="T53" fmla="*/ 20 h 38"/>
                <a:gd name="T54" fmla="*/ 19 w 385"/>
                <a:gd name="T55" fmla="*/ 20 h 38"/>
                <a:gd name="T56" fmla="*/ 31 w 385"/>
                <a:gd name="T57" fmla="*/ 20 h 38"/>
                <a:gd name="T58" fmla="*/ 56 w 385"/>
                <a:gd name="T59" fmla="*/ 20 h 38"/>
                <a:gd name="T60" fmla="*/ 85 w 385"/>
                <a:gd name="T61" fmla="*/ 17 h 38"/>
                <a:gd name="T62" fmla="*/ 126 w 385"/>
                <a:gd name="T63" fmla="*/ 14 h 38"/>
                <a:gd name="T64" fmla="*/ 167 w 385"/>
                <a:gd name="T65" fmla="*/ 11 h 38"/>
                <a:gd name="T66" fmla="*/ 203 w 385"/>
                <a:gd name="T67" fmla="*/ 8 h 38"/>
                <a:gd name="T68" fmla="*/ 237 w 385"/>
                <a:gd name="T69" fmla="*/ 5 h 38"/>
                <a:gd name="T70" fmla="*/ 266 w 385"/>
                <a:gd name="T71" fmla="*/ 2 h 38"/>
                <a:gd name="T72" fmla="*/ 288 w 385"/>
                <a:gd name="T73" fmla="*/ 2 h 38"/>
                <a:gd name="T74" fmla="*/ 307 w 385"/>
                <a:gd name="T75" fmla="*/ 0 h 38"/>
                <a:gd name="T76" fmla="*/ 322 w 385"/>
                <a:gd name="T77" fmla="*/ 0 h 38"/>
                <a:gd name="T78" fmla="*/ 331 w 385"/>
                <a:gd name="T79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85" h="38">
                  <a:moveTo>
                    <a:pt x="331" y="0"/>
                  </a:moveTo>
                  <a:lnTo>
                    <a:pt x="339" y="0"/>
                  </a:lnTo>
                  <a:lnTo>
                    <a:pt x="348" y="0"/>
                  </a:lnTo>
                  <a:lnTo>
                    <a:pt x="356" y="0"/>
                  </a:lnTo>
                  <a:lnTo>
                    <a:pt x="365" y="2"/>
                  </a:lnTo>
                  <a:lnTo>
                    <a:pt x="370" y="2"/>
                  </a:lnTo>
                  <a:lnTo>
                    <a:pt x="375" y="5"/>
                  </a:lnTo>
                  <a:lnTo>
                    <a:pt x="377" y="5"/>
                  </a:lnTo>
                  <a:lnTo>
                    <a:pt x="380" y="8"/>
                  </a:lnTo>
                  <a:lnTo>
                    <a:pt x="385" y="11"/>
                  </a:lnTo>
                  <a:lnTo>
                    <a:pt x="385" y="14"/>
                  </a:lnTo>
                  <a:lnTo>
                    <a:pt x="385" y="14"/>
                  </a:lnTo>
                  <a:lnTo>
                    <a:pt x="382" y="17"/>
                  </a:lnTo>
                  <a:lnTo>
                    <a:pt x="377" y="17"/>
                  </a:lnTo>
                  <a:lnTo>
                    <a:pt x="370" y="17"/>
                  </a:lnTo>
                  <a:lnTo>
                    <a:pt x="363" y="17"/>
                  </a:lnTo>
                  <a:lnTo>
                    <a:pt x="353" y="20"/>
                  </a:lnTo>
                  <a:lnTo>
                    <a:pt x="343" y="20"/>
                  </a:lnTo>
                  <a:lnTo>
                    <a:pt x="329" y="20"/>
                  </a:lnTo>
                  <a:lnTo>
                    <a:pt x="314" y="20"/>
                  </a:lnTo>
                  <a:lnTo>
                    <a:pt x="302" y="20"/>
                  </a:lnTo>
                  <a:lnTo>
                    <a:pt x="276" y="20"/>
                  </a:lnTo>
                  <a:lnTo>
                    <a:pt x="254" y="20"/>
                  </a:lnTo>
                  <a:lnTo>
                    <a:pt x="232" y="20"/>
                  </a:lnTo>
                  <a:lnTo>
                    <a:pt x="213" y="23"/>
                  </a:lnTo>
                  <a:lnTo>
                    <a:pt x="191" y="26"/>
                  </a:lnTo>
                  <a:lnTo>
                    <a:pt x="172" y="26"/>
                  </a:lnTo>
                  <a:lnTo>
                    <a:pt x="150" y="29"/>
                  </a:lnTo>
                  <a:lnTo>
                    <a:pt x="131" y="29"/>
                  </a:lnTo>
                  <a:lnTo>
                    <a:pt x="111" y="32"/>
                  </a:lnTo>
                  <a:lnTo>
                    <a:pt x="94" y="32"/>
                  </a:lnTo>
                  <a:lnTo>
                    <a:pt x="77" y="35"/>
                  </a:lnTo>
                  <a:lnTo>
                    <a:pt x="70" y="35"/>
                  </a:lnTo>
                  <a:lnTo>
                    <a:pt x="61" y="35"/>
                  </a:lnTo>
                  <a:lnTo>
                    <a:pt x="56" y="38"/>
                  </a:lnTo>
                  <a:lnTo>
                    <a:pt x="51" y="38"/>
                  </a:lnTo>
                  <a:lnTo>
                    <a:pt x="46" y="38"/>
                  </a:lnTo>
                  <a:lnTo>
                    <a:pt x="41" y="38"/>
                  </a:lnTo>
                  <a:lnTo>
                    <a:pt x="39" y="38"/>
                  </a:lnTo>
                  <a:lnTo>
                    <a:pt x="36" y="38"/>
                  </a:lnTo>
                  <a:lnTo>
                    <a:pt x="31" y="38"/>
                  </a:lnTo>
                  <a:lnTo>
                    <a:pt x="27" y="38"/>
                  </a:lnTo>
                  <a:lnTo>
                    <a:pt x="22" y="35"/>
                  </a:lnTo>
                  <a:lnTo>
                    <a:pt x="15" y="35"/>
                  </a:lnTo>
                  <a:lnTo>
                    <a:pt x="10" y="32"/>
                  </a:lnTo>
                  <a:lnTo>
                    <a:pt x="5" y="29"/>
                  </a:lnTo>
                  <a:lnTo>
                    <a:pt x="2" y="26"/>
                  </a:lnTo>
                  <a:lnTo>
                    <a:pt x="0" y="26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2" y="23"/>
                  </a:lnTo>
                  <a:lnTo>
                    <a:pt x="5" y="20"/>
                  </a:lnTo>
                  <a:lnTo>
                    <a:pt x="7" y="20"/>
                  </a:lnTo>
                  <a:lnTo>
                    <a:pt x="10" y="20"/>
                  </a:lnTo>
                  <a:lnTo>
                    <a:pt x="15" y="20"/>
                  </a:lnTo>
                  <a:lnTo>
                    <a:pt x="19" y="20"/>
                  </a:lnTo>
                  <a:lnTo>
                    <a:pt x="24" y="20"/>
                  </a:lnTo>
                  <a:lnTo>
                    <a:pt x="31" y="20"/>
                  </a:lnTo>
                  <a:lnTo>
                    <a:pt x="44" y="20"/>
                  </a:lnTo>
                  <a:lnTo>
                    <a:pt x="56" y="20"/>
                  </a:lnTo>
                  <a:lnTo>
                    <a:pt x="70" y="17"/>
                  </a:lnTo>
                  <a:lnTo>
                    <a:pt x="85" y="17"/>
                  </a:lnTo>
                  <a:lnTo>
                    <a:pt x="104" y="14"/>
                  </a:lnTo>
                  <a:lnTo>
                    <a:pt x="126" y="14"/>
                  </a:lnTo>
                  <a:lnTo>
                    <a:pt x="148" y="11"/>
                  </a:lnTo>
                  <a:lnTo>
                    <a:pt x="167" y="11"/>
                  </a:lnTo>
                  <a:lnTo>
                    <a:pt x="186" y="8"/>
                  </a:lnTo>
                  <a:lnTo>
                    <a:pt x="203" y="8"/>
                  </a:lnTo>
                  <a:lnTo>
                    <a:pt x="220" y="8"/>
                  </a:lnTo>
                  <a:lnTo>
                    <a:pt x="237" y="5"/>
                  </a:lnTo>
                  <a:lnTo>
                    <a:pt x="252" y="5"/>
                  </a:lnTo>
                  <a:lnTo>
                    <a:pt x="266" y="2"/>
                  </a:lnTo>
                  <a:lnTo>
                    <a:pt x="278" y="2"/>
                  </a:lnTo>
                  <a:lnTo>
                    <a:pt x="288" y="2"/>
                  </a:lnTo>
                  <a:lnTo>
                    <a:pt x="298" y="2"/>
                  </a:lnTo>
                  <a:lnTo>
                    <a:pt x="307" y="0"/>
                  </a:lnTo>
                  <a:lnTo>
                    <a:pt x="314" y="0"/>
                  </a:lnTo>
                  <a:lnTo>
                    <a:pt x="322" y="0"/>
                  </a:lnTo>
                  <a:lnTo>
                    <a:pt x="327" y="0"/>
                  </a:lnTo>
                  <a:lnTo>
                    <a:pt x="331" y="0"/>
                  </a:lnTo>
                  <a:lnTo>
                    <a:pt x="331" y="0"/>
                  </a:lnTo>
                </a:path>
              </a:pathLst>
            </a:custGeom>
            <a:noFill/>
            <a:ln w="19050">
              <a:solidFill>
                <a:srgbClr val="1F497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9" name="Freeform 14"/>
            <p:cNvSpPr>
              <a:spLocks/>
            </p:cNvSpPr>
            <p:nvPr/>
          </p:nvSpPr>
          <p:spPr bwMode="auto">
            <a:xfrm>
              <a:off x="3070877" y="2200993"/>
              <a:ext cx="802132" cy="142934"/>
            </a:xfrm>
            <a:custGeom>
              <a:avLst/>
              <a:gdLst>
                <a:gd name="T0" fmla="*/ 246 w 249"/>
                <a:gd name="T1" fmla="*/ 6 h 26"/>
                <a:gd name="T2" fmla="*/ 239 w 249"/>
                <a:gd name="T3" fmla="*/ 12 h 26"/>
                <a:gd name="T4" fmla="*/ 227 w 249"/>
                <a:gd name="T5" fmla="*/ 15 h 26"/>
                <a:gd name="T6" fmla="*/ 210 w 249"/>
                <a:gd name="T7" fmla="*/ 15 h 26"/>
                <a:gd name="T8" fmla="*/ 200 w 249"/>
                <a:gd name="T9" fmla="*/ 15 h 26"/>
                <a:gd name="T10" fmla="*/ 191 w 249"/>
                <a:gd name="T11" fmla="*/ 15 h 26"/>
                <a:gd name="T12" fmla="*/ 176 w 249"/>
                <a:gd name="T13" fmla="*/ 15 h 26"/>
                <a:gd name="T14" fmla="*/ 162 w 249"/>
                <a:gd name="T15" fmla="*/ 18 h 26"/>
                <a:gd name="T16" fmla="*/ 113 w 249"/>
                <a:gd name="T17" fmla="*/ 21 h 26"/>
                <a:gd name="T18" fmla="*/ 77 w 249"/>
                <a:gd name="T19" fmla="*/ 24 h 26"/>
                <a:gd name="T20" fmla="*/ 60 w 249"/>
                <a:gd name="T21" fmla="*/ 24 h 26"/>
                <a:gd name="T22" fmla="*/ 48 w 249"/>
                <a:gd name="T23" fmla="*/ 26 h 26"/>
                <a:gd name="T24" fmla="*/ 38 w 249"/>
                <a:gd name="T25" fmla="*/ 26 h 26"/>
                <a:gd name="T26" fmla="*/ 34 w 249"/>
                <a:gd name="T27" fmla="*/ 26 h 26"/>
                <a:gd name="T28" fmla="*/ 24 w 249"/>
                <a:gd name="T29" fmla="*/ 26 h 26"/>
                <a:gd name="T30" fmla="*/ 12 w 249"/>
                <a:gd name="T31" fmla="*/ 21 h 26"/>
                <a:gd name="T32" fmla="*/ 2 w 249"/>
                <a:gd name="T33" fmla="*/ 18 h 26"/>
                <a:gd name="T34" fmla="*/ 0 w 249"/>
                <a:gd name="T35" fmla="*/ 15 h 26"/>
                <a:gd name="T36" fmla="*/ 0 w 249"/>
                <a:gd name="T37" fmla="*/ 12 h 26"/>
                <a:gd name="T38" fmla="*/ 5 w 249"/>
                <a:gd name="T39" fmla="*/ 12 h 26"/>
                <a:gd name="T40" fmla="*/ 19 w 249"/>
                <a:gd name="T41" fmla="*/ 12 h 26"/>
                <a:gd name="T42" fmla="*/ 26 w 249"/>
                <a:gd name="T43" fmla="*/ 12 h 26"/>
                <a:gd name="T44" fmla="*/ 36 w 249"/>
                <a:gd name="T45" fmla="*/ 12 h 26"/>
                <a:gd name="T46" fmla="*/ 46 w 249"/>
                <a:gd name="T47" fmla="*/ 9 h 26"/>
                <a:gd name="T48" fmla="*/ 60 w 249"/>
                <a:gd name="T49" fmla="*/ 9 h 26"/>
                <a:gd name="T50" fmla="*/ 77 w 249"/>
                <a:gd name="T51" fmla="*/ 9 h 26"/>
                <a:gd name="T52" fmla="*/ 96 w 249"/>
                <a:gd name="T53" fmla="*/ 6 h 26"/>
                <a:gd name="T54" fmla="*/ 121 w 249"/>
                <a:gd name="T55" fmla="*/ 6 h 26"/>
                <a:gd name="T56" fmla="*/ 145 w 249"/>
                <a:gd name="T57" fmla="*/ 3 h 26"/>
                <a:gd name="T58" fmla="*/ 169 w 249"/>
                <a:gd name="T59" fmla="*/ 0 h 26"/>
                <a:gd name="T60" fmla="*/ 191 w 249"/>
                <a:gd name="T61" fmla="*/ 0 h 26"/>
                <a:gd name="T62" fmla="*/ 208 w 249"/>
                <a:gd name="T63" fmla="*/ 0 h 26"/>
                <a:gd name="T64" fmla="*/ 222 w 249"/>
                <a:gd name="T65" fmla="*/ 0 h 26"/>
                <a:gd name="T66" fmla="*/ 234 w 249"/>
                <a:gd name="T67" fmla="*/ 0 h 26"/>
                <a:gd name="T68" fmla="*/ 242 w 249"/>
                <a:gd name="T69" fmla="*/ 0 h 26"/>
                <a:gd name="T70" fmla="*/ 246 w 249"/>
                <a:gd name="T71" fmla="*/ 0 h 26"/>
                <a:gd name="T72" fmla="*/ 249 w 249"/>
                <a:gd name="T73" fmla="*/ 3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49" h="26">
                  <a:moveTo>
                    <a:pt x="249" y="3"/>
                  </a:moveTo>
                  <a:lnTo>
                    <a:pt x="246" y="6"/>
                  </a:lnTo>
                  <a:lnTo>
                    <a:pt x="244" y="9"/>
                  </a:lnTo>
                  <a:lnTo>
                    <a:pt x="239" y="12"/>
                  </a:lnTo>
                  <a:lnTo>
                    <a:pt x="234" y="12"/>
                  </a:lnTo>
                  <a:lnTo>
                    <a:pt x="227" y="15"/>
                  </a:lnTo>
                  <a:lnTo>
                    <a:pt x="217" y="15"/>
                  </a:lnTo>
                  <a:lnTo>
                    <a:pt x="210" y="15"/>
                  </a:lnTo>
                  <a:lnTo>
                    <a:pt x="203" y="15"/>
                  </a:lnTo>
                  <a:lnTo>
                    <a:pt x="200" y="15"/>
                  </a:lnTo>
                  <a:lnTo>
                    <a:pt x="196" y="15"/>
                  </a:lnTo>
                  <a:lnTo>
                    <a:pt x="191" y="15"/>
                  </a:lnTo>
                  <a:lnTo>
                    <a:pt x="183" y="15"/>
                  </a:lnTo>
                  <a:lnTo>
                    <a:pt x="176" y="15"/>
                  </a:lnTo>
                  <a:lnTo>
                    <a:pt x="169" y="15"/>
                  </a:lnTo>
                  <a:lnTo>
                    <a:pt x="162" y="18"/>
                  </a:lnTo>
                  <a:lnTo>
                    <a:pt x="152" y="18"/>
                  </a:lnTo>
                  <a:lnTo>
                    <a:pt x="113" y="21"/>
                  </a:lnTo>
                  <a:lnTo>
                    <a:pt x="94" y="21"/>
                  </a:lnTo>
                  <a:lnTo>
                    <a:pt x="77" y="24"/>
                  </a:lnTo>
                  <a:lnTo>
                    <a:pt x="67" y="24"/>
                  </a:lnTo>
                  <a:lnTo>
                    <a:pt x="60" y="24"/>
                  </a:lnTo>
                  <a:lnTo>
                    <a:pt x="53" y="24"/>
                  </a:lnTo>
                  <a:lnTo>
                    <a:pt x="48" y="26"/>
                  </a:lnTo>
                  <a:lnTo>
                    <a:pt x="43" y="26"/>
                  </a:lnTo>
                  <a:lnTo>
                    <a:pt x="38" y="26"/>
                  </a:lnTo>
                  <a:lnTo>
                    <a:pt x="36" y="26"/>
                  </a:lnTo>
                  <a:lnTo>
                    <a:pt x="34" y="26"/>
                  </a:lnTo>
                  <a:lnTo>
                    <a:pt x="29" y="26"/>
                  </a:lnTo>
                  <a:lnTo>
                    <a:pt x="24" y="26"/>
                  </a:lnTo>
                  <a:lnTo>
                    <a:pt x="19" y="24"/>
                  </a:lnTo>
                  <a:lnTo>
                    <a:pt x="12" y="21"/>
                  </a:lnTo>
                  <a:lnTo>
                    <a:pt x="7" y="21"/>
                  </a:lnTo>
                  <a:lnTo>
                    <a:pt x="2" y="18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2" y="12"/>
                  </a:lnTo>
                  <a:lnTo>
                    <a:pt x="5" y="12"/>
                  </a:lnTo>
                  <a:lnTo>
                    <a:pt x="12" y="12"/>
                  </a:lnTo>
                  <a:lnTo>
                    <a:pt x="19" y="12"/>
                  </a:lnTo>
                  <a:lnTo>
                    <a:pt x="21" y="12"/>
                  </a:lnTo>
                  <a:lnTo>
                    <a:pt x="26" y="12"/>
                  </a:lnTo>
                  <a:lnTo>
                    <a:pt x="31" y="12"/>
                  </a:lnTo>
                  <a:lnTo>
                    <a:pt x="36" y="12"/>
                  </a:lnTo>
                  <a:lnTo>
                    <a:pt x="41" y="9"/>
                  </a:lnTo>
                  <a:lnTo>
                    <a:pt x="46" y="9"/>
                  </a:lnTo>
                  <a:lnTo>
                    <a:pt x="53" y="9"/>
                  </a:lnTo>
                  <a:lnTo>
                    <a:pt x="60" y="9"/>
                  </a:lnTo>
                  <a:lnTo>
                    <a:pt x="70" y="9"/>
                  </a:lnTo>
                  <a:lnTo>
                    <a:pt x="77" y="9"/>
                  </a:lnTo>
                  <a:lnTo>
                    <a:pt x="87" y="6"/>
                  </a:lnTo>
                  <a:lnTo>
                    <a:pt x="96" y="6"/>
                  </a:lnTo>
                  <a:lnTo>
                    <a:pt x="109" y="6"/>
                  </a:lnTo>
                  <a:lnTo>
                    <a:pt x="121" y="6"/>
                  </a:lnTo>
                  <a:lnTo>
                    <a:pt x="133" y="3"/>
                  </a:lnTo>
                  <a:lnTo>
                    <a:pt x="145" y="3"/>
                  </a:lnTo>
                  <a:lnTo>
                    <a:pt x="157" y="3"/>
                  </a:lnTo>
                  <a:lnTo>
                    <a:pt x="169" y="0"/>
                  </a:lnTo>
                  <a:lnTo>
                    <a:pt x="179" y="0"/>
                  </a:lnTo>
                  <a:lnTo>
                    <a:pt x="191" y="0"/>
                  </a:lnTo>
                  <a:lnTo>
                    <a:pt x="198" y="0"/>
                  </a:lnTo>
                  <a:lnTo>
                    <a:pt x="208" y="0"/>
                  </a:lnTo>
                  <a:lnTo>
                    <a:pt x="215" y="0"/>
                  </a:lnTo>
                  <a:lnTo>
                    <a:pt x="222" y="0"/>
                  </a:lnTo>
                  <a:lnTo>
                    <a:pt x="227" y="0"/>
                  </a:lnTo>
                  <a:lnTo>
                    <a:pt x="234" y="0"/>
                  </a:lnTo>
                  <a:lnTo>
                    <a:pt x="237" y="0"/>
                  </a:lnTo>
                  <a:lnTo>
                    <a:pt x="242" y="0"/>
                  </a:lnTo>
                  <a:lnTo>
                    <a:pt x="244" y="0"/>
                  </a:lnTo>
                  <a:lnTo>
                    <a:pt x="246" y="0"/>
                  </a:lnTo>
                  <a:lnTo>
                    <a:pt x="246" y="3"/>
                  </a:lnTo>
                  <a:lnTo>
                    <a:pt x="249" y="3"/>
                  </a:lnTo>
                  <a:lnTo>
                    <a:pt x="249" y="3"/>
                  </a:lnTo>
                </a:path>
              </a:pathLst>
            </a:custGeom>
            <a:noFill/>
            <a:ln w="19050">
              <a:solidFill>
                <a:srgbClr val="1F497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0" name="Freeform 15"/>
            <p:cNvSpPr>
              <a:spLocks/>
            </p:cNvSpPr>
            <p:nvPr/>
          </p:nvSpPr>
          <p:spPr bwMode="auto">
            <a:xfrm>
              <a:off x="2835715" y="1403862"/>
              <a:ext cx="1269236" cy="230894"/>
            </a:xfrm>
            <a:custGeom>
              <a:avLst/>
              <a:gdLst>
                <a:gd name="T0" fmla="*/ 377 w 394"/>
                <a:gd name="T1" fmla="*/ 6 h 42"/>
                <a:gd name="T2" fmla="*/ 387 w 394"/>
                <a:gd name="T3" fmla="*/ 12 h 42"/>
                <a:gd name="T4" fmla="*/ 392 w 394"/>
                <a:gd name="T5" fmla="*/ 15 h 42"/>
                <a:gd name="T6" fmla="*/ 394 w 394"/>
                <a:gd name="T7" fmla="*/ 18 h 42"/>
                <a:gd name="T8" fmla="*/ 389 w 394"/>
                <a:gd name="T9" fmla="*/ 21 h 42"/>
                <a:gd name="T10" fmla="*/ 382 w 394"/>
                <a:gd name="T11" fmla="*/ 24 h 42"/>
                <a:gd name="T12" fmla="*/ 365 w 394"/>
                <a:gd name="T13" fmla="*/ 24 h 42"/>
                <a:gd name="T14" fmla="*/ 344 w 394"/>
                <a:gd name="T15" fmla="*/ 24 h 42"/>
                <a:gd name="T16" fmla="*/ 315 w 394"/>
                <a:gd name="T17" fmla="*/ 24 h 42"/>
                <a:gd name="T18" fmla="*/ 278 w 394"/>
                <a:gd name="T19" fmla="*/ 24 h 42"/>
                <a:gd name="T20" fmla="*/ 232 w 394"/>
                <a:gd name="T21" fmla="*/ 27 h 42"/>
                <a:gd name="T22" fmla="*/ 182 w 394"/>
                <a:gd name="T23" fmla="*/ 30 h 42"/>
                <a:gd name="T24" fmla="*/ 138 w 394"/>
                <a:gd name="T25" fmla="*/ 33 h 42"/>
                <a:gd name="T26" fmla="*/ 109 w 394"/>
                <a:gd name="T27" fmla="*/ 36 h 42"/>
                <a:gd name="T28" fmla="*/ 87 w 394"/>
                <a:gd name="T29" fmla="*/ 36 h 42"/>
                <a:gd name="T30" fmla="*/ 68 w 394"/>
                <a:gd name="T31" fmla="*/ 39 h 42"/>
                <a:gd name="T32" fmla="*/ 51 w 394"/>
                <a:gd name="T33" fmla="*/ 39 h 42"/>
                <a:gd name="T34" fmla="*/ 39 w 394"/>
                <a:gd name="T35" fmla="*/ 39 h 42"/>
                <a:gd name="T36" fmla="*/ 32 w 394"/>
                <a:gd name="T37" fmla="*/ 42 h 42"/>
                <a:gd name="T38" fmla="*/ 27 w 394"/>
                <a:gd name="T39" fmla="*/ 42 h 42"/>
                <a:gd name="T40" fmla="*/ 22 w 394"/>
                <a:gd name="T41" fmla="*/ 42 h 42"/>
                <a:gd name="T42" fmla="*/ 12 w 394"/>
                <a:gd name="T43" fmla="*/ 39 h 42"/>
                <a:gd name="T44" fmla="*/ 5 w 394"/>
                <a:gd name="T45" fmla="*/ 33 h 42"/>
                <a:gd name="T46" fmla="*/ 0 w 394"/>
                <a:gd name="T47" fmla="*/ 30 h 42"/>
                <a:gd name="T48" fmla="*/ 0 w 394"/>
                <a:gd name="T49" fmla="*/ 30 h 42"/>
                <a:gd name="T50" fmla="*/ 0 w 394"/>
                <a:gd name="T51" fmla="*/ 27 h 42"/>
                <a:gd name="T52" fmla="*/ 7 w 394"/>
                <a:gd name="T53" fmla="*/ 24 h 42"/>
                <a:gd name="T54" fmla="*/ 15 w 394"/>
                <a:gd name="T55" fmla="*/ 24 h 42"/>
                <a:gd name="T56" fmla="*/ 19 w 394"/>
                <a:gd name="T57" fmla="*/ 24 h 42"/>
                <a:gd name="T58" fmla="*/ 27 w 394"/>
                <a:gd name="T59" fmla="*/ 24 h 42"/>
                <a:gd name="T60" fmla="*/ 39 w 394"/>
                <a:gd name="T61" fmla="*/ 24 h 42"/>
                <a:gd name="T62" fmla="*/ 53 w 394"/>
                <a:gd name="T63" fmla="*/ 24 h 42"/>
                <a:gd name="T64" fmla="*/ 70 w 394"/>
                <a:gd name="T65" fmla="*/ 21 h 42"/>
                <a:gd name="T66" fmla="*/ 92 w 394"/>
                <a:gd name="T67" fmla="*/ 21 h 42"/>
                <a:gd name="T68" fmla="*/ 119 w 394"/>
                <a:gd name="T69" fmla="*/ 18 h 42"/>
                <a:gd name="T70" fmla="*/ 152 w 394"/>
                <a:gd name="T71" fmla="*/ 15 h 42"/>
                <a:gd name="T72" fmla="*/ 215 w 394"/>
                <a:gd name="T73" fmla="*/ 12 h 42"/>
                <a:gd name="T74" fmla="*/ 273 w 394"/>
                <a:gd name="T75" fmla="*/ 6 h 42"/>
                <a:gd name="T76" fmla="*/ 298 w 394"/>
                <a:gd name="T77" fmla="*/ 6 h 42"/>
                <a:gd name="T78" fmla="*/ 317 w 394"/>
                <a:gd name="T79" fmla="*/ 3 h 42"/>
                <a:gd name="T80" fmla="*/ 331 w 394"/>
                <a:gd name="T81" fmla="*/ 3 h 42"/>
                <a:gd name="T82" fmla="*/ 341 w 394"/>
                <a:gd name="T83" fmla="*/ 0 h 42"/>
                <a:gd name="T84" fmla="*/ 356 w 394"/>
                <a:gd name="T85" fmla="*/ 0 h 42"/>
                <a:gd name="T86" fmla="*/ 370 w 394"/>
                <a:gd name="T87" fmla="*/ 3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94" h="42">
                  <a:moveTo>
                    <a:pt x="370" y="3"/>
                  </a:moveTo>
                  <a:lnTo>
                    <a:pt x="377" y="6"/>
                  </a:lnTo>
                  <a:lnTo>
                    <a:pt x="382" y="9"/>
                  </a:lnTo>
                  <a:lnTo>
                    <a:pt x="387" y="12"/>
                  </a:lnTo>
                  <a:lnTo>
                    <a:pt x="389" y="12"/>
                  </a:lnTo>
                  <a:lnTo>
                    <a:pt x="392" y="15"/>
                  </a:lnTo>
                  <a:lnTo>
                    <a:pt x="394" y="18"/>
                  </a:lnTo>
                  <a:lnTo>
                    <a:pt x="394" y="18"/>
                  </a:lnTo>
                  <a:lnTo>
                    <a:pt x="392" y="21"/>
                  </a:lnTo>
                  <a:lnTo>
                    <a:pt x="389" y="21"/>
                  </a:lnTo>
                  <a:lnTo>
                    <a:pt x="387" y="21"/>
                  </a:lnTo>
                  <a:lnTo>
                    <a:pt x="382" y="24"/>
                  </a:lnTo>
                  <a:lnTo>
                    <a:pt x="375" y="24"/>
                  </a:lnTo>
                  <a:lnTo>
                    <a:pt x="365" y="24"/>
                  </a:lnTo>
                  <a:lnTo>
                    <a:pt x="356" y="24"/>
                  </a:lnTo>
                  <a:lnTo>
                    <a:pt x="344" y="24"/>
                  </a:lnTo>
                  <a:lnTo>
                    <a:pt x="329" y="24"/>
                  </a:lnTo>
                  <a:lnTo>
                    <a:pt x="315" y="24"/>
                  </a:lnTo>
                  <a:lnTo>
                    <a:pt x="298" y="24"/>
                  </a:lnTo>
                  <a:lnTo>
                    <a:pt x="278" y="24"/>
                  </a:lnTo>
                  <a:lnTo>
                    <a:pt x="256" y="27"/>
                  </a:lnTo>
                  <a:lnTo>
                    <a:pt x="232" y="27"/>
                  </a:lnTo>
                  <a:lnTo>
                    <a:pt x="208" y="30"/>
                  </a:lnTo>
                  <a:lnTo>
                    <a:pt x="182" y="30"/>
                  </a:lnTo>
                  <a:lnTo>
                    <a:pt x="152" y="33"/>
                  </a:lnTo>
                  <a:lnTo>
                    <a:pt x="138" y="33"/>
                  </a:lnTo>
                  <a:lnTo>
                    <a:pt x="123" y="36"/>
                  </a:lnTo>
                  <a:lnTo>
                    <a:pt x="109" y="36"/>
                  </a:lnTo>
                  <a:lnTo>
                    <a:pt x="99" y="36"/>
                  </a:lnTo>
                  <a:lnTo>
                    <a:pt x="87" y="36"/>
                  </a:lnTo>
                  <a:lnTo>
                    <a:pt x="78" y="39"/>
                  </a:lnTo>
                  <a:lnTo>
                    <a:pt x="68" y="39"/>
                  </a:lnTo>
                  <a:lnTo>
                    <a:pt x="58" y="39"/>
                  </a:lnTo>
                  <a:lnTo>
                    <a:pt x="51" y="39"/>
                  </a:lnTo>
                  <a:lnTo>
                    <a:pt x="46" y="39"/>
                  </a:lnTo>
                  <a:lnTo>
                    <a:pt x="39" y="39"/>
                  </a:lnTo>
                  <a:lnTo>
                    <a:pt x="34" y="42"/>
                  </a:lnTo>
                  <a:lnTo>
                    <a:pt x="32" y="42"/>
                  </a:lnTo>
                  <a:lnTo>
                    <a:pt x="27" y="42"/>
                  </a:lnTo>
                  <a:lnTo>
                    <a:pt x="27" y="42"/>
                  </a:lnTo>
                  <a:lnTo>
                    <a:pt x="24" y="42"/>
                  </a:lnTo>
                  <a:lnTo>
                    <a:pt x="22" y="42"/>
                  </a:lnTo>
                  <a:lnTo>
                    <a:pt x="17" y="39"/>
                  </a:lnTo>
                  <a:lnTo>
                    <a:pt x="12" y="39"/>
                  </a:lnTo>
                  <a:lnTo>
                    <a:pt x="7" y="36"/>
                  </a:lnTo>
                  <a:lnTo>
                    <a:pt x="5" y="33"/>
                  </a:lnTo>
                  <a:lnTo>
                    <a:pt x="3" y="33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27"/>
                  </a:lnTo>
                  <a:lnTo>
                    <a:pt x="0" y="27"/>
                  </a:lnTo>
                  <a:lnTo>
                    <a:pt x="3" y="27"/>
                  </a:lnTo>
                  <a:lnTo>
                    <a:pt x="7" y="24"/>
                  </a:lnTo>
                  <a:lnTo>
                    <a:pt x="12" y="24"/>
                  </a:lnTo>
                  <a:lnTo>
                    <a:pt x="15" y="24"/>
                  </a:lnTo>
                  <a:lnTo>
                    <a:pt x="17" y="24"/>
                  </a:lnTo>
                  <a:lnTo>
                    <a:pt x="19" y="24"/>
                  </a:lnTo>
                  <a:lnTo>
                    <a:pt x="24" y="24"/>
                  </a:lnTo>
                  <a:lnTo>
                    <a:pt x="27" y="24"/>
                  </a:lnTo>
                  <a:lnTo>
                    <a:pt x="32" y="24"/>
                  </a:lnTo>
                  <a:lnTo>
                    <a:pt x="39" y="24"/>
                  </a:lnTo>
                  <a:lnTo>
                    <a:pt x="46" y="24"/>
                  </a:lnTo>
                  <a:lnTo>
                    <a:pt x="53" y="24"/>
                  </a:lnTo>
                  <a:lnTo>
                    <a:pt x="61" y="21"/>
                  </a:lnTo>
                  <a:lnTo>
                    <a:pt x="70" y="21"/>
                  </a:lnTo>
                  <a:lnTo>
                    <a:pt x="80" y="21"/>
                  </a:lnTo>
                  <a:lnTo>
                    <a:pt x="92" y="21"/>
                  </a:lnTo>
                  <a:lnTo>
                    <a:pt x="104" y="21"/>
                  </a:lnTo>
                  <a:lnTo>
                    <a:pt x="119" y="18"/>
                  </a:lnTo>
                  <a:lnTo>
                    <a:pt x="136" y="18"/>
                  </a:lnTo>
                  <a:lnTo>
                    <a:pt x="152" y="15"/>
                  </a:lnTo>
                  <a:lnTo>
                    <a:pt x="184" y="15"/>
                  </a:lnTo>
                  <a:lnTo>
                    <a:pt x="215" y="12"/>
                  </a:lnTo>
                  <a:lnTo>
                    <a:pt x="247" y="9"/>
                  </a:lnTo>
                  <a:lnTo>
                    <a:pt x="273" y="6"/>
                  </a:lnTo>
                  <a:lnTo>
                    <a:pt x="285" y="6"/>
                  </a:lnTo>
                  <a:lnTo>
                    <a:pt x="298" y="6"/>
                  </a:lnTo>
                  <a:lnTo>
                    <a:pt x="307" y="3"/>
                  </a:lnTo>
                  <a:lnTo>
                    <a:pt x="317" y="3"/>
                  </a:lnTo>
                  <a:lnTo>
                    <a:pt x="324" y="3"/>
                  </a:lnTo>
                  <a:lnTo>
                    <a:pt x="331" y="3"/>
                  </a:lnTo>
                  <a:lnTo>
                    <a:pt x="336" y="3"/>
                  </a:lnTo>
                  <a:lnTo>
                    <a:pt x="341" y="0"/>
                  </a:lnTo>
                  <a:lnTo>
                    <a:pt x="348" y="0"/>
                  </a:lnTo>
                  <a:lnTo>
                    <a:pt x="356" y="0"/>
                  </a:lnTo>
                  <a:lnTo>
                    <a:pt x="363" y="3"/>
                  </a:lnTo>
                  <a:lnTo>
                    <a:pt x="370" y="3"/>
                  </a:lnTo>
                  <a:lnTo>
                    <a:pt x="370" y="3"/>
                  </a:lnTo>
                </a:path>
              </a:pathLst>
            </a:custGeom>
            <a:noFill/>
            <a:ln w="19050">
              <a:solidFill>
                <a:srgbClr val="1F497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1" name="Freeform 16"/>
            <p:cNvSpPr>
              <a:spLocks/>
            </p:cNvSpPr>
            <p:nvPr/>
          </p:nvSpPr>
          <p:spPr bwMode="auto">
            <a:xfrm>
              <a:off x="3148191" y="1585277"/>
              <a:ext cx="731261" cy="208904"/>
            </a:xfrm>
            <a:custGeom>
              <a:avLst/>
              <a:gdLst>
                <a:gd name="T0" fmla="*/ 218 w 227"/>
                <a:gd name="T1" fmla="*/ 9 h 38"/>
                <a:gd name="T2" fmla="*/ 227 w 227"/>
                <a:gd name="T3" fmla="*/ 15 h 38"/>
                <a:gd name="T4" fmla="*/ 227 w 227"/>
                <a:gd name="T5" fmla="*/ 18 h 38"/>
                <a:gd name="T6" fmla="*/ 222 w 227"/>
                <a:gd name="T7" fmla="*/ 20 h 38"/>
                <a:gd name="T8" fmla="*/ 213 w 227"/>
                <a:gd name="T9" fmla="*/ 23 h 38"/>
                <a:gd name="T10" fmla="*/ 201 w 227"/>
                <a:gd name="T11" fmla="*/ 29 h 38"/>
                <a:gd name="T12" fmla="*/ 157 w 227"/>
                <a:gd name="T13" fmla="*/ 38 h 38"/>
                <a:gd name="T14" fmla="*/ 164 w 227"/>
                <a:gd name="T15" fmla="*/ 26 h 38"/>
                <a:gd name="T16" fmla="*/ 167 w 227"/>
                <a:gd name="T17" fmla="*/ 20 h 38"/>
                <a:gd name="T18" fmla="*/ 167 w 227"/>
                <a:gd name="T19" fmla="*/ 18 h 38"/>
                <a:gd name="T20" fmla="*/ 162 w 227"/>
                <a:gd name="T21" fmla="*/ 15 h 38"/>
                <a:gd name="T22" fmla="*/ 157 w 227"/>
                <a:gd name="T23" fmla="*/ 18 h 38"/>
                <a:gd name="T24" fmla="*/ 150 w 227"/>
                <a:gd name="T25" fmla="*/ 18 h 38"/>
                <a:gd name="T26" fmla="*/ 143 w 227"/>
                <a:gd name="T27" fmla="*/ 18 h 38"/>
                <a:gd name="T28" fmla="*/ 133 w 227"/>
                <a:gd name="T29" fmla="*/ 18 h 38"/>
                <a:gd name="T30" fmla="*/ 123 w 227"/>
                <a:gd name="T31" fmla="*/ 20 h 38"/>
                <a:gd name="T32" fmla="*/ 106 w 227"/>
                <a:gd name="T33" fmla="*/ 20 h 38"/>
                <a:gd name="T34" fmla="*/ 89 w 227"/>
                <a:gd name="T35" fmla="*/ 23 h 38"/>
                <a:gd name="T36" fmla="*/ 68 w 227"/>
                <a:gd name="T37" fmla="*/ 23 h 38"/>
                <a:gd name="T38" fmla="*/ 43 w 227"/>
                <a:gd name="T39" fmla="*/ 26 h 38"/>
                <a:gd name="T40" fmla="*/ 14 w 227"/>
                <a:gd name="T41" fmla="*/ 29 h 38"/>
                <a:gd name="T42" fmla="*/ 0 w 227"/>
                <a:gd name="T43" fmla="*/ 15 h 38"/>
                <a:gd name="T44" fmla="*/ 22 w 227"/>
                <a:gd name="T45" fmla="*/ 15 h 38"/>
                <a:gd name="T46" fmla="*/ 36 w 227"/>
                <a:gd name="T47" fmla="*/ 15 h 38"/>
                <a:gd name="T48" fmla="*/ 46 w 227"/>
                <a:gd name="T49" fmla="*/ 15 h 38"/>
                <a:gd name="T50" fmla="*/ 60 w 227"/>
                <a:gd name="T51" fmla="*/ 12 h 38"/>
                <a:gd name="T52" fmla="*/ 80 w 227"/>
                <a:gd name="T53" fmla="*/ 12 h 38"/>
                <a:gd name="T54" fmla="*/ 109 w 227"/>
                <a:gd name="T55" fmla="*/ 9 h 38"/>
                <a:gd name="T56" fmla="*/ 135 w 227"/>
                <a:gd name="T57" fmla="*/ 6 h 38"/>
                <a:gd name="T58" fmla="*/ 155 w 227"/>
                <a:gd name="T59" fmla="*/ 3 h 38"/>
                <a:gd name="T60" fmla="*/ 169 w 227"/>
                <a:gd name="T61" fmla="*/ 3 h 38"/>
                <a:gd name="T62" fmla="*/ 176 w 227"/>
                <a:gd name="T63" fmla="*/ 0 h 38"/>
                <a:gd name="T64" fmla="*/ 186 w 227"/>
                <a:gd name="T65" fmla="*/ 0 h 38"/>
                <a:gd name="T66" fmla="*/ 193 w 227"/>
                <a:gd name="T67" fmla="*/ 0 h 38"/>
                <a:gd name="T68" fmla="*/ 203 w 227"/>
                <a:gd name="T69" fmla="*/ 3 h 38"/>
                <a:gd name="T70" fmla="*/ 210 w 227"/>
                <a:gd name="T71" fmla="*/ 6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27" h="38">
                  <a:moveTo>
                    <a:pt x="210" y="6"/>
                  </a:moveTo>
                  <a:lnTo>
                    <a:pt x="218" y="9"/>
                  </a:lnTo>
                  <a:lnTo>
                    <a:pt x="222" y="12"/>
                  </a:lnTo>
                  <a:lnTo>
                    <a:pt x="227" y="15"/>
                  </a:lnTo>
                  <a:lnTo>
                    <a:pt x="227" y="15"/>
                  </a:lnTo>
                  <a:lnTo>
                    <a:pt x="227" y="18"/>
                  </a:lnTo>
                  <a:lnTo>
                    <a:pt x="225" y="18"/>
                  </a:lnTo>
                  <a:lnTo>
                    <a:pt x="222" y="20"/>
                  </a:lnTo>
                  <a:lnTo>
                    <a:pt x="218" y="20"/>
                  </a:lnTo>
                  <a:lnTo>
                    <a:pt x="213" y="23"/>
                  </a:lnTo>
                  <a:lnTo>
                    <a:pt x="208" y="26"/>
                  </a:lnTo>
                  <a:lnTo>
                    <a:pt x="201" y="29"/>
                  </a:lnTo>
                  <a:lnTo>
                    <a:pt x="191" y="38"/>
                  </a:lnTo>
                  <a:lnTo>
                    <a:pt x="157" y="38"/>
                  </a:lnTo>
                  <a:lnTo>
                    <a:pt x="162" y="32"/>
                  </a:lnTo>
                  <a:lnTo>
                    <a:pt x="164" y="26"/>
                  </a:lnTo>
                  <a:lnTo>
                    <a:pt x="167" y="23"/>
                  </a:lnTo>
                  <a:lnTo>
                    <a:pt x="167" y="20"/>
                  </a:lnTo>
                  <a:lnTo>
                    <a:pt x="167" y="18"/>
                  </a:lnTo>
                  <a:lnTo>
                    <a:pt x="167" y="18"/>
                  </a:lnTo>
                  <a:lnTo>
                    <a:pt x="164" y="18"/>
                  </a:lnTo>
                  <a:lnTo>
                    <a:pt x="162" y="15"/>
                  </a:lnTo>
                  <a:lnTo>
                    <a:pt x="159" y="18"/>
                  </a:lnTo>
                  <a:lnTo>
                    <a:pt x="157" y="18"/>
                  </a:lnTo>
                  <a:lnTo>
                    <a:pt x="152" y="18"/>
                  </a:lnTo>
                  <a:lnTo>
                    <a:pt x="150" y="18"/>
                  </a:lnTo>
                  <a:lnTo>
                    <a:pt x="145" y="18"/>
                  </a:lnTo>
                  <a:lnTo>
                    <a:pt x="143" y="18"/>
                  </a:lnTo>
                  <a:lnTo>
                    <a:pt x="138" y="18"/>
                  </a:lnTo>
                  <a:lnTo>
                    <a:pt x="133" y="18"/>
                  </a:lnTo>
                  <a:lnTo>
                    <a:pt x="128" y="18"/>
                  </a:lnTo>
                  <a:lnTo>
                    <a:pt x="123" y="20"/>
                  </a:lnTo>
                  <a:lnTo>
                    <a:pt x="116" y="20"/>
                  </a:lnTo>
                  <a:lnTo>
                    <a:pt x="106" y="20"/>
                  </a:lnTo>
                  <a:lnTo>
                    <a:pt x="99" y="20"/>
                  </a:lnTo>
                  <a:lnTo>
                    <a:pt x="89" y="23"/>
                  </a:lnTo>
                  <a:lnTo>
                    <a:pt x="77" y="23"/>
                  </a:lnTo>
                  <a:lnTo>
                    <a:pt x="68" y="23"/>
                  </a:lnTo>
                  <a:lnTo>
                    <a:pt x="55" y="26"/>
                  </a:lnTo>
                  <a:lnTo>
                    <a:pt x="43" y="26"/>
                  </a:lnTo>
                  <a:lnTo>
                    <a:pt x="29" y="26"/>
                  </a:lnTo>
                  <a:lnTo>
                    <a:pt x="14" y="29"/>
                  </a:lnTo>
                  <a:lnTo>
                    <a:pt x="0" y="29"/>
                  </a:lnTo>
                  <a:lnTo>
                    <a:pt x="0" y="15"/>
                  </a:lnTo>
                  <a:lnTo>
                    <a:pt x="12" y="15"/>
                  </a:lnTo>
                  <a:lnTo>
                    <a:pt x="22" y="15"/>
                  </a:lnTo>
                  <a:lnTo>
                    <a:pt x="29" y="15"/>
                  </a:lnTo>
                  <a:lnTo>
                    <a:pt x="36" y="15"/>
                  </a:lnTo>
                  <a:lnTo>
                    <a:pt x="39" y="15"/>
                  </a:lnTo>
                  <a:lnTo>
                    <a:pt x="46" y="15"/>
                  </a:lnTo>
                  <a:lnTo>
                    <a:pt x="51" y="12"/>
                  </a:lnTo>
                  <a:lnTo>
                    <a:pt x="60" y="12"/>
                  </a:lnTo>
                  <a:lnTo>
                    <a:pt x="70" y="12"/>
                  </a:lnTo>
                  <a:lnTo>
                    <a:pt x="80" y="12"/>
                  </a:lnTo>
                  <a:lnTo>
                    <a:pt x="94" y="9"/>
                  </a:lnTo>
                  <a:lnTo>
                    <a:pt x="109" y="9"/>
                  </a:lnTo>
                  <a:lnTo>
                    <a:pt x="123" y="6"/>
                  </a:lnTo>
                  <a:lnTo>
                    <a:pt x="135" y="6"/>
                  </a:lnTo>
                  <a:lnTo>
                    <a:pt x="145" y="6"/>
                  </a:lnTo>
                  <a:lnTo>
                    <a:pt x="155" y="3"/>
                  </a:lnTo>
                  <a:lnTo>
                    <a:pt x="162" y="3"/>
                  </a:lnTo>
                  <a:lnTo>
                    <a:pt x="169" y="3"/>
                  </a:lnTo>
                  <a:lnTo>
                    <a:pt x="174" y="0"/>
                  </a:lnTo>
                  <a:lnTo>
                    <a:pt x="176" y="0"/>
                  </a:lnTo>
                  <a:lnTo>
                    <a:pt x="181" y="0"/>
                  </a:lnTo>
                  <a:lnTo>
                    <a:pt x="186" y="0"/>
                  </a:lnTo>
                  <a:lnTo>
                    <a:pt x="188" y="0"/>
                  </a:lnTo>
                  <a:lnTo>
                    <a:pt x="193" y="0"/>
                  </a:lnTo>
                  <a:lnTo>
                    <a:pt x="198" y="3"/>
                  </a:lnTo>
                  <a:lnTo>
                    <a:pt x="203" y="3"/>
                  </a:lnTo>
                  <a:lnTo>
                    <a:pt x="210" y="6"/>
                  </a:lnTo>
                  <a:lnTo>
                    <a:pt x="210" y="6"/>
                  </a:lnTo>
                </a:path>
              </a:pathLst>
            </a:custGeom>
            <a:noFill/>
            <a:ln w="19050">
              <a:solidFill>
                <a:srgbClr val="1F497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2" name="Freeform 17"/>
            <p:cNvSpPr>
              <a:spLocks/>
            </p:cNvSpPr>
            <p:nvPr/>
          </p:nvSpPr>
          <p:spPr bwMode="auto">
            <a:xfrm>
              <a:off x="3099871" y="1843659"/>
              <a:ext cx="827904" cy="406812"/>
            </a:xfrm>
            <a:custGeom>
              <a:avLst/>
              <a:gdLst>
                <a:gd name="T0" fmla="*/ 213 w 257"/>
                <a:gd name="T1" fmla="*/ 3 h 74"/>
                <a:gd name="T2" fmla="*/ 220 w 257"/>
                <a:gd name="T3" fmla="*/ 0 h 74"/>
                <a:gd name="T4" fmla="*/ 228 w 257"/>
                <a:gd name="T5" fmla="*/ 3 h 74"/>
                <a:gd name="T6" fmla="*/ 237 w 257"/>
                <a:gd name="T7" fmla="*/ 6 h 74"/>
                <a:gd name="T8" fmla="*/ 249 w 257"/>
                <a:gd name="T9" fmla="*/ 12 h 74"/>
                <a:gd name="T10" fmla="*/ 257 w 257"/>
                <a:gd name="T11" fmla="*/ 18 h 74"/>
                <a:gd name="T12" fmla="*/ 257 w 257"/>
                <a:gd name="T13" fmla="*/ 21 h 74"/>
                <a:gd name="T14" fmla="*/ 254 w 257"/>
                <a:gd name="T15" fmla="*/ 24 h 74"/>
                <a:gd name="T16" fmla="*/ 247 w 257"/>
                <a:gd name="T17" fmla="*/ 27 h 74"/>
                <a:gd name="T18" fmla="*/ 242 w 257"/>
                <a:gd name="T19" fmla="*/ 32 h 74"/>
                <a:gd name="T20" fmla="*/ 237 w 257"/>
                <a:gd name="T21" fmla="*/ 44 h 74"/>
                <a:gd name="T22" fmla="*/ 230 w 257"/>
                <a:gd name="T23" fmla="*/ 62 h 74"/>
                <a:gd name="T24" fmla="*/ 199 w 257"/>
                <a:gd name="T25" fmla="*/ 74 h 74"/>
                <a:gd name="T26" fmla="*/ 201 w 257"/>
                <a:gd name="T27" fmla="*/ 53 h 74"/>
                <a:gd name="T28" fmla="*/ 206 w 257"/>
                <a:gd name="T29" fmla="*/ 35 h 74"/>
                <a:gd name="T30" fmla="*/ 206 w 257"/>
                <a:gd name="T31" fmla="*/ 27 h 74"/>
                <a:gd name="T32" fmla="*/ 206 w 257"/>
                <a:gd name="T33" fmla="*/ 24 h 74"/>
                <a:gd name="T34" fmla="*/ 201 w 257"/>
                <a:gd name="T35" fmla="*/ 21 h 74"/>
                <a:gd name="T36" fmla="*/ 196 w 257"/>
                <a:gd name="T37" fmla="*/ 21 h 74"/>
                <a:gd name="T38" fmla="*/ 191 w 257"/>
                <a:gd name="T39" fmla="*/ 21 h 74"/>
                <a:gd name="T40" fmla="*/ 179 w 257"/>
                <a:gd name="T41" fmla="*/ 21 h 74"/>
                <a:gd name="T42" fmla="*/ 160 w 257"/>
                <a:gd name="T43" fmla="*/ 24 h 74"/>
                <a:gd name="T44" fmla="*/ 143 w 257"/>
                <a:gd name="T45" fmla="*/ 24 h 74"/>
                <a:gd name="T46" fmla="*/ 124 w 257"/>
                <a:gd name="T47" fmla="*/ 27 h 74"/>
                <a:gd name="T48" fmla="*/ 100 w 257"/>
                <a:gd name="T49" fmla="*/ 30 h 74"/>
                <a:gd name="T50" fmla="*/ 75 w 257"/>
                <a:gd name="T51" fmla="*/ 32 h 74"/>
                <a:gd name="T52" fmla="*/ 56 w 257"/>
                <a:gd name="T53" fmla="*/ 32 h 74"/>
                <a:gd name="T54" fmla="*/ 39 w 257"/>
                <a:gd name="T55" fmla="*/ 35 h 74"/>
                <a:gd name="T56" fmla="*/ 29 w 257"/>
                <a:gd name="T57" fmla="*/ 35 h 74"/>
                <a:gd name="T58" fmla="*/ 22 w 257"/>
                <a:gd name="T59" fmla="*/ 35 h 74"/>
                <a:gd name="T60" fmla="*/ 12 w 257"/>
                <a:gd name="T61" fmla="*/ 32 h 74"/>
                <a:gd name="T62" fmla="*/ 5 w 257"/>
                <a:gd name="T63" fmla="*/ 30 h 74"/>
                <a:gd name="T64" fmla="*/ 0 w 257"/>
                <a:gd name="T65" fmla="*/ 27 h 74"/>
                <a:gd name="T66" fmla="*/ 0 w 257"/>
                <a:gd name="T67" fmla="*/ 24 h 74"/>
                <a:gd name="T68" fmla="*/ 5 w 257"/>
                <a:gd name="T69" fmla="*/ 24 h 74"/>
                <a:gd name="T70" fmla="*/ 10 w 257"/>
                <a:gd name="T71" fmla="*/ 21 h 74"/>
                <a:gd name="T72" fmla="*/ 17 w 257"/>
                <a:gd name="T73" fmla="*/ 21 h 74"/>
                <a:gd name="T74" fmla="*/ 34 w 257"/>
                <a:gd name="T75" fmla="*/ 21 h 74"/>
                <a:gd name="T76" fmla="*/ 46 w 257"/>
                <a:gd name="T77" fmla="*/ 18 h 74"/>
                <a:gd name="T78" fmla="*/ 54 w 257"/>
                <a:gd name="T79" fmla="*/ 18 h 74"/>
                <a:gd name="T80" fmla="*/ 66 w 257"/>
                <a:gd name="T81" fmla="*/ 18 h 74"/>
                <a:gd name="T82" fmla="*/ 80 w 257"/>
                <a:gd name="T83" fmla="*/ 15 h 74"/>
                <a:gd name="T84" fmla="*/ 102 w 257"/>
                <a:gd name="T85" fmla="*/ 12 h 74"/>
                <a:gd name="T86" fmla="*/ 141 w 257"/>
                <a:gd name="T87" fmla="*/ 9 h 74"/>
                <a:gd name="T88" fmla="*/ 174 w 257"/>
                <a:gd name="T89" fmla="*/ 6 h 74"/>
                <a:gd name="T90" fmla="*/ 187 w 257"/>
                <a:gd name="T91" fmla="*/ 6 h 74"/>
                <a:gd name="T92" fmla="*/ 196 w 257"/>
                <a:gd name="T93" fmla="*/ 6 h 74"/>
                <a:gd name="T94" fmla="*/ 203 w 257"/>
                <a:gd name="T95" fmla="*/ 3 h 74"/>
                <a:gd name="T96" fmla="*/ 208 w 257"/>
                <a:gd name="T97" fmla="*/ 3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7" h="74">
                  <a:moveTo>
                    <a:pt x="208" y="3"/>
                  </a:moveTo>
                  <a:lnTo>
                    <a:pt x="213" y="3"/>
                  </a:lnTo>
                  <a:lnTo>
                    <a:pt x="216" y="0"/>
                  </a:lnTo>
                  <a:lnTo>
                    <a:pt x="220" y="0"/>
                  </a:lnTo>
                  <a:lnTo>
                    <a:pt x="225" y="0"/>
                  </a:lnTo>
                  <a:lnTo>
                    <a:pt x="228" y="3"/>
                  </a:lnTo>
                  <a:lnTo>
                    <a:pt x="233" y="3"/>
                  </a:lnTo>
                  <a:lnTo>
                    <a:pt x="237" y="6"/>
                  </a:lnTo>
                  <a:lnTo>
                    <a:pt x="245" y="9"/>
                  </a:lnTo>
                  <a:lnTo>
                    <a:pt x="249" y="12"/>
                  </a:lnTo>
                  <a:lnTo>
                    <a:pt x="254" y="15"/>
                  </a:lnTo>
                  <a:lnTo>
                    <a:pt x="257" y="18"/>
                  </a:lnTo>
                  <a:lnTo>
                    <a:pt x="257" y="18"/>
                  </a:lnTo>
                  <a:lnTo>
                    <a:pt x="257" y="21"/>
                  </a:lnTo>
                  <a:lnTo>
                    <a:pt x="257" y="21"/>
                  </a:lnTo>
                  <a:lnTo>
                    <a:pt x="254" y="24"/>
                  </a:lnTo>
                  <a:lnTo>
                    <a:pt x="249" y="24"/>
                  </a:lnTo>
                  <a:lnTo>
                    <a:pt x="247" y="27"/>
                  </a:lnTo>
                  <a:lnTo>
                    <a:pt x="245" y="30"/>
                  </a:lnTo>
                  <a:lnTo>
                    <a:pt x="242" y="32"/>
                  </a:lnTo>
                  <a:lnTo>
                    <a:pt x="240" y="38"/>
                  </a:lnTo>
                  <a:lnTo>
                    <a:pt x="237" y="44"/>
                  </a:lnTo>
                  <a:lnTo>
                    <a:pt x="235" y="53"/>
                  </a:lnTo>
                  <a:lnTo>
                    <a:pt x="230" y="62"/>
                  </a:lnTo>
                  <a:lnTo>
                    <a:pt x="225" y="74"/>
                  </a:lnTo>
                  <a:lnTo>
                    <a:pt x="199" y="74"/>
                  </a:lnTo>
                  <a:lnTo>
                    <a:pt x="201" y="62"/>
                  </a:lnTo>
                  <a:lnTo>
                    <a:pt x="201" y="53"/>
                  </a:lnTo>
                  <a:lnTo>
                    <a:pt x="203" y="44"/>
                  </a:lnTo>
                  <a:lnTo>
                    <a:pt x="206" y="35"/>
                  </a:lnTo>
                  <a:lnTo>
                    <a:pt x="206" y="30"/>
                  </a:lnTo>
                  <a:lnTo>
                    <a:pt x="206" y="27"/>
                  </a:lnTo>
                  <a:lnTo>
                    <a:pt x="206" y="24"/>
                  </a:lnTo>
                  <a:lnTo>
                    <a:pt x="206" y="24"/>
                  </a:lnTo>
                  <a:lnTo>
                    <a:pt x="203" y="21"/>
                  </a:lnTo>
                  <a:lnTo>
                    <a:pt x="201" y="21"/>
                  </a:lnTo>
                  <a:lnTo>
                    <a:pt x="199" y="21"/>
                  </a:lnTo>
                  <a:lnTo>
                    <a:pt x="196" y="21"/>
                  </a:lnTo>
                  <a:lnTo>
                    <a:pt x="194" y="21"/>
                  </a:lnTo>
                  <a:lnTo>
                    <a:pt x="191" y="21"/>
                  </a:lnTo>
                  <a:lnTo>
                    <a:pt x="187" y="21"/>
                  </a:lnTo>
                  <a:lnTo>
                    <a:pt x="179" y="21"/>
                  </a:lnTo>
                  <a:lnTo>
                    <a:pt x="167" y="24"/>
                  </a:lnTo>
                  <a:lnTo>
                    <a:pt x="160" y="24"/>
                  </a:lnTo>
                  <a:lnTo>
                    <a:pt x="153" y="24"/>
                  </a:lnTo>
                  <a:lnTo>
                    <a:pt x="143" y="24"/>
                  </a:lnTo>
                  <a:lnTo>
                    <a:pt x="133" y="27"/>
                  </a:lnTo>
                  <a:lnTo>
                    <a:pt x="124" y="27"/>
                  </a:lnTo>
                  <a:lnTo>
                    <a:pt x="112" y="27"/>
                  </a:lnTo>
                  <a:lnTo>
                    <a:pt x="100" y="30"/>
                  </a:lnTo>
                  <a:lnTo>
                    <a:pt x="87" y="30"/>
                  </a:lnTo>
                  <a:lnTo>
                    <a:pt x="75" y="32"/>
                  </a:lnTo>
                  <a:lnTo>
                    <a:pt x="66" y="32"/>
                  </a:lnTo>
                  <a:lnTo>
                    <a:pt x="56" y="32"/>
                  </a:lnTo>
                  <a:lnTo>
                    <a:pt x="46" y="35"/>
                  </a:lnTo>
                  <a:lnTo>
                    <a:pt x="39" y="35"/>
                  </a:lnTo>
                  <a:lnTo>
                    <a:pt x="34" y="35"/>
                  </a:lnTo>
                  <a:lnTo>
                    <a:pt x="29" y="35"/>
                  </a:lnTo>
                  <a:lnTo>
                    <a:pt x="27" y="35"/>
                  </a:lnTo>
                  <a:lnTo>
                    <a:pt x="22" y="35"/>
                  </a:lnTo>
                  <a:lnTo>
                    <a:pt x="17" y="35"/>
                  </a:lnTo>
                  <a:lnTo>
                    <a:pt x="12" y="32"/>
                  </a:lnTo>
                  <a:lnTo>
                    <a:pt x="10" y="32"/>
                  </a:lnTo>
                  <a:lnTo>
                    <a:pt x="5" y="30"/>
                  </a:lnTo>
                  <a:lnTo>
                    <a:pt x="3" y="30"/>
                  </a:lnTo>
                  <a:lnTo>
                    <a:pt x="0" y="27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3" y="24"/>
                  </a:lnTo>
                  <a:lnTo>
                    <a:pt x="5" y="24"/>
                  </a:lnTo>
                  <a:lnTo>
                    <a:pt x="8" y="21"/>
                  </a:lnTo>
                  <a:lnTo>
                    <a:pt x="10" y="21"/>
                  </a:lnTo>
                  <a:lnTo>
                    <a:pt x="12" y="21"/>
                  </a:lnTo>
                  <a:lnTo>
                    <a:pt x="17" y="21"/>
                  </a:lnTo>
                  <a:lnTo>
                    <a:pt x="27" y="21"/>
                  </a:lnTo>
                  <a:lnTo>
                    <a:pt x="34" y="21"/>
                  </a:lnTo>
                  <a:lnTo>
                    <a:pt x="39" y="18"/>
                  </a:lnTo>
                  <a:lnTo>
                    <a:pt x="46" y="18"/>
                  </a:lnTo>
                  <a:lnTo>
                    <a:pt x="49" y="18"/>
                  </a:lnTo>
                  <a:lnTo>
                    <a:pt x="54" y="18"/>
                  </a:lnTo>
                  <a:lnTo>
                    <a:pt x="58" y="18"/>
                  </a:lnTo>
                  <a:lnTo>
                    <a:pt x="66" y="18"/>
                  </a:lnTo>
                  <a:lnTo>
                    <a:pt x="73" y="15"/>
                  </a:lnTo>
                  <a:lnTo>
                    <a:pt x="80" y="15"/>
                  </a:lnTo>
                  <a:lnTo>
                    <a:pt x="90" y="15"/>
                  </a:lnTo>
                  <a:lnTo>
                    <a:pt x="102" y="12"/>
                  </a:lnTo>
                  <a:lnTo>
                    <a:pt x="121" y="12"/>
                  </a:lnTo>
                  <a:lnTo>
                    <a:pt x="141" y="9"/>
                  </a:lnTo>
                  <a:lnTo>
                    <a:pt x="158" y="9"/>
                  </a:lnTo>
                  <a:lnTo>
                    <a:pt x="174" y="6"/>
                  </a:lnTo>
                  <a:lnTo>
                    <a:pt x="182" y="6"/>
                  </a:lnTo>
                  <a:lnTo>
                    <a:pt x="187" y="6"/>
                  </a:lnTo>
                  <a:lnTo>
                    <a:pt x="191" y="6"/>
                  </a:lnTo>
                  <a:lnTo>
                    <a:pt x="196" y="6"/>
                  </a:lnTo>
                  <a:lnTo>
                    <a:pt x="201" y="3"/>
                  </a:lnTo>
                  <a:lnTo>
                    <a:pt x="203" y="3"/>
                  </a:lnTo>
                  <a:lnTo>
                    <a:pt x="208" y="3"/>
                  </a:lnTo>
                  <a:lnTo>
                    <a:pt x="208" y="3"/>
                  </a:lnTo>
                </a:path>
              </a:pathLst>
            </a:custGeom>
            <a:noFill/>
            <a:ln w="19050">
              <a:solidFill>
                <a:srgbClr val="1F497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</p:grpSp>
      <p:grpSp>
        <p:nvGrpSpPr>
          <p:cNvPr id="3" name="组合 2">
            <a:extLst>
              <a:ext uri="{FF2B5EF4-FFF2-40B4-BE49-F238E27FC236}">
                <a16:creationId xmlns:a16="http://schemas.microsoft.com/office/drawing/2014/main" id="{8198B867-7C21-4CC8-80E2-44ED20F23A70}"/>
              </a:ext>
            </a:extLst>
          </p:cNvPr>
          <p:cNvGrpSpPr/>
          <p:nvPr/>
        </p:nvGrpSpPr>
        <p:grpSpPr>
          <a:xfrm>
            <a:off x="4926770" y="626306"/>
            <a:ext cx="2358224" cy="2463536"/>
            <a:chOff x="4340113" y="1277419"/>
            <a:chExt cx="1378764" cy="1440336"/>
          </a:xfrm>
        </p:grpSpPr>
        <p:sp>
          <p:nvSpPr>
            <p:cNvPr id="14" name="Freeform 19"/>
            <p:cNvSpPr>
              <a:spLocks/>
            </p:cNvSpPr>
            <p:nvPr/>
          </p:nvSpPr>
          <p:spPr bwMode="auto">
            <a:xfrm>
              <a:off x="4543063" y="1343388"/>
              <a:ext cx="164293" cy="1297402"/>
            </a:xfrm>
            <a:custGeom>
              <a:avLst/>
              <a:gdLst>
                <a:gd name="T0" fmla="*/ 9 w 51"/>
                <a:gd name="T1" fmla="*/ 23 h 236"/>
                <a:gd name="T2" fmla="*/ 7 w 51"/>
                <a:gd name="T3" fmla="*/ 14 h 236"/>
                <a:gd name="T4" fmla="*/ 2 w 51"/>
                <a:gd name="T5" fmla="*/ 8 h 236"/>
                <a:gd name="T6" fmla="*/ 0 w 51"/>
                <a:gd name="T7" fmla="*/ 5 h 236"/>
                <a:gd name="T8" fmla="*/ 5 w 51"/>
                <a:gd name="T9" fmla="*/ 3 h 236"/>
                <a:gd name="T10" fmla="*/ 9 w 51"/>
                <a:gd name="T11" fmla="*/ 0 h 236"/>
                <a:gd name="T12" fmla="*/ 26 w 51"/>
                <a:gd name="T13" fmla="*/ 3 h 236"/>
                <a:gd name="T14" fmla="*/ 43 w 51"/>
                <a:gd name="T15" fmla="*/ 5 h 236"/>
                <a:gd name="T16" fmla="*/ 48 w 51"/>
                <a:gd name="T17" fmla="*/ 8 h 236"/>
                <a:gd name="T18" fmla="*/ 51 w 51"/>
                <a:gd name="T19" fmla="*/ 8 h 236"/>
                <a:gd name="T20" fmla="*/ 51 w 51"/>
                <a:gd name="T21" fmla="*/ 14 h 236"/>
                <a:gd name="T22" fmla="*/ 51 w 51"/>
                <a:gd name="T23" fmla="*/ 20 h 236"/>
                <a:gd name="T24" fmla="*/ 48 w 51"/>
                <a:gd name="T25" fmla="*/ 29 h 236"/>
                <a:gd name="T26" fmla="*/ 46 w 51"/>
                <a:gd name="T27" fmla="*/ 44 h 236"/>
                <a:gd name="T28" fmla="*/ 43 w 51"/>
                <a:gd name="T29" fmla="*/ 59 h 236"/>
                <a:gd name="T30" fmla="*/ 43 w 51"/>
                <a:gd name="T31" fmla="*/ 76 h 236"/>
                <a:gd name="T32" fmla="*/ 41 w 51"/>
                <a:gd name="T33" fmla="*/ 103 h 236"/>
                <a:gd name="T34" fmla="*/ 41 w 51"/>
                <a:gd name="T35" fmla="*/ 132 h 236"/>
                <a:gd name="T36" fmla="*/ 41 w 51"/>
                <a:gd name="T37" fmla="*/ 165 h 236"/>
                <a:gd name="T38" fmla="*/ 38 w 51"/>
                <a:gd name="T39" fmla="*/ 188 h 236"/>
                <a:gd name="T40" fmla="*/ 38 w 51"/>
                <a:gd name="T41" fmla="*/ 206 h 236"/>
                <a:gd name="T42" fmla="*/ 36 w 51"/>
                <a:gd name="T43" fmla="*/ 218 h 236"/>
                <a:gd name="T44" fmla="*/ 29 w 51"/>
                <a:gd name="T45" fmla="*/ 230 h 236"/>
                <a:gd name="T46" fmla="*/ 22 w 51"/>
                <a:gd name="T47" fmla="*/ 236 h 236"/>
                <a:gd name="T48" fmla="*/ 12 w 51"/>
                <a:gd name="T49" fmla="*/ 233 h 236"/>
                <a:gd name="T50" fmla="*/ 7 w 51"/>
                <a:gd name="T51" fmla="*/ 224 h 236"/>
                <a:gd name="T52" fmla="*/ 5 w 51"/>
                <a:gd name="T53" fmla="*/ 215 h 236"/>
                <a:gd name="T54" fmla="*/ 2 w 51"/>
                <a:gd name="T55" fmla="*/ 209 h 236"/>
                <a:gd name="T56" fmla="*/ 2 w 51"/>
                <a:gd name="T57" fmla="*/ 203 h 236"/>
                <a:gd name="T58" fmla="*/ 5 w 51"/>
                <a:gd name="T59" fmla="*/ 194 h 236"/>
                <a:gd name="T60" fmla="*/ 5 w 51"/>
                <a:gd name="T61" fmla="*/ 180 h 236"/>
                <a:gd name="T62" fmla="*/ 7 w 51"/>
                <a:gd name="T63" fmla="*/ 162 h 236"/>
                <a:gd name="T64" fmla="*/ 9 w 51"/>
                <a:gd name="T65" fmla="*/ 121 h 236"/>
                <a:gd name="T66" fmla="*/ 12 w 51"/>
                <a:gd name="T67" fmla="*/ 85 h 236"/>
                <a:gd name="T68" fmla="*/ 12 w 51"/>
                <a:gd name="T69" fmla="*/ 56 h 236"/>
                <a:gd name="T70" fmla="*/ 12 w 51"/>
                <a:gd name="T71" fmla="*/ 32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51" h="236">
                  <a:moveTo>
                    <a:pt x="12" y="32"/>
                  </a:moveTo>
                  <a:lnTo>
                    <a:pt x="9" y="23"/>
                  </a:lnTo>
                  <a:lnTo>
                    <a:pt x="9" y="17"/>
                  </a:lnTo>
                  <a:lnTo>
                    <a:pt x="7" y="14"/>
                  </a:lnTo>
                  <a:lnTo>
                    <a:pt x="5" y="11"/>
                  </a:lnTo>
                  <a:lnTo>
                    <a:pt x="2" y="8"/>
                  </a:lnTo>
                  <a:lnTo>
                    <a:pt x="0" y="8"/>
                  </a:lnTo>
                  <a:lnTo>
                    <a:pt x="0" y="5"/>
                  </a:lnTo>
                  <a:lnTo>
                    <a:pt x="2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9" y="0"/>
                  </a:lnTo>
                  <a:lnTo>
                    <a:pt x="17" y="0"/>
                  </a:lnTo>
                  <a:lnTo>
                    <a:pt x="26" y="3"/>
                  </a:lnTo>
                  <a:lnTo>
                    <a:pt x="36" y="5"/>
                  </a:lnTo>
                  <a:lnTo>
                    <a:pt x="43" y="5"/>
                  </a:lnTo>
                  <a:lnTo>
                    <a:pt x="46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51" y="8"/>
                  </a:lnTo>
                  <a:lnTo>
                    <a:pt x="51" y="11"/>
                  </a:lnTo>
                  <a:lnTo>
                    <a:pt x="51" y="14"/>
                  </a:lnTo>
                  <a:lnTo>
                    <a:pt x="51" y="17"/>
                  </a:lnTo>
                  <a:lnTo>
                    <a:pt x="51" y="20"/>
                  </a:lnTo>
                  <a:lnTo>
                    <a:pt x="48" y="23"/>
                  </a:lnTo>
                  <a:lnTo>
                    <a:pt x="48" y="29"/>
                  </a:lnTo>
                  <a:lnTo>
                    <a:pt x="46" y="35"/>
                  </a:lnTo>
                  <a:lnTo>
                    <a:pt x="46" y="44"/>
                  </a:lnTo>
                  <a:lnTo>
                    <a:pt x="43" y="50"/>
                  </a:lnTo>
                  <a:lnTo>
                    <a:pt x="43" y="59"/>
                  </a:lnTo>
                  <a:lnTo>
                    <a:pt x="43" y="67"/>
                  </a:lnTo>
                  <a:lnTo>
                    <a:pt x="43" y="76"/>
                  </a:lnTo>
                  <a:lnTo>
                    <a:pt x="41" y="88"/>
                  </a:lnTo>
                  <a:lnTo>
                    <a:pt x="41" y="103"/>
                  </a:lnTo>
                  <a:lnTo>
                    <a:pt x="41" y="118"/>
                  </a:lnTo>
                  <a:lnTo>
                    <a:pt x="41" y="132"/>
                  </a:lnTo>
                  <a:lnTo>
                    <a:pt x="41" y="150"/>
                  </a:lnTo>
                  <a:lnTo>
                    <a:pt x="41" y="165"/>
                  </a:lnTo>
                  <a:lnTo>
                    <a:pt x="41" y="177"/>
                  </a:lnTo>
                  <a:lnTo>
                    <a:pt x="38" y="188"/>
                  </a:lnTo>
                  <a:lnTo>
                    <a:pt x="38" y="197"/>
                  </a:lnTo>
                  <a:lnTo>
                    <a:pt x="38" y="206"/>
                  </a:lnTo>
                  <a:lnTo>
                    <a:pt x="36" y="212"/>
                  </a:lnTo>
                  <a:lnTo>
                    <a:pt x="36" y="218"/>
                  </a:lnTo>
                  <a:lnTo>
                    <a:pt x="31" y="224"/>
                  </a:lnTo>
                  <a:lnTo>
                    <a:pt x="29" y="230"/>
                  </a:lnTo>
                  <a:lnTo>
                    <a:pt x="24" y="233"/>
                  </a:lnTo>
                  <a:lnTo>
                    <a:pt x="22" y="236"/>
                  </a:lnTo>
                  <a:lnTo>
                    <a:pt x="17" y="233"/>
                  </a:lnTo>
                  <a:lnTo>
                    <a:pt x="12" y="233"/>
                  </a:lnTo>
                  <a:lnTo>
                    <a:pt x="9" y="230"/>
                  </a:lnTo>
                  <a:lnTo>
                    <a:pt x="7" y="224"/>
                  </a:lnTo>
                  <a:lnTo>
                    <a:pt x="5" y="218"/>
                  </a:lnTo>
                  <a:lnTo>
                    <a:pt x="5" y="215"/>
                  </a:lnTo>
                  <a:lnTo>
                    <a:pt x="2" y="212"/>
                  </a:lnTo>
                  <a:lnTo>
                    <a:pt x="2" y="209"/>
                  </a:lnTo>
                  <a:lnTo>
                    <a:pt x="2" y="206"/>
                  </a:lnTo>
                  <a:lnTo>
                    <a:pt x="2" y="203"/>
                  </a:lnTo>
                  <a:lnTo>
                    <a:pt x="2" y="200"/>
                  </a:lnTo>
                  <a:lnTo>
                    <a:pt x="5" y="194"/>
                  </a:lnTo>
                  <a:lnTo>
                    <a:pt x="5" y="188"/>
                  </a:lnTo>
                  <a:lnTo>
                    <a:pt x="5" y="180"/>
                  </a:lnTo>
                  <a:lnTo>
                    <a:pt x="7" y="171"/>
                  </a:lnTo>
                  <a:lnTo>
                    <a:pt x="7" y="162"/>
                  </a:lnTo>
                  <a:lnTo>
                    <a:pt x="9" y="141"/>
                  </a:lnTo>
                  <a:lnTo>
                    <a:pt x="9" y="121"/>
                  </a:lnTo>
                  <a:lnTo>
                    <a:pt x="12" y="103"/>
                  </a:lnTo>
                  <a:lnTo>
                    <a:pt x="12" y="85"/>
                  </a:lnTo>
                  <a:lnTo>
                    <a:pt x="12" y="70"/>
                  </a:lnTo>
                  <a:lnTo>
                    <a:pt x="12" y="56"/>
                  </a:lnTo>
                  <a:lnTo>
                    <a:pt x="12" y="44"/>
                  </a:lnTo>
                  <a:lnTo>
                    <a:pt x="12" y="32"/>
                  </a:lnTo>
                  <a:lnTo>
                    <a:pt x="12" y="32"/>
                  </a:lnTo>
                </a:path>
              </a:pathLst>
            </a:custGeom>
            <a:noFill/>
            <a:ln w="19050">
              <a:solidFill>
                <a:srgbClr val="1F497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5" name="Freeform 20"/>
            <p:cNvSpPr>
              <a:spLocks/>
            </p:cNvSpPr>
            <p:nvPr/>
          </p:nvSpPr>
          <p:spPr bwMode="auto">
            <a:xfrm>
              <a:off x="4340113" y="1728211"/>
              <a:ext cx="180399" cy="390322"/>
            </a:xfrm>
            <a:custGeom>
              <a:avLst/>
              <a:gdLst>
                <a:gd name="T0" fmla="*/ 56 w 56"/>
                <a:gd name="T1" fmla="*/ 24 h 71"/>
                <a:gd name="T2" fmla="*/ 56 w 56"/>
                <a:gd name="T3" fmla="*/ 30 h 71"/>
                <a:gd name="T4" fmla="*/ 53 w 56"/>
                <a:gd name="T5" fmla="*/ 39 h 71"/>
                <a:gd name="T6" fmla="*/ 51 w 56"/>
                <a:gd name="T7" fmla="*/ 45 h 71"/>
                <a:gd name="T8" fmla="*/ 46 w 56"/>
                <a:gd name="T9" fmla="*/ 53 h 71"/>
                <a:gd name="T10" fmla="*/ 39 w 56"/>
                <a:gd name="T11" fmla="*/ 62 h 71"/>
                <a:gd name="T12" fmla="*/ 34 w 56"/>
                <a:gd name="T13" fmla="*/ 65 h 71"/>
                <a:gd name="T14" fmla="*/ 26 w 56"/>
                <a:gd name="T15" fmla="*/ 68 h 71"/>
                <a:gd name="T16" fmla="*/ 24 w 56"/>
                <a:gd name="T17" fmla="*/ 71 h 71"/>
                <a:gd name="T18" fmla="*/ 19 w 56"/>
                <a:gd name="T19" fmla="*/ 71 h 71"/>
                <a:gd name="T20" fmla="*/ 14 w 56"/>
                <a:gd name="T21" fmla="*/ 68 h 71"/>
                <a:gd name="T22" fmla="*/ 12 w 56"/>
                <a:gd name="T23" fmla="*/ 68 h 71"/>
                <a:gd name="T24" fmla="*/ 7 w 56"/>
                <a:gd name="T25" fmla="*/ 65 h 71"/>
                <a:gd name="T26" fmla="*/ 5 w 56"/>
                <a:gd name="T27" fmla="*/ 62 h 71"/>
                <a:gd name="T28" fmla="*/ 2 w 56"/>
                <a:gd name="T29" fmla="*/ 59 h 71"/>
                <a:gd name="T30" fmla="*/ 2 w 56"/>
                <a:gd name="T31" fmla="*/ 56 h 71"/>
                <a:gd name="T32" fmla="*/ 0 w 56"/>
                <a:gd name="T33" fmla="*/ 53 h 71"/>
                <a:gd name="T34" fmla="*/ 2 w 56"/>
                <a:gd name="T35" fmla="*/ 53 h 71"/>
                <a:gd name="T36" fmla="*/ 5 w 56"/>
                <a:gd name="T37" fmla="*/ 51 h 71"/>
                <a:gd name="T38" fmla="*/ 7 w 56"/>
                <a:gd name="T39" fmla="*/ 48 h 71"/>
                <a:gd name="T40" fmla="*/ 10 w 56"/>
                <a:gd name="T41" fmla="*/ 42 h 71"/>
                <a:gd name="T42" fmla="*/ 14 w 56"/>
                <a:gd name="T43" fmla="*/ 39 h 71"/>
                <a:gd name="T44" fmla="*/ 19 w 56"/>
                <a:gd name="T45" fmla="*/ 33 h 71"/>
                <a:gd name="T46" fmla="*/ 22 w 56"/>
                <a:gd name="T47" fmla="*/ 27 h 71"/>
                <a:gd name="T48" fmla="*/ 24 w 56"/>
                <a:gd name="T49" fmla="*/ 18 h 71"/>
                <a:gd name="T50" fmla="*/ 29 w 56"/>
                <a:gd name="T51" fmla="*/ 12 h 71"/>
                <a:gd name="T52" fmla="*/ 31 w 56"/>
                <a:gd name="T53" fmla="*/ 6 h 71"/>
                <a:gd name="T54" fmla="*/ 36 w 56"/>
                <a:gd name="T55" fmla="*/ 3 h 71"/>
                <a:gd name="T56" fmla="*/ 39 w 56"/>
                <a:gd name="T57" fmla="*/ 0 h 71"/>
                <a:gd name="T58" fmla="*/ 43 w 56"/>
                <a:gd name="T59" fmla="*/ 0 h 71"/>
                <a:gd name="T60" fmla="*/ 46 w 56"/>
                <a:gd name="T61" fmla="*/ 0 h 71"/>
                <a:gd name="T62" fmla="*/ 48 w 56"/>
                <a:gd name="T63" fmla="*/ 3 h 71"/>
                <a:gd name="T64" fmla="*/ 51 w 56"/>
                <a:gd name="T65" fmla="*/ 6 h 71"/>
                <a:gd name="T66" fmla="*/ 53 w 56"/>
                <a:gd name="T67" fmla="*/ 9 h 71"/>
                <a:gd name="T68" fmla="*/ 53 w 56"/>
                <a:gd name="T69" fmla="*/ 15 h 71"/>
                <a:gd name="T70" fmla="*/ 53 w 56"/>
                <a:gd name="T71" fmla="*/ 18 h 71"/>
                <a:gd name="T72" fmla="*/ 56 w 56"/>
                <a:gd name="T73" fmla="*/ 24 h 71"/>
                <a:gd name="T74" fmla="*/ 56 w 56"/>
                <a:gd name="T75" fmla="*/ 24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6" h="71">
                  <a:moveTo>
                    <a:pt x="56" y="24"/>
                  </a:moveTo>
                  <a:lnTo>
                    <a:pt x="56" y="30"/>
                  </a:lnTo>
                  <a:lnTo>
                    <a:pt x="53" y="39"/>
                  </a:lnTo>
                  <a:lnTo>
                    <a:pt x="51" y="45"/>
                  </a:lnTo>
                  <a:lnTo>
                    <a:pt x="46" y="53"/>
                  </a:lnTo>
                  <a:lnTo>
                    <a:pt x="39" y="62"/>
                  </a:lnTo>
                  <a:lnTo>
                    <a:pt x="34" y="65"/>
                  </a:lnTo>
                  <a:lnTo>
                    <a:pt x="26" y="68"/>
                  </a:lnTo>
                  <a:lnTo>
                    <a:pt x="24" y="71"/>
                  </a:lnTo>
                  <a:lnTo>
                    <a:pt x="19" y="71"/>
                  </a:lnTo>
                  <a:lnTo>
                    <a:pt x="14" y="68"/>
                  </a:lnTo>
                  <a:lnTo>
                    <a:pt x="12" y="68"/>
                  </a:lnTo>
                  <a:lnTo>
                    <a:pt x="7" y="65"/>
                  </a:lnTo>
                  <a:lnTo>
                    <a:pt x="5" y="62"/>
                  </a:lnTo>
                  <a:lnTo>
                    <a:pt x="2" y="59"/>
                  </a:lnTo>
                  <a:lnTo>
                    <a:pt x="2" y="56"/>
                  </a:lnTo>
                  <a:lnTo>
                    <a:pt x="0" y="53"/>
                  </a:lnTo>
                  <a:lnTo>
                    <a:pt x="2" y="53"/>
                  </a:lnTo>
                  <a:lnTo>
                    <a:pt x="5" y="51"/>
                  </a:lnTo>
                  <a:lnTo>
                    <a:pt x="7" y="48"/>
                  </a:lnTo>
                  <a:lnTo>
                    <a:pt x="10" y="42"/>
                  </a:lnTo>
                  <a:lnTo>
                    <a:pt x="14" y="39"/>
                  </a:lnTo>
                  <a:lnTo>
                    <a:pt x="19" y="33"/>
                  </a:lnTo>
                  <a:lnTo>
                    <a:pt x="22" y="27"/>
                  </a:lnTo>
                  <a:lnTo>
                    <a:pt x="24" y="18"/>
                  </a:lnTo>
                  <a:lnTo>
                    <a:pt x="29" y="12"/>
                  </a:lnTo>
                  <a:lnTo>
                    <a:pt x="31" y="6"/>
                  </a:lnTo>
                  <a:lnTo>
                    <a:pt x="36" y="3"/>
                  </a:lnTo>
                  <a:lnTo>
                    <a:pt x="39" y="0"/>
                  </a:lnTo>
                  <a:lnTo>
                    <a:pt x="43" y="0"/>
                  </a:lnTo>
                  <a:lnTo>
                    <a:pt x="46" y="0"/>
                  </a:lnTo>
                  <a:lnTo>
                    <a:pt x="48" y="3"/>
                  </a:lnTo>
                  <a:lnTo>
                    <a:pt x="51" y="6"/>
                  </a:lnTo>
                  <a:lnTo>
                    <a:pt x="53" y="9"/>
                  </a:lnTo>
                  <a:lnTo>
                    <a:pt x="53" y="15"/>
                  </a:lnTo>
                  <a:lnTo>
                    <a:pt x="53" y="18"/>
                  </a:lnTo>
                  <a:lnTo>
                    <a:pt x="56" y="24"/>
                  </a:lnTo>
                  <a:lnTo>
                    <a:pt x="56" y="24"/>
                  </a:lnTo>
                </a:path>
              </a:pathLst>
            </a:custGeom>
            <a:noFill/>
            <a:ln w="19050">
              <a:solidFill>
                <a:srgbClr val="1F497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6" name="Freeform 21"/>
            <p:cNvSpPr>
              <a:spLocks/>
            </p:cNvSpPr>
            <p:nvPr/>
          </p:nvSpPr>
          <p:spPr bwMode="auto">
            <a:xfrm>
              <a:off x="4620377" y="1684231"/>
              <a:ext cx="235164" cy="142934"/>
            </a:xfrm>
            <a:custGeom>
              <a:avLst/>
              <a:gdLst>
                <a:gd name="T0" fmla="*/ 60 w 73"/>
                <a:gd name="T1" fmla="*/ 2 h 26"/>
                <a:gd name="T2" fmla="*/ 68 w 73"/>
                <a:gd name="T3" fmla="*/ 8 h 26"/>
                <a:gd name="T4" fmla="*/ 70 w 73"/>
                <a:gd name="T5" fmla="*/ 11 h 26"/>
                <a:gd name="T6" fmla="*/ 73 w 73"/>
                <a:gd name="T7" fmla="*/ 14 h 26"/>
                <a:gd name="T8" fmla="*/ 73 w 73"/>
                <a:gd name="T9" fmla="*/ 20 h 26"/>
                <a:gd name="T10" fmla="*/ 70 w 73"/>
                <a:gd name="T11" fmla="*/ 23 h 26"/>
                <a:gd name="T12" fmla="*/ 68 w 73"/>
                <a:gd name="T13" fmla="*/ 26 h 26"/>
                <a:gd name="T14" fmla="*/ 63 w 73"/>
                <a:gd name="T15" fmla="*/ 26 h 26"/>
                <a:gd name="T16" fmla="*/ 60 w 73"/>
                <a:gd name="T17" fmla="*/ 26 h 26"/>
                <a:gd name="T18" fmla="*/ 56 w 73"/>
                <a:gd name="T19" fmla="*/ 26 h 26"/>
                <a:gd name="T20" fmla="*/ 53 w 73"/>
                <a:gd name="T21" fmla="*/ 26 h 26"/>
                <a:gd name="T22" fmla="*/ 48 w 73"/>
                <a:gd name="T23" fmla="*/ 23 h 26"/>
                <a:gd name="T24" fmla="*/ 41 w 73"/>
                <a:gd name="T25" fmla="*/ 20 h 26"/>
                <a:gd name="T26" fmla="*/ 34 w 73"/>
                <a:gd name="T27" fmla="*/ 17 h 26"/>
                <a:gd name="T28" fmla="*/ 24 w 73"/>
                <a:gd name="T29" fmla="*/ 11 h 26"/>
                <a:gd name="T30" fmla="*/ 12 w 73"/>
                <a:gd name="T31" fmla="*/ 8 h 26"/>
                <a:gd name="T32" fmla="*/ 0 w 73"/>
                <a:gd name="T33" fmla="*/ 0 h 26"/>
                <a:gd name="T34" fmla="*/ 12 w 73"/>
                <a:gd name="T35" fmla="*/ 0 h 26"/>
                <a:gd name="T36" fmla="*/ 22 w 73"/>
                <a:gd name="T37" fmla="*/ 0 h 26"/>
                <a:gd name="T38" fmla="*/ 31 w 73"/>
                <a:gd name="T39" fmla="*/ 0 h 26"/>
                <a:gd name="T40" fmla="*/ 39 w 73"/>
                <a:gd name="T41" fmla="*/ 0 h 26"/>
                <a:gd name="T42" fmla="*/ 46 w 73"/>
                <a:gd name="T43" fmla="*/ 0 h 26"/>
                <a:gd name="T44" fmla="*/ 53 w 73"/>
                <a:gd name="T45" fmla="*/ 0 h 26"/>
                <a:gd name="T46" fmla="*/ 58 w 73"/>
                <a:gd name="T47" fmla="*/ 2 h 26"/>
                <a:gd name="T48" fmla="*/ 60 w 73"/>
                <a:gd name="T49" fmla="*/ 2 h 26"/>
                <a:gd name="T50" fmla="*/ 60 w 73"/>
                <a:gd name="T51" fmla="*/ 2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73" h="26">
                  <a:moveTo>
                    <a:pt x="60" y="2"/>
                  </a:moveTo>
                  <a:lnTo>
                    <a:pt x="68" y="8"/>
                  </a:lnTo>
                  <a:lnTo>
                    <a:pt x="70" y="11"/>
                  </a:lnTo>
                  <a:lnTo>
                    <a:pt x="73" y="14"/>
                  </a:lnTo>
                  <a:lnTo>
                    <a:pt x="73" y="20"/>
                  </a:lnTo>
                  <a:lnTo>
                    <a:pt x="70" y="23"/>
                  </a:lnTo>
                  <a:lnTo>
                    <a:pt x="68" y="26"/>
                  </a:lnTo>
                  <a:lnTo>
                    <a:pt x="63" y="26"/>
                  </a:lnTo>
                  <a:lnTo>
                    <a:pt x="60" y="26"/>
                  </a:lnTo>
                  <a:lnTo>
                    <a:pt x="56" y="26"/>
                  </a:lnTo>
                  <a:lnTo>
                    <a:pt x="53" y="26"/>
                  </a:lnTo>
                  <a:lnTo>
                    <a:pt x="48" y="23"/>
                  </a:lnTo>
                  <a:lnTo>
                    <a:pt x="41" y="20"/>
                  </a:lnTo>
                  <a:lnTo>
                    <a:pt x="34" y="17"/>
                  </a:lnTo>
                  <a:lnTo>
                    <a:pt x="24" y="11"/>
                  </a:lnTo>
                  <a:lnTo>
                    <a:pt x="12" y="8"/>
                  </a:lnTo>
                  <a:lnTo>
                    <a:pt x="0" y="0"/>
                  </a:lnTo>
                  <a:lnTo>
                    <a:pt x="12" y="0"/>
                  </a:lnTo>
                  <a:lnTo>
                    <a:pt x="22" y="0"/>
                  </a:lnTo>
                  <a:lnTo>
                    <a:pt x="31" y="0"/>
                  </a:lnTo>
                  <a:lnTo>
                    <a:pt x="39" y="0"/>
                  </a:lnTo>
                  <a:lnTo>
                    <a:pt x="46" y="0"/>
                  </a:lnTo>
                  <a:lnTo>
                    <a:pt x="53" y="0"/>
                  </a:lnTo>
                  <a:lnTo>
                    <a:pt x="58" y="2"/>
                  </a:lnTo>
                  <a:lnTo>
                    <a:pt x="60" y="2"/>
                  </a:lnTo>
                  <a:lnTo>
                    <a:pt x="60" y="2"/>
                  </a:lnTo>
                </a:path>
              </a:pathLst>
            </a:custGeom>
            <a:noFill/>
            <a:ln w="19050">
              <a:solidFill>
                <a:srgbClr val="1F497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7" name="Freeform 22"/>
            <p:cNvSpPr>
              <a:spLocks/>
            </p:cNvSpPr>
            <p:nvPr/>
          </p:nvSpPr>
          <p:spPr bwMode="auto">
            <a:xfrm>
              <a:off x="4916747" y="1469832"/>
              <a:ext cx="554083" cy="164924"/>
            </a:xfrm>
            <a:custGeom>
              <a:avLst/>
              <a:gdLst>
                <a:gd name="T0" fmla="*/ 82 w 172"/>
                <a:gd name="T1" fmla="*/ 6 h 30"/>
                <a:gd name="T2" fmla="*/ 94 w 172"/>
                <a:gd name="T3" fmla="*/ 6 h 30"/>
                <a:gd name="T4" fmla="*/ 104 w 172"/>
                <a:gd name="T5" fmla="*/ 3 h 30"/>
                <a:gd name="T6" fmla="*/ 114 w 172"/>
                <a:gd name="T7" fmla="*/ 3 h 30"/>
                <a:gd name="T8" fmla="*/ 121 w 172"/>
                <a:gd name="T9" fmla="*/ 0 h 30"/>
                <a:gd name="T10" fmla="*/ 128 w 172"/>
                <a:gd name="T11" fmla="*/ 0 h 30"/>
                <a:gd name="T12" fmla="*/ 133 w 172"/>
                <a:gd name="T13" fmla="*/ 0 h 30"/>
                <a:gd name="T14" fmla="*/ 138 w 172"/>
                <a:gd name="T15" fmla="*/ 0 h 30"/>
                <a:gd name="T16" fmla="*/ 143 w 172"/>
                <a:gd name="T17" fmla="*/ 0 h 30"/>
                <a:gd name="T18" fmla="*/ 152 w 172"/>
                <a:gd name="T19" fmla="*/ 0 h 30"/>
                <a:gd name="T20" fmla="*/ 157 w 172"/>
                <a:gd name="T21" fmla="*/ 0 h 30"/>
                <a:gd name="T22" fmla="*/ 162 w 172"/>
                <a:gd name="T23" fmla="*/ 0 h 30"/>
                <a:gd name="T24" fmla="*/ 167 w 172"/>
                <a:gd name="T25" fmla="*/ 3 h 30"/>
                <a:gd name="T26" fmla="*/ 169 w 172"/>
                <a:gd name="T27" fmla="*/ 3 h 30"/>
                <a:gd name="T28" fmla="*/ 172 w 172"/>
                <a:gd name="T29" fmla="*/ 6 h 30"/>
                <a:gd name="T30" fmla="*/ 172 w 172"/>
                <a:gd name="T31" fmla="*/ 9 h 30"/>
                <a:gd name="T32" fmla="*/ 172 w 172"/>
                <a:gd name="T33" fmla="*/ 9 h 30"/>
                <a:gd name="T34" fmla="*/ 169 w 172"/>
                <a:gd name="T35" fmla="*/ 9 h 30"/>
                <a:gd name="T36" fmla="*/ 167 w 172"/>
                <a:gd name="T37" fmla="*/ 12 h 30"/>
                <a:gd name="T38" fmla="*/ 162 w 172"/>
                <a:gd name="T39" fmla="*/ 12 h 30"/>
                <a:gd name="T40" fmla="*/ 157 w 172"/>
                <a:gd name="T41" fmla="*/ 15 h 30"/>
                <a:gd name="T42" fmla="*/ 150 w 172"/>
                <a:gd name="T43" fmla="*/ 15 h 30"/>
                <a:gd name="T44" fmla="*/ 140 w 172"/>
                <a:gd name="T45" fmla="*/ 18 h 30"/>
                <a:gd name="T46" fmla="*/ 130 w 172"/>
                <a:gd name="T47" fmla="*/ 18 h 30"/>
                <a:gd name="T48" fmla="*/ 111 w 172"/>
                <a:gd name="T49" fmla="*/ 21 h 30"/>
                <a:gd name="T50" fmla="*/ 92 w 172"/>
                <a:gd name="T51" fmla="*/ 24 h 30"/>
                <a:gd name="T52" fmla="*/ 72 w 172"/>
                <a:gd name="T53" fmla="*/ 27 h 30"/>
                <a:gd name="T54" fmla="*/ 55 w 172"/>
                <a:gd name="T55" fmla="*/ 27 h 30"/>
                <a:gd name="T56" fmla="*/ 48 w 172"/>
                <a:gd name="T57" fmla="*/ 27 h 30"/>
                <a:gd name="T58" fmla="*/ 41 w 172"/>
                <a:gd name="T59" fmla="*/ 30 h 30"/>
                <a:gd name="T60" fmla="*/ 34 w 172"/>
                <a:gd name="T61" fmla="*/ 30 h 30"/>
                <a:gd name="T62" fmla="*/ 29 w 172"/>
                <a:gd name="T63" fmla="*/ 30 h 30"/>
                <a:gd name="T64" fmla="*/ 24 w 172"/>
                <a:gd name="T65" fmla="*/ 30 h 30"/>
                <a:gd name="T66" fmla="*/ 22 w 172"/>
                <a:gd name="T67" fmla="*/ 30 h 30"/>
                <a:gd name="T68" fmla="*/ 17 w 172"/>
                <a:gd name="T69" fmla="*/ 30 h 30"/>
                <a:gd name="T70" fmla="*/ 14 w 172"/>
                <a:gd name="T71" fmla="*/ 30 h 30"/>
                <a:gd name="T72" fmla="*/ 12 w 172"/>
                <a:gd name="T73" fmla="*/ 27 h 30"/>
                <a:gd name="T74" fmla="*/ 7 w 172"/>
                <a:gd name="T75" fmla="*/ 27 h 30"/>
                <a:gd name="T76" fmla="*/ 2 w 172"/>
                <a:gd name="T77" fmla="*/ 24 h 30"/>
                <a:gd name="T78" fmla="*/ 0 w 172"/>
                <a:gd name="T79" fmla="*/ 21 h 30"/>
                <a:gd name="T80" fmla="*/ 0 w 172"/>
                <a:gd name="T81" fmla="*/ 21 h 30"/>
                <a:gd name="T82" fmla="*/ 0 w 172"/>
                <a:gd name="T83" fmla="*/ 21 h 30"/>
                <a:gd name="T84" fmla="*/ 2 w 172"/>
                <a:gd name="T85" fmla="*/ 18 h 30"/>
                <a:gd name="T86" fmla="*/ 5 w 172"/>
                <a:gd name="T87" fmla="*/ 18 h 30"/>
                <a:gd name="T88" fmla="*/ 7 w 172"/>
                <a:gd name="T89" fmla="*/ 18 h 30"/>
                <a:gd name="T90" fmla="*/ 12 w 172"/>
                <a:gd name="T91" fmla="*/ 15 h 30"/>
                <a:gd name="T92" fmla="*/ 17 w 172"/>
                <a:gd name="T93" fmla="*/ 15 h 30"/>
                <a:gd name="T94" fmla="*/ 22 w 172"/>
                <a:gd name="T95" fmla="*/ 15 h 30"/>
                <a:gd name="T96" fmla="*/ 29 w 172"/>
                <a:gd name="T97" fmla="*/ 15 h 30"/>
                <a:gd name="T98" fmla="*/ 36 w 172"/>
                <a:gd name="T99" fmla="*/ 12 h 30"/>
                <a:gd name="T100" fmla="*/ 43 w 172"/>
                <a:gd name="T101" fmla="*/ 12 h 30"/>
                <a:gd name="T102" fmla="*/ 53 w 172"/>
                <a:gd name="T103" fmla="*/ 12 h 30"/>
                <a:gd name="T104" fmla="*/ 60 w 172"/>
                <a:gd name="T105" fmla="*/ 9 h 30"/>
                <a:gd name="T106" fmla="*/ 72 w 172"/>
                <a:gd name="T107" fmla="*/ 9 h 30"/>
                <a:gd name="T108" fmla="*/ 82 w 172"/>
                <a:gd name="T109" fmla="*/ 6 h 30"/>
                <a:gd name="T110" fmla="*/ 82 w 172"/>
                <a:gd name="T111" fmla="*/ 6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72" h="30">
                  <a:moveTo>
                    <a:pt x="82" y="6"/>
                  </a:moveTo>
                  <a:lnTo>
                    <a:pt x="94" y="6"/>
                  </a:lnTo>
                  <a:lnTo>
                    <a:pt x="104" y="3"/>
                  </a:lnTo>
                  <a:lnTo>
                    <a:pt x="114" y="3"/>
                  </a:lnTo>
                  <a:lnTo>
                    <a:pt x="121" y="0"/>
                  </a:lnTo>
                  <a:lnTo>
                    <a:pt x="128" y="0"/>
                  </a:lnTo>
                  <a:lnTo>
                    <a:pt x="133" y="0"/>
                  </a:lnTo>
                  <a:lnTo>
                    <a:pt x="138" y="0"/>
                  </a:lnTo>
                  <a:lnTo>
                    <a:pt x="143" y="0"/>
                  </a:lnTo>
                  <a:lnTo>
                    <a:pt x="152" y="0"/>
                  </a:lnTo>
                  <a:lnTo>
                    <a:pt x="157" y="0"/>
                  </a:lnTo>
                  <a:lnTo>
                    <a:pt x="162" y="0"/>
                  </a:lnTo>
                  <a:lnTo>
                    <a:pt x="167" y="3"/>
                  </a:lnTo>
                  <a:lnTo>
                    <a:pt x="169" y="3"/>
                  </a:lnTo>
                  <a:lnTo>
                    <a:pt x="172" y="6"/>
                  </a:lnTo>
                  <a:lnTo>
                    <a:pt x="172" y="9"/>
                  </a:lnTo>
                  <a:lnTo>
                    <a:pt x="172" y="9"/>
                  </a:lnTo>
                  <a:lnTo>
                    <a:pt x="169" y="9"/>
                  </a:lnTo>
                  <a:lnTo>
                    <a:pt x="167" y="12"/>
                  </a:lnTo>
                  <a:lnTo>
                    <a:pt x="162" y="12"/>
                  </a:lnTo>
                  <a:lnTo>
                    <a:pt x="157" y="15"/>
                  </a:lnTo>
                  <a:lnTo>
                    <a:pt x="150" y="15"/>
                  </a:lnTo>
                  <a:lnTo>
                    <a:pt x="140" y="18"/>
                  </a:lnTo>
                  <a:lnTo>
                    <a:pt x="130" y="18"/>
                  </a:lnTo>
                  <a:lnTo>
                    <a:pt x="111" y="21"/>
                  </a:lnTo>
                  <a:lnTo>
                    <a:pt x="92" y="24"/>
                  </a:lnTo>
                  <a:lnTo>
                    <a:pt x="72" y="27"/>
                  </a:lnTo>
                  <a:lnTo>
                    <a:pt x="55" y="27"/>
                  </a:lnTo>
                  <a:lnTo>
                    <a:pt x="48" y="27"/>
                  </a:lnTo>
                  <a:lnTo>
                    <a:pt x="41" y="30"/>
                  </a:lnTo>
                  <a:lnTo>
                    <a:pt x="34" y="30"/>
                  </a:lnTo>
                  <a:lnTo>
                    <a:pt x="29" y="30"/>
                  </a:lnTo>
                  <a:lnTo>
                    <a:pt x="24" y="30"/>
                  </a:lnTo>
                  <a:lnTo>
                    <a:pt x="22" y="30"/>
                  </a:lnTo>
                  <a:lnTo>
                    <a:pt x="17" y="30"/>
                  </a:lnTo>
                  <a:lnTo>
                    <a:pt x="14" y="30"/>
                  </a:lnTo>
                  <a:lnTo>
                    <a:pt x="12" y="27"/>
                  </a:lnTo>
                  <a:lnTo>
                    <a:pt x="7" y="27"/>
                  </a:lnTo>
                  <a:lnTo>
                    <a:pt x="2" y="24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2" y="18"/>
                  </a:lnTo>
                  <a:lnTo>
                    <a:pt x="5" y="18"/>
                  </a:lnTo>
                  <a:lnTo>
                    <a:pt x="7" y="18"/>
                  </a:lnTo>
                  <a:lnTo>
                    <a:pt x="12" y="15"/>
                  </a:lnTo>
                  <a:lnTo>
                    <a:pt x="17" y="15"/>
                  </a:lnTo>
                  <a:lnTo>
                    <a:pt x="22" y="15"/>
                  </a:lnTo>
                  <a:lnTo>
                    <a:pt x="29" y="15"/>
                  </a:lnTo>
                  <a:lnTo>
                    <a:pt x="36" y="12"/>
                  </a:lnTo>
                  <a:lnTo>
                    <a:pt x="43" y="12"/>
                  </a:lnTo>
                  <a:lnTo>
                    <a:pt x="53" y="12"/>
                  </a:lnTo>
                  <a:lnTo>
                    <a:pt x="60" y="9"/>
                  </a:lnTo>
                  <a:lnTo>
                    <a:pt x="72" y="9"/>
                  </a:lnTo>
                  <a:lnTo>
                    <a:pt x="82" y="6"/>
                  </a:lnTo>
                  <a:lnTo>
                    <a:pt x="82" y="6"/>
                  </a:lnTo>
                </a:path>
              </a:pathLst>
            </a:custGeom>
            <a:noFill/>
            <a:ln w="19050">
              <a:solidFill>
                <a:srgbClr val="1F497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8" name="Freeform 23"/>
            <p:cNvSpPr>
              <a:spLocks/>
            </p:cNvSpPr>
            <p:nvPr/>
          </p:nvSpPr>
          <p:spPr bwMode="auto">
            <a:xfrm>
              <a:off x="5103588" y="1277419"/>
              <a:ext cx="154628" cy="599225"/>
            </a:xfrm>
            <a:custGeom>
              <a:avLst/>
              <a:gdLst>
                <a:gd name="T0" fmla="*/ 48 w 48"/>
                <a:gd name="T1" fmla="*/ 9 h 109"/>
                <a:gd name="T2" fmla="*/ 48 w 48"/>
                <a:gd name="T3" fmla="*/ 12 h 109"/>
                <a:gd name="T4" fmla="*/ 48 w 48"/>
                <a:gd name="T5" fmla="*/ 15 h 109"/>
                <a:gd name="T6" fmla="*/ 48 w 48"/>
                <a:gd name="T7" fmla="*/ 15 h 109"/>
                <a:gd name="T8" fmla="*/ 48 w 48"/>
                <a:gd name="T9" fmla="*/ 17 h 109"/>
                <a:gd name="T10" fmla="*/ 46 w 48"/>
                <a:gd name="T11" fmla="*/ 20 h 109"/>
                <a:gd name="T12" fmla="*/ 43 w 48"/>
                <a:gd name="T13" fmla="*/ 26 h 109"/>
                <a:gd name="T14" fmla="*/ 43 w 48"/>
                <a:gd name="T15" fmla="*/ 32 h 109"/>
                <a:gd name="T16" fmla="*/ 41 w 48"/>
                <a:gd name="T17" fmla="*/ 44 h 109"/>
                <a:gd name="T18" fmla="*/ 41 w 48"/>
                <a:gd name="T19" fmla="*/ 47 h 109"/>
                <a:gd name="T20" fmla="*/ 41 w 48"/>
                <a:gd name="T21" fmla="*/ 56 h 109"/>
                <a:gd name="T22" fmla="*/ 41 w 48"/>
                <a:gd name="T23" fmla="*/ 62 h 109"/>
                <a:gd name="T24" fmla="*/ 41 w 48"/>
                <a:gd name="T25" fmla="*/ 71 h 109"/>
                <a:gd name="T26" fmla="*/ 41 w 48"/>
                <a:gd name="T27" fmla="*/ 79 h 109"/>
                <a:gd name="T28" fmla="*/ 41 w 48"/>
                <a:gd name="T29" fmla="*/ 88 h 109"/>
                <a:gd name="T30" fmla="*/ 41 w 48"/>
                <a:gd name="T31" fmla="*/ 97 h 109"/>
                <a:gd name="T32" fmla="*/ 41 w 48"/>
                <a:gd name="T33" fmla="*/ 109 h 109"/>
                <a:gd name="T34" fmla="*/ 12 w 48"/>
                <a:gd name="T35" fmla="*/ 109 h 109"/>
                <a:gd name="T36" fmla="*/ 12 w 48"/>
                <a:gd name="T37" fmla="*/ 94 h 109"/>
                <a:gd name="T38" fmla="*/ 12 w 48"/>
                <a:gd name="T39" fmla="*/ 79 h 109"/>
                <a:gd name="T40" fmla="*/ 12 w 48"/>
                <a:gd name="T41" fmla="*/ 65 h 109"/>
                <a:gd name="T42" fmla="*/ 12 w 48"/>
                <a:gd name="T43" fmla="*/ 53 h 109"/>
                <a:gd name="T44" fmla="*/ 12 w 48"/>
                <a:gd name="T45" fmla="*/ 44 h 109"/>
                <a:gd name="T46" fmla="*/ 12 w 48"/>
                <a:gd name="T47" fmla="*/ 35 h 109"/>
                <a:gd name="T48" fmla="*/ 12 w 48"/>
                <a:gd name="T49" fmla="*/ 29 h 109"/>
                <a:gd name="T50" fmla="*/ 10 w 48"/>
                <a:gd name="T51" fmla="*/ 26 h 109"/>
                <a:gd name="T52" fmla="*/ 10 w 48"/>
                <a:gd name="T53" fmla="*/ 20 h 109"/>
                <a:gd name="T54" fmla="*/ 7 w 48"/>
                <a:gd name="T55" fmla="*/ 15 h 109"/>
                <a:gd name="T56" fmla="*/ 5 w 48"/>
                <a:gd name="T57" fmla="*/ 12 h 109"/>
                <a:gd name="T58" fmla="*/ 2 w 48"/>
                <a:gd name="T59" fmla="*/ 12 h 109"/>
                <a:gd name="T60" fmla="*/ 0 w 48"/>
                <a:gd name="T61" fmla="*/ 9 h 109"/>
                <a:gd name="T62" fmla="*/ 0 w 48"/>
                <a:gd name="T63" fmla="*/ 9 h 109"/>
                <a:gd name="T64" fmla="*/ 0 w 48"/>
                <a:gd name="T65" fmla="*/ 6 h 109"/>
                <a:gd name="T66" fmla="*/ 0 w 48"/>
                <a:gd name="T67" fmla="*/ 6 h 109"/>
                <a:gd name="T68" fmla="*/ 2 w 48"/>
                <a:gd name="T69" fmla="*/ 3 h 109"/>
                <a:gd name="T70" fmla="*/ 5 w 48"/>
                <a:gd name="T71" fmla="*/ 3 h 109"/>
                <a:gd name="T72" fmla="*/ 7 w 48"/>
                <a:gd name="T73" fmla="*/ 0 h 109"/>
                <a:gd name="T74" fmla="*/ 10 w 48"/>
                <a:gd name="T75" fmla="*/ 0 h 109"/>
                <a:gd name="T76" fmla="*/ 14 w 48"/>
                <a:gd name="T77" fmla="*/ 0 h 109"/>
                <a:gd name="T78" fmla="*/ 19 w 48"/>
                <a:gd name="T79" fmla="*/ 0 h 109"/>
                <a:gd name="T80" fmla="*/ 24 w 48"/>
                <a:gd name="T81" fmla="*/ 0 h 109"/>
                <a:gd name="T82" fmla="*/ 29 w 48"/>
                <a:gd name="T83" fmla="*/ 3 h 109"/>
                <a:gd name="T84" fmla="*/ 34 w 48"/>
                <a:gd name="T85" fmla="*/ 3 h 109"/>
                <a:gd name="T86" fmla="*/ 36 w 48"/>
                <a:gd name="T87" fmla="*/ 3 h 109"/>
                <a:gd name="T88" fmla="*/ 41 w 48"/>
                <a:gd name="T89" fmla="*/ 6 h 109"/>
                <a:gd name="T90" fmla="*/ 46 w 48"/>
                <a:gd name="T91" fmla="*/ 6 h 109"/>
                <a:gd name="T92" fmla="*/ 48 w 48"/>
                <a:gd name="T93" fmla="*/ 9 h 109"/>
                <a:gd name="T94" fmla="*/ 48 w 48"/>
                <a:gd name="T95" fmla="*/ 9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8" h="109">
                  <a:moveTo>
                    <a:pt x="48" y="9"/>
                  </a:moveTo>
                  <a:lnTo>
                    <a:pt x="48" y="12"/>
                  </a:lnTo>
                  <a:lnTo>
                    <a:pt x="48" y="15"/>
                  </a:lnTo>
                  <a:lnTo>
                    <a:pt x="48" y="15"/>
                  </a:lnTo>
                  <a:lnTo>
                    <a:pt x="48" y="17"/>
                  </a:lnTo>
                  <a:lnTo>
                    <a:pt x="46" y="20"/>
                  </a:lnTo>
                  <a:lnTo>
                    <a:pt x="43" y="26"/>
                  </a:lnTo>
                  <a:lnTo>
                    <a:pt x="43" y="32"/>
                  </a:lnTo>
                  <a:lnTo>
                    <a:pt x="41" y="44"/>
                  </a:lnTo>
                  <a:lnTo>
                    <a:pt x="41" y="47"/>
                  </a:lnTo>
                  <a:lnTo>
                    <a:pt x="41" y="56"/>
                  </a:lnTo>
                  <a:lnTo>
                    <a:pt x="41" y="62"/>
                  </a:lnTo>
                  <a:lnTo>
                    <a:pt x="41" y="71"/>
                  </a:lnTo>
                  <a:lnTo>
                    <a:pt x="41" y="79"/>
                  </a:lnTo>
                  <a:lnTo>
                    <a:pt x="41" y="88"/>
                  </a:lnTo>
                  <a:lnTo>
                    <a:pt x="41" y="97"/>
                  </a:lnTo>
                  <a:lnTo>
                    <a:pt x="41" y="109"/>
                  </a:lnTo>
                  <a:lnTo>
                    <a:pt x="12" y="109"/>
                  </a:lnTo>
                  <a:lnTo>
                    <a:pt x="12" y="94"/>
                  </a:lnTo>
                  <a:lnTo>
                    <a:pt x="12" y="79"/>
                  </a:lnTo>
                  <a:lnTo>
                    <a:pt x="12" y="65"/>
                  </a:lnTo>
                  <a:lnTo>
                    <a:pt x="12" y="53"/>
                  </a:lnTo>
                  <a:lnTo>
                    <a:pt x="12" y="44"/>
                  </a:lnTo>
                  <a:lnTo>
                    <a:pt x="12" y="35"/>
                  </a:lnTo>
                  <a:lnTo>
                    <a:pt x="12" y="29"/>
                  </a:lnTo>
                  <a:lnTo>
                    <a:pt x="10" y="26"/>
                  </a:lnTo>
                  <a:lnTo>
                    <a:pt x="10" y="20"/>
                  </a:lnTo>
                  <a:lnTo>
                    <a:pt x="7" y="15"/>
                  </a:lnTo>
                  <a:lnTo>
                    <a:pt x="5" y="12"/>
                  </a:lnTo>
                  <a:lnTo>
                    <a:pt x="2" y="12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3"/>
                  </a:lnTo>
                  <a:lnTo>
                    <a:pt x="5" y="3"/>
                  </a:lnTo>
                  <a:lnTo>
                    <a:pt x="7" y="0"/>
                  </a:lnTo>
                  <a:lnTo>
                    <a:pt x="10" y="0"/>
                  </a:lnTo>
                  <a:lnTo>
                    <a:pt x="14" y="0"/>
                  </a:lnTo>
                  <a:lnTo>
                    <a:pt x="19" y="0"/>
                  </a:lnTo>
                  <a:lnTo>
                    <a:pt x="24" y="0"/>
                  </a:lnTo>
                  <a:lnTo>
                    <a:pt x="29" y="3"/>
                  </a:lnTo>
                  <a:lnTo>
                    <a:pt x="34" y="3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6" y="6"/>
                  </a:lnTo>
                  <a:lnTo>
                    <a:pt x="48" y="9"/>
                  </a:lnTo>
                  <a:lnTo>
                    <a:pt x="48" y="9"/>
                  </a:lnTo>
                </a:path>
              </a:pathLst>
            </a:custGeom>
            <a:noFill/>
            <a:ln w="19050">
              <a:solidFill>
                <a:srgbClr val="1F497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9" name="Freeform 24"/>
            <p:cNvSpPr>
              <a:spLocks/>
            </p:cNvSpPr>
            <p:nvPr/>
          </p:nvSpPr>
          <p:spPr bwMode="auto">
            <a:xfrm>
              <a:off x="4961846" y="1975598"/>
              <a:ext cx="119193" cy="665195"/>
            </a:xfrm>
            <a:custGeom>
              <a:avLst/>
              <a:gdLst>
                <a:gd name="T0" fmla="*/ 8 w 37"/>
                <a:gd name="T1" fmla="*/ 47 h 121"/>
                <a:gd name="T2" fmla="*/ 5 w 37"/>
                <a:gd name="T3" fmla="*/ 32 h 121"/>
                <a:gd name="T4" fmla="*/ 5 w 37"/>
                <a:gd name="T5" fmla="*/ 23 h 121"/>
                <a:gd name="T6" fmla="*/ 5 w 37"/>
                <a:gd name="T7" fmla="*/ 14 h 121"/>
                <a:gd name="T8" fmla="*/ 3 w 37"/>
                <a:gd name="T9" fmla="*/ 11 h 121"/>
                <a:gd name="T10" fmla="*/ 3 w 37"/>
                <a:gd name="T11" fmla="*/ 6 h 121"/>
                <a:gd name="T12" fmla="*/ 3 w 37"/>
                <a:gd name="T13" fmla="*/ 3 h 121"/>
                <a:gd name="T14" fmla="*/ 5 w 37"/>
                <a:gd name="T15" fmla="*/ 3 h 121"/>
                <a:gd name="T16" fmla="*/ 8 w 37"/>
                <a:gd name="T17" fmla="*/ 0 h 121"/>
                <a:gd name="T18" fmla="*/ 10 w 37"/>
                <a:gd name="T19" fmla="*/ 0 h 121"/>
                <a:gd name="T20" fmla="*/ 12 w 37"/>
                <a:gd name="T21" fmla="*/ 0 h 121"/>
                <a:gd name="T22" fmla="*/ 17 w 37"/>
                <a:gd name="T23" fmla="*/ 0 h 121"/>
                <a:gd name="T24" fmla="*/ 20 w 37"/>
                <a:gd name="T25" fmla="*/ 0 h 121"/>
                <a:gd name="T26" fmla="*/ 25 w 37"/>
                <a:gd name="T27" fmla="*/ 0 h 121"/>
                <a:gd name="T28" fmla="*/ 29 w 37"/>
                <a:gd name="T29" fmla="*/ 3 h 121"/>
                <a:gd name="T30" fmla="*/ 37 w 37"/>
                <a:gd name="T31" fmla="*/ 3 h 121"/>
                <a:gd name="T32" fmla="*/ 37 w 37"/>
                <a:gd name="T33" fmla="*/ 17 h 121"/>
                <a:gd name="T34" fmla="*/ 37 w 37"/>
                <a:gd name="T35" fmla="*/ 29 h 121"/>
                <a:gd name="T36" fmla="*/ 37 w 37"/>
                <a:gd name="T37" fmla="*/ 41 h 121"/>
                <a:gd name="T38" fmla="*/ 37 w 37"/>
                <a:gd name="T39" fmla="*/ 50 h 121"/>
                <a:gd name="T40" fmla="*/ 37 w 37"/>
                <a:gd name="T41" fmla="*/ 59 h 121"/>
                <a:gd name="T42" fmla="*/ 37 w 37"/>
                <a:gd name="T43" fmla="*/ 70 h 121"/>
                <a:gd name="T44" fmla="*/ 34 w 37"/>
                <a:gd name="T45" fmla="*/ 82 h 121"/>
                <a:gd name="T46" fmla="*/ 34 w 37"/>
                <a:gd name="T47" fmla="*/ 94 h 121"/>
                <a:gd name="T48" fmla="*/ 34 w 37"/>
                <a:gd name="T49" fmla="*/ 100 h 121"/>
                <a:gd name="T50" fmla="*/ 32 w 37"/>
                <a:gd name="T51" fmla="*/ 106 h 121"/>
                <a:gd name="T52" fmla="*/ 32 w 37"/>
                <a:gd name="T53" fmla="*/ 112 h 121"/>
                <a:gd name="T54" fmla="*/ 29 w 37"/>
                <a:gd name="T55" fmla="*/ 115 h 121"/>
                <a:gd name="T56" fmla="*/ 29 w 37"/>
                <a:gd name="T57" fmla="*/ 118 h 121"/>
                <a:gd name="T58" fmla="*/ 27 w 37"/>
                <a:gd name="T59" fmla="*/ 121 h 121"/>
                <a:gd name="T60" fmla="*/ 25 w 37"/>
                <a:gd name="T61" fmla="*/ 121 h 121"/>
                <a:gd name="T62" fmla="*/ 22 w 37"/>
                <a:gd name="T63" fmla="*/ 121 h 121"/>
                <a:gd name="T64" fmla="*/ 20 w 37"/>
                <a:gd name="T65" fmla="*/ 121 h 121"/>
                <a:gd name="T66" fmla="*/ 15 w 37"/>
                <a:gd name="T67" fmla="*/ 118 h 121"/>
                <a:gd name="T68" fmla="*/ 12 w 37"/>
                <a:gd name="T69" fmla="*/ 118 h 121"/>
                <a:gd name="T70" fmla="*/ 8 w 37"/>
                <a:gd name="T71" fmla="*/ 112 h 121"/>
                <a:gd name="T72" fmla="*/ 5 w 37"/>
                <a:gd name="T73" fmla="*/ 109 h 121"/>
                <a:gd name="T74" fmla="*/ 3 w 37"/>
                <a:gd name="T75" fmla="*/ 106 h 121"/>
                <a:gd name="T76" fmla="*/ 3 w 37"/>
                <a:gd name="T77" fmla="*/ 103 h 121"/>
                <a:gd name="T78" fmla="*/ 0 w 37"/>
                <a:gd name="T79" fmla="*/ 100 h 121"/>
                <a:gd name="T80" fmla="*/ 0 w 37"/>
                <a:gd name="T81" fmla="*/ 97 h 121"/>
                <a:gd name="T82" fmla="*/ 3 w 37"/>
                <a:gd name="T83" fmla="*/ 94 h 121"/>
                <a:gd name="T84" fmla="*/ 3 w 37"/>
                <a:gd name="T85" fmla="*/ 91 h 121"/>
                <a:gd name="T86" fmla="*/ 5 w 37"/>
                <a:gd name="T87" fmla="*/ 85 h 121"/>
                <a:gd name="T88" fmla="*/ 5 w 37"/>
                <a:gd name="T89" fmla="*/ 79 h 121"/>
                <a:gd name="T90" fmla="*/ 8 w 37"/>
                <a:gd name="T91" fmla="*/ 70 h 121"/>
                <a:gd name="T92" fmla="*/ 8 w 37"/>
                <a:gd name="T93" fmla="*/ 59 h 121"/>
                <a:gd name="T94" fmla="*/ 8 w 37"/>
                <a:gd name="T95" fmla="*/ 47 h 121"/>
                <a:gd name="T96" fmla="*/ 8 w 37"/>
                <a:gd name="T97" fmla="*/ 47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7" h="121">
                  <a:moveTo>
                    <a:pt x="8" y="47"/>
                  </a:moveTo>
                  <a:lnTo>
                    <a:pt x="5" y="32"/>
                  </a:lnTo>
                  <a:lnTo>
                    <a:pt x="5" y="23"/>
                  </a:lnTo>
                  <a:lnTo>
                    <a:pt x="5" y="14"/>
                  </a:lnTo>
                  <a:lnTo>
                    <a:pt x="3" y="11"/>
                  </a:lnTo>
                  <a:lnTo>
                    <a:pt x="3" y="6"/>
                  </a:lnTo>
                  <a:lnTo>
                    <a:pt x="3" y="3"/>
                  </a:lnTo>
                  <a:lnTo>
                    <a:pt x="5" y="3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7" y="0"/>
                  </a:lnTo>
                  <a:lnTo>
                    <a:pt x="20" y="0"/>
                  </a:lnTo>
                  <a:lnTo>
                    <a:pt x="25" y="0"/>
                  </a:lnTo>
                  <a:lnTo>
                    <a:pt x="29" y="3"/>
                  </a:lnTo>
                  <a:lnTo>
                    <a:pt x="37" y="3"/>
                  </a:lnTo>
                  <a:lnTo>
                    <a:pt x="37" y="17"/>
                  </a:lnTo>
                  <a:lnTo>
                    <a:pt x="37" y="29"/>
                  </a:lnTo>
                  <a:lnTo>
                    <a:pt x="37" y="41"/>
                  </a:lnTo>
                  <a:lnTo>
                    <a:pt x="37" y="50"/>
                  </a:lnTo>
                  <a:lnTo>
                    <a:pt x="37" y="59"/>
                  </a:lnTo>
                  <a:lnTo>
                    <a:pt x="37" y="70"/>
                  </a:lnTo>
                  <a:lnTo>
                    <a:pt x="34" y="82"/>
                  </a:lnTo>
                  <a:lnTo>
                    <a:pt x="34" y="94"/>
                  </a:lnTo>
                  <a:lnTo>
                    <a:pt x="34" y="100"/>
                  </a:lnTo>
                  <a:lnTo>
                    <a:pt x="32" y="106"/>
                  </a:lnTo>
                  <a:lnTo>
                    <a:pt x="32" y="112"/>
                  </a:lnTo>
                  <a:lnTo>
                    <a:pt x="29" y="115"/>
                  </a:lnTo>
                  <a:lnTo>
                    <a:pt x="29" y="118"/>
                  </a:lnTo>
                  <a:lnTo>
                    <a:pt x="27" y="121"/>
                  </a:lnTo>
                  <a:lnTo>
                    <a:pt x="25" y="121"/>
                  </a:lnTo>
                  <a:lnTo>
                    <a:pt x="22" y="121"/>
                  </a:lnTo>
                  <a:lnTo>
                    <a:pt x="20" y="121"/>
                  </a:lnTo>
                  <a:lnTo>
                    <a:pt x="15" y="118"/>
                  </a:lnTo>
                  <a:lnTo>
                    <a:pt x="12" y="118"/>
                  </a:lnTo>
                  <a:lnTo>
                    <a:pt x="8" y="112"/>
                  </a:lnTo>
                  <a:lnTo>
                    <a:pt x="5" y="109"/>
                  </a:lnTo>
                  <a:lnTo>
                    <a:pt x="3" y="106"/>
                  </a:lnTo>
                  <a:lnTo>
                    <a:pt x="3" y="103"/>
                  </a:lnTo>
                  <a:lnTo>
                    <a:pt x="0" y="100"/>
                  </a:lnTo>
                  <a:lnTo>
                    <a:pt x="0" y="97"/>
                  </a:lnTo>
                  <a:lnTo>
                    <a:pt x="3" y="94"/>
                  </a:lnTo>
                  <a:lnTo>
                    <a:pt x="3" y="91"/>
                  </a:lnTo>
                  <a:lnTo>
                    <a:pt x="5" y="85"/>
                  </a:lnTo>
                  <a:lnTo>
                    <a:pt x="5" y="79"/>
                  </a:lnTo>
                  <a:lnTo>
                    <a:pt x="8" y="70"/>
                  </a:lnTo>
                  <a:lnTo>
                    <a:pt x="8" y="59"/>
                  </a:lnTo>
                  <a:lnTo>
                    <a:pt x="8" y="47"/>
                  </a:lnTo>
                  <a:lnTo>
                    <a:pt x="8" y="47"/>
                  </a:lnTo>
                </a:path>
              </a:pathLst>
            </a:custGeom>
            <a:noFill/>
            <a:ln w="19050">
              <a:solidFill>
                <a:srgbClr val="1F497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20" name="Freeform 25"/>
            <p:cNvSpPr>
              <a:spLocks/>
            </p:cNvSpPr>
            <p:nvPr/>
          </p:nvSpPr>
          <p:spPr bwMode="auto">
            <a:xfrm>
              <a:off x="5010167" y="1926120"/>
              <a:ext cx="434892" cy="791635"/>
            </a:xfrm>
            <a:custGeom>
              <a:avLst/>
              <a:gdLst>
                <a:gd name="T0" fmla="*/ 46 w 135"/>
                <a:gd name="T1" fmla="*/ 23 h 144"/>
                <a:gd name="T2" fmla="*/ 0 w 135"/>
                <a:gd name="T3" fmla="*/ 23 h 144"/>
                <a:gd name="T4" fmla="*/ 19 w 135"/>
                <a:gd name="T5" fmla="*/ 9 h 144"/>
                <a:gd name="T6" fmla="*/ 51 w 135"/>
                <a:gd name="T7" fmla="*/ 9 h 144"/>
                <a:gd name="T8" fmla="*/ 70 w 135"/>
                <a:gd name="T9" fmla="*/ 6 h 144"/>
                <a:gd name="T10" fmla="*/ 82 w 135"/>
                <a:gd name="T11" fmla="*/ 3 h 144"/>
                <a:gd name="T12" fmla="*/ 85 w 135"/>
                <a:gd name="T13" fmla="*/ 3 h 144"/>
                <a:gd name="T14" fmla="*/ 89 w 135"/>
                <a:gd name="T15" fmla="*/ 0 h 144"/>
                <a:gd name="T16" fmla="*/ 94 w 135"/>
                <a:gd name="T17" fmla="*/ 0 h 144"/>
                <a:gd name="T18" fmla="*/ 118 w 135"/>
                <a:gd name="T19" fmla="*/ 6 h 144"/>
                <a:gd name="T20" fmla="*/ 130 w 135"/>
                <a:gd name="T21" fmla="*/ 9 h 144"/>
                <a:gd name="T22" fmla="*/ 135 w 135"/>
                <a:gd name="T23" fmla="*/ 15 h 144"/>
                <a:gd name="T24" fmla="*/ 133 w 135"/>
                <a:gd name="T25" fmla="*/ 20 h 144"/>
                <a:gd name="T26" fmla="*/ 130 w 135"/>
                <a:gd name="T27" fmla="*/ 23 h 144"/>
                <a:gd name="T28" fmla="*/ 126 w 135"/>
                <a:gd name="T29" fmla="*/ 26 h 144"/>
                <a:gd name="T30" fmla="*/ 128 w 135"/>
                <a:gd name="T31" fmla="*/ 38 h 144"/>
                <a:gd name="T32" fmla="*/ 130 w 135"/>
                <a:gd name="T33" fmla="*/ 56 h 144"/>
                <a:gd name="T34" fmla="*/ 133 w 135"/>
                <a:gd name="T35" fmla="*/ 79 h 144"/>
                <a:gd name="T36" fmla="*/ 133 w 135"/>
                <a:gd name="T37" fmla="*/ 103 h 144"/>
                <a:gd name="T38" fmla="*/ 130 w 135"/>
                <a:gd name="T39" fmla="*/ 121 h 144"/>
                <a:gd name="T40" fmla="*/ 126 w 135"/>
                <a:gd name="T41" fmla="*/ 130 h 144"/>
                <a:gd name="T42" fmla="*/ 111 w 135"/>
                <a:gd name="T43" fmla="*/ 141 h 144"/>
                <a:gd name="T44" fmla="*/ 104 w 135"/>
                <a:gd name="T45" fmla="*/ 144 h 144"/>
                <a:gd name="T46" fmla="*/ 94 w 135"/>
                <a:gd name="T47" fmla="*/ 141 h 144"/>
                <a:gd name="T48" fmla="*/ 87 w 135"/>
                <a:gd name="T49" fmla="*/ 138 h 144"/>
                <a:gd name="T50" fmla="*/ 87 w 135"/>
                <a:gd name="T51" fmla="*/ 130 h 144"/>
                <a:gd name="T52" fmla="*/ 80 w 135"/>
                <a:gd name="T53" fmla="*/ 124 h 144"/>
                <a:gd name="T54" fmla="*/ 72 w 135"/>
                <a:gd name="T55" fmla="*/ 118 h 144"/>
                <a:gd name="T56" fmla="*/ 65 w 135"/>
                <a:gd name="T57" fmla="*/ 115 h 144"/>
                <a:gd name="T58" fmla="*/ 58 w 135"/>
                <a:gd name="T59" fmla="*/ 109 h 144"/>
                <a:gd name="T60" fmla="*/ 55 w 135"/>
                <a:gd name="T61" fmla="*/ 106 h 144"/>
                <a:gd name="T62" fmla="*/ 55 w 135"/>
                <a:gd name="T63" fmla="*/ 103 h 144"/>
                <a:gd name="T64" fmla="*/ 58 w 135"/>
                <a:gd name="T65" fmla="*/ 100 h 144"/>
                <a:gd name="T66" fmla="*/ 68 w 135"/>
                <a:gd name="T67" fmla="*/ 100 h 144"/>
                <a:gd name="T68" fmla="*/ 85 w 135"/>
                <a:gd name="T69" fmla="*/ 103 h 144"/>
                <a:gd name="T70" fmla="*/ 94 w 135"/>
                <a:gd name="T71" fmla="*/ 103 h 144"/>
                <a:gd name="T72" fmla="*/ 97 w 135"/>
                <a:gd name="T73" fmla="*/ 103 h 144"/>
                <a:gd name="T74" fmla="*/ 99 w 135"/>
                <a:gd name="T75" fmla="*/ 91 h 144"/>
                <a:gd name="T76" fmla="*/ 99 w 135"/>
                <a:gd name="T77" fmla="*/ 74 h 144"/>
                <a:gd name="T78" fmla="*/ 94 w 135"/>
                <a:gd name="T79" fmla="*/ 44 h 144"/>
                <a:gd name="T80" fmla="*/ 92 w 135"/>
                <a:gd name="T81" fmla="*/ 26 h 144"/>
                <a:gd name="T82" fmla="*/ 89 w 135"/>
                <a:gd name="T83" fmla="*/ 20 h 144"/>
                <a:gd name="T84" fmla="*/ 87 w 135"/>
                <a:gd name="T85" fmla="*/ 17 h 144"/>
                <a:gd name="T86" fmla="*/ 80 w 135"/>
                <a:gd name="T87" fmla="*/ 17 h 144"/>
                <a:gd name="T88" fmla="*/ 70 w 135"/>
                <a:gd name="T89" fmla="*/ 20 h 144"/>
                <a:gd name="T90" fmla="*/ 60 w 135"/>
                <a:gd name="T91" fmla="*/ 20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35" h="144">
                  <a:moveTo>
                    <a:pt x="60" y="20"/>
                  </a:moveTo>
                  <a:lnTo>
                    <a:pt x="46" y="23"/>
                  </a:lnTo>
                  <a:lnTo>
                    <a:pt x="31" y="23"/>
                  </a:lnTo>
                  <a:lnTo>
                    <a:pt x="0" y="23"/>
                  </a:lnTo>
                  <a:lnTo>
                    <a:pt x="0" y="12"/>
                  </a:lnTo>
                  <a:lnTo>
                    <a:pt x="19" y="9"/>
                  </a:lnTo>
                  <a:lnTo>
                    <a:pt x="36" y="9"/>
                  </a:lnTo>
                  <a:lnTo>
                    <a:pt x="51" y="9"/>
                  </a:lnTo>
                  <a:lnTo>
                    <a:pt x="63" y="6"/>
                  </a:lnTo>
                  <a:lnTo>
                    <a:pt x="70" y="6"/>
                  </a:lnTo>
                  <a:lnTo>
                    <a:pt x="77" y="6"/>
                  </a:lnTo>
                  <a:lnTo>
                    <a:pt x="82" y="3"/>
                  </a:lnTo>
                  <a:lnTo>
                    <a:pt x="85" y="3"/>
                  </a:lnTo>
                  <a:lnTo>
                    <a:pt x="85" y="3"/>
                  </a:lnTo>
                  <a:lnTo>
                    <a:pt x="87" y="0"/>
                  </a:lnTo>
                  <a:lnTo>
                    <a:pt x="89" y="0"/>
                  </a:lnTo>
                  <a:lnTo>
                    <a:pt x="92" y="0"/>
                  </a:lnTo>
                  <a:lnTo>
                    <a:pt x="94" y="0"/>
                  </a:lnTo>
                  <a:lnTo>
                    <a:pt x="111" y="3"/>
                  </a:lnTo>
                  <a:lnTo>
                    <a:pt x="118" y="6"/>
                  </a:lnTo>
                  <a:lnTo>
                    <a:pt x="128" y="9"/>
                  </a:lnTo>
                  <a:lnTo>
                    <a:pt x="130" y="9"/>
                  </a:lnTo>
                  <a:lnTo>
                    <a:pt x="133" y="12"/>
                  </a:lnTo>
                  <a:lnTo>
                    <a:pt x="135" y="15"/>
                  </a:lnTo>
                  <a:lnTo>
                    <a:pt x="135" y="17"/>
                  </a:lnTo>
                  <a:lnTo>
                    <a:pt x="133" y="20"/>
                  </a:lnTo>
                  <a:lnTo>
                    <a:pt x="133" y="20"/>
                  </a:lnTo>
                  <a:lnTo>
                    <a:pt x="130" y="23"/>
                  </a:lnTo>
                  <a:lnTo>
                    <a:pt x="128" y="23"/>
                  </a:lnTo>
                  <a:lnTo>
                    <a:pt x="126" y="26"/>
                  </a:lnTo>
                  <a:lnTo>
                    <a:pt x="126" y="32"/>
                  </a:lnTo>
                  <a:lnTo>
                    <a:pt x="128" y="38"/>
                  </a:lnTo>
                  <a:lnTo>
                    <a:pt x="128" y="47"/>
                  </a:lnTo>
                  <a:lnTo>
                    <a:pt x="130" y="56"/>
                  </a:lnTo>
                  <a:lnTo>
                    <a:pt x="133" y="68"/>
                  </a:lnTo>
                  <a:lnTo>
                    <a:pt x="133" y="79"/>
                  </a:lnTo>
                  <a:lnTo>
                    <a:pt x="133" y="91"/>
                  </a:lnTo>
                  <a:lnTo>
                    <a:pt x="133" y="103"/>
                  </a:lnTo>
                  <a:lnTo>
                    <a:pt x="133" y="112"/>
                  </a:lnTo>
                  <a:lnTo>
                    <a:pt x="130" y="121"/>
                  </a:lnTo>
                  <a:lnTo>
                    <a:pt x="128" y="127"/>
                  </a:lnTo>
                  <a:lnTo>
                    <a:pt x="126" y="130"/>
                  </a:lnTo>
                  <a:lnTo>
                    <a:pt x="116" y="138"/>
                  </a:lnTo>
                  <a:lnTo>
                    <a:pt x="111" y="141"/>
                  </a:lnTo>
                  <a:lnTo>
                    <a:pt x="109" y="141"/>
                  </a:lnTo>
                  <a:lnTo>
                    <a:pt x="104" y="144"/>
                  </a:lnTo>
                  <a:lnTo>
                    <a:pt x="99" y="144"/>
                  </a:lnTo>
                  <a:lnTo>
                    <a:pt x="94" y="141"/>
                  </a:lnTo>
                  <a:lnTo>
                    <a:pt x="89" y="141"/>
                  </a:lnTo>
                  <a:lnTo>
                    <a:pt x="87" y="138"/>
                  </a:lnTo>
                  <a:lnTo>
                    <a:pt x="87" y="136"/>
                  </a:lnTo>
                  <a:lnTo>
                    <a:pt x="87" y="130"/>
                  </a:lnTo>
                  <a:lnTo>
                    <a:pt x="82" y="127"/>
                  </a:lnTo>
                  <a:lnTo>
                    <a:pt x="80" y="124"/>
                  </a:lnTo>
                  <a:lnTo>
                    <a:pt x="77" y="121"/>
                  </a:lnTo>
                  <a:lnTo>
                    <a:pt x="72" y="118"/>
                  </a:lnTo>
                  <a:lnTo>
                    <a:pt x="70" y="118"/>
                  </a:lnTo>
                  <a:lnTo>
                    <a:pt x="65" y="115"/>
                  </a:lnTo>
                  <a:lnTo>
                    <a:pt x="60" y="112"/>
                  </a:lnTo>
                  <a:lnTo>
                    <a:pt x="58" y="109"/>
                  </a:lnTo>
                  <a:lnTo>
                    <a:pt x="55" y="109"/>
                  </a:lnTo>
                  <a:lnTo>
                    <a:pt x="55" y="106"/>
                  </a:lnTo>
                  <a:lnTo>
                    <a:pt x="55" y="106"/>
                  </a:lnTo>
                  <a:lnTo>
                    <a:pt x="55" y="103"/>
                  </a:lnTo>
                  <a:lnTo>
                    <a:pt x="55" y="103"/>
                  </a:lnTo>
                  <a:lnTo>
                    <a:pt x="58" y="100"/>
                  </a:lnTo>
                  <a:lnTo>
                    <a:pt x="63" y="100"/>
                  </a:lnTo>
                  <a:lnTo>
                    <a:pt x="68" y="100"/>
                  </a:lnTo>
                  <a:lnTo>
                    <a:pt x="77" y="103"/>
                  </a:lnTo>
                  <a:lnTo>
                    <a:pt x="85" y="103"/>
                  </a:lnTo>
                  <a:lnTo>
                    <a:pt x="89" y="103"/>
                  </a:lnTo>
                  <a:lnTo>
                    <a:pt x="94" y="103"/>
                  </a:lnTo>
                  <a:lnTo>
                    <a:pt x="97" y="103"/>
                  </a:lnTo>
                  <a:lnTo>
                    <a:pt x="97" y="103"/>
                  </a:lnTo>
                  <a:lnTo>
                    <a:pt x="99" y="97"/>
                  </a:lnTo>
                  <a:lnTo>
                    <a:pt x="99" y="91"/>
                  </a:lnTo>
                  <a:lnTo>
                    <a:pt x="99" y="82"/>
                  </a:lnTo>
                  <a:lnTo>
                    <a:pt x="99" y="74"/>
                  </a:lnTo>
                  <a:lnTo>
                    <a:pt x="97" y="65"/>
                  </a:lnTo>
                  <a:lnTo>
                    <a:pt x="94" y="44"/>
                  </a:lnTo>
                  <a:lnTo>
                    <a:pt x="94" y="32"/>
                  </a:lnTo>
                  <a:lnTo>
                    <a:pt x="92" y="26"/>
                  </a:lnTo>
                  <a:lnTo>
                    <a:pt x="89" y="20"/>
                  </a:lnTo>
                  <a:lnTo>
                    <a:pt x="89" y="20"/>
                  </a:lnTo>
                  <a:lnTo>
                    <a:pt x="87" y="20"/>
                  </a:lnTo>
                  <a:lnTo>
                    <a:pt x="87" y="17"/>
                  </a:lnTo>
                  <a:lnTo>
                    <a:pt x="85" y="17"/>
                  </a:lnTo>
                  <a:lnTo>
                    <a:pt x="80" y="17"/>
                  </a:lnTo>
                  <a:lnTo>
                    <a:pt x="75" y="17"/>
                  </a:lnTo>
                  <a:lnTo>
                    <a:pt x="70" y="20"/>
                  </a:lnTo>
                  <a:lnTo>
                    <a:pt x="65" y="20"/>
                  </a:lnTo>
                  <a:lnTo>
                    <a:pt x="60" y="20"/>
                  </a:lnTo>
                  <a:lnTo>
                    <a:pt x="60" y="20"/>
                  </a:lnTo>
                </a:path>
              </a:pathLst>
            </a:custGeom>
            <a:noFill/>
            <a:ln w="19050">
              <a:solidFill>
                <a:srgbClr val="1F497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21" name="Freeform 26"/>
            <p:cNvSpPr>
              <a:spLocks/>
            </p:cNvSpPr>
            <p:nvPr/>
          </p:nvSpPr>
          <p:spPr bwMode="auto">
            <a:xfrm>
              <a:off x="5026275" y="2102038"/>
              <a:ext cx="264156" cy="98954"/>
            </a:xfrm>
            <a:custGeom>
              <a:avLst/>
              <a:gdLst>
                <a:gd name="T0" fmla="*/ 38 w 82"/>
                <a:gd name="T1" fmla="*/ 3 h 18"/>
                <a:gd name="T2" fmla="*/ 46 w 82"/>
                <a:gd name="T3" fmla="*/ 3 h 18"/>
                <a:gd name="T4" fmla="*/ 53 w 82"/>
                <a:gd name="T5" fmla="*/ 3 h 18"/>
                <a:gd name="T6" fmla="*/ 60 w 82"/>
                <a:gd name="T7" fmla="*/ 0 h 18"/>
                <a:gd name="T8" fmla="*/ 67 w 82"/>
                <a:gd name="T9" fmla="*/ 0 h 18"/>
                <a:gd name="T10" fmla="*/ 75 w 82"/>
                <a:gd name="T11" fmla="*/ 3 h 18"/>
                <a:gd name="T12" fmla="*/ 80 w 82"/>
                <a:gd name="T13" fmla="*/ 3 h 18"/>
                <a:gd name="T14" fmla="*/ 82 w 82"/>
                <a:gd name="T15" fmla="*/ 3 h 18"/>
                <a:gd name="T16" fmla="*/ 82 w 82"/>
                <a:gd name="T17" fmla="*/ 6 h 18"/>
                <a:gd name="T18" fmla="*/ 82 w 82"/>
                <a:gd name="T19" fmla="*/ 9 h 18"/>
                <a:gd name="T20" fmla="*/ 80 w 82"/>
                <a:gd name="T21" fmla="*/ 9 h 18"/>
                <a:gd name="T22" fmla="*/ 77 w 82"/>
                <a:gd name="T23" fmla="*/ 12 h 18"/>
                <a:gd name="T24" fmla="*/ 75 w 82"/>
                <a:gd name="T25" fmla="*/ 12 h 18"/>
                <a:gd name="T26" fmla="*/ 72 w 82"/>
                <a:gd name="T27" fmla="*/ 12 h 18"/>
                <a:gd name="T28" fmla="*/ 67 w 82"/>
                <a:gd name="T29" fmla="*/ 15 h 18"/>
                <a:gd name="T30" fmla="*/ 65 w 82"/>
                <a:gd name="T31" fmla="*/ 15 h 18"/>
                <a:gd name="T32" fmla="*/ 58 w 82"/>
                <a:gd name="T33" fmla="*/ 15 h 18"/>
                <a:gd name="T34" fmla="*/ 53 w 82"/>
                <a:gd name="T35" fmla="*/ 18 h 18"/>
                <a:gd name="T36" fmla="*/ 46 w 82"/>
                <a:gd name="T37" fmla="*/ 18 h 18"/>
                <a:gd name="T38" fmla="*/ 38 w 82"/>
                <a:gd name="T39" fmla="*/ 18 h 18"/>
                <a:gd name="T40" fmla="*/ 29 w 82"/>
                <a:gd name="T41" fmla="*/ 18 h 18"/>
                <a:gd name="T42" fmla="*/ 19 w 82"/>
                <a:gd name="T43" fmla="*/ 18 h 18"/>
                <a:gd name="T44" fmla="*/ 9 w 82"/>
                <a:gd name="T45" fmla="*/ 18 h 18"/>
                <a:gd name="T46" fmla="*/ 0 w 82"/>
                <a:gd name="T47" fmla="*/ 18 h 18"/>
                <a:gd name="T48" fmla="*/ 0 w 82"/>
                <a:gd name="T49" fmla="*/ 6 h 18"/>
                <a:gd name="T50" fmla="*/ 12 w 82"/>
                <a:gd name="T51" fmla="*/ 6 h 18"/>
                <a:gd name="T52" fmla="*/ 21 w 82"/>
                <a:gd name="T53" fmla="*/ 6 h 18"/>
                <a:gd name="T54" fmla="*/ 31 w 82"/>
                <a:gd name="T55" fmla="*/ 6 h 18"/>
                <a:gd name="T56" fmla="*/ 38 w 82"/>
                <a:gd name="T57" fmla="*/ 3 h 18"/>
                <a:gd name="T58" fmla="*/ 38 w 82"/>
                <a:gd name="T59" fmla="*/ 3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82" h="18">
                  <a:moveTo>
                    <a:pt x="38" y="3"/>
                  </a:moveTo>
                  <a:lnTo>
                    <a:pt x="46" y="3"/>
                  </a:lnTo>
                  <a:lnTo>
                    <a:pt x="53" y="3"/>
                  </a:lnTo>
                  <a:lnTo>
                    <a:pt x="60" y="0"/>
                  </a:lnTo>
                  <a:lnTo>
                    <a:pt x="67" y="0"/>
                  </a:lnTo>
                  <a:lnTo>
                    <a:pt x="75" y="3"/>
                  </a:lnTo>
                  <a:lnTo>
                    <a:pt x="80" y="3"/>
                  </a:lnTo>
                  <a:lnTo>
                    <a:pt x="82" y="3"/>
                  </a:lnTo>
                  <a:lnTo>
                    <a:pt x="82" y="6"/>
                  </a:lnTo>
                  <a:lnTo>
                    <a:pt x="82" y="9"/>
                  </a:lnTo>
                  <a:lnTo>
                    <a:pt x="80" y="9"/>
                  </a:lnTo>
                  <a:lnTo>
                    <a:pt x="77" y="12"/>
                  </a:lnTo>
                  <a:lnTo>
                    <a:pt x="75" y="12"/>
                  </a:lnTo>
                  <a:lnTo>
                    <a:pt x="72" y="12"/>
                  </a:lnTo>
                  <a:lnTo>
                    <a:pt x="67" y="15"/>
                  </a:lnTo>
                  <a:lnTo>
                    <a:pt x="65" y="15"/>
                  </a:lnTo>
                  <a:lnTo>
                    <a:pt x="58" y="15"/>
                  </a:lnTo>
                  <a:lnTo>
                    <a:pt x="53" y="18"/>
                  </a:lnTo>
                  <a:lnTo>
                    <a:pt x="46" y="18"/>
                  </a:lnTo>
                  <a:lnTo>
                    <a:pt x="38" y="18"/>
                  </a:lnTo>
                  <a:lnTo>
                    <a:pt x="29" y="18"/>
                  </a:lnTo>
                  <a:lnTo>
                    <a:pt x="19" y="18"/>
                  </a:lnTo>
                  <a:lnTo>
                    <a:pt x="9" y="18"/>
                  </a:lnTo>
                  <a:lnTo>
                    <a:pt x="0" y="18"/>
                  </a:lnTo>
                  <a:lnTo>
                    <a:pt x="0" y="6"/>
                  </a:lnTo>
                  <a:lnTo>
                    <a:pt x="12" y="6"/>
                  </a:lnTo>
                  <a:lnTo>
                    <a:pt x="21" y="6"/>
                  </a:lnTo>
                  <a:lnTo>
                    <a:pt x="31" y="6"/>
                  </a:lnTo>
                  <a:lnTo>
                    <a:pt x="38" y="3"/>
                  </a:lnTo>
                  <a:lnTo>
                    <a:pt x="38" y="3"/>
                  </a:lnTo>
                </a:path>
              </a:pathLst>
            </a:custGeom>
            <a:noFill/>
            <a:ln w="19050">
              <a:solidFill>
                <a:srgbClr val="1F497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22" name="Freeform 27"/>
            <p:cNvSpPr>
              <a:spLocks/>
            </p:cNvSpPr>
            <p:nvPr/>
          </p:nvSpPr>
          <p:spPr bwMode="auto">
            <a:xfrm>
              <a:off x="5010167" y="2283456"/>
              <a:ext cx="286707" cy="93459"/>
            </a:xfrm>
            <a:custGeom>
              <a:avLst/>
              <a:gdLst>
                <a:gd name="T0" fmla="*/ 63 w 89"/>
                <a:gd name="T1" fmla="*/ 14 h 17"/>
                <a:gd name="T2" fmla="*/ 48 w 89"/>
                <a:gd name="T3" fmla="*/ 14 h 17"/>
                <a:gd name="T4" fmla="*/ 34 w 89"/>
                <a:gd name="T5" fmla="*/ 14 h 17"/>
                <a:gd name="T6" fmla="*/ 19 w 89"/>
                <a:gd name="T7" fmla="*/ 17 h 17"/>
                <a:gd name="T8" fmla="*/ 0 w 89"/>
                <a:gd name="T9" fmla="*/ 17 h 17"/>
                <a:gd name="T10" fmla="*/ 0 w 89"/>
                <a:gd name="T11" fmla="*/ 6 h 17"/>
                <a:gd name="T12" fmla="*/ 14 w 89"/>
                <a:gd name="T13" fmla="*/ 3 h 17"/>
                <a:gd name="T14" fmla="*/ 24 w 89"/>
                <a:gd name="T15" fmla="*/ 3 h 17"/>
                <a:gd name="T16" fmla="*/ 34 w 89"/>
                <a:gd name="T17" fmla="*/ 3 h 17"/>
                <a:gd name="T18" fmla="*/ 43 w 89"/>
                <a:gd name="T19" fmla="*/ 0 h 17"/>
                <a:gd name="T20" fmla="*/ 51 w 89"/>
                <a:gd name="T21" fmla="*/ 0 h 17"/>
                <a:gd name="T22" fmla="*/ 55 w 89"/>
                <a:gd name="T23" fmla="*/ 0 h 17"/>
                <a:gd name="T24" fmla="*/ 60 w 89"/>
                <a:gd name="T25" fmla="*/ 0 h 17"/>
                <a:gd name="T26" fmla="*/ 63 w 89"/>
                <a:gd name="T27" fmla="*/ 0 h 17"/>
                <a:gd name="T28" fmla="*/ 72 w 89"/>
                <a:gd name="T29" fmla="*/ 0 h 17"/>
                <a:gd name="T30" fmla="*/ 80 w 89"/>
                <a:gd name="T31" fmla="*/ 3 h 17"/>
                <a:gd name="T32" fmla="*/ 85 w 89"/>
                <a:gd name="T33" fmla="*/ 3 h 17"/>
                <a:gd name="T34" fmla="*/ 87 w 89"/>
                <a:gd name="T35" fmla="*/ 3 h 17"/>
                <a:gd name="T36" fmla="*/ 89 w 89"/>
                <a:gd name="T37" fmla="*/ 6 h 17"/>
                <a:gd name="T38" fmla="*/ 89 w 89"/>
                <a:gd name="T39" fmla="*/ 9 h 17"/>
                <a:gd name="T40" fmla="*/ 89 w 89"/>
                <a:gd name="T41" fmla="*/ 9 h 17"/>
                <a:gd name="T42" fmla="*/ 87 w 89"/>
                <a:gd name="T43" fmla="*/ 9 h 17"/>
                <a:gd name="T44" fmla="*/ 85 w 89"/>
                <a:gd name="T45" fmla="*/ 11 h 17"/>
                <a:gd name="T46" fmla="*/ 82 w 89"/>
                <a:gd name="T47" fmla="*/ 11 h 17"/>
                <a:gd name="T48" fmla="*/ 80 w 89"/>
                <a:gd name="T49" fmla="*/ 11 h 17"/>
                <a:gd name="T50" fmla="*/ 75 w 89"/>
                <a:gd name="T51" fmla="*/ 14 h 17"/>
                <a:gd name="T52" fmla="*/ 70 w 89"/>
                <a:gd name="T53" fmla="*/ 14 h 17"/>
                <a:gd name="T54" fmla="*/ 63 w 89"/>
                <a:gd name="T55" fmla="*/ 14 h 17"/>
                <a:gd name="T56" fmla="*/ 63 w 89"/>
                <a:gd name="T57" fmla="*/ 14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9" h="17">
                  <a:moveTo>
                    <a:pt x="63" y="14"/>
                  </a:moveTo>
                  <a:lnTo>
                    <a:pt x="48" y="14"/>
                  </a:lnTo>
                  <a:lnTo>
                    <a:pt x="34" y="14"/>
                  </a:lnTo>
                  <a:lnTo>
                    <a:pt x="19" y="17"/>
                  </a:lnTo>
                  <a:lnTo>
                    <a:pt x="0" y="17"/>
                  </a:lnTo>
                  <a:lnTo>
                    <a:pt x="0" y="6"/>
                  </a:lnTo>
                  <a:lnTo>
                    <a:pt x="14" y="3"/>
                  </a:lnTo>
                  <a:lnTo>
                    <a:pt x="24" y="3"/>
                  </a:lnTo>
                  <a:lnTo>
                    <a:pt x="34" y="3"/>
                  </a:lnTo>
                  <a:lnTo>
                    <a:pt x="43" y="0"/>
                  </a:lnTo>
                  <a:lnTo>
                    <a:pt x="51" y="0"/>
                  </a:lnTo>
                  <a:lnTo>
                    <a:pt x="55" y="0"/>
                  </a:lnTo>
                  <a:lnTo>
                    <a:pt x="60" y="0"/>
                  </a:lnTo>
                  <a:lnTo>
                    <a:pt x="63" y="0"/>
                  </a:lnTo>
                  <a:lnTo>
                    <a:pt x="72" y="0"/>
                  </a:lnTo>
                  <a:lnTo>
                    <a:pt x="80" y="3"/>
                  </a:lnTo>
                  <a:lnTo>
                    <a:pt x="85" y="3"/>
                  </a:lnTo>
                  <a:lnTo>
                    <a:pt x="87" y="3"/>
                  </a:lnTo>
                  <a:lnTo>
                    <a:pt x="89" y="6"/>
                  </a:lnTo>
                  <a:lnTo>
                    <a:pt x="89" y="9"/>
                  </a:lnTo>
                  <a:lnTo>
                    <a:pt x="89" y="9"/>
                  </a:lnTo>
                  <a:lnTo>
                    <a:pt x="87" y="9"/>
                  </a:lnTo>
                  <a:lnTo>
                    <a:pt x="85" y="11"/>
                  </a:lnTo>
                  <a:lnTo>
                    <a:pt x="82" y="11"/>
                  </a:lnTo>
                  <a:lnTo>
                    <a:pt x="80" y="11"/>
                  </a:lnTo>
                  <a:lnTo>
                    <a:pt x="75" y="14"/>
                  </a:lnTo>
                  <a:lnTo>
                    <a:pt x="70" y="14"/>
                  </a:lnTo>
                  <a:lnTo>
                    <a:pt x="63" y="14"/>
                  </a:lnTo>
                  <a:lnTo>
                    <a:pt x="63" y="14"/>
                  </a:lnTo>
                </a:path>
              </a:pathLst>
            </a:custGeom>
            <a:noFill/>
            <a:ln w="19050">
              <a:solidFill>
                <a:srgbClr val="1F497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23" name="Freeform 28"/>
            <p:cNvSpPr>
              <a:spLocks/>
            </p:cNvSpPr>
            <p:nvPr/>
          </p:nvSpPr>
          <p:spPr bwMode="auto">
            <a:xfrm>
              <a:off x="4961846" y="1634756"/>
              <a:ext cx="476769" cy="142934"/>
            </a:xfrm>
            <a:custGeom>
              <a:avLst/>
              <a:gdLst>
                <a:gd name="T0" fmla="*/ 10 w 148"/>
                <a:gd name="T1" fmla="*/ 23 h 26"/>
                <a:gd name="T2" fmla="*/ 8 w 148"/>
                <a:gd name="T3" fmla="*/ 23 h 26"/>
                <a:gd name="T4" fmla="*/ 3 w 148"/>
                <a:gd name="T5" fmla="*/ 20 h 26"/>
                <a:gd name="T6" fmla="*/ 3 w 148"/>
                <a:gd name="T7" fmla="*/ 20 h 26"/>
                <a:gd name="T8" fmla="*/ 0 w 148"/>
                <a:gd name="T9" fmla="*/ 17 h 26"/>
                <a:gd name="T10" fmla="*/ 3 w 148"/>
                <a:gd name="T11" fmla="*/ 17 h 26"/>
                <a:gd name="T12" fmla="*/ 5 w 148"/>
                <a:gd name="T13" fmla="*/ 14 h 26"/>
                <a:gd name="T14" fmla="*/ 10 w 148"/>
                <a:gd name="T15" fmla="*/ 14 h 26"/>
                <a:gd name="T16" fmla="*/ 17 w 148"/>
                <a:gd name="T17" fmla="*/ 11 h 26"/>
                <a:gd name="T18" fmla="*/ 27 w 148"/>
                <a:gd name="T19" fmla="*/ 11 h 26"/>
                <a:gd name="T20" fmla="*/ 37 w 148"/>
                <a:gd name="T21" fmla="*/ 9 h 26"/>
                <a:gd name="T22" fmla="*/ 51 w 148"/>
                <a:gd name="T23" fmla="*/ 9 h 26"/>
                <a:gd name="T24" fmla="*/ 66 w 148"/>
                <a:gd name="T25" fmla="*/ 6 h 26"/>
                <a:gd name="T26" fmla="*/ 80 w 148"/>
                <a:gd name="T27" fmla="*/ 3 h 26"/>
                <a:gd name="T28" fmla="*/ 95 w 148"/>
                <a:gd name="T29" fmla="*/ 3 h 26"/>
                <a:gd name="T30" fmla="*/ 107 w 148"/>
                <a:gd name="T31" fmla="*/ 0 h 26"/>
                <a:gd name="T32" fmla="*/ 116 w 148"/>
                <a:gd name="T33" fmla="*/ 0 h 26"/>
                <a:gd name="T34" fmla="*/ 124 w 148"/>
                <a:gd name="T35" fmla="*/ 0 h 26"/>
                <a:gd name="T36" fmla="*/ 131 w 148"/>
                <a:gd name="T37" fmla="*/ 0 h 26"/>
                <a:gd name="T38" fmla="*/ 136 w 148"/>
                <a:gd name="T39" fmla="*/ 0 h 26"/>
                <a:gd name="T40" fmla="*/ 138 w 148"/>
                <a:gd name="T41" fmla="*/ 3 h 26"/>
                <a:gd name="T42" fmla="*/ 143 w 148"/>
                <a:gd name="T43" fmla="*/ 3 h 26"/>
                <a:gd name="T44" fmla="*/ 145 w 148"/>
                <a:gd name="T45" fmla="*/ 6 h 26"/>
                <a:gd name="T46" fmla="*/ 148 w 148"/>
                <a:gd name="T47" fmla="*/ 6 h 26"/>
                <a:gd name="T48" fmla="*/ 148 w 148"/>
                <a:gd name="T49" fmla="*/ 9 h 26"/>
                <a:gd name="T50" fmla="*/ 148 w 148"/>
                <a:gd name="T51" fmla="*/ 9 h 26"/>
                <a:gd name="T52" fmla="*/ 145 w 148"/>
                <a:gd name="T53" fmla="*/ 11 h 26"/>
                <a:gd name="T54" fmla="*/ 143 w 148"/>
                <a:gd name="T55" fmla="*/ 11 h 26"/>
                <a:gd name="T56" fmla="*/ 141 w 148"/>
                <a:gd name="T57" fmla="*/ 11 h 26"/>
                <a:gd name="T58" fmla="*/ 136 w 148"/>
                <a:gd name="T59" fmla="*/ 11 h 26"/>
                <a:gd name="T60" fmla="*/ 129 w 148"/>
                <a:gd name="T61" fmla="*/ 14 h 26"/>
                <a:gd name="T62" fmla="*/ 124 w 148"/>
                <a:gd name="T63" fmla="*/ 14 h 26"/>
                <a:gd name="T64" fmla="*/ 114 w 148"/>
                <a:gd name="T65" fmla="*/ 17 h 26"/>
                <a:gd name="T66" fmla="*/ 97 w 148"/>
                <a:gd name="T67" fmla="*/ 17 h 26"/>
                <a:gd name="T68" fmla="*/ 83 w 148"/>
                <a:gd name="T69" fmla="*/ 20 h 26"/>
                <a:gd name="T70" fmla="*/ 68 w 148"/>
                <a:gd name="T71" fmla="*/ 20 h 26"/>
                <a:gd name="T72" fmla="*/ 54 w 148"/>
                <a:gd name="T73" fmla="*/ 23 h 26"/>
                <a:gd name="T74" fmla="*/ 49 w 148"/>
                <a:gd name="T75" fmla="*/ 23 h 26"/>
                <a:gd name="T76" fmla="*/ 41 w 148"/>
                <a:gd name="T77" fmla="*/ 23 h 26"/>
                <a:gd name="T78" fmla="*/ 37 w 148"/>
                <a:gd name="T79" fmla="*/ 23 h 26"/>
                <a:gd name="T80" fmla="*/ 32 w 148"/>
                <a:gd name="T81" fmla="*/ 26 h 26"/>
                <a:gd name="T82" fmla="*/ 29 w 148"/>
                <a:gd name="T83" fmla="*/ 26 h 26"/>
                <a:gd name="T84" fmla="*/ 27 w 148"/>
                <a:gd name="T85" fmla="*/ 26 h 26"/>
                <a:gd name="T86" fmla="*/ 25 w 148"/>
                <a:gd name="T87" fmla="*/ 26 h 26"/>
                <a:gd name="T88" fmla="*/ 22 w 148"/>
                <a:gd name="T89" fmla="*/ 26 h 26"/>
                <a:gd name="T90" fmla="*/ 17 w 148"/>
                <a:gd name="T91" fmla="*/ 26 h 26"/>
                <a:gd name="T92" fmla="*/ 15 w 148"/>
                <a:gd name="T93" fmla="*/ 23 h 26"/>
                <a:gd name="T94" fmla="*/ 10 w 148"/>
                <a:gd name="T95" fmla="*/ 23 h 26"/>
                <a:gd name="T96" fmla="*/ 10 w 148"/>
                <a:gd name="T97" fmla="*/ 23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48" h="26">
                  <a:moveTo>
                    <a:pt x="10" y="23"/>
                  </a:moveTo>
                  <a:lnTo>
                    <a:pt x="8" y="23"/>
                  </a:lnTo>
                  <a:lnTo>
                    <a:pt x="3" y="20"/>
                  </a:lnTo>
                  <a:lnTo>
                    <a:pt x="3" y="20"/>
                  </a:lnTo>
                  <a:lnTo>
                    <a:pt x="0" y="17"/>
                  </a:lnTo>
                  <a:lnTo>
                    <a:pt x="3" y="17"/>
                  </a:lnTo>
                  <a:lnTo>
                    <a:pt x="5" y="14"/>
                  </a:lnTo>
                  <a:lnTo>
                    <a:pt x="10" y="14"/>
                  </a:lnTo>
                  <a:lnTo>
                    <a:pt x="17" y="11"/>
                  </a:lnTo>
                  <a:lnTo>
                    <a:pt x="27" y="11"/>
                  </a:lnTo>
                  <a:lnTo>
                    <a:pt x="37" y="9"/>
                  </a:lnTo>
                  <a:lnTo>
                    <a:pt x="51" y="9"/>
                  </a:lnTo>
                  <a:lnTo>
                    <a:pt x="66" y="6"/>
                  </a:lnTo>
                  <a:lnTo>
                    <a:pt x="80" y="3"/>
                  </a:lnTo>
                  <a:lnTo>
                    <a:pt x="95" y="3"/>
                  </a:lnTo>
                  <a:lnTo>
                    <a:pt x="107" y="0"/>
                  </a:lnTo>
                  <a:lnTo>
                    <a:pt x="116" y="0"/>
                  </a:lnTo>
                  <a:lnTo>
                    <a:pt x="124" y="0"/>
                  </a:lnTo>
                  <a:lnTo>
                    <a:pt x="131" y="0"/>
                  </a:lnTo>
                  <a:lnTo>
                    <a:pt x="136" y="0"/>
                  </a:lnTo>
                  <a:lnTo>
                    <a:pt x="138" y="3"/>
                  </a:lnTo>
                  <a:lnTo>
                    <a:pt x="143" y="3"/>
                  </a:lnTo>
                  <a:lnTo>
                    <a:pt x="145" y="6"/>
                  </a:lnTo>
                  <a:lnTo>
                    <a:pt x="148" y="6"/>
                  </a:lnTo>
                  <a:lnTo>
                    <a:pt x="148" y="9"/>
                  </a:lnTo>
                  <a:lnTo>
                    <a:pt x="148" y="9"/>
                  </a:lnTo>
                  <a:lnTo>
                    <a:pt x="145" y="11"/>
                  </a:lnTo>
                  <a:lnTo>
                    <a:pt x="143" y="11"/>
                  </a:lnTo>
                  <a:lnTo>
                    <a:pt x="141" y="11"/>
                  </a:lnTo>
                  <a:lnTo>
                    <a:pt x="136" y="11"/>
                  </a:lnTo>
                  <a:lnTo>
                    <a:pt x="129" y="14"/>
                  </a:lnTo>
                  <a:lnTo>
                    <a:pt x="124" y="14"/>
                  </a:lnTo>
                  <a:lnTo>
                    <a:pt x="114" y="17"/>
                  </a:lnTo>
                  <a:lnTo>
                    <a:pt x="97" y="17"/>
                  </a:lnTo>
                  <a:lnTo>
                    <a:pt x="83" y="20"/>
                  </a:lnTo>
                  <a:lnTo>
                    <a:pt x="68" y="20"/>
                  </a:lnTo>
                  <a:lnTo>
                    <a:pt x="54" y="23"/>
                  </a:lnTo>
                  <a:lnTo>
                    <a:pt x="49" y="23"/>
                  </a:lnTo>
                  <a:lnTo>
                    <a:pt x="41" y="23"/>
                  </a:lnTo>
                  <a:lnTo>
                    <a:pt x="37" y="23"/>
                  </a:lnTo>
                  <a:lnTo>
                    <a:pt x="32" y="26"/>
                  </a:lnTo>
                  <a:lnTo>
                    <a:pt x="29" y="26"/>
                  </a:lnTo>
                  <a:lnTo>
                    <a:pt x="27" y="26"/>
                  </a:lnTo>
                  <a:lnTo>
                    <a:pt x="25" y="26"/>
                  </a:lnTo>
                  <a:lnTo>
                    <a:pt x="22" y="26"/>
                  </a:lnTo>
                  <a:lnTo>
                    <a:pt x="17" y="26"/>
                  </a:lnTo>
                  <a:lnTo>
                    <a:pt x="15" y="23"/>
                  </a:lnTo>
                  <a:lnTo>
                    <a:pt x="10" y="23"/>
                  </a:lnTo>
                  <a:lnTo>
                    <a:pt x="10" y="23"/>
                  </a:lnTo>
                </a:path>
              </a:pathLst>
            </a:custGeom>
            <a:noFill/>
            <a:ln w="19050">
              <a:solidFill>
                <a:srgbClr val="1F497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24" name="Freeform 29"/>
            <p:cNvSpPr>
              <a:spLocks/>
            </p:cNvSpPr>
            <p:nvPr/>
          </p:nvSpPr>
          <p:spPr bwMode="auto">
            <a:xfrm>
              <a:off x="4707354" y="1761196"/>
              <a:ext cx="1011523" cy="230894"/>
            </a:xfrm>
            <a:custGeom>
              <a:avLst/>
              <a:gdLst>
                <a:gd name="T0" fmla="*/ 24 w 314"/>
                <a:gd name="T1" fmla="*/ 42 h 42"/>
                <a:gd name="T2" fmla="*/ 16 w 314"/>
                <a:gd name="T3" fmla="*/ 39 h 42"/>
                <a:gd name="T4" fmla="*/ 9 w 314"/>
                <a:gd name="T5" fmla="*/ 36 h 42"/>
                <a:gd name="T6" fmla="*/ 4 w 314"/>
                <a:gd name="T7" fmla="*/ 33 h 42"/>
                <a:gd name="T8" fmla="*/ 0 w 314"/>
                <a:gd name="T9" fmla="*/ 30 h 42"/>
                <a:gd name="T10" fmla="*/ 0 w 314"/>
                <a:gd name="T11" fmla="*/ 30 h 42"/>
                <a:gd name="T12" fmla="*/ 0 w 314"/>
                <a:gd name="T13" fmla="*/ 27 h 42"/>
                <a:gd name="T14" fmla="*/ 2 w 314"/>
                <a:gd name="T15" fmla="*/ 27 h 42"/>
                <a:gd name="T16" fmla="*/ 4 w 314"/>
                <a:gd name="T17" fmla="*/ 27 h 42"/>
                <a:gd name="T18" fmla="*/ 9 w 314"/>
                <a:gd name="T19" fmla="*/ 27 h 42"/>
                <a:gd name="T20" fmla="*/ 16 w 314"/>
                <a:gd name="T21" fmla="*/ 24 h 42"/>
                <a:gd name="T22" fmla="*/ 26 w 314"/>
                <a:gd name="T23" fmla="*/ 24 h 42"/>
                <a:gd name="T24" fmla="*/ 38 w 314"/>
                <a:gd name="T25" fmla="*/ 21 h 42"/>
                <a:gd name="T26" fmla="*/ 53 w 314"/>
                <a:gd name="T27" fmla="*/ 21 h 42"/>
                <a:gd name="T28" fmla="*/ 67 w 314"/>
                <a:gd name="T29" fmla="*/ 18 h 42"/>
                <a:gd name="T30" fmla="*/ 101 w 314"/>
                <a:gd name="T31" fmla="*/ 15 h 42"/>
                <a:gd name="T32" fmla="*/ 133 w 314"/>
                <a:gd name="T33" fmla="*/ 12 h 42"/>
                <a:gd name="T34" fmla="*/ 164 w 314"/>
                <a:gd name="T35" fmla="*/ 9 h 42"/>
                <a:gd name="T36" fmla="*/ 193 w 314"/>
                <a:gd name="T37" fmla="*/ 6 h 42"/>
                <a:gd name="T38" fmla="*/ 208 w 314"/>
                <a:gd name="T39" fmla="*/ 3 h 42"/>
                <a:gd name="T40" fmla="*/ 220 w 314"/>
                <a:gd name="T41" fmla="*/ 3 h 42"/>
                <a:gd name="T42" fmla="*/ 232 w 314"/>
                <a:gd name="T43" fmla="*/ 3 h 42"/>
                <a:gd name="T44" fmla="*/ 241 w 314"/>
                <a:gd name="T45" fmla="*/ 0 h 42"/>
                <a:gd name="T46" fmla="*/ 249 w 314"/>
                <a:gd name="T47" fmla="*/ 0 h 42"/>
                <a:gd name="T48" fmla="*/ 256 w 314"/>
                <a:gd name="T49" fmla="*/ 0 h 42"/>
                <a:gd name="T50" fmla="*/ 261 w 314"/>
                <a:gd name="T51" fmla="*/ 0 h 42"/>
                <a:gd name="T52" fmla="*/ 263 w 314"/>
                <a:gd name="T53" fmla="*/ 0 h 42"/>
                <a:gd name="T54" fmla="*/ 268 w 314"/>
                <a:gd name="T55" fmla="*/ 0 h 42"/>
                <a:gd name="T56" fmla="*/ 273 w 314"/>
                <a:gd name="T57" fmla="*/ 0 h 42"/>
                <a:gd name="T58" fmla="*/ 285 w 314"/>
                <a:gd name="T59" fmla="*/ 0 h 42"/>
                <a:gd name="T60" fmla="*/ 295 w 314"/>
                <a:gd name="T61" fmla="*/ 3 h 42"/>
                <a:gd name="T62" fmla="*/ 307 w 314"/>
                <a:gd name="T63" fmla="*/ 9 h 42"/>
                <a:gd name="T64" fmla="*/ 309 w 314"/>
                <a:gd name="T65" fmla="*/ 9 h 42"/>
                <a:gd name="T66" fmla="*/ 314 w 314"/>
                <a:gd name="T67" fmla="*/ 12 h 42"/>
                <a:gd name="T68" fmla="*/ 314 w 314"/>
                <a:gd name="T69" fmla="*/ 15 h 42"/>
                <a:gd name="T70" fmla="*/ 314 w 314"/>
                <a:gd name="T71" fmla="*/ 15 h 42"/>
                <a:gd name="T72" fmla="*/ 312 w 314"/>
                <a:gd name="T73" fmla="*/ 18 h 42"/>
                <a:gd name="T74" fmla="*/ 309 w 314"/>
                <a:gd name="T75" fmla="*/ 18 h 42"/>
                <a:gd name="T76" fmla="*/ 307 w 314"/>
                <a:gd name="T77" fmla="*/ 21 h 42"/>
                <a:gd name="T78" fmla="*/ 299 w 314"/>
                <a:gd name="T79" fmla="*/ 21 h 42"/>
                <a:gd name="T80" fmla="*/ 295 w 314"/>
                <a:gd name="T81" fmla="*/ 21 h 42"/>
                <a:gd name="T82" fmla="*/ 287 w 314"/>
                <a:gd name="T83" fmla="*/ 21 h 42"/>
                <a:gd name="T84" fmla="*/ 278 w 314"/>
                <a:gd name="T85" fmla="*/ 21 h 42"/>
                <a:gd name="T86" fmla="*/ 268 w 314"/>
                <a:gd name="T87" fmla="*/ 21 h 42"/>
                <a:gd name="T88" fmla="*/ 246 w 314"/>
                <a:gd name="T89" fmla="*/ 21 h 42"/>
                <a:gd name="T90" fmla="*/ 224 w 314"/>
                <a:gd name="T91" fmla="*/ 24 h 42"/>
                <a:gd name="T92" fmla="*/ 200 w 314"/>
                <a:gd name="T93" fmla="*/ 24 h 42"/>
                <a:gd name="T94" fmla="*/ 179 w 314"/>
                <a:gd name="T95" fmla="*/ 24 h 42"/>
                <a:gd name="T96" fmla="*/ 154 w 314"/>
                <a:gd name="T97" fmla="*/ 27 h 42"/>
                <a:gd name="T98" fmla="*/ 130 w 314"/>
                <a:gd name="T99" fmla="*/ 27 h 42"/>
                <a:gd name="T100" fmla="*/ 106 w 314"/>
                <a:gd name="T101" fmla="*/ 30 h 42"/>
                <a:gd name="T102" fmla="*/ 82 w 314"/>
                <a:gd name="T103" fmla="*/ 33 h 42"/>
                <a:gd name="T104" fmla="*/ 70 w 314"/>
                <a:gd name="T105" fmla="*/ 36 h 42"/>
                <a:gd name="T106" fmla="*/ 60 w 314"/>
                <a:gd name="T107" fmla="*/ 36 h 42"/>
                <a:gd name="T108" fmla="*/ 50 w 314"/>
                <a:gd name="T109" fmla="*/ 39 h 42"/>
                <a:gd name="T110" fmla="*/ 43 w 314"/>
                <a:gd name="T111" fmla="*/ 39 h 42"/>
                <a:gd name="T112" fmla="*/ 36 w 314"/>
                <a:gd name="T113" fmla="*/ 39 h 42"/>
                <a:gd name="T114" fmla="*/ 31 w 314"/>
                <a:gd name="T115" fmla="*/ 42 h 42"/>
                <a:gd name="T116" fmla="*/ 29 w 314"/>
                <a:gd name="T117" fmla="*/ 42 h 42"/>
                <a:gd name="T118" fmla="*/ 24 w 314"/>
                <a:gd name="T119" fmla="*/ 42 h 42"/>
                <a:gd name="T120" fmla="*/ 24 w 314"/>
                <a:gd name="T121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14" h="42">
                  <a:moveTo>
                    <a:pt x="24" y="42"/>
                  </a:moveTo>
                  <a:lnTo>
                    <a:pt x="16" y="39"/>
                  </a:lnTo>
                  <a:lnTo>
                    <a:pt x="9" y="36"/>
                  </a:lnTo>
                  <a:lnTo>
                    <a:pt x="4" y="33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27"/>
                  </a:lnTo>
                  <a:lnTo>
                    <a:pt x="2" y="27"/>
                  </a:lnTo>
                  <a:lnTo>
                    <a:pt x="4" y="27"/>
                  </a:lnTo>
                  <a:lnTo>
                    <a:pt x="9" y="27"/>
                  </a:lnTo>
                  <a:lnTo>
                    <a:pt x="16" y="24"/>
                  </a:lnTo>
                  <a:lnTo>
                    <a:pt x="26" y="24"/>
                  </a:lnTo>
                  <a:lnTo>
                    <a:pt x="38" y="21"/>
                  </a:lnTo>
                  <a:lnTo>
                    <a:pt x="53" y="21"/>
                  </a:lnTo>
                  <a:lnTo>
                    <a:pt x="67" y="18"/>
                  </a:lnTo>
                  <a:lnTo>
                    <a:pt x="101" y="15"/>
                  </a:lnTo>
                  <a:lnTo>
                    <a:pt x="133" y="12"/>
                  </a:lnTo>
                  <a:lnTo>
                    <a:pt x="164" y="9"/>
                  </a:lnTo>
                  <a:lnTo>
                    <a:pt x="193" y="6"/>
                  </a:lnTo>
                  <a:lnTo>
                    <a:pt x="208" y="3"/>
                  </a:lnTo>
                  <a:lnTo>
                    <a:pt x="220" y="3"/>
                  </a:lnTo>
                  <a:lnTo>
                    <a:pt x="232" y="3"/>
                  </a:lnTo>
                  <a:lnTo>
                    <a:pt x="241" y="0"/>
                  </a:lnTo>
                  <a:lnTo>
                    <a:pt x="249" y="0"/>
                  </a:lnTo>
                  <a:lnTo>
                    <a:pt x="256" y="0"/>
                  </a:lnTo>
                  <a:lnTo>
                    <a:pt x="261" y="0"/>
                  </a:lnTo>
                  <a:lnTo>
                    <a:pt x="263" y="0"/>
                  </a:lnTo>
                  <a:lnTo>
                    <a:pt x="268" y="0"/>
                  </a:lnTo>
                  <a:lnTo>
                    <a:pt x="273" y="0"/>
                  </a:lnTo>
                  <a:lnTo>
                    <a:pt x="285" y="0"/>
                  </a:lnTo>
                  <a:lnTo>
                    <a:pt x="295" y="3"/>
                  </a:lnTo>
                  <a:lnTo>
                    <a:pt x="307" y="9"/>
                  </a:lnTo>
                  <a:lnTo>
                    <a:pt x="309" y="9"/>
                  </a:lnTo>
                  <a:lnTo>
                    <a:pt x="314" y="12"/>
                  </a:lnTo>
                  <a:lnTo>
                    <a:pt x="314" y="15"/>
                  </a:lnTo>
                  <a:lnTo>
                    <a:pt x="314" y="15"/>
                  </a:lnTo>
                  <a:lnTo>
                    <a:pt x="312" y="18"/>
                  </a:lnTo>
                  <a:lnTo>
                    <a:pt x="309" y="18"/>
                  </a:lnTo>
                  <a:lnTo>
                    <a:pt x="307" y="21"/>
                  </a:lnTo>
                  <a:lnTo>
                    <a:pt x="299" y="21"/>
                  </a:lnTo>
                  <a:lnTo>
                    <a:pt x="295" y="21"/>
                  </a:lnTo>
                  <a:lnTo>
                    <a:pt x="287" y="21"/>
                  </a:lnTo>
                  <a:lnTo>
                    <a:pt x="278" y="21"/>
                  </a:lnTo>
                  <a:lnTo>
                    <a:pt x="268" y="21"/>
                  </a:lnTo>
                  <a:lnTo>
                    <a:pt x="246" y="21"/>
                  </a:lnTo>
                  <a:lnTo>
                    <a:pt x="224" y="24"/>
                  </a:lnTo>
                  <a:lnTo>
                    <a:pt x="200" y="24"/>
                  </a:lnTo>
                  <a:lnTo>
                    <a:pt x="179" y="24"/>
                  </a:lnTo>
                  <a:lnTo>
                    <a:pt x="154" y="27"/>
                  </a:lnTo>
                  <a:lnTo>
                    <a:pt x="130" y="27"/>
                  </a:lnTo>
                  <a:lnTo>
                    <a:pt x="106" y="30"/>
                  </a:lnTo>
                  <a:lnTo>
                    <a:pt x="82" y="33"/>
                  </a:lnTo>
                  <a:lnTo>
                    <a:pt x="70" y="36"/>
                  </a:lnTo>
                  <a:lnTo>
                    <a:pt x="60" y="36"/>
                  </a:lnTo>
                  <a:lnTo>
                    <a:pt x="50" y="39"/>
                  </a:lnTo>
                  <a:lnTo>
                    <a:pt x="43" y="39"/>
                  </a:lnTo>
                  <a:lnTo>
                    <a:pt x="36" y="39"/>
                  </a:lnTo>
                  <a:lnTo>
                    <a:pt x="31" y="42"/>
                  </a:lnTo>
                  <a:lnTo>
                    <a:pt x="29" y="42"/>
                  </a:lnTo>
                  <a:lnTo>
                    <a:pt x="24" y="42"/>
                  </a:lnTo>
                  <a:lnTo>
                    <a:pt x="24" y="42"/>
                  </a:lnTo>
                </a:path>
              </a:pathLst>
            </a:custGeom>
            <a:noFill/>
            <a:ln w="19050">
              <a:solidFill>
                <a:srgbClr val="1F497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</p:grpSp>
      <p:grpSp>
        <p:nvGrpSpPr>
          <p:cNvPr id="58" name="组合 57">
            <a:extLst>
              <a:ext uri="{FF2B5EF4-FFF2-40B4-BE49-F238E27FC236}">
                <a16:creationId xmlns:a16="http://schemas.microsoft.com/office/drawing/2014/main" id="{FAB5323E-B90E-4B80-823A-B1E82F2C3846}"/>
              </a:ext>
            </a:extLst>
          </p:cNvPr>
          <p:cNvGrpSpPr/>
          <p:nvPr/>
        </p:nvGrpSpPr>
        <p:grpSpPr>
          <a:xfrm>
            <a:off x="8563690" y="678600"/>
            <a:ext cx="2292104" cy="2350702"/>
            <a:chOff x="5834848" y="1326898"/>
            <a:chExt cx="1340107" cy="1374366"/>
          </a:xfrm>
        </p:grpSpPr>
        <p:sp>
          <p:nvSpPr>
            <p:cNvPr id="26" name="Freeform 31"/>
            <p:cNvSpPr>
              <a:spLocks/>
            </p:cNvSpPr>
            <p:nvPr/>
          </p:nvSpPr>
          <p:spPr bwMode="auto">
            <a:xfrm>
              <a:off x="6169875" y="1326898"/>
              <a:ext cx="647505" cy="274873"/>
            </a:xfrm>
            <a:custGeom>
              <a:avLst/>
              <a:gdLst>
                <a:gd name="T0" fmla="*/ 201 w 201"/>
                <a:gd name="T1" fmla="*/ 17 h 50"/>
                <a:gd name="T2" fmla="*/ 201 w 201"/>
                <a:gd name="T3" fmla="*/ 20 h 50"/>
                <a:gd name="T4" fmla="*/ 199 w 201"/>
                <a:gd name="T5" fmla="*/ 23 h 50"/>
                <a:gd name="T6" fmla="*/ 191 w 201"/>
                <a:gd name="T7" fmla="*/ 23 h 50"/>
                <a:gd name="T8" fmla="*/ 184 w 201"/>
                <a:gd name="T9" fmla="*/ 26 h 50"/>
                <a:gd name="T10" fmla="*/ 174 w 201"/>
                <a:gd name="T11" fmla="*/ 29 h 50"/>
                <a:gd name="T12" fmla="*/ 162 w 201"/>
                <a:gd name="T13" fmla="*/ 29 h 50"/>
                <a:gd name="T14" fmla="*/ 148 w 201"/>
                <a:gd name="T15" fmla="*/ 32 h 50"/>
                <a:gd name="T16" fmla="*/ 131 w 201"/>
                <a:gd name="T17" fmla="*/ 35 h 50"/>
                <a:gd name="T18" fmla="*/ 114 w 201"/>
                <a:gd name="T19" fmla="*/ 38 h 50"/>
                <a:gd name="T20" fmla="*/ 97 w 201"/>
                <a:gd name="T21" fmla="*/ 41 h 50"/>
                <a:gd name="T22" fmla="*/ 82 w 201"/>
                <a:gd name="T23" fmla="*/ 44 h 50"/>
                <a:gd name="T24" fmla="*/ 70 w 201"/>
                <a:gd name="T25" fmla="*/ 44 h 50"/>
                <a:gd name="T26" fmla="*/ 58 w 201"/>
                <a:gd name="T27" fmla="*/ 47 h 50"/>
                <a:gd name="T28" fmla="*/ 49 w 201"/>
                <a:gd name="T29" fmla="*/ 47 h 50"/>
                <a:gd name="T30" fmla="*/ 39 w 201"/>
                <a:gd name="T31" fmla="*/ 47 h 50"/>
                <a:gd name="T32" fmla="*/ 32 w 201"/>
                <a:gd name="T33" fmla="*/ 50 h 50"/>
                <a:gd name="T34" fmla="*/ 24 w 201"/>
                <a:gd name="T35" fmla="*/ 50 h 50"/>
                <a:gd name="T36" fmla="*/ 17 w 201"/>
                <a:gd name="T37" fmla="*/ 50 h 50"/>
                <a:gd name="T38" fmla="*/ 12 w 201"/>
                <a:gd name="T39" fmla="*/ 50 h 50"/>
                <a:gd name="T40" fmla="*/ 7 w 201"/>
                <a:gd name="T41" fmla="*/ 50 h 50"/>
                <a:gd name="T42" fmla="*/ 5 w 201"/>
                <a:gd name="T43" fmla="*/ 47 h 50"/>
                <a:gd name="T44" fmla="*/ 3 w 201"/>
                <a:gd name="T45" fmla="*/ 47 h 50"/>
                <a:gd name="T46" fmla="*/ 0 w 201"/>
                <a:gd name="T47" fmla="*/ 47 h 50"/>
                <a:gd name="T48" fmla="*/ 0 w 201"/>
                <a:gd name="T49" fmla="*/ 47 h 50"/>
                <a:gd name="T50" fmla="*/ 0 w 201"/>
                <a:gd name="T51" fmla="*/ 44 h 50"/>
                <a:gd name="T52" fmla="*/ 0 w 201"/>
                <a:gd name="T53" fmla="*/ 44 h 50"/>
                <a:gd name="T54" fmla="*/ 3 w 201"/>
                <a:gd name="T55" fmla="*/ 41 h 50"/>
                <a:gd name="T56" fmla="*/ 7 w 201"/>
                <a:gd name="T57" fmla="*/ 41 h 50"/>
                <a:gd name="T58" fmla="*/ 12 w 201"/>
                <a:gd name="T59" fmla="*/ 38 h 50"/>
                <a:gd name="T60" fmla="*/ 20 w 201"/>
                <a:gd name="T61" fmla="*/ 38 h 50"/>
                <a:gd name="T62" fmla="*/ 27 w 201"/>
                <a:gd name="T63" fmla="*/ 35 h 50"/>
                <a:gd name="T64" fmla="*/ 37 w 201"/>
                <a:gd name="T65" fmla="*/ 35 h 50"/>
                <a:gd name="T66" fmla="*/ 56 w 201"/>
                <a:gd name="T67" fmla="*/ 29 h 50"/>
                <a:gd name="T68" fmla="*/ 73 w 201"/>
                <a:gd name="T69" fmla="*/ 26 h 50"/>
                <a:gd name="T70" fmla="*/ 87 w 201"/>
                <a:gd name="T71" fmla="*/ 23 h 50"/>
                <a:gd name="T72" fmla="*/ 102 w 201"/>
                <a:gd name="T73" fmla="*/ 23 h 50"/>
                <a:gd name="T74" fmla="*/ 114 w 201"/>
                <a:gd name="T75" fmla="*/ 20 h 50"/>
                <a:gd name="T76" fmla="*/ 124 w 201"/>
                <a:gd name="T77" fmla="*/ 17 h 50"/>
                <a:gd name="T78" fmla="*/ 133 w 201"/>
                <a:gd name="T79" fmla="*/ 14 h 50"/>
                <a:gd name="T80" fmla="*/ 140 w 201"/>
                <a:gd name="T81" fmla="*/ 14 h 50"/>
                <a:gd name="T82" fmla="*/ 148 w 201"/>
                <a:gd name="T83" fmla="*/ 11 h 50"/>
                <a:gd name="T84" fmla="*/ 150 w 201"/>
                <a:gd name="T85" fmla="*/ 8 h 50"/>
                <a:gd name="T86" fmla="*/ 153 w 201"/>
                <a:gd name="T87" fmla="*/ 8 h 50"/>
                <a:gd name="T88" fmla="*/ 153 w 201"/>
                <a:gd name="T89" fmla="*/ 6 h 50"/>
                <a:gd name="T90" fmla="*/ 153 w 201"/>
                <a:gd name="T91" fmla="*/ 3 h 50"/>
                <a:gd name="T92" fmla="*/ 153 w 201"/>
                <a:gd name="T93" fmla="*/ 3 h 50"/>
                <a:gd name="T94" fmla="*/ 155 w 201"/>
                <a:gd name="T95" fmla="*/ 0 h 50"/>
                <a:gd name="T96" fmla="*/ 157 w 201"/>
                <a:gd name="T97" fmla="*/ 0 h 50"/>
                <a:gd name="T98" fmla="*/ 162 w 201"/>
                <a:gd name="T99" fmla="*/ 0 h 50"/>
                <a:gd name="T100" fmla="*/ 167 w 201"/>
                <a:gd name="T101" fmla="*/ 3 h 50"/>
                <a:gd name="T102" fmla="*/ 174 w 201"/>
                <a:gd name="T103" fmla="*/ 3 h 50"/>
                <a:gd name="T104" fmla="*/ 184 w 201"/>
                <a:gd name="T105" fmla="*/ 6 h 50"/>
                <a:gd name="T106" fmla="*/ 189 w 201"/>
                <a:gd name="T107" fmla="*/ 6 h 50"/>
                <a:gd name="T108" fmla="*/ 191 w 201"/>
                <a:gd name="T109" fmla="*/ 8 h 50"/>
                <a:gd name="T110" fmla="*/ 196 w 201"/>
                <a:gd name="T111" fmla="*/ 8 h 50"/>
                <a:gd name="T112" fmla="*/ 199 w 201"/>
                <a:gd name="T113" fmla="*/ 11 h 50"/>
                <a:gd name="T114" fmla="*/ 201 w 201"/>
                <a:gd name="T115" fmla="*/ 14 h 50"/>
                <a:gd name="T116" fmla="*/ 201 w 201"/>
                <a:gd name="T117" fmla="*/ 17 h 50"/>
                <a:gd name="T118" fmla="*/ 201 w 201"/>
                <a:gd name="T119" fmla="*/ 1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01" h="50">
                  <a:moveTo>
                    <a:pt x="201" y="17"/>
                  </a:moveTo>
                  <a:lnTo>
                    <a:pt x="201" y="20"/>
                  </a:lnTo>
                  <a:lnTo>
                    <a:pt x="199" y="23"/>
                  </a:lnTo>
                  <a:lnTo>
                    <a:pt x="191" y="23"/>
                  </a:lnTo>
                  <a:lnTo>
                    <a:pt x="184" y="26"/>
                  </a:lnTo>
                  <a:lnTo>
                    <a:pt x="174" y="29"/>
                  </a:lnTo>
                  <a:lnTo>
                    <a:pt x="162" y="29"/>
                  </a:lnTo>
                  <a:lnTo>
                    <a:pt x="148" y="32"/>
                  </a:lnTo>
                  <a:lnTo>
                    <a:pt x="131" y="35"/>
                  </a:lnTo>
                  <a:lnTo>
                    <a:pt x="114" y="38"/>
                  </a:lnTo>
                  <a:lnTo>
                    <a:pt x="97" y="41"/>
                  </a:lnTo>
                  <a:lnTo>
                    <a:pt x="82" y="44"/>
                  </a:lnTo>
                  <a:lnTo>
                    <a:pt x="70" y="44"/>
                  </a:lnTo>
                  <a:lnTo>
                    <a:pt x="58" y="47"/>
                  </a:lnTo>
                  <a:lnTo>
                    <a:pt x="49" y="47"/>
                  </a:lnTo>
                  <a:lnTo>
                    <a:pt x="39" y="47"/>
                  </a:lnTo>
                  <a:lnTo>
                    <a:pt x="32" y="50"/>
                  </a:lnTo>
                  <a:lnTo>
                    <a:pt x="24" y="50"/>
                  </a:lnTo>
                  <a:lnTo>
                    <a:pt x="17" y="50"/>
                  </a:lnTo>
                  <a:lnTo>
                    <a:pt x="12" y="50"/>
                  </a:lnTo>
                  <a:lnTo>
                    <a:pt x="7" y="50"/>
                  </a:lnTo>
                  <a:lnTo>
                    <a:pt x="5" y="47"/>
                  </a:lnTo>
                  <a:lnTo>
                    <a:pt x="3" y="47"/>
                  </a:lnTo>
                  <a:lnTo>
                    <a:pt x="0" y="47"/>
                  </a:lnTo>
                  <a:lnTo>
                    <a:pt x="0" y="47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3" y="41"/>
                  </a:lnTo>
                  <a:lnTo>
                    <a:pt x="7" y="41"/>
                  </a:lnTo>
                  <a:lnTo>
                    <a:pt x="12" y="38"/>
                  </a:lnTo>
                  <a:lnTo>
                    <a:pt x="20" y="38"/>
                  </a:lnTo>
                  <a:lnTo>
                    <a:pt x="27" y="35"/>
                  </a:lnTo>
                  <a:lnTo>
                    <a:pt x="37" y="35"/>
                  </a:lnTo>
                  <a:lnTo>
                    <a:pt x="56" y="29"/>
                  </a:lnTo>
                  <a:lnTo>
                    <a:pt x="73" y="26"/>
                  </a:lnTo>
                  <a:lnTo>
                    <a:pt x="87" y="23"/>
                  </a:lnTo>
                  <a:lnTo>
                    <a:pt x="102" y="23"/>
                  </a:lnTo>
                  <a:lnTo>
                    <a:pt x="114" y="20"/>
                  </a:lnTo>
                  <a:lnTo>
                    <a:pt x="124" y="17"/>
                  </a:lnTo>
                  <a:lnTo>
                    <a:pt x="133" y="14"/>
                  </a:lnTo>
                  <a:lnTo>
                    <a:pt x="140" y="14"/>
                  </a:lnTo>
                  <a:lnTo>
                    <a:pt x="148" y="11"/>
                  </a:lnTo>
                  <a:lnTo>
                    <a:pt x="150" y="8"/>
                  </a:lnTo>
                  <a:lnTo>
                    <a:pt x="153" y="8"/>
                  </a:lnTo>
                  <a:lnTo>
                    <a:pt x="153" y="6"/>
                  </a:lnTo>
                  <a:lnTo>
                    <a:pt x="153" y="3"/>
                  </a:lnTo>
                  <a:lnTo>
                    <a:pt x="153" y="3"/>
                  </a:lnTo>
                  <a:lnTo>
                    <a:pt x="155" y="0"/>
                  </a:lnTo>
                  <a:lnTo>
                    <a:pt x="157" y="0"/>
                  </a:lnTo>
                  <a:lnTo>
                    <a:pt x="162" y="0"/>
                  </a:lnTo>
                  <a:lnTo>
                    <a:pt x="167" y="3"/>
                  </a:lnTo>
                  <a:lnTo>
                    <a:pt x="174" y="3"/>
                  </a:lnTo>
                  <a:lnTo>
                    <a:pt x="184" y="6"/>
                  </a:lnTo>
                  <a:lnTo>
                    <a:pt x="189" y="6"/>
                  </a:lnTo>
                  <a:lnTo>
                    <a:pt x="191" y="8"/>
                  </a:lnTo>
                  <a:lnTo>
                    <a:pt x="196" y="8"/>
                  </a:lnTo>
                  <a:lnTo>
                    <a:pt x="199" y="11"/>
                  </a:lnTo>
                  <a:lnTo>
                    <a:pt x="201" y="14"/>
                  </a:lnTo>
                  <a:lnTo>
                    <a:pt x="201" y="17"/>
                  </a:lnTo>
                  <a:lnTo>
                    <a:pt x="201" y="17"/>
                  </a:lnTo>
                </a:path>
              </a:pathLst>
            </a:custGeom>
            <a:noFill/>
            <a:ln w="19050">
              <a:solidFill>
                <a:srgbClr val="1F497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27" name="Freeform 32"/>
            <p:cNvSpPr>
              <a:spLocks/>
            </p:cNvSpPr>
            <p:nvPr/>
          </p:nvSpPr>
          <p:spPr bwMode="auto">
            <a:xfrm>
              <a:off x="6169875" y="1667740"/>
              <a:ext cx="653947" cy="159428"/>
            </a:xfrm>
            <a:custGeom>
              <a:avLst/>
              <a:gdLst>
                <a:gd name="T0" fmla="*/ 92 w 203"/>
                <a:gd name="T1" fmla="*/ 8 h 29"/>
                <a:gd name="T2" fmla="*/ 107 w 203"/>
                <a:gd name="T3" fmla="*/ 5 h 29"/>
                <a:gd name="T4" fmla="*/ 119 w 203"/>
                <a:gd name="T5" fmla="*/ 5 h 29"/>
                <a:gd name="T6" fmla="*/ 131 w 203"/>
                <a:gd name="T7" fmla="*/ 3 h 29"/>
                <a:gd name="T8" fmla="*/ 140 w 203"/>
                <a:gd name="T9" fmla="*/ 3 h 29"/>
                <a:gd name="T10" fmla="*/ 150 w 203"/>
                <a:gd name="T11" fmla="*/ 0 h 29"/>
                <a:gd name="T12" fmla="*/ 160 w 203"/>
                <a:gd name="T13" fmla="*/ 0 h 29"/>
                <a:gd name="T14" fmla="*/ 167 w 203"/>
                <a:gd name="T15" fmla="*/ 0 h 29"/>
                <a:gd name="T16" fmla="*/ 172 w 203"/>
                <a:gd name="T17" fmla="*/ 0 h 29"/>
                <a:gd name="T18" fmla="*/ 182 w 203"/>
                <a:gd name="T19" fmla="*/ 0 h 29"/>
                <a:gd name="T20" fmla="*/ 189 w 203"/>
                <a:gd name="T21" fmla="*/ 0 h 29"/>
                <a:gd name="T22" fmla="*/ 196 w 203"/>
                <a:gd name="T23" fmla="*/ 3 h 29"/>
                <a:gd name="T24" fmla="*/ 201 w 203"/>
                <a:gd name="T25" fmla="*/ 5 h 29"/>
                <a:gd name="T26" fmla="*/ 201 w 203"/>
                <a:gd name="T27" fmla="*/ 8 h 29"/>
                <a:gd name="T28" fmla="*/ 203 w 203"/>
                <a:gd name="T29" fmla="*/ 11 h 29"/>
                <a:gd name="T30" fmla="*/ 201 w 203"/>
                <a:gd name="T31" fmla="*/ 11 h 29"/>
                <a:gd name="T32" fmla="*/ 199 w 203"/>
                <a:gd name="T33" fmla="*/ 14 h 29"/>
                <a:gd name="T34" fmla="*/ 194 w 203"/>
                <a:gd name="T35" fmla="*/ 17 h 29"/>
                <a:gd name="T36" fmla="*/ 186 w 203"/>
                <a:gd name="T37" fmla="*/ 17 h 29"/>
                <a:gd name="T38" fmla="*/ 179 w 203"/>
                <a:gd name="T39" fmla="*/ 17 h 29"/>
                <a:gd name="T40" fmla="*/ 172 w 203"/>
                <a:gd name="T41" fmla="*/ 20 h 29"/>
                <a:gd name="T42" fmla="*/ 167 w 203"/>
                <a:gd name="T43" fmla="*/ 20 h 29"/>
                <a:gd name="T44" fmla="*/ 155 w 203"/>
                <a:gd name="T45" fmla="*/ 20 h 29"/>
                <a:gd name="T46" fmla="*/ 138 w 203"/>
                <a:gd name="T47" fmla="*/ 23 h 29"/>
                <a:gd name="T48" fmla="*/ 124 w 203"/>
                <a:gd name="T49" fmla="*/ 23 h 29"/>
                <a:gd name="T50" fmla="*/ 104 w 203"/>
                <a:gd name="T51" fmla="*/ 26 h 29"/>
                <a:gd name="T52" fmla="*/ 87 w 203"/>
                <a:gd name="T53" fmla="*/ 29 h 29"/>
                <a:gd name="T54" fmla="*/ 70 w 203"/>
                <a:gd name="T55" fmla="*/ 29 h 29"/>
                <a:gd name="T56" fmla="*/ 56 w 203"/>
                <a:gd name="T57" fmla="*/ 29 h 29"/>
                <a:gd name="T58" fmla="*/ 44 w 203"/>
                <a:gd name="T59" fmla="*/ 29 h 29"/>
                <a:gd name="T60" fmla="*/ 32 w 203"/>
                <a:gd name="T61" fmla="*/ 29 h 29"/>
                <a:gd name="T62" fmla="*/ 22 w 203"/>
                <a:gd name="T63" fmla="*/ 29 h 29"/>
                <a:gd name="T64" fmla="*/ 15 w 203"/>
                <a:gd name="T65" fmla="*/ 29 h 29"/>
                <a:gd name="T66" fmla="*/ 10 w 203"/>
                <a:gd name="T67" fmla="*/ 29 h 29"/>
                <a:gd name="T68" fmla="*/ 7 w 203"/>
                <a:gd name="T69" fmla="*/ 26 h 29"/>
                <a:gd name="T70" fmla="*/ 5 w 203"/>
                <a:gd name="T71" fmla="*/ 26 h 29"/>
                <a:gd name="T72" fmla="*/ 3 w 203"/>
                <a:gd name="T73" fmla="*/ 23 h 29"/>
                <a:gd name="T74" fmla="*/ 0 w 203"/>
                <a:gd name="T75" fmla="*/ 23 h 29"/>
                <a:gd name="T76" fmla="*/ 3 w 203"/>
                <a:gd name="T77" fmla="*/ 23 h 29"/>
                <a:gd name="T78" fmla="*/ 5 w 203"/>
                <a:gd name="T79" fmla="*/ 20 h 29"/>
                <a:gd name="T80" fmla="*/ 10 w 203"/>
                <a:gd name="T81" fmla="*/ 20 h 29"/>
                <a:gd name="T82" fmla="*/ 17 w 203"/>
                <a:gd name="T83" fmla="*/ 17 h 29"/>
                <a:gd name="T84" fmla="*/ 22 w 203"/>
                <a:gd name="T85" fmla="*/ 17 h 29"/>
                <a:gd name="T86" fmla="*/ 29 w 203"/>
                <a:gd name="T87" fmla="*/ 17 h 29"/>
                <a:gd name="T88" fmla="*/ 37 w 203"/>
                <a:gd name="T89" fmla="*/ 17 h 29"/>
                <a:gd name="T90" fmla="*/ 44 w 203"/>
                <a:gd name="T91" fmla="*/ 14 h 29"/>
                <a:gd name="T92" fmla="*/ 53 w 203"/>
                <a:gd name="T93" fmla="*/ 14 h 29"/>
                <a:gd name="T94" fmla="*/ 66 w 203"/>
                <a:gd name="T95" fmla="*/ 11 h 29"/>
                <a:gd name="T96" fmla="*/ 78 w 203"/>
                <a:gd name="T97" fmla="*/ 11 h 29"/>
                <a:gd name="T98" fmla="*/ 92 w 203"/>
                <a:gd name="T99" fmla="*/ 8 h 29"/>
                <a:gd name="T100" fmla="*/ 92 w 203"/>
                <a:gd name="T101" fmla="*/ 8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03" h="29">
                  <a:moveTo>
                    <a:pt x="92" y="8"/>
                  </a:moveTo>
                  <a:lnTo>
                    <a:pt x="107" y="5"/>
                  </a:lnTo>
                  <a:lnTo>
                    <a:pt x="119" y="5"/>
                  </a:lnTo>
                  <a:lnTo>
                    <a:pt x="131" y="3"/>
                  </a:lnTo>
                  <a:lnTo>
                    <a:pt x="140" y="3"/>
                  </a:lnTo>
                  <a:lnTo>
                    <a:pt x="150" y="0"/>
                  </a:lnTo>
                  <a:lnTo>
                    <a:pt x="160" y="0"/>
                  </a:lnTo>
                  <a:lnTo>
                    <a:pt x="167" y="0"/>
                  </a:lnTo>
                  <a:lnTo>
                    <a:pt x="172" y="0"/>
                  </a:lnTo>
                  <a:lnTo>
                    <a:pt x="182" y="0"/>
                  </a:lnTo>
                  <a:lnTo>
                    <a:pt x="189" y="0"/>
                  </a:lnTo>
                  <a:lnTo>
                    <a:pt x="196" y="3"/>
                  </a:lnTo>
                  <a:lnTo>
                    <a:pt x="201" y="5"/>
                  </a:lnTo>
                  <a:lnTo>
                    <a:pt x="201" y="8"/>
                  </a:lnTo>
                  <a:lnTo>
                    <a:pt x="203" y="11"/>
                  </a:lnTo>
                  <a:lnTo>
                    <a:pt x="201" y="11"/>
                  </a:lnTo>
                  <a:lnTo>
                    <a:pt x="199" y="14"/>
                  </a:lnTo>
                  <a:lnTo>
                    <a:pt x="194" y="17"/>
                  </a:lnTo>
                  <a:lnTo>
                    <a:pt x="186" y="17"/>
                  </a:lnTo>
                  <a:lnTo>
                    <a:pt x="179" y="17"/>
                  </a:lnTo>
                  <a:lnTo>
                    <a:pt x="172" y="20"/>
                  </a:lnTo>
                  <a:lnTo>
                    <a:pt x="167" y="20"/>
                  </a:lnTo>
                  <a:lnTo>
                    <a:pt x="155" y="20"/>
                  </a:lnTo>
                  <a:lnTo>
                    <a:pt x="138" y="23"/>
                  </a:lnTo>
                  <a:lnTo>
                    <a:pt x="124" y="23"/>
                  </a:lnTo>
                  <a:lnTo>
                    <a:pt x="104" y="26"/>
                  </a:lnTo>
                  <a:lnTo>
                    <a:pt x="87" y="29"/>
                  </a:lnTo>
                  <a:lnTo>
                    <a:pt x="70" y="29"/>
                  </a:lnTo>
                  <a:lnTo>
                    <a:pt x="56" y="29"/>
                  </a:lnTo>
                  <a:lnTo>
                    <a:pt x="44" y="29"/>
                  </a:lnTo>
                  <a:lnTo>
                    <a:pt x="32" y="29"/>
                  </a:lnTo>
                  <a:lnTo>
                    <a:pt x="22" y="29"/>
                  </a:lnTo>
                  <a:lnTo>
                    <a:pt x="15" y="29"/>
                  </a:lnTo>
                  <a:lnTo>
                    <a:pt x="10" y="29"/>
                  </a:lnTo>
                  <a:lnTo>
                    <a:pt x="7" y="26"/>
                  </a:lnTo>
                  <a:lnTo>
                    <a:pt x="5" y="26"/>
                  </a:lnTo>
                  <a:lnTo>
                    <a:pt x="3" y="23"/>
                  </a:lnTo>
                  <a:lnTo>
                    <a:pt x="0" y="23"/>
                  </a:lnTo>
                  <a:lnTo>
                    <a:pt x="3" y="23"/>
                  </a:lnTo>
                  <a:lnTo>
                    <a:pt x="5" y="20"/>
                  </a:lnTo>
                  <a:lnTo>
                    <a:pt x="10" y="20"/>
                  </a:lnTo>
                  <a:lnTo>
                    <a:pt x="17" y="17"/>
                  </a:lnTo>
                  <a:lnTo>
                    <a:pt x="22" y="17"/>
                  </a:lnTo>
                  <a:lnTo>
                    <a:pt x="29" y="17"/>
                  </a:lnTo>
                  <a:lnTo>
                    <a:pt x="37" y="17"/>
                  </a:lnTo>
                  <a:lnTo>
                    <a:pt x="44" y="14"/>
                  </a:lnTo>
                  <a:lnTo>
                    <a:pt x="53" y="14"/>
                  </a:lnTo>
                  <a:lnTo>
                    <a:pt x="66" y="11"/>
                  </a:lnTo>
                  <a:lnTo>
                    <a:pt x="78" y="11"/>
                  </a:lnTo>
                  <a:lnTo>
                    <a:pt x="92" y="8"/>
                  </a:lnTo>
                  <a:lnTo>
                    <a:pt x="92" y="8"/>
                  </a:lnTo>
                </a:path>
              </a:pathLst>
            </a:custGeom>
            <a:noFill/>
            <a:ln w="19050">
              <a:solidFill>
                <a:srgbClr val="1F497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28" name="Freeform 33"/>
            <p:cNvSpPr>
              <a:spLocks/>
            </p:cNvSpPr>
            <p:nvPr/>
          </p:nvSpPr>
          <p:spPr bwMode="auto">
            <a:xfrm>
              <a:off x="5834848" y="1893135"/>
              <a:ext cx="1340107" cy="241888"/>
            </a:xfrm>
            <a:custGeom>
              <a:avLst/>
              <a:gdLst>
                <a:gd name="T0" fmla="*/ 177 w 416"/>
                <a:gd name="T1" fmla="*/ 32 h 44"/>
                <a:gd name="T2" fmla="*/ 97 w 416"/>
                <a:gd name="T3" fmla="*/ 38 h 44"/>
                <a:gd name="T4" fmla="*/ 75 w 416"/>
                <a:gd name="T5" fmla="*/ 41 h 44"/>
                <a:gd name="T6" fmla="*/ 56 w 416"/>
                <a:gd name="T7" fmla="*/ 44 h 44"/>
                <a:gd name="T8" fmla="*/ 44 w 416"/>
                <a:gd name="T9" fmla="*/ 44 h 44"/>
                <a:gd name="T10" fmla="*/ 37 w 416"/>
                <a:gd name="T11" fmla="*/ 44 h 44"/>
                <a:gd name="T12" fmla="*/ 27 w 416"/>
                <a:gd name="T13" fmla="*/ 44 h 44"/>
                <a:gd name="T14" fmla="*/ 15 w 416"/>
                <a:gd name="T15" fmla="*/ 38 h 44"/>
                <a:gd name="T16" fmla="*/ 5 w 416"/>
                <a:gd name="T17" fmla="*/ 32 h 44"/>
                <a:gd name="T18" fmla="*/ 0 w 416"/>
                <a:gd name="T19" fmla="*/ 29 h 44"/>
                <a:gd name="T20" fmla="*/ 3 w 416"/>
                <a:gd name="T21" fmla="*/ 26 h 44"/>
                <a:gd name="T22" fmla="*/ 7 w 416"/>
                <a:gd name="T23" fmla="*/ 26 h 44"/>
                <a:gd name="T24" fmla="*/ 17 w 416"/>
                <a:gd name="T25" fmla="*/ 26 h 44"/>
                <a:gd name="T26" fmla="*/ 29 w 416"/>
                <a:gd name="T27" fmla="*/ 26 h 44"/>
                <a:gd name="T28" fmla="*/ 37 w 416"/>
                <a:gd name="T29" fmla="*/ 26 h 44"/>
                <a:gd name="T30" fmla="*/ 49 w 416"/>
                <a:gd name="T31" fmla="*/ 23 h 44"/>
                <a:gd name="T32" fmla="*/ 66 w 416"/>
                <a:gd name="T33" fmla="*/ 23 h 44"/>
                <a:gd name="T34" fmla="*/ 85 w 416"/>
                <a:gd name="T35" fmla="*/ 23 h 44"/>
                <a:gd name="T36" fmla="*/ 109 w 416"/>
                <a:gd name="T37" fmla="*/ 21 h 44"/>
                <a:gd name="T38" fmla="*/ 136 w 416"/>
                <a:gd name="T39" fmla="*/ 18 h 44"/>
                <a:gd name="T40" fmla="*/ 165 w 416"/>
                <a:gd name="T41" fmla="*/ 15 h 44"/>
                <a:gd name="T42" fmla="*/ 199 w 416"/>
                <a:gd name="T43" fmla="*/ 12 h 44"/>
                <a:gd name="T44" fmla="*/ 232 w 416"/>
                <a:gd name="T45" fmla="*/ 9 h 44"/>
                <a:gd name="T46" fmla="*/ 264 w 416"/>
                <a:gd name="T47" fmla="*/ 9 h 44"/>
                <a:gd name="T48" fmla="*/ 288 w 416"/>
                <a:gd name="T49" fmla="*/ 6 h 44"/>
                <a:gd name="T50" fmla="*/ 310 w 416"/>
                <a:gd name="T51" fmla="*/ 3 h 44"/>
                <a:gd name="T52" fmla="*/ 327 w 416"/>
                <a:gd name="T53" fmla="*/ 3 h 44"/>
                <a:gd name="T54" fmla="*/ 341 w 416"/>
                <a:gd name="T55" fmla="*/ 3 h 44"/>
                <a:gd name="T56" fmla="*/ 351 w 416"/>
                <a:gd name="T57" fmla="*/ 0 h 44"/>
                <a:gd name="T58" fmla="*/ 356 w 416"/>
                <a:gd name="T59" fmla="*/ 0 h 44"/>
                <a:gd name="T60" fmla="*/ 382 w 416"/>
                <a:gd name="T61" fmla="*/ 3 h 44"/>
                <a:gd name="T62" fmla="*/ 397 w 416"/>
                <a:gd name="T63" fmla="*/ 9 h 44"/>
                <a:gd name="T64" fmla="*/ 411 w 416"/>
                <a:gd name="T65" fmla="*/ 15 h 44"/>
                <a:gd name="T66" fmla="*/ 416 w 416"/>
                <a:gd name="T67" fmla="*/ 21 h 44"/>
                <a:gd name="T68" fmla="*/ 414 w 416"/>
                <a:gd name="T69" fmla="*/ 23 h 44"/>
                <a:gd name="T70" fmla="*/ 409 w 416"/>
                <a:gd name="T71" fmla="*/ 26 h 44"/>
                <a:gd name="T72" fmla="*/ 402 w 416"/>
                <a:gd name="T73" fmla="*/ 26 h 44"/>
                <a:gd name="T74" fmla="*/ 397 w 416"/>
                <a:gd name="T75" fmla="*/ 26 h 44"/>
                <a:gd name="T76" fmla="*/ 387 w 416"/>
                <a:gd name="T77" fmla="*/ 26 h 44"/>
                <a:gd name="T78" fmla="*/ 375 w 416"/>
                <a:gd name="T79" fmla="*/ 26 h 44"/>
                <a:gd name="T80" fmla="*/ 351 w 416"/>
                <a:gd name="T81" fmla="*/ 26 h 44"/>
                <a:gd name="T82" fmla="*/ 315 w 416"/>
                <a:gd name="T83" fmla="*/ 26 h 44"/>
                <a:gd name="T84" fmla="*/ 274 w 416"/>
                <a:gd name="T85" fmla="*/ 26 h 44"/>
                <a:gd name="T86" fmla="*/ 228 w 416"/>
                <a:gd name="T87" fmla="*/ 26 h 44"/>
                <a:gd name="T88" fmla="*/ 201 w 416"/>
                <a:gd name="T89" fmla="*/ 29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16" h="44">
                  <a:moveTo>
                    <a:pt x="201" y="29"/>
                  </a:moveTo>
                  <a:lnTo>
                    <a:pt x="177" y="32"/>
                  </a:lnTo>
                  <a:lnTo>
                    <a:pt x="150" y="35"/>
                  </a:lnTo>
                  <a:lnTo>
                    <a:pt x="97" y="38"/>
                  </a:lnTo>
                  <a:lnTo>
                    <a:pt x="85" y="41"/>
                  </a:lnTo>
                  <a:lnTo>
                    <a:pt x="75" y="41"/>
                  </a:lnTo>
                  <a:lnTo>
                    <a:pt x="66" y="41"/>
                  </a:lnTo>
                  <a:lnTo>
                    <a:pt x="56" y="44"/>
                  </a:lnTo>
                  <a:lnTo>
                    <a:pt x="49" y="44"/>
                  </a:lnTo>
                  <a:lnTo>
                    <a:pt x="44" y="44"/>
                  </a:lnTo>
                  <a:lnTo>
                    <a:pt x="39" y="44"/>
                  </a:lnTo>
                  <a:lnTo>
                    <a:pt x="37" y="44"/>
                  </a:lnTo>
                  <a:lnTo>
                    <a:pt x="32" y="44"/>
                  </a:lnTo>
                  <a:lnTo>
                    <a:pt x="27" y="44"/>
                  </a:lnTo>
                  <a:lnTo>
                    <a:pt x="22" y="41"/>
                  </a:lnTo>
                  <a:lnTo>
                    <a:pt x="15" y="38"/>
                  </a:lnTo>
                  <a:lnTo>
                    <a:pt x="10" y="35"/>
                  </a:lnTo>
                  <a:lnTo>
                    <a:pt x="5" y="32"/>
                  </a:lnTo>
                  <a:lnTo>
                    <a:pt x="3" y="32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3" y="26"/>
                  </a:lnTo>
                  <a:lnTo>
                    <a:pt x="5" y="26"/>
                  </a:lnTo>
                  <a:lnTo>
                    <a:pt x="7" y="26"/>
                  </a:lnTo>
                  <a:lnTo>
                    <a:pt x="12" y="26"/>
                  </a:lnTo>
                  <a:lnTo>
                    <a:pt x="17" y="26"/>
                  </a:lnTo>
                  <a:lnTo>
                    <a:pt x="22" y="26"/>
                  </a:lnTo>
                  <a:lnTo>
                    <a:pt x="29" y="26"/>
                  </a:lnTo>
                  <a:lnTo>
                    <a:pt x="32" y="26"/>
                  </a:lnTo>
                  <a:lnTo>
                    <a:pt x="37" y="26"/>
                  </a:lnTo>
                  <a:lnTo>
                    <a:pt x="41" y="26"/>
                  </a:lnTo>
                  <a:lnTo>
                    <a:pt x="49" y="23"/>
                  </a:lnTo>
                  <a:lnTo>
                    <a:pt x="56" y="23"/>
                  </a:lnTo>
                  <a:lnTo>
                    <a:pt x="66" y="23"/>
                  </a:lnTo>
                  <a:lnTo>
                    <a:pt x="75" y="23"/>
                  </a:lnTo>
                  <a:lnTo>
                    <a:pt x="85" y="23"/>
                  </a:lnTo>
                  <a:lnTo>
                    <a:pt x="97" y="21"/>
                  </a:lnTo>
                  <a:lnTo>
                    <a:pt x="109" y="21"/>
                  </a:lnTo>
                  <a:lnTo>
                    <a:pt x="121" y="21"/>
                  </a:lnTo>
                  <a:lnTo>
                    <a:pt x="136" y="18"/>
                  </a:lnTo>
                  <a:lnTo>
                    <a:pt x="150" y="18"/>
                  </a:lnTo>
                  <a:lnTo>
                    <a:pt x="165" y="15"/>
                  </a:lnTo>
                  <a:lnTo>
                    <a:pt x="182" y="15"/>
                  </a:lnTo>
                  <a:lnTo>
                    <a:pt x="199" y="12"/>
                  </a:lnTo>
                  <a:lnTo>
                    <a:pt x="215" y="12"/>
                  </a:lnTo>
                  <a:lnTo>
                    <a:pt x="232" y="9"/>
                  </a:lnTo>
                  <a:lnTo>
                    <a:pt x="249" y="9"/>
                  </a:lnTo>
                  <a:lnTo>
                    <a:pt x="264" y="9"/>
                  </a:lnTo>
                  <a:lnTo>
                    <a:pt x="276" y="6"/>
                  </a:lnTo>
                  <a:lnTo>
                    <a:pt x="288" y="6"/>
                  </a:lnTo>
                  <a:lnTo>
                    <a:pt x="300" y="6"/>
                  </a:lnTo>
                  <a:lnTo>
                    <a:pt x="310" y="3"/>
                  </a:lnTo>
                  <a:lnTo>
                    <a:pt x="319" y="3"/>
                  </a:lnTo>
                  <a:lnTo>
                    <a:pt x="327" y="3"/>
                  </a:lnTo>
                  <a:lnTo>
                    <a:pt x="334" y="3"/>
                  </a:lnTo>
                  <a:lnTo>
                    <a:pt x="341" y="3"/>
                  </a:lnTo>
                  <a:lnTo>
                    <a:pt x="346" y="3"/>
                  </a:lnTo>
                  <a:lnTo>
                    <a:pt x="351" y="0"/>
                  </a:lnTo>
                  <a:lnTo>
                    <a:pt x="353" y="0"/>
                  </a:lnTo>
                  <a:lnTo>
                    <a:pt x="356" y="0"/>
                  </a:lnTo>
                  <a:lnTo>
                    <a:pt x="370" y="3"/>
                  </a:lnTo>
                  <a:lnTo>
                    <a:pt x="382" y="3"/>
                  </a:lnTo>
                  <a:lnTo>
                    <a:pt x="390" y="6"/>
                  </a:lnTo>
                  <a:lnTo>
                    <a:pt x="397" y="9"/>
                  </a:lnTo>
                  <a:lnTo>
                    <a:pt x="407" y="12"/>
                  </a:lnTo>
                  <a:lnTo>
                    <a:pt x="411" y="15"/>
                  </a:lnTo>
                  <a:lnTo>
                    <a:pt x="416" y="18"/>
                  </a:lnTo>
                  <a:lnTo>
                    <a:pt x="416" y="21"/>
                  </a:lnTo>
                  <a:lnTo>
                    <a:pt x="416" y="21"/>
                  </a:lnTo>
                  <a:lnTo>
                    <a:pt x="414" y="23"/>
                  </a:lnTo>
                  <a:lnTo>
                    <a:pt x="411" y="23"/>
                  </a:lnTo>
                  <a:lnTo>
                    <a:pt x="409" y="26"/>
                  </a:lnTo>
                  <a:lnTo>
                    <a:pt x="404" y="26"/>
                  </a:lnTo>
                  <a:lnTo>
                    <a:pt x="402" y="26"/>
                  </a:lnTo>
                  <a:lnTo>
                    <a:pt x="399" y="26"/>
                  </a:lnTo>
                  <a:lnTo>
                    <a:pt x="397" y="26"/>
                  </a:lnTo>
                  <a:lnTo>
                    <a:pt x="392" y="26"/>
                  </a:lnTo>
                  <a:lnTo>
                    <a:pt x="387" y="26"/>
                  </a:lnTo>
                  <a:lnTo>
                    <a:pt x="380" y="26"/>
                  </a:lnTo>
                  <a:lnTo>
                    <a:pt x="375" y="26"/>
                  </a:lnTo>
                  <a:lnTo>
                    <a:pt x="368" y="26"/>
                  </a:lnTo>
                  <a:lnTo>
                    <a:pt x="351" y="26"/>
                  </a:lnTo>
                  <a:lnTo>
                    <a:pt x="334" y="26"/>
                  </a:lnTo>
                  <a:lnTo>
                    <a:pt x="315" y="26"/>
                  </a:lnTo>
                  <a:lnTo>
                    <a:pt x="295" y="26"/>
                  </a:lnTo>
                  <a:lnTo>
                    <a:pt x="274" y="26"/>
                  </a:lnTo>
                  <a:lnTo>
                    <a:pt x="252" y="26"/>
                  </a:lnTo>
                  <a:lnTo>
                    <a:pt x="228" y="26"/>
                  </a:lnTo>
                  <a:lnTo>
                    <a:pt x="201" y="29"/>
                  </a:lnTo>
                  <a:lnTo>
                    <a:pt x="201" y="29"/>
                  </a:lnTo>
                </a:path>
              </a:pathLst>
            </a:custGeom>
            <a:noFill/>
            <a:ln w="19050">
              <a:solidFill>
                <a:srgbClr val="1F497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29" name="Freeform 34"/>
            <p:cNvSpPr>
              <a:spLocks/>
            </p:cNvSpPr>
            <p:nvPr/>
          </p:nvSpPr>
          <p:spPr bwMode="auto">
            <a:xfrm>
              <a:off x="6279403" y="1469832"/>
              <a:ext cx="357578" cy="1231432"/>
            </a:xfrm>
            <a:custGeom>
              <a:avLst/>
              <a:gdLst>
                <a:gd name="T0" fmla="*/ 46 w 111"/>
                <a:gd name="T1" fmla="*/ 216 h 224"/>
                <a:gd name="T2" fmla="*/ 44 w 111"/>
                <a:gd name="T3" fmla="*/ 210 h 224"/>
                <a:gd name="T4" fmla="*/ 36 w 111"/>
                <a:gd name="T5" fmla="*/ 207 h 224"/>
                <a:gd name="T6" fmla="*/ 29 w 111"/>
                <a:gd name="T7" fmla="*/ 201 h 224"/>
                <a:gd name="T8" fmla="*/ 17 w 111"/>
                <a:gd name="T9" fmla="*/ 198 h 224"/>
                <a:gd name="T10" fmla="*/ 7 w 111"/>
                <a:gd name="T11" fmla="*/ 192 h 224"/>
                <a:gd name="T12" fmla="*/ 3 w 111"/>
                <a:gd name="T13" fmla="*/ 189 h 224"/>
                <a:gd name="T14" fmla="*/ 0 w 111"/>
                <a:gd name="T15" fmla="*/ 186 h 224"/>
                <a:gd name="T16" fmla="*/ 3 w 111"/>
                <a:gd name="T17" fmla="*/ 186 h 224"/>
                <a:gd name="T18" fmla="*/ 5 w 111"/>
                <a:gd name="T19" fmla="*/ 183 h 224"/>
                <a:gd name="T20" fmla="*/ 12 w 111"/>
                <a:gd name="T21" fmla="*/ 183 h 224"/>
                <a:gd name="T22" fmla="*/ 22 w 111"/>
                <a:gd name="T23" fmla="*/ 186 h 224"/>
                <a:gd name="T24" fmla="*/ 39 w 111"/>
                <a:gd name="T25" fmla="*/ 186 h 224"/>
                <a:gd name="T26" fmla="*/ 53 w 111"/>
                <a:gd name="T27" fmla="*/ 186 h 224"/>
                <a:gd name="T28" fmla="*/ 58 w 111"/>
                <a:gd name="T29" fmla="*/ 186 h 224"/>
                <a:gd name="T30" fmla="*/ 61 w 111"/>
                <a:gd name="T31" fmla="*/ 186 h 224"/>
                <a:gd name="T32" fmla="*/ 65 w 111"/>
                <a:gd name="T33" fmla="*/ 177 h 224"/>
                <a:gd name="T34" fmla="*/ 70 w 111"/>
                <a:gd name="T35" fmla="*/ 165 h 224"/>
                <a:gd name="T36" fmla="*/ 73 w 111"/>
                <a:gd name="T37" fmla="*/ 145 h 224"/>
                <a:gd name="T38" fmla="*/ 73 w 111"/>
                <a:gd name="T39" fmla="*/ 118 h 224"/>
                <a:gd name="T40" fmla="*/ 70 w 111"/>
                <a:gd name="T41" fmla="*/ 92 h 224"/>
                <a:gd name="T42" fmla="*/ 68 w 111"/>
                <a:gd name="T43" fmla="*/ 74 h 224"/>
                <a:gd name="T44" fmla="*/ 63 w 111"/>
                <a:gd name="T45" fmla="*/ 59 h 224"/>
                <a:gd name="T46" fmla="*/ 56 w 111"/>
                <a:gd name="T47" fmla="*/ 41 h 224"/>
                <a:gd name="T48" fmla="*/ 46 w 111"/>
                <a:gd name="T49" fmla="*/ 18 h 224"/>
                <a:gd name="T50" fmla="*/ 68 w 111"/>
                <a:gd name="T51" fmla="*/ 0 h 224"/>
                <a:gd name="T52" fmla="*/ 82 w 111"/>
                <a:gd name="T53" fmla="*/ 21 h 224"/>
                <a:gd name="T54" fmla="*/ 92 w 111"/>
                <a:gd name="T55" fmla="*/ 39 h 224"/>
                <a:gd name="T56" fmla="*/ 99 w 111"/>
                <a:gd name="T57" fmla="*/ 62 h 224"/>
                <a:gd name="T58" fmla="*/ 106 w 111"/>
                <a:gd name="T59" fmla="*/ 86 h 224"/>
                <a:gd name="T60" fmla="*/ 109 w 111"/>
                <a:gd name="T61" fmla="*/ 115 h 224"/>
                <a:gd name="T62" fmla="*/ 111 w 111"/>
                <a:gd name="T63" fmla="*/ 148 h 224"/>
                <a:gd name="T64" fmla="*/ 109 w 111"/>
                <a:gd name="T65" fmla="*/ 177 h 224"/>
                <a:gd name="T66" fmla="*/ 102 w 111"/>
                <a:gd name="T67" fmla="*/ 198 h 224"/>
                <a:gd name="T68" fmla="*/ 90 w 111"/>
                <a:gd name="T69" fmla="*/ 210 h 224"/>
                <a:gd name="T70" fmla="*/ 80 w 111"/>
                <a:gd name="T71" fmla="*/ 219 h 224"/>
                <a:gd name="T72" fmla="*/ 63 w 111"/>
                <a:gd name="T73" fmla="*/ 224 h 224"/>
                <a:gd name="T74" fmla="*/ 53 w 111"/>
                <a:gd name="T75" fmla="*/ 224 h 224"/>
                <a:gd name="T76" fmla="*/ 48 w 111"/>
                <a:gd name="T77" fmla="*/ 221 h 224"/>
                <a:gd name="T78" fmla="*/ 46 w 111"/>
                <a:gd name="T79" fmla="*/ 216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11" h="224">
                  <a:moveTo>
                    <a:pt x="46" y="216"/>
                  </a:moveTo>
                  <a:lnTo>
                    <a:pt x="46" y="216"/>
                  </a:lnTo>
                  <a:lnTo>
                    <a:pt x="46" y="213"/>
                  </a:lnTo>
                  <a:lnTo>
                    <a:pt x="44" y="210"/>
                  </a:lnTo>
                  <a:lnTo>
                    <a:pt x="41" y="207"/>
                  </a:lnTo>
                  <a:lnTo>
                    <a:pt x="36" y="207"/>
                  </a:lnTo>
                  <a:lnTo>
                    <a:pt x="34" y="204"/>
                  </a:lnTo>
                  <a:lnTo>
                    <a:pt x="29" y="201"/>
                  </a:lnTo>
                  <a:lnTo>
                    <a:pt x="22" y="201"/>
                  </a:lnTo>
                  <a:lnTo>
                    <a:pt x="17" y="198"/>
                  </a:lnTo>
                  <a:lnTo>
                    <a:pt x="12" y="195"/>
                  </a:lnTo>
                  <a:lnTo>
                    <a:pt x="7" y="192"/>
                  </a:lnTo>
                  <a:lnTo>
                    <a:pt x="5" y="192"/>
                  </a:lnTo>
                  <a:lnTo>
                    <a:pt x="3" y="189"/>
                  </a:lnTo>
                  <a:lnTo>
                    <a:pt x="0" y="189"/>
                  </a:lnTo>
                  <a:lnTo>
                    <a:pt x="0" y="186"/>
                  </a:lnTo>
                  <a:lnTo>
                    <a:pt x="0" y="186"/>
                  </a:lnTo>
                  <a:lnTo>
                    <a:pt x="3" y="186"/>
                  </a:lnTo>
                  <a:lnTo>
                    <a:pt x="3" y="183"/>
                  </a:lnTo>
                  <a:lnTo>
                    <a:pt x="5" y="183"/>
                  </a:lnTo>
                  <a:lnTo>
                    <a:pt x="10" y="183"/>
                  </a:lnTo>
                  <a:lnTo>
                    <a:pt x="12" y="183"/>
                  </a:lnTo>
                  <a:lnTo>
                    <a:pt x="17" y="183"/>
                  </a:lnTo>
                  <a:lnTo>
                    <a:pt x="22" y="186"/>
                  </a:lnTo>
                  <a:lnTo>
                    <a:pt x="29" y="186"/>
                  </a:lnTo>
                  <a:lnTo>
                    <a:pt x="39" y="186"/>
                  </a:lnTo>
                  <a:lnTo>
                    <a:pt x="48" y="186"/>
                  </a:lnTo>
                  <a:lnTo>
                    <a:pt x="53" y="186"/>
                  </a:lnTo>
                  <a:lnTo>
                    <a:pt x="56" y="186"/>
                  </a:lnTo>
                  <a:lnTo>
                    <a:pt x="58" y="186"/>
                  </a:lnTo>
                  <a:lnTo>
                    <a:pt x="61" y="186"/>
                  </a:lnTo>
                  <a:lnTo>
                    <a:pt x="61" y="186"/>
                  </a:lnTo>
                  <a:lnTo>
                    <a:pt x="63" y="183"/>
                  </a:lnTo>
                  <a:lnTo>
                    <a:pt x="65" y="177"/>
                  </a:lnTo>
                  <a:lnTo>
                    <a:pt x="68" y="174"/>
                  </a:lnTo>
                  <a:lnTo>
                    <a:pt x="70" y="165"/>
                  </a:lnTo>
                  <a:lnTo>
                    <a:pt x="70" y="157"/>
                  </a:lnTo>
                  <a:lnTo>
                    <a:pt x="73" y="145"/>
                  </a:lnTo>
                  <a:lnTo>
                    <a:pt x="73" y="133"/>
                  </a:lnTo>
                  <a:lnTo>
                    <a:pt x="73" y="118"/>
                  </a:lnTo>
                  <a:lnTo>
                    <a:pt x="70" y="103"/>
                  </a:lnTo>
                  <a:lnTo>
                    <a:pt x="70" y="92"/>
                  </a:lnTo>
                  <a:lnTo>
                    <a:pt x="68" y="80"/>
                  </a:lnTo>
                  <a:lnTo>
                    <a:pt x="68" y="74"/>
                  </a:lnTo>
                  <a:lnTo>
                    <a:pt x="65" y="65"/>
                  </a:lnTo>
                  <a:lnTo>
                    <a:pt x="63" y="59"/>
                  </a:lnTo>
                  <a:lnTo>
                    <a:pt x="61" y="50"/>
                  </a:lnTo>
                  <a:lnTo>
                    <a:pt x="56" y="41"/>
                  </a:lnTo>
                  <a:lnTo>
                    <a:pt x="51" y="30"/>
                  </a:lnTo>
                  <a:lnTo>
                    <a:pt x="46" y="18"/>
                  </a:lnTo>
                  <a:lnTo>
                    <a:pt x="39" y="6"/>
                  </a:lnTo>
                  <a:lnTo>
                    <a:pt x="68" y="0"/>
                  </a:lnTo>
                  <a:lnTo>
                    <a:pt x="75" y="12"/>
                  </a:lnTo>
                  <a:lnTo>
                    <a:pt x="82" y="21"/>
                  </a:lnTo>
                  <a:lnTo>
                    <a:pt x="87" y="30"/>
                  </a:lnTo>
                  <a:lnTo>
                    <a:pt x="92" y="39"/>
                  </a:lnTo>
                  <a:lnTo>
                    <a:pt x="97" y="50"/>
                  </a:lnTo>
                  <a:lnTo>
                    <a:pt x="99" y="62"/>
                  </a:lnTo>
                  <a:lnTo>
                    <a:pt x="102" y="74"/>
                  </a:lnTo>
                  <a:lnTo>
                    <a:pt x="106" y="86"/>
                  </a:lnTo>
                  <a:lnTo>
                    <a:pt x="109" y="100"/>
                  </a:lnTo>
                  <a:lnTo>
                    <a:pt x="109" y="115"/>
                  </a:lnTo>
                  <a:lnTo>
                    <a:pt x="111" y="130"/>
                  </a:lnTo>
                  <a:lnTo>
                    <a:pt x="111" y="148"/>
                  </a:lnTo>
                  <a:lnTo>
                    <a:pt x="111" y="162"/>
                  </a:lnTo>
                  <a:lnTo>
                    <a:pt x="109" y="177"/>
                  </a:lnTo>
                  <a:lnTo>
                    <a:pt x="106" y="189"/>
                  </a:lnTo>
                  <a:lnTo>
                    <a:pt x="102" y="198"/>
                  </a:lnTo>
                  <a:lnTo>
                    <a:pt x="97" y="204"/>
                  </a:lnTo>
                  <a:lnTo>
                    <a:pt x="90" y="210"/>
                  </a:lnTo>
                  <a:lnTo>
                    <a:pt x="85" y="216"/>
                  </a:lnTo>
                  <a:lnTo>
                    <a:pt x="80" y="219"/>
                  </a:lnTo>
                  <a:lnTo>
                    <a:pt x="68" y="224"/>
                  </a:lnTo>
                  <a:lnTo>
                    <a:pt x="63" y="224"/>
                  </a:lnTo>
                  <a:lnTo>
                    <a:pt x="58" y="224"/>
                  </a:lnTo>
                  <a:lnTo>
                    <a:pt x="53" y="224"/>
                  </a:lnTo>
                  <a:lnTo>
                    <a:pt x="48" y="221"/>
                  </a:lnTo>
                  <a:lnTo>
                    <a:pt x="48" y="221"/>
                  </a:lnTo>
                  <a:lnTo>
                    <a:pt x="46" y="216"/>
                  </a:lnTo>
                  <a:lnTo>
                    <a:pt x="46" y="216"/>
                  </a:lnTo>
                </a:path>
              </a:pathLst>
            </a:custGeom>
            <a:noFill/>
            <a:ln w="19050">
              <a:solidFill>
                <a:srgbClr val="1F497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</p:grpSp>
      <p:grpSp>
        <p:nvGrpSpPr>
          <p:cNvPr id="59" name="组合 58">
            <a:extLst>
              <a:ext uri="{FF2B5EF4-FFF2-40B4-BE49-F238E27FC236}">
                <a16:creationId xmlns:a16="http://schemas.microsoft.com/office/drawing/2014/main" id="{09B86FB5-7C7B-4781-BBA3-4DE0E1EF551C}"/>
              </a:ext>
            </a:extLst>
          </p:cNvPr>
          <p:cNvGrpSpPr/>
          <p:nvPr/>
        </p:nvGrpSpPr>
        <p:grpSpPr>
          <a:xfrm>
            <a:off x="1227482" y="3988653"/>
            <a:ext cx="2545564" cy="2472940"/>
            <a:chOff x="2742293" y="2833203"/>
            <a:chExt cx="1488295" cy="1445835"/>
          </a:xfrm>
        </p:grpSpPr>
        <p:sp>
          <p:nvSpPr>
            <p:cNvPr id="31" name="Freeform 36"/>
            <p:cNvSpPr>
              <a:spLocks/>
            </p:cNvSpPr>
            <p:nvPr/>
          </p:nvSpPr>
          <p:spPr bwMode="auto">
            <a:xfrm>
              <a:off x="3093428" y="2981633"/>
              <a:ext cx="637839" cy="208904"/>
            </a:xfrm>
            <a:custGeom>
              <a:avLst/>
              <a:gdLst>
                <a:gd name="T0" fmla="*/ 196 w 198"/>
                <a:gd name="T1" fmla="*/ 11 h 38"/>
                <a:gd name="T2" fmla="*/ 196 w 198"/>
                <a:gd name="T3" fmla="*/ 11 h 38"/>
                <a:gd name="T4" fmla="*/ 191 w 198"/>
                <a:gd name="T5" fmla="*/ 14 h 38"/>
                <a:gd name="T6" fmla="*/ 184 w 198"/>
                <a:gd name="T7" fmla="*/ 14 h 38"/>
                <a:gd name="T8" fmla="*/ 176 w 198"/>
                <a:gd name="T9" fmla="*/ 17 h 38"/>
                <a:gd name="T10" fmla="*/ 169 w 198"/>
                <a:gd name="T11" fmla="*/ 17 h 38"/>
                <a:gd name="T12" fmla="*/ 164 w 198"/>
                <a:gd name="T13" fmla="*/ 17 h 38"/>
                <a:gd name="T14" fmla="*/ 157 w 198"/>
                <a:gd name="T15" fmla="*/ 20 h 38"/>
                <a:gd name="T16" fmla="*/ 150 w 198"/>
                <a:gd name="T17" fmla="*/ 20 h 38"/>
                <a:gd name="T18" fmla="*/ 143 w 198"/>
                <a:gd name="T19" fmla="*/ 23 h 38"/>
                <a:gd name="T20" fmla="*/ 135 w 198"/>
                <a:gd name="T21" fmla="*/ 23 h 38"/>
                <a:gd name="T22" fmla="*/ 126 w 198"/>
                <a:gd name="T23" fmla="*/ 23 h 38"/>
                <a:gd name="T24" fmla="*/ 116 w 198"/>
                <a:gd name="T25" fmla="*/ 26 h 38"/>
                <a:gd name="T26" fmla="*/ 97 w 198"/>
                <a:gd name="T27" fmla="*/ 29 h 38"/>
                <a:gd name="T28" fmla="*/ 80 w 198"/>
                <a:gd name="T29" fmla="*/ 32 h 38"/>
                <a:gd name="T30" fmla="*/ 65 w 198"/>
                <a:gd name="T31" fmla="*/ 32 h 38"/>
                <a:gd name="T32" fmla="*/ 53 w 198"/>
                <a:gd name="T33" fmla="*/ 35 h 38"/>
                <a:gd name="T34" fmla="*/ 43 w 198"/>
                <a:gd name="T35" fmla="*/ 35 h 38"/>
                <a:gd name="T36" fmla="*/ 36 w 198"/>
                <a:gd name="T37" fmla="*/ 38 h 38"/>
                <a:gd name="T38" fmla="*/ 31 w 198"/>
                <a:gd name="T39" fmla="*/ 38 h 38"/>
                <a:gd name="T40" fmla="*/ 31 w 198"/>
                <a:gd name="T41" fmla="*/ 38 h 38"/>
                <a:gd name="T42" fmla="*/ 29 w 198"/>
                <a:gd name="T43" fmla="*/ 38 h 38"/>
                <a:gd name="T44" fmla="*/ 22 w 198"/>
                <a:gd name="T45" fmla="*/ 38 h 38"/>
                <a:gd name="T46" fmla="*/ 12 w 198"/>
                <a:gd name="T47" fmla="*/ 35 h 38"/>
                <a:gd name="T48" fmla="*/ 7 w 198"/>
                <a:gd name="T49" fmla="*/ 35 h 38"/>
                <a:gd name="T50" fmla="*/ 2 w 198"/>
                <a:gd name="T51" fmla="*/ 32 h 38"/>
                <a:gd name="T52" fmla="*/ 0 w 198"/>
                <a:gd name="T53" fmla="*/ 32 h 38"/>
                <a:gd name="T54" fmla="*/ 0 w 198"/>
                <a:gd name="T55" fmla="*/ 29 h 38"/>
                <a:gd name="T56" fmla="*/ 0 w 198"/>
                <a:gd name="T57" fmla="*/ 26 h 38"/>
                <a:gd name="T58" fmla="*/ 2 w 198"/>
                <a:gd name="T59" fmla="*/ 26 h 38"/>
                <a:gd name="T60" fmla="*/ 2 w 198"/>
                <a:gd name="T61" fmla="*/ 26 h 38"/>
                <a:gd name="T62" fmla="*/ 5 w 198"/>
                <a:gd name="T63" fmla="*/ 23 h 38"/>
                <a:gd name="T64" fmla="*/ 7 w 198"/>
                <a:gd name="T65" fmla="*/ 23 h 38"/>
                <a:gd name="T66" fmla="*/ 12 w 198"/>
                <a:gd name="T67" fmla="*/ 23 h 38"/>
                <a:gd name="T68" fmla="*/ 19 w 198"/>
                <a:gd name="T69" fmla="*/ 23 h 38"/>
                <a:gd name="T70" fmla="*/ 27 w 198"/>
                <a:gd name="T71" fmla="*/ 20 h 38"/>
                <a:gd name="T72" fmla="*/ 39 w 198"/>
                <a:gd name="T73" fmla="*/ 20 h 38"/>
                <a:gd name="T74" fmla="*/ 51 w 198"/>
                <a:gd name="T75" fmla="*/ 17 h 38"/>
                <a:gd name="T76" fmla="*/ 68 w 198"/>
                <a:gd name="T77" fmla="*/ 14 h 38"/>
                <a:gd name="T78" fmla="*/ 85 w 198"/>
                <a:gd name="T79" fmla="*/ 11 h 38"/>
                <a:gd name="T80" fmla="*/ 102 w 198"/>
                <a:gd name="T81" fmla="*/ 8 h 38"/>
                <a:gd name="T82" fmla="*/ 118 w 198"/>
                <a:gd name="T83" fmla="*/ 5 h 38"/>
                <a:gd name="T84" fmla="*/ 133 w 198"/>
                <a:gd name="T85" fmla="*/ 5 h 38"/>
                <a:gd name="T86" fmla="*/ 143 w 198"/>
                <a:gd name="T87" fmla="*/ 3 h 38"/>
                <a:gd name="T88" fmla="*/ 155 w 198"/>
                <a:gd name="T89" fmla="*/ 3 h 38"/>
                <a:gd name="T90" fmla="*/ 162 w 198"/>
                <a:gd name="T91" fmla="*/ 0 h 38"/>
                <a:gd name="T92" fmla="*/ 169 w 198"/>
                <a:gd name="T93" fmla="*/ 0 h 38"/>
                <a:gd name="T94" fmla="*/ 172 w 198"/>
                <a:gd name="T95" fmla="*/ 0 h 38"/>
                <a:gd name="T96" fmla="*/ 179 w 198"/>
                <a:gd name="T97" fmla="*/ 0 h 38"/>
                <a:gd name="T98" fmla="*/ 184 w 198"/>
                <a:gd name="T99" fmla="*/ 0 h 38"/>
                <a:gd name="T100" fmla="*/ 189 w 198"/>
                <a:gd name="T101" fmla="*/ 3 h 38"/>
                <a:gd name="T102" fmla="*/ 193 w 198"/>
                <a:gd name="T103" fmla="*/ 5 h 38"/>
                <a:gd name="T104" fmla="*/ 196 w 198"/>
                <a:gd name="T105" fmla="*/ 5 h 38"/>
                <a:gd name="T106" fmla="*/ 196 w 198"/>
                <a:gd name="T107" fmla="*/ 8 h 38"/>
                <a:gd name="T108" fmla="*/ 198 w 198"/>
                <a:gd name="T109" fmla="*/ 11 h 38"/>
                <a:gd name="T110" fmla="*/ 196 w 198"/>
                <a:gd name="T111" fmla="*/ 11 h 38"/>
                <a:gd name="T112" fmla="*/ 196 w 198"/>
                <a:gd name="T113" fmla="*/ 11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98" h="38">
                  <a:moveTo>
                    <a:pt x="196" y="11"/>
                  </a:moveTo>
                  <a:lnTo>
                    <a:pt x="196" y="11"/>
                  </a:lnTo>
                  <a:lnTo>
                    <a:pt x="191" y="14"/>
                  </a:lnTo>
                  <a:lnTo>
                    <a:pt x="184" y="14"/>
                  </a:lnTo>
                  <a:lnTo>
                    <a:pt x="176" y="17"/>
                  </a:lnTo>
                  <a:lnTo>
                    <a:pt x="169" y="17"/>
                  </a:lnTo>
                  <a:lnTo>
                    <a:pt x="164" y="17"/>
                  </a:lnTo>
                  <a:lnTo>
                    <a:pt x="157" y="20"/>
                  </a:lnTo>
                  <a:lnTo>
                    <a:pt x="150" y="20"/>
                  </a:lnTo>
                  <a:lnTo>
                    <a:pt x="143" y="23"/>
                  </a:lnTo>
                  <a:lnTo>
                    <a:pt x="135" y="23"/>
                  </a:lnTo>
                  <a:lnTo>
                    <a:pt x="126" y="23"/>
                  </a:lnTo>
                  <a:lnTo>
                    <a:pt x="116" y="26"/>
                  </a:lnTo>
                  <a:lnTo>
                    <a:pt x="97" y="29"/>
                  </a:lnTo>
                  <a:lnTo>
                    <a:pt x="80" y="32"/>
                  </a:lnTo>
                  <a:lnTo>
                    <a:pt x="65" y="32"/>
                  </a:lnTo>
                  <a:lnTo>
                    <a:pt x="53" y="35"/>
                  </a:lnTo>
                  <a:lnTo>
                    <a:pt x="43" y="35"/>
                  </a:lnTo>
                  <a:lnTo>
                    <a:pt x="36" y="38"/>
                  </a:lnTo>
                  <a:lnTo>
                    <a:pt x="31" y="38"/>
                  </a:lnTo>
                  <a:lnTo>
                    <a:pt x="31" y="38"/>
                  </a:lnTo>
                  <a:lnTo>
                    <a:pt x="29" y="38"/>
                  </a:lnTo>
                  <a:lnTo>
                    <a:pt x="22" y="38"/>
                  </a:lnTo>
                  <a:lnTo>
                    <a:pt x="12" y="35"/>
                  </a:lnTo>
                  <a:lnTo>
                    <a:pt x="7" y="35"/>
                  </a:lnTo>
                  <a:lnTo>
                    <a:pt x="2" y="32"/>
                  </a:lnTo>
                  <a:lnTo>
                    <a:pt x="0" y="32"/>
                  </a:lnTo>
                  <a:lnTo>
                    <a:pt x="0" y="29"/>
                  </a:lnTo>
                  <a:lnTo>
                    <a:pt x="0" y="26"/>
                  </a:lnTo>
                  <a:lnTo>
                    <a:pt x="2" y="26"/>
                  </a:lnTo>
                  <a:lnTo>
                    <a:pt x="2" y="26"/>
                  </a:lnTo>
                  <a:lnTo>
                    <a:pt x="5" y="23"/>
                  </a:lnTo>
                  <a:lnTo>
                    <a:pt x="7" y="23"/>
                  </a:lnTo>
                  <a:lnTo>
                    <a:pt x="12" y="23"/>
                  </a:lnTo>
                  <a:lnTo>
                    <a:pt x="19" y="23"/>
                  </a:lnTo>
                  <a:lnTo>
                    <a:pt x="27" y="20"/>
                  </a:lnTo>
                  <a:lnTo>
                    <a:pt x="39" y="20"/>
                  </a:lnTo>
                  <a:lnTo>
                    <a:pt x="51" y="17"/>
                  </a:lnTo>
                  <a:lnTo>
                    <a:pt x="68" y="14"/>
                  </a:lnTo>
                  <a:lnTo>
                    <a:pt x="85" y="11"/>
                  </a:lnTo>
                  <a:lnTo>
                    <a:pt x="102" y="8"/>
                  </a:lnTo>
                  <a:lnTo>
                    <a:pt x="118" y="5"/>
                  </a:lnTo>
                  <a:lnTo>
                    <a:pt x="133" y="5"/>
                  </a:lnTo>
                  <a:lnTo>
                    <a:pt x="143" y="3"/>
                  </a:lnTo>
                  <a:lnTo>
                    <a:pt x="155" y="3"/>
                  </a:lnTo>
                  <a:lnTo>
                    <a:pt x="162" y="0"/>
                  </a:lnTo>
                  <a:lnTo>
                    <a:pt x="169" y="0"/>
                  </a:lnTo>
                  <a:lnTo>
                    <a:pt x="172" y="0"/>
                  </a:lnTo>
                  <a:lnTo>
                    <a:pt x="179" y="0"/>
                  </a:lnTo>
                  <a:lnTo>
                    <a:pt x="184" y="0"/>
                  </a:lnTo>
                  <a:lnTo>
                    <a:pt x="189" y="3"/>
                  </a:lnTo>
                  <a:lnTo>
                    <a:pt x="193" y="5"/>
                  </a:lnTo>
                  <a:lnTo>
                    <a:pt x="196" y="5"/>
                  </a:lnTo>
                  <a:lnTo>
                    <a:pt x="196" y="8"/>
                  </a:lnTo>
                  <a:lnTo>
                    <a:pt x="198" y="11"/>
                  </a:lnTo>
                  <a:lnTo>
                    <a:pt x="196" y="11"/>
                  </a:lnTo>
                  <a:lnTo>
                    <a:pt x="196" y="11"/>
                  </a:lnTo>
                </a:path>
              </a:pathLst>
            </a:custGeom>
            <a:noFill/>
            <a:ln w="19050">
              <a:solidFill>
                <a:srgbClr val="1F497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2" name="Freeform 37"/>
            <p:cNvSpPr>
              <a:spLocks/>
            </p:cNvSpPr>
            <p:nvPr/>
          </p:nvSpPr>
          <p:spPr bwMode="auto">
            <a:xfrm>
              <a:off x="3132085" y="3174046"/>
              <a:ext cx="554083" cy="192413"/>
            </a:xfrm>
            <a:custGeom>
              <a:avLst/>
              <a:gdLst>
                <a:gd name="T0" fmla="*/ 152 w 172"/>
                <a:gd name="T1" fmla="*/ 18 h 35"/>
                <a:gd name="T2" fmla="*/ 145 w 172"/>
                <a:gd name="T3" fmla="*/ 18 h 35"/>
                <a:gd name="T4" fmla="*/ 138 w 172"/>
                <a:gd name="T5" fmla="*/ 18 h 35"/>
                <a:gd name="T6" fmla="*/ 131 w 172"/>
                <a:gd name="T7" fmla="*/ 21 h 35"/>
                <a:gd name="T8" fmla="*/ 123 w 172"/>
                <a:gd name="T9" fmla="*/ 21 h 35"/>
                <a:gd name="T10" fmla="*/ 114 w 172"/>
                <a:gd name="T11" fmla="*/ 24 h 35"/>
                <a:gd name="T12" fmla="*/ 104 w 172"/>
                <a:gd name="T13" fmla="*/ 24 h 35"/>
                <a:gd name="T14" fmla="*/ 92 w 172"/>
                <a:gd name="T15" fmla="*/ 27 h 35"/>
                <a:gd name="T16" fmla="*/ 80 w 172"/>
                <a:gd name="T17" fmla="*/ 27 h 35"/>
                <a:gd name="T18" fmla="*/ 68 w 172"/>
                <a:gd name="T19" fmla="*/ 29 h 35"/>
                <a:gd name="T20" fmla="*/ 56 w 172"/>
                <a:gd name="T21" fmla="*/ 32 h 35"/>
                <a:gd name="T22" fmla="*/ 46 w 172"/>
                <a:gd name="T23" fmla="*/ 32 h 35"/>
                <a:gd name="T24" fmla="*/ 39 w 172"/>
                <a:gd name="T25" fmla="*/ 32 h 35"/>
                <a:gd name="T26" fmla="*/ 31 w 172"/>
                <a:gd name="T27" fmla="*/ 35 h 35"/>
                <a:gd name="T28" fmla="*/ 27 w 172"/>
                <a:gd name="T29" fmla="*/ 35 h 35"/>
                <a:gd name="T30" fmla="*/ 22 w 172"/>
                <a:gd name="T31" fmla="*/ 35 h 35"/>
                <a:gd name="T32" fmla="*/ 19 w 172"/>
                <a:gd name="T33" fmla="*/ 35 h 35"/>
                <a:gd name="T34" fmla="*/ 15 w 172"/>
                <a:gd name="T35" fmla="*/ 32 h 35"/>
                <a:gd name="T36" fmla="*/ 10 w 172"/>
                <a:gd name="T37" fmla="*/ 32 h 35"/>
                <a:gd name="T38" fmla="*/ 5 w 172"/>
                <a:gd name="T39" fmla="*/ 32 h 35"/>
                <a:gd name="T40" fmla="*/ 2 w 172"/>
                <a:gd name="T41" fmla="*/ 29 h 35"/>
                <a:gd name="T42" fmla="*/ 0 w 172"/>
                <a:gd name="T43" fmla="*/ 27 h 35"/>
                <a:gd name="T44" fmla="*/ 0 w 172"/>
                <a:gd name="T45" fmla="*/ 27 h 35"/>
                <a:gd name="T46" fmla="*/ 0 w 172"/>
                <a:gd name="T47" fmla="*/ 24 h 35"/>
                <a:gd name="T48" fmla="*/ 2 w 172"/>
                <a:gd name="T49" fmla="*/ 24 h 35"/>
                <a:gd name="T50" fmla="*/ 5 w 172"/>
                <a:gd name="T51" fmla="*/ 24 h 35"/>
                <a:gd name="T52" fmla="*/ 7 w 172"/>
                <a:gd name="T53" fmla="*/ 24 h 35"/>
                <a:gd name="T54" fmla="*/ 15 w 172"/>
                <a:gd name="T55" fmla="*/ 21 h 35"/>
                <a:gd name="T56" fmla="*/ 22 w 172"/>
                <a:gd name="T57" fmla="*/ 21 h 35"/>
                <a:gd name="T58" fmla="*/ 31 w 172"/>
                <a:gd name="T59" fmla="*/ 18 h 35"/>
                <a:gd name="T60" fmla="*/ 44 w 172"/>
                <a:gd name="T61" fmla="*/ 18 h 35"/>
                <a:gd name="T62" fmla="*/ 58 w 172"/>
                <a:gd name="T63" fmla="*/ 15 h 35"/>
                <a:gd name="T64" fmla="*/ 73 w 172"/>
                <a:gd name="T65" fmla="*/ 12 h 35"/>
                <a:gd name="T66" fmla="*/ 87 w 172"/>
                <a:gd name="T67" fmla="*/ 9 h 35"/>
                <a:gd name="T68" fmla="*/ 102 w 172"/>
                <a:gd name="T69" fmla="*/ 6 h 35"/>
                <a:gd name="T70" fmla="*/ 114 w 172"/>
                <a:gd name="T71" fmla="*/ 6 h 35"/>
                <a:gd name="T72" fmla="*/ 123 w 172"/>
                <a:gd name="T73" fmla="*/ 3 h 35"/>
                <a:gd name="T74" fmla="*/ 131 w 172"/>
                <a:gd name="T75" fmla="*/ 3 h 35"/>
                <a:gd name="T76" fmla="*/ 138 w 172"/>
                <a:gd name="T77" fmla="*/ 3 h 35"/>
                <a:gd name="T78" fmla="*/ 143 w 172"/>
                <a:gd name="T79" fmla="*/ 3 h 35"/>
                <a:gd name="T80" fmla="*/ 145 w 172"/>
                <a:gd name="T81" fmla="*/ 0 h 35"/>
                <a:gd name="T82" fmla="*/ 155 w 172"/>
                <a:gd name="T83" fmla="*/ 3 h 35"/>
                <a:gd name="T84" fmla="*/ 162 w 172"/>
                <a:gd name="T85" fmla="*/ 3 h 35"/>
                <a:gd name="T86" fmla="*/ 167 w 172"/>
                <a:gd name="T87" fmla="*/ 3 h 35"/>
                <a:gd name="T88" fmla="*/ 169 w 172"/>
                <a:gd name="T89" fmla="*/ 6 h 35"/>
                <a:gd name="T90" fmla="*/ 172 w 172"/>
                <a:gd name="T91" fmla="*/ 9 h 35"/>
                <a:gd name="T92" fmla="*/ 172 w 172"/>
                <a:gd name="T93" fmla="*/ 9 h 35"/>
                <a:gd name="T94" fmla="*/ 172 w 172"/>
                <a:gd name="T95" fmla="*/ 12 h 35"/>
                <a:gd name="T96" fmla="*/ 169 w 172"/>
                <a:gd name="T97" fmla="*/ 12 h 35"/>
                <a:gd name="T98" fmla="*/ 169 w 172"/>
                <a:gd name="T99" fmla="*/ 15 h 35"/>
                <a:gd name="T100" fmla="*/ 167 w 172"/>
                <a:gd name="T101" fmla="*/ 15 h 35"/>
                <a:gd name="T102" fmla="*/ 160 w 172"/>
                <a:gd name="T103" fmla="*/ 15 h 35"/>
                <a:gd name="T104" fmla="*/ 152 w 172"/>
                <a:gd name="T105" fmla="*/ 18 h 35"/>
                <a:gd name="T106" fmla="*/ 152 w 172"/>
                <a:gd name="T107" fmla="*/ 18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72" h="35">
                  <a:moveTo>
                    <a:pt x="152" y="18"/>
                  </a:moveTo>
                  <a:lnTo>
                    <a:pt x="145" y="18"/>
                  </a:lnTo>
                  <a:lnTo>
                    <a:pt x="138" y="18"/>
                  </a:lnTo>
                  <a:lnTo>
                    <a:pt x="131" y="21"/>
                  </a:lnTo>
                  <a:lnTo>
                    <a:pt x="123" y="21"/>
                  </a:lnTo>
                  <a:lnTo>
                    <a:pt x="114" y="24"/>
                  </a:lnTo>
                  <a:lnTo>
                    <a:pt x="104" y="24"/>
                  </a:lnTo>
                  <a:lnTo>
                    <a:pt x="92" y="27"/>
                  </a:lnTo>
                  <a:lnTo>
                    <a:pt x="80" y="27"/>
                  </a:lnTo>
                  <a:lnTo>
                    <a:pt x="68" y="29"/>
                  </a:lnTo>
                  <a:lnTo>
                    <a:pt x="56" y="32"/>
                  </a:lnTo>
                  <a:lnTo>
                    <a:pt x="46" y="32"/>
                  </a:lnTo>
                  <a:lnTo>
                    <a:pt x="39" y="32"/>
                  </a:lnTo>
                  <a:lnTo>
                    <a:pt x="31" y="35"/>
                  </a:lnTo>
                  <a:lnTo>
                    <a:pt x="27" y="35"/>
                  </a:lnTo>
                  <a:lnTo>
                    <a:pt x="22" y="35"/>
                  </a:lnTo>
                  <a:lnTo>
                    <a:pt x="19" y="35"/>
                  </a:lnTo>
                  <a:lnTo>
                    <a:pt x="15" y="32"/>
                  </a:lnTo>
                  <a:lnTo>
                    <a:pt x="10" y="32"/>
                  </a:lnTo>
                  <a:lnTo>
                    <a:pt x="5" y="32"/>
                  </a:lnTo>
                  <a:lnTo>
                    <a:pt x="2" y="29"/>
                  </a:lnTo>
                  <a:lnTo>
                    <a:pt x="0" y="27"/>
                  </a:lnTo>
                  <a:lnTo>
                    <a:pt x="0" y="27"/>
                  </a:lnTo>
                  <a:lnTo>
                    <a:pt x="0" y="24"/>
                  </a:lnTo>
                  <a:lnTo>
                    <a:pt x="2" y="24"/>
                  </a:lnTo>
                  <a:lnTo>
                    <a:pt x="5" y="24"/>
                  </a:lnTo>
                  <a:lnTo>
                    <a:pt x="7" y="24"/>
                  </a:lnTo>
                  <a:lnTo>
                    <a:pt x="15" y="21"/>
                  </a:lnTo>
                  <a:lnTo>
                    <a:pt x="22" y="21"/>
                  </a:lnTo>
                  <a:lnTo>
                    <a:pt x="31" y="18"/>
                  </a:lnTo>
                  <a:lnTo>
                    <a:pt x="44" y="18"/>
                  </a:lnTo>
                  <a:lnTo>
                    <a:pt x="58" y="15"/>
                  </a:lnTo>
                  <a:lnTo>
                    <a:pt x="73" y="12"/>
                  </a:lnTo>
                  <a:lnTo>
                    <a:pt x="87" y="9"/>
                  </a:lnTo>
                  <a:lnTo>
                    <a:pt x="102" y="6"/>
                  </a:lnTo>
                  <a:lnTo>
                    <a:pt x="114" y="6"/>
                  </a:lnTo>
                  <a:lnTo>
                    <a:pt x="123" y="3"/>
                  </a:lnTo>
                  <a:lnTo>
                    <a:pt x="131" y="3"/>
                  </a:lnTo>
                  <a:lnTo>
                    <a:pt x="138" y="3"/>
                  </a:lnTo>
                  <a:lnTo>
                    <a:pt x="143" y="3"/>
                  </a:lnTo>
                  <a:lnTo>
                    <a:pt x="145" y="0"/>
                  </a:lnTo>
                  <a:lnTo>
                    <a:pt x="155" y="3"/>
                  </a:lnTo>
                  <a:lnTo>
                    <a:pt x="162" y="3"/>
                  </a:lnTo>
                  <a:lnTo>
                    <a:pt x="167" y="3"/>
                  </a:lnTo>
                  <a:lnTo>
                    <a:pt x="169" y="6"/>
                  </a:lnTo>
                  <a:lnTo>
                    <a:pt x="172" y="9"/>
                  </a:lnTo>
                  <a:lnTo>
                    <a:pt x="172" y="9"/>
                  </a:lnTo>
                  <a:lnTo>
                    <a:pt x="172" y="12"/>
                  </a:lnTo>
                  <a:lnTo>
                    <a:pt x="169" y="12"/>
                  </a:lnTo>
                  <a:lnTo>
                    <a:pt x="169" y="15"/>
                  </a:lnTo>
                  <a:lnTo>
                    <a:pt x="167" y="15"/>
                  </a:lnTo>
                  <a:lnTo>
                    <a:pt x="160" y="15"/>
                  </a:lnTo>
                  <a:lnTo>
                    <a:pt x="152" y="18"/>
                  </a:lnTo>
                  <a:lnTo>
                    <a:pt x="152" y="18"/>
                  </a:lnTo>
                </a:path>
              </a:pathLst>
            </a:custGeom>
            <a:noFill/>
            <a:ln w="19050">
              <a:solidFill>
                <a:srgbClr val="1F497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3" name="Freeform 38"/>
            <p:cNvSpPr>
              <a:spLocks/>
            </p:cNvSpPr>
            <p:nvPr/>
          </p:nvSpPr>
          <p:spPr bwMode="auto">
            <a:xfrm>
              <a:off x="2938800" y="3349965"/>
              <a:ext cx="924546" cy="230894"/>
            </a:xfrm>
            <a:custGeom>
              <a:avLst/>
              <a:gdLst>
                <a:gd name="T0" fmla="*/ 273 w 287"/>
                <a:gd name="T1" fmla="*/ 15 h 42"/>
                <a:gd name="T2" fmla="*/ 258 w 287"/>
                <a:gd name="T3" fmla="*/ 18 h 42"/>
                <a:gd name="T4" fmla="*/ 239 w 287"/>
                <a:gd name="T5" fmla="*/ 18 h 42"/>
                <a:gd name="T6" fmla="*/ 212 w 287"/>
                <a:gd name="T7" fmla="*/ 21 h 42"/>
                <a:gd name="T8" fmla="*/ 179 w 287"/>
                <a:gd name="T9" fmla="*/ 24 h 42"/>
                <a:gd name="T10" fmla="*/ 147 w 287"/>
                <a:gd name="T11" fmla="*/ 27 h 42"/>
                <a:gd name="T12" fmla="*/ 120 w 287"/>
                <a:gd name="T13" fmla="*/ 30 h 42"/>
                <a:gd name="T14" fmla="*/ 96 w 287"/>
                <a:gd name="T15" fmla="*/ 33 h 42"/>
                <a:gd name="T16" fmla="*/ 77 w 287"/>
                <a:gd name="T17" fmla="*/ 36 h 42"/>
                <a:gd name="T18" fmla="*/ 60 w 287"/>
                <a:gd name="T19" fmla="*/ 39 h 42"/>
                <a:gd name="T20" fmla="*/ 46 w 287"/>
                <a:gd name="T21" fmla="*/ 42 h 42"/>
                <a:gd name="T22" fmla="*/ 33 w 287"/>
                <a:gd name="T23" fmla="*/ 42 h 42"/>
                <a:gd name="T24" fmla="*/ 19 w 287"/>
                <a:gd name="T25" fmla="*/ 42 h 42"/>
                <a:gd name="T26" fmla="*/ 4 w 287"/>
                <a:gd name="T27" fmla="*/ 39 h 42"/>
                <a:gd name="T28" fmla="*/ 0 w 287"/>
                <a:gd name="T29" fmla="*/ 33 h 42"/>
                <a:gd name="T30" fmla="*/ 0 w 287"/>
                <a:gd name="T31" fmla="*/ 33 h 42"/>
                <a:gd name="T32" fmla="*/ 2 w 287"/>
                <a:gd name="T33" fmla="*/ 30 h 42"/>
                <a:gd name="T34" fmla="*/ 9 w 287"/>
                <a:gd name="T35" fmla="*/ 30 h 42"/>
                <a:gd name="T36" fmla="*/ 21 w 287"/>
                <a:gd name="T37" fmla="*/ 27 h 42"/>
                <a:gd name="T38" fmla="*/ 36 w 287"/>
                <a:gd name="T39" fmla="*/ 27 h 42"/>
                <a:gd name="T40" fmla="*/ 55 w 287"/>
                <a:gd name="T41" fmla="*/ 24 h 42"/>
                <a:gd name="T42" fmla="*/ 79 w 287"/>
                <a:gd name="T43" fmla="*/ 21 h 42"/>
                <a:gd name="T44" fmla="*/ 106 w 287"/>
                <a:gd name="T45" fmla="*/ 18 h 42"/>
                <a:gd name="T46" fmla="*/ 140 w 287"/>
                <a:gd name="T47" fmla="*/ 12 h 42"/>
                <a:gd name="T48" fmla="*/ 174 w 287"/>
                <a:gd name="T49" fmla="*/ 6 h 42"/>
                <a:gd name="T50" fmla="*/ 203 w 287"/>
                <a:gd name="T51" fmla="*/ 3 h 42"/>
                <a:gd name="T52" fmla="*/ 227 w 287"/>
                <a:gd name="T53" fmla="*/ 0 h 42"/>
                <a:gd name="T54" fmla="*/ 246 w 287"/>
                <a:gd name="T55" fmla="*/ 0 h 42"/>
                <a:gd name="T56" fmla="*/ 266 w 287"/>
                <a:gd name="T57" fmla="*/ 0 h 42"/>
                <a:gd name="T58" fmla="*/ 278 w 287"/>
                <a:gd name="T59" fmla="*/ 3 h 42"/>
                <a:gd name="T60" fmla="*/ 283 w 287"/>
                <a:gd name="T61" fmla="*/ 3 h 42"/>
                <a:gd name="T62" fmla="*/ 287 w 287"/>
                <a:gd name="T63" fmla="*/ 6 h 42"/>
                <a:gd name="T64" fmla="*/ 287 w 287"/>
                <a:gd name="T65" fmla="*/ 9 h 42"/>
                <a:gd name="T66" fmla="*/ 283 w 287"/>
                <a:gd name="T67" fmla="*/ 12 h 42"/>
                <a:gd name="T68" fmla="*/ 275 w 287"/>
                <a:gd name="T69" fmla="*/ 15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87" h="42">
                  <a:moveTo>
                    <a:pt x="275" y="15"/>
                  </a:moveTo>
                  <a:lnTo>
                    <a:pt x="273" y="15"/>
                  </a:lnTo>
                  <a:lnTo>
                    <a:pt x="266" y="15"/>
                  </a:lnTo>
                  <a:lnTo>
                    <a:pt x="258" y="18"/>
                  </a:lnTo>
                  <a:lnTo>
                    <a:pt x="249" y="18"/>
                  </a:lnTo>
                  <a:lnTo>
                    <a:pt x="239" y="18"/>
                  </a:lnTo>
                  <a:lnTo>
                    <a:pt x="227" y="21"/>
                  </a:lnTo>
                  <a:lnTo>
                    <a:pt x="212" y="21"/>
                  </a:lnTo>
                  <a:lnTo>
                    <a:pt x="195" y="24"/>
                  </a:lnTo>
                  <a:lnTo>
                    <a:pt x="179" y="24"/>
                  </a:lnTo>
                  <a:lnTo>
                    <a:pt x="162" y="27"/>
                  </a:lnTo>
                  <a:lnTo>
                    <a:pt x="147" y="27"/>
                  </a:lnTo>
                  <a:lnTo>
                    <a:pt x="135" y="30"/>
                  </a:lnTo>
                  <a:lnTo>
                    <a:pt x="120" y="30"/>
                  </a:lnTo>
                  <a:lnTo>
                    <a:pt x="108" y="33"/>
                  </a:lnTo>
                  <a:lnTo>
                    <a:pt x="96" y="33"/>
                  </a:lnTo>
                  <a:lnTo>
                    <a:pt x="87" y="36"/>
                  </a:lnTo>
                  <a:lnTo>
                    <a:pt x="77" y="36"/>
                  </a:lnTo>
                  <a:lnTo>
                    <a:pt x="67" y="39"/>
                  </a:lnTo>
                  <a:lnTo>
                    <a:pt x="60" y="39"/>
                  </a:lnTo>
                  <a:lnTo>
                    <a:pt x="50" y="39"/>
                  </a:lnTo>
                  <a:lnTo>
                    <a:pt x="46" y="42"/>
                  </a:lnTo>
                  <a:lnTo>
                    <a:pt x="38" y="42"/>
                  </a:lnTo>
                  <a:lnTo>
                    <a:pt x="33" y="42"/>
                  </a:lnTo>
                  <a:lnTo>
                    <a:pt x="29" y="42"/>
                  </a:lnTo>
                  <a:lnTo>
                    <a:pt x="19" y="42"/>
                  </a:lnTo>
                  <a:lnTo>
                    <a:pt x="12" y="42"/>
                  </a:lnTo>
                  <a:lnTo>
                    <a:pt x="4" y="39"/>
                  </a:lnTo>
                  <a:lnTo>
                    <a:pt x="2" y="36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2" y="30"/>
                  </a:lnTo>
                  <a:lnTo>
                    <a:pt x="2" y="30"/>
                  </a:lnTo>
                  <a:lnTo>
                    <a:pt x="4" y="30"/>
                  </a:lnTo>
                  <a:lnTo>
                    <a:pt x="9" y="30"/>
                  </a:lnTo>
                  <a:lnTo>
                    <a:pt x="14" y="30"/>
                  </a:lnTo>
                  <a:lnTo>
                    <a:pt x="21" y="27"/>
                  </a:lnTo>
                  <a:lnTo>
                    <a:pt x="29" y="27"/>
                  </a:lnTo>
                  <a:lnTo>
                    <a:pt x="36" y="27"/>
                  </a:lnTo>
                  <a:lnTo>
                    <a:pt x="46" y="24"/>
                  </a:lnTo>
                  <a:lnTo>
                    <a:pt x="55" y="24"/>
                  </a:lnTo>
                  <a:lnTo>
                    <a:pt x="67" y="21"/>
                  </a:lnTo>
                  <a:lnTo>
                    <a:pt x="79" y="21"/>
                  </a:lnTo>
                  <a:lnTo>
                    <a:pt x="94" y="18"/>
                  </a:lnTo>
                  <a:lnTo>
                    <a:pt x="106" y="18"/>
                  </a:lnTo>
                  <a:lnTo>
                    <a:pt x="123" y="15"/>
                  </a:lnTo>
                  <a:lnTo>
                    <a:pt x="140" y="12"/>
                  </a:lnTo>
                  <a:lnTo>
                    <a:pt x="157" y="9"/>
                  </a:lnTo>
                  <a:lnTo>
                    <a:pt x="174" y="6"/>
                  </a:lnTo>
                  <a:lnTo>
                    <a:pt x="188" y="6"/>
                  </a:lnTo>
                  <a:lnTo>
                    <a:pt x="203" y="3"/>
                  </a:lnTo>
                  <a:lnTo>
                    <a:pt x="215" y="3"/>
                  </a:lnTo>
                  <a:lnTo>
                    <a:pt x="227" y="0"/>
                  </a:lnTo>
                  <a:lnTo>
                    <a:pt x="237" y="0"/>
                  </a:lnTo>
                  <a:lnTo>
                    <a:pt x="246" y="0"/>
                  </a:lnTo>
                  <a:lnTo>
                    <a:pt x="253" y="0"/>
                  </a:lnTo>
                  <a:lnTo>
                    <a:pt x="266" y="0"/>
                  </a:lnTo>
                  <a:lnTo>
                    <a:pt x="275" y="0"/>
                  </a:lnTo>
                  <a:lnTo>
                    <a:pt x="278" y="3"/>
                  </a:lnTo>
                  <a:lnTo>
                    <a:pt x="280" y="3"/>
                  </a:lnTo>
                  <a:lnTo>
                    <a:pt x="283" y="3"/>
                  </a:lnTo>
                  <a:lnTo>
                    <a:pt x="285" y="6"/>
                  </a:lnTo>
                  <a:lnTo>
                    <a:pt x="287" y="6"/>
                  </a:lnTo>
                  <a:lnTo>
                    <a:pt x="287" y="9"/>
                  </a:lnTo>
                  <a:lnTo>
                    <a:pt x="287" y="9"/>
                  </a:lnTo>
                  <a:lnTo>
                    <a:pt x="285" y="12"/>
                  </a:lnTo>
                  <a:lnTo>
                    <a:pt x="283" y="12"/>
                  </a:lnTo>
                  <a:lnTo>
                    <a:pt x="275" y="15"/>
                  </a:lnTo>
                  <a:lnTo>
                    <a:pt x="275" y="15"/>
                  </a:lnTo>
                </a:path>
              </a:pathLst>
            </a:custGeom>
            <a:noFill/>
            <a:ln w="19050">
              <a:solidFill>
                <a:srgbClr val="1F497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4" name="Freeform 39"/>
            <p:cNvSpPr>
              <a:spLocks/>
            </p:cNvSpPr>
            <p:nvPr/>
          </p:nvSpPr>
          <p:spPr bwMode="auto">
            <a:xfrm>
              <a:off x="2742293" y="3448919"/>
              <a:ext cx="647505" cy="599225"/>
            </a:xfrm>
            <a:custGeom>
              <a:avLst/>
              <a:gdLst>
                <a:gd name="T0" fmla="*/ 27 w 201"/>
                <a:gd name="T1" fmla="*/ 92 h 109"/>
                <a:gd name="T2" fmla="*/ 41 w 201"/>
                <a:gd name="T3" fmla="*/ 89 h 109"/>
                <a:gd name="T4" fmla="*/ 53 w 201"/>
                <a:gd name="T5" fmla="*/ 83 h 109"/>
                <a:gd name="T6" fmla="*/ 68 w 201"/>
                <a:gd name="T7" fmla="*/ 77 h 109"/>
                <a:gd name="T8" fmla="*/ 82 w 201"/>
                <a:gd name="T9" fmla="*/ 71 h 109"/>
                <a:gd name="T10" fmla="*/ 94 w 201"/>
                <a:gd name="T11" fmla="*/ 65 h 109"/>
                <a:gd name="T12" fmla="*/ 107 w 201"/>
                <a:gd name="T13" fmla="*/ 56 h 109"/>
                <a:gd name="T14" fmla="*/ 116 w 201"/>
                <a:gd name="T15" fmla="*/ 50 h 109"/>
                <a:gd name="T16" fmla="*/ 128 w 201"/>
                <a:gd name="T17" fmla="*/ 44 h 109"/>
                <a:gd name="T18" fmla="*/ 138 w 201"/>
                <a:gd name="T19" fmla="*/ 36 h 109"/>
                <a:gd name="T20" fmla="*/ 150 w 201"/>
                <a:gd name="T21" fmla="*/ 27 h 109"/>
                <a:gd name="T22" fmla="*/ 162 w 201"/>
                <a:gd name="T23" fmla="*/ 15 h 109"/>
                <a:gd name="T24" fmla="*/ 177 w 201"/>
                <a:gd name="T25" fmla="*/ 0 h 109"/>
                <a:gd name="T26" fmla="*/ 181 w 201"/>
                <a:gd name="T27" fmla="*/ 6 h 109"/>
                <a:gd name="T28" fmla="*/ 189 w 201"/>
                <a:gd name="T29" fmla="*/ 9 h 109"/>
                <a:gd name="T30" fmla="*/ 191 w 201"/>
                <a:gd name="T31" fmla="*/ 12 h 109"/>
                <a:gd name="T32" fmla="*/ 196 w 201"/>
                <a:gd name="T33" fmla="*/ 15 h 109"/>
                <a:gd name="T34" fmla="*/ 198 w 201"/>
                <a:gd name="T35" fmla="*/ 15 h 109"/>
                <a:gd name="T36" fmla="*/ 198 w 201"/>
                <a:gd name="T37" fmla="*/ 18 h 109"/>
                <a:gd name="T38" fmla="*/ 201 w 201"/>
                <a:gd name="T39" fmla="*/ 21 h 109"/>
                <a:gd name="T40" fmla="*/ 201 w 201"/>
                <a:gd name="T41" fmla="*/ 21 h 109"/>
                <a:gd name="T42" fmla="*/ 201 w 201"/>
                <a:gd name="T43" fmla="*/ 21 h 109"/>
                <a:gd name="T44" fmla="*/ 198 w 201"/>
                <a:gd name="T45" fmla="*/ 24 h 109"/>
                <a:gd name="T46" fmla="*/ 196 w 201"/>
                <a:gd name="T47" fmla="*/ 27 h 109"/>
                <a:gd name="T48" fmla="*/ 194 w 201"/>
                <a:gd name="T49" fmla="*/ 30 h 109"/>
                <a:gd name="T50" fmla="*/ 191 w 201"/>
                <a:gd name="T51" fmla="*/ 33 h 109"/>
                <a:gd name="T52" fmla="*/ 186 w 201"/>
                <a:gd name="T53" fmla="*/ 36 h 109"/>
                <a:gd name="T54" fmla="*/ 181 w 201"/>
                <a:gd name="T55" fmla="*/ 38 h 109"/>
                <a:gd name="T56" fmla="*/ 174 w 201"/>
                <a:gd name="T57" fmla="*/ 41 h 109"/>
                <a:gd name="T58" fmla="*/ 162 w 201"/>
                <a:gd name="T59" fmla="*/ 53 h 109"/>
                <a:gd name="T60" fmla="*/ 150 w 201"/>
                <a:gd name="T61" fmla="*/ 59 h 109"/>
                <a:gd name="T62" fmla="*/ 138 w 201"/>
                <a:gd name="T63" fmla="*/ 68 h 109"/>
                <a:gd name="T64" fmla="*/ 126 w 201"/>
                <a:gd name="T65" fmla="*/ 74 h 109"/>
                <a:gd name="T66" fmla="*/ 114 w 201"/>
                <a:gd name="T67" fmla="*/ 80 h 109"/>
                <a:gd name="T68" fmla="*/ 99 w 201"/>
                <a:gd name="T69" fmla="*/ 86 h 109"/>
                <a:gd name="T70" fmla="*/ 85 w 201"/>
                <a:gd name="T71" fmla="*/ 89 h 109"/>
                <a:gd name="T72" fmla="*/ 70 w 201"/>
                <a:gd name="T73" fmla="*/ 95 h 109"/>
                <a:gd name="T74" fmla="*/ 56 w 201"/>
                <a:gd name="T75" fmla="*/ 100 h 109"/>
                <a:gd name="T76" fmla="*/ 44 w 201"/>
                <a:gd name="T77" fmla="*/ 103 h 109"/>
                <a:gd name="T78" fmla="*/ 32 w 201"/>
                <a:gd name="T79" fmla="*/ 106 h 109"/>
                <a:gd name="T80" fmla="*/ 19 w 201"/>
                <a:gd name="T81" fmla="*/ 106 h 109"/>
                <a:gd name="T82" fmla="*/ 12 w 201"/>
                <a:gd name="T83" fmla="*/ 109 h 109"/>
                <a:gd name="T84" fmla="*/ 7 w 201"/>
                <a:gd name="T85" fmla="*/ 109 h 109"/>
                <a:gd name="T86" fmla="*/ 5 w 201"/>
                <a:gd name="T87" fmla="*/ 106 h 109"/>
                <a:gd name="T88" fmla="*/ 3 w 201"/>
                <a:gd name="T89" fmla="*/ 106 h 109"/>
                <a:gd name="T90" fmla="*/ 3 w 201"/>
                <a:gd name="T91" fmla="*/ 106 h 109"/>
                <a:gd name="T92" fmla="*/ 0 w 201"/>
                <a:gd name="T93" fmla="*/ 106 h 109"/>
                <a:gd name="T94" fmla="*/ 0 w 201"/>
                <a:gd name="T95" fmla="*/ 103 h 109"/>
                <a:gd name="T96" fmla="*/ 0 w 201"/>
                <a:gd name="T97" fmla="*/ 103 h 109"/>
                <a:gd name="T98" fmla="*/ 3 w 201"/>
                <a:gd name="T99" fmla="*/ 103 h 109"/>
                <a:gd name="T100" fmla="*/ 5 w 201"/>
                <a:gd name="T101" fmla="*/ 100 h 109"/>
                <a:gd name="T102" fmla="*/ 7 w 201"/>
                <a:gd name="T103" fmla="*/ 100 h 109"/>
                <a:gd name="T104" fmla="*/ 12 w 201"/>
                <a:gd name="T105" fmla="*/ 98 h 109"/>
                <a:gd name="T106" fmla="*/ 17 w 201"/>
                <a:gd name="T107" fmla="*/ 95 h 109"/>
                <a:gd name="T108" fmla="*/ 22 w 201"/>
                <a:gd name="T109" fmla="*/ 95 h 109"/>
                <a:gd name="T110" fmla="*/ 27 w 201"/>
                <a:gd name="T111" fmla="*/ 92 h 109"/>
                <a:gd name="T112" fmla="*/ 27 w 201"/>
                <a:gd name="T113" fmla="*/ 92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01" h="109">
                  <a:moveTo>
                    <a:pt x="27" y="92"/>
                  </a:moveTo>
                  <a:lnTo>
                    <a:pt x="41" y="89"/>
                  </a:lnTo>
                  <a:lnTo>
                    <a:pt x="53" y="83"/>
                  </a:lnTo>
                  <a:lnTo>
                    <a:pt x="68" y="77"/>
                  </a:lnTo>
                  <a:lnTo>
                    <a:pt x="82" y="71"/>
                  </a:lnTo>
                  <a:lnTo>
                    <a:pt x="94" y="65"/>
                  </a:lnTo>
                  <a:lnTo>
                    <a:pt x="107" y="56"/>
                  </a:lnTo>
                  <a:lnTo>
                    <a:pt x="116" y="50"/>
                  </a:lnTo>
                  <a:lnTo>
                    <a:pt x="128" y="44"/>
                  </a:lnTo>
                  <a:lnTo>
                    <a:pt x="138" y="36"/>
                  </a:lnTo>
                  <a:lnTo>
                    <a:pt x="150" y="27"/>
                  </a:lnTo>
                  <a:lnTo>
                    <a:pt x="162" y="15"/>
                  </a:lnTo>
                  <a:lnTo>
                    <a:pt x="177" y="0"/>
                  </a:lnTo>
                  <a:lnTo>
                    <a:pt x="181" y="6"/>
                  </a:lnTo>
                  <a:lnTo>
                    <a:pt x="189" y="9"/>
                  </a:lnTo>
                  <a:lnTo>
                    <a:pt x="191" y="12"/>
                  </a:lnTo>
                  <a:lnTo>
                    <a:pt x="196" y="15"/>
                  </a:lnTo>
                  <a:lnTo>
                    <a:pt x="198" y="15"/>
                  </a:lnTo>
                  <a:lnTo>
                    <a:pt x="198" y="18"/>
                  </a:lnTo>
                  <a:lnTo>
                    <a:pt x="201" y="21"/>
                  </a:lnTo>
                  <a:lnTo>
                    <a:pt x="201" y="21"/>
                  </a:lnTo>
                  <a:lnTo>
                    <a:pt x="201" y="21"/>
                  </a:lnTo>
                  <a:lnTo>
                    <a:pt x="198" y="24"/>
                  </a:lnTo>
                  <a:lnTo>
                    <a:pt x="196" y="27"/>
                  </a:lnTo>
                  <a:lnTo>
                    <a:pt x="194" y="30"/>
                  </a:lnTo>
                  <a:lnTo>
                    <a:pt x="191" y="33"/>
                  </a:lnTo>
                  <a:lnTo>
                    <a:pt x="186" y="36"/>
                  </a:lnTo>
                  <a:lnTo>
                    <a:pt x="181" y="38"/>
                  </a:lnTo>
                  <a:lnTo>
                    <a:pt x="174" y="41"/>
                  </a:lnTo>
                  <a:lnTo>
                    <a:pt x="162" y="53"/>
                  </a:lnTo>
                  <a:lnTo>
                    <a:pt x="150" y="59"/>
                  </a:lnTo>
                  <a:lnTo>
                    <a:pt x="138" y="68"/>
                  </a:lnTo>
                  <a:lnTo>
                    <a:pt x="126" y="74"/>
                  </a:lnTo>
                  <a:lnTo>
                    <a:pt x="114" y="80"/>
                  </a:lnTo>
                  <a:lnTo>
                    <a:pt x="99" y="86"/>
                  </a:lnTo>
                  <a:lnTo>
                    <a:pt x="85" y="89"/>
                  </a:lnTo>
                  <a:lnTo>
                    <a:pt x="70" y="95"/>
                  </a:lnTo>
                  <a:lnTo>
                    <a:pt x="56" y="100"/>
                  </a:lnTo>
                  <a:lnTo>
                    <a:pt x="44" y="103"/>
                  </a:lnTo>
                  <a:lnTo>
                    <a:pt x="32" y="106"/>
                  </a:lnTo>
                  <a:lnTo>
                    <a:pt x="19" y="106"/>
                  </a:lnTo>
                  <a:lnTo>
                    <a:pt x="12" y="109"/>
                  </a:lnTo>
                  <a:lnTo>
                    <a:pt x="7" y="109"/>
                  </a:lnTo>
                  <a:lnTo>
                    <a:pt x="5" y="106"/>
                  </a:lnTo>
                  <a:lnTo>
                    <a:pt x="3" y="106"/>
                  </a:lnTo>
                  <a:lnTo>
                    <a:pt x="3" y="106"/>
                  </a:lnTo>
                  <a:lnTo>
                    <a:pt x="0" y="106"/>
                  </a:lnTo>
                  <a:lnTo>
                    <a:pt x="0" y="103"/>
                  </a:lnTo>
                  <a:lnTo>
                    <a:pt x="0" y="103"/>
                  </a:lnTo>
                  <a:lnTo>
                    <a:pt x="3" y="103"/>
                  </a:lnTo>
                  <a:lnTo>
                    <a:pt x="5" y="100"/>
                  </a:lnTo>
                  <a:lnTo>
                    <a:pt x="7" y="100"/>
                  </a:lnTo>
                  <a:lnTo>
                    <a:pt x="12" y="98"/>
                  </a:lnTo>
                  <a:lnTo>
                    <a:pt x="17" y="95"/>
                  </a:lnTo>
                  <a:lnTo>
                    <a:pt x="22" y="95"/>
                  </a:lnTo>
                  <a:lnTo>
                    <a:pt x="27" y="92"/>
                  </a:lnTo>
                  <a:lnTo>
                    <a:pt x="27" y="92"/>
                  </a:lnTo>
                </a:path>
              </a:pathLst>
            </a:custGeom>
            <a:noFill/>
            <a:ln w="19050">
              <a:solidFill>
                <a:srgbClr val="1F497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5" name="Freeform 40"/>
            <p:cNvSpPr>
              <a:spLocks/>
            </p:cNvSpPr>
            <p:nvPr/>
          </p:nvSpPr>
          <p:spPr bwMode="auto">
            <a:xfrm>
              <a:off x="3164299" y="3646828"/>
              <a:ext cx="412341" cy="632210"/>
            </a:xfrm>
            <a:custGeom>
              <a:avLst/>
              <a:gdLst>
                <a:gd name="T0" fmla="*/ 38 w 128"/>
                <a:gd name="T1" fmla="*/ 109 h 115"/>
                <a:gd name="T2" fmla="*/ 31 w 128"/>
                <a:gd name="T3" fmla="*/ 112 h 115"/>
                <a:gd name="T4" fmla="*/ 24 w 128"/>
                <a:gd name="T5" fmla="*/ 112 h 115"/>
                <a:gd name="T6" fmla="*/ 14 w 128"/>
                <a:gd name="T7" fmla="*/ 109 h 115"/>
                <a:gd name="T8" fmla="*/ 5 w 128"/>
                <a:gd name="T9" fmla="*/ 103 h 115"/>
                <a:gd name="T10" fmla="*/ 0 w 128"/>
                <a:gd name="T11" fmla="*/ 97 h 115"/>
                <a:gd name="T12" fmla="*/ 0 w 128"/>
                <a:gd name="T13" fmla="*/ 91 h 115"/>
                <a:gd name="T14" fmla="*/ 5 w 128"/>
                <a:gd name="T15" fmla="*/ 88 h 115"/>
                <a:gd name="T16" fmla="*/ 12 w 128"/>
                <a:gd name="T17" fmla="*/ 79 h 115"/>
                <a:gd name="T18" fmla="*/ 19 w 128"/>
                <a:gd name="T19" fmla="*/ 64 h 115"/>
                <a:gd name="T20" fmla="*/ 21 w 128"/>
                <a:gd name="T21" fmla="*/ 41 h 115"/>
                <a:gd name="T22" fmla="*/ 19 w 128"/>
                <a:gd name="T23" fmla="*/ 14 h 115"/>
                <a:gd name="T24" fmla="*/ 26 w 128"/>
                <a:gd name="T25" fmla="*/ 2 h 115"/>
                <a:gd name="T26" fmla="*/ 38 w 128"/>
                <a:gd name="T27" fmla="*/ 5 h 115"/>
                <a:gd name="T28" fmla="*/ 46 w 128"/>
                <a:gd name="T29" fmla="*/ 11 h 115"/>
                <a:gd name="T30" fmla="*/ 50 w 128"/>
                <a:gd name="T31" fmla="*/ 11 h 115"/>
                <a:gd name="T32" fmla="*/ 55 w 128"/>
                <a:gd name="T33" fmla="*/ 17 h 115"/>
                <a:gd name="T34" fmla="*/ 58 w 128"/>
                <a:gd name="T35" fmla="*/ 23 h 115"/>
                <a:gd name="T36" fmla="*/ 55 w 128"/>
                <a:gd name="T37" fmla="*/ 32 h 115"/>
                <a:gd name="T38" fmla="*/ 53 w 128"/>
                <a:gd name="T39" fmla="*/ 44 h 115"/>
                <a:gd name="T40" fmla="*/ 50 w 128"/>
                <a:gd name="T41" fmla="*/ 64 h 115"/>
                <a:gd name="T42" fmla="*/ 48 w 128"/>
                <a:gd name="T43" fmla="*/ 73 h 115"/>
                <a:gd name="T44" fmla="*/ 48 w 128"/>
                <a:gd name="T45" fmla="*/ 76 h 115"/>
                <a:gd name="T46" fmla="*/ 53 w 128"/>
                <a:gd name="T47" fmla="*/ 73 h 115"/>
                <a:gd name="T48" fmla="*/ 63 w 128"/>
                <a:gd name="T49" fmla="*/ 70 h 115"/>
                <a:gd name="T50" fmla="*/ 77 w 128"/>
                <a:gd name="T51" fmla="*/ 64 h 115"/>
                <a:gd name="T52" fmla="*/ 94 w 128"/>
                <a:gd name="T53" fmla="*/ 56 h 115"/>
                <a:gd name="T54" fmla="*/ 109 w 128"/>
                <a:gd name="T55" fmla="*/ 53 h 115"/>
                <a:gd name="T56" fmla="*/ 121 w 128"/>
                <a:gd name="T57" fmla="*/ 50 h 115"/>
                <a:gd name="T58" fmla="*/ 128 w 128"/>
                <a:gd name="T59" fmla="*/ 50 h 115"/>
                <a:gd name="T60" fmla="*/ 128 w 128"/>
                <a:gd name="T61" fmla="*/ 53 h 115"/>
                <a:gd name="T62" fmla="*/ 125 w 128"/>
                <a:gd name="T63" fmla="*/ 56 h 115"/>
                <a:gd name="T64" fmla="*/ 116 w 128"/>
                <a:gd name="T65" fmla="*/ 62 h 115"/>
                <a:gd name="T66" fmla="*/ 99 w 128"/>
                <a:gd name="T67" fmla="*/ 70 h 115"/>
                <a:gd name="T68" fmla="*/ 80 w 128"/>
                <a:gd name="T69" fmla="*/ 82 h 115"/>
                <a:gd name="T70" fmla="*/ 65 w 128"/>
                <a:gd name="T71" fmla="*/ 91 h 115"/>
                <a:gd name="T72" fmla="*/ 53 w 128"/>
                <a:gd name="T73" fmla="*/ 97 h 115"/>
                <a:gd name="T74" fmla="*/ 43 w 128"/>
                <a:gd name="T75" fmla="*/ 103 h 115"/>
                <a:gd name="T76" fmla="*/ 43 w 128"/>
                <a:gd name="T77" fmla="*/ 106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28" h="115">
                  <a:moveTo>
                    <a:pt x="43" y="106"/>
                  </a:moveTo>
                  <a:lnTo>
                    <a:pt x="38" y="109"/>
                  </a:lnTo>
                  <a:lnTo>
                    <a:pt x="36" y="112"/>
                  </a:lnTo>
                  <a:lnTo>
                    <a:pt x="31" y="112"/>
                  </a:lnTo>
                  <a:lnTo>
                    <a:pt x="26" y="115"/>
                  </a:lnTo>
                  <a:lnTo>
                    <a:pt x="24" y="112"/>
                  </a:lnTo>
                  <a:lnTo>
                    <a:pt x="19" y="112"/>
                  </a:lnTo>
                  <a:lnTo>
                    <a:pt x="14" y="109"/>
                  </a:lnTo>
                  <a:lnTo>
                    <a:pt x="9" y="106"/>
                  </a:lnTo>
                  <a:lnTo>
                    <a:pt x="5" y="103"/>
                  </a:lnTo>
                  <a:lnTo>
                    <a:pt x="2" y="100"/>
                  </a:lnTo>
                  <a:lnTo>
                    <a:pt x="0" y="97"/>
                  </a:lnTo>
                  <a:lnTo>
                    <a:pt x="0" y="94"/>
                  </a:lnTo>
                  <a:lnTo>
                    <a:pt x="0" y="91"/>
                  </a:lnTo>
                  <a:lnTo>
                    <a:pt x="2" y="88"/>
                  </a:lnTo>
                  <a:lnTo>
                    <a:pt x="5" y="88"/>
                  </a:lnTo>
                  <a:lnTo>
                    <a:pt x="9" y="85"/>
                  </a:lnTo>
                  <a:lnTo>
                    <a:pt x="12" y="79"/>
                  </a:lnTo>
                  <a:lnTo>
                    <a:pt x="17" y="73"/>
                  </a:lnTo>
                  <a:lnTo>
                    <a:pt x="19" y="64"/>
                  </a:lnTo>
                  <a:lnTo>
                    <a:pt x="19" y="53"/>
                  </a:lnTo>
                  <a:lnTo>
                    <a:pt x="21" y="41"/>
                  </a:lnTo>
                  <a:lnTo>
                    <a:pt x="21" y="29"/>
                  </a:lnTo>
                  <a:lnTo>
                    <a:pt x="19" y="14"/>
                  </a:lnTo>
                  <a:lnTo>
                    <a:pt x="19" y="0"/>
                  </a:lnTo>
                  <a:lnTo>
                    <a:pt x="26" y="2"/>
                  </a:lnTo>
                  <a:lnTo>
                    <a:pt x="31" y="5"/>
                  </a:lnTo>
                  <a:lnTo>
                    <a:pt x="38" y="5"/>
                  </a:lnTo>
                  <a:lnTo>
                    <a:pt x="41" y="8"/>
                  </a:lnTo>
                  <a:lnTo>
                    <a:pt x="46" y="11"/>
                  </a:lnTo>
                  <a:lnTo>
                    <a:pt x="48" y="11"/>
                  </a:lnTo>
                  <a:lnTo>
                    <a:pt x="50" y="11"/>
                  </a:lnTo>
                  <a:lnTo>
                    <a:pt x="53" y="14"/>
                  </a:lnTo>
                  <a:lnTo>
                    <a:pt x="55" y="17"/>
                  </a:lnTo>
                  <a:lnTo>
                    <a:pt x="58" y="20"/>
                  </a:lnTo>
                  <a:lnTo>
                    <a:pt x="58" y="23"/>
                  </a:lnTo>
                  <a:lnTo>
                    <a:pt x="58" y="26"/>
                  </a:lnTo>
                  <a:lnTo>
                    <a:pt x="55" y="32"/>
                  </a:lnTo>
                  <a:lnTo>
                    <a:pt x="55" y="38"/>
                  </a:lnTo>
                  <a:lnTo>
                    <a:pt x="53" y="44"/>
                  </a:lnTo>
                  <a:lnTo>
                    <a:pt x="50" y="56"/>
                  </a:lnTo>
                  <a:lnTo>
                    <a:pt x="50" y="64"/>
                  </a:lnTo>
                  <a:lnTo>
                    <a:pt x="48" y="70"/>
                  </a:lnTo>
                  <a:lnTo>
                    <a:pt x="48" y="73"/>
                  </a:lnTo>
                  <a:lnTo>
                    <a:pt x="48" y="76"/>
                  </a:lnTo>
                  <a:lnTo>
                    <a:pt x="48" y="76"/>
                  </a:lnTo>
                  <a:lnTo>
                    <a:pt x="50" y="73"/>
                  </a:lnTo>
                  <a:lnTo>
                    <a:pt x="53" y="73"/>
                  </a:lnTo>
                  <a:lnTo>
                    <a:pt x="58" y="70"/>
                  </a:lnTo>
                  <a:lnTo>
                    <a:pt x="63" y="70"/>
                  </a:lnTo>
                  <a:lnTo>
                    <a:pt x="70" y="67"/>
                  </a:lnTo>
                  <a:lnTo>
                    <a:pt x="77" y="64"/>
                  </a:lnTo>
                  <a:lnTo>
                    <a:pt x="87" y="62"/>
                  </a:lnTo>
                  <a:lnTo>
                    <a:pt x="94" y="56"/>
                  </a:lnTo>
                  <a:lnTo>
                    <a:pt x="104" y="53"/>
                  </a:lnTo>
                  <a:lnTo>
                    <a:pt x="109" y="53"/>
                  </a:lnTo>
                  <a:lnTo>
                    <a:pt x="116" y="50"/>
                  </a:lnTo>
                  <a:lnTo>
                    <a:pt x="121" y="50"/>
                  </a:lnTo>
                  <a:lnTo>
                    <a:pt x="123" y="50"/>
                  </a:lnTo>
                  <a:lnTo>
                    <a:pt x="128" y="50"/>
                  </a:lnTo>
                  <a:lnTo>
                    <a:pt x="128" y="50"/>
                  </a:lnTo>
                  <a:lnTo>
                    <a:pt x="128" y="53"/>
                  </a:lnTo>
                  <a:lnTo>
                    <a:pt x="128" y="53"/>
                  </a:lnTo>
                  <a:lnTo>
                    <a:pt x="125" y="56"/>
                  </a:lnTo>
                  <a:lnTo>
                    <a:pt x="121" y="59"/>
                  </a:lnTo>
                  <a:lnTo>
                    <a:pt x="116" y="62"/>
                  </a:lnTo>
                  <a:lnTo>
                    <a:pt x="109" y="67"/>
                  </a:lnTo>
                  <a:lnTo>
                    <a:pt x="99" y="70"/>
                  </a:lnTo>
                  <a:lnTo>
                    <a:pt x="89" y="76"/>
                  </a:lnTo>
                  <a:lnTo>
                    <a:pt x="80" y="82"/>
                  </a:lnTo>
                  <a:lnTo>
                    <a:pt x="72" y="85"/>
                  </a:lnTo>
                  <a:lnTo>
                    <a:pt x="65" y="91"/>
                  </a:lnTo>
                  <a:lnTo>
                    <a:pt x="58" y="94"/>
                  </a:lnTo>
                  <a:lnTo>
                    <a:pt x="53" y="97"/>
                  </a:lnTo>
                  <a:lnTo>
                    <a:pt x="48" y="100"/>
                  </a:lnTo>
                  <a:lnTo>
                    <a:pt x="43" y="103"/>
                  </a:lnTo>
                  <a:lnTo>
                    <a:pt x="43" y="106"/>
                  </a:lnTo>
                  <a:lnTo>
                    <a:pt x="43" y="106"/>
                  </a:lnTo>
                </a:path>
              </a:pathLst>
            </a:custGeom>
            <a:noFill/>
            <a:ln w="19050">
              <a:solidFill>
                <a:srgbClr val="1F497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6" name="Freeform 41"/>
            <p:cNvSpPr>
              <a:spLocks/>
            </p:cNvSpPr>
            <p:nvPr/>
          </p:nvSpPr>
          <p:spPr bwMode="auto">
            <a:xfrm>
              <a:off x="3499326" y="3465410"/>
              <a:ext cx="286707" cy="307858"/>
            </a:xfrm>
            <a:custGeom>
              <a:avLst/>
              <a:gdLst>
                <a:gd name="T0" fmla="*/ 7 w 89"/>
                <a:gd name="T1" fmla="*/ 56 h 56"/>
                <a:gd name="T2" fmla="*/ 0 w 89"/>
                <a:gd name="T3" fmla="*/ 47 h 56"/>
                <a:gd name="T4" fmla="*/ 9 w 89"/>
                <a:gd name="T5" fmla="*/ 41 h 56"/>
                <a:gd name="T6" fmla="*/ 17 w 89"/>
                <a:gd name="T7" fmla="*/ 38 h 56"/>
                <a:gd name="T8" fmla="*/ 24 w 89"/>
                <a:gd name="T9" fmla="*/ 33 h 56"/>
                <a:gd name="T10" fmla="*/ 31 w 89"/>
                <a:gd name="T11" fmla="*/ 30 h 56"/>
                <a:gd name="T12" fmla="*/ 36 w 89"/>
                <a:gd name="T13" fmla="*/ 24 h 56"/>
                <a:gd name="T14" fmla="*/ 41 w 89"/>
                <a:gd name="T15" fmla="*/ 21 h 56"/>
                <a:gd name="T16" fmla="*/ 43 w 89"/>
                <a:gd name="T17" fmla="*/ 21 h 56"/>
                <a:gd name="T18" fmla="*/ 46 w 89"/>
                <a:gd name="T19" fmla="*/ 18 h 56"/>
                <a:gd name="T20" fmla="*/ 46 w 89"/>
                <a:gd name="T21" fmla="*/ 15 h 56"/>
                <a:gd name="T22" fmla="*/ 48 w 89"/>
                <a:gd name="T23" fmla="*/ 12 h 56"/>
                <a:gd name="T24" fmla="*/ 48 w 89"/>
                <a:gd name="T25" fmla="*/ 9 h 56"/>
                <a:gd name="T26" fmla="*/ 46 w 89"/>
                <a:gd name="T27" fmla="*/ 6 h 56"/>
                <a:gd name="T28" fmla="*/ 46 w 89"/>
                <a:gd name="T29" fmla="*/ 6 h 56"/>
                <a:gd name="T30" fmla="*/ 48 w 89"/>
                <a:gd name="T31" fmla="*/ 3 h 56"/>
                <a:gd name="T32" fmla="*/ 50 w 89"/>
                <a:gd name="T33" fmla="*/ 0 h 56"/>
                <a:gd name="T34" fmla="*/ 53 w 89"/>
                <a:gd name="T35" fmla="*/ 0 h 56"/>
                <a:gd name="T36" fmla="*/ 58 w 89"/>
                <a:gd name="T37" fmla="*/ 0 h 56"/>
                <a:gd name="T38" fmla="*/ 63 w 89"/>
                <a:gd name="T39" fmla="*/ 0 h 56"/>
                <a:gd name="T40" fmla="*/ 70 w 89"/>
                <a:gd name="T41" fmla="*/ 3 h 56"/>
                <a:gd name="T42" fmla="*/ 77 w 89"/>
                <a:gd name="T43" fmla="*/ 6 h 56"/>
                <a:gd name="T44" fmla="*/ 82 w 89"/>
                <a:gd name="T45" fmla="*/ 12 h 56"/>
                <a:gd name="T46" fmla="*/ 87 w 89"/>
                <a:gd name="T47" fmla="*/ 15 h 56"/>
                <a:gd name="T48" fmla="*/ 89 w 89"/>
                <a:gd name="T49" fmla="*/ 15 h 56"/>
                <a:gd name="T50" fmla="*/ 89 w 89"/>
                <a:gd name="T51" fmla="*/ 18 h 56"/>
                <a:gd name="T52" fmla="*/ 89 w 89"/>
                <a:gd name="T53" fmla="*/ 21 h 56"/>
                <a:gd name="T54" fmla="*/ 84 w 89"/>
                <a:gd name="T55" fmla="*/ 24 h 56"/>
                <a:gd name="T56" fmla="*/ 79 w 89"/>
                <a:gd name="T57" fmla="*/ 27 h 56"/>
                <a:gd name="T58" fmla="*/ 75 w 89"/>
                <a:gd name="T59" fmla="*/ 30 h 56"/>
                <a:gd name="T60" fmla="*/ 70 w 89"/>
                <a:gd name="T61" fmla="*/ 33 h 56"/>
                <a:gd name="T62" fmla="*/ 65 w 89"/>
                <a:gd name="T63" fmla="*/ 35 h 56"/>
                <a:gd name="T64" fmla="*/ 58 w 89"/>
                <a:gd name="T65" fmla="*/ 38 h 56"/>
                <a:gd name="T66" fmla="*/ 50 w 89"/>
                <a:gd name="T67" fmla="*/ 41 h 56"/>
                <a:gd name="T68" fmla="*/ 41 w 89"/>
                <a:gd name="T69" fmla="*/ 44 h 56"/>
                <a:gd name="T70" fmla="*/ 31 w 89"/>
                <a:gd name="T71" fmla="*/ 47 h 56"/>
                <a:gd name="T72" fmla="*/ 19 w 89"/>
                <a:gd name="T73" fmla="*/ 50 h 56"/>
                <a:gd name="T74" fmla="*/ 7 w 89"/>
                <a:gd name="T75" fmla="*/ 56 h 56"/>
                <a:gd name="T76" fmla="*/ 7 w 89"/>
                <a:gd name="T77" fmla="*/ 5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89" h="56">
                  <a:moveTo>
                    <a:pt x="7" y="56"/>
                  </a:moveTo>
                  <a:lnTo>
                    <a:pt x="0" y="47"/>
                  </a:lnTo>
                  <a:lnTo>
                    <a:pt x="9" y="41"/>
                  </a:lnTo>
                  <a:lnTo>
                    <a:pt x="17" y="38"/>
                  </a:lnTo>
                  <a:lnTo>
                    <a:pt x="24" y="33"/>
                  </a:lnTo>
                  <a:lnTo>
                    <a:pt x="31" y="30"/>
                  </a:lnTo>
                  <a:lnTo>
                    <a:pt x="36" y="24"/>
                  </a:lnTo>
                  <a:lnTo>
                    <a:pt x="41" y="21"/>
                  </a:lnTo>
                  <a:lnTo>
                    <a:pt x="43" y="21"/>
                  </a:lnTo>
                  <a:lnTo>
                    <a:pt x="46" y="18"/>
                  </a:lnTo>
                  <a:lnTo>
                    <a:pt x="46" y="15"/>
                  </a:lnTo>
                  <a:lnTo>
                    <a:pt x="48" y="12"/>
                  </a:lnTo>
                  <a:lnTo>
                    <a:pt x="48" y="9"/>
                  </a:lnTo>
                  <a:lnTo>
                    <a:pt x="46" y="6"/>
                  </a:lnTo>
                  <a:lnTo>
                    <a:pt x="46" y="6"/>
                  </a:lnTo>
                  <a:lnTo>
                    <a:pt x="48" y="3"/>
                  </a:lnTo>
                  <a:lnTo>
                    <a:pt x="50" y="0"/>
                  </a:lnTo>
                  <a:lnTo>
                    <a:pt x="53" y="0"/>
                  </a:lnTo>
                  <a:lnTo>
                    <a:pt x="58" y="0"/>
                  </a:lnTo>
                  <a:lnTo>
                    <a:pt x="63" y="0"/>
                  </a:lnTo>
                  <a:lnTo>
                    <a:pt x="70" y="3"/>
                  </a:lnTo>
                  <a:lnTo>
                    <a:pt x="77" y="6"/>
                  </a:lnTo>
                  <a:lnTo>
                    <a:pt x="82" y="12"/>
                  </a:lnTo>
                  <a:lnTo>
                    <a:pt x="87" y="15"/>
                  </a:lnTo>
                  <a:lnTo>
                    <a:pt x="89" y="15"/>
                  </a:lnTo>
                  <a:lnTo>
                    <a:pt x="89" y="18"/>
                  </a:lnTo>
                  <a:lnTo>
                    <a:pt x="89" y="21"/>
                  </a:lnTo>
                  <a:lnTo>
                    <a:pt x="84" y="24"/>
                  </a:lnTo>
                  <a:lnTo>
                    <a:pt x="79" y="27"/>
                  </a:lnTo>
                  <a:lnTo>
                    <a:pt x="75" y="30"/>
                  </a:lnTo>
                  <a:lnTo>
                    <a:pt x="70" y="33"/>
                  </a:lnTo>
                  <a:lnTo>
                    <a:pt x="65" y="35"/>
                  </a:lnTo>
                  <a:lnTo>
                    <a:pt x="58" y="38"/>
                  </a:lnTo>
                  <a:lnTo>
                    <a:pt x="50" y="41"/>
                  </a:lnTo>
                  <a:lnTo>
                    <a:pt x="41" y="44"/>
                  </a:lnTo>
                  <a:lnTo>
                    <a:pt x="31" y="47"/>
                  </a:lnTo>
                  <a:lnTo>
                    <a:pt x="19" y="50"/>
                  </a:lnTo>
                  <a:lnTo>
                    <a:pt x="7" y="56"/>
                  </a:lnTo>
                  <a:lnTo>
                    <a:pt x="7" y="56"/>
                  </a:lnTo>
                </a:path>
              </a:pathLst>
            </a:custGeom>
            <a:noFill/>
            <a:ln w="19050">
              <a:solidFill>
                <a:srgbClr val="1F497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7" name="Freeform 42"/>
            <p:cNvSpPr>
              <a:spLocks/>
            </p:cNvSpPr>
            <p:nvPr/>
          </p:nvSpPr>
          <p:spPr bwMode="auto">
            <a:xfrm>
              <a:off x="3286713" y="3547873"/>
              <a:ext cx="943875" cy="566241"/>
            </a:xfrm>
            <a:custGeom>
              <a:avLst/>
              <a:gdLst>
                <a:gd name="T0" fmla="*/ 199 w 293"/>
                <a:gd name="T1" fmla="*/ 103 h 103"/>
                <a:gd name="T2" fmla="*/ 189 w 293"/>
                <a:gd name="T3" fmla="*/ 100 h 103"/>
                <a:gd name="T4" fmla="*/ 179 w 293"/>
                <a:gd name="T5" fmla="*/ 97 h 103"/>
                <a:gd name="T6" fmla="*/ 170 w 293"/>
                <a:gd name="T7" fmla="*/ 94 h 103"/>
                <a:gd name="T8" fmla="*/ 158 w 293"/>
                <a:gd name="T9" fmla="*/ 88 h 103"/>
                <a:gd name="T10" fmla="*/ 153 w 293"/>
                <a:gd name="T11" fmla="*/ 85 h 103"/>
                <a:gd name="T12" fmla="*/ 145 w 293"/>
                <a:gd name="T13" fmla="*/ 82 h 103"/>
                <a:gd name="T14" fmla="*/ 136 w 293"/>
                <a:gd name="T15" fmla="*/ 77 h 103"/>
                <a:gd name="T16" fmla="*/ 126 w 293"/>
                <a:gd name="T17" fmla="*/ 74 h 103"/>
                <a:gd name="T18" fmla="*/ 116 w 293"/>
                <a:gd name="T19" fmla="*/ 68 h 103"/>
                <a:gd name="T20" fmla="*/ 104 w 293"/>
                <a:gd name="T21" fmla="*/ 62 h 103"/>
                <a:gd name="T22" fmla="*/ 92 w 293"/>
                <a:gd name="T23" fmla="*/ 56 h 103"/>
                <a:gd name="T24" fmla="*/ 78 w 293"/>
                <a:gd name="T25" fmla="*/ 50 h 103"/>
                <a:gd name="T26" fmla="*/ 63 w 293"/>
                <a:gd name="T27" fmla="*/ 44 h 103"/>
                <a:gd name="T28" fmla="*/ 51 w 293"/>
                <a:gd name="T29" fmla="*/ 35 h 103"/>
                <a:gd name="T30" fmla="*/ 39 w 293"/>
                <a:gd name="T31" fmla="*/ 29 h 103"/>
                <a:gd name="T32" fmla="*/ 29 w 293"/>
                <a:gd name="T33" fmla="*/ 26 h 103"/>
                <a:gd name="T34" fmla="*/ 20 w 293"/>
                <a:gd name="T35" fmla="*/ 20 h 103"/>
                <a:gd name="T36" fmla="*/ 12 w 293"/>
                <a:gd name="T37" fmla="*/ 18 h 103"/>
                <a:gd name="T38" fmla="*/ 5 w 293"/>
                <a:gd name="T39" fmla="*/ 15 h 103"/>
                <a:gd name="T40" fmla="*/ 0 w 293"/>
                <a:gd name="T41" fmla="*/ 9 h 103"/>
                <a:gd name="T42" fmla="*/ 12 w 293"/>
                <a:gd name="T43" fmla="*/ 0 h 103"/>
                <a:gd name="T44" fmla="*/ 20 w 293"/>
                <a:gd name="T45" fmla="*/ 3 h 103"/>
                <a:gd name="T46" fmla="*/ 27 w 293"/>
                <a:gd name="T47" fmla="*/ 6 h 103"/>
                <a:gd name="T48" fmla="*/ 37 w 293"/>
                <a:gd name="T49" fmla="*/ 12 h 103"/>
                <a:gd name="T50" fmla="*/ 46 w 293"/>
                <a:gd name="T51" fmla="*/ 15 h 103"/>
                <a:gd name="T52" fmla="*/ 58 w 293"/>
                <a:gd name="T53" fmla="*/ 20 h 103"/>
                <a:gd name="T54" fmla="*/ 71 w 293"/>
                <a:gd name="T55" fmla="*/ 26 h 103"/>
                <a:gd name="T56" fmla="*/ 85 w 293"/>
                <a:gd name="T57" fmla="*/ 29 h 103"/>
                <a:gd name="T58" fmla="*/ 97 w 293"/>
                <a:gd name="T59" fmla="*/ 35 h 103"/>
                <a:gd name="T60" fmla="*/ 112 w 293"/>
                <a:gd name="T61" fmla="*/ 41 h 103"/>
                <a:gd name="T62" fmla="*/ 126 w 293"/>
                <a:gd name="T63" fmla="*/ 47 h 103"/>
                <a:gd name="T64" fmla="*/ 138 w 293"/>
                <a:gd name="T65" fmla="*/ 53 h 103"/>
                <a:gd name="T66" fmla="*/ 150 w 293"/>
                <a:gd name="T67" fmla="*/ 56 h 103"/>
                <a:gd name="T68" fmla="*/ 162 w 293"/>
                <a:gd name="T69" fmla="*/ 59 h 103"/>
                <a:gd name="T70" fmla="*/ 172 w 293"/>
                <a:gd name="T71" fmla="*/ 62 h 103"/>
                <a:gd name="T72" fmla="*/ 182 w 293"/>
                <a:gd name="T73" fmla="*/ 65 h 103"/>
                <a:gd name="T74" fmla="*/ 191 w 293"/>
                <a:gd name="T75" fmla="*/ 68 h 103"/>
                <a:gd name="T76" fmla="*/ 228 w 293"/>
                <a:gd name="T77" fmla="*/ 74 h 103"/>
                <a:gd name="T78" fmla="*/ 262 w 293"/>
                <a:gd name="T79" fmla="*/ 80 h 103"/>
                <a:gd name="T80" fmla="*/ 269 w 293"/>
                <a:gd name="T81" fmla="*/ 82 h 103"/>
                <a:gd name="T82" fmla="*/ 276 w 293"/>
                <a:gd name="T83" fmla="*/ 82 h 103"/>
                <a:gd name="T84" fmla="*/ 281 w 293"/>
                <a:gd name="T85" fmla="*/ 82 h 103"/>
                <a:gd name="T86" fmla="*/ 286 w 293"/>
                <a:gd name="T87" fmla="*/ 85 h 103"/>
                <a:gd name="T88" fmla="*/ 291 w 293"/>
                <a:gd name="T89" fmla="*/ 85 h 103"/>
                <a:gd name="T90" fmla="*/ 293 w 293"/>
                <a:gd name="T91" fmla="*/ 85 h 103"/>
                <a:gd name="T92" fmla="*/ 293 w 293"/>
                <a:gd name="T93" fmla="*/ 88 h 103"/>
                <a:gd name="T94" fmla="*/ 293 w 293"/>
                <a:gd name="T95" fmla="*/ 88 h 103"/>
                <a:gd name="T96" fmla="*/ 293 w 293"/>
                <a:gd name="T97" fmla="*/ 91 h 103"/>
                <a:gd name="T98" fmla="*/ 291 w 293"/>
                <a:gd name="T99" fmla="*/ 91 h 103"/>
                <a:gd name="T100" fmla="*/ 286 w 293"/>
                <a:gd name="T101" fmla="*/ 91 h 103"/>
                <a:gd name="T102" fmla="*/ 281 w 293"/>
                <a:gd name="T103" fmla="*/ 94 h 103"/>
                <a:gd name="T104" fmla="*/ 276 w 293"/>
                <a:gd name="T105" fmla="*/ 94 h 103"/>
                <a:gd name="T106" fmla="*/ 271 w 293"/>
                <a:gd name="T107" fmla="*/ 97 h 103"/>
                <a:gd name="T108" fmla="*/ 264 w 293"/>
                <a:gd name="T109" fmla="*/ 97 h 103"/>
                <a:gd name="T110" fmla="*/ 254 w 293"/>
                <a:gd name="T111" fmla="*/ 100 h 103"/>
                <a:gd name="T112" fmla="*/ 237 w 293"/>
                <a:gd name="T113" fmla="*/ 100 h 103"/>
                <a:gd name="T114" fmla="*/ 223 w 293"/>
                <a:gd name="T115" fmla="*/ 103 h 103"/>
                <a:gd name="T116" fmla="*/ 211 w 293"/>
                <a:gd name="T117" fmla="*/ 103 h 103"/>
                <a:gd name="T118" fmla="*/ 199 w 293"/>
                <a:gd name="T119" fmla="*/ 103 h 103"/>
                <a:gd name="T120" fmla="*/ 199 w 293"/>
                <a:gd name="T121" fmla="*/ 103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93" h="103">
                  <a:moveTo>
                    <a:pt x="199" y="103"/>
                  </a:moveTo>
                  <a:lnTo>
                    <a:pt x="189" y="100"/>
                  </a:lnTo>
                  <a:lnTo>
                    <a:pt x="179" y="97"/>
                  </a:lnTo>
                  <a:lnTo>
                    <a:pt x="170" y="94"/>
                  </a:lnTo>
                  <a:lnTo>
                    <a:pt x="158" y="88"/>
                  </a:lnTo>
                  <a:lnTo>
                    <a:pt x="153" y="85"/>
                  </a:lnTo>
                  <a:lnTo>
                    <a:pt x="145" y="82"/>
                  </a:lnTo>
                  <a:lnTo>
                    <a:pt x="136" y="77"/>
                  </a:lnTo>
                  <a:lnTo>
                    <a:pt x="126" y="74"/>
                  </a:lnTo>
                  <a:lnTo>
                    <a:pt x="116" y="68"/>
                  </a:lnTo>
                  <a:lnTo>
                    <a:pt x="104" y="62"/>
                  </a:lnTo>
                  <a:lnTo>
                    <a:pt x="92" y="56"/>
                  </a:lnTo>
                  <a:lnTo>
                    <a:pt x="78" y="50"/>
                  </a:lnTo>
                  <a:lnTo>
                    <a:pt x="63" y="44"/>
                  </a:lnTo>
                  <a:lnTo>
                    <a:pt x="51" y="35"/>
                  </a:lnTo>
                  <a:lnTo>
                    <a:pt x="39" y="29"/>
                  </a:lnTo>
                  <a:lnTo>
                    <a:pt x="29" y="26"/>
                  </a:lnTo>
                  <a:lnTo>
                    <a:pt x="20" y="20"/>
                  </a:lnTo>
                  <a:lnTo>
                    <a:pt x="12" y="18"/>
                  </a:lnTo>
                  <a:lnTo>
                    <a:pt x="5" y="15"/>
                  </a:lnTo>
                  <a:lnTo>
                    <a:pt x="0" y="9"/>
                  </a:lnTo>
                  <a:lnTo>
                    <a:pt x="12" y="0"/>
                  </a:lnTo>
                  <a:lnTo>
                    <a:pt x="20" y="3"/>
                  </a:lnTo>
                  <a:lnTo>
                    <a:pt x="27" y="6"/>
                  </a:lnTo>
                  <a:lnTo>
                    <a:pt x="37" y="12"/>
                  </a:lnTo>
                  <a:lnTo>
                    <a:pt x="46" y="15"/>
                  </a:lnTo>
                  <a:lnTo>
                    <a:pt x="58" y="20"/>
                  </a:lnTo>
                  <a:lnTo>
                    <a:pt x="71" y="26"/>
                  </a:lnTo>
                  <a:lnTo>
                    <a:pt x="85" y="29"/>
                  </a:lnTo>
                  <a:lnTo>
                    <a:pt x="97" y="35"/>
                  </a:lnTo>
                  <a:lnTo>
                    <a:pt x="112" y="41"/>
                  </a:lnTo>
                  <a:lnTo>
                    <a:pt x="126" y="47"/>
                  </a:lnTo>
                  <a:lnTo>
                    <a:pt x="138" y="53"/>
                  </a:lnTo>
                  <a:lnTo>
                    <a:pt x="150" y="56"/>
                  </a:lnTo>
                  <a:lnTo>
                    <a:pt x="162" y="59"/>
                  </a:lnTo>
                  <a:lnTo>
                    <a:pt x="172" y="62"/>
                  </a:lnTo>
                  <a:lnTo>
                    <a:pt x="182" y="65"/>
                  </a:lnTo>
                  <a:lnTo>
                    <a:pt x="191" y="68"/>
                  </a:lnTo>
                  <a:lnTo>
                    <a:pt x="228" y="74"/>
                  </a:lnTo>
                  <a:lnTo>
                    <a:pt x="262" y="80"/>
                  </a:lnTo>
                  <a:lnTo>
                    <a:pt x="269" y="82"/>
                  </a:lnTo>
                  <a:lnTo>
                    <a:pt x="276" y="82"/>
                  </a:lnTo>
                  <a:lnTo>
                    <a:pt x="281" y="82"/>
                  </a:lnTo>
                  <a:lnTo>
                    <a:pt x="286" y="85"/>
                  </a:lnTo>
                  <a:lnTo>
                    <a:pt x="291" y="85"/>
                  </a:lnTo>
                  <a:lnTo>
                    <a:pt x="293" y="85"/>
                  </a:lnTo>
                  <a:lnTo>
                    <a:pt x="293" y="88"/>
                  </a:lnTo>
                  <a:lnTo>
                    <a:pt x="293" y="88"/>
                  </a:lnTo>
                  <a:lnTo>
                    <a:pt x="293" y="91"/>
                  </a:lnTo>
                  <a:lnTo>
                    <a:pt x="291" y="91"/>
                  </a:lnTo>
                  <a:lnTo>
                    <a:pt x="286" y="91"/>
                  </a:lnTo>
                  <a:lnTo>
                    <a:pt x="281" y="94"/>
                  </a:lnTo>
                  <a:lnTo>
                    <a:pt x="276" y="94"/>
                  </a:lnTo>
                  <a:lnTo>
                    <a:pt x="271" y="97"/>
                  </a:lnTo>
                  <a:lnTo>
                    <a:pt x="264" y="97"/>
                  </a:lnTo>
                  <a:lnTo>
                    <a:pt x="254" y="100"/>
                  </a:lnTo>
                  <a:lnTo>
                    <a:pt x="237" y="100"/>
                  </a:lnTo>
                  <a:lnTo>
                    <a:pt x="223" y="103"/>
                  </a:lnTo>
                  <a:lnTo>
                    <a:pt x="211" y="103"/>
                  </a:lnTo>
                  <a:lnTo>
                    <a:pt x="199" y="103"/>
                  </a:lnTo>
                  <a:lnTo>
                    <a:pt x="199" y="103"/>
                  </a:lnTo>
                </a:path>
              </a:pathLst>
            </a:custGeom>
            <a:noFill/>
            <a:ln w="19050">
              <a:solidFill>
                <a:srgbClr val="1F497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8" name="Freeform 43"/>
            <p:cNvSpPr>
              <a:spLocks/>
            </p:cNvSpPr>
            <p:nvPr/>
          </p:nvSpPr>
          <p:spPr bwMode="auto">
            <a:xfrm>
              <a:off x="3312484" y="2833203"/>
              <a:ext cx="177179" cy="648701"/>
            </a:xfrm>
            <a:custGeom>
              <a:avLst/>
              <a:gdLst>
                <a:gd name="T0" fmla="*/ 2 w 55"/>
                <a:gd name="T1" fmla="*/ 9 h 118"/>
                <a:gd name="T2" fmla="*/ 0 w 55"/>
                <a:gd name="T3" fmla="*/ 6 h 118"/>
                <a:gd name="T4" fmla="*/ 0 w 55"/>
                <a:gd name="T5" fmla="*/ 6 h 118"/>
                <a:gd name="T6" fmla="*/ 0 w 55"/>
                <a:gd name="T7" fmla="*/ 3 h 118"/>
                <a:gd name="T8" fmla="*/ 2 w 55"/>
                <a:gd name="T9" fmla="*/ 0 h 118"/>
                <a:gd name="T10" fmla="*/ 4 w 55"/>
                <a:gd name="T11" fmla="*/ 0 h 118"/>
                <a:gd name="T12" fmla="*/ 9 w 55"/>
                <a:gd name="T13" fmla="*/ 0 h 118"/>
                <a:gd name="T14" fmla="*/ 14 w 55"/>
                <a:gd name="T15" fmla="*/ 0 h 118"/>
                <a:gd name="T16" fmla="*/ 19 w 55"/>
                <a:gd name="T17" fmla="*/ 0 h 118"/>
                <a:gd name="T18" fmla="*/ 26 w 55"/>
                <a:gd name="T19" fmla="*/ 0 h 118"/>
                <a:gd name="T20" fmla="*/ 34 w 55"/>
                <a:gd name="T21" fmla="*/ 3 h 118"/>
                <a:gd name="T22" fmla="*/ 43 w 55"/>
                <a:gd name="T23" fmla="*/ 6 h 118"/>
                <a:gd name="T24" fmla="*/ 48 w 55"/>
                <a:gd name="T25" fmla="*/ 9 h 118"/>
                <a:gd name="T26" fmla="*/ 53 w 55"/>
                <a:gd name="T27" fmla="*/ 9 h 118"/>
                <a:gd name="T28" fmla="*/ 55 w 55"/>
                <a:gd name="T29" fmla="*/ 12 h 118"/>
                <a:gd name="T30" fmla="*/ 55 w 55"/>
                <a:gd name="T31" fmla="*/ 15 h 118"/>
                <a:gd name="T32" fmla="*/ 53 w 55"/>
                <a:gd name="T33" fmla="*/ 18 h 118"/>
                <a:gd name="T34" fmla="*/ 53 w 55"/>
                <a:gd name="T35" fmla="*/ 21 h 118"/>
                <a:gd name="T36" fmla="*/ 50 w 55"/>
                <a:gd name="T37" fmla="*/ 30 h 118"/>
                <a:gd name="T38" fmla="*/ 48 w 55"/>
                <a:gd name="T39" fmla="*/ 32 h 118"/>
                <a:gd name="T40" fmla="*/ 48 w 55"/>
                <a:gd name="T41" fmla="*/ 38 h 118"/>
                <a:gd name="T42" fmla="*/ 48 w 55"/>
                <a:gd name="T43" fmla="*/ 47 h 118"/>
                <a:gd name="T44" fmla="*/ 46 w 55"/>
                <a:gd name="T45" fmla="*/ 56 h 118"/>
                <a:gd name="T46" fmla="*/ 46 w 55"/>
                <a:gd name="T47" fmla="*/ 68 h 118"/>
                <a:gd name="T48" fmla="*/ 43 w 55"/>
                <a:gd name="T49" fmla="*/ 83 h 118"/>
                <a:gd name="T50" fmla="*/ 43 w 55"/>
                <a:gd name="T51" fmla="*/ 97 h 118"/>
                <a:gd name="T52" fmla="*/ 43 w 55"/>
                <a:gd name="T53" fmla="*/ 118 h 118"/>
                <a:gd name="T54" fmla="*/ 7 w 55"/>
                <a:gd name="T55" fmla="*/ 118 h 118"/>
                <a:gd name="T56" fmla="*/ 7 w 55"/>
                <a:gd name="T57" fmla="*/ 97 h 118"/>
                <a:gd name="T58" fmla="*/ 9 w 55"/>
                <a:gd name="T59" fmla="*/ 80 h 118"/>
                <a:gd name="T60" fmla="*/ 9 w 55"/>
                <a:gd name="T61" fmla="*/ 65 h 118"/>
                <a:gd name="T62" fmla="*/ 9 w 55"/>
                <a:gd name="T63" fmla="*/ 50 h 118"/>
                <a:gd name="T64" fmla="*/ 9 w 55"/>
                <a:gd name="T65" fmla="*/ 41 h 118"/>
                <a:gd name="T66" fmla="*/ 9 w 55"/>
                <a:gd name="T67" fmla="*/ 32 h 118"/>
                <a:gd name="T68" fmla="*/ 9 w 55"/>
                <a:gd name="T69" fmla="*/ 27 h 118"/>
                <a:gd name="T70" fmla="*/ 9 w 55"/>
                <a:gd name="T71" fmla="*/ 21 h 118"/>
                <a:gd name="T72" fmla="*/ 7 w 55"/>
                <a:gd name="T73" fmla="*/ 18 h 118"/>
                <a:gd name="T74" fmla="*/ 7 w 55"/>
                <a:gd name="T75" fmla="*/ 12 h 118"/>
                <a:gd name="T76" fmla="*/ 4 w 55"/>
                <a:gd name="T77" fmla="*/ 9 h 118"/>
                <a:gd name="T78" fmla="*/ 2 w 55"/>
                <a:gd name="T79" fmla="*/ 9 h 118"/>
                <a:gd name="T80" fmla="*/ 2 w 55"/>
                <a:gd name="T81" fmla="*/ 9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5" h="118">
                  <a:moveTo>
                    <a:pt x="2" y="9"/>
                  </a:moveTo>
                  <a:lnTo>
                    <a:pt x="0" y="6"/>
                  </a:lnTo>
                  <a:lnTo>
                    <a:pt x="0" y="6"/>
                  </a:lnTo>
                  <a:lnTo>
                    <a:pt x="0" y="3"/>
                  </a:lnTo>
                  <a:lnTo>
                    <a:pt x="2" y="0"/>
                  </a:lnTo>
                  <a:lnTo>
                    <a:pt x="4" y="0"/>
                  </a:lnTo>
                  <a:lnTo>
                    <a:pt x="9" y="0"/>
                  </a:lnTo>
                  <a:lnTo>
                    <a:pt x="14" y="0"/>
                  </a:lnTo>
                  <a:lnTo>
                    <a:pt x="19" y="0"/>
                  </a:lnTo>
                  <a:lnTo>
                    <a:pt x="26" y="0"/>
                  </a:lnTo>
                  <a:lnTo>
                    <a:pt x="34" y="3"/>
                  </a:lnTo>
                  <a:lnTo>
                    <a:pt x="43" y="6"/>
                  </a:lnTo>
                  <a:lnTo>
                    <a:pt x="48" y="9"/>
                  </a:lnTo>
                  <a:lnTo>
                    <a:pt x="53" y="9"/>
                  </a:lnTo>
                  <a:lnTo>
                    <a:pt x="55" y="12"/>
                  </a:lnTo>
                  <a:lnTo>
                    <a:pt x="55" y="15"/>
                  </a:lnTo>
                  <a:lnTo>
                    <a:pt x="53" y="18"/>
                  </a:lnTo>
                  <a:lnTo>
                    <a:pt x="53" y="21"/>
                  </a:lnTo>
                  <a:lnTo>
                    <a:pt x="50" y="30"/>
                  </a:lnTo>
                  <a:lnTo>
                    <a:pt x="48" y="32"/>
                  </a:lnTo>
                  <a:lnTo>
                    <a:pt x="48" y="38"/>
                  </a:lnTo>
                  <a:lnTo>
                    <a:pt x="48" y="47"/>
                  </a:lnTo>
                  <a:lnTo>
                    <a:pt x="46" y="56"/>
                  </a:lnTo>
                  <a:lnTo>
                    <a:pt x="46" y="68"/>
                  </a:lnTo>
                  <a:lnTo>
                    <a:pt x="43" y="83"/>
                  </a:lnTo>
                  <a:lnTo>
                    <a:pt x="43" y="97"/>
                  </a:lnTo>
                  <a:lnTo>
                    <a:pt x="43" y="118"/>
                  </a:lnTo>
                  <a:lnTo>
                    <a:pt x="7" y="118"/>
                  </a:lnTo>
                  <a:lnTo>
                    <a:pt x="7" y="97"/>
                  </a:lnTo>
                  <a:lnTo>
                    <a:pt x="9" y="80"/>
                  </a:lnTo>
                  <a:lnTo>
                    <a:pt x="9" y="65"/>
                  </a:lnTo>
                  <a:lnTo>
                    <a:pt x="9" y="50"/>
                  </a:lnTo>
                  <a:lnTo>
                    <a:pt x="9" y="41"/>
                  </a:lnTo>
                  <a:lnTo>
                    <a:pt x="9" y="32"/>
                  </a:lnTo>
                  <a:lnTo>
                    <a:pt x="9" y="27"/>
                  </a:lnTo>
                  <a:lnTo>
                    <a:pt x="9" y="21"/>
                  </a:lnTo>
                  <a:lnTo>
                    <a:pt x="7" y="18"/>
                  </a:lnTo>
                  <a:lnTo>
                    <a:pt x="7" y="12"/>
                  </a:lnTo>
                  <a:lnTo>
                    <a:pt x="4" y="9"/>
                  </a:lnTo>
                  <a:lnTo>
                    <a:pt x="2" y="9"/>
                  </a:lnTo>
                  <a:lnTo>
                    <a:pt x="2" y="9"/>
                  </a:lnTo>
                </a:path>
              </a:pathLst>
            </a:custGeom>
            <a:noFill/>
            <a:ln w="19050">
              <a:solidFill>
                <a:srgbClr val="1F497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</p:grpSp>
      <p:grpSp>
        <p:nvGrpSpPr>
          <p:cNvPr id="56" name="组合 55">
            <a:extLst>
              <a:ext uri="{FF2B5EF4-FFF2-40B4-BE49-F238E27FC236}">
                <a16:creationId xmlns:a16="http://schemas.microsoft.com/office/drawing/2014/main" id="{CA3A59D0-FB31-4034-AEEA-7AF755985AAD}"/>
              </a:ext>
            </a:extLst>
          </p:cNvPr>
          <p:cNvGrpSpPr/>
          <p:nvPr/>
        </p:nvGrpSpPr>
        <p:grpSpPr>
          <a:xfrm>
            <a:off x="8580517" y="4022307"/>
            <a:ext cx="2258470" cy="2395176"/>
            <a:chOff x="6697519" y="1588431"/>
            <a:chExt cx="1461060" cy="1549497"/>
          </a:xfrm>
        </p:grpSpPr>
        <p:sp>
          <p:nvSpPr>
            <p:cNvPr id="57" name="Freeform 222">
              <a:extLst>
                <a:ext uri="{FF2B5EF4-FFF2-40B4-BE49-F238E27FC236}">
                  <a16:creationId xmlns:a16="http://schemas.microsoft.com/office/drawing/2014/main" id="{2157C04F-5CC5-4D99-A900-F062BDB57D79}"/>
                </a:ext>
              </a:extLst>
            </p:cNvPr>
            <p:cNvSpPr>
              <a:spLocks/>
            </p:cNvSpPr>
            <p:nvPr/>
          </p:nvSpPr>
          <p:spPr bwMode="auto">
            <a:xfrm>
              <a:off x="7477694" y="1588431"/>
              <a:ext cx="283701" cy="209023"/>
            </a:xfrm>
            <a:custGeom>
              <a:avLst/>
              <a:gdLst>
                <a:gd name="T0" fmla="*/ 0 w 60"/>
                <a:gd name="T1" fmla="*/ 6 h 46"/>
                <a:gd name="T2" fmla="*/ 0 w 60"/>
                <a:gd name="T3" fmla="*/ 5 h 46"/>
                <a:gd name="T4" fmla="*/ 2 w 60"/>
                <a:gd name="T5" fmla="*/ 2 h 46"/>
                <a:gd name="T6" fmla="*/ 3 w 60"/>
                <a:gd name="T7" fmla="*/ 2 h 46"/>
                <a:gd name="T8" fmla="*/ 4 w 60"/>
                <a:gd name="T9" fmla="*/ 1 h 46"/>
                <a:gd name="T10" fmla="*/ 7 w 60"/>
                <a:gd name="T11" fmla="*/ 0 h 46"/>
                <a:gd name="T12" fmla="*/ 10 w 60"/>
                <a:gd name="T13" fmla="*/ 0 h 46"/>
                <a:gd name="T14" fmla="*/ 14 w 60"/>
                <a:gd name="T15" fmla="*/ 0 h 46"/>
                <a:gd name="T16" fmla="*/ 17 w 60"/>
                <a:gd name="T17" fmla="*/ 0 h 46"/>
                <a:gd name="T18" fmla="*/ 25 w 60"/>
                <a:gd name="T19" fmla="*/ 0 h 46"/>
                <a:gd name="T20" fmla="*/ 32 w 60"/>
                <a:gd name="T21" fmla="*/ 1 h 46"/>
                <a:gd name="T22" fmla="*/ 40 w 60"/>
                <a:gd name="T23" fmla="*/ 2 h 46"/>
                <a:gd name="T24" fmla="*/ 46 w 60"/>
                <a:gd name="T25" fmla="*/ 5 h 46"/>
                <a:gd name="T26" fmla="*/ 50 w 60"/>
                <a:gd name="T27" fmla="*/ 7 h 46"/>
                <a:gd name="T28" fmla="*/ 54 w 60"/>
                <a:gd name="T29" fmla="*/ 9 h 46"/>
                <a:gd name="T30" fmla="*/ 58 w 60"/>
                <a:gd name="T31" fmla="*/ 12 h 46"/>
                <a:gd name="T32" fmla="*/ 59 w 60"/>
                <a:gd name="T33" fmla="*/ 15 h 46"/>
                <a:gd name="T34" fmla="*/ 60 w 60"/>
                <a:gd name="T35" fmla="*/ 19 h 46"/>
                <a:gd name="T36" fmla="*/ 60 w 60"/>
                <a:gd name="T37" fmla="*/ 22 h 46"/>
                <a:gd name="T38" fmla="*/ 60 w 60"/>
                <a:gd name="T39" fmla="*/ 25 h 46"/>
                <a:gd name="T40" fmla="*/ 60 w 60"/>
                <a:gd name="T41" fmla="*/ 27 h 46"/>
                <a:gd name="T42" fmla="*/ 60 w 60"/>
                <a:gd name="T43" fmla="*/ 27 h 46"/>
                <a:gd name="T44" fmla="*/ 60 w 60"/>
                <a:gd name="T45" fmla="*/ 28 h 46"/>
                <a:gd name="T46" fmla="*/ 59 w 60"/>
                <a:gd name="T47" fmla="*/ 30 h 46"/>
                <a:gd name="T48" fmla="*/ 59 w 60"/>
                <a:gd name="T49" fmla="*/ 34 h 46"/>
                <a:gd name="T50" fmla="*/ 58 w 60"/>
                <a:gd name="T51" fmla="*/ 37 h 46"/>
                <a:gd name="T52" fmla="*/ 57 w 60"/>
                <a:gd name="T53" fmla="*/ 41 h 46"/>
                <a:gd name="T54" fmla="*/ 54 w 60"/>
                <a:gd name="T55" fmla="*/ 43 h 46"/>
                <a:gd name="T56" fmla="*/ 50 w 60"/>
                <a:gd name="T57" fmla="*/ 44 h 46"/>
                <a:gd name="T58" fmla="*/ 49 w 60"/>
                <a:gd name="T59" fmla="*/ 46 h 46"/>
                <a:gd name="T60" fmla="*/ 47 w 60"/>
                <a:gd name="T61" fmla="*/ 46 h 46"/>
                <a:gd name="T62" fmla="*/ 45 w 60"/>
                <a:gd name="T63" fmla="*/ 44 h 46"/>
                <a:gd name="T64" fmla="*/ 42 w 60"/>
                <a:gd name="T65" fmla="*/ 44 h 46"/>
                <a:gd name="T66" fmla="*/ 40 w 60"/>
                <a:gd name="T67" fmla="*/ 42 h 46"/>
                <a:gd name="T68" fmla="*/ 36 w 60"/>
                <a:gd name="T69" fmla="*/ 41 h 46"/>
                <a:gd name="T70" fmla="*/ 32 w 60"/>
                <a:gd name="T71" fmla="*/ 39 h 46"/>
                <a:gd name="T72" fmla="*/ 28 w 60"/>
                <a:gd name="T73" fmla="*/ 35 h 46"/>
                <a:gd name="T74" fmla="*/ 24 w 60"/>
                <a:gd name="T75" fmla="*/ 32 h 46"/>
                <a:gd name="T76" fmla="*/ 20 w 60"/>
                <a:gd name="T77" fmla="*/ 28 h 46"/>
                <a:gd name="T78" fmla="*/ 15 w 60"/>
                <a:gd name="T79" fmla="*/ 23 h 46"/>
                <a:gd name="T80" fmla="*/ 11 w 60"/>
                <a:gd name="T81" fmla="*/ 20 h 46"/>
                <a:gd name="T82" fmla="*/ 8 w 60"/>
                <a:gd name="T83" fmla="*/ 16 h 46"/>
                <a:gd name="T84" fmla="*/ 6 w 60"/>
                <a:gd name="T85" fmla="*/ 14 h 46"/>
                <a:gd name="T86" fmla="*/ 3 w 60"/>
                <a:gd name="T87" fmla="*/ 12 h 46"/>
                <a:gd name="T88" fmla="*/ 2 w 60"/>
                <a:gd name="T89" fmla="*/ 9 h 46"/>
                <a:gd name="T90" fmla="*/ 0 w 60"/>
                <a:gd name="T91" fmla="*/ 7 h 46"/>
                <a:gd name="T92" fmla="*/ 0 w 60"/>
                <a:gd name="T93" fmla="*/ 6 h 46"/>
                <a:gd name="T94" fmla="*/ 0 w 60"/>
                <a:gd name="T95" fmla="*/ 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60" h="46">
                  <a:moveTo>
                    <a:pt x="0" y="6"/>
                  </a:moveTo>
                  <a:lnTo>
                    <a:pt x="0" y="5"/>
                  </a:lnTo>
                  <a:lnTo>
                    <a:pt x="2" y="2"/>
                  </a:lnTo>
                  <a:lnTo>
                    <a:pt x="3" y="2"/>
                  </a:lnTo>
                  <a:lnTo>
                    <a:pt x="4" y="1"/>
                  </a:lnTo>
                  <a:lnTo>
                    <a:pt x="7" y="0"/>
                  </a:lnTo>
                  <a:lnTo>
                    <a:pt x="10" y="0"/>
                  </a:lnTo>
                  <a:lnTo>
                    <a:pt x="14" y="0"/>
                  </a:lnTo>
                  <a:lnTo>
                    <a:pt x="17" y="0"/>
                  </a:lnTo>
                  <a:lnTo>
                    <a:pt x="25" y="0"/>
                  </a:lnTo>
                  <a:lnTo>
                    <a:pt x="32" y="1"/>
                  </a:lnTo>
                  <a:lnTo>
                    <a:pt x="40" y="2"/>
                  </a:lnTo>
                  <a:lnTo>
                    <a:pt x="46" y="5"/>
                  </a:lnTo>
                  <a:lnTo>
                    <a:pt x="50" y="7"/>
                  </a:lnTo>
                  <a:lnTo>
                    <a:pt x="54" y="9"/>
                  </a:lnTo>
                  <a:lnTo>
                    <a:pt x="58" y="12"/>
                  </a:lnTo>
                  <a:lnTo>
                    <a:pt x="59" y="15"/>
                  </a:lnTo>
                  <a:lnTo>
                    <a:pt x="60" y="19"/>
                  </a:lnTo>
                  <a:lnTo>
                    <a:pt x="60" y="22"/>
                  </a:lnTo>
                  <a:lnTo>
                    <a:pt x="60" y="25"/>
                  </a:lnTo>
                  <a:lnTo>
                    <a:pt x="60" y="27"/>
                  </a:lnTo>
                  <a:lnTo>
                    <a:pt x="60" y="27"/>
                  </a:lnTo>
                  <a:lnTo>
                    <a:pt x="60" y="28"/>
                  </a:lnTo>
                  <a:lnTo>
                    <a:pt x="59" y="30"/>
                  </a:lnTo>
                  <a:lnTo>
                    <a:pt x="59" y="34"/>
                  </a:lnTo>
                  <a:lnTo>
                    <a:pt x="58" y="37"/>
                  </a:lnTo>
                  <a:lnTo>
                    <a:pt x="57" y="41"/>
                  </a:lnTo>
                  <a:lnTo>
                    <a:pt x="54" y="43"/>
                  </a:lnTo>
                  <a:lnTo>
                    <a:pt x="50" y="44"/>
                  </a:lnTo>
                  <a:lnTo>
                    <a:pt x="49" y="46"/>
                  </a:lnTo>
                  <a:lnTo>
                    <a:pt x="47" y="46"/>
                  </a:lnTo>
                  <a:lnTo>
                    <a:pt x="45" y="44"/>
                  </a:lnTo>
                  <a:lnTo>
                    <a:pt x="42" y="44"/>
                  </a:lnTo>
                  <a:lnTo>
                    <a:pt x="40" y="42"/>
                  </a:lnTo>
                  <a:lnTo>
                    <a:pt x="36" y="41"/>
                  </a:lnTo>
                  <a:lnTo>
                    <a:pt x="32" y="39"/>
                  </a:lnTo>
                  <a:lnTo>
                    <a:pt x="28" y="35"/>
                  </a:lnTo>
                  <a:lnTo>
                    <a:pt x="24" y="32"/>
                  </a:lnTo>
                  <a:lnTo>
                    <a:pt x="20" y="28"/>
                  </a:lnTo>
                  <a:lnTo>
                    <a:pt x="15" y="23"/>
                  </a:lnTo>
                  <a:lnTo>
                    <a:pt x="11" y="20"/>
                  </a:lnTo>
                  <a:lnTo>
                    <a:pt x="8" y="16"/>
                  </a:lnTo>
                  <a:lnTo>
                    <a:pt x="6" y="14"/>
                  </a:lnTo>
                  <a:lnTo>
                    <a:pt x="3" y="12"/>
                  </a:lnTo>
                  <a:lnTo>
                    <a:pt x="2" y="9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6"/>
                  </a:lnTo>
                </a:path>
              </a:pathLst>
            </a:custGeom>
            <a:noFill/>
            <a:ln w="19050">
              <a:solidFill>
                <a:srgbClr val="1F497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62" name="Freeform 223">
              <a:extLst>
                <a:ext uri="{FF2B5EF4-FFF2-40B4-BE49-F238E27FC236}">
                  <a16:creationId xmlns:a16="http://schemas.microsoft.com/office/drawing/2014/main" id="{611DFAF9-4BE0-408D-A331-3BAD9BF0282A}"/>
                </a:ext>
              </a:extLst>
            </p:cNvPr>
            <p:cNvSpPr>
              <a:spLocks/>
            </p:cNvSpPr>
            <p:nvPr/>
          </p:nvSpPr>
          <p:spPr bwMode="auto">
            <a:xfrm>
              <a:off x="6820456" y="2006477"/>
              <a:ext cx="203320" cy="313536"/>
            </a:xfrm>
            <a:custGeom>
              <a:avLst/>
              <a:gdLst>
                <a:gd name="T0" fmla="*/ 21 w 43"/>
                <a:gd name="T1" fmla="*/ 5 h 69"/>
                <a:gd name="T2" fmla="*/ 26 w 43"/>
                <a:gd name="T3" fmla="*/ 8 h 69"/>
                <a:gd name="T4" fmla="*/ 31 w 43"/>
                <a:gd name="T5" fmla="*/ 13 h 69"/>
                <a:gd name="T6" fmla="*/ 35 w 43"/>
                <a:gd name="T7" fmla="*/ 18 h 69"/>
                <a:gd name="T8" fmla="*/ 39 w 43"/>
                <a:gd name="T9" fmla="*/ 22 h 69"/>
                <a:gd name="T10" fmla="*/ 39 w 43"/>
                <a:gd name="T11" fmla="*/ 27 h 69"/>
                <a:gd name="T12" fmla="*/ 40 w 43"/>
                <a:gd name="T13" fmla="*/ 32 h 69"/>
                <a:gd name="T14" fmla="*/ 42 w 43"/>
                <a:gd name="T15" fmla="*/ 36 h 69"/>
                <a:gd name="T16" fmla="*/ 43 w 43"/>
                <a:gd name="T17" fmla="*/ 40 h 69"/>
                <a:gd name="T18" fmla="*/ 43 w 43"/>
                <a:gd name="T19" fmla="*/ 43 h 69"/>
                <a:gd name="T20" fmla="*/ 42 w 43"/>
                <a:gd name="T21" fmla="*/ 48 h 69"/>
                <a:gd name="T22" fmla="*/ 40 w 43"/>
                <a:gd name="T23" fmla="*/ 52 h 69"/>
                <a:gd name="T24" fmla="*/ 39 w 43"/>
                <a:gd name="T25" fmla="*/ 58 h 69"/>
                <a:gd name="T26" fmla="*/ 37 w 43"/>
                <a:gd name="T27" fmla="*/ 61 h 69"/>
                <a:gd name="T28" fmla="*/ 35 w 43"/>
                <a:gd name="T29" fmla="*/ 63 h 69"/>
                <a:gd name="T30" fmla="*/ 34 w 43"/>
                <a:gd name="T31" fmla="*/ 65 h 69"/>
                <a:gd name="T32" fmla="*/ 33 w 43"/>
                <a:gd name="T33" fmla="*/ 66 h 69"/>
                <a:gd name="T34" fmla="*/ 31 w 43"/>
                <a:gd name="T35" fmla="*/ 68 h 69"/>
                <a:gd name="T36" fmla="*/ 30 w 43"/>
                <a:gd name="T37" fmla="*/ 69 h 69"/>
                <a:gd name="T38" fmla="*/ 29 w 43"/>
                <a:gd name="T39" fmla="*/ 69 h 69"/>
                <a:gd name="T40" fmla="*/ 27 w 43"/>
                <a:gd name="T41" fmla="*/ 69 h 69"/>
                <a:gd name="T42" fmla="*/ 26 w 43"/>
                <a:gd name="T43" fmla="*/ 69 h 69"/>
                <a:gd name="T44" fmla="*/ 25 w 43"/>
                <a:gd name="T45" fmla="*/ 69 h 69"/>
                <a:gd name="T46" fmla="*/ 24 w 43"/>
                <a:gd name="T47" fmla="*/ 68 h 69"/>
                <a:gd name="T48" fmla="*/ 22 w 43"/>
                <a:gd name="T49" fmla="*/ 66 h 69"/>
                <a:gd name="T50" fmla="*/ 21 w 43"/>
                <a:gd name="T51" fmla="*/ 65 h 69"/>
                <a:gd name="T52" fmla="*/ 20 w 43"/>
                <a:gd name="T53" fmla="*/ 64 h 69"/>
                <a:gd name="T54" fmla="*/ 16 w 43"/>
                <a:gd name="T55" fmla="*/ 59 h 69"/>
                <a:gd name="T56" fmla="*/ 13 w 43"/>
                <a:gd name="T57" fmla="*/ 56 h 69"/>
                <a:gd name="T58" fmla="*/ 9 w 43"/>
                <a:gd name="T59" fmla="*/ 50 h 69"/>
                <a:gd name="T60" fmla="*/ 7 w 43"/>
                <a:gd name="T61" fmla="*/ 44 h 69"/>
                <a:gd name="T62" fmla="*/ 5 w 43"/>
                <a:gd name="T63" fmla="*/ 37 h 69"/>
                <a:gd name="T64" fmla="*/ 4 w 43"/>
                <a:gd name="T65" fmla="*/ 32 h 69"/>
                <a:gd name="T66" fmla="*/ 3 w 43"/>
                <a:gd name="T67" fmla="*/ 25 h 69"/>
                <a:gd name="T68" fmla="*/ 1 w 43"/>
                <a:gd name="T69" fmla="*/ 19 h 69"/>
                <a:gd name="T70" fmla="*/ 1 w 43"/>
                <a:gd name="T71" fmla="*/ 14 h 69"/>
                <a:gd name="T72" fmla="*/ 0 w 43"/>
                <a:gd name="T73" fmla="*/ 11 h 69"/>
                <a:gd name="T74" fmla="*/ 1 w 43"/>
                <a:gd name="T75" fmla="*/ 7 h 69"/>
                <a:gd name="T76" fmla="*/ 1 w 43"/>
                <a:gd name="T77" fmla="*/ 5 h 69"/>
                <a:gd name="T78" fmla="*/ 4 w 43"/>
                <a:gd name="T79" fmla="*/ 1 h 69"/>
                <a:gd name="T80" fmla="*/ 5 w 43"/>
                <a:gd name="T81" fmla="*/ 1 h 69"/>
                <a:gd name="T82" fmla="*/ 7 w 43"/>
                <a:gd name="T83" fmla="*/ 0 h 69"/>
                <a:gd name="T84" fmla="*/ 8 w 43"/>
                <a:gd name="T85" fmla="*/ 0 h 69"/>
                <a:gd name="T86" fmla="*/ 9 w 43"/>
                <a:gd name="T87" fmla="*/ 0 h 69"/>
                <a:gd name="T88" fmla="*/ 12 w 43"/>
                <a:gd name="T89" fmla="*/ 1 h 69"/>
                <a:gd name="T90" fmla="*/ 14 w 43"/>
                <a:gd name="T91" fmla="*/ 2 h 69"/>
                <a:gd name="T92" fmla="*/ 17 w 43"/>
                <a:gd name="T93" fmla="*/ 4 h 69"/>
                <a:gd name="T94" fmla="*/ 21 w 43"/>
                <a:gd name="T95" fmla="*/ 5 h 69"/>
                <a:gd name="T96" fmla="*/ 21 w 43"/>
                <a:gd name="T97" fmla="*/ 5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3" h="69">
                  <a:moveTo>
                    <a:pt x="21" y="5"/>
                  </a:moveTo>
                  <a:lnTo>
                    <a:pt x="26" y="8"/>
                  </a:lnTo>
                  <a:lnTo>
                    <a:pt x="31" y="13"/>
                  </a:lnTo>
                  <a:lnTo>
                    <a:pt x="35" y="18"/>
                  </a:lnTo>
                  <a:lnTo>
                    <a:pt x="39" y="22"/>
                  </a:lnTo>
                  <a:lnTo>
                    <a:pt x="39" y="27"/>
                  </a:lnTo>
                  <a:lnTo>
                    <a:pt x="40" y="32"/>
                  </a:lnTo>
                  <a:lnTo>
                    <a:pt x="42" y="36"/>
                  </a:lnTo>
                  <a:lnTo>
                    <a:pt x="43" y="40"/>
                  </a:lnTo>
                  <a:lnTo>
                    <a:pt x="43" y="43"/>
                  </a:lnTo>
                  <a:lnTo>
                    <a:pt x="42" y="48"/>
                  </a:lnTo>
                  <a:lnTo>
                    <a:pt x="40" y="52"/>
                  </a:lnTo>
                  <a:lnTo>
                    <a:pt x="39" y="58"/>
                  </a:lnTo>
                  <a:lnTo>
                    <a:pt x="37" y="61"/>
                  </a:lnTo>
                  <a:lnTo>
                    <a:pt x="35" y="63"/>
                  </a:lnTo>
                  <a:lnTo>
                    <a:pt x="34" y="65"/>
                  </a:lnTo>
                  <a:lnTo>
                    <a:pt x="33" y="66"/>
                  </a:lnTo>
                  <a:lnTo>
                    <a:pt x="31" y="68"/>
                  </a:lnTo>
                  <a:lnTo>
                    <a:pt x="30" y="69"/>
                  </a:lnTo>
                  <a:lnTo>
                    <a:pt x="29" y="69"/>
                  </a:lnTo>
                  <a:lnTo>
                    <a:pt x="27" y="69"/>
                  </a:lnTo>
                  <a:lnTo>
                    <a:pt x="26" y="69"/>
                  </a:lnTo>
                  <a:lnTo>
                    <a:pt x="25" y="69"/>
                  </a:lnTo>
                  <a:lnTo>
                    <a:pt x="24" y="68"/>
                  </a:lnTo>
                  <a:lnTo>
                    <a:pt x="22" y="66"/>
                  </a:lnTo>
                  <a:lnTo>
                    <a:pt x="21" y="65"/>
                  </a:lnTo>
                  <a:lnTo>
                    <a:pt x="20" y="64"/>
                  </a:lnTo>
                  <a:lnTo>
                    <a:pt x="16" y="59"/>
                  </a:lnTo>
                  <a:lnTo>
                    <a:pt x="13" y="56"/>
                  </a:lnTo>
                  <a:lnTo>
                    <a:pt x="9" y="50"/>
                  </a:lnTo>
                  <a:lnTo>
                    <a:pt x="7" y="44"/>
                  </a:lnTo>
                  <a:lnTo>
                    <a:pt x="5" y="37"/>
                  </a:lnTo>
                  <a:lnTo>
                    <a:pt x="4" y="32"/>
                  </a:lnTo>
                  <a:lnTo>
                    <a:pt x="3" y="25"/>
                  </a:lnTo>
                  <a:lnTo>
                    <a:pt x="1" y="19"/>
                  </a:lnTo>
                  <a:lnTo>
                    <a:pt x="1" y="14"/>
                  </a:lnTo>
                  <a:lnTo>
                    <a:pt x="0" y="11"/>
                  </a:lnTo>
                  <a:lnTo>
                    <a:pt x="1" y="7"/>
                  </a:lnTo>
                  <a:lnTo>
                    <a:pt x="1" y="5"/>
                  </a:lnTo>
                  <a:lnTo>
                    <a:pt x="4" y="1"/>
                  </a:lnTo>
                  <a:lnTo>
                    <a:pt x="5" y="1"/>
                  </a:lnTo>
                  <a:lnTo>
                    <a:pt x="7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12" y="1"/>
                  </a:lnTo>
                  <a:lnTo>
                    <a:pt x="14" y="2"/>
                  </a:lnTo>
                  <a:lnTo>
                    <a:pt x="17" y="4"/>
                  </a:lnTo>
                  <a:lnTo>
                    <a:pt x="21" y="5"/>
                  </a:lnTo>
                  <a:lnTo>
                    <a:pt x="21" y="5"/>
                  </a:lnTo>
                </a:path>
              </a:pathLst>
            </a:custGeom>
            <a:noFill/>
            <a:ln w="19050">
              <a:solidFill>
                <a:srgbClr val="1F497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63" name="Freeform 224">
              <a:extLst>
                <a:ext uri="{FF2B5EF4-FFF2-40B4-BE49-F238E27FC236}">
                  <a16:creationId xmlns:a16="http://schemas.microsoft.com/office/drawing/2014/main" id="{56C552D0-8413-41E8-8018-8E073FDC936B}"/>
                </a:ext>
              </a:extLst>
            </p:cNvPr>
            <p:cNvSpPr>
              <a:spLocks/>
            </p:cNvSpPr>
            <p:nvPr/>
          </p:nvSpPr>
          <p:spPr bwMode="auto">
            <a:xfrm>
              <a:off x="6711703" y="2410892"/>
              <a:ext cx="435008" cy="263550"/>
            </a:xfrm>
            <a:custGeom>
              <a:avLst/>
              <a:gdLst>
                <a:gd name="T0" fmla="*/ 0 w 92"/>
                <a:gd name="T1" fmla="*/ 40 h 58"/>
                <a:gd name="T2" fmla="*/ 1 w 92"/>
                <a:gd name="T3" fmla="*/ 39 h 58"/>
                <a:gd name="T4" fmla="*/ 2 w 92"/>
                <a:gd name="T5" fmla="*/ 38 h 58"/>
                <a:gd name="T6" fmla="*/ 5 w 92"/>
                <a:gd name="T7" fmla="*/ 38 h 58"/>
                <a:gd name="T8" fmla="*/ 9 w 92"/>
                <a:gd name="T9" fmla="*/ 38 h 58"/>
                <a:gd name="T10" fmla="*/ 13 w 92"/>
                <a:gd name="T11" fmla="*/ 39 h 58"/>
                <a:gd name="T12" fmla="*/ 17 w 92"/>
                <a:gd name="T13" fmla="*/ 39 h 58"/>
                <a:gd name="T14" fmla="*/ 20 w 92"/>
                <a:gd name="T15" fmla="*/ 38 h 58"/>
                <a:gd name="T16" fmla="*/ 24 w 92"/>
                <a:gd name="T17" fmla="*/ 37 h 58"/>
                <a:gd name="T18" fmla="*/ 24 w 92"/>
                <a:gd name="T19" fmla="*/ 36 h 58"/>
                <a:gd name="T20" fmla="*/ 27 w 92"/>
                <a:gd name="T21" fmla="*/ 36 h 58"/>
                <a:gd name="T22" fmla="*/ 28 w 92"/>
                <a:gd name="T23" fmla="*/ 34 h 58"/>
                <a:gd name="T24" fmla="*/ 31 w 92"/>
                <a:gd name="T25" fmla="*/ 33 h 58"/>
                <a:gd name="T26" fmla="*/ 33 w 92"/>
                <a:gd name="T27" fmla="*/ 32 h 58"/>
                <a:gd name="T28" fmla="*/ 36 w 92"/>
                <a:gd name="T29" fmla="*/ 30 h 58"/>
                <a:gd name="T30" fmla="*/ 40 w 92"/>
                <a:gd name="T31" fmla="*/ 29 h 58"/>
                <a:gd name="T32" fmla="*/ 44 w 92"/>
                <a:gd name="T33" fmla="*/ 26 h 58"/>
                <a:gd name="T34" fmla="*/ 49 w 92"/>
                <a:gd name="T35" fmla="*/ 24 h 58"/>
                <a:gd name="T36" fmla="*/ 53 w 92"/>
                <a:gd name="T37" fmla="*/ 20 h 58"/>
                <a:gd name="T38" fmla="*/ 60 w 92"/>
                <a:gd name="T39" fmla="*/ 18 h 58"/>
                <a:gd name="T40" fmla="*/ 65 w 92"/>
                <a:gd name="T41" fmla="*/ 15 h 58"/>
                <a:gd name="T42" fmla="*/ 71 w 92"/>
                <a:gd name="T43" fmla="*/ 11 h 58"/>
                <a:gd name="T44" fmla="*/ 78 w 92"/>
                <a:gd name="T45" fmla="*/ 8 h 58"/>
                <a:gd name="T46" fmla="*/ 84 w 92"/>
                <a:gd name="T47" fmla="*/ 3 h 58"/>
                <a:gd name="T48" fmla="*/ 92 w 92"/>
                <a:gd name="T49" fmla="*/ 0 h 58"/>
                <a:gd name="T50" fmla="*/ 92 w 92"/>
                <a:gd name="T51" fmla="*/ 0 h 58"/>
                <a:gd name="T52" fmla="*/ 92 w 92"/>
                <a:gd name="T53" fmla="*/ 1 h 58"/>
                <a:gd name="T54" fmla="*/ 92 w 92"/>
                <a:gd name="T55" fmla="*/ 1 h 58"/>
                <a:gd name="T56" fmla="*/ 92 w 92"/>
                <a:gd name="T57" fmla="*/ 1 h 58"/>
                <a:gd name="T58" fmla="*/ 91 w 92"/>
                <a:gd name="T59" fmla="*/ 2 h 58"/>
                <a:gd name="T60" fmla="*/ 90 w 92"/>
                <a:gd name="T61" fmla="*/ 3 h 58"/>
                <a:gd name="T62" fmla="*/ 87 w 92"/>
                <a:gd name="T63" fmla="*/ 5 h 58"/>
                <a:gd name="T64" fmla="*/ 83 w 92"/>
                <a:gd name="T65" fmla="*/ 9 h 58"/>
                <a:gd name="T66" fmla="*/ 79 w 92"/>
                <a:gd name="T67" fmla="*/ 12 h 58"/>
                <a:gd name="T68" fmla="*/ 73 w 92"/>
                <a:gd name="T69" fmla="*/ 17 h 58"/>
                <a:gd name="T70" fmla="*/ 66 w 92"/>
                <a:gd name="T71" fmla="*/ 23 h 58"/>
                <a:gd name="T72" fmla="*/ 58 w 92"/>
                <a:gd name="T73" fmla="*/ 29 h 58"/>
                <a:gd name="T74" fmla="*/ 50 w 92"/>
                <a:gd name="T75" fmla="*/ 36 h 58"/>
                <a:gd name="T76" fmla="*/ 44 w 92"/>
                <a:gd name="T77" fmla="*/ 41 h 58"/>
                <a:gd name="T78" fmla="*/ 37 w 92"/>
                <a:gd name="T79" fmla="*/ 46 h 58"/>
                <a:gd name="T80" fmla="*/ 32 w 92"/>
                <a:gd name="T81" fmla="*/ 50 h 58"/>
                <a:gd name="T82" fmla="*/ 28 w 92"/>
                <a:gd name="T83" fmla="*/ 53 h 58"/>
                <a:gd name="T84" fmla="*/ 26 w 92"/>
                <a:gd name="T85" fmla="*/ 55 h 58"/>
                <a:gd name="T86" fmla="*/ 23 w 92"/>
                <a:gd name="T87" fmla="*/ 57 h 58"/>
                <a:gd name="T88" fmla="*/ 23 w 92"/>
                <a:gd name="T89" fmla="*/ 57 h 58"/>
                <a:gd name="T90" fmla="*/ 22 w 92"/>
                <a:gd name="T91" fmla="*/ 58 h 58"/>
                <a:gd name="T92" fmla="*/ 20 w 92"/>
                <a:gd name="T93" fmla="*/ 58 h 58"/>
                <a:gd name="T94" fmla="*/ 18 w 92"/>
                <a:gd name="T95" fmla="*/ 57 h 58"/>
                <a:gd name="T96" fmla="*/ 17 w 92"/>
                <a:gd name="T97" fmla="*/ 57 h 58"/>
                <a:gd name="T98" fmla="*/ 15 w 92"/>
                <a:gd name="T99" fmla="*/ 55 h 58"/>
                <a:gd name="T100" fmla="*/ 13 w 92"/>
                <a:gd name="T101" fmla="*/ 53 h 58"/>
                <a:gd name="T102" fmla="*/ 11 w 92"/>
                <a:gd name="T103" fmla="*/ 52 h 58"/>
                <a:gd name="T104" fmla="*/ 9 w 92"/>
                <a:gd name="T105" fmla="*/ 50 h 58"/>
                <a:gd name="T106" fmla="*/ 6 w 92"/>
                <a:gd name="T107" fmla="*/ 47 h 58"/>
                <a:gd name="T108" fmla="*/ 4 w 92"/>
                <a:gd name="T109" fmla="*/ 45 h 58"/>
                <a:gd name="T110" fmla="*/ 2 w 92"/>
                <a:gd name="T111" fmla="*/ 44 h 58"/>
                <a:gd name="T112" fmla="*/ 1 w 92"/>
                <a:gd name="T113" fmla="*/ 43 h 58"/>
                <a:gd name="T114" fmla="*/ 0 w 92"/>
                <a:gd name="T115" fmla="*/ 41 h 58"/>
                <a:gd name="T116" fmla="*/ 0 w 92"/>
                <a:gd name="T117" fmla="*/ 40 h 58"/>
                <a:gd name="T118" fmla="*/ 0 w 92"/>
                <a:gd name="T119" fmla="*/ 40 h 58"/>
                <a:gd name="T120" fmla="*/ 0 w 92"/>
                <a:gd name="T121" fmla="*/ 40 h 58"/>
                <a:gd name="T122" fmla="*/ 0 w 92"/>
                <a:gd name="T123" fmla="*/ 4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92" h="58">
                  <a:moveTo>
                    <a:pt x="0" y="40"/>
                  </a:moveTo>
                  <a:lnTo>
                    <a:pt x="1" y="39"/>
                  </a:lnTo>
                  <a:lnTo>
                    <a:pt x="2" y="38"/>
                  </a:lnTo>
                  <a:lnTo>
                    <a:pt x="5" y="38"/>
                  </a:lnTo>
                  <a:lnTo>
                    <a:pt x="9" y="38"/>
                  </a:lnTo>
                  <a:lnTo>
                    <a:pt x="13" y="39"/>
                  </a:lnTo>
                  <a:lnTo>
                    <a:pt x="17" y="39"/>
                  </a:lnTo>
                  <a:lnTo>
                    <a:pt x="20" y="38"/>
                  </a:lnTo>
                  <a:lnTo>
                    <a:pt x="24" y="37"/>
                  </a:lnTo>
                  <a:lnTo>
                    <a:pt x="24" y="36"/>
                  </a:lnTo>
                  <a:lnTo>
                    <a:pt x="27" y="36"/>
                  </a:lnTo>
                  <a:lnTo>
                    <a:pt x="28" y="34"/>
                  </a:lnTo>
                  <a:lnTo>
                    <a:pt x="31" y="33"/>
                  </a:lnTo>
                  <a:lnTo>
                    <a:pt x="33" y="32"/>
                  </a:lnTo>
                  <a:lnTo>
                    <a:pt x="36" y="30"/>
                  </a:lnTo>
                  <a:lnTo>
                    <a:pt x="40" y="29"/>
                  </a:lnTo>
                  <a:lnTo>
                    <a:pt x="44" y="26"/>
                  </a:lnTo>
                  <a:lnTo>
                    <a:pt x="49" y="24"/>
                  </a:lnTo>
                  <a:lnTo>
                    <a:pt x="53" y="20"/>
                  </a:lnTo>
                  <a:lnTo>
                    <a:pt x="60" y="18"/>
                  </a:lnTo>
                  <a:lnTo>
                    <a:pt x="65" y="15"/>
                  </a:lnTo>
                  <a:lnTo>
                    <a:pt x="71" y="11"/>
                  </a:lnTo>
                  <a:lnTo>
                    <a:pt x="78" y="8"/>
                  </a:lnTo>
                  <a:lnTo>
                    <a:pt x="84" y="3"/>
                  </a:lnTo>
                  <a:lnTo>
                    <a:pt x="92" y="0"/>
                  </a:lnTo>
                  <a:lnTo>
                    <a:pt x="92" y="0"/>
                  </a:lnTo>
                  <a:lnTo>
                    <a:pt x="92" y="1"/>
                  </a:lnTo>
                  <a:lnTo>
                    <a:pt x="92" y="1"/>
                  </a:lnTo>
                  <a:lnTo>
                    <a:pt x="92" y="1"/>
                  </a:lnTo>
                  <a:lnTo>
                    <a:pt x="91" y="2"/>
                  </a:lnTo>
                  <a:lnTo>
                    <a:pt x="90" y="3"/>
                  </a:lnTo>
                  <a:lnTo>
                    <a:pt x="87" y="5"/>
                  </a:lnTo>
                  <a:lnTo>
                    <a:pt x="83" y="9"/>
                  </a:lnTo>
                  <a:lnTo>
                    <a:pt x="79" y="12"/>
                  </a:lnTo>
                  <a:lnTo>
                    <a:pt x="73" y="17"/>
                  </a:lnTo>
                  <a:lnTo>
                    <a:pt x="66" y="23"/>
                  </a:lnTo>
                  <a:lnTo>
                    <a:pt x="58" y="29"/>
                  </a:lnTo>
                  <a:lnTo>
                    <a:pt x="50" y="36"/>
                  </a:lnTo>
                  <a:lnTo>
                    <a:pt x="44" y="41"/>
                  </a:lnTo>
                  <a:lnTo>
                    <a:pt x="37" y="46"/>
                  </a:lnTo>
                  <a:lnTo>
                    <a:pt x="32" y="50"/>
                  </a:lnTo>
                  <a:lnTo>
                    <a:pt x="28" y="53"/>
                  </a:lnTo>
                  <a:lnTo>
                    <a:pt x="26" y="55"/>
                  </a:lnTo>
                  <a:lnTo>
                    <a:pt x="23" y="57"/>
                  </a:lnTo>
                  <a:lnTo>
                    <a:pt x="23" y="57"/>
                  </a:lnTo>
                  <a:lnTo>
                    <a:pt x="22" y="58"/>
                  </a:lnTo>
                  <a:lnTo>
                    <a:pt x="20" y="58"/>
                  </a:lnTo>
                  <a:lnTo>
                    <a:pt x="18" y="57"/>
                  </a:lnTo>
                  <a:lnTo>
                    <a:pt x="17" y="57"/>
                  </a:lnTo>
                  <a:lnTo>
                    <a:pt x="15" y="55"/>
                  </a:lnTo>
                  <a:lnTo>
                    <a:pt x="13" y="53"/>
                  </a:lnTo>
                  <a:lnTo>
                    <a:pt x="11" y="52"/>
                  </a:lnTo>
                  <a:lnTo>
                    <a:pt x="9" y="50"/>
                  </a:lnTo>
                  <a:lnTo>
                    <a:pt x="6" y="47"/>
                  </a:lnTo>
                  <a:lnTo>
                    <a:pt x="4" y="45"/>
                  </a:lnTo>
                  <a:lnTo>
                    <a:pt x="2" y="44"/>
                  </a:lnTo>
                  <a:lnTo>
                    <a:pt x="1" y="43"/>
                  </a:lnTo>
                  <a:lnTo>
                    <a:pt x="0" y="41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40"/>
                  </a:lnTo>
                </a:path>
              </a:pathLst>
            </a:custGeom>
            <a:noFill/>
            <a:ln w="19050">
              <a:solidFill>
                <a:srgbClr val="1F497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64" name="Freeform 225">
              <a:extLst>
                <a:ext uri="{FF2B5EF4-FFF2-40B4-BE49-F238E27FC236}">
                  <a16:creationId xmlns:a16="http://schemas.microsoft.com/office/drawing/2014/main" id="{5E641D00-40C5-4305-B2DF-122518FED598}"/>
                </a:ext>
              </a:extLst>
            </p:cNvPr>
            <p:cNvSpPr>
              <a:spLocks/>
            </p:cNvSpPr>
            <p:nvPr/>
          </p:nvSpPr>
          <p:spPr bwMode="auto">
            <a:xfrm>
              <a:off x="6697519" y="1906510"/>
              <a:ext cx="567401" cy="1231418"/>
            </a:xfrm>
            <a:custGeom>
              <a:avLst/>
              <a:gdLst>
                <a:gd name="T0" fmla="*/ 59 w 120"/>
                <a:gd name="T1" fmla="*/ 184 h 271"/>
                <a:gd name="T2" fmla="*/ 72 w 120"/>
                <a:gd name="T3" fmla="*/ 152 h 271"/>
                <a:gd name="T4" fmla="*/ 81 w 120"/>
                <a:gd name="T5" fmla="*/ 129 h 271"/>
                <a:gd name="T6" fmla="*/ 83 w 120"/>
                <a:gd name="T7" fmla="*/ 112 h 271"/>
                <a:gd name="T8" fmla="*/ 86 w 120"/>
                <a:gd name="T9" fmla="*/ 94 h 271"/>
                <a:gd name="T10" fmla="*/ 89 w 120"/>
                <a:gd name="T11" fmla="*/ 64 h 271"/>
                <a:gd name="T12" fmla="*/ 89 w 120"/>
                <a:gd name="T13" fmla="*/ 47 h 271"/>
                <a:gd name="T14" fmla="*/ 89 w 120"/>
                <a:gd name="T15" fmla="*/ 33 h 271"/>
                <a:gd name="T16" fmla="*/ 87 w 120"/>
                <a:gd name="T17" fmla="*/ 23 h 271"/>
                <a:gd name="T18" fmla="*/ 86 w 120"/>
                <a:gd name="T19" fmla="*/ 17 h 271"/>
                <a:gd name="T20" fmla="*/ 83 w 120"/>
                <a:gd name="T21" fmla="*/ 14 h 271"/>
                <a:gd name="T22" fmla="*/ 82 w 120"/>
                <a:gd name="T23" fmla="*/ 10 h 271"/>
                <a:gd name="T24" fmla="*/ 82 w 120"/>
                <a:gd name="T25" fmla="*/ 7 h 271"/>
                <a:gd name="T26" fmla="*/ 85 w 120"/>
                <a:gd name="T27" fmla="*/ 2 h 271"/>
                <a:gd name="T28" fmla="*/ 89 w 120"/>
                <a:gd name="T29" fmla="*/ 0 h 271"/>
                <a:gd name="T30" fmla="*/ 94 w 120"/>
                <a:gd name="T31" fmla="*/ 0 h 271"/>
                <a:gd name="T32" fmla="*/ 100 w 120"/>
                <a:gd name="T33" fmla="*/ 1 h 271"/>
                <a:gd name="T34" fmla="*/ 107 w 120"/>
                <a:gd name="T35" fmla="*/ 3 h 271"/>
                <a:gd name="T36" fmla="*/ 113 w 120"/>
                <a:gd name="T37" fmla="*/ 6 h 271"/>
                <a:gd name="T38" fmla="*/ 117 w 120"/>
                <a:gd name="T39" fmla="*/ 8 h 271"/>
                <a:gd name="T40" fmla="*/ 120 w 120"/>
                <a:gd name="T41" fmla="*/ 10 h 271"/>
                <a:gd name="T42" fmla="*/ 120 w 120"/>
                <a:gd name="T43" fmla="*/ 13 h 271"/>
                <a:gd name="T44" fmla="*/ 120 w 120"/>
                <a:gd name="T45" fmla="*/ 16 h 271"/>
                <a:gd name="T46" fmla="*/ 120 w 120"/>
                <a:gd name="T47" fmla="*/ 22 h 271"/>
                <a:gd name="T48" fmla="*/ 120 w 120"/>
                <a:gd name="T49" fmla="*/ 29 h 271"/>
                <a:gd name="T50" fmla="*/ 120 w 120"/>
                <a:gd name="T51" fmla="*/ 38 h 271"/>
                <a:gd name="T52" fmla="*/ 120 w 120"/>
                <a:gd name="T53" fmla="*/ 49 h 271"/>
                <a:gd name="T54" fmla="*/ 119 w 120"/>
                <a:gd name="T55" fmla="*/ 63 h 271"/>
                <a:gd name="T56" fmla="*/ 117 w 120"/>
                <a:gd name="T57" fmla="*/ 78 h 271"/>
                <a:gd name="T58" fmla="*/ 116 w 120"/>
                <a:gd name="T59" fmla="*/ 95 h 271"/>
                <a:gd name="T60" fmla="*/ 113 w 120"/>
                <a:gd name="T61" fmla="*/ 113 h 271"/>
                <a:gd name="T62" fmla="*/ 107 w 120"/>
                <a:gd name="T63" fmla="*/ 140 h 271"/>
                <a:gd name="T64" fmla="*/ 99 w 120"/>
                <a:gd name="T65" fmla="*/ 165 h 271"/>
                <a:gd name="T66" fmla="*/ 93 w 120"/>
                <a:gd name="T67" fmla="*/ 183 h 271"/>
                <a:gd name="T68" fmla="*/ 85 w 120"/>
                <a:gd name="T69" fmla="*/ 199 h 271"/>
                <a:gd name="T70" fmla="*/ 76 w 120"/>
                <a:gd name="T71" fmla="*/ 213 h 271"/>
                <a:gd name="T72" fmla="*/ 65 w 120"/>
                <a:gd name="T73" fmla="*/ 226 h 271"/>
                <a:gd name="T74" fmla="*/ 55 w 120"/>
                <a:gd name="T75" fmla="*/ 237 h 271"/>
                <a:gd name="T76" fmla="*/ 44 w 120"/>
                <a:gd name="T77" fmla="*/ 248 h 271"/>
                <a:gd name="T78" fmla="*/ 33 w 120"/>
                <a:gd name="T79" fmla="*/ 257 h 271"/>
                <a:gd name="T80" fmla="*/ 21 w 120"/>
                <a:gd name="T81" fmla="*/ 264 h 271"/>
                <a:gd name="T82" fmla="*/ 12 w 120"/>
                <a:gd name="T83" fmla="*/ 269 h 271"/>
                <a:gd name="T84" fmla="*/ 5 w 120"/>
                <a:gd name="T85" fmla="*/ 271 h 271"/>
                <a:gd name="T86" fmla="*/ 1 w 120"/>
                <a:gd name="T87" fmla="*/ 271 h 271"/>
                <a:gd name="T88" fmla="*/ 0 w 120"/>
                <a:gd name="T89" fmla="*/ 268 h 271"/>
                <a:gd name="T90" fmla="*/ 1 w 120"/>
                <a:gd name="T91" fmla="*/ 264 h 271"/>
                <a:gd name="T92" fmla="*/ 5 w 120"/>
                <a:gd name="T93" fmla="*/ 258 h 271"/>
                <a:gd name="T94" fmla="*/ 12 w 120"/>
                <a:gd name="T95" fmla="*/ 251 h 271"/>
                <a:gd name="T96" fmla="*/ 21 w 120"/>
                <a:gd name="T97" fmla="*/ 242 h 271"/>
                <a:gd name="T98" fmla="*/ 30 w 120"/>
                <a:gd name="T99" fmla="*/ 232 h 271"/>
                <a:gd name="T100" fmla="*/ 39 w 120"/>
                <a:gd name="T101" fmla="*/ 220 h 271"/>
                <a:gd name="T102" fmla="*/ 47 w 120"/>
                <a:gd name="T103" fmla="*/ 207 h 271"/>
                <a:gd name="T104" fmla="*/ 51 w 120"/>
                <a:gd name="T105" fmla="*/ 199 h 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20" h="271">
                  <a:moveTo>
                    <a:pt x="51" y="199"/>
                  </a:moveTo>
                  <a:lnTo>
                    <a:pt x="59" y="184"/>
                  </a:lnTo>
                  <a:lnTo>
                    <a:pt x="65" y="169"/>
                  </a:lnTo>
                  <a:lnTo>
                    <a:pt x="72" y="152"/>
                  </a:lnTo>
                  <a:lnTo>
                    <a:pt x="78" y="136"/>
                  </a:lnTo>
                  <a:lnTo>
                    <a:pt x="81" y="129"/>
                  </a:lnTo>
                  <a:lnTo>
                    <a:pt x="82" y="121"/>
                  </a:lnTo>
                  <a:lnTo>
                    <a:pt x="83" y="112"/>
                  </a:lnTo>
                  <a:lnTo>
                    <a:pt x="85" y="102"/>
                  </a:lnTo>
                  <a:lnTo>
                    <a:pt x="86" y="94"/>
                  </a:lnTo>
                  <a:lnTo>
                    <a:pt x="87" y="84"/>
                  </a:lnTo>
                  <a:lnTo>
                    <a:pt x="89" y="64"/>
                  </a:lnTo>
                  <a:lnTo>
                    <a:pt x="89" y="55"/>
                  </a:lnTo>
                  <a:lnTo>
                    <a:pt x="89" y="47"/>
                  </a:lnTo>
                  <a:lnTo>
                    <a:pt x="89" y="40"/>
                  </a:lnTo>
                  <a:lnTo>
                    <a:pt x="89" y="33"/>
                  </a:lnTo>
                  <a:lnTo>
                    <a:pt x="89" y="28"/>
                  </a:lnTo>
                  <a:lnTo>
                    <a:pt x="87" y="23"/>
                  </a:lnTo>
                  <a:lnTo>
                    <a:pt x="87" y="20"/>
                  </a:lnTo>
                  <a:lnTo>
                    <a:pt x="86" y="17"/>
                  </a:lnTo>
                  <a:lnTo>
                    <a:pt x="85" y="15"/>
                  </a:lnTo>
                  <a:lnTo>
                    <a:pt x="83" y="14"/>
                  </a:lnTo>
                  <a:lnTo>
                    <a:pt x="82" y="12"/>
                  </a:lnTo>
                  <a:lnTo>
                    <a:pt x="82" y="10"/>
                  </a:lnTo>
                  <a:lnTo>
                    <a:pt x="82" y="8"/>
                  </a:lnTo>
                  <a:lnTo>
                    <a:pt x="82" y="7"/>
                  </a:lnTo>
                  <a:lnTo>
                    <a:pt x="85" y="3"/>
                  </a:lnTo>
                  <a:lnTo>
                    <a:pt x="85" y="2"/>
                  </a:lnTo>
                  <a:lnTo>
                    <a:pt x="86" y="1"/>
                  </a:lnTo>
                  <a:lnTo>
                    <a:pt x="89" y="0"/>
                  </a:lnTo>
                  <a:lnTo>
                    <a:pt x="90" y="0"/>
                  </a:lnTo>
                  <a:lnTo>
                    <a:pt x="94" y="0"/>
                  </a:lnTo>
                  <a:lnTo>
                    <a:pt x="96" y="0"/>
                  </a:lnTo>
                  <a:lnTo>
                    <a:pt x="100" y="1"/>
                  </a:lnTo>
                  <a:lnTo>
                    <a:pt x="104" y="2"/>
                  </a:lnTo>
                  <a:lnTo>
                    <a:pt x="107" y="3"/>
                  </a:lnTo>
                  <a:lnTo>
                    <a:pt x="111" y="5"/>
                  </a:lnTo>
                  <a:lnTo>
                    <a:pt x="113" y="6"/>
                  </a:lnTo>
                  <a:lnTo>
                    <a:pt x="116" y="7"/>
                  </a:lnTo>
                  <a:lnTo>
                    <a:pt x="117" y="8"/>
                  </a:lnTo>
                  <a:lnTo>
                    <a:pt x="119" y="9"/>
                  </a:lnTo>
                  <a:lnTo>
                    <a:pt x="120" y="10"/>
                  </a:lnTo>
                  <a:lnTo>
                    <a:pt x="120" y="12"/>
                  </a:lnTo>
                  <a:lnTo>
                    <a:pt x="120" y="13"/>
                  </a:lnTo>
                  <a:lnTo>
                    <a:pt x="120" y="14"/>
                  </a:lnTo>
                  <a:lnTo>
                    <a:pt x="120" y="16"/>
                  </a:lnTo>
                  <a:lnTo>
                    <a:pt x="120" y="20"/>
                  </a:lnTo>
                  <a:lnTo>
                    <a:pt x="120" y="22"/>
                  </a:lnTo>
                  <a:lnTo>
                    <a:pt x="120" y="26"/>
                  </a:lnTo>
                  <a:lnTo>
                    <a:pt x="120" y="29"/>
                  </a:lnTo>
                  <a:lnTo>
                    <a:pt x="120" y="34"/>
                  </a:lnTo>
                  <a:lnTo>
                    <a:pt x="120" y="38"/>
                  </a:lnTo>
                  <a:lnTo>
                    <a:pt x="120" y="43"/>
                  </a:lnTo>
                  <a:lnTo>
                    <a:pt x="120" y="49"/>
                  </a:lnTo>
                  <a:lnTo>
                    <a:pt x="120" y="56"/>
                  </a:lnTo>
                  <a:lnTo>
                    <a:pt x="119" y="63"/>
                  </a:lnTo>
                  <a:lnTo>
                    <a:pt x="119" y="70"/>
                  </a:lnTo>
                  <a:lnTo>
                    <a:pt x="117" y="78"/>
                  </a:lnTo>
                  <a:lnTo>
                    <a:pt x="117" y="86"/>
                  </a:lnTo>
                  <a:lnTo>
                    <a:pt x="116" y="95"/>
                  </a:lnTo>
                  <a:lnTo>
                    <a:pt x="116" y="104"/>
                  </a:lnTo>
                  <a:lnTo>
                    <a:pt x="113" y="113"/>
                  </a:lnTo>
                  <a:lnTo>
                    <a:pt x="112" y="122"/>
                  </a:lnTo>
                  <a:lnTo>
                    <a:pt x="107" y="140"/>
                  </a:lnTo>
                  <a:lnTo>
                    <a:pt x="102" y="157"/>
                  </a:lnTo>
                  <a:lnTo>
                    <a:pt x="99" y="165"/>
                  </a:lnTo>
                  <a:lnTo>
                    <a:pt x="96" y="175"/>
                  </a:lnTo>
                  <a:lnTo>
                    <a:pt x="93" y="183"/>
                  </a:lnTo>
                  <a:lnTo>
                    <a:pt x="89" y="191"/>
                  </a:lnTo>
                  <a:lnTo>
                    <a:pt x="85" y="199"/>
                  </a:lnTo>
                  <a:lnTo>
                    <a:pt x="79" y="206"/>
                  </a:lnTo>
                  <a:lnTo>
                    <a:pt x="76" y="213"/>
                  </a:lnTo>
                  <a:lnTo>
                    <a:pt x="70" y="220"/>
                  </a:lnTo>
                  <a:lnTo>
                    <a:pt x="65" y="226"/>
                  </a:lnTo>
                  <a:lnTo>
                    <a:pt x="60" y="232"/>
                  </a:lnTo>
                  <a:lnTo>
                    <a:pt x="55" y="237"/>
                  </a:lnTo>
                  <a:lnTo>
                    <a:pt x="50" y="243"/>
                  </a:lnTo>
                  <a:lnTo>
                    <a:pt x="44" y="248"/>
                  </a:lnTo>
                  <a:lnTo>
                    <a:pt x="38" y="253"/>
                  </a:lnTo>
                  <a:lnTo>
                    <a:pt x="33" y="257"/>
                  </a:lnTo>
                  <a:lnTo>
                    <a:pt x="27" y="261"/>
                  </a:lnTo>
                  <a:lnTo>
                    <a:pt x="21" y="264"/>
                  </a:lnTo>
                  <a:lnTo>
                    <a:pt x="16" y="267"/>
                  </a:lnTo>
                  <a:lnTo>
                    <a:pt x="12" y="269"/>
                  </a:lnTo>
                  <a:lnTo>
                    <a:pt x="8" y="270"/>
                  </a:lnTo>
                  <a:lnTo>
                    <a:pt x="5" y="271"/>
                  </a:lnTo>
                  <a:lnTo>
                    <a:pt x="3" y="271"/>
                  </a:lnTo>
                  <a:lnTo>
                    <a:pt x="1" y="271"/>
                  </a:lnTo>
                  <a:lnTo>
                    <a:pt x="0" y="270"/>
                  </a:lnTo>
                  <a:lnTo>
                    <a:pt x="0" y="268"/>
                  </a:lnTo>
                  <a:lnTo>
                    <a:pt x="0" y="267"/>
                  </a:lnTo>
                  <a:lnTo>
                    <a:pt x="1" y="264"/>
                  </a:lnTo>
                  <a:lnTo>
                    <a:pt x="3" y="261"/>
                  </a:lnTo>
                  <a:lnTo>
                    <a:pt x="5" y="258"/>
                  </a:lnTo>
                  <a:lnTo>
                    <a:pt x="8" y="255"/>
                  </a:lnTo>
                  <a:lnTo>
                    <a:pt x="12" y="251"/>
                  </a:lnTo>
                  <a:lnTo>
                    <a:pt x="17" y="247"/>
                  </a:lnTo>
                  <a:lnTo>
                    <a:pt x="21" y="242"/>
                  </a:lnTo>
                  <a:lnTo>
                    <a:pt x="25" y="237"/>
                  </a:lnTo>
                  <a:lnTo>
                    <a:pt x="30" y="232"/>
                  </a:lnTo>
                  <a:lnTo>
                    <a:pt x="34" y="227"/>
                  </a:lnTo>
                  <a:lnTo>
                    <a:pt x="39" y="220"/>
                  </a:lnTo>
                  <a:lnTo>
                    <a:pt x="43" y="214"/>
                  </a:lnTo>
                  <a:lnTo>
                    <a:pt x="47" y="207"/>
                  </a:lnTo>
                  <a:lnTo>
                    <a:pt x="51" y="199"/>
                  </a:lnTo>
                  <a:lnTo>
                    <a:pt x="51" y="199"/>
                  </a:lnTo>
                </a:path>
              </a:pathLst>
            </a:custGeom>
            <a:noFill/>
            <a:ln w="19050">
              <a:solidFill>
                <a:srgbClr val="1F497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65" name="Freeform 226">
              <a:extLst>
                <a:ext uri="{FF2B5EF4-FFF2-40B4-BE49-F238E27FC236}">
                  <a16:creationId xmlns:a16="http://schemas.microsoft.com/office/drawing/2014/main" id="{2BF44B7C-4840-494D-A337-39973F2F17B9}"/>
                </a:ext>
              </a:extLst>
            </p:cNvPr>
            <p:cNvSpPr>
              <a:spLocks/>
            </p:cNvSpPr>
            <p:nvPr/>
          </p:nvSpPr>
          <p:spPr bwMode="auto">
            <a:xfrm>
              <a:off x="7179810" y="1797454"/>
              <a:ext cx="879472" cy="231744"/>
            </a:xfrm>
            <a:custGeom>
              <a:avLst/>
              <a:gdLst>
                <a:gd name="T0" fmla="*/ 83 w 186"/>
                <a:gd name="T1" fmla="*/ 13 h 51"/>
                <a:gd name="T2" fmla="*/ 96 w 186"/>
                <a:gd name="T3" fmla="*/ 10 h 51"/>
                <a:gd name="T4" fmla="*/ 103 w 186"/>
                <a:gd name="T5" fmla="*/ 9 h 51"/>
                <a:gd name="T6" fmla="*/ 109 w 186"/>
                <a:gd name="T7" fmla="*/ 7 h 51"/>
                <a:gd name="T8" fmla="*/ 114 w 186"/>
                <a:gd name="T9" fmla="*/ 5 h 51"/>
                <a:gd name="T10" fmla="*/ 120 w 186"/>
                <a:gd name="T11" fmla="*/ 4 h 51"/>
                <a:gd name="T12" fmla="*/ 125 w 186"/>
                <a:gd name="T13" fmla="*/ 3 h 51"/>
                <a:gd name="T14" fmla="*/ 129 w 186"/>
                <a:gd name="T15" fmla="*/ 3 h 51"/>
                <a:gd name="T16" fmla="*/ 134 w 186"/>
                <a:gd name="T17" fmla="*/ 2 h 51"/>
                <a:gd name="T18" fmla="*/ 138 w 186"/>
                <a:gd name="T19" fmla="*/ 1 h 51"/>
                <a:gd name="T20" fmla="*/ 140 w 186"/>
                <a:gd name="T21" fmla="*/ 1 h 51"/>
                <a:gd name="T22" fmla="*/ 144 w 186"/>
                <a:gd name="T23" fmla="*/ 0 h 51"/>
                <a:gd name="T24" fmla="*/ 147 w 186"/>
                <a:gd name="T25" fmla="*/ 0 h 51"/>
                <a:gd name="T26" fmla="*/ 150 w 186"/>
                <a:gd name="T27" fmla="*/ 0 h 51"/>
                <a:gd name="T28" fmla="*/ 152 w 186"/>
                <a:gd name="T29" fmla="*/ 0 h 51"/>
                <a:gd name="T30" fmla="*/ 153 w 186"/>
                <a:gd name="T31" fmla="*/ 0 h 51"/>
                <a:gd name="T32" fmla="*/ 160 w 186"/>
                <a:gd name="T33" fmla="*/ 0 h 51"/>
                <a:gd name="T34" fmla="*/ 165 w 186"/>
                <a:gd name="T35" fmla="*/ 1 h 51"/>
                <a:gd name="T36" fmla="*/ 170 w 186"/>
                <a:gd name="T37" fmla="*/ 2 h 51"/>
                <a:gd name="T38" fmla="*/ 177 w 186"/>
                <a:gd name="T39" fmla="*/ 4 h 51"/>
                <a:gd name="T40" fmla="*/ 181 w 186"/>
                <a:gd name="T41" fmla="*/ 7 h 51"/>
                <a:gd name="T42" fmla="*/ 183 w 186"/>
                <a:gd name="T43" fmla="*/ 9 h 51"/>
                <a:gd name="T44" fmla="*/ 185 w 186"/>
                <a:gd name="T45" fmla="*/ 11 h 51"/>
                <a:gd name="T46" fmla="*/ 186 w 186"/>
                <a:gd name="T47" fmla="*/ 13 h 51"/>
                <a:gd name="T48" fmla="*/ 185 w 186"/>
                <a:gd name="T49" fmla="*/ 15 h 51"/>
                <a:gd name="T50" fmla="*/ 185 w 186"/>
                <a:gd name="T51" fmla="*/ 16 h 51"/>
                <a:gd name="T52" fmla="*/ 183 w 186"/>
                <a:gd name="T53" fmla="*/ 17 h 51"/>
                <a:gd name="T54" fmla="*/ 182 w 186"/>
                <a:gd name="T55" fmla="*/ 18 h 51"/>
                <a:gd name="T56" fmla="*/ 179 w 186"/>
                <a:gd name="T57" fmla="*/ 19 h 51"/>
                <a:gd name="T58" fmla="*/ 178 w 186"/>
                <a:gd name="T59" fmla="*/ 20 h 51"/>
                <a:gd name="T60" fmla="*/ 174 w 186"/>
                <a:gd name="T61" fmla="*/ 22 h 51"/>
                <a:gd name="T62" fmla="*/ 172 w 186"/>
                <a:gd name="T63" fmla="*/ 23 h 51"/>
                <a:gd name="T64" fmla="*/ 169 w 186"/>
                <a:gd name="T65" fmla="*/ 23 h 51"/>
                <a:gd name="T66" fmla="*/ 166 w 186"/>
                <a:gd name="T67" fmla="*/ 24 h 51"/>
                <a:gd name="T68" fmla="*/ 161 w 186"/>
                <a:gd name="T69" fmla="*/ 25 h 51"/>
                <a:gd name="T70" fmla="*/ 156 w 186"/>
                <a:gd name="T71" fmla="*/ 26 h 51"/>
                <a:gd name="T72" fmla="*/ 150 w 186"/>
                <a:gd name="T73" fmla="*/ 27 h 51"/>
                <a:gd name="T74" fmla="*/ 142 w 186"/>
                <a:gd name="T75" fmla="*/ 29 h 51"/>
                <a:gd name="T76" fmla="*/ 133 w 186"/>
                <a:gd name="T77" fmla="*/ 30 h 51"/>
                <a:gd name="T78" fmla="*/ 122 w 186"/>
                <a:gd name="T79" fmla="*/ 32 h 51"/>
                <a:gd name="T80" fmla="*/ 110 w 186"/>
                <a:gd name="T81" fmla="*/ 33 h 51"/>
                <a:gd name="T82" fmla="*/ 99 w 186"/>
                <a:gd name="T83" fmla="*/ 36 h 51"/>
                <a:gd name="T84" fmla="*/ 84 w 186"/>
                <a:gd name="T85" fmla="*/ 38 h 51"/>
                <a:gd name="T86" fmla="*/ 70 w 186"/>
                <a:gd name="T87" fmla="*/ 40 h 51"/>
                <a:gd name="T88" fmla="*/ 54 w 186"/>
                <a:gd name="T89" fmla="*/ 43 h 51"/>
                <a:gd name="T90" fmla="*/ 37 w 186"/>
                <a:gd name="T91" fmla="*/ 45 h 51"/>
                <a:gd name="T92" fmla="*/ 19 w 186"/>
                <a:gd name="T93" fmla="*/ 48 h 51"/>
                <a:gd name="T94" fmla="*/ 0 w 186"/>
                <a:gd name="T95" fmla="*/ 51 h 51"/>
                <a:gd name="T96" fmla="*/ 0 w 186"/>
                <a:gd name="T97" fmla="*/ 41 h 51"/>
                <a:gd name="T98" fmla="*/ 0 w 186"/>
                <a:gd name="T99" fmla="*/ 32 h 51"/>
                <a:gd name="T100" fmla="*/ 7 w 186"/>
                <a:gd name="T101" fmla="*/ 31 h 51"/>
                <a:gd name="T102" fmla="*/ 15 w 186"/>
                <a:gd name="T103" fmla="*/ 30 h 51"/>
                <a:gd name="T104" fmla="*/ 24 w 186"/>
                <a:gd name="T105" fmla="*/ 29 h 51"/>
                <a:gd name="T106" fmla="*/ 35 w 186"/>
                <a:gd name="T107" fmla="*/ 26 h 51"/>
                <a:gd name="T108" fmla="*/ 45 w 186"/>
                <a:gd name="T109" fmla="*/ 24 h 51"/>
                <a:gd name="T110" fmla="*/ 57 w 186"/>
                <a:gd name="T111" fmla="*/ 20 h 51"/>
                <a:gd name="T112" fmla="*/ 69 w 186"/>
                <a:gd name="T113" fmla="*/ 17 h 51"/>
                <a:gd name="T114" fmla="*/ 83 w 186"/>
                <a:gd name="T115" fmla="*/ 13 h 51"/>
                <a:gd name="T116" fmla="*/ 83 w 186"/>
                <a:gd name="T117" fmla="*/ 13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86" h="51">
                  <a:moveTo>
                    <a:pt x="83" y="13"/>
                  </a:moveTo>
                  <a:lnTo>
                    <a:pt x="96" y="10"/>
                  </a:lnTo>
                  <a:lnTo>
                    <a:pt x="103" y="9"/>
                  </a:lnTo>
                  <a:lnTo>
                    <a:pt x="109" y="7"/>
                  </a:lnTo>
                  <a:lnTo>
                    <a:pt x="114" y="5"/>
                  </a:lnTo>
                  <a:lnTo>
                    <a:pt x="120" y="4"/>
                  </a:lnTo>
                  <a:lnTo>
                    <a:pt x="125" y="3"/>
                  </a:lnTo>
                  <a:lnTo>
                    <a:pt x="129" y="3"/>
                  </a:lnTo>
                  <a:lnTo>
                    <a:pt x="134" y="2"/>
                  </a:lnTo>
                  <a:lnTo>
                    <a:pt x="138" y="1"/>
                  </a:lnTo>
                  <a:lnTo>
                    <a:pt x="140" y="1"/>
                  </a:lnTo>
                  <a:lnTo>
                    <a:pt x="144" y="0"/>
                  </a:lnTo>
                  <a:lnTo>
                    <a:pt x="147" y="0"/>
                  </a:lnTo>
                  <a:lnTo>
                    <a:pt x="150" y="0"/>
                  </a:lnTo>
                  <a:lnTo>
                    <a:pt x="152" y="0"/>
                  </a:lnTo>
                  <a:lnTo>
                    <a:pt x="153" y="0"/>
                  </a:lnTo>
                  <a:lnTo>
                    <a:pt x="160" y="0"/>
                  </a:lnTo>
                  <a:lnTo>
                    <a:pt x="165" y="1"/>
                  </a:lnTo>
                  <a:lnTo>
                    <a:pt x="170" y="2"/>
                  </a:lnTo>
                  <a:lnTo>
                    <a:pt x="177" y="4"/>
                  </a:lnTo>
                  <a:lnTo>
                    <a:pt x="181" y="7"/>
                  </a:lnTo>
                  <a:lnTo>
                    <a:pt x="183" y="9"/>
                  </a:lnTo>
                  <a:lnTo>
                    <a:pt x="185" y="11"/>
                  </a:lnTo>
                  <a:lnTo>
                    <a:pt x="186" y="13"/>
                  </a:lnTo>
                  <a:lnTo>
                    <a:pt x="185" y="15"/>
                  </a:lnTo>
                  <a:lnTo>
                    <a:pt x="185" y="16"/>
                  </a:lnTo>
                  <a:lnTo>
                    <a:pt x="183" y="17"/>
                  </a:lnTo>
                  <a:lnTo>
                    <a:pt x="182" y="18"/>
                  </a:lnTo>
                  <a:lnTo>
                    <a:pt x="179" y="19"/>
                  </a:lnTo>
                  <a:lnTo>
                    <a:pt x="178" y="20"/>
                  </a:lnTo>
                  <a:lnTo>
                    <a:pt x="174" y="22"/>
                  </a:lnTo>
                  <a:lnTo>
                    <a:pt x="172" y="23"/>
                  </a:lnTo>
                  <a:lnTo>
                    <a:pt x="169" y="23"/>
                  </a:lnTo>
                  <a:lnTo>
                    <a:pt x="166" y="24"/>
                  </a:lnTo>
                  <a:lnTo>
                    <a:pt x="161" y="25"/>
                  </a:lnTo>
                  <a:lnTo>
                    <a:pt x="156" y="26"/>
                  </a:lnTo>
                  <a:lnTo>
                    <a:pt x="150" y="27"/>
                  </a:lnTo>
                  <a:lnTo>
                    <a:pt x="142" y="29"/>
                  </a:lnTo>
                  <a:lnTo>
                    <a:pt x="133" y="30"/>
                  </a:lnTo>
                  <a:lnTo>
                    <a:pt x="122" y="32"/>
                  </a:lnTo>
                  <a:lnTo>
                    <a:pt x="110" y="33"/>
                  </a:lnTo>
                  <a:lnTo>
                    <a:pt x="99" y="36"/>
                  </a:lnTo>
                  <a:lnTo>
                    <a:pt x="84" y="38"/>
                  </a:lnTo>
                  <a:lnTo>
                    <a:pt x="70" y="40"/>
                  </a:lnTo>
                  <a:lnTo>
                    <a:pt x="54" y="43"/>
                  </a:lnTo>
                  <a:lnTo>
                    <a:pt x="37" y="45"/>
                  </a:lnTo>
                  <a:lnTo>
                    <a:pt x="19" y="48"/>
                  </a:lnTo>
                  <a:lnTo>
                    <a:pt x="0" y="51"/>
                  </a:lnTo>
                  <a:lnTo>
                    <a:pt x="0" y="41"/>
                  </a:lnTo>
                  <a:lnTo>
                    <a:pt x="0" y="32"/>
                  </a:lnTo>
                  <a:lnTo>
                    <a:pt x="7" y="31"/>
                  </a:lnTo>
                  <a:lnTo>
                    <a:pt x="15" y="30"/>
                  </a:lnTo>
                  <a:lnTo>
                    <a:pt x="24" y="29"/>
                  </a:lnTo>
                  <a:lnTo>
                    <a:pt x="35" y="26"/>
                  </a:lnTo>
                  <a:lnTo>
                    <a:pt x="45" y="24"/>
                  </a:lnTo>
                  <a:lnTo>
                    <a:pt x="57" y="20"/>
                  </a:lnTo>
                  <a:lnTo>
                    <a:pt x="69" y="17"/>
                  </a:lnTo>
                  <a:lnTo>
                    <a:pt x="83" y="13"/>
                  </a:lnTo>
                  <a:lnTo>
                    <a:pt x="83" y="13"/>
                  </a:lnTo>
                </a:path>
              </a:pathLst>
            </a:custGeom>
            <a:noFill/>
            <a:ln w="19050">
              <a:solidFill>
                <a:srgbClr val="1F497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66" name="Freeform 227">
              <a:extLst>
                <a:ext uri="{FF2B5EF4-FFF2-40B4-BE49-F238E27FC236}">
                  <a16:creationId xmlns:a16="http://schemas.microsoft.com/office/drawing/2014/main" id="{F7E4DB88-2DD8-4EFC-ACD2-F9E266F9CA73}"/>
                </a:ext>
              </a:extLst>
            </p:cNvPr>
            <p:cNvSpPr>
              <a:spLocks/>
            </p:cNvSpPr>
            <p:nvPr/>
          </p:nvSpPr>
          <p:spPr bwMode="auto">
            <a:xfrm>
              <a:off x="7383128" y="2070093"/>
              <a:ext cx="619415" cy="172671"/>
            </a:xfrm>
            <a:custGeom>
              <a:avLst/>
              <a:gdLst>
                <a:gd name="T0" fmla="*/ 101 w 131"/>
                <a:gd name="T1" fmla="*/ 28 h 38"/>
                <a:gd name="T2" fmla="*/ 96 w 131"/>
                <a:gd name="T3" fmla="*/ 29 h 38"/>
                <a:gd name="T4" fmla="*/ 91 w 131"/>
                <a:gd name="T5" fmla="*/ 30 h 38"/>
                <a:gd name="T6" fmla="*/ 84 w 131"/>
                <a:gd name="T7" fmla="*/ 31 h 38"/>
                <a:gd name="T8" fmla="*/ 78 w 131"/>
                <a:gd name="T9" fmla="*/ 33 h 38"/>
                <a:gd name="T10" fmla="*/ 65 w 131"/>
                <a:gd name="T11" fmla="*/ 35 h 38"/>
                <a:gd name="T12" fmla="*/ 50 w 131"/>
                <a:gd name="T13" fmla="*/ 36 h 38"/>
                <a:gd name="T14" fmla="*/ 44 w 131"/>
                <a:gd name="T15" fmla="*/ 37 h 38"/>
                <a:gd name="T16" fmla="*/ 36 w 131"/>
                <a:gd name="T17" fmla="*/ 38 h 38"/>
                <a:gd name="T18" fmla="*/ 31 w 131"/>
                <a:gd name="T19" fmla="*/ 38 h 38"/>
                <a:gd name="T20" fmla="*/ 24 w 131"/>
                <a:gd name="T21" fmla="*/ 38 h 38"/>
                <a:gd name="T22" fmla="*/ 19 w 131"/>
                <a:gd name="T23" fmla="*/ 38 h 38"/>
                <a:gd name="T24" fmla="*/ 15 w 131"/>
                <a:gd name="T25" fmla="*/ 37 h 38"/>
                <a:gd name="T26" fmla="*/ 11 w 131"/>
                <a:gd name="T27" fmla="*/ 36 h 38"/>
                <a:gd name="T28" fmla="*/ 9 w 131"/>
                <a:gd name="T29" fmla="*/ 35 h 38"/>
                <a:gd name="T30" fmla="*/ 6 w 131"/>
                <a:gd name="T31" fmla="*/ 34 h 38"/>
                <a:gd name="T32" fmla="*/ 4 w 131"/>
                <a:gd name="T33" fmla="*/ 33 h 38"/>
                <a:gd name="T34" fmla="*/ 2 w 131"/>
                <a:gd name="T35" fmla="*/ 31 h 38"/>
                <a:gd name="T36" fmla="*/ 1 w 131"/>
                <a:gd name="T37" fmla="*/ 30 h 38"/>
                <a:gd name="T38" fmla="*/ 0 w 131"/>
                <a:gd name="T39" fmla="*/ 29 h 38"/>
                <a:gd name="T40" fmla="*/ 1 w 131"/>
                <a:gd name="T41" fmla="*/ 28 h 38"/>
                <a:gd name="T42" fmla="*/ 1 w 131"/>
                <a:gd name="T43" fmla="*/ 27 h 38"/>
                <a:gd name="T44" fmla="*/ 2 w 131"/>
                <a:gd name="T45" fmla="*/ 26 h 38"/>
                <a:gd name="T46" fmla="*/ 4 w 131"/>
                <a:gd name="T47" fmla="*/ 24 h 38"/>
                <a:gd name="T48" fmla="*/ 7 w 131"/>
                <a:gd name="T49" fmla="*/ 22 h 38"/>
                <a:gd name="T50" fmla="*/ 11 w 131"/>
                <a:gd name="T51" fmla="*/ 21 h 38"/>
                <a:gd name="T52" fmla="*/ 17 w 131"/>
                <a:gd name="T53" fmla="*/ 20 h 38"/>
                <a:gd name="T54" fmla="*/ 23 w 131"/>
                <a:gd name="T55" fmla="*/ 18 h 38"/>
                <a:gd name="T56" fmla="*/ 30 w 131"/>
                <a:gd name="T57" fmla="*/ 15 h 38"/>
                <a:gd name="T58" fmla="*/ 39 w 131"/>
                <a:gd name="T59" fmla="*/ 13 h 38"/>
                <a:gd name="T60" fmla="*/ 49 w 131"/>
                <a:gd name="T61" fmla="*/ 9 h 38"/>
                <a:gd name="T62" fmla="*/ 60 w 131"/>
                <a:gd name="T63" fmla="*/ 7 h 38"/>
                <a:gd name="T64" fmla="*/ 69 w 131"/>
                <a:gd name="T65" fmla="*/ 6 h 38"/>
                <a:gd name="T66" fmla="*/ 77 w 131"/>
                <a:gd name="T67" fmla="*/ 4 h 38"/>
                <a:gd name="T68" fmla="*/ 84 w 131"/>
                <a:gd name="T69" fmla="*/ 2 h 38"/>
                <a:gd name="T70" fmla="*/ 91 w 131"/>
                <a:gd name="T71" fmla="*/ 1 h 38"/>
                <a:gd name="T72" fmla="*/ 96 w 131"/>
                <a:gd name="T73" fmla="*/ 1 h 38"/>
                <a:gd name="T74" fmla="*/ 101 w 131"/>
                <a:gd name="T75" fmla="*/ 0 h 38"/>
                <a:gd name="T76" fmla="*/ 105 w 131"/>
                <a:gd name="T77" fmla="*/ 0 h 38"/>
                <a:gd name="T78" fmla="*/ 108 w 131"/>
                <a:gd name="T79" fmla="*/ 0 h 38"/>
                <a:gd name="T80" fmla="*/ 110 w 131"/>
                <a:gd name="T81" fmla="*/ 1 h 38"/>
                <a:gd name="T82" fmla="*/ 116 w 131"/>
                <a:gd name="T83" fmla="*/ 2 h 38"/>
                <a:gd name="T84" fmla="*/ 121 w 131"/>
                <a:gd name="T85" fmla="*/ 5 h 38"/>
                <a:gd name="T86" fmla="*/ 126 w 131"/>
                <a:gd name="T87" fmla="*/ 8 h 38"/>
                <a:gd name="T88" fmla="*/ 127 w 131"/>
                <a:gd name="T89" fmla="*/ 9 h 38"/>
                <a:gd name="T90" fmla="*/ 130 w 131"/>
                <a:gd name="T91" fmla="*/ 12 h 38"/>
                <a:gd name="T92" fmla="*/ 130 w 131"/>
                <a:gd name="T93" fmla="*/ 13 h 38"/>
                <a:gd name="T94" fmla="*/ 131 w 131"/>
                <a:gd name="T95" fmla="*/ 15 h 38"/>
                <a:gd name="T96" fmla="*/ 131 w 131"/>
                <a:gd name="T97" fmla="*/ 16 h 38"/>
                <a:gd name="T98" fmla="*/ 131 w 131"/>
                <a:gd name="T99" fmla="*/ 18 h 38"/>
                <a:gd name="T100" fmla="*/ 130 w 131"/>
                <a:gd name="T101" fmla="*/ 19 h 38"/>
                <a:gd name="T102" fmla="*/ 129 w 131"/>
                <a:gd name="T103" fmla="*/ 19 h 38"/>
                <a:gd name="T104" fmla="*/ 127 w 131"/>
                <a:gd name="T105" fmla="*/ 20 h 38"/>
                <a:gd name="T106" fmla="*/ 125 w 131"/>
                <a:gd name="T107" fmla="*/ 21 h 38"/>
                <a:gd name="T108" fmla="*/ 122 w 131"/>
                <a:gd name="T109" fmla="*/ 22 h 38"/>
                <a:gd name="T110" fmla="*/ 118 w 131"/>
                <a:gd name="T111" fmla="*/ 23 h 38"/>
                <a:gd name="T112" fmla="*/ 116 w 131"/>
                <a:gd name="T113" fmla="*/ 24 h 38"/>
                <a:gd name="T114" fmla="*/ 110 w 131"/>
                <a:gd name="T115" fmla="*/ 26 h 38"/>
                <a:gd name="T116" fmla="*/ 107 w 131"/>
                <a:gd name="T117" fmla="*/ 27 h 38"/>
                <a:gd name="T118" fmla="*/ 101 w 131"/>
                <a:gd name="T119" fmla="*/ 28 h 38"/>
                <a:gd name="T120" fmla="*/ 101 w 131"/>
                <a:gd name="T121" fmla="*/ 2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1" h="38">
                  <a:moveTo>
                    <a:pt x="101" y="28"/>
                  </a:moveTo>
                  <a:lnTo>
                    <a:pt x="96" y="29"/>
                  </a:lnTo>
                  <a:lnTo>
                    <a:pt x="91" y="30"/>
                  </a:lnTo>
                  <a:lnTo>
                    <a:pt x="84" y="31"/>
                  </a:lnTo>
                  <a:lnTo>
                    <a:pt x="78" y="33"/>
                  </a:lnTo>
                  <a:lnTo>
                    <a:pt x="65" y="35"/>
                  </a:lnTo>
                  <a:lnTo>
                    <a:pt x="50" y="36"/>
                  </a:lnTo>
                  <a:lnTo>
                    <a:pt x="44" y="37"/>
                  </a:lnTo>
                  <a:lnTo>
                    <a:pt x="36" y="38"/>
                  </a:lnTo>
                  <a:lnTo>
                    <a:pt x="31" y="38"/>
                  </a:lnTo>
                  <a:lnTo>
                    <a:pt x="24" y="38"/>
                  </a:lnTo>
                  <a:lnTo>
                    <a:pt x="19" y="38"/>
                  </a:lnTo>
                  <a:lnTo>
                    <a:pt x="15" y="37"/>
                  </a:lnTo>
                  <a:lnTo>
                    <a:pt x="11" y="36"/>
                  </a:lnTo>
                  <a:lnTo>
                    <a:pt x="9" y="35"/>
                  </a:lnTo>
                  <a:lnTo>
                    <a:pt x="6" y="34"/>
                  </a:lnTo>
                  <a:lnTo>
                    <a:pt x="4" y="33"/>
                  </a:lnTo>
                  <a:lnTo>
                    <a:pt x="2" y="31"/>
                  </a:lnTo>
                  <a:lnTo>
                    <a:pt x="1" y="30"/>
                  </a:lnTo>
                  <a:lnTo>
                    <a:pt x="0" y="29"/>
                  </a:lnTo>
                  <a:lnTo>
                    <a:pt x="1" y="28"/>
                  </a:lnTo>
                  <a:lnTo>
                    <a:pt x="1" y="27"/>
                  </a:lnTo>
                  <a:lnTo>
                    <a:pt x="2" y="26"/>
                  </a:lnTo>
                  <a:lnTo>
                    <a:pt x="4" y="24"/>
                  </a:lnTo>
                  <a:lnTo>
                    <a:pt x="7" y="22"/>
                  </a:lnTo>
                  <a:lnTo>
                    <a:pt x="11" y="21"/>
                  </a:lnTo>
                  <a:lnTo>
                    <a:pt x="17" y="20"/>
                  </a:lnTo>
                  <a:lnTo>
                    <a:pt x="23" y="18"/>
                  </a:lnTo>
                  <a:lnTo>
                    <a:pt x="30" y="15"/>
                  </a:lnTo>
                  <a:lnTo>
                    <a:pt x="39" y="13"/>
                  </a:lnTo>
                  <a:lnTo>
                    <a:pt x="49" y="9"/>
                  </a:lnTo>
                  <a:lnTo>
                    <a:pt x="60" y="7"/>
                  </a:lnTo>
                  <a:lnTo>
                    <a:pt x="69" y="6"/>
                  </a:lnTo>
                  <a:lnTo>
                    <a:pt x="77" y="4"/>
                  </a:lnTo>
                  <a:lnTo>
                    <a:pt x="84" y="2"/>
                  </a:lnTo>
                  <a:lnTo>
                    <a:pt x="91" y="1"/>
                  </a:lnTo>
                  <a:lnTo>
                    <a:pt x="96" y="1"/>
                  </a:lnTo>
                  <a:lnTo>
                    <a:pt x="101" y="0"/>
                  </a:lnTo>
                  <a:lnTo>
                    <a:pt x="105" y="0"/>
                  </a:lnTo>
                  <a:lnTo>
                    <a:pt x="108" y="0"/>
                  </a:lnTo>
                  <a:lnTo>
                    <a:pt x="110" y="1"/>
                  </a:lnTo>
                  <a:lnTo>
                    <a:pt x="116" y="2"/>
                  </a:lnTo>
                  <a:lnTo>
                    <a:pt x="121" y="5"/>
                  </a:lnTo>
                  <a:lnTo>
                    <a:pt x="126" y="8"/>
                  </a:lnTo>
                  <a:lnTo>
                    <a:pt x="127" y="9"/>
                  </a:lnTo>
                  <a:lnTo>
                    <a:pt x="130" y="12"/>
                  </a:lnTo>
                  <a:lnTo>
                    <a:pt x="130" y="13"/>
                  </a:lnTo>
                  <a:lnTo>
                    <a:pt x="131" y="15"/>
                  </a:lnTo>
                  <a:lnTo>
                    <a:pt x="131" y="16"/>
                  </a:lnTo>
                  <a:lnTo>
                    <a:pt x="131" y="18"/>
                  </a:lnTo>
                  <a:lnTo>
                    <a:pt x="130" y="19"/>
                  </a:lnTo>
                  <a:lnTo>
                    <a:pt x="129" y="19"/>
                  </a:lnTo>
                  <a:lnTo>
                    <a:pt x="127" y="20"/>
                  </a:lnTo>
                  <a:lnTo>
                    <a:pt x="125" y="21"/>
                  </a:lnTo>
                  <a:lnTo>
                    <a:pt x="122" y="22"/>
                  </a:lnTo>
                  <a:lnTo>
                    <a:pt x="118" y="23"/>
                  </a:lnTo>
                  <a:lnTo>
                    <a:pt x="116" y="24"/>
                  </a:lnTo>
                  <a:lnTo>
                    <a:pt x="110" y="26"/>
                  </a:lnTo>
                  <a:lnTo>
                    <a:pt x="107" y="27"/>
                  </a:lnTo>
                  <a:lnTo>
                    <a:pt x="101" y="28"/>
                  </a:lnTo>
                  <a:lnTo>
                    <a:pt x="101" y="28"/>
                  </a:lnTo>
                </a:path>
              </a:pathLst>
            </a:custGeom>
            <a:noFill/>
            <a:ln w="19050">
              <a:solidFill>
                <a:srgbClr val="1F497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67" name="Freeform 228">
              <a:extLst>
                <a:ext uri="{FF2B5EF4-FFF2-40B4-BE49-F238E27FC236}">
                  <a16:creationId xmlns:a16="http://schemas.microsoft.com/office/drawing/2014/main" id="{36E38D59-D25B-4C07-B422-12063673C0DC}"/>
                </a:ext>
              </a:extLst>
            </p:cNvPr>
            <p:cNvSpPr>
              <a:spLocks/>
            </p:cNvSpPr>
            <p:nvPr/>
          </p:nvSpPr>
          <p:spPr bwMode="auto">
            <a:xfrm>
              <a:off x="7241277" y="2419980"/>
              <a:ext cx="146580" cy="608892"/>
            </a:xfrm>
            <a:custGeom>
              <a:avLst/>
              <a:gdLst>
                <a:gd name="T0" fmla="*/ 5 w 31"/>
                <a:gd name="T1" fmla="*/ 41 h 134"/>
                <a:gd name="T2" fmla="*/ 5 w 31"/>
                <a:gd name="T3" fmla="*/ 31 h 134"/>
                <a:gd name="T4" fmla="*/ 4 w 31"/>
                <a:gd name="T5" fmla="*/ 24 h 134"/>
                <a:gd name="T6" fmla="*/ 2 w 31"/>
                <a:gd name="T7" fmla="*/ 20 h 134"/>
                <a:gd name="T8" fmla="*/ 1 w 31"/>
                <a:gd name="T9" fmla="*/ 14 h 134"/>
                <a:gd name="T10" fmla="*/ 0 w 31"/>
                <a:gd name="T11" fmla="*/ 7 h 134"/>
                <a:gd name="T12" fmla="*/ 2 w 31"/>
                <a:gd name="T13" fmla="*/ 1 h 134"/>
                <a:gd name="T14" fmla="*/ 9 w 31"/>
                <a:gd name="T15" fmla="*/ 0 h 134"/>
                <a:gd name="T16" fmla="*/ 17 w 31"/>
                <a:gd name="T17" fmla="*/ 1 h 134"/>
                <a:gd name="T18" fmla="*/ 26 w 31"/>
                <a:gd name="T19" fmla="*/ 5 h 134"/>
                <a:gd name="T20" fmla="*/ 31 w 31"/>
                <a:gd name="T21" fmla="*/ 8 h 134"/>
                <a:gd name="T22" fmla="*/ 30 w 31"/>
                <a:gd name="T23" fmla="*/ 24 h 134"/>
                <a:gd name="T24" fmla="*/ 30 w 31"/>
                <a:gd name="T25" fmla="*/ 38 h 134"/>
                <a:gd name="T26" fmla="*/ 30 w 31"/>
                <a:gd name="T27" fmla="*/ 51 h 134"/>
                <a:gd name="T28" fmla="*/ 28 w 31"/>
                <a:gd name="T29" fmla="*/ 62 h 134"/>
                <a:gd name="T30" fmla="*/ 28 w 31"/>
                <a:gd name="T31" fmla="*/ 71 h 134"/>
                <a:gd name="T32" fmla="*/ 28 w 31"/>
                <a:gd name="T33" fmla="*/ 79 h 134"/>
                <a:gd name="T34" fmla="*/ 28 w 31"/>
                <a:gd name="T35" fmla="*/ 84 h 134"/>
                <a:gd name="T36" fmla="*/ 28 w 31"/>
                <a:gd name="T37" fmla="*/ 88 h 134"/>
                <a:gd name="T38" fmla="*/ 27 w 31"/>
                <a:gd name="T39" fmla="*/ 101 h 134"/>
                <a:gd name="T40" fmla="*/ 24 w 31"/>
                <a:gd name="T41" fmla="*/ 116 h 134"/>
                <a:gd name="T42" fmla="*/ 23 w 31"/>
                <a:gd name="T43" fmla="*/ 123 h 134"/>
                <a:gd name="T44" fmla="*/ 22 w 31"/>
                <a:gd name="T45" fmla="*/ 129 h 134"/>
                <a:gd name="T46" fmla="*/ 19 w 31"/>
                <a:gd name="T47" fmla="*/ 133 h 134"/>
                <a:gd name="T48" fmla="*/ 15 w 31"/>
                <a:gd name="T49" fmla="*/ 134 h 134"/>
                <a:gd name="T50" fmla="*/ 13 w 31"/>
                <a:gd name="T51" fmla="*/ 133 h 134"/>
                <a:gd name="T52" fmla="*/ 9 w 31"/>
                <a:gd name="T53" fmla="*/ 130 h 134"/>
                <a:gd name="T54" fmla="*/ 6 w 31"/>
                <a:gd name="T55" fmla="*/ 124 h 134"/>
                <a:gd name="T56" fmla="*/ 4 w 31"/>
                <a:gd name="T57" fmla="*/ 117 h 134"/>
                <a:gd name="T58" fmla="*/ 2 w 31"/>
                <a:gd name="T59" fmla="*/ 112 h 134"/>
                <a:gd name="T60" fmla="*/ 1 w 31"/>
                <a:gd name="T61" fmla="*/ 106 h 134"/>
                <a:gd name="T62" fmla="*/ 0 w 31"/>
                <a:gd name="T63" fmla="*/ 102 h 134"/>
                <a:gd name="T64" fmla="*/ 0 w 31"/>
                <a:gd name="T65" fmla="*/ 99 h 134"/>
                <a:gd name="T66" fmla="*/ 0 w 31"/>
                <a:gd name="T67" fmla="*/ 96 h 134"/>
                <a:gd name="T68" fmla="*/ 0 w 31"/>
                <a:gd name="T69" fmla="*/ 93 h 134"/>
                <a:gd name="T70" fmla="*/ 1 w 31"/>
                <a:gd name="T71" fmla="*/ 87 h 134"/>
                <a:gd name="T72" fmla="*/ 2 w 31"/>
                <a:gd name="T73" fmla="*/ 80 h 134"/>
                <a:gd name="T74" fmla="*/ 4 w 31"/>
                <a:gd name="T75" fmla="*/ 64 h 134"/>
                <a:gd name="T76" fmla="*/ 5 w 31"/>
                <a:gd name="T77" fmla="*/ 45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1" h="134">
                  <a:moveTo>
                    <a:pt x="5" y="45"/>
                  </a:moveTo>
                  <a:lnTo>
                    <a:pt x="5" y="41"/>
                  </a:lnTo>
                  <a:lnTo>
                    <a:pt x="5" y="36"/>
                  </a:lnTo>
                  <a:lnTo>
                    <a:pt x="5" y="31"/>
                  </a:lnTo>
                  <a:lnTo>
                    <a:pt x="5" y="28"/>
                  </a:lnTo>
                  <a:lnTo>
                    <a:pt x="4" y="24"/>
                  </a:lnTo>
                  <a:lnTo>
                    <a:pt x="4" y="22"/>
                  </a:lnTo>
                  <a:lnTo>
                    <a:pt x="2" y="20"/>
                  </a:lnTo>
                  <a:lnTo>
                    <a:pt x="2" y="17"/>
                  </a:lnTo>
                  <a:lnTo>
                    <a:pt x="1" y="14"/>
                  </a:lnTo>
                  <a:lnTo>
                    <a:pt x="0" y="10"/>
                  </a:lnTo>
                  <a:lnTo>
                    <a:pt x="0" y="7"/>
                  </a:lnTo>
                  <a:lnTo>
                    <a:pt x="1" y="3"/>
                  </a:lnTo>
                  <a:lnTo>
                    <a:pt x="2" y="1"/>
                  </a:lnTo>
                  <a:lnTo>
                    <a:pt x="5" y="0"/>
                  </a:lnTo>
                  <a:lnTo>
                    <a:pt x="9" y="0"/>
                  </a:lnTo>
                  <a:lnTo>
                    <a:pt x="13" y="0"/>
                  </a:lnTo>
                  <a:lnTo>
                    <a:pt x="17" y="1"/>
                  </a:lnTo>
                  <a:lnTo>
                    <a:pt x="21" y="3"/>
                  </a:lnTo>
                  <a:lnTo>
                    <a:pt x="26" y="5"/>
                  </a:lnTo>
                  <a:lnTo>
                    <a:pt x="28" y="7"/>
                  </a:lnTo>
                  <a:lnTo>
                    <a:pt x="31" y="8"/>
                  </a:lnTo>
                  <a:lnTo>
                    <a:pt x="31" y="16"/>
                  </a:lnTo>
                  <a:lnTo>
                    <a:pt x="30" y="24"/>
                  </a:lnTo>
                  <a:lnTo>
                    <a:pt x="30" y="31"/>
                  </a:lnTo>
                  <a:lnTo>
                    <a:pt x="30" y="38"/>
                  </a:lnTo>
                  <a:lnTo>
                    <a:pt x="30" y="45"/>
                  </a:lnTo>
                  <a:lnTo>
                    <a:pt x="30" y="51"/>
                  </a:lnTo>
                  <a:lnTo>
                    <a:pt x="28" y="57"/>
                  </a:lnTo>
                  <a:lnTo>
                    <a:pt x="28" y="62"/>
                  </a:lnTo>
                  <a:lnTo>
                    <a:pt x="28" y="67"/>
                  </a:lnTo>
                  <a:lnTo>
                    <a:pt x="28" y="71"/>
                  </a:lnTo>
                  <a:lnTo>
                    <a:pt x="28" y="76"/>
                  </a:lnTo>
                  <a:lnTo>
                    <a:pt x="28" y="79"/>
                  </a:lnTo>
                  <a:lnTo>
                    <a:pt x="28" y="81"/>
                  </a:lnTo>
                  <a:lnTo>
                    <a:pt x="28" y="84"/>
                  </a:lnTo>
                  <a:lnTo>
                    <a:pt x="28" y="86"/>
                  </a:lnTo>
                  <a:lnTo>
                    <a:pt x="28" y="88"/>
                  </a:lnTo>
                  <a:lnTo>
                    <a:pt x="27" y="94"/>
                  </a:lnTo>
                  <a:lnTo>
                    <a:pt x="27" y="101"/>
                  </a:lnTo>
                  <a:lnTo>
                    <a:pt x="26" y="108"/>
                  </a:lnTo>
                  <a:lnTo>
                    <a:pt x="24" y="116"/>
                  </a:lnTo>
                  <a:lnTo>
                    <a:pt x="24" y="120"/>
                  </a:lnTo>
                  <a:lnTo>
                    <a:pt x="23" y="123"/>
                  </a:lnTo>
                  <a:lnTo>
                    <a:pt x="22" y="127"/>
                  </a:lnTo>
                  <a:lnTo>
                    <a:pt x="22" y="129"/>
                  </a:lnTo>
                  <a:lnTo>
                    <a:pt x="21" y="131"/>
                  </a:lnTo>
                  <a:lnTo>
                    <a:pt x="19" y="133"/>
                  </a:lnTo>
                  <a:lnTo>
                    <a:pt x="18" y="134"/>
                  </a:lnTo>
                  <a:lnTo>
                    <a:pt x="15" y="134"/>
                  </a:lnTo>
                  <a:lnTo>
                    <a:pt x="14" y="134"/>
                  </a:lnTo>
                  <a:lnTo>
                    <a:pt x="13" y="133"/>
                  </a:lnTo>
                  <a:lnTo>
                    <a:pt x="11" y="131"/>
                  </a:lnTo>
                  <a:lnTo>
                    <a:pt x="9" y="130"/>
                  </a:lnTo>
                  <a:lnTo>
                    <a:pt x="7" y="128"/>
                  </a:lnTo>
                  <a:lnTo>
                    <a:pt x="6" y="124"/>
                  </a:lnTo>
                  <a:lnTo>
                    <a:pt x="5" y="122"/>
                  </a:lnTo>
                  <a:lnTo>
                    <a:pt x="4" y="117"/>
                  </a:lnTo>
                  <a:lnTo>
                    <a:pt x="2" y="114"/>
                  </a:lnTo>
                  <a:lnTo>
                    <a:pt x="2" y="112"/>
                  </a:lnTo>
                  <a:lnTo>
                    <a:pt x="1" y="108"/>
                  </a:lnTo>
                  <a:lnTo>
                    <a:pt x="1" y="106"/>
                  </a:lnTo>
                  <a:lnTo>
                    <a:pt x="0" y="103"/>
                  </a:lnTo>
                  <a:lnTo>
                    <a:pt x="0" y="102"/>
                  </a:lnTo>
                  <a:lnTo>
                    <a:pt x="0" y="100"/>
                  </a:lnTo>
                  <a:lnTo>
                    <a:pt x="0" y="99"/>
                  </a:lnTo>
                  <a:lnTo>
                    <a:pt x="0" y="98"/>
                  </a:lnTo>
                  <a:lnTo>
                    <a:pt x="0" y="96"/>
                  </a:lnTo>
                  <a:lnTo>
                    <a:pt x="0" y="95"/>
                  </a:lnTo>
                  <a:lnTo>
                    <a:pt x="0" y="93"/>
                  </a:lnTo>
                  <a:lnTo>
                    <a:pt x="1" y="91"/>
                  </a:lnTo>
                  <a:lnTo>
                    <a:pt x="1" y="87"/>
                  </a:lnTo>
                  <a:lnTo>
                    <a:pt x="2" y="84"/>
                  </a:lnTo>
                  <a:lnTo>
                    <a:pt x="2" y="80"/>
                  </a:lnTo>
                  <a:lnTo>
                    <a:pt x="4" y="72"/>
                  </a:lnTo>
                  <a:lnTo>
                    <a:pt x="4" y="64"/>
                  </a:lnTo>
                  <a:lnTo>
                    <a:pt x="5" y="55"/>
                  </a:lnTo>
                  <a:lnTo>
                    <a:pt x="5" y="45"/>
                  </a:lnTo>
                  <a:lnTo>
                    <a:pt x="5" y="45"/>
                  </a:lnTo>
                </a:path>
              </a:pathLst>
            </a:custGeom>
            <a:noFill/>
            <a:ln w="19050">
              <a:solidFill>
                <a:srgbClr val="1F497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68" name="Freeform 229">
              <a:extLst>
                <a:ext uri="{FF2B5EF4-FFF2-40B4-BE49-F238E27FC236}">
                  <a16:creationId xmlns:a16="http://schemas.microsoft.com/office/drawing/2014/main" id="{18F520E7-17C5-457D-9087-1F4ACFC77139}"/>
                </a:ext>
              </a:extLst>
            </p:cNvPr>
            <p:cNvSpPr>
              <a:spLocks/>
            </p:cNvSpPr>
            <p:nvPr/>
          </p:nvSpPr>
          <p:spPr bwMode="auto">
            <a:xfrm>
              <a:off x="7331117" y="2315467"/>
              <a:ext cx="827462" cy="795197"/>
            </a:xfrm>
            <a:custGeom>
              <a:avLst/>
              <a:gdLst>
                <a:gd name="T0" fmla="*/ 26 w 175"/>
                <a:gd name="T1" fmla="*/ 26 h 175"/>
                <a:gd name="T2" fmla="*/ 61 w 175"/>
                <a:gd name="T3" fmla="*/ 19 h 175"/>
                <a:gd name="T4" fmla="*/ 89 w 175"/>
                <a:gd name="T5" fmla="*/ 14 h 175"/>
                <a:gd name="T6" fmla="*/ 108 w 175"/>
                <a:gd name="T7" fmla="*/ 9 h 175"/>
                <a:gd name="T8" fmla="*/ 121 w 175"/>
                <a:gd name="T9" fmla="*/ 5 h 175"/>
                <a:gd name="T10" fmla="*/ 132 w 175"/>
                <a:gd name="T11" fmla="*/ 2 h 175"/>
                <a:gd name="T12" fmla="*/ 141 w 175"/>
                <a:gd name="T13" fmla="*/ 0 h 175"/>
                <a:gd name="T14" fmla="*/ 145 w 175"/>
                <a:gd name="T15" fmla="*/ 1 h 175"/>
                <a:gd name="T16" fmla="*/ 153 w 175"/>
                <a:gd name="T17" fmla="*/ 4 h 175"/>
                <a:gd name="T18" fmla="*/ 163 w 175"/>
                <a:gd name="T19" fmla="*/ 9 h 175"/>
                <a:gd name="T20" fmla="*/ 171 w 175"/>
                <a:gd name="T21" fmla="*/ 15 h 175"/>
                <a:gd name="T22" fmla="*/ 174 w 175"/>
                <a:gd name="T23" fmla="*/ 18 h 175"/>
                <a:gd name="T24" fmla="*/ 174 w 175"/>
                <a:gd name="T25" fmla="*/ 25 h 175"/>
                <a:gd name="T26" fmla="*/ 170 w 175"/>
                <a:gd name="T27" fmla="*/ 33 h 175"/>
                <a:gd name="T28" fmla="*/ 170 w 175"/>
                <a:gd name="T29" fmla="*/ 43 h 175"/>
                <a:gd name="T30" fmla="*/ 170 w 175"/>
                <a:gd name="T31" fmla="*/ 57 h 175"/>
                <a:gd name="T32" fmla="*/ 170 w 175"/>
                <a:gd name="T33" fmla="*/ 74 h 175"/>
                <a:gd name="T34" fmla="*/ 167 w 175"/>
                <a:gd name="T35" fmla="*/ 96 h 175"/>
                <a:gd name="T36" fmla="*/ 164 w 175"/>
                <a:gd name="T37" fmla="*/ 121 h 175"/>
                <a:gd name="T38" fmla="*/ 159 w 175"/>
                <a:gd name="T39" fmla="*/ 143 h 175"/>
                <a:gd name="T40" fmla="*/ 153 w 175"/>
                <a:gd name="T41" fmla="*/ 159 h 175"/>
                <a:gd name="T42" fmla="*/ 145 w 175"/>
                <a:gd name="T43" fmla="*/ 168 h 175"/>
                <a:gd name="T44" fmla="*/ 138 w 175"/>
                <a:gd name="T45" fmla="*/ 173 h 175"/>
                <a:gd name="T46" fmla="*/ 132 w 175"/>
                <a:gd name="T47" fmla="*/ 175 h 175"/>
                <a:gd name="T48" fmla="*/ 125 w 175"/>
                <a:gd name="T49" fmla="*/ 171 h 175"/>
                <a:gd name="T50" fmla="*/ 123 w 175"/>
                <a:gd name="T51" fmla="*/ 164 h 175"/>
                <a:gd name="T52" fmla="*/ 120 w 175"/>
                <a:gd name="T53" fmla="*/ 156 h 175"/>
                <a:gd name="T54" fmla="*/ 112 w 175"/>
                <a:gd name="T55" fmla="*/ 144 h 175"/>
                <a:gd name="T56" fmla="*/ 101 w 175"/>
                <a:gd name="T57" fmla="*/ 135 h 175"/>
                <a:gd name="T58" fmla="*/ 97 w 175"/>
                <a:gd name="T59" fmla="*/ 129 h 175"/>
                <a:gd name="T60" fmla="*/ 97 w 175"/>
                <a:gd name="T61" fmla="*/ 124 h 175"/>
                <a:gd name="T62" fmla="*/ 99 w 175"/>
                <a:gd name="T63" fmla="*/ 121 h 175"/>
                <a:gd name="T64" fmla="*/ 107 w 175"/>
                <a:gd name="T65" fmla="*/ 121 h 175"/>
                <a:gd name="T66" fmla="*/ 118 w 175"/>
                <a:gd name="T67" fmla="*/ 123 h 175"/>
                <a:gd name="T68" fmla="*/ 127 w 175"/>
                <a:gd name="T69" fmla="*/ 125 h 175"/>
                <a:gd name="T70" fmla="*/ 132 w 175"/>
                <a:gd name="T71" fmla="*/ 125 h 175"/>
                <a:gd name="T72" fmla="*/ 133 w 175"/>
                <a:gd name="T73" fmla="*/ 123 h 175"/>
                <a:gd name="T74" fmla="*/ 134 w 175"/>
                <a:gd name="T75" fmla="*/ 117 h 175"/>
                <a:gd name="T76" fmla="*/ 136 w 175"/>
                <a:gd name="T77" fmla="*/ 109 h 175"/>
                <a:gd name="T78" fmla="*/ 137 w 175"/>
                <a:gd name="T79" fmla="*/ 96 h 175"/>
                <a:gd name="T80" fmla="*/ 137 w 175"/>
                <a:gd name="T81" fmla="*/ 76 h 175"/>
                <a:gd name="T82" fmla="*/ 137 w 175"/>
                <a:gd name="T83" fmla="*/ 54 h 175"/>
                <a:gd name="T84" fmla="*/ 136 w 175"/>
                <a:gd name="T85" fmla="*/ 39 h 175"/>
                <a:gd name="T86" fmla="*/ 136 w 175"/>
                <a:gd name="T87" fmla="*/ 32 h 175"/>
                <a:gd name="T88" fmla="*/ 129 w 175"/>
                <a:gd name="T89" fmla="*/ 30 h 175"/>
                <a:gd name="T90" fmla="*/ 120 w 175"/>
                <a:gd name="T91" fmla="*/ 30 h 175"/>
                <a:gd name="T92" fmla="*/ 102 w 175"/>
                <a:gd name="T93" fmla="*/ 32 h 175"/>
                <a:gd name="T94" fmla="*/ 72 w 175"/>
                <a:gd name="T95" fmla="*/ 37 h 175"/>
                <a:gd name="T96" fmla="*/ 39 w 175"/>
                <a:gd name="T97" fmla="*/ 43 h 175"/>
                <a:gd name="T98" fmla="*/ 13 w 175"/>
                <a:gd name="T99" fmla="*/ 47 h 175"/>
                <a:gd name="T100" fmla="*/ 0 w 175"/>
                <a:gd name="T101" fmla="*/ 40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75" h="175">
                  <a:moveTo>
                    <a:pt x="0" y="31"/>
                  </a:moveTo>
                  <a:lnTo>
                    <a:pt x="13" y="29"/>
                  </a:lnTo>
                  <a:lnTo>
                    <a:pt x="26" y="26"/>
                  </a:lnTo>
                  <a:lnTo>
                    <a:pt x="39" y="23"/>
                  </a:lnTo>
                  <a:lnTo>
                    <a:pt x="51" y="22"/>
                  </a:lnTo>
                  <a:lnTo>
                    <a:pt x="61" y="19"/>
                  </a:lnTo>
                  <a:lnTo>
                    <a:pt x="72" y="17"/>
                  </a:lnTo>
                  <a:lnTo>
                    <a:pt x="81" y="15"/>
                  </a:lnTo>
                  <a:lnTo>
                    <a:pt x="89" y="14"/>
                  </a:lnTo>
                  <a:lnTo>
                    <a:pt x="97" y="11"/>
                  </a:lnTo>
                  <a:lnTo>
                    <a:pt x="103" y="10"/>
                  </a:lnTo>
                  <a:lnTo>
                    <a:pt x="108" y="9"/>
                  </a:lnTo>
                  <a:lnTo>
                    <a:pt x="114" y="8"/>
                  </a:lnTo>
                  <a:lnTo>
                    <a:pt x="119" y="7"/>
                  </a:lnTo>
                  <a:lnTo>
                    <a:pt x="121" y="5"/>
                  </a:lnTo>
                  <a:lnTo>
                    <a:pt x="124" y="5"/>
                  </a:lnTo>
                  <a:lnTo>
                    <a:pt x="127" y="4"/>
                  </a:lnTo>
                  <a:lnTo>
                    <a:pt x="132" y="2"/>
                  </a:lnTo>
                  <a:lnTo>
                    <a:pt x="136" y="1"/>
                  </a:lnTo>
                  <a:lnTo>
                    <a:pt x="138" y="0"/>
                  </a:lnTo>
                  <a:lnTo>
                    <a:pt x="141" y="0"/>
                  </a:lnTo>
                  <a:lnTo>
                    <a:pt x="142" y="0"/>
                  </a:lnTo>
                  <a:lnTo>
                    <a:pt x="144" y="0"/>
                  </a:lnTo>
                  <a:lnTo>
                    <a:pt x="145" y="1"/>
                  </a:lnTo>
                  <a:lnTo>
                    <a:pt x="147" y="2"/>
                  </a:lnTo>
                  <a:lnTo>
                    <a:pt x="149" y="3"/>
                  </a:lnTo>
                  <a:lnTo>
                    <a:pt x="153" y="4"/>
                  </a:lnTo>
                  <a:lnTo>
                    <a:pt x="155" y="5"/>
                  </a:lnTo>
                  <a:lnTo>
                    <a:pt x="159" y="8"/>
                  </a:lnTo>
                  <a:lnTo>
                    <a:pt x="163" y="9"/>
                  </a:lnTo>
                  <a:lnTo>
                    <a:pt x="166" y="11"/>
                  </a:lnTo>
                  <a:lnTo>
                    <a:pt x="168" y="12"/>
                  </a:lnTo>
                  <a:lnTo>
                    <a:pt x="171" y="15"/>
                  </a:lnTo>
                  <a:lnTo>
                    <a:pt x="172" y="16"/>
                  </a:lnTo>
                  <a:lnTo>
                    <a:pt x="174" y="17"/>
                  </a:lnTo>
                  <a:lnTo>
                    <a:pt x="174" y="18"/>
                  </a:lnTo>
                  <a:lnTo>
                    <a:pt x="175" y="21"/>
                  </a:lnTo>
                  <a:lnTo>
                    <a:pt x="174" y="23"/>
                  </a:lnTo>
                  <a:lnTo>
                    <a:pt x="174" y="25"/>
                  </a:lnTo>
                  <a:lnTo>
                    <a:pt x="171" y="30"/>
                  </a:lnTo>
                  <a:lnTo>
                    <a:pt x="171" y="31"/>
                  </a:lnTo>
                  <a:lnTo>
                    <a:pt x="170" y="33"/>
                  </a:lnTo>
                  <a:lnTo>
                    <a:pt x="170" y="36"/>
                  </a:lnTo>
                  <a:lnTo>
                    <a:pt x="170" y="39"/>
                  </a:lnTo>
                  <a:lnTo>
                    <a:pt x="170" y="43"/>
                  </a:lnTo>
                  <a:lnTo>
                    <a:pt x="170" y="46"/>
                  </a:lnTo>
                  <a:lnTo>
                    <a:pt x="170" y="51"/>
                  </a:lnTo>
                  <a:lnTo>
                    <a:pt x="170" y="57"/>
                  </a:lnTo>
                  <a:lnTo>
                    <a:pt x="170" y="61"/>
                  </a:lnTo>
                  <a:lnTo>
                    <a:pt x="170" y="67"/>
                  </a:lnTo>
                  <a:lnTo>
                    <a:pt x="170" y="74"/>
                  </a:lnTo>
                  <a:lnTo>
                    <a:pt x="168" y="81"/>
                  </a:lnTo>
                  <a:lnTo>
                    <a:pt x="168" y="88"/>
                  </a:lnTo>
                  <a:lnTo>
                    <a:pt x="167" y="96"/>
                  </a:lnTo>
                  <a:lnTo>
                    <a:pt x="166" y="104"/>
                  </a:lnTo>
                  <a:lnTo>
                    <a:pt x="166" y="112"/>
                  </a:lnTo>
                  <a:lnTo>
                    <a:pt x="164" y="121"/>
                  </a:lnTo>
                  <a:lnTo>
                    <a:pt x="163" y="129"/>
                  </a:lnTo>
                  <a:lnTo>
                    <a:pt x="162" y="136"/>
                  </a:lnTo>
                  <a:lnTo>
                    <a:pt x="159" y="143"/>
                  </a:lnTo>
                  <a:lnTo>
                    <a:pt x="158" y="149"/>
                  </a:lnTo>
                  <a:lnTo>
                    <a:pt x="155" y="154"/>
                  </a:lnTo>
                  <a:lnTo>
                    <a:pt x="153" y="159"/>
                  </a:lnTo>
                  <a:lnTo>
                    <a:pt x="150" y="163"/>
                  </a:lnTo>
                  <a:lnTo>
                    <a:pt x="147" y="166"/>
                  </a:lnTo>
                  <a:lnTo>
                    <a:pt x="145" y="168"/>
                  </a:lnTo>
                  <a:lnTo>
                    <a:pt x="142" y="171"/>
                  </a:lnTo>
                  <a:lnTo>
                    <a:pt x="140" y="172"/>
                  </a:lnTo>
                  <a:lnTo>
                    <a:pt x="138" y="173"/>
                  </a:lnTo>
                  <a:lnTo>
                    <a:pt x="136" y="174"/>
                  </a:lnTo>
                  <a:lnTo>
                    <a:pt x="134" y="175"/>
                  </a:lnTo>
                  <a:lnTo>
                    <a:pt x="132" y="175"/>
                  </a:lnTo>
                  <a:lnTo>
                    <a:pt x="129" y="173"/>
                  </a:lnTo>
                  <a:lnTo>
                    <a:pt x="127" y="172"/>
                  </a:lnTo>
                  <a:lnTo>
                    <a:pt x="125" y="171"/>
                  </a:lnTo>
                  <a:lnTo>
                    <a:pt x="124" y="168"/>
                  </a:lnTo>
                  <a:lnTo>
                    <a:pt x="123" y="166"/>
                  </a:lnTo>
                  <a:lnTo>
                    <a:pt x="123" y="164"/>
                  </a:lnTo>
                  <a:lnTo>
                    <a:pt x="121" y="161"/>
                  </a:lnTo>
                  <a:lnTo>
                    <a:pt x="121" y="158"/>
                  </a:lnTo>
                  <a:lnTo>
                    <a:pt x="120" y="156"/>
                  </a:lnTo>
                  <a:lnTo>
                    <a:pt x="119" y="152"/>
                  </a:lnTo>
                  <a:lnTo>
                    <a:pt x="116" y="150"/>
                  </a:lnTo>
                  <a:lnTo>
                    <a:pt x="112" y="144"/>
                  </a:lnTo>
                  <a:lnTo>
                    <a:pt x="107" y="139"/>
                  </a:lnTo>
                  <a:lnTo>
                    <a:pt x="103" y="137"/>
                  </a:lnTo>
                  <a:lnTo>
                    <a:pt x="101" y="135"/>
                  </a:lnTo>
                  <a:lnTo>
                    <a:pt x="99" y="132"/>
                  </a:lnTo>
                  <a:lnTo>
                    <a:pt x="98" y="131"/>
                  </a:lnTo>
                  <a:lnTo>
                    <a:pt x="97" y="129"/>
                  </a:lnTo>
                  <a:lnTo>
                    <a:pt x="95" y="128"/>
                  </a:lnTo>
                  <a:lnTo>
                    <a:pt x="95" y="125"/>
                  </a:lnTo>
                  <a:lnTo>
                    <a:pt x="97" y="124"/>
                  </a:lnTo>
                  <a:lnTo>
                    <a:pt x="97" y="122"/>
                  </a:lnTo>
                  <a:lnTo>
                    <a:pt x="98" y="121"/>
                  </a:lnTo>
                  <a:lnTo>
                    <a:pt x="99" y="121"/>
                  </a:lnTo>
                  <a:lnTo>
                    <a:pt x="102" y="119"/>
                  </a:lnTo>
                  <a:lnTo>
                    <a:pt x="104" y="119"/>
                  </a:lnTo>
                  <a:lnTo>
                    <a:pt x="107" y="121"/>
                  </a:lnTo>
                  <a:lnTo>
                    <a:pt x="111" y="121"/>
                  </a:lnTo>
                  <a:lnTo>
                    <a:pt x="115" y="122"/>
                  </a:lnTo>
                  <a:lnTo>
                    <a:pt x="118" y="123"/>
                  </a:lnTo>
                  <a:lnTo>
                    <a:pt x="121" y="124"/>
                  </a:lnTo>
                  <a:lnTo>
                    <a:pt x="124" y="125"/>
                  </a:lnTo>
                  <a:lnTo>
                    <a:pt x="127" y="125"/>
                  </a:lnTo>
                  <a:lnTo>
                    <a:pt x="129" y="125"/>
                  </a:lnTo>
                  <a:lnTo>
                    <a:pt x="131" y="125"/>
                  </a:lnTo>
                  <a:lnTo>
                    <a:pt x="132" y="125"/>
                  </a:lnTo>
                  <a:lnTo>
                    <a:pt x="132" y="125"/>
                  </a:lnTo>
                  <a:lnTo>
                    <a:pt x="133" y="123"/>
                  </a:lnTo>
                  <a:lnTo>
                    <a:pt x="133" y="123"/>
                  </a:lnTo>
                  <a:lnTo>
                    <a:pt x="133" y="121"/>
                  </a:lnTo>
                  <a:lnTo>
                    <a:pt x="134" y="119"/>
                  </a:lnTo>
                  <a:lnTo>
                    <a:pt x="134" y="117"/>
                  </a:lnTo>
                  <a:lnTo>
                    <a:pt x="134" y="115"/>
                  </a:lnTo>
                  <a:lnTo>
                    <a:pt x="136" y="112"/>
                  </a:lnTo>
                  <a:lnTo>
                    <a:pt x="136" y="109"/>
                  </a:lnTo>
                  <a:lnTo>
                    <a:pt x="136" y="106"/>
                  </a:lnTo>
                  <a:lnTo>
                    <a:pt x="136" y="101"/>
                  </a:lnTo>
                  <a:lnTo>
                    <a:pt x="137" y="96"/>
                  </a:lnTo>
                  <a:lnTo>
                    <a:pt x="137" y="90"/>
                  </a:lnTo>
                  <a:lnTo>
                    <a:pt x="137" y="83"/>
                  </a:lnTo>
                  <a:lnTo>
                    <a:pt x="137" y="76"/>
                  </a:lnTo>
                  <a:lnTo>
                    <a:pt x="137" y="68"/>
                  </a:lnTo>
                  <a:lnTo>
                    <a:pt x="137" y="61"/>
                  </a:lnTo>
                  <a:lnTo>
                    <a:pt x="137" y="54"/>
                  </a:lnTo>
                  <a:lnTo>
                    <a:pt x="137" y="48"/>
                  </a:lnTo>
                  <a:lnTo>
                    <a:pt x="137" y="43"/>
                  </a:lnTo>
                  <a:lnTo>
                    <a:pt x="136" y="39"/>
                  </a:lnTo>
                  <a:lnTo>
                    <a:pt x="136" y="36"/>
                  </a:lnTo>
                  <a:lnTo>
                    <a:pt x="136" y="33"/>
                  </a:lnTo>
                  <a:lnTo>
                    <a:pt x="136" y="32"/>
                  </a:lnTo>
                  <a:lnTo>
                    <a:pt x="134" y="31"/>
                  </a:lnTo>
                  <a:lnTo>
                    <a:pt x="132" y="30"/>
                  </a:lnTo>
                  <a:lnTo>
                    <a:pt x="129" y="30"/>
                  </a:lnTo>
                  <a:lnTo>
                    <a:pt x="127" y="30"/>
                  </a:lnTo>
                  <a:lnTo>
                    <a:pt x="124" y="30"/>
                  </a:lnTo>
                  <a:lnTo>
                    <a:pt x="120" y="30"/>
                  </a:lnTo>
                  <a:lnTo>
                    <a:pt x="115" y="31"/>
                  </a:lnTo>
                  <a:lnTo>
                    <a:pt x="110" y="31"/>
                  </a:lnTo>
                  <a:lnTo>
                    <a:pt x="102" y="32"/>
                  </a:lnTo>
                  <a:lnTo>
                    <a:pt x="93" y="33"/>
                  </a:lnTo>
                  <a:lnTo>
                    <a:pt x="84" y="36"/>
                  </a:lnTo>
                  <a:lnTo>
                    <a:pt x="72" y="37"/>
                  </a:lnTo>
                  <a:lnTo>
                    <a:pt x="60" y="39"/>
                  </a:lnTo>
                  <a:lnTo>
                    <a:pt x="50" y="40"/>
                  </a:lnTo>
                  <a:lnTo>
                    <a:pt x="39" y="43"/>
                  </a:lnTo>
                  <a:lnTo>
                    <a:pt x="30" y="44"/>
                  </a:lnTo>
                  <a:lnTo>
                    <a:pt x="21" y="46"/>
                  </a:lnTo>
                  <a:lnTo>
                    <a:pt x="13" y="47"/>
                  </a:lnTo>
                  <a:lnTo>
                    <a:pt x="7" y="48"/>
                  </a:lnTo>
                  <a:lnTo>
                    <a:pt x="0" y="50"/>
                  </a:lnTo>
                  <a:lnTo>
                    <a:pt x="0" y="40"/>
                  </a:lnTo>
                  <a:lnTo>
                    <a:pt x="0" y="31"/>
                  </a:lnTo>
                  <a:lnTo>
                    <a:pt x="0" y="31"/>
                  </a:lnTo>
                </a:path>
              </a:pathLst>
            </a:custGeom>
            <a:noFill/>
            <a:ln w="19050">
              <a:solidFill>
                <a:srgbClr val="1F497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69" name="Freeform 230">
              <a:extLst>
                <a:ext uri="{FF2B5EF4-FFF2-40B4-BE49-F238E27FC236}">
                  <a16:creationId xmlns:a16="http://schemas.microsoft.com/office/drawing/2014/main" id="{EFDB558C-4B03-4DCB-BB46-FEBBCA364252}"/>
                </a:ext>
              </a:extLst>
            </p:cNvPr>
            <p:cNvSpPr>
              <a:spLocks/>
            </p:cNvSpPr>
            <p:nvPr/>
          </p:nvSpPr>
          <p:spPr bwMode="auto">
            <a:xfrm>
              <a:off x="7383128" y="2174605"/>
              <a:ext cx="368811" cy="622526"/>
            </a:xfrm>
            <a:custGeom>
              <a:avLst/>
              <a:gdLst>
                <a:gd name="T0" fmla="*/ 39 w 78"/>
                <a:gd name="T1" fmla="*/ 57 h 137"/>
                <a:gd name="T2" fmla="*/ 44 w 78"/>
                <a:gd name="T3" fmla="*/ 34 h 137"/>
                <a:gd name="T4" fmla="*/ 44 w 78"/>
                <a:gd name="T5" fmla="*/ 25 h 137"/>
                <a:gd name="T6" fmla="*/ 45 w 78"/>
                <a:gd name="T7" fmla="*/ 15 h 137"/>
                <a:gd name="T8" fmla="*/ 45 w 78"/>
                <a:gd name="T9" fmla="*/ 10 h 137"/>
                <a:gd name="T10" fmla="*/ 47 w 78"/>
                <a:gd name="T11" fmla="*/ 4 h 137"/>
                <a:gd name="T12" fmla="*/ 48 w 78"/>
                <a:gd name="T13" fmla="*/ 0 h 137"/>
                <a:gd name="T14" fmla="*/ 49 w 78"/>
                <a:gd name="T15" fmla="*/ 0 h 137"/>
                <a:gd name="T16" fmla="*/ 52 w 78"/>
                <a:gd name="T17" fmla="*/ 0 h 137"/>
                <a:gd name="T18" fmla="*/ 57 w 78"/>
                <a:gd name="T19" fmla="*/ 1 h 137"/>
                <a:gd name="T20" fmla="*/ 64 w 78"/>
                <a:gd name="T21" fmla="*/ 4 h 137"/>
                <a:gd name="T22" fmla="*/ 70 w 78"/>
                <a:gd name="T23" fmla="*/ 7 h 137"/>
                <a:gd name="T24" fmla="*/ 74 w 78"/>
                <a:gd name="T25" fmla="*/ 10 h 137"/>
                <a:gd name="T26" fmla="*/ 77 w 78"/>
                <a:gd name="T27" fmla="*/ 12 h 137"/>
                <a:gd name="T28" fmla="*/ 78 w 78"/>
                <a:gd name="T29" fmla="*/ 13 h 137"/>
                <a:gd name="T30" fmla="*/ 78 w 78"/>
                <a:gd name="T31" fmla="*/ 17 h 137"/>
                <a:gd name="T32" fmla="*/ 77 w 78"/>
                <a:gd name="T33" fmla="*/ 22 h 137"/>
                <a:gd name="T34" fmla="*/ 74 w 78"/>
                <a:gd name="T35" fmla="*/ 32 h 137"/>
                <a:gd name="T36" fmla="*/ 71 w 78"/>
                <a:gd name="T37" fmla="*/ 43 h 137"/>
                <a:gd name="T38" fmla="*/ 64 w 78"/>
                <a:gd name="T39" fmla="*/ 69 h 137"/>
                <a:gd name="T40" fmla="*/ 53 w 78"/>
                <a:gd name="T41" fmla="*/ 93 h 137"/>
                <a:gd name="T42" fmla="*/ 47 w 78"/>
                <a:gd name="T43" fmla="*/ 104 h 137"/>
                <a:gd name="T44" fmla="*/ 39 w 78"/>
                <a:gd name="T45" fmla="*/ 113 h 137"/>
                <a:gd name="T46" fmla="*/ 30 w 78"/>
                <a:gd name="T47" fmla="*/ 121 h 137"/>
                <a:gd name="T48" fmla="*/ 20 w 78"/>
                <a:gd name="T49" fmla="*/ 128 h 137"/>
                <a:gd name="T50" fmla="*/ 11 w 78"/>
                <a:gd name="T51" fmla="*/ 133 h 137"/>
                <a:gd name="T52" fmla="*/ 5 w 78"/>
                <a:gd name="T53" fmla="*/ 137 h 137"/>
                <a:gd name="T54" fmla="*/ 1 w 78"/>
                <a:gd name="T55" fmla="*/ 137 h 137"/>
                <a:gd name="T56" fmla="*/ 0 w 78"/>
                <a:gd name="T57" fmla="*/ 135 h 137"/>
                <a:gd name="T58" fmla="*/ 0 w 78"/>
                <a:gd name="T59" fmla="*/ 133 h 137"/>
                <a:gd name="T60" fmla="*/ 1 w 78"/>
                <a:gd name="T61" fmla="*/ 128 h 137"/>
                <a:gd name="T62" fmla="*/ 5 w 78"/>
                <a:gd name="T63" fmla="*/ 123 h 137"/>
                <a:gd name="T64" fmla="*/ 11 w 78"/>
                <a:gd name="T65" fmla="*/ 113 h 137"/>
                <a:gd name="T66" fmla="*/ 19 w 78"/>
                <a:gd name="T67" fmla="*/ 105 h 137"/>
                <a:gd name="T68" fmla="*/ 26 w 78"/>
                <a:gd name="T69" fmla="*/ 95 h 137"/>
                <a:gd name="T70" fmla="*/ 31 w 78"/>
                <a:gd name="T71" fmla="*/ 82 h 137"/>
                <a:gd name="T72" fmla="*/ 35 w 78"/>
                <a:gd name="T73" fmla="*/ 7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78" h="137">
                  <a:moveTo>
                    <a:pt x="35" y="70"/>
                  </a:moveTo>
                  <a:lnTo>
                    <a:pt x="39" y="57"/>
                  </a:lnTo>
                  <a:lnTo>
                    <a:pt x="43" y="46"/>
                  </a:lnTo>
                  <a:lnTo>
                    <a:pt x="44" y="34"/>
                  </a:lnTo>
                  <a:lnTo>
                    <a:pt x="44" y="29"/>
                  </a:lnTo>
                  <a:lnTo>
                    <a:pt x="44" y="25"/>
                  </a:lnTo>
                  <a:lnTo>
                    <a:pt x="44" y="20"/>
                  </a:lnTo>
                  <a:lnTo>
                    <a:pt x="45" y="15"/>
                  </a:lnTo>
                  <a:lnTo>
                    <a:pt x="45" y="12"/>
                  </a:lnTo>
                  <a:lnTo>
                    <a:pt x="45" y="10"/>
                  </a:lnTo>
                  <a:lnTo>
                    <a:pt x="45" y="6"/>
                  </a:lnTo>
                  <a:lnTo>
                    <a:pt x="47" y="4"/>
                  </a:lnTo>
                  <a:lnTo>
                    <a:pt x="47" y="3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0"/>
                  </a:lnTo>
                  <a:lnTo>
                    <a:pt x="52" y="0"/>
                  </a:lnTo>
                  <a:lnTo>
                    <a:pt x="54" y="0"/>
                  </a:lnTo>
                  <a:lnTo>
                    <a:pt x="57" y="1"/>
                  </a:lnTo>
                  <a:lnTo>
                    <a:pt x="61" y="3"/>
                  </a:lnTo>
                  <a:lnTo>
                    <a:pt x="64" y="4"/>
                  </a:lnTo>
                  <a:lnTo>
                    <a:pt x="67" y="6"/>
                  </a:lnTo>
                  <a:lnTo>
                    <a:pt x="70" y="7"/>
                  </a:lnTo>
                  <a:lnTo>
                    <a:pt x="73" y="8"/>
                  </a:lnTo>
                  <a:lnTo>
                    <a:pt x="74" y="10"/>
                  </a:lnTo>
                  <a:lnTo>
                    <a:pt x="75" y="11"/>
                  </a:lnTo>
                  <a:lnTo>
                    <a:pt x="77" y="12"/>
                  </a:lnTo>
                  <a:lnTo>
                    <a:pt x="78" y="13"/>
                  </a:lnTo>
                  <a:lnTo>
                    <a:pt x="78" y="13"/>
                  </a:lnTo>
                  <a:lnTo>
                    <a:pt x="78" y="14"/>
                  </a:lnTo>
                  <a:lnTo>
                    <a:pt x="78" y="17"/>
                  </a:lnTo>
                  <a:lnTo>
                    <a:pt x="77" y="20"/>
                  </a:lnTo>
                  <a:lnTo>
                    <a:pt x="77" y="22"/>
                  </a:lnTo>
                  <a:lnTo>
                    <a:pt x="75" y="27"/>
                  </a:lnTo>
                  <a:lnTo>
                    <a:pt x="74" y="32"/>
                  </a:lnTo>
                  <a:lnTo>
                    <a:pt x="73" y="38"/>
                  </a:lnTo>
                  <a:lnTo>
                    <a:pt x="71" y="43"/>
                  </a:lnTo>
                  <a:lnTo>
                    <a:pt x="67" y="56"/>
                  </a:lnTo>
                  <a:lnTo>
                    <a:pt x="64" y="69"/>
                  </a:lnTo>
                  <a:lnTo>
                    <a:pt x="58" y="82"/>
                  </a:lnTo>
                  <a:lnTo>
                    <a:pt x="53" y="93"/>
                  </a:lnTo>
                  <a:lnTo>
                    <a:pt x="50" y="99"/>
                  </a:lnTo>
                  <a:lnTo>
                    <a:pt x="47" y="104"/>
                  </a:lnTo>
                  <a:lnTo>
                    <a:pt x="43" y="109"/>
                  </a:lnTo>
                  <a:lnTo>
                    <a:pt x="39" y="113"/>
                  </a:lnTo>
                  <a:lnTo>
                    <a:pt x="35" y="118"/>
                  </a:lnTo>
                  <a:lnTo>
                    <a:pt x="30" y="121"/>
                  </a:lnTo>
                  <a:lnTo>
                    <a:pt x="26" y="125"/>
                  </a:lnTo>
                  <a:lnTo>
                    <a:pt x="20" y="128"/>
                  </a:lnTo>
                  <a:lnTo>
                    <a:pt x="15" y="131"/>
                  </a:lnTo>
                  <a:lnTo>
                    <a:pt x="11" y="133"/>
                  </a:lnTo>
                  <a:lnTo>
                    <a:pt x="9" y="134"/>
                  </a:lnTo>
                  <a:lnTo>
                    <a:pt x="5" y="137"/>
                  </a:lnTo>
                  <a:lnTo>
                    <a:pt x="4" y="137"/>
                  </a:lnTo>
                  <a:lnTo>
                    <a:pt x="1" y="137"/>
                  </a:lnTo>
                  <a:lnTo>
                    <a:pt x="0" y="137"/>
                  </a:lnTo>
                  <a:lnTo>
                    <a:pt x="0" y="135"/>
                  </a:lnTo>
                  <a:lnTo>
                    <a:pt x="0" y="135"/>
                  </a:lnTo>
                  <a:lnTo>
                    <a:pt x="0" y="133"/>
                  </a:lnTo>
                  <a:lnTo>
                    <a:pt x="0" y="132"/>
                  </a:lnTo>
                  <a:lnTo>
                    <a:pt x="1" y="128"/>
                  </a:lnTo>
                  <a:lnTo>
                    <a:pt x="2" y="126"/>
                  </a:lnTo>
                  <a:lnTo>
                    <a:pt x="5" y="123"/>
                  </a:lnTo>
                  <a:lnTo>
                    <a:pt x="7" y="118"/>
                  </a:lnTo>
                  <a:lnTo>
                    <a:pt x="11" y="113"/>
                  </a:lnTo>
                  <a:lnTo>
                    <a:pt x="15" y="110"/>
                  </a:lnTo>
                  <a:lnTo>
                    <a:pt x="19" y="105"/>
                  </a:lnTo>
                  <a:lnTo>
                    <a:pt x="22" y="99"/>
                  </a:lnTo>
                  <a:lnTo>
                    <a:pt x="26" y="95"/>
                  </a:lnTo>
                  <a:lnTo>
                    <a:pt x="28" y="89"/>
                  </a:lnTo>
                  <a:lnTo>
                    <a:pt x="31" y="82"/>
                  </a:lnTo>
                  <a:lnTo>
                    <a:pt x="35" y="70"/>
                  </a:lnTo>
                  <a:lnTo>
                    <a:pt x="35" y="70"/>
                  </a:lnTo>
                </a:path>
              </a:pathLst>
            </a:custGeom>
            <a:noFill/>
            <a:ln w="19050">
              <a:solidFill>
                <a:srgbClr val="1F497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70" name="Freeform 231">
              <a:extLst>
                <a:ext uri="{FF2B5EF4-FFF2-40B4-BE49-F238E27FC236}">
                  <a16:creationId xmlns:a16="http://schemas.microsoft.com/office/drawing/2014/main" id="{1AA80E32-6896-4220-90E5-B2B3F7A3B619}"/>
                </a:ext>
              </a:extLst>
            </p:cNvPr>
            <p:cNvSpPr>
              <a:spLocks/>
            </p:cNvSpPr>
            <p:nvPr/>
          </p:nvSpPr>
          <p:spPr bwMode="auto">
            <a:xfrm>
              <a:off x="7591175" y="2497226"/>
              <a:ext cx="297887" cy="254463"/>
            </a:xfrm>
            <a:custGeom>
              <a:avLst/>
              <a:gdLst>
                <a:gd name="T0" fmla="*/ 34 w 63"/>
                <a:gd name="T1" fmla="*/ 10 h 56"/>
                <a:gd name="T2" fmla="*/ 38 w 63"/>
                <a:gd name="T3" fmla="*/ 12 h 56"/>
                <a:gd name="T4" fmla="*/ 43 w 63"/>
                <a:gd name="T5" fmla="*/ 14 h 56"/>
                <a:gd name="T6" fmla="*/ 47 w 63"/>
                <a:gd name="T7" fmla="*/ 18 h 56"/>
                <a:gd name="T8" fmla="*/ 52 w 63"/>
                <a:gd name="T9" fmla="*/ 21 h 56"/>
                <a:gd name="T10" fmla="*/ 56 w 63"/>
                <a:gd name="T11" fmla="*/ 25 h 56"/>
                <a:gd name="T12" fmla="*/ 59 w 63"/>
                <a:gd name="T13" fmla="*/ 29 h 56"/>
                <a:gd name="T14" fmla="*/ 61 w 63"/>
                <a:gd name="T15" fmla="*/ 34 h 56"/>
                <a:gd name="T16" fmla="*/ 63 w 63"/>
                <a:gd name="T17" fmla="*/ 40 h 56"/>
                <a:gd name="T18" fmla="*/ 63 w 63"/>
                <a:gd name="T19" fmla="*/ 45 h 56"/>
                <a:gd name="T20" fmla="*/ 63 w 63"/>
                <a:gd name="T21" fmla="*/ 49 h 56"/>
                <a:gd name="T22" fmla="*/ 63 w 63"/>
                <a:gd name="T23" fmla="*/ 52 h 56"/>
                <a:gd name="T24" fmla="*/ 61 w 63"/>
                <a:gd name="T25" fmla="*/ 53 h 56"/>
                <a:gd name="T26" fmla="*/ 60 w 63"/>
                <a:gd name="T27" fmla="*/ 54 h 56"/>
                <a:gd name="T28" fmla="*/ 60 w 63"/>
                <a:gd name="T29" fmla="*/ 55 h 56"/>
                <a:gd name="T30" fmla="*/ 57 w 63"/>
                <a:gd name="T31" fmla="*/ 56 h 56"/>
                <a:gd name="T32" fmla="*/ 55 w 63"/>
                <a:gd name="T33" fmla="*/ 56 h 56"/>
                <a:gd name="T34" fmla="*/ 53 w 63"/>
                <a:gd name="T35" fmla="*/ 55 h 56"/>
                <a:gd name="T36" fmla="*/ 51 w 63"/>
                <a:gd name="T37" fmla="*/ 55 h 56"/>
                <a:gd name="T38" fmla="*/ 47 w 63"/>
                <a:gd name="T39" fmla="*/ 54 h 56"/>
                <a:gd name="T40" fmla="*/ 44 w 63"/>
                <a:gd name="T41" fmla="*/ 53 h 56"/>
                <a:gd name="T42" fmla="*/ 40 w 63"/>
                <a:gd name="T43" fmla="*/ 50 h 56"/>
                <a:gd name="T44" fmla="*/ 36 w 63"/>
                <a:gd name="T45" fmla="*/ 47 h 56"/>
                <a:gd name="T46" fmla="*/ 33 w 63"/>
                <a:gd name="T47" fmla="*/ 45 h 56"/>
                <a:gd name="T48" fmla="*/ 29 w 63"/>
                <a:gd name="T49" fmla="*/ 41 h 56"/>
                <a:gd name="T50" fmla="*/ 23 w 63"/>
                <a:gd name="T51" fmla="*/ 36 h 56"/>
                <a:gd name="T52" fmla="*/ 20 w 63"/>
                <a:gd name="T53" fmla="*/ 31 h 56"/>
                <a:gd name="T54" fmla="*/ 16 w 63"/>
                <a:gd name="T55" fmla="*/ 25 h 56"/>
                <a:gd name="T56" fmla="*/ 10 w 63"/>
                <a:gd name="T57" fmla="*/ 18 h 56"/>
                <a:gd name="T58" fmla="*/ 5 w 63"/>
                <a:gd name="T59" fmla="*/ 10 h 56"/>
                <a:gd name="T60" fmla="*/ 0 w 63"/>
                <a:gd name="T61" fmla="*/ 0 h 56"/>
                <a:gd name="T62" fmla="*/ 6 w 63"/>
                <a:gd name="T63" fmla="*/ 1 h 56"/>
                <a:gd name="T64" fmla="*/ 12 w 63"/>
                <a:gd name="T65" fmla="*/ 3 h 56"/>
                <a:gd name="T66" fmla="*/ 17 w 63"/>
                <a:gd name="T67" fmla="*/ 4 h 56"/>
                <a:gd name="T68" fmla="*/ 22 w 63"/>
                <a:gd name="T69" fmla="*/ 5 h 56"/>
                <a:gd name="T70" fmla="*/ 26 w 63"/>
                <a:gd name="T71" fmla="*/ 6 h 56"/>
                <a:gd name="T72" fmla="*/ 29 w 63"/>
                <a:gd name="T73" fmla="*/ 7 h 56"/>
                <a:gd name="T74" fmla="*/ 31 w 63"/>
                <a:gd name="T75" fmla="*/ 8 h 56"/>
                <a:gd name="T76" fmla="*/ 34 w 63"/>
                <a:gd name="T77" fmla="*/ 10 h 56"/>
                <a:gd name="T78" fmla="*/ 34 w 63"/>
                <a:gd name="T79" fmla="*/ 1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63" h="56">
                  <a:moveTo>
                    <a:pt x="34" y="10"/>
                  </a:moveTo>
                  <a:lnTo>
                    <a:pt x="38" y="12"/>
                  </a:lnTo>
                  <a:lnTo>
                    <a:pt x="43" y="14"/>
                  </a:lnTo>
                  <a:lnTo>
                    <a:pt x="47" y="18"/>
                  </a:lnTo>
                  <a:lnTo>
                    <a:pt x="52" y="21"/>
                  </a:lnTo>
                  <a:lnTo>
                    <a:pt x="56" y="25"/>
                  </a:lnTo>
                  <a:lnTo>
                    <a:pt x="59" y="29"/>
                  </a:lnTo>
                  <a:lnTo>
                    <a:pt x="61" y="34"/>
                  </a:lnTo>
                  <a:lnTo>
                    <a:pt x="63" y="40"/>
                  </a:lnTo>
                  <a:lnTo>
                    <a:pt x="63" y="45"/>
                  </a:lnTo>
                  <a:lnTo>
                    <a:pt x="63" y="49"/>
                  </a:lnTo>
                  <a:lnTo>
                    <a:pt x="63" y="52"/>
                  </a:lnTo>
                  <a:lnTo>
                    <a:pt x="61" y="53"/>
                  </a:lnTo>
                  <a:lnTo>
                    <a:pt x="60" y="54"/>
                  </a:lnTo>
                  <a:lnTo>
                    <a:pt x="60" y="55"/>
                  </a:lnTo>
                  <a:lnTo>
                    <a:pt x="57" y="56"/>
                  </a:lnTo>
                  <a:lnTo>
                    <a:pt x="55" y="56"/>
                  </a:lnTo>
                  <a:lnTo>
                    <a:pt x="53" y="55"/>
                  </a:lnTo>
                  <a:lnTo>
                    <a:pt x="51" y="55"/>
                  </a:lnTo>
                  <a:lnTo>
                    <a:pt x="47" y="54"/>
                  </a:lnTo>
                  <a:lnTo>
                    <a:pt x="44" y="53"/>
                  </a:lnTo>
                  <a:lnTo>
                    <a:pt x="40" y="50"/>
                  </a:lnTo>
                  <a:lnTo>
                    <a:pt x="36" y="47"/>
                  </a:lnTo>
                  <a:lnTo>
                    <a:pt x="33" y="45"/>
                  </a:lnTo>
                  <a:lnTo>
                    <a:pt x="29" y="41"/>
                  </a:lnTo>
                  <a:lnTo>
                    <a:pt x="23" y="36"/>
                  </a:lnTo>
                  <a:lnTo>
                    <a:pt x="20" y="31"/>
                  </a:lnTo>
                  <a:lnTo>
                    <a:pt x="16" y="25"/>
                  </a:lnTo>
                  <a:lnTo>
                    <a:pt x="10" y="18"/>
                  </a:lnTo>
                  <a:lnTo>
                    <a:pt x="5" y="10"/>
                  </a:lnTo>
                  <a:lnTo>
                    <a:pt x="0" y="0"/>
                  </a:lnTo>
                  <a:lnTo>
                    <a:pt x="6" y="1"/>
                  </a:lnTo>
                  <a:lnTo>
                    <a:pt x="12" y="3"/>
                  </a:lnTo>
                  <a:lnTo>
                    <a:pt x="17" y="4"/>
                  </a:lnTo>
                  <a:lnTo>
                    <a:pt x="22" y="5"/>
                  </a:lnTo>
                  <a:lnTo>
                    <a:pt x="26" y="6"/>
                  </a:lnTo>
                  <a:lnTo>
                    <a:pt x="29" y="7"/>
                  </a:lnTo>
                  <a:lnTo>
                    <a:pt x="31" y="8"/>
                  </a:lnTo>
                  <a:lnTo>
                    <a:pt x="34" y="10"/>
                  </a:lnTo>
                  <a:lnTo>
                    <a:pt x="34" y="10"/>
                  </a:lnTo>
                </a:path>
              </a:pathLst>
            </a:custGeom>
            <a:noFill/>
            <a:ln w="19050">
              <a:solidFill>
                <a:srgbClr val="1F497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</p:grpSp>
      <p:grpSp>
        <p:nvGrpSpPr>
          <p:cNvPr id="71" name="组合 70">
            <a:extLst>
              <a:ext uri="{FF2B5EF4-FFF2-40B4-BE49-F238E27FC236}">
                <a16:creationId xmlns:a16="http://schemas.microsoft.com/office/drawing/2014/main" id="{0E0D02A1-311B-4C4A-A51F-0E7BB3F30606}"/>
              </a:ext>
            </a:extLst>
          </p:cNvPr>
          <p:cNvGrpSpPr/>
          <p:nvPr/>
        </p:nvGrpSpPr>
        <p:grpSpPr>
          <a:xfrm>
            <a:off x="5093689" y="4022705"/>
            <a:ext cx="2017274" cy="2409222"/>
            <a:chOff x="6598222" y="3501446"/>
            <a:chExt cx="1305024" cy="1558584"/>
          </a:xfrm>
        </p:grpSpPr>
        <p:sp>
          <p:nvSpPr>
            <p:cNvPr id="72" name="Freeform 246">
              <a:extLst>
                <a:ext uri="{FF2B5EF4-FFF2-40B4-BE49-F238E27FC236}">
                  <a16:creationId xmlns:a16="http://schemas.microsoft.com/office/drawing/2014/main" id="{7FDCDE93-2DA2-43E6-B78F-0B12B348D035}"/>
                </a:ext>
              </a:extLst>
            </p:cNvPr>
            <p:cNvSpPr>
              <a:spLocks/>
            </p:cNvSpPr>
            <p:nvPr/>
          </p:nvSpPr>
          <p:spPr bwMode="auto">
            <a:xfrm>
              <a:off x="6744803" y="3501446"/>
              <a:ext cx="264787" cy="254463"/>
            </a:xfrm>
            <a:custGeom>
              <a:avLst/>
              <a:gdLst>
                <a:gd name="T0" fmla="*/ 46 w 56"/>
                <a:gd name="T1" fmla="*/ 18 h 56"/>
                <a:gd name="T2" fmla="*/ 49 w 56"/>
                <a:gd name="T3" fmla="*/ 20 h 56"/>
                <a:gd name="T4" fmla="*/ 51 w 56"/>
                <a:gd name="T5" fmla="*/ 24 h 56"/>
                <a:gd name="T6" fmla="*/ 53 w 56"/>
                <a:gd name="T7" fmla="*/ 26 h 56"/>
                <a:gd name="T8" fmla="*/ 54 w 56"/>
                <a:gd name="T9" fmla="*/ 28 h 56"/>
                <a:gd name="T10" fmla="*/ 55 w 56"/>
                <a:gd name="T11" fmla="*/ 31 h 56"/>
                <a:gd name="T12" fmla="*/ 56 w 56"/>
                <a:gd name="T13" fmla="*/ 33 h 56"/>
                <a:gd name="T14" fmla="*/ 56 w 56"/>
                <a:gd name="T15" fmla="*/ 38 h 56"/>
                <a:gd name="T16" fmla="*/ 56 w 56"/>
                <a:gd name="T17" fmla="*/ 42 h 56"/>
                <a:gd name="T18" fmla="*/ 55 w 56"/>
                <a:gd name="T19" fmla="*/ 46 h 56"/>
                <a:gd name="T20" fmla="*/ 54 w 56"/>
                <a:gd name="T21" fmla="*/ 49 h 56"/>
                <a:gd name="T22" fmla="*/ 51 w 56"/>
                <a:gd name="T23" fmla="*/ 53 h 56"/>
                <a:gd name="T24" fmla="*/ 49 w 56"/>
                <a:gd name="T25" fmla="*/ 54 h 56"/>
                <a:gd name="T26" fmla="*/ 47 w 56"/>
                <a:gd name="T27" fmla="*/ 55 h 56"/>
                <a:gd name="T28" fmla="*/ 45 w 56"/>
                <a:gd name="T29" fmla="*/ 55 h 56"/>
                <a:gd name="T30" fmla="*/ 43 w 56"/>
                <a:gd name="T31" fmla="*/ 56 h 56"/>
                <a:gd name="T32" fmla="*/ 41 w 56"/>
                <a:gd name="T33" fmla="*/ 56 h 56"/>
                <a:gd name="T34" fmla="*/ 40 w 56"/>
                <a:gd name="T35" fmla="*/ 55 h 56"/>
                <a:gd name="T36" fmla="*/ 37 w 56"/>
                <a:gd name="T37" fmla="*/ 55 h 56"/>
                <a:gd name="T38" fmla="*/ 36 w 56"/>
                <a:gd name="T39" fmla="*/ 54 h 56"/>
                <a:gd name="T40" fmla="*/ 34 w 56"/>
                <a:gd name="T41" fmla="*/ 52 h 56"/>
                <a:gd name="T42" fmla="*/ 32 w 56"/>
                <a:gd name="T43" fmla="*/ 51 h 56"/>
                <a:gd name="T44" fmla="*/ 29 w 56"/>
                <a:gd name="T45" fmla="*/ 47 h 56"/>
                <a:gd name="T46" fmla="*/ 26 w 56"/>
                <a:gd name="T47" fmla="*/ 45 h 56"/>
                <a:gd name="T48" fmla="*/ 24 w 56"/>
                <a:gd name="T49" fmla="*/ 40 h 56"/>
                <a:gd name="T50" fmla="*/ 20 w 56"/>
                <a:gd name="T51" fmla="*/ 35 h 56"/>
                <a:gd name="T52" fmla="*/ 17 w 56"/>
                <a:gd name="T53" fmla="*/ 30 h 56"/>
                <a:gd name="T54" fmla="*/ 13 w 56"/>
                <a:gd name="T55" fmla="*/ 24 h 56"/>
                <a:gd name="T56" fmla="*/ 10 w 56"/>
                <a:gd name="T57" fmla="*/ 18 h 56"/>
                <a:gd name="T58" fmla="*/ 7 w 56"/>
                <a:gd name="T59" fmla="*/ 13 h 56"/>
                <a:gd name="T60" fmla="*/ 4 w 56"/>
                <a:gd name="T61" fmla="*/ 10 h 56"/>
                <a:gd name="T62" fmla="*/ 2 w 56"/>
                <a:gd name="T63" fmla="*/ 6 h 56"/>
                <a:gd name="T64" fmla="*/ 2 w 56"/>
                <a:gd name="T65" fmla="*/ 4 h 56"/>
                <a:gd name="T66" fmla="*/ 0 w 56"/>
                <a:gd name="T67" fmla="*/ 2 h 56"/>
                <a:gd name="T68" fmla="*/ 2 w 56"/>
                <a:gd name="T69" fmla="*/ 0 h 56"/>
                <a:gd name="T70" fmla="*/ 3 w 56"/>
                <a:gd name="T71" fmla="*/ 0 h 56"/>
                <a:gd name="T72" fmla="*/ 7 w 56"/>
                <a:gd name="T73" fmla="*/ 0 h 56"/>
                <a:gd name="T74" fmla="*/ 11 w 56"/>
                <a:gd name="T75" fmla="*/ 2 h 56"/>
                <a:gd name="T76" fmla="*/ 13 w 56"/>
                <a:gd name="T77" fmla="*/ 2 h 56"/>
                <a:gd name="T78" fmla="*/ 16 w 56"/>
                <a:gd name="T79" fmla="*/ 3 h 56"/>
                <a:gd name="T80" fmla="*/ 20 w 56"/>
                <a:gd name="T81" fmla="*/ 3 h 56"/>
                <a:gd name="T82" fmla="*/ 24 w 56"/>
                <a:gd name="T83" fmla="*/ 4 h 56"/>
                <a:gd name="T84" fmla="*/ 26 w 56"/>
                <a:gd name="T85" fmla="*/ 4 h 56"/>
                <a:gd name="T86" fmla="*/ 30 w 56"/>
                <a:gd name="T87" fmla="*/ 5 h 56"/>
                <a:gd name="T88" fmla="*/ 33 w 56"/>
                <a:gd name="T89" fmla="*/ 6 h 56"/>
                <a:gd name="T90" fmla="*/ 36 w 56"/>
                <a:gd name="T91" fmla="*/ 9 h 56"/>
                <a:gd name="T92" fmla="*/ 40 w 56"/>
                <a:gd name="T93" fmla="*/ 10 h 56"/>
                <a:gd name="T94" fmla="*/ 42 w 56"/>
                <a:gd name="T95" fmla="*/ 12 h 56"/>
                <a:gd name="T96" fmla="*/ 43 w 56"/>
                <a:gd name="T97" fmla="*/ 14 h 56"/>
                <a:gd name="T98" fmla="*/ 46 w 56"/>
                <a:gd name="T99" fmla="*/ 18 h 56"/>
                <a:gd name="T100" fmla="*/ 46 w 56"/>
                <a:gd name="T101" fmla="*/ 18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56" h="56">
                  <a:moveTo>
                    <a:pt x="46" y="18"/>
                  </a:moveTo>
                  <a:lnTo>
                    <a:pt x="49" y="20"/>
                  </a:lnTo>
                  <a:lnTo>
                    <a:pt x="51" y="24"/>
                  </a:lnTo>
                  <a:lnTo>
                    <a:pt x="53" y="26"/>
                  </a:lnTo>
                  <a:lnTo>
                    <a:pt x="54" y="28"/>
                  </a:lnTo>
                  <a:lnTo>
                    <a:pt x="55" y="31"/>
                  </a:lnTo>
                  <a:lnTo>
                    <a:pt x="56" y="33"/>
                  </a:lnTo>
                  <a:lnTo>
                    <a:pt x="56" y="38"/>
                  </a:lnTo>
                  <a:lnTo>
                    <a:pt x="56" y="42"/>
                  </a:lnTo>
                  <a:lnTo>
                    <a:pt x="55" y="46"/>
                  </a:lnTo>
                  <a:lnTo>
                    <a:pt x="54" y="49"/>
                  </a:lnTo>
                  <a:lnTo>
                    <a:pt x="51" y="53"/>
                  </a:lnTo>
                  <a:lnTo>
                    <a:pt x="49" y="54"/>
                  </a:lnTo>
                  <a:lnTo>
                    <a:pt x="47" y="55"/>
                  </a:lnTo>
                  <a:lnTo>
                    <a:pt x="45" y="55"/>
                  </a:lnTo>
                  <a:lnTo>
                    <a:pt x="43" y="56"/>
                  </a:lnTo>
                  <a:lnTo>
                    <a:pt x="41" y="56"/>
                  </a:lnTo>
                  <a:lnTo>
                    <a:pt x="40" y="55"/>
                  </a:lnTo>
                  <a:lnTo>
                    <a:pt x="37" y="55"/>
                  </a:lnTo>
                  <a:lnTo>
                    <a:pt x="36" y="54"/>
                  </a:lnTo>
                  <a:lnTo>
                    <a:pt x="34" y="52"/>
                  </a:lnTo>
                  <a:lnTo>
                    <a:pt x="32" y="51"/>
                  </a:lnTo>
                  <a:lnTo>
                    <a:pt x="29" y="47"/>
                  </a:lnTo>
                  <a:lnTo>
                    <a:pt x="26" y="45"/>
                  </a:lnTo>
                  <a:lnTo>
                    <a:pt x="24" y="40"/>
                  </a:lnTo>
                  <a:lnTo>
                    <a:pt x="20" y="35"/>
                  </a:lnTo>
                  <a:lnTo>
                    <a:pt x="17" y="30"/>
                  </a:lnTo>
                  <a:lnTo>
                    <a:pt x="13" y="24"/>
                  </a:lnTo>
                  <a:lnTo>
                    <a:pt x="10" y="18"/>
                  </a:lnTo>
                  <a:lnTo>
                    <a:pt x="7" y="13"/>
                  </a:lnTo>
                  <a:lnTo>
                    <a:pt x="4" y="10"/>
                  </a:lnTo>
                  <a:lnTo>
                    <a:pt x="2" y="6"/>
                  </a:lnTo>
                  <a:lnTo>
                    <a:pt x="2" y="4"/>
                  </a:lnTo>
                  <a:lnTo>
                    <a:pt x="0" y="2"/>
                  </a:lnTo>
                  <a:lnTo>
                    <a:pt x="2" y="0"/>
                  </a:lnTo>
                  <a:lnTo>
                    <a:pt x="3" y="0"/>
                  </a:lnTo>
                  <a:lnTo>
                    <a:pt x="7" y="0"/>
                  </a:lnTo>
                  <a:lnTo>
                    <a:pt x="11" y="2"/>
                  </a:lnTo>
                  <a:lnTo>
                    <a:pt x="13" y="2"/>
                  </a:lnTo>
                  <a:lnTo>
                    <a:pt x="16" y="3"/>
                  </a:lnTo>
                  <a:lnTo>
                    <a:pt x="20" y="3"/>
                  </a:lnTo>
                  <a:lnTo>
                    <a:pt x="24" y="4"/>
                  </a:lnTo>
                  <a:lnTo>
                    <a:pt x="26" y="4"/>
                  </a:lnTo>
                  <a:lnTo>
                    <a:pt x="30" y="5"/>
                  </a:lnTo>
                  <a:lnTo>
                    <a:pt x="33" y="6"/>
                  </a:lnTo>
                  <a:lnTo>
                    <a:pt x="36" y="9"/>
                  </a:lnTo>
                  <a:lnTo>
                    <a:pt x="40" y="10"/>
                  </a:lnTo>
                  <a:lnTo>
                    <a:pt x="42" y="12"/>
                  </a:lnTo>
                  <a:lnTo>
                    <a:pt x="43" y="14"/>
                  </a:lnTo>
                  <a:lnTo>
                    <a:pt x="46" y="18"/>
                  </a:lnTo>
                  <a:lnTo>
                    <a:pt x="46" y="18"/>
                  </a:lnTo>
                </a:path>
              </a:pathLst>
            </a:custGeom>
            <a:noFill/>
            <a:ln w="19050">
              <a:solidFill>
                <a:srgbClr val="1F497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73" name="Freeform 247">
              <a:extLst>
                <a:ext uri="{FF2B5EF4-FFF2-40B4-BE49-F238E27FC236}">
                  <a16:creationId xmlns:a16="http://schemas.microsoft.com/office/drawing/2014/main" id="{6F402007-78E2-4C17-8B0F-D07FAFB6C39E}"/>
                </a:ext>
              </a:extLst>
            </p:cNvPr>
            <p:cNvSpPr>
              <a:spLocks/>
            </p:cNvSpPr>
            <p:nvPr/>
          </p:nvSpPr>
          <p:spPr bwMode="auto">
            <a:xfrm>
              <a:off x="6598222" y="3737732"/>
              <a:ext cx="203320" cy="1190521"/>
            </a:xfrm>
            <a:custGeom>
              <a:avLst/>
              <a:gdLst>
                <a:gd name="T0" fmla="*/ 4 w 43"/>
                <a:gd name="T1" fmla="*/ 12 h 262"/>
                <a:gd name="T2" fmla="*/ 3 w 43"/>
                <a:gd name="T3" fmla="*/ 8 h 262"/>
                <a:gd name="T4" fmla="*/ 3 w 43"/>
                <a:gd name="T5" fmla="*/ 4 h 262"/>
                <a:gd name="T6" fmla="*/ 5 w 43"/>
                <a:gd name="T7" fmla="*/ 2 h 262"/>
                <a:gd name="T8" fmla="*/ 9 w 43"/>
                <a:gd name="T9" fmla="*/ 0 h 262"/>
                <a:gd name="T10" fmla="*/ 14 w 43"/>
                <a:gd name="T11" fmla="*/ 0 h 262"/>
                <a:gd name="T12" fmla="*/ 20 w 43"/>
                <a:gd name="T13" fmla="*/ 2 h 262"/>
                <a:gd name="T14" fmla="*/ 26 w 43"/>
                <a:gd name="T15" fmla="*/ 6 h 262"/>
                <a:gd name="T16" fmla="*/ 33 w 43"/>
                <a:gd name="T17" fmla="*/ 11 h 262"/>
                <a:gd name="T18" fmla="*/ 38 w 43"/>
                <a:gd name="T19" fmla="*/ 16 h 262"/>
                <a:gd name="T20" fmla="*/ 41 w 43"/>
                <a:gd name="T21" fmla="*/ 21 h 262"/>
                <a:gd name="T22" fmla="*/ 42 w 43"/>
                <a:gd name="T23" fmla="*/ 23 h 262"/>
                <a:gd name="T24" fmla="*/ 43 w 43"/>
                <a:gd name="T25" fmla="*/ 25 h 262"/>
                <a:gd name="T26" fmla="*/ 43 w 43"/>
                <a:gd name="T27" fmla="*/ 29 h 262"/>
                <a:gd name="T28" fmla="*/ 42 w 43"/>
                <a:gd name="T29" fmla="*/ 35 h 262"/>
                <a:gd name="T30" fmla="*/ 42 w 43"/>
                <a:gd name="T31" fmla="*/ 42 h 262"/>
                <a:gd name="T32" fmla="*/ 41 w 43"/>
                <a:gd name="T33" fmla="*/ 47 h 262"/>
                <a:gd name="T34" fmla="*/ 41 w 43"/>
                <a:gd name="T35" fmla="*/ 53 h 262"/>
                <a:gd name="T36" fmla="*/ 39 w 43"/>
                <a:gd name="T37" fmla="*/ 61 h 262"/>
                <a:gd name="T38" fmla="*/ 39 w 43"/>
                <a:gd name="T39" fmla="*/ 70 h 262"/>
                <a:gd name="T40" fmla="*/ 39 w 43"/>
                <a:gd name="T41" fmla="*/ 80 h 262"/>
                <a:gd name="T42" fmla="*/ 38 w 43"/>
                <a:gd name="T43" fmla="*/ 92 h 262"/>
                <a:gd name="T44" fmla="*/ 38 w 43"/>
                <a:gd name="T45" fmla="*/ 104 h 262"/>
                <a:gd name="T46" fmla="*/ 37 w 43"/>
                <a:gd name="T47" fmla="*/ 120 h 262"/>
                <a:gd name="T48" fmla="*/ 37 w 43"/>
                <a:gd name="T49" fmla="*/ 143 h 262"/>
                <a:gd name="T50" fmla="*/ 35 w 43"/>
                <a:gd name="T51" fmla="*/ 171 h 262"/>
                <a:gd name="T52" fmla="*/ 34 w 43"/>
                <a:gd name="T53" fmla="*/ 195 h 262"/>
                <a:gd name="T54" fmla="*/ 31 w 43"/>
                <a:gd name="T55" fmla="*/ 216 h 262"/>
                <a:gd name="T56" fmla="*/ 30 w 43"/>
                <a:gd name="T57" fmla="*/ 235 h 262"/>
                <a:gd name="T58" fmla="*/ 28 w 43"/>
                <a:gd name="T59" fmla="*/ 248 h 262"/>
                <a:gd name="T60" fmla="*/ 25 w 43"/>
                <a:gd name="T61" fmla="*/ 257 h 262"/>
                <a:gd name="T62" fmla="*/ 22 w 43"/>
                <a:gd name="T63" fmla="*/ 262 h 262"/>
                <a:gd name="T64" fmla="*/ 20 w 43"/>
                <a:gd name="T65" fmla="*/ 262 h 262"/>
                <a:gd name="T66" fmla="*/ 17 w 43"/>
                <a:gd name="T67" fmla="*/ 262 h 262"/>
                <a:gd name="T68" fmla="*/ 13 w 43"/>
                <a:gd name="T69" fmla="*/ 258 h 262"/>
                <a:gd name="T70" fmla="*/ 9 w 43"/>
                <a:gd name="T71" fmla="*/ 253 h 262"/>
                <a:gd name="T72" fmla="*/ 7 w 43"/>
                <a:gd name="T73" fmla="*/ 246 h 262"/>
                <a:gd name="T74" fmla="*/ 4 w 43"/>
                <a:gd name="T75" fmla="*/ 239 h 262"/>
                <a:gd name="T76" fmla="*/ 1 w 43"/>
                <a:gd name="T77" fmla="*/ 234 h 262"/>
                <a:gd name="T78" fmla="*/ 1 w 43"/>
                <a:gd name="T79" fmla="*/ 228 h 262"/>
                <a:gd name="T80" fmla="*/ 0 w 43"/>
                <a:gd name="T81" fmla="*/ 223 h 262"/>
                <a:gd name="T82" fmla="*/ 1 w 43"/>
                <a:gd name="T83" fmla="*/ 217 h 262"/>
                <a:gd name="T84" fmla="*/ 3 w 43"/>
                <a:gd name="T85" fmla="*/ 209 h 262"/>
                <a:gd name="T86" fmla="*/ 4 w 43"/>
                <a:gd name="T87" fmla="*/ 198 h 262"/>
                <a:gd name="T88" fmla="*/ 7 w 43"/>
                <a:gd name="T89" fmla="*/ 182 h 262"/>
                <a:gd name="T90" fmla="*/ 9 w 43"/>
                <a:gd name="T91" fmla="*/ 161 h 262"/>
                <a:gd name="T92" fmla="*/ 11 w 43"/>
                <a:gd name="T93" fmla="*/ 135 h 262"/>
                <a:gd name="T94" fmla="*/ 12 w 43"/>
                <a:gd name="T95" fmla="*/ 122 h 262"/>
                <a:gd name="T96" fmla="*/ 12 w 43"/>
                <a:gd name="T97" fmla="*/ 107 h 262"/>
                <a:gd name="T98" fmla="*/ 13 w 43"/>
                <a:gd name="T99" fmla="*/ 89 h 262"/>
                <a:gd name="T100" fmla="*/ 13 w 43"/>
                <a:gd name="T101" fmla="*/ 70 h 262"/>
                <a:gd name="T102" fmla="*/ 12 w 43"/>
                <a:gd name="T103" fmla="*/ 50 h 262"/>
                <a:gd name="T104" fmla="*/ 11 w 43"/>
                <a:gd name="T105" fmla="*/ 35 h 262"/>
                <a:gd name="T106" fmla="*/ 8 w 43"/>
                <a:gd name="T107" fmla="*/ 24 h 262"/>
                <a:gd name="T108" fmla="*/ 5 w 43"/>
                <a:gd name="T109" fmla="*/ 16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43" h="262">
                  <a:moveTo>
                    <a:pt x="5" y="16"/>
                  </a:moveTo>
                  <a:lnTo>
                    <a:pt x="4" y="12"/>
                  </a:lnTo>
                  <a:lnTo>
                    <a:pt x="3" y="10"/>
                  </a:lnTo>
                  <a:lnTo>
                    <a:pt x="3" y="8"/>
                  </a:lnTo>
                  <a:lnTo>
                    <a:pt x="3" y="7"/>
                  </a:lnTo>
                  <a:lnTo>
                    <a:pt x="3" y="4"/>
                  </a:lnTo>
                  <a:lnTo>
                    <a:pt x="4" y="3"/>
                  </a:lnTo>
                  <a:lnTo>
                    <a:pt x="5" y="2"/>
                  </a:lnTo>
                  <a:lnTo>
                    <a:pt x="8" y="1"/>
                  </a:lnTo>
                  <a:lnTo>
                    <a:pt x="9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7" y="1"/>
                  </a:lnTo>
                  <a:lnTo>
                    <a:pt x="20" y="2"/>
                  </a:lnTo>
                  <a:lnTo>
                    <a:pt x="22" y="3"/>
                  </a:lnTo>
                  <a:lnTo>
                    <a:pt x="26" y="6"/>
                  </a:lnTo>
                  <a:lnTo>
                    <a:pt x="29" y="8"/>
                  </a:lnTo>
                  <a:lnTo>
                    <a:pt x="33" y="11"/>
                  </a:lnTo>
                  <a:lnTo>
                    <a:pt x="35" y="14"/>
                  </a:lnTo>
                  <a:lnTo>
                    <a:pt x="38" y="16"/>
                  </a:lnTo>
                  <a:lnTo>
                    <a:pt x="39" y="18"/>
                  </a:lnTo>
                  <a:lnTo>
                    <a:pt x="41" y="21"/>
                  </a:lnTo>
                  <a:lnTo>
                    <a:pt x="42" y="22"/>
                  </a:lnTo>
                  <a:lnTo>
                    <a:pt x="42" y="23"/>
                  </a:lnTo>
                  <a:lnTo>
                    <a:pt x="43" y="24"/>
                  </a:lnTo>
                  <a:lnTo>
                    <a:pt x="43" y="25"/>
                  </a:lnTo>
                  <a:lnTo>
                    <a:pt x="43" y="26"/>
                  </a:lnTo>
                  <a:lnTo>
                    <a:pt x="43" y="29"/>
                  </a:lnTo>
                  <a:lnTo>
                    <a:pt x="43" y="32"/>
                  </a:lnTo>
                  <a:lnTo>
                    <a:pt x="42" y="35"/>
                  </a:lnTo>
                  <a:lnTo>
                    <a:pt x="42" y="38"/>
                  </a:lnTo>
                  <a:lnTo>
                    <a:pt x="42" y="42"/>
                  </a:lnTo>
                  <a:lnTo>
                    <a:pt x="42" y="46"/>
                  </a:lnTo>
                  <a:lnTo>
                    <a:pt x="41" y="47"/>
                  </a:lnTo>
                  <a:lnTo>
                    <a:pt x="41" y="51"/>
                  </a:lnTo>
                  <a:lnTo>
                    <a:pt x="41" y="53"/>
                  </a:lnTo>
                  <a:lnTo>
                    <a:pt x="41" y="57"/>
                  </a:lnTo>
                  <a:lnTo>
                    <a:pt x="39" y="61"/>
                  </a:lnTo>
                  <a:lnTo>
                    <a:pt x="39" y="65"/>
                  </a:lnTo>
                  <a:lnTo>
                    <a:pt x="39" y="70"/>
                  </a:lnTo>
                  <a:lnTo>
                    <a:pt x="39" y="74"/>
                  </a:lnTo>
                  <a:lnTo>
                    <a:pt x="39" y="80"/>
                  </a:lnTo>
                  <a:lnTo>
                    <a:pt x="38" y="86"/>
                  </a:lnTo>
                  <a:lnTo>
                    <a:pt x="38" y="92"/>
                  </a:lnTo>
                  <a:lnTo>
                    <a:pt x="38" y="99"/>
                  </a:lnTo>
                  <a:lnTo>
                    <a:pt x="38" y="104"/>
                  </a:lnTo>
                  <a:lnTo>
                    <a:pt x="37" y="113"/>
                  </a:lnTo>
                  <a:lnTo>
                    <a:pt x="37" y="120"/>
                  </a:lnTo>
                  <a:lnTo>
                    <a:pt x="37" y="128"/>
                  </a:lnTo>
                  <a:lnTo>
                    <a:pt x="37" y="143"/>
                  </a:lnTo>
                  <a:lnTo>
                    <a:pt x="35" y="157"/>
                  </a:lnTo>
                  <a:lnTo>
                    <a:pt x="35" y="171"/>
                  </a:lnTo>
                  <a:lnTo>
                    <a:pt x="34" y="184"/>
                  </a:lnTo>
                  <a:lnTo>
                    <a:pt x="34" y="195"/>
                  </a:lnTo>
                  <a:lnTo>
                    <a:pt x="33" y="207"/>
                  </a:lnTo>
                  <a:lnTo>
                    <a:pt x="31" y="216"/>
                  </a:lnTo>
                  <a:lnTo>
                    <a:pt x="30" y="226"/>
                  </a:lnTo>
                  <a:lnTo>
                    <a:pt x="30" y="235"/>
                  </a:lnTo>
                  <a:lnTo>
                    <a:pt x="29" y="242"/>
                  </a:lnTo>
                  <a:lnTo>
                    <a:pt x="28" y="248"/>
                  </a:lnTo>
                  <a:lnTo>
                    <a:pt x="26" y="252"/>
                  </a:lnTo>
                  <a:lnTo>
                    <a:pt x="25" y="257"/>
                  </a:lnTo>
                  <a:lnTo>
                    <a:pt x="24" y="259"/>
                  </a:lnTo>
                  <a:lnTo>
                    <a:pt x="22" y="262"/>
                  </a:lnTo>
                  <a:lnTo>
                    <a:pt x="21" y="262"/>
                  </a:lnTo>
                  <a:lnTo>
                    <a:pt x="20" y="262"/>
                  </a:lnTo>
                  <a:lnTo>
                    <a:pt x="18" y="262"/>
                  </a:lnTo>
                  <a:lnTo>
                    <a:pt x="17" y="262"/>
                  </a:lnTo>
                  <a:lnTo>
                    <a:pt x="14" y="260"/>
                  </a:lnTo>
                  <a:lnTo>
                    <a:pt x="13" y="258"/>
                  </a:lnTo>
                  <a:lnTo>
                    <a:pt x="12" y="256"/>
                  </a:lnTo>
                  <a:lnTo>
                    <a:pt x="9" y="253"/>
                  </a:lnTo>
                  <a:lnTo>
                    <a:pt x="8" y="250"/>
                  </a:lnTo>
                  <a:lnTo>
                    <a:pt x="7" y="246"/>
                  </a:lnTo>
                  <a:lnTo>
                    <a:pt x="5" y="243"/>
                  </a:lnTo>
                  <a:lnTo>
                    <a:pt x="4" y="239"/>
                  </a:lnTo>
                  <a:lnTo>
                    <a:pt x="3" y="236"/>
                  </a:lnTo>
                  <a:lnTo>
                    <a:pt x="1" y="234"/>
                  </a:lnTo>
                  <a:lnTo>
                    <a:pt x="1" y="230"/>
                  </a:lnTo>
                  <a:lnTo>
                    <a:pt x="1" y="228"/>
                  </a:lnTo>
                  <a:lnTo>
                    <a:pt x="0" y="224"/>
                  </a:lnTo>
                  <a:lnTo>
                    <a:pt x="0" y="223"/>
                  </a:lnTo>
                  <a:lnTo>
                    <a:pt x="1" y="221"/>
                  </a:lnTo>
                  <a:lnTo>
                    <a:pt x="1" y="217"/>
                  </a:lnTo>
                  <a:lnTo>
                    <a:pt x="1" y="214"/>
                  </a:lnTo>
                  <a:lnTo>
                    <a:pt x="3" y="209"/>
                  </a:lnTo>
                  <a:lnTo>
                    <a:pt x="3" y="203"/>
                  </a:lnTo>
                  <a:lnTo>
                    <a:pt x="4" y="198"/>
                  </a:lnTo>
                  <a:lnTo>
                    <a:pt x="5" y="191"/>
                  </a:lnTo>
                  <a:lnTo>
                    <a:pt x="7" y="182"/>
                  </a:lnTo>
                  <a:lnTo>
                    <a:pt x="7" y="175"/>
                  </a:lnTo>
                  <a:lnTo>
                    <a:pt x="9" y="161"/>
                  </a:lnTo>
                  <a:lnTo>
                    <a:pt x="11" y="148"/>
                  </a:lnTo>
                  <a:lnTo>
                    <a:pt x="11" y="135"/>
                  </a:lnTo>
                  <a:lnTo>
                    <a:pt x="12" y="129"/>
                  </a:lnTo>
                  <a:lnTo>
                    <a:pt x="12" y="122"/>
                  </a:lnTo>
                  <a:lnTo>
                    <a:pt x="12" y="115"/>
                  </a:lnTo>
                  <a:lnTo>
                    <a:pt x="12" y="107"/>
                  </a:lnTo>
                  <a:lnTo>
                    <a:pt x="12" y="99"/>
                  </a:lnTo>
                  <a:lnTo>
                    <a:pt x="13" y="89"/>
                  </a:lnTo>
                  <a:lnTo>
                    <a:pt x="13" y="80"/>
                  </a:lnTo>
                  <a:lnTo>
                    <a:pt x="13" y="70"/>
                  </a:lnTo>
                  <a:lnTo>
                    <a:pt x="12" y="59"/>
                  </a:lnTo>
                  <a:lnTo>
                    <a:pt x="12" y="50"/>
                  </a:lnTo>
                  <a:lnTo>
                    <a:pt x="12" y="42"/>
                  </a:lnTo>
                  <a:lnTo>
                    <a:pt x="11" y="35"/>
                  </a:lnTo>
                  <a:lnTo>
                    <a:pt x="9" y="29"/>
                  </a:lnTo>
                  <a:lnTo>
                    <a:pt x="8" y="24"/>
                  </a:lnTo>
                  <a:lnTo>
                    <a:pt x="7" y="19"/>
                  </a:lnTo>
                  <a:lnTo>
                    <a:pt x="5" y="16"/>
                  </a:lnTo>
                  <a:lnTo>
                    <a:pt x="5" y="16"/>
                  </a:lnTo>
                </a:path>
              </a:pathLst>
            </a:custGeom>
            <a:noFill/>
            <a:ln w="19050">
              <a:solidFill>
                <a:srgbClr val="1F497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74" name="Freeform 248">
              <a:extLst>
                <a:ext uri="{FF2B5EF4-FFF2-40B4-BE49-F238E27FC236}">
                  <a16:creationId xmlns:a16="http://schemas.microsoft.com/office/drawing/2014/main" id="{33E0AE5D-DCBD-418A-A8A0-F664E16C1A4D}"/>
                </a:ext>
              </a:extLst>
            </p:cNvPr>
            <p:cNvSpPr>
              <a:spLocks/>
            </p:cNvSpPr>
            <p:nvPr/>
          </p:nvSpPr>
          <p:spPr bwMode="auto">
            <a:xfrm>
              <a:off x="7108884" y="3546885"/>
              <a:ext cx="794362" cy="1513145"/>
            </a:xfrm>
            <a:custGeom>
              <a:avLst/>
              <a:gdLst>
                <a:gd name="T0" fmla="*/ 157 w 168"/>
                <a:gd name="T1" fmla="*/ 78 h 333"/>
                <a:gd name="T2" fmla="*/ 157 w 168"/>
                <a:gd name="T3" fmla="*/ 96 h 333"/>
                <a:gd name="T4" fmla="*/ 158 w 168"/>
                <a:gd name="T5" fmla="*/ 122 h 333"/>
                <a:gd name="T6" fmla="*/ 159 w 168"/>
                <a:gd name="T7" fmla="*/ 153 h 333"/>
                <a:gd name="T8" fmla="*/ 162 w 168"/>
                <a:gd name="T9" fmla="*/ 190 h 333"/>
                <a:gd name="T10" fmla="*/ 162 w 168"/>
                <a:gd name="T11" fmla="*/ 220 h 333"/>
                <a:gd name="T12" fmla="*/ 162 w 168"/>
                <a:gd name="T13" fmla="*/ 245 h 333"/>
                <a:gd name="T14" fmla="*/ 162 w 168"/>
                <a:gd name="T15" fmla="*/ 265 h 333"/>
                <a:gd name="T16" fmla="*/ 159 w 168"/>
                <a:gd name="T17" fmla="*/ 293 h 333"/>
                <a:gd name="T18" fmla="*/ 154 w 168"/>
                <a:gd name="T19" fmla="*/ 314 h 333"/>
                <a:gd name="T20" fmla="*/ 145 w 168"/>
                <a:gd name="T21" fmla="*/ 327 h 333"/>
                <a:gd name="T22" fmla="*/ 138 w 168"/>
                <a:gd name="T23" fmla="*/ 332 h 333"/>
                <a:gd name="T24" fmla="*/ 132 w 168"/>
                <a:gd name="T25" fmla="*/ 330 h 333"/>
                <a:gd name="T26" fmla="*/ 127 w 168"/>
                <a:gd name="T27" fmla="*/ 321 h 333"/>
                <a:gd name="T28" fmla="*/ 119 w 168"/>
                <a:gd name="T29" fmla="*/ 308 h 333"/>
                <a:gd name="T30" fmla="*/ 105 w 168"/>
                <a:gd name="T31" fmla="*/ 294 h 333"/>
                <a:gd name="T32" fmla="*/ 88 w 168"/>
                <a:gd name="T33" fmla="*/ 283 h 333"/>
                <a:gd name="T34" fmla="*/ 80 w 168"/>
                <a:gd name="T35" fmla="*/ 273 h 333"/>
                <a:gd name="T36" fmla="*/ 81 w 168"/>
                <a:gd name="T37" fmla="*/ 268 h 333"/>
                <a:gd name="T38" fmla="*/ 92 w 168"/>
                <a:gd name="T39" fmla="*/ 268 h 333"/>
                <a:gd name="T40" fmla="*/ 112 w 168"/>
                <a:gd name="T41" fmla="*/ 271 h 333"/>
                <a:gd name="T42" fmla="*/ 123 w 168"/>
                <a:gd name="T43" fmla="*/ 271 h 333"/>
                <a:gd name="T44" fmla="*/ 129 w 168"/>
                <a:gd name="T45" fmla="*/ 268 h 333"/>
                <a:gd name="T46" fmla="*/ 131 w 168"/>
                <a:gd name="T47" fmla="*/ 262 h 333"/>
                <a:gd name="T48" fmla="*/ 131 w 168"/>
                <a:gd name="T49" fmla="*/ 250 h 333"/>
                <a:gd name="T50" fmla="*/ 132 w 168"/>
                <a:gd name="T51" fmla="*/ 233 h 333"/>
                <a:gd name="T52" fmla="*/ 132 w 168"/>
                <a:gd name="T53" fmla="*/ 203 h 333"/>
                <a:gd name="T54" fmla="*/ 131 w 168"/>
                <a:gd name="T55" fmla="*/ 149 h 333"/>
                <a:gd name="T56" fmla="*/ 128 w 168"/>
                <a:gd name="T57" fmla="*/ 95 h 333"/>
                <a:gd name="T58" fmla="*/ 127 w 168"/>
                <a:gd name="T59" fmla="*/ 70 h 333"/>
                <a:gd name="T60" fmla="*/ 125 w 168"/>
                <a:gd name="T61" fmla="*/ 50 h 333"/>
                <a:gd name="T62" fmla="*/ 124 w 168"/>
                <a:gd name="T63" fmla="*/ 39 h 333"/>
                <a:gd name="T64" fmla="*/ 120 w 168"/>
                <a:gd name="T65" fmla="*/ 35 h 333"/>
                <a:gd name="T66" fmla="*/ 108 w 168"/>
                <a:gd name="T67" fmla="*/ 32 h 333"/>
                <a:gd name="T68" fmla="*/ 89 w 168"/>
                <a:gd name="T69" fmla="*/ 35 h 333"/>
                <a:gd name="T70" fmla="*/ 59 w 168"/>
                <a:gd name="T71" fmla="*/ 41 h 333"/>
                <a:gd name="T72" fmla="*/ 34 w 168"/>
                <a:gd name="T73" fmla="*/ 45 h 333"/>
                <a:gd name="T74" fmla="*/ 22 w 168"/>
                <a:gd name="T75" fmla="*/ 45 h 333"/>
                <a:gd name="T76" fmla="*/ 9 w 168"/>
                <a:gd name="T77" fmla="*/ 39 h 333"/>
                <a:gd name="T78" fmla="*/ 2 w 168"/>
                <a:gd name="T79" fmla="*/ 34 h 333"/>
                <a:gd name="T80" fmla="*/ 2 w 168"/>
                <a:gd name="T81" fmla="*/ 22 h 333"/>
                <a:gd name="T82" fmla="*/ 4 w 168"/>
                <a:gd name="T83" fmla="*/ 21 h 333"/>
                <a:gd name="T84" fmla="*/ 13 w 168"/>
                <a:gd name="T85" fmla="*/ 21 h 333"/>
                <a:gd name="T86" fmla="*/ 32 w 168"/>
                <a:gd name="T87" fmla="*/ 20 h 333"/>
                <a:gd name="T88" fmla="*/ 59 w 168"/>
                <a:gd name="T89" fmla="*/ 16 h 333"/>
                <a:gd name="T90" fmla="*/ 93 w 168"/>
                <a:gd name="T91" fmla="*/ 9 h 333"/>
                <a:gd name="T92" fmla="*/ 110 w 168"/>
                <a:gd name="T93" fmla="*/ 4 h 333"/>
                <a:gd name="T94" fmla="*/ 119 w 168"/>
                <a:gd name="T95" fmla="*/ 0 h 333"/>
                <a:gd name="T96" fmla="*/ 129 w 168"/>
                <a:gd name="T97" fmla="*/ 1 h 333"/>
                <a:gd name="T98" fmla="*/ 145 w 168"/>
                <a:gd name="T99" fmla="*/ 8 h 333"/>
                <a:gd name="T100" fmla="*/ 161 w 168"/>
                <a:gd name="T101" fmla="*/ 20 h 333"/>
                <a:gd name="T102" fmla="*/ 167 w 168"/>
                <a:gd name="T103" fmla="*/ 28 h 333"/>
                <a:gd name="T104" fmla="*/ 166 w 168"/>
                <a:gd name="T105" fmla="*/ 38 h 333"/>
                <a:gd name="T106" fmla="*/ 159 w 168"/>
                <a:gd name="T107" fmla="*/ 46 h 333"/>
                <a:gd name="T108" fmla="*/ 158 w 168"/>
                <a:gd name="T109" fmla="*/ 63 h 3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68" h="333">
                  <a:moveTo>
                    <a:pt x="158" y="67"/>
                  </a:moveTo>
                  <a:lnTo>
                    <a:pt x="157" y="70"/>
                  </a:lnTo>
                  <a:lnTo>
                    <a:pt x="157" y="73"/>
                  </a:lnTo>
                  <a:lnTo>
                    <a:pt x="157" y="78"/>
                  </a:lnTo>
                  <a:lnTo>
                    <a:pt x="157" y="81"/>
                  </a:lnTo>
                  <a:lnTo>
                    <a:pt x="157" y="86"/>
                  </a:lnTo>
                  <a:lnTo>
                    <a:pt x="157" y="91"/>
                  </a:lnTo>
                  <a:lnTo>
                    <a:pt x="157" y="96"/>
                  </a:lnTo>
                  <a:lnTo>
                    <a:pt x="157" y="102"/>
                  </a:lnTo>
                  <a:lnTo>
                    <a:pt x="158" y="108"/>
                  </a:lnTo>
                  <a:lnTo>
                    <a:pt x="158" y="115"/>
                  </a:lnTo>
                  <a:lnTo>
                    <a:pt x="158" y="122"/>
                  </a:lnTo>
                  <a:lnTo>
                    <a:pt x="158" y="129"/>
                  </a:lnTo>
                  <a:lnTo>
                    <a:pt x="159" y="137"/>
                  </a:lnTo>
                  <a:lnTo>
                    <a:pt x="159" y="145"/>
                  </a:lnTo>
                  <a:lnTo>
                    <a:pt x="159" y="153"/>
                  </a:lnTo>
                  <a:lnTo>
                    <a:pt x="161" y="163"/>
                  </a:lnTo>
                  <a:lnTo>
                    <a:pt x="161" y="172"/>
                  </a:lnTo>
                  <a:lnTo>
                    <a:pt x="161" y="180"/>
                  </a:lnTo>
                  <a:lnTo>
                    <a:pt x="162" y="190"/>
                  </a:lnTo>
                  <a:lnTo>
                    <a:pt x="162" y="197"/>
                  </a:lnTo>
                  <a:lnTo>
                    <a:pt x="162" y="205"/>
                  </a:lnTo>
                  <a:lnTo>
                    <a:pt x="162" y="213"/>
                  </a:lnTo>
                  <a:lnTo>
                    <a:pt x="162" y="220"/>
                  </a:lnTo>
                  <a:lnTo>
                    <a:pt x="162" y="227"/>
                  </a:lnTo>
                  <a:lnTo>
                    <a:pt x="162" y="233"/>
                  </a:lnTo>
                  <a:lnTo>
                    <a:pt x="162" y="240"/>
                  </a:lnTo>
                  <a:lnTo>
                    <a:pt x="162" y="245"/>
                  </a:lnTo>
                  <a:lnTo>
                    <a:pt x="162" y="250"/>
                  </a:lnTo>
                  <a:lnTo>
                    <a:pt x="162" y="256"/>
                  </a:lnTo>
                  <a:lnTo>
                    <a:pt x="162" y="261"/>
                  </a:lnTo>
                  <a:lnTo>
                    <a:pt x="162" y="265"/>
                  </a:lnTo>
                  <a:lnTo>
                    <a:pt x="162" y="270"/>
                  </a:lnTo>
                  <a:lnTo>
                    <a:pt x="162" y="278"/>
                  </a:lnTo>
                  <a:lnTo>
                    <a:pt x="161" y="286"/>
                  </a:lnTo>
                  <a:lnTo>
                    <a:pt x="159" y="293"/>
                  </a:lnTo>
                  <a:lnTo>
                    <a:pt x="158" y="299"/>
                  </a:lnTo>
                  <a:lnTo>
                    <a:pt x="157" y="305"/>
                  </a:lnTo>
                  <a:lnTo>
                    <a:pt x="155" y="309"/>
                  </a:lnTo>
                  <a:lnTo>
                    <a:pt x="154" y="314"/>
                  </a:lnTo>
                  <a:lnTo>
                    <a:pt x="151" y="319"/>
                  </a:lnTo>
                  <a:lnTo>
                    <a:pt x="149" y="321"/>
                  </a:lnTo>
                  <a:lnTo>
                    <a:pt x="148" y="325"/>
                  </a:lnTo>
                  <a:lnTo>
                    <a:pt x="145" y="327"/>
                  </a:lnTo>
                  <a:lnTo>
                    <a:pt x="144" y="329"/>
                  </a:lnTo>
                  <a:lnTo>
                    <a:pt x="141" y="330"/>
                  </a:lnTo>
                  <a:lnTo>
                    <a:pt x="140" y="332"/>
                  </a:lnTo>
                  <a:lnTo>
                    <a:pt x="138" y="332"/>
                  </a:lnTo>
                  <a:lnTo>
                    <a:pt x="136" y="333"/>
                  </a:lnTo>
                  <a:lnTo>
                    <a:pt x="135" y="332"/>
                  </a:lnTo>
                  <a:lnTo>
                    <a:pt x="133" y="332"/>
                  </a:lnTo>
                  <a:lnTo>
                    <a:pt x="132" y="330"/>
                  </a:lnTo>
                  <a:lnTo>
                    <a:pt x="131" y="329"/>
                  </a:lnTo>
                  <a:lnTo>
                    <a:pt x="129" y="327"/>
                  </a:lnTo>
                  <a:lnTo>
                    <a:pt x="128" y="325"/>
                  </a:lnTo>
                  <a:lnTo>
                    <a:pt x="127" y="321"/>
                  </a:lnTo>
                  <a:lnTo>
                    <a:pt x="125" y="319"/>
                  </a:lnTo>
                  <a:lnTo>
                    <a:pt x="124" y="314"/>
                  </a:lnTo>
                  <a:lnTo>
                    <a:pt x="122" y="311"/>
                  </a:lnTo>
                  <a:lnTo>
                    <a:pt x="119" y="308"/>
                  </a:lnTo>
                  <a:lnTo>
                    <a:pt x="116" y="305"/>
                  </a:lnTo>
                  <a:lnTo>
                    <a:pt x="114" y="301"/>
                  </a:lnTo>
                  <a:lnTo>
                    <a:pt x="110" y="298"/>
                  </a:lnTo>
                  <a:lnTo>
                    <a:pt x="105" y="294"/>
                  </a:lnTo>
                  <a:lnTo>
                    <a:pt x="101" y="292"/>
                  </a:lnTo>
                  <a:lnTo>
                    <a:pt x="95" y="288"/>
                  </a:lnTo>
                  <a:lnTo>
                    <a:pt x="92" y="286"/>
                  </a:lnTo>
                  <a:lnTo>
                    <a:pt x="88" y="283"/>
                  </a:lnTo>
                  <a:lnTo>
                    <a:pt x="85" y="280"/>
                  </a:lnTo>
                  <a:lnTo>
                    <a:pt x="82" y="278"/>
                  </a:lnTo>
                  <a:lnTo>
                    <a:pt x="81" y="276"/>
                  </a:lnTo>
                  <a:lnTo>
                    <a:pt x="80" y="273"/>
                  </a:lnTo>
                  <a:lnTo>
                    <a:pt x="80" y="271"/>
                  </a:lnTo>
                  <a:lnTo>
                    <a:pt x="80" y="270"/>
                  </a:lnTo>
                  <a:lnTo>
                    <a:pt x="80" y="269"/>
                  </a:lnTo>
                  <a:lnTo>
                    <a:pt x="81" y="268"/>
                  </a:lnTo>
                  <a:lnTo>
                    <a:pt x="84" y="268"/>
                  </a:lnTo>
                  <a:lnTo>
                    <a:pt x="86" y="268"/>
                  </a:lnTo>
                  <a:lnTo>
                    <a:pt x="89" y="268"/>
                  </a:lnTo>
                  <a:lnTo>
                    <a:pt x="92" y="268"/>
                  </a:lnTo>
                  <a:lnTo>
                    <a:pt x="95" y="268"/>
                  </a:lnTo>
                  <a:lnTo>
                    <a:pt x="103" y="269"/>
                  </a:lnTo>
                  <a:lnTo>
                    <a:pt x="110" y="270"/>
                  </a:lnTo>
                  <a:lnTo>
                    <a:pt x="112" y="271"/>
                  </a:lnTo>
                  <a:lnTo>
                    <a:pt x="115" y="271"/>
                  </a:lnTo>
                  <a:lnTo>
                    <a:pt x="118" y="271"/>
                  </a:lnTo>
                  <a:lnTo>
                    <a:pt x="120" y="271"/>
                  </a:lnTo>
                  <a:lnTo>
                    <a:pt x="123" y="271"/>
                  </a:lnTo>
                  <a:lnTo>
                    <a:pt x="125" y="270"/>
                  </a:lnTo>
                  <a:lnTo>
                    <a:pt x="128" y="269"/>
                  </a:lnTo>
                  <a:lnTo>
                    <a:pt x="129" y="268"/>
                  </a:lnTo>
                  <a:lnTo>
                    <a:pt x="129" y="268"/>
                  </a:lnTo>
                  <a:lnTo>
                    <a:pt x="129" y="266"/>
                  </a:lnTo>
                  <a:lnTo>
                    <a:pt x="129" y="265"/>
                  </a:lnTo>
                  <a:lnTo>
                    <a:pt x="129" y="264"/>
                  </a:lnTo>
                  <a:lnTo>
                    <a:pt x="131" y="262"/>
                  </a:lnTo>
                  <a:lnTo>
                    <a:pt x="131" y="259"/>
                  </a:lnTo>
                  <a:lnTo>
                    <a:pt x="131" y="257"/>
                  </a:lnTo>
                  <a:lnTo>
                    <a:pt x="131" y="254"/>
                  </a:lnTo>
                  <a:lnTo>
                    <a:pt x="131" y="250"/>
                  </a:lnTo>
                  <a:lnTo>
                    <a:pt x="131" y="247"/>
                  </a:lnTo>
                  <a:lnTo>
                    <a:pt x="132" y="243"/>
                  </a:lnTo>
                  <a:lnTo>
                    <a:pt x="132" y="238"/>
                  </a:lnTo>
                  <a:lnTo>
                    <a:pt x="132" y="233"/>
                  </a:lnTo>
                  <a:lnTo>
                    <a:pt x="132" y="228"/>
                  </a:lnTo>
                  <a:lnTo>
                    <a:pt x="132" y="222"/>
                  </a:lnTo>
                  <a:lnTo>
                    <a:pt x="132" y="216"/>
                  </a:lnTo>
                  <a:lnTo>
                    <a:pt x="132" y="203"/>
                  </a:lnTo>
                  <a:lnTo>
                    <a:pt x="132" y="191"/>
                  </a:lnTo>
                  <a:lnTo>
                    <a:pt x="131" y="178"/>
                  </a:lnTo>
                  <a:lnTo>
                    <a:pt x="131" y="164"/>
                  </a:lnTo>
                  <a:lnTo>
                    <a:pt x="131" y="149"/>
                  </a:lnTo>
                  <a:lnTo>
                    <a:pt x="129" y="135"/>
                  </a:lnTo>
                  <a:lnTo>
                    <a:pt x="129" y="119"/>
                  </a:lnTo>
                  <a:lnTo>
                    <a:pt x="129" y="103"/>
                  </a:lnTo>
                  <a:lnTo>
                    <a:pt x="128" y="95"/>
                  </a:lnTo>
                  <a:lnTo>
                    <a:pt x="128" y="88"/>
                  </a:lnTo>
                  <a:lnTo>
                    <a:pt x="128" y="81"/>
                  </a:lnTo>
                  <a:lnTo>
                    <a:pt x="128" y="75"/>
                  </a:lnTo>
                  <a:lnTo>
                    <a:pt x="127" y="70"/>
                  </a:lnTo>
                  <a:lnTo>
                    <a:pt x="127" y="64"/>
                  </a:lnTo>
                  <a:lnTo>
                    <a:pt x="127" y="59"/>
                  </a:lnTo>
                  <a:lnTo>
                    <a:pt x="125" y="54"/>
                  </a:lnTo>
                  <a:lnTo>
                    <a:pt x="125" y="50"/>
                  </a:lnTo>
                  <a:lnTo>
                    <a:pt x="125" y="46"/>
                  </a:lnTo>
                  <a:lnTo>
                    <a:pt x="124" y="44"/>
                  </a:lnTo>
                  <a:lnTo>
                    <a:pt x="124" y="42"/>
                  </a:lnTo>
                  <a:lnTo>
                    <a:pt x="124" y="39"/>
                  </a:lnTo>
                  <a:lnTo>
                    <a:pt x="123" y="37"/>
                  </a:lnTo>
                  <a:lnTo>
                    <a:pt x="123" y="36"/>
                  </a:lnTo>
                  <a:lnTo>
                    <a:pt x="123" y="36"/>
                  </a:lnTo>
                  <a:lnTo>
                    <a:pt x="120" y="35"/>
                  </a:lnTo>
                  <a:lnTo>
                    <a:pt x="118" y="34"/>
                  </a:lnTo>
                  <a:lnTo>
                    <a:pt x="114" y="34"/>
                  </a:lnTo>
                  <a:lnTo>
                    <a:pt x="111" y="32"/>
                  </a:lnTo>
                  <a:lnTo>
                    <a:pt x="108" y="32"/>
                  </a:lnTo>
                  <a:lnTo>
                    <a:pt x="105" y="34"/>
                  </a:lnTo>
                  <a:lnTo>
                    <a:pt x="101" y="34"/>
                  </a:lnTo>
                  <a:lnTo>
                    <a:pt x="95" y="35"/>
                  </a:lnTo>
                  <a:lnTo>
                    <a:pt x="89" y="35"/>
                  </a:lnTo>
                  <a:lnTo>
                    <a:pt x="82" y="36"/>
                  </a:lnTo>
                  <a:lnTo>
                    <a:pt x="75" y="37"/>
                  </a:lnTo>
                  <a:lnTo>
                    <a:pt x="67" y="39"/>
                  </a:lnTo>
                  <a:lnTo>
                    <a:pt x="59" y="41"/>
                  </a:lnTo>
                  <a:lnTo>
                    <a:pt x="51" y="42"/>
                  </a:lnTo>
                  <a:lnTo>
                    <a:pt x="45" y="43"/>
                  </a:lnTo>
                  <a:lnTo>
                    <a:pt x="39" y="44"/>
                  </a:lnTo>
                  <a:lnTo>
                    <a:pt x="34" y="45"/>
                  </a:lnTo>
                  <a:lnTo>
                    <a:pt x="30" y="45"/>
                  </a:lnTo>
                  <a:lnTo>
                    <a:pt x="28" y="45"/>
                  </a:lnTo>
                  <a:lnTo>
                    <a:pt x="26" y="45"/>
                  </a:lnTo>
                  <a:lnTo>
                    <a:pt x="22" y="45"/>
                  </a:lnTo>
                  <a:lnTo>
                    <a:pt x="20" y="44"/>
                  </a:lnTo>
                  <a:lnTo>
                    <a:pt x="16" y="43"/>
                  </a:lnTo>
                  <a:lnTo>
                    <a:pt x="12" y="41"/>
                  </a:lnTo>
                  <a:lnTo>
                    <a:pt x="9" y="39"/>
                  </a:lnTo>
                  <a:lnTo>
                    <a:pt x="7" y="38"/>
                  </a:lnTo>
                  <a:lnTo>
                    <a:pt x="4" y="37"/>
                  </a:lnTo>
                  <a:lnTo>
                    <a:pt x="3" y="35"/>
                  </a:lnTo>
                  <a:lnTo>
                    <a:pt x="2" y="34"/>
                  </a:lnTo>
                  <a:lnTo>
                    <a:pt x="2" y="31"/>
                  </a:lnTo>
                  <a:lnTo>
                    <a:pt x="0" y="28"/>
                  </a:lnTo>
                  <a:lnTo>
                    <a:pt x="2" y="25"/>
                  </a:lnTo>
                  <a:lnTo>
                    <a:pt x="2" y="22"/>
                  </a:lnTo>
                  <a:lnTo>
                    <a:pt x="3" y="21"/>
                  </a:lnTo>
                  <a:lnTo>
                    <a:pt x="3" y="21"/>
                  </a:lnTo>
                  <a:lnTo>
                    <a:pt x="4" y="21"/>
                  </a:lnTo>
                  <a:lnTo>
                    <a:pt x="4" y="21"/>
                  </a:lnTo>
                  <a:lnTo>
                    <a:pt x="6" y="21"/>
                  </a:lnTo>
                  <a:lnTo>
                    <a:pt x="7" y="21"/>
                  </a:lnTo>
                  <a:lnTo>
                    <a:pt x="9" y="21"/>
                  </a:lnTo>
                  <a:lnTo>
                    <a:pt x="13" y="21"/>
                  </a:lnTo>
                  <a:lnTo>
                    <a:pt x="19" y="21"/>
                  </a:lnTo>
                  <a:lnTo>
                    <a:pt x="22" y="20"/>
                  </a:lnTo>
                  <a:lnTo>
                    <a:pt x="26" y="20"/>
                  </a:lnTo>
                  <a:lnTo>
                    <a:pt x="32" y="20"/>
                  </a:lnTo>
                  <a:lnTo>
                    <a:pt x="37" y="18"/>
                  </a:lnTo>
                  <a:lnTo>
                    <a:pt x="43" y="18"/>
                  </a:lnTo>
                  <a:lnTo>
                    <a:pt x="51" y="17"/>
                  </a:lnTo>
                  <a:lnTo>
                    <a:pt x="59" y="16"/>
                  </a:lnTo>
                  <a:lnTo>
                    <a:pt x="68" y="14"/>
                  </a:lnTo>
                  <a:lnTo>
                    <a:pt x="77" y="13"/>
                  </a:lnTo>
                  <a:lnTo>
                    <a:pt x="86" y="10"/>
                  </a:lnTo>
                  <a:lnTo>
                    <a:pt x="93" y="9"/>
                  </a:lnTo>
                  <a:lnTo>
                    <a:pt x="99" y="8"/>
                  </a:lnTo>
                  <a:lnTo>
                    <a:pt x="103" y="7"/>
                  </a:lnTo>
                  <a:lnTo>
                    <a:pt x="107" y="6"/>
                  </a:lnTo>
                  <a:lnTo>
                    <a:pt x="110" y="4"/>
                  </a:lnTo>
                  <a:lnTo>
                    <a:pt x="111" y="3"/>
                  </a:lnTo>
                  <a:lnTo>
                    <a:pt x="112" y="2"/>
                  </a:lnTo>
                  <a:lnTo>
                    <a:pt x="115" y="1"/>
                  </a:lnTo>
                  <a:lnTo>
                    <a:pt x="119" y="0"/>
                  </a:lnTo>
                  <a:lnTo>
                    <a:pt x="123" y="0"/>
                  </a:lnTo>
                  <a:lnTo>
                    <a:pt x="124" y="0"/>
                  </a:lnTo>
                  <a:lnTo>
                    <a:pt x="127" y="1"/>
                  </a:lnTo>
                  <a:lnTo>
                    <a:pt x="129" y="1"/>
                  </a:lnTo>
                  <a:lnTo>
                    <a:pt x="133" y="2"/>
                  </a:lnTo>
                  <a:lnTo>
                    <a:pt x="137" y="3"/>
                  </a:lnTo>
                  <a:lnTo>
                    <a:pt x="141" y="6"/>
                  </a:lnTo>
                  <a:lnTo>
                    <a:pt x="145" y="8"/>
                  </a:lnTo>
                  <a:lnTo>
                    <a:pt x="150" y="11"/>
                  </a:lnTo>
                  <a:lnTo>
                    <a:pt x="154" y="14"/>
                  </a:lnTo>
                  <a:lnTo>
                    <a:pt x="158" y="16"/>
                  </a:lnTo>
                  <a:lnTo>
                    <a:pt x="161" y="20"/>
                  </a:lnTo>
                  <a:lnTo>
                    <a:pt x="163" y="22"/>
                  </a:lnTo>
                  <a:lnTo>
                    <a:pt x="166" y="24"/>
                  </a:lnTo>
                  <a:lnTo>
                    <a:pt x="167" y="25"/>
                  </a:lnTo>
                  <a:lnTo>
                    <a:pt x="167" y="28"/>
                  </a:lnTo>
                  <a:lnTo>
                    <a:pt x="168" y="30"/>
                  </a:lnTo>
                  <a:lnTo>
                    <a:pt x="167" y="32"/>
                  </a:lnTo>
                  <a:lnTo>
                    <a:pt x="167" y="36"/>
                  </a:lnTo>
                  <a:lnTo>
                    <a:pt x="166" y="38"/>
                  </a:lnTo>
                  <a:lnTo>
                    <a:pt x="163" y="41"/>
                  </a:lnTo>
                  <a:lnTo>
                    <a:pt x="162" y="42"/>
                  </a:lnTo>
                  <a:lnTo>
                    <a:pt x="161" y="44"/>
                  </a:lnTo>
                  <a:lnTo>
                    <a:pt x="159" y="46"/>
                  </a:lnTo>
                  <a:lnTo>
                    <a:pt x="159" y="50"/>
                  </a:lnTo>
                  <a:lnTo>
                    <a:pt x="158" y="53"/>
                  </a:lnTo>
                  <a:lnTo>
                    <a:pt x="158" y="58"/>
                  </a:lnTo>
                  <a:lnTo>
                    <a:pt x="158" y="63"/>
                  </a:lnTo>
                  <a:lnTo>
                    <a:pt x="158" y="67"/>
                  </a:lnTo>
                  <a:lnTo>
                    <a:pt x="158" y="67"/>
                  </a:lnTo>
                </a:path>
              </a:pathLst>
            </a:custGeom>
            <a:noFill/>
            <a:ln w="19050">
              <a:solidFill>
                <a:srgbClr val="1F497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75" name="Freeform 249">
              <a:extLst>
                <a:ext uri="{FF2B5EF4-FFF2-40B4-BE49-F238E27FC236}">
                  <a16:creationId xmlns:a16="http://schemas.microsoft.com/office/drawing/2014/main" id="{396DD1AA-0E1E-4FB0-909F-1B2E93D8E78C}"/>
                </a:ext>
              </a:extLst>
            </p:cNvPr>
            <p:cNvSpPr>
              <a:spLocks/>
            </p:cNvSpPr>
            <p:nvPr/>
          </p:nvSpPr>
          <p:spPr bwMode="auto">
            <a:xfrm>
              <a:off x="6943393" y="3946755"/>
              <a:ext cx="160764" cy="690684"/>
            </a:xfrm>
            <a:custGeom>
              <a:avLst/>
              <a:gdLst>
                <a:gd name="T0" fmla="*/ 1 w 34"/>
                <a:gd name="T1" fmla="*/ 15 h 152"/>
                <a:gd name="T2" fmla="*/ 0 w 34"/>
                <a:gd name="T3" fmla="*/ 11 h 152"/>
                <a:gd name="T4" fmla="*/ 0 w 34"/>
                <a:gd name="T5" fmla="*/ 7 h 152"/>
                <a:gd name="T6" fmla="*/ 3 w 34"/>
                <a:gd name="T7" fmla="*/ 3 h 152"/>
                <a:gd name="T8" fmla="*/ 7 w 34"/>
                <a:gd name="T9" fmla="*/ 0 h 152"/>
                <a:gd name="T10" fmla="*/ 12 w 34"/>
                <a:gd name="T11" fmla="*/ 0 h 152"/>
                <a:gd name="T12" fmla="*/ 20 w 34"/>
                <a:gd name="T13" fmla="*/ 1 h 152"/>
                <a:gd name="T14" fmla="*/ 29 w 34"/>
                <a:gd name="T15" fmla="*/ 5 h 152"/>
                <a:gd name="T16" fmla="*/ 34 w 34"/>
                <a:gd name="T17" fmla="*/ 24 h 152"/>
                <a:gd name="T18" fmla="*/ 34 w 34"/>
                <a:gd name="T19" fmla="*/ 51 h 152"/>
                <a:gd name="T20" fmla="*/ 34 w 34"/>
                <a:gd name="T21" fmla="*/ 76 h 152"/>
                <a:gd name="T22" fmla="*/ 34 w 34"/>
                <a:gd name="T23" fmla="*/ 97 h 152"/>
                <a:gd name="T24" fmla="*/ 33 w 34"/>
                <a:gd name="T25" fmla="*/ 114 h 152"/>
                <a:gd name="T26" fmla="*/ 33 w 34"/>
                <a:gd name="T27" fmla="*/ 127 h 152"/>
                <a:gd name="T28" fmla="*/ 33 w 34"/>
                <a:gd name="T29" fmla="*/ 138 h 152"/>
                <a:gd name="T30" fmla="*/ 31 w 34"/>
                <a:gd name="T31" fmla="*/ 142 h 152"/>
                <a:gd name="T32" fmla="*/ 30 w 34"/>
                <a:gd name="T33" fmla="*/ 147 h 152"/>
                <a:gd name="T34" fmla="*/ 24 w 34"/>
                <a:gd name="T35" fmla="*/ 152 h 152"/>
                <a:gd name="T36" fmla="*/ 18 w 34"/>
                <a:gd name="T37" fmla="*/ 152 h 152"/>
                <a:gd name="T38" fmla="*/ 16 w 34"/>
                <a:gd name="T39" fmla="*/ 149 h 152"/>
                <a:gd name="T40" fmla="*/ 13 w 34"/>
                <a:gd name="T41" fmla="*/ 146 h 152"/>
                <a:gd name="T42" fmla="*/ 12 w 34"/>
                <a:gd name="T43" fmla="*/ 140 h 152"/>
                <a:gd name="T44" fmla="*/ 11 w 34"/>
                <a:gd name="T45" fmla="*/ 133 h 152"/>
                <a:gd name="T46" fmla="*/ 9 w 34"/>
                <a:gd name="T47" fmla="*/ 122 h 152"/>
                <a:gd name="T48" fmla="*/ 9 w 34"/>
                <a:gd name="T49" fmla="*/ 111 h 152"/>
                <a:gd name="T50" fmla="*/ 9 w 34"/>
                <a:gd name="T51" fmla="*/ 98 h 152"/>
                <a:gd name="T52" fmla="*/ 9 w 34"/>
                <a:gd name="T53" fmla="*/ 83 h 152"/>
                <a:gd name="T54" fmla="*/ 9 w 34"/>
                <a:gd name="T55" fmla="*/ 70 h 152"/>
                <a:gd name="T56" fmla="*/ 8 w 34"/>
                <a:gd name="T57" fmla="*/ 58 h 152"/>
                <a:gd name="T58" fmla="*/ 8 w 34"/>
                <a:gd name="T59" fmla="*/ 48 h 152"/>
                <a:gd name="T60" fmla="*/ 7 w 34"/>
                <a:gd name="T61" fmla="*/ 39 h 152"/>
                <a:gd name="T62" fmla="*/ 7 w 34"/>
                <a:gd name="T63" fmla="*/ 31 h 152"/>
                <a:gd name="T64" fmla="*/ 5 w 34"/>
                <a:gd name="T65" fmla="*/ 25 h 152"/>
                <a:gd name="T66" fmla="*/ 4 w 34"/>
                <a:gd name="T67" fmla="*/ 20 h 152"/>
                <a:gd name="T68" fmla="*/ 3 w 34"/>
                <a:gd name="T69" fmla="*/ 19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4" h="152">
                  <a:moveTo>
                    <a:pt x="3" y="19"/>
                  </a:moveTo>
                  <a:lnTo>
                    <a:pt x="1" y="15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0" y="8"/>
                  </a:lnTo>
                  <a:lnTo>
                    <a:pt x="0" y="7"/>
                  </a:lnTo>
                  <a:lnTo>
                    <a:pt x="1" y="5"/>
                  </a:lnTo>
                  <a:lnTo>
                    <a:pt x="3" y="3"/>
                  </a:lnTo>
                  <a:lnTo>
                    <a:pt x="4" y="1"/>
                  </a:lnTo>
                  <a:lnTo>
                    <a:pt x="7" y="0"/>
                  </a:lnTo>
                  <a:lnTo>
                    <a:pt x="9" y="0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20" y="1"/>
                  </a:lnTo>
                  <a:lnTo>
                    <a:pt x="24" y="3"/>
                  </a:lnTo>
                  <a:lnTo>
                    <a:pt x="29" y="5"/>
                  </a:lnTo>
                  <a:lnTo>
                    <a:pt x="34" y="7"/>
                  </a:lnTo>
                  <a:lnTo>
                    <a:pt x="34" y="24"/>
                  </a:lnTo>
                  <a:lnTo>
                    <a:pt x="34" y="38"/>
                  </a:lnTo>
                  <a:lnTo>
                    <a:pt x="34" y="51"/>
                  </a:lnTo>
                  <a:lnTo>
                    <a:pt x="34" y="64"/>
                  </a:lnTo>
                  <a:lnTo>
                    <a:pt x="34" y="76"/>
                  </a:lnTo>
                  <a:lnTo>
                    <a:pt x="34" y="88"/>
                  </a:lnTo>
                  <a:lnTo>
                    <a:pt x="34" y="97"/>
                  </a:lnTo>
                  <a:lnTo>
                    <a:pt x="34" y="106"/>
                  </a:lnTo>
                  <a:lnTo>
                    <a:pt x="33" y="114"/>
                  </a:lnTo>
                  <a:lnTo>
                    <a:pt x="33" y="121"/>
                  </a:lnTo>
                  <a:lnTo>
                    <a:pt x="33" y="127"/>
                  </a:lnTo>
                  <a:lnTo>
                    <a:pt x="33" y="133"/>
                  </a:lnTo>
                  <a:lnTo>
                    <a:pt x="33" y="138"/>
                  </a:lnTo>
                  <a:lnTo>
                    <a:pt x="31" y="140"/>
                  </a:lnTo>
                  <a:lnTo>
                    <a:pt x="31" y="142"/>
                  </a:lnTo>
                  <a:lnTo>
                    <a:pt x="31" y="145"/>
                  </a:lnTo>
                  <a:lnTo>
                    <a:pt x="30" y="147"/>
                  </a:lnTo>
                  <a:lnTo>
                    <a:pt x="27" y="149"/>
                  </a:lnTo>
                  <a:lnTo>
                    <a:pt x="24" y="152"/>
                  </a:lnTo>
                  <a:lnTo>
                    <a:pt x="20" y="152"/>
                  </a:lnTo>
                  <a:lnTo>
                    <a:pt x="18" y="152"/>
                  </a:lnTo>
                  <a:lnTo>
                    <a:pt x="17" y="150"/>
                  </a:lnTo>
                  <a:lnTo>
                    <a:pt x="16" y="149"/>
                  </a:lnTo>
                  <a:lnTo>
                    <a:pt x="14" y="148"/>
                  </a:lnTo>
                  <a:lnTo>
                    <a:pt x="13" y="146"/>
                  </a:lnTo>
                  <a:lnTo>
                    <a:pt x="13" y="143"/>
                  </a:lnTo>
                  <a:lnTo>
                    <a:pt x="12" y="140"/>
                  </a:lnTo>
                  <a:lnTo>
                    <a:pt x="12" y="136"/>
                  </a:lnTo>
                  <a:lnTo>
                    <a:pt x="11" y="133"/>
                  </a:lnTo>
                  <a:lnTo>
                    <a:pt x="11" y="128"/>
                  </a:lnTo>
                  <a:lnTo>
                    <a:pt x="9" y="122"/>
                  </a:lnTo>
                  <a:lnTo>
                    <a:pt x="9" y="118"/>
                  </a:lnTo>
                  <a:lnTo>
                    <a:pt x="9" y="111"/>
                  </a:lnTo>
                  <a:lnTo>
                    <a:pt x="9" y="105"/>
                  </a:lnTo>
                  <a:lnTo>
                    <a:pt x="9" y="98"/>
                  </a:lnTo>
                  <a:lnTo>
                    <a:pt x="9" y="91"/>
                  </a:lnTo>
                  <a:lnTo>
                    <a:pt x="9" y="83"/>
                  </a:lnTo>
                  <a:lnTo>
                    <a:pt x="9" y="77"/>
                  </a:lnTo>
                  <a:lnTo>
                    <a:pt x="9" y="70"/>
                  </a:lnTo>
                  <a:lnTo>
                    <a:pt x="8" y="64"/>
                  </a:lnTo>
                  <a:lnTo>
                    <a:pt x="8" y="58"/>
                  </a:lnTo>
                  <a:lnTo>
                    <a:pt x="8" y="53"/>
                  </a:lnTo>
                  <a:lnTo>
                    <a:pt x="8" y="48"/>
                  </a:lnTo>
                  <a:lnTo>
                    <a:pt x="8" y="43"/>
                  </a:lnTo>
                  <a:lnTo>
                    <a:pt x="7" y="39"/>
                  </a:lnTo>
                  <a:lnTo>
                    <a:pt x="7" y="34"/>
                  </a:lnTo>
                  <a:lnTo>
                    <a:pt x="7" y="31"/>
                  </a:lnTo>
                  <a:lnTo>
                    <a:pt x="5" y="28"/>
                  </a:lnTo>
                  <a:lnTo>
                    <a:pt x="5" y="25"/>
                  </a:lnTo>
                  <a:lnTo>
                    <a:pt x="4" y="22"/>
                  </a:lnTo>
                  <a:lnTo>
                    <a:pt x="4" y="20"/>
                  </a:lnTo>
                  <a:lnTo>
                    <a:pt x="3" y="19"/>
                  </a:lnTo>
                  <a:lnTo>
                    <a:pt x="3" y="19"/>
                  </a:lnTo>
                </a:path>
              </a:pathLst>
            </a:custGeom>
            <a:noFill/>
            <a:ln w="19050">
              <a:solidFill>
                <a:srgbClr val="1F497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76" name="Freeform 250">
              <a:extLst>
                <a:ext uri="{FF2B5EF4-FFF2-40B4-BE49-F238E27FC236}">
                  <a16:creationId xmlns:a16="http://schemas.microsoft.com/office/drawing/2014/main" id="{78DE733B-B7D3-42F6-8E54-1C685B261873}"/>
                </a:ext>
              </a:extLst>
            </p:cNvPr>
            <p:cNvSpPr>
              <a:spLocks/>
            </p:cNvSpPr>
            <p:nvPr/>
          </p:nvSpPr>
          <p:spPr bwMode="auto">
            <a:xfrm>
              <a:off x="7004860" y="3896770"/>
              <a:ext cx="505934" cy="758845"/>
            </a:xfrm>
            <a:custGeom>
              <a:avLst/>
              <a:gdLst>
                <a:gd name="T0" fmla="*/ 13 w 107"/>
                <a:gd name="T1" fmla="*/ 17 h 167"/>
                <a:gd name="T2" fmla="*/ 25 w 107"/>
                <a:gd name="T3" fmla="*/ 16 h 167"/>
                <a:gd name="T4" fmla="*/ 35 w 107"/>
                <a:gd name="T5" fmla="*/ 15 h 167"/>
                <a:gd name="T6" fmla="*/ 44 w 107"/>
                <a:gd name="T7" fmla="*/ 12 h 167"/>
                <a:gd name="T8" fmla="*/ 51 w 107"/>
                <a:gd name="T9" fmla="*/ 11 h 167"/>
                <a:gd name="T10" fmla="*/ 56 w 107"/>
                <a:gd name="T11" fmla="*/ 9 h 167"/>
                <a:gd name="T12" fmla="*/ 60 w 107"/>
                <a:gd name="T13" fmla="*/ 7 h 167"/>
                <a:gd name="T14" fmla="*/ 63 w 107"/>
                <a:gd name="T15" fmla="*/ 4 h 167"/>
                <a:gd name="T16" fmla="*/ 67 w 107"/>
                <a:gd name="T17" fmla="*/ 1 h 167"/>
                <a:gd name="T18" fmla="*/ 73 w 107"/>
                <a:gd name="T19" fmla="*/ 0 h 167"/>
                <a:gd name="T20" fmla="*/ 81 w 107"/>
                <a:gd name="T21" fmla="*/ 1 h 167"/>
                <a:gd name="T22" fmla="*/ 90 w 107"/>
                <a:gd name="T23" fmla="*/ 4 h 167"/>
                <a:gd name="T24" fmla="*/ 97 w 107"/>
                <a:gd name="T25" fmla="*/ 8 h 167"/>
                <a:gd name="T26" fmla="*/ 102 w 107"/>
                <a:gd name="T27" fmla="*/ 11 h 167"/>
                <a:gd name="T28" fmla="*/ 106 w 107"/>
                <a:gd name="T29" fmla="*/ 15 h 167"/>
                <a:gd name="T30" fmla="*/ 107 w 107"/>
                <a:gd name="T31" fmla="*/ 18 h 167"/>
                <a:gd name="T32" fmla="*/ 107 w 107"/>
                <a:gd name="T33" fmla="*/ 24 h 167"/>
                <a:gd name="T34" fmla="*/ 106 w 107"/>
                <a:gd name="T35" fmla="*/ 30 h 167"/>
                <a:gd name="T36" fmla="*/ 103 w 107"/>
                <a:gd name="T37" fmla="*/ 33 h 167"/>
                <a:gd name="T38" fmla="*/ 103 w 107"/>
                <a:gd name="T39" fmla="*/ 36 h 167"/>
                <a:gd name="T40" fmla="*/ 102 w 107"/>
                <a:gd name="T41" fmla="*/ 40 h 167"/>
                <a:gd name="T42" fmla="*/ 100 w 107"/>
                <a:gd name="T43" fmla="*/ 46 h 167"/>
                <a:gd name="T44" fmla="*/ 100 w 107"/>
                <a:gd name="T45" fmla="*/ 53 h 167"/>
                <a:gd name="T46" fmla="*/ 100 w 107"/>
                <a:gd name="T47" fmla="*/ 61 h 167"/>
                <a:gd name="T48" fmla="*/ 99 w 107"/>
                <a:gd name="T49" fmla="*/ 71 h 167"/>
                <a:gd name="T50" fmla="*/ 99 w 107"/>
                <a:gd name="T51" fmla="*/ 81 h 167"/>
                <a:gd name="T52" fmla="*/ 99 w 107"/>
                <a:gd name="T53" fmla="*/ 94 h 167"/>
                <a:gd name="T54" fmla="*/ 99 w 107"/>
                <a:gd name="T55" fmla="*/ 106 h 167"/>
                <a:gd name="T56" fmla="*/ 99 w 107"/>
                <a:gd name="T57" fmla="*/ 116 h 167"/>
                <a:gd name="T58" fmla="*/ 99 w 107"/>
                <a:gd name="T59" fmla="*/ 125 h 167"/>
                <a:gd name="T60" fmla="*/ 98 w 107"/>
                <a:gd name="T61" fmla="*/ 133 h 167"/>
                <a:gd name="T62" fmla="*/ 98 w 107"/>
                <a:gd name="T63" fmla="*/ 140 h 167"/>
                <a:gd name="T64" fmla="*/ 97 w 107"/>
                <a:gd name="T65" fmla="*/ 146 h 167"/>
                <a:gd name="T66" fmla="*/ 95 w 107"/>
                <a:gd name="T67" fmla="*/ 151 h 167"/>
                <a:gd name="T68" fmla="*/ 94 w 107"/>
                <a:gd name="T69" fmla="*/ 157 h 167"/>
                <a:gd name="T70" fmla="*/ 91 w 107"/>
                <a:gd name="T71" fmla="*/ 163 h 167"/>
                <a:gd name="T72" fmla="*/ 89 w 107"/>
                <a:gd name="T73" fmla="*/ 166 h 167"/>
                <a:gd name="T74" fmla="*/ 86 w 107"/>
                <a:gd name="T75" fmla="*/ 167 h 167"/>
                <a:gd name="T76" fmla="*/ 81 w 107"/>
                <a:gd name="T77" fmla="*/ 167 h 167"/>
                <a:gd name="T78" fmla="*/ 76 w 107"/>
                <a:gd name="T79" fmla="*/ 163 h 167"/>
                <a:gd name="T80" fmla="*/ 74 w 107"/>
                <a:gd name="T81" fmla="*/ 159 h 167"/>
                <a:gd name="T82" fmla="*/ 73 w 107"/>
                <a:gd name="T83" fmla="*/ 154 h 167"/>
                <a:gd name="T84" fmla="*/ 73 w 107"/>
                <a:gd name="T85" fmla="*/ 144 h 167"/>
                <a:gd name="T86" fmla="*/ 73 w 107"/>
                <a:gd name="T87" fmla="*/ 129 h 167"/>
                <a:gd name="T88" fmla="*/ 74 w 107"/>
                <a:gd name="T89" fmla="*/ 111 h 167"/>
                <a:gd name="T90" fmla="*/ 74 w 107"/>
                <a:gd name="T91" fmla="*/ 93 h 167"/>
                <a:gd name="T92" fmla="*/ 76 w 107"/>
                <a:gd name="T93" fmla="*/ 76 h 167"/>
                <a:gd name="T94" fmla="*/ 74 w 107"/>
                <a:gd name="T95" fmla="*/ 62 h 167"/>
                <a:gd name="T96" fmla="*/ 74 w 107"/>
                <a:gd name="T97" fmla="*/ 52 h 167"/>
                <a:gd name="T98" fmla="*/ 73 w 107"/>
                <a:gd name="T99" fmla="*/ 43 h 167"/>
                <a:gd name="T100" fmla="*/ 72 w 107"/>
                <a:gd name="T101" fmla="*/ 37 h 167"/>
                <a:gd name="T102" fmla="*/ 71 w 107"/>
                <a:gd name="T103" fmla="*/ 33 h 167"/>
                <a:gd name="T104" fmla="*/ 69 w 107"/>
                <a:gd name="T105" fmla="*/ 31 h 167"/>
                <a:gd name="T106" fmla="*/ 68 w 107"/>
                <a:gd name="T107" fmla="*/ 31 h 167"/>
                <a:gd name="T108" fmla="*/ 63 w 107"/>
                <a:gd name="T109" fmla="*/ 31 h 167"/>
                <a:gd name="T110" fmla="*/ 57 w 107"/>
                <a:gd name="T111" fmla="*/ 32 h 167"/>
                <a:gd name="T112" fmla="*/ 50 w 107"/>
                <a:gd name="T113" fmla="*/ 32 h 167"/>
                <a:gd name="T114" fmla="*/ 41 w 107"/>
                <a:gd name="T115" fmla="*/ 35 h 167"/>
                <a:gd name="T116" fmla="*/ 30 w 107"/>
                <a:gd name="T117" fmla="*/ 36 h 167"/>
                <a:gd name="T118" fmla="*/ 16 w 107"/>
                <a:gd name="T119" fmla="*/ 38 h 167"/>
                <a:gd name="T120" fmla="*/ 0 w 107"/>
                <a:gd name="T121" fmla="*/ 39 h 167"/>
                <a:gd name="T122" fmla="*/ 0 w 107"/>
                <a:gd name="T123" fmla="*/ 17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07" h="167">
                  <a:moveTo>
                    <a:pt x="0" y="17"/>
                  </a:moveTo>
                  <a:lnTo>
                    <a:pt x="13" y="17"/>
                  </a:lnTo>
                  <a:lnTo>
                    <a:pt x="20" y="16"/>
                  </a:lnTo>
                  <a:lnTo>
                    <a:pt x="25" y="16"/>
                  </a:lnTo>
                  <a:lnTo>
                    <a:pt x="30" y="15"/>
                  </a:lnTo>
                  <a:lnTo>
                    <a:pt x="35" y="15"/>
                  </a:lnTo>
                  <a:lnTo>
                    <a:pt x="39" y="14"/>
                  </a:lnTo>
                  <a:lnTo>
                    <a:pt x="44" y="12"/>
                  </a:lnTo>
                  <a:lnTo>
                    <a:pt x="47" y="11"/>
                  </a:lnTo>
                  <a:lnTo>
                    <a:pt x="51" y="11"/>
                  </a:lnTo>
                  <a:lnTo>
                    <a:pt x="54" y="10"/>
                  </a:lnTo>
                  <a:lnTo>
                    <a:pt x="56" y="9"/>
                  </a:lnTo>
                  <a:lnTo>
                    <a:pt x="59" y="8"/>
                  </a:lnTo>
                  <a:lnTo>
                    <a:pt x="60" y="7"/>
                  </a:lnTo>
                  <a:lnTo>
                    <a:pt x="61" y="5"/>
                  </a:lnTo>
                  <a:lnTo>
                    <a:pt x="63" y="4"/>
                  </a:lnTo>
                  <a:lnTo>
                    <a:pt x="64" y="2"/>
                  </a:lnTo>
                  <a:lnTo>
                    <a:pt x="67" y="1"/>
                  </a:lnTo>
                  <a:lnTo>
                    <a:pt x="69" y="0"/>
                  </a:lnTo>
                  <a:lnTo>
                    <a:pt x="73" y="0"/>
                  </a:lnTo>
                  <a:lnTo>
                    <a:pt x="77" y="0"/>
                  </a:lnTo>
                  <a:lnTo>
                    <a:pt x="81" y="1"/>
                  </a:lnTo>
                  <a:lnTo>
                    <a:pt x="87" y="3"/>
                  </a:lnTo>
                  <a:lnTo>
                    <a:pt x="90" y="4"/>
                  </a:lnTo>
                  <a:lnTo>
                    <a:pt x="94" y="7"/>
                  </a:lnTo>
                  <a:lnTo>
                    <a:pt x="97" y="8"/>
                  </a:lnTo>
                  <a:lnTo>
                    <a:pt x="99" y="10"/>
                  </a:lnTo>
                  <a:lnTo>
                    <a:pt x="102" y="11"/>
                  </a:lnTo>
                  <a:lnTo>
                    <a:pt x="104" y="14"/>
                  </a:lnTo>
                  <a:lnTo>
                    <a:pt x="106" y="15"/>
                  </a:lnTo>
                  <a:lnTo>
                    <a:pt x="106" y="17"/>
                  </a:lnTo>
                  <a:lnTo>
                    <a:pt x="107" y="18"/>
                  </a:lnTo>
                  <a:lnTo>
                    <a:pt x="107" y="21"/>
                  </a:lnTo>
                  <a:lnTo>
                    <a:pt x="107" y="24"/>
                  </a:lnTo>
                  <a:lnTo>
                    <a:pt x="106" y="26"/>
                  </a:lnTo>
                  <a:lnTo>
                    <a:pt x="106" y="30"/>
                  </a:lnTo>
                  <a:lnTo>
                    <a:pt x="104" y="32"/>
                  </a:lnTo>
                  <a:lnTo>
                    <a:pt x="103" y="33"/>
                  </a:lnTo>
                  <a:lnTo>
                    <a:pt x="103" y="35"/>
                  </a:lnTo>
                  <a:lnTo>
                    <a:pt x="103" y="36"/>
                  </a:lnTo>
                  <a:lnTo>
                    <a:pt x="102" y="38"/>
                  </a:lnTo>
                  <a:lnTo>
                    <a:pt x="102" y="40"/>
                  </a:lnTo>
                  <a:lnTo>
                    <a:pt x="102" y="43"/>
                  </a:lnTo>
                  <a:lnTo>
                    <a:pt x="100" y="46"/>
                  </a:lnTo>
                  <a:lnTo>
                    <a:pt x="100" y="49"/>
                  </a:lnTo>
                  <a:lnTo>
                    <a:pt x="100" y="53"/>
                  </a:lnTo>
                  <a:lnTo>
                    <a:pt x="100" y="57"/>
                  </a:lnTo>
                  <a:lnTo>
                    <a:pt x="100" y="61"/>
                  </a:lnTo>
                  <a:lnTo>
                    <a:pt x="100" y="66"/>
                  </a:lnTo>
                  <a:lnTo>
                    <a:pt x="99" y="71"/>
                  </a:lnTo>
                  <a:lnTo>
                    <a:pt x="99" y="75"/>
                  </a:lnTo>
                  <a:lnTo>
                    <a:pt x="99" y="81"/>
                  </a:lnTo>
                  <a:lnTo>
                    <a:pt x="99" y="88"/>
                  </a:lnTo>
                  <a:lnTo>
                    <a:pt x="99" y="94"/>
                  </a:lnTo>
                  <a:lnTo>
                    <a:pt x="99" y="100"/>
                  </a:lnTo>
                  <a:lnTo>
                    <a:pt x="99" y="106"/>
                  </a:lnTo>
                  <a:lnTo>
                    <a:pt x="99" y="111"/>
                  </a:lnTo>
                  <a:lnTo>
                    <a:pt x="99" y="116"/>
                  </a:lnTo>
                  <a:lnTo>
                    <a:pt x="99" y="121"/>
                  </a:lnTo>
                  <a:lnTo>
                    <a:pt x="99" y="125"/>
                  </a:lnTo>
                  <a:lnTo>
                    <a:pt x="98" y="130"/>
                  </a:lnTo>
                  <a:lnTo>
                    <a:pt x="98" y="133"/>
                  </a:lnTo>
                  <a:lnTo>
                    <a:pt x="98" y="137"/>
                  </a:lnTo>
                  <a:lnTo>
                    <a:pt x="98" y="140"/>
                  </a:lnTo>
                  <a:lnTo>
                    <a:pt x="97" y="144"/>
                  </a:lnTo>
                  <a:lnTo>
                    <a:pt x="97" y="146"/>
                  </a:lnTo>
                  <a:lnTo>
                    <a:pt x="97" y="150"/>
                  </a:lnTo>
                  <a:lnTo>
                    <a:pt x="95" y="151"/>
                  </a:lnTo>
                  <a:lnTo>
                    <a:pt x="95" y="153"/>
                  </a:lnTo>
                  <a:lnTo>
                    <a:pt x="94" y="157"/>
                  </a:lnTo>
                  <a:lnTo>
                    <a:pt x="93" y="159"/>
                  </a:lnTo>
                  <a:lnTo>
                    <a:pt x="91" y="163"/>
                  </a:lnTo>
                  <a:lnTo>
                    <a:pt x="90" y="164"/>
                  </a:lnTo>
                  <a:lnTo>
                    <a:pt x="89" y="166"/>
                  </a:lnTo>
                  <a:lnTo>
                    <a:pt x="87" y="167"/>
                  </a:lnTo>
                  <a:lnTo>
                    <a:pt x="86" y="167"/>
                  </a:lnTo>
                  <a:lnTo>
                    <a:pt x="85" y="167"/>
                  </a:lnTo>
                  <a:lnTo>
                    <a:pt x="81" y="167"/>
                  </a:lnTo>
                  <a:lnTo>
                    <a:pt x="78" y="165"/>
                  </a:lnTo>
                  <a:lnTo>
                    <a:pt x="76" y="163"/>
                  </a:lnTo>
                  <a:lnTo>
                    <a:pt x="74" y="160"/>
                  </a:lnTo>
                  <a:lnTo>
                    <a:pt x="74" y="159"/>
                  </a:lnTo>
                  <a:lnTo>
                    <a:pt x="73" y="158"/>
                  </a:lnTo>
                  <a:lnTo>
                    <a:pt x="73" y="154"/>
                  </a:lnTo>
                  <a:lnTo>
                    <a:pt x="73" y="150"/>
                  </a:lnTo>
                  <a:lnTo>
                    <a:pt x="73" y="144"/>
                  </a:lnTo>
                  <a:lnTo>
                    <a:pt x="73" y="137"/>
                  </a:lnTo>
                  <a:lnTo>
                    <a:pt x="73" y="129"/>
                  </a:lnTo>
                  <a:lnTo>
                    <a:pt x="73" y="121"/>
                  </a:lnTo>
                  <a:lnTo>
                    <a:pt x="74" y="111"/>
                  </a:lnTo>
                  <a:lnTo>
                    <a:pt x="74" y="101"/>
                  </a:lnTo>
                  <a:lnTo>
                    <a:pt x="74" y="93"/>
                  </a:lnTo>
                  <a:lnTo>
                    <a:pt x="76" y="83"/>
                  </a:lnTo>
                  <a:lnTo>
                    <a:pt x="76" y="76"/>
                  </a:lnTo>
                  <a:lnTo>
                    <a:pt x="76" y="68"/>
                  </a:lnTo>
                  <a:lnTo>
                    <a:pt x="74" y="62"/>
                  </a:lnTo>
                  <a:lnTo>
                    <a:pt x="74" y="57"/>
                  </a:lnTo>
                  <a:lnTo>
                    <a:pt x="74" y="52"/>
                  </a:lnTo>
                  <a:lnTo>
                    <a:pt x="73" y="47"/>
                  </a:lnTo>
                  <a:lnTo>
                    <a:pt x="73" y="43"/>
                  </a:lnTo>
                  <a:lnTo>
                    <a:pt x="72" y="40"/>
                  </a:lnTo>
                  <a:lnTo>
                    <a:pt x="72" y="37"/>
                  </a:lnTo>
                  <a:lnTo>
                    <a:pt x="72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69" y="31"/>
                  </a:lnTo>
                  <a:lnTo>
                    <a:pt x="69" y="31"/>
                  </a:lnTo>
                  <a:lnTo>
                    <a:pt x="68" y="31"/>
                  </a:lnTo>
                  <a:lnTo>
                    <a:pt x="65" y="31"/>
                  </a:lnTo>
                  <a:lnTo>
                    <a:pt x="63" y="31"/>
                  </a:lnTo>
                  <a:lnTo>
                    <a:pt x="60" y="31"/>
                  </a:lnTo>
                  <a:lnTo>
                    <a:pt x="57" y="32"/>
                  </a:lnTo>
                  <a:lnTo>
                    <a:pt x="54" y="32"/>
                  </a:lnTo>
                  <a:lnTo>
                    <a:pt x="50" y="32"/>
                  </a:lnTo>
                  <a:lnTo>
                    <a:pt x="46" y="33"/>
                  </a:lnTo>
                  <a:lnTo>
                    <a:pt x="41" y="35"/>
                  </a:lnTo>
                  <a:lnTo>
                    <a:pt x="35" y="35"/>
                  </a:lnTo>
                  <a:lnTo>
                    <a:pt x="30" y="36"/>
                  </a:lnTo>
                  <a:lnTo>
                    <a:pt x="24" y="37"/>
                  </a:lnTo>
                  <a:lnTo>
                    <a:pt x="16" y="38"/>
                  </a:lnTo>
                  <a:lnTo>
                    <a:pt x="8" y="38"/>
                  </a:lnTo>
                  <a:lnTo>
                    <a:pt x="0" y="39"/>
                  </a:lnTo>
                  <a:lnTo>
                    <a:pt x="0" y="17"/>
                  </a:lnTo>
                  <a:lnTo>
                    <a:pt x="0" y="17"/>
                  </a:lnTo>
                </a:path>
              </a:pathLst>
            </a:custGeom>
            <a:noFill/>
            <a:ln w="19050">
              <a:solidFill>
                <a:srgbClr val="1F497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77" name="Freeform 251">
              <a:extLst>
                <a:ext uri="{FF2B5EF4-FFF2-40B4-BE49-F238E27FC236}">
                  <a16:creationId xmlns:a16="http://schemas.microsoft.com/office/drawing/2014/main" id="{B3D8645D-B07A-48CF-9FFE-F62DCA006B2E}"/>
                </a:ext>
              </a:extLst>
            </p:cNvPr>
            <p:cNvSpPr>
              <a:spLocks/>
            </p:cNvSpPr>
            <p:nvPr/>
          </p:nvSpPr>
          <p:spPr bwMode="auto">
            <a:xfrm>
              <a:off x="7019047" y="4178496"/>
              <a:ext cx="302614" cy="122689"/>
            </a:xfrm>
            <a:custGeom>
              <a:avLst/>
              <a:gdLst>
                <a:gd name="T0" fmla="*/ 23 w 64"/>
                <a:gd name="T1" fmla="*/ 4 h 27"/>
                <a:gd name="T2" fmla="*/ 28 w 64"/>
                <a:gd name="T3" fmla="*/ 3 h 27"/>
                <a:gd name="T4" fmla="*/ 35 w 64"/>
                <a:gd name="T5" fmla="*/ 2 h 27"/>
                <a:gd name="T6" fmla="*/ 43 w 64"/>
                <a:gd name="T7" fmla="*/ 0 h 27"/>
                <a:gd name="T8" fmla="*/ 51 w 64"/>
                <a:gd name="T9" fmla="*/ 0 h 27"/>
                <a:gd name="T10" fmla="*/ 53 w 64"/>
                <a:gd name="T11" fmla="*/ 0 h 27"/>
                <a:gd name="T12" fmla="*/ 56 w 64"/>
                <a:gd name="T13" fmla="*/ 0 h 27"/>
                <a:gd name="T14" fmla="*/ 58 w 64"/>
                <a:gd name="T15" fmla="*/ 2 h 27"/>
                <a:gd name="T16" fmla="*/ 60 w 64"/>
                <a:gd name="T17" fmla="*/ 3 h 27"/>
                <a:gd name="T18" fmla="*/ 61 w 64"/>
                <a:gd name="T19" fmla="*/ 4 h 27"/>
                <a:gd name="T20" fmla="*/ 62 w 64"/>
                <a:gd name="T21" fmla="*/ 5 h 27"/>
                <a:gd name="T22" fmla="*/ 64 w 64"/>
                <a:gd name="T23" fmla="*/ 6 h 27"/>
                <a:gd name="T24" fmla="*/ 64 w 64"/>
                <a:gd name="T25" fmla="*/ 9 h 27"/>
                <a:gd name="T26" fmla="*/ 62 w 64"/>
                <a:gd name="T27" fmla="*/ 12 h 27"/>
                <a:gd name="T28" fmla="*/ 62 w 64"/>
                <a:gd name="T29" fmla="*/ 14 h 27"/>
                <a:gd name="T30" fmla="*/ 61 w 64"/>
                <a:gd name="T31" fmla="*/ 17 h 27"/>
                <a:gd name="T32" fmla="*/ 60 w 64"/>
                <a:gd name="T33" fmla="*/ 18 h 27"/>
                <a:gd name="T34" fmla="*/ 58 w 64"/>
                <a:gd name="T35" fmla="*/ 20 h 27"/>
                <a:gd name="T36" fmla="*/ 56 w 64"/>
                <a:gd name="T37" fmla="*/ 21 h 27"/>
                <a:gd name="T38" fmla="*/ 53 w 64"/>
                <a:gd name="T39" fmla="*/ 23 h 27"/>
                <a:gd name="T40" fmla="*/ 49 w 64"/>
                <a:gd name="T41" fmla="*/ 24 h 27"/>
                <a:gd name="T42" fmla="*/ 45 w 64"/>
                <a:gd name="T43" fmla="*/ 25 h 27"/>
                <a:gd name="T44" fmla="*/ 40 w 64"/>
                <a:gd name="T45" fmla="*/ 25 h 27"/>
                <a:gd name="T46" fmla="*/ 34 w 64"/>
                <a:gd name="T47" fmla="*/ 26 h 27"/>
                <a:gd name="T48" fmla="*/ 27 w 64"/>
                <a:gd name="T49" fmla="*/ 26 h 27"/>
                <a:gd name="T50" fmla="*/ 19 w 64"/>
                <a:gd name="T51" fmla="*/ 27 h 27"/>
                <a:gd name="T52" fmla="*/ 10 w 64"/>
                <a:gd name="T53" fmla="*/ 27 h 27"/>
                <a:gd name="T54" fmla="*/ 0 w 64"/>
                <a:gd name="T55" fmla="*/ 27 h 27"/>
                <a:gd name="T56" fmla="*/ 0 w 64"/>
                <a:gd name="T57" fmla="*/ 6 h 27"/>
                <a:gd name="T58" fmla="*/ 6 w 64"/>
                <a:gd name="T59" fmla="*/ 6 h 27"/>
                <a:gd name="T60" fmla="*/ 11 w 64"/>
                <a:gd name="T61" fmla="*/ 6 h 27"/>
                <a:gd name="T62" fmla="*/ 17 w 64"/>
                <a:gd name="T63" fmla="*/ 5 h 27"/>
                <a:gd name="T64" fmla="*/ 23 w 64"/>
                <a:gd name="T65" fmla="*/ 4 h 27"/>
                <a:gd name="T66" fmla="*/ 23 w 64"/>
                <a:gd name="T67" fmla="*/ 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64" h="27">
                  <a:moveTo>
                    <a:pt x="23" y="4"/>
                  </a:moveTo>
                  <a:lnTo>
                    <a:pt x="28" y="3"/>
                  </a:lnTo>
                  <a:lnTo>
                    <a:pt x="35" y="2"/>
                  </a:lnTo>
                  <a:lnTo>
                    <a:pt x="43" y="0"/>
                  </a:lnTo>
                  <a:lnTo>
                    <a:pt x="51" y="0"/>
                  </a:lnTo>
                  <a:lnTo>
                    <a:pt x="53" y="0"/>
                  </a:lnTo>
                  <a:lnTo>
                    <a:pt x="56" y="0"/>
                  </a:lnTo>
                  <a:lnTo>
                    <a:pt x="58" y="2"/>
                  </a:lnTo>
                  <a:lnTo>
                    <a:pt x="60" y="3"/>
                  </a:lnTo>
                  <a:lnTo>
                    <a:pt x="61" y="4"/>
                  </a:lnTo>
                  <a:lnTo>
                    <a:pt x="62" y="5"/>
                  </a:lnTo>
                  <a:lnTo>
                    <a:pt x="64" y="6"/>
                  </a:lnTo>
                  <a:lnTo>
                    <a:pt x="64" y="9"/>
                  </a:lnTo>
                  <a:lnTo>
                    <a:pt x="62" y="12"/>
                  </a:lnTo>
                  <a:lnTo>
                    <a:pt x="62" y="14"/>
                  </a:lnTo>
                  <a:lnTo>
                    <a:pt x="61" y="17"/>
                  </a:lnTo>
                  <a:lnTo>
                    <a:pt x="60" y="18"/>
                  </a:lnTo>
                  <a:lnTo>
                    <a:pt x="58" y="20"/>
                  </a:lnTo>
                  <a:lnTo>
                    <a:pt x="56" y="21"/>
                  </a:lnTo>
                  <a:lnTo>
                    <a:pt x="53" y="23"/>
                  </a:lnTo>
                  <a:lnTo>
                    <a:pt x="49" y="24"/>
                  </a:lnTo>
                  <a:lnTo>
                    <a:pt x="45" y="25"/>
                  </a:lnTo>
                  <a:lnTo>
                    <a:pt x="40" y="25"/>
                  </a:lnTo>
                  <a:lnTo>
                    <a:pt x="34" y="26"/>
                  </a:lnTo>
                  <a:lnTo>
                    <a:pt x="27" y="26"/>
                  </a:lnTo>
                  <a:lnTo>
                    <a:pt x="19" y="27"/>
                  </a:lnTo>
                  <a:lnTo>
                    <a:pt x="10" y="27"/>
                  </a:lnTo>
                  <a:lnTo>
                    <a:pt x="0" y="27"/>
                  </a:lnTo>
                  <a:lnTo>
                    <a:pt x="0" y="6"/>
                  </a:lnTo>
                  <a:lnTo>
                    <a:pt x="6" y="6"/>
                  </a:lnTo>
                  <a:lnTo>
                    <a:pt x="11" y="6"/>
                  </a:lnTo>
                  <a:lnTo>
                    <a:pt x="17" y="5"/>
                  </a:lnTo>
                  <a:lnTo>
                    <a:pt x="23" y="4"/>
                  </a:lnTo>
                  <a:lnTo>
                    <a:pt x="23" y="4"/>
                  </a:lnTo>
                </a:path>
              </a:pathLst>
            </a:custGeom>
            <a:noFill/>
            <a:ln w="19050">
              <a:solidFill>
                <a:srgbClr val="1F497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78" name="Freeform 252">
              <a:extLst>
                <a:ext uri="{FF2B5EF4-FFF2-40B4-BE49-F238E27FC236}">
                  <a16:creationId xmlns:a16="http://schemas.microsoft.com/office/drawing/2014/main" id="{C96250C0-C69D-4E04-9E03-A10B409AA581}"/>
                </a:ext>
              </a:extLst>
            </p:cNvPr>
            <p:cNvSpPr>
              <a:spLocks/>
            </p:cNvSpPr>
            <p:nvPr/>
          </p:nvSpPr>
          <p:spPr bwMode="auto">
            <a:xfrm>
              <a:off x="7061600" y="4482944"/>
              <a:ext cx="330984" cy="40897"/>
            </a:xfrm>
            <a:custGeom>
              <a:avLst/>
              <a:gdLst>
                <a:gd name="T0" fmla="*/ 70 w 70"/>
                <a:gd name="T1" fmla="*/ 2 h 9"/>
                <a:gd name="T2" fmla="*/ 70 w 70"/>
                <a:gd name="T3" fmla="*/ 9 h 9"/>
                <a:gd name="T4" fmla="*/ 0 w 70"/>
                <a:gd name="T5" fmla="*/ 9 h 9"/>
                <a:gd name="T6" fmla="*/ 0 w 70"/>
                <a:gd name="T7" fmla="*/ 4 h 9"/>
                <a:gd name="T8" fmla="*/ 8 w 70"/>
                <a:gd name="T9" fmla="*/ 3 h 9"/>
                <a:gd name="T10" fmla="*/ 14 w 70"/>
                <a:gd name="T11" fmla="*/ 3 h 9"/>
                <a:gd name="T12" fmla="*/ 21 w 70"/>
                <a:gd name="T13" fmla="*/ 2 h 9"/>
                <a:gd name="T14" fmla="*/ 29 w 70"/>
                <a:gd name="T15" fmla="*/ 1 h 9"/>
                <a:gd name="T16" fmla="*/ 32 w 70"/>
                <a:gd name="T17" fmla="*/ 1 h 9"/>
                <a:gd name="T18" fmla="*/ 36 w 70"/>
                <a:gd name="T19" fmla="*/ 0 h 9"/>
                <a:gd name="T20" fmla="*/ 42 w 70"/>
                <a:gd name="T21" fmla="*/ 0 h 9"/>
                <a:gd name="T22" fmla="*/ 45 w 70"/>
                <a:gd name="T23" fmla="*/ 1 h 9"/>
                <a:gd name="T24" fmla="*/ 51 w 70"/>
                <a:gd name="T25" fmla="*/ 1 h 9"/>
                <a:gd name="T26" fmla="*/ 57 w 70"/>
                <a:gd name="T27" fmla="*/ 1 h 9"/>
                <a:gd name="T28" fmla="*/ 62 w 70"/>
                <a:gd name="T29" fmla="*/ 2 h 9"/>
                <a:gd name="T30" fmla="*/ 70 w 70"/>
                <a:gd name="T31" fmla="*/ 2 h 9"/>
                <a:gd name="T32" fmla="*/ 70 w 70"/>
                <a:gd name="T33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0" h="9">
                  <a:moveTo>
                    <a:pt x="70" y="2"/>
                  </a:moveTo>
                  <a:lnTo>
                    <a:pt x="70" y="9"/>
                  </a:lnTo>
                  <a:lnTo>
                    <a:pt x="0" y="9"/>
                  </a:lnTo>
                  <a:lnTo>
                    <a:pt x="0" y="4"/>
                  </a:lnTo>
                  <a:lnTo>
                    <a:pt x="8" y="3"/>
                  </a:lnTo>
                  <a:lnTo>
                    <a:pt x="14" y="3"/>
                  </a:lnTo>
                  <a:lnTo>
                    <a:pt x="21" y="2"/>
                  </a:lnTo>
                  <a:lnTo>
                    <a:pt x="29" y="1"/>
                  </a:lnTo>
                  <a:lnTo>
                    <a:pt x="32" y="1"/>
                  </a:lnTo>
                  <a:lnTo>
                    <a:pt x="36" y="0"/>
                  </a:lnTo>
                  <a:lnTo>
                    <a:pt x="42" y="0"/>
                  </a:lnTo>
                  <a:lnTo>
                    <a:pt x="45" y="1"/>
                  </a:lnTo>
                  <a:lnTo>
                    <a:pt x="51" y="1"/>
                  </a:lnTo>
                  <a:lnTo>
                    <a:pt x="57" y="1"/>
                  </a:lnTo>
                  <a:lnTo>
                    <a:pt x="62" y="2"/>
                  </a:lnTo>
                  <a:lnTo>
                    <a:pt x="70" y="2"/>
                  </a:lnTo>
                  <a:lnTo>
                    <a:pt x="70" y="2"/>
                  </a:lnTo>
                </a:path>
              </a:pathLst>
            </a:custGeom>
            <a:noFill/>
            <a:ln w="19050">
              <a:solidFill>
                <a:srgbClr val="1F497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850494916"/>
      </p:ext>
    </p:extLst>
  </p:cSld>
  <p:clrMapOvr>
    <a:masterClrMapping/>
  </p:clrMapOvr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Freeform 71"/>
          <p:cNvSpPr>
            <a:spLocks/>
          </p:cNvSpPr>
          <p:nvPr/>
        </p:nvSpPr>
        <p:spPr bwMode="auto">
          <a:xfrm>
            <a:off x="5386608" y="932917"/>
            <a:ext cx="356157" cy="583370"/>
          </a:xfrm>
          <a:custGeom>
            <a:avLst/>
            <a:gdLst>
              <a:gd name="T0" fmla="*/ 10 w 61"/>
              <a:gd name="T1" fmla="*/ 14 h 59"/>
              <a:gd name="T2" fmla="*/ 5 w 61"/>
              <a:gd name="T3" fmla="*/ 12 h 59"/>
              <a:gd name="T4" fmla="*/ 3 w 61"/>
              <a:gd name="T5" fmla="*/ 9 h 59"/>
              <a:gd name="T6" fmla="*/ 3 w 61"/>
              <a:gd name="T7" fmla="*/ 6 h 59"/>
              <a:gd name="T8" fmla="*/ 0 w 61"/>
              <a:gd name="T9" fmla="*/ 3 h 59"/>
              <a:gd name="T10" fmla="*/ 3 w 61"/>
              <a:gd name="T11" fmla="*/ 3 h 59"/>
              <a:gd name="T12" fmla="*/ 5 w 61"/>
              <a:gd name="T13" fmla="*/ 3 h 59"/>
              <a:gd name="T14" fmla="*/ 7 w 61"/>
              <a:gd name="T15" fmla="*/ 0 h 59"/>
              <a:gd name="T16" fmla="*/ 12 w 61"/>
              <a:gd name="T17" fmla="*/ 0 h 59"/>
              <a:gd name="T18" fmla="*/ 20 w 61"/>
              <a:gd name="T19" fmla="*/ 0 h 59"/>
              <a:gd name="T20" fmla="*/ 29 w 61"/>
              <a:gd name="T21" fmla="*/ 3 h 59"/>
              <a:gd name="T22" fmla="*/ 39 w 61"/>
              <a:gd name="T23" fmla="*/ 3 h 59"/>
              <a:gd name="T24" fmla="*/ 51 w 61"/>
              <a:gd name="T25" fmla="*/ 3 h 59"/>
              <a:gd name="T26" fmla="*/ 53 w 61"/>
              <a:gd name="T27" fmla="*/ 17 h 59"/>
              <a:gd name="T28" fmla="*/ 56 w 61"/>
              <a:gd name="T29" fmla="*/ 29 h 59"/>
              <a:gd name="T30" fmla="*/ 58 w 61"/>
              <a:gd name="T31" fmla="*/ 38 h 59"/>
              <a:gd name="T32" fmla="*/ 61 w 61"/>
              <a:gd name="T33" fmla="*/ 44 h 59"/>
              <a:gd name="T34" fmla="*/ 61 w 61"/>
              <a:gd name="T35" fmla="*/ 50 h 59"/>
              <a:gd name="T36" fmla="*/ 58 w 61"/>
              <a:gd name="T37" fmla="*/ 56 h 59"/>
              <a:gd name="T38" fmla="*/ 56 w 61"/>
              <a:gd name="T39" fmla="*/ 59 h 59"/>
              <a:gd name="T40" fmla="*/ 53 w 61"/>
              <a:gd name="T41" fmla="*/ 59 h 59"/>
              <a:gd name="T42" fmla="*/ 51 w 61"/>
              <a:gd name="T43" fmla="*/ 59 h 59"/>
              <a:gd name="T44" fmla="*/ 49 w 61"/>
              <a:gd name="T45" fmla="*/ 59 h 59"/>
              <a:gd name="T46" fmla="*/ 44 w 61"/>
              <a:gd name="T47" fmla="*/ 56 h 59"/>
              <a:gd name="T48" fmla="*/ 41 w 61"/>
              <a:gd name="T49" fmla="*/ 53 h 59"/>
              <a:gd name="T50" fmla="*/ 36 w 61"/>
              <a:gd name="T51" fmla="*/ 47 h 59"/>
              <a:gd name="T52" fmla="*/ 29 w 61"/>
              <a:gd name="T53" fmla="*/ 38 h 59"/>
              <a:gd name="T54" fmla="*/ 24 w 61"/>
              <a:gd name="T55" fmla="*/ 29 h 59"/>
              <a:gd name="T56" fmla="*/ 20 w 61"/>
              <a:gd name="T57" fmla="*/ 20 h 59"/>
              <a:gd name="T58" fmla="*/ 15 w 61"/>
              <a:gd name="T59" fmla="*/ 17 h 59"/>
              <a:gd name="T60" fmla="*/ 10 w 61"/>
              <a:gd name="T61" fmla="*/ 14 h 59"/>
              <a:gd name="T62" fmla="*/ 10 w 61"/>
              <a:gd name="T63" fmla="*/ 14 h 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61" h="59">
                <a:moveTo>
                  <a:pt x="10" y="14"/>
                </a:moveTo>
                <a:lnTo>
                  <a:pt x="5" y="12"/>
                </a:lnTo>
                <a:lnTo>
                  <a:pt x="3" y="9"/>
                </a:lnTo>
                <a:lnTo>
                  <a:pt x="3" y="6"/>
                </a:lnTo>
                <a:lnTo>
                  <a:pt x="0" y="3"/>
                </a:lnTo>
                <a:lnTo>
                  <a:pt x="3" y="3"/>
                </a:lnTo>
                <a:lnTo>
                  <a:pt x="5" y="3"/>
                </a:lnTo>
                <a:lnTo>
                  <a:pt x="7" y="0"/>
                </a:lnTo>
                <a:lnTo>
                  <a:pt x="12" y="0"/>
                </a:lnTo>
                <a:lnTo>
                  <a:pt x="20" y="0"/>
                </a:lnTo>
                <a:lnTo>
                  <a:pt x="29" y="3"/>
                </a:lnTo>
                <a:lnTo>
                  <a:pt x="39" y="3"/>
                </a:lnTo>
                <a:lnTo>
                  <a:pt x="51" y="3"/>
                </a:lnTo>
                <a:lnTo>
                  <a:pt x="53" y="17"/>
                </a:lnTo>
                <a:lnTo>
                  <a:pt x="56" y="29"/>
                </a:lnTo>
                <a:lnTo>
                  <a:pt x="58" y="38"/>
                </a:lnTo>
                <a:lnTo>
                  <a:pt x="61" y="44"/>
                </a:lnTo>
                <a:lnTo>
                  <a:pt x="61" y="50"/>
                </a:lnTo>
                <a:lnTo>
                  <a:pt x="58" y="56"/>
                </a:lnTo>
                <a:lnTo>
                  <a:pt x="56" y="59"/>
                </a:lnTo>
                <a:lnTo>
                  <a:pt x="53" y="59"/>
                </a:lnTo>
                <a:lnTo>
                  <a:pt x="51" y="59"/>
                </a:lnTo>
                <a:lnTo>
                  <a:pt x="49" y="59"/>
                </a:lnTo>
                <a:lnTo>
                  <a:pt x="44" y="56"/>
                </a:lnTo>
                <a:lnTo>
                  <a:pt x="41" y="53"/>
                </a:lnTo>
                <a:lnTo>
                  <a:pt x="36" y="47"/>
                </a:lnTo>
                <a:lnTo>
                  <a:pt x="29" y="38"/>
                </a:lnTo>
                <a:lnTo>
                  <a:pt x="24" y="29"/>
                </a:lnTo>
                <a:lnTo>
                  <a:pt x="20" y="20"/>
                </a:lnTo>
                <a:lnTo>
                  <a:pt x="15" y="17"/>
                </a:lnTo>
                <a:lnTo>
                  <a:pt x="10" y="14"/>
                </a:lnTo>
                <a:lnTo>
                  <a:pt x="10" y="14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3" name="Freeform 72"/>
          <p:cNvSpPr>
            <a:spLocks/>
          </p:cNvSpPr>
          <p:nvPr/>
        </p:nvSpPr>
        <p:spPr bwMode="auto">
          <a:xfrm>
            <a:off x="5544252" y="784600"/>
            <a:ext cx="1185240" cy="524044"/>
          </a:xfrm>
          <a:custGeom>
            <a:avLst/>
            <a:gdLst>
              <a:gd name="T0" fmla="*/ 193 w 203"/>
              <a:gd name="T1" fmla="*/ 12 h 53"/>
              <a:gd name="T2" fmla="*/ 203 w 203"/>
              <a:gd name="T3" fmla="*/ 15 h 53"/>
              <a:gd name="T4" fmla="*/ 203 w 203"/>
              <a:gd name="T5" fmla="*/ 21 h 53"/>
              <a:gd name="T6" fmla="*/ 198 w 203"/>
              <a:gd name="T7" fmla="*/ 24 h 53"/>
              <a:gd name="T8" fmla="*/ 191 w 203"/>
              <a:gd name="T9" fmla="*/ 27 h 53"/>
              <a:gd name="T10" fmla="*/ 184 w 203"/>
              <a:gd name="T11" fmla="*/ 29 h 53"/>
              <a:gd name="T12" fmla="*/ 176 w 203"/>
              <a:gd name="T13" fmla="*/ 38 h 53"/>
              <a:gd name="T14" fmla="*/ 164 w 203"/>
              <a:gd name="T15" fmla="*/ 53 h 53"/>
              <a:gd name="T16" fmla="*/ 130 w 203"/>
              <a:gd name="T17" fmla="*/ 44 h 53"/>
              <a:gd name="T18" fmla="*/ 138 w 203"/>
              <a:gd name="T19" fmla="*/ 32 h 53"/>
              <a:gd name="T20" fmla="*/ 140 w 203"/>
              <a:gd name="T21" fmla="*/ 27 h 53"/>
              <a:gd name="T22" fmla="*/ 140 w 203"/>
              <a:gd name="T23" fmla="*/ 24 h 53"/>
              <a:gd name="T24" fmla="*/ 135 w 203"/>
              <a:gd name="T25" fmla="*/ 24 h 53"/>
              <a:gd name="T26" fmla="*/ 130 w 203"/>
              <a:gd name="T27" fmla="*/ 24 h 53"/>
              <a:gd name="T28" fmla="*/ 123 w 203"/>
              <a:gd name="T29" fmla="*/ 24 h 53"/>
              <a:gd name="T30" fmla="*/ 111 w 203"/>
              <a:gd name="T31" fmla="*/ 27 h 53"/>
              <a:gd name="T32" fmla="*/ 94 w 203"/>
              <a:gd name="T33" fmla="*/ 27 h 53"/>
              <a:gd name="T34" fmla="*/ 72 w 203"/>
              <a:gd name="T35" fmla="*/ 29 h 53"/>
              <a:gd name="T36" fmla="*/ 51 w 203"/>
              <a:gd name="T37" fmla="*/ 29 h 53"/>
              <a:gd name="T38" fmla="*/ 31 w 203"/>
              <a:gd name="T39" fmla="*/ 32 h 53"/>
              <a:gd name="T40" fmla="*/ 14 w 203"/>
              <a:gd name="T41" fmla="*/ 32 h 53"/>
              <a:gd name="T42" fmla="*/ 0 w 203"/>
              <a:gd name="T43" fmla="*/ 32 h 53"/>
              <a:gd name="T44" fmla="*/ 2 w 203"/>
              <a:gd name="T45" fmla="*/ 18 h 53"/>
              <a:gd name="T46" fmla="*/ 19 w 203"/>
              <a:gd name="T47" fmla="*/ 18 h 53"/>
              <a:gd name="T48" fmla="*/ 46 w 203"/>
              <a:gd name="T49" fmla="*/ 15 h 53"/>
              <a:gd name="T50" fmla="*/ 77 w 203"/>
              <a:gd name="T51" fmla="*/ 12 h 53"/>
              <a:gd name="T52" fmla="*/ 118 w 203"/>
              <a:gd name="T53" fmla="*/ 9 h 53"/>
              <a:gd name="T54" fmla="*/ 130 w 203"/>
              <a:gd name="T55" fmla="*/ 9 h 53"/>
              <a:gd name="T56" fmla="*/ 138 w 203"/>
              <a:gd name="T57" fmla="*/ 6 h 53"/>
              <a:gd name="T58" fmla="*/ 145 w 203"/>
              <a:gd name="T59" fmla="*/ 3 h 53"/>
              <a:gd name="T60" fmla="*/ 150 w 203"/>
              <a:gd name="T61" fmla="*/ 3 h 53"/>
              <a:gd name="T62" fmla="*/ 157 w 203"/>
              <a:gd name="T63" fmla="*/ 0 h 53"/>
              <a:gd name="T64" fmla="*/ 167 w 203"/>
              <a:gd name="T65" fmla="*/ 3 h 53"/>
              <a:gd name="T66" fmla="*/ 179 w 203"/>
              <a:gd name="T67" fmla="*/ 6 h 53"/>
              <a:gd name="T68" fmla="*/ 186 w 203"/>
              <a:gd name="T69" fmla="*/ 9 h 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203" h="53">
                <a:moveTo>
                  <a:pt x="186" y="9"/>
                </a:moveTo>
                <a:lnTo>
                  <a:pt x="193" y="12"/>
                </a:lnTo>
                <a:lnTo>
                  <a:pt x="201" y="12"/>
                </a:lnTo>
                <a:lnTo>
                  <a:pt x="203" y="15"/>
                </a:lnTo>
                <a:lnTo>
                  <a:pt x="203" y="18"/>
                </a:lnTo>
                <a:lnTo>
                  <a:pt x="203" y="21"/>
                </a:lnTo>
                <a:lnTo>
                  <a:pt x="201" y="24"/>
                </a:lnTo>
                <a:lnTo>
                  <a:pt x="198" y="24"/>
                </a:lnTo>
                <a:lnTo>
                  <a:pt x="193" y="27"/>
                </a:lnTo>
                <a:lnTo>
                  <a:pt x="191" y="27"/>
                </a:lnTo>
                <a:lnTo>
                  <a:pt x="186" y="27"/>
                </a:lnTo>
                <a:lnTo>
                  <a:pt x="184" y="29"/>
                </a:lnTo>
                <a:lnTo>
                  <a:pt x="181" y="32"/>
                </a:lnTo>
                <a:lnTo>
                  <a:pt x="176" y="38"/>
                </a:lnTo>
                <a:lnTo>
                  <a:pt x="174" y="41"/>
                </a:lnTo>
                <a:lnTo>
                  <a:pt x="164" y="53"/>
                </a:lnTo>
                <a:lnTo>
                  <a:pt x="126" y="53"/>
                </a:lnTo>
                <a:lnTo>
                  <a:pt x="130" y="44"/>
                </a:lnTo>
                <a:lnTo>
                  <a:pt x="135" y="38"/>
                </a:lnTo>
                <a:lnTo>
                  <a:pt x="138" y="32"/>
                </a:lnTo>
                <a:lnTo>
                  <a:pt x="140" y="29"/>
                </a:lnTo>
                <a:lnTo>
                  <a:pt x="140" y="27"/>
                </a:lnTo>
                <a:lnTo>
                  <a:pt x="140" y="27"/>
                </a:lnTo>
                <a:lnTo>
                  <a:pt x="140" y="24"/>
                </a:lnTo>
                <a:lnTo>
                  <a:pt x="138" y="24"/>
                </a:lnTo>
                <a:lnTo>
                  <a:pt x="135" y="24"/>
                </a:lnTo>
                <a:lnTo>
                  <a:pt x="133" y="24"/>
                </a:lnTo>
                <a:lnTo>
                  <a:pt x="130" y="24"/>
                </a:lnTo>
                <a:lnTo>
                  <a:pt x="128" y="24"/>
                </a:lnTo>
                <a:lnTo>
                  <a:pt x="123" y="24"/>
                </a:lnTo>
                <a:lnTo>
                  <a:pt x="118" y="24"/>
                </a:lnTo>
                <a:lnTo>
                  <a:pt x="111" y="27"/>
                </a:lnTo>
                <a:lnTo>
                  <a:pt x="104" y="27"/>
                </a:lnTo>
                <a:lnTo>
                  <a:pt x="94" y="27"/>
                </a:lnTo>
                <a:lnTo>
                  <a:pt x="84" y="27"/>
                </a:lnTo>
                <a:lnTo>
                  <a:pt x="72" y="29"/>
                </a:lnTo>
                <a:lnTo>
                  <a:pt x="63" y="29"/>
                </a:lnTo>
                <a:lnTo>
                  <a:pt x="51" y="29"/>
                </a:lnTo>
                <a:lnTo>
                  <a:pt x="41" y="32"/>
                </a:lnTo>
                <a:lnTo>
                  <a:pt x="31" y="32"/>
                </a:lnTo>
                <a:lnTo>
                  <a:pt x="22" y="32"/>
                </a:lnTo>
                <a:lnTo>
                  <a:pt x="14" y="32"/>
                </a:lnTo>
                <a:lnTo>
                  <a:pt x="7" y="32"/>
                </a:lnTo>
                <a:lnTo>
                  <a:pt x="0" y="32"/>
                </a:lnTo>
                <a:lnTo>
                  <a:pt x="0" y="18"/>
                </a:lnTo>
                <a:lnTo>
                  <a:pt x="2" y="18"/>
                </a:lnTo>
                <a:lnTo>
                  <a:pt x="7" y="18"/>
                </a:lnTo>
                <a:lnTo>
                  <a:pt x="19" y="18"/>
                </a:lnTo>
                <a:lnTo>
                  <a:pt x="31" y="18"/>
                </a:lnTo>
                <a:lnTo>
                  <a:pt x="46" y="15"/>
                </a:lnTo>
                <a:lnTo>
                  <a:pt x="60" y="15"/>
                </a:lnTo>
                <a:lnTo>
                  <a:pt x="77" y="12"/>
                </a:lnTo>
                <a:lnTo>
                  <a:pt x="111" y="9"/>
                </a:lnTo>
                <a:lnTo>
                  <a:pt x="118" y="9"/>
                </a:lnTo>
                <a:lnTo>
                  <a:pt x="123" y="9"/>
                </a:lnTo>
                <a:lnTo>
                  <a:pt x="130" y="9"/>
                </a:lnTo>
                <a:lnTo>
                  <a:pt x="135" y="6"/>
                </a:lnTo>
                <a:lnTo>
                  <a:pt x="138" y="6"/>
                </a:lnTo>
                <a:lnTo>
                  <a:pt x="142" y="6"/>
                </a:lnTo>
                <a:lnTo>
                  <a:pt x="145" y="3"/>
                </a:lnTo>
                <a:lnTo>
                  <a:pt x="147" y="3"/>
                </a:lnTo>
                <a:lnTo>
                  <a:pt x="150" y="3"/>
                </a:lnTo>
                <a:lnTo>
                  <a:pt x="152" y="0"/>
                </a:lnTo>
                <a:lnTo>
                  <a:pt x="157" y="0"/>
                </a:lnTo>
                <a:lnTo>
                  <a:pt x="162" y="0"/>
                </a:lnTo>
                <a:lnTo>
                  <a:pt x="167" y="3"/>
                </a:lnTo>
                <a:lnTo>
                  <a:pt x="172" y="3"/>
                </a:lnTo>
                <a:lnTo>
                  <a:pt x="179" y="6"/>
                </a:lnTo>
                <a:lnTo>
                  <a:pt x="186" y="9"/>
                </a:lnTo>
                <a:lnTo>
                  <a:pt x="186" y="9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4" name="Freeform 73"/>
          <p:cNvSpPr>
            <a:spLocks/>
          </p:cNvSpPr>
          <p:nvPr/>
        </p:nvSpPr>
        <p:spPr bwMode="auto">
          <a:xfrm>
            <a:off x="5964632" y="1367970"/>
            <a:ext cx="128450" cy="1255725"/>
          </a:xfrm>
          <a:custGeom>
            <a:avLst/>
            <a:gdLst>
              <a:gd name="T0" fmla="*/ 17 w 22"/>
              <a:gd name="T1" fmla="*/ 44 h 127"/>
              <a:gd name="T2" fmla="*/ 17 w 22"/>
              <a:gd name="T3" fmla="*/ 50 h 127"/>
              <a:gd name="T4" fmla="*/ 17 w 22"/>
              <a:gd name="T5" fmla="*/ 56 h 127"/>
              <a:gd name="T6" fmla="*/ 15 w 22"/>
              <a:gd name="T7" fmla="*/ 65 h 127"/>
              <a:gd name="T8" fmla="*/ 15 w 22"/>
              <a:gd name="T9" fmla="*/ 74 h 127"/>
              <a:gd name="T10" fmla="*/ 15 w 22"/>
              <a:gd name="T11" fmla="*/ 86 h 127"/>
              <a:gd name="T12" fmla="*/ 12 w 22"/>
              <a:gd name="T13" fmla="*/ 97 h 127"/>
              <a:gd name="T14" fmla="*/ 12 w 22"/>
              <a:gd name="T15" fmla="*/ 109 h 127"/>
              <a:gd name="T16" fmla="*/ 12 w 22"/>
              <a:gd name="T17" fmla="*/ 127 h 127"/>
              <a:gd name="T18" fmla="*/ 5 w 22"/>
              <a:gd name="T19" fmla="*/ 127 h 127"/>
              <a:gd name="T20" fmla="*/ 5 w 22"/>
              <a:gd name="T21" fmla="*/ 103 h 127"/>
              <a:gd name="T22" fmla="*/ 5 w 22"/>
              <a:gd name="T23" fmla="*/ 83 h 127"/>
              <a:gd name="T24" fmla="*/ 5 w 22"/>
              <a:gd name="T25" fmla="*/ 62 h 127"/>
              <a:gd name="T26" fmla="*/ 3 w 22"/>
              <a:gd name="T27" fmla="*/ 47 h 127"/>
              <a:gd name="T28" fmla="*/ 3 w 22"/>
              <a:gd name="T29" fmla="*/ 32 h 127"/>
              <a:gd name="T30" fmla="*/ 3 w 22"/>
              <a:gd name="T31" fmla="*/ 18 h 127"/>
              <a:gd name="T32" fmla="*/ 0 w 22"/>
              <a:gd name="T33" fmla="*/ 9 h 127"/>
              <a:gd name="T34" fmla="*/ 0 w 22"/>
              <a:gd name="T35" fmla="*/ 0 h 127"/>
              <a:gd name="T36" fmla="*/ 22 w 22"/>
              <a:gd name="T37" fmla="*/ 0 h 127"/>
              <a:gd name="T38" fmla="*/ 22 w 22"/>
              <a:gd name="T39" fmla="*/ 3 h 127"/>
              <a:gd name="T40" fmla="*/ 22 w 22"/>
              <a:gd name="T41" fmla="*/ 6 h 127"/>
              <a:gd name="T42" fmla="*/ 22 w 22"/>
              <a:gd name="T43" fmla="*/ 9 h 127"/>
              <a:gd name="T44" fmla="*/ 22 w 22"/>
              <a:gd name="T45" fmla="*/ 15 h 127"/>
              <a:gd name="T46" fmla="*/ 20 w 22"/>
              <a:gd name="T47" fmla="*/ 29 h 127"/>
              <a:gd name="T48" fmla="*/ 20 w 22"/>
              <a:gd name="T49" fmla="*/ 35 h 127"/>
              <a:gd name="T50" fmla="*/ 17 w 22"/>
              <a:gd name="T51" fmla="*/ 44 h 127"/>
              <a:gd name="T52" fmla="*/ 17 w 22"/>
              <a:gd name="T53" fmla="*/ 44 h 1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22" h="127">
                <a:moveTo>
                  <a:pt x="17" y="44"/>
                </a:moveTo>
                <a:lnTo>
                  <a:pt x="17" y="50"/>
                </a:lnTo>
                <a:lnTo>
                  <a:pt x="17" y="56"/>
                </a:lnTo>
                <a:lnTo>
                  <a:pt x="15" y="65"/>
                </a:lnTo>
                <a:lnTo>
                  <a:pt x="15" y="74"/>
                </a:lnTo>
                <a:lnTo>
                  <a:pt x="15" y="86"/>
                </a:lnTo>
                <a:lnTo>
                  <a:pt x="12" y="97"/>
                </a:lnTo>
                <a:lnTo>
                  <a:pt x="12" y="109"/>
                </a:lnTo>
                <a:lnTo>
                  <a:pt x="12" y="127"/>
                </a:lnTo>
                <a:lnTo>
                  <a:pt x="5" y="127"/>
                </a:lnTo>
                <a:lnTo>
                  <a:pt x="5" y="103"/>
                </a:lnTo>
                <a:lnTo>
                  <a:pt x="5" y="83"/>
                </a:lnTo>
                <a:lnTo>
                  <a:pt x="5" y="62"/>
                </a:lnTo>
                <a:lnTo>
                  <a:pt x="3" y="47"/>
                </a:lnTo>
                <a:lnTo>
                  <a:pt x="3" y="32"/>
                </a:lnTo>
                <a:lnTo>
                  <a:pt x="3" y="18"/>
                </a:lnTo>
                <a:lnTo>
                  <a:pt x="0" y="9"/>
                </a:lnTo>
                <a:lnTo>
                  <a:pt x="0" y="0"/>
                </a:lnTo>
                <a:lnTo>
                  <a:pt x="22" y="0"/>
                </a:lnTo>
                <a:lnTo>
                  <a:pt x="22" y="3"/>
                </a:lnTo>
                <a:lnTo>
                  <a:pt x="22" y="6"/>
                </a:lnTo>
                <a:lnTo>
                  <a:pt x="22" y="9"/>
                </a:lnTo>
                <a:lnTo>
                  <a:pt x="22" y="15"/>
                </a:lnTo>
                <a:lnTo>
                  <a:pt x="20" y="29"/>
                </a:lnTo>
                <a:lnTo>
                  <a:pt x="20" y="35"/>
                </a:lnTo>
                <a:lnTo>
                  <a:pt x="17" y="44"/>
                </a:lnTo>
                <a:lnTo>
                  <a:pt x="17" y="44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5" name="Freeform 74"/>
          <p:cNvSpPr>
            <a:spLocks/>
          </p:cNvSpPr>
          <p:nvPr/>
        </p:nvSpPr>
        <p:spPr bwMode="auto">
          <a:xfrm>
            <a:off x="5234804" y="1743698"/>
            <a:ext cx="391190" cy="613029"/>
          </a:xfrm>
          <a:custGeom>
            <a:avLst/>
            <a:gdLst>
              <a:gd name="T0" fmla="*/ 33 w 67"/>
              <a:gd name="T1" fmla="*/ 42 h 62"/>
              <a:gd name="T2" fmla="*/ 26 w 67"/>
              <a:gd name="T3" fmla="*/ 33 h 62"/>
              <a:gd name="T4" fmla="*/ 19 w 67"/>
              <a:gd name="T5" fmla="*/ 24 h 62"/>
              <a:gd name="T6" fmla="*/ 14 w 67"/>
              <a:gd name="T7" fmla="*/ 18 h 62"/>
              <a:gd name="T8" fmla="*/ 9 w 67"/>
              <a:gd name="T9" fmla="*/ 15 h 62"/>
              <a:gd name="T10" fmla="*/ 4 w 67"/>
              <a:gd name="T11" fmla="*/ 12 h 62"/>
              <a:gd name="T12" fmla="*/ 2 w 67"/>
              <a:gd name="T13" fmla="*/ 9 h 62"/>
              <a:gd name="T14" fmla="*/ 0 w 67"/>
              <a:gd name="T15" fmla="*/ 6 h 62"/>
              <a:gd name="T16" fmla="*/ 0 w 67"/>
              <a:gd name="T17" fmla="*/ 3 h 62"/>
              <a:gd name="T18" fmla="*/ 0 w 67"/>
              <a:gd name="T19" fmla="*/ 3 h 62"/>
              <a:gd name="T20" fmla="*/ 2 w 67"/>
              <a:gd name="T21" fmla="*/ 0 h 62"/>
              <a:gd name="T22" fmla="*/ 2 w 67"/>
              <a:gd name="T23" fmla="*/ 0 h 62"/>
              <a:gd name="T24" fmla="*/ 7 w 67"/>
              <a:gd name="T25" fmla="*/ 0 h 62"/>
              <a:gd name="T26" fmla="*/ 12 w 67"/>
              <a:gd name="T27" fmla="*/ 0 h 62"/>
              <a:gd name="T28" fmla="*/ 17 w 67"/>
              <a:gd name="T29" fmla="*/ 0 h 62"/>
              <a:gd name="T30" fmla="*/ 24 w 67"/>
              <a:gd name="T31" fmla="*/ 0 h 62"/>
              <a:gd name="T32" fmla="*/ 31 w 67"/>
              <a:gd name="T33" fmla="*/ 0 h 62"/>
              <a:gd name="T34" fmla="*/ 36 w 67"/>
              <a:gd name="T35" fmla="*/ 0 h 62"/>
              <a:gd name="T36" fmla="*/ 43 w 67"/>
              <a:gd name="T37" fmla="*/ 3 h 62"/>
              <a:gd name="T38" fmla="*/ 46 w 67"/>
              <a:gd name="T39" fmla="*/ 3 h 62"/>
              <a:gd name="T40" fmla="*/ 48 w 67"/>
              <a:gd name="T41" fmla="*/ 3 h 62"/>
              <a:gd name="T42" fmla="*/ 50 w 67"/>
              <a:gd name="T43" fmla="*/ 6 h 62"/>
              <a:gd name="T44" fmla="*/ 50 w 67"/>
              <a:gd name="T45" fmla="*/ 6 h 62"/>
              <a:gd name="T46" fmla="*/ 50 w 67"/>
              <a:gd name="T47" fmla="*/ 9 h 62"/>
              <a:gd name="T48" fmla="*/ 53 w 67"/>
              <a:gd name="T49" fmla="*/ 9 h 62"/>
              <a:gd name="T50" fmla="*/ 53 w 67"/>
              <a:gd name="T51" fmla="*/ 12 h 62"/>
              <a:gd name="T52" fmla="*/ 55 w 67"/>
              <a:gd name="T53" fmla="*/ 18 h 62"/>
              <a:gd name="T54" fmla="*/ 55 w 67"/>
              <a:gd name="T55" fmla="*/ 24 h 62"/>
              <a:gd name="T56" fmla="*/ 60 w 67"/>
              <a:gd name="T57" fmla="*/ 30 h 62"/>
              <a:gd name="T58" fmla="*/ 62 w 67"/>
              <a:gd name="T59" fmla="*/ 36 h 62"/>
              <a:gd name="T60" fmla="*/ 65 w 67"/>
              <a:gd name="T61" fmla="*/ 42 h 62"/>
              <a:gd name="T62" fmla="*/ 67 w 67"/>
              <a:gd name="T63" fmla="*/ 48 h 62"/>
              <a:gd name="T64" fmla="*/ 67 w 67"/>
              <a:gd name="T65" fmla="*/ 53 h 62"/>
              <a:gd name="T66" fmla="*/ 67 w 67"/>
              <a:gd name="T67" fmla="*/ 56 h 62"/>
              <a:gd name="T68" fmla="*/ 67 w 67"/>
              <a:gd name="T69" fmla="*/ 59 h 62"/>
              <a:gd name="T70" fmla="*/ 65 w 67"/>
              <a:gd name="T71" fmla="*/ 59 h 62"/>
              <a:gd name="T72" fmla="*/ 62 w 67"/>
              <a:gd name="T73" fmla="*/ 62 h 62"/>
              <a:gd name="T74" fmla="*/ 58 w 67"/>
              <a:gd name="T75" fmla="*/ 62 h 62"/>
              <a:gd name="T76" fmla="*/ 53 w 67"/>
              <a:gd name="T77" fmla="*/ 62 h 62"/>
              <a:gd name="T78" fmla="*/ 48 w 67"/>
              <a:gd name="T79" fmla="*/ 62 h 62"/>
              <a:gd name="T80" fmla="*/ 43 w 67"/>
              <a:gd name="T81" fmla="*/ 59 h 62"/>
              <a:gd name="T82" fmla="*/ 38 w 67"/>
              <a:gd name="T83" fmla="*/ 51 h 62"/>
              <a:gd name="T84" fmla="*/ 33 w 67"/>
              <a:gd name="T85" fmla="*/ 42 h 62"/>
              <a:gd name="T86" fmla="*/ 33 w 67"/>
              <a:gd name="T87" fmla="*/ 42 h 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67" h="62">
                <a:moveTo>
                  <a:pt x="33" y="42"/>
                </a:moveTo>
                <a:lnTo>
                  <a:pt x="26" y="33"/>
                </a:lnTo>
                <a:lnTo>
                  <a:pt x="19" y="24"/>
                </a:lnTo>
                <a:lnTo>
                  <a:pt x="14" y="18"/>
                </a:lnTo>
                <a:lnTo>
                  <a:pt x="9" y="15"/>
                </a:lnTo>
                <a:lnTo>
                  <a:pt x="4" y="12"/>
                </a:lnTo>
                <a:lnTo>
                  <a:pt x="2" y="9"/>
                </a:lnTo>
                <a:lnTo>
                  <a:pt x="0" y="6"/>
                </a:lnTo>
                <a:lnTo>
                  <a:pt x="0" y="3"/>
                </a:lnTo>
                <a:lnTo>
                  <a:pt x="0" y="3"/>
                </a:lnTo>
                <a:lnTo>
                  <a:pt x="2" y="0"/>
                </a:lnTo>
                <a:lnTo>
                  <a:pt x="2" y="0"/>
                </a:lnTo>
                <a:lnTo>
                  <a:pt x="7" y="0"/>
                </a:lnTo>
                <a:lnTo>
                  <a:pt x="12" y="0"/>
                </a:lnTo>
                <a:lnTo>
                  <a:pt x="17" y="0"/>
                </a:lnTo>
                <a:lnTo>
                  <a:pt x="24" y="0"/>
                </a:lnTo>
                <a:lnTo>
                  <a:pt x="31" y="0"/>
                </a:lnTo>
                <a:lnTo>
                  <a:pt x="36" y="0"/>
                </a:lnTo>
                <a:lnTo>
                  <a:pt x="43" y="3"/>
                </a:lnTo>
                <a:lnTo>
                  <a:pt x="46" y="3"/>
                </a:lnTo>
                <a:lnTo>
                  <a:pt x="48" y="3"/>
                </a:lnTo>
                <a:lnTo>
                  <a:pt x="50" y="6"/>
                </a:lnTo>
                <a:lnTo>
                  <a:pt x="50" y="6"/>
                </a:lnTo>
                <a:lnTo>
                  <a:pt x="50" y="9"/>
                </a:lnTo>
                <a:lnTo>
                  <a:pt x="53" y="9"/>
                </a:lnTo>
                <a:lnTo>
                  <a:pt x="53" y="12"/>
                </a:lnTo>
                <a:lnTo>
                  <a:pt x="55" y="18"/>
                </a:lnTo>
                <a:lnTo>
                  <a:pt x="55" y="24"/>
                </a:lnTo>
                <a:lnTo>
                  <a:pt x="60" y="30"/>
                </a:lnTo>
                <a:lnTo>
                  <a:pt x="62" y="36"/>
                </a:lnTo>
                <a:lnTo>
                  <a:pt x="65" y="42"/>
                </a:lnTo>
                <a:lnTo>
                  <a:pt x="67" y="48"/>
                </a:lnTo>
                <a:lnTo>
                  <a:pt x="67" y="53"/>
                </a:lnTo>
                <a:lnTo>
                  <a:pt x="67" y="56"/>
                </a:lnTo>
                <a:lnTo>
                  <a:pt x="67" y="59"/>
                </a:lnTo>
                <a:lnTo>
                  <a:pt x="65" y="59"/>
                </a:lnTo>
                <a:lnTo>
                  <a:pt x="62" y="62"/>
                </a:lnTo>
                <a:lnTo>
                  <a:pt x="58" y="62"/>
                </a:lnTo>
                <a:lnTo>
                  <a:pt x="53" y="62"/>
                </a:lnTo>
                <a:lnTo>
                  <a:pt x="48" y="62"/>
                </a:lnTo>
                <a:lnTo>
                  <a:pt x="43" y="59"/>
                </a:lnTo>
                <a:lnTo>
                  <a:pt x="38" y="51"/>
                </a:lnTo>
                <a:lnTo>
                  <a:pt x="33" y="42"/>
                </a:lnTo>
                <a:lnTo>
                  <a:pt x="33" y="42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6" name="Freeform 75"/>
          <p:cNvSpPr>
            <a:spLocks/>
          </p:cNvSpPr>
          <p:nvPr/>
        </p:nvSpPr>
        <p:spPr bwMode="auto">
          <a:xfrm>
            <a:off x="5555930" y="2099651"/>
            <a:ext cx="1074305" cy="168091"/>
          </a:xfrm>
          <a:custGeom>
            <a:avLst/>
            <a:gdLst>
              <a:gd name="T0" fmla="*/ 184 w 184"/>
              <a:gd name="T1" fmla="*/ 3 h 17"/>
              <a:gd name="T2" fmla="*/ 184 w 184"/>
              <a:gd name="T3" fmla="*/ 3 h 17"/>
              <a:gd name="T4" fmla="*/ 184 w 184"/>
              <a:gd name="T5" fmla="*/ 3 h 17"/>
              <a:gd name="T6" fmla="*/ 182 w 184"/>
              <a:gd name="T7" fmla="*/ 3 h 17"/>
              <a:gd name="T8" fmla="*/ 179 w 184"/>
              <a:gd name="T9" fmla="*/ 3 h 17"/>
              <a:gd name="T10" fmla="*/ 177 w 184"/>
              <a:gd name="T11" fmla="*/ 3 h 17"/>
              <a:gd name="T12" fmla="*/ 172 w 184"/>
              <a:gd name="T13" fmla="*/ 6 h 17"/>
              <a:gd name="T14" fmla="*/ 165 w 184"/>
              <a:gd name="T15" fmla="*/ 6 h 17"/>
              <a:gd name="T16" fmla="*/ 155 w 184"/>
              <a:gd name="T17" fmla="*/ 6 h 17"/>
              <a:gd name="T18" fmla="*/ 153 w 184"/>
              <a:gd name="T19" fmla="*/ 6 h 17"/>
              <a:gd name="T20" fmla="*/ 150 w 184"/>
              <a:gd name="T21" fmla="*/ 6 h 17"/>
              <a:gd name="T22" fmla="*/ 145 w 184"/>
              <a:gd name="T23" fmla="*/ 6 h 17"/>
              <a:gd name="T24" fmla="*/ 138 w 184"/>
              <a:gd name="T25" fmla="*/ 6 h 17"/>
              <a:gd name="T26" fmla="*/ 133 w 184"/>
              <a:gd name="T27" fmla="*/ 6 h 17"/>
              <a:gd name="T28" fmla="*/ 126 w 184"/>
              <a:gd name="T29" fmla="*/ 9 h 17"/>
              <a:gd name="T30" fmla="*/ 116 w 184"/>
              <a:gd name="T31" fmla="*/ 9 h 17"/>
              <a:gd name="T32" fmla="*/ 109 w 184"/>
              <a:gd name="T33" fmla="*/ 9 h 17"/>
              <a:gd name="T34" fmla="*/ 97 w 184"/>
              <a:gd name="T35" fmla="*/ 9 h 17"/>
              <a:gd name="T36" fmla="*/ 87 w 184"/>
              <a:gd name="T37" fmla="*/ 9 h 17"/>
              <a:gd name="T38" fmla="*/ 75 w 184"/>
              <a:gd name="T39" fmla="*/ 12 h 17"/>
              <a:gd name="T40" fmla="*/ 63 w 184"/>
              <a:gd name="T41" fmla="*/ 12 h 17"/>
              <a:gd name="T42" fmla="*/ 49 w 184"/>
              <a:gd name="T43" fmla="*/ 12 h 17"/>
              <a:gd name="T44" fmla="*/ 37 w 184"/>
              <a:gd name="T45" fmla="*/ 15 h 17"/>
              <a:gd name="T46" fmla="*/ 20 w 184"/>
              <a:gd name="T47" fmla="*/ 15 h 17"/>
              <a:gd name="T48" fmla="*/ 5 w 184"/>
              <a:gd name="T49" fmla="*/ 17 h 17"/>
              <a:gd name="T50" fmla="*/ 0 w 184"/>
              <a:gd name="T51" fmla="*/ 12 h 17"/>
              <a:gd name="T52" fmla="*/ 7 w 184"/>
              <a:gd name="T53" fmla="*/ 12 h 17"/>
              <a:gd name="T54" fmla="*/ 17 w 184"/>
              <a:gd name="T55" fmla="*/ 12 h 17"/>
              <a:gd name="T56" fmla="*/ 27 w 184"/>
              <a:gd name="T57" fmla="*/ 12 h 17"/>
              <a:gd name="T58" fmla="*/ 39 w 184"/>
              <a:gd name="T59" fmla="*/ 12 h 17"/>
              <a:gd name="T60" fmla="*/ 51 w 184"/>
              <a:gd name="T61" fmla="*/ 9 h 17"/>
              <a:gd name="T62" fmla="*/ 66 w 184"/>
              <a:gd name="T63" fmla="*/ 9 h 17"/>
              <a:gd name="T64" fmla="*/ 82 w 184"/>
              <a:gd name="T65" fmla="*/ 6 h 17"/>
              <a:gd name="T66" fmla="*/ 99 w 184"/>
              <a:gd name="T67" fmla="*/ 6 h 17"/>
              <a:gd name="T68" fmla="*/ 119 w 184"/>
              <a:gd name="T69" fmla="*/ 3 h 17"/>
              <a:gd name="T70" fmla="*/ 133 w 184"/>
              <a:gd name="T71" fmla="*/ 3 h 17"/>
              <a:gd name="T72" fmla="*/ 145 w 184"/>
              <a:gd name="T73" fmla="*/ 0 h 17"/>
              <a:gd name="T74" fmla="*/ 157 w 184"/>
              <a:gd name="T75" fmla="*/ 0 h 17"/>
              <a:gd name="T76" fmla="*/ 165 w 184"/>
              <a:gd name="T77" fmla="*/ 0 h 17"/>
              <a:gd name="T78" fmla="*/ 172 w 184"/>
              <a:gd name="T79" fmla="*/ 0 h 17"/>
              <a:gd name="T80" fmla="*/ 177 w 184"/>
              <a:gd name="T81" fmla="*/ 0 h 17"/>
              <a:gd name="T82" fmla="*/ 177 w 184"/>
              <a:gd name="T83" fmla="*/ 0 h 17"/>
              <a:gd name="T84" fmla="*/ 184 w 184"/>
              <a:gd name="T85" fmla="*/ 3 h 17"/>
              <a:gd name="T86" fmla="*/ 184 w 184"/>
              <a:gd name="T87" fmla="*/ 3 h 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84" h="17">
                <a:moveTo>
                  <a:pt x="184" y="3"/>
                </a:moveTo>
                <a:lnTo>
                  <a:pt x="184" y="3"/>
                </a:lnTo>
                <a:lnTo>
                  <a:pt x="184" y="3"/>
                </a:lnTo>
                <a:lnTo>
                  <a:pt x="182" y="3"/>
                </a:lnTo>
                <a:lnTo>
                  <a:pt x="179" y="3"/>
                </a:lnTo>
                <a:lnTo>
                  <a:pt x="177" y="3"/>
                </a:lnTo>
                <a:lnTo>
                  <a:pt x="172" y="6"/>
                </a:lnTo>
                <a:lnTo>
                  <a:pt x="165" y="6"/>
                </a:lnTo>
                <a:lnTo>
                  <a:pt x="155" y="6"/>
                </a:lnTo>
                <a:lnTo>
                  <a:pt x="153" y="6"/>
                </a:lnTo>
                <a:lnTo>
                  <a:pt x="150" y="6"/>
                </a:lnTo>
                <a:lnTo>
                  <a:pt x="145" y="6"/>
                </a:lnTo>
                <a:lnTo>
                  <a:pt x="138" y="6"/>
                </a:lnTo>
                <a:lnTo>
                  <a:pt x="133" y="6"/>
                </a:lnTo>
                <a:lnTo>
                  <a:pt x="126" y="9"/>
                </a:lnTo>
                <a:lnTo>
                  <a:pt x="116" y="9"/>
                </a:lnTo>
                <a:lnTo>
                  <a:pt x="109" y="9"/>
                </a:lnTo>
                <a:lnTo>
                  <a:pt x="97" y="9"/>
                </a:lnTo>
                <a:lnTo>
                  <a:pt x="87" y="9"/>
                </a:lnTo>
                <a:lnTo>
                  <a:pt x="75" y="12"/>
                </a:lnTo>
                <a:lnTo>
                  <a:pt x="63" y="12"/>
                </a:lnTo>
                <a:lnTo>
                  <a:pt x="49" y="12"/>
                </a:lnTo>
                <a:lnTo>
                  <a:pt x="37" y="15"/>
                </a:lnTo>
                <a:lnTo>
                  <a:pt x="20" y="15"/>
                </a:lnTo>
                <a:lnTo>
                  <a:pt x="5" y="17"/>
                </a:lnTo>
                <a:lnTo>
                  <a:pt x="0" y="12"/>
                </a:lnTo>
                <a:lnTo>
                  <a:pt x="7" y="12"/>
                </a:lnTo>
                <a:lnTo>
                  <a:pt x="17" y="12"/>
                </a:lnTo>
                <a:lnTo>
                  <a:pt x="27" y="12"/>
                </a:lnTo>
                <a:lnTo>
                  <a:pt x="39" y="12"/>
                </a:lnTo>
                <a:lnTo>
                  <a:pt x="51" y="9"/>
                </a:lnTo>
                <a:lnTo>
                  <a:pt x="66" y="9"/>
                </a:lnTo>
                <a:lnTo>
                  <a:pt x="82" y="6"/>
                </a:lnTo>
                <a:lnTo>
                  <a:pt x="99" y="6"/>
                </a:lnTo>
                <a:lnTo>
                  <a:pt x="119" y="3"/>
                </a:lnTo>
                <a:lnTo>
                  <a:pt x="133" y="3"/>
                </a:lnTo>
                <a:lnTo>
                  <a:pt x="145" y="0"/>
                </a:lnTo>
                <a:lnTo>
                  <a:pt x="157" y="0"/>
                </a:lnTo>
                <a:lnTo>
                  <a:pt x="165" y="0"/>
                </a:lnTo>
                <a:lnTo>
                  <a:pt x="172" y="0"/>
                </a:lnTo>
                <a:lnTo>
                  <a:pt x="177" y="0"/>
                </a:lnTo>
                <a:lnTo>
                  <a:pt x="177" y="0"/>
                </a:lnTo>
                <a:lnTo>
                  <a:pt x="184" y="3"/>
                </a:lnTo>
                <a:lnTo>
                  <a:pt x="184" y="3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7" name="Freeform 76"/>
          <p:cNvSpPr>
            <a:spLocks/>
          </p:cNvSpPr>
          <p:nvPr/>
        </p:nvSpPr>
        <p:spPr bwMode="auto">
          <a:xfrm>
            <a:off x="5176418" y="2534704"/>
            <a:ext cx="1512202" cy="316403"/>
          </a:xfrm>
          <a:custGeom>
            <a:avLst/>
            <a:gdLst>
              <a:gd name="T0" fmla="*/ 12 w 259"/>
              <a:gd name="T1" fmla="*/ 32 h 32"/>
              <a:gd name="T2" fmla="*/ 7 w 259"/>
              <a:gd name="T3" fmla="*/ 27 h 32"/>
              <a:gd name="T4" fmla="*/ 0 w 259"/>
              <a:gd name="T5" fmla="*/ 21 h 32"/>
              <a:gd name="T6" fmla="*/ 0 w 259"/>
              <a:gd name="T7" fmla="*/ 15 h 32"/>
              <a:gd name="T8" fmla="*/ 2 w 259"/>
              <a:gd name="T9" fmla="*/ 15 h 32"/>
              <a:gd name="T10" fmla="*/ 7 w 259"/>
              <a:gd name="T11" fmla="*/ 15 h 32"/>
              <a:gd name="T12" fmla="*/ 19 w 259"/>
              <a:gd name="T13" fmla="*/ 18 h 32"/>
              <a:gd name="T14" fmla="*/ 27 w 259"/>
              <a:gd name="T15" fmla="*/ 18 h 32"/>
              <a:gd name="T16" fmla="*/ 29 w 259"/>
              <a:gd name="T17" fmla="*/ 18 h 32"/>
              <a:gd name="T18" fmla="*/ 34 w 259"/>
              <a:gd name="T19" fmla="*/ 18 h 32"/>
              <a:gd name="T20" fmla="*/ 43 w 259"/>
              <a:gd name="T21" fmla="*/ 18 h 32"/>
              <a:gd name="T22" fmla="*/ 53 w 259"/>
              <a:gd name="T23" fmla="*/ 18 h 32"/>
              <a:gd name="T24" fmla="*/ 68 w 259"/>
              <a:gd name="T25" fmla="*/ 15 h 32"/>
              <a:gd name="T26" fmla="*/ 85 w 259"/>
              <a:gd name="T27" fmla="*/ 15 h 32"/>
              <a:gd name="T28" fmla="*/ 104 w 259"/>
              <a:gd name="T29" fmla="*/ 12 h 32"/>
              <a:gd name="T30" fmla="*/ 126 w 259"/>
              <a:gd name="T31" fmla="*/ 9 h 32"/>
              <a:gd name="T32" fmla="*/ 167 w 259"/>
              <a:gd name="T33" fmla="*/ 6 h 32"/>
              <a:gd name="T34" fmla="*/ 203 w 259"/>
              <a:gd name="T35" fmla="*/ 3 h 32"/>
              <a:gd name="T36" fmla="*/ 235 w 259"/>
              <a:gd name="T37" fmla="*/ 0 h 32"/>
              <a:gd name="T38" fmla="*/ 259 w 259"/>
              <a:gd name="T39" fmla="*/ 0 h 32"/>
              <a:gd name="T40" fmla="*/ 249 w 259"/>
              <a:gd name="T41" fmla="*/ 0 h 32"/>
              <a:gd name="T42" fmla="*/ 220 w 259"/>
              <a:gd name="T43" fmla="*/ 3 h 32"/>
              <a:gd name="T44" fmla="*/ 184 w 259"/>
              <a:gd name="T45" fmla="*/ 9 h 32"/>
              <a:gd name="T46" fmla="*/ 143 w 259"/>
              <a:gd name="T47" fmla="*/ 15 h 32"/>
              <a:gd name="T48" fmla="*/ 109 w 259"/>
              <a:gd name="T49" fmla="*/ 21 h 32"/>
              <a:gd name="T50" fmla="*/ 87 w 259"/>
              <a:gd name="T51" fmla="*/ 24 h 32"/>
              <a:gd name="T52" fmla="*/ 68 w 259"/>
              <a:gd name="T53" fmla="*/ 27 h 32"/>
              <a:gd name="T54" fmla="*/ 53 w 259"/>
              <a:gd name="T55" fmla="*/ 27 h 32"/>
              <a:gd name="T56" fmla="*/ 39 w 259"/>
              <a:gd name="T57" fmla="*/ 30 h 32"/>
              <a:gd name="T58" fmla="*/ 29 w 259"/>
              <a:gd name="T59" fmla="*/ 32 h 32"/>
              <a:gd name="T60" fmla="*/ 22 w 259"/>
              <a:gd name="T61" fmla="*/ 32 h 32"/>
              <a:gd name="T62" fmla="*/ 17 w 259"/>
              <a:gd name="T63" fmla="*/ 32 h 32"/>
              <a:gd name="T64" fmla="*/ 17 w 259"/>
              <a:gd name="T65" fmla="*/ 32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9" h="32">
                <a:moveTo>
                  <a:pt x="17" y="32"/>
                </a:moveTo>
                <a:lnTo>
                  <a:pt x="12" y="32"/>
                </a:lnTo>
                <a:lnTo>
                  <a:pt x="10" y="30"/>
                </a:lnTo>
                <a:lnTo>
                  <a:pt x="7" y="27"/>
                </a:lnTo>
                <a:lnTo>
                  <a:pt x="5" y="24"/>
                </a:lnTo>
                <a:lnTo>
                  <a:pt x="0" y="21"/>
                </a:lnTo>
                <a:lnTo>
                  <a:pt x="0" y="18"/>
                </a:lnTo>
                <a:lnTo>
                  <a:pt x="0" y="15"/>
                </a:lnTo>
                <a:lnTo>
                  <a:pt x="0" y="15"/>
                </a:lnTo>
                <a:lnTo>
                  <a:pt x="2" y="15"/>
                </a:lnTo>
                <a:lnTo>
                  <a:pt x="5" y="15"/>
                </a:lnTo>
                <a:lnTo>
                  <a:pt x="7" y="15"/>
                </a:lnTo>
                <a:lnTo>
                  <a:pt x="12" y="15"/>
                </a:lnTo>
                <a:lnTo>
                  <a:pt x="19" y="18"/>
                </a:lnTo>
                <a:lnTo>
                  <a:pt x="22" y="18"/>
                </a:lnTo>
                <a:lnTo>
                  <a:pt x="27" y="18"/>
                </a:lnTo>
                <a:lnTo>
                  <a:pt x="27" y="18"/>
                </a:lnTo>
                <a:lnTo>
                  <a:pt x="29" y="18"/>
                </a:lnTo>
                <a:lnTo>
                  <a:pt x="31" y="18"/>
                </a:lnTo>
                <a:lnTo>
                  <a:pt x="34" y="18"/>
                </a:lnTo>
                <a:lnTo>
                  <a:pt x="39" y="18"/>
                </a:lnTo>
                <a:lnTo>
                  <a:pt x="43" y="18"/>
                </a:lnTo>
                <a:lnTo>
                  <a:pt x="48" y="18"/>
                </a:lnTo>
                <a:lnTo>
                  <a:pt x="53" y="18"/>
                </a:lnTo>
                <a:lnTo>
                  <a:pt x="60" y="15"/>
                </a:lnTo>
                <a:lnTo>
                  <a:pt x="68" y="15"/>
                </a:lnTo>
                <a:lnTo>
                  <a:pt x="75" y="15"/>
                </a:lnTo>
                <a:lnTo>
                  <a:pt x="85" y="15"/>
                </a:lnTo>
                <a:lnTo>
                  <a:pt x="92" y="12"/>
                </a:lnTo>
                <a:lnTo>
                  <a:pt x="104" y="12"/>
                </a:lnTo>
                <a:lnTo>
                  <a:pt x="114" y="12"/>
                </a:lnTo>
                <a:lnTo>
                  <a:pt x="126" y="9"/>
                </a:lnTo>
                <a:lnTo>
                  <a:pt x="147" y="6"/>
                </a:lnTo>
                <a:lnTo>
                  <a:pt x="167" y="6"/>
                </a:lnTo>
                <a:lnTo>
                  <a:pt x="186" y="3"/>
                </a:lnTo>
                <a:lnTo>
                  <a:pt x="203" y="3"/>
                </a:lnTo>
                <a:lnTo>
                  <a:pt x="220" y="0"/>
                </a:lnTo>
                <a:lnTo>
                  <a:pt x="235" y="0"/>
                </a:lnTo>
                <a:lnTo>
                  <a:pt x="247" y="0"/>
                </a:lnTo>
                <a:lnTo>
                  <a:pt x="259" y="0"/>
                </a:lnTo>
                <a:lnTo>
                  <a:pt x="259" y="0"/>
                </a:lnTo>
                <a:lnTo>
                  <a:pt x="249" y="0"/>
                </a:lnTo>
                <a:lnTo>
                  <a:pt x="235" y="3"/>
                </a:lnTo>
                <a:lnTo>
                  <a:pt x="220" y="3"/>
                </a:lnTo>
                <a:lnTo>
                  <a:pt x="203" y="6"/>
                </a:lnTo>
                <a:lnTo>
                  <a:pt x="184" y="9"/>
                </a:lnTo>
                <a:lnTo>
                  <a:pt x="164" y="12"/>
                </a:lnTo>
                <a:lnTo>
                  <a:pt x="143" y="15"/>
                </a:lnTo>
                <a:lnTo>
                  <a:pt x="118" y="18"/>
                </a:lnTo>
                <a:lnTo>
                  <a:pt x="109" y="21"/>
                </a:lnTo>
                <a:lnTo>
                  <a:pt x="97" y="21"/>
                </a:lnTo>
                <a:lnTo>
                  <a:pt x="87" y="24"/>
                </a:lnTo>
                <a:lnTo>
                  <a:pt x="77" y="24"/>
                </a:lnTo>
                <a:lnTo>
                  <a:pt x="68" y="27"/>
                </a:lnTo>
                <a:lnTo>
                  <a:pt x="60" y="27"/>
                </a:lnTo>
                <a:lnTo>
                  <a:pt x="53" y="27"/>
                </a:lnTo>
                <a:lnTo>
                  <a:pt x="46" y="30"/>
                </a:lnTo>
                <a:lnTo>
                  <a:pt x="39" y="30"/>
                </a:lnTo>
                <a:lnTo>
                  <a:pt x="34" y="30"/>
                </a:lnTo>
                <a:lnTo>
                  <a:pt x="29" y="32"/>
                </a:lnTo>
                <a:lnTo>
                  <a:pt x="24" y="32"/>
                </a:lnTo>
                <a:lnTo>
                  <a:pt x="22" y="32"/>
                </a:lnTo>
                <a:lnTo>
                  <a:pt x="19" y="32"/>
                </a:lnTo>
                <a:lnTo>
                  <a:pt x="17" y="32"/>
                </a:lnTo>
                <a:lnTo>
                  <a:pt x="17" y="32"/>
                </a:lnTo>
                <a:lnTo>
                  <a:pt x="17" y="32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8" name="Freeform 77"/>
          <p:cNvSpPr>
            <a:spLocks/>
          </p:cNvSpPr>
          <p:nvPr/>
        </p:nvSpPr>
        <p:spPr bwMode="auto">
          <a:xfrm>
            <a:off x="5713570" y="1249319"/>
            <a:ext cx="817405" cy="148317"/>
          </a:xfrm>
          <a:custGeom>
            <a:avLst/>
            <a:gdLst>
              <a:gd name="T0" fmla="*/ 140 w 140"/>
              <a:gd name="T1" fmla="*/ 6 h 15"/>
              <a:gd name="T2" fmla="*/ 140 w 140"/>
              <a:gd name="T3" fmla="*/ 6 h 15"/>
              <a:gd name="T4" fmla="*/ 138 w 140"/>
              <a:gd name="T5" fmla="*/ 6 h 15"/>
              <a:gd name="T6" fmla="*/ 135 w 140"/>
              <a:gd name="T7" fmla="*/ 6 h 15"/>
              <a:gd name="T8" fmla="*/ 130 w 140"/>
              <a:gd name="T9" fmla="*/ 6 h 15"/>
              <a:gd name="T10" fmla="*/ 126 w 140"/>
              <a:gd name="T11" fmla="*/ 6 h 15"/>
              <a:gd name="T12" fmla="*/ 118 w 140"/>
              <a:gd name="T13" fmla="*/ 6 h 15"/>
              <a:gd name="T14" fmla="*/ 111 w 140"/>
              <a:gd name="T15" fmla="*/ 9 h 15"/>
              <a:gd name="T16" fmla="*/ 104 w 140"/>
              <a:gd name="T17" fmla="*/ 9 h 15"/>
              <a:gd name="T18" fmla="*/ 94 w 140"/>
              <a:gd name="T19" fmla="*/ 9 h 15"/>
              <a:gd name="T20" fmla="*/ 84 w 140"/>
              <a:gd name="T21" fmla="*/ 9 h 15"/>
              <a:gd name="T22" fmla="*/ 72 w 140"/>
              <a:gd name="T23" fmla="*/ 9 h 15"/>
              <a:gd name="T24" fmla="*/ 60 w 140"/>
              <a:gd name="T25" fmla="*/ 12 h 15"/>
              <a:gd name="T26" fmla="*/ 46 w 140"/>
              <a:gd name="T27" fmla="*/ 12 h 15"/>
              <a:gd name="T28" fmla="*/ 31 w 140"/>
              <a:gd name="T29" fmla="*/ 12 h 15"/>
              <a:gd name="T30" fmla="*/ 17 w 140"/>
              <a:gd name="T31" fmla="*/ 15 h 15"/>
              <a:gd name="T32" fmla="*/ 0 w 140"/>
              <a:gd name="T33" fmla="*/ 15 h 15"/>
              <a:gd name="T34" fmla="*/ 0 w 140"/>
              <a:gd name="T35" fmla="*/ 12 h 15"/>
              <a:gd name="T36" fmla="*/ 2 w 140"/>
              <a:gd name="T37" fmla="*/ 12 h 15"/>
              <a:gd name="T38" fmla="*/ 7 w 140"/>
              <a:gd name="T39" fmla="*/ 12 h 15"/>
              <a:gd name="T40" fmla="*/ 14 w 140"/>
              <a:gd name="T41" fmla="*/ 12 h 15"/>
              <a:gd name="T42" fmla="*/ 22 w 140"/>
              <a:gd name="T43" fmla="*/ 9 h 15"/>
              <a:gd name="T44" fmla="*/ 29 w 140"/>
              <a:gd name="T45" fmla="*/ 9 h 15"/>
              <a:gd name="T46" fmla="*/ 39 w 140"/>
              <a:gd name="T47" fmla="*/ 9 h 15"/>
              <a:gd name="T48" fmla="*/ 48 w 140"/>
              <a:gd name="T49" fmla="*/ 6 h 15"/>
              <a:gd name="T50" fmla="*/ 60 w 140"/>
              <a:gd name="T51" fmla="*/ 6 h 15"/>
              <a:gd name="T52" fmla="*/ 72 w 140"/>
              <a:gd name="T53" fmla="*/ 6 h 15"/>
              <a:gd name="T54" fmla="*/ 82 w 140"/>
              <a:gd name="T55" fmla="*/ 3 h 15"/>
              <a:gd name="T56" fmla="*/ 92 w 140"/>
              <a:gd name="T57" fmla="*/ 3 h 15"/>
              <a:gd name="T58" fmla="*/ 101 w 140"/>
              <a:gd name="T59" fmla="*/ 3 h 15"/>
              <a:gd name="T60" fmla="*/ 109 w 140"/>
              <a:gd name="T61" fmla="*/ 0 h 15"/>
              <a:gd name="T62" fmla="*/ 113 w 140"/>
              <a:gd name="T63" fmla="*/ 0 h 15"/>
              <a:gd name="T64" fmla="*/ 118 w 140"/>
              <a:gd name="T65" fmla="*/ 0 h 15"/>
              <a:gd name="T66" fmla="*/ 121 w 140"/>
              <a:gd name="T67" fmla="*/ 0 h 15"/>
              <a:gd name="T68" fmla="*/ 126 w 140"/>
              <a:gd name="T69" fmla="*/ 0 h 15"/>
              <a:gd name="T70" fmla="*/ 130 w 140"/>
              <a:gd name="T71" fmla="*/ 0 h 15"/>
              <a:gd name="T72" fmla="*/ 135 w 140"/>
              <a:gd name="T73" fmla="*/ 0 h 15"/>
              <a:gd name="T74" fmla="*/ 135 w 140"/>
              <a:gd name="T75" fmla="*/ 3 h 15"/>
              <a:gd name="T76" fmla="*/ 138 w 140"/>
              <a:gd name="T77" fmla="*/ 3 h 15"/>
              <a:gd name="T78" fmla="*/ 140 w 140"/>
              <a:gd name="T79" fmla="*/ 3 h 15"/>
              <a:gd name="T80" fmla="*/ 140 w 140"/>
              <a:gd name="T81" fmla="*/ 6 h 15"/>
              <a:gd name="T82" fmla="*/ 140 w 140"/>
              <a:gd name="T83" fmla="*/ 6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40" h="15">
                <a:moveTo>
                  <a:pt x="140" y="6"/>
                </a:moveTo>
                <a:lnTo>
                  <a:pt x="140" y="6"/>
                </a:lnTo>
                <a:lnTo>
                  <a:pt x="138" y="6"/>
                </a:lnTo>
                <a:lnTo>
                  <a:pt x="135" y="6"/>
                </a:lnTo>
                <a:lnTo>
                  <a:pt x="130" y="6"/>
                </a:lnTo>
                <a:lnTo>
                  <a:pt x="126" y="6"/>
                </a:lnTo>
                <a:lnTo>
                  <a:pt x="118" y="6"/>
                </a:lnTo>
                <a:lnTo>
                  <a:pt x="111" y="9"/>
                </a:lnTo>
                <a:lnTo>
                  <a:pt x="104" y="9"/>
                </a:lnTo>
                <a:lnTo>
                  <a:pt x="94" y="9"/>
                </a:lnTo>
                <a:lnTo>
                  <a:pt x="84" y="9"/>
                </a:lnTo>
                <a:lnTo>
                  <a:pt x="72" y="9"/>
                </a:lnTo>
                <a:lnTo>
                  <a:pt x="60" y="12"/>
                </a:lnTo>
                <a:lnTo>
                  <a:pt x="46" y="12"/>
                </a:lnTo>
                <a:lnTo>
                  <a:pt x="31" y="12"/>
                </a:lnTo>
                <a:lnTo>
                  <a:pt x="17" y="15"/>
                </a:lnTo>
                <a:lnTo>
                  <a:pt x="0" y="15"/>
                </a:lnTo>
                <a:lnTo>
                  <a:pt x="0" y="12"/>
                </a:lnTo>
                <a:lnTo>
                  <a:pt x="2" y="12"/>
                </a:lnTo>
                <a:lnTo>
                  <a:pt x="7" y="12"/>
                </a:lnTo>
                <a:lnTo>
                  <a:pt x="14" y="12"/>
                </a:lnTo>
                <a:lnTo>
                  <a:pt x="22" y="9"/>
                </a:lnTo>
                <a:lnTo>
                  <a:pt x="29" y="9"/>
                </a:lnTo>
                <a:lnTo>
                  <a:pt x="39" y="9"/>
                </a:lnTo>
                <a:lnTo>
                  <a:pt x="48" y="6"/>
                </a:lnTo>
                <a:lnTo>
                  <a:pt x="60" y="6"/>
                </a:lnTo>
                <a:lnTo>
                  <a:pt x="72" y="6"/>
                </a:lnTo>
                <a:lnTo>
                  <a:pt x="82" y="3"/>
                </a:lnTo>
                <a:lnTo>
                  <a:pt x="92" y="3"/>
                </a:lnTo>
                <a:lnTo>
                  <a:pt x="101" y="3"/>
                </a:lnTo>
                <a:lnTo>
                  <a:pt x="109" y="0"/>
                </a:lnTo>
                <a:lnTo>
                  <a:pt x="113" y="0"/>
                </a:lnTo>
                <a:lnTo>
                  <a:pt x="118" y="0"/>
                </a:lnTo>
                <a:lnTo>
                  <a:pt x="121" y="0"/>
                </a:lnTo>
                <a:lnTo>
                  <a:pt x="126" y="0"/>
                </a:lnTo>
                <a:lnTo>
                  <a:pt x="130" y="0"/>
                </a:lnTo>
                <a:lnTo>
                  <a:pt x="135" y="0"/>
                </a:lnTo>
                <a:lnTo>
                  <a:pt x="135" y="3"/>
                </a:lnTo>
                <a:lnTo>
                  <a:pt x="138" y="3"/>
                </a:lnTo>
                <a:lnTo>
                  <a:pt x="140" y="3"/>
                </a:lnTo>
                <a:lnTo>
                  <a:pt x="140" y="6"/>
                </a:lnTo>
                <a:lnTo>
                  <a:pt x="140" y="6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9" name="Freeform 78"/>
          <p:cNvSpPr>
            <a:spLocks/>
          </p:cNvSpPr>
          <p:nvPr/>
        </p:nvSpPr>
        <p:spPr bwMode="auto">
          <a:xfrm>
            <a:off x="5374930" y="1575607"/>
            <a:ext cx="1553071" cy="583370"/>
          </a:xfrm>
          <a:custGeom>
            <a:avLst/>
            <a:gdLst>
              <a:gd name="T0" fmla="*/ 201 w 266"/>
              <a:gd name="T1" fmla="*/ 0 h 59"/>
              <a:gd name="T2" fmla="*/ 210 w 266"/>
              <a:gd name="T3" fmla="*/ 0 h 59"/>
              <a:gd name="T4" fmla="*/ 220 w 266"/>
              <a:gd name="T5" fmla="*/ 0 h 59"/>
              <a:gd name="T6" fmla="*/ 234 w 266"/>
              <a:gd name="T7" fmla="*/ 3 h 59"/>
              <a:gd name="T8" fmla="*/ 254 w 266"/>
              <a:gd name="T9" fmla="*/ 11 h 59"/>
              <a:gd name="T10" fmla="*/ 263 w 266"/>
              <a:gd name="T11" fmla="*/ 14 h 59"/>
              <a:gd name="T12" fmla="*/ 266 w 266"/>
              <a:gd name="T13" fmla="*/ 17 h 59"/>
              <a:gd name="T14" fmla="*/ 266 w 266"/>
              <a:gd name="T15" fmla="*/ 20 h 59"/>
              <a:gd name="T16" fmla="*/ 259 w 266"/>
              <a:gd name="T17" fmla="*/ 23 h 59"/>
              <a:gd name="T18" fmla="*/ 249 w 266"/>
              <a:gd name="T19" fmla="*/ 26 h 59"/>
              <a:gd name="T20" fmla="*/ 239 w 266"/>
              <a:gd name="T21" fmla="*/ 32 h 59"/>
              <a:gd name="T22" fmla="*/ 227 w 266"/>
              <a:gd name="T23" fmla="*/ 38 h 59"/>
              <a:gd name="T24" fmla="*/ 213 w 266"/>
              <a:gd name="T25" fmla="*/ 50 h 59"/>
              <a:gd name="T26" fmla="*/ 179 w 266"/>
              <a:gd name="T27" fmla="*/ 59 h 59"/>
              <a:gd name="T28" fmla="*/ 186 w 266"/>
              <a:gd name="T29" fmla="*/ 44 h 59"/>
              <a:gd name="T30" fmla="*/ 191 w 266"/>
              <a:gd name="T31" fmla="*/ 32 h 59"/>
              <a:gd name="T32" fmla="*/ 196 w 266"/>
              <a:gd name="T33" fmla="*/ 23 h 59"/>
              <a:gd name="T34" fmla="*/ 196 w 266"/>
              <a:gd name="T35" fmla="*/ 20 h 59"/>
              <a:gd name="T36" fmla="*/ 193 w 266"/>
              <a:gd name="T37" fmla="*/ 20 h 59"/>
              <a:gd name="T38" fmla="*/ 188 w 266"/>
              <a:gd name="T39" fmla="*/ 20 h 59"/>
              <a:gd name="T40" fmla="*/ 184 w 266"/>
              <a:gd name="T41" fmla="*/ 20 h 59"/>
              <a:gd name="T42" fmla="*/ 174 w 266"/>
              <a:gd name="T43" fmla="*/ 20 h 59"/>
              <a:gd name="T44" fmla="*/ 157 w 266"/>
              <a:gd name="T45" fmla="*/ 23 h 59"/>
              <a:gd name="T46" fmla="*/ 138 w 266"/>
              <a:gd name="T47" fmla="*/ 23 h 59"/>
              <a:gd name="T48" fmla="*/ 111 w 266"/>
              <a:gd name="T49" fmla="*/ 26 h 59"/>
              <a:gd name="T50" fmla="*/ 77 w 266"/>
              <a:gd name="T51" fmla="*/ 29 h 59"/>
              <a:gd name="T52" fmla="*/ 41 w 266"/>
              <a:gd name="T53" fmla="*/ 32 h 59"/>
              <a:gd name="T54" fmla="*/ 0 w 266"/>
              <a:gd name="T55" fmla="*/ 35 h 59"/>
              <a:gd name="T56" fmla="*/ 17 w 266"/>
              <a:gd name="T57" fmla="*/ 17 h 59"/>
              <a:gd name="T58" fmla="*/ 58 w 266"/>
              <a:gd name="T59" fmla="*/ 17 h 59"/>
              <a:gd name="T60" fmla="*/ 101 w 266"/>
              <a:gd name="T61" fmla="*/ 11 h 59"/>
              <a:gd name="T62" fmla="*/ 140 w 266"/>
              <a:gd name="T63" fmla="*/ 8 h 59"/>
              <a:gd name="T64" fmla="*/ 167 w 266"/>
              <a:gd name="T65" fmla="*/ 6 h 59"/>
              <a:gd name="T66" fmla="*/ 181 w 266"/>
              <a:gd name="T67" fmla="*/ 6 h 59"/>
              <a:gd name="T68" fmla="*/ 191 w 266"/>
              <a:gd name="T69" fmla="*/ 3 h 59"/>
              <a:gd name="T70" fmla="*/ 196 w 266"/>
              <a:gd name="T71" fmla="*/ 3 h 59"/>
              <a:gd name="T72" fmla="*/ 198 w 266"/>
              <a:gd name="T73" fmla="*/ 0 h 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266" h="59">
                <a:moveTo>
                  <a:pt x="198" y="0"/>
                </a:moveTo>
                <a:lnTo>
                  <a:pt x="201" y="0"/>
                </a:lnTo>
                <a:lnTo>
                  <a:pt x="205" y="0"/>
                </a:lnTo>
                <a:lnTo>
                  <a:pt x="210" y="0"/>
                </a:lnTo>
                <a:lnTo>
                  <a:pt x="215" y="0"/>
                </a:lnTo>
                <a:lnTo>
                  <a:pt x="220" y="0"/>
                </a:lnTo>
                <a:lnTo>
                  <a:pt x="227" y="3"/>
                </a:lnTo>
                <a:lnTo>
                  <a:pt x="234" y="3"/>
                </a:lnTo>
                <a:lnTo>
                  <a:pt x="246" y="8"/>
                </a:lnTo>
                <a:lnTo>
                  <a:pt x="254" y="11"/>
                </a:lnTo>
                <a:lnTo>
                  <a:pt x="261" y="14"/>
                </a:lnTo>
                <a:lnTo>
                  <a:pt x="263" y="14"/>
                </a:lnTo>
                <a:lnTo>
                  <a:pt x="263" y="17"/>
                </a:lnTo>
                <a:lnTo>
                  <a:pt x="266" y="17"/>
                </a:lnTo>
                <a:lnTo>
                  <a:pt x="266" y="20"/>
                </a:lnTo>
                <a:lnTo>
                  <a:pt x="266" y="20"/>
                </a:lnTo>
                <a:lnTo>
                  <a:pt x="263" y="23"/>
                </a:lnTo>
                <a:lnTo>
                  <a:pt x="259" y="23"/>
                </a:lnTo>
                <a:lnTo>
                  <a:pt x="254" y="26"/>
                </a:lnTo>
                <a:lnTo>
                  <a:pt x="249" y="26"/>
                </a:lnTo>
                <a:lnTo>
                  <a:pt x="244" y="29"/>
                </a:lnTo>
                <a:lnTo>
                  <a:pt x="239" y="32"/>
                </a:lnTo>
                <a:lnTo>
                  <a:pt x="234" y="35"/>
                </a:lnTo>
                <a:lnTo>
                  <a:pt x="227" y="38"/>
                </a:lnTo>
                <a:lnTo>
                  <a:pt x="222" y="44"/>
                </a:lnTo>
                <a:lnTo>
                  <a:pt x="213" y="50"/>
                </a:lnTo>
                <a:lnTo>
                  <a:pt x="205" y="59"/>
                </a:lnTo>
                <a:lnTo>
                  <a:pt x="179" y="59"/>
                </a:lnTo>
                <a:lnTo>
                  <a:pt x="181" y="50"/>
                </a:lnTo>
                <a:lnTo>
                  <a:pt x="186" y="44"/>
                </a:lnTo>
                <a:lnTo>
                  <a:pt x="188" y="35"/>
                </a:lnTo>
                <a:lnTo>
                  <a:pt x="191" y="32"/>
                </a:lnTo>
                <a:lnTo>
                  <a:pt x="193" y="26"/>
                </a:lnTo>
                <a:lnTo>
                  <a:pt x="196" y="23"/>
                </a:lnTo>
                <a:lnTo>
                  <a:pt x="196" y="23"/>
                </a:lnTo>
                <a:lnTo>
                  <a:pt x="196" y="20"/>
                </a:lnTo>
                <a:lnTo>
                  <a:pt x="196" y="20"/>
                </a:lnTo>
                <a:lnTo>
                  <a:pt x="193" y="20"/>
                </a:lnTo>
                <a:lnTo>
                  <a:pt x="193" y="20"/>
                </a:lnTo>
                <a:lnTo>
                  <a:pt x="188" y="20"/>
                </a:lnTo>
                <a:lnTo>
                  <a:pt x="186" y="20"/>
                </a:lnTo>
                <a:lnTo>
                  <a:pt x="184" y="20"/>
                </a:lnTo>
                <a:lnTo>
                  <a:pt x="179" y="20"/>
                </a:lnTo>
                <a:lnTo>
                  <a:pt x="174" y="20"/>
                </a:lnTo>
                <a:lnTo>
                  <a:pt x="167" y="20"/>
                </a:lnTo>
                <a:lnTo>
                  <a:pt x="157" y="23"/>
                </a:lnTo>
                <a:lnTo>
                  <a:pt x="147" y="23"/>
                </a:lnTo>
                <a:lnTo>
                  <a:pt x="138" y="23"/>
                </a:lnTo>
                <a:lnTo>
                  <a:pt x="123" y="26"/>
                </a:lnTo>
                <a:lnTo>
                  <a:pt x="111" y="26"/>
                </a:lnTo>
                <a:lnTo>
                  <a:pt x="94" y="26"/>
                </a:lnTo>
                <a:lnTo>
                  <a:pt x="77" y="29"/>
                </a:lnTo>
                <a:lnTo>
                  <a:pt x="60" y="29"/>
                </a:lnTo>
                <a:lnTo>
                  <a:pt x="41" y="32"/>
                </a:lnTo>
                <a:lnTo>
                  <a:pt x="22" y="32"/>
                </a:lnTo>
                <a:lnTo>
                  <a:pt x="0" y="35"/>
                </a:lnTo>
                <a:lnTo>
                  <a:pt x="0" y="20"/>
                </a:lnTo>
                <a:lnTo>
                  <a:pt x="17" y="17"/>
                </a:lnTo>
                <a:lnTo>
                  <a:pt x="36" y="17"/>
                </a:lnTo>
                <a:lnTo>
                  <a:pt x="58" y="17"/>
                </a:lnTo>
                <a:lnTo>
                  <a:pt x="80" y="14"/>
                </a:lnTo>
                <a:lnTo>
                  <a:pt x="101" y="11"/>
                </a:lnTo>
                <a:lnTo>
                  <a:pt x="121" y="11"/>
                </a:lnTo>
                <a:lnTo>
                  <a:pt x="140" y="8"/>
                </a:lnTo>
                <a:lnTo>
                  <a:pt x="159" y="8"/>
                </a:lnTo>
                <a:lnTo>
                  <a:pt x="167" y="6"/>
                </a:lnTo>
                <a:lnTo>
                  <a:pt x="174" y="6"/>
                </a:lnTo>
                <a:lnTo>
                  <a:pt x="181" y="6"/>
                </a:lnTo>
                <a:lnTo>
                  <a:pt x="186" y="6"/>
                </a:lnTo>
                <a:lnTo>
                  <a:pt x="191" y="3"/>
                </a:lnTo>
                <a:lnTo>
                  <a:pt x="193" y="3"/>
                </a:lnTo>
                <a:lnTo>
                  <a:pt x="196" y="3"/>
                </a:lnTo>
                <a:lnTo>
                  <a:pt x="198" y="0"/>
                </a:lnTo>
                <a:lnTo>
                  <a:pt x="198" y="0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20" name="Freeform 79"/>
          <p:cNvSpPr>
            <a:spLocks/>
          </p:cNvSpPr>
          <p:nvPr/>
        </p:nvSpPr>
        <p:spPr bwMode="auto">
          <a:xfrm>
            <a:off x="6431721" y="2267736"/>
            <a:ext cx="566347" cy="642696"/>
          </a:xfrm>
          <a:custGeom>
            <a:avLst/>
            <a:gdLst>
              <a:gd name="T0" fmla="*/ 0 w 97"/>
              <a:gd name="T1" fmla="*/ 3 h 65"/>
              <a:gd name="T2" fmla="*/ 3 w 97"/>
              <a:gd name="T3" fmla="*/ 0 h 65"/>
              <a:gd name="T4" fmla="*/ 7 w 97"/>
              <a:gd name="T5" fmla="*/ 0 h 65"/>
              <a:gd name="T6" fmla="*/ 15 w 97"/>
              <a:gd name="T7" fmla="*/ 0 h 65"/>
              <a:gd name="T8" fmla="*/ 22 w 97"/>
              <a:gd name="T9" fmla="*/ 3 h 65"/>
              <a:gd name="T10" fmla="*/ 32 w 97"/>
              <a:gd name="T11" fmla="*/ 3 h 65"/>
              <a:gd name="T12" fmla="*/ 41 w 97"/>
              <a:gd name="T13" fmla="*/ 9 h 65"/>
              <a:gd name="T14" fmla="*/ 53 w 97"/>
              <a:gd name="T15" fmla="*/ 12 h 65"/>
              <a:gd name="T16" fmla="*/ 65 w 97"/>
              <a:gd name="T17" fmla="*/ 18 h 65"/>
              <a:gd name="T18" fmla="*/ 75 w 97"/>
              <a:gd name="T19" fmla="*/ 24 h 65"/>
              <a:gd name="T20" fmla="*/ 82 w 97"/>
              <a:gd name="T21" fmla="*/ 30 h 65"/>
              <a:gd name="T22" fmla="*/ 90 w 97"/>
              <a:gd name="T23" fmla="*/ 33 h 65"/>
              <a:gd name="T24" fmla="*/ 92 w 97"/>
              <a:gd name="T25" fmla="*/ 39 h 65"/>
              <a:gd name="T26" fmla="*/ 94 w 97"/>
              <a:gd name="T27" fmla="*/ 42 h 65"/>
              <a:gd name="T28" fmla="*/ 97 w 97"/>
              <a:gd name="T29" fmla="*/ 45 h 65"/>
              <a:gd name="T30" fmla="*/ 97 w 97"/>
              <a:gd name="T31" fmla="*/ 48 h 65"/>
              <a:gd name="T32" fmla="*/ 97 w 97"/>
              <a:gd name="T33" fmla="*/ 51 h 65"/>
              <a:gd name="T34" fmla="*/ 97 w 97"/>
              <a:gd name="T35" fmla="*/ 57 h 65"/>
              <a:gd name="T36" fmla="*/ 97 w 97"/>
              <a:gd name="T37" fmla="*/ 59 h 65"/>
              <a:gd name="T38" fmla="*/ 97 w 97"/>
              <a:gd name="T39" fmla="*/ 59 h 65"/>
              <a:gd name="T40" fmla="*/ 94 w 97"/>
              <a:gd name="T41" fmla="*/ 62 h 65"/>
              <a:gd name="T42" fmla="*/ 90 w 97"/>
              <a:gd name="T43" fmla="*/ 65 h 65"/>
              <a:gd name="T44" fmla="*/ 87 w 97"/>
              <a:gd name="T45" fmla="*/ 65 h 65"/>
              <a:gd name="T46" fmla="*/ 82 w 97"/>
              <a:gd name="T47" fmla="*/ 65 h 65"/>
              <a:gd name="T48" fmla="*/ 75 w 97"/>
              <a:gd name="T49" fmla="*/ 65 h 65"/>
              <a:gd name="T50" fmla="*/ 68 w 97"/>
              <a:gd name="T51" fmla="*/ 62 h 65"/>
              <a:gd name="T52" fmla="*/ 61 w 97"/>
              <a:gd name="T53" fmla="*/ 57 h 65"/>
              <a:gd name="T54" fmla="*/ 51 w 97"/>
              <a:gd name="T55" fmla="*/ 51 h 65"/>
              <a:gd name="T56" fmla="*/ 41 w 97"/>
              <a:gd name="T57" fmla="*/ 42 h 65"/>
              <a:gd name="T58" fmla="*/ 34 w 97"/>
              <a:gd name="T59" fmla="*/ 36 h 65"/>
              <a:gd name="T60" fmla="*/ 17 w 97"/>
              <a:gd name="T61" fmla="*/ 21 h 65"/>
              <a:gd name="T62" fmla="*/ 12 w 97"/>
              <a:gd name="T63" fmla="*/ 18 h 65"/>
              <a:gd name="T64" fmla="*/ 7 w 97"/>
              <a:gd name="T65" fmla="*/ 15 h 65"/>
              <a:gd name="T66" fmla="*/ 5 w 97"/>
              <a:gd name="T67" fmla="*/ 12 h 65"/>
              <a:gd name="T68" fmla="*/ 3 w 97"/>
              <a:gd name="T69" fmla="*/ 9 h 65"/>
              <a:gd name="T70" fmla="*/ 0 w 97"/>
              <a:gd name="T71" fmla="*/ 6 h 65"/>
              <a:gd name="T72" fmla="*/ 0 w 97"/>
              <a:gd name="T73" fmla="*/ 6 h 65"/>
              <a:gd name="T74" fmla="*/ 0 w 97"/>
              <a:gd name="T75" fmla="*/ 3 h 65"/>
              <a:gd name="T76" fmla="*/ 0 w 97"/>
              <a:gd name="T77" fmla="*/ 3 h 65"/>
              <a:gd name="T78" fmla="*/ 0 w 97"/>
              <a:gd name="T79" fmla="*/ 3 h 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97" h="65">
                <a:moveTo>
                  <a:pt x="0" y="3"/>
                </a:moveTo>
                <a:lnTo>
                  <a:pt x="3" y="0"/>
                </a:lnTo>
                <a:lnTo>
                  <a:pt x="7" y="0"/>
                </a:lnTo>
                <a:lnTo>
                  <a:pt x="15" y="0"/>
                </a:lnTo>
                <a:lnTo>
                  <a:pt x="22" y="3"/>
                </a:lnTo>
                <a:lnTo>
                  <a:pt x="32" y="3"/>
                </a:lnTo>
                <a:lnTo>
                  <a:pt x="41" y="9"/>
                </a:lnTo>
                <a:lnTo>
                  <a:pt x="53" y="12"/>
                </a:lnTo>
                <a:lnTo>
                  <a:pt x="65" y="18"/>
                </a:lnTo>
                <a:lnTo>
                  <a:pt x="75" y="24"/>
                </a:lnTo>
                <a:lnTo>
                  <a:pt x="82" y="30"/>
                </a:lnTo>
                <a:lnTo>
                  <a:pt x="90" y="33"/>
                </a:lnTo>
                <a:lnTo>
                  <a:pt x="92" y="39"/>
                </a:lnTo>
                <a:lnTo>
                  <a:pt x="94" y="42"/>
                </a:lnTo>
                <a:lnTo>
                  <a:pt x="97" y="45"/>
                </a:lnTo>
                <a:lnTo>
                  <a:pt x="97" y="48"/>
                </a:lnTo>
                <a:lnTo>
                  <a:pt x="97" y="51"/>
                </a:lnTo>
                <a:lnTo>
                  <a:pt x="97" y="57"/>
                </a:lnTo>
                <a:lnTo>
                  <a:pt x="97" y="59"/>
                </a:lnTo>
                <a:lnTo>
                  <a:pt x="97" y="59"/>
                </a:lnTo>
                <a:lnTo>
                  <a:pt x="94" y="62"/>
                </a:lnTo>
                <a:lnTo>
                  <a:pt x="90" y="65"/>
                </a:lnTo>
                <a:lnTo>
                  <a:pt x="87" y="65"/>
                </a:lnTo>
                <a:lnTo>
                  <a:pt x="82" y="65"/>
                </a:lnTo>
                <a:lnTo>
                  <a:pt x="75" y="65"/>
                </a:lnTo>
                <a:lnTo>
                  <a:pt x="68" y="62"/>
                </a:lnTo>
                <a:lnTo>
                  <a:pt x="61" y="57"/>
                </a:lnTo>
                <a:lnTo>
                  <a:pt x="51" y="51"/>
                </a:lnTo>
                <a:lnTo>
                  <a:pt x="41" y="42"/>
                </a:lnTo>
                <a:lnTo>
                  <a:pt x="34" y="36"/>
                </a:lnTo>
                <a:lnTo>
                  <a:pt x="17" y="21"/>
                </a:lnTo>
                <a:lnTo>
                  <a:pt x="12" y="18"/>
                </a:lnTo>
                <a:lnTo>
                  <a:pt x="7" y="15"/>
                </a:lnTo>
                <a:lnTo>
                  <a:pt x="5" y="12"/>
                </a:lnTo>
                <a:lnTo>
                  <a:pt x="3" y="9"/>
                </a:lnTo>
                <a:lnTo>
                  <a:pt x="0" y="6"/>
                </a:lnTo>
                <a:lnTo>
                  <a:pt x="0" y="6"/>
                </a:lnTo>
                <a:lnTo>
                  <a:pt x="0" y="3"/>
                </a:lnTo>
                <a:lnTo>
                  <a:pt x="0" y="3"/>
                </a:lnTo>
                <a:lnTo>
                  <a:pt x="0" y="3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22" name="Freeform 81"/>
          <p:cNvSpPr>
            <a:spLocks/>
          </p:cNvSpPr>
          <p:nvPr/>
        </p:nvSpPr>
        <p:spPr bwMode="auto">
          <a:xfrm>
            <a:off x="8644158" y="756200"/>
            <a:ext cx="718152" cy="959098"/>
          </a:xfrm>
          <a:custGeom>
            <a:avLst/>
            <a:gdLst>
              <a:gd name="T0" fmla="*/ 53 w 123"/>
              <a:gd name="T1" fmla="*/ 53 h 97"/>
              <a:gd name="T2" fmla="*/ 58 w 123"/>
              <a:gd name="T3" fmla="*/ 44 h 97"/>
              <a:gd name="T4" fmla="*/ 65 w 123"/>
              <a:gd name="T5" fmla="*/ 38 h 97"/>
              <a:gd name="T6" fmla="*/ 70 w 123"/>
              <a:gd name="T7" fmla="*/ 32 h 97"/>
              <a:gd name="T8" fmla="*/ 75 w 123"/>
              <a:gd name="T9" fmla="*/ 26 h 97"/>
              <a:gd name="T10" fmla="*/ 77 w 123"/>
              <a:gd name="T11" fmla="*/ 21 h 97"/>
              <a:gd name="T12" fmla="*/ 77 w 123"/>
              <a:gd name="T13" fmla="*/ 18 h 97"/>
              <a:gd name="T14" fmla="*/ 77 w 123"/>
              <a:gd name="T15" fmla="*/ 12 h 97"/>
              <a:gd name="T16" fmla="*/ 77 w 123"/>
              <a:gd name="T17" fmla="*/ 12 h 97"/>
              <a:gd name="T18" fmla="*/ 75 w 123"/>
              <a:gd name="T19" fmla="*/ 9 h 97"/>
              <a:gd name="T20" fmla="*/ 73 w 123"/>
              <a:gd name="T21" fmla="*/ 6 h 97"/>
              <a:gd name="T22" fmla="*/ 75 w 123"/>
              <a:gd name="T23" fmla="*/ 6 h 97"/>
              <a:gd name="T24" fmla="*/ 77 w 123"/>
              <a:gd name="T25" fmla="*/ 3 h 97"/>
              <a:gd name="T26" fmla="*/ 80 w 123"/>
              <a:gd name="T27" fmla="*/ 0 h 97"/>
              <a:gd name="T28" fmla="*/ 87 w 123"/>
              <a:gd name="T29" fmla="*/ 0 h 97"/>
              <a:gd name="T30" fmla="*/ 94 w 123"/>
              <a:gd name="T31" fmla="*/ 3 h 97"/>
              <a:gd name="T32" fmla="*/ 102 w 123"/>
              <a:gd name="T33" fmla="*/ 3 h 97"/>
              <a:gd name="T34" fmla="*/ 111 w 123"/>
              <a:gd name="T35" fmla="*/ 9 h 97"/>
              <a:gd name="T36" fmla="*/ 116 w 123"/>
              <a:gd name="T37" fmla="*/ 12 h 97"/>
              <a:gd name="T38" fmla="*/ 119 w 123"/>
              <a:gd name="T39" fmla="*/ 12 h 97"/>
              <a:gd name="T40" fmla="*/ 121 w 123"/>
              <a:gd name="T41" fmla="*/ 15 h 97"/>
              <a:gd name="T42" fmla="*/ 123 w 123"/>
              <a:gd name="T43" fmla="*/ 15 h 97"/>
              <a:gd name="T44" fmla="*/ 123 w 123"/>
              <a:gd name="T45" fmla="*/ 18 h 97"/>
              <a:gd name="T46" fmla="*/ 121 w 123"/>
              <a:gd name="T47" fmla="*/ 18 h 97"/>
              <a:gd name="T48" fmla="*/ 121 w 123"/>
              <a:gd name="T49" fmla="*/ 21 h 97"/>
              <a:gd name="T50" fmla="*/ 119 w 123"/>
              <a:gd name="T51" fmla="*/ 24 h 97"/>
              <a:gd name="T52" fmla="*/ 116 w 123"/>
              <a:gd name="T53" fmla="*/ 26 h 97"/>
              <a:gd name="T54" fmla="*/ 114 w 123"/>
              <a:gd name="T55" fmla="*/ 29 h 97"/>
              <a:gd name="T56" fmla="*/ 109 w 123"/>
              <a:gd name="T57" fmla="*/ 35 h 97"/>
              <a:gd name="T58" fmla="*/ 106 w 123"/>
              <a:gd name="T59" fmla="*/ 38 h 97"/>
              <a:gd name="T60" fmla="*/ 102 w 123"/>
              <a:gd name="T61" fmla="*/ 44 h 97"/>
              <a:gd name="T62" fmla="*/ 90 w 123"/>
              <a:gd name="T63" fmla="*/ 53 h 97"/>
              <a:gd name="T64" fmla="*/ 77 w 123"/>
              <a:gd name="T65" fmla="*/ 62 h 97"/>
              <a:gd name="T66" fmla="*/ 68 w 123"/>
              <a:gd name="T67" fmla="*/ 71 h 97"/>
              <a:gd name="T68" fmla="*/ 58 w 123"/>
              <a:gd name="T69" fmla="*/ 77 h 97"/>
              <a:gd name="T70" fmla="*/ 48 w 123"/>
              <a:gd name="T71" fmla="*/ 83 h 97"/>
              <a:gd name="T72" fmla="*/ 39 w 123"/>
              <a:gd name="T73" fmla="*/ 88 h 97"/>
              <a:gd name="T74" fmla="*/ 29 w 123"/>
              <a:gd name="T75" fmla="*/ 91 h 97"/>
              <a:gd name="T76" fmla="*/ 22 w 123"/>
              <a:gd name="T77" fmla="*/ 94 h 97"/>
              <a:gd name="T78" fmla="*/ 12 w 123"/>
              <a:gd name="T79" fmla="*/ 97 h 97"/>
              <a:gd name="T80" fmla="*/ 7 w 123"/>
              <a:gd name="T81" fmla="*/ 97 h 97"/>
              <a:gd name="T82" fmla="*/ 2 w 123"/>
              <a:gd name="T83" fmla="*/ 97 h 97"/>
              <a:gd name="T84" fmla="*/ 0 w 123"/>
              <a:gd name="T85" fmla="*/ 97 h 97"/>
              <a:gd name="T86" fmla="*/ 0 w 123"/>
              <a:gd name="T87" fmla="*/ 97 h 97"/>
              <a:gd name="T88" fmla="*/ 0 w 123"/>
              <a:gd name="T89" fmla="*/ 97 h 97"/>
              <a:gd name="T90" fmla="*/ 0 w 123"/>
              <a:gd name="T91" fmla="*/ 94 h 97"/>
              <a:gd name="T92" fmla="*/ 2 w 123"/>
              <a:gd name="T93" fmla="*/ 91 h 97"/>
              <a:gd name="T94" fmla="*/ 5 w 123"/>
              <a:gd name="T95" fmla="*/ 91 h 97"/>
              <a:gd name="T96" fmla="*/ 7 w 123"/>
              <a:gd name="T97" fmla="*/ 88 h 97"/>
              <a:gd name="T98" fmla="*/ 12 w 123"/>
              <a:gd name="T99" fmla="*/ 85 h 97"/>
              <a:gd name="T100" fmla="*/ 17 w 123"/>
              <a:gd name="T101" fmla="*/ 80 h 97"/>
              <a:gd name="T102" fmla="*/ 27 w 123"/>
              <a:gd name="T103" fmla="*/ 74 h 97"/>
              <a:gd name="T104" fmla="*/ 36 w 123"/>
              <a:gd name="T105" fmla="*/ 68 h 97"/>
              <a:gd name="T106" fmla="*/ 46 w 123"/>
              <a:gd name="T107" fmla="*/ 59 h 97"/>
              <a:gd name="T108" fmla="*/ 53 w 123"/>
              <a:gd name="T109" fmla="*/ 53 h 97"/>
              <a:gd name="T110" fmla="*/ 53 w 123"/>
              <a:gd name="T111" fmla="*/ 53 h 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23" h="97">
                <a:moveTo>
                  <a:pt x="53" y="53"/>
                </a:moveTo>
                <a:lnTo>
                  <a:pt x="58" y="44"/>
                </a:lnTo>
                <a:lnTo>
                  <a:pt x="65" y="38"/>
                </a:lnTo>
                <a:lnTo>
                  <a:pt x="70" y="32"/>
                </a:lnTo>
                <a:lnTo>
                  <a:pt x="75" y="26"/>
                </a:lnTo>
                <a:lnTo>
                  <a:pt x="77" y="21"/>
                </a:lnTo>
                <a:lnTo>
                  <a:pt x="77" y="18"/>
                </a:lnTo>
                <a:lnTo>
                  <a:pt x="77" y="12"/>
                </a:lnTo>
                <a:lnTo>
                  <a:pt x="77" y="12"/>
                </a:lnTo>
                <a:lnTo>
                  <a:pt x="75" y="9"/>
                </a:lnTo>
                <a:lnTo>
                  <a:pt x="73" y="6"/>
                </a:lnTo>
                <a:lnTo>
                  <a:pt x="75" y="6"/>
                </a:lnTo>
                <a:lnTo>
                  <a:pt x="77" y="3"/>
                </a:lnTo>
                <a:lnTo>
                  <a:pt x="80" y="0"/>
                </a:lnTo>
                <a:lnTo>
                  <a:pt x="87" y="0"/>
                </a:lnTo>
                <a:lnTo>
                  <a:pt x="94" y="3"/>
                </a:lnTo>
                <a:lnTo>
                  <a:pt x="102" y="3"/>
                </a:lnTo>
                <a:lnTo>
                  <a:pt x="111" y="9"/>
                </a:lnTo>
                <a:lnTo>
                  <a:pt x="116" y="12"/>
                </a:lnTo>
                <a:lnTo>
                  <a:pt x="119" y="12"/>
                </a:lnTo>
                <a:lnTo>
                  <a:pt x="121" y="15"/>
                </a:lnTo>
                <a:lnTo>
                  <a:pt x="123" y="15"/>
                </a:lnTo>
                <a:lnTo>
                  <a:pt x="123" y="18"/>
                </a:lnTo>
                <a:lnTo>
                  <a:pt x="121" y="18"/>
                </a:lnTo>
                <a:lnTo>
                  <a:pt x="121" y="21"/>
                </a:lnTo>
                <a:lnTo>
                  <a:pt x="119" y="24"/>
                </a:lnTo>
                <a:lnTo>
                  <a:pt x="116" y="26"/>
                </a:lnTo>
                <a:lnTo>
                  <a:pt x="114" y="29"/>
                </a:lnTo>
                <a:lnTo>
                  <a:pt x="109" y="35"/>
                </a:lnTo>
                <a:lnTo>
                  <a:pt x="106" y="38"/>
                </a:lnTo>
                <a:lnTo>
                  <a:pt x="102" y="44"/>
                </a:lnTo>
                <a:lnTo>
                  <a:pt x="90" y="53"/>
                </a:lnTo>
                <a:lnTo>
                  <a:pt x="77" y="62"/>
                </a:lnTo>
                <a:lnTo>
                  <a:pt x="68" y="71"/>
                </a:lnTo>
                <a:lnTo>
                  <a:pt x="58" y="77"/>
                </a:lnTo>
                <a:lnTo>
                  <a:pt x="48" y="83"/>
                </a:lnTo>
                <a:lnTo>
                  <a:pt x="39" y="88"/>
                </a:lnTo>
                <a:lnTo>
                  <a:pt x="29" y="91"/>
                </a:lnTo>
                <a:lnTo>
                  <a:pt x="22" y="94"/>
                </a:lnTo>
                <a:lnTo>
                  <a:pt x="12" y="97"/>
                </a:lnTo>
                <a:lnTo>
                  <a:pt x="7" y="97"/>
                </a:lnTo>
                <a:lnTo>
                  <a:pt x="2" y="97"/>
                </a:lnTo>
                <a:lnTo>
                  <a:pt x="0" y="97"/>
                </a:lnTo>
                <a:lnTo>
                  <a:pt x="0" y="97"/>
                </a:lnTo>
                <a:lnTo>
                  <a:pt x="0" y="97"/>
                </a:lnTo>
                <a:lnTo>
                  <a:pt x="0" y="94"/>
                </a:lnTo>
                <a:lnTo>
                  <a:pt x="2" y="91"/>
                </a:lnTo>
                <a:lnTo>
                  <a:pt x="5" y="91"/>
                </a:lnTo>
                <a:lnTo>
                  <a:pt x="7" y="88"/>
                </a:lnTo>
                <a:lnTo>
                  <a:pt x="12" y="85"/>
                </a:lnTo>
                <a:lnTo>
                  <a:pt x="17" y="80"/>
                </a:lnTo>
                <a:lnTo>
                  <a:pt x="27" y="74"/>
                </a:lnTo>
                <a:lnTo>
                  <a:pt x="36" y="68"/>
                </a:lnTo>
                <a:lnTo>
                  <a:pt x="46" y="59"/>
                </a:lnTo>
                <a:lnTo>
                  <a:pt x="53" y="53"/>
                </a:lnTo>
                <a:lnTo>
                  <a:pt x="53" y="53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23" name="Freeform 82"/>
          <p:cNvSpPr>
            <a:spLocks/>
          </p:cNvSpPr>
          <p:nvPr/>
        </p:nvSpPr>
        <p:spPr bwMode="auto">
          <a:xfrm>
            <a:off x="8702544" y="1161588"/>
            <a:ext cx="957533" cy="1226060"/>
          </a:xfrm>
          <a:custGeom>
            <a:avLst/>
            <a:gdLst>
              <a:gd name="T0" fmla="*/ 26 w 164"/>
              <a:gd name="T1" fmla="*/ 118 h 124"/>
              <a:gd name="T2" fmla="*/ 14 w 164"/>
              <a:gd name="T3" fmla="*/ 124 h 124"/>
              <a:gd name="T4" fmla="*/ 7 w 164"/>
              <a:gd name="T5" fmla="*/ 124 h 124"/>
              <a:gd name="T6" fmla="*/ 2 w 164"/>
              <a:gd name="T7" fmla="*/ 124 h 124"/>
              <a:gd name="T8" fmla="*/ 0 w 164"/>
              <a:gd name="T9" fmla="*/ 124 h 124"/>
              <a:gd name="T10" fmla="*/ 5 w 164"/>
              <a:gd name="T11" fmla="*/ 118 h 124"/>
              <a:gd name="T12" fmla="*/ 12 w 164"/>
              <a:gd name="T13" fmla="*/ 112 h 124"/>
              <a:gd name="T14" fmla="*/ 24 w 164"/>
              <a:gd name="T15" fmla="*/ 106 h 124"/>
              <a:gd name="T16" fmla="*/ 48 w 164"/>
              <a:gd name="T17" fmla="*/ 92 h 124"/>
              <a:gd name="T18" fmla="*/ 72 w 164"/>
              <a:gd name="T19" fmla="*/ 77 h 124"/>
              <a:gd name="T20" fmla="*/ 92 w 164"/>
              <a:gd name="T21" fmla="*/ 59 h 124"/>
              <a:gd name="T22" fmla="*/ 104 w 164"/>
              <a:gd name="T23" fmla="*/ 44 h 124"/>
              <a:gd name="T24" fmla="*/ 113 w 164"/>
              <a:gd name="T25" fmla="*/ 30 h 124"/>
              <a:gd name="T26" fmla="*/ 116 w 164"/>
              <a:gd name="T27" fmla="*/ 24 h 124"/>
              <a:gd name="T28" fmla="*/ 113 w 164"/>
              <a:gd name="T29" fmla="*/ 21 h 124"/>
              <a:gd name="T30" fmla="*/ 104 w 164"/>
              <a:gd name="T31" fmla="*/ 21 h 124"/>
              <a:gd name="T32" fmla="*/ 89 w 164"/>
              <a:gd name="T33" fmla="*/ 24 h 124"/>
              <a:gd name="T34" fmla="*/ 65 w 164"/>
              <a:gd name="T35" fmla="*/ 24 h 124"/>
              <a:gd name="T36" fmla="*/ 53 w 164"/>
              <a:gd name="T37" fmla="*/ 12 h 124"/>
              <a:gd name="T38" fmla="*/ 67 w 164"/>
              <a:gd name="T39" fmla="*/ 12 h 124"/>
              <a:gd name="T40" fmla="*/ 80 w 164"/>
              <a:gd name="T41" fmla="*/ 9 h 124"/>
              <a:gd name="T42" fmla="*/ 89 w 164"/>
              <a:gd name="T43" fmla="*/ 9 h 124"/>
              <a:gd name="T44" fmla="*/ 104 w 164"/>
              <a:gd name="T45" fmla="*/ 9 h 124"/>
              <a:gd name="T46" fmla="*/ 111 w 164"/>
              <a:gd name="T47" fmla="*/ 6 h 124"/>
              <a:gd name="T48" fmla="*/ 116 w 164"/>
              <a:gd name="T49" fmla="*/ 3 h 124"/>
              <a:gd name="T50" fmla="*/ 121 w 164"/>
              <a:gd name="T51" fmla="*/ 0 h 124"/>
              <a:gd name="T52" fmla="*/ 130 w 164"/>
              <a:gd name="T53" fmla="*/ 0 h 124"/>
              <a:gd name="T54" fmla="*/ 142 w 164"/>
              <a:gd name="T55" fmla="*/ 3 h 124"/>
              <a:gd name="T56" fmla="*/ 154 w 164"/>
              <a:gd name="T57" fmla="*/ 12 h 124"/>
              <a:gd name="T58" fmla="*/ 162 w 164"/>
              <a:gd name="T59" fmla="*/ 18 h 124"/>
              <a:gd name="T60" fmla="*/ 164 w 164"/>
              <a:gd name="T61" fmla="*/ 21 h 124"/>
              <a:gd name="T62" fmla="*/ 162 w 164"/>
              <a:gd name="T63" fmla="*/ 24 h 124"/>
              <a:gd name="T64" fmla="*/ 154 w 164"/>
              <a:gd name="T65" fmla="*/ 27 h 124"/>
              <a:gd name="T66" fmla="*/ 145 w 164"/>
              <a:gd name="T67" fmla="*/ 39 h 124"/>
              <a:gd name="T68" fmla="*/ 128 w 164"/>
              <a:gd name="T69" fmla="*/ 59 h 124"/>
              <a:gd name="T70" fmla="*/ 109 w 164"/>
              <a:gd name="T71" fmla="*/ 80 h 124"/>
              <a:gd name="T72" fmla="*/ 82 w 164"/>
              <a:gd name="T73" fmla="*/ 98 h 124"/>
              <a:gd name="T74" fmla="*/ 53 w 164"/>
              <a:gd name="T75" fmla="*/ 109 h 124"/>
              <a:gd name="T76" fmla="*/ 36 w 164"/>
              <a:gd name="T77" fmla="*/ 115 h 1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64" h="124">
                <a:moveTo>
                  <a:pt x="36" y="115"/>
                </a:moveTo>
                <a:lnTo>
                  <a:pt x="26" y="118"/>
                </a:lnTo>
                <a:lnTo>
                  <a:pt x="21" y="121"/>
                </a:lnTo>
                <a:lnTo>
                  <a:pt x="14" y="124"/>
                </a:lnTo>
                <a:lnTo>
                  <a:pt x="9" y="124"/>
                </a:lnTo>
                <a:lnTo>
                  <a:pt x="7" y="124"/>
                </a:lnTo>
                <a:lnTo>
                  <a:pt x="5" y="124"/>
                </a:lnTo>
                <a:lnTo>
                  <a:pt x="2" y="124"/>
                </a:lnTo>
                <a:lnTo>
                  <a:pt x="0" y="124"/>
                </a:lnTo>
                <a:lnTo>
                  <a:pt x="0" y="124"/>
                </a:lnTo>
                <a:lnTo>
                  <a:pt x="2" y="121"/>
                </a:lnTo>
                <a:lnTo>
                  <a:pt x="5" y="118"/>
                </a:lnTo>
                <a:lnTo>
                  <a:pt x="7" y="115"/>
                </a:lnTo>
                <a:lnTo>
                  <a:pt x="12" y="112"/>
                </a:lnTo>
                <a:lnTo>
                  <a:pt x="17" y="109"/>
                </a:lnTo>
                <a:lnTo>
                  <a:pt x="24" y="106"/>
                </a:lnTo>
                <a:lnTo>
                  <a:pt x="31" y="101"/>
                </a:lnTo>
                <a:lnTo>
                  <a:pt x="48" y="92"/>
                </a:lnTo>
                <a:lnTo>
                  <a:pt x="60" y="86"/>
                </a:lnTo>
                <a:lnTo>
                  <a:pt x="72" y="77"/>
                </a:lnTo>
                <a:lnTo>
                  <a:pt x="82" y="68"/>
                </a:lnTo>
                <a:lnTo>
                  <a:pt x="92" y="59"/>
                </a:lnTo>
                <a:lnTo>
                  <a:pt x="99" y="50"/>
                </a:lnTo>
                <a:lnTo>
                  <a:pt x="104" y="44"/>
                </a:lnTo>
                <a:lnTo>
                  <a:pt x="109" y="36"/>
                </a:lnTo>
                <a:lnTo>
                  <a:pt x="113" y="30"/>
                </a:lnTo>
                <a:lnTo>
                  <a:pt x="113" y="27"/>
                </a:lnTo>
                <a:lnTo>
                  <a:pt x="116" y="24"/>
                </a:lnTo>
                <a:lnTo>
                  <a:pt x="113" y="21"/>
                </a:lnTo>
                <a:lnTo>
                  <a:pt x="113" y="21"/>
                </a:lnTo>
                <a:lnTo>
                  <a:pt x="109" y="21"/>
                </a:lnTo>
                <a:lnTo>
                  <a:pt x="104" y="21"/>
                </a:lnTo>
                <a:lnTo>
                  <a:pt x="96" y="21"/>
                </a:lnTo>
                <a:lnTo>
                  <a:pt x="89" y="24"/>
                </a:lnTo>
                <a:lnTo>
                  <a:pt x="80" y="24"/>
                </a:lnTo>
                <a:lnTo>
                  <a:pt x="65" y="24"/>
                </a:lnTo>
                <a:lnTo>
                  <a:pt x="53" y="24"/>
                </a:lnTo>
                <a:lnTo>
                  <a:pt x="53" y="12"/>
                </a:lnTo>
                <a:lnTo>
                  <a:pt x="60" y="12"/>
                </a:lnTo>
                <a:lnTo>
                  <a:pt x="67" y="12"/>
                </a:lnTo>
                <a:lnTo>
                  <a:pt x="75" y="9"/>
                </a:lnTo>
                <a:lnTo>
                  <a:pt x="80" y="9"/>
                </a:lnTo>
                <a:lnTo>
                  <a:pt x="84" y="9"/>
                </a:lnTo>
                <a:lnTo>
                  <a:pt x="89" y="9"/>
                </a:lnTo>
                <a:lnTo>
                  <a:pt x="99" y="9"/>
                </a:lnTo>
                <a:lnTo>
                  <a:pt x="104" y="9"/>
                </a:lnTo>
                <a:lnTo>
                  <a:pt x="109" y="6"/>
                </a:lnTo>
                <a:lnTo>
                  <a:pt x="111" y="6"/>
                </a:lnTo>
                <a:lnTo>
                  <a:pt x="113" y="3"/>
                </a:lnTo>
                <a:lnTo>
                  <a:pt x="116" y="3"/>
                </a:lnTo>
                <a:lnTo>
                  <a:pt x="118" y="0"/>
                </a:lnTo>
                <a:lnTo>
                  <a:pt x="121" y="0"/>
                </a:lnTo>
                <a:lnTo>
                  <a:pt x="125" y="0"/>
                </a:lnTo>
                <a:lnTo>
                  <a:pt x="130" y="0"/>
                </a:lnTo>
                <a:lnTo>
                  <a:pt x="135" y="0"/>
                </a:lnTo>
                <a:lnTo>
                  <a:pt x="142" y="3"/>
                </a:lnTo>
                <a:lnTo>
                  <a:pt x="150" y="6"/>
                </a:lnTo>
                <a:lnTo>
                  <a:pt x="154" y="12"/>
                </a:lnTo>
                <a:lnTo>
                  <a:pt x="159" y="15"/>
                </a:lnTo>
                <a:lnTo>
                  <a:pt x="162" y="18"/>
                </a:lnTo>
                <a:lnTo>
                  <a:pt x="164" y="18"/>
                </a:lnTo>
                <a:lnTo>
                  <a:pt x="164" y="21"/>
                </a:lnTo>
                <a:lnTo>
                  <a:pt x="162" y="21"/>
                </a:lnTo>
                <a:lnTo>
                  <a:pt x="162" y="24"/>
                </a:lnTo>
                <a:lnTo>
                  <a:pt x="159" y="24"/>
                </a:lnTo>
                <a:lnTo>
                  <a:pt x="154" y="27"/>
                </a:lnTo>
                <a:lnTo>
                  <a:pt x="150" y="33"/>
                </a:lnTo>
                <a:lnTo>
                  <a:pt x="145" y="39"/>
                </a:lnTo>
                <a:lnTo>
                  <a:pt x="138" y="50"/>
                </a:lnTo>
                <a:lnTo>
                  <a:pt x="128" y="59"/>
                </a:lnTo>
                <a:lnTo>
                  <a:pt x="118" y="71"/>
                </a:lnTo>
                <a:lnTo>
                  <a:pt x="109" y="80"/>
                </a:lnTo>
                <a:lnTo>
                  <a:pt x="96" y="89"/>
                </a:lnTo>
                <a:lnTo>
                  <a:pt x="82" y="98"/>
                </a:lnTo>
                <a:lnTo>
                  <a:pt x="67" y="104"/>
                </a:lnTo>
                <a:lnTo>
                  <a:pt x="53" y="109"/>
                </a:lnTo>
                <a:lnTo>
                  <a:pt x="36" y="115"/>
                </a:lnTo>
                <a:lnTo>
                  <a:pt x="36" y="115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24" name="Freeform 83"/>
          <p:cNvSpPr>
            <a:spLocks/>
          </p:cNvSpPr>
          <p:nvPr/>
        </p:nvSpPr>
        <p:spPr bwMode="auto">
          <a:xfrm>
            <a:off x="9292242" y="667209"/>
            <a:ext cx="834924" cy="1690779"/>
          </a:xfrm>
          <a:custGeom>
            <a:avLst/>
            <a:gdLst>
              <a:gd name="T0" fmla="*/ 34 w 143"/>
              <a:gd name="T1" fmla="*/ 165 h 171"/>
              <a:gd name="T2" fmla="*/ 20 w 143"/>
              <a:gd name="T3" fmla="*/ 168 h 171"/>
              <a:gd name="T4" fmla="*/ 10 w 143"/>
              <a:gd name="T5" fmla="*/ 171 h 171"/>
              <a:gd name="T6" fmla="*/ 3 w 143"/>
              <a:gd name="T7" fmla="*/ 171 h 171"/>
              <a:gd name="T8" fmla="*/ 0 w 143"/>
              <a:gd name="T9" fmla="*/ 168 h 171"/>
              <a:gd name="T10" fmla="*/ 3 w 143"/>
              <a:gd name="T11" fmla="*/ 165 h 171"/>
              <a:gd name="T12" fmla="*/ 5 w 143"/>
              <a:gd name="T13" fmla="*/ 162 h 171"/>
              <a:gd name="T14" fmla="*/ 12 w 143"/>
              <a:gd name="T15" fmla="*/ 159 h 171"/>
              <a:gd name="T16" fmla="*/ 27 w 143"/>
              <a:gd name="T17" fmla="*/ 154 h 171"/>
              <a:gd name="T18" fmla="*/ 44 w 143"/>
              <a:gd name="T19" fmla="*/ 145 h 171"/>
              <a:gd name="T20" fmla="*/ 63 w 143"/>
              <a:gd name="T21" fmla="*/ 133 h 171"/>
              <a:gd name="T22" fmla="*/ 78 w 143"/>
              <a:gd name="T23" fmla="*/ 118 h 171"/>
              <a:gd name="T24" fmla="*/ 92 w 143"/>
              <a:gd name="T25" fmla="*/ 100 h 171"/>
              <a:gd name="T26" fmla="*/ 99 w 143"/>
              <a:gd name="T27" fmla="*/ 80 h 171"/>
              <a:gd name="T28" fmla="*/ 104 w 143"/>
              <a:gd name="T29" fmla="*/ 56 h 171"/>
              <a:gd name="T30" fmla="*/ 107 w 143"/>
              <a:gd name="T31" fmla="*/ 38 h 171"/>
              <a:gd name="T32" fmla="*/ 107 w 143"/>
              <a:gd name="T33" fmla="*/ 24 h 171"/>
              <a:gd name="T34" fmla="*/ 102 w 143"/>
              <a:gd name="T35" fmla="*/ 15 h 171"/>
              <a:gd name="T36" fmla="*/ 97 w 143"/>
              <a:gd name="T37" fmla="*/ 12 h 171"/>
              <a:gd name="T38" fmla="*/ 95 w 143"/>
              <a:gd name="T39" fmla="*/ 6 h 171"/>
              <a:gd name="T40" fmla="*/ 97 w 143"/>
              <a:gd name="T41" fmla="*/ 3 h 171"/>
              <a:gd name="T42" fmla="*/ 102 w 143"/>
              <a:gd name="T43" fmla="*/ 0 h 171"/>
              <a:gd name="T44" fmla="*/ 112 w 143"/>
              <a:gd name="T45" fmla="*/ 3 h 171"/>
              <a:gd name="T46" fmla="*/ 126 w 143"/>
              <a:gd name="T47" fmla="*/ 6 h 171"/>
              <a:gd name="T48" fmla="*/ 136 w 143"/>
              <a:gd name="T49" fmla="*/ 9 h 171"/>
              <a:gd name="T50" fmla="*/ 141 w 143"/>
              <a:gd name="T51" fmla="*/ 12 h 171"/>
              <a:gd name="T52" fmla="*/ 143 w 143"/>
              <a:gd name="T53" fmla="*/ 12 h 171"/>
              <a:gd name="T54" fmla="*/ 143 w 143"/>
              <a:gd name="T55" fmla="*/ 18 h 171"/>
              <a:gd name="T56" fmla="*/ 143 w 143"/>
              <a:gd name="T57" fmla="*/ 27 h 171"/>
              <a:gd name="T58" fmla="*/ 141 w 143"/>
              <a:gd name="T59" fmla="*/ 38 h 171"/>
              <a:gd name="T60" fmla="*/ 136 w 143"/>
              <a:gd name="T61" fmla="*/ 62 h 171"/>
              <a:gd name="T62" fmla="*/ 128 w 143"/>
              <a:gd name="T63" fmla="*/ 94 h 171"/>
              <a:gd name="T64" fmla="*/ 119 w 143"/>
              <a:gd name="T65" fmla="*/ 112 h 171"/>
              <a:gd name="T66" fmla="*/ 109 w 143"/>
              <a:gd name="T67" fmla="*/ 124 h 171"/>
              <a:gd name="T68" fmla="*/ 90 w 143"/>
              <a:gd name="T69" fmla="*/ 142 h 171"/>
              <a:gd name="T70" fmla="*/ 61 w 143"/>
              <a:gd name="T71" fmla="*/ 156 h 171"/>
              <a:gd name="T72" fmla="*/ 44 w 143"/>
              <a:gd name="T73" fmla="*/ 162 h 1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43" h="171">
                <a:moveTo>
                  <a:pt x="44" y="162"/>
                </a:moveTo>
                <a:lnTo>
                  <a:pt x="34" y="165"/>
                </a:lnTo>
                <a:lnTo>
                  <a:pt x="27" y="168"/>
                </a:lnTo>
                <a:lnTo>
                  <a:pt x="20" y="168"/>
                </a:lnTo>
                <a:lnTo>
                  <a:pt x="15" y="171"/>
                </a:lnTo>
                <a:lnTo>
                  <a:pt x="10" y="171"/>
                </a:lnTo>
                <a:lnTo>
                  <a:pt x="5" y="171"/>
                </a:lnTo>
                <a:lnTo>
                  <a:pt x="3" y="171"/>
                </a:lnTo>
                <a:lnTo>
                  <a:pt x="3" y="171"/>
                </a:lnTo>
                <a:lnTo>
                  <a:pt x="0" y="168"/>
                </a:lnTo>
                <a:lnTo>
                  <a:pt x="0" y="168"/>
                </a:lnTo>
                <a:lnTo>
                  <a:pt x="3" y="165"/>
                </a:lnTo>
                <a:lnTo>
                  <a:pt x="3" y="165"/>
                </a:lnTo>
                <a:lnTo>
                  <a:pt x="5" y="162"/>
                </a:lnTo>
                <a:lnTo>
                  <a:pt x="8" y="162"/>
                </a:lnTo>
                <a:lnTo>
                  <a:pt x="12" y="159"/>
                </a:lnTo>
                <a:lnTo>
                  <a:pt x="17" y="159"/>
                </a:lnTo>
                <a:lnTo>
                  <a:pt x="27" y="154"/>
                </a:lnTo>
                <a:lnTo>
                  <a:pt x="37" y="151"/>
                </a:lnTo>
                <a:lnTo>
                  <a:pt x="44" y="145"/>
                </a:lnTo>
                <a:lnTo>
                  <a:pt x="53" y="139"/>
                </a:lnTo>
                <a:lnTo>
                  <a:pt x="63" y="133"/>
                </a:lnTo>
                <a:lnTo>
                  <a:pt x="70" y="124"/>
                </a:lnTo>
                <a:lnTo>
                  <a:pt x="78" y="118"/>
                </a:lnTo>
                <a:lnTo>
                  <a:pt x="85" y="109"/>
                </a:lnTo>
                <a:lnTo>
                  <a:pt x="92" y="100"/>
                </a:lnTo>
                <a:lnTo>
                  <a:pt x="97" y="92"/>
                </a:lnTo>
                <a:lnTo>
                  <a:pt x="99" y="80"/>
                </a:lnTo>
                <a:lnTo>
                  <a:pt x="104" y="68"/>
                </a:lnTo>
                <a:lnTo>
                  <a:pt x="104" y="56"/>
                </a:lnTo>
                <a:lnTo>
                  <a:pt x="107" y="47"/>
                </a:lnTo>
                <a:lnTo>
                  <a:pt x="107" y="38"/>
                </a:lnTo>
                <a:lnTo>
                  <a:pt x="107" y="30"/>
                </a:lnTo>
                <a:lnTo>
                  <a:pt x="107" y="24"/>
                </a:lnTo>
                <a:lnTo>
                  <a:pt x="104" y="18"/>
                </a:lnTo>
                <a:lnTo>
                  <a:pt x="102" y="15"/>
                </a:lnTo>
                <a:lnTo>
                  <a:pt x="99" y="12"/>
                </a:lnTo>
                <a:lnTo>
                  <a:pt x="97" y="12"/>
                </a:lnTo>
                <a:lnTo>
                  <a:pt x="95" y="9"/>
                </a:lnTo>
                <a:lnTo>
                  <a:pt x="95" y="6"/>
                </a:lnTo>
                <a:lnTo>
                  <a:pt x="97" y="3"/>
                </a:lnTo>
                <a:lnTo>
                  <a:pt x="97" y="3"/>
                </a:lnTo>
                <a:lnTo>
                  <a:pt x="99" y="3"/>
                </a:lnTo>
                <a:lnTo>
                  <a:pt x="102" y="0"/>
                </a:lnTo>
                <a:lnTo>
                  <a:pt x="104" y="0"/>
                </a:lnTo>
                <a:lnTo>
                  <a:pt x="112" y="3"/>
                </a:lnTo>
                <a:lnTo>
                  <a:pt x="121" y="3"/>
                </a:lnTo>
                <a:lnTo>
                  <a:pt x="126" y="6"/>
                </a:lnTo>
                <a:lnTo>
                  <a:pt x="131" y="6"/>
                </a:lnTo>
                <a:lnTo>
                  <a:pt x="136" y="9"/>
                </a:lnTo>
                <a:lnTo>
                  <a:pt x="138" y="9"/>
                </a:lnTo>
                <a:lnTo>
                  <a:pt x="141" y="12"/>
                </a:lnTo>
                <a:lnTo>
                  <a:pt x="143" y="12"/>
                </a:lnTo>
                <a:lnTo>
                  <a:pt x="143" y="12"/>
                </a:lnTo>
                <a:lnTo>
                  <a:pt x="143" y="15"/>
                </a:lnTo>
                <a:lnTo>
                  <a:pt x="143" y="18"/>
                </a:lnTo>
                <a:lnTo>
                  <a:pt x="143" y="21"/>
                </a:lnTo>
                <a:lnTo>
                  <a:pt x="143" y="27"/>
                </a:lnTo>
                <a:lnTo>
                  <a:pt x="143" y="33"/>
                </a:lnTo>
                <a:lnTo>
                  <a:pt x="141" y="38"/>
                </a:lnTo>
                <a:lnTo>
                  <a:pt x="138" y="50"/>
                </a:lnTo>
                <a:lnTo>
                  <a:pt x="136" y="62"/>
                </a:lnTo>
                <a:lnTo>
                  <a:pt x="133" y="77"/>
                </a:lnTo>
                <a:lnTo>
                  <a:pt x="128" y="94"/>
                </a:lnTo>
                <a:lnTo>
                  <a:pt x="124" y="106"/>
                </a:lnTo>
                <a:lnTo>
                  <a:pt x="119" y="112"/>
                </a:lnTo>
                <a:lnTo>
                  <a:pt x="114" y="118"/>
                </a:lnTo>
                <a:lnTo>
                  <a:pt x="109" y="124"/>
                </a:lnTo>
                <a:lnTo>
                  <a:pt x="104" y="130"/>
                </a:lnTo>
                <a:lnTo>
                  <a:pt x="90" y="142"/>
                </a:lnTo>
                <a:lnTo>
                  <a:pt x="75" y="148"/>
                </a:lnTo>
                <a:lnTo>
                  <a:pt x="61" y="156"/>
                </a:lnTo>
                <a:lnTo>
                  <a:pt x="44" y="162"/>
                </a:lnTo>
                <a:lnTo>
                  <a:pt x="44" y="162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25" name="Freeform 84"/>
          <p:cNvSpPr>
            <a:spLocks/>
          </p:cNvSpPr>
          <p:nvPr/>
        </p:nvSpPr>
        <p:spPr bwMode="auto">
          <a:xfrm>
            <a:off x="9549141" y="1369231"/>
            <a:ext cx="945855" cy="286743"/>
          </a:xfrm>
          <a:custGeom>
            <a:avLst/>
            <a:gdLst>
              <a:gd name="T0" fmla="*/ 152 w 162"/>
              <a:gd name="T1" fmla="*/ 3 h 29"/>
              <a:gd name="T2" fmla="*/ 155 w 162"/>
              <a:gd name="T3" fmla="*/ 3 h 29"/>
              <a:gd name="T4" fmla="*/ 157 w 162"/>
              <a:gd name="T5" fmla="*/ 6 h 29"/>
              <a:gd name="T6" fmla="*/ 159 w 162"/>
              <a:gd name="T7" fmla="*/ 6 h 29"/>
              <a:gd name="T8" fmla="*/ 162 w 162"/>
              <a:gd name="T9" fmla="*/ 9 h 29"/>
              <a:gd name="T10" fmla="*/ 159 w 162"/>
              <a:gd name="T11" fmla="*/ 12 h 29"/>
              <a:gd name="T12" fmla="*/ 159 w 162"/>
              <a:gd name="T13" fmla="*/ 12 h 29"/>
              <a:gd name="T14" fmla="*/ 157 w 162"/>
              <a:gd name="T15" fmla="*/ 12 h 29"/>
              <a:gd name="T16" fmla="*/ 152 w 162"/>
              <a:gd name="T17" fmla="*/ 15 h 29"/>
              <a:gd name="T18" fmla="*/ 147 w 162"/>
              <a:gd name="T19" fmla="*/ 15 h 29"/>
              <a:gd name="T20" fmla="*/ 140 w 162"/>
              <a:gd name="T21" fmla="*/ 15 h 29"/>
              <a:gd name="T22" fmla="*/ 133 w 162"/>
              <a:gd name="T23" fmla="*/ 18 h 29"/>
              <a:gd name="T24" fmla="*/ 126 w 162"/>
              <a:gd name="T25" fmla="*/ 18 h 29"/>
              <a:gd name="T26" fmla="*/ 109 w 162"/>
              <a:gd name="T27" fmla="*/ 21 h 29"/>
              <a:gd name="T28" fmla="*/ 92 w 162"/>
              <a:gd name="T29" fmla="*/ 23 h 29"/>
              <a:gd name="T30" fmla="*/ 58 w 162"/>
              <a:gd name="T31" fmla="*/ 26 h 29"/>
              <a:gd name="T32" fmla="*/ 41 w 162"/>
              <a:gd name="T33" fmla="*/ 29 h 29"/>
              <a:gd name="T34" fmla="*/ 36 w 162"/>
              <a:gd name="T35" fmla="*/ 29 h 29"/>
              <a:gd name="T36" fmla="*/ 29 w 162"/>
              <a:gd name="T37" fmla="*/ 29 h 29"/>
              <a:gd name="T38" fmla="*/ 24 w 162"/>
              <a:gd name="T39" fmla="*/ 29 h 29"/>
              <a:gd name="T40" fmla="*/ 19 w 162"/>
              <a:gd name="T41" fmla="*/ 29 h 29"/>
              <a:gd name="T42" fmla="*/ 14 w 162"/>
              <a:gd name="T43" fmla="*/ 29 h 29"/>
              <a:gd name="T44" fmla="*/ 9 w 162"/>
              <a:gd name="T45" fmla="*/ 26 h 29"/>
              <a:gd name="T46" fmla="*/ 5 w 162"/>
              <a:gd name="T47" fmla="*/ 26 h 29"/>
              <a:gd name="T48" fmla="*/ 0 w 162"/>
              <a:gd name="T49" fmla="*/ 23 h 29"/>
              <a:gd name="T50" fmla="*/ 0 w 162"/>
              <a:gd name="T51" fmla="*/ 23 h 29"/>
              <a:gd name="T52" fmla="*/ 0 w 162"/>
              <a:gd name="T53" fmla="*/ 21 h 29"/>
              <a:gd name="T54" fmla="*/ 0 w 162"/>
              <a:gd name="T55" fmla="*/ 21 h 29"/>
              <a:gd name="T56" fmla="*/ 0 w 162"/>
              <a:gd name="T57" fmla="*/ 21 h 29"/>
              <a:gd name="T58" fmla="*/ 2 w 162"/>
              <a:gd name="T59" fmla="*/ 21 h 29"/>
              <a:gd name="T60" fmla="*/ 5 w 162"/>
              <a:gd name="T61" fmla="*/ 18 h 29"/>
              <a:gd name="T62" fmla="*/ 12 w 162"/>
              <a:gd name="T63" fmla="*/ 18 h 29"/>
              <a:gd name="T64" fmla="*/ 19 w 162"/>
              <a:gd name="T65" fmla="*/ 15 h 29"/>
              <a:gd name="T66" fmla="*/ 26 w 162"/>
              <a:gd name="T67" fmla="*/ 15 h 29"/>
              <a:gd name="T68" fmla="*/ 38 w 162"/>
              <a:gd name="T69" fmla="*/ 12 h 29"/>
              <a:gd name="T70" fmla="*/ 51 w 162"/>
              <a:gd name="T71" fmla="*/ 12 h 29"/>
              <a:gd name="T72" fmla="*/ 63 w 162"/>
              <a:gd name="T73" fmla="*/ 9 h 29"/>
              <a:gd name="T74" fmla="*/ 77 w 162"/>
              <a:gd name="T75" fmla="*/ 6 h 29"/>
              <a:gd name="T76" fmla="*/ 89 w 162"/>
              <a:gd name="T77" fmla="*/ 6 h 29"/>
              <a:gd name="T78" fmla="*/ 99 w 162"/>
              <a:gd name="T79" fmla="*/ 3 h 29"/>
              <a:gd name="T80" fmla="*/ 109 w 162"/>
              <a:gd name="T81" fmla="*/ 3 h 29"/>
              <a:gd name="T82" fmla="*/ 116 w 162"/>
              <a:gd name="T83" fmla="*/ 0 h 29"/>
              <a:gd name="T84" fmla="*/ 123 w 162"/>
              <a:gd name="T85" fmla="*/ 0 h 29"/>
              <a:gd name="T86" fmla="*/ 128 w 162"/>
              <a:gd name="T87" fmla="*/ 0 h 29"/>
              <a:gd name="T88" fmla="*/ 130 w 162"/>
              <a:gd name="T89" fmla="*/ 0 h 29"/>
              <a:gd name="T90" fmla="*/ 142 w 162"/>
              <a:gd name="T91" fmla="*/ 0 h 29"/>
              <a:gd name="T92" fmla="*/ 152 w 162"/>
              <a:gd name="T93" fmla="*/ 3 h 29"/>
              <a:gd name="T94" fmla="*/ 152 w 162"/>
              <a:gd name="T95" fmla="*/ 3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62" h="29">
                <a:moveTo>
                  <a:pt x="152" y="3"/>
                </a:moveTo>
                <a:lnTo>
                  <a:pt x="155" y="3"/>
                </a:lnTo>
                <a:lnTo>
                  <a:pt x="157" y="6"/>
                </a:lnTo>
                <a:lnTo>
                  <a:pt x="159" y="6"/>
                </a:lnTo>
                <a:lnTo>
                  <a:pt x="162" y="9"/>
                </a:lnTo>
                <a:lnTo>
                  <a:pt x="159" y="12"/>
                </a:lnTo>
                <a:lnTo>
                  <a:pt x="159" y="12"/>
                </a:lnTo>
                <a:lnTo>
                  <a:pt x="157" y="12"/>
                </a:lnTo>
                <a:lnTo>
                  <a:pt x="152" y="15"/>
                </a:lnTo>
                <a:lnTo>
                  <a:pt x="147" y="15"/>
                </a:lnTo>
                <a:lnTo>
                  <a:pt x="140" y="15"/>
                </a:lnTo>
                <a:lnTo>
                  <a:pt x="133" y="18"/>
                </a:lnTo>
                <a:lnTo>
                  <a:pt x="126" y="18"/>
                </a:lnTo>
                <a:lnTo>
                  <a:pt x="109" y="21"/>
                </a:lnTo>
                <a:lnTo>
                  <a:pt x="92" y="23"/>
                </a:lnTo>
                <a:lnTo>
                  <a:pt x="58" y="26"/>
                </a:lnTo>
                <a:lnTo>
                  <a:pt x="41" y="29"/>
                </a:lnTo>
                <a:lnTo>
                  <a:pt x="36" y="29"/>
                </a:lnTo>
                <a:lnTo>
                  <a:pt x="29" y="29"/>
                </a:lnTo>
                <a:lnTo>
                  <a:pt x="24" y="29"/>
                </a:lnTo>
                <a:lnTo>
                  <a:pt x="19" y="29"/>
                </a:lnTo>
                <a:lnTo>
                  <a:pt x="14" y="29"/>
                </a:lnTo>
                <a:lnTo>
                  <a:pt x="9" y="26"/>
                </a:lnTo>
                <a:lnTo>
                  <a:pt x="5" y="26"/>
                </a:lnTo>
                <a:lnTo>
                  <a:pt x="0" y="23"/>
                </a:lnTo>
                <a:lnTo>
                  <a:pt x="0" y="23"/>
                </a:lnTo>
                <a:lnTo>
                  <a:pt x="0" y="21"/>
                </a:lnTo>
                <a:lnTo>
                  <a:pt x="0" y="21"/>
                </a:lnTo>
                <a:lnTo>
                  <a:pt x="0" y="21"/>
                </a:lnTo>
                <a:lnTo>
                  <a:pt x="2" y="21"/>
                </a:lnTo>
                <a:lnTo>
                  <a:pt x="5" y="18"/>
                </a:lnTo>
                <a:lnTo>
                  <a:pt x="12" y="18"/>
                </a:lnTo>
                <a:lnTo>
                  <a:pt x="19" y="15"/>
                </a:lnTo>
                <a:lnTo>
                  <a:pt x="26" y="15"/>
                </a:lnTo>
                <a:lnTo>
                  <a:pt x="38" y="12"/>
                </a:lnTo>
                <a:lnTo>
                  <a:pt x="51" y="12"/>
                </a:lnTo>
                <a:lnTo>
                  <a:pt x="63" y="9"/>
                </a:lnTo>
                <a:lnTo>
                  <a:pt x="77" y="6"/>
                </a:lnTo>
                <a:lnTo>
                  <a:pt x="89" y="6"/>
                </a:lnTo>
                <a:lnTo>
                  <a:pt x="99" y="3"/>
                </a:lnTo>
                <a:lnTo>
                  <a:pt x="109" y="3"/>
                </a:lnTo>
                <a:lnTo>
                  <a:pt x="116" y="0"/>
                </a:lnTo>
                <a:lnTo>
                  <a:pt x="123" y="0"/>
                </a:lnTo>
                <a:lnTo>
                  <a:pt x="128" y="0"/>
                </a:lnTo>
                <a:lnTo>
                  <a:pt x="130" y="0"/>
                </a:lnTo>
                <a:lnTo>
                  <a:pt x="142" y="0"/>
                </a:lnTo>
                <a:lnTo>
                  <a:pt x="152" y="3"/>
                </a:lnTo>
                <a:lnTo>
                  <a:pt x="152" y="3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26" name="Freeform 85"/>
          <p:cNvSpPr>
            <a:spLocks/>
          </p:cNvSpPr>
          <p:nvPr/>
        </p:nvSpPr>
        <p:spPr bwMode="auto">
          <a:xfrm>
            <a:off x="9887780" y="1626307"/>
            <a:ext cx="957533" cy="702022"/>
          </a:xfrm>
          <a:custGeom>
            <a:avLst/>
            <a:gdLst>
              <a:gd name="T0" fmla="*/ 116 w 164"/>
              <a:gd name="T1" fmla="*/ 71 h 71"/>
              <a:gd name="T2" fmla="*/ 106 w 164"/>
              <a:gd name="T3" fmla="*/ 71 h 71"/>
              <a:gd name="T4" fmla="*/ 97 w 164"/>
              <a:gd name="T5" fmla="*/ 71 h 71"/>
              <a:gd name="T6" fmla="*/ 89 w 164"/>
              <a:gd name="T7" fmla="*/ 68 h 71"/>
              <a:gd name="T8" fmla="*/ 82 w 164"/>
              <a:gd name="T9" fmla="*/ 68 h 71"/>
              <a:gd name="T10" fmla="*/ 77 w 164"/>
              <a:gd name="T11" fmla="*/ 68 h 71"/>
              <a:gd name="T12" fmla="*/ 72 w 164"/>
              <a:gd name="T13" fmla="*/ 65 h 71"/>
              <a:gd name="T14" fmla="*/ 70 w 164"/>
              <a:gd name="T15" fmla="*/ 65 h 71"/>
              <a:gd name="T16" fmla="*/ 68 w 164"/>
              <a:gd name="T17" fmla="*/ 65 h 71"/>
              <a:gd name="T18" fmla="*/ 65 w 164"/>
              <a:gd name="T19" fmla="*/ 62 h 71"/>
              <a:gd name="T20" fmla="*/ 60 w 164"/>
              <a:gd name="T21" fmla="*/ 59 h 71"/>
              <a:gd name="T22" fmla="*/ 55 w 164"/>
              <a:gd name="T23" fmla="*/ 54 h 71"/>
              <a:gd name="T24" fmla="*/ 48 w 164"/>
              <a:gd name="T25" fmla="*/ 48 h 71"/>
              <a:gd name="T26" fmla="*/ 39 w 164"/>
              <a:gd name="T27" fmla="*/ 39 h 71"/>
              <a:gd name="T28" fmla="*/ 26 w 164"/>
              <a:gd name="T29" fmla="*/ 30 h 71"/>
              <a:gd name="T30" fmla="*/ 14 w 164"/>
              <a:gd name="T31" fmla="*/ 21 h 71"/>
              <a:gd name="T32" fmla="*/ 0 w 164"/>
              <a:gd name="T33" fmla="*/ 9 h 71"/>
              <a:gd name="T34" fmla="*/ 10 w 164"/>
              <a:gd name="T35" fmla="*/ 0 h 71"/>
              <a:gd name="T36" fmla="*/ 26 w 164"/>
              <a:gd name="T37" fmla="*/ 9 h 71"/>
              <a:gd name="T38" fmla="*/ 43 w 164"/>
              <a:gd name="T39" fmla="*/ 18 h 71"/>
              <a:gd name="T40" fmla="*/ 58 w 164"/>
              <a:gd name="T41" fmla="*/ 27 h 71"/>
              <a:gd name="T42" fmla="*/ 75 w 164"/>
              <a:gd name="T43" fmla="*/ 33 h 71"/>
              <a:gd name="T44" fmla="*/ 87 w 164"/>
              <a:gd name="T45" fmla="*/ 39 h 71"/>
              <a:gd name="T46" fmla="*/ 101 w 164"/>
              <a:gd name="T47" fmla="*/ 45 h 71"/>
              <a:gd name="T48" fmla="*/ 114 w 164"/>
              <a:gd name="T49" fmla="*/ 48 h 71"/>
              <a:gd name="T50" fmla="*/ 126 w 164"/>
              <a:gd name="T51" fmla="*/ 54 h 71"/>
              <a:gd name="T52" fmla="*/ 135 w 164"/>
              <a:gd name="T53" fmla="*/ 57 h 71"/>
              <a:gd name="T54" fmla="*/ 143 w 164"/>
              <a:gd name="T55" fmla="*/ 59 h 71"/>
              <a:gd name="T56" fmla="*/ 150 w 164"/>
              <a:gd name="T57" fmla="*/ 62 h 71"/>
              <a:gd name="T58" fmla="*/ 157 w 164"/>
              <a:gd name="T59" fmla="*/ 65 h 71"/>
              <a:gd name="T60" fmla="*/ 162 w 164"/>
              <a:gd name="T61" fmla="*/ 65 h 71"/>
              <a:gd name="T62" fmla="*/ 164 w 164"/>
              <a:gd name="T63" fmla="*/ 68 h 71"/>
              <a:gd name="T64" fmla="*/ 164 w 164"/>
              <a:gd name="T65" fmla="*/ 68 h 71"/>
              <a:gd name="T66" fmla="*/ 164 w 164"/>
              <a:gd name="T67" fmla="*/ 68 h 71"/>
              <a:gd name="T68" fmla="*/ 164 w 164"/>
              <a:gd name="T69" fmla="*/ 68 h 71"/>
              <a:gd name="T70" fmla="*/ 159 w 164"/>
              <a:gd name="T71" fmla="*/ 68 h 71"/>
              <a:gd name="T72" fmla="*/ 155 w 164"/>
              <a:gd name="T73" fmla="*/ 71 h 71"/>
              <a:gd name="T74" fmla="*/ 150 w 164"/>
              <a:gd name="T75" fmla="*/ 71 h 71"/>
              <a:gd name="T76" fmla="*/ 143 w 164"/>
              <a:gd name="T77" fmla="*/ 71 h 71"/>
              <a:gd name="T78" fmla="*/ 135 w 164"/>
              <a:gd name="T79" fmla="*/ 71 h 71"/>
              <a:gd name="T80" fmla="*/ 126 w 164"/>
              <a:gd name="T81" fmla="*/ 71 h 71"/>
              <a:gd name="T82" fmla="*/ 116 w 164"/>
              <a:gd name="T83" fmla="*/ 71 h 71"/>
              <a:gd name="T84" fmla="*/ 116 w 164"/>
              <a:gd name="T85" fmla="*/ 71 h 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164" h="71">
                <a:moveTo>
                  <a:pt x="116" y="71"/>
                </a:moveTo>
                <a:lnTo>
                  <a:pt x="106" y="71"/>
                </a:lnTo>
                <a:lnTo>
                  <a:pt x="97" y="71"/>
                </a:lnTo>
                <a:lnTo>
                  <a:pt x="89" y="68"/>
                </a:lnTo>
                <a:lnTo>
                  <a:pt x="82" y="68"/>
                </a:lnTo>
                <a:lnTo>
                  <a:pt x="77" y="68"/>
                </a:lnTo>
                <a:lnTo>
                  <a:pt x="72" y="65"/>
                </a:lnTo>
                <a:lnTo>
                  <a:pt x="70" y="65"/>
                </a:lnTo>
                <a:lnTo>
                  <a:pt x="68" y="65"/>
                </a:lnTo>
                <a:lnTo>
                  <a:pt x="65" y="62"/>
                </a:lnTo>
                <a:lnTo>
                  <a:pt x="60" y="59"/>
                </a:lnTo>
                <a:lnTo>
                  <a:pt x="55" y="54"/>
                </a:lnTo>
                <a:lnTo>
                  <a:pt x="48" y="48"/>
                </a:lnTo>
                <a:lnTo>
                  <a:pt x="39" y="39"/>
                </a:lnTo>
                <a:lnTo>
                  <a:pt x="26" y="30"/>
                </a:lnTo>
                <a:lnTo>
                  <a:pt x="14" y="21"/>
                </a:lnTo>
                <a:lnTo>
                  <a:pt x="0" y="9"/>
                </a:lnTo>
                <a:lnTo>
                  <a:pt x="10" y="0"/>
                </a:lnTo>
                <a:lnTo>
                  <a:pt x="26" y="9"/>
                </a:lnTo>
                <a:lnTo>
                  <a:pt x="43" y="18"/>
                </a:lnTo>
                <a:lnTo>
                  <a:pt x="58" y="27"/>
                </a:lnTo>
                <a:lnTo>
                  <a:pt x="75" y="33"/>
                </a:lnTo>
                <a:lnTo>
                  <a:pt x="87" y="39"/>
                </a:lnTo>
                <a:lnTo>
                  <a:pt x="101" y="45"/>
                </a:lnTo>
                <a:lnTo>
                  <a:pt x="114" y="48"/>
                </a:lnTo>
                <a:lnTo>
                  <a:pt x="126" y="54"/>
                </a:lnTo>
                <a:lnTo>
                  <a:pt x="135" y="57"/>
                </a:lnTo>
                <a:lnTo>
                  <a:pt x="143" y="59"/>
                </a:lnTo>
                <a:lnTo>
                  <a:pt x="150" y="62"/>
                </a:lnTo>
                <a:lnTo>
                  <a:pt x="157" y="65"/>
                </a:lnTo>
                <a:lnTo>
                  <a:pt x="162" y="65"/>
                </a:lnTo>
                <a:lnTo>
                  <a:pt x="164" y="68"/>
                </a:lnTo>
                <a:lnTo>
                  <a:pt x="164" y="68"/>
                </a:lnTo>
                <a:lnTo>
                  <a:pt x="164" y="68"/>
                </a:lnTo>
                <a:lnTo>
                  <a:pt x="164" y="68"/>
                </a:lnTo>
                <a:lnTo>
                  <a:pt x="159" y="68"/>
                </a:lnTo>
                <a:lnTo>
                  <a:pt x="155" y="71"/>
                </a:lnTo>
                <a:lnTo>
                  <a:pt x="150" y="71"/>
                </a:lnTo>
                <a:lnTo>
                  <a:pt x="143" y="71"/>
                </a:lnTo>
                <a:lnTo>
                  <a:pt x="135" y="71"/>
                </a:lnTo>
                <a:lnTo>
                  <a:pt x="126" y="71"/>
                </a:lnTo>
                <a:lnTo>
                  <a:pt x="116" y="71"/>
                </a:lnTo>
                <a:lnTo>
                  <a:pt x="116" y="71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27" name="Freeform 86"/>
          <p:cNvSpPr>
            <a:spLocks/>
          </p:cNvSpPr>
          <p:nvPr/>
        </p:nvSpPr>
        <p:spPr bwMode="auto">
          <a:xfrm>
            <a:off x="8544901" y="2417314"/>
            <a:ext cx="367834" cy="613029"/>
          </a:xfrm>
          <a:custGeom>
            <a:avLst/>
            <a:gdLst>
              <a:gd name="T0" fmla="*/ 53 w 63"/>
              <a:gd name="T1" fmla="*/ 38 h 62"/>
              <a:gd name="T2" fmla="*/ 48 w 63"/>
              <a:gd name="T3" fmla="*/ 44 h 62"/>
              <a:gd name="T4" fmla="*/ 44 w 63"/>
              <a:gd name="T5" fmla="*/ 47 h 62"/>
              <a:gd name="T6" fmla="*/ 34 w 63"/>
              <a:gd name="T7" fmla="*/ 56 h 62"/>
              <a:gd name="T8" fmla="*/ 27 w 63"/>
              <a:gd name="T9" fmla="*/ 59 h 62"/>
              <a:gd name="T10" fmla="*/ 22 w 63"/>
              <a:gd name="T11" fmla="*/ 59 h 62"/>
              <a:gd name="T12" fmla="*/ 19 w 63"/>
              <a:gd name="T13" fmla="*/ 62 h 62"/>
              <a:gd name="T14" fmla="*/ 17 w 63"/>
              <a:gd name="T15" fmla="*/ 62 h 62"/>
              <a:gd name="T16" fmla="*/ 15 w 63"/>
              <a:gd name="T17" fmla="*/ 62 h 62"/>
              <a:gd name="T18" fmla="*/ 10 w 63"/>
              <a:gd name="T19" fmla="*/ 59 h 62"/>
              <a:gd name="T20" fmla="*/ 7 w 63"/>
              <a:gd name="T21" fmla="*/ 56 h 62"/>
              <a:gd name="T22" fmla="*/ 5 w 63"/>
              <a:gd name="T23" fmla="*/ 56 h 62"/>
              <a:gd name="T24" fmla="*/ 3 w 63"/>
              <a:gd name="T25" fmla="*/ 50 h 62"/>
              <a:gd name="T26" fmla="*/ 3 w 63"/>
              <a:gd name="T27" fmla="*/ 50 h 62"/>
              <a:gd name="T28" fmla="*/ 0 w 63"/>
              <a:gd name="T29" fmla="*/ 47 h 62"/>
              <a:gd name="T30" fmla="*/ 3 w 63"/>
              <a:gd name="T31" fmla="*/ 44 h 62"/>
              <a:gd name="T32" fmla="*/ 3 w 63"/>
              <a:gd name="T33" fmla="*/ 41 h 62"/>
              <a:gd name="T34" fmla="*/ 5 w 63"/>
              <a:gd name="T35" fmla="*/ 41 h 62"/>
              <a:gd name="T36" fmla="*/ 7 w 63"/>
              <a:gd name="T37" fmla="*/ 38 h 62"/>
              <a:gd name="T38" fmla="*/ 12 w 63"/>
              <a:gd name="T39" fmla="*/ 33 h 62"/>
              <a:gd name="T40" fmla="*/ 19 w 63"/>
              <a:gd name="T41" fmla="*/ 30 h 62"/>
              <a:gd name="T42" fmla="*/ 27 w 63"/>
              <a:gd name="T43" fmla="*/ 21 h 62"/>
              <a:gd name="T44" fmla="*/ 36 w 63"/>
              <a:gd name="T45" fmla="*/ 12 h 62"/>
              <a:gd name="T46" fmla="*/ 46 w 63"/>
              <a:gd name="T47" fmla="*/ 0 h 62"/>
              <a:gd name="T48" fmla="*/ 51 w 63"/>
              <a:gd name="T49" fmla="*/ 3 h 62"/>
              <a:gd name="T50" fmla="*/ 56 w 63"/>
              <a:gd name="T51" fmla="*/ 9 h 62"/>
              <a:gd name="T52" fmla="*/ 61 w 63"/>
              <a:gd name="T53" fmla="*/ 15 h 62"/>
              <a:gd name="T54" fmla="*/ 63 w 63"/>
              <a:gd name="T55" fmla="*/ 18 h 62"/>
              <a:gd name="T56" fmla="*/ 63 w 63"/>
              <a:gd name="T57" fmla="*/ 24 h 62"/>
              <a:gd name="T58" fmla="*/ 61 w 63"/>
              <a:gd name="T59" fmla="*/ 30 h 62"/>
              <a:gd name="T60" fmla="*/ 58 w 63"/>
              <a:gd name="T61" fmla="*/ 33 h 62"/>
              <a:gd name="T62" fmla="*/ 53 w 63"/>
              <a:gd name="T63" fmla="*/ 38 h 62"/>
              <a:gd name="T64" fmla="*/ 53 w 63"/>
              <a:gd name="T65" fmla="*/ 38 h 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63" h="62">
                <a:moveTo>
                  <a:pt x="53" y="38"/>
                </a:moveTo>
                <a:lnTo>
                  <a:pt x="48" y="44"/>
                </a:lnTo>
                <a:lnTo>
                  <a:pt x="44" y="47"/>
                </a:lnTo>
                <a:lnTo>
                  <a:pt x="34" y="56"/>
                </a:lnTo>
                <a:lnTo>
                  <a:pt x="27" y="59"/>
                </a:lnTo>
                <a:lnTo>
                  <a:pt x="22" y="59"/>
                </a:lnTo>
                <a:lnTo>
                  <a:pt x="19" y="62"/>
                </a:lnTo>
                <a:lnTo>
                  <a:pt x="17" y="62"/>
                </a:lnTo>
                <a:lnTo>
                  <a:pt x="15" y="62"/>
                </a:lnTo>
                <a:lnTo>
                  <a:pt x="10" y="59"/>
                </a:lnTo>
                <a:lnTo>
                  <a:pt x="7" y="56"/>
                </a:lnTo>
                <a:lnTo>
                  <a:pt x="5" y="56"/>
                </a:lnTo>
                <a:lnTo>
                  <a:pt x="3" y="50"/>
                </a:lnTo>
                <a:lnTo>
                  <a:pt x="3" y="50"/>
                </a:lnTo>
                <a:lnTo>
                  <a:pt x="0" y="47"/>
                </a:lnTo>
                <a:lnTo>
                  <a:pt x="3" y="44"/>
                </a:lnTo>
                <a:lnTo>
                  <a:pt x="3" y="41"/>
                </a:lnTo>
                <a:lnTo>
                  <a:pt x="5" y="41"/>
                </a:lnTo>
                <a:lnTo>
                  <a:pt x="7" y="38"/>
                </a:lnTo>
                <a:lnTo>
                  <a:pt x="12" y="33"/>
                </a:lnTo>
                <a:lnTo>
                  <a:pt x="19" y="30"/>
                </a:lnTo>
                <a:lnTo>
                  <a:pt x="27" y="21"/>
                </a:lnTo>
                <a:lnTo>
                  <a:pt x="36" y="12"/>
                </a:lnTo>
                <a:lnTo>
                  <a:pt x="46" y="0"/>
                </a:lnTo>
                <a:lnTo>
                  <a:pt x="51" y="3"/>
                </a:lnTo>
                <a:lnTo>
                  <a:pt x="56" y="9"/>
                </a:lnTo>
                <a:lnTo>
                  <a:pt x="61" y="15"/>
                </a:lnTo>
                <a:lnTo>
                  <a:pt x="63" y="18"/>
                </a:lnTo>
                <a:lnTo>
                  <a:pt x="63" y="24"/>
                </a:lnTo>
                <a:lnTo>
                  <a:pt x="61" y="30"/>
                </a:lnTo>
                <a:lnTo>
                  <a:pt x="58" y="33"/>
                </a:lnTo>
                <a:lnTo>
                  <a:pt x="53" y="38"/>
                </a:lnTo>
                <a:lnTo>
                  <a:pt x="53" y="38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28" name="Freeform 87"/>
          <p:cNvSpPr>
            <a:spLocks/>
          </p:cNvSpPr>
          <p:nvPr/>
        </p:nvSpPr>
        <p:spPr bwMode="auto">
          <a:xfrm>
            <a:off x="9181311" y="2417314"/>
            <a:ext cx="309448" cy="405394"/>
          </a:xfrm>
          <a:custGeom>
            <a:avLst/>
            <a:gdLst>
              <a:gd name="T0" fmla="*/ 53 w 53"/>
              <a:gd name="T1" fmla="*/ 24 h 41"/>
              <a:gd name="T2" fmla="*/ 53 w 53"/>
              <a:gd name="T3" fmla="*/ 27 h 41"/>
              <a:gd name="T4" fmla="*/ 53 w 53"/>
              <a:gd name="T5" fmla="*/ 30 h 41"/>
              <a:gd name="T6" fmla="*/ 51 w 53"/>
              <a:gd name="T7" fmla="*/ 33 h 41"/>
              <a:gd name="T8" fmla="*/ 46 w 53"/>
              <a:gd name="T9" fmla="*/ 36 h 41"/>
              <a:gd name="T10" fmla="*/ 43 w 53"/>
              <a:gd name="T11" fmla="*/ 38 h 41"/>
              <a:gd name="T12" fmla="*/ 39 w 53"/>
              <a:gd name="T13" fmla="*/ 41 h 41"/>
              <a:gd name="T14" fmla="*/ 36 w 53"/>
              <a:gd name="T15" fmla="*/ 41 h 41"/>
              <a:gd name="T16" fmla="*/ 31 w 53"/>
              <a:gd name="T17" fmla="*/ 41 h 41"/>
              <a:gd name="T18" fmla="*/ 29 w 53"/>
              <a:gd name="T19" fmla="*/ 41 h 41"/>
              <a:gd name="T20" fmla="*/ 24 w 53"/>
              <a:gd name="T21" fmla="*/ 38 h 41"/>
              <a:gd name="T22" fmla="*/ 19 w 53"/>
              <a:gd name="T23" fmla="*/ 33 h 41"/>
              <a:gd name="T24" fmla="*/ 12 w 53"/>
              <a:gd name="T25" fmla="*/ 24 h 41"/>
              <a:gd name="T26" fmla="*/ 7 w 53"/>
              <a:gd name="T27" fmla="*/ 18 h 41"/>
              <a:gd name="T28" fmla="*/ 5 w 53"/>
              <a:gd name="T29" fmla="*/ 15 h 41"/>
              <a:gd name="T30" fmla="*/ 2 w 53"/>
              <a:gd name="T31" fmla="*/ 12 h 41"/>
              <a:gd name="T32" fmla="*/ 2 w 53"/>
              <a:gd name="T33" fmla="*/ 9 h 41"/>
              <a:gd name="T34" fmla="*/ 0 w 53"/>
              <a:gd name="T35" fmla="*/ 6 h 41"/>
              <a:gd name="T36" fmla="*/ 0 w 53"/>
              <a:gd name="T37" fmla="*/ 3 h 41"/>
              <a:gd name="T38" fmla="*/ 0 w 53"/>
              <a:gd name="T39" fmla="*/ 0 h 41"/>
              <a:gd name="T40" fmla="*/ 0 w 53"/>
              <a:gd name="T41" fmla="*/ 0 h 41"/>
              <a:gd name="T42" fmla="*/ 2 w 53"/>
              <a:gd name="T43" fmla="*/ 0 h 41"/>
              <a:gd name="T44" fmla="*/ 7 w 53"/>
              <a:gd name="T45" fmla="*/ 0 h 41"/>
              <a:gd name="T46" fmla="*/ 14 w 53"/>
              <a:gd name="T47" fmla="*/ 0 h 41"/>
              <a:gd name="T48" fmla="*/ 22 w 53"/>
              <a:gd name="T49" fmla="*/ 0 h 41"/>
              <a:gd name="T50" fmla="*/ 29 w 53"/>
              <a:gd name="T51" fmla="*/ 3 h 41"/>
              <a:gd name="T52" fmla="*/ 36 w 53"/>
              <a:gd name="T53" fmla="*/ 6 h 41"/>
              <a:gd name="T54" fmla="*/ 41 w 53"/>
              <a:gd name="T55" fmla="*/ 9 h 41"/>
              <a:gd name="T56" fmla="*/ 46 w 53"/>
              <a:gd name="T57" fmla="*/ 12 h 41"/>
              <a:gd name="T58" fmla="*/ 48 w 53"/>
              <a:gd name="T59" fmla="*/ 15 h 41"/>
              <a:gd name="T60" fmla="*/ 51 w 53"/>
              <a:gd name="T61" fmla="*/ 18 h 41"/>
              <a:gd name="T62" fmla="*/ 53 w 53"/>
              <a:gd name="T63" fmla="*/ 24 h 41"/>
              <a:gd name="T64" fmla="*/ 53 w 53"/>
              <a:gd name="T65" fmla="*/ 24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53" h="41">
                <a:moveTo>
                  <a:pt x="53" y="24"/>
                </a:moveTo>
                <a:lnTo>
                  <a:pt x="53" y="27"/>
                </a:lnTo>
                <a:lnTo>
                  <a:pt x="53" y="30"/>
                </a:lnTo>
                <a:lnTo>
                  <a:pt x="51" y="33"/>
                </a:lnTo>
                <a:lnTo>
                  <a:pt x="46" y="36"/>
                </a:lnTo>
                <a:lnTo>
                  <a:pt x="43" y="38"/>
                </a:lnTo>
                <a:lnTo>
                  <a:pt x="39" y="41"/>
                </a:lnTo>
                <a:lnTo>
                  <a:pt x="36" y="41"/>
                </a:lnTo>
                <a:lnTo>
                  <a:pt x="31" y="41"/>
                </a:lnTo>
                <a:lnTo>
                  <a:pt x="29" y="41"/>
                </a:lnTo>
                <a:lnTo>
                  <a:pt x="24" y="38"/>
                </a:lnTo>
                <a:lnTo>
                  <a:pt x="19" y="33"/>
                </a:lnTo>
                <a:lnTo>
                  <a:pt x="12" y="24"/>
                </a:lnTo>
                <a:lnTo>
                  <a:pt x="7" y="18"/>
                </a:lnTo>
                <a:lnTo>
                  <a:pt x="5" y="15"/>
                </a:lnTo>
                <a:lnTo>
                  <a:pt x="2" y="12"/>
                </a:lnTo>
                <a:lnTo>
                  <a:pt x="2" y="9"/>
                </a:lnTo>
                <a:lnTo>
                  <a:pt x="0" y="6"/>
                </a:lnTo>
                <a:lnTo>
                  <a:pt x="0" y="3"/>
                </a:lnTo>
                <a:lnTo>
                  <a:pt x="0" y="0"/>
                </a:lnTo>
                <a:lnTo>
                  <a:pt x="0" y="0"/>
                </a:lnTo>
                <a:lnTo>
                  <a:pt x="2" y="0"/>
                </a:lnTo>
                <a:lnTo>
                  <a:pt x="7" y="0"/>
                </a:lnTo>
                <a:lnTo>
                  <a:pt x="14" y="0"/>
                </a:lnTo>
                <a:lnTo>
                  <a:pt x="22" y="0"/>
                </a:lnTo>
                <a:lnTo>
                  <a:pt x="29" y="3"/>
                </a:lnTo>
                <a:lnTo>
                  <a:pt x="36" y="6"/>
                </a:lnTo>
                <a:lnTo>
                  <a:pt x="41" y="9"/>
                </a:lnTo>
                <a:lnTo>
                  <a:pt x="46" y="12"/>
                </a:lnTo>
                <a:lnTo>
                  <a:pt x="48" y="15"/>
                </a:lnTo>
                <a:lnTo>
                  <a:pt x="51" y="18"/>
                </a:lnTo>
                <a:lnTo>
                  <a:pt x="53" y="24"/>
                </a:lnTo>
                <a:lnTo>
                  <a:pt x="53" y="24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29" name="Freeform 88"/>
          <p:cNvSpPr>
            <a:spLocks/>
          </p:cNvSpPr>
          <p:nvPr/>
        </p:nvSpPr>
        <p:spPr bwMode="auto">
          <a:xfrm>
            <a:off x="9718463" y="2357988"/>
            <a:ext cx="338640" cy="464719"/>
          </a:xfrm>
          <a:custGeom>
            <a:avLst/>
            <a:gdLst>
              <a:gd name="T0" fmla="*/ 43 w 58"/>
              <a:gd name="T1" fmla="*/ 47 h 47"/>
              <a:gd name="T2" fmla="*/ 39 w 58"/>
              <a:gd name="T3" fmla="*/ 47 h 47"/>
              <a:gd name="T4" fmla="*/ 34 w 58"/>
              <a:gd name="T5" fmla="*/ 44 h 47"/>
              <a:gd name="T6" fmla="*/ 26 w 58"/>
              <a:gd name="T7" fmla="*/ 39 h 47"/>
              <a:gd name="T8" fmla="*/ 17 w 58"/>
              <a:gd name="T9" fmla="*/ 30 h 47"/>
              <a:gd name="T10" fmla="*/ 12 w 58"/>
              <a:gd name="T11" fmla="*/ 27 h 47"/>
              <a:gd name="T12" fmla="*/ 9 w 58"/>
              <a:gd name="T13" fmla="*/ 21 h 47"/>
              <a:gd name="T14" fmla="*/ 7 w 58"/>
              <a:gd name="T15" fmla="*/ 18 h 47"/>
              <a:gd name="T16" fmla="*/ 5 w 58"/>
              <a:gd name="T17" fmla="*/ 15 h 47"/>
              <a:gd name="T18" fmla="*/ 0 w 58"/>
              <a:gd name="T19" fmla="*/ 12 h 47"/>
              <a:gd name="T20" fmla="*/ 0 w 58"/>
              <a:gd name="T21" fmla="*/ 6 h 47"/>
              <a:gd name="T22" fmla="*/ 0 w 58"/>
              <a:gd name="T23" fmla="*/ 6 h 47"/>
              <a:gd name="T24" fmla="*/ 0 w 58"/>
              <a:gd name="T25" fmla="*/ 3 h 47"/>
              <a:gd name="T26" fmla="*/ 2 w 58"/>
              <a:gd name="T27" fmla="*/ 0 h 47"/>
              <a:gd name="T28" fmla="*/ 7 w 58"/>
              <a:gd name="T29" fmla="*/ 0 h 47"/>
              <a:gd name="T30" fmla="*/ 12 w 58"/>
              <a:gd name="T31" fmla="*/ 0 h 47"/>
              <a:gd name="T32" fmla="*/ 17 w 58"/>
              <a:gd name="T33" fmla="*/ 0 h 47"/>
              <a:gd name="T34" fmla="*/ 24 w 58"/>
              <a:gd name="T35" fmla="*/ 3 h 47"/>
              <a:gd name="T36" fmla="*/ 31 w 58"/>
              <a:gd name="T37" fmla="*/ 6 h 47"/>
              <a:gd name="T38" fmla="*/ 39 w 58"/>
              <a:gd name="T39" fmla="*/ 12 h 47"/>
              <a:gd name="T40" fmla="*/ 43 w 58"/>
              <a:gd name="T41" fmla="*/ 15 h 47"/>
              <a:gd name="T42" fmla="*/ 51 w 58"/>
              <a:gd name="T43" fmla="*/ 18 h 47"/>
              <a:gd name="T44" fmla="*/ 55 w 58"/>
              <a:gd name="T45" fmla="*/ 24 h 47"/>
              <a:gd name="T46" fmla="*/ 55 w 58"/>
              <a:gd name="T47" fmla="*/ 27 h 47"/>
              <a:gd name="T48" fmla="*/ 58 w 58"/>
              <a:gd name="T49" fmla="*/ 33 h 47"/>
              <a:gd name="T50" fmla="*/ 58 w 58"/>
              <a:gd name="T51" fmla="*/ 36 h 47"/>
              <a:gd name="T52" fmla="*/ 55 w 58"/>
              <a:gd name="T53" fmla="*/ 39 h 47"/>
              <a:gd name="T54" fmla="*/ 53 w 58"/>
              <a:gd name="T55" fmla="*/ 42 h 47"/>
              <a:gd name="T56" fmla="*/ 51 w 58"/>
              <a:gd name="T57" fmla="*/ 44 h 47"/>
              <a:gd name="T58" fmla="*/ 48 w 58"/>
              <a:gd name="T59" fmla="*/ 47 h 47"/>
              <a:gd name="T60" fmla="*/ 43 w 58"/>
              <a:gd name="T61" fmla="*/ 47 h 47"/>
              <a:gd name="T62" fmla="*/ 43 w 58"/>
              <a:gd name="T63" fmla="*/ 47 h 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58" h="47">
                <a:moveTo>
                  <a:pt x="43" y="47"/>
                </a:moveTo>
                <a:lnTo>
                  <a:pt x="39" y="47"/>
                </a:lnTo>
                <a:lnTo>
                  <a:pt x="34" y="44"/>
                </a:lnTo>
                <a:lnTo>
                  <a:pt x="26" y="39"/>
                </a:lnTo>
                <a:lnTo>
                  <a:pt x="17" y="30"/>
                </a:lnTo>
                <a:lnTo>
                  <a:pt x="12" y="27"/>
                </a:lnTo>
                <a:lnTo>
                  <a:pt x="9" y="21"/>
                </a:lnTo>
                <a:lnTo>
                  <a:pt x="7" y="18"/>
                </a:lnTo>
                <a:lnTo>
                  <a:pt x="5" y="15"/>
                </a:lnTo>
                <a:lnTo>
                  <a:pt x="0" y="12"/>
                </a:lnTo>
                <a:lnTo>
                  <a:pt x="0" y="6"/>
                </a:lnTo>
                <a:lnTo>
                  <a:pt x="0" y="6"/>
                </a:lnTo>
                <a:lnTo>
                  <a:pt x="0" y="3"/>
                </a:lnTo>
                <a:lnTo>
                  <a:pt x="2" y="0"/>
                </a:lnTo>
                <a:lnTo>
                  <a:pt x="7" y="0"/>
                </a:lnTo>
                <a:lnTo>
                  <a:pt x="12" y="0"/>
                </a:lnTo>
                <a:lnTo>
                  <a:pt x="17" y="0"/>
                </a:lnTo>
                <a:lnTo>
                  <a:pt x="24" y="3"/>
                </a:lnTo>
                <a:lnTo>
                  <a:pt x="31" y="6"/>
                </a:lnTo>
                <a:lnTo>
                  <a:pt x="39" y="12"/>
                </a:lnTo>
                <a:lnTo>
                  <a:pt x="43" y="15"/>
                </a:lnTo>
                <a:lnTo>
                  <a:pt x="51" y="18"/>
                </a:lnTo>
                <a:lnTo>
                  <a:pt x="55" y="24"/>
                </a:lnTo>
                <a:lnTo>
                  <a:pt x="55" y="27"/>
                </a:lnTo>
                <a:lnTo>
                  <a:pt x="58" y="33"/>
                </a:lnTo>
                <a:lnTo>
                  <a:pt x="58" y="36"/>
                </a:lnTo>
                <a:lnTo>
                  <a:pt x="55" y="39"/>
                </a:lnTo>
                <a:lnTo>
                  <a:pt x="53" y="42"/>
                </a:lnTo>
                <a:lnTo>
                  <a:pt x="51" y="44"/>
                </a:lnTo>
                <a:lnTo>
                  <a:pt x="48" y="47"/>
                </a:lnTo>
                <a:lnTo>
                  <a:pt x="43" y="47"/>
                </a:lnTo>
                <a:lnTo>
                  <a:pt x="43" y="47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30" name="Freeform 89"/>
          <p:cNvSpPr>
            <a:spLocks/>
          </p:cNvSpPr>
          <p:nvPr/>
        </p:nvSpPr>
        <p:spPr bwMode="auto">
          <a:xfrm>
            <a:off x="10255615" y="2417314"/>
            <a:ext cx="478766" cy="524045"/>
          </a:xfrm>
          <a:custGeom>
            <a:avLst/>
            <a:gdLst>
              <a:gd name="T0" fmla="*/ 77 w 82"/>
              <a:gd name="T1" fmla="*/ 24 h 53"/>
              <a:gd name="T2" fmla="*/ 80 w 82"/>
              <a:gd name="T3" fmla="*/ 27 h 53"/>
              <a:gd name="T4" fmla="*/ 80 w 82"/>
              <a:gd name="T5" fmla="*/ 30 h 53"/>
              <a:gd name="T6" fmla="*/ 82 w 82"/>
              <a:gd name="T7" fmla="*/ 36 h 53"/>
              <a:gd name="T8" fmla="*/ 82 w 82"/>
              <a:gd name="T9" fmla="*/ 38 h 53"/>
              <a:gd name="T10" fmla="*/ 82 w 82"/>
              <a:gd name="T11" fmla="*/ 44 h 53"/>
              <a:gd name="T12" fmla="*/ 82 w 82"/>
              <a:gd name="T13" fmla="*/ 47 h 53"/>
              <a:gd name="T14" fmla="*/ 80 w 82"/>
              <a:gd name="T15" fmla="*/ 50 h 53"/>
              <a:gd name="T16" fmla="*/ 77 w 82"/>
              <a:gd name="T17" fmla="*/ 50 h 53"/>
              <a:gd name="T18" fmla="*/ 72 w 82"/>
              <a:gd name="T19" fmla="*/ 53 h 53"/>
              <a:gd name="T20" fmla="*/ 70 w 82"/>
              <a:gd name="T21" fmla="*/ 53 h 53"/>
              <a:gd name="T22" fmla="*/ 67 w 82"/>
              <a:gd name="T23" fmla="*/ 53 h 53"/>
              <a:gd name="T24" fmla="*/ 63 w 82"/>
              <a:gd name="T25" fmla="*/ 53 h 53"/>
              <a:gd name="T26" fmla="*/ 58 w 82"/>
              <a:gd name="T27" fmla="*/ 50 h 53"/>
              <a:gd name="T28" fmla="*/ 53 w 82"/>
              <a:gd name="T29" fmla="*/ 47 h 53"/>
              <a:gd name="T30" fmla="*/ 46 w 82"/>
              <a:gd name="T31" fmla="*/ 41 h 53"/>
              <a:gd name="T32" fmla="*/ 36 w 82"/>
              <a:gd name="T33" fmla="*/ 36 h 53"/>
              <a:gd name="T34" fmla="*/ 26 w 82"/>
              <a:gd name="T35" fmla="*/ 30 h 53"/>
              <a:gd name="T36" fmla="*/ 17 w 82"/>
              <a:gd name="T37" fmla="*/ 24 h 53"/>
              <a:gd name="T38" fmla="*/ 9 w 82"/>
              <a:gd name="T39" fmla="*/ 15 h 53"/>
              <a:gd name="T40" fmla="*/ 5 w 82"/>
              <a:gd name="T41" fmla="*/ 12 h 53"/>
              <a:gd name="T42" fmla="*/ 2 w 82"/>
              <a:gd name="T43" fmla="*/ 9 h 53"/>
              <a:gd name="T44" fmla="*/ 0 w 82"/>
              <a:gd name="T45" fmla="*/ 6 h 53"/>
              <a:gd name="T46" fmla="*/ 0 w 82"/>
              <a:gd name="T47" fmla="*/ 6 h 53"/>
              <a:gd name="T48" fmla="*/ 0 w 82"/>
              <a:gd name="T49" fmla="*/ 3 h 53"/>
              <a:gd name="T50" fmla="*/ 0 w 82"/>
              <a:gd name="T51" fmla="*/ 0 h 53"/>
              <a:gd name="T52" fmla="*/ 0 w 82"/>
              <a:gd name="T53" fmla="*/ 0 h 53"/>
              <a:gd name="T54" fmla="*/ 2 w 82"/>
              <a:gd name="T55" fmla="*/ 0 h 53"/>
              <a:gd name="T56" fmla="*/ 7 w 82"/>
              <a:gd name="T57" fmla="*/ 0 h 53"/>
              <a:gd name="T58" fmla="*/ 14 w 82"/>
              <a:gd name="T59" fmla="*/ 0 h 53"/>
              <a:gd name="T60" fmla="*/ 21 w 82"/>
              <a:gd name="T61" fmla="*/ 0 h 53"/>
              <a:gd name="T62" fmla="*/ 29 w 82"/>
              <a:gd name="T63" fmla="*/ 3 h 53"/>
              <a:gd name="T64" fmla="*/ 38 w 82"/>
              <a:gd name="T65" fmla="*/ 6 h 53"/>
              <a:gd name="T66" fmla="*/ 48 w 82"/>
              <a:gd name="T67" fmla="*/ 9 h 53"/>
              <a:gd name="T68" fmla="*/ 58 w 82"/>
              <a:gd name="T69" fmla="*/ 12 h 53"/>
              <a:gd name="T70" fmla="*/ 67 w 82"/>
              <a:gd name="T71" fmla="*/ 18 h 53"/>
              <a:gd name="T72" fmla="*/ 72 w 82"/>
              <a:gd name="T73" fmla="*/ 21 h 53"/>
              <a:gd name="T74" fmla="*/ 77 w 82"/>
              <a:gd name="T75" fmla="*/ 24 h 53"/>
              <a:gd name="T76" fmla="*/ 77 w 82"/>
              <a:gd name="T77" fmla="*/ 24 h 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82" h="53">
                <a:moveTo>
                  <a:pt x="77" y="24"/>
                </a:moveTo>
                <a:lnTo>
                  <a:pt x="80" y="27"/>
                </a:lnTo>
                <a:lnTo>
                  <a:pt x="80" y="30"/>
                </a:lnTo>
                <a:lnTo>
                  <a:pt x="82" y="36"/>
                </a:lnTo>
                <a:lnTo>
                  <a:pt x="82" y="38"/>
                </a:lnTo>
                <a:lnTo>
                  <a:pt x="82" y="44"/>
                </a:lnTo>
                <a:lnTo>
                  <a:pt x="82" y="47"/>
                </a:lnTo>
                <a:lnTo>
                  <a:pt x="80" y="50"/>
                </a:lnTo>
                <a:lnTo>
                  <a:pt x="77" y="50"/>
                </a:lnTo>
                <a:lnTo>
                  <a:pt x="72" y="53"/>
                </a:lnTo>
                <a:lnTo>
                  <a:pt x="70" y="53"/>
                </a:lnTo>
                <a:lnTo>
                  <a:pt x="67" y="53"/>
                </a:lnTo>
                <a:lnTo>
                  <a:pt x="63" y="53"/>
                </a:lnTo>
                <a:lnTo>
                  <a:pt x="58" y="50"/>
                </a:lnTo>
                <a:lnTo>
                  <a:pt x="53" y="47"/>
                </a:lnTo>
                <a:lnTo>
                  <a:pt x="46" y="41"/>
                </a:lnTo>
                <a:lnTo>
                  <a:pt x="36" y="36"/>
                </a:lnTo>
                <a:lnTo>
                  <a:pt x="26" y="30"/>
                </a:lnTo>
                <a:lnTo>
                  <a:pt x="17" y="24"/>
                </a:lnTo>
                <a:lnTo>
                  <a:pt x="9" y="15"/>
                </a:lnTo>
                <a:lnTo>
                  <a:pt x="5" y="12"/>
                </a:lnTo>
                <a:lnTo>
                  <a:pt x="2" y="9"/>
                </a:lnTo>
                <a:lnTo>
                  <a:pt x="0" y="6"/>
                </a:lnTo>
                <a:lnTo>
                  <a:pt x="0" y="6"/>
                </a:lnTo>
                <a:lnTo>
                  <a:pt x="0" y="3"/>
                </a:lnTo>
                <a:lnTo>
                  <a:pt x="0" y="0"/>
                </a:lnTo>
                <a:lnTo>
                  <a:pt x="0" y="0"/>
                </a:lnTo>
                <a:lnTo>
                  <a:pt x="2" y="0"/>
                </a:lnTo>
                <a:lnTo>
                  <a:pt x="7" y="0"/>
                </a:lnTo>
                <a:lnTo>
                  <a:pt x="14" y="0"/>
                </a:lnTo>
                <a:lnTo>
                  <a:pt x="21" y="0"/>
                </a:lnTo>
                <a:lnTo>
                  <a:pt x="29" y="3"/>
                </a:lnTo>
                <a:lnTo>
                  <a:pt x="38" y="6"/>
                </a:lnTo>
                <a:lnTo>
                  <a:pt x="48" y="9"/>
                </a:lnTo>
                <a:lnTo>
                  <a:pt x="58" y="12"/>
                </a:lnTo>
                <a:lnTo>
                  <a:pt x="67" y="18"/>
                </a:lnTo>
                <a:lnTo>
                  <a:pt x="72" y="21"/>
                </a:lnTo>
                <a:lnTo>
                  <a:pt x="77" y="24"/>
                </a:lnTo>
                <a:lnTo>
                  <a:pt x="77" y="24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31" name="Freeform 90"/>
          <p:cNvSpPr>
            <a:spLocks/>
          </p:cNvSpPr>
          <p:nvPr/>
        </p:nvSpPr>
        <p:spPr bwMode="auto">
          <a:xfrm>
            <a:off x="8784285" y="1655967"/>
            <a:ext cx="297771" cy="326293"/>
          </a:xfrm>
          <a:custGeom>
            <a:avLst/>
            <a:gdLst>
              <a:gd name="T0" fmla="*/ 51 w 51"/>
              <a:gd name="T1" fmla="*/ 24 h 33"/>
              <a:gd name="T2" fmla="*/ 49 w 51"/>
              <a:gd name="T3" fmla="*/ 27 h 33"/>
              <a:gd name="T4" fmla="*/ 49 w 51"/>
              <a:gd name="T5" fmla="*/ 30 h 33"/>
              <a:gd name="T6" fmla="*/ 44 w 51"/>
              <a:gd name="T7" fmla="*/ 33 h 33"/>
              <a:gd name="T8" fmla="*/ 41 w 51"/>
              <a:gd name="T9" fmla="*/ 33 h 33"/>
              <a:gd name="T10" fmla="*/ 39 w 51"/>
              <a:gd name="T11" fmla="*/ 33 h 33"/>
              <a:gd name="T12" fmla="*/ 36 w 51"/>
              <a:gd name="T13" fmla="*/ 30 h 33"/>
              <a:gd name="T14" fmla="*/ 32 w 51"/>
              <a:gd name="T15" fmla="*/ 27 h 33"/>
              <a:gd name="T16" fmla="*/ 27 w 51"/>
              <a:gd name="T17" fmla="*/ 24 h 33"/>
              <a:gd name="T18" fmla="*/ 22 w 51"/>
              <a:gd name="T19" fmla="*/ 21 h 33"/>
              <a:gd name="T20" fmla="*/ 15 w 51"/>
              <a:gd name="T21" fmla="*/ 15 h 33"/>
              <a:gd name="T22" fmla="*/ 7 w 51"/>
              <a:gd name="T23" fmla="*/ 9 h 33"/>
              <a:gd name="T24" fmla="*/ 0 w 51"/>
              <a:gd name="T25" fmla="*/ 0 h 33"/>
              <a:gd name="T26" fmla="*/ 15 w 51"/>
              <a:gd name="T27" fmla="*/ 3 h 33"/>
              <a:gd name="T28" fmla="*/ 24 w 51"/>
              <a:gd name="T29" fmla="*/ 3 h 33"/>
              <a:gd name="T30" fmla="*/ 34 w 51"/>
              <a:gd name="T31" fmla="*/ 6 h 33"/>
              <a:gd name="T32" fmla="*/ 41 w 51"/>
              <a:gd name="T33" fmla="*/ 9 h 33"/>
              <a:gd name="T34" fmla="*/ 46 w 51"/>
              <a:gd name="T35" fmla="*/ 12 h 33"/>
              <a:gd name="T36" fmla="*/ 49 w 51"/>
              <a:gd name="T37" fmla="*/ 15 h 33"/>
              <a:gd name="T38" fmla="*/ 51 w 51"/>
              <a:gd name="T39" fmla="*/ 21 h 33"/>
              <a:gd name="T40" fmla="*/ 51 w 51"/>
              <a:gd name="T41" fmla="*/ 24 h 33"/>
              <a:gd name="T42" fmla="*/ 51 w 51"/>
              <a:gd name="T43" fmla="*/ 24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51" h="33">
                <a:moveTo>
                  <a:pt x="51" y="24"/>
                </a:moveTo>
                <a:lnTo>
                  <a:pt x="49" y="27"/>
                </a:lnTo>
                <a:lnTo>
                  <a:pt x="49" y="30"/>
                </a:lnTo>
                <a:lnTo>
                  <a:pt x="44" y="33"/>
                </a:lnTo>
                <a:lnTo>
                  <a:pt x="41" y="33"/>
                </a:lnTo>
                <a:lnTo>
                  <a:pt x="39" y="33"/>
                </a:lnTo>
                <a:lnTo>
                  <a:pt x="36" y="30"/>
                </a:lnTo>
                <a:lnTo>
                  <a:pt x="32" y="27"/>
                </a:lnTo>
                <a:lnTo>
                  <a:pt x="27" y="24"/>
                </a:lnTo>
                <a:lnTo>
                  <a:pt x="22" y="21"/>
                </a:lnTo>
                <a:lnTo>
                  <a:pt x="15" y="15"/>
                </a:lnTo>
                <a:lnTo>
                  <a:pt x="7" y="9"/>
                </a:lnTo>
                <a:lnTo>
                  <a:pt x="0" y="0"/>
                </a:lnTo>
                <a:lnTo>
                  <a:pt x="15" y="3"/>
                </a:lnTo>
                <a:lnTo>
                  <a:pt x="24" y="3"/>
                </a:lnTo>
                <a:lnTo>
                  <a:pt x="34" y="6"/>
                </a:lnTo>
                <a:lnTo>
                  <a:pt x="41" y="9"/>
                </a:lnTo>
                <a:lnTo>
                  <a:pt x="46" y="12"/>
                </a:lnTo>
                <a:lnTo>
                  <a:pt x="49" y="15"/>
                </a:lnTo>
                <a:lnTo>
                  <a:pt x="51" y="21"/>
                </a:lnTo>
                <a:lnTo>
                  <a:pt x="51" y="24"/>
                </a:lnTo>
                <a:lnTo>
                  <a:pt x="51" y="24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32" name="Freeform 91"/>
          <p:cNvSpPr>
            <a:spLocks/>
          </p:cNvSpPr>
          <p:nvPr/>
        </p:nvSpPr>
        <p:spPr bwMode="auto">
          <a:xfrm>
            <a:off x="8982797" y="1458216"/>
            <a:ext cx="268576" cy="286743"/>
          </a:xfrm>
          <a:custGeom>
            <a:avLst/>
            <a:gdLst>
              <a:gd name="T0" fmla="*/ 46 w 46"/>
              <a:gd name="T1" fmla="*/ 20 h 29"/>
              <a:gd name="T2" fmla="*/ 44 w 46"/>
              <a:gd name="T3" fmla="*/ 23 h 29"/>
              <a:gd name="T4" fmla="*/ 44 w 46"/>
              <a:gd name="T5" fmla="*/ 26 h 29"/>
              <a:gd name="T6" fmla="*/ 41 w 46"/>
              <a:gd name="T7" fmla="*/ 29 h 29"/>
              <a:gd name="T8" fmla="*/ 39 w 46"/>
              <a:gd name="T9" fmla="*/ 29 h 29"/>
              <a:gd name="T10" fmla="*/ 34 w 46"/>
              <a:gd name="T11" fmla="*/ 29 h 29"/>
              <a:gd name="T12" fmla="*/ 32 w 46"/>
              <a:gd name="T13" fmla="*/ 26 h 29"/>
              <a:gd name="T14" fmla="*/ 22 w 46"/>
              <a:gd name="T15" fmla="*/ 23 h 29"/>
              <a:gd name="T16" fmla="*/ 17 w 46"/>
              <a:gd name="T17" fmla="*/ 20 h 29"/>
              <a:gd name="T18" fmla="*/ 12 w 46"/>
              <a:gd name="T19" fmla="*/ 14 h 29"/>
              <a:gd name="T20" fmla="*/ 5 w 46"/>
              <a:gd name="T21" fmla="*/ 9 h 29"/>
              <a:gd name="T22" fmla="*/ 0 w 46"/>
              <a:gd name="T23" fmla="*/ 0 h 29"/>
              <a:gd name="T24" fmla="*/ 12 w 46"/>
              <a:gd name="T25" fmla="*/ 3 h 29"/>
              <a:gd name="T26" fmla="*/ 22 w 46"/>
              <a:gd name="T27" fmla="*/ 6 h 29"/>
              <a:gd name="T28" fmla="*/ 29 w 46"/>
              <a:gd name="T29" fmla="*/ 9 h 29"/>
              <a:gd name="T30" fmla="*/ 36 w 46"/>
              <a:gd name="T31" fmla="*/ 9 h 29"/>
              <a:gd name="T32" fmla="*/ 41 w 46"/>
              <a:gd name="T33" fmla="*/ 12 h 29"/>
              <a:gd name="T34" fmla="*/ 44 w 46"/>
              <a:gd name="T35" fmla="*/ 14 h 29"/>
              <a:gd name="T36" fmla="*/ 46 w 46"/>
              <a:gd name="T37" fmla="*/ 17 h 29"/>
              <a:gd name="T38" fmla="*/ 46 w 46"/>
              <a:gd name="T39" fmla="*/ 20 h 29"/>
              <a:gd name="T40" fmla="*/ 46 w 46"/>
              <a:gd name="T41" fmla="*/ 20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46" h="29">
                <a:moveTo>
                  <a:pt x="46" y="20"/>
                </a:moveTo>
                <a:lnTo>
                  <a:pt x="44" y="23"/>
                </a:lnTo>
                <a:lnTo>
                  <a:pt x="44" y="26"/>
                </a:lnTo>
                <a:lnTo>
                  <a:pt x="41" y="29"/>
                </a:lnTo>
                <a:lnTo>
                  <a:pt x="39" y="29"/>
                </a:lnTo>
                <a:lnTo>
                  <a:pt x="34" y="29"/>
                </a:lnTo>
                <a:lnTo>
                  <a:pt x="32" y="26"/>
                </a:lnTo>
                <a:lnTo>
                  <a:pt x="22" y="23"/>
                </a:lnTo>
                <a:lnTo>
                  <a:pt x="17" y="20"/>
                </a:lnTo>
                <a:lnTo>
                  <a:pt x="12" y="14"/>
                </a:lnTo>
                <a:lnTo>
                  <a:pt x="5" y="9"/>
                </a:lnTo>
                <a:lnTo>
                  <a:pt x="0" y="0"/>
                </a:lnTo>
                <a:lnTo>
                  <a:pt x="12" y="3"/>
                </a:lnTo>
                <a:lnTo>
                  <a:pt x="22" y="6"/>
                </a:lnTo>
                <a:lnTo>
                  <a:pt x="29" y="9"/>
                </a:lnTo>
                <a:lnTo>
                  <a:pt x="36" y="9"/>
                </a:lnTo>
                <a:lnTo>
                  <a:pt x="41" y="12"/>
                </a:lnTo>
                <a:lnTo>
                  <a:pt x="44" y="14"/>
                </a:lnTo>
                <a:lnTo>
                  <a:pt x="46" y="17"/>
                </a:lnTo>
                <a:lnTo>
                  <a:pt x="46" y="20"/>
                </a:lnTo>
                <a:lnTo>
                  <a:pt x="46" y="20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33" name="Freeform 92"/>
          <p:cNvSpPr>
            <a:spLocks/>
          </p:cNvSpPr>
          <p:nvPr/>
        </p:nvSpPr>
        <p:spPr bwMode="auto">
          <a:xfrm>
            <a:off x="10255615" y="963837"/>
            <a:ext cx="350317" cy="316403"/>
          </a:xfrm>
          <a:custGeom>
            <a:avLst/>
            <a:gdLst>
              <a:gd name="T0" fmla="*/ 0 w 60"/>
              <a:gd name="T1" fmla="*/ 5 h 32"/>
              <a:gd name="T2" fmla="*/ 0 w 60"/>
              <a:gd name="T3" fmla="*/ 3 h 32"/>
              <a:gd name="T4" fmla="*/ 0 w 60"/>
              <a:gd name="T5" fmla="*/ 3 h 32"/>
              <a:gd name="T6" fmla="*/ 2 w 60"/>
              <a:gd name="T7" fmla="*/ 0 h 32"/>
              <a:gd name="T8" fmla="*/ 7 w 60"/>
              <a:gd name="T9" fmla="*/ 0 h 32"/>
              <a:gd name="T10" fmla="*/ 12 w 60"/>
              <a:gd name="T11" fmla="*/ 0 h 32"/>
              <a:gd name="T12" fmla="*/ 17 w 60"/>
              <a:gd name="T13" fmla="*/ 3 h 32"/>
              <a:gd name="T14" fmla="*/ 24 w 60"/>
              <a:gd name="T15" fmla="*/ 3 h 32"/>
              <a:gd name="T16" fmla="*/ 31 w 60"/>
              <a:gd name="T17" fmla="*/ 3 h 32"/>
              <a:gd name="T18" fmla="*/ 38 w 60"/>
              <a:gd name="T19" fmla="*/ 5 h 32"/>
              <a:gd name="T20" fmla="*/ 46 w 60"/>
              <a:gd name="T21" fmla="*/ 5 h 32"/>
              <a:gd name="T22" fmla="*/ 51 w 60"/>
              <a:gd name="T23" fmla="*/ 8 h 32"/>
              <a:gd name="T24" fmla="*/ 55 w 60"/>
              <a:gd name="T25" fmla="*/ 14 h 32"/>
              <a:gd name="T26" fmla="*/ 58 w 60"/>
              <a:gd name="T27" fmla="*/ 17 h 32"/>
              <a:gd name="T28" fmla="*/ 60 w 60"/>
              <a:gd name="T29" fmla="*/ 20 h 32"/>
              <a:gd name="T30" fmla="*/ 60 w 60"/>
              <a:gd name="T31" fmla="*/ 23 h 32"/>
              <a:gd name="T32" fmla="*/ 60 w 60"/>
              <a:gd name="T33" fmla="*/ 26 h 32"/>
              <a:gd name="T34" fmla="*/ 58 w 60"/>
              <a:gd name="T35" fmla="*/ 29 h 32"/>
              <a:gd name="T36" fmla="*/ 55 w 60"/>
              <a:gd name="T37" fmla="*/ 32 h 32"/>
              <a:gd name="T38" fmla="*/ 53 w 60"/>
              <a:gd name="T39" fmla="*/ 32 h 32"/>
              <a:gd name="T40" fmla="*/ 48 w 60"/>
              <a:gd name="T41" fmla="*/ 32 h 32"/>
              <a:gd name="T42" fmla="*/ 43 w 60"/>
              <a:gd name="T43" fmla="*/ 32 h 32"/>
              <a:gd name="T44" fmla="*/ 36 w 60"/>
              <a:gd name="T45" fmla="*/ 29 h 32"/>
              <a:gd name="T46" fmla="*/ 29 w 60"/>
              <a:gd name="T47" fmla="*/ 26 h 32"/>
              <a:gd name="T48" fmla="*/ 19 w 60"/>
              <a:gd name="T49" fmla="*/ 20 h 32"/>
              <a:gd name="T50" fmla="*/ 12 w 60"/>
              <a:gd name="T51" fmla="*/ 14 h 32"/>
              <a:gd name="T52" fmla="*/ 5 w 60"/>
              <a:gd name="T53" fmla="*/ 11 h 32"/>
              <a:gd name="T54" fmla="*/ 2 w 60"/>
              <a:gd name="T55" fmla="*/ 8 h 32"/>
              <a:gd name="T56" fmla="*/ 0 w 60"/>
              <a:gd name="T57" fmla="*/ 8 h 32"/>
              <a:gd name="T58" fmla="*/ 0 w 60"/>
              <a:gd name="T59" fmla="*/ 5 h 32"/>
              <a:gd name="T60" fmla="*/ 0 w 60"/>
              <a:gd name="T61" fmla="*/ 5 h 32"/>
              <a:gd name="T62" fmla="*/ 0 w 60"/>
              <a:gd name="T63" fmla="*/ 5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60" h="32">
                <a:moveTo>
                  <a:pt x="0" y="5"/>
                </a:moveTo>
                <a:lnTo>
                  <a:pt x="0" y="3"/>
                </a:lnTo>
                <a:lnTo>
                  <a:pt x="0" y="3"/>
                </a:lnTo>
                <a:lnTo>
                  <a:pt x="2" y="0"/>
                </a:lnTo>
                <a:lnTo>
                  <a:pt x="7" y="0"/>
                </a:lnTo>
                <a:lnTo>
                  <a:pt x="12" y="0"/>
                </a:lnTo>
                <a:lnTo>
                  <a:pt x="17" y="3"/>
                </a:lnTo>
                <a:lnTo>
                  <a:pt x="24" y="3"/>
                </a:lnTo>
                <a:lnTo>
                  <a:pt x="31" y="3"/>
                </a:lnTo>
                <a:lnTo>
                  <a:pt x="38" y="5"/>
                </a:lnTo>
                <a:lnTo>
                  <a:pt x="46" y="5"/>
                </a:lnTo>
                <a:lnTo>
                  <a:pt x="51" y="8"/>
                </a:lnTo>
                <a:lnTo>
                  <a:pt x="55" y="14"/>
                </a:lnTo>
                <a:lnTo>
                  <a:pt x="58" y="17"/>
                </a:lnTo>
                <a:lnTo>
                  <a:pt x="60" y="20"/>
                </a:lnTo>
                <a:lnTo>
                  <a:pt x="60" y="23"/>
                </a:lnTo>
                <a:lnTo>
                  <a:pt x="60" y="26"/>
                </a:lnTo>
                <a:lnTo>
                  <a:pt x="58" y="29"/>
                </a:lnTo>
                <a:lnTo>
                  <a:pt x="55" y="32"/>
                </a:lnTo>
                <a:lnTo>
                  <a:pt x="53" y="32"/>
                </a:lnTo>
                <a:lnTo>
                  <a:pt x="48" y="32"/>
                </a:lnTo>
                <a:lnTo>
                  <a:pt x="43" y="32"/>
                </a:lnTo>
                <a:lnTo>
                  <a:pt x="36" y="29"/>
                </a:lnTo>
                <a:lnTo>
                  <a:pt x="29" y="26"/>
                </a:lnTo>
                <a:lnTo>
                  <a:pt x="19" y="20"/>
                </a:lnTo>
                <a:lnTo>
                  <a:pt x="12" y="14"/>
                </a:lnTo>
                <a:lnTo>
                  <a:pt x="5" y="11"/>
                </a:lnTo>
                <a:lnTo>
                  <a:pt x="2" y="8"/>
                </a:lnTo>
                <a:lnTo>
                  <a:pt x="0" y="8"/>
                </a:lnTo>
                <a:lnTo>
                  <a:pt x="0" y="5"/>
                </a:lnTo>
                <a:lnTo>
                  <a:pt x="0" y="5"/>
                </a:lnTo>
                <a:lnTo>
                  <a:pt x="0" y="5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35" name="Freeform 94"/>
          <p:cNvSpPr>
            <a:spLocks/>
          </p:cNvSpPr>
          <p:nvPr/>
        </p:nvSpPr>
        <p:spPr bwMode="auto">
          <a:xfrm>
            <a:off x="4748972" y="4075187"/>
            <a:ext cx="1045112" cy="1374376"/>
          </a:xfrm>
          <a:custGeom>
            <a:avLst/>
            <a:gdLst>
              <a:gd name="T0" fmla="*/ 136 w 179"/>
              <a:gd name="T1" fmla="*/ 62 h 139"/>
              <a:gd name="T2" fmla="*/ 126 w 179"/>
              <a:gd name="T3" fmla="*/ 71 h 139"/>
              <a:gd name="T4" fmla="*/ 114 w 179"/>
              <a:gd name="T5" fmla="*/ 83 h 139"/>
              <a:gd name="T6" fmla="*/ 90 w 179"/>
              <a:gd name="T7" fmla="*/ 101 h 139"/>
              <a:gd name="T8" fmla="*/ 75 w 179"/>
              <a:gd name="T9" fmla="*/ 109 h 139"/>
              <a:gd name="T10" fmla="*/ 61 w 179"/>
              <a:gd name="T11" fmla="*/ 118 h 139"/>
              <a:gd name="T12" fmla="*/ 46 w 179"/>
              <a:gd name="T13" fmla="*/ 124 h 139"/>
              <a:gd name="T14" fmla="*/ 32 w 179"/>
              <a:gd name="T15" fmla="*/ 130 h 139"/>
              <a:gd name="T16" fmla="*/ 24 w 179"/>
              <a:gd name="T17" fmla="*/ 133 h 139"/>
              <a:gd name="T18" fmla="*/ 19 w 179"/>
              <a:gd name="T19" fmla="*/ 136 h 139"/>
              <a:gd name="T20" fmla="*/ 12 w 179"/>
              <a:gd name="T21" fmla="*/ 136 h 139"/>
              <a:gd name="T22" fmla="*/ 10 w 179"/>
              <a:gd name="T23" fmla="*/ 139 h 139"/>
              <a:gd name="T24" fmla="*/ 5 w 179"/>
              <a:gd name="T25" fmla="*/ 139 h 139"/>
              <a:gd name="T26" fmla="*/ 3 w 179"/>
              <a:gd name="T27" fmla="*/ 139 h 139"/>
              <a:gd name="T28" fmla="*/ 3 w 179"/>
              <a:gd name="T29" fmla="*/ 139 h 139"/>
              <a:gd name="T30" fmla="*/ 0 w 179"/>
              <a:gd name="T31" fmla="*/ 139 h 139"/>
              <a:gd name="T32" fmla="*/ 0 w 179"/>
              <a:gd name="T33" fmla="*/ 136 h 139"/>
              <a:gd name="T34" fmla="*/ 3 w 179"/>
              <a:gd name="T35" fmla="*/ 133 h 139"/>
              <a:gd name="T36" fmla="*/ 3 w 179"/>
              <a:gd name="T37" fmla="*/ 133 h 139"/>
              <a:gd name="T38" fmla="*/ 7 w 179"/>
              <a:gd name="T39" fmla="*/ 130 h 139"/>
              <a:gd name="T40" fmla="*/ 12 w 179"/>
              <a:gd name="T41" fmla="*/ 124 h 139"/>
              <a:gd name="T42" fmla="*/ 17 w 179"/>
              <a:gd name="T43" fmla="*/ 121 h 139"/>
              <a:gd name="T44" fmla="*/ 22 w 179"/>
              <a:gd name="T45" fmla="*/ 118 h 139"/>
              <a:gd name="T46" fmla="*/ 29 w 179"/>
              <a:gd name="T47" fmla="*/ 112 h 139"/>
              <a:gd name="T48" fmla="*/ 44 w 179"/>
              <a:gd name="T49" fmla="*/ 101 h 139"/>
              <a:gd name="T50" fmla="*/ 58 w 179"/>
              <a:gd name="T51" fmla="*/ 92 h 139"/>
              <a:gd name="T52" fmla="*/ 73 w 179"/>
              <a:gd name="T53" fmla="*/ 80 h 139"/>
              <a:gd name="T54" fmla="*/ 85 w 179"/>
              <a:gd name="T55" fmla="*/ 68 h 139"/>
              <a:gd name="T56" fmla="*/ 94 w 179"/>
              <a:gd name="T57" fmla="*/ 59 h 139"/>
              <a:gd name="T58" fmla="*/ 104 w 179"/>
              <a:gd name="T59" fmla="*/ 50 h 139"/>
              <a:gd name="T60" fmla="*/ 114 w 179"/>
              <a:gd name="T61" fmla="*/ 42 h 139"/>
              <a:gd name="T62" fmla="*/ 121 w 179"/>
              <a:gd name="T63" fmla="*/ 30 h 139"/>
              <a:gd name="T64" fmla="*/ 123 w 179"/>
              <a:gd name="T65" fmla="*/ 27 h 139"/>
              <a:gd name="T66" fmla="*/ 126 w 179"/>
              <a:gd name="T67" fmla="*/ 24 h 139"/>
              <a:gd name="T68" fmla="*/ 128 w 179"/>
              <a:gd name="T69" fmla="*/ 18 h 139"/>
              <a:gd name="T70" fmla="*/ 131 w 179"/>
              <a:gd name="T71" fmla="*/ 12 h 139"/>
              <a:gd name="T72" fmla="*/ 128 w 179"/>
              <a:gd name="T73" fmla="*/ 9 h 139"/>
              <a:gd name="T74" fmla="*/ 128 w 179"/>
              <a:gd name="T75" fmla="*/ 6 h 139"/>
              <a:gd name="T76" fmla="*/ 128 w 179"/>
              <a:gd name="T77" fmla="*/ 3 h 139"/>
              <a:gd name="T78" fmla="*/ 128 w 179"/>
              <a:gd name="T79" fmla="*/ 3 h 139"/>
              <a:gd name="T80" fmla="*/ 128 w 179"/>
              <a:gd name="T81" fmla="*/ 3 h 139"/>
              <a:gd name="T82" fmla="*/ 131 w 179"/>
              <a:gd name="T83" fmla="*/ 0 h 139"/>
              <a:gd name="T84" fmla="*/ 133 w 179"/>
              <a:gd name="T85" fmla="*/ 0 h 139"/>
              <a:gd name="T86" fmla="*/ 136 w 179"/>
              <a:gd name="T87" fmla="*/ 0 h 139"/>
              <a:gd name="T88" fmla="*/ 143 w 179"/>
              <a:gd name="T89" fmla="*/ 0 h 139"/>
              <a:gd name="T90" fmla="*/ 150 w 179"/>
              <a:gd name="T91" fmla="*/ 0 h 139"/>
              <a:gd name="T92" fmla="*/ 155 w 179"/>
              <a:gd name="T93" fmla="*/ 3 h 139"/>
              <a:gd name="T94" fmla="*/ 165 w 179"/>
              <a:gd name="T95" fmla="*/ 6 h 139"/>
              <a:gd name="T96" fmla="*/ 169 w 179"/>
              <a:gd name="T97" fmla="*/ 9 h 139"/>
              <a:gd name="T98" fmla="*/ 174 w 179"/>
              <a:gd name="T99" fmla="*/ 12 h 139"/>
              <a:gd name="T100" fmla="*/ 177 w 179"/>
              <a:gd name="T101" fmla="*/ 15 h 139"/>
              <a:gd name="T102" fmla="*/ 179 w 179"/>
              <a:gd name="T103" fmla="*/ 18 h 139"/>
              <a:gd name="T104" fmla="*/ 179 w 179"/>
              <a:gd name="T105" fmla="*/ 21 h 139"/>
              <a:gd name="T106" fmla="*/ 177 w 179"/>
              <a:gd name="T107" fmla="*/ 24 h 139"/>
              <a:gd name="T108" fmla="*/ 174 w 179"/>
              <a:gd name="T109" fmla="*/ 27 h 139"/>
              <a:gd name="T110" fmla="*/ 169 w 179"/>
              <a:gd name="T111" fmla="*/ 33 h 139"/>
              <a:gd name="T112" fmla="*/ 162 w 179"/>
              <a:gd name="T113" fmla="*/ 39 h 139"/>
              <a:gd name="T114" fmla="*/ 155 w 179"/>
              <a:gd name="T115" fmla="*/ 44 h 139"/>
              <a:gd name="T116" fmla="*/ 148 w 179"/>
              <a:gd name="T117" fmla="*/ 53 h 139"/>
              <a:gd name="T118" fmla="*/ 136 w 179"/>
              <a:gd name="T119" fmla="*/ 62 h 139"/>
              <a:gd name="T120" fmla="*/ 136 w 179"/>
              <a:gd name="T121" fmla="*/ 62 h 1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9" h="139">
                <a:moveTo>
                  <a:pt x="136" y="62"/>
                </a:moveTo>
                <a:lnTo>
                  <a:pt x="126" y="71"/>
                </a:lnTo>
                <a:lnTo>
                  <a:pt x="114" y="83"/>
                </a:lnTo>
                <a:lnTo>
                  <a:pt x="90" y="101"/>
                </a:lnTo>
                <a:lnTo>
                  <a:pt x="75" y="109"/>
                </a:lnTo>
                <a:lnTo>
                  <a:pt x="61" y="118"/>
                </a:lnTo>
                <a:lnTo>
                  <a:pt x="46" y="124"/>
                </a:lnTo>
                <a:lnTo>
                  <a:pt x="32" y="130"/>
                </a:lnTo>
                <a:lnTo>
                  <a:pt x="24" y="133"/>
                </a:lnTo>
                <a:lnTo>
                  <a:pt x="19" y="136"/>
                </a:lnTo>
                <a:lnTo>
                  <a:pt x="12" y="136"/>
                </a:lnTo>
                <a:lnTo>
                  <a:pt x="10" y="139"/>
                </a:lnTo>
                <a:lnTo>
                  <a:pt x="5" y="139"/>
                </a:lnTo>
                <a:lnTo>
                  <a:pt x="3" y="139"/>
                </a:lnTo>
                <a:lnTo>
                  <a:pt x="3" y="139"/>
                </a:lnTo>
                <a:lnTo>
                  <a:pt x="0" y="139"/>
                </a:lnTo>
                <a:lnTo>
                  <a:pt x="0" y="136"/>
                </a:lnTo>
                <a:lnTo>
                  <a:pt x="3" y="133"/>
                </a:lnTo>
                <a:lnTo>
                  <a:pt x="3" y="133"/>
                </a:lnTo>
                <a:lnTo>
                  <a:pt x="7" y="130"/>
                </a:lnTo>
                <a:lnTo>
                  <a:pt x="12" y="124"/>
                </a:lnTo>
                <a:lnTo>
                  <a:pt x="17" y="121"/>
                </a:lnTo>
                <a:lnTo>
                  <a:pt x="22" y="118"/>
                </a:lnTo>
                <a:lnTo>
                  <a:pt x="29" y="112"/>
                </a:lnTo>
                <a:lnTo>
                  <a:pt x="44" y="101"/>
                </a:lnTo>
                <a:lnTo>
                  <a:pt x="58" y="92"/>
                </a:lnTo>
                <a:lnTo>
                  <a:pt x="73" y="80"/>
                </a:lnTo>
                <a:lnTo>
                  <a:pt x="85" y="68"/>
                </a:lnTo>
                <a:lnTo>
                  <a:pt x="94" y="59"/>
                </a:lnTo>
                <a:lnTo>
                  <a:pt x="104" y="50"/>
                </a:lnTo>
                <a:lnTo>
                  <a:pt x="114" y="42"/>
                </a:lnTo>
                <a:lnTo>
                  <a:pt x="121" y="30"/>
                </a:lnTo>
                <a:lnTo>
                  <a:pt x="123" y="27"/>
                </a:lnTo>
                <a:lnTo>
                  <a:pt x="126" y="24"/>
                </a:lnTo>
                <a:lnTo>
                  <a:pt x="128" y="18"/>
                </a:lnTo>
                <a:lnTo>
                  <a:pt x="131" y="12"/>
                </a:lnTo>
                <a:lnTo>
                  <a:pt x="128" y="9"/>
                </a:lnTo>
                <a:lnTo>
                  <a:pt x="128" y="6"/>
                </a:lnTo>
                <a:lnTo>
                  <a:pt x="128" y="3"/>
                </a:lnTo>
                <a:lnTo>
                  <a:pt x="128" y="3"/>
                </a:lnTo>
                <a:lnTo>
                  <a:pt x="128" y="3"/>
                </a:lnTo>
                <a:lnTo>
                  <a:pt x="131" y="0"/>
                </a:lnTo>
                <a:lnTo>
                  <a:pt x="133" y="0"/>
                </a:lnTo>
                <a:lnTo>
                  <a:pt x="136" y="0"/>
                </a:lnTo>
                <a:lnTo>
                  <a:pt x="143" y="0"/>
                </a:lnTo>
                <a:lnTo>
                  <a:pt x="150" y="0"/>
                </a:lnTo>
                <a:lnTo>
                  <a:pt x="155" y="3"/>
                </a:lnTo>
                <a:lnTo>
                  <a:pt x="165" y="6"/>
                </a:lnTo>
                <a:lnTo>
                  <a:pt x="169" y="9"/>
                </a:lnTo>
                <a:lnTo>
                  <a:pt x="174" y="12"/>
                </a:lnTo>
                <a:lnTo>
                  <a:pt x="177" y="15"/>
                </a:lnTo>
                <a:lnTo>
                  <a:pt x="179" y="18"/>
                </a:lnTo>
                <a:lnTo>
                  <a:pt x="179" y="21"/>
                </a:lnTo>
                <a:lnTo>
                  <a:pt x="177" y="24"/>
                </a:lnTo>
                <a:lnTo>
                  <a:pt x="174" y="27"/>
                </a:lnTo>
                <a:lnTo>
                  <a:pt x="169" y="33"/>
                </a:lnTo>
                <a:lnTo>
                  <a:pt x="162" y="39"/>
                </a:lnTo>
                <a:lnTo>
                  <a:pt x="155" y="44"/>
                </a:lnTo>
                <a:lnTo>
                  <a:pt x="148" y="53"/>
                </a:lnTo>
                <a:lnTo>
                  <a:pt x="136" y="62"/>
                </a:lnTo>
                <a:lnTo>
                  <a:pt x="136" y="62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36" name="Freeform 95"/>
          <p:cNvSpPr>
            <a:spLocks/>
          </p:cNvSpPr>
          <p:nvPr/>
        </p:nvSpPr>
        <p:spPr bwMode="auto">
          <a:xfrm>
            <a:off x="5274447" y="4836528"/>
            <a:ext cx="268576" cy="1542461"/>
          </a:xfrm>
          <a:custGeom>
            <a:avLst/>
            <a:gdLst>
              <a:gd name="T0" fmla="*/ 0 w 46"/>
              <a:gd name="T1" fmla="*/ 0 h 156"/>
              <a:gd name="T2" fmla="*/ 7 w 46"/>
              <a:gd name="T3" fmla="*/ 0 h 156"/>
              <a:gd name="T4" fmla="*/ 17 w 46"/>
              <a:gd name="T5" fmla="*/ 0 h 156"/>
              <a:gd name="T6" fmla="*/ 21 w 46"/>
              <a:gd name="T7" fmla="*/ 0 h 156"/>
              <a:gd name="T8" fmla="*/ 29 w 46"/>
              <a:gd name="T9" fmla="*/ 3 h 156"/>
              <a:gd name="T10" fmla="*/ 33 w 46"/>
              <a:gd name="T11" fmla="*/ 3 h 156"/>
              <a:gd name="T12" fmla="*/ 38 w 46"/>
              <a:gd name="T13" fmla="*/ 6 h 156"/>
              <a:gd name="T14" fmla="*/ 41 w 46"/>
              <a:gd name="T15" fmla="*/ 9 h 156"/>
              <a:gd name="T16" fmla="*/ 43 w 46"/>
              <a:gd name="T17" fmla="*/ 9 h 156"/>
              <a:gd name="T18" fmla="*/ 43 w 46"/>
              <a:gd name="T19" fmla="*/ 12 h 156"/>
              <a:gd name="T20" fmla="*/ 46 w 46"/>
              <a:gd name="T21" fmla="*/ 15 h 156"/>
              <a:gd name="T22" fmla="*/ 46 w 46"/>
              <a:gd name="T23" fmla="*/ 18 h 156"/>
              <a:gd name="T24" fmla="*/ 46 w 46"/>
              <a:gd name="T25" fmla="*/ 24 h 156"/>
              <a:gd name="T26" fmla="*/ 43 w 46"/>
              <a:gd name="T27" fmla="*/ 29 h 156"/>
              <a:gd name="T28" fmla="*/ 43 w 46"/>
              <a:gd name="T29" fmla="*/ 35 h 156"/>
              <a:gd name="T30" fmla="*/ 43 w 46"/>
              <a:gd name="T31" fmla="*/ 47 h 156"/>
              <a:gd name="T32" fmla="*/ 41 w 46"/>
              <a:gd name="T33" fmla="*/ 56 h 156"/>
              <a:gd name="T34" fmla="*/ 41 w 46"/>
              <a:gd name="T35" fmla="*/ 68 h 156"/>
              <a:gd name="T36" fmla="*/ 38 w 46"/>
              <a:gd name="T37" fmla="*/ 80 h 156"/>
              <a:gd name="T38" fmla="*/ 38 w 46"/>
              <a:gd name="T39" fmla="*/ 103 h 156"/>
              <a:gd name="T40" fmla="*/ 38 w 46"/>
              <a:gd name="T41" fmla="*/ 115 h 156"/>
              <a:gd name="T42" fmla="*/ 38 w 46"/>
              <a:gd name="T43" fmla="*/ 127 h 156"/>
              <a:gd name="T44" fmla="*/ 36 w 46"/>
              <a:gd name="T45" fmla="*/ 136 h 156"/>
              <a:gd name="T46" fmla="*/ 33 w 46"/>
              <a:gd name="T47" fmla="*/ 145 h 156"/>
              <a:gd name="T48" fmla="*/ 31 w 46"/>
              <a:gd name="T49" fmla="*/ 150 h 156"/>
              <a:gd name="T50" fmla="*/ 26 w 46"/>
              <a:gd name="T51" fmla="*/ 153 h 156"/>
              <a:gd name="T52" fmla="*/ 24 w 46"/>
              <a:gd name="T53" fmla="*/ 156 h 156"/>
              <a:gd name="T54" fmla="*/ 19 w 46"/>
              <a:gd name="T55" fmla="*/ 156 h 156"/>
              <a:gd name="T56" fmla="*/ 14 w 46"/>
              <a:gd name="T57" fmla="*/ 153 h 156"/>
              <a:gd name="T58" fmla="*/ 12 w 46"/>
              <a:gd name="T59" fmla="*/ 150 h 156"/>
              <a:gd name="T60" fmla="*/ 7 w 46"/>
              <a:gd name="T61" fmla="*/ 147 h 156"/>
              <a:gd name="T62" fmla="*/ 4 w 46"/>
              <a:gd name="T63" fmla="*/ 142 h 156"/>
              <a:gd name="T64" fmla="*/ 2 w 46"/>
              <a:gd name="T65" fmla="*/ 139 h 156"/>
              <a:gd name="T66" fmla="*/ 0 w 46"/>
              <a:gd name="T67" fmla="*/ 133 h 156"/>
              <a:gd name="T68" fmla="*/ 0 w 46"/>
              <a:gd name="T69" fmla="*/ 130 h 156"/>
              <a:gd name="T70" fmla="*/ 0 w 46"/>
              <a:gd name="T71" fmla="*/ 127 h 156"/>
              <a:gd name="T72" fmla="*/ 0 w 46"/>
              <a:gd name="T73" fmla="*/ 127 h 156"/>
              <a:gd name="T74" fmla="*/ 0 w 46"/>
              <a:gd name="T75" fmla="*/ 121 h 156"/>
              <a:gd name="T76" fmla="*/ 2 w 46"/>
              <a:gd name="T77" fmla="*/ 118 h 156"/>
              <a:gd name="T78" fmla="*/ 2 w 46"/>
              <a:gd name="T79" fmla="*/ 112 h 156"/>
              <a:gd name="T80" fmla="*/ 4 w 46"/>
              <a:gd name="T81" fmla="*/ 103 h 156"/>
              <a:gd name="T82" fmla="*/ 4 w 46"/>
              <a:gd name="T83" fmla="*/ 100 h 156"/>
              <a:gd name="T84" fmla="*/ 4 w 46"/>
              <a:gd name="T85" fmla="*/ 94 h 156"/>
              <a:gd name="T86" fmla="*/ 7 w 46"/>
              <a:gd name="T87" fmla="*/ 86 h 156"/>
              <a:gd name="T88" fmla="*/ 7 w 46"/>
              <a:gd name="T89" fmla="*/ 80 h 156"/>
              <a:gd name="T90" fmla="*/ 7 w 46"/>
              <a:gd name="T91" fmla="*/ 71 h 156"/>
              <a:gd name="T92" fmla="*/ 7 w 46"/>
              <a:gd name="T93" fmla="*/ 62 h 156"/>
              <a:gd name="T94" fmla="*/ 9 w 46"/>
              <a:gd name="T95" fmla="*/ 44 h 156"/>
              <a:gd name="T96" fmla="*/ 7 w 46"/>
              <a:gd name="T97" fmla="*/ 29 h 156"/>
              <a:gd name="T98" fmla="*/ 4 w 46"/>
              <a:gd name="T99" fmla="*/ 12 h 156"/>
              <a:gd name="T100" fmla="*/ 0 w 46"/>
              <a:gd name="T101" fmla="*/ 0 h 156"/>
              <a:gd name="T102" fmla="*/ 0 w 46"/>
              <a:gd name="T103" fmla="*/ 0 h 1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46" h="156">
                <a:moveTo>
                  <a:pt x="0" y="0"/>
                </a:moveTo>
                <a:lnTo>
                  <a:pt x="7" y="0"/>
                </a:lnTo>
                <a:lnTo>
                  <a:pt x="17" y="0"/>
                </a:lnTo>
                <a:lnTo>
                  <a:pt x="21" y="0"/>
                </a:lnTo>
                <a:lnTo>
                  <a:pt x="29" y="3"/>
                </a:lnTo>
                <a:lnTo>
                  <a:pt x="33" y="3"/>
                </a:lnTo>
                <a:lnTo>
                  <a:pt x="38" y="6"/>
                </a:lnTo>
                <a:lnTo>
                  <a:pt x="41" y="9"/>
                </a:lnTo>
                <a:lnTo>
                  <a:pt x="43" y="9"/>
                </a:lnTo>
                <a:lnTo>
                  <a:pt x="43" y="12"/>
                </a:lnTo>
                <a:lnTo>
                  <a:pt x="46" y="15"/>
                </a:lnTo>
                <a:lnTo>
                  <a:pt x="46" y="18"/>
                </a:lnTo>
                <a:lnTo>
                  <a:pt x="46" y="24"/>
                </a:lnTo>
                <a:lnTo>
                  <a:pt x="43" y="29"/>
                </a:lnTo>
                <a:lnTo>
                  <a:pt x="43" y="35"/>
                </a:lnTo>
                <a:lnTo>
                  <a:pt x="43" y="47"/>
                </a:lnTo>
                <a:lnTo>
                  <a:pt x="41" y="56"/>
                </a:lnTo>
                <a:lnTo>
                  <a:pt x="41" y="68"/>
                </a:lnTo>
                <a:lnTo>
                  <a:pt x="38" y="80"/>
                </a:lnTo>
                <a:lnTo>
                  <a:pt x="38" y="103"/>
                </a:lnTo>
                <a:lnTo>
                  <a:pt x="38" y="115"/>
                </a:lnTo>
                <a:lnTo>
                  <a:pt x="38" y="127"/>
                </a:lnTo>
                <a:lnTo>
                  <a:pt x="36" y="136"/>
                </a:lnTo>
                <a:lnTo>
                  <a:pt x="33" y="145"/>
                </a:lnTo>
                <a:lnTo>
                  <a:pt x="31" y="150"/>
                </a:lnTo>
                <a:lnTo>
                  <a:pt x="26" y="153"/>
                </a:lnTo>
                <a:lnTo>
                  <a:pt x="24" y="156"/>
                </a:lnTo>
                <a:lnTo>
                  <a:pt x="19" y="156"/>
                </a:lnTo>
                <a:lnTo>
                  <a:pt x="14" y="153"/>
                </a:lnTo>
                <a:lnTo>
                  <a:pt x="12" y="150"/>
                </a:lnTo>
                <a:lnTo>
                  <a:pt x="7" y="147"/>
                </a:lnTo>
                <a:lnTo>
                  <a:pt x="4" y="142"/>
                </a:lnTo>
                <a:lnTo>
                  <a:pt x="2" y="139"/>
                </a:lnTo>
                <a:lnTo>
                  <a:pt x="0" y="133"/>
                </a:lnTo>
                <a:lnTo>
                  <a:pt x="0" y="130"/>
                </a:lnTo>
                <a:lnTo>
                  <a:pt x="0" y="127"/>
                </a:lnTo>
                <a:lnTo>
                  <a:pt x="0" y="127"/>
                </a:lnTo>
                <a:lnTo>
                  <a:pt x="0" y="121"/>
                </a:lnTo>
                <a:lnTo>
                  <a:pt x="2" y="118"/>
                </a:lnTo>
                <a:lnTo>
                  <a:pt x="2" y="112"/>
                </a:lnTo>
                <a:lnTo>
                  <a:pt x="4" y="103"/>
                </a:lnTo>
                <a:lnTo>
                  <a:pt x="4" y="100"/>
                </a:lnTo>
                <a:lnTo>
                  <a:pt x="4" y="94"/>
                </a:lnTo>
                <a:lnTo>
                  <a:pt x="7" y="86"/>
                </a:lnTo>
                <a:lnTo>
                  <a:pt x="7" y="80"/>
                </a:lnTo>
                <a:lnTo>
                  <a:pt x="7" y="71"/>
                </a:lnTo>
                <a:lnTo>
                  <a:pt x="7" y="62"/>
                </a:lnTo>
                <a:lnTo>
                  <a:pt x="9" y="44"/>
                </a:lnTo>
                <a:lnTo>
                  <a:pt x="7" y="29"/>
                </a:lnTo>
                <a:lnTo>
                  <a:pt x="4" y="12"/>
                </a:lnTo>
                <a:lnTo>
                  <a:pt x="0" y="0"/>
                </a:lnTo>
                <a:lnTo>
                  <a:pt x="0" y="0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37" name="Freeform 96"/>
          <p:cNvSpPr>
            <a:spLocks/>
          </p:cNvSpPr>
          <p:nvPr/>
        </p:nvSpPr>
        <p:spPr bwMode="auto">
          <a:xfrm>
            <a:off x="5805762" y="4569566"/>
            <a:ext cx="356156" cy="998647"/>
          </a:xfrm>
          <a:custGeom>
            <a:avLst/>
            <a:gdLst>
              <a:gd name="T0" fmla="*/ 5 w 61"/>
              <a:gd name="T1" fmla="*/ 12 h 101"/>
              <a:gd name="T2" fmla="*/ 3 w 61"/>
              <a:gd name="T3" fmla="*/ 9 h 101"/>
              <a:gd name="T4" fmla="*/ 0 w 61"/>
              <a:gd name="T5" fmla="*/ 9 h 101"/>
              <a:gd name="T6" fmla="*/ 0 w 61"/>
              <a:gd name="T7" fmla="*/ 6 h 101"/>
              <a:gd name="T8" fmla="*/ 0 w 61"/>
              <a:gd name="T9" fmla="*/ 3 h 101"/>
              <a:gd name="T10" fmla="*/ 3 w 61"/>
              <a:gd name="T11" fmla="*/ 0 h 101"/>
              <a:gd name="T12" fmla="*/ 5 w 61"/>
              <a:gd name="T13" fmla="*/ 0 h 101"/>
              <a:gd name="T14" fmla="*/ 8 w 61"/>
              <a:gd name="T15" fmla="*/ 0 h 101"/>
              <a:gd name="T16" fmla="*/ 15 w 61"/>
              <a:gd name="T17" fmla="*/ 0 h 101"/>
              <a:gd name="T18" fmla="*/ 20 w 61"/>
              <a:gd name="T19" fmla="*/ 0 h 101"/>
              <a:gd name="T20" fmla="*/ 27 w 61"/>
              <a:gd name="T21" fmla="*/ 0 h 101"/>
              <a:gd name="T22" fmla="*/ 37 w 61"/>
              <a:gd name="T23" fmla="*/ 0 h 101"/>
              <a:gd name="T24" fmla="*/ 46 w 61"/>
              <a:gd name="T25" fmla="*/ 0 h 101"/>
              <a:gd name="T26" fmla="*/ 46 w 61"/>
              <a:gd name="T27" fmla="*/ 12 h 101"/>
              <a:gd name="T28" fmla="*/ 49 w 61"/>
              <a:gd name="T29" fmla="*/ 27 h 101"/>
              <a:gd name="T30" fmla="*/ 54 w 61"/>
              <a:gd name="T31" fmla="*/ 42 h 101"/>
              <a:gd name="T32" fmla="*/ 56 w 61"/>
              <a:gd name="T33" fmla="*/ 62 h 101"/>
              <a:gd name="T34" fmla="*/ 59 w 61"/>
              <a:gd name="T35" fmla="*/ 71 h 101"/>
              <a:gd name="T36" fmla="*/ 59 w 61"/>
              <a:gd name="T37" fmla="*/ 77 h 101"/>
              <a:gd name="T38" fmla="*/ 61 w 61"/>
              <a:gd name="T39" fmla="*/ 86 h 101"/>
              <a:gd name="T40" fmla="*/ 61 w 61"/>
              <a:gd name="T41" fmla="*/ 92 h 101"/>
              <a:gd name="T42" fmla="*/ 61 w 61"/>
              <a:gd name="T43" fmla="*/ 95 h 101"/>
              <a:gd name="T44" fmla="*/ 59 w 61"/>
              <a:gd name="T45" fmla="*/ 98 h 101"/>
              <a:gd name="T46" fmla="*/ 59 w 61"/>
              <a:gd name="T47" fmla="*/ 101 h 101"/>
              <a:gd name="T48" fmla="*/ 56 w 61"/>
              <a:gd name="T49" fmla="*/ 101 h 101"/>
              <a:gd name="T50" fmla="*/ 51 w 61"/>
              <a:gd name="T51" fmla="*/ 101 h 101"/>
              <a:gd name="T52" fmla="*/ 49 w 61"/>
              <a:gd name="T53" fmla="*/ 101 h 101"/>
              <a:gd name="T54" fmla="*/ 44 w 61"/>
              <a:gd name="T55" fmla="*/ 98 h 101"/>
              <a:gd name="T56" fmla="*/ 39 w 61"/>
              <a:gd name="T57" fmla="*/ 95 h 101"/>
              <a:gd name="T58" fmla="*/ 37 w 61"/>
              <a:gd name="T59" fmla="*/ 92 h 101"/>
              <a:gd name="T60" fmla="*/ 32 w 61"/>
              <a:gd name="T61" fmla="*/ 89 h 101"/>
              <a:gd name="T62" fmla="*/ 30 w 61"/>
              <a:gd name="T63" fmla="*/ 80 h 101"/>
              <a:gd name="T64" fmla="*/ 27 w 61"/>
              <a:gd name="T65" fmla="*/ 71 h 101"/>
              <a:gd name="T66" fmla="*/ 22 w 61"/>
              <a:gd name="T67" fmla="*/ 54 h 101"/>
              <a:gd name="T68" fmla="*/ 20 w 61"/>
              <a:gd name="T69" fmla="*/ 45 h 101"/>
              <a:gd name="T70" fmla="*/ 17 w 61"/>
              <a:gd name="T71" fmla="*/ 36 h 101"/>
              <a:gd name="T72" fmla="*/ 15 w 61"/>
              <a:gd name="T73" fmla="*/ 27 h 101"/>
              <a:gd name="T74" fmla="*/ 13 w 61"/>
              <a:gd name="T75" fmla="*/ 21 h 101"/>
              <a:gd name="T76" fmla="*/ 8 w 61"/>
              <a:gd name="T77" fmla="*/ 15 h 101"/>
              <a:gd name="T78" fmla="*/ 5 w 61"/>
              <a:gd name="T79" fmla="*/ 12 h 101"/>
              <a:gd name="T80" fmla="*/ 5 w 61"/>
              <a:gd name="T81" fmla="*/ 12 h 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61" h="101">
                <a:moveTo>
                  <a:pt x="5" y="12"/>
                </a:moveTo>
                <a:lnTo>
                  <a:pt x="3" y="9"/>
                </a:lnTo>
                <a:lnTo>
                  <a:pt x="0" y="9"/>
                </a:lnTo>
                <a:lnTo>
                  <a:pt x="0" y="6"/>
                </a:lnTo>
                <a:lnTo>
                  <a:pt x="0" y="3"/>
                </a:lnTo>
                <a:lnTo>
                  <a:pt x="3" y="0"/>
                </a:lnTo>
                <a:lnTo>
                  <a:pt x="5" y="0"/>
                </a:lnTo>
                <a:lnTo>
                  <a:pt x="8" y="0"/>
                </a:lnTo>
                <a:lnTo>
                  <a:pt x="15" y="0"/>
                </a:lnTo>
                <a:lnTo>
                  <a:pt x="20" y="0"/>
                </a:lnTo>
                <a:lnTo>
                  <a:pt x="27" y="0"/>
                </a:lnTo>
                <a:lnTo>
                  <a:pt x="37" y="0"/>
                </a:lnTo>
                <a:lnTo>
                  <a:pt x="46" y="0"/>
                </a:lnTo>
                <a:lnTo>
                  <a:pt x="46" y="12"/>
                </a:lnTo>
                <a:lnTo>
                  <a:pt x="49" y="27"/>
                </a:lnTo>
                <a:lnTo>
                  <a:pt x="54" y="42"/>
                </a:lnTo>
                <a:lnTo>
                  <a:pt x="56" y="62"/>
                </a:lnTo>
                <a:lnTo>
                  <a:pt x="59" y="71"/>
                </a:lnTo>
                <a:lnTo>
                  <a:pt x="59" y="77"/>
                </a:lnTo>
                <a:lnTo>
                  <a:pt x="61" y="86"/>
                </a:lnTo>
                <a:lnTo>
                  <a:pt x="61" y="92"/>
                </a:lnTo>
                <a:lnTo>
                  <a:pt x="61" y="95"/>
                </a:lnTo>
                <a:lnTo>
                  <a:pt x="59" y="98"/>
                </a:lnTo>
                <a:lnTo>
                  <a:pt x="59" y="101"/>
                </a:lnTo>
                <a:lnTo>
                  <a:pt x="56" y="101"/>
                </a:lnTo>
                <a:lnTo>
                  <a:pt x="51" y="101"/>
                </a:lnTo>
                <a:lnTo>
                  <a:pt x="49" y="101"/>
                </a:lnTo>
                <a:lnTo>
                  <a:pt x="44" y="98"/>
                </a:lnTo>
                <a:lnTo>
                  <a:pt x="39" y="95"/>
                </a:lnTo>
                <a:lnTo>
                  <a:pt x="37" y="92"/>
                </a:lnTo>
                <a:lnTo>
                  <a:pt x="32" y="89"/>
                </a:lnTo>
                <a:lnTo>
                  <a:pt x="30" y="80"/>
                </a:lnTo>
                <a:lnTo>
                  <a:pt x="27" y="71"/>
                </a:lnTo>
                <a:lnTo>
                  <a:pt x="22" y="54"/>
                </a:lnTo>
                <a:lnTo>
                  <a:pt x="20" y="45"/>
                </a:lnTo>
                <a:lnTo>
                  <a:pt x="17" y="36"/>
                </a:lnTo>
                <a:lnTo>
                  <a:pt x="15" y="27"/>
                </a:lnTo>
                <a:lnTo>
                  <a:pt x="13" y="21"/>
                </a:lnTo>
                <a:lnTo>
                  <a:pt x="8" y="15"/>
                </a:lnTo>
                <a:lnTo>
                  <a:pt x="5" y="12"/>
                </a:lnTo>
                <a:lnTo>
                  <a:pt x="5" y="12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38" name="Freeform 97"/>
          <p:cNvSpPr>
            <a:spLocks/>
          </p:cNvSpPr>
          <p:nvPr/>
        </p:nvSpPr>
        <p:spPr bwMode="auto">
          <a:xfrm>
            <a:off x="5922534" y="4431140"/>
            <a:ext cx="1214430" cy="1077749"/>
          </a:xfrm>
          <a:custGeom>
            <a:avLst/>
            <a:gdLst>
              <a:gd name="T0" fmla="*/ 143 w 208"/>
              <a:gd name="T1" fmla="*/ 0 h 109"/>
              <a:gd name="T2" fmla="*/ 157 w 208"/>
              <a:gd name="T3" fmla="*/ 0 h 109"/>
              <a:gd name="T4" fmla="*/ 172 w 208"/>
              <a:gd name="T5" fmla="*/ 3 h 109"/>
              <a:gd name="T6" fmla="*/ 188 w 208"/>
              <a:gd name="T7" fmla="*/ 8 h 109"/>
              <a:gd name="T8" fmla="*/ 198 w 208"/>
              <a:gd name="T9" fmla="*/ 14 h 109"/>
              <a:gd name="T10" fmla="*/ 205 w 208"/>
              <a:gd name="T11" fmla="*/ 17 h 109"/>
              <a:gd name="T12" fmla="*/ 208 w 208"/>
              <a:gd name="T13" fmla="*/ 17 h 109"/>
              <a:gd name="T14" fmla="*/ 208 w 208"/>
              <a:gd name="T15" fmla="*/ 20 h 109"/>
              <a:gd name="T16" fmla="*/ 205 w 208"/>
              <a:gd name="T17" fmla="*/ 23 h 109"/>
              <a:gd name="T18" fmla="*/ 201 w 208"/>
              <a:gd name="T19" fmla="*/ 29 h 109"/>
              <a:gd name="T20" fmla="*/ 193 w 208"/>
              <a:gd name="T21" fmla="*/ 41 h 109"/>
              <a:gd name="T22" fmla="*/ 186 w 208"/>
              <a:gd name="T23" fmla="*/ 59 h 109"/>
              <a:gd name="T24" fmla="*/ 176 w 208"/>
              <a:gd name="T25" fmla="*/ 76 h 109"/>
              <a:gd name="T26" fmla="*/ 167 w 208"/>
              <a:gd name="T27" fmla="*/ 91 h 109"/>
              <a:gd name="T28" fmla="*/ 159 w 208"/>
              <a:gd name="T29" fmla="*/ 103 h 109"/>
              <a:gd name="T30" fmla="*/ 152 w 208"/>
              <a:gd name="T31" fmla="*/ 109 h 109"/>
              <a:gd name="T32" fmla="*/ 145 w 208"/>
              <a:gd name="T33" fmla="*/ 109 h 109"/>
              <a:gd name="T34" fmla="*/ 138 w 208"/>
              <a:gd name="T35" fmla="*/ 103 h 109"/>
              <a:gd name="T36" fmla="*/ 138 w 208"/>
              <a:gd name="T37" fmla="*/ 91 h 109"/>
              <a:gd name="T38" fmla="*/ 140 w 208"/>
              <a:gd name="T39" fmla="*/ 79 h 109"/>
              <a:gd name="T40" fmla="*/ 147 w 208"/>
              <a:gd name="T41" fmla="*/ 62 h 109"/>
              <a:gd name="T42" fmla="*/ 150 w 208"/>
              <a:gd name="T43" fmla="*/ 44 h 109"/>
              <a:gd name="T44" fmla="*/ 152 w 208"/>
              <a:gd name="T45" fmla="*/ 32 h 109"/>
              <a:gd name="T46" fmla="*/ 155 w 208"/>
              <a:gd name="T47" fmla="*/ 23 h 109"/>
              <a:gd name="T48" fmla="*/ 155 w 208"/>
              <a:gd name="T49" fmla="*/ 20 h 109"/>
              <a:gd name="T50" fmla="*/ 150 w 208"/>
              <a:gd name="T51" fmla="*/ 17 h 109"/>
              <a:gd name="T52" fmla="*/ 145 w 208"/>
              <a:gd name="T53" fmla="*/ 17 h 109"/>
              <a:gd name="T54" fmla="*/ 140 w 208"/>
              <a:gd name="T55" fmla="*/ 17 h 109"/>
              <a:gd name="T56" fmla="*/ 130 w 208"/>
              <a:gd name="T57" fmla="*/ 17 h 109"/>
              <a:gd name="T58" fmla="*/ 116 w 208"/>
              <a:gd name="T59" fmla="*/ 20 h 109"/>
              <a:gd name="T60" fmla="*/ 97 w 208"/>
              <a:gd name="T61" fmla="*/ 20 h 109"/>
              <a:gd name="T62" fmla="*/ 75 w 208"/>
              <a:gd name="T63" fmla="*/ 23 h 109"/>
              <a:gd name="T64" fmla="*/ 48 w 208"/>
              <a:gd name="T65" fmla="*/ 26 h 109"/>
              <a:gd name="T66" fmla="*/ 17 w 208"/>
              <a:gd name="T67" fmla="*/ 29 h 109"/>
              <a:gd name="T68" fmla="*/ 0 w 208"/>
              <a:gd name="T69" fmla="*/ 14 h 109"/>
              <a:gd name="T70" fmla="*/ 29 w 208"/>
              <a:gd name="T71" fmla="*/ 14 h 109"/>
              <a:gd name="T72" fmla="*/ 41 w 208"/>
              <a:gd name="T73" fmla="*/ 11 h 109"/>
              <a:gd name="T74" fmla="*/ 53 w 208"/>
              <a:gd name="T75" fmla="*/ 11 h 109"/>
              <a:gd name="T76" fmla="*/ 65 w 208"/>
              <a:gd name="T77" fmla="*/ 8 h 109"/>
              <a:gd name="T78" fmla="*/ 82 w 208"/>
              <a:gd name="T79" fmla="*/ 8 h 109"/>
              <a:gd name="T80" fmla="*/ 101 w 208"/>
              <a:gd name="T81" fmla="*/ 6 h 109"/>
              <a:gd name="T82" fmla="*/ 116 w 208"/>
              <a:gd name="T83" fmla="*/ 3 h 109"/>
              <a:gd name="T84" fmla="*/ 128 w 208"/>
              <a:gd name="T85" fmla="*/ 3 h 109"/>
              <a:gd name="T86" fmla="*/ 133 w 208"/>
              <a:gd name="T87" fmla="*/ 0 h 109"/>
              <a:gd name="T88" fmla="*/ 135 w 208"/>
              <a:gd name="T89" fmla="*/ 0 h 1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208" h="109">
                <a:moveTo>
                  <a:pt x="135" y="0"/>
                </a:moveTo>
                <a:lnTo>
                  <a:pt x="143" y="0"/>
                </a:lnTo>
                <a:lnTo>
                  <a:pt x="150" y="0"/>
                </a:lnTo>
                <a:lnTo>
                  <a:pt x="157" y="0"/>
                </a:lnTo>
                <a:lnTo>
                  <a:pt x="164" y="0"/>
                </a:lnTo>
                <a:lnTo>
                  <a:pt x="172" y="3"/>
                </a:lnTo>
                <a:lnTo>
                  <a:pt x="184" y="6"/>
                </a:lnTo>
                <a:lnTo>
                  <a:pt x="188" y="8"/>
                </a:lnTo>
                <a:lnTo>
                  <a:pt x="193" y="11"/>
                </a:lnTo>
                <a:lnTo>
                  <a:pt x="198" y="14"/>
                </a:lnTo>
                <a:lnTo>
                  <a:pt x="203" y="14"/>
                </a:lnTo>
                <a:lnTo>
                  <a:pt x="205" y="17"/>
                </a:lnTo>
                <a:lnTo>
                  <a:pt x="205" y="17"/>
                </a:lnTo>
                <a:lnTo>
                  <a:pt x="208" y="17"/>
                </a:lnTo>
                <a:lnTo>
                  <a:pt x="208" y="20"/>
                </a:lnTo>
                <a:lnTo>
                  <a:pt x="208" y="20"/>
                </a:lnTo>
                <a:lnTo>
                  <a:pt x="205" y="23"/>
                </a:lnTo>
                <a:lnTo>
                  <a:pt x="205" y="23"/>
                </a:lnTo>
                <a:lnTo>
                  <a:pt x="203" y="26"/>
                </a:lnTo>
                <a:lnTo>
                  <a:pt x="201" y="29"/>
                </a:lnTo>
                <a:lnTo>
                  <a:pt x="196" y="35"/>
                </a:lnTo>
                <a:lnTo>
                  <a:pt x="193" y="41"/>
                </a:lnTo>
                <a:lnTo>
                  <a:pt x="188" y="50"/>
                </a:lnTo>
                <a:lnTo>
                  <a:pt x="186" y="59"/>
                </a:lnTo>
                <a:lnTo>
                  <a:pt x="181" y="68"/>
                </a:lnTo>
                <a:lnTo>
                  <a:pt x="176" y="76"/>
                </a:lnTo>
                <a:lnTo>
                  <a:pt x="172" y="85"/>
                </a:lnTo>
                <a:lnTo>
                  <a:pt x="167" y="91"/>
                </a:lnTo>
                <a:lnTo>
                  <a:pt x="162" y="100"/>
                </a:lnTo>
                <a:lnTo>
                  <a:pt x="159" y="103"/>
                </a:lnTo>
                <a:lnTo>
                  <a:pt x="157" y="106"/>
                </a:lnTo>
                <a:lnTo>
                  <a:pt x="152" y="109"/>
                </a:lnTo>
                <a:lnTo>
                  <a:pt x="150" y="109"/>
                </a:lnTo>
                <a:lnTo>
                  <a:pt x="145" y="109"/>
                </a:lnTo>
                <a:lnTo>
                  <a:pt x="143" y="106"/>
                </a:lnTo>
                <a:lnTo>
                  <a:pt x="138" y="103"/>
                </a:lnTo>
                <a:lnTo>
                  <a:pt x="135" y="97"/>
                </a:lnTo>
                <a:lnTo>
                  <a:pt x="138" y="91"/>
                </a:lnTo>
                <a:lnTo>
                  <a:pt x="138" y="85"/>
                </a:lnTo>
                <a:lnTo>
                  <a:pt x="140" y="79"/>
                </a:lnTo>
                <a:lnTo>
                  <a:pt x="143" y="70"/>
                </a:lnTo>
                <a:lnTo>
                  <a:pt x="147" y="62"/>
                </a:lnTo>
                <a:lnTo>
                  <a:pt x="150" y="53"/>
                </a:lnTo>
                <a:lnTo>
                  <a:pt x="150" y="44"/>
                </a:lnTo>
                <a:lnTo>
                  <a:pt x="152" y="35"/>
                </a:lnTo>
                <a:lnTo>
                  <a:pt x="152" y="32"/>
                </a:lnTo>
                <a:lnTo>
                  <a:pt x="155" y="26"/>
                </a:lnTo>
                <a:lnTo>
                  <a:pt x="155" y="23"/>
                </a:lnTo>
                <a:lnTo>
                  <a:pt x="155" y="20"/>
                </a:lnTo>
                <a:lnTo>
                  <a:pt x="155" y="20"/>
                </a:lnTo>
                <a:lnTo>
                  <a:pt x="152" y="17"/>
                </a:lnTo>
                <a:lnTo>
                  <a:pt x="150" y="17"/>
                </a:lnTo>
                <a:lnTo>
                  <a:pt x="147" y="17"/>
                </a:lnTo>
                <a:lnTo>
                  <a:pt x="145" y="17"/>
                </a:lnTo>
                <a:lnTo>
                  <a:pt x="143" y="17"/>
                </a:lnTo>
                <a:lnTo>
                  <a:pt x="140" y="17"/>
                </a:lnTo>
                <a:lnTo>
                  <a:pt x="135" y="17"/>
                </a:lnTo>
                <a:lnTo>
                  <a:pt x="130" y="17"/>
                </a:lnTo>
                <a:lnTo>
                  <a:pt x="123" y="17"/>
                </a:lnTo>
                <a:lnTo>
                  <a:pt x="116" y="20"/>
                </a:lnTo>
                <a:lnTo>
                  <a:pt x="106" y="20"/>
                </a:lnTo>
                <a:lnTo>
                  <a:pt x="97" y="20"/>
                </a:lnTo>
                <a:lnTo>
                  <a:pt x="87" y="20"/>
                </a:lnTo>
                <a:lnTo>
                  <a:pt x="75" y="23"/>
                </a:lnTo>
                <a:lnTo>
                  <a:pt x="63" y="23"/>
                </a:lnTo>
                <a:lnTo>
                  <a:pt x="48" y="26"/>
                </a:lnTo>
                <a:lnTo>
                  <a:pt x="34" y="26"/>
                </a:lnTo>
                <a:lnTo>
                  <a:pt x="17" y="29"/>
                </a:lnTo>
                <a:lnTo>
                  <a:pt x="0" y="29"/>
                </a:lnTo>
                <a:lnTo>
                  <a:pt x="0" y="14"/>
                </a:lnTo>
                <a:lnTo>
                  <a:pt x="19" y="14"/>
                </a:lnTo>
                <a:lnTo>
                  <a:pt x="29" y="14"/>
                </a:lnTo>
                <a:lnTo>
                  <a:pt x="36" y="11"/>
                </a:lnTo>
                <a:lnTo>
                  <a:pt x="41" y="11"/>
                </a:lnTo>
                <a:lnTo>
                  <a:pt x="46" y="11"/>
                </a:lnTo>
                <a:lnTo>
                  <a:pt x="53" y="11"/>
                </a:lnTo>
                <a:lnTo>
                  <a:pt x="58" y="11"/>
                </a:lnTo>
                <a:lnTo>
                  <a:pt x="65" y="8"/>
                </a:lnTo>
                <a:lnTo>
                  <a:pt x="75" y="8"/>
                </a:lnTo>
                <a:lnTo>
                  <a:pt x="82" y="8"/>
                </a:lnTo>
                <a:lnTo>
                  <a:pt x="92" y="6"/>
                </a:lnTo>
                <a:lnTo>
                  <a:pt x="101" y="6"/>
                </a:lnTo>
                <a:lnTo>
                  <a:pt x="109" y="6"/>
                </a:lnTo>
                <a:lnTo>
                  <a:pt x="116" y="3"/>
                </a:lnTo>
                <a:lnTo>
                  <a:pt x="123" y="3"/>
                </a:lnTo>
                <a:lnTo>
                  <a:pt x="128" y="3"/>
                </a:lnTo>
                <a:lnTo>
                  <a:pt x="130" y="3"/>
                </a:lnTo>
                <a:lnTo>
                  <a:pt x="133" y="0"/>
                </a:lnTo>
                <a:lnTo>
                  <a:pt x="135" y="0"/>
                </a:lnTo>
                <a:lnTo>
                  <a:pt x="135" y="0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39" name="Freeform 98"/>
          <p:cNvSpPr>
            <a:spLocks/>
          </p:cNvSpPr>
          <p:nvPr/>
        </p:nvSpPr>
        <p:spPr bwMode="auto">
          <a:xfrm>
            <a:off x="6004274" y="4836528"/>
            <a:ext cx="636409" cy="237302"/>
          </a:xfrm>
          <a:custGeom>
            <a:avLst/>
            <a:gdLst>
              <a:gd name="T0" fmla="*/ 0 w 109"/>
              <a:gd name="T1" fmla="*/ 12 h 24"/>
              <a:gd name="T2" fmla="*/ 20 w 109"/>
              <a:gd name="T3" fmla="*/ 9 h 24"/>
              <a:gd name="T4" fmla="*/ 39 w 109"/>
              <a:gd name="T5" fmla="*/ 6 h 24"/>
              <a:gd name="T6" fmla="*/ 54 w 109"/>
              <a:gd name="T7" fmla="*/ 6 h 24"/>
              <a:gd name="T8" fmla="*/ 66 w 109"/>
              <a:gd name="T9" fmla="*/ 3 h 24"/>
              <a:gd name="T10" fmla="*/ 78 w 109"/>
              <a:gd name="T11" fmla="*/ 3 h 24"/>
              <a:gd name="T12" fmla="*/ 83 w 109"/>
              <a:gd name="T13" fmla="*/ 3 h 24"/>
              <a:gd name="T14" fmla="*/ 85 w 109"/>
              <a:gd name="T15" fmla="*/ 3 h 24"/>
              <a:gd name="T16" fmla="*/ 87 w 109"/>
              <a:gd name="T17" fmla="*/ 0 h 24"/>
              <a:gd name="T18" fmla="*/ 92 w 109"/>
              <a:gd name="T19" fmla="*/ 0 h 24"/>
              <a:gd name="T20" fmla="*/ 92 w 109"/>
              <a:gd name="T21" fmla="*/ 0 h 24"/>
              <a:gd name="T22" fmla="*/ 95 w 109"/>
              <a:gd name="T23" fmla="*/ 0 h 24"/>
              <a:gd name="T24" fmla="*/ 99 w 109"/>
              <a:gd name="T25" fmla="*/ 3 h 24"/>
              <a:gd name="T26" fmla="*/ 104 w 109"/>
              <a:gd name="T27" fmla="*/ 3 h 24"/>
              <a:gd name="T28" fmla="*/ 107 w 109"/>
              <a:gd name="T29" fmla="*/ 6 h 24"/>
              <a:gd name="T30" fmla="*/ 109 w 109"/>
              <a:gd name="T31" fmla="*/ 9 h 24"/>
              <a:gd name="T32" fmla="*/ 107 w 109"/>
              <a:gd name="T33" fmla="*/ 12 h 24"/>
              <a:gd name="T34" fmla="*/ 104 w 109"/>
              <a:gd name="T35" fmla="*/ 12 h 24"/>
              <a:gd name="T36" fmla="*/ 102 w 109"/>
              <a:gd name="T37" fmla="*/ 15 h 24"/>
              <a:gd name="T38" fmla="*/ 95 w 109"/>
              <a:gd name="T39" fmla="*/ 18 h 24"/>
              <a:gd name="T40" fmla="*/ 87 w 109"/>
              <a:gd name="T41" fmla="*/ 18 h 24"/>
              <a:gd name="T42" fmla="*/ 78 w 109"/>
              <a:gd name="T43" fmla="*/ 21 h 24"/>
              <a:gd name="T44" fmla="*/ 70 w 109"/>
              <a:gd name="T45" fmla="*/ 21 h 24"/>
              <a:gd name="T46" fmla="*/ 63 w 109"/>
              <a:gd name="T47" fmla="*/ 21 h 24"/>
              <a:gd name="T48" fmla="*/ 56 w 109"/>
              <a:gd name="T49" fmla="*/ 24 h 24"/>
              <a:gd name="T50" fmla="*/ 46 w 109"/>
              <a:gd name="T51" fmla="*/ 24 h 24"/>
              <a:gd name="T52" fmla="*/ 37 w 109"/>
              <a:gd name="T53" fmla="*/ 24 h 24"/>
              <a:gd name="T54" fmla="*/ 25 w 109"/>
              <a:gd name="T55" fmla="*/ 24 h 24"/>
              <a:gd name="T56" fmla="*/ 12 w 109"/>
              <a:gd name="T57" fmla="*/ 24 h 24"/>
              <a:gd name="T58" fmla="*/ 0 w 109"/>
              <a:gd name="T59" fmla="*/ 24 h 24"/>
              <a:gd name="T60" fmla="*/ 0 w 109"/>
              <a:gd name="T61" fmla="*/ 12 h 24"/>
              <a:gd name="T62" fmla="*/ 0 w 109"/>
              <a:gd name="T63" fmla="*/ 12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09" h="24">
                <a:moveTo>
                  <a:pt x="0" y="12"/>
                </a:moveTo>
                <a:lnTo>
                  <a:pt x="20" y="9"/>
                </a:lnTo>
                <a:lnTo>
                  <a:pt x="39" y="6"/>
                </a:lnTo>
                <a:lnTo>
                  <a:pt x="54" y="6"/>
                </a:lnTo>
                <a:lnTo>
                  <a:pt x="66" y="3"/>
                </a:lnTo>
                <a:lnTo>
                  <a:pt x="78" y="3"/>
                </a:lnTo>
                <a:lnTo>
                  <a:pt x="83" y="3"/>
                </a:lnTo>
                <a:lnTo>
                  <a:pt x="85" y="3"/>
                </a:lnTo>
                <a:lnTo>
                  <a:pt x="87" y="0"/>
                </a:lnTo>
                <a:lnTo>
                  <a:pt x="92" y="0"/>
                </a:lnTo>
                <a:lnTo>
                  <a:pt x="92" y="0"/>
                </a:lnTo>
                <a:lnTo>
                  <a:pt x="95" y="0"/>
                </a:lnTo>
                <a:lnTo>
                  <a:pt x="99" y="3"/>
                </a:lnTo>
                <a:lnTo>
                  <a:pt x="104" y="3"/>
                </a:lnTo>
                <a:lnTo>
                  <a:pt x="107" y="6"/>
                </a:lnTo>
                <a:lnTo>
                  <a:pt x="109" y="9"/>
                </a:lnTo>
                <a:lnTo>
                  <a:pt x="107" y="12"/>
                </a:lnTo>
                <a:lnTo>
                  <a:pt x="104" y="12"/>
                </a:lnTo>
                <a:lnTo>
                  <a:pt x="102" y="15"/>
                </a:lnTo>
                <a:lnTo>
                  <a:pt x="95" y="18"/>
                </a:lnTo>
                <a:lnTo>
                  <a:pt x="87" y="18"/>
                </a:lnTo>
                <a:lnTo>
                  <a:pt x="78" y="21"/>
                </a:lnTo>
                <a:lnTo>
                  <a:pt x="70" y="21"/>
                </a:lnTo>
                <a:lnTo>
                  <a:pt x="63" y="21"/>
                </a:lnTo>
                <a:lnTo>
                  <a:pt x="56" y="24"/>
                </a:lnTo>
                <a:lnTo>
                  <a:pt x="46" y="24"/>
                </a:lnTo>
                <a:lnTo>
                  <a:pt x="37" y="24"/>
                </a:lnTo>
                <a:lnTo>
                  <a:pt x="25" y="24"/>
                </a:lnTo>
                <a:lnTo>
                  <a:pt x="12" y="24"/>
                </a:lnTo>
                <a:lnTo>
                  <a:pt x="0" y="24"/>
                </a:lnTo>
                <a:lnTo>
                  <a:pt x="0" y="12"/>
                </a:lnTo>
                <a:lnTo>
                  <a:pt x="0" y="12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0" name="Freeform 99"/>
          <p:cNvSpPr>
            <a:spLocks/>
          </p:cNvSpPr>
          <p:nvPr/>
        </p:nvSpPr>
        <p:spPr bwMode="auto">
          <a:xfrm>
            <a:off x="6121046" y="5301246"/>
            <a:ext cx="648087" cy="118652"/>
          </a:xfrm>
          <a:custGeom>
            <a:avLst/>
            <a:gdLst>
              <a:gd name="T0" fmla="*/ 2 w 111"/>
              <a:gd name="T1" fmla="*/ 12 h 12"/>
              <a:gd name="T2" fmla="*/ 0 w 111"/>
              <a:gd name="T3" fmla="*/ 9 h 12"/>
              <a:gd name="T4" fmla="*/ 2 w 111"/>
              <a:gd name="T5" fmla="*/ 9 h 12"/>
              <a:gd name="T6" fmla="*/ 5 w 111"/>
              <a:gd name="T7" fmla="*/ 6 h 12"/>
              <a:gd name="T8" fmla="*/ 9 w 111"/>
              <a:gd name="T9" fmla="*/ 6 h 12"/>
              <a:gd name="T10" fmla="*/ 14 w 111"/>
              <a:gd name="T11" fmla="*/ 6 h 12"/>
              <a:gd name="T12" fmla="*/ 19 w 111"/>
              <a:gd name="T13" fmla="*/ 6 h 12"/>
              <a:gd name="T14" fmla="*/ 26 w 111"/>
              <a:gd name="T15" fmla="*/ 6 h 12"/>
              <a:gd name="T16" fmla="*/ 34 w 111"/>
              <a:gd name="T17" fmla="*/ 3 h 12"/>
              <a:gd name="T18" fmla="*/ 43 w 111"/>
              <a:gd name="T19" fmla="*/ 3 h 12"/>
              <a:gd name="T20" fmla="*/ 60 w 111"/>
              <a:gd name="T21" fmla="*/ 0 h 12"/>
              <a:gd name="T22" fmla="*/ 77 w 111"/>
              <a:gd name="T23" fmla="*/ 0 h 12"/>
              <a:gd name="T24" fmla="*/ 94 w 111"/>
              <a:gd name="T25" fmla="*/ 0 h 12"/>
              <a:gd name="T26" fmla="*/ 109 w 111"/>
              <a:gd name="T27" fmla="*/ 0 h 12"/>
              <a:gd name="T28" fmla="*/ 111 w 111"/>
              <a:gd name="T29" fmla="*/ 3 h 12"/>
              <a:gd name="T30" fmla="*/ 2 w 111"/>
              <a:gd name="T31" fmla="*/ 12 h 12"/>
              <a:gd name="T32" fmla="*/ 2 w 111"/>
              <a:gd name="T33" fmla="*/ 12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11" h="12">
                <a:moveTo>
                  <a:pt x="2" y="12"/>
                </a:moveTo>
                <a:lnTo>
                  <a:pt x="0" y="9"/>
                </a:lnTo>
                <a:lnTo>
                  <a:pt x="2" y="9"/>
                </a:lnTo>
                <a:lnTo>
                  <a:pt x="5" y="6"/>
                </a:lnTo>
                <a:lnTo>
                  <a:pt x="9" y="6"/>
                </a:lnTo>
                <a:lnTo>
                  <a:pt x="14" y="6"/>
                </a:lnTo>
                <a:lnTo>
                  <a:pt x="19" y="6"/>
                </a:lnTo>
                <a:lnTo>
                  <a:pt x="26" y="6"/>
                </a:lnTo>
                <a:lnTo>
                  <a:pt x="34" y="3"/>
                </a:lnTo>
                <a:lnTo>
                  <a:pt x="43" y="3"/>
                </a:lnTo>
                <a:lnTo>
                  <a:pt x="60" y="0"/>
                </a:lnTo>
                <a:lnTo>
                  <a:pt x="77" y="0"/>
                </a:lnTo>
                <a:lnTo>
                  <a:pt x="94" y="0"/>
                </a:lnTo>
                <a:lnTo>
                  <a:pt x="109" y="0"/>
                </a:lnTo>
                <a:lnTo>
                  <a:pt x="111" y="3"/>
                </a:lnTo>
                <a:lnTo>
                  <a:pt x="2" y="12"/>
                </a:lnTo>
                <a:lnTo>
                  <a:pt x="2" y="12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1" name="Freeform 100"/>
          <p:cNvSpPr>
            <a:spLocks/>
          </p:cNvSpPr>
          <p:nvPr/>
        </p:nvSpPr>
        <p:spPr bwMode="auto">
          <a:xfrm>
            <a:off x="5525509" y="5657200"/>
            <a:ext cx="1909225" cy="375727"/>
          </a:xfrm>
          <a:custGeom>
            <a:avLst/>
            <a:gdLst>
              <a:gd name="T0" fmla="*/ 317 w 327"/>
              <a:gd name="T1" fmla="*/ 11 h 38"/>
              <a:gd name="T2" fmla="*/ 324 w 327"/>
              <a:gd name="T3" fmla="*/ 14 h 38"/>
              <a:gd name="T4" fmla="*/ 327 w 327"/>
              <a:gd name="T5" fmla="*/ 17 h 38"/>
              <a:gd name="T6" fmla="*/ 324 w 327"/>
              <a:gd name="T7" fmla="*/ 20 h 38"/>
              <a:gd name="T8" fmla="*/ 319 w 327"/>
              <a:gd name="T9" fmla="*/ 20 h 38"/>
              <a:gd name="T10" fmla="*/ 312 w 327"/>
              <a:gd name="T11" fmla="*/ 23 h 38"/>
              <a:gd name="T12" fmla="*/ 302 w 327"/>
              <a:gd name="T13" fmla="*/ 26 h 38"/>
              <a:gd name="T14" fmla="*/ 290 w 327"/>
              <a:gd name="T15" fmla="*/ 26 h 38"/>
              <a:gd name="T16" fmla="*/ 273 w 327"/>
              <a:gd name="T17" fmla="*/ 26 h 38"/>
              <a:gd name="T18" fmla="*/ 256 w 327"/>
              <a:gd name="T19" fmla="*/ 26 h 38"/>
              <a:gd name="T20" fmla="*/ 240 w 327"/>
              <a:gd name="T21" fmla="*/ 26 h 38"/>
              <a:gd name="T22" fmla="*/ 230 w 327"/>
              <a:gd name="T23" fmla="*/ 23 h 38"/>
              <a:gd name="T24" fmla="*/ 223 w 327"/>
              <a:gd name="T25" fmla="*/ 23 h 38"/>
              <a:gd name="T26" fmla="*/ 220 w 327"/>
              <a:gd name="T27" fmla="*/ 23 h 38"/>
              <a:gd name="T28" fmla="*/ 213 w 327"/>
              <a:gd name="T29" fmla="*/ 26 h 38"/>
              <a:gd name="T30" fmla="*/ 198 w 327"/>
              <a:gd name="T31" fmla="*/ 26 h 38"/>
              <a:gd name="T32" fmla="*/ 179 w 327"/>
              <a:gd name="T33" fmla="*/ 26 h 38"/>
              <a:gd name="T34" fmla="*/ 143 w 327"/>
              <a:gd name="T35" fmla="*/ 29 h 38"/>
              <a:gd name="T36" fmla="*/ 97 w 327"/>
              <a:gd name="T37" fmla="*/ 32 h 38"/>
              <a:gd name="T38" fmla="*/ 70 w 327"/>
              <a:gd name="T39" fmla="*/ 35 h 38"/>
              <a:gd name="T40" fmla="*/ 56 w 327"/>
              <a:gd name="T41" fmla="*/ 38 h 38"/>
              <a:gd name="T42" fmla="*/ 44 w 327"/>
              <a:gd name="T43" fmla="*/ 38 h 38"/>
              <a:gd name="T44" fmla="*/ 39 w 327"/>
              <a:gd name="T45" fmla="*/ 38 h 38"/>
              <a:gd name="T46" fmla="*/ 34 w 327"/>
              <a:gd name="T47" fmla="*/ 38 h 38"/>
              <a:gd name="T48" fmla="*/ 24 w 327"/>
              <a:gd name="T49" fmla="*/ 35 h 38"/>
              <a:gd name="T50" fmla="*/ 10 w 327"/>
              <a:gd name="T51" fmla="*/ 32 h 38"/>
              <a:gd name="T52" fmla="*/ 0 w 327"/>
              <a:gd name="T53" fmla="*/ 29 h 38"/>
              <a:gd name="T54" fmla="*/ 0 w 327"/>
              <a:gd name="T55" fmla="*/ 26 h 38"/>
              <a:gd name="T56" fmla="*/ 5 w 327"/>
              <a:gd name="T57" fmla="*/ 23 h 38"/>
              <a:gd name="T58" fmla="*/ 12 w 327"/>
              <a:gd name="T59" fmla="*/ 23 h 38"/>
              <a:gd name="T60" fmla="*/ 24 w 327"/>
              <a:gd name="T61" fmla="*/ 20 h 38"/>
              <a:gd name="T62" fmla="*/ 41 w 327"/>
              <a:gd name="T63" fmla="*/ 17 h 38"/>
              <a:gd name="T64" fmla="*/ 61 w 327"/>
              <a:gd name="T65" fmla="*/ 17 h 38"/>
              <a:gd name="T66" fmla="*/ 87 w 327"/>
              <a:gd name="T67" fmla="*/ 14 h 38"/>
              <a:gd name="T68" fmla="*/ 114 w 327"/>
              <a:gd name="T69" fmla="*/ 11 h 38"/>
              <a:gd name="T70" fmla="*/ 145 w 327"/>
              <a:gd name="T71" fmla="*/ 8 h 38"/>
              <a:gd name="T72" fmla="*/ 174 w 327"/>
              <a:gd name="T73" fmla="*/ 5 h 38"/>
              <a:gd name="T74" fmla="*/ 198 w 327"/>
              <a:gd name="T75" fmla="*/ 3 h 38"/>
              <a:gd name="T76" fmla="*/ 220 w 327"/>
              <a:gd name="T77" fmla="*/ 3 h 38"/>
              <a:gd name="T78" fmla="*/ 237 w 327"/>
              <a:gd name="T79" fmla="*/ 0 h 38"/>
              <a:gd name="T80" fmla="*/ 252 w 327"/>
              <a:gd name="T81" fmla="*/ 0 h 38"/>
              <a:gd name="T82" fmla="*/ 261 w 327"/>
              <a:gd name="T83" fmla="*/ 0 h 38"/>
              <a:gd name="T84" fmla="*/ 266 w 327"/>
              <a:gd name="T85" fmla="*/ 0 h 38"/>
              <a:gd name="T86" fmla="*/ 273 w 327"/>
              <a:gd name="T87" fmla="*/ 0 h 38"/>
              <a:gd name="T88" fmla="*/ 283 w 327"/>
              <a:gd name="T89" fmla="*/ 3 h 38"/>
              <a:gd name="T90" fmla="*/ 300 w 327"/>
              <a:gd name="T91" fmla="*/ 5 h 38"/>
              <a:gd name="T92" fmla="*/ 312 w 327"/>
              <a:gd name="T93" fmla="*/ 8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327" h="38">
                <a:moveTo>
                  <a:pt x="312" y="8"/>
                </a:moveTo>
                <a:lnTo>
                  <a:pt x="317" y="11"/>
                </a:lnTo>
                <a:lnTo>
                  <a:pt x="319" y="11"/>
                </a:lnTo>
                <a:lnTo>
                  <a:pt x="324" y="14"/>
                </a:lnTo>
                <a:lnTo>
                  <a:pt x="324" y="14"/>
                </a:lnTo>
                <a:lnTo>
                  <a:pt x="327" y="17"/>
                </a:lnTo>
                <a:lnTo>
                  <a:pt x="324" y="20"/>
                </a:lnTo>
                <a:lnTo>
                  <a:pt x="324" y="20"/>
                </a:lnTo>
                <a:lnTo>
                  <a:pt x="322" y="20"/>
                </a:lnTo>
                <a:lnTo>
                  <a:pt x="319" y="20"/>
                </a:lnTo>
                <a:lnTo>
                  <a:pt x="317" y="23"/>
                </a:lnTo>
                <a:lnTo>
                  <a:pt x="312" y="23"/>
                </a:lnTo>
                <a:lnTo>
                  <a:pt x="307" y="23"/>
                </a:lnTo>
                <a:lnTo>
                  <a:pt x="302" y="26"/>
                </a:lnTo>
                <a:lnTo>
                  <a:pt x="298" y="26"/>
                </a:lnTo>
                <a:lnTo>
                  <a:pt x="290" y="26"/>
                </a:lnTo>
                <a:lnTo>
                  <a:pt x="283" y="26"/>
                </a:lnTo>
                <a:lnTo>
                  <a:pt x="273" y="26"/>
                </a:lnTo>
                <a:lnTo>
                  <a:pt x="264" y="26"/>
                </a:lnTo>
                <a:lnTo>
                  <a:pt x="256" y="26"/>
                </a:lnTo>
                <a:lnTo>
                  <a:pt x="247" y="26"/>
                </a:lnTo>
                <a:lnTo>
                  <a:pt x="240" y="26"/>
                </a:lnTo>
                <a:lnTo>
                  <a:pt x="235" y="26"/>
                </a:lnTo>
                <a:lnTo>
                  <a:pt x="230" y="23"/>
                </a:lnTo>
                <a:lnTo>
                  <a:pt x="225" y="23"/>
                </a:lnTo>
                <a:lnTo>
                  <a:pt x="223" y="23"/>
                </a:lnTo>
                <a:lnTo>
                  <a:pt x="223" y="23"/>
                </a:lnTo>
                <a:lnTo>
                  <a:pt x="220" y="23"/>
                </a:lnTo>
                <a:lnTo>
                  <a:pt x="218" y="26"/>
                </a:lnTo>
                <a:lnTo>
                  <a:pt x="213" y="26"/>
                </a:lnTo>
                <a:lnTo>
                  <a:pt x="206" y="26"/>
                </a:lnTo>
                <a:lnTo>
                  <a:pt x="198" y="26"/>
                </a:lnTo>
                <a:lnTo>
                  <a:pt x="189" y="26"/>
                </a:lnTo>
                <a:lnTo>
                  <a:pt x="179" y="26"/>
                </a:lnTo>
                <a:lnTo>
                  <a:pt x="167" y="26"/>
                </a:lnTo>
                <a:lnTo>
                  <a:pt x="143" y="29"/>
                </a:lnTo>
                <a:lnTo>
                  <a:pt x="119" y="29"/>
                </a:lnTo>
                <a:lnTo>
                  <a:pt x="97" y="32"/>
                </a:lnTo>
                <a:lnTo>
                  <a:pt x="80" y="35"/>
                </a:lnTo>
                <a:lnTo>
                  <a:pt x="70" y="35"/>
                </a:lnTo>
                <a:lnTo>
                  <a:pt x="61" y="35"/>
                </a:lnTo>
                <a:lnTo>
                  <a:pt x="56" y="38"/>
                </a:lnTo>
                <a:lnTo>
                  <a:pt x="48" y="38"/>
                </a:lnTo>
                <a:lnTo>
                  <a:pt x="44" y="38"/>
                </a:lnTo>
                <a:lnTo>
                  <a:pt x="41" y="38"/>
                </a:lnTo>
                <a:lnTo>
                  <a:pt x="39" y="38"/>
                </a:lnTo>
                <a:lnTo>
                  <a:pt x="36" y="38"/>
                </a:lnTo>
                <a:lnTo>
                  <a:pt x="34" y="38"/>
                </a:lnTo>
                <a:lnTo>
                  <a:pt x="29" y="38"/>
                </a:lnTo>
                <a:lnTo>
                  <a:pt x="24" y="35"/>
                </a:lnTo>
                <a:lnTo>
                  <a:pt x="17" y="35"/>
                </a:lnTo>
                <a:lnTo>
                  <a:pt x="10" y="32"/>
                </a:lnTo>
                <a:lnTo>
                  <a:pt x="5" y="29"/>
                </a:lnTo>
                <a:lnTo>
                  <a:pt x="0" y="29"/>
                </a:lnTo>
                <a:lnTo>
                  <a:pt x="0" y="26"/>
                </a:lnTo>
                <a:lnTo>
                  <a:pt x="0" y="26"/>
                </a:lnTo>
                <a:lnTo>
                  <a:pt x="3" y="23"/>
                </a:lnTo>
                <a:lnTo>
                  <a:pt x="5" y="23"/>
                </a:lnTo>
                <a:lnTo>
                  <a:pt x="7" y="23"/>
                </a:lnTo>
                <a:lnTo>
                  <a:pt x="12" y="23"/>
                </a:lnTo>
                <a:lnTo>
                  <a:pt x="19" y="20"/>
                </a:lnTo>
                <a:lnTo>
                  <a:pt x="24" y="20"/>
                </a:lnTo>
                <a:lnTo>
                  <a:pt x="32" y="20"/>
                </a:lnTo>
                <a:lnTo>
                  <a:pt x="41" y="17"/>
                </a:lnTo>
                <a:lnTo>
                  <a:pt x="51" y="17"/>
                </a:lnTo>
                <a:lnTo>
                  <a:pt x="61" y="17"/>
                </a:lnTo>
                <a:lnTo>
                  <a:pt x="73" y="14"/>
                </a:lnTo>
                <a:lnTo>
                  <a:pt x="87" y="14"/>
                </a:lnTo>
                <a:lnTo>
                  <a:pt x="99" y="11"/>
                </a:lnTo>
                <a:lnTo>
                  <a:pt x="114" y="11"/>
                </a:lnTo>
                <a:lnTo>
                  <a:pt x="131" y="8"/>
                </a:lnTo>
                <a:lnTo>
                  <a:pt x="145" y="8"/>
                </a:lnTo>
                <a:lnTo>
                  <a:pt x="160" y="8"/>
                </a:lnTo>
                <a:lnTo>
                  <a:pt x="174" y="5"/>
                </a:lnTo>
                <a:lnTo>
                  <a:pt x="189" y="5"/>
                </a:lnTo>
                <a:lnTo>
                  <a:pt x="198" y="3"/>
                </a:lnTo>
                <a:lnTo>
                  <a:pt x="211" y="3"/>
                </a:lnTo>
                <a:lnTo>
                  <a:pt x="220" y="3"/>
                </a:lnTo>
                <a:lnTo>
                  <a:pt x="230" y="3"/>
                </a:lnTo>
                <a:lnTo>
                  <a:pt x="237" y="0"/>
                </a:lnTo>
                <a:lnTo>
                  <a:pt x="244" y="0"/>
                </a:lnTo>
                <a:lnTo>
                  <a:pt x="252" y="0"/>
                </a:lnTo>
                <a:lnTo>
                  <a:pt x="256" y="0"/>
                </a:lnTo>
                <a:lnTo>
                  <a:pt x="261" y="0"/>
                </a:lnTo>
                <a:lnTo>
                  <a:pt x="264" y="0"/>
                </a:lnTo>
                <a:lnTo>
                  <a:pt x="266" y="0"/>
                </a:lnTo>
                <a:lnTo>
                  <a:pt x="269" y="0"/>
                </a:lnTo>
                <a:lnTo>
                  <a:pt x="273" y="0"/>
                </a:lnTo>
                <a:lnTo>
                  <a:pt x="278" y="3"/>
                </a:lnTo>
                <a:lnTo>
                  <a:pt x="283" y="3"/>
                </a:lnTo>
                <a:lnTo>
                  <a:pt x="288" y="3"/>
                </a:lnTo>
                <a:lnTo>
                  <a:pt x="300" y="5"/>
                </a:lnTo>
                <a:lnTo>
                  <a:pt x="312" y="8"/>
                </a:lnTo>
                <a:lnTo>
                  <a:pt x="312" y="8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3" name="Freeform 112"/>
          <p:cNvSpPr>
            <a:spLocks/>
          </p:cNvSpPr>
          <p:nvPr/>
        </p:nvSpPr>
        <p:spPr bwMode="auto">
          <a:xfrm>
            <a:off x="8417222" y="4964286"/>
            <a:ext cx="636410" cy="929433"/>
          </a:xfrm>
          <a:custGeom>
            <a:avLst/>
            <a:gdLst>
              <a:gd name="T0" fmla="*/ 61 w 109"/>
              <a:gd name="T1" fmla="*/ 0 h 94"/>
              <a:gd name="T2" fmla="*/ 68 w 109"/>
              <a:gd name="T3" fmla="*/ 0 h 94"/>
              <a:gd name="T4" fmla="*/ 77 w 109"/>
              <a:gd name="T5" fmla="*/ 0 h 94"/>
              <a:gd name="T6" fmla="*/ 90 w 109"/>
              <a:gd name="T7" fmla="*/ 3 h 94"/>
              <a:gd name="T8" fmla="*/ 102 w 109"/>
              <a:gd name="T9" fmla="*/ 9 h 94"/>
              <a:gd name="T10" fmla="*/ 106 w 109"/>
              <a:gd name="T11" fmla="*/ 15 h 94"/>
              <a:gd name="T12" fmla="*/ 106 w 109"/>
              <a:gd name="T13" fmla="*/ 18 h 94"/>
              <a:gd name="T14" fmla="*/ 102 w 109"/>
              <a:gd name="T15" fmla="*/ 24 h 94"/>
              <a:gd name="T16" fmla="*/ 94 w 109"/>
              <a:gd name="T17" fmla="*/ 29 h 94"/>
              <a:gd name="T18" fmla="*/ 87 w 109"/>
              <a:gd name="T19" fmla="*/ 35 h 94"/>
              <a:gd name="T20" fmla="*/ 85 w 109"/>
              <a:gd name="T21" fmla="*/ 38 h 94"/>
              <a:gd name="T22" fmla="*/ 85 w 109"/>
              <a:gd name="T23" fmla="*/ 44 h 94"/>
              <a:gd name="T24" fmla="*/ 85 w 109"/>
              <a:gd name="T25" fmla="*/ 47 h 94"/>
              <a:gd name="T26" fmla="*/ 92 w 109"/>
              <a:gd name="T27" fmla="*/ 59 h 94"/>
              <a:gd name="T28" fmla="*/ 97 w 109"/>
              <a:gd name="T29" fmla="*/ 74 h 94"/>
              <a:gd name="T30" fmla="*/ 99 w 109"/>
              <a:gd name="T31" fmla="*/ 94 h 94"/>
              <a:gd name="T32" fmla="*/ 73 w 109"/>
              <a:gd name="T33" fmla="*/ 88 h 94"/>
              <a:gd name="T34" fmla="*/ 68 w 109"/>
              <a:gd name="T35" fmla="*/ 71 h 94"/>
              <a:gd name="T36" fmla="*/ 61 w 109"/>
              <a:gd name="T37" fmla="*/ 56 h 94"/>
              <a:gd name="T38" fmla="*/ 56 w 109"/>
              <a:gd name="T39" fmla="*/ 47 h 94"/>
              <a:gd name="T40" fmla="*/ 56 w 109"/>
              <a:gd name="T41" fmla="*/ 44 h 94"/>
              <a:gd name="T42" fmla="*/ 58 w 109"/>
              <a:gd name="T43" fmla="*/ 38 h 94"/>
              <a:gd name="T44" fmla="*/ 61 w 109"/>
              <a:gd name="T45" fmla="*/ 26 h 94"/>
              <a:gd name="T46" fmla="*/ 63 w 109"/>
              <a:gd name="T47" fmla="*/ 21 h 94"/>
              <a:gd name="T48" fmla="*/ 61 w 109"/>
              <a:gd name="T49" fmla="*/ 21 h 94"/>
              <a:gd name="T50" fmla="*/ 53 w 109"/>
              <a:gd name="T51" fmla="*/ 21 h 94"/>
              <a:gd name="T52" fmla="*/ 36 w 109"/>
              <a:gd name="T53" fmla="*/ 24 h 94"/>
              <a:gd name="T54" fmla="*/ 24 w 109"/>
              <a:gd name="T55" fmla="*/ 26 h 94"/>
              <a:gd name="T56" fmla="*/ 19 w 109"/>
              <a:gd name="T57" fmla="*/ 26 h 94"/>
              <a:gd name="T58" fmla="*/ 10 w 109"/>
              <a:gd name="T59" fmla="*/ 24 h 94"/>
              <a:gd name="T60" fmla="*/ 2 w 109"/>
              <a:gd name="T61" fmla="*/ 21 h 94"/>
              <a:gd name="T62" fmla="*/ 0 w 109"/>
              <a:gd name="T63" fmla="*/ 18 h 94"/>
              <a:gd name="T64" fmla="*/ 5 w 109"/>
              <a:gd name="T65" fmla="*/ 15 h 94"/>
              <a:gd name="T66" fmla="*/ 7 w 109"/>
              <a:gd name="T67" fmla="*/ 15 h 94"/>
              <a:gd name="T68" fmla="*/ 15 w 109"/>
              <a:gd name="T69" fmla="*/ 12 h 94"/>
              <a:gd name="T70" fmla="*/ 24 w 109"/>
              <a:gd name="T71" fmla="*/ 12 h 94"/>
              <a:gd name="T72" fmla="*/ 41 w 109"/>
              <a:gd name="T73" fmla="*/ 9 h 94"/>
              <a:gd name="T74" fmla="*/ 51 w 109"/>
              <a:gd name="T75" fmla="*/ 6 h 94"/>
              <a:gd name="T76" fmla="*/ 56 w 109"/>
              <a:gd name="T77" fmla="*/ 3 h 94"/>
              <a:gd name="T78" fmla="*/ 56 w 109"/>
              <a:gd name="T79" fmla="*/ 3 h 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09" h="94">
                <a:moveTo>
                  <a:pt x="56" y="3"/>
                </a:moveTo>
                <a:lnTo>
                  <a:pt x="61" y="0"/>
                </a:lnTo>
                <a:lnTo>
                  <a:pt x="63" y="0"/>
                </a:lnTo>
                <a:lnTo>
                  <a:pt x="68" y="0"/>
                </a:lnTo>
                <a:lnTo>
                  <a:pt x="73" y="0"/>
                </a:lnTo>
                <a:lnTo>
                  <a:pt x="77" y="0"/>
                </a:lnTo>
                <a:lnTo>
                  <a:pt x="82" y="3"/>
                </a:lnTo>
                <a:lnTo>
                  <a:pt x="90" y="3"/>
                </a:lnTo>
                <a:lnTo>
                  <a:pt x="94" y="6"/>
                </a:lnTo>
                <a:lnTo>
                  <a:pt x="102" y="9"/>
                </a:lnTo>
                <a:lnTo>
                  <a:pt x="104" y="12"/>
                </a:lnTo>
                <a:lnTo>
                  <a:pt x="106" y="15"/>
                </a:lnTo>
                <a:lnTo>
                  <a:pt x="109" y="18"/>
                </a:lnTo>
                <a:lnTo>
                  <a:pt x="106" y="18"/>
                </a:lnTo>
                <a:lnTo>
                  <a:pt x="104" y="21"/>
                </a:lnTo>
                <a:lnTo>
                  <a:pt x="102" y="24"/>
                </a:lnTo>
                <a:lnTo>
                  <a:pt x="99" y="26"/>
                </a:lnTo>
                <a:lnTo>
                  <a:pt x="94" y="29"/>
                </a:lnTo>
                <a:lnTo>
                  <a:pt x="90" y="32"/>
                </a:lnTo>
                <a:lnTo>
                  <a:pt x="87" y="35"/>
                </a:lnTo>
                <a:lnTo>
                  <a:pt x="85" y="38"/>
                </a:lnTo>
                <a:lnTo>
                  <a:pt x="85" y="38"/>
                </a:lnTo>
                <a:lnTo>
                  <a:pt x="85" y="41"/>
                </a:lnTo>
                <a:lnTo>
                  <a:pt x="85" y="44"/>
                </a:lnTo>
                <a:lnTo>
                  <a:pt x="85" y="44"/>
                </a:lnTo>
                <a:lnTo>
                  <a:pt x="85" y="47"/>
                </a:lnTo>
                <a:lnTo>
                  <a:pt x="87" y="53"/>
                </a:lnTo>
                <a:lnTo>
                  <a:pt x="92" y="59"/>
                </a:lnTo>
                <a:lnTo>
                  <a:pt x="94" y="65"/>
                </a:lnTo>
                <a:lnTo>
                  <a:pt x="97" y="74"/>
                </a:lnTo>
                <a:lnTo>
                  <a:pt x="99" y="83"/>
                </a:lnTo>
                <a:lnTo>
                  <a:pt x="99" y="94"/>
                </a:lnTo>
                <a:lnTo>
                  <a:pt x="73" y="94"/>
                </a:lnTo>
                <a:lnTo>
                  <a:pt x="73" y="88"/>
                </a:lnTo>
                <a:lnTo>
                  <a:pt x="70" y="80"/>
                </a:lnTo>
                <a:lnTo>
                  <a:pt x="68" y="71"/>
                </a:lnTo>
                <a:lnTo>
                  <a:pt x="63" y="62"/>
                </a:lnTo>
                <a:lnTo>
                  <a:pt x="61" y="56"/>
                </a:lnTo>
                <a:lnTo>
                  <a:pt x="58" y="50"/>
                </a:lnTo>
                <a:lnTo>
                  <a:pt x="56" y="47"/>
                </a:lnTo>
                <a:lnTo>
                  <a:pt x="53" y="44"/>
                </a:lnTo>
                <a:lnTo>
                  <a:pt x="56" y="44"/>
                </a:lnTo>
                <a:lnTo>
                  <a:pt x="56" y="41"/>
                </a:lnTo>
                <a:lnTo>
                  <a:pt x="58" y="38"/>
                </a:lnTo>
                <a:lnTo>
                  <a:pt x="61" y="32"/>
                </a:lnTo>
                <a:lnTo>
                  <a:pt x="61" y="26"/>
                </a:lnTo>
                <a:lnTo>
                  <a:pt x="63" y="24"/>
                </a:lnTo>
                <a:lnTo>
                  <a:pt x="63" y="21"/>
                </a:lnTo>
                <a:lnTo>
                  <a:pt x="63" y="21"/>
                </a:lnTo>
                <a:lnTo>
                  <a:pt x="61" y="21"/>
                </a:lnTo>
                <a:lnTo>
                  <a:pt x="58" y="21"/>
                </a:lnTo>
                <a:lnTo>
                  <a:pt x="53" y="21"/>
                </a:lnTo>
                <a:lnTo>
                  <a:pt x="46" y="24"/>
                </a:lnTo>
                <a:lnTo>
                  <a:pt x="36" y="24"/>
                </a:lnTo>
                <a:lnTo>
                  <a:pt x="29" y="24"/>
                </a:lnTo>
                <a:lnTo>
                  <a:pt x="24" y="26"/>
                </a:lnTo>
                <a:lnTo>
                  <a:pt x="22" y="26"/>
                </a:lnTo>
                <a:lnTo>
                  <a:pt x="19" y="26"/>
                </a:lnTo>
                <a:lnTo>
                  <a:pt x="15" y="24"/>
                </a:lnTo>
                <a:lnTo>
                  <a:pt x="10" y="24"/>
                </a:lnTo>
                <a:lnTo>
                  <a:pt x="7" y="21"/>
                </a:lnTo>
                <a:lnTo>
                  <a:pt x="2" y="21"/>
                </a:lnTo>
                <a:lnTo>
                  <a:pt x="2" y="18"/>
                </a:lnTo>
                <a:lnTo>
                  <a:pt x="0" y="18"/>
                </a:lnTo>
                <a:lnTo>
                  <a:pt x="2" y="18"/>
                </a:lnTo>
                <a:lnTo>
                  <a:pt x="5" y="15"/>
                </a:lnTo>
                <a:lnTo>
                  <a:pt x="5" y="15"/>
                </a:lnTo>
                <a:lnTo>
                  <a:pt x="7" y="15"/>
                </a:lnTo>
                <a:lnTo>
                  <a:pt x="12" y="15"/>
                </a:lnTo>
                <a:lnTo>
                  <a:pt x="15" y="12"/>
                </a:lnTo>
                <a:lnTo>
                  <a:pt x="19" y="12"/>
                </a:lnTo>
                <a:lnTo>
                  <a:pt x="24" y="12"/>
                </a:lnTo>
                <a:lnTo>
                  <a:pt x="32" y="9"/>
                </a:lnTo>
                <a:lnTo>
                  <a:pt x="41" y="9"/>
                </a:lnTo>
                <a:lnTo>
                  <a:pt x="48" y="6"/>
                </a:lnTo>
                <a:lnTo>
                  <a:pt x="51" y="6"/>
                </a:lnTo>
                <a:lnTo>
                  <a:pt x="53" y="6"/>
                </a:lnTo>
                <a:lnTo>
                  <a:pt x="56" y="3"/>
                </a:lnTo>
                <a:lnTo>
                  <a:pt x="56" y="3"/>
                </a:lnTo>
                <a:lnTo>
                  <a:pt x="56" y="3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4" name="Freeform 113"/>
          <p:cNvSpPr>
            <a:spLocks/>
          </p:cNvSpPr>
          <p:nvPr/>
        </p:nvSpPr>
        <p:spPr bwMode="auto">
          <a:xfrm>
            <a:off x="8726667" y="4380916"/>
            <a:ext cx="408703" cy="346069"/>
          </a:xfrm>
          <a:custGeom>
            <a:avLst/>
            <a:gdLst>
              <a:gd name="T0" fmla="*/ 0 w 70"/>
              <a:gd name="T1" fmla="*/ 0 h 35"/>
              <a:gd name="T2" fmla="*/ 3 w 70"/>
              <a:gd name="T3" fmla="*/ 0 h 35"/>
              <a:gd name="T4" fmla="*/ 8 w 70"/>
              <a:gd name="T5" fmla="*/ 0 h 35"/>
              <a:gd name="T6" fmla="*/ 10 w 70"/>
              <a:gd name="T7" fmla="*/ 0 h 35"/>
              <a:gd name="T8" fmla="*/ 15 w 70"/>
              <a:gd name="T9" fmla="*/ 0 h 35"/>
              <a:gd name="T10" fmla="*/ 20 w 70"/>
              <a:gd name="T11" fmla="*/ 0 h 35"/>
              <a:gd name="T12" fmla="*/ 27 w 70"/>
              <a:gd name="T13" fmla="*/ 0 h 35"/>
              <a:gd name="T14" fmla="*/ 34 w 70"/>
              <a:gd name="T15" fmla="*/ 3 h 35"/>
              <a:gd name="T16" fmla="*/ 39 w 70"/>
              <a:gd name="T17" fmla="*/ 3 h 35"/>
              <a:gd name="T18" fmla="*/ 46 w 70"/>
              <a:gd name="T19" fmla="*/ 6 h 35"/>
              <a:gd name="T20" fmla="*/ 51 w 70"/>
              <a:gd name="T21" fmla="*/ 6 h 35"/>
              <a:gd name="T22" fmla="*/ 56 w 70"/>
              <a:gd name="T23" fmla="*/ 9 h 35"/>
              <a:gd name="T24" fmla="*/ 61 w 70"/>
              <a:gd name="T25" fmla="*/ 12 h 35"/>
              <a:gd name="T26" fmla="*/ 63 w 70"/>
              <a:gd name="T27" fmla="*/ 12 h 35"/>
              <a:gd name="T28" fmla="*/ 66 w 70"/>
              <a:gd name="T29" fmla="*/ 15 h 35"/>
              <a:gd name="T30" fmla="*/ 68 w 70"/>
              <a:gd name="T31" fmla="*/ 18 h 35"/>
              <a:gd name="T32" fmla="*/ 68 w 70"/>
              <a:gd name="T33" fmla="*/ 21 h 35"/>
              <a:gd name="T34" fmla="*/ 70 w 70"/>
              <a:gd name="T35" fmla="*/ 21 h 35"/>
              <a:gd name="T36" fmla="*/ 68 w 70"/>
              <a:gd name="T37" fmla="*/ 26 h 35"/>
              <a:gd name="T38" fmla="*/ 68 w 70"/>
              <a:gd name="T39" fmla="*/ 29 h 35"/>
              <a:gd name="T40" fmla="*/ 68 w 70"/>
              <a:gd name="T41" fmla="*/ 32 h 35"/>
              <a:gd name="T42" fmla="*/ 66 w 70"/>
              <a:gd name="T43" fmla="*/ 32 h 35"/>
              <a:gd name="T44" fmla="*/ 61 w 70"/>
              <a:gd name="T45" fmla="*/ 35 h 35"/>
              <a:gd name="T46" fmla="*/ 56 w 70"/>
              <a:gd name="T47" fmla="*/ 35 h 35"/>
              <a:gd name="T48" fmla="*/ 49 w 70"/>
              <a:gd name="T49" fmla="*/ 35 h 35"/>
              <a:gd name="T50" fmla="*/ 44 w 70"/>
              <a:gd name="T51" fmla="*/ 32 h 35"/>
              <a:gd name="T52" fmla="*/ 34 w 70"/>
              <a:gd name="T53" fmla="*/ 29 h 35"/>
              <a:gd name="T54" fmla="*/ 29 w 70"/>
              <a:gd name="T55" fmla="*/ 26 h 35"/>
              <a:gd name="T56" fmla="*/ 24 w 70"/>
              <a:gd name="T57" fmla="*/ 21 h 35"/>
              <a:gd name="T58" fmla="*/ 17 w 70"/>
              <a:gd name="T59" fmla="*/ 18 h 35"/>
              <a:gd name="T60" fmla="*/ 12 w 70"/>
              <a:gd name="T61" fmla="*/ 15 h 35"/>
              <a:gd name="T62" fmla="*/ 8 w 70"/>
              <a:gd name="T63" fmla="*/ 12 h 35"/>
              <a:gd name="T64" fmla="*/ 5 w 70"/>
              <a:gd name="T65" fmla="*/ 12 h 35"/>
              <a:gd name="T66" fmla="*/ 3 w 70"/>
              <a:gd name="T67" fmla="*/ 9 h 35"/>
              <a:gd name="T68" fmla="*/ 0 w 70"/>
              <a:gd name="T69" fmla="*/ 6 h 35"/>
              <a:gd name="T70" fmla="*/ 0 w 70"/>
              <a:gd name="T71" fmla="*/ 6 h 35"/>
              <a:gd name="T72" fmla="*/ 0 w 70"/>
              <a:gd name="T73" fmla="*/ 6 h 35"/>
              <a:gd name="T74" fmla="*/ 0 w 70"/>
              <a:gd name="T75" fmla="*/ 3 h 35"/>
              <a:gd name="T76" fmla="*/ 0 w 70"/>
              <a:gd name="T77" fmla="*/ 3 h 35"/>
              <a:gd name="T78" fmla="*/ 0 w 70"/>
              <a:gd name="T79" fmla="*/ 0 h 35"/>
              <a:gd name="T80" fmla="*/ 0 w 70"/>
              <a:gd name="T81" fmla="*/ 0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70" h="35">
                <a:moveTo>
                  <a:pt x="0" y="0"/>
                </a:moveTo>
                <a:lnTo>
                  <a:pt x="3" y="0"/>
                </a:lnTo>
                <a:lnTo>
                  <a:pt x="8" y="0"/>
                </a:lnTo>
                <a:lnTo>
                  <a:pt x="10" y="0"/>
                </a:lnTo>
                <a:lnTo>
                  <a:pt x="15" y="0"/>
                </a:lnTo>
                <a:lnTo>
                  <a:pt x="20" y="0"/>
                </a:lnTo>
                <a:lnTo>
                  <a:pt x="27" y="0"/>
                </a:lnTo>
                <a:lnTo>
                  <a:pt x="34" y="3"/>
                </a:lnTo>
                <a:lnTo>
                  <a:pt x="39" y="3"/>
                </a:lnTo>
                <a:lnTo>
                  <a:pt x="46" y="6"/>
                </a:lnTo>
                <a:lnTo>
                  <a:pt x="51" y="6"/>
                </a:lnTo>
                <a:lnTo>
                  <a:pt x="56" y="9"/>
                </a:lnTo>
                <a:lnTo>
                  <a:pt x="61" y="12"/>
                </a:lnTo>
                <a:lnTo>
                  <a:pt x="63" y="12"/>
                </a:lnTo>
                <a:lnTo>
                  <a:pt x="66" y="15"/>
                </a:lnTo>
                <a:lnTo>
                  <a:pt x="68" y="18"/>
                </a:lnTo>
                <a:lnTo>
                  <a:pt x="68" y="21"/>
                </a:lnTo>
                <a:lnTo>
                  <a:pt x="70" y="21"/>
                </a:lnTo>
                <a:lnTo>
                  <a:pt x="68" y="26"/>
                </a:lnTo>
                <a:lnTo>
                  <a:pt x="68" y="29"/>
                </a:lnTo>
                <a:lnTo>
                  <a:pt x="68" y="32"/>
                </a:lnTo>
                <a:lnTo>
                  <a:pt x="66" y="32"/>
                </a:lnTo>
                <a:lnTo>
                  <a:pt x="61" y="35"/>
                </a:lnTo>
                <a:lnTo>
                  <a:pt x="56" y="35"/>
                </a:lnTo>
                <a:lnTo>
                  <a:pt x="49" y="35"/>
                </a:lnTo>
                <a:lnTo>
                  <a:pt x="44" y="32"/>
                </a:lnTo>
                <a:lnTo>
                  <a:pt x="34" y="29"/>
                </a:lnTo>
                <a:lnTo>
                  <a:pt x="29" y="26"/>
                </a:lnTo>
                <a:lnTo>
                  <a:pt x="24" y="21"/>
                </a:lnTo>
                <a:lnTo>
                  <a:pt x="17" y="18"/>
                </a:lnTo>
                <a:lnTo>
                  <a:pt x="12" y="15"/>
                </a:lnTo>
                <a:lnTo>
                  <a:pt x="8" y="12"/>
                </a:lnTo>
                <a:lnTo>
                  <a:pt x="5" y="12"/>
                </a:lnTo>
                <a:lnTo>
                  <a:pt x="3" y="9"/>
                </a:lnTo>
                <a:lnTo>
                  <a:pt x="0" y="6"/>
                </a:lnTo>
                <a:lnTo>
                  <a:pt x="0" y="6"/>
                </a:lnTo>
                <a:lnTo>
                  <a:pt x="0" y="6"/>
                </a:lnTo>
                <a:lnTo>
                  <a:pt x="0" y="3"/>
                </a:lnTo>
                <a:lnTo>
                  <a:pt x="0" y="3"/>
                </a:lnTo>
                <a:lnTo>
                  <a:pt x="0" y="0"/>
                </a:lnTo>
                <a:lnTo>
                  <a:pt x="0" y="0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5" name="Freeform 114"/>
          <p:cNvSpPr>
            <a:spLocks/>
          </p:cNvSpPr>
          <p:nvPr/>
        </p:nvSpPr>
        <p:spPr bwMode="auto">
          <a:xfrm>
            <a:off x="8417222" y="5784952"/>
            <a:ext cx="2568988" cy="553705"/>
          </a:xfrm>
          <a:custGeom>
            <a:avLst/>
            <a:gdLst>
              <a:gd name="T0" fmla="*/ 300 w 440"/>
              <a:gd name="T1" fmla="*/ 26 h 56"/>
              <a:gd name="T2" fmla="*/ 334 w 440"/>
              <a:gd name="T3" fmla="*/ 26 h 56"/>
              <a:gd name="T4" fmla="*/ 380 w 440"/>
              <a:gd name="T5" fmla="*/ 26 h 56"/>
              <a:gd name="T6" fmla="*/ 418 w 440"/>
              <a:gd name="T7" fmla="*/ 26 h 56"/>
              <a:gd name="T8" fmla="*/ 431 w 440"/>
              <a:gd name="T9" fmla="*/ 26 h 56"/>
              <a:gd name="T10" fmla="*/ 438 w 440"/>
              <a:gd name="T11" fmla="*/ 26 h 56"/>
              <a:gd name="T12" fmla="*/ 440 w 440"/>
              <a:gd name="T13" fmla="*/ 26 h 56"/>
              <a:gd name="T14" fmla="*/ 440 w 440"/>
              <a:gd name="T15" fmla="*/ 29 h 56"/>
              <a:gd name="T16" fmla="*/ 435 w 440"/>
              <a:gd name="T17" fmla="*/ 32 h 56"/>
              <a:gd name="T18" fmla="*/ 428 w 440"/>
              <a:gd name="T19" fmla="*/ 35 h 56"/>
              <a:gd name="T20" fmla="*/ 416 w 440"/>
              <a:gd name="T21" fmla="*/ 38 h 56"/>
              <a:gd name="T22" fmla="*/ 394 w 440"/>
              <a:gd name="T23" fmla="*/ 44 h 56"/>
              <a:gd name="T24" fmla="*/ 365 w 440"/>
              <a:gd name="T25" fmla="*/ 50 h 56"/>
              <a:gd name="T26" fmla="*/ 341 w 440"/>
              <a:gd name="T27" fmla="*/ 53 h 56"/>
              <a:gd name="T28" fmla="*/ 322 w 440"/>
              <a:gd name="T29" fmla="*/ 56 h 56"/>
              <a:gd name="T30" fmla="*/ 312 w 440"/>
              <a:gd name="T31" fmla="*/ 56 h 56"/>
              <a:gd name="T32" fmla="*/ 305 w 440"/>
              <a:gd name="T33" fmla="*/ 53 h 56"/>
              <a:gd name="T34" fmla="*/ 295 w 440"/>
              <a:gd name="T35" fmla="*/ 53 h 56"/>
              <a:gd name="T36" fmla="*/ 283 w 440"/>
              <a:gd name="T37" fmla="*/ 50 h 56"/>
              <a:gd name="T38" fmla="*/ 269 w 440"/>
              <a:gd name="T39" fmla="*/ 50 h 56"/>
              <a:gd name="T40" fmla="*/ 252 w 440"/>
              <a:gd name="T41" fmla="*/ 47 h 56"/>
              <a:gd name="T42" fmla="*/ 232 w 440"/>
              <a:gd name="T43" fmla="*/ 41 h 56"/>
              <a:gd name="T44" fmla="*/ 201 w 440"/>
              <a:gd name="T45" fmla="*/ 35 h 56"/>
              <a:gd name="T46" fmla="*/ 155 w 440"/>
              <a:gd name="T47" fmla="*/ 26 h 56"/>
              <a:gd name="T48" fmla="*/ 121 w 440"/>
              <a:gd name="T49" fmla="*/ 20 h 56"/>
              <a:gd name="T50" fmla="*/ 97 w 440"/>
              <a:gd name="T51" fmla="*/ 17 h 56"/>
              <a:gd name="T52" fmla="*/ 80 w 440"/>
              <a:gd name="T53" fmla="*/ 17 h 56"/>
              <a:gd name="T54" fmla="*/ 61 w 440"/>
              <a:gd name="T55" fmla="*/ 20 h 56"/>
              <a:gd name="T56" fmla="*/ 41 w 440"/>
              <a:gd name="T57" fmla="*/ 20 h 56"/>
              <a:gd name="T58" fmla="*/ 27 w 440"/>
              <a:gd name="T59" fmla="*/ 23 h 56"/>
              <a:gd name="T60" fmla="*/ 17 w 440"/>
              <a:gd name="T61" fmla="*/ 23 h 56"/>
              <a:gd name="T62" fmla="*/ 7 w 440"/>
              <a:gd name="T63" fmla="*/ 20 h 56"/>
              <a:gd name="T64" fmla="*/ 0 w 440"/>
              <a:gd name="T65" fmla="*/ 14 h 56"/>
              <a:gd name="T66" fmla="*/ 0 w 440"/>
              <a:gd name="T67" fmla="*/ 11 h 56"/>
              <a:gd name="T68" fmla="*/ 2 w 440"/>
              <a:gd name="T69" fmla="*/ 8 h 56"/>
              <a:gd name="T70" fmla="*/ 7 w 440"/>
              <a:gd name="T71" fmla="*/ 5 h 56"/>
              <a:gd name="T72" fmla="*/ 15 w 440"/>
              <a:gd name="T73" fmla="*/ 5 h 56"/>
              <a:gd name="T74" fmla="*/ 34 w 440"/>
              <a:gd name="T75" fmla="*/ 5 h 56"/>
              <a:gd name="T76" fmla="*/ 56 w 440"/>
              <a:gd name="T77" fmla="*/ 2 h 56"/>
              <a:gd name="T78" fmla="*/ 73 w 440"/>
              <a:gd name="T79" fmla="*/ 2 h 56"/>
              <a:gd name="T80" fmla="*/ 90 w 440"/>
              <a:gd name="T81" fmla="*/ 2 h 56"/>
              <a:gd name="T82" fmla="*/ 114 w 440"/>
              <a:gd name="T83" fmla="*/ 2 h 56"/>
              <a:gd name="T84" fmla="*/ 128 w 440"/>
              <a:gd name="T85" fmla="*/ 5 h 56"/>
              <a:gd name="T86" fmla="*/ 145 w 440"/>
              <a:gd name="T87" fmla="*/ 8 h 56"/>
              <a:gd name="T88" fmla="*/ 165 w 440"/>
              <a:gd name="T89" fmla="*/ 11 h 56"/>
              <a:gd name="T90" fmla="*/ 189 w 440"/>
              <a:gd name="T91" fmla="*/ 14 h 56"/>
              <a:gd name="T92" fmla="*/ 235 w 440"/>
              <a:gd name="T93" fmla="*/ 20 h 56"/>
              <a:gd name="T94" fmla="*/ 278 w 440"/>
              <a:gd name="T95" fmla="*/ 23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440" h="56">
                <a:moveTo>
                  <a:pt x="278" y="23"/>
                </a:moveTo>
                <a:lnTo>
                  <a:pt x="300" y="26"/>
                </a:lnTo>
                <a:lnTo>
                  <a:pt x="317" y="26"/>
                </a:lnTo>
                <a:lnTo>
                  <a:pt x="334" y="26"/>
                </a:lnTo>
                <a:lnTo>
                  <a:pt x="351" y="26"/>
                </a:lnTo>
                <a:lnTo>
                  <a:pt x="380" y="26"/>
                </a:lnTo>
                <a:lnTo>
                  <a:pt x="411" y="26"/>
                </a:lnTo>
                <a:lnTo>
                  <a:pt x="418" y="26"/>
                </a:lnTo>
                <a:lnTo>
                  <a:pt x="423" y="26"/>
                </a:lnTo>
                <a:lnTo>
                  <a:pt x="431" y="26"/>
                </a:lnTo>
                <a:lnTo>
                  <a:pt x="433" y="26"/>
                </a:lnTo>
                <a:lnTo>
                  <a:pt x="438" y="26"/>
                </a:lnTo>
                <a:lnTo>
                  <a:pt x="438" y="26"/>
                </a:lnTo>
                <a:lnTo>
                  <a:pt x="440" y="26"/>
                </a:lnTo>
                <a:lnTo>
                  <a:pt x="440" y="29"/>
                </a:lnTo>
                <a:lnTo>
                  <a:pt x="440" y="29"/>
                </a:lnTo>
                <a:lnTo>
                  <a:pt x="438" y="29"/>
                </a:lnTo>
                <a:lnTo>
                  <a:pt x="435" y="32"/>
                </a:lnTo>
                <a:lnTo>
                  <a:pt x="433" y="32"/>
                </a:lnTo>
                <a:lnTo>
                  <a:pt x="428" y="35"/>
                </a:lnTo>
                <a:lnTo>
                  <a:pt x="423" y="35"/>
                </a:lnTo>
                <a:lnTo>
                  <a:pt x="416" y="38"/>
                </a:lnTo>
                <a:lnTo>
                  <a:pt x="409" y="41"/>
                </a:lnTo>
                <a:lnTo>
                  <a:pt x="394" y="44"/>
                </a:lnTo>
                <a:lnTo>
                  <a:pt x="380" y="47"/>
                </a:lnTo>
                <a:lnTo>
                  <a:pt x="365" y="50"/>
                </a:lnTo>
                <a:lnTo>
                  <a:pt x="353" y="53"/>
                </a:lnTo>
                <a:lnTo>
                  <a:pt x="341" y="53"/>
                </a:lnTo>
                <a:lnTo>
                  <a:pt x="331" y="53"/>
                </a:lnTo>
                <a:lnTo>
                  <a:pt x="322" y="56"/>
                </a:lnTo>
                <a:lnTo>
                  <a:pt x="314" y="56"/>
                </a:lnTo>
                <a:lnTo>
                  <a:pt x="312" y="56"/>
                </a:lnTo>
                <a:lnTo>
                  <a:pt x="307" y="56"/>
                </a:lnTo>
                <a:lnTo>
                  <a:pt x="305" y="53"/>
                </a:lnTo>
                <a:lnTo>
                  <a:pt x="300" y="53"/>
                </a:lnTo>
                <a:lnTo>
                  <a:pt x="295" y="53"/>
                </a:lnTo>
                <a:lnTo>
                  <a:pt x="290" y="53"/>
                </a:lnTo>
                <a:lnTo>
                  <a:pt x="283" y="50"/>
                </a:lnTo>
                <a:lnTo>
                  <a:pt x="276" y="50"/>
                </a:lnTo>
                <a:lnTo>
                  <a:pt x="269" y="50"/>
                </a:lnTo>
                <a:lnTo>
                  <a:pt x="261" y="47"/>
                </a:lnTo>
                <a:lnTo>
                  <a:pt x="252" y="47"/>
                </a:lnTo>
                <a:lnTo>
                  <a:pt x="244" y="44"/>
                </a:lnTo>
                <a:lnTo>
                  <a:pt x="232" y="41"/>
                </a:lnTo>
                <a:lnTo>
                  <a:pt x="223" y="41"/>
                </a:lnTo>
                <a:lnTo>
                  <a:pt x="201" y="35"/>
                </a:lnTo>
                <a:lnTo>
                  <a:pt x="177" y="32"/>
                </a:lnTo>
                <a:lnTo>
                  <a:pt x="155" y="26"/>
                </a:lnTo>
                <a:lnTo>
                  <a:pt x="138" y="23"/>
                </a:lnTo>
                <a:lnTo>
                  <a:pt x="121" y="20"/>
                </a:lnTo>
                <a:lnTo>
                  <a:pt x="106" y="20"/>
                </a:lnTo>
                <a:lnTo>
                  <a:pt x="97" y="17"/>
                </a:lnTo>
                <a:lnTo>
                  <a:pt x="87" y="17"/>
                </a:lnTo>
                <a:lnTo>
                  <a:pt x="80" y="17"/>
                </a:lnTo>
                <a:lnTo>
                  <a:pt x="70" y="17"/>
                </a:lnTo>
                <a:lnTo>
                  <a:pt x="61" y="20"/>
                </a:lnTo>
                <a:lnTo>
                  <a:pt x="51" y="20"/>
                </a:lnTo>
                <a:lnTo>
                  <a:pt x="41" y="20"/>
                </a:lnTo>
                <a:lnTo>
                  <a:pt x="34" y="23"/>
                </a:lnTo>
                <a:lnTo>
                  <a:pt x="27" y="23"/>
                </a:lnTo>
                <a:lnTo>
                  <a:pt x="19" y="23"/>
                </a:lnTo>
                <a:lnTo>
                  <a:pt x="17" y="23"/>
                </a:lnTo>
                <a:lnTo>
                  <a:pt x="10" y="20"/>
                </a:lnTo>
                <a:lnTo>
                  <a:pt x="7" y="20"/>
                </a:lnTo>
                <a:lnTo>
                  <a:pt x="2" y="17"/>
                </a:lnTo>
                <a:lnTo>
                  <a:pt x="0" y="14"/>
                </a:lnTo>
                <a:lnTo>
                  <a:pt x="0" y="11"/>
                </a:lnTo>
                <a:lnTo>
                  <a:pt x="0" y="11"/>
                </a:lnTo>
                <a:lnTo>
                  <a:pt x="0" y="8"/>
                </a:lnTo>
                <a:lnTo>
                  <a:pt x="2" y="8"/>
                </a:lnTo>
                <a:lnTo>
                  <a:pt x="5" y="8"/>
                </a:lnTo>
                <a:lnTo>
                  <a:pt x="7" y="5"/>
                </a:lnTo>
                <a:lnTo>
                  <a:pt x="10" y="5"/>
                </a:lnTo>
                <a:lnTo>
                  <a:pt x="15" y="5"/>
                </a:lnTo>
                <a:lnTo>
                  <a:pt x="22" y="5"/>
                </a:lnTo>
                <a:lnTo>
                  <a:pt x="34" y="5"/>
                </a:lnTo>
                <a:lnTo>
                  <a:pt x="46" y="2"/>
                </a:lnTo>
                <a:lnTo>
                  <a:pt x="56" y="2"/>
                </a:lnTo>
                <a:lnTo>
                  <a:pt x="65" y="2"/>
                </a:lnTo>
                <a:lnTo>
                  <a:pt x="73" y="2"/>
                </a:lnTo>
                <a:lnTo>
                  <a:pt x="80" y="0"/>
                </a:lnTo>
                <a:lnTo>
                  <a:pt x="90" y="2"/>
                </a:lnTo>
                <a:lnTo>
                  <a:pt x="102" y="2"/>
                </a:lnTo>
                <a:lnTo>
                  <a:pt x="114" y="2"/>
                </a:lnTo>
                <a:lnTo>
                  <a:pt x="121" y="5"/>
                </a:lnTo>
                <a:lnTo>
                  <a:pt x="128" y="5"/>
                </a:lnTo>
                <a:lnTo>
                  <a:pt x="136" y="8"/>
                </a:lnTo>
                <a:lnTo>
                  <a:pt x="145" y="8"/>
                </a:lnTo>
                <a:lnTo>
                  <a:pt x="155" y="8"/>
                </a:lnTo>
                <a:lnTo>
                  <a:pt x="165" y="11"/>
                </a:lnTo>
                <a:lnTo>
                  <a:pt x="177" y="11"/>
                </a:lnTo>
                <a:lnTo>
                  <a:pt x="189" y="14"/>
                </a:lnTo>
                <a:lnTo>
                  <a:pt x="213" y="17"/>
                </a:lnTo>
                <a:lnTo>
                  <a:pt x="235" y="20"/>
                </a:lnTo>
                <a:lnTo>
                  <a:pt x="259" y="23"/>
                </a:lnTo>
                <a:lnTo>
                  <a:pt x="278" y="23"/>
                </a:lnTo>
                <a:lnTo>
                  <a:pt x="278" y="23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6" name="Freeform 115"/>
          <p:cNvSpPr>
            <a:spLocks/>
          </p:cNvSpPr>
          <p:nvPr/>
        </p:nvSpPr>
        <p:spPr bwMode="auto">
          <a:xfrm>
            <a:off x="9941097" y="5369674"/>
            <a:ext cx="478765" cy="464719"/>
          </a:xfrm>
          <a:custGeom>
            <a:avLst/>
            <a:gdLst>
              <a:gd name="T0" fmla="*/ 0 w 82"/>
              <a:gd name="T1" fmla="*/ 3 h 47"/>
              <a:gd name="T2" fmla="*/ 3 w 82"/>
              <a:gd name="T3" fmla="*/ 3 h 47"/>
              <a:gd name="T4" fmla="*/ 5 w 82"/>
              <a:gd name="T5" fmla="*/ 0 h 47"/>
              <a:gd name="T6" fmla="*/ 8 w 82"/>
              <a:gd name="T7" fmla="*/ 0 h 47"/>
              <a:gd name="T8" fmla="*/ 12 w 82"/>
              <a:gd name="T9" fmla="*/ 0 h 47"/>
              <a:gd name="T10" fmla="*/ 15 w 82"/>
              <a:gd name="T11" fmla="*/ 0 h 47"/>
              <a:gd name="T12" fmla="*/ 17 w 82"/>
              <a:gd name="T13" fmla="*/ 0 h 47"/>
              <a:gd name="T14" fmla="*/ 22 w 82"/>
              <a:gd name="T15" fmla="*/ 0 h 47"/>
              <a:gd name="T16" fmla="*/ 27 w 82"/>
              <a:gd name="T17" fmla="*/ 3 h 47"/>
              <a:gd name="T18" fmla="*/ 37 w 82"/>
              <a:gd name="T19" fmla="*/ 3 h 47"/>
              <a:gd name="T20" fmla="*/ 46 w 82"/>
              <a:gd name="T21" fmla="*/ 6 h 47"/>
              <a:gd name="T22" fmla="*/ 58 w 82"/>
              <a:gd name="T23" fmla="*/ 12 h 47"/>
              <a:gd name="T24" fmla="*/ 68 w 82"/>
              <a:gd name="T25" fmla="*/ 15 h 47"/>
              <a:gd name="T26" fmla="*/ 70 w 82"/>
              <a:gd name="T27" fmla="*/ 18 h 47"/>
              <a:gd name="T28" fmla="*/ 75 w 82"/>
              <a:gd name="T29" fmla="*/ 18 h 47"/>
              <a:gd name="T30" fmla="*/ 78 w 82"/>
              <a:gd name="T31" fmla="*/ 21 h 47"/>
              <a:gd name="T32" fmla="*/ 78 w 82"/>
              <a:gd name="T33" fmla="*/ 24 h 47"/>
              <a:gd name="T34" fmla="*/ 80 w 82"/>
              <a:gd name="T35" fmla="*/ 27 h 47"/>
              <a:gd name="T36" fmla="*/ 82 w 82"/>
              <a:gd name="T37" fmla="*/ 30 h 47"/>
              <a:gd name="T38" fmla="*/ 82 w 82"/>
              <a:gd name="T39" fmla="*/ 36 h 47"/>
              <a:gd name="T40" fmla="*/ 80 w 82"/>
              <a:gd name="T41" fmla="*/ 39 h 47"/>
              <a:gd name="T42" fmla="*/ 78 w 82"/>
              <a:gd name="T43" fmla="*/ 42 h 47"/>
              <a:gd name="T44" fmla="*/ 75 w 82"/>
              <a:gd name="T45" fmla="*/ 44 h 47"/>
              <a:gd name="T46" fmla="*/ 73 w 82"/>
              <a:gd name="T47" fmla="*/ 47 h 47"/>
              <a:gd name="T48" fmla="*/ 70 w 82"/>
              <a:gd name="T49" fmla="*/ 47 h 47"/>
              <a:gd name="T50" fmla="*/ 68 w 82"/>
              <a:gd name="T51" fmla="*/ 47 h 47"/>
              <a:gd name="T52" fmla="*/ 63 w 82"/>
              <a:gd name="T53" fmla="*/ 44 h 47"/>
              <a:gd name="T54" fmla="*/ 61 w 82"/>
              <a:gd name="T55" fmla="*/ 44 h 47"/>
              <a:gd name="T56" fmla="*/ 56 w 82"/>
              <a:gd name="T57" fmla="*/ 42 h 47"/>
              <a:gd name="T58" fmla="*/ 51 w 82"/>
              <a:gd name="T59" fmla="*/ 39 h 47"/>
              <a:gd name="T60" fmla="*/ 44 w 82"/>
              <a:gd name="T61" fmla="*/ 36 h 47"/>
              <a:gd name="T62" fmla="*/ 39 w 82"/>
              <a:gd name="T63" fmla="*/ 33 h 47"/>
              <a:gd name="T64" fmla="*/ 32 w 82"/>
              <a:gd name="T65" fmla="*/ 27 h 47"/>
              <a:gd name="T66" fmla="*/ 24 w 82"/>
              <a:gd name="T67" fmla="*/ 21 h 47"/>
              <a:gd name="T68" fmla="*/ 17 w 82"/>
              <a:gd name="T69" fmla="*/ 18 h 47"/>
              <a:gd name="T70" fmla="*/ 12 w 82"/>
              <a:gd name="T71" fmla="*/ 15 h 47"/>
              <a:gd name="T72" fmla="*/ 8 w 82"/>
              <a:gd name="T73" fmla="*/ 12 h 47"/>
              <a:gd name="T74" fmla="*/ 5 w 82"/>
              <a:gd name="T75" fmla="*/ 9 h 47"/>
              <a:gd name="T76" fmla="*/ 3 w 82"/>
              <a:gd name="T77" fmla="*/ 6 h 47"/>
              <a:gd name="T78" fmla="*/ 3 w 82"/>
              <a:gd name="T79" fmla="*/ 6 h 47"/>
              <a:gd name="T80" fmla="*/ 0 w 82"/>
              <a:gd name="T81" fmla="*/ 3 h 47"/>
              <a:gd name="T82" fmla="*/ 0 w 82"/>
              <a:gd name="T83" fmla="*/ 3 h 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82" h="47">
                <a:moveTo>
                  <a:pt x="0" y="3"/>
                </a:moveTo>
                <a:lnTo>
                  <a:pt x="3" y="3"/>
                </a:lnTo>
                <a:lnTo>
                  <a:pt x="5" y="0"/>
                </a:lnTo>
                <a:lnTo>
                  <a:pt x="8" y="0"/>
                </a:lnTo>
                <a:lnTo>
                  <a:pt x="12" y="0"/>
                </a:lnTo>
                <a:lnTo>
                  <a:pt x="15" y="0"/>
                </a:lnTo>
                <a:lnTo>
                  <a:pt x="17" y="0"/>
                </a:lnTo>
                <a:lnTo>
                  <a:pt x="22" y="0"/>
                </a:lnTo>
                <a:lnTo>
                  <a:pt x="27" y="3"/>
                </a:lnTo>
                <a:lnTo>
                  <a:pt x="37" y="3"/>
                </a:lnTo>
                <a:lnTo>
                  <a:pt x="46" y="6"/>
                </a:lnTo>
                <a:lnTo>
                  <a:pt x="58" y="12"/>
                </a:lnTo>
                <a:lnTo>
                  <a:pt x="68" y="15"/>
                </a:lnTo>
                <a:lnTo>
                  <a:pt x="70" y="18"/>
                </a:lnTo>
                <a:lnTo>
                  <a:pt x="75" y="18"/>
                </a:lnTo>
                <a:lnTo>
                  <a:pt x="78" y="21"/>
                </a:lnTo>
                <a:lnTo>
                  <a:pt x="78" y="24"/>
                </a:lnTo>
                <a:lnTo>
                  <a:pt x="80" y="27"/>
                </a:lnTo>
                <a:lnTo>
                  <a:pt x="82" y="30"/>
                </a:lnTo>
                <a:lnTo>
                  <a:pt x="82" y="36"/>
                </a:lnTo>
                <a:lnTo>
                  <a:pt x="80" y="39"/>
                </a:lnTo>
                <a:lnTo>
                  <a:pt x="78" y="42"/>
                </a:lnTo>
                <a:lnTo>
                  <a:pt x="75" y="44"/>
                </a:lnTo>
                <a:lnTo>
                  <a:pt x="73" y="47"/>
                </a:lnTo>
                <a:lnTo>
                  <a:pt x="70" y="47"/>
                </a:lnTo>
                <a:lnTo>
                  <a:pt x="68" y="47"/>
                </a:lnTo>
                <a:lnTo>
                  <a:pt x="63" y="44"/>
                </a:lnTo>
                <a:lnTo>
                  <a:pt x="61" y="44"/>
                </a:lnTo>
                <a:lnTo>
                  <a:pt x="56" y="42"/>
                </a:lnTo>
                <a:lnTo>
                  <a:pt x="51" y="39"/>
                </a:lnTo>
                <a:lnTo>
                  <a:pt x="44" y="36"/>
                </a:lnTo>
                <a:lnTo>
                  <a:pt x="39" y="33"/>
                </a:lnTo>
                <a:lnTo>
                  <a:pt x="32" y="27"/>
                </a:lnTo>
                <a:lnTo>
                  <a:pt x="24" y="21"/>
                </a:lnTo>
                <a:lnTo>
                  <a:pt x="17" y="18"/>
                </a:lnTo>
                <a:lnTo>
                  <a:pt x="12" y="15"/>
                </a:lnTo>
                <a:lnTo>
                  <a:pt x="8" y="12"/>
                </a:lnTo>
                <a:lnTo>
                  <a:pt x="5" y="9"/>
                </a:lnTo>
                <a:lnTo>
                  <a:pt x="3" y="6"/>
                </a:lnTo>
                <a:lnTo>
                  <a:pt x="3" y="6"/>
                </a:lnTo>
                <a:lnTo>
                  <a:pt x="0" y="3"/>
                </a:lnTo>
                <a:lnTo>
                  <a:pt x="0" y="3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7" name="Freeform 116"/>
          <p:cNvSpPr>
            <a:spLocks/>
          </p:cNvSpPr>
          <p:nvPr/>
        </p:nvSpPr>
        <p:spPr bwMode="auto">
          <a:xfrm>
            <a:off x="9421463" y="4321590"/>
            <a:ext cx="367834" cy="375728"/>
          </a:xfrm>
          <a:custGeom>
            <a:avLst/>
            <a:gdLst>
              <a:gd name="T0" fmla="*/ 58 w 63"/>
              <a:gd name="T1" fmla="*/ 35 h 38"/>
              <a:gd name="T2" fmla="*/ 55 w 63"/>
              <a:gd name="T3" fmla="*/ 35 h 38"/>
              <a:gd name="T4" fmla="*/ 53 w 63"/>
              <a:gd name="T5" fmla="*/ 35 h 38"/>
              <a:gd name="T6" fmla="*/ 48 w 63"/>
              <a:gd name="T7" fmla="*/ 38 h 38"/>
              <a:gd name="T8" fmla="*/ 43 w 63"/>
              <a:gd name="T9" fmla="*/ 35 h 38"/>
              <a:gd name="T10" fmla="*/ 38 w 63"/>
              <a:gd name="T11" fmla="*/ 35 h 38"/>
              <a:gd name="T12" fmla="*/ 34 w 63"/>
              <a:gd name="T13" fmla="*/ 32 h 38"/>
              <a:gd name="T14" fmla="*/ 26 w 63"/>
              <a:gd name="T15" fmla="*/ 27 h 38"/>
              <a:gd name="T16" fmla="*/ 17 w 63"/>
              <a:gd name="T17" fmla="*/ 21 h 38"/>
              <a:gd name="T18" fmla="*/ 12 w 63"/>
              <a:gd name="T19" fmla="*/ 18 h 38"/>
              <a:gd name="T20" fmla="*/ 9 w 63"/>
              <a:gd name="T21" fmla="*/ 15 h 38"/>
              <a:gd name="T22" fmla="*/ 5 w 63"/>
              <a:gd name="T23" fmla="*/ 12 h 38"/>
              <a:gd name="T24" fmla="*/ 2 w 63"/>
              <a:gd name="T25" fmla="*/ 9 h 38"/>
              <a:gd name="T26" fmla="*/ 2 w 63"/>
              <a:gd name="T27" fmla="*/ 9 h 38"/>
              <a:gd name="T28" fmla="*/ 0 w 63"/>
              <a:gd name="T29" fmla="*/ 6 h 38"/>
              <a:gd name="T30" fmla="*/ 0 w 63"/>
              <a:gd name="T31" fmla="*/ 6 h 38"/>
              <a:gd name="T32" fmla="*/ 0 w 63"/>
              <a:gd name="T33" fmla="*/ 3 h 38"/>
              <a:gd name="T34" fmla="*/ 2 w 63"/>
              <a:gd name="T35" fmla="*/ 3 h 38"/>
              <a:gd name="T36" fmla="*/ 7 w 63"/>
              <a:gd name="T37" fmla="*/ 0 h 38"/>
              <a:gd name="T38" fmla="*/ 14 w 63"/>
              <a:gd name="T39" fmla="*/ 0 h 38"/>
              <a:gd name="T40" fmla="*/ 22 w 63"/>
              <a:gd name="T41" fmla="*/ 0 h 38"/>
              <a:gd name="T42" fmla="*/ 31 w 63"/>
              <a:gd name="T43" fmla="*/ 3 h 38"/>
              <a:gd name="T44" fmla="*/ 38 w 63"/>
              <a:gd name="T45" fmla="*/ 3 h 38"/>
              <a:gd name="T46" fmla="*/ 46 w 63"/>
              <a:gd name="T47" fmla="*/ 6 h 38"/>
              <a:gd name="T48" fmla="*/ 51 w 63"/>
              <a:gd name="T49" fmla="*/ 9 h 38"/>
              <a:gd name="T50" fmla="*/ 55 w 63"/>
              <a:gd name="T51" fmla="*/ 12 h 38"/>
              <a:gd name="T52" fmla="*/ 60 w 63"/>
              <a:gd name="T53" fmla="*/ 15 h 38"/>
              <a:gd name="T54" fmla="*/ 63 w 63"/>
              <a:gd name="T55" fmla="*/ 21 h 38"/>
              <a:gd name="T56" fmla="*/ 63 w 63"/>
              <a:gd name="T57" fmla="*/ 24 h 38"/>
              <a:gd name="T58" fmla="*/ 63 w 63"/>
              <a:gd name="T59" fmla="*/ 27 h 38"/>
              <a:gd name="T60" fmla="*/ 60 w 63"/>
              <a:gd name="T61" fmla="*/ 32 h 38"/>
              <a:gd name="T62" fmla="*/ 60 w 63"/>
              <a:gd name="T63" fmla="*/ 35 h 38"/>
              <a:gd name="T64" fmla="*/ 58 w 63"/>
              <a:gd name="T65" fmla="*/ 35 h 38"/>
              <a:gd name="T66" fmla="*/ 58 w 63"/>
              <a:gd name="T67" fmla="*/ 35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63" h="38">
                <a:moveTo>
                  <a:pt x="58" y="35"/>
                </a:moveTo>
                <a:lnTo>
                  <a:pt x="55" y="35"/>
                </a:lnTo>
                <a:lnTo>
                  <a:pt x="53" y="35"/>
                </a:lnTo>
                <a:lnTo>
                  <a:pt x="48" y="38"/>
                </a:lnTo>
                <a:lnTo>
                  <a:pt x="43" y="35"/>
                </a:lnTo>
                <a:lnTo>
                  <a:pt x="38" y="35"/>
                </a:lnTo>
                <a:lnTo>
                  <a:pt x="34" y="32"/>
                </a:lnTo>
                <a:lnTo>
                  <a:pt x="26" y="27"/>
                </a:lnTo>
                <a:lnTo>
                  <a:pt x="17" y="21"/>
                </a:lnTo>
                <a:lnTo>
                  <a:pt x="12" y="18"/>
                </a:lnTo>
                <a:lnTo>
                  <a:pt x="9" y="15"/>
                </a:lnTo>
                <a:lnTo>
                  <a:pt x="5" y="12"/>
                </a:lnTo>
                <a:lnTo>
                  <a:pt x="2" y="9"/>
                </a:lnTo>
                <a:lnTo>
                  <a:pt x="2" y="9"/>
                </a:lnTo>
                <a:lnTo>
                  <a:pt x="0" y="6"/>
                </a:lnTo>
                <a:lnTo>
                  <a:pt x="0" y="6"/>
                </a:lnTo>
                <a:lnTo>
                  <a:pt x="0" y="3"/>
                </a:lnTo>
                <a:lnTo>
                  <a:pt x="2" y="3"/>
                </a:lnTo>
                <a:lnTo>
                  <a:pt x="7" y="0"/>
                </a:lnTo>
                <a:lnTo>
                  <a:pt x="14" y="0"/>
                </a:lnTo>
                <a:lnTo>
                  <a:pt x="22" y="0"/>
                </a:lnTo>
                <a:lnTo>
                  <a:pt x="31" y="3"/>
                </a:lnTo>
                <a:lnTo>
                  <a:pt x="38" y="3"/>
                </a:lnTo>
                <a:lnTo>
                  <a:pt x="46" y="6"/>
                </a:lnTo>
                <a:lnTo>
                  <a:pt x="51" y="9"/>
                </a:lnTo>
                <a:lnTo>
                  <a:pt x="55" y="12"/>
                </a:lnTo>
                <a:lnTo>
                  <a:pt x="60" y="15"/>
                </a:lnTo>
                <a:lnTo>
                  <a:pt x="63" y="21"/>
                </a:lnTo>
                <a:lnTo>
                  <a:pt x="63" y="24"/>
                </a:lnTo>
                <a:lnTo>
                  <a:pt x="63" y="27"/>
                </a:lnTo>
                <a:lnTo>
                  <a:pt x="60" y="32"/>
                </a:lnTo>
                <a:lnTo>
                  <a:pt x="60" y="35"/>
                </a:lnTo>
                <a:lnTo>
                  <a:pt x="58" y="35"/>
                </a:lnTo>
                <a:lnTo>
                  <a:pt x="58" y="35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8" name="Freeform 117"/>
          <p:cNvSpPr>
            <a:spLocks/>
          </p:cNvSpPr>
          <p:nvPr/>
        </p:nvSpPr>
        <p:spPr bwMode="auto">
          <a:xfrm>
            <a:off x="9929419" y="4113955"/>
            <a:ext cx="478765" cy="583370"/>
          </a:xfrm>
          <a:custGeom>
            <a:avLst/>
            <a:gdLst>
              <a:gd name="T0" fmla="*/ 80 w 82"/>
              <a:gd name="T1" fmla="*/ 18 h 59"/>
              <a:gd name="T2" fmla="*/ 80 w 82"/>
              <a:gd name="T3" fmla="*/ 21 h 59"/>
              <a:gd name="T4" fmla="*/ 77 w 82"/>
              <a:gd name="T5" fmla="*/ 24 h 59"/>
              <a:gd name="T6" fmla="*/ 72 w 82"/>
              <a:gd name="T7" fmla="*/ 27 h 59"/>
              <a:gd name="T8" fmla="*/ 68 w 82"/>
              <a:gd name="T9" fmla="*/ 30 h 59"/>
              <a:gd name="T10" fmla="*/ 60 w 82"/>
              <a:gd name="T11" fmla="*/ 33 h 59"/>
              <a:gd name="T12" fmla="*/ 53 w 82"/>
              <a:gd name="T13" fmla="*/ 39 h 59"/>
              <a:gd name="T14" fmla="*/ 43 w 82"/>
              <a:gd name="T15" fmla="*/ 45 h 59"/>
              <a:gd name="T16" fmla="*/ 34 w 82"/>
              <a:gd name="T17" fmla="*/ 50 h 59"/>
              <a:gd name="T18" fmla="*/ 26 w 82"/>
              <a:gd name="T19" fmla="*/ 53 h 59"/>
              <a:gd name="T20" fmla="*/ 22 w 82"/>
              <a:gd name="T21" fmla="*/ 53 h 59"/>
              <a:gd name="T22" fmla="*/ 12 w 82"/>
              <a:gd name="T23" fmla="*/ 59 h 59"/>
              <a:gd name="T24" fmla="*/ 7 w 82"/>
              <a:gd name="T25" fmla="*/ 59 h 59"/>
              <a:gd name="T26" fmla="*/ 2 w 82"/>
              <a:gd name="T27" fmla="*/ 59 h 59"/>
              <a:gd name="T28" fmla="*/ 0 w 82"/>
              <a:gd name="T29" fmla="*/ 59 h 59"/>
              <a:gd name="T30" fmla="*/ 0 w 82"/>
              <a:gd name="T31" fmla="*/ 56 h 59"/>
              <a:gd name="T32" fmla="*/ 0 w 82"/>
              <a:gd name="T33" fmla="*/ 56 h 59"/>
              <a:gd name="T34" fmla="*/ 0 w 82"/>
              <a:gd name="T35" fmla="*/ 53 h 59"/>
              <a:gd name="T36" fmla="*/ 2 w 82"/>
              <a:gd name="T37" fmla="*/ 50 h 59"/>
              <a:gd name="T38" fmla="*/ 5 w 82"/>
              <a:gd name="T39" fmla="*/ 48 h 59"/>
              <a:gd name="T40" fmla="*/ 7 w 82"/>
              <a:gd name="T41" fmla="*/ 45 h 59"/>
              <a:gd name="T42" fmla="*/ 10 w 82"/>
              <a:gd name="T43" fmla="*/ 42 h 59"/>
              <a:gd name="T44" fmla="*/ 19 w 82"/>
              <a:gd name="T45" fmla="*/ 36 h 59"/>
              <a:gd name="T46" fmla="*/ 24 w 82"/>
              <a:gd name="T47" fmla="*/ 30 h 59"/>
              <a:gd name="T48" fmla="*/ 31 w 82"/>
              <a:gd name="T49" fmla="*/ 24 h 59"/>
              <a:gd name="T50" fmla="*/ 34 w 82"/>
              <a:gd name="T51" fmla="*/ 21 h 59"/>
              <a:gd name="T52" fmla="*/ 36 w 82"/>
              <a:gd name="T53" fmla="*/ 18 h 59"/>
              <a:gd name="T54" fmla="*/ 39 w 82"/>
              <a:gd name="T55" fmla="*/ 15 h 59"/>
              <a:gd name="T56" fmla="*/ 39 w 82"/>
              <a:gd name="T57" fmla="*/ 12 h 59"/>
              <a:gd name="T58" fmla="*/ 36 w 82"/>
              <a:gd name="T59" fmla="*/ 9 h 59"/>
              <a:gd name="T60" fmla="*/ 34 w 82"/>
              <a:gd name="T61" fmla="*/ 9 h 59"/>
              <a:gd name="T62" fmla="*/ 34 w 82"/>
              <a:gd name="T63" fmla="*/ 6 h 59"/>
              <a:gd name="T64" fmla="*/ 34 w 82"/>
              <a:gd name="T65" fmla="*/ 6 h 59"/>
              <a:gd name="T66" fmla="*/ 34 w 82"/>
              <a:gd name="T67" fmla="*/ 3 h 59"/>
              <a:gd name="T68" fmla="*/ 36 w 82"/>
              <a:gd name="T69" fmla="*/ 3 h 59"/>
              <a:gd name="T70" fmla="*/ 41 w 82"/>
              <a:gd name="T71" fmla="*/ 0 h 59"/>
              <a:gd name="T72" fmla="*/ 46 w 82"/>
              <a:gd name="T73" fmla="*/ 0 h 59"/>
              <a:gd name="T74" fmla="*/ 51 w 82"/>
              <a:gd name="T75" fmla="*/ 3 h 59"/>
              <a:gd name="T76" fmla="*/ 58 w 82"/>
              <a:gd name="T77" fmla="*/ 3 h 59"/>
              <a:gd name="T78" fmla="*/ 63 w 82"/>
              <a:gd name="T79" fmla="*/ 6 h 59"/>
              <a:gd name="T80" fmla="*/ 70 w 82"/>
              <a:gd name="T81" fmla="*/ 6 h 59"/>
              <a:gd name="T82" fmla="*/ 72 w 82"/>
              <a:gd name="T83" fmla="*/ 9 h 59"/>
              <a:gd name="T84" fmla="*/ 77 w 82"/>
              <a:gd name="T85" fmla="*/ 12 h 59"/>
              <a:gd name="T86" fmla="*/ 80 w 82"/>
              <a:gd name="T87" fmla="*/ 15 h 59"/>
              <a:gd name="T88" fmla="*/ 82 w 82"/>
              <a:gd name="T89" fmla="*/ 15 h 59"/>
              <a:gd name="T90" fmla="*/ 80 w 82"/>
              <a:gd name="T91" fmla="*/ 18 h 59"/>
              <a:gd name="T92" fmla="*/ 80 w 82"/>
              <a:gd name="T93" fmla="*/ 18 h 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82" h="59">
                <a:moveTo>
                  <a:pt x="80" y="18"/>
                </a:moveTo>
                <a:lnTo>
                  <a:pt x="80" y="21"/>
                </a:lnTo>
                <a:lnTo>
                  <a:pt x="77" y="24"/>
                </a:lnTo>
                <a:lnTo>
                  <a:pt x="72" y="27"/>
                </a:lnTo>
                <a:lnTo>
                  <a:pt x="68" y="30"/>
                </a:lnTo>
                <a:lnTo>
                  <a:pt x="60" y="33"/>
                </a:lnTo>
                <a:lnTo>
                  <a:pt x="53" y="39"/>
                </a:lnTo>
                <a:lnTo>
                  <a:pt x="43" y="45"/>
                </a:lnTo>
                <a:lnTo>
                  <a:pt x="34" y="50"/>
                </a:lnTo>
                <a:lnTo>
                  <a:pt x="26" y="53"/>
                </a:lnTo>
                <a:lnTo>
                  <a:pt x="22" y="53"/>
                </a:lnTo>
                <a:lnTo>
                  <a:pt x="12" y="59"/>
                </a:lnTo>
                <a:lnTo>
                  <a:pt x="7" y="59"/>
                </a:lnTo>
                <a:lnTo>
                  <a:pt x="2" y="59"/>
                </a:lnTo>
                <a:lnTo>
                  <a:pt x="0" y="59"/>
                </a:lnTo>
                <a:lnTo>
                  <a:pt x="0" y="56"/>
                </a:lnTo>
                <a:lnTo>
                  <a:pt x="0" y="56"/>
                </a:lnTo>
                <a:lnTo>
                  <a:pt x="0" y="53"/>
                </a:lnTo>
                <a:lnTo>
                  <a:pt x="2" y="50"/>
                </a:lnTo>
                <a:lnTo>
                  <a:pt x="5" y="48"/>
                </a:lnTo>
                <a:lnTo>
                  <a:pt x="7" y="45"/>
                </a:lnTo>
                <a:lnTo>
                  <a:pt x="10" y="42"/>
                </a:lnTo>
                <a:lnTo>
                  <a:pt x="19" y="36"/>
                </a:lnTo>
                <a:lnTo>
                  <a:pt x="24" y="30"/>
                </a:lnTo>
                <a:lnTo>
                  <a:pt x="31" y="24"/>
                </a:lnTo>
                <a:lnTo>
                  <a:pt x="34" y="21"/>
                </a:lnTo>
                <a:lnTo>
                  <a:pt x="36" y="18"/>
                </a:lnTo>
                <a:lnTo>
                  <a:pt x="39" y="15"/>
                </a:lnTo>
                <a:lnTo>
                  <a:pt x="39" y="12"/>
                </a:lnTo>
                <a:lnTo>
                  <a:pt x="36" y="9"/>
                </a:lnTo>
                <a:lnTo>
                  <a:pt x="34" y="9"/>
                </a:lnTo>
                <a:lnTo>
                  <a:pt x="34" y="6"/>
                </a:lnTo>
                <a:lnTo>
                  <a:pt x="34" y="6"/>
                </a:lnTo>
                <a:lnTo>
                  <a:pt x="34" y="3"/>
                </a:lnTo>
                <a:lnTo>
                  <a:pt x="36" y="3"/>
                </a:lnTo>
                <a:lnTo>
                  <a:pt x="41" y="0"/>
                </a:lnTo>
                <a:lnTo>
                  <a:pt x="46" y="0"/>
                </a:lnTo>
                <a:lnTo>
                  <a:pt x="51" y="3"/>
                </a:lnTo>
                <a:lnTo>
                  <a:pt x="58" y="3"/>
                </a:lnTo>
                <a:lnTo>
                  <a:pt x="63" y="6"/>
                </a:lnTo>
                <a:lnTo>
                  <a:pt x="70" y="6"/>
                </a:lnTo>
                <a:lnTo>
                  <a:pt x="72" y="9"/>
                </a:lnTo>
                <a:lnTo>
                  <a:pt x="77" y="12"/>
                </a:lnTo>
                <a:lnTo>
                  <a:pt x="80" y="15"/>
                </a:lnTo>
                <a:lnTo>
                  <a:pt x="82" y="15"/>
                </a:lnTo>
                <a:lnTo>
                  <a:pt x="80" y="18"/>
                </a:lnTo>
                <a:lnTo>
                  <a:pt x="80" y="18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9" name="Freeform 118"/>
          <p:cNvSpPr>
            <a:spLocks/>
          </p:cNvSpPr>
          <p:nvPr/>
        </p:nvSpPr>
        <p:spPr bwMode="auto">
          <a:xfrm>
            <a:off x="9392268" y="4667659"/>
            <a:ext cx="986727" cy="326293"/>
          </a:xfrm>
          <a:custGeom>
            <a:avLst/>
            <a:gdLst>
              <a:gd name="T0" fmla="*/ 12 w 169"/>
              <a:gd name="T1" fmla="*/ 30 h 33"/>
              <a:gd name="T2" fmla="*/ 7 w 169"/>
              <a:gd name="T3" fmla="*/ 27 h 33"/>
              <a:gd name="T4" fmla="*/ 2 w 169"/>
              <a:gd name="T5" fmla="*/ 27 h 33"/>
              <a:gd name="T6" fmla="*/ 0 w 169"/>
              <a:gd name="T7" fmla="*/ 24 h 33"/>
              <a:gd name="T8" fmla="*/ 0 w 169"/>
              <a:gd name="T9" fmla="*/ 24 h 33"/>
              <a:gd name="T10" fmla="*/ 0 w 169"/>
              <a:gd name="T11" fmla="*/ 21 h 33"/>
              <a:gd name="T12" fmla="*/ 5 w 169"/>
              <a:gd name="T13" fmla="*/ 21 h 33"/>
              <a:gd name="T14" fmla="*/ 10 w 169"/>
              <a:gd name="T15" fmla="*/ 18 h 33"/>
              <a:gd name="T16" fmla="*/ 17 w 169"/>
              <a:gd name="T17" fmla="*/ 18 h 33"/>
              <a:gd name="T18" fmla="*/ 24 w 169"/>
              <a:gd name="T19" fmla="*/ 15 h 33"/>
              <a:gd name="T20" fmla="*/ 36 w 169"/>
              <a:gd name="T21" fmla="*/ 15 h 33"/>
              <a:gd name="T22" fmla="*/ 48 w 169"/>
              <a:gd name="T23" fmla="*/ 12 h 33"/>
              <a:gd name="T24" fmla="*/ 63 w 169"/>
              <a:gd name="T25" fmla="*/ 9 h 33"/>
              <a:gd name="T26" fmla="*/ 80 w 169"/>
              <a:gd name="T27" fmla="*/ 6 h 33"/>
              <a:gd name="T28" fmla="*/ 92 w 169"/>
              <a:gd name="T29" fmla="*/ 3 h 33"/>
              <a:gd name="T30" fmla="*/ 106 w 169"/>
              <a:gd name="T31" fmla="*/ 3 h 33"/>
              <a:gd name="T32" fmla="*/ 116 w 169"/>
              <a:gd name="T33" fmla="*/ 0 h 33"/>
              <a:gd name="T34" fmla="*/ 126 w 169"/>
              <a:gd name="T35" fmla="*/ 0 h 33"/>
              <a:gd name="T36" fmla="*/ 133 w 169"/>
              <a:gd name="T37" fmla="*/ 0 h 33"/>
              <a:gd name="T38" fmla="*/ 138 w 169"/>
              <a:gd name="T39" fmla="*/ 0 h 33"/>
              <a:gd name="T40" fmla="*/ 143 w 169"/>
              <a:gd name="T41" fmla="*/ 0 h 33"/>
              <a:gd name="T42" fmla="*/ 150 w 169"/>
              <a:gd name="T43" fmla="*/ 0 h 33"/>
              <a:gd name="T44" fmla="*/ 155 w 169"/>
              <a:gd name="T45" fmla="*/ 0 h 33"/>
              <a:gd name="T46" fmla="*/ 162 w 169"/>
              <a:gd name="T47" fmla="*/ 3 h 33"/>
              <a:gd name="T48" fmla="*/ 164 w 169"/>
              <a:gd name="T49" fmla="*/ 3 h 33"/>
              <a:gd name="T50" fmla="*/ 169 w 169"/>
              <a:gd name="T51" fmla="*/ 6 h 33"/>
              <a:gd name="T52" fmla="*/ 169 w 169"/>
              <a:gd name="T53" fmla="*/ 9 h 33"/>
              <a:gd name="T54" fmla="*/ 169 w 169"/>
              <a:gd name="T55" fmla="*/ 12 h 33"/>
              <a:gd name="T56" fmla="*/ 164 w 169"/>
              <a:gd name="T57" fmla="*/ 12 h 33"/>
              <a:gd name="T58" fmla="*/ 162 w 169"/>
              <a:gd name="T59" fmla="*/ 12 h 33"/>
              <a:gd name="T60" fmla="*/ 157 w 169"/>
              <a:gd name="T61" fmla="*/ 15 h 33"/>
              <a:gd name="T62" fmla="*/ 155 w 169"/>
              <a:gd name="T63" fmla="*/ 15 h 33"/>
              <a:gd name="T64" fmla="*/ 147 w 169"/>
              <a:gd name="T65" fmla="*/ 15 h 33"/>
              <a:gd name="T66" fmla="*/ 143 w 169"/>
              <a:gd name="T67" fmla="*/ 18 h 33"/>
              <a:gd name="T68" fmla="*/ 135 w 169"/>
              <a:gd name="T69" fmla="*/ 18 h 33"/>
              <a:gd name="T70" fmla="*/ 128 w 169"/>
              <a:gd name="T71" fmla="*/ 18 h 33"/>
              <a:gd name="T72" fmla="*/ 118 w 169"/>
              <a:gd name="T73" fmla="*/ 21 h 33"/>
              <a:gd name="T74" fmla="*/ 102 w 169"/>
              <a:gd name="T75" fmla="*/ 24 h 33"/>
              <a:gd name="T76" fmla="*/ 87 w 169"/>
              <a:gd name="T77" fmla="*/ 24 h 33"/>
              <a:gd name="T78" fmla="*/ 80 w 169"/>
              <a:gd name="T79" fmla="*/ 27 h 33"/>
              <a:gd name="T80" fmla="*/ 72 w 169"/>
              <a:gd name="T81" fmla="*/ 27 h 33"/>
              <a:gd name="T82" fmla="*/ 68 w 169"/>
              <a:gd name="T83" fmla="*/ 27 h 33"/>
              <a:gd name="T84" fmla="*/ 63 w 169"/>
              <a:gd name="T85" fmla="*/ 30 h 33"/>
              <a:gd name="T86" fmla="*/ 53 w 169"/>
              <a:gd name="T87" fmla="*/ 30 h 33"/>
              <a:gd name="T88" fmla="*/ 43 w 169"/>
              <a:gd name="T89" fmla="*/ 33 h 33"/>
              <a:gd name="T90" fmla="*/ 39 w 169"/>
              <a:gd name="T91" fmla="*/ 33 h 33"/>
              <a:gd name="T92" fmla="*/ 34 w 169"/>
              <a:gd name="T93" fmla="*/ 33 h 33"/>
              <a:gd name="T94" fmla="*/ 29 w 169"/>
              <a:gd name="T95" fmla="*/ 33 h 33"/>
              <a:gd name="T96" fmla="*/ 24 w 169"/>
              <a:gd name="T97" fmla="*/ 33 h 33"/>
              <a:gd name="T98" fmla="*/ 19 w 169"/>
              <a:gd name="T99" fmla="*/ 30 h 33"/>
              <a:gd name="T100" fmla="*/ 12 w 169"/>
              <a:gd name="T101" fmla="*/ 30 h 33"/>
              <a:gd name="T102" fmla="*/ 12 w 169"/>
              <a:gd name="T103" fmla="*/ 3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169" h="33">
                <a:moveTo>
                  <a:pt x="12" y="30"/>
                </a:moveTo>
                <a:lnTo>
                  <a:pt x="7" y="27"/>
                </a:lnTo>
                <a:lnTo>
                  <a:pt x="2" y="27"/>
                </a:lnTo>
                <a:lnTo>
                  <a:pt x="0" y="24"/>
                </a:lnTo>
                <a:lnTo>
                  <a:pt x="0" y="24"/>
                </a:lnTo>
                <a:lnTo>
                  <a:pt x="0" y="21"/>
                </a:lnTo>
                <a:lnTo>
                  <a:pt x="5" y="21"/>
                </a:lnTo>
                <a:lnTo>
                  <a:pt x="10" y="18"/>
                </a:lnTo>
                <a:lnTo>
                  <a:pt x="17" y="18"/>
                </a:lnTo>
                <a:lnTo>
                  <a:pt x="24" y="15"/>
                </a:lnTo>
                <a:lnTo>
                  <a:pt x="36" y="15"/>
                </a:lnTo>
                <a:lnTo>
                  <a:pt x="48" y="12"/>
                </a:lnTo>
                <a:lnTo>
                  <a:pt x="63" y="9"/>
                </a:lnTo>
                <a:lnTo>
                  <a:pt x="80" y="6"/>
                </a:lnTo>
                <a:lnTo>
                  <a:pt x="92" y="3"/>
                </a:lnTo>
                <a:lnTo>
                  <a:pt x="106" y="3"/>
                </a:lnTo>
                <a:lnTo>
                  <a:pt x="116" y="0"/>
                </a:lnTo>
                <a:lnTo>
                  <a:pt x="126" y="0"/>
                </a:lnTo>
                <a:lnTo>
                  <a:pt x="133" y="0"/>
                </a:lnTo>
                <a:lnTo>
                  <a:pt x="138" y="0"/>
                </a:lnTo>
                <a:lnTo>
                  <a:pt x="143" y="0"/>
                </a:lnTo>
                <a:lnTo>
                  <a:pt x="150" y="0"/>
                </a:lnTo>
                <a:lnTo>
                  <a:pt x="155" y="0"/>
                </a:lnTo>
                <a:lnTo>
                  <a:pt x="162" y="3"/>
                </a:lnTo>
                <a:lnTo>
                  <a:pt x="164" y="3"/>
                </a:lnTo>
                <a:lnTo>
                  <a:pt x="169" y="6"/>
                </a:lnTo>
                <a:lnTo>
                  <a:pt x="169" y="9"/>
                </a:lnTo>
                <a:lnTo>
                  <a:pt x="169" y="12"/>
                </a:lnTo>
                <a:lnTo>
                  <a:pt x="164" y="12"/>
                </a:lnTo>
                <a:lnTo>
                  <a:pt x="162" y="12"/>
                </a:lnTo>
                <a:lnTo>
                  <a:pt x="157" y="15"/>
                </a:lnTo>
                <a:lnTo>
                  <a:pt x="155" y="15"/>
                </a:lnTo>
                <a:lnTo>
                  <a:pt x="147" y="15"/>
                </a:lnTo>
                <a:lnTo>
                  <a:pt x="143" y="18"/>
                </a:lnTo>
                <a:lnTo>
                  <a:pt x="135" y="18"/>
                </a:lnTo>
                <a:lnTo>
                  <a:pt x="128" y="18"/>
                </a:lnTo>
                <a:lnTo>
                  <a:pt x="118" y="21"/>
                </a:lnTo>
                <a:lnTo>
                  <a:pt x="102" y="24"/>
                </a:lnTo>
                <a:lnTo>
                  <a:pt x="87" y="24"/>
                </a:lnTo>
                <a:lnTo>
                  <a:pt x="80" y="27"/>
                </a:lnTo>
                <a:lnTo>
                  <a:pt x="72" y="27"/>
                </a:lnTo>
                <a:lnTo>
                  <a:pt x="68" y="27"/>
                </a:lnTo>
                <a:lnTo>
                  <a:pt x="63" y="30"/>
                </a:lnTo>
                <a:lnTo>
                  <a:pt x="53" y="30"/>
                </a:lnTo>
                <a:lnTo>
                  <a:pt x="43" y="33"/>
                </a:lnTo>
                <a:lnTo>
                  <a:pt x="39" y="33"/>
                </a:lnTo>
                <a:lnTo>
                  <a:pt x="34" y="33"/>
                </a:lnTo>
                <a:lnTo>
                  <a:pt x="29" y="33"/>
                </a:lnTo>
                <a:lnTo>
                  <a:pt x="24" y="33"/>
                </a:lnTo>
                <a:lnTo>
                  <a:pt x="19" y="30"/>
                </a:lnTo>
                <a:lnTo>
                  <a:pt x="12" y="30"/>
                </a:lnTo>
                <a:lnTo>
                  <a:pt x="12" y="30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0" name="Freeform 119"/>
          <p:cNvSpPr>
            <a:spLocks/>
          </p:cNvSpPr>
          <p:nvPr/>
        </p:nvSpPr>
        <p:spPr bwMode="auto">
          <a:xfrm>
            <a:off x="9222951" y="5053271"/>
            <a:ext cx="1284494" cy="346069"/>
          </a:xfrm>
          <a:custGeom>
            <a:avLst/>
            <a:gdLst>
              <a:gd name="T0" fmla="*/ 121 w 220"/>
              <a:gd name="T1" fmla="*/ 6 h 35"/>
              <a:gd name="T2" fmla="*/ 143 w 220"/>
              <a:gd name="T3" fmla="*/ 3 h 35"/>
              <a:gd name="T4" fmla="*/ 162 w 220"/>
              <a:gd name="T5" fmla="*/ 0 h 35"/>
              <a:gd name="T6" fmla="*/ 176 w 220"/>
              <a:gd name="T7" fmla="*/ 0 h 35"/>
              <a:gd name="T8" fmla="*/ 189 w 220"/>
              <a:gd name="T9" fmla="*/ 0 h 35"/>
              <a:gd name="T10" fmla="*/ 203 w 220"/>
              <a:gd name="T11" fmla="*/ 0 h 35"/>
              <a:gd name="T12" fmla="*/ 213 w 220"/>
              <a:gd name="T13" fmla="*/ 3 h 35"/>
              <a:gd name="T14" fmla="*/ 220 w 220"/>
              <a:gd name="T15" fmla="*/ 6 h 35"/>
              <a:gd name="T16" fmla="*/ 220 w 220"/>
              <a:gd name="T17" fmla="*/ 12 h 35"/>
              <a:gd name="T18" fmla="*/ 215 w 220"/>
              <a:gd name="T19" fmla="*/ 15 h 35"/>
              <a:gd name="T20" fmla="*/ 205 w 220"/>
              <a:gd name="T21" fmla="*/ 17 h 35"/>
              <a:gd name="T22" fmla="*/ 193 w 220"/>
              <a:gd name="T23" fmla="*/ 17 h 35"/>
              <a:gd name="T24" fmla="*/ 179 w 220"/>
              <a:gd name="T25" fmla="*/ 17 h 35"/>
              <a:gd name="T26" fmla="*/ 162 w 220"/>
              <a:gd name="T27" fmla="*/ 17 h 35"/>
              <a:gd name="T28" fmla="*/ 140 w 220"/>
              <a:gd name="T29" fmla="*/ 17 h 35"/>
              <a:gd name="T30" fmla="*/ 121 w 220"/>
              <a:gd name="T31" fmla="*/ 20 h 35"/>
              <a:gd name="T32" fmla="*/ 104 w 220"/>
              <a:gd name="T33" fmla="*/ 23 h 35"/>
              <a:gd name="T34" fmla="*/ 80 w 220"/>
              <a:gd name="T35" fmla="*/ 26 h 35"/>
              <a:gd name="T36" fmla="*/ 56 w 220"/>
              <a:gd name="T37" fmla="*/ 29 h 35"/>
              <a:gd name="T38" fmla="*/ 41 w 220"/>
              <a:gd name="T39" fmla="*/ 32 h 35"/>
              <a:gd name="T40" fmla="*/ 34 w 220"/>
              <a:gd name="T41" fmla="*/ 32 h 35"/>
              <a:gd name="T42" fmla="*/ 29 w 220"/>
              <a:gd name="T43" fmla="*/ 35 h 35"/>
              <a:gd name="T44" fmla="*/ 24 w 220"/>
              <a:gd name="T45" fmla="*/ 32 h 35"/>
              <a:gd name="T46" fmla="*/ 17 w 220"/>
              <a:gd name="T47" fmla="*/ 32 h 35"/>
              <a:gd name="T48" fmla="*/ 7 w 220"/>
              <a:gd name="T49" fmla="*/ 29 h 35"/>
              <a:gd name="T50" fmla="*/ 2 w 220"/>
              <a:gd name="T51" fmla="*/ 26 h 35"/>
              <a:gd name="T52" fmla="*/ 2 w 220"/>
              <a:gd name="T53" fmla="*/ 23 h 35"/>
              <a:gd name="T54" fmla="*/ 5 w 220"/>
              <a:gd name="T55" fmla="*/ 20 h 35"/>
              <a:gd name="T56" fmla="*/ 12 w 220"/>
              <a:gd name="T57" fmla="*/ 20 h 35"/>
              <a:gd name="T58" fmla="*/ 22 w 220"/>
              <a:gd name="T59" fmla="*/ 17 h 35"/>
              <a:gd name="T60" fmla="*/ 36 w 220"/>
              <a:gd name="T61" fmla="*/ 17 h 35"/>
              <a:gd name="T62" fmla="*/ 51 w 220"/>
              <a:gd name="T63" fmla="*/ 15 h 35"/>
              <a:gd name="T64" fmla="*/ 72 w 220"/>
              <a:gd name="T65" fmla="*/ 12 h 35"/>
              <a:gd name="T66" fmla="*/ 94 w 220"/>
              <a:gd name="T67" fmla="*/ 9 h 35"/>
              <a:gd name="T68" fmla="*/ 109 w 220"/>
              <a:gd name="T69" fmla="*/ 9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220" h="35">
                <a:moveTo>
                  <a:pt x="109" y="9"/>
                </a:moveTo>
                <a:lnTo>
                  <a:pt x="121" y="6"/>
                </a:lnTo>
                <a:lnTo>
                  <a:pt x="133" y="3"/>
                </a:lnTo>
                <a:lnTo>
                  <a:pt x="143" y="3"/>
                </a:lnTo>
                <a:lnTo>
                  <a:pt x="152" y="3"/>
                </a:lnTo>
                <a:lnTo>
                  <a:pt x="162" y="0"/>
                </a:lnTo>
                <a:lnTo>
                  <a:pt x="169" y="0"/>
                </a:lnTo>
                <a:lnTo>
                  <a:pt x="176" y="0"/>
                </a:lnTo>
                <a:lnTo>
                  <a:pt x="181" y="0"/>
                </a:lnTo>
                <a:lnTo>
                  <a:pt x="189" y="0"/>
                </a:lnTo>
                <a:lnTo>
                  <a:pt x="196" y="0"/>
                </a:lnTo>
                <a:lnTo>
                  <a:pt x="203" y="0"/>
                </a:lnTo>
                <a:lnTo>
                  <a:pt x="208" y="3"/>
                </a:lnTo>
                <a:lnTo>
                  <a:pt x="213" y="3"/>
                </a:lnTo>
                <a:lnTo>
                  <a:pt x="218" y="6"/>
                </a:lnTo>
                <a:lnTo>
                  <a:pt x="220" y="6"/>
                </a:lnTo>
                <a:lnTo>
                  <a:pt x="220" y="9"/>
                </a:lnTo>
                <a:lnTo>
                  <a:pt x="220" y="12"/>
                </a:lnTo>
                <a:lnTo>
                  <a:pt x="218" y="15"/>
                </a:lnTo>
                <a:lnTo>
                  <a:pt x="215" y="15"/>
                </a:lnTo>
                <a:lnTo>
                  <a:pt x="210" y="15"/>
                </a:lnTo>
                <a:lnTo>
                  <a:pt x="205" y="17"/>
                </a:lnTo>
                <a:lnTo>
                  <a:pt x="201" y="17"/>
                </a:lnTo>
                <a:lnTo>
                  <a:pt x="193" y="17"/>
                </a:lnTo>
                <a:lnTo>
                  <a:pt x="186" y="17"/>
                </a:lnTo>
                <a:lnTo>
                  <a:pt x="179" y="17"/>
                </a:lnTo>
                <a:lnTo>
                  <a:pt x="172" y="17"/>
                </a:lnTo>
                <a:lnTo>
                  <a:pt x="162" y="17"/>
                </a:lnTo>
                <a:lnTo>
                  <a:pt x="152" y="17"/>
                </a:lnTo>
                <a:lnTo>
                  <a:pt x="140" y="17"/>
                </a:lnTo>
                <a:lnTo>
                  <a:pt x="131" y="20"/>
                </a:lnTo>
                <a:lnTo>
                  <a:pt x="121" y="20"/>
                </a:lnTo>
                <a:lnTo>
                  <a:pt x="114" y="23"/>
                </a:lnTo>
                <a:lnTo>
                  <a:pt x="104" y="23"/>
                </a:lnTo>
                <a:lnTo>
                  <a:pt x="92" y="26"/>
                </a:lnTo>
                <a:lnTo>
                  <a:pt x="80" y="26"/>
                </a:lnTo>
                <a:lnTo>
                  <a:pt x="63" y="29"/>
                </a:lnTo>
                <a:lnTo>
                  <a:pt x="56" y="29"/>
                </a:lnTo>
                <a:lnTo>
                  <a:pt x="48" y="32"/>
                </a:lnTo>
                <a:lnTo>
                  <a:pt x="41" y="32"/>
                </a:lnTo>
                <a:lnTo>
                  <a:pt x="36" y="32"/>
                </a:lnTo>
                <a:lnTo>
                  <a:pt x="34" y="32"/>
                </a:lnTo>
                <a:lnTo>
                  <a:pt x="29" y="32"/>
                </a:lnTo>
                <a:lnTo>
                  <a:pt x="29" y="35"/>
                </a:lnTo>
                <a:lnTo>
                  <a:pt x="27" y="35"/>
                </a:lnTo>
                <a:lnTo>
                  <a:pt x="24" y="32"/>
                </a:lnTo>
                <a:lnTo>
                  <a:pt x="22" y="32"/>
                </a:lnTo>
                <a:lnTo>
                  <a:pt x="17" y="32"/>
                </a:lnTo>
                <a:lnTo>
                  <a:pt x="12" y="29"/>
                </a:lnTo>
                <a:lnTo>
                  <a:pt x="7" y="29"/>
                </a:lnTo>
                <a:lnTo>
                  <a:pt x="5" y="26"/>
                </a:lnTo>
                <a:lnTo>
                  <a:pt x="2" y="26"/>
                </a:lnTo>
                <a:lnTo>
                  <a:pt x="0" y="23"/>
                </a:lnTo>
                <a:lnTo>
                  <a:pt x="2" y="23"/>
                </a:lnTo>
                <a:lnTo>
                  <a:pt x="2" y="23"/>
                </a:lnTo>
                <a:lnTo>
                  <a:pt x="5" y="20"/>
                </a:lnTo>
                <a:lnTo>
                  <a:pt x="7" y="20"/>
                </a:lnTo>
                <a:lnTo>
                  <a:pt x="12" y="20"/>
                </a:lnTo>
                <a:lnTo>
                  <a:pt x="17" y="20"/>
                </a:lnTo>
                <a:lnTo>
                  <a:pt x="22" y="17"/>
                </a:lnTo>
                <a:lnTo>
                  <a:pt x="29" y="17"/>
                </a:lnTo>
                <a:lnTo>
                  <a:pt x="36" y="17"/>
                </a:lnTo>
                <a:lnTo>
                  <a:pt x="43" y="17"/>
                </a:lnTo>
                <a:lnTo>
                  <a:pt x="51" y="15"/>
                </a:lnTo>
                <a:lnTo>
                  <a:pt x="60" y="15"/>
                </a:lnTo>
                <a:lnTo>
                  <a:pt x="72" y="12"/>
                </a:lnTo>
                <a:lnTo>
                  <a:pt x="82" y="12"/>
                </a:lnTo>
                <a:lnTo>
                  <a:pt x="94" y="9"/>
                </a:lnTo>
                <a:lnTo>
                  <a:pt x="109" y="9"/>
                </a:lnTo>
                <a:lnTo>
                  <a:pt x="109" y="9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1" name="Freeform 120"/>
          <p:cNvSpPr>
            <a:spLocks/>
          </p:cNvSpPr>
          <p:nvPr/>
        </p:nvSpPr>
        <p:spPr bwMode="auto">
          <a:xfrm>
            <a:off x="9333882" y="4875295"/>
            <a:ext cx="566346" cy="959098"/>
          </a:xfrm>
          <a:custGeom>
            <a:avLst/>
            <a:gdLst>
              <a:gd name="T0" fmla="*/ 56 w 97"/>
              <a:gd name="T1" fmla="*/ 68 h 97"/>
              <a:gd name="T2" fmla="*/ 63 w 97"/>
              <a:gd name="T3" fmla="*/ 62 h 97"/>
              <a:gd name="T4" fmla="*/ 70 w 97"/>
              <a:gd name="T5" fmla="*/ 56 h 97"/>
              <a:gd name="T6" fmla="*/ 75 w 97"/>
              <a:gd name="T7" fmla="*/ 47 h 97"/>
              <a:gd name="T8" fmla="*/ 80 w 97"/>
              <a:gd name="T9" fmla="*/ 38 h 97"/>
              <a:gd name="T10" fmla="*/ 82 w 97"/>
              <a:gd name="T11" fmla="*/ 30 h 97"/>
              <a:gd name="T12" fmla="*/ 85 w 97"/>
              <a:gd name="T13" fmla="*/ 21 h 97"/>
              <a:gd name="T14" fmla="*/ 82 w 97"/>
              <a:gd name="T15" fmla="*/ 12 h 97"/>
              <a:gd name="T16" fmla="*/ 82 w 97"/>
              <a:gd name="T17" fmla="*/ 0 h 97"/>
              <a:gd name="T18" fmla="*/ 97 w 97"/>
              <a:gd name="T19" fmla="*/ 0 h 97"/>
              <a:gd name="T20" fmla="*/ 97 w 97"/>
              <a:gd name="T21" fmla="*/ 18 h 97"/>
              <a:gd name="T22" fmla="*/ 92 w 97"/>
              <a:gd name="T23" fmla="*/ 33 h 97"/>
              <a:gd name="T24" fmla="*/ 85 w 97"/>
              <a:gd name="T25" fmla="*/ 44 h 97"/>
              <a:gd name="T26" fmla="*/ 82 w 97"/>
              <a:gd name="T27" fmla="*/ 50 h 97"/>
              <a:gd name="T28" fmla="*/ 78 w 97"/>
              <a:gd name="T29" fmla="*/ 56 h 97"/>
              <a:gd name="T30" fmla="*/ 68 w 97"/>
              <a:gd name="T31" fmla="*/ 65 h 97"/>
              <a:gd name="T32" fmla="*/ 56 w 97"/>
              <a:gd name="T33" fmla="*/ 74 h 97"/>
              <a:gd name="T34" fmla="*/ 44 w 97"/>
              <a:gd name="T35" fmla="*/ 83 h 97"/>
              <a:gd name="T36" fmla="*/ 29 w 97"/>
              <a:gd name="T37" fmla="*/ 86 h 97"/>
              <a:gd name="T38" fmla="*/ 22 w 97"/>
              <a:gd name="T39" fmla="*/ 89 h 97"/>
              <a:gd name="T40" fmla="*/ 17 w 97"/>
              <a:gd name="T41" fmla="*/ 92 h 97"/>
              <a:gd name="T42" fmla="*/ 12 w 97"/>
              <a:gd name="T43" fmla="*/ 94 h 97"/>
              <a:gd name="T44" fmla="*/ 8 w 97"/>
              <a:gd name="T45" fmla="*/ 94 h 97"/>
              <a:gd name="T46" fmla="*/ 5 w 97"/>
              <a:gd name="T47" fmla="*/ 97 h 97"/>
              <a:gd name="T48" fmla="*/ 3 w 97"/>
              <a:gd name="T49" fmla="*/ 97 h 97"/>
              <a:gd name="T50" fmla="*/ 0 w 97"/>
              <a:gd name="T51" fmla="*/ 97 h 97"/>
              <a:gd name="T52" fmla="*/ 0 w 97"/>
              <a:gd name="T53" fmla="*/ 97 h 97"/>
              <a:gd name="T54" fmla="*/ 3 w 97"/>
              <a:gd name="T55" fmla="*/ 97 h 97"/>
              <a:gd name="T56" fmla="*/ 5 w 97"/>
              <a:gd name="T57" fmla="*/ 94 h 97"/>
              <a:gd name="T58" fmla="*/ 8 w 97"/>
              <a:gd name="T59" fmla="*/ 94 h 97"/>
              <a:gd name="T60" fmla="*/ 10 w 97"/>
              <a:gd name="T61" fmla="*/ 94 h 97"/>
              <a:gd name="T62" fmla="*/ 15 w 97"/>
              <a:gd name="T63" fmla="*/ 92 h 97"/>
              <a:gd name="T64" fmla="*/ 20 w 97"/>
              <a:gd name="T65" fmla="*/ 92 h 97"/>
              <a:gd name="T66" fmla="*/ 29 w 97"/>
              <a:gd name="T67" fmla="*/ 86 h 97"/>
              <a:gd name="T68" fmla="*/ 37 w 97"/>
              <a:gd name="T69" fmla="*/ 80 h 97"/>
              <a:gd name="T70" fmla="*/ 46 w 97"/>
              <a:gd name="T71" fmla="*/ 77 h 97"/>
              <a:gd name="T72" fmla="*/ 56 w 97"/>
              <a:gd name="T73" fmla="*/ 68 h 97"/>
              <a:gd name="T74" fmla="*/ 56 w 97"/>
              <a:gd name="T75" fmla="*/ 68 h 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97" h="97">
                <a:moveTo>
                  <a:pt x="56" y="68"/>
                </a:moveTo>
                <a:lnTo>
                  <a:pt x="63" y="62"/>
                </a:lnTo>
                <a:lnTo>
                  <a:pt x="70" y="56"/>
                </a:lnTo>
                <a:lnTo>
                  <a:pt x="75" y="47"/>
                </a:lnTo>
                <a:lnTo>
                  <a:pt x="80" y="38"/>
                </a:lnTo>
                <a:lnTo>
                  <a:pt x="82" y="30"/>
                </a:lnTo>
                <a:lnTo>
                  <a:pt x="85" y="21"/>
                </a:lnTo>
                <a:lnTo>
                  <a:pt x="82" y="12"/>
                </a:lnTo>
                <a:lnTo>
                  <a:pt x="82" y="0"/>
                </a:lnTo>
                <a:lnTo>
                  <a:pt x="97" y="0"/>
                </a:lnTo>
                <a:lnTo>
                  <a:pt x="97" y="18"/>
                </a:lnTo>
                <a:lnTo>
                  <a:pt x="92" y="33"/>
                </a:lnTo>
                <a:lnTo>
                  <a:pt x="85" y="44"/>
                </a:lnTo>
                <a:lnTo>
                  <a:pt x="82" y="50"/>
                </a:lnTo>
                <a:lnTo>
                  <a:pt x="78" y="56"/>
                </a:lnTo>
                <a:lnTo>
                  <a:pt x="68" y="65"/>
                </a:lnTo>
                <a:lnTo>
                  <a:pt x="56" y="74"/>
                </a:lnTo>
                <a:lnTo>
                  <a:pt x="44" y="83"/>
                </a:lnTo>
                <a:lnTo>
                  <a:pt x="29" y="86"/>
                </a:lnTo>
                <a:lnTo>
                  <a:pt x="22" y="89"/>
                </a:lnTo>
                <a:lnTo>
                  <a:pt x="17" y="92"/>
                </a:lnTo>
                <a:lnTo>
                  <a:pt x="12" y="94"/>
                </a:lnTo>
                <a:lnTo>
                  <a:pt x="8" y="94"/>
                </a:lnTo>
                <a:lnTo>
                  <a:pt x="5" y="97"/>
                </a:lnTo>
                <a:lnTo>
                  <a:pt x="3" y="97"/>
                </a:lnTo>
                <a:lnTo>
                  <a:pt x="0" y="97"/>
                </a:lnTo>
                <a:lnTo>
                  <a:pt x="0" y="97"/>
                </a:lnTo>
                <a:lnTo>
                  <a:pt x="3" y="97"/>
                </a:lnTo>
                <a:lnTo>
                  <a:pt x="5" y="94"/>
                </a:lnTo>
                <a:lnTo>
                  <a:pt x="8" y="94"/>
                </a:lnTo>
                <a:lnTo>
                  <a:pt x="10" y="94"/>
                </a:lnTo>
                <a:lnTo>
                  <a:pt x="15" y="92"/>
                </a:lnTo>
                <a:lnTo>
                  <a:pt x="20" y="92"/>
                </a:lnTo>
                <a:lnTo>
                  <a:pt x="29" y="86"/>
                </a:lnTo>
                <a:lnTo>
                  <a:pt x="37" y="80"/>
                </a:lnTo>
                <a:lnTo>
                  <a:pt x="46" y="77"/>
                </a:lnTo>
                <a:lnTo>
                  <a:pt x="56" y="68"/>
                </a:lnTo>
                <a:lnTo>
                  <a:pt x="56" y="68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2" name="Freeform 268">
            <a:extLst>
              <a:ext uri="{FF2B5EF4-FFF2-40B4-BE49-F238E27FC236}">
                <a16:creationId xmlns:a16="http://schemas.microsoft.com/office/drawing/2014/main" id="{5285B27B-CF09-4B9A-999C-552D098DED9A}"/>
              </a:ext>
            </a:extLst>
          </p:cNvPr>
          <p:cNvSpPr>
            <a:spLocks/>
          </p:cNvSpPr>
          <p:nvPr/>
        </p:nvSpPr>
        <p:spPr bwMode="auto">
          <a:xfrm>
            <a:off x="1565956" y="1077303"/>
            <a:ext cx="272954" cy="1838022"/>
          </a:xfrm>
          <a:custGeom>
            <a:avLst/>
            <a:gdLst>
              <a:gd name="T0" fmla="*/ 3 w 48"/>
              <a:gd name="T1" fmla="*/ 9 h 177"/>
              <a:gd name="T2" fmla="*/ 3 w 48"/>
              <a:gd name="T3" fmla="*/ 9 h 177"/>
              <a:gd name="T4" fmla="*/ 0 w 48"/>
              <a:gd name="T5" fmla="*/ 6 h 177"/>
              <a:gd name="T6" fmla="*/ 0 w 48"/>
              <a:gd name="T7" fmla="*/ 6 h 177"/>
              <a:gd name="T8" fmla="*/ 3 w 48"/>
              <a:gd name="T9" fmla="*/ 3 h 177"/>
              <a:gd name="T10" fmla="*/ 3 w 48"/>
              <a:gd name="T11" fmla="*/ 0 h 177"/>
              <a:gd name="T12" fmla="*/ 7 w 48"/>
              <a:gd name="T13" fmla="*/ 0 h 177"/>
              <a:gd name="T14" fmla="*/ 15 w 48"/>
              <a:gd name="T15" fmla="*/ 0 h 177"/>
              <a:gd name="T16" fmla="*/ 17 w 48"/>
              <a:gd name="T17" fmla="*/ 0 h 177"/>
              <a:gd name="T18" fmla="*/ 22 w 48"/>
              <a:gd name="T19" fmla="*/ 0 h 177"/>
              <a:gd name="T20" fmla="*/ 29 w 48"/>
              <a:gd name="T21" fmla="*/ 3 h 177"/>
              <a:gd name="T22" fmla="*/ 36 w 48"/>
              <a:gd name="T23" fmla="*/ 3 h 177"/>
              <a:gd name="T24" fmla="*/ 41 w 48"/>
              <a:gd name="T25" fmla="*/ 6 h 177"/>
              <a:gd name="T26" fmla="*/ 44 w 48"/>
              <a:gd name="T27" fmla="*/ 9 h 177"/>
              <a:gd name="T28" fmla="*/ 46 w 48"/>
              <a:gd name="T29" fmla="*/ 12 h 177"/>
              <a:gd name="T30" fmla="*/ 48 w 48"/>
              <a:gd name="T31" fmla="*/ 15 h 177"/>
              <a:gd name="T32" fmla="*/ 48 w 48"/>
              <a:gd name="T33" fmla="*/ 21 h 177"/>
              <a:gd name="T34" fmla="*/ 48 w 48"/>
              <a:gd name="T35" fmla="*/ 27 h 177"/>
              <a:gd name="T36" fmla="*/ 46 w 48"/>
              <a:gd name="T37" fmla="*/ 30 h 177"/>
              <a:gd name="T38" fmla="*/ 46 w 48"/>
              <a:gd name="T39" fmla="*/ 36 h 177"/>
              <a:gd name="T40" fmla="*/ 46 w 48"/>
              <a:gd name="T41" fmla="*/ 42 h 177"/>
              <a:gd name="T42" fmla="*/ 46 w 48"/>
              <a:gd name="T43" fmla="*/ 48 h 177"/>
              <a:gd name="T44" fmla="*/ 46 w 48"/>
              <a:gd name="T45" fmla="*/ 54 h 177"/>
              <a:gd name="T46" fmla="*/ 46 w 48"/>
              <a:gd name="T47" fmla="*/ 62 h 177"/>
              <a:gd name="T48" fmla="*/ 46 w 48"/>
              <a:gd name="T49" fmla="*/ 74 h 177"/>
              <a:gd name="T50" fmla="*/ 46 w 48"/>
              <a:gd name="T51" fmla="*/ 83 h 177"/>
              <a:gd name="T52" fmla="*/ 46 w 48"/>
              <a:gd name="T53" fmla="*/ 107 h 177"/>
              <a:gd name="T54" fmla="*/ 44 w 48"/>
              <a:gd name="T55" fmla="*/ 124 h 177"/>
              <a:gd name="T56" fmla="*/ 44 w 48"/>
              <a:gd name="T57" fmla="*/ 139 h 177"/>
              <a:gd name="T58" fmla="*/ 41 w 48"/>
              <a:gd name="T59" fmla="*/ 154 h 177"/>
              <a:gd name="T60" fmla="*/ 41 w 48"/>
              <a:gd name="T61" fmla="*/ 160 h 177"/>
              <a:gd name="T62" fmla="*/ 41 w 48"/>
              <a:gd name="T63" fmla="*/ 166 h 177"/>
              <a:gd name="T64" fmla="*/ 39 w 48"/>
              <a:gd name="T65" fmla="*/ 169 h 177"/>
              <a:gd name="T66" fmla="*/ 36 w 48"/>
              <a:gd name="T67" fmla="*/ 172 h 177"/>
              <a:gd name="T68" fmla="*/ 34 w 48"/>
              <a:gd name="T69" fmla="*/ 174 h 177"/>
              <a:gd name="T70" fmla="*/ 34 w 48"/>
              <a:gd name="T71" fmla="*/ 177 h 177"/>
              <a:gd name="T72" fmla="*/ 32 w 48"/>
              <a:gd name="T73" fmla="*/ 177 h 177"/>
              <a:gd name="T74" fmla="*/ 29 w 48"/>
              <a:gd name="T75" fmla="*/ 177 h 177"/>
              <a:gd name="T76" fmla="*/ 24 w 48"/>
              <a:gd name="T77" fmla="*/ 177 h 177"/>
              <a:gd name="T78" fmla="*/ 22 w 48"/>
              <a:gd name="T79" fmla="*/ 174 h 177"/>
              <a:gd name="T80" fmla="*/ 17 w 48"/>
              <a:gd name="T81" fmla="*/ 172 h 177"/>
              <a:gd name="T82" fmla="*/ 12 w 48"/>
              <a:gd name="T83" fmla="*/ 166 h 177"/>
              <a:gd name="T84" fmla="*/ 10 w 48"/>
              <a:gd name="T85" fmla="*/ 160 h 177"/>
              <a:gd name="T86" fmla="*/ 7 w 48"/>
              <a:gd name="T87" fmla="*/ 157 h 177"/>
              <a:gd name="T88" fmla="*/ 5 w 48"/>
              <a:gd name="T89" fmla="*/ 154 h 177"/>
              <a:gd name="T90" fmla="*/ 5 w 48"/>
              <a:gd name="T91" fmla="*/ 151 h 177"/>
              <a:gd name="T92" fmla="*/ 5 w 48"/>
              <a:gd name="T93" fmla="*/ 148 h 177"/>
              <a:gd name="T94" fmla="*/ 7 w 48"/>
              <a:gd name="T95" fmla="*/ 142 h 177"/>
              <a:gd name="T96" fmla="*/ 7 w 48"/>
              <a:gd name="T97" fmla="*/ 133 h 177"/>
              <a:gd name="T98" fmla="*/ 10 w 48"/>
              <a:gd name="T99" fmla="*/ 124 h 177"/>
              <a:gd name="T100" fmla="*/ 12 w 48"/>
              <a:gd name="T101" fmla="*/ 113 h 177"/>
              <a:gd name="T102" fmla="*/ 15 w 48"/>
              <a:gd name="T103" fmla="*/ 101 h 177"/>
              <a:gd name="T104" fmla="*/ 17 w 48"/>
              <a:gd name="T105" fmla="*/ 86 h 177"/>
              <a:gd name="T106" fmla="*/ 17 w 48"/>
              <a:gd name="T107" fmla="*/ 71 h 177"/>
              <a:gd name="T108" fmla="*/ 17 w 48"/>
              <a:gd name="T109" fmla="*/ 56 h 177"/>
              <a:gd name="T110" fmla="*/ 17 w 48"/>
              <a:gd name="T111" fmla="*/ 45 h 177"/>
              <a:gd name="T112" fmla="*/ 15 w 48"/>
              <a:gd name="T113" fmla="*/ 36 h 177"/>
              <a:gd name="T114" fmla="*/ 15 w 48"/>
              <a:gd name="T115" fmla="*/ 27 h 177"/>
              <a:gd name="T116" fmla="*/ 12 w 48"/>
              <a:gd name="T117" fmla="*/ 21 h 177"/>
              <a:gd name="T118" fmla="*/ 10 w 48"/>
              <a:gd name="T119" fmla="*/ 15 h 177"/>
              <a:gd name="T120" fmla="*/ 7 w 48"/>
              <a:gd name="T121" fmla="*/ 12 h 177"/>
              <a:gd name="T122" fmla="*/ 3 w 48"/>
              <a:gd name="T123" fmla="*/ 9 h 177"/>
              <a:gd name="T124" fmla="*/ 3 w 48"/>
              <a:gd name="T125" fmla="*/ 9 h 1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48" h="177">
                <a:moveTo>
                  <a:pt x="3" y="9"/>
                </a:moveTo>
                <a:lnTo>
                  <a:pt x="3" y="9"/>
                </a:lnTo>
                <a:lnTo>
                  <a:pt x="0" y="6"/>
                </a:lnTo>
                <a:lnTo>
                  <a:pt x="0" y="6"/>
                </a:lnTo>
                <a:lnTo>
                  <a:pt x="3" y="3"/>
                </a:lnTo>
                <a:lnTo>
                  <a:pt x="3" y="0"/>
                </a:lnTo>
                <a:lnTo>
                  <a:pt x="7" y="0"/>
                </a:lnTo>
                <a:lnTo>
                  <a:pt x="15" y="0"/>
                </a:lnTo>
                <a:lnTo>
                  <a:pt x="17" y="0"/>
                </a:lnTo>
                <a:lnTo>
                  <a:pt x="22" y="0"/>
                </a:lnTo>
                <a:lnTo>
                  <a:pt x="29" y="3"/>
                </a:lnTo>
                <a:lnTo>
                  <a:pt x="36" y="3"/>
                </a:lnTo>
                <a:lnTo>
                  <a:pt x="41" y="6"/>
                </a:lnTo>
                <a:lnTo>
                  <a:pt x="44" y="9"/>
                </a:lnTo>
                <a:lnTo>
                  <a:pt x="46" y="12"/>
                </a:lnTo>
                <a:lnTo>
                  <a:pt x="48" y="15"/>
                </a:lnTo>
                <a:lnTo>
                  <a:pt x="48" y="21"/>
                </a:lnTo>
                <a:lnTo>
                  <a:pt x="48" y="27"/>
                </a:lnTo>
                <a:lnTo>
                  <a:pt x="46" y="30"/>
                </a:lnTo>
                <a:lnTo>
                  <a:pt x="46" y="36"/>
                </a:lnTo>
                <a:lnTo>
                  <a:pt x="46" y="42"/>
                </a:lnTo>
                <a:lnTo>
                  <a:pt x="46" y="48"/>
                </a:lnTo>
                <a:lnTo>
                  <a:pt x="46" y="54"/>
                </a:lnTo>
                <a:lnTo>
                  <a:pt x="46" y="62"/>
                </a:lnTo>
                <a:lnTo>
                  <a:pt x="46" y="74"/>
                </a:lnTo>
                <a:lnTo>
                  <a:pt x="46" y="83"/>
                </a:lnTo>
                <a:lnTo>
                  <a:pt x="46" y="107"/>
                </a:lnTo>
                <a:lnTo>
                  <a:pt x="44" y="124"/>
                </a:lnTo>
                <a:lnTo>
                  <a:pt x="44" y="139"/>
                </a:lnTo>
                <a:lnTo>
                  <a:pt x="41" y="154"/>
                </a:lnTo>
                <a:lnTo>
                  <a:pt x="41" y="160"/>
                </a:lnTo>
                <a:lnTo>
                  <a:pt x="41" y="166"/>
                </a:lnTo>
                <a:lnTo>
                  <a:pt x="39" y="169"/>
                </a:lnTo>
                <a:lnTo>
                  <a:pt x="36" y="172"/>
                </a:lnTo>
                <a:lnTo>
                  <a:pt x="34" y="174"/>
                </a:lnTo>
                <a:lnTo>
                  <a:pt x="34" y="177"/>
                </a:lnTo>
                <a:lnTo>
                  <a:pt x="32" y="177"/>
                </a:lnTo>
                <a:lnTo>
                  <a:pt x="29" y="177"/>
                </a:lnTo>
                <a:lnTo>
                  <a:pt x="24" y="177"/>
                </a:lnTo>
                <a:lnTo>
                  <a:pt x="22" y="174"/>
                </a:lnTo>
                <a:lnTo>
                  <a:pt x="17" y="172"/>
                </a:lnTo>
                <a:lnTo>
                  <a:pt x="12" y="166"/>
                </a:lnTo>
                <a:lnTo>
                  <a:pt x="10" y="160"/>
                </a:lnTo>
                <a:lnTo>
                  <a:pt x="7" y="157"/>
                </a:lnTo>
                <a:lnTo>
                  <a:pt x="5" y="154"/>
                </a:lnTo>
                <a:lnTo>
                  <a:pt x="5" y="151"/>
                </a:lnTo>
                <a:lnTo>
                  <a:pt x="5" y="148"/>
                </a:lnTo>
                <a:lnTo>
                  <a:pt x="7" y="142"/>
                </a:lnTo>
                <a:lnTo>
                  <a:pt x="7" y="133"/>
                </a:lnTo>
                <a:lnTo>
                  <a:pt x="10" y="124"/>
                </a:lnTo>
                <a:lnTo>
                  <a:pt x="12" y="113"/>
                </a:lnTo>
                <a:lnTo>
                  <a:pt x="15" y="101"/>
                </a:lnTo>
                <a:lnTo>
                  <a:pt x="17" y="86"/>
                </a:lnTo>
                <a:lnTo>
                  <a:pt x="17" y="71"/>
                </a:lnTo>
                <a:lnTo>
                  <a:pt x="17" y="56"/>
                </a:lnTo>
                <a:lnTo>
                  <a:pt x="17" y="45"/>
                </a:lnTo>
                <a:lnTo>
                  <a:pt x="15" y="36"/>
                </a:lnTo>
                <a:lnTo>
                  <a:pt x="15" y="27"/>
                </a:lnTo>
                <a:lnTo>
                  <a:pt x="12" y="21"/>
                </a:lnTo>
                <a:lnTo>
                  <a:pt x="10" y="15"/>
                </a:lnTo>
                <a:lnTo>
                  <a:pt x="7" y="12"/>
                </a:lnTo>
                <a:lnTo>
                  <a:pt x="3" y="9"/>
                </a:lnTo>
                <a:lnTo>
                  <a:pt x="3" y="9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3" name="Freeform 269">
            <a:extLst>
              <a:ext uri="{FF2B5EF4-FFF2-40B4-BE49-F238E27FC236}">
                <a16:creationId xmlns:a16="http://schemas.microsoft.com/office/drawing/2014/main" id="{E07D4477-6162-4C06-9DCE-3F6C0A075189}"/>
              </a:ext>
            </a:extLst>
          </p:cNvPr>
          <p:cNvSpPr>
            <a:spLocks/>
          </p:cNvSpPr>
          <p:nvPr/>
        </p:nvSpPr>
        <p:spPr bwMode="auto">
          <a:xfrm>
            <a:off x="2310892" y="713856"/>
            <a:ext cx="1114562" cy="2294930"/>
          </a:xfrm>
          <a:custGeom>
            <a:avLst/>
            <a:gdLst>
              <a:gd name="T0" fmla="*/ 171 w 196"/>
              <a:gd name="T1" fmla="*/ 221 h 221"/>
              <a:gd name="T2" fmla="*/ 154 w 196"/>
              <a:gd name="T3" fmla="*/ 221 h 221"/>
              <a:gd name="T4" fmla="*/ 147 w 196"/>
              <a:gd name="T5" fmla="*/ 212 h 221"/>
              <a:gd name="T6" fmla="*/ 135 w 196"/>
              <a:gd name="T7" fmla="*/ 201 h 221"/>
              <a:gd name="T8" fmla="*/ 123 w 196"/>
              <a:gd name="T9" fmla="*/ 192 h 221"/>
              <a:gd name="T10" fmla="*/ 111 w 196"/>
              <a:gd name="T11" fmla="*/ 186 h 221"/>
              <a:gd name="T12" fmla="*/ 104 w 196"/>
              <a:gd name="T13" fmla="*/ 180 h 221"/>
              <a:gd name="T14" fmla="*/ 106 w 196"/>
              <a:gd name="T15" fmla="*/ 177 h 221"/>
              <a:gd name="T16" fmla="*/ 125 w 196"/>
              <a:gd name="T17" fmla="*/ 177 h 221"/>
              <a:gd name="T18" fmla="*/ 142 w 196"/>
              <a:gd name="T19" fmla="*/ 180 h 221"/>
              <a:gd name="T20" fmla="*/ 154 w 196"/>
              <a:gd name="T21" fmla="*/ 180 h 221"/>
              <a:gd name="T22" fmla="*/ 157 w 196"/>
              <a:gd name="T23" fmla="*/ 177 h 221"/>
              <a:gd name="T24" fmla="*/ 159 w 196"/>
              <a:gd name="T25" fmla="*/ 162 h 221"/>
              <a:gd name="T26" fmla="*/ 159 w 196"/>
              <a:gd name="T27" fmla="*/ 127 h 221"/>
              <a:gd name="T28" fmla="*/ 157 w 196"/>
              <a:gd name="T29" fmla="*/ 86 h 221"/>
              <a:gd name="T30" fmla="*/ 150 w 196"/>
              <a:gd name="T31" fmla="*/ 50 h 221"/>
              <a:gd name="T32" fmla="*/ 147 w 196"/>
              <a:gd name="T33" fmla="*/ 27 h 221"/>
              <a:gd name="T34" fmla="*/ 138 w 196"/>
              <a:gd name="T35" fmla="*/ 24 h 221"/>
              <a:gd name="T36" fmla="*/ 113 w 196"/>
              <a:gd name="T37" fmla="*/ 24 h 221"/>
              <a:gd name="T38" fmla="*/ 75 w 196"/>
              <a:gd name="T39" fmla="*/ 27 h 221"/>
              <a:gd name="T40" fmla="*/ 55 w 196"/>
              <a:gd name="T41" fmla="*/ 30 h 221"/>
              <a:gd name="T42" fmla="*/ 41 w 196"/>
              <a:gd name="T43" fmla="*/ 30 h 221"/>
              <a:gd name="T44" fmla="*/ 31 w 196"/>
              <a:gd name="T45" fmla="*/ 30 h 221"/>
              <a:gd name="T46" fmla="*/ 14 w 196"/>
              <a:gd name="T47" fmla="*/ 27 h 221"/>
              <a:gd name="T48" fmla="*/ 0 w 196"/>
              <a:gd name="T49" fmla="*/ 21 h 221"/>
              <a:gd name="T50" fmla="*/ 21 w 196"/>
              <a:gd name="T51" fmla="*/ 15 h 221"/>
              <a:gd name="T52" fmla="*/ 48 w 196"/>
              <a:gd name="T53" fmla="*/ 12 h 221"/>
              <a:gd name="T54" fmla="*/ 67 w 196"/>
              <a:gd name="T55" fmla="*/ 12 h 221"/>
              <a:gd name="T56" fmla="*/ 99 w 196"/>
              <a:gd name="T57" fmla="*/ 9 h 221"/>
              <a:gd name="T58" fmla="*/ 125 w 196"/>
              <a:gd name="T59" fmla="*/ 6 h 221"/>
              <a:gd name="T60" fmla="*/ 138 w 196"/>
              <a:gd name="T61" fmla="*/ 3 h 221"/>
              <a:gd name="T62" fmla="*/ 154 w 196"/>
              <a:gd name="T63" fmla="*/ 0 h 221"/>
              <a:gd name="T64" fmla="*/ 179 w 196"/>
              <a:gd name="T65" fmla="*/ 6 h 221"/>
              <a:gd name="T66" fmla="*/ 188 w 196"/>
              <a:gd name="T67" fmla="*/ 12 h 221"/>
              <a:gd name="T68" fmla="*/ 196 w 196"/>
              <a:gd name="T69" fmla="*/ 18 h 221"/>
              <a:gd name="T70" fmla="*/ 193 w 196"/>
              <a:gd name="T71" fmla="*/ 24 h 221"/>
              <a:gd name="T72" fmla="*/ 186 w 196"/>
              <a:gd name="T73" fmla="*/ 32 h 221"/>
              <a:gd name="T74" fmla="*/ 186 w 196"/>
              <a:gd name="T75" fmla="*/ 50 h 221"/>
              <a:gd name="T76" fmla="*/ 188 w 196"/>
              <a:gd name="T77" fmla="*/ 74 h 221"/>
              <a:gd name="T78" fmla="*/ 191 w 196"/>
              <a:gd name="T79" fmla="*/ 106 h 221"/>
              <a:gd name="T80" fmla="*/ 196 w 196"/>
              <a:gd name="T81" fmla="*/ 142 h 221"/>
              <a:gd name="T82" fmla="*/ 196 w 196"/>
              <a:gd name="T83" fmla="*/ 171 h 221"/>
              <a:gd name="T84" fmla="*/ 196 w 196"/>
              <a:gd name="T85" fmla="*/ 189 h 221"/>
              <a:gd name="T86" fmla="*/ 186 w 196"/>
              <a:gd name="T87" fmla="*/ 209 h 2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96" h="221">
                <a:moveTo>
                  <a:pt x="181" y="212"/>
                </a:moveTo>
                <a:lnTo>
                  <a:pt x="176" y="218"/>
                </a:lnTo>
                <a:lnTo>
                  <a:pt x="171" y="221"/>
                </a:lnTo>
                <a:lnTo>
                  <a:pt x="164" y="221"/>
                </a:lnTo>
                <a:lnTo>
                  <a:pt x="159" y="221"/>
                </a:lnTo>
                <a:lnTo>
                  <a:pt x="154" y="221"/>
                </a:lnTo>
                <a:lnTo>
                  <a:pt x="152" y="221"/>
                </a:lnTo>
                <a:lnTo>
                  <a:pt x="147" y="218"/>
                </a:lnTo>
                <a:lnTo>
                  <a:pt x="147" y="212"/>
                </a:lnTo>
                <a:lnTo>
                  <a:pt x="145" y="207"/>
                </a:lnTo>
                <a:lnTo>
                  <a:pt x="140" y="204"/>
                </a:lnTo>
                <a:lnTo>
                  <a:pt x="135" y="201"/>
                </a:lnTo>
                <a:lnTo>
                  <a:pt x="133" y="198"/>
                </a:lnTo>
                <a:lnTo>
                  <a:pt x="128" y="195"/>
                </a:lnTo>
                <a:lnTo>
                  <a:pt x="123" y="192"/>
                </a:lnTo>
                <a:lnTo>
                  <a:pt x="118" y="189"/>
                </a:lnTo>
                <a:lnTo>
                  <a:pt x="113" y="189"/>
                </a:lnTo>
                <a:lnTo>
                  <a:pt x="111" y="186"/>
                </a:lnTo>
                <a:lnTo>
                  <a:pt x="106" y="183"/>
                </a:lnTo>
                <a:lnTo>
                  <a:pt x="106" y="183"/>
                </a:lnTo>
                <a:lnTo>
                  <a:pt x="104" y="180"/>
                </a:lnTo>
                <a:lnTo>
                  <a:pt x="104" y="180"/>
                </a:lnTo>
                <a:lnTo>
                  <a:pt x="104" y="177"/>
                </a:lnTo>
                <a:lnTo>
                  <a:pt x="106" y="177"/>
                </a:lnTo>
                <a:lnTo>
                  <a:pt x="111" y="177"/>
                </a:lnTo>
                <a:lnTo>
                  <a:pt x="116" y="177"/>
                </a:lnTo>
                <a:lnTo>
                  <a:pt x="125" y="177"/>
                </a:lnTo>
                <a:lnTo>
                  <a:pt x="133" y="180"/>
                </a:lnTo>
                <a:lnTo>
                  <a:pt x="138" y="180"/>
                </a:lnTo>
                <a:lnTo>
                  <a:pt x="142" y="180"/>
                </a:lnTo>
                <a:lnTo>
                  <a:pt x="147" y="180"/>
                </a:lnTo>
                <a:lnTo>
                  <a:pt x="152" y="180"/>
                </a:lnTo>
                <a:lnTo>
                  <a:pt x="154" y="180"/>
                </a:lnTo>
                <a:lnTo>
                  <a:pt x="157" y="180"/>
                </a:lnTo>
                <a:lnTo>
                  <a:pt x="157" y="177"/>
                </a:lnTo>
                <a:lnTo>
                  <a:pt x="157" y="177"/>
                </a:lnTo>
                <a:lnTo>
                  <a:pt x="157" y="174"/>
                </a:lnTo>
                <a:lnTo>
                  <a:pt x="159" y="171"/>
                </a:lnTo>
                <a:lnTo>
                  <a:pt x="159" y="162"/>
                </a:lnTo>
                <a:lnTo>
                  <a:pt x="159" y="153"/>
                </a:lnTo>
                <a:lnTo>
                  <a:pt x="159" y="139"/>
                </a:lnTo>
                <a:lnTo>
                  <a:pt x="159" y="127"/>
                </a:lnTo>
                <a:lnTo>
                  <a:pt x="159" y="112"/>
                </a:lnTo>
                <a:lnTo>
                  <a:pt x="157" y="100"/>
                </a:lnTo>
                <a:lnTo>
                  <a:pt x="157" y="86"/>
                </a:lnTo>
                <a:lnTo>
                  <a:pt x="154" y="74"/>
                </a:lnTo>
                <a:lnTo>
                  <a:pt x="152" y="62"/>
                </a:lnTo>
                <a:lnTo>
                  <a:pt x="150" y="50"/>
                </a:lnTo>
                <a:lnTo>
                  <a:pt x="150" y="38"/>
                </a:lnTo>
                <a:lnTo>
                  <a:pt x="147" y="30"/>
                </a:lnTo>
                <a:lnTo>
                  <a:pt x="147" y="27"/>
                </a:lnTo>
                <a:lnTo>
                  <a:pt x="145" y="24"/>
                </a:lnTo>
                <a:lnTo>
                  <a:pt x="142" y="24"/>
                </a:lnTo>
                <a:lnTo>
                  <a:pt x="138" y="24"/>
                </a:lnTo>
                <a:lnTo>
                  <a:pt x="133" y="24"/>
                </a:lnTo>
                <a:lnTo>
                  <a:pt x="125" y="24"/>
                </a:lnTo>
                <a:lnTo>
                  <a:pt x="113" y="24"/>
                </a:lnTo>
                <a:lnTo>
                  <a:pt x="101" y="27"/>
                </a:lnTo>
                <a:lnTo>
                  <a:pt x="89" y="27"/>
                </a:lnTo>
                <a:lnTo>
                  <a:pt x="75" y="27"/>
                </a:lnTo>
                <a:lnTo>
                  <a:pt x="67" y="30"/>
                </a:lnTo>
                <a:lnTo>
                  <a:pt x="60" y="30"/>
                </a:lnTo>
                <a:lnTo>
                  <a:pt x="55" y="30"/>
                </a:lnTo>
                <a:lnTo>
                  <a:pt x="51" y="30"/>
                </a:lnTo>
                <a:lnTo>
                  <a:pt x="46" y="30"/>
                </a:lnTo>
                <a:lnTo>
                  <a:pt x="41" y="30"/>
                </a:lnTo>
                <a:lnTo>
                  <a:pt x="38" y="30"/>
                </a:lnTo>
                <a:lnTo>
                  <a:pt x="36" y="30"/>
                </a:lnTo>
                <a:lnTo>
                  <a:pt x="31" y="30"/>
                </a:lnTo>
                <a:lnTo>
                  <a:pt x="26" y="30"/>
                </a:lnTo>
                <a:lnTo>
                  <a:pt x="21" y="30"/>
                </a:lnTo>
                <a:lnTo>
                  <a:pt x="14" y="27"/>
                </a:lnTo>
                <a:lnTo>
                  <a:pt x="7" y="27"/>
                </a:lnTo>
                <a:lnTo>
                  <a:pt x="2" y="24"/>
                </a:lnTo>
                <a:lnTo>
                  <a:pt x="0" y="21"/>
                </a:lnTo>
                <a:lnTo>
                  <a:pt x="0" y="18"/>
                </a:lnTo>
                <a:lnTo>
                  <a:pt x="12" y="15"/>
                </a:lnTo>
                <a:lnTo>
                  <a:pt x="21" y="15"/>
                </a:lnTo>
                <a:lnTo>
                  <a:pt x="31" y="15"/>
                </a:lnTo>
                <a:lnTo>
                  <a:pt x="38" y="15"/>
                </a:lnTo>
                <a:lnTo>
                  <a:pt x="48" y="12"/>
                </a:lnTo>
                <a:lnTo>
                  <a:pt x="55" y="12"/>
                </a:lnTo>
                <a:lnTo>
                  <a:pt x="63" y="12"/>
                </a:lnTo>
                <a:lnTo>
                  <a:pt x="67" y="12"/>
                </a:lnTo>
                <a:lnTo>
                  <a:pt x="77" y="12"/>
                </a:lnTo>
                <a:lnTo>
                  <a:pt x="87" y="9"/>
                </a:lnTo>
                <a:lnTo>
                  <a:pt x="99" y="9"/>
                </a:lnTo>
                <a:lnTo>
                  <a:pt x="109" y="9"/>
                </a:lnTo>
                <a:lnTo>
                  <a:pt x="116" y="6"/>
                </a:lnTo>
                <a:lnTo>
                  <a:pt x="125" y="6"/>
                </a:lnTo>
                <a:lnTo>
                  <a:pt x="130" y="6"/>
                </a:lnTo>
                <a:lnTo>
                  <a:pt x="133" y="3"/>
                </a:lnTo>
                <a:lnTo>
                  <a:pt x="138" y="3"/>
                </a:lnTo>
                <a:lnTo>
                  <a:pt x="140" y="0"/>
                </a:lnTo>
                <a:lnTo>
                  <a:pt x="147" y="0"/>
                </a:lnTo>
                <a:lnTo>
                  <a:pt x="154" y="0"/>
                </a:lnTo>
                <a:lnTo>
                  <a:pt x="159" y="0"/>
                </a:lnTo>
                <a:lnTo>
                  <a:pt x="169" y="3"/>
                </a:lnTo>
                <a:lnTo>
                  <a:pt x="179" y="6"/>
                </a:lnTo>
                <a:lnTo>
                  <a:pt x="184" y="9"/>
                </a:lnTo>
                <a:lnTo>
                  <a:pt x="186" y="12"/>
                </a:lnTo>
                <a:lnTo>
                  <a:pt x="188" y="12"/>
                </a:lnTo>
                <a:lnTo>
                  <a:pt x="191" y="15"/>
                </a:lnTo>
                <a:lnTo>
                  <a:pt x="196" y="18"/>
                </a:lnTo>
                <a:lnTo>
                  <a:pt x="196" y="18"/>
                </a:lnTo>
                <a:lnTo>
                  <a:pt x="196" y="21"/>
                </a:lnTo>
                <a:lnTo>
                  <a:pt x="196" y="24"/>
                </a:lnTo>
                <a:lnTo>
                  <a:pt x="193" y="24"/>
                </a:lnTo>
                <a:lnTo>
                  <a:pt x="191" y="27"/>
                </a:lnTo>
                <a:lnTo>
                  <a:pt x="188" y="30"/>
                </a:lnTo>
                <a:lnTo>
                  <a:pt x="186" y="32"/>
                </a:lnTo>
                <a:lnTo>
                  <a:pt x="184" y="38"/>
                </a:lnTo>
                <a:lnTo>
                  <a:pt x="186" y="44"/>
                </a:lnTo>
                <a:lnTo>
                  <a:pt x="186" y="50"/>
                </a:lnTo>
                <a:lnTo>
                  <a:pt x="186" y="56"/>
                </a:lnTo>
                <a:lnTo>
                  <a:pt x="188" y="65"/>
                </a:lnTo>
                <a:lnTo>
                  <a:pt x="188" y="74"/>
                </a:lnTo>
                <a:lnTo>
                  <a:pt x="188" y="83"/>
                </a:lnTo>
                <a:lnTo>
                  <a:pt x="191" y="94"/>
                </a:lnTo>
                <a:lnTo>
                  <a:pt x="191" y="106"/>
                </a:lnTo>
                <a:lnTo>
                  <a:pt x="193" y="118"/>
                </a:lnTo>
                <a:lnTo>
                  <a:pt x="193" y="130"/>
                </a:lnTo>
                <a:lnTo>
                  <a:pt x="196" y="142"/>
                </a:lnTo>
                <a:lnTo>
                  <a:pt x="196" y="153"/>
                </a:lnTo>
                <a:lnTo>
                  <a:pt x="196" y="162"/>
                </a:lnTo>
                <a:lnTo>
                  <a:pt x="196" y="171"/>
                </a:lnTo>
                <a:lnTo>
                  <a:pt x="196" y="177"/>
                </a:lnTo>
                <a:lnTo>
                  <a:pt x="196" y="183"/>
                </a:lnTo>
                <a:lnTo>
                  <a:pt x="196" y="189"/>
                </a:lnTo>
                <a:lnTo>
                  <a:pt x="193" y="198"/>
                </a:lnTo>
                <a:lnTo>
                  <a:pt x="188" y="204"/>
                </a:lnTo>
                <a:lnTo>
                  <a:pt x="186" y="209"/>
                </a:lnTo>
                <a:lnTo>
                  <a:pt x="181" y="212"/>
                </a:lnTo>
                <a:lnTo>
                  <a:pt x="181" y="212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4" name="Freeform 270">
            <a:extLst>
              <a:ext uri="{FF2B5EF4-FFF2-40B4-BE49-F238E27FC236}">
                <a16:creationId xmlns:a16="http://schemas.microsoft.com/office/drawing/2014/main" id="{F43170CB-4E64-4E1C-B5F0-7867AF903ED3}"/>
              </a:ext>
            </a:extLst>
          </p:cNvPr>
          <p:cNvSpPr>
            <a:spLocks/>
          </p:cNvSpPr>
          <p:nvPr/>
        </p:nvSpPr>
        <p:spPr bwMode="auto">
          <a:xfrm>
            <a:off x="2032253" y="1482293"/>
            <a:ext cx="290015" cy="768437"/>
          </a:xfrm>
          <a:custGeom>
            <a:avLst/>
            <a:gdLst>
              <a:gd name="T0" fmla="*/ 49 w 51"/>
              <a:gd name="T1" fmla="*/ 71 h 74"/>
              <a:gd name="T2" fmla="*/ 46 w 51"/>
              <a:gd name="T3" fmla="*/ 71 h 74"/>
              <a:gd name="T4" fmla="*/ 44 w 51"/>
              <a:gd name="T5" fmla="*/ 74 h 74"/>
              <a:gd name="T6" fmla="*/ 39 w 51"/>
              <a:gd name="T7" fmla="*/ 74 h 74"/>
              <a:gd name="T8" fmla="*/ 34 w 51"/>
              <a:gd name="T9" fmla="*/ 74 h 74"/>
              <a:gd name="T10" fmla="*/ 32 w 51"/>
              <a:gd name="T11" fmla="*/ 71 h 74"/>
              <a:gd name="T12" fmla="*/ 29 w 51"/>
              <a:gd name="T13" fmla="*/ 65 h 74"/>
              <a:gd name="T14" fmla="*/ 25 w 51"/>
              <a:gd name="T15" fmla="*/ 56 h 74"/>
              <a:gd name="T16" fmla="*/ 20 w 51"/>
              <a:gd name="T17" fmla="*/ 50 h 74"/>
              <a:gd name="T18" fmla="*/ 17 w 51"/>
              <a:gd name="T19" fmla="*/ 41 h 74"/>
              <a:gd name="T20" fmla="*/ 15 w 51"/>
              <a:gd name="T21" fmla="*/ 35 h 74"/>
              <a:gd name="T22" fmla="*/ 12 w 51"/>
              <a:gd name="T23" fmla="*/ 29 h 74"/>
              <a:gd name="T24" fmla="*/ 12 w 51"/>
              <a:gd name="T25" fmla="*/ 26 h 74"/>
              <a:gd name="T26" fmla="*/ 10 w 51"/>
              <a:gd name="T27" fmla="*/ 20 h 74"/>
              <a:gd name="T28" fmla="*/ 5 w 51"/>
              <a:gd name="T29" fmla="*/ 12 h 74"/>
              <a:gd name="T30" fmla="*/ 0 w 51"/>
              <a:gd name="T31" fmla="*/ 9 h 74"/>
              <a:gd name="T32" fmla="*/ 0 w 51"/>
              <a:gd name="T33" fmla="*/ 3 h 74"/>
              <a:gd name="T34" fmla="*/ 0 w 51"/>
              <a:gd name="T35" fmla="*/ 3 h 74"/>
              <a:gd name="T36" fmla="*/ 3 w 51"/>
              <a:gd name="T37" fmla="*/ 0 h 74"/>
              <a:gd name="T38" fmla="*/ 3 w 51"/>
              <a:gd name="T39" fmla="*/ 0 h 74"/>
              <a:gd name="T40" fmla="*/ 5 w 51"/>
              <a:gd name="T41" fmla="*/ 0 h 74"/>
              <a:gd name="T42" fmla="*/ 8 w 51"/>
              <a:gd name="T43" fmla="*/ 0 h 74"/>
              <a:gd name="T44" fmla="*/ 12 w 51"/>
              <a:gd name="T45" fmla="*/ 0 h 74"/>
              <a:gd name="T46" fmla="*/ 17 w 51"/>
              <a:gd name="T47" fmla="*/ 0 h 74"/>
              <a:gd name="T48" fmla="*/ 22 w 51"/>
              <a:gd name="T49" fmla="*/ 3 h 74"/>
              <a:gd name="T50" fmla="*/ 29 w 51"/>
              <a:gd name="T51" fmla="*/ 3 h 74"/>
              <a:gd name="T52" fmla="*/ 37 w 51"/>
              <a:gd name="T53" fmla="*/ 3 h 74"/>
              <a:gd name="T54" fmla="*/ 39 w 51"/>
              <a:gd name="T55" fmla="*/ 15 h 74"/>
              <a:gd name="T56" fmla="*/ 44 w 51"/>
              <a:gd name="T57" fmla="*/ 23 h 74"/>
              <a:gd name="T58" fmla="*/ 46 w 51"/>
              <a:gd name="T59" fmla="*/ 32 h 74"/>
              <a:gd name="T60" fmla="*/ 49 w 51"/>
              <a:gd name="T61" fmla="*/ 41 h 74"/>
              <a:gd name="T62" fmla="*/ 49 w 51"/>
              <a:gd name="T63" fmla="*/ 50 h 74"/>
              <a:gd name="T64" fmla="*/ 51 w 51"/>
              <a:gd name="T65" fmla="*/ 56 h 74"/>
              <a:gd name="T66" fmla="*/ 51 w 51"/>
              <a:gd name="T67" fmla="*/ 59 h 74"/>
              <a:gd name="T68" fmla="*/ 51 w 51"/>
              <a:gd name="T69" fmla="*/ 62 h 74"/>
              <a:gd name="T70" fmla="*/ 51 w 51"/>
              <a:gd name="T71" fmla="*/ 62 h 74"/>
              <a:gd name="T72" fmla="*/ 51 w 51"/>
              <a:gd name="T73" fmla="*/ 65 h 74"/>
              <a:gd name="T74" fmla="*/ 49 w 51"/>
              <a:gd name="T75" fmla="*/ 71 h 74"/>
              <a:gd name="T76" fmla="*/ 49 w 51"/>
              <a:gd name="T77" fmla="*/ 71 h 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51" h="74">
                <a:moveTo>
                  <a:pt x="49" y="71"/>
                </a:moveTo>
                <a:lnTo>
                  <a:pt x="46" y="71"/>
                </a:lnTo>
                <a:lnTo>
                  <a:pt x="44" y="74"/>
                </a:lnTo>
                <a:lnTo>
                  <a:pt x="39" y="74"/>
                </a:lnTo>
                <a:lnTo>
                  <a:pt x="34" y="74"/>
                </a:lnTo>
                <a:lnTo>
                  <a:pt x="32" y="71"/>
                </a:lnTo>
                <a:lnTo>
                  <a:pt x="29" y="65"/>
                </a:lnTo>
                <a:lnTo>
                  <a:pt x="25" y="56"/>
                </a:lnTo>
                <a:lnTo>
                  <a:pt x="20" y="50"/>
                </a:lnTo>
                <a:lnTo>
                  <a:pt x="17" y="41"/>
                </a:lnTo>
                <a:lnTo>
                  <a:pt x="15" y="35"/>
                </a:lnTo>
                <a:lnTo>
                  <a:pt x="12" y="29"/>
                </a:lnTo>
                <a:lnTo>
                  <a:pt x="12" y="26"/>
                </a:lnTo>
                <a:lnTo>
                  <a:pt x="10" y="20"/>
                </a:lnTo>
                <a:lnTo>
                  <a:pt x="5" y="12"/>
                </a:lnTo>
                <a:lnTo>
                  <a:pt x="0" y="9"/>
                </a:lnTo>
                <a:lnTo>
                  <a:pt x="0" y="3"/>
                </a:lnTo>
                <a:lnTo>
                  <a:pt x="0" y="3"/>
                </a:lnTo>
                <a:lnTo>
                  <a:pt x="3" y="0"/>
                </a:lnTo>
                <a:lnTo>
                  <a:pt x="3" y="0"/>
                </a:lnTo>
                <a:lnTo>
                  <a:pt x="5" y="0"/>
                </a:lnTo>
                <a:lnTo>
                  <a:pt x="8" y="0"/>
                </a:lnTo>
                <a:lnTo>
                  <a:pt x="12" y="0"/>
                </a:lnTo>
                <a:lnTo>
                  <a:pt x="17" y="0"/>
                </a:lnTo>
                <a:lnTo>
                  <a:pt x="22" y="3"/>
                </a:lnTo>
                <a:lnTo>
                  <a:pt x="29" y="3"/>
                </a:lnTo>
                <a:lnTo>
                  <a:pt x="37" y="3"/>
                </a:lnTo>
                <a:lnTo>
                  <a:pt x="39" y="15"/>
                </a:lnTo>
                <a:lnTo>
                  <a:pt x="44" y="23"/>
                </a:lnTo>
                <a:lnTo>
                  <a:pt x="46" y="32"/>
                </a:lnTo>
                <a:lnTo>
                  <a:pt x="49" y="41"/>
                </a:lnTo>
                <a:lnTo>
                  <a:pt x="49" y="50"/>
                </a:lnTo>
                <a:lnTo>
                  <a:pt x="51" y="56"/>
                </a:lnTo>
                <a:lnTo>
                  <a:pt x="51" y="59"/>
                </a:lnTo>
                <a:lnTo>
                  <a:pt x="51" y="62"/>
                </a:lnTo>
                <a:lnTo>
                  <a:pt x="51" y="62"/>
                </a:lnTo>
                <a:lnTo>
                  <a:pt x="51" y="65"/>
                </a:lnTo>
                <a:lnTo>
                  <a:pt x="49" y="71"/>
                </a:lnTo>
                <a:lnTo>
                  <a:pt x="49" y="71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5" name="Freeform 271">
            <a:extLst>
              <a:ext uri="{FF2B5EF4-FFF2-40B4-BE49-F238E27FC236}">
                <a16:creationId xmlns:a16="http://schemas.microsoft.com/office/drawing/2014/main" id="{EB9AABAF-C30D-494A-8CC0-F85F264A6164}"/>
              </a:ext>
            </a:extLst>
          </p:cNvPr>
          <p:cNvSpPr>
            <a:spLocks/>
          </p:cNvSpPr>
          <p:nvPr/>
        </p:nvSpPr>
        <p:spPr bwMode="auto">
          <a:xfrm>
            <a:off x="2157356" y="1419988"/>
            <a:ext cx="756312" cy="550370"/>
          </a:xfrm>
          <a:custGeom>
            <a:avLst/>
            <a:gdLst>
              <a:gd name="T0" fmla="*/ 126 w 133"/>
              <a:gd name="T1" fmla="*/ 15 h 53"/>
              <a:gd name="T2" fmla="*/ 123 w 133"/>
              <a:gd name="T3" fmla="*/ 15 h 53"/>
              <a:gd name="T4" fmla="*/ 121 w 133"/>
              <a:gd name="T5" fmla="*/ 18 h 53"/>
              <a:gd name="T6" fmla="*/ 119 w 133"/>
              <a:gd name="T7" fmla="*/ 21 h 53"/>
              <a:gd name="T8" fmla="*/ 114 w 133"/>
              <a:gd name="T9" fmla="*/ 23 h 53"/>
              <a:gd name="T10" fmla="*/ 109 w 133"/>
              <a:gd name="T11" fmla="*/ 29 h 53"/>
              <a:gd name="T12" fmla="*/ 107 w 133"/>
              <a:gd name="T13" fmla="*/ 35 h 53"/>
              <a:gd name="T14" fmla="*/ 99 w 133"/>
              <a:gd name="T15" fmla="*/ 44 h 53"/>
              <a:gd name="T16" fmla="*/ 94 w 133"/>
              <a:gd name="T17" fmla="*/ 53 h 53"/>
              <a:gd name="T18" fmla="*/ 85 w 133"/>
              <a:gd name="T19" fmla="*/ 53 h 53"/>
              <a:gd name="T20" fmla="*/ 90 w 133"/>
              <a:gd name="T21" fmla="*/ 41 h 53"/>
              <a:gd name="T22" fmla="*/ 94 w 133"/>
              <a:gd name="T23" fmla="*/ 35 h 53"/>
              <a:gd name="T24" fmla="*/ 94 w 133"/>
              <a:gd name="T25" fmla="*/ 26 h 53"/>
              <a:gd name="T26" fmla="*/ 97 w 133"/>
              <a:gd name="T27" fmla="*/ 23 h 53"/>
              <a:gd name="T28" fmla="*/ 97 w 133"/>
              <a:gd name="T29" fmla="*/ 18 h 53"/>
              <a:gd name="T30" fmla="*/ 94 w 133"/>
              <a:gd name="T31" fmla="*/ 15 h 53"/>
              <a:gd name="T32" fmla="*/ 92 w 133"/>
              <a:gd name="T33" fmla="*/ 12 h 53"/>
              <a:gd name="T34" fmla="*/ 92 w 133"/>
              <a:gd name="T35" fmla="*/ 9 h 53"/>
              <a:gd name="T36" fmla="*/ 90 w 133"/>
              <a:gd name="T37" fmla="*/ 9 h 53"/>
              <a:gd name="T38" fmla="*/ 85 w 133"/>
              <a:gd name="T39" fmla="*/ 9 h 53"/>
              <a:gd name="T40" fmla="*/ 80 w 133"/>
              <a:gd name="T41" fmla="*/ 9 h 53"/>
              <a:gd name="T42" fmla="*/ 75 w 133"/>
              <a:gd name="T43" fmla="*/ 12 h 53"/>
              <a:gd name="T44" fmla="*/ 68 w 133"/>
              <a:gd name="T45" fmla="*/ 12 h 53"/>
              <a:gd name="T46" fmla="*/ 58 w 133"/>
              <a:gd name="T47" fmla="*/ 12 h 53"/>
              <a:gd name="T48" fmla="*/ 48 w 133"/>
              <a:gd name="T49" fmla="*/ 12 h 53"/>
              <a:gd name="T50" fmla="*/ 39 w 133"/>
              <a:gd name="T51" fmla="*/ 15 h 53"/>
              <a:gd name="T52" fmla="*/ 29 w 133"/>
              <a:gd name="T53" fmla="*/ 15 h 53"/>
              <a:gd name="T54" fmla="*/ 22 w 133"/>
              <a:gd name="T55" fmla="*/ 15 h 53"/>
              <a:gd name="T56" fmla="*/ 17 w 133"/>
              <a:gd name="T57" fmla="*/ 18 h 53"/>
              <a:gd name="T58" fmla="*/ 10 w 133"/>
              <a:gd name="T59" fmla="*/ 18 h 53"/>
              <a:gd name="T60" fmla="*/ 7 w 133"/>
              <a:gd name="T61" fmla="*/ 18 h 53"/>
              <a:gd name="T62" fmla="*/ 3 w 133"/>
              <a:gd name="T63" fmla="*/ 18 h 53"/>
              <a:gd name="T64" fmla="*/ 0 w 133"/>
              <a:gd name="T65" fmla="*/ 18 h 53"/>
              <a:gd name="T66" fmla="*/ 0 w 133"/>
              <a:gd name="T67" fmla="*/ 15 h 53"/>
              <a:gd name="T68" fmla="*/ 12 w 133"/>
              <a:gd name="T69" fmla="*/ 15 h 53"/>
              <a:gd name="T70" fmla="*/ 24 w 133"/>
              <a:gd name="T71" fmla="*/ 15 h 53"/>
              <a:gd name="T72" fmla="*/ 39 w 133"/>
              <a:gd name="T73" fmla="*/ 12 h 53"/>
              <a:gd name="T74" fmla="*/ 56 w 133"/>
              <a:gd name="T75" fmla="*/ 9 h 53"/>
              <a:gd name="T76" fmla="*/ 65 w 133"/>
              <a:gd name="T77" fmla="*/ 9 h 53"/>
              <a:gd name="T78" fmla="*/ 73 w 133"/>
              <a:gd name="T79" fmla="*/ 9 h 53"/>
              <a:gd name="T80" fmla="*/ 78 w 133"/>
              <a:gd name="T81" fmla="*/ 6 h 53"/>
              <a:gd name="T82" fmla="*/ 82 w 133"/>
              <a:gd name="T83" fmla="*/ 6 h 53"/>
              <a:gd name="T84" fmla="*/ 87 w 133"/>
              <a:gd name="T85" fmla="*/ 6 h 53"/>
              <a:gd name="T86" fmla="*/ 92 w 133"/>
              <a:gd name="T87" fmla="*/ 3 h 53"/>
              <a:gd name="T88" fmla="*/ 94 w 133"/>
              <a:gd name="T89" fmla="*/ 3 h 53"/>
              <a:gd name="T90" fmla="*/ 94 w 133"/>
              <a:gd name="T91" fmla="*/ 3 h 53"/>
              <a:gd name="T92" fmla="*/ 97 w 133"/>
              <a:gd name="T93" fmla="*/ 3 h 53"/>
              <a:gd name="T94" fmla="*/ 99 w 133"/>
              <a:gd name="T95" fmla="*/ 3 h 53"/>
              <a:gd name="T96" fmla="*/ 99 w 133"/>
              <a:gd name="T97" fmla="*/ 0 h 53"/>
              <a:gd name="T98" fmla="*/ 102 w 133"/>
              <a:gd name="T99" fmla="*/ 0 h 53"/>
              <a:gd name="T100" fmla="*/ 104 w 133"/>
              <a:gd name="T101" fmla="*/ 0 h 53"/>
              <a:gd name="T102" fmla="*/ 107 w 133"/>
              <a:gd name="T103" fmla="*/ 3 h 53"/>
              <a:gd name="T104" fmla="*/ 111 w 133"/>
              <a:gd name="T105" fmla="*/ 3 h 53"/>
              <a:gd name="T106" fmla="*/ 119 w 133"/>
              <a:gd name="T107" fmla="*/ 6 h 53"/>
              <a:gd name="T108" fmla="*/ 123 w 133"/>
              <a:gd name="T109" fmla="*/ 9 h 53"/>
              <a:gd name="T110" fmla="*/ 128 w 133"/>
              <a:gd name="T111" fmla="*/ 12 h 53"/>
              <a:gd name="T112" fmla="*/ 133 w 133"/>
              <a:gd name="T113" fmla="*/ 12 h 53"/>
              <a:gd name="T114" fmla="*/ 133 w 133"/>
              <a:gd name="T115" fmla="*/ 12 h 53"/>
              <a:gd name="T116" fmla="*/ 133 w 133"/>
              <a:gd name="T117" fmla="*/ 15 h 53"/>
              <a:gd name="T118" fmla="*/ 131 w 133"/>
              <a:gd name="T119" fmla="*/ 15 h 53"/>
              <a:gd name="T120" fmla="*/ 128 w 133"/>
              <a:gd name="T121" fmla="*/ 15 h 53"/>
              <a:gd name="T122" fmla="*/ 126 w 133"/>
              <a:gd name="T123" fmla="*/ 15 h 53"/>
              <a:gd name="T124" fmla="*/ 126 w 133"/>
              <a:gd name="T125" fmla="*/ 15 h 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33" h="53">
                <a:moveTo>
                  <a:pt x="126" y="15"/>
                </a:moveTo>
                <a:lnTo>
                  <a:pt x="123" y="15"/>
                </a:lnTo>
                <a:lnTo>
                  <a:pt x="121" y="18"/>
                </a:lnTo>
                <a:lnTo>
                  <a:pt x="119" y="21"/>
                </a:lnTo>
                <a:lnTo>
                  <a:pt x="114" y="23"/>
                </a:lnTo>
                <a:lnTo>
                  <a:pt x="109" y="29"/>
                </a:lnTo>
                <a:lnTo>
                  <a:pt x="107" y="35"/>
                </a:lnTo>
                <a:lnTo>
                  <a:pt x="99" y="44"/>
                </a:lnTo>
                <a:lnTo>
                  <a:pt x="94" y="53"/>
                </a:lnTo>
                <a:lnTo>
                  <a:pt x="85" y="53"/>
                </a:lnTo>
                <a:lnTo>
                  <a:pt x="90" y="41"/>
                </a:lnTo>
                <a:lnTo>
                  <a:pt x="94" y="35"/>
                </a:lnTo>
                <a:lnTo>
                  <a:pt x="94" y="26"/>
                </a:lnTo>
                <a:lnTo>
                  <a:pt x="97" y="23"/>
                </a:lnTo>
                <a:lnTo>
                  <a:pt x="97" y="18"/>
                </a:lnTo>
                <a:lnTo>
                  <a:pt x="94" y="15"/>
                </a:lnTo>
                <a:lnTo>
                  <a:pt x="92" y="12"/>
                </a:lnTo>
                <a:lnTo>
                  <a:pt x="92" y="9"/>
                </a:lnTo>
                <a:lnTo>
                  <a:pt x="90" y="9"/>
                </a:lnTo>
                <a:lnTo>
                  <a:pt x="85" y="9"/>
                </a:lnTo>
                <a:lnTo>
                  <a:pt x="80" y="9"/>
                </a:lnTo>
                <a:lnTo>
                  <a:pt x="75" y="12"/>
                </a:lnTo>
                <a:lnTo>
                  <a:pt x="68" y="12"/>
                </a:lnTo>
                <a:lnTo>
                  <a:pt x="58" y="12"/>
                </a:lnTo>
                <a:lnTo>
                  <a:pt x="48" y="12"/>
                </a:lnTo>
                <a:lnTo>
                  <a:pt x="39" y="15"/>
                </a:lnTo>
                <a:lnTo>
                  <a:pt x="29" y="15"/>
                </a:lnTo>
                <a:lnTo>
                  <a:pt x="22" y="15"/>
                </a:lnTo>
                <a:lnTo>
                  <a:pt x="17" y="18"/>
                </a:lnTo>
                <a:lnTo>
                  <a:pt x="10" y="18"/>
                </a:lnTo>
                <a:lnTo>
                  <a:pt x="7" y="18"/>
                </a:lnTo>
                <a:lnTo>
                  <a:pt x="3" y="18"/>
                </a:lnTo>
                <a:lnTo>
                  <a:pt x="0" y="18"/>
                </a:lnTo>
                <a:lnTo>
                  <a:pt x="0" y="15"/>
                </a:lnTo>
                <a:lnTo>
                  <a:pt x="12" y="15"/>
                </a:lnTo>
                <a:lnTo>
                  <a:pt x="24" y="15"/>
                </a:lnTo>
                <a:lnTo>
                  <a:pt x="39" y="12"/>
                </a:lnTo>
                <a:lnTo>
                  <a:pt x="56" y="9"/>
                </a:lnTo>
                <a:lnTo>
                  <a:pt x="65" y="9"/>
                </a:lnTo>
                <a:lnTo>
                  <a:pt x="73" y="9"/>
                </a:lnTo>
                <a:lnTo>
                  <a:pt x="78" y="6"/>
                </a:lnTo>
                <a:lnTo>
                  <a:pt x="82" y="6"/>
                </a:lnTo>
                <a:lnTo>
                  <a:pt x="87" y="6"/>
                </a:lnTo>
                <a:lnTo>
                  <a:pt x="92" y="3"/>
                </a:lnTo>
                <a:lnTo>
                  <a:pt x="94" y="3"/>
                </a:lnTo>
                <a:lnTo>
                  <a:pt x="94" y="3"/>
                </a:lnTo>
                <a:lnTo>
                  <a:pt x="97" y="3"/>
                </a:lnTo>
                <a:lnTo>
                  <a:pt x="99" y="3"/>
                </a:lnTo>
                <a:lnTo>
                  <a:pt x="99" y="0"/>
                </a:lnTo>
                <a:lnTo>
                  <a:pt x="102" y="0"/>
                </a:lnTo>
                <a:lnTo>
                  <a:pt x="104" y="0"/>
                </a:lnTo>
                <a:lnTo>
                  <a:pt x="107" y="3"/>
                </a:lnTo>
                <a:lnTo>
                  <a:pt x="111" y="3"/>
                </a:lnTo>
                <a:lnTo>
                  <a:pt x="119" y="6"/>
                </a:lnTo>
                <a:lnTo>
                  <a:pt x="123" y="9"/>
                </a:lnTo>
                <a:lnTo>
                  <a:pt x="128" y="12"/>
                </a:lnTo>
                <a:lnTo>
                  <a:pt x="133" y="12"/>
                </a:lnTo>
                <a:lnTo>
                  <a:pt x="133" y="12"/>
                </a:lnTo>
                <a:lnTo>
                  <a:pt x="133" y="15"/>
                </a:lnTo>
                <a:lnTo>
                  <a:pt x="131" y="15"/>
                </a:lnTo>
                <a:lnTo>
                  <a:pt x="128" y="15"/>
                </a:lnTo>
                <a:lnTo>
                  <a:pt x="126" y="15"/>
                </a:lnTo>
                <a:lnTo>
                  <a:pt x="126" y="15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6" name="Freeform 272">
            <a:extLst>
              <a:ext uri="{FF2B5EF4-FFF2-40B4-BE49-F238E27FC236}">
                <a16:creationId xmlns:a16="http://schemas.microsoft.com/office/drawing/2014/main" id="{46FEB246-406F-49F9-B3C6-72763B464DE1}"/>
              </a:ext>
            </a:extLst>
          </p:cNvPr>
          <p:cNvSpPr>
            <a:spLocks/>
          </p:cNvSpPr>
          <p:nvPr/>
        </p:nvSpPr>
        <p:spPr bwMode="auto">
          <a:xfrm>
            <a:off x="2282460" y="1939201"/>
            <a:ext cx="506104" cy="124612"/>
          </a:xfrm>
          <a:custGeom>
            <a:avLst/>
            <a:gdLst>
              <a:gd name="T0" fmla="*/ 89 w 89"/>
              <a:gd name="T1" fmla="*/ 6 h 12"/>
              <a:gd name="T2" fmla="*/ 89 w 89"/>
              <a:gd name="T3" fmla="*/ 6 h 12"/>
              <a:gd name="T4" fmla="*/ 87 w 89"/>
              <a:gd name="T5" fmla="*/ 6 h 12"/>
              <a:gd name="T6" fmla="*/ 85 w 89"/>
              <a:gd name="T7" fmla="*/ 9 h 12"/>
              <a:gd name="T8" fmla="*/ 80 w 89"/>
              <a:gd name="T9" fmla="*/ 9 h 12"/>
              <a:gd name="T10" fmla="*/ 75 w 89"/>
              <a:gd name="T11" fmla="*/ 9 h 12"/>
              <a:gd name="T12" fmla="*/ 68 w 89"/>
              <a:gd name="T13" fmla="*/ 9 h 12"/>
              <a:gd name="T14" fmla="*/ 60 w 89"/>
              <a:gd name="T15" fmla="*/ 9 h 12"/>
              <a:gd name="T16" fmla="*/ 51 w 89"/>
              <a:gd name="T17" fmla="*/ 9 h 12"/>
              <a:gd name="T18" fmla="*/ 41 w 89"/>
              <a:gd name="T19" fmla="*/ 9 h 12"/>
              <a:gd name="T20" fmla="*/ 34 w 89"/>
              <a:gd name="T21" fmla="*/ 12 h 12"/>
              <a:gd name="T22" fmla="*/ 24 w 89"/>
              <a:gd name="T23" fmla="*/ 12 h 12"/>
              <a:gd name="T24" fmla="*/ 19 w 89"/>
              <a:gd name="T25" fmla="*/ 12 h 12"/>
              <a:gd name="T26" fmla="*/ 12 w 89"/>
              <a:gd name="T27" fmla="*/ 12 h 12"/>
              <a:gd name="T28" fmla="*/ 7 w 89"/>
              <a:gd name="T29" fmla="*/ 12 h 12"/>
              <a:gd name="T30" fmla="*/ 2 w 89"/>
              <a:gd name="T31" fmla="*/ 12 h 12"/>
              <a:gd name="T32" fmla="*/ 0 w 89"/>
              <a:gd name="T33" fmla="*/ 12 h 12"/>
              <a:gd name="T34" fmla="*/ 0 w 89"/>
              <a:gd name="T35" fmla="*/ 9 h 12"/>
              <a:gd name="T36" fmla="*/ 17 w 89"/>
              <a:gd name="T37" fmla="*/ 6 h 12"/>
              <a:gd name="T38" fmla="*/ 31 w 89"/>
              <a:gd name="T39" fmla="*/ 6 h 12"/>
              <a:gd name="T40" fmla="*/ 43 w 89"/>
              <a:gd name="T41" fmla="*/ 3 h 12"/>
              <a:gd name="T42" fmla="*/ 53 w 89"/>
              <a:gd name="T43" fmla="*/ 3 h 12"/>
              <a:gd name="T44" fmla="*/ 63 w 89"/>
              <a:gd name="T45" fmla="*/ 3 h 12"/>
              <a:gd name="T46" fmla="*/ 68 w 89"/>
              <a:gd name="T47" fmla="*/ 0 h 12"/>
              <a:gd name="T48" fmla="*/ 72 w 89"/>
              <a:gd name="T49" fmla="*/ 0 h 12"/>
              <a:gd name="T50" fmla="*/ 75 w 89"/>
              <a:gd name="T51" fmla="*/ 0 h 12"/>
              <a:gd name="T52" fmla="*/ 75 w 89"/>
              <a:gd name="T53" fmla="*/ 0 h 12"/>
              <a:gd name="T54" fmla="*/ 77 w 89"/>
              <a:gd name="T55" fmla="*/ 3 h 12"/>
              <a:gd name="T56" fmla="*/ 85 w 89"/>
              <a:gd name="T57" fmla="*/ 3 h 12"/>
              <a:gd name="T58" fmla="*/ 87 w 89"/>
              <a:gd name="T59" fmla="*/ 3 h 12"/>
              <a:gd name="T60" fmla="*/ 87 w 89"/>
              <a:gd name="T61" fmla="*/ 6 h 12"/>
              <a:gd name="T62" fmla="*/ 89 w 89"/>
              <a:gd name="T63" fmla="*/ 6 h 12"/>
              <a:gd name="T64" fmla="*/ 89 w 89"/>
              <a:gd name="T65" fmla="*/ 6 h 12"/>
              <a:gd name="T66" fmla="*/ 89 w 89"/>
              <a:gd name="T67" fmla="*/ 6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89" h="12">
                <a:moveTo>
                  <a:pt x="89" y="6"/>
                </a:moveTo>
                <a:lnTo>
                  <a:pt x="89" y="6"/>
                </a:lnTo>
                <a:lnTo>
                  <a:pt x="87" y="6"/>
                </a:lnTo>
                <a:lnTo>
                  <a:pt x="85" y="9"/>
                </a:lnTo>
                <a:lnTo>
                  <a:pt x="80" y="9"/>
                </a:lnTo>
                <a:lnTo>
                  <a:pt x="75" y="9"/>
                </a:lnTo>
                <a:lnTo>
                  <a:pt x="68" y="9"/>
                </a:lnTo>
                <a:lnTo>
                  <a:pt x="60" y="9"/>
                </a:lnTo>
                <a:lnTo>
                  <a:pt x="51" y="9"/>
                </a:lnTo>
                <a:lnTo>
                  <a:pt x="41" y="9"/>
                </a:lnTo>
                <a:lnTo>
                  <a:pt x="34" y="12"/>
                </a:lnTo>
                <a:lnTo>
                  <a:pt x="24" y="12"/>
                </a:lnTo>
                <a:lnTo>
                  <a:pt x="19" y="12"/>
                </a:lnTo>
                <a:lnTo>
                  <a:pt x="12" y="12"/>
                </a:lnTo>
                <a:lnTo>
                  <a:pt x="7" y="12"/>
                </a:lnTo>
                <a:lnTo>
                  <a:pt x="2" y="12"/>
                </a:lnTo>
                <a:lnTo>
                  <a:pt x="0" y="12"/>
                </a:lnTo>
                <a:lnTo>
                  <a:pt x="0" y="9"/>
                </a:lnTo>
                <a:lnTo>
                  <a:pt x="17" y="6"/>
                </a:lnTo>
                <a:lnTo>
                  <a:pt x="31" y="6"/>
                </a:lnTo>
                <a:lnTo>
                  <a:pt x="43" y="3"/>
                </a:lnTo>
                <a:lnTo>
                  <a:pt x="53" y="3"/>
                </a:lnTo>
                <a:lnTo>
                  <a:pt x="63" y="3"/>
                </a:lnTo>
                <a:lnTo>
                  <a:pt x="68" y="0"/>
                </a:lnTo>
                <a:lnTo>
                  <a:pt x="72" y="0"/>
                </a:lnTo>
                <a:lnTo>
                  <a:pt x="75" y="0"/>
                </a:lnTo>
                <a:lnTo>
                  <a:pt x="75" y="0"/>
                </a:lnTo>
                <a:lnTo>
                  <a:pt x="77" y="3"/>
                </a:lnTo>
                <a:lnTo>
                  <a:pt x="85" y="3"/>
                </a:lnTo>
                <a:lnTo>
                  <a:pt x="87" y="3"/>
                </a:lnTo>
                <a:lnTo>
                  <a:pt x="87" y="6"/>
                </a:lnTo>
                <a:lnTo>
                  <a:pt x="89" y="6"/>
                </a:lnTo>
                <a:lnTo>
                  <a:pt x="89" y="6"/>
                </a:lnTo>
                <a:lnTo>
                  <a:pt x="89" y="6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7" name="Freeform 273">
            <a:extLst>
              <a:ext uri="{FF2B5EF4-FFF2-40B4-BE49-F238E27FC236}">
                <a16:creationId xmlns:a16="http://schemas.microsoft.com/office/drawing/2014/main" id="{D18BF5A2-2DC6-4B2E-B97B-64B488C4AF93}"/>
              </a:ext>
            </a:extLst>
          </p:cNvPr>
          <p:cNvSpPr>
            <a:spLocks/>
          </p:cNvSpPr>
          <p:nvPr/>
        </p:nvSpPr>
        <p:spPr bwMode="auto">
          <a:xfrm>
            <a:off x="1759298" y="713856"/>
            <a:ext cx="426492" cy="394603"/>
          </a:xfrm>
          <a:custGeom>
            <a:avLst/>
            <a:gdLst>
              <a:gd name="T0" fmla="*/ 0 w 75"/>
              <a:gd name="T1" fmla="*/ 3 h 38"/>
              <a:gd name="T2" fmla="*/ 2 w 75"/>
              <a:gd name="T3" fmla="*/ 3 h 38"/>
              <a:gd name="T4" fmla="*/ 2 w 75"/>
              <a:gd name="T5" fmla="*/ 0 h 38"/>
              <a:gd name="T6" fmla="*/ 7 w 75"/>
              <a:gd name="T7" fmla="*/ 0 h 38"/>
              <a:gd name="T8" fmla="*/ 12 w 75"/>
              <a:gd name="T9" fmla="*/ 0 h 38"/>
              <a:gd name="T10" fmla="*/ 24 w 75"/>
              <a:gd name="T11" fmla="*/ 0 h 38"/>
              <a:gd name="T12" fmla="*/ 29 w 75"/>
              <a:gd name="T13" fmla="*/ 0 h 38"/>
              <a:gd name="T14" fmla="*/ 36 w 75"/>
              <a:gd name="T15" fmla="*/ 3 h 38"/>
              <a:gd name="T16" fmla="*/ 44 w 75"/>
              <a:gd name="T17" fmla="*/ 3 h 38"/>
              <a:gd name="T18" fmla="*/ 48 w 75"/>
              <a:gd name="T19" fmla="*/ 6 h 38"/>
              <a:gd name="T20" fmla="*/ 60 w 75"/>
              <a:gd name="T21" fmla="*/ 9 h 38"/>
              <a:gd name="T22" fmla="*/ 65 w 75"/>
              <a:gd name="T23" fmla="*/ 12 h 38"/>
              <a:gd name="T24" fmla="*/ 70 w 75"/>
              <a:gd name="T25" fmla="*/ 15 h 38"/>
              <a:gd name="T26" fmla="*/ 73 w 75"/>
              <a:gd name="T27" fmla="*/ 18 h 38"/>
              <a:gd name="T28" fmla="*/ 75 w 75"/>
              <a:gd name="T29" fmla="*/ 24 h 38"/>
              <a:gd name="T30" fmla="*/ 75 w 75"/>
              <a:gd name="T31" fmla="*/ 27 h 38"/>
              <a:gd name="T32" fmla="*/ 75 w 75"/>
              <a:gd name="T33" fmla="*/ 30 h 38"/>
              <a:gd name="T34" fmla="*/ 73 w 75"/>
              <a:gd name="T35" fmla="*/ 35 h 38"/>
              <a:gd name="T36" fmla="*/ 68 w 75"/>
              <a:gd name="T37" fmla="*/ 38 h 38"/>
              <a:gd name="T38" fmla="*/ 65 w 75"/>
              <a:gd name="T39" fmla="*/ 38 h 38"/>
              <a:gd name="T40" fmla="*/ 58 w 75"/>
              <a:gd name="T41" fmla="*/ 38 h 38"/>
              <a:gd name="T42" fmla="*/ 53 w 75"/>
              <a:gd name="T43" fmla="*/ 38 h 38"/>
              <a:gd name="T44" fmla="*/ 46 w 75"/>
              <a:gd name="T45" fmla="*/ 35 h 38"/>
              <a:gd name="T46" fmla="*/ 39 w 75"/>
              <a:gd name="T47" fmla="*/ 32 h 38"/>
              <a:gd name="T48" fmla="*/ 31 w 75"/>
              <a:gd name="T49" fmla="*/ 30 h 38"/>
              <a:gd name="T50" fmla="*/ 24 w 75"/>
              <a:gd name="T51" fmla="*/ 24 h 38"/>
              <a:gd name="T52" fmla="*/ 17 w 75"/>
              <a:gd name="T53" fmla="*/ 18 h 38"/>
              <a:gd name="T54" fmla="*/ 10 w 75"/>
              <a:gd name="T55" fmla="*/ 12 h 38"/>
              <a:gd name="T56" fmla="*/ 5 w 75"/>
              <a:gd name="T57" fmla="*/ 9 h 38"/>
              <a:gd name="T58" fmla="*/ 2 w 75"/>
              <a:gd name="T59" fmla="*/ 6 h 38"/>
              <a:gd name="T60" fmla="*/ 0 w 75"/>
              <a:gd name="T61" fmla="*/ 3 h 38"/>
              <a:gd name="T62" fmla="*/ 0 w 75"/>
              <a:gd name="T63" fmla="*/ 3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75" h="38">
                <a:moveTo>
                  <a:pt x="0" y="3"/>
                </a:moveTo>
                <a:lnTo>
                  <a:pt x="2" y="3"/>
                </a:lnTo>
                <a:lnTo>
                  <a:pt x="2" y="0"/>
                </a:lnTo>
                <a:lnTo>
                  <a:pt x="7" y="0"/>
                </a:lnTo>
                <a:lnTo>
                  <a:pt x="12" y="0"/>
                </a:lnTo>
                <a:lnTo>
                  <a:pt x="24" y="0"/>
                </a:lnTo>
                <a:lnTo>
                  <a:pt x="29" y="0"/>
                </a:lnTo>
                <a:lnTo>
                  <a:pt x="36" y="3"/>
                </a:lnTo>
                <a:lnTo>
                  <a:pt x="44" y="3"/>
                </a:lnTo>
                <a:lnTo>
                  <a:pt x="48" y="6"/>
                </a:lnTo>
                <a:lnTo>
                  <a:pt x="60" y="9"/>
                </a:lnTo>
                <a:lnTo>
                  <a:pt x="65" y="12"/>
                </a:lnTo>
                <a:lnTo>
                  <a:pt x="70" y="15"/>
                </a:lnTo>
                <a:lnTo>
                  <a:pt x="73" y="18"/>
                </a:lnTo>
                <a:lnTo>
                  <a:pt x="75" y="24"/>
                </a:lnTo>
                <a:lnTo>
                  <a:pt x="75" y="27"/>
                </a:lnTo>
                <a:lnTo>
                  <a:pt x="75" y="30"/>
                </a:lnTo>
                <a:lnTo>
                  <a:pt x="73" y="35"/>
                </a:lnTo>
                <a:lnTo>
                  <a:pt x="68" y="38"/>
                </a:lnTo>
                <a:lnTo>
                  <a:pt x="65" y="38"/>
                </a:lnTo>
                <a:lnTo>
                  <a:pt x="58" y="38"/>
                </a:lnTo>
                <a:lnTo>
                  <a:pt x="53" y="38"/>
                </a:lnTo>
                <a:lnTo>
                  <a:pt x="46" y="35"/>
                </a:lnTo>
                <a:lnTo>
                  <a:pt x="39" y="32"/>
                </a:lnTo>
                <a:lnTo>
                  <a:pt x="31" y="30"/>
                </a:lnTo>
                <a:lnTo>
                  <a:pt x="24" y="24"/>
                </a:lnTo>
                <a:lnTo>
                  <a:pt x="17" y="18"/>
                </a:lnTo>
                <a:lnTo>
                  <a:pt x="10" y="12"/>
                </a:lnTo>
                <a:lnTo>
                  <a:pt x="5" y="9"/>
                </a:lnTo>
                <a:lnTo>
                  <a:pt x="2" y="6"/>
                </a:lnTo>
                <a:lnTo>
                  <a:pt x="0" y="3"/>
                </a:lnTo>
                <a:lnTo>
                  <a:pt x="0" y="3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9" name="Freeform 275">
            <a:extLst>
              <a:ext uri="{FF2B5EF4-FFF2-40B4-BE49-F238E27FC236}">
                <a16:creationId xmlns:a16="http://schemas.microsoft.com/office/drawing/2014/main" id="{7CFD5A0B-195A-4331-A587-FAEA0E8C4B1E}"/>
              </a:ext>
            </a:extLst>
          </p:cNvPr>
          <p:cNvSpPr>
            <a:spLocks/>
          </p:cNvSpPr>
          <p:nvPr/>
        </p:nvSpPr>
        <p:spPr bwMode="auto">
          <a:xfrm>
            <a:off x="1629410" y="4187878"/>
            <a:ext cx="272954" cy="851511"/>
          </a:xfrm>
          <a:custGeom>
            <a:avLst/>
            <a:gdLst>
              <a:gd name="T0" fmla="*/ 2 w 48"/>
              <a:gd name="T1" fmla="*/ 9 h 82"/>
              <a:gd name="T2" fmla="*/ 2 w 48"/>
              <a:gd name="T3" fmla="*/ 6 h 82"/>
              <a:gd name="T4" fmla="*/ 0 w 48"/>
              <a:gd name="T5" fmla="*/ 3 h 82"/>
              <a:gd name="T6" fmla="*/ 0 w 48"/>
              <a:gd name="T7" fmla="*/ 3 h 82"/>
              <a:gd name="T8" fmla="*/ 0 w 48"/>
              <a:gd name="T9" fmla="*/ 0 h 82"/>
              <a:gd name="T10" fmla="*/ 2 w 48"/>
              <a:gd name="T11" fmla="*/ 0 h 82"/>
              <a:gd name="T12" fmla="*/ 7 w 48"/>
              <a:gd name="T13" fmla="*/ 0 h 82"/>
              <a:gd name="T14" fmla="*/ 15 w 48"/>
              <a:gd name="T15" fmla="*/ 0 h 82"/>
              <a:gd name="T16" fmla="*/ 22 w 48"/>
              <a:gd name="T17" fmla="*/ 0 h 82"/>
              <a:gd name="T18" fmla="*/ 29 w 48"/>
              <a:gd name="T19" fmla="*/ 0 h 82"/>
              <a:gd name="T20" fmla="*/ 41 w 48"/>
              <a:gd name="T21" fmla="*/ 0 h 82"/>
              <a:gd name="T22" fmla="*/ 41 w 48"/>
              <a:gd name="T23" fmla="*/ 9 h 82"/>
              <a:gd name="T24" fmla="*/ 41 w 48"/>
              <a:gd name="T25" fmla="*/ 18 h 82"/>
              <a:gd name="T26" fmla="*/ 44 w 48"/>
              <a:gd name="T27" fmla="*/ 32 h 82"/>
              <a:gd name="T28" fmla="*/ 46 w 48"/>
              <a:gd name="T29" fmla="*/ 44 h 82"/>
              <a:gd name="T30" fmla="*/ 46 w 48"/>
              <a:gd name="T31" fmla="*/ 53 h 82"/>
              <a:gd name="T32" fmla="*/ 46 w 48"/>
              <a:gd name="T33" fmla="*/ 59 h 82"/>
              <a:gd name="T34" fmla="*/ 48 w 48"/>
              <a:gd name="T35" fmla="*/ 65 h 82"/>
              <a:gd name="T36" fmla="*/ 48 w 48"/>
              <a:gd name="T37" fmla="*/ 71 h 82"/>
              <a:gd name="T38" fmla="*/ 48 w 48"/>
              <a:gd name="T39" fmla="*/ 74 h 82"/>
              <a:gd name="T40" fmla="*/ 46 w 48"/>
              <a:gd name="T41" fmla="*/ 77 h 82"/>
              <a:gd name="T42" fmla="*/ 46 w 48"/>
              <a:gd name="T43" fmla="*/ 79 h 82"/>
              <a:gd name="T44" fmla="*/ 46 w 48"/>
              <a:gd name="T45" fmla="*/ 79 h 82"/>
              <a:gd name="T46" fmla="*/ 41 w 48"/>
              <a:gd name="T47" fmla="*/ 82 h 82"/>
              <a:gd name="T48" fmla="*/ 34 w 48"/>
              <a:gd name="T49" fmla="*/ 82 h 82"/>
              <a:gd name="T50" fmla="*/ 32 w 48"/>
              <a:gd name="T51" fmla="*/ 82 h 82"/>
              <a:gd name="T52" fmla="*/ 29 w 48"/>
              <a:gd name="T53" fmla="*/ 79 h 82"/>
              <a:gd name="T54" fmla="*/ 27 w 48"/>
              <a:gd name="T55" fmla="*/ 79 h 82"/>
              <a:gd name="T56" fmla="*/ 27 w 48"/>
              <a:gd name="T57" fmla="*/ 77 h 82"/>
              <a:gd name="T58" fmla="*/ 24 w 48"/>
              <a:gd name="T59" fmla="*/ 71 h 82"/>
              <a:gd name="T60" fmla="*/ 22 w 48"/>
              <a:gd name="T61" fmla="*/ 62 h 82"/>
              <a:gd name="T62" fmla="*/ 19 w 48"/>
              <a:gd name="T63" fmla="*/ 53 h 82"/>
              <a:gd name="T64" fmla="*/ 19 w 48"/>
              <a:gd name="T65" fmla="*/ 44 h 82"/>
              <a:gd name="T66" fmla="*/ 15 w 48"/>
              <a:gd name="T67" fmla="*/ 32 h 82"/>
              <a:gd name="T68" fmla="*/ 12 w 48"/>
              <a:gd name="T69" fmla="*/ 23 h 82"/>
              <a:gd name="T70" fmla="*/ 7 w 48"/>
              <a:gd name="T71" fmla="*/ 15 h 82"/>
              <a:gd name="T72" fmla="*/ 2 w 48"/>
              <a:gd name="T73" fmla="*/ 9 h 82"/>
              <a:gd name="T74" fmla="*/ 2 w 48"/>
              <a:gd name="T75" fmla="*/ 9 h 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48" h="82">
                <a:moveTo>
                  <a:pt x="2" y="9"/>
                </a:moveTo>
                <a:lnTo>
                  <a:pt x="2" y="6"/>
                </a:lnTo>
                <a:lnTo>
                  <a:pt x="0" y="3"/>
                </a:lnTo>
                <a:lnTo>
                  <a:pt x="0" y="3"/>
                </a:lnTo>
                <a:lnTo>
                  <a:pt x="0" y="0"/>
                </a:lnTo>
                <a:lnTo>
                  <a:pt x="2" y="0"/>
                </a:lnTo>
                <a:lnTo>
                  <a:pt x="7" y="0"/>
                </a:lnTo>
                <a:lnTo>
                  <a:pt x="15" y="0"/>
                </a:lnTo>
                <a:lnTo>
                  <a:pt x="22" y="0"/>
                </a:lnTo>
                <a:lnTo>
                  <a:pt x="29" y="0"/>
                </a:lnTo>
                <a:lnTo>
                  <a:pt x="41" y="0"/>
                </a:lnTo>
                <a:lnTo>
                  <a:pt x="41" y="9"/>
                </a:lnTo>
                <a:lnTo>
                  <a:pt x="41" y="18"/>
                </a:lnTo>
                <a:lnTo>
                  <a:pt x="44" y="32"/>
                </a:lnTo>
                <a:lnTo>
                  <a:pt x="46" y="44"/>
                </a:lnTo>
                <a:lnTo>
                  <a:pt x="46" y="53"/>
                </a:lnTo>
                <a:lnTo>
                  <a:pt x="46" y="59"/>
                </a:lnTo>
                <a:lnTo>
                  <a:pt x="48" y="65"/>
                </a:lnTo>
                <a:lnTo>
                  <a:pt x="48" y="71"/>
                </a:lnTo>
                <a:lnTo>
                  <a:pt x="48" y="74"/>
                </a:lnTo>
                <a:lnTo>
                  <a:pt x="46" y="77"/>
                </a:lnTo>
                <a:lnTo>
                  <a:pt x="46" y="79"/>
                </a:lnTo>
                <a:lnTo>
                  <a:pt x="46" y="79"/>
                </a:lnTo>
                <a:lnTo>
                  <a:pt x="41" y="82"/>
                </a:lnTo>
                <a:lnTo>
                  <a:pt x="34" y="82"/>
                </a:lnTo>
                <a:lnTo>
                  <a:pt x="32" y="82"/>
                </a:lnTo>
                <a:lnTo>
                  <a:pt x="29" y="79"/>
                </a:lnTo>
                <a:lnTo>
                  <a:pt x="27" y="79"/>
                </a:lnTo>
                <a:lnTo>
                  <a:pt x="27" y="77"/>
                </a:lnTo>
                <a:lnTo>
                  <a:pt x="24" y="71"/>
                </a:lnTo>
                <a:lnTo>
                  <a:pt x="22" y="62"/>
                </a:lnTo>
                <a:lnTo>
                  <a:pt x="19" y="53"/>
                </a:lnTo>
                <a:lnTo>
                  <a:pt x="19" y="44"/>
                </a:lnTo>
                <a:lnTo>
                  <a:pt x="15" y="32"/>
                </a:lnTo>
                <a:lnTo>
                  <a:pt x="12" y="23"/>
                </a:lnTo>
                <a:lnTo>
                  <a:pt x="7" y="15"/>
                </a:lnTo>
                <a:lnTo>
                  <a:pt x="2" y="9"/>
                </a:lnTo>
                <a:lnTo>
                  <a:pt x="2" y="9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0" name="Freeform 276">
            <a:extLst>
              <a:ext uri="{FF2B5EF4-FFF2-40B4-BE49-F238E27FC236}">
                <a16:creationId xmlns:a16="http://schemas.microsoft.com/office/drawing/2014/main" id="{0E050C50-291B-4E15-85CB-9CEACFA01981}"/>
              </a:ext>
            </a:extLst>
          </p:cNvPr>
          <p:cNvSpPr>
            <a:spLocks/>
          </p:cNvSpPr>
          <p:nvPr/>
        </p:nvSpPr>
        <p:spPr bwMode="auto">
          <a:xfrm>
            <a:off x="1737457" y="4032110"/>
            <a:ext cx="733565" cy="924204"/>
          </a:xfrm>
          <a:custGeom>
            <a:avLst/>
            <a:gdLst>
              <a:gd name="T0" fmla="*/ 80 w 129"/>
              <a:gd name="T1" fmla="*/ 3 h 89"/>
              <a:gd name="T2" fmla="*/ 87 w 129"/>
              <a:gd name="T3" fmla="*/ 0 h 89"/>
              <a:gd name="T4" fmla="*/ 95 w 129"/>
              <a:gd name="T5" fmla="*/ 3 h 89"/>
              <a:gd name="T6" fmla="*/ 107 w 129"/>
              <a:gd name="T7" fmla="*/ 6 h 89"/>
              <a:gd name="T8" fmla="*/ 119 w 129"/>
              <a:gd name="T9" fmla="*/ 12 h 89"/>
              <a:gd name="T10" fmla="*/ 126 w 129"/>
              <a:gd name="T11" fmla="*/ 18 h 89"/>
              <a:gd name="T12" fmla="*/ 129 w 129"/>
              <a:gd name="T13" fmla="*/ 21 h 89"/>
              <a:gd name="T14" fmla="*/ 124 w 129"/>
              <a:gd name="T15" fmla="*/ 24 h 89"/>
              <a:gd name="T16" fmla="*/ 117 w 129"/>
              <a:gd name="T17" fmla="*/ 30 h 89"/>
              <a:gd name="T18" fmla="*/ 112 w 129"/>
              <a:gd name="T19" fmla="*/ 38 h 89"/>
              <a:gd name="T20" fmla="*/ 109 w 129"/>
              <a:gd name="T21" fmla="*/ 53 h 89"/>
              <a:gd name="T22" fmla="*/ 104 w 129"/>
              <a:gd name="T23" fmla="*/ 71 h 89"/>
              <a:gd name="T24" fmla="*/ 102 w 129"/>
              <a:gd name="T25" fmla="*/ 83 h 89"/>
              <a:gd name="T26" fmla="*/ 100 w 129"/>
              <a:gd name="T27" fmla="*/ 86 h 89"/>
              <a:gd name="T28" fmla="*/ 92 w 129"/>
              <a:gd name="T29" fmla="*/ 89 h 89"/>
              <a:gd name="T30" fmla="*/ 85 w 129"/>
              <a:gd name="T31" fmla="*/ 89 h 89"/>
              <a:gd name="T32" fmla="*/ 80 w 129"/>
              <a:gd name="T33" fmla="*/ 86 h 89"/>
              <a:gd name="T34" fmla="*/ 78 w 129"/>
              <a:gd name="T35" fmla="*/ 80 h 89"/>
              <a:gd name="T36" fmla="*/ 75 w 129"/>
              <a:gd name="T37" fmla="*/ 71 h 89"/>
              <a:gd name="T38" fmla="*/ 78 w 129"/>
              <a:gd name="T39" fmla="*/ 59 h 89"/>
              <a:gd name="T40" fmla="*/ 80 w 129"/>
              <a:gd name="T41" fmla="*/ 38 h 89"/>
              <a:gd name="T42" fmla="*/ 80 w 129"/>
              <a:gd name="T43" fmla="*/ 30 h 89"/>
              <a:gd name="T44" fmla="*/ 80 w 129"/>
              <a:gd name="T45" fmla="*/ 24 h 89"/>
              <a:gd name="T46" fmla="*/ 78 w 129"/>
              <a:gd name="T47" fmla="*/ 21 h 89"/>
              <a:gd name="T48" fmla="*/ 66 w 129"/>
              <a:gd name="T49" fmla="*/ 24 h 89"/>
              <a:gd name="T50" fmla="*/ 46 w 129"/>
              <a:gd name="T51" fmla="*/ 24 h 89"/>
              <a:gd name="T52" fmla="*/ 20 w 129"/>
              <a:gd name="T53" fmla="*/ 27 h 89"/>
              <a:gd name="T54" fmla="*/ 0 w 129"/>
              <a:gd name="T55" fmla="*/ 18 h 89"/>
              <a:gd name="T56" fmla="*/ 34 w 129"/>
              <a:gd name="T57" fmla="*/ 15 h 89"/>
              <a:gd name="T58" fmla="*/ 58 w 129"/>
              <a:gd name="T59" fmla="*/ 12 h 89"/>
              <a:gd name="T60" fmla="*/ 73 w 129"/>
              <a:gd name="T61" fmla="*/ 6 h 89"/>
              <a:gd name="T62" fmla="*/ 78 w 129"/>
              <a:gd name="T63" fmla="*/ 6 h 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29" h="89">
                <a:moveTo>
                  <a:pt x="78" y="6"/>
                </a:moveTo>
                <a:lnTo>
                  <a:pt x="80" y="3"/>
                </a:lnTo>
                <a:lnTo>
                  <a:pt x="83" y="3"/>
                </a:lnTo>
                <a:lnTo>
                  <a:pt x="87" y="0"/>
                </a:lnTo>
                <a:lnTo>
                  <a:pt x="92" y="3"/>
                </a:lnTo>
                <a:lnTo>
                  <a:pt x="95" y="3"/>
                </a:lnTo>
                <a:lnTo>
                  <a:pt x="102" y="3"/>
                </a:lnTo>
                <a:lnTo>
                  <a:pt x="107" y="6"/>
                </a:lnTo>
                <a:lnTo>
                  <a:pt x="114" y="9"/>
                </a:lnTo>
                <a:lnTo>
                  <a:pt x="119" y="12"/>
                </a:lnTo>
                <a:lnTo>
                  <a:pt x="124" y="15"/>
                </a:lnTo>
                <a:lnTo>
                  <a:pt x="126" y="18"/>
                </a:lnTo>
                <a:lnTo>
                  <a:pt x="129" y="18"/>
                </a:lnTo>
                <a:lnTo>
                  <a:pt x="129" y="21"/>
                </a:lnTo>
                <a:lnTo>
                  <a:pt x="126" y="24"/>
                </a:lnTo>
                <a:lnTo>
                  <a:pt x="124" y="24"/>
                </a:lnTo>
                <a:lnTo>
                  <a:pt x="121" y="27"/>
                </a:lnTo>
                <a:lnTo>
                  <a:pt x="117" y="30"/>
                </a:lnTo>
                <a:lnTo>
                  <a:pt x="114" y="33"/>
                </a:lnTo>
                <a:lnTo>
                  <a:pt x="112" y="38"/>
                </a:lnTo>
                <a:lnTo>
                  <a:pt x="109" y="44"/>
                </a:lnTo>
                <a:lnTo>
                  <a:pt x="109" y="53"/>
                </a:lnTo>
                <a:lnTo>
                  <a:pt x="107" y="59"/>
                </a:lnTo>
                <a:lnTo>
                  <a:pt x="104" y="71"/>
                </a:lnTo>
                <a:lnTo>
                  <a:pt x="102" y="77"/>
                </a:lnTo>
                <a:lnTo>
                  <a:pt x="102" y="83"/>
                </a:lnTo>
                <a:lnTo>
                  <a:pt x="100" y="86"/>
                </a:lnTo>
                <a:lnTo>
                  <a:pt x="100" y="86"/>
                </a:lnTo>
                <a:lnTo>
                  <a:pt x="97" y="89"/>
                </a:lnTo>
                <a:lnTo>
                  <a:pt x="92" y="89"/>
                </a:lnTo>
                <a:lnTo>
                  <a:pt x="90" y="89"/>
                </a:lnTo>
                <a:lnTo>
                  <a:pt x="85" y="89"/>
                </a:lnTo>
                <a:lnTo>
                  <a:pt x="80" y="89"/>
                </a:lnTo>
                <a:lnTo>
                  <a:pt x="80" y="86"/>
                </a:lnTo>
                <a:lnTo>
                  <a:pt x="78" y="83"/>
                </a:lnTo>
                <a:lnTo>
                  <a:pt x="78" y="80"/>
                </a:lnTo>
                <a:lnTo>
                  <a:pt x="75" y="77"/>
                </a:lnTo>
                <a:lnTo>
                  <a:pt x="75" y="71"/>
                </a:lnTo>
                <a:lnTo>
                  <a:pt x="75" y="68"/>
                </a:lnTo>
                <a:lnTo>
                  <a:pt x="78" y="59"/>
                </a:lnTo>
                <a:lnTo>
                  <a:pt x="78" y="47"/>
                </a:lnTo>
                <a:lnTo>
                  <a:pt x="80" y="38"/>
                </a:lnTo>
                <a:lnTo>
                  <a:pt x="80" y="33"/>
                </a:lnTo>
                <a:lnTo>
                  <a:pt x="80" y="30"/>
                </a:lnTo>
                <a:lnTo>
                  <a:pt x="80" y="24"/>
                </a:lnTo>
                <a:lnTo>
                  <a:pt x="80" y="24"/>
                </a:lnTo>
                <a:lnTo>
                  <a:pt x="78" y="21"/>
                </a:lnTo>
                <a:lnTo>
                  <a:pt x="78" y="21"/>
                </a:lnTo>
                <a:lnTo>
                  <a:pt x="73" y="24"/>
                </a:lnTo>
                <a:lnTo>
                  <a:pt x="66" y="24"/>
                </a:lnTo>
                <a:lnTo>
                  <a:pt x="58" y="24"/>
                </a:lnTo>
                <a:lnTo>
                  <a:pt x="46" y="24"/>
                </a:lnTo>
                <a:lnTo>
                  <a:pt x="34" y="27"/>
                </a:lnTo>
                <a:lnTo>
                  <a:pt x="20" y="27"/>
                </a:lnTo>
                <a:lnTo>
                  <a:pt x="0" y="30"/>
                </a:lnTo>
                <a:lnTo>
                  <a:pt x="0" y="18"/>
                </a:lnTo>
                <a:lnTo>
                  <a:pt x="20" y="15"/>
                </a:lnTo>
                <a:lnTo>
                  <a:pt x="34" y="15"/>
                </a:lnTo>
                <a:lnTo>
                  <a:pt x="46" y="12"/>
                </a:lnTo>
                <a:lnTo>
                  <a:pt x="58" y="12"/>
                </a:lnTo>
                <a:lnTo>
                  <a:pt x="66" y="9"/>
                </a:lnTo>
                <a:lnTo>
                  <a:pt x="73" y="6"/>
                </a:lnTo>
                <a:lnTo>
                  <a:pt x="78" y="6"/>
                </a:lnTo>
                <a:lnTo>
                  <a:pt x="78" y="6"/>
                </a:lnTo>
                <a:lnTo>
                  <a:pt x="78" y="6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1" name="Freeform 277">
            <a:extLst>
              <a:ext uri="{FF2B5EF4-FFF2-40B4-BE49-F238E27FC236}">
                <a16:creationId xmlns:a16="http://schemas.microsoft.com/office/drawing/2014/main" id="{A376ADD9-CBC5-4E8F-8ECE-ED79BCB2C126}"/>
              </a:ext>
            </a:extLst>
          </p:cNvPr>
          <p:cNvSpPr>
            <a:spLocks/>
          </p:cNvSpPr>
          <p:nvPr/>
        </p:nvSpPr>
        <p:spPr bwMode="auto">
          <a:xfrm>
            <a:off x="2539257" y="4094416"/>
            <a:ext cx="904162" cy="301148"/>
          </a:xfrm>
          <a:custGeom>
            <a:avLst/>
            <a:gdLst>
              <a:gd name="T0" fmla="*/ 21 w 159"/>
              <a:gd name="T1" fmla="*/ 29 h 29"/>
              <a:gd name="T2" fmla="*/ 21 w 159"/>
              <a:gd name="T3" fmla="*/ 29 h 29"/>
              <a:gd name="T4" fmla="*/ 19 w 159"/>
              <a:gd name="T5" fmla="*/ 29 h 29"/>
              <a:gd name="T6" fmla="*/ 12 w 159"/>
              <a:gd name="T7" fmla="*/ 27 h 29"/>
              <a:gd name="T8" fmla="*/ 9 w 159"/>
              <a:gd name="T9" fmla="*/ 27 h 29"/>
              <a:gd name="T10" fmla="*/ 7 w 159"/>
              <a:gd name="T11" fmla="*/ 24 h 29"/>
              <a:gd name="T12" fmla="*/ 2 w 159"/>
              <a:gd name="T13" fmla="*/ 21 h 29"/>
              <a:gd name="T14" fmla="*/ 0 w 159"/>
              <a:gd name="T15" fmla="*/ 18 h 29"/>
              <a:gd name="T16" fmla="*/ 14 w 159"/>
              <a:gd name="T17" fmla="*/ 15 h 29"/>
              <a:gd name="T18" fmla="*/ 29 w 159"/>
              <a:gd name="T19" fmla="*/ 15 h 29"/>
              <a:gd name="T20" fmla="*/ 41 w 159"/>
              <a:gd name="T21" fmla="*/ 12 h 29"/>
              <a:gd name="T22" fmla="*/ 53 w 159"/>
              <a:gd name="T23" fmla="*/ 9 h 29"/>
              <a:gd name="T24" fmla="*/ 63 w 159"/>
              <a:gd name="T25" fmla="*/ 9 h 29"/>
              <a:gd name="T26" fmla="*/ 72 w 159"/>
              <a:gd name="T27" fmla="*/ 6 h 29"/>
              <a:gd name="T28" fmla="*/ 82 w 159"/>
              <a:gd name="T29" fmla="*/ 6 h 29"/>
              <a:gd name="T30" fmla="*/ 92 w 159"/>
              <a:gd name="T31" fmla="*/ 3 h 29"/>
              <a:gd name="T32" fmla="*/ 99 w 159"/>
              <a:gd name="T33" fmla="*/ 3 h 29"/>
              <a:gd name="T34" fmla="*/ 104 w 159"/>
              <a:gd name="T35" fmla="*/ 3 h 29"/>
              <a:gd name="T36" fmla="*/ 111 w 159"/>
              <a:gd name="T37" fmla="*/ 0 h 29"/>
              <a:gd name="T38" fmla="*/ 116 w 159"/>
              <a:gd name="T39" fmla="*/ 0 h 29"/>
              <a:gd name="T40" fmla="*/ 118 w 159"/>
              <a:gd name="T41" fmla="*/ 0 h 29"/>
              <a:gd name="T42" fmla="*/ 123 w 159"/>
              <a:gd name="T43" fmla="*/ 0 h 29"/>
              <a:gd name="T44" fmla="*/ 123 w 159"/>
              <a:gd name="T45" fmla="*/ 0 h 29"/>
              <a:gd name="T46" fmla="*/ 125 w 159"/>
              <a:gd name="T47" fmla="*/ 0 h 29"/>
              <a:gd name="T48" fmla="*/ 128 w 159"/>
              <a:gd name="T49" fmla="*/ 0 h 29"/>
              <a:gd name="T50" fmla="*/ 133 w 159"/>
              <a:gd name="T51" fmla="*/ 0 h 29"/>
              <a:gd name="T52" fmla="*/ 140 w 159"/>
              <a:gd name="T53" fmla="*/ 0 h 29"/>
              <a:gd name="T54" fmla="*/ 145 w 159"/>
              <a:gd name="T55" fmla="*/ 0 h 29"/>
              <a:gd name="T56" fmla="*/ 152 w 159"/>
              <a:gd name="T57" fmla="*/ 3 h 29"/>
              <a:gd name="T58" fmla="*/ 157 w 159"/>
              <a:gd name="T59" fmla="*/ 3 h 29"/>
              <a:gd name="T60" fmla="*/ 159 w 159"/>
              <a:gd name="T61" fmla="*/ 6 h 29"/>
              <a:gd name="T62" fmla="*/ 159 w 159"/>
              <a:gd name="T63" fmla="*/ 9 h 29"/>
              <a:gd name="T64" fmla="*/ 159 w 159"/>
              <a:gd name="T65" fmla="*/ 9 h 29"/>
              <a:gd name="T66" fmla="*/ 159 w 159"/>
              <a:gd name="T67" fmla="*/ 12 h 29"/>
              <a:gd name="T68" fmla="*/ 157 w 159"/>
              <a:gd name="T69" fmla="*/ 12 h 29"/>
              <a:gd name="T70" fmla="*/ 154 w 159"/>
              <a:gd name="T71" fmla="*/ 15 h 29"/>
              <a:gd name="T72" fmla="*/ 152 w 159"/>
              <a:gd name="T73" fmla="*/ 15 h 29"/>
              <a:gd name="T74" fmla="*/ 147 w 159"/>
              <a:gd name="T75" fmla="*/ 15 h 29"/>
              <a:gd name="T76" fmla="*/ 142 w 159"/>
              <a:gd name="T77" fmla="*/ 18 h 29"/>
              <a:gd name="T78" fmla="*/ 138 w 159"/>
              <a:gd name="T79" fmla="*/ 18 h 29"/>
              <a:gd name="T80" fmla="*/ 133 w 159"/>
              <a:gd name="T81" fmla="*/ 18 h 29"/>
              <a:gd name="T82" fmla="*/ 125 w 159"/>
              <a:gd name="T83" fmla="*/ 21 h 29"/>
              <a:gd name="T84" fmla="*/ 118 w 159"/>
              <a:gd name="T85" fmla="*/ 21 h 29"/>
              <a:gd name="T86" fmla="*/ 111 w 159"/>
              <a:gd name="T87" fmla="*/ 21 h 29"/>
              <a:gd name="T88" fmla="*/ 101 w 159"/>
              <a:gd name="T89" fmla="*/ 24 h 29"/>
              <a:gd name="T90" fmla="*/ 92 w 159"/>
              <a:gd name="T91" fmla="*/ 24 h 29"/>
              <a:gd name="T92" fmla="*/ 82 w 159"/>
              <a:gd name="T93" fmla="*/ 24 h 29"/>
              <a:gd name="T94" fmla="*/ 72 w 159"/>
              <a:gd name="T95" fmla="*/ 27 h 29"/>
              <a:gd name="T96" fmla="*/ 60 w 159"/>
              <a:gd name="T97" fmla="*/ 27 h 29"/>
              <a:gd name="T98" fmla="*/ 53 w 159"/>
              <a:gd name="T99" fmla="*/ 27 h 29"/>
              <a:gd name="T100" fmla="*/ 43 w 159"/>
              <a:gd name="T101" fmla="*/ 29 h 29"/>
              <a:gd name="T102" fmla="*/ 38 w 159"/>
              <a:gd name="T103" fmla="*/ 29 h 29"/>
              <a:gd name="T104" fmla="*/ 31 w 159"/>
              <a:gd name="T105" fmla="*/ 29 h 29"/>
              <a:gd name="T106" fmla="*/ 26 w 159"/>
              <a:gd name="T107" fmla="*/ 29 h 29"/>
              <a:gd name="T108" fmla="*/ 24 w 159"/>
              <a:gd name="T109" fmla="*/ 29 h 29"/>
              <a:gd name="T110" fmla="*/ 21 w 159"/>
              <a:gd name="T111" fmla="*/ 29 h 29"/>
              <a:gd name="T112" fmla="*/ 21 w 159"/>
              <a:gd name="T113" fmla="*/ 29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59" h="29">
                <a:moveTo>
                  <a:pt x="21" y="29"/>
                </a:moveTo>
                <a:lnTo>
                  <a:pt x="21" y="29"/>
                </a:lnTo>
                <a:lnTo>
                  <a:pt x="19" y="29"/>
                </a:lnTo>
                <a:lnTo>
                  <a:pt x="12" y="27"/>
                </a:lnTo>
                <a:lnTo>
                  <a:pt x="9" y="27"/>
                </a:lnTo>
                <a:lnTo>
                  <a:pt x="7" y="24"/>
                </a:lnTo>
                <a:lnTo>
                  <a:pt x="2" y="21"/>
                </a:lnTo>
                <a:lnTo>
                  <a:pt x="0" y="18"/>
                </a:lnTo>
                <a:lnTo>
                  <a:pt x="14" y="15"/>
                </a:lnTo>
                <a:lnTo>
                  <a:pt x="29" y="15"/>
                </a:lnTo>
                <a:lnTo>
                  <a:pt x="41" y="12"/>
                </a:lnTo>
                <a:lnTo>
                  <a:pt x="53" y="9"/>
                </a:lnTo>
                <a:lnTo>
                  <a:pt x="63" y="9"/>
                </a:lnTo>
                <a:lnTo>
                  <a:pt x="72" y="6"/>
                </a:lnTo>
                <a:lnTo>
                  <a:pt x="82" y="6"/>
                </a:lnTo>
                <a:lnTo>
                  <a:pt x="92" y="3"/>
                </a:lnTo>
                <a:lnTo>
                  <a:pt x="99" y="3"/>
                </a:lnTo>
                <a:lnTo>
                  <a:pt x="104" y="3"/>
                </a:lnTo>
                <a:lnTo>
                  <a:pt x="111" y="0"/>
                </a:lnTo>
                <a:lnTo>
                  <a:pt x="116" y="0"/>
                </a:lnTo>
                <a:lnTo>
                  <a:pt x="118" y="0"/>
                </a:lnTo>
                <a:lnTo>
                  <a:pt x="123" y="0"/>
                </a:lnTo>
                <a:lnTo>
                  <a:pt x="123" y="0"/>
                </a:lnTo>
                <a:lnTo>
                  <a:pt x="125" y="0"/>
                </a:lnTo>
                <a:lnTo>
                  <a:pt x="128" y="0"/>
                </a:lnTo>
                <a:lnTo>
                  <a:pt x="133" y="0"/>
                </a:lnTo>
                <a:lnTo>
                  <a:pt x="140" y="0"/>
                </a:lnTo>
                <a:lnTo>
                  <a:pt x="145" y="0"/>
                </a:lnTo>
                <a:lnTo>
                  <a:pt x="152" y="3"/>
                </a:lnTo>
                <a:lnTo>
                  <a:pt x="157" y="3"/>
                </a:lnTo>
                <a:lnTo>
                  <a:pt x="159" y="6"/>
                </a:lnTo>
                <a:lnTo>
                  <a:pt x="159" y="9"/>
                </a:lnTo>
                <a:lnTo>
                  <a:pt x="159" y="9"/>
                </a:lnTo>
                <a:lnTo>
                  <a:pt x="159" y="12"/>
                </a:lnTo>
                <a:lnTo>
                  <a:pt x="157" y="12"/>
                </a:lnTo>
                <a:lnTo>
                  <a:pt x="154" y="15"/>
                </a:lnTo>
                <a:lnTo>
                  <a:pt x="152" y="15"/>
                </a:lnTo>
                <a:lnTo>
                  <a:pt x="147" y="15"/>
                </a:lnTo>
                <a:lnTo>
                  <a:pt x="142" y="18"/>
                </a:lnTo>
                <a:lnTo>
                  <a:pt x="138" y="18"/>
                </a:lnTo>
                <a:lnTo>
                  <a:pt x="133" y="18"/>
                </a:lnTo>
                <a:lnTo>
                  <a:pt x="125" y="21"/>
                </a:lnTo>
                <a:lnTo>
                  <a:pt x="118" y="21"/>
                </a:lnTo>
                <a:lnTo>
                  <a:pt x="111" y="21"/>
                </a:lnTo>
                <a:lnTo>
                  <a:pt x="101" y="24"/>
                </a:lnTo>
                <a:lnTo>
                  <a:pt x="92" y="24"/>
                </a:lnTo>
                <a:lnTo>
                  <a:pt x="82" y="24"/>
                </a:lnTo>
                <a:lnTo>
                  <a:pt x="72" y="27"/>
                </a:lnTo>
                <a:lnTo>
                  <a:pt x="60" y="27"/>
                </a:lnTo>
                <a:lnTo>
                  <a:pt x="53" y="27"/>
                </a:lnTo>
                <a:lnTo>
                  <a:pt x="43" y="29"/>
                </a:lnTo>
                <a:lnTo>
                  <a:pt x="38" y="29"/>
                </a:lnTo>
                <a:lnTo>
                  <a:pt x="31" y="29"/>
                </a:lnTo>
                <a:lnTo>
                  <a:pt x="26" y="29"/>
                </a:lnTo>
                <a:lnTo>
                  <a:pt x="24" y="29"/>
                </a:lnTo>
                <a:lnTo>
                  <a:pt x="21" y="29"/>
                </a:lnTo>
                <a:lnTo>
                  <a:pt x="21" y="29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2" name="Freeform 278">
            <a:extLst>
              <a:ext uri="{FF2B5EF4-FFF2-40B4-BE49-F238E27FC236}">
                <a16:creationId xmlns:a16="http://schemas.microsoft.com/office/drawing/2014/main" id="{A4DC40EF-8851-427F-8599-FD38CDB031B9}"/>
              </a:ext>
            </a:extLst>
          </p:cNvPr>
          <p:cNvSpPr>
            <a:spLocks/>
          </p:cNvSpPr>
          <p:nvPr/>
        </p:nvSpPr>
        <p:spPr bwMode="auto">
          <a:xfrm>
            <a:off x="2772407" y="4312488"/>
            <a:ext cx="176285" cy="425758"/>
          </a:xfrm>
          <a:custGeom>
            <a:avLst/>
            <a:gdLst>
              <a:gd name="T0" fmla="*/ 0 w 31"/>
              <a:gd name="T1" fmla="*/ 41 h 41"/>
              <a:gd name="T2" fmla="*/ 5 w 31"/>
              <a:gd name="T3" fmla="*/ 35 h 41"/>
              <a:gd name="T4" fmla="*/ 7 w 31"/>
              <a:gd name="T5" fmla="*/ 29 h 41"/>
              <a:gd name="T6" fmla="*/ 12 w 31"/>
              <a:gd name="T7" fmla="*/ 23 h 41"/>
              <a:gd name="T8" fmla="*/ 14 w 31"/>
              <a:gd name="T9" fmla="*/ 17 h 41"/>
              <a:gd name="T10" fmla="*/ 17 w 31"/>
              <a:gd name="T11" fmla="*/ 8 h 41"/>
              <a:gd name="T12" fmla="*/ 17 w 31"/>
              <a:gd name="T13" fmla="*/ 0 h 41"/>
              <a:gd name="T14" fmla="*/ 24 w 31"/>
              <a:gd name="T15" fmla="*/ 6 h 41"/>
              <a:gd name="T16" fmla="*/ 29 w 31"/>
              <a:gd name="T17" fmla="*/ 8 h 41"/>
              <a:gd name="T18" fmla="*/ 29 w 31"/>
              <a:gd name="T19" fmla="*/ 11 h 41"/>
              <a:gd name="T20" fmla="*/ 31 w 31"/>
              <a:gd name="T21" fmla="*/ 14 h 41"/>
              <a:gd name="T22" fmla="*/ 29 w 31"/>
              <a:gd name="T23" fmla="*/ 14 h 41"/>
              <a:gd name="T24" fmla="*/ 29 w 31"/>
              <a:gd name="T25" fmla="*/ 17 h 41"/>
              <a:gd name="T26" fmla="*/ 24 w 31"/>
              <a:gd name="T27" fmla="*/ 23 h 41"/>
              <a:gd name="T28" fmla="*/ 17 w 31"/>
              <a:gd name="T29" fmla="*/ 29 h 41"/>
              <a:gd name="T30" fmla="*/ 12 w 31"/>
              <a:gd name="T31" fmla="*/ 32 h 41"/>
              <a:gd name="T32" fmla="*/ 7 w 31"/>
              <a:gd name="T33" fmla="*/ 38 h 41"/>
              <a:gd name="T34" fmla="*/ 2 w 31"/>
              <a:gd name="T35" fmla="*/ 38 h 41"/>
              <a:gd name="T36" fmla="*/ 0 w 31"/>
              <a:gd name="T37" fmla="*/ 41 h 41"/>
              <a:gd name="T38" fmla="*/ 0 w 31"/>
              <a:gd name="T39" fmla="*/ 41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31" h="41">
                <a:moveTo>
                  <a:pt x="0" y="41"/>
                </a:moveTo>
                <a:lnTo>
                  <a:pt x="5" y="35"/>
                </a:lnTo>
                <a:lnTo>
                  <a:pt x="7" y="29"/>
                </a:lnTo>
                <a:lnTo>
                  <a:pt x="12" y="23"/>
                </a:lnTo>
                <a:lnTo>
                  <a:pt x="14" y="17"/>
                </a:lnTo>
                <a:lnTo>
                  <a:pt x="17" y="8"/>
                </a:lnTo>
                <a:lnTo>
                  <a:pt x="17" y="0"/>
                </a:lnTo>
                <a:lnTo>
                  <a:pt x="24" y="6"/>
                </a:lnTo>
                <a:lnTo>
                  <a:pt x="29" y="8"/>
                </a:lnTo>
                <a:lnTo>
                  <a:pt x="29" y="11"/>
                </a:lnTo>
                <a:lnTo>
                  <a:pt x="31" y="14"/>
                </a:lnTo>
                <a:lnTo>
                  <a:pt x="29" y="14"/>
                </a:lnTo>
                <a:lnTo>
                  <a:pt x="29" y="17"/>
                </a:lnTo>
                <a:lnTo>
                  <a:pt x="24" y="23"/>
                </a:lnTo>
                <a:lnTo>
                  <a:pt x="17" y="29"/>
                </a:lnTo>
                <a:lnTo>
                  <a:pt x="12" y="32"/>
                </a:lnTo>
                <a:lnTo>
                  <a:pt x="7" y="38"/>
                </a:lnTo>
                <a:lnTo>
                  <a:pt x="2" y="38"/>
                </a:lnTo>
                <a:lnTo>
                  <a:pt x="0" y="41"/>
                </a:lnTo>
                <a:lnTo>
                  <a:pt x="0" y="41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3" name="Freeform 279">
            <a:extLst>
              <a:ext uri="{FF2B5EF4-FFF2-40B4-BE49-F238E27FC236}">
                <a16:creationId xmlns:a16="http://schemas.microsoft.com/office/drawing/2014/main" id="{5201115A-2859-454C-8E83-30384E367384}"/>
              </a:ext>
            </a:extLst>
          </p:cNvPr>
          <p:cNvSpPr>
            <a:spLocks/>
          </p:cNvSpPr>
          <p:nvPr/>
        </p:nvSpPr>
        <p:spPr bwMode="auto">
          <a:xfrm>
            <a:off x="2550631" y="4644786"/>
            <a:ext cx="193342" cy="893048"/>
          </a:xfrm>
          <a:custGeom>
            <a:avLst/>
            <a:gdLst>
              <a:gd name="T0" fmla="*/ 34 w 34"/>
              <a:gd name="T1" fmla="*/ 3 h 86"/>
              <a:gd name="T2" fmla="*/ 34 w 34"/>
              <a:gd name="T3" fmla="*/ 15 h 86"/>
              <a:gd name="T4" fmla="*/ 34 w 34"/>
              <a:gd name="T5" fmla="*/ 27 h 86"/>
              <a:gd name="T6" fmla="*/ 34 w 34"/>
              <a:gd name="T7" fmla="*/ 38 h 86"/>
              <a:gd name="T8" fmla="*/ 34 w 34"/>
              <a:gd name="T9" fmla="*/ 50 h 86"/>
              <a:gd name="T10" fmla="*/ 32 w 34"/>
              <a:gd name="T11" fmla="*/ 62 h 86"/>
              <a:gd name="T12" fmla="*/ 29 w 34"/>
              <a:gd name="T13" fmla="*/ 71 h 86"/>
              <a:gd name="T14" fmla="*/ 29 w 34"/>
              <a:gd name="T15" fmla="*/ 77 h 86"/>
              <a:gd name="T16" fmla="*/ 29 w 34"/>
              <a:gd name="T17" fmla="*/ 80 h 86"/>
              <a:gd name="T18" fmla="*/ 27 w 34"/>
              <a:gd name="T19" fmla="*/ 83 h 86"/>
              <a:gd name="T20" fmla="*/ 27 w 34"/>
              <a:gd name="T21" fmla="*/ 83 h 86"/>
              <a:gd name="T22" fmla="*/ 22 w 34"/>
              <a:gd name="T23" fmla="*/ 86 h 86"/>
              <a:gd name="T24" fmla="*/ 17 w 34"/>
              <a:gd name="T25" fmla="*/ 86 h 86"/>
              <a:gd name="T26" fmla="*/ 12 w 34"/>
              <a:gd name="T27" fmla="*/ 86 h 86"/>
              <a:gd name="T28" fmla="*/ 10 w 34"/>
              <a:gd name="T29" fmla="*/ 83 h 86"/>
              <a:gd name="T30" fmla="*/ 5 w 34"/>
              <a:gd name="T31" fmla="*/ 77 h 86"/>
              <a:gd name="T32" fmla="*/ 3 w 34"/>
              <a:gd name="T33" fmla="*/ 74 h 86"/>
              <a:gd name="T34" fmla="*/ 0 w 34"/>
              <a:gd name="T35" fmla="*/ 68 h 86"/>
              <a:gd name="T36" fmla="*/ 3 w 34"/>
              <a:gd name="T37" fmla="*/ 59 h 86"/>
              <a:gd name="T38" fmla="*/ 3 w 34"/>
              <a:gd name="T39" fmla="*/ 53 h 86"/>
              <a:gd name="T40" fmla="*/ 3 w 34"/>
              <a:gd name="T41" fmla="*/ 47 h 86"/>
              <a:gd name="T42" fmla="*/ 3 w 34"/>
              <a:gd name="T43" fmla="*/ 41 h 86"/>
              <a:gd name="T44" fmla="*/ 3 w 34"/>
              <a:gd name="T45" fmla="*/ 35 h 86"/>
              <a:gd name="T46" fmla="*/ 3 w 34"/>
              <a:gd name="T47" fmla="*/ 27 h 86"/>
              <a:gd name="T48" fmla="*/ 3 w 34"/>
              <a:gd name="T49" fmla="*/ 21 h 86"/>
              <a:gd name="T50" fmla="*/ 3 w 34"/>
              <a:gd name="T51" fmla="*/ 15 h 86"/>
              <a:gd name="T52" fmla="*/ 0 w 34"/>
              <a:gd name="T53" fmla="*/ 12 h 86"/>
              <a:gd name="T54" fmla="*/ 0 w 34"/>
              <a:gd name="T55" fmla="*/ 6 h 86"/>
              <a:gd name="T56" fmla="*/ 0 w 34"/>
              <a:gd name="T57" fmla="*/ 3 h 86"/>
              <a:gd name="T58" fmla="*/ 3 w 34"/>
              <a:gd name="T59" fmla="*/ 0 h 86"/>
              <a:gd name="T60" fmla="*/ 3 w 34"/>
              <a:gd name="T61" fmla="*/ 0 h 86"/>
              <a:gd name="T62" fmla="*/ 5 w 34"/>
              <a:gd name="T63" fmla="*/ 0 h 86"/>
              <a:gd name="T64" fmla="*/ 7 w 34"/>
              <a:gd name="T65" fmla="*/ 0 h 86"/>
              <a:gd name="T66" fmla="*/ 10 w 34"/>
              <a:gd name="T67" fmla="*/ 0 h 86"/>
              <a:gd name="T68" fmla="*/ 15 w 34"/>
              <a:gd name="T69" fmla="*/ 0 h 86"/>
              <a:gd name="T70" fmla="*/ 19 w 34"/>
              <a:gd name="T71" fmla="*/ 0 h 86"/>
              <a:gd name="T72" fmla="*/ 27 w 34"/>
              <a:gd name="T73" fmla="*/ 3 h 86"/>
              <a:gd name="T74" fmla="*/ 34 w 34"/>
              <a:gd name="T75" fmla="*/ 3 h 86"/>
              <a:gd name="T76" fmla="*/ 34 w 34"/>
              <a:gd name="T77" fmla="*/ 3 h 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34" h="86">
                <a:moveTo>
                  <a:pt x="34" y="3"/>
                </a:moveTo>
                <a:lnTo>
                  <a:pt x="34" y="15"/>
                </a:lnTo>
                <a:lnTo>
                  <a:pt x="34" y="27"/>
                </a:lnTo>
                <a:lnTo>
                  <a:pt x="34" y="38"/>
                </a:lnTo>
                <a:lnTo>
                  <a:pt x="34" y="50"/>
                </a:lnTo>
                <a:lnTo>
                  <a:pt x="32" y="62"/>
                </a:lnTo>
                <a:lnTo>
                  <a:pt x="29" y="71"/>
                </a:lnTo>
                <a:lnTo>
                  <a:pt x="29" y="77"/>
                </a:lnTo>
                <a:lnTo>
                  <a:pt x="29" y="80"/>
                </a:lnTo>
                <a:lnTo>
                  <a:pt x="27" y="83"/>
                </a:lnTo>
                <a:lnTo>
                  <a:pt x="27" y="83"/>
                </a:lnTo>
                <a:lnTo>
                  <a:pt x="22" y="86"/>
                </a:lnTo>
                <a:lnTo>
                  <a:pt x="17" y="86"/>
                </a:lnTo>
                <a:lnTo>
                  <a:pt x="12" y="86"/>
                </a:lnTo>
                <a:lnTo>
                  <a:pt x="10" y="83"/>
                </a:lnTo>
                <a:lnTo>
                  <a:pt x="5" y="77"/>
                </a:lnTo>
                <a:lnTo>
                  <a:pt x="3" y="74"/>
                </a:lnTo>
                <a:lnTo>
                  <a:pt x="0" y="68"/>
                </a:lnTo>
                <a:lnTo>
                  <a:pt x="3" y="59"/>
                </a:lnTo>
                <a:lnTo>
                  <a:pt x="3" y="53"/>
                </a:lnTo>
                <a:lnTo>
                  <a:pt x="3" y="47"/>
                </a:lnTo>
                <a:lnTo>
                  <a:pt x="3" y="41"/>
                </a:lnTo>
                <a:lnTo>
                  <a:pt x="3" y="35"/>
                </a:lnTo>
                <a:lnTo>
                  <a:pt x="3" y="27"/>
                </a:lnTo>
                <a:lnTo>
                  <a:pt x="3" y="21"/>
                </a:lnTo>
                <a:lnTo>
                  <a:pt x="3" y="15"/>
                </a:lnTo>
                <a:lnTo>
                  <a:pt x="0" y="12"/>
                </a:lnTo>
                <a:lnTo>
                  <a:pt x="0" y="6"/>
                </a:lnTo>
                <a:lnTo>
                  <a:pt x="0" y="3"/>
                </a:lnTo>
                <a:lnTo>
                  <a:pt x="3" y="0"/>
                </a:lnTo>
                <a:lnTo>
                  <a:pt x="3" y="0"/>
                </a:lnTo>
                <a:lnTo>
                  <a:pt x="5" y="0"/>
                </a:lnTo>
                <a:lnTo>
                  <a:pt x="7" y="0"/>
                </a:lnTo>
                <a:lnTo>
                  <a:pt x="10" y="0"/>
                </a:lnTo>
                <a:lnTo>
                  <a:pt x="15" y="0"/>
                </a:lnTo>
                <a:lnTo>
                  <a:pt x="19" y="0"/>
                </a:lnTo>
                <a:lnTo>
                  <a:pt x="27" y="3"/>
                </a:lnTo>
                <a:lnTo>
                  <a:pt x="34" y="3"/>
                </a:lnTo>
                <a:lnTo>
                  <a:pt x="34" y="3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4" name="Freeform 280">
            <a:extLst>
              <a:ext uri="{FF2B5EF4-FFF2-40B4-BE49-F238E27FC236}">
                <a16:creationId xmlns:a16="http://schemas.microsoft.com/office/drawing/2014/main" id="{6967ECA3-78CF-44A1-8043-00DF846F09E4}"/>
              </a:ext>
            </a:extLst>
          </p:cNvPr>
          <p:cNvSpPr>
            <a:spLocks/>
          </p:cNvSpPr>
          <p:nvPr/>
        </p:nvSpPr>
        <p:spPr bwMode="auto">
          <a:xfrm>
            <a:off x="2357288" y="4862853"/>
            <a:ext cx="705131" cy="1100733"/>
          </a:xfrm>
          <a:custGeom>
            <a:avLst/>
            <a:gdLst>
              <a:gd name="T0" fmla="*/ 85 w 124"/>
              <a:gd name="T1" fmla="*/ 29 h 106"/>
              <a:gd name="T2" fmla="*/ 87 w 124"/>
              <a:gd name="T3" fmla="*/ 23 h 106"/>
              <a:gd name="T4" fmla="*/ 87 w 124"/>
              <a:gd name="T5" fmla="*/ 17 h 106"/>
              <a:gd name="T6" fmla="*/ 87 w 124"/>
              <a:gd name="T7" fmla="*/ 12 h 106"/>
              <a:gd name="T8" fmla="*/ 85 w 124"/>
              <a:gd name="T9" fmla="*/ 12 h 106"/>
              <a:gd name="T10" fmla="*/ 85 w 124"/>
              <a:gd name="T11" fmla="*/ 9 h 106"/>
              <a:gd name="T12" fmla="*/ 85 w 124"/>
              <a:gd name="T13" fmla="*/ 9 h 106"/>
              <a:gd name="T14" fmla="*/ 85 w 124"/>
              <a:gd name="T15" fmla="*/ 6 h 106"/>
              <a:gd name="T16" fmla="*/ 85 w 124"/>
              <a:gd name="T17" fmla="*/ 3 h 106"/>
              <a:gd name="T18" fmla="*/ 87 w 124"/>
              <a:gd name="T19" fmla="*/ 3 h 106"/>
              <a:gd name="T20" fmla="*/ 92 w 124"/>
              <a:gd name="T21" fmla="*/ 0 h 106"/>
              <a:gd name="T22" fmla="*/ 97 w 124"/>
              <a:gd name="T23" fmla="*/ 0 h 106"/>
              <a:gd name="T24" fmla="*/ 104 w 124"/>
              <a:gd name="T25" fmla="*/ 3 h 106"/>
              <a:gd name="T26" fmla="*/ 111 w 124"/>
              <a:gd name="T27" fmla="*/ 3 h 106"/>
              <a:gd name="T28" fmla="*/ 116 w 124"/>
              <a:gd name="T29" fmla="*/ 6 h 106"/>
              <a:gd name="T30" fmla="*/ 121 w 124"/>
              <a:gd name="T31" fmla="*/ 6 h 106"/>
              <a:gd name="T32" fmla="*/ 124 w 124"/>
              <a:gd name="T33" fmla="*/ 9 h 106"/>
              <a:gd name="T34" fmla="*/ 124 w 124"/>
              <a:gd name="T35" fmla="*/ 12 h 106"/>
              <a:gd name="T36" fmla="*/ 124 w 124"/>
              <a:gd name="T37" fmla="*/ 14 h 106"/>
              <a:gd name="T38" fmla="*/ 124 w 124"/>
              <a:gd name="T39" fmla="*/ 20 h 106"/>
              <a:gd name="T40" fmla="*/ 121 w 124"/>
              <a:gd name="T41" fmla="*/ 26 h 106"/>
              <a:gd name="T42" fmla="*/ 119 w 124"/>
              <a:gd name="T43" fmla="*/ 35 h 106"/>
              <a:gd name="T44" fmla="*/ 116 w 124"/>
              <a:gd name="T45" fmla="*/ 44 h 106"/>
              <a:gd name="T46" fmla="*/ 111 w 124"/>
              <a:gd name="T47" fmla="*/ 50 h 106"/>
              <a:gd name="T48" fmla="*/ 107 w 124"/>
              <a:gd name="T49" fmla="*/ 59 h 106"/>
              <a:gd name="T50" fmla="*/ 99 w 124"/>
              <a:gd name="T51" fmla="*/ 65 h 106"/>
              <a:gd name="T52" fmla="*/ 92 w 124"/>
              <a:gd name="T53" fmla="*/ 71 h 106"/>
              <a:gd name="T54" fmla="*/ 82 w 124"/>
              <a:gd name="T55" fmla="*/ 76 h 106"/>
              <a:gd name="T56" fmla="*/ 75 w 124"/>
              <a:gd name="T57" fmla="*/ 82 h 106"/>
              <a:gd name="T58" fmla="*/ 66 w 124"/>
              <a:gd name="T59" fmla="*/ 88 h 106"/>
              <a:gd name="T60" fmla="*/ 56 w 124"/>
              <a:gd name="T61" fmla="*/ 94 h 106"/>
              <a:gd name="T62" fmla="*/ 44 w 124"/>
              <a:gd name="T63" fmla="*/ 97 h 106"/>
              <a:gd name="T64" fmla="*/ 34 w 124"/>
              <a:gd name="T65" fmla="*/ 100 h 106"/>
              <a:gd name="T66" fmla="*/ 27 w 124"/>
              <a:gd name="T67" fmla="*/ 103 h 106"/>
              <a:gd name="T68" fmla="*/ 22 w 124"/>
              <a:gd name="T69" fmla="*/ 103 h 106"/>
              <a:gd name="T70" fmla="*/ 17 w 124"/>
              <a:gd name="T71" fmla="*/ 103 h 106"/>
              <a:gd name="T72" fmla="*/ 15 w 124"/>
              <a:gd name="T73" fmla="*/ 106 h 106"/>
              <a:gd name="T74" fmla="*/ 8 w 124"/>
              <a:gd name="T75" fmla="*/ 106 h 106"/>
              <a:gd name="T76" fmla="*/ 3 w 124"/>
              <a:gd name="T77" fmla="*/ 106 h 106"/>
              <a:gd name="T78" fmla="*/ 0 w 124"/>
              <a:gd name="T79" fmla="*/ 103 h 106"/>
              <a:gd name="T80" fmla="*/ 0 w 124"/>
              <a:gd name="T81" fmla="*/ 103 h 106"/>
              <a:gd name="T82" fmla="*/ 3 w 124"/>
              <a:gd name="T83" fmla="*/ 103 h 106"/>
              <a:gd name="T84" fmla="*/ 5 w 124"/>
              <a:gd name="T85" fmla="*/ 100 h 106"/>
              <a:gd name="T86" fmla="*/ 8 w 124"/>
              <a:gd name="T87" fmla="*/ 97 h 106"/>
              <a:gd name="T88" fmla="*/ 12 w 124"/>
              <a:gd name="T89" fmla="*/ 94 h 106"/>
              <a:gd name="T90" fmla="*/ 17 w 124"/>
              <a:gd name="T91" fmla="*/ 91 h 106"/>
              <a:gd name="T92" fmla="*/ 24 w 124"/>
              <a:gd name="T93" fmla="*/ 88 h 106"/>
              <a:gd name="T94" fmla="*/ 39 w 124"/>
              <a:gd name="T95" fmla="*/ 82 h 106"/>
              <a:gd name="T96" fmla="*/ 51 w 124"/>
              <a:gd name="T97" fmla="*/ 73 h 106"/>
              <a:gd name="T98" fmla="*/ 61 w 124"/>
              <a:gd name="T99" fmla="*/ 68 h 106"/>
              <a:gd name="T100" fmla="*/ 68 w 124"/>
              <a:gd name="T101" fmla="*/ 59 h 106"/>
              <a:gd name="T102" fmla="*/ 75 w 124"/>
              <a:gd name="T103" fmla="*/ 53 h 106"/>
              <a:gd name="T104" fmla="*/ 80 w 124"/>
              <a:gd name="T105" fmla="*/ 47 h 106"/>
              <a:gd name="T106" fmla="*/ 82 w 124"/>
              <a:gd name="T107" fmla="*/ 38 h 106"/>
              <a:gd name="T108" fmla="*/ 85 w 124"/>
              <a:gd name="T109" fmla="*/ 29 h 106"/>
              <a:gd name="T110" fmla="*/ 85 w 124"/>
              <a:gd name="T111" fmla="*/ 29 h 1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24" h="106">
                <a:moveTo>
                  <a:pt x="85" y="29"/>
                </a:moveTo>
                <a:lnTo>
                  <a:pt x="87" y="23"/>
                </a:lnTo>
                <a:lnTo>
                  <a:pt x="87" y="17"/>
                </a:lnTo>
                <a:lnTo>
                  <a:pt x="87" y="12"/>
                </a:lnTo>
                <a:lnTo>
                  <a:pt x="85" y="12"/>
                </a:lnTo>
                <a:lnTo>
                  <a:pt x="85" y="9"/>
                </a:lnTo>
                <a:lnTo>
                  <a:pt x="85" y="9"/>
                </a:lnTo>
                <a:lnTo>
                  <a:pt x="85" y="6"/>
                </a:lnTo>
                <a:lnTo>
                  <a:pt x="85" y="3"/>
                </a:lnTo>
                <a:lnTo>
                  <a:pt x="87" y="3"/>
                </a:lnTo>
                <a:lnTo>
                  <a:pt x="92" y="0"/>
                </a:lnTo>
                <a:lnTo>
                  <a:pt x="97" y="0"/>
                </a:lnTo>
                <a:lnTo>
                  <a:pt x="104" y="3"/>
                </a:lnTo>
                <a:lnTo>
                  <a:pt x="111" y="3"/>
                </a:lnTo>
                <a:lnTo>
                  <a:pt x="116" y="6"/>
                </a:lnTo>
                <a:lnTo>
                  <a:pt x="121" y="6"/>
                </a:lnTo>
                <a:lnTo>
                  <a:pt x="124" y="9"/>
                </a:lnTo>
                <a:lnTo>
                  <a:pt x="124" y="12"/>
                </a:lnTo>
                <a:lnTo>
                  <a:pt x="124" y="14"/>
                </a:lnTo>
                <a:lnTo>
                  <a:pt x="124" y="20"/>
                </a:lnTo>
                <a:lnTo>
                  <a:pt x="121" y="26"/>
                </a:lnTo>
                <a:lnTo>
                  <a:pt x="119" y="35"/>
                </a:lnTo>
                <a:lnTo>
                  <a:pt x="116" y="44"/>
                </a:lnTo>
                <a:lnTo>
                  <a:pt x="111" y="50"/>
                </a:lnTo>
                <a:lnTo>
                  <a:pt x="107" y="59"/>
                </a:lnTo>
                <a:lnTo>
                  <a:pt x="99" y="65"/>
                </a:lnTo>
                <a:lnTo>
                  <a:pt x="92" y="71"/>
                </a:lnTo>
                <a:lnTo>
                  <a:pt x="82" y="76"/>
                </a:lnTo>
                <a:lnTo>
                  <a:pt x="75" y="82"/>
                </a:lnTo>
                <a:lnTo>
                  <a:pt x="66" y="88"/>
                </a:lnTo>
                <a:lnTo>
                  <a:pt x="56" y="94"/>
                </a:lnTo>
                <a:lnTo>
                  <a:pt x="44" y="97"/>
                </a:lnTo>
                <a:lnTo>
                  <a:pt x="34" y="100"/>
                </a:lnTo>
                <a:lnTo>
                  <a:pt x="27" y="103"/>
                </a:lnTo>
                <a:lnTo>
                  <a:pt x="22" y="103"/>
                </a:lnTo>
                <a:lnTo>
                  <a:pt x="17" y="103"/>
                </a:lnTo>
                <a:lnTo>
                  <a:pt x="15" y="106"/>
                </a:lnTo>
                <a:lnTo>
                  <a:pt x="8" y="106"/>
                </a:lnTo>
                <a:lnTo>
                  <a:pt x="3" y="106"/>
                </a:lnTo>
                <a:lnTo>
                  <a:pt x="0" y="103"/>
                </a:lnTo>
                <a:lnTo>
                  <a:pt x="0" y="103"/>
                </a:lnTo>
                <a:lnTo>
                  <a:pt x="3" y="103"/>
                </a:lnTo>
                <a:lnTo>
                  <a:pt x="5" y="100"/>
                </a:lnTo>
                <a:lnTo>
                  <a:pt x="8" y="97"/>
                </a:lnTo>
                <a:lnTo>
                  <a:pt x="12" y="94"/>
                </a:lnTo>
                <a:lnTo>
                  <a:pt x="17" y="91"/>
                </a:lnTo>
                <a:lnTo>
                  <a:pt x="24" y="88"/>
                </a:lnTo>
                <a:lnTo>
                  <a:pt x="39" y="82"/>
                </a:lnTo>
                <a:lnTo>
                  <a:pt x="51" y="73"/>
                </a:lnTo>
                <a:lnTo>
                  <a:pt x="61" y="68"/>
                </a:lnTo>
                <a:lnTo>
                  <a:pt x="68" y="59"/>
                </a:lnTo>
                <a:lnTo>
                  <a:pt x="75" y="53"/>
                </a:lnTo>
                <a:lnTo>
                  <a:pt x="80" y="47"/>
                </a:lnTo>
                <a:lnTo>
                  <a:pt x="82" y="38"/>
                </a:lnTo>
                <a:lnTo>
                  <a:pt x="85" y="29"/>
                </a:lnTo>
                <a:lnTo>
                  <a:pt x="85" y="29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5" name="Freeform 281">
            <a:extLst>
              <a:ext uri="{FF2B5EF4-FFF2-40B4-BE49-F238E27FC236}">
                <a16:creationId xmlns:a16="http://schemas.microsoft.com/office/drawing/2014/main" id="{C98D7B61-F511-4A04-BDD0-3162E32C4724}"/>
              </a:ext>
            </a:extLst>
          </p:cNvPr>
          <p:cNvSpPr>
            <a:spLocks/>
          </p:cNvSpPr>
          <p:nvPr/>
        </p:nvSpPr>
        <p:spPr bwMode="auto">
          <a:xfrm>
            <a:off x="2920257" y="5537834"/>
            <a:ext cx="494731" cy="456908"/>
          </a:xfrm>
          <a:custGeom>
            <a:avLst/>
            <a:gdLst>
              <a:gd name="T0" fmla="*/ 51 w 87"/>
              <a:gd name="T1" fmla="*/ 6 h 44"/>
              <a:gd name="T2" fmla="*/ 56 w 87"/>
              <a:gd name="T3" fmla="*/ 8 h 44"/>
              <a:gd name="T4" fmla="*/ 61 w 87"/>
              <a:gd name="T5" fmla="*/ 11 h 44"/>
              <a:gd name="T6" fmla="*/ 71 w 87"/>
              <a:gd name="T7" fmla="*/ 14 h 44"/>
              <a:gd name="T8" fmla="*/ 78 w 87"/>
              <a:gd name="T9" fmla="*/ 17 h 44"/>
              <a:gd name="T10" fmla="*/ 83 w 87"/>
              <a:gd name="T11" fmla="*/ 20 h 44"/>
              <a:gd name="T12" fmla="*/ 85 w 87"/>
              <a:gd name="T13" fmla="*/ 23 h 44"/>
              <a:gd name="T14" fmla="*/ 85 w 87"/>
              <a:gd name="T15" fmla="*/ 29 h 44"/>
              <a:gd name="T16" fmla="*/ 87 w 87"/>
              <a:gd name="T17" fmla="*/ 32 h 44"/>
              <a:gd name="T18" fmla="*/ 85 w 87"/>
              <a:gd name="T19" fmla="*/ 35 h 44"/>
              <a:gd name="T20" fmla="*/ 85 w 87"/>
              <a:gd name="T21" fmla="*/ 38 h 44"/>
              <a:gd name="T22" fmla="*/ 83 w 87"/>
              <a:gd name="T23" fmla="*/ 41 h 44"/>
              <a:gd name="T24" fmla="*/ 78 w 87"/>
              <a:gd name="T25" fmla="*/ 44 h 44"/>
              <a:gd name="T26" fmla="*/ 75 w 87"/>
              <a:gd name="T27" fmla="*/ 44 h 44"/>
              <a:gd name="T28" fmla="*/ 71 w 87"/>
              <a:gd name="T29" fmla="*/ 44 h 44"/>
              <a:gd name="T30" fmla="*/ 66 w 87"/>
              <a:gd name="T31" fmla="*/ 41 h 44"/>
              <a:gd name="T32" fmla="*/ 61 w 87"/>
              <a:gd name="T33" fmla="*/ 38 h 44"/>
              <a:gd name="T34" fmla="*/ 51 w 87"/>
              <a:gd name="T35" fmla="*/ 32 h 44"/>
              <a:gd name="T36" fmla="*/ 42 w 87"/>
              <a:gd name="T37" fmla="*/ 26 h 44"/>
              <a:gd name="T38" fmla="*/ 29 w 87"/>
              <a:gd name="T39" fmla="*/ 20 h 44"/>
              <a:gd name="T40" fmla="*/ 15 w 87"/>
              <a:gd name="T41" fmla="*/ 11 h 44"/>
              <a:gd name="T42" fmla="*/ 0 w 87"/>
              <a:gd name="T43" fmla="*/ 0 h 44"/>
              <a:gd name="T44" fmla="*/ 12 w 87"/>
              <a:gd name="T45" fmla="*/ 0 h 44"/>
              <a:gd name="T46" fmla="*/ 25 w 87"/>
              <a:gd name="T47" fmla="*/ 3 h 44"/>
              <a:gd name="T48" fmla="*/ 39 w 87"/>
              <a:gd name="T49" fmla="*/ 6 h 44"/>
              <a:gd name="T50" fmla="*/ 51 w 87"/>
              <a:gd name="T51" fmla="*/ 6 h 44"/>
              <a:gd name="T52" fmla="*/ 51 w 87"/>
              <a:gd name="T53" fmla="*/ 6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87" h="44">
                <a:moveTo>
                  <a:pt x="51" y="6"/>
                </a:moveTo>
                <a:lnTo>
                  <a:pt x="56" y="8"/>
                </a:lnTo>
                <a:lnTo>
                  <a:pt x="61" y="11"/>
                </a:lnTo>
                <a:lnTo>
                  <a:pt x="71" y="14"/>
                </a:lnTo>
                <a:lnTo>
                  <a:pt x="78" y="17"/>
                </a:lnTo>
                <a:lnTo>
                  <a:pt x="83" y="20"/>
                </a:lnTo>
                <a:lnTo>
                  <a:pt x="85" y="23"/>
                </a:lnTo>
                <a:lnTo>
                  <a:pt x="85" y="29"/>
                </a:lnTo>
                <a:lnTo>
                  <a:pt x="87" y="32"/>
                </a:lnTo>
                <a:lnTo>
                  <a:pt x="85" y="35"/>
                </a:lnTo>
                <a:lnTo>
                  <a:pt x="85" y="38"/>
                </a:lnTo>
                <a:lnTo>
                  <a:pt x="83" y="41"/>
                </a:lnTo>
                <a:lnTo>
                  <a:pt x="78" y="44"/>
                </a:lnTo>
                <a:lnTo>
                  <a:pt x="75" y="44"/>
                </a:lnTo>
                <a:lnTo>
                  <a:pt x="71" y="44"/>
                </a:lnTo>
                <a:lnTo>
                  <a:pt x="66" y="41"/>
                </a:lnTo>
                <a:lnTo>
                  <a:pt x="61" y="38"/>
                </a:lnTo>
                <a:lnTo>
                  <a:pt x="51" y="32"/>
                </a:lnTo>
                <a:lnTo>
                  <a:pt x="42" y="26"/>
                </a:lnTo>
                <a:lnTo>
                  <a:pt x="29" y="20"/>
                </a:lnTo>
                <a:lnTo>
                  <a:pt x="15" y="11"/>
                </a:lnTo>
                <a:lnTo>
                  <a:pt x="0" y="0"/>
                </a:lnTo>
                <a:lnTo>
                  <a:pt x="12" y="0"/>
                </a:lnTo>
                <a:lnTo>
                  <a:pt x="25" y="3"/>
                </a:lnTo>
                <a:lnTo>
                  <a:pt x="39" y="6"/>
                </a:lnTo>
                <a:lnTo>
                  <a:pt x="51" y="6"/>
                </a:lnTo>
                <a:lnTo>
                  <a:pt x="51" y="6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6" name="Freeform 282">
            <a:extLst>
              <a:ext uri="{FF2B5EF4-FFF2-40B4-BE49-F238E27FC236}">
                <a16:creationId xmlns:a16="http://schemas.microsoft.com/office/drawing/2014/main" id="{6C00EE7A-2CF2-4325-B56E-2B9768B1D0BE}"/>
              </a:ext>
            </a:extLst>
          </p:cNvPr>
          <p:cNvSpPr>
            <a:spLocks/>
          </p:cNvSpPr>
          <p:nvPr/>
        </p:nvSpPr>
        <p:spPr bwMode="auto">
          <a:xfrm>
            <a:off x="2590437" y="4551324"/>
            <a:ext cx="824550" cy="1048815"/>
          </a:xfrm>
          <a:custGeom>
            <a:avLst/>
            <a:gdLst>
              <a:gd name="T0" fmla="*/ 138 w 145"/>
              <a:gd name="T1" fmla="*/ 24 h 101"/>
              <a:gd name="T2" fmla="*/ 136 w 145"/>
              <a:gd name="T3" fmla="*/ 27 h 101"/>
              <a:gd name="T4" fmla="*/ 136 w 145"/>
              <a:gd name="T5" fmla="*/ 36 h 101"/>
              <a:gd name="T6" fmla="*/ 136 w 145"/>
              <a:gd name="T7" fmla="*/ 47 h 101"/>
              <a:gd name="T8" fmla="*/ 133 w 145"/>
              <a:gd name="T9" fmla="*/ 65 h 101"/>
              <a:gd name="T10" fmla="*/ 133 w 145"/>
              <a:gd name="T11" fmla="*/ 83 h 101"/>
              <a:gd name="T12" fmla="*/ 129 w 145"/>
              <a:gd name="T13" fmla="*/ 95 h 101"/>
              <a:gd name="T14" fmla="*/ 124 w 145"/>
              <a:gd name="T15" fmla="*/ 101 h 101"/>
              <a:gd name="T16" fmla="*/ 116 w 145"/>
              <a:gd name="T17" fmla="*/ 101 h 101"/>
              <a:gd name="T18" fmla="*/ 107 w 145"/>
              <a:gd name="T19" fmla="*/ 95 h 101"/>
              <a:gd name="T20" fmla="*/ 102 w 145"/>
              <a:gd name="T21" fmla="*/ 92 h 101"/>
              <a:gd name="T22" fmla="*/ 102 w 145"/>
              <a:gd name="T23" fmla="*/ 86 h 101"/>
              <a:gd name="T24" fmla="*/ 102 w 145"/>
              <a:gd name="T25" fmla="*/ 83 h 101"/>
              <a:gd name="T26" fmla="*/ 104 w 145"/>
              <a:gd name="T27" fmla="*/ 71 h 101"/>
              <a:gd name="T28" fmla="*/ 104 w 145"/>
              <a:gd name="T29" fmla="*/ 62 h 101"/>
              <a:gd name="T30" fmla="*/ 104 w 145"/>
              <a:gd name="T31" fmla="*/ 53 h 101"/>
              <a:gd name="T32" fmla="*/ 104 w 145"/>
              <a:gd name="T33" fmla="*/ 47 h 101"/>
              <a:gd name="T34" fmla="*/ 104 w 145"/>
              <a:gd name="T35" fmla="*/ 36 h 101"/>
              <a:gd name="T36" fmla="*/ 100 w 145"/>
              <a:gd name="T37" fmla="*/ 27 h 101"/>
              <a:gd name="T38" fmla="*/ 95 w 145"/>
              <a:gd name="T39" fmla="*/ 21 h 101"/>
              <a:gd name="T40" fmla="*/ 90 w 145"/>
              <a:gd name="T41" fmla="*/ 21 h 101"/>
              <a:gd name="T42" fmla="*/ 83 w 145"/>
              <a:gd name="T43" fmla="*/ 21 h 101"/>
              <a:gd name="T44" fmla="*/ 73 w 145"/>
              <a:gd name="T45" fmla="*/ 21 h 101"/>
              <a:gd name="T46" fmla="*/ 49 w 145"/>
              <a:gd name="T47" fmla="*/ 24 h 101"/>
              <a:gd name="T48" fmla="*/ 17 w 145"/>
              <a:gd name="T49" fmla="*/ 27 h 101"/>
              <a:gd name="T50" fmla="*/ 0 w 145"/>
              <a:gd name="T51" fmla="*/ 12 h 101"/>
              <a:gd name="T52" fmla="*/ 37 w 145"/>
              <a:gd name="T53" fmla="*/ 12 h 101"/>
              <a:gd name="T54" fmla="*/ 66 w 145"/>
              <a:gd name="T55" fmla="*/ 9 h 101"/>
              <a:gd name="T56" fmla="*/ 78 w 145"/>
              <a:gd name="T57" fmla="*/ 9 h 101"/>
              <a:gd name="T58" fmla="*/ 85 w 145"/>
              <a:gd name="T59" fmla="*/ 9 h 101"/>
              <a:gd name="T60" fmla="*/ 92 w 145"/>
              <a:gd name="T61" fmla="*/ 6 h 101"/>
              <a:gd name="T62" fmla="*/ 95 w 145"/>
              <a:gd name="T63" fmla="*/ 3 h 101"/>
              <a:gd name="T64" fmla="*/ 97 w 145"/>
              <a:gd name="T65" fmla="*/ 0 h 101"/>
              <a:gd name="T66" fmla="*/ 104 w 145"/>
              <a:gd name="T67" fmla="*/ 3 h 101"/>
              <a:gd name="T68" fmla="*/ 116 w 145"/>
              <a:gd name="T69" fmla="*/ 3 h 101"/>
              <a:gd name="T70" fmla="*/ 131 w 145"/>
              <a:gd name="T71" fmla="*/ 6 h 101"/>
              <a:gd name="T72" fmla="*/ 141 w 145"/>
              <a:gd name="T73" fmla="*/ 12 h 101"/>
              <a:gd name="T74" fmla="*/ 145 w 145"/>
              <a:gd name="T75" fmla="*/ 18 h 101"/>
              <a:gd name="T76" fmla="*/ 143 w 145"/>
              <a:gd name="T77" fmla="*/ 21 h 101"/>
              <a:gd name="T78" fmla="*/ 141 w 145"/>
              <a:gd name="T79" fmla="*/ 24 h 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45" h="101">
                <a:moveTo>
                  <a:pt x="141" y="24"/>
                </a:moveTo>
                <a:lnTo>
                  <a:pt x="138" y="24"/>
                </a:lnTo>
                <a:lnTo>
                  <a:pt x="138" y="27"/>
                </a:lnTo>
                <a:lnTo>
                  <a:pt x="136" y="27"/>
                </a:lnTo>
                <a:lnTo>
                  <a:pt x="136" y="33"/>
                </a:lnTo>
                <a:lnTo>
                  <a:pt x="136" y="36"/>
                </a:lnTo>
                <a:lnTo>
                  <a:pt x="136" y="42"/>
                </a:lnTo>
                <a:lnTo>
                  <a:pt x="136" y="47"/>
                </a:lnTo>
                <a:lnTo>
                  <a:pt x="133" y="53"/>
                </a:lnTo>
                <a:lnTo>
                  <a:pt x="133" y="65"/>
                </a:lnTo>
                <a:lnTo>
                  <a:pt x="133" y="77"/>
                </a:lnTo>
                <a:lnTo>
                  <a:pt x="133" y="83"/>
                </a:lnTo>
                <a:lnTo>
                  <a:pt x="131" y="89"/>
                </a:lnTo>
                <a:lnTo>
                  <a:pt x="129" y="95"/>
                </a:lnTo>
                <a:lnTo>
                  <a:pt x="126" y="98"/>
                </a:lnTo>
                <a:lnTo>
                  <a:pt x="124" y="101"/>
                </a:lnTo>
                <a:lnTo>
                  <a:pt x="119" y="101"/>
                </a:lnTo>
                <a:lnTo>
                  <a:pt x="116" y="101"/>
                </a:lnTo>
                <a:lnTo>
                  <a:pt x="112" y="101"/>
                </a:lnTo>
                <a:lnTo>
                  <a:pt x="107" y="95"/>
                </a:lnTo>
                <a:lnTo>
                  <a:pt x="104" y="92"/>
                </a:lnTo>
                <a:lnTo>
                  <a:pt x="102" y="92"/>
                </a:lnTo>
                <a:lnTo>
                  <a:pt x="102" y="89"/>
                </a:lnTo>
                <a:lnTo>
                  <a:pt x="102" y="86"/>
                </a:lnTo>
                <a:lnTo>
                  <a:pt x="102" y="86"/>
                </a:lnTo>
                <a:lnTo>
                  <a:pt x="102" y="83"/>
                </a:lnTo>
                <a:lnTo>
                  <a:pt x="102" y="77"/>
                </a:lnTo>
                <a:lnTo>
                  <a:pt x="104" y="71"/>
                </a:lnTo>
                <a:lnTo>
                  <a:pt x="104" y="68"/>
                </a:lnTo>
                <a:lnTo>
                  <a:pt x="104" y="62"/>
                </a:lnTo>
                <a:lnTo>
                  <a:pt x="104" y="56"/>
                </a:lnTo>
                <a:lnTo>
                  <a:pt x="104" y="53"/>
                </a:lnTo>
                <a:lnTo>
                  <a:pt x="104" y="50"/>
                </a:lnTo>
                <a:lnTo>
                  <a:pt x="104" y="47"/>
                </a:lnTo>
                <a:lnTo>
                  <a:pt x="104" y="42"/>
                </a:lnTo>
                <a:lnTo>
                  <a:pt x="104" y="36"/>
                </a:lnTo>
                <a:lnTo>
                  <a:pt x="102" y="30"/>
                </a:lnTo>
                <a:lnTo>
                  <a:pt x="100" y="27"/>
                </a:lnTo>
                <a:lnTo>
                  <a:pt x="97" y="24"/>
                </a:lnTo>
                <a:lnTo>
                  <a:pt x="95" y="21"/>
                </a:lnTo>
                <a:lnTo>
                  <a:pt x="92" y="21"/>
                </a:lnTo>
                <a:lnTo>
                  <a:pt x="90" y="21"/>
                </a:lnTo>
                <a:lnTo>
                  <a:pt x="87" y="21"/>
                </a:lnTo>
                <a:lnTo>
                  <a:pt x="83" y="21"/>
                </a:lnTo>
                <a:lnTo>
                  <a:pt x="78" y="21"/>
                </a:lnTo>
                <a:lnTo>
                  <a:pt x="73" y="21"/>
                </a:lnTo>
                <a:lnTo>
                  <a:pt x="63" y="24"/>
                </a:lnTo>
                <a:lnTo>
                  <a:pt x="49" y="24"/>
                </a:lnTo>
                <a:lnTo>
                  <a:pt x="34" y="27"/>
                </a:lnTo>
                <a:lnTo>
                  <a:pt x="17" y="27"/>
                </a:lnTo>
                <a:lnTo>
                  <a:pt x="0" y="27"/>
                </a:lnTo>
                <a:lnTo>
                  <a:pt x="0" y="12"/>
                </a:lnTo>
                <a:lnTo>
                  <a:pt x="20" y="12"/>
                </a:lnTo>
                <a:lnTo>
                  <a:pt x="37" y="12"/>
                </a:lnTo>
                <a:lnTo>
                  <a:pt x="54" y="12"/>
                </a:lnTo>
                <a:lnTo>
                  <a:pt x="66" y="9"/>
                </a:lnTo>
                <a:lnTo>
                  <a:pt x="73" y="9"/>
                </a:lnTo>
                <a:lnTo>
                  <a:pt x="78" y="9"/>
                </a:lnTo>
                <a:lnTo>
                  <a:pt x="83" y="9"/>
                </a:lnTo>
                <a:lnTo>
                  <a:pt x="85" y="9"/>
                </a:lnTo>
                <a:lnTo>
                  <a:pt x="90" y="6"/>
                </a:lnTo>
                <a:lnTo>
                  <a:pt x="92" y="6"/>
                </a:lnTo>
                <a:lnTo>
                  <a:pt x="92" y="6"/>
                </a:lnTo>
                <a:lnTo>
                  <a:pt x="95" y="3"/>
                </a:lnTo>
                <a:lnTo>
                  <a:pt x="95" y="3"/>
                </a:lnTo>
                <a:lnTo>
                  <a:pt x="97" y="0"/>
                </a:lnTo>
                <a:lnTo>
                  <a:pt x="102" y="0"/>
                </a:lnTo>
                <a:lnTo>
                  <a:pt x="104" y="3"/>
                </a:lnTo>
                <a:lnTo>
                  <a:pt x="109" y="3"/>
                </a:lnTo>
                <a:lnTo>
                  <a:pt x="116" y="3"/>
                </a:lnTo>
                <a:lnTo>
                  <a:pt x="124" y="6"/>
                </a:lnTo>
                <a:lnTo>
                  <a:pt x="131" y="6"/>
                </a:lnTo>
                <a:lnTo>
                  <a:pt x="138" y="9"/>
                </a:lnTo>
                <a:lnTo>
                  <a:pt x="141" y="12"/>
                </a:lnTo>
                <a:lnTo>
                  <a:pt x="145" y="15"/>
                </a:lnTo>
                <a:lnTo>
                  <a:pt x="145" y="18"/>
                </a:lnTo>
                <a:lnTo>
                  <a:pt x="145" y="18"/>
                </a:lnTo>
                <a:lnTo>
                  <a:pt x="143" y="21"/>
                </a:lnTo>
                <a:lnTo>
                  <a:pt x="143" y="21"/>
                </a:lnTo>
                <a:lnTo>
                  <a:pt x="141" y="24"/>
                </a:lnTo>
                <a:lnTo>
                  <a:pt x="141" y="24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7" name="Freeform 283">
            <a:extLst>
              <a:ext uri="{FF2B5EF4-FFF2-40B4-BE49-F238E27FC236}">
                <a16:creationId xmlns:a16="http://schemas.microsoft.com/office/drawing/2014/main" id="{0315EE86-E15F-4920-A299-226DF0847679}"/>
              </a:ext>
            </a:extLst>
          </p:cNvPr>
          <p:cNvSpPr>
            <a:spLocks/>
          </p:cNvSpPr>
          <p:nvPr/>
        </p:nvSpPr>
        <p:spPr bwMode="auto">
          <a:xfrm>
            <a:off x="1794322" y="4457868"/>
            <a:ext cx="369627" cy="186917"/>
          </a:xfrm>
          <a:custGeom>
            <a:avLst/>
            <a:gdLst>
              <a:gd name="T0" fmla="*/ 65 w 65"/>
              <a:gd name="T1" fmla="*/ 3 h 18"/>
              <a:gd name="T2" fmla="*/ 63 w 65"/>
              <a:gd name="T3" fmla="*/ 6 h 18"/>
              <a:gd name="T4" fmla="*/ 63 w 65"/>
              <a:gd name="T5" fmla="*/ 9 h 18"/>
              <a:gd name="T6" fmla="*/ 58 w 65"/>
              <a:gd name="T7" fmla="*/ 12 h 18"/>
              <a:gd name="T8" fmla="*/ 51 w 65"/>
              <a:gd name="T9" fmla="*/ 12 h 18"/>
              <a:gd name="T10" fmla="*/ 48 w 65"/>
              <a:gd name="T11" fmla="*/ 15 h 18"/>
              <a:gd name="T12" fmla="*/ 44 w 65"/>
              <a:gd name="T13" fmla="*/ 15 h 18"/>
              <a:gd name="T14" fmla="*/ 39 w 65"/>
              <a:gd name="T15" fmla="*/ 15 h 18"/>
              <a:gd name="T16" fmla="*/ 32 w 65"/>
              <a:gd name="T17" fmla="*/ 15 h 18"/>
              <a:gd name="T18" fmla="*/ 24 w 65"/>
              <a:gd name="T19" fmla="*/ 15 h 18"/>
              <a:gd name="T20" fmla="*/ 17 w 65"/>
              <a:gd name="T21" fmla="*/ 18 h 18"/>
              <a:gd name="T22" fmla="*/ 0 w 65"/>
              <a:gd name="T23" fmla="*/ 18 h 18"/>
              <a:gd name="T24" fmla="*/ 0 w 65"/>
              <a:gd name="T25" fmla="*/ 6 h 18"/>
              <a:gd name="T26" fmla="*/ 10 w 65"/>
              <a:gd name="T27" fmla="*/ 6 h 18"/>
              <a:gd name="T28" fmla="*/ 17 w 65"/>
              <a:gd name="T29" fmla="*/ 3 h 18"/>
              <a:gd name="T30" fmla="*/ 27 w 65"/>
              <a:gd name="T31" fmla="*/ 3 h 18"/>
              <a:gd name="T32" fmla="*/ 32 w 65"/>
              <a:gd name="T33" fmla="*/ 0 h 18"/>
              <a:gd name="T34" fmla="*/ 39 w 65"/>
              <a:gd name="T35" fmla="*/ 0 h 18"/>
              <a:gd name="T36" fmla="*/ 44 w 65"/>
              <a:gd name="T37" fmla="*/ 0 h 18"/>
              <a:gd name="T38" fmla="*/ 48 w 65"/>
              <a:gd name="T39" fmla="*/ 0 h 18"/>
              <a:gd name="T40" fmla="*/ 51 w 65"/>
              <a:gd name="T41" fmla="*/ 0 h 18"/>
              <a:gd name="T42" fmla="*/ 58 w 65"/>
              <a:gd name="T43" fmla="*/ 0 h 18"/>
              <a:gd name="T44" fmla="*/ 63 w 65"/>
              <a:gd name="T45" fmla="*/ 0 h 18"/>
              <a:gd name="T46" fmla="*/ 63 w 65"/>
              <a:gd name="T47" fmla="*/ 3 h 18"/>
              <a:gd name="T48" fmla="*/ 65 w 65"/>
              <a:gd name="T49" fmla="*/ 3 h 18"/>
              <a:gd name="T50" fmla="*/ 65 w 65"/>
              <a:gd name="T51" fmla="*/ 3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65" h="18">
                <a:moveTo>
                  <a:pt x="65" y="3"/>
                </a:moveTo>
                <a:lnTo>
                  <a:pt x="63" y="6"/>
                </a:lnTo>
                <a:lnTo>
                  <a:pt x="63" y="9"/>
                </a:lnTo>
                <a:lnTo>
                  <a:pt x="58" y="12"/>
                </a:lnTo>
                <a:lnTo>
                  <a:pt x="51" y="12"/>
                </a:lnTo>
                <a:lnTo>
                  <a:pt x="48" y="15"/>
                </a:lnTo>
                <a:lnTo>
                  <a:pt x="44" y="15"/>
                </a:lnTo>
                <a:lnTo>
                  <a:pt x="39" y="15"/>
                </a:lnTo>
                <a:lnTo>
                  <a:pt x="32" y="15"/>
                </a:lnTo>
                <a:lnTo>
                  <a:pt x="24" y="15"/>
                </a:lnTo>
                <a:lnTo>
                  <a:pt x="17" y="18"/>
                </a:lnTo>
                <a:lnTo>
                  <a:pt x="0" y="18"/>
                </a:lnTo>
                <a:lnTo>
                  <a:pt x="0" y="6"/>
                </a:lnTo>
                <a:lnTo>
                  <a:pt x="10" y="6"/>
                </a:lnTo>
                <a:lnTo>
                  <a:pt x="17" y="3"/>
                </a:lnTo>
                <a:lnTo>
                  <a:pt x="27" y="3"/>
                </a:lnTo>
                <a:lnTo>
                  <a:pt x="32" y="0"/>
                </a:lnTo>
                <a:lnTo>
                  <a:pt x="39" y="0"/>
                </a:lnTo>
                <a:lnTo>
                  <a:pt x="44" y="0"/>
                </a:lnTo>
                <a:lnTo>
                  <a:pt x="48" y="0"/>
                </a:lnTo>
                <a:lnTo>
                  <a:pt x="51" y="0"/>
                </a:lnTo>
                <a:lnTo>
                  <a:pt x="58" y="0"/>
                </a:lnTo>
                <a:lnTo>
                  <a:pt x="63" y="0"/>
                </a:lnTo>
                <a:lnTo>
                  <a:pt x="63" y="3"/>
                </a:lnTo>
                <a:lnTo>
                  <a:pt x="65" y="3"/>
                </a:lnTo>
                <a:lnTo>
                  <a:pt x="65" y="3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8" name="Freeform 284">
            <a:extLst>
              <a:ext uri="{FF2B5EF4-FFF2-40B4-BE49-F238E27FC236}">
                <a16:creationId xmlns:a16="http://schemas.microsoft.com/office/drawing/2014/main" id="{EF4B0504-FC2D-47ED-9836-7903F0B73595}"/>
              </a:ext>
            </a:extLst>
          </p:cNvPr>
          <p:cNvSpPr>
            <a:spLocks/>
          </p:cNvSpPr>
          <p:nvPr/>
        </p:nvSpPr>
        <p:spPr bwMode="auto">
          <a:xfrm>
            <a:off x="1862560" y="4800546"/>
            <a:ext cx="318447" cy="93462"/>
          </a:xfrm>
          <a:custGeom>
            <a:avLst/>
            <a:gdLst>
              <a:gd name="T0" fmla="*/ 0 w 56"/>
              <a:gd name="T1" fmla="*/ 6 h 9"/>
              <a:gd name="T2" fmla="*/ 29 w 56"/>
              <a:gd name="T3" fmla="*/ 3 h 9"/>
              <a:gd name="T4" fmla="*/ 56 w 56"/>
              <a:gd name="T5" fmla="*/ 0 h 9"/>
              <a:gd name="T6" fmla="*/ 56 w 56"/>
              <a:gd name="T7" fmla="*/ 6 h 9"/>
              <a:gd name="T8" fmla="*/ 51 w 56"/>
              <a:gd name="T9" fmla="*/ 6 h 9"/>
              <a:gd name="T10" fmla="*/ 46 w 56"/>
              <a:gd name="T11" fmla="*/ 6 h 9"/>
              <a:gd name="T12" fmla="*/ 41 w 56"/>
              <a:gd name="T13" fmla="*/ 6 h 9"/>
              <a:gd name="T14" fmla="*/ 34 w 56"/>
              <a:gd name="T15" fmla="*/ 9 h 9"/>
              <a:gd name="T16" fmla="*/ 27 w 56"/>
              <a:gd name="T17" fmla="*/ 9 h 9"/>
              <a:gd name="T18" fmla="*/ 20 w 56"/>
              <a:gd name="T19" fmla="*/ 9 h 9"/>
              <a:gd name="T20" fmla="*/ 10 w 56"/>
              <a:gd name="T21" fmla="*/ 9 h 9"/>
              <a:gd name="T22" fmla="*/ 0 w 56"/>
              <a:gd name="T23" fmla="*/ 9 h 9"/>
              <a:gd name="T24" fmla="*/ 0 w 56"/>
              <a:gd name="T25" fmla="*/ 6 h 9"/>
              <a:gd name="T26" fmla="*/ 0 w 56"/>
              <a:gd name="T27" fmla="*/ 6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6" h="9">
                <a:moveTo>
                  <a:pt x="0" y="6"/>
                </a:moveTo>
                <a:lnTo>
                  <a:pt x="29" y="3"/>
                </a:lnTo>
                <a:lnTo>
                  <a:pt x="56" y="0"/>
                </a:lnTo>
                <a:lnTo>
                  <a:pt x="56" y="6"/>
                </a:lnTo>
                <a:lnTo>
                  <a:pt x="51" y="6"/>
                </a:lnTo>
                <a:lnTo>
                  <a:pt x="46" y="6"/>
                </a:lnTo>
                <a:lnTo>
                  <a:pt x="41" y="6"/>
                </a:lnTo>
                <a:lnTo>
                  <a:pt x="34" y="9"/>
                </a:lnTo>
                <a:lnTo>
                  <a:pt x="27" y="9"/>
                </a:lnTo>
                <a:lnTo>
                  <a:pt x="20" y="9"/>
                </a:lnTo>
                <a:lnTo>
                  <a:pt x="10" y="9"/>
                </a:lnTo>
                <a:lnTo>
                  <a:pt x="0" y="9"/>
                </a:lnTo>
                <a:lnTo>
                  <a:pt x="0" y="6"/>
                </a:lnTo>
                <a:lnTo>
                  <a:pt x="0" y="6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9" name="Freeform 285">
            <a:extLst>
              <a:ext uri="{FF2B5EF4-FFF2-40B4-BE49-F238E27FC236}">
                <a16:creationId xmlns:a16="http://schemas.microsoft.com/office/drawing/2014/main" id="{741E0F0B-4DE9-49CB-9B5A-2D9B8B172544}"/>
              </a:ext>
            </a:extLst>
          </p:cNvPr>
          <p:cNvSpPr>
            <a:spLocks/>
          </p:cNvSpPr>
          <p:nvPr/>
        </p:nvSpPr>
        <p:spPr bwMode="auto">
          <a:xfrm>
            <a:off x="1191548" y="4956314"/>
            <a:ext cx="1330651" cy="394603"/>
          </a:xfrm>
          <a:custGeom>
            <a:avLst/>
            <a:gdLst>
              <a:gd name="T0" fmla="*/ 113 w 234"/>
              <a:gd name="T1" fmla="*/ 29 h 38"/>
              <a:gd name="T2" fmla="*/ 99 w 234"/>
              <a:gd name="T3" fmla="*/ 32 h 38"/>
              <a:gd name="T4" fmla="*/ 87 w 234"/>
              <a:gd name="T5" fmla="*/ 32 h 38"/>
              <a:gd name="T6" fmla="*/ 75 w 234"/>
              <a:gd name="T7" fmla="*/ 35 h 38"/>
              <a:gd name="T8" fmla="*/ 65 w 234"/>
              <a:gd name="T9" fmla="*/ 35 h 38"/>
              <a:gd name="T10" fmla="*/ 58 w 234"/>
              <a:gd name="T11" fmla="*/ 38 h 38"/>
              <a:gd name="T12" fmla="*/ 50 w 234"/>
              <a:gd name="T13" fmla="*/ 38 h 38"/>
              <a:gd name="T14" fmla="*/ 43 w 234"/>
              <a:gd name="T15" fmla="*/ 38 h 38"/>
              <a:gd name="T16" fmla="*/ 38 w 234"/>
              <a:gd name="T17" fmla="*/ 38 h 38"/>
              <a:gd name="T18" fmla="*/ 29 w 234"/>
              <a:gd name="T19" fmla="*/ 38 h 38"/>
              <a:gd name="T20" fmla="*/ 21 w 234"/>
              <a:gd name="T21" fmla="*/ 38 h 38"/>
              <a:gd name="T22" fmla="*/ 17 w 234"/>
              <a:gd name="T23" fmla="*/ 38 h 38"/>
              <a:gd name="T24" fmla="*/ 12 w 234"/>
              <a:gd name="T25" fmla="*/ 35 h 38"/>
              <a:gd name="T26" fmla="*/ 7 w 234"/>
              <a:gd name="T27" fmla="*/ 35 h 38"/>
              <a:gd name="T28" fmla="*/ 2 w 234"/>
              <a:gd name="T29" fmla="*/ 32 h 38"/>
              <a:gd name="T30" fmla="*/ 0 w 234"/>
              <a:gd name="T31" fmla="*/ 29 h 38"/>
              <a:gd name="T32" fmla="*/ 0 w 234"/>
              <a:gd name="T33" fmla="*/ 26 h 38"/>
              <a:gd name="T34" fmla="*/ 36 w 234"/>
              <a:gd name="T35" fmla="*/ 23 h 38"/>
              <a:gd name="T36" fmla="*/ 70 w 234"/>
              <a:gd name="T37" fmla="*/ 17 h 38"/>
              <a:gd name="T38" fmla="*/ 104 w 234"/>
              <a:gd name="T39" fmla="*/ 14 h 38"/>
              <a:gd name="T40" fmla="*/ 138 w 234"/>
              <a:gd name="T41" fmla="*/ 8 h 38"/>
              <a:gd name="T42" fmla="*/ 152 w 234"/>
              <a:gd name="T43" fmla="*/ 8 h 38"/>
              <a:gd name="T44" fmla="*/ 167 w 234"/>
              <a:gd name="T45" fmla="*/ 5 h 38"/>
              <a:gd name="T46" fmla="*/ 176 w 234"/>
              <a:gd name="T47" fmla="*/ 3 h 38"/>
              <a:gd name="T48" fmla="*/ 188 w 234"/>
              <a:gd name="T49" fmla="*/ 3 h 38"/>
              <a:gd name="T50" fmla="*/ 196 w 234"/>
              <a:gd name="T51" fmla="*/ 3 h 38"/>
              <a:gd name="T52" fmla="*/ 203 w 234"/>
              <a:gd name="T53" fmla="*/ 0 h 38"/>
              <a:gd name="T54" fmla="*/ 208 w 234"/>
              <a:gd name="T55" fmla="*/ 0 h 38"/>
              <a:gd name="T56" fmla="*/ 210 w 234"/>
              <a:gd name="T57" fmla="*/ 0 h 38"/>
              <a:gd name="T58" fmla="*/ 213 w 234"/>
              <a:gd name="T59" fmla="*/ 0 h 38"/>
              <a:gd name="T60" fmla="*/ 215 w 234"/>
              <a:gd name="T61" fmla="*/ 0 h 38"/>
              <a:gd name="T62" fmla="*/ 225 w 234"/>
              <a:gd name="T63" fmla="*/ 3 h 38"/>
              <a:gd name="T64" fmla="*/ 227 w 234"/>
              <a:gd name="T65" fmla="*/ 3 h 38"/>
              <a:gd name="T66" fmla="*/ 232 w 234"/>
              <a:gd name="T67" fmla="*/ 3 h 38"/>
              <a:gd name="T68" fmla="*/ 232 w 234"/>
              <a:gd name="T69" fmla="*/ 5 h 38"/>
              <a:gd name="T70" fmla="*/ 234 w 234"/>
              <a:gd name="T71" fmla="*/ 8 h 38"/>
              <a:gd name="T72" fmla="*/ 232 w 234"/>
              <a:gd name="T73" fmla="*/ 8 h 38"/>
              <a:gd name="T74" fmla="*/ 232 w 234"/>
              <a:gd name="T75" fmla="*/ 8 h 38"/>
              <a:gd name="T76" fmla="*/ 229 w 234"/>
              <a:gd name="T77" fmla="*/ 11 h 38"/>
              <a:gd name="T78" fmla="*/ 225 w 234"/>
              <a:gd name="T79" fmla="*/ 11 h 38"/>
              <a:gd name="T80" fmla="*/ 220 w 234"/>
              <a:gd name="T81" fmla="*/ 11 h 38"/>
              <a:gd name="T82" fmla="*/ 215 w 234"/>
              <a:gd name="T83" fmla="*/ 14 h 38"/>
              <a:gd name="T84" fmla="*/ 210 w 234"/>
              <a:gd name="T85" fmla="*/ 14 h 38"/>
              <a:gd name="T86" fmla="*/ 203 w 234"/>
              <a:gd name="T87" fmla="*/ 17 h 38"/>
              <a:gd name="T88" fmla="*/ 193 w 234"/>
              <a:gd name="T89" fmla="*/ 17 h 38"/>
              <a:gd name="T90" fmla="*/ 186 w 234"/>
              <a:gd name="T91" fmla="*/ 17 h 38"/>
              <a:gd name="T92" fmla="*/ 176 w 234"/>
              <a:gd name="T93" fmla="*/ 20 h 38"/>
              <a:gd name="T94" fmla="*/ 164 w 234"/>
              <a:gd name="T95" fmla="*/ 23 h 38"/>
              <a:gd name="T96" fmla="*/ 154 w 234"/>
              <a:gd name="T97" fmla="*/ 23 h 38"/>
              <a:gd name="T98" fmla="*/ 140 w 234"/>
              <a:gd name="T99" fmla="*/ 26 h 38"/>
              <a:gd name="T100" fmla="*/ 128 w 234"/>
              <a:gd name="T101" fmla="*/ 29 h 38"/>
              <a:gd name="T102" fmla="*/ 113 w 234"/>
              <a:gd name="T103" fmla="*/ 29 h 38"/>
              <a:gd name="T104" fmla="*/ 113 w 234"/>
              <a:gd name="T105" fmla="*/ 29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234" h="38">
                <a:moveTo>
                  <a:pt x="113" y="29"/>
                </a:moveTo>
                <a:lnTo>
                  <a:pt x="99" y="32"/>
                </a:lnTo>
                <a:lnTo>
                  <a:pt x="87" y="32"/>
                </a:lnTo>
                <a:lnTo>
                  <a:pt x="75" y="35"/>
                </a:lnTo>
                <a:lnTo>
                  <a:pt x="65" y="35"/>
                </a:lnTo>
                <a:lnTo>
                  <a:pt x="58" y="38"/>
                </a:lnTo>
                <a:lnTo>
                  <a:pt x="50" y="38"/>
                </a:lnTo>
                <a:lnTo>
                  <a:pt x="43" y="38"/>
                </a:lnTo>
                <a:lnTo>
                  <a:pt x="38" y="38"/>
                </a:lnTo>
                <a:lnTo>
                  <a:pt x="29" y="38"/>
                </a:lnTo>
                <a:lnTo>
                  <a:pt x="21" y="38"/>
                </a:lnTo>
                <a:lnTo>
                  <a:pt x="17" y="38"/>
                </a:lnTo>
                <a:lnTo>
                  <a:pt x="12" y="35"/>
                </a:lnTo>
                <a:lnTo>
                  <a:pt x="7" y="35"/>
                </a:lnTo>
                <a:lnTo>
                  <a:pt x="2" y="32"/>
                </a:lnTo>
                <a:lnTo>
                  <a:pt x="0" y="29"/>
                </a:lnTo>
                <a:lnTo>
                  <a:pt x="0" y="26"/>
                </a:lnTo>
                <a:lnTo>
                  <a:pt x="36" y="23"/>
                </a:lnTo>
                <a:lnTo>
                  <a:pt x="70" y="17"/>
                </a:lnTo>
                <a:lnTo>
                  <a:pt x="104" y="14"/>
                </a:lnTo>
                <a:lnTo>
                  <a:pt x="138" y="8"/>
                </a:lnTo>
                <a:lnTo>
                  <a:pt x="152" y="8"/>
                </a:lnTo>
                <a:lnTo>
                  <a:pt x="167" y="5"/>
                </a:lnTo>
                <a:lnTo>
                  <a:pt x="176" y="3"/>
                </a:lnTo>
                <a:lnTo>
                  <a:pt x="188" y="3"/>
                </a:lnTo>
                <a:lnTo>
                  <a:pt x="196" y="3"/>
                </a:lnTo>
                <a:lnTo>
                  <a:pt x="203" y="0"/>
                </a:lnTo>
                <a:lnTo>
                  <a:pt x="208" y="0"/>
                </a:lnTo>
                <a:lnTo>
                  <a:pt x="210" y="0"/>
                </a:lnTo>
                <a:lnTo>
                  <a:pt x="213" y="0"/>
                </a:lnTo>
                <a:lnTo>
                  <a:pt x="215" y="0"/>
                </a:lnTo>
                <a:lnTo>
                  <a:pt x="225" y="3"/>
                </a:lnTo>
                <a:lnTo>
                  <a:pt x="227" y="3"/>
                </a:lnTo>
                <a:lnTo>
                  <a:pt x="232" y="3"/>
                </a:lnTo>
                <a:lnTo>
                  <a:pt x="232" y="5"/>
                </a:lnTo>
                <a:lnTo>
                  <a:pt x="234" y="8"/>
                </a:lnTo>
                <a:lnTo>
                  <a:pt x="232" y="8"/>
                </a:lnTo>
                <a:lnTo>
                  <a:pt x="232" y="8"/>
                </a:lnTo>
                <a:lnTo>
                  <a:pt x="229" y="11"/>
                </a:lnTo>
                <a:lnTo>
                  <a:pt x="225" y="11"/>
                </a:lnTo>
                <a:lnTo>
                  <a:pt x="220" y="11"/>
                </a:lnTo>
                <a:lnTo>
                  <a:pt x="215" y="14"/>
                </a:lnTo>
                <a:lnTo>
                  <a:pt x="210" y="14"/>
                </a:lnTo>
                <a:lnTo>
                  <a:pt x="203" y="17"/>
                </a:lnTo>
                <a:lnTo>
                  <a:pt x="193" y="17"/>
                </a:lnTo>
                <a:lnTo>
                  <a:pt x="186" y="17"/>
                </a:lnTo>
                <a:lnTo>
                  <a:pt x="176" y="20"/>
                </a:lnTo>
                <a:lnTo>
                  <a:pt x="164" y="23"/>
                </a:lnTo>
                <a:lnTo>
                  <a:pt x="154" y="23"/>
                </a:lnTo>
                <a:lnTo>
                  <a:pt x="140" y="26"/>
                </a:lnTo>
                <a:lnTo>
                  <a:pt x="128" y="29"/>
                </a:lnTo>
                <a:lnTo>
                  <a:pt x="113" y="29"/>
                </a:lnTo>
                <a:lnTo>
                  <a:pt x="113" y="29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80" name="Freeform 286">
            <a:extLst>
              <a:ext uri="{FF2B5EF4-FFF2-40B4-BE49-F238E27FC236}">
                <a16:creationId xmlns:a16="http://schemas.microsoft.com/office/drawing/2014/main" id="{60EA317C-DFFA-43AE-8175-F71B7EACB53A}"/>
              </a:ext>
            </a:extLst>
          </p:cNvPr>
          <p:cNvSpPr>
            <a:spLocks/>
          </p:cNvSpPr>
          <p:nvPr/>
        </p:nvSpPr>
        <p:spPr bwMode="auto">
          <a:xfrm>
            <a:off x="1947857" y="5163999"/>
            <a:ext cx="119420" cy="612676"/>
          </a:xfrm>
          <a:custGeom>
            <a:avLst/>
            <a:gdLst>
              <a:gd name="T0" fmla="*/ 0 w 21"/>
              <a:gd name="T1" fmla="*/ 0 h 59"/>
              <a:gd name="T2" fmla="*/ 2 w 21"/>
              <a:gd name="T3" fmla="*/ 0 h 59"/>
              <a:gd name="T4" fmla="*/ 5 w 21"/>
              <a:gd name="T5" fmla="*/ 0 h 59"/>
              <a:gd name="T6" fmla="*/ 9 w 21"/>
              <a:gd name="T7" fmla="*/ 0 h 59"/>
              <a:gd name="T8" fmla="*/ 14 w 21"/>
              <a:gd name="T9" fmla="*/ 3 h 59"/>
              <a:gd name="T10" fmla="*/ 17 w 21"/>
              <a:gd name="T11" fmla="*/ 6 h 59"/>
              <a:gd name="T12" fmla="*/ 21 w 21"/>
              <a:gd name="T13" fmla="*/ 9 h 59"/>
              <a:gd name="T14" fmla="*/ 21 w 21"/>
              <a:gd name="T15" fmla="*/ 12 h 59"/>
              <a:gd name="T16" fmla="*/ 21 w 21"/>
              <a:gd name="T17" fmla="*/ 15 h 59"/>
              <a:gd name="T18" fmla="*/ 21 w 21"/>
              <a:gd name="T19" fmla="*/ 18 h 59"/>
              <a:gd name="T20" fmla="*/ 19 w 21"/>
              <a:gd name="T21" fmla="*/ 21 h 59"/>
              <a:gd name="T22" fmla="*/ 19 w 21"/>
              <a:gd name="T23" fmla="*/ 24 h 59"/>
              <a:gd name="T24" fmla="*/ 19 w 21"/>
              <a:gd name="T25" fmla="*/ 30 h 59"/>
              <a:gd name="T26" fmla="*/ 19 w 21"/>
              <a:gd name="T27" fmla="*/ 36 h 59"/>
              <a:gd name="T28" fmla="*/ 19 w 21"/>
              <a:gd name="T29" fmla="*/ 42 h 59"/>
              <a:gd name="T30" fmla="*/ 17 w 21"/>
              <a:gd name="T31" fmla="*/ 50 h 59"/>
              <a:gd name="T32" fmla="*/ 17 w 21"/>
              <a:gd name="T33" fmla="*/ 59 h 59"/>
              <a:gd name="T34" fmla="*/ 9 w 21"/>
              <a:gd name="T35" fmla="*/ 56 h 59"/>
              <a:gd name="T36" fmla="*/ 9 w 21"/>
              <a:gd name="T37" fmla="*/ 47 h 59"/>
              <a:gd name="T38" fmla="*/ 9 w 21"/>
              <a:gd name="T39" fmla="*/ 39 h 59"/>
              <a:gd name="T40" fmla="*/ 9 w 21"/>
              <a:gd name="T41" fmla="*/ 30 h 59"/>
              <a:gd name="T42" fmla="*/ 7 w 21"/>
              <a:gd name="T43" fmla="*/ 24 h 59"/>
              <a:gd name="T44" fmla="*/ 7 w 21"/>
              <a:gd name="T45" fmla="*/ 15 h 59"/>
              <a:gd name="T46" fmla="*/ 5 w 21"/>
              <a:gd name="T47" fmla="*/ 9 h 59"/>
              <a:gd name="T48" fmla="*/ 2 w 21"/>
              <a:gd name="T49" fmla="*/ 6 h 59"/>
              <a:gd name="T50" fmla="*/ 0 w 21"/>
              <a:gd name="T51" fmla="*/ 0 h 59"/>
              <a:gd name="T52" fmla="*/ 0 w 21"/>
              <a:gd name="T53" fmla="*/ 0 h 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21" h="59">
                <a:moveTo>
                  <a:pt x="0" y="0"/>
                </a:moveTo>
                <a:lnTo>
                  <a:pt x="2" y="0"/>
                </a:lnTo>
                <a:lnTo>
                  <a:pt x="5" y="0"/>
                </a:lnTo>
                <a:lnTo>
                  <a:pt x="9" y="0"/>
                </a:lnTo>
                <a:lnTo>
                  <a:pt x="14" y="3"/>
                </a:lnTo>
                <a:lnTo>
                  <a:pt x="17" y="6"/>
                </a:lnTo>
                <a:lnTo>
                  <a:pt x="21" y="9"/>
                </a:lnTo>
                <a:lnTo>
                  <a:pt x="21" y="12"/>
                </a:lnTo>
                <a:lnTo>
                  <a:pt x="21" y="15"/>
                </a:lnTo>
                <a:lnTo>
                  <a:pt x="21" y="18"/>
                </a:lnTo>
                <a:lnTo>
                  <a:pt x="19" y="21"/>
                </a:lnTo>
                <a:lnTo>
                  <a:pt x="19" y="24"/>
                </a:lnTo>
                <a:lnTo>
                  <a:pt x="19" y="30"/>
                </a:lnTo>
                <a:lnTo>
                  <a:pt x="19" y="36"/>
                </a:lnTo>
                <a:lnTo>
                  <a:pt x="19" y="42"/>
                </a:lnTo>
                <a:lnTo>
                  <a:pt x="17" y="50"/>
                </a:lnTo>
                <a:lnTo>
                  <a:pt x="17" y="59"/>
                </a:lnTo>
                <a:lnTo>
                  <a:pt x="9" y="56"/>
                </a:lnTo>
                <a:lnTo>
                  <a:pt x="9" y="47"/>
                </a:lnTo>
                <a:lnTo>
                  <a:pt x="9" y="39"/>
                </a:lnTo>
                <a:lnTo>
                  <a:pt x="9" y="30"/>
                </a:lnTo>
                <a:lnTo>
                  <a:pt x="7" y="24"/>
                </a:lnTo>
                <a:lnTo>
                  <a:pt x="7" y="15"/>
                </a:lnTo>
                <a:lnTo>
                  <a:pt x="5" y="9"/>
                </a:lnTo>
                <a:lnTo>
                  <a:pt x="2" y="6"/>
                </a:lnTo>
                <a:lnTo>
                  <a:pt x="0" y="0"/>
                </a:lnTo>
                <a:lnTo>
                  <a:pt x="0" y="0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81" name="Freeform 287">
            <a:extLst>
              <a:ext uri="{FF2B5EF4-FFF2-40B4-BE49-F238E27FC236}">
                <a16:creationId xmlns:a16="http://schemas.microsoft.com/office/drawing/2014/main" id="{99843567-50C6-470D-81D3-0756932BB2CD}"/>
              </a:ext>
            </a:extLst>
          </p:cNvPr>
          <p:cNvSpPr>
            <a:spLocks/>
          </p:cNvSpPr>
          <p:nvPr/>
        </p:nvSpPr>
        <p:spPr bwMode="auto">
          <a:xfrm>
            <a:off x="2016095" y="5288611"/>
            <a:ext cx="426492" cy="218073"/>
          </a:xfrm>
          <a:custGeom>
            <a:avLst/>
            <a:gdLst>
              <a:gd name="T0" fmla="*/ 0 w 75"/>
              <a:gd name="T1" fmla="*/ 21 h 21"/>
              <a:gd name="T2" fmla="*/ 0 w 75"/>
              <a:gd name="T3" fmla="*/ 6 h 21"/>
              <a:gd name="T4" fmla="*/ 12 w 75"/>
              <a:gd name="T5" fmla="*/ 6 h 21"/>
              <a:gd name="T6" fmla="*/ 24 w 75"/>
              <a:gd name="T7" fmla="*/ 6 h 21"/>
              <a:gd name="T8" fmla="*/ 34 w 75"/>
              <a:gd name="T9" fmla="*/ 3 h 21"/>
              <a:gd name="T10" fmla="*/ 41 w 75"/>
              <a:gd name="T11" fmla="*/ 3 h 21"/>
              <a:gd name="T12" fmla="*/ 48 w 75"/>
              <a:gd name="T13" fmla="*/ 0 h 21"/>
              <a:gd name="T14" fmla="*/ 53 w 75"/>
              <a:gd name="T15" fmla="*/ 0 h 21"/>
              <a:gd name="T16" fmla="*/ 60 w 75"/>
              <a:gd name="T17" fmla="*/ 0 h 21"/>
              <a:gd name="T18" fmla="*/ 65 w 75"/>
              <a:gd name="T19" fmla="*/ 3 h 21"/>
              <a:gd name="T20" fmla="*/ 70 w 75"/>
              <a:gd name="T21" fmla="*/ 6 h 21"/>
              <a:gd name="T22" fmla="*/ 72 w 75"/>
              <a:gd name="T23" fmla="*/ 9 h 21"/>
              <a:gd name="T24" fmla="*/ 75 w 75"/>
              <a:gd name="T25" fmla="*/ 9 h 21"/>
              <a:gd name="T26" fmla="*/ 75 w 75"/>
              <a:gd name="T27" fmla="*/ 12 h 21"/>
              <a:gd name="T28" fmla="*/ 72 w 75"/>
              <a:gd name="T29" fmla="*/ 15 h 21"/>
              <a:gd name="T30" fmla="*/ 70 w 75"/>
              <a:gd name="T31" fmla="*/ 15 h 21"/>
              <a:gd name="T32" fmla="*/ 63 w 75"/>
              <a:gd name="T33" fmla="*/ 18 h 21"/>
              <a:gd name="T34" fmla="*/ 60 w 75"/>
              <a:gd name="T35" fmla="*/ 18 h 21"/>
              <a:gd name="T36" fmla="*/ 55 w 75"/>
              <a:gd name="T37" fmla="*/ 18 h 21"/>
              <a:gd name="T38" fmla="*/ 43 w 75"/>
              <a:gd name="T39" fmla="*/ 21 h 21"/>
              <a:gd name="T40" fmla="*/ 31 w 75"/>
              <a:gd name="T41" fmla="*/ 21 h 21"/>
              <a:gd name="T42" fmla="*/ 17 w 75"/>
              <a:gd name="T43" fmla="*/ 21 h 21"/>
              <a:gd name="T44" fmla="*/ 0 w 75"/>
              <a:gd name="T45" fmla="*/ 21 h 21"/>
              <a:gd name="T46" fmla="*/ 0 w 75"/>
              <a:gd name="T47" fmla="*/ 21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75" h="21">
                <a:moveTo>
                  <a:pt x="0" y="21"/>
                </a:moveTo>
                <a:lnTo>
                  <a:pt x="0" y="6"/>
                </a:lnTo>
                <a:lnTo>
                  <a:pt x="12" y="6"/>
                </a:lnTo>
                <a:lnTo>
                  <a:pt x="24" y="6"/>
                </a:lnTo>
                <a:lnTo>
                  <a:pt x="34" y="3"/>
                </a:lnTo>
                <a:lnTo>
                  <a:pt x="41" y="3"/>
                </a:lnTo>
                <a:lnTo>
                  <a:pt x="48" y="0"/>
                </a:lnTo>
                <a:lnTo>
                  <a:pt x="53" y="0"/>
                </a:lnTo>
                <a:lnTo>
                  <a:pt x="60" y="0"/>
                </a:lnTo>
                <a:lnTo>
                  <a:pt x="65" y="3"/>
                </a:lnTo>
                <a:lnTo>
                  <a:pt x="70" y="6"/>
                </a:lnTo>
                <a:lnTo>
                  <a:pt x="72" y="9"/>
                </a:lnTo>
                <a:lnTo>
                  <a:pt x="75" y="9"/>
                </a:lnTo>
                <a:lnTo>
                  <a:pt x="75" y="12"/>
                </a:lnTo>
                <a:lnTo>
                  <a:pt x="72" y="15"/>
                </a:lnTo>
                <a:lnTo>
                  <a:pt x="70" y="15"/>
                </a:lnTo>
                <a:lnTo>
                  <a:pt x="63" y="18"/>
                </a:lnTo>
                <a:lnTo>
                  <a:pt x="60" y="18"/>
                </a:lnTo>
                <a:lnTo>
                  <a:pt x="55" y="18"/>
                </a:lnTo>
                <a:lnTo>
                  <a:pt x="43" y="21"/>
                </a:lnTo>
                <a:lnTo>
                  <a:pt x="31" y="21"/>
                </a:lnTo>
                <a:lnTo>
                  <a:pt x="17" y="21"/>
                </a:lnTo>
                <a:lnTo>
                  <a:pt x="0" y="21"/>
                </a:lnTo>
                <a:lnTo>
                  <a:pt x="0" y="21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82" name="Freeform 288">
            <a:extLst>
              <a:ext uri="{FF2B5EF4-FFF2-40B4-BE49-F238E27FC236}">
                <a16:creationId xmlns:a16="http://schemas.microsoft.com/office/drawing/2014/main" id="{6D736697-07AA-4FFB-A314-2F5E48640399}"/>
              </a:ext>
            </a:extLst>
          </p:cNvPr>
          <p:cNvSpPr>
            <a:spLocks/>
          </p:cNvSpPr>
          <p:nvPr/>
        </p:nvSpPr>
        <p:spPr bwMode="auto">
          <a:xfrm>
            <a:off x="1191548" y="5350916"/>
            <a:ext cx="671012" cy="830743"/>
          </a:xfrm>
          <a:custGeom>
            <a:avLst/>
            <a:gdLst>
              <a:gd name="T0" fmla="*/ 34 w 118"/>
              <a:gd name="T1" fmla="*/ 74 h 80"/>
              <a:gd name="T2" fmla="*/ 26 w 118"/>
              <a:gd name="T3" fmla="*/ 77 h 80"/>
              <a:gd name="T4" fmla="*/ 21 w 118"/>
              <a:gd name="T5" fmla="*/ 80 h 80"/>
              <a:gd name="T6" fmla="*/ 14 w 118"/>
              <a:gd name="T7" fmla="*/ 80 h 80"/>
              <a:gd name="T8" fmla="*/ 9 w 118"/>
              <a:gd name="T9" fmla="*/ 80 h 80"/>
              <a:gd name="T10" fmla="*/ 7 w 118"/>
              <a:gd name="T11" fmla="*/ 80 h 80"/>
              <a:gd name="T12" fmla="*/ 2 w 118"/>
              <a:gd name="T13" fmla="*/ 80 h 80"/>
              <a:gd name="T14" fmla="*/ 2 w 118"/>
              <a:gd name="T15" fmla="*/ 80 h 80"/>
              <a:gd name="T16" fmla="*/ 0 w 118"/>
              <a:gd name="T17" fmla="*/ 80 h 80"/>
              <a:gd name="T18" fmla="*/ 0 w 118"/>
              <a:gd name="T19" fmla="*/ 80 h 80"/>
              <a:gd name="T20" fmla="*/ 0 w 118"/>
              <a:gd name="T21" fmla="*/ 77 h 80"/>
              <a:gd name="T22" fmla="*/ 0 w 118"/>
              <a:gd name="T23" fmla="*/ 77 h 80"/>
              <a:gd name="T24" fmla="*/ 2 w 118"/>
              <a:gd name="T25" fmla="*/ 74 h 80"/>
              <a:gd name="T26" fmla="*/ 5 w 118"/>
              <a:gd name="T27" fmla="*/ 74 h 80"/>
              <a:gd name="T28" fmla="*/ 9 w 118"/>
              <a:gd name="T29" fmla="*/ 71 h 80"/>
              <a:gd name="T30" fmla="*/ 14 w 118"/>
              <a:gd name="T31" fmla="*/ 68 h 80"/>
              <a:gd name="T32" fmla="*/ 19 w 118"/>
              <a:gd name="T33" fmla="*/ 65 h 80"/>
              <a:gd name="T34" fmla="*/ 29 w 118"/>
              <a:gd name="T35" fmla="*/ 59 h 80"/>
              <a:gd name="T36" fmla="*/ 38 w 118"/>
              <a:gd name="T37" fmla="*/ 53 h 80"/>
              <a:gd name="T38" fmla="*/ 48 w 118"/>
              <a:gd name="T39" fmla="*/ 47 h 80"/>
              <a:gd name="T40" fmla="*/ 55 w 118"/>
              <a:gd name="T41" fmla="*/ 44 h 80"/>
              <a:gd name="T42" fmla="*/ 60 w 118"/>
              <a:gd name="T43" fmla="*/ 38 h 80"/>
              <a:gd name="T44" fmla="*/ 67 w 118"/>
              <a:gd name="T45" fmla="*/ 32 h 80"/>
              <a:gd name="T46" fmla="*/ 70 w 118"/>
              <a:gd name="T47" fmla="*/ 26 h 80"/>
              <a:gd name="T48" fmla="*/ 75 w 118"/>
              <a:gd name="T49" fmla="*/ 21 h 80"/>
              <a:gd name="T50" fmla="*/ 77 w 118"/>
              <a:gd name="T51" fmla="*/ 18 h 80"/>
              <a:gd name="T52" fmla="*/ 77 w 118"/>
              <a:gd name="T53" fmla="*/ 15 h 80"/>
              <a:gd name="T54" fmla="*/ 77 w 118"/>
              <a:gd name="T55" fmla="*/ 12 h 80"/>
              <a:gd name="T56" fmla="*/ 77 w 118"/>
              <a:gd name="T57" fmla="*/ 9 h 80"/>
              <a:gd name="T58" fmla="*/ 77 w 118"/>
              <a:gd name="T59" fmla="*/ 6 h 80"/>
              <a:gd name="T60" fmla="*/ 77 w 118"/>
              <a:gd name="T61" fmla="*/ 6 h 80"/>
              <a:gd name="T62" fmla="*/ 77 w 118"/>
              <a:gd name="T63" fmla="*/ 3 h 80"/>
              <a:gd name="T64" fmla="*/ 79 w 118"/>
              <a:gd name="T65" fmla="*/ 3 h 80"/>
              <a:gd name="T66" fmla="*/ 82 w 118"/>
              <a:gd name="T67" fmla="*/ 0 h 80"/>
              <a:gd name="T68" fmla="*/ 87 w 118"/>
              <a:gd name="T69" fmla="*/ 0 h 80"/>
              <a:gd name="T70" fmla="*/ 94 w 118"/>
              <a:gd name="T71" fmla="*/ 3 h 80"/>
              <a:gd name="T72" fmla="*/ 101 w 118"/>
              <a:gd name="T73" fmla="*/ 3 h 80"/>
              <a:gd name="T74" fmla="*/ 109 w 118"/>
              <a:gd name="T75" fmla="*/ 6 h 80"/>
              <a:gd name="T76" fmla="*/ 113 w 118"/>
              <a:gd name="T77" fmla="*/ 9 h 80"/>
              <a:gd name="T78" fmla="*/ 116 w 118"/>
              <a:gd name="T79" fmla="*/ 12 h 80"/>
              <a:gd name="T80" fmla="*/ 118 w 118"/>
              <a:gd name="T81" fmla="*/ 12 h 80"/>
              <a:gd name="T82" fmla="*/ 118 w 118"/>
              <a:gd name="T83" fmla="*/ 15 h 80"/>
              <a:gd name="T84" fmla="*/ 116 w 118"/>
              <a:gd name="T85" fmla="*/ 18 h 80"/>
              <a:gd name="T86" fmla="*/ 113 w 118"/>
              <a:gd name="T87" fmla="*/ 21 h 80"/>
              <a:gd name="T88" fmla="*/ 111 w 118"/>
              <a:gd name="T89" fmla="*/ 26 h 80"/>
              <a:gd name="T90" fmla="*/ 106 w 118"/>
              <a:gd name="T91" fmla="*/ 32 h 80"/>
              <a:gd name="T92" fmla="*/ 101 w 118"/>
              <a:gd name="T93" fmla="*/ 38 h 80"/>
              <a:gd name="T94" fmla="*/ 94 w 118"/>
              <a:gd name="T95" fmla="*/ 44 h 80"/>
              <a:gd name="T96" fmla="*/ 87 w 118"/>
              <a:gd name="T97" fmla="*/ 50 h 80"/>
              <a:gd name="T98" fmla="*/ 75 w 118"/>
              <a:gd name="T99" fmla="*/ 56 h 80"/>
              <a:gd name="T100" fmla="*/ 65 w 118"/>
              <a:gd name="T101" fmla="*/ 65 h 80"/>
              <a:gd name="T102" fmla="*/ 50 w 118"/>
              <a:gd name="T103" fmla="*/ 71 h 80"/>
              <a:gd name="T104" fmla="*/ 34 w 118"/>
              <a:gd name="T105" fmla="*/ 74 h 80"/>
              <a:gd name="T106" fmla="*/ 34 w 118"/>
              <a:gd name="T107" fmla="*/ 74 h 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18" h="80">
                <a:moveTo>
                  <a:pt x="34" y="74"/>
                </a:moveTo>
                <a:lnTo>
                  <a:pt x="26" y="77"/>
                </a:lnTo>
                <a:lnTo>
                  <a:pt x="21" y="80"/>
                </a:lnTo>
                <a:lnTo>
                  <a:pt x="14" y="80"/>
                </a:lnTo>
                <a:lnTo>
                  <a:pt x="9" y="80"/>
                </a:lnTo>
                <a:lnTo>
                  <a:pt x="7" y="80"/>
                </a:lnTo>
                <a:lnTo>
                  <a:pt x="2" y="80"/>
                </a:lnTo>
                <a:lnTo>
                  <a:pt x="2" y="80"/>
                </a:lnTo>
                <a:lnTo>
                  <a:pt x="0" y="80"/>
                </a:lnTo>
                <a:lnTo>
                  <a:pt x="0" y="80"/>
                </a:lnTo>
                <a:lnTo>
                  <a:pt x="0" y="77"/>
                </a:lnTo>
                <a:lnTo>
                  <a:pt x="0" y="77"/>
                </a:lnTo>
                <a:lnTo>
                  <a:pt x="2" y="74"/>
                </a:lnTo>
                <a:lnTo>
                  <a:pt x="5" y="74"/>
                </a:lnTo>
                <a:lnTo>
                  <a:pt x="9" y="71"/>
                </a:lnTo>
                <a:lnTo>
                  <a:pt x="14" y="68"/>
                </a:lnTo>
                <a:lnTo>
                  <a:pt x="19" y="65"/>
                </a:lnTo>
                <a:lnTo>
                  <a:pt x="29" y="59"/>
                </a:lnTo>
                <a:lnTo>
                  <a:pt x="38" y="53"/>
                </a:lnTo>
                <a:lnTo>
                  <a:pt x="48" y="47"/>
                </a:lnTo>
                <a:lnTo>
                  <a:pt x="55" y="44"/>
                </a:lnTo>
                <a:lnTo>
                  <a:pt x="60" y="38"/>
                </a:lnTo>
                <a:lnTo>
                  <a:pt x="67" y="32"/>
                </a:lnTo>
                <a:lnTo>
                  <a:pt x="70" y="26"/>
                </a:lnTo>
                <a:lnTo>
                  <a:pt x="75" y="21"/>
                </a:lnTo>
                <a:lnTo>
                  <a:pt x="77" y="18"/>
                </a:lnTo>
                <a:lnTo>
                  <a:pt x="77" y="15"/>
                </a:lnTo>
                <a:lnTo>
                  <a:pt x="77" y="12"/>
                </a:lnTo>
                <a:lnTo>
                  <a:pt x="77" y="9"/>
                </a:lnTo>
                <a:lnTo>
                  <a:pt x="77" y="6"/>
                </a:lnTo>
                <a:lnTo>
                  <a:pt x="77" y="6"/>
                </a:lnTo>
                <a:lnTo>
                  <a:pt x="77" y="3"/>
                </a:lnTo>
                <a:lnTo>
                  <a:pt x="79" y="3"/>
                </a:lnTo>
                <a:lnTo>
                  <a:pt x="82" y="0"/>
                </a:lnTo>
                <a:lnTo>
                  <a:pt x="87" y="0"/>
                </a:lnTo>
                <a:lnTo>
                  <a:pt x="94" y="3"/>
                </a:lnTo>
                <a:lnTo>
                  <a:pt x="101" y="3"/>
                </a:lnTo>
                <a:lnTo>
                  <a:pt x="109" y="6"/>
                </a:lnTo>
                <a:lnTo>
                  <a:pt x="113" y="9"/>
                </a:lnTo>
                <a:lnTo>
                  <a:pt x="116" y="12"/>
                </a:lnTo>
                <a:lnTo>
                  <a:pt x="118" y="12"/>
                </a:lnTo>
                <a:lnTo>
                  <a:pt x="118" y="15"/>
                </a:lnTo>
                <a:lnTo>
                  <a:pt x="116" y="18"/>
                </a:lnTo>
                <a:lnTo>
                  <a:pt x="113" y="21"/>
                </a:lnTo>
                <a:lnTo>
                  <a:pt x="111" y="26"/>
                </a:lnTo>
                <a:lnTo>
                  <a:pt x="106" y="32"/>
                </a:lnTo>
                <a:lnTo>
                  <a:pt x="101" y="38"/>
                </a:lnTo>
                <a:lnTo>
                  <a:pt x="94" y="44"/>
                </a:lnTo>
                <a:lnTo>
                  <a:pt x="87" y="50"/>
                </a:lnTo>
                <a:lnTo>
                  <a:pt x="75" y="56"/>
                </a:lnTo>
                <a:lnTo>
                  <a:pt x="65" y="65"/>
                </a:lnTo>
                <a:lnTo>
                  <a:pt x="50" y="71"/>
                </a:lnTo>
                <a:lnTo>
                  <a:pt x="34" y="74"/>
                </a:lnTo>
                <a:lnTo>
                  <a:pt x="34" y="74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83" name="Freeform 289">
            <a:extLst>
              <a:ext uri="{FF2B5EF4-FFF2-40B4-BE49-F238E27FC236}">
                <a16:creationId xmlns:a16="http://schemas.microsoft.com/office/drawing/2014/main" id="{2D4B7F38-EEB5-4474-9EC3-2E70255731E7}"/>
              </a:ext>
            </a:extLst>
          </p:cNvPr>
          <p:cNvSpPr>
            <a:spLocks/>
          </p:cNvSpPr>
          <p:nvPr/>
        </p:nvSpPr>
        <p:spPr bwMode="auto">
          <a:xfrm>
            <a:off x="1640783" y="5600139"/>
            <a:ext cx="2160887" cy="820361"/>
          </a:xfrm>
          <a:custGeom>
            <a:avLst/>
            <a:gdLst>
              <a:gd name="T0" fmla="*/ 13 w 380"/>
              <a:gd name="T1" fmla="*/ 0 h 79"/>
              <a:gd name="T2" fmla="*/ 32 w 380"/>
              <a:gd name="T3" fmla="*/ 2 h 79"/>
              <a:gd name="T4" fmla="*/ 54 w 380"/>
              <a:gd name="T5" fmla="*/ 8 h 79"/>
              <a:gd name="T6" fmla="*/ 80 w 380"/>
              <a:gd name="T7" fmla="*/ 14 h 79"/>
              <a:gd name="T8" fmla="*/ 121 w 380"/>
              <a:gd name="T9" fmla="*/ 23 h 79"/>
              <a:gd name="T10" fmla="*/ 177 w 380"/>
              <a:gd name="T11" fmla="*/ 35 h 79"/>
              <a:gd name="T12" fmla="*/ 230 w 380"/>
              <a:gd name="T13" fmla="*/ 44 h 79"/>
              <a:gd name="T14" fmla="*/ 286 w 380"/>
              <a:gd name="T15" fmla="*/ 50 h 79"/>
              <a:gd name="T16" fmla="*/ 332 w 380"/>
              <a:gd name="T17" fmla="*/ 53 h 79"/>
              <a:gd name="T18" fmla="*/ 356 w 380"/>
              <a:gd name="T19" fmla="*/ 53 h 79"/>
              <a:gd name="T20" fmla="*/ 373 w 380"/>
              <a:gd name="T21" fmla="*/ 56 h 79"/>
              <a:gd name="T22" fmla="*/ 380 w 380"/>
              <a:gd name="T23" fmla="*/ 56 h 79"/>
              <a:gd name="T24" fmla="*/ 380 w 380"/>
              <a:gd name="T25" fmla="*/ 59 h 79"/>
              <a:gd name="T26" fmla="*/ 375 w 380"/>
              <a:gd name="T27" fmla="*/ 61 h 79"/>
              <a:gd name="T28" fmla="*/ 368 w 380"/>
              <a:gd name="T29" fmla="*/ 64 h 79"/>
              <a:gd name="T30" fmla="*/ 358 w 380"/>
              <a:gd name="T31" fmla="*/ 67 h 79"/>
              <a:gd name="T32" fmla="*/ 337 w 380"/>
              <a:gd name="T33" fmla="*/ 70 h 79"/>
              <a:gd name="T34" fmla="*/ 310 w 380"/>
              <a:gd name="T35" fmla="*/ 73 h 79"/>
              <a:gd name="T36" fmla="*/ 288 w 380"/>
              <a:gd name="T37" fmla="*/ 76 h 79"/>
              <a:gd name="T38" fmla="*/ 274 w 380"/>
              <a:gd name="T39" fmla="*/ 79 h 79"/>
              <a:gd name="T40" fmla="*/ 259 w 380"/>
              <a:gd name="T41" fmla="*/ 79 h 79"/>
              <a:gd name="T42" fmla="*/ 250 w 380"/>
              <a:gd name="T43" fmla="*/ 76 h 79"/>
              <a:gd name="T44" fmla="*/ 242 w 380"/>
              <a:gd name="T45" fmla="*/ 76 h 79"/>
              <a:gd name="T46" fmla="*/ 237 w 380"/>
              <a:gd name="T47" fmla="*/ 76 h 79"/>
              <a:gd name="T48" fmla="*/ 228 w 380"/>
              <a:gd name="T49" fmla="*/ 73 h 79"/>
              <a:gd name="T50" fmla="*/ 218 w 380"/>
              <a:gd name="T51" fmla="*/ 70 h 79"/>
              <a:gd name="T52" fmla="*/ 204 w 380"/>
              <a:gd name="T53" fmla="*/ 64 h 79"/>
              <a:gd name="T54" fmla="*/ 187 w 380"/>
              <a:gd name="T55" fmla="*/ 61 h 79"/>
              <a:gd name="T56" fmla="*/ 167 w 380"/>
              <a:gd name="T57" fmla="*/ 56 h 79"/>
              <a:gd name="T58" fmla="*/ 146 w 380"/>
              <a:gd name="T59" fmla="*/ 50 h 79"/>
              <a:gd name="T60" fmla="*/ 109 w 380"/>
              <a:gd name="T61" fmla="*/ 38 h 79"/>
              <a:gd name="T62" fmla="*/ 68 w 380"/>
              <a:gd name="T63" fmla="*/ 26 h 79"/>
              <a:gd name="T64" fmla="*/ 34 w 380"/>
              <a:gd name="T65" fmla="*/ 17 h 79"/>
              <a:gd name="T66" fmla="*/ 10 w 380"/>
              <a:gd name="T67" fmla="*/ 14 h 79"/>
              <a:gd name="T68" fmla="*/ 5 w 380"/>
              <a:gd name="T69" fmla="*/ 0 h 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380" h="79">
                <a:moveTo>
                  <a:pt x="5" y="0"/>
                </a:moveTo>
                <a:lnTo>
                  <a:pt x="13" y="0"/>
                </a:lnTo>
                <a:lnTo>
                  <a:pt x="22" y="2"/>
                </a:lnTo>
                <a:lnTo>
                  <a:pt x="32" y="2"/>
                </a:lnTo>
                <a:lnTo>
                  <a:pt x="42" y="5"/>
                </a:lnTo>
                <a:lnTo>
                  <a:pt x="54" y="8"/>
                </a:lnTo>
                <a:lnTo>
                  <a:pt x="66" y="11"/>
                </a:lnTo>
                <a:lnTo>
                  <a:pt x="80" y="14"/>
                </a:lnTo>
                <a:lnTo>
                  <a:pt x="95" y="17"/>
                </a:lnTo>
                <a:lnTo>
                  <a:pt x="121" y="23"/>
                </a:lnTo>
                <a:lnTo>
                  <a:pt x="150" y="29"/>
                </a:lnTo>
                <a:lnTo>
                  <a:pt x="177" y="35"/>
                </a:lnTo>
                <a:lnTo>
                  <a:pt x="204" y="38"/>
                </a:lnTo>
                <a:lnTo>
                  <a:pt x="230" y="44"/>
                </a:lnTo>
                <a:lnTo>
                  <a:pt x="257" y="47"/>
                </a:lnTo>
                <a:lnTo>
                  <a:pt x="286" y="50"/>
                </a:lnTo>
                <a:lnTo>
                  <a:pt x="317" y="50"/>
                </a:lnTo>
                <a:lnTo>
                  <a:pt x="332" y="53"/>
                </a:lnTo>
                <a:lnTo>
                  <a:pt x="346" y="53"/>
                </a:lnTo>
                <a:lnTo>
                  <a:pt x="356" y="53"/>
                </a:lnTo>
                <a:lnTo>
                  <a:pt x="366" y="53"/>
                </a:lnTo>
                <a:lnTo>
                  <a:pt x="373" y="56"/>
                </a:lnTo>
                <a:lnTo>
                  <a:pt x="378" y="56"/>
                </a:lnTo>
                <a:lnTo>
                  <a:pt x="380" y="56"/>
                </a:lnTo>
                <a:lnTo>
                  <a:pt x="380" y="59"/>
                </a:lnTo>
                <a:lnTo>
                  <a:pt x="380" y="59"/>
                </a:lnTo>
                <a:lnTo>
                  <a:pt x="378" y="61"/>
                </a:lnTo>
                <a:lnTo>
                  <a:pt x="375" y="61"/>
                </a:lnTo>
                <a:lnTo>
                  <a:pt x="373" y="64"/>
                </a:lnTo>
                <a:lnTo>
                  <a:pt x="368" y="64"/>
                </a:lnTo>
                <a:lnTo>
                  <a:pt x="363" y="64"/>
                </a:lnTo>
                <a:lnTo>
                  <a:pt x="358" y="67"/>
                </a:lnTo>
                <a:lnTo>
                  <a:pt x="351" y="67"/>
                </a:lnTo>
                <a:lnTo>
                  <a:pt x="337" y="70"/>
                </a:lnTo>
                <a:lnTo>
                  <a:pt x="325" y="73"/>
                </a:lnTo>
                <a:lnTo>
                  <a:pt x="310" y="73"/>
                </a:lnTo>
                <a:lnTo>
                  <a:pt x="300" y="76"/>
                </a:lnTo>
                <a:lnTo>
                  <a:pt x="288" y="76"/>
                </a:lnTo>
                <a:lnTo>
                  <a:pt x="281" y="79"/>
                </a:lnTo>
                <a:lnTo>
                  <a:pt x="274" y="79"/>
                </a:lnTo>
                <a:lnTo>
                  <a:pt x="267" y="79"/>
                </a:lnTo>
                <a:lnTo>
                  <a:pt x="259" y="79"/>
                </a:lnTo>
                <a:lnTo>
                  <a:pt x="254" y="79"/>
                </a:lnTo>
                <a:lnTo>
                  <a:pt x="250" y="76"/>
                </a:lnTo>
                <a:lnTo>
                  <a:pt x="245" y="76"/>
                </a:lnTo>
                <a:lnTo>
                  <a:pt x="242" y="76"/>
                </a:lnTo>
                <a:lnTo>
                  <a:pt x="240" y="76"/>
                </a:lnTo>
                <a:lnTo>
                  <a:pt x="237" y="76"/>
                </a:lnTo>
                <a:lnTo>
                  <a:pt x="233" y="73"/>
                </a:lnTo>
                <a:lnTo>
                  <a:pt x="228" y="73"/>
                </a:lnTo>
                <a:lnTo>
                  <a:pt x="223" y="70"/>
                </a:lnTo>
                <a:lnTo>
                  <a:pt x="218" y="70"/>
                </a:lnTo>
                <a:lnTo>
                  <a:pt x="211" y="67"/>
                </a:lnTo>
                <a:lnTo>
                  <a:pt x="204" y="64"/>
                </a:lnTo>
                <a:lnTo>
                  <a:pt x="196" y="64"/>
                </a:lnTo>
                <a:lnTo>
                  <a:pt x="187" y="61"/>
                </a:lnTo>
                <a:lnTo>
                  <a:pt x="177" y="59"/>
                </a:lnTo>
                <a:lnTo>
                  <a:pt x="167" y="56"/>
                </a:lnTo>
                <a:lnTo>
                  <a:pt x="158" y="53"/>
                </a:lnTo>
                <a:lnTo>
                  <a:pt x="146" y="50"/>
                </a:lnTo>
                <a:lnTo>
                  <a:pt x="134" y="44"/>
                </a:lnTo>
                <a:lnTo>
                  <a:pt x="109" y="38"/>
                </a:lnTo>
                <a:lnTo>
                  <a:pt x="88" y="32"/>
                </a:lnTo>
                <a:lnTo>
                  <a:pt x="68" y="26"/>
                </a:lnTo>
                <a:lnTo>
                  <a:pt x="49" y="20"/>
                </a:lnTo>
                <a:lnTo>
                  <a:pt x="34" y="17"/>
                </a:lnTo>
                <a:lnTo>
                  <a:pt x="22" y="14"/>
                </a:lnTo>
                <a:lnTo>
                  <a:pt x="10" y="14"/>
                </a:lnTo>
                <a:lnTo>
                  <a:pt x="0" y="11"/>
                </a:lnTo>
                <a:lnTo>
                  <a:pt x="5" y="0"/>
                </a:lnTo>
                <a:lnTo>
                  <a:pt x="5" y="0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172294376"/>
      </p:ext>
    </p:extLst>
  </p:cSld>
  <p:clrMapOvr>
    <a:masterClrMapping/>
  </p:clrMapOvr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reeform 122"/>
          <p:cNvSpPr>
            <a:spLocks/>
          </p:cNvSpPr>
          <p:nvPr/>
        </p:nvSpPr>
        <p:spPr bwMode="auto">
          <a:xfrm>
            <a:off x="1441723" y="1127426"/>
            <a:ext cx="343741" cy="711663"/>
          </a:xfrm>
          <a:custGeom>
            <a:avLst/>
            <a:gdLst>
              <a:gd name="T0" fmla="*/ 7 w 60"/>
              <a:gd name="T1" fmla="*/ 62 h 71"/>
              <a:gd name="T2" fmla="*/ 2 w 60"/>
              <a:gd name="T3" fmla="*/ 59 h 71"/>
              <a:gd name="T4" fmla="*/ 2 w 60"/>
              <a:gd name="T5" fmla="*/ 56 h 71"/>
              <a:gd name="T6" fmla="*/ 0 w 60"/>
              <a:gd name="T7" fmla="*/ 53 h 71"/>
              <a:gd name="T8" fmla="*/ 2 w 60"/>
              <a:gd name="T9" fmla="*/ 50 h 71"/>
              <a:gd name="T10" fmla="*/ 2 w 60"/>
              <a:gd name="T11" fmla="*/ 47 h 71"/>
              <a:gd name="T12" fmla="*/ 4 w 60"/>
              <a:gd name="T13" fmla="*/ 44 h 71"/>
              <a:gd name="T14" fmla="*/ 7 w 60"/>
              <a:gd name="T15" fmla="*/ 41 h 71"/>
              <a:gd name="T16" fmla="*/ 12 w 60"/>
              <a:gd name="T17" fmla="*/ 38 h 71"/>
              <a:gd name="T18" fmla="*/ 17 w 60"/>
              <a:gd name="T19" fmla="*/ 32 h 71"/>
              <a:gd name="T20" fmla="*/ 21 w 60"/>
              <a:gd name="T21" fmla="*/ 24 h 71"/>
              <a:gd name="T22" fmla="*/ 26 w 60"/>
              <a:gd name="T23" fmla="*/ 12 h 71"/>
              <a:gd name="T24" fmla="*/ 31 w 60"/>
              <a:gd name="T25" fmla="*/ 0 h 71"/>
              <a:gd name="T26" fmla="*/ 38 w 60"/>
              <a:gd name="T27" fmla="*/ 0 h 71"/>
              <a:gd name="T28" fmla="*/ 46 w 60"/>
              <a:gd name="T29" fmla="*/ 0 h 71"/>
              <a:gd name="T30" fmla="*/ 48 w 60"/>
              <a:gd name="T31" fmla="*/ 3 h 71"/>
              <a:gd name="T32" fmla="*/ 53 w 60"/>
              <a:gd name="T33" fmla="*/ 3 h 71"/>
              <a:gd name="T34" fmla="*/ 55 w 60"/>
              <a:gd name="T35" fmla="*/ 6 h 71"/>
              <a:gd name="T36" fmla="*/ 55 w 60"/>
              <a:gd name="T37" fmla="*/ 9 h 71"/>
              <a:gd name="T38" fmla="*/ 58 w 60"/>
              <a:gd name="T39" fmla="*/ 15 h 71"/>
              <a:gd name="T40" fmla="*/ 60 w 60"/>
              <a:gd name="T41" fmla="*/ 18 h 71"/>
              <a:gd name="T42" fmla="*/ 60 w 60"/>
              <a:gd name="T43" fmla="*/ 21 h 71"/>
              <a:gd name="T44" fmla="*/ 60 w 60"/>
              <a:gd name="T45" fmla="*/ 27 h 71"/>
              <a:gd name="T46" fmla="*/ 58 w 60"/>
              <a:gd name="T47" fmla="*/ 32 h 71"/>
              <a:gd name="T48" fmla="*/ 55 w 60"/>
              <a:gd name="T49" fmla="*/ 41 h 71"/>
              <a:gd name="T50" fmla="*/ 53 w 60"/>
              <a:gd name="T51" fmla="*/ 47 h 71"/>
              <a:gd name="T52" fmla="*/ 48 w 60"/>
              <a:gd name="T53" fmla="*/ 53 h 71"/>
              <a:gd name="T54" fmla="*/ 43 w 60"/>
              <a:gd name="T55" fmla="*/ 59 h 71"/>
              <a:gd name="T56" fmla="*/ 38 w 60"/>
              <a:gd name="T57" fmla="*/ 62 h 71"/>
              <a:gd name="T58" fmla="*/ 33 w 60"/>
              <a:gd name="T59" fmla="*/ 65 h 71"/>
              <a:gd name="T60" fmla="*/ 29 w 60"/>
              <a:gd name="T61" fmla="*/ 68 h 71"/>
              <a:gd name="T62" fmla="*/ 24 w 60"/>
              <a:gd name="T63" fmla="*/ 71 h 71"/>
              <a:gd name="T64" fmla="*/ 19 w 60"/>
              <a:gd name="T65" fmla="*/ 71 h 71"/>
              <a:gd name="T66" fmla="*/ 17 w 60"/>
              <a:gd name="T67" fmla="*/ 71 h 71"/>
              <a:gd name="T68" fmla="*/ 12 w 60"/>
              <a:gd name="T69" fmla="*/ 68 h 71"/>
              <a:gd name="T70" fmla="*/ 9 w 60"/>
              <a:gd name="T71" fmla="*/ 68 h 71"/>
              <a:gd name="T72" fmla="*/ 7 w 60"/>
              <a:gd name="T73" fmla="*/ 62 h 71"/>
              <a:gd name="T74" fmla="*/ 7 w 60"/>
              <a:gd name="T75" fmla="*/ 62 h 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60" h="71">
                <a:moveTo>
                  <a:pt x="7" y="62"/>
                </a:moveTo>
                <a:lnTo>
                  <a:pt x="2" y="59"/>
                </a:lnTo>
                <a:lnTo>
                  <a:pt x="2" y="56"/>
                </a:lnTo>
                <a:lnTo>
                  <a:pt x="0" y="53"/>
                </a:lnTo>
                <a:lnTo>
                  <a:pt x="2" y="50"/>
                </a:lnTo>
                <a:lnTo>
                  <a:pt x="2" y="47"/>
                </a:lnTo>
                <a:lnTo>
                  <a:pt x="4" y="44"/>
                </a:lnTo>
                <a:lnTo>
                  <a:pt x="7" y="41"/>
                </a:lnTo>
                <a:lnTo>
                  <a:pt x="12" y="38"/>
                </a:lnTo>
                <a:lnTo>
                  <a:pt x="17" y="32"/>
                </a:lnTo>
                <a:lnTo>
                  <a:pt x="21" y="24"/>
                </a:lnTo>
                <a:lnTo>
                  <a:pt x="26" y="12"/>
                </a:lnTo>
                <a:lnTo>
                  <a:pt x="31" y="0"/>
                </a:lnTo>
                <a:lnTo>
                  <a:pt x="38" y="0"/>
                </a:lnTo>
                <a:lnTo>
                  <a:pt x="46" y="0"/>
                </a:lnTo>
                <a:lnTo>
                  <a:pt x="48" y="3"/>
                </a:lnTo>
                <a:lnTo>
                  <a:pt x="53" y="3"/>
                </a:lnTo>
                <a:lnTo>
                  <a:pt x="55" y="6"/>
                </a:lnTo>
                <a:lnTo>
                  <a:pt x="55" y="9"/>
                </a:lnTo>
                <a:lnTo>
                  <a:pt x="58" y="15"/>
                </a:lnTo>
                <a:lnTo>
                  <a:pt x="60" y="18"/>
                </a:lnTo>
                <a:lnTo>
                  <a:pt x="60" y="21"/>
                </a:lnTo>
                <a:lnTo>
                  <a:pt x="60" y="27"/>
                </a:lnTo>
                <a:lnTo>
                  <a:pt x="58" y="32"/>
                </a:lnTo>
                <a:lnTo>
                  <a:pt x="55" y="41"/>
                </a:lnTo>
                <a:lnTo>
                  <a:pt x="53" y="47"/>
                </a:lnTo>
                <a:lnTo>
                  <a:pt x="48" y="53"/>
                </a:lnTo>
                <a:lnTo>
                  <a:pt x="43" y="59"/>
                </a:lnTo>
                <a:lnTo>
                  <a:pt x="38" y="62"/>
                </a:lnTo>
                <a:lnTo>
                  <a:pt x="33" y="65"/>
                </a:lnTo>
                <a:lnTo>
                  <a:pt x="29" y="68"/>
                </a:lnTo>
                <a:lnTo>
                  <a:pt x="24" y="71"/>
                </a:lnTo>
                <a:lnTo>
                  <a:pt x="19" y="71"/>
                </a:lnTo>
                <a:lnTo>
                  <a:pt x="17" y="71"/>
                </a:lnTo>
                <a:lnTo>
                  <a:pt x="12" y="68"/>
                </a:lnTo>
                <a:lnTo>
                  <a:pt x="9" y="68"/>
                </a:lnTo>
                <a:lnTo>
                  <a:pt x="7" y="62"/>
                </a:lnTo>
                <a:lnTo>
                  <a:pt x="7" y="62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" name="Freeform 123"/>
          <p:cNvSpPr>
            <a:spLocks/>
          </p:cNvSpPr>
          <p:nvPr/>
        </p:nvSpPr>
        <p:spPr bwMode="auto">
          <a:xfrm>
            <a:off x="2203680" y="686397"/>
            <a:ext cx="452594" cy="441029"/>
          </a:xfrm>
          <a:custGeom>
            <a:avLst/>
            <a:gdLst>
              <a:gd name="T0" fmla="*/ 46 w 79"/>
              <a:gd name="T1" fmla="*/ 9 h 44"/>
              <a:gd name="T2" fmla="*/ 53 w 79"/>
              <a:gd name="T3" fmla="*/ 9 h 44"/>
              <a:gd name="T4" fmla="*/ 58 w 79"/>
              <a:gd name="T5" fmla="*/ 12 h 44"/>
              <a:gd name="T6" fmla="*/ 65 w 79"/>
              <a:gd name="T7" fmla="*/ 12 h 44"/>
              <a:gd name="T8" fmla="*/ 67 w 79"/>
              <a:gd name="T9" fmla="*/ 15 h 44"/>
              <a:gd name="T10" fmla="*/ 72 w 79"/>
              <a:gd name="T11" fmla="*/ 15 h 44"/>
              <a:gd name="T12" fmla="*/ 75 w 79"/>
              <a:gd name="T13" fmla="*/ 17 h 44"/>
              <a:gd name="T14" fmla="*/ 77 w 79"/>
              <a:gd name="T15" fmla="*/ 20 h 44"/>
              <a:gd name="T16" fmla="*/ 77 w 79"/>
              <a:gd name="T17" fmla="*/ 20 h 44"/>
              <a:gd name="T18" fmla="*/ 79 w 79"/>
              <a:gd name="T19" fmla="*/ 26 h 44"/>
              <a:gd name="T20" fmla="*/ 79 w 79"/>
              <a:gd name="T21" fmla="*/ 29 h 44"/>
              <a:gd name="T22" fmla="*/ 77 w 79"/>
              <a:gd name="T23" fmla="*/ 32 h 44"/>
              <a:gd name="T24" fmla="*/ 75 w 79"/>
              <a:gd name="T25" fmla="*/ 35 h 44"/>
              <a:gd name="T26" fmla="*/ 72 w 79"/>
              <a:gd name="T27" fmla="*/ 38 h 44"/>
              <a:gd name="T28" fmla="*/ 67 w 79"/>
              <a:gd name="T29" fmla="*/ 41 h 44"/>
              <a:gd name="T30" fmla="*/ 65 w 79"/>
              <a:gd name="T31" fmla="*/ 44 h 44"/>
              <a:gd name="T32" fmla="*/ 60 w 79"/>
              <a:gd name="T33" fmla="*/ 44 h 44"/>
              <a:gd name="T34" fmla="*/ 55 w 79"/>
              <a:gd name="T35" fmla="*/ 41 h 44"/>
              <a:gd name="T36" fmla="*/ 48 w 79"/>
              <a:gd name="T37" fmla="*/ 38 h 44"/>
              <a:gd name="T38" fmla="*/ 38 w 79"/>
              <a:gd name="T39" fmla="*/ 35 h 44"/>
              <a:gd name="T40" fmla="*/ 29 w 79"/>
              <a:gd name="T41" fmla="*/ 26 h 44"/>
              <a:gd name="T42" fmla="*/ 21 w 79"/>
              <a:gd name="T43" fmla="*/ 23 h 44"/>
              <a:gd name="T44" fmla="*/ 17 w 79"/>
              <a:gd name="T45" fmla="*/ 17 h 44"/>
              <a:gd name="T46" fmla="*/ 12 w 79"/>
              <a:gd name="T47" fmla="*/ 15 h 44"/>
              <a:gd name="T48" fmla="*/ 7 w 79"/>
              <a:gd name="T49" fmla="*/ 12 h 44"/>
              <a:gd name="T50" fmla="*/ 4 w 79"/>
              <a:gd name="T51" fmla="*/ 9 h 44"/>
              <a:gd name="T52" fmla="*/ 2 w 79"/>
              <a:gd name="T53" fmla="*/ 6 h 44"/>
              <a:gd name="T54" fmla="*/ 0 w 79"/>
              <a:gd name="T55" fmla="*/ 3 h 44"/>
              <a:gd name="T56" fmla="*/ 0 w 79"/>
              <a:gd name="T57" fmla="*/ 0 h 44"/>
              <a:gd name="T58" fmla="*/ 12 w 79"/>
              <a:gd name="T59" fmla="*/ 0 h 44"/>
              <a:gd name="T60" fmla="*/ 21 w 79"/>
              <a:gd name="T61" fmla="*/ 3 h 44"/>
              <a:gd name="T62" fmla="*/ 33 w 79"/>
              <a:gd name="T63" fmla="*/ 6 h 44"/>
              <a:gd name="T64" fmla="*/ 46 w 79"/>
              <a:gd name="T65" fmla="*/ 9 h 44"/>
              <a:gd name="T66" fmla="*/ 46 w 79"/>
              <a:gd name="T67" fmla="*/ 9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79" h="44">
                <a:moveTo>
                  <a:pt x="46" y="9"/>
                </a:moveTo>
                <a:lnTo>
                  <a:pt x="53" y="9"/>
                </a:lnTo>
                <a:lnTo>
                  <a:pt x="58" y="12"/>
                </a:lnTo>
                <a:lnTo>
                  <a:pt x="65" y="12"/>
                </a:lnTo>
                <a:lnTo>
                  <a:pt x="67" y="15"/>
                </a:lnTo>
                <a:lnTo>
                  <a:pt x="72" y="15"/>
                </a:lnTo>
                <a:lnTo>
                  <a:pt x="75" y="17"/>
                </a:lnTo>
                <a:lnTo>
                  <a:pt x="77" y="20"/>
                </a:lnTo>
                <a:lnTo>
                  <a:pt x="77" y="20"/>
                </a:lnTo>
                <a:lnTo>
                  <a:pt x="79" y="26"/>
                </a:lnTo>
                <a:lnTo>
                  <a:pt x="79" y="29"/>
                </a:lnTo>
                <a:lnTo>
                  <a:pt x="77" y="32"/>
                </a:lnTo>
                <a:lnTo>
                  <a:pt x="75" y="35"/>
                </a:lnTo>
                <a:lnTo>
                  <a:pt x="72" y="38"/>
                </a:lnTo>
                <a:lnTo>
                  <a:pt x="67" y="41"/>
                </a:lnTo>
                <a:lnTo>
                  <a:pt x="65" y="44"/>
                </a:lnTo>
                <a:lnTo>
                  <a:pt x="60" y="44"/>
                </a:lnTo>
                <a:lnTo>
                  <a:pt x="55" y="41"/>
                </a:lnTo>
                <a:lnTo>
                  <a:pt x="48" y="38"/>
                </a:lnTo>
                <a:lnTo>
                  <a:pt x="38" y="35"/>
                </a:lnTo>
                <a:lnTo>
                  <a:pt x="29" y="26"/>
                </a:lnTo>
                <a:lnTo>
                  <a:pt x="21" y="23"/>
                </a:lnTo>
                <a:lnTo>
                  <a:pt x="17" y="17"/>
                </a:lnTo>
                <a:lnTo>
                  <a:pt x="12" y="15"/>
                </a:lnTo>
                <a:lnTo>
                  <a:pt x="7" y="12"/>
                </a:lnTo>
                <a:lnTo>
                  <a:pt x="4" y="9"/>
                </a:lnTo>
                <a:lnTo>
                  <a:pt x="2" y="6"/>
                </a:lnTo>
                <a:lnTo>
                  <a:pt x="0" y="3"/>
                </a:lnTo>
                <a:lnTo>
                  <a:pt x="0" y="0"/>
                </a:lnTo>
                <a:lnTo>
                  <a:pt x="12" y="0"/>
                </a:lnTo>
                <a:lnTo>
                  <a:pt x="21" y="3"/>
                </a:lnTo>
                <a:lnTo>
                  <a:pt x="33" y="6"/>
                </a:lnTo>
                <a:lnTo>
                  <a:pt x="46" y="9"/>
                </a:lnTo>
                <a:lnTo>
                  <a:pt x="46" y="9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" name="Freeform 124"/>
          <p:cNvSpPr>
            <a:spLocks/>
          </p:cNvSpPr>
          <p:nvPr/>
        </p:nvSpPr>
        <p:spPr bwMode="auto">
          <a:xfrm>
            <a:off x="1659425" y="1037218"/>
            <a:ext cx="1884846" cy="501169"/>
          </a:xfrm>
          <a:custGeom>
            <a:avLst/>
            <a:gdLst>
              <a:gd name="T0" fmla="*/ 237 w 329"/>
              <a:gd name="T1" fmla="*/ 44 h 50"/>
              <a:gd name="T2" fmla="*/ 242 w 329"/>
              <a:gd name="T3" fmla="*/ 39 h 50"/>
              <a:gd name="T4" fmla="*/ 252 w 329"/>
              <a:gd name="T5" fmla="*/ 30 h 50"/>
              <a:gd name="T6" fmla="*/ 257 w 329"/>
              <a:gd name="T7" fmla="*/ 24 h 50"/>
              <a:gd name="T8" fmla="*/ 254 w 329"/>
              <a:gd name="T9" fmla="*/ 24 h 50"/>
              <a:gd name="T10" fmla="*/ 245 w 329"/>
              <a:gd name="T11" fmla="*/ 21 h 50"/>
              <a:gd name="T12" fmla="*/ 237 w 329"/>
              <a:gd name="T13" fmla="*/ 24 h 50"/>
              <a:gd name="T14" fmla="*/ 230 w 329"/>
              <a:gd name="T15" fmla="*/ 24 h 50"/>
              <a:gd name="T16" fmla="*/ 220 w 329"/>
              <a:gd name="T17" fmla="*/ 24 h 50"/>
              <a:gd name="T18" fmla="*/ 208 w 329"/>
              <a:gd name="T19" fmla="*/ 24 h 50"/>
              <a:gd name="T20" fmla="*/ 196 w 329"/>
              <a:gd name="T21" fmla="*/ 27 h 50"/>
              <a:gd name="T22" fmla="*/ 179 w 329"/>
              <a:gd name="T23" fmla="*/ 27 h 50"/>
              <a:gd name="T24" fmla="*/ 160 w 329"/>
              <a:gd name="T25" fmla="*/ 27 h 50"/>
              <a:gd name="T26" fmla="*/ 138 w 329"/>
              <a:gd name="T27" fmla="*/ 30 h 50"/>
              <a:gd name="T28" fmla="*/ 104 w 329"/>
              <a:gd name="T29" fmla="*/ 33 h 50"/>
              <a:gd name="T30" fmla="*/ 63 w 329"/>
              <a:gd name="T31" fmla="*/ 36 h 50"/>
              <a:gd name="T32" fmla="*/ 32 w 329"/>
              <a:gd name="T33" fmla="*/ 39 h 50"/>
              <a:gd name="T34" fmla="*/ 8 w 329"/>
              <a:gd name="T35" fmla="*/ 39 h 50"/>
              <a:gd name="T36" fmla="*/ 0 w 329"/>
              <a:gd name="T37" fmla="*/ 24 h 50"/>
              <a:gd name="T38" fmla="*/ 17 w 329"/>
              <a:gd name="T39" fmla="*/ 24 h 50"/>
              <a:gd name="T40" fmla="*/ 39 w 329"/>
              <a:gd name="T41" fmla="*/ 24 h 50"/>
              <a:gd name="T42" fmla="*/ 61 w 329"/>
              <a:gd name="T43" fmla="*/ 21 h 50"/>
              <a:gd name="T44" fmla="*/ 138 w 329"/>
              <a:gd name="T45" fmla="*/ 15 h 50"/>
              <a:gd name="T46" fmla="*/ 203 w 329"/>
              <a:gd name="T47" fmla="*/ 12 h 50"/>
              <a:gd name="T48" fmla="*/ 225 w 329"/>
              <a:gd name="T49" fmla="*/ 9 h 50"/>
              <a:gd name="T50" fmla="*/ 240 w 329"/>
              <a:gd name="T51" fmla="*/ 6 h 50"/>
              <a:gd name="T52" fmla="*/ 249 w 329"/>
              <a:gd name="T53" fmla="*/ 6 h 50"/>
              <a:gd name="T54" fmla="*/ 259 w 329"/>
              <a:gd name="T55" fmla="*/ 3 h 50"/>
              <a:gd name="T56" fmla="*/ 269 w 329"/>
              <a:gd name="T57" fmla="*/ 0 h 50"/>
              <a:gd name="T58" fmla="*/ 278 w 329"/>
              <a:gd name="T59" fmla="*/ 3 h 50"/>
              <a:gd name="T60" fmla="*/ 295 w 329"/>
              <a:gd name="T61" fmla="*/ 9 h 50"/>
              <a:gd name="T62" fmla="*/ 312 w 329"/>
              <a:gd name="T63" fmla="*/ 18 h 50"/>
              <a:gd name="T64" fmla="*/ 320 w 329"/>
              <a:gd name="T65" fmla="*/ 24 h 50"/>
              <a:gd name="T66" fmla="*/ 327 w 329"/>
              <a:gd name="T67" fmla="*/ 27 h 50"/>
              <a:gd name="T68" fmla="*/ 329 w 329"/>
              <a:gd name="T69" fmla="*/ 30 h 50"/>
              <a:gd name="T70" fmla="*/ 329 w 329"/>
              <a:gd name="T71" fmla="*/ 33 h 50"/>
              <a:gd name="T72" fmla="*/ 327 w 329"/>
              <a:gd name="T73" fmla="*/ 36 h 50"/>
              <a:gd name="T74" fmla="*/ 317 w 329"/>
              <a:gd name="T75" fmla="*/ 39 h 50"/>
              <a:gd name="T76" fmla="*/ 298 w 329"/>
              <a:gd name="T77" fmla="*/ 39 h 50"/>
              <a:gd name="T78" fmla="*/ 276 w 329"/>
              <a:gd name="T79" fmla="*/ 41 h 50"/>
              <a:gd name="T80" fmla="*/ 259 w 329"/>
              <a:gd name="T81" fmla="*/ 47 h 50"/>
              <a:gd name="T82" fmla="*/ 249 w 329"/>
              <a:gd name="T83" fmla="*/ 50 h 50"/>
              <a:gd name="T84" fmla="*/ 242 w 329"/>
              <a:gd name="T85" fmla="*/ 50 h 50"/>
              <a:gd name="T86" fmla="*/ 237 w 329"/>
              <a:gd name="T87" fmla="*/ 47 h 50"/>
              <a:gd name="T88" fmla="*/ 237 w 329"/>
              <a:gd name="T89" fmla="*/ 47 h 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329" h="50">
                <a:moveTo>
                  <a:pt x="237" y="47"/>
                </a:moveTo>
                <a:lnTo>
                  <a:pt x="237" y="44"/>
                </a:lnTo>
                <a:lnTo>
                  <a:pt x="237" y="41"/>
                </a:lnTo>
                <a:lnTo>
                  <a:pt x="242" y="39"/>
                </a:lnTo>
                <a:lnTo>
                  <a:pt x="247" y="33"/>
                </a:lnTo>
                <a:lnTo>
                  <a:pt x="252" y="30"/>
                </a:lnTo>
                <a:lnTo>
                  <a:pt x="257" y="27"/>
                </a:lnTo>
                <a:lnTo>
                  <a:pt x="257" y="24"/>
                </a:lnTo>
                <a:lnTo>
                  <a:pt x="257" y="24"/>
                </a:lnTo>
                <a:lnTo>
                  <a:pt x="254" y="24"/>
                </a:lnTo>
                <a:lnTo>
                  <a:pt x="252" y="24"/>
                </a:lnTo>
                <a:lnTo>
                  <a:pt x="245" y="21"/>
                </a:lnTo>
                <a:lnTo>
                  <a:pt x="240" y="21"/>
                </a:lnTo>
                <a:lnTo>
                  <a:pt x="237" y="24"/>
                </a:lnTo>
                <a:lnTo>
                  <a:pt x="232" y="24"/>
                </a:lnTo>
                <a:lnTo>
                  <a:pt x="230" y="24"/>
                </a:lnTo>
                <a:lnTo>
                  <a:pt x="225" y="24"/>
                </a:lnTo>
                <a:lnTo>
                  <a:pt x="220" y="24"/>
                </a:lnTo>
                <a:lnTo>
                  <a:pt x="216" y="24"/>
                </a:lnTo>
                <a:lnTo>
                  <a:pt x="208" y="24"/>
                </a:lnTo>
                <a:lnTo>
                  <a:pt x="203" y="24"/>
                </a:lnTo>
                <a:lnTo>
                  <a:pt x="196" y="27"/>
                </a:lnTo>
                <a:lnTo>
                  <a:pt x="187" y="27"/>
                </a:lnTo>
                <a:lnTo>
                  <a:pt x="179" y="27"/>
                </a:lnTo>
                <a:lnTo>
                  <a:pt x="170" y="27"/>
                </a:lnTo>
                <a:lnTo>
                  <a:pt x="160" y="27"/>
                </a:lnTo>
                <a:lnTo>
                  <a:pt x="150" y="30"/>
                </a:lnTo>
                <a:lnTo>
                  <a:pt x="138" y="30"/>
                </a:lnTo>
                <a:lnTo>
                  <a:pt x="126" y="30"/>
                </a:lnTo>
                <a:lnTo>
                  <a:pt x="104" y="33"/>
                </a:lnTo>
                <a:lnTo>
                  <a:pt x="83" y="36"/>
                </a:lnTo>
                <a:lnTo>
                  <a:pt x="63" y="36"/>
                </a:lnTo>
                <a:lnTo>
                  <a:pt x="46" y="36"/>
                </a:lnTo>
                <a:lnTo>
                  <a:pt x="32" y="39"/>
                </a:lnTo>
                <a:lnTo>
                  <a:pt x="20" y="39"/>
                </a:lnTo>
                <a:lnTo>
                  <a:pt x="8" y="39"/>
                </a:lnTo>
                <a:lnTo>
                  <a:pt x="0" y="39"/>
                </a:lnTo>
                <a:lnTo>
                  <a:pt x="0" y="24"/>
                </a:lnTo>
                <a:lnTo>
                  <a:pt x="8" y="24"/>
                </a:lnTo>
                <a:lnTo>
                  <a:pt x="17" y="24"/>
                </a:lnTo>
                <a:lnTo>
                  <a:pt x="27" y="24"/>
                </a:lnTo>
                <a:lnTo>
                  <a:pt x="39" y="24"/>
                </a:lnTo>
                <a:lnTo>
                  <a:pt x="49" y="21"/>
                </a:lnTo>
                <a:lnTo>
                  <a:pt x="61" y="21"/>
                </a:lnTo>
                <a:lnTo>
                  <a:pt x="85" y="18"/>
                </a:lnTo>
                <a:lnTo>
                  <a:pt x="138" y="15"/>
                </a:lnTo>
                <a:lnTo>
                  <a:pt x="191" y="12"/>
                </a:lnTo>
                <a:lnTo>
                  <a:pt x="203" y="12"/>
                </a:lnTo>
                <a:lnTo>
                  <a:pt x="216" y="9"/>
                </a:lnTo>
                <a:lnTo>
                  <a:pt x="225" y="9"/>
                </a:lnTo>
                <a:lnTo>
                  <a:pt x="232" y="9"/>
                </a:lnTo>
                <a:lnTo>
                  <a:pt x="240" y="6"/>
                </a:lnTo>
                <a:lnTo>
                  <a:pt x="245" y="6"/>
                </a:lnTo>
                <a:lnTo>
                  <a:pt x="249" y="6"/>
                </a:lnTo>
                <a:lnTo>
                  <a:pt x="254" y="3"/>
                </a:lnTo>
                <a:lnTo>
                  <a:pt x="259" y="3"/>
                </a:lnTo>
                <a:lnTo>
                  <a:pt x="264" y="0"/>
                </a:lnTo>
                <a:lnTo>
                  <a:pt x="269" y="0"/>
                </a:lnTo>
                <a:lnTo>
                  <a:pt x="274" y="3"/>
                </a:lnTo>
                <a:lnTo>
                  <a:pt x="278" y="3"/>
                </a:lnTo>
                <a:lnTo>
                  <a:pt x="286" y="6"/>
                </a:lnTo>
                <a:lnTo>
                  <a:pt x="295" y="9"/>
                </a:lnTo>
                <a:lnTo>
                  <a:pt x="307" y="15"/>
                </a:lnTo>
                <a:lnTo>
                  <a:pt x="312" y="18"/>
                </a:lnTo>
                <a:lnTo>
                  <a:pt x="317" y="21"/>
                </a:lnTo>
                <a:lnTo>
                  <a:pt x="320" y="24"/>
                </a:lnTo>
                <a:lnTo>
                  <a:pt x="324" y="24"/>
                </a:lnTo>
                <a:lnTo>
                  <a:pt x="327" y="27"/>
                </a:lnTo>
                <a:lnTo>
                  <a:pt x="327" y="30"/>
                </a:lnTo>
                <a:lnTo>
                  <a:pt x="329" y="30"/>
                </a:lnTo>
                <a:lnTo>
                  <a:pt x="329" y="33"/>
                </a:lnTo>
                <a:lnTo>
                  <a:pt x="329" y="33"/>
                </a:lnTo>
                <a:lnTo>
                  <a:pt x="327" y="36"/>
                </a:lnTo>
                <a:lnTo>
                  <a:pt x="327" y="36"/>
                </a:lnTo>
                <a:lnTo>
                  <a:pt x="324" y="36"/>
                </a:lnTo>
                <a:lnTo>
                  <a:pt x="317" y="39"/>
                </a:lnTo>
                <a:lnTo>
                  <a:pt x="310" y="39"/>
                </a:lnTo>
                <a:lnTo>
                  <a:pt x="298" y="39"/>
                </a:lnTo>
                <a:lnTo>
                  <a:pt x="288" y="39"/>
                </a:lnTo>
                <a:lnTo>
                  <a:pt x="276" y="41"/>
                </a:lnTo>
                <a:lnTo>
                  <a:pt x="264" y="44"/>
                </a:lnTo>
                <a:lnTo>
                  <a:pt x="259" y="47"/>
                </a:lnTo>
                <a:lnTo>
                  <a:pt x="254" y="47"/>
                </a:lnTo>
                <a:lnTo>
                  <a:pt x="249" y="50"/>
                </a:lnTo>
                <a:lnTo>
                  <a:pt x="245" y="50"/>
                </a:lnTo>
                <a:lnTo>
                  <a:pt x="242" y="50"/>
                </a:lnTo>
                <a:lnTo>
                  <a:pt x="240" y="50"/>
                </a:lnTo>
                <a:lnTo>
                  <a:pt x="237" y="47"/>
                </a:lnTo>
                <a:lnTo>
                  <a:pt x="237" y="47"/>
                </a:lnTo>
                <a:lnTo>
                  <a:pt x="237" y="47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Freeform 125"/>
          <p:cNvSpPr>
            <a:spLocks/>
          </p:cNvSpPr>
          <p:nvPr/>
        </p:nvSpPr>
        <p:spPr bwMode="auto">
          <a:xfrm>
            <a:off x="1940145" y="1568455"/>
            <a:ext cx="1437983" cy="1423320"/>
          </a:xfrm>
          <a:custGeom>
            <a:avLst/>
            <a:gdLst>
              <a:gd name="T0" fmla="*/ 87 w 251"/>
              <a:gd name="T1" fmla="*/ 118 h 142"/>
              <a:gd name="T2" fmla="*/ 118 w 251"/>
              <a:gd name="T3" fmla="*/ 118 h 142"/>
              <a:gd name="T4" fmla="*/ 147 w 251"/>
              <a:gd name="T5" fmla="*/ 115 h 142"/>
              <a:gd name="T6" fmla="*/ 164 w 251"/>
              <a:gd name="T7" fmla="*/ 115 h 142"/>
              <a:gd name="T8" fmla="*/ 179 w 251"/>
              <a:gd name="T9" fmla="*/ 115 h 142"/>
              <a:gd name="T10" fmla="*/ 188 w 251"/>
              <a:gd name="T11" fmla="*/ 112 h 142"/>
              <a:gd name="T12" fmla="*/ 198 w 251"/>
              <a:gd name="T13" fmla="*/ 109 h 142"/>
              <a:gd name="T14" fmla="*/ 208 w 251"/>
              <a:gd name="T15" fmla="*/ 98 h 142"/>
              <a:gd name="T16" fmla="*/ 215 w 251"/>
              <a:gd name="T17" fmla="*/ 77 h 142"/>
              <a:gd name="T18" fmla="*/ 222 w 251"/>
              <a:gd name="T19" fmla="*/ 68 h 142"/>
              <a:gd name="T20" fmla="*/ 229 w 251"/>
              <a:gd name="T21" fmla="*/ 68 h 142"/>
              <a:gd name="T22" fmla="*/ 237 w 251"/>
              <a:gd name="T23" fmla="*/ 77 h 142"/>
              <a:gd name="T24" fmla="*/ 242 w 251"/>
              <a:gd name="T25" fmla="*/ 95 h 142"/>
              <a:gd name="T26" fmla="*/ 246 w 251"/>
              <a:gd name="T27" fmla="*/ 109 h 142"/>
              <a:gd name="T28" fmla="*/ 251 w 251"/>
              <a:gd name="T29" fmla="*/ 118 h 142"/>
              <a:gd name="T30" fmla="*/ 251 w 251"/>
              <a:gd name="T31" fmla="*/ 124 h 142"/>
              <a:gd name="T32" fmla="*/ 246 w 251"/>
              <a:gd name="T33" fmla="*/ 124 h 142"/>
              <a:gd name="T34" fmla="*/ 237 w 251"/>
              <a:gd name="T35" fmla="*/ 130 h 142"/>
              <a:gd name="T36" fmla="*/ 217 w 251"/>
              <a:gd name="T37" fmla="*/ 133 h 142"/>
              <a:gd name="T38" fmla="*/ 191 w 251"/>
              <a:gd name="T39" fmla="*/ 139 h 142"/>
              <a:gd name="T40" fmla="*/ 157 w 251"/>
              <a:gd name="T41" fmla="*/ 139 h 142"/>
              <a:gd name="T42" fmla="*/ 128 w 251"/>
              <a:gd name="T43" fmla="*/ 142 h 142"/>
              <a:gd name="T44" fmla="*/ 111 w 251"/>
              <a:gd name="T45" fmla="*/ 142 h 142"/>
              <a:gd name="T46" fmla="*/ 87 w 251"/>
              <a:gd name="T47" fmla="*/ 139 h 142"/>
              <a:gd name="T48" fmla="*/ 63 w 251"/>
              <a:gd name="T49" fmla="*/ 139 h 142"/>
              <a:gd name="T50" fmla="*/ 41 w 251"/>
              <a:gd name="T51" fmla="*/ 130 h 142"/>
              <a:gd name="T52" fmla="*/ 26 w 251"/>
              <a:gd name="T53" fmla="*/ 124 h 142"/>
              <a:gd name="T54" fmla="*/ 17 w 251"/>
              <a:gd name="T55" fmla="*/ 115 h 142"/>
              <a:gd name="T56" fmla="*/ 12 w 251"/>
              <a:gd name="T57" fmla="*/ 101 h 142"/>
              <a:gd name="T58" fmla="*/ 9 w 251"/>
              <a:gd name="T59" fmla="*/ 80 h 142"/>
              <a:gd name="T60" fmla="*/ 7 w 251"/>
              <a:gd name="T61" fmla="*/ 50 h 142"/>
              <a:gd name="T62" fmla="*/ 7 w 251"/>
              <a:gd name="T63" fmla="*/ 36 h 142"/>
              <a:gd name="T64" fmla="*/ 7 w 251"/>
              <a:gd name="T65" fmla="*/ 24 h 142"/>
              <a:gd name="T66" fmla="*/ 5 w 251"/>
              <a:gd name="T67" fmla="*/ 15 h 142"/>
              <a:gd name="T68" fmla="*/ 2 w 251"/>
              <a:gd name="T69" fmla="*/ 12 h 142"/>
              <a:gd name="T70" fmla="*/ 0 w 251"/>
              <a:gd name="T71" fmla="*/ 9 h 142"/>
              <a:gd name="T72" fmla="*/ 0 w 251"/>
              <a:gd name="T73" fmla="*/ 3 h 142"/>
              <a:gd name="T74" fmla="*/ 7 w 251"/>
              <a:gd name="T75" fmla="*/ 0 h 142"/>
              <a:gd name="T76" fmla="*/ 14 w 251"/>
              <a:gd name="T77" fmla="*/ 0 h 142"/>
              <a:gd name="T78" fmla="*/ 24 w 251"/>
              <a:gd name="T79" fmla="*/ 3 h 142"/>
              <a:gd name="T80" fmla="*/ 41 w 251"/>
              <a:gd name="T81" fmla="*/ 6 h 142"/>
              <a:gd name="T82" fmla="*/ 46 w 251"/>
              <a:gd name="T83" fmla="*/ 6 h 142"/>
              <a:gd name="T84" fmla="*/ 48 w 251"/>
              <a:gd name="T85" fmla="*/ 9 h 142"/>
              <a:gd name="T86" fmla="*/ 50 w 251"/>
              <a:gd name="T87" fmla="*/ 15 h 142"/>
              <a:gd name="T88" fmla="*/ 48 w 251"/>
              <a:gd name="T89" fmla="*/ 18 h 142"/>
              <a:gd name="T90" fmla="*/ 46 w 251"/>
              <a:gd name="T91" fmla="*/ 33 h 142"/>
              <a:gd name="T92" fmla="*/ 43 w 251"/>
              <a:gd name="T93" fmla="*/ 53 h 142"/>
              <a:gd name="T94" fmla="*/ 43 w 251"/>
              <a:gd name="T95" fmla="*/ 80 h 142"/>
              <a:gd name="T96" fmla="*/ 46 w 251"/>
              <a:gd name="T97" fmla="*/ 98 h 142"/>
              <a:gd name="T98" fmla="*/ 48 w 251"/>
              <a:gd name="T99" fmla="*/ 104 h 142"/>
              <a:gd name="T100" fmla="*/ 53 w 251"/>
              <a:gd name="T101" fmla="*/ 109 h 142"/>
              <a:gd name="T102" fmla="*/ 60 w 251"/>
              <a:gd name="T103" fmla="*/ 112 h 142"/>
              <a:gd name="T104" fmla="*/ 72 w 251"/>
              <a:gd name="T105" fmla="*/ 115 h 1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251" h="142">
                <a:moveTo>
                  <a:pt x="72" y="115"/>
                </a:moveTo>
                <a:lnTo>
                  <a:pt x="87" y="118"/>
                </a:lnTo>
                <a:lnTo>
                  <a:pt x="101" y="118"/>
                </a:lnTo>
                <a:lnTo>
                  <a:pt x="118" y="118"/>
                </a:lnTo>
                <a:lnTo>
                  <a:pt x="138" y="118"/>
                </a:lnTo>
                <a:lnTo>
                  <a:pt x="147" y="115"/>
                </a:lnTo>
                <a:lnTo>
                  <a:pt x="157" y="115"/>
                </a:lnTo>
                <a:lnTo>
                  <a:pt x="164" y="115"/>
                </a:lnTo>
                <a:lnTo>
                  <a:pt x="171" y="115"/>
                </a:lnTo>
                <a:lnTo>
                  <a:pt x="179" y="115"/>
                </a:lnTo>
                <a:lnTo>
                  <a:pt x="183" y="112"/>
                </a:lnTo>
                <a:lnTo>
                  <a:pt x="188" y="112"/>
                </a:lnTo>
                <a:lnTo>
                  <a:pt x="191" y="109"/>
                </a:lnTo>
                <a:lnTo>
                  <a:pt x="198" y="109"/>
                </a:lnTo>
                <a:lnTo>
                  <a:pt x="203" y="104"/>
                </a:lnTo>
                <a:lnTo>
                  <a:pt x="208" y="98"/>
                </a:lnTo>
                <a:lnTo>
                  <a:pt x="212" y="89"/>
                </a:lnTo>
                <a:lnTo>
                  <a:pt x="215" y="77"/>
                </a:lnTo>
                <a:lnTo>
                  <a:pt x="220" y="71"/>
                </a:lnTo>
                <a:lnTo>
                  <a:pt x="222" y="68"/>
                </a:lnTo>
                <a:lnTo>
                  <a:pt x="227" y="68"/>
                </a:lnTo>
                <a:lnTo>
                  <a:pt x="229" y="68"/>
                </a:lnTo>
                <a:lnTo>
                  <a:pt x="234" y="71"/>
                </a:lnTo>
                <a:lnTo>
                  <a:pt x="237" y="77"/>
                </a:lnTo>
                <a:lnTo>
                  <a:pt x="239" y="86"/>
                </a:lnTo>
                <a:lnTo>
                  <a:pt x="242" y="95"/>
                </a:lnTo>
                <a:lnTo>
                  <a:pt x="244" y="104"/>
                </a:lnTo>
                <a:lnTo>
                  <a:pt x="246" y="109"/>
                </a:lnTo>
                <a:lnTo>
                  <a:pt x="251" y="115"/>
                </a:lnTo>
                <a:lnTo>
                  <a:pt x="251" y="118"/>
                </a:lnTo>
                <a:lnTo>
                  <a:pt x="251" y="121"/>
                </a:lnTo>
                <a:lnTo>
                  <a:pt x="251" y="124"/>
                </a:lnTo>
                <a:lnTo>
                  <a:pt x="249" y="124"/>
                </a:lnTo>
                <a:lnTo>
                  <a:pt x="246" y="124"/>
                </a:lnTo>
                <a:lnTo>
                  <a:pt x="244" y="127"/>
                </a:lnTo>
                <a:lnTo>
                  <a:pt x="237" y="130"/>
                </a:lnTo>
                <a:lnTo>
                  <a:pt x="227" y="133"/>
                </a:lnTo>
                <a:lnTo>
                  <a:pt x="217" y="133"/>
                </a:lnTo>
                <a:lnTo>
                  <a:pt x="205" y="136"/>
                </a:lnTo>
                <a:lnTo>
                  <a:pt x="191" y="139"/>
                </a:lnTo>
                <a:lnTo>
                  <a:pt x="176" y="139"/>
                </a:lnTo>
                <a:lnTo>
                  <a:pt x="157" y="139"/>
                </a:lnTo>
                <a:lnTo>
                  <a:pt x="138" y="142"/>
                </a:lnTo>
                <a:lnTo>
                  <a:pt x="128" y="142"/>
                </a:lnTo>
                <a:lnTo>
                  <a:pt x="118" y="142"/>
                </a:lnTo>
                <a:lnTo>
                  <a:pt x="111" y="142"/>
                </a:lnTo>
                <a:lnTo>
                  <a:pt x="101" y="142"/>
                </a:lnTo>
                <a:lnTo>
                  <a:pt x="87" y="139"/>
                </a:lnTo>
                <a:lnTo>
                  <a:pt x="75" y="139"/>
                </a:lnTo>
                <a:lnTo>
                  <a:pt x="63" y="139"/>
                </a:lnTo>
                <a:lnTo>
                  <a:pt x="50" y="136"/>
                </a:lnTo>
                <a:lnTo>
                  <a:pt x="41" y="130"/>
                </a:lnTo>
                <a:lnTo>
                  <a:pt x="31" y="127"/>
                </a:lnTo>
                <a:lnTo>
                  <a:pt x="26" y="124"/>
                </a:lnTo>
                <a:lnTo>
                  <a:pt x="24" y="121"/>
                </a:lnTo>
                <a:lnTo>
                  <a:pt x="17" y="115"/>
                </a:lnTo>
                <a:lnTo>
                  <a:pt x="14" y="109"/>
                </a:lnTo>
                <a:lnTo>
                  <a:pt x="12" y="101"/>
                </a:lnTo>
                <a:lnTo>
                  <a:pt x="9" y="92"/>
                </a:lnTo>
                <a:lnTo>
                  <a:pt x="9" y="80"/>
                </a:lnTo>
                <a:lnTo>
                  <a:pt x="7" y="65"/>
                </a:lnTo>
                <a:lnTo>
                  <a:pt x="7" y="50"/>
                </a:lnTo>
                <a:lnTo>
                  <a:pt x="7" y="42"/>
                </a:lnTo>
                <a:lnTo>
                  <a:pt x="7" y="36"/>
                </a:lnTo>
                <a:lnTo>
                  <a:pt x="7" y="30"/>
                </a:lnTo>
                <a:lnTo>
                  <a:pt x="7" y="24"/>
                </a:lnTo>
                <a:lnTo>
                  <a:pt x="5" y="21"/>
                </a:lnTo>
                <a:lnTo>
                  <a:pt x="5" y="15"/>
                </a:lnTo>
                <a:lnTo>
                  <a:pt x="5" y="15"/>
                </a:lnTo>
                <a:lnTo>
                  <a:pt x="2" y="12"/>
                </a:lnTo>
                <a:lnTo>
                  <a:pt x="0" y="12"/>
                </a:lnTo>
                <a:lnTo>
                  <a:pt x="0" y="9"/>
                </a:lnTo>
                <a:lnTo>
                  <a:pt x="0" y="6"/>
                </a:lnTo>
                <a:lnTo>
                  <a:pt x="0" y="3"/>
                </a:lnTo>
                <a:lnTo>
                  <a:pt x="2" y="3"/>
                </a:lnTo>
                <a:lnTo>
                  <a:pt x="7" y="0"/>
                </a:lnTo>
                <a:lnTo>
                  <a:pt x="12" y="0"/>
                </a:lnTo>
                <a:lnTo>
                  <a:pt x="14" y="0"/>
                </a:lnTo>
                <a:lnTo>
                  <a:pt x="19" y="0"/>
                </a:lnTo>
                <a:lnTo>
                  <a:pt x="24" y="3"/>
                </a:lnTo>
                <a:lnTo>
                  <a:pt x="34" y="3"/>
                </a:lnTo>
                <a:lnTo>
                  <a:pt x="41" y="6"/>
                </a:lnTo>
                <a:lnTo>
                  <a:pt x="43" y="6"/>
                </a:lnTo>
                <a:lnTo>
                  <a:pt x="46" y="6"/>
                </a:lnTo>
                <a:lnTo>
                  <a:pt x="48" y="9"/>
                </a:lnTo>
                <a:lnTo>
                  <a:pt x="48" y="9"/>
                </a:lnTo>
                <a:lnTo>
                  <a:pt x="50" y="12"/>
                </a:lnTo>
                <a:lnTo>
                  <a:pt x="50" y="15"/>
                </a:lnTo>
                <a:lnTo>
                  <a:pt x="50" y="18"/>
                </a:lnTo>
                <a:lnTo>
                  <a:pt x="48" y="18"/>
                </a:lnTo>
                <a:lnTo>
                  <a:pt x="48" y="24"/>
                </a:lnTo>
                <a:lnTo>
                  <a:pt x="46" y="33"/>
                </a:lnTo>
                <a:lnTo>
                  <a:pt x="43" y="42"/>
                </a:lnTo>
                <a:lnTo>
                  <a:pt x="43" y="53"/>
                </a:lnTo>
                <a:lnTo>
                  <a:pt x="41" y="68"/>
                </a:lnTo>
                <a:lnTo>
                  <a:pt x="43" y="80"/>
                </a:lnTo>
                <a:lnTo>
                  <a:pt x="43" y="89"/>
                </a:lnTo>
                <a:lnTo>
                  <a:pt x="46" y="98"/>
                </a:lnTo>
                <a:lnTo>
                  <a:pt x="46" y="101"/>
                </a:lnTo>
                <a:lnTo>
                  <a:pt x="48" y="104"/>
                </a:lnTo>
                <a:lnTo>
                  <a:pt x="50" y="106"/>
                </a:lnTo>
                <a:lnTo>
                  <a:pt x="53" y="109"/>
                </a:lnTo>
                <a:lnTo>
                  <a:pt x="58" y="112"/>
                </a:lnTo>
                <a:lnTo>
                  <a:pt x="60" y="112"/>
                </a:lnTo>
                <a:lnTo>
                  <a:pt x="67" y="115"/>
                </a:lnTo>
                <a:lnTo>
                  <a:pt x="72" y="115"/>
                </a:lnTo>
                <a:lnTo>
                  <a:pt x="72" y="115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Freeform 126"/>
          <p:cNvSpPr>
            <a:spLocks/>
          </p:cNvSpPr>
          <p:nvPr/>
        </p:nvSpPr>
        <p:spPr bwMode="auto">
          <a:xfrm>
            <a:off x="2060456" y="1688735"/>
            <a:ext cx="1002579" cy="591383"/>
          </a:xfrm>
          <a:custGeom>
            <a:avLst/>
            <a:gdLst>
              <a:gd name="T0" fmla="*/ 109 w 175"/>
              <a:gd name="T1" fmla="*/ 38 h 59"/>
              <a:gd name="T2" fmla="*/ 95 w 175"/>
              <a:gd name="T3" fmla="*/ 41 h 59"/>
              <a:gd name="T4" fmla="*/ 80 w 175"/>
              <a:gd name="T5" fmla="*/ 47 h 59"/>
              <a:gd name="T6" fmla="*/ 66 w 175"/>
              <a:gd name="T7" fmla="*/ 47 h 59"/>
              <a:gd name="T8" fmla="*/ 51 w 175"/>
              <a:gd name="T9" fmla="*/ 50 h 59"/>
              <a:gd name="T10" fmla="*/ 39 w 175"/>
              <a:gd name="T11" fmla="*/ 53 h 59"/>
              <a:gd name="T12" fmla="*/ 27 w 175"/>
              <a:gd name="T13" fmla="*/ 56 h 59"/>
              <a:gd name="T14" fmla="*/ 17 w 175"/>
              <a:gd name="T15" fmla="*/ 56 h 59"/>
              <a:gd name="T16" fmla="*/ 8 w 175"/>
              <a:gd name="T17" fmla="*/ 59 h 59"/>
              <a:gd name="T18" fmla="*/ 0 w 175"/>
              <a:gd name="T19" fmla="*/ 50 h 59"/>
              <a:gd name="T20" fmla="*/ 22 w 175"/>
              <a:gd name="T21" fmla="*/ 44 h 59"/>
              <a:gd name="T22" fmla="*/ 39 w 175"/>
              <a:gd name="T23" fmla="*/ 38 h 59"/>
              <a:gd name="T24" fmla="*/ 56 w 175"/>
              <a:gd name="T25" fmla="*/ 33 h 59"/>
              <a:gd name="T26" fmla="*/ 71 w 175"/>
              <a:gd name="T27" fmla="*/ 30 h 59"/>
              <a:gd name="T28" fmla="*/ 83 w 175"/>
              <a:gd name="T29" fmla="*/ 27 h 59"/>
              <a:gd name="T30" fmla="*/ 92 w 175"/>
              <a:gd name="T31" fmla="*/ 24 h 59"/>
              <a:gd name="T32" fmla="*/ 100 w 175"/>
              <a:gd name="T33" fmla="*/ 21 h 59"/>
              <a:gd name="T34" fmla="*/ 107 w 175"/>
              <a:gd name="T35" fmla="*/ 18 h 59"/>
              <a:gd name="T36" fmla="*/ 112 w 175"/>
              <a:gd name="T37" fmla="*/ 15 h 59"/>
              <a:gd name="T38" fmla="*/ 114 w 175"/>
              <a:gd name="T39" fmla="*/ 15 h 59"/>
              <a:gd name="T40" fmla="*/ 117 w 175"/>
              <a:gd name="T41" fmla="*/ 12 h 59"/>
              <a:gd name="T42" fmla="*/ 119 w 175"/>
              <a:gd name="T43" fmla="*/ 12 h 59"/>
              <a:gd name="T44" fmla="*/ 121 w 175"/>
              <a:gd name="T45" fmla="*/ 9 h 59"/>
              <a:gd name="T46" fmla="*/ 124 w 175"/>
              <a:gd name="T47" fmla="*/ 9 h 59"/>
              <a:gd name="T48" fmla="*/ 124 w 175"/>
              <a:gd name="T49" fmla="*/ 6 h 59"/>
              <a:gd name="T50" fmla="*/ 124 w 175"/>
              <a:gd name="T51" fmla="*/ 6 h 59"/>
              <a:gd name="T52" fmla="*/ 121 w 175"/>
              <a:gd name="T53" fmla="*/ 6 h 59"/>
              <a:gd name="T54" fmla="*/ 121 w 175"/>
              <a:gd name="T55" fmla="*/ 3 h 59"/>
              <a:gd name="T56" fmla="*/ 121 w 175"/>
              <a:gd name="T57" fmla="*/ 0 h 59"/>
              <a:gd name="T58" fmla="*/ 124 w 175"/>
              <a:gd name="T59" fmla="*/ 0 h 59"/>
              <a:gd name="T60" fmla="*/ 129 w 175"/>
              <a:gd name="T61" fmla="*/ 0 h 59"/>
              <a:gd name="T62" fmla="*/ 133 w 175"/>
              <a:gd name="T63" fmla="*/ 0 h 59"/>
              <a:gd name="T64" fmla="*/ 138 w 175"/>
              <a:gd name="T65" fmla="*/ 0 h 59"/>
              <a:gd name="T66" fmla="*/ 146 w 175"/>
              <a:gd name="T67" fmla="*/ 0 h 59"/>
              <a:gd name="T68" fmla="*/ 150 w 175"/>
              <a:gd name="T69" fmla="*/ 3 h 59"/>
              <a:gd name="T70" fmla="*/ 158 w 175"/>
              <a:gd name="T71" fmla="*/ 3 h 59"/>
              <a:gd name="T72" fmla="*/ 162 w 175"/>
              <a:gd name="T73" fmla="*/ 6 h 59"/>
              <a:gd name="T74" fmla="*/ 167 w 175"/>
              <a:gd name="T75" fmla="*/ 9 h 59"/>
              <a:gd name="T76" fmla="*/ 170 w 175"/>
              <a:gd name="T77" fmla="*/ 12 h 59"/>
              <a:gd name="T78" fmla="*/ 175 w 175"/>
              <a:gd name="T79" fmla="*/ 15 h 59"/>
              <a:gd name="T80" fmla="*/ 175 w 175"/>
              <a:gd name="T81" fmla="*/ 18 h 59"/>
              <a:gd name="T82" fmla="*/ 175 w 175"/>
              <a:gd name="T83" fmla="*/ 18 h 59"/>
              <a:gd name="T84" fmla="*/ 172 w 175"/>
              <a:gd name="T85" fmla="*/ 21 h 59"/>
              <a:gd name="T86" fmla="*/ 170 w 175"/>
              <a:gd name="T87" fmla="*/ 21 h 59"/>
              <a:gd name="T88" fmla="*/ 165 w 175"/>
              <a:gd name="T89" fmla="*/ 24 h 59"/>
              <a:gd name="T90" fmla="*/ 158 w 175"/>
              <a:gd name="T91" fmla="*/ 27 h 59"/>
              <a:gd name="T92" fmla="*/ 148 w 175"/>
              <a:gd name="T93" fmla="*/ 30 h 59"/>
              <a:gd name="T94" fmla="*/ 138 w 175"/>
              <a:gd name="T95" fmla="*/ 33 h 59"/>
              <a:gd name="T96" fmla="*/ 124 w 175"/>
              <a:gd name="T97" fmla="*/ 35 h 59"/>
              <a:gd name="T98" fmla="*/ 109 w 175"/>
              <a:gd name="T99" fmla="*/ 38 h 59"/>
              <a:gd name="T100" fmla="*/ 109 w 175"/>
              <a:gd name="T101" fmla="*/ 38 h 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75" h="59">
                <a:moveTo>
                  <a:pt x="109" y="38"/>
                </a:moveTo>
                <a:lnTo>
                  <a:pt x="95" y="41"/>
                </a:lnTo>
                <a:lnTo>
                  <a:pt x="80" y="47"/>
                </a:lnTo>
                <a:lnTo>
                  <a:pt x="66" y="47"/>
                </a:lnTo>
                <a:lnTo>
                  <a:pt x="51" y="50"/>
                </a:lnTo>
                <a:lnTo>
                  <a:pt x="39" y="53"/>
                </a:lnTo>
                <a:lnTo>
                  <a:pt x="27" y="56"/>
                </a:lnTo>
                <a:lnTo>
                  <a:pt x="17" y="56"/>
                </a:lnTo>
                <a:lnTo>
                  <a:pt x="8" y="59"/>
                </a:lnTo>
                <a:lnTo>
                  <a:pt x="0" y="50"/>
                </a:lnTo>
                <a:lnTo>
                  <a:pt x="22" y="44"/>
                </a:lnTo>
                <a:lnTo>
                  <a:pt x="39" y="38"/>
                </a:lnTo>
                <a:lnTo>
                  <a:pt x="56" y="33"/>
                </a:lnTo>
                <a:lnTo>
                  <a:pt x="71" y="30"/>
                </a:lnTo>
                <a:lnTo>
                  <a:pt x="83" y="27"/>
                </a:lnTo>
                <a:lnTo>
                  <a:pt x="92" y="24"/>
                </a:lnTo>
                <a:lnTo>
                  <a:pt x="100" y="21"/>
                </a:lnTo>
                <a:lnTo>
                  <a:pt x="107" y="18"/>
                </a:lnTo>
                <a:lnTo>
                  <a:pt x="112" y="15"/>
                </a:lnTo>
                <a:lnTo>
                  <a:pt x="114" y="15"/>
                </a:lnTo>
                <a:lnTo>
                  <a:pt x="117" y="12"/>
                </a:lnTo>
                <a:lnTo>
                  <a:pt x="119" y="12"/>
                </a:lnTo>
                <a:lnTo>
                  <a:pt x="121" y="9"/>
                </a:lnTo>
                <a:lnTo>
                  <a:pt x="124" y="9"/>
                </a:lnTo>
                <a:lnTo>
                  <a:pt x="124" y="6"/>
                </a:lnTo>
                <a:lnTo>
                  <a:pt x="124" y="6"/>
                </a:lnTo>
                <a:lnTo>
                  <a:pt x="121" y="6"/>
                </a:lnTo>
                <a:lnTo>
                  <a:pt x="121" y="3"/>
                </a:lnTo>
                <a:lnTo>
                  <a:pt x="121" y="0"/>
                </a:lnTo>
                <a:lnTo>
                  <a:pt x="124" y="0"/>
                </a:lnTo>
                <a:lnTo>
                  <a:pt x="129" y="0"/>
                </a:lnTo>
                <a:lnTo>
                  <a:pt x="133" y="0"/>
                </a:lnTo>
                <a:lnTo>
                  <a:pt x="138" y="0"/>
                </a:lnTo>
                <a:lnTo>
                  <a:pt x="146" y="0"/>
                </a:lnTo>
                <a:lnTo>
                  <a:pt x="150" y="3"/>
                </a:lnTo>
                <a:lnTo>
                  <a:pt x="158" y="3"/>
                </a:lnTo>
                <a:lnTo>
                  <a:pt x="162" y="6"/>
                </a:lnTo>
                <a:lnTo>
                  <a:pt x="167" y="9"/>
                </a:lnTo>
                <a:lnTo>
                  <a:pt x="170" y="12"/>
                </a:lnTo>
                <a:lnTo>
                  <a:pt x="175" y="15"/>
                </a:lnTo>
                <a:lnTo>
                  <a:pt x="175" y="18"/>
                </a:lnTo>
                <a:lnTo>
                  <a:pt x="175" y="18"/>
                </a:lnTo>
                <a:lnTo>
                  <a:pt x="172" y="21"/>
                </a:lnTo>
                <a:lnTo>
                  <a:pt x="170" y="21"/>
                </a:lnTo>
                <a:lnTo>
                  <a:pt x="165" y="24"/>
                </a:lnTo>
                <a:lnTo>
                  <a:pt x="158" y="27"/>
                </a:lnTo>
                <a:lnTo>
                  <a:pt x="148" y="30"/>
                </a:lnTo>
                <a:lnTo>
                  <a:pt x="138" y="33"/>
                </a:lnTo>
                <a:lnTo>
                  <a:pt x="124" y="35"/>
                </a:lnTo>
                <a:lnTo>
                  <a:pt x="109" y="38"/>
                </a:lnTo>
                <a:lnTo>
                  <a:pt x="109" y="38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9" name="Freeform 128"/>
          <p:cNvSpPr>
            <a:spLocks/>
          </p:cNvSpPr>
          <p:nvPr/>
        </p:nvSpPr>
        <p:spPr bwMode="auto">
          <a:xfrm>
            <a:off x="5207980" y="945983"/>
            <a:ext cx="252077" cy="591384"/>
          </a:xfrm>
          <a:custGeom>
            <a:avLst/>
            <a:gdLst>
              <a:gd name="T0" fmla="*/ 42 w 44"/>
              <a:gd name="T1" fmla="*/ 3 h 59"/>
              <a:gd name="T2" fmla="*/ 44 w 44"/>
              <a:gd name="T3" fmla="*/ 15 h 59"/>
              <a:gd name="T4" fmla="*/ 44 w 44"/>
              <a:gd name="T5" fmla="*/ 27 h 59"/>
              <a:gd name="T6" fmla="*/ 44 w 44"/>
              <a:gd name="T7" fmla="*/ 36 h 59"/>
              <a:gd name="T8" fmla="*/ 44 w 44"/>
              <a:gd name="T9" fmla="*/ 42 h 59"/>
              <a:gd name="T10" fmla="*/ 44 w 44"/>
              <a:gd name="T11" fmla="*/ 47 h 59"/>
              <a:gd name="T12" fmla="*/ 44 w 44"/>
              <a:gd name="T13" fmla="*/ 53 h 59"/>
              <a:gd name="T14" fmla="*/ 44 w 44"/>
              <a:gd name="T15" fmla="*/ 56 h 59"/>
              <a:gd name="T16" fmla="*/ 44 w 44"/>
              <a:gd name="T17" fmla="*/ 56 h 59"/>
              <a:gd name="T18" fmla="*/ 42 w 44"/>
              <a:gd name="T19" fmla="*/ 59 h 59"/>
              <a:gd name="T20" fmla="*/ 39 w 44"/>
              <a:gd name="T21" fmla="*/ 59 h 59"/>
              <a:gd name="T22" fmla="*/ 34 w 44"/>
              <a:gd name="T23" fmla="*/ 59 h 59"/>
              <a:gd name="T24" fmla="*/ 30 w 44"/>
              <a:gd name="T25" fmla="*/ 59 h 59"/>
              <a:gd name="T26" fmla="*/ 27 w 44"/>
              <a:gd name="T27" fmla="*/ 56 h 59"/>
              <a:gd name="T28" fmla="*/ 25 w 44"/>
              <a:gd name="T29" fmla="*/ 56 h 59"/>
              <a:gd name="T30" fmla="*/ 25 w 44"/>
              <a:gd name="T31" fmla="*/ 53 h 59"/>
              <a:gd name="T32" fmla="*/ 22 w 44"/>
              <a:gd name="T33" fmla="*/ 47 h 59"/>
              <a:gd name="T34" fmla="*/ 20 w 44"/>
              <a:gd name="T35" fmla="*/ 42 h 59"/>
              <a:gd name="T36" fmla="*/ 17 w 44"/>
              <a:gd name="T37" fmla="*/ 33 h 59"/>
              <a:gd name="T38" fmla="*/ 13 w 44"/>
              <a:gd name="T39" fmla="*/ 24 h 59"/>
              <a:gd name="T40" fmla="*/ 10 w 44"/>
              <a:gd name="T41" fmla="*/ 18 h 59"/>
              <a:gd name="T42" fmla="*/ 8 w 44"/>
              <a:gd name="T43" fmla="*/ 12 h 59"/>
              <a:gd name="T44" fmla="*/ 5 w 44"/>
              <a:gd name="T45" fmla="*/ 9 h 59"/>
              <a:gd name="T46" fmla="*/ 3 w 44"/>
              <a:gd name="T47" fmla="*/ 9 h 59"/>
              <a:gd name="T48" fmla="*/ 0 w 44"/>
              <a:gd name="T49" fmla="*/ 6 h 59"/>
              <a:gd name="T50" fmla="*/ 0 w 44"/>
              <a:gd name="T51" fmla="*/ 3 h 59"/>
              <a:gd name="T52" fmla="*/ 0 w 44"/>
              <a:gd name="T53" fmla="*/ 0 h 59"/>
              <a:gd name="T54" fmla="*/ 3 w 44"/>
              <a:gd name="T55" fmla="*/ 0 h 59"/>
              <a:gd name="T56" fmla="*/ 5 w 44"/>
              <a:gd name="T57" fmla="*/ 0 h 59"/>
              <a:gd name="T58" fmla="*/ 8 w 44"/>
              <a:gd name="T59" fmla="*/ 0 h 59"/>
              <a:gd name="T60" fmla="*/ 13 w 44"/>
              <a:gd name="T61" fmla="*/ 0 h 59"/>
              <a:gd name="T62" fmla="*/ 17 w 44"/>
              <a:gd name="T63" fmla="*/ 0 h 59"/>
              <a:gd name="T64" fmla="*/ 25 w 44"/>
              <a:gd name="T65" fmla="*/ 0 h 59"/>
              <a:gd name="T66" fmla="*/ 32 w 44"/>
              <a:gd name="T67" fmla="*/ 0 h 59"/>
              <a:gd name="T68" fmla="*/ 42 w 44"/>
              <a:gd name="T69" fmla="*/ 3 h 59"/>
              <a:gd name="T70" fmla="*/ 42 w 44"/>
              <a:gd name="T71" fmla="*/ 3 h 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44" h="59">
                <a:moveTo>
                  <a:pt x="42" y="3"/>
                </a:moveTo>
                <a:lnTo>
                  <a:pt x="44" y="15"/>
                </a:lnTo>
                <a:lnTo>
                  <a:pt x="44" y="27"/>
                </a:lnTo>
                <a:lnTo>
                  <a:pt x="44" y="36"/>
                </a:lnTo>
                <a:lnTo>
                  <a:pt x="44" y="42"/>
                </a:lnTo>
                <a:lnTo>
                  <a:pt x="44" y="47"/>
                </a:lnTo>
                <a:lnTo>
                  <a:pt x="44" y="53"/>
                </a:lnTo>
                <a:lnTo>
                  <a:pt x="44" y="56"/>
                </a:lnTo>
                <a:lnTo>
                  <a:pt x="44" y="56"/>
                </a:lnTo>
                <a:lnTo>
                  <a:pt x="42" y="59"/>
                </a:lnTo>
                <a:lnTo>
                  <a:pt x="39" y="59"/>
                </a:lnTo>
                <a:lnTo>
                  <a:pt x="34" y="59"/>
                </a:lnTo>
                <a:lnTo>
                  <a:pt x="30" y="59"/>
                </a:lnTo>
                <a:lnTo>
                  <a:pt x="27" y="56"/>
                </a:lnTo>
                <a:lnTo>
                  <a:pt x="25" y="56"/>
                </a:lnTo>
                <a:lnTo>
                  <a:pt x="25" y="53"/>
                </a:lnTo>
                <a:lnTo>
                  <a:pt x="22" y="47"/>
                </a:lnTo>
                <a:lnTo>
                  <a:pt x="20" y="42"/>
                </a:lnTo>
                <a:lnTo>
                  <a:pt x="17" y="33"/>
                </a:lnTo>
                <a:lnTo>
                  <a:pt x="13" y="24"/>
                </a:lnTo>
                <a:lnTo>
                  <a:pt x="10" y="18"/>
                </a:lnTo>
                <a:lnTo>
                  <a:pt x="8" y="12"/>
                </a:lnTo>
                <a:lnTo>
                  <a:pt x="5" y="9"/>
                </a:lnTo>
                <a:lnTo>
                  <a:pt x="3" y="9"/>
                </a:lnTo>
                <a:lnTo>
                  <a:pt x="0" y="6"/>
                </a:lnTo>
                <a:lnTo>
                  <a:pt x="0" y="3"/>
                </a:lnTo>
                <a:lnTo>
                  <a:pt x="0" y="0"/>
                </a:lnTo>
                <a:lnTo>
                  <a:pt x="3" y="0"/>
                </a:lnTo>
                <a:lnTo>
                  <a:pt x="5" y="0"/>
                </a:lnTo>
                <a:lnTo>
                  <a:pt x="8" y="0"/>
                </a:lnTo>
                <a:lnTo>
                  <a:pt x="13" y="0"/>
                </a:lnTo>
                <a:lnTo>
                  <a:pt x="17" y="0"/>
                </a:lnTo>
                <a:lnTo>
                  <a:pt x="25" y="0"/>
                </a:lnTo>
                <a:lnTo>
                  <a:pt x="32" y="0"/>
                </a:lnTo>
                <a:lnTo>
                  <a:pt x="42" y="3"/>
                </a:lnTo>
                <a:lnTo>
                  <a:pt x="42" y="3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0" name="Freeform 129"/>
          <p:cNvSpPr>
            <a:spLocks/>
          </p:cNvSpPr>
          <p:nvPr/>
        </p:nvSpPr>
        <p:spPr bwMode="auto">
          <a:xfrm>
            <a:off x="5351207" y="855769"/>
            <a:ext cx="607275" cy="451056"/>
          </a:xfrm>
          <a:custGeom>
            <a:avLst/>
            <a:gdLst>
              <a:gd name="T0" fmla="*/ 75 w 106"/>
              <a:gd name="T1" fmla="*/ 3 h 45"/>
              <a:gd name="T2" fmla="*/ 75 w 106"/>
              <a:gd name="T3" fmla="*/ 3 h 45"/>
              <a:gd name="T4" fmla="*/ 77 w 106"/>
              <a:gd name="T5" fmla="*/ 0 h 45"/>
              <a:gd name="T6" fmla="*/ 79 w 106"/>
              <a:gd name="T7" fmla="*/ 0 h 45"/>
              <a:gd name="T8" fmla="*/ 82 w 106"/>
              <a:gd name="T9" fmla="*/ 0 h 45"/>
              <a:gd name="T10" fmla="*/ 84 w 106"/>
              <a:gd name="T11" fmla="*/ 0 h 45"/>
              <a:gd name="T12" fmla="*/ 87 w 106"/>
              <a:gd name="T13" fmla="*/ 3 h 45"/>
              <a:gd name="T14" fmla="*/ 92 w 106"/>
              <a:gd name="T15" fmla="*/ 3 h 45"/>
              <a:gd name="T16" fmla="*/ 96 w 106"/>
              <a:gd name="T17" fmla="*/ 6 h 45"/>
              <a:gd name="T18" fmla="*/ 101 w 106"/>
              <a:gd name="T19" fmla="*/ 9 h 45"/>
              <a:gd name="T20" fmla="*/ 104 w 106"/>
              <a:gd name="T21" fmla="*/ 9 h 45"/>
              <a:gd name="T22" fmla="*/ 106 w 106"/>
              <a:gd name="T23" fmla="*/ 12 h 45"/>
              <a:gd name="T24" fmla="*/ 106 w 106"/>
              <a:gd name="T25" fmla="*/ 12 h 45"/>
              <a:gd name="T26" fmla="*/ 106 w 106"/>
              <a:gd name="T27" fmla="*/ 12 h 45"/>
              <a:gd name="T28" fmla="*/ 106 w 106"/>
              <a:gd name="T29" fmla="*/ 12 h 45"/>
              <a:gd name="T30" fmla="*/ 104 w 106"/>
              <a:gd name="T31" fmla="*/ 15 h 45"/>
              <a:gd name="T32" fmla="*/ 101 w 106"/>
              <a:gd name="T33" fmla="*/ 15 h 45"/>
              <a:gd name="T34" fmla="*/ 99 w 106"/>
              <a:gd name="T35" fmla="*/ 15 h 45"/>
              <a:gd name="T36" fmla="*/ 96 w 106"/>
              <a:gd name="T37" fmla="*/ 18 h 45"/>
              <a:gd name="T38" fmla="*/ 92 w 106"/>
              <a:gd name="T39" fmla="*/ 21 h 45"/>
              <a:gd name="T40" fmla="*/ 89 w 106"/>
              <a:gd name="T41" fmla="*/ 27 h 45"/>
              <a:gd name="T42" fmla="*/ 84 w 106"/>
              <a:gd name="T43" fmla="*/ 30 h 45"/>
              <a:gd name="T44" fmla="*/ 82 w 106"/>
              <a:gd name="T45" fmla="*/ 36 h 45"/>
              <a:gd name="T46" fmla="*/ 79 w 106"/>
              <a:gd name="T47" fmla="*/ 42 h 45"/>
              <a:gd name="T48" fmla="*/ 79 w 106"/>
              <a:gd name="T49" fmla="*/ 45 h 45"/>
              <a:gd name="T50" fmla="*/ 70 w 106"/>
              <a:gd name="T51" fmla="*/ 45 h 45"/>
              <a:gd name="T52" fmla="*/ 70 w 106"/>
              <a:gd name="T53" fmla="*/ 42 h 45"/>
              <a:gd name="T54" fmla="*/ 72 w 106"/>
              <a:gd name="T55" fmla="*/ 39 h 45"/>
              <a:gd name="T56" fmla="*/ 72 w 106"/>
              <a:gd name="T57" fmla="*/ 33 h 45"/>
              <a:gd name="T58" fmla="*/ 75 w 106"/>
              <a:gd name="T59" fmla="*/ 27 h 45"/>
              <a:gd name="T60" fmla="*/ 75 w 106"/>
              <a:gd name="T61" fmla="*/ 21 h 45"/>
              <a:gd name="T62" fmla="*/ 75 w 106"/>
              <a:gd name="T63" fmla="*/ 15 h 45"/>
              <a:gd name="T64" fmla="*/ 75 w 106"/>
              <a:gd name="T65" fmla="*/ 12 h 45"/>
              <a:gd name="T66" fmla="*/ 72 w 106"/>
              <a:gd name="T67" fmla="*/ 9 h 45"/>
              <a:gd name="T68" fmla="*/ 67 w 106"/>
              <a:gd name="T69" fmla="*/ 9 h 45"/>
              <a:gd name="T70" fmla="*/ 63 w 106"/>
              <a:gd name="T71" fmla="*/ 9 h 45"/>
              <a:gd name="T72" fmla="*/ 55 w 106"/>
              <a:gd name="T73" fmla="*/ 9 h 45"/>
              <a:gd name="T74" fmla="*/ 46 w 106"/>
              <a:gd name="T75" fmla="*/ 12 h 45"/>
              <a:gd name="T76" fmla="*/ 36 w 106"/>
              <a:gd name="T77" fmla="*/ 15 h 45"/>
              <a:gd name="T78" fmla="*/ 24 w 106"/>
              <a:gd name="T79" fmla="*/ 15 h 45"/>
              <a:gd name="T80" fmla="*/ 12 w 106"/>
              <a:gd name="T81" fmla="*/ 15 h 45"/>
              <a:gd name="T82" fmla="*/ 0 w 106"/>
              <a:gd name="T83" fmla="*/ 15 h 45"/>
              <a:gd name="T84" fmla="*/ 0 w 106"/>
              <a:gd name="T85" fmla="*/ 15 h 45"/>
              <a:gd name="T86" fmla="*/ 7 w 106"/>
              <a:gd name="T87" fmla="*/ 15 h 45"/>
              <a:gd name="T88" fmla="*/ 17 w 106"/>
              <a:gd name="T89" fmla="*/ 15 h 45"/>
              <a:gd name="T90" fmla="*/ 29 w 106"/>
              <a:gd name="T91" fmla="*/ 12 h 45"/>
              <a:gd name="T92" fmla="*/ 43 w 106"/>
              <a:gd name="T93" fmla="*/ 9 h 45"/>
              <a:gd name="T94" fmla="*/ 50 w 106"/>
              <a:gd name="T95" fmla="*/ 9 h 45"/>
              <a:gd name="T96" fmla="*/ 55 w 106"/>
              <a:gd name="T97" fmla="*/ 9 h 45"/>
              <a:gd name="T98" fmla="*/ 60 w 106"/>
              <a:gd name="T99" fmla="*/ 6 h 45"/>
              <a:gd name="T100" fmla="*/ 65 w 106"/>
              <a:gd name="T101" fmla="*/ 6 h 45"/>
              <a:gd name="T102" fmla="*/ 67 w 106"/>
              <a:gd name="T103" fmla="*/ 6 h 45"/>
              <a:gd name="T104" fmla="*/ 72 w 106"/>
              <a:gd name="T105" fmla="*/ 3 h 45"/>
              <a:gd name="T106" fmla="*/ 72 w 106"/>
              <a:gd name="T107" fmla="*/ 3 h 45"/>
              <a:gd name="T108" fmla="*/ 75 w 106"/>
              <a:gd name="T109" fmla="*/ 3 h 45"/>
              <a:gd name="T110" fmla="*/ 75 w 106"/>
              <a:gd name="T111" fmla="*/ 3 h 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06" h="45">
                <a:moveTo>
                  <a:pt x="75" y="3"/>
                </a:moveTo>
                <a:lnTo>
                  <a:pt x="75" y="3"/>
                </a:lnTo>
                <a:lnTo>
                  <a:pt x="77" y="0"/>
                </a:lnTo>
                <a:lnTo>
                  <a:pt x="79" y="0"/>
                </a:lnTo>
                <a:lnTo>
                  <a:pt x="82" y="0"/>
                </a:lnTo>
                <a:lnTo>
                  <a:pt x="84" y="0"/>
                </a:lnTo>
                <a:lnTo>
                  <a:pt x="87" y="3"/>
                </a:lnTo>
                <a:lnTo>
                  <a:pt x="92" y="3"/>
                </a:lnTo>
                <a:lnTo>
                  <a:pt x="96" y="6"/>
                </a:lnTo>
                <a:lnTo>
                  <a:pt x="101" y="9"/>
                </a:lnTo>
                <a:lnTo>
                  <a:pt x="104" y="9"/>
                </a:lnTo>
                <a:lnTo>
                  <a:pt x="106" y="12"/>
                </a:lnTo>
                <a:lnTo>
                  <a:pt x="106" y="12"/>
                </a:lnTo>
                <a:lnTo>
                  <a:pt x="106" y="12"/>
                </a:lnTo>
                <a:lnTo>
                  <a:pt x="106" y="12"/>
                </a:lnTo>
                <a:lnTo>
                  <a:pt x="104" y="15"/>
                </a:lnTo>
                <a:lnTo>
                  <a:pt x="101" y="15"/>
                </a:lnTo>
                <a:lnTo>
                  <a:pt x="99" y="15"/>
                </a:lnTo>
                <a:lnTo>
                  <a:pt x="96" y="18"/>
                </a:lnTo>
                <a:lnTo>
                  <a:pt x="92" y="21"/>
                </a:lnTo>
                <a:lnTo>
                  <a:pt x="89" y="27"/>
                </a:lnTo>
                <a:lnTo>
                  <a:pt x="84" y="30"/>
                </a:lnTo>
                <a:lnTo>
                  <a:pt x="82" y="36"/>
                </a:lnTo>
                <a:lnTo>
                  <a:pt x="79" y="42"/>
                </a:lnTo>
                <a:lnTo>
                  <a:pt x="79" y="45"/>
                </a:lnTo>
                <a:lnTo>
                  <a:pt x="70" y="45"/>
                </a:lnTo>
                <a:lnTo>
                  <a:pt x="70" y="42"/>
                </a:lnTo>
                <a:lnTo>
                  <a:pt x="72" y="39"/>
                </a:lnTo>
                <a:lnTo>
                  <a:pt x="72" y="33"/>
                </a:lnTo>
                <a:lnTo>
                  <a:pt x="75" y="27"/>
                </a:lnTo>
                <a:lnTo>
                  <a:pt x="75" y="21"/>
                </a:lnTo>
                <a:lnTo>
                  <a:pt x="75" y="15"/>
                </a:lnTo>
                <a:lnTo>
                  <a:pt x="75" y="12"/>
                </a:lnTo>
                <a:lnTo>
                  <a:pt x="72" y="9"/>
                </a:lnTo>
                <a:lnTo>
                  <a:pt x="67" y="9"/>
                </a:lnTo>
                <a:lnTo>
                  <a:pt x="63" y="9"/>
                </a:lnTo>
                <a:lnTo>
                  <a:pt x="55" y="9"/>
                </a:lnTo>
                <a:lnTo>
                  <a:pt x="46" y="12"/>
                </a:lnTo>
                <a:lnTo>
                  <a:pt x="36" y="15"/>
                </a:lnTo>
                <a:lnTo>
                  <a:pt x="24" y="15"/>
                </a:lnTo>
                <a:lnTo>
                  <a:pt x="12" y="15"/>
                </a:lnTo>
                <a:lnTo>
                  <a:pt x="0" y="15"/>
                </a:lnTo>
                <a:lnTo>
                  <a:pt x="0" y="15"/>
                </a:lnTo>
                <a:lnTo>
                  <a:pt x="7" y="15"/>
                </a:lnTo>
                <a:lnTo>
                  <a:pt x="17" y="15"/>
                </a:lnTo>
                <a:lnTo>
                  <a:pt x="29" y="12"/>
                </a:lnTo>
                <a:lnTo>
                  <a:pt x="43" y="9"/>
                </a:lnTo>
                <a:lnTo>
                  <a:pt x="50" y="9"/>
                </a:lnTo>
                <a:lnTo>
                  <a:pt x="55" y="9"/>
                </a:lnTo>
                <a:lnTo>
                  <a:pt x="60" y="6"/>
                </a:lnTo>
                <a:lnTo>
                  <a:pt x="65" y="6"/>
                </a:lnTo>
                <a:lnTo>
                  <a:pt x="67" y="6"/>
                </a:lnTo>
                <a:lnTo>
                  <a:pt x="72" y="3"/>
                </a:lnTo>
                <a:lnTo>
                  <a:pt x="72" y="3"/>
                </a:lnTo>
                <a:lnTo>
                  <a:pt x="75" y="3"/>
                </a:lnTo>
                <a:lnTo>
                  <a:pt x="75" y="3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1" name="Freeform 130"/>
          <p:cNvSpPr>
            <a:spLocks/>
          </p:cNvSpPr>
          <p:nvPr/>
        </p:nvSpPr>
        <p:spPr bwMode="auto">
          <a:xfrm>
            <a:off x="5448599" y="1306824"/>
            <a:ext cx="383845" cy="110260"/>
          </a:xfrm>
          <a:custGeom>
            <a:avLst/>
            <a:gdLst>
              <a:gd name="T0" fmla="*/ 67 w 67"/>
              <a:gd name="T1" fmla="*/ 3 h 11"/>
              <a:gd name="T2" fmla="*/ 67 w 67"/>
              <a:gd name="T3" fmla="*/ 3 h 11"/>
              <a:gd name="T4" fmla="*/ 67 w 67"/>
              <a:gd name="T5" fmla="*/ 3 h 11"/>
              <a:gd name="T6" fmla="*/ 65 w 67"/>
              <a:gd name="T7" fmla="*/ 3 h 11"/>
              <a:gd name="T8" fmla="*/ 62 w 67"/>
              <a:gd name="T9" fmla="*/ 3 h 11"/>
              <a:gd name="T10" fmla="*/ 60 w 67"/>
              <a:gd name="T11" fmla="*/ 6 h 11"/>
              <a:gd name="T12" fmla="*/ 58 w 67"/>
              <a:gd name="T13" fmla="*/ 6 h 11"/>
              <a:gd name="T14" fmla="*/ 50 w 67"/>
              <a:gd name="T15" fmla="*/ 6 h 11"/>
              <a:gd name="T16" fmla="*/ 46 w 67"/>
              <a:gd name="T17" fmla="*/ 6 h 11"/>
              <a:gd name="T18" fmla="*/ 36 w 67"/>
              <a:gd name="T19" fmla="*/ 6 h 11"/>
              <a:gd name="T20" fmla="*/ 26 w 67"/>
              <a:gd name="T21" fmla="*/ 9 h 11"/>
              <a:gd name="T22" fmla="*/ 14 w 67"/>
              <a:gd name="T23" fmla="*/ 9 h 11"/>
              <a:gd name="T24" fmla="*/ 0 w 67"/>
              <a:gd name="T25" fmla="*/ 11 h 11"/>
              <a:gd name="T26" fmla="*/ 0 w 67"/>
              <a:gd name="T27" fmla="*/ 9 h 11"/>
              <a:gd name="T28" fmla="*/ 12 w 67"/>
              <a:gd name="T29" fmla="*/ 9 h 11"/>
              <a:gd name="T30" fmla="*/ 24 w 67"/>
              <a:gd name="T31" fmla="*/ 6 h 11"/>
              <a:gd name="T32" fmla="*/ 33 w 67"/>
              <a:gd name="T33" fmla="*/ 6 h 11"/>
              <a:gd name="T34" fmla="*/ 41 w 67"/>
              <a:gd name="T35" fmla="*/ 3 h 11"/>
              <a:gd name="T36" fmla="*/ 48 w 67"/>
              <a:gd name="T37" fmla="*/ 3 h 11"/>
              <a:gd name="T38" fmla="*/ 53 w 67"/>
              <a:gd name="T39" fmla="*/ 3 h 11"/>
              <a:gd name="T40" fmla="*/ 58 w 67"/>
              <a:gd name="T41" fmla="*/ 0 h 11"/>
              <a:gd name="T42" fmla="*/ 60 w 67"/>
              <a:gd name="T43" fmla="*/ 0 h 11"/>
              <a:gd name="T44" fmla="*/ 65 w 67"/>
              <a:gd name="T45" fmla="*/ 3 h 11"/>
              <a:gd name="T46" fmla="*/ 67 w 67"/>
              <a:gd name="T47" fmla="*/ 3 h 11"/>
              <a:gd name="T48" fmla="*/ 67 w 67"/>
              <a:gd name="T49" fmla="*/ 3 h 11"/>
              <a:gd name="T50" fmla="*/ 67 w 67"/>
              <a:gd name="T51" fmla="*/ 3 h 11"/>
              <a:gd name="T52" fmla="*/ 67 w 67"/>
              <a:gd name="T53" fmla="*/ 3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67" h="11">
                <a:moveTo>
                  <a:pt x="67" y="3"/>
                </a:moveTo>
                <a:lnTo>
                  <a:pt x="67" y="3"/>
                </a:lnTo>
                <a:lnTo>
                  <a:pt x="67" y="3"/>
                </a:lnTo>
                <a:lnTo>
                  <a:pt x="65" y="3"/>
                </a:lnTo>
                <a:lnTo>
                  <a:pt x="62" y="3"/>
                </a:lnTo>
                <a:lnTo>
                  <a:pt x="60" y="6"/>
                </a:lnTo>
                <a:lnTo>
                  <a:pt x="58" y="6"/>
                </a:lnTo>
                <a:lnTo>
                  <a:pt x="50" y="6"/>
                </a:lnTo>
                <a:lnTo>
                  <a:pt x="46" y="6"/>
                </a:lnTo>
                <a:lnTo>
                  <a:pt x="36" y="6"/>
                </a:lnTo>
                <a:lnTo>
                  <a:pt x="26" y="9"/>
                </a:lnTo>
                <a:lnTo>
                  <a:pt x="14" y="9"/>
                </a:lnTo>
                <a:lnTo>
                  <a:pt x="0" y="11"/>
                </a:lnTo>
                <a:lnTo>
                  <a:pt x="0" y="9"/>
                </a:lnTo>
                <a:lnTo>
                  <a:pt x="12" y="9"/>
                </a:lnTo>
                <a:lnTo>
                  <a:pt x="24" y="6"/>
                </a:lnTo>
                <a:lnTo>
                  <a:pt x="33" y="6"/>
                </a:lnTo>
                <a:lnTo>
                  <a:pt x="41" y="3"/>
                </a:lnTo>
                <a:lnTo>
                  <a:pt x="48" y="3"/>
                </a:lnTo>
                <a:lnTo>
                  <a:pt x="53" y="3"/>
                </a:lnTo>
                <a:lnTo>
                  <a:pt x="58" y="0"/>
                </a:lnTo>
                <a:lnTo>
                  <a:pt x="60" y="0"/>
                </a:lnTo>
                <a:lnTo>
                  <a:pt x="65" y="3"/>
                </a:lnTo>
                <a:lnTo>
                  <a:pt x="67" y="3"/>
                </a:lnTo>
                <a:lnTo>
                  <a:pt x="67" y="3"/>
                </a:lnTo>
                <a:lnTo>
                  <a:pt x="67" y="3"/>
                </a:lnTo>
                <a:lnTo>
                  <a:pt x="67" y="3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2" name="Freeform 131"/>
          <p:cNvSpPr>
            <a:spLocks/>
          </p:cNvSpPr>
          <p:nvPr/>
        </p:nvSpPr>
        <p:spPr bwMode="auto">
          <a:xfrm>
            <a:off x="6153269" y="715442"/>
            <a:ext cx="246349" cy="882059"/>
          </a:xfrm>
          <a:custGeom>
            <a:avLst/>
            <a:gdLst>
              <a:gd name="T0" fmla="*/ 5 w 43"/>
              <a:gd name="T1" fmla="*/ 11 h 88"/>
              <a:gd name="T2" fmla="*/ 0 w 43"/>
              <a:gd name="T3" fmla="*/ 9 h 88"/>
              <a:gd name="T4" fmla="*/ 0 w 43"/>
              <a:gd name="T5" fmla="*/ 6 h 88"/>
              <a:gd name="T6" fmla="*/ 0 w 43"/>
              <a:gd name="T7" fmla="*/ 3 h 88"/>
              <a:gd name="T8" fmla="*/ 5 w 43"/>
              <a:gd name="T9" fmla="*/ 0 h 88"/>
              <a:gd name="T10" fmla="*/ 7 w 43"/>
              <a:gd name="T11" fmla="*/ 0 h 88"/>
              <a:gd name="T12" fmla="*/ 10 w 43"/>
              <a:gd name="T13" fmla="*/ 0 h 88"/>
              <a:gd name="T14" fmla="*/ 12 w 43"/>
              <a:gd name="T15" fmla="*/ 0 h 88"/>
              <a:gd name="T16" fmla="*/ 17 w 43"/>
              <a:gd name="T17" fmla="*/ 0 h 88"/>
              <a:gd name="T18" fmla="*/ 22 w 43"/>
              <a:gd name="T19" fmla="*/ 0 h 88"/>
              <a:gd name="T20" fmla="*/ 27 w 43"/>
              <a:gd name="T21" fmla="*/ 0 h 88"/>
              <a:gd name="T22" fmla="*/ 34 w 43"/>
              <a:gd name="T23" fmla="*/ 3 h 88"/>
              <a:gd name="T24" fmla="*/ 41 w 43"/>
              <a:gd name="T25" fmla="*/ 3 h 88"/>
              <a:gd name="T26" fmla="*/ 41 w 43"/>
              <a:gd name="T27" fmla="*/ 23 h 88"/>
              <a:gd name="T28" fmla="*/ 43 w 43"/>
              <a:gd name="T29" fmla="*/ 38 h 88"/>
              <a:gd name="T30" fmla="*/ 43 w 43"/>
              <a:gd name="T31" fmla="*/ 53 h 88"/>
              <a:gd name="T32" fmla="*/ 43 w 43"/>
              <a:gd name="T33" fmla="*/ 65 h 88"/>
              <a:gd name="T34" fmla="*/ 41 w 43"/>
              <a:gd name="T35" fmla="*/ 76 h 88"/>
              <a:gd name="T36" fmla="*/ 41 w 43"/>
              <a:gd name="T37" fmla="*/ 82 h 88"/>
              <a:gd name="T38" fmla="*/ 39 w 43"/>
              <a:gd name="T39" fmla="*/ 85 h 88"/>
              <a:gd name="T40" fmla="*/ 36 w 43"/>
              <a:gd name="T41" fmla="*/ 88 h 88"/>
              <a:gd name="T42" fmla="*/ 34 w 43"/>
              <a:gd name="T43" fmla="*/ 88 h 88"/>
              <a:gd name="T44" fmla="*/ 29 w 43"/>
              <a:gd name="T45" fmla="*/ 88 h 88"/>
              <a:gd name="T46" fmla="*/ 22 w 43"/>
              <a:gd name="T47" fmla="*/ 85 h 88"/>
              <a:gd name="T48" fmla="*/ 19 w 43"/>
              <a:gd name="T49" fmla="*/ 85 h 88"/>
              <a:gd name="T50" fmla="*/ 17 w 43"/>
              <a:gd name="T51" fmla="*/ 82 h 88"/>
              <a:gd name="T52" fmla="*/ 14 w 43"/>
              <a:gd name="T53" fmla="*/ 76 h 88"/>
              <a:gd name="T54" fmla="*/ 14 w 43"/>
              <a:gd name="T55" fmla="*/ 73 h 88"/>
              <a:gd name="T56" fmla="*/ 14 w 43"/>
              <a:gd name="T57" fmla="*/ 68 h 88"/>
              <a:gd name="T58" fmla="*/ 14 w 43"/>
              <a:gd name="T59" fmla="*/ 59 h 88"/>
              <a:gd name="T60" fmla="*/ 14 w 43"/>
              <a:gd name="T61" fmla="*/ 50 h 88"/>
              <a:gd name="T62" fmla="*/ 14 w 43"/>
              <a:gd name="T63" fmla="*/ 41 h 88"/>
              <a:gd name="T64" fmla="*/ 12 w 43"/>
              <a:gd name="T65" fmla="*/ 29 h 88"/>
              <a:gd name="T66" fmla="*/ 10 w 43"/>
              <a:gd name="T67" fmla="*/ 23 h 88"/>
              <a:gd name="T68" fmla="*/ 7 w 43"/>
              <a:gd name="T69" fmla="*/ 14 h 88"/>
              <a:gd name="T70" fmla="*/ 5 w 43"/>
              <a:gd name="T71" fmla="*/ 11 h 88"/>
              <a:gd name="T72" fmla="*/ 5 w 43"/>
              <a:gd name="T73" fmla="*/ 11 h 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43" h="88">
                <a:moveTo>
                  <a:pt x="5" y="11"/>
                </a:moveTo>
                <a:lnTo>
                  <a:pt x="0" y="9"/>
                </a:lnTo>
                <a:lnTo>
                  <a:pt x="0" y="6"/>
                </a:lnTo>
                <a:lnTo>
                  <a:pt x="0" y="3"/>
                </a:lnTo>
                <a:lnTo>
                  <a:pt x="5" y="0"/>
                </a:lnTo>
                <a:lnTo>
                  <a:pt x="7" y="0"/>
                </a:lnTo>
                <a:lnTo>
                  <a:pt x="10" y="0"/>
                </a:lnTo>
                <a:lnTo>
                  <a:pt x="12" y="0"/>
                </a:lnTo>
                <a:lnTo>
                  <a:pt x="17" y="0"/>
                </a:lnTo>
                <a:lnTo>
                  <a:pt x="22" y="0"/>
                </a:lnTo>
                <a:lnTo>
                  <a:pt x="27" y="0"/>
                </a:lnTo>
                <a:lnTo>
                  <a:pt x="34" y="3"/>
                </a:lnTo>
                <a:lnTo>
                  <a:pt x="41" y="3"/>
                </a:lnTo>
                <a:lnTo>
                  <a:pt x="41" y="23"/>
                </a:lnTo>
                <a:lnTo>
                  <a:pt x="43" y="38"/>
                </a:lnTo>
                <a:lnTo>
                  <a:pt x="43" y="53"/>
                </a:lnTo>
                <a:lnTo>
                  <a:pt x="43" y="65"/>
                </a:lnTo>
                <a:lnTo>
                  <a:pt x="41" y="76"/>
                </a:lnTo>
                <a:lnTo>
                  <a:pt x="41" y="82"/>
                </a:lnTo>
                <a:lnTo>
                  <a:pt x="39" y="85"/>
                </a:lnTo>
                <a:lnTo>
                  <a:pt x="36" y="88"/>
                </a:lnTo>
                <a:lnTo>
                  <a:pt x="34" y="88"/>
                </a:lnTo>
                <a:lnTo>
                  <a:pt x="29" y="88"/>
                </a:lnTo>
                <a:lnTo>
                  <a:pt x="22" y="85"/>
                </a:lnTo>
                <a:lnTo>
                  <a:pt x="19" y="85"/>
                </a:lnTo>
                <a:lnTo>
                  <a:pt x="17" y="82"/>
                </a:lnTo>
                <a:lnTo>
                  <a:pt x="14" y="76"/>
                </a:lnTo>
                <a:lnTo>
                  <a:pt x="14" y="73"/>
                </a:lnTo>
                <a:lnTo>
                  <a:pt x="14" y="68"/>
                </a:lnTo>
                <a:lnTo>
                  <a:pt x="14" y="59"/>
                </a:lnTo>
                <a:lnTo>
                  <a:pt x="14" y="50"/>
                </a:lnTo>
                <a:lnTo>
                  <a:pt x="14" y="41"/>
                </a:lnTo>
                <a:lnTo>
                  <a:pt x="12" y="29"/>
                </a:lnTo>
                <a:lnTo>
                  <a:pt x="10" y="23"/>
                </a:lnTo>
                <a:lnTo>
                  <a:pt x="7" y="14"/>
                </a:lnTo>
                <a:lnTo>
                  <a:pt x="5" y="11"/>
                </a:lnTo>
                <a:lnTo>
                  <a:pt x="5" y="11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3" name="Freeform 132"/>
          <p:cNvSpPr>
            <a:spLocks/>
          </p:cNvSpPr>
          <p:nvPr/>
        </p:nvSpPr>
        <p:spPr bwMode="auto">
          <a:xfrm>
            <a:off x="6279307" y="1036190"/>
            <a:ext cx="343741" cy="210495"/>
          </a:xfrm>
          <a:custGeom>
            <a:avLst/>
            <a:gdLst>
              <a:gd name="T0" fmla="*/ 53 w 60"/>
              <a:gd name="T1" fmla="*/ 3 h 21"/>
              <a:gd name="T2" fmla="*/ 55 w 60"/>
              <a:gd name="T3" fmla="*/ 3 h 21"/>
              <a:gd name="T4" fmla="*/ 58 w 60"/>
              <a:gd name="T5" fmla="*/ 6 h 21"/>
              <a:gd name="T6" fmla="*/ 60 w 60"/>
              <a:gd name="T7" fmla="*/ 6 h 21"/>
              <a:gd name="T8" fmla="*/ 60 w 60"/>
              <a:gd name="T9" fmla="*/ 9 h 21"/>
              <a:gd name="T10" fmla="*/ 60 w 60"/>
              <a:gd name="T11" fmla="*/ 12 h 21"/>
              <a:gd name="T12" fmla="*/ 58 w 60"/>
              <a:gd name="T13" fmla="*/ 15 h 21"/>
              <a:gd name="T14" fmla="*/ 55 w 60"/>
              <a:gd name="T15" fmla="*/ 15 h 21"/>
              <a:gd name="T16" fmla="*/ 48 w 60"/>
              <a:gd name="T17" fmla="*/ 18 h 21"/>
              <a:gd name="T18" fmla="*/ 46 w 60"/>
              <a:gd name="T19" fmla="*/ 18 h 21"/>
              <a:gd name="T20" fmla="*/ 41 w 60"/>
              <a:gd name="T21" fmla="*/ 18 h 21"/>
              <a:gd name="T22" fmla="*/ 36 w 60"/>
              <a:gd name="T23" fmla="*/ 18 h 21"/>
              <a:gd name="T24" fmla="*/ 29 w 60"/>
              <a:gd name="T25" fmla="*/ 21 h 21"/>
              <a:gd name="T26" fmla="*/ 21 w 60"/>
              <a:gd name="T27" fmla="*/ 21 h 21"/>
              <a:gd name="T28" fmla="*/ 14 w 60"/>
              <a:gd name="T29" fmla="*/ 21 h 21"/>
              <a:gd name="T30" fmla="*/ 7 w 60"/>
              <a:gd name="T31" fmla="*/ 21 h 21"/>
              <a:gd name="T32" fmla="*/ 0 w 60"/>
              <a:gd name="T33" fmla="*/ 21 h 21"/>
              <a:gd name="T34" fmla="*/ 0 w 60"/>
              <a:gd name="T35" fmla="*/ 6 h 21"/>
              <a:gd name="T36" fmla="*/ 9 w 60"/>
              <a:gd name="T37" fmla="*/ 6 h 21"/>
              <a:gd name="T38" fmla="*/ 19 w 60"/>
              <a:gd name="T39" fmla="*/ 6 h 21"/>
              <a:gd name="T40" fmla="*/ 26 w 60"/>
              <a:gd name="T41" fmla="*/ 3 h 21"/>
              <a:gd name="T42" fmla="*/ 31 w 60"/>
              <a:gd name="T43" fmla="*/ 3 h 21"/>
              <a:gd name="T44" fmla="*/ 36 w 60"/>
              <a:gd name="T45" fmla="*/ 0 h 21"/>
              <a:gd name="T46" fmla="*/ 41 w 60"/>
              <a:gd name="T47" fmla="*/ 0 h 21"/>
              <a:gd name="T48" fmla="*/ 46 w 60"/>
              <a:gd name="T49" fmla="*/ 0 h 21"/>
              <a:gd name="T50" fmla="*/ 53 w 60"/>
              <a:gd name="T51" fmla="*/ 3 h 21"/>
              <a:gd name="T52" fmla="*/ 53 w 60"/>
              <a:gd name="T53" fmla="*/ 3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60" h="21">
                <a:moveTo>
                  <a:pt x="53" y="3"/>
                </a:moveTo>
                <a:lnTo>
                  <a:pt x="55" y="3"/>
                </a:lnTo>
                <a:lnTo>
                  <a:pt x="58" y="6"/>
                </a:lnTo>
                <a:lnTo>
                  <a:pt x="60" y="6"/>
                </a:lnTo>
                <a:lnTo>
                  <a:pt x="60" y="9"/>
                </a:lnTo>
                <a:lnTo>
                  <a:pt x="60" y="12"/>
                </a:lnTo>
                <a:lnTo>
                  <a:pt x="58" y="15"/>
                </a:lnTo>
                <a:lnTo>
                  <a:pt x="55" y="15"/>
                </a:lnTo>
                <a:lnTo>
                  <a:pt x="48" y="18"/>
                </a:lnTo>
                <a:lnTo>
                  <a:pt x="46" y="18"/>
                </a:lnTo>
                <a:lnTo>
                  <a:pt x="41" y="18"/>
                </a:lnTo>
                <a:lnTo>
                  <a:pt x="36" y="18"/>
                </a:lnTo>
                <a:lnTo>
                  <a:pt x="29" y="21"/>
                </a:lnTo>
                <a:lnTo>
                  <a:pt x="21" y="21"/>
                </a:lnTo>
                <a:lnTo>
                  <a:pt x="14" y="21"/>
                </a:lnTo>
                <a:lnTo>
                  <a:pt x="7" y="21"/>
                </a:lnTo>
                <a:lnTo>
                  <a:pt x="0" y="21"/>
                </a:lnTo>
                <a:lnTo>
                  <a:pt x="0" y="6"/>
                </a:lnTo>
                <a:lnTo>
                  <a:pt x="9" y="6"/>
                </a:lnTo>
                <a:lnTo>
                  <a:pt x="19" y="6"/>
                </a:lnTo>
                <a:lnTo>
                  <a:pt x="26" y="3"/>
                </a:lnTo>
                <a:lnTo>
                  <a:pt x="31" y="3"/>
                </a:lnTo>
                <a:lnTo>
                  <a:pt x="36" y="0"/>
                </a:lnTo>
                <a:lnTo>
                  <a:pt x="41" y="0"/>
                </a:lnTo>
                <a:lnTo>
                  <a:pt x="46" y="0"/>
                </a:lnTo>
                <a:lnTo>
                  <a:pt x="53" y="3"/>
                </a:lnTo>
                <a:lnTo>
                  <a:pt x="53" y="3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4" name="Freeform 133"/>
          <p:cNvSpPr>
            <a:spLocks/>
          </p:cNvSpPr>
          <p:nvPr/>
        </p:nvSpPr>
        <p:spPr bwMode="auto">
          <a:xfrm>
            <a:off x="6359513" y="1447151"/>
            <a:ext cx="320825" cy="60141"/>
          </a:xfrm>
          <a:custGeom>
            <a:avLst/>
            <a:gdLst>
              <a:gd name="T0" fmla="*/ 56 w 56"/>
              <a:gd name="T1" fmla="*/ 3 h 6"/>
              <a:gd name="T2" fmla="*/ 46 w 56"/>
              <a:gd name="T3" fmla="*/ 3 h 6"/>
              <a:gd name="T4" fmla="*/ 39 w 56"/>
              <a:gd name="T5" fmla="*/ 3 h 6"/>
              <a:gd name="T6" fmla="*/ 32 w 56"/>
              <a:gd name="T7" fmla="*/ 3 h 6"/>
              <a:gd name="T8" fmla="*/ 24 w 56"/>
              <a:gd name="T9" fmla="*/ 3 h 6"/>
              <a:gd name="T10" fmla="*/ 17 w 56"/>
              <a:gd name="T11" fmla="*/ 3 h 6"/>
              <a:gd name="T12" fmla="*/ 10 w 56"/>
              <a:gd name="T13" fmla="*/ 6 h 6"/>
              <a:gd name="T14" fmla="*/ 5 w 56"/>
              <a:gd name="T15" fmla="*/ 6 h 6"/>
              <a:gd name="T16" fmla="*/ 0 w 56"/>
              <a:gd name="T17" fmla="*/ 6 h 6"/>
              <a:gd name="T18" fmla="*/ 0 w 56"/>
              <a:gd name="T19" fmla="*/ 3 h 6"/>
              <a:gd name="T20" fmla="*/ 56 w 56"/>
              <a:gd name="T21" fmla="*/ 0 h 6"/>
              <a:gd name="T22" fmla="*/ 56 w 56"/>
              <a:gd name="T23" fmla="*/ 3 h 6"/>
              <a:gd name="T24" fmla="*/ 56 w 56"/>
              <a:gd name="T25" fmla="*/ 3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56" h="6">
                <a:moveTo>
                  <a:pt x="56" y="3"/>
                </a:moveTo>
                <a:lnTo>
                  <a:pt x="46" y="3"/>
                </a:lnTo>
                <a:lnTo>
                  <a:pt x="39" y="3"/>
                </a:lnTo>
                <a:lnTo>
                  <a:pt x="32" y="3"/>
                </a:lnTo>
                <a:lnTo>
                  <a:pt x="24" y="3"/>
                </a:lnTo>
                <a:lnTo>
                  <a:pt x="17" y="3"/>
                </a:lnTo>
                <a:lnTo>
                  <a:pt x="10" y="6"/>
                </a:lnTo>
                <a:lnTo>
                  <a:pt x="5" y="6"/>
                </a:lnTo>
                <a:lnTo>
                  <a:pt x="0" y="6"/>
                </a:lnTo>
                <a:lnTo>
                  <a:pt x="0" y="3"/>
                </a:lnTo>
                <a:lnTo>
                  <a:pt x="56" y="0"/>
                </a:lnTo>
                <a:lnTo>
                  <a:pt x="56" y="3"/>
                </a:lnTo>
                <a:lnTo>
                  <a:pt x="56" y="3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5" name="Freeform 134"/>
          <p:cNvSpPr>
            <a:spLocks/>
          </p:cNvSpPr>
          <p:nvPr/>
        </p:nvSpPr>
        <p:spPr bwMode="auto">
          <a:xfrm>
            <a:off x="5987126" y="1657639"/>
            <a:ext cx="1300488" cy="1393254"/>
          </a:xfrm>
          <a:custGeom>
            <a:avLst/>
            <a:gdLst>
              <a:gd name="T0" fmla="*/ 164 w 227"/>
              <a:gd name="T1" fmla="*/ 115 h 139"/>
              <a:gd name="T2" fmla="*/ 145 w 227"/>
              <a:gd name="T3" fmla="*/ 127 h 139"/>
              <a:gd name="T4" fmla="*/ 126 w 227"/>
              <a:gd name="T5" fmla="*/ 136 h 139"/>
              <a:gd name="T6" fmla="*/ 111 w 227"/>
              <a:gd name="T7" fmla="*/ 139 h 139"/>
              <a:gd name="T8" fmla="*/ 101 w 227"/>
              <a:gd name="T9" fmla="*/ 139 h 139"/>
              <a:gd name="T10" fmla="*/ 97 w 227"/>
              <a:gd name="T11" fmla="*/ 133 h 139"/>
              <a:gd name="T12" fmla="*/ 99 w 227"/>
              <a:gd name="T13" fmla="*/ 124 h 139"/>
              <a:gd name="T14" fmla="*/ 94 w 227"/>
              <a:gd name="T15" fmla="*/ 115 h 139"/>
              <a:gd name="T16" fmla="*/ 87 w 227"/>
              <a:gd name="T17" fmla="*/ 106 h 139"/>
              <a:gd name="T18" fmla="*/ 82 w 227"/>
              <a:gd name="T19" fmla="*/ 103 h 139"/>
              <a:gd name="T20" fmla="*/ 82 w 227"/>
              <a:gd name="T21" fmla="*/ 100 h 139"/>
              <a:gd name="T22" fmla="*/ 82 w 227"/>
              <a:gd name="T23" fmla="*/ 97 h 139"/>
              <a:gd name="T24" fmla="*/ 87 w 227"/>
              <a:gd name="T25" fmla="*/ 97 h 139"/>
              <a:gd name="T26" fmla="*/ 99 w 227"/>
              <a:gd name="T27" fmla="*/ 97 h 139"/>
              <a:gd name="T28" fmla="*/ 114 w 227"/>
              <a:gd name="T29" fmla="*/ 103 h 139"/>
              <a:gd name="T30" fmla="*/ 123 w 227"/>
              <a:gd name="T31" fmla="*/ 106 h 139"/>
              <a:gd name="T32" fmla="*/ 133 w 227"/>
              <a:gd name="T33" fmla="*/ 103 h 139"/>
              <a:gd name="T34" fmla="*/ 140 w 227"/>
              <a:gd name="T35" fmla="*/ 92 h 139"/>
              <a:gd name="T36" fmla="*/ 157 w 227"/>
              <a:gd name="T37" fmla="*/ 71 h 139"/>
              <a:gd name="T38" fmla="*/ 169 w 227"/>
              <a:gd name="T39" fmla="*/ 44 h 139"/>
              <a:gd name="T40" fmla="*/ 172 w 227"/>
              <a:gd name="T41" fmla="*/ 33 h 139"/>
              <a:gd name="T42" fmla="*/ 172 w 227"/>
              <a:gd name="T43" fmla="*/ 27 h 139"/>
              <a:gd name="T44" fmla="*/ 169 w 227"/>
              <a:gd name="T45" fmla="*/ 21 h 139"/>
              <a:gd name="T46" fmla="*/ 162 w 227"/>
              <a:gd name="T47" fmla="*/ 21 h 139"/>
              <a:gd name="T48" fmla="*/ 150 w 227"/>
              <a:gd name="T49" fmla="*/ 21 h 139"/>
              <a:gd name="T50" fmla="*/ 145 w 227"/>
              <a:gd name="T51" fmla="*/ 21 h 139"/>
              <a:gd name="T52" fmla="*/ 135 w 227"/>
              <a:gd name="T53" fmla="*/ 21 h 139"/>
              <a:gd name="T54" fmla="*/ 123 w 227"/>
              <a:gd name="T55" fmla="*/ 21 h 139"/>
              <a:gd name="T56" fmla="*/ 106 w 227"/>
              <a:gd name="T57" fmla="*/ 24 h 139"/>
              <a:gd name="T58" fmla="*/ 85 w 227"/>
              <a:gd name="T59" fmla="*/ 27 h 139"/>
              <a:gd name="T60" fmla="*/ 60 w 227"/>
              <a:gd name="T61" fmla="*/ 27 h 139"/>
              <a:gd name="T62" fmla="*/ 31 w 227"/>
              <a:gd name="T63" fmla="*/ 30 h 139"/>
              <a:gd name="T64" fmla="*/ 0 w 227"/>
              <a:gd name="T65" fmla="*/ 33 h 139"/>
              <a:gd name="T66" fmla="*/ 31 w 227"/>
              <a:gd name="T67" fmla="*/ 18 h 139"/>
              <a:gd name="T68" fmla="*/ 58 w 227"/>
              <a:gd name="T69" fmla="*/ 15 h 139"/>
              <a:gd name="T70" fmla="*/ 65 w 227"/>
              <a:gd name="T71" fmla="*/ 15 h 139"/>
              <a:gd name="T72" fmla="*/ 80 w 227"/>
              <a:gd name="T73" fmla="*/ 12 h 139"/>
              <a:gd name="T74" fmla="*/ 97 w 227"/>
              <a:gd name="T75" fmla="*/ 12 h 139"/>
              <a:gd name="T76" fmla="*/ 116 w 227"/>
              <a:gd name="T77" fmla="*/ 9 h 139"/>
              <a:gd name="T78" fmla="*/ 135 w 227"/>
              <a:gd name="T79" fmla="*/ 9 h 139"/>
              <a:gd name="T80" fmla="*/ 147 w 227"/>
              <a:gd name="T81" fmla="*/ 6 h 139"/>
              <a:gd name="T82" fmla="*/ 157 w 227"/>
              <a:gd name="T83" fmla="*/ 6 h 139"/>
              <a:gd name="T84" fmla="*/ 162 w 227"/>
              <a:gd name="T85" fmla="*/ 3 h 139"/>
              <a:gd name="T86" fmla="*/ 167 w 227"/>
              <a:gd name="T87" fmla="*/ 3 h 139"/>
              <a:gd name="T88" fmla="*/ 174 w 227"/>
              <a:gd name="T89" fmla="*/ 3 h 139"/>
              <a:gd name="T90" fmla="*/ 186 w 227"/>
              <a:gd name="T91" fmla="*/ 6 h 139"/>
              <a:gd name="T92" fmla="*/ 196 w 227"/>
              <a:gd name="T93" fmla="*/ 9 h 139"/>
              <a:gd name="T94" fmla="*/ 205 w 227"/>
              <a:gd name="T95" fmla="*/ 12 h 139"/>
              <a:gd name="T96" fmla="*/ 215 w 227"/>
              <a:gd name="T97" fmla="*/ 15 h 139"/>
              <a:gd name="T98" fmla="*/ 222 w 227"/>
              <a:gd name="T99" fmla="*/ 21 h 139"/>
              <a:gd name="T100" fmla="*/ 227 w 227"/>
              <a:gd name="T101" fmla="*/ 24 h 139"/>
              <a:gd name="T102" fmla="*/ 227 w 227"/>
              <a:gd name="T103" fmla="*/ 27 h 139"/>
              <a:gd name="T104" fmla="*/ 227 w 227"/>
              <a:gd name="T105" fmla="*/ 30 h 139"/>
              <a:gd name="T106" fmla="*/ 222 w 227"/>
              <a:gd name="T107" fmla="*/ 33 h 139"/>
              <a:gd name="T108" fmla="*/ 218 w 227"/>
              <a:gd name="T109" fmla="*/ 35 h 139"/>
              <a:gd name="T110" fmla="*/ 215 w 227"/>
              <a:gd name="T111" fmla="*/ 38 h 139"/>
              <a:gd name="T112" fmla="*/ 203 w 227"/>
              <a:gd name="T113" fmla="*/ 59 h 139"/>
              <a:gd name="T114" fmla="*/ 191 w 227"/>
              <a:gd name="T115" fmla="*/ 83 h 139"/>
              <a:gd name="T116" fmla="*/ 174 w 227"/>
              <a:gd name="T117" fmla="*/ 103 h 1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227" h="139">
                <a:moveTo>
                  <a:pt x="174" y="103"/>
                </a:moveTo>
                <a:lnTo>
                  <a:pt x="164" y="115"/>
                </a:lnTo>
                <a:lnTo>
                  <a:pt x="155" y="121"/>
                </a:lnTo>
                <a:lnTo>
                  <a:pt x="145" y="127"/>
                </a:lnTo>
                <a:lnTo>
                  <a:pt x="135" y="133"/>
                </a:lnTo>
                <a:lnTo>
                  <a:pt x="126" y="136"/>
                </a:lnTo>
                <a:lnTo>
                  <a:pt x="118" y="139"/>
                </a:lnTo>
                <a:lnTo>
                  <a:pt x="111" y="139"/>
                </a:lnTo>
                <a:lnTo>
                  <a:pt x="104" y="139"/>
                </a:lnTo>
                <a:lnTo>
                  <a:pt x="101" y="139"/>
                </a:lnTo>
                <a:lnTo>
                  <a:pt x="97" y="136"/>
                </a:lnTo>
                <a:lnTo>
                  <a:pt x="97" y="133"/>
                </a:lnTo>
                <a:lnTo>
                  <a:pt x="97" y="130"/>
                </a:lnTo>
                <a:lnTo>
                  <a:pt x="99" y="124"/>
                </a:lnTo>
                <a:lnTo>
                  <a:pt x="97" y="121"/>
                </a:lnTo>
                <a:lnTo>
                  <a:pt x="94" y="115"/>
                </a:lnTo>
                <a:lnTo>
                  <a:pt x="89" y="109"/>
                </a:lnTo>
                <a:lnTo>
                  <a:pt x="87" y="106"/>
                </a:lnTo>
                <a:lnTo>
                  <a:pt x="85" y="103"/>
                </a:lnTo>
                <a:lnTo>
                  <a:pt x="82" y="103"/>
                </a:lnTo>
                <a:lnTo>
                  <a:pt x="82" y="100"/>
                </a:lnTo>
                <a:lnTo>
                  <a:pt x="82" y="100"/>
                </a:lnTo>
                <a:lnTo>
                  <a:pt x="82" y="97"/>
                </a:lnTo>
                <a:lnTo>
                  <a:pt x="82" y="97"/>
                </a:lnTo>
                <a:lnTo>
                  <a:pt x="85" y="97"/>
                </a:lnTo>
                <a:lnTo>
                  <a:pt x="87" y="97"/>
                </a:lnTo>
                <a:lnTo>
                  <a:pt x="92" y="97"/>
                </a:lnTo>
                <a:lnTo>
                  <a:pt x="99" y="97"/>
                </a:lnTo>
                <a:lnTo>
                  <a:pt x="106" y="100"/>
                </a:lnTo>
                <a:lnTo>
                  <a:pt x="114" y="103"/>
                </a:lnTo>
                <a:lnTo>
                  <a:pt x="118" y="106"/>
                </a:lnTo>
                <a:lnTo>
                  <a:pt x="123" y="106"/>
                </a:lnTo>
                <a:lnTo>
                  <a:pt x="128" y="103"/>
                </a:lnTo>
                <a:lnTo>
                  <a:pt x="133" y="103"/>
                </a:lnTo>
                <a:lnTo>
                  <a:pt x="135" y="97"/>
                </a:lnTo>
                <a:lnTo>
                  <a:pt x="140" y="92"/>
                </a:lnTo>
                <a:lnTo>
                  <a:pt x="147" y="86"/>
                </a:lnTo>
                <a:lnTo>
                  <a:pt x="157" y="71"/>
                </a:lnTo>
                <a:lnTo>
                  <a:pt x="164" y="53"/>
                </a:lnTo>
                <a:lnTo>
                  <a:pt x="169" y="44"/>
                </a:lnTo>
                <a:lnTo>
                  <a:pt x="172" y="35"/>
                </a:lnTo>
                <a:lnTo>
                  <a:pt x="172" y="33"/>
                </a:lnTo>
                <a:lnTo>
                  <a:pt x="174" y="30"/>
                </a:lnTo>
                <a:lnTo>
                  <a:pt x="172" y="27"/>
                </a:lnTo>
                <a:lnTo>
                  <a:pt x="172" y="24"/>
                </a:lnTo>
                <a:lnTo>
                  <a:pt x="169" y="21"/>
                </a:lnTo>
                <a:lnTo>
                  <a:pt x="167" y="21"/>
                </a:lnTo>
                <a:lnTo>
                  <a:pt x="162" y="21"/>
                </a:lnTo>
                <a:lnTo>
                  <a:pt x="157" y="21"/>
                </a:lnTo>
                <a:lnTo>
                  <a:pt x="150" y="21"/>
                </a:lnTo>
                <a:lnTo>
                  <a:pt x="147" y="21"/>
                </a:lnTo>
                <a:lnTo>
                  <a:pt x="145" y="21"/>
                </a:lnTo>
                <a:lnTo>
                  <a:pt x="140" y="21"/>
                </a:lnTo>
                <a:lnTo>
                  <a:pt x="135" y="21"/>
                </a:lnTo>
                <a:lnTo>
                  <a:pt x="131" y="21"/>
                </a:lnTo>
                <a:lnTo>
                  <a:pt x="123" y="21"/>
                </a:lnTo>
                <a:lnTo>
                  <a:pt x="114" y="24"/>
                </a:lnTo>
                <a:lnTo>
                  <a:pt x="106" y="24"/>
                </a:lnTo>
                <a:lnTo>
                  <a:pt x="97" y="24"/>
                </a:lnTo>
                <a:lnTo>
                  <a:pt x="85" y="27"/>
                </a:lnTo>
                <a:lnTo>
                  <a:pt x="72" y="27"/>
                </a:lnTo>
                <a:lnTo>
                  <a:pt x="60" y="27"/>
                </a:lnTo>
                <a:lnTo>
                  <a:pt x="46" y="30"/>
                </a:lnTo>
                <a:lnTo>
                  <a:pt x="31" y="30"/>
                </a:lnTo>
                <a:lnTo>
                  <a:pt x="17" y="33"/>
                </a:lnTo>
                <a:lnTo>
                  <a:pt x="0" y="33"/>
                </a:lnTo>
                <a:lnTo>
                  <a:pt x="22" y="18"/>
                </a:lnTo>
                <a:lnTo>
                  <a:pt x="31" y="18"/>
                </a:lnTo>
                <a:lnTo>
                  <a:pt x="41" y="15"/>
                </a:lnTo>
                <a:lnTo>
                  <a:pt x="58" y="15"/>
                </a:lnTo>
                <a:lnTo>
                  <a:pt x="60" y="15"/>
                </a:lnTo>
                <a:lnTo>
                  <a:pt x="65" y="15"/>
                </a:lnTo>
                <a:lnTo>
                  <a:pt x="72" y="15"/>
                </a:lnTo>
                <a:lnTo>
                  <a:pt x="80" y="12"/>
                </a:lnTo>
                <a:lnTo>
                  <a:pt x="87" y="12"/>
                </a:lnTo>
                <a:lnTo>
                  <a:pt x="97" y="12"/>
                </a:lnTo>
                <a:lnTo>
                  <a:pt x="106" y="12"/>
                </a:lnTo>
                <a:lnTo>
                  <a:pt x="116" y="9"/>
                </a:lnTo>
                <a:lnTo>
                  <a:pt x="126" y="9"/>
                </a:lnTo>
                <a:lnTo>
                  <a:pt x="135" y="9"/>
                </a:lnTo>
                <a:lnTo>
                  <a:pt x="143" y="6"/>
                </a:lnTo>
                <a:lnTo>
                  <a:pt x="147" y="6"/>
                </a:lnTo>
                <a:lnTo>
                  <a:pt x="155" y="6"/>
                </a:lnTo>
                <a:lnTo>
                  <a:pt x="157" y="6"/>
                </a:lnTo>
                <a:lnTo>
                  <a:pt x="160" y="3"/>
                </a:lnTo>
                <a:lnTo>
                  <a:pt x="162" y="3"/>
                </a:lnTo>
                <a:lnTo>
                  <a:pt x="164" y="3"/>
                </a:lnTo>
                <a:lnTo>
                  <a:pt x="167" y="3"/>
                </a:lnTo>
                <a:lnTo>
                  <a:pt x="172" y="0"/>
                </a:lnTo>
                <a:lnTo>
                  <a:pt x="174" y="3"/>
                </a:lnTo>
                <a:lnTo>
                  <a:pt x="179" y="3"/>
                </a:lnTo>
                <a:lnTo>
                  <a:pt x="186" y="6"/>
                </a:lnTo>
                <a:lnTo>
                  <a:pt x="191" y="6"/>
                </a:lnTo>
                <a:lnTo>
                  <a:pt x="196" y="9"/>
                </a:lnTo>
                <a:lnTo>
                  <a:pt x="201" y="9"/>
                </a:lnTo>
                <a:lnTo>
                  <a:pt x="205" y="12"/>
                </a:lnTo>
                <a:lnTo>
                  <a:pt x="210" y="15"/>
                </a:lnTo>
                <a:lnTo>
                  <a:pt x="215" y="15"/>
                </a:lnTo>
                <a:lnTo>
                  <a:pt x="220" y="18"/>
                </a:lnTo>
                <a:lnTo>
                  <a:pt x="222" y="21"/>
                </a:lnTo>
                <a:lnTo>
                  <a:pt x="225" y="21"/>
                </a:lnTo>
                <a:lnTo>
                  <a:pt x="227" y="24"/>
                </a:lnTo>
                <a:lnTo>
                  <a:pt x="227" y="24"/>
                </a:lnTo>
                <a:lnTo>
                  <a:pt x="227" y="27"/>
                </a:lnTo>
                <a:lnTo>
                  <a:pt x="227" y="27"/>
                </a:lnTo>
                <a:lnTo>
                  <a:pt x="227" y="30"/>
                </a:lnTo>
                <a:lnTo>
                  <a:pt x="225" y="30"/>
                </a:lnTo>
                <a:lnTo>
                  <a:pt x="222" y="33"/>
                </a:lnTo>
                <a:lnTo>
                  <a:pt x="220" y="33"/>
                </a:lnTo>
                <a:lnTo>
                  <a:pt x="218" y="35"/>
                </a:lnTo>
                <a:lnTo>
                  <a:pt x="215" y="35"/>
                </a:lnTo>
                <a:lnTo>
                  <a:pt x="215" y="38"/>
                </a:lnTo>
                <a:lnTo>
                  <a:pt x="210" y="47"/>
                </a:lnTo>
                <a:lnTo>
                  <a:pt x="203" y="59"/>
                </a:lnTo>
                <a:lnTo>
                  <a:pt x="198" y="71"/>
                </a:lnTo>
                <a:lnTo>
                  <a:pt x="191" y="83"/>
                </a:lnTo>
                <a:lnTo>
                  <a:pt x="181" y="94"/>
                </a:lnTo>
                <a:lnTo>
                  <a:pt x="174" y="103"/>
                </a:lnTo>
                <a:lnTo>
                  <a:pt x="174" y="103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6" name="Freeform 135"/>
          <p:cNvSpPr>
            <a:spLocks/>
          </p:cNvSpPr>
          <p:nvPr/>
        </p:nvSpPr>
        <p:spPr bwMode="auto">
          <a:xfrm>
            <a:off x="5780881" y="1807994"/>
            <a:ext cx="1048411" cy="1092552"/>
          </a:xfrm>
          <a:custGeom>
            <a:avLst/>
            <a:gdLst>
              <a:gd name="T0" fmla="*/ 2 w 183"/>
              <a:gd name="T1" fmla="*/ 109 h 109"/>
              <a:gd name="T2" fmla="*/ 0 w 183"/>
              <a:gd name="T3" fmla="*/ 106 h 109"/>
              <a:gd name="T4" fmla="*/ 2 w 183"/>
              <a:gd name="T5" fmla="*/ 106 h 109"/>
              <a:gd name="T6" fmla="*/ 4 w 183"/>
              <a:gd name="T7" fmla="*/ 103 h 109"/>
              <a:gd name="T8" fmla="*/ 7 w 183"/>
              <a:gd name="T9" fmla="*/ 103 h 109"/>
              <a:gd name="T10" fmla="*/ 9 w 183"/>
              <a:gd name="T11" fmla="*/ 100 h 109"/>
              <a:gd name="T12" fmla="*/ 14 w 183"/>
              <a:gd name="T13" fmla="*/ 97 h 109"/>
              <a:gd name="T14" fmla="*/ 21 w 183"/>
              <a:gd name="T15" fmla="*/ 97 h 109"/>
              <a:gd name="T16" fmla="*/ 26 w 183"/>
              <a:gd name="T17" fmla="*/ 94 h 109"/>
              <a:gd name="T18" fmla="*/ 41 w 183"/>
              <a:gd name="T19" fmla="*/ 88 h 109"/>
              <a:gd name="T20" fmla="*/ 55 w 183"/>
              <a:gd name="T21" fmla="*/ 82 h 109"/>
              <a:gd name="T22" fmla="*/ 70 w 183"/>
              <a:gd name="T23" fmla="*/ 74 h 109"/>
              <a:gd name="T24" fmla="*/ 87 w 183"/>
              <a:gd name="T25" fmla="*/ 65 h 109"/>
              <a:gd name="T26" fmla="*/ 99 w 183"/>
              <a:gd name="T27" fmla="*/ 56 h 109"/>
              <a:gd name="T28" fmla="*/ 111 w 183"/>
              <a:gd name="T29" fmla="*/ 47 h 109"/>
              <a:gd name="T30" fmla="*/ 123 w 183"/>
              <a:gd name="T31" fmla="*/ 38 h 109"/>
              <a:gd name="T32" fmla="*/ 133 w 183"/>
              <a:gd name="T33" fmla="*/ 29 h 109"/>
              <a:gd name="T34" fmla="*/ 140 w 183"/>
              <a:gd name="T35" fmla="*/ 23 h 109"/>
              <a:gd name="T36" fmla="*/ 145 w 183"/>
              <a:gd name="T37" fmla="*/ 15 h 109"/>
              <a:gd name="T38" fmla="*/ 145 w 183"/>
              <a:gd name="T39" fmla="*/ 12 h 109"/>
              <a:gd name="T40" fmla="*/ 147 w 183"/>
              <a:gd name="T41" fmla="*/ 9 h 109"/>
              <a:gd name="T42" fmla="*/ 147 w 183"/>
              <a:gd name="T43" fmla="*/ 9 h 109"/>
              <a:gd name="T44" fmla="*/ 147 w 183"/>
              <a:gd name="T45" fmla="*/ 6 h 109"/>
              <a:gd name="T46" fmla="*/ 145 w 183"/>
              <a:gd name="T47" fmla="*/ 3 h 109"/>
              <a:gd name="T48" fmla="*/ 147 w 183"/>
              <a:gd name="T49" fmla="*/ 3 h 109"/>
              <a:gd name="T50" fmla="*/ 147 w 183"/>
              <a:gd name="T51" fmla="*/ 0 h 109"/>
              <a:gd name="T52" fmla="*/ 152 w 183"/>
              <a:gd name="T53" fmla="*/ 0 h 109"/>
              <a:gd name="T54" fmla="*/ 157 w 183"/>
              <a:gd name="T55" fmla="*/ 0 h 109"/>
              <a:gd name="T56" fmla="*/ 162 w 183"/>
              <a:gd name="T57" fmla="*/ 0 h 109"/>
              <a:gd name="T58" fmla="*/ 167 w 183"/>
              <a:gd name="T59" fmla="*/ 3 h 109"/>
              <a:gd name="T60" fmla="*/ 171 w 183"/>
              <a:gd name="T61" fmla="*/ 6 h 109"/>
              <a:gd name="T62" fmla="*/ 176 w 183"/>
              <a:gd name="T63" fmla="*/ 9 h 109"/>
              <a:gd name="T64" fmla="*/ 181 w 183"/>
              <a:gd name="T65" fmla="*/ 12 h 109"/>
              <a:gd name="T66" fmla="*/ 183 w 183"/>
              <a:gd name="T67" fmla="*/ 15 h 109"/>
              <a:gd name="T68" fmla="*/ 183 w 183"/>
              <a:gd name="T69" fmla="*/ 18 h 109"/>
              <a:gd name="T70" fmla="*/ 181 w 183"/>
              <a:gd name="T71" fmla="*/ 20 h 109"/>
              <a:gd name="T72" fmla="*/ 176 w 183"/>
              <a:gd name="T73" fmla="*/ 23 h 109"/>
              <a:gd name="T74" fmla="*/ 171 w 183"/>
              <a:gd name="T75" fmla="*/ 29 h 109"/>
              <a:gd name="T76" fmla="*/ 164 w 183"/>
              <a:gd name="T77" fmla="*/ 38 h 109"/>
              <a:gd name="T78" fmla="*/ 154 w 183"/>
              <a:gd name="T79" fmla="*/ 47 h 109"/>
              <a:gd name="T80" fmla="*/ 142 w 183"/>
              <a:gd name="T81" fmla="*/ 56 h 109"/>
              <a:gd name="T82" fmla="*/ 128 w 183"/>
              <a:gd name="T83" fmla="*/ 65 h 109"/>
              <a:gd name="T84" fmla="*/ 113 w 183"/>
              <a:gd name="T85" fmla="*/ 74 h 109"/>
              <a:gd name="T86" fmla="*/ 96 w 183"/>
              <a:gd name="T87" fmla="*/ 82 h 109"/>
              <a:gd name="T88" fmla="*/ 79 w 183"/>
              <a:gd name="T89" fmla="*/ 91 h 109"/>
              <a:gd name="T90" fmla="*/ 60 w 183"/>
              <a:gd name="T91" fmla="*/ 97 h 109"/>
              <a:gd name="T92" fmla="*/ 43 w 183"/>
              <a:gd name="T93" fmla="*/ 103 h 109"/>
              <a:gd name="T94" fmla="*/ 34 w 183"/>
              <a:gd name="T95" fmla="*/ 103 h 109"/>
              <a:gd name="T96" fmla="*/ 26 w 183"/>
              <a:gd name="T97" fmla="*/ 106 h 109"/>
              <a:gd name="T98" fmla="*/ 19 w 183"/>
              <a:gd name="T99" fmla="*/ 106 h 109"/>
              <a:gd name="T100" fmla="*/ 14 w 183"/>
              <a:gd name="T101" fmla="*/ 109 h 109"/>
              <a:gd name="T102" fmla="*/ 9 w 183"/>
              <a:gd name="T103" fmla="*/ 109 h 109"/>
              <a:gd name="T104" fmla="*/ 4 w 183"/>
              <a:gd name="T105" fmla="*/ 109 h 109"/>
              <a:gd name="T106" fmla="*/ 2 w 183"/>
              <a:gd name="T107" fmla="*/ 109 h 109"/>
              <a:gd name="T108" fmla="*/ 2 w 183"/>
              <a:gd name="T109" fmla="*/ 109 h 109"/>
              <a:gd name="T110" fmla="*/ 2 w 183"/>
              <a:gd name="T111" fmla="*/ 109 h 1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83" h="109">
                <a:moveTo>
                  <a:pt x="2" y="109"/>
                </a:moveTo>
                <a:lnTo>
                  <a:pt x="0" y="106"/>
                </a:lnTo>
                <a:lnTo>
                  <a:pt x="2" y="106"/>
                </a:lnTo>
                <a:lnTo>
                  <a:pt x="4" y="103"/>
                </a:lnTo>
                <a:lnTo>
                  <a:pt x="7" y="103"/>
                </a:lnTo>
                <a:lnTo>
                  <a:pt x="9" y="100"/>
                </a:lnTo>
                <a:lnTo>
                  <a:pt x="14" y="97"/>
                </a:lnTo>
                <a:lnTo>
                  <a:pt x="21" y="97"/>
                </a:lnTo>
                <a:lnTo>
                  <a:pt x="26" y="94"/>
                </a:lnTo>
                <a:lnTo>
                  <a:pt x="41" y="88"/>
                </a:lnTo>
                <a:lnTo>
                  <a:pt x="55" y="82"/>
                </a:lnTo>
                <a:lnTo>
                  <a:pt x="70" y="74"/>
                </a:lnTo>
                <a:lnTo>
                  <a:pt x="87" y="65"/>
                </a:lnTo>
                <a:lnTo>
                  <a:pt x="99" y="56"/>
                </a:lnTo>
                <a:lnTo>
                  <a:pt x="111" y="47"/>
                </a:lnTo>
                <a:lnTo>
                  <a:pt x="123" y="38"/>
                </a:lnTo>
                <a:lnTo>
                  <a:pt x="133" y="29"/>
                </a:lnTo>
                <a:lnTo>
                  <a:pt x="140" y="23"/>
                </a:lnTo>
                <a:lnTo>
                  <a:pt x="145" y="15"/>
                </a:lnTo>
                <a:lnTo>
                  <a:pt x="145" y="12"/>
                </a:lnTo>
                <a:lnTo>
                  <a:pt x="147" y="9"/>
                </a:lnTo>
                <a:lnTo>
                  <a:pt x="147" y="9"/>
                </a:lnTo>
                <a:lnTo>
                  <a:pt x="147" y="6"/>
                </a:lnTo>
                <a:lnTo>
                  <a:pt x="145" y="3"/>
                </a:lnTo>
                <a:lnTo>
                  <a:pt x="147" y="3"/>
                </a:lnTo>
                <a:lnTo>
                  <a:pt x="147" y="0"/>
                </a:lnTo>
                <a:lnTo>
                  <a:pt x="152" y="0"/>
                </a:lnTo>
                <a:lnTo>
                  <a:pt x="157" y="0"/>
                </a:lnTo>
                <a:lnTo>
                  <a:pt x="162" y="0"/>
                </a:lnTo>
                <a:lnTo>
                  <a:pt x="167" y="3"/>
                </a:lnTo>
                <a:lnTo>
                  <a:pt x="171" y="6"/>
                </a:lnTo>
                <a:lnTo>
                  <a:pt x="176" y="9"/>
                </a:lnTo>
                <a:lnTo>
                  <a:pt x="181" y="12"/>
                </a:lnTo>
                <a:lnTo>
                  <a:pt x="183" y="15"/>
                </a:lnTo>
                <a:lnTo>
                  <a:pt x="183" y="18"/>
                </a:lnTo>
                <a:lnTo>
                  <a:pt x="181" y="20"/>
                </a:lnTo>
                <a:lnTo>
                  <a:pt x="176" y="23"/>
                </a:lnTo>
                <a:lnTo>
                  <a:pt x="171" y="29"/>
                </a:lnTo>
                <a:lnTo>
                  <a:pt x="164" y="38"/>
                </a:lnTo>
                <a:lnTo>
                  <a:pt x="154" y="47"/>
                </a:lnTo>
                <a:lnTo>
                  <a:pt x="142" y="56"/>
                </a:lnTo>
                <a:lnTo>
                  <a:pt x="128" y="65"/>
                </a:lnTo>
                <a:lnTo>
                  <a:pt x="113" y="74"/>
                </a:lnTo>
                <a:lnTo>
                  <a:pt x="96" y="82"/>
                </a:lnTo>
                <a:lnTo>
                  <a:pt x="79" y="91"/>
                </a:lnTo>
                <a:lnTo>
                  <a:pt x="60" y="97"/>
                </a:lnTo>
                <a:lnTo>
                  <a:pt x="43" y="103"/>
                </a:lnTo>
                <a:lnTo>
                  <a:pt x="34" y="103"/>
                </a:lnTo>
                <a:lnTo>
                  <a:pt x="26" y="106"/>
                </a:lnTo>
                <a:lnTo>
                  <a:pt x="19" y="106"/>
                </a:lnTo>
                <a:lnTo>
                  <a:pt x="14" y="109"/>
                </a:lnTo>
                <a:lnTo>
                  <a:pt x="9" y="109"/>
                </a:lnTo>
                <a:lnTo>
                  <a:pt x="4" y="109"/>
                </a:lnTo>
                <a:lnTo>
                  <a:pt x="2" y="109"/>
                </a:lnTo>
                <a:lnTo>
                  <a:pt x="2" y="109"/>
                </a:lnTo>
                <a:lnTo>
                  <a:pt x="2" y="109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7" name="Freeform 136"/>
          <p:cNvSpPr>
            <a:spLocks/>
          </p:cNvSpPr>
          <p:nvPr/>
        </p:nvSpPr>
        <p:spPr bwMode="auto">
          <a:xfrm>
            <a:off x="5156421" y="1687712"/>
            <a:ext cx="166143" cy="651523"/>
          </a:xfrm>
          <a:custGeom>
            <a:avLst/>
            <a:gdLst>
              <a:gd name="T0" fmla="*/ 17 w 29"/>
              <a:gd name="T1" fmla="*/ 24 h 65"/>
              <a:gd name="T2" fmla="*/ 14 w 29"/>
              <a:gd name="T3" fmla="*/ 15 h 65"/>
              <a:gd name="T4" fmla="*/ 12 w 29"/>
              <a:gd name="T5" fmla="*/ 9 h 65"/>
              <a:gd name="T6" fmla="*/ 9 w 29"/>
              <a:gd name="T7" fmla="*/ 6 h 65"/>
              <a:gd name="T8" fmla="*/ 5 w 29"/>
              <a:gd name="T9" fmla="*/ 3 h 65"/>
              <a:gd name="T10" fmla="*/ 2 w 29"/>
              <a:gd name="T11" fmla="*/ 3 h 65"/>
              <a:gd name="T12" fmla="*/ 0 w 29"/>
              <a:gd name="T13" fmla="*/ 3 h 65"/>
              <a:gd name="T14" fmla="*/ 0 w 29"/>
              <a:gd name="T15" fmla="*/ 0 h 65"/>
              <a:gd name="T16" fmla="*/ 0 w 29"/>
              <a:gd name="T17" fmla="*/ 0 h 65"/>
              <a:gd name="T18" fmla="*/ 0 w 29"/>
              <a:gd name="T19" fmla="*/ 0 h 65"/>
              <a:gd name="T20" fmla="*/ 2 w 29"/>
              <a:gd name="T21" fmla="*/ 0 h 65"/>
              <a:gd name="T22" fmla="*/ 7 w 29"/>
              <a:gd name="T23" fmla="*/ 0 h 65"/>
              <a:gd name="T24" fmla="*/ 12 w 29"/>
              <a:gd name="T25" fmla="*/ 3 h 65"/>
              <a:gd name="T26" fmla="*/ 19 w 29"/>
              <a:gd name="T27" fmla="*/ 3 h 65"/>
              <a:gd name="T28" fmla="*/ 22 w 29"/>
              <a:gd name="T29" fmla="*/ 3 h 65"/>
              <a:gd name="T30" fmla="*/ 26 w 29"/>
              <a:gd name="T31" fmla="*/ 6 h 65"/>
              <a:gd name="T32" fmla="*/ 26 w 29"/>
              <a:gd name="T33" fmla="*/ 6 h 65"/>
              <a:gd name="T34" fmla="*/ 26 w 29"/>
              <a:gd name="T35" fmla="*/ 9 h 65"/>
              <a:gd name="T36" fmla="*/ 26 w 29"/>
              <a:gd name="T37" fmla="*/ 12 h 65"/>
              <a:gd name="T38" fmla="*/ 26 w 29"/>
              <a:gd name="T39" fmla="*/ 15 h 65"/>
              <a:gd name="T40" fmla="*/ 26 w 29"/>
              <a:gd name="T41" fmla="*/ 18 h 65"/>
              <a:gd name="T42" fmla="*/ 26 w 29"/>
              <a:gd name="T43" fmla="*/ 21 h 65"/>
              <a:gd name="T44" fmla="*/ 26 w 29"/>
              <a:gd name="T45" fmla="*/ 27 h 65"/>
              <a:gd name="T46" fmla="*/ 26 w 29"/>
              <a:gd name="T47" fmla="*/ 35 h 65"/>
              <a:gd name="T48" fmla="*/ 29 w 29"/>
              <a:gd name="T49" fmla="*/ 44 h 65"/>
              <a:gd name="T50" fmla="*/ 29 w 29"/>
              <a:gd name="T51" fmla="*/ 53 h 65"/>
              <a:gd name="T52" fmla="*/ 29 w 29"/>
              <a:gd name="T53" fmla="*/ 65 h 65"/>
              <a:gd name="T54" fmla="*/ 24 w 29"/>
              <a:gd name="T55" fmla="*/ 65 h 65"/>
              <a:gd name="T56" fmla="*/ 22 w 29"/>
              <a:gd name="T57" fmla="*/ 53 h 65"/>
              <a:gd name="T58" fmla="*/ 22 w 29"/>
              <a:gd name="T59" fmla="*/ 41 h 65"/>
              <a:gd name="T60" fmla="*/ 19 w 29"/>
              <a:gd name="T61" fmla="*/ 32 h 65"/>
              <a:gd name="T62" fmla="*/ 17 w 29"/>
              <a:gd name="T63" fmla="*/ 24 h 65"/>
              <a:gd name="T64" fmla="*/ 17 w 29"/>
              <a:gd name="T65" fmla="*/ 24 h 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9" h="65">
                <a:moveTo>
                  <a:pt x="17" y="24"/>
                </a:moveTo>
                <a:lnTo>
                  <a:pt x="14" y="15"/>
                </a:lnTo>
                <a:lnTo>
                  <a:pt x="12" y="9"/>
                </a:lnTo>
                <a:lnTo>
                  <a:pt x="9" y="6"/>
                </a:lnTo>
                <a:lnTo>
                  <a:pt x="5" y="3"/>
                </a:lnTo>
                <a:lnTo>
                  <a:pt x="2" y="3"/>
                </a:lnTo>
                <a:lnTo>
                  <a:pt x="0" y="3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2" y="0"/>
                </a:lnTo>
                <a:lnTo>
                  <a:pt x="7" y="0"/>
                </a:lnTo>
                <a:lnTo>
                  <a:pt x="12" y="3"/>
                </a:lnTo>
                <a:lnTo>
                  <a:pt x="19" y="3"/>
                </a:lnTo>
                <a:lnTo>
                  <a:pt x="22" y="3"/>
                </a:lnTo>
                <a:lnTo>
                  <a:pt x="26" y="6"/>
                </a:lnTo>
                <a:lnTo>
                  <a:pt x="26" y="6"/>
                </a:lnTo>
                <a:lnTo>
                  <a:pt x="26" y="9"/>
                </a:lnTo>
                <a:lnTo>
                  <a:pt x="26" y="12"/>
                </a:lnTo>
                <a:lnTo>
                  <a:pt x="26" y="15"/>
                </a:lnTo>
                <a:lnTo>
                  <a:pt x="26" y="18"/>
                </a:lnTo>
                <a:lnTo>
                  <a:pt x="26" y="21"/>
                </a:lnTo>
                <a:lnTo>
                  <a:pt x="26" y="27"/>
                </a:lnTo>
                <a:lnTo>
                  <a:pt x="26" y="35"/>
                </a:lnTo>
                <a:lnTo>
                  <a:pt x="29" y="44"/>
                </a:lnTo>
                <a:lnTo>
                  <a:pt x="29" y="53"/>
                </a:lnTo>
                <a:lnTo>
                  <a:pt x="29" y="65"/>
                </a:lnTo>
                <a:lnTo>
                  <a:pt x="24" y="65"/>
                </a:lnTo>
                <a:lnTo>
                  <a:pt x="22" y="53"/>
                </a:lnTo>
                <a:lnTo>
                  <a:pt x="22" y="41"/>
                </a:lnTo>
                <a:lnTo>
                  <a:pt x="19" y="32"/>
                </a:lnTo>
                <a:lnTo>
                  <a:pt x="17" y="24"/>
                </a:lnTo>
                <a:lnTo>
                  <a:pt x="17" y="24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8" name="Freeform 137"/>
          <p:cNvSpPr>
            <a:spLocks/>
          </p:cNvSpPr>
          <p:nvPr/>
        </p:nvSpPr>
        <p:spPr bwMode="auto">
          <a:xfrm>
            <a:off x="4904344" y="2158809"/>
            <a:ext cx="1014037" cy="420983"/>
          </a:xfrm>
          <a:custGeom>
            <a:avLst/>
            <a:gdLst>
              <a:gd name="T0" fmla="*/ 29 w 177"/>
              <a:gd name="T1" fmla="*/ 21 h 42"/>
              <a:gd name="T2" fmla="*/ 32 w 177"/>
              <a:gd name="T3" fmla="*/ 21 h 42"/>
              <a:gd name="T4" fmla="*/ 34 w 177"/>
              <a:gd name="T5" fmla="*/ 18 h 42"/>
              <a:gd name="T6" fmla="*/ 41 w 177"/>
              <a:gd name="T7" fmla="*/ 18 h 42"/>
              <a:gd name="T8" fmla="*/ 49 w 177"/>
              <a:gd name="T9" fmla="*/ 18 h 42"/>
              <a:gd name="T10" fmla="*/ 61 w 177"/>
              <a:gd name="T11" fmla="*/ 15 h 42"/>
              <a:gd name="T12" fmla="*/ 73 w 177"/>
              <a:gd name="T13" fmla="*/ 12 h 42"/>
              <a:gd name="T14" fmla="*/ 87 w 177"/>
              <a:gd name="T15" fmla="*/ 12 h 42"/>
              <a:gd name="T16" fmla="*/ 104 w 177"/>
              <a:gd name="T17" fmla="*/ 9 h 42"/>
              <a:gd name="T18" fmla="*/ 121 w 177"/>
              <a:gd name="T19" fmla="*/ 6 h 42"/>
              <a:gd name="T20" fmla="*/ 136 w 177"/>
              <a:gd name="T21" fmla="*/ 3 h 42"/>
              <a:gd name="T22" fmla="*/ 148 w 177"/>
              <a:gd name="T23" fmla="*/ 3 h 42"/>
              <a:gd name="T24" fmla="*/ 157 w 177"/>
              <a:gd name="T25" fmla="*/ 0 h 42"/>
              <a:gd name="T26" fmla="*/ 165 w 177"/>
              <a:gd name="T27" fmla="*/ 0 h 42"/>
              <a:gd name="T28" fmla="*/ 170 w 177"/>
              <a:gd name="T29" fmla="*/ 0 h 42"/>
              <a:gd name="T30" fmla="*/ 174 w 177"/>
              <a:gd name="T31" fmla="*/ 0 h 42"/>
              <a:gd name="T32" fmla="*/ 177 w 177"/>
              <a:gd name="T33" fmla="*/ 0 h 42"/>
              <a:gd name="T34" fmla="*/ 174 w 177"/>
              <a:gd name="T35" fmla="*/ 3 h 42"/>
              <a:gd name="T36" fmla="*/ 172 w 177"/>
              <a:gd name="T37" fmla="*/ 3 h 42"/>
              <a:gd name="T38" fmla="*/ 167 w 177"/>
              <a:gd name="T39" fmla="*/ 6 h 42"/>
              <a:gd name="T40" fmla="*/ 157 w 177"/>
              <a:gd name="T41" fmla="*/ 9 h 42"/>
              <a:gd name="T42" fmla="*/ 148 w 177"/>
              <a:gd name="T43" fmla="*/ 12 h 42"/>
              <a:gd name="T44" fmla="*/ 136 w 177"/>
              <a:gd name="T45" fmla="*/ 15 h 42"/>
              <a:gd name="T46" fmla="*/ 121 w 177"/>
              <a:gd name="T47" fmla="*/ 21 h 42"/>
              <a:gd name="T48" fmla="*/ 107 w 177"/>
              <a:gd name="T49" fmla="*/ 24 h 42"/>
              <a:gd name="T50" fmla="*/ 90 w 177"/>
              <a:gd name="T51" fmla="*/ 30 h 42"/>
              <a:gd name="T52" fmla="*/ 75 w 177"/>
              <a:gd name="T53" fmla="*/ 33 h 42"/>
              <a:gd name="T54" fmla="*/ 61 w 177"/>
              <a:gd name="T55" fmla="*/ 36 h 42"/>
              <a:gd name="T56" fmla="*/ 51 w 177"/>
              <a:gd name="T57" fmla="*/ 39 h 42"/>
              <a:gd name="T58" fmla="*/ 41 w 177"/>
              <a:gd name="T59" fmla="*/ 39 h 42"/>
              <a:gd name="T60" fmla="*/ 37 w 177"/>
              <a:gd name="T61" fmla="*/ 42 h 42"/>
              <a:gd name="T62" fmla="*/ 32 w 177"/>
              <a:gd name="T63" fmla="*/ 42 h 42"/>
              <a:gd name="T64" fmla="*/ 29 w 177"/>
              <a:gd name="T65" fmla="*/ 42 h 42"/>
              <a:gd name="T66" fmla="*/ 24 w 177"/>
              <a:gd name="T67" fmla="*/ 42 h 42"/>
              <a:gd name="T68" fmla="*/ 20 w 177"/>
              <a:gd name="T69" fmla="*/ 39 h 42"/>
              <a:gd name="T70" fmla="*/ 17 w 177"/>
              <a:gd name="T71" fmla="*/ 39 h 42"/>
              <a:gd name="T72" fmla="*/ 12 w 177"/>
              <a:gd name="T73" fmla="*/ 36 h 42"/>
              <a:gd name="T74" fmla="*/ 8 w 177"/>
              <a:gd name="T75" fmla="*/ 33 h 42"/>
              <a:gd name="T76" fmla="*/ 5 w 177"/>
              <a:gd name="T77" fmla="*/ 30 h 42"/>
              <a:gd name="T78" fmla="*/ 3 w 177"/>
              <a:gd name="T79" fmla="*/ 27 h 42"/>
              <a:gd name="T80" fmla="*/ 0 w 177"/>
              <a:gd name="T81" fmla="*/ 21 h 42"/>
              <a:gd name="T82" fmla="*/ 3 w 177"/>
              <a:gd name="T83" fmla="*/ 21 h 42"/>
              <a:gd name="T84" fmla="*/ 5 w 177"/>
              <a:gd name="T85" fmla="*/ 18 h 42"/>
              <a:gd name="T86" fmla="*/ 8 w 177"/>
              <a:gd name="T87" fmla="*/ 18 h 42"/>
              <a:gd name="T88" fmla="*/ 15 w 177"/>
              <a:gd name="T89" fmla="*/ 18 h 42"/>
              <a:gd name="T90" fmla="*/ 20 w 177"/>
              <a:gd name="T91" fmla="*/ 18 h 42"/>
              <a:gd name="T92" fmla="*/ 24 w 177"/>
              <a:gd name="T93" fmla="*/ 21 h 42"/>
              <a:gd name="T94" fmla="*/ 27 w 177"/>
              <a:gd name="T95" fmla="*/ 21 h 42"/>
              <a:gd name="T96" fmla="*/ 29 w 177"/>
              <a:gd name="T97" fmla="*/ 21 h 42"/>
              <a:gd name="T98" fmla="*/ 29 w 177"/>
              <a:gd name="T99" fmla="*/ 21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77" h="42">
                <a:moveTo>
                  <a:pt x="29" y="21"/>
                </a:moveTo>
                <a:lnTo>
                  <a:pt x="32" y="21"/>
                </a:lnTo>
                <a:lnTo>
                  <a:pt x="34" y="18"/>
                </a:lnTo>
                <a:lnTo>
                  <a:pt x="41" y="18"/>
                </a:lnTo>
                <a:lnTo>
                  <a:pt x="49" y="18"/>
                </a:lnTo>
                <a:lnTo>
                  <a:pt x="61" y="15"/>
                </a:lnTo>
                <a:lnTo>
                  <a:pt x="73" y="12"/>
                </a:lnTo>
                <a:lnTo>
                  <a:pt x="87" y="12"/>
                </a:lnTo>
                <a:lnTo>
                  <a:pt x="104" y="9"/>
                </a:lnTo>
                <a:lnTo>
                  <a:pt x="121" y="6"/>
                </a:lnTo>
                <a:lnTo>
                  <a:pt x="136" y="3"/>
                </a:lnTo>
                <a:lnTo>
                  <a:pt x="148" y="3"/>
                </a:lnTo>
                <a:lnTo>
                  <a:pt x="157" y="0"/>
                </a:lnTo>
                <a:lnTo>
                  <a:pt x="165" y="0"/>
                </a:lnTo>
                <a:lnTo>
                  <a:pt x="170" y="0"/>
                </a:lnTo>
                <a:lnTo>
                  <a:pt x="174" y="0"/>
                </a:lnTo>
                <a:lnTo>
                  <a:pt x="177" y="0"/>
                </a:lnTo>
                <a:lnTo>
                  <a:pt x="174" y="3"/>
                </a:lnTo>
                <a:lnTo>
                  <a:pt x="172" y="3"/>
                </a:lnTo>
                <a:lnTo>
                  <a:pt x="167" y="6"/>
                </a:lnTo>
                <a:lnTo>
                  <a:pt x="157" y="9"/>
                </a:lnTo>
                <a:lnTo>
                  <a:pt x="148" y="12"/>
                </a:lnTo>
                <a:lnTo>
                  <a:pt x="136" y="15"/>
                </a:lnTo>
                <a:lnTo>
                  <a:pt x="121" y="21"/>
                </a:lnTo>
                <a:lnTo>
                  <a:pt x="107" y="24"/>
                </a:lnTo>
                <a:lnTo>
                  <a:pt x="90" y="30"/>
                </a:lnTo>
                <a:lnTo>
                  <a:pt x="75" y="33"/>
                </a:lnTo>
                <a:lnTo>
                  <a:pt x="61" y="36"/>
                </a:lnTo>
                <a:lnTo>
                  <a:pt x="51" y="39"/>
                </a:lnTo>
                <a:lnTo>
                  <a:pt x="41" y="39"/>
                </a:lnTo>
                <a:lnTo>
                  <a:pt x="37" y="42"/>
                </a:lnTo>
                <a:lnTo>
                  <a:pt x="32" y="42"/>
                </a:lnTo>
                <a:lnTo>
                  <a:pt x="29" y="42"/>
                </a:lnTo>
                <a:lnTo>
                  <a:pt x="24" y="42"/>
                </a:lnTo>
                <a:lnTo>
                  <a:pt x="20" y="39"/>
                </a:lnTo>
                <a:lnTo>
                  <a:pt x="17" y="39"/>
                </a:lnTo>
                <a:lnTo>
                  <a:pt x="12" y="36"/>
                </a:lnTo>
                <a:lnTo>
                  <a:pt x="8" y="33"/>
                </a:lnTo>
                <a:lnTo>
                  <a:pt x="5" y="30"/>
                </a:lnTo>
                <a:lnTo>
                  <a:pt x="3" y="27"/>
                </a:lnTo>
                <a:lnTo>
                  <a:pt x="0" y="21"/>
                </a:lnTo>
                <a:lnTo>
                  <a:pt x="3" y="21"/>
                </a:lnTo>
                <a:lnTo>
                  <a:pt x="5" y="18"/>
                </a:lnTo>
                <a:lnTo>
                  <a:pt x="8" y="18"/>
                </a:lnTo>
                <a:lnTo>
                  <a:pt x="15" y="18"/>
                </a:lnTo>
                <a:lnTo>
                  <a:pt x="20" y="18"/>
                </a:lnTo>
                <a:lnTo>
                  <a:pt x="24" y="21"/>
                </a:lnTo>
                <a:lnTo>
                  <a:pt x="27" y="21"/>
                </a:lnTo>
                <a:lnTo>
                  <a:pt x="29" y="21"/>
                </a:lnTo>
                <a:lnTo>
                  <a:pt x="29" y="21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9" name="Freeform 138"/>
          <p:cNvSpPr>
            <a:spLocks/>
          </p:cNvSpPr>
          <p:nvPr/>
        </p:nvSpPr>
        <p:spPr bwMode="auto">
          <a:xfrm>
            <a:off x="5586095" y="1397032"/>
            <a:ext cx="68748" cy="821918"/>
          </a:xfrm>
          <a:custGeom>
            <a:avLst/>
            <a:gdLst>
              <a:gd name="T0" fmla="*/ 5 w 12"/>
              <a:gd name="T1" fmla="*/ 82 h 82"/>
              <a:gd name="T2" fmla="*/ 0 w 12"/>
              <a:gd name="T3" fmla="*/ 82 h 82"/>
              <a:gd name="T4" fmla="*/ 0 w 12"/>
              <a:gd name="T5" fmla="*/ 0 h 82"/>
              <a:gd name="T6" fmla="*/ 7 w 12"/>
              <a:gd name="T7" fmla="*/ 5 h 82"/>
              <a:gd name="T8" fmla="*/ 9 w 12"/>
              <a:gd name="T9" fmla="*/ 8 h 82"/>
              <a:gd name="T10" fmla="*/ 12 w 12"/>
              <a:gd name="T11" fmla="*/ 11 h 82"/>
              <a:gd name="T12" fmla="*/ 12 w 12"/>
              <a:gd name="T13" fmla="*/ 11 h 82"/>
              <a:gd name="T14" fmla="*/ 12 w 12"/>
              <a:gd name="T15" fmla="*/ 14 h 82"/>
              <a:gd name="T16" fmla="*/ 12 w 12"/>
              <a:gd name="T17" fmla="*/ 17 h 82"/>
              <a:gd name="T18" fmla="*/ 9 w 12"/>
              <a:gd name="T19" fmla="*/ 26 h 82"/>
              <a:gd name="T20" fmla="*/ 9 w 12"/>
              <a:gd name="T21" fmla="*/ 35 h 82"/>
              <a:gd name="T22" fmla="*/ 7 w 12"/>
              <a:gd name="T23" fmla="*/ 47 h 82"/>
              <a:gd name="T24" fmla="*/ 7 w 12"/>
              <a:gd name="T25" fmla="*/ 59 h 82"/>
              <a:gd name="T26" fmla="*/ 7 w 12"/>
              <a:gd name="T27" fmla="*/ 70 h 82"/>
              <a:gd name="T28" fmla="*/ 5 w 12"/>
              <a:gd name="T29" fmla="*/ 82 h 82"/>
              <a:gd name="T30" fmla="*/ 5 w 12"/>
              <a:gd name="T31" fmla="*/ 82 h 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2" h="82">
                <a:moveTo>
                  <a:pt x="5" y="82"/>
                </a:moveTo>
                <a:lnTo>
                  <a:pt x="0" y="82"/>
                </a:lnTo>
                <a:lnTo>
                  <a:pt x="0" y="0"/>
                </a:lnTo>
                <a:lnTo>
                  <a:pt x="7" y="5"/>
                </a:lnTo>
                <a:lnTo>
                  <a:pt x="9" y="8"/>
                </a:lnTo>
                <a:lnTo>
                  <a:pt x="12" y="11"/>
                </a:lnTo>
                <a:lnTo>
                  <a:pt x="12" y="11"/>
                </a:lnTo>
                <a:lnTo>
                  <a:pt x="12" y="14"/>
                </a:lnTo>
                <a:lnTo>
                  <a:pt x="12" y="17"/>
                </a:lnTo>
                <a:lnTo>
                  <a:pt x="9" y="26"/>
                </a:lnTo>
                <a:lnTo>
                  <a:pt x="9" y="35"/>
                </a:lnTo>
                <a:lnTo>
                  <a:pt x="7" y="47"/>
                </a:lnTo>
                <a:lnTo>
                  <a:pt x="7" y="59"/>
                </a:lnTo>
                <a:lnTo>
                  <a:pt x="7" y="70"/>
                </a:lnTo>
                <a:lnTo>
                  <a:pt x="5" y="82"/>
                </a:lnTo>
                <a:lnTo>
                  <a:pt x="5" y="82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20" name="Freeform 139"/>
          <p:cNvSpPr>
            <a:spLocks/>
          </p:cNvSpPr>
          <p:nvPr/>
        </p:nvSpPr>
        <p:spPr bwMode="auto">
          <a:xfrm>
            <a:off x="5568909" y="1627573"/>
            <a:ext cx="406762" cy="210495"/>
          </a:xfrm>
          <a:custGeom>
            <a:avLst/>
            <a:gdLst>
              <a:gd name="T0" fmla="*/ 0 w 71"/>
              <a:gd name="T1" fmla="*/ 6 h 21"/>
              <a:gd name="T2" fmla="*/ 10 w 71"/>
              <a:gd name="T3" fmla="*/ 6 h 21"/>
              <a:gd name="T4" fmla="*/ 17 w 71"/>
              <a:gd name="T5" fmla="*/ 6 h 21"/>
              <a:gd name="T6" fmla="*/ 25 w 71"/>
              <a:gd name="T7" fmla="*/ 3 h 21"/>
              <a:gd name="T8" fmla="*/ 32 w 71"/>
              <a:gd name="T9" fmla="*/ 3 h 21"/>
              <a:gd name="T10" fmla="*/ 34 w 71"/>
              <a:gd name="T11" fmla="*/ 3 h 21"/>
              <a:gd name="T12" fmla="*/ 41 w 71"/>
              <a:gd name="T13" fmla="*/ 0 h 21"/>
              <a:gd name="T14" fmla="*/ 49 w 71"/>
              <a:gd name="T15" fmla="*/ 0 h 21"/>
              <a:gd name="T16" fmla="*/ 54 w 71"/>
              <a:gd name="T17" fmla="*/ 0 h 21"/>
              <a:gd name="T18" fmla="*/ 61 w 71"/>
              <a:gd name="T19" fmla="*/ 0 h 21"/>
              <a:gd name="T20" fmla="*/ 66 w 71"/>
              <a:gd name="T21" fmla="*/ 3 h 21"/>
              <a:gd name="T22" fmla="*/ 68 w 71"/>
              <a:gd name="T23" fmla="*/ 3 h 21"/>
              <a:gd name="T24" fmla="*/ 71 w 71"/>
              <a:gd name="T25" fmla="*/ 6 h 21"/>
              <a:gd name="T26" fmla="*/ 71 w 71"/>
              <a:gd name="T27" fmla="*/ 6 h 21"/>
              <a:gd name="T28" fmla="*/ 71 w 71"/>
              <a:gd name="T29" fmla="*/ 9 h 21"/>
              <a:gd name="T30" fmla="*/ 68 w 71"/>
              <a:gd name="T31" fmla="*/ 9 h 21"/>
              <a:gd name="T32" fmla="*/ 68 w 71"/>
              <a:gd name="T33" fmla="*/ 12 h 21"/>
              <a:gd name="T34" fmla="*/ 63 w 71"/>
              <a:gd name="T35" fmla="*/ 12 h 21"/>
              <a:gd name="T36" fmla="*/ 61 w 71"/>
              <a:gd name="T37" fmla="*/ 12 h 21"/>
              <a:gd name="T38" fmla="*/ 56 w 71"/>
              <a:gd name="T39" fmla="*/ 15 h 21"/>
              <a:gd name="T40" fmla="*/ 49 w 71"/>
              <a:gd name="T41" fmla="*/ 15 h 21"/>
              <a:gd name="T42" fmla="*/ 37 w 71"/>
              <a:gd name="T43" fmla="*/ 18 h 21"/>
              <a:gd name="T44" fmla="*/ 22 w 71"/>
              <a:gd name="T45" fmla="*/ 18 h 21"/>
              <a:gd name="T46" fmla="*/ 12 w 71"/>
              <a:gd name="T47" fmla="*/ 21 h 21"/>
              <a:gd name="T48" fmla="*/ 0 w 71"/>
              <a:gd name="T49" fmla="*/ 21 h 21"/>
              <a:gd name="T50" fmla="*/ 0 w 71"/>
              <a:gd name="T51" fmla="*/ 6 h 21"/>
              <a:gd name="T52" fmla="*/ 0 w 71"/>
              <a:gd name="T53" fmla="*/ 6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71" h="21">
                <a:moveTo>
                  <a:pt x="0" y="6"/>
                </a:moveTo>
                <a:lnTo>
                  <a:pt x="10" y="6"/>
                </a:lnTo>
                <a:lnTo>
                  <a:pt x="17" y="6"/>
                </a:lnTo>
                <a:lnTo>
                  <a:pt x="25" y="3"/>
                </a:lnTo>
                <a:lnTo>
                  <a:pt x="32" y="3"/>
                </a:lnTo>
                <a:lnTo>
                  <a:pt x="34" y="3"/>
                </a:lnTo>
                <a:lnTo>
                  <a:pt x="41" y="0"/>
                </a:lnTo>
                <a:lnTo>
                  <a:pt x="49" y="0"/>
                </a:lnTo>
                <a:lnTo>
                  <a:pt x="54" y="0"/>
                </a:lnTo>
                <a:lnTo>
                  <a:pt x="61" y="0"/>
                </a:lnTo>
                <a:lnTo>
                  <a:pt x="66" y="3"/>
                </a:lnTo>
                <a:lnTo>
                  <a:pt x="68" y="3"/>
                </a:lnTo>
                <a:lnTo>
                  <a:pt x="71" y="6"/>
                </a:lnTo>
                <a:lnTo>
                  <a:pt x="71" y="6"/>
                </a:lnTo>
                <a:lnTo>
                  <a:pt x="71" y="9"/>
                </a:lnTo>
                <a:lnTo>
                  <a:pt x="68" y="9"/>
                </a:lnTo>
                <a:lnTo>
                  <a:pt x="68" y="12"/>
                </a:lnTo>
                <a:lnTo>
                  <a:pt x="63" y="12"/>
                </a:lnTo>
                <a:lnTo>
                  <a:pt x="61" y="12"/>
                </a:lnTo>
                <a:lnTo>
                  <a:pt x="56" y="15"/>
                </a:lnTo>
                <a:lnTo>
                  <a:pt x="49" y="15"/>
                </a:lnTo>
                <a:lnTo>
                  <a:pt x="37" y="18"/>
                </a:lnTo>
                <a:lnTo>
                  <a:pt x="22" y="18"/>
                </a:lnTo>
                <a:lnTo>
                  <a:pt x="12" y="21"/>
                </a:lnTo>
                <a:lnTo>
                  <a:pt x="0" y="21"/>
                </a:lnTo>
                <a:lnTo>
                  <a:pt x="0" y="6"/>
                </a:lnTo>
                <a:lnTo>
                  <a:pt x="0" y="6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21" name="Freeform 140"/>
          <p:cNvSpPr>
            <a:spLocks/>
          </p:cNvSpPr>
          <p:nvPr/>
        </p:nvSpPr>
        <p:spPr bwMode="auto">
          <a:xfrm>
            <a:off x="6222017" y="655301"/>
            <a:ext cx="773418" cy="972272"/>
          </a:xfrm>
          <a:custGeom>
            <a:avLst/>
            <a:gdLst>
              <a:gd name="T0" fmla="*/ 82 w 135"/>
              <a:gd name="T1" fmla="*/ 50 h 97"/>
              <a:gd name="T2" fmla="*/ 85 w 135"/>
              <a:gd name="T3" fmla="*/ 32 h 97"/>
              <a:gd name="T4" fmla="*/ 85 w 135"/>
              <a:gd name="T5" fmla="*/ 23 h 97"/>
              <a:gd name="T6" fmla="*/ 85 w 135"/>
              <a:gd name="T7" fmla="*/ 20 h 97"/>
              <a:gd name="T8" fmla="*/ 82 w 135"/>
              <a:gd name="T9" fmla="*/ 17 h 97"/>
              <a:gd name="T10" fmla="*/ 80 w 135"/>
              <a:gd name="T11" fmla="*/ 17 h 97"/>
              <a:gd name="T12" fmla="*/ 70 w 135"/>
              <a:gd name="T13" fmla="*/ 17 h 97"/>
              <a:gd name="T14" fmla="*/ 56 w 135"/>
              <a:gd name="T15" fmla="*/ 17 h 97"/>
              <a:gd name="T16" fmla="*/ 44 w 135"/>
              <a:gd name="T17" fmla="*/ 20 h 97"/>
              <a:gd name="T18" fmla="*/ 27 w 135"/>
              <a:gd name="T19" fmla="*/ 20 h 97"/>
              <a:gd name="T20" fmla="*/ 10 w 135"/>
              <a:gd name="T21" fmla="*/ 20 h 97"/>
              <a:gd name="T22" fmla="*/ 0 w 135"/>
              <a:gd name="T23" fmla="*/ 9 h 97"/>
              <a:gd name="T24" fmla="*/ 36 w 135"/>
              <a:gd name="T25" fmla="*/ 6 h 97"/>
              <a:gd name="T26" fmla="*/ 51 w 135"/>
              <a:gd name="T27" fmla="*/ 6 h 97"/>
              <a:gd name="T28" fmla="*/ 63 w 135"/>
              <a:gd name="T29" fmla="*/ 3 h 97"/>
              <a:gd name="T30" fmla="*/ 80 w 135"/>
              <a:gd name="T31" fmla="*/ 0 h 97"/>
              <a:gd name="T32" fmla="*/ 92 w 135"/>
              <a:gd name="T33" fmla="*/ 0 h 97"/>
              <a:gd name="T34" fmla="*/ 102 w 135"/>
              <a:gd name="T35" fmla="*/ 3 h 97"/>
              <a:gd name="T36" fmla="*/ 116 w 135"/>
              <a:gd name="T37" fmla="*/ 6 h 97"/>
              <a:gd name="T38" fmla="*/ 128 w 135"/>
              <a:gd name="T39" fmla="*/ 12 h 97"/>
              <a:gd name="T40" fmla="*/ 133 w 135"/>
              <a:gd name="T41" fmla="*/ 17 h 97"/>
              <a:gd name="T42" fmla="*/ 133 w 135"/>
              <a:gd name="T43" fmla="*/ 20 h 97"/>
              <a:gd name="T44" fmla="*/ 131 w 135"/>
              <a:gd name="T45" fmla="*/ 23 h 97"/>
              <a:gd name="T46" fmla="*/ 126 w 135"/>
              <a:gd name="T47" fmla="*/ 26 h 97"/>
              <a:gd name="T48" fmla="*/ 121 w 135"/>
              <a:gd name="T49" fmla="*/ 35 h 97"/>
              <a:gd name="T50" fmla="*/ 116 w 135"/>
              <a:gd name="T51" fmla="*/ 44 h 97"/>
              <a:gd name="T52" fmla="*/ 114 w 135"/>
              <a:gd name="T53" fmla="*/ 59 h 97"/>
              <a:gd name="T54" fmla="*/ 109 w 135"/>
              <a:gd name="T55" fmla="*/ 74 h 97"/>
              <a:gd name="T56" fmla="*/ 99 w 135"/>
              <a:gd name="T57" fmla="*/ 91 h 97"/>
              <a:gd name="T58" fmla="*/ 92 w 135"/>
              <a:gd name="T59" fmla="*/ 97 h 97"/>
              <a:gd name="T60" fmla="*/ 85 w 135"/>
              <a:gd name="T61" fmla="*/ 97 h 97"/>
              <a:gd name="T62" fmla="*/ 77 w 135"/>
              <a:gd name="T63" fmla="*/ 94 h 97"/>
              <a:gd name="T64" fmla="*/ 75 w 135"/>
              <a:gd name="T65" fmla="*/ 91 h 97"/>
              <a:gd name="T66" fmla="*/ 75 w 135"/>
              <a:gd name="T67" fmla="*/ 88 h 97"/>
              <a:gd name="T68" fmla="*/ 75 w 135"/>
              <a:gd name="T69" fmla="*/ 79 h 97"/>
              <a:gd name="T70" fmla="*/ 77 w 135"/>
              <a:gd name="T71" fmla="*/ 71 h 97"/>
              <a:gd name="T72" fmla="*/ 77 w 135"/>
              <a:gd name="T73" fmla="*/ 65 h 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35" h="97">
                <a:moveTo>
                  <a:pt x="77" y="65"/>
                </a:moveTo>
                <a:lnTo>
                  <a:pt x="82" y="50"/>
                </a:lnTo>
                <a:lnTo>
                  <a:pt x="85" y="41"/>
                </a:lnTo>
                <a:lnTo>
                  <a:pt x="85" y="32"/>
                </a:lnTo>
                <a:lnTo>
                  <a:pt x="85" y="29"/>
                </a:lnTo>
                <a:lnTo>
                  <a:pt x="85" y="23"/>
                </a:lnTo>
                <a:lnTo>
                  <a:pt x="85" y="20"/>
                </a:lnTo>
                <a:lnTo>
                  <a:pt x="85" y="20"/>
                </a:lnTo>
                <a:lnTo>
                  <a:pt x="85" y="17"/>
                </a:lnTo>
                <a:lnTo>
                  <a:pt x="82" y="17"/>
                </a:lnTo>
                <a:lnTo>
                  <a:pt x="82" y="17"/>
                </a:lnTo>
                <a:lnTo>
                  <a:pt x="80" y="17"/>
                </a:lnTo>
                <a:lnTo>
                  <a:pt x="75" y="17"/>
                </a:lnTo>
                <a:lnTo>
                  <a:pt x="70" y="17"/>
                </a:lnTo>
                <a:lnTo>
                  <a:pt x="60" y="17"/>
                </a:lnTo>
                <a:lnTo>
                  <a:pt x="56" y="17"/>
                </a:lnTo>
                <a:lnTo>
                  <a:pt x="48" y="20"/>
                </a:lnTo>
                <a:lnTo>
                  <a:pt x="44" y="20"/>
                </a:lnTo>
                <a:lnTo>
                  <a:pt x="36" y="20"/>
                </a:lnTo>
                <a:lnTo>
                  <a:pt x="27" y="20"/>
                </a:lnTo>
                <a:lnTo>
                  <a:pt x="19" y="20"/>
                </a:lnTo>
                <a:lnTo>
                  <a:pt x="10" y="20"/>
                </a:lnTo>
                <a:lnTo>
                  <a:pt x="0" y="20"/>
                </a:lnTo>
                <a:lnTo>
                  <a:pt x="0" y="9"/>
                </a:lnTo>
                <a:lnTo>
                  <a:pt x="19" y="6"/>
                </a:lnTo>
                <a:lnTo>
                  <a:pt x="36" y="6"/>
                </a:lnTo>
                <a:lnTo>
                  <a:pt x="44" y="6"/>
                </a:lnTo>
                <a:lnTo>
                  <a:pt x="51" y="6"/>
                </a:lnTo>
                <a:lnTo>
                  <a:pt x="58" y="3"/>
                </a:lnTo>
                <a:lnTo>
                  <a:pt x="63" y="3"/>
                </a:lnTo>
                <a:lnTo>
                  <a:pt x="73" y="3"/>
                </a:lnTo>
                <a:lnTo>
                  <a:pt x="80" y="0"/>
                </a:lnTo>
                <a:lnTo>
                  <a:pt x="87" y="0"/>
                </a:lnTo>
                <a:lnTo>
                  <a:pt x="92" y="0"/>
                </a:lnTo>
                <a:lnTo>
                  <a:pt x="97" y="0"/>
                </a:lnTo>
                <a:lnTo>
                  <a:pt x="102" y="3"/>
                </a:lnTo>
                <a:lnTo>
                  <a:pt x="109" y="3"/>
                </a:lnTo>
                <a:lnTo>
                  <a:pt x="116" y="6"/>
                </a:lnTo>
                <a:lnTo>
                  <a:pt x="123" y="9"/>
                </a:lnTo>
                <a:lnTo>
                  <a:pt x="128" y="12"/>
                </a:lnTo>
                <a:lnTo>
                  <a:pt x="131" y="15"/>
                </a:lnTo>
                <a:lnTo>
                  <a:pt x="133" y="17"/>
                </a:lnTo>
                <a:lnTo>
                  <a:pt x="135" y="17"/>
                </a:lnTo>
                <a:lnTo>
                  <a:pt x="133" y="20"/>
                </a:lnTo>
                <a:lnTo>
                  <a:pt x="133" y="20"/>
                </a:lnTo>
                <a:lnTo>
                  <a:pt x="131" y="23"/>
                </a:lnTo>
                <a:lnTo>
                  <a:pt x="128" y="23"/>
                </a:lnTo>
                <a:lnTo>
                  <a:pt x="126" y="26"/>
                </a:lnTo>
                <a:lnTo>
                  <a:pt x="123" y="29"/>
                </a:lnTo>
                <a:lnTo>
                  <a:pt x="121" y="35"/>
                </a:lnTo>
                <a:lnTo>
                  <a:pt x="119" y="38"/>
                </a:lnTo>
                <a:lnTo>
                  <a:pt x="116" y="44"/>
                </a:lnTo>
                <a:lnTo>
                  <a:pt x="116" y="50"/>
                </a:lnTo>
                <a:lnTo>
                  <a:pt x="114" y="59"/>
                </a:lnTo>
                <a:lnTo>
                  <a:pt x="111" y="65"/>
                </a:lnTo>
                <a:lnTo>
                  <a:pt x="109" y="74"/>
                </a:lnTo>
                <a:lnTo>
                  <a:pt x="102" y="85"/>
                </a:lnTo>
                <a:lnTo>
                  <a:pt x="99" y="91"/>
                </a:lnTo>
                <a:lnTo>
                  <a:pt x="94" y="94"/>
                </a:lnTo>
                <a:lnTo>
                  <a:pt x="92" y="97"/>
                </a:lnTo>
                <a:lnTo>
                  <a:pt x="87" y="97"/>
                </a:lnTo>
                <a:lnTo>
                  <a:pt x="85" y="97"/>
                </a:lnTo>
                <a:lnTo>
                  <a:pt x="80" y="97"/>
                </a:lnTo>
                <a:lnTo>
                  <a:pt x="77" y="94"/>
                </a:lnTo>
                <a:lnTo>
                  <a:pt x="77" y="94"/>
                </a:lnTo>
                <a:lnTo>
                  <a:pt x="75" y="91"/>
                </a:lnTo>
                <a:lnTo>
                  <a:pt x="75" y="91"/>
                </a:lnTo>
                <a:lnTo>
                  <a:pt x="75" y="88"/>
                </a:lnTo>
                <a:lnTo>
                  <a:pt x="75" y="85"/>
                </a:lnTo>
                <a:lnTo>
                  <a:pt x="75" y="79"/>
                </a:lnTo>
                <a:lnTo>
                  <a:pt x="75" y="76"/>
                </a:lnTo>
                <a:lnTo>
                  <a:pt x="77" y="71"/>
                </a:lnTo>
                <a:lnTo>
                  <a:pt x="77" y="65"/>
                </a:lnTo>
                <a:lnTo>
                  <a:pt x="77" y="65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22" name="Freeform 141"/>
          <p:cNvSpPr>
            <a:spLocks/>
          </p:cNvSpPr>
          <p:nvPr/>
        </p:nvSpPr>
        <p:spPr bwMode="auto">
          <a:xfrm>
            <a:off x="5792339" y="1868134"/>
            <a:ext cx="664566" cy="621450"/>
          </a:xfrm>
          <a:custGeom>
            <a:avLst/>
            <a:gdLst>
              <a:gd name="T0" fmla="*/ 90 w 116"/>
              <a:gd name="T1" fmla="*/ 0 h 62"/>
              <a:gd name="T2" fmla="*/ 92 w 116"/>
              <a:gd name="T3" fmla="*/ 0 h 62"/>
              <a:gd name="T4" fmla="*/ 94 w 116"/>
              <a:gd name="T5" fmla="*/ 0 h 62"/>
              <a:gd name="T6" fmla="*/ 99 w 116"/>
              <a:gd name="T7" fmla="*/ 0 h 62"/>
              <a:gd name="T8" fmla="*/ 106 w 116"/>
              <a:gd name="T9" fmla="*/ 3 h 62"/>
              <a:gd name="T10" fmla="*/ 109 w 116"/>
              <a:gd name="T11" fmla="*/ 3 h 62"/>
              <a:gd name="T12" fmla="*/ 111 w 116"/>
              <a:gd name="T13" fmla="*/ 6 h 62"/>
              <a:gd name="T14" fmla="*/ 114 w 116"/>
              <a:gd name="T15" fmla="*/ 6 h 62"/>
              <a:gd name="T16" fmla="*/ 114 w 116"/>
              <a:gd name="T17" fmla="*/ 9 h 62"/>
              <a:gd name="T18" fmla="*/ 116 w 116"/>
              <a:gd name="T19" fmla="*/ 12 h 62"/>
              <a:gd name="T20" fmla="*/ 114 w 116"/>
              <a:gd name="T21" fmla="*/ 14 h 62"/>
              <a:gd name="T22" fmla="*/ 114 w 116"/>
              <a:gd name="T23" fmla="*/ 14 h 62"/>
              <a:gd name="T24" fmla="*/ 111 w 116"/>
              <a:gd name="T25" fmla="*/ 17 h 62"/>
              <a:gd name="T26" fmla="*/ 109 w 116"/>
              <a:gd name="T27" fmla="*/ 17 h 62"/>
              <a:gd name="T28" fmla="*/ 106 w 116"/>
              <a:gd name="T29" fmla="*/ 20 h 62"/>
              <a:gd name="T30" fmla="*/ 99 w 116"/>
              <a:gd name="T31" fmla="*/ 26 h 62"/>
              <a:gd name="T32" fmla="*/ 92 w 116"/>
              <a:gd name="T33" fmla="*/ 32 h 62"/>
              <a:gd name="T34" fmla="*/ 80 w 116"/>
              <a:gd name="T35" fmla="*/ 38 h 62"/>
              <a:gd name="T36" fmla="*/ 68 w 116"/>
              <a:gd name="T37" fmla="*/ 44 h 62"/>
              <a:gd name="T38" fmla="*/ 53 w 116"/>
              <a:gd name="T39" fmla="*/ 50 h 62"/>
              <a:gd name="T40" fmla="*/ 39 w 116"/>
              <a:gd name="T41" fmla="*/ 56 h 62"/>
              <a:gd name="T42" fmla="*/ 29 w 116"/>
              <a:gd name="T43" fmla="*/ 56 h 62"/>
              <a:gd name="T44" fmla="*/ 22 w 116"/>
              <a:gd name="T45" fmla="*/ 59 h 62"/>
              <a:gd name="T46" fmla="*/ 17 w 116"/>
              <a:gd name="T47" fmla="*/ 62 h 62"/>
              <a:gd name="T48" fmla="*/ 12 w 116"/>
              <a:gd name="T49" fmla="*/ 62 h 62"/>
              <a:gd name="T50" fmla="*/ 7 w 116"/>
              <a:gd name="T51" fmla="*/ 62 h 62"/>
              <a:gd name="T52" fmla="*/ 5 w 116"/>
              <a:gd name="T53" fmla="*/ 62 h 62"/>
              <a:gd name="T54" fmla="*/ 2 w 116"/>
              <a:gd name="T55" fmla="*/ 62 h 62"/>
              <a:gd name="T56" fmla="*/ 0 w 116"/>
              <a:gd name="T57" fmla="*/ 62 h 62"/>
              <a:gd name="T58" fmla="*/ 0 w 116"/>
              <a:gd name="T59" fmla="*/ 59 h 62"/>
              <a:gd name="T60" fmla="*/ 2 w 116"/>
              <a:gd name="T61" fmla="*/ 59 h 62"/>
              <a:gd name="T62" fmla="*/ 2 w 116"/>
              <a:gd name="T63" fmla="*/ 56 h 62"/>
              <a:gd name="T64" fmla="*/ 5 w 116"/>
              <a:gd name="T65" fmla="*/ 56 h 62"/>
              <a:gd name="T66" fmla="*/ 10 w 116"/>
              <a:gd name="T67" fmla="*/ 53 h 62"/>
              <a:gd name="T68" fmla="*/ 15 w 116"/>
              <a:gd name="T69" fmla="*/ 50 h 62"/>
              <a:gd name="T70" fmla="*/ 19 w 116"/>
              <a:gd name="T71" fmla="*/ 47 h 62"/>
              <a:gd name="T72" fmla="*/ 27 w 116"/>
              <a:gd name="T73" fmla="*/ 44 h 62"/>
              <a:gd name="T74" fmla="*/ 39 w 116"/>
              <a:gd name="T75" fmla="*/ 38 h 62"/>
              <a:gd name="T76" fmla="*/ 51 w 116"/>
              <a:gd name="T77" fmla="*/ 35 h 62"/>
              <a:gd name="T78" fmla="*/ 61 w 116"/>
              <a:gd name="T79" fmla="*/ 29 h 62"/>
              <a:gd name="T80" fmla="*/ 68 w 116"/>
              <a:gd name="T81" fmla="*/ 23 h 62"/>
              <a:gd name="T82" fmla="*/ 73 w 116"/>
              <a:gd name="T83" fmla="*/ 17 h 62"/>
              <a:gd name="T84" fmla="*/ 77 w 116"/>
              <a:gd name="T85" fmla="*/ 14 h 62"/>
              <a:gd name="T86" fmla="*/ 80 w 116"/>
              <a:gd name="T87" fmla="*/ 12 h 62"/>
              <a:gd name="T88" fmla="*/ 82 w 116"/>
              <a:gd name="T89" fmla="*/ 9 h 62"/>
              <a:gd name="T90" fmla="*/ 85 w 116"/>
              <a:gd name="T91" fmla="*/ 3 h 62"/>
              <a:gd name="T92" fmla="*/ 87 w 116"/>
              <a:gd name="T93" fmla="*/ 3 h 62"/>
              <a:gd name="T94" fmla="*/ 90 w 116"/>
              <a:gd name="T95" fmla="*/ 0 h 62"/>
              <a:gd name="T96" fmla="*/ 90 w 116"/>
              <a:gd name="T97" fmla="*/ 0 h 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116" h="62">
                <a:moveTo>
                  <a:pt x="90" y="0"/>
                </a:moveTo>
                <a:lnTo>
                  <a:pt x="92" y="0"/>
                </a:lnTo>
                <a:lnTo>
                  <a:pt x="94" y="0"/>
                </a:lnTo>
                <a:lnTo>
                  <a:pt x="99" y="0"/>
                </a:lnTo>
                <a:lnTo>
                  <a:pt x="106" y="3"/>
                </a:lnTo>
                <a:lnTo>
                  <a:pt x="109" y="3"/>
                </a:lnTo>
                <a:lnTo>
                  <a:pt x="111" y="6"/>
                </a:lnTo>
                <a:lnTo>
                  <a:pt x="114" y="6"/>
                </a:lnTo>
                <a:lnTo>
                  <a:pt x="114" y="9"/>
                </a:lnTo>
                <a:lnTo>
                  <a:pt x="116" y="12"/>
                </a:lnTo>
                <a:lnTo>
                  <a:pt x="114" y="14"/>
                </a:lnTo>
                <a:lnTo>
                  <a:pt x="114" y="14"/>
                </a:lnTo>
                <a:lnTo>
                  <a:pt x="111" y="17"/>
                </a:lnTo>
                <a:lnTo>
                  <a:pt x="109" y="17"/>
                </a:lnTo>
                <a:lnTo>
                  <a:pt x="106" y="20"/>
                </a:lnTo>
                <a:lnTo>
                  <a:pt x="99" y="26"/>
                </a:lnTo>
                <a:lnTo>
                  <a:pt x="92" y="32"/>
                </a:lnTo>
                <a:lnTo>
                  <a:pt x="80" y="38"/>
                </a:lnTo>
                <a:lnTo>
                  <a:pt x="68" y="44"/>
                </a:lnTo>
                <a:lnTo>
                  <a:pt x="53" y="50"/>
                </a:lnTo>
                <a:lnTo>
                  <a:pt x="39" y="56"/>
                </a:lnTo>
                <a:lnTo>
                  <a:pt x="29" y="56"/>
                </a:lnTo>
                <a:lnTo>
                  <a:pt x="22" y="59"/>
                </a:lnTo>
                <a:lnTo>
                  <a:pt x="17" y="62"/>
                </a:lnTo>
                <a:lnTo>
                  <a:pt x="12" y="62"/>
                </a:lnTo>
                <a:lnTo>
                  <a:pt x="7" y="62"/>
                </a:lnTo>
                <a:lnTo>
                  <a:pt x="5" y="62"/>
                </a:lnTo>
                <a:lnTo>
                  <a:pt x="2" y="62"/>
                </a:lnTo>
                <a:lnTo>
                  <a:pt x="0" y="62"/>
                </a:lnTo>
                <a:lnTo>
                  <a:pt x="0" y="59"/>
                </a:lnTo>
                <a:lnTo>
                  <a:pt x="2" y="59"/>
                </a:lnTo>
                <a:lnTo>
                  <a:pt x="2" y="56"/>
                </a:lnTo>
                <a:lnTo>
                  <a:pt x="5" y="56"/>
                </a:lnTo>
                <a:lnTo>
                  <a:pt x="10" y="53"/>
                </a:lnTo>
                <a:lnTo>
                  <a:pt x="15" y="50"/>
                </a:lnTo>
                <a:lnTo>
                  <a:pt x="19" y="47"/>
                </a:lnTo>
                <a:lnTo>
                  <a:pt x="27" y="44"/>
                </a:lnTo>
                <a:lnTo>
                  <a:pt x="39" y="38"/>
                </a:lnTo>
                <a:lnTo>
                  <a:pt x="51" y="35"/>
                </a:lnTo>
                <a:lnTo>
                  <a:pt x="61" y="29"/>
                </a:lnTo>
                <a:lnTo>
                  <a:pt x="68" y="23"/>
                </a:lnTo>
                <a:lnTo>
                  <a:pt x="73" y="17"/>
                </a:lnTo>
                <a:lnTo>
                  <a:pt x="77" y="14"/>
                </a:lnTo>
                <a:lnTo>
                  <a:pt x="80" y="12"/>
                </a:lnTo>
                <a:lnTo>
                  <a:pt x="82" y="9"/>
                </a:lnTo>
                <a:lnTo>
                  <a:pt x="85" y="3"/>
                </a:lnTo>
                <a:lnTo>
                  <a:pt x="87" y="3"/>
                </a:lnTo>
                <a:lnTo>
                  <a:pt x="90" y="0"/>
                </a:lnTo>
                <a:lnTo>
                  <a:pt x="90" y="0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23" name="Freeform 142"/>
          <p:cNvSpPr>
            <a:spLocks/>
          </p:cNvSpPr>
          <p:nvPr/>
        </p:nvSpPr>
        <p:spPr bwMode="auto">
          <a:xfrm>
            <a:off x="5849628" y="1567433"/>
            <a:ext cx="527069" cy="531243"/>
          </a:xfrm>
          <a:custGeom>
            <a:avLst/>
            <a:gdLst>
              <a:gd name="T0" fmla="*/ 53 w 92"/>
              <a:gd name="T1" fmla="*/ 9 h 53"/>
              <a:gd name="T2" fmla="*/ 53 w 92"/>
              <a:gd name="T3" fmla="*/ 6 h 53"/>
              <a:gd name="T4" fmla="*/ 53 w 92"/>
              <a:gd name="T5" fmla="*/ 6 h 53"/>
              <a:gd name="T6" fmla="*/ 55 w 92"/>
              <a:gd name="T7" fmla="*/ 3 h 53"/>
              <a:gd name="T8" fmla="*/ 58 w 92"/>
              <a:gd name="T9" fmla="*/ 3 h 53"/>
              <a:gd name="T10" fmla="*/ 63 w 92"/>
              <a:gd name="T11" fmla="*/ 0 h 53"/>
              <a:gd name="T12" fmla="*/ 65 w 92"/>
              <a:gd name="T13" fmla="*/ 0 h 53"/>
              <a:gd name="T14" fmla="*/ 70 w 92"/>
              <a:gd name="T15" fmla="*/ 3 h 53"/>
              <a:gd name="T16" fmla="*/ 77 w 92"/>
              <a:gd name="T17" fmla="*/ 3 h 53"/>
              <a:gd name="T18" fmla="*/ 82 w 92"/>
              <a:gd name="T19" fmla="*/ 6 h 53"/>
              <a:gd name="T20" fmla="*/ 87 w 92"/>
              <a:gd name="T21" fmla="*/ 9 h 53"/>
              <a:gd name="T22" fmla="*/ 89 w 92"/>
              <a:gd name="T23" fmla="*/ 12 h 53"/>
              <a:gd name="T24" fmla="*/ 92 w 92"/>
              <a:gd name="T25" fmla="*/ 15 h 53"/>
              <a:gd name="T26" fmla="*/ 92 w 92"/>
              <a:gd name="T27" fmla="*/ 15 h 53"/>
              <a:gd name="T28" fmla="*/ 92 w 92"/>
              <a:gd name="T29" fmla="*/ 18 h 53"/>
              <a:gd name="T30" fmla="*/ 89 w 92"/>
              <a:gd name="T31" fmla="*/ 18 h 53"/>
              <a:gd name="T32" fmla="*/ 89 w 92"/>
              <a:gd name="T33" fmla="*/ 21 h 53"/>
              <a:gd name="T34" fmla="*/ 84 w 92"/>
              <a:gd name="T35" fmla="*/ 21 h 53"/>
              <a:gd name="T36" fmla="*/ 82 w 92"/>
              <a:gd name="T37" fmla="*/ 24 h 53"/>
              <a:gd name="T38" fmla="*/ 75 w 92"/>
              <a:gd name="T39" fmla="*/ 30 h 53"/>
              <a:gd name="T40" fmla="*/ 63 w 92"/>
              <a:gd name="T41" fmla="*/ 36 h 53"/>
              <a:gd name="T42" fmla="*/ 53 w 92"/>
              <a:gd name="T43" fmla="*/ 39 h 53"/>
              <a:gd name="T44" fmla="*/ 41 w 92"/>
              <a:gd name="T45" fmla="*/ 44 h 53"/>
              <a:gd name="T46" fmla="*/ 29 w 92"/>
              <a:gd name="T47" fmla="*/ 47 h 53"/>
              <a:gd name="T48" fmla="*/ 19 w 92"/>
              <a:gd name="T49" fmla="*/ 50 h 53"/>
              <a:gd name="T50" fmla="*/ 14 w 92"/>
              <a:gd name="T51" fmla="*/ 50 h 53"/>
              <a:gd name="T52" fmla="*/ 9 w 92"/>
              <a:gd name="T53" fmla="*/ 53 h 53"/>
              <a:gd name="T54" fmla="*/ 7 w 92"/>
              <a:gd name="T55" fmla="*/ 53 h 53"/>
              <a:gd name="T56" fmla="*/ 2 w 92"/>
              <a:gd name="T57" fmla="*/ 53 h 53"/>
              <a:gd name="T58" fmla="*/ 2 w 92"/>
              <a:gd name="T59" fmla="*/ 53 h 53"/>
              <a:gd name="T60" fmla="*/ 0 w 92"/>
              <a:gd name="T61" fmla="*/ 53 h 53"/>
              <a:gd name="T62" fmla="*/ 0 w 92"/>
              <a:gd name="T63" fmla="*/ 50 h 53"/>
              <a:gd name="T64" fmla="*/ 0 w 92"/>
              <a:gd name="T65" fmla="*/ 50 h 53"/>
              <a:gd name="T66" fmla="*/ 2 w 92"/>
              <a:gd name="T67" fmla="*/ 50 h 53"/>
              <a:gd name="T68" fmla="*/ 2 w 92"/>
              <a:gd name="T69" fmla="*/ 47 h 53"/>
              <a:gd name="T70" fmla="*/ 5 w 92"/>
              <a:gd name="T71" fmla="*/ 44 h 53"/>
              <a:gd name="T72" fmla="*/ 9 w 92"/>
              <a:gd name="T73" fmla="*/ 44 h 53"/>
              <a:gd name="T74" fmla="*/ 12 w 92"/>
              <a:gd name="T75" fmla="*/ 42 h 53"/>
              <a:gd name="T76" fmla="*/ 17 w 92"/>
              <a:gd name="T77" fmla="*/ 39 h 53"/>
              <a:gd name="T78" fmla="*/ 26 w 92"/>
              <a:gd name="T79" fmla="*/ 33 h 53"/>
              <a:gd name="T80" fmla="*/ 34 w 92"/>
              <a:gd name="T81" fmla="*/ 30 h 53"/>
              <a:gd name="T82" fmla="*/ 41 w 92"/>
              <a:gd name="T83" fmla="*/ 24 h 53"/>
              <a:gd name="T84" fmla="*/ 46 w 92"/>
              <a:gd name="T85" fmla="*/ 21 h 53"/>
              <a:gd name="T86" fmla="*/ 51 w 92"/>
              <a:gd name="T87" fmla="*/ 15 h 53"/>
              <a:gd name="T88" fmla="*/ 53 w 92"/>
              <a:gd name="T89" fmla="*/ 12 h 53"/>
              <a:gd name="T90" fmla="*/ 53 w 92"/>
              <a:gd name="T91" fmla="*/ 9 h 53"/>
              <a:gd name="T92" fmla="*/ 53 w 92"/>
              <a:gd name="T93" fmla="*/ 9 h 53"/>
              <a:gd name="T94" fmla="*/ 53 w 92"/>
              <a:gd name="T95" fmla="*/ 9 h 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92" h="53">
                <a:moveTo>
                  <a:pt x="53" y="9"/>
                </a:moveTo>
                <a:lnTo>
                  <a:pt x="53" y="6"/>
                </a:lnTo>
                <a:lnTo>
                  <a:pt x="53" y="6"/>
                </a:lnTo>
                <a:lnTo>
                  <a:pt x="55" y="3"/>
                </a:lnTo>
                <a:lnTo>
                  <a:pt x="58" y="3"/>
                </a:lnTo>
                <a:lnTo>
                  <a:pt x="63" y="0"/>
                </a:lnTo>
                <a:lnTo>
                  <a:pt x="65" y="0"/>
                </a:lnTo>
                <a:lnTo>
                  <a:pt x="70" y="3"/>
                </a:lnTo>
                <a:lnTo>
                  <a:pt x="77" y="3"/>
                </a:lnTo>
                <a:lnTo>
                  <a:pt x="82" y="6"/>
                </a:lnTo>
                <a:lnTo>
                  <a:pt x="87" y="9"/>
                </a:lnTo>
                <a:lnTo>
                  <a:pt x="89" y="12"/>
                </a:lnTo>
                <a:lnTo>
                  <a:pt x="92" y="15"/>
                </a:lnTo>
                <a:lnTo>
                  <a:pt x="92" y="15"/>
                </a:lnTo>
                <a:lnTo>
                  <a:pt x="92" y="18"/>
                </a:lnTo>
                <a:lnTo>
                  <a:pt x="89" y="18"/>
                </a:lnTo>
                <a:lnTo>
                  <a:pt x="89" y="21"/>
                </a:lnTo>
                <a:lnTo>
                  <a:pt x="84" y="21"/>
                </a:lnTo>
                <a:lnTo>
                  <a:pt x="82" y="24"/>
                </a:lnTo>
                <a:lnTo>
                  <a:pt x="75" y="30"/>
                </a:lnTo>
                <a:lnTo>
                  <a:pt x="63" y="36"/>
                </a:lnTo>
                <a:lnTo>
                  <a:pt x="53" y="39"/>
                </a:lnTo>
                <a:lnTo>
                  <a:pt x="41" y="44"/>
                </a:lnTo>
                <a:lnTo>
                  <a:pt x="29" y="47"/>
                </a:lnTo>
                <a:lnTo>
                  <a:pt x="19" y="50"/>
                </a:lnTo>
                <a:lnTo>
                  <a:pt x="14" y="50"/>
                </a:lnTo>
                <a:lnTo>
                  <a:pt x="9" y="53"/>
                </a:lnTo>
                <a:lnTo>
                  <a:pt x="7" y="53"/>
                </a:lnTo>
                <a:lnTo>
                  <a:pt x="2" y="53"/>
                </a:lnTo>
                <a:lnTo>
                  <a:pt x="2" y="53"/>
                </a:lnTo>
                <a:lnTo>
                  <a:pt x="0" y="53"/>
                </a:lnTo>
                <a:lnTo>
                  <a:pt x="0" y="50"/>
                </a:lnTo>
                <a:lnTo>
                  <a:pt x="0" y="50"/>
                </a:lnTo>
                <a:lnTo>
                  <a:pt x="2" y="50"/>
                </a:lnTo>
                <a:lnTo>
                  <a:pt x="2" y="47"/>
                </a:lnTo>
                <a:lnTo>
                  <a:pt x="5" y="44"/>
                </a:lnTo>
                <a:lnTo>
                  <a:pt x="9" y="44"/>
                </a:lnTo>
                <a:lnTo>
                  <a:pt x="12" y="42"/>
                </a:lnTo>
                <a:lnTo>
                  <a:pt x="17" y="39"/>
                </a:lnTo>
                <a:lnTo>
                  <a:pt x="26" y="33"/>
                </a:lnTo>
                <a:lnTo>
                  <a:pt x="34" y="30"/>
                </a:lnTo>
                <a:lnTo>
                  <a:pt x="41" y="24"/>
                </a:lnTo>
                <a:lnTo>
                  <a:pt x="46" y="21"/>
                </a:lnTo>
                <a:lnTo>
                  <a:pt x="51" y="15"/>
                </a:lnTo>
                <a:lnTo>
                  <a:pt x="53" y="12"/>
                </a:lnTo>
                <a:lnTo>
                  <a:pt x="53" y="9"/>
                </a:lnTo>
                <a:lnTo>
                  <a:pt x="53" y="9"/>
                </a:lnTo>
                <a:lnTo>
                  <a:pt x="53" y="9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25" name="Freeform 144"/>
          <p:cNvSpPr>
            <a:spLocks/>
          </p:cNvSpPr>
          <p:nvPr/>
        </p:nvSpPr>
        <p:spPr bwMode="auto">
          <a:xfrm>
            <a:off x="8822897" y="831130"/>
            <a:ext cx="263535" cy="831944"/>
          </a:xfrm>
          <a:custGeom>
            <a:avLst/>
            <a:gdLst>
              <a:gd name="T0" fmla="*/ 3 w 46"/>
              <a:gd name="T1" fmla="*/ 9 h 83"/>
              <a:gd name="T2" fmla="*/ 3 w 46"/>
              <a:gd name="T3" fmla="*/ 6 h 83"/>
              <a:gd name="T4" fmla="*/ 0 w 46"/>
              <a:gd name="T5" fmla="*/ 6 h 83"/>
              <a:gd name="T6" fmla="*/ 0 w 46"/>
              <a:gd name="T7" fmla="*/ 3 h 83"/>
              <a:gd name="T8" fmla="*/ 0 w 46"/>
              <a:gd name="T9" fmla="*/ 0 h 83"/>
              <a:gd name="T10" fmla="*/ 3 w 46"/>
              <a:gd name="T11" fmla="*/ 0 h 83"/>
              <a:gd name="T12" fmla="*/ 7 w 46"/>
              <a:gd name="T13" fmla="*/ 0 h 83"/>
              <a:gd name="T14" fmla="*/ 12 w 46"/>
              <a:gd name="T15" fmla="*/ 0 h 83"/>
              <a:gd name="T16" fmla="*/ 22 w 46"/>
              <a:gd name="T17" fmla="*/ 0 h 83"/>
              <a:gd name="T18" fmla="*/ 29 w 46"/>
              <a:gd name="T19" fmla="*/ 0 h 83"/>
              <a:gd name="T20" fmla="*/ 41 w 46"/>
              <a:gd name="T21" fmla="*/ 3 h 83"/>
              <a:gd name="T22" fmla="*/ 41 w 46"/>
              <a:gd name="T23" fmla="*/ 9 h 83"/>
              <a:gd name="T24" fmla="*/ 41 w 46"/>
              <a:gd name="T25" fmla="*/ 21 h 83"/>
              <a:gd name="T26" fmla="*/ 44 w 46"/>
              <a:gd name="T27" fmla="*/ 33 h 83"/>
              <a:gd name="T28" fmla="*/ 46 w 46"/>
              <a:gd name="T29" fmla="*/ 48 h 83"/>
              <a:gd name="T30" fmla="*/ 46 w 46"/>
              <a:gd name="T31" fmla="*/ 53 h 83"/>
              <a:gd name="T32" fmla="*/ 46 w 46"/>
              <a:gd name="T33" fmla="*/ 62 h 83"/>
              <a:gd name="T34" fmla="*/ 46 w 46"/>
              <a:gd name="T35" fmla="*/ 68 h 83"/>
              <a:gd name="T36" fmla="*/ 46 w 46"/>
              <a:gd name="T37" fmla="*/ 71 h 83"/>
              <a:gd name="T38" fmla="*/ 46 w 46"/>
              <a:gd name="T39" fmla="*/ 74 h 83"/>
              <a:gd name="T40" fmla="*/ 46 w 46"/>
              <a:gd name="T41" fmla="*/ 77 h 83"/>
              <a:gd name="T42" fmla="*/ 46 w 46"/>
              <a:gd name="T43" fmla="*/ 80 h 83"/>
              <a:gd name="T44" fmla="*/ 46 w 46"/>
              <a:gd name="T45" fmla="*/ 80 h 83"/>
              <a:gd name="T46" fmla="*/ 41 w 46"/>
              <a:gd name="T47" fmla="*/ 83 h 83"/>
              <a:gd name="T48" fmla="*/ 34 w 46"/>
              <a:gd name="T49" fmla="*/ 83 h 83"/>
              <a:gd name="T50" fmla="*/ 32 w 46"/>
              <a:gd name="T51" fmla="*/ 83 h 83"/>
              <a:gd name="T52" fmla="*/ 29 w 46"/>
              <a:gd name="T53" fmla="*/ 83 h 83"/>
              <a:gd name="T54" fmla="*/ 27 w 46"/>
              <a:gd name="T55" fmla="*/ 80 h 83"/>
              <a:gd name="T56" fmla="*/ 24 w 46"/>
              <a:gd name="T57" fmla="*/ 77 h 83"/>
              <a:gd name="T58" fmla="*/ 24 w 46"/>
              <a:gd name="T59" fmla="*/ 71 h 83"/>
              <a:gd name="T60" fmla="*/ 22 w 46"/>
              <a:gd name="T61" fmla="*/ 65 h 83"/>
              <a:gd name="T62" fmla="*/ 20 w 46"/>
              <a:gd name="T63" fmla="*/ 56 h 83"/>
              <a:gd name="T64" fmla="*/ 17 w 46"/>
              <a:gd name="T65" fmla="*/ 45 h 83"/>
              <a:gd name="T66" fmla="*/ 15 w 46"/>
              <a:gd name="T67" fmla="*/ 33 h 83"/>
              <a:gd name="T68" fmla="*/ 12 w 46"/>
              <a:gd name="T69" fmla="*/ 24 h 83"/>
              <a:gd name="T70" fmla="*/ 7 w 46"/>
              <a:gd name="T71" fmla="*/ 15 h 83"/>
              <a:gd name="T72" fmla="*/ 3 w 46"/>
              <a:gd name="T73" fmla="*/ 9 h 83"/>
              <a:gd name="T74" fmla="*/ 3 w 46"/>
              <a:gd name="T75" fmla="*/ 9 h 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46" h="83">
                <a:moveTo>
                  <a:pt x="3" y="9"/>
                </a:moveTo>
                <a:lnTo>
                  <a:pt x="3" y="6"/>
                </a:lnTo>
                <a:lnTo>
                  <a:pt x="0" y="6"/>
                </a:lnTo>
                <a:lnTo>
                  <a:pt x="0" y="3"/>
                </a:lnTo>
                <a:lnTo>
                  <a:pt x="0" y="0"/>
                </a:lnTo>
                <a:lnTo>
                  <a:pt x="3" y="0"/>
                </a:lnTo>
                <a:lnTo>
                  <a:pt x="7" y="0"/>
                </a:lnTo>
                <a:lnTo>
                  <a:pt x="12" y="0"/>
                </a:lnTo>
                <a:lnTo>
                  <a:pt x="22" y="0"/>
                </a:lnTo>
                <a:lnTo>
                  <a:pt x="29" y="0"/>
                </a:lnTo>
                <a:lnTo>
                  <a:pt x="41" y="3"/>
                </a:lnTo>
                <a:lnTo>
                  <a:pt x="41" y="9"/>
                </a:lnTo>
                <a:lnTo>
                  <a:pt x="41" y="21"/>
                </a:lnTo>
                <a:lnTo>
                  <a:pt x="44" y="33"/>
                </a:lnTo>
                <a:lnTo>
                  <a:pt x="46" y="48"/>
                </a:lnTo>
                <a:lnTo>
                  <a:pt x="46" y="53"/>
                </a:lnTo>
                <a:lnTo>
                  <a:pt x="46" y="62"/>
                </a:lnTo>
                <a:lnTo>
                  <a:pt x="46" y="68"/>
                </a:lnTo>
                <a:lnTo>
                  <a:pt x="46" y="71"/>
                </a:lnTo>
                <a:lnTo>
                  <a:pt x="46" y="74"/>
                </a:lnTo>
                <a:lnTo>
                  <a:pt x="46" y="77"/>
                </a:lnTo>
                <a:lnTo>
                  <a:pt x="46" y="80"/>
                </a:lnTo>
                <a:lnTo>
                  <a:pt x="46" y="80"/>
                </a:lnTo>
                <a:lnTo>
                  <a:pt x="41" y="83"/>
                </a:lnTo>
                <a:lnTo>
                  <a:pt x="34" y="83"/>
                </a:lnTo>
                <a:lnTo>
                  <a:pt x="32" y="83"/>
                </a:lnTo>
                <a:lnTo>
                  <a:pt x="29" y="83"/>
                </a:lnTo>
                <a:lnTo>
                  <a:pt x="27" y="80"/>
                </a:lnTo>
                <a:lnTo>
                  <a:pt x="24" y="77"/>
                </a:lnTo>
                <a:lnTo>
                  <a:pt x="24" y="71"/>
                </a:lnTo>
                <a:lnTo>
                  <a:pt x="22" y="65"/>
                </a:lnTo>
                <a:lnTo>
                  <a:pt x="20" y="56"/>
                </a:lnTo>
                <a:lnTo>
                  <a:pt x="17" y="45"/>
                </a:lnTo>
                <a:lnTo>
                  <a:pt x="15" y="33"/>
                </a:lnTo>
                <a:lnTo>
                  <a:pt x="12" y="24"/>
                </a:lnTo>
                <a:lnTo>
                  <a:pt x="7" y="15"/>
                </a:lnTo>
                <a:lnTo>
                  <a:pt x="3" y="9"/>
                </a:lnTo>
                <a:lnTo>
                  <a:pt x="3" y="9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26" name="Freeform 145"/>
          <p:cNvSpPr>
            <a:spLocks/>
          </p:cNvSpPr>
          <p:nvPr/>
        </p:nvSpPr>
        <p:spPr bwMode="auto">
          <a:xfrm>
            <a:off x="8937478" y="720870"/>
            <a:ext cx="733314" cy="851990"/>
          </a:xfrm>
          <a:custGeom>
            <a:avLst/>
            <a:gdLst>
              <a:gd name="T0" fmla="*/ 79 w 128"/>
              <a:gd name="T1" fmla="*/ 0 h 85"/>
              <a:gd name="T2" fmla="*/ 87 w 128"/>
              <a:gd name="T3" fmla="*/ 0 h 85"/>
              <a:gd name="T4" fmla="*/ 94 w 128"/>
              <a:gd name="T5" fmla="*/ 0 h 85"/>
              <a:gd name="T6" fmla="*/ 106 w 128"/>
              <a:gd name="T7" fmla="*/ 5 h 85"/>
              <a:gd name="T8" fmla="*/ 118 w 128"/>
              <a:gd name="T9" fmla="*/ 11 h 85"/>
              <a:gd name="T10" fmla="*/ 125 w 128"/>
              <a:gd name="T11" fmla="*/ 14 h 85"/>
              <a:gd name="T12" fmla="*/ 125 w 128"/>
              <a:gd name="T13" fmla="*/ 17 h 85"/>
              <a:gd name="T14" fmla="*/ 123 w 128"/>
              <a:gd name="T15" fmla="*/ 23 h 85"/>
              <a:gd name="T16" fmla="*/ 116 w 128"/>
              <a:gd name="T17" fmla="*/ 26 h 85"/>
              <a:gd name="T18" fmla="*/ 111 w 128"/>
              <a:gd name="T19" fmla="*/ 38 h 85"/>
              <a:gd name="T20" fmla="*/ 106 w 128"/>
              <a:gd name="T21" fmla="*/ 50 h 85"/>
              <a:gd name="T22" fmla="*/ 104 w 128"/>
              <a:gd name="T23" fmla="*/ 70 h 85"/>
              <a:gd name="T24" fmla="*/ 101 w 128"/>
              <a:gd name="T25" fmla="*/ 79 h 85"/>
              <a:gd name="T26" fmla="*/ 96 w 128"/>
              <a:gd name="T27" fmla="*/ 85 h 85"/>
              <a:gd name="T28" fmla="*/ 91 w 128"/>
              <a:gd name="T29" fmla="*/ 85 h 85"/>
              <a:gd name="T30" fmla="*/ 82 w 128"/>
              <a:gd name="T31" fmla="*/ 85 h 85"/>
              <a:gd name="T32" fmla="*/ 79 w 128"/>
              <a:gd name="T33" fmla="*/ 82 h 85"/>
              <a:gd name="T34" fmla="*/ 75 w 128"/>
              <a:gd name="T35" fmla="*/ 79 h 85"/>
              <a:gd name="T36" fmla="*/ 75 w 128"/>
              <a:gd name="T37" fmla="*/ 70 h 85"/>
              <a:gd name="T38" fmla="*/ 75 w 128"/>
              <a:gd name="T39" fmla="*/ 59 h 85"/>
              <a:gd name="T40" fmla="*/ 77 w 128"/>
              <a:gd name="T41" fmla="*/ 35 h 85"/>
              <a:gd name="T42" fmla="*/ 79 w 128"/>
              <a:gd name="T43" fmla="*/ 26 h 85"/>
              <a:gd name="T44" fmla="*/ 79 w 128"/>
              <a:gd name="T45" fmla="*/ 20 h 85"/>
              <a:gd name="T46" fmla="*/ 75 w 128"/>
              <a:gd name="T47" fmla="*/ 20 h 85"/>
              <a:gd name="T48" fmla="*/ 65 w 128"/>
              <a:gd name="T49" fmla="*/ 20 h 85"/>
              <a:gd name="T50" fmla="*/ 45 w 128"/>
              <a:gd name="T51" fmla="*/ 23 h 85"/>
              <a:gd name="T52" fmla="*/ 16 w 128"/>
              <a:gd name="T53" fmla="*/ 23 h 85"/>
              <a:gd name="T54" fmla="*/ 0 w 128"/>
              <a:gd name="T55" fmla="*/ 14 h 85"/>
              <a:gd name="T56" fmla="*/ 33 w 128"/>
              <a:gd name="T57" fmla="*/ 11 h 85"/>
              <a:gd name="T58" fmla="*/ 58 w 128"/>
              <a:gd name="T59" fmla="*/ 8 h 85"/>
              <a:gd name="T60" fmla="*/ 72 w 128"/>
              <a:gd name="T61" fmla="*/ 5 h 85"/>
              <a:gd name="T62" fmla="*/ 77 w 128"/>
              <a:gd name="T63" fmla="*/ 3 h 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28" h="85">
                <a:moveTo>
                  <a:pt x="77" y="3"/>
                </a:moveTo>
                <a:lnTo>
                  <a:pt x="79" y="0"/>
                </a:lnTo>
                <a:lnTo>
                  <a:pt x="82" y="0"/>
                </a:lnTo>
                <a:lnTo>
                  <a:pt x="87" y="0"/>
                </a:lnTo>
                <a:lnTo>
                  <a:pt x="89" y="0"/>
                </a:lnTo>
                <a:lnTo>
                  <a:pt x="94" y="0"/>
                </a:lnTo>
                <a:lnTo>
                  <a:pt x="99" y="3"/>
                </a:lnTo>
                <a:lnTo>
                  <a:pt x="106" y="5"/>
                </a:lnTo>
                <a:lnTo>
                  <a:pt x="113" y="5"/>
                </a:lnTo>
                <a:lnTo>
                  <a:pt x="118" y="11"/>
                </a:lnTo>
                <a:lnTo>
                  <a:pt x="123" y="11"/>
                </a:lnTo>
                <a:lnTo>
                  <a:pt x="125" y="14"/>
                </a:lnTo>
                <a:lnTo>
                  <a:pt x="128" y="17"/>
                </a:lnTo>
                <a:lnTo>
                  <a:pt x="125" y="17"/>
                </a:lnTo>
                <a:lnTo>
                  <a:pt x="125" y="20"/>
                </a:lnTo>
                <a:lnTo>
                  <a:pt x="123" y="23"/>
                </a:lnTo>
                <a:lnTo>
                  <a:pt x="120" y="23"/>
                </a:lnTo>
                <a:lnTo>
                  <a:pt x="116" y="26"/>
                </a:lnTo>
                <a:lnTo>
                  <a:pt x="113" y="32"/>
                </a:lnTo>
                <a:lnTo>
                  <a:pt x="111" y="38"/>
                </a:lnTo>
                <a:lnTo>
                  <a:pt x="108" y="44"/>
                </a:lnTo>
                <a:lnTo>
                  <a:pt x="106" y="50"/>
                </a:lnTo>
                <a:lnTo>
                  <a:pt x="106" y="59"/>
                </a:lnTo>
                <a:lnTo>
                  <a:pt x="104" y="70"/>
                </a:lnTo>
                <a:lnTo>
                  <a:pt x="101" y="76"/>
                </a:lnTo>
                <a:lnTo>
                  <a:pt x="101" y="79"/>
                </a:lnTo>
                <a:lnTo>
                  <a:pt x="99" y="82"/>
                </a:lnTo>
                <a:lnTo>
                  <a:pt x="96" y="85"/>
                </a:lnTo>
                <a:lnTo>
                  <a:pt x="96" y="85"/>
                </a:lnTo>
                <a:lnTo>
                  <a:pt x="91" y="85"/>
                </a:lnTo>
                <a:lnTo>
                  <a:pt x="87" y="85"/>
                </a:lnTo>
                <a:lnTo>
                  <a:pt x="82" y="85"/>
                </a:lnTo>
                <a:lnTo>
                  <a:pt x="79" y="85"/>
                </a:lnTo>
                <a:lnTo>
                  <a:pt x="79" y="82"/>
                </a:lnTo>
                <a:lnTo>
                  <a:pt x="77" y="82"/>
                </a:lnTo>
                <a:lnTo>
                  <a:pt x="75" y="79"/>
                </a:lnTo>
                <a:lnTo>
                  <a:pt x="75" y="73"/>
                </a:lnTo>
                <a:lnTo>
                  <a:pt x="75" y="70"/>
                </a:lnTo>
                <a:lnTo>
                  <a:pt x="75" y="64"/>
                </a:lnTo>
                <a:lnTo>
                  <a:pt x="75" y="59"/>
                </a:lnTo>
                <a:lnTo>
                  <a:pt x="77" y="47"/>
                </a:lnTo>
                <a:lnTo>
                  <a:pt x="77" y="35"/>
                </a:lnTo>
                <a:lnTo>
                  <a:pt x="79" y="29"/>
                </a:lnTo>
                <a:lnTo>
                  <a:pt x="79" y="26"/>
                </a:lnTo>
                <a:lnTo>
                  <a:pt x="79" y="23"/>
                </a:lnTo>
                <a:lnTo>
                  <a:pt x="79" y="20"/>
                </a:lnTo>
                <a:lnTo>
                  <a:pt x="77" y="20"/>
                </a:lnTo>
                <a:lnTo>
                  <a:pt x="75" y="20"/>
                </a:lnTo>
                <a:lnTo>
                  <a:pt x="72" y="20"/>
                </a:lnTo>
                <a:lnTo>
                  <a:pt x="65" y="20"/>
                </a:lnTo>
                <a:lnTo>
                  <a:pt x="58" y="20"/>
                </a:lnTo>
                <a:lnTo>
                  <a:pt x="45" y="23"/>
                </a:lnTo>
                <a:lnTo>
                  <a:pt x="33" y="23"/>
                </a:lnTo>
                <a:lnTo>
                  <a:pt x="16" y="23"/>
                </a:lnTo>
                <a:lnTo>
                  <a:pt x="0" y="26"/>
                </a:lnTo>
                <a:lnTo>
                  <a:pt x="0" y="14"/>
                </a:lnTo>
                <a:lnTo>
                  <a:pt x="16" y="14"/>
                </a:lnTo>
                <a:lnTo>
                  <a:pt x="33" y="11"/>
                </a:lnTo>
                <a:lnTo>
                  <a:pt x="45" y="8"/>
                </a:lnTo>
                <a:lnTo>
                  <a:pt x="58" y="8"/>
                </a:lnTo>
                <a:lnTo>
                  <a:pt x="65" y="5"/>
                </a:lnTo>
                <a:lnTo>
                  <a:pt x="72" y="5"/>
                </a:lnTo>
                <a:lnTo>
                  <a:pt x="75" y="3"/>
                </a:lnTo>
                <a:lnTo>
                  <a:pt x="77" y="3"/>
                </a:lnTo>
                <a:lnTo>
                  <a:pt x="77" y="3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27" name="Freeform 146"/>
          <p:cNvSpPr>
            <a:spLocks/>
          </p:cNvSpPr>
          <p:nvPr/>
        </p:nvSpPr>
        <p:spPr bwMode="auto">
          <a:xfrm>
            <a:off x="9739540" y="750943"/>
            <a:ext cx="910915" cy="320748"/>
          </a:xfrm>
          <a:custGeom>
            <a:avLst/>
            <a:gdLst>
              <a:gd name="T0" fmla="*/ 22 w 159"/>
              <a:gd name="T1" fmla="*/ 32 h 32"/>
              <a:gd name="T2" fmla="*/ 19 w 159"/>
              <a:gd name="T3" fmla="*/ 29 h 32"/>
              <a:gd name="T4" fmla="*/ 17 w 159"/>
              <a:gd name="T5" fmla="*/ 29 h 32"/>
              <a:gd name="T6" fmla="*/ 12 w 159"/>
              <a:gd name="T7" fmla="*/ 29 h 32"/>
              <a:gd name="T8" fmla="*/ 9 w 159"/>
              <a:gd name="T9" fmla="*/ 26 h 32"/>
              <a:gd name="T10" fmla="*/ 5 w 159"/>
              <a:gd name="T11" fmla="*/ 26 h 32"/>
              <a:gd name="T12" fmla="*/ 2 w 159"/>
              <a:gd name="T13" fmla="*/ 23 h 32"/>
              <a:gd name="T14" fmla="*/ 0 w 159"/>
              <a:gd name="T15" fmla="*/ 20 h 32"/>
              <a:gd name="T16" fmla="*/ 14 w 159"/>
              <a:gd name="T17" fmla="*/ 17 h 32"/>
              <a:gd name="T18" fmla="*/ 29 w 159"/>
              <a:gd name="T19" fmla="*/ 14 h 32"/>
              <a:gd name="T20" fmla="*/ 41 w 159"/>
              <a:gd name="T21" fmla="*/ 11 h 32"/>
              <a:gd name="T22" fmla="*/ 53 w 159"/>
              <a:gd name="T23" fmla="*/ 11 h 32"/>
              <a:gd name="T24" fmla="*/ 63 w 159"/>
              <a:gd name="T25" fmla="*/ 8 h 32"/>
              <a:gd name="T26" fmla="*/ 72 w 159"/>
              <a:gd name="T27" fmla="*/ 8 h 32"/>
              <a:gd name="T28" fmla="*/ 82 w 159"/>
              <a:gd name="T29" fmla="*/ 5 h 32"/>
              <a:gd name="T30" fmla="*/ 92 w 159"/>
              <a:gd name="T31" fmla="*/ 5 h 32"/>
              <a:gd name="T32" fmla="*/ 99 w 159"/>
              <a:gd name="T33" fmla="*/ 2 h 32"/>
              <a:gd name="T34" fmla="*/ 104 w 159"/>
              <a:gd name="T35" fmla="*/ 2 h 32"/>
              <a:gd name="T36" fmla="*/ 111 w 159"/>
              <a:gd name="T37" fmla="*/ 2 h 32"/>
              <a:gd name="T38" fmla="*/ 116 w 159"/>
              <a:gd name="T39" fmla="*/ 0 h 32"/>
              <a:gd name="T40" fmla="*/ 118 w 159"/>
              <a:gd name="T41" fmla="*/ 0 h 32"/>
              <a:gd name="T42" fmla="*/ 121 w 159"/>
              <a:gd name="T43" fmla="*/ 0 h 32"/>
              <a:gd name="T44" fmla="*/ 123 w 159"/>
              <a:gd name="T45" fmla="*/ 0 h 32"/>
              <a:gd name="T46" fmla="*/ 126 w 159"/>
              <a:gd name="T47" fmla="*/ 0 h 32"/>
              <a:gd name="T48" fmla="*/ 128 w 159"/>
              <a:gd name="T49" fmla="*/ 0 h 32"/>
              <a:gd name="T50" fmla="*/ 133 w 159"/>
              <a:gd name="T51" fmla="*/ 0 h 32"/>
              <a:gd name="T52" fmla="*/ 138 w 159"/>
              <a:gd name="T53" fmla="*/ 0 h 32"/>
              <a:gd name="T54" fmla="*/ 145 w 159"/>
              <a:gd name="T55" fmla="*/ 2 h 32"/>
              <a:gd name="T56" fmla="*/ 152 w 159"/>
              <a:gd name="T57" fmla="*/ 2 h 32"/>
              <a:gd name="T58" fmla="*/ 157 w 159"/>
              <a:gd name="T59" fmla="*/ 5 h 32"/>
              <a:gd name="T60" fmla="*/ 159 w 159"/>
              <a:gd name="T61" fmla="*/ 5 h 32"/>
              <a:gd name="T62" fmla="*/ 159 w 159"/>
              <a:gd name="T63" fmla="*/ 8 h 32"/>
              <a:gd name="T64" fmla="*/ 159 w 159"/>
              <a:gd name="T65" fmla="*/ 11 h 32"/>
              <a:gd name="T66" fmla="*/ 159 w 159"/>
              <a:gd name="T67" fmla="*/ 11 h 32"/>
              <a:gd name="T68" fmla="*/ 157 w 159"/>
              <a:gd name="T69" fmla="*/ 14 h 32"/>
              <a:gd name="T70" fmla="*/ 155 w 159"/>
              <a:gd name="T71" fmla="*/ 14 h 32"/>
              <a:gd name="T72" fmla="*/ 152 w 159"/>
              <a:gd name="T73" fmla="*/ 17 h 32"/>
              <a:gd name="T74" fmla="*/ 147 w 159"/>
              <a:gd name="T75" fmla="*/ 17 h 32"/>
              <a:gd name="T76" fmla="*/ 142 w 159"/>
              <a:gd name="T77" fmla="*/ 17 h 32"/>
              <a:gd name="T78" fmla="*/ 138 w 159"/>
              <a:gd name="T79" fmla="*/ 20 h 32"/>
              <a:gd name="T80" fmla="*/ 133 w 159"/>
              <a:gd name="T81" fmla="*/ 20 h 32"/>
              <a:gd name="T82" fmla="*/ 126 w 159"/>
              <a:gd name="T83" fmla="*/ 20 h 32"/>
              <a:gd name="T84" fmla="*/ 118 w 159"/>
              <a:gd name="T85" fmla="*/ 20 h 32"/>
              <a:gd name="T86" fmla="*/ 111 w 159"/>
              <a:gd name="T87" fmla="*/ 23 h 32"/>
              <a:gd name="T88" fmla="*/ 101 w 159"/>
              <a:gd name="T89" fmla="*/ 23 h 32"/>
              <a:gd name="T90" fmla="*/ 92 w 159"/>
              <a:gd name="T91" fmla="*/ 23 h 32"/>
              <a:gd name="T92" fmla="*/ 82 w 159"/>
              <a:gd name="T93" fmla="*/ 26 h 32"/>
              <a:gd name="T94" fmla="*/ 72 w 159"/>
              <a:gd name="T95" fmla="*/ 26 h 32"/>
              <a:gd name="T96" fmla="*/ 60 w 159"/>
              <a:gd name="T97" fmla="*/ 26 h 32"/>
              <a:gd name="T98" fmla="*/ 51 w 159"/>
              <a:gd name="T99" fmla="*/ 29 h 32"/>
              <a:gd name="T100" fmla="*/ 43 w 159"/>
              <a:gd name="T101" fmla="*/ 29 h 32"/>
              <a:gd name="T102" fmla="*/ 36 w 159"/>
              <a:gd name="T103" fmla="*/ 29 h 32"/>
              <a:gd name="T104" fmla="*/ 31 w 159"/>
              <a:gd name="T105" fmla="*/ 29 h 32"/>
              <a:gd name="T106" fmla="*/ 26 w 159"/>
              <a:gd name="T107" fmla="*/ 29 h 32"/>
              <a:gd name="T108" fmla="*/ 24 w 159"/>
              <a:gd name="T109" fmla="*/ 32 h 32"/>
              <a:gd name="T110" fmla="*/ 22 w 159"/>
              <a:gd name="T111" fmla="*/ 32 h 32"/>
              <a:gd name="T112" fmla="*/ 22 w 159"/>
              <a:gd name="T113" fmla="*/ 32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59" h="32">
                <a:moveTo>
                  <a:pt x="22" y="32"/>
                </a:moveTo>
                <a:lnTo>
                  <a:pt x="19" y="29"/>
                </a:lnTo>
                <a:lnTo>
                  <a:pt x="17" y="29"/>
                </a:lnTo>
                <a:lnTo>
                  <a:pt x="12" y="29"/>
                </a:lnTo>
                <a:lnTo>
                  <a:pt x="9" y="26"/>
                </a:lnTo>
                <a:lnTo>
                  <a:pt x="5" y="26"/>
                </a:lnTo>
                <a:lnTo>
                  <a:pt x="2" y="23"/>
                </a:lnTo>
                <a:lnTo>
                  <a:pt x="0" y="20"/>
                </a:lnTo>
                <a:lnTo>
                  <a:pt x="14" y="17"/>
                </a:lnTo>
                <a:lnTo>
                  <a:pt x="29" y="14"/>
                </a:lnTo>
                <a:lnTo>
                  <a:pt x="41" y="11"/>
                </a:lnTo>
                <a:lnTo>
                  <a:pt x="53" y="11"/>
                </a:lnTo>
                <a:lnTo>
                  <a:pt x="63" y="8"/>
                </a:lnTo>
                <a:lnTo>
                  <a:pt x="72" y="8"/>
                </a:lnTo>
                <a:lnTo>
                  <a:pt x="82" y="5"/>
                </a:lnTo>
                <a:lnTo>
                  <a:pt x="92" y="5"/>
                </a:lnTo>
                <a:lnTo>
                  <a:pt x="99" y="2"/>
                </a:lnTo>
                <a:lnTo>
                  <a:pt x="104" y="2"/>
                </a:lnTo>
                <a:lnTo>
                  <a:pt x="111" y="2"/>
                </a:lnTo>
                <a:lnTo>
                  <a:pt x="116" y="0"/>
                </a:lnTo>
                <a:lnTo>
                  <a:pt x="118" y="0"/>
                </a:lnTo>
                <a:lnTo>
                  <a:pt x="121" y="0"/>
                </a:lnTo>
                <a:lnTo>
                  <a:pt x="123" y="0"/>
                </a:lnTo>
                <a:lnTo>
                  <a:pt x="126" y="0"/>
                </a:lnTo>
                <a:lnTo>
                  <a:pt x="128" y="0"/>
                </a:lnTo>
                <a:lnTo>
                  <a:pt x="133" y="0"/>
                </a:lnTo>
                <a:lnTo>
                  <a:pt x="138" y="0"/>
                </a:lnTo>
                <a:lnTo>
                  <a:pt x="145" y="2"/>
                </a:lnTo>
                <a:lnTo>
                  <a:pt x="152" y="2"/>
                </a:lnTo>
                <a:lnTo>
                  <a:pt x="157" y="5"/>
                </a:lnTo>
                <a:lnTo>
                  <a:pt x="159" y="5"/>
                </a:lnTo>
                <a:lnTo>
                  <a:pt x="159" y="8"/>
                </a:lnTo>
                <a:lnTo>
                  <a:pt x="159" y="11"/>
                </a:lnTo>
                <a:lnTo>
                  <a:pt x="159" y="11"/>
                </a:lnTo>
                <a:lnTo>
                  <a:pt x="157" y="14"/>
                </a:lnTo>
                <a:lnTo>
                  <a:pt x="155" y="14"/>
                </a:lnTo>
                <a:lnTo>
                  <a:pt x="152" y="17"/>
                </a:lnTo>
                <a:lnTo>
                  <a:pt x="147" y="17"/>
                </a:lnTo>
                <a:lnTo>
                  <a:pt x="142" y="17"/>
                </a:lnTo>
                <a:lnTo>
                  <a:pt x="138" y="20"/>
                </a:lnTo>
                <a:lnTo>
                  <a:pt x="133" y="20"/>
                </a:lnTo>
                <a:lnTo>
                  <a:pt x="126" y="20"/>
                </a:lnTo>
                <a:lnTo>
                  <a:pt x="118" y="20"/>
                </a:lnTo>
                <a:lnTo>
                  <a:pt x="111" y="23"/>
                </a:lnTo>
                <a:lnTo>
                  <a:pt x="101" y="23"/>
                </a:lnTo>
                <a:lnTo>
                  <a:pt x="92" y="23"/>
                </a:lnTo>
                <a:lnTo>
                  <a:pt x="82" y="26"/>
                </a:lnTo>
                <a:lnTo>
                  <a:pt x="72" y="26"/>
                </a:lnTo>
                <a:lnTo>
                  <a:pt x="60" y="26"/>
                </a:lnTo>
                <a:lnTo>
                  <a:pt x="51" y="29"/>
                </a:lnTo>
                <a:lnTo>
                  <a:pt x="43" y="29"/>
                </a:lnTo>
                <a:lnTo>
                  <a:pt x="36" y="29"/>
                </a:lnTo>
                <a:lnTo>
                  <a:pt x="31" y="29"/>
                </a:lnTo>
                <a:lnTo>
                  <a:pt x="26" y="29"/>
                </a:lnTo>
                <a:lnTo>
                  <a:pt x="24" y="32"/>
                </a:lnTo>
                <a:lnTo>
                  <a:pt x="22" y="32"/>
                </a:lnTo>
                <a:lnTo>
                  <a:pt x="22" y="32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28" name="Freeform 147"/>
          <p:cNvSpPr>
            <a:spLocks/>
          </p:cNvSpPr>
          <p:nvPr/>
        </p:nvSpPr>
        <p:spPr bwMode="auto">
          <a:xfrm>
            <a:off x="9974430" y="981477"/>
            <a:ext cx="177601" cy="380888"/>
          </a:xfrm>
          <a:custGeom>
            <a:avLst/>
            <a:gdLst>
              <a:gd name="T0" fmla="*/ 0 w 31"/>
              <a:gd name="T1" fmla="*/ 38 h 38"/>
              <a:gd name="T2" fmla="*/ 5 w 31"/>
              <a:gd name="T3" fmla="*/ 33 h 38"/>
              <a:gd name="T4" fmla="*/ 7 w 31"/>
              <a:gd name="T5" fmla="*/ 27 h 38"/>
              <a:gd name="T6" fmla="*/ 10 w 31"/>
              <a:gd name="T7" fmla="*/ 24 h 38"/>
              <a:gd name="T8" fmla="*/ 12 w 31"/>
              <a:gd name="T9" fmla="*/ 18 h 38"/>
              <a:gd name="T10" fmla="*/ 17 w 31"/>
              <a:gd name="T11" fmla="*/ 9 h 38"/>
              <a:gd name="T12" fmla="*/ 17 w 31"/>
              <a:gd name="T13" fmla="*/ 0 h 38"/>
              <a:gd name="T14" fmla="*/ 24 w 31"/>
              <a:gd name="T15" fmla="*/ 3 h 38"/>
              <a:gd name="T16" fmla="*/ 27 w 31"/>
              <a:gd name="T17" fmla="*/ 6 h 38"/>
              <a:gd name="T18" fmla="*/ 29 w 31"/>
              <a:gd name="T19" fmla="*/ 9 h 38"/>
              <a:gd name="T20" fmla="*/ 31 w 31"/>
              <a:gd name="T21" fmla="*/ 12 h 38"/>
              <a:gd name="T22" fmla="*/ 29 w 31"/>
              <a:gd name="T23" fmla="*/ 15 h 38"/>
              <a:gd name="T24" fmla="*/ 27 w 31"/>
              <a:gd name="T25" fmla="*/ 18 h 38"/>
              <a:gd name="T26" fmla="*/ 24 w 31"/>
              <a:gd name="T27" fmla="*/ 21 h 38"/>
              <a:gd name="T28" fmla="*/ 17 w 31"/>
              <a:gd name="T29" fmla="*/ 27 h 38"/>
              <a:gd name="T30" fmla="*/ 12 w 31"/>
              <a:gd name="T31" fmla="*/ 33 h 38"/>
              <a:gd name="T32" fmla="*/ 5 w 31"/>
              <a:gd name="T33" fmla="*/ 36 h 38"/>
              <a:gd name="T34" fmla="*/ 2 w 31"/>
              <a:gd name="T35" fmla="*/ 38 h 38"/>
              <a:gd name="T36" fmla="*/ 0 w 31"/>
              <a:gd name="T37" fmla="*/ 38 h 38"/>
              <a:gd name="T38" fmla="*/ 0 w 31"/>
              <a:gd name="T39" fmla="*/ 38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31" h="38">
                <a:moveTo>
                  <a:pt x="0" y="38"/>
                </a:moveTo>
                <a:lnTo>
                  <a:pt x="5" y="33"/>
                </a:lnTo>
                <a:lnTo>
                  <a:pt x="7" y="27"/>
                </a:lnTo>
                <a:lnTo>
                  <a:pt x="10" y="24"/>
                </a:lnTo>
                <a:lnTo>
                  <a:pt x="12" y="18"/>
                </a:lnTo>
                <a:lnTo>
                  <a:pt x="17" y="9"/>
                </a:lnTo>
                <a:lnTo>
                  <a:pt x="17" y="0"/>
                </a:lnTo>
                <a:lnTo>
                  <a:pt x="24" y="3"/>
                </a:lnTo>
                <a:lnTo>
                  <a:pt x="27" y="6"/>
                </a:lnTo>
                <a:lnTo>
                  <a:pt x="29" y="9"/>
                </a:lnTo>
                <a:lnTo>
                  <a:pt x="31" y="12"/>
                </a:lnTo>
                <a:lnTo>
                  <a:pt x="29" y="15"/>
                </a:lnTo>
                <a:lnTo>
                  <a:pt x="27" y="18"/>
                </a:lnTo>
                <a:lnTo>
                  <a:pt x="24" y="21"/>
                </a:lnTo>
                <a:lnTo>
                  <a:pt x="17" y="27"/>
                </a:lnTo>
                <a:lnTo>
                  <a:pt x="12" y="33"/>
                </a:lnTo>
                <a:lnTo>
                  <a:pt x="5" y="36"/>
                </a:lnTo>
                <a:lnTo>
                  <a:pt x="2" y="38"/>
                </a:lnTo>
                <a:lnTo>
                  <a:pt x="0" y="38"/>
                </a:lnTo>
                <a:lnTo>
                  <a:pt x="0" y="38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29" name="Freeform 148"/>
          <p:cNvSpPr>
            <a:spLocks/>
          </p:cNvSpPr>
          <p:nvPr/>
        </p:nvSpPr>
        <p:spPr bwMode="auto">
          <a:xfrm>
            <a:off x="9750996" y="1282179"/>
            <a:ext cx="183329" cy="882058"/>
          </a:xfrm>
          <a:custGeom>
            <a:avLst/>
            <a:gdLst>
              <a:gd name="T0" fmla="*/ 32 w 32"/>
              <a:gd name="T1" fmla="*/ 6 h 88"/>
              <a:gd name="T2" fmla="*/ 32 w 32"/>
              <a:gd name="T3" fmla="*/ 14 h 88"/>
              <a:gd name="T4" fmla="*/ 32 w 32"/>
              <a:gd name="T5" fmla="*/ 26 h 88"/>
              <a:gd name="T6" fmla="*/ 32 w 32"/>
              <a:gd name="T7" fmla="*/ 38 h 88"/>
              <a:gd name="T8" fmla="*/ 32 w 32"/>
              <a:gd name="T9" fmla="*/ 50 h 88"/>
              <a:gd name="T10" fmla="*/ 32 w 32"/>
              <a:gd name="T11" fmla="*/ 65 h 88"/>
              <a:gd name="T12" fmla="*/ 29 w 32"/>
              <a:gd name="T13" fmla="*/ 73 h 88"/>
              <a:gd name="T14" fmla="*/ 29 w 32"/>
              <a:gd name="T15" fmla="*/ 76 h 88"/>
              <a:gd name="T16" fmla="*/ 27 w 32"/>
              <a:gd name="T17" fmla="*/ 79 h 88"/>
              <a:gd name="T18" fmla="*/ 27 w 32"/>
              <a:gd name="T19" fmla="*/ 82 h 88"/>
              <a:gd name="T20" fmla="*/ 24 w 32"/>
              <a:gd name="T21" fmla="*/ 85 h 88"/>
              <a:gd name="T22" fmla="*/ 22 w 32"/>
              <a:gd name="T23" fmla="*/ 85 h 88"/>
              <a:gd name="T24" fmla="*/ 17 w 32"/>
              <a:gd name="T25" fmla="*/ 88 h 88"/>
              <a:gd name="T26" fmla="*/ 12 w 32"/>
              <a:gd name="T27" fmla="*/ 85 h 88"/>
              <a:gd name="T28" fmla="*/ 10 w 32"/>
              <a:gd name="T29" fmla="*/ 82 h 88"/>
              <a:gd name="T30" fmla="*/ 5 w 32"/>
              <a:gd name="T31" fmla="*/ 79 h 88"/>
              <a:gd name="T32" fmla="*/ 3 w 32"/>
              <a:gd name="T33" fmla="*/ 73 h 88"/>
              <a:gd name="T34" fmla="*/ 0 w 32"/>
              <a:gd name="T35" fmla="*/ 67 h 88"/>
              <a:gd name="T36" fmla="*/ 0 w 32"/>
              <a:gd name="T37" fmla="*/ 62 h 88"/>
              <a:gd name="T38" fmla="*/ 3 w 32"/>
              <a:gd name="T39" fmla="*/ 53 h 88"/>
              <a:gd name="T40" fmla="*/ 3 w 32"/>
              <a:gd name="T41" fmla="*/ 47 h 88"/>
              <a:gd name="T42" fmla="*/ 3 w 32"/>
              <a:gd name="T43" fmla="*/ 41 h 88"/>
              <a:gd name="T44" fmla="*/ 3 w 32"/>
              <a:gd name="T45" fmla="*/ 35 h 88"/>
              <a:gd name="T46" fmla="*/ 3 w 32"/>
              <a:gd name="T47" fmla="*/ 26 h 88"/>
              <a:gd name="T48" fmla="*/ 3 w 32"/>
              <a:gd name="T49" fmla="*/ 23 h 88"/>
              <a:gd name="T50" fmla="*/ 0 w 32"/>
              <a:gd name="T51" fmla="*/ 17 h 88"/>
              <a:gd name="T52" fmla="*/ 0 w 32"/>
              <a:gd name="T53" fmla="*/ 11 h 88"/>
              <a:gd name="T54" fmla="*/ 0 w 32"/>
              <a:gd name="T55" fmla="*/ 8 h 88"/>
              <a:gd name="T56" fmla="*/ 0 w 32"/>
              <a:gd name="T57" fmla="*/ 6 h 88"/>
              <a:gd name="T58" fmla="*/ 0 w 32"/>
              <a:gd name="T59" fmla="*/ 3 h 88"/>
              <a:gd name="T60" fmla="*/ 3 w 32"/>
              <a:gd name="T61" fmla="*/ 0 h 88"/>
              <a:gd name="T62" fmla="*/ 5 w 32"/>
              <a:gd name="T63" fmla="*/ 0 h 88"/>
              <a:gd name="T64" fmla="*/ 7 w 32"/>
              <a:gd name="T65" fmla="*/ 0 h 88"/>
              <a:gd name="T66" fmla="*/ 10 w 32"/>
              <a:gd name="T67" fmla="*/ 0 h 88"/>
              <a:gd name="T68" fmla="*/ 15 w 32"/>
              <a:gd name="T69" fmla="*/ 0 h 88"/>
              <a:gd name="T70" fmla="*/ 20 w 32"/>
              <a:gd name="T71" fmla="*/ 3 h 88"/>
              <a:gd name="T72" fmla="*/ 24 w 32"/>
              <a:gd name="T73" fmla="*/ 3 h 88"/>
              <a:gd name="T74" fmla="*/ 32 w 32"/>
              <a:gd name="T75" fmla="*/ 6 h 88"/>
              <a:gd name="T76" fmla="*/ 32 w 32"/>
              <a:gd name="T77" fmla="*/ 6 h 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32" h="88">
                <a:moveTo>
                  <a:pt x="32" y="6"/>
                </a:moveTo>
                <a:lnTo>
                  <a:pt x="32" y="14"/>
                </a:lnTo>
                <a:lnTo>
                  <a:pt x="32" y="26"/>
                </a:lnTo>
                <a:lnTo>
                  <a:pt x="32" y="38"/>
                </a:lnTo>
                <a:lnTo>
                  <a:pt x="32" y="50"/>
                </a:lnTo>
                <a:lnTo>
                  <a:pt x="32" y="65"/>
                </a:lnTo>
                <a:lnTo>
                  <a:pt x="29" y="73"/>
                </a:lnTo>
                <a:lnTo>
                  <a:pt x="29" y="76"/>
                </a:lnTo>
                <a:lnTo>
                  <a:pt x="27" y="79"/>
                </a:lnTo>
                <a:lnTo>
                  <a:pt x="27" y="82"/>
                </a:lnTo>
                <a:lnTo>
                  <a:pt x="24" y="85"/>
                </a:lnTo>
                <a:lnTo>
                  <a:pt x="22" y="85"/>
                </a:lnTo>
                <a:lnTo>
                  <a:pt x="17" y="88"/>
                </a:lnTo>
                <a:lnTo>
                  <a:pt x="12" y="85"/>
                </a:lnTo>
                <a:lnTo>
                  <a:pt x="10" y="82"/>
                </a:lnTo>
                <a:lnTo>
                  <a:pt x="5" y="79"/>
                </a:lnTo>
                <a:lnTo>
                  <a:pt x="3" y="73"/>
                </a:lnTo>
                <a:lnTo>
                  <a:pt x="0" y="67"/>
                </a:lnTo>
                <a:lnTo>
                  <a:pt x="0" y="62"/>
                </a:lnTo>
                <a:lnTo>
                  <a:pt x="3" y="53"/>
                </a:lnTo>
                <a:lnTo>
                  <a:pt x="3" y="47"/>
                </a:lnTo>
                <a:lnTo>
                  <a:pt x="3" y="41"/>
                </a:lnTo>
                <a:lnTo>
                  <a:pt x="3" y="35"/>
                </a:lnTo>
                <a:lnTo>
                  <a:pt x="3" y="26"/>
                </a:lnTo>
                <a:lnTo>
                  <a:pt x="3" y="23"/>
                </a:lnTo>
                <a:lnTo>
                  <a:pt x="0" y="17"/>
                </a:lnTo>
                <a:lnTo>
                  <a:pt x="0" y="11"/>
                </a:lnTo>
                <a:lnTo>
                  <a:pt x="0" y="8"/>
                </a:lnTo>
                <a:lnTo>
                  <a:pt x="0" y="6"/>
                </a:lnTo>
                <a:lnTo>
                  <a:pt x="0" y="3"/>
                </a:lnTo>
                <a:lnTo>
                  <a:pt x="3" y="0"/>
                </a:lnTo>
                <a:lnTo>
                  <a:pt x="5" y="0"/>
                </a:lnTo>
                <a:lnTo>
                  <a:pt x="7" y="0"/>
                </a:lnTo>
                <a:lnTo>
                  <a:pt x="10" y="0"/>
                </a:lnTo>
                <a:lnTo>
                  <a:pt x="15" y="0"/>
                </a:lnTo>
                <a:lnTo>
                  <a:pt x="20" y="3"/>
                </a:lnTo>
                <a:lnTo>
                  <a:pt x="24" y="3"/>
                </a:lnTo>
                <a:lnTo>
                  <a:pt x="32" y="6"/>
                </a:lnTo>
                <a:lnTo>
                  <a:pt x="32" y="6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30" name="Freeform 149"/>
          <p:cNvSpPr>
            <a:spLocks/>
          </p:cNvSpPr>
          <p:nvPr/>
        </p:nvSpPr>
        <p:spPr bwMode="auto">
          <a:xfrm>
            <a:off x="9556211" y="1512720"/>
            <a:ext cx="710397" cy="1032410"/>
          </a:xfrm>
          <a:custGeom>
            <a:avLst/>
            <a:gdLst>
              <a:gd name="T0" fmla="*/ 85 w 124"/>
              <a:gd name="T1" fmla="*/ 30 h 103"/>
              <a:gd name="T2" fmla="*/ 85 w 124"/>
              <a:gd name="T3" fmla="*/ 21 h 103"/>
              <a:gd name="T4" fmla="*/ 87 w 124"/>
              <a:gd name="T5" fmla="*/ 15 h 103"/>
              <a:gd name="T6" fmla="*/ 85 w 124"/>
              <a:gd name="T7" fmla="*/ 12 h 103"/>
              <a:gd name="T8" fmla="*/ 85 w 124"/>
              <a:gd name="T9" fmla="*/ 9 h 103"/>
              <a:gd name="T10" fmla="*/ 85 w 124"/>
              <a:gd name="T11" fmla="*/ 9 h 103"/>
              <a:gd name="T12" fmla="*/ 83 w 124"/>
              <a:gd name="T13" fmla="*/ 6 h 103"/>
              <a:gd name="T14" fmla="*/ 85 w 124"/>
              <a:gd name="T15" fmla="*/ 3 h 103"/>
              <a:gd name="T16" fmla="*/ 85 w 124"/>
              <a:gd name="T17" fmla="*/ 3 h 103"/>
              <a:gd name="T18" fmla="*/ 87 w 124"/>
              <a:gd name="T19" fmla="*/ 0 h 103"/>
              <a:gd name="T20" fmla="*/ 90 w 124"/>
              <a:gd name="T21" fmla="*/ 0 h 103"/>
              <a:gd name="T22" fmla="*/ 97 w 124"/>
              <a:gd name="T23" fmla="*/ 0 h 103"/>
              <a:gd name="T24" fmla="*/ 104 w 124"/>
              <a:gd name="T25" fmla="*/ 0 h 103"/>
              <a:gd name="T26" fmla="*/ 112 w 124"/>
              <a:gd name="T27" fmla="*/ 3 h 103"/>
              <a:gd name="T28" fmla="*/ 116 w 124"/>
              <a:gd name="T29" fmla="*/ 3 h 103"/>
              <a:gd name="T30" fmla="*/ 121 w 124"/>
              <a:gd name="T31" fmla="*/ 6 h 103"/>
              <a:gd name="T32" fmla="*/ 124 w 124"/>
              <a:gd name="T33" fmla="*/ 6 h 103"/>
              <a:gd name="T34" fmla="*/ 124 w 124"/>
              <a:gd name="T35" fmla="*/ 9 h 103"/>
              <a:gd name="T36" fmla="*/ 124 w 124"/>
              <a:gd name="T37" fmla="*/ 15 h 103"/>
              <a:gd name="T38" fmla="*/ 124 w 124"/>
              <a:gd name="T39" fmla="*/ 18 h 103"/>
              <a:gd name="T40" fmla="*/ 121 w 124"/>
              <a:gd name="T41" fmla="*/ 27 h 103"/>
              <a:gd name="T42" fmla="*/ 119 w 124"/>
              <a:gd name="T43" fmla="*/ 33 h 103"/>
              <a:gd name="T44" fmla="*/ 114 w 124"/>
              <a:gd name="T45" fmla="*/ 42 h 103"/>
              <a:gd name="T46" fmla="*/ 112 w 124"/>
              <a:gd name="T47" fmla="*/ 50 h 103"/>
              <a:gd name="T48" fmla="*/ 104 w 124"/>
              <a:gd name="T49" fmla="*/ 56 h 103"/>
              <a:gd name="T50" fmla="*/ 97 w 124"/>
              <a:gd name="T51" fmla="*/ 65 h 103"/>
              <a:gd name="T52" fmla="*/ 90 w 124"/>
              <a:gd name="T53" fmla="*/ 71 h 103"/>
              <a:gd name="T54" fmla="*/ 83 w 124"/>
              <a:gd name="T55" fmla="*/ 77 h 103"/>
              <a:gd name="T56" fmla="*/ 73 w 124"/>
              <a:gd name="T57" fmla="*/ 83 h 103"/>
              <a:gd name="T58" fmla="*/ 63 w 124"/>
              <a:gd name="T59" fmla="*/ 89 h 103"/>
              <a:gd name="T60" fmla="*/ 54 w 124"/>
              <a:gd name="T61" fmla="*/ 92 h 103"/>
              <a:gd name="T62" fmla="*/ 34 w 124"/>
              <a:gd name="T63" fmla="*/ 101 h 103"/>
              <a:gd name="T64" fmla="*/ 27 w 124"/>
              <a:gd name="T65" fmla="*/ 101 h 103"/>
              <a:gd name="T66" fmla="*/ 22 w 124"/>
              <a:gd name="T67" fmla="*/ 103 h 103"/>
              <a:gd name="T68" fmla="*/ 17 w 124"/>
              <a:gd name="T69" fmla="*/ 103 h 103"/>
              <a:gd name="T70" fmla="*/ 15 w 124"/>
              <a:gd name="T71" fmla="*/ 103 h 103"/>
              <a:gd name="T72" fmla="*/ 8 w 124"/>
              <a:gd name="T73" fmla="*/ 103 h 103"/>
              <a:gd name="T74" fmla="*/ 3 w 124"/>
              <a:gd name="T75" fmla="*/ 103 h 103"/>
              <a:gd name="T76" fmla="*/ 0 w 124"/>
              <a:gd name="T77" fmla="*/ 103 h 103"/>
              <a:gd name="T78" fmla="*/ 0 w 124"/>
              <a:gd name="T79" fmla="*/ 103 h 103"/>
              <a:gd name="T80" fmla="*/ 0 w 124"/>
              <a:gd name="T81" fmla="*/ 101 h 103"/>
              <a:gd name="T82" fmla="*/ 3 w 124"/>
              <a:gd name="T83" fmla="*/ 98 h 103"/>
              <a:gd name="T84" fmla="*/ 8 w 124"/>
              <a:gd name="T85" fmla="*/ 98 h 103"/>
              <a:gd name="T86" fmla="*/ 12 w 124"/>
              <a:gd name="T87" fmla="*/ 95 h 103"/>
              <a:gd name="T88" fmla="*/ 17 w 124"/>
              <a:gd name="T89" fmla="*/ 92 h 103"/>
              <a:gd name="T90" fmla="*/ 25 w 124"/>
              <a:gd name="T91" fmla="*/ 89 h 103"/>
              <a:gd name="T92" fmla="*/ 39 w 124"/>
              <a:gd name="T93" fmla="*/ 80 h 103"/>
              <a:gd name="T94" fmla="*/ 51 w 124"/>
              <a:gd name="T95" fmla="*/ 74 h 103"/>
              <a:gd name="T96" fmla="*/ 61 w 124"/>
              <a:gd name="T97" fmla="*/ 65 h 103"/>
              <a:gd name="T98" fmla="*/ 68 w 124"/>
              <a:gd name="T99" fmla="*/ 59 h 103"/>
              <a:gd name="T100" fmla="*/ 75 w 124"/>
              <a:gd name="T101" fmla="*/ 50 h 103"/>
              <a:gd name="T102" fmla="*/ 80 w 124"/>
              <a:gd name="T103" fmla="*/ 44 h 103"/>
              <a:gd name="T104" fmla="*/ 83 w 124"/>
              <a:gd name="T105" fmla="*/ 36 h 103"/>
              <a:gd name="T106" fmla="*/ 85 w 124"/>
              <a:gd name="T107" fmla="*/ 30 h 103"/>
              <a:gd name="T108" fmla="*/ 85 w 124"/>
              <a:gd name="T109" fmla="*/ 30 h 1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124" h="103">
                <a:moveTo>
                  <a:pt x="85" y="30"/>
                </a:moveTo>
                <a:lnTo>
                  <a:pt x="85" y="21"/>
                </a:lnTo>
                <a:lnTo>
                  <a:pt x="87" y="15"/>
                </a:lnTo>
                <a:lnTo>
                  <a:pt x="85" y="12"/>
                </a:lnTo>
                <a:lnTo>
                  <a:pt x="85" y="9"/>
                </a:lnTo>
                <a:lnTo>
                  <a:pt x="85" y="9"/>
                </a:lnTo>
                <a:lnTo>
                  <a:pt x="83" y="6"/>
                </a:lnTo>
                <a:lnTo>
                  <a:pt x="85" y="3"/>
                </a:lnTo>
                <a:lnTo>
                  <a:pt x="85" y="3"/>
                </a:lnTo>
                <a:lnTo>
                  <a:pt x="87" y="0"/>
                </a:lnTo>
                <a:lnTo>
                  <a:pt x="90" y="0"/>
                </a:lnTo>
                <a:lnTo>
                  <a:pt x="97" y="0"/>
                </a:lnTo>
                <a:lnTo>
                  <a:pt x="104" y="0"/>
                </a:lnTo>
                <a:lnTo>
                  <a:pt x="112" y="3"/>
                </a:lnTo>
                <a:lnTo>
                  <a:pt x="116" y="3"/>
                </a:lnTo>
                <a:lnTo>
                  <a:pt x="121" y="6"/>
                </a:lnTo>
                <a:lnTo>
                  <a:pt x="124" y="6"/>
                </a:lnTo>
                <a:lnTo>
                  <a:pt x="124" y="9"/>
                </a:lnTo>
                <a:lnTo>
                  <a:pt x="124" y="15"/>
                </a:lnTo>
                <a:lnTo>
                  <a:pt x="124" y="18"/>
                </a:lnTo>
                <a:lnTo>
                  <a:pt x="121" y="27"/>
                </a:lnTo>
                <a:lnTo>
                  <a:pt x="119" y="33"/>
                </a:lnTo>
                <a:lnTo>
                  <a:pt x="114" y="42"/>
                </a:lnTo>
                <a:lnTo>
                  <a:pt x="112" y="50"/>
                </a:lnTo>
                <a:lnTo>
                  <a:pt x="104" y="56"/>
                </a:lnTo>
                <a:lnTo>
                  <a:pt x="97" y="65"/>
                </a:lnTo>
                <a:lnTo>
                  <a:pt x="90" y="71"/>
                </a:lnTo>
                <a:lnTo>
                  <a:pt x="83" y="77"/>
                </a:lnTo>
                <a:lnTo>
                  <a:pt x="73" y="83"/>
                </a:lnTo>
                <a:lnTo>
                  <a:pt x="63" y="89"/>
                </a:lnTo>
                <a:lnTo>
                  <a:pt x="54" y="92"/>
                </a:lnTo>
                <a:lnTo>
                  <a:pt x="34" y="101"/>
                </a:lnTo>
                <a:lnTo>
                  <a:pt x="27" y="101"/>
                </a:lnTo>
                <a:lnTo>
                  <a:pt x="22" y="103"/>
                </a:lnTo>
                <a:lnTo>
                  <a:pt x="17" y="103"/>
                </a:lnTo>
                <a:lnTo>
                  <a:pt x="15" y="103"/>
                </a:lnTo>
                <a:lnTo>
                  <a:pt x="8" y="103"/>
                </a:lnTo>
                <a:lnTo>
                  <a:pt x="3" y="103"/>
                </a:lnTo>
                <a:lnTo>
                  <a:pt x="0" y="103"/>
                </a:lnTo>
                <a:lnTo>
                  <a:pt x="0" y="103"/>
                </a:lnTo>
                <a:lnTo>
                  <a:pt x="0" y="101"/>
                </a:lnTo>
                <a:lnTo>
                  <a:pt x="3" y="98"/>
                </a:lnTo>
                <a:lnTo>
                  <a:pt x="8" y="98"/>
                </a:lnTo>
                <a:lnTo>
                  <a:pt x="12" y="95"/>
                </a:lnTo>
                <a:lnTo>
                  <a:pt x="17" y="92"/>
                </a:lnTo>
                <a:lnTo>
                  <a:pt x="25" y="89"/>
                </a:lnTo>
                <a:lnTo>
                  <a:pt x="39" y="80"/>
                </a:lnTo>
                <a:lnTo>
                  <a:pt x="51" y="74"/>
                </a:lnTo>
                <a:lnTo>
                  <a:pt x="61" y="65"/>
                </a:lnTo>
                <a:lnTo>
                  <a:pt x="68" y="59"/>
                </a:lnTo>
                <a:lnTo>
                  <a:pt x="75" y="50"/>
                </a:lnTo>
                <a:lnTo>
                  <a:pt x="80" y="44"/>
                </a:lnTo>
                <a:lnTo>
                  <a:pt x="83" y="36"/>
                </a:lnTo>
                <a:lnTo>
                  <a:pt x="85" y="30"/>
                </a:lnTo>
                <a:lnTo>
                  <a:pt x="85" y="30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31" name="Freeform 150"/>
          <p:cNvSpPr>
            <a:spLocks/>
          </p:cNvSpPr>
          <p:nvPr/>
        </p:nvSpPr>
        <p:spPr bwMode="auto">
          <a:xfrm>
            <a:off x="10111926" y="2164236"/>
            <a:ext cx="498426" cy="410961"/>
          </a:xfrm>
          <a:custGeom>
            <a:avLst/>
            <a:gdLst>
              <a:gd name="T0" fmla="*/ 53 w 87"/>
              <a:gd name="T1" fmla="*/ 6 h 41"/>
              <a:gd name="T2" fmla="*/ 58 w 87"/>
              <a:gd name="T3" fmla="*/ 9 h 41"/>
              <a:gd name="T4" fmla="*/ 63 w 87"/>
              <a:gd name="T5" fmla="*/ 9 h 41"/>
              <a:gd name="T6" fmla="*/ 68 w 87"/>
              <a:gd name="T7" fmla="*/ 12 h 41"/>
              <a:gd name="T8" fmla="*/ 73 w 87"/>
              <a:gd name="T9" fmla="*/ 12 h 41"/>
              <a:gd name="T10" fmla="*/ 80 w 87"/>
              <a:gd name="T11" fmla="*/ 15 h 41"/>
              <a:gd name="T12" fmla="*/ 85 w 87"/>
              <a:gd name="T13" fmla="*/ 21 h 41"/>
              <a:gd name="T14" fmla="*/ 87 w 87"/>
              <a:gd name="T15" fmla="*/ 24 h 41"/>
              <a:gd name="T16" fmla="*/ 87 w 87"/>
              <a:gd name="T17" fmla="*/ 27 h 41"/>
              <a:gd name="T18" fmla="*/ 87 w 87"/>
              <a:gd name="T19" fmla="*/ 30 h 41"/>
              <a:gd name="T20" fmla="*/ 87 w 87"/>
              <a:gd name="T21" fmla="*/ 36 h 41"/>
              <a:gd name="T22" fmla="*/ 85 w 87"/>
              <a:gd name="T23" fmla="*/ 38 h 41"/>
              <a:gd name="T24" fmla="*/ 82 w 87"/>
              <a:gd name="T25" fmla="*/ 41 h 41"/>
              <a:gd name="T26" fmla="*/ 80 w 87"/>
              <a:gd name="T27" fmla="*/ 41 h 41"/>
              <a:gd name="T28" fmla="*/ 77 w 87"/>
              <a:gd name="T29" fmla="*/ 41 h 41"/>
              <a:gd name="T30" fmla="*/ 73 w 87"/>
              <a:gd name="T31" fmla="*/ 41 h 41"/>
              <a:gd name="T32" fmla="*/ 68 w 87"/>
              <a:gd name="T33" fmla="*/ 41 h 41"/>
              <a:gd name="T34" fmla="*/ 61 w 87"/>
              <a:gd name="T35" fmla="*/ 36 h 41"/>
              <a:gd name="T36" fmla="*/ 53 w 87"/>
              <a:gd name="T37" fmla="*/ 33 h 41"/>
              <a:gd name="T38" fmla="*/ 44 w 87"/>
              <a:gd name="T39" fmla="*/ 27 h 41"/>
              <a:gd name="T40" fmla="*/ 32 w 87"/>
              <a:gd name="T41" fmla="*/ 18 h 41"/>
              <a:gd name="T42" fmla="*/ 17 w 87"/>
              <a:gd name="T43" fmla="*/ 9 h 41"/>
              <a:gd name="T44" fmla="*/ 0 w 87"/>
              <a:gd name="T45" fmla="*/ 0 h 41"/>
              <a:gd name="T46" fmla="*/ 15 w 87"/>
              <a:gd name="T47" fmla="*/ 0 h 41"/>
              <a:gd name="T48" fmla="*/ 27 w 87"/>
              <a:gd name="T49" fmla="*/ 0 h 41"/>
              <a:gd name="T50" fmla="*/ 39 w 87"/>
              <a:gd name="T51" fmla="*/ 3 h 41"/>
              <a:gd name="T52" fmla="*/ 53 w 87"/>
              <a:gd name="T53" fmla="*/ 6 h 41"/>
              <a:gd name="T54" fmla="*/ 53 w 87"/>
              <a:gd name="T55" fmla="*/ 6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87" h="41">
                <a:moveTo>
                  <a:pt x="53" y="6"/>
                </a:moveTo>
                <a:lnTo>
                  <a:pt x="58" y="9"/>
                </a:lnTo>
                <a:lnTo>
                  <a:pt x="63" y="9"/>
                </a:lnTo>
                <a:lnTo>
                  <a:pt x="68" y="12"/>
                </a:lnTo>
                <a:lnTo>
                  <a:pt x="73" y="12"/>
                </a:lnTo>
                <a:lnTo>
                  <a:pt x="80" y="15"/>
                </a:lnTo>
                <a:lnTo>
                  <a:pt x="85" y="21"/>
                </a:lnTo>
                <a:lnTo>
                  <a:pt x="87" y="24"/>
                </a:lnTo>
                <a:lnTo>
                  <a:pt x="87" y="27"/>
                </a:lnTo>
                <a:lnTo>
                  <a:pt x="87" y="30"/>
                </a:lnTo>
                <a:lnTo>
                  <a:pt x="87" y="36"/>
                </a:lnTo>
                <a:lnTo>
                  <a:pt x="85" y="38"/>
                </a:lnTo>
                <a:lnTo>
                  <a:pt x="82" y="41"/>
                </a:lnTo>
                <a:lnTo>
                  <a:pt x="80" y="41"/>
                </a:lnTo>
                <a:lnTo>
                  <a:pt x="77" y="41"/>
                </a:lnTo>
                <a:lnTo>
                  <a:pt x="73" y="41"/>
                </a:lnTo>
                <a:lnTo>
                  <a:pt x="68" y="41"/>
                </a:lnTo>
                <a:lnTo>
                  <a:pt x="61" y="36"/>
                </a:lnTo>
                <a:lnTo>
                  <a:pt x="53" y="33"/>
                </a:lnTo>
                <a:lnTo>
                  <a:pt x="44" y="27"/>
                </a:lnTo>
                <a:lnTo>
                  <a:pt x="32" y="18"/>
                </a:lnTo>
                <a:lnTo>
                  <a:pt x="17" y="9"/>
                </a:lnTo>
                <a:lnTo>
                  <a:pt x="0" y="0"/>
                </a:lnTo>
                <a:lnTo>
                  <a:pt x="15" y="0"/>
                </a:lnTo>
                <a:lnTo>
                  <a:pt x="27" y="0"/>
                </a:lnTo>
                <a:lnTo>
                  <a:pt x="39" y="3"/>
                </a:lnTo>
                <a:lnTo>
                  <a:pt x="53" y="6"/>
                </a:lnTo>
                <a:lnTo>
                  <a:pt x="53" y="6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32" name="Freeform 151"/>
          <p:cNvSpPr>
            <a:spLocks/>
          </p:cNvSpPr>
          <p:nvPr/>
        </p:nvSpPr>
        <p:spPr bwMode="auto">
          <a:xfrm>
            <a:off x="9791102" y="1222038"/>
            <a:ext cx="836435" cy="1002337"/>
          </a:xfrm>
          <a:custGeom>
            <a:avLst/>
            <a:gdLst>
              <a:gd name="T0" fmla="*/ 138 w 146"/>
              <a:gd name="T1" fmla="*/ 20 h 100"/>
              <a:gd name="T2" fmla="*/ 136 w 146"/>
              <a:gd name="T3" fmla="*/ 26 h 100"/>
              <a:gd name="T4" fmla="*/ 136 w 146"/>
              <a:gd name="T5" fmla="*/ 32 h 100"/>
              <a:gd name="T6" fmla="*/ 133 w 146"/>
              <a:gd name="T7" fmla="*/ 44 h 100"/>
              <a:gd name="T8" fmla="*/ 133 w 146"/>
              <a:gd name="T9" fmla="*/ 65 h 100"/>
              <a:gd name="T10" fmla="*/ 131 w 146"/>
              <a:gd name="T11" fmla="*/ 82 h 100"/>
              <a:gd name="T12" fmla="*/ 129 w 146"/>
              <a:gd name="T13" fmla="*/ 94 h 100"/>
              <a:gd name="T14" fmla="*/ 121 w 146"/>
              <a:gd name="T15" fmla="*/ 97 h 100"/>
              <a:gd name="T16" fmla="*/ 117 w 146"/>
              <a:gd name="T17" fmla="*/ 97 h 100"/>
              <a:gd name="T18" fmla="*/ 107 w 146"/>
              <a:gd name="T19" fmla="*/ 94 h 100"/>
              <a:gd name="T20" fmla="*/ 102 w 146"/>
              <a:gd name="T21" fmla="*/ 88 h 100"/>
              <a:gd name="T22" fmla="*/ 102 w 146"/>
              <a:gd name="T23" fmla="*/ 85 h 100"/>
              <a:gd name="T24" fmla="*/ 102 w 146"/>
              <a:gd name="T25" fmla="*/ 79 h 100"/>
              <a:gd name="T26" fmla="*/ 102 w 146"/>
              <a:gd name="T27" fmla="*/ 71 h 100"/>
              <a:gd name="T28" fmla="*/ 104 w 146"/>
              <a:gd name="T29" fmla="*/ 59 h 100"/>
              <a:gd name="T30" fmla="*/ 104 w 146"/>
              <a:gd name="T31" fmla="*/ 53 h 100"/>
              <a:gd name="T32" fmla="*/ 104 w 146"/>
              <a:gd name="T33" fmla="*/ 44 h 100"/>
              <a:gd name="T34" fmla="*/ 102 w 146"/>
              <a:gd name="T35" fmla="*/ 32 h 100"/>
              <a:gd name="T36" fmla="*/ 100 w 146"/>
              <a:gd name="T37" fmla="*/ 23 h 100"/>
              <a:gd name="T38" fmla="*/ 95 w 146"/>
              <a:gd name="T39" fmla="*/ 20 h 100"/>
              <a:gd name="T40" fmla="*/ 90 w 146"/>
              <a:gd name="T41" fmla="*/ 20 h 100"/>
              <a:gd name="T42" fmla="*/ 83 w 146"/>
              <a:gd name="T43" fmla="*/ 20 h 100"/>
              <a:gd name="T44" fmla="*/ 73 w 146"/>
              <a:gd name="T45" fmla="*/ 20 h 100"/>
              <a:gd name="T46" fmla="*/ 49 w 146"/>
              <a:gd name="T47" fmla="*/ 23 h 100"/>
              <a:gd name="T48" fmla="*/ 17 w 146"/>
              <a:gd name="T49" fmla="*/ 23 h 100"/>
              <a:gd name="T50" fmla="*/ 0 w 146"/>
              <a:gd name="T51" fmla="*/ 12 h 100"/>
              <a:gd name="T52" fmla="*/ 37 w 146"/>
              <a:gd name="T53" fmla="*/ 9 h 100"/>
              <a:gd name="T54" fmla="*/ 66 w 146"/>
              <a:gd name="T55" fmla="*/ 9 h 100"/>
              <a:gd name="T56" fmla="*/ 78 w 146"/>
              <a:gd name="T57" fmla="*/ 6 h 100"/>
              <a:gd name="T58" fmla="*/ 85 w 146"/>
              <a:gd name="T59" fmla="*/ 6 h 100"/>
              <a:gd name="T60" fmla="*/ 90 w 146"/>
              <a:gd name="T61" fmla="*/ 3 h 100"/>
              <a:gd name="T62" fmla="*/ 95 w 146"/>
              <a:gd name="T63" fmla="*/ 3 h 100"/>
              <a:gd name="T64" fmla="*/ 97 w 146"/>
              <a:gd name="T65" fmla="*/ 0 h 100"/>
              <a:gd name="T66" fmla="*/ 104 w 146"/>
              <a:gd name="T67" fmla="*/ 0 h 100"/>
              <a:gd name="T68" fmla="*/ 117 w 146"/>
              <a:gd name="T69" fmla="*/ 3 h 100"/>
              <a:gd name="T70" fmla="*/ 131 w 146"/>
              <a:gd name="T71" fmla="*/ 6 h 100"/>
              <a:gd name="T72" fmla="*/ 141 w 146"/>
              <a:gd name="T73" fmla="*/ 9 h 100"/>
              <a:gd name="T74" fmla="*/ 146 w 146"/>
              <a:gd name="T75" fmla="*/ 14 h 100"/>
              <a:gd name="T76" fmla="*/ 143 w 146"/>
              <a:gd name="T77" fmla="*/ 17 h 100"/>
              <a:gd name="T78" fmla="*/ 141 w 146"/>
              <a:gd name="T79" fmla="*/ 20 h 1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46" h="100">
                <a:moveTo>
                  <a:pt x="141" y="20"/>
                </a:moveTo>
                <a:lnTo>
                  <a:pt x="138" y="20"/>
                </a:lnTo>
                <a:lnTo>
                  <a:pt x="138" y="23"/>
                </a:lnTo>
                <a:lnTo>
                  <a:pt x="136" y="26"/>
                </a:lnTo>
                <a:lnTo>
                  <a:pt x="136" y="29"/>
                </a:lnTo>
                <a:lnTo>
                  <a:pt x="136" y="32"/>
                </a:lnTo>
                <a:lnTo>
                  <a:pt x="133" y="38"/>
                </a:lnTo>
                <a:lnTo>
                  <a:pt x="133" y="44"/>
                </a:lnTo>
                <a:lnTo>
                  <a:pt x="133" y="50"/>
                </a:lnTo>
                <a:lnTo>
                  <a:pt x="133" y="65"/>
                </a:lnTo>
                <a:lnTo>
                  <a:pt x="133" y="73"/>
                </a:lnTo>
                <a:lnTo>
                  <a:pt x="131" y="82"/>
                </a:lnTo>
                <a:lnTo>
                  <a:pt x="131" y="88"/>
                </a:lnTo>
                <a:lnTo>
                  <a:pt x="129" y="94"/>
                </a:lnTo>
                <a:lnTo>
                  <a:pt x="126" y="97"/>
                </a:lnTo>
                <a:lnTo>
                  <a:pt x="121" y="97"/>
                </a:lnTo>
                <a:lnTo>
                  <a:pt x="119" y="100"/>
                </a:lnTo>
                <a:lnTo>
                  <a:pt x="117" y="97"/>
                </a:lnTo>
                <a:lnTo>
                  <a:pt x="112" y="97"/>
                </a:lnTo>
                <a:lnTo>
                  <a:pt x="107" y="94"/>
                </a:lnTo>
                <a:lnTo>
                  <a:pt x="104" y="91"/>
                </a:lnTo>
                <a:lnTo>
                  <a:pt x="102" y="88"/>
                </a:lnTo>
                <a:lnTo>
                  <a:pt x="102" y="85"/>
                </a:lnTo>
                <a:lnTo>
                  <a:pt x="102" y="85"/>
                </a:lnTo>
                <a:lnTo>
                  <a:pt x="102" y="82"/>
                </a:lnTo>
                <a:lnTo>
                  <a:pt x="102" y="79"/>
                </a:lnTo>
                <a:lnTo>
                  <a:pt x="102" y="76"/>
                </a:lnTo>
                <a:lnTo>
                  <a:pt x="102" y="71"/>
                </a:lnTo>
                <a:lnTo>
                  <a:pt x="104" y="65"/>
                </a:lnTo>
                <a:lnTo>
                  <a:pt x="104" y="59"/>
                </a:lnTo>
                <a:lnTo>
                  <a:pt x="104" y="56"/>
                </a:lnTo>
                <a:lnTo>
                  <a:pt x="104" y="53"/>
                </a:lnTo>
                <a:lnTo>
                  <a:pt x="104" y="47"/>
                </a:lnTo>
                <a:lnTo>
                  <a:pt x="104" y="44"/>
                </a:lnTo>
                <a:lnTo>
                  <a:pt x="104" y="38"/>
                </a:lnTo>
                <a:lnTo>
                  <a:pt x="102" y="32"/>
                </a:lnTo>
                <a:lnTo>
                  <a:pt x="102" y="26"/>
                </a:lnTo>
                <a:lnTo>
                  <a:pt x="100" y="23"/>
                </a:lnTo>
                <a:lnTo>
                  <a:pt x="97" y="20"/>
                </a:lnTo>
                <a:lnTo>
                  <a:pt x="95" y="20"/>
                </a:lnTo>
                <a:lnTo>
                  <a:pt x="92" y="20"/>
                </a:lnTo>
                <a:lnTo>
                  <a:pt x="90" y="20"/>
                </a:lnTo>
                <a:lnTo>
                  <a:pt x="88" y="20"/>
                </a:lnTo>
                <a:lnTo>
                  <a:pt x="83" y="20"/>
                </a:lnTo>
                <a:lnTo>
                  <a:pt x="78" y="20"/>
                </a:lnTo>
                <a:lnTo>
                  <a:pt x="73" y="20"/>
                </a:lnTo>
                <a:lnTo>
                  <a:pt x="63" y="20"/>
                </a:lnTo>
                <a:lnTo>
                  <a:pt x="49" y="23"/>
                </a:lnTo>
                <a:lnTo>
                  <a:pt x="34" y="23"/>
                </a:lnTo>
                <a:lnTo>
                  <a:pt x="17" y="23"/>
                </a:lnTo>
                <a:lnTo>
                  <a:pt x="0" y="23"/>
                </a:lnTo>
                <a:lnTo>
                  <a:pt x="0" y="12"/>
                </a:lnTo>
                <a:lnTo>
                  <a:pt x="20" y="9"/>
                </a:lnTo>
                <a:lnTo>
                  <a:pt x="37" y="9"/>
                </a:lnTo>
                <a:lnTo>
                  <a:pt x="54" y="9"/>
                </a:lnTo>
                <a:lnTo>
                  <a:pt x="66" y="9"/>
                </a:lnTo>
                <a:lnTo>
                  <a:pt x="73" y="9"/>
                </a:lnTo>
                <a:lnTo>
                  <a:pt x="78" y="6"/>
                </a:lnTo>
                <a:lnTo>
                  <a:pt x="83" y="6"/>
                </a:lnTo>
                <a:lnTo>
                  <a:pt x="85" y="6"/>
                </a:lnTo>
                <a:lnTo>
                  <a:pt x="88" y="6"/>
                </a:lnTo>
                <a:lnTo>
                  <a:pt x="90" y="3"/>
                </a:lnTo>
                <a:lnTo>
                  <a:pt x="92" y="3"/>
                </a:lnTo>
                <a:lnTo>
                  <a:pt x="95" y="3"/>
                </a:lnTo>
                <a:lnTo>
                  <a:pt x="95" y="0"/>
                </a:lnTo>
                <a:lnTo>
                  <a:pt x="97" y="0"/>
                </a:lnTo>
                <a:lnTo>
                  <a:pt x="102" y="0"/>
                </a:lnTo>
                <a:lnTo>
                  <a:pt x="104" y="0"/>
                </a:lnTo>
                <a:lnTo>
                  <a:pt x="109" y="0"/>
                </a:lnTo>
                <a:lnTo>
                  <a:pt x="117" y="3"/>
                </a:lnTo>
                <a:lnTo>
                  <a:pt x="124" y="3"/>
                </a:lnTo>
                <a:lnTo>
                  <a:pt x="131" y="6"/>
                </a:lnTo>
                <a:lnTo>
                  <a:pt x="136" y="9"/>
                </a:lnTo>
                <a:lnTo>
                  <a:pt x="141" y="9"/>
                </a:lnTo>
                <a:lnTo>
                  <a:pt x="143" y="12"/>
                </a:lnTo>
                <a:lnTo>
                  <a:pt x="146" y="14"/>
                </a:lnTo>
                <a:lnTo>
                  <a:pt x="146" y="17"/>
                </a:lnTo>
                <a:lnTo>
                  <a:pt x="143" y="17"/>
                </a:lnTo>
                <a:lnTo>
                  <a:pt x="143" y="20"/>
                </a:lnTo>
                <a:lnTo>
                  <a:pt x="141" y="20"/>
                </a:lnTo>
                <a:lnTo>
                  <a:pt x="141" y="20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33" name="Freeform 152"/>
          <p:cNvSpPr>
            <a:spLocks/>
          </p:cNvSpPr>
          <p:nvPr/>
        </p:nvSpPr>
        <p:spPr bwMode="auto">
          <a:xfrm>
            <a:off x="8989040" y="1101758"/>
            <a:ext cx="378114" cy="180420"/>
          </a:xfrm>
          <a:custGeom>
            <a:avLst/>
            <a:gdLst>
              <a:gd name="T0" fmla="*/ 66 w 66"/>
              <a:gd name="T1" fmla="*/ 6 h 18"/>
              <a:gd name="T2" fmla="*/ 63 w 66"/>
              <a:gd name="T3" fmla="*/ 9 h 18"/>
              <a:gd name="T4" fmla="*/ 61 w 66"/>
              <a:gd name="T5" fmla="*/ 9 h 18"/>
              <a:gd name="T6" fmla="*/ 58 w 66"/>
              <a:gd name="T7" fmla="*/ 12 h 18"/>
              <a:gd name="T8" fmla="*/ 51 w 66"/>
              <a:gd name="T9" fmla="*/ 15 h 18"/>
              <a:gd name="T10" fmla="*/ 49 w 66"/>
              <a:gd name="T11" fmla="*/ 15 h 18"/>
              <a:gd name="T12" fmla="*/ 44 w 66"/>
              <a:gd name="T13" fmla="*/ 15 h 18"/>
              <a:gd name="T14" fmla="*/ 36 w 66"/>
              <a:gd name="T15" fmla="*/ 18 h 18"/>
              <a:gd name="T16" fmla="*/ 32 w 66"/>
              <a:gd name="T17" fmla="*/ 18 h 18"/>
              <a:gd name="T18" fmla="*/ 24 w 66"/>
              <a:gd name="T19" fmla="*/ 18 h 18"/>
              <a:gd name="T20" fmla="*/ 17 w 66"/>
              <a:gd name="T21" fmla="*/ 18 h 18"/>
              <a:gd name="T22" fmla="*/ 10 w 66"/>
              <a:gd name="T23" fmla="*/ 18 h 18"/>
              <a:gd name="T24" fmla="*/ 0 w 66"/>
              <a:gd name="T25" fmla="*/ 18 h 18"/>
              <a:gd name="T26" fmla="*/ 0 w 66"/>
              <a:gd name="T27" fmla="*/ 6 h 18"/>
              <a:gd name="T28" fmla="*/ 10 w 66"/>
              <a:gd name="T29" fmla="*/ 6 h 18"/>
              <a:gd name="T30" fmla="*/ 17 w 66"/>
              <a:gd name="T31" fmla="*/ 6 h 18"/>
              <a:gd name="T32" fmla="*/ 24 w 66"/>
              <a:gd name="T33" fmla="*/ 3 h 18"/>
              <a:gd name="T34" fmla="*/ 32 w 66"/>
              <a:gd name="T35" fmla="*/ 3 h 18"/>
              <a:gd name="T36" fmla="*/ 39 w 66"/>
              <a:gd name="T37" fmla="*/ 3 h 18"/>
              <a:gd name="T38" fmla="*/ 44 w 66"/>
              <a:gd name="T39" fmla="*/ 0 h 18"/>
              <a:gd name="T40" fmla="*/ 49 w 66"/>
              <a:gd name="T41" fmla="*/ 0 h 18"/>
              <a:gd name="T42" fmla="*/ 51 w 66"/>
              <a:gd name="T43" fmla="*/ 0 h 18"/>
              <a:gd name="T44" fmla="*/ 58 w 66"/>
              <a:gd name="T45" fmla="*/ 0 h 18"/>
              <a:gd name="T46" fmla="*/ 61 w 66"/>
              <a:gd name="T47" fmla="*/ 3 h 18"/>
              <a:gd name="T48" fmla="*/ 63 w 66"/>
              <a:gd name="T49" fmla="*/ 3 h 18"/>
              <a:gd name="T50" fmla="*/ 66 w 66"/>
              <a:gd name="T51" fmla="*/ 6 h 18"/>
              <a:gd name="T52" fmla="*/ 66 w 66"/>
              <a:gd name="T53" fmla="*/ 6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66" h="18">
                <a:moveTo>
                  <a:pt x="66" y="6"/>
                </a:moveTo>
                <a:lnTo>
                  <a:pt x="63" y="9"/>
                </a:lnTo>
                <a:lnTo>
                  <a:pt x="61" y="9"/>
                </a:lnTo>
                <a:lnTo>
                  <a:pt x="58" y="12"/>
                </a:lnTo>
                <a:lnTo>
                  <a:pt x="51" y="15"/>
                </a:lnTo>
                <a:lnTo>
                  <a:pt x="49" y="15"/>
                </a:lnTo>
                <a:lnTo>
                  <a:pt x="44" y="15"/>
                </a:lnTo>
                <a:lnTo>
                  <a:pt x="36" y="18"/>
                </a:lnTo>
                <a:lnTo>
                  <a:pt x="32" y="18"/>
                </a:lnTo>
                <a:lnTo>
                  <a:pt x="24" y="18"/>
                </a:lnTo>
                <a:lnTo>
                  <a:pt x="17" y="18"/>
                </a:lnTo>
                <a:lnTo>
                  <a:pt x="10" y="18"/>
                </a:lnTo>
                <a:lnTo>
                  <a:pt x="0" y="18"/>
                </a:lnTo>
                <a:lnTo>
                  <a:pt x="0" y="6"/>
                </a:lnTo>
                <a:lnTo>
                  <a:pt x="10" y="6"/>
                </a:lnTo>
                <a:lnTo>
                  <a:pt x="17" y="6"/>
                </a:lnTo>
                <a:lnTo>
                  <a:pt x="24" y="3"/>
                </a:lnTo>
                <a:lnTo>
                  <a:pt x="32" y="3"/>
                </a:lnTo>
                <a:lnTo>
                  <a:pt x="39" y="3"/>
                </a:lnTo>
                <a:lnTo>
                  <a:pt x="44" y="0"/>
                </a:lnTo>
                <a:lnTo>
                  <a:pt x="49" y="0"/>
                </a:lnTo>
                <a:lnTo>
                  <a:pt x="51" y="0"/>
                </a:lnTo>
                <a:lnTo>
                  <a:pt x="58" y="0"/>
                </a:lnTo>
                <a:lnTo>
                  <a:pt x="61" y="3"/>
                </a:lnTo>
                <a:lnTo>
                  <a:pt x="63" y="3"/>
                </a:lnTo>
                <a:lnTo>
                  <a:pt x="66" y="6"/>
                </a:lnTo>
                <a:lnTo>
                  <a:pt x="66" y="6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34" name="Freeform 153"/>
          <p:cNvSpPr>
            <a:spLocks/>
          </p:cNvSpPr>
          <p:nvPr/>
        </p:nvSpPr>
        <p:spPr bwMode="auto">
          <a:xfrm>
            <a:off x="9057789" y="1452579"/>
            <a:ext cx="320825" cy="90214"/>
          </a:xfrm>
          <a:custGeom>
            <a:avLst/>
            <a:gdLst>
              <a:gd name="T0" fmla="*/ 0 w 56"/>
              <a:gd name="T1" fmla="*/ 6 h 9"/>
              <a:gd name="T2" fmla="*/ 15 w 56"/>
              <a:gd name="T3" fmla="*/ 3 h 9"/>
              <a:gd name="T4" fmla="*/ 29 w 56"/>
              <a:gd name="T5" fmla="*/ 3 h 9"/>
              <a:gd name="T6" fmla="*/ 56 w 56"/>
              <a:gd name="T7" fmla="*/ 0 h 9"/>
              <a:gd name="T8" fmla="*/ 56 w 56"/>
              <a:gd name="T9" fmla="*/ 6 h 9"/>
              <a:gd name="T10" fmla="*/ 51 w 56"/>
              <a:gd name="T11" fmla="*/ 6 h 9"/>
              <a:gd name="T12" fmla="*/ 46 w 56"/>
              <a:gd name="T13" fmla="*/ 6 h 9"/>
              <a:gd name="T14" fmla="*/ 41 w 56"/>
              <a:gd name="T15" fmla="*/ 6 h 9"/>
              <a:gd name="T16" fmla="*/ 34 w 56"/>
              <a:gd name="T17" fmla="*/ 6 h 9"/>
              <a:gd name="T18" fmla="*/ 27 w 56"/>
              <a:gd name="T19" fmla="*/ 6 h 9"/>
              <a:gd name="T20" fmla="*/ 17 w 56"/>
              <a:gd name="T21" fmla="*/ 6 h 9"/>
              <a:gd name="T22" fmla="*/ 10 w 56"/>
              <a:gd name="T23" fmla="*/ 6 h 9"/>
              <a:gd name="T24" fmla="*/ 0 w 56"/>
              <a:gd name="T25" fmla="*/ 9 h 9"/>
              <a:gd name="T26" fmla="*/ 0 w 56"/>
              <a:gd name="T27" fmla="*/ 6 h 9"/>
              <a:gd name="T28" fmla="*/ 0 w 56"/>
              <a:gd name="T29" fmla="*/ 6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56" h="9">
                <a:moveTo>
                  <a:pt x="0" y="6"/>
                </a:moveTo>
                <a:lnTo>
                  <a:pt x="15" y="3"/>
                </a:lnTo>
                <a:lnTo>
                  <a:pt x="29" y="3"/>
                </a:lnTo>
                <a:lnTo>
                  <a:pt x="56" y="0"/>
                </a:lnTo>
                <a:lnTo>
                  <a:pt x="56" y="6"/>
                </a:lnTo>
                <a:lnTo>
                  <a:pt x="51" y="6"/>
                </a:lnTo>
                <a:lnTo>
                  <a:pt x="46" y="6"/>
                </a:lnTo>
                <a:lnTo>
                  <a:pt x="41" y="6"/>
                </a:lnTo>
                <a:lnTo>
                  <a:pt x="34" y="6"/>
                </a:lnTo>
                <a:lnTo>
                  <a:pt x="27" y="6"/>
                </a:lnTo>
                <a:lnTo>
                  <a:pt x="17" y="6"/>
                </a:lnTo>
                <a:lnTo>
                  <a:pt x="10" y="6"/>
                </a:lnTo>
                <a:lnTo>
                  <a:pt x="0" y="9"/>
                </a:lnTo>
                <a:lnTo>
                  <a:pt x="0" y="6"/>
                </a:lnTo>
                <a:lnTo>
                  <a:pt x="0" y="6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35" name="Freeform 154"/>
          <p:cNvSpPr>
            <a:spLocks/>
          </p:cNvSpPr>
          <p:nvPr/>
        </p:nvSpPr>
        <p:spPr bwMode="auto">
          <a:xfrm>
            <a:off x="8381765" y="1602926"/>
            <a:ext cx="1329130" cy="380888"/>
          </a:xfrm>
          <a:custGeom>
            <a:avLst/>
            <a:gdLst>
              <a:gd name="T0" fmla="*/ 113 w 232"/>
              <a:gd name="T1" fmla="*/ 30 h 38"/>
              <a:gd name="T2" fmla="*/ 99 w 232"/>
              <a:gd name="T3" fmla="*/ 30 h 38"/>
              <a:gd name="T4" fmla="*/ 87 w 232"/>
              <a:gd name="T5" fmla="*/ 33 h 38"/>
              <a:gd name="T6" fmla="*/ 75 w 232"/>
              <a:gd name="T7" fmla="*/ 33 h 38"/>
              <a:gd name="T8" fmla="*/ 65 w 232"/>
              <a:gd name="T9" fmla="*/ 35 h 38"/>
              <a:gd name="T10" fmla="*/ 55 w 232"/>
              <a:gd name="T11" fmla="*/ 35 h 38"/>
              <a:gd name="T12" fmla="*/ 48 w 232"/>
              <a:gd name="T13" fmla="*/ 35 h 38"/>
              <a:gd name="T14" fmla="*/ 43 w 232"/>
              <a:gd name="T15" fmla="*/ 35 h 38"/>
              <a:gd name="T16" fmla="*/ 38 w 232"/>
              <a:gd name="T17" fmla="*/ 38 h 38"/>
              <a:gd name="T18" fmla="*/ 29 w 232"/>
              <a:gd name="T19" fmla="*/ 35 h 38"/>
              <a:gd name="T20" fmla="*/ 22 w 232"/>
              <a:gd name="T21" fmla="*/ 35 h 38"/>
              <a:gd name="T22" fmla="*/ 14 w 232"/>
              <a:gd name="T23" fmla="*/ 35 h 38"/>
              <a:gd name="T24" fmla="*/ 9 w 232"/>
              <a:gd name="T25" fmla="*/ 35 h 38"/>
              <a:gd name="T26" fmla="*/ 5 w 232"/>
              <a:gd name="T27" fmla="*/ 33 h 38"/>
              <a:gd name="T28" fmla="*/ 2 w 232"/>
              <a:gd name="T29" fmla="*/ 33 h 38"/>
              <a:gd name="T30" fmla="*/ 0 w 232"/>
              <a:gd name="T31" fmla="*/ 27 h 38"/>
              <a:gd name="T32" fmla="*/ 0 w 232"/>
              <a:gd name="T33" fmla="*/ 24 h 38"/>
              <a:gd name="T34" fmla="*/ 36 w 232"/>
              <a:gd name="T35" fmla="*/ 21 h 38"/>
              <a:gd name="T36" fmla="*/ 70 w 232"/>
              <a:gd name="T37" fmla="*/ 18 h 38"/>
              <a:gd name="T38" fmla="*/ 104 w 232"/>
              <a:gd name="T39" fmla="*/ 12 h 38"/>
              <a:gd name="T40" fmla="*/ 138 w 232"/>
              <a:gd name="T41" fmla="*/ 9 h 38"/>
              <a:gd name="T42" fmla="*/ 152 w 232"/>
              <a:gd name="T43" fmla="*/ 6 h 38"/>
              <a:gd name="T44" fmla="*/ 167 w 232"/>
              <a:gd name="T45" fmla="*/ 3 h 38"/>
              <a:gd name="T46" fmla="*/ 176 w 232"/>
              <a:gd name="T47" fmla="*/ 3 h 38"/>
              <a:gd name="T48" fmla="*/ 186 w 232"/>
              <a:gd name="T49" fmla="*/ 0 h 38"/>
              <a:gd name="T50" fmla="*/ 196 w 232"/>
              <a:gd name="T51" fmla="*/ 0 h 38"/>
              <a:gd name="T52" fmla="*/ 201 w 232"/>
              <a:gd name="T53" fmla="*/ 0 h 38"/>
              <a:gd name="T54" fmla="*/ 205 w 232"/>
              <a:gd name="T55" fmla="*/ 0 h 38"/>
              <a:gd name="T56" fmla="*/ 210 w 232"/>
              <a:gd name="T57" fmla="*/ 0 h 38"/>
              <a:gd name="T58" fmla="*/ 215 w 232"/>
              <a:gd name="T59" fmla="*/ 0 h 38"/>
              <a:gd name="T60" fmla="*/ 225 w 232"/>
              <a:gd name="T61" fmla="*/ 0 h 38"/>
              <a:gd name="T62" fmla="*/ 227 w 232"/>
              <a:gd name="T63" fmla="*/ 0 h 38"/>
              <a:gd name="T64" fmla="*/ 230 w 232"/>
              <a:gd name="T65" fmla="*/ 3 h 38"/>
              <a:gd name="T66" fmla="*/ 232 w 232"/>
              <a:gd name="T67" fmla="*/ 3 h 38"/>
              <a:gd name="T68" fmla="*/ 232 w 232"/>
              <a:gd name="T69" fmla="*/ 6 h 38"/>
              <a:gd name="T70" fmla="*/ 232 w 232"/>
              <a:gd name="T71" fmla="*/ 6 h 38"/>
              <a:gd name="T72" fmla="*/ 232 w 232"/>
              <a:gd name="T73" fmla="*/ 9 h 38"/>
              <a:gd name="T74" fmla="*/ 230 w 232"/>
              <a:gd name="T75" fmla="*/ 9 h 38"/>
              <a:gd name="T76" fmla="*/ 225 w 232"/>
              <a:gd name="T77" fmla="*/ 12 h 38"/>
              <a:gd name="T78" fmla="*/ 220 w 232"/>
              <a:gd name="T79" fmla="*/ 12 h 38"/>
              <a:gd name="T80" fmla="*/ 215 w 232"/>
              <a:gd name="T81" fmla="*/ 12 h 38"/>
              <a:gd name="T82" fmla="*/ 208 w 232"/>
              <a:gd name="T83" fmla="*/ 15 h 38"/>
              <a:gd name="T84" fmla="*/ 203 w 232"/>
              <a:gd name="T85" fmla="*/ 15 h 38"/>
              <a:gd name="T86" fmla="*/ 193 w 232"/>
              <a:gd name="T87" fmla="*/ 15 h 38"/>
              <a:gd name="T88" fmla="*/ 186 w 232"/>
              <a:gd name="T89" fmla="*/ 18 h 38"/>
              <a:gd name="T90" fmla="*/ 174 w 232"/>
              <a:gd name="T91" fmla="*/ 18 h 38"/>
              <a:gd name="T92" fmla="*/ 164 w 232"/>
              <a:gd name="T93" fmla="*/ 21 h 38"/>
              <a:gd name="T94" fmla="*/ 152 w 232"/>
              <a:gd name="T95" fmla="*/ 24 h 38"/>
              <a:gd name="T96" fmla="*/ 140 w 232"/>
              <a:gd name="T97" fmla="*/ 24 h 38"/>
              <a:gd name="T98" fmla="*/ 128 w 232"/>
              <a:gd name="T99" fmla="*/ 27 h 38"/>
              <a:gd name="T100" fmla="*/ 113 w 232"/>
              <a:gd name="T101" fmla="*/ 30 h 38"/>
              <a:gd name="T102" fmla="*/ 113 w 232"/>
              <a:gd name="T103" fmla="*/ 3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232" h="38">
                <a:moveTo>
                  <a:pt x="113" y="30"/>
                </a:moveTo>
                <a:lnTo>
                  <a:pt x="99" y="30"/>
                </a:lnTo>
                <a:lnTo>
                  <a:pt x="87" y="33"/>
                </a:lnTo>
                <a:lnTo>
                  <a:pt x="75" y="33"/>
                </a:lnTo>
                <a:lnTo>
                  <a:pt x="65" y="35"/>
                </a:lnTo>
                <a:lnTo>
                  <a:pt x="55" y="35"/>
                </a:lnTo>
                <a:lnTo>
                  <a:pt x="48" y="35"/>
                </a:lnTo>
                <a:lnTo>
                  <a:pt x="43" y="35"/>
                </a:lnTo>
                <a:lnTo>
                  <a:pt x="38" y="38"/>
                </a:lnTo>
                <a:lnTo>
                  <a:pt x="29" y="35"/>
                </a:lnTo>
                <a:lnTo>
                  <a:pt x="22" y="35"/>
                </a:lnTo>
                <a:lnTo>
                  <a:pt x="14" y="35"/>
                </a:lnTo>
                <a:lnTo>
                  <a:pt x="9" y="35"/>
                </a:lnTo>
                <a:lnTo>
                  <a:pt x="5" y="33"/>
                </a:lnTo>
                <a:lnTo>
                  <a:pt x="2" y="33"/>
                </a:lnTo>
                <a:lnTo>
                  <a:pt x="0" y="27"/>
                </a:lnTo>
                <a:lnTo>
                  <a:pt x="0" y="24"/>
                </a:lnTo>
                <a:lnTo>
                  <a:pt x="36" y="21"/>
                </a:lnTo>
                <a:lnTo>
                  <a:pt x="70" y="18"/>
                </a:lnTo>
                <a:lnTo>
                  <a:pt x="104" y="12"/>
                </a:lnTo>
                <a:lnTo>
                  <a:pt x="138" y="9"/>
                </a:lnTo>
                <a:lnTo>
                  <a:pt x="152" y="6"/>
                </a:lnTo>
                <a:lnTo>
                  <a:pt x="167" y="3"/>
                </a:lnTo>
                <a:lnTo>
                  <a:pt x="176" y="3"/>
                </a:lnTo>
                <a:lnTo>
                  <a:pt x="186" y="0"/>
                </a:lnTo>
                <a:lnTo>
                  <a:pt x="196" y="0"/>
                </a:lnTo>
                <a:lnTo>
                  <a:pt x="201" y="0"/>
                </a:lnTo>
                <a:lnTo>
                  <a:pt x="205" y="0"/>
                </a:lnTo>
                <a:lnTo>
                  <a:pt x="210" y="0"/>
                </a:lnTo>
                <a:lnTo>
                  <a:pt x="215" y="0"/>
                </a:lnTo>
                <a:lnTo>
                  <a:pt x="225" y="0"/>
                </a:lnTo>
                <a:lnTo>
                  <a:pt x="227" y="0"/>
                </a:lnTo>
                <a:lnTo>
                  <a:pt x="230" y="3"/>
                </a:lnTo>
                <a:lnTo>
                  <a:pt x="232" y="3"/>
                </a:lnTo>
                <a:lnTo>
                  <a:pt x="232" y="6"/>
                </a:lnTo>
                <a:lnTo>
                  <a:pt x="232" y="6"/>
                </a:lnTo>
                <a:lnTo>
                  <a:pt x="232" y="9"/>
                </a:lnTo>
                <a:lnTo>
                  <a:pt x="230" y="9"/>
                </a:lnTo>
                <a:lnTo>
                  <a:pt x="225" y="12"/>
                </a:lnTo>
                <a:lnTo>
                  <a:pt x="220" y="12"/>
                </a:lnTo>
                <a:lnTo>
                  <a:pt x="215" y="12"/>
                </a:lnTo>
                <a:lnTo>
                  <a:pt x="208" y="15"/>
                </a:lnTo>
                <a:lnTo>
                  <a:pt x="203" y="15"/>
                </a:lnTo>
                <a:lnTo>
                  <a:pt x="193" y="15"/>
                </a:lnTo>
                <a:lnTo>
                  <a:pt x="186" y="18"/>
                </a:lnTo>
                <a:lnTo>
                  <a:pt x="174" y="18"/>
                </a:lnTo>
                <a:lnTo>
                  <a:pt x="164" y="21"/>
                </a:lnTo>
                <a:lnTo>
                  <a:pt x="152" y="24"/>
                </a:lnTo>
                <a:lnTo>
                  <a:pt x="140" y="24"/>
                </a:lnTo>
                <a:lnTo>
                  <a:pt x="128" y="27"/>
                </a:lnTo>
                <a:lnTo>
                  <a:pt x="113" y="30"/>
                </a:lnTo>
                <a:lnTo>
                  <a:pt x="113" y="30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36" name="Freeform 155"/>
          <p:cNvSpPr>
            <a:spLocks/>
          </p:cNvSpPr>
          <p:nvPr/>
        </p:nvSpPr>
        <p:spPr bwMode="auto">
          <a:xfrm>
            <a:off x="9143722" y="1813421"/>
            <a:ext cx="126038" cy="591383"/>
          </a:xfrm>
          <a:custGeom>
            <a:avLst/>
            <a:gdLst>
              <a:gd name="T0" fmla="*/ 0 w 22"/>
              <a:gd name="T1" fmla="*/ 0 h 59"/>
              <a:gd name="T2" fmla="*/ 0 w 22"/>
              <a:gd name="T3" fmla="*/ 0 h 59"/>
              <a:gd name="T4" fmla="*/ 5 w 22"/>
              <a:gd name="T5" fmla="*/ 0 h 59"/>
              <a:gd name="T6" fmla="*/ 9 w 22"/>
              <a:gd name="T7" fmla="*/ 0 h 59"/>
              <a:gd name="T8" fmla="*/ 14 w 22"/>
              <a:gd name="T9" fmla="*/ 0 h 59"/>
              <a:gd name="T10" fmla="*/ 17 w 22"/>
              <a:gd name="T11" fmla="*/ 3 h 59"/>
              <a:gd name="T12" fmla="*/ 19 w 22"/>
              <a:gd name="T13" fmla="*/ 6 h 59"/>
              <a:gd name="T14" fmla="*/ 22 w 22"/>
              <a:gd name="T15" fmla="*/ 9 h 59"/>
              <a:gd name="T16" fmla="*/ 22 w 22"/>
              <a:gd name="T17" fmla="*/ 12 h 59"/>
              <a:gd name="T18" fmla="*/ 19 w 22"/>
              <a:gd name="T19" fmla="*/ 14 h 59"/>
              <a:gd name="T20" fmla="*/ 19 w 22"/>
              <a:gd name="T21" fmla="*/ 17 h 59"/>
              <a:gd name="T22" fmla="*/ 19 w 22"/>
              <a:gd name="T23" fmla="*/ 23 h 59"/>
              <a:gd name="T24" fmla="*/ 19 w 22"/>
              <a:gd name="T25" fmla="*/ 26 h 59"/>
              <a:gd name="T26" fmla="*/ 19 w 22"/>
              <a:gd name="T27" fmla="*/ 32 h 59"/>
              <a:gd name="T28" fmla="*/ 17 w 22"/>
              <a:gd name="T29" fmla="*/ 41 h 59"/>
              <a:gd name="T30" fmla="*/ 17 w 22"/>
              <a:gd name="T31" fmla="*/ 50 h 59"/>
              <a:gd name="T32" fmla="*/ 17 w 22"/>
              <a:gd name="T33" fmla="*/ 59 h 59"/>
              <a:gd name="T34" fmla="*/ 9 w 22"/>
              <a:gd name="T35" fmla="*/ 56 h 59"/>
              <a:gd name="T36" fmla="*/ 9 w 22"/>
              <a:gd name="T37" fmla="*/ 44 h 59"/>
              <a:gd name="T38" fmla="*/ 9 w 22"/>
              <a:gd name="T39" fmla="*/ 35 h 59"/>
              <a:gd name="T40" fmla="*/ 7 w 22"/>
              <a:gd name="T41" fmla="*/ 29 h 59"/>
              <a:gd name="T42" fmla="*/ 7 w 22"/>
              <a:gd name="T43" fmla="*/ 20 h 59"/>
              <a:gd name="T44" fmla="*/ 5 w 22"/>
              <a:gd name="T45" fmla="*/ 14 h 59"/>
              <a:gd name="T46" fmla="*/ 5 w 22"/>
              <a:gd name="T47" fmla="*/ 9 h 59"/>
              <a:gd name="T48" fmla="*/ 2 w 22"/>
              <a:gd name="T49" fmla="*/ 3 h 59"/>
              <a:gd name="T50" fmla="*/ 0 w 22"/>
              <a:gd name="T51" fmla="*/ 0 h 59"/>
              <a:gd name="T52" fmla="*/ 0 w 22"/>
              <a:gd name="T53" fmla="*/ 0 h 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22" h="59">
                <a:moveTo>
                  <a:pt x="0" y="0"/>
                </a:moveTo>
                <a:lnTo>
                  <a:pt x="0" y="0"/>
                </a:lnTo>
                <a:lnTo>
                  <a:pt x="5" y="0"/>
                </a:lnTo>
                <a:lnTo>
                  <a:pt x="9" y="0"/>
                </a:lnTo>
                <a:lnTo>
                  <a:pt x="14" y="0"/>
                </a:lnTo>
                <a:lnTo>
                  <a:pt x="17" y="3"/>
                </a:lnTo>
                <a:lnTo>
                  <a:pt x="19" y="6"/>
                </a:lnTo>
                <a:lnTo>
                  <a:pt x="22" y="9"/>
                </a:lnTo>
                <a:lnTo>
                  <a:pt x="22" y="12"/>
                </a:lnTo>
                <a:lnTo>
                  <a:pt x="19" y="14"/>
                </a:lnTo>
                <a:lnTo>
                  <a:pt x="19" y="17"/>
                </a:lnTo>
                <a:lnTo>
                  <a:pt x="19" y="23"/>
                </a:lnTo>
                <a:lnTo>
                  <a:pt x="19" y="26"/>
                </a:lnTo>
                <a:lnTo>
                  <a:pt x="19" y="32"/>
                </a:lnTo>
                <a:lnTo>
                  <a:pt x="17" y="41"/>
                </a:lnTo>
                <a:lnTo>
                  <a:pt x="17" y="50"/>
                </a:lnTo>
                <a:lnTo>
                  <a:pt x="17" y="59"/>
                </a:lnTo>
                <a:lnTo>
                  <a:pt x="9" y="56"/>
                </a:lnTo>
                <a:lnTo>
                  <a:pt x="9" y="44"/>
                </a:lnTo>
                <a:lnTo>
                  <a:pt x="9" y="35"/>
                </a:lnTo>
                <a:lnTo>
                  <a:pt x="7" y="29"/>
                </a:lnTo>
                <a:lnTo>
                  <a:pt x="7" y="20"/>
                </a:lnTo>
                <a:lnTo>
                  <a:pt x="5" y="14"/>
                </a:lnTo>
                <a:lnTo>
                  <a:pt x="5" y="9"/>
                </a:lnTo>
                <a:lnTo>
                  <a:pt x="2" y="3"/>
                </a:lnTo>
                <a:lnTo>
                  <a:pt x="0" y="0"/>
                </a:lnTo>
                <a:lnTo>
                  <a:pt x="0" y="0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37" name="Freeform 156"/>
          <p:cNvSpPr>
            <a:spLocks/>
          </p:cNvSpPr>
          <p:nvPr/>
        </p:nvSpPr>
        <p:spPr bwMode="auto">
          <a:xfrm>
            <a:off x="9212470" y="1933701"/>
            <a:ext cx="429678" cy="170401"/>
          </a:xfrm>
          <a:custGeom>
            <a:avLst/>
            <a:gdLst>
              <a:gd name="T0" fmla="*/ 0 w 75"/>
              <a:gd name="T1" fmla="*/ 17 h 17"/>
              <a:gd name="T2" fmla="*/ 0 w 75"/>
              <a:gd name="T3" fmla="*/ 5 h 17"/>
              <a:gd name="T4" fmla="*/ 12 w 75"/>
              <a:gd name="T5" fmla="*/ 2 h 17"/>
              <a:gd name="T6" fmla="*/ 22 w 75"/>
              <a:gd name="T7" fmla="*/ 2 h 17"/>
              <a:gd name="T8" fmla="*/ 31 w 75"/>
              <a:gd name="T9" fmla="*/ 2 h 17"/>
              <a:gd name="T10" fmla="*/ 41 w 75"/>
              <a:gd name="T11" fmla="*/ 0 h 17"/>
              <a:gd name="T12" fmla="*/ 48 w 75"/>
              <a:gd name="T13" fmla="*/ 0 h 17"/>
              <a:gd name="T14" fmla="*/ 53 w 75"/>
              <a:gd name="T15" fmla="*/ 0 h 17"/>
              <a:gd name="T16" fmla="*/ 60 w 75"/>
              <a:gd name="T17" fmla="*/ 0 h 17"/>
              <a:gd name="T18" fmla="*/ 65 w 75"/>
              <a:gd name="T19" fmla="*/ 0 h 17"/>
              <a:gd name="T20" fmla="*/ 70 w 75"/>
              <a:gd name="T21" fmla="*/ 2 h 17"/>
              <a:gd name="T22" fmla="*/ 72 w 75"/>
              <a:gd name="T23" fmla="*/ 5 h 17"/>
              <a:gd name="T24" fmla="*/ 75 w 75"/>
              <a:gd name="T25" fmla="*/ 8 h 17"/>
              <a:gd name="T26" fmla="*/ 75 w 75"/>
              <a:gd name="T27" fmla="*/ 8 h 17"/>
              <a:gd name="T28" fmla="*/ 72 w 75"/>
              <a:gd name="T29" fmla="*/ 11 h 17"/>
              <a:gd name="T30" fmla="*/ 70 w 75"/>
              <a:gd name="T31" fmla="*/ 14 h 17"/>
              <a:gd name="T32" fmla="*/ 68 w 75"/>
              <a:gd name="T33" fmla="*/ 14 h 17"/>
              <a:gd name="T34" fmla="*/ 63 w 75"/>
              <a:gd name="T35" fmla="*/ 14 h 17"/>
              <a:gd name="T36" fmla="*/ 60 w 75"/>
              <a:gd name="T37" fmla="*/ 17 h 17"/>
              <a:gd name="T38" fmla="*/ 56 w 75"/>
              <a:gd name="T39" fmla="*/ 17 h 17"/>
              <a:gd name="T40" fmla="*/ 43 w 75"/>
              <a:gd name="T41" fmla="*/ 17 h 17"/>
              <a:gd name="T42" fmla="*/ 31 w 75"/>
              <a:gd name="T43" fmla="*/ 17 h 17"/>
              <a:gd name="T44" fmla="*/ 17 w 75"/>
              <a:gd name="T45" fmla="*/ 17 h 17"/>
              <a:gd name="T46" fmla="*/ 0 w 75"/>
              <a:gd name="T47" fmla="*/ 17 h 17"/>
              <a:gd name="T48" fmla="*/ 0 w 75"/>
              <a:gd name="T49" fmla="*/ 17 h 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75" h="17">
                <a:moveTo>
                  <a:pt x="0" y="17"/>
                </a:moveTo>
                <a:lnTo>
                  <a:pt x="0" y="5"/>
                </a:lnTo>
                <a:lnTo>
                  <a:pt x="12" y="2"/>
                </a:lnTo>
                <a:lnTo>
                  <a:pt x="22" y="2"/>
                </a:lnTo>
                <a:lnTo>
                  <a:pt x="31" y="2"/>
                </a:lnTo>
                <a:lnTo>
                  <a:pt x="41" y="0"/>
                </a:lnTo>
                <a:lnTo>
                  <a:pt x="48" y="0"/>
                </a:lnTo>
                <a:lnTo>
                  <a:pt x="53" y="0"/>
                </a:lnTo>
                <a:lnTo>
                  <a:pt x="60" y="0"/>
                </a:lnTo>
                <a:lnTo>
                  <a:pt x="65" y="0"/>
                </a:lnTo>
                <a:lnTo>
                  <a:pt x="70" y="2"/>
                </a:lnTo>
                <a:lnTo>
                  <a:pt x="72" y="5"/>
                </a:lnTo>
                <a:lnTo>
                  <a:pt x="75" y="8"/>
                </a:lnTo>
                <a:lnTo>
                  <a:pt x="75" y="8"/>
                </a:lnTo>
                <a:lnTo>
                  <a:pt x="72" y="11"/>
                </a:lnTo>
                <a:lnTo>
                  <a:pt x="70" y="14"/>
                </a:lnTo>
                <a:lnTo>
                  <a:pt x="68" y="14"/>
                </a:lnTo>
                <a:lnTo>
                  <a:pt x="63" y="14"/>
                </a:lnTo>
                <a:lnTo>
                  <a:pt x="60" y="17"/>
                </a:lnTo>
                <a:lnTo>
                  <a:pt x="56" y="17"/>
                </a:lnTo>
                <a:lnTo>
                  <a:pt x="43" y="17"/>
                </a:lnTo>
                <a:lnTo>
                  <a:pt x="31" y="17"/>
                </a:lnTo>
                <a:lnTo>
                  <a:pt x="17" y="17"/>
                </a:lnTo>
                <a:lnTo>
                  <a:pt x="0" y="17"/>
                </a:lnTo>
                <a:lnTo>
                  <a:pt x="0" y="17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38" name="Freeform 157"/>
          <p:cNvSpPr>
            <a:spLocks/>
          </p:cNvSpPr>
          <p:nvPr/>
        </p:nvSpPr>
        <p:spPr bwMode="auto">
          <a:xfrm>
            <a:off x="8381765" y="1983815"/>
            <a:ext cx="676023" cy="801871"/>
          </a:xfrm>
          <a:custGeom>
            <a:avLst/>
            <a:gdLst>
              <a:gd name="T0" fmla="*/ 34 w 118"/>
              <a:gd name="T1" fmla="*/ 74 h 80"/>
              <a:gd name="T2" fmla="*/ 26 w 118"/>
              <a:gd name="T3" fmla="*/ 74 h 80"/>
              <a:gd name="T4" fmla="*/ 22 w 118"/>
              <a:gd name="T5" fmla="*/ 77 h 80"/>
              <a:gd name="T6" fmla="*/ 14 w 118"/>
              <a:gd name="T7" fmla="*/ 77 h 80"/>
              <a:gd name="T8" fmla="*/ 9 w 118"/>
              <a:gd name="T9" fmla="*/ 80 h 80"/>
              <a:gd name="T10" fmla="*/ 7 w 118"/>
              <a:gd name="T11" fmla="*/ 80 h 80"/>
              <a:gd name="T12" fmla="*/ 2 w 118"/>
              <a:gd name="T13" fmla="*/ 80 h 80"/>
              <a:gd name="T14" fmla="*/ 0 w 118"/>
              <a:gd name="T15" fmla="*/ 80 h 80"/>
              <a:gd name="T16" fmla="*/ 0 w 118"/>
              <a:gd name="T17" fmla="*/ 77 h 80"/>
              <a:gd name="T18" fmla="*/ 0 w 118"/>
              <a:gd name="T19" fmla="*/ 77 h 80"/>
              <a:gd name="T20" fmla="*/ 0 w 118"/>
              <a:gd name="T21" fmla="*/ 77 h 80"/>
              <a:gd name="T22" fmla="*/ 0 w 118"/>
              <a:gd name="T23" fmla="*/ 74 h 80"/>
              <a:gd name="T24" fmla="*/ 2 w 118"/>
              <a:gd name="T25" fmla="*/ 74 h 80"/>
              <a:gd name="T26" fmla="*/ 5 w 118"/>
              <a:gd name="T27" fmla="*/ 71 h 80"/>
              <a:gd name="T28" fmla="*/ 9 w 118"/>
              <a:gd name="T29" fmla="*/ 68 h 80"/>
              <a:gd name="T30" fmla="*/ 12 w 118"/>
              <a:gd name="T31" fmla="*/ 68 h 80"/>
              <a:gd name="T32" fmla="*/ 17 w 118"/>
              <a:gd name="T33" fmla="*/ 65 h 80"/>
              <a:gd name="T34" fmla="*/ 29 w 118"/>
              <a:gd name="T35" fmla="*/ 59 h 80"/>
              <a:gd name="T36" fmla="*/ 38 w 118"/>
              <a:gd name="T37" fmla="*/ 54 h 80"/>
              <a:gd name="T38" fmla="*/ 48 w 118"/>
              <a:gd name="T39" fmla="*/ 48 h 80"/>
              <a:gd name="T40" fmla="*/ 55 w 118"/>
              <a:gd name="T41" fmla="*/ 42 h 80"/>
              <a:gd name="T42" fmla="*/ 60 w 118"/>
              <a:gd name="T43" fmla="*/ 36 h 80"/>
              <a:gd name="T44" fmla="*/ 65 w 118"/>
              <a:gd name="T45" fmla="*/ 30 h 80"/>
              <a:gd name="T46" fmla="*/ 70 w 118"/>
              <a:gd name="T47" fmla="*/ 24 h 80"/>
              <a:gd name="T48" fmla="*/ 75 w 118"/>
              <a:gd name="T49" fmla="*/ 21 h 80"/>
              <a:gd name="T50" fmla="*/ 77 w 118"/>
              <a:gd name="T51" fmla="*/ 15 h 80"/>
              <a:gd name="T52" fmla="*/ 77 w 118"/>
              <a:gd name="T53" fmla="*/ 12 h 80"/>
              <a:gd name="T54" fmla="*/ 77 w 118"/>
              <a:gd name="T55" fmla="*/ 9 h 80"/>
              <a:gd name="T56" fmla="*/ 77 w 118"/>
              <a:gd name="T57" fmla="*/ 6 h 80"/>
              <a:gd name="T58" fmla="*/ 75 w 118"/>
              <a:gd name="T59" fmla="*/ 6 h 80"/>
              <a:gd name="T60" fmla="*/ 75 w 118"/>
              <a:gd name="T61" fmla="*/ 3 h 80"/>
              <a:gd name="T62" fmla="*/ 77 w 118"/>
              <a:gd name="T63" fmla="*/ 3 h 80"/>
              <a:gd name="T64" fmla="*/ 80 w 118"/>
              <a:gd name="T65" fmla="*/ 0 h 80"/>
              <a:gd name="T66" fmla="*/ 82 w 118"/>
              <a:gd name="T67" fmla="*/ 0 h 80"/>
              <a:gd name="T68" fmla="*/ 87 w 118"/>
              <a:gd name="T69" fmla="*/ 0 h 80"/>
              <a:gd name="T70" fmla="*/ 94 w 118"/>
              <a:gd name="T71" fmla="*/ 0 h 80"/>
              <a:gd name="T72" fmla="*/ 101 w 118"/>
              <a:gd name="T73" fmla="*/ 3 h 80"/>
              <a:gd name="T74" fmla="*/ 109 w 118"/>
              <a:gd name="T75" fmla="*/ 3 h 80"/>
              <a:gd name="T76" fmla="*/ 113 w 118"/>
              <a:gd name="T77" fmla="*/ 6 h 80"/>
              <a:gd name="T78" fmla="*/ 116 w 118"/>
              <a:gd name="T79" fmla="*/ 9 h 80"/>
              <a:gd name="T80" fmla="*/ 118 w 118"/>
              <a:gd name="T81" fmla="*/ 12 h 80"/>
              <a:gd name="T82" fmla="*/ 116 w 118"/>
              <a:gd name="T83" fmla="*/ 15 h 80"/>
              <a:gd name="T84" fmla="*/ 116 w 118"/>
              <a:gd name="T85" fmla="*/ 18 h 80"/>
              <a:gd name="T86" fmla="*/ 113 w 118"/>
              <a:gd name="T87" fmla="*/ 21 h 80"/>
              <a:gd name="T88" fmla="*/ 109 w 118"/>
              <a:gd name="T89" fmla="*/ 24 h 80"/>
              <a:gd name="T90" fmla="*/ 106 w 118"/>
              <a:gd name="T91" fmla="*/ 30 h 80"/>
              <a:gd name="T92" fmla="*/ 99 w 118"/>
              <a:gd name="T93" fmla="*/ 36 h 80"/>
              <a:gd name="T94" fmla="*/ 94 w 118"/>
              <a:gd name="T95" fmla="*/ 42 h 80"/>
              <a:gd name="T96" fmla="*/ 87 w 118"/>
              <a:gd name="T97" fmla="*/ 51 h 80"/>
              <a:gd name="T98" fmla="*/ 75 w 118"/>
              <a:gd name="T99" fmla="*/ 56 h 80"/>
              <a:gd name="T100" fmla="*/ 63 w 118"/>
              <a:gd name="T101" fmla="*/ 62 h 80"/>
              <a:gd name="T102" fmla="*/ 51 w 118"/>
              <a:gd name="T103" fmla="*/ 68 h 80"/>
              <a:gd name="T104" fmla="*/ 34 w 118"/>
              <a:gd name="T105" fmla="*/ 74 h 80"/>
              <a:gd name="T106" fmla="*/ 34 w 118"/>
              <a:gd name="T107" fmla="*/ 74 h 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18" h="80">
                <a:moveTo>
                  <a:pt x="34" y="74"/>
                </a:moveTo>
                <a:lnTo>
                  <a:pt x="26" y="74"/>
                </a:lnTo>
                <a:lnTo>
                  <a:pt x="22" y="77"/>
                </a:lnTo>
                <a:lnTo>
                  <a:pt x="14" y="77"/>
                </a:lnTo>
                <a:lnTo>
                  <a:pt x="9" y="80"/>
                </a:lnTo>
                <a:lnTo>
                  <a:pt x="7" y="80"/>
                </a:lnTo>
                <a:lnTo>
                  <a:pt x="2" y="80"/>
                </a:lnTo>
                <a:lnTo>
                  <a:pt x="0" y="80"/>
                </a:lnTo>
                <a:lnTo>
                  <a:pt x="0" y="77"/>
                </a:lnTo>
                <a:lnTo>
                  <a:pt x="0" y="77"/>
                </a:lnTo>
                <a:lnTo>
                  <a:pt x="0" y="77"/>
                </a:lnTo>
                <a:lnTo>
                  <a:pt x="0" y="74"/>
                </a:lnTo>
                <a:lnTo>
                  <a:pt x="2" y="74"/>
                </a:lnTo>
                <a:lnTo>
                  <a:pt x="5" y="71"/>
                </a:lnTo>
                <a:lnTo>
                  <a:pt x="9" y="68"/>
                </a:lnTo>
                <a:lnTo>
                  <a:pt x="12" y="68"/>
                </a:lnTo>
                <a:lnTo>
                  <a:pt x="17" y="65"/>
                </a:lnTo>
                <a:lnTo>
                  <a:pt x="29" y="59"/>
                </a:lnTo>
                <a:lnTo>
                  <a:pt x="38" y="54"/>
                </a:lnTo>
                <a:lnTo>
                  <a:pt x="48" y="48"/>
                </a:lnTo>
                <a:lnTo>
                  <a:pt x="55" y="42"/>
                </a:lnTo>
                <a:lnTo>
                  <a:pt x="60" y="36"/>
                </a:lnTo>
                <a:lnTo>
                  <a:pt x="65" y="30"/>
                </a:lnTo>
                <a:lnTo>
                  <a:pt x="70" y="24"/>
                </a:lnTo>
                <a:lnTo>
                  <a:pt x="75" y="21"/>
                </a:lnTo>
                <a:lnTo>
                  <a:pt x="77" y="15"/>
                </a:lnTo>
                <a:lnTo>
                  <a:pt x="77" y="12"/>
                </a:lnTo>
                <a:lnTo>
                  <a:pt x="77" y="9"/>
                </a:lnTo>
                <a:lnTo>
                  <a:pt x="77" y="6"/>
                </a:lnTo>
                <a:lnTo>
                  <a:pt x="75" y="6"/>
                </a:lnTo>
                <a:lnTo>
                  <a:pt x="75" y="3"/>
                </a:lnTo>
                <a:lnTo>
                  <a:pt x="77" y="3"/>
                </a:lnTo>
                <a:lnTo>
                  <a:pt x="80" y="0"/>
                </a:lnTo>
                <a:lnTo>
                  <a:pt x="82" y="0"/>
                </a:lnTo>
                <a:lnTo>
                  <a:pt x="87" y="0"/>
                </a:lnTo>
                <a:lnTo>
                  <a:pt x="94" y="0"/>
                </a:lnTo>
                <a:lnTo>
                  <a:pt x="101" y="3"/>
                </a:lnTo>
                <a:lnTo>
                  <a:pt x="109" y="3"/>
                </a:lnTo>
                <a:lnTo>
                  <a:pt x="113" y="6"/>
                </a:lnTo>
                <a:lnTo>
                  <a:pt x="116" y="9"/>
                </a:lnTo>
                <a:lnTo>
                  <a:pt x="118" y="12"/>
                </a:lnTo>
                <a:lnTo>
                  <a:pt x="116" y="15"/>
                </a:lnTo>
                <a:lnTo>
                  <a:pt x="116" y="18"/>
                </a:lnTo>
                <a:lnTo>
                  <a:pt x="113" y="21"/>
                </a:lnTo>
                <a:lnTo>
                  <a:pt x="109" y="24"/>
                </a:lnTo>
                <a:lnTo>
                  <a:pt x="106" y="30"/>
                </a:lnTo>
                <a:lnTo>
                  <a:pt x="99" y="36"/>
                </a:lnTo>
                <a:lnTo>
                  <a:pt x="94" y="42"/>
                </a:lnTo>
                <a:lnTo>
                  <a:pt x="87" y="51"/>
                </a:lnTo>
                <a:lnTo>
                  <a:pt x="75" y="56"/>
                </a:lnTo>
                <a:lnTo>
                  <a:pt x="63" y="62"/>
                </a:lnTo>
                <a:lnTo>
                  <a:pt x="51" y="68"/>
                </a:lnTo>
                <a:lnTo>
                  <a:pt x="34" y="74"/>
                </a:lnTo>
                <a:lnTo>
                  <a:pt x="34" y="74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39" name="Freeform 158"/>
          <p:cNvSpPr>
            <a:spLocks/>
          </p:cNvSpPr>
          <p:nvPr/>
        </p:nvSpPr>
        <p:spPr bwMode="auto">
          <a:xfrm>
            <a:off x="8840086" y="2194309"/>
            <a:ext cx="2171297" cy="801871"/>
          </a:xfrm>
          <a:custGeom>
            <a:avLst/>
            <a:gdLst>
              <a:gd name="T0" fmla="*/ 12 w 379"/>
              <a:gd name="T1" fmla="*/ 3 h 80"/>
              <a:gd name="T2" fmla="*/ 31 w 379"/>
              <a:gd name="T3" fmla="*/ 6 h 80"/>
              <a:gd name="T4" fmla="*/ 53 w 379"/>
              <a:gd name="T5" fmla="*/ 9 h 80"/>
              <a:gd name="T6" fmla="*/ 79 w 379"/>
              <a:gd name="T7" fmla="*/ 15 h 80"/>
              <a:gd name="T8" fmla="*/ 121 w 379"/>
              <a:gd name="T9" fmla="*/ 27 h 80"/>
              <a:gd name="T10" fmla="*/ 176 w 379"/>
              <a:gd name="T11" fmla="*/ 35 h 80"/>
              <a:gd name="T12" fmla="*/ 229 w 379"/>
              <a:gd name="T13" fmla="*/ 44 h 80"/>
              <a:gd name="T14" fmla="*/ 285 w 379"/>
              <a:gd name="T15" fmla="*/ 50 h 80"/>
              <a:gd name="T16" fmla="*/ 331 w 379"/>
              <a:gd name="T17" fmla="*/ 53 h 80"/>
              <a:gd name="T18" fmla="*/ 355 w 379"/>
              <a:gd name="T19" fmla="*/ 53 h 80"/>
              <a:gd name="T20" fmla="*/ 372 w 379"/>
              <a:gd name="T21" fmla="*/ 56 h 80"/>
              <a:gd name="T22" fmla="*/ 379 w 379"/>
              <a:gd name="T23" fmla="*/ 59 h 80"/>
              <a:gd name="T24" fmla="*/ 379 w 379"/>
              <a:gd name="T25" fmla="*/ 62 h 80"/>
              <a:gd name="T26" fmla="*/ 374 w 379"/>
              <a:gd name="T27" fmla="*/ 62 h 80"/>
              <a:gd name="T28" fmla="*/ 367 w 379"/>
              <a:gd name="T29" fmla="*/ 65 h 80"/>
              <a:gd name="T30" fmla="*/ 358 w 379"/>
              <a:gd name="T31" fmla="*/ 68 h 80"/>
              <a:gd name="T32" fmla="*/ 336 w 379"/>
              <a:gd name="T33" fmla="*/ 71 h 80"/>
              <a:gd name="T34" fmla="*/ 309 w 379"/>
              <a:gd name="T35" fmla="*/ 77 h 80"/>
              <a:gd name="T36" fmla="*/ 287 w 379"/>
              <a:gd name="T37" fmla="*/ 80 h 80"/>
              <a:gd name="T38" fmla="*/ 270 w 379"/>
              <a:gd name="T39" fmla="*/ 80 h 80"/>
              <a:gd name="T40" fmla="*/ 258 w 379"/>
              <a:gd name="T41" fmla="*/ 80 h 80"/>
              <a:gd name="T42" fmla="*/ 249 w 379"/>
              <a:gd name="T43" fmla="*/ 80 h 80"/>
              <a:gd name="T44" fmla="*/ 241 w 379"/>
              <a:gd name="T45" fmla="*/ 77 h 80"/>
              <a:gd name="T46" fmla="*/ 237 w 379"/>
              <a:gd name="T47" fmla="*/ 77 h 80"/>
              <a:gd name="T48" fmla="*/ 227 w 379"/>
              <a:gd name="T49" fmla="*/ 74 h 80"/>
              <a:gd name="T50" fmla="*/ 217 w 379"/>
              <a:gd name="T51" fmla="*/ 71 h 80"/>
              <a:gd name="T52" fmla="*/ 203 w 379"/>
              <a:gd name="T53" fmla="*/ 68 h 80"/>
              <a:gd name="T54" fmla="*/ 186 w 379"/>
              <a:gd name="T55" fmla="*/ 62 h 80"/>
              <a:gd name="T56" fmla="*/ 166 w 379"/>
              <a:gd name="T57" fmla="*/ 56 h 80"/>
              <a:gd name="T58" fmla="*/ 145 w 379"/>
              <a:gd name="T59" fmla="*/ 50 h 80"/>
              <a:gd name="T60" fmla="*/ 108 w 379"/>
              <a:gd name="T61" fmla="*/ 38 h 80"/>
              <a:gd name="T62" fmla="*/ 67 w 379"/>
              <a:gd name="T63" fmla="*/ 27 h 80"/>
              <a:gd name="T64" fmla="*/ 33 w 379"/>
              <a:gd name="T65" fmla="*/ 21 h 80"/>
              <a:gd name="T66" fmla="*/ 9 w 379"/>
              <a:gd name="T67" fmla="*/ 15 h 80"/>
              <a:gd name="T68" fmla="*/ 4 w 379"/>
              <a:gd name="T69" fmla="*/ 0 h 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379" h="80">
                <a:moveTo>
                  <a:pt x="4" y="0"/>
                </a:moveTo>
                <a:lnTo>
                  <a:pt x="12" y="3"/>
                </a:lnTo>
                <a:lnTo>
                  <a:pt x="21" y="3"/>
                </a:lnTo>
                <a:lnTo>
                  <a:pt x="31" y="6"/>
                </a:lnTo>
                <a:lnTo>
                  <a:pt x="41" y="6"/>
                </a:lnTo>
                <a:lnTo>
                  <a:pt x="53" y="9"/>
                </a:lnTo>
                <a:lnTo>
                  <a:pt x="65" y="12"/>
                </a:lnTo>
                <a:lnTo>
                  <a:pt x="79" y="15"/>
                </a:lnTo>
                <a:lnTo>
                  <a:pt x="92" y="18"/>
                </a:lnTo>
                <a:lnTo>
                  <a:pt x="121" y="27"/>
                </a:lnTo>
                <a:lnTo>
                  <a:pt x="150" y="33"/>
                </a:lnTo>
                <a:lnTo>
                  <a:pt x="176" y="35"/>
                </a:lnTo>
                <a:lnTo>
                  <a:pt x="203" y="41"/>
                </a:lnTo>
                <a:lnTo>
                  <a:pt x="229" y="44"/>
                </a:lnTo>
                <a:lnTo>
                  <a:pt x="256" y="50"/>
                </a:lnTo>
                <a:lnTo>
                  <a:pt x="285" y="50"/>
                </a:lnTo>
                <a:lnTo>
                  <a:pt x="316" y="53"/>
                </a:lnTo>
                <a:lnTo>
                  <a:pt x="331" y="53"/>
                </a:lnTo>
                <a:lnTo>
                  <a:pt x="345" y="53"/>
                </a:lnTo>
                <a:lnTo>
                  <a:pt x="355" y="53"/>
                </a:lnTo>
                <a:lnTo>
                  <a:pt x="365" y="56"/>
                </a:lnTo>
                <a:lnTo>
                  <a:pt x="372" y="56"/>
                </a:lnTo>
                <a:lnTo>
                  <a:pt x="377" y="56"/>
                </a:lnTo>
                <a:lnTo>
                  <a:pt x="379" y="59"/>
                </a:lnTo>
                <a:lnTo>
                  <a:pt x="379" y="59"/>
                </a:lnTo>
                <a:lnTo>
                  <a:pt x="379" y="62"/>
                </a:lnTo>
                <a:lnTo>
                  <a:pt x="377" y="62"/>
                </a:lnTo>
                <a:lnTo>
                  <a:pt x="374" y="62"/>
                </a:lnTo>
                <a:lnTo>
                  <a:pt x="370" y="65"/>
                </a:lnTo>
                <a:lnTo>
                  <a:pt x="367" y="65"/>
                </a:lnTo>
                <a:lnTo>
                  <a:pt x="362" y="68"/>
                </a:lnTo>
                <a:lnTo>
                  <a:pt x="358" y="68"/>
                </a:lnTo>
                <a:lnTo>
                  <a:pt x="350" y="71"/>
                </a:lnTo>
                <a:lnTo>
                  <a:pt x="336" y="71"/>
                </a:lnTo>
                <a:lnTo>
                  <a:pt x="321" y="74"/>
                </a:lnTo>
                <a:lnTo>
                  <a:pt x="309" y="77"/>
                </a:lnTo>
                <a:lnTo>
                  <a:pt x="299" y="80"/>
                </a:lnTo>
                <a:lnTo>
                  <a:pt x="287" y="80"/>
                </a:lnTo>
                <a:lnTo>
                  <a:pt x="280" y="80"/>
                </a:lnTo>
                <a:lnTo>
                  <a:pt x="270" y="80"/>
                </a:lnTo>
                <a:lnTo>
                  <a:pt x="266" y="80"/>
                </a:lnTo>
                <a:lnTo>
                  <a:pt x="258" y="80"/>
                </a:lnTo>
                <a:lnTo>
                  <a:pt x="254" y="80"/>
                </a:lnTo>
                <a:lnTo>
                  <a:pt x="249" y="80"/>
                </a:lnTo>
                <a:lnTo>
                  <a:pt x="244" y="80"/>
                </a:lnTo>
                <a:lnTo>
                  <a:pt x="241" y="77"/>
                </a:lnTo>
                <a:lnTo>
                  <a:pt x="239" y="77"/>
                </a:lnTo>
                <a:lnTo>
                  <a:pt x="237" y="77"/>
                </a:lnTo>
                <a:lnTo>
                  <a:pt x="232" y="77"/>
                </a:lnTo>
                <a:lnTo>
                  <a:pt x="227" y="74"/>
                </a:lnTo>
                <a:lnTo>
                  <a:pt x="222" y="74"/>
                </a:lnTo>
                <a:lnTo>
                  <a:pt x="217" y="71"/>
                </a:lnTo>
                <a:lnTo>
                  <a:pt x="210" y="71"/>
                </a:lnTo>
                <a:lnTo>
                  <a:pt x="203" y="68"/>
                </a:lnTo>
                <a:lnTo>
                  <a:pt x="195" y="65"/>
                </a:lnTo>
                <a:lnTo>
                  <a:pt x="186" y="62"/>
                </a:lnTo>
                <a:lnTo>
                  <a:pt x="176" y="59"/>
                </a:lnTo>
                <a:lnTo>
                  <a:pt x="166" y="56"/>
                </a:lnTo>
                <a:lnTo>
                  <a:pt x="157" y="53"/>
                </a:lnTo>
                <a:lnTo>
                  <a:pt x="145" y="50"/>
                </a:lnTo>
                <a:lnTo>
                  <a:pt x="133" y="47"/>
                </a:lnTo>
                <a:lnTo>
                  <a:pt x="108" y="38"/>
                </a:lnTo>
                <a:lnTo>
                  <a:pt x="87" y="33"/>
                </a:lnTo>
                <a:lnTo>
                  <a:pt x="67" y="27"/>
                </a:lnTo>
                <a:lnTo>
                  <a:pt x="48" y="24"/>
                </a:lnTo>
                <a:lnTo>
                  <a:pt x="33" y="21"/>
                </a:lnTo>
                <a:lnTo>
                  <a:pt x="19" y="18"/>
                </a:lnTo>
                <a:lnTo>
                  <a:pt x="9" y="15"/>
                </a:lnTo>
                <a:lnTo>
                  <a:pt x="0" y="15"/>
                </a:lnTo>
                <a:lnTo>
                  <a:pt x="4" y="0"/>
                </a:lnTo>
                <a:lnTo>
                  <a:pt x="4" y="0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1" name="Freeform 160"/>
          <p:cNvSpPr>
            <a:spLocks/>
          </p:cNvSpPr>
          <p:nvPr/>
        </p:nvSpPr>
        <p:spPr bwMode="auto">
          <a:xfrm>
            <a:off x="1807158" y="4302090"/>
            <a:ext cx="349472" cy="731711"/>
          </a:xfrm>
          <a:custGeom>
            <a:avLst/>
            <a:gdLst>
              <a:gd name="T0" fmla="*/ 5 w 61"/>
              <a:gd name="T1" fmla="*/ 8 h 73"/>
              <a:gd name="T2" fmla="*/ 3 w 61"/>
              <a:gd name="T3" fmla="*/ 6 h 73"/>
              <a:gd name="T4" fmla="*/ 0 w 61"/>
              <a:gd name="T5" fmla="*/ 3 h 73"/>
              <a:gd name="T6" fmla="*/ 3 w 61"/>
              <a:gd name="T7" fmla="*/ 3 h 73"/>
              <a:gd name="T8" fmla="*/ 5 w 61"/>
              <a:gd name="T9" fmla="*/ 0 h 73"/>
              <a:gd name="T10" fmla="*/ 8 w 61"/>
              <a:gd name="T11" fmla="*/ 0 h 73"/>
              <a:gd name="T12" fmla="*/ 10 w 61"/>
              <a:gd name="T13" fmla="*/ 0 h 73"/>
              <a:gd name="T14" fmla="*/ 15 w 61"/>
              <a:gd name="T15" fmla="*/ 0 h 73"/>
              <a:gd name="T16" fmla="*/ 20 w 61"/>
              <a:gd name="T17" fmla="*/ 0 h 73"/>
              <a:gd name="T18" fmla="*/ 27 w 61"/>
              <a:gd name="T19" fmla="*/ 0 h 73"/>
              <a:gd name="T20" fmla="*/ 34 w 61"/>
              <a:gd name="T21" fmla="*/ 3 h 73"/>
              <a:gd name="T22" fmla="*/ 41 w 61"/>
              <a:gd name="T23" fmla="*/ 3 h 73"/>
              <a:gd name="T24" fmla="*/ 51 w 61"/>
              <a:gd name="T25" fmla="*/ 6 h 73"/>
              <a:gd name="T26" fmla="*/ 51 w 61"/>
              <a:gd name="T27" fmla="*/ 11 h 73"/>
              <a:gd name="T28" fmla="*/ 51 w 61"/>
              <a:gd name="T29" fmla="*/ 17 h 73"/>
              <a:gd name="T30" fmla="*/ 53 w 61"/>
              <a:gd name="T31" fmla="*/ 23 h 73"/>
              <a:gd name="T32" fmla="*/ 56 w 61"/>
              <a:gd name="T33" fmla="*/ 32 h 73"/>
              <a:gd name="T34" fmla="*/ 58 w 61"/>
              <a:gd name="T35" fmla="*/ 41 h 73"/>
              <a:gd name="T36" fmla="*/ 58 w 61"/>
              <a:gd name="T37" fmla="*/ 47 h 73"/>
              <a:gd name="T38" fmla="*/ 61 w 61"/>
              <a:gd name="T39" fmla="*/ 56 h 73"/>
              <a:gd name="T40" fmla="*/ 61 w 61"/>
              <a:gd name="T41" fmla="*/ 62 h 73"/>
              <a:gd name="T42" fmla="*/ 58 w 61"/>
              <a:gd name="T43" fmla="*/ 65 h 73"/>
              <a:gd name="T44" fmla="*/ 58 w 61"/>
              <a:gd name="T45" fmla="*/ 70 h 73"/>
              <a:gd name="T46" fmla="*/ 53 w 61"/>
              <a:gd name="T47" fmla="*/ 70 h 73"/>
              <a:gd name="T48" fmla="*/ 51 w 61"/>
              <a:gd name="T49" fmla="*/ 73 h 73"/>
              <a:gd name="T50" fmla="*/ 49 w 61"/>
              <a:gd name="T51" fmla="*/ 73 h 73"/>
              <a:gd name="T52" fmla="*/ 46 w 61"/>
              <a:gd name="T53" fmla="*/ 73 h 73"/>
              <a:gd name="T54" fmla="*/ 44 w 61"/>
              <a:gd name="T55" fmla="*/ 70 h 73"/>
              <a:gd name="T56" fmla="*/ 39 w 61"/>
              <a:gd name="T57" fmla="*/ 67 h 73"/>
              <a:gd name="T58" fmla="*/ 37 w 61"/>
              <a:gd name="T59" fmla="*/ 65 h 73"/>
              <a:gd name="T60" fmla="*/ 34 w 61"/>
              <a:gd name="T61" fmla="*/ 59 h 73"/>
              <a:gd name="T62" fmla="*/ 29 w 61"/>
              <a:gd name="T63" fmla="*/ 53 h 73"/>
              <a:gd name="T64" fmla="*/ 27 w 61"/>
              <a:gd name="T65" fmla="*/ 44 h 73"/>
              <a:gd name="T66" fmla="*/ 24 w 61"/>
              <a:gd name="T67" fmla="*/ 38 h 73"/>
              <a:gd name="T68" fmla="*/ 20 w 61"/>
              <a:gd name="T69" fmla="*/ 32 h 73"/>
              <a:gd name="T70" fmla="*/ 17 w 61"/>
              <a:gd name="T71" fmla="*/ 26 h 73"/>
              <a:gd name="T72" fmla="*/ 15 w 61"/>
              <a:gd name="T73" fmla="*/ 20 h 73"/>
              <a:gd name="T74" fmla="*/ 12 w 61"/>
              <a:gd name="T75" fmla="*/ 17 h 73"/>
              <a:gd name="T76" fmla="*/ 10 w 61"/>
              <a:gd name="T77" fmla="*/ 14 h 73"/>
              <a:gd name="T78" fmla="*/ 5 w 61"/>
              <a:gd name="T79" fmla="*/ 8 h 73"/>
              <a:gd name="T80" fmla="*/ 5 w 61"/>
              <a:gd name="T81" fmla="*/ 8 h 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61" h="73">
                <a:moveTo>
                  <a:pt x="5" y="8"/>
                </a:moveTo>
                <a:lnTo>
                  <a:pt x="3" y="6"/>
                </a:lnTo>
                <a:lnTo>
                  <a:pt x="0" y="3"/>
                </a:lnTo>
                <a:lnTo>
                  <a:pt x="3" y="3"/>
                </a:lnTo>
                <a:lnTo>
                  <a:pt x="5" y="0"/>
                </a:lnTo>
                <a:lnTo>
                  <a:pt x="8" y="0"/>
                </a:lnTo>
                <a:lnTo>
                  <a:pt x="10" y="0"/>
                </a:lnTo>
                <a:lnTo>
                  <a:pt x="15" y="0"/>
                </a:lnTo>
                <a:lnTo>
                  <a:pt x="20" y="0"/>
                </a:lnTo>
                <a:lnTo>
                  <a:pt x="27" y="0"/>
                </a:lnTo>
                <a:lnTo>
                  <a:pt x="34" y="3"/>
                </a:lnTo>
                <a:lnTo>
                  <a:pt x="41" y="3"/>
                </a:lnTo>
                <a:lnTo>
                  <a:pt x="51" y="6"/>
                </a:lnTo>
                <a:lnTo>
                  <a:pt x="51" y="11"/>
                </a:lnTo>
                <a:lnTo>
                  <a:pt x="51" y="17"/>
                </a:lnTo>
                <a:lnTo>
                  <a:pt x="53" y="23"/>
                </a:lnTo>
                <a:lnTo>
                  <a:pt x="56" y="32"/>
                </a:lnTo>
                <a:lnTo>
                  <a:pt x="58" y="41"/>
                </a:lnTo>
                <a:lnTo>
                  <a:pt x="58" y="47"/>
                </a:lnTo>
                <a:lnTo>
                  <a:pt x="61" y="56"/>
                </a:lnTo>
                <a:lnTo>
                  <a:pt x="61" y="62"/>
                </a:lnTo>
                <a:lnTo>
                  <a:pt x="58" y="65"/>
                </a:lnTo>
                <a:lnTo>
                  <a:pt x="58" y="70"/>
                </a:lnTo>
                <a:lnTo>
                  <a:pt x="53" y="70"/>
                </a:lnTo>
                <a:lnTo>
                  <a:pt x="51" y="73"/>
                </a:lnTo>
                <a:lnTo>
                  <a:pt x="49" y="73"/>
                </a:lnTo>
                <a:lnTo>
                  <a:pt x="46" y="73"/>
                </a:lnTo>
                <a:lnTo>
                  <a:pt x="44" y="70"/>
                </a:lnTo>
                <a:lnTo>
                  <a:pt x="39" y="67"/>
                </a:lnTo>
                <a:lnTo>
                  <a:pt x="37" y="65"/>
                </a:lnTo>
                <a:lnTo>
                  <a:pt x="34" y="59"/>
                </a:lnTo>
                <a:lnTo>
                  <a:pt x="29" y="53"/>
                </a:lnTo>
                <a:lnTo>
                  <a:pt x="27" y="44"/>
                </a:lnTo>
                <a:lnTo>
                  <a:pt x="24" y="38"/>
                </a:lnTo>
                <a:lnTo>
                  <a:pt x="20" y="32"/>
                </a:lnTo>
                <a:lnTo>
                  <a:pt x="17" y="26"/>
                </a:lnTo>
                <a:lnTo>
                  <a:pt x="15" y="20"/>
                </a:lnTo>
                <a:lnTo>
                  <a:pt x="12" y="17"/>
                </a:lnTo>
                <a:lnTo>
                  <a:pt x="10" y="14"/>
                </a:lnTo>
                <a:lnTo>
                  <a:pt x="5" y="8"/>
                </a:lnTo>
                <a:lnTo>
                  <a:pt x="5" y="8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2" name="Freeform 161"/>
          <p:cNvSpPr>
            <a:spLocks/>
          </p:cNvSpPr>
          <p:nvPr/>
        </p:nvSpPr>
        <p:spPr bwMode="auto">
          <a:xfrm>
            <a:off x="1973303" y="4211876"/>
            <a:ext cx="985389" cy="531242"/>
          </a:xfrm>
          <a:custGeom>
            <a:avLst/>
            <a:gdLst>
              <a:gd name="T0" fmla="*/ 87 w 172"/>
              <a:gd name="T1" fmla="*/ 12 h 53"/>
              <a:gd name="T2" fmla="*/ 104 w 172"/>
              <a:gd name="T3" fmla="*/ 9 h 53"/>
              <a:gd name="T4" fmla="*/ 116 w 172"/>
              <a:gd name="T5" fmla="*/ 6 h 53"/>
              <a:gd name="T6" fmla="*/ 124 w 172"/>
              <a:gd name="T7" fmla="*/ 6 h 53"/>
              <a:gd name="T8" fmla="*/ 126 w 172"/>
              <a:gd name="T9" fmla="*/ 3 h 53"/>
              <a:gd name="T10" fmla="*/ 131 w 172"/>
              <a:gd name="T11" fmla="*/ 0 h 53"/>
              <a:gd name="T12" fmla="*/ 133 w 172"/>
              <a:gd name="T13" fmla="*/ 3 h 53"/>
              <a:gd name="T14" fmla="*/ 145 w 172"/>
              <a:gd name="T15" fmla="*/ 6 h 53"/>
              <a:gd name="T16" fmla="*/ 157 w 172"/>
              <a:gd name="T17" fmla="*/ 12 h 53"/>
              <a:gd name="T18" fmla="*/ 165 w 172"/>
              <a:gd name="T19" fmla="*/ 15 h 53"/>
              <a:gd name="T20" fmla="*/ 170 w 172"/>
              <a:gd name="T21" fmla="*/ 17 h 53"/>
              <a:gd name="T22" fmla="*/ 172 w 172"/>
              <a:gd name="T23" fmla="*/ 17 h 53"/>
              <a:gd name="T24" fmla="*/ 170 w 172"/>
              <a:gd name="T25" fmla="*/ 20 h 53"/>
              <a:gd name="T26" fmla="*/ 162 w 172"/>
              <a:gd name="T27" fmla="*/ 23 h 53"/>
              <a:gd name="T28" fmla="*/ 155 w 172"/>
              <a:gd name="T29" fmla="*/ 26 h 53"/>
              <a:gd name="T30" fmla="*/ 145 w 172"/>
              <a:gd name="T31" fmla="*/ 32 h 53"/>
              <a:gd name="T32" fmla="*/ 136 w 172"/>
              <a:gd name="T33" fmla="*/ 41 h 53"/>
              <a:gd name="T34" fmla="*/ 124 w 172"/>
              <a:gd name="T35" fmla="*/ 53 h 53"/>
              <a:gd name="T36" fmla="*/ 119 w 172"/>
              <a:gd name="T37" fmla="*/ 53 h 53"/>
              <a:gd name="T38" fmla="*/ 121 w 172"/>
              <a:gd name="T39" fmla="*/ 44 h 53"/>
              <a:gd name="T40" fmla="*/ 128 w 172"/>
              <a:gd name="T41" fmla="*/ 29 h 53"/>
              <a:gd name="T42" fmla="*/ 128 w 172"/>
              <a:gd name="T43" fmla="*/ 20 h 53"/>
              <a:gd name="T44" fmla="*/ 119 w 172"/>
              <a:gd name="T45" fmla="*/ 15 h 53"/>
              <a:gd name="T46" fmla="*/ 109 w 172"/>
              <a:gd name="T47" fmla="*/ 12 h 53"/>
              <a:gd name="T48" fmla="*/ 102 w 172"/>
              <a:gd name="T49" fmla="*/ 15 h 53"/>
              <a:gd name="T50" fmla="*/ 87 w 172"/>
              <a:gd name="T51" fmla="*/ 15 h 53"/>
              <a:gd name="T52" fmla="*/ 73 w 172"/>
              <a:gd name="T53" fmla="*/ 15 h 53"/>
              <a:gd name="T54" fmla="*/ 51 w 172"/>
              <a:gd name="T55" fmla="*/ 17 h 53"/>
              <a:gd name="T56" fmla="*/ 32 w 172"/>
              <a:gd name="T57" fmla="*/ 20 h 53"/>
              <a:gd name="T58" fmla="*/ 17 w 172"/>
              <a:gd name="T59" fmla="*/ 20 h 53"/>
              <a:gd name="T60" fmla="*/ 5 w 172"/>
              <a:gd name="T61" fmla="*/ 20 h 53"/>
              <a:gd name="T62" fmla="*/ 0 w 172"/>
              <a:gd name="T63" fmla="*/ 17 h 53"/>
              <a:gd name="T64" fmla="*/ 37 w 172"/>
              <a:gd name="T65" fmla="*/ 15 h 53"/>
              <a:gd name="T66" fmla="*/ 78 w 172"/>
              <a:gd name="T67" fmla="*/ 12 h 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72" h="53">
                <a:moveTo>
                  <a:pt x="78" y="12"/>
                </a:moveTo>
                <a:lnTo>
                  <a:pt x="87" y="12"/>
                </a:lnTo>
                <a:lnTo>
                  <a:pt x="95" y="9"/>
                </a:lnTo>
                <a:lnTo>
                  <a:pt x="104" y="9"/>
                </a:lnTo>
                <a:lnTo>
                  <a:pt x="109" y="9"/>
                </a:lnTo>
                <a:lnTo>
                  <a:pt x="116" y="6"/>
                </a:lnTo>
                <a:lnTo>
                  <a:pt x="119" y="6"/>
                </a:lnTo>
                <a:lnTo>
                  <a:pt x="124" y="6"/>
                </a:lnTo>
                <a:lnTo>
                  <a:pt x="124" y="6"/>
                </a:lnTo>
                <a:lnTo>
                  <a:pt x="126" y="3"/>
                </a:lnTo>
                <a:lnTo>
                  <a:pt x="128" y="3"/>
                </a:lnTo>
                <a:lnTo>
                  <a:pt x="131" y="0"/>
                </a:lnTo>
                <a:lnTo>
                  <a:pt x="131" y="0"/>
                </a:lnTo>
                <a:lnTo>
                  <a:pt x="133" y="3"/>
                </a:lnTo>
                <a:lnTo>
                  <a:pt x="138" y="3"/>
                </a:lnTo>
                <a:lnTo>
                  <a:pt x="145" y="6"/>
                </a:lnTo>
                <a:lnTo>
                  <a:pt x="155" y="9"/>
                </a:lnTo>
                <a:lnTo>
                  <a:pt x="157" y="12"/>
                </a:lnTo>
                <a:lnTo>
                  <a:pt x="162" y="12"/>
                </a:lnTo>
                <a:lnTo>
                  <a:pt x="165" y="15"/>
                </a:lnTo>
                <a:lnTo>
                  <a:pt x="167" y="15"/>
                </a:lnTo>
                <a:lnTo>
                  <a:pt x="170" y="17"/>
                </a:lnTo>
                <a:lnTo>
                  <a:pt x="172" y="17"/>
                </a:lnTo>
                <a:lnTo>
                  <a:pt x="172" y="17"/>
                </a:lnTo>
                <a:lnTo>
                  <a:pt x="172" y="20"/>
                </a:lnTo>
                <a:lnTo>
                  <a:pt x="170" y="20"/>
                </a:lnTo>
                <a:lnTo>
                  <a:pt x="167" y="20"/>
                </a:lnTo>
                <a:lnTo>
                  <a:pt x="162" y="23"/>
                </a:lnTo>
                <a:lnTo>
                  <a:pt x="157" y="23"/>
                </a:lnTo>
                <a:lnTo>
                  <a:pt x="155" y="26"/>
                </a:lnTo>
                <a:lnTo>
                  <a:pt x="150" y="26"/>
                </a:lnTo>
                <a:lnTo>
                  <a:pt x="145" y="32"/>
                </a:lnTo>
                <a:lnTo>
                  <a:pt x="141" y="35"/>
                </a:lnTo>
                <a:lnTo>
                  <a:pt x="136" y="41"/>
                </a:lnTo>
                <a:lnTo>
                  <a:pt x="128" y="47"/>
                </a:lnTo>
                <a:lnTo>
                  <a:pt x="124" y="53"/>
                </a:lnTo>
                <a:lnTo>
                  <a:pt x="116" y="53"/>
                </a:lnTo>
                <a:lnTo>
                  <a:pt x="119" y="53"/>
                </a:lnTo>
                <a:lnTo>
                  <a:pt x="119" y="50"/>
                </a:lnTo>
                <a:lnTo>
                  <a:pt x="121" y="44"/>
                </a:lnTo>
                <a:lnTo>
                  <a:pt x="124" y="35"/>
                </a:lnTo>
                <a:lnTo>
                  <a:pt x="128" y="29"/>
                </a:lnTo>
                <a:lnTo>
                  <a:pt x="128" y="23"/>
                </a:lnTo>
                <a:lnTo>
                  <a:pt x="128" y="20"/>
                </a:lnTo>
                <a:lnTo>
                  <a:pt x="126" y="15"/>
                </a:lnTo>
                <a:lnTo>
                  <a:pt x="119" y="15"/>
                </a:lnTo>
                <a:lnTo>
                  <a:pt x="112" y="12"/>
                </a:lnTo>
                <a:lnTo>
                  <a:pt x="109" y="12"/>
                </a:lnTo>
                <a:lnTo>
                  <a:pt x="107" y="12"/>
                </a:lnTo>
                <a:lnTo>
                  <a:pt x="102" y="15"/>
                </a:lnTo>
                <a:lnTo>
                  <a:pt x="95" y="15"/>
                </a:lnTo>
                <a:lnTo>
                  <a:pt x="87" y="15"/>
                </a:lnTo>
                <a:lnTo>
                  <a:pt x="80" y="15"/>
                </a:lnTo>
                <a:lnTo>
                  <a:pt x="73" y="15"/>
                </a:lnTo>
                <a:lnTo>
                  <a:pt x="63" y="17"/>
                </a:lnTo>
                <a:lnTo>
                  <a:pt x="51" y="17"/>
                </a:lnTo>
                <a:lnTo>
                  <a:pt x="41" y="20"/>
                </a:lnTo>
                <a:lnTo>
                  <a:pt x="32" y="20"/>
                </a:lnTo>
                <a:lnTo>
                  <a:pt x="24" y="20"/>
                </a:lnTo>
                <a:lnTo>
                  <a:pt x="17" y="20"/>
                </a:lnTo>
                <a:lnTo>
                  <a:pt x="12" y="20"/>
                </a:lnTo>
                <a:lnTo>
                  <a:pt x="5" y="20"/>
                </a:lnTo>
                <a:lnTo>
                  <a:pt x="0" y="20"/>
                </a:lnTo>
                <a:lnTo>
                  <a:pt x="0" y="17"/>
                </a:lnTo>
                <a:lnTo>
                  <a:pt x="20" y="17"/>
                </a:lnTo>
                <a:lnTo>
                  <a:pt x="37" y="15"/>
                </a:lnTo>
                <a:lnTo>
                  <a:pt x="56" y="15"/>
                </a:lnTo>
                <a:lnTo>
                  <a:pt x="78" y="12"/>
                </a:lnTo>
                <a:lnTo>
                  <a:pt x="78" y="12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3" name="Freeform 162"/>
          <p:cNvSpPr>
            <a:spLocks/>
          </p:cNvSpPr>
          <p:nvPr/>
        </p:nvSpPr>
        <p:spPr bwMode="auto">
          <a:xfrm>
            <a:off x="2099340" y="4743117"/>
            <a:ext cx="681755" cy="150354"/>
          </a:xfrm>
          <a:custGeom>
            <a:avLst/>
            <a:gdLst>
              <a:gd name="T0" fmla="*/ 77 w 119"/>
              <a:gd name="T1" fmla="*/ 3 h 15"/>
              <a:gd name="T2" fmla="*/ 85 w 119"/>
              <a:gd name="T3" fmla="*/ 3 h 15"/>
              <a:gd name="T4" fmla="*/ 92 w 119"/>
              <a:gd name="T5" fmla="*/ 3 h 15"/>
              <a:gd name="T6" fmla="*/ 99 w 119"/>
              <a:gd name="T7" fmla="*/ 0 h 15"/>
              <a:gd name="T8" fmla="*/ 104 w 119"/>
              <a:gd name="T9" fmla="*/ 0 h 15"/>
              <a:gd name="T10" fmla="*/ 109 w 119"/>
              <a:gd name="T11" fmla="*/ 0 h 15"/>
              <a:gd name="T12" fmla="*/ 111 w 119"/>
              <a:gd name="T13" fmla="*/ 0 h 15"/>
              <a:gd name="T14" fmla="*/ 114 w 119"/>
              <a:gd name="T15" fmla="*/ 0 h 15"/>
              <a:gd name="T16" fmla="*/ 116 w 119"/>
              <a:gd name="T17" fmla="*/ 0 h 15"/>
              <a:gd name="T18" fmla="*/ 116 w 119"/>
              <a:gd name="T19" fmla="*/ 3 h 15"/>
              <a:gd name="T20" fmla="*/ 116 w 119"/>
              <a:gd name="T21" fmla="*/ 3 h 15"/>
              <a:gd name="T22" fmla="*/ 119 w 119"/>
              <a:gd name="T23" fmla="*/ 6 h 15"/>
              <a:gd name="T24" fmla="*/ 116 w 119"/>
              <a:gd name="T25" fmla="*/ 6 h 15"/>
              <a:gd name="T26" fmla="*/ 116 w 119"/>
              <a:gd name="T27" fmla="*/ 6 h 15"/>
              <a:gd name="T28" fmla="*/ 114 w 119"/>
              <a:gd name="T29" fmla="*/ 6 h 15"/>
              <a:gd name="T30" fmla="*/ 111 w 119"/>
              <a:gd name="T31" fmla="*/ 6 h 15"/>
              <a:gd name="T32" fmla="*/ 106 w 119"/>
              <a:gd name="T33" fmla="*/ 6 h 15"/>
              <a:gd name="T34" fmla="*/ 102 w 119"/>
              <a:gd name="T35" fmla="*/ 9 h 15"/>
              <a:gd name="T36" fmla="*/ 94 w 119"/>
              <a:gd name="T37" fmla="*/ 9 h 15"/>
              <a:gd name="T38" fmla="*/ 87 w 119"/>
              <a:gd name="T39" fmla="*/ 9 h 15"/>
              <a:gd name="T40" fmla="*/ 80 w 119"/>
              <a:gd name="T41" fmla="*/ 9 h 15"/>
              <a:gd name="T42" fmla="*/ 73 w 119"/>
              <a:gd name="T43" fmla="*/ 9 h 15"/>
              <a:gd name="T44" fmla="*/ 63 w 119"/>
              <a:gd name="T45" fmla="*/ 9 h 15"/>
              <a:gd name="T46" fmla="*/ 51 w 119"/>
              <a:gd name="T47" fmla="*/ 12 h 15"/>
              <a:gd name="T48" fmla="*/ 41 w 119"/>
              <a:gd name="T49" fmla="*/ 12 h 15"/>
              <a:gd name="T50" fmla="*/ 27 w 119"/>
              <a:gd name="T51" fmla="*/ 12 h 15"/>
              <a:gd name="T52" fmla="*/ 15 w 119"/>
              <a:gd name="T53" fmla="*/ 15 h 15"/>
              <a:gd name="T54" fmla="*/ 0 w 119"/>
              <a:gd name="T55" fmla="*/ 15 h 15"/>
              <a:gd name="T56" fmla="*/ 0 w 119"/>
              <a:gd name="T57" fmla="*/ 12 h 15"/>
              <a:gd name="T58" fmla="*/ 19 w 119"/>
              <a:gd name="T59" fmla="*/ 9 h 15"/>
              <a:gd name="T60" fmla="*/ 39 w 119"/>
              <a:gd name="T61" fmla="*/ 9 h 15"/>
              <a:gd name="T62" fmla="*/ 58 w 119"/>
              <a:gd name="T63" fmla="*/ 6 h 15"/>
              <a:gd name="T64" fmla="*/ 77 w 119"/>
              <a:gd name="T65" fmla="*/ 3 h 15"/>
              <a:gd name="T66" fmla="*/ 77 w 119"/>
              <a:gd name="T67" fmla="*/ 3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19" h="15">
                <a:moveTo>
                  <a:pt x="77" y="3"/>
                </a:moveTo>
                <a:lnTo>
                  <a:pt x="85" y="3"/>
                </a:lnTo>
                <a:lnTo>
                  <a:pt x="92" y="3"/>
                </a:lnTo>
                <a:lnTo>
                  <a:pt x="99" y="0"/>
                </a:lnTo>
                <a:lnTo>
                  <a:pt x="104" y="0"/>
                </a:lnTo>
                <a:lnTo>
                  <a:pt x="109" y="0"/>
                </a:lnTo>
                <a:lnTo>
                  <a:pt x="111" y="0"/>
                </a:lnTo>
                <a:lnTo>
                  <a:pt x="114" y="0"/>
                </a:lnTo>
                <a:lnTo>
                  <a:pt x="116" y="0"/>
                </a:lnTo>
                <a:lnTo>
                  <a:pt x="116" y="3"/>
                </a:lnTo>
                <a:lnTo>
                  <a:pt x="116" y="3"/>
                </a:lnTo>
                <a:lnTo>
                  <a:pt x="119" y="6"/>
                </a:lnTo>
                <a:lnTo>
                  <a:pt x="116" y="6"/>
                </a:lnTo>
                <a:lnTo>
                  <a:pt x="116" y="6"/>
                </a:lnTo>
                <a:lnTo>
                  <a:pt x="114" y="6"/>
                </a:lnTo>
                <a:lnTo>
                  <a:pt x="111" y="6"/>
                </a:lnTo>
                <a:lnTo>
                  <a:pt x="106" y="6"/>
                </a:lnTo>
                <a:lnTo>
                  <a:pt x="102" y="9"/>
                </a:lnTo>
                <a:lnTo>
                  <a:pt x="94" y="9"/>
                </a:lnTo>
                <a:lnTo>
                  <a:pt x="87" y="9"/>
                </a:lnTo>
                <a:lnTo>
                  <a:pt x="80" y="9"/>
                </a:lnTo>
                <a:lnTo>
                  <a:pt x="73" y="9"/>
                </a:lnTo>
                <a:lnTo>
                  <a:pt x="63" y="9"/>
                </a:lnTo>
                <a:lnTo>
                  <a:pt x="51" y="12"/>
                </a:lnTo>
                <a:lnTo>
                  <a:pt x="41" y="12"/>
                </a:lnTo>
                <a:lnTo>
                  <a:pt x="27" y="12"/>
                </a:lnTo>
                <a:lnTo>
                  <a:pt x="15" y="15"/>
                </a:lnTo>
                <a:lnTo>
                  <a:pt x="0" y="15"/>
                </a:lnTo>
                <a:lnTo>
                  <a:pt x="0" y="12"/>
                </a:lnTo>
                <a:lnTo>
                  <a:pt x="19" y="9"/>
                </a:lnTo>
                <a:lnTo>
                  <a:pt x="39" y="9"/>
                </a:lnTo>
                <a:lnTo>
                  <a:pt x="58" y="6"/>
                </a:lnTo>
                <a:lnTo>
                  <a:pt x="77" y="3"/>
                </a:lnTo>
                <a:lnTo>
                  <a:pt x="77" y="3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4" name="Freeform 163"/>
          <p:cNvSpPr>
            <a:spLocks/>
          </p:cNvSpPr>
          <p:nvPr/>
        </p:nvSpPr>
        <p:spPr bwMode="auto">
          <a:xfrm>
            <a:off x="1182699" y="5093932"/>
            <a:ext cx="836435" cy="1152692"/>
          </a:xfrm>
          <a:custGeom>
            <a:avLst/>
            <a:gdLst>
              <a:gd name="T0" fmla="*/ 83 w 146"/>
              <a:gd name="T1" fmla="*/ 83 h 115"/>
              <a:gd name="T2" fmla="*/ 73 w 146"/>
              <a:gd name="T3" fmla="*/ 89 h 115"/>
              <a:gd name="T4" fmla="*/ 61 w 146"/>
              <a:gd name="T5" fmla="*/ 95 h 115"/>
              <a:gd name="T6" fmla="*/ 49 w 146"/>
              <a:gd name="T7" fmla="*/ 101 h 115"/>
              <a:gd name="T8" fmla="*/ 34 w 146"/>
              <a:gd name="T9" fmla="*/ 107 h 115"/>
              <a:gd name="T10" fmla="*/ 27 w 146"/>
              <a:gd name="T11" fmla="*/ 109 h 115"/>
              <a:gd name="T12" fmla="*/ 22 w 146"/>
              <a:gd name="T13" fmla="*/ 112 h 115"/>
              <a:gd name="T14" fmla="*/ 17 w 146"/>
              <a:gd name="T15" fmla="*/ 112 h 115"/>
              <a:gd name="T16" fmla="*/ 13 w 146"/>
              <a:gd name="T17" fmla="*/ 115 h 115"/>
              <a:gd name="T18" fmla="*/ 8 w 146"/>
              <a:gd name="T19" fmla="*/ 115 h 115"/>
              <a:gd name="T20" fmla="*/ 5 w 146"/>
              <a:gd name="T21" fmla="*/ 115 h 115"/>
              <a:gd name="T22" fmla="*/ 3 w 146"/>
              <a:gd name="T23" fmla="*/ 115 h 115"/>
              <a:gd name="T24" fmla="*/ 0 w 146"/>
              <a:gd name="T25" fmla="*/ 115 h 115"/>
              <a:gd name="T26" fmla="*/ 0 w 146"/>
              <a:gd name="T27" fmla="*/ 115 h 115"/>
              <a:gd name="T28" fmla="*/ 0 w 146"/>
              <a:gd name="T29" fmla="*/ 112 h 115"/>
              <a:gd name="T30" fmla="*/ 0 w 146"/>
              <a:gd name="T31" fmla="*/ 109 h 115"/>
              <a:gd name="T32" fmla="*/ 5 w 146"/>
              <a:gd name="T33" fmla="*/ 107 h 115"/>
              <a:gd name="T34" fmla="*/ 8 w 146"/>
              <a:gd name="T35" fmla="*/ 104 h 115"/>
              <a:gd name="T36" fmla="*/ 13 w 146"/>
              <a:gd name="T37" fmla="*/ 101 h 115"/>
              <a:gd name="T38" fmla="*/ 20 w 146"/>
              <a:gd name="T39" fmla="*/ 95 h 115"/>
              <a:gd name="T40" fmla="*/ 27 w 146"/>
              <a:gd name="T41" fmla="*/ 92 h 115"/>
              <a:gd name="T42" fmla="*/ 42 w 146"/>
              <a:gd name="T43" fmla="*/ 80 h 115"/>
              <a:gd name="T44" fmla="*/ 56 w 146"/>
              <a:gd name="T45" fmla="*/ 71 h 115"/>
              <a:gd name="T46" fmla="*/ 68 w 146"/>
              <a:gd name="T47" fmla="*/ 59 h 115"/>
              <a:gd name="T48" fmla="*/ 78 w 146"/>
              <a:gd name="T49" fmla="*/ 50 h 115"/>
              <a:gd name="T50" fmla="*/ 85 w 146"/>
              <a:gd name="T51" fmla="*/ 42 h 115"/>
              <a:gd name="T52" fmla="*/ 90 w 146"/>
              <a:gd name="T53" fmla="*/ 33 h 115"/>
              <a:gd name="T54" fmla="*/ 95 w 146"/>
              <a:gd name="T55" fmla="*/ 27 h 115"/>
              <a:gd name="T56" fmla="*/ 97 w 146"/>
              <a:gd name="T57" fmla="*/ 21 h 115"/>
              <a:gd name="T58" fmla="*/ 97 w 146"/>
              <a:gd name="T59" fmla="*/ 18 h 115"/>
              <a:gd name="T60" fmla="*/ 100 w 146"/>
              <a:gd name="T61" fmla="*/ 15 h 115"/>
              <a:gd name="T62" fmla="*/ 97 w 146"/>
              <a:gd name="T63" fmla="*/ 9 h 115"/>
              <a:gd name="T64" fmla="*/ 97 w 146"/>
              <a:gd name="T65" fmla="*/ 9 h 115"/>
              <a:gd name="T66" fmla="*/ 95 w 146"/>
              <a:gd name="T67" fmla="*/ 6 h 115"/>
              <a:gd name="T68" fmla="*/ 95 w 146"/>
              <a:gd name="T69" fmla="*/ 3 h 115"/>
              <a:gd name="T70" fmla="*/ 97 w 146"/>
              <a:gd name="T71" fmla="*/ 3 h 115"/>
              <a:gd name="T72" fmla="*/ 102 w 146"/>
              <a:gd name="T73" fmla="*/ 0 h 115"/>
              <a:gd name="T74" fmla="*/ 104 w 146"/>
              <a:gd name="T75" fmla="*/ 0 h 115"/>
              <a:gd name="T76" fmla="*/ 112 w 146"/>
              <a:gd name="T77" fmla="*/ 0 h 115"/>
              <a:gd name="T78" fmla="*/ 119 w 146"/>
              <a:gd name="T79" fmla="*/ 0 h 115"/>
              <a:gd name="T80" fmla="*/ 126 w 146"/>
              <a:gd name="T81" fmla="*/ 3 h 115"/>
              <a:gd name="T82" fmla="*/ 131 w 146"/>
              <a:gd name="T83" fmla="*/ 6 h 115"/>
              <a:gd name="T84" fmla="*/ 136 w 146"/>
              <a:gd name="T85" fmla="*/ 6 h 115"/>
              <a:gd name="T86" fmla="*/ 138 w 146"/>
              <a:gd name="T87" fmla="*/ 9 h 115"/>
              <a:gd name="T88" fmla="*/ 141 w 146"/>
              <a:gd name="T89" fmla="*/ 9 h 115"/>
              <a:gd name="T90" fmla="*/ 143 w 146"/>
              <a:gd name="T91" fmla="*/ 12 h 115"/>
              <a:gd name="T92" fmla="*/ 146 w 146"/>
              <a:gd name="T93" fmla="*/ 15 h 115"/>
              <a:gd name="T94" fmla="*/ 146 w 146"/>
              <a:gd name="T95" fmla="*/ 15 h 115"/>
              <a:gd name="T96" fmla="*/ 143 w 146"/>
              <a:gd name="T97" fmla="*/ 18 h 115"/>
              <a:gd name="T98" fmla="*/ 143 w 146"/>
              <a:gd name="T99" fmla="*/ 21 h 115"/>
              <a:gd name="T100" fmla="*/ 141 w 146"/>
              <a:gd name="T101" fmla="*/ 24 h 115"/>
              <a:gd name="T102" fmla="*/ 133 w 146"/>
              <a:gd name="T103" fmla="*/ 33 h 115"/>
              <a:gd name="T104" fmla="*/ 124 w 146"/>
              <a:gd name="T105" fmla="*/ 45 h 115"/>
              <a:gd name="T106" fmla="*/ 114 w 146"/>
              <a:gd name="T107" fmla="*/ 56 h 115"/>
              <a:gd name="T108" fmla="*/ 102 w 146"/>
              <a:gd name="T109" fmla="*/ 65 h 115"/>
              <a:gd name="T110" fmla="*/ 92 w 146"/>
              <a:gd name="T111" fmla="*/ 77 h 115"/>
              <a:gd name="T112" fmla="*/ 83 w 146"/>
              <a:gd name="T113" fmla="*/ 83 h 115"/>
              <a:gd name="T114" fmla="*/ 83 w 146"/>
              <a:gd name="T115" fmla="*/ 83 h 1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46" h="115">
                <a:moveTo>
                  <a:pt x="83" y="83"/>
                </a:moveTo>
                <a:lnTo>
                  <a:pt x="73" y="89"/>
                </a:lnTo>
                <a:lnTo>
                  <a:pt x="61" y="95"/>
                </a:lnTo>
                <a:lnTo>
                  <a:pt x="49" y="101"/>
                </a:lnTo>
                <a:lnTo>
                  <a:pt x="34" y="107"/>
                </a:lnTo>
                <a:lnTo>
                  <a:pt x="27" y="109"/>
                </a:lnTo>
                <a:lnTo>
                  <a:pt x="22" y="112"/>
                </a:lnTo>
                <a:lnTo>
                  <a:pt x="17" y="112"/>
                </a:lnTo>
                <a:lnTo>
                  <a:pt x="13" y="115"/>
                </a:lnTo>
                <a:lnTo>
                  <a:pt x="8" y="115"/>
                </a:lnTo>
                <a:lnTo>
                  <a:pt x="5" y="115"/>
                </a:lnTo>
                <a:lnTo>
                  <a:pt x="3" y="115"/>
                </a:lnTo>
                <a:lnTo>
                  <a:pt x="0" y="115"/>
                </a:lnTo>
                <a:lnTo>
                  <a:pt x="0" y="115"/>
                </a:lnTo>
                <a:lnTo>
                  <a:pt x="0" y="112"/>
                </a:lnTo>
                <a:lnTo>
                  <a:pt x="0" y="109"/>
                </a:lnTo>
                <a:lnTo>
                  <a:pt x="5" y="107"/>
                </a:lnTo>
                <a:lnTo>
                  <a:pt x="8" y="104"/>
                </a:lnTo>
                <a:lnTo>
                  <a:pt x="13" y="101"/>
                </a:lnTo>
                <a:lnTo>
                  <a:pt x="20" y="95"/>
                </a:lnTo>
                <a:lnTo>
                  <a:pt x="27" y="92"/>
                </a:lnTo>
                <a:lnTo>
                  <a:pt x="42" y="80"/>
                </a:lnTo>
                <a:lnTo>
                  <a:pt x="56" y="71"/>
                </a:lnTo>
                <a:lnTo>
                  <a:pt x="68" y="59"/>
                </a:lnTo>
                <a:lnTo>
                  <a:pt x="78" y="50"/>
                </a:lnTo>
                <a:lnTo>
                  <a:pt x="85" y="42"/>
                </a:lnTo>
                <a:lnTo>
                  <a:pt x="90" y="33"/>
                </a:lnTo>
                <a:lnTo>
                  <a:pt x="95" y="27"/>
                </a:lnTo>
                <a:lnTo>
                  <a:pt x="97" y="21"/>
                </a:lnTo>
                <a:lnTo>
                  <a:pt x="97" y="18"/>
                </a:lnTo>
                <a:lnTo>
                  <a:pt x="100" y="15"/>
                </a:lnTo>
                <a:lnTo>
                  <a:pt x="97" y="9"/>
                </a:lnTo>
                <a:lnTo>
                  <a:pt x="97" y="9"/>
                </a:lnTo>
                <a:lnTo>
                  <a:pt x="95" y="6"/>
                </a:lnTo>
                <a:lnTo>
                  <a:pt x="95" y="3"/>
                </a:lnTo>
                <a:lnTo>
                  <a:pt x="97" y="3"/>
                </a:lnTo>
                <a:lnTo>
                  <a:pt x="102" y="0"/>
                </a:lnTo>
                <a:lnTo>
                  <a:pt x="104" y="0"/>
                </a:lnTo>
                <a:lnTo>
                  <a:pt x="112" y="0"/>
                </a:lnTo>
                <a:lnTo>
                  <a:pt x="119" y="0"/>
                </a:lnTo>
                <a:lnTo>
                  <a:pt x="126" y="3"/>
                </a:lnTo>
                <a:lnTo>
                  <a:pt x="131" y="6"/>
                </a:lnTo>
                <a:lnTo>
                  <a:pt x="136" y="6"/>
                </a:lnTo>
                <a:lnTo>
                  <a:pt x="138" y="9"/>
                </a:lnTo>
                <a:lnTo>
                  <a:pt x="141" y="9"/>
                </a:lnTo>
                <a:lnTo>
                  <a:pt x="143" y="12"/>
                </a:lnTo>
                <a:lnTo>
                  <a:pt x="146" y="15"/>
                </a:lnTo>
                <a:lnTo>
                  <a:pt x="146" y="15"/>
                </a:lnTo>
                <a:lnTo>
                  <a:pt x="143" y="18"/>
                </a:lnTo>
                <a:lnTo>
                  <a:pt x="143" y="21"/>
                </a:lnTo>
                <a:lnTo>
                  <a:pt x="141" y="24"/>
                </a:lnTo>
                <a:lnTo>
                  <a:pt x="133" y="33"/>
                </a:lnTo>
                <a:lnTo>
                  <a:pt x="124" y="45"/>
                </a:lnTo>
                <a:lnTo>
                  <a:pt x="114" y="56"/>
                </a:lnTo>
                <a:lnTo>
                  <a:pt x="102" y="65"/>
                </a:lnTo>
                <a:lnTo>
                  <a:pt x="92" y="77"/>
                </a:lnTo>
                <a:lnTo>
                  <a:pt x="83" y="83"/>
                </a:lnTo>
                <a:lnTo>
                  <a:pt x="83" y="83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5" name="Freeform 164"/>
          <p:cNvSpPr>
            <a:spLocks/>
          </p:cNvSpPr>
          <p:nvPr/>
        </p:nvSpPr>
        <p:spPr bwMode="auto">
          <a:xfrm>
            <a:off x="1778516" y="5394634"/>
            <a:ext cx="2010885" cy="851990"/>
          </a:xfrm>
          <a:custGeom>
            <a:avLst/>
            <a:gdLst>
              <a:gd name="T0" fmla="*/ 351 w 351"/>
              <a:gd name="T1" fmla="*/ 74 h 85"/>
              <a:gd name="T2" fmla="*/ 349 w 351"/>
              <a:gd name="T3" fmla="*/ 77 h 85"/>
              <a:gd name="T4" fmla="*/ 341 w 351"/>
              <a:gd name="T5" fmla="*/ 77 h 85"/>
              <a:gd name="T6" fmla="*/ 329 w 351"/>
              <a:gd name="T7" fmla="*/ 79 h 85"/>
              <a:gd name="T8" fmla="*/ 308 w 351"/>
              <a:gd name="T9" fmla="*/ 82 h 85"/>
              <a:gd name="T10" fmla="*/ 279 w 351"/>
              <a:gd name="T11" fmla="*/ 85 h 85"/>
              <a:gd name="T12" fmla="*/ 259 w 351"/>
              <a:gd name="T13" fmla="*/ 85 h 85"/>
              <a:gd name="T14" fmla="*/ 242 w 351"/>
              <a:gd name="T15" fmla="*/ 85 h 85"/>
              <a:gd name="T16" fmla="*/ 235 w 351"/>
              <a:gd name="T17" fmla="*/ 85 h 85"/>
              <a:gd name="T18" fmla="*/ 225 w 351"/>
              <a:gd name="T19" fmla="*/ 85 h 85"/>
              <a:gd name="T20" fmla="*/ 211 w 351"/>
              <a:gd name="T21" fmla="*/ 82 h 85"/>
              <a:gd name="T22" fmla="*/ 194 w 351"/>
              <a:gd name="T23" fmla="*/ 77 h 85"/>
              <a:gd name="T24" fmla="*/ 179 w 351"/>
              <a:gd name="T25" fmla="*/ 74 h 85"/>
              <a:gd name="T26" fmla="*/ 165 w 351"/>
              <a:gd name="T27" fmla="*/ 68 h 85"/>
              <a:gd name="T28" fmla="*/ 148 w 351"/>
              <a:gd name="T29" fmla="*/ 65 h 85"/>
              <a:gd name="T30" fmla="*/ 129 w 351"/>
              <a:gd name="T31" fmla="*/ 56 h 85"/>
              <a:gd name="T32" fmla="*/ 104 w 351"/>
              <a:gd name="T33" fmla="*/ 47 h 85"/>
              <a:gd name="T34" fmla="*/ 78 w 351"/>
              <a:gd name="T35" fmla="*/ 38 h 85"/>
              <a:gd name="T36" fmla="*/ 49 w 351"/>
              <a:gd name="T37" fmla="*/ 29 h 85"/>
              <a:gd name="T38" fmla="*/ 17 w 351"/>
              <a:gd name="T39" fmla="*/ 15 h 85"/>
              <a:gd name="T40" fmla="*/ 10 w 351"/>
              <a:gd name="T41" fmla="*/ 0 h 85"/>
              <a:gd name="T42" fmla="*/ 54 w 351"/>
              <a:gd name="T43" fmla="*/ 12 h 85"/>
              <a:gd name="T44" fmla="*/ 95 w 351"/>
              <a:gd name="T45" fmla="*/ 23 h 85"/>
              <a:gd name="T46" fmla="*/ 133 w 351"/>
              <a:gd name="T47" fmla="*/ 32 h 85"/>
              <a:gd name="T48" fmla="*/ 167 w 351"/>
              <a:gd name="T49" fmla="*/ 41 h 85"/>
              <a:gd name="T50" fmla="*/ 199 w 351"/>
              <a:gd name="T51" fmla="*/ 47 h 85"/>
              <a:gd name="T52" fmla="*/ 228 w 351"/>
              <a:gd name="T53" fmla="*/ 53 h 85"/>
              <a:gd name="T54" fmla="*/ 252 w 351"/>
              <a:gd name="T55" fmla="*/ 59 h 85"/>
              <a:gd name="T56" fmla="*/ 274 w 351"/>
              <a:gd name="T57" fmla="*/ 59 h 85"/>
              <a:gd name="T58" fmla="*/ 308 w 351"/>
              <a:gd name="T59" fmla="*/ 62 h 85"/>
              <a:gd name="T60" fmla="*/ 332 w 351"/>
              <a:gd name="T61" fmla="*/ 65 h 85"/>
              <a:gd name="T62" fmla="*/ 346 w 351"/>
              <a:gd name="T63" fmla="*/ 68 h 85"/>
              <a:gd name="T64" fmla="*/ 351 w 351"/>
              <a:gd name="T65" fmla="*/ 71 h 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351" h="85">
                <a:moveTo>
                  <a:pt x="351" y="71"/>
                </a:moveTo>
                <a:lnTo>
                  <a:pt x="351" y="74"/>
                </a:lnTo>
                <a:lnTo>
                  <a:pt x="351" y="74"/>
                </a:lnTo>
                <a:lnTo>
                  <a:pt x="349" y="77"/>
                </a:lnTo>
                <a:lnTo>
                  <a:pt x="346" y="77"/>
                </a:lnTo>
                <a:lnTo>
                  <a:pt x="341" y="77"/>
                </a:lnTo>
                <a:lnTo>
                  <a:pt x="337" y="79"/>
                </a:lnTo>
                <a:lnTo>
                  <a:pt x="329" y="79"/>
                </a:lnTo>
                <a:lnTo>
                  <a:pt x="322" y="79"/>
                </a:lnTo>
                <a:lnTo>
                  <a:pt x="308" y="82"/>
                </a:lnTo>
                <a:lnTo>
                  <a:pt x="293" y="82"/>
                </a:lnTo>
                <a:lnTo>
                  <a:pt x="279" y="85"/>
                </a:lnTo>
                <a:lnTo>
                  <a:pt x="269" y="85"/>
                </a:lnTo>
                <a:lnTo>
                  <a:pt x="259" y="85"/>
                </a:lnTo>
                <a:lnTo>
                  <a:pt x="250" y="85"/>
                </a:lnTo>
                <a:lnTo>
                  <a:pt x="242" y="85"/>
                </a:lnTo>
                <a:lnTo>
                  <a:pt x="237" y="85"/>
                </a:lnTo>
                <a:lnTo>
                  <a:pt x="235" y="85"/>
                </a:lnTo>
                <a:lnTo>
                  <a:pt x="230" y="85"/>
                </a:lnTo>
                <a:lnTo>
                  <a:pt x="225" y="85"/>
                </a:lnTo>
                <a:lnTo>
                  <a:pt x="218" y="82"/>
                </a:lnTo>
                <a:lnTo>
                  <a:pt x="211" y="82"/>
                </a:lnTo>
                <a:lnTo>
                  <a:pt x="204" y="79"/>
                </a:lnTo>
                <a:lnTo>
                  <a:pt x="194" y="77"/>
                </a:lnTo>
                <a:lnTo>
                  <a:pt x="184" y="74"/>
                </a:lnTo>
                <a:lnTo>
                  <a:pt x="179" y="74"/>
                </a:lnTo>
                <a:lnTo>
                  <a:pt x="172" y="71"/>
                </a:lnTo>
                <a:lnTo>
                  <a:pt x="165" y="68"/>
                </a:lnTo>
                <a:lnTo>
                  <a:pt x="158" y="68"/>
                </a:lnTo>
                <a:lnTo>
                  <a:pt x="148" y="65"/>
                </a:lnTo>
                <a:lnTo>
                  <a:pt x="138" y="59"/>
                </a:lnTo>
                <a:lnTo>
                  <a:pt x="129" y="56"/>
                </a:lnTo>
                <a:lnTo>
                  <a:pt x="117" y="53"/>
                </a:lnTo>
                <a:lnTo>
                  <a:pt x="104" y="47"/>
                </a:lnTo>
                <a:lnTo>
                  <a:pt x="92" y="44"/>
                </a:lnTo>
                <a:lnTo>
                  <a:pt x="78" y="38"/>
                </a:lnTo>
                <a:lnTo>
                  <a:pt x="66" y="32"/>
                </a:lnTo>
                <a:lnTo>
                  <a:pt x="49" y="29"/>
                </a:lnTo>
                <a:lnTo>
                  <a:pt x="34" y="20"/>
                </a:lnTo>
                <a:lnTo>
                  <a:pt x="17" y="15"/>
                </a:lnTo>
                <a:lnTo>
                  <a:pt x="0" y="9"/>
                </a:lnTo>
                <a:lnTo>
                  <a:pt x="10" y="0"/>
                </a:lnTo>
                <a:lnTo>
                  <a:pt x="32" y="6"/>
                </a:lnTo>
                <a:lnTo>
                  <a:pt x="54" y="12"/>
                </a:lnTo>
                <a:lnTo>
                  <a:pt x="75" y="17"/>
                </a:lnTo>
                <a:lnTo>
                  <a:pt x="95" y="23"/>
                </a:lnTo>
                <a:lnTo>
                  <a:pt x="114" y="29"/>
                </a:lnTo>
                <a:lnTo>
                  <a:pt x="133" y="32"/>
                </a:lnTo>
                <a:lnTo>
                  <a:pt x="150" y="38"/>
                </a:lnTo>
                <a:lnTo>
                  <a:pt x="167" y="41"/>
                </a:lnTo>
                <a:lnTo>
                  <a:pt x="184" y="44"/>
                </a:lnTo>
                <a:lnTo>
                  <a:pt x="199" y="47"/>
                </a:lnTo>
                <a:lnTo>
                  <a:pt x="213" y="50"/>
                </a:lnTo>
                <a:lnTo>
                  <a:pt x="228" y="53"/>
                </a:lnTo>
                <a:lnTo>
                  <a:pt x="240" y="56"/>
                </a:lnTo>
                <a:lnTo>
                  <a:pt x="252" y="59"/>
                </a:lnTo>
                <a:lnTo>
                  <a:pt x="262" y="59"/>
                </a:lnTo>
                <a:lnTo>
                  <a:pt x="274" y="59"/>
                </a:lnTo>
                <a:lnTo>
                  <a:pt x="291" y="62"/>
                </a:lnTo>
                <a:lnTo>
                  <a:pt x="308" y="62"/>
                </a:lnTo>
                <a:lnTo>
                  <a:pt x="320" y="65"/>
                </a:lnTo>
                <a:lnTo>
                  <a:pt x="332" y="65"/>
                </a:lnTo>
                <a:lnTo>
                  <a:pt x="339" y="68"/>
                </a:lnTo>
                <a:lnTo>
                  <a:pt x="346" y="68"/>
                </a:lnTo>
                <a:lnTo>
                  <a:pt x="351" y="71"/>
                </a:lnTo>
                <a:lnTo>
                  <a:pt x="351" y="71"/>
                </a:lnTo>
                <a:lnTo>
                  <a:pt x="351" y="71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6" name="Freeform 165"/>
          <p:cNvSpPr>
            <a:spLocks/>
          </p:cNvSpPr>
          <p:nvPr/>
        </p:nvSpPr>
        <p:spPr bwMode="auto">
          <a:xfrm>
            <a:off x="2294127" y="4893466"/>
            <a:ext cx="154685" cy="882058"/>
          </a:xfrm>
          <a:custGeom>
            <a:avLst/>
            <a:gdLst>
              <a:gd name="T0" fmla="*/ 14 w 27"/>
              <a:gd name="T1" fmla="*/ 88 h 88"/>
              <a:gd name="T2" fmla="*/ 0 w 27"/>
              <a:gd name="T3" fmla="*/ 82 h 88"/>
              <a:gd name="T4" fmla="*/ 2 w 27"/>
              <a:gd name="T5" fmla="*/ 67 h 88"/>
              <a:gd name="T6" fmla="*/ 2 w 27"/>
              <a:gd name="T7" fmla="*/ 53 h 88"/>
              <a:gd name="T8" fmla="*/ 2 w 27"/>
              <a:gd name="T9" fmla="*/ 41 h 88"/>
              <a:gd name="T10" fmla="*/ 2 w 27"/>
              <a:gd name="T11" fmla="*/ 29 h 88"/>
              <a:gd name="T12" fmla="*/ 2 w 27"/>
              <a:gd name="T13" fmla="*/ 20 h 88"/>
              <a:gd name="T14" fmla="*/ 0 w 27"/>
              <a:gd name="T15" fmla="*/ 11 h 88"/>
              <a:gd name="T16" fmla="*/ 0 w 27"/>
              <a:gd name="T17" fmla="*/ 6 h 88"/>
              <a:gd name="T18" fmla="*/ 0 w 27"/>
              <a:gd name="T19" fmla="*/ 0 h 88"/>
              <a:gd name="T20" fmla="*/ 5 w 27"/>
              <a:gd name="T21" fmla="*/ 3 h 88"/>
              <a:gd name="T22" fmla="*/ 10 w 27"/>
              <a:gd name="T23" fmla="*/ 6 h 88"/>
              <a:gd name="T24" fmla="*/ 14 w 27"/>
              <a:gd name="T25" fmla="*/ 6 h 88"/>
              <a:gd name="T26" fmla="*/ 19 w 27"/>
              <a:gd name="T27" fmla="*/ 8 h 88"/>
              <a:gd name="T28" fmla="*/ 22 w 27"/>
              <a:gd name="T29" fmla="*/ 8 h 88"/>
              <a:gd name="T30" fmla="*/ 24 w 27"/>
              <a:gd name="T31" fmla="*/ 11 h 88"/>
              <a:gd name="T32" fmla="*/ 27 w 27"/>
              <a:gd name="T33" fmla="*/ 11 h 88"/>
              <a:gd name="T34" fmla="*/ 27 w 27"/>
              <a:gd name="T35" fmla="*/ 11 h 88"/>
              <a:gd name="T36" fmla="*/ 27 w 27"/>
              <a:gd name="T37" fmla="*/ 14 h 88"/>
              <a:gd name="T38" fmla="*/ 24 w 27"/>
              <a:gd name="T39" fmla="*/ 14 h 88"/>
              <a:gd name="T40" fmla="*/ 24 w 27"/>
              <a:gd name="T41" fmla="*/ 20 h 88"/>
              <a:gd name="T42" fmla="*/ 22 w 27"/>
              <a:gd name="T43" fmla="*/ 23 h 88"/>
              <a:gd name="T44" fmla="*/ 19 w 27"/>
              <a:gd name="T45" fmla="*/ 26 h 88"/>
              <a:gd name="T46" fmla="*/ 19 w 27"/>
              <a:gd name="T47" fmla="*/ 29 h 88"/>
              <a:gd name="T48" fmla="*/ 17 w 27"/>
              <a:gd name="T49" fmla="*/ 35 h 88"/>
              <a:gd name="T50" fmla="*/ 17 w 27"/>
              <a:gd name="T51" fmla="*/ 44 h 88"/>
              <a:gd name="T52" fmla="*/ 17 w 27"/>
              <a:gd name="T53" fmla="*/ 53 h 88"/>
              <a:gd name="T54" fmla="*/ 14 w 27"/>
              <a:gd name="T55" fmla="*/ 62 h 88"/>
              <a:gd name="T56" fmla="*/ 14 w 27"/>
              <a:gd name="T57" fmla="*/ 76 h 88"/>
              <a:gd name="T58" fmla="*/ 14 w 27"/>
              <a:gd name="T59" fmla="*/ 88 h 88"/>
              <a:gd name="T60" fmla="*/ 14 w 27"/>
              <a:gd name="T61" fmla="*/ 88 h 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27" h="88">
                <a:moveTo>
                  <a:pt x="14" y="88"/>
                </a:moveTo>
                <a:lnTo>
                  <a:pt x="0" y="82"/>
                </a:lnTo>
                <a:lnTo>
                  <a:pt x="2" y="67"/>
                </a:lnTo>
                <a:lnTo>
                  <a:pt x="2" y="53"/>
                </a:lnTo>
                <a:lnTo>
                  <a:pt x="2" y="41"/>
                </a:lnTo>
                <a:lnTo>
                  <a:pt x="2" y="29"/>
                </a:lnTo>
                <a:lnTo>
                  <a:pt x="2" y="20"/>
                </a:lnTo>
                <a:lnTo>
                  <a:pt x="0" y="11"/>
                </a:lnTo>
                <a:lnTo>
                  <a:pt x="0" y="6"/>
                </a:lnTo>
                <a:lnTo>
                  <a:pt x="0" y="0"/>
                </a:lnTo>
                <a:lnTo>
                  <a:pt x="5" y="3"/>
                </a:lnTo>
                <a:lnTo>
                  <a:pt x="10" y="6"/>
                </a:lnTo>
                <a:lnTo>
                  <a:pt x="14" y="6"/>
                </a:lnTo>
                <a:lnTo>
                  <a:pt x="19" y="8"/>
                </a:lnTo>
                <a:lnTo>
                  <a:pt x="22" y="8"/>
                </a:lnTo>
                <a:lnTo>
                  <a:pt x="24" y="11"/>
                </a:lnTo>
                <a:lnTo>
                  <a:pt x="27" y="11"/>
                </a:lnTo>
                <a:lnTo>
                  <a:pt x="27" y="11"/>
                </a:lnTo>
                <a:lnTo>
                  <a:pt x="27" y="14"/>
                </a:lnTo>
                <a:lnTo>
                  <a:pt x="24" y="14"/>
                </a:lnTo>
                <a:lnTo>
                  <a:pt x="24" y="20"/>
                </a:lnTo>
                <a:lnTo>
                  <a:pt x="22" y="23"/>
                </a:lnTo>
                <a:lnTo>
                  <a:pt x="19" y="26"/>
                </a:lnTo>
                <a:lnTo>
                  <a:pt x="19" y="29"/>
                </a:lnTo>
                <a:lnTo>
                  <a:pt x="17" y="35"/>
                </a:lnTo>
                <a:lnTo>
                  <a:pt x="17" y="44"/>
                </a:lnTo>
                <a:lnTo>
                  <a:pt x="17" y="53"/>
                </a:lnTo>
                <a:lnTo>
                  <a:pt x="14" y="62"/>
                </a:lnTo>
                <a:lnTo>
                  <a:pt x="14" y="76"/>
                </a:lnTo>
                <a:lnTo>
                  <a:pt x="14" y="88"/>
                </a:lnTo>
                <a:lnTo>
                  <a:pt x="14" y="88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7" name="Freeform 166"/>
          <p:cNvSpPr>
            <a:spLocks/>
          </p:cNvSpPr>
          <p:nvPr/>
        </p:nvSpPr>
        <p:spPr bwMode="auto">
          <a:xfrm>
            <a:off x="2305584" y="5124007"/>
            <a:ext cx="693212" cy="300701"/>
          </a:xfrm>
          <a:custGeom>
            <a:avLst/>
            <a:gdLst>
              <a:gd name="T0" fmla="*/ 107 w 121"/>
              <a:gd name="T1" fmla="*/ 6 h 30"/>
              <a:gd name="T2" fmla="*/ 114 w 121"/>
              <a:gd name="T3" fmla="*/ 6 h 30"/>
              <a:gd name="T4" fmla="*/ 119 w 121"/>
              <a:gd name="T5" fmla="*/ 9 h 30"/>
              <a:gd name="T6" fmla="*/ 121 w 121"/>
              <a:gd name="T7" fmla="*/ 12 h 30"/>
              <a:gd name="T8" fmla="*/ 121 w 121"/>
              <a:gd name="T9" fmla="*/ 12 h 30"/>
              <a:gd name="T10" fmla="*/ 121 w 121"/>
              <a:gd name="T11" fmla="*/ 15 h 30"/>
              <a:gd name="T12" fmla="*/ 119 w 121"/>
              <a:gd name="T13" fmla="*/ 15 h 30"/>
              <a:gd name="T14" fmla="*/ 119 w 121"/>
              <a:gd name="T15" fmla="*/ 15 h 30"/>
              <a:gd name="T16" fmla="*/ 114 w 121"/>
              <a:gd name="T17" fmla="*/ 15 h 30"/>
              <a:gd name="T18" fmla="*/ 109 w 121"/>
              <a:gd name="T19" fmla="*/ 18 h 30"/>
              <a:gd name="T20" fmla="*/ 104 w 121"/>
              <a:gd name="T21" fmla="*/ 18 h 30"/>
              <a:gd name="T22" fmla="*/ 99 w 121"/>
              <a:gd name="T23" fmla="*/ 18 h 30"/>
              <a:gd name="T24" fmla="*/ 92 w 121"/>
              <a:gd name="T25" fmla="*/ 18 h 30"/>
              <a:gd name="T26" fmla="*/ 83 w 121"/>
              <a:gd name="T27" fmla="*/ 21 h 30"/>
              <a:gd name="T28" fmla="*/ 75 w 121"/>
              <a:gd name="T29" fmla="*/ 21 h 30"/>
              <a:gd name="T30" fmla="*/ 66 w 121"/>
              <a:gd name="T31" fmla="*/ 21 h 30"/>
              <a:gd name="T32" fmla="*/ 54 w 121"/>
              <a:gd name="T33" fmla="*/ 24 h 30"/>
              <a:gd name="T34" fmla="*/ 41 w 121"/>
              <a:gd name="T35" fmla="*/ 24 h 30"/>
              <a:gd name="T36" fmla="*/ 29 w 121"/>
              <a:gd name="T37" fmla="*/ 27 h 30"/>
              <a:gd name="T38" fmla="*/ 15 w 121"/>
              <a:gd name="T39" fmla="*/ 27 h 30"/>
              <a:gd name="T40" fmla="*/ 0 w 121"/>
              <a:gd name="T41" fmla="*/ 30 h 30"/>
              <a:gd name="T42" fmla="*/ 0 w 121"/>
              <a:gd name="T43" fmla="*/ 12 h 30"/>
              <a:gd name="T44" fmla="*/ 15 w 121"/>
              <a:gd name="T45" fmla="*/ 12 h 30"/>
              <a:gd name="T46" fmla="*/ 29 w 121"/>
              <a:gd name="T47" fmla="*/ 9 h 30"/>
              <a:gd name="T48" fmla="*/ 41 w 121"/>
              <a:gd name="T49" fmla="*/ 6 h 30"/>
              <a:gd name="T50" fmla="*/ 54 w 121"/>
              <a:gd name="T51" fmla="*/ 6 h 30"/>
              <a:gd name="T52" fmla="*/ 63 w 121"/>
              <a:gd name="T53" fmla="*/ 3 h 30"/>
              <a:gd name="T54" fmla="*/ 73 w 121"/>
              <a:gd name="T55" fmla="*/ 0 h 30"/>
              <a:gd name="T56" fmla="*/ 80 w 121"/>
              <a:gd name="T57" fmla="*/ 0 h 30"/>
              <a:gd name="T58" fmla="*/ 85 w 121"/>
              <a:gd name="T59" fmla="*/ 0 h 30"/>
              <a:gd name="T60" fmla="*/ 90 w 121"/>
              <a:gd name="T61" fmla="*/ 0 h 30"/>
              <a:gd name="T62" fmla="*/ 95 w 121"/>
              <a:gd name="T63" fmla="*/ 0 h 30"/>
              <a:gd name="T64" fmla="*/ 102 w 121"/>
              <a:gd name="T65" fmla="*/ 3 h 30"/>
              <a:gd name="T66" fmla="*/ 107 w 121"/>
              <a:gd name="T67" fmla="*/ 6 h 30"/>
              <a:gd name="T68" fmla="*/ 107 w 121"/>
              <a:gd name="T69" fmla="*/ 6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21" h="30">
                <a:moveTo>
                  <a:pt x="107" y="6"/>
                </a:moveTo>
                <a:lnTo>
                  <a:pt x="114" y="6"/>
                </a:lnTo>
                <a:lnTo>
                  <a:pt x="119" y="9"/>
                </a:lnTo>
                <a:lnTo>
                  <a:pt x="121" y="12"/>
                </a:lnTo>
                <a:lnTo>
                  <a:pt x="121" y="12"/>
                </a:lnTo>
                <a:lnTo>
                  <a:pt x="121" y="15"/>
                </a:lnTo>
                <a:lnTo>
                  <a:pt x="119" y="15"/>
                </a:lnTo>
                <a:lnTo>
                  <a:pt x="119" y="15"/>
                </a:lnTo>
                <a:lnTo>
                  <a:pt x="114" y="15"/>
                </a:lnTo>
                <a:lnTo>
                  <a:pt x="109" y="18"/>
                </a:lnTo>
                <a:lnTo>
                  <a:pt x="104" y="18"/>
                </a:lnTo>
                <a:lnTo>
                  <a:pt x="99" y="18"/>
                </a:lnTo>
                <a:lnTo>
                  <a:pt x="92" y="18"/>
                </a:lnTo>
                <a:lnTo>
                  <a:pt x="83" y="21"/>
                </a:lnTo>
                <a:lnTo>
                  <a:pt x="75" y="21"/>
                </a:lnTo>
                <a:lnTo>
                  <a:pt x="66" y="21"/>
                </a:lnTo>
                <a:lnTo>
                  <a:pt x="54" y="24"/>
                </a:lnTo>
                <a:lnTo>
                  <a:pt x="41" y="24"/>
                </a:lnTo>
                <a:lnTo>
                  <a:pt x="29" y="27"/>
                </a:lnTo>
                <a:lnTo>
                  <a:pt x="15" y="27"/>
                </a:lnTo>
                <a:lnTo>
                  <a:pt x="0" y="30"/>
                </a:lnTo>
                <a:lnTo>
                  <a:pt x="0" y="12"/>
                </a:lnTo>
                <a:lnTo>
                  <a:pt x="15" y="12"/>
                </a:lnTo>
                <a:lnTo>
                  <a:pt x="29" y="9"/>
                </a:lnTo>
                <a:lnTo>
                  <a:pt x="41" y="6"/>
                </a:lnTo>
                <a:lnTo>
                  <a:pt x="54" y="6"/>
                </a:lnTo>
                <a:lnTo>
                  <a:pt x="63" y="3"/>
                </a:lnTo>
                <a:lnTo>
                  <a:pt x="73" y="0"/>
                </a:lnTo>
                <a:lnTo>
                  <a:pt x="80" y="0"/>
                </a:lnTo>
                <a:lnTo>
                  <a:pt x="85" y="0"/>
                </a:lnTo>
                <a:lnTo>
                  <a:pt x="90" y="0"/>
                </a:lnTo>
                <a:lnTo>
                  <a:pt x="95" y="0"/>
                </a:lnTo>
                <a:lnTo>
                  <a:pt x="102" y="3"/>
                </a:lnTo>
                <a:lnTo>
                  <a:pt x="107" y="6"/>
                </a:lnTo>
                <a:lnTo>
                  <a:pt x="107" y="6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9" name="Freeform 168"/>
          <p:cNvSpPr>
            <a:spLocks/>
          </p:cNvSpPr>
          <p:nvPr/>
        </p:nvSpPr>
        <p:spPr bwMode="auto">
          <a:xfrm>
            <a:off x="4935746" y="4440357"/>
            <a:ext cx="819251" cy="270634"/>
          </a:xfrm>
          <a:custGeom>
            <a:avLst/>
            <a:gdLst>
              <a:gd name="T0" fmla="*/ 85 w 143"/>
              <a:gd name="T1" fmla="*/ 21 h 27"/>
              <a:gd name="T2" fmla="*/ 73 w 143"/>
              <a:gd name="T3" fmla="*/ 24 h 27"/>
              <a:gd name="T4" fmla="*/ 61 w 143"/>
              <a:gd name="T5" fmla="*/ 24 h 27"/>
              <a:gd name="T6" fmla="*/ 53 w 143"/>
              <a:gd name="T7" fmla="*/ 27 h 27"/>
              <a:gd name="T8" fmla="*/ 46 w 143"/>
              <a:gd name="T9" fmla="*/ 27 h 27"/>
              <a:gd name="T10" fmla="*/ 39 w 143"/>
              <a:gd name="T11" fmla="*/ 27 h 27"/>
              <a:gd name="T12" fmla="*/ 34 w 143"/>
              <a:gd name="T13" fmla="*/ 27 h 27"/>
              <a:gd name="T14" fmla="*/ 29 w 143"/>
              <a:gd name="T15" fmla="*/ 27 h 27"/>
              <a:gd name="T16" fmla="*/ 27 w 143"/>
              <a:gd name="T17" fmla="*/ 27 h 27"/>
              <a:gd name="T18" fmla="*/ 22 w 143"/>
              <a:gd name="T19" fmla="*/ 27 h 27"/>
              <a:gd name="T20" fmla="*/ 17 w 143"/>
              <a:gd name="T21" fmla="*/ 27 h 27"/>
              <a:gd name="T22" fmla="*/ 12 w 143"/>
              <a:gd name="T23" fmla="*/ 27 h 27"/>
              <a:gd name="T24" fmla="*/ 7 w 143"/>
              <a:gd name="T25" fmla="*/ 27 h 27"/>
              <a:gd name="T26" fmla="*/ 5 w 143"/>
              <a:gd name="T27" fmla="*/ 24 h 27"/>
              <a:gd name="T28" fmla="*/ 2 w 143"/>
              <a:gd name="T29" fmla="*/ 24 h 27"/>
              <a:gd name="T30" fmla="*/ 0 w 143"/>
              <a:gd name="T31" fmla="*/ 21 h 27"/>
              <a:gd name="T32" fmla="*/ 0 w 143"/>
              <a:gd name="T33" fmla="*/ 21 h 27"/>
              <a:gd name="T34" fmla="*/ 0 w 143"/>
              <a:gd name="T35" fmla="*/ 18 h 27"/>
              <a:gd name="T36" fmla="*/ 2 w 143"/>
              <a:gd name="T37" fmla="*/ 18 h 27"/>
              <a:gd name="T38" fmla="*/ 7 w 143"/>
              <a:gd name="T39" fmla="*/ 15 h 27"/>
              <a:gd name="T40" fmla="*/ 15 w 143"/>
              <a:gd name="T41" fmla="*/ 15 h 27"/>
              <a:gd name="T42" fmla="*/ 22 w 143"/>
              <a:gd name="T43" fmla="*/ 15 h 27"/>
              <a:gd name="T44" fmla="*/ 27 w 143"/>
              <a:gd name="T45" fmla="*/ 15 h 27"/>
              <a:gd name="T46" fmla="*/ 32 w 143"/>
              <a:gd name="T47" fmla="*/ 12 h 27"/>
              <a:gd name="T48" fmla="*/ 39 w 143"/>
              <a:gd name="T49" fmla="*/ 12 h 27"/>
              <a:gd name="T50" fmla="*/ 46 w 143"/>
              <a:gd name="T51" fmla="*/ 9 h 27"/>
              <a:gd name="T52" fmla="*/ 53 w 143"/>
              <a:gd name="T53" fmla="*/ 9 h 27"/>
              <a:gd name="T54" fmla="*/ 61 w 143"/>
              <a:gd name="T55" fmla="*/ 6 h 27"/>
              <a:gd name="T56" fmla="*/ 77 w 143"/>
              <a:gd name="T57" fmla="*/ 3 h 27"/>
              <a:gd name="T58" fmla="*/ 90 w 143"/>
              <a:gd name="T59" fmla="*/ 3 h 27"/>
              <a:gd name="T60" fmla="*/ 97 w 143"/>
              <a:gd name="T61" fmla="*/ 0 h 27"/>
              <a:gd name="T62" fmla="*/ 102 w 143"/>
              <a:gd name="T63" fmla="*/ 0 h 27"/>
              <a:gd name="T64" fmla="*/ 106 w 143"/>
              <a:gd name="T65" fmla="*/ 0 h 27"/>
              <a:gd name="T66" fmla="*/ 109 w 143"/>
              <a:gd name="T67" fmla="*/ 0 h 27"/>
              <a:gd name="T68" fmla="*/ 116 w 143"/>
              <a:gd name="T69" fmla="*/ 0 h 27"/>
              <a:gd name="T70" fmla="*/ 123 w 143"/>
              <a:gd name="T71" fmla="*/ 0 h 27"/>
              <a:gd name="T72" fmla="*/ 136 w 143"/>
              <a:gd name="T73" fmla="*/ 6 h 27"/>
              <a:gd name="T74" fmla="*/ 140 w 143"/>
              <a:gd name="T75" fmla="*/ 6 h 27"/>
              <a:gd name="T76" fmla="*/ 143 w 143"/>
              <a:gd name="T77" fmla="*/ 9 h 27"/>
              <a:gd name="T78" fmla="*/ 143 w 143"/>
              <a:gd name="T79" fmla="*/ 12 h 27"/>
              <a:gd name="T80" fmla="*/ 140 w 143"/>
              <a:gd name="T81" fmla="*/ 12 h 27"/>
              <a:gd name="T82" fmla="*/ 138 w 143"/>
              <a:gd name="T83" fmla="*/ 12 h 27"/>
              <a:gd name="T84" fmla="*/ 133 w 143"/>
              <a:gd name="T85" fmla="*/ 15 h 27"/>
              <a:gd name="T86" fmla="*/ 128 w 143"/>
              <a:gd name="T87" fmla="*/ 15 h 27"/>
              <a:gd name="T88" fmla="*/ 123 w 143"/>
              <a:gd name="T89" fmla="*/ 15 h 27"/>
              <a:gd name="T90" fmla="*/ 114 w 143"/>
              <a:gd name="T91" fmla="*/ 18 h 27"/>
              <a:gd name="T92" fmla="*/ 106 w 143"/>
              <a:gd name="T93" fmla="*/ 18 h 27"/>
              <a:gd name="T94" fmla="*/ 94 w 143"/>
              <a:gd name="T95" fmla="*/ 21 h 27"/>
              <a:gd name="T96" fmla="*/ 85 w 143"/>
              <a:gd name="T97" fmla="*/ 21 h 27"/>
              <a:gd name="T98" fmla="*/ 85 w 143"/>
              <a:gd name="T99" fmla="*/ 21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43" h="27">
                <a:moveTo>
                  <a:pt x="85" y="21"/>
                </a:moveTo>
                <a:lnTo>
                  <a:pt x="73" y="24"/>
                </a:lnTo>
                <a:lnTo>
                  <a:pt x="61" y="24"/>
                </a:lnTo>
                <a:lnTo>
                  <a:pt x="53" y="27"/>
                </a:lnTo>
                <a:lnTo>
                  <a:pt x="46" y="27"/>
                </a:lnTo>
                <a:lnTo>
                  <a:pt x="39" y="27"/>
                </a:lnTo>
                <a:lnTo>
                  <a:pt x="34" y="27"/>
                </a:lnTo>
                <a:lnTo>
                  <a:pt x="29" y="27"/>
                </a:lnTo>
                <a:lnTo>
                  <a:pt x="27" y="27"/>
                </a:lnTo>
                <a:lnTo>
                  <a:pt x="22" y="27"/>
                </a:lnTo>
                <a:lnTo>
                  <a:pt x="17" y="27"/>
                </a:lnTo>
                <a:lnTo>
                  <a:pt x="12" y="27"/>
                </a:lnTo>
                <a:lnTo>
                  <a:pt x="7" y="27"/>
                </a:lnTo>
                <a:lnTo>
                  <a:pt x="5" y="24"/>
                </a:lnTo>
                <a:lnTo>
                  <a:pt x="2" y="24"/>
                </a:lnTo>
                <a:lnTo>
                  <a:pt x="0" y="21"/>
                </a:lnTo>
                <a:lnTo>
                  <a:pt x="0" y="21"/>
                </a:lnTo>
                <a:lnTo>
                  <a:pt x="0" y="18"/>
                </a:lnTo>
                <a:lnTo>
                  <a:pt x="2" y="18"/>
                </a:lnTo>
                <a:lnTo>
                  <a:pt x="7" y="15"/>
                </a:lnTo>
                <a:lnTo>
                  <a:pt x="15" y="15"/>
                </a:lnTo>
                <a:lnTo>
                  <a:pt x="22" y="15"/>
                </a:lnTo>
                <a:lnTo>
                  <a:pt x="27" y="15"/>
                </a:lnTo>
                <a:lnTo>
                  <a:pt x="32" y="12"/>
                </a:lnTo>
                <a:lnTo>
                  <a:pt x="39" y="12"/>
                </a:lnTo>
                <a:lnTo>
                  <a:pt x="46" y="9"/>
                </a:lnTo>
                <a:lnTo>
                  <a:pt x="53" y="9"/>
                </a:lnTo>
                <a:lnTo>
                  <a:pt x="61" y="6"/>
                </a:lnTo>
                <a:lnTo>
                  <a:pt x="77" y="3"/>
                </a:lnTo>
                <a:lnTo>
                  <a:pt x="90" y="3"/>
                </a:lnTo>
                <a:lnTo>
                  <a:pt x="97" y="0"/>
                </a:lnTo>
                <a:lnTo>
                  <a:pt x="102" y="0"/>
                </a:lnTo>
                <a:lnTo>
                  <a:pt x="106" y="0"/>
                </a:lnTo>
                <a:lnTo>
                  <a:pt x="109" y="0"/>
                </a:lnTo>
                <a:lnTo>
                  <a:pt x="116" y="0"/>
                </a:lnTo>
                <a:lnTo>
                  <a:pt x="123" y="0"/>
                </a:lnTo>
                <a:lnTo>
                  <a:pt x="136" y="6"/>
                </a:lnTo>
                <a:lnTo>
                  <a:pt x="140" y="6"/>
                </a:lnTo>
                <a:lnTo>
                  <a:pt x="143" y="9"/>
                </a:lnTo>
                <a:lnTo>
                  <a:pt x="143" y="12"/>
                </a:lnTo>
                <a:lnTo>
                  <a:pt x="140" y="12"/>
                </a:lnTo>
                <a:lnTo>
                  <a:pt x="138" y="12"/>
                </a:lnTo>
                <a:lnTo>
                  <a:pt x="133" y="15"/>
                </a:lnTo>
                <a:lnTo>
                  <a:pt x="128" y="15"/>
                </a:lnTo>
                <a:lnTo>
                  <a:pt x="123" y="15"/>
                </a:lnTo>
                <a:lnTo>
                  <a:pt x="114" y="18"/>
                </a:lnTo>
                <a:lnTo>
                  <a:pt x="106" y="18"/>
                </a:lnTo>
                <a:lnTo>
                  <a:pt x="94" y="21"/>
                </a:lnTo>
                <a:lnTo>
                  <a:pt x="85" y="21"/>
                </a:lnTo>
                <a:lnTo>
                  <a:pt x="85" y="21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0" name="Freeform 169"/>
          <p:cNvSpPr>
            <a:spLocks/>
          </p:cNvSpPr>
          <p:nvPr/>
        </p:nvSpPr>
        <p:spPr bwMode="auto">
          <a:xfrm>
            <a:off x="5892493" y="3999328"/>
            <a:ext cx="486968" cy="2455732"/>
          </a:xfrm>
          <a:custGeom>
            <a:avLst/>
            <a:gdLst>
              <a:gd name="T0" fmla="*/ 63 w 85"/>
              <a:gd name="T1" fmla="*/ 242 h 245"/>
              <a:gd name="T2" fmla="*/ 53 w 85"/>
              <a:gd name="T3" fmla="*/ 245 h 245"/>
              <a:gd name="T4" fmla="*/ 43 w 85"/>
              <a:gd name="T5" fmla="*/ 245 h 245"/>
              <a:gd name="T6" fmla="*/ 39 w 85"/>
              <a:gd name="T7" fmla="*/ 239 h 245"/>
              <a:gd name="T8" fmla="*/ 34 w 85"/>
              <a:gd name="T9" fmla="*/ 233 h 245"/>
              <a:gd name="T10" fmla="*/ 24 w 85"/>
              <a:gd name="T11" fmla="*/ 221 h 245"/>
              <a:gd name="T12" fmla="*/ 17 w 85"/>
              <a:gd name="T13" fmla="*/ 215 h 245"/>
              <a:gd name="T14" fmla="*/ 7 w 85"/>
              <a:gd name="T15" fmla="*/ 213 h 245"/>
              <a:gd name="T16" fmla="*/ 2 w 85"/>
              <a:gd name="T17" fmla="*/ 207 h 245"/>
              <a:gd name="T18" fmla="*/ 0 w 85"/>
              <a:gd name="T19" fmla="*/ 204 h 245"/>
              <a:gd name="T20" fmla="*/ 2 w 85"/>
              <a:gd name="T21" fmla="*/ 204 h 245"/>
              <a:gd name="T22" fmla="*/ 10 w 85"/>
              <a:gd name="T23" fmla="*/ 201 h 245"/>
              <a:gd name="T24" fmla="*/ 24 w 85"/>
              <a:gd name="T25" fmla="*/ 204 h 245"/>
              <a:gd name="T26" fmla="*/ 41 w 85"/>
              <a:gd name="T27" fmla="*/ 207 h 245"/>
              <a:gd name="T28" fmla="*/ 48 w 85"/>
              <a:gd name="T29" fmla="*/ 207 h 245"/>
              <a:gd name="T30" fmla="*/ 48 w 85"/>
              <a:gd name="T31" fmla="*/ 204 h 245"/>
              <a:gd name="T32" fmla="*/ 48 w 85"/>
              <a:gd name="T33" fmla="*/ 201 h 245"/>
              <a:gd name="T34" fmla="*/ 48 w 85"/>
              <a:gd name="T35" fmla="*/ 192 h 245"/>
              <a:gd name="T36" fmla="*/ 48 w 85"/>
              <a:gd name="T37" fmla="*/ 180 h 245"/>
              <a:gd name="T38" fmla="*/ 48 w 85"/>
              <a:gd name="T39" fmla="*/ 168 h 245"/>
              <a:gd name="T40" fmla="*/ 48 w 85"/>
              <a:gd name="T41" fmla="*/ 151 h 245"/>
              <a:gd name="T42" fmla="*/ 48 w 85"/>
              <a:gd name="T43" fmla="*/ 130 h 245"/>
              <a:gd name="T44" fmla="*/ 48 w 85"/>
              <a:gd name="T45" fmla="*/ 106 h 245"/>
              <a:gd name="T46" fmla="*/ 48 w 85"/>
              <a:gd name="T47" fmla="*/ 65 h 245"/>
              <a:gd name="T48" fmla="*/ 46 w 85"/>
              <a:gd name="T49" fmla="*/ 41 h 245"/>
              <a:gd name="T50" fmla="*/ 46 w 85"/>
              <a:gd name="T51" fmla="*/ 30 h 245"/>
              <a:gd name="T52" fmla="*/ 43 w 85"/>
              <a:gd name="T53" fmla="*/ 21 h 245"/>
              <a:gd name="T54" fmla="*/ 43 w 85"/>
              <a:gd name="T55" fmla="*/ 15 h 245"/>
              <a:gd name="T56" fmla="*/ 41 w 85"/>
              <a:gd name="T57" fmla="*/ 9 h 245"/>
              <a:gd name="T58" fmla="*/ 36 w 85"/>
              <a:gd name="T59" fmla="*/ 9 h 245"/>
              <a:gd name="T60" fmla="*/ 36 w 85"/>
              <a:gd name="T61" fmla="*/ 3 h 245"/>
              <a:gd name="T62" fmla="*/ 39 w 85"/>
              <a:gd name="T63" fmla="*/ 0 h 245"/>
              <a:gd name="T64" fmla="*/ 46 w 85"/>
              <a:gd name="T65" fmla="*/ 0 h 245"/>
              <a:gd name="T66" fmla="*/ 56 w 85"/>
              <a:gd name="T67" fmla="*/ 0 h 245"/>
              <a:gd name="T68" fmla="*/ 65 w 85"/>
              <a:gd name="T69" fmla="*/ 3 h 245"/>
              <a:gd name="T70" fmla="*/ 72 w 85"/>
              <a:gd name="T71" fmla="*/ 3 h 245"/>
              <a:gd name="T72" fmla="*/ 82 w 85"/>
              <a:gd name="T73" fmla="*/ 6 h 245"/>
              <a:gd name="T74" fmla="*/ 85 w 85"/>
              <a:gd name="T75" fmla="*/ 12 h 245"/>
              <a:gd name="T76" fmla="*/ 85 w 85"/>
              <a:gd name="T77" fmla="*/ 15 h 245"/>
              <a:gd name="T78" fmla="*/ 82 w 85"/>
              <a:gd name="T79" fmla="*/ 21 h 245"/>
              <a:gd name="T80" fmla="*/ 80 w 85"/>
              <a:gd name="T81" fmla="*/ 35 h 245"/>
              <a:gd name="T82" fmla="*/ 80 w 85"/>
              <a:gd name="T83" fmla="*/ 68 h 245"/>
              <a:gd name="T84" fmla="*/ 80 w 85"/>
              <a:gd name="T85" fmla="*/ 106 h 245"/>
              <a:gd name="T86" fmla="*/ 80 w 85"/>
              <a:gd name="T87" fmla="*/ 136 h 245"/>
              <a:gd name="T88" fmla="*/ 82 w 85"/>
              <a:gd name="T89" fmla="*/ 165 h 245"/>
              <a:gd name="T90" fmla="*/ 85 w 85"/>
              <a:gd name="T91" fmla="*/ 180 h 245"/>
              <a:gd name="T92" fmla="*/ 85 w 85"/>
              <a:gd name="T93" fmla="*/ 195 h 245"/>
              <a:gd name="T94" fmla="*/ 85 w 85"/>
              <a:gd name="T95" fmla="*/ 204 h 245"/>
              <a:gd name="T96" fmla="*/ 85 w 85"/>
              <a:gd name="T97" fmla="*/ 210 h 245"/>
              <a:gd name="T98" fmla="*/ 80 w 85"/>
              <a:gd name="T99" fmla="*/ 224 h 245"/>
              <a:gd name="T100" fmla="*/ 75 w 85"/>
              <a:gd name="T101" fmla="*/ 230 h 245"/>
              <a:gd name="T102" fmla="*/ 68 w 85"/>
              <a:gd name="T103" fmla="*/ 236 h 2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85" h="245">
                <a:moveTo>
                  <a:pt x="68" y="236"/>
                </a:moveTo>
                <a:lnTo>
                  <a:pt x="63" y="242"/>
                </a:lnTo>
                <a:lnTo>
                  <a:pt x="58" y="242"/>
                </a:lnTo>
                <a:lnTo>
                  <a:pt x="53" y="245"/>
                </a:lnTo>
                <a:lnTo>
                  <a:pt x="48" y="245"/>
                </a:lnTo>
                <a:lnTo>
                  <a:pt x="43" y="245"/>
                </a:lnTo>
                <a:lnTo>
                  <a:pt x="41" y="242"/>
                </a:lnTo>
                <a:lnTo>
                  <a:pt x="39" y="239"/>
                </a:lnTo>
                <a:lnTo>
                  <a:pt x="36" y="236"/>
                </a:lnTo>
                <a:lnTo>
                  <a:pt x="34" y="233"/>
                </a:lnTo>
                <a:lnTo>
                  <a:pt x="31" y="227"/>
                </a:lnTo>
                <a:lnTo>
                  <a:pt x="24" y="221"/>
                </a:lnTo>
                <a:lnTo>
                  <a:pt x="22" y="218"/>
                </a:lnTo>
                <a:lnTo>
                  <a:pt x="17" y="215"/>
                </a:lnTo>
                <a:lnTo>
                  <a:pt x="12" y="213"/>
                </a:lnTo>
                <a:lnTo>
                  <a:pt x="7" y="213"/>
                </a:lnTo>
                <a:lnTo>
                  <a:pt x="5" y="210"/>
                </a:lnTo>
                <a:lnTo>
                  <a:pt x="2" y="207"/>
                </a:lnTo>
                <a:lnTo>
                  <a:pt x="0" y="207"/>
                </a:lnTo>
                <a:lnTo>
                  <a:pt x="0" y="204"/>
                </a:lnTo>
                <a:lnTo>
                  <a:pt x="0" y="204"/>
                </a:lnTo>
                <a:lnTo>
                  <a:pt x="2" y="204"/>
                </a:lnTo>
                <a:lnTo>
                  <a:pt x="5" y="201"/>
                </a:lnTo>
                <a:lnTo>
                  <a:pt x="10" y="201"/>
                </a:lnTo>
                <a:lnTo>
                  <a:pt x="17" y="204"/>
                </a:lnTo>
                <a:lnTo>
                  <a:pt x="24" y="204"/>
                </a:lnTo>
                <a:lnTo>
                  <a:pt x="34" y="207"/>
                </a:lnTo>
                <a:lnTo>
                  <a:pt x="41" y="207"/>
                </a:lnTo>
                <a:lnTo>
                  <a:pt x="46" y="207"/>
                </a:lnTo>
                <a:lnTo>
                  <a:pt x="48" y="207"/>
                </a:lnTo>
                <a:lnTo>
                  <a:pt x="48" y="207"/>
                </a:lnTo>
                <a:lnTo>
                  <a:pt x="48" y="204"/>
                </a:lnTo>
                <a:lnTo>
                  <a:pt x="48" y="204"/>
                </a:lnTo>
                <a:lnTo>
                  <a:pt x="48" y="201"/>
                </a:lnTo>
                <a:lnTo>
                  <a:pt x="48" y="195"/>
                </a:lnTo>
                <a:lnTo>
                  <a:pt x="48" y="192"/>
                </a:lnTo>
                <a:lnTo>
                  <a:pt x="48" y="186"/>
                </a:lnTo>
                <a:lnTo>
                  <a:pt x="48" y="180"/>
                </a:lnTo>
                <a:lnTo>
                  <a:pt x="48" y="174"/>
                </a:lnTo>
                <a:lnTo>
                  <a:pt x="48" y="168"/>
                </a:lnTo>
                <a:lnTo>
                  <a:pt x="48" y="159"/>
                </a:lnTo>
                <a:lnTo>
                  <a:pt x="48" y="151"/>
                </a:lnTo>
                <a:lnTo>
                  <a:pt x="48" y="142"/>
                </a:lnTo>
                <a:lnTo>
                  <a:pt x="48" y="130"/>
                </a:lnTo>
                <a:lnTo>
                  <a:pt x="48" y="118"/>
                </a:lnTo>
                <a:lnTo>
                  <a:pt x="48" y="106"/>
                </a:lnTo>
                <a:lnTo>
                  <a:pt x="48" y="86"/>
                </a:lnTo>
                <a:lnTo>
                  <a:pt x="48" y="65"/>
                </a:lnTo>
                <a:lnTo>
                  <a:pt x="46" y="47"/>
                </a:lnTo>
                <a:lnTo>
                  <a:pt x="46" y="41"/>
                </a:lnTo>
                <a:lnTo>
                  <a:pt x="46" y="35"/>
                </a:lnTo>
                <a:lnTo>
                  <a:pt x="46" y="30"/>
                </a:lnTo>
                <a:lnTo>
                  <a:pt x="46" y="24"/>
                </a:lnTo>
                <a:lnTo>
                  <a:pt x="43" y="21"/>
                </a:lnTo>
                <a:lnTo>
                  <a:pt x="43" y="15"/>
                </a:lnTo>
                <a:lnTo>
                  <a:pt x="43" y="15"/>
                </a:lnTo>
                <a:lnTo>
                  <a:pt x="41" y="12"/>
                </a:lnTo>
                <a:lnTo>
                  <a:pt x="41" y="9"/>
                </a:lnTo>
                <a:lnTo>
                  <a:pt x="41" y="9"/>
                </a:lnTo>
                <a:lnTo>
                  <a:pt x="36" y="9"/>
                </a:lnTo>
                <a:lnTo>
                  <a:pt x="36" y="6"/>
                </a:lnTo>
                <a:lnTo>
                  <a:pt x="36" y="3"/>
                </a:lnTo>
                <a:lnTo>
                  <a:pt x="36" y="3"/>
                </a:lnTo>
                <a:lnTo>
                  <a:pt x="39" y="0"/>
                </a:lnTo>
                <a:lnTo>
                  <a:pt x="43" y="0"/>
                </a:lnTo>
                <a:lnTo>
                  <a:pt x="46" y="0"/>
                </a:lnTo>
                <a:lnTo>
                  <a:pt x="51" y="0"/>
                </a:lnTo>
                <a:lnTo>
                  <a:pt x="56" y="0"/>
                </a:lnTo>
                <a:lnTo>
                  <a:pt x="60" y="0"/>
                </a:lnTo>
                <a:lnTo>
                  <a:pt x="65" y="3"/>
                </a:lnTo>
                <a:lnTo>
                  <a:pt x="70" y="3"/>
                </a:lnTo>
                <a:lnTo>
                  <a:pt x="72" y="3"/>
                </a:lnTo>
                <a:lnTo>
                  <a:pt x="77" y="6"/>
                </a:lnTo>
                <a:lnTo>
                  <a:pt x="82" y="6"/>
                </a:lnTo>
                <a:lnTo>
                  <a:pt x="85" y="9"/>
                </a:lnTo>
                <a:lnTo>
                  <a:pt x="85" y="12"/>
                </a:lnTo>
                <a:lnTo>
                  <a:pt x="85" y="15"/>
                </a:lnTo>
                <a:lnTo>
                  <a:pt x="85" y="15"/>
                </a:lnTo>
                <a:lnTo>
                  <a:pt x="85" y="18"/>
                </a:lnTo>
                <a:lnTo>
                  <a:pt x="82" y="21"/>
                </a:lnTo>
                <a:lnTo>
                  <a:pt x="82" y="27"/>
                </a:lnTo>
                <a:lnTo>
                  <a:pt x="80" y="35"/>
                </a:lnTo>
                <a:lnTo>
                  <a:pt x="80" y="44"/>
                </a:lnTo>
                <a:lnTo>
                  <a:pt x="80" y="68"/>
                </a:lnTo>
                <a:lnTo>
                  <a:pt x="80" y="92"/>
                </a:lnTo>
                <a:lnTo>
                  <a:pt x="80" y="106"/>
                </a:lnTo>
                <a:lnTo>
                  <a:pt x="80" y="121"/>
                </a:lnTo>
                <a:lnTo>
                  <a:pt x="80" y="136"/>
                </a:lnTo>
                <a:lnTo>
                  <a:pt x="82" y="156"/>
                </a:lnTo>
                <a:lnTo>
                  <a:pt x="82" y="165"/>
                </a:lnTo>
                <a:lnTo>
                  <a:pt x="82" y="174"/>
                </a:lnTo>
                <a:lnTo>
                  <a:pt x="85" y="180"/>
                </a:lnTo>
                <a:lnTo>
                  <a:pt x="85" y="189"/>
                </a:lnTo>
                <a:lnTo>
                  <a:pt x="85" y="195"/>
                </a:lnTo>
                <a:lnTo>
                  <a:pt x="85" y="198"/>
                </a:lnTo>
                <a:lnTo>
                  <a:pt x="85" y="204"/>
                </a:lnTo>
                <a:lnTo>
                  <a:pt x="85" y="207"/>
                </a:lnTo>
                <a:lnTo>
                  <a:pt x="85" y="210"/>
                </a:lnTo>
                <a:lnTo>
                  <a:pt x="82" y="215"/>
                </a:lnTo>
                <a:lnTo>
                  <a:pt x="80" y="224"/>
                </a:lnTo>
                <a:lnTo>
                  <a:pt x="77" y="227"/>
                </a:lnTo>
                <a:lnTo>
                  <a:pt x="75" y="230"/>
                </a:lnTo>
                <a:lnTo>
                  <a:pt x="72" y="233"/>
                </a:lnTo>
                <a:lnTo>
                  <a:pt x="68" y="236"/>
                </a:lnTo>
                <a:lnTo>
                  <a:pt x="68" y="236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1" name="Freeform 170"/>
          <p:cNvSpPr>
            <a:spLocks/>
          </p:cNvSpPr>
          <p:nvPr/>
        </p:nvSpPr>
        <p:spPr bwMode="auto">
          <a:xfrm>
            <a:off x="6528412" y="4239889"/>
            <a:ext cx="389573" cy="290682"/>
          </a:xfrm>
          <a:custGeom>
            <a:avLst/>
            <a:gdLst>
              <a:gd name="T0" fmla="*/ 0 w 68"/>
              <a:gd name="T1" fmla="*/ 6 h 29"/>
              <a:gd name="T2" fmla="*/ 3 w 68"/>
              <a:gd name="T3" fmla="*/ 3 h 29"/>
              <a:gd name="T4" fmla="*/ 5 w 68"/>
              <a:gd name="T5" fmla="*/ 3 h 29"/>
              <a:gd name="T6" fmla="*/ 7 w 68"/>
              <a:gd name="T7" fmla="*/ 0 h 29"/>
              <a:gd name="T8" fmla="*/ 10 w 68"/>
              <a:gd name="T9" fmla="*/ 0 h 29"/>
              <a:gd name="T10" fmla="*/ 15 w 68"/>
              <a:gd name="T11" fmla="*/ 0 h 29"/>
              <a:gd name="T12" fmla="*/ 20 w 68"/>
              <a:gd name="T13" fmla="*/ 0 h 29"/>
              <a:gd name="T14" fmla="*/ 29 w 68"/>
              <a:gd name="T15" fmla="*/ 0 h 29"/>
              <a:gd name="T16" fmla="*/ 36 w 68"/>
              <a:gd name="T17" fmla="*/ 3 h 29"/>
              <a:gd name="T18" fmla="*/ 46 w 68"/>
              <a:gd name="T19" fmla="*/ 3 h 29"/>
              <a:gd name="T20" fmla="*/ 53 w 68"/>
              <a:gd name="T21" fmla="*/ 6 h 29"/>
              <a:gd name="T22" fmla="*/ 61 w 68"/>
              <a:gd name="T23" fmla="*/ 9 h 29"/>
              <a:gd name="T24" fmla="*/ 65 w 68"/>
              <a:gd name="T25" fmla="*/ 11 h 29"/>
              <a:gd name="T26" fmla="*/ 68 w 68"/>
              <a:gd name="T27" fmla="*/ 14 h 29"/>
              <a:gd name="T28" fmla="*/ 68 w 68"/>
              <a:gd name="T29" fmla="*/ 17 h 29"/>
              <a:gd name="T30" fmla="*/ 68 w 68"/>
              <a:gd name="T31" fmla="*/ 23 h 29"/>
              <a:gd name="T32" fmla="*/ 65 w 68"/>
              <a:gd name="T33" fmla="*/ 26 h 29"/>
              <a:gd name="T34" fmla="*/ 63 w 68"/>
              <a:gd name="T35" fmla="*/ 29 h 29"/>
              <a:gd name="T36" fmla="*/ 61 w 68"/>
              <a:gd name="T37" fmla="*/ 29 h 29"/>
              <a:gd name="T38" fmla="*/ 58 w 68"/>
              <a:gd name="T39" fmla="*/ 29 h 29"/>
              <a:gd name="T40" fmla="*/ 53 w 68"/>
              <a:gd name="T41" fmla="*/ 29 h 29"/>
              <a:gd name="T42" fmla="*/ 51 w 68"/>
              <a:gd name="T43" fmla="*/ 29 h 29"/>
              <a:gd name="T44" fmla="*/ 46 w 68"/>
              <a:gd name="T45" fmla="*/ 29 h 29"/>
              <a:gd name="T46" fmla="*/ 36 w 68"/>
              <a:gd name="T47" fmla="*/ 26 h 29"/>
              <a:gd name="T48" fmla="*/ 24 w 68"/>
              <a:gd name="T49" fmla="*/ 20 h 29"/>
              <a:gd name="T50" fmla="*/ 20 w 68"/>
              <a:gd name="T51" fmla="*/ 17 h 29"/>
              <a:gd name="T52" fmla="*/ 15 w 68"/>
              <a:gd name="T53" fmla="*/ 14 h 29"/>
              <a:gd name="T54" fmla="*/ 10 w 68"/>
              <a:gd name="T55" fmla="*/ 14 h 29"/>
              <a:gd name="T56" fmla="*/ 5 w 68"/>
              <a:gd name="T57" fmla="*/ 11 h 29"/>
              <a:gd name="T58" fmla="*/ 3 w 68"/>
              <a:gd name="T59" fmla="*/ 9 h 29"/>
              <a:gd name="T60" fmla="*/ 0 w 68"/>
              <a:gd name="T61" fmla="*/ 9 h 29"/>
              <a:gd name="T62" fmla="*/ 0 w 68"/>
              <a:gd name="T63" fmla="*/ 6 h 29"/>
              <a:gd name="T64" fmla="*/ 0 w 68"/>
              <a:gd name="T65" fmla="*/ 6 h 29"/>
              <a:gd name="T66" fmla="*/ 0 w 68"/>
              <a:gd name="T67" fmla="*/ 6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68" h="29">
                <a:moveTo>
                  <a:pt x="0" y="6"/>
                </a:moveTo>
                <a:lnTo>
                  <a:pt x="3" y="3"/>
                </a:lnTo>
                <a:lnTo>
                  <a:pt x="5" y="3"/>
                </a:lnTo>
                <a:lnTo>
                  <a:pt x="7" y="0"/>
                </a:lnTo>
                <a:lnTo>
                  <a:pt x="10" y="0"/>
                </a:lnTo>
                <a:lnTo>
                  <a:pt x="15" y="0"/>
                </a:lnTo>
                <a:lnTo>
                  <a:pt x="20" y="0"/>
                </a:lnTo>
                <a:lnTo>
                  <a:pt x="29" y="0"/>
                </a:lnTo>
                <a:lnTo>
                  <a:pt x="36" y="3"/>
                </a:lnTo>
                <a:lnTo>
                  <a:pt x="46" y="3"/>
                </a:lnTo>
                <a:lnTo>
                  <a:pt x="53" y="6"/>
                </a:lnTo>
                <a:lnTo>
                  <a:pt x="61" y="9"/>
                </a:lnTo>
                <a:lnTo>
                  <a:pt x="65" y="11"/>
                </a:lnTo>
                <a:lnTo>
                  <a:pt x="68" y="14"/>
                </a:lnTo>
                <a:lnTo>
                  <a:pt x="68" y="17"/>
                </a:lnTo>
                <a:lnTo>
                  <a:pt x="68" y="23"/>
                </a:lnTo>
                <a:lnTo>
                  <a:pt x="65" y="26"/>
                </a:lnTo>
                <a:lnTo>
                  <a:pt x="63" y="29"/>
                </a:lnTo>
                <a:lnTo>
                  <a:pt x="61" y="29"/>
                </a:lnTo>
                <a:lnTo>
                  <a:pt x="58" y="29"/>
                </a:lnTo>
                <a:lnTo>
                  <a:pt x="53" y="29"/>
                </a:lnTo>
                <a:lnTo>
                  <a:pt x="51" y="29"/>
                </a:lnTo>
                <a:lnTo>
                  <a:pt x="46" y="29"/>
                </a:lnTo>
                <a:lnTo>
                  <a:pt x="36" y="26"/>
                </a:lnTo>
                <a:lnTo>
                  <a:pt x="24" y="20"/>
                </a:lnTo>
                <a:lnTo>
                  <a:pt x="20" y="17"/>
                </a:lnTo>
                <a:lnTo>
                  <a:pt x="15" y="14"/>
                </a:lnTo>
                <a:lnTo>
                  <a:pt x="10" y="14"/>
                </a:lnTo>
                <a:lnTo>
                  <a:pt x="5" y="11"/>
                </a:lnTo>
                <a:lnTo>
                  <a:pt x="3" y="9"/>
                </a:lnTo>
                <a:lnTo>
                  <a:pt x="0" y="9"/>
                </a:lnTo>
                <a:lnTo>
                  <a:pt x="0" y="6"/>
                </a:lnTo>
                <a:lnTo>
                  <a:pt x="0" y="6"/>
                </a:lnTo>
                <a:lnTo>
                  <a:pt x="0" y="6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2" name="Freeform 171"/>
          <p:cNvSpPr>
            <a:spLocks/>
          </p:cNvSpPr>
          <p:nvPr/>
        </p:nvSpPr>
        <p:spPr bwMode="auto">
          <a:xfrm>
            <a:off x="5795098" y="4560638"/>
            <a:ext cx="968206" cy="360842"/>
          </a:xfrm>
          <a:custGeom>
            <a:avLst/>
            <a:gdLst>
              <a:gd name="T0" fmla="*/ 80 w 169"/>
              <a:gd name="T1" fmla="*/ 9 h 36"/>
              <a:gd name="T2" fmla="*/ 92 w 169"/>
              <a:gd name="T3" fmla="*/ 6 h 36"/>
              <a:gd name="T4" fmla="*/ 99 w 169"/>
              <a:gd name="T5" fmla="*/ 6 h 36"/>
              <a:gd name="T6" fmla="*/ 109 w 169"/>
              <a:gd name="T7" fmla="*/ 3 h 36"/>
              <a:gd name="T8" fmla="*/ 116 w 169"/>
              <a:gd name="T9" fmla="*/ 3 h 36"/>
              <a:gd name="T10" fmla="*/ 123 w 169"/>
              <a:gd name="T11" fmla="*/ 3 h 36"/>
              <a:gd name="T12" fmla="*/ 128 w 169"/>
              <a:gd name="T13" fmla="*/ 3 h 36"/>
              <a:gd name="T14" fmla="*/ 133 w 169"/>
              <a:gd name="T15" fmla="*/ 3 h 36"/>
              <a:gd name="T16" fmla="*/ 138 w 169"/>
              <a:gd name="T17" fmla="*/ 0 h 36"/>
              <a:gd name="T18" fmla="*/ 145 w 169"/>
              <a:gd name="T19" fmla="*/ 3 h 36"/>
              <a:gd name="T20" fmla="*/ 150 w 169"/>
              <a:gd name="T21" fmla="*/ 3 h 36"/>
              <a:gd name="T22" fmla="*/ 155 w 169"/>
              <a:gd name="T23" fmla="*/ 3 h 36"/>
              <a:gd name="T24" fmla="*/ 160 w 169"/>
              <a:gd name="T25" fmla="*/ 3 h 36"/>
              <a:gd name="T26" fmla="*/ 164 w 169"/>
              <a:gd name="T27" fmla="*/ 3 h 36"/>
              <a:gd name="T28" fmla="*/ 167 w 169"/>
              <a:gd name="T29" fmla="*/ 6 h 36"/>
              <a:gd name="T30" fmla="*/ 169 w 169"/>
              <a:gd name="T31" fmla="*/ 9 h 36"/>
              <a:gd name="T32" fmla="*/ 169 w 169"/>
              <a:gd name="T33" fmla="*/ 9 h 36"/>
              <a:gd name="T34" fmla="*/ 167 w 169"/>
              <a:gd name="T35" fmla="*/ 12 h 36"/>
              <a:gd name="T36" fmla="*/ 164 w 169"/>
              <a:gd name="T37" fmla="*/ 12 h 36"/>
              <a:gd name="T38" fmla="*/ 160 w 169"/>
              <a:gd name="T39" fmla="*/ 15 h 36"/>
              <a:gd name="T40" fmla="*/ 152 w 169"/>
              <a:gd name="T41" fmla="*/ 15 h 36"/>
              <a:gd name="T42" fmla="*/ 143 w 169"/>
              <a:gd name="T43" fmla="*/ 18 h 36"/>
              <a:gd name="T44" fmla="*/ 131 w 169"/>
              <a:gd name="T45" fmla="*/ 21 h 36"/>
              <a:gd name="T46" fmla="*/ 116 w 169"/>
              <a:gd name="T47" fmla="*/ 24 h 36"/>
              <a:gd name="T48" fmla="*/ 99 w 169"/>
              <a:gd name="T49" fmla="*/ 24 h 36"/>
              <a:gd name="T50" fmla="*/ 82 w 169"/>
              <a:gd name="T51" fmla="*/ 27 h 36"/>
              <a:gd name="T52" fmla="*/ 68 w 169"/>
              <a:gd name="T53" fmla="*/ 30 h 36"/>
              <a:gd name="T54" fmla="*/ 53 w 169"/>
              <a:gd name="T55" fmla="*/ 33 h 36"/>
              <a:gd name="T56" fmla="*/ 44 w 169"/>
              <a:gd name="T57" fmla="*/ 33 h 36"/>
              <a:gd name="T58" fmla="*/ 34 w 169"/>
              <a:gd name="T59" fmla="*/ 33 h 36"/>
              <a:gd name="T60" fmla="*/ 27 w 169"/>
              <a:gd name="T61" fmla="*/ 36 h 36"/>
              <a:gd name="T62" fmla="*/ 19 w 169"/>
              <a:gd name="T63" fmla="*/ 36 h 36"/>
              <a:gd name="T64" fmla="*/ 17 w 169"/>
              <a:gd name="T65" fmla="*/ 36 h 36"/>
              <a:gd name="T66" fmla="*/ 10 w 169"/>
              <a:gd name="T67" fmla="*/ 33 h 36"/>
              <a:gd name="T68" fmla="*/ 5 w 169"/>
              <a:gd name="T69" fmla="*/ 33 h 36"/>
              <a:gd name="T70" fmla="*/ 2 w 169"/>
              <a:gd name="T71" fmla="*/ 30 h 36"/>
              <a:gd name="T72" fmla="*/ 0 w 169"/>
              <a:gd name="T73" fmla="*/ 27 h 36"/>
              <a:gd name="T74" fmla="*/ 0 w 169"/>
              <a:gd name="T75" fmla="*/ 27 h 36"/>
              <a:gd name="T76" fmla="*/ 0 w 169"/>
              <a:gd name="T77" fmla="*/ 27 h 36"/>
              <a:gd name="T78" fmla="*/ 0 w 169"/>
              <a:gd name="T79" fmla="*/ 24 h 36"/>
              <a:gd name="T80" fmla="*/ 2 w 169"/>
              <a:gd name="T81" fmla="*/ 24 h 36"/>
              <a:gd name="T82" fmla="*/ 5 w 169"/>
              <a:gd name="T83" fmla="*/ 24 h 36"/>
              <a:gd name="T84" fmla="*/ 7 w 169"/>
              <a:gd name="T85" fmla="*/ 21 h 36"/>
              <a:gd name="T86" fmla="*/ 12 w 169"/>
              <a:gd name="T87" fmla="*/ 21 h 36"/>
              <a:gd name="T88" fmla="*/ 19 w 169"/>
              <a:gd name="T89" fmla="*/ 21 h 36"/>
              <a:gd name="T90" fmla="*/ 31 w 169"/>
              <a:gd name="T91" fmla="*/ 18 h 36"/>
              <a:gd name="T92" fmla="*/ 44 w 169"/>
              <a:gd name="T93" fmla="*/ 15 h 36"/>
              <a:gd name="T94" fmla="*/ 53 w 169"/>
              <a:gd name="T95" fmla="*/ 12 h 36"/>
              <a:gd name="T96" fmla="*/ 60 w 169"/>
              <a:gd name="T97" fmla="*/ 12 h 36"/>
              <a:gd name="T98" fmla="*/ 70 w 169"/>
              <a:gd name="T99" fmla="*/ 9 h 36"/>
              <a:gd name="T100" fmla="*/ 80 w 169"/>
              <a:gd name="T101" fmla="*/ 9 h 36"/>
              <a:gd name="T102" fmla="*/ 80 w 169"/>
              <a:gd name="T103" fmla="*/ 9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169" h="36">
                <a:moveTo>
                  <a:pt x="80" y="9"/>
                </a:moveTo>
                <a:lnTo>
                  <a:pt x="92" y="6"/>
                </a:lnTo>
                <a:lnTo>
                  <a:pt x="99" y="6"/>
                </a:lnTo>
                <a:lnTo>
                  <a:pt x="109" y="3"/>
                </a:lnTo>
                <a:lnTo>
                  <a:pt x="116" y="3"/>
                </a:lnTo>
                <a:lnTo>
                  <a:pt x="123" y="3"/>
                </a:lnTo>
                <a:lnTo>
                  <a:pt x="128" y="3"/>
                </a:lnTo>
                <a:lnTo>
                  <a:pt x="133" y="3"/>
                </a:lnTo>
                <a:lnTo>
                  <a:pt x="138" y="0"/>
                </a:lnTo>
                <a:lnTo>
                  <a:pt x="145" y="3"/>
                </a:lnTo>
                <a:lnTo>
                  <a:pt x="150" y="3"/>
                </a:lnTo>
                <a:lnTo>
                  <a:pt x="155" y="3"/>
                </a:lnTo>
                <a:lnTo>
                  <a:pt x="160" y="3"/>
                </a:lnTo>
                <a:lnTo>
                  <a:pt x="164" y="3"/>
                </a:lnTo>
                <a:lnTo>
                  <a:pt x="167" y="6"/>
                </a:lnTo>
                <a:lnTo>
                  <a:pt x="169" y="9"/>
                </a:lnTo>
                <a:lnTo>
                  <a:pt x="169" y="9"/>
                </a:lnTo>
                <a:lnTo>
                  <a:pt x="167" y="12"/>
                </a:lnTo>
                <a:lnTo>
                  <a:pt x="164" y="12"/>
                </a:lnTo>
                <a:lnTo>
                  <a:pt x="160" y="15"/>
                </a:lnTo>
                <a:lnTo>
                  <a:pt x="152" y="15"/>
                </a:lnTo>
                <a:lnTo>
                  <a:pt x="143" y="18"/>
                </a:lnTo>
                <a:lnTo>
                  <a:pt x="131" y="21"/>
                </a:lnTo>
                <a:lnTo>
                  <a:pt x="116" y="24"/>
                </a:lnTo>
                <a:lnTo>
                  <a:pt x="99" y="24"/>
                </a:lnTo>
                <a:lnTo>
                  <a:pt x="82" y="27"/>
                </a:lnTo>
                <a:lnTo>
                  <a:pt x="68" y="30"/>
                </a:lnTo>
                <a:lnTo>
                  <a:pt x="53" y="33"/>
                </a:lnTo>
                <a:lnTo>
                  <a:pt x="44" y="33"/>
                </a:lnTo>
                <a:lnTo>
                  <a:pt x="34" y="33"/>
                </a:lnTo>
                <a:lnTo>
                  <a:pt x="27" y="36"/>
                </a:lnTo>
                <a:lnTo>
                  <a:pt x="19" y="36"/>
                </a:lnTo>
                <a:lnTo>
                  <a:pt x="17" y="36"/>
                </a:lnTo>
                <a:lnTo>
                  <a:pt x="10" y="33"/>
                </a:lnTo>
                <a:lnTo>
                  <a:pt x="5" y="33"/>
                </a:lnTo>
                <a:lnTo>
                  <a:pt x="2" y="30"/>
                </a:lnTo>
                <a:lnTo>
                  <a:pt x="0" y="27"/>
                </a:lnTo>
                <a:lnTo>
                  <a:pt x="0" y="27"/>
                </a:lnTo>
                <a:lnTo>
                  <a:pt x="0" y="27"/>
                </a:lnTo>
                <a:lnTo>
                  <a:pt x="0" y="24"/>
                </a:lnTo>
                <a:lnTo>
                  <a:pt x="2" y="24"/>
                </a:lnTo>
                <a:lnTo>
                  <a:pt x="5" y="24"/>
                </a:lnTo>
                <a:lnTo>
                  <a:pt x="7" y="21"/>
                </a:lnTo>
                <a:lnTo>
                  <a:pt x="12" y="21"/>
                </a:lnTo>
                <a:lnTo>
                  <a:pt x="19" y="21"/>
                </a:lnTo>
                <a:lnTo>
                  <a:pt x="31" y="18"/>
                </a:lnTo>
                <a:lnTo>
                  <a:pt x="44" y="15"/>
                </a:lnTo>
                <a:lnTo>
                  <a:pt x="53" y="12"/>
                </a:lnTo>
                <a:lnTo>
                  <a:pt x="60" y="12"/>
                </a:lnTo>
                <a:lnTo>
                  <a:pt x="70" y="9"/>
                </a:lnTo>
                <a:lnTo>
                  <a:pt x="80" y="9"/>
                </a:lnTo>
                <a:lnTo>
                  <a:pt x="80" y="9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3" name="Freeform 172"/>
          <p:cNvSpPr>
            <a:spLocks/>
          </p:cNvSpPr>
          <p:nvPr/>
        </p:nvSpPr>
        <p:spPr bwMode="auto">
          <a:xfrm>
            <a:off x="5766456" y="5091881"/>
            <a:ext cx="303639" cy="300702"/>
          </a:xfrm>
          <a:custGeom>
            <a:avLst/>
            <a:gdLst>
              <a:gd name="T0" fmla="*/ 0 w 53"/>
              <a:gd name="T1" fmla="*/ 9 h 30"/>
              <a:gd name="T2" fmla="*/ 0 w 53"/>
              <a:gd name="T3" fmla="*/ 6 h 30"/>
              <a:gd name="T4" fmla="*/ 0 w 53"/>
              <a:gd name="T5" fmla="*/ 3 h 30"/>
              <a:gd name="T6" fmla="*/ 3 w 53"/>
              <a:gd name="T7" fmla="*/ 3 h 30"/>
              <a:gd name="T8" fmla="*/ 5 w 53"/>
              <a:gd name="T9" fmla="*/ 0 h 30"/>
              <a:gd name="T10" fmla="*/ 7 w 53"/>
              <a:gd name="T11" fmla="*/ 0 h 30"/>
              <a:gd name="T12" fmla="*/ 12 w 53"/>
              <a:gd name="T13" fmla="*/ 0 h 30"/>
              <a:gd name="T14" fmla="*/ 17 w 53"/>
              <a:gd name="T15" fmla="*/ 0 h 30"/>
              <a:gd name="T16" fmla="*/ 22 w 53"/>
              <a:gd name="T17" fmla="*/ 0 h 30"/>
              <a:gd name="T18" fmla="*/ 27 w 53"/>
              <a:gd name="T19" fmla="*/ 3 h 30"/>
              <a:gd name="T20" fmla="*/ 32 w 53"/>
              <a:gd name="T21" fmla="*/ 3 h 30"/>
              <a:gd name="T22" fmla="*/ 41 w 53"/>
              <a:gd name="T23" fmla="*/ 9 h 30"/>
              <a:gd name="T24" fmla="*/ 46 w 53"/>
              <a:gd name="T25" fmla="*/ 12 h 30"/>
              <a:gd name="T26" fmla="*/ 51 w 53"/>
              <a:gd name="T27" fmla="*/ 15 h 30"/>
              <a:gd name="T28" fmla="*/ 51 w 53"/>
              <a:gd name="T29" fmla="*/ 18 h 30"/>
              <a:gd name="T30" fmla="*/ 53 w 53"/>
              <a:gd name="T31" fmla="*/ 21 h 30"/>
              <a:gd name="T32" fmla="*/ 51 w 53"/>
              <a:gd name="T33" fmla="*/ 27 h 30"/>
              <a:gd name="T34" fmla="*/ 51 w 53"/>
              <a:gd name="T35" fmla="*/ 27 h 30"/>
              <a:gd name="T36" fmla="*/ 46 w 53"/>
              <a:gd name="T37" fmla="*/ 30 h 30"/>
              <a:gd name="T38" fmla="*/ 39 w 53"/>
              <a:gd name="T39" fmla="*/ 30 h 30"/>
              <a:gd name="T40" fmla="*/ 34 w 53"/>
              <a:gd name="T41" fmla="*/ 30 h 30"/>
              <a:gd name="T42" fmla="*/ 27 w 53"/>
              <a:gd name="T43" fmla="*/ 27 h 30"/>
              <a:gd name="T44" fmla="*/ 20 w 53"/>
              <a:gd name="T45" fmla="*/ 27 h 30"/>
              <a:gd name="T46" fmla="*/ 17 w 53"/>
              <a:gd name="T47" fmla="*/ 24 h 30"/>
              <a:gd name="T48" fmla="*/ 10 w 53"/>
              <a:gd name="T49" fmla="*/ 21 h 30"/>
              <a:gd name="T50" fmla="*/ 7 w 53"/>
              <a:gd name="T51" fmla="*/ 18 h 30"/>
              <a:gd name="T52" fmla="*/ 3 w 53"/>
              <a:gd name="T53" fmla="*/ 12 h 30"/>
              <a:gd name="T54" fmla="*/ 0 w 53"/>
              <a:gd name="T55" fmla="*/ 9 h 30"/>
              <a:gd name="T56" fmla="*/ 0 w 53"/>
              <a:gd name="T57" fmla="*/ 9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53" h="30">
                <a:moveTo>
                  <a:pt x="0" y="9"/>
                </a:moveTo>
                <a:lnTo>
                  <a:pt x="0" y="6"/>
                </a:lnTo>
                <a:lnTo>
                  <a:pt x="0" y="3"/>
                </a:lnTo>
                <a:lnTo>
                  <a:pt x="3" y="3"/>
                </a:lnTo>
                <a:lnTo>
                  <a:pt x="5" y="0"/>
                </a:lnTo>
                <a:lnTo>
                  <a:pt x="7" y="0"/>
                </a:lnTo>
                <a:lnTo>
                  <a:pt x="12" y="0"/>
                </a:lnTo>
                <a:lnTo>
                  <a:pt x="17" y="0"/>
                </a:lnTo>
                <a:lnTo>
                  <a:pt x="22" y="0"/>
                </a:lnTo>
                <a:lnTo>
                  <a:pt x="27" y="3"/>
                </a:lnTo>
                <a:lnTo>
                  <a:pt x="32" y="3"/>
                </a:lnTo>
                <a:lnTo>
                  <a:pt x="41" y="9"/>
                </a:lnTo>
                <a:lnTo>
                  <a:pt x="46" y="12"/>
                </a:lnTo>
                <a:lnTo>
                  <a:pt x="51" y="15"/>
                </a:lnTo>
                <a:lnTo>
                  <a:pt x="51" y="18"/>
                </a:lnTo>
                <a:lnTo>
                  <a:pt x="53" y="21"/>
                </a:lnTo>
                <a:lnTo>
                  <a:pt x="51" y="27"/>
                </a:lnTo>
                <a:lnTo>
                  <a:pt x="51" y="27"/>
                </a:lnTo>
                <a:lnTo>
                  <a:pt x="46" y="30"/>
                </a:lnTo>
                <a:lnTo>
                  <a:pt x="39" y="30"/>
                </a:lnTo>
                <a:lnTo>
                  <a:pt x="34" y="30"/>
                </a:lnTo>
                <a:lnTo>
                  <a:pt x="27" y="27"/>
                </a:lnTo>
                <a:lnTo>
                  <a:pt x="20" y="27"/>
                </a:lnTo>
                <a:lnTo>
                  <a:pt x="17" y="24"/>
                </a:lnTo>
                <a:lnTo>
                  <a:pt x="10" y="21"/>
                </a:lnTo>
                <a:lnTo>
                  <a:pt x="7" y="18"/>
                </a:lnTo>
                <a:lnTo>
                  <a:pt x="3" y="12"/>
                </a:lnTo>
                <a:lnTo>
                  <a:pt x="0" y="9"/>
                </a:lnTo>
                <a:lnTo>
                  <a:pt x="0" y="9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4" name="Freeform 173"/>
          <p:cNvSpPr>
            <a:spLocks/>
          </p:cNvSpPr>
          <p:nvPr/>
        </p:nvSpPr>
        <p:spPr bwMode="auto">
          <a:xfrm>
            <a:off x="5531563" y="5422649"/>
            <a:ext cx="635922" cy="531243"/>
          </a:xfrm>
          <a:custGeom>
            <a:avLst/>
            <a:gdLst>
              <a:gd name="T0" fmla="*/ 29 w 111"/>
              <a:gd name="T1" fmla="*/ 53 h 53"/>
              <a:gd name="T2" fmla="*/ 24 w 111"/>
              <a:gd name="T3" fmla="*/ 53 h 53"/>
              <a:gd name="T4" fmla="*/ 19 w 111"/>
              <a:gd name="T5" fmla="*/ 53 h 53"/>
              <a:gd name="T6" fmla="*/ 15 w 111"/>
              <a:gd name="T7" fmla="*/ 50 h 53"/>
              <a:gd name="T8" fmla="*/ 10 w 111"/>
              <a:gd name="T9" fmla="*/ 47 h 53"/>
              <a:gd name="T10" fmla="*/ 5 w 111"/>
              <a:gd name="T11" fmla="*/ 44 h 53"/>
              <a:gd name="T12" fmla="*/ 2 w 111"/>
              <a:gd name="T13" fmla="*/ 44 h 53"/>
              <a:gd name="T14" fmla="*/ 0 w 111"/>
              <a:gd name="T15" fmla="*/ 38 h 53"/>
              <a:gd name="T16" fmla="*/ 0 w 111"/>
              <a:gd name="T17" fmla="*/ 35 h 53"/>
              <a:gd name="T18" fmla="*/ 0 w 111"/>
              <a:gd name="T19" fmla="*/ 35 h 53"/>
              <a:gd name="T20" fmla="*/ 0 w 111"/>
              <a:gd name="T21" fmla="*/ 32 h 53"/>
              <a:gd name="T22" fmla="*/ 2 w 111"/>
              <a:gd name="T23" fmla="*/ 29 h 53"/>
              <a:gd name="T24" fmla="*/ 5 w 111"/>
              <a:gd name="T25" fmla="*/ 29 h 53"/>
              <a:gd name="T26" fmla="*/ 10 w 111"/>
              <a:gd name="T27" fmla="*/ 29 h 53"/>
              <a:gd name="T28" fmla="*/ 12 w 111"/>
              <a:gd name="T29" fmla="*/ 32 h 53"/>
              <a:gd name="T30" fmla="*/ 15 w 111"/>
              <a:gd name="T31" fmla="*/ 32 h 53"/>
              <a:gd name="T32" fmla="*/ 17 w 111"/>
              <a:gd name="T33" fmla="*/ 32 h 53"/>
              <a:gd name="T34" fmla="*/ 19 w 111"/>
              <a:gd name="T35" fmla="*/ 32 h 53"/>
              <a:gd name="T36" fmla="*/ 19 w 111"/>
              <a:gd name="T37" fmla="*/ 32 h 53"/>
              <a:gd name="T38" fmla="*/ 22 w 111"/>
              <a:gd name="T39" fmla="*/ 32 h 53"/>
              <a:gd name="T40" fmla="*/ 27 w 111"/>
              <a:gd name="T41" fmla="*/ 29 h 53"/>
              <a:gd name="T42" fmla="*/ 32 w 111"/>
              <a:gd name="T43" fmla="*/ 29 h 53"/>
              <a:gd name="T44" fmla="*/ 39 w 111"/>
              <a:gd name="T45" fmla="*/ 26 h 53"/>
              <a:gd name="T46" fmla="*/ 46 w 111"/>
              <a:gd name="T47" fmla="*/ 23 h 53"/>
              <a:gd name="T48" fmla="*/ 56 w 111"/>
              <a:gd name="T49" fmla="*/ 17 h 53"/>
              <a:gd name="T50" fmla="*/ 65 w 111"/>
              <a:gd name="T51" fmla="*/ 14 h 53"/>
              <a:gd name="T52" fmla="*/ 77 w 111"/>
              <a:gd name="T53" fmla="*/ 11 h 53"/>
              <a:gd name="T54" fmla="*/ 85 w 111"/>
              <a:gd name="T55" fmla="*/ 6 h 53"/>
              <a:gd name="T56" fmla="*/ 92 w 111"/>
              <a:gd name="T57" fmla="*/ 6 h 53"/>
              <a:gd name="T58" fmla="*/ 99 w 111"/>
              <a:gd name="T59" fmla="*/ 3 h 53"/>
              <a:gd name="T60" fmla="*/ 104 w 111"/>
              <a:gd name="T61" fmla="*/ 3 h 53"/>
              <a:gd name="T62" fmla="*/ 109 w 111"/>
              <a:gd name="T63" fmla="*/ 0 h 53"/>
              <a:gd name="T64" fmla="*/ 111 w 111"/>
              <a:gd name="T65" fmla="*/ 0 h 53"/>
              <a:gd name="T66" fmla="*/ 111 w 111"/>
              <a:gd name="T67" fmla="*/ 3 h 53"/>
              <a:gd name="T68" fmla="*/ 111 w 111"/>
              <a:gd name="T69" fmla="*/ 3 h 53"/>
              <a:gd name="T70" fmla="*/ 111 w 111"/>
              <a:gd name="T71" fmla="*/ 6 h 53"/>
              <a:gd name="T72" fmla="*/ 109 w 111"/>
              <a:gd name="T73" fmla="*/ 9 h 53"/>
              <a:gd name="T74" fmla="*/ 104 w 111"/>
              <a:gd name="T75" fmla="*/ 11 h 53"/>
              <a:gd name="T76" fmla="*/ 99 w 111"/>
              <a:gd name="T77" fmla="*/ 14 h 53"/>
              <a:gd name="T78" fmla="*/ 92 w 111"/>
              <a:gd name="T79" fmla="*/ 20 h 53"/>
              <a:gd name="T80" fmla="*/ 85 w 111"/>
              <a:gd name="T81" fmla="*/ 23 h 53"/>
              <a:gd name="T82" fmla="*/ 77 w 111"/>
              <a:gd name="T83" fmla="*/ 29 h 53"/>
              <a:gd name="T84" fmla="*/ 68 w 111"/>
              <a:gd name="T85" fmla="*/ 35 h 53"/>
              <a:gd name="T86" fmla="*/ 61 w 111"/>
              <a:gd name="T87" fmla="*/ 41 h 53"/>
              <a:gd name="T88" fmla="*/ 53 w 111"/>
              <a:gd name="T89" fmla="*/ 44 h 53"/>
              <a:gd name="T90" fmla="*/ 46 w 111"/>
              <a:gd name="T91" fmla="*/ 47 h 53"/>
              <a:gd name="T92" fmla="*/ 41 w 111"/>
              <a:gd name="T93" fmla="*/ 50 h 53"/>
              <a:gd name="T94" fmla="*/ 36 w 111"/>
              <a:gd name="T95" fmla="*/ 53 h 53"/>
              <a:gd name="T96" fmla="*/ 32 w 111"/>
              <a:gd name="T97" fmla="*/ 53 h 53"/>
              <a:gd name="T98" fmla="*/ 29 w 111"/>
              <a:gd name="T99" fmla="*/ 53 h 53"/>
              <a:gd name="T100" fmla="*/ 29 w 111"/>
              <a:gd name="T101" fmla="*/ 53 h 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11" h="53">
                <a:moveTo>
                  <a:pt x="29" y="53"/>
                </a:moveTo>
                <a:lnTo>
                  <a:pt x="24" y="53"/>
                </a:lnTo>
                <a:lnTo>
                  <a:pt x="19" y="53"/>
                </a:lnTo>
                <a:lnTo>
                  <a:pt x="15" y="50"/>
                </a:lnTo>
                <a:lnTo>
                  <a:pt x="10" y="47"/>
                </a:lnTo>
                <a:lnTo>
                  <a:pt x="5" y="44"/>
                </a:lnTo>
                <a:lnTo>
                  <a:pt x="2" y="44"/>
                </a:lnTo>
                <a:lnTo>
                  <a:pt x="0" y="38"/>
                </a:lnTo>
                <a:lnTo>
                  <a:pt x="0" y="35"/>
                </a:lnTo>
                <a:lnTo>
                  <a:pt x="0" y="35"/>
                </a:lnTo>
                <a:lnTo>
                  <a:pt x="0" y="32"/>
                </a:lnTo>
                <a:lnTo>
                  <a:pt x="2" y="29"/>
                </a:lnTo>
                <a:lnTo>
                  <a:pt x="5" y="29"/>
                </a:lnTo>
                <a:lnTo>
                  <a:pt x="10" y="29"/>
                </a:lnTo>
                <a:lnTo>
                  <a:pt x="12" y="32"/>
                </a:lnTo>
                <a:lnTo>
                  <a:pt x="15" y="32"/>
                </a:lnTo>
                <a:lnTo>
                  <a:pt x="17" y="32"/>
                </a:lnTo>
                <a:lnTo>
                  <a:pt x="19" y="32"/>
                </a:lnTo>
                <a:lnTo>
                  <a:pt x="19" y="32"/>
                </a:lnTo>
                <a:lnTo>
                  <a:pt x="22" y="32"/>
                </a:lnTo>
                <a:lnTo>
                  <a:pt x="27" y="29"/>
                </a:lnTo>
                <a:lnTo>
                  <a:pt x="32" y="29"/>
                </a:lnTo>
                <a:lnTo>
                  <a:pt x="39" y="26"/>
                </a:lnTo>
                <a:lnTo>
                  <a:pt x="46" y="23"/>
                </a:lnTo>
                <a:lnTo>
                  <a:pt x="56" y="17"/>
                </a:lnTo>
                <a:lnTo>
                  <a:pt x="65" y="14"/>
                </a:lnTo>
                <a:lnTo>
                  <a:pt x="77" y="11"/>
                </a:lnTo>
                <a:lnTo>
                  <a:pt x="85" y="6"/>
                </a:lnTo>
                <a:lnTo>
                  <a:pt x="92" y="6"/>
                </a:lnTo>
                <a:lnTo>
                  <a:pt x="99" y="3"/>
                </a:lnTo>
                <a:lnTo>
                  <a:pt x="104" y="3"/>
                </a:lnTo>
                <a:lnTo>
                  <a:pt x="109" y="0"/>
                </a:lnTo>
                <a:lnTo>
                  <a:pt x="111" y="0"/>
                </a:lnTo>
                <a:lnTo>
                  <a:pt x="111" y="3"/>
                </a:lnTo>
                <a:lnTo>
                  <a:pt x="111" y="3"/>
                </a:lnTo>
                <a:lnTo>
                  <a:pt x="111" y="6"/>
                </a:lnTo>
                <a:lnTo>
                  <a:pt x="109" y="9"/>
                </a:lnTo>
                <a:lnTo>
                  <a:pt x="104" y="11"/>
                </a:lnTo>
                <a:lnTo>
                  <a:pt x="99" y="14"/>
                </a:lnTo>
                <a:lnTo>
                  <a:pt x="92" y="20"/>
                </a:lnTo>
                <a:lnTo>
                  <a:pt x="85" y="23"/>
                </a:lnTo>
                <a:lnTo>
                  <a:pt x="77" y="29"/>
                </a:lnTo>
                <a:lnTo>
                  <a:pt x="68" y="35"/>
                </a:lnTo>
                <a:lnTo>
                  <a:pt x="61" y="41"/>
                </a:lnTo>
                <a:lnTo>
                  <a:pt x="53" y="44"/>
                </a:lnTo>
                <a:lnTo>
                  <a:pt x="46" y="47"/>
                </a:lnTo>
                <a:lnTo>
                  <a:pt x="41" y="50"/>
                </a:lnTo>
                <a:lnTo>
                  <a:pt x="36" y="53"/>
                </a:lnTo>
                <a:lnTo>
                  <a:pt x="32" y="53"/>
                </a:lnTo>
                <a:lnTo>
                  <a:pt x="29" y="53"/>
                </a:lnTo>
                <a:lnTo>
                  <a:pt x="29" y="53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5" name="Freeform 174"/>
          <p:cNvSpPr>
            <a:spLocks/>
          </p:cNvSpPr>
          <p:nvPr/>
        </p:nvSpPr>
        <p:spPr bwMode="auto">
          <a:xfrm>
            <a:off x="5239385" y="4650852"/>
            <a:ext cx="126038" cy="1032411"/>
          </a:xfrm>
          <a:custGeom>
            <a:avLst/>
            <a:gdLst>
              <a:gd name="T0" fmla="*/ 0 w 22"/>
              <a:gd name="T1" fmla="*/ 0 h 103"/>
              <a:gd name="T2" fmla="*/ 10 w 22"/>
              <a:gd name="T3" fmla="*/ 3 h 103"/>
              <a:gd name="T4" fmla="*/ 15 w 22"/>
              <a:gd name="T5" fmla="*/ 6 h 103"/>
              <a:gd name="T6" fmla="*/ 20 w 22"/>
              <a:gd name="T7" fmla="*/ 6 h 103"/>
              <a:gd name="T8" fmla="*/ 22 w 22"/>
              <a:gd name="T9" fmla="*/ 9 h 103"/>
              <a:gd name="T10" fmla="*/ 22 w 22"/>
              <a:gd name="T11" fmla="*/ 9 h 103"/>
              <a:gd name="T12" fmla="*/ 22 w 22"/>
              <a:gd name="T13" fmla="*/ 15 h 103"/>
              <a:gd name="T14" fmla="*/ 22 w 22"/>
              <a:gd name="T15" fmla="*/ 21 h 103"/>
              <a:gd name="T16" fmla="*/ 22 w 22"/>
              <a:gd name="T17" fmla="*/ 27 h 103"/>
              <a:gd name="T18" fmla="*/ 20 w 22"/>
              <a:gd name="T19" fmla="*/ 32 h 103"/>
              <a:gd name="T20" fmla="*/ 20 w 22"/>
              <a:gd name="T21" fmla="*/ 38 h 103"/>
              <a:gd name="T22" fmla="*/ 20 w 22"/>
              <a:gd name="T23" fmla="*/ 47 h 103"/>
              <a:gd name="T24" fmla="*/ 20 w 22"/>
              <a:gd name="T25" fmla="*/ 56 h 103"/>
              <a:gd name="T26" fmla="*/ 20 w 22"/>
              <a:gd name="T27" fmla="*/ 65 h 103"/>
              <a:gd name="T28" fmla="*/ 17 w 22"/>
              <a:gd name="T29" fmla="*/ 77 h 103"/>
              <a:gd name="T30" fmla="*/ 17 w 22"/>
              <a:gd name="T31" fmla="*/ 91 h 103"/>
              <a:gd name="T32" fmla="*/ 17 w 22"/>
              <a:gd name="T33" fmla="*/ 103 h 103"/>
              <a:gd name="T34" fmla="*/ 10 w 22"/>
              <a:gd name="T35" fmla="*/ 103 h 103"/>
              <a:gd name="T36" fmla="*/ 10 w 22"/>
              <a:gd name="T37" fmla="*/ 86 h 103"/>
              <a:gd name="T38" fmla="*/ 10 w 22"/>
              <a:gd name="T39" fmla="*/ 68 h 103"/>
              <a:gd name="T40" fmla="*/ 10 w 22"/>
              <a:gd name="T41" fmla="*/ 50 h 103"/>
              <a:gd name="T42" fmla="*/ 8 w 22"/>
              <a:gd name="T43" fmla="*/ 38 h 103"/>
              <a:gd name="T44" fmla="*/ 8 w 22"/>
              <a:gd name="T45" fmla="*/ 27 h 103"/>
              <a:gd name="T46" fmla="*/ 5 w 22"/>
              <a:gd name="T47" fmla="*/ 15 h 103"/>
              <a:gd name="T48" fmla="*/ 3 w 22"/>
              <a:gd name="T49" fmla="*/ 9 h 103"/>
              <a:gd name="T50" fmla="*/ 0 w 22"/>
              <a:gd name="T51" fmla="*/ 0 h 103"/>
              <a:gd name="T52" fmla="*/ 0 w 22"/>
              <a:gd name="T53" fmla="*/ 0 h 1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22" h="103">
                <a:moveTo>
                  <a:pt x="0" y="0"/>
                </a:moveTo>
                <a:lnTo>
                  <a:pt x="10" y="3"/>
                </a:lnTo>
                <a:lnTo>
                  <a:pt x="15" y="6"/>
                </a:lnTo>
                <a:lnTo>
                  <a:pt x="20" y="6"/>
                </a:lnTo>
                <a:lnTo>
                  <a:pt x="22" y="9"/>
                </a:lnTo>
                <a:lnTo>
                  <a:pt x="22" y="9"/>
                </a:lnTo>
                <a:lnTo>
                  <a:pt x="22" y="15"/>
                </a:lnTo>
                <a:lnTo>
                  <a:pt x="22" y="21"/>
                </a:lnTo>
                <a:lnTo>
                  <a:pt x="22" y="27"/>
                </a:lnTo>
                <a:lnTo>
                  <a:pt x="20" y="32"/>
                </a:lnTo>
                <a:lnTo>
                  <a:pt x="20" y="38"/>
                </a:lnTo>
                <a:lnTo>
                  <a:pt x="20" y="47"/>
                </a:lnTo>
                <a:lnTo>
                  <a:pt x="20" y="56"/>
                </a:lnTo>
                <a:lnTo>
                  <a:pt x="20" y="65"/>
                </a:lnTo>
                <a:lnTo>
                  <a:pt x="17" y="77"/>
                </a:lnTo>
                <a:lnTo>
                  <a:pt x="17" y="91"/>
                </a:lnTo>
                <a:lnTo>
                  <a:pt x="17" y="103"/>
                </a:lnTo>
                <a:lnTo>
                  <a:pt x="10" y="103"/>
                </a:lnTo>
                <a:lnTo>
                  <a:pt x="10" y="86"/>
                </a:lnTo>
                <a:lnTo>
                  <a:pt x="10" y="68"/>
                </a:lnTo>
                <a:lnTo>
                  <a:pt x="10" y="50"/>
                </a:lnTo>
                <a:lnTo>
                  <a:pt x="8" y="38"/>
                </a:lnTo>
                <a:lnTo>
                  <a:pt x="8" y="27"/>
                </a:lnTo>
                <a:lnTo>
                  <a:pt x="5" y="15"/>
                </a:lnTo>
                <a:lnTo>
                  <a:pt x="3" y="9"/>
                </a:lnTo>
                <a:lnTo>
                  <a:pt x="0" y="0"/>
                </a:lnTo>
                <a:lnTo>
                  <a:pt x="0" y="0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6" name="Freeform 175"/>
          <p:cNvSpPr>
            <a:spLocks/>
          </p:cNvSpPr>
          <p:nvPr/>
        </p:nvSpPr>
        <p:spPr bwMode="auto">
          <a:xfrm>
            <a:off x="4964393" y="5001667"/>
            <a:ext cx="693212" cy="270634"/>
          </a:xfrm>
          <a:custGeom>
            <a:avLst/>
            <a:gdLst>
              <a:gd name="T0" fmla="*/ 121 w 121"/>
              <a:gd name="T1" fmla="*/ 6 h 27"/>
              <a:gd name="T2" fmla="*/ 121 w 121"/>
              <a:gd name="T3" fmla="*/ 9 h 27"/>
              <a:gd name="T4" fmla="*/ 118 w 121"/>
              <a:gd name="T5" fmla="*/ 9 h 27"/>
              <a:gd name="T6" fmla="*/ 114 w 121"/>
              <a:gd name="T7" fmla="*/ 12 h 27"/>
              <a:gd name="T8" fmla="*/ 109 w 121"/>
              <a:gd name="T9" fmla="*/ 12 h 27"/>
              <a:gd name="T10" fmla="*/ 101 w 121"/>
              <a:gd name="T11" fmla="*/ 15 h 27"/>
              <a:gd name="T12" fmla="*/ 94 w 121"/>
              <a:gd name="T13" fmla="*/ 18 h 27"/>
              <a:gd name="T14" fmla="*/ 85 w 121"/>
              <a:gd name="T15" fmla="*/ 18 h 27"/>
              <a:gd name="T16" fmla="*/ 72 w 121"/>
              <a:gd name="T17" fmla="*/ 21 h 27"/>
              <a:gd name="T18" fmla="*/ 63 w 121"/>
              <a:gd name="T19" fmla="*/ 24 h 27"/>
              <a:gd name="T20" fmla="*/ 51 w 121"/>
              <a:gd name="T21" fmla="*/ 24 h 27"/>
              <a:gd name="T22" fmla="*/ 43 w 121"/>
              <a:gd name="T23" fmla="*/ 27 h 27"/>
              <a:gd name="T24" fmla="*/ 34 w 121"/>
              <a:gd name="T25" fmla="*/ 27 h 27"/>
              <a:gd name="T26" fmla="*/ 27 w 121"/>
              <a:gd name="T27" fmla="*/ 27 h 27"/>
              <a:gd name="T28" fmla="*/ 22 w 121"/>
              <a:gd name="T29" fmla="*/ 27 h 27"/>
              <a:gd name="T30" fmla="*/ 17 w 121"/>
              <a:gd name="T31" fmla="*/ 27 h 27"/>
              <a:gd name="T32" fmla="*/ 12 w 121"/>
              <a:gd name="T33" fmla="*/ 27 h 27"/>
              <a:gd name="T34" fmla="*/ 7 w 121"/>
              <a:gd name="T35" fmla="*/ 27 h 27"/>
              <a:gd name="T36" fmla="*/ 2 w 121"/>
              <a:gd name="T37" fmla="*/ 27 h 27"/>
              <a:gd name="T38" fmla="*/ 0 w 121"/>
              <a:gd name="T39" fmla="*/ 24 h 27"/>
              <a:gd name="T40" fmla="*/ 0 w 121"/>
              <a:gd name="T41" fmla="*/ 21 h 27"/>
              <a:gd name="T42" fmla="*/ 0 w 121"/>
              <a:gd name="T43" fmla="*/ 21 h 27"/>
              <a:gd name="T44" fmla="*/ 2 w 121"/>
              <a:gd name="T45" fmla="*/ 21 h 27"/>
              <a:gd name="T46" fmla="*/ 5 w 121"/>
              <a:gd name="T47" fmla="*/ 18 h 27"/>
              <a:gd name="T48" fmla="*/ 10 w 121"/>
              <a:gd name="T49" fmla="*/ 18 h 27"/>
              <a:gd name="T50" fmla="*/ 17 w 121"/>
              <a:gd name="T51" fmla="*/ 15 h 27"/>
              <a:gd name="T52" fmla="*/ 24 w 121"/>
              <a:gd name="T53" fmla="*/ 12 h 27"/>
              <a:gd name="T54" fmla="*/ 34 w 121"/>
              <a:gd name="T55" fmla="*/ 12 h 27"/>
              <a:gd name="T56" fmla="*/ 43 w 121"/>
              <a:gd name="T57" fmla="*/ 9 h 27"/>
              <a:gd name="T58" fmla="*/ 53 w 121"/>
              <a:gd name="T59" fmla="*/ 6 h 27"/>
              <a:gd name="T60" fmla="*/ 63 w 121"/>
              <a:gd name="T61" fmla="*/ 6 h 27"/>
              <a:gd name="T62" fmla="*/ 72 w 121"/>
              <a:gd name="T63" fmla="*/ 3 h 27"/>
              <a:gd name="T64" fmla="*/ 80 w 121"/>
              <a:gd name="T65" fmla="*/ 3 h 27"/>
              <a:gd name="T66" fmla="*/ 87 w 121"/>
              <a:gd name="T67" fmla="*/ 0 h 27"/>
              <a:gd name="T68" fmla="*/ 94 w 121"/>
              <a:gd name="T69" fmla="*/ 0 h 27"/>
              <a:gd name="T70" fmla="*/ 99 w 121"/>
              <a:gd name="T71" fmla="*/ 0 h 27"/>
              <a:gd name="T72" fmla="*/ 104 w 121"/>
              <a:gd name="T73" fmla="*/ 0 h 27"/>
              <a:gd name="T74" fmla="*/ 111 w 121"/>
              <a:gd name="T75" fmla="*/ 3 h 27"/>
              <a:gd name="T76" fmla="*/ 116 w 121"/>
              <a:gd name="T77" fmla="*/ 3 h 27"/>
              <a:gd name="T78" fmla="*/ 121 w 121"/>
              <a:gd name="T79" fmla="*/ 6 h 27"/>
              <a:gd name="T80" fmla="*/ 121 w 121"/>
              <a:gd name="T81" fmla="*/ 6 h 27"/>
              <a:gd name="T82" fmla="*/ 121 w 121"/>
              <a:gd name="T83" fmla="*/ 6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21" h="27">
                <a:moveTo>
                  <a:pt x="121" y="6"/>
                </a:moveTo>
                <a:lnTo>
                  <a:pt x="121" y="9"/>
                </a:lnTo>
                <a:lnTo>
                  <a:pt x="118" y="9"/>
                </a:lnTo>
                <a:lnTo>
                  <a:pt x="114" y="12"/>
                </a:lnTo>
                <a:lnTo>
                  <a:pt x="109" y="12"/>
                </a:lnTo>
                <a:lnTo>
                  <a:pt x="101" y="15"/>
                </a:lnTo>
                <a:lnTo>
                  <a:pt x="94" y="18"/>
                </a:lnTo>
                <a:lnTo>
                  <a:pt x="85" y="18"/>
                </a:lnTo>
                <a:lnTo>
                  <a:pt x="72" y="21"/>
                </a:lnTo>
                <a:lnTo>
                  <a:pt x="63" y="24"/>
                </a:lnTo>
                <a:lnTo>
                  <a:pt x="51" y="24"/>
                </a:lnTo>
                <a:lnTo>
                  <a:pt x="43" y="27"/>
                </a:lnTo>
                <a:lnTo>
                  <a:pt x="34" y="27"/>
                </a:lnTo>
                <a:lnTo>
                  <a:pt x="27" y="27"/>
                </a:lnTo>
                <a:lnTo>
                  <a:pt x="22" y="27"/>
                </a:lnTo>
                <a:lnTo>
                  <a:pt x="17" y="27"/>
                </a:lnTo>
                <a:lnTo>
                  <a:pt x="12" y="27"/>
                </a:lnTo>
                <a:lnTo>
                  <a:pt x="7" y="27"/>
                </a:lnTo>
                <a:lnTo>
                  <a:pt x="2" y="27"/>
                </a:lnTo>
                <a:lnTo>
                  <a:pt x="0" y="24"/>
                </a:lnTo>
                <a:lnTo>
                  <a:pt x="0" y="21"/>
                </a:lnTo>
                <a:lnTo>
                  <a:pt x="0" y="21"/>
                </a:lnTo>
                <a:lnTo>
                  <a:pt x="2" y="21"/>
                </a:lnTo>
                <a:lnTo>
                  <a:pt x="5" y="18"/>
                </a:lnTo>
                <a:lnTo>
                  <a:pt x="10" y="18"/>
                </a:lnTo>
                <a:lnTo>
                  <a:pt x="17" y="15"/>
                </a:lnTo>
                <a:lnTo>
                  <a:pt x="24" y="12"/>
                </a:lnTo>
                <a:lnTo>
                  <a:pt x="34" y="12"/>
                </a:lnTo>
                <a:lnTo>
                  <a:pt x="43" y="9"/>
                </a:lnTo>
                <a:lnTo>
                  <a:pt x="53" y="6"/>
                </a:lnTo>
                <a:lnTo>
                  <a:pt x="63" y="6"/>
                </a:lnTo>
                <a:lnTo>
                  <a:pt x="72" y="3"/>
                </a:lnTo>
                <a:lnTo>
                  <a:pt x="80" y="3"/>
                </a:lnTo>
                <a:lnTo>
                  <a:pt x="87" y="0"/>
                </a:lnTo>
                <a:lnTo>
                  <a:pt x="94" y="0"/>
                </a:lnTo>
                <a:lnTo>
                  <a:pt x="99" y="0"/>
                </a:lnTo>
                <a:lnTo>
                  <a:pt x="104" y="0"/>
                </a:lnTo>
                <a:lnTo>
                  <a:pt x="111" y="3"/>
                </a:lnTo>
                <a:lnTo>
                  <a:pt x="116" y="3"/>
                </a:lnTo>
                <a:lnTo>
                  <a:pt x="121" y="6"/>
                </a:lnTo>
                <a:lnTo>
                  <a:pt x="121" y="6"/>
                </a:lnTo>
                <a:lnTo>
                  <a:pt x="121" y="6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7" name="Freeform 176"/>
          <p:cNvSpPr>
            <a:spLocks/>
          </p:cNvSpPr>
          <p:nvPr/>
        </p:nvSpPr>
        <p:spPr bwMode="auto">
          <a:xfrm>
            <a:off x="6333626" y="4831272"/>
            <a:ext cx="584360" cy="531243"/>
          </a:xfrm>
          <a:custGeom>
            <a:avLst/>
            <a:gdLst>
              <a:gd name="T0" fmla="*/ 102 w 102"/>
              <a:gd name="T1" fmla="*/ 17 h 53"/>
              <a:gd name="T2" fmla="*/ 102 w 102"/>
              <a:gd name="T3" fmla="*/ 17 h 53"/>
              <a:gd name="T4" fmla="*/ 102 w 102"/>
              <a:gd name="T5" fmla="*/ 20 h 53"/>
              <a:gd name="T6" fmla="*/ 99 w 102"/>
              <a:gd name="T7" fmla="*/ 20 h 53"/>
              <a:gd name="T8" fmla="*/ 97 w 102"/>
              <a:gd name="T9" fmla="*/ 23 h 53"/>
              <a:gd name="T10" fmla="*/ 92 w 102"/>
              <a:gd name="T11" fmla="*/ 26 h 53"/>
              <a:gd name="T12" fmla="*/ 83 w 102"/>
              <a:gd name="T13" fmla="*/ 29 h 53"/>
              <a:gd name="T14" fmla="*/ 78 w 102"/>
              <a:gd name="T15" fmla="*/ 32 h 53"/>
              <a:gd name="T16" fmla="*/ 70 w 102"/>
              <a:gd name="T17" fmla="*/ 35 h 53"/>
              <a:gd name="T18" fmla="*/ 63 w 102"/>
              <a:gd name="T19" fmla="*/ 38 h 53"/>
              <a:gd name="T20" fmla="*/ 56 w 102"/>
              <a:gd name="T21" fmla="*/ 38 h 53"/>
              <a:gd name="T22" fmla="*/ 46 w 102"/>
              <a:gd name="T23" fmla="*/ 41 h 53"/>
              <a:gd name="T24" fmla="*/ 37 w 102"/>
              <a:gd name="T25" fmla="*/ 44 h 53"/>
              <a:gd name="T26" fmla="*/ 27 w 102"/>
              <a:gd name="T27" fmla="*/ 50 h 53"/>
              <a:gd name="T28" fmla="*/ 17 w 102"/>
              <a:gd name="T29" fmla="*/ 53 h 53"/>
              <a:gd name="T30" fmla="*/ 0 w 102"/>
              <a:gd name="T31" fmla="*/ 47 h 53"/>
              <a:gd name="T32" fmla="*/ 10 w 102"/>
              <a:gd name="T33" fmla="*/ 44 h 53"/>
              <a:gd name="T34" fmla="*/ 20 w 102"/>
              <a:gd name="T35" fmla="*/ 38 h 53"/>
              <a:gd name="T36" fmla="*/ 27 w 102"/>
              <a:gd name="T37" fmla="*/ 32 h 53"/>
              <a:gd name="T38" fmla="*/ 34 w 102"/>
              <a:gd name="T39" fmla="*/ 29 h 53"/>
              <a:gd name="T40" fmla="*/ 39 w 102"/>
              <a:gd name="T41" fmla="*/ 26 h 53"/>
              <a:gd name="T42" fmla="*/ 46 w 102"/>
              <a:gd name="T43" fmla="*/ 23 h 53"/>
              <a:gd name="T44" fmla="*/ 49 w 102"/>
              <a:gd name="T45" fmla="*/ 20 h 53"/>
              <a:gd name="T46" fmla="*/ 54 w 102"/>
              <a:gd name="T47" fmla="*/ 17 h 53"/>
              <a:gd name="T48" fmla="*/ 58 w 102"/>
              <a:gd name="T49" fmla="*/ 14 h 53"/>
              <a:gd name="T50" fmla="*/ 61 w 102"/>
              <a:gd name="T51" fmla="*/ 11 h 53"/>
              <a:gd name="T52" fmla="*/ 61 w 102"/>
              <a:gd name="T53" fmla="*/ 9 h 53"/>
              <a:gd name="T54" fmla="*/ 61 w 102"/>
              <a:gd name="T55" fmla="*/ 6 h 53"/>
              <a:gd name="T56" fmla="*/ 58 w 102"/>
              <a:gd name="T57" fmla="*/ 3 h 53"/>
              <a:gd name="T58" fmla="*/ 58 w 102"/>
              <a:gd name="T59" fmla="*/ 3 h 53"/>
              <a:gd name="T60" fmla="*/ 61 w 102"/>
              <a:gd name="T61" fmla="*/ 0 h 53"/>
              <a:gd name="T62" fmla="*/ 66 w 102"/>
              <a:gd name="T63" fmla="*/ 0 h 53"/>
              <a:gd name="T64" fmla="*/ 70 w 102"/>
              <a:gd name="T65" fmla="*/ 0 h 53"/>
              <a:gd name="T66" fmla="*/ 78 w 102"/>
              <a:gd name="T67" fmla="*/ 0 h 53"/>
              <a:gd name="T68" fmla="*/ 83 w 102"/>
              <a:gd name="T69" fmla="*/ 3 h 53"/>
              <a:gd name="T70" fmla="*/ 90 w 102"/>
              <a:gd name="T71" fmla="*/ 6 h 53"/>
              <a:gd name="T72" fmla="*/ 95 w 102"/>
              <a:gd name="T73" fmla="*/ 9 h 53"/>
              <a:gd name="T74" fmla="*/ 99 w 102"/>
              <a:gd name="T75" fmla="*/ 11 h 53"/>
              <a:gd name="T76" fmla="*/ 102 w 102"/>
              <a:gd name="T77" fmla="*/ 14 h 53"/>
              <a:gd name="T78" fmla="*/ 102 w 102"/>
              <a:gd name="T79" fmla="*/ 17 h 53"/>
              <a:gd name="T80" fmla="*/ 102 w 102"/>
              <a:gd name="T81" fmla="*/ 17 h 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102" h="53">
                <a:moveTo>
                  <a:pt x="102" y="17"/>
                </a:moveTo>
                <a:lnTo>
                  <a:pt x="102" y="17"/>
                </a:lnTo>
                <a:lnTo>
                  <a:pt x="102" y="20"/>
                </a:lnTo>
                <a:lnTo>
                  <a:pt x="99" y="20"/>
                </a:lnTo>
                <a:lnTo>
                  <a:pt x="97" y="23"/>
                </a:lnTo>
                <a:lnTo>
                  <a:pt x="92" y="26"/>
                </a:lnTo>
                <a:lnTo>
                  <a:pt x="83" y="29"/>
                </a:lnTo>
                <a:lnTo>
                  <a:pt x="78" y="32"/>
                </a:lnTo>
                <a:lnTo>
                  <a:pt x="70" y="35"/>
                </a:lnTo>
                <a:lnTo>
                  <a:pt x="63" y="38"/>
                </a:lnTo>
                <a:lnTo>
                  <a:pt x="56" y="38"/>
                </a:lnTo>
                <a:lnTo>
                  <a:pt x="46" y="41"/>
                </a:lnTo>
                <a:lnTo>
                  <a:pt x="37" y="44"/>
                </a:lnTo>
                <a:lnTo>
                  <a:pt x="27" y="50"/>
                </a:lnTo>
                <a:lnTo>
                  <a:pt x="17" y="53"/>
                </a:lnTo>
                <a:lnTo>
                  <a:pt x="0" y="47"/>
                </a:lnTo>
                <a:lnTo>
                  <a:pt x="10" y="44"/>
                </a:lnTo>
                <a:lnTo>
                  <a:pt x="20" y="38"/>
                </a:lnTo>
                <a:lnTo>
                  <a:pt x="27" y="32"/>
                </a:lnTo>
                <a:lnTo>
                  <a:pt x="34" y="29"/>
                </a:lnTo>
                <a:lnTo>
                  <a:pt x="39" y="26"/>
                </a:lnTo>
                <a:lnTo>
                  <a:pt x="46" y="23"/>
                </a:lnTo>
                <a:lnTo>
                  <a:pt x="49" y="20"/>
                </a:lnTo>
                <a:lnTo>
                  <a:pt x="54" y="17"/>
                </a:lnTo>
                <a:lnTo>
                  <a:pt x="58" y="14"/>
                </a:lnTo>
                <a:lnTo>
                  <a:pt x="61" y="11"/>
                </a:lnTo>
                <a:lnTo>
                  <a:pt x="61" y="9"/>
                </a:lnTo>
                <a:lnTo>
                  <a:pt x="61" y="6"/>
                </a:lnTo>
                <a:lnTo>
                  <a:pt x="58" y="3"/>
                </a:lnTo>
                <a:lnTo>
                  <a:pt x="58" y="3"/>
                </a:lnTo>
                <a:lnTo>
                  <a:pt x="61" y="0"/>
                </a:lnTo>
                <a:lnTo>
                  <a:pt x="66" y="0"/>
                </a:lnTo>
                <a:lnTo>
                  <a:pt x="70" y="0"/>
                </a:lnTo>
                <a:lnTo>
                  <a:pt x="78" y="0"/>
                </a:lnTo>
                <a:lnTo>
                  <a:pt x="83" y="3"/>
                </a:lnTo>
                <a:lnTo>
                  <a:pt x="90" y="6"/>
                </a:lnTo>
                <a:lnTo>
                  <a:pt x="95" y="9"/>
                </a:lnTo>
                <a:lnTo>
                  <a:pt x="99" y="11"/>
                </a:lnTo>
                <a:lnTo>
                  <a:pt x="102" y="14"/>
                </a:lnTo>
                <a:lnTo>
                  <a:pt x="102" y="17"/>
                </a:lnTo>
                <a:lnTo>
                  <a:pt x="102" y="17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8" name="Freeform 177"/>
          <p:cNvSpPr>
            <a:spLocks/>
          </p:cNvSpPr>
          <p:nvPr/>
        </p:nvSpPr>
        <p:spPr bwMode="auto">
          <a:xfrm>
            <a:off x="6213318" y="5121947"/>
            <a:ext cx="1191636" cy="831944"/>
          </a:xfrm>
          <a:custGeom>
            <a:avLst/>
            <a:gdLst>
              <a:gd name="T0" fmla="*/ 94 w 208"/>
              <a:gd name="T1" fmla="*/ 41 h 83"/>
              <a:gd name="T2" fmla="*/ 108 w 208"/>
              <a:gd name="T3" fmla="*/ 47 h 83"/>
              <a:gd name="T4" fmla="*/ 125 w 208"/>
              <a:gd name="T5" fmla="*/ 50 h 83"/>
              <a:gd name="T6" fmla="*/ 145 w 208"/>
              <a:gd name="T7" fmla="*/ 56 h 83"/>
              <a:gd name="T8" fmla="*/ 166 w 208"/>
              <a:gd name="T9" fmla="*/ 59 h 83"/>
              <a:gd name="T10" fmla="*/ 176 w 208"/>
              <a:gd name="T11" fmla="*/ 62 h 83"/>
              <a:gd name="T12" fmla="*/ 183 w 208"/>
              <a:gd name="T13" fmla="*/ 62 h 83"/>
              <a:gd name="T14" fmla="*/ 191 w 208"/>
              <a:gd name="T15" fmla="*/ 65 h 83"/>
              <a:gd name="T16" fmla="*/ 198 w 208"/>
              <a:gd name="T17" fmla="*/ 68 h 83"/>
              <a:gd name="T18" fmla="*/ 203 w 208"/>
              <a:gd name="T19" fmla="*/ 68 h 83"/>
              <a:gd name="T20" fmla="*/ 205 w 208"/>
              <a:gd name="T21" fmla="*/ 71 h 83"/>
              <a:gd name="T22" fmla="*/ 208 w 208"/>
              <a:gd name="T23" fmla="*/ 71 h 83"/>
              <a:gd name="T24" fmla="*/ 208 w 208"/>
              <a:gd name="T25" fmla="*/ 71 h 83"/>
              <a:gd name="T26" fmla="*/ 208 w 208"/>
              <a:gd name="T27" fmla="*/ 74 h 83"/>
              <a:gd name="T28" fmla="*/ 205 w 208"/>
              <a:gd name="T29" fmla="*/ 74 h 83"/>
              <a:gd name="T30" fmla="*/ 203 w 208"/>
              <a:gd name="T31" fmla="*/ 77 h 83"/>
              <a:gd name="T32" fmla="*/ 200 w 208"/>
              <a:gd name="T33" fmla="*/ 77 h 83"/>
              <a:gd name="T34" fmla="*/ 195 w 208"/>
              <a:gd name="T35" fmla="*/ 77 h 83"/>
              <a:gd name="T36" fmla="*/ 191 w 208"/>
              <a:gd name="T37" fmla="*/ 80 h 83"/>
              <a:gd name="T38" fmla="*/ 183 w 208"/>
              <a:gd name="T39" fmla="*/ 80 h 83"/>
              <a:gd name="T40" fmla="*/ 176 w 208"/>
              <a:gd name="T41" fmla="*/ 80 h 83"/>
              <a:gd name="T42" fmla="*/ 166 w 208"/>
              <a:gd name="T43" fmla="*/ 80 h 83"/>
              <a:gd name="T44" fmla="*/ 159 w 208"/>
              <a:gd name="T45" fmla="*/ 80 h 83"/>
              <a:gd name="T46" fmla="*/ 152 w 208"/>
              <a:gd name="T47" fmla="*/ 83 h 83"/>
              <a:gd name="T48" fmla="*/ 147 w 208"/>
              <a:gd name="T49" fmla="*/ 83 h 83"/>
              <a:gd name="T50" fmla="*/ 140 w 208"/>
              <a:gd name="T51" fmla="*/ 83 h 83"/>
              <a:gd name="T52" fmla="*/ 135 w 208"/>
              <a:gd name="T53" fmla="*/ 83 h 83"/>
              <a:gd name="T54" fmla="*/ 133 w 208"/>
              <a:gd name="T55" fmla="*/ 83 h 83"/>
              <a:gd name="T56" fmla="*/ 130 w 208"/>
              <a:gd name="T57" fmla="*/ 83 h 83"/>
              <a:gd name="T58" fmla="*/ 128 w 208"/>
              <a:gd name="T59" fmla="*/ 83 h 83"/>
              <a:gd name="T60" fmla="*/ 125 w 208"/>
              <a:gd name="T61" fmla="*/ 83 h 83"/>
              <a:gd name="T62" fmla="*/ 120 w 208"/>
              <a:gd name="T63" fmla="*/ 80 h 83"/>
              <a:gd name="T64" fmla="*/ 116 w 208"/>
              <a:gd name="T65" fmla="*/ 80 h 83"/>
              <a:gd name="T66" fmla="*/ 111 w 208"/>
              <a:gd name="T67" fmla="*/ 77 h 83"/>
              <a:gd name="T68" fmla="*/ 106 w 208"/>
              <a:gd name="T69" fmla="*/ 74 h 83"/>
              <a:gd name="T70" fmla="*/ 99 w 208"/>
              <a:gd name="T71" fmla="*/ 71 h 83"/>
              <a:gd name="T72" fmla="*/ 91 w 208"/>
              <a:gd name="T73" fmla="*/ 65 h 83"/>
              <a:gd name="T74" fmla="*/ 82 w 208"/>
              <a:gd name="T75" fmla="*/ 62 h 83"/>
              <a:gd name="T76" fmla="*/ 72 w 208"/>
              <a:gd name="T77" fmla="*/ 56 h 83"/>
              <a:gd name="T78" fmla="*/ 62 w 208"/>
              <a:gd name="T79" fmla="*/ 50 h 83"/>
              <a:gd name="T80" fmla="*/ 53 w 208"/>
              <a:gd name="T81" fmla="*/ 44 h 83"/>
              <a:gd name="T82" fmla="*/ 41 w 208"/>
              <a:gd name="T83" fmla="*/ 39 h 83"/>
              <a:gd name="T84" fmla="*/ 29 w 208"/>
              <a:gd name="T85" fmla="*/ 30 h 83"/>
              <a:gd name="T86" fmla="*/ 14 w 208"/>
              <a:gd name="T87" fmla="*/ 21 h 83"/>
              <a:gd name="T88" fmla="*/ 0 w 208"/>
              <a:gd name="T89" fmla="*/ 15 h 83"/>
              <a:gd name="T90" fmla="*/ 2 w 208"/>
              <a:gd name="T91" fmla="*/ 0 h 83"/>
              <a:gd name="T92" fmla="*/ 19 w 208"/>
              <a:gd name="T93" fmla="*/ 9 h 83"/>
              <a:gd name="T94" fmla="*/ 33 w 208"/>
              <a:gd name="T95" fmla="*/ 15 h 83"/>
              <a:gd name="T96" fmla="*/ 46 w 208"/>
              <a:gd name="T97" fmla="*/ 21 h 83"/>
              <a:gd name="T98" fmla="*/ 58 w 208"/>
              <a:gd name="T99" fmla="*/ 27 h 83"/>
              <a:gd name="T100" fmla="*/ 70 w 208"/>
              <a:gd name="T101" fmla="*/ 30 h 83"/>
              <a:gd name="T102" fmla="*/ 79 w 208"/>
              <a:gd name="T103" fmla="*/ 36 h 83"/>
              <a:gd name="T104" fmla="*/ 87 w 208"/>
              <a:gd name="T105" fmla="*/ 39 h 83"/>
              <a:gd name="T106" fmla="*/ 94 w 208"/>
              <a:gd name="T107" fmla="*/ 41 h 83"/>
              <a:gd name="T108" fmla="*/ 94 w 208"/>
              <a:gd name="T109" fmla="*/ 41 h 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208" h="83">
                <a:moveTo>
                  <a:pt x="94" y="41"/>
                </a:moveTo>
                <a:lnTo>
                  <a:pt x="108" y="47"/>
                </a:lnTo>
                <a:lnTo>
                  <a:pt x="125" y="50"/>
                </a:lnTo>
                <a:lnTo>
                  <a:pt x="145" y="56"/>
                </a:lnTo>
                <a:lnTo>
                  <a:pt x="166" y="59"/>
                </a:lnTo>
                <a:lnTo>
                  <a:pt x="176" y="62"/>
                </a:lnTo>
                <a:lnTo>
                  <a:pt x="183" y="62"/>
                </a:lnTo>
                <a:lnTo>
                  <a:pt x="191" y="65"/>
                </a:lnTo>
                <a:lnTo>
                  <a:pt x="198" y="68"/>
                </a:lnTo>
                <a:lnTo>
                  <a:pt x="203" y="68"/>
                </a:lnTo>
                <a:lnTo>
                  <a:pt x="205" y="71"/>
                </a:lnTo>
                <a:lnTo>
                  <a:pt x="208" y="71"/>
                </a:lnTo>
                <a:lnTo>
                  <a:pt x="208" y="71"/>
                </a:lnTo>
                <a:lnTo>
                  <a:pt x="208" y="74"/>
                </a:lnTo>
                <a:lnTo>
                  <a:pt x="205" y="74"/>
                </a:lnTo>
                <a:lnTo>
                  <a:pt x="203" y="77"/>
                </a:lnTo>
                <a:lnTo>
                  <a:pt x="200" y="77"/>
                </a:lnTo>
                <a:lnTo>
                  <a:pt x="195" y="77"/>
                </a:lnTo>
                <a:lnTo>
                  <a:pt x="191" y="80"/>
                </a:lnTo>
                <a:lnTo>
                  <a:pt x="183" y="80"/>
                </a:lnTo>
                <a:lnTo>
                  <a:pt x="176" y="80"/>
                </a:lnTo>
                <a:lnTo>
                  <a:pt x="166" y="80"/>
                </a:lnTo>
                <a:lnTo>
                  <a:pt x="159" y="80"/>
                </a:lnTo>
                <a:lnTo>
                  <a:pt x="152" y="83"/>
                </a:lnTo>
                <a:lnTo>
                  <a:pt x="147" y="83"/>
                </a:lnTo>
                <a:lnTo>
                  <a:pt x="140" y="83"/>
                </a:lnTo>
                <a:lnTo>
                  <a:pt x="135" y="83"/>
                </a:lnTo>
                <a:lnTo>
                  <a:pt x="133" y="83"/>
                </a:lnTo>
                <a:lnTo>
                  <a:pt x="130" y="83"/>
                </a:lnTo>
                <a:lnTo>
                  <a:pt x="128" y="83"/>
                </a:lnTo>
                <a:lnTo>
                  <a:pt x="125" y="83"/>
                </a:lnTo>
                <a:lnTo>
                  <a:pt x="120" y="80"/>
                </a:lnTo>
                <a:lnTo>
                  <a:pt x="116" y="80"/>
                </a:lnTo>
                <a:lnTo>
                  <a:pt x="111" y="77"/>
                </a:lnTo>
                <a:lnTo>
                  <a:pt x="106" y="74"/>
                </a:lnTo>
                <a:lnTo>
                  <a:pt x="99" y="71"/>
                </a:lnTo>
                <a:lnTo>
                  <a:pt x="91" y="65"/>
                </a:lnTo>
                <a:lnTo>
                  <a:pt x="82" y="62"/>
                </a:lnTo>
                <a:lnTo>
                  <a:pt x="72" y="56"/>
                </a:lnTo>
                <a:lnTo>
                  <a:pt x="62" y="50"/>
                </a:lnTo>
                <a:lnTo>
                  <a:pt x="53" y="44"/>
                </a:lnTo>
                <a:lnTo>
                  <a:pt x="41" y="39"/>
                </a:lnTo>
                <a:lnTo>
                  <a:pt x="29" y="30"/>
                </a:lnTo>
                <a:lnTo>
                  <a:pt x="14" y="21"/>
                </a:lnTo>
                <a:lnTo>
                  <a:pt x="0" y="15"/>
                </a:lnTo>
                <a:lnTo>
                  <a:pt x="2" y="0"/>
                </a:lnTo>
                <a:lnTo>
                  <a:pt x="19" y="9"/>
                </a:lnTo>
                <a:lnTo>
                  <a:pt x="33" y="15"/>
                </a:lnTo>
                <a:lnTo>
                  <a:pt x="46" y="21"/>
                </a:lnTo>
                <a:lnTo>
                  <a:pt x="58" y="27"/>
                </a:lnTo>
                <a:lnTo>
                  <a:pt x="70" y="30"/>
                </a:lnTo>
                <a:lnTo>
                  <a:pt x="79" y="36"/>
                </a:lnTo>
                <a:lnTo>
                  <a:pt x="87" y="39"/>
                </a:lnTo>
                <a:lnTo>
                  <a:pt x="94" y="41"/>
                </a:lnTo>
                <a:lnTo>
                  <a:pt x="94" y="41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9" name="Freeform 178"/>
          <p:cNvSpPr>
            <a:spLocks/>
          </p:cNvSpPr>
          <p:nvPr/>
        </p:nvSpPr>
        <p:spPr bwMode="auto">
          <a:xfrm>
            <a:off x="4781064" y="5452722"/>
            <a:ext cx="905184" cy="621450"/>
          </a:xfrm>
          <a:custGeom>
            <a:avLst/>
            <a:gdLst>
              <a:gd name="T0" fmla="*/ 117 w 158"/>
              <a:gd name="T1" fmla="*/ 8 h 62"/>
              <a:gd name="T2" fmla="*/ 124 w 158"/>
              <a:gd name="T3" fmla="*/ 6 h 62"/>
              <a:gd name="T4" fmla="*/ 133 w 158"/>
              <a:gd name="T5" fmla="*/ 6 h 62"/>
              <a:gd name="T6" fmla="*/ 138 w 158"/>
              <a:gd name="T7" fmla="*/ 3 h 62"/>
              <a:gd name="T8" fmla="*/ 146 w 158"/>
              <a:gd name="T9" fmla="*/ 3 h 62"/>
              <a:gd name="T10" fmla="*/ 150 w 158"/>
              <a:gd name="T11" fmla="*/ 0 h 62"/>
              <a:gd name="T12" fmla="*/ 153 w 158"/>
              <a:gd name="T13" fmla="*/ 0 h 62"/>
              <a:gd name="T14" fmla="*/ 158 w 158"/>
              <a:gd name="T15" fmla="*/ 0 h 62"/>
              <a:gd name="T16" fmla="*/ 158 w 158"/>
              <a:gd name="T17" fmla="*/ 0 h 62"/>
              <a:gd name="T18" fmla="*/ 158 w 158"/>
              <a:gd name="T19" fmla="*/ 3 h 62"/>
              <a:gd name="T20" fmla="*/ 158 w 158"/>
              <a:gd name="T21" fmla="*/ 3 h 62"/>
              <a:gd name="T22" fmla="*/ 158 w 158"/>
              <a:gd name="T23" fmla="*/ 6 h 62"/>
              <a:gd name="T24" fmla="*/ 155 w 158"/>
              <a:gd name="T25" fmla="*/ 8 h 62"/>
              <a:gd name="T26" fmla="*/ 153 w 158"/>
              <a:gd name="T27" fmla="*/ 8 h 62"/>
              <a:gd name="T28" fmla="*/ 148 w 158"/>
              <a:gd name="T29" fmla="*/ 11 h 62"/>
              <a:gd name="T30" fmla="*/ 143 w 158"/>
              <a:gd name="T31" fmla="*/ 14 h 62"/>
              <a:gd name="T32" fmla="*/ 138 w 158"/>
              <a:gd name="T33" fmla="*/ 17 h 62"/>
              <a:gd name="T34" fmla="*/ 126 w 158"/>
              <a:gd name="T35" fmla="*/ 26 h 62"/>
              <a:gd name="T36" fmla="*/ 112 w 158"/>
              <a:gd name="T37" fmla="*/ 32 h 62"/>
              <a:gd name="T38" fmla="*/ 95 w 158"/>
              <a:gd name="T39" fmla="*/ 38 h 62"/>
              <a:gd name="T40" fmla="*/ 80 w 158"/>
              <a:gd name="T41" fmla="*/ 47 h 62"/>
              <a:gd name="T42" fmla="*/ 71 w 158"/>
              <a:gd name="T43" fmla="*/ 50 h 62"/>
              <a:gd name="T44" fmla="*/ 63 w 158"/>
              <a:gd name="T45" fmla="*/ 53 h 62"/>
              <a:gd name="T46" fmla="*/ 59 w 158"/>
              <a:gd name="T47" fmla="*/ 56 h 62"/>
              <a:gd name="T48" fmla="*/ 51 w 158"/>
              <a:gd name="T49" fmla="*/ 56 h 62"/>
              <a:gd name="T50" fmla="*/ 46 w 158"/>
              <a:gd name="T51" fmla="*/ 59 h 62"/>
              <a:gd name="T52" fmla="*/ 44 w 158"/>
              <a:gd name="T53" fmla="*/ 59 h 62"/>
              <a:gd name="T54" fmla="*/ 39 w 158"/>
              <a:gd name="T55" fmla="*/ 59 h 62"/>
              <a:gd name="T56" fmla="*/ 37 w 158"/>
              <a:gd name="T57" fmla="*/ 62 h 62"/>
              <a:gd name="T58" fmla="*/ 32 w 158"/>
              <a:gd name="T59" fmla="*/ 62 h 62"/>
              <a:gd name="T60" fmla="*/ 27 w 158"/>
              <a:gd name="T61" fmla="*/ 59 h 62"/>
              <a:gd name="T62" fmla="*/ 20 w 158"/>
              <a:gd name="T63" fmla="*/ 56 h 62"/>
              <a:gd name="T64" fmla="*/ 13 w 158"/>
              <a:gd name="T65" fmla="*/ 53 h 62"/>
              <a:gd name="T66" fmla="*/ 10 w 158"/>
              <a:gd name="T67" fmla="*/ 50 h 62"/>
              <a:gd name="T68" fmla="*/ 5 w 158"/>
              <a:gd name="T69" fmla="*/ 47 h 62"/>
              <a:gd name="T70" fmla="*/ 3 w 158"/>
              <a:gd name="T71" fmla="*/ 47 h 62"/>
              <a:gd name="T72" fmla="*/ 3 w 158"/>
              <a:gd name="T73" fmla="*/ 44 h 62"/>
              <a:gd name="T74" fmla="*/ 0 w 158"/>
              <a:gd name="T75" fmla="*/ 44 h 62"/>
              <a:gd name="T76" fmla="*/ 0 w 158"/>
              <a:gd name="T77" fmla="*/ 41 h 62"/>
              <a:gd name="T78" fmla="*/ 0 w 158"/>
              <a:gd name="T79" fmla="*/ 38 h 62"/>
              <a:gd name="T80" fmla="*/ 3 w 158"/>
              <a:gd name="T81" fmla="*/ 38 h 62"/>
              <a:gd name="T82" fmla="*/ 3 w 158"/>
              <a:gd name="T83" fmla="*/ 35 h 62"/>
              <a:gd name="T84" fmla="*/ 8 w 158"/>
              <a:gd name="T85" fmla="*/ 35 h 62"/>
              <a:gd name="T86" fmla="*/ 10 w 158"/>
              <a:gd name="T87" fmla="*/ 35 h 62"/>
              <a:gd name="T88" fmla="*/ 15 w 158"/>
              <a:gd name="T89" fmla="*/ 35 h 62"/>
              <a:gd name="T90" fmla="*/ 20 w 158"/>
              <a:gd name="T91" fmla="*/ 35 h 62"/>
              <a:gd name="T92" fmla="*/ 22 w 158"/>
              <a:gd name="T93" fmla="*/ 35 h 62"/>
              <a:gd name="T94" fmla="*/ 27 w 158"/>
              <a:gd name="T95" fmla="*/ 38 h 62"/>
              <a:gd name="T96" fmla="*/ 27 w 158"/>
              <a:gd name="T97" fmla="*/ 38 h 62"/>
              <a:gd name="T98" fmla="*/ 29 w 158"/>
              <a:gd name="T99" fmla="*/ 38 h 62"/>
              <a:gd name="T100" fmla="*/ 29 w 158"/>
              <a:gd name="T101" fmla="*/ 38 h 62"/>
              <a:gd name="T102" fmla="*/ 32 w 158"/>
              <a:gd name="T103" fmla="*/ 35 h 62"/>
              <a:gd name="T104" fmla="*/ 37 w 158"/>
              <a:gd name="T105" fmla="*/ 35 h 62"/>
              <a:gd name="T106" fmla="*/ 39 w 158"/>
              <a:gd name="T107" fmla="*/ 35 h 62"/>
              <a:gd name="T108" fmla="*/ 44 w 158"/>
              <a:gd name="T109" fmla="*/ 32 h 62"/>
              <a:gd name="T110" fmla="*/ 49 w 158"/>
              <a:gd name="T111" fmla="*/ 32 h 62"/>
              <a:gd name="T112" fmla="*/ 56 w 158"/>
              <a:gd name="T113" fmla="*/ 29 h 62"/>
              <a:gd name="T114" fmla="*/ 68 w 158"/>
              <a:gd name="T115" fmla="*/ 26 h 62"/>
              <a:gd name="T116" fmla="*/ 83 w 158"/>
              <a:gd name="T117" fmla="*/ 20 h 62"/>
              <a:gd name="T118" fmla="*/ 100 w 158"/>
              <a:gd name="T119" fmla="*/ 14 h 62"/>
              <a:gd name="T120" fmla="*/ 117 w 158"/>
              <a:gd name="T121" fmla="*/ 8 h 62"/>
              <a:gd name="T122" fmla="*/ 117 w 158"/>
              <a:gd name="T123" fmla="*/ 8 h 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58" h="62">
                <a:moveTo>
                  <a:pt x="117" y="8"/>
                </a:moveTo>
                <a:lnTo>
                  <a:pt x="124" y="6"/>
                </a:lnTo>
                <a:lnTo>
                  <a:pt x="133" y="6"/>
                </a:lnTo>
                <a:lnTo>
                  <a:pt x="138" y="3"/>
                </a:lnTo>
                <a:lnTo>
                  <a:pt x="146" y="3"/>
                </a:lnTo>
                <a:lnTo>
                  <a:pt x="150" y="0"/>
                </a:lnTo>
                <a:lnTo>
                  <a:pt x="153" y="0"/>
                </a:lnTo>
                <a:lnTo>
                  <a:pt x="158" y="0"/>
                </a:lnTo>
                <a:lnTo>
                  <a:pt x="158" y="0"/>
                </a:lnTo>
                <a:lnTo>
                  <a:pt x="158" y="3"/>
                </a:lnTo>
                <a:lnTo>
                  <a:pt x="158" y="3"/>
                </a:lnTo>
                <a:lnTo>
                  <a:pt x="158" y="6"/>
                </a:lnTo>
                <a:lnTo>
                  <a:pt x="155" y="8"/>
                </a:lnTo>
                <a:lnTo>
                  <a:pt x="153" y="8"/>
                </a:lnTo>
                <a:lnTo>
                  <a:pt x="148" y="11"/>
                </a:lnTo>
                <a:lnTo>
                  <a:pt x="143" y="14"/>
                </a:lnTo>
                <a:lnTo>
                  <a:pt x="138" y="17"/>
                </a:lnTo>
                <a:lnTo>
                  <a:pt x="126" y="26"/>
                </a:lnTo>
                <a:lnTo>
                  <a:pt x="112" y="32"/>
                </a:lnTo>
                <a:lnTo>
                  <a:pt x="95" y="38"/>
                </a:lnTo>
                <a:lnTo>
                  <a:pt x="80" y="47"/>
                </a:lnTo>
                <a:lnTo>
                  <a:pt x="71" y="50"/>
                </a:lnTo>
                <a:lnTo>
                  <a:pt x="63" y="53"/>
                </a:lnTo>
                <a:lnTo>
                  <a:pt x="59" y="56"/>
                </a:lnTo>
                <a:lnTo>
                  <a:pt x="51" y="56"/>
                </a:lnTo>
                <a:lnTo>
                  <a:pt x="46" y="59"/>
                </a:lnTo>
                <a:lnTo>
                  <a:pt x="44" y="59"/>
                </a:lnTo>
                <a:lnTo>
                  <a:pt x="39" y="59"/>
                </a:lnTo>
                <a:lnTo>
                  <a:pt x="37" y="62"/>
                </a:lnTo>
                <a:lnTo>
                  <a:pt x="32" y="62"/>
                </a:lnTo>
                <a:lnTo>
                  <a:pt x="27" y="59"/>
                </a:lnTo>
                <a:lnTo>
                  <a:pt x="20" y="56"/>
                </a:lnTo>
                <a:lnTo>
                  <a:pt x="13" y="53"/>
                </a:lnTo>
                <a:lnTo>
                  <a:pt x="10" y="50"/>
                </a:lnTo>
                <a:lnTo>
                  <a:pt x="5" y="47"/>
                </a:lnTo>
                <a:lnTo>
                  <a:pt x="3" y="47"/>
                </a:lnTo>
                <a:lnTo>
                  <a:pt x="3" y="44"/>
                </a:lnTo>
                <a:lnTo>
                  <a:pt x="0" y="44"/>
                </a:lnTo>
                <a:lnTo>
                  <a:pt x="0" y="41"/>
                </a:lnTo>
                <a:lnTo>
                  <a:pt x="0" y="38"/>
                </a:lnTo>
                <a:lnTo>
                  <a:pt x="3" y="38"/>
                </a:lnTo>
                <a:lnTo>
                  <a:pt x="3" y="35"/>
                </a:lnTo>
                <a:lnTo>
                  <a:pt x="8" y="35"/>
                </a:lnTo>
                <a:lnTo>
                  <a:pt x="10" y="35"/>
                </a:lnTo>
                <a:lnTo>
                  <a:pt x="15" y="35"/>
                </a:lnTo>
                <a:lnTo>
                  <a:pt x="20" y="35"/>
                </a:lnTo>
                <a:lnTo>
                  <a:pt x="22" y="35"/>
                </a:lnTo>
                <a:lnTo>
                  <a:pt x="27" y="38"/>
                </a:lnTo>
                <a:lnTo>
                  <a:pt x="27" y="38"/>
                </a:lnTo>
                <a:lnTo>
                  <a:pt x="29" y="38"/>
                </a:lnTo>
                <a:lnTo>
                  <a:pt x="29" y="38"/>
                </a:lnTo>
                <a:lnTo>
                  <a:pt x="32" y="35"/>
                </a:lnTo>
                <a:lnTo>
                  <a:pt x="37" y="35"/>
                </a:lnTo>
                <a:lnTo>
                  <a:pt x="39" y="35"/>
                </a:lnTo>
                <a:lnTo>
                  <a:pt x="44" y="32"/>
                </a:lnTo>
                <a:lnTo>
                  <a:pt x="49" y="32"/>
                </a:lnTo>
                <a:lnTo>
                  <a:pt x="56" y="29"/>
                </a:lnTo>
                <a:lnTo>
                  <a:pt x="68" y="26"/>
                </a:lnTo>
                <a:lnTo>
                  <a:pt x="83" y="20"/>
                </a:lnTo>
                <a:lnTo>
                  <a:pt x="100" y="14"/>
                </a:lnTo>
                <a:lnTo>
                  <a:pt x="117" y="8"/>
                </a:lnTo>
                <a:lnTo>
                  <a:pt x="117" y="8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1" name="Freeform 180"/>
          <p:cNvSpPr>
            <a:spLocks/>
          </p:cNvSpPr>
          <p:nvPr/>
        </p:nvSpPr>
        <p:spPr bwMode="auto">
          <a:xfrm>
            <a:off x="9879389" y="3920042"/>
            <a:ext cx="303639" cy="2606080"/>
          </a:xfrm>
          <a:custGeom>
            <a:avLst/>
            <a:gdLst>
              <a:gd name="T0" fmla="*/ 10 w 53"/>
              <a:gd name="T1" fmla="*/ 0 h 260"/>
              <a:gd name="T2" fmla="*/ 22 w 53"/>
              <a:gd name="T3" fmla="*/ 0 h 260"/>
              <a:gd name="T4" fmla="*/ 36 w 53"/>
              <a:gd name="T5" fmla="*/ 3 h 260"/>
              <a:gd name="T6" fmla="*/ 46 w 53"/>
              <a:gd name="T7" fmla="*/ 6 h 260"/>
              <a:gd name="T8" fmla="*/ 51 w 53"/>
              <a:gd name="T9" fmla="*/ 12 h 260"/>
              <a:gd name="T10" fmla="*/ 53 w 53"/>
              <a:gd name="T11" fmla="*/ 18 h 260"/>
              <a:gd name="T12" fmla="*/ 51 w 53"/>
              <a:gd name="T13" fmla="*/ 21 h 260"/>
              <a:gd name="T14" fmla="*/ 49 w 53"/>
              <a:gd name="T15" fmla="*/ 30 h 260"/>
              <a:gd name="T16" fmla="*/ 46 w 53"/>
              <a:gd name="T17" fmla="*/ 47 h 260"/>
              <a:gd name="T18" fmla="*/ 44 w 53"/>
              <a:gd name="T19" fmla="*/ 65 h 260"/>
              <a:gd name="T20" fmla="*/ 44 w 53"/>
              <a:gd name="T21" fmla="*/ 83 h 260"/>
              <a:gd name="T22" fmla="*/ 44 w 53"/>
              <a:gd name="T23" fmla="*/ 103 h 260"/>
              <a:gd name="T24" fmla="*/ 41 w 53"/>
              <a:gd name="T25" fmla="*/ 136 h 260"/>
              <a:gd name="T26" fmla="*/ 41 w 53"/>
              <a:gd name="T27" fmla="*/ 177 h 260"/>
              <a:gd name="T28" fmla="*/ 44 w 53"/>
              <a:gd name="T29" fmla="*/ 210 h 260"/>
              <a:gd name="T30" fmla="*/ 41 w 53"/>
              <a:gd name="T31" fmla="*/ 233 h 260"/>
              <a:gd name="T32" fmla="*/ 39 w 53"/>
              <a:gd name="T33" fmla="*/ 248 h 260"/>
              <a:gd name="T34" fmla="*/ 32 w 53"/>
              <a:gd name="T35" fmla="*/ 257 h 260"/>
              <a:gd name="T36" fmla="*/ 24 w 53"/>
              <a:gd name="T37" fmla="*/ 257 h 260"/>
              <a:gd name="T38" fmla="*/ 15 w 53"/>
              <a:gd name="T39" fmla="*/ 251 h 260"/>
              <a:gd name="T40" fmla="*/ 7 w 53"/>
              <a:gd name="T41" fmla="*/ 236 h 260"/>
              <a:gd name="T42" fmla="*/ 5 w 53"/>
              <a:gd name="T43" fmla="*/ 227 h 260"/>
              <a:gd name="T44" fmla="*/ 7 w 53"/>
              <a:gd name="T45" fmla="*/ 221 h 260"/>
              <a:gd name="T46" fmla="*/ 7 w 53"/>
              <a:gd name="T47" fmla="*/ 210 h 260"/>
              <a:gd name="T48" fmla="*/ 10 w 53"/>
              <a:gd name="T49" fmla="*/ 192 h 260"/>
              <a:gd name="T50" fmla="*/ 12 w 53"/>
              <a:gd name="T51" fmla="*/ 165 h 260"/>
              <a:gd name="T52" fmla="*/ 15 w 53"/>
              <a:gd name="T53" fmla="*/ 130 h 260"/>
              <a:gd name="T54" fmla="*/ 15 w 53"/>
              <a:gd name="T55" fmla="*/ 89 h 260"/>
              <a:gd name="T56" fmla="*/ 12 w 53"/>
              <a:gd name="T57" fmla="*/ 53 h 260"/>
              <a:gd name="T58" fmla="*/ 10 w 53"/>
              <a:gd name="T59" fmla="*/ 33 h 260"/>
              <a:gd name="T60" fmla="*/ 7 w 53"/>
              <a:gd name="T61" fmla="*/ 18 h 260"/>
              <a:gd name="T62" fmla="*/ 5 w 53"/>
              <a:gd name="T63" fmla="*/ 12 h 260"/>
              <a:gd name="T64" fmla="*/ 3 w 53"/>
              <a:gd name="T65" fmla="*/ 6 h 260"/>
              <a:gd name="T66" fmla="*/ 3 w 53"/>
              <a:gd name="T67" fmla="*/ 3 h 260"/>
              <a:gd name="T68" fmla="*/ 5 w 53"/>
              <a:gd name="T69" fmla="*/ 0 h 2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53" h="260">
                <a:moveTo>
                  <a:pt x="5" y="0"/>
                </a:moveTo>
                <a:lnTo>
                  <a:pt x="10" y="0"/>
                </a:lnTo>
                <a:lnTo>
                  <a:pt x="15" y="0"/>
                </a:lnTo>
                <a:lnTo>
                  <a:pt x="22" y="0"/>
                </a:lnTo>
                <a:lnTo>
                  <a:pt x="32" y="3"/>
                </a:lnTo>
                <a:lnTo>
                  <a:pt x="36" y="3"/>
                </a:lnTo>
                <a:lnTo>
                  <a:pt x="39" y="6"/>
                </a:lnTo>
                <a:lnTo>
                  <a:pt x="46" y="6"/>
                </a:lnTo>
                <a:lnTo>
                  <a:pt x="51" y="9"/>
                </a:lnTo>
                <a:lnTo>
                  <a:pt x="51" y="12"/>
                </a:lnTo>
                <a:lnTo>
                  <a:pt x="53" y="15"/>
                </a:lnTo>
                <a:lnTo>
                  <a:pt x="53" y="18"/>
                </a:lnTo>
                <a:lnTo>
                  <a:pt x="51" y="18"/>
                </a:lnTo>
                <a:lnTo>
                  <a:pt x="51" y="21"/>
                </a:lnTo>
                <a:lnTo>
                  <a:pt x="49" y="24"/>
                </a:lnTo>
                <a:lnTo>
                  <a:pt x="49" y="30"/>
                </a:lnTo>
                <a:lnTo>
                  <a:pt x="46" y="36"/>
                </a:lnTo>
                <a:lnTo>
                  <a:pt x="46" y="47"/>
                </a:lnTo>
                <a:lnTo>
                  <a:pt x="46" y="59"/>
                </a:lnTo>
                <a:lnTo>
                  <a:pt x="44" y="65"/>
                </a:lnTo>
                <a:lnTo>
                  <a:pt x="44" y="74"/>
                </a:lnTo>
                <a:lnTo>
                  <a:pt x="44" y="83"/>
                </a:lnTo>
                <a:lnTo>
                  <a:pt x="44" y="92"/>
                </a:lnTo>
                <a:lnTo>
                  <a:pt x="44" y="103"/>
                </a:lnTo>
                <a:lnTo>
                  <a:pt x="44" y="115"/>
                </a:lnTo>
                <a:lnTo>
                  <a:pt x="41" y="136"/>
                </a:lnTo>
                <a:lnTo>
                  <a:pt x="41" y="157"/>
                </a:lnTo>
                <a:lnTo>
                  <a:pt x="41" y="177"/>
                </a:lnTo>
                <a:lnTo>
                  <a:pt x="44" y="192"/>
                </a:lnTo>
                <a:lnTo>
                  <a:pt x="44" y="210"/>
                </a:lnTo>
                <a:lnTo>
                  <a:pt x="44" y="221"/>
                </a:lnTo>
                <a:lnTo>
                  <a:pt x="41" y="233"/>
                </a:lnTo>
                <a:lnTo>
                  <a:pt x="41" y="242"/>
                </a:lnTo>
                <a:lnTo>
                  <a:pt x="39" y="248"/>
                </a:lnTo>
                <a:lnTo>
                  <a:pt x="36" y="254"/>
                </a:lnTo>
                <a:lnTo>
                  <a:pt x="32" y="257"/>
                </a:lnTo>
                <a:lnTo>
                  <a:pt x="29" y="260"/>
                </a:lnTo>
                <a:lnTo>
                  <a:pt x="24" y="257"/>
                </a:lnTo>
                <a:lnTo>
                  <a:pt x="20" y="257"/>
                </a:lnTo>
                <a:lnTo>
                  <a:pt x="15" y="251"/>
                </a:lnTo>
                <a:lnTo>
                  <a:pt x="12" y="245"/>
                </a:lnTo>
                <a:lnTo>
                  <a:pt x="7" y="236"/>
                </a:lnTo>
                <a:lnTo>
                  <a:pt x="5" y="230"/>
                </a:lnTo>
                <a:lnTo>
                  <a:pt x="5" y="227"/>
                </a:lnTo>
                <a:lnTo>
                  <a:pt x="5" y="224"/>
                </a:lnTo>
                <a:lnTo>
                  <a:pt x="7" y="221"/>
                </a:lnTo>
                <a:lnTo>
                  <a:pt x="7" y="216"/>
                </a:lnTo>
                <a:lnTo>
                  <a:pt x="7" y="210"/>
                </a:lnTo>
                <a:lnTo>
                  <a:pt x="10" y="201"/>
                </a:lnTo>
                <a:lnTo>
                  <a:pt x="10" y="192"/>
                </a:lnTo>
                <a:lnTo>
                  <a:pt x="12" y="180"/>
                </a:lnTo>
                <a:lnTo>
                  <a:pt x="12" y="165"/>
                </a:lnTo>
                <a:lnTo>
                  <a:pt x="12" y="148"/>
                </a:lnTo>
                <a:lnTo>
                  <a:pt x="15" y="130"/>
                </a:lnTo>
                <a:lnTo>
                  <a:pt x="15" y="109"/>
                </a:lnTo>
                <a:lnTo>
                  <a:pt x="15" y="89"/>
                </a:lnTo>
                <a:lnTo>
                  <a:pt x="12" y="65"/>
                </a:lnTo>
                <a:lnTo>
                  <a:pt x="12" y="53"/>
                </a:lnTo>
                <a:lnTo>
                  <a:pt x="12" y="41"/>
                </a:lnTo>
                <a:lnTo>
                  <a:pt x="10" y="33"/>
                </a:lnTo>
                <a:lnTo>
                  <a:pt x="10" y="27"/>
                </a:lnTo>
                <a:lnTo>
                  <a:pt x="7" y="18"/>
                </a:lnTo>
                <a:lnTo>
                  <a:pt x="7" y="15"/>
                </a:lnTo>
                <a:lnTo>
                  <a:pt x="5" y="12"/>
                </a:lnTo>
                <a:lnTo>
                  <a:pt x="5" y="9"/>
                </a:lnTo>
                <a:lnTo>
                  <a:pt x="3" y="6"/>
                </a:lnTo>
                <a:lnTo>
                  <a:pt x="0" y="3"/>
                </a:lnTo>
                <a:lnTo>
                  <a:pt x="3" y="3"/>
                </a:lnTo>
                <a:lnTo>
                  <a:pt x="5" y="0"/>
                </a:lnTo>
                <a:lnTo>
                  <a:pt x="5" y="0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2" name="Freeform 181"/>
          <p:cNvSpPr>
            <a:spLocks/>
          </p:cNvSpPr>
          <p:nvPr/>
        </p:nvSpPr>
        <p:spPr bwMode="auto">
          <a:xfrm>
            <a:off x="10045532" y="4751986"/>
            <a:ext cx="830709" cy="501170"/>
          </a:xfrm>
          <a:custGeom>
            <a:avLst/>
            <a:gdLst>
              <a:gd name="T0" fmla="*/ 145 w 145"/>
              <a:gd name="T1" fmla="*/ 44 h 50"/>
              <a:gd name="T2" fmla="*/ 140 w 145"/>
              <a:gd name="T3" fmla="*/ 47 h 50"/>
              <a:gd name="T4" fmla="*/ 138 w 145"/>
              <a:gd name="T5" fmla="*/ 50 h 50"/>
              <a:gd name="T6" fmla="*/ 136 w 145"/>
              <a:gd name="T7" fmla="*/ 50 h 50"/>
              <a:gd name="T8" fmla="*/ 131 w 145"/>
              <a:gd name="T9" fmla="*/ 50 h 50"/>
              <a:gd name="T10" fmla="*/ 131 w 145"/>
              <a:gd name="T11" fmla="*/ 50 h 50"/>
              <a:gd name="T12" fmla="*/ 128 w 145"/>
              <a:gd name="T13" fmla="*/ 50 h 50"/>
              <a:gd name="T14" fmla="*/ 124 w 145"/>
              <a:gd name="T15" fmla="*/ 50 h 50"/>
              <a:gd name="T16" fmla="*/ 121 w 145"/>
              <a:gd name="T17" fmla="*/ 47 h 50"/>
              <a:gd name="T18" fmla="*/ 114 w 145"/>
              <a:gd name="T19" fmla="*/ 47 h 50"/>
              <a:gd name="T20" fmla="*/ 109 w 145"/>
              <a:gd name="T21" fmla="*/ 44 h 50"/>
              <a:gd name="T22" fmla="*/ 102 w 145"/>
              <a:gd name="T23" fmla="*/ 41 h 50"/>
              <a:gd name="T24" fmla="*/ 95 w 145"/>
              <a:gd name="T25" fmla="*/ 38 h 50"/>
              <a:gd name="T26" fmla="*/ 85 w 145"/>
              <a:gd name="T27" fmla="*/ 35 h 50"/>
              <a:gd name="T28" fmla="*/ 75 w 145"/>
              <a:gd name="T29" fmla="*/ 32 h 50"/>
              <a:gd name="T30" fmla="*/ 65 w 145"/>
              <a:gd name="T31" fmla="*/ 26 h 50"/>
              <a:gd name="T32" fmla="*/ 53 w 145"/>
              <a:gd name="T33" fmla="*/ 23 h 50"/>
              <a:gd name="T34" fmla="*/ 41 w 145"/>
              <a:gd name="T35" fmla="*/ 17 h 50"/>
              <a:gd name="T36" fmla="*/ 29 w 145"/>
              <a:gd name="T37" fmla="*/ 12 h 50"/>
              <a:gd name="T38" fmla="*/ 15 w 145"/>
              <a:gd name="T39" fmla="*/ 6 h 50"/>
              <a:gd name="T40" fmla="*/ 0 w 145"/>
              <a:gd name="T41" fmla="*/ 0 h 50"/>
              <a:gd name="T42" fmla="*/ 10 w 145"/>
              <a:gd name="T43" fmla="*/ 0 h 50"/>
              <a:gd name="T44" fmla="*/ 20 w 145"/>
              <a:gd name="T45" fmla="*/ 0 h 50"/>
              <a:gd name="T46" fmla="*/ 32 w 145"/>
              <a:gd name="T47" fmla="*/ 0 h 50"/>
              <a:gd name="T48" fmla="*/ 44 w 145"/>
              <a:gd name="T49" fmla="*/ 3 h 50"/>
              <a:gd name="T50" fmla="*/ 56 w 145"/>
              <a:gd name="T51" fmla="*/ 3 h 50"/>
              <a:gd name="T52" fmla="*/ 68 w 145"/>
              <a:gd name="T53" fmla="*/ 6 h 50"/>
              <a:gd name="T54" fmla="*/ 82 w 145"/>
              <a:gd name="T55" fmla="*/ 9 h 50"/>
              <a:gd name="T56" fmla="*/ 99 w 145"/>
              <a:gd name="T57" fmla="*/ 12 h 50"/>
              <a:gd name="T58" fmla="*/ 107 w 145"/>
              <a:gd name="T59" fmla="*/ 12 h 50"/>
              <a:gd name="T60" fmla="*/ 111 w 145"/>
              <a:gd name="T61" fmla="*/ 15 h 50"/>
              <a:gd name="T62" fmla="*/ 119 w 145"/>
              <a:gd name="T63" fmla="*/ 17 h 50"/>
              <a:gd name="T64" fmla="*/ 124 w 145"/>
              <a:gd name="T65" fmla="*/ 17 h 50"/>
              <a:gd name="T66" fmla="*/ 128 w 145"/>
              <a:gd name="T67" fmla="*/ 20 h 50"/>
              <a:gd name="T68" fmla="*/ 133 w 145"/>
              <a:gd name="T69" fmla="*/ 23 h 50"/>
              <a:gd name="T70" fmla="*/ 136 w 145"/>
              <a:gd name="T71" fmla="*/ 23 h 50"/>
              <a:gd name="T72" fmla="*/ 138 w 145"/>
              <a:gd name="T73" fmla="*/ 26 h 50"/>
              <a:gd name="T74" fmla="*/ 143 w 145"/>
              <a:gd name="T75" fmla="*/ 29 h 50"/>
              <a:gd name="T76" fmla="*/ 145 w 145"/>
              <a:gd name="T77" fmla="*/ 35 h 50"/>
              <a:gd name="T78" fmla="*/ 145 w 145"/>
              <a:gd name="T79" fmla="*/ 38 h 50"/>
              <a:gd name="T80" fmla="*/ 145 w 145"/>
              <a:gd name="T81" fmla="*/ 44 h 50"/>
              <a:gd name="T82" fmla="*/ 145 w 145"/>
              <a:gd name="T83" fmla="*/ 44 h 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45" h="50">
                <a:moveTo>
                  <a:pt x="145" y="44"/>
                </a:moveTo>
                <a:lnTo>
                  <a:pt x="140" y="47"/>
                </a:lnTo>
                <a:lnTo>
                  <a:pt x="138" y="50"/>
                </a:lnTo>
                <a:lnTo>
                  <a:pt x="136" y="50"/>
                </a:lnTo>
                <a:lnTo>
                  <a:pt x="131" y="50"/>
                </a:lnTo>
                <a:lnTo>
                  <a:pt x="131" y="50"/>
                </a:lnTo>
                <a:lnTo>
                  <a:pt x="128" y="50"/>
                </a:lnTo>
                <a:lnTo>
                  <a:pt x="124" y="50"/>
                </a:lnTo>
                <a:lnTo>
                  <a:pt x="121" y="47"/>
                </a:lnTo>
                <a:lnTo>
                  <a:pt x="114" y="47"/>
                </a:lnTo>
                <a:lnTo>
                  <a:pt x="109" y="44"/>
                </a:lnTo>
                <a:lnTo>
                  <a:pt x="102" y="41"/>
                </a:lnTo>
                <a:lnTo>
                  <a:pt x="95" y="38"/>
                </a:lnTo>
                <a:lnTo>
                  <a:pt x="85" y="35"/>
                </a:lnTo>
                <a:lnTo>
                  <a:pt x="75" y="32"/>
                </a:lnTo>
                <a:lnTo>
                  <a:pt x="65" y="26"/>
                </a:lnTo>
                <a:lnTo>
                  <a:pt x="53" y="23"/>
                </a:lnTo>
                <a:lnTo>
                  <a:pt x="41" y="17"/>
                </a:lnTo>
                <a:lnTo>
                  <a:pt x="29" y="12"/>
                </a:lnTo>
                <a:lnTo>
                  <a:pt x="15" y="6"/>
                </a:lnTo>
                <a:lnTo>
                  <a:pt x="0" y="0"/>
                </a:lnTo>
                <a:lnTo>
                  <a:pt x="10" y="0"/>
                </a:lnTo>
                <a:lnTo>
                  <a:pt x="20" y="0"/>
                </a:lnTo>
                <a:lnTo>
                  <a:pt x="32" y="0"/>
                </a:lnTo>
                <a:lnTo>
                  <a:pt x="44" y="3"/>
                </a:lnTo>
                <a:lnTo>
                  <a:pt x="56" y="3"/>
                </a:lnTo>
                <a:lnTo>
                  <a:pt x="68" y="6"/>
                </a:lnTo>
                <a:lnTo>
                  <a:pt x="82" y="9"/>
                </a:lnTo>
                <a:lnTo>
                  <a:pt x="99" y="12"/>
                </a:lnTo>
                <a:lnTo>
                  <a:pt x="107" y="12"/>
                </a:lnTo>
                <a:lnTo>
                  <a:pt x="111" y="15"/>
                </a:lnTo>
                <a:lnTo>
                  <a:pt x="119" y="17"/>
                </a:lnTo>
                <a:lnTo>
                  <a:pt x="124" y="17"/>
                </a:lnTo>
                <a:lnTo>
                  <a:pt x="128" y="20"/>
                </a:lnTo>
                <a:lnTo>
                  <a:pt x="133" y="23"/>
                </a:lnTo>
                <a:lnTo>
                  <a:pt x="136" y="23"/>
                </a:lnTo>
                <a:lnTo>
                  <a:pt x="138" y="26"/>
                </a:lnTo>
                <a:lnTo>
                  <a:pt x="143" y="29"/>
                </a:lnTo>
                <a:lnTo>
                  <a:pt x="145" y="35"/>
                </a:lnTo>
                <a:lnTo>
                  <a:pt x="145" y="38"/>
                </a:lnTo>
                <a:lnTo>
                  <a:pt x="145" y="44"/>
                </a:lnTo>
                <a:lnTo>
                  <a:pt x="145" y="44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3" name="Freeform 182"/>
          <p:cNvSpPr>
            <a:spLocks/>
          </p:cNvSpPr>
          <p:nvPr/>
        </p:nvSpPr>
        <p:spPr bwMode="auto">
          <a:xfrm>
            <a:off x="8521615" y="4541493"/>
            <a:ext cx="1220282" cy="1513534"/>
          </a:xfrm>
          <a:custGeom>
            <a:avLst/>
            <a:gdLst>
              <a:gd name="T0" fmla="*/ 0 w 213"/>
              <a:gd name="T1" fmla="*/ 145 h 151"/>
              <a:gd name="T2" fmla="*/ 3 w 213"/>
              <a:gd name="T3" fmla="*/ 142 h 151"/>
              <a:gd name="T4" fmla="*/ 10 w 213"/>
              <a:gd name="T5" fmla="*/ 139 h 151"/>
              <a:gd name="T6" fmla="*/ 22 w 213"/>
              <a:gd name="T7" fmla="*/ 133 h 151"/>
              <a:gd name="T8" fmla="*/ 49 w 213"/>
              <a:gd name="T9" fmla="*/ 121 h 151"/>
              <a:gd name="T10" fmla="*/ 82 w 213"/>
              <a:gd name="T11" fmla="*/ 103 h 151"/>
              <a:gd name="T12" fmla="*/ 111 w 213"/>
              <a:gd name="T13" fmla="*/ 83 h 151"/>
              <a:gd name="T14" fmla="*/ 136 w 213"/>
              <a:gd name="T15" fmla="*/ 59 h 151"/>
              <a:gd name="T16" fmla="*/ 150 w 213"/>
              <a:gd name="T17" fmla="*/ 41 h 151"/>
              <a:gd name="T18" fmla="*/ 155 w 213"/>
              <a:gd name="T19" fmla="*/ 33 h 151"/>
              <a:gd name="T20" fmla="*/ 160 w 213"/>
              <a:gd name="T21" fmla="*/ 27 h 151"/>
              <a:gd name="T22" fmla="*/ 162 w 213"/>
              <a:gd name="T23" fmla="*/ 24 h 151"/>
              <a:gd name="T24" fmla="*/ 160 w 213"/>
              <a:gd name="T25" fmla="*/ 24 h 151"/>
              <a:gd name="T26" fmla="*/ 157 w 213"/>
              <a:gd name="T27" fmla="*/ 24 h 151"/>
              <a:gd name="T28" fmla="*/ 153 w 213"/>
              <a:gd name="T29" fmla="*/ 27 h 151"/>
              <a:gd name="T30" fmla="*/ 143 w 213"/>
              <a:gd name="T31" fmla="*/ 27 h 151"/>
              <a:gd name="T32" fmla="*/ 128 w 213"/>
              <a:gd name="T33" fmla="*/ 27 h 151"/>
              <a:gd name="T34" fmla="*/ 114 w 213"/>
              <a:gd name="T35" fmla="*/ 30 h 151"/>
              <a:gd name="T36" fmla="*/ 102 w 213"/>
              <a:gd name="T37" fmla="*/ 30 h 151"/>
              <a:gd name="T38" fmla="*/ 87 w 213"/>
              <a:gd name="T39" fmla="*/ 21 h 151"/>
              <a:gd name="T40" fmla="*/ 102 w 213"/>
              <a:gd name="T41" fmla="*/ 15 h 151"/>
              <a:gd name="T42" fmla="*/ 128 w 213"/>
              <a:gd name="T43" fmla="*/ 12 h 151"/>
              <a:gd name="T44" fmla="*/ 150 w 213"/>
              <a:gd name="T45" fmla="*/ 9 h 151"/>
              <a:gd name="T46" fmla="*/ 165 w 213"/>
              <a:gd name="T47" fmla="*/ 3 h 151"/>
              <a:gd name="T48" fmla="*/ 174 w 213"/>
              <a:gd name="T49" fmla="*/ 0 h 151"/>
              <a:gd name="T50" fmla="*/ 189 w 213"/>
              <a:gd name="T51" fmla="*/ 3 h 151"/>
              <a:gd name="T52" fmla="*/ 198 w 213"/>
              <a:gd name="T53" fmla="*/ 6 h 151"/>
              <a:gd name="T54" fmla="*/ 208 w 213"/>
              <a:gd name="T55" fmla="*/ 12 h 151"/>
              <a:gd name="T56" fmla="*/ 213 w 213"/>
              <a:gd name="T57" fmla="*/ 15 h 151"/>
              <a:gd name="T58" fmla="*/ 208 w 213"/>
              <a:gd name="T59" fmla="*/ 21 h 151"/>
              <a:gd name="T60" fmla="*/ 198 w 213"/>
              <a:gd name="T61" fmla="*/ 30 h 151"/>
              <a:gd name="T62" fmla="*/ 189 w 213"/>
              <a:gd name="T63" fmla="*/ 44 h 151"/>
              <a:gd name="T64" fmla="*/ 177 w 213"/>
              <a:gd name="T65" fmla="*/ 59 h 151"/>
              <a:gd name="T66" fmla="*/ 160 w 213"/>
              <a:gd name="T67" fmla="*/ 77 h 151"/>
              <a:gd name="T68" fmla="*/ 136 w 213"/>
              <a:gd name="T69" fmla="*/ 97 h 151"/>
              <a:gd name="T70" fmla="*/ 121 w 213"/>
              <a:gd name="T71" fmla="*/ 106 h 151"/>
              <a:gd name="T72" fmla="*/ 104 w 213"/>
              <a:gd name="T73" fmla="*/ 115 h 151"/>
              <a:gd name="T74" fmla="*/ 65 w 213"/>
              <a:gd name="T75" fmla="*/ 133 h 151"/>
              <a:gd name="T76" fmla="*/ 34 w 213"/>
              <a:gd name="T77" fmla="*/ 145 h 151"/>
              <a:gd name="T78" fmla="*/ 20 w 213"/>
              <a:gd name="T79" fmla="*/ 148 h 151"/>
              <a:gd name="T80" fmla="*/ 10 w 213"/>
              <a:gd name="T81" fmla="*/ 148 h 151"/>
              <a:gd name="T82" fmla="*/ 3 w 213"/>
              <a:gd name="T83" fmla="*/ 148 h 151"/>
              <a:gd name="T84" fmla="*/ 0 w 213"/>
              <a:gd name="T85" fmla="*/ 148 h 1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213" h="151">
                <a:moveTo>
                  <a:pt x="0" y="148"/>
                </a:moveTo>
                <a:lnTo>
                  <a:pt x="0" y="145"/>
                </a:lnTo>
                <a:lnTo>
                  <a:pt x="0" y="145"/>
                </a:lnTo>
                <a:lnTo>
                  <a:pt x="3" y="142"/>
                </a:lnTo>
                <a:lnTo>
                  <a:pt x="5" y="142"/>
                </a:lnTo>
                <a:lnTo>
                  <a:pt x="10" y="139"/>
                </a:lnTo>
                <a:lnTo>
                  <a:pt x="17" y="136"/>
                </a:lnTo>
                <a:lnTo>
                  <a:pt x="22" y="133"/>
                </a:lnTo>
                <a:lnTo>
                  <a:pt x="32" y="130"/>
                </a:lnTo>
                <a:lnTo>
                  <a:pt x="49" y="121"/>
                </a:lnTo>
                <a:lnTo>
                  <a:pt x="65" y="112"/>
                </a:lnTo>
                <a:lnTo>
                  <a:pt x="82" y="103"/>
                </a:lnTo>
                <a:lnTo>
                  <a:pt x="97" y="95"/>
                </a:lnTo>
                <a:lnTo>
                  <a:pt x="111" y="83"/>
                </a:lnTo>
                <a:lnTo>
                  <a:pt x="126" y="71"/>
                </a:lnTo>
                <a:lnTo>
                  <a:pt x="136" y="59"/>
                </a:lnTo>
                <a:lnTo>
                  <a:pt x="145" y="47"/>
                </a:lnTo>
                <a:lnTo>
                  <a:pt x="150" y="41"/>
                </a:lnTo>
                <a:lnTo>
                  <a:pt x="153" y="38"/>
                </a:lnTo>
                <a:lnTo>
                  <a:pt x="155" y="33"/>
                </a:lnTo>
                <a:lnTo>
                  <a:pt x="157" y="30"/>
                </a:lnTo>
                <a:lnTo>
                  <a:pt x="160" y="27"/>
                </a:lnTo>
                <a:lnTo>
                  <a:pt x="160" y="27"/>
                </a:lnTo>
                <a:lnTo>
                  <a:pt x="162" y="24"/>
                </a:lnTo>
                <a:lnTo>
                  <a:pt x="160" y="24"/>
                </a:lnTo>
                <a:lnTo>
                  <a:pt x="160" y="24"/>
                </a:lnTo>
                <a:lnTo>
                  <a:pt x="160" y="24"/>
                </a:lnTo>
                <a:lnTo>
                  <a:pt x="157" y="24"/>
                </a:lnTo>
                <a:lnTo>
                  <a:pt x="157" y="24"/>
                </a:lnTo>
                <a:lnTo>
                  <a:pt x="153" y="27"/>
                </a:lnTo>
                <a:lnTo>
                  <a:pt x="145" y="27"/>
                </a:lnTo>
                <a:lnTo>
                  <a:pt x="143" y="27"/>
                </a:lnTo>
                <a:lnTo>
                  <a:pt x="138" y="27"/>
                </a:lnTo>
                <a:lnTo>
                  <a:pt x="128" y="27"/>
                </a:lnTo>
                <a:lnTo>
                  <a:pt x="121" y="30"/>
                </a:lnTo>
                <a:lnTo>
                  <a:pt x="114" y="30"/>
                </a:lnTo>
                <a:lnTo>
                  <a:pt x="109" y="30"/>
                </a:lnTo>
                <a:lnTo>
                  <a:pt x="102" y="30"/>
                </a:lnTo>
                <a:lnTo>
                  <a:pt x="94" y="27"/>
                </a:lnTo>
                <a:lnTo>
                  <a:pt x="87" y="21"/>
                </a:lnTo>
                <a:lnTo>
                  <a:pt x="78" y="15"/>
                </a:lnTo>
                <a:lnTo>
                  <a:pt x="102" y="15"/>
                </a:lnTo>
                <a:lnTo>
                  <a:pt x="116" y="15"/>
                </a:lnTo>
                <a:lnTo>
                  <a:pt x="128" y="12"/>
                </a:lnTo>
                <a:lnTo>
                  <a:pt x="140" y="12"/>
                </a:lnTo>
                <a:lnTo>
                  <a:pt x="150" y="9"/>
                </a:lnTo>
                <a:lnTo>
                  <a:pt x="160" y="6"/>
                </a:lnTo>
                <a:lnTo>
                  <a:pt x="165" y="3"/>
                </a:lnTo>
                <a:lnTo>
                  <a:pt x="169" y="0"/>
                </a:lnTo>
                <a:lnTo>
                  <a:pt x="174" y="0"/>
                </a:lnTo>
                <a:lnTo>
                  <a:pt x="182" y="0"/>
                </a:lnTo>
                <a:lnTo>
                  <a:pt x="189" y="3"/>
                </a:lnTo>
                <a:lnTo>
                  <a:pt x="194" y="6"/>
                </a:lnTo>
                <a:lnTo>
                  <a:pt x="198" y="6"/>
                </a:lnTo>
                <a:lnTo>
                  <a:pt x="203" y="9"/>
                </a:lnTo>
                <a:lnTo>
                  <a:pt x="208" y="12"/>
                </a:lnTo>
                <a:lnTo>
                  <a:pt x="211" y="12"/>
                </a:lnTo>
                <a:lnTo>
                  <a:pt x="213" y="15"/>
                </a:lnTo>
                <a:lnTo>
                  <a:pt x="211" y="18"/>
                </a:lnTo>
                <a:lnTo>
                  <a:pt x="208" y="21"/>
                </a:lnTo>
                <a:lnTo>
                  <a:pt x="203" y="24"/>
                </a:lnTo>
                <a:lnTo>
                  <a:pt x="198" y="30"/>
                </a:lnTo>
                <a:lnTo>
                  <a:pt x="194" y="36"/>
                </a:lnTo>
                <a:lnTo>
                  <a:pt x="189" y="44"/>
                </a:lnTo>
                <a:lnTo>
                  <a:pt x="184" y="50"/>
                </a:lnTo>
                <a:lnTo>
                  <a:pt x="177" y="59"/>
                </a:lnTo>
                <a:lnTo>
                  <a:pt x="169" y="68"/>
                </a:lnTo>
                <a:lnTo>
                  <a:pt x="160" y="77"/>
                </a:lnTo>
                <a:lnTo>
                  <a:pt x="150" y="86"/>
                </a:lnTo>
                <a:lnTo>
                  <a:pt x="136" y="97"/>
                </a:lnTo>
                <a:lnTo>
                  <a:pt x="128" y="100"/>
                </a:lnTo>
                <a:lnTo>
                  <a:pt x="121" y="106"/>
                </a:lnTo>
                <a:lnTo>
                  <a:pt x="111" y="112"/>
                </a:lnTo>
                <a:lnTo>
                  <a:pt x="104" y="115"/>
                </a:lnTo>
                <a:lnTo>
                  <a:pt x="82" y="127"/>
                </a:lnTo>
                <a:lnTo>
                  <a:pt x="65" y="133"/>
                </a:lnTo>
                <a:lnTo>
                  <a:pt x="49" y="139"/>
                </a:lnTo>
                <a:lnTo>
                  <a:pt x="34" y="145"/>
                </a:lnTo>
                <a:lnTo>
                  <a:pt x="27" y="145"/>
                </a:lnTo>
                <a:lnTo>
                  <a:pt x="20" y="148"/>
                </a:lnTo>
                <a:lnTo>
                  <a:pt x="15" y="148"/>
                </a:lnTo>
                <a:lnTo>
                  <a:pt x="10" y="148"/>
                </a:lnTo>
                <a:lnTo>
                  <a:pt x="5" y="151"/>
                </a:lnTo>
                <a:lnTo>
                  <a:pt x="3" y="148"/>
                </a:lnTo>
                <a:lnTo>
                  <a:pt x="0" y="148"/>
                </a:lnTo>
                <a:lnTo>
                  <a:pt x="0" y="148"/>
                </a:lnTo>
                <a:lnTo>
                  <a:pt x="0" y="148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4" name="Freeform 183"/>
          <p:cNvSpPr>
            <a:spLocks/>
          </p:cNvSpPr>
          <p:nvPr/>
        </p:nvSpPr>
        <p:spPr bwMode="auto">
          <a:xfrm>
            <a:off x="8813793" y="5012595"/>
            <a:ext cx="418220" cy="360842"/>
          </a:xfrm>
          <a:custGeom>
            <a:avLst/>
            <a:gdLst>
              <a:gd name="T0" fmla="*/ 0 w 73"/>
              <a:gd name="T1" fmla="*/ 0 h 36"/>
              <a:gd name="T2" fmla="*/ 17 w 73"/>
              <a:gd name="T3" fmla="*/ 0 h 36"/>
              <a:gd name="T4" fmla="*/ 31 w 73"/>
              <a:gd name="T5" fmla="*/ 0 h 36"/>
              <a:gd name="T6" fmla="*/ 43 w 73"/>
              <a:gd name="T7" fmla="*/ 3 h 36"/>
              <a:gd name="T8" fmla="*/ 53 w 73"/>
              <a:gd name="T9" fmla="*/ 6 h 36"/>
              <a:gd name="T10" fmla="*/ 58 w 73"/>
              <a:gd name="T11" fmla="*/ 6 h 36"/>
              <a:gd name="T12" fmla="*/ 63 w 73"/>
              <a:gd name="T13" fmla="*/ 9 h 36"/>
              <a:gd name="T14" fmla="*/ 65 w 73"/>
              <a:gd name="T15" fmla="*/ 12 h 36"/>
              <a:gd name="T16" fmla="*/ 68 w 73"/>
              <a:gd name="T17" fmla="*/ 15 h 36"/>
              <a:gd name="T18" fmla="*/ 73 w 73"/>
              <a:gd name="T19" fmla="*/ 18 h 36"/>
              <a:gd name="T20" fmla="*/ 73 w 73"/>
              <a:gd name="T21" fmla="*/ 24 h 36"/>
              <a:gd name="T22" fmla="*/ 73 w 73"/>
              <a:gd name="T23" fmla="*/ 27 h 36"/>
              <a:gd name="T24" fmla="*/ 70 w 73"/>
              <a:gd name="T25" fmla="*/ 30 h 36"/>
              <a:gd name="T26" fmla="*/ 70 w 73"/>
              <a:gd name="T27" fmla="*/ 33 h 36"/>
              <a:gd name="T28" fmla="*/ 68 w 73"/>
              <a:gd name="T29" fmla="*/ 33 h 36"/>
              <a:gd name="T30" fmla="*/ 63 w 73"/>
              <a:gd name="T31" fmla="*/ 36 h 36"/>
              <a:gd name="T32" fmla="*/ 60 w 73"/>
              <a:gd name="T33" fmla="*/ 36 h 36"/>
              <a:gd name="T34" fmla="*/ 60 w 73"/>
              <a:gd name="T35" fmla="*/ 36 h 36"/>
              <a:gd name="T36" fmla="*/ 58 w 73"/>
              <a:gd name="T37" fmla="*/ 36 h 36"/>
              <a:gd name="T38" fmla="*/ 53 w 73"/>
              <a:gd name="T39" fmla="*/ 33 h 36"/>
              <a:gd name="T40" fmla="*/ 48 w 73"/>
              <a:gd name="T41" fmla="*/ 30 h 36"/>
              <a:gd name="T42" fmla="*/ 41 w 73"/>
              <a:gd name="T43" fmla="*/ 27 h 36"/>
              <a:gd name="T44" fmla="*/ 34 w 73"/>
              <a:gd name="T45" fmla="*/ 21 h 36"/>
              <a:gd name="T46" fmla="*/ 24 w 73"/>
              <a:gd name="T47" fmla="*/ 15 h 36"/>
              <a:gd name="T48" fmla="*/ 12 w 73"/>
              <a:gd name="T49" fmla="*/ 9 h 36"/>
              <a:gd name="T50" fmla="*/ 0 w 73"/>
              <a:gd name="T51" fmla="*/ 0 h 36"/>
              <a:gd name="T52" fmla="*/ 0 w 73"/>
              <a:gd name="T53" fmla="*/ 0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73" h="36">
                <a:moveTo>
                  <a:pt x="0" y="0"/>
                </a:moveTo>
                <a:lnTo>
                  <a:pt x="17" y="0"/>
                </a:lnTo>
                <a:lnTo>
                  <a:pt x="31" y="0"/>
                </a:lnTo>
                <a:lnTo>
                  <a:pt x="43" y="3"/>
                </a:lnTo>
                <a:lnTo>
                  <a:pt x="53" y="6"/>
                </a:lnTo>
                <a:lnTo>
                  <a:pt x="58" y="6"/>
                </a:lnTo>
                <a:lnTo>
                  <a:pt x="63" y="9"/>
                </a:lnTo>
                <a:lnTo>
                  <a:pt x="65" y="12"/>
                </a:lnTo>
                <a:lnTo>
                  <a:pt x="68" y="15"/>
                </a:lnTo>
                <a:lnTo>
                  <a:pt x="73" y="18"/>
                </a:lnTo>
                <a:lnTo>
                  <a:pt x="73" y="24"/>
                </a:lnTo>
                <a:lnTo>
                  <a:pt x="73" y="27"/>
                </a:lnTo>
                <a:lnTo>
                  <a:pt x="70" y="30"/>
                </a:lnTo>
                <a:lnTo>
                  <a:pt x="70" y="33"/>
                </a:lnTo>
                <a:lnTo>
                  <a:pt x="68" y="33"/>
                </a:lnTo>
                <a:lnTo>
                  <a:pt x="63" y="36"/>
                </a:lnTo>
                <a:lnTo>
                  <a:pt x="60" y="36"/>
                </a:lnTo>
                <a:lnTo>
                  <a:pt x="60" y="36"/>
                </a:lnTo>
                <a:lnTo>
                  <a:pt x="58" y="36"/>
                </a:lnTo>
                <a:lnTo>
                  <a:pt x="53" y="33"/>
                </a:lnTo>
                <a:lnTo>
                  <a:pt x="48" y="30"/>
                </a:lnTo>
                <a:lnTo>
                  <a:pt x="41" y="27"/>
                </a:lnTo>
                <a:lnTo>
                  <a:pt x="34" y="21"/>
                </a:lnTo>
                <a:lnTo>
                  <a:pt x="24" y="15"/>
                </a:lnTo>
                <a:lnTo>
                  <a:pt x="12" y="9"/>
                </a:lnTo>
                <a:lnTo>
                  <a:pt x="0" y="0"/>
                </a:lnTo>
                <a:lnTo>
                  <a:pt x="0" y="0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5" name="Freeform 184"/>
          <p:cNvSpPr>
            <a:spLocks/>
          </p:cNvSpPr>
          <p:nvPr/>
        </p:nvSpPr>
        <p:spPr bwMode="auto">
          <a:xfrm>
            <a:off x="8607548" y="4190677"/>
            <a:ext cx="761961" cy="972272"/>
          </a:xfrm>
          <a:custGeom>
            <a:avLst/>
            <a:gdLst>
              <a:gd name="T0" fmla="*/ 19 w 133"/>
              <a:gd name="T1" fmla="*/ 76 h 97"/>
              <a:gd name="T2" fmla="*/ 31 w 133"/>
              <a:gd name="T3" fmla="*/ 68 h 97"/>
              <a:gd name="T4" fmla="*/ 43 w 133"/>
              <a:gd name="T5" fmla="*/ 62 h 97"/>
              <a:gd name="T6" fmla="*/ 50 w 133"/>
              <a:gd name="T7" fmla="*/ 53 h 97"/>
              <a:gd name="T8" fmla="*/ 58 w 133"/>
              <a:gd name="T9" fmla="*/ 47 h 97"/>
              <a:gd name="T10" fmla="*/ 65 w 133"/>
              <a:gd name="T11" fmla="*/ 38 h 97"/>
              <a:gd name="T12" fmla="*/ 72 w 133"/>
              <a:gd name="T13" fmla="*/ 32 h 97"/>
              <a:gd name="T14" fmla="*/ 77 w 133"/>
              <a:gd name="T15" fmla="*/ 26 h 97"/>
              <a:gd name="T16" fmla="*/ 82 w 133"/>
              <a:gd name="T17" fmla="*/ 20 h 97"/>
              <a:gd name="T18" fmla="*/ 87 w 133"/>
              <a:gd name="T19" fmla="*/ 17 h 97"/>
              <a:gd name="T20" fmla="*/ 87 w 133"/>
              <a:gd name="T21" fmla="*/ 12 h 97"/>
              <a:gd name="T22" fmla="*/ 87 w 133"/>
              <a:gd name="T23" fmla="*/ 9 h 97"/>
              <a:gd name="T24" fmla="*/ 87 w 133"/>
              <a:gd name="T25" fmla="*/ 9 h 97"/>
              <a:gd name="T26" fmla="*/ 84 w 133"/>
              <a:gd name="T27" fmla="*/ 6 h 97"/>
              <a:gd name="T28" fmla="*/ 84 w 133"/>
              <a:gd name="T29" fmla="*/ 6 h 97"/>
              <a:gd name="T30" fmla="*/ 84 w 133"/>
              <a:gd name="T31" fmla="*/ 3 h 97"/>
              <a:gd name="T32" fmla="*/ 87 w 133"/>
              <a:gd name="T33" fmla="*/ 0 h 97"/>
              <a:gd name="T34" fmla="*/ 89 w 133"/>
              <a:gd name="T35" fmla="*/ 0 h 97"/>
              <a:gd name="T36" fmla="*/ 94 w 133"/>
              <a:gd name="T37" fmla="*/ 0 h 97"/>
              <a:gd name="T38" fmla="*/ 99 w 133"/>
              <a:gd name="T39" fmla="*/ 0 h 97"/>
              <a:gd name="T40" fmla="*/ 104 w 133"/>
              <a:gd name="T41" fmla="*/ 0 h 97"/>
              <a:gd name="T42" fmla="*/ 111 w 133"/>
              <a:gd name="T43" fmla="*/ 0 h 97"/>
              <a:gd name="T44" fmla="*/ 116 w 133"/>
              <a:gd name="T45" fmla="*/ 3 h 97"/>
              <a:gd name="T46" fmla="*/ 121 w 133"/>
              <a:gd name="T47" fmla="*/ 6 h 97"/>
              <a:gd name="T48" fmla="*/ 125 w 133"/>
              <a:gd name="T49" fmla="*/ 6 h 97"/>
              <a:gd name="T50" fmla="*/ 128 w 133"/>
              <a:gd name="T51" fmla="*/ 9 h 97"/>
              <a:gd name="T52" fmla="*/ 130 w 133"/>
              <a:gd name="T53" fmla="*/ 12 h 97"/>
              <a:gd name="T54" fmla="*/ 133 w 133"/>
              <a:gd name="T55" fmla="*/ 14 h 97"/>
              <a:gd name="T56" fmla="*/ 133 w 133"/>
              <a:gd name="T57" fmla="*/ 17 h 97"/>
              <a:gd name="T58" fmla="*/ 130 w 133"/>
              <a:gd name="T59" fmla="*/ 17 h 97"/>
              <a:gd name="T60" fmla="*/ 130 w 133"/>
              <a:gd name="T61" fmla="*/ 20 h 97"/>
              <a:gd name="T62" fmla="*/ 128 w 133"/>
              <a:gd name="T63" fmla="*/ 23 h 97"/>
              <a:gd name="T64" fmla="*/ 123 w 133"/>
              <a:gd name="T65" fmla="*/ 26 h 97"/>
              <a:gd name="T66" fmla="*/ 121 w 133"/>
              <a:gd name="T67" fmla="*/ 32 h 97"/>
              <a:gd name="T68" fmla="*/ 116 w 133"/>
              <a:gd name="T69" fmla="*/ 35 h 97"/>
              <a:gd name="T70" fmla="*/ 109 w 133"/>
              <a:gd name="T71" fmla="*/ 41 h 97"/>
              <a:gd name="T72" fmla="*/ 104 w 133"/>
              <a:gd name="T73" fmla="*/ 47 h 97"/>
              <a:gd name="T74" fmla="*/ 87 w 133"/>
              <a:gd name="T75" fmla="*/ 59 h 97"/>
              <a:gd name="T76" fmla="*/ 72 w 133"/>
              <a:gd name="T77" fmla="*/ 71 h 97"/>
              <a:gd name="T78" fmla="*/ 55 w 133"/>
              <a:gd name="T79" fmla="*/ 79 h 97"/>
              <a:gd name="T80" fmla="*/ 38 w 133"/>
              <a:gd name="T81" fmla="*/ 85 h 97"/>
              <a:gd name="T82" fmla="*/ 31 w 133"/>
              <a:gd name="T83" fmla="*/ 88 h 97"/>
              <a:gd name="T84" fmla="*/ 21 w 133"/>
              <a:gd name="T85" fmla="*/ 91 h 97"/>
              <a:gd name="T86" fmla="*/ 17 w 133"/>
              <a:gd name="T87" fmla="*/ 94 h 97"/>
              <a:gd name="T88" fmla="*/ 12 w 133"/>
              <a:gd name="T89" fmla="*/ 94 h 97"/>
              <a:gd name="T90" fmla="*/ 7 w 133"/>
              <a:gd name="T91" fmla="*/ 97 h 97"/>
              <a:gd name="T92" fmla="*/ 2 w 133"/>
              <a:gd name="T93" fmla="*/ 97 h 97"/>
              <a:gd name="T94" fmla="*/ 2 w 133"/>
              <a:gd name="T95" fmla="*/ 97 h 97"/>
              <a:gd name="T96" fmla="*/ 0 w 133"/>
              <a:gd name="T97" fmla="*/ 94 h 97"/>
              <a:gd name="T98" fmla="*/ 0 w 133"/>
              <a:gd name="T99" fmla="*/ 94 h 97"/>
              <a:gd name="T100" fmla="*/ 0 w 133"/>
              <a:gd name="T101" fmla="*/ 94 h 97"/>
              <a:gd name="T102" fmla="*/ 2 w 133"/>
              <a:gd name="T103" fmla="*/ 91 h 97"/>
              <a:gd name="T104" fmla="*/ 2 w 133"/>
              <a:gd name="T105" fmla="*/ 88 h 97"/>
              <a:gd name="T106" fmla="*/ 7 w 133"/>
              <a:gd name="T107" fmla="*/ 85 h 97"/>
              <a:gd name="T108" fmla="*/ 9 w 133"/>
              <a:gd name="T109" fmla="*/ 82 h 97"/>
              <a:gd name="T110" fmla="*/ 14 w 133"/>
              <a:gd name="T111" fmla="*/ 79 h 97"/>
              <a:gd name="T112" fmla="*/ 19 w 133"/>
              <a:gd name="T113" fmla="*/ 76 h 97"/>
              <a:gd name="T114" fmla="*/ 19 w 133"/>
              <a:gd name="T115" fmla="*/ 76 h 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33" h="97">
                <a:moveTo>
                  <a:pt x="19" y="76"/>
                </a:moveTo>
                <a:lnTo>
                  <a:pt x="31" y="68"/>
                </a:lnTo>
                <a:lnTo>
                  <a:pt x="43" y="62"/>
                </a:lnTo>
                <a:lnTo>
                  <a:pt x="50" y="53"/>
                </a:lnTo>
                <a:lnTo>
                  <a:pt x="58" y="47"/>
                </a:lnTo>
                <a:lnTo>
                  <a:pt x="65" y="38"/>
                </a:lnTo>
                <a:lnTo>
                  <a:pt x="72" y="32"/>
                </a:lnTo>
                <a:lnTo>
                  <a:pt x="77" y="26"/>
                </a:lnTo>
                <a:lnTo>
                  <a:pt x="82" y="20"/>
                </a:lnTo>
                <a:lnTo>
                  <a:pt x="87" y="17"/>
                </a:lnTo>
                <a:lnTo>
                  <a:pt x="87" y="12"/>
                </a:lnTo>
                <a:lnTo>
                  <a:pt x="87" y="9"/>
                </a:lnTo>
                <a:lnTo>
                  <a:pt x="87" y="9"/>
                </a:lnTo>
                <a:lnTo>
                  <a:pt x="84" y="6"/>
                </a:lnTo>
                <a:lnTo>
                  <a:pt x="84" y="6"/>
                </a:lnTo>
                <a:lnTo>
                  <a:pt x="84" y="3"/>
                </a:lnTo>
                <a:lnTo>
                  <a:pt x="87" y="0"/>
                </a:lnTo>
                <a:lnTo>
                  <a:pt x="89" y="0"/>
                </a:lnTo>
                <a:lnTo>
                  <a:pt x="94" y="0"/>
                </a:lnTo>
                <a:lnTo>
                  <a:pt x="99" y="0"/>
                </a:lnTo>
                <a:lnTo>
                  <a:pt x="104" y="0"/>
                </a:lnTo>
                <a:lnTo>
                  <a:pt x="111" y="0"/>
                </a:lnTo>
                <a:lnTo>
                  <a:pt x="116" y="3"/>
                </a:lnTo>
                <a:lnTo>
                  <a:pt x="121" y="6"/>
                </a:lnTo>
                <a:lnTo>
                  <a:pt x="125" y="6"/>
                </a:lnTo>
                <a:lnTo>
                  <a:pt x="128" y="9"/>
                </a:lnTo>
                <a:lnTo>
                  <a:pt x="130" y="12"/>
                </a:lnTo>
                <a:lnTo>
                  <a:pt x="133" y="14"/>
                </a:lnTo>
                <a:lnTo>
                  <a:pt x="133" y="17"/>
                </a:lnTo>
                <a:lnTo>
                  <a:pt x="130" y="17"/>
                </a:lnTo>
                <a:lnTo>
                  <a:pt x="130" y="20"/>
                </a:lnTo>
                <a:lnTo>
                  <a:pt x="128" y="23"/>
                </a:lnTo>
                <a:lnTo>
                  <a:pt x="123" y="26"/>
                </a:lnTo>
                <a:lnTo>
                  <a:pt x="121" y="32"/>
                </a:lnTo>
                <a:lnTo>
                  <a:pt x="116" y="35"/>
                </a:lnTo>
                <a:lnTo>
                  <a:pt x="109" y="41"/>
                </a:lnTo>
                <a:lnTo>
                  <a:pt x="104" y="47"/>
                </a:lnTo>
                <a:lnTo>
                  <a:pt x="87" y="59"/>
                </a:lnTo>
                <a:lnTo>
                  <a:pt x="72" y="71"/>
                </a:lnTo>
                <a:lnTo>
                  <a:pt x="55" y="79"/>
                </a:lnTo>
                <a:lnTo>
                  <a:pt x="38" y="85"/>
                </a:lnTo>
                <a:lnTo>
                  <a:pt x="31" y="88"/>
                </a:lnTo>
                <a:lnTo>
                  <a:pt x="21" y="91"/>
                </a:lnTo>
                <a:lnTo>
                  <a:pt x="17" y="94"/>
                </a:lnTo>
                <a:lnTo>
                  <a:pt x="12" y="94"/>
                </a:lnTo>
                <a:lnTo>
                  <a:pt x="7" y="97"/>
                </a:lnTo>
                <a:lnTo>
                  <a:pt x="2" y="97"/>
                </a:lnTo>
                <a:lnTo>
                  <a:pt x="2" y="97"/>
                </a:lnTo>
                <a:lnTo>
                  <a:pt x="0" y="94"/>
                </a:lnTo>
                <a:lnTo>
                  <a:pt x="0" y="94"/>
                </a:lnTo>
                <a:lnTo>
                  <a:pt x="0" y="94"/>
                </a:lnTo>
                <a:lnTo>
                  <a:pt x="2" y="91"/>
                </a:lnTo>
                <a:lnTo>
                  <a:pt x="2" y="88"/>
                </a:lnTo>
                <a:lnTo>
                  <a:pt x="7" y="85"/>
                </a:lnTo>
                <a:lnTo>
                  <a:pt x="9" y="82"/>
                </a:lnTo>
                <a:lnTo>
                  <a:pt x="14" y="79"/>
                </a:lnTo>
                <a:lnTo>
                  <a:pt x="19" y="76"/>
                </a:lnTo>
                <a:lnTo>
                  <a:pt x="19" y="76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162241730"/>
      </p:ext>
    </p:extLst>
  </p:cSld>
  <p:clrMapOvr>
    <a:masterClrMapping/>
  </p:clrMapOvr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reeform 186"/>
          <p:cNvSpPr>
            <a:spLocks/>
          </p:cNvSpPr>
          <p:nvPr/>
        </p:nvSpPr>
        <p:spPr bwMode="auto">
          <a:xfrm>
            <a:off x="1493047" y="1141642"/>
            <a:ext cx="305395" cy="595708"/>
          </a:xfrm>
          <a:custGeom>
            <a:avLst/>
            <a:gdLst>
              <a:gd name="T0" fmla="*/ 5 w 54"/>
              <a:gd name="T1" fmla="*/ 8 h 59"/>
              <a:gd name="T2" fmla="*/ 3 w 54"/>
              <a:gd name="T3" fmla="*/ 8 h 59"/>
              <a:gd name="T4" fmla="*/ 0 w 54"/>
              <a:gd name="T5" fmla="*/ 5 h 59"/>
              <a:gd name="T6" fmla="*/ 0 w 54"/>
              <a:gd name="T7" fmla="*/ 5 h 59"/>
              <a:gd name="T8" fmla="*/ 0 w 54"/>
              <a:gd name="T9" fmla="*/ 3 h 59"/>
              <a:gd name="T10" fmla="*/ 0 w 54"/>
              <a:gd name="T11" fmla="*/ 3 h 59"/>
              <a:gd name="T12" fmla="*/ 3 w 54"/>
              <a:gd name="T13" fmla="*/ 0 h 59"/>
              <a:gd name="T14" fmla="*/ 5 w 54"/>
              <a:gd name="T15" fmla="*/ 0 h 59"/>
              <a:gd name="T16" fmla="*/ 8 w 54"/>
              <a:gd name="T17" fmla="*/ 0 h 59"/>
              <a:gd name="T18" fmla="*/ 17 w 54"/>
              <a:gd name="T19" fmla="*/ 0 h 59"/>
              <a:gd name="T20" fmla="*/ 27 w 54"/>
              <a:gd name="T21" fmla="*/ 0 h 59"/>
              <a:gd name="T22" fmla="*/ 39 w 54"/>
              <a:gd name="T23" fmla="*/ 0 h 59"/>
              <a:gd name="T24" fmla="*/ 42 w 54"/>
              <a:gd name="T25" fmla="*/ 11 h 59"/>
              <a:gd name="T26" fmla="*/ 44 w 54"/>
              <a:gd name="T27" fmla="*/ 20 h 59"/>
              <a:gd name="T28" fmla="*/ 46 w 54"/>
              <a:gd name="T29" fmla="*/ 26 h 59"/>
              <a:gd name="T30" fmla="*/ 49 w 54"/>
              <a:gd name="T31" fmla="*/ 32 h 59"/>
              <a:gd name="T32" fmla="*/ 51 w 54"/>
              <a:gd name="T33" fmla="*/ 38 h 59"/>
              <a:gd name="T34" fmla="*/ 51 w 54"/>
              <a:gd name="T35" fmla="*/ 44 h 59"/>
              <a:gd name="T36" fmla="*/ 54 w 54"/>
              <a:gd name="T37" fmla="*/ 47 h 59"/>
              <a:gd name="T38" fmla="*/ 54 w 54"/>
              <a:gd name="T39" fmla="*/ 47 h 59"/>
              <a:gd name="T40" fmla="*/ 51 w 54"/>
              <a:gd name="T41" fmla="*/ 50 h 59"/>
              <a:gd name="T42" fmla="*/ 51 w 54"/>
              <a:gd name="T43" fmla="*/ 53 h 59"/>
              <a:gd name="T44" fmla="*/ 49 w 54"/>
              <a:gd name="T45" fmla="*/ 56 h 59"/>
              <a:gd name="T46" fmla="*/ 44 w 54"/>
              <a:gd name="T47" fmla="*/ 59 h 59"/>
              <a:gd name="T48" fmla="*/ 42 w 54"/>
              <a:gd name="T49" fmla="*/ 59 h 59"/>
              <a:gd name="T50" fmla="*/ 39 w 54"/>
              <a:gd name="T51" fmla="*/ 59 h 59"/>
              <a:gd name="T52" fmla="*/ 37 w 54"/>
              <a:gd name="T53" fmla="*/ 59 h 59"/>
              <a:gd name="T54" fmla="*/ 34 w 54"/>
              <a:gd name="T55" fmla="*/ 56 h 59"/>
              <a:gd name="T56" fmla="*/ 32 w 54"/>
              <a:gd name="T57" fmla="*/ 53 h 59"/>
              <a:gd name="T58" fmla="*/ 29 w 54"/>
              <a:gd name="T59" fmla="*/ 50 h 59"/>
              <a:gd name="T60" fmla="*/ 27 w 54"/>
              <a:gd name="T61" fmla="*/ 44 h 59"/>
              <a:gd name="T62" fmla="*/ 25 w 54"/>
              <a:gd name="T63" fmla="*/ 38 h 59"/>
              <a:gd name="T64" fmla="*/ 22 w 54"/>
              <a:gd name="T65" fmla="*/ 29 h 59"/>
              <a:gd name="T66" fmla="*/ 15 w 54"/>
              <a:gd name="T67" fmla="*/ 20 h 59"/>
              <a:gd name="T68" fmla="*/ 10 w 54"/>
              <a:gd name="T69" fmla="*/ 14 h 59"/>
              <a:gd name="T70" fmla="*/ 5 w 54"/>
              <a:gd name="T71" fmla="*/ 8 h 59"/>
              <a:gd name="T72" fmla="*/ 5 w 54"/>
              <a:gd name="T73" fmla="*/ 8 h 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54" h="59">
                <a:moveTo>
                  <a:pt x="5" y="8"/>
                </a:moveTo>
                <a:lnTo>
                  <a:pt x="3" y="8"/>
                </a:lnTo>
                <a:lnTo>
                  <a:pt x="0" y="5"/>
                </a:lnTo>
                <a:lnTo>
                  <a:pt x="0" y="5"/>
                </a:lnTo>
                <a:lnTo>
                  <a:pt x="0" y="3"/>
                </a:lnTo>
                <a:lnTo>
                  <a:pt x="0" y="3"/>
                </a:lnTo>
                <a:lnTo>
                  <a:pt x="3" y="0"/>
                </a:lnTo>
                <a:lnTo>
                  <a:pt x="5" y="0"/>
                </a:lnTo>
                <a:lnTo>
                  <a:pt x="8" y="0"/>
                </a:lnTo>
                <a:lnTo>
                  <a:pt x="17" y="0"/>
                </a:lnTo>
                <a:lnTo>
                  <a:pt x="27" y="0"/>
                </a:lnTo>
                <a:lnTo>
                  <a:pt x="39" y="0"/>
                </a:lnTo>
                <a:lnTo>
                  <a:pt x="42" y="11"/>
                </a:lnTo>
                <a:lnTo>
                  <a:pt x="44" y="20"/>
                </a:lnTo>
                <a:lnTo>
                  <a:pt x="46" y="26"/>
                </a:lnTo>
                <a:lnTo>
                  <a:pt x="49" y="32"/>
                </a:lnTo>
                <a:lnTo>
                  <a:pt x="51" y="38"/>
                </a:lnTo>
                <a:lnTo>
                  <a:pt x="51" y="44"/>
                </a:lnTo>
                <a:lnTo>
                  <a:pt x="54" y="47"/>
                </a:lnTo>
                <a:lnTo>
                  <a:pt x="54" y="47"/>
                </a:lnTo>
                <a:lnTo>
                  <a:pt x="51" y="50"/>
                </a:lnTo>
                <a:lnTo>
                  <a:pt x="51" y="53"/>
                </a:lnTo>
                <a:lnTo>
                  <a:pt x="49" y="56"/>
                </a:lnTo>
                <a:lnTo>
                  <a:pt x="44" y="59"/>
                </a:lnTo>
                <a:lnTo>
                  <a:pt x="42" y="59"/>
                </a:lnTo>
                <a:lnTo>
                  <a:pt x="39" y="59"/>
                </a:lnTo>
                <a:lnTo>
                  <a:pt x="37" y="59"/>
                </a:lnTo>
                <a:lnTo>
                  <a:pt x="34" y="56"/>
                </a:lnTo>
                <a:lnTo>
                  <a:pt x="32" y="53"/>
                </a:lnTo>
                <a:lnTo>
                  <a:pt x="29" y="50"/>
                </a:lnTo>
                <a:lnTo>
                  <a:pt x="27" y="44"/>
                </a:lnTo>
                <a:lnTo>
                  <a:pt x="25" y="38"/>
                </a:lnTo>
                <a:lnTo>
                  <a:pt x="22" y="29"/>
                </a:lnTo>
                <a:lnTo>
                  <a:pt x="15" y="20"/>
                </a:lnTo>
                <a:lnTo>
                  <a:pt x="10" y="14"/>
                </a:lnTo>
                <a:lnTo>
                  <a:pt x="5" y="8"/>
                </a:lnTo>
                <a:lnTo>
                  <a:pt x="5" y="8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" name="Freeform 187"/>
          <p:cNvSpPr>
            <a:spLocks/>
          </p:cNvSpPr>
          <p:nvPr/>
        </p:nvSpPr>
        <p:spPr bwMode="auto">
          <a:xfrm>
            <a:off x="1645743" y="1081063"/>
            <a:ext cx="576857" cy="444255"/>
          </a:xfrm>
          <a:custGeom>
            <a:avLst/>
            <a:gdLst>
              <a:gd name="T0" fmla="*/ 0 w 102"/>
              <a:gd name="T1" fmla="*/ 14 h 44"/>
              <a:gd name="T2" fmla="*/ 15 w 102"/>
              <a:gd name="T3" fmla="*/ 11 h 44"/>
              <a:gd name="T4" fmla="*/ 29 w 102"/>
              <a:gd name="T5" fmla="*/ 9 h 44"/>
              <a:gd name="T6" fmla="*/ 39 w 102"/>
              <a:gd name="T7" fmla="*/ 9 h 44"/>
              <a:gd name="T8" fmla="*/ 48 w 102"/>
              <a:gd name="T9" fmla="*/ 6 h 44"/>
              <a:gd name="T10" fmla="*/ 58 w 102"/>
              <a:gd name="T11" fmla="*/ 6 h 44"/>
              <a:gd name="T12" fmla="*/ 63 w 102"/>
              <a:gd name="T13" fmla="*/ 6 h 44"/>
              <a:gd name="T14" fmla="*/ 68 w 102"/>
              <a:gd name="T15" fmla="*/ 3 h 44"/>
              <a:gd name="T16" fmla="*/ 68 w 102"/>
              <a:gd name="T17" fmla="*/ 3 h 44"/>
              <a:gd name="T18" fmla="*/ 70 w 102"/>
              <a:gd name="T19" fmla="*/ 3 h 44"/>
              <a:gd name="T20" fmla="*/ 75 w 102"/>
              <a:gd name="T21" fmla="*/ 0 h 44"/>
              <a:gd name="T22" fmla="*/ 75 w 102"/>
              <a:gd name="T23" fmla="*/ 0 h 44"/>
              <a:gd name="T24" fmla="*/ 77 w 102"/>
              <a:gd name="T25" fmla="*/ 3 h 44"/>
              <a:gd name="T26" fmla="*/ 82 w 102"/>
              <a:gd name="T27" fmla="*/ 3 h 44"/>
              <a:gd name="T28" fmla="*/ 89 w 102"/>
              <a:gd name="T29" fmla="*/ 3 h 44"/>
              <a:gd name="T30" fmla="*/ 94 w 102"/>
              <a:gd name="T31" fmla="*/ 6 h 44"/>
              <a:gd name="T32" fmla="*/ 99 w 102"/>
              <a:gd name="T33" fmla="*/ 9 h 44"/>
              <a:gd name="T34" fmla="*/ 102 w 102"/>
              <a:gd name="T35" fmla="*/ 9 h 44"/>
              <a:gd name="T36" fmla="*/ 102 w 102"/>
              <a:gd name="T37" fmla="*/ 9 h 44"/>
              <a:gd name="T38" fmla="*/ 102 w 102"/>
              <a:gd name="T39" fmla="*/ 9 h 44"/>
              <a:gd name="T40" fmla="*/ 99 w 102"/>
              <a:gd name="T41" fmla="*/ 11 h 44"/>
              <a:gd name="T42" fmla="*/ 99 w 102"/>
              <a:gd name="T43" fmla="*/ 11 h 44"/>
              <a:gd name="T44" fmla="*/ 97 w 102"/>
              <a:gd name="T45" fmla="*/ 11 h 44"/>
              <a:gd name="T46" fmla="*/ 94 w 102"/>
              <a:gd name="T47" fmla="*/ 11 h 44"/>
              <a:gd name="T48" fmla="*/ 92 w 102"/>
              <a:gd name="T49" fmla="*/ 14 h 44"/>
              <a:gd name="T50" fmla="*/ 89 w 102"/>
              <a:gd name="T51" fmla="*/ 17 h 44"/>
              <a:gd name="T52" fmla="*/ 87 w 102"/>
              <a:gd name="T53" fmla="*/ 20 h 44"/>
              <a:gd name="T54" fmla="*/ 85 w 102"/>
              <a:gd name="T55" fmla="*/ 23 h 44"/>
              <a:gd name="T56" fmla="*/ 80 w 102"/>
              <a:gd name="T57" fmla="*/ 29 h 44"/>
              <a:gd name="T58" fmla="*/ 77 w 102"/>
              <a:gd name="T59" fmla="*/ 35 h 44"/>
              <a:gd name="T60" fmla="*/ 73 w 102"/>
              <a:gd name="T61" fmla="*/ 41 h 44"/>
              <a:gd name="T62" fmla="*/ 68 w 102"/>
              <a:gd name="T63" fmla="*/ 44 h 44"/>
              <a:gd name="T64" fmla="*/ 68 w 102"/>
              <a:gd name="T65" fmla="*/ 41 h 44"/>
              <a:gd name="T66" fmla="*/ 70 w 102"/>
              <a:gd name="T67" fmla="*/ 38 h 44"/>
              <a:gd name="T68" fmla="*/ 73 w 102"/>
              <a:gd name="T69" fmla="*/ 32 h 44"/>
              <a:gd name="T70" fmla="*/ 75 w 102"/>
              <a:gd name="T71" fmla="*/ 26 h 44"/>
              <a:gd name="T72" fmla="*/ 75 w 102"/>
              <a:gd name="T73" fmla="*/ 20 h 44"/>
              <a:gd name="T74" fmla="*/ 75 w 102"/>
              <a:gd name="T75" fmla="*/ 14 h 44"/>
              <a:gd name="T76" fmla="*/ 77 w 102"/>
              <a:gd name="T77" fmla="*/ 11 h 44"/>
              <a:gd name="T78" fmla="*/ 75 w 102"/>
              <a:gd name="T79" fmla="*/ 11 h 44"/>
              <a:gd name="T80" fmla="*/ 75 w 102"/>
              <a:gd name="T81" fmla="*/ 9 h 44"/>
              <a:gd name="T82" fmla="*/ 70 w 102"/>
              <a:gd name="T83" fmla="*/ 9 h 44"/>
              <a:gd name="T84" fmla="*/ 63 w 102"/>
              <a:gd name="T85" fmla="*/ 9 h 44"/>
              <a:gd name="T86" fmla="*/ 56 w 102"/>
              <a:gd name="T87" fmla="*/ 9 h 44"/>
              <a:gd name="T88" fmla="*/ 44 w 102"/>
              <a:gd name="T89" fmla="*/ 9 h 44"/>
              <a:gd name="T90" fmla="*/ 31 w 102"/>
              <a:gd name="T91" fmla="*/ 11 h 44"/>
              <a:gd name="T92" fmla="*/ 17 w 102"/>
              <a:gd name="T93" fmla="*/ 11 h 44"/>
              <a:gd name="T94" fmla="*/ 0 w 102"/>
              <a:gd name="T95" fmla="*/ 14 h 44"/>
              <a:gd name="T96" fmla="*/ 0 w 102"/>
              <a:gd name="T97" fmla="*/ 14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102" h="44">
                <a:moveTo>
                  <a:pt x="0" y="14"/>
                </a:moveTo>
                <a:lnTo>
                  <a:pt x="15" y="11"/>
                </a:lnTo>
                <a:lnTo>
                  <a:pt x="29" y="9"/>
                </a:lnTo>
                <a:lnTo>
                  <a:pt x="39" y="9"/>
                </a:lnTo>
                <a:lnTo>
                  <a:pt x="48" y="6"/>
                </a:lnTo>
                <a:lnTo>
                  <a:pt x="58" y="6"/>
                </a:lnTo>
                <a:lnTo>
                  <a:pt x="63" y="6"/>
                </a:lnTo>
                <a:lnTo>
                  <a:pt x="68" y="3"/>
                </a:lnTo>
                <a:lnTo>
                  <a:pt x="68" y="3"/>
                </a:lnTo>
                <a:lnTo>
                  <a:pt x="70" y="3"/>
                </a:lnTo>
                <a:lnTo>
                  <a:pt x="75" y="0"/>
                </a:lnTo>
                <a:lnTo>
                  <a:pt x="75" y="0"/>
                </a:lnTo>
                <a:lnTo>
                  <a:pt x="77" y="3"/>
                </a:lnTo>
                <a:lnTo>
                  <a:pt x="82" y="3"/>
                </a:lnTo>
                <a:lnTo>
                  <a:pt x="89" y="3"/>
                </a:lnTo>
                <a:lnTo>
                  <a:pt x="94" y="6"/>
                </a:lnTo>
                <a:lnTo>
                  <a:pt x="99" y="9"/>
                </a:lnTo>
                <a:lnTo>
                  <a:pt x="102" y="9"/>
                </a:lnTo>
                <a:lnTo>
                  <a:pt x="102" y="9"/>
                </a:lnTo>
                <a:lnTo>
                  <a:pt x="102" y="9"/>
                </a:lnTo>
                <a:lnTo>
                  <a:pt x="99" y="11"/>
                </a:lnTo>
                <a:lnTo>
                  <a:pt x="99" y="11"/>
                </a:lnTo>
                <a:lnTo>
                  <a:pt x="97" y="11"/>
                </a:lnTo>
                <a:lnTo>
                  <a:pt x="94" y="11"/>
                </a:lnTo>
                <a:lnTo>
                  <a:pt x="92" y="14"/>
                </a:lnTo>
                <a:lnTo>
                  <a:pt x="89" y="17"/>
                </a:lnTo>
                <a:lnTo>
                  <a:pt x="87" y="20"/>
                </a:lnTo>
                <a:lnTo>
                  <a:pt x="85" y="23"/>
                </a:lnTo>
                <a:lnTo>
                  <a:pt x="80" y="29"/>
                </a:lnTo>
                <a:lnTo>
                  <a:pt x="77" y="35"/>
                </a:lnTo>
                <a:lnTo>
                  <a:pt x="73" y="41"/>
                </a:lnTo>
                <a:lnTo>
                  <a:pt x="68" y="44"/>
                </a:lnTo>
                <a:lnTo>
                  <a:pt x="68" y="41"/>
                </a:lnTo>
                <a:lnTo>
                  <a:pt x="70" y="38"/>
                </a:lnTo>
                <a:lnTo>
                  <a:pt x="73" y="32"/>
                </a:lnTo>
                <a:lnTo>
                  <a:pt x="75" y="26"/>
                </a:lnTo>
                <a:lnTo>
                  <a:pt x="75" y="20"/>
                </a:lnTo>
                <a:lnTo>
                  <a:pt x="75" y="14"/>
                </a:lnTo>
                <a:lnTo>
                  <a:pt x="77" y="11"/>
                </a:lnTo>
                <a:lnTo>
                  <a:pt x="75" y="11"/>
                </a:lnTo>
                <a:lnTo>
                  <a:pt x="75" y="9"/>
                </a:lnTo>
                <a:lnTo>
                  <a:pt x="70" y="9"/>
                </a:lnTo>
                <a:lnTo>
                  <a:pt x="63" y="9"/>
                </a:lnTo>
                <a:lnTo>
                  <a:pt x="56" y="9"/>
                </a:lnTo>
                <a:lnTo>
                  <a:pt x="44" y="9"/>
                </a:lnTo>
                <a:lnTo>
                  <a:pt x="31" y="11"/>
                </a:lnTo>
                <a:lnTo>
                  <a:pt x="17" y="11"/>
                </a:lnTo>
                <a:lnTo>
                  <a:pt x="0" y="14"/>
                </a:lnTo>
                <a:lnTo>
                  <a:pt x="0" y="14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" name="Freeform 188"/>
          <p:cNvSpPr>
            <a:spLocks/>
          </p:cNvSpPr>
          <p:nvPr/>
        </p:nvSpPr>
        <p:spPr bwMode="auto">
          <a:xfrm>
            <a:off x="1713608" y="1434451"/>
            <a:ext cx="463747" cy="242321"/>
          </a:xfrm>
          <a:custGeom>
            <a:avLst/>
            <a:gdLst>
              <a:gd name="T0" fmla="*/ 0 w 82"/>
              <a:gd name="T1" fmla="*/ 24 h 24"/>
              <a:gd name="T2" fmla="*/ 0 w 82"/>
              <a:gd name="T3" fmla="*/ 9 h 24"/>
              <a:gd name="T4" fmla="*/ 19 w 82"/>
              <a:gd name="T5" fmla="*/ 9 h 24"/>
              <a:gd name="T6" fmla="*/ 29 w 82"/>
              <a:gd name="T7" fmla="*/ 6 h 24"/>
              <a:gd name="T8" fmla="*/ 39 w 82"/>
              <a:gd name="T9" fmla="*/ 3 h 24"/>
              <a:gd name="T10" fmla="*/ 48 w 82"/>
              <a:gd name="T11" fmla="*/ 3 h 24"/>
              <a:gd name="T12" fmla="*/ 58 w 82"/>
              <a:gd name="T13" fmla="*/ 3 h 24"/>
              <a:gd name="T14" fmla="*/ 65 w 82"/>
              <a:gd name="T15" fmla="*/ 0 h 24"/>
              <a:gd name="T16" fmla="*/ 70 w 82"/>
              <a:gd name="T17" fmla="*/ 0 h 24"/>
              <a:gd name="T18" fmla="*/ 75 w 82"/>
              <a:gd name="T19" fmla="*/ 0 h 24"/>
              <a:gd name="T20" fmla="*/ 80 w 82"/>
              <a:gd name="T21" fmla="*/ 3 h 24"/>
              <a:gd name="T22" fmla="*/ 82 w 82"/>
              <a:gd name="T23" fmla="*/ 3 h 24"/>
              <a:gd name="T24" fmla="*/ 82 w 82"/>
              <a:gd name="T25" fmla="*/ 6 h 24"/>
              <a:gd name="T26" fmla="*/ 82 w 82"/>
              <a:gd name="T27" fmla="*/ 9 h 24"/>
              <a:gd name="T28" fmla="*/ 80 w 82"/>
              <a:gd name="T29" fmla="*/ 9 h 24"/>
              <a:gd name="T30" fmla="*/ 80 w 82"/>
              <a:gd name="T31" fmla="*/ 9 h 24"/>
              <a:gd name="T32" fmla="*/ 77 w 82"/>
              <a:gd name="T33" fmla="*/ 12 h 24"/>
              <a:gd name="T34" fmla="*/ 75 w 82"/>
              <a:gd name="T35" fmla="*/ 12 h 24"/>
              <a:gd name="T36" fmla="*/ 70 w 82"/>
              <a:gd name="T37" fmla="*/ 12 h 24"/>
              <a:gd name="T38" fmla="*/ 65 w 82"/>
              <a:gd name="T39" fmla="*/ 15 h 24"/>
              <a:gd name="T40" fmla="*/ 61 w 82"/>
              <a:gd name="T41" fmla="*/ 15 h 24"/>
              <a:gd name="T42" fmla="*/ 56 w 82"/>
              <a:gd name="T43" fmla="*/ 18 h 24"/>
              <a:gd name="T44" fmla="*/ 51 w 82"/>
              <a:gd name="T45" fmla="*/ 18 h 24"/>
              <a:gd name="T46" fmla="*/ 44 w 82"/>
              <a:gd name="T47" fmla="*/ 18 h 24"/>
              <a:gd name="T48" fmla="*/ 36 w 82"/>
              <a:gd name="T49" fmla="*/ 21 h 24"/>
              <a:gd name="T50" fmla="*/ 27 w 82"/>
              <a:gd name="T51" fmla="*/ 21 h 24"/>
              <a:gd name="T52" fmla="*/ 19 w 82"/>
              <a:gd name="T53" fmla="*/ 21 h 24"/>
              <a:gd name="T54" fmla="*/ 10 w 82"/>
              <a:gd name="T55" fmla="*/ 24 h 24"/>
              <a:gd name="T56" fmla="*/ 0 w 82"/>
              <a:gd name="T57" fmla="*/ 24 h 24"/>
              <a:gd name="T58" fmla="*/ 0 w 82"/>
              <a:gd name="T59" fmla="*/ 24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82" h="24">
                <a:moveTo>
                  <a:pt x="0" y="24"/>
                </a:moveTo>
                <a:lnTo>
                  <a:pt x="0" y="9"/>
                </a:lnTo>
                <a:lnTo>
                  <a:pt x="19" y="9"/>
                </a:lnTo>
                <a:lnTo>
                  <a:pt x="29" y="6"/>
                </a:lnTo>
                <a:lnTo>
                  <a:pt x="39" y="3"/>
                </a:lnTo>
                <a:lnTo>
                  <a:pt x="48" y="3"/>
                </a:lnTo>
                <a:lnTo>
                  <a:pt x="58" y="3"/>
                </a:lnTo>
                <a:lnTo>
                  <a:pt x="65" y="0"/>
                </a:lnTo>
                <a:lnTo>
                  <a:pt x="70" y="0"/>
                </a:lnTo>
                <a:lnTo>
                  <a:pt x="75" y="0"/>
                </a:lnTo>
                <a:lnTo>
                  <a:pt x="80" y="3"/>
                </a:lnTo>
                <a:lnTo>
                  <a:pt x="82" y="3"/>
                </a:lnTo>
                <a:lnTo>
                  <a:pt x="82" y="6"/>
                </a:lnTo>
                <a:lnTo>
                  <a:pt x="82" y="9"/>
                </a:lnTo>
                <a:lnTo>
                  <a:pt x="80" y="9"/>
                </a:lnTo>
                <a:lnTo>
                  <a:pt x="80" y="9"/>
                </a:lnTo>
                <a:lnTo>
                  <a:pt x="77" y="12"/>
                </a:lnTo>
                <a:lnTo>
                  <a:pt x="75" y="12"/>
                </a:lnTo>
                <a:lnTo>
                  <a:pt x="70" y="12"/>
                </a:lnTo>
                <a:lnTo>
                  <a:pt x="65" y="15"/>
                </a:lnTo>
                <a:lnTo>
                  <a:pt x="61" y="15"/>
                </a:lnTo>
                <a:lnTo>
                  <a:pt x="56" y="18"/>
                </a:lnTo>
                <a:lnTo>
                  <a:pt x="51" y="18"/>
                </a:lnTo>
                <a:lnTo>
                  <a:pt x="44" y="18"/>
                </a:lnTo>
                <a:lnTo>
                  <a:pt x="36" y="21"/>
                </a:lnTo>
                <a:lnTo>
                  <a:pt x="27" y="21"/>
                </a:lnTo>
                <a:lnTo>
                  <a:pt x="19" y="21"/>
                </a:lnTo>
                <a:lnTo>
                  <a:pt x="10" y="24"/>
                </a:lnTo>
                <a:lnTo>
                  <a:pt x="0" y="24"/>
                </a:lnTo>
                <a:lnTo>
                  <a:pt x="0" y="24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Freeform 189"/>
          <p:cNvSpPr>
            <a:spLocks/>
          </p:cNvSpPr>
          <p:nvPr/>
        </p:nvSpPr>
        <p:spPr bwMode="auto">
          <a:xfrm>
            <a:off x="1413870" y="1878706"/>
            <a:ext cx="288430" cy="747155"/>
          </a:xfrm>
          <a:custGeom>
            <a:avLst/>
            <a:gdLst>
              <a:gd name="T0" fmla="*/ 43 w 51"/>
              <a:gd name="T1" fmla="*/ 71 h 74"/>
              <a:gd name="T2" fmla="*/ 14 w 51"/>
              <a:gd name="T3" fmla="*/ 74 h 74"/>
              <a:gd name="T4" fmla="*/ 14 w 51"/>
              <a:gd name="T5" fmla="*/ 59 h 74"/>
              <a:gd name="T6" fmla="*/ 14 w 51"/>
              <a:gd name="T7" fmla="*/ 48 h 74"/>
              <a:gd name="T8" fmla="*/ 12 w 51"/>
              <a:gd name="T9" fmla="*/ 36 h 74"/>
              <a:gd name="T10" fmla="*/ 12 w 51"/>
              <a:gd name="T11" fmla="*/ 27 h 74"/>
              <a:gd name="T12" fmla="*/ 10 w 51"/>
              <a:gd name="T13" fmla="*/ 21 h 74"/>
              <a:gd name="T14" fmla="*/ 10 w 51"/>
              <a:gd name="T15" fmla="*/ 18 h 74"/>
              <a:gd name="T16" fmla="*/ 7 w 51"/>
              <a:gd name="T17" fmla="*/ 12 h 74"/>
              <a:gd name="T18" fmla="*/ 7 w 51"/>
              <a:gd name="T19" fmla="*/ 12 h 74"/>
              <a:gd name="T20" fmla="*/ 5 w 51"/>
              <a:gd name="T21" fmla="*/ 12 h 74"/>
              <a:gd name="T22" fmla="*/ 2 w 51"/>
              <a:gd name="T23" fmla="*/ 9 h 74"/>
              <a:gd name="T24" fmla="*/ 2 w 51"/>
              <a:gd name="T25" fmla="*/ 6 h 74"/>
              <a:gd name="T26" fmla="*/ 0 w 51"/>
              <a:gd name="T27" fmla="*/ 3 h 74"/>
              <a:gd name="T28" fmla="*/ 0 w 51"/>
              <a:gd name="T29" fmla="*/ 3 h 74"/>
              <a:gd name="T30" fmla="*/ 2 w 51"/>
              <a:gd name="T31" fmla="*/ 0 h 74"/>
              <a:gd name="T32" fmla="*/ 5 w 51"/>
              <a:gd name="T33" fmla="*/ 0 h 74"/>
              <a:gd name="T34" fmla="*/ 7 w 51"/>
              <a:gd name="T35" fmla="*/ 0 h 74"/>
              <a:gd name="T36" fmla="*/ 10 w 51"/>
              <a:gd name="T37" fmla="*/ 0 h 74"/>
              <a:gd name="T38" fmla="*/ 14 w 51"/>
              <a:gd name="T39" fmla="*/ 0 h 74"/>
              <a:gd name="T40" fmla="*/ 19 w 51"/>
              <a:gd name="T41" fmla="*/ 0 h 74"/>
              <a:gd name="T42" fmla="*/ 24 w 51"/>
              <a:gd name="T43" fmla="*/ 3 h 74"/>
              <a:gd name="T44" fmla="*/ 34 w 51"/>
              <a:gd name="T45" fmla="*/ 6 h 74"/>
              <a:gd name="T46" fmla="*/ 43 w 51"/>
              <a:gd name="T47" fmla="*/ 6 h 74"/>
              <a:gd name="T48" fmla="*/ 46 w 51"/>
              <a:gd name="T49" fmla="*/ 6 h 74"/>
              <a:gd name="T50" fmla="*/ 48 w 51"/>
              <a:gd name="T51" fmla="*/ 9 h 74"/>
              <a:gd name="T52" fmla="*/ 48 w 51"/>
              <a:gd name="T53" fmla="*/ 9 h 74"/>
              <a:gd name="T54" fmla="*/ 51 w 51"/>
              <a:gd name="T55" fmla="*/ 9 h 74"/>
              <a:gd name="T56" fmla="*/ 51 w 51"/>
              <a:gd name="T57" fmla="*/ 12 h 74"/>
              <a:gd name="T58" fmla="*/ 51 w 51"/>
              <a:gd name="T59" fmla="*/ 15 h 74"/>
              <a:gd name="T60" fmla="*/ 51 w 51"/>
              <a:gd name="T61" fmla="*/ 15 h 74"/>
              <a:gd name="T62" fmla="*/ 48 w 51"/>
              <a:gd name="T63" fmla="*/ 18 h 74"/>
              <a:gd name="T64" fmla="*/ 48 w 51"/>
              <a:gd name="T65" fmla="*/ 18 h 74"/>
              <a:gd name="T66" fmla="*/ 46 w 51"/>
              <a:gd name="T67" fmla="*/ 21 h 74"/>
              <a:gd name="T68" fmla="*/ 46 w 51"/>
              <a:gd name="T69" fmla="*/ 27 h 74"/>
              <a:gd name="T70" fmla="*/ 43 w 51"/>
              <a:gd name="T71" fmla="*/ 33 h 74"/>
              <a:gd name="T72" fmla="*/ 43 w 51"/>
              <a:gd name="T73" fmla="*/ 42 h 74"/>
              <a:gd name="T74" fmla="*/ 43 w 51"/>
              <a:gd name="T75" fmla="*/ 51 h 74"/>
              <a:gd name="T76" fmla="*/ 43 w 51"/>
              <a:gd name="T77" fmla="*/ 59 h 74"/>
              <a:gd name="T78" fmla="*/ 43 w 51"/>
              <a:gd name="T79" fmla="*/ 71 h 74"/>
              <a:gd name="T80" fmla="*/ 43 w 51"/>
              <a:gd name="T81" fmla="*/ 71 h 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51" h="74">
                <a:moveTo>
                  <a:pt x="43" y="71"/>
                </a:moveTo>
                <a:lnTo>
                  <a:pt x="14" y="74"/>
                </a:lnTo>
                <a:lnTo>
                  <a:pt x="14" y="59"/>
                </a:lnTo>
                <a:lnTo>
                  <a:pt x="14" y="48"/>
                </a:lnTo>
                <a:lnTo>
                  <a:pt x="12" y="36"/>
                </a:lnTo>
                <a:lnTo>
                  <a:pt x="12" y="27"/>
                </a:lnTo>
                <a:lnTo>
                  <a:pt x="10" y="21"/>
                </a:lnTo>
                <a:lnTo>
                  <a:pt x="10" y="18"/>
                </a:lnTo>
                <a:lnTo>
                  <a:pt x="7" y="12"/>
                </a:lnTo>
                <a:lnTo>
                  <a:pt x="7" y="12"/>
                </a:lnTo>
                <a:lnTo>
                  <a:pt x="5" y="12"/>
                </a:lnTo>
                <a:lnTo>
                  <a:pt x="2" y="9"/>
                </a:lnTo>
                <a:lnTo>
                  <a:pt x="2" y="6"/>
                </a:lnTo>
                <a:lnTo>
                  <a:pt x="0" y="3"/>
                </a:lnTo>
                <a:lnTo>
                  <a:pt x="0" y="3"/>
                </a:lnTo>
                <a:lnTo>
                  <a:pt x="2" y="0"/>
                </a:lnTo>
                <a:lnTo>
                  <a:pt x="5" y="0"/>
                </a:lnTo>
                <a:lnTo>
                  <a:pt x="7" y="0"/>
                </a:lnTo>
                <a:lnTo>
                  <a:pt x="10" y="0"/>
                </a:lnTo>
                <a:lnTo>
                  <a:pt x="14" y="0"/>
                </a:lnTo>
                <a:lnTo>
                  <a:pt x="19" y="0"/>
                </a:lnTo>
                <a:lnTo>
                  <a:pt x="24" y="3"/>
                </a:lnTo>
                <a:lnTo>
                  <a:pt x="34" y="6"/>
                </a:lnTo>
                <a:lnTo>
                  <a:pt x="43" y="6"/>
                </a:lnTo>
                <a:lnTo>
                  <a:pt x="46" y="6"/>
                </a:lnTo>
                <a:lnTo>
                  <a:pt x="48" y="9"/>
                </a:lnTo>
                <a:lnTo>
                  <a:pt x="48" y="9"/>
                </a:lnTo>
                <a:lnTo>
                  <a:pt x="51" y="9"/>
                </a:lnTo>
                <a:lnTo>
                  <a:pt x="51" y="12"/>
                </a:lnTo>
                <a:lnTo>
                  <a:pt x="51" y="15"/>
                </a:lnTo>
                <a:lnTo>
                  <a:pt x="51" y="15"/>
                </a:lnTo>
                <a:lnTo>
                  <a:pt x="48" y="18"/>
                </a:lnTo>
                <a:lnTo>
                  <a:pt x="48" y="18"/>
                </a:lnTo>
                <a:lnTo>
                  <a:pt x="46" y="21"/>
                </a:lnTo>
                <a:lnTo>
                  <a:pt x="46" y="27"/>
                </a:lnTo>
                <a:lnTo>
                  <a:pt x="43" y="33"/>
                </a:lnTo>
                <a:lnTo>
                  <a:pt x="43" y="42"/>
                </a:lnTo>
                <a:lnTo>
                  <a:pt x="43" y="51"/>
                </a:lnTo>
                <a:lnTo>
                  <a:pt x="43" y="59"/>
                </a:lnTo>
                <a:lnTo>
                  <a:pt x="43" y="71"/>
                </a:lnTo>
                <a:lnTo>
                  <a:pt x="43" y="71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Freeform 190"/>
          <p:cNvSpPr>
            <a:spLocks/>
          </p:cNvSpPr>
          <p:nvPr/>
        </p:nvSpPr>
        <p:spPr bwMode="auto">
          <a:xfrm>
            <a:off x="1232895" y="2302766"/>
            <a:ext cx="1029294" cy="504834"/>
          </a:xfrm>
          <a:custGeom>
            <a:avLst/>
            <a:gdLst>
              <a:gd name="T0" fmla="*/ 119 w 182"/>
              <a:gd name="T1" fmla="*/ 9 h 50"/>
              <a:gd name="T2" fmla="*/ 131 w 182"/>
              <a:gd name="T3" fmla="*/ 6 h 50"/>
              <a:gd name="T4" fmla="*/ 141 w 182"/>
              <a:gd name="T5" fmla="*/ 6 h 50"/>
              <a:gd name="T6" fmla="*/ 148 w 182"/>
              <a:gd name="T7" fmla="*/ 3 h 50"/>
              <a:gd name="T8" fmla="*/ 158 w 182"/>
              <a:gd name="T9" fmla="*/ 3 h 50"/>
              <a:gd name="T10" fmla="*/ 162 w 182"/>
              <a:gd name="T11" fmla="*/ 3 h 50"/>
              <a:gd name="T12" fmla="*/ 167 w 182"/>
              <a:gd name="T13" fmla="*/ 0 h 50"/>
              <a:gd name="T14" fmla="*/ 172 w 182"/>
              <a:gd name="T15" fmla="*/ 0 h 50"/>
              <a:gd name="T16" fmla="*/ 175 w 182"/>
              <a:gd name="T17" fmla="*/ 0 h 50"/>
              <a:gd name="T18" fmla="*/ 177 w 182"/>
              <a:gd name="T19" fmla="*/ 0 h 50"/>
              <a:gd name="T20" fmla="*/ 179 w 182"/>
              <a:gd name="T21" fmla="*/ 0 h 50"/>
              <a:gd name="T22" fmla="*/ 182 w 182"/>
              <a:gd name="T23" fmla="*/ 3 h 50"/>
              <a:gd name="T24" fmla="*/ 182 w 182"/>
              <a:gd name="T25" fmla="*/ 3 h 50"/>
              <a:gd name="T26" fmla="*/ 182 w 182"/>
              <a:gd name="T27" fmla="*/ 6 h 50"/>
              <a:gd name="T28" fmla="*/ 177 w 182"/>
              <a:gd name="T29" fmla="*/ 6 h 50"/>
              <a:gd name="T30" fmla="*/ 172 w 182"/>
              <a:gd name="T31" fmla="*/ 9 h 50"/>
              <a:gd name="T32" fmla="*/ 165 w 182"/>
              <a:gd name="T33" fmla="*/ 11 h 50"/>
              <a:gd name="T34" fmla="*/ 153 w 182"/>
              <a:gd name="T35" fmla="*/ 14 h 50"/>
              <a:gd name="T36" fmla="*/ 141 w 182"/>
              <a:gd name="T37" fmla="*/ 17 h 50"/>
              <a:gd name="T38" fmla="*/ 126 w 182"/>
              <a:gd name="T39" fmla="*/ 23 h 50"/>
              <a:gd name="T40" fmla="*/ 109 w 182"/>
              <a:gd name="T41" fmla="*/ 29 h 50"/>
              <a:gd name="T42" fmla="*/ 92 w 182"/>
              <a:gd name="T43" fmla="*/ 32 h 50"/>
              <a:gd name="T44" fmla="*/ 78 w 182"/>
              <a:gd name="T45" fmla="*/ 38 h 50"/>
              <a:gd name="T46" fmla="*/ 66 w 182"/>
              <a:gd name="T47" fmla="*/ 41 h 50"/>
              <a:gd name="T48" fmla="*/ 54 w 182"/>
              <a:gd name="T49" fmla="*/ 44 h 50"/>
              <a:gd name="T50" fmla="*/ 44 w 182"/>
              <a:gd name="T51" fmla="*/ 47 h 50"/>
              <a:gd name="T52" fmla="*/ 37 w 182"/>
              <a:gd name="T53" fmla="*/ 50 h 50"/>
              <a:gd name="T54" fmla="*/ 32 w 182"/>
              <a:gd name="T55" fmla="*/ 50 h 50"/>
              <a:gd name="T56" fmla="*/ 29 w 182"/>
              <a:gd name="T57" fmla="*/ 50 h 50"/>
              <a:gd name="T58" fmla="*/ 25 w 182"/>
              <a:gd name="T59" fmla="*/ 50 h 50"/>
              <a:gd name="T60" fmla="*/ 17 w 182"/>
              <a:gd name="T61" fmla="*/ 47 h 50"/>
              <a:gd name="T62" fmla="*/ 13 w 182"/>
              <a:gd name="T63" fmla="*/ 44 h 50"/>
              <a:gd name="T64" fmla="*/ 8 w 182"/>
              <a:gd name="T65" fmla="*/ 41 h 50"/>
              <a:gd name="T66" fmla="*/ 3 w 182"/>
              <a:gd name="T67" fmla="*/ 38 h 50"/>
              <a:gd name="T68" fmla="*/ 0 w 182"/>
              <a:gd name="T69" fmla="*/ 32 h 50"/>
              <a:gd name="T70" fmla="*/ 0 w 182"/>
              <a:gd name="T71" fmla="*/ 29 h 50"/>
              <a:gd name="T72" fmla="*/ 0 w 182"/>
              <a:gd name="T73" fmla="*/ 29 h 50"/>
              <a:gd name="T74" fmla="*/ 3 w 182"/>
              <a:gd name="T75" fmla="*/ 26 h 50"/>
              <a:gd name="T76" fmla="*/ 8 w 182"/>
              <a:gd name="T77" fmla="*/ 26 h 50"/>
              <a:gd name="T78" fmla="*/ 10 w 182"/>
              <a:gd name="T79" fmla="*/ 26 h 50"/>
              <a:gd name="T80" fmla="*/ 15 w 182"/>
              <a:gd name="T81" fmla="*/ 26 h 50"/>
              <a:gd name="T82" fmla="*/ 17 w 182"/>
              <a:gd name="T83" fmla="*/ 26 h 50"/>
              <a:gd name="T84" fmla="*/ 22 w 182"/>
              <a:gd name="T85" fmla="*/ 26 h 50"/>
              <a:gd name="T86" fmla="*/ 27 w 182"/>
              <a:gd name="T87" fmla="*/ 29 h 50"/>
              <a:gd name="T88" fmla="*/ 29 w 182"/>
              <a:gd name="T89" fmla="*/ 26 h 50"/>
              <a:gd name="T90" fmla="*/ 29 w 182"/>
              <a:gd name="T91" fmla="*/ 26 h 50"/>
              <a:gd name="T92" fmla="*/ 32 w 182"/>
              <a:gd name="T93" fmla="*/ 26 h 50"/>
              <a:gd name="T94" fmla="*/ 34 w 182"/>
              <a:gd name="T95" fmla="*/ 26 h 50"/>
              <a:gd name="T96" fmla="*/ 44 w 182"/>
              <a:gd name="T97" fmla="*/ 23 h 50"/>
              <a:gd name="T98" fmla="*/ 54 w 182"/>
              <a:gd name="T99" fmla="*/ 23 h 50"/>
              <a:gd name="T100" fmla="*/ 58 w 182"/>
              <a:gd name="T101" fmla="*/ 20 h 50"/>
              <a:gd name="T102" fmla="*/ 63 w 182"/>
              <a:gd name="T103" fmla="*/ 20 h 50"/>
              <a:gd name="T104" fmla="*/ 71 w 182"/>
              <a:gd name="T105" fmla="*/ 17 h 50"/>
              <a:gd name="T106" fmla="*/ 80 w 182"/>
              <a:gd name="T107" fmla="*/ 17 h 50"/>
              <a:gd name="T108" fmla="*/ 88 w 182"/>
              <a:gd name="T109" fmla="*/ 14 h 50"/>
              <a:gd name="T110" fmla="*/ 97 w 182"/>
              <a:gd name="T111" fmla="*/ 14 h 50"/>
              <a:gd name="T112" fmla="*/ 107 w 182"/>
              <a:gd name="T113" fmla="*/ 11 h 50"/>
              <a:gd name="T114" fmla="*/ 119 w 182"/>
              <a:gd name="T115" fmla="*/ 9 h 50"/>
              <a:gd name="T116" fmla="*/ 119 w 182"/>
              <a:gd name="T117" fmla="*/ 9 h 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182" h="50">
                <a:moveTo>
                  <a:pt x="119" y="9"/>
                </a:moveTo>
                <a:lnTo>
                  <a:pt x="131" y="6"/>
                </a:lnTo>
                <a:lnTo>
                  <a:pt x="141" y="6"/>
                </a:lnTo>
                <a:lnTo>
                  <a:pt x="148" y="3"/>
                </a:lnTo>
                <a:lnTo>
                  <a:pt x="158" y="3"/>
                </a:lnTo>
                <a:lnTo>
                  <a:pt x="162" y="3"/>
                </a:lnTo>
                <a:lnTo>
                  <a:pt x="167" y="0"/>
                </a:lnTo>
                <a:lnTo>
                  <a:pt x="172" y="0"/>
                </a:lnTo>
                <a:lnTo>
                  <a:pt x="175" y="0"/>
                </a:lnTo>
                <a:lnTo>
                  <a:pt x="177" y="0"/>
                </a:lnTo>
                <a:lnTo>
                  <a:pt x="179" y="0"/>
                </a:lnTo>
                <a:lnTo>
                  <a:pt x="182" y="3"/>
                </a:lnTo>
                <a:lnTo>
                  <a:pt x="182" y="3"/>
                </a:lnTo>
                <a:lnTo>
                  <a:pt x="182" y="6"/>
                </a:lnTo>
                <a:lnTo>
                  <a:pt x="177" y="6"/>
                </a:lnTo>
                <a:lnTo>
                  <a:pt x="172" y="9"/>
                </a:lnTo>
                <a:lnTo>
                  <a:pt x="165" y="11"/>
                </a:lnTo>
                <a:lnTo>
                  <a:pt x="153" y="14"/>
                </a:lnTo>
                <a:lnTo>
                  <a:pt x="141" y="17"/>
                </a:lnTo>
                <a:lnTo>
                  <a:pt x="126" y="23"/>
                </a:lnTo>
                <a:lnTo>
                  <a:pt x="109" y="29"/>
                </a:lnTo>
                <a:lnTo>
                  <a:pt x="92" y="32"/>
                </a:lnTo>
                <a:lnTo>
                  <a:pt x="78" y="38"/>
                </a:lnTo>
                <a:lnTo>
                  <a:pt x="66" y="41"/>
                </a:lnTo>
                <a:lnTo>
                  <a:pt x="54" y="44"/>
                </a:lnTo>
                <a:lnTo>
                  <a:pt x="44" y="47"/>
                </a:lnTo>
                <a:lnTo>
                  <a:pt x="37" y="50"/>
                </a:lnTo>
                <a:lnTo>
                  <a:pt x="32" y="50"/>
                </a:lnTo>
                <a:lnTo>
                  <a:pt x="29" y="50"/>
                </a:lnTo>
                <a:lnTo>
                  <a:pt x="25" y="50"/>
                </a:lnTo>
                <a:lnTo>
                  <a:pt x="17" y="47"/>
                </a:lnTo>
                <a:lnTo>
                  <a:pt x="13" y="44"/>
                </a:lnTo>
                <a:lnTo>
                  <a:pt x="8" y="41"/>
                </a:lnTo>
                <a:lnTo>
                  <a:pt x="3" y="38"/>
                </a:lnTo>
                <a:lnTo>
                  <a:pt x="0" y="32"/>
                </a:lnTo>
                <a:lnTo>
                  <a:pt x="0" y="29"/>
                </a:lnTo>
                <a:lnTo>
                  <a:pt x="0" y="29"/>
                </a:lnTo>
                <a:lnTo>
                  <a:pt x="3" y="26"/>
                </a:lnTo>
                <a:lnTo>
                  <a:pt x="8" y="26"/>
                </a:lnTo>
                <a:lnTo>
                  <a:pt x="10" y="26"/>
                </a:lnTo>
                <a:lnTo>
                  <a:pt x="15" y="26"/>
                </a:lnTo>
                <a:lnTo>
                  <a:pt x="17" y="26"/>
                </a:lnTo>
                <a:lnTo>
                  <a:pt x="22" y="26"/>
                </a:lnTo>
                <a:lnTo>
                  <a:pt x="27" y="29"/>
                </a:lnTo>
                <a:lnTo>
                  <a:pt x="29" y="26"/>
                </a:lnTo>
                <a:lnTo>
                  <a:pt x="29" y="26"/>
                </a:lnTo>
                <a:lnTo>
                  <a:pt x="32" y="26"/>
                </a:lnTo>
                <a:lnTo>
                  <a:pt x="34" y="26"/>
                </a:lnTo>
                <a:lnTo>
                  <a:pt x="44" y="23"/>
                </a:lnTo>
                <a:lnTo>
                  <a:pt x="54" y="23"/>
                </a:lnTo>
                <a:lnTo>
                  <a:pt x="58" y="20"/>
                </a:lnTo>
                <a:lnTo>
                  <a:pt x="63" y="20"/>
                </a:lnTo>
                <a:lnTo>
                  <a:pt x="71" y="17"/>
                </a:lnTo>
                <a:lnTo>
                  <a:pt x="80" y="17"/>
                </a:lnTo>
                <a:lnTo>
                  <a:pt x="88" y="14"/>
                </a:lnTo>
                <a:lnTo>
                  <a:pt x="97" y="14"/>
                </a:lnTo>
                <a:lnTo>
                  <a:pt x="107" y="11"/>
                </a:lnTo>
                <a:lnTo>
                  <a:pt x="119" y="9"/>
                </a:lnTo>
                <a:lnTo>
                  <a:pt x="119" y="9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8" name="Freeform 191"/>
          <p:cNvSpPr>
            <a:spLocks/>
          </p:cNvSpPr>
          <p:nvPr/>
        </p:nvSpPr>
        <p:spPr bwMode="auto">
          <a:xfrm>
            <a:off x="1849339" y="1616190"/>
            <a:ext cx="113110" cy="797641"/>
          </a:xfrm>
          <a:custGeom>
            <a:avLst/>
            <a:gdLst>
              <a:gd name="T0" fmla="*/ 12 w 20"/>
              <a:gd name="T1" fmla="*/ 79 h 79"/>
              <a:gd name="T2" fmla="*/ 8 w 20"/>
              <a:gd name="T3" fmla="*/ 79 h 79"/>
              <a:gd name="T4" fmla="*/ 5 w 20"/>
              <a:gd name="T5" fmla="*/ 59 h 79"/>
              <a:gd name="T6" fmla="*/ 5 w 20"/>
              <a:gd name="T7" fmla="*/ 38 h 79"/>
              <a:gd name="T8" fmla="*/ 3 w 20"/>
              <a:gd name="T9" fmla="*/ 20 h 79"/>
              <a:gd name="T10" fmla="*/ 0 w 20"/>
              <a:gd name="T11" fmla="*/ 0 h 79"/>
              <a:gd name="T12" fmla="*/ 3 w 20"/>
              <a:gd name="T13" fmla="*/ 3 h 79"/>
              <a:gd name="T14" fmla="*/ 8 w 20"/>
              <a:gd name="T15" fmla="*/ 6 h 79"/>
              <a:gd name="T16" fmla="*/ 12 w 20"/>
              <a:gd name="T17" fmla="*/ 9 h 79"/>
              <a:gd name="T18" fmla="*/ 17 w 20"/>
              <a:gd name="T19" fmla="*/ 12 h 79"/>
              <a:gd name="T20" fmla="*/ 20 w 20"/>
              <a:gd name="T21" fmla="*/ 12 h 79"/>
              <a:gd name="T22" fmla="*/ 20 w 20"/>
              <a:gd name="T23" fmla="*/ 15 h 79"/>
              <a:gd name="T24" fmla="*/ 20 w 20"/>
              <a:gd name="T25" fmla="*/ 15 h 79"/>
              <a:gd name="T26" fmla="*/ 17 w 20"/>
              <a:gd name="T27" fmla="*/ 17 h 79"/>
              <a:gd name="T28" fmla="*/ 17 w 20"/>
              <a:gd name="T29" fmla="*/ 20 h 79"/>
              <a:gd name="T30" fmla="*/ 17 w 20"/>
              <a:gd name="T31" fmla="*/ 23 h 79"/>
              <a:gd name="T32" fmla="*/ 15 w 20"/>
              <a:gd name="T33" fmla="*/ 29 h 79"/>
              <a:gd name="T34" fmla="*/ 15 w 20"/>
              <a:gd name="T35" fmla="*/ 35 h 79"/>
              <a:gd name="T36" fmla="*/ 15 w 20"/>
              <a:gd name="T37" fmla="*/ 44 h 79"/>
              <a:gd name="T38" fmla="*/ 12 w 20"/>
              <a:gd name="T39" fmla="*/ 53 h 79"/>
              <a:gd name="T40" fmla="*/ 12 w 20"/>
              <a:gd name="T41" fmla="*/ 68 h 79"/>
              <a:gd name="T42" fmla="*/ 12 w 20"/>
              <a:gd name="T43" fmla="*/ 79 h 79"/>
              <a:gd name="T44" fmla="*/ 12 w 20"/>
              <a:gd name="T45" fmla="*/ 79 h 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20" h="79">
                <a:moveTo>
                  <a:pt x="12" y="79"/>
                </a:moveTo>
                <a:lnTo>
                  <a:pt x="8" y="79"/>
                </a:lnTo>
                <a:lnTo>
                  <a:pt x="5" y="59"/>
                </a:lnTo>
                <a:lnTo>
                  <a:pt x="5" y="38"/>
                </a:lnTo>
                <a:lnTo>
                  <a:pt x="3" y="20"/>
                </a:lnTo>
                <a:lnTo>
                  <a:pt x="0" y="0"/>
                </a:lnTo>
                <a:lnTo>
                  <a:pt x="3" y="3"/>
                </a:lnTo>
                <a:lnTo>
                  <a:pt x="8" y="6"/>
                </a:lnTo>
                <a:lnTo>
                  <a:pt x="12" y="9"/>
                </a:lnTo>
                <a:lnTo>
                  <a:pt x="17" y="12"/>
                </a:lnTo>
                <a:lnTo>
                  <a:pt x="20" y="12"/>
                </a:lnTo>
                <a:lnTo>
                  <a:pt x="20" y="15"/>
                </a:lnTo>
                <a:lnTo>
                  <a:pt x="20" y="15"/>
                </a:lnTo>
                <a:lnTo>
                  <a:pt x="17" y="17"/>
                </a:lnTo>
                <a:lnTo>
                  <a:pt x="17" y="20"/>
                </a:lnTo>
                <a:lnTo>
                  <a:pt x="17" y="23"/>
                </a:lnTo>
                <a:lnTo>
                  <a:pt x="15" y="29"/>
                </a:lnTo>
                <a:lnTo>
                  <a:pt x="15" y="35"/>
                </a:lnTo>
                <a:lnTo>
                  <a:pt x="15" y="44"/>
                </a:lnTo>
                <a:lnTo>
                  <a:pt x="12" y="53"/>
                </a:lnTo>
                <a:lnTo>
                  <a:pt x="12" y="68"/>
                </a:lnTo>
                <a:lnTo>
                  <a:pt x="12" y="79"/>
                </a:lnTo>
                <a:lnTo>
                  <a:pt x="12" y="79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9" name="Freeform 192"/>
          <p:cNvSpPr>
            <a:spLocks/>
          </p:cNvSpPr>
          <p:nvPr/>
        </p:nvSpPr>
        <p:spPr bwMode="auto">
          <a:xfrm>
            <a:off x="1866308" y="1848412"/>
            <a:ext cx="378917" cy="151453"/>
          </a:xfrm>
          <a:custGeom>
            <a:avLst/>
            <a:gdLst>
              <a:gd name="T0" fmla="*/ 29 w 67"/>
              <a:gd name="T1" fmla="*/ 0 h 15"/>
              <a:gd name="T2" fmla="*/ 34 w 67"/>
              <a:gd name="T3" fmla="*/ 0 h 15"/>
              <a:gd name="T4" fmla="*/ 38 w 67"/>
              <a:gd name="T5" fmla="*/ 0 h 15"/>
              <a:gd name="T6" fmla="*/ 46 w 67"/>
              <a:gd name="T7" fmla="*/ 0 h 15"/>
              <a:gd name="T8" fmla="*/ 50 w 67"/>
              <a:gd name="T9" fmla="*/ 0 h 15"/>
              <a:gd name="T10" fmla="*/ 58 w 67"/>
              <a:gd name="T11" fmla="*/ 0 h 15"/>
              <a:gd name="T12" fmla="*/ 60 w 67"/>
              <a:gd name="T13" fmla="*/ 0 h 15"/>
              <a:gd name="T14" fmla="*/ 65 w 67"/>
              <a:gd name="T15" fmla="*/ 0 h 15"/>
              <a:gd name="T16" fmla="*/ 65 w 67"/>
              <a:gd name="T17" fmla="*/ 3 h 15"/>
              <a:gd name="T18" fmla="*/ 67 w 67"/>
              <a:gd name="T19" fmla="*/ 6 h 15"/>
              <a:gd name="T20" fmla="*/ 65 w 67"/>
              <a:gd name="T21" fmla="*/ 9 h 15"/>
              <a:gd name="T22" fmla="*/ 65 w 67"/>
              <a:gd name="T23" fmla="*/ 9 h 15"/>
              <a:gd name="T24" fmla="*/ 60 w 67"/>
              <a:gd name="T25" fmla="*/ 12 h 15"/>
              <a:gd name="T26" fmla="*/ 58 w 67"/>
              <a:gd name="T27" fmla="*/ 12 h 15"/>
              <a:gd name="T28" fmla="*/ 53 w 67"/>
              <a:gd name="T29" fmla="*/ 15 h 15"/>
              <a:gd name="T30" fmla="*/ 48 w 67"/>
              <a:gd name="T31" fmla="*/ 15 h 15"/>
              <a:gd name="T32" fmla="*/ 41 w 67"/>
              <a:gd name="T33" fmla="*/ 15 h 15"/>
              <a:gd name="T34" fmla="*/ 34 w 67"/>
              <a:gd name="T35" fmla="*/ 15 h 15"/>
              <a:gd name="T36" fmla="*/ 24 w 67"/>
              <a:gd name="T37" fmla="*/ 15 h 15"/>
              <a:gd name="T38" fmla="*/ 12 w 67"/>
              <a:gd name="T39" fmla="*/ 15 h 15"/>
              <a:gd name="T40" fmla="*/ 0 w 67"/>
              <a:gd name="T41" fmla="*/ 15 h 15"/>
              <a:gd name="T42" fmla="*/ 0 w 67"/>
              <a:gd name="T43" fmla="*/ 6 h 15"/>
              <a:gd name="T44" fmla="*/ 9 w 67"/>
              <a:gd name="T45" fmla="*/ 3 h 15"/>
              <a:gd name="T46" fmla="*/ 17 w 67"/>
              <a:gd name="T47" fmla="*/ 3 h 15"/>
              <a:gd name="T48" fmla="*/ 24 w 67"/>
              <a:gd name="T49" fmla="*/ 3 h 15"/>
              <a:gd name="T50" fmla="*/ 29 w 67"/>
              <a:gd name="T51" fmla="*/ 0 h 15"/>
              <a:gd name="T52" fmla="*/ 29 w 67"/>
              <a:gd name="T53" fmla="*/ 0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67" h="15">
                <a:moveTo>
                  <a:pt x="29" y="0"/>
                </a:moveTo>
                <a:lnTo>
                  <a:pt x="34" y="0"/>
                </a:lnTo>
                <a:lnTo>
                  <a:pt x="38" y="0"/>
                </a:lnTo>
                <a:lnTo>
                  <a:pt x="46" y="0"/>
                </a:lnTo>
                <a:lnTo>
                  <a:pt x="50" y="0"/>
                </a:lnTo>
                <a:lnTo>
                  <a:pt x="58" y="0"/>
                </a:lnTo>
                <a:lnTo>
                  <a:pt x="60" y="0"/>
                </a:lnTo>
                <a:lnTo>
                  <a:pt x="65" y="0"/>
                </a:lnTo>
                <a:lnTo>
                  <a:pt x="65" y="3"/>
                </a:lnTo>
                <a:lnTo>
                  <a:pt x="67" y="6"/>
                </a:lnTo>
                <a:lnTo>
                  <a:pt x="65" y="9"/>
                </a:lnTo>
                <a:lnTo>
                  <a:pt x="65" y="9"/>
                </a:lnTo>
                <a:lnTo>
                  <a:pt x="60" y="12"/>
                </a:lnTo>
                <a:lnTo>
                  <a:pt x="58" y="12"/>
                </a:lnTo>
                <a:lnTo>
                  <a:pt x="53" y="15"/>
                </a:lnTo>
                <a:lnTo>
                  <a:pt x="48" y="15"/>
                </a:lnTo>
                <a:lnTo>
                  <a:pt x="41" y="15"/>
                </a:lnTo>
                <a:lnTo>
                  <a:pt x="34" y="15"/>
                </a:lnTo>
                <a:lnTo>
                  <a:pt x="24" y="15"/>
                </a:lnTo>
                <a:lnTo>
                  <a:pt x="12" y="15"/>
                </a:lnTo>
                <a:lnTo>
                  <a:pt x="0" y="15"/>
                </a:lnTo>
                <a:lnTo>
                  <a:pt x="0" y="6"/>
                </a:lnTo>
                <a:lnTo>
                  <a:pt x="9" y="3"/>
                </a:lnTo>
                <a:lnTo>
                  <a:pt x="17" y="3"/>
                </a:lnTo>
                <a:lnTo>
                  <a:pt x="24" y="3"/>
                </a:lnTo>
                <a:lnTo>
                  <a:pt x="29" y="0"/>
                </a:lnTo>
                <a:lnTo>
                  <a:pt x="29" y="0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0" name="Freeform 193"/>
          <p:cNvSpPr>
            <a:spLocks/>
          </p:cNvSpPr>
          <p:nvPr/>
        </p:nvSpPr>
        <p:spPr bwMode="auto">
          <a:xfrm>
            <a:off x="2233909" y="1495031"/>
            <a:ext cx="288430" cy="353387"/>
          </a:xfrm>
          <a:custGeom>
            <a:avLst/>
            <a:gdLst>
              <a:gd name="T0" fmla="*/ 46 w 51"/>
              <a:gd name="T1" fmla="*/ 29 h 35"/>
              <a:gd name="T2" fmla="*/ 39 w 51"/>
              <a:gd name="T3" fmla="*/ 32 h 35"/>
              <a:gd name="T4" fmla="*/ 36 w 51"/>
              <a:gd name="T5" fmla="*/ 32 h 35"/>
              <a:gd name="T6" fmla="*/ 34 w 51"/>
              <a:gd name="T7" fmla="*/ 35 h 35"/>
              <a:gd name="T8" fmla="*/ 29 w 51"/>
              <a:gd name="T9" fmla="*/ 32 h 35"/>
              <a:gd name="T10" fmla="*/ 27 w 51"/>
              <a:gd name="T11" fmla="*/ 32 h 35"/>
              <a:gd name="T12" fmla="*/ 19 w 51"/>
              <a:gd name="T13" fmla="*/ 27 h 35"/>
              <a:gd name="T14" fmla="*/ 15 w 51"/>
              <a:gd name="T15" fmla="*/ 21 h 35"/>
              <a:gd name="T16" fmla="*/ 7 w 51"/>
              <a:gd name="T17" fmla="*/ 15 h 35"/>
              <a:gd name="T18" fmla="*/ 5 w 51"/>
              <a:gd name="T19" fmla="*/ 9 h 35"/>
              <a:gd name="T20" fmla="*/ 2 w 51"/>
              <a:gd name="T21" fmla="*/ 6 h 35"/>
              <a:gd name="T22" fmla="*/ 0 w 51"/>
              <a:gd name="T23" fmla="*/ 3 h 35"/>
              <a:gd name="T24" fmla="*/ 2 w 51"/>
              <a:gd name="T25" fmla="*/ 0 h 35"/>
              <a:gd name="T26" fmla="*/ 5 w 51"/>
              <a:gd name="T27" fmla="*/ 0 h 35"/>
              <a:gd name="T28" fmla="*/ 10 w 51"/>
              <a:gd name="T29" fmla="*/ 0 h 35"/>
              <a:gd name="T30" fmla="*/ 17 w 51"/>
              <a:gd name="T31" fmla="*/ 0 h 35"/>
              <a:gd name="T32" fmla="*/ 22 w 51"/>
              <a:gd name="T33" fmla="*/ 0 h 35"/>
              <a:gd name="T34" fmla="*/ 29 w 51"/>
              <a:gd name="T35" fmla="*/ 3 h 35"/>
              <a:gd name="T36" fmla="*/ 34 w 51"/>
              <a:gd name="T37" fmla="*/ 6 h 35"/>
              <a:gd name="T38" fmla="*/ 39 w 51"/>
              <a:gd name="T39" fmla="*/ 9 h 35"/>
              <a:gd name="T40" fmla="*/ 44 w 51"/>
              <a:gd name="T41" fmla="*/ 12 h 35"/>
              <a:gd name="T42" fmla="*/ 46 w 51"/>
              <a:gd name="T43" fmla="*/ 15 h 35"/>
              <a:gd name="T44" fmla="*/ 48 w 51"/>
              <a:gd name="T45" fmla="*/ 15 h 35"/>
              <a:gd name="T46" fmla="*/ 48 w 51"/>
              <a:gd name="T47" fmla="*/ 18 h 35"/>
              <a:gd name="T48" fmla="*/ 51 w 51"/>
              <a:gd name="T49" fmla="*/ 21 h 35"/>
              <a:gd name="T50" fmla="*/ 48 w 51"/>
              <a:gd name="T51" fmla="*/ 24 h 35"/>
              <a:gd name="T52" fmla="*/ 48 w 51"/>
              <a:gd name="T53" fmla="*/ 27 h 35"/>
              <a:gd name="T54" fmla="*/ 46 w 51"/>
              <a:gd name="T55" fmla="*/ 29 h 35"/>
              <a:gd name="T56" fmla="*/ 46 w 51"/>
              <a:gd name="T57" fmla="*/ 29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51" h="35">
                <a:moveTo>
                  <a:pt x="46" y="29"/>
                </a:moveTo>
                <a:lnTo>
                  <a:pt x="39" y="32"/>
                </a:lnTo>
                <a:lnTo>
                  <a:pt x="36" y="32"/>
                </a:lnTo>
                <a:lnTo>
                  <a:pt x="34" y="35"/>
                </a:lnTo>
                <a:lnTo>
                  <a:pt x="29" y="32"/>
                </a:lnTo>
                <a:lnTo>
                  <a:pt x="27" y="32"/>
                </a:lnTo>
                <a:lnTo>
                  <a:pt x="19" y="27"/>
                </a:lnTo>
                <a:lnTo>
                  <a:pt x="15" y="21"/>
                </a:lnTo>
                <a:lnTo>
                  <a:pt x="7" y="15"/>
                </a:lnTo>
                <a:lnTo>
                  <a:pt x="5" y="9"/>
                </a:lnTo>
                <a:lnTo>
                  <a:pt x="2" y="6"/>
                </a:lnTo>
                <a:lnTo>
                  <a:pt x="0" y="3"/>
                </a:lnTo>
                <a:lnTo>
                  <a:pt x="2" y="0"/>
                </a:lnTo>
                <a:lnTo>
                  <a:pt x="5" y="0"/>
                </a:lnTo>
                <a:lnTo>
                  <a:pt x="10" y="0"/>
                </a:lnTo>
                <a:lnTo>
                  <a:pt x="17" y="0"/>
                </a:lnTo>
                <a:lnTo>
                  <a:pt x="22" y="0"/>
                </a:lnTo>
                <a:lnTo>
                  <a:pt x="29" y="3"/>
                </a:lnTo>
                <a:lnTo>
                  <a:pt x="34" y="6"/>
                </a:lnTo>
                <a:lnTo>
                  <a:pt x="39" y="9"/>
                </a:lnTo>
                <a:lnTo>
                  <a:pt x="44" y="12"/>
                </a:lnTo>
                <a:lnTo>
                  <a:pt x="46" y="15"/>
                </a:lnTo>
                <a:lnTo>
                  <a:pt x="48" y="15"/>
                </a:lnTo>
                <a:lnTo>
                  <a:pt x="48" y="18"/>
                </a:lnTo>
                <a:lnTo>
                  <a:pt x="51" y="21"/>
                </a:lnTo>
                <a:lnTo>
                  <a:pt x="48" y="24"/>
                </a:lnTo>
                <a:lnTo>
                  <a:pt x="48" y="27"/>
                </a:lnTo>
                <a:lnTo>
                  <a:pt x="46" y="29"/>
                </a:lnTo>
                <a:lnTo>
                  <a:pt x="46" y="29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1" name="Freeform 194"/>
          <p:cNvSpPr>
            <a:spLocks/>
          </p:cNvSpPr>
          <p:nvPr/>
        </p:nvSpPr>
        <p:spPr bwMode="auto">
          <a:xfrm>
            <a:off x="2013348" y="959903"/>
            <a:ext cx="723899" cy="1938565"/>
          </a:xfrm>
          <a:custGeom>
            <a:avLst/>
            <a:gdLst>
              <a:gd name="T0" fmla="*/ 68 w 128"/>
              <a:gd name="T1" fmla="*/ 171 h 192"/>
              <a:gd name="T2" fmla="*/ 44 w 128"/>
              <a:gd name="T3" fmla="*/ 183 h 192"/>
              <a:gd name="T4" fmla="*/ 27 w 128"/>
              <a:gd name="T5" fmla="*/ 189 h 192"/>
              <a:gd name="T6" fmla="*/ 15 w 128"/>
              <a:gd name="T7" fmla="*/ 192 h 192"/>
              <a:gd name="T8" fmla="*/ 8 w 128"/>
              <a:gd name="T9" fmla="*/ 192 h 192"/>
              <a:gd name="T10" fmla="*/ 3 w 128"/>
              <a:gd name="T11" fmla="*/ 192 h 192"/>
              <a:gd name="T12" fmla="*/ 0 w 128"/>
              <a:gd name="T13" fmla="*/ 189 h 192"/>
              <a:gd name="T14" fmla="*/ 3 w 128"/>
              <a:gd name="T15" fmla="*/ 186 h 192"/>
              <a:gd name="T16" fmla="*/ 10 w 128"/>
              <a:gd name="T17" fmla="*/ 183 h 192"/>
              <a:gd name="T18" fmla="*/ 20 w 128"/>
              <a:gd name="T19" fmla="*/ 177 h 192"/>
              <a:gd name="T20" fmla="*/ 39 w 128"/>
              <a:gd name="T21" fmla="*/ 165 h 192"/>
              <a:gd name="T22" fmla="*/ 61 w 128"/>
              <a:gd name="T23" fmla="*/ 147 h 192"/>
              <a:gd name="T24" fmla="*/ 78 w 128"/>
              <a:gd name="T25" fmla="*/ 127 h 192"/>
              <a:gd name="T26" fmla="*/ 90 w 128"/>
              <a:gd name="T27" fmla="*/ 94 h 192"/>
              <a:gd name="T28" fmla="*/ 92 w 128"/>
              <a:gd name="T29" fmla="*/ 68 h 192"/>
              <a:gd name="T30" fmla="*/ 92 w 128"/>
              <a:gd name="T31" fmla="*/ 50 h 192"/>
              <a:gd name="T32" fmla="*/ 92 w 128"/>
              <a:gd name="T33" fmla="*/ 38 h 192"/>
              <a:gd name="T34" fmla="*/ 92 w 128"/>
              <a:gd name="T35" fmla="*/ 29 h 192"/>
              <a:gd name="T36" fmla="*/ 90 w 128"/>
              <a:gd name="T37" fmla="*/ 18 h 192"/>
              <a:gd name="T38" fmla="*/ 87 w 128"/>
              <a:gd name="T39" fmla="*/ 12 h 192"/>
              <a:gd name="T40" fmla="*/ 80 w 128"/>
              <a:gd name="T41" fmla="*/ 9 h 192"/>
              <a:gd name="T42" fmla="*/ 80 w 128"/>
              <a:gd name="T43" fmla="*/ 3 h 192"/>
              <a:gd name="T44" fmla="*/ 87 w 128"/>
              <a:gd name="T45" fmla="*/ 0 h 192"/>
              <a:gd name="T46" fmla="*/ 99 w 128"/>
              <a:gd name="T47" fmla="*/ 0 h 192"/>
              <a:gd name="T48" fmla="*/ 114 w 128"/>
              <a:gd name="T49" fmla="*/ 3 h 192"/>
              <a:gd name="T50" fmla="*/ 124 w 128"/>
              <a:gd name="T51" fmla="*/ 9 h 192"/>
              <a:gd name="T52" fmla="*/ 128 w 128"/>
              <a:gd name="T53" fmla="*/ 12 h 192"/>
              <a:gd name="T54" fmla="*/ 128 w 128"/>
              <a:gd name="T55" fmla="*/ 15 h 192"/>
              <a:gd name="T56" fmla="*/ 128 w 128"/>
              <a:gd name="T57" fmla="*/ 21 h 192"/>
              <a:gd name="T58" fmla="*/ 126 w 128"/>
              <a:gd name="T59" fmla="*/ 26 h 192"/>
              <a:gd name="T60" fmla="*/ 126 w 128"/>
              <a:gd name="T61" fmla="*/ 38 h 192"/>
              <a:gd name="T62" fmla="*/ 124 w 128"/>
              <a:gd name="T63" fmla="*/ 56 h 192"/>
              <a:gd name="T64" fmla="*/ 124 w 128"/>
              <a:gd name="T65" fmla="*/ 82 h 192"/>
              <a:gd name="T66" fmla="*/ 121 w 128"/>
              <a:gd name="T67" fmla="*/ 103 h 192"/>
              <a:gd name="T68" fmla="*/ 116 w 128"/>
              <a:gd name="T69" fmla="*/ 118 h 192"/>
              <a:gd name="T70" fmla="*/ 104 w 128"/>
              <a:gd name="T71" fmla="*/ 139 h 192"/>
              <a:gd name="T72" fmla="*/ 95 w 128"/>
              <a:gd name="T73" fmla="*/ 153 h 192"/>
              <a:gd name="T74" fmla="*/ 78 w 128"/>
              <a:gd name="T75" fmla="*/ 165 h 1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28" h="192">
                <a:moveTo>
                  <a:pt x="78" y="165"/>
                </a:moveTo>
                <a:lnTo>
                  <a:pt x="68" y="171"/>
                </a:lnTo>
                <a:lnTo>
                  <a:pt x="56" y="177"/>
                </a:lnTo>
                <a:lnTo>
                  <a:pt x="44" y="183"/>
                </a:lnTo>
                <a:lnTo>
                  <a:pt x="32" y="186"/>
                </a:lnTo>
                <a:lnTo>
                  <a:pt x="27" y="189"/>
                </a:lnTo>
                <a:lnTo>
                  <a:pt x="20" y="189"/>
                </a:lnTo>
                <a:lnTo>
                  <a:pt x="15" y="192"/>
                </a:lnTo>
                <a:lnTo>
                  <a:pt x="10" y="192"/>
                </a:lnTo>
                <a:lnTo>
                  <a:pt x="8" y="192"/>
                </a:lnTo>
                <a:lnTo>
                  <a:pt x="5" y="192"/>
                </a:lnTo>
                <a:lnTo>
                  <a:pt x="3" y="192"/>
                </a:lnTo>
                <a:lnTo>
                  <a:pt x="0" y="192"/>
                </a:lnTo>
                <a:lnTo>
                  <a:pt x="0" y="189"/>
                </a:lnTo>
                <a:lnTo>
                  <a:pt x="3" y="189"/>
                </a:lnTo>
                <a:lnTo>
                  <a:pt x="3" y="186"/>
                </a:lnTo>
                <a:lnTo>
                  <a:pt x="5" y="186"/>
                </a:lnTo>
                <a:lnTo>
                  <a:pt x="10" y="183"/>
                </a:lnTo>
                <a:lnTo>
                  <a:pt x="15" y="180"/>
                </a:lnTo>
                <a:lnTo>
                  <a:pt x="20" y="177"/>
                </a:lnTo>
                <a:lnTo>
                  <a:pt x="24" y="174"/>
                </a:lnTo>
                <a:lnTo>
                  <a:pt x="39" y="165"/>
                </a:lnTo>
                <a:lnTo>
                  <a:pt x="51" y="156"/>
                </a:lnTo>
                <a:lnTo>
                  <a:pt x="61" y="147"/>
                </a:lnTo>
                <a:lnTo>
                  <a:pt x="70" y="139"/>
                </a:lnTo>
                <a:lnTo>
                  <a:pt x="78" y="127"/>
                </a:lnTo>
                <a:lnTo>
                  <a:pt x="85" y="112"/>
                </a:lnTo>
                <a:lnTo>
                  <a:pt x="90" y="94"/>
                </a:lnTo>
                <a:lnTo>
                  <a:pt x="92" y="77"/>
                </a:lnTo>
                <a:lnTo>
                  <a:pt x="92" y="68"/>
                </a:lnTo>
                <a:lnTo>
                  <a:pt x="92" y="59"/>
                </a:lnTo>
                <a:lnTo>
                  <a:pt x="92" y="50"/>
                </a:lnTo>
                <a:lnTo>
                  <a:pt x="92" y="44"/>
                </a:lnTo>
                <a:lnTo>
                  <a:pt x="92" y="38"/>
                </a:lnTo>
                <a:lnTo>
                  <a:pt x="92" y="32"/>
                </a:lnTo>
                <a:lnTo>
                  <a:pt x="92" y="29"/>
                </a:lnTo>
                <a:lnTo>
                  <a:pt x="92" y="23"/>
                </a:lnTo>
                <a:lnTo>
                  <a:pt x="90" y="18"/>
                </a:lnTo>
                <a:lnTo>
                  <a:pt x="90" y="15"/>
                </a:lnTo>
                <a:lnTo>
                  <a:pt x="87" y="12"/>
                </a:lnTo>
                <a:lnTo>
                  <a:pt x="85" y="9"/>
                </a:lnTo>
                <a:lnTo>
                  <a:pt x="80" y="9"/>
                </a:lnTo>
                <a:lnTo>
                  <a:pt x="80" y="6"/>
                </a:lnTo>
                <a:lnTo>
                  <a:pt x="80" y="3"/>
                </a:lnTo>
                <a:lnTo>
                  <a:pt x="85" y="3"/>
                </a:lnTo>
                <a:lnTo>
                  <a:pt x="87" y="0"/>
                </a:lnTo>
                <a:lnTo>
                  <a:pt x="92" y="0"/>
                </a:lnTo>
                <a:lnTo>
                  <a:pt x="99" y="0"/>
                </a:lnTo>
                <a:lnTo>
                  <a:pt x="107" y="3"/>
                </a:lnTo>
                <a:lnTo>
                  <a:pt x="114" y="3"/>
                </a:lnTo>
                <a:lnTo>
                  <a:pt x="119" y="6"/>
                </a:lnTo>
                <a:lnTo>
                  <a:pt x="124" y="9"/>
                </a:lnTo>
                <a:lnTo>
                  <a:pt x="126" y="9"/>
                </a:lnTo>
                <a:lnTo>
                  <a:pt x="128" y="12"/>
                </a:lnTo>
                <a:lnTo>
                  <a:pt x="128" y="15"/>
                </a:lnTo>
                <a:lnTo>
                  <a:pt x="128" y="15"/>
                </a:lnTo>
                <a:lnTo>
                  <a:pt x="128" y="18"/>
                </a:lnTo>
                <a:lnTo>
                  <a:pt x="128" y="21"/>
                </a:lnTo>
                <a:lnTo>
                  <a:pt x="126" y="23"/>
                </a:lnTo>
                <a:lnTo>
                  <a:pt x="126" y="26"/>
                </a:lnTo>
                <a:lnTo>
                  <a:pt x="126" y="32"/>
                </a:lnTo>
                <a:lnTo>
                  <a:pt x="126" y="38"/>
                </a:lnTo>
                <a:lnTo>
                  <a:pt x="126" y="47"/>
                </a:lnTo>
                <a:lnTo>
                  <a:pt x="124" y="56"/>
                </a:lnTo>
                <a:lnTo>
                  <a:pt x="124" y="68"/>
                </a:lnTo>
                <a:lnTo>
                  <a:pt x="124" y="82"/>
                </a:lnTo>
                <a:lnTo>
                  <a:pt x="121" y="94"/>
                </a:lnTo>
                <a:lnTo>
                  <a:pt x="121" y="103"/>
                </a:lnTo>
                <a:lnTo>
                  <a:pt x="119" y="112"/>
                </a:lnTo>
                <a:lnTo>
                  <a:pt x="116" y="118"/>
                </a:lnTo>
                <a:lnTo>
                  <a:pt x="112" y="124"/>
                </a:lnTo>
                <a:lnTo>
                  <a:pt x="104" y="139"/>
                </a:lnTo>
                <a:lnTo>
                  <a:pt x="99" y="147"/>
                </a:lnTo>
                <a:lnTo>
                  <a:pt x="95" y="153"/>
                </a:lnTo>
                <a:lnTo>
                  <a:pt x="85" y="159"/>
                </a:lnTo>
                <a:lnTo>
                  <a:pt x="78" y="165"/>
                </a:lnTo>
                <a:lnTo>
                  <a:pt x="78" y="165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2" name="Freeform 195"/>
          <p:cNvSpPr>
            <a:spLocks/>
          </p:cNvSpPr>
          <p:nvPr/>
        </p:nvSpPr>
        <p:spPr bwMode="auto">
          <a:xfrm>
            <a:off x="2850357" y="778162"/>
            <a:ext cx="899220" cy="2120306"/>
          </a:xfrm>
          <a:custGeom>
            <a:avLst/>
            <a:gdLst>
              <a:gd name="T0" fmla="*/ 39 w 159"/>
              <a:gd name="T1" fmla="*/ 44 h 210"/>
              <a:gd name="T2" fmla="*/ 36 w 159"/>
              <a:gd name="T3" fmla="*/ 56 h 210"/>
              <a:gd name="T4" fmla="*/ 34 w 159"/>
              <a:gd name="T5" fmla="*/ 68 h 210"/>
              <a:gd name="T6" fmla="*/ 34 w 159"/>
              <a:gd name="T7" fmla="*/ 83 h 210"/>
              <a:gd name="T8" fmla="*/ 31 w 159"/>
              <a:gd name="T9" fmla="*/ 103 h 210"/>
              <a:gd name="T10" fmla="*/ 29 w 159"/>
              <a:gd name="T11" fmla="*/ 118 h 210"/>
              <a:gd name="T12" fmla="*/ 26 w 159"/>
              <a:gd name="T13" fmla="*/ 130 h 210"/>
              <a:gd name="T14" fmla="*/ 26 w 159"/>
              <a:gd name="T15" fmla="*/ 142 h 210"/>
              <a:gd name="T16" fmla="*/ 26 w 159"/>
              <a:gd name="T17" fmla="*/ 157 h 210"/>
              <a:gd name="T18" fmla="*/ 29 w 159"/>
              <a:gd name="T19" fmla="*/ 165 h 210"/>
              <a:gd name="T20" fmla="*/ 31 w 159"/>
              <a:gd name="T21" fmla="*/ 174 h 210"/>
              <a:gd name="T22" fmla="*/ 39 w 159"/>
              <a:gd name="T23" fmla="*/ 183 h 210"/>
              <a:gd name="T24" fmla="*/ 48 w 159"/>
              <a:gd name="T25" fmla="*/ 186 h 210"/>
              <a:gd name="T26" fmla="*/ 65 w 159"/>
              <a:gd name="T27" fmla="*/ 186 h 210"/>
              <a:gd name="T28" fmla="*/ 82 w 159"/>
              <a:gd name="T29" fmla="*/ 186 h 210"/>
              <a:gd name="T30" fmla="*/ 104 w 159"/>
              <a:gd name="T31" fmla="*/ 183 h 210"/>
              <a:gd name="T32" fmla="*/ 116 w 159"/>
              <a:gd name="T33" fmla="*/ 174 h 210"/>
              <a:gd name="T34" fmla="*/ 123 w 159"/>
              <a:gd name="T35" fmla="*/ 157 h 210"/>
              <a:gd name="T36" fmla="*/ 133 w 159"/>
              <a:gd name="T37" fmla="*/ 148 h 210"/>
              <a:gd name="T38" fmla="*/ 140 w 159"/>
              <a:gd name="T39" fmla="*/ 148 h 210"/>
              <a:gd name="T40" fmla="*/ 147 w 159"/>
              <a:gd name="T41" fmla="*/ 157 h 210"/>
              <a:gd name="T42" fmla="*/ 152 w 159"/>
              <a:gd name="T43" fmla="*/ 171 h 210"/>
              <a:gd name="T44" fmla="*/ 155 w 159"/>
              <a:gd name="T45" fmla="*/ 183 h 210"/>
              <a:gd name="T46" fmla="*/ 159 w 159"/>
              <a:gd name="T47" fmla="*/ 189 h 210"/>
              <a:gd name="T48" fmla="*/ 159 w 159"/>
              <a:gd name="T49" fmla="*/ 192 h 210"/>
              <a:gd name="T50" fmla="*/ 155 w 159"/>
              <a:gd name="T51" fmla="*/ 198 h 210"/>
              <a:gd name="T52" fmla="*/ 140 w 159"/>
              <a:gd name="T53" fmla="*/ 204 h 210"/>
              <a:gd name="T54" fmla="*/ 118 w 159"/>
              <a:gd name="T55" fmla="*/ 207 h 210"/>
              <a:gd name="T56" fmla="*/ 94 w 159"/>
              <a:gd name="T57" fmla="*/ 210 h 210"/>
              <a:gd name="T58" fmla="*/ 68 w 159"/>
              <a:gd name="T59" fmla="*/ 210 h 210"/>
              <a:gd name="T60" fmla="*/ 43 w 159"/>
              <a:gd name="T61" fmla="*/ 207 h 210"/>
              <a:gd name="T62" fmla="*/ 24 w 159"/>
              <a:gd name="T63" fmla="*/ 201 h 210"/>
              <a:gd name="T64" fmla="*/ 12 w 159"/>
              <a:gd name="T65" fmla="*/ 192 h 210"/>
              <a:gd name="T66" fmla="*/ 2 w 159"/>
              <a:gd name="T67" fmla="*/ 183 h 210"/>
              <a:gd name="T68" fmla="*/ 0 w 159"/>
              <a:gd name="T69" fmla="*/ 174 h 210"/>
              <a:gd name="T70" fmla="*/ 0 w 159"/>
              <a:gd name="T71" fmla="*/ 162 h 210"/>
              <a:gd name="T72" fmla="*/ 0 w 159"/>
              <a:gd name="T73" fmla="*/ 148 h 210"/>
              <a:gd name="T74" fmla="*/ 0 w 159"/>
              <a:gd name="T75" fmla="*/ 136 h 210"/>
              <a:gd name="T76" fmla="*/ 0 w 159"/>
              <a:gd name="T77" fmla="*/ 121 h 210"/>
              <a:gd name="T78" fmla="*/ 2 w 159"/>
              <a:gd name="T79" fmla="*/ 103 h 210"/>
              <a:gd name="T80" fmla="*/ 5 w 159"/>
              <a:gd name="T81" fmla="*/ 74 h 210"/>
              <a:gd name="T82" fmla="*/ 7 w 159"/>
              <a:gd name="T83" fmla="*/ 44 h 210"/>
              <a:gd name="T84" fmla="*/ 7 w 159"/>
              <a:gd name="T85" fmla="*/ 24 h 210"/>
              <a:gd name="T86" fmla="*/ 5 w 159"/>
              <a:gd name="T87" fmla="*/ 12 h 210"/>
              <a:gd name="T88" fmla="*/ 2 w 159"/>
              <a:gd name="T89" fmla="*/ 9 h 210"/>
              <a:gd name="T90" fmla="*/ 2 w 159"/>
              <a:gd name="T91" fmla="*/ 6 h 210"/>
              <a:gd name="T92" fmla="*/ 5 w 159"/>
              <a:gd name="T93" fmla="*/ 3 h 210"/>
              <a:gd name="T94" fmla="*/ 9 w 159"/>
              <a:gd name="T95" fmla="*/ 0 h 210"/>
              <a:gd name="T96" fmla="*/ 19 w 159"/>
              <a:gd name="T97" fmla="*/ 3 h 210"/>
              <a:gd name="T98" fmla="*/ 36 w 159"/>
              <a:gd name="T99" fmla="*/ 6 h 210"/>
              <a:gd name="T100" fmla="*/ 46 w 159"/>
              <a:gd name="T101" fmla="*/ 12 h 210"/>
              <a:gd name="T102" fmla="*/ 48 w 159"/>
              <a:gd name="T103" fmla="*/ 15 h 210"/>
              <a:gd name="T104" fmla="*/ 48 w 159"/>
              <a:gd name="T105" fmla="*/ 21 h 210"/>
              <a:gd name="T106" fmla="*/ 46 w 159"/>
              <a:gd name="T107" fmla="*/ 24 h 210"/>
              <a:gd name="T108" fmla="*/ 43 w 159"/>
              <a:gd name="T109" fmla="*/ 33 h 210"/>
              <a:gd name="T110" fmla="*/ 39 w 159"/>
              <a:gd name="T111" fmla="*/ 41 h 2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59" h="210">
                <a:moveTo>
                  <a:pt x="39" y="41"/>
                </a:moveTo>
                <a:lnTo>
                  <a:pt x="39" y="44"/>
                </a:lnTo>
                <a:lnTo>
                  <a:pt x="39" y="50"/>
                </a:lnTo>
                <a:lnTo>
                  <a:pt x="36" y="56"/>
                </a:lnTo>
                <a:lnTo>
                  <a:pt x="36" y="62"/>
                </a:lnTo>
                <a:lnTo>
                  <a:pt x="34" y="68"/>
                </a:lnTo>
                <a:lnTo>
                  <a:pt x="34" y="74"/>
                </a:lnTo>
                <a:lnTo>
                  <a:pt x="34" y="83"/>
                </a:lnTo>
                <a:lnTo>
                  <a:pt x="31" y="92"/>
                </a:lnTo>
                <a:lnTo>
                  <a:pt x="31" y="103"/>
                </a:lnTo>
                <a:lnTo>
                  <a:pt x="29" y="109"/>
                </a:lnTo>
                <a:lnTo>
                  <a:pt x="29" y="118"/>
                </a:lnTo>
                <a:lnTo>
                  <a:pt x="29" y="124"/>
                </a:lnTo>
                <a:lnTo>
                  <a:pt x="26" y="130"/>
                </a:lnTo>
                <a:lnTo>
                  <a:pt x="26" y="136"/>
                </a:lnTo>
                <a:lnTo>
                  <a:pt x="26" y="142"/>
                </a:lnTo>
                <a:lnTo>
                  <a:pt x="26" y="145"/>
                </a:lnTo>
                <a:lnTo>
                  <a:pt x="26" y="157"/>
                </a:lnTo>
                <a:lnTo>
                  <a:pt x="26" y="160"/>
                </a:lnTo>
                <a:lnTo>
                  <a:pt x="29" y="165"/>
                </a:lnTo>
                <a:lnTo>
                  <a:pt x="29" y="171"/>
                </a:lnTo>
                <a:lnTo>
                  <a:pt x="31" y="174"/>
                </a:lnTo>
                <a:lnTo>
                  <a:pt x="34" y="180"/>
                </a:lnTo>
                <a:lnTo>
                  <a:pt x="39" y="183"/>
                </a:lnTo>
                <a:lnTo>
                  <a:pt x="43" y="183"/>
                </a:lnTo>
                <a:lnTo>
                  <a:pt x="48" y="186"/>
                </a:lnTo>
                <a:lnTo>
                  <a:pt x="55" y="186"/>
                </a:lnTo>
                <a:lnTo>
                  <a:pt x="65" y="186"/>
                </a:lnTo>
                <a:lnTo>
                  <a:pt x="72" y="189"/>
                </a:lnTo>
                <a:lnTo>
                  <a:pt x="82" y="186"/>
                </a:lnTo>
                <a:lnTo>
                  <a:pt x="99" y="186"/>
                </a:lnTo>
                <a:lnTo>
                  <a:pt x="104" y="183"/>
                </a:lnTo>
                <a:lnTo>
                  <a:pt x="111" y="180"/>
                </a:lnTo>
                <a:lnTo>
                  <a:pt x="116" y="174"/>
                </a:lnTo>
                <a:lnTo>
                  <a:pt x="121" y="165"/>
                </a:lnTo>
                <a:lnTo>
                  <a:pt x="123" y="157"/>
                </a:lnTo>
                <a:lnTo>
                  <a:pt x="128" y="151"/>
                </a:lnTo>
                <a:lnTo>
                  <a:pt x="133" y="148"/>
                </a:lnTo>
                <a:lnTo>
                  <a:pt x="138" y="145"/>
                </a:lnTo>
                <a:lnTo>
                  <a:pt x="140" y="148"/>
                </a:lnTo>
                <a:lnTo>
                  <a:pt x="145" y="151"/>
                </a:lnTo>
                <a:lnTo>
                  <a:pt x="147" y="157"/>
                </a:lnTo>
                <a:lnTo>
                  <a:pt x="150" y="162"/>
                </a:lnTo>
                <a:lnTo>
                  <a:pt x="152" y="171"/>
                </a:lnTo>
                <a:lnTo>
                  <a:pt x="152" y="177"/>
                </a:lnTo>
                <a:lnTo>
                  <a:pt x="155" y="183"/>
                </a:lnTo>
                <a:lnTo>
                  <a:pt x="159" y="186"/>
                </a:lnTo>
                <a:lnTo>
                  <a:pt x="159" y="189"/>
                </a:lnTo>
                <a:lnTo>
                  <a:pt x="159" y="192"/>
                </a:lnTo>
                <a:lnTo>
                  <a:pt x="159" y="192"/>
                </a:lnTo>
                <a:lnTo>
                  <a:pt x="159" y="195"/>
                </a:lnTo>
                <a:lnTo>
                  <a:pt x="155" y="198"/>
                </a:lnTo>
                <a:lnTo>
                  <a:pt x="150" y="201"/>
                </a:lnTo>
                <a:lnTo>
                  <a:pt x="140" y="204"/>
                </a:lnTo>
                <a:lnTo>
                  <a:pt x="130" y="204"/>
                </a:lnTo>
                <a:lnTo>
                  <a:pt x="118" y="207"/>
                </a:lnTo>
                <a:lnTo>
                  <a:pt x="106" y="207"/>
                </a:lnTo>
                <a:lnTo>
                  <a:pt x="94" y="210"/>
                </a:lnTo>
                <a:lnTo>
                  <a:pt x="82" y="210"/>
                </a:lnTo>
                <a:lnTo>
                  <a:pt x="68" y="210"/>
                </a:lnTo>
                <a:lnTo>
                  <a:pt x="55" y="207"/>
                </a:lnTo>
                <a:lnTo>
                  <a:pt x="43" y="207"/>
                </a:lnTo>
                <a:lnTo>
                  <a:pt x="34" y="204"/>
                </a:lnTo>
                <a:lnTo>
                  <a:pt x="24" y="201"/>
                </a:lnTo>
                <a:lnTo>
                  <a:pt x="17" y="195"/>
                </a:lnTo>
                <a:lnTo>
                  <a:pt x="12" y="192"/>
                </a:lnTo>
                <a:lnTo>
                  <a:pt x="7" y="186"/>
                </a:lnTo>
                <a:lnTo>
                  <a:pt x="2" y="183"/>
                </a:lnTo>
                <a:lnTo>
                  <a:pt x="0" y="180"/>
                </a:lnTo>
                <a:lnTo>
                  <a:pt x="0" y="174"/>
                </a:lnTo>
                <a:lnTo>
                  <a:pt x="0" y="168"/>
                </a:lnTo>
                <a:lnTo>
                  <a:pt x="0" y="162"/>
                </a:lnTo>
                <a:lnTo>
                  <a:pt x="0" y="154"/>
                </a:lnTo>
                <a:lnTo>
                  <a:pt x="0" y="148"/>
                </a:lnTo>
                <a:lnTo>
                  <a:pt x="0" y="142"/>
                </a:lnTo>
                <a:lnTo>
                  <a:pt x="0" y="136"/>
                </a:lnTo>
                <a:lnTo>
                  <a:pt x="0" y="130"/>
                </a:lnTo>
                <a:lnTo>
                  <a:pt x="0" y="121"/>
                </a:lnTo>
                <a:lnTo>
                  <a:pt x="2" y="112"/>
                </a:lnTo>
                <a:lnTo>
                  <a:pt x="2" y="103"/>
                </a:lnTo>
                <a:lnTo>
                  <a:pt x="5" y="95"/>
                </a:lnTo>
                <a:lnTo>
                  <a:pt x="5" y="74"/>
                </a:lnTo>
                <a:lnTo>
                  <a:pt x="7" y="56"/>
                </a:lnTo>
                <a:lnTo>
                  <a:pt x="7" y="44"/>
                </a:lnTo>
                <a:lnTo>
                  <a:pt x="7" y="33"/>
                </a:lnTo>
                <a:lnTo>
                  <a:pt x="7" y="24"/>
                </a:lnTo>
                <a:lnTo>
                  <a:pt x="7" y="18"/>
                </a:lnTo>
                <a:lnTo>
                  <a:pt x="5" y="12"/>
                </a:lnTo>
                <a:lnTo>
                  <a:pt x="5" y="9"/>
                </a:lnTo>
                <a:lnTo>
                  <a:pt x="2" y="9"/>
                </a:lnTo>
                <a:lnTo>
                  <a:pt x="2" y="6"/>
                </a:lnTo>
                <a:lnTo>
                  <a:pt x="2" y="6"/>
                </a:lnTo>
                <a:lnTo>
                  <a:pt x="5" y="3"/>
                </a:lnTo>
                <a:lnTo>
                  <a:pt x="5" y="3"/>
                </a:lnTo>
                <a:lnTo>
                  <a:pt x="7" y="0"/>
                </a:lnTo>
                <a:lnTo>
                  <a:pt x="9" y="0"/>
                </a:lnTo>
                <a:lnTo>
                  <a:pt x="12" y="0"/>
                </a:lnTo>
                <a:lnTo>
                  <a:pt x="19" y="3"/>
                </a:lnTo>
                <a:lnTo>
                  <a:pt x="29" y="3"/>
                </a:lnTo>
                <a:lnTo>
                  <a:pt x="36" y="6"/>
                </a:lnTo>
                <a:lnTo>
                  <a:pt x="43" y="9"/>
                </a:lnTo>
                <a:lnTo>
                  <a:pt x="46" y="12"/>
                </a:lnTo>
                <a:lnTo>
                  <a:pt x="48" y="12"/>
                </a:lnTo>
                <a:lnTo>
                  <a:pt x="48" y="15"/>
                </a:lnTo>
                <a:lnTo>
                  <a:pt x="48" y="15"/>
                </a:lnTo>
                <a:lnTo>
                  <a:pt x="48" y="21"/>
                </a:lnTo>
                <a:lnTo>
                  <a:pt x="48" y="21"/>
                </a:lnTo>
                <a:lnTo>
                  <a:pt x="46" y="24"/>
                </a:lnTo>
                <a:lnTo>
                  <a:pt x="46" y="27"/>
                </a:lnTo>
                <a:lnTo>
                  <a:pt x="43" y="33"/>
                </a:lnTo>
                <a:lnTo>
                  <a:pt x="41" y="36"/>
                </a:lnTo>
                <a:lnTo>
                  <a:pt x="39" y="41"/>
                </a:lnTo>
                <a:lnTo>
                  <a:pt x="39" y="41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3" name="Freeform 196"/>
          <p:cNvSpPr>
            <a:spLocks/>
          </p:cNvSpPr>
          <p:nvPr/>
        </p:nvSpPr>
        <p:spPr bwMode="auto">
          <a:xfrm>
            <a:off x="3042642" y="1252710"/>
            <a:ext cx="435473" cy="514935"/>
          </a:xfrm>
          <a:custGeom>
            <a:avLst/>
            <a:gdLst>
              <a:gd name="T0" fmla="*/ 77 w 77"/>
              <a:gd name="T1" fmla="*/ 18 h 51"/>
              <a:gd name="T2" fmla="*/ 77 w 77"/>
              <a:gd name="T3" fmla="*/ 21 h 51"/>
              <a:gd name="T4" fmla="*/ 75 w 77"/>
              <a:gd name="T5" fmla="*/ 21 h 51"/>
              <a:gd name="T6" fmla="*/ 72 w 77"/>
              <a:gd name="T7" fmla="*/ 24 h 51"/>
              <a:gd name="T8" fmla="*/ 67 w 77"/>
              <a:gd name="T9" fmla="*/ 27 h 51"/>
              <a:gd name="T10" fmla="*/ 63 w 77"/>
              <a:gd name="T11" fmla="*/ 30 h 51"/>
              <a:gd name="T12" fmla="*/ 58 w 77"/>
              <a:gd name="T13" fmla="*/ 33 h 51"/>
              <a:gd name="T14" fmla="*/ 50 w 77"/>
              <a:gd name="T15" fmla="*/ 36 h 51"/>
              <a:gd name="T16" fmla="*/ 43 w 77"/>
              <a:gd name="T17" fmla="*/ 39 h 51"/>
              <a:gd name="T18" fmla="*/ 34 w 77"/>
              <a:gd name="T19" fmla="*/ 42 h 51"/>
              <a:gd name="T20" fmla="*/ 26 w 77"/>
              <a:gd name="T21" fmla="*/ 45 h 51"/>
              <a:gd name="T22" fmla="*/ 19 w 77"/>
              <a:gd name="T23" fmla="*/ 48 h 51"/>
              <a:gd name="T24" fmla="*/ 14 w 77"/>
              <a:gd name="T25" fmla="*/ 51 h 51"/>
              <a:gd name="T26" fmla="*/ 9 w 77"/>
              <a:gd name="T27" fmla="*/ 51 h 51"/>
              <a:gd name="T28" fmla="*/ 7 w 77"/>
              <a:gd name="T29" fmla="*/ 51 h 51"/>
              <a:gd name="T30" fmla="*/ 5 w 77"/>
              <a:gd name="T31" fmla="*/ 51 h 51"/>
              <a:gd name="T32" fmla="*/ 2 w 77"/>
              <a:gd name="T33" fmla="*/ 51 h 51"/>
              <a:gd name="T34" fmla="*/ 0 w 77"/>
              <a:gd name="T35" fmla="*/ 51 h 51"/>
              <a:gd name="T36" fmla="*/ 0 w 77"/>
              <a:gd name="T37" fmla="*/ 48 h 51"/>
              <a:gd name="T38" fmla="*/ 0 w 77"/>
              <a:gd name="T39" fmla="*/ 48 h 51"/>
              <a:gd name="T40" fmla="*/ 0 w 77"/>
              <a:gd name="T41" fmla="*/ 45 h 51"/>
              <a:gd name="T42" fmla="*/ 2 w 77"/>
              <a:gd name="T43" fmla="*/ 42 h 51"/>
              <a:gd name="T44" fmla="*/ 5 w 77"/>
              <a:gd name="T45" fmla="*/ 42 h 51"/>
              <a:gd name="T46" fmla="*/ 7 w 77"/>
              <a:gd name="T47" fmla="*/ 39 h 51"/>
              <a:gd name="T48" fmla="*/ 12 w 77"/>
              <a:gd name="T49" fmla="*/ 36 h 51"/>
              <a:gd name="T50" fmla="*/ 19 w 77"/>
              <a:gd name="T51" fmla="*/ 30 h 51"/>
              <a:gd name="T52" fmla="*/ 24 w 77"/>
              <a:gd name="T53" fmla="*/ 24 h 51"/>
              <a:gd name="T54" fmla="*/ 29 w 77"/>
              <a:gd name="T55" fmla="*/ 21 h 51"/>
              <a:gd name="T56" fmla="*/ 34 w 77"/>
              <a:gd name="T57" fmla="*/ 18 h 51"/>
              <a:gd name="T58" fmla="*/ 36 w 77"/>
              <a:gd name="T59" fmla="*/ 15 h 51"/>
              <a:gd name="T60" fmla="*/ 36 w 77"/>
              <a:gd name="T61" fmla="*/ 12 h 51"/>
              <a:gd name="T62" fmla="*/ 36 w 77"/>
              <a:gd name="T63" fmla="*/ 9 h 51"/>
              <a:gd name="T64" fmla="*/ 34 w 77"/>
              <a:gd name="T65" fmla="*/ 9 h 51"/>
              <a:gd name="T66" fmla="*/ 34 w 77"/>
              <a:gd name="T67" fmla="*/ 6 h 51"/>
              <a:gd name="T68" fmla="*/ 34 w 77"/>
              <a:gd name="T69" fmla="*/ 3 h 51"/>
              <a:gd name="T70" fmla="*/ 34 w 77"/>
              <a:gd name="T71" fmla="*/ 3 h 51"/>
              <a:gd name="T72" fmla="*/ 36 w 77"/>
              <a:gd name="T73" fmla="*/ 0 h 51"/>
              <a:gd name="T74" fmla="*/ 41 w 77"/>
              <a:gd name="T75" fmla="*/ 0 h 51"/>
              <a:gd name="T76" fmla="*/ 43 w 77"/>
              <a:gd name="T77" fmla="*/ 0 h 51"/>
              <a:gd name="T78" fmla="*/ 50 w 77"/>
              <a:gd name="T79" fmla="*/ 0 h 51"/>
              <a:gd name="T80" fmla="*/ 60 w 77"/>
              <a:gd name="T81" fmla="*/ 3 h 51"/>
              <a:gd name="T82" fmla="*/ 67 w 77"/>
              <a:gd name="T83" fmla="*/ 9 h 51"/>
              <a:gd name="T84" fmla="*/ 72 w 77"/>
              <a:gd name="T85" fmla="*/ 12 h 51"/>
              <a:gd name="T86" fmla="*/ 75 w 77"/>
              <a:gd name="T87" fmla="*/ 12 h 51"/>
              <a:gd name="T88" fmla="*/ 77 w 77"/>
              <a:gd name="T89" fmla="*/ 15 h 51"/>
              <a:gd name="T90" fmla="*/ 77 w 77"/>
              <a:gd name="T91" fmla="*/ 18 h 51"/>
              <a:gd name="T92" fmla="*/ 77 w 77"/>
              <a:gd name="T93" fmla="*/ 18 h 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77" h="51">
                <a:moveTo>
                  <a:pt x="77" y="18"/>
                </a:moveTo>
                <a:lnTo>
                  <a:pt x="77" y="21"/>
                </a:lnTo>
                <a:lnTo>
                  <a:pt x="75" y="21"/>
                </a:lnTo>
                <a:lnTo>
                  <a:pt x="72" y="24"/>
                </a:lnTo>
                <a:lnTo>
                  <a:pt x="67" y="27"/>
                </a:lnTo>
                <a:lnTo>
                  <a:pt x="63" y="30"/>
                </a:lnTo>
                <a:lnTo>
                  <a:pt x="58" y="33"/>
                </a:lnTo>
                <a:lnTo>
                  <a:pt x="50" y="36"/>
                </a:lnTo>
                <a:lnTo>
                  <a:pt x="43" y="39"/>
                </a:lnTo>
                <a:lnTo>
                  <a:pt x="34" y="42"/>
                </a:lnTo>
                <a:lnTo>
                  <a:pt x="26" y="45"/>
                </a:lnTo>
                <a:lnTo>
                  <a:pt x="19" y="48"/>
                </a:lnTo>
                <a:lnTo>
                  <a:pt x="14" y="51"/>
                </a:lnTo>
                <a:lnTo>
                  <a:pt x="9" y="51"/>
                </a:lnTo>
                <a:lnTo>
                  <a:pt x="7" y="51"/>
                </a:lnTo>
                <a:lnTo>
                  <a:pt x="5" y="51"/>
                </a:lnTo>
                <a:lnTo>
                  <a:pt x="2" y="51"/>
                </a:lnTo>
                <a:lnTo>
                  <a:pt x="0" y="51"/>
                </a:lnTo>
                <a:lnTo>
                  <a:pt x="0" y="48"/>
                </a:lnTo>
                <a:lnTo>
                  <a:pt x="0" y="48"/>
                </a:lnTo>
                <a:lnTo>
                  <a:pt x="0" y="45"/>
                </a:lnTo>
                <a:lnTo>
                  <a:pt x="2" y="42"/>
                </a:lnTo>
                <a:lnTo>
                  <a:pt x="5" y="42"/>
                </a:lnTo>
                <a:lnTo>
                  <a:pt x="7" y="39"/>
                </a:lnTo>
                <a:lnTo>
                  <a:pt x="12" y="36"/>
                </a:lnTo>
                <a:lnTo>
                  <a:pt x="19" y="30"/>
                </a:lnTo>
                <a:lnTo>
                  <a:pt x="24" y="24"/>
                </a:lnTo>
                <a:lnTo>
                  <a:pt x="29" y="21"/>
                </a:lnTo>
                <a:lnTo>
                  <a:pt x="34" y="18"/>
                </a:lnTo>
                <a:lnTo>
                  <a:pt x="36" y="15"/>
                </a:lnTo>
                <a:lnTo>
                  <a:pt x="36" y="12"/>
                </a:lnTo>
                <a:lnTo>
                  <a:pt x="36" y="9"/>
                </a:lnTo>
                <a:lnTo>
                  <a:pt x="34" y="9"/>
                </a:lnTo>
                <a:lnTo>
                  <a:pt x="34" y="6"/>
                </a:lnTo>
                <a:lnTo>
                  <a:pt x="34" y="3"/>
                </a:lnTo>
                <a:lnTo>
                  <a:pt x="34" y="3"/>
                </a:lnTo>
                <a:lnTo>
                  <a:pt x="36" y="0"/>
                </a:lnTo>
                <a:lnTo>
                  <a:pt x="41" y="0"/>
                </a:lnTo>
                <a:lnTo>
                  <a:pt x="43" y="0"/>
                </a:lnTo>
                <a:lnTo>
                  <a:pt x="50" y="0"/>
                </a:lnTo>
                <a:lnTo>
                  <a:pt x="60" y="3"/>
                </a:lnTo>
                <a:lnTo>
                  <a:pt x="67" y="9"/>
                </a:lnTo>
                <a:lnTo>
                  <a:pt x="72" y="12"/>
                </a:lnTo>
                <a:lnTo>
                  <a:pt x="75" y="12"/>
                </a:lnTo>
                <a:lnTo>
                  <a:pt x="77" y="15"/>
                </a:lnTo>
                <a:lnTo>
                  <a:pt x="77" y="18"/>
                </a:lnTo>
                <a:lnTo>
                  <a:pt x="77" y="18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4" name="Freeform 197"/>
          <p:cNvSpPr>
            <a:spLocks/>
          </p:cNvSpPr>
          <p:nvPr/>
        </p:nvSpPr>
        <p:spPr bwMode="auto">
          <a:xfrm>
            <a:off x="3014363" y="1818124"/>
            <a:ext cx="452437" cy="363480"/>
          </a:xfrm>
          <a:custGeom>
            <a:avLst/>
            <a:gdLst>
              <a:gd name="T0" fmla="*/ 51 w 80"/>
              <a:gd name="T1" fmla="*/ 9 h 36"/>
              <a:gd name="T2" fmla="*/ 58 w 80"/>
              <a:gd name="T3" fmla="*/ 9 h 36"/>
              <a:gd name="T4" fmla="*/ 65 w 80"/>
              <a:gd name="T5" fmla="*/ 12 h 36"/>
              <a:gd name="T6" fmla="*/ 70 w 80"/>
              <a:gd name="T7" fmla="*/ 15 h 36"/>
              <a:gd name="T8" fmla="*/ 75 w 80"/>
              <a:gd name="T9" fmla="*/ 18 h 36"/>
              <a:gd name="T10" fmla="*/ 77 w 80"/>
              <a:gd name="T11" fmla="*/ 21 h 36"/>
              <a:gd name="T12" fmla="*/ 80 w 80"/>
              <a:gd name="T13" fmla="*/ 24 h 36"/>
              <a:gd name="T14" fmla="*/ 80 w 80"/>
              <a:gd name="T15" fmla="*/ 27 h 36"/>
              <a:gd name="T16" fmla="*/ 77 w 80"/>
              <a:gd name="T17" fmla="*/ 30 h 36"/>
              <a:gd name="T18" fmla="*/ 77 w 80"/>
              <a:gd name="T19" fmla="*/ 33 h 36"/>
              <a:gd name="T20" fmla="*/ 72 w 80"/>
              <a:gd name="T21" fmla="*/ 36 h 36"/>
              <a:gd name="T22" fmla="*/ 70 w 80"/>
              <a:gd name="T23" fmla="*/ 36 h 36"/>
              <a:gd name="T24" fmla="*/ 63 w 80"/>
              <a:gd name="T25" fmla="*/ 36 h 36"/>
              <a:gd name="T26" fmla="*/ 55 w 80"/>
              <a:gd name="T27" fmla="*/ 36 h 36"/>
              <a:gd name="T28" fmla="*/ 48 w 80"/>
              <a:gd name="T29" fmla="*/ 33 h 36"/>
              <a:gd name="T30" fmla="*/ 36 w 80"/>
              <a:gd name="T31" fmla="*/ 30 h 36"/>
              <a:gd name="T32" fmla="*/ 24 w 80"/>
              <a:gd name="T33" fmla="*/ 21 h 36"/>
              <a:gd name="T34" fmla="*/ 19 w 80"/>
              <a:gd name="T35" fmla="*/ 18 h 36"/>
              <a:gd name="T36" fmla="*/ 14 w 80"/>
              <a:gd name="T37" fmla="*/ 15 h 36"/>
              <a:gd name="T38" fmla="*/ 10 w 80"/>
              <a:gd name="T39" fmla="*/ 12 h 36"/>
              <a:gd name="T40" fmla="*/ 7 w 80"/>
              <a:gd name="T41" fmla="*/ 9 h 36"/>
              <a:gd name="T42" fmla="*/ 2 w 80"/>
              <a:gd name="T43" fmla="*/ 9 h 36"/>
              <a:gd name="T44" fmla="*/ 0 w 80"/>
              <a:gd name="T45" fmla="*/ 6 h 36"/>
              <a:gd name="T46" fmla="*/ 0 w 80"/>
              <a:gd name="T47" fmla="*/ 3 h 36"/>
              <a:gd name="T48" fmla="*/ 0 w 80"/>
              <a:gd name="T49" fmla="*/ 0 h 36"/>
              <a:gd name="T50" fmla="*/ 7 w 80"/>
              <a:gd name="T51" fmla="*/ 3 h 36"/>
              <a:gd name="T52" fmla="*/ 17 w 80"/>
              <a:gd name="T53" fmla="*/ 3 h 36"/>
              <a:gd name="T54" fmla="*/ 24 w 80"/>
              <a:gd name="T55" fmla="*/ 3 h 36"/>
              <a:gd name="T56" fmla="*/ 29 w 80"/>
              <a:gd name="T57" fmla="*/ 3 h 36"/>
              <a:gd name="T58" fmla="*/ 41 w 80"/>
              <a:gd name="T59" fmla="*/ 6 h 36"/>
              <a:gd name="T60" fmla="*/ 51 w 80"/>
              <a:gd name="T61" fmla="*/ 9 h 36"/>
              <a:gd name="T62" fmla="*/ 51 w 80"/>
              <a:gd name="T63" fmla="*/ 9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80" h="36">
                <a:moveTo>
                  <a:pt x="51" y="9"/>
                </a:moveTo>
                <a:lnTo>
                  <a:pt x="58" y="9"/>
                </a:lnTo>
                <a:lnTo>
                  <a:pt x="65" y="12"/>
                </a:lnTo>
                <a:lnTo>
                  <a:pt x="70" y="15"/>
                </a:lnTo>
                <a:lnTo>
                  <a:pt x="75" y="18"/>
                </a:lnTo>
                <a:lnTo>
                  <a:pt x="77" y="21"/>
                </a:lnTo>
                <a:lnTo>
                  <a:pt x="80" y="24"/>
                </a:lnTo>
                <a:lnTo>
                  <a:pt x="80" y="27"/>
                </a:lnTo>
                <a:lnTo>
                  <a:pt x="77" y="30"/>
                </a:lnTo>
                <a:lnTo>
                  <a:pt x="77" y="33"/>
                </a:lnTo>
                <a:lnTo>
                  <a:pt x="72" y="36"/>
                </a:lnTo>
                <a:lnTo>
                  <a:pt x="70" y="36"/>
                </a:lnTo>
                <a:lnTo>
                  <a:pt x="63" y="36"/>
                </a:lnTo>
                <a:lnTo>
                  <a:pt x="55" y="36"/>
                </a:lnTo>
                <a:lnTo>
                  <a:pt x="48" y="33"/>
                </a:lnTo>
                <a:lnTo>
                  <a:pt x="36" y="30"/>
                </a:lnTo>
                <a:lnTo>
                  <a:pt x="24" y="21"/>
                </a:lnTo>
                <a:lnTo>
                  <a:pt x="19" y="18"/>
                </a:lnTo>
                <a:lnTo>
                  <a:pt x="14" y="15"/>
                </a:lnTo>
                <a:lnTo>
                  <a:pt x="10" y="12"/>
                </a:lnTo>
                <a:lnTo>
                  <a:pt x="7" y="9"/>
                </a:lnTo>
                <a:lnTo>
                  <a:pt x="2" y="9"/>
                </a:lnTo>
                <a:lnTo>
                  <a:pt x="0" y="6"/>
                </a:lnTo>
                <a:lnTo>
                  <a:pt x="0" y="3"/>
                </a:lnTo>
                <a:lnTo>
                  <a:pt x="0" y="0"/>
                </a:lnTo>
                <a:lnTo>
                  <a:pt x="7" y="3"/>
                </a:lnTo>
                <a:lnTo>
                  <a:pt x="17" y="3"/>
                </a:lnTo>
                <a:lnTo>
                  <a:pt x="24" y="3"/>
                </a:lnTo>
                <a:lnTo>
                  <a:pt x="29" y="3"/>
                </a:lnTo>
                <a:lnTo>
                  <a:pt x="41" y="6"/>
                </a:lnTo>
                <a:lnTo>
                  <a:pt x="51" y="9"/>
                </a:lnTo>
                <a:lnTo>
                  <a:pt x="51" y="9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5" name="Freeform 198"/>
          <p:cNvSpPr>
            <a:spLocks/>
          </p:cNvSpPr>
          <p:nvPr/>
        </p:nvSpPr>
        <p:spPr bwMode="auto">
          <a:xfrm>
            <a:off x="2194324" y="1969572"/>
            <a:ext cx="395882" cy="272614"/>
          </a:xfrm>
          <a:custGeom>
            <a:avLst/>
            <a:gdLst>
              <a:gd name="T0" fmla="*/ 17 w 70"/>
              <a:gd name="T1" fmla="*/ 27 h 27"/>
              <a:gd name="T2" fmla="*/ 14 w 70"/>
              <a:gd name="T3" fmla="*/ 27 h 27"/>
              <a:gd name="T4" fmla="*/ 12 w 70"/>
              <a:gd name="T5" fmla="*/ 27 h 27"/>
              <a:gd name="T6" fmla="*/ 9 w 70"/>
              <a:gd name="T7" fmla="*/ 27 h 27"/>
              <a:gd name="T8" fmla="*/ 7 w 70"/>
              <a:gd name="T9" fmla="*/ 24 h 27"/>
              <a:gd name="T10" fmla="*/ 5 w 70"/>
              <a:gd name="T11" fmla="*/ 21 h 27"/>
              <a:gd name="T12" fmla="*/ 2 w 70"/>
              <a:gd name="T13" fmla="*/ 21 h 27"/>
              <a:gd name="T14" fmla="*/ 2 w 70"/>
              <a:gd name="T15" fmla="*/ 18 h 27"/>
              <a:gd name="T16" fmla="*/ 0 w 70"/>
              <a:gd name="T17" fmla="*/ 18 h 27"/>
              <a:gd name="T18" fmla="*/ 2 w 70"/>
              <a:gd name="T19" fmla="*/ 18 h 27"/>
              <a:gd name="T20" fmla="*/ 2 w 70"/>
              <a:gd name="T21" fmla="*/ 15 h 27"/>
              <a:gd name="T22" fmla="*/ 5 w 70"/>
              <a:gd name="T23" fmla="*/ 18 h 27"/>
              <a:gd name="T24" fmla="*/ 7 w 70"/>
              <a:gd name="T25" fmla="*/ 18 h 27"/>
              <a:gd name="T26" fmla="*/ 7 w 70"/>
              <a:gd name="T27" fmla="*/ 18 h 27"/>
              <a:gd name="T28" fmla="*/ 9 w 70"/>
              <a:gd name="T29" fmla="*/ 18 h 27"/>
              <a:gd name="T30" fmla="*/ 12 w 70"/>
              <a:gd name="T31" fmla="*/ 18 h 27"/>
              <a:gd name="T32" fmla="*/ 14 w 70"/>
              <a:gd name="T33" fmla="*/ 15 h 27"/>
              <a:gd name="T34" fmla="*/ 14 w 70"/>
              <a:gd name="T35" fmla="*/ 15 h 27"/>
              <a:gd name="T36" fmla="*/ 17 w 70"/>
              <a:gd name="T37" fmla="*/ 15 h 27"/>
              <a:gd name="T38" fmla="*/ 19 w 70"/>
              <a:gd name="T39" fmla="*/ 15 h 27"/>
              <a:gd name="T40" fmla="*/ 22 w 70"/>
              <a:gd name="T41" fmla="*/ 12 h 27"/>
              <a:gd name="T42" fmla="*/ 29 w 70"/>
              <a:gd name="T43" fmla="*/ 12 h 27"/>
              <a:gd name="T44" fmla="*/ 38 w 70"/>
              <a:gd name="T45" fmla="*/ 9 h 27"/>
              <a:gd name="T46" fmla="*/ 51 w 70"/>
              <a:gd name="T47" fmla="*/ 6 h 27"/>
              <a:gd name="T48" fmla="*/ 58 w 70"/>
              <a:gd name="T49" fmla="*/ 3 h 27"/>
              <a:gd name="T50" fmla="*/ 65 w 70"/>
              <a:gd name="T51" fmla="*/ 0 h 27"/>
              <a:gd name="T52" fmla="*/ 70 w 70"/>
              <a:gd name="T53" fmla="*/ 0 h 27"/>
              <a:gd name="T54" fmla="*/ 70 w 70"/>
              <a:gd name="T55" fmla="*/ 0 h 27"/>
              <a:gd name="T56" fmla="*/ 65 w 70"/>
              <a:gd name="T57" fmla="*/ 3 h 27"/>
              <a:gd name="T58" fmla="*/ 58 w 70"/>
              <a:gd name="T59" fmla="*/ 6 h 27"/>
              <a:gd name="T60" fmla="*/ 48 w 70"/>
              <a:gd name="T61" fmla="*/ 12 h 27"/>
              <a:gd name="T62" fmla="*/ 38 w 70"/>
              <a:gd name="T63" fmla="*/ 15 h 27"/>
              <a:gd name="T64" fmla="*/ 34 w 70"/>
              <a:gd name="T65" fmla="*/ 18 h 27"/>
              <a:gd name="T66" fmla="*/ 29 w 70"/>
              <a:gd name="T67" fmla="*/ 21 h 27"/>
              <a:gd name="T68" fmla="*/ 26 w 70"/>
              <a:gd name="T69" fmla="*/ 24 h 27"/>
              <a:gd name="T70" fmla="*/ 22 w 70"/>
              <a:gd name="T71" fmla="*/ 24 h 27"/>
              <a:gd name="T72" fmla="*/ 19 w 70"/>
              <a:gd name="T73" fmla="*/ 27 h 27"/>
              <a:gd name="T74" fmla="*/ 17 w 70"/>
              <a:gd name="T75" fmla="*/ 27 h 27"/>
              <a:gd name="T76" fmla="*/ 17 w 70"/>
              <a:gd name="T77" fmla="*/ 27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70" h="27">
                <a:moveTo>
                  <a:pt x="17" y="27"/>
                </a:moveTo>
                <a:lnTo>
                  <a:pt x="14" y="27"/>
                </a:lnTo>
                <a:lnTo>
                  <a:pt x="12" y="27"/>
                </a:lnTo>
                <a:lnTo>
                  <a:pt x="9" y="27"/>
                </a:lnTo>
                <a:lnTo>
                  <a:pt x="7" y="24"/>
                </a:lnTo>
                <a:lnTo>
                  <a:pt x="5" y="21"/>
                </a:lnTo>
                <a:lnTo>
                  <a:pt x="2" y="21"/>
                </a:lnTo>
                <a:lnTo>
                  <a:pt x="2" y="18"/>
                </a:lnTo>
                <a:lnTo>
                  <a:pt x="0" y="18"/>
                </a:lnTo>
                <a:lnTo>
                  <a:pt x="2" y="18"/>
                </a:lnTo>
                <a:lnTo>
                  <a:pt x="2" y="15"/>
                </a:lnTo>
                <a:lnTo>
                  <a:pt x="5" y="18"/>
                </a:lnTo>
                <a:lnTo>
                  <a:pt x="7" y="18"/>
                </a:lnTo>
                <a:lnTo>
                  <a:pt x="7" y="18"/>
                </a:lnTo>
                <a:lnTo>
                  <a:pt x="9" y="18"/>
                </a:lnTo>
                <a:lnTo>
                  <a:pt x="12" y="18"/>
                </a:lnTo>
                <a:lnTo>
                  <a:pt x="14" y="15"/>
                </a:lnTo>
                <a:lnTo>
                  <a:pt x="14" y="15"/>
                </a:lnTo>
                <a:lnTo>
                  <a:pt x="17" y="15"/>
                </a:lnTo>
                <a:lnTo>
                  <a:pt x="19" y="15"/>
                </a:lnTo>
                <a:lnTo>
                  <a:pt x="22" y="12"/>
                </a:lnTo>
                <a:lnTo>
                  <a:pt x="29" y="12"/>
                </a:lnTo>
                <a:lnTo>
                  <a:pt x="38" y="9"/>
                </a:lnTo>
                <a:lnTo>
                  <a:pt x="51" y="6"/>
                </a:lnTo>
                <a:lnTo>
                  <a:pt x="58" y="3"/>
                </a:lnTo>
                <a:lnTo>
                  <a:pt x="65" y="0"/>
                </a:lnTo>
                <a:lnTo>
                  <a:pt x="70" y="0"/>
                </a:lnTo>
                <a:lnTo>
                  <a:pt x="70" y="0"/>
                </a:lnTo>
                <a:lnTo>
                  <a:pt x="65" y="3"/>
                </a:lnTo>
                <a:lnTo>
                  <a:pt x="58" y="6"/>
                </a:lnTo>
                <a:lnTo>
                  <a:pt x="48" y="12"/>
                </a:lnTo>
                <a:lnTo>
                  <a:pt x="38" y="15"/>
                </a:lnTo>
                <a:lnTo>
                  <a:pt x="34" y="18"/>
                </a:lnTo>
                <a:lnTo>
                  <a:pt x="29" y="21"/>
                </a:lnTo>
                <a:lnTo>
                  <a:pt x="26" y="24"/>
                </a:lnTo>
                <a:lnTo>
                  <a:pt x="22" y="24"/>
                </a:lnTo>
                <a:lnTo>
                  <a:pt x="19" y="27"/>
                </a:lnTo>
                <a:lnTo>
                  <a:pt x="17" y="27"/>
                </a:lnTo>
                <a:lnTo>
                  <a:pt x="17" y="27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7" name="Freeform 200"/>
          <p:cNvSpPr>
            <a:spLocks/>
          </p:cNvSpPr>
          <p:nvPr/>
        </p:nvSpPr>
        <p:spPr bwMode="auto">
          <a:xfrm>
            <a:off x="5373732" y="509366"/>
            <a:ext cx="627758" cy="615903"/>
          </a:xfrm>
          <a:custGeom>
            <a:avLst/>
            <a:gdLst>
              <a:gd name="T0" fmla="*/ 0 w 111"/>
              <a:gd name="T1" fmla="*/ 61 h 61"/>
              <a:gd name="T2" fmla="*/ 0 w 111"/>
              <a:gd name="T3" fmla="*/ 59 h 61"/>
              <a:gd name="T4" fmla="*/ 0 w 111"/>
              <a:gd name="T5" fmla="*/ 59 h 61"/>
              <a:gd name="T6" fmla="*/ 0 w 111"/>
              <a:gd name="T7" fmla="*/ 56 h 61"/>
              <a:gd name="T8" fmla="*/ 2 w 111"/>
              <a:gd name="T9" fmla="*/ 53 h 61"/>
              <a:gd name="T10" fmla="*/ 7 w 111"/>
              <a:gd name="T11" fmla="*/ 53 h 61"/>
              <a:gd name="T12" fmla="*/ 9 w 111"/>
              <a:gd name="T13" fmla="*/ 50 h 61"/>
              <a:gd name="T14" fmla="*/ 14 w 111"/>
              <a:gd name="T15" fmla="*/ 50 h 61"/>
              <a:gd name="T16" fmla="*/ 24 w 111"/>
              <a:gd name="T17" fmla="*/ 44 h 61"/>
              <a:gd name="T18" fmla="*/ 31 w 111"/>
              <a:gd name="T19" fmla="*/ 41 h 61"/>
              <a:gd name="T20" fmla="*/ 41 w 111"/>
              <a:gd name="T21" fmla="*/ 35 h 61"/>
              <a:gd name="T22" fmla="*/ 46 w 111"/>
              <a:gd name="T23" fmla="*/ 29 h 61"/>
              <a:gd name="T24" fmla="*/ 53 w 111"/>
              <a:gd name="T25" fmla="*/ 26 h 61"/>
              <a:gd name="T26" fmla="*/ 58 w 111"/>
              <a:gd name="T27" fmla="*/ 20 h 61"/>
              <a:gd name="T28" fmla="*/ 63 w 111"/>
              <a:gd name="T29" fmla="*/ 17 h 61"/>
              <a:gd name="T30" fmla="*/ 68 w 111"/>
              <a:gd name="T31" fmla="*/ 14 h 61"/>
              <a:gd name="T32" fmla="*/ 70 w 111"/>
              <a:gd name="T33" fmla="*/ 11 h 61"/>
              <a:gd name="T34" fmla="*/ 72 w 111"/>
              <a:gd name="T35" fmla="*/ 8 h 61"/>
              <a:gd name="T36" fmla="*/ 72 w 111"/>
              <a:gd name="T37" fmla="*/ 5 h 61"/>
              <a:gd name="T38" fmla="*/ 70 w 111"/>
              <a:gd name="T39" fmla="*/ 2 h 61"/>
              <a:gd name="T40" fmla="*/ 70 w 111"/>
              <a:gd name="T41" fmla="*/ 2 h 61"/>
              <a:gd name="T42" fmla="*/ 70 w 111"/>
              <a:gd name="T43" fmla="*/ 0 h 61"/>
              <a:gd name="T44" fmla="*/ 72 w 111"/>
              <a:gd name="T45" fmla="*/ 0 h 61"/>
              <a:gd name="T46" fmla="*/ 77 w 111"/>
              <a:gd name="T47" fmla="*/ 0 h 61"/>
              <a:gd name="T48" fmla="*/ 82 w 111"/>
              <a:gd name="T49" fmla="*/ 0 h 61"/>
              <a:gd name="T50" fmla="*/ 87 w 111"/>
              <a:gd name="T51" fmla="*/ 0 h 61"/>
              <a:gd name="T52" fmla="*/ 92 w 111"/>
              <a:gd name="T53" fmla="*/ 2 h 61"/>
              <a:gd name="T54" fmla="*/ 99 w 111"/>
              <a:gd name="T55" fmla="*/ 2 h 61"/>
              <a:gd name="T56" fmla="*/ 104 w 111"/>
              <a:gd name="T57" fmla="*/ 5 h 61"/>
              <a:gd name="T58" fmla="*/ 109 w 111"/>
              <a:gd name="T59" fmla="*/ 8 h 61"/>
              <a:gd name="T60" fmla="*/ 111 w 111"/>
              <a:gd name="T61" fmla="*/ 11 h 61"/>
              <a:gd name="T62" fmla="*/ 111 w 111"/>
              <a:gd name="T63" fmla="*/ 14 h 61"/>
              <a:gd name="T64" fmla="*/ 111 w 111"/>
              <a:gd name="T65" fmla="*/ 14 h 61"/>
              <a:gd name="T66" fmla="*/ 109 w 111"/>
              <a:gd name="T67" fmla="*/ 17 h 61"/>
              <a:gd name="T68" fmla="*/ 106 w 111"/>
              <a:gd name="T69" fmla="*/ 17 h 61"/>
              <a:gd name="T70" fmla="*/ 104 w 111"/>
              <a:gd name="T71" fmla="*/ 20 h 61"/>
              <a:gd name="T72" fmla="*/ 99 w 111"/>
              <a:gd name="T73" fmla="*/ 23 h 61"/>
              <a:gd name="T74" fmla="*/ 94 w 111"/>
              <a:gd name="T75" fmla="*/ 26 h 61"/>
              <a:gd name="T76" fmla="*/ 89 w 111"/>
              <a:gd name="T77" fmla="*/ 29 h 61"/>
              <a:gd name="T78" fmla="*/ 82 w 111"/>
              <a:gd name="T79" fmla="*/ 35 h 61"/>
              <a:gd name="T80" fmla="*/ 68 w 111"/>
              <a:gd name="T81" fmla="*/ 41 h 61"/>
              <a:gd name="T82" fmla="*/ 53 w 111"/>
              <a:gd name="T83" fmla="*/ 47 h 61"/>
              <a:gd name="T84" fmla="*/ 41 w 111"/>
              <a:gd name="T85" fmla="*/ 53 h 61"/>
              <a:gd name="T86" fmla="*/ 29 w 111"/>
              <a:gd name="T87" fmla="*/ 56 h 61"/>
              <a:gd name="T88" fmla="*/ 17 w 111"/>
              <a:gd name="T89" fmla="*/ 59 h 61"/>
              <a:gd name="T90" fmla="*/ 12 w 111"/>
              <a:gd name="T91" fmla="*/ 61 h 61"/>
              <a:gd name="T92" fmla="*/ 9 w 111"/>
              <a:gd name="T93" fmla="*/ 61 h 61"/>
              <a:gd name="T94" fmla="*/ 5 w 111"/>
              <a:gd name="T95" fmla="*/ 61 h 61"/>
              <a:gd name="T96" fmla="*/ 2 w 111"/>
              <a:gd name="T97" fmla="*/ 61 h 61"/>
              <a:gd name="T98" fmla="*/ 0 w 111"/>
              <a:gd name="T99" fmla="*/ 61 h 61"/>
              <a:gd name="T100" fmla="*/ 0 w 111"/>
              <a:gd name="T101" fmla="*/ 61 h 61"/>
              <a:gd name="T102" fmla="*/ 0 w 111"/>
              <a:gd name="T103" fmla="*/ 61 h 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111" h="61">
                <a:moveTo>
                  <a:pt x="0" y="61"/>
                </a:moveTo>
                <a:lnTo>
                  <a:pt x="0" y="59"/>
                </a:lnTo>
                <a:lnTo>
                  <a:pt x="0" y="59"/>
                </a:lnTo>
                <a:lnTo>
                  <a:pt x="0" y="56"/>
                </a:lnTo>
                <a:lnTo>
                  <a:pt x="2" y="53"/>
                </a:lnTo>
                <a:lnTo>
                  <a:pt x="7" y="53"/>
                </a:lnTo>
                <a:lnTo>
                  <a:pt x="9" y="50"/>
                </a:lnTo>
                <a:lnTo>
                  <a:pt x="14" y="50"/>
                </a:lnTo>
                <a:lnTo>
                  <a:pt x="24" y="44"/>
                </a:lnTo>
                <a:lnTo>
                  <a:pt x="31" y="41"/>
                </a:lnTo>
                <a:lnTo>
                  <a:pt x="41" y="35"/>
                </a:lnTo>
                <a:lnTo>
                  <a:pt x="46" y="29"/>
                </a:lnTo>
                <a:lnTo>
                  <a:pt x="53" y="26"/>
                </a:lnTo>
                <a:lnTo>
                  <a:pt x="58" y="20"/>
                </a:lnTo>
                <a:lnTo>
                  <a:pt x="63" y="17"/>
                </a:lnTo>
                <a:lnTo>
                  <a:pt x="68" y="14"/>
                </a:lnTo>
                <a:lnTo>
                  <a:pt x="70" y="11"/>
                </a:lnTo>
                <a:lnTo>
                  <a:pt x="72" y="8"/>
                </a:lnTo>
                <a:lnTo>
                  <a:pt x="72" y="5"/>
                </a:lnTo>
                <a:lnTo>
                  <a:pt x="70" y="2"/>
                </a:lnTo>
                <a:lnTo>
                  <a:pt x="70" y="2"/>
                </a:lnTo>
                <a:lnTo>
                  <a:pt x="70" y="0"/>
                </a:lnTo>
                <a:lnTo>
                  <a:pt x="72" y="0"/>
                </a:lnTo>
                <a:lnTo>
                  <a:pt x="77" y="0"/>
                </a:lnTo>
                <a:lnTo>
                  <a:pt x="82" y="0"/>
                </a:lnTo>
                <a:lnTo>
                  <a:pt x="87" y="0"/>
                </a:lnTo>
                <a:lnTo>
                  <a:pt x="92" y="2"/>
                </a:lnTo>
                <a:lnTo>
                  <a:pt x="99" y="2"/>
                </a:lnTo>
                <a:lnTo>
                  <a:pt x="104" y="5"/>
                </a:lnTo>
                <a:lnTo>
                  <a:pt x="109" y="8"/>
                </a:lnTo>
                <a:lnTo>
                  <a:pt x="111" y="11"/>
                </a:lnTo>
                <a:lnTo>
                  <a:pt x="111" y="14"/>
                </a:lnTo>
                <a:lnTo>
                  <a:pt x="111" y="14"/>
                </a:lnTo>
                <a:lnTo>
                  <a:pt x="109" y="17"/>
                </a:lnTo>
                <a:lnTo>
                  <a:pt x="106" y="17"/>
                </a:lnTo>
                <a:lnTo>
                  <a:pt x="104" y="20"/>
                </a:lnTo>
                <a:lnTo>
                  <a:pt x="99" y="23"/>
                </a:lnTo>
                <a:lnTo>
                  <a:pt x="94" y="26"/>
                </a:lnTo>
                <a:lnTo>
                  <a:pt x="89" y="29"/>
                </a:lnTo>
                <a:lnTo>
                  <a:pt x="82" y="35"/>
                </a:lnTo>
                <a:lnTo>
                  <a:pt x="68" y="41"/>
                </a:lnTo>
                <a:lnTo>
                  <a:pt x="53" y="47"/>
                </a:lnTo>
                <a:lnTo>
                  <a:pt x="41" y="53"/>
                </a:lnTo>
                <a:lnTo>
                  <a:pt x="29" y="56"/>
                </a:lnTo>
                <a:lnTo>
                  <a:pt x="17" y="59"/>
                </a:lnTo>
                <a:lnTo>
                  <a:pt x="12" y="61"/>
                </a:lnTo>
                <a:lnTo>
                  <a:pt x="9" y="61"/>
                </a:lnTo>
                <a:lnTo>
                  <a:pt x="5" y="61"/>
                </a:lnTo>
                <a:lnTo>
                  <a:pt x="2" y="61"/>
                </a:lnTo>
                <a:lnTo>
                  <a:pt x="0" y="61"/>
                </a:lnTo>
                <a:lnTo>
                  <a:pt x="0" y="61"/>
                </a:lnTo>
                <a:lnTo>
                  <a:pt x="0" y="61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8" name="Freeform 201"/>
          <p:cNvSpPr>
            <a:spLocks/>
          </p:cNvSpPr>
          <p:nvPr/>
        </p:nvSpPr>
        <p:spPr bwMode="auto">
          <a:xfrm>
            <a:off x="5673474" y="681014"/>
            <a:ext cx="1068883" cy="272614"/>
          </a:xfrm>
          <a:custGeom>
            <a:avLst/>
            <a:gdLst>
              <a:gd name="T0" fmla="*/ 0 w 189"/>
              <a:gd name="T1" fmla="*/ 27 h 27"/>
              <a:gd name="T2" fmla="*/ 0 w 189"/>
              <a:gd name="T3" fmla="*/ 12 h 27"/>
              <a:gd name="T4" fmla="*/ 7 w 189"/>
              <a:gd name="T5" fmla="*/ 12 h 27"/>
              <a:gd name="T6" fmla="*/ 17 w 189"/>
              <a:gd name="T7" fmla="*/ 12 h 27"/>
              <a:gd name="T8" fmla="*/ 29 w 189"/>
              <a:gd name="T9" fmla="*/ 12 h 27"/>
              <a:gd name="T10" fmla="*/ 39 w 189"/>
              <a:gd name="T11" fmla="*/ 12 h 27"/>
              <a:gd name="T12" fmla="*/ 51 w 189"/>
              <a:gd name="T13" fmla="*/ 12 h 27"/>
              <a:gd name="T14" fmla="*/ 63 w 189"/>
              <a:gd name="T15" fmla="*/ 9 h 27"/>
              <a:gd name="T16" fmla="*/ 77 w 189"/>
              <a:gd name="T17" fmla="*/ 9 h 27"/>
              <a:gd name="T18" fmla="*/ 92 w 189"/>
              <a:gd name="T19" fmla="*/ 6 h 27"/>
              <a:gd name="T20" fmla="*/ 106 w 189"/>
              <a:gd name="T21" fmla="*/ 3 h 27"/>
              <a:gd name="T22" fmla="*/ 118 w 189"/>
              <a:gd name="T23" fmla="*/ 3 h 27"/>
              <a:gd name="T24" fmla="*/ 131 w 189"/>
              <a:gd name="T25" fmla="*/ 3 h 27"/>
              <a:gd name="T26" fmla="*/ 140 w 189"/>
              <a:gd name="T27" fmla="*/ 0 h 27"/>
              <a:gd name="T28" fmla="*/ 150 w 189"/>
              <a:gd name="T29" fmla="*/ 0 h 27"/>
              <a:gd name="T30" fmla="*/ 157 w 189"/>
              <a:gd name="T31" fmla="*/ 0 h 27"/>
              <a:gd name="T32" fmla="*/ 164 w 189"/>
              <a:gd name="T33" fmla="*/ 0 h 27"/>
              <a:gd name="T34" fmla="*/ 169 w 189"/>
              <a:gd name="T35" fmla="*/ 0 h 27"/>
              <a:gd name="T36" fmla="*/ 177 w 189"/>
              <a:gd name="T37" fmla="*/ 0 h 27"/>
              <a:gd name="T38" fmla="*/ 184 w 189"/>
              <a:gd name="T39" fmla="*/ 0 h 27"/>
              <a:gd name="T40" fmla="*/ 186 w 189"/>
              <a:gd name="T41" fmla="*/ 3 h 27"/>
              <a:gd name="T42" fmla="*/ 189 w 189"/>
              <a:gd name="T43" fmla="*/ 3 h 27"/>
              <a:gd name="T44" fmla="*/ 189 w 189"/>
              <a:gd name="T45" fmla="*/ 3 h 27"/>
              <a:gd name="T46" fmla="*/ 189 w 189"/>
              <a:gd name="T47" fmla="*/ 6 h 27"/>
              <a:gd name="T48" fmla="*/ 189 w 189"/>
              <a:gd name="T49" fmla="*/ 9 h 27"/>
              <a:gd name="T50" fmla="*/ 186 w 189"/>
              <a:gd name="T51" fmla="*/ 12 h 27"/>
              <a:gd name="T52" fmla="*/ 181 w 189"/>
              <a:gd name="T53" fmla="*/ 12 h 27"/>
              <a:gd name="T54" fmla="*/ 174 w 189"/>
              <a:gd name="T55" fmla="*/ 15 h 27"/>
              <a:gd name="T56" fmla="*/ 169 w 189"/>
              <a:gd name="T57" fmla="*/ 15 h 27"/>
              <a:gd name="T58" fmla="*/ 164 w 189"/>
              <a:gd name="T59" fmla="*/ 15 h 27"/>
              <a:gd name="T60" fmla="*/ 157 w 189"/>
              <a:gd name="T61" fmla="*/ 15 h 27"/>
              <a:gd name="T62" fmla="*/ 148 w 189"/>
              <a:gd name="T63" fmla="*/ 18 h 27"/>
              <a:gd name="T64" fmla="*/ 138 w 189"/>
              <a:gd name="T65" fmla="*/ 18 h 27"/>
              <a:gd name="T66" fmla="*/ 128 w 189"/>
              <a:gd name="T67" fmla="*/ 18 h 27"/>
              <a:gd name="T68" fmla="*/ 114 w 189"/>
              <a:gd name="T69" fmla="*/ 21 h 27"/>
              <a:gd name="T70" fmla="*/ 102 w 189"/>
              <a:gd name="T71" fmla="*/ 21 h 27"/>
              <a:gd name="T72" fmla="*/ 85 w 189"/>
              <a:gd name="T73" fmla="*/ 21 h 27"/>
              <a:gd name="T74" fmla="*/ 73 w 189"/>
              <a:gd name="T75" fmla="*/ 24 h 27"/>
              <a:gd name="T76" fmla="*/ 58 w 189"/>
              <a:gd name="T77" fmla="*/ 24 h 27"/>
              <a:gd name="T78" fmla="*/ 46 w 189"/>
              <a:gd name="T79" fmla="*/ 24 h 27"/>
              <a:gd name="T80" fmla="*/ 22 w 189"/>
              <a:gd name="T81" fmla="*/ 27 h 27"/>
              <a:gd name="T82" fmla="*/ 0 w 189"/>
              <a:gd name="T83" fmla="*/ 27 h 27"/>
              <a:gd name="T84" fmla="*/ 0 w 189"/>
              <a:gd name="T85" fmla="*/ 27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189" h="27">
                <a:moveTo>
                  <a:pt x="0" y="27"/>
                </a:moveTo>
                <a:lnTo>
                  <a:pt x="0" y="12"/>
                </a:lnTo>
                <a:lnTo>
                  <a:pt x="7" y="12"/>
                </a:lnTo>
                <a:lnTo>
                  <a:pt x="17" y="12"/>
                </a:lnTo>
                <a:lnTo>
                  <a:pt x="29" y="12"/>
                </a:lnTo>
                <a:lnTo>
                  <a:pt x="39" y="12"/>
                </a:lnTo>
                <a:lnTo>
                  <a:pt x="51" y="12"/>
                </a:lnTo>
                <a:lnTo>
                  <a:pt x="63" y="9"/>
                </a:lnTo>
                <a:lnTo>
                  <a:pt x="77" y="9"/>
                </a:lnTo>
                <a:lnTo>
                  <a:pt x="92" y="6"/>
                </a:lnTo>
                <a:lnTo>
                  <a:pt x="106" y="3"/>
                </a:lnTo>
                <a:lnTo>
                  <a:pt x="118" y="3"/>
                </a:lnTo>
                <a:lnTo>
                  <a:pt x="131" y="3"/>
                </a:lnTo>
                <a:lnTo>
                  <a:pt x="140" y="0"/>
                </a:lnTo>
                <a:lnTo>
                  <a:pt x="150" y="0"/>
                </a:lnTo>
                <a:lnTo>
                  <a:pt x="157" y="0"/>
                </a:lnTo>
                <a:lnTo>
                  <a:pt x="164" y="0"/>
                </a:lnTo>
                <a:lnTo>
                  <a:pt x="169" y="0"/>
                </a:lnTo>
                <a:lnTo>
                  <a:pt x="177" y="0"/>
                </a:lnTo>
                <a:lnTo>
                  <a:pt x="184" y="0"/>
                </a:lnTo>
                <a:lnTo>
                  <a:pt x="186" y="3"/>
                </a:lnTo>
                <a:lnTo>
                  <a:pt x="189" y="3"/>
                </a:lnTo>
                <a:lnTo>
                  <a:pt x="189" y="3"/>
                </a:lnTo>
                <a:lnTo>
                  <a:pt x="189" y="6"/>
                </a:lnTo>
                <a:lnTo>
                  <a:pt x="189" y="9"/>
                </a:lnTo>
                <a:lnTo>
                  <a:pt x="186" y="12"/>
                </a:lnTo>
                <a:lnTo>
                  <a:pt x="181" y="12"/>
                </a:lnTo>
                <a:lnTo>
                  <a:pt x="174" y="15"/>
                </a:lnTo>
                <a:lnTo>
                  <a:pt x="169" y="15"/>
                </a:lnTo>
                <a:lnTo>
                  <a:pt x="164" y="15"/>
                </a:lnTo>
                <a:lnTo>
                  <a:pt x="157" y="15"/>
                </a:lnTo>
                <a:lnTo>
                  <a:pt x="148" y="18"/>
                </a:lnTo>
                <a:lnTo>
                  <a:pt x="138" y="18"/>
                </a:lnTo>
                <a:lnTo>
                  <a:pt x="128" y="18"/>
                </a:lnTo>
                <a:lnTo>
                  <a:pt x="114" y="21"/>
                </a:lnTo>
                <a:lnTo>
                  <a:pt x="102" y="21"/>
                </a:lnTo>
                <a:lnTo>
                  <a:pt x="85" y="21"/>
                </a:lnTo>
                <a:lnTo>
                  <a:pt x="73" y="24"/>
                </a:lnTo>
                <a:lnTo>
                  <a:pt x="58" y="24"/>
                </a:lnTo>
                <a:lnTo>
                  <a:pt x="46" y="24"/>
                </a:lnTo>
                <a:lnTo>
                  <a:pt x="22" y="27"/>
                </a:lnTo>
                <a:lnTo>
                  <a:pt x="0" y="27"/>
                </a:lnTo>
                <a:lnTo>
                  <a:pt x="0" y="27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9" name="Freeform 202"/>
          <p:cNvSpPr>
            <a:spLocks/>
          </p:cNvSpPr>
          <p:nvPr/>
        </p:nvSpPr>
        <p:spPr bwMode="auto">
          <a:xfrm>
            <a:off x="6340817" y="862753"/>
            <a:ext cx="356296" cy="777449"/>
          </a:xfrm>
          <a:custGeom>
            <a:avLst/>
            <a:gdLst>
              <a:gd name="T0" fmla="*/ 22 w 63"/>
              <a:gd name="T1" fmla="*/ 9 h 77"/>
              <a:gd name="T2" fmla="*/ 20 w 63"/>
              <a:gd name="T3" fmla="*/ 9 h 77"/>
              <a:gd name="T4" fmla="*/ 20 w 63"/>
              <a:gd name="T5" fmla="*/ 6 h 77"/>
              <a:gd name="T6" fmla="*/ 20 w 63"/>
              <a:gd name="T7" fmla="*/ 3 h 77"/>
              <a:gd name="T8" fmla="*/ 22 w 63"/>
              <a:gd name="T9" fmla="*/ 3 h 77"/>
              <a:gd name="T10" fmla="*/ 25 w 63"/>
              <a:gd name="T11" fmla="*/ 0 h 77"/>
              <a:gd name="T12" fmla="*/ 30 w 63"/>
              <a:gd name="T13" fmla="*/ 0 h 77"/>
              <a:gd name="T14" fmla="*/ 37 w 63"/>
              <a:gd name="T15" fmla="*/ 0 h 77"/>
              <a:gd name="T16" fmla="*/ 44 w 63"/>
              <a:gd name="T17" fmla="*/ 3 h 77"/>
              <a:gd name="T18" fmla="*/ 51 w 63"/>
              <a:gd name="T19" fmla="*/ 6 h 77"/>
              <a:gd name="T20" fmla="*/ 59 w 63"/>
              <a:gd name="T21" fmla="*/ 9 h 77"/>
              <a:gd name="T22" fmla="*/ 61 w 63"/>
              <a:gd name="T23" fmla="*/ 9 h 77"/>
              <a:gd name="T24" fmla="*/ 63 w 63"/>
              <a:gd name="T25" fmla="*/ 12 h 77"/>
              <a:gd name="T26" fmla="*/ 63 w 63"/>
              <a:gd name="T27" fmla="*/ 15 h 77"/>
              <a:gd name="T28" fmla="*/ 63 w 63"/>
              <a:gd name="T29" fmla="*/ 18 h 77"/>
              <a:gd name="T30" fmla="*/ 61 w 63"/>
              <a:gd name="T31" fmla="*/ 21 h 77"/>
              <a:gd name="T32" fmla="*/ 59 w 63"/>
              <a:gd name="T33" fmla="*/ 24 h 77"/>
              <a:gd name="T34" fmla="*/ 56 w 63"/>
              <a:gd name="T35" fmla="*/ 26 h 77"/>
              <a:gd name="T36" fmla="*/ 54 w 63"/>
              <a:gd name="T37" fmla="*/ 32 h 77"/>
              <a:gd name="T38" fmla="*/ 49 w 63"/>
              <a:gd name="T39" fmla="*/ 35 h 77"/>
              <a:gd name="T40" fmla="*/ 44 w 63"/>
              <a:gd name="T41" fmla="*/ 41 h 77"/>
              <a:gd name="T42" fmla="*/ 39 w 63"/>
              <a:gd name="T43" fmla="*/ 50 h 77"/>
              <a:gd name="T44" fmla="*/ 34 w 63"/>
              <a:gd name="T45" fmla="*/ 59 h 77"/>
              <a:gd name="T46" fmla="*/ 30 w 63"/>
              <a:gd name="T47" fmla="*/ 68 h 77"/>
              <a:gd name="T48" fmla="*/ 22 w 63"/>
              <a:gd name="T49" fmla="*/ 77 h 77"/>
              <a:gd name="T50" fmla="*/ 0 w 63"/>
              <a:gd name="T51" fmla="*/ 77 h 77"/>
              <a:gd name="T52" fmla="*/ 5 w 63"/>
              <a:gd name="T53" fmla="*/ 62 h 77"/>
              <a:gd name="T54" fmla="*/ 10 w 63"/>
              <a:gd name="T55" fmla="*/ 50 h 77"/>
              <a:gd name="T56" fmla="*/ 15 w 63"/>
              <a:gd name="T57" fmla="*/ 41 h 77"/>
              <a:gd name="T58" fmla="*/ 17 w 63"/>
              <a:gd name="T59" fmla="*/ 32 h 77"/>
              <a:gd name="T60" fmla="*/ 20 w 63"/>
              <a:gd name="T61" fmla="*/ 26 h 77"/>
              <a:gd name="T62" fmla="*/ 22 w 63"/>
              <a:gd name="T63" fmla="*/ 21 h 77"/>
              <a:gd name="T64" fmla="*/ 22 w 63"/>
              <a:gd name="T65" fmla="*/ 18 h 77"/>
              <a:gd name="T66" fmla="*/ 22 w 63"/>
              <a:gd name="T67" fmla="*/ 15 h 77"/>
              <a:gd name="T68" fmla="*/ 22 w 63"/>
              <a:gd name="T69" fmla="*/ 12 h 77"/>
              <a:gd name="T70" fmla="*/ 22 w 63"/>
              <a:gd name="T71" fmla="*/ 9 h 77"/>
              <a:gd name="T72" fmla="*/ 22 w 63"/>
              <a:gd name="T73" fmla="*/ 9 h 77"/>
              <a:gd name="T74" fmla="*/ 22 w 63"/>
              <a:gd name="T75" fmla="*/ 9 h 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63" h="77">
                <a:moveTo>
                  <a:pt x="22" y="9"/>
                </a:moveTo>
                <a:lnTo>
                  <a:pt x="20" y="9"/>
                </a:lnTo>
                <a:lnTo>
                  <a:pt x="20" y="6"/>
                </a:lnTo>
                <a:lnTo>
                  <a:pt x="20" y="3"/>
                </a:lnTo>
                <a:lnTo>
                  <a:pt x="22" y="3"/>
                </a:lnTo>
                <a:lnTo>
                  <a:pt x="25" y="0"/>
                </a:lnTo>
                <a:lnTo>
                  <a:pt x="30" y="0"/>
                </a:lnTo>
                <a:lnTo>
                  <a:pt x="37" y="0"/>
                </a:lnTo>
                <a:lnTo>
                  <a:pt x="44" y="3"/>
                </a:lnTo>
                <a:lnTo>
                  <a:pt x="51" y="6"/>
                </a:lnTo>
                <a:lnTo>
                  <a:pt x="59" y="9"/>
                </a:lnTo>
                <a:lnTo>
                  <a:pt x="61" y="9"/>
                </a:lnTo>
                <a:lnTo>
                  <a:pt x="63" y="12"/>
                </a:lnTo>
                <a:lnTo>
                  <a:pt x="63" y="15"/>
                </a:lnTo>
                <a:lnTo>
                  <a:pt x="63" y="18"/>
                </a:lnTo>
                <a:lnTo>
                  <a:pt x="61" y="21"/>
                </a:lnTo>
                <a:lnTo>
                  <a:pt x="59" y="24"/>
                </a:lnTo>
                <a:lnTo>
                  <a:pt x="56" y="26"/>
                </a:lnTo>
                <a:lnTo>
                  <a:pt x="54" y="32"/>
                </a:lnTo>
                <a:lnTo>
                  <a:pt x="49" y="35"/>
                </a:lnTo>
                <a:lnTo>
                  <a:pt x="44" y="41"/>
                </a:lnTo>
                <a:lnTo>
                  <a:pt x="39" y="50"/>
                </a:lnTo>
                <a:lnTo>
                  <a:pt x="34" y="59"/>
                </a:lnTo>
                <a:lnTo>
                  <a:pt x="30" y="68"/>
                </a:lnTo>
                <a:lnTo>
                  <a:pt x="22" y="77"/>
                </a:lnTo>
                <a:lnTo>
                  <a:pt x="0" y="77"/>
                </a:lnTo>
                <a:lnTo>
                  <a:pt x="5" y="62"/>
                </a:lnTo>
                <a:lnTo>
                  <a:pt x="10" y="50"/>
                </a:lnTo>
                <a:lnTo>
                  <a:pt x="15" y="41"/>
                </a:lnTo>
                <a:lnTo>
                  <a:pt x="17" y="32"/>
                </a:lnTo>
                <a:lnTo>
                  <a:pt x="20" y="26"/>
                </a:lnTo>
                <a:lnTo>
                  <a:pt x="22" y="21"/>
                </a:lnTo>
                <a:lnTo>
                  <a:pt x="22" y="18"/>
                </a:lnTo>
                <a:lnTo>
                  <a:pt x="22" y="15"/>
                </a:lnTo>
                <a:lnTo>
                  <a:pt x="22" y="12"/>
                </a:lnTo>
                <a:lnTo>
                  <a:pt x="22" y="9"/>
                </a:lnTo>
                <a:lnTo>
                  <a:pt x="22" y="9"/>
                </a:lnTo>
                <a:lnTo>
                  <a:pt x="22" y="9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20" name="Freeform 203"/>
          <p:cNvSpPr>
            <a:spLocks/>
          </p:cNvSpPr>
          <p:nvPr/>
        </p:nvSpPr>
        <p:spPr bwMode="auto">
          <a:xfrm>
            <a:off x="5345458" y="1125269"/>
            <a:ext cx="1560906" cy="333194"/>
          </a:xfrm>
          <a:custGeom>
            <a:avLst/>
            <a:gdLst>
              <a:gd name="T0" fmla="*/ 276 w 276"/>
              <a:gd name="T1" fmla="*/ 15 h 33"/>
              <a:gd name="T2" fmla="*/ 276 w 276"/>
              <a:gd name="T3" fmla="*/ 15 h 33"/>
              <a:gd name="T4" fmla="*/ 273 w 276"/>
              <a:gd name="T5" fmla="*/ 15 h 33"/>
              <a:gd name="T6" fmla="*/ 271 w 276"/>
              <a:gd name="T7" fmla="*/ 18 h 33"/>
              <a:gd name="T8" fmla="*/ 268 w 276"/>
              <a:gd name="T9" fmla="*/ 18 h 33"/>
              <a:gd name="T10" fmla="*/ 264 w 276"/>
              <a:gd name="T11" fmla="*/ 18 h 33"/>
              <a:gd name="T12" fmla="*/ 259 w 276"/>
              <a:gd name="T13" fmla="*/ 18 h 33"/>
              <a:gd name="T14" fmla="*/ 251 w 276"/>
              <a:gd name="T15" fmla="*/ 18 h 33"/>
              <a:gd name="T16" fmla="*/ 244 w 276"/>
              <a:gd name="T17" fmla="*/ 18 h 33"/>
              <a:gd name="T18" fmla="*/ 230 w 276"/>
              <a:gd name="T19" fmla="*/ 18 h 33"/>
              <a:gd name="T20" fmla="*/ 210 w 276"/>
              <a:gd name="T21" fmla="*/ 18 h 33"/>
              <a:gd name="T22" fmla="*/ 191 w 276"/>
              <a:gd name="T23" fmla="*/ 21 h 33"/>
              <a:gd name="T24" fmla="*/ 169 w 276"/>
              <a:gd name="T25" fmla="*/ 21 h 33"/>
              <a:gd name="T26" fmla="*/ 147 w 276"/>
              <a:gd name="T27" fmla="*/ 24 h 33"/>
              <a:gd name="T28" fmla="*/ 123 w 276"/>
              <a:gd name="T29" fmla="*/ 24 h 33"/>
              <a:gd name="T30" fmla="*/ 102 w 276"/>
              <a:gd name="T31" fmla="*/ 27 h 33"/>
              <a:gd name="T32" fmla="*/ 82 w 276"/>
              <a:gd name="T33" fmla="*/ 30 h 33"/>
              <a:gd name="T34" fmla="*/ 70 w 276"/>
              <a:gd name="T35" fmla="*/ 30 h 33"/>
              <a:gd name="T36" fmla="*/ 63 w 276"/>
              <a:gd name="T37" fmla="*/ 30 h 33"/>
              <a:gd name="T38" fmla="*/ 53 w 276"/>
              <a:gd name="T39" fmla="*/ 33 h 33"/>
              <a:gd name="T40" fmla="*/ 48 w 276"/>
              <a:gd name="T41" fmla="*/ 33 h 33"/>
              <a:gd name="T42" fmla="*/ 41 w 276"/>
              <a:gd name="T43" fmla="*/ 33 h 33"/>
              <a:gd name="T44" fmla="*/ 39 w 276"/>
              <a:gd name="T45" fmla="*/ 33 h 33"/>
              <a:gd name="T46" fmla="*/ 34 w 276"/>
              <a:gd name="T47" fmla="*/ 33 h 33"/>
              <a:gd name="T48" fmla="*/ 34 w 276"/>
              <a:gd name="T49" fmla="*/ 33 h 33"/>
              <a:gd name="T50" fmla="*/ 31 w 276"/>
              <a:gd name="T51" fmla="*/ 33 h 33"/>
              <a:gd name="T52" fmla="*/ 27 w 276"/>
              <a:gd name="T53" fmla="*/ 33 h 33"/>
              <a:gd name="T54" fmla="*/ 22 w 276"/>
              <a:gd name="T55" fmla="*/ 33 h 33"/>
              <a:gd name="T56" fmla="*/ 14 w 276"/>
              <a:gd name="T57" fmla="*/ 30 h 33"/>
              <a:gd name="T58" fmla="*/ 10 w 276"/>
              <a:gd name="T59" fmla="*/ 30 h 33"/>
              <a:gd name="T60" fmla="*/ 5 w 276"/>
              <a:gd name="T61" fmla="*/ 27 h 33"/>
              <a:gd name="T62" fmla="*/ 2 w 276"/>
              <a:gd name="T63" fmla="*/ 24 h 33"/>
              <a:gd name="T64" fmla="*/ 0 w 276"/>
              <a:gd name="T65" fmla="*/ 24 h 33"/>
              <a:gd name="T66" fmla="*/ 0 w 276"/>
              <a:gd name="T67" fmla="*/ 24 h 33"/>
              <a:gd name="T68" fmla="*/ 2 w 276"/>
              <a:gd name="T69" fmla="*/ 21 h 33"/>
              <a:gd name="T70" fmla="*/ 7 w 276"/>
              <a:gd name="T71" fmla="*/ 21 h 33"/>
              <a:gd name="T72" fmla="*/ 12 w 276"/>
              <a:gd name="T73" fmla="*/ 21 h 33"/>
              <a:gd name="T74" fmla="*/ 19 w 276"/>
              <a:gd name="T75" fmla="*/ 21 h 33"/>
              <a:gd name="T76" fmla="*/ 29 w 276"/>
              <a:gd name="T77" fmla="*/ 18 h 33"/>
              <a:gd name="T78" fmla="*/ 39 w 276"/>
              <a:gd name="T79" fmla="*/ 18 h 33"/>
              <a:gd name="T80" fmla="*/ 51 w 276"/>
              <a:gd name="T81" fmla="*/ 15 h 33"/>
              <a:gd name="T82" fmla="*/ 80 w 276"/>
              <a:gd name="T83" fmla="*/ 15 h 33"/>
              <a:gd name="T84" fmla="*/ 106 w 276"/>
              <a:gd name="T85" fmla="*/ 12 h 33"/>
              <a:gd name="T86" fmla="*/ 138 w 276"/>
              <a:gd name="T87" fmla="*/ 9 h 33"/>
              <a:gd name="T88" fmla="*/ 167 w 276"/>
              <a:gd name="T89" fmla="*/ 6 h 33"/>
              <a:gd name="T90" fmla="*/ 184 w 276"/>
              <a:gd name="T91" fmla="*/ 6 h 33"/>
              <a:gd name="T92" fmla="*/ 196 w 276"/>
              <a:gd name="T93" fmla="*/ 3 h 33"/>
              <a:gd name="T94" fmla="*/ 208 w 276"/>
              <a:gd name="T95" fmla="*/ 3 h 33"/>
              <a:gd name="T96" fmla="*/ 220 w 276"/>
              <a:gd name="T97" fmla="*/ 3 h 33"/>
              <a:gd name="T98" fmla="*/ 227 w 276"/>
              <a:gd name="T99" fmla="*/ 3 h 33"/>
              <a:gd name="T100" fmla="*/ 235 w 276"/>
              <a:gd name="T101" fmla="*/ 0 h 33"/>
              <a:gd name="T102" fmla="*/ 242 w 276"/>
              <a:gd name="T103" fmla="*/ 0 h 33"/>
              <a:gd name="T104" fmla="*/ 244 w 276"/>
              <a:gd name="T105" fmla="*/ 0 h 33"/>
              <a:gd name="T106" fmla="*/ 251 w 276"/>
              <a:gd name="T107" fmla="*/ 0 h 33"/>
              <a:gd name="T108" fmla="*/ 259 w 276"/>
              <a:gd name="T109" fmla="*/ 3 h 33"/>
              <a:gd name="T110" fmla="*/ 264 w 276"/>
              <a:gd name="T111" fmla="*/ 3 h 33"/>
              <a:gd name="T112" fmla="*/ 268 w 276"/>
              <a:gd name="T113" fmla="*/ 6 h 33"/>
              <a:gd name="T114" fmla="*/ 271 w 276"/>
              <a:gd name="T115" fmla="*/ 9 h 33"/>
              <a:gd name="T116" fmla="*/ 273 w 276"/>
              <a:gd name="T117" fmla="*/ 9 h 33"/>
              <a:gd name="T118" fmla="*/ 276 w 276"/>
              <a:gd name="T119" fmla="*/ 12 h 33"/>
              <a:gd name="T120" fmla="*/ 276 w 276"/>
              <a:gd name="T121" fmla="*/ 15 h 33"/>
              <a:gd name="T122" fmla="*/ 276 w 276"/>
              <a:gd name="T123" fmla="*/ 15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276" h="33">
                <a:moveTo>
                  <a:pt x="276" y="15"/>
                </a:moveTo>
                <a:lnTo>
                  <a:pt x="276" y="15"/>
                </a:lnTo>
                <a:lnTo>
                  <a:pt x="273" y="15"/>
                </a:lnTo>
                <a:lnTo>
                  <a:pt x="271" y="18"/>
                </a:lnTo>
                <a:lnTo>
                  <a:pt x="268" y="18"/>
                </a:lnTo>
                <a:lnTo>
                  <a:pt x="264" y="18"/>
                </a:lnTo>
                <a:lnTo>
                  <a:pt x="259" y="18"/>
                </a:lnTo>
                <a:lnTo>
                  <a:pt x="251" y="18"/>
                </a:lnTo>
                <a:lnTo>
                  <a:pt x="244" y="18"/>
                </a:lnTo>
                <a:lnTo>
                  <a:pt x="230" y="18"/>
                </a:lnTo>
                <a:lnTo>
                  <a:pt x="210" y="18"/>
                </a:lnTo>
                <a:lnTo>
                  <a:pt x="191" y="21"/>
                </a:lnTo>
                <a:lnTo>
                  <a:pt x="169" y="21"/>
                </a:lnTo>
                <a:lnTo>
                  <a:pt x="147" y="24"/>
                </a:lnTo>
                <a:lnTo>
                  <a:pt x="123" y="24"/>
                </a:lnTo>
                <a:lnTo>
                  <a:pt x="102" y="27"/>
                </a:lnTo>
                <a:lnTo>
                  <a:pt x="82" y="30"/>
                </a:lnTo>
                <a:lnTo>
                  <a:pt x="70" y="30"/>
                </a:lnTo>
                <a:lnTo>
                  <a:pt x="63" y="30"/>
                </a:lnTo>
                <a:lnTo>
                  <a:pt x="53" y="33"/>
                </a:lnTo>
                <a:lnTo>
                  <a:pt x="48" y="33"/>
                </a:lnTo>
                <a:lnTo>
                  <a:pt x="41" y="33"/>
                </a:lnTo>
                <a:lnTo>
                  <a:pt x="39" y="33"/>
                </a:lnTo>
                <a:lnTo>
                  <a:pt x="34" y="33"/>
                </a:lnTo>
                <a:lnTo>
                  <a:pt x="34" y="33"/>
                </a:lnTo>
                <a:lnTo>
                  <a:pt x="31" y="33"/>
                </a:lnTo>
                <a:lnTo>
                  <a:pt x="27" y="33"/>
                </a:lnTo>
                <a:lnTo>
                  <a:pt x="22" y="33"/>
                </a:lnTo>
                <a:lnTo>
                  <a:pt x="14" y="30"/>
                </a:lnTo>
                <a:lnTo>
                  <a:pt x="10" y="30"/>
                </a:lnTo>
                <a:lnTo>
                  <a:pt x="5" y="27"/>
                </a:lnTo>
                <a:lnTo>
                  <a:pt x="2" y="24"/>
                </a:lnTo>
                <a:lnTo>
                  <a:pt x="0" y="24"/>
                </a:lnTo>
                <a:lnTo>
                  <a:pt x="0" y="24"/>
                </a:lnTo>
                <a:lnTo>
                  <a:pt x="2" y="21"/>
                </a:lnTo>
                <a:lnTo>
                  <a:pt x="7" y="21"/>
                </a:lnTo>
                <a:lnTo>
                  <a:pt x="12" y="21"/>
                </a:lnTo>
                <a:lnTo>
                  <a:pt x="19" y="21"/>
                </a:lnTo>
                <a:lnTo>
                  <a:pt x="29" y="18"/>
                </a:lnTo>
                <a:lnTo>
                  <a:pt x="39" y="18"/>
                </a:lnTo>
                <a:lnTo>
                  <a:pt x="51" y="15"/>
                </a:lnTo>
                <a:lnTo>
                  <a:pt x="80" y="15"/>
                </a:lnTo>
                <a:lnTo>
                  <a:pt x="106" y="12"/>
                </a:lnTo>
                <a:lnTo>
                  <a:pt x="138" y="9"/>
                </a:lnTo>
                <a:lnTo>
                  <a:pt x="167" y="6"/>
                </a:lnTo>
                <a:lnTo>
                  <a:pt x="184" y="6"/>
                </a:lnTo>
                <a:lnTo>
                  <a:pt x="196" y="3"/>
                </a:lnTo>
                <a:lnTo>
                  <a:pt x="208" y="3"/>
                </a:lnTo>
                <a:lnTo>
                  <a:pt x="220" y="3"/>
                </a:lnTo>
                <a:lnTo>
                  <a:pt x="227" y="3"/>
                </a:lnTo>
                <a:lnTo>
                  <a:pt x="235" y="0"/>
                </a:lnTo>
                <a:lnTo>
                  <a:pt x="242" y="0"/>
                </a:lnTo>
                <a:lnTo>
                  <a:pt x="244" y="0"/>
                </a:lnTo>
                <a:lnTo>
                  <a:pt x="251" y="0"/>
                </a:lnTo>
                <a:lnTo>
                  <a:pt x="259" y="3"/>
                </a:lnTo>
                <a:lnTo>
                  <a:pt x="264" y="3"/>
                </a:lnTo>
                <a:lnTo>
                  <a:pt x="268" y="6"/>
                </a:lnTo>
                <a:lnTo>
                  <a:pt x="271" y="9"/>
                </a:lnTo>
                <a:lnTo>
                  <a:pt x="273" y="9"/>
                </a:lnTo>
                <a:lnTo>
                  <a:pt x="276" y="12"/>
                </a:lnTo>
                <a:lnTo>
                  <a:pt x="276" y="15"/>
                </a:lnTo>
                <a:lnTo>
                  <a:pt x="276" y="15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21" name="Freeform 204"/>
          <p:cNvSpPr>
            <a:spLocks/>
          </p:cNvSpPr>
          <p:nvPr/>
        </p:nvSpPr>
        <p:spPr bwMode="auto">
          <a:xfrm>
            <a:off x="5809205" y="983914"/>
            <a:ext cx="203596" cy="686576"/>
          </a:xfrm>
          <a:custGeom>
            <a:avLst/>
            <a:gdLst>
              <a:gd name="T0" fmla="*/ 3 w 36"/>
              <a:gd name="T1" fmla="*/ 0 h 68"/>
              <a:gd name="T2" fmla="*/ 7 w 36"/>
              <a:gd name="T3" fmla="*/ 0 h 68"/>
              <a:gd name="T4" fmla="*/ 12 w 36"/>
              <a:gd name="T5" fmla="*/ 0 h 68"/>
              <a:gd name="T6" fmla="*/ 17 w 36"/>
              <a:gd name="T7" fmla="*/ 0 h 68"/>
              <a:gd name="T8" fmla="*/ 24 w 36"/>
              <a:gd name="T9" fmla="*/ 0 h 68"/>
              <a:gd name="T10" fmla="*/ 29 w 36"/>
              <a:gd name="T11" fmla="*/ 3 h 68"/>
              <a:gd name="T12" fmla="*/ 32 w 36"/>
              <a:gd name="T13" fmla="*/ 6 h 68"/>
              <a:gd name="T14" fmla="*/ 34 w 36"/>
              <a:gd name="T15" fmla="*/ 6 h 68"/>
              <a:gd name="T16" fmla="*/ 36 w 36"/>
              <a:gd name="T17" fmla="*/ 9 h 68"/>
              <a:gd name="T18" fmla="*/ 36 w 36"/>
              <a:gd name="T19" fmla="*/ 9 h 68"/>
              <a:gd name="T20" fmla="*/ 36 w 36"/>
              <a:gd name="T21" fmla="*/ 12 h 68"/>
              <a:gd name="T22" fmla="*/ 36 w 36"/>
              <a:gd name="T23" fmla="*/ 17 h 68"/>
              <a:gd name="T24" fmla="*/ 36 w 36"/>
              <a:gd name="T25" fmla="*/ 23 h 68"/>
              <a:gd name="T26" fmla="*/ 36 w 36"/>
              <a:gd name="T27" fmla="*/ 32 h 68"/>
              <a:gd name="T28" fmla="*/ 36 w 36"/>
              <a:gd name="T29" fmla="*/ 44 h 68"/>
              <a:gd name="T30" fmla="*/ 34 w 36"/>
              <a:gd name="T31" fmla="*/ 56 h 68"/>
              <a:gd name="T32" fmla="*/ 34 w 36"/>
              <a:gd name="T33" fmla="*/ 68 h 68"/>
              <a:gd name="T34" fmla="*/ 12 w 36"/>
              <a:gd name="T35" fmla="*/ 68 h 68"/>
              <a:gd name="T36" fmla="*/ 10 w 36"/>
              <a:gd name="T37" fmla="*/ 53 h 68"/>
              <a:gd name="T38" fmla="*/ 10 w 36"/>
              <a:gd name="T39" fmla="*/ 41 h 68"/>
              <a:gd name="T40" fmla="*/ 10 w 36"/>
              <a:gd name="T41" fmla="*/ 32 h 68"/>
              <a:gd name="T42" fmla="*/ 7 w 36"/>
              <a:gd name="T43" fmla="*/ 23 h 68"/>
              <a:gd name="T44" fmla="*/ 7 w 36"/>
              <a:gd name="T45" fmla="*/ 17 h 68"/>
              <a:gd name="T46" fmla="*/ 5 w 36"/>
              <a:gd name="T47" fmla="*/ 14 h 68"/>
              <a:gd name="T48" fmla="*/ 5 w 36"/>
              <a:gd name="T49" fmla="*/ 12 h 68"/>
              <a:gd name="T50" fmla="*/ 3 w 36"/>
              <a:gd name="T51" fmla="*/ 9 h 68"/>
              <a:gd name="T52" fmla="*/ 0 w 36"/>
              <a:gd name="T53" fmla="*/ 6 h 68"/>
              <a:gd name="T54" fmla="*/ 0 w 36"/>
              <a:gd name="T55" fmla="*/ 6 h 68"/>
              <a:gd name="T56" fmla="*/ 0 w 36"/>
              <a:gd name="T57" fmla="*/ 3 h 68"/>
              <a:gd name="T58" fmla="*/ 3 w 36"/>
              <a:gd name="T59" fmla="*/ 0 h 68"/>
              <a:gd name="T60" fmla="*/ 3 w 36"/>
              <a:gd name="T61" fmla="*/ 0 h 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36" h="68">
                <a:moveTo>
                  <a:pt x="3" y="0"/>
                </a:moveTo>
                <a:lnTo>
                  <a:pt x="7" y="0"/>
                </a:lnTo>
                <a:lnTo>
                  <a:pt x="12" y="0"/>
                </a:lnTo>
                <a:lnTo>
                  <a:pt x="17" y="0"/>
                </a:lnTo>
                <a:lnTo>
                  <a:pt x="24" y="0"/>
                </a:lnTo>
                <a:lnTo>
                  <a:pt x="29" y="3"/>
                </a:lnTo>
                <a:lnTo>
                  <a:pt x="32" y="6"/>
                </a:lnTo>
                <a:lnTo>
                  <a:pt x="34" y="6"/>
                </a:lnTo>
                <a:lnTo>
                  <a:pt x="36" y="9"/>
                </a:lnTo>
                <a:lnTo>
                  <a:pt x="36" y="9"/>
                </a:lnTo>
                <a:lnTo>
                  <a:pt x="36" y="12"/>
                </a:lnTo>
                <a:lnTo>
                  <a:pt x="36" y="17"/>
                </a:lnTo>
                <a:lnTo>
                  <a:pt x="36" y="23"/>
                </a:lnTo>
                <a:lnTo>
                  <a:pt x="36" y="32"/>
                </a:lnTo>
                <a:lnTo>
                  <a:pt x="36" y="44"/>
                </a:lnTo>
                <a:lnTo>
                  <a:pt x="34" y="56"/>
                </a:lnTo>
                <a:lnTo>
                  <a:pt x="34" y="68"/>
                </a:lnTo>
                <a:lnTo>
                  <a:pt x="12" y="68"/>
                </a:lnTo>
                <a:lnTo>
                  <a:pt x="10" y="53"/>
                </a:lnTo>
                <a:lnTo>
                  <a:pt x="10" y="41"/>
                </a:lnTo>
                <a:lnTo>
                  <a:pt x="10" y="32"/>
                </a:lnTo>
                <a:lnTo>
                  <a:pt x="7" y="23"/>
                </a:lnTo>
                <a:lnTo>
                  <a:pt x="7" y="17"/>
                </a:lnTo>
                <a:lnTo>
                  <a:pt x="5" y="14"/>
                </a:lnTo>
                <a:lnTo>
                  <a:pt x="5" y="12"/>
                </a:lnTo>
                <a:lnTo>
                  <a:pt x="3" y="9"/>
                </a:lnTo>
                <a:lnTo>
                  <a:pt x="0" y="6"/>
                </a:lnTo>
                <a:lnTo>
                  <a:pt x="0" y="6"/>
                </a:lnTo>
                <a:lnTo>
                  <a:pt x="0" y="3"/>
                </a:lnTo>
                <a:lnTo>
                  <a:pt x="3" y="0"/>
                </a:lnTo>
                <a:lnTo>
                  <a:pt x="3" y="0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22" name="Freeform 205"/>
          <p:cNvSpPr>
            <a:spLocks/>
          </p:cNvSpPr>
          <p:nvPr/>
        </p:nvSpPr>
        <p:spPr bwMode="auto">
          <a:xfrm>
            <a:off x="6165497" y="862753"/>
            <a:ext cx="67865" cy="716869"/>
          </a:xfrm>
          <a:custGeom>
            <a:avLst/>
            <a:gdLst>
              <a:gd name="T0" fmla="*/ 7 w 12"/>
              <a:gd name="T1" fmla="*/ 71 h 71"/>
              <a:gd name="T2" fmla="*/ 5 w 12"/>
              <a:gd name="T3" fmla="*/ 56 h 71"/>
              <a:gd name="T4" fmla="*/ 5 w 12"/>
              <a:gd name="T5" fmla="*/ 38 h 71"/>
              <a:gd name="T6" fmla="*/ 2 w 12"/>
              <a:gd name="T7" fmla="*/ 18 h 71"/>
              <a:gd name="T8" fmla="*/ 0 w 12"/>
              <a:gd name="T9" fmla="*/ 0 h 71"/>
              <a:gd name="T10" fmla="*/ 5 w 12"/>
              <a:gd name="T11" fmla="*/ 3 h 71"/>
              <a:gd name="T12" fmla="*/ 10 w 12"/>
              <a:gd name="T13" fmla="*/ 6 h 71"/>
              <a:gd name="T14" fmla="*/ 12 w 12"/>
              <a:gd name="T15" fmla="*/ 9 h 71"/>
              <a:gd name="T16" fmla="*/ 12 w 12"/>
              <a:gd name="T17" fmla="*/ 12 h 71"/>
              <a:gd name="T18" fmla="*/ 12 w 12"/>
              <a:gd name="T19" fmla="*/ 15 h 71"/>
              <a:gd name="T20" fmla="*/ 12 w 12"/>
              <a:gd name="T21" fmla="*/ 18 h 71"/>
              <a:gd name="T22" fmla="*/ 12 w 12"/>
              <a:gd name="T23" fmla="*/ 24 h 71"/>
              <a:gd name="T24" fmla="*/ 10 w 12"/>
              <a:gd name="T25" fmla="*/ 29 h 71"/>
              <a:gd name="T26" fmla="*/ 10 w 12"/>
              <a:gd name="T27" fmla="*/ 38 h 71"/>
              <a:gd name="T28" fmla="*/ 10 w 12"/>
              <a:gd name="T29" fmla="*/ 47 h 71"/>
              <a:gd name="T30" fmla="*/ 10 w 12"/>
              <a:gd name="T31" fmla="*/ 59 h 71"/>
              <a:gd name="T32" fmla="*/ 7 w 12"/>
              <a:gd name="T33" fmla="*/ 71 h 71"/>
              <a:gd name="T34" fmla="*/ 7 w 12"/>
              <a:gd name="T35" fmla="*/ 71 h 71"/>
              <a:gd name="T36" fmla="*/ 7 w 12"/>
              <a:gd name="T37" fmla="*/ 71 h 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2" h="71">
                <a:moveTo>
                  <a:pt x="7" y="71"/>
                </a:moveTo>
                <a:lnTo>
                  <a:pt x="5" y="56"/>
                </a:lnTo>
                <a:lnTo>
                  <a:pt x="5" y="38"/>
                </a:lnTo>
                <a:lnTo>
                  <a:pt x="2" y="18"/>
                </a:lnTo>
                <a:lnTo>
                  <a:pt x="0" y="0"/>
                </a:lnTo>
                <a:lnTo>
                  <a:pt x="5" y="3"/>
                </a:lnTo>
                <a:lnTo>
                  <a:pt x="10" y="6"/>
                </a:lnTo>
                <a:lnTo>
                  <a:pt x="12" y="9"/>
                </a:lnTo>
                <a:lnTo>
                  <a:pt x="12" y="12"/>
                </a:lnTo>
                <a:lnTo>
                  <a:pt x="12" y="15"/>
                </a:lnTo>
                <a:lnTo>
                  <a:pt x="12" y="18"/>
                </a:lnTo>
                <a:lnTo>
                  <a:pt x="12" y="24"/>
                </a:lnTo>
                <a:lnTo>
                  <a:pt x="10" y="29"/>
                </a:lnTo>
                <a:lnTo>
                  <a:pt x="10" y="38"/>
                </a:lnTo>
                <a:lnTo>
                  <a:pt x="10" y="47"/>
                </a:lnTo>
                <a:lnTo>
                  <a:pt x="10" y="59"/>
                </a:lnTo>
                <a:lnTo>
                  <a:pt x="7" y="71"/>
                </a:lnTo>
                <a:lnTo>
                  <a:pt x="7" y="71"/>
                </a:lnTo>
                <a:lnTo>
                  <a:pt x="7" y="71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23" name="Freeform 207"/>
          <p:cNvSpPr>
            <a:spLocks/>
          </p:cNvSpPr>
          <p:nvPr/>
        </p:nvSpPr>
        <p:spPr bwMode="auto">
          <a:xfrm>
            <a:off x="5566019" y="1074788"/>
            <a:ext cx="135731" cy="565415"/>
          </a:xfrm>
          <a:custGeom>
            <a:avLst/>
            <a:gdLst>
              <a:gd name="T0" fmla="*/ 4 w 24"/>
              <a:gd name="T1" fmla="*/ 3 h 56"/>
              <a:gd name="T2" fmla="*/ 2 w 24"/>
              <a:gd name="T3" fmla="*/ 3 h 56"/>
              <a:gd name="T4" fmla="*/ 0 w 24"/>
              <a:gd name="T5" fmla="*/ 0 h 56"/>
              <a:gd name="T6" fmla="*/ 0 w 24"/>
              <a:gd name="T7" fmla="*/ 0 h 56"/>
              <a:gd name="T8" fmla="*/ 0 w 24"/>
              <a:gd name="T9" fmla="*/ 0 h 56"/>
              <a:gd name="T10" fmla="*/ 0 w 24"/>
              <a:gd name="T11" fmla="*/ 0 h 56"/>
              <a:gd name="T12" fmla="*/ 2 w 24"/>
              <a:gd name="T13" fmla="*/ 0 h 56"/>
              <a:gd name="T14" fmla="*/ 4 w 24"/>
              <a:gd name="T15" fmla="*/ 0 h 56"/>
              <a:gd name="T16" fmla="*/ 9 w 24"/>
              <a:gd name="T17" fmla="*/ 3 h 56"/>
              <a:gd name="T18" fmla="*/ 12 w 24"/>
              <a:gd name="T19" fmla="*/ 5 h 56"/>
              <a:gd name="T20" fmla="*/ 14 w 24"/>
              <a:gd name="T21" fmla="*/ 5 h 56"/>
              <a:gd name="T22" fmla="*/ 17 w 24"/>
              <a:gd name="T23" fmla="*/ 8 h 56"/>
              <a:gd name="T24" fmla="*/ 19 w 24"/>
              <a:gd name="T25" fmla="*/ 8 h 56"/>
              <a:gd name="T26" fmla="*/ 19 w 24"/>
              <a:gd name="T27" fmla="*/ 11 h 56"/>
              <a:gd name="T28" fmla="*/ 19 w 24"/>
              <a:gd name="T29" fmla="*/ 11 h 56"/>
              <a:gd name="T30" fmla="*/ 21 w 24"/>
              <a:gd name="T31" fmla="*/ 17 h 56"/>
              <a:gd name="T32" fmla="*/ 21 w 24"/>
              <a:gd name="T33" fmla="*/ 20 h 56"/>
              <a:gd name="T34" fmla="*/ 21 w 24"/>
              <a:gd name="T35" fmla="*/ 23 h 56"/>
              <a:gd name="T36" fmla="*/ 21 w 24"/>
              <a:gd name="T37" fmla="*/ 26 h 56"/>
              <a:gd name="T38" fmla="*/ 21 w 24"/>
              <a:gd name="T39" fmla="*/ 32 h 56"/>
              <a:gd name="T40" fmla="*/ 21 w 24"/>
              <a:gd name="T41" fmla="*/ 35 h 56"/>
              <a:gd name="T42" fmla="*/ 24 w 24"/>
              <a:gd name="T43" fmla="*/ 41 h 56"/>
              <a:gd name="T44" fmla="*/ 24 w 24"/>
              <a:gd name="T45" fmla="*/ 50 h 56"/>
              <a:gd name="T46" fmla="*/ 24 w 24"/>
              <a:gd name="T47" fmla="*/ 56 h 56"/>
              <a:gd name="T48" fmla="*/ 21 w 24"/>
              <a:gd name="T49" fmla="*/ 56 h 56"/>
              <a:gd name="T50" fmla="*/ 17 w 24"/>
              <a:gd name="T51" fmla="*/ 41 h 56"/>
              <a:gd name="T52" fmla="*/ 14 w 24"/>
              <a:gd name="T53" fmla="*/ 23 h 56"/>
              <a:gd name="T54" fmla="*/ 12 w 24"/>
              <a:gd name="T55" fmla="*/ 14 h 56"/>
              <a:gd name="T56" fmla="*/ 9 w 24"/>
              <a:gd name="T57" fmla="*/ 8 h 56"/>
              <a:gd name="T58" fmla="*/ 7 w 24"/>
              <a:gd name="T59" fmla="*/ 5 h 56"/>
              <a:gd name="T60" fmla="*/ 4 w 24"/>
              <a:gd name="T61" fmla="*/ 3 h 56"/>
              <a:gd name="T62" fmla="*/ 4 w 24"/>
              <a:gd name="T63" fmla="*/ 3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24" h="56">
                <a:moveTo>
                  <a:pt x="4" y="3"/>
                </a:moveTo>
                <a:lnTo>
                  <a:pt x="2" y="3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2" y="0"/>
                </a:lnTo>
                <a:lnTo>
                  <a:pt x="4" y="0"/>
                </a:lnTo>
                <a:lnTo>
                  <a:pt x="9" y="3"/>
                </a:lnTo>
                <a:lnTo>
                  <a:pt x="12" y="5"/>
                </a:lnTo>
                <a:lnTo>
                  <a:pt x="14" y="5"/>
                </a:lnTo>
                <a:lnTo>
                  <a:pt x="17" y="8"/>
                </a:lnTo>
                <a:lnTo>
                  <a:pt x="19" y="8"/>
                </a:lnTo>
                <a:lnTo>
                  <a:pt x="19" y="11"/>
                </a:lnTo>
                <a:lnTo>
                  <a:pt x="19" y="11"/>
                </a:lnTo>
                <a:lnTo>
                  <a:pt x="21" y="17"/>
                </a:lnTo>
                <a:lnTo>
                  <a:pt x="21" y="20"/>
                </a:lnTo>
                <a:lnTo>
                  <a:pt x="21" y="23"/>
                </a:lnTo>
                <a:lnTo>
                  <a:pt x="21" y="26"/>
                </a:lnTo>
                <a:lnTo>
                  <a:pt x="21" y="32"/>
                </a:lnTo>
                <a:lnTo>
                  <a:pt x="21" y="35"/>
                </a:lnTo>
                <a:lnTo>
                  <a:pt x="24" y="41"/>
                </a:lnTo>
                <a:lnTo>
                  <a:pt x="24" y="50"/>
                </a:lnTo>
                <a:lnTo>
                  <a:pt x="24" y="56"/>
                </a:lnTo>
                <a:lnTo>
                  <a:pt x="21" y="56"/>
                </a:lnTo>
                <a:lnTo>
                  <a:pt x="17" y="41"/>
                </a:lnTo>
                <a:lnTo>
                  <a:pt x="14" y="23"/>
                </a:lnTo>
                <a:lnTo>
                  <a:pt x="12" y="14"/>
                </a:lnTo>
                <a:lnTo>
                  <a:pt x="9" y="8"/>
                </a:lnTo>
                <a:lnTo>
                  <a:pt x="7" y="5"/>
                </a:lnTo>
                <a:lnTo>
                  <a:pt x="4" y="3"/>
                </a:lnTo>
                <a:lnTo>
                  <a:pt x="4" y="3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24" name="Freeform 208"/>
          <p:cNvSpPr>
            <a:spLocks/>
          </p:cNvSpPr>
          <p:nvPr/>
        </p:nvSpPr>
        <p:spPr bwMode="auto">
          <a:xfrm>
            <a:off x="4853431" y="1428175"/>
            <a:ext cx="2488402" cy="413969"/>
          </a:xfrm>
          <a:custGeom>
            <a:avLst/>
            <a:gdLst>
              <a:gd name="T0" fmla="*/ 7 w 440"/>
              <a:gd name="T1" fmla="*/ 35 h 41"/>
              <a:gd name="T2" fmla="*/ 0 w 440"/>
              <a:gd name="T3" fmla="*/ 32 h 41"/>
              <a:gd name="T4" fmla="*/ 0 w 440"/>
              <a:gd name="T5" fmla="*/ 29 h 41"/>
              <a:gd name="T6" fmla="*/ 2 w 440"/>
              <a:gd name="T7" fmla="*/ 27 h 41"/>
              <a:gd name="T8" fmla="*/ 10 w 440"/>
              <a:gd name="T9" fmla="*/ 27 h 41"/>
              <a:gd name="T10" fmla="*/ 22 w 440"/>
              <a:gd name="T11" fmla="*/ 27 h 41"/>
              <a:gd name="T12" fmla="*/ 36 w 440"/>
              <a:gd name="T13" fmla="*/ 24 h 41"/>
              <a:gd name="T14" fmla="*/ 53 w 440"/>
              <a:gd name="T15" fmla="*/ 24 h 41"/>
              <a:gd name="T16" fmla="*/ 72 w 440"/>
              <a:gd name="T17" fmla="*/ 24 h 41"/>
              <a:gd name="T18" fmla="*/ 94 w 440"/>
              <a:gd name="T19" fmla="*/ 21 h 41"/>
              <a:gd name="T20" fmla="*/ 152 w 440"/>
              <a:gd name="T21" fmla="*/ 18 h 41"/>
              <a:gd name="T22" fmla="*/ 198 w 440"/>
              <a:gd name="T23" fmla="*/ 15 h 41"/>
              <a:gd name="T24" fmla="*/ 220 w 440"/>
              <a:gd name="T25" fmla="*/ 12 h 41"/>
              <a:gd name="T26" fmla="*/ 247 w 440"/>
              <a:gd name="T27" fmla="*/ 12 h 41"/>
              <a:gd name="T28" fmla="*/ 278 w 440"/>
              <a:gd name="T29" fmla="*/ 9 h 41"/>
              <a:gd name="T30" fmla="*/ 309 w 440"/>
              <a:gd name="T31" fmla="*/ 6 h 41"/>
              <a:gd name="T32" fmla="*/ 341 w 440"/>
              <a:gd name="T33" fmla="*/ 3 h 41"/>
              <a:gd name="T34" fmla="*/ 367 w 440"/>
              <a:gd name="T35" fmla="*/ 3 h 41"/>
              <a:gd name="T36" fmla="*/ 387 w 440"/>
              <a:gd name="T37" fmla="*/ 3 h 41"/>
              <a:gd name="T38" fmla="*/ 401 w 440"/>
              <a:gd name="T39" fmla="*/ 0 h 41"/>
              <a:gd name="T40" fmla="*/ 418 w 440"/>
              <a:gd name="T41" fmla="*/ 3 h 41"/>
              <a:gd name="T42" fmla="*/ 430 w 440"/>
              <a:gd name="T43" fmla="*/ 9 h 41"/>
              <a:gd name="T44" fmla="*/ 438 w 440"/>
              <a:gd name="T45" fmla="*/ 15 h 41"/>
              <a:gd name="T46" fmla="*/ 438 w 440"/>
              <a:gd name="T47" fmla="*/ 21 h 41"/>
              <a:gd name="T48" fmla="*/ 435 w 440"/>
              <a:gd name="T49" fmla="*/ 21 h 41"/>
              <a:gd name="T50" fmla="*/ 430 w 440"/>
              <a:gd name="T51" fmla="*/ 24 h 41"/>
              <a:gd name="T52" fmla="*/ 423 w 440"/>
              <a:gd name="T53" fmla="*/ 21 h 41"/>
              <a:gd name="T54" fmla="*/ 411 w 440"/>
              <a:gd name="T55" fmla="*/ 21 h 41"/>
              <a:gd name="T56" fmla="*/ 387 w 440"/>
              <a:gd name="T57" fmla="*/ 21 h 41"/>
              <a:gd name="T58" fmla="*/ 367 w 440"/>
              <a:gd name="T59" fmla="*/ 21 h 41"/>
              <a:gd name="T60" fmla="*/ 355 w 440"/>
              <a:gd name="T61" fmla="*/ 21 h 41"/>
              <a:gd name="T62" fmla="*/ 336 w 440"/>
              <a:gd name="T63" fmla="*/ 21 h 41"/>
              <a:gd name="T64" fmla="*/ 312 w 440"/>
              <a:gd name="T65" fmla="*/ 24 h 41"/>
              <a:gd name="T66" fmla="*/ 280 w 440"/>
              <a:gd name="T67" fmla="*/ 24 h 41"/>
              <a:gd name="T68" fmla="*/ 247 w 440"/>
              <a:gd name="T69" fmla="*/ 27 h 41"/>
              <a:gd name="T70" fmla="*/ 210 w 440"/>
              <a:gd name="T71" fmla="*/ 27 h 41"/>
              <a:gd name="T72" fmla="*/ 169 w 440"/>
              <a:gd name="T73" fmla="*/ 29 h 41"/>
              <a:gd name="T74" fmla="*/ 116 w 440"/>
              <a:gd name="T75" fmla="*/ 35 h 41"/>
              <a:gd name="T76" fmla="*/ 97 w 440"/>
              <a:gd name="T77" fmla="*/ 35 h 41"/>
              <a:gd name="T78" fmla="*/ 80 w 440"/>
              <a:gd name="T79" fmla="*/ 38 h 41"/>
              <a:gd name="T80" fmla="*/ 65 w 440"/>
              <a:gd name="T81" fmla="*/ 38 h 41"/>
              <a:gd name="T82" fmla="*/ 56 w 440"/>
              <a:gd name="T83" fmla="*/ 38 h 41"/>
              <a:gd name="T84" fmla="*/ 46 w 440"/>
              <a:gd name="T85" fmla="*/ 41 h 41"/>
              <a:gd name="T86" fmla="*/ 39 w 440"/>
              <a:gd name="T87" fmla="*/ 41 h 41"/>
              <a:gd name="T88" fmla="*/ 34 w 440"/>
              <a:gd name="T89" fmla="*/ 41 h 41"/>
              <a:gd name="T90" fmla="*/ 29 w 440"/>
              <a:gd name="T91" fmla="*/ 41 h 41"/>
              <a:gd name="T92" fmla="*/ 12 w 440"/>
              <a:gd name="T93" fmla="*/ 38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440" h="41">
                <a:moveTo>
                  <a:pt x="12" y="38"/>
                </a:moveTo>
                <a:lnTo>
                  <a:pt x="7" y="35"/>
                </a:lnTo>
                <a:lnTo>
                  <a:pt x="2" y="32"/>
                </a:lnTo>
                <a:lnTo>
                  <a:pt x="0" y="32"/>
                </a:lnTo>
                <a:lnTo>
                  <a:pt x="0" y="29"/>
                </a:lnTo>
                <a:lnTo>
                  <a:pt x="0" y="29"/>
                </a:lnTo>
                <a:lnTo>
                  <a:pt x="0" y="29"/>
                </a:lnTo>
                <a:lnTo>
                  <a:pt x="2" y="27"/>
                </a:lnTo>
                <a:lnTo>
                  <a:pt x="7" y="27"/>
                </a:lnTo>
                <a:lnTo>
                  <a:pt x="10" y="27"/>
                </a:lnTo>
                <a:lnTo>
                  <a:pt x="14" y="27"/>
                </a:lnTo>
                <a:lnTo>
                  <a:pt x="22" y="27"/>
                </a:lnTo>
                <a:lnTo>
                  <a:pt x="29" y="24"/>
                </a:lnTo>
                <a:lnTo>
                  <a:pt x="36" y="24"/>
                </a:lnTo>
                <a:lnTo>
                  <a:pt x="43" y="24"/>
                </a:lnTo>
                <a:lnTo>
                  <a:pt x="53" y="24"/>
                </a:lnTo>
                <a:lnTo>
                  <a:pt x="63" y="24"/>
                </a:lnTo>
                <a:lnTo>
                  <a:pt x="72" y="24"/>
                </a:lnTo>
                <a:lnTo>
                  <a:pt x="82" y="21"/>
                </a:lnTo>
                <a:lnTo>
                  <a:pt x="94" y="21"/>
                </a:lnTo>
                <a:lnTo>
                  <a:pt x="106" y="21"/>
                </a:lnTo>
                <a:lnTo>
                  <a:pt x="152" y="18"/>
                </a:lnTo>
                <a:lnTo>
                  <a:pt x="176" y="15"/>
                </a:lnTo>
                <a:lnTo>
                  <a:pt x="198" y="15"/>
                </a:lnTo>
                <a:lnTo>
                  <a:pt x="208" y="15"/>
                </a:lnTo>
                <a:lnTo>
                  <a:pt x="220" y="12"/>
                </a:lnTo>
                <a:lnTo>
                  <a:pt x="234" y="12"/>
                </a:lnTo>
                <a:lnTo>
                  <a:pt x="247" y="12"/>
                </a:lnTo>
                <a:lnTo>
                  <a:pt x="261" y="9"/>
                </a:lnTo>
                <a:lnTo>
                  <a:pt x="278" y="9"/>
                </a:lnTo>
                <a:lnTo>
                  <a:pt x="293" y="9"/>
                </a:lnTo>
                <a:lnTo>
                  <a:pt x="309" y="6"/>
                </a:lnTo>
                <a:lnTo>
                  <a:pt x="326" y="6"/>
                </a:lnTo>
                <a:lnTo>
                  <a:pt x="341" y="3"/>
                </a:lnTo>
                <a:lnTo>
                  <a:pt x="355" y="3"/>
                </a:lnTo>
                <a:lnTo>
                  <a:pt x="367" y="3"/>
                </a:lnTo>
                <a:lnTo>
                  <a:pt x="377" y="3"/>
                </a:lnTo>
                <a:lnTo>
                  <a:pt x="387" y="3"/>
                </a:lnTo>
                <a:lnTo>
                  <a:pt x="394" y="0"/>
                </a:lnTo>
                <a:lnTo>
                  <a:pt x="401" y="0"/>
                </a:lnTo>
                <a:lnTo>
                  <a:pt x="409" y="3"/>
                </a:lnTo>
                <a:lnTo>
                  <a:pt x="418" y="3"/>
                </a:lnTo>
                <a:lnTo>
                  <a:pt x="426" y="6"/>
                </a:lnTo>
                <a:lnTo>
                  <a:pt x="430" y="9"/>
                </a:lnTo>
                <a:lnTo>
                  <a:pt x="435" y="12"/>
                </a:lnTo>
                <a:lnTo>
                  <a:pt x="438" y="15"/>
                </a:lnTo>
                <a:lnTo>
                  <a:pt x="440" y="18"/>
                </a:lnTo>
                <a:lnTo>
                  <a:pt x="438" y="21"/>
                </a:lnTo>
                <a:lnTo>
                  <a:pt x="438" y="21"/>
                </a:lnTo>
                <a:lnTo>
                  <a:pt x="435" y="21"/>
                </a:lnTo>
                <a:lnTo>
                  <a:pt x="433" y="21"/>
                </a:lnTo>
                <a:lnTo>
                  <a:pt x="430" y="24"/>
                </a:lnTo>
                <a:lnTo>
                  <a:pt x="426" y="24"/>
                </a:lnTo>
                <a:lnTo>
                  <a:pt x="423" y="21"/>
                </a:lnTo>
                <a:lnTo>
                  <a:pt x="418" y="21"/>
                </a:lnTo>
                <a:lnTo>
                  <a:pt x="411" y="21"/>
                </a:lnTo>
                <a:lnTo>
                  <a:pt x="399" y="21"/>
                </a:lnTo>
                <a:lnTo>
                  <a:pt x="387" y="21"/>
                </a:lnTo>
                <a:lnTo>
                  <a:pt x="377" y="21"/>
                </a:lnTo>
                <a:lnTo>
                  <a:pt x="367" y="21"/>
                </a:lnTo>
                <a:lnTo>
                  <a:pt x="363" y="21"/>
                </a:lnTo>
                <a:lnTo>
                  <a:pt x="355" y="21"/>
                </a:lnTo>
                <a:lnTo>
                  <a:pt x="346" y="21"/>
                </a:lnTo>
                <a:lnTo>
                  <a:pt x="336" y="21"/>
                </a:lnTo>
                <a:lnTo>
                  <a:pt x="324" y="21"/>
                </a:lnTo>
                <a:lnTo>
                  <a:pt x="312" y="24"/>
                </a:lnTo>
                <a:lnTo>
                  <a:pt x="297" y="24"/>
                </a:lnTo>
                <a:lnTo>
                  <a:pt x="280" y="24"/>
                </a:lnTo>
                <a:lnTo>
                  <a:pt x="263" y="24"/>
                </a:lnTo>
                <a:lnTo>
                  <a:pt x="247" y="27"/>
                </a:lnTo>
                <a:lnTo>
                  <a:pt x="227" y="27"/>
                </a:lnTo>
                <a:lnTo>
                  <a:pt x="210" y="27"/>
                </a:lnTo>
                <a:lnTo>
                  <a:pt x="189" y="29"/>
                </a:lnTo>
                <a:lnTo>
                  <a:pt x="169" y="29"/>
                </a:lnTo>
                <a:lnTo>
                  <a:pt x="128" y="32"/>
                </a:lnTo>
                <a:lnTo>
                  <a:pt x="116" y="35"/>
                </a:lnTo>
                <a:lnTo>
                  <a:pt x="106" y="35"/>
                </a:lnTo>
                <a:lnTo>
                  <a:pt x="97" y="35"/>
                </a:lnTo>
                <a:lnTo>
                  <a:pt x="89" y="35"/>
                </a:lnTo>
                <a:lnTo>
                  <a:pt x="80" y="38"/>
                </a:lnTo>
                <a:lnTo>
                  <a:pt x="72" y="38"/>
                </a:lnTo>
                <a:lnTo>
                  <a:pt x="65" y="38"/>
                </a:lnTo>
                <a:lnTo>
                  <a:pt x="60" y="38"/>
                </a:lnTo>
                <a:lnTo>
                  <a:pt x="56" y="38"/>
                </a:lnTo>
                <a:lnTo>
                  <a:pt x="48" y="38"/>
                </a:lnTo>
                <a:lnTo>
                  <a:pt x="46" y="41"/>
                </a:lnTo>
                <a:lnTo>
                  <a:pt x="41" y="41"/>
                </a:lnTo>
                <a:lnTo>
                  <a:pt x="39" y="41"/>
                </a:lnTo>
                <a:lnTo>
                  <a:pt x="36" y="41"/>
                </a:lnTo>
                <a:lnTo>
                  <a:pt x="34" y="41"/>
                </a:lnTo>
                <a:lnTo>
                  <a:pt x="31" y="41"/>
                </a:lnTo>
                <a:lnTo>
                  <a:pt x="29" y="41"/>
                </a:lnTo>
                <a:lnTo>
                  <a:pt x="22" y="38"/>
                </a:lnTo>
                <a:lnTo>
                  <a:pt x="12" y="38"/>
                </a:lnTo>
                <a:lnTo>
                  <a:pt x="12" y="38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25" name="Freeform 209"/>
          <p:cNvSpPr>
            <a:spLocks/>
          </p:cNvSpPr>
          <p:nvPr/>
        </p:nvSpPr>
        <p:spPr bwMode="auto">
          <a:xfrm>
            <a:off x="5153171" y="1670496"/>
            <a:ext cx="616446" cy="656290"/>
          </a:xfrm>
          <a:custGeom>
            <a:avLst/>
            <a:gdLst>
              <a:gd name="T0" fmla="*/ 70 w 109"/>
              <a:gd name="T1" fmla="*/ 5 h 65"/>
              <a:gd name="T2" fmla="*/ 68 w 109"/>
              <a:gd name="T3" fmla="*/ 3 h 65"/>
              <a:gd name="T4" fmla="*/ 70 w 109"/>
              <a:gd name="T5" fmla="*/ 3 h 65"/>
              <a:gd name="T6" fmla="*/ 73 w 109"/>
              <a:gd name="T7" fmla="*/ 0 h 65"/>
              <a:gd name="T8" fmla="*/ 77 w 109"/>
              <a:gd name="T9" fmla="*/ 0 h 65"/>
              <a:gd name="T10" fmla="*/ 82 w 109"/>
              <a:gd name="T11" fmla="*/ 0 h 65"/>
              <a:gd name="T12" fmla="*/ 87 w 109"/>
              <a:gd name="T13" fmla="*/ 3 h 65"/>
              <a:gd name="T14" fmla="*/ 94 w 109"/>
              <a:gd name="T15" fmla="*/ 5 h 65"/>
              <a:gd name="T16" fmla="*/ 99 w 109"/>
              <a:gd name="T17" fmla="*/ 8 h 65"/>
              <a:gd name="T18" fmla="*/ 102 w 109"/>
              <a:gd name="T19" fmla="*/ 8 h 65"/>
              <a:gd name="T20" fmla="*/ 107 w 109"/>
              <a:gd name="T21" fmla="*/ 11 h 65"/>
              <a:gd name="T22" fmla="*/ 107 w 109"/>
              <a:gd name="T23" fmla="*/ 14 h 65"/>
              <a:gd name="T24" fmla="*/ 109 w 109"/>
              <a:gd name="T25" fmla="*/ 14 h 65"/>
              <a:gd name="T26" fmla="*/ 107 w 109"/>
              <a:gd name="T27" fmla="*/ 14 h 65"/>
              <a:gd name="T28" fmla="*/ 107 w 109"/>
              <a:gd name="T29" fmla="*/ 17 h 65"/>
              <a:gd name="T30" fmla="*/ 104 w 109"/>
              <a:gd name="T31" fmla="*/ 17 h 65"/>
              <a:gd name="T32" fmla="*/ 102 w 109"/>
              <a:gd name="T33" fmla="*/ 20 h 65"/>
              <a:gd name="T34" fmla="*/ 99 w 109"/>
              <a:gd name="T35" fmla="*/ 23 h 65"/>
              <a:gd name="T36" fmla="*/ 94 w 109"/>
              <a:gd name="T37" fmla="*/ 26 h 65"/>
              <a:gd name="T38" fmla="*/ 90 w 109"/>
              <a:gd name="T39" fmla="*/ 29 h 65"/>
              <a:gd name="T40" fmla="*/ 85 w 109"/>
              <a:gd name="T41" fmla="*/ 32 h 65"/>
              <a:gd name="T42" fmla="*/ 70 w 109"/>
              <a:gd name="T43" fmla="*/ 41 h 65"/>
              <a:gd name="T44" fmla="*/ 58 w 109"/>
              <a:gd name="T45" fmla="*/ 47 h 65"/>
              <a:gd name="T46" fmla="*/ 46 w 109"/>
              <a:gd name="T47" fmla="*/ 53 h 65"/>
              <a:gd name="T48" fmla="*/ 32 w 109"/>
              <a:gd name="T49" fmla="*/ 59 h 65"/>
              <a:gd name="T50" fmla="*/ 27 w 109"/>
              <a:gd name="T51" fmla="*/ 62 h 65"/>
              <a:gd name="T52" fmla="*/ 19 w 109"/>
              <a:gd name="T53" fmla="*/ 62 h 65"/>
              <a:gd name="T54" fmla="*/ 15 w 109"/>
              <a:gd name="T55" fmla="*/ 62 h 65"/>
              <a:gd name="T56" fmla="*/ 10 w 109"/>
              <a:gd name="T57" fmla="*/ 65 h 65"/>
              <a:gd name="T58" fmla="*/ 7 w 109"/>
              <a:gd name="T59" fmla="*/ 65 h 65"/>
              <a:gd name="T60" fmla="*/ 5 w 109"/>
              <a:gd name="T61" fmla="*/ 65 h 65"/>
              <a:gd name="T62" fmla="*/ 3 w 109"/>
              <a:gd name="T63" fmla="*/ 65 h 65"/>
              <a:gd name="T64" fmla="*/ 3 w 109"/>
              <a:gd name="T65" fmla="*/ 65 h 65"/>
              <a:gd name="T66" fmla="*/ 0 w 109"/>
              <a:gd name="T67" fmla="*/ 62 h 65"/>
              <a:gd name="T68" fmla="*/ 0 w 109"/>
              <a:gd name="T69" fmla="*/ 62 h 65"/>
              <a:gd name="T70" fmla="*/ 3 w 109"/>
              <a:gd name="T71" fmla="*/ 62 h 65"/>
              <a:gd name="T72" fmla="*/ 5 w 109"/>
              <a:gd name="T73" fmla="*/ 59 h 65"/>
              <a:gd name="T74" fmla="*/ 7 w 109"/>
              <a:gd name="T75" fmla="*/ 56 h 65"/>
              <a:gd name="T76" fmla="*/ 10 w 109"/>
              <a:gd name="T77" fmla="*/ 53 h 65"/>
              <a:gd name="T78" fmla="*/ 15 w 109"/>
              <a:gd name="T79" fmla="*/ 50 h 65"/>
              <a:gd name="T80" fmla="*/ 22 w 109"/>
              <a:gd name="T81" fmla="*/ 47 h 65"/>
              <a:gd name="T82" fmla="*/ 34 w 109"/>
              <a:gd name="T83" fmla="*/ 41 h 65"/>
              <a:gd name="T84" fmla="*/ 44 w 109"/>
              <a:gd name="T85" fmla="*/ 32 h 65"/>
              <a:gd name="T86" fmla="*/ 53 w 109"/>
              <a:gd name="T87" fmla="*/ 29 h 65"/>
              <a:gd name="T88" fmla="*/ 61 w 109"/>
              <a:gd name="T89" fmla="*/ 23 h 65"/>
              <a:gd name="T90" fmla="*/ 65 w 109"/>
              <a:gd name="T91" fmla="*/ 17 h 65"/>
              <a:gd name="T92" fmla="*/ 68 w 109"/>
              <a:gd name="T93" fmla="*/ 11 h 65"/>
              <a:gd name="T94" fmla="*/ 70 w 109"/>
              <a:gd name="T95" fmla="*/ 8 h 65"/>
              <a:gd name="T96" fmla="*/ 70 w 109"/>
              <a:gd name="T97" fmla="*/ 5 h 65"/>
              <a:gd name="T98" fmla="*/ 70 w 109"/>
              <a:gd name="T99" fmla="*/ 5 h 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09" h="65">
                <a:moveTo>
                  <a:pt x="70" y="5"/>
                </a:moveTo>
                <a:lnTo>
                  <a:pt x="68" y="3"/>
                </a:lnTo>
                <a:lnTo>
                  <a:pt x="70" y="3"/>
                </a:lnTo>
                <a:lnTo>
                  <a:pt x="73" y="0"/>
                </a:lnTo>
                <a:lnTo>
                  <a:pt x="77" y="0"/>
                </a:lnTo>
                <a:lnTo>
                  <a:pt x="82" y="0"/>
                </a:lnTo>
                <a:lnTo>
                  <a:pt x="87" y="3"/>
                </a:lnTo>
                <a:lnTo>
                  <a:pt x="94" y="5"/>
                </a:lnTo>
                <a:lnTo>
                  <a:pt x="99" y="8"/>
                </a:lnTo>
                <a:lnTo>
                  <a:pt x="102" y="8"/>
                </a:lnTo>
                <a:lnTo>
                  <a:pt x="107" y="11"/>
                </a:lnTo>
                <a:lnTo>
                  <a:pt x="107" y="14"/>
                </a:lnTo>
                <a:lnTo>
                  <a:pt x="109" y="14"/>
                </a:lnTo>
                <a:lnTo>
                  <a:pt x="107" y="14"/>
                </a:lnTo>
                <a:lnTo>
                  <a:pt x="107" y="17"/>
                </a:lnTo>
                <a:lnTo>
                  <a:pt x="104" y="17"/>
                </a:lnTo>
                <a:lnTo>
                  <a:pt x="102" y="20"/>
                </a:lnTo>
                <a:lnTo>
                  <a:pt x="99" y="23"/>
                </a:lnTo>
                <a:lnTo>
                  <a:pt x="94" y="26"/>
                </a:lnTo>
                <a:lnTo>
                  <a:pt x="90" y="29"/>
                </a:lnTo>
                <a:lnTo>
                  <a:pt x="85" y="32"/>
                </a:lnTo>
                <a:lnTo>
                  <a:pt x="70" y="41"/>
                </a:lnTo>
                <a:lnTo>
                  <a:pt x="58" y="47"/>
                </a:lnTo>
                <a:lnTo>
                  <a:pt x="46" y="53"/>
                </a:lnTo>
                <a:lnTo>
                  <a:pt x="32" y="59"/>
                </a:lnTo>
                <a:lnTo>
                  <a:pt x="27" y="62"/>
                </a:lnTo>
                <a:lnTo>
                  <a:pt x="19" y="62"/>
                </a:lnTo>
                <a:lnTo>
                  <a:pt x="15" y="62"/>
                </a:lnTo>
                <a:lnTo>
                  <a:pt x="10" y="65"/>
                </a:lnTo>
                <a:lnTo>
                  <a:pt x="7" y="65"/>
                </a:lnTo>
                <a:lnTo>
                  <a:pt x="5" y="65"/>
                </a:lnTo>
                <a:lnTo>
                  <a:pt x="3" y="65"/>
                </a:lnTo>
                <a:lnTo>
                  <a:pt x="3" y="65"/>
                </a:lnTo>
                <a:lnTo>
                  <a:pt x="0" y="62"/>
                </a:lnTo>
                <a:lnTo>
                  <a:pt x="0" y="62"/>
                </a:lnTo>
                <a:lnTo>
                  <a:pt x="3" y="62"/>
                </a:lnTo>
                <a:lnTo>
                  <a:pt x="5" y="59"/>
                </a:lnTo>
                <a:lnTo>
                  <a:pt x="7" y="56"/>
                </a:lnTo>
                <a:lnTo>
                  <a:pt x="10" y="53"/>
                </a:lnTo>
                <a:lnTo>
                  <a:pt x="15" y="50"/>
                </a:lnTo>
                <a:lnTo>
                  <a:pt x="22" y="47"/>
                </a:lnTo>
                <a:lnTo>
                  <a:pt x="34" y="41"/>
                </a:lnTo>
                <a:lnTo>
                  <a:pt x="44" y="32"/>
                </a:lnTo>
                <a:lnTo>
                  <a:pt x="53" y="29"/>
                </a:lnTo>
                <a:lnTo>
                  <a:pt x="61" y="23"/>
                </a:lnTo>
                <a:lnTo>
                  <a:pt x="65" y="17"/>
                </a:lnTo>
                <a:lnTo>
                  <a:pt x="68" y="11"/>
                </a:lnTo>
                <a:lnTo>
                  <a:pt x="70" y="8"/>
                </a:lnTo>
                <a:lnTo>
                  <a:pt x="70" y="5"/>
                </a:lnTo>
                <a:lnTo>
                  <a:pt x="70" y="5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26" name="Freeform 210"/>
          <p:cNvSpPr>
            <a:spLocks/>
          </p:cNvSpPr>
          <p:nvPr/>
        </p:nvSpPr>
        <p:spPr bwMode="auto">
          <a:xfrm>
            <a:off x="5045716" y="1842136"/>
            <a:ext cx="984050" cy="1019770"/>
          </a:xfrm>
          <a:custGeom>
            <a:avLst/>
            <a:gdLst>
              <a:gd name="T0" fmla="*/ 99 w 174"/>
              <a:gd name="T1" fmla="*/ 50 h 101"/>
              <a:gd name="T2" fmla="*/ 113 w 174"/>
              <a:gd name="T3" fmla="*/ 39 h 101"/>
              <a:gd name="T4" fmla="*/ 123 w 174"/>
              <a:gd name="T5" fmla="*/ 27 h 101"/>
              <a:gd name="T6" fmla="*/ 128 w 174"/>
              <a:gd name="T7" fmla="*/ 21 h 101"/>
              <a:gd name="T8" fmla="*/ 128 w 174"/>
              <a:gd name="T9" fmla="*/ 18 h 101"/>
              <a:gd name="T10" fmla="*/ 118 w 174"/>
              <a:gd name="T11" fmla="*/ 18 h 101"/>
              <a:gd name="T12" fmla="*/ 106 w 174"/>
              <a:gd name="T13" fmla="*/ 21 h 101"/>
              <a:gd name="T14" fmla="*/ 82 w 174"/>
              <a:gd name="T15" fmla="*/ 21 h 101"/>
              <a:gd name="T16" fmla="*/ 92 w 174"/>
              <a:gd name="T17" fmla="*/ 9 h 101"/>
              <a:gd name="T18" fmla="*/ 109 w 174"/>
              <a:gd name="T19" fmla="*/ 6 h 101"/>
              <a:gd name="T20" fmla="*/ 121 w 174"/>
              <a:gd name="T21" fmla="*/ 6 h 101"/>
              <a:gd name="T22" fmla="*/ 130 w 174"/>
              <a:gd name="T23" fmla="*/ 3 h 101"/>
              <a:gd name="T24" fmla="*/ 138 w 174"/>
              <a:gd name="T25" fmla="*/ 3 h 101"/>
              <a:gd name="T26" fmla="*/ 145 w 174"/>
              <a:gd name="T27" fmla="*/ 0 h 101"/>
              <a:gd name="T28" fmla="*/ 159 w 174"/>
              <a:gd name="T29" fmla="*/ 3 h 101"/>
              <a:gd name="T30" fmla="*/ 169 w 174"/>
              <a:gd name="T31" fmla="*/ 9 h 101"/>
              <a:gd name="T32" fmla="*/ 174 w 174"/>
              <a:gd name="T33" fmla="*/ 12 h 101"/>
              <a:gd name="T34" fmla="*/ 174 w 174"/>
              <a:gd name="T35" fmla="*/ 18 h 101"/>
              <a:gd name="T36" fmla="*/ 171 w 174"/>
              <a:gd name="T37" fmla="*/ 21 h 101"/>
              <a:gd name="T38" fmla="*/ 164 w 174"/>
              <a:gd name="T39" fmla="*/ 24 h 101"/>
              <a:gd name="T40" fmla="*/ 152 w 174"/>
              <a:gd name="T41" fmla="*/ 33 h 101"/>
              <a:gd name="T42" fmla="*/ 138 w 174"/>
              <a:gd name="T43" fmla="*/ 53 h 101"/>
              <a:gd name="T44" fmla="*/ 113 w 174"/>
              <a:gd name="T45" fmla="*/ 68 h 101"/>
              <a:gd name="T46" fmla="*/ 84 w 174"/>
              <a:gd name="T47" fmla="*/ 80 h 101"/>
              <a:gd name="T48" fmla="*/ 53 w 174"/>
              <a:gd name="T49" fmla="*/ 92 h 101"/>
              <a:gd name="T50" fmla="*/ 29 w 174"/>
              <a:gd name="T51" fmla="*/ 98 h 101"/>
              <a:gd name="T52" fmla="*/ 14 w 174"/>
              <a:gd name="T53" fmla="*/ 101 h 101"/>
              <a:gd name="T54" fmla="*/ 7 w 174"/>
              <a:gd name="T55" fmla="*/ 101 h 101"/>
              <a:gd name="T56" fmla="*/ 2 w 174"/>
              <a:gd name="T57" fmla="*/ 101 h 101"/>
              <a:gd name="T58" fmla="*/ 0 w 174"/>
              <a:gd name="T59" fmla="*/ 101 h 101"/>
              <a:gd name="T60" fmla="*/ 5 w 174"/>
              <a:gd name="T61" fmla="*/ 98 h 101"/>
              <a:gd name="T62" fmla="*/ 12 w 174"/>
              <a:gd name="T63" fmla="*/ 92 h 101"/>
              <a:gd name="T64" fmla="*/ 26 w 174"/>
              <a:gd name="T65" fmla="*/ 86 h 101"/>
              <a:gd name="T66" fmla="*/ 53 w 174"/>
              <a:gd name="T67" fmla="*/ 77 h 101"/>
              <a:gd name="T68" fmla="*/ 80 w 174"/>
              <a:gd name="T69" fmla="*/ 62 h 101"/>
              <a:gd name="T70" fmla="*/ 89 w 174"/>
              <a:gd name="T71" fmla="*/ 56 h 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74" h="101">
                <a:moveTo>
                  <a:pt x="89" y="56"/>
                </a:moveTo>
                <a:lnTo>
                  <a:pt x="99" y="50"/>
                </a:lnTo>
                <a:lnTo>
                  <a:pt x="106" y="45"/>
                </a:lnTo>
                <a:lnTo>
                  <a:pt x="113" y="39"/>
                </a:lnTo>
                <a:lnTo>
                  <a:pt x="121" y="33"/>
                </a:lnTo>
                <a:lnTo>
                  <a:pt x="123" y="27"/>
                </a:lnTo>
                <a:lnTo>
                  <a:pt x="126" y="21"/>
                </a:lnTo>
                <a:lnTo>
                  <a:pt x="128" y="21"/>
                </a:lnTo>
                <a:lnTo>
                  <a:pt x="128" y="18"/>
                </a:lnTo>
                <a:lnTo>
                  <a:pt x="128" y="18"/>
                </a:lnTo>
                <a:lnTo>
                  <a:pt x="123" y="18"/>
                </a:lnTo>
                <a:lnTo>
                  <a:pt x="118" y="18"/>
                </a:lnTo>
                <a:lnTo>
                  <a:pt x="113" y="21"/>
                </a:lnTo>
                <a:lnTo>
                  <a:pt x="106" y="21"/>
                </a:lnTo>
                <a:lnTo>
                  <a:pt x="96" y="21"/>
                </a:lnTo>
                <a:lnTo>
                  <a:pt x="82" y="21"/>
                </a:lnTo>
                <a:lnTo>
                  <a:pt x="82" y="9"/>
                </a:lnTo>
                <a:lnTo>
                  <a:pt x="92" y="9"/>
                </a:lnTo>
                <a:lnTo>
                  <a:pt x="101" y="9"/>
                </a:lnTo>
                <a:lnTo>
                  <a:pt x="109" y="6"/>
                </a:lnTo>
                <a:lnTo>
                  <a:pt x="116" y="6"/>
                </a:lnTo>
                <a:lnTo>
                  <a:pt x="121" y="6"/>
                </a:lnTo>
                <a:lnTo>
                  <a:pt x="126" y="6"/>
                </a:lnTo>
                <a:lnTo>
                  <a:pt x="130" y="3"/>
                </a:lnTo>
                <a:lnTo>
                  <a:pt x="133" y="3"/>
                </a:lnTo>
                <a:lnTo>
                  <a:pt x="138" y="3"/>
                </a:lnTo>
                <a:lnTo>
                  <a:pt x="142" y="3"/>
                </a:lnTo>
                <a:lnTo>
                  <a:pt x="145" y="0"/>
                </a:lnTo>
                <a:lnTo>
                  <a:pt x="155" y="3"/>
                </a:lnTo>
                <a:lnTo>
                  <a:pt x="159" y="3"/>
                </a:lnTo>
                <a:lnTo>
                  <a:pt x="164" y="6"/>
                </a:lnTo>
                <a:lnTo>
                  <a:pt x="169" y="9"/>
                </a:lnTo>
                <a:lnTo>
                  <a:pt x="171" y="12"/>
                </a:lnTo>
                <a:lnTo>
                  <a:pt x="174" y="12"/>
                </a:lnTo>
                <a:lnTo>
                  <a:pt x="174" y="15"/>
                </a:lnTo>
                <a:lnTo>
                  <a:pt x="174" y="18"/>
                </a:lnTo>
                <a:lnTo>
                  <a:pt x="174" y="18"/>
                </a:lnTo>
                <a:lnTo>
                  <a:pt x="171" y="21"/>
                </a:lnTo>
                <a:lnTo>
                  <a:pt x="169" y="21"/>
                </a:lnTo>
                <a:lnTo>
                  <a:pt x="164" y="24"/>
                </a:lnTo>
                <a:lnTo>
                  <a:pt x="159" y="27"/>
                </a:lnTo>
                <a:lnTo>
                  <a:pt x="152" y="33"/>
                </a:lnTo>
                <a:lnTo>
                  <a:pt x="145" y="42"/>
                </a:lnTo>
                <a:lnTo>
                  <a:pt x="138" y="53"/>
                </a:lnTo>
                <a:lnTo>
                  <a:pt x="126" y="62"/>
                </a:lnTo>
                <a:lnTo>
                  <a:pt x="113" y="68"/>
                </a:lnTo>
                <a:lnTo>
                  <a:pt x="99" y="74"/>
                </a:lnTo>
                <a:lnTo>
                  <a:pt x="84" y="80"/>
                </a:lnTo>
                <a:lnTo>
                  <a:pt x="70" y="86"/>
                </a:lnTo>
                <a:lnTo>
                  <a:pt x="53" y="92"/>
                </a:lnTo>
                <a:lnTo>
                  <a:pt x="36" y="95"/>
                </a:lnTo>
                <a:lnTo>
                  <a:pt x="29" y="98"/>
                </a:lnTo>
                <a:lnTo>
                  <a:pt x="22" y="101"/>
                </a:lnTo>
                <a:lnTo>
                  <a:pt x="14" y="101"/>
                </a:lnTo>
                <a:lnTo>
                  <a:pt x="9" y="101"/>
                </a:lnTo>
                <a:lnTo>
                  <a:pt x="7" y="101"/>
                </a:lnTo>
                <a:lnTo>
                  <a:pt x="2" y="101"/>
                </a:lnTo>
                <a:lnTo>
                  <a:pt x="2" y="101"/>
                </a:lnTo>
                <a:lnTo>
                  <a:pt x="0" y="101"/>
                </a:lnTo>
                <a:lnTo>
                  <a:pt x="0" y="101"/>
                </a:lnTo>
                <a:lnTo>
                  <a:pt x="2" y="98"/>
                </a:lnTo>
                <a:lnTo>
                  <a:pt x="5" y="98"/>
                </a:lnTo>
                <a:lnTo>
                  <a:pt x="7" y="95"/>
                </a:lnTo>
                <a:lnTo>
                  <a:pt x="12" y="92"/>
                </a:lnTo>
                <a:lnTo>
                  <a:pt x="19" y="89"/>
                </a:lnTo>
                <a:lnTo>
                  <a:pt x="26" y="86"/>
                </a:lnTo>
                <a:lnTo>
                  <a:pt x="36" y="83"/>
                </a:lnTo>
                <a:lnTo>
                  <a:pt x="53" y="77"/>
                </a:lnTo>
                <a:lnTo>
                  <a:pt x="67" y="68"/>
                </a:lnTo>
                <a:lnTo>
                  <a:pt x="80" y="62"/>
                </a:lnTo>
                <a:lnTo>
                  <a:pt x="89" y="56"/>
                </a:lnTo>
                <a:lnTo>
                  <a:pt x="89" y="56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27" name="Freeform 211"/>
          <p:cNvSpPr>
            <a:spLocks/>
          </p:cNvSpPr>
          <p:nvPr/>
        </p:nvSpPr>
        <p:spPr bwMode="auto">
          <a:xfrm>
            <a:off x="5402012" y="2145039"/>
            <a:ext cx="260150" cy="262514"/>
          </a:xfrm>
          <a:custGeom>
            <a:avLst/>
            <a:gdLst>
              <a:gd name="T0" fmla="*/ 43 w 46"/>
              <a:gd name="T1" fmla="*/ 12 h 26"/>
              <a:gd name="T2" fmla="*/ 46 w 46"/>
              <a:gd name="T3" fmla="*/ 15 h 26"/>
              <a:gd name="T4" fmla="*/ 46 w 46"/>
              <a:gd name="T5" fmla="*/ 18 h 26"/>
              <a:gd name="T6" fmla="*/ 43 w 46"/>
              <a:gd name="T7" fmla="*/ 20 h 26"/>
              <a:gd name="T8" fmla="*/ 41 w 46"/>
              <a:gd name="T9" fmla="*/ 20 h 26"/>
              <a:gd name="T10" fmla="*/ 36 w 46"/>
              <a:gd name="T11" fmla="*/ 23 h 26"/>
              <a:gd name="T12" fmla="*/ 33 w 46"/>
              <a:gd name="T13" fmla="*/ 26 h 26"/>
              <a:gd name="T14" fmla="*/ 29 w 46"/>
              <a:gd name="T15" fmla="*/ 26 h 26"/>
              <a:gd name="T16" fmla="*/ 26 w 46"/>
              <a:gd name="T17" fmla="*/ 26 h 26"/>
              <a:gd name="T18" fmla="*/ 26 w 46"/>
              <a:gd name="T19" fmla="*/ 26 h 26"/>
              <a:gd name="T20" fmla="*/ 24 w 46"/>
              <a:gd name="T21" fmla="*/ 26 h 26"/>
              <a:gd name="T22" fmla="*/ 21 w 46"/>
              <a:gd name="T23" fmla="*/ 23 h 26"/>
              <a:gd name="T24" fmla="*/ 17 w 46"/>
              <a:gd name="T25" fmla="*/ 20 h 26"/>
              <a:gd name="T26" fmla="*/ 14 w 46"/>
              <a:gd name="T27" fmla="*/ 18 h 26"/>
              <a:gd name="T28" fmla="*/ 9 w 46"/>
              <a:gd name="T29" fmla="*/ 12 h 26"/>
              <a:gd name="T30" fmla="*/ 4 w 46"/>
              <a:gd name="T31" fmla="*/ 6 h 26"/>
              <a:gd name="T32" fmla="*/ 0 w 46"/>
              <a:gd name="T33" fmla="*/ 0 h 26"/>
              <a:gd name="T34" fmla="*/ 9 w 46"/>
              <a:gd name="T35" fmla="*/ 0 h 26"/>
              <a:gd name="T36" fmla="*/ 17 w 46"/>
              <a:gd name="T37" fmla="*/ 0 h 26"/>
              <a:gd name="T38" fmla="*/ 24 w 46"/>
              <a:gd name="T39" fmla="*/ 3 h 26"/>
              <a:gd name="T40" fmla="*/ 31 w 46"/>
              <a:gd name="T41" fmla="*/ 3 h 26"/>
              <a:gd name="T42" fmla="*/ 36 w 46"/>
              <a:gd name="T43" fmla="*/ 3 h 26"/>
              <a:gd name="T44" fmla="*/ 38 w 46"/>
              <a:gd name="T45" fmla="*/ 6 h 26"/>
              <a:gd name="T46" fmla="*/ 43 w 46"/>
              <a:gd name="T47" fmla="*/ 9 h 26"/>
              <a:gd name="T48" fmla="*/ 43 w 46"/>
              <a:gd name="T49" fmla="*/ 12 h 26"/>
              <a:gd name="T50" fmla="*/ 43 w 46"/>
              <a:gd name="T51" fmla="*/ 12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46" h="26">
                <a:moveTo>
                  <a:pt x="43" y="12"/>
                </a:moveTo>
                <a:lnTo>
                  <a:pt x="46" y="15"/>
                </a:lnTo>
                <a:lnTo>
                  <a:pt x="46" y="18"/>
                </a:lnTo>
                <a:lnTo>
                  <a:pt x="43" y="20"/>
                </a:lnTo>
                <a:lnTo>
                  <a:pt x="41" y="20"/>
                </a:lnTo>
                <a:lnTo>
                  <a:pt x="36" y="23"/>
                </a:lnTo>
                <a:lnTo>
                  <a:pt x="33" y="26"/>
                </a:lnTo>
                <a:lnTo>
                  <a:pt x="29" y="26"/>
                </a:lnTo>
                <a:lnTo>
                  <a:pt x="26" y="26"/>
                </a:lnTo>
                <a:lnTo>
                  <a:pt x="26" y="26"/>
                </a:lnTo>
                <a:lnTo>
                  <a:pt x="24" y="26"/>
                </a:lnTo>
                <a:lnTo>
                  <a:pt x="21" y="23"/>
                </a:lnTo>
                <a:lnTo>
                  <a:pt x="17" y="20"/>
                </a:lnTo>
                <a:lnTo>
                  <a:pt x="14" y="18"/>
                </a:lnTo>
                <a:lnTo>
                  <a:pt x="9" y="12"/>
                </a:lnTo>
                <a:lnTo>
                  <a:pt x="4" y="6"/>
                </a:lnTo>
                <a:lnTo>
                  <a:pt x="0" y="0"/>
                </a:lnTo>
                <a:lnTo>
                  <a:pt x="9" y="0"/>
                </a:lnTo>
                <a:lnTo>
                  <a:pt x="17" y="0"/>
                </a:lnTo>
                <a:lnTo>
                  <a:pt x="24" y="3"/>
                </a:lnTo>
                <a:lnTo>
                  <a:pt x="31" y="3"/>
                </a:lnTo>
                <a:lnTo>
                  <a:pt x="36" y="3"/>
                </a:lnTo>
                <a:lnTo>
                  <a:pt x="38" y="6"/>
                </a:lnTo>
                <a:lnTo>
                  <a:pt x="43" y="9"/>
                </a:lnTo>
                <a:lnTo>
                  <a:pt x="43" y="12"/>
                </a:lnTo>
                <a:lnTo>
                  <a:pt x="43" y="12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28" name="Freeform 212"/>
          <p:cNvSpPr>
            <a:spLocks/>
          </p:cNvSpPr>
          <p:nvPr/>
        </p:nvSpPr>
        <p:spPr bwMode="auto">
          <a:xfrm>
            <a:off x="6058045" y="1842136"/>
            <a:ext cx="803074" cy="212035"/>
          </a:xfrm>
          <a:custGeom>
            <a:avLst/>
            <a:gdLst>
              <a:gd name="T0" fmla="*/ 125 w 142"/>
              <a:gd name="T1" fmla="*/ 15 h 21"/>
              <a:gd name="T2" fmla="*/ 123 w 142"/>
              <a:gd name="T3" fmla="*/ 15 h 21"/>
              <a:gd name="T4" fmla="*/ 118 w 142"/>
              <a:gd name="T5" fmla="*/ 15 h 21"/>
              <a:gd name="T6" fmla="*/ 113 w 142"/>
              <a:gd name="T7" fmla="*/ 15 h 21"/>
              <a:gd name="T8" fmla="*/ 106 w 142"/>
              <a:gd name="T9" fmla="*/ 18 h 21"/>
              <a:gd name="T10" fmla="*/ 99 w 142"/>
              <a:gd name="T11" fmla="*/ 18 h 21"/>
              <a:gd name="T12" fmla="*/ 89 w 142"/>
              <a:gd name="T13" fmla="*/ 18 h 21"/>
              <a:gd name="T14" fmla="*/ 82 w 142"/>
              <a:gd name="T15" fmla="*/ 18 h 21"/>
              <a:gd name="T16" fmla="*/ 72 w 142"/>
              <a:gd name="T17" fmla="*/ 18 h 21"/>
              <a:gd name="T18" fmla="*/ 63 w 142"/>
              <a:gd name="T19" fmla="*/ 21 h 21"/>
              <a:gd name="T20" fmla="*/ 53 w 142"/>
              <a:gd name="T21" fmla="*/ 21 h 21"/>
              <a:gd name="T22" fmla="*/ 46 w 142"/>
              <a:gd name="T23" fmla="*/ 21 h 21"/>
              <a:gd name="T24" fmla="*/ 38 w 142"/>
              <a:gd name="T25" fmla="*/ 21 h 21"/>
              <a:gd name="T26" fmla="*/ 34 w 142"/>
              <a:gd name="T27" fmla="*/ 21 h 21"/>
              <a:gd name="T28" fmla="*/ 29 w 142"/>
              <a:gd name="T29" fmla="*/ 21 h 21"/>
              <a:gd name="T30" fmla="*/ 26 w 142"/>
              <a:gd name="T31" fmla="*/ 21 h 21"/>
              <a:gd name="T32" fmla="*/ 24 w 142"/>
              <a:gd name="T33" fmla="*/ 21 h 21"/>
              <a:gd name="T34" fmla="*/ 17 w 142"/>
              <a:gd name="T35" fmla="*/ 21 h 21"/>
              <a:gd name="T36" fmla="*/ 9 w 142"/>
              <a:gd name="T37" fmla="*/ 18 h 21"/>
              <a:gd name="T38" fmla="*/ 5 w 142"/>
              <a:gd name="T39" fmla="*/ 18 h 21"/>
              <a:gd name="T40" fmla="*/ 2 w 142"/>
              <a:gd name="T41" fmla="*/ 15 h 21"/>
              <a:gd name="T42" fmla="*/ 0 w 142"/>
              <a:gd name="T43" fmla="*/ 15 h 21"/>
              <a:gd name="T44" fmla="*/ 0 w 142"/>
              <a:gd name="T45" fmla="*/ 12 h 21"/>
              <a:gd name="T46" fmla="*/ 0 w 142"/>
              <a:gd name="T47" fmla="*/ 12 h 21"/>
              <a:gd name="T48" fmla="*/ 2 w 142"/>
              <a:gd name="T49" fmla="*/ 12 h 21"/>
              <a:gd name="T50" fmla="*/ 7 w 142"/>
              <a:gd name="T51" fmla="*/ 9 h 21"/>
              <a:gd name="T52" fmla="*/ 14 w 142"/>
              <a:gd name="T53" fmla="*/ 9 h 21"/>
              <a:gd name="T54" fmla="*/ 21 w 142"/>
              <a:gd name="T55" fmla="*/ 6 h 21"/>
              <a:gd name="T56" fmla="*/ 29 w 142"/>
              <a:gd name="T57" fmla="*/ 6 h 21"/>
              <a:gd name="T58" fmla="*/ 41 w 142"/>
              <a:gd name="T59" fmla="*/ 6 h 21"/>
              <a:gd name="T60" fmla="*/ 53 w 142"/>
              <a:gd name="T61" fmla="*/ 3 h 21"/>
              <a:gd name="T62" fmla="*/ 65 w 142"/>
              <a:gd name="T63" fmla="*/ 3 h 21"/>
              <a:gd name="T64" fmla="*/ 77 w 142"/>
              <a:gd name="T65" fmla="*/ 3 h 21"/>
              <a:gd name="T66" fmla="*/ 87 w 142"/>
              <a:gd name="T67" fmla="*/ 0 h 21"/>
              <a:gd name="T68" fmla="*/ 94 w 142"/>
              <a:gd name="T69" fmla="*/ 0 h 21"/>
              <a:gd name="T70" fmla="*/ 101 w 142"/>
              <a:gd name="T71" fmla="*/ 0 h 21"/>
              <a:gd name="T72" fmla="*/ 106 w 142"/>
              <a:gd name="T73" fmla="*/ 0 h 21"/>
              <a:gd name="T74" fmla="*/ 111 w 142"/>
              <a:gd name="T75" fmla="*/ 0 h 21"/>
              <a:gd name="T76" fmla="*/ 113 w 142"/>
              <a:gd name="T77" fmla="*/ 0 h 21"/>
              <a:gd name="T78" fmla="*/ 123 w 142"/>
              <a:gd name="T79" fmla="*/ 0 h 21"/>
              <a:gd name="T80" fmla="*/ 128 w 142"/>
              <a:gd name="T81" fmla="*/ 0 h 21"/>
              <a:gd name="T82" fmla="*/ 133 w 142"/>
              <a:gd name="T83" fmla="*/ 0 h 21"/>
              <a:gd name="T84" fmla="*/ 135 w 142"/>
              <a:gd name="T85" fmla="*/ 3 h 21"/>
              <a:gd name="T86" fmla="*/ 138 w 142"/>
              <a:gd name="T87" fmla="*/ 3 h 21"/>
              <a:gd name="T88" fmla="*/ 140 w 142"/>
              <a:gd name="T89" fmla="*/ 6 h 21"/>
              <a:gd name="T90" fmla="*/ 142 w 142"/>
              <a:gd name="T91" fmla="*/ 9 h 21"/>
              <a:gd name="T92" fmla="*/ 140 w 142"/>
              <a:gd name="T93" fmla="*/ 9 h 21"/>
              <a:gd name="T94" fmla="*/ 138 w 142"/>
              <a:gd name="T95" fmla="*/ 12 h 21"/>
              <a:gd name="T96" fmla="*/ 133 w 142"/>
              <a:gd name="T97" fmla="*/ 15 h 21"/>
              <a:gd name="T98" fmla="*/ 125 w 142"/>
              <a:gd name="T99" fmla="*/ 15 h 21"/>
              <a:gd name="T100" fmla="*/ 125 w 142"/>
              <a:gd name="T101" fmla="*/ 15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42" h="21">
                <a:moveTo>
                  <a:pt x="125" y="15"/>
                </a:moveTo>
                <a:lnTo>
                  <a:pt x="123" y="15"/>
                </a:lnTo>
                <a:lnTo>
                  <a:pt x="118" y="15"/>
                </a:lnTo>
                <a:lnTo>
                  <a:pt x="113" y="15"/>
                </a:lnTo>
                <a:lnTo>
                  <a:pt x="106" y="18"/>
                </a:lnTo>
                <a:lnTo>
                  <a:pt x="99" y="18"/>
                </a:lnTo>
                <a:lnTo>
                  <a:pt x="89" y="18"/>
                </a:lnTo>
                <a:lnTo>
                  <a:pt x="82" y="18"/>
                </a:lnTo>
                <a:lnTo>
                  <a:pt x="72" y="18"/>
                </a:lnTo>
                <a:lnTo>
                  <a:pt x="63" y="21"/>
                </a:lnTo>
                <a:lnTo>
                  <a:pt x="53" y="21"/>
                </a:lnTo>
                <a:lnTo>
                  <a:pt x="46" y="21"/>
                </a:lnTo>
                <a:lnTo>
                  <a:pt x="38" y="21"/>
                </a:lnTo>
                <a:lnTo>
                  <a:pt x="34" y="21"/>
                </a:lnTo>
                <a:lnTo>
                  <a:pt x="29" y="21"/>
                </a:lnTo>
                <a:lnTo>
                  <a:pt x="26" y="21"/>
                </a:lnTo>
                <a:lnTo>
                  <a:pt x="24" y="21"/>
                </a:lnTo>
                <a:lnTo>
                  <a:pt x="17" y="21"/>
                </a:lnTo>
                <a:lnTo>
                  <a:pt x="9" y="18"/>
                </a:lnTo>
                <a:lnTo>
                  <a:pt x="5" y="18"/>
                </a:lnTo>
                <a:lnTo>
                  <a:pt x="2" y="15"/>
                </a:lnTo>
                <a:lnTo>
                  <a:pt x="0" y="15"/>
                </a:lnTo>
                <a:lnTo>
                  <a:pt x="0" y="12"/>
                </a:lnTo>
                <a:lnTo>
                  <a:pt x="0" y="12"/>
                </a:lnTo>
                <a:lnTo>
                  <a:pt x="2" y="12"/>
                </a:lnTo>
                <a:lnTo>
                  <a:pt x="7" y="9"/>
                </a:lnTo>
                <a:lnTo>
                  <a:pt x="14" y="9"/>
                </a:lnTo>
                <a:lnTo>
                  <a:pt x="21" y="6"/>
                </a:lnTo>
                <a:lnTo>
                  <a:pt x="29" y="6"/>
                </a:lnTo>
                <a:lnTo>
                  <a:pt x="41" y="6"/>
                </a:lnTo>
                <a:lnTo>
                  <a:pt x="53" y="3"/>
                </a:lnTo>
                <a:lnTo>
                  <a:pt x="65" y="3"/>
                </a:lnTo>
                <a:lnTo>
                  <a:pt x="77" y="3"/>
                </a:lnTo>
                <a:lnTo>
                  <a:pt x="87" y="0"/>
                </a:lnTo>
                <a:lnTo>
                  <a:pt x="94" y="0"/>
                </a:lnTo>
                <a:lnTo>
                  <a:pt x="101" y="0"/>
                </a:lnTo>
                <a:lnTo>
                  <a:pt x="106" y="0"/>
                </a:lnTo>
                <a:lnTo>
                  <a:pt x="111" y="0"/>
                </a:lnTo>
                <a:lnTo>
                  <a:pt x="113" y="0"/>
                </a:lnTo>
                <a:lnTo>
                  <a:pt x="123" y="0"/>
                </a:lnTo>
                <a:lnTo>
                  <a:pt x="128" y="0"/>
                </a:lnTo>
                <a:lnTo>
                  <a:pt x="133" y="0"/>
                </a:lnTo>
                <a:lnTo>
                  <a:pt x="135" y="3"/>
                </a:lnTo>
                <a:lnTo>
                  <a:pt x="138" y="3"/>
                </a:lnTo>
                <a:lnTo>
                  <a:pt x="140" y="6"/>
                </a:lnTo>
                <a:lnTo>
                  <a:pt x="142" y="9"/>
                </a:lnTo>
                <a:lnTo>
                  <a:pt x="140" y="9"/>
                </a:lnTo>
                <a:lnTo>
                  <a:pt x="138" y="12"/>
                </a:lnTo>
                <a:lnTo>
                  <a:pt x="133" y="15"/>
                </a:lnTo>
                <a:lnTo>
                  <a:pt x="125" y="15"/>
                </a:lnTo>
                <a:lnTo>
                  <a:pt x="125" y="15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29" name="Freeform 213"/>
          <p:cNvSpPr>
            <a:spLocks/>
          </p:cNvSpPr>
          <p:nvPr/>
        </p:nvSpPr>
        <p:spPr bwMode="auto">
          <a:xfrm>
            <a:off x="5905346" y="2084457"/>
            <a:ext cx="1148060" cy="413969"/>
          </a:xfrm>
          <a:custGeom>
            <a:avLst/>
            <a:gdLst>
              <a:gd name="T0" fmla="*/ 46 w 203"/>
              <a:gd name="T1" fmla="*/ 18 h 41"/>
              <a:gd name="T2" fmla="*/ 44 w 203"/>
              <a:gd name="T3" fmla="*/ 21 h 41"/>
              <a:gd name="T4" fmla="*/ 44 w 203"/>
              <a:gd name="T5" fmla="*/ 18 h 41"/>
              <a:gd name="T6" fmla="*/ 51 w 203"/>
              <a:gd name="T7" fmla="*/ 18 h 41"/>
              <a:gd name="T8" fmla="*/ 61 w 203"/>
              <a:gd name="T9" fmla="*/ 18 h 41"/>
              <a:gd name="T10" fmla="*/ 70 w 203"/>
              <a:gd name="T11" fmla="*/ 18 h 41"/>
              <a:gd name="T12" fmla="*/ 85 w 203"/>
              <a:gd name="T13" fmla="*/ 18 h 41"/>
              <a:gd name="T14" fmla="*/ 102 w 203"/>
              <a:gd name="T15" fmla="*/ 15 h 41"/>
              <a:gd name="T16" fmla="*/ 123 w 203"/>
              <a:gd name="T17" fmla="*/ 12 h 41"/>
              <a:gd name="T18" fmla="*/ 140 w 203"/>
              <a:gd name="T19" fmla="*/ 12 h 41"/>
              <a:gd name="T20" fmla="*/ 155 w 203"/>
              <a:gd name="T21" fmla="*/ 12 h 41"/>
              <a:gd name="T22" fmla="*/ 167 w 203"/>
              <a:gd name="T23" fmla="*/ 9 h 41"/>
              <a:gd name="T24" fmla="*/ 179 w 203"/>
              <a:gd name="T25" fmla="*/ 9 h 41"/>
              <a:gd name="T26" fmla="*/ 194 w 203"/>
              <a:gd name="T27" fmla="*/ 15 h 41"/>
              <a:gd name="T28" fmla="*/ 201 w 203"/>
              <a:gd name="T29" fmla="*/ 21 h 41"/>
              <a:gd name="T30" fmla="*/ 203 w 203"/>
              <a:gd name="T31" fmla="*/ 24 h 41"/>
              <a:gd name="T32" fmla="*/ 201 w 203"/>
              <a:gd name="T33" fmla="*/ 26 h 41"/>
              <a:gd name="T34" fmla="*/ 194 w 203"/>
              <a:gd name="T35" fmla="*/ 26 h 41"/>
              <a:gd name="T36" fmla="*/ 179 w 203"/>
              <a:gd name="T37" fmla="*/ 26 h 41"/>
              <a:gd name="T38" fmla="*/ 160 w 203"/>
              <a:gd name="T39" fmla="*/ 26 h 41"/>
              <a:gd name="T40" fmla="*/ 138 w 203"/>
              <a:gd name="T41" fmla="*/ 26 h 41"/>
              <a:gd name="T42" fmla="*/ 116 w 203"/>
              <a:gd name="T43" fmla="*/ 29 h 41"/>
              <a:gd name="T44" fmla="*/ 87 w 203"/>
              <a:gd name="T45" fmla="*/ 29 h 41"/>
              <a:gd name="T46" fmla="*/ 63 w 203"/>
              <a:gd name="T47" fmla="*/ 32 h 41"/>
              <a:gd name="T48" fmla="*/ 51 w 203"/>
              <a:gd name="T49" fmla="*/ 35 h 41"/>
              <a:gd name="T50" fmla="*/ 41 w 203"/>
              <a:gd name="T51" fmla="*/ 35 h 41"/>
              <a:gd name="T52" fmla="*/ 36 w 203"/>
              <a:gd name="T53" fmla="*/ 38 h 41"/>
              <a:gd name="T54" fmla="*/ 29 w 203"/>
              <a:gd name="T55" fmla="*/ 41 h 41"/>
              <a:gd name="T56" fmla="*/ 24 w 203"/>
              <a:gd name="T57" fmla="*/ 41 h 41"/>
              <a:gd name="T58" fmla="*/ 17 w 203"/>
              <a:gd name="T59" fmla="*/ 41 h 41"/>
              <a:gd name="T60" fmla="*/ 7 w 203"/>
              <a:gd name="T61" fmla="*/ 38 h 41"/>
              <a:gd name="T62" fmla="*/ 3 w 203"/>
              <a:gd name="T63" fmla="*/ 32 h 41"/>
              <a:gd name="T64" fmla="*/ 0 w 203"/>
              <a:gd name="T65" fmla="*/ 32 h 41"/>
              <a:gd name="T66" fmla="*/ 3 w 203"/>
              <a:gd name="T67" fmla="*/ 29 h 41"/>
              <a:gd name="T68" fmla="*/ 7 w 203"/>
              <a:gd name="T69" fmla="*/ 26 h 41"/>
              <a:gd name="T70" fmla="*/ 17 w 203"/>
              <a:gd name="T71" fmla="*/ 18 h 41"/>
              <a:gd name="T72" fmla="*/ 22 w 203"/>
              <a:gd name="T73" fmla="*/ 12 h 41"/>
              <a:gd name="T74" fmla="*/ 22 w 203"/>
              <a:gd name="T75" fmla="*/ 6 h 41"/>
              <a:gd name="T76" fmla="*/ 19 w 203"/>
              <a:gd name="T77" fmla="*/ 6 h 41"/>
              <a:gd name="T78" fmla="*/ 22 w 203"/>
              <a:gd name="T79" fmla="*/ 3 h 41"/>
              <a:gd name="T80" fmla="*/ 27 w 203"/>
              <a:gd name="T81" fmla="*/ 0 h 41"/>
              <a:gd name="T82" fmla="*/ 36 w 203"/>
              <a:gd name="T83" fmla="*/ 0 h 41"/>
              <a:gd name="T84" fmla="*/ 48 w 203"/>
              <a:gd name="T85" fmla="*/ 3 h 41"/>
              <a:gd name="T86" fmla="*/ 53 w 203"/>
              <a:gd name="T87" fmla="*/ 6 h 41"/>
              <a:gd name="T88" fmla="*/ 53 w 203"/>
              <a:gd name="T89" fmla="*/ 12 h 41"/>
              <a:gd name="T90" fmla="*/ 51 w 203"/>
              <a:gd name="T91" fmla="*/ 15 h 41"/>
              <a:gd name="T92" fmla="*/ 48 w 203"/>
              <a:gd name="T93" fmla="*/ 18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203" h="41">
                <a:moveTo>
                  <a:pt x="48" y="18"/>
                </a:moveTo>
                <a:lnTo>
                  <a:pt x="46" y="18"/>
                </a:lnTo>
                <a:lnTo>
                  <a:pt x="44" y="21"/>
                </a:lnTo>
                <a:lnTo>
                  <a:pt x="44" y="21"/>
                </a:lnTo>
                <a:lnTo>
                  <a:pt x="44" y="21"/>
                </a:lnTo>
                <a:lnTo>
                  <a:pt x="44" y="18"/>
                </a:lnTo>
                <a:lnTo>
                  <a:pt x="46" y="18"/>
                </a:lnTo>
                <a:lnTo>
                  <a:pt x="51" y="18"/>
                </a:lnTo>
                <a:lnTo>
                  <a:pt x="56" y="18"/>
                </a:lnTo>
                <a:lnTo>
                  <a:pt x="61" y="18"/>
                </a:lnTo>
                <a:lnTo>
                  <a:pt x="65" y="18"/>
                </a:lnTo>
                <a:lnTo>
                  <a:pt x="70" y="18"/>
                </a:lnTo>
                <a:lnTo>
                  <a:pt x="77" y="18"/>
                </a:lnTo>
                <a:lnTo>
                  <a:pt x="85" y="18"/>
                </a:lnTo>
                <a:lnTo>
                  <a:pt x="92" y="15"/>
                </a:lnTo>
                <a:lnTo>
                  <a:pt x="102" y="15"/>
                </a:lnTo>
                <a:lnTo>
                  <a:pt x="114" y="15"/>
                </a:lnTo>
                <a:lnTo>
                  <a:pt x="123" y="12"/>
                </a:lnTo>
                <a:lnTo>
                  <a:pt x="133" y="12"/>
                </a:lnTo>
                <a:lnTo>
                  <a:pt x="140" y="12"/>
                </a:lnTo>
                <a:lnTo>
                  <a:pt x="148" y="12"/>
                </a:lnTo>
                <a:lnTo>
                  <a:pt x="155" y="12"/>
                </a:lnTo>
                <a:lnTo>
                  <a:pt x="162" y="9"/>
                </a:lnTo>
                <a:lnTo>
                  <a:pt x="167" y="9"/>
                </a:lnTo>
                <a:lnTo>
                  <a:pt x="172" y="9"/>
                </a:lnTo>
                <a:lnTo>
                  <a:pt x="179" y="9"/>
                </a:lnTo>
                <a:lnTo>
                  <a:pt x="186" y="12"/>
                </a:lnTo>
                <a:lnTo>
                  <a:pt x="194" y="15"/>
                </a:lnTo>
                <a:lnTo>
                  <a:pt x="198" y="15"/>
                </a:lnTo>
                <a:lnTo>
                  <a:pt x="201" y="21"/>
                </a:lnTo>
                <a:lnTo>
                  <a:pt x="203" y="21"/>
                </a:lnTo>
                <a:lnTo>
                  <a:pt x="203" y="24"/>
                </a:lnTo>
                <a:lnTo>
                  <a:pt x="201" y="24"/>
                </a:lnTo>
                <a:lnTo>
                  <a:pt x="201" y="26"/>
                </a:lnTo>
                <a:lnTo>
                  <a:pt x="196" y="26"/>
                </a:lnTo>
                <a:lnTo>
                  <a:pt x="194" y="26"/>
                </a:lnTo>
                <a:lnTo>
                  <a:pt x="186" y="26"/>
                </a:lnTo>
                <a:lnTo>
                  <a:pt x="179" y="26"/>
                </a:lnTo>
                <a:lnTo>
                  <a:pt x="172" y="26"/>
                </a:lnTo>
                <a:lnTo>
                  <a:pt x="160" y="26"/>
                </a:lnTo>
                <a:lnTo>
                  <a:pt x="150" y="26"/>
                </a:lnTo>
                <a:lnTo>
                  <a:pt x="138" y="26"/>
                </a:lnTo>
                <a:lnTo>
                  <a:pt x="126" y="29"/>
                </a:lnTo>
                <a:lnTo>
                  <a:pt x="116" y="29"/>
                </a:lnTo>
                <a:lnTo>
                  <a:pt x="107" y="29"/>
                </a:lnTo>
                <a:lnTo>
                  <a:pt x="87" y="29"/>
                </a:lnTo>
                <a:lnTo>
                  <a:pt x="70" y="32"/>
                </a:lnTo>
                <a:lnTo>
                  <a:pt x="63" y="32"/>
                </a:lnTo>
                <a:lnTo>
                  <a:pt x="56" y="32"/>
                </a:lnTo>
                <a:lnTo>
                  <a:pt x="51" y="35"/>
                </a:lnTo>
                <a:lnTo>
                  <a:pt x="46" y="35"/>
                </a:lnTo>
                <a:lnTo>
                  <a:pt x="41" y="35"/>
                </a:lnTo>
                <a:lnTo>
                  <a:pt x="39" y="38"/>
                </a:lnTo>
                <a:lnTo>
                  <a:pt x="36" y="38"/>
                </a:lnTo>
                <a:lnTo>
                  <a:pt x="34" y="38"/>
                </a:lnTo>
                <a:lnTo>
                  <a:pt x="29" y="41"/>
                </a:lnTo>
                <a:lnTo>
                  <a:pt x="27" y="41"/>
                </a:lnTo>
                <a:lnTo>
                  <a:pt x="24" y="41"/>
                </a:lnTo>
                <a:lnTo>
                  <a:pt x="22" y="41"/>
                </a:lnTo>
                <a:lnTo>
                  <a:pt x="17" y="41"/>
                </a:lnTo>
                <a:lnTo>
                  <a:pt x="15" y="41"/>
                </a:lnTo>
                <a:lnTo>
                  <a:pt x="7" y="38"/>
                </a:lnTo>
                <a:lnTo>
                  <a:pt x="5" y="35"/>
                </a:lnTo>
                <a:lnTo>
                  <a:pt x="3" y="32"/>
                </a:lnTo>
                <a:lnTo>
                  <a:pt x="0" y="32"/>
                </a:lnTo>
                <a:lnTo>
                  <a:pt x="0" y="32"/>
                </a:lnTo>
                <a:lnTo>
                  <a:pt x="0" y="29"/>
                </a:lnTo>
                <a:lnTo>
                  <a:pt x="3" y="29"/>
                </a:lnTo>
                <a:lnTo>
                  <a:pt x="5" y="26"/>
                </a:lnTo>
                <a:lnTo>
                  <a:pt x="7" y="26"/>
                </a:lnTo>
                <a:lnTo>
                  <a:pt x="15" y="21"/>
                </a:lnTo>
                <a:lnTo>
                  <a:pt x="17" y="18"/>
                </a:lnTo>
                <a:lnTo>
                  <a:pt x="19" y="15"/>
                </a:lnTo>
                <a:lnTo>
                  <a:pt x="22" y="12"/>
                </a:lnTo>
                <a:lnTo>
                  <a:pt x="22" y="9"/>
                </a:lnTo>
                <a:lnTo>
                  <a:pt x="22" y="6"/>
                </a:lnTo>
                <a:lnTo>
                  <a:pt x="22" y="6"/>
                </a:lnTo>
                <a:lnTo>
                  <a:pt x="19" y="6"/>
                </a:lnTo>
                <a:lnTo>
                  <a:pt x="19" y="3"/>
                </a:lnTo>
                <a:lnTo>
                  <a:pt x="22" y="3"/>
                </a:lnTo>
                <a:lnTo>
                  <a:pt x="24" y="0"/>
                </a:lnTo>
                <a:lnTo>
                  <a:pt x="27" y="0"/>
                </a:lnTo>
                <a:lnTo>
                  <a:pt x="32" y="0"/>
                </a:lnTo>
                <a:lnTo>
                  <a:pt x="36" y="0"/>
                </a:lnTo>
                <a:lnTo>
                  <a:pt x="44" y="0"/>
                </a:lnTo>
                <a:lnTo>
                  <a:pt x="48" y="3"/>
                </a:lnTo>
                <a:lnTo>
                  <a:pt x="51" y="6"/>
                </a:lnTo>
                <a:lnTo>
                  <a:pt x="53" y="6"/>
                </a:lnTo>
                <a:lnTo>
                  <a:pt x="53" y="9"/>
                </a:lnTo>
                <a:lnTo>
                  <a:pt x="53" y="12"/>
                </a:lnTo>
                <a:lnTo>
                  <a:pt x="53" y="15"/>
                </a:lnTo>
                <a:lnTo>
                  <a:pt x="51" y="15"/>
                </a:lnTo>
                <a:lnTo>
                  <a:pt x="48" y="18"/>
                </a:lnTo>
                <a:lnTo>
                  <a:pt x="48" y="18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30" name="Freeform 214"/>
          <p:cNvSpPr>
            <a:spLocks/>
          </p:cNvSpPr>
          <p:nvPr/>
        </p:nvSpPr>
        <p:spPr bwMode="auto">
          <a:xfrm>
            <a:off x="6329507" y="1579623"/>
            <a:ext cx="248841" cy="1605379"/>
          </a:xfrm>
          <a:custGeom>
            <a:avLst/>
            <a:gdLst>
              <a:gd name="T0" fmla="*/ 39 w 44"/>
              <a:gd name="T1" fmla="*/ 76 h 159"/>
              <a:gd name="T2" fmla="*/ 39 w 44"/>
              <a:gd name="T3" fmla="*/ 91 h 159"/>
              <a:gd name="T4" fmla="*/ 39 w 44"/>
              <a:gd name="T5" fmla="*/ 100 h 159"/>
              <a:gd name="T6" fmla="*/ 36 w 44"/>
              <a:gd name="T7" fmla="*/ 112 h 159"/>
              <a:gd name="T8" fmla="*/ 36 w 44"/>
              <a:gd name="T9" fmla="*/ 121 h 159"/>
              <a:gd name="T10" fmla="*/ 36 w 44"/>
              <a:gd name="T11" fmla="*/ 127 h 159"/>
              <a:gd name="T12" fmla="*/ 36 w 44"/>
              <a:gd name="T13" fmla="*/ 135 h 159"/>
              <a:gd name="T14" fmla="*/ 34 w 44"/>
              <a:gd name="T15" fmla="*/ 138 h 159"/>
              <a:gd name="T16" fmla="*/ 34 w 44"/>
              <a:gd name="T17" fmla="*/ 144 h 159"/>
              <a:gd name="T18" fmla="*/ 32 w 44"/>
              <a:gd name="T19" fmla="*/ 150 h 159"/>
              <a:gd name="T20" fmla="*/ 29 w 44"/>
              <a:gd name="T21" fmla="*/ 153 h 159"/>
              <a:gd name="T22" fmla="*/ 27 w 44"/>
              <a:gd name="T23" fmla="*/ 156 h 159"/>
              <a:gd name="T24" fmla="*/ 24 w 44"/>
              <a:gd name="T25" fmla="*/ 159 h 159"/>
              <a:gd name="T26" fmla="*/ 19 w 44"/>
              <a:gd name="T27" fmla="*/ 159 h 159"/>
              <a:gd name="T28" fmla="*/ 15 w 44"/>
              <a:gd name="T29" fmla="*/ 156 h 159"/>
              <a:gd name="T30" fmla="*/ 12 w 44"/>
              <a:gd name="T31" fmla="*/ 153 h 159"/>
              <a:gd name="T32" fmla="*/ 10 w 44"/>
              <a:gd name="T33" fmla="*/ 147 h 159"/>
              <a:gd name="T34" fmla="*/ 10 w 44"/>
              <a:gd name="T35" fmla="*/ 141 h 159"/>
              <a:gd name="T36" fmla="*/ 7 w 44"/>
              <a:gd name="T37" fmla="*/ 135 h 159"/>
              <a:gd name="T38" fmla="*/ 7 w 44"/>
              <a:gd name="T39" fmla="*/ 130 h 159"/>
              <a:gd name="T40" fmla="*/ 7 w 44"/>
              <a:gd name="T41" fmla="*/ 121 h 159"/>
              <a:gd name="T42" fmla="*/ 5 w 44"/>
              <a:gd name="T43" fmla="*/ 112 h 159"/>
              <a:gd name="T44" fmla="*/ 5 w 44"/>
              <a:gd name="T45" fmla="*/ 100 h 159"/>
              <a:gd name="T46" fmla="*/ 5 w 44"/>
              <a:gd name="T47" fmla="*/ 88 h 159"/>
              <a:gd name="T48" fmla="*/ 5 w 44"/>
              <a:gd name="T49" fmla="*/ 74 h 159"/>
              <a:gd name="T50" fmla="*/ 5 w 44"/>
              <a:gd name="T51" fmla="*/ 62 h 159"/>
              <a:gd name="T52" fmla="*/ 5 w 44"/>
              <a:gd name="T53" fmla="*/ 50 h 159"/>
              <a:gd name="T54" fmla="*/ 5 w 44"/>
              <a:gd name="T55" fmla="*/ 38 h 159"/>
              <a:gd name="T56" fmla="*/ 2 w 44"/>
              <a:gd name="T57" fmla="*/ 29 h 159"/>
              <a:gd name="T58" fmla="*/ 2 w 44"/>
              <a:gd name="T59" fmla="*/ 20 h 159"/>
              <a:gd name="T60" fmla="*/ 2 w 44"/>
              <a:gd name="T61" fmla="*/ 12 h 159"/>
              <a:gd name="T62" fmla="*/ 0 w 44"/>
              <a:gd name="T63" fmla="*/ 6 h 159"/>
              <a:gd name="T64" fmla="*/ 0 w 44"/>
              <a:gd name="T65" fmla="*/ 0 h 159"/>
              <a:gd name="T66" fmla="*/ 10 w 44"/>
              <a:gd name="T67" fmla="*/ 3 h 159"/>
              <a:gd name="T68" fmla="*/ 17 w 44"/>
              <a:gd name="T69" fmla="*/ 6 h 159"/>
              <a:gd name="T70" fmla="*/ 24 w 44"/>
              <a:gd name="T71" fmla="*/ 6 h 159"/>
              <a:gd name="T72" fmla="*/ 29 w 44"/>
              <a:gd name="T73" fmla="*/ 9 h 159"/>
              <a:gd name="T74" fmla="*/ 34 w 44"/>
              <a:gd name="T75" fmla="*/ 9 h 159"/>
              <a:gd name="T76" fmla="*/ 39 w 44"/>
              <a:gd name="T77" fmla="*/ 12 h 159"/>
              <a:gd name="T78" fmla="*/ 41 w 44"/>
              <a:gd name="T79" fmla="*/ 12 h 159"/>
              <a:gd name="T80" fmla="*/ 41 w 44"/>
              <a:gd name="T81" fmla="*/ 14 h 159"/>
              <a:gd name="T82" fmla="*/ 44 w 44"/>
              <a:gd name="T83" fmla="*/ 17 h 159"/>
              <a:gd name="T84" fmla="*/ 44 w 44"/>
              <a:gd name="T85" fmla="*/ 17 h 159"/>
              <a:gd name="T86" fmla="*/ 44 w 44"/>
              <a:gd name="T87" fmla="*/ 20 h 159"/>
              <a:gd name="T88" fmla="*/ 41 w 44"/>
              <a:gd name="T89" fmla="*/ 23 h 159"/>
              <a:gd name="T90" fmla="*/ 41 w 44"/>
              <a:gd name="T91" fmla="*/ 23 h 159"/>
              <a:gd name="T92" fmla="*/ 41 w 44"/>
              <a:gd name="T93" fmla="*/ 26 h 159"/>
              <a:gd name="T94" fmla="*/ 39 w 44"/>
              <a:gd name="T95" fmla="*/ 32 h 159"/>
              <a:gd name="T96" fmla="*/ 39 w 44"/>
              <a:gd name="T97" fmla="*/ 38 h 159"/>
              <a:gd name="T98" fmla="*/ 39 w 44"/>
              <a:gd name="T99" fmla="*/ 47 h 159"/>
              <a:gd name="T100" fmla="*/ 39 w 44"/>
              <a:gd name="T101" fmla="*/ 56 h 159"/>
              <a:gd name="T102" fmla="*/ 39 w 44"/>
              <a:gd name="T103" fmla="*/ 65 h 159"/>
              <a:gd name="T104" fmla="*/ 39 w 44"/>
              <a:gd name="T105" fmla="*/ 76 h 159"/>
              <a:gd name="T106" fmla="*/ 39 w 44"/>
              <a:gd name="T107" fmla="*/ 76 h 1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44" h="159">
                <a:moveTo>
                  <a:pt x="39" y="76"/>
                </a:moveTo>
                <a:lnTo>
                  <a:pt x="39" y="91"/>
                </a:lnTo>
                <a:lnTo>
                  <a:pt x="39" y="100"/>
                </a:lnTo>
                <a:lnTo>
                  <a:pt x="36" y="112"/>
                </a:lnTo>
                <a:lnTo>
                  <a:pt x="36" y="121"/>
                </a:lnTo>
                <a:lnTo>
                  <a:pt x="36" y="127"/>
                </a:lnTo>
                <a:lnTo>
                  <a:pt x="36" y="135"/>
                </a:lnTo>
                <a:lnTo>
                  <a:pt x="34" y="138"/>
                </a:lnTo>
                <a:lnTo>
                  <a:pt x="34" y="144"/>
                </a:lnTo>
                <a:lnTo>
                  <a:pt x="32" y="150"/>
                </a:lnTo>
                <a:lnTo>
                  <a:pt x="29" y="153"/>
                </a:lnTo>
                <a:lnTo>
                  <a:pt x="27" y="156"/>
                </a:lnTo>
                <a:lnTo>
                  <a:pt x="24" y="159"/>
                </a:lnTo>
                <a:lnTo>
                  <a:pt x="19" y="159"/>
                </a:lnTo>
                <a:lnTo>
                  <a:pt x="15" y="156"/>
                </a:lnTo>
                <a:lnTo>
                  <a:pt x="12" y="153"/>
                </a:lnTo>
                <a:lnTo>
                  <a:pt x="10" y="147"/>
                </a:lnTo>
                <a:lnTo>
                  <a:pt x="10" y="141"/>
                </a:lnTo>
                <a:lnTo>
                  <a:pt x="7" y="135"/>
                </a:lnTo>
                <a:lnTo>
                  <a:pt x="7" y="130"/>
                </a:lnTo>
                <a:lnTo>
                  <a:pt x="7" y="121"/>
                </a:lnTo>
                <a:lnTo>
                  <a:pt x="5" y="112"/>
                </a:lnTo>
                <a:lnTo>
                  <a:pt x="5" y="100"/>
                </a:lnTo>
                <a:lnTo>
                  <a:pt x="5" y="88"/>
                </a:lnTo>
                <a:lnTo>
                  <a:pt x="5" y="74"/>
                </a:lnTo>
                <a:lnTo>
                  <a:pt x="5" y="62"/>
                </a:lnTo>
                <a:lnTo>
                  <a:pt x="5" y="50"/>
                </a:lnTo>
                <a:lnTo>
                  <a:pt x="5" y="38"/>
                </a:lnTo>
                <a:lnTo>
                  <a:pt x="2" y="29"/>
                </a:lnTo>
                <a:lnTo>
                  <a:pt x="2" y="20"/>
                </a:lnTo>
                <a:lnTo>
                  <a:pt x="2" y="12"/>
                </a:lnTo>
                <a:lnTo>
                  <a:pt x="0" y="6"/>
                </a:lnTo>
                <a:lnTo>
                  <a:pt x="0" y="0"/>
                </a:lnTo>
                <a:lnTo>
                  <a:pt x="10" y="3"/>
                </a:lnTo>
                <a:lnTo>
                  <a:pt x="17" y="6"/>
                </a:lnTo>
                <a:lnTo>
                  <a:pt x="24" y="6"/>
                </a:lnTo>
                <a:lnTo>
                  <a:pt x="29" y="9"/>
                </a:lnTo>
                <a:lnTo>
                  <a:pt x="34" y="9"/>
                </a:lnTo>
                <a:lnTo>
                  <a:pt x="39" y="12"/>
                </a:lnTo>
                <a:lnTo>
                  <a:pt x="41" y="12"/>
                </a:lnTo>
                <a:lnTo>
                  <a:pt x="41" y="14"/>
                </a:lnTo>
                <a:lnTo>
                  <a:pt x="44" y="17"/>
                </a:lnTo>
                <a:lnTo>
                  <a:pt x="44" y="17"/>
                </a:lnTo>
                <a:lnTo>
                  <a:pt x="44" y="20"/>
                </a:lnTo>
                <a:lnTo>
                  <a:pt x="41" y="23"/>
                </a:lnTo>
                <a:lnTo>
                  <a:pt x="41" y="23"/>
                </a:lnTo>
                <a:lnTo>
                  <a:pt x="41" y="26"/>
                </a:lnTo>
                <a:lnTo>
                  <a:pt x="39" y="32"/>
                </a:lnTo>
                <a:lnTo>
                  <a:pt x="39" y="38"/>
                </a:lnTo>
                <a:lnTo>
                  <a:pt x="39" y="47"/>
                </a:lnTo>
                <a:lnTo>
                  <a:pt x="39" y="56"/>
                </a:lnTo>
                <a:lnTo>
                  <a:pt x="39" y="65"/>
                </a:lnTo>
                <a:lnTo>
                  <a:pt x="39" y="76"/>
                </a:lnTo>
                <a:lnTo>
                  <a:pt x="39" y="76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32" name="Freeform 216"/>
          <p:cNvSpPr>
            <a:spLocks/>
          </p:cNvSpPr>
          <p:nvPr/>
        </p:nvSpPr>
        <p:spPr bwMode="auto">
          <a:xfrm>
            <a:off x="8729908" y="1072960"/>
            <a:ext cx="344984" cy="625996"/>
          </a:xfrm>
          <a:custGeom>
            <a:avLst/>
            <a:gdLst>
              <a:gd name="T0" fmla="*/ 0 w 61"/>
              <a:gd name="T1" fmla="*/ 47 h 62"/>
              <a:gd name="T2" fmla="*/ 3 w 61"/>
              <a:gd name="T3" fmla="*/ 44 h 62"/>
              <a:gd name="T4" fmla="*/ 5 w 61"/>
              <a:gd name="T5" fmla="*/ 41 h 62"/>
              <a:gd name="T6" fmla="*/ 8 w 61"/>
              <a:gd name="T7" fmla="*/ 38 h 62"/>
              <a:gd name="T8" fmla="*/ 12 w 61"/>
              <a:gd name="T9" fmla="*/ 35 h 62"/>
              <a:gd name="T10" fmla="*/ 17 w 61"/>
              <a:gd name="T11" fmla="*/ 29 h 62"/>
              <a:gd name="T12" fmla="*/ 24 w 61"/>
              <a:gd name="T13" fmla="*/ 23 h 62"/>
              <a:gd name="T14" fmla="*/ 32 w 61"/>
              <a:gd name="T15" fmla="*/ 11 h 62"/>
              <a:gd name="T16" fmla="*/ 39 w 61"/>
              <a:gd name="T17" fmla="*/ 0 h 62"/>
              <a:gd name="T18" fmla="*/ 46 w 61"/>
              <a:gd name="T19" fmla="*/ 0 h 62"/>
              <a:gd name="T20" fmla="*/ 49 w 61"/>
              <a:gd name="T21" fmla="*/ 3 h 62"/>
              <a:gd name="T22" fmla="*/ 53 w 61"/>
              <a:gd name="T23" fmla="*/ 3 h 62"/>
              <a:gd name="T24" fmla="*/ 56 w 61"/>
              <a:gd name="T25" fmla="*/ 6 h 62"/>
              <a:gd name="T26" fmla="*/ 58 w 61"/>
              <a:gd name="T27" fmla="*/ 9 h 62"/>
              <a:gd name="T28" fmla="*/ 58 w 61"/>
              <a:gd name="T29" fmla="*/ 11 h 62"/>
              <a:gd name="T30" fmla="*/ 61 w 61"/>
              <a:gd name="T31" fmla="*/ 17 h 62"/>
              <a:gd name="T32" fmla="*/ 61 w 61"/>
              <a:gd name="T33" fmla="*/ 23 h 62"/>
              <a:gd name="T34" fmla="*/ 58 w 61"/>
              <a:gd name="T35" fmla="*/ 29 h 62"/>
              <a:gd name="T36" fmla="*/ 56 w 61"/>
              <a:gd name="T37" fmla="*/ 35 h 62"/>
              <a:gd name="T38" fmla="*/ 51 w 61"/>
              <a:gd name="T39" fmla="*/ 41 h 62"/>
              <a:gd name="T40" fmla="*/ 46 w 61"/>
              <a:gd name="T41" fmla="*/ 47 h 62"/>
              <a:gd name="T42" fmla="*/ 39 w 61"/>
              <a:gd name="T43" fmla="*/ 53 h 62"/>
              <a:gd name="T44" fmla="*/ 34 w 61"/>
              <a:gd name="T45" fmla="*/ 59 h 62"/>
              <a:gd name="T46" fmla="*/ 27 w 61"/>
              <a:gd name="T47" fmla="*/ 62 h 62"/>
              <a:gd name="T48" fmla="*/ 24 w 61"/>
              <a:gd name="T49" fmla="*/ 62 h 62"/>
              <a:gd name="T50" fmla="*/ 20 w 61"/>
              <a:gd name="T51" fmla="*/ 62 h 62"/>
              <a:gd name="T52" fmla="*/ 17 w 61"/>
              <a:gd name="T53" fmla="*/ 59 h 62"/>
              <a:gd name="T54" fmla="*/ 12 w 61"/>
              <a:gd name="T55" fmla="*/ 59 h 62"/>
              <a:gd name="T56" fmla="*/ 10 w 61"/>
              <a:gd name="T57" fmla="*/ 56 h 62"/>
              <a:gd name="T58" fmla="*/ 8 w 61"/>
              <a:gd name="T59" fmla="*/ 53 h 62"/>
              <a:gd name="T60" fmla="*/ 5 w 61"/>
              <a:gd name="T61" fmla="*/ 50 h 62"/>
              <a:gd name="T62" fmla="*/ 3 w 61"/>
              <a:gd name="T63" fmla="*/ 47 h 62"/>
              <a:gd name="T64" fmla="*/ 0 w 61"/>
              <a:gd name="T65" fmla="*/ 47 h 62"/>
              <a:gd name="T66" fmla="*/ 0 w 61"/>
              <a:gd name="T67" fmla="*/ 47 h 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61" h="62">
                <a:moveTo>
                  <a:pt x="0" y="47"/>
                </a:moveTo>
                <a:lnTo>
                  <a:pt x="3" y="44"/>
                </a:lnTo>
                <a:lnTo>
                  <a:pt x="5" y="41"/>
                </a:lnTo>
                <a:lnTo>
                  <a:pt x="8" y="38"/>
                </a:lnTo>
                <a:lnTo>
                  <a:pt x="12" y="35"/>
                </a:lnTo>
                <a:lnTo>
                  <a:pt x="17" y="29"/>
                </a:lnTo>
                <a:lnTo>
                  <a:pt x="24" y="23"/>
                </a:lnTo>
                <a:lnTo>
                  <a:pt x="32" y="11"/>
                </a:lnTo>
                <a:lnTo>
                  <a:pt x="39" y="0"/>
                </a:lnTo>
                <a:lnTo>
                  <a:pt x="46" y="0"/>
                </a:lnTo>
                <a:lnTo>
                  <a:pt x="49" y="3"/>
                </a:lnTo>
                <a:lnTo>
                  <a:pt x="53" y="3"/>
                </a:lnTo>
                <a:lnTo>
                  <a:pt x="56" y="6"/>
                </a:lnTo>
                <a:lnTo>
                  <a:pt x="58" y="9"/>
                </a:lnTo>
                <a:lnTo>
                  <a:pt x="58" y="11"/>
                </a:lnTo>
                <a:lnTo>
                  <a:pt x="61" y="17"/>
                </a:lnTo>
                <a:lnTo>
                  <a:pt x="61" y="23"/>
                </a:lnTo>
                <a:lnTo>
                  <a:pt x="58" y="29"/>
                </a:lnTo>
                <a:lnTo>
                  <a:pt x="56" y="35"/>
                </a:lnTo>
                <a:lnTo>
                  <a:pt x="51" y="41"/>
                </a:lnTo>
                <a:lnTo>
                  <a:pt x="46" y="47"/>
                </a:lnTo>
                <a:lnTo>
                  <a:pt x="39" y="53"/>
                </a:lnTo>
                <a:lnTo>
                  <a:pt x="34" y="59"/>
                </a:lnTo>
                <a:lnTo>
                  <a:pt x="27" y="62"/>
                </a:lnTo>
                <a:lnTo>
                  <a:pt x="24" y="62"/>
                </a:lnTo>
                <a:lnTo>
                  <a:pt x="20" y="62"/>
                </a:lnTo>
                <a:lnTo>
                  <a:pt x="17" y="59"/>
                </a:lnTo>
                <a:lnTo>
                  <a:pt x="12" y="59"/>
                </a:lnTo>
                <a:lnTo>
                  <a:pt x="10" y="56"/>
                </a:lnTo>
                <a:lnTo>
                  <a:pt x="8" y="53"/>
                </a:lnTo>
                <a:lnTo>
                  <a:pt x="5" y="50"/>
                </a:lnTo>
                <a:lnTo>
                  <a:pt x="3" y="47"/>
                </a:lnTo>
                <a:lnTo>
                  <a:pt x="0" y="47"/>
                </a:lnTo>
                <a:lnTo>
                  <a:pt x="0" y="47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33" name="Freeform 217"/>
          <p:cNvSpPr>
            <a:spLocks/>
          </p:cNvSpPr>
          <p:nvPr/>
        </p:nvSpPr>
        <p:spPr bwMode="auto">
          <a:xfrm>
            <a:off x="9414220" y="648898"/>
            <a:ext cx="441126" cy="363481"/>
          </a:xfrm>
          <a:custGeom>
            <a:avLst/>
            <a:gdLst>
              <a:gd name="T0" fmla="*/ 0 w 78"/>
              <a:gd name="T1" fmla="*/ 6 h 36"/>
              <a:gd name="T2" fmla="*/ 5 w 78"/>
              <a:gd name="T3" fmla="*/ 3 h 36"/>
              <a:gd name="T4" fmla="*/ 10 w 78"/>
              <a:gd name="T5" fmla="*/ 3 h 36"/>
              <a:gd name="T6" fmla="*/ 17 w 78"/>
              <a:gd name="T7" fmla="*/ 0 h 36"/>
              <a:gd name="T8" fmla="*/ 24 w 78"/>
              <a:gd name="T9" fmla="*/ 0 h 36"/>
              <a:gd name="T10" fmla="*/ 32 w 78"/>
              <a:gd name="T11" fmla="*/ 0 h 36"/>
              <a:gd name="T12" fmla="*/ 41 w 78"/>
              <a:gd name="T13" fmla="*/ 3 h 36"/>
              <a:gd name="T14" fmla="*/ 49 w 78"/>
              <a:gd name="T15" fmla="*/ 3 h 36"/>
              <a:gd name="T16" fmla="*/ 58 w 78"/>
              <a:gd name="T17" fmla="*/ 6 h 36"/>
              <a:gd name="T18" fmla="*/ 63 w 78"/>
              <a:gd name="T19" fmla="*/ 9 h 36"/>
              <a:gd name="T20" fmla="*/ 68 w 78"/>
              <a:gd name="T21" fmla="*/ 9 h 36"/>
              <a:gd name="T22" fmla="*/ 70 w 78"/>
              <a:gd name="T23" fmla="*/ 12 h 36"/>
              <a:gd name="T24" fmla="*/ 73 w 78"/>
              <a:gd name="T25" fmla="*/ 15 h 36"/>
              <a:gd name="T26" fmla="*/ 75 w 78"/>
              <a:gd name="T27" fmla="*/ 18 h 36"/>
              <a:gd name="T28" fmla="*/ 78 w 78"/>
              <a:gd name="T29" fmla="*/ 18 h 36"/>
              <a:gd name="T30" fmla="*/ 78 w 78"/>
              <a:gd name="T31" fmla="*/ 24 h 36"/>
              <a:gd name="T32" fmla="*/ 78 w 78"/>
              <a:gd name="T33" fmla="*/ 27 h 36"/>
              <a:gd name="T34" fmla="*/ 75 w 78"/>
              <a:gd name="T35" fmla="*/ 30 h 36"/>
              <a:gd name="T36" fmla="*/ 73 w 78"/>
              <a:gd name="T37" fmla="*/ 33 h 36"/>
              <a:gd name="T38" fmla="*/ 70 w 78"/>
              <a:gd name="T39" fmla="*/ 36 h 36"/>
              <a:gd name="T40" fmla="*/ 68 w 78"/>
              <a:gd name="T41" fmla="*/ 36 h 36"/>
              <a:gd name="T42" fmla="*/ 65 w 78"/>
              <a:gd name="T43" fmla="*/ 36 h 36"/>
              <a:gd name="T44" fmla="*/ 61 w 78"/>
              <a:gd name="T45" fmla="*/ 36 h 36"/>
              <a:gd name="T46" fmla="*/ 58 w 78"/>
              <a:gd name="T47" fmla="*/ 36 h 36"/>
              <a:gd name="T48" fmla="*/ 51 w 78"/>
              <a:gd name="T49" fmla="*/ 33 h 36"/>
              <a:gd name="T50" fmla="*/ 44 w 78"/>
              <a:gd name="T51" fmla="*/ 30 h 36"/>
              <a:gd name="T52" fmla="*/ 34 w 78"/>
              <a:gd name="T53" fmla="*/ 24 h 36"/>
              <a:gd name="T54" fmla="*/ 24 w 78"/>
              <a:gd name="T55" fmla="*/ 21 h 36"/>
              <a:gd name="T56" fmla="*/ 12 w 78"/>
              <a:gd name="T57" fmla="*/ 15 h 36"/>
              <a:gd name="T58" fmla="*/ 0 w 78"/>
              <a:gd name="T59" fmla="*/ 6 h 36"/>
              <a:gd name="T60" fmla="*/ 0 w 78"/>
              <a:gd name="T61" fmla="*/ 6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78" h="36">
                <a:moveTo>
                  <a:pt x="0" y="6"/>
                </a:moveTo>
                <a:lnTo>
                  <a:pt x="5" y="3"/>
                </a:lnTo>
                <a:lnTo>
                  <a:pt x="10" y="3"/>
                </a:lnTo>
                <a:lnTo>
                  <a:pt x="17" y="0"/>
                </a:lnTo>
                <a:lnTo>
                  <a:pt x="24" y="0"/>
                </a:lnTo>
                <a:lnTo>
                  <a:pt x="32" y="0"/>
                </a:lnTo>
                <a:lnTo>
                  <a:pt x="41" y="3"/>
                </a:lnTo>
                <a:lnTo>
                  <a:pt x="49" y="3"/>
                </a:lnTo>
                <a:lnTo>
                  <a:pt x="58" y="6"/>
                </a:lnTo>
                <a:lnTo>
                  <a:pt x="63" y="9"/>
                </a:lnTo>
                <a:lnTo>
                  <a:pt x="68" y="9"/>
                </a:lnTo>
                <a:lnTo>
                  <a:pt x="70" y="12"/>
                </a:lnTo>
                <a:lnTo>
                  <a:pt x="73" y="15"/>
                </a:lnTo>
                <a:lnTo>
                  <a:pt x="75" y="18"/>
                </a:lnTo>
                <a:lnTo>
                  <a:pt x="78" y="18"/>
                </a:lnTo>
                <a:lnTo>
                  <a:pt x="78" y="24"/>
                </a:lnTo>
                <a:lnTo>
                  <a:pt x="78" y="27"/>
                </a:lnTo>
                <a:lnTo>
                  <a:pt x="75" y="30"/>
                </a:lnTo>
                <a:lnTo>
                  <a:pt x="73" y="33"/>
                </a:lnTo>
                <a:lnTo>
                  <a:pt x="70" y="36"/>
                </a:lnTo>
                <a:lnTo>
                  <a:pt x="68" y="36"/>
                </a:lnTo>
                <a:lnTo>
                  <a:pt x="65" y="36"/>
                </a:lnTo>
                <a:lnTo>
                  <a:pt x="61" y="36"/>
                </a:lnTo>
                <a:lnTo>
                  <a:pt x="58" y="36"/>
                </a:lnTo>
                <a:lnTo>
                  <a:pt x="51" y="33"/>
                </a:lnTo>
                <a:lnTo>
                  <a:pt x="44" y="30"/>
                </a:lnTo>
                <a:lnTo>
                  <a:pt x="34" y="24"/>
                </a:lnTo>
                <a:lnTo>
                  <a:pt x="24" y="21"/>
                </a:lnTo>
                <a:lnTo>
                  <a:pt x="12" y="15"/>
                </a:lnTo>
                <a:lnTo>
                  <a:pt x="0" y="6"/>
                </a:lnTo>
                <a:lnTo>
                  <a:pt x="0" y="6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34" name="Freeform 218"/>
          <p:cNvSpPr>
            <a:spLocks/>
          </p:cNvSpPr>
          <p:nvPr/>
        </p:nvSpPr>
        <p:spPr bwMode="auto">
          <a:xfrm>
            <a:off x="9221935" y="1456635"/>
            <a:ext cx="712588" cy="272614"/>
          </a:xfrm>
          <a:custGeom>
            <a:avLst/>
            <a:gdLst>
              <a:gd name="T0" fmla="*/ 8 w 126"/>
              <a:gd name="T1" fmla="*/ 24 h 27"/>
              <a:gd name="T2" fmla="*/ 5 w 126"/>
              <a:gd name="T3" fmla="*/ 21 h 27"/>
              <a:gd name="T4" fmla="*/ 3 w 126"/>
              <a:gd name="T5" fmla="*/ 21 h 27"/>
              <a:gd name="T6" fmla="*/ 0 w 126"/>
              <a:gd name="T7" fmla="*/ 18 h 27"/>
              <a:gd name="T8" fmla="*/ 0 w 126"/>
              <a:gd name="T9" fmla="*/ 18 h 27"/>
              <a:gd name="T10" fmla="*/ 0 w 126"/>
              <a:gd name="T11" fmla="*/ 18 h 27"/>
              <a:gd name="T12" fmla="*/ 5 w 126"/>
              <a:gd name="T13" fmla="*/ 15 h 27"/>
              <a:gd name="T14" fmla="*/ 8 w 126"/>
              <a:gd name="T15" fmla="*/ 15 h 27"/>
              <a:gd name="T16" fmla="*/ 10 w 126"/>
              <a:gd name="T17" fmla="*/ 15 h 27"/>
              <a:gd name="T18" fmla="*/ 15 w 126"/>
              <a:gd name="T19" fmla="*/ 12 h 27"/>
              <a:gd name="T20" fmla="*/ 20 w 126"/>
              <a:gd name="T21" fmla="*/ 12 h 27"/>
              <a:gd name="T22" fmla="*/ 27 w 126"/>
              <a:gd name="T23" fmla="*/ 12 h 27"/>
              <a:gd name="T24" fmla="*/ 34 w 126"/>
              <a:gd name="T25" fmla="*/ 9 h 27"/>
              <a:gd name="T26" fmla="*/ 41 w 126"/>
              <a:gd name="T27" fmla="*/ 6 h 27"/>
              <a:gd name="T28" fmla="*/ 54 w 126"/>
              <a:gd name="T29" fmla="*/ 6 h 27"/>
              <a:gd name="T30" fmla="*/ 61 w 126"/>
              <a:gd name="T31" fmla="*/ 3 h 27"/>
              <a:gd name="T32" fmla="*/ 70 w 126"/>
              <a:gd name="T33" fmla="*/ 3 h 27"/>
              <a:gd name="T34" fmla="*/ 78 w 126"/>
              <a:gd name="T35" fmla="*/ 0 h 27"/>
              <a:gd name="T36" fmla="*/ 85 w 126"/>
              <a:gd name="T37" fmla="*/ 0 h 27"/>
              <a:gd name="T38" fmla="*/ 92 w 126"/>
              <a:gd name="T39" fmla="*/ 0 h 27"/>
              <a:gd name="T40" fmla="*/ 97 w 126"/>
              <a:gd name="T41" fmla="*/ 0 h 27"/>
              <a:gd name="T42" fmla="*/ 102 w 126"/>
              <a:gd name="T43" fmla="*/ 0 h 27"/>
              <a:gd name="T44" fmla="*/ 107 w 126"/>
              <a:gd name="T45" fmla="*/ 0 h 27"/>
              <a:gd name="T46" fmla="*/ 112 w 126"/>
              <a:gd name="T47" fmla="*/ 0 h 27"/>
              <a:gd name="T48" fmla="*/ 119 w 126"/>
              <a:gd name="T49" fmla="*/ 0 h 27"/>
              <a:gd name="T50" fmla="*/ 124 w 126"/>
              <a:gd name="T51" fmla="*/ 3 h 27"/>
              <a:gd name="T52" fmla="*/ 126 w 126"/>
              <a:gd name="T53" fmla="*/ 6 h 27"/>
              <a:gd name="T54" fmla="*/ 126 w 126"/>
              <a:gd name="T55" fmla="*/ 6 h 27"/>
              <a:gd name="T56" fmla="*/ 126 w 126"/>
              <a:gd name="T57" fmla="*/ 9 h 27"/>
              <a:gd name="T58" fmla="*/ 124 w 126"/>
              <a:gd name="T59" fmla="*/ 12 h 27"/>
              <a:gd name="T60" fmla="*/ 119 w 126"/>
              <a:gd name="T61" fmla="*/ 12 h 27"/>
              <a:gd name="T62" fmla="*/ 112 w 126"/>
              <a:gd name="T63" fmla="*/ 15 h 27"/>
              <a:gd name="T64" fmla="*/ 104 w 126"/>
              <a:gd name="T65" fmla="*/ 18 h 27"/>
              <a:gd name="T66" fmla="*/ 95 w 126"/>
              <a:gd name="T67" fmla="*/ 18 h 27"/>
              <a:gd name="T68" fmla="*/ 83 w 126"/>
              <a:gd name="T69" fmla="*/ 21 h 27"/>
              <a:gd name="T70" fmla="*/ 73 w 126"/>
              <a:gd name="T71" fmla="*/ 21 h 27"/>
              <a:gd name="T72" fmla="*/ 63 w 126"/>
              <a:gd name="T73" fmla="*/ 24 h 27"/>
              <a:gd name="T74" fmla="*/ 54 w 126"/>
              <a:gd name="T75" fmla="*/ 24 h 27"/>
              <a:gd name="T76" fmla="*/ 46 w 126"/>
              <a:gd name="T77" fmla="*/ 27 h 27"/>
              <a:gd name="T78" fmla="*/ 39 w 126"/>
              <a:gd name="T79" fmla="*/ 27 h 27"/>
              <a:gd name="T80" fmla="*/ 34 w 126"/>
              <a:gd name="T81" fmla="*/ 27 h 27"/>
              <a:gd name="T82" fmla="*/ 32 w 126"/>
              <a:gd name="T83" fmla="*/ 27 h 27"/>
              <a:gd name="T84" fmla="*/ 29 w 126"/>
              <a:gd name="T85" fmla="*/ 27 h 27"/>
              <a:gd name="T86" fmla="*/ 25 w 126"/>
              <a:gd name="T87" fmla="*/ 27 h 27"/>
              <a:gd name="T88" fmla="*/ 20 w 126"/>
              <a:gd name="T89" fmla="*/ 27 h 27"/>
              <a:gd name="T90" fmla="*/ 12 w 126"/>
              <a:gd name="T91" fmla="*/ 24 h 27"/>
              <a:gd name="T92" fmla="*/ 8 w 126"/>
              <a:gd name="T93" fmla="*/ 24 h 27"/>
              <a:gd name="T94" fmla="*/ 8 w 126"/>
              <a:gd name="T95" fmla="*/ 24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26" h="27">
                <a:moveTo>
                  <a:pt x="8" y="24"/>
                </a:moveTo>
                <a:lnTo>
                  <a:pt x="5" y="21"/>
                </a:lnTo>
                <a:lnTo>
                  <a:pt x="3" y="21"/>
                </a:lnTo>
                <a:lnTo>
                  <a:pt x="0" y="18"/>
                </a:lnTo>
                <a:lnTo>
                  <a:pt x="0" y="18"/>
                </a:lnTo>
                <a:lnTo>
                  <a:pt x="0" y="18"/>
                </a:lnTo>
                <a:lnTo>
                  <a:pt x="5" y="15"/>
                </a:lnTo>
                <a:lnTo>
                  <a:pt x="8" y="15"/>
                </a:lnTo>
                <a:lnTo>
                  <a:pt x="10" y="15"/>
                </a:lnTo>
                <a:lnTo>
                  <a:pt x="15" y="12"/>
                </a:lnTo>
                <a:lnTo>
                  <a:pt x="20" y="12"/>
                </a:lnTo>
                <a:lnTo>
                  <a:pt x="27" y="12"/>
                </a:lnTo>
                <a:lnTo>
                  <a:pt x="34" y="9"/>
                </a:lnTo>
                <a:lnTo>
                  <a:pt x="41" y="6"/>
                </a:lnTo>
                <a:lnTo>
                  <a:pt x="54" y="6"/>
                </a:lnTo>
                <a:lnTo>
                  <a:pt x="61" y="3"/>
                </a:lnTo>
                <a:lnTo>
                  <a:pt x="70" y="3"/>
                </a:lnTo>
                <a:lnTo>
                  <a:pt x="78" y="0"/>
                </a:lnTo>
                <a:lnTo>
                  <a:pt x="85" y="0"/>
                </a:lnTo>
                <a:lnTo>
                  <a:pt x="92" y="0"/>
                </a:lnTo>
                <a:lnTo>
                  <a:pt x="97" y="0"/>
                </a:lnTo>
                <a:lnTo>
                  <a:pt x="102" y="0"/>
                </a:lnTo>
                <a:lnTo>
                  <a:pt x="107" y="0"/>
                </a:lnTo>
                <a:lnTo>
                  <a:pt x="112" y="0"/>
                </a:lnTo>
                <a:lnTo>
                  <a:pt x="119" y="0"/>
                </a:lnTo>
                <a:lnTo>
                  <a:pt x="124" y="3"/>
                </a:lnTo>
                <a:lnTo>
                  <a:pt x="126" y="6"/>
                </a:lnTo>
                <a:lnTo>
                  <a:pt x="126" y="6"/>
                </a:lnTo>
                <a:lnTo>
                  <a:pt x="126" y="9"/>
                </a:lnTo>
                <a:lnTo>
                  <a:pt x="124" y="12"/>
                </a:lnTo>
                <a:lnTo>
                  <a:pt x="119" y="12"/>
                </a:lnTo>
                <a:lnTo>
                  <a:pt x="112" y="15"/>
                </a:lnTo>
                <a:lnTo>
                  <a:pt x="104" y="18"/>
                </a:lnTo>
                <a:lnTo>
                  <a:pt x="95" y="18"/>
                </a:lnTo>
                <a:lnTo>
                  <a:pt x="83" y="21"/>
                </a:lnTo>
                <a:lnTo>
                  <a:pt x="73" y="21"/>
                </a:lnTo>
                <a:lnTo>
                  <a:pt x="63" y="24"/>
                </a:lnTo>
                <a:lnTo>
                  <a:pt x="54" y="24"/>
                </a:lnTo>
                <a:lnTo>
                  <a:pt x="46" y="27"/>
                </a:lnTo>
                <a:lnTo>
                  <a:pt x="39" y="27"/>
                </a:lnTo>
                <a:lnTo>
                  <a:pt x="34" y="27"/>
                </a:lnTo>
                <a:lnTo>
                  <a:pt x="32" y="27"/>
                </a:lnTo>
                <a:lnTo>
                  <a:pt x="29" y="27"/>
                </a:lnTo>
                <a:lnTo>
                  <a:pt x="25" y="27"/>
                </a:lnTo>
                <a:lnTo>
                  <a:pt x="20" y="27"/>
                </a:lnTo>
                <a:lnTo>
                  <a:pt x="12" y="24"/>
                </a:lnTo>
                <a:lnTo>
                  <a:pt x="8" y="24"/>
                </a:lnTo>
                <a:lnTo>
                  <a:pt x="8" y="24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35" name="Freeform 219"/>
          <p:cNvSpPr>
            <a:spLocks/>
          </p:cNvSpPr>
          <p:nvPr/>
        </p:nvSpPr>
        <p:spPr bwMode="auto">
          <a:xfrm>
            <a:off x="8565901" y="1991763"/>
            <a:ext cx="933152" cy="898609"/>
          </a:xfrm>
          <a:custGeom>
            <a:avLst/>
            <a:gdLst>
              <a:gd name="T0" fmla="*/ 165 w 165"/>
              <a:gd name="T1" fmla="*/ 18 h 89"/>
              <a:gd name="T2" fmla="*/ 165 w 165"/>
              <a:gd name="T3" fmla="*/ 21 h 89"/>
              <a:gd name="T4" fmla="*/ 162 w 165"/>
              <a:gd name="T5" fmla="*/ 21 h 89"/>
              <a:gd name="T6" fmla="*/ 162 w 165"/>
              <a:gd name="T7" fmla="*/ 24 h 89"/>
              <a:gd name="T8" fmla="*/ 160 w 165"/>
              <a:gd name="T9" fmla="*/ 27 h 89"/>
              <a:gd name="T10" fmla="*/ 153 w 165"/>
              <a:gd name="T11" fmla="*/ 33 h 89"/>
              <a:gd name="T12" fmla="*/ 145 w 165"/>
              <a:gd name="T13" fmla="*/ 41 h 89"/>
              <a:gd name="T14" fmla="*/ 133 w 165"/>
              <a:gd name="T15" fmla="*/ 47 h 89"/>
              <a:gd name="T16" fmla="*/ 121 w 165"/>
              <a:gd name="T17" fmla="*/ 56 h 89"/>
              <a:gd name="T18" fmla="*/ 107 w 165"/>
              <a:gd name="T19" fmla="*/ 62 h 89"/>
              <a:gd name="T20" fmla="*/ 92 w 165"/>
              <a:gd name="T21" fmla="*/ 68 h 89"/>
              <a:gd name="T22" fmla="*/ 78 w 165"/>
              <a:gd name="T23" fmla="*/ 74 h 89"/>
              <a:gd name="T24" fmla="*/ 63 w 165"/>
              <a:gd name="T25" fmla="*/ 77 h 89"/>
              <a:gd name="T26" fmla="*/ 49 w 165"/>
              <a:gd name="T27" fmla="*/ 83 h 89"/>
              <a:gd name="T28" fmla="*/ 34 w 165"/>
              <a:gd name="T29" fmla="*/ 86 h 89"/>
              <a:gd name="T30" fmla="*/ 27 w 165"/>
              <a:gd name="T31" fmla="*/ 86 h 89"/>
              <a:gd name="T32" fmla="*/ 20 w 165"/>
              <a:gd name="T33" fmla="*/ 86 h 89"/>
              <a:gd name="T34" fmla="*/ 15 w 165"/>
              <a:gd name="T35" fmla="*/ 89 h 89"/>
              <a:gd name="T36" fmla="*/ 10 w 165"/>
              <a:gd name="T37" fmla="*/ 89 h 89"/>
              <a:gd name="T38" fmla="*/ 8 w 165"/>
              <a:gd name="T39" fmla="*/ 89 h 89"/>
              <a:gd name="T40" fmla="*/ 5 w 165"/>
              <a:gd name="T41" fmla="*/ 89 h 89"/>
              <a:gd name="T42" fmla="*/ 3 w 165"/>
              <a:gd name="T43" fmla="*/ 89 h 89"/>
              <a:gd name="T44" fmla="*/ 0 w 165"/>
              <a:gd name="T45" fmla="*/ 89 h 89"/>
              <a:gd name="T46" fmla="*/ 0 w 165"/>
              <a:gd name="T47" fmla="*/ 86 h 89"/>
              <a:gd name="T48" fmla="*/ 3 w 165"/>
              <a:gd name="T49" fmla="*/ 86 h 89"/>
              <a:gd name="T50" fmla="*/ 5 w 165"/>
              <a:gd name="T51" fmla="*/ 83 h 89"/>
              <a:gd name="T52" fmla="*/ 10 w 165"/>
              <a:gd name="T53" fmla="*/ 83 h 89"/>
              <a:gd name="T54" fmla="*/ 17 w 165"/>
              <a:gd name="T55" fmla="*/ 80 h 89"/>
              <a:gd name="T56" fmla="*/ 24 w 165"/>
              <a:gd name="T57" fmla="*/ 77 h 89"/>
              <a:gd name="T58" fmla="*/ 32 w 165"/>
              <a:gd name="T59" fmla="*/ 74 h 89"/>
              <a:gd name="T60" fmla="*/ 41 w 165"/>
              <a:gd name="T61" fmla="*/ 68 h 89"/>
              <a:gd name="T62" fmla="*/ 61 w 165"/>
              <a:gd name="T63" fmla="*/ 62 h 89"/>
              <a:gd name="T64" fmla="*/ 70 w 165"/>
              <a:gd name="T65" fmla="*/ 59 h 89"/>
              <a:gd name="T66" fmla="*/ 78 w 165"/>
              <a:gd name="T67" fmla="*/ 53 h 89"/>
              <a:gd name="T68" fmla="*/ 85 w 165"/>
              <a:gd name="T69" fmla="*/ 50 h 89"/>
              <a:gd name="T70" fmla="*/ 92 w 165"/>
              <a:gd name="T71" fmla="*/ 47 h 89"/>
              <a:gd name="T72" fmla="*/ 99 w 165"/>
              <a:gd name="T73" fmla="*/ 41 h 89"/>
              <a:gd name="T74" fmla="*/ 104 w 165"/>
              <a:gd name="T75" fmla="*/ 39 h 89"/>
              <a:gd name="T76" fmla="*/ 114 w 165"/>
              <a:gd name="T77" fmla="*/ 30 h 89"/>
              <a:gd name="T78" fmla="*/ 121 w 165"/>
              <a:gd name="T79" fmla="*/ 21 h 89"/>
              <a:gd name="T80" fmla="*/ 128 w 165"/>
              <a:gd name="T81" fmla="*/ 9 h 89"/>
              <a:gd name="T82" fmla="*/ 133 w 165"/>
              <a:gd name="T83" fmla="*/ 0 h 89"/>
              <a:gd name="T84" fmla="*/ 141 w 165"/>
              <a:gd name="T85" fmla="*/ 3 h 89"/>
              <a:gd name="T86" fmla="*/ 148 w 165"/>
              <a:gd name="T87" fmla="*/ 6 h 89"/>
              <a:gd name="T88" fmla="*/ 153 w 165"/>
              <a:gd name="T89" fmla="*/ 9 h 89"/>
              <a:gd name="T90" fmla="*/ 155 w 165"/>
              <a:gd name="T91" fmla="*/ 12 h 89"/>
              <a:gd name="T92" fmla="*/ 160 w 165"/>
              <a:gd name="T93" fmla="*/ 15 h 89"/>
              <a:gd name="T94" fmla="*/ 162 w 165"/>
              <a:gd name="T95" fmla="*/ 15 h 89"/>
              <a:gd name="T96" fmla="*/ 165 w 165"/>
              <a:gd name="T97" fmla="*/ 18 h 89"/>
              <a:gd name="T98" fmla="*/ 165 w 165"/>
              <a:gd name="T99" fmla="*/ 18 h 89"/>
              <a:gd name="T100" fmla="*/ 165 w 165"/>
              <a:gd name="T101" fmla="*/ 18 h 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65" h="89">
                <a:moveTo>
                  <a:pt x="165" y="18"/>
                </a:moveTo>
                <a:lnTo>
                  <a:pt x="165" y="21"/>
                </a:lnTo>
                <a:lnTo>
                  <a:pt x="162" y="21"/>
                </a:lnTo>
                <a:lnTo>
                  <a:pt x="162" y="24"/>
                </a:lnTo>
                <a:lnTo>
                  <a:pt x="160" y="27"/>
                </a:lnTo>
                <a:lnTo>
                  <a:pt x="153" y="33"/>
                </a:lnTo>
                <a:lnTo>
                  <a:pt x="145" y="41"/>
                </a:lnTo>
                <a:lnTo>
                  <a:pt x="133" y="47"/>
                </a:lnTo>
                <a:lnTo>
                  <a:pt x="121" y="56"/>
                </a:lnTo>
                <a:lnTo>
                  <a:pt x="107" y="62"/>
                </a:lnTo>
                <a:lnTo>
                  <a:pt x="92" y="68"/>
                </a:lnTo>
                <a:lnTo>
                  <a:pt x="78" y="74"/>
                </a:lnTo>
                <a:lnTo>
                  <a:pt x="63" y="77"/>
                </a:lnTo>
                <a:lnTo>
                  <a:pt x="49" y="83"/>
                </a:lnTo>
                <a:lnTo>
                  <a:pt x="34" y="86"/>
                </a:lnTo>
                <a:lnTo>
                  <a:pt x="27" y="86"/>
                </a:lnTo>
                <a:lnTo>
                  <a:pt x="20" y="86"/>
                </a:lnTo>
                <a:lnTo>
                  <a:pt x="15" y="89"/>
                </a:lnTo>
                <a:lnTo>
                  <a:pt x="10" y="89"/>
                </a:lnTo>
                <a:lnTo>
                  <a:pt x="8" y="89"/>
                </a:lnTo>
                <a:lnTo>
                  <a:pt x="5" y="89"/>
                </a:lnTo>
                <a:lnTo>
                  <a:pt x="3" y="89"/>
                </a:lnTo>
                <a:lnTo>
                  <a:pt x="0" y="89"/>
                </a:lnTo>
                <a:lnTo>
                  <a:pt x="0" y="86"/>
                </a:lnTo>
                <a:lnTo>
                  <a:pt x="3" y="86"/>
                </a:lnTo>
                <a:lnTo>
                  <a:pt x="5" y="83"/>
                </a:lnTo>
                <a:lnTo>
                  <a:pt x="10" y="83"/>
                </a:lnTo>
                <a:lnTo>
                  <a:pt x="17" y="80"/>
                </a:lnTo>
                <a:lnTo>
                  <a:pt x="24" y="77"/>
                </a:lnTo>
                <a:lnTo>
                  <a:pt x="32" y="74"/>
                </a:lnTo>
                <a:lnTo>
                  <a:pt x="41" y="68"/>
                </a:lnTo>
                <a:lnTo>
                  <a:pt x="61" y="62"/>
                </a:lnTo>
                <a:lnTo>
                  <a:pt x="70" y="59"/>
                </a:lnTo>
                <a:lnTo>
                  <a:pt x="78" y="53"/>
                </a:lnTo>
                <a:lnTo>
                  <a:pt x="85" y="50"/>
                </a:lnTo>
                <a:lnTo>
                  <a:pt x="92" y="47"/>
                </a:lnTo>
                <a:lnTo>
                  <a:pt x="99" y="41"/>
                </a:lnTo>
                <a:lnTo>
                  <a:pt x="104" y="39"/>
                </a:lnTo>
                <a:lnTo>
                  <a:pt x="114" y="30"/>
                </a:lnTo>
                <a:lnTo>
                  <a:pt x="121" y="21"/>
                </a:lnTo>
                <a:lnTo>
                  <a:pt x="128" y="9"/>
                </a:lnTo>
                <a:lnTo>
                  <a:pt x="133" y="0"/>
                </a:lnTo>
                <a:lnTo>
                  <a:pt x="141" y="3"/>
                </a:lnTo>
                <a:lnTo>
                  <a:pt x="148" y="6"/>
                </a:lnTo>
                <a:lnTo>
                  <a:pt x="153" y="9"/>
                </a:lnTo>
                <a:lnTo>
                  <a:pt x="155" y="12"/>
                </a:lnTo>
                <a:lnTo>
                  <a:pt x="160" y="15"/>
                </a:lnTo>
                <a:lnTo>
                  <a:pt x="162" y="15"/>
                </a:lnTo>
                <a:lnTo>
                  <a:pt x="165" y="18"/>
                </a:lnTo>
                <a:lnTo>
                  <a:pt x="165" y="18"/>
                </a:lnTo>
                <a:lnTo>
                  <a:pt x="165" y="18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36" name="Freeform 220"/>
          <p:cNvSpPr>
            <a:spLocks/>
          </p:cNvSpPr>
          <p:nvPr/>
        </p:nvSpPr>
        <p:spPr bwMode="auto">
          <a:xfrm>
            <a:off x="9646092" y="1931182"/>
            <a:ext cx="1165025" cy="1100542"/>
          </a:xfrm>
          <a:custGeom>
            <a:avLst/>
            <a:gdLst>
              <a:gd name="T0" fmla="*/ 172 w 206"/>
              <a:gd name="T1" fmla="*/ 47 h 109"/>
              <a:gd name="T2" fmla="*/ 182 w 206"/>
              <a:gd name="T3" fmla="*/ 39 h 109"/>
              <a:gd name="T4" fmla="*/ 189 w 206"/>
              <a:gd name="T5" fmla="*/ 36 h 109"/>
              <a:gd name="T6" fmla="*/ 194 w 206"/>
              <a:gd name="T7" fmla="*/ 45 h 109"/>
              <a:gd name="T8" fmla="*/ 196 w 206"/>
              <a:gd name="T9" fmla="*/ 62 h 109"/>
              <a:gd name="T10" fmla="*/ 201 w 206"/>
              <a:gd name="T11" fmla="*/ 74 h 109"/>
              <a:gd name="T12" fmla="*/ 206 w 206"/>
              <a:gd name="T13" fmla="*/ 86 h 109"/>
              <a:gd name="T14" fmla="*/ 203 w 206"/>
              <a:gd name="T15" fmla="*/ 95 h 109"/>
              <a:gd name="T16" fmla="*/ 184 w 206"/>
              <a:gd name="T17" fmla="*/ 101 h 109"/>
              <a:gd name="T18" fmla="*/ 170 w 206"/>
              <a:gd name="T19" fmla="*/ 104 h 109"/>
              <a:gd name="T20" fmla="*/ 145 w 206"/>
              <a:gd name="T21" fmla="*/ 106 h 109"/>
              <a:gd name="T22" fmla="*/ 124 w 206"/>
              <a:gd name="T23" fmla="*/ 109 h 109"/>
              <a:gd name="T24" fmla="*/ 97 w 206"/>
              <a:gd name="T25" fmla="*/ 109 h 109"/>
              <a:gd name="T26" fmla="*/ 68 w 206"/>
              <a:gd name="T27" fmla="*/ 106 h 109"/>
              <a:gd name="T28" fmla="*/ 46 w 206"/>
              <a:gd name="T29" fmla="*/ 104 h 109"/>
              <a:gd name="T30" fmla="*/ 27 w 206"/>
              <a:gd name="T31" fmla="*/ 98 h 109"/>
              <a:gd name="T32" fmla="*/ 10 w 206"/>
              <a:gd name="T33" fmla="*/ 89 h 109"/>
              <a:gd name="T34" fmla="*/ 5 w 206"/>
              <a:gd name="T35" fmla="*/ 80 h 109"/>
              <a:gd name="T36" fmla="*/ 0 w 206"/>
              <a:gd name="T37" fmla="*/ 62 h 109"/>
              <a:gd name="T38" fmla="*/ 0 w 206"/>
              <a:gd name="T39" fmla="*/ 36 h 109"/>
              <a:gd name="T40" fmla="*/ 0 w 206"/>
              <a:gd name="T41" fmla="*/ 0 h 109"/>
              <a:gd name="T42" fmla="*/ 15 w 206"/>
              <a:gd name="T43" fmla="*/ 6 h 109"/>
              <a:gd name="T44" fmla="*/ 27 w 206"/>
              <a:gd name="T45" fmla="*/ 9 h 109"/>
              <a:gd name="T46" fmla="*/ 34 w 206"/>
              <a:gd name="T47" fmla="*/ 12 h 109"/>
              <a:gd name="T48" fmla="*/ 37 w 206"/>
              <a:gd name="T49" fmla="*/ 15 h 109"/>
              <a:gd name="T50" fmla="*/ 37 w 206"/>
              <a:gd name="T51" fmla="*/ 21 h 109"/>
              <a:gd name="T52" fmla="*/ 34 w 206"/>
              <a:gd name="T53" fmla="*/ 33 h 109"/>
              <a:gd name="T54" fmla="*/ 29 w 206"/>
              <a:gd name="T55" fmla="*/ 45 h 109"/>
              <a:gd name="T56" fmla="*/ 29 w 206"/>
              <a:gd name="T57" fmla="*/ 56 h 109"/>
              <a:gd name="T58" fmla="*/ 29 w 206"/>
              <a:gd name="T59" fmla="*/ 65 h 109"/>
              <a:gd name="T60" fmla="*/ 34 w 206"/>
              <a:gd name="T61" fmla="*/ 74 h 109"/>
              <a:gd name="T62" fmla="*/ 41 w 206"/>
              <a:gd name="T63" fmla="*/ 77 h 109"/>
              <a:gd name="T64" fmla="*/ 54 w 206"/>
              <a:gd name="T65" fmla="*/ 83 h 109"/>
              <a:gd name="T66" fmla="*/ 70 w 206"/>
              <a:gd name="T67" fmla="*/ 86 h 109"/>
              <a:gd name="T68" fmla="*/ 92 w 206"/>
              <a:gd name="T69" fmla="*/ 86 h 109"/>
              <a:gd name="T70" fmla="*/ 114 w 206"/>
              <a:gd name="T71" fmla="*/ 86 h 109"/>
              <a:gd name="T72" fmla="*/ 131 w 206"/>
              <a:gd name="T73" fmla="*/ 86 h 109"/>
              <a:gd name="T74" fmla="*/ 143 w 206"/>
              <a:gd name="T75" fmla="*/ 83 h 109"/>
              <a:gd name="T76" fmla="*/ 153 w 206"/>
              <a:gd name="T77" fmla="*/ 80 h 109"/>
              <a:gd name="T78" fmla="*/ 160 w 206"/>
              <a:gd name="T79" fmla="*/ 71 h 109"/>
              <a:gd name="T80" fmla="*/ 170 w 206"/>
              <a:gd name="T81" fmla="*/ 56 h 1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206" h="109">
                <a:moveTo>
                  <a:pt x="170" y="56"/>
                </a:moveTo>
                <a:lnTo>
                  <a:pt x="172" y="47"/>
                </a:lnTo>
                <a:lnTo>
                  <a:pt x="177" y="42"/>
                </a:lnTo>
                <a:lnTo>
                  <a:pt x="182" y="39"/>
                </a:lnTo>
                <a:lnTo>
                  <a:pt x="184" y="36"/>
                </a:lnTo>
                <a:lnTo>
                  <a:pt x="189" y="36"/>
                </a:lnTo>
                <a:lnTo>
                  <a:pt x="191" y="42"/>
                </a:lnTo>
                <a:lnTo>
                  <a:pt x="194" y="45"/>
                </a:lnTo>
                <a:lnTo>
                  <a:pt x="194" y="53"/>
                </a:lnTo>
                <a:lnTo>
                  <a:pt x="196" y="62"/>
                </a:lnTo>
                <a:lnTo>
                  <a:pt x="199" y="68"/>
                </a:lnTo>
                <a:lnTo>
                  <a:pt x="201" y="74"/>
                </a:lnTo>
                <a:lnTo>
                  <a:pt x="203" y="80"/>
                </a:lnTo>
                <a:lnTo>
                  <a:pt x="206" y="86"/>
                </a:lnTo>
                <a:lnTo>
                  <a:pt x="206" y="89"/>
                </a:lnTo>
                <a:lnTo>
                  <a:pt x="203" y="95"/>
                </a:lnTo>
                <a:lnTo>
                  <a:pt x="199" y="98"/>
                </a:lnTo>
                <a:lnTo>
                  <a:pt x="184" y="101"/>
                </a:lnTo>
                <a:lnTo>
                  <a:pt x="177" y="104"/>
                </a:lnTo>
                <a:lnTo>
                  <a:pt x="170" y="104"/>
                </a:lnTo>
                <a:lnTo>
                  <a:pt x="158" y="106"/>
                </a:lnTo>
                <a:lnTo>
                  <a:pt x="145" y="106"/>
                </a:lnTo>
                <a:lnTo>
                  <a:pt x="131" y="106"/>
                </a:lnTo>
                <a:lnTo>
                  <a:pt x="124" y="109"/>
                </a:lnTo>
                <a:lnTo>
                  <a:pt x="116" y="109"/>
                </a:lnTo>
                <a:lnTo>
                  <a:pt x="97" y="109"/>
                </a:lnTo>
                <a:lnTo>
                  <a:pt x="83" y="109"/>
                </a:lnTo>
                <a:lnTo>
                  <a:pt x="68" y="106"/>
                </a:lnTo>
                <a:lnTo>
                  <a:pt x="54" y="106"/>
                </a:lnTo>
                <a:lnTo>
                  <a:pt x="46" y="104"/>
                </a:lnTo>
                <a:lnTo>
                  <a:pt x="39" y="104"/>
                </a:lnTo>
                <a:lnTo>
                  <a:pt x="27" y="98"/>
                </a:lnTo>
                <a:lnTo>
                  <a:pt x="17" y="95"/>
                </a:lnTo>
                <a:lnTo>
                  <a:pt x="10" y="89"/>
                </a:lnTo>
                <a:lnTo>
                  <a:pt x="8" y="86"/>
                </a:lnTo>
                <a:lnTo>
                  <a:pt x="5" y="80"/>
                </a:lnTo>
                <a:lnTo>
                  <a:pt x="3" y="71"/>
                </a:lnTo>
                <a:lnTo>
                  <a:pt x="0" y="62"/>
                </a:lnTo>
                <a:lnTo>
                  <a:pt x="0" y="50"/>
                </a:lnTo>
                <a:lnTo>
                  <a:pt x="0" y="36"/>
                </a:lnTo>
                <a:lnTo>
                  <a:pt x="0" y="18"/>
                </a:lnTo>
                <a:lnTo>
                  <a:pt x="0" y="0"/>
                </a:lnTo>
                <a:lnTo>
                  <a:pt x="10" y="3"/>
                </a:lnTo>
                <a:lnTo>
                  <a:pt x="15" y="6"/>
                </a:lnTo>
                <a:lnTo>
                  <a:pt x="22" y="9"/>
                </a:lnTo>
                <a:lnTo>
                  <a:pt x="27" y="9"/>
                </a:lnTo>
                <a:lnTo>
                  <a:pt x="29" y="12"/>
                </a:lnTo>
                <a:lnTo>
                  <a:pt x="34" y="12"/>
                </a:lnTo>
                <a:lnTo>
                  <a:pt x="34" y="15"/>
                </a:lnTo>
                <a:lnTo>
                  <a:pt x="37" y="15"/>
                </a:lnTo>
                <a:lnTo>
                  <a:pt x="37" y="18"/>
                </a:lnTo>
                <a:lnTo>
                  <a:pt x="37" y="21"/>
                </a:lnTo>
                <a:lnTo>
                  <a:pt x="37" y="27"/>
                </a:lnTo>
                <a:lnTo>
                  <a:pt x="34" y="33"/>
                </a:lnTo>
                <a:lnTo>
                  <a:pt x="32" y="39"/>
                </a:lnTo>
                <a:lnTo>
                  <a:pt x="29" y="45"/>
                </a:lnTo>
                <a:lnTo>
                  <a:pt x="29" y="50"/>
                </a:lnTo>
                <a:lnTo>
                  <a:pt x="29" y="56"/>
                </a:lnTo>
                <a:lnTo>
                  <a:pt x="29" y="62"/>
                </a:lnTo>
                <a:lnTo>
                  <a:pt x="29" y="65"/>
                </a:lnTo>
                <a:lnTo>
                  <a:pt x="32" y="71"/>
                </a:lnTo>
                <a:lnTo>
                  <a:pt x="34" y="74"/>
                </a:lnTo>
                <a:lnTo>
                  <a:pt x="37" y="77"/>
                </a:lnTo>
                <a:lnTo>
                  <a:pt x="41" y="77"/>
                </a:lnTo>
                <a:lnTo>
                  <a:pt x="46" y="80"/>
                </a:lnTo>
                <a:lnTo>
                  <a:pt x="54" y="83"/>
                </a:lnTo>
                <a:lnTo>
                  <a:pt x="61" y="86"/>
                </a:lnTo>
                <a:lnTo>
                  <a:pt x="70" y="86"/>
                </a:lnTo>
                <a:lnTo>
                  <a:pt x="80" y="86"/>
                </a:lnTo>
                <a:lnTo>
                  <a:pt x="92" y="86"/>
                </a:lnTo>
                <a:lnTo>
                  <a:pt x="104" y="86"/>
                </a:lnTo>
                <a:lnTo>
                  <a:pt x="114" y="86"/>
                </a:lnTo>
                <a:lnTo>
                  <a:pt x="124" y="86"/>
                </a:lnTo>
                <a:lnTo>
                  <a:pt x="131" y="86"/>
                </a:lnTo>
                <a:lnTo>
                  <a:pt x="136" y="83"/>
                </a:lnTo>
                <a:lnTo>
                  <a:pt x="143" y="83"/>
                </a:lnTo>
                <a:lnTo>
                  <a:pt x="148" y="80"/>
                </a:lnTo>
                <a:lnTo>
                  <a:pt x="153" y="80"/>
                </a:lnTo>
                <a:lnTo>
                  <a:pt x="158" y="77"/>
                </a:lnTo>
                <a:lnTo>
                  <a:pt x="160" y="71"/>
                </a:lnTo>
                <a:lnTo>
                  <a:pt x="165" y="65"/>
                </a:lnTo>
                <a:lnTo>
                  <a:pt x="170" y="56"/>
                </a:lnTo>
                <a:lnTo>
                  <a:pt x="170" y="56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37" name="Freeform 221"/>
          <p:cNvSpPr>
            <a:spLocks/>
          </p:cNvSpPr>
          <p:nvPr/>
        </p:nvSpPr>
        <p:spPr bwMode="auto">
          <a:xfrm>
            <a:off x="8950473" y="982092"/>
            <a:ext cx="1696637" cy="444255"/>
          </a:xfrm>
          <a:custGeom>
            <a:avLst/>
            <a:gdLst>
              <a:gd name="T0" fmla="*/ 297 w 300"/>
              <a:gd name="T1" fmla="*/ 26 h 44"/>
              <a:gd name="T2" fmla="*/ 293 w 300"/>
              <a:gd name="T3" fmla="*/ 29 h 44"/>
              <a:gd name="T4" fmla="*/ 285 w 300"/>
              <a:gd name="T5" fmla="*/ 29 h 44"/>
              <a:gd name="T6" fmla="*/ 271 w 300"/>
              <a:gd name="T7" fmla="*/ 29 h 44"/>
              <a:gd name="T8" fmla="*/ 249 w 300"/>
              <a:gd name="T9" fmla="*/ 35 h 44"/>
              <a:gd name="T10" fmla="*/ 232 w 300"/>
              <a:gd name="T11" fmla="*/ 38 h 44"/>
              <a:gd name="T12" fmla="*/ 222 w 300"/>
              <a:gd name="T13" fmla="*/ 41 h 44"/>
              <a:gd name="T14" fmla="*/ 215 w 300"/>
              <a:gd name="T15" fmla="*/ 44 h 44"/>
              <a:gd name="T16" fmla="*/ 213 w 300"/>
              <a:gd name="T17" fmla="*/ 41 h 44"/>
              <a:gd name="T18" fmla="*/ 210 w 300"/>
              <a:gd name="T19" fmla="*/ 38 h 44"/>
              <a:gd name="T20" fmla="*/ 215 w 300"/>
              <a:gd name="T21" fmla="*/ 32 h 44"/>
              <a:gd name="T22" fmla="*/ 225 w 300"/>
              <a:gd name="T23" fmla="*/ 23 h 44"/>
              <a:gd name="T24" fmla="*/ 230 w 300"/>
              <a:gd name="T25" fmla="*/ 18 h 44"/>
              <a:gd name="T26" fmla="*/ 227 w 300"/>
              <a:gd name="T27" fmla="*/ 18 h 44"/>
              <a:gd name="T28" fmla="*/ 222 w 300"/>
              <a:gd name="T29" fmla="*/ 18 h 44"/>
              <a:gd name="T30" fmla="*/ 213 w 300"/>
              <a:gd name="T31" fmla="*/ 18 h 44"/>
              <a:gd name="T32" fmla="*/ 201 w 300"/>
              <a:gd name="T33" fmla="*/ 18 h 44"/>
              <a:gd name="T34" fmla="*/ 177 w 300"/>
              <a:gd name="T35" fmla="*/ 20 h 44"/>
              <a:gd name="T36" fmla="*/ 145 w 300"/>
              <a:gd name="T37" fmla="*/ 23 h 44"/>
              <a:gd name="T38" fmla="*/ 116 w 300"/>
              <a:gd name="T39" fmla="*/ 23 h 44"/>
              <a:gd name="T40" fmla="*/ 82 w 300"/>
              <a:gd name="T41" fmla="*/ 26 h 44"/>
              <a:gd name="T42" fmla="*/ 44 w 300"/>
              <a:gd name="T43" fmla="*/ 32 h 44"/>
              <a:gd name="T44" fmla="*/ 19 w 300"/>
              <a:gd name="T45" fmla="*/ 32 h 44"/>
              <a:gd name="T46" fmla="*/ 5 w 300"/>
              <a:gd name="T47" fmla="*/ 35 h 44"/>
              <a:gd name="T48" fmla="*/ 0 w 300"/>
              <a:gd name="T49" fmla="*/ 20 h 44"/>
              <a:gd name="T50" fmla="*/ 24 w 300"/>
              <a:gd name="T51" fmla="*/ 20 h 44"/>
              <a:gd name="T52" fmla="*/ 46 w 300"/>
              <a:gd name="T53" fmla="*/ 18 h 44"/>
              <a:gd name="T54" fmla="*/ 85 w 300"/>
              <a:gd name="T55" fmla="*/ 15 h 44"/>
              <a:gd name="T56" fmla="*/ 123 w 300"/>
              <a:gd name="T57" fmla="*/ 9 h 44"/>
              <a:gd name="T58" fmla="*/ 167 w 300"/>
              <a:gd name="T59" fmla="*/ 6 h 44"/>
              <a:gd name="T60" fmla="*/ 186 w 300"/>
              <a:gd name="T61" fmla="*/ 3 h 44"/>
              <a:gd name="T62" fmla="*/ 201 w 300"/>
              <a:gd name="T63" fmla="*/ 3 h 44"/>
              <a:gd name="T64" fmla="*/ 213 w 300"/>
              <a:gd name="T65" fmla="*/ 0 h 44"/>
              <a:gd name="T66" fmla="*/ 218 w 300"/>
              <a:gd name="T67" fmla="*/ 0 h 44"/>
              <a:gd name="T68" fmla="*/ 235 w 300"/>
              <a:gd name="T69" fmla="*/ 0 h 44"/>
              <a:gd name="T70" fmla="*/ 239 w 300"/>
              <a:gd name="T71" fmla="*/ 0 h 44"/>
              <a:gd name="T72" fmla="*/ 249 w 300"/>
              <a:gd name="T73" fmla="*/ 3 h 44"/>
              <a:gd name="T74" fmla="*/ 271 w 300"/>
              <a:gd name="T75" fmla="*/ 9 h 44"/>
              <a:gd name="T76" fmla="*/ 283 w 300"/>
              <a:gd name="T77" fmla="*/ 15 h 44"/>
              <a:gd name="T78" fmla="*/ 293 w 300"/>
              <a:gd name="T79" fmla="*/ 18 h 44"/>
              <a:gd name="T80" fmla="*/ 297 w 300"/>
              <a:gd name="T81" fmla="*/ 20 h 44"/>
              <a:gd name="T82" fmla="*/ 300 w 300"/>
              <a:gd name="T83" fmla="*/ 23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300" h="44">
                <a:moveTo>
                  <a:pt x="300" y="23"/>
                </a:moveTo>
                <a:lnTo>
                  <a:pt x="297" y="26"/>
                </a:lnTo>
                <a:lnTo>
                  <a:pt x="295" y="29"/>
                </a:lnTo>
                <a:lnTo>
                  <a:pt x="293" y="29"/>
                </a:lnTo>
                <a:lnTo>
                  <a:pt x="290" y="29"/>
                </a:lnTo>
                <a:lnTo>
                  <a:pt x="285" y="29"/>
                </a:lnTo>
                <a:lnTo>
                  <a:pt x="281" y="29"/>
                </a:lnTo>
                <a:lnTo>
                  <a:pt x="271" y="29"/>
                </a:lnTo>
                <a:lnTo>
                  <a:pt x="261" y="32"/>
                </a:lnTo>
                <a:lnTo>
                  <a:pt x="249" y="35"/>
                </a:lnTo>
                <a:lnTo>
                  <a:pt x="239" y="38"/>
                </a:lnTo>
                <a:lnTo>
                  <a:pt x="232" y="38"/>
                </a:lnTo>
                <a:lnTo>
                  <a:pt x="227" y="41"/>
                </a:lnTo>
                <a:lnTo>
                  <a:pt x="222" y="41"/>
                </a:lnTo>
                <a:lnTo>
                  <a:pt x="220" y="44"/>
                </a:lnTo>
                <a:lnTo>
                  <a:pt x="215" y="44"/>
                </a:lnTo>
                <a:lnTo>
                  <a:pt x="213" y="44"/>
                </a:lnTo>
                <a:lnTo>
                  <a:pt x="213" y="41"/>
                </a:lnTo>
                <a:lnTo>
                  <a:pt x="210" y="41"/>
                </a:lnTo>
                <a:lnTo>
                  <a:pt x="210" y="38"/>
                </a:lnTo>
                <a:lnTo>
                  <a:pt x="213" y="35"/>
                </a:lnTo>
                <a:lnTo>
                  <a:pt x="215" y="32"/>
                </a:lnTo>
                <a:lnTo>
                  <a:pt x="220" y="26"/>
                </a:lnTo>
                <a:lnTo>
                  <a:pt x="225" y="23"/>
                </a:lnTo>
                <a:lnTo>
                  <a:pt x="227" y="20"/>
                </a:lnTo>
                <a:lnTo>
                  <a:pt x="230" y="18"/>
                </a:lnTo>
                <a:lnTo>
                  <a:pt x="230" y="18"/>
                </a:lnTo>
                <a:lnTo>
                  <a:pt x="227" y="18"/>
                </a:lnTo>
                <a:lnTo>
                  <a:pt x="225" y="18"/>
                </a:lnTo>
                <a:lnTo>
                  <a:pt x="222" y="18"/>
                </a:lnTo>
                <a:lnTo>
                  <a:pt x="218" y="18"/>
                </a:lnTo>
                <a:lnTo>
                  <a:pt x="213" y="18"/>
                </a:lnTo>
                <a:lnTo>
                  <a:pt x="208" y="18"/>
                </a:lnTo>
                <a:lnTo>
                  <a:pt x="201" y="18"/>
                </a:lnTo>
                <a:lnTo>
                  <a:pt x="193" y="18"/>
                </a:lnTo>
                <a:lnTo>
                  <a:pt x="177" y="20"/>
                </a:lnTo>
                <a:lnTo>
                  <a:pt x="160" y="20"/>
                </a:lnTo>
                <a:lnTo>
                  <a:pt x="145" y="23"/>
                </a:lnTo>
                <a:lnTo>
                  <a:pt x="131" y="23"/>
                </a:lnTo>
                <a:lnTo>
                  <a:pt x="116" y="23"/>
                </a:lnTo>
                <a:lnTo>
                  <a:pt x="102" y="26"/>
                </a:lnTo>
                <a:lnTo>
                  <a:pt x="82" y="26"/>
                </a:lnTo>
                <a:lnTo>
                  <a:pt x="63" y="29"/>
                </a:lnTo>
                <a:lnTo>
                  <a:pt x="44" y="32"/>
                </a:lnTo>
                <a:lnTo>
                  <a:pt x="27" y="32"/>
                </a:lnTo>
                <a:lnTo>
                  <a:pt x="19" y="32"/>
                </a:lnTo>
                <a:lnTo>
                  <a:pt x="12" y="35"/>
                </a:lnTo>
                <a:lnTo>
                  <a:pt x="5" y="35"/>
                </a:lnTo>
                <a:lnTo>
                  <a:pt x="0" y="35"/>
                </a:lnTo>
                <a:lnTo>
                  <a:pt x="0" y="20"/>
                </a:lnTo>
                <a:lnTo>
                  <a:pt x="12" y="20"/>
                </a:lnTo>
                <a:lnTo>
                  <a:pt x="24" y="20"/>
                </a:lnTo>
                <a:lnTo>
                  <a:pt x="36" y="20"/>
                </a:lnTo>
                <a:lnTo>
                  <a:pt x="46" y="18"/>
                </a:lnTo>
                <a:lnTo>
                  <a:pt x="68" y="18"/>
                </a:lnTo>
                <a:lnTo>
                  <a:pt x="85" y="15"/>
                </a:lnTo>
                <a:lnTo>
                  <a:pt x="104" y="12"/>
                </a:lnTo>
                <a:lnTo>
                  <a:pt x="123" y="9"/>
                </a:lnTo>
                <a:lnTo>
                  <a:pt x="145" y="9"/>
                </a:lnTo>
                <a:lnTo>
                  <a:pt x="167" y="6"/>
                </a:lnTo>
                <a:lnTo>
                  <a:pt x="177" y="6"/>
                </a:lnTo>
                <a:lnTo>
                  <a:pt x="186" y="3"/>
                </a:lnTo>
                <a:lnTo>
                  <a:pt x="193" y="3"/>
                </a:lnTo>
                <a:lnTo>
                  <a:pt x="201" y="3"/>
                </a:lnTo>
                <a:lnTo>
                  <a:pt x="208" y="3"/>
                </a:lnTo>
                <a:lnTo>
                  <a:pt x="213" y="0"/>
                </a:lnTo>
                <a:lnTo>
                  <a:pt x="215" y="0"/>
                </a:lnTo>
                <a:lnTo>
                  <a:pt x="218" y="0"/>
                </a:lnTo>
                <a:lnTo>
                  <a:pt x="227" y="0"/>
                </a:lnTo>
                <a:lnTo>
                  <a:pt x="235" y="0"/>
                </a:lnTo>
                <a:lnTo>
                  <a:pt x="237" y="0"/>
                </a:lnTo>
                <a:lnTo>
                  <a:pt x="239" y="0"/>
                </a:lnTo>
                <a:lnTo>
                  <a:pt x="244" y="0"/>
                </a:lnTo>
                <a:lnTo>
                  <a:pt x="249" y="3"/>
                </a:lnTo>
                <a:lnTo>
                  <a:pt x="259" y="6"/>
                </a:lnTo>
                <a:lnTo>
                  <a:pt x="271" y="9"/>
                </a:lnTo>
                <a:lnTo>
                  <a:pt x="278" y="12"/>
                </a:lnTo>
                <a:lnTo>
                  <a:pt x="283" y="15"/>
                </a:lnTo>
                <a:lnTo>
                  <a:pt x="288" y="18"/>
                </a:lnTo>
                <a:lnTo>
                  <a:pt x="293" y="18"/>
                </a:lnTo>
                <a:lnTo>
                  <a:pt x="295" y="20"/>
                </a:lnTo>
                <a:lnTo>
                  <a:pt x="297" y="20"/>
                </a:lnTo>
                <a:lnTo>
                  <a:pt x="297" y="23"/>
                </a:lnTo>
                <a:lnTo>
                  <a:pt x="300" y="23"/>
                </a:lnTo>
                <a:lnTo>
                  <a:pt x="300" y="23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38" name="Freeform 222"/>
          <p:cNvSpPr>
            <a:spLocks/>
          </p:cNvSpPr>
          <p:nvPr/>
        </p:nvSpPr>
        <p:spPr bwMode="auto">
          <a:xfrm>
            <a:off x="8950473" y="1779729"/>
            <a:ext cx="1255512" cy="363481"/>
          </a:xfrm>
          <a:custGeom>
            <a:avLst/>
            <a:gdLst>
              <a:gd name="T0" fmla="*/ 0 w 222"/>
              <a:gd name="T1" fmla="*/ 30 h 36"/>
              <a:gd name="T2" fmla="*/ 0 w 222"/>
              <a:gd name="T3" fmla="*/ 27 h 36"/>
              <a:gd name="T4" fmla="*/ 0 w 222"/>
              <a:gd name="T5" fmla="*/ 27 h 36"/>
              <a:gd name="T6" fmla="*/ 0 w 222"/>
              <a:gd name="T7" fmla="*/ 24 h 36"/>
              <a:gd name="T8" fmla="*/ 0 w 222"/>
              <a:gd name="T9" fmla="*/ 24 h 36"/>
              <a:gd name="T10" fmla="*/ 2 w 222"/>
              <a:gd name="T11" fmla="*/ 24 h 36"/>
              <a:gd name="T12" fmla="*/ 5 w 222"/>
              <a:gd name="T13" fmla="*/ 21 h 36"/>
              <a:gd name="T14" fmla="*/ 10 w 222"/>
              <a:gd name="T15" fmla="*/ 21 h 36"/>
              <a:gd name="T16" fmla="*/ 14 w 222"/>
              <a:gd name="T17" fmla="*/ 21 h 36"/>
              <a:gd name="T18" fmla="*/ 19 w 222"/>
              <a:gd name="T19" fmla="*/ 21 h 36"/>
              <a:gd name="T20" fmla="*/ 27 w 222"/>
              <a:gd name="T21" fmla="*/ 21 h 36"/>
              <a:gd name="T22" fmla="*/ 36 w 222"/>
              <a:gd name="T23" fmla="*/ 18 h 36"/>
              <a:gd name="T24" fmla="*/ 46 w 222"/>
              <a:gd name="T25" fmla="*/ 18 h 36"/>
              <a:gd name="T26" fmla="*/ 60 w 222"/>
              <a:gd name="T27" fmla="*/ 15 h 36"/>
              <a:gd name="T28" fmla="*/ 75 w 222"/>
              <a:gd name="T29" fmla="*/ 15 h 36"/>
              <a:gd name="T30" fmla="*/ 89 w 222"/>
              <a:gd name="T31" fmla="*/ 12 h 36"/>
              <a:gd name="T32" fmla="*/ 109 w 222"/>
              <a:gd name="T33" fmla="*/ 9 h 36"/>
              <a:gd name="T34" fmla="*/ 126 w 222"/>
              <a:gd name="T35" fmla="*/ 6 h 36"/>
              <a:gd name="T36" fmla="*/ 140 w 222"/>
              <a:gd name="T37" fmla="*/ 6 h 36"/>
              <a:gd name="T38" fmla="*/ 155 w 222"/>
              <a:gd name="T39" fmla="*/ 3 h 36"/>
              <a:gd name="T40" fmla="*/ 167 w 222"/>
              <a:gd name="T41" fmla="*/ 3 h 36"/>
              <a:gd name="T42" fmla="*/ 177 w 222"/>
              <a:gd name="T43" fmla="*/ 0 h 36"/>
              <a:gd name="T44" fmla="*/ 184 w 222"/>
              <a:gd name="T45" fmla="*/ 0 h 36"/>
              <a:gd name="T46" fmla="*/ 189 w 222"/>
              <a:gd name="T47" fmla="*/ 0 h 36"/>
              <a:gd name="T48" fmla="*/ 193 w 222"/>
              <a:gd name="T49" fmla="*/ 0 h 36"/>
              <a:gd name="T50" fmla="*/ 203 w 222"/>
              <a:gd name="T51" fmla="*/ 0 h 36"/>
              <a:gd name="T52" fmla="*/ 208 w 222"/>
              <a:gd name="T53" fmla="*/ 0 h 36"/>
              <a:gd name="T54" fmla="*/ 213 w 222"/>
              <a:gd name="T55" fmla="*/ 3 h 36"/>
              <a:gd name="T56" fmla="*/ 215 w 222"/>
              <a:gd name="T57" fmla="*/ 3 h 36"/>
              <a:gd name="T58" fmla="*/ 220 w 222"/>
              <a:gd name="T59" fmla="*/ 6 h 36"/>
              <a:gd name="T60" fmla="*/ 220 w 222"/>
              <a:gd name="T61" fmla="*/ 6 h 36"/>
              <a:gd name="T62" fmla="*/ 222 w 222"/>
              <a:gd name="T63" fmla="*/ 9 h 36"/>
              <a:gd name="T64" fmla="*/ 220 w 222"/>
              <a:gd name="T65" fmla="*/ 9 h 36"/>
              <a:gd name="T66" fmla="*/ 218 w 222"/>
              <a:gd name="T67" fmla="*/ 12 h 36"/>
              <a:gd name="T68" fmla="*/ 215 w 222"/>
              <a:gd name="T69" fmla="*/ 12 h 36"/>
              <a:gd name="T70" fmla="*/ 210 w 222"/>
              <a:gd name="T71" fmla="*/ 15 h 36"/>
              <a:gd name="T72" fmla="*/ 203 w 222"/>
              <a:gd name="T73" fmla="*/ 15 h 36"/>
              <a:gd name="T74" fmla="*/ 196 w 222"/>
              <a:gd name="T75" fmla="*/ 18 h 36"/>
              <a:gd name="T76" fmla="*/ 186 w 222"/>
              <a:gd name="T77" fmla="*/ 18 h 36"/>
              <a:gd name="T78" fmla="*/ 174 w 222"/>
              <a:gd name="T79" fmla="*/ 21 h 36"/>
              <a:gd name="T80" fmla="*/ 150 w 222"/>
              <a:gd name="T81" fmla="*/ 24 h 36"/>
              <a:gd name="T82" fmla="*/ 128 w 222"/>
              <a:gd name="T83" fmla="*/ 27 h 36"/>
              <a:gd name="T84" fmla="*/ 106 w 222"/>
              <a:gd name="T85" fmla="*/ 27 h 36"/>
              <a:gd name="T86" fmla="*/ 87 w 222"/>
              <a:gd name="T87" fmla="*/ 30 h 36"/>
              <a:gd name="T88" fmla="*/ 70 w 222"/>
              <a:gd name="T89" fmla="*/ 33 h 36"/>
              <a:gd name="T90" fmla="*/ 53 w 222"/>
              <a:gd name="T91" fmla="*/ 33 h 36"/>
              <a:gd name="T92" fmla="*/ 46 w 222"/>
              <a:gd name="T93" fmla="*/ 36 h 36"/>
              <a:gd name="T94" fmla="*/ 39 w 222"/>
              <a:gd name="T95" fmla="*/ 36 h 36"/>
              <a:gd name="T96" fmla="*/ 34 w 222"/>
              <a:gd name="T97" fmla="*/ 36 h 36"/>
              <a:gd name="T98" fmla="*/ 29 w 222"/>
              <a:gd name="T99" fmla="*/ 36 h 36"/>
              <a:gd name="T100" fmla="*/ 19 w 222"/>
              <a:gd name="T101" fmla="*/ 36 h 36"/>
              <a:gd name="T102" fmla="*/ 10 w 222"/>
              <a:gd name="T103" fmla="*/ 33 h 36"/>
              <a:gd name="T104" fmla="*/ 5 w 222"/>
              <a:gd name="T105" fmla="*/ 30 h 36"/>
              <a:gd name="T106" fmla="*/ 0 w 222"/>
              <a:gd name="T107" fmla="*/ 30 h 36"/>
              <a:gd name="T108" fmla="*/ 0 w 222"/>
              <a:gd name="T109" fmla="*/ 30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222" h="36">
                <a:moveTo>
                  <a:pt x="0" y="30"/>
                </a:moveTo>
                <a:lnTo>
                  <a:pt x="0" y="27"/>
                </a:lnTo>
                <a:lnTo>
                  <a:pt x="0" y="27"/>
                </a:lnTo>
                <a:lnTo>
                  <a:pt x="0" y="24"/>
                </a:lnTo>
                <a:lnTo>
                  <a:pt x="0" y="24"/>
                </a:lnTo>
                <a:lnTo>
                  <a:pt x="2" y="24"/>
                </a:lnTo>
                <a:lnTo>
                  <a:pt x="5" y="21"/>
                </a:lnTo>
                <a:lnTo>
                  <a:pt x="10" y="21"/>
                </a:lnTo>
                <a:lnTo>
                  <a:pt x="14" y="21"/>
                </a:lnTo>
                <a:lnTo>
                  <a:pt x="19" y="21"/>
                </a:lnTo>
                <a:lnTo>
                  <a:pt x="27" y="21"/>
                </a:lnTo>
                <a:lnTo>
                  <a:pt x="36" y="18"/>
                </a:lnTo>
                <a:lnTo>
                  <a:pt x="46" y="18"/>
                </a:lnTo>
                <a:lnTo>
                  <a:pt x="60" y="15"/>
                </a:lnTo>
                <a:lnTo>
                  <a:pt x="75" y="15"/>
                </a:lnTo>
                <a:lnTo>
                  <a:pt x="89" y="12"/>
                </a:lnTo>
                <a:lnTo>
                  <a:pt x="109" y="9"/>
                </a:lnTo>
                <a:lnTo>
                  <a:pt x="126" y="6"/>
                </a:lnTo>
                <a:lnTo>
                  <a:pt x="140" y="6"/>
                </a:lnTo>
                <a:lnTo>
                  <a:pt x="155" y="3"/>
                </a:lnTo>
                <a:lnTo>
                  <a:pt x="167" y="3"/>
                </a:lnTo>
                <a:lnTo>
                  <a:pt x="177" y="0"/>
                </a:lnTo>
                <a:lnTo>
                  <a:pt x="184" y="0"/>
                </a:lnTo>
                <a:lnTo>
                  <a:pt x="189" y="0"/>
                </a:lnTo>
                <a:lnTo>
                  <a:pt x="193" y="0"/>
                </a:lnTo>
                <a:lnTo>
                  <a:pt x="203" y="0"/>
                </a:lnTo>
                <a:lnTo>
                  <a:pt x="208" y="0"/>
                </a:lnTo>
                <a:lnTo>
                  <a:pt x="213" y="3"/>
                </a:lnTo>
                <a:lnTo>
                  <a:pt x="215" y="3"/>
                </a:lnTo>
                <a:lnTo>
                  <a:pt x="220" y="6"/>
                </a:lnTo>
                <a:lnTo>
                  <a:pt x="220" y="6"/>
                </a:lnTo>
                <a:lnTo>
                  <a:pt x="222" y="9"/>
                </a:lnTo>
                <a:lnTo>
                  <a:pt x="220" y="9"/>
                </a:lnTo>
                <a:lnTo>
                  <a:pt x="218" y="12"/>
                </a:lnTo>
                <a:lnTo>
                  <a:pt x="215" y="12"/>
                </a:lnTo>
                <a:lnTo>
                  <a:pt x="210" y="15"/>
                </a:lnTo>
                <a:lnTo>
                  <a:pt x="203" y="15"/>
                </a:lnTo>
                <a:lnTo>
                  <a:pt x="196" y="18"/>
                </a:lnTo>
                <a:lnTo>
                  <a:pt x="186" y="18"/>
                </a:lnTo>
                <a:lnTo>
                  <a:pt x="174" y="21"/>
                </a:lnTo>
                <a:lnTo>
                  <a:pt x="150" y="24"/>
                </a:lnTo>
                <a:lnTo>
                  <a:pt x="128" y="27"/>
                </a:lnTo>
                <a:lnTo>
                  <a:pt x="106" y="27"/>
                </a:lnTo>
                <a:lnTo>
                  <a:pt x="87" y="30"/>
                </a:lnTo>
                <a:lnTo>
                  <a:pt x="70" y="33"/>
                </a:lnTo>
                <a:lnTo>
                  <a:pt x="53" y="33"/>
                </a:lnTo>
                <a:lnTo>
                  <a:pt x="46" y="36"/>
                </a:lnTo>
                <a:lnTo>
                  <a:pt x="39" y="36"/>
                </a:lnTo>
                <a:lnTo>
                  <a:pt x="34" y="36"/>
                </a:lnTo>
                <a:lnTo>
                  <a:pt x="29" y="36"/>
                </a:lnTo>
                <a:lnTo>
                  <a:pt x="19" y="36"/>
                </a:lnTo>
                <a:lnTo>
                  <a:pt x="10" y="33"/>
                </a:lnTo>
                <a:lnTo>
                  <a:pt x="5" y="30"/>
                </a:lnTo>
                <a:lnTo>
                  <a:pt x="0" y="30"/>
                </a:lnTo>
                <a:lnTo>
                  <a:pt x="0" y="30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0" name="Freeform 224"/>
          <p:cNvSpPr>
            <a:spLocks/>
          </p:cNvSpPr>
          <p:nvPr/>
        </p:nvSpPr>
        <p:spPr bwMode="auto">
          <a:xfrm>
            <a:off x="1397786" y="4328767"/>
            <a:ext cx="820044" cy="363481"/>
          </a:xfrm>
          <a:custGeom>
            <a:avLst/>
            <a:gdLst>
              <a:gd name="T0" fmla="*/ 17 w 145"/>
              <a:gd name="T1" fmla="*/ 18 h 36"/>
              <a:gd name="T2" fmla="*/ 22 w 145"/>
              <a:gd name="T3" fmla="*/ 18 h 36"/>
              <a:gd name="T4" fmla="*/ 29 w 145"/>
              <a:gd name="T5" fmla="*/ 15 h 36"/>
              <a:gd name="T6" fmla="*/ 41 w 145"/>
              <a:gd name="T7" fmla="*/ 15 h 36"/>
              <a:gd name="T8" fmla="*/ 58 w 145"/>
              <a:gd name="T9" fmla="*/ 12 h 36"/>
              <a:gd name="T10" fmla="*/ 75 w 145"/>
              <a:gd name="T11" fmla="*/ 9 h 36"/>
              <a:gd name="T12" fmla="*/ 82 w 145"/>
              <a:gd name="T13" fmla="*/ 6 h 36"/>
              <a:gd name="T14" fmla="*/ 92 w 145"/>
              <a:gd name="T15" fmla="*/ 3 h 36"/>
              <a:gd name="T16" fmla="*/ 99 w 145"/>
              <a:gd name="T17" fmla="*/ 3 h 36"/>
              <a:gd name="T18" fmla="*/ 104 w 145"/>
              <a:gd name="T19" fmla="*/ 3 h 36"/>
              <a:gd name="T20" fmla="*/ 111 w 145"/>
              <a:gd name="T21" fmla="*/ 0 h 36"/>
              <a:gd name="T22" fmla="*/ 116 w 145"/>
              <a:gd name="T23" fmla="*/ 0 h 36"/>
              <a:gd name="T24" fmla="*/ 121 w 145"/>
              <a:gd name="T25" fmla="*/ 0 h 36"/>
              <a:gd name="T26" fmla="*/ 123 w 145"/>
              <a:gd name="T27" fmla="*/ 0 h 36"/>
              <a:gd name="T28" fmla="*/ 130 w 145"/>
              <a:gd name="T29" fmla="*/ 0 h 36"/>
              <a:gd name="T30" fmla="*/ 135 w 145"/>
              <a:gd name="T31" fmla="*/ 3 h 36"/>
              <a:gd name="T32" fmla="*/ 140 w 145"/>
              <a:gd name="T33" fmla="*/ 3 h 36"/>
              <a:gd name="T34" fmla="*/ 145 w 145"/>
              <a:gd name="T35" fmla="*/ 6 h 36"/>
              <a:gd name="T36" fmla="*/ 145 w 145"/>
              <a:gd name="T37" fmla="*/ 9 h 36"/>
              <a:gd name="T38" fmla="*/ 145 w 145"/>
              <a:gd name="T39" fmla="*/ 12 h 36"/>
              <a:gd name="T40" fmla="*/ 142 w 145"/>
              <a:gd name="T41" fmla="*/ 12 h 36"/>
              <a:gd name="T42" fmla="*/ 140 w 145"/>
              <a:gd name="T43" fmla="*/ 15 h 36"/>
              <a:gd name="T44" fmla="*/ 138 w 145"/>
              <a:gd name="T45" fmla="*/ 15 h 36"/>
              <a:gd name="T46" fmla="*/ 133 w 145"/>
              <a:gd name="T47" fmla="*/ 18 h 36"/>
              <a:gd name="T48" fmla="*/ 126 w 145"/>
              <a:gd name="T49" fmla="*/ 18 h 36"/>
              <a:gd name="T50" fmla="*/ 118 w 145"/>
              <a:gd name="T51" fmla="*/ 21 h 36"/>
              <a:gd name="T52" fmla="*/ 104 w 145"/>
              <a:gd name="T53" fmla="*/ 24 h 36"/>
              <a:gd name="T54" fmla="*/ 89 w 145"/>
              <a:gd name="T55" fmla="*/ 27 h 36"/>
              <a:gd name="T56" fmla="*/ 77 w 145"/>
              <a:gd name="T57" fmla="*/ 30 h 36"/>
              <a:gd name="T58" fmla="*/ 63 w 145"/>
              <a:gd name="T59" fmla="*/ 30 h 36"/>
              <a:gd name="T60" fmla="*/ 53 w 145"/>
              <a:gd name="T61" fmla="*/ 33 h 36"/>
              <a:gd name="T62" fmla="*/ 43 w 145"/>
              <a:gd name="T63" fmla="*/ 33 h 36"/>
              <a:gd name="T64" fmla="*/ 38 w 145"/>
              <a:gd name="T65" fmla="*/ 33 h 36"/>
              <a:gd name="T66" fmla="*/ 36 w 145"/>
              <a:gd name="T67" fmla="*/ 36 h 36"/>
              <a:gd name="T68" fmla="*/ 34 w 145"/>
              <a:gd name="T69" fmla="*/ 36 h 36"/>
              <a:gd name="T70" fmla="*/ 31 w 145"/>
              <a:gd name="T71" fmla="*/ 36 h 36"/>
              <a:gd name="T72" fmla="*/ 29 w 145"/>
              <a:gd name="T73" fmla="*/ 36 h 36"/>
              <a:gd name="T74" fmla="*/ 24 w 145"/>
              <a:gd name="T75" fmla="*/ 33 h 36"/>
              <a:gd name="T76" fmla="*/ 19 w 145"/>
              <a:gd name="T77" fmla="*/ 33 h 36"/>
              <a:gd name="T78" fmla="*/ 14 w 145"/>
              <a:gd name="T79" fmla="*/ 30 h 36"/>
              <a:gd name="T80" fmla="*/ 7 w 145"/>
              <a:gd name="T81" fmla="*/ 30 h 36"/>
              <a:gd name="T82" fmla="*/ 2 w 145"/>
              <a:gd name="T83" fmla="*/ 27 h 36"/>
              <a:gd name="T84" fmla="*/ 0 w 145"/>
              <a:gd name="T85" fmla="*/ 24 h 36"/>
              <a:gd name="T86" fmla="*/ 0 w 145"/>
              <a:gd name="T87" fmla="*/ 24 h 36"/>
              <a:gd name="T88" fmla="*/ 0 w 145"/>
              <a:gd name="T89" fmla="*/ 21 h 36"/>
              <a:gd name="T90" fmla="*/ 2 w 145"/>
              <a:gd name="T91" fmla="*/ 21 h 36"/>
              <a:gd name="T92" fmla="*/ 7 w 145"/>
              <a:gd name="T93" fmla="*/ 18 h 36"/>
              <a:gd name="T94" fmla="*/ 9 w 145"/>
              <a:gd name="T95" fmla="*/ 18 h 36"/>
              <a:gd name="T96" fmla="*/ 12 w 145"/>
              <a:gd name="T97" fmla="*/ 18 h 36"/>
              <a:gd name="T98" fmla="*/ 17 w 145"/>
              <a:gd name="T99" fmla="*/ 18 h 36"/>
              <a:gd name="T100" fmla="*/ 17 w 145"/>
              <a:gd name="T101" fmla="*/ 18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45" h="36">
                <a:moveTo>
                  <a:pt x="17" y="18"/>
                </a:moveTo>
                <a:lnTo>
                  <a:pt x="22" y="18"/>
                </a:lnTo>
                <a:lnTo>
                  <a:pt x="29" y="15"/>
                </a:lnTo>
                <a:lnTo>
                  <a:pt x="41" y="15"/>
                </a:lnTo>
                <a:lnTo>
                  <a:pt x="58" y="12"/>
                </a:lnTo>
                <a:lnTo>
                  <a:pt x="75" y="9"/>
                </a:lnTo>
                <a:lnTo>
                  <a:pt x="82" y="6"/>
                </a:lnTo>
                <a:lnTo>
                  <a:pt x="92" y="3"/>
                </a:lnTo>
                <a:lnTo>
                  <a:pt x="99" y="3"/>
                </a:lnTo>
                <a:lnTo>
                  <a:pt x="104" y="3"/>
                </a:lnTo>
                <a:lnTo>
                  <a:pt x="111" y="0"/>
                </a:lnTo>
                <a:lnTo>
                  <a:pt x="116" y="0"/>
                </a:lnTo>
                <a:lnTo>
                  <a:pt x="121" y="0"/>
                </a:lnTo>
                <a:lnTo>
                  <a:pt x="123" y="0"/>
                </a:lnTo>
                <a:lnTo>
                  <a:pt x="130" y="0"/>
                </a:lnTo>
                <a:lnTo>
                  <a:pt x="135" y="3"/>
                </a:lnTo>
                <a:lnTo>
                  <a:pt x="140" y="3"/>
                </a:lnTo>
                <a:lnTo>
                  <a:pt x="145" y="6"/>
                </a:lnTo>
                <a:lnTo>
                  <a:pt x="145" y="9"/>
                </a:lnTo>
                <a:lnTo>
                  <a:pt x="145" y="12"/>
                </a:lnTo>
                <a:lnTo>
                  <a:pt x="142" y="12"/>
                </a:lnTo>
                <a:lnTo>
                  <a:pt x="140" y="15"/>
                </a:lnTo>
                <a:lnTo>
                  <a:pt x="138" y="15"/>
                </a:lnTo>
                <a:lnTo>
                  <a:pt x="133" y="18"/>
                </a:lnTo>
                <a:lnTo>
                  <a:pt x="126" y="18"/>
                </a:lnTo>
                <a:lnTo>
                  <a:pt x="118" y="21"/>
                </a:lnTo>
                <a:lnTo>
                  <a:pt x="104" y="24"/>
                </a:lnTo>
                <a:lnTo>
                  <a:pt x="89" y="27"/>
                </a:lnTo>
                <a:lnTo>
                  <a:pt x="77" y="30"/>
                </a:lnTo>
                <a:lnTo>
                  <a:pt x="63" y="30"/>
                </a:lnTo>
                <a:lnTo>
                  <a:pt x="53" y="33"/>
                </a:lnTo>
                <a:lnTo>
                  <a:pt x="43" y="33"/>
                </a:lnTo>
                <a:lnTo>
                  <a:pt x="38" y="33"/>
                </a:lnTo>
                <a:lnTo>
                  <a:pt x="36" y="36"/>
                </a:lnTo>
                <a:lnTo>
                  <a:pt x="34" y="36"/>
                </a:lnTo>
                <a:lnTo>
                  <a:pt x="31" y="36"/>
                </a:lnTo>
                <a:lnTo>
                  <a:pt x="29" y="36"/>
                </a:lnTo>
                <a:lnTo>
                  <a:pt x="24" y="33"/>
                </a:lnTo>
                <a:lnTo>
                  <a:pt x="19" y="33"/>
                </a:lnTo>
                <a:lnTo>
                  <a:pt x="14" y="30"/>
                </a:lnTo>
                <a:lnTo>
                  <a:pt x="7" y="30"/>
                </a:lnTo>
                <a:lnTo>
                  <a:pt x="2" y="27"/>
                </a:lnTo>
                <a:lnTo>
                  <a:pt x="0" y="24"/>
                </a:lnTo>
                <a:lnTo>
                  <a:pt x="0" y="24"/>
                </a:lnTo>
                <a:lnTo>
                  <a:pt x="0" y="21"/>
                </a:lnTo>
                <a:lnTo>
                  <a:pt x="2" y="21"/>
                </a:lnTo>
                <a:lnTo>
                  <a:pt x="7" y="18"/>
                </a:lnTo>
                <a:lnTo>
                  <a:pt x="9" y="18"/>
                </a:lnTo>
                <a:lnTo>
                  <a:pt x="12" y="18"/>
                </a:lnTo>
                <a:lnTo>
                  <a:pt x="17" y="18"/>
                </a:lnTo>
                <a:lnTo>
                  <a:pt x="17" y="18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1" name="Freeform 225"/>
          <p:cNvSpPr>
            <a:spLocks/>
          </p:cNvSpPr>
          <p:nvPr/>
        </p:nvSpPr>
        <p:spPr bwMode="auto">
          <a:xfrm>
            <a:off x="2438392" y="4237894"/>
            <a:ext cx="791766" cy="333195"/>
          </a:xfrm>
          <a:custGeom>
            <a:avLst/>
            <a:gdLst>
              <a:gd name="T0" fmla="*/ 133 w 140"/>
              <a:gd name="T1" fmla="*/ 18 h 33"/>
              <a:gd name="T2" fmla="*/ 130 w 140"/>
              <a:gd name="T3" fmla="*/ 18 h 33"/>
              <a:gd name="T4" fmla="*/ 128 w 140"/>
              <a:gd name="T5" fmla="*/ 18 h 33"/>
              <a:gd name="T6" fmla="*/ 123 w 140"/>
              <a:gd name="T7" fmla="*/ 21 h 33"/>
              <a:gd name="T8" fmla="*/ 118 w 140"/>
              <a:gd name="T9" fmla="*/ 21 h 33"/>
              <a:gd name="T10" fmla="*/ 111 w 140"/>
              <a:gd name="T11" fmla="*/ 21 h 33"/>
              <a:gd name="T12" fmla="*/ 104 w 140"/>
              <a:gd name="T13" fmla="*/ 24 h 33"/>
              <a:gd name="T14" fmla="*/ 94 w 140"/>
              <a:gd name="T15" fmla="*/ 24 h 33"/>
              <a:gd name="T16" fmla="*/ 84 w 140"/>
              <a:gd name="T17" fmla="*/ 24 h 33"/>
              <a:gd name="T18" fmla="*/ 72 w 140"/>
              <a:gd name="T19" fmla="*/ 27 h 33"/>
              <a:gd name="T20" fmla="*/ 65 w 140"/>
              <a:gd name="T21" fmla="*/ 27 h 33"/>
              <a:gd name="T22" fmla="*/ 55 w 140"/>
              <a:gd name="T23" fmla="*/ 30 h 33"/>
              <a:gd name="T24" fmla="*/ 48 w 140"/>
              <a:gd name="T25" fmla="*/ 30 h 33"/>
              <a:gd name="T26" fmla="*/ 43 w 140"/>
              <a:gd name="T27" fmla="*/ 30 h 33"/>
              <a:gd name="T28" fmla="*/ 38 w 140"/>
              <a:gd name="T29" fmla="*/ 33 h 33"/>
              <a:gd name="T30" fmla="*/ 33 w 140"/>
              <a:gd name="T31" fmla="*/ 33 h 33"/>
              <a:gd name="T32" fmla="*/ 31 w 140"/>
              <a:gd name="T33" fmla="*/ 33 h 33"/>
              <a:gd name="T34" fmla="*/ 29 w 140"/>
              <a:gd name="T35" fmla="*/ 33 h 33"/>
              <a:gd name="T36" fmla="*/ 24 w 140"/>
              <a:gd name="T37" fmla="*/ 30 h 33"/>
              <a:gd name="T38" fmla="*/ 12 w 140"/>
              <a:gd name="T39" fmla="*/ 30 h 33"/>
              <a:gd name="T40" fmla="*/ 7 w 140"/>
              <a:gd name="T41" fmla="*/ 27 h 33"/>
              <a:gd name="T42" fmla="*/ 2 w 140"/>
              <a:gd name="T43" fmla="*/ 24 h 33"/>
              <a:gd name="T44" fmla="*/ 0 w 140"/>
              <a:gd name="T45" fmla="*/ 24 h 33"/>
              <a:gd name="T46" fmla="*/ 0 w 140"/>
              <a:gd name="T47" fmla="*/ 21 h 33"/>
              <a:gd name="T48" fmla="*/ 0 w 140"/>
              <a:gd name="T49" fmla="*/ 21 h 33"/>
              <a:gd name="T50" fmla="*/ 2 w 140"/>
              <a:gd name="T51" fmla="*/ 21 h 33"/>
              <a:gd name="T52" fmla="*/ 7 w 140"/>
              <a:gd name="T53" fmla="*/ 18 h 33"/>
              <a:gd name="T54" fmla="*/ 12 w 140"/>
              <a:gd name="T55" fmla="*/ 18 h 33"/>
              <a:gd name="T56" fmla="*/ 19 w 140"/>
              <a:gd name="T57" fmla="*/ 15 h 33"/>
              <a:gd name="T58" fmla="*/ 26 w 140"/>
              <a:gd name="T59" fmla="*/ 15 h 33"/>
              <a:gd name="T60" fmla="*/ 36 w 140"/>
              <a:gd name="T61" fmla="*/ 12 h 33"/>
              <a:gd name="T62" fmla="*/ 48 w 140"/>
              <a:gd name="T63" fmla="*/ 9 h 33"/>
              <a:gd name="T64" fmla="*/ 58 w 140"/>
              <a:gd name="T65" fmla="*/ 6 h 33"/>
              <a:gd name="T66" fmla="*/ 67 w 140"/>
              <a:gd name="T67" fmla="*/ 6 h 33"/>
              <a:gd name="T68" fmla="*/ 77 w 140"/>
              <a:gd name="T69" fmla="*/ 3 h 33"/>
              <a:gd name="T70" fmla="*/ 84 w 140"/>
              <a:gd name="T71" fmla="*/ 3 h 33"/>
              <a:gd name="T72" fmla="*/ 91 w 140"/>
              <a:gd name="T73" fmla="*/ 3 h 33"/>
              <a:gd name="T74" fmla="*/ 99 w 140"/>
              <a:gd name="T75" fmla="*/ 0 h 33"/>
              <a:gd name="T76" fmla="*/ 101 w 140"/>
              <a:gd name="T77" fmla="*/ 0 h 33"/>
              <a:gd name="T78" fmla="*/ 106 w 140"/>
              <a:gd name="T79" fmla="*/ 0 h 33"/>
              <a:gd name="T80" fmla="*/ 116 w 140"/>
              <a:gd name="T81" fmla="*/ 0 h 33"/>
              <a:gd name="T82" fmla="*/ 123 w 140"/>
              <a:gd name="T83" fmla="*/ 3 h 33"/>
              <a:gd name="T84" fmla="*/ 130 w 140"/>
              <a:gd name="T85" fmla="*/ 3 h 33"/>
              <a:gd name="T86" fmla="*/ 135 w 140"/>
              <a:gd name="T87" fmla="*/ 6 h 33"/>
              <a:gd name="T88" fmla="*/ 137 w 140"/>
              <a:gd name="T89" fmla="*/ 6 h 33"/>
              <a:gd name="T90" fmla="*/ 140 w 140"/>
              <a:gd name="T91" fmla="*/ 9 h 33"/>
              <a:gd name="T92" fmla="*/ 140 w 140"/>
              <a:gd name="T93" fmla="*/ 12 h 33"/>
              <a:gd name="T94" fmla="*/ 140 w 140"/>
              <a:gd name="T95" fmla="*/ 15 h 33"/>
              <a:gd name="T96" fmla="*/ 140 w 140"/>
              <a:gd name="T97" fmla="*/ 15 h 33"/>
              <a:gd name="T98" fmla="*/ 137 w 140"/>
              <a:gd name="T99" fmla="*/ 18 h 33"/>
              <a:gd name="T100" fmla="*/ 133 w 140"/>
              <a:gd name="T101" fmla="*/ 18 h 33"/>
              <a:gd name="T102" fmla="*/ 133 w 140"/>
              <a:gd name="T103" fmla="*/ 18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140" h="33">
                <a:moveTo>
                  <a:pt x="133" y="18"/>
                </a:moveTo>
                <a:lnTo>
                  <a:pt x="130" y="18"/>
                </a:lnTo>
                <a:lnTo>
                  <a:pt x="128" y="18"/>
                </a:lnTo>
                <a:lnTo>
                  <a:pt x="123" y="21"/>
                </a:lnTo>
                <a:lnTo>
                  <a:pt x="118" y="21"/>
                </a:lnTo>
                <a:lnTo>
                  <a:pt x="111" y="21"/>
                </a:lnTo>
                <a:lnTo>
                  <a:pt x="104" y="24"/>
                </a:lnTo>
                <a:lnTo>
                  <a:pt x="94" y="24"/>
                </a:lnTo>
                <a:lnTo>
                  <a:pt x="84" y="24"/>
                </a:lnTo>
                <a:lnTo>
                  <a:pt x="72" y="27"/>
                </a:lnTo>
                <a:lnTo>
                  <a:pt x="65" y="27"/>
                </a:lnTo>
                <a:lnTo>
                  <a:pt x="55" y="30"/>
                </a:lnTo>
                <a:lnTo>
                  <a:pt x="48" y="30"/>
                </a:lnTo>
                <a:lnTo>
                  <a:pt x="43" y="30"/>
                </a:lnTo>
                <a:lnTo>
                  <a:pt x="38" y="33"/>
                </a:lnTo>
                <a:lnTo>
                  <a:pt x="33" y="33"/>
                </a:lnTo>
                <a:lnTo>
                  <a:pt x="31" y="33"/>
                </a:lnTo>
                <a:lnTo>
                  <a:pt x="29" y="33"/>
                </a:lnTo>
                <a:lnTo>
                  <a:pt x="24" y="30"/>
                </a:lnTo>
                <a:lnTo>
                  <a:pt x="12" y="30"/>
                </a:lnTo>
                <a:lnTo>
                  <a:pt x="7" y="27"/>
                </a:lnTo>
                <a:lnTo>
                  <a:pt x="2" y="24"/>
                </a:lnTo>
                <a:lnTo>
                  <a:pt x="0" y="24"/>
                </a:lnTo>
                <a:lnTo>
                  <a:pt x="0" y="21"/>
                </a:lnTo>
                <a:lnTo>
                  <a:pt x="0" y="21"/>
                </a:lnTo>
                <a:lnTo>
                  <a:pt x="2" y="21"/>
                </a:lnTo>
                <a:lnTo>
                  <a:pt x="7" y="18"/>
                </a:lnTo>
                <a:lnTo>
                  <a:pt x="12" y="18"/>
                </a:lnTo>
                <a:lnTo>
                  <a:pt x="19" y="15"/>
                </a:lnTo>
                <a:lnTo>
                  <a:pt x="26" y="15"/>
                </a:lnTo>
                <a:lnTo>
                  <a:pt x="36" y="12"/>
                </a:lnTo>
                <a:lnTo>
                  <a:pt x="48" y="9"/>
                </a:lnTo>
                <a:lnTo>
                  <a:pt x="58" y="6"/>
                </a:lnTo>
                <a:lnTo>
                  <a:pt x="67" y="6"/>
                </a:lnTo>
                <a:lnTo>
                  <a:pt x="77" y="3"/>
                </a:lnTo>
                <a:lnTo>
                  <a:pt x="84" y="3"/>
                </a:lnTo>
                <a:lnTo>
                  <a:pt x="91" y="3"/>
                </a:lnTo>
                <a:lnTo>
                  <a:pt x="99" y="0"/>
                </a:lnTo>
                <a:lnTo>
                  <a:pt x="101" y="0"/>
                </a:lnTo>
                <a:lnTo>
                  <a:pt x="106" y="0"/>
                </a:lnTo>
                <a:lnTo>
                  <a:pt x="116" y="0"/>
                </a:lnTo>
                <a:lnTo>
                  <a:pt x="123" y="3"/>
                </a:lnTo>
                <a:lnTo>
                  <a:pt x="130" y="3"/>
                </a:lnTo>
                <a:lnTo>
                  <a:pt x="135" y="6"/>
                </a:lnTo>
                <a:lnTo>
                  <a:pt x="137" y="6"/>
                </a:lnTo>
                <a:lnTo>
                  <a:pt x="140" y="9"/>
                </a:lnTo>
                <a:lnTo>
                  <a:pt x="140" y="12"/>
                </a:lnTo>
                <a:lnTo>
                  <a:pt x="140" y="15"/>
                </a:lnTo>
                <a:lnTo>
                  <a:pt x="140" y="15"/>
                </a:lnTo>
                <a:lnTo>
                  <a:pt x="137" y="18"/>
                </a:lnTo>
                <a:lnTo>
                  <a:pt x="133" y="18"/>
                </a:lnTo>
                <a:lnTo>
                  <a:pt x="133" y="18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2" name="Freeform 226"/>
          <p:cNvSpPr>
            <a:spLocks/>
          </p:cNvSpPr>
          <p:nvPr/>
        </p:nvSpPr>
        <p:spPr bwMode="auto">
          <a:xfrm>
            <a:off x="2217827" y="4712443"/>
            <a:ext cx="1148062" cy="393775"/>
          </a:xfrm>
          <a:custGeom>
            <a:avLst/>
            <a:gdLst>
              <a:gd name="T0" fmla="*/ 29 w 203"/>
              <a:gd name="T1" fmla="*/ 21 h 39"/>
              <a:gd name="T2" fmla="*/ 36 w 203"/>
              <a:gd name="T3" fmla="*/ 21 h 39"/>
              <a:gd name="T4" fmla="*/ 46 w 203"/>
              <a:gd name="T5" fmla="*/ 18 h 39"/>
              <a:gd name="T6" fmla="*/ 56 w 203"/>
              <a:gd name="T7" fmla="*/ 18 h 39"/>
              <a:gd name="T8" fmla="*/ 65 w 203"/>
              <a:gd name="T9" fmla="*/ 15 h 39"/>
              <a:gd name="T10" fmla="*/ 75 w 203"/>
              <a:gd name="T11" fmla="*/ 15 h 39"/>
              <a:gd name="T12" fmla="*/ 87 w 203"/>
              <a:gd name="T13" fmla="*/ 12 h 39"/>
              <a:gd name="T14" fmla="*/ 99 w 203"/>
              <a:gd name="T15" fmla="*/ 12 h 39"/>
              <a:gd name="T16" fmla="*/ 111 w 203"/>
              <a:gd name="T17" fmla="*/ 9 h 39"/>
              <a:gd name="T18" fmla="*/ 123 w 203"/>
              <a:gd name="T19" fmla="*/ 6 h 39"/>
              <a:gd name="T20" fmla="*/ 133 w 203"/>
              <a:gd name="T21" fmla="*/ 6 h 39"/>
              <a:gd name="T22" fmla="*/ 143 w 203"/>
              <a:gd name="T23" fmla="*/ 3 h 39"/>
              <a:gd name="T24" fmla="*/ 152 w 203"/>
              <a:gd name="T25" fmla="*/ 3 h 39"/>
              <a:gd name="T26" fmla="*/ 157 w 203"/>
              <a:gd name="T27" fmla="*/ 0 h 39"/>
              <a:gd name="T28" fmla="*/ 164 w 203"/>
              <a:gd name="T29" fmla="*/ 0 h 39"/>
              <a:gd name="T30" fmla="*/ 167 w 203"/>
              <a:gd name="T31" fmla="*/ 0 h 39"/>
              <a:gd name="T32" fmla="*/ 172 w 203"/>
              <a:gd name="T33" fmla="*/ 0 h 39"/>
              <a:gd name="T34" fmla="*/ 174 w 203"/>
              <a:gd name="T35" fmla="*/ 0 h 39"/>
              <a:gd name="T36" fmla="*/ 181 w 203"/>
              <a:gd name="T37" fmla="*/ 3 h 39"/>
              <a:gd name="T38" fmla="*/ 189 w 203"/>
              <a:gd name="T39" fmla="*/ 3 h 39"/>
              <a:gd name="T40" fmla="*/ 193 w 203"/>
              <a:gd name="T41" fmla="*/ 6 h 39"/>
              <a:gd name="T42" fmla="*/ 198 w 203"/>
              <a:gd name="T43" fmla="*/ 6 h 39"/>
              <a:gd name="T44" fmla="*/ 201 w 203"/>
              <a:gd name="T45" fmla="*/ 9 h 39"/>
              <a:gd name="T46" fmla="*/ 203 w 203"/>
              <a:gd name="T47" fmla="*/ 9 h 39"/>
              <a:gd name="T48" fmla="*/ 203 w 203"/>
              <a:gd name="T49" fmla="*/ 12 h 39"/>
              <a:gd name="T50" fmla="*/ 203 w 203"/>
              <a:gd name="T51" fmla="*/ 15 h 39"/>
              <a:gd name="T52" fmla="*/ 203 w 203"/>
              <a:gd name="T53" fmla="*/ 15 h 39"/>
              <a:gd name="T54" fmla="*/ 201 w 203"/>
              <a:gd name="T55" fmla="*/ 18 h 39"/>
              <a:gd name="T56" fmla="*/ 196 w 203"/>
              <a:gd name="T57" fmla="*/ 18 h 39"/>
              <a:gd name="T58" fmla="*/ 193 w 203"/>
              <a:gd name="T59" fmla="*/ 18 h 39"/>
              <a:gd name="T60" fmla="*/ 186 w 203"/>
              <a:gd name="T61" fmla="*/ 21 h 39"/>
              <a:gd name="T62" fmla="*/ 181 w 203"/>
              <a:gd name="T63" fmla="*/ 21 h 39"/>
              <a:gd name="T64" fmla="*/ 174 w 203"/>
              <a:gd name="T65" fmla="*/ 21 h 39"/>
              <a:gd name="T66" fmla="*/ 164 w 203"/>
              <a:gd name="T67" fmla="*/ 24 h 39"/>
              <a:gd name="T68" fmla="*/ 145 w 203"/>
              <a:gd name="T69" fmla="*/ 24 h 39"/>
              <a:gd name="T70" fmla="*/ 126 w 203"/>
              <a:gd name="T71" fmla="*/ 27 h 39"/>
              <a:gd name="T72" fmla="*/ 101 w 203"/>
              <a:gd name="T73" fmla="*/ 30 h 39"/>
              <a:gd name="T74" fmla="*/ 77 w 203"/>
              <a:gd name="T75" fmla="*/ 33 h 39"/>
              <a:gd name="T76" fmla="*/ 65 w 203"/>
              <a:gd name="T77" fmla="*/ 33 h 39"/>
              <a:gd name="T78" fmla="*/ 53 w 203"/>
              <a:gd name="T79" fmla="*/ 36 h 39"/>
              <a:gd name="T80" fmla="*/ 43 w 203"/>
              <a:gd name="T81" fmla="*/ 36 h 39"/>
              <a:gd name="T82" fmla="*/ 36 w 203"/>
              <a:gd name="T83" fmla="*/ 39 h 39"/>
              <a:gd name="T84" fmla="*/ 31 w 203"/>
              <a:gd name="T85" fmla="*/ 39 h 39"/>
              <a:gd name="T86" fmla="*/ 27 w 203"/>
              <a:gd name="T87" fmla="*/ 39 h 39"/>
              <a:gd name="T88" fmla="*/ 22 w 203"/>
              <a:gd name="T89" fmla="*/ 39 h 39"/>
              <a:gd name="T90" fmla="*/ 22 w 203"/>
              <a:gd name="T91" fmla="*/ 39 h 39"/>
              <a:gd name="T92" fmla="*/ 19 w 203"/>
              <a:gd name="T93" fmla="*/ 39 h 39"/>
              <a:gd name="T94" fmla="*/ 17 w 203"/>
              <a:gd name="T95" fmla="*/ 39 h 39"/>
              <a:gd name="T96" fmla="*/ 12 w 203"/>
              <a:gd name="T97" fmla="*/ 36 h 39"/>
              <a:gd name="T98" fmla="*/ 10 w 203"/>
              <a:gd name="T99" fmla="*/ 36 h 39"/>
              <a:gd name="T100" fmla="*/ 5 w 203"/>
              <a:gd name="T101" fmla="*/ 36 h 39"/>
              <a:gd name="T102" fmla="*/ 2 w 203"/>
              <a:gd name="T103" fmla="*/ 33 h 39"/>
              <a:gd name="T104" fmla="*/ 0 w 203"/>
              <a:gd name="T105" fmla="*/ 33 h 39"/>
              <a:gd name="T106" fmla="*/ 0 w 203"/>
              <a:gd name="T107" fmla="*/ 30 h 39"/>
              <a:gd name="T108" fmla="*/ 0 w 203"/>
              <a:gd name="T109" fmla="*/ 27 h 39"/>
              <a:gd name="T110" fmla="*/ 0 w 203"/>
              <a:gd name="T111" fmla="*/ 27 h 39"/>
              <a:gd name="T112" fmla="*/ 2 w 203"/>
              <a:gd name="T113" fmla="*/ 27 h 39"/>
              <a:gd name="T114" fmla="*/ 7 w 203"/>
              <a:gd name="T115" fmla="*/ 24 h 39"/>
              <a:gd name="T116" fmla="*/ 10 w 203"/>
              <a:gd name="T117" fmla="*/ 24 h 39"/>
              <a:gd name="T118" fmla="*/ 14 w 203"/>
              <a:gd name="T119" fmla="*/ 24 h 39"/>
              <a:gd name="T120" fmla="*/ 22 w 203"/>
              <a:gd name="T121" fmla="*/ 24 h 39"/>
              <a:gd name="T122" fmla="*/ 29 w 203"/>
              <a:gd name="T123" fmla="*/ 21 h 39"/>
              <a:gd name="T124" fmla="*/ 29 w 203"/>
              <a:gd name="T125" fmla="*/ 21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03" h="39">
                <a:moveTo>
                  <a:pt x="29" y="21"/>
                </a:moveTo>
                <a:lnTo>
                  <a:pt x="36" y="21"/>
                </a:lnTo>
                <a:lnTo>
                  <a:pt x="46" y="18"/>
                </a:lnTo>
                <a:lnTo>
                  <a:pt x="56" y="18"/>
                </a:lnTo>
                <a:lnTo>
                  <a:pt x="65" y="15"/>
                </a:lnTo>
                <a:lnTo>
                  <a:pt x="75" y="15"/>
                </a:lnTo>
                <a:lnTo>
                  <a:pt x="87" y="12"/>
                </a:lnTo>
                <a:lnTo>
                  <a:pt x="99" y="12"/>
                </a:lnTo>
                <a:lnTo>
                  <a:pt x="111" y="9"/>
                </a:lnTo>
                <a:lnTo>
                  <a:pt x="123" y="6"/>
                </a:lnTo>
                <a:lnTo>
                  <a:pt x="133" y="6"/>
                </a:lnTo>
                <a:lnTo>
                  <a:pt x="143" y="3"/>
                </a:lnTo>
                <a:lnTo>
                  <a:pt x="152" y="3"/>
                </a:lnTo>
                <a:lnTo>
                  <a:pt x="157" y="0"/>
                </a:lnTo>
                <a:lnTo>
                  <a:pt x="164" y="0"/>
                </a:lnTo>
                <a:lnTo>
                  <a:pt x="167" y="0"/>
                </a:lnTo>
                <a:lnTo>
                  <a:pt x="172" y="0"/>
                </a:lnTo>
                <a:lnTo>
                  <a:pt x="174" y="0"/>
                </a:lnTo>
                <a:lnTo>
                  <a:pt x="181" y="3"/>
                </a:lnTo>
                <a:lnTo>
                  <a:pt x="189" y="3"/>
                </a:lnTo>
                <a:lnTo>
                  <a:pt x="193" y="6"/>
                </a:lnTo>
                <a:lnTo>
                  <a:pt x="198" y="6"/>
                </a:lnTo>
                <a:lnTo>
                  <a:pt x="201" y="9"/>
                </a:lnTo>
                <a:lnTo>
                  <a:pt x="203" y="9"/>
                </a:lnTo>
                <a:lnTo>
                  <a:pt x="203" y="12"/>
                </a:lnTo>
                <a:lnTo>
                  <a:pt x="203" y="15"/>
                </a:lnTo>
                <a:lnTo>
                  <a:pt x="203" y="15"/>
                </a:lnTo>
                <a:lnTo>
                  <a:pt x="201" y="18"/>
                </a:lnTo>
                <a:lnTo>
                  <a:pt x="196" y="18"/>
                </a:lnTo>
                <a:lnTo>
                  <a:pt x="193" y="18"/>
                </a:lnTo>
                <a:lnTo>
                  <a:pt x="186" y="21"/>
                </a:lnTo>
                <a:lnTo>
                  <a:pt x="181" y="21"/>
                </a:lnTo>
                <a:lnTo>
                  <a:pt x="174" y="21"/>
                </a:lnTo>
                <a:lnTo>
                  <a:pt x="164" y="24"/>
                </a:lnTo>
                <a:lnTo>
                  <a:pt x="145" y="24"/>
                </a:lnTo>
                <a:lnTo>
                  <a:pt x="126" y="27"/>
                </a:lnTo>
                <a:lnTo>
                  <a:pt x="101" y="30"/>
                </a:lnTo>
                <a:lnTo>
                  <a:pt x="77" y="33"/>
                </a:lnTo>
                <a:lnTo>
                  <a:pt x="65" y="33"/>
                </a:lnTo>
                <a:lnTo>
                  <a:pt x="53" y="36"/>
                </a:lnTo>
                <a:lnTo>
                  <a:pt x="43" y="36"/>
                </a:lnTo>
                <a:lnTo>
                  <a:pt x="36" y="39"/>
                </a:lnTo>
                <a:lnTo>
                  <a:pt x="31" y="39"/>
                </a:lnTo>
                <a:lnTo>
                  <a:pt x="27" y="39"/>
                </a:lnTo>
                <a:lnTo>
                  <a:pt x="22" y="39"/>
                </a:lnTo>
                <a:lnTo>
                  <a:pt x="22" y="39"/>
                </a:lnTo>
                <a:lnTo>
                  <a:pt x="19" y="39"/>
                </a:lnTo>
                <a:lnTo>
                  <a:pt x="17" y="39"/>
                </a:lnTo>
                <a:lnTo>
                  <a:pt x="12" y="36"/>
                </a:lnTo>
                <a:lnTo>
                  <a:pt x="10" y="36"/>
                </a:lnTo>
                <a:lnTo>
                  <a:pt x="5" y="36"/>
                </a:lnTo>
                <a:lnTo>
                  <a:pt x="2" y="33"/>
                </a:lnTo>
                <a:lnTo>
                  <a:pt x="0" y="33"/>
                </a:lnTo>
                <a:lnTo>
                  <a:pt x="0" y="30"/>
                </a:lnTo>
                <a:lnTo>
                  <a:pt x="0" y="27"/>
                </a:lnTo>
                <a:lnTo>
                  <a:pt x="0" y="27"/>
                </a:lnTo>
                <a:lnTo>
                  <a:pt x="2" y="27"/>
                </a:lnTo>
                <a:lnTo>
                  <a:pt x="7" y="24"/>
                </a:lnTo>
                <a:lnTo>
                  <a:pt x="10" y="24"/>
                </a:lnTo>
                <a:lnTo>
                  <a:pt x="14" y="24"/>
                </a:lnTo>
                <a:lnTo>
                  <a:pt x="22" y="24"/>
                </a:lnTo>
                <a:lnTo>
                  <a:pt x="29" y="21"/>
                </a:lnTo>
                <a:lnTo>
                  <a:pt x="29" y="21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3" name="Freeform 227"/>
          <p:cNvSpPr>
            <a:spLocks/>
          </p:cNvSpPr>
          <p:nvPr/>
        </p:nvSpPr>
        <p:spPr bwMode="auto">
          <a:xfrm>
            <a:off x="1725803" y="4954764"/>
            <a:ext cx="927497" cy="1251992"/>
          </a:xfrm>
          <a:custGeom>
            <a:avLst/>
            <a:gdLst>
              <a:gd name="T0" fmla="*/ 126 w 164"/>
              <a:gd name="T1" fmla="*/ 0 h 124"/>
              <a:gd name="T2" fmla="*/ 135 w 164"/>
              <a:gd name="T3" fmla="*/ 6 h 124"/>
              <a:gd name="T4" fmla="*/ 143 w 164"/>
              <a:gd name="T5" fmla="*/ 9 h 124"/>
              <a:gd name="T6" fmla="*/ 150 w 164"/>
              <a:gd name="T7" fmla="*/ 12 h 124"/>
              <a:gd name="T8" fmla="*/ 155 w 164"/>
              <a:gd name="T9" fmla="*/ 12 h 124"/>
              <a:gd name="T10" fmla="*/ 159 w 164"/>
              <a:gd name="T11" fmla="*/ 15 h 124"/>
              <a:gd name="T12" fmla="*/ 162 w 164"/>
              <a:gd name="T13" fmla="*/ 18 h 124"/>
              <a:gd name="T14" fmla="*/ 164 w 164"/>
              <a:gd name="T15" fmla="*/ 18 h 124"/>
              <a:gd name="T16" fmla="*/ 164 w 164"/>
              <a:gd name="T17" fmla="*/ 21 h 124"/>
              <a:gd name="T18" fmla="*/ 164 w 164"/>
              <a:gd name="T19" fmla="*/ 24 h 124"/>
              <a:gd name="T20" fmla="*/ 162 w 164"/>
              <a:gd name="T21" fmla="*/ 30 h 124"/>
              <a:gd name="T22" fmla="*/ 159 w 164"/>
              <a:gd name="T23" fmla="*/ 33 h 124"/>
              <a:gd name="T24" fmla="*/ 155 w 164"/>
              <a:gd name="T25" fmla="*/ 38 h 124"/>
              <a:gd name="T26" fmla="*/ 152 w 164"/>
              <a:gd name="T27" fmla="*/ 44 h 124"/>
              <a:gd name="T28" fmla="*/ 147 w 164"/>
              <a:gd name="T29" fmla="*/ 50 h 124"/>
              <a:gd name="T30" fmla="*/ 138 w 164"/>
              <a:gd name="T31" fmla="*/ 62 h 124"/>
              <a:gd name="T32" fmla="*/ 126 w 164"/>
              <a:gd name="T33" fmla="*/ 71 h 124"/>
              <a:gd name="T34" fmla="*/ 114 w 164"/>
              <a:gd name="T35" fmla="*/ 83 h 124"/>
              <a:gd name="T36" fmla="*/ 99 w 164"/>
              <a:gd name="T37" fmla="*/ 92 h 124"/>
              <a:gd name="T38" fmla="*/ 84 w 164"/>
              <a:gd name="T39" fmla="*/ 97 h 124"/>
              <a:gd name="T40" fmla="*/ 70 w 164"/>
              <a:gd name="T41" fmla="*/ 106 h 124"/>
              <a:gd name="T42" fmla="*/ 55 w 164"/>
              <a:gd name="T43" fmla="*/ 112 h 124"/>
              <a:gd name="T44" fmla="*/ 39 w 164"/>
              <a:gd name="T45" fmla="*/ 118 h 124"/>
              <a:gd name="T46" fmla="*/ 31 w 164"/>
              <a:gd name="T47" fmla="*/ 118 h 124"/>
              <a:gd name="T48" fmla="*/ 24 w 164"/>
              <a:gd name="T49" fmla="*/ 121 h 124"/>
              <a:gd name="T50" fmla="*/ 17 w 164"/>
              <a:gd name="T51" fmla="*/ 124 h 124"/>
              <a:gd name="T52" fmla="*/ 12 w 164"/>
              <a:gd name="T53" fmla="*/ 124 h 124"/>
              <a:gd name="T54" fmla="*/ 10 w 164"/>
              <a:gd name="T55" fmla="*/ 124 h 124"/>
              <a:gd name="T56" fmla="*/ 5 w 164"/>
              <a:gd name="T57" fmla="*/ 124 h 124"/>
              <a:gd name="T58" fmla="*/ 2 w 164"/>
              <a:gd name="T59" fmla="*/ 124 h 124"/>
              <a:gd name="T60" fmla="*/ 2 w 164"/>
              <a:gd name="T61" fmla="*/ 124 h 124"/>
              <a:gd name="T62" fmla="*/ 0 w 164"/>
              <a:gd name="T63" fmla="*/ 121 h 124"/>
              <a:gd name="T64" fmla="*/ 0 w 164"/>
              <a:gd name="T65" fmla="*/ 121 h 124"/>
              <a:gd name="T66" fmla="*/ 2 w 164"/>
              <a:gd name="T67" fmla="*/ 118 h 124"/>
              <a:gd name="T68" fmla="*/ 2 w 164"/>
              <a:gd name="T69" fmla="*/ 118 h 124"/>
              <a:gd name="T70" fmla="*/ 5 w 164"/>
              <a:gd name="T71" fmla="*/ 115 h 124"/>
              <a:gd name="T72" fmla="*/ 10 w 164"/>
              <a:gd name="T73" fmla="*/ 112 h 124"/>
              <a:gd name="T74" fmla="*/ 14 w 164"/>
              <a:gd name="T75" fmla="*/ 112 h 124"/>
              <a:gd name="T76" fmla="*/ 19 w 164"/>
              <a:gd name="T77" fmla="*/ 109 h 124"/>
              <a:gd name="T78" fmla="*/ 29 w 164"/>
              <a:gd name="T79" fmla="*/ 106 h 124"/>
              <a:gd name="T80" fmla="*/ 41 w 164"/>
              <a:gd name="T81" fmla="*/ 100 h 124"/>
              <a:gd name="T82" fmla="*/ 53 w 164"/>
              <a:gd name="T83" fmla="*/ 95 h 124"/>
              <a:gd name="T84" fmla="*/ 65 w 164"/>
              <a:gd name="T85" fmla="*/ 89 h 124"/>
              <a:gd name="T86" fmla="*/ 77 w 164"/>
              <a:gd name="T87" fmla="*/ 80 h 124"/>
              <a:gd name="T88" fmla="*/ 87 w 164"/>
              <a:gd name="T89" fmla="*/ 68 h 124"/>
              <a:gd name="T90" fmla="*/ 99 w 164"/>
              <a:gd name="T91" fmla="*/ 59 h 124"/>
              <a:gd name="T92" fmla="*/ 111 w 164"/>
              <a:gd name="T93" fmla="*/ 44 h 124"/>
              <a:gd name="T94" fmla="*/ 114 w 164"/>
              <a:gd name="T95" fmla="*/ 38 h 124"/>
              <a:gd name="T96" fmla="*/ 118 w 164"/>
              <a:gd name="T97" fmla="*/ 33 h 124"/>
              <a:gd name="T98" fmla="*/ 121 w 164"/>
              <a:gd name="T99" fmla="*/ 27 h 124"/>
              <a:gd name="T100" fmla="*/ 123 w 164"/>
              <a:gd name="T101" fmla="*/ 21 h 124"/>
              <a:gd name="T102" fmla="*/ 126 w 164"/>
              <a:gd name="T103" fmla="*/ 15 h 124"/>
              <a:gd name="T104" fmla="*/ 126 w 164"/>
              <a:gd name="T105" fmla="*/ 9 h 124"/>
              <a:gd name="T106" fmla="*/ 126 w 164"/>
              <a:gd name="T107" fmla="*/ 6 h 124"/>
              <a:gd name="T108" fmla="*/ 126 w 164"/>
              <a:gd name="T109" fmla="*/ 0 h 124"/>
              <a:gd name="T110" fmla="*/ 126 w 164"/>
              <a:gd name="T111" fmla="*/ 0 h 1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64" h="124">
                <a:moveTo>
                  <a:pt x="126" y="0"/>
                </a:moveTo>
                <a:lnTo>
                  <a:pt x="135" y="6"/>
                </a:lnTo>
                <a:lnTo>
                  <a:pt x="143" y="9"/>
                </a:lnTo>
                <a:lnTo>
                  <a:pt x="150" y="12"/>
                </a:lnTo>
                <a:lnTo>
                  <a:pt x="155" y="12"/>
                </a:lnTo>
                <a:lnTo>
                  <a:pt x="159" y="15"/>
                </a:lnTo>
                <a:lnTo>
                  <a:pt x="162" y="18"/>
                </a:lnTo>
                <a:lnTo>
                  <a:pt x="164" y="18"/>
                </a:lnTo>
                <a:lnTo>
                  <a:pt x="164" y="21"/>
                </a:lnTo>
                <a:lnTo>
                  <a:pt x="164" y="24"/>
                </a:lnTo>
                <a:lnTo>
                  <a:pt x="162" y="30"/>
                </a:lnTo>
                <a:lnTo>
                  <a:pt x="159" y="33"/>
                </a:lnTo>
                <a:lnTo>
                  <a:pt x="155" y="38"/>
                </a:lnTo>
                <a:lnTo>
                  <a:pt x="152" y="44"/>
                </a:lnTo>
                <a:lnTo>
                  <a:pt x="147" y="50"/>
                </a:lnTo>
                <a:lnTo>
                  <a:pt x="138" y="62"/>
                </a:lnTo>
                <a:lnTo>
                  <a:pt x="126" y="71"/>
                </a:lnTo>
                <a:lnTo>
                  <a:pt x="114" y="83"/>
                </a:lnTo>
                <a:lnTo>
                  <a:pt x="99" y="92"/>
                </a:lnTo>
                <a:lnTo>
                  <a:pt x="84" y="97"/>
                </a:lnTo>
                <a:lnTo>
                  <a:pt x="70" y="106"/>
                </a:lnTo>
                <a:lnTo>
                  <a:pt x="55" y="112"/>
                </a:lnTo>
                <a:lnTo>
                  <a:pt x="39" y="118"/>
                </a:lnTo>
                <a:lnTo>
                  <a:pt x="31" y="118"/>
                </a:lnTo>
                <a:lnTo>
                  <a:pt x="24" y="121"/>
                </a:lnTo>
                <a:lnTo>
                  <a:pt x="17" y="124"/>
                </a:lnTo>
                <a:lnTo>
                  <a:pt x="12" y="124"/>
                </a:lnTo>
                <a:lnTo>
                  <a:pt x="10" y="124"/>
                </a:lnTo>
                <a:lnTo>
                  <a:pt x="5" y="124"/>
                </a:lnTo>
                <a:lnTo>
                  <a:pt x="2" y="124"/>
                </a:lnTo>
                <a:lnTo>
                  <a:pt x="2" y="124"/>
                </a:lnTo>
                <a:lnTo>
                  <a:pt x="0" y="121"/>
                </a:lnTo>
                <a:lnTo>
                  <a:pt x="0" y="121"/>
                </a:lnTo>
                <a:lnTo>
                  <a:pt x="2" y="118"/>
                </a:lnTo>
                <a:lnTo>
                  <a:pt x="2" y="118"/>
                </a:lnTo>
                <a:lnTo>
                  <a:pt x="5" y="115"/>
                </a:lnTo>
                <a:lnTo>
                  <a:pt x="10" y="112"/>
                </a:lnTo>
                <a:lnTo>
                  <a:pt x="14" y="112"/>
                </a:lnTo>
                <a:lnTo>
                  <a:pt x="19" y="109"/>
                </a:lnTo>
                <a:lnTo>
                  <a:pt x="29" y="106"/>
                </a:lnTo>
                <a:lnTo>
                  <a:pt x="41" y="100"/>
                </a:lnTo>
                <a:lnTo>
                  <a:pt x="53" y="95"/>
                </a:lnTo>
                <a:lnTo>
                  <a:pt x="65" y="89"/>
                </a:lnTo>
                <a:lnTo>
                  <a:pt x="77" y="80"/>
                </a:lnTo>
                <a:lnTo>
                  <a:pt x="87" y="68"/>
                </a:lnTo>
                <a:lnTo>
                  <a:pt x="99" y="59"/>
                </a:lnTo>
                <a:lnTo>
                  <a:pt x="111" y="44"/>
                </a:lnTo>
                <a:lnTo>
                  <a:pt x="114" y="38"/>
                </a:lnTo>
                <a:lnTo>
                  <a:pt x="118" y="33"/>
                </a:lnTo>
                <a:lnTo>
                  <a:pt x="121" y="27"/>
                </a:lnTo>
                <a:lnTo>
                  <a:pt x="123" y="21"/>
                </a:lnTo>
                <a:lnTo>
                  <a:pt x="126" y="15"/>
                </a:lnTo>
                <a:lnTo>
                  <a:pt x="126" y="9"/>
                </a:lnTo>
                <a:lnTo>
                  <a:pt x="126" y="6"/>
                </a:lnTo>
                <a:lnTo>
                  <a:pt x="126" y="0"/>
                </a:lnTo>
                <a:lnTo>
                  <a:pt x="126" y="0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4" name="Freeform 228"/>
          <p:cNvSpPr>
            <a:spLocks/>
          </p:cNvSpPr>
          <p:nvPr/>
        </p:nvSpPr>
        <p:spPr bwMode="auto">
          <a:xfrm>
            <a:off x="2721166" y="4863891"/>
            <a:ext cx="1040605" cy="1312572"/>
          </a:xfrm>
          <a:custGeom>
            <a:avLst/>
            <a:gdLst>
              <a:gd name="T0" fmla="*/ 184 w 184"/>
              <a:gd name="T1" fmla="*/ 106 h 130"/>
              <a:gd name="T2" fmla="*/ 182 w 184"/>
              <a:gd name="T3" fmla="*/ 109 h 130"/>
              <a:gd name="T4" fmla="*/ 179 w 184"/>
              <a:gd name="T5" fmla="*/ 112 h 130"/>
              <a:gd name="T6" fmla="*/ 172 w 184"/>
              <a:gd name="T7" fmla="*/ 115 h 130"/>
              <a:gd name="T8" fmla="*/ 153 w 184"/>
              <a:gd name="T9" fmla="*/ 121 h 130"/>
              <a:gd name="T10" fmla="*/ 129 w 184"/>
              <a:gd name="T11" fmla="*/ 127 h 130"/>
              <a:gd name="T12" fmla="*/ 102 w 184"/>
              <a:gd name="T13" fmla="*/ 130 h 130"/>
              <a:gd name="T14" fmla="*/ 75 w 184"/>
              <a:gd name="T15" fmla="*/ 130 h 130"/>
              <a:gd name="T16" fmla="*/ 54 w 184"/>
              <a:gd name="T17" fmla="*/ 127 h 130"/>
              <a:gd name="T18" fmla="*/ 37 w 184"/>
              <a:gd name="T19" fmla="*/ 124 h 130"/>
              <a:gd name="T20" fmla="*/ 20 w 184"/>
              <a:gd name="T21" fmla="*/ 118 h 130"/>
              <a:gd name="T22" fmla="*/ 8 w 184"/>
              <a:gd name="T23" fmla="*/ 109 h 130"/>
              <a:gd name="T24" fmla="*/ 3 w 184"/>
              <a:gd name="T25" fmla="*/ 101 h 130"/>
              <a:gd name="T26" fmla="*/ 0 w 184"/>
              <a:gd name="T27" fmla="*/ 83 h 130"/>
              <a:gd name="T28" fmla="*/ 0 w 184"/>
              <a:gd name="T29" fmla="*/ 59 h 130"/>
              <a:gd name="T30" fmla="*/ 3 w 184"/>
              <a:gd name="T31" fmla="*/ 24 h 130"/>
              <a:gd name="T32" fmla="*/ 12 w 184"/>
              <a:gd name="T33" fmla="*/ 6 h 130"/>
              <a:gd name="T34" fmla="*/ 27 w 184"/>
              <a:gd name="T35" fmla="*/ 12 h 130"/>
              <a:gd name="T36" fmla="*/ 37 w 184"/>
              <a:gd name="T37" fmla="*/ 18 h 130"/>
              <a:gd name="T38" fmla="*/ 41 w 184"/>
              <a:gd name="T39" fmla="*/ 24 h 130"/>
              <a:gd name="T40" fmla="*/ 41 w 184"/>
              <a:gd name="T41" fmla="*/ 27 h 130"/>
              <a:gd name="T42" fmla="*/ 39 w 184"/>
              <a:gd name="T43" fmla="*/ 33 h 130"/>
              <a:gd name="T44" fmla="*/ 34 w 184"/>
              <a:gd name="T45" fmla="*/ 42 h 130"/>
              <a:gd name="T46" fmla="*/ 32 w 184"/>
              <a:gd name="T47" fmla="*/ 59 h 130"/>
              <a:gd name="T48" fmla="*/ 32 w 184"/>
              <a:gd name="T49" fmla="*/ 80 h 130"/>
              <a:gd name="T50" fmla="*/ 34 w 184"/>
              <a:gd name="T51" fmla="*/ 95 h 130"/>
              <a:gd name="T52" fmla="*/ 41 w 184"/>
              <a:gd name="T53" fmla="*/ 101 h 130"/>
              <a:gd name="T54" fmla="*/ 49 w 184"/>
              <a:gd name="T55" fmla="*/ 104 h 130"/>
              <a:gd name="T56" fmla="*/ 61 w 184"/>
              <a:gd name="T57" fmla="*/ 106 h 130"/>
              <a:gd name="T58" fmla="*/ 75 w 184"/>
              <a:gd name="T59" fmla="*/ 106 h 130"/>
              <a:gd name="T60" fmla="*/ 97 w 184"/>
              <a:gd name="T61" fmla="*/ 106 h 130"/>
              <a:gd name="T62" fmla="*/ 116 w 184"/>
              <a:gd name="T63" fmla="*/ 106 h 130"/>
              <a:gd name="T64" fmla="*/ 129 w 184"/>
              <a:gd name="T65" fmla="*/ 101 h 130"/>
              <a:gd name="T66" fmla="*/ 136 w 184"/>
              <a:gd name="T67" fmla="*/ 98 h 130"/>
              <a:gd name="T68" fmla="*/ 143 w 184"/>
              <a:gd name="T69" fmla="*/ 83 h 130"/>
              <a:gd name="T70" fmla="*/ 145 w 184"/>
              <a:gd name="T71" fmla="*/ 68 h 130"/>
              <a:gd name="T72" fmla="*/ 150 w 184"/>
              <a:gd name="T73" fmla="*/ 56 h 130"/>
              <a:gd name="T74" fmla="*/ 160 w 184"/>
              <a:gd name="T75" fmla="*/ 56 h 130"/>
              <a:gd name="T76" fmla="*/ 167 w 184"/>
              <a:gd name="T77" fmla="*/ 68 h 130"/>
              <a:gd name="T78" fmla="*/ 175 w 184"/>
              <a:gd name="T79" fmla="*/ 86 h 130"/>
              <a:gd name="T80" fmla="*/ 182 w 184"/>
              <a:gd name="T81" fmla="*/ 101 h 130"/>
              <a:gd name="T82" fmla="*/ 182 w 184"/>
              <a:gd name="T83" fmla="*/ 104 h 1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84" h="130">
                <a:moveTo>
                  <a:pt x="182" y="104"/>
                </a:moveTo>
                <a:lnTo>
                  <a:pt x="184" y="106"/>
                </a:lnTo>
                <a:lnTo>
                  <a:pt x="184" y="109"/>
                </a:lnTo>
                <a:lnTo>
                  <a:pt x="182" y="109"/>
                </a:lnTo>
                <a:lnTo>
                  <a:pt x="182" y="112"/>
                </a:lnTo>
                <a:lnTo>
                  <a:pt x="179" y="112"/>
                </a:lnTo>
                <a:lnTo>
                  <a:pt x="175" y="115"/>
                </a:lnTo>
                <a:lnTo>
                  <a:pt x="172" y="115"/>
                </a:lnTo>
                <a:lnTo>
                  <a:pt x="165" y="118"/>
                </a:lnTo>
                <a:lnTo>
                  <a:pt x="153" y="121"/>
                </a:lnTo>
                <a:lnTo>
                  <a:pt x="141" y="127"/>
                </a:lnTo>
                <a:lnTo>
                  <a:pt x="129" y="127"/>
                </a:lnTo>
                <a:lnTo>
                  <a:pt x="114" y="130"/>
                </a:lnTo>
                <a:lnTo>
                  <a:pt x="102" y="130"/>
                </a:lnTo>
                <a:lnTo>
                  <a:pt x="87" y="130"/>
                </a:lnTo>
                <a:lnTo>
                  <a:pt x="75" y="130"/>
                </a:lnTo>
                <a:lnTo>
                  <a:pt x="66" y="130"/>
                </a:lnTo>
                <a:lnTo>
                  <a:pt x="54" y="127"/>
                </a:lnTo>
                <a:lnTo>
                  <a:pt x="44" y="127"/>
                </a:lnTo>
                <a:lnTo>
                  <a:pt x="37" y="124"/>
                </a:lnTo>
                <a:lnTo>
                  <a:pt x="27" y="121"/>
                </a:lnTo>
                <a:lnTo>
                  <a:pt x="20" y="118"/>
                </a:lnTo>
                <a:lnTo>
                  <a:pt x="15" y="115"/>
                </a:lnTo>
                <a:lnTo>
                  <a:pt x="8" y="109"/>
                </a:lnTo>
                <a:lnTo>
                  <a:pt x="5" y="104"/>
                </a:lnTo>
                <a:lnTo>
                  <a:pt x="3" y="101"/>
                </a:lnTo>
                <a:lnTo>
                  <a:pt x="0" y="95"/>
                </a:lnTo>
                <a:lnTo>
                  <a:pt x="0" y="83"/>
                </a:lnTo>
                <a:lnTo>
                  <a:pt x="0" y="74"/>
                </a:lnTo>
                <a:lnTo>
                  <a:pt x="0" y="59"/>
                </a:lnTo>
                <a:lnTo>
                  <a:pt x="0" y="42"/>
                </a:lnTo>
                <a:lnTo>
                  <a:pt x="3" y="24"/>
                </a:lnTo>
                <a:lnTo>
                  <a:pt x="5" y="0"/>
                </a:lnTo>
                <a:lnTo>
                  <a:pt x="12" y="6"/>
                </a:lnTo>
                <a:lnTo>
                  <a:pt x="22" y="9"/>
                </a:lnTo>
                <a:lnTo>
                  <a:pt x="27" y="12"/>
                </a:lnTo>
                <a:lnTo>
                  <a:pt x="34" y="18"/>
                </a:lnTo>
                <a:lnTo>
                  <a:pt x="37" y="18"/>
                </a:lnTo>
                <a:lnTo>
                  <a:pt x="41" y="21"/>
                </a:lnTo>
                <a:lnTo>
                  <a:pt x="41" y="24"/>
                </a:lnTo>
                <a:lnTo>
                  <a:pt x="44" y="24"/>
                </a:lnTo>
                <a:lnTo>
                  <a:pt x="41" y="27"/>
                </a:lnTo>
                <a:lnTo>
                  <a:pt x="41" y="30"/>
                </a:lnTo>
                <a:lnTo>
                  <a:pt x="39" y="33"/>
                </a:lnTo>
                <a:lnTo>
                  <a:pt x="37" y="39"/>
                </a:lnTo>
                <a:lnTo>
                  <a:pt x="34" y="42"/>
                </a:lnTo>
                <a:lnTo>
                  <a:pt x="34" y="50"/>
                </a:lnTo>
                <a:lnTo>
                  <a:pt x="32" y="59"/>
                </a:lnTo>
                <a:lnTo>
                  <a:pt x="32" y="68"/>
                </a:lnTo>
                <a:lnTo>
                  <a:pt x="32" y="80"/>
                </a:lnTo>
                <a:lnTo>
                  <a:pt x="32" y="89"/>
                </a:lnTo>
                <a:lnTo>
                  <a:pt x="34" y="95"/>
                </a:lnTo>
                <a:lnTo>
                  <a:pt x="37" y="98"/>
                </a:lnTo>
                <a:lnTo>
                  <a:pt x="41" y="101"/>
                </a:lnTo>
                <a:lnTo>
                  <a:pt x="44" y="104"/>
                </a:lnTo>
                <a:lnTo>
                  <a:pt x="49" y="104"/>
                </a:lnTo>
                <a:lnTo>
                  <a:pt x="56" y="106"/>
                </a:lnTo>
                <a:lnTo>
                  <a:pt x="61" y="106"/>
                </a:lnTo>
                <a:lnTo>
                  <a:pt x="68" y="106"/>
                </a:lnTo>
                <a:lnTo>
                  <a:pt x="75" y="106"/>
                </a:lnTo>
                <a:lnTo>
                  <a:pt x="83" y="109"/>
                </a:lnTo>
                <a:lnTo>
                  <a:pt x="97" y="106"/>
                </a:lnTo>
                <a:lnTo>
                  <a:pt x="112" y="106"/>
                </a:lnTo>
                <a:lnTo>
                  <a:pt x="116" y="106"/>
                </a:lnTo>
                <a:lnTo>
                  <a:pt x="124" y="104"/>
                </a:lnTo>
                <a:lnTo>
                  <a:pt x="129" y="101"/>
                </a:lnTo>
                <a:lnTo>
                  <a:pt x="133" y="101"/>
                </a:lnTo>
                <a:lnTo>
                  <a:pt x="136" y="98"/>
                </a:lnTo>
                <a:lnTo>
                  <a:pt x="141" y="92"/>
                </a:lnTo>
                <a:lnTo>
                  <a:pt x="143" y="83"/>
                </a:lnTo>
                <a:lnTo>
                  <a:pt x="143" y="74"/>
                </a:lnTo>
                <a:lnTo>
                  <a:pt x="145" y="68"/>
                </a:lnTo>
                <a:lnTo>
                  <a:pt x="148" y="59"/>
                </a:lnTo>
                <a:lnTo>
                  <a:pt x="150" y="56"/>
                </a:lnTo>
                <a:lnTo>
                  <a:pt x="155" y="56"/>
                </a:lnTo>
                <a:lnTo>
                  <a:pt x="160" y="56"/>
                </a:lnTo>
                <a:lnTo>
                  <a:pt x="162" y="62"/>
                </a:lnTo>
                <a:lnTo>
                  <a:pt x="167" y="68"/>
                </a:lnTo>
                <a:lnTo>
                  <a:pt x="172" y="77"/>
                </a:lnTo>
                <a:lnTo>
                  <a:pt x="175" y="86"/>
                </a:lnTo>
                <a:lnTo>
                  <a:pt x="179" y="95"/>
                </a:lnTo>
                <a:lnTo>
                  <a:pt x="182" y="101"/>
                </a:lnTo>
                <a:lnTo>
                  <a:pt x="182" y="104"/>
                </a:lnTo>
                <a:lnTo>
                  <a:pt x="182" y="104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5" name="Freeform 229"/>
          <p:cNvSpPr>
            <a:spLocks/>
          </p:cNvSpPr>
          <p:nvPr/>
        </p:nvSpPr>
        <p:spPr bwMode="auto">
          <a:xfrm>
            <a:off x="1765391" y="4540795"/>
            <a:ext cx="107455" cy="1130832"/>
          </a:xfrm>
          <a:custGeom>
            <a:avLst/>
            <a:gdLst>
              <a:gd name="T0" fmla="*/ 19 w 19"/>
              <a:gd name="T1" fmla="*/ 0 h 112"/>
              <a:gd name="T2" fmla="*/ 19 w 19"/>
              <a:gd name="T3" fmla="*/ 12 h 112"/>
              <a:gd name="T4" fmla="*/ 19 w 19"/>
              <a:gd name="T5" fmla="*/ 20 h 112"/>
              <a:gd name="T6" fmla="*/ 19 w 19"/>
              <a:gd name="T7" fmla="*/ 29 h 112"/>
              <a:gd name="T8" fmla="*/ 19 w 19"/>
              <a:gd name="T9" fmla="*/ 35 h 112"/>
              <a:gd name="T10" fmla="*/ 17 w 19"/>
              <a:gd name="T11" fmla="*/ 38 h 112"/>
              <a:gd name="T12" fmla="*/ 17 w 19"/>
              <a:gd name="T13" fmla="*/ 44 h 112"/>
              <a:gd name="T14" fmla="*/ 17 w 19"/>
              <a:gd name="T15" fmla="*/ 50 h 112"/>
              <a:gd name="T16" fmla="*/ 17 w 19"/>
              <a:gd name="T17" fmla="*/ 59 h 112"/>
              <a:gd name="T18" fmla="*/ 17 w 19"/>
              <a:gd name="T19" fmla="*/ 71 h 112"/>
              <a:gd name="T20" fmla="*/ 17 w 19"/>
              <a:gd name="T21" fmla="*/ 79 h 112"/>
              <a:gd name="T22" fmla="*/ 15 w 19"/>
              <a:gd name="T23" fmla="*/ 94 h 112"/>
              <a:gd name="T24" fmla="*/ 15 w 19"/>
              <a:gd name="T25" fmla="*/ 109 h 112"/>
              <a:gd name="T26" fmla="*/ 0 w 19"/>
              <a:gd name="T27" fmla="*/ 112 h 112"/>
              <a:gd name="T28" fmla="*/ 0 w 19"/>
              <a:gd name="T29" fmla="*/ 103 h 112"/>
              <a:gd name="T30" fmla="*/ 3 w 19"/>
              <a:gd name="T31" fmla="*/ 100 h 112"/>
              <a:gd name="T32" fmla="*/ 3 w 19"/>
              <a:gd name="T33" fmla="*/ 94 h 112"/>
              <a:gd name="T34" fmla="*/ 3 w 19"/>
              <a:gd name="T35" fmla="*/ 88 h 112"/>
              <a:gd name="T36" fmla="*/ 3 w 19"/>
              <a:gd name="T37" fmla="*/ 82 h 112"/>
              <a:gd name="T38" fmla="*/ 3 w 19"/>
              <a:gd name="T39" fmla="*/ 74 h 112"/>
              <a:gd name="T40" fmla="*/ 5 w 19"/>
              <a:gd name="T41" fmla="*/ 65 h 112"/>
              <a:gd name="T42" fmla="*/ 5 w 19"/>
              <a:gd name="T43" fmla="*/ 50 h 112"/>
              <a:gd name="T44" fmla="*/ 5 w 19"/>
              <a:gd name="T45" fmla="*/ 32 h 112"/>
              <a:gd name="T46" fmla="*/ 3 w 19"/>
              <a:gd name="T47" fmla="*/ 17 h 112"/>
              <a:gd name="T48" fmla="*/ 0 w 19"/>
              <a:gd name="T49" fmla="*/ 3 h 112"/>
              <a:gd name="T50" fmla="*/ 19 w 19"/>
              <a:gd name="T51" fmla="*/ 0 h 112"/>
              <a:gd name="T52" fmla="*/ 19 w 19"/>
              <a:gd name="T53" fmla="*/ 0 h 1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9" h="112">
                <a:moveTo>
                  <a:pt x="19" y="0"/>
                </a:moveTo>
                <a:lnTo>
                  <a:pt x="19" y="12"/>
                </a:lnTo>
                <a:lnTo>
                  <a:pt x="19" y="20"/>
                </a:lnTo>
                <a:lnTo>
                  <a:pt x="19" y="29"/>
                </a:lnTo>
                <a:lnTo>
                  <a:pt x="19" y="35"/>
                </a:lnTo>
                <a:lnTo>
                  <a:pt x="17" y="38"/>
                </a:lnTo>
                <a:lnTo>
                  <a:pt x="17" y="44"/>
                </a:lnTo>
                <a:lnTo>
                  <a:pt x="17" y="50"/>
                </a:lnTo>
                <a:lnTo>
                  <a:pt x="17" y="59"/>
                </a:lnTo>
                <a:lnTo>
                  <a:pt x="17" y="71"/>
                </a:lnTo>
                <a:lnTo>
                  <a:pt x="17" y="79"/>
                </a:lnTo>
                <a:lnTo>
                  <a:pt x="15" y="94"/>
                </a:lnTo>
                <a:lnTo>
                  <a:pt x="15" y="109"/>
                </a:lnTo>
                <a:lnTo>
                  <a:pt x="0" y="112"/>
                </a:lnTo>
                <a:lnTo>
                  <a:pt x="0" y="103"/>
                </a:lnTo>
                <a:lnTo>
                  <a:pt x="3" y="100"/>
                </a:lnTo>
                <a:lnTo>
                  <a:pt x="3" y="94"/>
                </a:lnTo>
                <a:lnTo>
                  <a:pt x="3" y="88"/>
                </a:lnTo>
                <a:lnTo>
                  <a:pt x="3" y="82"/>
                </a:lnTo>
                <a:lnTo>
                  <a:pt x="3" y="74"/>
                </a:lnTo>
                <a:lnTo>
                  <a:pt x="5" y="65"/>
                </a:lnTo>
                <a:lnTo>
                  <a:pt x="5" y="50"/>
                </a:lnTo>
                <a:lnTo>
                  <a:pt x="5" y="32"/>
                </a:lnTo>
                <a:lnTo>
                  <a:pt x="3" y="17"/>
                </a:lnTo>
                <a:lnTo>
                  <a:pt x="0" y="3"/>
                </a:lnTo>
                <a:lnTo>
                  <a:pt x="19" y="0"/>
                </a:lnTo>
                <a:lnTo>
                  <a:pt x="19" y="0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6" name="Freeform 230"/>
          <p:cNvSpPr>
            <a:spLocks/>
          </p:cNvSpPr>
          <p:nvPr/>
        </p:nvSpPr>
        <p:spPr bwMode="auto">
          <a:xfrm>
            <a:off x="1437372" y="4924471"/>
            <a:ext cx="752178" cy="333195"/>
          </a:xfrm>
          <a:custGeom>
            <a:avLst/>
            <a:gdLst>
              <a:gd name="T0" fmla="*/ 10 w 133"/>
              <a:gd name="T1" fmla="*/ 33 h 33"/>
              <a:gd name="T2" fmla="*/ 7 w 133"/>
              <a:gd name="T3" fmla="*/ 30 h 33"/>
              <a:gd name="T4" fmla="*/ 5 w 133"/>
              <a:gd name="T5" fmla="*/ 30 h 33"/>
              <a:gd name="T6" fmla="*/ 2 w 133"/>
              <a:gd name="T7" fmla="*/ 27 h 33"/>
              <a:gd name="T8" fmla="*/ 0 w 133"/>
              <a:gd name="T9" fmla="*/ 27 h 33"/>
              <a:gd name="T10" fmla="*/ 2 w 133"/>
              <a:gd name="T11" fmla="*/ 27 h 33"/>
              <a:gd name="T12" fmla="*/ 2 w 133"/>
              <a:gd name="T13" fmla="*/ 24 h 33"/>
              <a:gd name="T14" fmla="*/ 7 w 133"/>
              <a:gd name="T15" fmla="*/ 24 h 33"/>
              <a:gd name="T16" fmla="*/ 12 w 133"/>
              <a:gd name="T17" fmla="*/ 21 h 33"/>
              <a:gd name="T18" fmla="*/ 19 w 133"/>
              <a:gd name="T19" fmla="*/ 18 h 33"/>
              <a:gd name="T20" fmla="*/ 29 w 133"/>
              <a:gd name="T21" fmla="*/ 18 h 33"/>
              <a:gd name="T22" fmla="*/ 39 w 133"/>
              <a:gd name="T23" fmla="*/ 15 h 33"/>
              <a:gd name="T24" fmla="*/ 51 w 133"/>
              <a:gd name="T25" fmla="*/ 12 h 33"/>
              <a:gd name="T26" fmla="*/ 63 w 133"/>
              <a:gd name="T27" fmla="*/ 9 h 33"/>
              <a:gd name="T28" fmla="*/ 75 w 133"/>
              <a:gd name="T29" fmla="*/ 6 h 33"/>
              <a:gd name="T30" fmla="*/ 82 w 133"/>
              <a:gd name="T31" fmla="*/ 3 h 33"/>
              <a:gd name="T32" fmla="*/ 92 w 133"/>
              <a:gd name="T33" fmla="*/ 3 h 33"/>
              <a:gd name="T34" fmla="*/ 97 w 133"/>
              <a:gd name="T35" fmla="*/ 0 h 33"/>
              <a:gd name="T36" fmla="*/ 104 w 133"/>
              <a:gd name="T37" fmla="*/ 0 h 33"/>
              <a:gd name="T38" fmla="*/ 106 w 133"/>
              <a:gd name="T39" fmla="*/ 0 h 33"/>
              <a:gd name="T40" fmla="*/ 109 w 133"/>
              <a:gd name="T41" fmla="*/ 0 h 33"/>
              <a:gd name="T42" fmla="*/ 114 w 133"/>
              <a:gd name="T43" fmla="*/ 0 h 33"/>
              <a:gd name="T44" fmla="*/ 116 w 133"/>
              <a:gd name="T45" fmla="*/ 0 h 33"/>
              <a:gd name="T46" fmla="*/ 123 w 133"/>
              <a:gd name="T47" fmla="*/ 3 h 33"/>
              <a:gd name="T48" fmla="*/ 128 w 133"/>
              <a:gd name="T49" fmla="*/ 3 h 33"/>
              <a:gd name="T50" fmla="*/ 131 w 133"/>
              <a:gd name="T51" fmla="*/ 6 h 33"/>
              <a:gd name="T52" fmla="*/ 133 w 133"/>
              <a:gd name="T53" fmla="*/ 6 h 33"/>
              <a:gd name="T54" fmla="*/ 133 w 133"/>
              <a:gd name="T55" fmla="*/ 9 h 33"/>
              <a:gd name="T56" fmla="*/ 133 w 133"/>
              <a:gd name="T57" fmla="*/ 12 h 33"/>
              <a:gd name="T58" fmla="*/ 131 w 133"/>
              <a:gd name="T59" fmla="*/ 15 h 33"/>
              <a:gd name="T60" fmla="*/ 126 w 133"/>
              <a:gd name="T61" fmla="*/ 15 h 33"/>
              <a:gd name="T62" fmla="*/ 121 w 133"/>
              <a:gd name="T63" fmla="*/ 15 h 33"/>
              <a:gd name="T64" fmla="*/ 116 w 133"/>
              <a:gd name="T65" fmla="*/ 18 h 33"/>
              <a:gd name="T66" fmla="*/ 111 w 133"/>
              <a:gd name="T67" fmla="*/ 18 h 33"/>
              <a:gd name="T68" fmla="*/ 106 w 133"/>
              <a:gd name="T69" fmla="*/ 18 h 33"/>
              <a:gd name="T70" fmla="*/ 99 w 133"/>
              <a:gd name="T71" fmla="*/ 21 h 33"/>
              <a:gd name="T72" fmla="*/ 92 w 133"/>
              <a:gd name="T73" fmla="*/ 21 h 33"/>
              <a:gd name="T74" fmla="*/ 85 w 133"/>
              <a:gd name="T75" fmla="*/ 24 h 33"/>
              <a:gd name="T76" fmla="*/ 77 w 133"/>
              <a:gd name="T77" fmla="*/ 24 h 33"/>
              <a:gd name="T78" fmla="*/ 68 w 133"/>
              <a:gd name="T79" fmla="*/ 27 h 33"/>
              <a:gd name="T80" fmla="*/ 58 w 133"/>
              <a:gd name="T81" fmla="*/ 30 h 33"/>
              <a:gd name="T82" fmla="*/ 48 w 133"/>
              <a:gd name="T83" fmla="*/ 30 h 33"/>
              <a:gd name="T84" fmla="*/ 41 w 133"/>
              <a:gd name="T85" fmla="*/ 33 h 33"/>
              <a:gd name="T86" fmla="*/ 36 w 133"/>
              <a:gd name="T87" fmla="*/ 33 h 33"/>
              <a:gd name="T88" fmla="*/ 31 w 133"/>
              <a:gd name="T89" fmla="*/ 33 h 33"/>
              <a:gd name="T90" fmla="*/ 27 w 133"/>
              <a:gd name="T91" fmla="*/ 33 h 33"/>
              <a:gd name="T92" fmla="*/ 24 w 133"/>
              <a:gd name="T93" fmla="*/ 33 h 33"/>
              <a:gd name="T94" fmla="*/ 24 w 133"/>
              <a:gd name="T95" fmla="*/ 33 h 33"/>
              <a:gd name="T96" fmla="*/ 17 w 133"/>
              <a:gd name="T97" fmla="*/ 33 h 33"/>
              <a:gd name="T98" fmla="*/ 10 w 133"/>
              <a:gd name="T99" fmla="*/ 33 h 33"/>
              <a:gd name="T100" fmla="*/ 10 w 133"/>
              <a:gd name="T101" fmla="*/ 33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33" h="33">
                <a:moveTo>
                  <a:pt x="10" y="33"/>
                </a:moveTo>
                <a:lnTo>
                  <a:pt x="7" y="30"/>
                </a:lnTo>
                <a:lnTo>
                  <a:pt x="5" y="30"/>
                </a:lnTo>
                <a:lnTo>
                  <a:pt x="2" y="27"/>
                </a:lnTo>
                <a:lnTo>
                  <a:pt x="0" y="27"/>
                </a:lnTo>
                <a:lnTo>
                  <a:pt x="2" y="27"/>
                </a:lnTo>
                <a:lnTo>
                  <a:pt x="2" y="24"/>
                </a:lnTo>
                <a:lnTo>
                  <a:pt x="7" y="24"/>
                </a:lnTo>
                <a:lnTo>
                  <a:pt x="12" y="21"/>
                </a:lnTo>
                <a:lnTo>
                  <a:pt x="19" y="18"/>
                </a:lnTo>
                <a:lnTo>
                  <a:pt x="29" y="18"/>
                </a:lnTo>
                <a:lnTo>
                  <a:pt x="39" y="15"/>
                </a:lnTo>
                <a:lnTo>
                  <a:pt x="51" y="12"/>
                </a:lnTo>
                <a:lnTo>
                  <a:pt x="63" y="9"/>
                </a:lnTo>
                <a:lnTo>
                  <a:pt x="75" y="6"/>
                </a:lnTo>
                <a:lnTo>
                  <a:pt x="82" y="3"/>
                </a:lnTo>
                <a:lnTo>
                  <a:pt x="92" y="3"/>
                </a:lnTo>
                <a:lnTo>
                  <a:pt x="97" y="0"/>
                </a:lnTo>
                <a:lnTo>
                  <a:pt x="104" y="0"/>
                </a:lnTo>
                <a:lnTo>
                  <a:pt x="106" y="0"/>
                </a:lnTo>
                <a:lnTo>
                  <a:pt x="109" y="0"/>
                </a:lnTo>
                <a:lnTo>
                  <a:pt x="114" y="0"/>
                </a:lnTo>
                <a:lnTo>
                  <a:pt x="116" y="0"/>
                </a:lnTo>
                <a:lnTo>
                  <a:pt x="123" y="3"/>
                </a:lnTo>
                <a:lnTo>
                  <a:pt x="128" y="3"/>
                </a:lnTo>
                <a:lnTo>
                  <a:pt x="131" y="6"/>
                </a:lnTo>
                <a:lnTo>
                  <a:pt x="133" y="6"/>
                </a:lnTo>
                <a:lnTo>
                  <a:pt x="133" y="9"/>
                </a:lnTo>
                <a:lnTo>
                  <a:pt x="133" y="12"/>
                </a:lnTo>
                <a:lnTo>
                  <a:pt x="131" y="15"/>
                </a:lnTo>
                <a:lnTo>
                  <a:pt x="126" y="15"/>
                </a:lnTo>
                <a:lnTo>
                  <a:pt x="121" y="15"/>
                </a:lnTo>
                <a:lnTo>
                  <a:pt x="116" y="18"/>
                </a:lnTo>
                <a:lnTo>
                  <a:pt x="111" y="18"/>
                </a:lnTo>
                <a:lnTo>
                  <a:pt x="106" y="18"/>
                </a:lnTo>
                <a:lnTo>
                  <a:pt x="99" y="21"/>
                </a:lnTo>
                <a:lnTo>
                  <a:pt x="92" y="21"/>
                </a:lnTo>
                <a:lnTo>
                  <a:pt x="85" y="24"/>
                </a:lnTo>
                <a:lnTo>
                  <a:pt x="77" y="24"/>
                </a:lnTo>
                <a:lnTo>
                  <a:pt x="68" y="27"/>
                </a:lnTo>
                <a:lnTo>
                  <a:pt x="58" y="30"/>
                </a:lnTo>
                <a:lnTo>
                  <a:pt x="48" y="30"/>
                </a:lnTo>
                <a:lnTo>
                  <a:pt x="41" y="33"/>
                </a:lnTo>
                <a:lnTo>
                  <a:pt x="36" y="33"/>
                </a:lnTo>
                <a:lnTo>
                  <a:pt x="31" y="33"/>
                </a:lnTo>
                <a:lnTo>
                  <a:pt x="27" y="33"/>
                </a:lnTo>
                <a:lnTo>
                  <a:pt x="24" y="33"/>
                </a:lnTo>
                <a:lnTo>
                  <a:pt x="24" y="33"/>
                </a:lnTo>
                <a:lnTo>
                  <a:pt x="17" y="33"/>
                </a:lnTo>
                <a:lnTo>
                  <a:pt x="10" y="33"/>
                </a:lnTo>
                <a:lnTo>
                  <a:pt x="10" y="33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7" name="Freeform 231"/>
          <p:cNvSpPr>
            <a:spLocks/>
          </p:cNvSpPr>
          <p:nvPr/>
        </p:nvSpPr>
        <p:spPr bwMode="auto">
          <a:xfrm>
            <a:off x="1245087" y="5399020"/>
            <a:ext cx="1012331" cy="625997"/>
          </a:xfrm>
          <a:custGeom>
            <a:avLst/>
            <a:gdLst>
              <a:gd name="T0" fmla="*/ 12 w 179"/>
              <a:gd name="T1" fmla="*/ 56 h 62"/>
              <a:gd name="T2" fmla="*/ 5 w 179"/>
              <a:gd name="T3" fmla="*/ 51 h 62"/>
              <a:gd name="T4" fmla="*/ 3 w 179"/>
              <a:gd name="T5" fmla="*/ 48 h 62"/>
              <a:gd name="T6" fmla="*/ 0 w 179"/>
              <a:gd name="T7" fmla="*/ 45 h 62"/>
              <a:gd name="T8" fmla="*/ 0 w 179"/>
              <a:gd name="T9" fmla="*/ 42 h 62"/>
              <a:gd name="T10" fmla="*/ 3 w 179"/>
              <a:gd name="T11" fmla="*/ 39 h 62"/>
              <a:gd name="T12" fmla="*/ 5 w 179"/>
              <a:gd name="T13" fmla="*/ 39 h 62"/>
              <a:gd name="T14" fmla="*/ 7 w 179"/>
              <a:gd name="T15" fmla="*/ 36 h 62"/>
              <a:gd name="T16" fmla="*/ 12 w 179"/>
              <a:gd name="T17" fmla="*/ 36 h 62"/>
              <a:gd name="T18" fmla="*/ 20 w 179"/>
              <a:gd name="T19" fmla="*/ 39 h 62"/>
              <a:gd name="T20" fmla="*/ 22 w 179"/>
              <a:gd name="T21" fmla="*/ 39 h 62"/>
              <a:gd name="T22" fmla="*/ 27 w 179"/>
              <a:gd name="T23" fmla="*/ 39 h 62"/>
              <a:gd name="T24" fmla="*/ 29 w 179"/>
              <a:gd name="T25" fmla="*/ 39 h 62"/>
              <a:gd name="T26" fmla="*/ 34 w 179"/>
              <a:gd name="T27" fmla="*/ 36 h 62"/>
              <a:gd name="T28" fmla="*/ 39 w 179"/>
              <a:gd name="T29" fmla="*/ 36 h 62"/>
              <a:gd name="T30" fmla="*/ 49 w 179"/>
              <a:gd name="T31" fmla="*/ 33 h 62"/>
              <a:gd name="T32" fmla="*/ 58 w 179"/>
              <a:gd name="T33" fmla="*/ 30 h 62"/>
              <a:gd name="T34" fmla="*/ 73 w 179"/>
              <a:gd name="T35" fmla="*/ 27 h 62"/>
              <a:gd name="T36" fmla="*/ 87 w 179"/>
              <a:gd name="T37" fmla="*/ 21 h 62"/>
              <a:gd name="T38" fmla="*/ 104 w 179"/>
              <a:gd name="T39" fmla="*/ 18 h 62"/>
              <a:gd name="T40" fmla="*/ 119 w 179"/>
              <a:gd name="T41" fmla="*/ 12 h 62"/>
              <a:gd name="T42" fmla="*/ 133 w 179"/>
              <a:gd name="T43" fmla="*/ 9 h 62"/>
              <a:gd name="T44" fmla="*/ 145 w 179"/>
              <a:gd name="T45" fmla="*/ 3 h 62"/>
              <a:gd name="T46" fmla="*/ 157 w 179"/>
              <a:gd name="T47" fmla="*/ 3 h 62"/>
              <a:gd name="T48" fmla="*/ 165 w 179"/>
              <a:gd name="T49" fmla="*/ 0 h 62"/>
              <a:gd name="T50" fmla="*/ 172 w 179"/>
              <a:gd name="T51" fmla="*/ 0 h 62"/>
              <a:gd name="T52" fmla="*/ 177 w 179"/>
              <a:gd name="T53" fmla="*/ 0 h 62"/>
              <a:gd name="T54" fmla="*/ 179 w 179"/>
              <a:gd name="T55" fmla="*/ 0 h 62"/>
              <a:gd name="T56" fmla="*/ 179 w 179"/>
              <a:gd name="T57" fmla="*/ 3 h 62"/>
              <a:gd name="T58" fmla="*/ 177 w 179"/>
              <a:gd name="T59" fmla="*/ 3 h 62"/>
              <a:gd name="T60" fmla="*/ 172 w 179"/>
              <a:gd name="T61" fmla="*/ 6 h 62"/>
              <a:gd name="T62" fmla="*/ 165 w 179"/>
              <a:gd name="T63" fmla="*/ 12 h 62"/>
              <a:gd name="T64" fmla="*/ 155 w 179"/>
              <a:gd name="T65" fmla="*/ 15 h 62"/>
              <a:gd name="T66" fmla="*/ 143 w 179"/>
              <a:gd name="T67" fmla="*/ 21 h 62"/>
              <a:gd name="T68" fmla="*/ 131 w 179"/>
              <a:gd name="T69" fmla="*/ 27 h 62"/>
              <a:gd name="T70" fmla="*/ 114 w 179"/>
              <a:gd name="T71" fmla="*/ 33 h 62"/>
              <a:gd name="T72" fmla="*/ 97 w 179"/>
              <a:gd name="T73" fmla="*/ 39 h 62"/>
              <a:gd name="T74" fmla="*/ 85 w 179"/>
              <a:gd name="T75" fmla="*/ 45 h 62"/>
              <a:gd name="T76" fmla="*/ 70 w 179"/>
              <a:gd name="T77" fmla="*/ 51 h 62"/>
              <a:gd name="T78" fmla="*/ 61 w 179"/>
              <a:gd name="T79" fmla="*/ 53 h 62"/>
              <a:gd name="T80" fmla="*/ 51 w 179"/>
              <a:gd name="T81" fmla="*/ 56 h 62"/>
              <a:gd name="T82" fmla="*/ 46 w 179"/>
              <a:gd name="T83" fmla="*/ 59 h 62"/>
              <a:gd name="T84" fmla="*/ 39 w 179"/>
              <a:gd name="T85" fmla="*/ 59 h 62"/>
              <a:gd name="T86" fmla="*/ 36 w 179"/>
              <a:gd name="T87" fmla="*/ 62 h 62"/>
              <a:gd name="T88" fmla="*/ 32 w 179"/>
              <a:gd name="T89" fmla="*/ 62 h 62"/>
              <a:gd name="T90" fmla="*/ 24 w 179"/>
              <a:gd name="T91" fmla="*/ 59 h 62"/>
              <a:gd name="T92" fmla="*/ 17 w 179"/>
              <a:gd name="T93" fmla="*/ 59 h 62"/>
              <a:gd name="T94" fmla="*/ 12 w 179"/>
              <a:gd name="T95" fmla="*/ 56 h 62"/>
              <a:gd name="T96" fmla="*/ 12 w 179"/>
              <a:gd name="T97" fmla="*/ 56 h 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179" h="62">
                <a:moveTo>
                  <a:pt x="12" y="56"/>
                </a:moveTo>
                <a:lnTo>
                  <a:pt x="5" y="51"/>
                </a:lnTo>
                <a:lnTo>
                  <a:pt x="3" y="48"/>
                </a:lnTo>
                <a:lnTo>
                  <a:pt x="0" y="45"/>
                </a:lnTo>
                <a:lnTo>
                  <a:pt x="0" y="42"/>
                </a:lnTo>
                <a:lnTo>
                  <a:pt x="3" y="39"/>
                </a:lnTo>
                <a:lnTo>
                  <a:pt x="5" y="39"/>
                </a:lnTo>
                <a:lnTo>
                  <a:pt x="7" y="36"/>
                </a:lnTo>
                <a:lnTo>
                  <a:pt x="12" y="36"/>
                </a:lnTo>
                <a:lnTo>
                  <a:pt x="20" y="39"/>
                </a:lnTo>
                <a:lnTo>
                  <a:pt x="22" y="39"/>
                </a:lnTo>
                <a:lnTo>
                  <a:pt x="27" y="39"/>
                </a:lnTo>
                <a:lnTo>
                  <a:pt x="29" y="39"/>
                </a:lnTo>
                <a:lnTo>
                  <a:pt x="34" y="36"/>
                </a:lnTo>
                <a:lnTo>
                  <a:pt x="39" y="36"/>
                </a:lnTo>
                <a:lnTo>
                  <a:pt x="49" y="33"/>
                </a:lnTo>
                <a:lnTo>
                  <a:pt x="58" y="30"/>
                </a:lnTo>
                <a:lnTo>
                  <a:pt x="73" y="27"/>
                </a:lnTo>
                <a:lnTo>
                  <a:pt x="87" y="21"/>
                </a:lnTo>
                <a:lnTo>
                  <a:pt x="104" y="18"/>
                </a:lnTo>
                <a:lnTo>
                  <a:pt x="119" y="12"/>
                </a:lnTo>
                <a:lnTo>
                  <a:pt x="133" y="9"/>
                </a:lnTo>
                <a:lnTo>
                  <a:pt x="145" y="3"/>
                </a:lnTo>
                <a:lnTo>
                  <a:pt x="157" y="3"/>
                </a:lnTo>
                <a:lnTo>
                  <a:pt x="165" y="0"/>
                </a:lnTo>
                <a:lnTo>
                  <a:pt x="172" y="0"/>
                </a:lnTo>
                <a:lnTo>
                  <a:pt x="177" y="0"/>
                </a:lnTo>
                <a:lnTo>
                  <a:pt x="179" y="0"/>
                </a:lnTo>
                <a:lnTo>
                  <a:pt x="179" y="3"/>
                </a:lnTo>
                <a:lnTo>
                  <a:pt x="177" y="3"/>
                </a:lnTo>
                <a:lnTo>
                  <a:pt x="172" y="6"/>
                </a:lnTo>
                <a:lnTo>
                  <a:pt x="165" y="12"/>
                </a:lnTo>
                <a:lnTo>
                  <a:pt x="155" y="15"/>
                </a:lnTo>
                <a:lnTo>
                  <a:pt x="143" y="21"/>
                </a:lnTo>
                <a:lnTo>
                  <a:pt x="131" y="27"/>
                </a:lnTo>
                <a:lnTo>
                  <a:pt x="114" y="33"/>
                </a:lnTo>
                <a:lnTo>
                  <a:pt x="97" y="39"/>
                </a:lnTo>
                <a:lnTo>
                  <a:pt x="85" y="45"/>
                </a:lnTo>
                <a:lnTo>
                  <a:pt x="70" y="51"/>
                </a:lnTo>
                <a:lnTo>
                  <a:pt x="61" y="53"/>
                </a:lnTo>
                <a:lnTo>
                  <a:pt x="51" y="56"/>
                </a:lnTo>
                <a:lnTo>
                  <a:pt x="46" y="59"/>
                </a:lnTo>
                <a:lnTo>
                  <a:pt x="39" y="59"/>
                </a:lnTo>
                <a:lnTo>
                  <a:pt x="36" y="62"/>
                </a:lnTo>
                <a:lnTo>
                  <a:pt x="32" y="62"/>
                </a:lnTo>
                <a:lnTo>
                  <a:pt x="24" y="59"/>
                </a:lnTo>
                <a:lnTo>
                  <a:pt x="17" y="59"/>
                </a:lnTo>
                <a:lnTo>
                  <a:pt x="12" y="56"/>
                </a:lnTo>
                <a:lnTo>
                  <a:pt x="12" y="56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9" name="Freeform 233"/>
          <p:cNvSpPr>
            <a:spLocks/>
          </p:cNvSpPr>
          <p:nvPr/>
        </p:nvSpPr>
        <p:spPr bwMode="auto">
          <a:xfrm>
            <a:off x="4891269" y="4508083"/>
            <a:ext cx="260150" cy="1484217"/>
          </a:xfrm>
          <a:custGeom>
            <a:avLst/>
            <a:gdLst>
              <a:gd name="T0" fmla="*/ 2 w 46"/>
              <a:gd name="T1" fmla="*/ 9 h 147"/>
              <a:gd name="T2" fmla="*/ 0 w 46"/>
              <a:gd name="T3" fmla="*/ 6 h 147"/>
              <a:gd name="T4" fmla="*/ 0 w 46"/>
              <a:gd name="T5" fmla="*/ 3 h 147"/>
              <a:gd name="T6" fmla="*/ 0 w 46"/>
              <a:gd name="T7" fmla="*/ 3 h 147"/>
              <a:gd name="T8" fmla="*/ 2 w 46"/>
              <a:gd name="T9" fmla="*/ 0 h 147"/>
              <a:gd name="T10" fmla="*/ 2 w 46"/>
              <a:gd name="T11" fmla="*/ 0 h 147"/>
              <a:gd name="T12" fmla="*/ 4 w 46"/>
              <a:gd name="T13" fmla="*/ 0 h 147"/>
              <a:gd name="T14" fmla="*/ 9 w 46"/>
              <a:gd name="T15" fmla="*/ 0 h 147"/>
              <a:gd name="T16" fmla="*/ 14 w 46"/>
              <a:gd name="T17" fmla="*/ 0 h 147"/>
              <a:gd name="T18" fmla="*/ 19 w 46"/>
              <a:gd name="T19" fmla="*/ 0 h 147"/>
              <a:gd name="T20" fmla="*/ 26 w 46"/>
              <a:gd name="T21" fmla="*/ 0 h 147"/>
              <a:gd name="T22" fmla="*/ 36 w 46"/>
              <a:gd name="T23" fmla="*/ 0 h 147"/>
              <a:gd name="T24" fmla="*/ 46 w 46"/>
              <a:gd name="T25" fmla="*/ 0 h 147"/>
              <a:gd name="T26" fmla="*/ 46 w 46"/>
              <a:gd name="T27" fmla="*/ 6 h 147"/>
              <a:gd name="T28" fmla="*/ 43 w 46"/>
              <a:gd name="T29" fmla="*/ 12 h 147"/>
              <a:gd name="T30" fmla="*/ 43 w 46"/>
              <a:gd name="T31" fmla="*/ 21 h 147"/>
              <a:gd name="T32" fmla="*/ 43 w 46"/>
              <a:gd name="T33" fmla="*/ 29 h 147"/>
              <a:gd name="T34" fmla="*/ 43 w 46"/>
              <a:gd name="T35" fmla="*/ 38 h 147"/>
              <a:gd name="T36" fmla="*/ 41 w 46"/>
              <a:gd name="T37" fmla="*/ 53 h 147"/>
              <a:gd name="T38" fmla="*/ 41 w 46"/>
              <a:gd name="T39" fmla="*/ 65 h 147"/>
              <a:gd name="T40" fmla="*/ 41 w 46"/>
              <a:gd name="T41" fmla="*/ 80 h 147"/>
              <a:gd name="T42" fmla="*/ 41 w 46"/>
              <a:gd name="T43" fmla="*/ 94 h 147"/>
              <a:gd name="T44" fmla="*/ 41 w 46"/>
              <a:gd name="T45" fmla="*/ 109 h 147"/>
              <a:gd name="T46" fmla="*/ 41 w 46"/>
              <a:gd name="T47" fmla="*/ 118 h 147"/>
              <a:gd name="T48" fmla="*/ 38 w 46"/>
              <a:gd name="T49" fmla="*/ 127 h 147"/>
              <a:gd name="T50" fmla="*/ 38 w 46"/>
              <a:gd name="T51" fmla="*/ 136 h 147"/>
              <a:gd name="T52" fmla="*/ 36 w 46"/>
              <a:gd name="T53" fmla="*/ 142 h 147"/>
              <a:gd name="T54" fmla="*/ 33 w 46"/>
              <a:gd name="T55" fmla="*/ 144 h 147"/>
              <a:gd name="T56" fmla="*/ 33 w 46"/>
              <a:gd name="T57" fmla="*/ 147 h 147"/>
              <a:gd name="T58" fmla="*/ 29 w 46"/>
              <a:gd name="T59" fmla="*/ 147 h 147"/>
              <a:gd name="T60" fmla="*/ 24 w 46"/>
              <a:gd name="T61" fmla="*/ 147 h 147"/>
              <a:gd name="T62" fmla="*/ 19 w 46"/>
              <a:gd name="T63" fmla="*/ 144 h 147"/>
              <a:gd name="T64" fmla="*/ 16 w 46"/>
              <a:gd name="T65" fmla="*/ 142 h 147"/>
              <a:gd name="T66" fmla="*/ 12 w 46"/>
              <a:gd name="T67" fmla="*/ 136 h 147"/>
              <a:gd name="T68" fmla="*/ 12 w 46"/>
              <a:gd name="T69" fmla="*/ 127 h 147"/>
              <a:gd name="T70" fmla="*/ 12 w 46"/>
              <a:gd name="T71" fmla="*/ 118 h 147"/>
              <a:gd name="T72" fmla="*/ 12 w 46"/>
              <a:gd name="T73" fmla="*/ 106 h 147"/>
              <a:gd name="T74" fmla="*/ 14 w 46"/>
              <a:gd name="T75" fmla="*/ 83 h 147"/>
              <a:gd name="T76" fmla="*/ 14 w 46"/>
              <a:gd name="T77" fmla="*/ 71 h 147"/>
              <a:gd name="T78" fmla="*/ 14 w 46"/>
              <a:gd name="T79" fmla="*/ 59 h 147"/>
              <a:gd name="T80" fmla="*/ 14 w 46"/>
              <a:gd name="T81" fmla="*/ 50 h 147"/>
              <a:gd name="T82" fmla="*/ 12 w 46"/>
              <a:gd name="T83" fmla="*/ 41 h 147"/>
              <a:gd name="T84" fmla="*/ 12 w 46"/>
              <a:gd name="T85" fmla="*/ 32 h 147"/>
              <a:gd name="T86" fmla="*/ 9 w 46"/>
              <a:gd name="T87" fmla="*/ 26 h 147"/>
              <a:gd name="T88" fmla="*/ 9 w 46"/>
              <a:gd name="T89" fmla="*/ 21 h 147"/>
              <a:gd name="T90" fmla="*/ 7 w 46"/>
              <a:gd name="T91" fmla="*/ 15 h 147"/>
              <a:gd name="T92" fmla="*/ 4 w 46"/>
              <a:gd name="T93" fmla="*/ 12 h 147"/>
              <a:gd name="T94" fmla="*/ 2 w 46"/>
              <a:gd name="T95" fmla="*/ 9 h 147"/>
              <a:gd name="T96" fmla="*/ 2 w 46"/>
              <a:gd name="T97" fmla="*/ 9 h 1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46" h="147">
                <a:moveTo>
                  <a:pt x="2" y="9"/>
                </a:moveTo>
                <a:lnTo>
                  <a:pt x="0" y="6"/>
                </a:lnTo>
                <a:lnTo>
                  <a:pt x="0" y="3"/>
                </a:lnTo>
                <a:lnTo>
                  <a:pt x="0" y="3"/>
                </a:lnTo>
                <a:lnTo>
                  <a:pt x="2" y="0"/>
                </a:lnTo>
                <a:lnTo>
                  <a:pt x="2" y="0"/>
                </a:lnTo>
                <a:lnTo>
                  <a:pt x="4" y="0"/>
                </a:lnTo>
                <a:lnTo>
                  <a:pt x="9" y="0"/>
                </a:lnTo>
                <a:lnTo>
                  <a:pt x="14" y="0"/>
                </a:lnTo>
                <a:lnTo>
                  <a:pt x="19" y="0"/>
                </a:lnTo>
                <a:lnTo>
                  <a:pt x="26" y="0"/>
                </a:lnTo>
                <a:lnTo>
                  <a:pt x="36" y="0"/>
                </a:lnTo>
                <a:lnTo>
                  <a:pt x="46" y="0"/>
                </a:lnTo>
                <a:lnTo>
                  <a:pt x="46" y="6"/>
                </a:lnTo>
                <a:lnTo>
                  <a:pt x="43" y="12"/>
                </a:lnTo>
                <a:lnTo>
                  <a:pt x="43" y="21"/>
                </a:lnTo>
                <a:lnTo>
                  <a:pt x="43" y="29"/>
                </a:lnTo>
                <a:lnTo>
                  <a:pt x="43" y="38"/>
                </a:lnTo>
                <a:lnTo>
                  <a:pt x="41" y="53"/>
                </a:lnTo>
                <a:lnTo>
                  <a:pt x="41" y="65"/>
                </a:lnTo>
                <a:lnTo>
                  <a:pt x="41" y="80"/>
                </a:lnTo>
                <a:lnTo>
                  <a:pt x="41" y="94"/>
                </a:lnTo>
                <a:lnTo>
                  <a:pt x="41" y="109"/>
                </a:lnTo>
                <a:lnTo>
                  <a:pt x="41" y="118"/>
                </a:lnTo>
                <a:lnTo>
                  <a:pt x="38" y="127"/>
                </a:lnTo>
                <a:lnTo>
                  <a:pt x="38" y="136"/>
                </a:lnTo>
                <a:lnTo>
                  <a:pt x="36" y="142"/>
                </a:lnTo>
                <a:lnTo>
                  <a:pt x="33" y="144"/>
                </a:lnTo>
                <a:lnTo>
                  <a:pt x="33" y="147"/>
                </a:lnTo>
                <a:lnTo>
                  <a:pt x="29" y="147"/>
                </a:lnTo>
                <a:lnTo>
                  <a:pt x="24" y="147"/>
                </a:lnTo>
                <a:lnTo>
                  <a:pt x="19" y="144"/>
                </a:lnTo>
                <a:lnTo>
                  <a:pt x="16" y="142"/>
                </a:lnTo>
                <a:lnTo>
                  <a:pt x="12" y="136"/>
                </a:lnTo>
                <a:lnTo>
                  <a:pt x="12" y="127"/>
                </a:lnTo>
                <a:lnTo>
                  <a:pt x="12" y="118"/>
                </a:lnTo>
                <a:lnTo>
                  <a:pt x="12" y="106"/>
                </a:lnTo>
                <a:lnTo>
                  <a:pt x="14" y="83"/>
                </a:lnTo>
                <a:lnTo>
                  <a:pt x="14" y="71"/>
                </a:lnTo>
                <a:lnTo>
                  <a:pt x="14" y="59"/>
                </a:lnTo>
                <a:lnTo>
                  <a:pt x="14" y="50"/>
                </a:lnTo>
                <a:lnTo>
                  <a:pt x="12" y="41"/>
                </a:lnTo>
                <a:lnTo>
                  <a:pt x="12" y="32"/>
                </a:lnTo>
                <a:lnTo>
                  <a:pt x="9" y="26"/>
                </a:lnTo>
                <a:lnTo>
                  <a:pt x="9" y="21"/>
                </a:lnTo>
                <a:lnTo>
                  <a:pt x="7" y="15"/>
                </a:lnTo>
                <a:lnTo>
                  <a:pt x="4" y="12"/>
                </a:lnTo>
                <a:lnTo>
                  <a:pt x="2" y="9"/>
                </a:lnTo>
                <a:lnTo>
                  <a:pt x="2" y="9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0" name="Freeform 234"/>
          <p:cNvSpPr>
            <a:spLocks/>
          </p:cNvSpPr>
          <p:nvPr/>
        </p:nvSpPr>
        <p:spPr bwMode="auto">
          <a:xfrm>
            <a:off x="4998724" y="5073497"/>
            <a:ext cx="356296" cy="181741"/>
          </a:xfrm>
          <a:custGeom>
            <a:avLst/>
            <a:gdLst>
              <a:gd name="T0" fmla="*/ 63 w 63"/>
              <a:gd name="T1" fmla="*/ 6 h 18"/>
              <a:gd name="T2" fmla="*/ 63 w 63"/>
              <a:gd name="T3" fmla="*/ 9 h 18"/>
              <a:gd name="T4" fmla="*/ 63 w 63"/>
              <a:gd name="T5" fmla="*/ 12 h 18"/>
              <a:gd name="T6" fmla="*/ 60 w 63"/>
              <a:gd name="T7" fmla="*/ 12 h 18"/>
              <a:gd name="T8" fmla="*/ 58 w 63"/>
              <a:gd name="T9" fmla="*/ 15 h 18"/>
              <a:gd name="T10" fmla="*/ 56 w 63"/>
              <a:gd name="T11" fmla="*/ 15 h 18"/>
              <a:gd name="T12" fmla="*/ 53 w 63"/>
              <a:gd name="T13" fmla="*/ 15 h 18"/>
              <a:gd name="T14" fmla="*/ 48 w 63"/>
              <a:gd name="T15" fmla="*/ 15 h 18"/>
              <a:gd name="T16" fmla="*/ 41 w 63"/>
              <a:gd name="T17" fmla="*/ 18 h 18"/>
              <a:gd name="T18" fmla="*/ 34 w 63"/>
              <a:gd name="T19" fmla="*/ 18 h 18"/>
              <a:gd name="T20" fmla="*/ 24 w 63"/>
              <a:gd name="T21" fmla="*/ 18 h 18"/>
              <a:gd name="T22" fmla="*/ 12 w 63"/>
              <a:gd name="T23" fmla="*/ 18 h 18"/>
              <a:gd name="T24" fmla="*/ 0 w 63"/>
              <a:gd name="T25" fmla="*/ 18 h 18"/>
              <a:gd name="T26" fmla="*/ 0 w 63"/>
              <a:gd name="T27" fmla="*/ 3 h 18"/>
              <a:gd name="T28" fmla="*/ 7 w 63"/>
              <a:gd name="T29" fmla="*/ 3 h 18"/>
              <a:gd name="T30" fmla="*/ 12 w 63"/>
              <a:gd name="T31" fmla="*/ 3 h 18"/>
              <a:gd name="T32" fmla="*/ 17 w 63"/>
              <a:gd name="T33" fmla="*/ 3 h 18"/>
              <a:gd name="T34" fmla="*/ 19 w 63"/>
              <a:gd name="T35" fmla="*/ 3 h 18"/>
              <a:gd name="T36" fmla="*/ 27 w 63"/>
              <a:gd name="T37" fmla="*/ 3 h 18"/>
              <a:gd name="T38" fmla="*/ 31 w 63"/>
              <a:gd name="T39" fmla="*/ 0 h 18"/>
              <a:gd name="T40" fmla="*/ 36 w 63"/>
              <a:gd name="T41" fmla="*/ 0 h 18"/>
              <a:gd name="T42" fmla="*/ 39 w 63"/>
              <a:gd name="T43" fmla="*/ 0 h 18"/>
              <a:gd name="T44" fmla="*/ 41 w 63"/>
              <a:gd name="T45" fmla="*/ 0 h 18"/>
              <a:gd name="T46" fmla="*/ 43 w 63"/>
              <a:gd name="T47" fmla="*/ 0 h 18"/>
              <a:gd name="T48" fmla="*/ 46 w 63"/>
              <a:gd name="T49" fmla="*/ 0 h 18"/>
              <a:gd name="T50" fmla="*/ 48 w 63"/>
              <a:gd name="T51" fmla="*/ 0 h 18"/>
              <a:gd name="T52" fmla="*/ 51 w 63"/>
              <a:gd name="T53" fmla="*/ 0 h 18"/>
              <a:gd name="T54" fmla="*/ 56 w 63"/>
              <a:gd name="T55" fmla="*/ 3 h 18"/>
              <a:gd name="T56" fmla="*/ 58 w 63"/>
              <a:gd name="T57" fmla="*/ 3 h 18"/>
              <a:gd name="T58" fmla="*/ 60 w 63"/>
              <a:gd name="T59" fmla="*/ 3 h 18"/>
              <a:gd name="T60" fmla="*/ 63 w 63"/>
              <a:gd name="T61" fmla="*/ 6 h 18"/>
              <a:gd name="T62" fmla="*/ 63 w 63"/>
              <a:gd name="T63" fmla="*/ 6 h 18"/>
              <a:gd name="T64" fmla="*/ 63 w 63"/>
              <a:gd name="T65" fmla="*/ 6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63" h="18">
                <a:moveTo>
                  <a:pt x="63" y="6"/>
                </a:moveTo>
                <a:lnTo>
                  <a:pt x="63" y="9"/>
                </a:lnTo>
                <a:lnTo>
                  <a:pt x="63" y="12"/>
                </a:lnTo>
                <a:lnTo>
                  <a:pt x="60" y="12"/>
                </a:lnTo>
                <a:lnTo>
                  <a:pt x="58" y="15"/>
                </a:lnTo>
                <a:lnTo>
                  <a:pt x="56" y="15"/>
                </a:lnTo>
                <a:lnTo>
                  <a:pt x="53" y="15"/>
                </a:lnTo>
                <a:lnTo>
                  <a:pt x="48" y="15"/>
                </a:lnTo>
                <a:lnTo>
                  <a:pt x="41" y="18"/>
                </a:lnTo>
                <a:lnTo>
                  <a:pt x="34" y="18"/>
                </a:lnTo>
                <a:lnTo>
                  <a:pt x="24" y="18"/>
                </a:lnTo>
                <a:lnTo>
                  <a:pt x="12" y="18"/>
                </a:lnTo>
                <a:lnTo>
                  <a:pt x="0" y="18"/>
                </a:lnTo>
                <a:lnTo>
                  <a:pt x="0" y="3"/>
                </a:lnTo>
                <a:lnTo>
                  <a:pt x="7" y="3"/>
                </a:lnTo>
                <a:lnTo>
                  <a:pt x="12" y="3"/>
                </a:lnTo>
                <a:lnTo>
                  <a:pt x="17" y="3"/>
                </a:lnTo>
                <a:lnTo>
                  <a:pt x="19" y="3"/>
                </a:lnTo>
                <a:lnTo>
                  <a:pt x="27" y="3"/>
                </a:lnTo>
                <a:lnTo>
                  <a:pt x="31" y="0"/>
                </a:lnTo>
                <a:lnTo>
                  <a:pt x="36" y="0"/>
                </a:lnTo>
                <a:lnTo>
                  <a:pt x="39" y="0"/>
                </a:lnTo>
                <a:lnTo>
                  <a:pt x="41" y="0"/>
                </a:lnTo>
                <a:lnTo>
                  <a:pt x="43" y="0"/>
                </a:lnTo>
                <a:lnTo>
                  <a:pt x="46" y="0"/>
                </a:lnTo>
                <a:lnTo>
                  <a:pt x="48" y="0"/>
                </a:lnTo>
                <a:lnTo>
                  <a:pt x="51" y="0"/>
                </a:lnTo>
                <a:lnTo>
                  <a:pt x="56" y="3"/>
                </a:lnTo>
                <a:lnTo>
                  <a:pt x="58" y="3"/>
                </a:lnTo>
                <a:lnTo>
                  <a:pt x="60" y="3"/>
                </a:lnTo>
                <a:lnTo>
                  <a:pt x="63" y="6"/>
                </a:lnTo>
                <a:lnTo>
                  <a:pt x="63" y="6"/>
                </a:lnTo>
                <a:lnTo>
                  <a:pt x="63" y="6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1" name="Freeform 235"/>
          <p:cNvSpPr>
            <a:spLocks/>
          </p:cNvSpPr>
          <p:nvPr/>
        </p:nvSpPr>
        <p:spPr bwMode="auto">
          <a:xfrm>
            <a:off x="5762209" y="4033542"/>
            <a:ext cx="559892" cy="767348"/>
          </a:xfrm>
          <a:custGeom>
            <a:avLst/>
            <a:gdLst>
              <a:gd name="T0" fmla="*/ 0 w 99"/>
              <a:gd name="T1" fmla="*/ 76 h 76"/>
              <a:gd name="T2" fmla="*/ 0 w 99"/>
              <a:gd name="T3" fmla="*/ 73 h 76"/>
              <a:gd name="T4" fmla="*/ 0 w 99"/>
              <a:gd name="T5" fmla="*/ 73 h 76"/>
              <a:gd name="T6" fmla="*/ 3 w 99"/>
              <a:gd name="T7" fmla="*/ 70 h 76"/>
              <a:gd name="T8" fmla="*/ 8 w 99"/>
              <a:gd name="T9" fmla="*/ 65 h 76"/>
              <a:gd name="T10" fmla="*/ 12 w 99"/>
              <a:gd name="T11" fmla="*/ 62 h 76"/>
              <a:gd name="T12" fmla="*/ 20 w 99"/>
              <a:gd name="T13" fmla="*/ 56 h 76"/>
              <a:gd name="T14" fmla="*/ 27 w 99"/>
              <a:gd name="T15" fmla="*/ 50 h 76"/>
              <a:gd name="T16" fmla="*/ 34 w 99"/>
              <a:gd name="T17" fmla="*/ 41 h 76"/>
              <a:gd name="T18" fmla="*/ 41 w 99"/>
              <a:gd name="T19" fmla="*/ 35 h 76"/>
              <a:gd name="T20" fmla="*/ 46 w 99"/>
              <a:gd name="T21" fmla="*/ 29 h 76"/>
              <a:gd name="T22" fmla="*/ 51 w 99"/>
              <a:gd name="T23" fmla="*/ 23 h 76"/>
              <a:gd name="T24" fmla="*/ 56 w 99"/>
              <a:gd name="T25" fmla="*/ 17 h 76"/>
              <a:gd name="T26" fmla="*/ 56 w 99"/>
              <a:gd name="T27" fmla="*/ 14 h 76"/>
              <a:gd name="T28" fmla="*/ 56 w 99"/>
              <a:gd name="T29" fmla="*/ 11 h 76"/>
              <a:gd name="T30" fmla="*/ 56 w 99"/>
              <a:gd name="T31" fmla="*/ 9 h 76"/>
              <a:gd name="T32" fmla="*/ 54 w 99"/>
              <a:gd name="T33" fmla="*/ 6 h 76"/>
              <a:gd name="T34" fmla="*/ 51 w 99"/>
              <a:gd name="T35" fmla="*/ 6 h 76"/>
              <a:gd name="T36" fmla="*/ 51 w 99"/>
              <a:gd name="T37" fmla="*/ 3 h 76"/>
              <a:gd name="T38" fmla="*/ 54 w 99"/>
              <a:gd name="T39" fmla="*/ 3 h 76"/>
              <a:gd name="T40" fmla="*/ 56 w 99"/>
              <a:gd name="T41" fmla="*/ 0 h 76"/>
              <a:gd name="T42" fmla="*/ 61 w 99"/>
              <a:gd name="T43" fmla="*/ 0 h 76"/>
              <a:gd name="T44" fmla="*/ 68 w 99"/>
              <a:gd name="T45" fmla="*/ 0 h 76"/>
              <a:gd name="T46" fmla="*/ 73 w 99"/>
              <a:gd name="T47" fmla="*/ 0 h 76"/>
              <a:gd name="T48" fmla="*/ 83 w 99"/>
              <a:gd name="T49" fmla="*/ 3 h 76"/>
              <a:gd name="T50" fmla="*/ 90 w 99"/>
              <a:gd name="T51" fmla="*/ 6 h 76"/>
              <a:gd name="T52" fmla="*/ 95 w 99"/>
              <a:gd name="T53" fmla="*/ 9 h 76"/>
              <a:gd name="T54" fmla="*/ 97 w 99"/>
              <a:gd name="T55" fmla="*/ 9 h 76"/>
              <a:gd name="T56" fmla="*/ 99 w 99"/>
              <a:gd name="T57" fmla="*/ 11 h 76"/>
              <a:gd name="T58" fmla="*/ 99 w 99"/>
              <a:gd name="T59" fmla="*/ 14 h 76"/>
              <a:gd name="T60" fmla="*/ 97 w 99"/>
              <a:gd name="T61" fmla="*/ 17 h 76"/>
              <a:gd name="T62" fmla="*/ 97 w 99"/>
              <a:gd name="T63" fmla="*/ 17 h 76"/>
              <a:gd name="T64" fmla="*/ 92 w 99"/>
              <a:gd name="T65" fmla="*/ 20 h 76"/>
              <a:gd name="T66" fmla="*/ 90 w 99"/>
              <a:gd name="T67" fmla="*/ 26 h 76"/>
              <a:gd name="T68" fmla="*/ 85 w 99"/>
              <a:gd name="T69" fmla="*/ 29 h 76"/>
              <a:gd name="T70" fmla="*/ 80 w 99"/>
              <a:gd name="T71" fmla="*/ 32 h 76"/>
              <a:gd name="T72" fmla="*/ 75 w 99"/>
              <a:gd name="T73" fmla="*/ 38 h 76"/>
              <a:gd name="T74" fmla="*/ 63 w 99"/>
              <a:gd name="T75" fmla="*/ 47 h 76"/>
              <a:gd name="T76" fmla="*/ 51 w 99"/>
              <a:gd name="T77" fmla="*/ 56 h 76"/>
              <a:gd name="T78" fmla="*/ 41 w 99"/>
              <a:gd name="T79" fmla="*/ 62 h 76"/>
              <a:gd name="T80" fmla="*/ 29 w 99"/>
              <a:gd name="T81" fmla="*/ 68 h 76"/>
              <a:gd name="T82" fmla="*/ 25 w 99"/>
              <a:gd name="T83" fmla="*/ 70 h 76"/>
              <a:gd name="T84" fmla="*/ 17 w 99"/>
              <a:gd name="T85" fmla="*/ 73 h 76"/>
              <a:gd name="T86" fmla="*/ 12 w 99"/>
              <a:gd name="T87" fmla="*/ 73 h 76"/>
              <a:gd name="T88" fmla="*/ 10 w 99"/>
              <a:gd name="T89" fmla="*/ 76 h 76"/>
              <a:gd name="T90" fmla="*/ 5 w 99"/>
              <a:gd name="T91" fmla="*/ 76 h 76"/>
              <a:gd name="T92" fmla="*/ 3 w 99"/>
              <a:gd name="T93" fmla="*/ 76 h 76"/>
              <a:gd name="T94" fmla="*/ 0 w 99"/>
              <a:gd name="T95" fmla="*/ 76 h 76"/>
              <a:gd name="T96" fmla="*/ 0 w 99"/>
              <a:gd name="T97" fmla="*/ 76 h 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99" h="76">
                <a:moveTo>
                  <a:pt x="0" y="76"/>
                </a:moveTo>
                <a:lnTo>
                  <a:pt x="0" y="73"/>
                </a:lnTo>
                <a:lnTo>
                  <a:pt x="0" y="73"/>
                </a:lnTo>
                <a:lnTo>
                  <a:pt x="3" y="70"/>
                </a:lnTo>
                <a:lnTo>
                  <a:pt x="8" y="65"/>
                </a:lnTo>
                <a:lnTo>
                  <a:pt x="12" y="62"/>
                </a:lnTo>
                <a:lnTo>
                  <a:pt x="20" y="56"/>
                </a:lnTo>
                <a:lnTo>
                  <a:pt x="27" y="50"/>
                </a:lnTo>
                <a:lnTo>
                  <a:pt x="34" y="41"/>
                </a:lnTo>
                <a:lnTo>
                  <a:pt x="41" y="35"/>
                </a:lnTo>
                <a:lnTo>
                  <a:pt x="46" y="29"/>
                </a:lnTo>
                <a:lnTo>
                  <a:pt x="51" y="23"/>
                </a:lnTo>
                <a:lnTo>
                  <a:pt x="56" y="17"/>
                </a:lnTo>
                <a:lnTo>
                  <a:pt x="56" y="14"/>
                </a:lnTo>
                <a:lnTo>
                  <a:pt x="56" y="11"/>
                </a:lnTo>
                <a:lnTo>
                  <a:pt x="56" y="9"/>
                </a:lnTo>
                <a:lnTo>
                  <a:pt x="54" y="6"/>
                </a:lnTo>
                <a:lnTo>
                  <a:pt x="51" y="6"/>
                </a:lnTo>
                <a:lnTo>
                  <a:pt x="51" y="3"/>
                </a:lnTo>
                <a:lnTo>
                  <a:pt x="54" y="3"/>
                </a:lnTo>
                <a:lnTo>
                  <a:pt x="56" y="0"/>
                </a:lnTo>
                <a:lnTo>
                  <a:pt x="61" y="0"/>
                </a:lnTo>
                <a:lnTo>
                  <a:pt x="68" y="0"/>
                </a:lnTo>
                <a:lnTo>
                  <a:pt x="73" y="0"/>
                </a:lnTo>
                <a:lnTo>
                  <a:pt x="83" y="3"/>
                </a:lnTo>
                <a:lnTo>
                  <a:pt x="90" y="6"/>
                </a:lnTo>
                <a:lnTo>
                  <a:pt x="95" y="9"/>
                </a:lnTo>
                <a:lnTo>
                  <a:pt x="97" y="9"/>
                </a:lnTo>
                <a:lnTo>
                  <a:pt x="99" y="11"/>
                </a:lnTo>
                <a:lnTo>
                  <a:pt x="99" y="14"/>
                </a:lnTo>
                <a:lnTo>
                  <a:pt x="97" y="17"/>
                </a:lnTo>
                <a:lnTo>
                  <a:pt x="97" y="17"/>
                </a:lnTo>
                <a:lnTo>
                  <a:pt x="92" y="20"/>
                </a:lnTo>
                <a:lnTo>
                  <a:pt x="90" y="26"/>
                </a:lnTo>
                <a:lnTo>
                  <a:pt x="85" y="29"/>
                </a:lnTo>
                <a:lnTo>
                  <a:pt x="80" y="32"/>
                </a:lnTo>
                <a:lnTo>
                  <a:pt x="75" y="38"/>
                </a:lnTo>
                <a:lnTo>
                  <a:pt x="63" y="47"/>
                </a:lnTo>
                <a:lnTo>
                  <a:pt x="51" y="56"/>
                </a:lnTo>
                <a:lnTo>
                  <a:pt x="41" y="62"/>
                </a:lnTo>
                <a:lnTo>
                  <a:pt x="29" y="68"/>
                </a:lnTo>
                <a:lnTo>
                  <a:pt x="25" y="70"/>
                </a:lnTo>
                <a:lnTo>
                  <a:pt x="17" y="73"/>
                </a:lnTo>
                <a:lnTo>
                  <a:pt x="12" y="73"/>
                </a:lnTo>
                <a:lnTo>
                  <a:pt x="10" y="76"/>
                </a:lnTo>
                <a:lnTo>
                  <a:pt x="5" y="76"/>
                </a:lnTo>
                <a:lnTo>
                  <a:pt x="3" y="76"/>
                </a:lnTo>
                <a:lnTo>
                  <a:pt x="0" y="76"/>
                </a:lnTo>
                <a:lnTo>
                  <a:pt x="0" y="76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2" name="Freeform 236"/>
          <p:cNvSpPr>
            <a:spLocks/>
          </p:cNvSpPr>
          <p:nvPr/>
        </p:nvSpPr>
        <p:spPr bwMode="auto">
          <a:xfrm>
            <a:off x="6039329" y="4265762"/>
            <a:ext cx="667343" cy="686576"/>
          </a:xfrm>
          <a:custGeom>
            <a:avLst/>
            <a:gdLst>
              <a:gd name="T0" fmla="*/ 65 w 118"/>
              <a:gd name="T1" fmla="*/ 3 h 68"/>
              <a:gd name="T2" fmla="*/ 67 w 118"/>
              <a:gd name="T3" fmla="*/ 0 h 68"/>
              <a:gd name="T4" fmla="*/ 72 w 118"/>
              <a:gd name="T5" fmla="*/ 0 h 68"/>
              <a:gd name="T6" fmla="*/ 77 w 118"/>
              <a:gd name="T7" fmla="*/ 0 h 68"/>
              <a:gd name="T8" fmla="*/ 82 w 118"/>
              <a:gd name="T9" fmla="*/ 3 h 68"/>
              <a:gd name="T10" fmla="*/ 92 w 118"/>
              <a:gd name="T11" fmla="*/ 6 h 68"/>
              <a:gd name="T12" fmla="*/ 99 w 118"/>
              <a:gd name="T13" fmla="*/ 6 h 68"/>
              <a:gd name="T14" fmla="*/ 106 w 118"/>
              <a:gd name="T15" fmla="*/ 9 h 68"/>
              <a:gd name="T16" fmla="*/ 111 w 118"/>
              <a:gd name="T17" fmla="*/ 9 h 68"/>
              <a:gd name="T18" fmla="*/ 116 w 118"/>
              <a:gd name="T19" fmla="*/ 12 h 68"/>
              <a:gd name="T20" fmla="*/ 118 w 118"/>
              <a:gd name="T21" fmla="*/ 15 h 68"/>
              <a:gd name="T22" fmla="*/ 118 w 118"/>
              <a:gd name="T23" fmla="*/ 15 h 68"/>
              <a:gd name="T24" fmla="*/ 118 w 118"/>
              <a:gd name="T25" fmla="*/ 18 h 68"/>
              <a:gd name="T26" fmla="*/ 116 w 118"/>
              <a:gd name="T27" fmla="*/ 21 h 68"/>
              <a:gd name="T28" fmla="*/ 111 w 118"/>
              <a:gd name="T29" fmla="*/ 21 h 68"/>
              <a:gd name="T30" fmla="*/ 106 w 118"/>
              <a:gd name="T31" fmla="*/ 24 h 68"/>
              <a:gd name="T32" fmla="*/ 101 w 118"/>
              <a:gd name="T33" fmla="*/ 24 h 68"/>
              <a:gd name="T34" fmla="*/ 96 w 118"/>
              <a:gd name="T35" fmla="*/ 27 h 68"/>
              <a:gd name="T36" fmla="*/ 92 w 118"/>
              <a:gd name="T37" fmla="*/ 27 h 68"/>
              <a:gd name="T38" fmla="*/ 87 w 118"/>
              <a:gd name="T39" fmla="*/ 30 h 68"/>
              <a:gd name="T40" fmla="*/ 80 w 118"/>
              <a:gd name="T41" fmla="*/ 36 h 68"/>
              <a:gd name="T42" fmla="*/ 72 w 118"/>
              <a:gd name="T43" fmla="*/ 39 h 68"/>
              <a:gd name="T44" fmla="*/ 65 w 118"/>
              <a:gd name="T45" fmla="*/ 42 h 68"/>
              <a:gd name="T46" fmla="*/ 55 w 118"/>
              <a:gd name="T47" fmla="*/ 47 h 68"/>
              <a:gd name="T48" fmla="*/ 46 w 118"/>
              <a:gd name="T49" fmla="*/ 53 h 68"/>
              <a:gd name="T50" fmla="*/ 38 w 118"/>
              <a:gd name="T51" fmla="*/ 56 h 68"/>
              <a:gd name="T52" fmla="*/ 29 w 118"/>
              <a:gd name="T53" fmla="*/ 59 h 68"/>
              <a:gd name="T54" fmla="*/ 21 w 118"/>
              <a:gd name="T55" fmla="*/ 62 h 68"/>
              <a:gd name="T56" fmla="*/ 17 w 118"/>
              <a:gd name="T57" fmla="*/ 65 h 68"/>
              <a:gd name="T58" fmla="*/ 9 w 118"/>
              <a:gd name="T59" fmla="*/ 68 h 68"/>
              <a:gd name="T60" fmla="*/ 5 w 118"/>
              <a:gd name="T61" fmla="*/ 68 h 68"/>
              <a:gd name="T62" fmla="*/ 0 w 118"/>
              <a:gd name="T63" fmla="*/ 68 h 68"/>
              <a:gd name="T64" fmla="*/ 14 w 118"/>
              <a:gd name="T65" fmla="*/ 56 h 68"/>
              <a:gd name="T66" fmla="*/ 26 w 118"/>
              <a:gd name="T67" fmla="*/ 47 h 68"/>
              <a:gd name="T68" fmla="*/ 36 w 118"/>
              <a:gd name="T69" fmla="*/ 39 h 68"/>
              <a:gd name="T70" fmla="*/ 43 w 118"/>
              <a:gd name="T71" fmla="*/ 33 h 68"/>
              <a:gd name="T72" fmla="*/ 50 w 118"/>
              <a:gd name="T73" fmla="*/ 27 h 68"/>
              <a:gd name="T74" fmla="*/ 53 w 118"/>
              <a:gd name="T75" fmla="*/ 21 h 68"/>
              <a:gd name="T76" fmla="*/ 58 w 118"/>
              <a:gd name="T77" fmla="*/ 21 h 68"/>
              <a:gd name="T78" fmla="*/ 58 w 118"/>
              <a:gd name="T79" fmla="*/ 18 h 68"/>
              <a:gd name="T80" fmla="*/ 58 w 118"/>
              <a:gd name="T81" fmla="*/ 18 h 68"/>
              <a:gd name="T82" fmla="*/ 55 w 118"/>
              <a:gd name="T83" fmla="*/ 18 h 68"/>
              <a:gd name="T84" fmla="*/ 55 w 118"/>
              <a:gd name="T85" fmla="*/ 18 h 68"/>
              <a:gd name="T86" fmla="*/ 53 w 118"/>
              <a:gd name="T87" fmla="*/ 21 h 68"/>
              <a:gd name="T88" fmla="*/ 50 w 118"/>
              <a:gd name="T89" fmla="*/ 21 h 68"/>
              <a:gd name="T90" fmla="*/ 46 w 118"/>
              <a:gd name="T91" fmla="*/ 21 h 68"/>
              <a:gd name="T92" fmla="*/ 41 w 118"/>
              <a:gd name="T93" fmla="*/ 21 h 68"/>
              <a:gd name="T94" fmla="*/ 36 w 118"/>
              <a:gd name="T95" fmla="*/ 21 h 68"/>
              <a:gd name="T96" fmla="*/ 29 w 118"/>
              <a:gd name="T97" fmla="*/ 21 h 68"/>
              <a:gd name="T98" fmla="*/ 19 w 118"/>
              <a:gd name="T99" fmla="*/ 21 h 68"/>
              <a:gd name="T100" fmla="*/ 12 w 118"/>
              <a:gd name="T101" fmla="*/ 21 h 68"/>
              <a:gd name="T102" fmla="*/ 0 w 118"/>
              <a:gd name="T103" fmla="*/ 21 h 68"/>
              <a:gd name="T104" fmla="*/ 0 w 118"/>
              <a:gd name="T105" fmla="*/ 9 h 68"/>
              <a:gd name="T106" fmla="*/ 12 w 118"/>
              <a:gd name="T107" fmla="*/ 9 h 68"/>
              <a:gd name="T108" fmla="*/ 24 w 118"/>
              <a:gd name="T109" fmla="*/ 9 h 68"/>
              <a:gd name="T110" fmla="*/ 34 w 118"/>
              <a:gd name="T111" fmla="*/ 9 h 68"/>
              <a:gd name="T112" fmla="*/ 43 w 118"/>
              <a:gd name="T113" fmla="*/ 6 h 68"/>
              <a:gd name="T114" fmla="*/ 50 w 118"/>
              <a:gd name="T115" fmla="*/ 6 h 68"/>
              <a:gd name="T116" fmla="*/ 55 w 118"/>
              <a:gd name="T117" fmla="*/ 6 h 68"/>
              <a:gd name="T118" fmla="*/ 60 w 118"/>
              <a:gd name="T119" fmla="*/ 3 h 68"/>
              <a:gd name="T120" fmla="*/ 65 w 118"/>
              <a:gd name="T121" fmla="*/ 3 h 68"/>
              <a:gd name="T122" fmla="*/ 65 w 118"/>
              <a:gd name="T123" fmla="*/ 3 h 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18" h="68">
                <a:moveTo>
                  <a:pt x="65" y="3"/>
                </a:moveTo>
                <a:lnTo>
                  <a:pt x="67" y="0"/>
                </a:lnTo>
                <a:lnTo>
                  <a:pt x="72" y="0"/>
                </a:lnTo>
                <a:lnTo>
                  <a:pt x="77" y="0"/>
                </a:lnTo>
                <a:lnTo>
                  <a:pt x="82" y="3"/>
                </a:lnTo>
                <a:lnTo>
                  <a:pt x="92" y="6"/>
                </a:lnTo>
                <a:lnTo>
                  <a:pt x="99" y="6"/>
                </a:lnTo>
                <a:lnTo>
                  <a:pt x="106" y="9"/>
                </a:lnTo>
                <a:lnTo>
                  <a:pt x="111" y="9"/>
                </a:lnTo>
                <a:lnTo>
                  <a:pt x="116" y="12"/>
                </a:lnTo>
                <a:lnTo>
                  <a:pt x="118" y="15"/>
                </a:lnTo>
                <a:lnTo>
                  <a:pt x="118" y="15"/>
                </a:lnTo>
                <a:lnTo>
                  <a:pt x="118" y="18"/>
                </a:lnTo>
                <a:lnTo>
                  <a:pt x="116" y="21"/>
                </a:lnTo>
                <a:lnTo>
                  <a:pt x="111" y="21"/>
                </a:lnTo>
                <a:lnTo>
                  <a:pt x="106" y="24"/>
                </a:lnTo>
                <a:lnTo>
                  <a:pt x="101" y="24"/>
                </a:lnTo>
                <a:lnTo>
                  <a:pt x="96" y="27"/>
                </a:lnTo>
                <a:lnTo>
                  <a:pt x="92" y="27"/>
                </a:lnTo>
                <a:lnTo>
                  <a:pt x="87" y="30"/>
                </a:lnTo>
                <a:lnTo>
                  <a:pt x="80" y="36"/>
                </a:lnTo>
                <a:lnTo>
                  <a:pt x="72" y="39"/>
                </a:lnTo>
                <a:lnTo>
                  <a:pt x="65" y="42"/>
                </a:lnTo>
                <a:lnTo>
                  <a:pt x="55" y="47"/>
                </a:lnTo>
                <a:lnTo>
                  <a:pt x="46" y="53"/>
                </a:lnTo>
                <a:lnTo>
                  <a:pt x="38" y="56"/>
                </a:lnTo>
                <a:lnTo>
                  <a:pt x="29" y="59"/>
                </a:lnTo>
                <a:lnTo>
                  <a:pt x="21" y="62"/>
                </a:lnTo>
                <a:lnTo>
                  <a:pt x="17" y="65"/>
                </a:lnTo>
                <a:lnTo>
                  <a:pt x="9" y="68"/>
                </a:lnTo>
                <a:lnTo>
                  <a:pt x="5" y="68"/>
                </a:lnTo>
                <a:lnTo>
                  <a:pt x="0" y="68"/>
                </a:lnTo>
                <a:lnTo>
                  <a:pt x="14" y="56"/>
                </a:lnTo>
                <a:lnTo>
                  <a:pt x="26" y="47"/>
                </a:lnTo>
                <a:lnTo>
                  <a:pt x="36" y="39"/>
                </a:lnTo>
                <a:lnTo>
                  <a:pt x="43" y="33"/>
                </a:lnTo>
                <a:lnTo>
                  <a:pt x="50" y="27"/>
                </a:lnTo>
                <a:lnTo>
                  <a:pt x="53" y="21"/>
                </a:lnTo>
                <a:lnTo>
                  <a:pt x="58" y="21"/>
                </a:lnTo>
                <a:lnTo>
                  <a:pt x="58" y="18"/>
                </a:lnTo>
                <a:lnTo>
                  <a:pt x="58" y="18"/>
                </a:lnTo>
                <a:lnTo>
                  <a:pt x="55" y="18"/>
                </a:lnTo>
                <a:lnTo>
                  <a:pt x="55" y="18"/>
                </a:lnTo>
                <a:lnTo>
                  <a:pt x="53" y="21"/>
                </a:lnTo>
                <a:lnTo>
                  <a:pt x="50" y="21"/>
                </a:lnTo>
                <a:lnTo>
                  <a:pt x="46" y="21"/>
                </a:lnTo>
                <a:lnTo>
                  <a:pt x="41" y="21"/>
                </a:lnTo>
                <a:lnTo>
                  <a:pt x="36" y="21"/>
                </a:lnTo>
                <a:lnTo>
                  <a:pt x="29" y="21"/>
                </a:lnTo>
                <a:lnTo>
                  <a:pt x="19" y="21"/>
                </a:lnTo>
                <a:lnTo>
                  <a:pt x="12" y="21"/>
                </a:lnTo>
                <a:lnTo>
                  <a:pt x="0" y="21"/>
                </a:lnTo>
                <a:lnTo>
                  <a:pt x="0" y="9"/>
                </a:lnTo>
                <a:lnTo>
                  <a:pt x="12" y="9"/>
                </a:lnTo>
                <a:lnTo>
                  <a:pt x="24" y="9"/>
                </a:lnTo>
                <a:lnTo>
                  <a:pt x="34" y="9"/>
                </a:lnTo>
                <a:lnTo>
                  <a:pt x="43" y="6"/>
                </a:lnTo>
                <a:lnTo>
                  <a:pt x="50" y="6"/>
                </a:lnTo>
                <a:lnTo>
                  <a:pt x="55" y="6"/>
                </a:lnTo>
                <a:lnTo>
                  <a:pt x="60" y="3"/>
                </a:lnTo>
                <a:lnTo>
                  <a:pt x="65" y="3"/>
                </a:lnTo>
                <a:lnTo>
                  <a:pt x="65" y="3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3" name="Freeform 237"/>
          <p:cNvSpPr>
            <a:spLocks/>
          </p:cNvSpPr>
          <p:nvPr/>
        </p:nvSpPr>
        <p:spPr bwMode="auto">
          <a:xfrm>
            <a:off x="5615168" y="4891758"/>
            <a:ext cx="260150" cy="625996"/>
          </a:xfrm>
          <a:custGeom>
            <a:avLst/>
            <a:gdLst>
              <a:gd name="T0" fmla="*/ 19 w 46"/>
              <a:gd name="T1" fmla="*/ 42 h 62"/>
              <a:gd name="T2" fmla="*/ 14 w 46"/>
              <a:gd name="T3" fmla="*/ 33 h 62"/>
              <a:gd name="T4" fmla="*/ 9 w 46"/>
              <a:gd name="T5" fmla="*/ 24 h 62"/>
              <a:gd name="T6" fmla="*/ 7 w 46"/>
              <a:gd name="T7" fmla="*/ 18 h 62"/>
              <a:gd name="T8" fmla="*/ 5 w 46"/>
              <a:gd name="T9" fmla="*/ 15 h 62"/>
              <a:gd name="T10" fmla="*/ 2 w 46"/>
              <a:gd name="T11" fmla="*/ 12 h 62"/>
              <a:gd name="T12" fmla="*/ 0 w 46"/>
              <a:gd name="T13" fmla="*/ 9 h 62"/>
              <a:gd name="T14" fmla="*/ 0 w 46"/>
              <a:gd name="T15" fmla="*/ 6 h 62"/>
              <a:gd name="T16" fmla="*/ 0 w 46"/>
              <a:gd name="T17" fmla="*/ 3 h 62"/>
              <a:gd name="T18" fmla="*/ 0 w 46"/>
              <a:gd name="T19" fmla="*/ 3 h 62"/>
              <a:gd name="T20" fmla="*/ 2 w 46"/>
              <a:gd name="T21" fmla="*/ 3 h 62"/>
              <a:gd name="T22" fmla="*/ 5 w 46"/>
              <a:gd name="T23" fmla="*/ 0 h 62"/>
              <a:gd name="T24" fmla="*/ 9 w 46"/>
              <a:gd name="T25" fmla="*/ 0 h 62"/>
              <a:gd name="T26" fmla="*/ 14 w 46"/>
              <a:gd name="T27" fmla="*/ 3 h 62"/>
              <a:gd name="T28" fmla="*/ 22 w 46"/>
              <a:gd name="T29" fmla="*/ 3 h 62"/>
              <a:gd name="T30" fmla="*/ 29 w 46"/>
              <a:gd name="T31" fmla="*/ 3 h 62"/>
              <a:gd name="T32" fmla="*/ 36 w 46"/>
              <a:gd name="T33" fmla="*/ 6 h 62"/>
              <a:gd name="T34" fmla="*/ 41 w 46"/>
              <a:gd name="T35" fmla="*/ 18 h 62"/>
              <a:gd name="T36" fmla="*/ 43 w 46"/>
              <a:gd name="T37" fmla="*/ 30 h 62"/>
              <a:gd name="T38" fmla="*/ 43 w 46"/>
              <a:gd name="T39" fmla="*/ 42 h 62"/>
              <a:gd name="T40" fmla="*/ 46 w 46"/>
              <a:gd name="T41" fmla="*/ 47 h 62"/>
              <a:gd name="T42" fmla="*/ 46 w 46"/>
              <a:gd name="T43" fmla="*/ 53 h 62"/>
              <a:gd name="T44" fmla="*/ 43 w 46"/>
              <a:gd name="T45" fmla="*/ 59 h 62"/>
              <a:gd name="T46" fmla="*/ 43 w 46"/>
              <a:gd name="T47" fmla="*/ 62 h 62"/>
              <a:gd name="T48" fmla="*/ 41 w 46"/>
              <a:gd name="T49" fmla="*/ 62 h 62"/>
              <a:gd name="T50" fmla="*/ 36 w 46"/>
              <a:gd name="T51" fmla="*/ 62 h 62"/>
              <a:gd name="T52" fmla="*/ 34 w 46"/>
              <a:gd name="T53" fmla="*/ 62 h 62"/>
              <a:gd name="T54" fmla="*/ 31 w 46"/>
              <a:gd name="T55" fmla="*/ 62 h 62"/>
              <a:gd name="T56" fmla="*/ 29 w 46"/>
              <a:gd name="T57" fmla="*/ 59 h 62"/>
              <a:gd name="T58" fmla="*/ 26 w 46"/>
              <a:gd name="T59" fmla="*/ 56 h 62"/>
              <a:gd name="T60" fmla="*/ 24 w 46"/>
              <a:gd name="T61" fmla="*/ 53 h 62"/>
              <a:gd name="T62" fmla="*/ 22 w 46"/>
              <a:gd name="T63" fmla="*/ 47 h 62"/>
              <a:gd name="T64" fmla="*/ 19 w 46"/>
              <a:gd name="T65" fmla="*/ 42 h 62"/>
              <a:gd name="T66" fmla="*/ 19 w 46"/>
              <a:gd name="T67" fmla="*/ 42 h 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46" h="62">
                <a:moveTo>
                  <a:pt x="19" y="42"/>
                </a:moveTo>
                <a:lnTo>
                  <a:pt x="14" y="33"/>
                </a:lnTo>
                <a:lnTo>
                  <a:pt x="9" y="24"/>
                </a:lnTo>
                <a:lnTo>
                  <a:pt x="7" y="18"/>
                </a:lnTo>
                <a:lnTo>
                  <a:pt x="5" y="15"/>
                </a:lnTo>
                <a:lnTo>
                  <a:pt x="2" y="12"/>
                </a:lnTo>
                <a:lnTo>
                  <a:pt x="0" y="9"/>
                </a:lnTo>
                <a:lnTo>
                  <a:pt x="0" y="6"/>
                </a:lnTo>
                <a:lnTo>
                  <a:pt x="0" y="3"/>
                </a:lnTo>
                <a:lnTo>
                  <a:pt x="0" y="3"/>
                </a:lnTo>
                <a:lnTo>
                  <a:pt x="2" y="3"/>
                </a:lnTo>
                <a:lnTo>
                  <a:pt x="5" y="0"/>
                </a:lnTo>
                <a:lnTo>
                  <a:pt x="9" y="0"/>
                </a:lnTo>
                <a:lnTo>
                  <a:pt x="14" y="3"/>
                </a:lnTo>
                <a:lnTo>
                  <a:pt x="22" y="3"/>
                </a:lnTo>
                <a:lnTo>
                  <a:pt x="29" y="3"/>
                </a:lnTo>
                <a:lnTo>
                  <a:pt x="36" y="6"/>
                </a:lnTo>
                <a:lnTo>
                  <a:pt x="41" y="18"/>
                </a:lnTo>
                <a:lnTo>
                  <a:pt x="43" y="30"/>
                </a:lnTo>
                <a:lnTo>
                  <a:pt x="43" y="42"/>
                </a:lnTo>
                <a:lnTo>
                  <a:pt x="46" y="47"/>
                </a:lnTo>
                <a:lnTo>
                  <a:pt x="46" y="53"/>
                </a:lnTo>
                <a:lnTo>
                  <a:pt x="43" y="59"/>
                </a:lnTo>
                <a:lnTo>
                  <a:pt x="43" y="62"/>
                </a:lnTo>
                <a:lnTo>
                  <a:pt x="41" y="62"/>
                </a:lnTo>
                <a:lnTo>
                  <a:pt x="36" y="62"/>
                </a:lnTo>
                <a:lnTo>
                  <a:pt x="34" y="62"/>
                </a:lnTo>
                <a:lnTo>
                  <a:pt x="31" y="62"/>
                </a:lnTo>
                <a:lnTo>
                  <a:pt x="29" y="59"/>
                </a:lnTo>
                <a:lnTo>
                  <a:pt x="26" y="56"/>
                </a:lnTo>
                <a:lnTo>
                  <a:pt x="24" y="53"/>
                </a:lnTo>
                <a:lnTo>
                  <a:pt x="22" y="47"/>
                </a:lnTo>
                <a:lnTo>
                  <a:pt x="19" y="42"/>
                </a:lnTo>
                <a:lnTo>
                  <a:pt x="19" y="42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4" name="Freeform 238"/>
          <p:cNvSpPr>
            <a:spLocks/>
          </p:cNvSpPr>
          <p:nvPr/>
        </p:nvSpPr>
        <p:spPr bwMode="auto">
          <a:xfrm>
            <a:off x="5750899" y="4800890"/>
            <a:ext cx="1068883" cy="484642"/>
          </a:xfrm>
          <a:custGeom>
            <a:avLst/>
            <a:gdLst>
              <a:gd name="T0" fmla="*/ 152 w 189"/>
              <a:gd name="T1" fmla="*/ 18 h 48"/>
              <a:gd name="T2" fmla="*/ 152 w 189"/>
              <a:gd name="T3" fmla="*/ 12 h 48"/>
              <a:gd name="T4" fmla="*/ 147 w 189"/>
              <a:gd name="T5" fmla="*/ 9 h 48"/>
              <a:gd name="T6" fmla="*/ 138 w 189"/>
              <a:gd name="T7" fmla="*/ 9 h 48"/>
              <a:gd name="T8" fmla="*/ 128 w 189"/>
              <a:gd name="T9" fmla="*/ 9 h 48"/>
              <a:gd name="T10" fmla="*/ 116 w 189"/>
              <a:gd name="T11" fmla="*/ 9 h 48"/>
              <a:gd name="T12" fmla="*/ 99 w 189"/>
              <a:gd name="T13" fmla="*/ 9 h 48"/>
              <a:gd name="T14" fmla="*/ 75 w 189"/>
              <a:gd name="T15" fmla="*/ 12 h 48"/>
              <a:gd name="T16" fmla="*/ 48 w 189"/>
              <a:gd name="T17" fmla="*/ 15 h 48"/>
              <a:gd name="T18" fmla="*/ 29 w 189"/>
              <a:gd name="T19" fmla="*/ 18 h 48"/>
              <a:gd name="T20" fmla="*/ 12 w 189"/>
              <a:gd name="T21" fmla="*/ 18 h 48"/>
              <a:gd name="T22" fmla="*/ 2 w 189"/>
              <a:gd name="T23" fmla="*/ 21 h 48"/>
              <a:gd name="T24" fmla="*/ 0 w 189"/>
              <a:gd name="T25" fmla="*/ 18 h 48"/>
              <a:gd name="T26" fmla="*/ 2 w 189"/>
              <a:gd name="T27" fmla="*/ 18 h 48"/>
              <a:gd name="T28" fmla="*/ 10 w 189"/>
              <a:gd name="T29" fmla="*/ 18 h 48"/>
              <a:gd name="T30" fmla="*/ 19 w 189"/>
              <a:gd name="T31" fmla="*/ 18 h 48"/>
              <a:gd name="T32" fmla="*/ 34 w 189"/>
              <a:gd name="T33" fmla="*/ 15 h 48"/>
              <a:gd name="T34" fmla="*/ 63 w 189"/>
              <a:gd name="T35" fmla="*/ 12 h 48"/>
              <a:gd name="T36" fmla="*/ 97 w 189"/>
              <a:gd name="T37" fmla="*/ 9 h 48"/>
              <a:gd name="T38" fmla="*/ 114 w 189"/>
              <a:gd name="T39" fmla="*/ 6 h 48"/>
              <a:gd name="T40" fmla="*/ 126 w 189"/>
              <a:gd name="T41" fmla="*/ 3 h 48"/>
              <a:gd name="T42" fmla="*/ 135 w 189"/>
              <a:gd name="T43" fmla="*/ 3 h 48"/>
              <a:gd name="T44" fmla="*/ 143 w 189"/>
              <a:gd name="T45" fmla="*/ 0 h 48"/>
              <a:gd name="T46" fmla="*/ 147 w 189"/>
              <a:gd name="T47" fmla="*/ 0 h 48"/>
              <a:gd name="T48" fmla="*/ 157 w 189"/>
              <a:gd name="T49" fmla="*/ 0 h 48"/>
              <a:gd name="T50" fmla="*/ 184 w 189"/>
              <a:gd name="T51" fmla="*/ 9 h 48"/>
              <a:gd name="T52" fmla="*/ 189 w 189"/>
              <a:gd name="T53" fmla="*/ 12 h 48"/>
              <a:gd name="T54" fmla="*/ 189 w 189"/>
              <a:gd name="T55" fmla="*/ 12 h 48"/>
              <a:gd name="T56" fmla="*/ 184 w 189"/>
              <a:gd name="T57" fmla="*/ 15 h 48"/>
              <a:gd name="T58" fmla="*/ 176 w 189"/>
              <a:gd name="T59" fmla="*/ 18 h 48"/>
              <a:gd name="T60" fmla="*/ 169 w 189"/>
              <a:gd name="T61" fmla="*/ 21 h 48"/>
              <a:gd name="T62" fmla="*/ 160 w 189"/>
              <a:gd name="T63" fmla="*/ 30 h 48"/>
              <a:gd name="T64" fmla="*/ 147 w 189"/>
              <a:gd name="T65" fmla="*/ 42 h 48"/>
              <a:gd name="T66" fmla="*/ 138 w 189"/>
              <a:gd name="T67" fmla="*/ 48 h 48"/>
              <a:gd name="T68" fmla="*/ 147 w 189"/>
              <a:gd name="T69" fmla="*/ 30 h 48"/>
              <a:gd name="T70" fmla="*/ 150 w 189"/>
              <a:gd name="T71" fmla="*/ 21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89" h="48">
                <a:moveTo>
                  <a:pt x="150" y="21"/>
                </a:moveTo>
                <a:lnTo>
                  <a:pt x="152" y="18"/>
                </a:lnTo>
                <a:lnTo>
                  <a:pt x="152" y="15"/>
                </a:lnTo>
                <a:lnTo>
                  <a:pt x="152" y="12"/>
                </a:lnTo>
                <a:lnTo>
                  <a:pt x="150" y="9"/>
                </a:lnTo>
                <a:lnTo>
                  <a:pt x="147" y="9"/>
                </a:lnTo>
                <a:lnTo>
                  <a:pt x="145" y="9"/>
                </a:lnTo>
                <a:lnTo>
                  <a:pt x="138" y="9"/>
                </a:lnTo>
                <a:lnTo>
                  <a:pt x="133" y="9"/>
                </a:lnTo>
                <a:lnTo>
                  <a:pt x="128" y="9"/>
                </a:lnTo>
                <a:lnTo>
                  <a:pt x="123" y="9"/>
                </a:lnTo>
                <a:lnTo>
                  <a:pt x="116" y="9"/>
                </a:lnTo>
                <a:lnTo>
                  <a:pt x="109" y="9"/>
                </a:lnTo>
                <a:lnTo>
                  <a:pt x="99" y="9"/>
                </a:lnTo>
                <a:lnTo>
                  <a:pt x="87" y="12"/>
                </a:lnTo>
                <a:lnTo>
                  <a:pt x="75" y="12"/>
                </a:lnTo>
                <a:lnTo>
                  <a:pt x="63" y="15"/>
                </a:lnTo>
                <a:lnTo>
                  <a:pt x="48" y="15"/>
                </a:lnTo>
                <a:lnTo>
                  <a:pt x="39" y="15"/>
                </a:lnTo>
                <a:lnTo>
                  <a:pt x="29" y="18"/>
                </a:lnTo>
                <a:lnTo>
                  <a:pt x="19" y="18"/>
                </a:lnTo>
                <a:lnTo>
                  <a:pt x="12" y="18"/>
                </a:lnTo>
                <a:lnTo>
                  <a:pt x="7" y="21"/>
                </a:lnTo>
                <a:lnTo>
                  <a:pt x="2" y="21"/>
                </a:lnTo>
                <a:lnTo>
                  <a:pt x="0" y="21"/>
                </a:lnTo>
                <a:lnTo>
                  <a:pt x="0" y="18"/>
                </a:lnTo>
                <a:lnTo>
                  <a:pt x="0" y="18"/>
                </a:lnTo>
                <a:lnTo>
                  <a:pt x="2" y="18"/>
                </a:lnTo>
                <a:lnTo>
                  <a:pt x="5" y="18"/>
                </a:lnTo>
                <a:lnTo>
                  <a:pt x="10" y="18"/>
                </a:lnTo>
                <a:lnTo>
                  <a:pt x="14" y="18"/>
                </a:lnTo>
                <a:lnTo>
                  <a:pt x="19" y="18"/>
                </a:lnTo>
                <a:lnTo>
                  <a:pt x="27" y="18"/>
                </a:lnTo>
                <a:lnTo>
                  <a:pt x="34" y="15"/>
                </a:lnTo>
                <a:lnTo>
                  <a:pt x="48" y="15"/>
                </a:lnTo>
                <a:lnTo>
                  <a:pt x="63" y="12"/>
                </a:lnTo>
                <a:lnTo>
                  <a:pt x="80" y="9"/>
                </a:lnTo>
                <a:lnTo>
                  <a:pt x="97" y="9"/>
                </a:lnTo>
                <a:lnTo>
                  <a:pt x="106" y="6"/>
                </a:lnTo>
                <a:lnTo>
                  <a:pt x="114" y="6"/>
                </a:lnTo>
                <a:lnTo>
                  <a:pt x="121" y="6"/>
                </a:lnTo>
                <a:lnTo>
                  <a:pt x="126" y="3"/>
                </a:lnTo>
                <a:lnTo>
                  <a:pt x="131" y="3"/>
                </a:lnTo>
                <a:lnTo>
                  <a:pt x="135" y="3"/>
                </a:lnTo>
                <a:lnTo>
                  <a:pt x="140" y="3"/>
                </a:lnTo>
                <a:lnTo>
                  <a:pt x="143" y="0"/>
                </a:lnTo>
                <a:lnTo>
                  <a:pt x="145" y="0"/>
                </a:lnTo>
                <a:lnTo>
                  <a:pt x="147" y="0"/>
                </a:lnTo>
                <a:lnTo>
                  <a:pt x="152" y="0"/>
                </a:lnTo>
                <a:lnTo>
                  <a:pt x="157" y="0"/>
                </a:lnTo>
                <a:lnTo>
                  <a:pt x="181" y="6"/>
                </a:lnTo>
                <a:lnTo>
                  <a:pt x="184" y="9"/>
                </a:lnTo>
                <a:lnTo>
                  <a:pt x="186" y="12"/>
                </a:lnTo>
                <a:lnTo>
                  <a:pt x="189" y="12"/>
                </a:lnTo>
                <a:lnTo>
                  <a:pt x="189" y="12"/>
                </a:lnTo>
                <a:lnTo>
                  <a:pt x="189" y="12"/>
                </a:lnTo>
                <a:lnTo>
                  <a:pt x="186" y="15"/>
                </a:lnTo>
                <a:lnTo>
                  <a:pt x="184" y="15"/>
                </a:lnTo>
                <a:lnTo>
                  <a:pt x="181" y="15"/>
                </a:lnTo>
                <a:lnTo>
                  <a:pt x="176" y="18"/>
                </a:lnTo>
                <a:lnTo>
                  <a:pt x="174" y="18"/>
                </a:lnTo>
                <a:lnTo>
                  <a:pt x="169" y="21"/>
                </a:lnTo>
                <a:lnTo>
                  <a:pt x="164" y="24"/>
                </a:lnTo>
                <a:lnTo>
                  <a:pt x="160" y="30"/>
                </a:lnTo>
                <a:lnTo>
                  <a:pt x="155" y="36"/>
                </a:lnTo>
                <a:lnTo>
                  <a:pt x="147" y="42"/>
                </a:lnTo>
                <a:lnTo>
                  <a:pt x="140" y="48"/>
                </a:lnTo>
                <a:lnTo>
                  <a:pt x="138" y="48"/>
                </a:lnTo>
                <a:lnTo>
                  <a:pt x="143" y="39"/>
                </a:lnTo>
                <a:lnTo>
                  <a:pt x="147" y="30"/>
                </a:lnTo>
                <a:lnTo>
                  <a:pt x="150" y="24"/>
                </a:lnTo>
                <a:lnTo>
                  <a:pt x="150" y="21"/>
                </a:lnTo>
                <a:lnTo>
                  <a:pt x="150" y="21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5" name="Freeform 239"/>
          <p:cNvSpPr>
            <a:spLocks/>
          </p:cNvSpPr>
          <p:nvPr/>
        </p:nvSpPr>
        <p:spPr bwMode="auto">
          <a:xfrm>
            <a:off x="5315430" y="4891758"/>
            <a:ext cx="984050" cy="1403445"/>
          </a:xfrm>
          <a:custGeom>
            <a:avLst/>
            <a:gdLst>
              <a:gd name="T0" fmla="*/ 120 w 174"/>
              <a:gd name="T1" fmla="*/ 89 h 139"/>
              <a:gd name="T2" fmla="*/ 111 w 174"/>
              <a:gd name="T3" fmla="*/ 98 h 139"/>
              <a:gd name="T4" fmla="*/ 101 w 174"/>
              <a:gd name="T5" fmla="*/ 104 h 139"/>
              <a:gd name="T6" fmla="*/ 91 w 174"/>
              <a:gd name="T7" fmla="*/ 109 h 139"/>
              <a:gd name="T8" fmla="*/ 82 w 174"/>
              <a:gd name="T9" fmla="*/ 115 h 139"/>
              <a:gd name="T10" fmla="*/ 70 w 174"/>
              <a:gd name="T11" fmla="*/ 121 h 139"/>
              <a:gd name="T12" fmla="*/ 58 w 174"/>
              <a:gd name="T13" fmla="*/ 124 h 139"/>
              <a:gd name="T14" fmla="*/ 45 w 174"/>
              <a:gd name="T15" fmla="*/ 130 h 139"/>
              <a:gd name="T16" fmla="*/ 31 w 174"/>
              <a:gd name="T17" fmla="*/ 133 h 139"/>
              <a:gd name="T18" fmla="*/ 24 w 174"/>
              <a:gd name="T19" fmla="*/ 133 h 139"/>
              <a:gd name="T20" fmla="*/ 19 w 174"/>
              <a:gd name="T21" fmla="*/ 136 h 139"/>
              <a:gd name="T22" fmla="*/ 12 w 174"/>
              <a:gd name="T23" fmla="*/ 136 h 139"/>
              <a:gd name="T24" fmla="*/ 9 w 174"/>
              <a:gd name="T25" fmla="*/ 139 h 139"/>
              <a:gd name="T26" fmla="*/ 4 w 174"/>
              <a:gd name="T27" fmla="*/ 139 h 139"/>
              <a:gd name="T28" fmla="*/ 2 w 174"/>
              <a:gd name="T29" fmla="*/ 139 h 139"/>
              <a:gd name="T30" fmla="*/ 0 w 174"/>
              <a:gd name="T31" fmla="*/ 139 h 139"/>
              <a:gd name="T32" fmla="*/ 0 w 174"/>
              <a:gd name="T33" fmla="*/ 136 h 139"/>
              <a:gd name="T34" fmla="*/ 0 w 174"/>
              <a:gd name="T35" fmla="*/ 136 h 139"/>
              <a:gd name="T36" fmla="*/ 0 w 174"/>
              <a:gd name="T37" fmla="*/ 133 h 139"/>
              <a:gd name="T38" fmla="*/ 4 w 174"/>
              <a:gd name="T39" fmla="*/ 133 h 139"/>
              <a:gd name="T40" fmla="*/ 7 w 174"/>
              <a:gd name="T41" fmla="*/ 130 h 139"/>
              <a:gd name="T42" fmla="*/ 12 w 174"/>
              <a:gd name="T43" fmla="*/ 127 h 139"/>
              <a:gd name="T44" fmla="*/ 19 w 174"/>
              <a:gd name="T45" fmla="*/ 124 h 139"/>
              <a:gd name="T46" fmla="*/ 26 w 174"/>
              <a:gd name="T47" fmla="*/ 121 h 139"/>
              <a:gd name="T48" fmla="*/ 36 w 174"/>
              <a:gd name="T49" fmla="*/ 118 h 139"/>
              <a:gd name="T50" fmla="*/ 55 w 174"/>
              <a:gd name="T51" fmla="*/ 109 h 139"/>
              <a:gd name="T52" fmla="*/ 72 w 174"/>
              <a:gd name="T53" fmla="*/ 98 h 139"/>
              <a:gd name="T54" fmla="*/ 89 w 174"/>
              <a:gd name="T55" fmla="*/ 86 h 139"/>
              <a:gd name="T56" fmla="*/ 104 w 174"/>
              <a:gd name="T57" fmla="*/ 74 h 139"/>
              <a:gd name="T58" fmla="*/ 108 w 174"/>
              <a:gd name="T59" fmla="*/ 65 h 139"/>
              <a:gd name="T60" fmla="*/ 116 w 174"/>
              <a:gd name="T61" fmla="*/ 56 h 139"/>
              <a:gd name="T62" fmla="*/ 120 w 174"/>
              <a:gd name="T63" fmla="*/ 50 h 139"/>
              <a:gd name="T64" fmla="*/ 125 w 174"/>
              <a:gd name="T65" fmla="*/ 42 h 139"/>
              <a:gd name="T66" fmla="*/ 133 w 174"/>
              <a:gd name="T67" fmla="*/ 21 h 139"/>
              <a:gd name="T68" fmla="*/ 137 w 174"/>
              <a:gd name="T69" fmla="*/ 0 h 139"/>
              <a:gd name="T70" fmla="*/ 147 w 174"/>
              <a:gd name="T71" fmla="*/ 3 h 139"/>
              <a:gd name="T72" fmla="*/ 154 w 174"/>
              <a:gd name="T73" fmla="*/ 6 h 139"/>
              <a:gd name="T74" fmla="*/ 159 w 174"/>
              <a:gd name="T75" fmla="*/ 9 h 139"/>
              <a:gd name="T76" fmla="*/ 164 w 174"/>
              <a:gd name="T77" fmla="*/ 12 h 139"/>
              <a:gd name="T78" fmla="*/ 169 w 174"/>
              <a:gd name="T79" fmla="*/ 15 h 139"/>
              <a:gd name="T80" fmla="*/ 171 w 174"/>
              <a:gd name="T81" fmla="*/ 15 h 139"/>
              <a:gd name="T82" fmla="*/ 174 w 174"/>
              <a:gd name="T83" fmla="*/ 18 h 139"/>
              <a:gd name="T84" fmla="*/ 174 w 174"/>
              <a:gd name="T85" fmla="*/ 18 h 139"/>
              <a:gd name="T86" fmla="*/ 174 w 174"/>
              <a:gd name="T87" fmla="*/ 18 h 139"/>
              <a:gd name="T88" fmla="*/ 174 w 174"/>
              <a:gd name="T89" fmla="*/ 21 h 139"/>
              <a:gd name="T90" fmla="*/ 174 w 174"/>
              <a:gd name="T91" fmla="*/ 24 h 139"/>
              <a:gd name="T92" fmla="*/ 171 w 174"/>
              <a:gd name="T93" fmla="*/ 27 h 139"/>
              <a:gd name="T94" fmla="*/ 166 w 174"/>
              <a:gd name="T95" fmla="*/ 36 h 139"/>
              <a:gd name="T96" fmla="*/ 164 w 174"/>
              <a:gd name="T97" fmla="*/ 42 h 139"/>
              <a:gd name="T98" fmla="*/ 159 w 174"/>
              <a:gd name="T99" fmla="*/ 47 h 139"/>
              <a:gd name="T100" fmla="*/ 149 w 174"/>
              <a:gd name="T101" fmla="*/ 59 h 139"/>
              <a:gd name="T102" fmla="*/ 140 w 174"/>
              <a:gd name="T103" fmla="*/ 71 h 139"/>
              <a:gd name="T104" fmla="*/ 130 w 174"/>
              <a:gd name="T105" fmla="*/ 80 h 139"/>
              <a:gd name="T106" fmla="*/ 120 w 174"/>
              <a:gd name="T107" fmla="*/ 89 h 139"/>
              <a:gd name="T108" fmla="*/ 120 w 174"/>
              <a:gd name="T109" fmla="*/ 89 h 1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174" h="139">
                <a:moveTo>
                  <a:pt x="120" y="89"/>
                </a:moveTo>
                <a:lnTo>
                  <a:pt x="111" y="98"/>
                </a:lnTo>
                <a:lnTo>
                  <a:pt x="101" y="104"/>
                </a:lnTo>
                <a:lnTo>
                  <a:pt x="91" y="109"/>
                </a:lnTo>
                <a:lnTo>
                  <a:pt x="82" y="115"/>
                </a:lnTo>
                <a:lnTo>
                  <a:pt x="70" y="121"/>
                </a:lnTo>
                <a:lnTo>
                  <a:pt x="58" y="124"/>
                </a:lnTo>
                <a:lnTo>
                  <a:pt x="45" y="130"/>
                </a:lnTo>
                <a:lnTo>
                  <a:pt x="31" y="133"/>
                </a:lnTo>
                <a:lnTo>
                  <a:pt x="24" y="133"/>
                </a:lnTo>
                <a:lnTo>
                  <a:pt x="19" y="136"/>
                </a:lnTo>
                <a:lnTo>
                  <a:pt x="12" y="136"/>
                </a:lnTo>
                <a:lnTo>
                  <a:pt x="9" y="139"/>
                </a:lnTo>
                <a:lnTo>
                  <a:pt x="4" y="139"/>
                </a:lnTo>
                <a:lnTo>
                  <a:pt x="2" y="139"/>
                </a:lnTo>
                <a:lnTo>
                  <a:pt x="0" y="139"/>
                </a:lnTo>
                <a:lnTo>
                  <a:pt x="0" y="136"/>
                </a:lnTo>
                <a:lnTo>
                  <a:pt x="0" y="136"/>
                </a:lnTo>
                <a:lnTo>
                  <a:pt x="0" y="133"/>
                </a:lnTo>
                <a:lnTo>
                  <a:pt x="4" y="133"/>
                </a:lnTo>
                <a:lnTo>
                  <a:pt x="7" y="130"/>
                </a:lnTo>
                <a:lnTo>
                  <a:pt x="12" y="127"/>
                </a:lnTo>
                <a:lnTo>
                  <a:pt x="19" y="124"/>
                </a:lnTo>
                <a:lnTo>
                  <a:pt x="26" y="121"/>
                </a:lnTo>
                <a:lnTo>
                  <a:pt x="36" y="118"/>
                </a:lnTo>
                <a:lnTo>
                  <a:pt x="55" y="109"/>
                </a:lnTo>
                <a:lnTo>
                  <a:pt x="72" y="98"/>
                </a:lnTo>
                <a:lnTo>
                  <a:pt x="89" y="86"/>
                </a:lnTo>
                <a:lnTo>
                  <a:pt x="104" y="74"/>
                </a:lnTo>
                <a:lnTo>
                  <a:pt x="108" y="65"/>
                </a:lnTo>
                <a:lnTo>
                  <a:pt x="116" y="56"/>
                </a:lnTo>
                <a:lnTo>
                  <a:pt x="120" y="50"/>
                </a:lnTo>
                <a:lnTo>
                  <a:pt x="125" y="42"/>
                </a:lnTo>
                <a:lnTo>
                  <a:pt x="133" y="21"/>
                </a:lnTo>
                <a:lnTo>
                  <a:pt x="137" y="0"/>
                </a:lnTo>
                <a:lnTo>
                  <a:pt x="147" y="3"/>
                </a:lnTo>
                <a:lnTo>
                  <a:pt x="154" y="6"/>
                </a:lnTo>
                <a:lnTo>
                  <a:pt x="159" y="9"/>
                </a:lnTo>
                <a:lnTo>
                  <a:pt x="164" y="12"/>
                </a:lnTo>
                <a:lnTo>
                  <a:pt x="169" y="15"/>
                </a:lnTo>
                <a:lnTo>
                  <a:pt x="171" y="15"/>
                </a:lnTo>
                <a:lnTo>
                  <a:pt x="174" y="18"/>
                </a:lnTo>
                <a:lnTo>
                  <a:pt x="174" y="18"/>
                </a:lnTo>
                <a:lnTo>
                  <a:pt x="174" y="18"/>
                </a:lnTo>
                <a:lnTo>
                  <a:pt x="174" y="21"/>
                </a:lnTo>
                <a:lnTo>
                  <a:pt x="174" y="24"/>
                </a:lnTo>
                <a:lnTo>
                  <a:pt x="171" y="27"/>
                </a:lnTo>
                <a:lnTo>
                  <a:pt x="166" y="36"/>
                </a:lnTo>
                <a:lnTo>
                  <a:pt x="164" y="42"/>
                </a:lnTo>
                <a:lnTo>
                  <a:pt x="159" y="47"/>
                </a:lnTo>
                <a:lnTo>
                  <a:pt x="149" y="59"/>
                </a:lnTo>
                <a:lnTo>
                  <a:pt x="140" y="71"/>
                </a:lnTo>
                <a:lnTo>
                  <a:pt x="130" y="80"/>
                </a:lnTo>
                <a:lnTo>
                  <a:pt x="120" y="89"/>
                </a:lnTo>
                <a:lnTo>
                  <a:pt x="120" y="89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6" name="Freeform 240"/>
          <p:cNvSpPr>
            <a:spLocks/>
          </p:cNvSpPr>
          <p:nvPr/>
        </p:nvSpPr>
        <p:spPr bwMode="auto">
          <a:xfrm>
            <a:off x="5790488" y="5224952"/>
            <a:ext cx="916184" cy="262514"/>
          </a:xfrm>
          <a:custGeom>
            <a:avLst/>
            <a:gdLst>
              <a:gd name="T0" fmla="*/ 87 w 162"/>
              <a:gd name="T1" fmla="*/ 6 h 26"/>
              <a:gd name="T2" fmla="*/ 99 w 162"/>
              <a:gd name="T3" fmla="*/ 3 h 26"/>
              <a:gd name="T4" fmla="*/ 109 w 162"/>
              <a:gd name="T5" fmla="*/ 3 h 26"/>
              <a:gd name="T6" fmla="*/ 119 w 162"/>
              <a:gd name="T7" fmla="*/ 3 h 26"/>
              <a:gd name="T8" fmla="*/ 126 w 162"/>
              <a:gd name="T9" fmla="*/ 0 h 26"/>
              <a:gd name="T10" fmla="*/ 133 w 162"/>
              <a:gd name="T11" fmla="*/ 0 h 26"/>
              <a:gd name="T12" fmla="*/ 138 w 162"/>
              <a:gd name="T13" fmla="*/ 0 h 26"/>
              <a:gd name="T14" fmla="*/ 143 w 162"/>
              <a:gd name="T15" fmla="*/ 0 h 26"/>
              <a:gd name="T16" fmla="*/ 145 w 162"/>
              <a:gd name="T17" fmla="*/ 0 h 26"/>
              <a:gd name="T18" fmla="*/ 153 w 162"/>
              <a:gd name="T19" fmla="*/ 0 h 26"/>
              <a:gd name="T20" fmla="*/ 157 w 162"/>
              <a:gd name="T21" fmla="*/ 3 h 26"/>
              <a:gd name="T22" fmla="*/ 162 w 162"/>
              <a:gd name="T23" fmla="*/ 6 h 26"/>
              <a:gd name="T24" fmla="*/ 162 w 162"/>
              <a:gd name="T25" fmla="*/ 6 h 26"/>
              <a:gd name="T26" fmla="*/ 162 w 162"/>
              <a:gd name="T27" fmla="*/ 9 h 26"/>
              <a:gd name="T28" fmla="*/ 162 w 162"/>
              <a:gd name="T29" fmla="*/ 12 h 26"/>
              <a:gd name="T30" fmla="*/ 160 w 162"/>
              <a:gd name="T31" fmla="*/ 12 h 26"/>
              <a:gd name="T32" fmla="*/ 157 w 162"/>
              <a:gd name="T33" fmla="*/ 12 h 26"/>
              <a:gd name="T34" fmla="*/ 153 w 162"/>
              <a:gd name="T35" fmla="*/ 14 h 26"/>
              <a:gd name="T36" fmla="*/ 148 w 162"/>
              <a:gd name="T37" fmla="*/ 14 h 26"/>
              <a:gd name="T38" fmla="*/ 140 w 162"/>
              <a:gd name="T39" fmla="*/ 14 h 26"/>
              <a:gd name="T40" fmla="*/ 131 w 162"/>
              <a:gd name="T41" fmla="*/ 14 h 26"/>
              <a:gd name="T42" fmla="*/ 121 w 162"/>
              <a:gd name="T43" fmla="*/ 14 h 26"/>
              <a:gd name="T44" fmla="*/ 111 w 162"/>
              <a:gd name="T45" fmla="*/ 17 h 26"/>
              <a:gd name="T46" fmla="*/ 99 w 162"/>
              <a:gd name="T47" fmla="*/ 17 h 26"/>
              <a:gd name="T48" fmla="*/ 85 w 162"/>
              <a:gd name="T49" fmla="*/ 17 h 26"/>
              <a:gd name="T50" fmla="*/ 70 w 162"/>
              <a:gd name="T51" fmla="*/ 20 h 26"/>
              <a:gd name="T52" fmla="*/ 56 w 162"/>
              <a:gd name="T53" fmla="*/ 20 h 26"/>
              <a:gd name="T54" fmla="*/ 39 w 162"/>
              <a:gd name="T55" fmla="*/ 23 h 26"/>
              <a:gd name="T56" fmla="*/ 20 w 162"/>
              <a:gd name="T57" fmla="*/ 23 h 26"/>
              <a:gd name="T58" fmla="*/ 0 w 162"/>
              <a:gd name="T59" fmla="*/ 26 h 26"/>
              <a:gd name="T60" fmla="*/ 0 w 162"/>
              <a:gd name="T61" fmla="*/ 14 h 26"/>
              <a:gd name="T62" fmla="*/ 20 w 162"/>
              <a:gd name="T63" fmla="*/ 12 h 26"/>
              <a:gd name="T64" fmla="*/ 41 w 162"/>
              <a:gd name="T65" fmla="*/ 9 h 26"/>
              <a:gd name="T66" fmla="*/ 63 w 162"/>
              <a:gd name="T67" fmla="*/ 9 h 26"/>
              <a:gd name="T68" fmla="*/ 87 w 162"/>
              <a:gd name="T69" fmla="*/ 6 h 26"/>
              <a:gd name="T70" fmla="*/ 87 w 162"/>
              <a:gd name="T71" fmla="*/ 6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62" h="26">
                <a:moveTo>
                  <a:pt x="87" y="6"/>
                </a:moveTo>
                <a:lnTo>
                  <a:pt x="99" y="3"/>
                </a:lnTo>
                <a:lnTo>
                  <a:pt x="109" y="3"/>
                </a:lnTo>
                <a:lnTo>
                  <a:pt x="119" y="3"/>
                </a:lnTo>
                <a:lnTo>
                  <a:pt x="126" y="0"/>
                </a:lnTo>
                <a:lnTo>
                  <a:pt x="133" y="0"/>
                </a:lnTo>
                <a:lnTo>
                  <a:pt x="138" y="0"/>
                </a:lnTo>
                <a:lnTo>
                  <a:pt x="143" y="0"/>
                </a:lnTo>
                <a:lnTo>
                  <a:pt x="145" y="0"/>
                </a:lnTo>
                <a:lnTo>
                  <a:pt x="153" y="0"/>
                </a:lnTo>
                <a:lnTo>
                  <a:pt x="157" y="3"/>
                </a:lnTo>
                <a:lnTo>
                  <a:pt x="162" y="6"/>
                </a:lnTo>
                <a:lnTo>
                  <a:pt x="162" y="6"/>
                </a:lnTo>
                <a:lnTo>
                  <a:pt x="162" y="9"/>
                </a:lnTo>
                <a:lnTo>
                  <a:pt x="162" y="12"/>
                </a:lnTo>
                <a:lnTo>
                  <a:pt x="160" y="12"/>
                </a:lnTo>
                <a:lnTo>
                  <a:pt x="157" y="12"/>
                </a:lnTo>
                <a:lnTo>
                  <a:pt x="153" y="14"/>
                </a:lnTo>
                <a:lnTo>
                  <a:pt x="148" y="14"/>
                </a:lnTo>
                <a:lnTo>
                  <a:pt x="140" y="14"/>
                </a:lnTo>
                <a:lnTo>
                  <a:pt x="131" y="14"/>
                </a:lnTo>
                <a:lnTo>
                  <a:pt x="121" y="14"/>
                </a:lnTo>
                <a:lnTo>
                  <a:pt x="111" y="17"/>
                </a:lnTo>
                <a:lnTo>
                  <a:pt x="99" y="17"/>
                </a:lnTo>
                <a:lnTo>
                  <a:pt x="85" y="17"/>
                </a:lnTo>
                <a:lnTo>
                  <a:pt x="70" y="20"/>
                </a:lnTo>
                <a:lnTo>
                  <a:pt x="56" y="20"/>
                </a:lnTo>
                <a:lnTo>
                  <a:pt x="39" y="23"/>
                </a:lnTo>
                <a:lnTo>
                  <a:pt x="20" y="23"/>
                </a:lnTo>
                <a:lnTo>
                  <a:pt x="0" y="26"/>
                </a:lnTo>
                <a:lnTo>
                  <a:pt x="0" y="14"/>
                </a:lnTo>
                <a:lnTo>
                  <a:pt x="20" y="12"/>
                </a:lnTo>
                <a:lnTo>
                  <a:pt x="41" y="9"/>
                </a:lnTo>
                <a:lnTo>
                  <a:pt x="63" y="9"/>
                </a:lnTo>
                <a:lnTo>
                  <a:pt x="87" y="6"/>
                </a:lnTo>
                <a:lnTo>
                  <a:pt x="87" y="6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7" name="Freeform 241"/>
          <p:cNvSpPr>
            <a:spLocks/>
          </p:cNvSpPr>
          <p:nvPr/>
        </p:nvSpPr>
        <p:spPr bwMode="auto">
          <a:xfrm>
            <a:off x="5066589" y="5760073"/>
            <a:ext cx="339327" cy="60580"/>
          </a:xfrm>
          <a:custGeom>
            <a:avLst/>
            <a:gdLst>
              <a:gd name="T0" fmla="*/ 60 w 60"/>
              <a:gd name="T1" fmla="*/ 0 h 6"/>
              <a:gd name="T2" fmla="*/ 60 w 60"/>
              <a:gd name="T3" fmla="*/ 6 h 6"/>
              <a:gd name="T4" fmla="*/ 56 w 60"/>
              <a:gd name="T5" fmla="*/ 6 h 6"/>
              <a:gd name="T6" fmla="*/ 51 w 60"/>
              <a:gd name="T7" fmla="*/ 6 h 6"/>
              <a:gd name="T8" fmla="*/ 46 w 60"/>
              <a:gd name="T9" fmla="*/ 6 h 6"/>
              <a:gd name="T10" fmla="*/ 39 w 60"/>
              <a:gd name="T11" fmla="*/ 6 h 6"/>
              <a:gd name="T12" fmla="*/ 29 w 60"/>
              <a:gd name="T13" fmla="*/ 6 h 6"/>
              <a:gd name="T14" fmla="*/ 22 w 60"/>
              <a:gd name="T15" fmla="*/ 6 h 6"/>
              <a:gd name="T16" fmla="*/ 10 w 60"/>
              <a:gd name="T17" fmla="*/ 6 h 6"/>
              <a:gd name="T18" fmla="*/ 0 w 60"/>
              <a:gd name="T19" fmla="*/ 6 h 6"/>
              <a:gd name="T20" fmla="*/ 0 w 60"/>
              <a:gd name="T21" fmla="*/ 3 h 6"/>
              <a:gd name="T22" fmla="*/ 2 w 60"/>
              <a:gd name="T23" fmla="*/ 3 h 6"/>
              <a:gd name="T24" fmla="*/ 7 w 60"/>
              <a:gd name="T25" fmla="*/ 3 h 6"/>
              <a:gd name="T26" fmla="*/ 12 w 60"/>
              <a:gd name="T27" fmla="*/ 3 h 6"/>
              <a:gd name="T28" fmla="*/ 17 w 60"/>
              <a:gd name="T29" fmla="*/ 0 h 6"/>
              <a:gd name="T30" fmla="*/ 27 w 60"/>
              <a:gd name="T31" fmla="*/ 0 h 6"/>
              <a:gd name="T32" fmla="*/ 34 w 60"/>
              <a:gd name="T33" fmla="*/ 0 h 6"/>
              <a:gd name="T34" fmla="*/ 41 w 60"/>
              <a:gd name="T35" fmla="*/ 0 h 6"/>
              <a:gd name="T36" fmla="*/ 46 w 60"/>
              <a:gd name="T37" fmla="*/ 0 h 6"/>
              <a:gd name="T38" fmla="*/ 53 w 60"/>
              <a:gd name="T39" fmla="*/ 0 h 6"/>
              <a:gd name="T40" fmla="*/ 60 w 60"/>
              <a:gd name="T41" fmla="*/ 0 h 6"/>
              <a:gd name="T42" fmla="*/ 60 w 60"/>
              <a:gd name="T43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60" h="6">
                <a:moveTo>
                  <a:pt x="60" y="0"/>
                </a:moveTo>
                <a:lnTo>
                  <a:pt x="60" y="6"/>
                </a:lnTo>
                <a:lnTo>
                  <a:pt x="56" y="6"/>
                </a:lnTo>
                <a:lnTo>
                  <a:pt x="51" y="6"/>
                </a:lnTo>
                <a:lnTo>
                  <a:pt x="46" y="6"/>
                </a:lnTo>
                <a:lnTo>
                  <a:pt x="39" y="6"/>
                </a:lnTo>
                <a:lnTo>
                  <a:pt x="29" y="6"/>
                </a:lnTo>
                <a:lnTo>
                  <a:pt x="22" y="6"/>
                </a:lnTo>
                <a:lnTo>
                  <a:pt x="10" y="6"/>
                </a:lnTo>
                <a:lnTo>
                  <a:pt x="0" y="6"/>
                </a:lnTo>
                <a:lnTo>
                  <a:pt x="0" y="3"/>
                </a:lnTo>
                <a:lnTo>
                  <a:pt x="2" y="3"/>
                </a:lnTo>
                <a:lnTo>
                  <a:pt x="7" y="3"/>
                </a:lnTo>
                <a:lnTo>
                  <a:pt x="12" y="3"/>
                </a:lnTo>
                <a:lnTo>
                  <a:pt x="17" y="0"/>
                </a:lnTo>
                <a:lnTo>
                  <a:pt x="27" y="0"/>
                </a:lnTo>
                <a:lnTo>
                  <a:pt x="34" y="0"/>
                </a:lnTo>
                <a:lnTo>
                  <a:pt x="41" y="0"/>
                </a:lnTo>
                <a:lnTo>
                  <a:pt x="46" y="0"/>
                </a:lnTo>
                <a:lnTo>
                  <a:pt x="53" y="0"/>
                </a:lnTo>
                <a:lnTo>
                  <a:pt x="60" y="0"/>
                </a:lnTo>
                <a:lnTo>
                  <a:pt x="60" y="0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8" name="Freeform 242"/>
          <p:cNvSpPr>
            <a:spLocks/>
          </p:cNvSpPr>
          <p:nvPr/>
        </p:nvSpPr>
        <p:spPr bwMode="auto">
          <a:xfrm>
            <a:off x="6186370" y="5426886"/>
            <a:ext cx="1108469" cy="989476"/>
          </a:xfrm>
          <a:custGeom>
            <a:avLst/>
            <a:gdLst>
              <a:gd name="T0" fmla="*/ 78 w 196"/>
              <a:gd name="T1" fmla="*/ 74 h 98"/>
              <a:gd name="T2" fmla="*/ 99 w 196"/>
              <a:gd name="T3" fmla="*/ 74 h 98"/>
              <a:gd name="T4" fmla="*/ 121 w 196"/>
              <a:gd name="T5" fmla="*/ 74 h 98"/>
              <a:gd name="T6" fmla="*/ 136 w 196"/>
              <a:gd name="T7" fmla="*/ 71 h 98"/>
              <a:gd name="T8" fmla="*/ 148 w 196"/>
              <a:gd name="T9" fmla="*/ 62 h 98"/>
              <a:gd name="T10" fmla="*/ 158 w 196"/>
              <a:gd name="T11" fmla="*/ 45 h 98"/>
              <a:gd name="T12" fmla="*/ 162 w 196"/>
              <a:gd name="T13" fmla="*/ 30 h 98"/>
              <a:gd name="T14" fmla="*/ 167 w 196"/>
              <a:gd name="T15" fmla="*/ 27 h 98"/>
              <a:gd name="T16" fmla="*/ 172 w 196"/>
              <a:gd name="T17" fmla="*/ 24 h 98"/>
              <a:gd name="T18" fmla="*/ 182 w 196"/>
              <a:gd name="T19" fmla="*/ 30 h 98"/>
              <a:gd name="T20" fmla="*/ 187 w 196"/>
              <a:gd name="T21" fmla="*/ 45 h 98"/>
              <a:gd name="T22" fmla="*/ 189 w 196"/>
              <a:gd name="T23" fmla="*/ 59 h 98"/>
              <a:gd name="T24" fmla="*/ 194 w 196"/>
              <a:gd name="T25" fmla="*/ 71 h 98"/>
              <a:gd name="T26" fmla="*/ 196 w 196"/>
              <a:gd name="T27" fmla="*/ 77 h 98"/>
              <a:gd name="T28" fmla="*/ 189 w 196"/>
              <a:gd name="T29" fmla="*/ 83 h 98"/>
              <a:gd name="T30" fmla="*/ 174 w 196"/>
              <a:gd name="T31" fmla="*/ 89 h 98"/>
              <a:gd name="T32" fmla="*/ 150 w 196"/>
              <a:gd name="T33" fmla="*/ 95 h 98"/>
              <a:gd name="T34" fmla="*/ 119 w 196"/>
              <a:gd name="T35" fmla="*/ 98 h 98"/>
              <a:gd name="T36" fmla="*/ 80 w 196"/>
              <a:gd name="T37" fmla="*/ 98 h 98"/>
              <a:gd name="T38" fmla="*/ 63 w 196"/>
              <a:gd name="T39" fmla="*/ 95 h 98"/>
              <a:gd name="T40" fmla="*/ 46 w 196"/>
              <a:gd name="T41" fmla="*/ 92 h 98"/>
              <a:gd name="T42" fmla="*/ 34 w 196"/>
              <a:gd name="T43" fmla="*/ 89 h 98"/>
              <a:gd name="T44" fmla="*/ 22 w 196"/>
              <a:gd name="T45" fmla="*/ 83 h 98"/>
              <a:gd name="T46" fmla="*/ 15 w 196"/>
              <a:gd name="T47" fmla="*/ 77 h 98"/>
              <a:gd name="T48" fmla="*/ 8 w 196"/>
              <a:gd name="T49" fmla="*/ 68 h 98"/>
              <a:gd name="T50" fmla="*/ 5 w 196"/>
              <a:gd name="T51" fmla="*/ 56 h 98"/>
              <a:gd name="T52" fmla="*/ 5 w 196"/>
              <a:gd name="T53" fmla="*/ 42 h 98"/>
              <a:gd name="T54" fmla="*/ 8 w 196"/>
              <a:gd name="T55" fmla="*/ 30 h 98"/>
              <a:gd name="T56" fmla="*/ 5 w 196"/>
              <a:gd name="T57" fmla="*/ 21 h 98"/>
              <a:gd name="T58" fmla="*/ 5 w 196"/>
              <a:gd name="T59" fmla="*/ 12 h 98"/>
              <a:gd name="T60" fmla="*/ 3 w 196"/>
              <a:gd name="T61" fmla="*/ 9 h 98"/>
              <a:gd name="T62" fmla="*/ 0 w 196"/>
              <a:gd name="T63" fmla="*/ 6 h 98"/>
              <a:gd name="T64" fmla="*/ 0 w 196"/>
              <a:gd name="T65" fmla="*/ 3 h 98"/>
              <a:gd name="T66" fmla="*/ 8 w 196"/>
              <a:gd name="T67" fmla="*/ 0 h 98"/>
              <a:gd name="T68" fmla="*/ 20 w 196"/>
              <a:gd name="T69" fmla="*/ 0 h 98"/>
              <a:gd name="T70" fmla="*/ 32 w 196"/>
              <a:gd name="T71" fmla="*/ 6 h 98"/>
              <a:gd name="T72" fmla="*/ 39 w 196"/>
              <a:gd name="T73" fmla="*/ 9 h 98"/>
              <a:gd name="T74" fmla="*/ 39 w 196"/>
              <a:gd name="T75" fmla="*/ 12 h 98"/>
              <a:gd name="T76" fmla="*/ 39 w 196"/>
              <a:gd name="T77" fmla="*/ 15 h 98"/>
              <a:gd name="T78" fmla="*/ 34 w 196"/>
              <a:gd name="T79" fmla="*/ 24 h 98"/>
              <a:gd name="T80" fmla="*/ 32 w 196"/>
              <a:gd name="T81" fmla="*/ 36 h 98"/>
              <a:gd name="T82" fmla="*/ 32 w 196"/>
              <a:gd name="T83" fmla="*/ 53 h 98"/>
              <a:gd name="T84" fmla="*/ 34 w 196"/>
              <a:gd name="T85" fmla="*/ 62 h 98"/>
              <a:gd name="T86" fmla="*/ 44 w 196"/>
              <a:gd name="T87" fmla="*/ 68 h 98"/>
              <a:gd name="T88" fmla="*/ 58 w 196"/>
              <a:gd name="T89" fmla="*/ 74 h 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196" h="98">
                <a:moveTo>
                  <a:pt x="58" y="74"/>
                </a:moveTo>
                <a:lnTo>
                  <a:pt x="78" y="74"/>
                </a:lnTo>
                <a:lnTo>
                  <a:pt x="90" y="77"/>
                </a:lnTo>
                <a:lnTo>
                  <a:pt x="99" y="74"/>
                </a:lnTo>
                <a:lnTo>
                  <a:pt x="109" y="74"/>
                </a:lnTo>
                <a:lnTo>
                  <a:pt x="121" y="74"/>
                </a:lnTo>
                <a:lnTo>
                  <a:pt x="128" y="71"/>
                </a:lnTo>
                <a:lnTo>
                  <a:pt x="136" y="71"/>
                </a:lnTo>
                <a:lnTo>
                  <a:pt x="143" y="68"/>
                </a:lnTo>
                <a:lnTo>
                  <a:pt x="148" y="62"/>
                </a:lnTo>
                <a:lnTo>
                  <a:pt x="153" y="56"/>
                </a:lnTo>
                <a:lnTo>
                  <a:pt x="158" y="45"/>
                </a:lnTo>
                <a:lnTo>
                  <a:pt x="160" y="36"/>
                </a:lnTo>
                <a:lnTo>
                  <a:pt x="162" y="30"/>
                </a:lnTo>
                <a:lnTo>
                  <a:pt x="165" y="27"/>
                </a:lnTo>
                <a:lnTo>
                  <a:pt x="167" y="27"/>
                </a:lnTo>
                <a:lnTo>
                  <a:pt x="170" y="24"/>
                </a:lnTo>
                <a:lnTo>
                  <a:pt x="172" y="24"/>
                </a:lnTo>
                <a:lnTo>
                  <a:pt x="177" y="27"/>
                </a:lnTo>
                <a:lnTo>
                  <a:pt x="182" y="30"/>
                </a:lnTo>
                <a:lnTo>
                  <a:pt x="184" y="36"/>
                </a:lnTo>
                <a:lnTo>
                  <a:pt x="187" y="45"/>
                </a:lnTo>
                <a:lnTo>
                  <a:pt x="187" y="53"/>
                </a:lnTo>
                <a:lnTo>
                  <a:pt x="189" y="59"/>
                </a:lnTo>
                <a:lnTo>
                  <a:pt x="191" y="65"/>
                </a:lnTo>
                <a:lnTo>
                  <a:pt x="194" y="71"/>
                </a:lnTo>
                <a:lnTo>
                  <a:pt x="196" y="74"/>
                </a:lnTo>
                <a:lnTo>
                  <a:pt x="196" y="77"/>
                </a:lnTo>
                <a:lnTo>
                  <a:pt x="194" y="80"/>
                </a:lnTo>
                <a:lnTo>
                  <a:pt x="189" y="83"/>
                </a:lnTo>
                <a:lnTo>
                  <a:pt x="184" y="86"/>
                </a:lnTo>
                <a:lnTo>
                  <a:pt x="174" y="89"/>
                </a:lnTo>
                <a:lnTo>
                  <a:pt x="165" y="92"/>
                </a:lnTo>
                <a:lnTo>
                  <a:pt x="150" y="95"/>
                </a:lnTo>
                <a:lnTo>
                  <a:pt x="136" y="95"/>
                </a:lnTo>
                <a:lnTo>
                  <a:pt x="119" y="98"/>
                </a:lnTo>
                <a:lnTo>
                  <a:pt x="102" y="98"/>
                </a:lnTo>
                <a:lnTo>
                  <a:pt x="80" y="98"/>
                </a:lnTo>
                <a:lnTo>
                  <a:pt x="70" y="95"/>
                </a:lnTo>
                <a:lnTo>
                  <a:pt x="63" y="95"/>
                </a:lnTo>
                <a:lnTo>
                  <a:pt x="54" y="95"/>
                </a:lnTo>
                <a:lnTo>
                  <a:pt x="46" y="92"/>
                </a:lnTo>
                <a:lnTo>
                  <a:pt x="39" y="92"/>
                </a:lnTo>
                <a:lnTo>
                  <a:pt x="34" y="89"/>
                </a:lnTo>
                <a:lnTo>
                  <a:pt x="27" y="86"/>
                </a:lnTo>
                <a:lnTo>
                  <a:pt x="22" y="83"/>
                </a:lnTo>
                <a:lnTo>
                  <a:pt x="17" y="80"/>
                </a:lnTo>
                <a:lnTo>
                  <a:pt x="15" y="77"/>
                </a:lnTo>
                <a:lnTo>
                  <a:pt x="10" y="74"/>
                </a:lnTo>
                <a:lnTo>
                  <a:pt x="8" y="68"/>
                </a:lnTo>
                <a:lnTo>
                  <a:pt x="8" y="62"/>
                </a:lnTo>
                <a:lnTo>
                  <a:pt x="5" y="56"/>
                </a:lnTo>
                <a:lnTo>
                  <a:pt x="5" y="51"/>
                </a:lnTo>
                <a:lnTo>
                  <a:pt x="5" y="42"/>
                </a:lnTo>
                <a:lnTo>
                  <a:pt x="5" y="36"/>
                </a:lnTo>
                <a:lnTo>
                  <a:pt x="8" y="30"/>
                </a:lnTo>
                <a:lnTo>
                  <a:pt x="5" y="24"/>
                </a:lnTo>
                <a:lnTo>
                  <a:pt x="5" y="21"/>
                </a:lnTo>
                <a:lnTo>
                  <a:pt x="5" y="15"/>
                </a:lnTo>
                <a:lnTo>
                  <a:pt x="5" y="12"/>
                </a:lnTo>
                <a:lnTo>
                  <a:pt x="3" y="12"/>
                </a:lnTo>
                <a:lnTo>
                  <a:pt x="3" y="9"/>
                </a:lnTo>
                <a:lnTo>
                  <a:pt x="0" y="9"/>
                </a:lnTo>
                <a:lnTo>
                  <a:pt x="0" y="6"/>
                </a:lnTo>
                <a:lnTo>
                  <a:pt x="0" y="6"/>
                </a:lnTo>
                <a:lnTo>
                  <a:pt x="0" y="3"/>
                </a:lnTo>
                <a:lnTo>
                  <a:pt x="3" y="0"/>
                </a:lnTo>
                <a:lnTo>
                  <a:pt x="8" y="0"/>
                </a:lnTo>
                <a:lnTo>
                  <a:pt x="12" y="0"/>
                </a:lnTo>
                <a:lnTo>
                  <a:pt x="20" y="0"/>
                </a:lnTo>
                <a:lnTo>
                  <a:pt x="27" y="3"/>
                </a:lnTo>
                <a:lnTo>
                  <a:pt x="32" y="6"/>
                </a:lnTo>
                <a:lnTo>
                  <a:pt x="37" y="6"/>
                </a:lnTo>
                <a:lnTo>
                  <a:pt x="39" y="9"/>
                </a:lnTo>
                <a:lnTo>
                  <a:pt x="39" y="9"/>
                </a:lnTo>
                <a:lnTo>
                  <a:pt x="39" y="12"/>
                </a:lnTo>
                <a:lnTo>
                  <a:pt x="39" y="15"/>
                </a:lnTo>
                <a:lnTo>
                  <a:pt x="39" y="15"/>
                </a:lnTo>
                <a:lnTo>
                  <a:pt x="37" y="18"/>
                </a:lnTo>
                <a:lnTo>
                  <a:pt x="34" y="24"/>
                </a:lnTo>
                <a:lnTo>
                  <a:pt x="34" y="30"/>
                </a:lnTo>
                <a:lnTo>
                  <a:pt x="32" y="36"/>
                </a:lnTo>
                <a:lnTo>
                  <a:pt x="29" y="45"/>
                </a:lnTo>
                <a:lnTo>
                  <a:pt x="32" y="53"/>
                </a:lnTo>
                <a:lnTo>
                  <a:pt x="32" y="59"/>
                </a:lnTo>
                <a:lnTo>
                  <a:pt x="34" y="62"/>
                </a:lnTo>
                <a:lnTo>
                  <a:pt x="39" y="65"/>
                </a:lnTo>
                <a:lnTo>
                  <a:pt x="44" y="68"/>
                </a:lnTo>
                <a:lnTo>
                  <a:pt x="51" y="71"/>
                </a:lnTo>
                <a:lnTo>
                  <a:pt x="58" y="74"/>
                </a:lnTo>
                <a:lnTo>
                  <a:pt x="58" y="74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9" name="Freeform 243"/>
          <p:cNvSpPr>
            <a:spLocks/>
          </p:cNvSpPr>
          <p:nvPr/>
        </p:nvSpPr>
        <p:spPr bwMode="auto">
          <a:xfrm>
            <a:off x="4981756" y="4386923"/>
            <a:ext cx="661690" cy="1635665"/>
          </a:xfrm>
          <a:custGeom>
            <a:avLst/>
            <a:gdLst>
              <a:gd name="T0" fmla="*/ 104 w 117"/>
              <a:gd name="T1" fmla="*/ 30 h 162"/>
              <a:gd name="T2" fmla="*/ 104 w 117"/>
              <a:gd name="T3" fmla="*/ 41 h 162"/>
              <a:gd name="T4" fmla="*/ 102 w 117"/>
              <a:gd name="T5" fmla="*/ 56 h 162"/>
              <a:gd name="T6" fmla="*/ 102 w 117"/>
              <a:gd name="T7" fmla="*/ 83 h 162"/>
              <a:gd name="T8" fmla="*/ 102 w 117"/>
              <a:gd name="T9" fmla="*/ 112 h 162"/>
              <a:gd name="T10" fmla="*/ 100 w 117"/>
              <a:gd name="T11" fmla="*/ 136 h 162"/>
              <a:gd name="T12" fmla="*/ 97 w 117"/>
              <a:gd name="T13" fmla="*/ 154 h 162"/>
              <a:gd name="T14" fmla="*/ 95 w 117"/>
              <a:gd name="T15" fmla="*/ 162 h 162"/>
              <a:gd name="T16" fmla="*/ 88 w 117"/>
              <a:gd name="T17" fmla="*/ 162 h 162"/>
              <a:gd name="T18" fmla="*/ 80 w 117"/>
              <a:gd name="T19" fmla="*/ 159 h 162"/>
              <a:gd name="T20" fmla="*/ 75 w 117"/>
              <a:gd name="T21" fmla="*/ 154 h 162"/>
              <a:gd name="T22" fmla="*/ 71 w 117"/>
              <a:gd name="T23" fmla="*/ 148 h 162"/>
              <a:gd name="T24" fmla="*/ 68 w 117"/>
              <a:gd name="T25" fmla="*/ 142 h 162"/>
              <a:gd name="T26" fmla="*/ 68 w 117"/>
              <a:gd name="T27" fmla="*/ 130 h 162"/>
              <a:gd name="T28" fmla="*/ 68 w 117"/>
              <a:gd name="T29" fmla="*/ 109 h 162"/>
              <a:gd name="T30" fmla="*/ 71 w 117"/>
              <a:gd name="T31" fmla="*/ 83 h 162"/>
              <a:gd name="T32" fmla="*/ 71 w 117"/>
              <a:gd name="T33" fmla="*/ 56 h 162"/>
              <a:gd name="T34" fmla="*/ 71 w 117"/>
              <a:gd name="T35" fmla="*/ 38 h 162"/>
              <a:gd name="T36" fmla="*/ 71 w 117"/>
              <a:gd name="T37" fmla="*/ 27 h 162"/>
              <a:gd name="T38" fmla="*/ 71 w 117"/>
              <a:gd name="T39" fmla="*/ 24 h 162"/>
              <a:gd name="T40" fmla="*/ 63 w 117"/>
              <a:gd name="T41" fmla="*/ 24 h 162"/>
              <a:gd name="T42" fmla="*/ 51 w 117"/>
              <a:gd name="T43" fmla="*/ 24 h 162"/>
              <a:gd name="T44" fmla="*/ 30 w 117"/>
              <a:gd name="T45" fmla="*/ 24 h 162"/>
              <a:gd name="T46" fmla="*/ 0 w 117"/>
              <a:gd name="T47" fmla="*/ 27 h 162"/>
              <a:gd name="T48" fmla="*/ 13 w 117"/>
              <a:gd name="T49" fmla="*/ 12 h 162"/>
              <a:gd name="T50" fmla="*/ 37 w 117"/>
              <a:gd name="T51" fmla="*/ 9 h 162"/>
              <a:gd name="T52" fmla="*/ 51 w 117"/>
              <a:gd name="T53" fmla="*/ 9 h 162"/>
              <a:gd name="T54" fmla="*/ 61 w 117"/>
              <a:gd name="T55" fmla="*/ 6 h 162"/>
              <a:gd name="T56" fmla="*/ 66 w 117"/>
              <a:gd name="T57" fmla="*/ 3 h 162"/>
              <a:gd name="T58" fmla="*/ 73 w 117"/>
              <a:gd name="T59" fmla="*/ 3 h 162"/>
              <a:gd name="T60" fmla="*/ 83 w 117"/>
              <a:gd name="T61" fmla="*/ 3 h 162"/>
              <a:gd name="T62" fmla="*/ 97 w 117"/>
              <a:gd name="T63" fmla="*/ 6 h 162"/>
              <a:gd name="T64" fmla="*/ 109 w 117"/>
              <a:gd name="T65" fmla="*/ 12 h 162"/>
              <a:gd name="T66" fmla="*/ 117 w 117"/>
              <a:gd name="T67" fmla="*/ 15 h 162"/>
              <a:gd name="T68" fmla="*/ 117 w 117"/>
              <a:gd name="T69" fmla="*/ 18 h 162"/>
              <a:gd name="T70" fmla="*/ 114 w 117"/>
              <a:gd name="T71" fmla="*/ 21 h 162"/>
              <a:gd name="T72" fmla="*/ 109 w 117"/>
              <a:gd name="T73" fmla="*/ 24 h 162"/>
              <a:gd name="T74" fmla="*/ 104 w 117"/>
              <a:gd name="T75" fmla="*/ 30 h 1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17" h="162">
                <a:moveTo>
                  <a:pt x="104" y="30"/>
                </a:moveTo>
                <a:lnTo>
                  <a:pt x="104" y="30"/>
                </a:lnTo>
                <a:lnTo>
                  <a:pt x="104" y="35"/>
                </a:lnTo>
                <a:lnTo>
                  <a:pt x="104" y="41"/>
                </a:lnTo>
                <a:lnTo>
                  <a:pt x="102" y="47"/>
                </a:lnTo>
                <a:lnTo>
                  <a:pt x="102" y="56"/>
                </a:lnTo>
                <a:lnTo>
                  <a:pt x="102" y="68"/>
                </a:lnTo>
                <a:lnTo>
                  <a:pt x="102" y="83"/>
                </a:lnTo>
                <a:lnTo>
                  <a:pt x="102" y="97"/>
                </a:lnTo>
                <a:lnTo>
                  <a:pt x="102" y="112"/>
                </a:lnTo>
                <a:lnTo>
                  <a:pt x="102" y="127"/>
                </a:lnTo>
                <a:lnTo>
                  <a:pt x="100" y="136"/>
                </a:lnTo>
                <a:lnTo>
                  <a:pt x="100" y="148"/>
                </a:lnTo>
                <a:lnTo>
                  <a:pt x="97" y="154"/>
                </a:lnTo>
                <a:lnTo>
                  <a:pt x="95" y="159"/>
                </a:lnTo>
                <a:lnTo>
                  <a:pt x="95" y="162"/>
                </a:lnTo>
                <a:lnTo>
                  <a:pt x="92" y="162"/>
                </a:lnTo>
                <a:lnTo>
                  <a:pt x="88" y="162"/>
                </a:lnTo>
                <a:lnTo>
                  <a:pt x="83" y="159"/>
                </a:lnTo>
                <a:lnTo>
                  <a:pt x="80" y="159"/>
                </a:lnTo>
                <a:lnTo>
                  <a:pt x="78" y="156"/>
                </a:lnTo>
                <a:lnTo>
                  <a:pt x="75" y="154"/>
                </a:lnTo>
                <a:lnTo>
                  <a:pt x="73" y="151"/>
                </a:lnTo>
                <a:lnTo>
                  <a:pt x="71" y="148"/>
                </a:lnTo>
                <a:lnTo>
                  <a:pt x="68" y="145"/>
                </a:lnTo>
                <a:lnTo>
                  <a:pt x="68" y="142"/>
                </a:lnTo>
                <a:lnTo>
                  <a:pt x="68" y="136"/>
                </a:lnTo>
                <a:lnTo>
                  <a:pt x="68" y="130"/>
                </a:lnTo>
                <a:lnTo>
                  <a:pt x="68" y="121"/>
                </a:lnTo>
                <a:lnTo>
                  <a:pt x="68" y="109"/>
                </a:lnTo>
                <a:lnTo>
                  <a:pt x="68" y="97"/>
                </a:lnTo>
                <a:lnTo>
                  <a:pt x="71" y="83"/>
                </a:lnTo>
                <a:lnTo>
                  <a:pt x="71" y="71"/>
                </a:lnTo>
                <a:lnTo>
                  <a:pt x="71" y="56"/>
                </a:lnTo>
                <a:lnTo>
                  <a:pt x="71" y="47"/>
                </a:lnTo>
                <a:lnTo>
                  <a:pt x="71" y="38"/>
                </a:lnTo>
                <a:lnTo>
                  <a:pt x="71" y="33"/>
                </a:lnTo>
                <a:lnTo>
                  <a:pt x="71" y="27"/>
                </a:lnTo>
                <a:lnTo>
                  <a:pt x="71" y="24"/>
                </a:lnTo>
                <a:lnTo>
                  <a:pt x="71" y="24"/>
                </a:lnTo>
                <a:lnTo>
                  <a:pt x="68" y="24"/>
                </a:lnTo>
                <a:lnTo>
                  <a:pt x="63" y="24"/>
                </a:lnTo>
                <a:lnTo>
                  <a:pt x="59" y="24"/>
                </a:lnTo>
                <a:lnTo>
                  <a:pt x="51" y="24"/>
                </a:lnTo>
                <a:lnTo>
                  <a:pt x="42" y="24"/>
                </a:lnTo>
                <a:lnTo>
                  <a:pt x="30" y="24"/>
                </a:lnTo>
                <a:lnTo>
                  <a:pt x="15" y="24"/>
                </a:lnTo>
                <a:lnTo>
                  <a:pt x="0" y="27"/>
                </a:lnTo>
                <a:lnTo>
                  <a:pt x="0" y="12"/>
                </a:lnTo>
                <a:lnTo>
                  <a:pt x="13" y="12"/>
                </a:lnTo>
                <a:lnTo>
                  <a:pt x="25" y="12"/>
                </a:lnTo>
                <a:lnTo>
                  <a:pt x="37" y="9"/>
                </a:lnTo>
                <a:lnTo>
                  <a:pt x="44" y="9"/>
                </a:lnTo>
                <a:lnTo>
                  <a:pt x="51" y="9"/>
                </a:lnTo>
                <a:lnTo>
                  <a:pt x="59" y="6"/>
                </a:lnTo>
                <a:lnTo>
                  <a:pt x="61" y="6"/>
                </a:lnTo>
                <a:lnTo>
                  <a:pt x="63" y="6"/>
                </a:lnTo>
                <a:lnTo>
                  <a:pt x="66" y="3"/>
                </a:lnTo>
                <a:lnTo>
                  <a:pt x="71" y="3"/>
                </a:lnTo>
                <a:lnTo>
                  <a:pt x="73" y="3"/>
                </a:lnTo>
                <a:lnTo>
                  <a:pt x="78" y="0"/>
                </a:lnTo>
                <a:lnTo>
                  <a:pt x="83" y="3"/>
                </a:lnTo>
                <a:lnTo>
                  <a:pt x="90" y="3"/>
                </a:lnTo>
                <a:lnTo>
                  <a:pt x="97" y="6"/>
                </a:lnTo>
                <a:lnTo>
                  <a:pt x="102" y="9"/>
                </a:lnTo>
                <a:lnTo>
                  <a:pt x="109" y="12"/>
                </a:lnTo>
                <a:lnTo>
                  <a:pt x="114" y="15"/>
                </a:lnTo>
                <a:lnTo>
                  <a:pt x="117" y="15"/>
                </a:lnTo>
                <a:lnTo>
                  <a:pt x="117" y="18"/>
                </a:lnTo>
                <a:lnTo>
                  <a:pt x="117" y="18"/>
                </a:lnTo>
                <a:lnTo>
                  <a:pt x="117" y="21"/>
                </a:lnTo>
                <a:lnTo>
                  <a:pt x="114" y="21"/>
                </a:lnTo>
                <a:lnTo>
                  <a:pt x="112" y="24"/>
                </a:lnTo>
                <a:lnTo>
                  <a:pt x="109" y="24"/>
                </a:lnTo>
                <a:lnTo>
                  <a:pt x="107" y="27"/>
                </a:lnTo>
                <a:lnTo>
                  <a:pt x="104" y="30"/>
                </a:lnTo>
                <a:lnTo>
                  <a:pt x="104" y="30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1" name="Freeform 245"/>
          <p:cNvSpPr>
            <a:spLocks/>
          </p:cNvSpPr>
          <p:nvPr/>
        </p:nvSpPr>
        <p:spPr bwMode="auto">
          <a:xfrm>
            <a:off x="8698186" y="4070300"/>
            <a:ext cx="780454" cy="777450"/>
          </a:xfrm>
          <a:custGeom>
            <a:avLst/>
            <a:gdLst>
              <a:gd name="T0" fmla="*/ 92 w 138"/>
              <a:gd name="T1" fmla="*/ 18 h 77"/>
              <a:gd name="T2" fmla="*/ 94 w 138"/>
              <a:gd name="T3" fmla="*/ 15 h 77"/>
              <a:gd name="T4" fmla="*/ 94 w 138"/>
              <a:gd name="T5" fmla="*/ 12 h 77"/>
              <a:gd name="T6" fmla="*/ 97 w 138"/>
              <a:gd name="T7" fmla="*/ 9 h 77"/>
              <a:gd name="T8" fmla="*/ 94 w 138"/>
              <a:gd name="T9" fmla="*/ 6 h 77"/>
              <a:gd name="T10" fmla="*/ 94 w 138"/>
              <a:gd name="T11" fmla="*/ 3 h 77"/>
              <a:gd name="T12" fmla="*/ 94 w 138"/>
              <a:gd name="T13" fmla="*/ 3 h 77"/>
              <a:gd name="T14" fmla="*/ 97 w 138"/>
              <a:gd name="T15" fmla="*/ 0 h 77"/>
              <a:gd name="T16" fmla="*/ 102 w 138"/>
              <a:gd name="T17" fmla="*/ 0 h 77"/>
              <a:gd name="T18" fmla="*/ 106 w 138"/>
              <a:gd name="T19" fmla="*/ 0 h 77"/>
              <a:gd name="T20" fmla="*/ 111 w 138"/>
              <a:gd name="T21" fmla="*/ 3 h 77"/>
              <a:gd name="T22" fmla="*/ 118 w 138"/>
              <a:gd name="T23" fmla="*/ 3 h 77"/>
              <a:gd name="T24" fmla="*/ 126 w 138"/>
              <a:gd name="T25" fmla="*/ 6 h 77"/>
              <a:gd name="T26" fmla="*/ 133 w 138"/>
              <a:gd name="T27" fmla="*/ 9 h 77"/>
              <a:gd name="T28" fmla="*/ 135 w 138"/>
              <a:gd name="T29" fmla="*/ 15 h 77"/>
              <a:gd name="T30" fmla="*/ 138 w 138"/>
              <a:gd name="T31" fmla="*/ 18 h 77"/>
              <a:gd name="T32" fmla="*/ 138 w 138"/>
              <a:gd name="T33" fmla="*/ 18 h 77"/>
              <a:gd name="T34" fmla="*/ 135 w 138"/>
              <a:gd name="T35" fmla="*/ 21 h 77"/>
              <a:gd name="T36" fmla="*/ 133 w 138"/>
              <a:gd name="T37" fmla="*/ 21 h 77"/>
              <a:gd name="T38" fmla="*/ 131 w 138"/>
              <a:gd name="T39" fmla="*/ 24 h 77"/>
              <a:gd name="T40" fmla="*/ 128 w 138"/>
              <a:gd name="T41" fmla="*/ 27 h 77"/>
              <a:gd name="T42" fmla="*/ 123 w 138"/>
              <a:gd name="T43" fmla="*/ 30 h 77"/>
              <a:gd name="T44" fmla="*/ 118 w 138"/>
              <a:gd name="T45" fmla="*/ 33 h 77"/>
              <a:gd name="T46" fmla="*/ 114 w 138"/>
              <a:gd name="T47" fmla="*/ 36 h 77"/>
              <a:gd name="T48" fmla="*/ 106 w 138"/>
              <a:gd name="T49" fmla="*/ 39 h 77"/>
              <a:gd name="T50" fmla="*/ 92 w 138"/>
              <a:gd name="T51" fmla="*/ 48 h 77"/>
              <a:gd name="T52" fmla="*/ 75 w 138"/>
              <a:gd name="T53" fmla="*/ 54 h 77"/>
              <a:gd name="T54" fmla="*/ 58 w 138"/>
              <a:gd name="T55" fmla="*/ 62 h 77"/>
              <a:gd name="T56" fmla="*/ 41 w 138"/>
              <a:gd name="T57" fmla="*/ 68 h 77"/>
              <a:gd name="T58" fmla="*/ 31 w 138"/>
              <a:gd name="T59" fmla="*/ 71 h 77"/>
              <a:gd name="T60" fmla="*/ 24 w 138"/>
              <a:gd name="T61" fmla="*/ 71 h 77"/>
              <a:gd name="T62" fmla="*/ 17 w 138"/>
              <a:gd name="T63" fmla="*/ 74 h 77"/>
              <a:gd name="T64" fmla="*/ 12 w 138"/>
              <a:gd name="T65" fmla="*/ 74 h 77"/>
              <a:gd name="T66" fmla="*/ 7 w 138"/>
              <a:gd name="T67" fmla="*/ 77 h 77"/>
              <a:gd name="T68" fmla="*/ 2 w 138"/>
              <a:gd name="T69" fmla="*/ 77 h 77"/>
              <a:gd name="T70" fmla="*/ 0 w 138"/>
              <a:gd name="T71" fmla="*/ 74 h 77"/>
              <a:gd name="T72" fmla="*/ 0 w 138"/>
              <a:gd name="T73" fmla="*/ 74 h 77"/>
              <a:gd name="T74" fmla="*/ 0 w 138"/>
              <a:gd name="T75" fmla="*/ 74 h 77"/>
              <a:gd name="T76" fmla="*/ 0 w 138"/>
              <a:gd name="T77" fmla="*/ 71 h 77"/>
              <a:gd name="T78" fmla="*/ 2 w 138"/>
              <a:gd name="T79" fmla="*/ 71 h 77"/>
              <a:gd name="T80" fmla="*/ 5 w 138"/>
              <a:gd name="T81" fmla="*/ 68 h 77"/>
              <a:gd name="T82" fmla="*/ 10 w 138"/>
              <a:gd name="T83" fmla="*/ 65 h 77"/>
              <a:gd name="T84" fmla="*/ 14 w 138"/>
              <a:gd name="T85" fmla="*/ 62 h 77"/>
              <a:gd name="T86" fmla="*/ 19 w 138"/>
              <a:gd name="T87" fmla="*/ 59 h 77"/>
              <a:gd name="T88" fmla="*/ 27 w 138"/>
              <a:gd name="T89" fmla="*/ 56 h 77"/>
              <a:gd name="T90" fmla="*/ 41 w 138"/>
              <a:gd name="T91" fmla="*/ 48 h 77"/>
              <a:gd name="T92" fmla="*/ 53 w 138"/>
              <a:gd name="T93" fmla="*/ 42 h 77"/>
              <a:gd name="T94" fmla="*/ 63 w 138"/>
              <a:gd name="T95" fmla="*/ 36 h 77"/>
              <a:gd name="T96" fmla="*/ 70 w 138"/>
              <a:gd name="T97" fmla="*/ 30 h 77"/>
              <a:gd name="T98" fmla="*/ 77 w 138"/>
              <a:gd name="T99" fmla="*/ 27 h 77"/>
              <a:gd name="T100" fmla="*/ 82 w 138"/>
              <a:gd name="T101" fmla="*/ 24 h 77"/>
              <a:gd name="T102" fmla="*/ 87 w 138"/>
              <a:gd name="T103" fmla="*/ 21 h 77"/>
              <a:gd name="T104" fmla="*/ 92 w 138"/>
              <a:gd name="T105" fmla="*/ 18 h 77"/>
              <a:gd name="T106" fmla="*/ 92 w 138"/>
              <a:gd name="T107" fmla="*/ 18 h 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38" h="77">
                <a:moveTo>
                  <a:pt x="92" y="18"/>
                </a:moveTo>
                <a:lnTo>
                  <a:pt x="94" y="15"/>
                </a:lnTo>
                <a:lnTo>
                  <a:pt x="94" y="12"/>
                </a:lnTo>
                <a:lnTo>
                  <a:pt x="97" y="9"/>
                </a:lnTo>
                <a:lnTo>
                  <a:pt x="94" y="6"/>
                </a:lnTo>
                <a:lnTo>
                  <a:pt x="94" y="3"/>
                </a:lnTo>
                <a:lnTo>
                  <a:pt x="94" y="3"/>
                </a:lnTo>
                <a:lnTo>
                  <a:pt x="97" y="0"/>
                </a:lnTo>
                <a:lnTo>
                  <a:pt x="102" y="0"/>
                </a:lnTo>
                <a:lnTo>
                  <a:pt x="106" y="0"/>
                </a:lnTo>
                <a:lnTo>
                  <a:pt x="111" y="3"/>
                </a:lnTo>
                <a:lnTo>
                  <a:pt x="118" y="3"/>
                </a:lnTo>
                <a:lnTo>
                  <a:pt x="126" y="6"/>
                </a:lnTo>
                <a:lnTo>
                  <a:pt x="133" y="9"/>
                </a:lnTo>
                <a:lnTo>
                  <a:pt x="135" y="15"/>
                </a:lnTo>
                <a:lnTo>
                  <a:pt x="138" y="18"/>
                </a:lnTo>
                <a:lnTo>
                  <a:pt x="138" y="18"/>
                </a:lnTo>
                <a:lnTo>
                  <a:pt x="135" y="21"/>
                </a:lnTo>
                <a:lnTo>
                  <a:pt x="133" y="21"/>
                </a:lnTo>
                <a:lnTo>
                  <a:pt x="131" y="24"/>
                </a:lnTo>
                <a:lnTo>
                  <a:pt x="128" y="27"/>
                </a:lnTo>
                <a:lnTo>
                  <a:pt x="123" y="30"/>
                </a:lnTo>
                <a:lnTo>
                  <a:pt x="118" y="33"/>
                </a:lnTo>
                <a:lnTo>
                  <a:pt x="114" y="36"/>
                </a:lnTo>
                <a:lnTo>
                  <a:pt x="106" y="39"/>
                </a:lnTo>
                <a:lnTo>
                  <a:pt x="92" y="48"/>
                </a:lnTo>
                <a:lnTo>
                  <a:pt x="75" y="54"/>
                </a:lnTo>
                <a:lnTo>
                  <a:pt x="58" y="62"/>
                </a:lnTo>
                <a:lnTo>
                  <a:pt x="41" y="68"/>
                </a:lnTo>
                <a:lnTo>
                  <a:pt x="31" y="71"/>
                </a:lnTo>
                <a:lnTo>
                  <a:pt x="24" y="71"/>
                </a:lnTo>
                <a:lnTo>
                  <a:pt x="17" y="74"/>
                </a:lnTo>
                <a:lnTo>
                  <a:pt x="12" y="74"/>
                </a:lnTo>
                <a:lnTo>
                  <a:pt x="7" y="77"/>
                </a:lnTo>
                <a:lnTo>
                  <a:pt x="2" y="77"/>
                </a:lnTo>
                <a:lnTo>
                  <a:pt x="0" y="74"/>
                </a:lnTo>
                <a:lnTo>
                  <a:pt x="0" y="74"/>
                </a:lnTo>
                <a:lnTo>
                  <a:pt x="0" y="74"/>
                </a:lnTo>
                <a:lnTo>
                  <a:pt x="0" y="71"/>
                </a:lnTo>
                <a:lnTo>
                  <a:pt x="2" y="71"/>
                </a:lnTo>
                <a:lnTo>
                  <a:pt x="5" y="68"/>
                </a:lnTo>
                <a:lnTo>
                  <a:pt x="10" y="65"/>
                </a:lnTo>
                <a:lnTo>
                  <a:pt x="14" y="62"/>
                </a:lnTo>
                <a:lnTo>
                  <a:pt x="19" y="59"/>
                </a:lnTo>
                <a:lnTo>
                  <a:pt x="27" y="56"/>
                </a:lnTo>
                <a:lnTo>
                  <a:pt x="41" y="48"/>
                </a:lnTo>
                <a:lnTo>
                  <a:pt x="53" y="42"/>
                </a:lnTo>
                <a:lnTo>
                  <a:pt x="63" y="36"/>
                </a:lnTo>
                <a:lnTo>
                  <a:pt x="70" y="30"/>
                </a:lnTo>
                <a:lnTo>
                  <a:pt x="77" y="27"/>
                </a:lnTo>
                <a:lnTo>
                  <a:pt x="82" y="24"/>
                </a:lnTo>
                <a:lnTo>
                  <a:pt x="87" y="21"/>
                </a:lnTo>
                <a:lnTo>
                  <a:pt x="92" y="18"/>
                </a:lnTo>
                <a:lnTo>
                  <a:pt x="92" y="18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2" name="Freeform 246"/>
          <p:cNvSpPr>
            <a:spLocks/>
          </p:cNvSpPr>
          <p:nvPr/>
        </p:nvSpPr>
        <p:spPr bwMode="auto">
          <a:xfrm>
            <a:off x="9874523" y="4070300"/>
            <a:ext cx="424161" cy="393775"/>
          </a:xfrm>
          <a:custGeom>
            <a:avLst/>
            <a:gdLst>
              <a:gd name="T0" fmla="*/ 75 w 75"/>
              <a:gd name="T1" fmla="*/ 30 h 39"/>
              <a:gd name="T2" fmla="*/ 72 w 75"/>
              <a:gd name="T3" fmla="*/ 33 h 39"/>
              <a:gd name="T4" fmla="*/ 70 w 75"/>
              <a:gd name="T5" fmla="*/ 36 h 39"/>
              <a:gd name="T6" fmla="*/ 65 w 75"/>
              <a:gd name="T7" fmla="*/ 36 h 39"/>
              <a:gd name="T8" fmla="*/ 63 w 75"/>
              <a:gd name="T9" fmla="*/ 39 h 39"/>
              <a:gd name="T10" fmla="*/ 58 w 75"/>
              <a:gd name="T11" fmla="*/ 36 h 39"/>
              <a:gd name="T12" fmla="*/ 53 w 75"/>
              <a:gd name="T13" fmla="*/ 36 h 39"/>
              <a:gd name="T14" fmla="*/ 48 w 75"/>
              <a:gd name="T15" fmla="*/ 36 h 39"/>
              <a:gd name="T16" fmla="*/ 43 w 75"/>
              <a:gd name="T17" fmla="*/ 33 h 39"/>
              <a:gd name="T18" fmla="*/ 39 w 75"/>
              <a:gd name="T19" fmla="*/ 33 h 39"/>
              <a:gd name="T20" fmla="*/ 31 w 75"/>
              <a:gd name="T21" fmla="*/ 30 h 39"/>
              <a:gd name="T22" fmla="*/ 24 w 75"/>
              <a:gd name="T23" fmla="*/ 27 h 39"/>
              <a:gd name="T24" fmla="*/ 17 w 75"/>
              <a:gd name="T25" fmla="*/ 21 h 39"/>
              <a:gd name="T26" fmla="*/ 10 w 75"/>
              <a:gd name="T27" fmla="*/ 15 h 39"/>
              <a:gd name="T28" fmla="*/ 2 w 75"/>
              <a:gd name="T29" fmla="*/ 12 h 39"/>
              <a:gd name="T30" fmla="*/ 0 w 75"/>
              <a:gd name="T31" fmla="*/ 6 h 39"/>
              <a:gd name="T32" fmla="*/ 0 w 75"/>
              <a:gd name="T33" fmla="*/ 3 h 39"/>
              <a:gd name="T34" fmla="*/ 0 w 75"/>
              <a:gd name="T35" fmla="*/ 3 h 39"/>
              <a:gd name="T36" fmla="*/ 2 w 75"/>
              <a:gd name="T37" fmla="*/ 3 h 39"/>
              <a:gd name="T38" fmla="*/ 7 w 75"/>
              <a:gd name="T39" fmla="*/ 0 h 39"/>
              <a:gd name="T40" fmla="*/ 12 w 75"/>
              <a:gd name="T41" fmla="*/ 0 h 39"/>
              <a:gd name="T42" fmla="*/ 19 w 75"/>
              <a:gd name="T43" fmla="*/ 0 h 39"/>
              <a:gd name="T44" fmla="*/ 27 w 75"/>
              <a:gd name="T45" fmla="*/ 3 h 39"/>
              <a:gd name="T46" fmla="*/ 36 w 75"/>
              <a:gd name="T47" fmla="*/ 3 h 39"/>
              <a:gd name="T48" fmla="*/ 46 w 75"/>
              <a:gd name="T49" fmla="*/ 6 h 39"/>
              <a:gd name="T50" fmla="*/ 56 w 75"/>
              <a:gd name="T51" fmla="*/ 9 h 39"/>
              <a:gd name="T52" fmla="*/ 63 w 75"/>
              <a:gd name="T53" fmla="*/ 12 h 39"/>
              <a:gd name="T54" fmla="*/ 70 w 75"/>
              <a:gd name="T55" fmla="*/ 15 h 39"/>
              <a:gd name="T56" fmla="*/ 72 w 75"/>
              <a:gd name="T57" fmla="*/ 18 h 39"/>
              <a:gd name="T58" fmla="*/ 75 w 75"/>
              <a:gd name="T59" fmla="*/ 21 h 39"/>
              <a:gd name="T60" fmla="*/ 75 w 75"/>
              <a:gd name="T61" fmla="*/ 24 h 39"/>
              <a:gd name="T62" fmla="*/ 75 w 75"/>
              <a:gd name="T63" fmla="*/ 27 h 39"/>
              <a:gd name="T64" fmla="*/ 75 w 75"/>
              <a:gd name="T65" fmla="*/ 30 h 39"/>
              <a:gd name="T66" fmla="*/ 75 w 75"/>
              <a:gd name="T67" fmla="*/ 30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75" h="39">
                <a:moveTo>
                  <a:pt x="75" y="30"/>
                </a:moveTo>
                <a:lnTo>
                  <a:pt x="72" y="33"/>
                </a:lnTo>
                <a:lnTo>
                  <a:pt x="70" y="36"/>
                </a:lnTo>
                <a:lnTo>
                  <a:pt x="65" y="36"/>
                </a:lnTo>
                <a:lnTo>
                  <a:pt x="63" y="39"/>
                </a:lnTo>
                <a:lnTo>
                  <a:pt x="58" y="36"/>
                </a:lnTo>
                <a:lnTo>
                  <a:pt x="53" y="36"/>
                </a:lnTo>
                <a:lnTo>
                  <a:pt x="48" y="36"/>
                </a:lnTo>
                <a:lnTo>
                  <a:pt x="43" y="33"/>
                </a:lnTo>
                <a:lnTo>
                  <a:pt x="39" y="33"/>
                </a:lnTo>
                <a:lnTo>
                  <a:pt x="31" y="30"/>
                </a:lnTo>
                <a:lnTo>
                  <a:pt x="24" y="27"/>
                </a:lnTo>
                <a:lnTo>
                  <a:pt x="17" y="21"/>
                </a:lnTo>
                <a:lnTo>
                  <a:pt x="10" y="15"/>
                </a:lnTo>
                <a:lnTo>
                  <a:pt x="2" y="12"/>
                </a:lnTo>
                <a:lnTo>
                  <a:pt x="0" y="6"/>
                </a:lnTo>
                <a:lnTo>
                  <a:pt x="0" y="3"/>
                </a:lnTo>
                <a:lnTo>
                  <a:pt x="0" y="3"/>
                </a:lnTo>
                <a:lnTo>
                  <a:pt x="2" y="3"/>
                </a:lnTo>
                <a:lnTo>
                  <a:pt x="7" y="0"/>
                </a:lnTo>
                <a:lnTo>
                  <a:pt x="12" y="0"/>
                </a:lnTo>
                <a:lnTo>
                  <a:pt x="19" y="0"/>
                </a:lnTo>
                <a:lnTo>
                  <a:pt x="27" y="3"/>
                </a:lnTo>
                <a:lnTo>
                  <a:pt x="36" y="3"/>
                </a:lnTo>
                <a:lnTo>
                  <a:pt x="46" y="6"/>
                </a:lnTo>
                <a:lnTo>
                  <a:pt x="56" y="9"/>
                </a:lnTo>
                <a:lnTo>
                  <a:pt x="63" y="12"/>
                </a:lnTo>
                <a:lnTo>
                  <a:pt x="70" y="15"/>
                </a:lnTo>
                <a:lnTo>
                  <a:pt x="72" y="18"/>
                </a:lnTo>
                <a:lnTo>
                  <a:pt x="75" y="21"/>
                </a:lnTo>
                <a:lnTo>
                  <a:pt x="75" y="24"/>
                </a:lnTo>
                <a:lnTo>
                  <a:pt x="75" y="27"/>
                </a:lnTo>
                <a:lnTo>
                  <a:pt x="75" y="30"/>
                </a:lnTo>
                <a:lnTo>
                  <a:pt x="75" y="30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3" name="Freeform 247"/>
          <p:cNvSpPr>
            <a:spLocks/>
          </p:cNvSpPr>
          <p:nvPr/>
        </p:nvSpPr>
        <p:spPr bwMode="auto">
          <a:xfrm>
            <a:off x="9574781" y="4615523"/>
            <a:ext cx="1080196" cy="353387"/>
          </a:xfrm>
          <a:custGeom>
            <a:avLst/>
            <a:gdLst>
              <a:gd name="T0" fmla="*/ 7 w 191"/>
              <a:gd name="T1" fmla="*/ 29 h 35"/>
              <a:gd name="T2" fmla="*/ 5 w 191"/>
              <a:gd name="T3" fmla="*/ 29 h 35"/>
              <a:gd name="T4" fmla="*/ 2 w 191"/>
              <a:gd name="T5" fmla="*/ 26 h 35"/>
              <a:gd name="T6" fmla="*/ 0 w 191"/>
              <a:gd name="T7" fmla="*/ 26 h 35"/>
              <a:gd name="T8" fmla="*/ 0 w 191"/>
              <a:gd name="T9" fmla="*/ 23 h 35"/>
              <a:gd name="T10" fmla="*/ 0 w 191"/>
              <a:gd name="T11" fmla="*/ 20 h 35"/>
              <a:gd name="T12" fmla="*/ 2 w 191"/>
              <a:gd name="T13" fmla="*/ 20 h 35"/>
              <a:gd name="T14" fmla="*/ 7 w 191"/>
              <a:gd name="T15" fmla="*/ 20 h 35"/>
              <a:gd name="T16" fmla="*/ 14 w 191"/>
              <a:gd name="T17" fmla="*/ 17 h 35"/>
              <a:gd name="T18" fmla="*/ 17 w 191"/>
              <a:gd name="T19" fmla="*/ 17 h 35"/>
              <a:gd name="T20" fmla="*/ 24 w 191"/>
              <a:gd name="T21" fmla="*/ 17 h 35"/>
              <a:gd name="T22" fmla="*/ 31 w 191"/>
              <a:gd name="T23" fmla="*/ 17 h 35"/>
              <a:gd name="T24" fmla="*/ 41 w 191"/>
              <a:gd name="T25" fmla="*/ 14 h 35"/>
              <a:gd name="T26" fmla="*/ 50 w 191"/>
              <a:gd name="T27" fmla="*/ 14 h 35"/>
              <a:gd name="T28" fmla="*/ 63 w 191"/>
              <a:gd name="T29" fmla="*/ 11 h 35"/>
              <a:gd name="T30" fmla="*/ 77 w 191"/>
              <a:gd name="T31" fmla="*/ 8 h 35"/>
              <a:gd name="T32" fmla="*/ 92 w 191"/>
              <a:gd name="T33" fmla="*/ 5 h 35"/>
              <a:gd name="T34" fmla="*/ 109 w 191"/>
              <a:gd name="T35" fmla="*/ 5 h 35"/>
              <a:gd name="T36" fmla="*/ 123 w 191"/>
              <a:gd name="T37" fmla="*/ 2 h 35"/>
              <a:gd name="T38" fmla="*/ 135 w 191"/>
              <a:gd name="T39" fmla="*/ 0 h 35"/>
              <a:gd name="T40" fmla="*/ 147 w 191"/>
              <a:gd name="T41" fmla="*/ 0 h 35"/>
              <a:gd name="T42" fmla="*/ 157 w 191"/>
              <a:gd name="T43" fmla="*/ 0 h 35"/>
              <a:gd name="T44" fmla="*/ 164 w 191"/>
              <a:gd name="T45" fmla="*/ 0 h 35"/>
              <a:gd name="T46" fmla="*/ 171 w 191"/>
              <a:gd name="T47" fmla="*/ 0 h 35"/>
              <a:gd name="T48" fmla="*/ 176 w 191"/>
              <a:gd name="T49" fmla="*/ 0 h 35"/>
              <a:gd name="T50" fmla="*/ 184 w 191"/>
              <a:gd name="T51" fmla="*/ 2 h 35"/>
              <a:gd name="T52" fmla="*/ 188 w 191"/>
              <a:gd name="T53" fmla="*/ 5 h 35"/>
              <a:gd name="T54" fmla="*/ 191 w 191"/>
              <a:gd name="T55" fmla="*/ 8 h 35"/>
              <a:gd name="T56" fmla="*/ 191 w 191"/>
              <a:gd name="T57" fmla="*/ 11 h 35"/>
              <a:gd name="T58" fmla="*/ 191 w 191"/>
              <a:gd name="T59" fmla="*/ 11 h 35"/>
              <a:gd name="T60" fmla="*/ 186 w 191"/>
              <a:gd name="T61" fmla="*/ 14 h 35"/>
              <a:gd name="T62" fmla="*/ 179 w 191"/>
              <a:gd name="T63" fmla="*/ 14 h 35"/>
              <a:gd name="T64" fmla="*/ 171 w 191"/>
              <a:gd name="T65" fmla="*/ 17 h 35"/>
              <a:gd name="T66" fmla="*/ 159 w 191"/>
              <a:gd name="T67" fmla="*/ 17 h 35"/>
              <a:gd name="T68" fmla="*/ 147 w 191"/>
              <a:gd name="T69" fmla="*/ 20 h 35"/>
              <a:gd name="T70" fmla="*/ 130 w 191"/>
              <a:gd name="T71" fmla="*/ 23 h 35"/>
              <a:gd name="T72" fmla="*/ 123 w 191"/>
              <a:gd name="T73" fmla="*/ 23 h 35"/>
              <a:gd name="T74" fmla="*/ 113 w 191"/>
              <a:gd name="T75" fmla="*/ 23 h 35"/>
              <a:gd name="T76" fmla="*/ 94 w 191"/>
              <a:gd name="T77" fmla="*/ 26 h 35"/>
              <a:gd name="T78" fmla="*/ 77 w 191"/>
              <a:gd name="T79" fmla="*/ 29 h 35"/>
              <a:gd name="T80" fmla="*/ 63 w 191"/>
              <a:gd name="T81" fmla="*/ 29 h 35"/>
              <a:gd name="T82" fmla="*/ 53 w 191"/>
              <a:gd name="T83" fmla="*/ 32 h 35"/>
              <a:gd name="T84" fmla="*/ 43 w 191"/>
              <a:gd name="T85" fmla="*/ 32 h 35"/>
              <a:gd name="T86" fmla="*/ 34 w 191"/>
              <a:gd name="T87" fmla="*/ 32 h 35"/>
              <a:gd name="T88" fmla="*/ 29 w 191"/>
              <a:gd name="T89" fmla="*/ 32 h 35"/>
              <a:gd name="T90" fmla="*/ 26 w 191"/>
              <a:gd name="T91" fmla="*/ 35 h 35"/>
              <a:gd name="T92" fmla="*/ 21 w 191"/>
              <a:gd name="T93" fmla="*/ 32 h 35"/>
              <a:gd name="T94" fmla="*/ 17 w 191"/>
              <a:gd name="T95" fmla="*/ 32 h 35"/>
              <a:gd name="T96" fmla="*/ 12 w 191"/>
              <a:gd name="T97" fmla="*/ 32 h 35"/>
              <a:gd name="T98" fmla="*/ 7 w 191"/>
              <a:gd name="T99" fmla="*/ 29 h 35"/>
              <a:gd name="T100" fmla="*/ 7 w 191"/>
              <a:gd name="T101" fmla="*/ 29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91" h="35">
                <a:moveTo>
                  <a:pt x="7" y="29"/>
                </a:moveTo>
                <a:lnTo>
                  <a:pt x="5" y="29"/>
                </a:lnTo>
                <a:lnTo>
                  <a:pt x="2" y="26"/>
                </a:lnTo>
                <a:lnTo>
                  <a:pt x="0" y="26"/>
                </a:lnTo>
                <a:lnTo>
                  <a:pt x="0" y="23"/>
                </a:lnTo>
                <a:lnTo>
                  <a:pt x="0" y="20"/>
                </a:lnTo>
                <a:lnTo>
                  <a:pt x="2" y="20"/>
                </a:lnTo>
                <a:lnTo>
                  <a:pt x="7" y="20"/>
                </a:lnTo>
                <a:lnTo>
                  <a:pt x="14" y="17"/>
                </a:lnTo>
                <a:lnTo>
                  <a:pt x="17" y="17"/>
                </a:lnTo>
                <a:lnTo>
                  <a:pt x="24" y="17"/>
                </a:lnTo>
                <a:lnTo>
                  <a:pt x="31" y="17"/>
                </a:lnTo>
                <a:lnTo>
                  <a:pt x="41" y="14"/>
                </a:lnTo>
                <a:lnTo>
                  <a:pt x="50" y="14"/>
                </a:lnTo>
                <a:lnTo>
                  <a:pt x="63" y="11"/>
                </a:lnTo>
                <a:lnTo>
                  <a:pt x="77" y="8"/>
                </a:lnTo>
                <a:lnTo>
                  <a:pt x="92" y="5"/>
                </a:lnTo>
                <a:lnTo>
                  <a:pt x="109" y="5"/>
                </a:lnTo>
                <a:lnTo>
                  <a:pt x="123" y="2"/>
                </a:lnTo>
                <a:lnTo>
                  <a:pt x="135" y="0"/>
                </a:lnTo>
                <a:lnTo>
                  <a:pt x="147" y="0"/>
                </a:lnTo>
                <a:lnTo>
                  <a:pt x="157" y="0"/>
                </a:lnTo>
                <a:lnTo>
                  <a:pt x="164" y="0"/>
                </a:lnTo>
                <a:lnTo>
                  <a:pt x="171" y="0"/>
                </a:lnTo>
                <a:lnTo>
                  <a:pt x="176" y="0"/>
                </a:lnTo>
                <a:lnTo>
                  <a:pt x="184" y="2"/>
                </a:lnTo>
                <a:lnTo>
                  <a:pt x="188" y="5"/>
                </a:lnTo>
                <a:lnTo>
                  <a:pt x="191" y="8"/>
                </a:lnTo>
                <a:lnTo>
                  <a:pt x="191" y="11"/>
                </a:lnTo>
                <a:lnTo>
                  <a:pt x="191" y="11"/>
                </a:lnTo>
                <a:lnTo>
                  <a:pt x="186" y="14"/>
                </a:lnTo>
                <a:lnTo>
                  <a:pt x="179" y="14"/>
                </a:lnTo>
                <a:lnTo>
                  <a:pt x="171" y="17"/>
                </a:lnTo>
                <a:lnTo>
                  <a:pt x="159" y="17"/>
                </a:lnTo>
                <a:lnTo>
                  <a:pt x="147" y="20"/>
                </a:lnTo>
                <a:lnTo>
                  <a:pt x="130" y="23"/>
                </a:lnTo>
                <a:lnTo>
                  <a:pt x="123" y="23"/>
                </a:lnTo>
                <a:lnTo>
                  <a:pt x="113" y="23"/>
                </a:lnTo>
                <a:lnTo>
                  <a:pt x="94" y="26"/>
                </a:lnTo>
                <a:lnTo>
                  <a:pt x="77" y="29"/>
                </a:lnTo>
                <a:lnTo>
                  <a:pt x="63" y="29"/>
                </a:lnTo>
                <a:lnTo>
                  <a:pt x="53" y="32"/>
                </a:lnTo>
                <a:lnTo>
                  <a:pt x="43" y="32"/>
                </a:lnTo>
                <a:lnTo>
                  <a:pt x="34" y="32"/>
                </a:lnTo>
                <a:lnTo>
                  <a:pt x="29" y="32"/>
                </a:lnTo>
                <a:lnTo>
                  <a:pt x="26" y="35"/>
                </a:lnTo>
                <a:lnTo>
                  <a:pt x="21" y="32"/>
                </a:lnTo>
                <a:lnTo>
                  <a:pt x="17" y="32"/>
                </a:lnTo>
                <a:lnTo>
                  <a:pt x="12" y="32"/>
                </a:lnTo>
                <a:lnTo>
                  <a:pt x="7" y="29"/>
                </a:lnTo>
                <a:lnTo>
                  <a:pt x="7" y="29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4" name="Freeform 248"/>
          <p:cNvSpPr>
            <a:spLocks/>
          </p:cNvSpPr>
          <p:nvPr/>
        </p:nvSpPr>
        <p:spPr bwMode="auto">
          <a:xfrm>
            <a:off x="10038530" y="4817457"/>
            <a:ext cx="96145" cy="1039964"/>
          </a:xfrm>
          <a:custGeom>
            <a:avLst/>
            <a:gdLst>
              <a:gd name="T0" fmla="*/ 0 w 17"/>
              <a:gd name="T1" fmla="*/ 0 h 103"/>
              <a:gd name="T2" fmla="*/ 5 w 17"/>
              <a:gd name="T3" fmla="*/ 3 h 103"/>
              <a:gd name="T4" fmla="*/ 7 w 17"/>
              <a:gd name="T5" fmla="*/ 3 h 103"/>
              <a:gd name="T6" fmla="*/ 12 w 17"/>
              <a:gd name="T7" fmla="*/ 6 h 103"/>
              <a:gd name="T8" fmla="*/ 14 w 17"/>
              <a:gd name="T9" fmla="*/ 9 h 103"/>
              <a:gd name="T10" fmla="*/ 17 w 17"/>
              <a:gd name="T11" fmla="*/ 9 h 103"/>
              <a:gd name="T12" fmla="*/ 17 w 17"/>
              <a:gd name="T13" fmla="*/ 12 h 103"/>
              <a:gd name="T14" fmla="*/ 17 w 17"/>
              <a:gd name="T15" fmla="*/ 15 h 103"/>
              <a:gd name="T16" fmla="*/ 17 w 17"/>
              <a:gd name="T17" fmla="*/ 21 h 103"/>
              <a:gd name="T18" fmla="*/ 17 w 17"/>
              <a:gd name="T19" fmla="*/ 30 h 103"/>
              <a:gd name="T20" fmla="*/ 17 w 17"/>
              <a:gd name="T21" fmla="*/ 42 h 103"/>
              <a:gd name="T22" fmla="*/ 14 w 17"/>
              <a:gd name="T23" fmla="*/ 53 h 103"/>
              <a:gd name="T24" fmla="*/ 14 w 17"/>
              <a:gd name="T25" fmla="*/ 68 h 103"/>
              <a:gd name="T26" fmla="*/ 14 w 17"/>
              <a:gd name="T27" fmla="*/ 86 h 103"/>
              <a:gd name="T28" fmla="*/ 14 w 17"/>
              <a:gd name="T29" fmla="*/ 103 h 103"/>
              <a:gd name="T30" fmla="*/ 2 w 17"/>
              <a:gd name="T31" fmla="*/ 103 h 103"/>
              <a:gd name="T32" fmla="*/ 2 w 17"/>
              <a:gd name="T33" fmla="*/ 86 h 103"/>
              <a:gd name="T34" fmla="*/ 2 w 17"/>
              <a:gd name="T35" fmla="*/ 71 h 103"/>
              <a:gd name="T36" fmla="*/ 2 w 17"/>
              <a:gd name="T37" fmla="*/ 56 h 103"/>
              <a:gd name="T38" fmla="*/ 2 w 17"/>
              <a:gd name="T39" fmla="*/ 42 h 103"/>
              <a:gd name="T40" fmla="*/ 2 w 17"/>
              <a:gd name="T41" fmla="*/ 30 h 103"/>
              <a:gd name="T42" fmla="*/ 0 w 17"/>
              <a:gd name="T43" fmla="*/ 18 h 103"/>
              <a:gd name="T44" fmla="*/ 0 w 17"/>
              <a:gd name="T45" fmla="*/ 9 h 103"/>
              <a:gd name="T46" fmla="*/ 0 w 17"/>
              <a:gd name="T47" fmla="*/ 0 h 103"/>
              <a:gd name="T48" fmla="*/ 0 w 17"/>
              <a:gd name="T49" fmla="*/ 0 h 1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7" h="103">
                <a:moveTo>
                  <a:pt x="0" y="0"/>
                </a:moveTo>
                <a:lnTo>
                  <a:pt x="5" y="3"/>
                </a:lnTo>
                <a:lnTo>
                  <a:pt x="7" y="3"/>
                </a:lnTo>
                <a:lnTo>
                  <a:pt x="12" y="6"/>
                </a:lnTo>
                <a:lnTo>
                  <a:pt x="14" y="9"/>
                </a:lnTo>
                <a:lnTo>
                  <a:pt x="17" y="9"/>
                </a:lnTo>
                <a:lnTo>
                  <a:pt x="17" y="12"/>
                </a:lnTo>
                <a:lnTo>
                  <a:pt x="17" y="15"/>
                </a:lnTo>
                <a:lnTo>
                  <a:pt x="17" y="21"/>
                </a:lnTo>
                <a:lnTo>
                  <a:pt x="17" y="30"/>
                </a:lnTo>
                <a:lnTo>
                  <a:pt x="17" y="42"/>
                </a:lnTo>
                <a:lnTo>
                  <a:pt x="14" y="53"/>
                </a:lnTo>
                <a:lnTo>
                  <a:pt x="14" y="68"/>
                </a:lnTo>
                <a:lnTo>
                  <a:pt x="14" y="86"/>
                </a:lnTo>
                <a:lnTo>
                  <a:pt x="14" y="103"/>
                </a:lnTo>
                <a:lnTo>
                  <a:pt x="2" y="103"/>
                </a:lnTo>
                <a:lnTo>
                  <a:pt x="2" y="86"/>
                </a:lnTo>
                <a:lnTo>
                  <a:pt x="2" y="71"/>
                </a:lnTo>
                <a:lnTo>
                  <a:pt x="2" y="56"/>
                </a:lnTo>
                <a:lnTo>
                  <a:pt x="2" y="42"/>
                </a:lnTo>
                <a:lnTo>
                  <a:pt x="2" y="30"/>
                </a:lnTo>
                <a:lnTo>
                  <a:pt x="0" y="18"/>
                </a:lnTo>
                <a:lnTo>
                  <a:pt x="0" y="9"/>
                </a:lnTo>
                <a:lnTo>
                  <a:pt x="0" y="0"/>
                </a:lnTo>
                <a:lnTo>
                  <a:pt x="0" y="0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5" name="Freeform 249"/>
          <p:cNvSpPr>
            <a:spLocks/>
          </p:cNvSpPr>
          <p:nvPr/>
        </p:nvSpPr>
        <p:spPr bwMode="auto">
          <a:xfrm>
            <a:off x="9574781" y="5180938"/>
            <a:ext cx="995362" cy="292808"/>
          </a:xfrm>
          <a:custGeom>
            <a:avLst/>
            <a:gdLst>
              <a:gd name="T0" fmla="*/ 7 w 176"/>
              <a:gd name="T1" fmla="*/ 26 h 29"/>
              <a:gd name="T2" fmla="*/ 5 w 176"/>
              <a:gd name="T3" fmla="*/ 26 h 29"/>
              <a:gd name="T4" fmla="*/ 2 w 176"/>
              <a:gd name="T5" fmla="*/ 23 h 29"/>
              <a:gd name="T6" fmla="*/ 0 w 176"/>
              <a:gd name="T7" fmla="*/ 23 h 29"/>
              <a:gd name="T8" fmla="*/ 0 w 176"/>
              <a:gd name="T9" fmla="*/ 20 h 29"/>
              <a:gd name="T10" fmla="*/ 0 w 176"/>
              <a:gd name="T11" fmla="*/ 20 h 29"/>
              <a:gd name="T12" fmla="*/ 2 w 176"/>
              <a:gd name="T13" fmla="*/ 20 h 29"/>
              <a:gd name="T14" fmla="*/ 7 w 176"/>
              <a:gd name="T15" fmla="*/ 17 h 29"/>
              <a:gd name="T16" fmla="*/ 14 w 176"/>
              <a:gd name="T17" fmla="*/ 17 h 29"/>
              <a:gd name="T18" fmla="*/ 24 w 176"/>
              <a:gd name="T19" fmla="*/ 14 h 29"/>
              <a:gd name="T20" fmla="*/ 36 w 176"/>
              <a:gd name="T21" fmla="*/ 11 h 29"/>
              <a:gd name="T22" fmla="*/ 50 w 176"/>
              <a:gd name="T23" fmla="*/ 11 h 29"/>
              <a:gd name="T24" fmla="*/ 65 w 176"/>
              <a:gd name="T25" fmla="*/ 8 h 29"/>
              <a:gd name="T26" fmla="*/ 80 w 176"/>
              <a:gd name="T27" fmla="*/ 6 h 29"/>
              <a:gd name="T28" fmla="*/ 94 w 176"/>
              <a:gd name="T29" fmla="*/ 6 h 29"/>
              <a:gd name="T30" fmla="*/ 106 w 176"/>
              <a:gd name="T31" fmla="*/ 3 h 29"/>
              <a:gd name="T32" fmla="*/ 116 w 176"/>
              <a:gd name="T33" fmla="*/ 3 h 29"/>
              <a:gd name="T34" fmla="*/ 125 w 176"/>
              <a:gd name="T35" fmla="*/ 3 h 29"/>
              <a:gd name="T36" fmla="*/ 133 w 176"/>
              <a:gd name="T37" fmla="*/ 0 h 29"/>
              <a:gd name="T38" fmla="*/ 140 w 176"/>
              <a:gd name="T39" fmla="*/ 0 h 29"/>
              <a:gd name="T40" fmla="*/ 145 w 176"/>
              <a:gd name="T41" fmla="*/ 0 h 29"/>
              <a:gd name="T42" fmla="*/ 152 w 176"/>
              <a:gd name="T43" fmla="*/ 0 h 29"/>
              <a:gd name="T44" fmla="*/ 157 w 176"/>
              <a:gd name="T45" fmla="*/ 0 h 29"/>
              <a:gd name="T46" fmla="*/ 164 w 176"/>
              <a:gd name="T47" fmla="*/ 3 h 29"/>
              <a:gd name="T48" fmla="*/ 169 w 176"/>
              <a:gd name="T49" fmla="*/ 3 h 29"/>
              <a:gd name="T50" fmla="*/ 171 w 176"/>
              <a:gd name="T51" fmla="*/ 3 h 29"/>
              <a:gd name="T52" fmla="*/ 174 w 176"/>
              <a:gd name="T53" fmla="*/ 6 h 29"/>
              <a:gd name="T54" fmla="*/ 176 w 176"/>
              <a:gd name="T55" fmla="*/ 8 h 29"/>
              <a:gd name="T56" fmla="*/ 176 w 176"/>
              <a:gd name="T57" fmla="*/ 8 h 29"/>
              <a:gd name="T58" fmla="*/ 176 w 176"/>
              <a:gd name="T59" fmla="*/ 11 h 29"/>
              <a:gd name="T60" fmla="*/ 174 w 176"/>
              <a:gd name="T61" fmla="*/ 11 h 29"/>
              <a:gd name="T62" fmla="*/ 169 w 176"/>
              <a:gd name="T63" fmla="*/ 14 h 29"/>
              <a:gd name="T64" fmla="*/ 159 w 176"/>
              <a:gd name="T65" fmla="*/ 14 h 29"/>
              <a:gd name="T66" fmla="*/ 152 w 176"/>
              <a:gd name="T67" fmla="*/ 17 h 29"/>
              <a:gd name="T68" fmla="*/ 140 w 176"/>
              <a:gd name="T69" fmla="*/ 17 h 29"/>
              <a:gd name="T70" fmla="*/ 125 w 176"/>
              <a:gd name="T71" fmla="*/ 20 h 29"/>
              <a:gd name="T72" fmla="*/ 109 w 176"/>
              <a:gd name="T73" fmla="*/ 20 h 29"/>
              <a:gd name="T74" fmla="*/ 92 w 176"/>
              <a:gd name="T75" fmla="*/ 23 h 29"/>
              <a:gd name="T76" fmla="*/ 77 w 176"/>
              <a:gd name="T77" fmla="*/ 23 h 29"/>
              <a:gd name="T78" fmla="*/ 65 w 176"/>
              <a:gd name="T79" fmla="*/ 26 h 29"/>
              <a:gd name="T80" fmla="*/ 55 w 176"/>
              <a:gd name="T81" fmla="*/ 26 h 29"/>
              <a:gd name="T82" fmla="*/ 46 w 176"/>
              <a:gd name="T83" fmla="*/ 29 h 29"/>
              <a:gd name="T84" fmla="*/ 38 w 176"/>
              <a:gd name="T85" fmla="*/ 29 h 29"/>
              <a:gd name="T86" fmla="*/ 34 w 176"/>
              <a:gd name="T87" fmla="*/ 29 h 29"/>
              <a:gd name="T88" fmla="*/ 31 w 176"/>
              <a:gd name="T89" fmla="*/ 29 h 29"/>
              <a:gd name="T90" fmla="*/ 19 w 176"/>
              <a:gd name="T91" fmla="*/ 29 h 29"/>
              <a:gd name="T92" fmla="*/ 7 w 176"/>
              <a:gd name="T93" fmla="*/ 26 h 29"/>
              <a:gd name="T94" fmla="*/ 7 w 176"/>
              <a:gd name="T95" fmla="*/ 26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76" h="29">
                <a:moveTo>
                  <a:pt x="7" y="26"/>
                </a:moveTo>
                <a:lnTo>
                  <a:pt x="5" y="26"/>
                </a:lnTo>
                <a:lnTo>
                  <a:pt x="2" y="23"/>
                </a:lnTo>
                <a:lnTo>
                  <a:pt x="0" y="23"/>
                </a:lnTo>
                <a:lnTo>
                  <a:pt x="0" y="20"/>
                </a:lnTo>
                <a:lnTo>
                  <a:pt x="0" y="20"/>
                </a:lnTo>
                <a:lnTo>
                  <a:pt x="2" y="20"/>
                </a:lnTo>
                <a:lnTo>
                  <a:pt x="7" y="17"/>
                </a:lnTo>
                <a:lnTo>
                  <a:pt x="14" y="17"/>
                </a:lnTo>
                <a:lnTo>
                  <a:pt x="24" y="14"/>
                </a:lnTo>
                <a:lnTo>
                  <a:pt x="36" y="11"/>
                </a:lnTo>
                <a:lnTo>
                  <a:pt x="50" y="11"/>
                </a:lnTo>
                <a:lnTo>
                  <a:pt x="65" y="8"/>
                </a:lnTo>
                <a:lnTo>
                  <a:pt x="80" y="6"/>
                </a:lnTo>
                <a:lnTo>
                  <a:pt x="94" y="6"/>
                </a:lnTo>
                <a:lnTo>
                  <a:pt x="106" y="3"/>
                </a:lnTo>
                <a:lnTo>
                  <a:pt x="116" y="3"/>
                </a:lnTo>
                <a:lnTo>
                  <a:pt x="125" y="3"/>
                </a:lnTo>
                <a:lnTo>
                  <a:pt x="133" y="0"/>
                </a:lnTo>
                <a:lnTo>
                  <a:pt x="140" y="0"/>
                </a:lnTo>
                <a:lnTo>
                  <a:pt x="145" y="0"/>
                </a:lnTo>
                <a:lnTo>
                  <a:pt x="152" y="0"/>
                </a:lnTo>
                <a:lnTo>
                  <a:pt x="157" y="0"/>
                </a:lnTo>
                <a:lnTo>
                  <a:pt x="164" y="3"/>
                </a:lnTo>
                <a:lnTo>
                  <a:pt x="169" y="3"/>
                </a:lnTo>
                <a:lnTo>
                  <a:pt x="171" y="3"/>
                </a:lnTo>
                <a:lnTo>
                  <a:pt x="174" y="6"/>
                </a:lnTo>
                <a:lnTo>
                  <a:pt x="176" y="8"/>
                </a:lnTo>
                <a:lnTo>
                  <a:pt x="176" y="8"/>
                </a:lnTo>
                <a:lnTo>
                  <a:pt x="176" y="11"/>
                </a:lnTo>
                <a:lnTo>
                  <a:pt x="174" y="11"/>
                </a:lnTo>
                <a:lnTo>
                  <a:pt x="169" y="14"/>
                </a:lnTo>
                <a:lnTo>
                  <a:pt x="159" y="14"/>
                </a:lnTo>
                <a:lnTo>
                  <a:pt x="152" y="17"/>
                </a:lnTo>
                <a:lnTo>
                  <a:pt x="140" y="17"/>
                </a:lnTo>
                <a:lnTo>
                  <a:pt x="125" y="20"/>
                </a:lnTo>
                <a:lnTo>
                  <a:pt x="109" y="20"/>
                </a:lnTo>
                <a:lnTo>
                  <a:pt x="92" y="23"/>
                </a:lnTo>
                <a:lnTo>
                  <a:pt x="77" y="23"/>
                </a:lnTo>
                <a:lnTo>
                  <a:pt x="65" y="26"/>
                </a:lnTo>
                <a:lnTo>
                  <a:pt x="55" y="26"/>
                </a:lnTo>
                <a:lnTo>
                  <a:pt x="46" y="29"/>
                </a:lnTo>
                <a:lnTo>
                  <a:pt x="38" y="29"/>
                </a:lnTo>
                <a:lnTo>
                  <a:pt x="34" y="29"/>
                </a:lnTo>
                <a:lnTo>
                  <a:pt x="31" y="29"/>
                </a:lnTo>
                <a:lnTo>
                  <a:pt x="19" y="29"/>
                </a:lnTo>
                <a:lnTo>
                  <a:pt x="7" y="26"/>
                </a:lnTo>
                <a:lnTo>
                  <a:pt x="7" y="26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6" name="Freeform 250"/>
          <p:cNvSpPr>
            <a:spLocks/>
          </p:cNvSpPr>
          <p:nvPr/>
        </p:nvSpPr>
        <p:spPr bwMode="auto">
          <a:xfrm>
            <a:off x="9275044" y="5716060"/>
            <a:ext cx="1651395" cy="353387"/>
          </a:xfrm>
          <a:custGeom>
            <a:avLst/>
            <a:gdLst>
              <a:gd name="T0" fmla="*/ 21 w 292"/>
              <a:gd name="T1" fmla="*/ 35 h 35"/>
              <a:gd name="T2" fmla="*/ 12 w 292"/>
              <a:gd name="T3" fmla="*/ 32 h 35"/>
              <a:gd name="T4" fmla="*/ 4 w 292"/>
              <a:gd name="T5" fmla="*/ 26 h 35"/>
              <a:gd name="T6" fmla="*/ 0 w 292"/>
              <a:gd name="T7" fmla="*/ 23 h 35"/>
              <a:gd name="T8" fmla="*/ 0 w 292"/>
              <a:gd name="T9" fmla="*/ 20 h 35"/>
              <a:gd name="T10" fmla="*/ 2 w 292"/>
              <a:gd name="T11" fmla="*/ 20 h 35"/>
              <a:gd name="T12" fmla="*/ 7 w 292"/>
              <a:gd name="T13" fmla="*/ 20 h 35"/>
              <a:gd name="T14" fmla="*/ 16 w 292"/>
              <a:gd name="T15" fmla="*/ 20 h 35"/>
              <a:gd name="T16" fmla="*/ 26 w 292"/>
              <a:gd name="T17" fmla="*/ 20 h 35"/>
              <a:gd name="T18" fmla="*/ 38 w 292"/>
              <a:gd name="T19" fmla="*/ 17 h 35"/>
              <a:gd name="T20" fmla="*/ 55 w 292"/>
              <a:gd name="T21" fmla="*/ 17 h 35"/>
              <a:gd name="T22" fmla="*/ 84 w 292"/>
              <a:gd name="T23" fmla="*/ 14 h 35"/>
              <a:gd name="T24" fmla="*/ 128 w 292"/>
              <a:gd name="T25" fmla="*/ 9 h 35"/>
              <a:gd name="T26" fmla="*/ 176 w 292"/>
              <a:gd name="T27" fmla="*/ 6 h 35"/>
              <a:gd name="T28" fmla="*/ 198 w 292"/>
              <a:gd name="T29" fmla="*/ 3 h 35"/>
              <a:gd name="T30" fmla="*/ 217 w 292"/>
              <a:gd name="T31" fmla="*/ 0 h 35"/>
              <a:gd name="T32" fmla="*/ 232 w 292"/>
              <a:gd name="T33" fmla="*/ 0 h 35"/>
              <a:gd name="T34" fmla="*/ 241 w 292"/>
              <a:gd name="T35" fmla="*/ 0 h 35"/>
              <a:gd name="T36" fmla="*/ 263 w 292"/>
              <a:gd name="T37" fmla="*/ 3 h 35"/>
              <a:gd name="T38" fmla="*/ 275 w 292"/>
              <a:gd name="T39" fmla="*/ 6 h 35"/>
              <a:gd name="T40" fmla="*/ 285 w 292"/>
              <a:gd name="T41" fmla="*/ 9 h 35"/>
              <a:gd name="T42" fmla="*/ 290 w 292"/>
              <a:gd name="T43" fmla="*/ 14 h 35"/>
              <a:gd name="T44" fmla="*/ 292 w 292"/>
              <a:gd name="T45" fmla="*/ 17 h 35"/>
              <a:gd name="T46" fmla="*/ 290 w 292"/>
              <a:gd name="T47" fmla="*/ 20 h 35"/>
              <a:gd name="T48" fmla="*/ 282 w 292"/>
              <a:gd name="T49" fmla="*/ 23 h 35"/>
              <a:gd name="T50" fmla="*/ 273 w 292"/>
              <a:gd name="T51" fmla="*/ 23 h 35"/>
              <a:gd name="T52" fmla="*/ 256 w 292"/>
              <a:gd name="T53" fmla="*/ 23 h 35"/>
              <a:gd name="T54" fmla="*/ 237 w 292"/>
              <a:gd name="T55" fmla="*/ 23 h 35"/>
              <a:gd name="T56" fmla="*/ 220 w 292"/>
              <a:gd name="T57" fmla="*/ 20 h 35"/>
              <a:gd name="T58" fmla="*/ 210 w 292"/>
              <a:gd name="T59" fmla="*/ 20 h 35"/>
              <a:gd name="T60" fmla="*/ 203 w 292"/>
              <a:gd name="T61" fmla="*/ 20 h 35"/>
              <a:gd name="T62" fmla="*/ 200 w 292"/>
              <a:gd name="T63" fmla="*/ 20 h 35"/>
              <a:gd name="T64" fmla="*/ 191 w 292"/>
              <a:gd name="T65" fmla="*/ 23 h 35"/>
              <a:gd name="T66" fmla="*/ 178 w 292"/>
              <a:gd name="T67" fmla="*/ 23 h 35"/>
              <a:gd name="T68" fmla="*/ 157 w 292"/>
              <a:gd name="T69" fmla="*/ 23 h 35"/>
              <a:gd name="T70" fmla="*/ 133 w 292"/>
              <a:gd name="T71" fmla="*/ 26 h 35"/>
              <a:gd name="T72" fmla="*/ 111 w 292"/>
              <a:gd name="T73" fmla="*/ 29 h 35"/>
              <a:gd name="T74" fmla="*/ 91 w 292"/>
              <a:gd name="T75" fmla="*/ 32 h 35"/>
              <a:gd name="T76" fmla="*/ 74 w 292"/>
              <a:gd name="T77" fmla="*/ 32 h 35"/>
              <a:gd name="T78" fmla="*/ 55 w 292"/>
              <a:gd name="T79" fmla="*/ 35 h 35"/>
              <a:gd name="T80" fmla="*/ 36 w 292"/>
              <a:gd name="T81" fmla="*/ 35 h 35"/>
              <a:gd name="T82" fmla="*/ 29 w 292"/>
              <a:gd name="T83" fmla="*/ 35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292" h="35">
                <a:moveTo>
                  <a:pt x="29" y="35"/>
                </a:moveTo>
                <a:lnTo>
                  <a:pt x="21" y="35"/>
                </a:lnTo>
                <a:lnTo>
                  <a:pt x="16" y="35"/>
                </a:lnTo>
                <a:lnTo>
                  <a:pt x="12" y="32"/>
                </a:lnTo>
                <a:lnTo>
                  <a:pt x="7" y="29"/>
                </a:lnTo>
                <a:lnTo>
                  <a:pt x="4" y="26"/>
                </a:lnTo>
                <a:lnTo>
                  <a:pt x="2" y="26"/>
                </a:lnTo>
                <a:lnTo>
                  <a:pt x="0" y="23"/>
                </a:lnTo>
                <a:lnTo>
                  <a:pt x="0" y="20"/>
                </a:lnTo>
                <a:lnTo>
                  <a:pt x="0" y="20"/>
                </a:lnTo>
                <a:lnTo>
                  <a:pt x="0" y="20"/>
                </a:lnTo>
                <a:lnTo>
                  <a:pt x="2" y="20"/>
                </a:lnTo>
                <a:lnTo>
                  <a:pt x="4" y="20"/>
                </a:lnTo>
                <a:lnTo>
                  <a:pt x="7" y="20"/>
                </a:lnTo>
                <a:lnTo>
                  <a:pt x="12" y="20"/>
                </a:lnTo>
                <a:lnTo>
                  <a:pt x="16" y="20"/>
                </a:lnTo>
                <a:lnTo>
                  <a:pt x="21" y="20"/>
                </a:lnTo>
                <a:lnTo>
                  <a:pt x="26" y="20"/>
                </a:lnTo>
                <a:lnTo>
                  <a:pt x="31" y="20"/>
                </a:lnTo>
                <a:lnTo>
                  <a:pt x="38" y="17"/>
                </a:lnTo>
                <a:lnTo>
                  <a:pt x="45" y="17"/>
                </a:lnTo>
                <a:lnTo>
                  <a:pt x="55" y="17"/>
                </a:lnTo>
                <a:lnTo>
                  <a:pt x="62" y="17"/>
                </a:lnTo>
                <a:lnTo>
                  <a:pt x="84" y="14"/>
                </a:lnTo>
                <a:lnTo>
                  <a:pt x="103" y="12"/>
                </a:lnTo>
                <a:lnTo>
                  <a:pt x="128" y="9"/>
                </a:lnTo>
                <a:lnTo>
                  <a:pt x="149" y="6"/>
                </a:lnTo>
                <a:lnTo>
                  <a:pt x="176" y="6"/>
                </a:lnTo>
                <a:lnTo>
                  <a:pt x="188" y="3"/>
                </a:lnTo>
                <a:lnTo>
                  <a:pt x="198" y="3"/>
                </a:lnTo>
                <a:lnTo>
                  <a:pt x="207" y="3"/>
                </a:lnTo>
                <a:lnTo>
                  <a:pt x="217" y="0"/>
                </a:lnTo>
                <a:lnTo>
                  <a:pt x="224" y="0"/>
                </a:lnTo>
                <a:lnTo>
                  <a:pt x="232" y="0"/>
                </a:lnTo>
                <a:lnTo>
                  <a:pt x="237" y="0"/>
                </a:lnTo>
                <a:lnTo>
                  <a:pt x="241" y="0"/>
                </a:lnTo>
                <a:lnTo>
                  <a:pt x="256" y="0"/>
                </a:lnTo>
                <a:lnTo>
                  <a:pt x="263" y="3"/>
                </a:lnTo>
                <a:lnTo>
                  <a:pt x="268" y="3"/>
                </a:lnTo>
                <a:lnTo>
                  <a:pt x="275" y="6"/>
                </a:lnTo>
                <a:lnTo>
                  <a:pt x="280" y="9"/>
                </a:lnTo>
                <a:lnTo>
                  <a:pt x="285" y="9"/>
                </a:lnTo>
                <a:lnTo>
                  <a:pt x="287" y="12"/>
                </a:lnTo>
                <a:lnTo>
                  <a:pt x="290" y="14"/>
                </a:lnTo>
                <a:lnTo>
                  <a:pt x="292" y="17"/>
                </a:lnTo>
                <a:lnTo>
                  <a:pt x="292" y="17"/>
                </a:lnTo>
                <a:lnTo>
                  <a:pt x="292" y="20"/>
                </a:lnTo>
                <a:lnTo>
                  <a:pt x="290" y="20"/>
                </a:lnTo>
                <a:lnTo>
                  <a:pt x="287" y="23"/>
                </a:lnTo>
                <a:lnTo>
                  <a:pt x="282" y="23"/>
                </a:lnTo>
                <a:lnTo>
                  <a:pt x="278" y="23"/>
                </a:lnTo>
                <a:lnTo>
                  <a:pt x="273" y="23"/>
                </a:lnTo>
                <a:lnTo>
                  <a:pt x="266" y="23"/>
                </a:lnTo>
                <a:lnTo>
                  <a:pt x="256" y="23"/>
                </a:lnTo>
                <a:lnTo>
                  <a:pt x="246" y="23"/>
                </a:lnTo>
                <a:lnTo>
                  <a:pt x="237" y="23"/>
                </a:lnTo>
                <a:lnTo>
                  <a:pt x="229" y="23"/>
                </a:lnTo>
                <a:lnTo>
                  <a:pt x="220" y="20"/>
                </a:lnTo>
                <a:lnTo>
                  <a:pt x="215" y="20"/>
                </a:lnTo>
                <a:lnTo>
                  <a:pt x="210" y="20"/>
                </a:lnTo>
                <a:lnTo>
                  <a:pt x="205" y="20"/>
                </a:lnTo>
                <a:lnTo>
                  <a:pt x="203" y="20"/>
                </a:lnTo>
                <a:lnTo>
                  <a:pt x="200" y="20"/>
                </a:lnTo>
                <a:lnTo>
                  <a:pt x="200" y="20"/>
                </a:lnTo>
                <a:lnTo>
                  <a:pt x="195" y="20"/>
                </a:lnTo>
                <a:lnTo>
                  <a:pt x="191" y="23"/>
                </a:lnTo>
                <a:lnTo>
                  <a:pt x="186" y="23"/>
                </a:lnTo>
                <a:lnTo>
                  <a:pt x="178" y="23"/>
                </a:lnTo>
                <a:lnTo>
                  <a:pt x="169" y="23"/>
                </a:lnTo>
                <a:lnTo>
                  <a:pt x="157" y="23"/>
                </a:lnTo>
                <a:lnTo>
                  <a:pt x="145" y="26"/>
                </a:lnTo>
                <a:lnTo>
                  <a:pt x="133" y="26"/>
                </a:lnTo>
                <a:lnTo>
                  <a:pt x="120" y="29"/>
                </a:lnTo>
                <a:lnTo>
                  <a:pt x="111" y="29"/>
                </a:lnTo>
                <a:lnTo>
                  <a:pt x="101" y="29"/>
                </a:lnTo>
                <a:lnTo>
                  <a:pt x="91" y="32"/>
                </a:lnTo>
                <a:lnTo>
                  <a:pt x="82" y="32"/>
                </a:lnTo>
                <a:lnTo>
                  <a:pt x="74" y="32"/>
                </a:lnTo>
                <a:lnTo>
                  <a:pt x="67" y="32"/>
                </a:lnTo>
                <a:lnTo>
                  <a:pt x="55" y="35"/>
                </a:lnTo>
                <a:lnTo>
                  <a:pt x="45" y="35"/>
                </a:lnTo>
                <a:lnTo>
                  <a:pt x="36" y="35"/>
                </a:lnTo>
                <a:lnTo>
                  <a:pt x="29" y="35"/>
                </a:lnTo>
                <a:lnTo>
                  <a:pt x="29" y="35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7" name="Freeform 251"/>
          <p:cNvSpPr>
            <a:spLocks/>
          </p:cNvSpPr>
          <p:nvPr/>
        </p:nvSpPr>
        <p:spPr bwMode="auto">
          <a:xfrm>
            <a:off x="8466311" y="4696295"/>
            <a:ext cx="995362" cy="1080351"/>
          </a:xfrm>
          <a:custGeom>
            <a:avLst/>
            <a:gdLst>
              <a:gd name="T0" fmla="*/ 128 w 176"/>
              <a:gd name="T1" fmla="*/ 21 h 107"/>
              <a:gd name="T2" fmla="*/ 133 w 176"/>
              <a:gd name="T3" fmla="*/ 15 h 107"/>
              <a:gd name="T4" fmla="*/ 133 w 176"/>
              <a:gd name="T5" fmla="*/ 12 h 107"/>
              <a:gd name="T6" fmla="*/ 133 w 176"/>
              <a:gd name="T7" fmla="*/ 9 h 107"/>
              <a:gd name="T8" fmla="*/ 133 w 176"/>
              <a:gd name="T9" fmla="*/ 6 h 107"/>
              <a:gd name="T10" fmla="*/ 133 w 176"/>
              <a:gd name="T11" fmla="*/ 3 h 107"/>
              <a:gd name="T12" fmla="*/ 133 w 176"/>
              <a:gd name="T13" fmla="*/ 3 h 107"/>
              <a:gd name="T14" fmla="*/ 135 w 176"/>
              <a:gd name="T15" fmla="*/ 0 h 107"/>
              <a:gd name="T16" fmla="*/ 140 w 176"/>
              <a:gd name="T17" fmla="*/ 0 h 107"/>
              <a:gd name="T18" fmla="*/ 145 w 176"/>
              <a:gd name="T19" fmla="*/ 0 h 107"/>
              <a:gd name="T20" fmla="*/ 150 w 176"/>
              <a:gd name="T21" fmla="*/ 0 h 107"/>
              <a:gd name="T22" fmla="*/ 157 w 176"/>
              <a:gd name="T23" fmla="*/ 3 h 107"/>
              <a:gd name="T24" fmla="*/ 164 w 176"/>
              <a:gd name="T25" fmla="*/ 6 h 107"/>
              <a:gd name="T26" fmla="*/ 169 w 176"/>
              <a:gd name="T27" fmla="*/ 9 h 107"/>
              <a:gd name="T28" fmla="*/ 174 w 176"/>
              <a:gd name="T29" fmla="*/ 12 h 107"/>
              <a:gd name="T30" fmla="*/ 176 w 176"/>
              <a:gd name="T31" fmla="*/ 15 h 107"/>
              <a:gd name="T32" fmla="*/ 176 w 176"/>
              <a:gd name="T33" fmla="*/ 18 h 107"/>
              <a:gd name="T34" fmla="*/ 176 w 176"/>
              <a:gd name="T35" fmla="*/ 21 h 107"/>
              <a:gd name="T36" fmla="*/ 174 w 176"/>
              <a:gd name="T37" fmla="*/ 21 h 107"/>
              <a:gd name="T38" fmla="*/ 169 w 176"/>
              <a:gd name="T39" fmla="*/ 24 h 107"/>
              <a:gd name="T40" fmla="*/ 164 w 176"/>
              <a:gd name="T41" fmla="*/ 30 h 107"/>
              <a:gd name="T42" fmla="*/ 159 w 176"/>
              <a:gd name="T43" fmla="*/ 33 h 107"/>
              <a:gd name="T44" fmla="*/ 152 w 176"/>
              <a:gd name="T45" fmla="*/ 39 h 107"/>
              <a:gd name="T46" fmla="*/ 143 w 176"/>
              <a:gd name="T47" fmla="*/ 45 h 107"/>
              <a:gd name="T48" fmla="*/ 133 w 176"/>
              <a:gd name="T49" fmla="*/ 54 h 107"/>
              <a:gd name="T50" fmla="*/ 111 w 176"/>
              <a:gd name="T51" fmla="*/ 65 h 107"/>
              <a:gd name="T52" fmla="*/ 89 w 176"/>
              <a:gd name="T53" fmla="*/ 77 h 107"/>
              <a:gd name="T54" fmla="*/ 68 w 176"/>
              <a:gd name="T55" fmla="*/ 89 h 107"/>
              <a:gd name="T56" fmla="*/ 46 w 176"/>
              <a:gd name="T57" fmla="*/ 95 h 107"/>
              <a:gd name="T58" fmla="*/ 36 w 176"/>
              <a:gd name="T59" fmla="*/ 98 h 107"/>
              <a:gd name="T60" fmla="*/ 26 w 176"/>
              <a:gd name="T61" fmla="*/ 101 h 107"/>
              <a:gd name="T62" fmla="*/ 19 w 176"/>
              <a:gd name="T63" fmla="*/ 104 h 107"/>
              <a:gd name="T64" fmla="*/ 14 w 176"/>
              <a:gd name="T65" fmla="*/ 107 h 107"/>
              <a:gd name="T66" fmla="*/ 7 w 176"/>
              <a:gd name="T67" fmla="*/ 107 h 107"/>
              <a:gd name="T68" fmla="*/ 5 w 176"/>
              <a:gd name="T69" fmla="*/ 107 h 107"/>
              <a:gd name="T70" fmla="*/ 2 w 176"/>
              <a:gd name="T71" fmla="*/ 107 h 107"/>
              <a:gd name="T72" fmla="*/ 0 w 176"/>
              <a:gd name="T73" fmla="*/ 107 h 107"/>
              <a:gd name="T74" fmla="*/ 0 w 176"/>
              <a:gd name="T75" fmla="*/ 104 h 107"/>
              <a:gd name="T76" fmla="*/ 0 w 176"/>
              <a:gd name="T77" fmla="*/ 104 h 107"/>
              <a:gd name="T78" fmla="*/ 2 w 176"/>
              <a:gd name="T79" fmla="*/ 101 h 107"/>
              <a:gd name="T80" fmla="*/ 7 w 176"/>
              <a:gd name="T81" fmla="*/ 98 h 107"/>
              <a:gd name="T82" fmla="*/ 12 w 176"/>
              <a:gd name="T83" fmla="*/ 95 h 107"/>
              <a:gd name="T84" fmla="*/ 17 w 176"/>
              <a:gd name="T85" fmla="*/ 92 h 107"/>
              <a:gd name="T86" fmla="*/ 24 w 176"/>
              <a:gd name="T87" fmla="*/ 89 h 107"/>
              <a:gd name="T88" fmla="*/ 34 w 176"/>
              <a:gd name="T89" fmla="*/ 83 h 107"/>
              <a:gd name="T90" fmla="*/ 51 w 176"/>
              <a:gd name="T91" fmla="*/ 74 h 107"/>
              <a:gd name="T92" fmla="*/ 65 w 176"/>
              <a:gd name="T93" fmla="*/ 65 h 107"/>
              <a:gd name="T94" fmla="*/ 80 w 176"/>
              <a:gd name="T95" fmla="*/ 56 h 107"/>
              <a:gd name="T96" fmla="*/ 94 w 176"/>
              <a:gd name="T97" fmla="*/ 48 h 107"/>
              <a:gd name="T98" fmla="*/ 106 w 176"/>
              <a:gd name="T99" fmla="*/ 39 h 107"/>
              <a:gd name="T100" fmla="*/ 116 w 176"/>
              <a:gd name="T101" fmla="*/ 33 h 107"/>
              <a:gd name="T102" fmla="*/ 118 w 176"/>
              <a:gd name="T103" fmla="*/ 30 h 107"/>
              <a:gd name="T104" fmla="*/ 123 w 176"/>
              <a:gd name="T105" fmla="*/ 27 h 107"/>
              <a:gd name="T106" fmla="*/ 126 w 176"/>
              <a:gd name="T107" fmla="*/ 24 h 107"/>
              <a:gd name="T108" fmla="*/ 128 w 176"/>
              <a:gd name="T109" fmla="*/ 21 h 107"/>
              <a:gd name="T110" fmla="*/ 128 w 176"/>
              <a:gd name="T111" fmla="*/ 21 h 1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76" h="107">
                <a:moveTo>
                  <a:pt x="128" y="21"/>
                </a:moveTo>
                <a:lnTo>
                  <a:pt x="133" y="15"/>
                </a:lnTo>
                <a:lnTo>
                  <a:pt x="133" y="12"/>
                </a:lnTo>
                <a:lnTo>
                  <a:pt x="133" y="9"/>
                </a:lnTo>
                <a:lnTo>
                  <a:pt x="133" y="6"/>
                </a:lnTo>
                <a:lnTo>
                  <a:pt x="133" y="3"/>
                </a:lnTo>
                <a:lnTo>
                  <a:pt x="133" y="3"/>
                </a:lnTo>
                <a:lnTo>
                  <a:pt x="135" y="0"/>
                </a:lnTo>
                <a:lnTo>
                  <a:pt x="140" y="0"/>
                </a:lnTo>
                <a:lnTo>
                  <a:pt x="145" y="0"/>
                </a:lnTo>
                <a:lnTo>
                  <a:pt x="150" y="0"/>
                </a:lnTo>
                <a:lnTo>
                  <a:pt x="157" y="3"/>
                </a:lnTo>
                <a:lnTo>
                  <a:pt x="164" y="6"/>
                </a:lnTo>
                <a:lnTo>
                  <a:pt x="169" y="9"/>
                </a:lnTo>
                <a:lnTo>
                  <a:pt x="174" y="12"/>
                </a:lnTo>
                <a:lnTo>
                  <a:pt x="176" y="15"/>
                </a:lnTo>
                <a:lnTo>
                  <a:pt x="176" y="18"/>
                </a:lnTo>
                <a:lnTo>
                  <a:pt x="176" y="21"/>
                </a:lnTo>
                <a:lnTo>
                  <a:pt x="174" y="21"/>
                </a:lnTo>
                <a:lnTo>
                  <a:pt x="169" y="24"/>
                </a:lnTo>
                <a:lnTo>
                  <a:pt x="164" y="30"/>
                </a:lnTo>
                <a:lnTo>
                  <a:pt x="159" y="33"/>
                </a:lnTo>
                <a:lnTo>
                  <a:pt x="152" y="39"/>
                </a:lnTo>
                <a:lnTo>
                  <a:pt x="143" y="45"/>
                </a:lnTo>
                <a:lnTo>
                  <a:pt x="133" y="54"/>
                </a:lnTo>
                <a:lnTo>
                  <a:pt x="111" y="65"/>
                </a:lnTo>
                <a:lnTo>
                  <a:pt x="89" y="77"/>
                </a:lnTo>
                <a:lnTo>
                  <a:pt x="68" y="89"/>
                </a:lnTo>
                <a:lnTo>
                  <a:pt x="46" y="95"/>
                </a:lnTo>
                <a:lnTo>
                  <a:pt x="36" y="98"/>
                </a:lnTo>
                <a:lnTo>
                  <a:pt x="26" y="101"/>
                </a:lnTo>
                <a:lnTo>
                  <a:pt x="19" y="104"/>
                </a:lnTo>
                <a:lnTo>
                  <a:pt x="14" y="107"/>
                </a:lnTo>
                <a:lnTo>
                  <a:pt x="7" y="107"/>
                </a:lnTo>
                <a:lnTo>
                  <a:pt x="5" y="107"/>
                </a:lnTo>
                <a:lnTo>
                  <a:pt x="2" y="107"/>
                </a:lnTo>
                <a:lnTo>
                  <a:pt x="0" y="107"/>
                </a:lnTo>
                <a:lnTo>
                  <a:pt x="0" y="104"/>
                </a:lnTo>
                <a:lnTo>
                  <a:pt x="0" y="104"/>
                </a:lnTo>
                <a:lnTo>
                  <a:pt x="2" y="101"/>
                </a:lnTo>
                <a:lnTo>
                  <a:pt x="7" y="98"/>
                </a:lnTo>
                <a:lnTo>
                  <a:pt x="12" y="95"/>
                </a:lnTo>
                <a:lnTo>
                  <a:pt x="17" y="92"/>
                </a:lnTo>
                <a:lnTo>
                  <a:pt x="24" y="89"/>
                </a:lnTo>
                <a:lnTo>
                  <a:pt x="34" y="83"/>
                </a:lnTo>
                <a:lnTo>
                  <a:pt x="51" y="74"/>
                </a:lnTo>
                <a:lnTo>
                  <a:pt x="65" y="65"/>
                </a:lnTo>
                <a:lnTo>
                  <a:pt x="80" y="56"/>
                </a:lnTo>
                <a:lnTo>
                  <a:pt x="94" y="48"/>
                </a:lnTo>
                <a:lnTo>
                  <a:pt x="106" y="39"/>
                </a:lnTo>
                <a:lnTo>
                  <a:pt x="116" y="33"/>
                </a:lnTo>
                <a:lnTo>
                  <a:pt x="118" y="30"/>
                </a:lnTo>
                <a:lnTo>
                  <a:pt x="123" y="27"/>
                </a:lnTo>
                <a:lnTo>
                  <a:pt x="126" y="24"/>
                </a:lnTo>
                <a:lnTo>
                  <a:pt x="128" y="21"/>
                </a:lnTo>
                <a:lnTo>
                  <a:pt x="128" y="21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8" name="Freeform 252"/>
          <p:cNvSpPr>
            <a:spLocks/>
          </p:cNvSpPr>
          <p:nvPr/>
        </p:nvSpPr>
        <p:spPr bwMode="auto">
          <a:xfrm>
            <a:off x="8997924" y="5180938"/>
            <a:ext cx="231876" cy="1191412"/>
          </a:xfrm>
          <a:custGeom>
            <a:avLst/>
            <a:gdLst>
              <a:gd name="T0" fmla="*/ 5 w 41"/>
              <a:gd name="T1" fmla="*/ 0 h 118"/>
              <a:gd name="T2" fmla="*/ 15 w 41"/>
              <a:gd name="T3" fmla="*/ 3 h 118"/>
              <a:gd name="T4" fmla="*/ 22 w 41"/>
              <a:gd name="T5" fmla="*/ 3 h 118"/>
              <a:gd name="T6" fmla="*/ 27 w 41"/>
              <a:gd name="T7" fmla="*/ 6 h 118"/>
              <a:gd name="T8" fmla="*/ 32 w 41"/>
              <a:gd name="T9" fmla="*/ 8 h 118"/>
              <a:gd name="T10" fmla="*/ 36 w 41"/>
              <a:gd name="T11" fmla="*/ 11 h 118"/>
              <a:gd name="T12" fmla="*/ 39 w 41"/>
              <a:gd name="T13" fmla="*/ 11 h 118"/>
              <a:gd name="T14" fmla="*/ 41 w 41"/>
              <a:gd name="T15" fmla="*/ 11 h 118"/>
              <a:gd name="T16" fmla="*/ 41 w 41"/>
              <a:gd name="T17" fmla="*/ 14 h 118"/>
              <a:gd name="T18" fmla="*/ 41 w 41"/>
              <a:gd name="T19" fmla="*/ 17 h 118"/>
              <a:gd name="T20" fmla="*/ 41 w 41"/>
              <a:gd name="T21" fmla="*/ 23 h 118"/>
              <a:gd name="T22" fmla="*/ 41 w 41"/>
              <a:gd name="T23" fmla="*/ 32 h 118"/>
              <a:gd name="T24" fmla="*/ 41 w 41"/>
              <a:gd name="T25" fmla="*/ 44 h 118"/>
              <a:gd name="T26" fmla="*/ 41 w 41"/>
              <a:gd name="T27" fmla="*/ 56 h 118"/>
              <a:gd name="T28" fmla="*/ 41 w 41"/>
              <a:gd name="T29" fmla="*/ 67 h 118"/>
              <a:gd name="T30" fmla="*/ 39 w 41"/>
              <a:gd name="T31" fmla="*/ 94 h 118"/>
              <a:gd name="T32" fmla="*/ 36 w 41"/>
              <a:gd name="T33" fmla="*/ 100 h 118"/>
              <a:gd name="T34" fmla="*/ 36 w 41"/>
              <a:gd name="T35" fmla="*/ 103 h 118"/>
              <a:gd name="T36" fmla="*/ 34 w 41"/>
              <a:gd name="T37" fmla="*/ 109 h 118"/>
              <a:gd name="T38" fmla="*/ 34 w 41"/>
              <a:gd name="T39" fmla="*/ 112 h 118"/>
              <a:gd name="T40" fmla="*/ 32 w 41"/>
              <a:gd name="T41" fmla="*/ 115 h 118"/>
              <a:gd name="T42" fmla="*/ 29 w 41"/>
              <a:gd name="T43" fmla="*/ 115 h 118"/>
              <a:gd name="T44" fmla="*/ 27 w 41"/>
              <a:gd name="T45" fmla="*/ 118 h 118"/>
              <a:gd name="T46" fmla="*/ 24 w 41"/>
              <a:gd name="T47" fmla="*/ 118 h 118"/>
              <a:gd name="T48" fmla="*/ 22 w 41"/>
              <a:gd name="T49" fmla="*/ 118 h 118"/>
              <a:gd name="T50" fmla="*/ 17 w 41"/>
              <a:gd name="T51" fmla="*/ 115 h 118"/>
              <a:gd name="T52" fmla="*/ 12 w 41"/>
              <a:gd name="T53" fmla="*/ 109 h 118"/>
              <a:gd name="T54" fmla="*/ 7 w 41"/>
              <a:gd name="T55" fmla="*/ 103 h 118"/>
              <a:gd name="T56" fmla="*/ 3 w 41"/>
              <a:gd name="T57" fmla="*/ 97 h 118"/>
              <a:gd name="T58" fmla="*/ 0 w 41"/>
              <a:gd name="T59" fmla="*/ 91 h 118"/>
              <a:gd name="T60" fmla="*/ 0 w 41"/>
              <a:gd name="T61" fmla="*/ 88 h 118"/>
              <a:gd name="T62" fmla="*/ 0 w 41"/>
              <a:gd name="T63" fmla="*/ 85 h 118"/>
              <a:gd name="T64" fmla="*/ 0 w 41"/>
              <a:gd name="T65" fmla="*/ 82 h 118"/>
              <a:gd name="T66" fmla="*/ 0 w 41"/>
              <a:gd name="T67" fmla="*/ 76 h 118"/>
              <a:gd name="T68" fmla="*/ 3 w 41"/>
              <a:gd name="T69" fmla="*/ 70 h 118"/>
              <a:gd name="T70" fmla="*/ 5 w 41"/>
              <a:gd name="T71" fmla="*/ 62 h 118"/>
              <a:gd name="T72" fmla="*/ 7 w 41"/>
              <a:gd name="T73" fmla="*/ 50 h 118"/>
              <a:gd name="T74" fmla="*/ 7 w 41"/>
              <a:gd name="T75" fmla="*/ 35 h 118"/>
              <a:gd name="T76" fmla="*/ 7 w 41"/>
              <a:gd name="T77" fmla="*/ 17 h 118"/>
              <a:gd name="T78" fmla="*/ 5 w 41"/>
              <a:gd name="T79" fmla="*/ 0 h 118"/>
              <a:gd name="T80" fmla="*/ 5 w 41"/>
              <a:gd name="T81" fmla="*/ 0 h 1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41" h="118">
                <a:moveTo>
                  <a:pt x="5" y="0"/>
                </a:moveTo>
                <a:lnTo>
                  <a:pt x="15" y="3"/>
                </a:lnTo>
                <a:lnTo>
                  <a:pt x="22" y="3"/>
                </a:lnTo>
                <a:lnTo>
                  <a:pt x="27" y="6"/>
                </a:lnTo>
                <a:lnTo>
                  <a:pt x="32" y="8"/>
                </a:lnTo>
                <a:lnTo>
                  <a:pt x="36" y="11"/>
                </a:lnTo>
                <a:lnTo>
                  <a:pt x="39" y="11"/>
                </a:lnTo>
                <a:lnTo>
                  <a:pt x="41" y="11"/>
                </a:lnTo>
                <a:lnTo>
                  <a:pt x="41" y="14"/>
                </a:lnTo>
                <a:lnTo>
                  <a:pt x="41" y="17"/>
                </a:lnTo>
                <a:lnTo>
                  <a:pt x="41" y="23"/>
                </a:lnTo>
                <a:lnTo>
                  <a:pt x="41" y="32"/>
                </a:lnTo>
                <a:lnTo>
                  <a:pt x="41" y="44"/>
                </a:lnTo>
                <a:lnTo>
                  <a:pt x="41" y="56"/>
                </a:lnTo>
                <a:lnTo>
                  <a:pt x="41" y="67"/>
                </a:lnTo>
                <a:lnTo>
                  <a:pt x="39" y="94"/>
                </a:lnTo>
                <a:lnTo>
                  <a:pt x="36" y="100"/>
                </a:lnTo>
                <a:lnTo>
                  <a:pt x="36" y="103"/>
                </a:lnTo>
                <a:lnTo>
                  <a:pt x="34" y="109"/>
                </a:lnTo>
                <a:lnTo>
                  <a:pt x="34" y="112"/>
                </a:lnTo>
                <a:lnTo>
                  <a:pt x="32" y="115"/>
                </a:lnTo>
                <a:lnTo>
                  <a:pt x="29" y="115"/>
                </a:lnTo>
                <a:lnTo>
                  <a:pt x="27" y="118"/>
                </a:lnTo>
                <a:lnTo>
                  <a:pt x="24" y="118"/>
                </a:lnTo>
                <a:lnTo>
                  <a:pt x="22" y="118"/>
                </a:lnTo>
                <a:lnTo>
                  <a:pt x="17" y="115"/>
                </a:lnTo>
                <a:lnTo>
                  <a:pt x="12" y="109"/>
                </a:lnTo>
                <a:lnTo>
                  <a:pt x="7" y="103"/>
                </a:lnTo>
                <a:lnTo>
                  <a:pt x="3" y="97"/>
                </a:lnTo>
                <a:lnTo>
                  <a:pt x="0" y="91"/>
                </a:lnTo>
                <a:lnTo>
                  <a:pt x="0" y="88"/>
                </a:lnTo>
                <a:lnTo>
                  <a:pt x="0" y="85"/>
                </a:lnTo>
                <a:lnTo>
                  <a:pt x="0" y="82"/>
                </a:lnTo>
                <a:lnTo>
                  <a:pt x="0" y="76"/>
                </a:lnTo>
                <a:lnTo>
                  <a:pt x="3" y="70"/>
                </a:lnTo>
                <a:lnTo>
                  <a:pt x="5" y="62"/>
                </a:lnTo>
                <a:lnTo>
                  <a:pt x="7" y="50"/>
                </a:lnTo>
                <a:lnTo>
                  <a:pt x="7" y="35"/>
                </a:lnTo>
                <a:lnTo>
                  <a:pt x="7" y="17"/>
                </a:lnTo>
                <a:lnTo>
                  <a:pt x="5" y="0"/>
                </a:lnTo>
                <a:lnTo>
                  <a:pt x="5" y="0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087419908"/>
      </p:ext>
    </p:extLst>
  </p:cSld>
  <p:clrMapOvr>
    <a:masterClrMapping/>
  </p:clrMapOvr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reeform 301"/>
          <p:cNvSpPr>
            <a:spLocks/>
          </p:cNvSpPr>
          <p:nvPr/>
        </p:nvSpPr>
        <p:spPr bwMode="auto">
          <a:xfrm>
            <a:off x="1699140" y="754095"/>
            <a:ext cx="1393812" cy="389769"/>
          </a:xfrm>
          <a:custGeom>
            <a:avLst/>
            <a:gdLst>
              <a:gd name="T0" fmla="*/ 10 w 256"/>
              <a:gd name="T1" fmla="*/ 33 h 39"/>
              <a:gd name="T2" fmla="*/ 7 w 256"/>
              <a:gd name="T3" fmla="*/ 30 h 39"/>
              <a:gd name="T4" fmla="*/ 2 w 256"/>
              <a:gd name="T5" fmla="*/ 30 h 39"/>
              <a:gd name="T6" fmla="*/ 2 w 256"/>
              <a:gd name="T7" fmla="*/ 27 h 39"/>
              <a:gd name="T8" fmla="*/ 0 w 256"/>
              <a:gd name="T9" fmla="*/ 27 h 39"/>
              <a:gd name="T10" fmla="*/ 2 w 256"/>
              <a:gd name="T11" fmla="*/ 24 h 39"/>
              <a:gd name="T12" fmla="*/ 5 w 256"/>
              <a:gd name="T13" fmla="*/ 24 h 39"/>
              <a:gd name="T14" fmla="*/ 7 w 256"/>
              <a:gd name="T15" fmla="*/ 24 h 39"/>
              <a:gd name="T16" fmla="*/ 15 w 256"/>
              <a:gd name="T17" fmla="*/ 24 h 39"/>
              <a:gd name="T18" fmla="*/ 22 w 256"/>
              <a:gd name="T19" fmla="*/ 24 h 39"/>
              <a:gd name="T20" fmla="*/ 29 w 256"/>
              <a:gd name="T21" fmla="*/ 21 h 39"/>
              <a:gd name="T22" fmla="*/ 41 w 256"/>
              <a:gd name="T23" fmla="*/ 21 h 39"/>
              <a:gd name="T24" fmla="*/ 53 w 256"/>
              <a:gd name="T25" fmla="*/ 21 h 39"/>
              <a:gd name="T26" fmla="*/ 58 w 256"/>
              <a:gd name="T27" fmla="*/ 21 h 39"/>
              <a:gd name="T28" fmla="*/ 68 w 256"/>
              <a:gd name="T29" fmla="*/ 21 h 39"/>
              <a:gd name="T30" fmla="*/ 77 w 256"/>
              <a:gd name="T31" fmla="*/ 18 h 39"/>
              <a:gd name="T32" fmla="*/ 87 w 256"/>
              <a:gd name="T33" fmla="*/ 18 h 39"/>
              <a:gd name="T34" fmla="*/ 102 w 256"/>
              <a:gd name="T35" fmla="*/ 15 h 39"/>
              <a:gd name="T36" fmla="*/ 114 w 256"/>
              <a:gd name="T37" fmla="*/ 15 h 39"/>
              <a:gd name="T38" fmla="*/ 131 w 256"/>
              <a:gd name="T39" fmla="*/ 12 h 39"/>
              <a:gd name="T40" fmla="*/ 145 w 256"/>
              <a:gd name="T41" fmla="*/ 9 h 39"/>
              <a:gd name="T42" fmla="*/ 162 w 256"/>
              <a:gd name="T43" fmla="*/ 6 h 39"/>
              <a:gd name="T44" fmla="*/ 177 w 256"/>
              <a:gd name="T45" fmla="*/ 6 h 39"/>
              <a:gd name="T46" fmla="*/ 191 w 256"/>
              <a:gd name="T47" fmla="*/ 3 h 39"/>
              <a:gd name="T48" fmla="*/ 203 w 256"/>
              <a:gd name="T49" fmla="*/ 3 h 39"/>
              <a:gd name="T50" fmla="*/ 213 w 256"/>
              <a:gd name="T51" fmla="*/ 0 h 39"/>
              <a:gd name="T52" fmla="*/ 223 w 256"/>
              <a:gd name="T53" fmla="*/ 0 h 39"/>
              <a:gd name="T54" fmla="*/ 230 w 256"/>
              <a:gd name="T55" fmla="*/ 0 h 39"/>
              <a:gd name="T56" fmla="*/ 237 w 256"/>
              <a:gd name="T57" fmla="*/ 3 h 39"/>
              <a:gd name="T58" fmla="*/ 244 w 256"/>
              <a:gd name="T59" fmla="*/ 3 h 39"/>
              <a:gd name="T60" fmla="*/ 249 w 256"/>
              <a:gd name="T61" fmla="*/ 6 h 39"/>
              <a:gd name="T62" fmla="*/ 252 w 256"/>
              <a:gd name="T63" fmla="*/ 6 h 39"/>
              <a:gd name="T64" fmla="*/ 254 w 256"/>
              <a:gd name="T65" fmla="*/ 9 h 39"/>
              <a:gd name="T66" fmla="*/ 254 w 256"/>
              <a:gd name="T67" fmla="*/ 9 h 39"/>
              <a:gd name="T68" fmla="*/ 256 w 256"/>
              <a:gd name="T69" fmla="*/ 12 h 39"/>
              <a:gd name="T70" fmla="*/ 256 w 256"/>
              <a:gd name="T71" fmla="*/ 12 h 39"/>
              <a:gd name="T72" fmla="*/ 256 w 256"/>
              <a:gd name="T73" fmla="*/ 12 h 39"/>
              <a:gd name="T74" fmla="*/ 254 w 256"/>
              <a:gd name="T75" fmla="*/ 15 h 39"/>
              <a:gd name="T76" fmla="*/ 252 w 256"/>
              <a:gd name="T77" fmla="*/ 15 h 39"/>
              <a:gd name="T78" fmla="*/ 249 w 256"/>
              <a:gd name="T79" fmla="*/ 18 h 39"/>
              <a:gd name="T80" fmla="*/ 244 w 256"/>
              <a:gd name="T81" fmla="*/ 18 h 39"/>
              <a:gd name="T82" fmla="*/ 237 w 256"/>
              <a:gd name="T83" fmla="*/ 21 h 39"/>
              <a:gd name="T84" fmla="*/ 230 w 256"/>
              <a:gd name="T85" fmla="*/ 21 h 39"/>
              <a:gd name="T86" fmla="*/ 223 w 256"/>
              <a:gd name="T87" fmla="*/ 24 h 39"/>
              <a:gd name="T88" fmla="*/ 213 w 256"/>
              <a:gd name="T89" fmla="*/ 24 h 39"/>
              <a:gd name="T90" fmla="*/ 203 w 256"/>
              <a:gd name="T91" fmla="*/ 24 h 39"/>
              <a:gd name="T92" fmla="*/ 191 w 256"/>
              <a:gd name="T93" fmla="*/ 27 h 39"/>
              <a:gd name="T94" fmla="*/ 179 w 256"/>
              <a:gd name="T95" fmla="*/ 27 h 39"/>
              <a:gd name="T96" fmla="*/ 165 w 256"/>
              <a:gd name="T97" fmla="*/ 30 h 39"/>
              <a:gd name="T98" fmla="*/ 150 w 256"/>
              <a:gd name="T99" fmla="*/ 30 h 39"/>
              <a:gd name="T100" fmla="*/ 133 w 256"/>
              <a:gd name="T101" fmla="*/ 33 h 39"/>
              <a:gd name="T102" fmla="*/ 116 w 256"/>
              <a:gd name="T103" fmla="*/ 33 h 39"/>
              <a:gd name="T104" fmla="*/ 99 w 256"/>
              <a:gd name="T105" fmla="*/ 36 h 39"/>
              <a:gd name="T106" fmla="*/ 82 w 256"/>
              <a:gd name="T107" fmla="*/ 36 h 39"/>
              <a:gd name="T108" fmla="*/ 70 w 256"/>
              <a:gd name="T109" fmla="*/ 36 h 39"/>
              <a:gd name="T110" fmla="*/ 58 w 256"/>
              <a:gd name="T111" fmla="*/ 39 h 39"/>
              <a:gd name="T112" fmla="*/ 48 w 256"/>
              <a:gd name="T113" fmla="*/ 39 h 39"/>
              <a:gd name="T114" fmla="*/ 41 w 256"/>
              <a:gd name="T115" fmla="*/ 39 h 39"/>
              <a:gd name="T116" fmla="*/ 36 w 256"/>
              <a:gd name="T117" fmla="*/ 39 h 39"/>
              <a:gd name="T118" fmla="*/ 32 w 256"/>
              <a:gd name="T119" fmla="*/ 39 h 39"/>
              <a:gd name="T120" fmla="*/ 22 w 256"/>
              <a:gd name="T121" fmla="*/ 36 h 39"/>
              <a:gd name="T122" fmla="*/ 10 w 256"/>
              <a:gd name="T123" fmla="*/ 33 h 39"/>
              <a:gd name="T124" fmla="*/ 10 w 256"/>
              <a:gd name="T125" fmla="*/ 33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56" h="39">
                <a:moveTo>
                  <a:pt x="10" y="33"/>
                </a:moveTo>
                <a:lnTo>
                  <a:pt x="7" y="30"/>
                </a:lnTo>
                <a:lnTo>
                  <a:pt x="2" y="30"/>
                </a:lnTo>
                <a:lnTo>
                  <a:pt x="2" y="27"/>
                </a:lnTo>
                <a:lnTo>
                  <a:pt x="0" y="27"/>
                </a:lnTo>
                <a:lnTo>
                  <a:pt x="2" y="24"/>
                </a:lnTo>
                <a:lnTo>
                  <a:pt x="5" y="24"/>
                </a:lnTo>
                <a:lnTo>
                  <a:pt x="7" y="24"/>
                </a:lnTo>
                <a:lnTo>
                  <a:pt x="15" y="24"/>
                </a:lnTo>
                <a:lnTo>
                  <a:pt x="22" y="24"/>
                </a:lnTo>
                <a:lnTo>
                  <a:pt x="29" y="21"/>
                </a:lnTo>
                <a:lnTo>
                  <a:pt x="41" y="21"/>
                </a:lnTo>
                <a:lnTo>
                  <a:pt x="53" y="21"/>
                </a:lnTo>
                <a:lnTo>
                  <a:pt x="58" y="21"/>
                </a:lnTo>
                <a:lnTo>
                  <a:pt x="68" y="21"/>
                </a:lnTo>
                <a:lnTo>
                  <a:pt x="77" y="18"/>
                </a:lnTo>
                <a:lnTo>
                  <a:pt x="87" y="18"/>
                </a:lnTo>
                <a:lnTo>
                  <a:pt x="102" y="15"/>
                </a:lnTo>
                <a:lnTo>
                  <a:pt x="114" y="15"/>
                </a:lnTo>
                <a:lnTo>
                  <a:pt x="131" y="12"/>
                </a:lnTo>
                <a:lnTo>
                  <a:pt x="145" y="9"/>
                </a:lnTo>
                <a:lnTo>
                  <a:pt x="162" y="6"/>
                </a:lnTo>
                <a:lnTo>
                  <a:pt x="177" y="6"/>
                </a:lnTo>
                <a:lnTo>
                  <a:pt x="191" y="3"/>
                </a:lnTo>
                <a:lnTo>
                  <a:pt x="203" y="3"/>
                </a:lnTo>
                <a:lnTo>
                  <a:pt x="213" y="0"/>
                </a:lnTo>
                <a:lnTo>
                  <a:pt x="223" y="0"/>
                </a:lnTo>
                <a:lnTo>
                  <a:pt x="230" y="0"/>
                </a:lnTo>
                <a:lnTo>
                  <a:pt x="237" y="3"/>
                </a:lnTo>
                <a:lnTo>
                  <a:pt x="244" y="3"/>
                </a:lnTo>
                <a:lnTo>
                  <a:pt x="249" y="6"/>
                </a:lnTo>
                <a:lnTo>
                  <a:pt x="252" y="6"/>
                </a:lnTo>
                <a:lnTo>
                  <a:pt x="254" y="9"/>
                </a:lnTo>
                <a:lnTo>
                  <a:pt x="254" y="9"/>
                </a:lnTo>
                <a:lnTo>
                  <a:pt x="256" y="12"/>
                </a:lnTo>
                <a:lnTo>
                  <a:pt x="256" y="12"/>
                </a:lnTo>
                <a:lnTo>
                  <a:pt x="256" y="12"/>
                </a:lnTo>
                <a:lnTo>
                  <a:pt x="254" y="15"/>
                </a:lnTo>
                <a:lnTo>
                  <a:pt x="252" y="15"/>
                </a:lnTo>
                <a:lnTo>
                  <a:pt x="249" y="18"/>
                </a:lnTo>
                <a:lnTo>
                  <a:pt x="244" y="18"/>
                </a:lnTo>
                <a:lnTo>
                  <a:pt x="237" y="21"/>
                </a:lnTo>
                <a:lnTo>
                  <a:pt x="230" y="21"/>
                </a:lnTo>
                <a:lnTo>
                  <a:pt x="223" y="24"/>
                </a:lnTo>
                <a:lnTo>
                  <a:pt x="213" y="24"/>
                </a:lnTo>
                <a:lnTo>
                  <a:pt x="203" y="24"/>
                </a:lnTo>
                <a:lnTo>
                  <a:pt x="191" y="27"/>
                </a:lnTo>
                <a:lnTo>
                  <a:pt x="179" y="27"/>
                </a:lnTo>
                <a:lnTo>
                  <a:pt x="165" y="30"/>
                </a:lnTo>
                <a:lnTo>
                  <a:pt x="150" y="30"/>
                </a:lnTo>
                <a:lnTo>
                  <a:pt x="133" y="33"/>
                </a:lnTo>
                <a:lnTo>
                  <a:pt x="116" y="33"/>
                </a:lnTo>
                <a:lnTo>
                  <a:pt x="99" y="36"/>
                </a:lnTo>
                <a:lnTo>
                  <a:pt x="82" y="36"/>
                </a:lnTo>
                <a:lnTo>
                  <a:pt x="70" y="36"/>
                </a:lnTo>
                <a:lnTo>
                  <a:pt x="58" y="39"/>
                </a:lnTo>
                <a:lnTo>
                  <a:pt x="48" y="39"/>
                </a:lnTo>
                <a:lnTo>
                  <a:pt x="41" y="39"/>
                </a:lnTo>
                <a:lnTo>
                  <a:pt x="36" y="39"/>
                </a:lnTo>
                <a:lnTo>
                  <a:pt x="32" y="39"/>
                </a:lnTo>
                <a:lnTo>
                  <a:pt x="22" y="36"/>
                </a:lnTo>
                <a:lnTo>
                  <a:pt x="10" y="33"/>
                </a:lnTo>
                <a:lnTo>
                  <a:pt x="10" y="33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" name="Freeform 302"/>
          <p:cNvSpPr>
            <a:spLocks/>
          </p:cNvSpPr>
          <p:nvPr/>
        </p:nvSpPr>
        <p:spPr bwMode="auto">
          <a:xfrm>
            <a:off x="1911477" y="1023936"/>
            <a:ext cx="353899" cy="1299218"/>
          </a:xfrm>
          <a:custGeom>
            <a:avLst/>
            <a:gdLst>
              <a:gd name="T0" fmla="*/ 22 w 65"/>
              <a:gd name="T1" fmla="*/ 3 h 130"/>
              <a:gd name="T2" fmla="*/ 24 w 65"/>
              <a:gd name="T3" fmla="*/ 0 h 130"/>
              <a:gd name="T4" fmla="*/ 29 w 65"/>
              <a:gd name="T5" fmla="*/ 0 h 130"/>
              <a:gd name="T6" fmla="*/ 34 w 65"/>
              <a:gd name="T7" fmla="*/ 3 h 130"/>
              <a:gd name="T8" fmla="*/ 38 w 65"/>
              <a:gd name="T9" fmla="*/ 3 h 130"/>
              <a:gd name="T10" fmla="*/ 43 w 65"/>
              <a:gd name="T11" fmla="*/ 6 h 130"/>
              <a:gd name="T12" fmla="*/ 48 w 65"/>
              <a:gd name="T13" fmla="*/ 6 h 130"/>
              <a:gd name="T14" fmla="*/ 51 w 65"/>
              <a:gd name="T15" fmla="*/ 9 h 130"/>
              <a:gd name="T16" fmla="*/ 58 w 65"/>
              <a:gd name="T17" fmla="*/ 12 h 130"/>
              <a:gd name="T18" fmla="*/ 60 w 65"/>
              <a:gd name="T19" fmla="*/ 15 h 130"/>
              <a:gd name="T20" fmla="*/ 63 w 65"/>
              <a:gd name="T21" fmla="*/ 15 h 130"/>
              <a:gd name="T22" fmla="*/ 65 w 65"/>
              <a:gd name="T23" fmla="*/ 18 h 130"/>
              <a:gd name="T24" fmla="*/ 65 w 65"/>
              <a:gd name="T25" fmla="*/ 20 h 130"/>
              <a:gd name="T26" fmla="*/ 65 w 65"/>
              <a:gd name="T27" fmla="*/ 29 h 130"/>
              <a:gd name="T28" fmla="*/ 65 w 65"/>
              <a:gd name="T29" fmla="*/ 35 h 130"/>
              <a:gd name="T30" fmla="*/ 65 w 65"/>
              <a:gd name="T31" fmla="*/ 47 h 130"/>
              <a:gd name="T32" fmla="*/ 63 w 65"/>
              <a:gd name="T33" fmla="*/ 56 h 130"/>
              <a:gd name="T34" fmla="*/ 60 w 65"/>
              <a:gd name="T35" fmla="*/ 68 h 130"/>
              <a:gd name="T36" fmla="*/ 58 w 65"/>
              <a:gd name="T37" fmla="*/ 79 h 130"/>
              <a:gd name="T38" fmla="*/ 53 w 65"/>
              <a:gd name="T39" fmla="*/ 91 h 130"/>
              <a:gd name="T40" fmla="*/ 48 w 65"/>
              <a:gd name="T41" fmla="*/ 100 h 130"/>
              <a:gd name="T42" fmla="*/ 41 w 65"/>
              <a:gd name="T43" fmla="*/ 109 h 130"/>
              <a:gd name="T44" fmla="*/ 31 w 65"/>
              <a:gd name="T45" fmla="*/ 118 h 130"/>
              <a:gd name="T46" fmla="*/ 22 w 65"/>
              <a:gd name="T47" fmla="*/ 124 h 130"/>
              <a:gd name="T48" fmla="*/ 14 w 65"/>
              <a:gd name="T49" fmla="*/ 130 h 130"/>
              <a:gd name="T50" fmla="*/ 9 w 65"/>
              <a:gd name="T51" fmla="*/ 130 h 130"/>
              <a:gd name="T52" fmla="*/ 5 w 65"/>
              <a:gd name="T53" fmla="*/ 130 h 130"/>
              <a:gd name="T54" fmla="*/ 2 w 65"/>
              <a:gd name="T55" fmla="*/ 130 h 130"/>
              <a:gd name="T56" fmla="*/ 2 w 65"/>
              <a:gd name="T57" fmla="*/ 127 h 130"/>
              <a:gd name="T58" fmla="*/ 0 w 65"/>
              <a:gd name="T59" fmla="*/ 127 h 130"/>
              <a:gd name="T60" fmla="*/ 2 w 65"/>
              <a:gd name="T61" fmla="*/ 124 h 130"/>
              <a:gd name="T62" fmla="*/ 2 w 65"/>
              <a:gd name="T63" fmla="*/ 121 h 130"/>
              <a:gd name="T64" fmla="*/ 7 w 65"/>
              <a:gd name="T65" fmla="*/ 115 h 130"/>
              <a:gd name="T66" fmla="*/ 12 w 65"/>
              <a:gd name="T67" fmla="*/ 106 h 130"/>
              <a:gd name="T68" fmla="*/ 17 w 65"/>
              <a:gd name="T69" fmla="*/ 97 h 130"/>
              <a:gd name="T70" fmla="*/ 22 w 65"/>
              <a:gd name="T71" fmla="*/ 88 h 130"/>
              <a:gd name="T72" fmla="*/ 26 w 65"/>
              <a:gd name="T73" fmla="*/ 79 h 130"/>
              <a:gd name="T74" fmla="*/ 29 w 65"/>
              <a:gd name="T75" fmla="*/ 71 h 130"/>
              <a:gd name="T76" fmla="*/ 31 w 65"/>
              <a:gd name="T77" fmla="*/ 59 h 130"/>
              <a:gd name="T78" fmla="*/ 31 w 65"/>
              <a:gd name="T79" fmla="*/ 50 h 130"/>
              <a:gd name="T80" fmla="*/ 31 w 65"/>
              <a:gd name="T81" fmla="*/ 38 h 130"/>
              <a:gd name="T82" fmla="*/ 31 w 65"/>
              <a:gd name="T83" fmla="*/ 32 h 130"/>
              <a:gd name="T84" fmla="*/ 29 w 65"/>
              <a:gd name="T85" fmla="*/ 23 h 130"/>
              <a:gd name="T86" fmla="*/ 26 w 65"/>
              <a:gd name="T87" fmla="*/ 18 h 130"/>
              <a:gd name="T88" fmla="*/ 24 w 65"/>
              <a:gd name="T89" fmla="*/ 15 h 130"/>
              <a:gd name="T90" fmla="*/ 22 w 65"/>
              <a:gd name="T91" fmla="*/ 9 h 130"/>
              <a:gd name="T92" fmla="*/ 22 w 65"/>
              <a:gd name="T93" fmla="*/ 6 h 130"/>
              <a:gd name="T94" fmla="*/ 22 w 65"/>
              <a:gd name="T95" fmla="*/ 3 h 130"/>
              <a:gd name="T96" fmla="*/ 22 w 65"/>
              <a:gd name="T97" fmla="*/ 3 h 130"/>
              <a:gd name="T98" fmla="*/ 22 w 65"/>
              <a:gd name="T99" fmla="*/ 3 h 1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65" h="130">
                <a:moveTo>
                  <a:pt x="22" y="3"/>
                </a:moveTo>
                <a:lnTo>
                  <a:pt x="24" y="0"/>
                </a:lnTo>
                <a:lnTo>
                  <a:pt x="29" y="0"/>
                </a:lnTo>
                <a:lnTo>
                  <a:pt x="34" y="3"/>
                </a:lnTo>
                <a:lnTo>
                  <a:pt x="38" y="3"/>
                </a:lnTo>
                <a:lnTo>
                  <a:pt x="43" y="6"/>
                </a:lnTo>
                <a:lnTo>
                  <a:pt x="48" y="6"/>
                </a:lnTo>
                <a:lnTo>
                  <a:pt x="51" y="9"/>
                </a:lnTo>
                <a:lnTo>
                  <a:pt x="58" y="12"/>
                </a:lnTo>
                <a:lnTo>
                  <a:pt x="60" y="15"/>
                </a:lnTo>
                <a:lnTo>
                  <a:pt x="63" y="15"/>
                </a:lnTo>
                <a:lnTo>
                  <a:pt x="65" y="18"/>
                </a:lnTo>
                <a:lnTo>
                  <a:pt x="65" y="20"/>
                </a:lnTo>
                <a:lnTo>
                  <a:pt x="65" y="29"/>
                </a:lnTo>
                <a:lnTo>
                  <a:pt x="65" y="35"/>
                </a:lnTo>
                <a:lnTo>
                  <a:pt x="65" y="47"/>
                </a:lnTo>
                <a:lnTo>
                  <a:pt x="63" y="56"/>
                </a:lnTo>
                <a:lnTo>
                  <a:pt x="60" y="68"/>
                </a:lnTo>
                <a:lnTo>
                  <a:pt x="58" y="79"/>
                </a:lnTo>
                <a:lnTo>
                  <a:pt x="53" y="91"/>
                </a:lnTo>
                <a:lnTo>
                  <a:pt x="48" y="100"/>
                </a:lnTo>
                <a:lnTo>
                  <a:pt x="41" y="109"/>
                </a:lnTo>
                <a:lnTo>
                  <a:pt x="31" y="118"/>
                </a:lnTo>
                <a:lnTo>
                  <a:pt x="22" y="124"/>
                </a:lnTo>
                <a:lnTo>
                  <a:pt x="14" y="130"/>
                </a:lnTo>
                <a:lnTo>
                  <a:pt x="9" y="130"/>
                </a:lnTo>
                <a:lnTo>
                  <a:pt x="5" y="130"/>
                </a:lnTo>
                <a:lnTo>
                  <a:pt x="2" y="130"/>
                </a:lnTo>
                <a:lnTo>
                  <a:pt x="2" y="127"/>
                </a:lnTo>
                <a:lnTo>
                  <a:pt x="0" y="127"/>
                </a:lnTo>
                <a:lnTo>
                  <a:pt x="2" y="124"/>
                </a:lnTo>
                <a:lnTo>
                  <a:pt x="2" y="121"/>
                </a:lnTo>
                <a:lnTo>
                  <a:pt x="7" y="115"/>
                </a:lnTo>
                <a:lnTo>
                  <a:pt x="12" y="106"/>
                </a:lnTo>
                <a:lnTo>
                  <a:pt x="17" y="97"/>
                </a:lnTo>
                <a:lnTo>
                  <a:pt x="22" y="88"/>
                </a:lnTo>
                <a:lnTo>
                  <a:pt x="26" y="79"/>
                </a:lnTo>
                <a:lnTo>
                  <a:pt x="29" y="71"/>
                </a:lnTo>
                <a:lnTo>
                  <a:pt x="31" y="59"/>
                </a:lnTo>
                <a:lnTo>
                  <a:pt x="31" y="50"/>
                </a:lnTo>
                <a:lnTo>
                  <a:pt x="31" y="38"/>
                </a:lnTo>
                <a:lnTo>
                  <a:pt x="31" y="32"/>
                </a:lnTo>
                <a:lnTo>
                  <a:pt x="29" y="23"/>
                </a:lnTo>
                <a:lnTo>
                  <a:pt x="26" y="18"/>
                </a:lnTo>
                <a:lnTo>
                  <a:pt x="24" y="15"/>
                </a:lnTo>
                <a:lnTo>
                  <a:pt x="22" y="9"/>
                </a:lnTo>
                <a:lnTo>
                  <a:pt x="22" y="6"/>
                </a:lnTo>
                <a:lnTo>
                  <a:pt x="22" y="3"/>
                </a:lnTo>
                <a:lnTo>
                  <a:pt x="22" y="3"/>
                </a:lnTo>
                <a:lnTo>
                  <a:pt x="22" y="3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" name="Freeform 303"/>
          <p:cNvSpPr>
            <a:spLocks/>
          </p:cNvSpPr>
          <p:nvPr/>
        </p:nvSpPr>
        <p:spPr bwMode="auto">
          <a:xfrm>
            <a:off x="2461381" y="933987"/>
            <a:ext cx="555347" cy="1149312"/>
          </a:xfrm>
          <a:custGeom>
            <a:avLst/>
            <a:gdLst>
              <a:gd name="T0" fmla="*/ 37 w 102"/>
              <a:gd name="T1" fmla="*/ 94 h 115"/>
              <a:gd name="T2" fmla="*/ 46 w 102"/>
              <a:gd name="T3" fmla="*/ 97 h 115"/>
              <a:gd name="T4" fmla="*/ 56 w 102"/>
              <a:gd name="T5" fmla="*/ 97 h 115"/>
              <a:gd name="T6" fmla="*/ 73 w 102"/>
              <a:gd name="T7" fmla="*/ 97 h 115"/>
              <a:gd name="T8" fmla="*/ 90 w 102"/>
              <a:gd name="T9" fmla="*/ 100 h 115"/>
              <a:gd name="T10" fmla="*/ 97 w 102"/>
              <a:gd name="T11" fmla="*/ 103 h 115"/>
              <a:gd name="T12" fmla="*/ 102 w 102"/>
              <a:gd name="T13" fmla="*/ 106 h 115"/>
              <a:gd name="T14" fmla="*/ 102 w 102"/>
              <a:gd name="T15" fmla="*/ 109 h 115"/>
              <a:gd name="T16" fmla="*/ 97 w 102"/>
              <a:gd name="T17" fmla="*/ 112 h 115"/>
              <a:gd name="T18" fmla="*/ 95 w 102"/>
              <a:gd name="T19" fmla="*/ 115 h 115"/>
              <a:gd name="T20" fmla="*/ 87 w 102"/>
              <a:gd name="T21" fmla="*/ 115 h 115"/>
              <a:gd name="T22" fmla="*/ 78 w 102"/>
              <a:gd name="T23" fmla="*/ 115 h 115"/>
              <a:gd name="T24" fmla="*/ 63 w 102"/>
              <a:gd name="T25" fmla="*/ 115 h 115"/>
              <a:gd name="T26" fmla="*/ 37 w 102"/>
              <a:gd name="T27" fmla="*/ 115 h 115"/>
              <a:gd name="T28" fmla="*/ 27 w 102"/>
              <a:gd name="T29" fmla="*/ 115 h 115"/>
              <a:gd name="T30" fmla="*/ 20 w 102"/>
              <a:gd name="T31" fmla="*/ 112 h 115"/>
              <a:gd name="T32" fmla="*/ 10 w 102"/>
              <a:gd name="T33" fmla="*/ 109 h 115"/>
              <a:gd name="T34" fmla="*/ 5 w 102"/>
              <a:gd name="T35" fmla="*/ 100 h 115"/>
              <a:gd name="T36" fmla="*/ 0 w 102"/>
              <a:gd name="T37" fmla="*/ 83 h 115"/>
              <a:gd name="T38" fmla="*/ 5 w 102"/>
              <a:gd name="T39" fmla="*/ 62 h 115"/>
              <a:gd name="T40" fmla="*/ 5 w 102"/>
              <a:gd name="T41" fmla="*/ 32 h 115"/>
              <a:gd name="T42" fmla="*/ 5 w 102"/>
              <a:gd name="T43" fmla="*/ 0 h 115"/>
              <a:gd name="T44" fmla="*/ 20 w 102"/>
              <a:gd name="T45" fmla="*/ 9 h 115"/>
              <a:gd name="T46" fmla="*/ 29 w 102"/>
              <a:gd name="T47" fmla="*/ 12 h 115"/>
              <a:gd name="T48" fmla="*/ 37 w 102"/>
              <a:gd name="T49" fmla="*/ 18 h 115"/>
              <a:gd name="T50" fmla="*/ 41 w 102"/>
              <a:gd name="T51" fmla="*/ 21 h 115"/>
              <a:gd name="T52" fmla="*/ 44 w 102"/>
              <a:gd name="T53" fmla="*/ 24 h 115"/>
              <a:gd name="T54" fmla="*/ 44 w 102"/>
              <a:gd name="T55" fmla="*/ 27 h 115"/>
              <a:gd name="T56" fmla="*/ 41 w 102"/>
              <a:gd name="T57" fmla="*/ 35 h 115"/>
              <a:gd name="T58" fmla="*/ 37 w 102"/>
              <a:gd name="T59" fmla="*/ 50 h 115"/>
              <a:gd name="T60" fmla="*/ 32 w 102"/>
              <a:gd name="T61" fmla="*/ 74 h 115"/>
              <a:gd name="T62" fmla="*/ 29 w 102"/>
              <a:gd name="T63" fmla="*/ 86 h 115"/>
              <a:gd name="T64" fmla="*/ 32 w 102"/>
              <a:gd name="T65" fmla="*/ 91 h 1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02" h="115">
                <a:moveTo>
                  <a:pt x="32" y="91"/>
                </a:moveTo>
                <a:lnTo>
                  <a:pt x="37" y="94"/>
                </a:lnTo>
                <a:lnTo>
                  <a:pt x="41" y="97"/>
                </a:lnTo>
                <a:lnTo>
                  <a:pt x="46" y="97"/>
                </a:lnTo>
                <a:lnTo>
                  <a:pt x="51" y="97"/>
                </a:lnTo>
                <a:lnTo>
                  <a:pt x="56" y="97"/>
                </a:lnTo>
                <a:lnTo>
                  <a:pt x="61" y="97"/>
                </a:lnTo>
                <a:lnTo>
                  <a:pt x="73" y="97"/>
                </a:lnTo>
                <a:lnTo>
                  <a:pt x="83" y="97"/>
                </a:lnTo>
                <a:lnTo>
                  <a:pt x="90" y="100"/>
                </a:lnTo>
                <a:lnTo>
                  <a:pt x="95" y="100"/>
                </a:lnTo>
                <a:lnTo>
                  <a:pt x="97" y="103"/>
                </a:lnTo>
                <a:lnTo>
                  <a:pt x="99" y="106"/>
                </a:lnTo>
                <a:lnTo>
                  <a:pt x="102" y="106"/>
                </a:lnTo>
                <a:lnTo>
                  <a:pt x="102" y="109"/>
                </a:lnTo>
                <a:lnTo>
                  <a:pt x="102" y="109"/>
                </a:lnTo>
                <a:lnTo>
                  <a:pt x="99" y="112"/>
                </a:lnTo>
                <a:lnTo>
                  <a:pt x="97" y="112"/>
                </a:lnTo>
                <a:lnTo>
                  <a:pt x="97" y="115"/>
                </a:lnTo>
                <a:lnTo>
                  <a:pt x="95" y="115"/>
                </a:lnTo>
                <a:lnTo>
                  <a:pt x="90" y="115"/>
                </a:lnTo>
                <a:lnTo>
                  <a:pt x="87" y="115"/>
                </a:lnTo>
                <a:lnTo>
                  <a:pt x="83" y="115"/>
                </a:lnTo>
                <a:lnTo>
                  <a:pt x="78" y="115"/>
                </a:lnTo>
                <a:lnTo>
                  <a:pt x="70" y="115"/>
                </a:lnTo>
                <a:lnTo>
                  <a:pt x="63" y="115"/>
                </a:lnTo>
                <a:lnTo>
                  <a:pt x="49" y="115"/>
                </a:lnTo>
                <a:lnTo>
                  <a:pt x="37" y="115"/>
                </a:lnTo>
                <a:lnTo>
                  <a:pt x="32" y="115"/>
                </a:lnTo>
                <a:lnTo>
                  <a:pt x="27" y="115"/>
                </a:lnTo>
                <a:lnTo>
                  <a:pt x="25" y="115"/>
                </a:lnTo>
                <a:lnTo>
                  <a:pt x="20" y="112"/>
                </a:lnTo>
                <a:lnTo>
                  <a:pt x="15" y="112"/>
                </a:lnTo>
                <a:lnTo>
                  <a:pt x="10" y="109"/>
                </a:lnTo>
                <a:lnTo>
                  <a:pt x="5" y="103"/>
                </a:lnTo>
                <a:lnTo>
                  <a:pt x="5" y="100"/>
                </a:lnTo>
                <a:lnTo>
                  <a:pt x="3" y="91"/>
                </a:lnTo>
                <a:lnTo>
                  <a:pt x="0" y="83"/>
                </a:lnTo>
                <a:lnTo>
                  <a:pt x="3" y="74"/>
                </a:lnTo>
                <a:lnTo>
                  <a:pt x="5" y="62"/>
                </a:lnTo>
                <a:lnTo>
                  <a:pt x="5" y="47"/>
                </a:lnTo>
                <a:lnTo>
                  <a:pt x="5" y="32"/>
                </a:lnTo>
                <a:lnTo>
                  <a:pt x="5" y="18"/>
                </a:lnTo>
                <a:lnTo>
                  <a:pt x="5" y="0"/>
                </a:lnTo>
                <a:lnTo>
                  <a:pt x="12" y="6"/>
                </a:lnTo>
                <a:lnTo>
                  <a:pt x="20" y="9"/>
                </a:lnTo>
                <a:lnTo>
                  <a:pt x="25" y="12"/>
                </a:lnTo>
                <a:lnTo>
                  <a:pt x="29" y="12"/>
                </a:lnTo>
                <a:lnTo>
                  <a:pt x="34" y="15"/>
                </a:lnTo>
                <a:lnTo>
                  <a:pt x="37" y="18"/>
                </a:lnTo>
                <a:lnTo>
                  <a:pt x="39" y="18"/>
                </a:lnTo>
                <a:lnTo>
                  <a:pt x="41" y="21"/>
                </a:lnTo>
                <a:lnTo>
                  <a:pt x="44" y="24"/>
                </a:lnTo>
                <a:lnTo>
                  <a:pt x="44" y="24"/>
                </a:lnTo>
                <a:lnTo>
                  <a:pt x="44" y="27"/>
                </a:lnTo>
                <a:lnTo>
                  <a:pt x="44" y="27"/>
                </a:lnTo>
                <a:lnTo>
                  <a:pt x="44" y="32"/>
                </a:lnTo>
                <a:lnTo>
                  <a:pt x="41" y="35"/>
                </a:lnTo>
                <a:lnTo>
                  <a:pt x="39" y="44"/>
                </a:lnTo>
                <a:lnTo>
                  <a:pt x="37" y="50"/>
                </a:lnTo>
                <a:lnTo>
                  <a:pt x="34" y="59"/>
                </a:lnTo>
                <a:lnTo>
                  <a:pt x="32" y="74"/>
                </a:lnTo>
                <a:lnTo>
                  <a:pt x="32" y="80"/>
                </a:lnTo>
                <a:lnTo>
                  <a:pt x="29" y="86"/>
                </a:lnTo>
                <a:lnTo>
                  <a:pt x="32" y="88"/>
                </a:lnTo>
                <a:lnTo>
                  <a:pt x="32" y="91"/>
                </a:lnTo>
                <a:lnTo>
                  <a:pt x="32" y="91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Freeform 304"/>
          <p:cNvSpPr>
            <a:spLocks/>
          </p:cNvSpPr>
          <p:nvPr/>
        </p:nvSpPr>
        <p:spPr bwMode="auto">
          <a:xfrm>
            <a:off x="1448690" y="1613578"/>
            <a:ext cx="370231" cy="1149312"/>
          </a:xfrm>
          <a:custGeom>
            <a:avLst/>
            <a:gdLst>
              <a:gd name="T0" fmla="*/ 7 w 68"/>
              <a:gd name="T1" fmla="*/ 15 h 115"/>
              <a:gd name="T2" fmla="*/ 3 w 68"/>
              <a:gd name="T3" fmla="*/ 9 h 115"/>
              <a:gd name="T4" fmla="*/ 3 w 68"/>
              <a:gd name="T5" fmla="*/ 6 h 115"/>
              <a:gd name="T6" fmla="*/ 0 w 68"/>
              <a:gd name="T7" fmla="*/ 3 h 115"/>
              <a:gd name="T8" fmla="*/ 3 w 68"/>
              <a:gd name="T9" fmla="*/ 3 h 115"/>
              <a:gd name="T10" fmla="*/ 3 w 68"/>
              <a:gd name="T11" fmla="*/ 0 h 115"/>
              <a:gd name="T12" fmla="*/ 5 w 68"/>
              <a:gd name="T13" fmla="*/ 0 h 115"/>
              <a:gd name="T14" fmla="*/ 12 w 68"/>
              <a:gd name="T15" fmla="*/ 0 h 115"/>
              <a:gd name="T16" fmla="*/ 22 w 68"/>
              <a:gd name="T17" fmla="*/ 0 h 115"/>
              <a:gd name="T18" fmla="*/ 24 w 68"/>
              <a:gd name="T19" fmla="*/ 0 h 115"/>
              <a:gd name="T20" fmla="*/ 32 w 68"/>
              <a:gd name="T21" fmla="*/ 0 h 115"/>
              <a:gd name="T22" fmla="*/ 39 w 68"/>
              <a:gd name="T23" fmla="*/ 3 h 115"/>
              <a:gd name="T24" fmla="*/ 46 w 68"/>
              <a:gd name="T25" fmla="*/ 3 h 115"/>
              <a:gd name="T26" fmla="*/ 53 w 68"/>
              <a:gd name="T27" fmla="*/ 26 h 115"/>
              <a:gd name="T28" fmla="*/ 58 w 68"/>
              <a:gd name="T29" fmla="*/ 47 h 115"/>
              <a:gd name="T30" fmla="*/ 63 w 68"/>
              <a:gd name="T31" fmla="*/ 68 h 115"/>
              <a:gd name="T32" fmla="*/ 68 w 68"/>
              <a:gd name="T33" fmla="*/ 82 h 115"/>
              <a:gd name="T34" fmla="*/ 68 w 68"/>
              <a:gd name="T35" fmla="*/ 91 h 115"/>
              <a:gd name="T36" fmla="*/ 68 w 68"/>
              <a:gd name="T37" fmla="*/ 97 h 115"/>
              <a:gd name="T38" fmla="*/ 68 w 68"/>
              <a:gd name="T39" fmla="*/ 103 h 115"/>
              <a:gd name="T40" fmla="*/ 68 w 68"/>
              <a:gd name="T41" fmla="*/ 106 h 115"/>
              <a:gd name="T42" fmla="*/ 68 w 68"/>
              <a:gd name="T43" fmla="*/ 109 h 115"/>
              <a:gd name="T44" fmla="*/ 65 w 68"/>
              <a:gd name="T45" fmla="*/ 112 h 115"/>
              <a:gd name="T46" fmla="*/ 63 w 68"/>
              <a:gd name="T47" fmla="*/ 115 h 115"/>
              <a:gd name="T48" fmla="*/ 61 w 68"/>
              <a:gd name="T49" fmla="*/ 115 h 115"/>
              <a:gd name="T50" fmla="*/ 56 w 68"/>
              <a:gd name="T51" fmla="*/ 115 h 115"/>
              <a:gd name="T52" fmla="*/ 51 w 68"/>
              <a:gd name="T53" fmla="*/ 112 h 115"/>
              <a:gd name="T54" fmla="*/ 48 w 68"/>
              <a:gd name="T55" fmla="*/ 109 h 115"/>
              <a:gd name="T56" fmla="*/ 46 w 68"/>
              <a:gd name="T57" fmla="*/ 106 h 115"/>
              <a:gd name="T58" fmla="*/ 44 w 68"/>
              <a:gd name="T59" fmla="*/ 103 h 115"/>
              <a:gd name="T60" fmla="*/ 44 w 68"/>
              <a:gd name="T61" fmla="*/ 97 h 115"/>
              <a:gd name="T62" fmla="*/ 39 w 68"/>
              <a:gd name="T63" fmla="*/ 88 h 115"/>
              <a:gd name="T64" fmla="*/ 36 w 68"/>
              <a:gd name="T65" fmla="*/ 77 h 115"/>
              <a:gd name="T66" fmla="*/ 32 w 68"/>
              <a:gd name="T67" fmla="*/ 65 h 115"/>
              <a:gd name="T68" fmla="*/ 29 w 68"/>
              <a:gd name="T69" fmla="*/ 50 h 115"/>
              <a:gd name="T70" fmla="*/ 24 w 68"/>
              <a:gd name="T71" fmla="*/ 38 h 115"/>
              <a:gd name="T72" fmla="*/ 19 w 68"/>
              <a:gd name="T73" fmla="*/ 26 h 115"/>
              <a:gd name="T74" fmla="*/ 15 w 68"/>
              <a:gd name="T75" fmla="*/ 20 h 115"/>
              <a:gd name="T76" fmla="*/ 7 w 68"/>
              <a:gd name="T77" fmla="*/ 15 h 115"/>
              <a:gd name="T78" fmla="*/ 7 w 68"/>
              <a:gd name="T79" fmla="*/ 15 h 1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68" h="115">
                <a:moveTo>
                  <a:pt x="7" y="15"/>
                </a:moveTo>
                <a:lnTo>
                  <a:pt x="3" y="9"/>
                </a:lnTo>
                <a:lnTo>
                  <a:pt x="3" y="6"/>
                </a:lnTo>
                <a:lnTo>
                  <a:pt x="0" y="3"/>
                </a:lnTo>
                <a:lnTo>
                  <a:pt x="3" y="3"/>
                </a:lnTo>
                <a:lnTo>
                  <a:pt x="3" y="0"/>
                </a:lnTo>
                <a:lnTo>
                  <a:pt x="5" y="0"/>
                </a:lnTo>
                <a:lnTo>
                  <a:pt x="12" y="0"/>
                </a:lnTo>
                <a:lnTo>
                  <a:pt x="22" y="0"/>
                </a:lnTo>
                <a:lnTo>
                  <a:pt x="24" y="0"/>
                </a:lnTo>
                <a:lnTo>
                  <a:pt x="32" y="0"/>
                </a:lnTo>
                <a:lnTo>
                  <a:pt x="39" y="3"/>
                </a:lnTo>
                <a:lnTo>
                  <a:pt x="46" y="3"/>
                </a:lnTo>
                <a:lnTo>
                  <a:pt x="53" y="26"/>
                </a:lnTo>
                <a:lnTo>
                  <a:pt x="58" y="47"/>
                </a:lnTo>
                <a:lnTo>
                  <a:pt x="63" y="68"/>
                </a:lnTo>
                <a:lnTo>
                  <a:pt x="68" y="82"/>
                </a:lnTo>
                <a:lnTo>
                  <a:pt x="68" y="91"/>
                </a:lnTo>
                <a:lnTo>
                  <a:pt x="68" y="97"/>
                </a:lnTo>
                <a:lnTo>
                  <a:pt x="68" y="103"/>
                </a:lnTo>
                <a:lnTo>
                  <a:pt x="68" y="106"/>
                </a:lnTo>
                <a:lnTo>
                  <a:pt x="68" y="109"/>
                </a:lnTo>
                <a:lnTo>
                  <a:pt x="65" y="112"/>
                </a:lnTo>
                <a:lnTo>
                  <a:pt x="63" y="115"/>
                </a:lnTo>
                <a:lnTo>
                  <a:pt x="61" y="115"/>
                </a:lnTo>
                <a:lnTo>
                  <a:pt x="56" y="115"/>
                </a:lnTo>
                <a:lnTo>
                  <a:pt x="51" y="112"/>
                </a:lnTo>
                <a:lnTo>
                  <a:pt x="48" y="109"/>
                </a:lnTo>
                <a:lnTo>
                  <a:pt x="46" y="106"/>
                </a:lnTo>
                <a:lnTo>
                  <a:pt x="44" y="103"/>
                </a:lnTo>
                <a:lnTo>
                  <a:pt x="44" y="97"/>
                </a:lnTo>
                <a:lnTo>
                  <a:pt x="39" y="88"/>
                </a:lnTo>
                <a:lnTo>
                  <a:pt x="36" y="77"/>
                </a:lnTo>
                <a:lnTo>
                  <a:pt x="32" y="65"/>
                </a:lnTo>
                <a:lnTo>
                  <a:pt x="29" y="50"/>
                </a:lnTo>
                <a:lnTo>
                  <a:pt x="24" y="38"/>
                </a:lnTo>
                <a:lnTo>
                  <a:pt x="19" y="26"/>
                </a:lnTo>
                <a:lnTo>
                  <a:pt x="15" y="20"/>
                </a:lnTo>
                <a:lnTo>
                  <a:pt x="7" y="15"/>
                </a:lnTo>
                <a:lnTo>
                  <a:pt x="7" y="15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Freeform 305"/>
          <p:cNvSpPr>
            <a:spLocks/>
          </p:cNvSpPr>
          <p:nvPr/>
        </p:nvSpPr>
        <p:spPr bwMode="auto">
          <a:xfrm>
            <a:off x="1699140" y="2353133"/>
            <a:ext cx="1263142" cy="259844"/>
          </a:xfrm>
          <a:custGeom>
            <a:avLst/>
            <a:gdLst>
              <a:gd name="T0" fmla="*/ 0 w 232"/>
              <a:gd name="T1" fmla="*/ 11 h 26"/>
              <a:gd name="T2" fmla="*/ 5 w 232"/>
              <a:gd name="T3" fmla="*/ 11 h 26"/>
              <a:gd name="T4" fmla="*/ 12 w 232"/>
              <a:gd name="T5" fmla="*/ 11 h 26"/>
              <a:gd name="T6" fmla="*/ 19 w 232"/>
              <a:gd name="T7" fmla="*/ 8 h 26"/>
              <a:gd name="T8" fmla="*/ 29 w 232"/>
              <a:gd name="T9" fmla="*/ 8 h 26"/>
              <a:gd name="T10" fmla="*/ 39 w 232"/>
              <a:gd name="T11" fmla="*/ 8 h 26"/>
              <a:gd name="T12" fmla="*/ 53 w 232"/>
              <a:gd name="T13" fmla="*/ 6 h 26"/>
              <a:gd name="T14" fmla="*/ 68 w 232"/>
              <a:gd name="T15" fmla="*/ 6 h 26"/>
              <a:gd name="T16" fmla="*/ 85 w 232"/>
              <a:gd name="T17" fmla="*/ 6 h 26"/>
              <a:gd name="T18" fmla="*/ 102 w 232"/>
              <a:gd name="T19" fmla="*/ 3 h 26"/>
              <a:gd name="T20" fmla="*/ 119 w 232"/>
              <a:gd name="T21" fmla="*/ 3 h 26"/>
              <a:gd name="T22" fmla="*/ 133 w 232"/>
              <a:gd name="T23" fmla="*/ 0 h 26"/>
              <a:gd name="T24" fmla="*/ 145 w 232"/>
              <a:gd name="T25" fmla="*/ 0 h 26"/>
              <a:gd name="T26" fmla="*/ 157 w 232"/>
              <a:gd name="T27" fmla="*/ 0 h 26"/>
              <a:gd name="T28" fmla="*/ 169 w 232"/>
              <a:gd name="T29" fmla="*/ 0 h 26"/>
              <a:gd name="T30" fmla="*/ 179 w 232"/>
              <a:gd name="T31" fmla="*/ 0 h 26"/>
              <a:gd name="T32" fmla="*/ 189 w 232"/>
              <a:gd name="T33" fmla="*/ 0 h 26"/>
              <a:gd name="T34" fmla="*/ 203 w 232"/>
              <a:gd name="T35" fmla="*/ 0 h 26"/>
              <a:gd name="T36" fmla="*/ 215 w 232"/>
              <a:gd name="T37" fmla="*/ 3 h 26"/>
              <a:gd name="T38" fmla="*/ 225 w 232"/>
              <a:gd name="T39" fmla="*/ 8 h 26"/>
              <a:gd name="T40" fmla="*/ 232 w 232"/>
              <a:gd name="T41" fmla="*/ 17 h 26"/>
              <a:gd name="T42" fmla="*/ 213 w 232"/>
              <a:gd name="T43" fmla="*/ 17 h 26"/>
              <a:gd name="T44" fmla="*/ 194 w 232"/>
              <a:gd name="T45" fmla="*/ 17 h 26"/>
              <a:gd name="T46" fmla="*/ 172 w 232"/>
              <a:gd name="T47" fmla="*/ 17 h 26"/>
              <a:gd name="T48" fmla="*/ 150 w 232"/>
              <a:gd name="T49" fmla="*/ 17 h 26"/>
              <a:gd name="T50" fmla="*/ 138 w 232"/>
              <a:gd name="T51" fmla="*/ 17 h 26"/>
              <a:gd name="T52" fmla="*/ 123 w 232"/>
              <a:gd name="T53" fmla="*/ 20 h 26"/>
              <a:gd name="T54" fmla="*/ 106 w 232"/>
              <a:gd name="T55" fmla="*/ 20 h 26"/>
              <a:gd name="T56" fmla="*/ 90 w 232"/>
              <a:gd name="T57" fmla="*/ 20 h 26"/>
              <a:gd name="T58" fmla="*/ 70 w 232"/>
              <a:gd name="T59" fmla="*/ 23 h 26"/>
              <a:gd name="T60" fmla="*/ 51 w 232"/>
              <a:gd name="T61" fmla="*/ 23 h 26"/>
              <a:gd name="T62" fmla="*/ 27 w 232"/>
              <a:gd name="T63" fmla="*/ 26 h 26"/>
              <a:gd name="T64" fmla="*/ 2 w 232"/>
              <a:gd name="T65" fmla="*/ 26 h 26"/>
              <a:gd name="T66" fmla="*/ 0 w 232"/>
              <a:gd name="T67" fmla="*/ 11 h 26"/>
              <a:gd name="T68" fmla="*/ 0 w 232"/>
              <a:gd name="T69" fmla="*/ 11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232" h="26">
                <a:moveTo>
                  <a:pt x="0" y="11"/>
                </a:moveTo>
                <a:lnTo>
                  <a:pt x="5" y="11"/>
                </a:lnTo>
                <a:lnTo>
                  <a:pt x="12" y="11"/>
                </a:lnTo>
                <a:lnTo>
                  <a:pt x="19" y="8"/>
                </a:lnTo>
                <a:lnTo>
                  <a:pt x="29" y="8"/>
                </a:lnTo>
                <a:lnTo>
                  <a:pt x="39" y="8"/>
                </a:lnTo>
                <a:lnTo>
                  <a:pt x="53" y="6"/>
                </a:lnTo>
                <a:lnTo>
                  <a:pt x="68" y="6"/>
                </a:lnTo>
                <a:lnTo>
                  <a:pt x="85" y="6"/>
                </a:lnTo>
                <a:lnTo>
                  <a:pt x="102" y="3"/>
                </a:lnTo>
                <a:lnTo>
                  <a:pt x="119" y="3"/>
                </a:lnTo>
                <a:lnTo>
                  <a:pt x="133" y="0"/>
                </a:lnTo>
                <a:lnTo>
                  <a:pt x="145" y="0"/>
                </a:lnTo>
                <a:lnTo>
                  <a:pt x="157" y="0"/>
                </a:lnTo>
                <a:lnTo>
                  <a:pt x="169" y="0"/>
                </a:lnTo>
                <a:lnTo>
                  <a:pt x="179" y="0"/>
                </a:lnTo>
                <a:lnTo>
                  <a:pt x="189" y="0"/>
                </a:lnTo>
                <a:lnTo>
                  <a:pt x="203" y="0"/>
                </a:lnTo>
                <a:lnTo>
                  <a:pt x="215" y="3"/>
                </a:lnTo>
                <a:lnTo>
                  <a:pt x="225" y="8"/>
                </a:lnTo>
                <a:lnTo>
                  <a:pt x="232" y="17"/>
                </a:lnTo>
                <a:lnTo>
                  <a:pt x="213" y="17"/>
                </a:lnTo>
                <a:lnTo>
                  <a:pt x="194" y="17"/>
                </a:lnTo>
                <a:lnTo>
                  <a:pt x="172" y="17"/>
                </a:lnTo>
                <a:lnTo>
                  <a:pt x="150" y="17"/>
                </a:lnTo>
                <a:lnTo>
                  <a:pt x="138" y="17"/>
                </a:lnTo>
                <a:lnTo>
                  <a:pt x="123" y="20"/>
                </a:lnTo>
                <a:lnTo>
                  <a:pt x="106" y="20"/>
                </a:lnTo>
                <a:lnTo>
                  <a:pt x="90" y="20"/>
                </a:lnTo>
                <a:lnTo>
                  <a:pt x="70" y="23"/>
                </a:lnTo>
                <a:lnTo>
                  <a:pt x="51" y="23"/>
                </a:lnTo>
                <a:lnTo>
                  <a:pt x="27" y="26"/>
                </a:lnTo>
                <a:lnTo>
                  <a:pt x="2" y="26"/>
                </a:lnTo>
                <a:lnTo>
                  <a:pt x="0" y="11"/>
                </a:lnTo>
                <a:lnTo>
                  <a:pt x="0" y="11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8" name="Freeform 306"/>
          <p:cNvSpPr>
            <a:spLocks/>
          </p:cNvSpPr>
          <p:nvPr/>
        </p:nvSpPr>
        <p:spPr bwMode="auto">
          <a:xfrm>
            <a:off x="1541246" y="1373722"/>
            <a:ext cx="1987273" cy="1569059"/>
          </a:xfrm>
          <a:custGeom>
            <a:avLst/>
            <a:gdLst>
              <a:gd name="T0" fmla="*/ 298 w 365"/>
              <a:gd name="T1" fmla="*/ 3 h 157"/>
              <a:gd name="T2" fmla="*/ 307 w 365"/>
              <a:gd name="T3" fmla="*/ 0 h 157"/>
              <a:gd name="T4" fmla="*/ 317 w 365"/>
              <a:gd name="T5" fmla="*/ 3 h 157"/>
              <a:gd name="T6" fmla="*/ 334 w 365"/>
              <a:gd name="T7" fmla="*/ 9 h 157"/>
              <a:gd name="T8" fmla="*/ 348 w 365"/>
              <a:gd name="T9" fmla="*/ 15 h 157"/>
              <a:gd name="T10" fmla="*/ 358 w 365"/>
              <a:gd name="T11" fmla="*/ 21 h 157"/>
              <a:gd name="T12" fmla="*/ 363 w 365"/>
              <a:gd name="T13" fmla="*/ 24 h 157"/>
              <a:gd name="T14" fmla="*/ 365 w 365"/>
              <a:gd name="T15" fmla="*/ 27 h 157"/>
              <a:gd name="T16" fmla="*/ 365 w 365"/>
              <a:gd name="T17" fmla="*/ 30 h 157"/>
              <a:gd name="T18" fmla="*/ 363 w 365"/>
              <a:gd name="T19" fmla="*/ 33 h 157"/>
              <a:gd name="T20" fmla="*/ 356 w 365"/>
              <a:gd name="T21" fmla="*/ 36 h 157"/>
              <a:gd name="T22" fmla="*/ 351 w 365"/>
              <a:gd name="T23" fmla="*/ 44 h 157"/>
              <a:gd name="T24" fmla="*/ 346 w 365"/>
              <a:gd name="T25" fmla="*/ 62 h 157"/>
              <a:gd name="T26" fmla="*/ 336 w 365"/>
              <a:gd name="T27" fmla="*/ 83 h 157"/>
              <a:gd name="T28" fmla="*/ 327 w 365"/>
              <a:gd name="T29" fmla="*/ 109 h 157"/>
              <a:gd name="T30" fmla="*/ 314 w 365"/>
              <a:gd name="T31" fmla="*/ 127 h 157"/>
              <a:gd name="T32" fmla="*/ 307 w 365"/>
              <a:gd name="T33" fmla="*/ 139 h 157"/>
              <a:gd name="T34" fmla="*/ 295 w 365"/>
              <a:gd name="T35" fmla="*/ 148 h 157"/>
              <a:gd name="T36" fmla="*/ 283 w 365"/>
              <a:gd name="T37" fmla="*/ 154 h 157"/>
              <a:gd name="T38" fmla="*/ 271 w 365"/>
              <a:gd name="T39" fmla="*/ 157 h 157"/>
              <a:gd name="T40" fmla="*/ 261 w 365"/>
              <a:gd name="T41" fmla="*/ 154 h 157"/>
              <a:gd name="T42" fmla="*/ 256 w 365"/>
              <a:gd name="T43" fmla="*/ 151 h 157"/>
              <a:gd name="T44" fmla="*/ 259 w 365"/>
              <a:gd name="T45" fmla="*/ 145 h 157"/>
              <a:gd name="T46" fmla="*/ 256 w 365"/>
              <a:gd name="T47" fmla="*/ 136 h 157"/>
              <a:gd name="T48" fmla="*/ 249 w 365"/>
              <a:gd name="T49" fmla="*/ 124 h 157"/>
              <a:gd name="T50" fmla="*/ 237 w 365"/>
              <a:gd name="T51" fmla="*/ 109 h 157"/>
              <a:gd name="T52" fmla="*/ 239 w 365"/>
              <a:gd name="T53" fmla="*/ 106 h 157"/>
              <a:gd name="T54" fmla="*/ 254 w 365"/>
              <a:gd name="T55" fmla="*/ 109 h 157"/>
              <a:gd name="T56" fmla="*/ 266 w 365"/>
              <a:gd name="T57" fmla="*/ 115 h 157"/>
              <a:gd name="T58" fmla="*/ 271 w 365"/>
              <a:gd name="T59" fmla="*/ 115 h 157"/>
              <a:gd name="T60" fmla="*/ 276 w 365"/>
              <a:gd name="T61" fmla="*/ 115 h 157"/>
              <a:gd name="T62" fmla="*/ 283 w 365"/>
              <a:gd name="T63" fmla="*/ 109 h 157"/>
              <a:gd name="T64" fmla="*/ 288 w 365"/>
              <a:gd name="T65" fmla="*/ 98 h 157"/>
              <a:gd name="T66" fmla="*/ 295 w 365"/>
              <a:gd name="T67" fmla="*/ 77 h 157"/>
              <a:gd name="T68" fmla="*/ 300 w 365"/>
              <a:gd name="T69" fmla="*/ 56 h 157"/>
              <a:gd name="T70" fmla="*/ 302 w 365"/>
              <a:gd name="T71" fmla="*/ 39 h 157"/>
              <a:gd name="T72" fmla="*/ 302 w 365"/>
              <a:gd name="T73" fmla="*/ 30 h 157"/>
              <a:gd name="T74" fmla="*/ 300 w 365"/>
              <a:gd name="T75" fmla="*/ 27 h 157"/>
              <a:gd name="T76" fmla="*/ 290 w 365"/>
              <a:gd name="T77" fmla="*/ 24 h 157"/>
              <a:gd name="T78" fmla="*/ 278 w 365"/>
              <a:gd name="T79" fmla="*/ 24 h 157"/>
              <a:gd name="T80" fmla="*/ 264 w 365"/>
              <a:gd name="T81" fmla="*/ 24 h 157"/>
              <a:gd name="T82" fmla="*/ 249 w 365"/>
              <a:gd name="T83" fmla="*/ 27 h 157"/>
              <a:gd name="T84" fmla="*/ 227 w 365"/>
              <a:gd name="T85" fmla="*/ 27 h 157"/>
              <a:gd name="T86" fmla="*/ 162 w 365"/>
              <a:gd name="T87" fmla="*/ 33 h 157"/>
              <a:gd name="T88" fmla="*/ 56 w 365"/>
              <a:gd name="T89" fmla="*/ 39 h 157"/>
              <a:gd name="T90" fmla="*/ 0 w 365"/>
              <a:gd name="T91" fmla="*/ 27 h 157"/>
              <a:gd name="T92" fmla="*/ 41 w 365"/>
              <a:gd name="T93" fmla="*/ 24 h 157"/>
              <a:gd name="T94" fmla="*/ 80 w 365"/>
              <a:gd name="T95" fmla="*/ 21 h 157"/>
              <a:gd name="T96" fmla="*/ 114 w 365"/>
              <a:gd name="T97" fmla="*/ 18 h 157"/>
              <a:gd name="T98" fmla="*/ 145 w 365"/>
              <a:gd name="T99" fmla="*/ 18 h 157"/>
              <a:gd name="T100" fmla="*/ 172 w 365"/>
              <a:gd name="T101" fmla="*/ 15 h 157"/>
              <a:gd name="T102" fmla="*/ 196 w 365"/>
              <a:gd name="T103" fmla="*/ 15 h 157"/>
              <a:gd name="T104" fmla="*/ 215 w 365"/>
              <a:gd name="T105" fmla="*/ 12 h 157"/>
              <a:gd name="T106" fmla="*/ 232 w 365"/>
              <a:gd name="T107" fmla="*/ 12 h 157"/>
              <a:gd name="T108" fmla="*/ 259 w 365"/>
              <a:gd name="T109" fmla="*/ 9 h 157"/>
              <a:gd name="T110" fmla="*/ 278 w 365"/>
              <a:gd name="T111" fmla="*/ 9 h 157"/>
              <a:gd name="T112" fmla="*/ 290 w 365"/>
              <a:gd name="T113" fmla="*/ 6 h 157"/>
              <a:gd name="T114" fmla="*/ 295 w 365"/>
              <a:gd name="T115" fmla="*/ 6 h 1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365" h="157">
                <a:moveTo>
                  <a:pt x="295" y="6"/>
                </a:moveTo>
                <a:lnTo>
                  <a:pt x="298" y="3"/>
                </a:lnTo>
                <a:lnTo>
                  <a:pt x="302" y="3"/>
                </a:lnTo>
                <a:lnTo>
                  <a:pt x="307" y="0"/>
                </a:lnTo>
                <a:lnTo>
                  <a:pt x="312" y="3"/>
                </a:lnTo>
                <a:lnTo>
                  <a:pt x="317" y="3"/>
                </a:lnTo>
                <a:lnTo>
                  <a:pt x="324" y="6"/>
                </a:lnTo>
                <a:lnTo>
                  <a:pt x="334" y="9"/>
                </a:lnTo>
                <a:lnTo>
                  <a:pt x="343" y="12"/>
                </a:lnTo>
                <a:lnTo>
                  <a:pt x="348" y="15"/>
                </a:lnTo>
                <a:lnTo>
                  <a:pt x="353" y="18"/>
                </a:lnTo>
                <a:lnTo>
                  <a:pt x="358" y="21"/>
                </a:lnTo>
                <a:lnTo>
                  <a:pt x="360" y="21"/>
                </a:lnTo>
                <a:lnTo>
                  <a:pt x="363" y="24"/>
                </a:lnTo>
                <a:lnTo>
                  <a:pt x="365" y="24"/>
                </a:lnTo>
                <a:lnTo>
                  <a:pt x="365" y="27"/>
                </a:lnTo>
                <a:lnTo>
                  <a:pt x="365" y="27"/>
                </a:lnTo>
                <a:lnTo>
                  <a:pt x="365" y="30"/>
                </a:lnTo>
                <a:lnTo>
                  <a:pt x="365" y="33"/>
                </a:lnTo>
                <a:lnTo>
                  <a:pt x="363" y="33"/>
                </a:lnTo>
                <a:lnTo>
                  <a:pt x="358" y="33"/>
                </a:lnTo>
                <a:lnTo>
                  <a:pt x="356" y="36"/>
                </a:lnTo>
                <a:lnTo>
                  <a:pt x="353" y="39"/>
                </a:lnTo>
                <a:lnTo>
                  <a:pt x="351" y="44"/>
                </a:lnTo>
                <a:lnTo>
                  <a:pt x="348" y="53"/>
                </a:lnTo>
                <a:lnTo>
                  <a:pt x="346" y="62"/>
                </a:lnTo>
                <a:lnTo>
                  <a:pt x="341" y="71"/>
                </a:lnTo>
                <a:lnTo>
                  <a:pt x="336" y="83"/>
                </a:lnTo>
                <a:lnTo>
                  <a:pt x="331" y="98"/>
                </a:lnTo>
                <a:lnTo>
                  <a:pt x="327" y="109"/>
                </a:lnTo>
                <a:lnTo>
                  <a:pt x="322" y="121"/>
                </a:lnTo>
                <a:lnTo>
                  <a:pt x="314" y="127"/>
                </a:lnTo>
                <a:lnTo>
                  <a:pt x="312" y="136"/>
                </a:lnTo>
                <a:lnTo>
                  <a:pt x="307" y="139"/>
                </a:lnTo>
                <a:lnTo>
                  <a:pt x="302" y="145"/>
                </a:lnTo>
                <a:lnTo>
                  <a:pt x="295" y="148"/>
                </a:lnTo>
                <a:lnTo>
                  <a:pt x="290" y="151"/>
                </a:lnTo>
                <a:lnTo>
                  <a:pt x="283" y="154"/>
                </a:lnTo>
                <a:lnTo>
                  <a:pt x="276" y="154"/>
                </a:lnTo>
                <a:lnTo>
                  <a:pt x="271" y="157"/>
                </a:lnTo>
                <a:lnTo>
                  <a:pt x="266" y="157"/>
                </a:lnTo>
                <a:lnTo>
                  <a:pt x="261" y="154"/>
                </a:lnTo>
                <a:lnTo>
                  <a:pt x="259" y="154"/>
                </a:lnTo>
                <a:lnTo>
                  <a:pt x="256" y="151"/>
                </a:lnTo>
                <a:lnTo>
                  <a:pt x="259" y="145"/>
                </a:lnTo>
                <a:lnTo>
                  <a:pt x="259" y="145"/>
                </a:lnTo>
                <a:lnTo>
                  <a:pt x="256" y="139"/>
                </a:lnTo>
                <a:lnTo>
                  <a:pt x="256" y="136"/>
                </a:lnTo>
                <a:lnTo>
                  <a:pt x="252" y="130"/>
                </a:lnTo>
                <a:lnTo>
                  <a:pt x="249" y="124"/>
                </a:lnTo>
                <a:lnTo>
                  <a:pt x="244" y="118"/>
                </a:lnTo>
                <a:lnTo>
                  <a:pt x="237" y="109"/>
                </a:lnTo>
                <a:lnTo>
                  <a:pt x="230" y="104"/>
                </a:lnTo>
                <a:lnTo>
                  <a:pt x="239" y="106"/>
                </a:lnTo>
                <a:lnTo>
                  <a:pt x="247" y="109"/>
                </a:lnTo>
                <a:lnTo>
                  <a:pt x="254" y="109"/>
                </a:lnTo>
                <a:lnTo>
                  <a:pt x="261" y="112"/>
                </a:lnTo>
                <a:lnTo>
                  <a:pt x="266" y="115"/>
                </a:lnTo>
                <a:lnTo>
                  <a:pt x="268" y="115"/>
                </a:lnTo>
                <a:lnTo>
                  <a:pt x="271" y="115"/>
                </a:lnTo>
                <a:lnTo>
                  <a:pt x="273" y="115"/>
                </a:lnTo>
                <a:lnTo>
                  <a:pt x="276" y="115"/>
                </a:lnTo>
                <a:lnTo>
                  <a:pt x="281" y="112"/>
                </a:lnTo>
                <a:lnTo>
                  <a:pt x="283" y="109"/>
                </a:lnTo>
                <a:lnTo>
                  <a:pt x="285" y="106"/>
                </a:lnTo>
                <a:lnTo>
                  <a:pt x="288" y="98"/>
                </a:lnTo>
                <a:lnTo>
                  <a:pt x="293" y="89"/>
                </a:lnTo>
                <a:lnTo>
                  <a:pt x="295" y="77"/>
                </a:lnTo>
                <a:lnTo>
                  <a:pt x="300" y="68"/>
                </a:lnTo>
                <a:lnTo>
                  <a:pt x="300" y="56"/>
                </a:lnTo>
                <a:lnTo>
                  <a:pt x="302" y="47"/>
                </a:lnTo>
                <a:lnTo>
                  <a:pt x="302" y="39"/>
                </a:lnTo>
                <a:lnTo>
                  <a:pt x="302" y="33"/>
                </a:lnTo>
                <a:lnTo>
                  <a:pt x="302" y="30"/>
                </a:lnTo>
                <a:lnTo>
                  <a:pt x="302" y="27"/>
                </a:lnTo>
                <a:lnTo>
                  <a:pt x="300" y="27"/>
                </a:lnTo>
                <a:lnTo>
                  <a:pt x="295" y="24"/>
                </a:lnTo>
                <a:lnTo>
                  <a:pt x="290" y="24"/>
                </a:lnTo>
                <a:lnTo>
                  <a:pt x="281" y="24"/>
                </a:lnTo>
                <a:lnTo>
                  <a:pt x="278" y="24"/>
                </a:lnTo>
                <a:lnTo>
                  <a:pt x="271" y="24"/>
                </a:lnTo>
                <a:lnTo>
                  <a:pt x="264" y="24"/>
                </a:lnTo>
                <a:lnTo>
                  <a:pt x="256" y="24"/>
                </a:lnTo>
                <a:lnTo>
                  <a:pt x="249" y="27"/>
                </a:lnTo>
                <a:lnTo>
                  <a:pt x="239" y="27"/>
                </a:lnTo>
                <a:lnTo>
                  <a:pt x="227" y="27"/>
                </a:lnTo>
                <a:lnTo>
                  <a:pt x="215" y="27"/>
                </a:lnTo>
                <a:lnTo>
                  <a:pt x="162" y="33"/>
                </a:lnTo>
                <a:lnTo>
                  <a:pt x="111" y="36"/>
                </a:lnTo>
                <a:lnTo>
                  <a:pt x="56" y="39"/>
                </a:lnTo>
                <a:lnTo>
                  <a:pt x="0" y="42"/>
                </a:lnTo>
                <a:lnTo>
                  <a:pt x="0" y="27"/>
                </a:lnTo>
                <a:lnTo>
                  <a:pt x="22" y="24"/>
                </a:lnTo>
                <a:lnTo>
                  <a:pt x="41" y="24"/>
                </a:lnTo>
                <a:lnTo>
                  <a:pt x="61" y="24"/>
                </a:lnTo>
                <a:lnTo>
                  <a:pt x="80" y="21"/>
                </a:lnTo>
                <a:lnTo>
                  <a:pt x="97" y="21"/>
                </a:lnTo>
                <a:lnTo>
                  <a:pt x="114" y="18"/>
                </a:lnTo>
                <a:lnTo>
                  <a:pt x="131" y="18"/>
                </a:lnTo>
                <a:lnTo>
                  <a:pt x="145" y="18"/>
                </a:lnTo>
                <a:lnTo>
                  <a:pt x="160" y="18"/>
                </a:lnTo>
                <a:lnTo>
                  <a:pt x="172" y="15"/>
                </a:lnTo>
                <a:lnTo>
                  <a:pt x="184" y="15"/>
                </a:lnTo>
                <a:lnTo>
                  <a:pt x="196" y="15"/>
                </a:lnTo>
                <a:lnTo>
                  <a:pt x="206" y="15"/>
                </a:lnTo>
                <a:lnTo>
                  <a:pt x="215" y="12"/>
                </a:lnTo>
                <a:lnTo>
                  <a:pt x="225" y="12"/>
                </a:lnTo>
                <a:lnTo>
                  <a:pt x="232" y="12"/>
                </a:lnTo>
                <a:lnTo>
                  <a:pt x="247" y="12"/>
                </a:lnTo>
                <a:lnTo>
                  <a:pt x="259" y="9"/>
                </a:lnTo>
                <a:lnTo>
                  <a:pt x="268" y="9"/>
                </a:lnTo>
                <a:lnTo>
                  <a:pt x="278" y="9"/>
                </a:lnTo>
                <a:lnTo>
                  <a:pt x="283" y="6"/>
                </a:lnTo>
                <a:lnTo>
                  <a:pt x="290" y="6"/>
                </a:lnTo>
                <a:lnTo>
                  <a:pt x="293" y="6"/>
                </a:lnTo>
                <a:lnTo>
                  <a:pt x="295" y="6"/>
                </a:lnTo>
                <a:lnTo>
                  <a:pt x="295" y="6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0" name="Freeform 308"/>
          <p:cNvSpPr>
            <a:spLocks/>
          </p:cNvSpPr>
          <p:nvPr/>
        </p:nvSpPr>
        <p:spPr bwMode="auto">
          <a:xfrm>
            <a:off x="4843016" y="1114770"/>
            <a:ext cx="696906" cy="1858882"/>
          </a:xfrm>
          <a:custGeom>
            <a:avLst/>
            <a:gdLst>
              <a:gd name="T0" fmla="*/ 24 w 128"/>
              <a:gd name="T1" fmla="*/ 180 h 186"/>
              <a:gd name="T2" fmla="*/ 15 w 128"/>
              <a:gd name="T3" fmla="*/ 183 h 186"/>
              <a:gd name="T4" fmla="*/ 5 w 128"/>
              <a:gd name="T5" fmla="*/ 186 h 186"/>
              <a:gd name="T6" fmla="*/ 0 w 128"/>
              <a:gd name="T7" fmla="*/ 183 h 186"/>
              <a:gd name="T8" fmla="*/ 0 w 128"/>
              <a:gd name="T9" fmla="*/ 183 h 186"/>
              <a:gd name="T10" fmla="*/ 2 w 128"/>
              <a:gd name="T11" fmla="*/ 177 h 186"/>
              <a:gd name="T12" fmla="*/ 10 w 128"/>
              <a:gd name="T13" fmla="*/ 174 h 186"/>
              <a:gd name="T14" fmla="*/ 31 w 128"/>
              <a:gd name="T15" fmla="*/ 153 h 186"/>
              <a:gd name="T16" fmla="*/ 51 w 128"/>
              <a:gd name="T17" fmla="*/ 136 h 186"/>
              <a:gd name="T18" fmla="*/ 70 w 128"/>
              <a:gd name="T19" fmla="*/ 115 h 186"/>
              <a:gd name="T20" fmla="*/ 80 w 128"/>
              <a:gd name="T21" fmla="*/ 88 h 186"/>
              <a:gd name="T22" fmla="*/ 87 w 128"/>
              <a:gd name="T23" fmla="*/ 62 h 186"/>
              <a:gd name="T24" fmla="*/ 90 w 128"/>
              <a:gd name="T25" fmla="*/ 38 h 186"/>
              <a:gd name="T26" fmla="*/ 87 w 128"/>
              <a:gd name="T27" fmla="*/ 20 h 186"/>
              <a:gd name="T28" fmla="*/ 82 w 128"/>
              <a:gd name="T29" fmla="*/ 12 h 186"/>
              <a:gd name="T30" fmla="*/ 80 w 128"/>
              <a:gd name="T31" fmla="*/ 6 h 186"/>
              <a:gd name="T32" fmla="*/ 80 w 128"/>
              <a:gd name="T33" fmla="*/ 3 h 186"/>
              <a:gd name="T34" fmla="*/ 85 w 128"/>
              <a:gd name="T35" fmla="*/ 0 h 186"/>
              <a:gd name="T36" fmla="*/ 97 w 128"/>
              <a:gd name="T37" fmla="*/ 0 h 186"/>
              <a:gd name="T38" fmla="*/ 114 w 128"/>
              <a:gd name="T39" fmla="*/ 3 h 186"/>
              <a:gd name="T40" fmla="*/ 123 w 128"/>
              <a:gd name="T41" fmla="*/ 3 h 186"/>
              <a:gd name="T42" fmla="*/ 128 w 128"/>
              <a:gd name="T43" fmla="*/ 6 h 186"/>
              <a:gd name="T44" fmla="*/ 128 w 128"/>
              <a:gd name="T45" fmla="*/ 9 h 186"/>
              <a:gd name="T46" fmla="*/ 128 w 128"/>
              <a:gd name="T47" fmla="*/ 17 h 186"/>
              <a:gd name="T48" fmla="*/ 128 w 128"/>
              <a:gd name="T49" fmla="*/ 32 h 186"/>
              <a:gd name="T50" fmla="*/ 126 w 128"/>
              <a:gd name="T51" fmla="*/ 56 h 186"/>
              <a:gd name="T52" fmla="*/ 119 w 128"/>
              <a:gd name="T53" fmla="*/ 85 h 186"/>
              <a:gd name="T54" fmla="*/ 109 w 128"/>
              <a:gd name="T55" fmla="*/ 112 h 186"/>
              <a:gd name="T56" fmla="*/ 90 w 128"/>
              <a:gd name="T57" fmla="*/ 136 h 186"/>
              <a:gd name="T58" fmla="*/ 68 w 128"/>
              <a:gd name="T59" fmla="*/ 156 h 186"/>
              <a:gd name="T60" fmla="*/ 44 w 128"/>
              <a:gd name="T61" fmla="*/ 171 h 186"/>
              <a:gd name="T62" fmla="*/ 31 w 128"/>
              <a:gd name="T63" fmla="*/ 177 h 1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28" h="186">
                <a:moveTo>
                  <a:pt x="31" y="177"/>
                </a:moveTo>
                <a:lnTo>
                  <a:pt x="24" y="180"/>
                </a:lnTo>
                <a:lnTo>
                  <a:pt x="19" y="180"/>
                </a:lnTo>
                <a:lnTo>
                  <a:pt x="15" y="183"/>
                </a:lnTo>
                <a:lnTo>
                  <a:pt x="12" y="183"/>
                </a:lnTo>
                <a:lnTo>
                  <a:pt x="5" y="186"/>
                </a:lnTo>
                <a:lnTo>
                  <a:pt x="2" y="186"/>
                </a:lnTo>
                <a:lnTo>
                  <a:pt x="0" y="183"/>
                </a:lnTo>
                <a:lnTo>
                  <a:pt x="0" y="183"/>
                </a:lnTo>
                <a:lnTo>
                  <a:pt x="0" y="183"/>
                </a:lnTo>
                <a:lnTo>
                  <a:pt x="0" y="180"/>
                </a:lnTo>
                <a:lnTo>
                  <a:pt x="2" y="177"/>
                </a:lnTo>
                <a:lnTo>
                  <a:pt x="5" y="177"/>
                </a:lnTo>
                <a:lnTo>
                  <a:pt x="10" y="174"/>
                </a:lnTo>
                <a:lnTo>
                  <a:pt x="12" y="168"/>
                </a:lnTo>
                <a:lnTo>
                  <a:pt x="31" y="153"/>
                </a:lnTo>
                <a:lnTo>
                  <a:pt x="41" y="144"/>
                </a:lnTo>
                <a:lnTo>
                  <a:pt x="51" y="136"/>
                </a:lnTo>
                <a:lnTo>
                  <a:pt x="60" y="127"/>
                </a:lnTo>
                <a:lnTo>
                  <a:pt x="70" y="115"/>
                </a:lnTo>
                <a:lnTo>
                  <a:pt x="75" y="103"/>
                </a:lnTo>
                <a:lnTo>
                  <a:pt x="80" y="88"/>
                </a:lnTo>
                <a:lnTo>
                  <a:pt x="85" y="74"/>
                </a:lnTo>
                <a:lnTo>
                  <a:pt x="87" y="62"/>
                </a:lnTo>
                <a:lnTo>
                  <a:pt x="87" y="50"/>
                </a:lnTo>
                <a:lnTo>
                  <a:pt x="90" y="38"/>
                </a:lnTo>
                <a:lnTo>
                  <a:pt x="87" y="29"/>
                </a:lnTo>
                <a:lnTo>
                  <a:pt x="87" y="20"/>
                </a:lnTo>
                <a:lnTo>
                  <a:pt x="85" y="15"/>
                </a:lnTo>
                <a:lnTo>
                  <a:pt x="82" y="12"/>
                </a:lnTo>
                <a:lnTo>
                  <a:pt x="80" y="9"/>
                </a:lnTo>
                <a:lnTo>
                  <a:pt x="80" y="6"/>
                </a:lnTo>
                <a:lnTo>
                  <a:pt x="80" y="6"/>
                </a:lnTo>
                <a:lnTo>
                  <a:pt x="80" y="3"/>
                </a:lnTo>
                <a:lnTo>
                  <a:pt x="82" y="0"/>
                </a:lnTo>
                <a:lnTo>
                  <a:pt x="85" y="0"/>
                </a:lnTo>
                <a:lnTo>
                  <a:pt x="90" y="0"/>
                </a:lnTo>
                <a:lnTo>
                  <a:pt x="97" y="0"/>
                </a:lnTo>
                <a:lnTo>
                  <a:pt x="104" y="0"/>
                </a:lnTo>
                <a:lnTo>
                  <a:pt x="114" y="3"/>
                </a:lnTo>
                <a:lnTo>
                  <a:pt x="121" y="3"/>
                </a:lnTo>
                <a:lnTo>
                  <a:pt x="123" y="3"/>
                </a:lnTo>
                <a:lnTo>
                  <a:pt x="126" y="3"/>
                </a:lnTo>
                <a:lnTo>
                  <a:pt x="128" y="6"/>
                </a:lnTo>
                <a:lnTo>
                  <a:pt x="128" y="6"/>
                </a:lnTo>
                <a:lnTo>
                  <a:pt x="128" y="9"/>
                </a:lnTo>
                <a:lnTo>
                  <a:pt x="128" y="15"/>
                </a:lnTo>
                <a:lnTo>
                  <a:pt x="128" y="17"/>
                </a:lnTo>
                <a:lnTo>
                  <a:pt x="128" y="23"/>
                </a:lnTo>
                <a:lnTo>
                  <a:pt x="128" y="32"/>
                </a:lnTo>
                <a:lnTo>
                  <a:pt x="126" y="38"/>
                </a:lnTo>
                <a:lnTo>
                  <a:pt x="126" y="56"/>
                </a:lnTo>
                <a:lnTo>
                  <a:pt x="123" y="71"/>
                </a:lnTo>
                <a:lnTo>
                  <a:pt x="119" y="85"/>
                </a:lnTo>
                <a:lnTo>
                  <a:pt x="114" y="100"/>
                </a:lnTo>
                <a:lnTo>
                  <a:pt x="109" y="112"/>
                </a:lnTo>
                <a:lnTo>
                  <a:pt x="99" y="127"/>
                </a:lnTo>
                <a:lnTo>
                  <a:pt x="90" y="136"/>
                </a:lnTo>
                <a:lnTo>
                  <a:pt x="80" y="147"/>
                </a:lnTo>
                <a:lnTo>
                  <a:pt x="68" y="156"/>
                </a:lnTo>
                <a:lnTo>
                  <a:pt x="56" y="165"/>
                </a:lnTo>
                <a:lnTo>
                  <a:pt x="44" y="171"/>
                </a:lnTo>
                <a:lnTo>
                  <a:pt x="31" y="177"/>
                </a:lnTo>
                <a:lnTo>
                  <a:pt x="31" y="177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1" name="Freeform 309"/>
          <p:cNvSpPr>
            <a:spLocks/>
          </p:cNvSpPr>
          <p:nvPr/>
        </p:nvSpPr>
        <p:spPr bwMode="auto">
          <a:xfrm>
            <a:off x="5382031" y="725007"/>
            <a:ext cx="1132472" cy="589648"/>
          </a:xfrm>
          <a:custGeom>
            <a:avLst/>
            <a:gdLst>
              <a:gd name="T0" fmla="*/ 0 w 208"/>
              <a:gd name="T1" fmla="*/ 59 h 59"/>
              <a:gd name="T2" fmla="*/ 0 w 208"/>
              <a:gd name="T3" fmla="*/ 48 h 59"/>
              <a:gd name="T4" fmla="*/ 22 w 208"/>
              <a:gd name="T5" fmla="*/ 42 h 59"/>
              <a:gd name="T6" fmla="*/ 41 w 208"/>
              <a:gd name="T7" fmla="*/ 39 h 59"/>
              <a:gd name="T8" fmla="*/ 58 w 208"/>
              <a:gd name="T9" fmla="*/ 36 h 59"/>
              <a:gd name="T10" fmla="*/ 75 w 208"/>
              <a:gd name="T11" fmla="*/ 33 h 59"/>
              <a:gd name="T12" fmla="*/ 90 w 208"/>
              <a:gd name="T13" fmla="*/ 30 h 59"/>
              <a:gd name="T14" fmla="*/ 102 w 208"/>
              <a:gd name="T15" fmla="*/ 27 h 59"/>
              <a:gd name="T16" fmla="*/ 111 w 208"/>
              <a:gd name="T17" fmla="*/ 24 h 59"/>
              <a:gd name="T18" fmla="*/ 121 w 208"/>
              <a:gd name="T19" fmla="*/ 24 h 59"/>
              <a:gd name="T20" fmla="*/ 128 w 208"/>
              <a:gd name="T21" fmla="*/ 21 h 59"/>
              <a:gd name="T22" fmla="*/ 136 w 208"/>
              <a:gd name="T23" fmla="*/ 18 h 59"/>
              <a:gd name="T24" fmla="*/ 143 w 208"/>
              <a:gd name="T25" fmla="*/ 15 h 59"/>
              <a:gd name="T26" fmla="*/ 148 w 208"/>
              <a:gd name="T27" fmla="*/ 15 h 59"/>
              <a:gd name="T28" fmla="*/ 150 w 208"/>
              <a:gd name="T29" fmla="*/ 12 h 59"/>
              <a:gd name="T30" fmla="*/ 153 w 208"/>
              <a:gd name="T31" fmla="*/ 9 h 59"/>
              <a:gd name="T32" fmla="*/ 155 w 208"/>
              <a:gd name="T33" fmla="*/ 9 h 59"/>
              <a:gd name="T34" fmla="*/ 155 w 208"/>
              <a:gd name="T35" fmla="*/ 6 h 59"/>
              <a:gd name="T36" fmla="*/ 155 w 208"/>
              <a:gd name="T37" fmla="*/ 3 h 59"/>
              <a:gd name="T38" fmla="*/ 155 w 208"/>
              <a:gd name="T39" fmla="*/ 3 h 59"/>
              <a:gd name="T40" fmla="*/ 157 w 208"/>
              <a:gd name="T41" fmla="*/ 0 h 59"/>
              <a:gd name="T42" fmla="*/ 162 w 208"/>
              <a:gd name="T43" fmla="*/ 0 h 59"/>
              <a:gd name="T44" fmla="*/ 167 w 208"/>
              <a:gd name="T45" fmla="*/ 0 h 59"/>
              <a:gd name="T46" fmla="*/ 174 w 208"/>
              <a:gd name="T47" fmla="*/ 0 h 59"/>
              <a:gd name="T48" fmla="*/ 182 w 208"/>
              <a:gd name="T49" fmla="*/ 3 h 59"/>
              <a:gd name="T50" fmla="*/ 189 w 208"/>
              <a:gd name="T51" fmla="*/ 6 h 59"/>
              <a:gd name="T52" fmla="*/ 194 w 208"/>
              <a:gd name="T53" fmla="*/ 9 h 59"/>
              <a:gd name="T54" fmla="*/ 198 w 208"/>
              <a:gd name="T55" fmla="*/ 9 h 59"/>
              <a:gd name="T56" fmla="*/ 201 w 208"/>
              <a:gd name="T57" fmla="*/ 12 h 59"/>
              <a:gd name="T58" fmla="*/ 203 w 208"/>
              <a:gd name="T59" fmla="*/ 12 h 59"/>
              <a:gd name="T60" fmla="*/ 208 w 208"/>
              <a:gd name="T61" fmla="*/ 15 h 59"/>
              <a:gd name="T62" fmla="*/ 208 w 208"/>
              <a:gd name="T63" fmla="*/ 18 h 59"/>
              <a:gd name="T64" fmla="*/ 208 w 208"/>
              <a:gd name="T65" fmla="*/ 21 h 59"/>
              <a:gd name="T66" fmla="*/ 206 w 208"/>
              <a:gd name="T67" fmla="*/ 21 h 59"/>
              <a:gd name="T68" fmla="*/ 201 w 208"/>
              <a:gd name="T69" fmla="*/ 24 h 59"/>
              <a:gd name="T70" fmla="*/ 196 w 208"/>
              <a:gd name="T71" fmla="*/ 27 h 59"/>
              <a:gd name="T72" fmla="*/ 189 w 208"/>
              <a:gd name="T73" fmla="*/ 27 h 59"/>
              <a:gd name="T74" fmla="*/ 179 w 208"/>
              <a:gd name="T75" fmla="*/ 30 h 59"/>
              <a:gd name="T76" fmla="*/ 169 w 208"/>
              <a:gd name="T77" fmla="*/ 33 h 59"/>
              <a:gd name="T78" fmla="*/ 157 w 208"/>
              <a:gd name="T79" fmla="*/ 36 h 59"/>
              <a:gd name="T80" fmla="*/ 143 w 208"/>
              <a:gd name="T81" fmla="*/ 39 h 59"/>
              <a:gd name="T82" fmla="*/ 128 w 208"/>
              <a:gd name="T83" fmla="*/ 42 h 59"/>
              <a:gd name="T84" fmla="*/ 111 w 208"/>
              <a:gd name="T85" fmla="*/ 45 h 59"/>
              <a:gd name="T86" fmla="*/ 92 w 208"/>
              <a:gd name="T87" fmla="*/ 48 h 59"/>
              <a:gd name="T88" fmla="*/ 70 w 208"/>
              <a:gd name="T89" fmla="*/ 51 h 59"/>
              <a:gd name="T90" fmla="*/ 49 w 208"/>
              <a:gd name="T91" fmla="*/ 54 h 59"/>
              <a:gd name="T92" fmla="*/ 27 w 208"/>
              <a:gd name="T93" fmla="*/ 56 h 59"/>
              <a:gd name="T94" fmla="*/ 0 w 208"/>
              <a:gd name="T95" fmla="*/ 59 h 59"/>
              <a:gd name="T96" fmla="*/ 0 w 208"/>
              <a:gd name="T97" fmla="*/ 59 h 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08" h="59">
                <a:moveTo>
                  <a:pt x="0" y="59"/>
                </a:moveTo>
                <a:lnTo>
                  <a:pt x="0" y="48"/>
                </a:lnTo>
                <a:lnTo>
                  <a:pt x="22" y="42"/>
                </a:lnTo>
                <a:lnTo>
                  <a:pt x="41" y="39"/>
                </a:lnTo>
                <a:lnTo>
                  <a:pt x="58" y="36"/>
                </a:lnTo>
                <a:lnTo>
                  <a:pt x="75" y="33"/>
                </a:lnTo>
                <a:lnTo>
                  <a:pt x="90" y="30"/>
                </a:lnTo>
                <a:lnTo>
                  <a:pt x="102" y="27"/>
                </a:lnTo>
                <a:lnTo>
                  <a:pt x="111" y="24"/>
                </a:lnTo>
                <a:lnTo>
                  <a:pt x="121" y="24"/>
                </a:lnTo>
                <a:lnTo>
                  <a:pt x="128" y="21"/>
                </a:lnTo>
                <a:lnTo>
                  <a:pt x="136" y="18"/>
                </a:lnTo>
                <a:lnTo>
                  <a:pt x="143" y="15"/>
                </a:lnTo>
                <a:lnTo>
                  <a:pt x="148" y="15"/>
                </a:lnTo>
                <a:lnTo>
                  <a:pt x="150" y="12"/>
                </a:lnTo>
                <a:lnTo>
                  <a:pt x="153" y="9"/>
                </a:lnTo>
                <a:lnTo>
                  <a:pt x="155" y="9"/>
                </a:lnTo>
                <a:lnTo>
                  <a:pt x="155" y="6"/>
                </a:lnTo>
                <a:lnTo>
                  <a:pt x="155" y="3"/>
                </a:lnTo>
                <a:lnTo>
                  <a:pt x="155" y="3"/>
                </a:lnTo>
                <a:lnTo>
                  <a:pt x="157" y="0"/>
                </a:lnTo>
                <a:lnTo>
                  <a:pt x="162" y="0"/>
                </a:lnTo>
                <a:lnTo>
                  <a:pt x="167" y="0"/>
                </a:lnTo>
                <a:lnTo>
                  <a:pt x="174" y="0"/>
                </a:lnTo>
                <a:lnTo>
                  <a:pt x="182" y="3"/>
                </a:lnTo>
                <a:lnTo>
                  <a:pt x="189" y="6"/>
                </a:lnTo>
                <a:lnTo>
                  <a:pt x="194" y="9"/>
                </a:lnTo>
                <a:lnTo>
                  <a:pt x="198" y="9"/>
                </a:lnTo>
                <a:lnTo>
                  <a:pt x="201" y="12"/>
                </a:lnTo>
                <a:lnTo>
                  <a:pt x="203" y="12"/>
                </a:lnTo>
                <a:lnTo>
                  <a:pt x="208" y="15"/>
                </a:lnTo>
                <a:lnTo>
                  <a:pt x="208" y="18"/>
                </a:lnTo>
                <a:lnTo>
                  <a:pt x="208" y="21"/>
                </a:lnTo>
                <a:lnTo>
                  <a:pt x="206" y="21"/>
                </a:lnTo>
                <a:lnTo>
                  <a:pt x="201" y="24"/>
                </a:lnTo>
                <a:lnTo>
                  <a:pt x="196" y="27"/>
                </a:lnTo>
                <a:lnTo>
                  <a:pt x="189" y="27"/>
                </a:lnTo>
                <a:lnTo>
                  <a:pt x="179" y="30"/>
                </a:lnTo>
                <a:lnTo>
                  <a:pt x="169" y="33"/>
                </a:lnTo>
                <a:lnTo>
                  <a:pt x="157" y="36"/>
                </a:lnTo>
                <a:lnTo>
                  <a:pt x="143" y="39"/>
                </a:lnTo>
                <a:lnTo>
                  <a:pt x="128" y="42"/>
                </a:lnTo>
                <a:lnTo>
                  <a:pt x="111" y="45"/>
                </a:lnTo>
                <a:lnTo>
                  <a:pt x="92" y="48"/>
                </a:lnTo>
                <a:lnTo>
                  <a:pt x="70" y="51"/>
                </a:lnTo>
                <a:lnTo>
                  <a:pt x="49" y="54"/>
                </a:lnTo>
                <a:lnTo>
                  <a:pt x="27" y="56"/>
                </a:lnTo>
                <a:lnTo>
                  <a:pt x="0" y="59"/>
                </a:lnTo>
                <a:lnTo>
                  <a:pt x="0" y="59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2" name="Freeform 310"/>
          <p:cNvSpPr>
            <a:spLocks/>
          </p:cNvSpPr>
          <p:nvPr/>
        </p:nvSpPr>
        <p:spPr bwMode="auto">
          <a:xfrm>
            <a:off x="5605257" y="1204719"/>
            <a:ext cx="593461" cy="1678990"/>
          </a:xfrm>
          <a:custGeom>
            <a:avLst/>
            <a:gdLst>
              <a:gd name="T0" fmla="*/ 34 w 109"/>
              <a:gd name="T1" fmla="*/ 88 h 168"/>
              <a:gd name="T2" fmla="*/ 41 w 109"/>
              <a:gd name="T3" fmla="*/ 59 h 168"/>
              <a:gd name="T4" fmla="*/ 44 w 109"/>
              <a:gd name="T5" fmla="*/ 32 h 168"/>
              <a:gd name="T6" fmla="*/ 41 w 109"/>
              <a:gd name="T7" fmla="*/ 14 h 168"/>
              <a:gd name="T8" fmla="*/ 37 w 109"/>
              <a:gd name="T9" fmla="*/ 6 h 168"/>
              <a:gd name="T10" fmla="*/ 34 w 109"/>
              <a:gd name="T11" fmla="*/ 0 h 168"/>
              <a:gd name="T12" fmla="*/ 32 w 109"/>
              <a:gd name="T13" fmla="*/ 0 h 168"/>
              <a:gd name="T14" fmla="*/ 39 w 109"/>
              <a:gd name="T15" fmla="*/ 3 h 168"/>
              <a:gd name="T16" fmla="*/ 49 w 109"/>
              <a:gd name="T17" fmla="*/ 6 h 168"/>
              <a:gd name="T18" fmla="*/ 54 w 109"/>
              <a:gd name="T19" fmla="*/ 11 h 168"/>
              <a:gd name="T20" fmla="*/ 56 w 109"/>
              <a:gd name="T21" fmla="*/ 14 h 168"/>
              <a:gd name="T22" fmla="*/ 54 w 109"/>
              <a:gd name="T23" fmla="*/ 23 h 168"/>
              <a:gd name="T24" fmla="*/ 51 w 109"/>
              <a:gd name="T25" fmla="*/ 38 h 168"/>
              <a:gd name="T26" fmla="*/ 49 w 109"/>
              <a:gd name="T27" fmla="*/ 62 h 168"/>
              <a:gd name="T28" fmla="*/ 44 w 109"/>
              <a:gd name="T29" fmla="*/ 88 h 168"/>
              <a:gd name="T30" fmla="*/ 41 w 109"/>
              <a:gd name="T31" fmla="*/ 112 h 168"/>
              <a:gd name="T32" fmla="*/ 39 w 109"/>
              <a:gd name="T33" fmla="*/ 127 h 168"/>
              <a:gd name="T34" fmla="*/ 39 w 109"/>
              <a:gd name="T35" fmla="*/ 135 h 168"/>
              <a:gd name="T36" fmla="*/ 41 w 109"/>
              <a:gd name="T37" fmla="*/ 138 h 168"/>
              <a:gd name="T38" fmla="*/ 51 w 109"/>
              <a:gd name="T39" fmla="*/ 135 h 168"/>
              <a:gd name="T40" fmla="*/ 68 w 109"/>
              <a:gd name="T41" fmla="*/ 132 h 168"/>
              <a:gd name="T42" fmla="*/ 92 w 109"/>
              <a:gd name="T43" fmla="*/ 129 h 168"/>
              <a:gd name="T44" fmla="*/ 109 w 109"/>
              <a:gd name="T45" fmla="*/ 127 h 168"/>
              <a:gd name="T46" fmla="*/ 78 w 109"/>
              <a:gd name="T47" fmla="*/ 138 h 168"/>
              <a:gd name="T48" fmla="*/ 54 w 109"/>
              <a:gd name="T49" fmla="*/ 147 h 168"/>
              <a:gd name="T50" fmla="*/ 37 w 109"/>
              <a:gd name="T51" fmla="*/ 153 h 168"/>
              <a:gd name="T52" fmla="*/ 27 w 109"/>
              <a:gd name="T53" fmla="*/ 159 h 168"/>
              <a:gd name="T54" fmla="*/ 17 w 109"/>
              <a:gd name="T55" fmla="*/ 165 h 168"/>
              <a:gd name="T56" fmla="*/ 12 w 109"/>
              <a:gd name="T57" fmla="*/ 168 h 168"/>
              <a:gd name="T58" fmla="*/ 8 w 109"/>
              <a:gd name="T59" fmla="*/ 162 h 168"/>
              <a:gd name="T60" fmla="*/ 3 w 109"/>
              <a:gd name="T61" fmla="*/ 159 h 168"/>
              <a:gd name="T62" fmla="*/ 0 w 109"/>
              <a:gd name="T63" fmla="*/ 153 h 168"/>
              <a:gd name="T64" fmla="*/ 0 w 109"/>
              <a:gd name="T65" fmla="*/ 153 h 168"/>
              <a:gd name="T66" fmla="*/ 8 w 109"/>
              <a:gd name="T67" fmla="*/ 147 h 168"/>
              <a:gd name="T68" fmla="*/ 15 w 109"/>
              <a:gd name="T69" fmla="*/ 141 h 168"/>
              <a:gd name="T70" fmla="*/ 20 w 109"/>
              <a:gd name="T71" fmla="*/ 135 h 168"/>
              <a:gd name="T72" fmla="*/ 24 w 109"/>
              <a:gd name="T73" fmla="*/ 127 h 168"/>
              <a:gd name="T74" fmla="*/ 29 w 109"/>
              <a:gd name="T75" fmla="*/ 112 h 168"/>
              <a:gd name="T76" fmla="*/ 32 w 109"/>
              <a:gd name="T77" fmla="*/ 106 h 1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09" h="168">
                <a:moveTo>
                  <a:pt x="32" y="106"/>
                </a:moveTo>
                <a:lnTo>
                  <a:pt x="34" y="88"/>
                </a:lnTo>
                <a:lnTo>
                  <a:pt x="39" y="73"/>
                </a:lnTo>
                <a:lnTo>
                  <a:pt x="41" y="59"/>
                </a:lnTo>
                <a:lnTo>
                  <a:pt x="41" y="44"/>
                </a:lnTo>
                <a:lnTo>
                  <a:pt x="44" y="32"/>
                </a:lnTo>
                <a:lnTo>
                  <a:pt x="41" y="23"/>
                </a:lnTo>
                <a:lnTo>
                  <a:pt x="41" y="14"/>
                </a:lnTo>
                <a:lnTo>
                  <a:pt x="39" y="8"/>
                </a:lnTo>
                <a:lnTo>
                  <a:pt x="37" y="6"/>
                </a:lnTo>
                <a:lnTo>
                  <a:pt x="34" y="0"/>
                </a:lnTo>
                <a:lnTo>
                  <a:pt x="34" y="0"/>
                </a:lnTo>
                <a:lnTo>
                  <a:pt x="32" y="0"/>
                </a:lnTo>
                <a:lnTo>
                  <a:pt x="32" y="0"/>
                </a:lnTo>
                <a:lnTo>
                  <a:pt x="34" y="0"/>
                </a:lnTo>
                <a:lnTo>
                  <a:pt x="39" y="3"/>
                </a:lnTo>
                <a:lnTo>
                  <a:pt x="44" y="3"/>
                </a:lnTo>
                <a:lnTo>
                  <a:pt x="49" y="6"/>
                </a:lnTo>
                <a:lnTo>
                  <a:pt x="54" y="8"/>
                </a:lnTo>
                <a:lnTo>
                  <a:pt x="54" y="11"/>
                </a:lnTo>
                <a:lnTo>
                  <a:pt x="56" y="11"/>
                </a:lnTo>
                <a:lnTo>
                  <a:pt x="56" y="14"/>
                </a:lnTo>
                <a:lnTo>
                  <a:pt x="54" y="17"/>
                </a:lnTo>
                <a:lnTo>
                  <a:pt x="54" y="23"/>
                </a:lnTo>
                <a:lnTo>
                  <a:pt x="54" y="29"/>
                </a:lnTo>
                <a:lnTo>
                  <a:pt x="51" y="38"/>
                </a:lnTo>
                <a:lnTo>
                  <a:pt x="49" y="47"/>
                </a:lnTo>
                <a:lnTo>
                  <a:pt x="49" y="62"/>
                </a:lnTo>
                <a:lnTo>
                  <a:pt x="46" y="73"/>
                </a:lnTo>
                <a:lnTo>
                  <a:pt x="44" y="88"/>
                </a:lnTo>
                <a:lnTo>
                  <a:pt x="41" y="100"/>
                </a:lnTo>
                <a:lnTo>
                  <a:pt x="41" y="112"/>
                </a:lnTo>
                <a:lnTo>
                  <a:pt x="41" y="121"/>
                </a:lnTo>
                <a:lnTo>
                  <a:pt x="39" y="127"/>
                </a:lnTo>
                <a:lnTo>
                  <a:pt x="39" y="132"/>
                </a:lnTo>
                <a:lnTo>
                  <a:pt x="39" y="135"/>
                </a:lnTo>
                <a:lnTo>
                  <a:pt x="41" y="138"/>
                </a:lnTo>
                <a:lnTo>
                  <a:pt x="41" y="138"/>
                </a:lnTo>
                <a:lnTo>
                  <a:pt x="46" y="138"/>
                </a:lnTo>
                <a:lnTo>
                  <a:pt x="51" y="135"/>
                </a:lnTo>
                <a:lnTo>
                  <a:pt x="58" y="135"/>
                </a:lnTo>
                <a:lnTo>
                  <a:pt x="68" y="132"/>
                </a:lnTo>
                <a:lnTo>
                  <a:pt x="78" y="132"/>
                </a:lnTo>
                <a:lnTo>
                  <a:pt x="92" y="129"/>
                </a:lnTo>
                <a:lnTo>
                  <a:pt x="107" y="127"/>
                </a:lnTo>
                <a:lnTo>
                  <a:pt x="109" y="127"/>
                </a:lnTo>
                <a:lnTo>
                  <a:pt x="92" y="132"/>
                </a:lnTo>
                <a:lnTo>
                  <a:pt x="78" y="138"/>
                </a:lnTo>
                <a:lnTo>
                  <a:pt x="66" y="144"/>
                </a:lnTo>
                <a:lnTo>
                  <a:pt x="54" y="147"/>
                </a:lnTo>
                <a:lnTo>
                  <a:pt x="44" y="150"/>
                </a:lnTo>
                <a:lnTo>
                  <a:pt x="37" y="153"/>
                </a:lnTo>
                <a:lnTo>
                  <a:pt x="32" y="156"/>
                </a:lnTo>
                <a:lnTo>
                  <a:pt x="27" y="159"/>
                </a:lnTo>
                <a:lnTo>
                  <a:pt x="22" y="162"/>
                </a:lnTo>
                <a:lnTo>
                  <a:pt x="17" y="165"/>
                </a:lnTo>
                <a:lnTo>
                  <a:pt x="15" y="165"/>
                </a:lnTo>
                <a:lnTo>
                  <a:pt x="12" y="168"/>
                </a:lnTo>
                <a:lnTo>
                  <a:pt x="10" y="165"/>
                </a:lnTo>
                <a:lnTo>
                  <a:pt x="8" y="162"/>
                </a:lnTo>
                <a:lnTo>
                  <a:pt x="5" y="159"/>
                </a:lnTo>
                <a:lnTo>
                  <a:pt x="3" y="159"/>
                </a:lnTo>
                <a:lnTo>
                  <a:pt x="0" y="156"/>
                </a:lnTo>
                <a:lnTo>
                  <a:pt x="0" y="153"/>
                </a:lnTo>
                <a:lnTo>
                  <a:pt x="0" y="153"/>
                </a:lnTo>
                <a:lnTo>
                  <a:pt x="0" y="153"/>
                </a:lnTo>
                <a:lnTo>
                  <a:pt x="3" y="150"/>
                </a:lnTo>
                <a:lnTo>
                  <a:pt x="8" y="147"/>
                </a:lnTo>
                <a:lnTo>
                  <a:pt x="12" y="144"/>
                </a:lnTo>
                <a:lnTo>
                  <a:pt x="15" y="141"/>
                </a:lnTo>
                <a:lnTo>
                  <a:pt x="17" y="138"/>
                </a:lnTo>
                <a:lnTo>
                  <a:pt x="20" y="135"/>
                </a:lnTo>
                <a:lnTo>
                  <a:pt x="22" y="132"/>
                </a:lnTo>
                <a:lnTo>
                  <a:pt x="24" y="127"/>
                </a:lnTo>
                <a:lnTo>
                  <a:pt x="27" y="121"/>
                </a:lnTo>
                <a:lnTo>
                  <a:pt x="29" y="112"/>
                </a:lnTo>
                <a:lnTo>
                  <a:pt x="32" y="106"/>
                </a:lnTo>
                <a:lnTo>
                  <a:pt x="32" y="106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3" name="Freeform 311"/>
          <p:cNvSpPr>
            <a:spLocks/>
          </p:cNvSpPr>
          <p:nvPr/>
        </p:nvSpPr>
        <p:spPr bwMode="auto">
          <a:xfrm>
            <a:off x="6040823" y="2204117"/>
            <a:ext cx="353899" cy="529685"/>
          </a:xfrm>
          <a:custGeom>
            <a:avLst/>
            <a:gdLst>
              <a:gd name="T0" fmla="*/ 34 w 65"/>
              <a:gd name="T1" fmla="*/ 44 h 53"/>
              <a:gd name="T2" fmla="*/ 27 w 65"/>
              <a:gd name="T3" fmla="*/ 41 h 53"/>
              <a:gd name="T4" fmla="*/ 22 w 65"/>
              <a:gd name="T5" fmla="*/ 35 h 53"/>
              <a:gd name="T6" fmla="*/ 15 w 65"/>
              <a:gd name="T7" fmla="*/ 29 h 53"/>
              <a:gd name="T8" fmla="*/ 7 w 65"/>
              <a:gd name="T9" fmla="*/ 21 h 53"/>
              <a:gd name="T10" fmla="*/ 5 w 65"/>
              <a:gd name="T11" fmla="*/ 15 h 53"/>
              <a:gd name="T12" fmla="*/ 3 w 65"/>
              <a:gd name="T13" fmla="*/ 12 h 53"/>
              <a:gd name="T14" fmla="*/ 0 w 65"/>
              <a:gd name="T15" fmla="*/ 9 h 53"/>
              <a:gd name="T16" fmla="*/ 0 w 65"/>
              <a:gd name="T17" fmla="*/ 6 h 53"/>
              <a:gd name="T18" fmla="*/ 0 w 65"/>
              <a:gd name="T19" fmla="*/ 3 h 53"/>
              <a:gd name="T20" fmla="*/ 0 w 65"/>
              <a:gd name="T21" fmla="*/ 3 h 53"/>
              <a:gd name="T22" fmla="*/ 0 w 65"/>
              <a:gd name="T23" fmla="*/ 0 h 53"/>
              <a:gd name="T24" fmla="*/ 3 w 65"/>
              <a:gd name="T25" fmla="*/ 0 h 53"/>
              <a:gd name="T26" fmla="*/ 5 w 65"/>
              <a:gd name="T27" fmla="*/ 0 h 53"/>
              <a:gd name="T28" fmla="*/ 7 w 65"/>
              <a:gd name="T29" fmla="*/ 0 h 53"/>
              <a:gd name="T30" fmla="*/ 10 w 65"/>
              <a:gd name="T31" fmla="*/ 0 h 53"/>
              <a:gd name="T32" fmla="*/ 15 w 65"/>
              <a:gd name="T33" fmla="*/ 3 h 53"/>
              <a:gd name="T34" fmla="*/ 22 w 65"/>
              <a:gd name="T35" fmla="*/ 3 h 53"/>
              <a:gd name="T36" fmla="*/ 34 w 65"/>
              <a:gd name="T37" fmla="*/ 9 h 53"/>
              <a:gd name="T38" fmla="*/ 39 w 65"/>
              <a:gd name="T39" fmla="*/ 12 h 53"/>
              <a:gd name="T40" fmla="*/ 46 w 65"/>
              <a:gd name="T41" fmla="*/ 12 h 53"/>
              <a:gd name="T42" fmla="*/ 48 w 65"/>
              <a:gd name="T43" fmla="*/ 15 h 53"/>
              <a:gd name="T44" fmla="*/ 53 w 65"/>
              <a:gd name="T45" fmla="*/ 18 h 53"/>
              <a:gd name="T46" fmla="*/ 61 w 65"/>
              <a:gd name="T47" fmla="*/ 24 h 53"/>
              <a:gd name="T48" fmla="*/ 63 w 65"/>
              <a:gd name="T49" fmla="*/ 29 h 53"/>
              <a:gd name="T50" fmla="*/ 65 w 65"/>
              <a:gd name="T51" fmla="*/ 32 h 53"/>
              <a:gd name="T52" fmla="*/ 65 w 65"/>
              <a:gd name="T53" fmla="*/ 38 h 53"/>
              <a:gd name="T54" fmla="*/ 65 w 65"/>
              <a:gd name="T55" fmla="*/ 44 h 53"/>
              <a:gd name="T56" fmla="*/ 63 w 65"/>
              <a:gd name="T57" fmla="*/ 47 h 53"/>
              <a:gd name="T58" fmla="*/ 61 w 65"/>
              <a:gd name="T59" fmla="*/ 50 h 53"/>
              <a:gd name="T60" fmla="*/ 56 w 65"/>
              <a:gd name="T61" fmla="*/ 53 h 53"/>
              <a:gd name="T62" fmla="*/ 53 w 65"/>
              <a:gd name="T63" fmla="*/ 53 h 53"/>
              <a:gd name="T64" fmla="*/ 51 w 65"/>
              <a:gd name="T65" fmla="*/ 53 h 53"/>
              <a:gd name="T66" fmla="*/ 48 w 65"/>
              <a:gd name="T67" fmla="*/ 53 h 53"/>
              <a:gd name="T68" fmla="*/ 44 w 65"/>
              <a:gd name="T69" fmla="*/ 53 h 53"/>
              <a:gd name="T70" fmla="*/ 39 w 65"/>
              <a:gd name="T71" fmla="*/ 50 h 53"/>
              <a:gd name="T72" fmla="*/ 34 w 65"/>
              <a:gd name="T73" fmla="*/ 44 h 53"/>
              <a:gd name="T74" fmla="*/ 34 w 65"/>
              <a:gd name="T75" fmla="*/ 44 h 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65" h="53">
                <a:moveTo>
                  <a:pt x="34" y="44"/>
                </a:moveTo>
                <a:lnTo>
                  <a:pt x="27" y="41"/>
                </a:lnTo>
                <a:lnTo>
                  <a:pt x="22" y="35"/>
                </a:lnTo>
                <a:lnTo>
                  <a:pt x="15" y="29"/>
                </a:lnTo>
                <a:lnTo>
                  <a:pt x="7" y="21"/>
                </a:lnTo>
                <a:lnTo>
                  <a:pt x="5" y="15"/>
                </a:lnTo>
                <a:lnTo>
                  <a:pt x="3" y="12"/>
                </a:lnTo>
                <a:lnTo>
                  <a:pt x="0" y="9"/>
                </a:lnTo>
                <a:lnTo>
                  <a:pt x="0" y="6"/>
                </a:lnTo>
                <a:lnTo>
                  <a:pt x="0" y="3"/>
                </a:lnTo>
                <a:lnTo>
                  <a:pt x="0" y="3"/>
                </a:lnTo>
                <a:lnTo>
                  <a:pt x="0" y="0"/>
                </a:lnTo>
                <a:lnTo>
                  <a:pt x="3" y="0"/>
                </a:lnTo>
                <a:lnTo>
                  <a:pt x="5" y="0"/>
                </a:lnTo>
                <a:lnTo>
                  <a:pt x="7" y="0"/>
                </a:lnTo>
                <a:lnTo>
                  <a:pt x="10" y="0"/>
                </a:lnTo>
                <a:lnTo>
                  <a:pt x="15" y="3"/>
                </a:lnTo>
                <a:lnTo>
                  <a:pt x="22" y="3"/>
                </a:lnTo>
                <a:lnTo>
                  <a:pt x="34" y="9"/>
                </a:lnTo>
                <a:lnTo>
                  <a:pt x="39" y="12"/>
                </a:lnTo>
                <a:lnTo>
                  <a:pt x="46" y="12"/>
                </a:lnTo>
                <a:lnTo>
                  <a:pt x="48" y="15"/>
                </a:lnTo>
                <a:lnTo>
                  <a:pt x="53" y="18"/>
                </a:lnTo>
                <a:lnTo>
                  <a:pt x="61" y="24"/>
                </a:lnTo>
                <a:lnTo>
                  <a:pt x="63" y="29"/>
                </a:lnTo>
                <a:lnTo>
                  <a:pt x="65" y="32"/>
                </a:lnTo>
                <a:lnTo>
                  <a:pt x="65" y="38"/>
                </a:lnTo>
                <a:lnTo>
                  <a:pt x="65" y="44"/>
                </a:lnTo>
                <a:lnTo>
                  <a:pt x="63" y="47"/>
                </a:lnTo>
                <a:lnTo>
                  <a:pt x="61" y="50"/>
                </a:lnTo>
                <a:lnTo>
                  <a:pt x="56" y="53"/>
                </a:lnTo>
                <a:lnTo>
                  <a:pt x="53" y="53"/>
                </a:lnTo>
                <a:lnTo>
                  <a:pt x="51" y="53"/>
                </a:lnTo>
                <a:lnTo>
                  <a:pt x="48" y="53"/>
                </a:lnTo>
                <a:lnTo>
                  <a:pt x="44" y="53"/>
                </a:lnTo>
                <a:lnTo>
                  <a:pt x="39" y="50"/>
                </a:lnTo>
                <a:lnTo>
                  <a:pt x="34" y="44"/>
                </a:lnTo>
                <a:lnTo>
                  <a:pt x="34" y="44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4" name="Freeform 312"/>
          <p:cNvSpPr>
            <a:spLocks/>
          </p:cNvSpPr>
          <p:nvPr/>
        </p:nvSpPr>
        <p:spPr bwMode="auto">
          <a:xfrm>
            <a:off x="5872043" y="1284670"/>
            <a:ext cx="1486372" cy="1359182"/>
          </a:xfrm>
          <a:custGeom>
            <a:avLst/>
            <a:gdLst>
              <a:gd name="T0" fmla="*/ 157 w 273"/>
              <a:gd name="T1" fmla="*/ 127 h 136"/>
              <a:gd name="T2" fmla="*/ 147 w 273"/>
              <a:gd name="T3" fmla="*/ 119 h 136"/>
              <a:gd name="T4" fmla="*/ 133 w 273"/>
              <a:gd name="T5" fmla="*/ 110 h 136"/>
              <a:gd name="T6" fmla="*/ 121 w 273"/>
              <a:gd name="T7" fmla="*/ 98 h 136"/>
              <a:gd name="T8" fmla="*/ 104 w 273"/>
              <a:gd name="T9" fmla="*/ 83 h 136"/>
              <a:gd name="T10" fmla="*/ 84 w 273"/>
              <a:gd name="T11" fmla="*/ 65 h 136"/>
              <a:gd name="T12" fmla="*/ 60 w 273"/>
              <a:gd name="T13" fmla="*/ 45 h 136"/>
              <a:gd name="T14" fmla="*/ 38 w 273"/>
              <a:gd name="T15" fmla="*/ 27 h 136"/>
              <a:gd name="T16" fmla="*/ 21 w 273"/>
              <a:gd name="T17" fmla="*/ 15 h 136"/>
              <a:gd name="T18" fmla="*/ 7 w 273"/>
              <a:gd name="T19" fmla="*/ 3 h 136"/>
              <a:gd name="T20" fmla="*/ 9 w 273"/>
              <a:gd name="T21" fmla="*/ 0 h 136"/>
              <a:gd name="T22" fmla="*/ 21 w 273"/>
              <a:gd name="T23" fmla="*/ 0 h 136"/>
              <a:gd name="T24" fmla="*/ 34 w 273"/>
              <a:gd name="T25" fmla="*/ 3 h 136"/>
              <a:gd name="T26" fmla="*/ 41 w 273"/>
              <a:gd name="T27" fmla="*/ 6 h 136"/>
              <a:gd name="T28" fmla="*/ 48 w 273"/>
              <a:gd name="T29" fmla="*/ 9 h 136"/>
              <a:gd name="T30" fmla="*/ 58 w 273"/>
              <a:gd name="T31" fmla="*/ 18 h 136"/>
              <a:gd name="T32" fmla="*/ 75 w 273"/>
              <a:gd name="T33" fmla="*/ 30 h 136"/>
              <a:gd name="T34" fmla="*/ 99 w 273"/>
              <a:gd name="T35" fmla="*/ 45 h 136"/>
              <a:gd name="T36" fmla="*/ 128 w 273"/>
              <a:gd name="T37" fmla="*/ 65 h 136"/>
              <a:gd name="T38" fmla="*/ 154 w 273"/>
              <a:gd name="T39" fmla="*/ 83 h 136"/>
              <a:gd name="T40" fmla="*/ 181 w 273"/>
              <a:gd name="T41" fmla="*/ 95 h 136"/>
              <a:gd name="T42" fmla="*/ 208 w 273"/>
              <a:gd name="T43" fmla="*/ 107 h 136"/>
              <a:gd name="T44" fmla="*/ 234 w 273"/>
              <a:gd name="T45" fmla="*/ 113 h 136"/>
              <a:gd name="T46" fmla="*/ 254 w 273"/>
              <a:gd name="T47" fmla="*/ 119 h 136"/>
              <a:gd name="T48" fmla="*/ 266 w 273"/>
              <a:gd name="T49" fmla="*/ 121 h 136"/>
              <a:gd name="T50" fmla="*/ 273 w 273"/>
              <a:gd name="T51" fmla="*/ 124 h 136"/>
              <a:gd name="T52" fmla="*/ 273 w 273"/>
              <a:gd name="T53" fmla="*/ 127 h 136"/>
              <a:gd name="T54" fmla="*/ 268 w 273"/>
              <a:gd name="T55" fmla="*/ 130 h 136"/>
              <a:gd name="T56" fmla="*/ 263 w 273"/>
              <a:gd name="T57" fmla="*/ 133 h 136"/>
              <a:gd name="T58" fmla="*/ 254 w 273"/>
              <a:gd name="T59" fmla="*/ 133 h 136"/>
              <a:gd name="T60" fmla="*/ 222 w 273"/>
              <a:gd name="T61" fmla="*/ 136 h 136"/>
              <a:gd name="T62" fmla="*/ 196 w 273"/>
              <a:gd name="T63" fmla="*/ 136 h 136"/>
              <a:gd name="T64" fmla="*/ 174 w 273"/>
              <a:gd name="T65" fmla="*/ 133 h 136"/>
              <a:gd name="T66" fmla="*/ 162 w 273"/>
              <a:gd name="T67" fmla="*/ 130 h 1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273" h="136">
                <a:moveTo>
                  <a:pt x="162" y="130"/>
                </a:moveTo>
                <a:lnTo>
                  <a:pt x="157" y="127"/>
                </a:lnTo>
                <a:lnTo>
                  <a:pt x="152" y="124"/>
                </a:lnTo>
                <a:lnTo>
                  <a:pt x="147" y="119"/>
                </a:lnTo>
                <a:lnTo>
                  <a:pt x="138" y="113"/>
                </a:lnTo>
                <a:lnTo>
                  <a:pt x="133" y="110"/>
                </a:lnTo>
                <a:lnTo>
                  <a:pt x="128" y="104"/>
                </a:lnTo>
                <a:lnTo>
                  <a:pt x="121" y="98"/>
                </a:lnTo>
                <a:lnTo>
                  <a:pt x="113" y="92"/>
                </a:lnTo>
                <a:lnTo>
                  <a:pt x="104" y="83"/>
                </a:lnTo>
                <a:lnTo>
                  <a:pt x="94" y="77"/>
                </a:lnTo>
                <a:lnTo>
                  <a:pt x="84" y="65"/>
                </a:lnTo>
                <a:lnTo>
                  <a:pt x="72" y="57"/>
                </a:lnTo>
                <a:lnTo>
                  <a:pt x="60" y="45"/>
                </a:lnTo>
                <a:lnTo>
                  <a:pt x="48" y="36"/>
                </a:lnTo>
                <a:lnTo>
                  <a:pt x="38" y="27"/>
                </a:lnTo>
                <a:lnTo>
                  <a:pt x="29" y="21"/>
                </a:lnTo>
                <a:lnTo>
                  <a:pt x="21" y="15"/>
                </a:lnTo>
                <a:lnTo>
                  <a:pt x="14" y="9"/>
                </a:lnTo>
                <a:lnTo>
                  <a:pt x="7" y="3"/>
                </a:lnTo>
                <a:lnTo>
                  <a:pt x="0" y="0"/>
                </a:lnTo>
                <a:lnTo>
                  <a:pt x="9" y="0"/>
                </a:lnTo>
                <a:lnTo>
                  <a:pt x="17" y="0"/>
                </a:lnTo>
                <a:lnTo>
                  <a:pt x="21" y="0"/>
                </a:lnTo>
                <a:lnTo>
                  <a:pt x="29" y="3"/>
                </a:lnTo>
                <a:lnTo>
                  <a:pt x="34" y="3"/>
                </a:lnTo>
                <a:lnTo>
                  <a:pt x="38" y="3"/>
                </a:lnTo>
                <a:lnTo>
                  <a:pt x="41" y="6"/>
                </a:lnTo>
                <a:lnTo>
                  <a:pt x="46" y="6"/>
                </a:lnTo>
                <a:lnTo>
                  <a:pt x="48" y="9"/>
                </a:lnTo>
                <a:lnTo>
                  <a:pt x="53" y="12"/>
                </a:lnTo>
                <a:lnTo>
                  <a:pt x="58" y="18"/>
                </a:lnTo>
                <a:lnTo>
                  <a:pt x="67" y="21"/>
                </a:lnTo>
                <a:lnTo>
                  <a:pt x="75" y="30"/>
                </a:lnTo>
                <a:lnTo>
                  <a:pt x="87" y="36"/>
                </a:lnTo>
                <a:lnTo>
                  <a:pt x="99" y="45"/>
                </a:lnTo>
                <a:lnTo>
                  <a:pt x="113" y="57"/>
                </a:lnTo>
                <a:lnTo>
                  <a:pt x="128" y="65"/>
                </a:lnTo>
                <a:lnTo>
                  <a:pt x="140" y="74"/>
                </a:lnTo>
                <a:lnTo>
                  <a:pt x="154" y="83"/>
                </a:lnTo>
                <a:lnTo>
                  <a:pt x="169" y="89"/>
                </a:lnTo>
                <a:lnTo>
                  <a:pt x="181" y="95"/>
                </a:lnTo>
                <a:lnTo>
                  <a:pt x="196" y="101"/>
                </a:lnTo>
                <a:lnTo>
                  <a:pt x="208" y="107"/>
                </a:lnTo>
                <a:lnTo>
                  <a:pt x="222" y="110"/>
                </a:lnTo>
                <a:lnTo>
                  <a:pt x="234" y="113"/>
                </a:lnTo>
                <a:lnTo>
                  <a:pt x="244" y="116"/>
                </a:lnTo>
                <a:lnTo>
                  <a:pt x="254" y="119"/>
                </a:lnTo>
                <a:lnTo>
                  <a:pt x="261" y="121"/>
                </a:lnTo>
                <a:lnTo>
                  <a:pt x="266" y="121"/>
                </a:lnTo>
                <a:lnTo>
                  <a:pt x="271" y="124"/>
                </a:lnTo>
                <a:lnTo>
                  <a:pt x="273" y="124"/>
                </a:lnTo>
                <a:lnTo>
                  <a:pt x="273" y="127"/>
                </a:lnTo>
                <a:lnTo>
                  <a:pt x="273" y="127"/>
                </a:lnTo>
                <a:lnTo>
                  <a:pt x="271" y="130"/>
                </a:lnTo>
                <a:lnTo>
                  <a:pt x="268" y="130"/>
                </a:lnTo>
                <a:lnTo>
                  <a:pt x="266" y="130"/>
                </a:lnTo>
                <a:lnTo>
                  <a:pt x="263" y="133"/>
                </a:lnTo>
                <a:lnTo>
                  <a:pt x="258" y="133"/>
                </a:lnTo>
                <a:lnTo>
                  <a:pt x="254" y="133"/>
                </a:lnTo>
                <a:lnTo>
                  <a:pt x="246" y="133"/>
                </a:lnTo>
                <a:lnTo>
                  <a:pt x="222" y="136"/>
                </a:lnTo>
                <a:lnTo>
                  <a:pt x="208" y="136"/>
                </a:lnTo>
                <a:lnTo>
                  <a:pt x="196" y="136"/>
                </a:lnTo>
                <a:lnTo>
                  <a:pt x="183" y="136"/>
                </a:lnTo>
                <a:lnTo>
                  <a:pt x="174" y="133"/>
                </a:lnTo>
                <a:lnTo>
                  <a:pt x="167" y="133"/>
                </a:lnTo>
                <a:lnTo>
                  <a:pt x="162" y="130"/>
                </a:lnTo>
                <a:lnTo>
                  <a:pt x="162" y="130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6" name="Freeform 314"/>
          <p:cNvSpPr>
            <a:spLocks/>
          </p:cNvSpPr>
          <p:nvPr/>
        </p:nvSpPr>
        <p:spPr bwMode="auto">
          <a:xfrm>
            <a:off x="9072873" y="934687"/>
            <a:ext cx="609793" cy="239856"/>
          </a:xfrm>
          <a:custGeom>
            <a:avLst/>
            <a:gdLst>
              <a:gd name="T0" fmla="*/ 0 w 112"/>
              <a:gd name="T1" fmla="*/ 12 h 24"/>
              <a:gd name="T2" fmla="*/ 20 w 112"/>
              <a:gd name="T3" fmla="*/ 9 h 24"/>
              <a:gd name="T4" fmla="*/ 37 w 112"/>
              <a:gd name="T5" fmla="*/ 6 h 24"/>
              <a:gd name="T6" fmla="*/ 51 w 112"/>
              <a:gd name="T7" fmla="*/ 6 h 24"/>
              <a:gd name="T8" fmla="*/ 63 w 112"/>
              <a:gd name="T9" fmla="*/ 3 h 24"/>
              <a:gd name="T10" fmla="*/ 73 w 112"/>
              <a:gd name="T11" fmla="*/ 3 h 24"/>
              <a:gd name="T12" fmla="*/ 80 w 112"/>
              <a:gd name="T13" fmla="*/ 0 h 24"/>
              <a:gd name="T14" fmla="*/ 85 w 112"/>
              <a:gd name="T15" fmla="*/ 0 h 24"/>
              <a:gd name="T16" fmla="*/ 87 w 112"/>
              <a:gd name="T17" fmla="*/ 0 h 24"/>
              <a:gd name="T18" fmla="*/ 87 w 112"/>
              <a:gd name="T19" fmla="*/ 0 h 24"/>
              <a:gd name="T20" fmla="*/ 90 w 112"/>
              <a:gd name="T21" fmla="*/ 0 h 24"/>
              <a:gd name="T22" fmla="*/ 95 w 112"/>
              <a:gd name="T23" fmla="*/ 0 h 24"/>
              <a:gd name="T24" fmla="*/ 102 w 112"/>
              <a:gd name="T25" fmla="*/ 3 h 24"/>
              <a:gd name="T26" fmla="*/ 107 w 112"/>
              <a:gd name="T27" fmla="*/ 3 h 24"/>
              <a:gd name="T28" fmla="*/ 109 w 112"/>
              <a:gd name="T29" fmla="*/ 6 h 24"/>
              <a:gd name="T30" fmla="*/ 112 w 112"/>
              <a:gd name="T31" fmla="*/ 6 h 24"/>
              <a:gd name="T32" fmla="*/ 112 w 112"/>
              <a:gd name="T33" fmla="*/ 9 h 24"/>
              <a:gd name="T34" fmla="*/ 112 w 112"/>
              <a:gd name="T35" fmla="*/ 9 h 24"/>
              <a:gd name="T36" fmla="*/ 109 w 112"/>
              <a:gd name="T37" fmla="*/ 12 h 24"/>
              <a:gd name="T38" fmla="*/ 107 w 112"/>
              <a:gd name="T39" fmla="*/ 12 h 24"/>
              <a:gd name="T40" fmla="*/ 104 w 112"/>
              <a:gd name="T41" fmla="*/ 12 h 24"/>
              <a:gd name="T42" fmla="*/ 100 w 112"/>
              <a:gd name="T43" fmla="*/ 15 h 24"/>
              <a:gd name="T44" fmla="*/ 92 w 112"/>
              <a:gd name="T45" fmla="*/ 15 h 24"/>
              <a:gd name="T46" fmla="*/ 87 w 112"/>
              <a:gd name="T47" fmla="*/ 15 h 24"/>
              <a:gd name="T48" fmla="*/ 80 w 112"/>
              <a:gd name="T49" fmla="*/ 18 h 24"/>
              <a:gd name="T50" fmla="*/ 66 w 112"/>
              <a:gd name="T51" fmla="*/ 21 h 24"/>
              <a:gd name="T52" fmla="*/ 54 w 112"/>
              <a:gd name="T53" fmla="*/ 21 h 24"/>
              <a:gd name="T54" fmla="*/ 42 w 112"/>
              <a:gd name="T55" fmla="*/ 21 h 24"/>
              <a:gd name="T56" fmla="*/ 37 w 112"/>
              <a:gd name="T57" fmla="*/ 24 h 24"/>
              <a:gd name="T58" fmla="*/ 34 w 112"/>
              <a:gd name="T59" fmla="*/ 24 h 24"/>
              <a:gd name="T60" fmla="*/ 25 w 112"/>
              <a:gd name="T61" fmla="*/ 21 h 24"/>
              <a:gd name="T62" fmla="*/ 17 w 112"/>
              <a:gd name="T63" fmla="*/ 21 h 24"/>
              <a:gd name="T64" fmla="*/ 10 w 112"/>
              <a:gd name="T65" fmla="*/ 18 h 24"/>
              <a:gd name="T66" fmla="*/ 0 w 112"/>
              <a:gd name="T67" fmla="*/ 12 h 24"/>
              <a:gd name="T68" fmla="*/ 0 w 112"/>
              <a:gd name="T69" fmla="*/ 12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12" h="24">
                <a:moveTo>
                  <a:pt x="0" y="12"/>
                </a:moveTo>
                <a:lnTo>
                  <a:pt x="20" y="9"/>
                </a:lnTo>
                <a:lnTo>
                  <a:pt x="37" y="6"/>
                </a:lnTo>
                <a:lnTo>
                  <a:pt x="51" y="6"/>
                </a:lnTo>
                <a:lnTo>
                  <a:pt x="63" y="3"/>
                </a:lnTo>
                <a:lnTo>
                  <a:pt x="73" y="3"/>
                </a:lnTo>
                <a:lnTo>
                  <a:pt x="80" y="0"/>
                </a:lnTo>
                <a:lnTo>
                  <a:pt x="85" y="0"/>
                </a:lnTo>
                <a:lnTo>
                  <a:pt x="87" y="0"/>
                </a:lnTo>
                <a:lnTo>
                  <a:pt x="87" y="0"/>
                </a:lnTo>
                <a:lnTo>
                  <a:pt x="90" y="0"/>
                </a:lnTo>
                <a:lnTo>
                  <a:pt x="95" y="0"/>
                </a:lnTo>
                <a:lnTo>
                  <a:pt x="102" y="3"/>
                </a:lnTo>
                <a:lnTo>
                  <a:pt x="107" y="3"/>
                </a:lnTo>
                <a:lnTo>
                  <a:pt x="109" y="6"/>
                </a:lnTo>
                <a:lnTo>
                  <a:pt x="112" y="6"/>
                </a:lnTo>
                <a:lnTo>
                  <a:pt x="112" y="9"/>
                </a:lnTo>
                <a:lnTo>
                  <a:pt x="112" y="9"/>
                </a:lnTo>
                <a:lnTo>
                  <a:pt x="109" y="12"/>
                </a:lnTo>
                <a:lnTo>
                  <a:pt x="107" y="12"/>
                </a:lnTo>
                <a:lnTo>
                  <a:pt x="104" y="12"/>
                </a:lnTo>
                <a:lnTo>
                  <a:pt x="100" y="15"/>
                </a:lnTo>
                <a:lnTo>
                  <a:pt x="92" y="15"/>
                </a:lnTo>
                <a:lnTo>
                  <a:pt x="87" y="15"/>
                </a:lnTo>
                <a:lnTo>
                  <a:pt x="80" y="18"/>
                </a:lnTo>
                <a:lnTo>
                  <a:pt x="66" y="21"/>
                </a:lnTo>
                <a:lnTo>
                  <a:pt x="54" y="21"/>
                </a:lnTo>
                <a:lnTo>
                  <a:pt x="42" y="21"/>
                </a:lnTo>
                <a:lnTo>
                  <a:pt x="37" y="24"/>
                </a:lnTo>
                <a:lnTo>
                  <a:pt x="34" y="24"/>
                </a:lnTo>
                <a:lnTo>
                  <a:pt x="25" y="21"/>
                </a:lnTo>
                <a:lnTo>
                  <a:pt x="17" y="21"/>
                </a:lnTo>
                <a:lnTo>
                  <a:pt x="10" y="18"/>
                </a:lnTo>
                <a:lnTo>
                  <a:pt x="0" y="12"/>
                </a:lnTo>
                <a:lnTo>
                  <a:pt x="0" y="12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7" name="Freeform 315"/>
          <p:cNvSpPr>
            <a:spLocks/>
          </p:cNvSpPr>
          <p:nvPr/>
        </p:nvSpPr>
        <p:spPr bwMode="auto">
          <a:xfrm>
            <a:off x="9535661" y="664846"/>
            <a:ext cx="577125" cy="769540"/>
          </a:xfrm>
          <a:custGeom>
            <a:avLst/>
            <a:gdLst>
              <a:gd name="T0" fmla="*/ 102 w 106"/>
              <a:gd name="T1" fmla="*/ 9 h 77"/>
              <a:gd name="T2" fmla="*/ 104 w 106"/>
              <a:gd name="T3" fmla="*/ 12 h 77"/>
              <a:gd name="T4" fmla="*/ 106 w 106"/>
              <a:gd name="T5" fmla="*/ 15 h 77"/>
              <a:gd name="T6" fmla="*/ 106 w 106"/>
              <a:gd name="T7" fmla="*/ 15 h 77"/>
              <a:gd name="T8" fmla="*/ 106 w 106"/>
              <a:gd name="T9" fmla="*/ 18 h 77"/>
              <a:gd name="T10" fmla="*/ 106 w 106"/>
              <a:gd name="T11" fmla="*/ 21 h 77"/>
              <a:gd name="T12" fmla="*/ 104 w 106"/>
              <a:gd name="T13" fmla="*/ 24 h 77"/>
              <a:gd name="T14" fmla="*/ 97 w 106"/>
              <a:gd name="T15" fmla="*/ 30 h 77"/>
              <a:gd name="T16" fmla="*/ 90 w 106"/>
              <a:gd name="T17" fmla="*/ 36 h 77"/>
              <a:gd name="T18" fmla="*/ 82 w 106"/>
              <a:gd name="T19" fmla="*/ 42 h 77"/>
              <a:gd name="T20" fmla="*/ 73 w 106"/>
              <a:gd name="T21" fmla="*/ 48 h 77"/>
              <a:gd name="T22" fmla="*/ 63 w 106"/>
              <a:gd name="T23" fmla="*/ 54 h 77"/>
              <a:gd name="T24" fmla="*/ 56 w 106"/>
              <a:gd name="T25" fmla="*/ 59 h 77"/>
              <a:gd name="T26" fmla="*/ 39 w 106"/>
              <a:gd name="T27" fmla="*/ 68 h 77"/>
              <a:gd name="T28" fmla="*/ 22 w 106"/>
              <a:gd name="T29" fmla="*/ 74 h 77"/>
              <a:gd name="T30" fmla="*/ 15 w 106"/>
              <a:gd name="T31" fmla="*/ 77 h 77"/>
              <a:gd name="T32" fmla="*/ 10 w 106"/>
              <a:gd name="T33" fmla="*/ 77 h 77"/>
              <a:gd name="T34" fmla="*/ 5 w 106"/>
              <a:gd name="T35" fmla="*/ 77 h 77"/>
              <a:gd name="T36" fmla="*/ 0 w 106"/>
              <a:gd name="T37" fmla="*/ 77 h 77"/>
              <a:gd name="T38" fmla="*/ 0 w 106"/>
              <a:gd name="T39" fmla="*/ 74 h 77"/>
              <a:gd name="T40" fmla="*/ 0 w 106"/>
              <a:gd name="T41" fmla="*/ 74 h 77"/>
              <a:gd name="T42" fmla="*/ 0 w 106"/>
              <a:gd name="T43" fmla="*/ 71 h 77"/>
              <a:gd name="T44" fmla="*/ 2 w 106"/>
              <a:gd name="T45" fmla="*/ 71 h 77"/>
              <a:gd name="T46" fmla="*/ 5 w 106"/>
              <a:gd name="T47" fmla="*/ 68 h 77"/>
              <a:gd name="T48" fmla="*/ 7 w 106"/>
              <a:gd name="T49" fmla="*/ 65 h 77"/>
              <a:gd name="T50" fmla="*/ 12 w 106"/>
              <a:gd name="T51" fmla="*/ 62 h 77"/>
              <a:gd name="T52" fmla="*/ 17 w 106"/>
              <a:gd name="T53" fmla="*/ 59 h 77"/>
              <a:gd name="T54" fmla="*/ 27 w 106"/>
              <a:gd name="T55" fmla="*/ 51 h 77"/>
              <a:gd name="T56" fmla="*/ 36 w 106"/>
              <a:gd name="T57" fmla="*/ 45 h 77"/>
              <a:gd name="T58" fmla="*/ 44 w 106"/>
              <a:gd name="T59" fmla="*/ 39 h 77"/>
              <a:gd name="T60" fmla="*/ 51 w 106"/>
              <a:gd name="T61" fmla="*/ 36 h 77"/>
              <a:gd name="T62" fmla="*/ 53 w 106"/>
              <a:gd name="T63" fmla="*/ 30 h 77"/>
              <a:gd name="T64" fmla="*/ 58 w 106"/>
              <a:gd name="T65" fmla="*/ 27 h 77"/>
              <a:gd name="T66" fmla="*/ 60 w 106"/>
              <a:gd name="T67" fmla="*/ 24 h 77"/>
              <a:gd name="T68" fmla="*/ 63 w 106"/>
              <a:gd name="T69" fmla="*/ 18 h 77"/>
              <a:gd name="T70" fmla="*/ 63 w 106"/>
              <a:gd name="T71" fmla="*/ 15 h 77"/>
              <a:gd name="T72" fmla="*/ 63 w 106"/>
              <a:gd name="T73" fmla="*/ 15 h 77"/>
              <a:gd name="T74" fmla="*/ 63 w 106"/>
              <a:gd name="T75" fmla="*/ 12 h 77"/>
              <a:gd name="T76" fmla="*/ 60 w 106"/>
              <a:gd name="T77" fmla="*/ 9 h 77"/>
              <a:gd name="T78" fmla="*/ 60 w 106"/>
              <a:gd name="T79" fmla="*/ 9 h 77"/>
              <a:gd name="T80" fmla="*/ 60 w 106"/>
              <a:gd name="T81" fmla="*/ 6 h 77"/>
              <a:gd name="T82" fmla="*/ 63 w 106"/>
              <a:gd name="T83" fmla="*/ 6 h 77"/>
              <a:gd name="T84" fmla="*/ 65 w 106"/>
              <a:gd name="T85" fmla="*/ 3 h 77"/>
              <a:gd name="T86" fmla="*/ 68 w 106"/>
              <a:gd name="T87" fmla="*/ 0 h 77"/>
              <a:gd name="T88" fmla="*/ 73 w 106"/>
              <a:gd name="T89" fmla="*/ 0 h 77"/>
              <a:gd name="T90" fmla="*/ 77 w 106"/>
              <a:gd name="T91" fmla="*/ 0 h 77"/>
              <a:gd name="T92" fmla="*/ 82 w 106"/>
              <a:gd name="T93" fmla="*/ 3 h 77"/>
              <a:gd name="T94" fmla="*/ 90 w 106"/>
              <a:gd name="T95" fmla="*/ 3 h 77"/>
              <a:gd name="T96" fmla="*/ 94 w 106"/>
              <a:gd name="T97" fmla="*/ 6 h 77"/>
              <a:gd name="T98" fmla="*/ 99 w 106"/>
              <a:gd name="T99" fmla="*/ 9 h 77"/>
              <a:gd name="T100" fmla="*/ 102 w 106"/>
              <a:gd name="T101" fmla="*/ 9 h 77"/>
              <a:gd name="T102" fmla="*/ 102 w 106"/>
              <a:gd name="T103" fmla="*/ 9 h 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106" h="77">
                <a:moveTo>
                  <a:pt x="102" y="9"/>
                </a:moveTo>
                <a:lnTo>
                  <a:pt x="104" y="12"/>
                </a:lnTo>
                <a:lnTo>
                  <a:pt x="106" y="15"/>
                </a:lnTo>
                <a:lnTo>
                  <a:pt x="106" y="15"/>
                </a:lnTo>
                <a:lnTo>
                  <a:pt x="106" y="18"/>
                </a:lnTo>
                <a:lnTo>
                  <a:pt x="106" y="21"/>
                </a:lnTo>
                <a:lnTo>
                  <a:pt x="104" y="24"/>
                </a:lnTo>
                <a:lnTo>
                  <a:pt x="97" y="30"/>
                </a:lnTo>
                <a:lnTo>
                  <a:pt x="90" y="36"/>
                </a:lnTo>
                <a:lnTo>
                  <a:pt x="82" y="42"/>
                </a:lnTo>
                <a:lnTo>
                  <a:pt x="73" y="48"/>
                </a:lnTo>
                <a:lnTo>
                  <a:pt x="63" y="54"/>
                </a:lnTo>
                <a:lnTo>
                  <a:pt x="56" y="59"/>
                </a:lnTo>
                <a:lnTo>
                  <a:pt x="39" y="68"/>
                </a:lnTo>
                <a:lnTo>
                  <a:pt x="22" y="74"/>
                </a:lnTo>
                <a:lnTo>
                  <a:pt x="15" y="77"/>
                </a:lnTo>
                <a:lnTo>
                  <a:pt x="10" y="77"/>
                </a:lnTo>
                <a:lnTo>
                  <a:pt x="5" y="77"/>
                </a:lnTo>
                <a:lnTo>
                  <a:pt x="0" y="77"/>
                </a:lnTo>
                <a:lnTo>
                  <a:pt x="0" y="74"/>
                </a:lnTo>
                <a:lnTo>
                  <a:pt x="0" y="74"/>
                </a:lnTo>
                <a:lnTo>
                  <a:pt x="0" y="71"/>
                </a:lnTo>
                <a:lnTo>
                  <a:pt x="2" y="71"/>
                </a:lnTo>
                <a:lnTo>
                  <a:pt x="5" y="68"/>
                </a:lnTo>
                <a:lnTo>
                  <a:pt x="7" y="65"/>
                </a:lnTo>
                <a:lnTo>
                  <a:pt x="12" y="62"/>
                </a:lnTo>
                <a:lnTo>
                  <a:pt x="17" y="59"/>
                </a:lnTo>
                <a:lnTo>
                  <a:pt x="27" y="51"/>
                </a:lnTo>
                <a:lnTo>
                  <a:pt x="36" y="45"/>
                </a:lnTo>
                <a:lnTo>
                  <a:pt x="44" y="39"/>
                </a:lnTo>
                <a:lnTo>
                  <a:pt x="51" y="36"/>
                </a:lnTo>
                <a:lnTo>
                  <a:pt x="53" y="30"/>
                </a:lnTo>
                <a:lnTo>
                  <a:pt x="58" y="27"/>
                </a:lnTo>
                <a:lnTo>
                  <a:pt x="60" y="24"/>
                </a:lnTo>
                <a:lnTo>
                  <a:pt x="63" y="18"/>
                </a:lnTo>
                <a:lnTo>
                  <a:pt x="63" y="15"/>
                </a:lnTo>
                <a:lnTo>
                  <a:pt x="63" y="15"/>
                </a:lnTo>
                <a:lnTo>
                  <a:pt x="63" y="12"/>
                </a:lnTo>
                <a:lnTo>
                  <a:pt x="60" y="9"/>
                </a:lnTo>
                <a:lnTo>
                  <a:pt x="60" y="9"/>
                </a:lnTo>
                <a:lnTo>
                  <a:pt x="60" y="6"/>
                </a:lnTo>
                <a:lnTo>
                  <a:pt x="63" y="6"/>
                </a:lnTo>
                <a:lnTo>
                  <a:pt x="65" y="3"/>
                </a:lnTo>
                <a:lnTo>
                  <a:pt x="68" y="0"/>
                </a:lnTo>
                <a:lnTo>
                  <a:pt x="73" y="0"/>
                </a:lnTo>
                <a:lnTo>
                  <a:pt x="77" y="0"/>
                </a:lnTo>
                <a:lnTo>
                  <a:pt x="82" y="3"/>
                </a:lnTo>
                <a:lnTo>
                  <a:pt x="90" y="3"/>
                </a:lnTo>
                <a:lnTo>
                  <a:pt x="94" y="6"/>
                </a:lnTo>
                <a:lnTo>
                  <a:pt x="99" y="9"/>
                </a:lnTo>
                <a:lnTo>
                  <a:pt x="102" y="9"/>
                </a:lnTo>
                <a:lnTo>
                  <a:pt x="102" y="9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8" name="Freeform 316"/>
          <p:cNvSpPr>
            <a:spLocks/>
          </p:cNvSpPr>
          <p:nvPr/>
        </p:nvSpPr>
        <p:spPr bwMode="auto">
          <a:xfrm>
            <a:off x="9905892" y="874723"/>
            <a:ext cx="642460" cy="239856"/>
          </a:xfrm>
          <a:custGeom>
            <a:avLst/>
            <a:gdLst>
              <a:gd name="T0" fmla="*/ 116 w 118"/>
              <a:gd name="T1" fmla="*/ 15 h 24"/>
              <a:gd name="T2" fmla="*/ 116 w 118"/>
              <a:gd name="T3" fmla="*/ 15 h 24"/>
              <a:gd name="T4" fmla="*/ 113 w 118"/>
              <a:gd name="T5" fmla="*/ 15 h 24"/>
              <a:gd name="T6" fmla="*/ 109 w 118"/>
              <a:gd name="T7" fmla="*/ 15 h 24"/>
              <a:gd name="T8" fmla="*/ 104 w 118"/>
              <a:gd name="T9" fmla="*/ 18 h 24"/>
              <a:gd name="T10" fmla="*/ 99 w 118"/>
              <a:gd name="T11" fmla="*/ 18 h 24"/>
              <a:gd name="T12" fmla="*/ 92 w 118"/>
              <a:gd name="T13" fmla="*/ 18 h 24"/>
              <a:gd name="T14" fmla="*/ 84 w 118"/>
              <a:gd name="T15" fmla="*/ 18 h 24"/>
              <a:gd name="T16" fmla="*/ 75 w 118"/>
              <a:gd name="T17" fmla="*/ 21 h 24"/>
              <a:gd name="T18" fmla="*/ 65 w 118"/>
              <a:gd name="T19" fmla="*/ 21 h 24"/>
              <a:gd name="T20" fmla="*/ 55 w 118"/>
              <a:gd name="T21" fmla="*/ 21 h 24"/>
              <a:gd name="T22" fmla="*/ 48 w 118"/>
              <a:gd name="T23" fmla="*/ 21 h 24"/>
              <a:gd name="T24" fmla="*/ 43 w 118"/>
              <a:gd name="T25" fmla="*/ 21 h 24"/>
              <a:gd name="T26" fmla="*/ 36 w 118"/>
              <a:gd name="T27" fmla="*/ 24 h 24"/>
              <a:gd name="T28" fmla="*/ 31 w 118"/>
              <a:gd name="T29" fmla="*/ 24 h 24"/>
              <a:gd name="T30" fmla="*/ 29 w 118"/>
              <a:gd name="T31" fmla="*/ 24 h 24"/>
              <a:gd name="T32" fmla="*/ 24 w 118"/>
              <a:gd name="T33" fmla="*/ 24 h 24"/>
              <a:gd name="T34" fmla="*/ 17 w 118"/>
              <a:gd name="T35" fmla="*/ 24 h 24"/>
              <a:gd name="T36" fmla="*/ 12 w 118"/>
              <a:gd name="T37" fmla="*/ 21 h 24"/>
              <a:gd name="T38" fmla="*/ 5 w 118"/>
              <a:gd name="T39" fmla="*/ 15 h 24"/>
              <a:gd name="T40" fmla="*/ 0 w 118"/>
              <a:gd name="T41" fmla="*/ 12 h 24"/>
              <a:gd name="T42" fmla="*/ 17 w 118"/>
              <a:gd name="T43" fmla="*/ 9 h 24"/>
              <a:gd name="T44" fmla="*/ 34 w 118"/>
              <a:gd name="T45" fmla="*/ 6 h 24"/>
              <a:gd name="T46" fmla="*/ 48 w 118"/>
              <a:gd name="T47" fmla="*/ 3 h 24"/>
              <a:gd name="T48" fmla="*/ 60 w 118"/>
              <a:gd name="T49" fmla="*/ 3 h 24"/>
              <a:gd name="T50" fmla="*/ 72 w 118"/>
              <a:gd name="T51" fmla="*/ 0 h 24"/>
              <a:gd name="T52" fmla="*/ 80 w 118"/>
              <a:gd name="T53" fmla="*/ 0 h 24"/>
              <a:gd name="T54" fmla="*/ 87 w 118"/>
              <a:gd name="T55" fmla="*/ 0 h 24"/>
              <a:gd name="T56" fmla="*/ 92 w 118"/>
              <a:gd name="T57" fmla="*/ 0 h 24"/>
              <a:gd name="T58" fmla="*/ 101 w 118"/>
              <a:gd name="T59" fmla="*/ 0 h 24"/>
              <a:gd name="T60" fmla="*/ 106 w 118"/>
              <a:gd name="T61" fmla="*/ 0 h 24"/>
              <a:gd name="T62" fmla="*/ 111 w 118"/>
              <a:gd name="T63" fmla="*/ 3 h 24"/>
              <a:gd name="T64" fmla="*/ 116 w 118"/>
              <a:gd name="T65" fmla="*/ 6 h 24"/>
              <a:gd name="T66" fmla="*/ 116 w 118"/>
              <a:gd name="T67" fmla="*/ 9 h 24"/>
              <a:gd name="T68" fmla="*/ 118 w 118"/>
              <a:gd name="T69" fmla="*/ 9 h 24"/>
              <a:gd name="T70" fmla="*/ 118 w 118"/>
              <a:gd name="T71" fmla="*/ 12 h 24"/>
              <a:gd name="T72" fmla="*/ 116 w 118"/>
              <a:gd name="T73" fmla="*/ 15 h 24"/>
              <a:gd name="T74" fmla="*/ 116 w 118"/>
              <a:gd name="T75" fmla="*/ 15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18" h="24">
                <a:moveTo>
                  <a:pt x="116" y="15"/>
                </a:moveTo>
                <a:lnTo>
                  <a:pt x="116" y="15"/>
                </a:lnTo>
                <a:lnTo>
                  <a:pt x="113" y="15"/>
                </a:lnTo>
                <a:lnTo>
                  <a:pt x="109" y="15"/>
                </a:lnTo>
                <a:lnTo>
                  <a:pt x="104" y="18"/>
                </a:lnTo>
                <a:lnTo>
                  <a:pt x="99" y="18"/>
                </a:lnTo>
                <a:lnTo>
                  <a:pt x="92" y="18"/>
                </a:lnTo>
                <a:lnTo>
                  <a:pt x="84" y="18"/>
                </a:lnTo>
                <a:lnTo>
                  <a:pt x="75" y="21"/>
                </a:lnTo>
                <a:lnTo>
                  <a:pt x="65" y="21"/>
                </a:lnTo>
                <a:lnTo>
                  <a:pt x="55" y="21"/>
                </a:lnTo>
                <a:lnTo>
                  <a:pt x="48" y="21"/>
                </a:lnTo>
                <a:lnTo>
                  <a:pt x="43" y="21"/>
                </a:lnTo>
                <a:lnTo>
                  <a:pt x="36" y="24"/>
                </a:lnTo>
                <a:lnTo>
                  <a:pt x="31" y="24"/>
                </a:lnTo>
                <a:lnTo>
                  <a:pt x="29" y="24"/>
                </a:lnTo>
                <a:lnTo>
                  <a:pt x="24" y="24"/>
                </a:lnTo>
                <a:lnTo>
                  <a:pt x="17" y="24"/>
                </a:lnTo>
                <a:lnTo>
                  <a:pt x="12" y="21"/>
                </a:lnTo>
                <a:lnTo>
                  <a:pt x="5" y="15"/>
                </a:lnTo>
                <a:lnTo>
                  <a:pt x="0" y="12"/>
                </a:lnTo>
                <a:lnTo>
                  <a:pt x="17" y="9"/>
                </a:lnTo>
                <a:lnTo>
                  <a:pt x="34" y="6"/>
                </a:lnTo>
                <a:lnTo>
                  <a:pt x="48" y="3"/>
                </a:lnTo>
                <a:lnTo>
                  <a:pt x="60" y="3"/>
                </a:lnTo>
                <a:lnTo>
                  <a:pt x="72" y="0"/>
                </a:lnTo>
                <a:lnTo>
                  <a:pt x="80" y="0"/>
                </a:lnTo>
                <a:lnTo>
                  <a:pt x="87" y="0"/>
                </a:lnTo>
                <a:lnTo>
                  <a:pt x="92" y="0"/>
                </a:lnTo>
                <a:lnTo>
                  <a:pt x="101" y="0"/>
                </a:lnTo>
                <a:lnTo>
                  <a:pt x="106" y="0"/>
                </a:lnTo>
                <a:lnTo>
                  <a:pt x="111" y="3"/>
                </a:lnTo>
                <a:lnTo>
                  <a:pt x="116" y="6"/>
                </a:lnTo>
                <a:lnTo>
                  <a:pt x="116" y="9"/>
                </a:lnTo>
                <a:lnTo>
                  <a:pt x="118" y="9"/>
                </a:lnTo>
                <a:lnTo>
                  <a:pt x="118" y="12"/>
                </a:lnTo>
                <a:lnTo>
                  <a:pt x="116" y="15"/>
                </a:lnTo>
                <a:lnTo>
                  <a:pt x="116" y="15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9" name="Freeform 317"/>
          <p:cNvSpPr>
            <a:spLocks/>
          </p:cNvSpPr>
          <p:nvPr/>
        </p:nvSpPr>
        <p:spPr bwMode="auto">
          <a:xfrm>
            <a:off x="9100094" y="1204521"/>
            <a:ext cx="332121" cy="289829"/>
          </a:xfrm>
          <a:custGeom>
            <a:avLst/>
            <a:gdLst>
              <a:gd name="T0" fmla="*/ 0 w 61"/>
              <a:gd name="T1" fmla="*/ 3 h 29"/>
              <a:gd name="T2" fmla="*/ 12 w 61"/>
              <a:gd name="T3" fmla="*/ 0 h 29"/>
              <a:gd name="T4" fmla="*/ 22 w 61"/>
              <a:gd name="T5" fmla="*/ 0 h 29"/>
              <a:gd name="T6" fmla="*/ 32 w 61"/>
              <a:gd name="T7" fmla="*/ 0 h 29"/>
              <a:gd name="T8" fmla="*/ 39 w 61"/>
              <a:gd name="T9" fmla="*/ 3 h 29"/>
              <a:gd name="T10" fmla="*/ 49 w 61"/>
              <a:gd name="T11" fmla="*/ 5 h 29"/>
              <a:gd name="T12" fmla="*/ 53 w 61"/>
              <a:gd name="T13" fmla="*/ 5 h 29"/>
              <a:gd name="T14" fmla="*/ 58 w 61"/>
              <a:gd name="T15" fmla="*/ 8 h 29"/>
              <a:gd name="T16" fmla="*/ 61 w 61"/>
              <a:gd name="T17" fmla="*/ 11 h 29"/>
              <a:gd name="T18" fmla="*/ 61 w 61"/>
              <a:gd name="T19" fmla="*/ 14 h 29"/>
              <a:gd name="T20" fmla="*/ 61 w 61"/>
              <a:gd name="T21" fmla="*/ 17 h 29"/>
              <a:gd name="T22" fmla="*/ 61 w 61"/>
              <a:gd name="T23" fmla="*/ 20 h 29"/>
              <a:gd name="T24" fmla="*/ 58 w 61"/>
              <a:gd name="T25" fmla="*/ 23 h 29"/>
              <a:gd name="T26" fmla="*/ 53 w 61"/>
              <a:gd name="T27" fmla="*/ 26 h 29"/>
              <a:gd name="T28" fmla="*/ 51 w 61"/>
              <a:gd name="T29" fmla="*/ 29 h 29"/>
              <a:gd name="T30" fmla="*/ 49 w 61"/>
              <a:gd name="T31" fmla="*/ 29 h 29"/>
              <a:gd name="T32" fmla="*/ 46 w 61"/>
              <a:gd name="T33" fmla="*/ 29 h 29"/>
              <a:gd name="T34" fmla="*/ 41 w 61"/>
              <a:gd name="T35" fmla="*/ 29 h 29"/>
              <a:gd name="T36" fmla="*/ 37 w 61"/>
              <a:gd name="T37" fmla="*/ 26 h 29"/>
              <a:gd name="T38" fmla="*/ 29 w 61"/>
              <a:gd name="T39" fmla="*/ 23 h 29"/>
              <a:gd name="T40" fmla="*/ 22 w 61"/>
              <a:gd name="T41" fmla="*/ 20 h 29"/>
              <a:gd name="T42" fmla="*/ 17 w 61"/>
              <a:gd name="T43" fmla="*/ 17 h 29"/>
              <a:gd name="T44" fmla="*/ 12 w 61"/>
              <a:gd name="T45" fmla="*/ 14 h 29"/>
              <a:gd name="T46" fmla="*/ 7 w 61"/>
              <a:gd name="T47" fmla="*/ 8 h 29"/>
              <a:gd name="T48" fmla="*/ 3 w 61"/>
              <a:gd name="T49" fmla="*/ 5 h 29"/>
              <a:gd name="T50" fmla="*/ 0 w 61"/>
              <a:gd name="T51" fmla="*/ 3 h 29"/>
              <a:gd name="T52" fmla="*/ 0 w 61"/>
              <a:gd name="T53" fmla="*/ 3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61" h="29">
                <a:moveTo>
                  <a:pt x="0" y="3"/>
                </a:moveTo>
                <a:lnTo>
                  <a:pt x="12" y="0"/>
                </a:lnTo>
                <a:lnTo>
                  <a:pt x="22" y="0"/>
                </a:lnTo>
                <a:lnTo>
                  <a:pt x="32" y="0"/>
                </a:lnTo>
                <a:lnTo>
                  <a:pt x="39" y="3"/>
                </a:lnTo>
                <a:lnTo>
                  <a:pt x="49" y="5"/>
                </a:lnTo>
                <a:lnTo>
                  <a:pt x="53" y="5"/>
                </a:lnTo>
                <a:lnTo>
                  <a:pt x="58" y="8"/>
                </a:lnTo>
                <a:lnTo>
                  <a:pt x="61" y="11"/>
                </a:lnTo>
                <a:lnTo>
                  <a:pt x="61" y="14"/>
                </a:lnTo>
                <a:lnTo>
                  <a:pt x="61" y="17"/>
                </a:lnTo>
                <a:lnTo>
                  <a:pt x="61" y="20"/>
                </a:lnTo>
                <a:lnTo>
                  <a:pt x="58" y="23"/>
                </a:lnTo>
                <a:lnTo>
                  <a:pt x="53" y="26"/>
                </a:lnTo>
                <a:lnTo>
                  <a:pt x="51" y="29"/>
                </a:lnTo>
                <a:lnTo>
                  <a:pt x="49" y="29"/>
                </a:lnTo>
                <a:lnTo>
                  <a:pt x="46" y="29"/>
                </a:lnTo>
                <a:lnTo>
                  <a:pt x="41" y="29"/>
                </a:lnTo>
                <a:lnTo>
                  <a:pt x="37" y="26"/>
                </a:lnTo>
                <a:lnTo>
                  <a:pt x="29" y="23"/>
                </a:lnTo>
                <a:lnTo>
                  <a:pt x="22" y="20"/>
                </a:lnTo>
                <a:lnTo>
                  <a:pt x="17" y="17"/>
                </a:lnTo>
                <a:lnTo>
                  <a:pt x="12" y="14"/>
                </a:lnTo>
                <a:lnTo>
                  <a:pt x="7" y="8"/>
                </a:lnTo>
                <a:lnTo>
                  <a:pt x="3" y="5"/>
                </a:lnTo>
                <a:lnTo>
                  <a:pt x="0" y="3"/>
                </a:lnTo>
                <a:lnTo>
                  <a:pt x="0" y="3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20" name="Freeform 318"/>
          <p:cNvSpPr>
            <a:spLocks/>
          </p:cNvSpPr>
          <p:nvPr/>
        </p:nvSpPr>
        <p:spPr bwMode="auto">
          <a:xfrm>
            <a:off x="9905892" y="1174543"/>
            <a:ext cx="326675" cy="319808"/>
          </a:xfrm>
          <a:custGeom>
            <a:avLst/>
            <a:gdLst>
              <a:gd name="T0" fmla="*/ 58 w 60"/>
              <a:gd name="T1" fmla="*/ 23 h 32"/>
              <a:gd name="T2" fmla="*/ 55 w 60"/>
              <a:gd name="T3" fmla="*/ 26 h 32"/>
              <a:gd name="T4" fmla="*/ 53 w 60"/>
              <a:gd name="T5" fmla="*/ 29 h 32"/>
              <a:gd name="T6" fmla="*/ 51 w 60"/>
              <a:gd name="T7" fmla="*/ 32 h 32"/>
              <a:gd name="T8" fmla="*/ 48 w 60"/>
              <a:gd name="T9" fmla="*/ 32 h 32"/>
              <a:gd name="T10" fmla="*/ 46 w 60"/>
              <a:gd name="T11" fmla="*/ 32 h 32"/>
              <a:gd name="T12" fmla="*/ 43 w 60"/>
              <a:gd name="T13" fmla="*/ 29 h 32"/>
              <a:gd name="T14" fmla="*/ 38 w 60"/>
              <a:gd name="T15" fmla="*/ 29 h 32"/>
              <a:gd name="T16" fmla="*/ 31 w 60"/>
              <a:gd name="T17" fmla="*/ 26 h 32"/>
              <a:gd name="T18" fmla="*/ 24 w 60"/>
              <a:gd name="T19" fmla="*/ 23 h 32"/>
              <a:gd name="T20" fmla="*/ 17 w 60"/>
              <a:gd name="T21" fmla="*/ 17 h 32"/>
              <a:gd name="T22" fmla="*/ 9 w 60"/>
              <a:gd name="T23" fmla="*/ 11 h 32"/>
              <a:gd name="T24" fmla="*/ 0 w 60"/>
              <a:gd name="T25" fmla="*/ 6 h 32"/>
              <a:gd name="T26" fmla="*/ 5 w 60"/>
              <a:gd name="T27" fmla="*/ 3 h 32"/>
              <a:gd name="T28" fmla="*/ 9 w 60"/>
              <a:gd name="T29" fmla="*/ 3 h 32"/>
              <a:gd name="T30" fmla="*/ 17 w 60"/>
              <a:gd name="T31" fmla="*/ 0 h 32"/>
              <a:gd name="T32" fmla="*/ 26 w 60"/>
              <a:gd name="T33" fmla="*/ 0 h 32"/>
              <a:gd name="T34" fmla="*/ 34 w 60"/>
              <a:gd name="T35" fmla="*/ 3 h 32"/>
              <a:gd name="T36" fmla="*/ 41 w 60"/>
              <a:gd name="T37" fmla="*/ 6 h 32"/>
              <a:gd name="T38" fmla="*/ 48 w 60"/>
              <a:gd name="T39" fmla="*/ 8 h 32"/>
              <a:gd name="T40" fmla="*/ 53 w 60"/>
              <a:gd name="T41" fmla="*/ 11 h 32"/>
              <a:gd name="T42" fmla="*/ 58 w 60"/>
              <a:gd name="T43" fmla="*/ 14 h 32"/>
              <a:gd name="T44" fmla="*/ 60 w 60"/>
              <a:gd name="T45" fmla="*/ 17 h 32"/>
              <a:gd name="T46" fmla="*/ 60 w 60"/>
              <a:gd name="T47" fmla="*/ 20 h 32"/>
              <a:gd name="T48" fmla="*/ 58 w 60"/>
              <a:gd name="T49" fmla="*/ 23 h 32"/>
              <a:gd name="T50" fmla="*/ 58 w 60"/>
              <a:gd name="T51" fmla="*/ 23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60" h="32">
                <a:moveTo>
                  <a:pt x="58" y="23"/>
                </a:moveTo>
                <a:lnTo>
                  <a:pt x="55" y="26"/>
                </a:lnTo>
                <a:lnTo>
                  <a:pt x="53" y="29"/>
                </a:lnTo>
                <a:lnTo>
                  <a:pt x="51" y="32"/>
                </a:lnTo>
                <a:lnTo>
                  <a:pt x="48" y="32"/>
                </a:lnTo>
                <a:lnTo>
                  <a:pt x="46" y="32"/>
                </a:lnTo>
                <a:lnTo>
                  <a:pt x="43" y="29"/>
                </a:lnTo>
                <a:lnTo>
                  <a:pt x="38" y="29"/>
                </a:lnTo>
                <a:lnTo>
                  <a:pt x="31" y="26"/>
                </a:lnTo>
                <a:lnTo>
                  <a:pt x="24" y="23"/>
                </a:lnTo>
                <a:lnTo>
                  <a:pt x="17" y="17"/>
                </a:lnTo>
                <a:lnTo>
                  <a:pt x="9" y="11"/>
                </a:lnTo>
                <a:lnTo>
                  <a:pt x="0" y="6"/>
                </a:lnTo>
                <a:lnTo>
                  <a:pt x="5" y="3"/>
                </a:lnTo>
                <a:lnTo>
                  <a:pt x="9" y="3"/>
                </a:lnTo>
                <a:lnTo>
                  <a:pt x="17" y="0"/>
                </a:lnTo>
                <a:lnTo>
                  <a:pt x="26" y="0"/>
                </a:lnTo>
                <a:lnTo>
                  <a:pt x="34" y="3"/>
                </a:lnTo>
                <a:lnTo>
                  <a:pt x="41" y="6"/>
                </a:lnTo>
                <a:lnTo>
                  <a:pt x="48" y="8"/>
                </a:lnTo>
                <a:lnTo>
                  <a:pt x="53" y="11"/>
                </a:lnTo>
                <a:lnTo>
                  <a:pt x="58" y="14"/>
                </a:lnTo>
                <a:lnTo>
                  <a:pt x="60" y="17"/>
                </a:lnTo>
                <a:lnTo>
                  <a:pt x="60" y="20"/>
                </a:lnTo>
                <a:lnTo>
                  <a:pt x="58" y="23"/>
                </a:lnTo>
                <a:lnTo>
                  <a:pt x="58" y="23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21" name="Freeform 319"/>
          <p:cNvSpPr>
            <a:spLocks/>
          </p:cNvSpPr>
          <p:nvPr/>
        </p:nvSpPr>
        <p:spPr bwMode="auto">
          <a:xfrm>
            <a:off x="9023870" y="1434386"/>
            <a:ext cx="892911" cy="359784"/>
          </a:xfrm>
          <a:custGeom>
            <a:avLst/>
            <a:gdLst>
              <a:gd name="T0" fmla="*/ 109 w 164"/>
              <a:gd name="T1" fmla="*/ 30 h 36"/>
              <a:gd name="T2" fmla="*/ 96 w 164"/>
              <a:gd name="T3" fmla="*/ 33 h 36"/>
              <a:gd name="T4" fmla="*/ 84 w 164"/>
              <a:gd name="T5" fmla="*/ 33 h 36"/>
              <a:gd name="T6" fmla="*/ 72 w 164"/>
              <a:gd name="T7" fmla="*/ 33 h 36"/>
              <a:gd name="T8" fmla="*/ 63 w 164"/>
              <a:gd name="T9" fmla="*/ 36 h 36"/>
              <a:gd name="T10" fmla="*/ 53 w 164"/>
              <a:gd name="T11" fmla="*/ 36 h 36"/>
              <a:gd name="T12" fmla="*/ 43 w 164"/>
              <a:gd name="T13" fmla="*/ 36 h 36"/>
              <a:gd name="T14" fmla="*/ 36 w 164"/>
              <a:gd name="T15" fmla="*/ 36 h 36"/>
              <a:gd name="T16" fmla="*/ 29 w 164"/>
              <a:gd name="T17" fmla="*/ 36 h 36"/>
              <a:gd name="T18" fmla="*/ 21 w 164"/>
              <a:gd name="T19" fmla="*/ 36 h 36"/>
              <a:gd name="T20" fmla="*/ 14 w 164"/>
              <a:gd name="T21" fmla="*/ 36 h 36"/>
              <a:gd name="T22" fmla="*/ 9 w 164"/>
              <a:gd name="T23" fmla="*/ 36 h 36"/>
              <a:gd name="T24" fmla="*/ 7 w 164"/>
              <a:gd name="T25" fmla="*/ 36 h 36"/>
              <a:gd name="T26" fmla="*/ 2 w 164"/>
              <a:gd name="T27" fmla="*/ 33 h 36"/>
              <a:gd name="T28" fmla="*/ 0 w 164"/>
              <a:gd name="T29" fmla="*/ 33 h 36"/>
              <a:gd name="T30" fmla="*/ 0 w 164"/>
              <a:gd name="T31" fmla="*/ 33 h 36"/>
              <a:gd name="T32" fmla="*/ 0 w 164"/>
              <a:gd name="T33" fmla="*/ 30 h 36"/>
              <a:gd name="T34" fmla="*/ 0 w 164"/>
              <a:gd name="T35" fmla="*/ 30 h 36"/>
              <a:gd name="T36" fmla="*/ 2 w 164"/>
              <a:gd name="T37" fmla="*/ 30 h 36"/>
              <a:gd name="T38" fmla="*/ 5 w 164"/>
              <a:gd name="T39" fmla="*/ 27 h 36"/>
              <a:gd name="T40" fmla="*/ 9 w 164"/>
              <a:gd name="T41" fmla="*/ 27 h 36"/>
              <a:gd name="T42" fmla="*/ 14 w 164"/>
              <a:gd name="T43" fmla="*/ 27 h 36"/>
              <a:gd name="T44" fmla="*/ 21 w 164"/>
              <a:gd name="T45" fmla="*/ 24 h 36"/>
              <a:gd name="T46" fmla="*/ 29 w 164"/>
              <a:gd name="T47" fmla="*/ 24 h 36"/>
              <a:gd name="T48" fmla="*/ 38 w 164"/>
              <a:gd name="T49" fmla="*/ 24 h 36"/>
              <a:gd name="T50" fmla="*/ 58 w 164"/>
              <a:gd name="T51" fmla="*/ 21 h 36"/>
              <a:gd name="T52" fmla="*/ 75 w 164"/>
              <a:gd name="T53" fmla="*/ 18 h 36"/>
              <a:gd name="T54" fmla="*/ 89 w 164"/>
              <a:gd name="T55" fmla="*/ 15 h 36"/>
              <a:gd name="T56" fmla="*/ 101 w 164"/>
              <a:gd name="T57" fmla="*/ 15 h 36"/>
              <a:gd name="T58" fmla="*/ 106 w 164"/>
              <a:gd name="T59" fmla="*/ 12 h 36"/>
              <a:gd name="T60" fmla="*/ 111 w 164"/>
              <a:gd name="T61" fmla="*/ 12 h 36"/>
              <a:gd name="T62" fmla="*/ 116 w 164"/>
              <a:gd name="T63" fmla="*/ 9 h 36"/>
              <a:gd name="T64" fmla="*/ 118 w 164"/>
              <a:gd name="T65" fmla="*/ 9 h 36"/>
              <a:gd name="T66" fmla="*/ 121 w 164"/>
              <a:gd name="T67" fmla="*/ 9 h 36"/>
              <a:gd name="T68" fmla="*/ 123 w 164"/>
              <a:gd name="T69" fmla="*/ 6 h 36"/>
              <a:gd name="T70" fmla="*/ 123 w 164"/>
              <a:gd name="T71" fmla="*/ 6 h 36"/>
              <a:gd name="T72" fmla="*/ 123 w 164"/>
              <a:gd name="T73" fmla="*/ 3 h 36"/>
              <a:gd name="T74" fmla="*/ 125 w 164"/>
              <a:gd name="T75" fmla="*/ 3 h 36"/>
              <a:gd name="T76" fmla="*/ 125 w 164"/>
              <a:gd name="T77" fmla="*/ 0 h 36"/>
              <a:gd name="T78" fmla="*/ 130 w 164"/>
              <a:gd name="T79" fmla="*/ 0 h 36"/>
              <a:gd name="T80" fmla="*/ 133 w 164"/>
              <a:gd name="T81" fmla="*/ 0 h 36"/>
              <a:gd name="T82" fmla="*/ 138 w 164"/>
              <a:gd name="T83" fmla="*/ 0 h 36"/>
              <a:gd name="T84" fmla="*/ 142 w 164"/>
              <a:gd name="T85" fmla="*/ 3 h 36"/>
              <a:gd name="T86" fmla="*/ 147 w 164"/>
              <a:gd name="T87" fmla="*/ 3 h 36"/>
              <a:gd name="T88" fmla="*/ 154 w 164"/>
              <a:gd name="T89" fmla="*/ 6 h 36"/>
              <a:gd name="T90" fmla="*/ 159 w 164"/>
              <a:gd name="T91" fmla="*/ 12 h 36"/>
              <a:gd name="T92" fmla="*/ 164 w 164"/>
              <a:gd name="T93" fmla="*/ 15 h 36"/>
              <a:gd name="T94" fmla="*/ 164 w 164"/>
              <a:gd name="T95" fmla="*/ 18 h 36"/>
              <a:gd name="T96" fmla="*/ 164 w 164"/>
              <a:gd name="T97" fmla="*/ 21 h 36"/>
              <a:gd name="T98" fmla="*/ 164 w 164"/>
              <a:gd name="T99" fmla="*/ 21 h 36"/>
              <a:gd name="T100" fmla="*/ 159 w 164"/>
              <a:gd name="T101" fmla="*/ 24 h 36"/>
              <a:gd name="T102" fmla="*/ 154 w 164"/>
              <a:gd name="T103" fmla="*/ 24 h 36"/>
              <a:gd name="T104" fmla="*/ 150 w 164"/>
              <a:gd name="T105" fmla="*/ 27 h 36"/>
              <a:gd name="T106" fmla="*/ 142 w 164"/>
              <a:gd name="T107" fmla="*/ 27 h 36"/>
              <a:gd name="T108" fmla="*/ 133 w 164"/>
              <a:gd name="T109" fmla="*/ 30 h 36"/>
              <a:gd name="T110" fmla="*/ 121 w 164"/>
              <a:gd name="T111" fmla="*/ 30 h 36"/>
              <a:gd name="T112" fmla="*/ 109 w 164"/>
              <a:gd name="T113" fmla="*/ 30 h 36"/>
              <a:gd name="T114" fmla="*/ 109 w 164"/>
              <a:gd name="T115" fmla="*/ 30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64" h="36">
                <a:moveTo>
                  <a:pt x="109" y="30"/>
                </a:moveTo>
                <a:lnTo>
                  <a:pt x="96" y="33"/>
                </a:lnTo>
                <a:lnTo>
                  <a:pt x="84" y="33"/>
                </a:lnTo>
                <a:lnTo>
                  <a:pt x="72" y="33"/>
                </a:lnTo>
                <a:lnTo>
                  <a:pt x="63" y="36"/>
                </a:lnTo>
                <a:lnTo>
                  <a:pt x="53" y="36"/>
                </a:lnTo>
                <a:lnTo>
                  <a:pt x="43" y="36"/>
                </a:lnTo>
                <a:lnTo>
                  <a:pt x="36" y="36"/>
                </a:lnTo>
                <a:lnTo>
                  <a:pt x="29" y="36"/>
                </a:lnTo>
                <a:lnTo>
                  <a:pt x="21" y="36"/>
                </a:lnTo>
                <a:lnTo>
                  <a:pt x="14" y="36"/>
                </a:lnTo>
                <a:lnTo>
                  <a:pt x="9" y="36"/>
                </a:lnTo>
                <a:lnTo>
                  <a:pt x="7" y="36"/>
                </a:lnTo>
                <a:lnTo>
                  <a:pt x="2" y="33"/>
                </a:lnTo>
                <a:lnTo>
                  <a:pt x="0" y="33"/>
                </a:lnTo>
                <a:lnTo>
                  <a:pt x="0" y="33"/>
                </a:lnTo>
                <a:lnTo>
                  <a:pt x="0" y="30"/>
                </a:lnTo>
                <a:lnTo>
                  <a:pt x="0" y="30"/>
                </a:lnTo>
                <a:lnTo>
                  <a:pt x="2" y="30"/>
                </a:lnTo>
                <a:lnTo>
                  <a:pt x="5" y="27"/>
                </a:lnTo>
                <a:lnTo>
                  <a:pt x="9" y="27"/>
                </a:lnTo>
                <a:lnTo>
                  <a:pt x="14" y="27"/>
                </a:lnTo>
                <a:lnTo>
                  <a:pt x="21" y="24"/>
                </a:lnTo>
                <a:lnTo>
                  <a:pt x="29" y="24"/>
                </a:lnTo>
                <a:lnTo>
                  <a:pt x="38" y="24"/>
                </a:lnTo>
                <a:lnTo>
                  <a:pt x="58" y="21"/>
                </a:lnTo>
                <a:lnTo>
                  <a:pt x="75" y="18"/>
                </a:lnTo>
                <a:lnTo>
                  <a:pt x="89" y="15"/>
                </a:lnTo>
                <a:lnTo>
                  <a:pt x="101" y="15"/>
                </a:lnTo>
                <a:lnTo>
                  <a:pt x="106" y="12"/>
                </a:lnTo>
                <a:lnTo>
                  <a:pt x="111" y="12"/>
                </a:lnTo>
                <a:lnTo>
                  <a:pt x="116" y="9"/>
                </a:lnTo>
                <a:lnTo>
                  <a:pt x="118" y="9"/>
                </a:lnTo>
                <a:lnTo>
                  <a:pt x="121" y="9"/>
                </a:lnTo>
                <a:lnTo>
                  <a:pt x="123" y="6"/>
                </a:lnTo>
                <a:lnTo>
                  <a:pt x="123" y="6"/>
                </a:lnTo>
                <a:lnTo>
                  <a:pt x="123" y="3"/>
                </a:lnTo>
                <a:lnTo>
                  <a:pt x="125" y="3"/>
                </a:lnTo>
                <a:lnTo>
                  <a:pt x="125" y="0"/>
                </a:lnTo>
                <a:lnTo>
                  <a:pt x="130" y="0"/>
                </a:lnTo>
                <a:lnTo>
                  <a:pt x="133" y="0"/>
                </a:lnTo>
                <a:lnTo>
                  <a:pt x="138" y="0"/>
                </a:lnTo>
                <a:lnTo>
                  <a:pt x="142" y="3"/>
                </a:lnTo>
                <a:lnTo>
                  <a:pt x="147" y="3"/>
                </a:lnTo>
                <a:lnTo>
                  <a:pt x="154" y="6"/>
                </a:lnTo>
                <a:lnTo>
                  <a:pt x="159" y="12"/>
                </a:lnTo>
                <a:lnTo>
                  <a:pt x="164" y="15"/>
                </a:lnTo>
                <a:lnTo>
                  <a:pt x="164" y="18"/>
                </a:lnTo>
                <a:lnTo>
                  <a:pt x="164" y="21"/>
                </a:lnTo>
                <a:lnTo>
                  <a:pt x="164" y="21"/>
                </a:lnTo>
                <a:lnTo>
                  <a:pt x="159" y="24"/>
                </a:lnTo>
                <a:lnTo>
                  <a:pt x="154" y="24"/>
                </a:lnTo>
                <a:lnTo>
                  <a:pt x="150" y="27"/>
                </a:lnTo>
                <a:lnTo>
                  <a:pt x="142" y="27"/>
                </a:lnTo>
                <a:lnTo>
                  <a:pt x="133" y="30"/>
                </a:lnTo>
                <a:lnTo>
                  <a:pt x="121" y="30"/>
                </a:lnTo>
                <a:lnTo>
                  <a:pt x="109" y="30"/>
                </a:lnTo>
                <a:lnTo>
                  <a:pt x="109" y="30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22" name="Freeform 320"/>
          <p:cNvSpPr>
            <a:spLocks/>
          </p:cNvSpPr>
          <p:nvPr/>
        </p:nvSpPr>
        <p:spPr bwMode="auto">
          <a:xfrm>
            <a:off x="8708085" y="1874122"/>
            <a:ext cx="1606153" cy="359784"/>
          </a:xfrm>
          <a:custGeom>
            <a:avLst/>
            <a:gdLst>
              <a:gd name="T0" fmla="*/ 205 w 295"/>
              <a:gd name="T1" fmla="*/ 3 h 36"/>
              <a:gd name="T2" fmla="*/ 225 w 295"/>
              <a:gd name="T3" fmla="*/ 3 h 36"/>
              <a:gd name="T4" fmla="*/ 242 w 295"/>
              <a:gd name="T5" fmla="*/ 0 h 36"/>
              <a:gd name="T6" fmla="*/ 254 w 295"/>
              <a:gd name="T7" fmla="*/ 0 h 36"/>
              <a:gd name="T8" fmla="*/ 271 w 295"/>
              <a:gd name="T9" fmla="*/ 0 h 36"/>
              <a:gd name="T10" fmla="*/ 283 w 295"/>
              <a:gd name="T11" fmla="*/ 3 h 36"/>
              <a:gd name="T12" fmla="*/ 292 w 295"/>
              <a:gd name="T13" fmla="*/ 9 h 36"/>
              <a:gd name="T14" fmla="*/ 295 w 295"/>
              <a:gd name="T15" fmla="*/ 12 h 36"/>
              <a:gd name="T16" fmla="*/ 292 w 295"/>
              <a:gd name="T17" fmla="*/ 15 h 36"/>
              <a:gd name="T18" fmla="*/ 283 w 295"/>
              <a:gd name="T19" fmla="*/ 18 h 36"/>
              <a:gd name="T20" fmla="*/ 271 w 295"/>
              <a:gd name="T21" fmla="*/ 18 h 36"/>
              <a:gd name="T22" fmla="*/ 251 w 295"/>
              <a:gd name="T23" fmla="*/ 21 h 36"/>
              <a:gd name="T24" fmla="*/ 215 w 295"/>
              <a:gd name="T25" fmla="*/ 21 h 36"/>
              <a:gd name="T26" fmla="*/ 186 w 295"/>
              <a:gd name="T27" fmla="*/ 24 h 36"/>
              <a:gd name="T28" fmla="*/ 171 w 295"/>
              <a:gd name="T29" fmla="*/ 24 h 36"/>
              <a:gd name="T30" fmla="*/ 152 w 295"/>
              <a:gd name="T31" fmla="*/ 27 h 36"/>
              <a:gd name="T32" fmla="*/ 128 w 295"/>
              <a:gd name="T33" fmla="*/ 30 h 36"/>
              <a:gd name="T34" fmla="*/ 99 w 295"/>
              <a:gd name="T35" fmla="*/ 33 h 36"/>
              <a:gd name="T36" fmla="*/ 70 w 295"/>
              <a:gd name="T37" fmla="*/ 36 h 36"/>
              <a:gd name="T38" fmla="*/ 50 w 295"/>
              <a:gd name="T39" fmla="*/ 36 h 36"/>
              <a:gd name="T40" fmla="*/ 36 w 295"/>
              <a:gd name="T41" fmla="*/ 36 h 36"/>
              <a:gd name="T42" fmla="*/ 29 w 295"/>
              <a:gd name="T43" fmla="*/ 36 h 36"/>
              <a:gd name="T44" fmla="*/ 17 w 295"/>
              <a:gd name="T45" fmla="*/ 33 h 36"/>
              <a:gd name="T46" fmla="*/ 7 w 295"/>
              <a:gd name="T47" fmla="*/ 30 h 36"/>
              <a:gd name="T48" fmla="*/ 0 w 295"/>
              <a:gd name="T49" fmla="*/ 27 h 36"/>
              <a:gd name="T50" fmla="*/ 0 w 295"/>
              <a:gd name="T51" fmla="*/ 24 h 36"/>
              <a:gd name="T52" fmla="*/ 5 w 295"/>
              <a:gd name="T53" fmla="*/ 21 h 36"/>
              <a:gd name="T54" fmla="*/ 12 w 295"/>
              <a:gd name="T55" fmla="*/ 21 h 36"/>
              <a:gd name="T56" fmla="*/ 24 w 295"/>
              <a:gd name="T57" fmla="*/ 21 h 36"/>
              <a:gd name="T58" fmla="*/ 43 w 295"/>
              <a:gd name="T59" fmla="*/ 18 h 36"/>
              <a:gd name="T60" fmla="*/ 70 w 295"/>
              <a:gd name="T61" fmla="*/ 18 h 36"/>
              <a:gd name="T62" fmla="*/ 101 w 295"/>
              <a:gd name="T63" fmla="*/ 15 h 36"/>
              <a:gd name="T64" fmla="*/ 130 w 295"/>
              <a:gd name="T65" fmla="*/ 12 h 36"/>
              <a:gd name="T66" fmla="*/ 159 w 295"/>
              <a:gd name="T67" fmla="*/ 9 h 36"/>
              <a:gd name="T68" fmla="*/ 183 w 295"/>
              <a:gd name="T69" fmla="*/ 6 h 36"/>
              <a:gd name="T70" fmla="*/ 196 w 295"/>
              <a:gd name="T71" fmla="*/ 6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295" h="36">
                <a:moveTo>
                  <a:pt x="196" y="6"/>
                </a:moveTo>
                <a:lnTo>
                  <a:pt x="205" y="3"/>
                </a:lnTo>
                <a:lnTo>
                  <a:pt x="217" y="3"/>
                </a:lnTo>
                <a:lnTo>
                  <a:pt x="225" y="3"/>
                </a:lnTo>
                <a:lnTo>
                  <a:pt x="234" y="0"/>
                </a:lnTo>
                <a:lnTo>
                  <a:pt x="242" y="0"/>
                </a:lnTo>
                <a:lnTo>
                  <a:pt x="246" y="0"/>
                </a:lnTo>
                <a:lnTo>
                  <a:pt x="254" y="0"/>
                </a:lnTo>
                <a:lnTo>
                  <a:pt x="258" y="0"/>
                </a:lnTo>
                <a:lnTo>
                  <a:pt x="271" y="0"/>
                </a:lnTo>
                <a:lnTo>
                  <a:pt x="278" y="3"/>
                </a:lnTo>
                <a:lnTo>
                  <a:pt x="283" y="3"/>
                </a:lnTo>
                <a:lnTo>
                  <a:pt x="287" y="6"/>
                </a:lnTo>
                <a:lnTo>
                  <a:pt x="292" y="9"/>
                </a:lnTo>
                <a:lnTo>
                  <a:pt x="292" y="12"/>
                </a:lnTo>
                <a:lnTo>
                  <a:pt x="295" y="12"/>
                </a:lnTo>
                <a:lnTo>
                  <a:pt x="292" y="15"/>
                </a:lnTo>
                <a:lnTo>
                  <a:pt x="292" y="15"/>
                </a:lnTo>
                <a:lnTo>
                  <a:pt x="287" y="18"/>
                </a:lnTo>
                <a:lnTo>
                  <a:pt x="283" y="18"/>
                </a:lnTo>
                <a:lnTo>
                  <a:pt x="278" y="18"/>
                </a:lnTo>
                <a:lnTo>
                  <a:pt x="271" y="18"/>
                </a:lnTo>
                <a:lnTo>
                  <a:pt x="261" y="18"/>
                </a:lnTo>
                <a:lnTo>
                  <a:pt x="251" y="21"/>
                </a:lnTo>
                <a:lnTo>
                  <a:pt x="232" y="21"/>
                </a:lnTo>
                <a:lnTo>
                  <a:pt x="215" y="21"/>
                </a:lnTo>
                <a:lnTo>
                  <a:pt x="198" y="21"/>
                </a:lnTo>
                <a:lnTo>
                  <a:pt x="186" y="24"/>
                </a:lnTo>
                <a:lnTo>
                  <a:pt x="179" y="24"/>
                </a:lnTo>
                <a:lnTo>
                  <a:pt x="171" y="24"/>
                </a:lnTo>
                <a:lnTo>
                  <a:pt x="162" y="24"/>
                </a:lnTo>
                <a:lnTo>
                  <a:pt x="152" y="27"/>
                </a:lnTo>
                <a:lnTo>
                  <a:pt x="140" y="27"/>
                </a:lnTo>
                <a:lnTo>
                  <a:pt x="128" y="30"/>
                </a:lnTo>
                <a:lnTo>
                  <a:pt x="113" y="30"/>
                </a:lnTo>
                <a:lnTo>
                  <a:pt x="99" y="33"/>
                </a:lnTo>
                <a:lnTo>
                  <a:pt x="84" y="33"/>
                </a:lnTo>
                <a:lnTo>
                  <a:pt x="70" y="36"/>
                </a:lnTo>
                <a:lnTo>
                  <a:pt x="60" y="36"/>
                </a:lnTo>
                <a:lnTo>
                  <a:pt x="50" y="36"/>
                </a:lnTo>
                <a:lnTo>
                  <a:pt x="41" y="36"/>
                </a:lnTo>
                <a:lnTo>
                  <a:pt x="36" y="36"/>
                </a:lnTo>
                <a:lnTo>
                  <a:pt x="31" y="36"/>
                </a:lnTo>
                <a:lnTo>
                  <a:pt x="29" y="36"/>
                </a:lnTo>
                <a:lnTo>
                  <a:pt x="21" y="36"/>
                </a:lnTo>
                <a:lnTo>
                  <a:pt x="17" y="33"/>
                </a:lnTo>
                <a:lnTo>
                  <a:pt x="12" y="33"/>
                </a:lnTo>
                <a:lnTo>
                  <a:pt x="7" y="30"/>
                </a:lnTo>
                <a:lnTo>
                  <a:pt x="2" y="27"/>
                </a:lnTo>
                <a:lnTo>
                  <a:pt x="0" y="27"/>
                </a:lnTo>
                <a:lnTo>
                  <a:pt x="0" y="24"/>
                </a:lnTo>
                <a:lnTo>
                  <a:pt x="0" y="24"/>
                </a:lnTo>
                <a:lnTo>
                  <a:pt x="2" y="21"/>
                </a:lnTo>
                <a:lnTo>
                  <a:pt x="5" y="21"/>
                </a:lnTo>
                <a:lnTo>
                  <a:pt x="9" y="21"/>
                </a:lnTo>
                <a:lnTo>
                  <a:pt x="12" y="21"/>
                </a:lnTo>
                <a:lnTo>
                  <a:pt x="17" y="21"/>
                </a:lnTo>
                <a:lnTo>
                  <a:pt x="24" y="21"/>
                </a:lnTo>
                <a:lnTo>
                  <a:pt x="31" y="18"/>
                </a:lnTo>
                <a:lnTo>
                  <a:pt x="43" y="18"/>
                </a:lnTo>
                <a:lnTo>
                  <a:pt x="55" y="18"/>
                </a:lnTo>
                <a:lnTo>
                  <a:pt x="70" y="18"/>
                </a:lnTo>
                <a:lnTo>
                  <a:pt x="84" y="15"/>
                </a:lnTo>
                <a:lnTo>
                  <a:pt x="101" y="15"/>
                </a:lnTo>
                <a:lnTo>
                  <a:pt x="116" y="12"/>
                </a:lnTo>
                <a:lnTo>
                  <a:pt x="130" y="12"/>
                </a:lnTo>
                <a:lnTo>
                  <a:pt x="145" y="9"/>
                </a:lnTo>
                <a:lnTo>
                  <a:pt x="159" y="9"/>
                </a:lnTo>
                <a:lnTo>
                  <a:pt x="171" y="6"/>
                </a:lnTo>
                <a:lnTo>
                  <a:pt x="183" y="6"/>
                </a:lnTo>
                <a:lnTo>
                  <a:pt x="196" y="6"/>
                </a:lnTo>
                <a:lnTo>
                  <a:pt x="196" y="6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23" name="Freeform 321"/>
          <p:cNvSpPr>
            <a:spLocks/>
          </p:cNvSpPr>
          <p:nvPr/>
        </p:nvSpPr>
        <p:spPr bwMode="auto">
          <a:xfrm>
            <a:off x="9366881" y="2054014"/>
            <a:ext cx="1431926" cy="979411"/>
          </a:xfrm>
          <a:custGeom>
            <a:avLst/>
            <a:gdLst>
              <a:gd name="T0" fmla="*/ 150 w 263"/>
              <a:gd name="T1" fmla="*/ 95 h 98"/>
              <a:gd name="T2" fmla="*/ 147 w 263"/>
              <a:gd name="T3" fmla="*/ 95 h 98"/>
              <a:gd name="T4" fmla="*/ 142 w 263"/>
              <a:gd name="T5" fmla="*/ 92 h 98"/>
              <a:gd name="T6" fmla="*/ 140 w 263"/>
              <a:gd name="T7" fmla="*/ 92 h 98"/>
              <a:gd name="T8" fmla="*/ 133 w 263"/>
              <a:gd name="T9" fmla="*/ 89 h 98"/>
              <a:gd name="T10" fmla="*/ 128 w 263"/>
              <a:gd name="T11" fmla="*/ 86 h 98"/>
              <a:gd name="T12" fmla="*/ 121 w 263"/>
              <a:gd name="T13" fmla="*/ 83 h 98"/>
              <a:gd name="T14" fmla="*/ 113 w 263"/>
              <a:gd name="T15" fmla="*/ 77 h 98"/>
              <a:gd name="T16" fmla="*/ 104 w 263"/>
              <a:gd name="T17" fmla="*/ 74 h 98"/>
              <a:gd name="T18" fmla="*/ 94 w 263"/>
              <a:gd name="T19" fmla="*/ 68 h 98"/>
              <a:gd name="T20" fmla="*/ 82 w 263"/>
              <a:gd name="T21" fmla="*/ 62 h 98"/>
              <a:gd name="T22" fmla="*/ 70 w 263"/>
              <a:gd name="T23" fmla="*/ 53 h 98"/>
              <a:gd name="T24" fmla="*/ 58 w 263"/>
              <a:gd name="T25" fmla="*/ 47 h 98"/>
              <a:gd name="T26" fmla="*/ 46 w 263"/>
              <a:gd name="T27" fmla="*/ 39 h 98"/>
              <a:gd name="T28" fmla="*/ 31 w 263"/>
              <a:gd name="T29" fmla="*/ 30 h 98"/>
              <a:gd name="T30" fmla="*/ 14 w 263"/>
              <a:gd name="T31" fmla="*/ 21 h 98"/>
              <a:gd name="T32" fmla="*/ 0 w 263"/>
              <a:gd name="T33" fmla="*/ 9 h 98"/>
              <a:gd name="T34" fmla="*/ 7 w 263"/>
              <a:gd name="T35" fmla="*/ 0 h 98"/>
              <a:gd name="T36" fmla="*/ 26 w 263"/>
              <a:gd name="T37" fmla="*/ 9 h 98"/>
              <a:gd name="T38" fmla="*/ 43 w 263"/>
              <a:gd name="T39" fmla="*/ 18 h 98"/>
              <a:gd name="T40" fmla="*/ 58 w 263"/>
              <a:gd name="T41" fmla="*/ 24 h 98"/>
              <a:gd name="T42" fmla="*/ 75 w 263"/>
              <a:gd name="T43" fmla="*/ 33 h 98"/>
              <a:gd name="T44" fmla="*/ 87 w 263"/>
              <a:gd name="T45" fmla="*/ 39 h 98"/>
              <a:gd name="T46" fmla="*/ 101 w 263"/>
              <a:gd name="T47" fmla="*/ 41 h 98"/>
              <a:gd name="T48" fmla="*/ 113 w 263"/>
              <a:gd name="T49" fmla="*/ 47 h 98"/>
              <a:gd name="T50" fmla="*/ 123 w 263"/>
              <a:gd name="T51" fmla="*/ 50 h 98"/>
              <a:gd name="T52" fmla="*/ 145 w 263"/>
              <a:gd name="T53" fmla="*/ 59 h 98"/>
              <a:gd name="T54" fmla="*/ 166 w 263"/>
              <a:gd name="T55" fmla="*/ 65 h 98"/>
              <a:gd name="T56" fmla="*/ 191 w 263"/>
              <a:gd name="T57" fmla="*/ 71 h 98"/>
              <a:gd name="T58" fmla="*/ 215 w 263"/>
              <a:gd name="T59" fmla="*/ 74 h 98"/>
              <a:gd name="T60" fmla="*/ 225 w 263"/>
              <a:gd name="T61" fmla="*/ 77 h 98"/>
              <a:gd name="T62" fmla="*/ 237 w 263"/>
              <a:gd name="T63" fmla="*/ 77 h 98"/>
              <a:gd name="T64" fmla="*/ 244 w 263"/>
              <a:gd name="T65" fmla="*/ 80 h 98"/>
              <a:gd name="T66" fmla="*/ 251 w 263"/>
              <a:gd name="T67" fmla="*/ 83 h 98"/>
              <a:gd name="T68" fmla="*/ 256 w 263"/>
              <a:gd name="T69" fmla="*/ 83 h 98"/>
              <a:gd name="T70" fmla="*/ 261 w 263"/>
              <a:gd name="T71" fmla="*/ 86 h 98"/>
              <a:gd name="T72" fmla="*/ 263 w 263"/>
              <a:gd name="T73" fmla="*/ 86 h 98"/>
              <a:gd name="T74" fmla="*/ 263 w 263"/>
              <a:gd name="T75" fmla="*/ 89 h 98"/>
              <a:gd name="T76" fmla="*/ 263 w 263"/>
              <a:gd name="T77" fmla="*/ 89 h 98"/>
              <a:gd name="T78" fmla="*/ 261 w 263"/>
              <a:gd name="T79" fmla="*/ 89 h 98"/>
              <a:gd name="T80" fmla="*/ 258 w 263"/>
              <a:gd name="T81" fmla="*/ 92 h 98"/>
              <a:gd name="T82" fmla="*/ 256 w 263"/>
              <a:gd name="T83" fmla="*/ 92 h 98"/>
              <a:gd name="T84" fmla="*/ 254 w 263"/>
              <a:gd name="T85" fmla="*/ 92 h 98"/>
              <a:gd name="T86" fmla="*/ 249 w 263"/>
              <a:gd name="T87" fmla="*/ 92 h 98"/>
              <a:gd name="T88" fmla="*/ 241 w 263"/>
              <a:gd name="T89" fmla="*/ 92 h 98"/>
              <a:gd name="T90" fmla="*/ 237 w 263"/>
              <a:gd name="T91" fmla="*/ 95 h 98"/>
              <a:gd name="T92" fmla="*/ 222 w 263"/>
              <a:gd name="T93" fmla="*/ 95 h 98"/>
              <a:gd name="T94" fmla="*/ 208 w 263"/>
              <a:gd name="T95" fmla="*/ 95 h 98"/>
              <a:gd name="T96" fmla="*/ 195 w 263"/>
              <a:gd name="T97" fmla="*/ 95 h 98"/>
              <a:gd name="T98" fmla="*/ 186 w 263"/>
              <a:gd name="T99" fmla="*/ 95 h 98"/>
              <a:gd name="T100" fmla="*/ 176 w 263"/>
              <a:gd name="T101" fmla="*/ 98 h 98"/>
              <a:gd name="T102" fmla="*/ 166 w 263"/>
              <a:gd name="T103" fmla="*/ 95 h 98"/>
              <a:gd name="T104" fmla="*/ 157 w 263"/>
              <a:gd name="T105" fmla="*/ 95 h 98"/>
              <a:gd name="T106" fmla="*/ 150 w 263"/>
              <a:gd name="T107" fmla="*/ 95 h 98"/>
              <a:gd name="T108" fmla="*/ 150 w 263"/>
              <a:gd name="T109" fmla="*/ 95 h 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263" h="98">
                <a:moveTo>
                  <a:pt x="150" y="95"/>
                </a:moveTo>
                <a:lnTo>
                  <a:pt x="147" y="95"/>
                </a:lnTo>
                <a:lnTo>
                  <a:pt x="142" y="92"/>
                </a:lnTo>
                <a:lnTo>
                  <a:pt x="140" y="92"/>
                </a:lnTo>
                <a:lnTo>
                  <a:pt x="133" y="89"/>
                </a:lnTo>
                <a:lnTo>
                  <a:pt x="128" y="86"/>
                </a:lnTo>
                <a:lnTo>
                  <a:pt x="121" y="83"/>
                </a:lnTo>
                <a:lnTo>
                  <a:pt x="113" y="77"/>
                </a:lnTo>
                <a:lnTo>
                  <a:pt x="104" y="74"/>
                </a:lnTo>
                <a:lnTo>
                  <a:pt x="94" y="68"/>
                </a:lnTo>
                <a:lnTo>
                  <a:pt x="82" y="62"/>
                </a:lnTo>
                <a:lnTo>
                  <a:pt x="70" y="53"/>
                </a:lnTo>
                <a:lnTo>
                  <a:pt x="58" y="47"/>
                </a:lnTo>
                <a:lnTo>
                  <a:pt x="46" y="39"/>
                </a:lnTo>
                <a:lnTo>
                  <a:pt x="31" y="30"/>
                </a:lnTo>
                <a:lnTo>
                  <a:pt x="14" y="21"/>
                </a:lnTo>
                <a:lnTo>
                  <a:pt x="0" y="9"/>
                </a:lnTo>
                <a:lnTo>
                  <a:pt x="7" y="0"/>
                </a:lnTo>
                <a:lnTo>
                  <a:pt x="26" y="9"/>
                </a:lnTo>
                <a:lnTo>
                  <a:pt x="43" y="18"/>
                </a:lnTo>
                <a:lnTo>
                  <a:pt x="58" y="24"/>
                </a:lnTo>
                <a:lnTo>
                  <a:pt x="75" y="33"/>
                </a:lnTo>
                <a:lnTo>
                  <a:pt x="87" y="39"/>
                </a:lnTo>
                <a:lnTo>
                  <a:pt x="101" y="41"/>
                </a:lnTo>
                <a:lnTo>
                  <a:pt x="113" y="47"/>
                </a:lnTo>
                <a:lnTo>
                  <a:pt x="123" y="50"/>
                </a:lnTo>
                <a:lnTo>
                  <a:pt x="145" y="59"/>
                </a:lnTo>
                <a:lnTo>
                  <a:pt x="166" y="65"/>
                </a:lnTo>
                <a:lnTo>
                  <a:pt x="191" y="71"/>
                </a:lnTo>
                <a:lnTo>
                  <a:pt x="215" y="74"/>
                </a:lnTo>
                <a:lnTo>
                  <a:pt x="225" y="77"/>
                </a:lnTo>
                <a:lnTo>
                  <a:pt x="237" y="77"/>
                </a:lnTo>
                <a:lnTo>
                  <a:pt x="244" y="80"/>
                </a:lnTo>
                <a:lnTo>
                  <a:pt x="251" y="83"/>
                </a:lnTo>
                <a:lnTo>
                  <a:pt x="256" y="83"/>
                </a:lnTo>
                <a:lnTo>
                  <a:pt x="261" y="86"/>
                </a:lnTo>
                <a:lnTo>
                  <a:pt x="263" y="86"/>
                </a:lnTo>
                <a:lnTo>
                  <a:pt x="263" y="89"/>
                </a:lnTo>
                <a:lnTo>
                  <a:pt x="263" y="89"/>
                </a:lnTo>
                <a:lnTo>
                  <a:pt x="261" y="89"/>
                </a:lnTo>
                <a:lnTo>
                  <a:pt x="258" y="92"/>
                </a:lnTo>
                <a:lnTo>
                  <a:pt x="256" y="92"/>
                </a:lnTo>
                <a:lnTo>
                  <a:pt x="254" y="92"/>
                </a:lnTo>
                <a:lnTo>
                  <a:pt x="249" y="92"/>
                </a:lnTo>
                <a:lnTo>
                  <a:pt x="241" y="92"/>
                </a:lnTo>
                <a:lnTo>
                  <a:pt x="237" y="95"/>
                </a:lnTo>
                <a:lnTo>
                  <a:pt x="222" y="95"/>
                </a:lnTo>
                <a:lnTo>
                  <a:pt x="208" y="95"/>
                </a:lnTo>
                <a:lnTo>
                  <a:pt x="195" y="95"/>
                </a:lnTo>
                <a:lnTo>
                  <a:pt x="186" y="95"/>
                </a:lnTo>
                <a:lnTo>
                  <a:pt x="176" y="98"/>
                </a:lnTo>
                <a:lnTo>
                  <a:pt x="166" y="95"/>
                </a:lnTo>
                <a:lnTo>
                  <a:pt x="157" y="95"/>
                </a:lnTo>
                <a:lnTo>
                  <a:pt x="150" y="95"/>
                </a:lnTo>
                <a:lnTo>
                  <a:pt x="150" y="95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24" name="Freeform 322"/>
          <p:cNvSpPr>
            <a:spLocks/>
          </p:cNvSpPr>
          <p:nvPr/>
        </p:nvSpPr>
        <p:spPr bwMode="auto">
          <a:xfrm>
            <a:off x="8653639" y="694831"/>
            <a:ext cx="713242" cy="829504"/>
          </a:xfrm>
          <a:custGeom>
            <a:avLst/>
            <a:gdLst>
              <a:gd name="T0" fmla="*/ 121 w 131"/>
              <a:gd name="T1" fmla="*/ 6 h 83"/>
              <a:gd name="T2" fmla="*/ 123 w 131"/>
              <a:gd name="T3" fmla="*/ 9 h 83"/>
              <a:gd name="T4" fmla="*/ 126 w 131"/>
              <a:gd name="T5" fmla="*/ 9 h 83"/>
              <a:gd name="T6" fmla="*/ 128 w 131"/>
              <a:gd name="T7" fmla="*/ 12 h 83"/>
              <a:gd name="T8" fmla="*/ 131 w 131"/>
              <a:gd name="T9" fmla="*/ 15 h 83"/>
              <a:gd name="T10" fmla="*/ 128 w 131"/>
              <a:gd name="T11" fmla="*/ 15 h 83"/>
              <a:gd name="T12" fmla="*/ 128 w 131"/>
              <a:gd name="T13" fmla="*/ 18 h 83"/>
              <a:gd name="T14" fmla="*/ 126 w 131"/>
              <a:gd name="T15" fmla="*/ 21 h 83"/>
              <a:gd name="T16" fmla="*/ 123 w 131"/>
              <a:gd name="T17" fmla="*/ 24 h 83"/>
              <a:gd name="T18" fmla="*/ 119 w 131"/>
              <a:gd name="T19" fmla="*/ 30 h 83"/>
              <a:gd name="T20" fmla="*/ 109 w 131"/>
              <a:gd name="T21" fmla="*/ 36 h 83"/>
              <a:gd name="T22" fmla="*/ 99 w 131"/>
              <a:gd name="T23" fmla="*/ 42 h 83"/>
              <a:gd name="T24" fmla="*/ 89 w 131"/>
              <a:gd name="T25" fmla="*/ 51 h 83"/>
              <a:gd name="T26" fmla="*/ 80 w 131"/>
              <a:gd name="T27" fmla="*/ 54 h 83"/>
              <a:gd name="T28" fmla="*/ 73 w 131"/>
              <a:gd name="T29" fmla="*/ 59 h 83"/>
              <a:gd name="T30" fmla="*/ 63 w 131"/>
              <a:gd name="T31" fmla="*/ 62 h 83"/>
              <a:gd name="T32" fmla="*/ 53 w 131"/>
              <a:gd name="T33" fmla="*/ 68 h 83"/>
              <a:gd name="T34" fmla="*/ 41 w 131"/>
              <a:gd name="T35" fmla="*/ 71 h 83"/>
              <a:gd name="T36" fmla="*/ 29 w 131"/>
              <a:gd name="T37" fmla="*/ 77 h 83"/>
              <a:gd name="T38" fmla="*/ 19 w 131"/>
              <a:gd name="T39" fmla="*/ 80 h 83"/>
              <a:gd name="T40" fmla="*/ 15 w 131"/>
              <a:gd name="T41" fmla="*/ 83 h 83"/>
              <a:gd name="T42" fmla="*/ 10 w 131"/>
              <a:gd name="T43" fmla="*/ 83 h 83"/>
              <a:gd name="T44" fmla="*/ 7 w 131"/>
              <a:gd name="T45" fmla="*/ 83 h 83"/>
              <a:gd name="T46" fmla="*/ 5 w 131"/>
              <a:gd name="T47" fmla="*/ 83 h 83"/>
              <a:gd name="T48" fmla="*/ 2 w 131"/>
              <a:gd name="T49" fmla="*/ 83 h 83"/>
              <a:gd name="T50" fmla="*/ 0 w 131"/>
              <a:gd name="T51" fmla="*/ 83 h 83"/>
              <a:gd name="T52" fmla="*/ 0 w 131"/>
              <a:gd name="T53" fmla="*/ 83 h 83"/>
              <a:gd name="T54" fmla="*/ 0 w 131"/>
              <a:gd name="T55" fmla="*/ 80 h 83"/>
              <a:gd name="T56" fmla="*/ 2 w 131"/>
              <a:gd name="T57" fmla="*/ 77 h 83"/>
              <a:gd name="T58" fmla="*/ 2 w 131"/>
              <a:gd name="T59" fmla="*/ 77 h 83"/>
              <a:gd name="T60" fmla="*/ 7 w 131"/>
              <a:gd name="T61" fmla="*/ 74 h 83"/>
              <a:gd name="T62" fmla="*/ 12 w 131"/>
              <a:gd name="T63" fmla="*/ 71 h 83"/>
              <a:gd name="T64" fmla="*/ 17 w 131"/>
              <a:gd name="T65" fmla="*/ 68 h 83"/>
              <a:gd name="T66" fmla="*/ 22 w 131"/>
              <a:gd name="T67" fmla="*/ 65 h 83"/>
              <a:gd name="T68" fmla="*/ 34 w 131"/>
              <a:gd name="T69" fmla="*/ 56 h 83"/>
              <a:gd name="T70" fmla="*/ 46 w 131"/>
              <a:gd name="T71" fmla="*/ 51 h 83"/>
              <a:gd name="T72" fmla="*/ 53 w 131"/>
              <a:gd name="T73" fmla="*/ 45 h 83"/>
              <a:gd name="T74" fmla="*/ 60 w 131"/>
              <a:gd name="T75" fmla="*/ 39 h 83"/>
              <a:gd name="T76" fmla="*/ 68 w 131"/>
              <a:gd name="T77" fmla="*/ 33 h 83"/>
              <a:gd name="T78" fmla="*/ 73 w 131"/>
              <a:gd name="T79" fmla="*/ 27 h 83"/>
              <a:gd name="T80" fmla="*/ 77 w 131"/>
              <a:gd name="T81" fmla="*/ 24 h 83"/>
              <a:gd name="T82" fmla="*/ 82 w 131"/>
              <a:gd name="T83" fmla="*/ 21 h 83"/>
              <a:gd name="T84" fmla="*/ 85 w 131"/>
              <a:gd name="T85" fmla="*/ 18 h 83"/>
              <a:gd name="T86" fmla="*/ 85 w 131"/>
              <a:gd name="T87" fmla="*/ 15 h 83"/>
              <a:gd name="T88" fmla="*/ 85 w 131"/>
              <a:gd name="T89" fmla="*/ 12 h 83"/>
              <a:gd name="T90" fmla="*/ 82 w 131"/>
              <a:gd name="T91" fmla="*/ 9 h 83"/>
              <a:gd name="T92" fmla="*/ 82 w 131"/>
              <a:gd name="T93" fmla="*/ 9 h 83"/>
              <a:gd name="T94" fmla="*/ 82 w 131"/>
              <a:gd name="T95" fmla="*/ 6 h 83"/>
              <a:gd name="T96" fmla="*/ 82 w 131"/>
              <a:gd name="T97" fmla="*/ 6 h 83"/>
              <a:gd name="T98" fmla="*/ 85 w 131"/>
              <a:gd name="T99" fmla="*/ 3 h 83"/>
              <a:gd name="T100" fmla="*/ 87 w 131"/>
              <a:gd name="T101" fmla="*/ 3 h 83"/>
              <a:gd name="T102" fmla="*/ 89 w 131"/>
              <a:gd name="T103" fmla="*/ 0 h 83"/>
              <a:gd name="T104" fmla="*/ 94 w 131"/>
              <a:gd name="T105" fmla="*/ 0 h 83"/>
              <a:gd name="T106" fmla="*/ 99 w 131"/>
              <a:gd name="T107" fmla="*/ 0 h 83"/>
              <a:gd name="T108" fmla="*/ 111 w 131"/>
              <a:gd name="T109" fmla="*/ 3 h 83"/>
              <a:gd name="T110" fmla="*/ 121 w 131"/>
              <a:gd name="T111" fmla="*/ 6 h 83"/>
              <a:gd name="T112" fmla="*/ 121 w 131"/>
              <a:gd name="T113" fmla="*/ 6 h 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31" h="83">
                <a:moveTo>
                  <a:pt x="121" y="6"/>
                </a:moveTo>
                <a:lnTo>
                  <a:pt x="123" y="9"/>
                </a:lnTo>
                <a:lnTo>
                  <a:pt x="126" y="9"/>
                </a:lnTo>
                <a:lnTo>
                  <a:pt x="128" y="12"/>
                </a:lnTo>
                <a:lnTo>
                  <a:pt x="131" y="15"/>
                </a:lnTo>
                <a:lnTo>
                  <a:pt x="128" y="15"/>
                </a:lnTo>
                <a:lnTo>
                  <a:pt x="128" y="18"/>
                </a:lnTo>
                <a:lnTo>
                  <a:pt x="126" y="21"/>
                </a:lnTo>
                <a:lnTo>
                  <a:pt x="123" y="24"/>
                </a:lnTo>
                <a:lnTo>
                  <a:pt x="119" y="30"/>
                </a:lnTo>
                <a:lnTo>
                  <a:pt x="109" y="36"/>
                </a:lnTo>
                <a:lnTo>
                  <a:pt x="99" y="42"/>
                </a:lnTo>
                <a:lnTo>
                  <a:pt x="89" y="51"/>
                </a:lnTo>
                <a:lnTo>
                  <a:pt x="80" y="54"/>
                </a:lnTo>
                <a:lnTo>
                  <a:pt x="73" y="59"/>
                </a:lnTo>
                <a:lnTo>
                  <a:pt x="63" y="62"/>
                </a:lnTo>
                <a:lnTo>
                  <a:pt x="53" y="68"/>
                </a:lnTo>
                <a:lnTo>
                  <a:pt x="41" y="71"/>
                </a:lnTo>
                <a:lnTo>
                  <a:pt x="29" y="77"/>
                </a:lnTo>
                <a:lnTo>
                  <a:pt x="19" y="80"/>
                </a:lnTo>
                <a:lnTo>
                  <a:pt x="15" y="83"/>
                </a:lnTo>
                <a:lnTo>
                  <a:pt x="10" y="83"/>
                </a:lnTo>
                <a:lnTo>
                  <a:pt x="7" y="83"/>
                </a:lnTo>
                <a:lnTo>
                  <a:pt x="5" y="83"/>
                </a:lnTo>
                <a:lnTo>
                  <a:pt x="2" y="83"/>
                </a:lnTo>
                <a:lnTo>
                  <a:pt x="0" y="83"/>
                </a:lnTo>
                <a:lnTo>
                  <a:pt x="0" y="83"/>
                </a:lnTo>
                <a:lnTo>
                  <a:pt x="0" y="80"/>
                </a:lnTo>
                <a:lnTo>
                  <a:pt x="2" y="77"/>
                </a:lnTo>
                <a:lnTo>
                  <a:pt x="2" y="77"/>
                </a:lnTo>
                <a:lnTo>
                  <a:pt x="7" y="74"/>
                </a:lnTo>
                <a:lnTo>
                  <a:pt x="12" y="71"/>
                </a:lnTo>
                <a:lnTo>
                  <a:pt x="17" y="68"/>
                </a:lnTo>
                <a:lnTo>
                  <a:pt x="22" y="65"/>
                </a:lnTo>
                <a:lnTo>
                  <a:pt x="34" y="56"/>
                </a:lnTo>
                <a:lnTo>
                  <a:pt x="46" y="51"/>
                </a:lnTo>
                <a:lnTo>
                  <a:pt x="53" y="45"/>
                </a:lnTo>
                <a:lnTo>
                  <a:pt x="60" y="39"/>
                </a:lnTo>
                <a:lnTo>
                  <a:pt x="68" y="33"/>
                </a:lnTo>
                <a:lnTo>
                  <a:pt x="73" y="27"/>
                </a:lnTo>
                <a:lnTo>
                  <a:pt x="77" y="24"/>
                </a:lnTo>
                <a:lnTo>
                  <a:pt x="82" y="21"/>
                </a:lnTo>
                <a:lnTo>
                  <a:pt x="85" y="18"/>
                </a:lnTo>
                <a:lnTo>
                  <a:pt x="85" y="15"/>
                </a:lnTo>
                <a:lnTo>
                  <a:pt x="85" y="12"/>
                </a:lnTo>
                <a:lnTo>
                  <a:pt x="82" y="9"/>
                </a:lnTo>
                <a:lnTo>
                  <a:pt x="82" y="9"/>
                </a:lnTo>
                <a:lnTo>
                  <a:pt x="82" y="6"/>
                </a:lnTo>
                <a:lnTo>
                  <a:pt x="82" y="6"/>
                </a:lnTo>
                <a:lnTo>
                  <a:pt x="85" y="3"/>
                </a:lnTo>
                <a:lnTo>
                  <a:pt x="87" y="3"/>
                </a:lnTo>
                <a:lnTo>
                  <a:pt x="89" y="0"/>
                </a:lnTo>
                <a:lnTo>
                  <a:pt x="94" y="0"/>
                </a:lnTo>
                <a:lnTo>
                  <a:pt x="99" y="0"/>
                </a:lnTo>
                <a:lnTo>
                  <a:pt x="111" y="3"/>
                </a:lnTo>
                <a:lnTo>
                  <a:pt x="121" y="6"/>
                </a:lnTo>
                <a:lnTo>
                  <a:pt x="121" y="6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25" name="Freeform 323"/>
          <p:cNvSpPr>
            <a:spLocks/>
          </p:cNvSpPr>
          <p:nvPr/>
        </p:nvSpPr>
        <p:spPr bwMode="auto">
          <a:xfrm>
            <a:off x="8599193" y="1704221"/>
            <a:ext cx="882022" cy="1209276"/>
          </a:xfrm>
          <a:custGeom>
            <a:avLst/>
            <a:gdLst>
              <a:gd name="T0" fmla="*/ 114 w 162"/>
              <a:gd name="T1" fmla="*/ 88 h 121"/>
              <a:gd name="T2" fmla="*/ 104 w 162"/>
              <a:gd name="T3" fmla="*/ 94 h 121"/>
              <a:gd name="T4" fmla="*/ 92 w 162"/>
              <a:gd name="T5" fmla="*/ 97 h 121"/>
              <a:gd name="T6" fmla="*/ 80 w 162"/>
              <a:gd name="T7" fmla="*/ 103 h 121"/>
              <a:gd name="T8" fmla="*/ 66 w 162"/>
              <a:gd name="T9" fmla="*/ 106 h 121"/>
              <a:gd name="T10" fmla="*/ 51 w 162"/>
              <a:gd name="T11" fmla="*/ 112 h 121"/>
              <a:gd name="T12" fmla="*/ 39 w 162"/>
              <a:gd name="T13" fmla="*/ 115 h 121"/>
              <a:gd name="T14" fmla="*/ 29 w 162"/>
              <a:gd name="T15" fmla="*/ 118 h 121"/>
              <a:gd name="T16" fmla="*/ 20 w 162"/>
              <a:gd name="T17" fmla="*/ 118 h 121"/>
              <a:gd name="T18" fmla="*/ 15 w 162"/>
              <a:gd name="T19" fmla="*/ 118 h 121"/>
              <a:gd name="T20" fmla="*/ 12 w 162"/>
              <a:gd name="T21" fmla="*/ 118 h 121"/>
              <a:gd name="T22" fmla="*/ 8 w 162"/>
              <a:gd name="T23" fmla="*/ 118 h 121"/>
              <a:gd name="T24" fmla="*/ 5 w 162"/>
              <a:gd name="T25" fmla="*/ 121 h 121"/>
              <a:gd name="T26" fmla="*/ 3 w 162"/>
              <a:gd name="T27" fmla="*/ 121 h 121"/>
              <a:gd name="T28" fmla="*/ 0 w 162"/>
              <a:gd name="T29" fmla="*/ 121 h 121"/>
              <a:gd name="T30" fmla="*/ 3 w 162"/>
              <a:gd name="T31" fmla="*/ 121 h 121"/>
              <a:gd name="T32" fmla="*/ 3 w 162"/>
              <a:gd name="T33" fmla="*/ 121 h 121"/>
              <a:gd name="T34" fmla="*/ 5 w 162"/>
              <a:gd name="T35" fmla="*/ 121 h 121"/>
              <a:gd name="T36" fmla="*/ 10 w 162"/>
              <a:gd name="T37" fmla="*/ 121 h 121"/>
              <a:gd name="T38" fmla="*/ 15 w 162"/>
              <a:gd name="T39" fmla="*/ 118 h 121"/>
              <a:gd name="T40" fmla="*/ 20 w 162"/>
              <a:gd name="T41" fmla="*/ 118 h 121"/>
              <a:gd name="T42" fmla="*/ 25 w 162"/>
              <a:gd name="T43" fmla="*/ 115 h 121"/>
              <a:gd name="T44" fmla="*/ 32 w 162"/>
              <a:gd name="T45" fmla="*/ 115 h 121"/>
              <a:gd name="T46" fmla="*/ 63 w 162"/>
              <a:gd name="T47" fmla="*/ 103 h 121"/>
              <a:gd name="T48" fmla="*/ 78 w 162"/>
              <a:gd name="T49" fmla="*/ 97 h 121"/>
              <a:gd name="T50" fmla="*/ 92 w 162"/>
              <a:gd name="T51" fmla="*/ 91 h 121"/>
              <a:gd name="T52" fmla="*/ 104 w 162"/>
              <a:gd name="T53" fmla="*/ 82 h 121"/>
              <a:gd name="T54" fmla="*/ 116 w 162"/>
              <a:gd name="T55" fmla="*/ 74 h 121"/>
              <a:gd name="T56" fmla="*/ 126 w 162"/>
              <a:gd name="T57" fmla="*/ 65 h 121"/>
              <a:gd name="T58" fmla="*/ 133 w 162"/>
              <a:gd name="T59" fmla="*/ 53 h 121"/>
              <a:gd name="T60" fmla="*/ 141 w 162"/>
              <a:gd name="T61" fmla="*/ 41 h 121"/>
              <a:gd name="T62" fmla="*/ 143 w 162"/>
              <a:gd name="T63" fmla="*/ 29 h 121"/>
              <a:gd name="T64" fmla="*/ 145 w 162"/>
              <a:gd name="T65" fmla="*/ 17 h 121"/>
              <a:gd name="T66" fmla="*/ 148 w 162"/>
              <a:gd name="T67" fmla="*/ 3 h 121"/>
              <a:gd name="T68" fmla="*/ 162 w 162"/>
              <a:gd name="T69" fmla="*/ 0 h 121"/>
              <a:gd name="T70" fmla="*/ 162 w 162"/>
              <a:gd name="T71" fmla="*/ 12 h 121"/>
              <a:gd name="T72" fmla="*/ 160 w 162"/>
              <a:gd name="T73" fmla="*/ 20 h 121"/>
              <a:gd name="T74" fmla="*/ 160 w 162"/>
              <a:gd name="T75" fmla="*/ 26 h 121"/>
              <a:gd name="T76" fmla="*/ 158 w 162"/>
              <a:gd name="T77" fmla="*/ 32 h 121"/>
              <a:gd name="T78" fmla="*/ 155 w 162"/>
              <a:gd name="T79" fmla="*/ 38 h 121"/>
              <a:gd name="T80" fmla="*/ 153 w 162"/>
              <a:gd name="T81" fmla="*/ 44 h 121"/>
              <a:gd name="T82" fmla="*/ 148 w 162"/>
              <a:gd name="T83" fmla="*/ 53 h 121"/>
              <a:gd name="T84" fmla="*/ 145 w 162"/>
              <a:gd name="T85" fmla="*/ 62 h 121"/>
              <a:gd name="T86" fmla="*/ 138 w 162"/>
              <a:gd name="T87" fmla="*/ 68 h 121"/>
              <a:gd name="T88" fmla="*/ 131 w 162"/>
              <a:gd name="T89" fmla="*/ 76 h 121"/>
              <a:gd name="T90" fmla="*/ 124 w 162"/>
              <a:gd name="T91" fmla="*/ 82 h 121"/>
              <a:gd name="T92" fmla="*/ 114 w 162"/>
              <a:gd name="T93" fmla="*/ 88 h 121"/>
              <a:gd name="T94" fmla="*/ 114 w 162"/>
              <a:gd name="T95" fmla="*/ 88 h 1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62" h="121">
                <a:moveTo>
                  <a:pt x="114" y="88"/>
                </a:moveTo>
                <a:lnTo>
                  <a:pt x="104" y="94"/>
                </a:lnTo>
                <a:lnTo>
                  <a:pt x="92" y="97"/>
                </a:lnTo>
                <a:lnTo>
                  <a:pt x="80" y="103"/>
                </a:lnTo>
                <a:lnTo>
                  <a:pt x="66" y="106"/>
                </a:lnTo>
                <a:lnTo>
                  <a:pt x="51" y="112"/>
                </a:lnTo>
                <a:lnTo>
                  <a:pt x="39" y="115"/>
                </a:lnTo>
                <a:lnTo>
                  <a:pt x="29" y="118"/>
                </a:lnTo>
                <a:lnTo>
                  <a:pt x="20" y="118"/>
                </a:lnTo>
                <a:lnTo>
                  <a:pt x="15" y="118"/>
                </a:lnTo>
                <a:lnTo>
                  <a:pt x="12" y="118"/>
                </a:lnTo>
                <a:lnTo>
                  <a:pt x="8" y="118"/>
                </a:lnTo>
                <a:lnTo>
                  <a:pt x="5" y="121"/>
                </a:lnTo>
                <a:lnTo>
                  <a:pt x="3" y="121"/>
                </a:lnTo>
                <a:lnTo>
                  <a:pt x="0" y="121"/>
                </a:lnTo>
                <a:lnTo>
                  <a:pt x="3" y="121"/>
                </a:lnTo>
                <a:lnTo>
                  <a:pt x="3" y="121"/>
                </a:lnTo>
                <a:lnTo>
                  <a:pt x="5" y="121"/>
                </a:lnTo>
                <a:lnTo>
                  <a:pt x="10" y="121"/>
                </a:lnTo>
                <a:lnTo>
                  <a:pt x="15" y="118"/>
                </a:lnTo>
                <a:lnTo>
                  <a:pt x="20" y="118"/>
                </a:lnTo>
                <a:lnTo>
                  <a:pt x="25" y="115"/>
                </a:lnTo>
                <a:lnTo>
                  <a:pt x="32" y="115"/>
                </a:lnTo>
                <a:lnTo>
                  <a:pt x="63" y="103"/>
                </a:lnTo>
                <a:lnTo>
                  <a:pt x="78" y="97"/>
                </a:lnTo>
                <a:lnTo>
                  <a:pt x="92" y="91"/>
                </a:lnTo>
                <a:lnTo>
                  <a:pt x="104" y="82"/>
                </a:lnTo>
                <a:lnTo>
                  <a:pt x="116" y="74"/>
                </a:lnTo>
                <a:lnTo>
                  <a:pt x="126" y="65"/>
                </a:lnTo>
                <a:lnTo>
                  <a:pt x="133" y="53"/>
                </a:lnTo>
                <a:lnTo>
                  <a:pt x="141" y="41"/>
                </a:lnTo>
                <a:lnTo>
                  <a:pt x="143" y="29"/>
                </a:lnTo>
                <a:lnTo>
                  <a:pt x="145" y="17"/>
                </a:lnTo>
                <a:lnTo>
                  <a:pt x="148" y="3"/>
                </a:lnTo>
                <a:lnTo>
                  <a:pt x="162" y="0"/>
                </a:lnTo>
                <a:lnTo>
                  <a:pt x="162" y="12"/>
                </a:lnTo>
                <a:lnTo>
                  <a:pt x="160" y="20"/>
                </a:lnTo>
                <a:lnTo>
                  <a:pt x="160" y="26"/>
                </a:lnTo>
                <a:lnTo>
                  <a:pt x="158" y="32"/>
                </a:lnTo>
                <a:lnTo>
                  <a:pt x="155" y="38"/>
                </a:lnTo>
                <a:lnTo>
                  <a:pt x="153" y="44"/>
                </a:lnTo>
                <a:lnTo>
                  <a:pt x="148" y="53"/>
                </a:lnTo>
                <a:lnTo>
                  <a:pt x="145" y="62"/>
                </a:lnTo>
                <a:lnTo>
                  <a:pt x="138" y="68"/>
                </a:lnTo>
                <a:lnTo>
                  <a:pt x="131" y="76"/>
                </a:lnTo>
                <a:lnTo>
                  <a:pt x="124" y="82"/>
                </a:lnTo>
                <a:lnTo>
                  <a:pt x="114" y="88"/>
                </a:lnTo>
                <a:lnTo>
                  <a:pt x="114" y="88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27" name="Freeform 325"/>
          <p:cNvSpPr>
            <a:spLocks/>
          </p:cNvSpPr>
          <p:nvPr/>
        </p:nvSpPr>
        <p:spPr bwMode="auto">
          <a:xfrm>
            <a:off x="1921336" y="3906921"/>
            <a:ext cx="936468" cy="799519"/>
          </a:xfrm>
          <a:custGeom>
            <a:avLst/>
            <a:gdLst>
              <a:gd name="T0" fmla="*/ 44 w 172"/>
              <a:gd name="T1" fmla="*/ 74 h 80"/>
              <a:gd name="T2" fmla="*/ 34 w 172"/>
              <a:gd name="T3" fmla="*/ 77 h 80"/>
              <a:gd name="T4" fmla="*/ 25 w 172"/>
              <a:gd name="T5" fmla="*/ 77 h 80"/>
              <a:gd name="T6" fmla="*/ 20 w 172"/>
              <a:gd name="T7" fmla="*/ 80 h 80"/>
              <a:gd name="T8" fmla="*/ 13 w 172"/>
              <a:gd name="T9" fmla="*/ 80 h 80"/>
              <a:gd name="T10" fmla="*/ 8 w 172"/>
              <a:gd name="T11" fmla="*/ 80 h 80"/>
              <a:gd name="T12" fmla="*/ 5 w 172"/>
              <a:gd name="T13" fmla="*/ 80 h 80"/>
              <a:gd name="T14" fmla="*/ 3 w 172"/>
              <a:gd name="T15" fmla="*/ 80 h 80"/>
              <a:gd name="T16" fmla="*/ 0 w 172"/>
              <a:gd name="T17" fmla="*/ 80 h 80"/>
              <a:gd name="T18" fmla="*/ 0 w 172"/>
              <a:gd name="T19" fmla="*/ 77 h 80"/>
              <a:gd name="T20" fmla="*/ 0 w 172"/>
              <a:gd name="T21" fmla="*/ 77 h 80"/>
              <a:gd name="T22" fmla="*/ 3 w 172"/>
              <a:gd name="T23" fmla="*/ 74 h 80"/>
              <a:gd name="T24" fmla="*/ 5 w 172"/>
              <a:gd name="T25" fmla="*/ 74 h 80"/>
              <a:gd name="T26" fmla="*/ 8 w 172"/>
              <a:gd name="T27" fmla="*/ 71 h 80"/>
              <a:gd name="T28" fmla="*/ 13 w 172"/>
              <a:gd name="T29" fmla="*/ 68 h 80"/>
              <a:gd name="T30" fmla="*/ 20 w 172"/>
              <a:gd name="T31" fmla="*/ 65 h 80"/>
              <a:gd name="T32" fmla="*/ 27 w 172"/>
              <a:gd name="T33" fmla="*/ 65 h 80"/>
              <a:gd name="T34" fmla="*/ 42 w 172"/>
              <a:gd name="T35" fmla="*/ 59 h 80"/>
              <a:gd name="T36" fmla="*/ 56 w 172"/>
              <a:gd name="T37" fmla="*/ 53 h 80"/>
              <a:gd name="T38" fmla="*/ 68 w 172"/>
              <a:gd name="T39" fmla="*/ 47 h 80"/>
              <a:gd name="T40" fmla="*/ 83 w 172"/>
              <a:gd name="T41" fmla="*/ 41 h 80"/>
              <a:gd name="T42" fmla="*/ 92 w 172"/>
              <a:gd name="T43" fmla="*/ 35 h 80"/>
              <a:gd name="T44" fmla="*/ 102 w 172"/>
              <a:gd name="T45" fmla="*/ 32 h 80"/>
              <a:gd name="T46" fmla="*/ 112 w 172"/>
              <a:gd name="T47" fmla="*/ 27 h 80"/>
              <a:gd name="T48" fmla="*/ 119 w 172"/>
              <a:gd name="T49" fmla="*/ 21 h 80"/>
              <a:gd name="T50" fmla="*/ 121 w 172"/>
              <a:gd name="T51" fmla="*/ 21 h 80"/>
              <a:gd name="T52" fmla="*/ 124 w 172"/>
              <a:gd name="T53" fmla="*/ 18 h 80"/>
              <a:gd name="T54" fmla="*/ 126 w 172"/>
              <a:gd name="T55" fmla="*/ 15 h 80"/>
              <a:gd name="T56" fmla="*/ 129 w 172"/>
              <a:gd name="T57" fmla="*/ 12 h 80"/>
              <a:gd name="T58" fmla="*/ 129 w 172"/>
              <a:gd name="T59" fmla="*/ 9 h 80"/>
              <a:gd name="T60" fmla="*/ 126 w 172"/>
              <a:gd name="T61" fmla="*/ 9 h 80"/>
              <a:gd name="T62" fmla="*/ 126 w 172"/>
              <a:gd name="T63" fmla="*/ 9 h 80"/>
              <a:gd name="T64" fmla="*/ 126 w 172"/>
              <a:gd name="T65" fmla="*/ 6 h 80"/>
              <a:gd name="T66" fmla="*/ 129 w 172"/>
              <a:gd name="T67" fmla="*/ 3 h 80"/>
              <a:gd name="T68" fmla="*/ 133 w 172"/>
              <a:gd name="T69" fmla="*/ 3 h 80"/>
              <a:gd name="T70" fmla="*/ 136 w 172"/>
              <a:gd name="T71" fmla="*/ 0 h 80"/>
              <a:gd name="T72" fmla="*/ 141 w 172"/>
              <a:gd name="T73" fmla="*/ 3 h 80"/>
              <a:gd name="T74" fmla="*/ 146 w 172"/>
              <a:gd name="T75" fmla="*/ 3 h 80"/>
              <a:gd name="T76" fmla="*/ 155 w 172"/>
              <a:gd name="T77" fmla="*/ 6 h 80"/>
              <a:gd name="T78" fmla="*/ 165 w 172"/>
              <a:gd name="T79" fmla="*/ 9 h 80"/>
              <a:gd name="T80" fmla="*/ 167 w 172"/>
              <a:gd name="T81" fmla="*/ 12 h 80"/>
              <a:gd name="T82" fmla="*/ 170 w 172"/>
              <a:gd name="T83" fmla="*/ 15 h 80"/>
              <a:gd name="T84" fmla="*/ 172 w 172"/>
              <a:gd name="T85" fmla="*/ 18 h 80"/>
              <a:gd name="T86" fmla="*/ 172 w 172"/>
              <a:gd name="T87" fmla="*/ 18 h 80"/>
              <a:gd name="T88" fmla="*/ 170 w 172"/>
              <a:gd name="T89" fmla="*/ 21 h 80"/>
              <a:gd name="T90" fmla="*/ 167 w 172"/>
              <a:gd name="T91" fmla="*/ 24 h 80"/>
              <a:gd name="T92" fmla="*/ 162 w 172"/>
              <a:gd name="T93" fmla="*/ 27 h 80"/>
              <a:gd name="T94" fmla="*/ 158 w 172"/>
              <a:gd name="T95" fmla="*/ 30 h 80"/>
              <a:gd name="T96" fmla="*/ 150 w 172"/>
              <a:gd name="T97" fmla="*/ 32 h 80"/>
              <a:gd name="T98" fmla="*/ 141 w 172"/>
              <a:gd name="T99" fmla="*/ 38 h 80"/>
              <a:gd name="T100" fmla="*/ 129 w 172"/>
              <a:gd name="T101" fmla="*/ 44 h 80"/>
              <a:gd name="T102" fmla="*/ 114 w 172"/>
              <a:gd name="T103" fmla="*/ 50 h 80"/>
              <a:gd name="T104" fmla="*/ 100 w 172"/>
              <a:gd name="T105" fmla="*/ 56 h 80"/>
              <a:gd name="T106" fmla="*/ 83 w 172"/>
              <a:gd name="T107" fmla="*/ 62 h 80"/>
              <a:gd name="T108" fmla="*/ 63 w 172"/>
              <a:gd name="T109" fmla="*/ 68 h 80"/>
              <a:gd name="T110" fmla="*/ 44 w 172"/>
              <a:gd name="T111" fmla="*/ 74 h 80"/>
              <a:gd name="T112" fmla="*/ 44 w 172"/>
              <a:gd name="T113" fmla="*/ 74 h 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72" h="80">
                <a:moveTo>
                  <a:pt x="44" y="74"/>
                </a:moveTo>
                <a:lnTo>
                  <a:pt x="34" y="77"/>
                </a:lnTo>
                <a:lnTo>
                  <a:pt x="25" y="77"/>
                </a:lnTo>
                <a:lnTo>
                  <a:pt x="20" y="80"/>
                </a:lnTo>
                <a:lnTo>
                  <a:pt x="13" y="80"/>
                </a:lnTo>
                <a:lnTo>
                  <a:pt x="8" y="80"/>
                </a:lnTo>
                <a:lnTo>
                  <a:pt x="5" y="80"/>
                </a:lnTo>
                <a:lnTo>
                  <a:pt x="3" y="80"/>
                </a:lnTo>
                <a:lnTo>
                  <a:pt x="0" y="80"/>
                </a:lnTo>
                <a:lnTo>
                  <a:pt x="0" y="77"/>
                </a:lnTo>
                <a:lnTo>
                  <a:pt x="0" y="77"/>
                </a:lnTo>
                <a:lnTo>
                  <a:pt x="3" y="74"/>
                </a:lnTo>
                <a:lnTo>
                  <a:pt x="5" y="74"/>
                </a:lnTo>
                <a:lnTo>
                  <a:pt x="8" y="71"/>
                </a:lnTo>
                <a:lnTo>
                  <a:pt x="13" y="68"/>
                </a:lnTo>
                <a:lnTo>
                  <a:pt x="20" y="65"/>
                </a:lnTo>
                <a:lnTo>
                  <a:pt x="27" y="65"/>
                </a:lnTo>
                <a:lnTo>
                  <a:pt x="42" y="59"/>
                </a:lnTo>
                <a:lnTo>
                  <a:pt x="56" y="53"/>
                </a:lnTo>
                <a:lnTo>
                  <a:pt x="68" y="47"/>
                </a:lnTo>
                <a:lnTo>
                  <a:pt x="83" y="41"/>
                </a:lnTo>
                <a:lnTo>
                  <a:pt x="92" y="35"/>
                </a:lnTo>
                <a:lnTo>
                  <a:pt x="102" y="32"/>
                </a:lnTo>
                <a:lnTo>
                  <a:pt x="112" y="27"/>
                </a:lnTo>
                <a:lnTo>
                  <a:pt x="119" y="21"/>
                </a:lnTo>
                <a:lnTo>
                  <a:pt x="121" y="21"/>
                </a:lnTo>
                <a:lnTo>
                  <a:pt x="124" y="18"/>
                </a:lnTo>
                <a:lnTo>
                  <a:pt x="126" y="15"/>
                </a:lnTo>
                <a:lnTo>
                  <a:pt x="129" y="12"/>
                </a:lnTo>
                <a:lnTo>
                  <a:pt x="129" y="9"/>
                </a:lnTo>
                <a:lnTo>
                  <a:pt x="126" y="9"/>
                </a:lnTo>
                <a:lnTo>
                  <a:pt x="126" y="9"/>
                </a:lnTo>
                <a:lnTo>
                  <a:pt x="126" y="6"/>
                </a:lnTo>
                <a:lnTo>
                  <a:pt x="129" y="3"/>
                </a:lnTo>
                <a:lnTo>
                  <a:pt x="133" y="3"/>
                </a:lnTo>
                <a:lnTo>
                  <a:pt x="136" y="0"/>
                </a:lnTo>
                <a:lnTo>
                  <a:pt x="141" y="3"/>
                </a:lnTo>
                <a:lnTo>
                  <a:pt x="146" y="3"/>
                </a:lnTo>
                <a:lnTo>
                  <a:pt x="155" y="6"/>
                </a:lnTo>
                <a:lnTo>
                  <a:pt x="165" y="9"/>
                </a:lnTo>
                <a:lnTo>
                  <a:pt x="167" y="12"/>
                </a:lnTo>
                <a:lnTo>
                  <a:pt x="170" y="15"/>
                </a:lnTo>
                <a:lnTo>
                  <a:pt x="172" y="18"/>
                </a:lnTo>
                <a:lnTo>
                  <a:pt x="172" y="18"/>
                </a:lnTo>
                <a:lnTo>
                  <a:pt x="170" y="21"/>
                </a:lnTo>
                <a:lnTo>
                  <a:pt x="167" y="24"/>
                </a:lnTo>
                <a:lnTo>
                  <a:pt x="162" y="27"/>
                </a:lnTo>
                <a:lnTo>
                  <a:pt x="158" y="30"/>
                </a:lnTo>
                <a:lnTo>
                  <a:pt x="150" y="32"/>
                </a:lnTo>
                <a:lnTo>
                  <a:pt x="141" y="38"/>
                </a:lnTo>
                <a:lnTo>
                  <a:pt x="129" y="44"/>
                </a:lnTo>
                <a:lnTo>
                  <a:pt x="114" y="50"/>
                </a:lnTo>
                <a:lnTo>
                  <a:pt x="100" y="56"/>
                </a:lnTo>
                <a:lnTo>
                  <a:pt x="83" y="62"/>
                </a:lnTo>
                <a:lnTo>
                  <a:pt x="63" y="68"/>
                </a:lnTo>
                <a:lnTo>
                  <a:pt x="44" y="74"/>
                </a:lnTo>
                <a:lnTo>
                  <a:pt x="44" y="74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28" name="Freeform 326"/>
          <p:cNvSpPr>
            <a:spLocks/>
          </p:cNvSpPr>
          <p:nvPr/>
        </p:nvSpPr>
        <p:spPr bwMode="auto">
          <a:xfrm>
            <a:off x="1910447" y="4176762"/>
            <a:ext cx="1039916" cy="439735"/>
          </a:xfrm>
          <a:custGeom>
            <a:avLst/>
            <a:gdLst>
              <a:gd name="T0" fmla="*/ 169 w 191"/>
              <a:gd name="T1" fmla="*/ 20 h 44"/>
              <a:gd name="T2" fmla="*/ 174 w 191"/>
              <a:gd name="T3" fmla="*/ 23 h 44"/>
              <a:gd name="T4" fmla="*/ 179 w 191"/>
              <a:gd name="T5" fmla="*/ 23 h 44"/>
              <a:gd name="T6" fmla="*/ 184 w 191"/>
              <a:gd name="T7" fmla="*/ 26 h 44"/>
              <a:gd name="T8" fmla="*/ 186 w 191"/>
              <a:gd name="T9" fmla="*/ 26 h 44"/>
              <a:gd name="T10" fmla="*/ 189 w 191"/>
              <a:gd name="T11" fmla="*/ 29 h 44"/>
              <a:gd name="T12" fmla="*/ 191 w 191"/>
              <a:gd name="T13" fmla="*/ 29 h 44"/>
              <a:gd name="T14" fmla="*/ 191 w 191"/>
              <a:gd name="T15" fmla="*/ 32 h 44"/>
              <a:gd name="T16" fmla="*/ 191 w 191"/>
              <a:gd name="T17" fmla="*/ 35 h 44"/>
              <a:gd name="T18" fmla="*/ 191 w 191"/>
              <a:gd name="T19" fmla="*/ 38 h 44"/>
              <a:gd name="T20" fmla="*/ 191 w 191"/>
              <a:gd name="T21" fmla="*/ 41 h 44"/>
              <a:gd name="T22" fmla="*/ 189 w 191"/>
              <a:gd name="T23" fmla="*/ 41 h 44"/>
              <a:gd name="T24" fmla="*/ 184 w 191"/>
              <a:gd name="T25" fmla="*/ 44 h 44"/>
              <a:gd name="T26" fmla="*/ 179 w 191"/>
              <a:gd name="T27" fmla="*/ 44 h 44"/>
              <a:gd name="T28" fmla="*/ 174 w 191"/>
              <a:gd name="T29" fmla="*/ 44 h 44"/>
              <a:gd name="T30" fmla="*/ 167 w 191"/>
              <a:gd name="T31" fmla="*/ 41 h 44"/>
              <a:gd name="T32" fmla="*/ 157 w 191"/>
              <a:gd name="T33" fmla="*/ 38 h 44"/>
              <a:gd name="T34" fmla="*/ 150 w 191"/>
              <a:gd name="T35" fmla="*/ 38 h 44"/>
              <a:gd name="T36" fmla="*/ 143 w 191"/>
              <a:gd name="T37" fmla="*/ 35 h 44"/>
              <a:gd name="T38" fmla="*/ 133 w 191"/>
              <a:gd name="T39" fmla="*/ 35 h 44"/>
              <a:gd name="T40" fmla="*/ 123 w 191"/>
              <a:gd name="T41" fmla="*/ 32 h 44"/>
              <a:gd name="T42" fmla="*/ 111 w 191"/>
              <a:gd name="T43" fmla="*/ 29 h 44"/>
              <a:gd name="T44" fmla="*/ 99 w 191"/>
              <a:gd name="T45" fmla="*/ 26 h 44"/>
              <a:gd name="T46" fmla="*/ 82 w 191"/>
              <a:gd name="T47" fmla="*/ 23 h 44"/>
              <a:gd name="T48" fmla="*/ 68 w 191"/>
              <a:gd name="T49" fmla="*/ 20 h 44"/>
              <a:gd name="T50" fmla="*/ 51 w 191"/>
              <a:gd name="T51" fmla="*/ 17 h 44"/>
              <a:gd name="T52" fmla="*/ 36 w 191"/>
              <a:gd name="T53" fmla="*/ 14 h 44"/>
              <a:gd name="T54" fmla="*/ 24 w 191"/>
              <a:gd name="T55" fmla="*/ 11 h 44"/>
              <a:gd name="T56" fmla="*/ 15 w 191"/>
              <a:gd name="T57" fmla="*/ 8 h 44"/>
              <a:gd name="T58" fmla="*/ 7 w 191"/>
              <a:gd name="T59" fmla="*/ 5 h 44"/>
              <a:gd name="T60" fmla="*/ 2 w 191"/>
              <a:gd name="T61" fmla="*/ 5 h 44"/>
              <a:gd name="T62" fmla="*/ 0 w 191"/>
              <a:gd name="T63" fmla="*/ 3 h 44"/>
              <a:gd name="T64" fmla="*/ 0 w 191"/>
              <a:gd name="T65" fmla="*/ 3 h 44"/>
              <a:gd name="T66" fmla="*/ 0 w 191"/>
              <a:gd name="T67" fmla="*/ 0 h 44"/>
              <a:gd name="T68" fmla="*/ 2 w 191"/>
              <a:gd name="T69" fmla="*/ 0 h 44"/>
              <a:gd name="T70" fmla="*/ 5 w 191"/>
              <a:gd name="T71" fmla="*/ 0 h 44"/>
              <a:gd name="T72" fmla="*/ 12 w 191"/>
              <a:gd name="T73" fmla="*/ 0 h 44"/>
              <a:gd name="T74" fmla="*/ 19 w 191"/>
              <a:gd name="T75" fmla="*/ 0 h 44"/>
              <a:gd name="T76" fmla="*/ 29 w 191"/>
              <a:gd name="T77" fmla="*/ 0 h 44"/>
              <a:gd name="T78" fmla="*/ 39 w 191"/>
              <a:gd name="T79" fmla="*/ 0 h 44"/>
              <a:gd name="T80" fmla="*/ 53 w 191"/>
              <a:gd name="T81" fmla="*/ 0 h 44"/>
              <a:gd name="T82" fmla="*/ 65 w 191"/>
              <a:gd name="T83" fmla="*/ 3 h 44"/>
              <a:gd name="T84" fmla="*/ 82 w 191"/>
              <a:gd name="T85" fmla="*/ 3 h 44"/>
              <a:gd name="T86" fmla="*/ 97 w 191"/>
              <a:gd name="T87" fmla="*/ 5 h 44"/>
              <a:gd name="T88" fmla="*/ 114 w 191"/>
              <a:gd name="T89" fmla="*/ 8 h 44"/>
              <a:gd name="T90" fmla="*/ 131 w 191"/>
              <a:gd name="T91" fmla="*/ 11 h 44"/>
              <a:gd name="T92" fmla="*/ 145 w 191"/>
              <a:gd name="T93" fmla="*/ 14 h 44"/>
              <a:gd name="T94" fmla="*/ 157 w 191"/>
              <a:gd name="T95" fmla="*/ 17 h 44"/>
              <a:gd name="T96" fmla="*/ 169 w 191"/>
              <a:gd name="T97" fmla="*/ 20 h 44"/>
              <a:gd name="T98" fmla="*/ 169 w 191"/>
              <a:gd name="T99" fmla="*/ 20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91" h="44">
                <a:moveTo>
                  <a:pt x="169" y="20"/>
                </a:moveTo>
                <a:lnTo>
                  <a:pt x="174" y="23"/>
                </a:lnTo>
                <a:lnTo>
                  <a:pt x="179" y="23"/>
                </a:lnTo>
                <a:lnTo>
                  <a:pt x="184" y="26"/>
                </a:lnTo>
                <a:lnTo>
                  <a:pt x="186" y="26"/>
                </a:lnTo>
                <a:lnTo>
                  <a:pt x="189" y="29"/>
                </a:lnTo>
                <a:lnTo>
                  <a:pt x="191" y="29"/>
                </a:lnTo>
                <a:lnTo>
                  <a:pt x="191" y="32"/>
                </a:lnTo>
                <a:lnTo>
                  <a:pt x="191" y="35"/>
                </a:lnTo>
                <a:lnTo>
                  <a:pt x="191" y="38"/>
                </a:lnTo>
                <a:lnTo>
                  <a:pt x="191" y="41"/>
                </a:lnTo>
                <a:lnTo>
                  <a:pt x="189" y="41"/>
                </a:lnTo>
                <a:lnTo>
                  <a:pt x="184" y="44"/>
                </a:lnTo>
                <a:lnTo>
                  <a:pt x="179" y="44"/>
                </a:lnTo>
                <a:lnTo>
                  <a:pt x="174" y="44"/>
                </a:lnTo>
                <a:lnTo>
                  <a:pt x="167" y="41"/>
                </a:lnTo>
                <a:lnTo>
                  <a:pt x="157" y="38"/>
                </a:lnTo>
                <a:lnTo>
                  <a:pt x="150" y="38"/>
                </a:lnTo>
                <a:lnTo>
                  <a:pt x="143" y="35"/>
                </a:lnTo>
                <a:lnTo>
                  <a:pt x="133" y="35"/>
                </a:lnTo>
                <a:lnTo>
                  <a:pt x="123" y="32"/>
                </a:lnTo>
                <a:lnTo>
                  <a:pt x="111" y="29"/>
                </a:lnTo>
                <a:lnTo>
                  <a:pt x="99" y="26"/>
                </a:lnTo>
                <a:lnTo>
                  <a:pt x="82" y="23"/>
                </a:lnTo>
                <a:lnTo>
                  <a:pt x="68" y="20"/>
                </a:lnTo>
                <a:lnTo>
                  <a:pt x="51" y="17"/>
                </a:lnTo>
                <a:lnTo>
                  <a:pt x="36" y="14"/>
                </a:lnTo>
                <a:lnTo>
                  <a:pt x="24" y="11"/>
                </a:lnTo>
                <a:lnTo>
                  <a:pt x="15" y="8"/>
                </a:lnTo>
                <a:lnTo>
                  <a:pt x="7" y="5"/>
                </a:lnTo>
                <a:lnTo>
                  <a:pt x="2" y="5"/>
                </a:lnTo>
                <a:lnTo>
                  <a:pt x="0" y="3"/>
                </a:lnTo>
                <a:lnTo>
                  <a:pt x="0" y="3"/>
                </a:lnTo>
                <a:lnTo>
                  <a:pt x="0" y="0"/>
                </a:lnTo>
                <a:lnTo>
                  <a:pt x="2" y="0"/>
                </a:lnTo>
                <a:lnTo>
                  <a:pt x="5" y="0"/>
                </a:lnTo>
                <a:lnTo>
                  <a:pt x="12" y="0"/>
                </a:lnTo>
                <a:lnTo>
                  <a:pt x="19" y="0"/>
                </a:lnTo>
                <a:lnTo>
                  <a:pt x="29" y="0"/>
                </a:lnTo>
                <a:lnTo>
                  <a:pt x="39" y="0"/>
                </a:lnTo>
                <a:lnTo>
                  <a:pt x="53" y="0"/>
                </a:lnTo>
                <a:lnTo>
                  <a:pt x="65" y="3"/>
                </a:lnTo>
                <a:lnTo>
                  <a:pt x="82" y="3"/>
                </a:lnTo>
                <a:lnTo>
                  <a:pt x="97" y="5"/>
                </a:lnTo>
                <a:lnTo>
                  <a:pt x="114" y="8"/>
                </a:lnTo>
                <a:lnTo>
                  <a:pt x="131" y="11"/>
                </a:lnTo>
                <a:lnTo>
                  <a:pt x="145" y="14"/>
                </a:lnTo>
                <a:lnTo>
                  <a:pt x="157" y="17"/>
                </a:lnTo>
                <a:lnTo>
                  <a:pt x="169" y="20"/>
                </a:lnTo>
                <a:lnTo>
                  <a:pt x="169" y="20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29" name="Freeform 327"/>
          <p:cNvSpPr>
            <a:spLocks/>
          </p:cNvSpPr>
          <p:nvPr/>
        </p:nvSpPr>
        <p:spPr bwMode="auto">
          <a:xfrm>
            <a:off x="1382321" y="4616497"/>
            <a:ext cx="2237724" cy="469721"/>
          </a:xfrm>
          <a:custGeom>
            <a:avLst/>
            <a:gdLst>
              <a:gd name="T0" fmla="*/ 307 w 411"/>
              <a:gd name="T1" fmla="*/ 3 h 47"/>
              <a:gd name="T2" fmla="*/ 327 w 411"/>
              <a:gd name="T3" fmla="*/ 3 h 47"/>
              <a:gd name="T4" fmla="*/ 341 w 411"/>
              <a:gd name="T5" fmla="*/ 0 h 47"/>
              <a:gd name="T6" fmla="*/ 351 w 411"/>
              <a:gd name="T7" fmla="*/ 0 h 47"/>
              <a:gd name="T8" fmla="*/ 373 w 411"/>
              <a:gd name="T9" fmla="*/ 3 h 47"/>
              <a:gd name="T10" fmla="*/ 392 w 411"/>
              <a:gd name="T11" fmla="*/ 9 h 47"/>
              <a:gd name="T12" fmla="*/ 399 w 411"/>
              <a:gd name="T13" fmla="*/ 12 h 47"/>
              <a:gd name="T14" fmla="*/ 407 w 411"/>
              <a:gd name="T15" fmla="*/ 15 h 47"/>
              <a:gd name="T16" fmla="*/ 411 w 411"/>
              <a:gd name="T17" fmla="*/ 18 h 47"/>
              <a:gd name="T18" fmla="*/ 407 w 411"/>
              <a:gd name="T19" fmla="*/ 23 h 47"/>
              <a:gd name="T20" fmla="*/ 394 w 411"/>
              <a:gd name="T21" fmla="*/ 23 h 47"/>
              <a:gd name="T22" fmla="*/ 378 w 411"/>
              <a:gd name="T23" fmla="*/ 26 h 47"/>
              <a:gd name="T24" fmla="*/ 353 w 411"/>
              <a:gd name="T25" fmla="*/ 23 h 47"/>
              <a:gd name="T26" fmla="*/ 339 w 411"/>
              <a:gd name="T27" fmla="*/ 23 h 47"/>
              <a:gd name="T28" fmla="*/ 322 w 411"/>
              <a:gd name="T29" fmla="*/ 23 h 47"/>
              <a:gd name="T30" fmla="*/ 300 w 411"/>
              <a:gd name="T31" fmla="*/ 23 h 47"/>
              <a:gd name="T32" fmla="*/ 276 w 411"/>
              <a:gd name="T33" fmla="*/ 26 h 47"/>
              <a:gd name="T34" fmla="*/ 228 w 411"/>
              <a:gd name="T35" fmla="*/ 29 h 47"/>
              <a:gd name="T36" fmla="*/ 206 w 411"/>
              <a:gd name="T37" fmla="*/ 29 h 47"/>
              <a:gd name="T38" fmla="*/ 187 w 411"/>
              <a:gd name="T39" fmla="*/ 32 h 47"/>
              <a:gd name="T40" fmla="*/ 148 w 411"/>
              <a:gd name="T41" fmla="*/ 35 h 47"/>
              <a:gd name="T42" fmla="*/ 95 w 411"/>
              <a:gd name="T43" fmla="*/ 41 h 47"/>
              <a:gd name="T44" fmla="*/ 66 w 411"/>
              <a:gd name="T45" fmla="*/ 44 h 47"/>
              <a:gd name="T46" fmla="*/ 39 w 411"/>
              <a:gd name="T47" fmla="*/ 47 h 47"/>
              <a:gd name="T48" fmla="*/ 20 w 411"/>
              <a:gd name="T49" fmla="*/ 44 h 47"/>
              <a:gd name="T50" fmla="*/ 5 w 411"/>
              <a:gd name="T51" fmla="*/ 38 h 47"/>
              <a:gd name="T52" fmla="*/ 0 w 411"/>
              <a:gd name="T53" fmla="*/ 35 h 47"/>
              <a:gd name="T54" fmla="*/ 0 w 411"/>
              <a:gd name="T55" fmla="*/ 32 h 47"/>
              <a:gd name="T56" fmla="*/ 8 w 411"/>
              <a:gd name="T57" fmla="*/ 32 h 47"/>
              <a:gd name="T58" fmla="*/ 15 w 411"/>
              <a:gd name="T59" fmla="*/ 29 h 47"/>
              <a:gd name="T60" fmla="*/ 22 w 411"/>
              <a:gd name="T61" fmla="*/ 29 h 47"/>
              <a:gd name="T62" fmla="*/ 32 w 411"/>
              <a:gd name="T63" fmla="*/ 29 h 47"/>
              <a:gd name="T64" fmla="*/ 46 w 411"/>
              <a:gd name="T65" fmla="*/ 29 h 47"/>
              <a:gd name="T66" fmla="*/ 63 w 411"/>
              <a:gd name="T67" fmla="*/ 26 h 47"/>
              <a:gd name="T68" fmla="*/ 80 w 411"/>
              <a:gd name="T69" fmla="*/ 26 h 47"/>
              <a:gd name="T70" fmla="*/ 102 w 411"/>
              <a:gd name="T71" fmla="*/ 23 h 47"/>
              <a:gd name="T72" fmla="*/ 126 w 411"/>
              <a:gd name="T73" fmla="*/ 20 h 47"/>
              <a:gd name="T74" fmla="*/ 165 w 411"/>
              <a:gd name="T75" fmla="*/ 18 h 47"/>
              <a:gd name="T76" fmla="*/ 211 w 411"/>
              <a:gd name="T77" fmla="*/ 12 h 47"/>
              <a:gd name="T78" fmla="*/ 249 w 411"/>
              <a:gd name="T79" fmla="*/ 9 h 47"/>
              <a:gd name="T80" fmla="*/ 278 w 411"/>
              <a:gd name="T81" fmla="*/ 6 h 47"/>
              <a:gd name="T82" fmla="*/ 288 w 411"/>
              <a:gd name="T83" fmla="*/ 6 h 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411" h="47">
                <a:moveTo>
                  <a:pt x="288" y="6"/>
                </a:moveTo>
                <a:lnTo>
                  <a:pt x="307" y="3"/>
                </a:lnTo>
                <a:lnTo>
                  <a:pt x="317" y="3"/>
                </a:lnTo>
                <a:lnTo>
                  <a:pt x="327" y="3"/>
                </a:lnTo>
                <a:lnTo>
                  <a:pt x="334" y="3"/>
                </a:lnTo>
                <a:lnTo>
                  <a:pt x="341" y="0"/>
                </a:lnTo>
                <a:lnTo>
                  <a:pt x="346" y="0"/>
                </a:lnTo>
                <a:lnTo>
                  <a:pt x="351" y="0"/>
                </a:lnTo>
                <a:lnTo>
                  <a:pt x="361" y="3"/>
                </a:lnTo>
                <a:lnTo>
                  <a:pt x="373" y="3"/>
                </a:lnTo>
                <a:lnTo>
                  <a:pt x="382" y="6"/>
                </a:lnTo>
                <a:lnTo>
                  <a:pt x="392" y="9"/>
                </a:lnTo>
                <a:lnTo>
                  <a:pt x="397" y="9"/>
                </a:lnTo>
                <a:lnTo>
                  <a:pt x="399" y="12"/>
                </a:lnTo>
                <a:lnTo>
                  <a:pt x="404" y="12"/>
                </a:lnTo>
                <a:lnTo>
                  <a:pt x="407" y="15"/>
                </a:lnTo>
                <a:lnTo>
                  <a:pt x="409" y="15"/>
                </a:lnTo>
                <a:lnTo>
                  <a:pt x="411" y="18"/>
                </a:lnTo>
                <a:lnTo>
                  <a:pt x="409" y="20"/>
                </a:lnTo>
                <a:lnTo>
                  <a:pt x="407" y="23"/>
                </a:lnTo>
                <a:lnTo>
                  <a:pt x="402" y="23"/>
                </a:lnTo>
                <a:lnTo>
                  <a:pt x="394" y="23"/>
                </a:lnTo>
                <a:lnTo>
                  <a:pt x="387" y="26"/>
                </a:lnTo>
                <a:lnTo>
                  <a:pt x="378" y="26"/>
                </a:lnTo>
                <a:lnTo>
                  <a:pt x="365" y="26"/>
                </a:lnTo>
                <a:lnTo>
                  <a:pt x="353" y="23"/>
                </a:lnTo>
                <a:lnTo>
                  <a:pt x="346" y="23"/>
                </a:lnTo>
                <a:lnTo>
                  <a:pt x="339" y="23"/>
                </a:lnTo>
                <a:lnTo>
                  <a:pt x="332" y="23"/>
                </a:lnTo>
                <a:lnTo>
                  <a:pt x="322" y="23"/>
                </a:lnTo>
                <a:lnTo>
                  <a:pt x="312" y="23"/>
                </a:lnTo>
                <a:lnTo>
                  <a:pt x="300" y="23"/>
                </a:lnTo>
                <a:lnTo>
                  <a:pt x="288" y="26"/>
                </a:lnTo>
                <a:lnTo>
                  <a:pt x="276" y="26"/>
                </a:lnTo>
                <a:lnTo>
                  <a:pt x="252" y="26"/>
                </a:lnTo>
                <a:lnTo>
                  <a:pt x="228" y="29"/>
                </a:lnTo>
                <a:lnTo>
                  <a:pt x="216" y="29"/>
                </a:lnTo>
                <a:lnTo>
                  <a:pt x="206" y="29"/>
                </a:lnTo>
                <a:lnTo>
                  <a:pt x="196" y="32"/>
                </a:lnTo>
                <a:lnTo>
                  <a:pt x="187" y="32"/>
                </a:lnTo>
                <a:lnTo>
                  <a:pt x="167" y="32"/>
                </a:lnTo>
                <a:lnTo>
                  <a:pt x="148" y="35"/>
                </a:lnTo>
                <a:lnTo>
                  <a:pt x="112" y="38"/>
                </a:lnTo>
                <a:lnTo>
                  <a:pt x="95" y="41"/>
                </a:lnTo>
                <a:lnTo>
                  <a:pt x="80" y="41"/>
                </a:lnTo>
                <a:lnTo>
                  <a:pt x="66" y="44"/>
                </a:lnTo>
                <a:lnTo>
                  <a:pt x="51" y="47"/>
                </a:lnTo>
                <a:lnTo>
                  <a:pt x="39" y="47"/>
                </a:lnTo>
                <a:lnTo>
                  <a:pt x="29" y="47"/>
                </a:lnTo>
                <a:lnTo>
                  <a:pt x="20" y="44"/>
                </a:lnTo>
                <a:lnTo>
                  <a:pt x="10" y="41"/>
                </a:lnTo>
                <a:lnTo>
                  <a:pt x="5" y="38"/>
                </a:lnTo>
                <a:lnTo>
                  <a:pt x="3" y="38"/>
                </a:lnTo>
                <a:lnTo>
                  <a:pt x="0" y="35"/>
                </a:lnTo>
                <a:lnTo>
                  <a:pt x="0" y="35"/>
                </a:lnTo>
                <a:lnTo>
                  <a:pt x="0" y="32"/>
                </a:lnTo>
                <a:lnTo>
                  <a:pt x="3" y="32"/>
                </a:lnTo>
                <a:lnTo>
                  <a:pt x="8" y="32"/>
                </a:lnTo>
                <a:lnTo>
                  <a:pt x="12" y="32"/>
                </a:lnTo>
                <a:lnTo>
                  <a:pt x="15" y="29"/>
                </a:lnTo>
                <a:lnTo>
                  <a:pt x="17" y="29"/>
                </a:lnTo>
                <a:lnTo>
                  <a:pt x="22" y="29"/>
                </a:lnTo>
                <a:lnTo>
                  <a:pt x="27" y="29"/>
                </a:lnTo>
                <a:lnTo>
                  <a:pt x="32" y="29"/>
                </a:lnTo>
                <a:lnTo>
                  <a:pt x="39" y="29"/>
                </a:lnTo>
                <a:lnTo>
                  <a:pt x="46" y="29"/>
                </a:lnTo>
                <a:lnTo>
                  <a:pt x="53" y="26"/>
                </a:lnTo>
                <a:lnTo>
                  <a:pt x="63" y="26"/>
                </a:lnTo>
                <a:lnTo>
                  <a:pt x="70" y="26"/>
                </a:lnTo>
                <a:lnTo>
                  <a:pt x="80" y="26"/>
                </a:lnTo>
                <a:lnTo>
                  <a:pt x="92" y="23"/>
                </a:lnTo>
                <a:lnTo>
                  <a:pt x="102" y="23"/>
                </a:lnTo>
                <a:lnTo>
                  <a:pt x="114" y="20"/>
                </a:lnTo>
                <a:lnTo>
                  <a:pt x="126" y="20"/>
                </a:lnTo>
                <a:lnTo>
                  <a:pt x="141" y="20"/>
                </a:lnTo>
                <a:lnTo>
                  <a:pt x="165" y="18"/>
                </a:lnTo>
                <a:lnTo>
                  <a:pt x="189" y="15"/>
                </a:lnTo>
                <a:lnTo>
                  <a:pt x="211" y="12"/>
                </a:lnTo>
                <a:lnTo>
                  <a:pt x="230" y="12"/>
                </a:lnTo>
                <a:lnTo>
                  <a:pt x="249" y="9"/>
                </a:lnTo>
                <a:lnTo>
                  <a:pt x="264" y="9"/>
                </a:lnTo>
                <a:lnTo>
                  <a:pt x="278" y="6"/>
                </a:lnTo>
                <a:lnTo>
                  <a:pt x="288" y="6"/>
                </a:lnTo>
                <a:lnTo>
                  <a:pt x="288" y="6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30" name="Freeform 328"/>
          <p:cNvSpPr>
            <a:spLocks/>
          </p:cNvSpPr>
          <p:nvPr/>
        </p:nvSpPr>
        <p:spPr bwMode="auto">
          <a:xfrm>
            <a:off x="2384124" y="4936305"/>
            <a:ext cx="261340" cy="1629023"/>
          </a:xfrm>
          <a:custGeom>
            <a:avLst/>
            <a:gdLst>
              <a:gd name="T0" fmla="*/ 46 w 48"/>
              <a:gd name="T1" fmla="*/ 71 h 163"/>
              <a:gd name="T2" fmla="*/ 46 w 48"/>
              <a:gd name="T3" fmla="*/ 83 h 163"/>
              <a:gd name="T4" fmla="*/ 46 w 48"/>
              <a:gd name="T5" fmla="*/ 92 h 163"/>
              <a:gd name="T6" fmla="*/ 46 w 48"/>
              <a:gd name="T7" fmla="*/ 109 h 163"/>
              <a:gd name="T8" fmla="*/ 46 w 48"/>
              <a:gd name="T9" fmla="*/ 127 h 163"/>
              <a:gd name="T10" fmla="*/ 44 w 48"/>
              <a:gd name="T11" fmla="*/ 142 h 163"/>
              <a:gd name="T12" fmla="*/ 44 w 48"/>
              <a:gd name="T13" fmla="*/ 145 h 163"/>
              <a:gd name="T14" fmla="*/ 44 w 48"/>
              <a:gd name="T15" fmla="*/ 151 h 163"/>
              <a:gd name="T16" fmla="*/ 41 w 48"/>
              <a:gd name="T17" fmla="*/ 154 h 163"/>
              <a:gd name="T18" fmla="*/ 41 w 48"/>
              <a:gd name="T19" fmla="*/ 160 h 163"/>
              <a:gd name="T20" fmla="*/ 39 w 48"/>
              <a:gd name="T21" fmla="*/ 160 h 163"/>
              <a:gd name="T22" fmla="*/ 36 w 48"/>
              <a:gd name="T23" fmla="*/ 163 h 163"/>
              <a:gd name="T24" fmla="*/ 34 w 48"/>
              <a:gd name="T25" fmla="*/ 163 h 163"/>
              <a:gd name="T26" fmla="*/ 29 w 48"/>
              <a:gd name="T27" fmla="*/ 163 h 163"/>
              <a:gd name="T28" fmla="*/ 24 w 48"/>
              <a:gd name="T29" fmla="*/ 160 h 163"/>
              <a:gd name="T30" fmla="*/ 22 w 48"/>
              <a:gd name="T31" fmla="*/ 157 h 163"/>
              <a:gd name="T32" fmla="*/ 19 w 48"/>
              <a:gd name="T33" fmla="*/ 151 h 163"/>
              <a:gd name="T34" fmla="*/ 17 w 48"/>
              <a:gd name="T35" fmla="*/ 148 h 163"/>
              <a:gd name="T36" fmla="*/ 15 w 48"/>
              <a:gd name="T37" fmla="*/ 142 h 163"/>
              <a:gd name="T38" fmla="*/ 15 w 48"/>
              <a:gd name="T39" fmla="*/ 133 h 163"/>
              <a:gd name="T40" fmla="*/ 12 w 48"/>
              <a:gd name="T41" fmla="*/ 127 h 163"/>
              <a:gd name="T42" fmla="*/ 12 w 48"/>
              <a:gd name="T43" fmla="*/ 115 h 163"/>
              <a:gd name="T44" fmla="*/ 12 w 48"/>
              <a:gd name="T45" fmla="*/ 104 h 163"/>
              <a:gd name="T46" fmla="*/ 12 w 48"/>
              <a:gd name="T47" fmla="*/ 92 h 163"/>
              <a:gd name="T48" fmla="*/ 12 w 48"/>
              <a:gd name="T49" fmla="*/ 77 h 163"/>
              <a:gd name="T50" fmla="*/ 12 w 48"/>
              <a:gd name="T51" fmla="*/ 62 h 163"/>
              <a:gd name="T52" fmla="*/ 10 w 48"/>
              <a:gd name="T53" fmla="*/ 48 h 163"/>
              <a:gd name="T54" fmla="*/ 10 w 48"/>
              <a:gd name="T55" fmla="*/ 39 h 163"/>
              <a:gd name="T56" fmla="*/ 10 w 48"/>
              <a:gd name="T57" fmla="*/ 30 h 163"/>
              <a:gd name="T58" fmla="*/ 10 w 48"/>
              <a:gd name="T59" fmla="*/ 21 h 163"/>
              <a:gd name="T60" fmla="*/ 7 w 48"/>
              <a:gd name="T61" fmla="*/ 15 h 163"/>
              <a:gd name="T62" fmla="*/ 7 w 48"/>
              <a:gd name="T63" fmla="*/ 12 h 163"/>
              <a:gd name="T64" fmla="*/ 5 w 48"/>
              <a:gd name="T65" fmla="*/ 12 h 163"/>
              <a:gd name="T66" fmla="*/ 3 w 48"/>
              <a:gd name="T67" fmla="*/ 9 h 163"/>
              <a:gd name="T68" fmla="*/ 0 w 48"/>
              <a:gd name="T69" fmla="*/ 9 h 163"/>
              <a:gd name="T70" fmla="*/ 0 w 48"/>
              <a:gd name="T71" fmla="*/ 6 h 163"/>
              <a:gd name="T72" fmla="*/ 3 w 48"/>
              <a:gd name="T73" fmla="*/ 3 h 163"/>
              <a:gd name="T74" fmla="*/ 5 w 48"/>
              <a:gd name="T75" fmla="*/ 3 h 163"/>
              <a:gd name="T76" fmla="*/ 10 w 48"/>
              <a:gd name="T77" fmla="*/ 0 h 163"/>
              <a:gd name="T78" fmla="*/ 15 w 48"/>
              <a:gd name="T79" fmla="*/ 0 h 163"/>
              <a:gd name="T80" fmla="*/ 24 w 48"/>
              <a:gd name="T81" fmla="*/ 0 h 163"/>
              <a:gd name="T82" fmla="*/ 32 w 48"/>
              <a:gd name="T83" fmla="*/ 3 h 163"/>
              <a:gd name="T84" fmla="*/ 39 w 48"/>
              <a:gd name="T85" fmla="*/ 3 h 163"/>
              <a:gd name="T86" fmla="*/ 44 w 48"/>
              <a:gd name="T87" fmla="*/ 6 h 163"/>
              <a:gd name="T88" fmla="*/ 48 w 48"/>
              <a:gd name="T89" fmla="*/ 6 h 163"/>
              <a:gd name="T90" fmla="*/ 48 w 48"/>
              <a:gd name="T91" fmla="*/ 9 h 163"/>
              <a:gd name="T92" fmla="*/ 48 w 48"/>
              <a:gd name="T93" fmla="*/ 12 h 163"/>
              <a:gd name="T94" fmla="*/ 48 w 48"/>
              <a:gd name="T95" fmla="*/ 15 h 163"/>
              <a:gd name="T96" fmla="*/ 48 w 48"/>
              <a:gd name="T97" fmla="*/ 18 h 163"/>
              <a:gd name="T98" fmla="*/ 46 w 48"/>
              <a:gd name="T99" fmla="*/ 18 h 163"/>
              <a:gd name="T100" fmla="*/ 46 w 48"/>
              <a:gd name="T101" fmla="*/ 24 h 163"/>
              <a:gd name="T102" fmla="*/ 46 w 48"/>
              <a:gd name="T103" fmla="*/ 27 h 163"/>
              <a:gd name="T104" fmla="*/ 46 w 48"/>
              <a:gd name="T105" fmla="*/ 33 h 163"/>
              <a:gd name="T106" fmla="*/ 46 w 48"/>
              <a:gd name="T107" fmla="*/ 42 h 163"/>
              <a:gd name="T108" fmla="*/ 46 w 48"/>
              <a:gd name="T109" fmla="*/ 50 h 163"/>
              <a:gd name="T110" fmla="*/ 46 w 48"/>
              <a:gd name="T111" fmla="*/ 59 h 163"/>
              <a:gd name="T112" fmla="*/ 46 w 48"/>
              <a:gd name="T113" fmla="*/ 71 h 163"/>
              <a:gd name="T114" fmla="*/ 46 w 48"/>
              <a:gd name="T115" fmla="*/ 71 h 1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48" h="163">
                <a:moveTo>
                  <a:pt x="46" y="71"/>
                </a:moveTo>
                <a:lnTo>
                  <a:pt x="46" y="83"/>
                </a:lnTo>
                <a:lnTo>
                  <a:pt x="46" y="92"/>
                </a:lnTo>
                <a:lnTo>
                  <a:pt x="46" y="109"/>
                </a:lnTo>
                <a:lnTo>
                  <a:pt x="46" y="127"/>
                </a:lnTo>
                <a:lnTo>
                  <a:pt x="44" y="142"/>
                </a:lnTo>
                <a:lnTo>
                  <a:pt x="44" y="145"/>
                </a:lnTo>
                <a:lnTo>
                  <a:pt x="44" y="151"/>
                </a:lnTo>
                <a:lnTo>
                  <a:pt x="41" y="154"/>
                </a:lnTo>
                <a:lnTo>
                  <a:pt x="41" y="160"/>
                </a:lnTo>
                <a:lnTo>
                  <a:pt x="39" y="160"/>
                </a:lnTo>
                <a:lnTo>
                  <a:pt x="36" y="163"/>
                </a:lnTo>
                <a:lnTo>
                  <a:pt x="34" y="163"/>
                </a:lnTo>
                <a:lnTo>
                  <a:pt x="29" y="163"/>
                </a:lnTo>
                <a:lnTo>
                  <a:pt x="24" y="160"/>
                </a:lnTo>
                <a:lnTo>
                  <a:pt x="22" y="157"/>
                </a:lnTo>
                <a:lnTo>
                  <a:pt x="19" y="151"/>
                </a:lnTo>
                <a:lnTo>
                  <a:pt x="17" y="148"/>
                </a:lnTo>
                <a:lnTo>
                  <a:pt x="15" y="142"/>
                </a:lnTo>
                <a:lnTo>
                  <a:pt x="15" y="133"/>
                </a:lnTo>
                <a:lnTo>
                  <a:pt x="12" y="127"/>
                </a:lnTo>
                <a:lnTo>
                  <a:pt x="12" y="115"/>
                </a:lnTo>
                <a:lnTo>
                  <a:pt x="12" y="104"/>
                </a:lnTo>
                <a:lnTo>
                  <a:pt x="12" y="92"/>
                </a:lnTo>
                <a:lnTo>
                  <a:pt x="12" y="77"/>
                </a:lnTo>
                <a:lnTo>
                  <a:pt x="12" y="62"/>
                </a:lnTo>
                <a:lnTo>
                  <a:pt x="10" y="48"/>
                </a:lnTo>
                <a:lnTo>
                  <a:pt x="10" y="39"/>
                </a:lnTo>
                <a:lnTo>
                  <a:pt x="10" y="30"/>
                </a:lnTo>
                <a:lnTo>
                  <a:pt x="10" y="21"/>
                </a:lnTo>
                <a:lnTo>
                  <a:pt x="7" y="15"/>
                </a:lnTo>
                <a:lnTo>
                  <a:pt x="7" y="12"/>
                </a:lnTo>
                <a:lnTo>
                  <a:pt x="5" y="12"/>
                </a:lnTo>
                <a:lnTo>
                  <a:pt x="3" y="9"/>
                </a:lnTo>
                <a:lnTo>
                  <a:pt x="0" y="9"/>
                </a:lnTo>
                <a:lnTo>
                  <a:pt x="0" y="6"/>
                </a:lnTo>
                <a:lnTo>
                  <a:pt x="3" y="3"/>
                </a:lnTo>
                <a:lnTo>
                  <a:pt x="5" y="3"/>
                </a:lnTo>
                <a:lnTo>
                  <a:pt x="10" y="0"/>
                </a:lnTo>
                <a:lnTo>
                  <a:pt x="15" y="0"/>
                </a:lnTo>
                <a:lnTo>
                  <a:pt x="24" y="0"/>
                </a:lnTo>
                <a:lnTo>
                  <a:pt x="32" y="3"/>
                </a:lnTo>
                <a:lnTo>
                  <a:pt x="39" y="3"/>
                </a:lnTo>
                <a:lnTo>
                  <a:pt x="44" y="6"/>
                </a:lnTo>
                <a:lnTo>
                  <a:pt x="48" y="6"/>
                </a:lnTo>
                <a:lnTo>
                  <a:pt x="48" y="9"/>
                </a:lnTo>
                <a:lnTo>
                  <a:pt x="48" y="12"/>
                </a:lnTo>
                <a:lnTo>
                  <a:pt x="48" y="15"/>
                </a:lnTo>
                <a:lnTo>
                  <a:pt x="48" y="18"/>
                </a:lnTo>
                <a:lnTo>
                  <a:pt x="46" y="18"/>
                </a:lnTo>
                <a:lnTo>
                  <a:pt x="46" y="24"/>
                </a:lnTo>
                <a:lnTo>
                  <a:pt x="46" y="27"/>
                </a:lnTo>
                <a:lnTo>
                  <a:pt x="46" y="33"/>
                </a:lnTo>
                <a:lnTo>
                  <a:pt x="46" y="42"/>
                </a:lnTo>
                <a:lnTo>
                  <a:pt x="46" y="50"/>
                </a:lnTo>
                <a:lnTo>
                  <a:pt x="46" y="59"/>
                </a:lnTo>
                <a:lnTo>
                  <a:pt x="46" y="71"/>
                </a:lnTo>
                <a:lnTo>
                  <a:pt x="46" y="71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31" name="Freeform 329"/>
          <p:cNvSpPr>
            <a:spLocks/>
          </p:cNvSpPr>
          <p:nvPr/>
        </p:nvSpPr>
        <p:spPr bwMode="auto">
          <a:xfrm>
            <a:off x="2003003" y="5296088"/>
            <a:ext cx="196005" cy="759543"/>
          </a:xfrm>
          <a:custGeom>
            <a:avLst/>
            <a:gdLst>
              <a:gd name="T0" fmla="*/ 36 w 36"/>
              <a:gd name="T1" fmla="*/ 6 h 76"/>
              <a:gd name="T2" fmla="*/ 36 w 36"/>
              <a:gd name="T3" fmla="*/ 20 h 76"/>
              <a:gd name="T4" fmla="*/ 36 w 36"/>
              <a:gd name="T5" fmla="*/ 35 h 76"/>
              <a:gd name="T6" fmla="*/ 36 w 36"/>
              <a:gd name="T7" fmla="*/ 47 h 76"/>
              <a:gd name="T8" fmla="*/ 36 w 36"/>
              <a:gd name="T9" fmla="*/ 59 h 76"/>
              <a:gd name="T10" fmla="*/ 34 w 36"/>
              <a:gd name="T11" fmla="*/ 65 h 76"/>
              <a:gd name="T12" fmla="*/ 31 w 36"/>
              <a:gd name="T13" fmla="*/ 71 h 76"/>
              <a:gd name="T14" fmla="*/ 29 w 36"/>
              <a:gd name="T15" fmla="*/ 73 h 76"/>
              <a:gd name="T16" fmla="*/ 27 w 36"/>
              <a:gd name="T17" fmla="*/ 76 h 76"/>
              <a:gd name="T18" fmla="*/ 22 w 36"/>
              <a:gd name="T19" fmla="*/ 76 h 76"/>
              <a:gd name="T20" fmla="*/ 17 w 36"/>
              <a:gd name="T21" fmla="*/ 73 h 76"/>
              <a:gd name="T22" fmla="*/ 14 w 36"/>
              <a:gd name="T23" fmla="*/ 71 h 76"/>
              <a:gd name="T24" fmla="*/ 10 w 36"/>
              <a:gd name="T25" fmla="*/ 68 h 76"/>
              <a:gd name="T26" fmla="*/ 5 w 36"/>
              <a:gd name="T27" fmla="*/ 65 h 76"/>
              <a:gd name="T28" fmla="*/ 2 w 36"/>
              <a:gd name="T29" fmla="*/ 62 h 76"/>
              <a:gd name="T30" fmla="*/ 0 w 36"/>
              <a:gd name="T31" fmla="*/ 62 h 76"/>
              <a:gd name="T32" fmla="*/ 0 w 36"/>
              <a:gd name="T33" fmla="*/ 59 h 76"/>
              <a:gd name="T34" fmla="*/ 0 w 36"/>
              <a:gd name="T35" fmla="*/ 56 h 76"/>
              <a:gd name="T36" fmla="*/ 2 w 36"/>
              <a:gd name="T37" fmla="*/ 53 h 76"/>
              <a:gd name="T38" fmla="*/ 2 w 36"/>
              <a:gd name="T39" fmla="*/ 47 h 76"/>
              <a:gd name="T40" fmla="*/ 5 w 36"/>
              <a:gd name="T41" fmla="*/ 38 h 76"/>
              <a:gd name="T42" fmla="*/ 5 w 36"/>
              <a:gd name="T43" fmla="*/ 32 h 76"/>
              <a:gd name="T44" fmla="*/ 5 w 36"/>
              <a:gd name="T45" fmla="*/ 23 h 76"/>
              <a:gd name="T46" fmla="*/ 5 w 36"/>
              <a:gd name="T47" fmla="*/ 17 h 76"/>
              <a:gd name="T48" fmla="*/ 5 w 36"/>
              <a:gd name="T49" fmla="*/ 12 h 76"/>
              <a:gd name="T50" fmla="*/ 2 w 36"/>
              <a:gd name="T51" fmla="*/ 6 h 76"/>
              <a:gd name="T52" fmla="*/ 5 w 36"/>
              <a:gd name="T53" fmla="*/ 3 h 76"/>
              <a:gd name="T54" fmla="*/ 5 w 36"/>
              <a:gd name="T55" fmla="*/ 0 h 76"/>
              <a:gd name="T56" fmla="*/ 10 w 36"/>
              <a:gd name="T57" fmla="*/ 0 h 76"/>
              <a:gd name="T58" fmla="*/ 14 w 36"/>
              <a:gd name="T59" fmla="*/ 0 h 76"/>
              <a:gd name="T60" fmla="*/ 22 w 36"/>
              <a:gd name="T61" fmla="*/ 0 h 76"/>
              <a:gd name="T62" fmla="*/ 29 w 36"/>
              <a:gd name="T63" fmla="*/ 0 h 76"/>
              <a:gd name="T64" fmla="*/ 36 w 36"/>
              <a:gd name="T65" fmla="*/ 6 h 76"/>
              <a:gd name="T66" fmla="*/ 36 w 36"/>
              <a:gd name="T67" fmla="*/ 6 h 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36" h="76">
                <a:moveTo>
                  <a:pt x="36" y="6"/>
                </a:moveTo>
                <a:lnTo>
                  <a:pt x="36" y="20"/>
                </a:lnTo>
                <a:lnTo>
                  <a:pt x="36" y="35"/>
                </a:lnTo>
                <a:lnTo>
                  <a:pt x="36" y="47"/>
                </a:lnTo>
                <a:lnTo>
                  <a:pt x="36" y="59"/>
                </a:lnTo>
                <a:lnTo>
                  <a:pt x="34" y="65"/>
                </a:lnTo>
                <a:lnTo>
                  <a:pt x="31" y="71"/>
                </a:lnTo>
                <a:lnTo>
                  <a:pt x="29" y="73"/>
                </a:lnTo>
                <a:lnTo>
                  <a:pt x="27" y="76"/>
                </a:lnTo>
                <a:lnTo>
                  <a:pt x="22" y="76"/>
                </a:lnTo>
                <a:lnTo>
                  <a:pt x="17" y="73"/>
                </a:lnTo>
                <a:lnTo>
                  <a:pt x="14" y="71"/>
                </a:lnTo>
                <a:lnTo>
                  <a:pt x="10" y="68"/>
                </a:lnTo>
                <a:lnTo>
                  <a:pt x="5" y="65"/>
                </a:lnTo>
                <a:lnTo>
                  <a:pt x="2" y="62"/>
                </a:lnTo>
                <a:lnTo>
                  <a:pt x="0" y="62"/>
                </a:lnTo>
                <a:lnTo>
                  <a:pt x="0" y="59"/>
                </a:lnTo>
                <a:lnTo>
                  <a:pt x="0" y="56"/>
                </a:lnTo>
                <a:lnTo>
                  <a:pt x="2" y="53"/>
                </a:lnTo>
                <a:lnTo>
                  <a:pt x="2" y="47"/>
                </a:lnTo>
                <a:lnTo>
                  <a:pt x="5" y="38"/>
                </a:lnTo>
                <a:lnTo>
                  <a:pt x="5" y="32"/>
                </a:lnTo>
                <a:lnTo>
                  <a:pt x="5" y="23"/>
                </a:lnTo>
                <a:lnTo>
                  <a:pt x="5" y="17"/>
                </a:lnTo>
                <a:lnTo>
                  <a:pt x="5" y="12"/>
                </a:lnTo>
                <a:lnTo>
                  <a:pt x="2" y="6"/>
                </a:lnTo>
                <a:lnTo>
                  <a:pt x="5" y="3"/>
                </a:lnTo>
                <a:lnTo>
                  <a:pt x="5" y="0"/>
                </a:lnTo>
                <a:lnTo>
                  <a:pt x="10" y="0"/>
                </a:lnTo>
                <a:lnTo>
                  <a:pt x="14" y="0"/>
                </a:lnTo>
                <a:lnTo>
                  <a:pt x="22" y="0"/>
                </a:lnTo>
                <a:lnTo>
                  <a:pt x="29" y="0"/>
                </a:lnTo>
                <a:lnTo>
                  <a:pt x="36" y="6"/>
                </a:lnTo>
                <a:lnTo>
                  <a:pt x="36" y="6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32" name="Freeform 330"/>
          <p:cNvSpPr>
            <a:spLocks/>
          </p:cNvSpPr>
          <p:nvPr/>
        </p:nvSpPr>
        <p:spPr bwMode="auto">
          <a:xfrm>
            <a:off x="2079227" y="5146175"/>
            <a:ext cx="1121583" cy="909456"/>
          </a:xfrm>
          <a:custGeom>
            <a:avLst/>
            <a:gdLst>
              <a:gd name="T0" fmla="*/ 177 w 206"/>
              <a:gd name="T1" fmla="*/ 83 h 91"/>
              <a:gd name="T2" fmla="*/ 165 w 206"/>
              <a:gd name="T3" fmla="*/ 88 h 91"/>
              <a:gd name="T4" fmla="*/ 153 w 206"/>
              <a:gd name="T5" fmla="*/ 91 h 91"/>
              <a:gd name="T6" fmla="*/ 148 w 206"/>
              <a:gd name="T7" fmla="*/ 86 h 91"/>
              <a:gd name="T8" fmla="*/ 148 w 206"/>
              <a:gd name="T9" fmla="*/ 80 h 91"/>
              <a:gd name="T10" fmla="*/ 138 w 206"/>
              <a:gd name="T11" fmla="*/ 74 h 91"/>
              <a:gd name="T12" fmla="*/ 124 w 206"/>
              <a:gd name="T13" fmla="*/ 65 h 91"/>
              <a:gd name="T14" fmla="*/ 119 w 206"/>
              <a:gd name="T15" fmla="*/ 62 h 91"/>
              <a:gd name="T16" fmla="*/ 117 w 206"/>
              <a:gd name="T17" fmla="*/ 59 h 91"/>
              <a:gd name="T18" fmla="*/ 119 w 206"/>
              <a:gd name="T19" fmla="*/ 56 h 91"/>
              <a:gd name="T20" fmla="*/ 126 w 206"/>
              <a:gd name="T21" fmla="*/ 53 h 91"/>
              <a:gd name="T22" fmla="*/ 141 w 206"/>
              <a:gd name="T23" fmla="*/ 56 h 91"/>
              <a:gd name="T24" fmla="*/ 150 w 206"/>
              <a:gd name="T25" fmla="*/ 59 h 91"/>
              <a:gd name="T26" fmla="*/ 153 w 206"/>
              <a:gd name="T27" fmla="*/ 56 h 91"/>
              <a:gd name="T28" fmla="*/ 155 w 206"/>
              <a:gd name="T29" fmla="*/ 53 h 91"/>
              <a:gd name="T30" fmla="*/ 158 w 206"/>
              <a:gd name="T31" fmla="*/ 44 h 91"/>
              <a:gd name="T32" fmla="*/ 160 w 206"/>
              <a:gd name="T33" fmla="*/ 32 h 91"/>
              <a:gd name="T34" fmla="*/ 158 w 206"/>
              <a:gd name="T35" fmla="*/ 24 h 91"/>
              <a:gd name="T36" fmla="*/ 158 w 206"/>
              <a:gd name="T37" fmla="*/ 21 h 91"/>
              <a:gd name="T38" fmla="*/ 150 w 206"/>
              <a:gd name="T39" fmla="*/ 21 h 91"/>
              <a:gd name="T40" fmla="*/ 138 w 206"/>
              <a:gd name="T41" fmla="*/ 21 h 91"/>
              <a:gd name="T42" fmla="*/ 133 w 206"/>
              <a:gd name="T43" fmla="*/ 21 h 91"/>
              <a:gd name="T44" fmla="*/ 124 w 206"/>
              <a:gd name="T45" fmla="*/ 21 h 91"/>
              <a:gd name="T46" fmla="*/ 112 w 206"/>
              <a:gd name="T47" fmla="*/ 24 h 91"/>
              <a:gd name="T48" fmla="*/ 97 w 206"/>
              <a:gd name="T49" fmla="*/ 24 h 91"/>
              <a:gd name="T50" fmla="*/ 78 w 206"/>
              <a:gd name="T51" fmla="*/ 27 h 91"/>
              <a:gd name="T52" fmla="*/ 56 w 206"/>
              <a:gd name="T53" fmla="*/ 27 h 91"/>
              <a:gd name="T54" fmla="*/ 29 w 206"/>
              <a:gd name="T55" fmla="*/ 29 h 91"/>
              <a:gd name="T56" fmla="*/ 0 w 206"/>
              <a:gd name="T57" fmla="*/ 32 h 91"/>
              <a:gd name="T58" fmla="*/ 25 w 206"/>
              <a:gd name="T59" fmla="*/ 18 h 91"/>
              <a:gd name="T60" fmla="*/ 49 w 206"/>
              <a:gd name="T61" fmla="*/ 15 h 91"/>
              <a:gd name="T62" fmla="*/ 75 w 206"/>
              <a:gd name="T63" fmla="*/ 12 h 91"/>
              <a:gd name="T64" fmla="*/ 107 w 206"/>
              <a:gd name="T65" fmla="*/ 9 h 91"/>
              <a:gd name="T66" fmla="*/ 124 w 206"/>
              <a:gd name="T67" fmla="*/ 6 h 91"/>
              <a:gd name="T68" fmla="*/ 136 w 206"/>
              <a:gd name="T69" fmla="*/ 6 h 91"/>
              <a:gd name="T70" fmla="*/ 146 w 206"/>
              <a:gd name="T71" fmla="*/ 3 h 91"/>
              <a:gd name="T72" fmla="*/ 150 w 206"/>
              <a:gd name="T73" fmla="*/ 3 h 91"/>
              <a:gd name="T74" fmla="*/ 153 w 206"/>
              <a:gd name="T75" fmla="*/ 0 h 91"/>
              <a:gd name="T76" fmla="*/ 162 w 206"/>
              <a:gd name="T77" fmla="*/ 0 h 91"/>
              <a:gd name="T78" fmla="*/ 177 w 206"/>
              <a:gd name="T79" fmla="*/ 3 h 91"/>
              <a:gd name="T80" fmla="*/ 194 w 206"/>
              <a:gd name="T81" fmla="*/ 9 h 91"/>
              <a:gd name="T82" fmla="*/ 201 w 206"/>
              <a:gd name="T83" fmla="*/ 15 h 91"/>
              <a:gd name="T84" fmla="*/ 206 w 206"/>
              <a:gd name="T85" fmla="*/ 15 h 91"/>
              <a:gd name="T86" fmla="*/ 204 w 206"/>
              <a:gd name="T87" fmla="*/ 21 h 91"/>
              <a:gd name="T88" fmla="*/ 201 w 206"/>
              <a:gd name="T89" fmla="*/ 21 h 91"/>
              <a:gd name="T90" fmla="*/ 196 w 206"/>
              <a:gd name="T91" fmla="*/ 24 h 91"/>
              <a:gd name="T92" fmla="*/ 194 w 206"/>
              <a:gd name="T93" fmla="*/ 35 h 91"/>
              <a:gd name="T94" fmla="*/ 194 w 206"/>
              <a:gd name="T95" fmla="*/ 53 h 91"/>
              <a:gd name="T96" fmla="*/ 189 w 206"/>
              <a:gd name="T97" fmla="*/ 71 h 91"/>
              <a:gd name="T98" fmla="*/ 184 w 206"/>
              <a:gd name="T99" fmla="*/ 77 h 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206" h="91">
                <a:moveTo>
                  <a:pt x="184" y="77"/>
                </a:moveTo>
                <a:lnTo>
                  <a:pt x="177" y="83"/>
                </a:lnTo>
                <a:lnTo>
                  <a:pt x="172" y="88"/>
                </a:lnTo>
                <a:lnTo>
                  <a:pt x="165" y="88"/>
                </a:lnTo>
                <a:lnTo>
                  <a:pt x="160" y="91"/>
                </a:lnTo>
                <a:lnTo>
                  <a:pt x="153" y="91"/>
                </a:lnTo>
                <a:lnTo>
                  <a:pt x="150" y="88"/>
                </a:lnTo>
                <a:lnTo>
                  <a:pt x="148" y="86"/>
                </a:lnTo>
                <a:lnTo>
                  <a:pt x="148" y="83"/>
                </a:lnTo>
                <a:lnTo>
                  <a:pt x="148" y="80"/>
                </a:lnTo>
                <a:lnTo>
                  <a:pt x="143" y="77"/>
                </a:lnTo>
                <a:lnTo>
                  <a:pt x="138" y="74"/>
                </a:lnTo>
                <a:lnTo>
                  <a:pt x="131" y="68"/>
                </a:lnTo>
                <a:lnTo>
                  <a:pt x="124" y="65"/>
                </a:lnTo>
                <a:lnTo>
                  <a:pt x="119" y="62"/>
                </a:lnTo>
                <a:lnTo>
                  <a:pt x="119" y="62"/>
                </a:lnTo>
                <a:lnTo>
                  <a:pt x="117" y="59"/>
                </a:lnTo>
                <a:lnTo>
                  <a:pt x="117" y="59"/>
                </a:lnTo>
                <a:lnTo>
                  <a:pt x="117" y="56"/>
                </a:lnTo>
                <a:lnTo>
                  <a:pt x="119" y="56"/>
                </a:lnTo>
                <a:lnTo>
                  <a:pt x="121" y="53"/>
                </a:lnTo>
                <a:lnTo>
                  <a:pt x="126" y="53"/>
                </a:lnTo>
                <a:lnTo>
                  <a:pt x="133" y="56"/>
                </a:lnTo>
                <a:lnTo>
                  <a:pt x="141" y="56"/>
                </a:lnTo>
                <a:lnTo>
                  <a:pt x="146" y="56"/>
                </a:lnTo>
                <a:lnTo>
                  <a:pt x="150" y="59"/>
                </a:lnTo>
                <a:lnTo>
                  <a:pt x="153" y="59"/>
                </a:lnTo>
                <a:lnTo>
                  <a:pt x="153" y="56"/>
                </a:lnTo>
                <a:lnTo>
                  <a:pt x="155" y="56"/>
                </a:lnTo>
                <a:lnTo>
                  <a:pt x="155" y="53"/>
                </a:lnTo>
                <a:lnTo>
                  <a:pt x="158" y="47"/>
                </a:lnTo>
                <a:lnTo>
                  <a:pt x="158" y="44"/>
                </a:lnTo>
                <a:lnTo>
                  <a:pt x="160" y="38"/>
                </a:lnTo>
                <a:lnTo>
                  <a:pt x="160" y="32"/>
                </a:lnTo>
                <a:lnTo>
                  <a:pt x="158" y="27"/>
                </a:lnTo>
                <a:lnTo>
                  <a:pt x="158" y="24"/>
                </a:lnTo>
                <a:lnTo>
                  <a:pt x="158" y="24"/>
                </a:lnTo>
                <a:lnTo>
                  <a:pt x="158" y="21"/>
                </a:lnTo>
                <a:lnTo>
                  <a:pt x="155" y="21"/>
                </a:lnTo>
                <a:lnTo>
                  <a:pt x="150" y="21"/>
                </a:lnTo>
                <a:lnTo>
                  <a:pt x="146" y="21"/>
                </a:lnTo>
                <a:lnTo>
                  <a:pt x="138" y="21"/>
                </a:lnTo>
                <a:lnTo>
                  <a:pt x="136" y="21"/>
                </a:lnTo>
                <a:lnTo>
                  <a:pt x="133" y="21"/>
                </a:lnTo>
                <a:lnTo>
                  <a:pt x="129" y="21"/>
                </a:lnTo>
                <a:lnTo>
                  <a:pt x="124" y="21"/>
                </a:lnTo>
                <a:lnTo>
                  <a:pt x="119" y="21"/>
                </a:lnTo>
                <a:lnTo>
                  <a:pt x="112" y="24"/>
                </a:lnTo>
                <a:lnTo>
                  <a:pt x="104" y="24"/>
                </a:lnTo>
                <a:lnTo>
                  <a:pt x="97" y="24"/>
                </a:lnTo>
                <a:lnTo>
                  <a:pt x="88" y="24"/>
                </a:lnTo>
                <a:lnTo>
                  <a:pt x="78" y="27"/>
                </a:lnTo>
                <a:lnTo>
                  <a:pt x="66" y="27"/>
                </a:lnTo>
                <a:lnTo>
                  <a:pt x="56" y="27"/>
                </a:lnTo>
                <a:lnTo>
                  <a:pt x="44" y="29"/>
                </a:lnTo>
                <a:lnTo>
                  <a:pt x="29" y="29"/>
                </a:lnTo>
                <a:lnTo>
                  <a:pt x="15" y="32"/>
                </a:lnTo>
                <a:lnTo>
                  <a:pt x="0" y="32"/>
                </a:lnTo>
                <a:lnTo>
                  <a:pt x="0" y="18"/>
                </a:lnTo>
                <a:lnTo>
                  <a:pt x="25" y="18"/>
                </a:lnTo>
                <a:lnTo>
                  <a:pt x="37" y="18"/>
                </a:lnTo>
                <a:lnTo>
                  <a:pt x="49" y="15"/>
                </a:lnTo>
                <a:lnTo>
                  <a:pt x="61" y="15"/>
                </a:lnTo>
                <a:lnTo>
                  <a:pt x="75" y="12"/>
                </a:lnTo>
                <a:lnTo>
                  <a:pt x="90" y="12"/>
                </a:lnTo>
                <a:lnTo>
                  <a:pt x="107" y="9"/>
                </a:lnTo>
                <a:lnTo>
                  <a:pt x="117" y="9"/>
                </a:lnTo>
                <a:lnTo>
                  <a:pt x="124" y="6"/>
                </a:lnTo>
                <a:lnTo>
                  <a:pt x="131" y="6"/>
                </a:lnTo>
                <a:lnTo>
                  <a:pt x="136" y="6"/>
                </a:lnTo>
                <a:lnTo>
                  <a:pt x="141" y="6"/>
                </a:lnTo>
                <a:lnTo>
                  <a:pt x="146" y="3"/>
                </a:lnTo>
                <a:lnTo>
                  <a:pt x="148" y="3"/>
                </a:lnTo>
                <a:lnTo>
                  <a:pt x="150" y="3"/>
                </a:lnTo>
                <a:lnTo>
                  <a:pt x="153" y="0"/>
                </a:lnTo>
                <a:lnTo>
                  <a:pt x="153" y="0"/>
                </a:lnTo>
                <a:lnTo>
                  <a:pt x="160" y="0"/>
                </a:lnTo>
                <a:lnTo>
                  <a:pt x="162" y="0"/>
                </a:lnTo>
                <a:lnTo>
                  <a:pt x="170" y="0"/>
                </a:lnTo>
                <a:lnTo>
                  <a:pt x="177" y="3"/>
                </a:lnTo>
                <a:lnTo>
                  <a:pt x="184" y="6"/>
                </a:lnTo>
                <a:lnTo>
                  <a:pt x="194" y="9"/>
                </a:lnTo>
                <a:lnTo>
                  <a:pt x="199" y="12"/>
                </a:lnTo>
                <a:lnTo>
                  <a:pt x="201" y="15"/>
                </a:lnTo>
                <a:lnTo>
                  <a:pt x="204" y="15"/>
                </a:lnTo>
                <a:lnTo>
                  <a:pt x="206" y="15"/>
                </a:lnTo>
                <a:lnTo>
                  <a:pt x="206" y="18"/>
                </a:lnTo>
                <a:lnTo>
                  <a:pt x="204" y="21"/>
                </a:lnTo>
                <a:lnTo>
                  <a:pt x="204" y="21"/>
                </a:lnTo>
                <a:lnTo>
                  <a:pt x="201" y="21"/>
                </a:lnTo>
                <a:lnTo>
                  <a:pt x="199" y="24"/>
                </a:lnTo>
                <a:lnTo>
                  <a:pt x="196" y="24"/>
                </a:lnTo>
                <a:lnTo>
                  <a:pt x="196" y="29"/>
                </a:lnTo>
                <a:lnTo>
                  <a:pt x="194" y="35"/>
                </a:lnTo>
                <a:lnTo>
                  <a:pt x="194" y="44"/>
                </a:lnTo>
                <a:lnTo>
                  <a:pt x="194" y="53"/>
                </a:lnTo>
                <a:lnTo>
                  <a:pt x="192" y="62"/>
                </a:lnTo>
                <a:lnTo>
                  <a:pt x="189" y="71"/>
                </a:lnTo>
                <a:lnTo>
                  <a:pt x="184" y="77"/>
                </a:lnTo>
                <a:lnTo>
                  <a:pt x="184" y="77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33" name="Freeform 331"/>
          <p:cNvSpPr>
            <a:spLocks/>
          </p:cNvSpPr>
          <p:nvPr/>
        </p:nvSpPr>
        <p:spPr bwMode="auto">
          <a:xfrm>
            <a:off x="1398656" y="4496569"/>
            <a:ext cx="1012692" cy="1419146"/>
          </a:xfrm>
          <a:custGeom>
            <a:avLst/>
            <a:gdLst>
              <a:gd name="T0" fmla="*/ 36 w 186"/>
              <a:gd name="T1" fmla="*/ 133 h 142"/>
              <a:gd name="T2" fmla="*/ 29 w 186"/>
              <a:gd name="T3" fmla="*/ 136 h 142"/>
              <a:gd name="T4" fmla="*/ 21 w 186"/>
              <a:gd name="T5" fmla="*/ 139 h 142"/>
              <a:gd name="T6" fmla="*/ 17 w 186"/>
              <a:gd name="T7" fmla="*/ 139 h 142"/>
              <a:gd name="T8" fmla="*/ 12 w 186"/>
              <a:gd name="T9" fmla="*/ 142 h 142"/>
              <a:gd name="T10" fmla="*/ 7 w 186"/>
              <a:gd name="T11" fmla="*/ 142 h 142"/>
              <a:gd name="T12" fmla="*/ 5 w 186"/>
              <a:gd name="T13" fmla="*/ 142 h 142"/>
              <a:gd name="T14" fmla="*/ 2 w 186"/>
              <a:gd name="T15" fmla="*/ 142 h 142"/>
              <a:gd name="T16" fmla="*/ 0 w 186"/>
              <a:gd name="T17" fmla="*/ 142 h 142"/>
              <a:gd name="T18" fmla="*/ 0 w 186"/>
              <a:gd name="T19" fmla="*/ 139 h 142"/>
              <a:gd name="T20" fmla="*/ 0 w 186"/>
              <a:gd name="T21" fmla="*/ 139 h 142"/>
              <a:gd name="T22" fmla="*/ 0 w 186"/>
              <a:gd name="T23" fmla="*/ 139 h 142"/>
              <a:gd name="T24" fmla="*/ 2 w 186"/>
              <a:gd name="T25" fmla="*/ 136 h 142"/>
              <a:gd name="T26" fmla="*/ 5 w 186"/>
              <a:gd name="T27" fmla="*/ 133 h 142"/>
              <a:gd name="T28" fmla="*/ 7 w 186"/>
              <a:gd name="T29" fmla="*/ 130 h 142"/>
              <a:gd name="T30" fmla="*/ 12 w 186"/>
              <a:gd name="T31" fmla="*/ 130 h 142"/>
              <a:gd name="T32" fmla="*/ 17 w 186"/>
              <a:gd name="T33" fmla="*/ 127 h 142"/>
              <a:gd name="T34" fmla="*/ 26 w 186"/>
              <a:gd name="T35" fmla="*/ 121 h 142"/>
              <a:gd name="T36" fmla="*/ 38 w 186"/>
              <a:gd name="T37" fmla="*/ 112 h 142"/>
              <a:gd name="T38" fmla="*/ 50 w 186"/>
              <a:gd name="T39" fmla="*/ 106 h 142"/>
              <a:gd name="T40" fmla="*/ 65 w 186"/>
              <a:gd name="T41" fmla="*/ 97 h 142"/>
              <a:gd name="T42" fmla="*/ 80 w 186"/>
              <a:gd name="T43" fmla="*/ 89 h 142"/>
              <a:gd name="T44" fmla="*/ 94 w 186"/>
              <a:gd name="T45" fmla="*/ 77 h 142"/>
              <a:gd name="T46" fmla="*/ 106 w 186"/>
              <a:gd name="T47" fmla="*/ 65 h 142"/>
              <a:gd name="T48" fmla="*/ 121 w 186"/>
              <a:gd name="T49" fmla="*/ 50 h 142"/>
              <a:gd name="T50" fmla="*/ 125 w 186"/>
              <a:gd name="T51" fmla="*/ 44 h 142"/>
              <a:gd name="T52" fmla="*/ 130 w 186"/>
              <a:gd name="T53" fmla="*/ 35 h 142"/>
              <a:gd name="T54" fmla="*/ 135 w 186"/>
              <a:gd name="T55" fmla="*/ 30 h 142"/>
              <a:gd name="T56" fmla="*/ 140 w 186"/>
              <a:gd name="T57" fmla="*/ 24 h 142"/>
              <a:gd name="T58" fmla="*/ 142 w 186"/>
              <a:gd name="T59" fmla="*/ 18 h 142"/>
              <a:gd name="T60" fmla="*/ 145 w 186"/>
              <a:gd name="T61" fmla="*/ 12 h 142"/>
              <a:gd name="T62" fmla="*/ 145 w 186"/>
              <a:gd name="T63" fmla="*/ 6 h 142"/>
              <a:gd name="T64" fmla="*/ 147 w 186"/>
              <a:gd name="T65" fmla="*/ 0 h 142"/>
              <a:gd name="T66" fmla="*/ 154 w 186"/>
              <a:gd name="T67" fmla="*/ 3 h 142"/>
              <a:gd name="T68" fmla="*/ 162 w 186"/>
              <a:gd name="T69" fmla="*/ 6 h 142"/>
              <a:gd name="T70" fmla="*/ 169 w 186"/>
              <a:gd name="T71" fmla="*/ 6 h 142"/>
              <a:gd name="T72" fmla="*/ 174 w 186"/>
              <a:gd name="T73" fmla="*/ 9 h 142"/>
              <a:gd name="T74" fmla="*/ 179 w 186"/>
              <a:gd name="T75" fmla="*/ 12 h 142"/>
              <a:gd name="T76" fmla="*/ 181 w 186"/>
              <a:gd name="T77" fmla="*/ 12 h 142"/>
              <a:gd name="T78" fmla="*/ 184 w 186"/>
              <a:gd name="T79" fmla="*/ 15 h 142"/>
              <a:gd name="T80" fmla="*/ 186 w 186"/>
              <a:gd name="T81" fmla="*/ 15 h 142"/>
              <a:gd name="T82" fmla="*/ 184 w 186"/>
              <a:gd name="T83" fmla="*/ 18 h 142"/>
              <a:gd name="T84" fmla="*/ 184 w 186"/>
              <a:gd name="T85" fmla="*/ 21 h 142"/>
              <a:gd name="T86" fmla="*/ 181 w 186"/>
              <a:gd name="T87" fmla="*/ 24 h 142"/>
              <a:gd name="T88" fmla="*/ 179 w 186"/>
              <a:gd name="T89" fmla="*/ 27 h 142"/>
              <a:gd name="T90" fmla="*/ 174 w 186"/>
              <a:gd name="T91" fmla="*/ 35 h 142"/>
              <a:gd name="T92" fmla="*/ 164 w 186"/>
              <a:gd name="T93" fmla="*/ 44 h 142"/>
              <a:gd name="T94" fmla="*/ 154 w 186"/>
              <a:gd name="T95" fmla="*/ 56 h 142"/>
              <a:gd name="T96" fmla="*/ 145 w 186"/>
              <a:gd name="T97" fmla="*/ 68 h 142"/>
              <a:gd name="T98" fmla="*/ 138 w 186"/>
              <a:gd name="T99" fmla="*/ 74 h 142"/>
              <a:gd name="T100" fmla="*/ 128 w 186"/>
              <a:gd name="T101" fmla="*/ 83 h 142"/>
              <a:gd name="T102" fmla="*/ 109 w 186"/>
              <a:gd name="T103" fmla="*/ 97 h 142"/>
              <a:gd name="T104" fmla="*/ 89 w 186"/>
              <a:gd name="T105" fmla="*/ 109 h 142"/>
              <a:gd name="T106" fmla="*/ 77 w 186"/>
              <a:gd name="T107" fmla="*/ 115 h 142"/>
              <a:gd name="T108" fmla="*/ 65 w 186"/>
              <a:gd name="T109" fmla="*/ 121 h 142"/>
              <a:gd name="T110" fmla="*/ 50 w 186"/>
              <a:gd name="T111" fmla="*/ 127 h 142"/>
              <a:gd name="T112" fmla="*/ 36 w 186"/>
              <a:gd name="T113" fmla="*/ 133 h 142"/>
              <a:gd name="T114" fmla="*/ 36 w 186"/>
              <a:gd name="T115" fmla="*/ 133 h 1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86" h="142">
                <a:moveTo>
                  <a:pt x="36" y="133"/>
                </a:moveTo>
                <a:lnTo>
                  <a:pt x="29" y="136"/>
                </a:lnTo>
                <a:lnTo>
                  <a:pt x="21" y="139"/>
                </a:lnTo>
                <a:lnTo>
                  <a:pt x="17" y="139"/>
                </a:lnTo>
                <a:lnTo>
                  <a:pt x="12" y="142"/>
                </a:lnTo>
                <a:lnTo>
                  <a:pt x="7" y="142"/>
                </a:lnTo>
                <a:lnTo>
                  <a:pt x="5" y="142"/>
                </a:lnTo>
                <a:lnTo>
                  <a:pt x="2" y="142"/>
                </a:lnTo>
                <a:lnTo>
                  <a:pt x="0" y="142"/>
                </a:lnTo>
                <a:lnTo>
                  <a:pt x="0" y="139"/>
                </a:lnTo>
                <a:lnTo>
                  <a:pt x="0" y="139"/>
                </a:lnTo>
                <a:lnTo>
                  <a:pt x="0" y="139"/>
                </a:lnTo>
                <a:lnTo>
                  <a:pt x="2" y="136"/>
                </a:lnTo>
                <a:lnTo>
                  <a:pt x="5" y="133"/>
                </a:lnTo>
                <a:lnTo>
                  <a:pt x="7" y="130"/>
                </a:lnTo>
                <a:lnTo>
                  <a:pt x="12" y="130"/>
                </a:lnTo>
                <a:lnTo>
                  <a:pt x="17" y="127"/>
                </a:lnTo>
                <a:lnTo>
                  <a:pt x="26" y="121"/>
                </a:lnTo>
                <a:lnTo>
                  <a:pt x="38" y="112"/>
                </a:lnTo>
                <a:lnTo>
                  <a:pt x="50" y="106"/>
                </a:lnTo>
                <a:lnTo>
                  <a:pt x="65" y="97"/>
                </a:lnTo>
                <a:lnTo>
                  <a:pt x="80" y="89"/>
                </a:lnTo>
                <a:lnTo>
                  <a:pt x="94" y="77"/>
                </a:lnTo>
                <a:lnTo>
                  <a:pt x="106" y="65"/>
                </a:lnTo>
                <a:lnTo>
                  <a:pt x="121" y="50"/>
                </a:lnTo>
                <a:lnTo>
                  <a:pt x="125" y="44"/>
                </a:lnTo>
                <a:lnTo>
                  <a:pt x="130" y="35"/>
                </a:lnTo>
                <a:lnTo>
                  <a:pt x="135" y="30"/>
                </a:lnTo>
                <a:lnTo>
                  <a:pt x="140" y="24"/>
                </a:lnTo>
                <a:lnTo>
                  <a:pt x="142" y="18"/>
                </a:lnTo>
                <a:lnTo>
                  <a:pt x="145" y="12"/>
                </a:lnTo>
                <a:lnTo>
                  <a:pt x="145" y="6"/>
                </a:lnTo>
                <a:lnTo>
                  <a:pt x="147" y="0"/>
                </a:lnTo>
                <a:lnTo>
                  <a:pt x="154" y="3"/>
                </a:lnTo>
                <a:lnTo>
                  <a:pt x="162" y="6"/>
                </a:lnTo>
                <a:lnTo>
                  <a:pt x="169" y="6"/>
                </a:lnTo>
                <a:lnTo>
                  <a:pt x="174" y="9"/>
                </a:lnTo>
                <a:lnTo>
                  <a:pt x="179" y="12"/>
                </a:lnTo>
                <a:lnTo>
                  <a:pt x="181" y="12"/>
                </a:lnTo>
                <a:lnTo>
                  <a:pt x="184" y="15"/>
                </a:lnTo>
                <a:lnTo>
                  <a:pt x="186" y="15"/>
                </a:lnTo>
                <a:lnTo>
                  <a:pt x="184" y="18"/>
                </a:lnTo>
                <a:lnTo>
                  <a:pt x="184" y="21"/>
                </a:lnTo>
                <a:lnTo>
                  <a:pt x="181" y="24"/>
                </a:lnTo>
                <a:lnTo>
                  <a:pt x="179" y="27"/>
                </a:lnTo>
                <a:lnTo>
                  <a:pt x="174" y="35"/>
                </a:lnTo>
                <a:lnTo>
                  <a:pt x="164" y="44"/>
                </a:lnTo>
                <a:lnTo>
                  <a:pt x="154" y="56"/>
                </a:lnTo>
                <a:lnTo>
                  <a:pt x="145" y="68"/>
                </a:lnTo>
                <a:lnTo>
                  <a:pt x="138" y="74"/>
                </a:lnTo>
                <a:lnTo>
                  <a:pt x="128" y="83"/>
                </a:lnTo>
                <a:lnTo>
                  <a:pt x="109" y="97"/>
                </a:lnTo>
                <a:lnTo>
                  <a:pt x="89" y="109"/>
                </a:lnTo>
                <a:lnTo>
                  <a:pt x="77" y="115"/>
                </a:lnTo>
                <a:lnTo>
                  <a:pt x="65" y="121"/>
                </a:lnTo>
                <a:lnTo>
                  <a:pt x="50" y="127"/>
                </a:lnTo>
                <a:lnTo>
                  <a:pt x="36" y="133"/>
                </a:lnTo>
                <a:lnTo>
                  <a:pt x="36" y="133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35" name="Freeform 333"/>
          <p:cNvSpPr>
            <a:spLocks/>
          </p:cNvSpPr>
          <p:nvPr/>
        </p:nvSpPr>
        <p:spPr bwMode="auto">
          <a:xfrm>
            <a:off x="5483419" y="4074590"/>
            <a:ext cx="419234" cy="349793"/>
          </a:xfrm>
          <a:custGeom>
            <a:avLst/>
            <a:gdLst>
              <a:gd name="T0" fmla="*/ 0 w 77"/>
              <a:gd name="T1" fmla="*/ 0 h 35"/>
              <a:gd name="T2" fmla="*/ 14 w 77"/>
              <a:gd name="T3" fmla="*/ 0 h 35"/>
              <a:gd name="T4" fmla="*/ 26 w 77"/>
              <a:gd name="T5" fmla="*/ 3 h 35"/>
              <a:gd name="T6" fmla="*/ 36 w 77"/>
              <a:gd name="T7" fmla="*/ 3 h 35"/>
              <a:gd name="T8" fmla="*/ 43 w 77"/>
              <a:gd name="T9" fmla="*/ 3 h 35"/>
              <a:gd name="T10" fmla="*/ 50 w 77"/>
              <a:gd name="T11" fmla="*/ 6 h 35"/>
              <a:gd name="T12" fmla="*/ 58 w 77"/>
              <a:gd name="T13" fmla="*/ 6 h 35"/>
              <a:gd name="T14" fmla="*/ 63 w 77"/>
              <a:gd name="T15" fmla="*/ 9 h 35"/>
              <a:gd name="T16" fmla="*/ 67 w 77"/>
              <a:gd name="T17" fmla="*/ 12 h 35"/>
              <a:gd name="T18" fmla="*/ 72 w 77"/>
              <a:gd name="T19" fmla="*/ 14 h 35"/>
              <a:gd name="T20" fmla="*/ 75 w 77"/>
              <a:gd name="T21" fmla="*/ 17 h 35"/>
              <a:gd name="T22" fmla="*/ 77 w 77"/>
              <a:gd name="T23" fmla="*/ 20 h 35"/>
              <a:gd name="T24" fmla="*/ 77 w 77"/>
              <a:gd name="T25" fmla="*/ 23 h 35"/>
              <a:gd name="T26" fmla="*/ 77 w 77"/>
              <a:gd name="T27" fmla="*/ 29 h 35"/>
              <a:gd name="T28" fmla="*/ 77 w 77"/>
              <a:gd name="T29" fmla="*/ 29 h 35"/>
              <a:gd name="T30" fmla="*/ 75 w 77"/>
              <a:gd name="T31" fmla="*/ 32 h 35"/>
              <a:gd name="T32" fmla="*/ 72 w 77"/>
              <a:gd name="T33" fmla="*/ 32 h 35"/>
              <a:gd name="T34" fmla="*/ 70 w 77"/>
              <a:gd name="T35" fmla="*/ 35 h 35"/>
              <a:gd name="T36" fmla="*/ 67 w 77"/>
              <a:gd name="T37" fmla="*/ 35 h 35"/>
              <a:gd name="T38" fmla="*/ 63 w 77"/>
              <a:gd name="T39" fmla="*/ 35 h 35"/>
              <a:gd name="T40" fmla="*/ 60 w 77"/>
              <a:gd name="T41" fmla="*/ 35 h 35"/>
              <a:gd name="T42" fmla="*/ 58 w 77"/>
              <a:gd name="T43" fmla="*/ 35 h 35"/>
              <a:gd name="T44" fmla="*/ 53 w 77"/>
              <a:gd name="T45" fmla="*/ 32 h 35"/>
              <a:gd name="T46" fmla="*/ 48 w 77"/>
              <a:gd name="T47" fmla="*/ 32 h 35"/>
              <a:gd name="T48" fmla="*/ 38 w 77"/>
              <a:gd name="T49" fmla="*/ 26 h 35"/>
              <a:gd name="T50" fmla="*/ 26 w 77"/>
              <a:gd name="T51" fmla="*/ 20 h 35"/>
              <a:gd name="T52" fmla="*/ 21 w 77"/>
              <a:gd name="T53" fmla="*/ 17 h 35"/>
              <a:gd name="T54" fmla="*/ 14 w 77"/>
              <a:gd name="T55" fmla="*/ 14 h 35"/>
              <a:gd name="T56" fmla="*/ 9 w 77"/>
              <a:gd name="T57" fmla="*/ 12 h 35"/>
              <a:gd name="T58" fmla="*/ 7 w 77"/>
              <a:gd name="T59" fmla="*/ 9 h 35"/>
              <a:gd name="T60" fmla="*/ 4 w 77"/>
              <a:gd name="T61" fmla="*/ 9 h 35"/>
              <a:gd name="T62" fmla="*/ 2 w 77"/>
              <a:gd name="T63" fmla="*/ 6 h 35"/>
              <a:gd name="T64" fmla="*/ 0 w 77"/>
              <a:gd name="T65" fmla="*/ 3 h 35"/>
              <a:gd name="T66" fmla="*/ 0 w 77"/>
              <a:gd name="T67" fmla="*/ 0 h 35"/>
              <a:gd name="T68" fmla="*/ 0 w 77"/>
              <a:gd name="T69" fmla="*/ 0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77" h="35">
                <a:moveTo>
                  <a:pt x="0" y="0"/>
                </a:moveTo>
                <a:lnTo>
                  <a:pt x="14" y="0"/>
                </a:lnTo>
                <a:lnTo>
                  <a:pt x="26" y="3"/>
                </a:lnTo>
                <a:lnTo>
                  <a:pt x="36" y="3"/>
                </a:lnTo>
                <a:lnTo>
                  <a:pt x="43" y="3"/>
                </a:lnTo>
                <a:lnTo>
                  <a:pt x="50" y="6"/>
                </a:lnTo>
                <a:lnTo>
                  <a:pt x="58" y="6"/>
                </a:lnTo>
                <a:lnTo>
                  <a:pt x="63" y="9"/>
                </a:lnTo>
                <a:lnTo>
                  <a:pt x="67" y="12"/>
                </a:lnTo>
                <a:lnTo>
                  <a:pt x="72" y="14"/>
                </a:lnTo>
                <a:lnTo>
                  <a:pt x="75" y="17"/>
                </a:lnTo>
                <a:lnTo>
                  <a:pt x="77" y="20"/>
                </a:lnTo>
                <a:lnTo>
                  <a:pt x="77" y="23"/>
                </a:lnTo>
                <a:lnTo>
                  <a:pt x="77" y="29"/>
                </a:lnTo>
                <a:lnTo>
                  <a:pt x="77" y="29"/>
                </a:lnTo>
                <a:lnTo>
                  <a:pt x="75" y="32"/>
                </a:lnTo>
                <a:lnTo>
                  <a:pt x="72" y="32"/>
                </a:lnTo>
                <a:lnTo>
                  <a:pt x="70" y="35"/>
                </a:lnTo>
                <a:lnTo>
                  <a:pt x="67" y="35"/>
                </a:lnTo>
                <a:lnTo>
                  <a:pt x="63" y="35"/>
                </a:lnTo>
                <a:lnTo>
                  <a:pt x="60" y="35"/>
                </a:lnTo>
                <a:lnTo>
                  <a:pt x="58" y="35"/>
                </a:lnTo>
                <a:lnTo>
                  <a:pt x="53" y="32"/>
                </a:lnTo>
                <a:lnTo>
                  <a:pt x="48" y="32"/>
                </a:lnTo>
                <a:lnTo>
                  <a:pt x="38" y="26"/>
                </a:lnTo>
                <a:lnTo>
                  <a:pt x="26" y="20"/>
                </a:lnTo>
                <a:lnTo>
                  <a:pt x="21" y="17"/>
                </a:lnTo>
                <a:lnTo>
                  <a:pt x="14" y="14"/>
                </a:lnTo>
                <a:lnTo>
                  <a:pt x="9" y="12"/>
                </a:lnTo>
                <a:lnTo>
                  <a:pt x="7" y="9"/>
                </a:lnTo>
                <a:lnTo>
                  <a:pt x="4" y="9"/>
                </a:lnTo>
                <a:lnTo>
                  <a:pt x="2" y="6"/>
                </a:lnTo>
                <a:lnTo>
                  <a:pt x="0" y="3"/>
                </a:lnTo>
                <a:lnTo>
                  <a:pt x="0" y="0"/>
                </a:lnTo>
                <a:lnTo>
                  <a:pt x="0" y="0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36" name="Freeform 334"/>
          <p:cNvSpPr>
            <a:spLocks/>
          </p:cNvSpPr>
          <p:nvPr/>
        </p:nvSpPr>
        <p:spPr bwMode="auto">
          <a:xfrm>
            <a:off x="5875429" y="4214505"/>
            <a:ext cx="528126" cy="1209276"/>
          </a:xfrm>
          <a:custGeom>
            <a:avLst/>
            <a:gdLst>
              <a:gd name="T0" fmla="*/ 63 w 97"/>
              <a:gd name="T1" fmla="*/ 21 h 121"/>
              <a:gd name="T2" fmla="*/ 61 w 97"/>
              <a:gd name="T3" fmla="*/ 12 h 121"/>
              <a:gd name="T4" fmla="*/ 61 w 97"/>
              <a:gd name="T5" fmla="*/ 9 h 121"/>
              <a:gd name="T6" fmla="*/ 58 w 97"/>
              <a:gd name="T7" fmla="*/ 3 h 121"/>
              <a:gd name="T8" fmla="*/ 58 w 97"/>
              <a:gd name="T9" fmla="*/ 0 h 121"/>
              <a:gd name="T10" fmla="*/ 58 w 97"/>
              <a:gd name="T11" fmla="*/ 0 h 121"/>
              <a:gd name="T12" fmla="*/ 61 w 97"/>
              <a:gd name="T13" fmla="*/ 0 h 121"/>
              <a:gd name="T14" fmla="*/ 63 w 97"/>
              <a:gd name="T15" fmla="*/ 0 h 121"/>
              <a:gd name="T16" fmla="*/ 68 w 97"/>
              <a:gd name="T17" fmla="*/ 0 h 121"/>
              <a:gd name="T18" fmla="*/ 73 w 97"/>
              <a:gd name="T19" fmla="*/ 0 h 121"/>
              <a:gd name="T20" fmla="*/ 80 w 97"/>
              <a:gd name="T21" fmla="*/ 0 h 121"/>
              <a:gd name="T22" fmla="*/ 87 w 97"/>
              <a:gd name="T23" fmla="*/ 3 h 121"/>
              <a:gd name="T24" fmla="*/ 97 w 97"/>
              <a:gd name="T25" fmla="*/ 6 h 121"/>
              <a:gd name="T26" fmla="*/ 97 w 97"/>
              <a:gd name="T27" fmla="*/ 18 h 121"/>
              <a:gd name="T28" fmla="*/ 97 w 97"/>
              <a:gd name="T29" fmla="*/ 30 h 121"/>
              <a:gd name="T30" fmla="*/ 94 w 97"/>
              <a:gd name="T31" fmla="*/ 42 h 121"/>
              <a:gd name="T32" fmla="*/ 92 w 97"/>
              <a:gd name="T33" fmla="*/ 54 h 121"/>
              <a:gd name="T34" fmla="*/ 87 w 97"/>
              <a:gd name="T35" fmla="*/ 68 h 121"/>
              <a:gd name="T36" fmla="*/ 82 w 97"/>
              <a:gd name="T37" fmla="*/ 77 h 121"/>
              <a:gd name="T38" fmla="*/ 75 w 97"/>
              <a:gd name="T39" fmla="*/ 86 h 121"/>
              <a:gd name="T40" fmla="*/ 68 w 97"/>
              <a:gd name="T41" fmla="*/ 95 h 121"/>
              <a:gd name="T42" fmla="*/ 58 w 97"/>
              <a:gd name="T43" fmla="*/ 101 h 121"/>
              <a:gd name="T44" fmla="*/ 49 w 97"/>
              <a:gd name="T45" fmla="*/ 107 h 121"/>
              <a:gd name="T46" fmla="*/ 36 w 97"/>
              <a:gd name="T47" fmla="*/ 113 h 121"/>
              <a:gd name="T48" fmla="*/ 24 w 97"/>
              <a:gd name="T49" fmla="*/ 116 h 121"/>
              <a:gd name="T50" fmla="*/ 20 w 97"/>
              <a:gd name="T51" fmla="*/ 119 h 121"/>
              <a:gd name="T52" fmla="*/ 15 w 97"/>
              <a:gd name="T53" fmla="*/ 119 h 121"/>
              <a:gd name="T54" fmla="*/ 10 w 97"/>
              <a:gd name="T55" fmla="*/ 121 h 121"/>
              <a:gd name="T56" fmla="*/ 5 w 97"/>
              <a:gd name="T57" fmla="*/ 121 h 121"/>
              <a:gd name="T58" fmla="*/ 3 w 97"/>
              <a:gd name="T59" fmla="*/ 121 h 121"/>
              <a:gd name="T60" fmla="*/ 0 w 97"/>
              <a:gd name="T61" fmla="*/ 121 h 121"/>
              <a:gd name="T62" fmla="*/ 0 w 97"/>
              <a:gd name="T63" fmla="*/ 121 h 121"/>
              <a:gd name="T64" fmla="*/ 0 w 97"/>
              <a:gd name="T65" fmla="*/ 119 h 121"/>
              <a:gd name="T66" fmla="*/ 0 w 97"/>
              <a:gd name="T67" fmla="*/ 119 h 121"/>
              <a:gd name="T68" fmla="*/ 0 w 97"/>
              <a:gd name="T69" fmla="*/ 119 h 121"/>
              <a:gd name="T70" fmla="*/ 3 w 97"/>
              <a:gd name="T71" fmla="*/ 116 h 121"/>
              <a:gd name="T72" fmla="*/ 7 w 97"/>
              <a:gd name="T73" fmla="*/ 113 h 121"/>
              <a:gd name="T74" fmla="*/ 10 w 97"/>
              <a:gd name="T75" fmla="*/ 110 h 121"/>
              <a:gd name="T76" fmla="*/ 15 w 97"/>
              <a:gd name="T77" fmla="*/ 107 h 121"/>
              <a:gd name="T78" fmla="*/ 20 w 97"/>
              <a:gd name="T79" fmla="*/ 104 h 121"/>
              <a:gd name="T80" fmla="*/ 27 w 97"/>
              <a:gd name="T81" fmla="*/ 101 h 121"/>
              <a:gd name="T82" fmla="*/ 39 w 97"/>
              <a:gd name="T83" fmla="*/ 92 h 121"/>
              <a:gd name="T84" fmla="*/ 49 w 97"/>
              <a:gd name="T85" fmla="*/ 80 h 121"/>
              <a:gd name="T86" fmla="*/ 53 w 97"/>
              <a:gd name="T87" fmla="*/ 74 h 121"/>
              <a:gd name="T88" fmla="*/ 56 w 97"/>
              <a:gd name="T89" fmla="*/ 68 h 121"/>
              <a:gd name="T90" fmla="*/ 61 w 97"/>
              <a:gd name="T91" fmla="*/ 65 h 121"/>
              <a:gd name="T92" fmla="*/ 63 w 97"/>
              <a:gd name="T93" fmla="*/ 59 h 121"/>
              <a:gd name="T94" fmla="*/ 65 w 97"/>
              <a:gd name="T95" fmla="*/ 48 h 121"/>
              <a:gd name="T96" fmla="*/ 65 w 97"/>
              <a:gd name="T97" fmla="*/ 36 h 121"/>
              <a:gd name="T98" fmla="*/ 65 w 97"/>
              <a:gd name="T99" fmla="*/ 27 h 121"/>
              <a:gd name="T100" fmla="*/ 63 w 97"/>
              <a:gd name="T101" fmla="*/ 21 h 121"/>
              <a:gd name="T102" fmla="*/ 63 w 97"/>
              <a:gd name="T103" fmla="*/ 21 h 1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97" h="121">
                <a:moveTo>
                  <a:pt x="63" y="21"/>
                </a:moveTo>
                <a:lnTo>
                  <a:pt x="61" y="12"/>
                </a:lnTo>
                <a:lnTo>
                  <a:pt x="61" y="9"/>
                </a:lnTo>
                <a:lnTo>
                  <a:pt x="58" y="3"/>
                </a:lnTo>
                <a:lnTo>
                  <a:pt x="58" y="0"/>
                </a:lnTo>
                <a:lnTo>
                  <a:pt x="58" y="0"/>
                </a:lnTo>
                <a:lnTo>
                  <a:pt x="61" y="0"/>
                </a:lnTo>
                <a:lnTo>
                  <a:pt x="63" y="0"/>
                </a:lnTo>
                <a:lnTo>
                  <a:pt x="68" y="0"/>
                </a:lnTo>
                <a:lnTo>
                  <a:pt x="73" y="0"/>
                </a:lnTo>
                <a:lnTo>
                  <a:pt x="80" y="0"/>
                </a:lnTo>
                <a:lnTo>
                  <a:pt x="87" y="3"/>
                </a:lnTo>
                <a:lnTo>
                  <a:pt x="97" y="6"/>
                </a:lnTo>
                <a:lnTo>
                  <a:pt x="97" y="18"/>
                </a:lnTo>
                <a:lnTo>
                  <a:pt x="97" y="30"/>
                </a:lnTo>
                <a:lnTo>
                  <a:pt x="94" y="42"/>
                </a:lnTo>
                <a:lnTo>
                  <a:pt x="92" y="54"/>
                </a:lnTo>
                <a:lnTo>
                  <a:pt x="87" y="68"/>
                </a:lnTo>
                <a:lnTo>
                  <a:pt x="82" y="77"/>
                </a:lnTo>
                <a:lnTo>
                  <a:pt x="75" y="86"/>
                </a:lnTo>
                <a:lnTo>
                  <a:pt x="68" y="95"/>
                </a:lnTo>
                <a:lnTo>
                  <a:pt x="58" y="101"/>
                </a:lnTo>
                <a:lnTo>
                  <a:pt x="49" y="107"/>
                </a:lnTo>
                <a:lnTo>
                  <a:pt x="36" y="113"/>
                </a:lnTo>
                <a:lnTo>
                  <a:pt x="24" y="116"/>
                </a:lnTo>
                <a:lnTo>
                  <a:pt x="20" y="119"/>
                </a:lnTo>
                <a:lnTo>
                  <a:pt x="15" y="119"/>
                </a:lnTo>
                <a:lnTo>
                  <a:pt x="10" y="121"/>
                </a:lnTo>
                <a:lnTo>
                  <a:pt x="5" y="121"/>
                </a:lnTo>
                <a:lnTo>
                  <a:pt x="3" y="121"/>
                </a:lnTo>
                <a:lnTo>
                  <a:pt x="0" y="121"/>
                </a:lnTo>
                <a:lnTo>
                  <a:pt x="0" y="121"/>
                </a:lnTo>
                <a:lnTo>
                  <a:pt x="0" y="119"/>
                </a:lnTo>
                <a:lnTo>
                  <a:pt x="0" y="119"/>
                </a:lnTo>
                <a:lnTo>
                  <a:pt x="0" y="119"/>
                </a:lnTo>
                <a:lnTo>
                  <a:pt x="3" y="116"/>
                </a:lnTo>
                <a:lnTo>
                  <a:pt x="7" y="113"/>
                </a:lnTo>
                <a:lnTo>
                  <a:pt x="10" y="110"/>
                </a:lnTo>
                <a:lnTo>
                  <a:pt x="15" y="107"/>
                </a:lnTo>
                <a:lnTo>
                  <a:pt x="20" y="104"/>
                </a:lnTo>
                <a:lnTo>
                  <a:pt x="27" y="101"/>
                </a:lnTo>
                <a:lnTo>
                  <a:pt x="39" y="92"/>
                </a:lnTo>
                <a:lnTo>
                  <a:pt x="49" y="80"/>
                </a:lnTo>
                <a:lnTo>
                  <a:pt x="53" y="74"/>
                </a:lnTo>
                <a:lnTo>
                  <a:pt x="56" y="68"/>
                </a:lnTo>
                <a:lnTo>
                  <a:pt x="61" y="65"/>
                </a:lnTo>
                <a:lnTo>
                  <a:pt x="63" y="59"/>
                </a:lnTo>
                <a:lnTo>
                  <a:pt x="65" y="48"/>
                </a:lnTo>
                <a:lnTo>
                  <a:pt x="65" y="36"/>
                </a:lnTo>
                <a:lnTo>
                  <a:pt x="65" y="27"/>
                </a:lnTo>
                <a:lnTo>
                  <a:pt x="63" y="21"/>
                </a:lnTo>
                <a:lnTo>
                  <a:pt x="63" y="21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37" name="Freeform 335"/>
          <p:cNvSpPr>
            <a:spLocks/>
          </p:cNvSpPr>
          <p:nvPr/>
        </p:nvSpPr>
        <p:spPr bwMode="auto">
          <a:xfrm>
            <a:off x="6300106" y="4514325"/>
            <a:ext cx="419234" cy="179892"/>
          </a:xfrm>
          <a:custGeom>
            <a:avLst/>
            <a:gdLst>
              <a:gd name="T0" fmla="*/ 0 w 77"/>
              <a:gd name="T1" fmla="*/ 6 h 18"/>
              <a:gd name="T2" fmla="*/ 12 w 77"/>
              <a:gd name="T3" fmla="*/ 3 h 18"/>
              <a:gd name="T4" fmla="*/ 21 w 77"/>
              <a:gd name="T5" fmla="*/ 3 h 18"/>
              <a:gd name="T6" fmla="*/ 31 w 77"/>
              <a:gd name="T7" fmla="*/ 3 h 18"/>
              <a:gd name="T8" fmla="*/ 38 w 77"/>
              <a:gd name="T9" fmla="*/ 0 h 18"/>
              <a:gd name="T10" fmla="*/ 46 w 77"/>
              <a:gd name="T11" fmla="*/ 0 h 18"/>
              <a:gd name="T12" fmla="*/ 53 w 77"/>
              <a:gd name="T13" fmla="*/ 0 h 18"/>
              <a:gd name="T14" fmla="*/ 65 w 77"/>
              <a:gd name="T15" fmla="*/ 0 h 18"/>
              <a:gd name="T16" fmla="*/ 70 w 77"/>
              <a:gd name="T17" fmla="*/ 3 h 18"/>
              <a:gd name="T18" fmla="*/ 72 w 77"/>
              <a:gd name="T19" fmla="*/ 3 h 18"/>
              <a:gd name="T20" fmla="*/ 75 w 77"/>
              <a:gd name="T21" fmla="*/ 6 h 18"/>
              <a:gd name="T22" fmla="*/ 77 w 77"/>
              <a:gd name="T23" fmla="*/ 9 h 18"/>
              <a:gd name="T24" fmla="*/ 75 w 77"/>
              <a:gd name="T25" fmla="*/ 9 h 18"/>
              <a:gd name="T26" fmla="*/ 72 w 77"/>
              <a:gd name="T27" fmla="*/ 12 h 18"/>
              <a:gd name="T28" fmla="*/ 70 w 77"/>
              <a:gd name="T29" fmla="*/ 15 h 18"/>
              <a:gd name="T30" fmla="*/ 62 w 77"/>
              <a:gd name="T31" fmla="*/ 15 h 18"/>
              <a:gd name="T32" fmla="*/ 60 w 77"/>
              <a:gd name="T33" fmla="*/ 15 h 18"/>
              <a:gd name="T34" fmla="*/ 53 w 77"/>
              <a:gd name="T35" fmla="*/ 15 h 18"/>
              <a:gd name="T36" fmla="*/ 48 w 77"/>
              <a:gd name="T37" fmla="*/ 15 h 18"/>
              <a:gd name="T38" fmla="*/ 41 w 77"/>
              <a:gd name="T39" fmla="*/ 15 h 18"/>
              <a:gd name="T40" fmla="*/ 31 w 77"/>
              <a:gd name="T41" fmla="*/ 15 h 18"/>
              <a:gd name="T42" fmla="*/ 21 w 77"/>
              <a:gd name="T43" fmla="*/ 18 h 18"/>
              <a:gd name="T44" fmla="*/ 12 w 77"/>
              <a:gd name="T45" fmla="*/ 18 h 18"/>
              <a:gd name="T46" fmla="*/ 0 w 77"/>
              <a:gd name="T47" fmla="*/ 18 h 18"/>
              <a:gd name="T48" fmla="*/ 0 w 77"/>
              <a:gd name="T49" fmla="*/ 6 h 18"/>
              <a:gd name="T50" fmla="*/ 0 w 77"/>
              <a:gd name="T51" fmla="*/ 6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77" h="18">
                <a:moveTo>
                  <a:pt x="0" y="6"/>
                </a:moveTo>
                <a:lnTo>
                  <a:pt x="12" y="3"/>
                </a:lnTo>
                <a:lnTo>
                  <a:pt x="21" y="3"/>
                </a:lnTo>
                <a:lnTo>
                  <a:pt x="31" y="3"/>
                </a:lnTo>
                <a:lnTo>
                  <a:pt x="38" y="0"/>
                </a:lnTo>
                <a:lnTo>
                  <a:pt x="46" y="0"/>
                </a:lnTo>
                <a:lnTo>
                  <a:pt x="53" y="0"/>
                </a:lnTo>
                <a:lnTo>
                  <a:pt x="65" y="0"/>
                </a:lnTo>
                <a:lnTo>
                  <a:pt x="70" y="3"/>
                </a:lnTo>
                <a:lnTo>
                  <a:pt x="72" y="3"/>
                </a:lnTo>
                <a:lnTo>
                  <a:pt x="75" y="6"/>
                </a:lnTo>
                <a:lnTo>
                  <a:pt x="77" y="9"/>
                </a:lnTo>
                <a:lnTo>
                  <a:pt x="75" y="9"/>
                </a:lnTo>
                <a:lnTo>
                  <a:pt x="72" y="12"/>
                </a:lnTo>
                <a:lnTo>
                  <a:pt x="70" y="15"/>
                </a:lnTo>
                <a:lnTo>
                  <a:pt x="62" y="15"/>
                </a:lnTo>
                <a:lnTo>
                  <a:pt x="60" y="15"/>
                </a:lnTo>
                <a:lnTo>
                  <a:pt x="53" y="15"/>
                </a:lnTo>
                <a:lnTo>
                  <a:pt x="48" y="15"/>
                </a:lnTo>
                <a:lnTo>
                  <a:pt x="41" y="15"/>
                </a:lnTo>
                <a:lnTo>
                  <a:pt x="31" y="15"/>
                </a:lnTo>
                <a:lnTo>
                  <a:pt x="21" y="18"/>
                </a:lnTo>
                <a:lnTo>
                  <a:pt x="12" y="18"/>
                </a:lnTo>
                <a:lnTo>
                  <a:pt x="0" y="18"/>
                </a:lnTo>
                <a:lnTo>
                  <a:pt x="0" y="6"/>
                </a:lnTo>
                <a:lnTo>
                  <a:pt x="0" y="6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38" name="Freeform 336"/>
          <p:cNvSpPr>
            <a:spLocks/>
          </p:cNvSpPr>
          <p:nvPr/>
        </p:nvSpPr>
        <p:spPr bwMode="auto">
          <a:xfrm>
            <a:off x="6256550" y="4784166"/>
            <a:ext cx="462791" cy="169901"/>
          </a:xfrm>
          <a:custGeom>
            <a:avLst/>
            <a:gdLst>
              <a:gd name="T0" fmla="*/ 0 w 85"/>
              <a:gd name="T1" fmla="*/ 5 h 17"/>
              <a:gd name="T2" fmla="*/ 8 w 85"/>
              <a:gd name="T3" fmla="*/ 5 h 17"/>
              <a:gd name="T4" fmla="*/ 17 w 85"/>
              <a:gd name="T5" fmla="*/ 5 h 17"/>
              <a:gd name="T6" fmla="*/ 27 w 85"/>
              <a:gd name="T7" fmla="*/ 2 h 17"/>
              <a:gd name="T8" fmla="*/ 39 w 85"/>
              <a:gd name="T9" fmla="*/ 2 h 17"/>
              <a:gd name="T10" fmla="*/ 51 w 85"/>
              <a:gd name="T11" fmla="*/ 0 h 17"/>
              <a:gd name="T12" fmla="*/ 58 w 85"/>
              <a:gd name="T13" fmla="*/ 0 h 17"/>
              <a:gd name="T14" fmla="*/ 66 w 85"/>
              <a:gd name="T15" fmla="*/ 0 h 17"/>
              <a:gd name="T16" fmla="*/ 70 w 85"/>
              <a:gd name="T17" fmla="*/ 2 h 17"/>
              <a:gd name="T18" fmla="*/ 75 w 85"/>
              <a:gd name="T19" fmla="*/ 2 h 17"/>
              <a:gd name="T20" fmla="*/ 78 w 85"/>
              <a:gd name="T21" fmla="*/ 5 h 17"/>
              <a:gd name="T22" fmla="*/ 85 w 85"/>
              <a:gd name="T23" fmla="*/ 8 h 17"/>
              <a:gd name="T24" fmla="*/ 85 w 85"/>
              <a:gd name="T25" fmla="*/ 11 h 17"/>
              <a:gd name="T26" fmla="*/ 83 w 85"/>
              <a:gd name="T27" fmla="*/ 11 h 17"/>
              <a:gd name="T28" fmla="*/ 78 w 85"/>
              <a:gd name="T29" fmla="*/ 14 h 17"/>
              <a:gd name="T30" fmla="*/ 73 w 85"/>
              <a:gd name="T31" fmla="*/ 14 h 17"/>
              <a:gd name="T32" fmla="*/ 68 w 85"/>
              <a:gd name="T33" fmla="*/ 14 h 17"/>
              <a:gd name="T34" fmla="*/ 63 w 85"/>
              <a:gd name="T35" fmla="*/ 17 h 17"/>
              <a:gd name="T36" fmla="*/ 56 w 85"/>
              <a:gd name="T37" fmla="*/ 17 h 17"/>
              <a:gd name="T38" fmla="*/ 46 w 85"/>
              <a:gd name="T39" fmla="*/ 17 h 17"/>
              <a:gd name="T40" fmla="*/ 37 w 85"/>
              <a:gd name="T41" fmla="*/ 17 h 17"/>
              <a:gd name="T42" fmla="*/ 27 w 85"/>
              <a:gd name="T43" fmla="*/ 17 h 17"/>
              <a:gd name="T44" fmla="*/ 15 w 85"/>
              <a:gd name="T45" fmla="*/ 17 h 17"/>
              <a:gd name="T46" fmla="*/ 0 w 85"/>
              <a:gd name="T47" fmla="*/ 17 h 17"/>
              <a:gd name="T48" fmla="*/ 0 w 85"/>
              <a:gd name="T49" fmla="*/ 5 h 17"/>
              <a:gd name="T50" fmla="*/ 0 w 85"/>
              <a:gd name="T51" fmla="*/ 5 h 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85" h="17">
                <a:moveTo>
                  <a:pt x="0" y="5"/>
                </a:moveTo>
                <a:lnTo>
                  <a:pt x="8" y="5"/>
                </a:lnTo>
                <a:lnTo>
                  <a:pt x="17" y="5"/>
                </a:lnTo>
                <a:lnTo>
                  <a:pt x="27" y="2"/>
                </a:lnTo>
                <a:lnTo>
                  <a:pt x="39" y="2"/>
                </a:lnTo>
                <a:lnTo>
                  <a:pt x="51" y="0"/>
                </a:lnTo>
                <a:lnTo>
                  <a:pt x="58" y="0"/>
                </a:lnTo>
                <a:lnTo>
                  <a:pt x="66" y="0"/>
                </a:lnTo>
                <a:lnTo>
                  <a:pt x="70" y="2"/>
                </a:lnTo>
                <a:lnTo>
                  <a:pt x="75" y="2"/>
                </a:lnTo>
                <a:lnTo>
                  <a:pt x="78" y="5"/>
                </a:lnTo>
                <a:lnTo>
                  <a:pt x="85" y="8"/>
                </a:lnTo>
                <a:lnTo>
                  <a:pt x="85" y="11"/>
                </a:lnTo>
                <a:lnTo>
                  <a:pt x="83" y="11"/>
                </a:lnTo>
                <a:lnTo>
                  <a:pt x="78" y="14"/>
                </a:lnTo>
                <a:lnTo>
                  <a:pt x="73" y="14"/>
                </a:lnTo>
                <a:lnTo>
                  <a:pt x="68" y="14"/>
                </a:lnTo>
                <a:lnTo>
                  <a:pt x="63" y="17"/>
                </a:lnTo>
                <a:lnTo>
                  <a:pt x="56" y="17"/>
                </a:lnTo>
                <a:lnTo>
                  <a:pt x="46" y="17"/>
                </a:lnTo>
                <a:lnTo>
                  <a:pt x="37" y="17"/>
                </a:lnTo>
                <a:lnTo>
                  <a:pt x="27" y="17"/>
                </a:lnTo>
                <a:lnTo>
                  <a:pt x="15" y="17"/>
                </a:lnTo>
                <a:lnTo>
                  <a:pt x="0" y="17"/>
                </a:lnTo>
                <a:lnTo>
                  <a:pt x="0" y="5"/>
                </a:lnTo>
                <a:lnTo>
                  <a:pt x="0" y="5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39" name="Freeform 337"/>
          <p:cNvSpPr>
            <a:spLocks/>
          </p:cNvSpPr>
          <p:nvPr/>
        </p:nvSpPr>
        <p:spPr bwMode="auto">
          <a:xfrm>
            <a:off x="4993407" y="4454361"/>
            <a:ext cx="1186918" cy="349793"/>
          </a:xfrm>
          <a:custGeom>
            <a:avLst/>
            <a:gdLst>
              <a:gd name="T0" fmla="*/ 104 w 218"/>
              <a:gd name="T1" fmla="*/ 27 h 35"/>
              <a:gd name="T2" fmla="*/ 70 w 218"/>
              <a:gd name="T3" fmla="*/ 30 h 35"/>
              <a:gd name="T4" fmla="*/ 49 w 218"/>
              <a:gd name="T5" fmla="*/ 33 h 35"/>
              <a:gd name="T6" fmla="*/ 34 w 218"/>
              <a:gd name="T7" fmla="*/ 33 h 35"/>
              <a:gd name="T8" fmla="*/ 27 w 218"/>
              <a:gd name="T9" fmla="*/ 33 h 35"/>
              <a:gd name="T10" fmla="*/ 17 w 218"/>
              <a:gd name="T11" fmla="*/ 33 h 35"/>
              <a:gd name="T12" fmla="*/ 7 w 218"/>
              <a:gd name="T13" fmla="*/ 30 h 35"/>
              <a:gd name="T14" fmla="*/ 0 w 218"/>
              <a:gd name="T15" fmla="*/ 27 h 35"/>
              <a:gd name="T16" fmla="*/ 0 w 218"/>
              <a:gd name="T17" fmla="*/ 24 h 35"/>
              <a:gd name="T18" fmla="*/ 3 w 218"/>
              <a:gd name="T19" fmla="*/ 24 h 35"/>
              <a:gd name="T20" fmla="*/ 10 w 218"/>
              <a:gd name="T21" fmla="*/ 21 h 35"/>
              <a:gd name="T22" fmla="*/ 19 w 218"/>
              <a:gd name="T23" fmla="*/ 18 h 35"/>
              <a:gd name="T24" fmla="*/ 34 w 218"/>
              <a:gd name="T25" fmla="*/ 18 h 35"/>
              <a:gd name="T26" fmla="*/ 51 w 218"/>
              <a:gd name="T27" fmla="*/ 15 h 35"/>
              <a:gd name="T28" fmla="*/ 73 w 218"/>
              <a:gd name="T29" fmla="*/ 12 h 35"/>
              <a:gd name="T30" fmla="*/ 97 w 218"/>
              <a:gd name="T31" fmla="*/ 9 h 35"/>
              <a:gd name="T32" fmla="*/ 126 w 218"/>
              <a:gd name="T33" fmla="*/ 6 h 35"/>
              <a:gd name="T34" fmla="*/ 148 w 218"/>
              <a:gd name="T35" fmla="*/ 3 h 35"/>
              <a:gd name="T36" fmla="*/ 167 w 218"/>
              <a:gd name="T37" fmla="*/ 0 h 35"/>
              <a:gd name="T38" fmla="*/ 184 w 218"/>
              <a:gd name="T39" fmla="*/ 0 h 35"/>
              <a:gd name="T40" fmla="*/ 198 w 218"/>
              <a:gd name="T41" fmla="*/ 0 h 35"/>
              <a:gd name="T42" fmla="*/ 211 w 218"/>
              <a:gd name="T43" fmla="*/ 3 h 35"/>
              <a:gd name="T44" fmla="*/ 218 w 218"/>
              <a:gd name="T45" fmla="*/ 9 h 35"/>
              <a:gd name="T46" fmla="*/ 218 w 218"/>
              <a:gd name="T47" fmla="*/ 12 h 35"/>
              <a:gd name="T48" fmla="*/ 213 w 218"/>
              <a:gd name="T49" fmla="*/ 12 h 35"/>
              <a:gd name="T50" fmla="*/ 211 w 218"/>
              <a:gd name="T51" fmla="*/ 15 h 35"/>
              <a:gd name="T52" fmla="*/ 203 w 218"/>
              <a:gd name="T53" fmla="*/ 15 h 35"/>
              <a:gd name="T54" fmla="*/ 196 w 218"/>
              <a:gd name="T55" fmla="*/ 18 h 35"/>
              <a:gd name="T56" fmla="*/ 184 w 218"/>
              <a:gd name="T57" fmla="*/ 18 h 35"/>
              <a:gd name="T58" fmla="*/ 169 w 218"/>
              <a:gd name="T59" fmla="*/ 21 h 35"/>
              <a:gd name="T60" fmla="*/ 155 w 218"/>
              <a:gd name="T61" fmla="*/ 24 h 35"/>
              <a:gd name="T62" fmla="*/ 136 w 218"/>
              <a:gd name="T63" fmla="*/ 24 h 35"/>
              <a:gd name="T64" fmla="*/ 123 w 218"/>
              <a:gd name="T65" fmla="*/ 27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18" h="35">
                <a:moveTo>
                  <a:pt x="123" y="27"/>
                </a:moveTo>
                <a:lnTo>
                  <a:pt x="104" y="27"/>
                </a:lnTo>
                <a:lnTo>
                  <a:pt x="87" y="30"/>
                </a:lnTo>
                <a:lnTo>
                  <a:pt x="70" y="30"/>
                </a:lnTo>
                <a:lnTo>
                  <a:pt x="58" y="33"/>
                </a:lnTo>
                <a:lnTo>
                  <a:pt x="49" y="33"/>
                </a:lnTo>
                <a:lnTo>
                  <a:pt x="39" y="33"/>
                </a:lnTo>
                <a:lnTo>
                  <a:pt x="34" y="33"/>
                </a:lnTo>
                <a:lnTo>
                  <a:pt x="32" y="35"/>
                </a:lnTo>
                <a:lnTo>
                  <a:pt x="27" y="33"/>
                </a:lnTo>
                <a:lnTo>
                  <a:pt x="22" y="33"/>
                </a:lnTo>
                <a:lnTo>
                  <a:pt x="17" y="33"/>
                </a:lnTo>
                <a:lnTo>
                  <a:pt x="12" y="30"/>
                </a:lnTo>
                <a:lnTo>
                  <a:pt x="7" y="30"/>
                </a:lnTo>
                <a:lnTo>
                  <a:pt x="5" y="30"/>
                </a:lnTo>
                <a:lnTo>
                  <a:pt x="0" y="27"/>
                </a:lnTo>
                <a:lnTo>
                  <a:pt x="0" y="24"/>
                </a:lnTo>
                <a:lnTo>
                  <a:pt x="0" y="24"/>
                </a:lnTo>
                <a:lnTo>
                  <a:pt x="0" y="24"/>
                </a:lnTo>
                <a:lnTo>
                  <a:pt x="3" y="24"/>
                </a:lnTo>
                <a:lnTo>
                  <a:pt x="5" y="21"/>
                </a:lnTo>
                <a:lnTo>
                  <a:pt x="10" y="21"/>
                </a:lnTo>
                <a:lnTo>
                  <a:pt x="15" y="21"/>
                </a:lnTo>
                <a:lnTo>
                  <a:pt x="19" y="18"/>
                </a:lnTo>
                <a:lnTo>
                  <a:pt x="27" y="18"/>
                </a:lnTo>
                <a:lnTo>
                  <a:pt x="34" y="18"/>
                </a:lnTo>
                <a:lnTo>
                  <a:pt x="44" y="18"/>
                </a:lnTo>
                <a:lnTo>
                  <a:pt x="51" y="15"/>
                </a:lnTo>
                <a:lnTo>
                  <a:pt x="61" y="15"/>
                </a:lnTo>
                <a:lnTo>
                  <a:pt x="73" y="12"/>
                </a:lnTo>
                <a:lnTo>
                  <a:pt x="85" y="12"/>
                </a:lnTo>
                <a:lnTo>
                  <a:pt x="97" y="9"/>
                </a:lnTo>
                <a:lnTo>
                  <a:pt x="111" y="9"/>
                </a:lnTo>
                <a:lnTo>
                  <a:pt x="126" y="6"/>
                </a:lnTo>
                <a:lnTo>
                  <a:pt x="138" y="3"/>
                </a:lnTo>
                <a:lnTo>
                  <a:pt x="148" y="3"/>
                </a:lnTo>
                <a:lnTo>
                  <a:pt x="160" y="3"/>
                </a:lnTo>
                <a:lnTo>
                  <a:pt x="167" y="0"/>
                </a:lnTo>
                <a:lnTo>
                  <a:pt x="177" y="0"/>
                </a:lnTo>
                <a:lnTo>
                  <a:pt x="184" y="0"/>
                </a:lnTo>
                <a:lnTo>
                  <a:pt x="189" y="0"/>
                </a:lnTo>
                <a:lnTo>
                  <a:pt x="198" y="0"/>
                </a:lnTo>
                <a:lnTo>
                  <a:pt x="206" y="0"/>
                </a:lnTo>
                <a:lnTo>
                  <a:pt x="211" y="3"/>
                </a:lnTo>
                <a:lnTo>
                  <a:pt x="215" y="6"/>
                </a:lnTo>
                <a:lnTo>
                  <a:pt x="218" y="9"/>
                </a:lnTo>
                <a:lnTo>
                  <a:pt x="218" y="9"/>
                </a:lnTo>
                <a:lnTo>
                  <a:pt x="218" y="12"/>
                </a:lnTo>
                <a:lnTo>
                  <a:pt x="215" y="12"/>
                </a:lnTo>
                <a:lnTo>
                  <a:pt x="213" y="12"/>
                </a:lnTo>
                <a:lnTo>
                  <a:pt x="213" y="15"/>
                </a:lnTo>
                <a:lnTo>
                  <a:pt x="211" y="15"/>
                </a:lnTo>
                <a:lnTo>
                  <a:pt x="208" y="15"/>
                </a:lnTo>
                <a:lnTo>
                  <a:pt x="203" y="15"/>
                </a:lnTo>
                <a:lnTo>
                  <a:pt x="198" y="15"/>
                </a:lnTo>
                <a:lnTo>
                  <a:pt x="196" y="18"/>
                </a:lnTo>
                <a:lnTo>
                  <a:pt x="189" y="18"/>
                </a:lnTo>
                <a:lnTo>
                  <a:pt x="184" y="18"/>
                </a:lnTo>
                <a:lnTo>
                  <a:pt x="177" y="21"/>
                </a:lnTo>
                <a:lnTo>
                  <a:pt x="169" y="21"/>
                </a:lnTo>
                <a:lnTo>
                  <a:pt x="162" y="21"/>
                </a:lnTo>
                <a:lnTo>
                  <a:pt x="155" y="24"/>
                </a:lnTo>
                <a:lnTo>
                  <a:pt x="145" y="24"/>
                </a:lnTo>
                <a:lnTo>
                  <a:pt x="136" y="24"/>
                </a:lnTo>
                <a:lnTo>
                  <a:pt x="123" y="27"/>
                </a:lnTo>
                <a:lnTo>
                  <a:pt x="123" y="27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0" name="Freeform 338"/>
          <p:cNvSpPr>
            <a:spLocks/>
          </p:cNvSpPr>
          <p:nvPr/>
        </p:nvSpPr>
        <p:spPr bwMode="auto">
          <a:xfrm>
            <a:off x="5271079" y="4604274"/>
            <a:ext cx="778577" cy="879471"/>
          </a:xfrm>
          <a:custGeom>
            <a:avLst/>
            <a:gdLst>
              <a:gd name="T0" fmla="*/ 82 w 143"/>
              <a:gd name="T1" fmla="*/ 59 h 88"/>
              <a:gd name="T2" fmla="*/ 63 w 143"/>
              <a:gd name="T3" fmla="*/ 68 h 88"/>
              <a:gd name="T4" fmla="*/ 48 w 143"/>
              <a:gd name="T5" fmla="*/ 74 h 88"/>
              <a:gd name="T6" fmla="*/ 41 w 143"/>
              <a:gd name="T7" fmla="*/ 80 h 88"/>
              <a:gd name="T8" fmla="*/ 34 w 143"/>
              <a:gd name="T9" fmla="*/ 85 h 88"/>
              <a:gd name="T10" fmla="*/ 29 w 143"/>
              <a:gd name="T11" fmla="*/ 88 h 88"/>
              <a:gd name="T12" fmla="*/ 19 w 143"/>
              <a:gd name="T13" fmla="*/ 88 h 88"/>
              <a:gd name="T14" fmla="*/ 12 w 143"/>
              <a:gd name="T15" fmla="*/ 82 h 88"/>
              <a:gd name="T16" fmla="*/ 5 w 143"/>
              <a:gd name="T17" fmla="*/ 77 h 88"/>
              <a:gd name="T18" fmla="*/ 0 w 143"/>
              <a:gd name="T19" fmla="*/ 71 h 88"/>
              <a:gd name="T20" fmla="*/ 0 w 143"/>
              <a:gd name="T21" fmla="*/ 68 h 88"/>
              <a:gd name="T22" fmla="*/ 7 w 143"/>
              <a:gd name="T23" fmla="*/ 62 h 88"/>
              <a:gd name="T24" fmla="*/ 17 w 143"/>
              <a:gd name="T25" fmla="*/ 56 h 88"/>
              <a:gd name="T26" fmla="*/ 24 w 143"/>
              <a:gd name="T27" fmla="*/ 50 h 88"/>
              <a:gd name="T28" fmla="*/ 27 w 143"/>
              <a:gd name="T29" fmla="*/ 38 h 88"/>
              <a:gd name="T30" fmla="*/ 27 w 143"/>
              <a:gd name="T31" fmla="*/ 29 h 88"/>
              <a:gd name="T32" fmla="*/ 24 w 143"/>
              <a:gd name="T33" fmla="*/ 18 h 88"/>
              <a:gd name="T34" fmla="*/ 22 w 143"/>
              <a:gd name="T35" fmla="*/ 0 h 88"/>
              <a:gd name="T36" fmla="*/ 58 w 143"/>
              <a:gd name="T37" fmla="*/ 9 h 88"/>
              <a:gd name="T38" fmla="*/ 58 w 143"/>
              <a:gd name="T39" fmla="*/ 23 h 88"/>
              <a:gd name="T40" fmla="*/ 58 w 143"/>
              <a:gd name="T41" fmla="*/ 32 h 88"/>
              <a:gd name="T42" fmla="*/ 58 w 143"/>
              <a:gd name="T43" fmla="*/ 38 h 88"/>
              <a:gd name="T44" fmla="*/ 56 w 143"/>
              <a:gd name="T45" fmla="*/ 44 h 88"/>
              <a:gd name="T46" fmla="*/ 53 w 143"/>
              <a:gd name="T47" fmla="*/ 47 h 88"/>
              <a:gd name="T48" fmla="*/ 53 w 143"/>
              <a:gd name="T49" fmla="*/ 47 h 88"/>
              <a:gd name="T50" fmla="*/ 60 w 143"/>
              <a:gd name="T51" fmla="*/ 47 h 88"/>
              <a:gd name="T52" fmla="*/ 70 w 143"/>
              <a:gd name="T53" fmla="*/ 44 h 88"/>
              <a:gd name="T54" fmla="*/ 87 w 143"/>
              <a:gd name="T55" fmla="*/ 38 h 88"/>
              <a:gd name="T56" fmla="*/ 106 w 143"/>
              <a:gd name="T57" fmla="*/ 32 h 88"/>
              <a:gd name="T58" fmla="*/ 121 w 143"/>
              <a:gd name="T59" fmla="*/ 26 h 88"/>
              <a:gd name="T60" fmla="*/ 133 w 143"/>
              <a:gd name="T61" fmla="*/ 26 h 88"/>
              <a:gd name="T62" fmla="*/ 140 w 143"/>
              <a:gd name="T63" fmla="*/ 26 h 88"/>
              <a:gd name="T64" fmla="*/ 143 w 143"/>
              <a:gd name="T65" fmla="*/ 29 h 88"/>
              <a:gd name="T66" fmla="*/ 135 w 143"/>
              <a:gd name="T67" fmla="*/ 32 h 88"/>
              <a:gd name="T68" fmla="*/ 123 w 143"/>
              <a:gd name="T69" fmla="*/ 38 h 88"/>
              <a:gd name="T70" fmla="*/ 106 w 143"/>
              <a:gd name="T71" fmla="*/ 47 h 88"/>
              <a:gd name="T72" fmla="*/ 94 w 143"/>
              <a:gd name="T73" fmla="*/ 53 h 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43" h="88">
                <a:moveTo>
                  <a:pt x="94" y="53"/>
                </a:moveTo>
                <a:lnTo>
                  <a:pt x="82" y="59"/>
                </a:lnTo>
                <a:lnTo>
                  <a:pt x="72" y="62"/>
                </a:lnTo>
                <a:lnTo>
                  <a:pt x="63" y="68"/>
                </a:lnTo>
                <a:lnTo>
                  <a:pt x="56" y="71"/>
                </a:lnTo>
                <a:lnTo>
                  <a:pt x="48" y="74"/>
                </a:lnTo>
                <a:lnTo>
                  <a:pt x="43" y="77"/>
                </a:lnTo>
                <a:lnTo>
                  <a:pt x="41" y="80"/>
                </a:lnTo>
                <a:lnTo>
                  <a:pt x="39" y="80"/>
                </a:lnTo>
                <a:lnTo>
                  <a:pt x="34" y="85"/>
                </a:lnTo>
                <a:lnTo>
                  <a:pt x="31" y="85"/>
                </a:lnTo>
                <a:lnTo>
                  <a:pt x="29" y="88"/>
                </a:lnTo>
                <a:lnTo>
                  <a:pt x="24" y="88"/>
                </a:lnTo>
                <a:lnTo>
                  <a:pt x="19" y="88"/>
                </a:lnTo>
                <a:lnTo>
                  <a:pt x="17" y="85"/>
                </a:lnTo>
                <a:lnTo>
                  <a:pt x="12" y="82"/>
                </a:lnTo>
                <a:lnTo>
                  <a:pt x="7" y="80"/>
                </a:lnTo>
                <a:lnTo>
                  <a:pt x="5" y="77"/>
                </a:lnTo>
                <a:lnTo>
                  <a:pt x="2" y="74"/>
                </a:lnTo>
                <a:lnTo>
                  <a:pt x="0" y="71"/>
                </a:lnTo>
                <a:lnTo>
                  <a:pt x="0" y="68"/>
                </a:lnTo>
                <a:lnTo>
                  <a:pt x="0" y="68"/>
                </a:lnTo>
                <a:lnTo>
                  <a:pt x="2" y="65"/>
                </a:lnTo>
                <a:lnTo>
                  <a:pt x="7" y="62"/>
                </a:lnTo>
                <a:lnTo>
                  <a:pt x="12" y="59"/>
                </a:lnTo>
                <a:lnTo>
                  <a:pt x="17" y="56"/>
                </a:lnTo>
                <a:lnTo>
                  <a:pt x="19" y="53"/>
                </a:lnTo>
                <a:lnTo>
                  <a:pt x="24" y="50"/>
                </a:lnTo>
                <a:lnTo>
                  <a:pt x="27" y="44"/>
                </a:lnTo>
                <a:lnTo>
                  <a:pt x="27" y="38"/>
                </a:lnTo>
                <a:lnTo>
                  <a:pt x="27" y="32"/>
                </a:lnTo>
                <a:lnTo>
                  <a:pt x="27" y="29"/>
                </a:lnTo>
                <a:lnTo>
                  <a:pt x="24" y="23"/>
                </a:lnTo>
                <a:lnTo>
                  <a:pt x="24" y="18"/>
                </a:lnTo>
                <a:lnTo>
                  <a:pt x="24" y="9"/>
                </a:lnTo>
                <a:lnTo>
                  <a:pt x="22" y="0"/>
                </a:lnTo>
                <a:lnTo>
                  <a:pt x="58" y="0"/>
                </a:lnTo>
                <a:lnTo>
                  <a:pt x="58" y="9"/>
                </a:lnTo>
                <a:lnTo>
                  <a:pt x="58" y="18"/>
                </a:lnTo>
                <a:lnTo>
                  <a:pt x="58" y="23"/>
                </a:lnTo>
                <a:lnTo>
                  <a:pt x="58" y="26"/>
                </a:lnTo>
                <a:lnTo>
                  <a:pt x="58" y="32"/>
                </a:lnTo>
                <a:lnTo>
                  <a:pt x="58" y="35"/>
                </a:lnTo>
                <a:lnTo>
                  <a:pt x="58" y="38"/>
                </a:lnTo>
                <a:lnTo>
                  <a:pt x="58" y="41"/>
                </a:lnTo>
                <a:lnTo>
                  <a:pt x="56" y="44"/>
                </a:lnTo>
                <a:lnTo>
                  <a:pt x="56" y="47"/>
                </a:lnTo>
                <a:lnTo>
                  <a:pt x="53" y="47"/>
                </a:lnTo>
                <a:lnTo>
                  <a:pt x="53" y="47"/>
                </a:lnTo>
                <a:lnTo>
                  <a:pt x="53" y="47"/>
                </a:lnTo>
                <a:lnTo>
                  <a:pt x="56" y="47"/>
                </a:lnTo>
                <a:lnTo>
                  <a:pt x="60" y="47"/>
                </a:lnTo>
                <a:lnTo>
                  <a:pt x="65" y="44"/>
                </a:lnTo>
                <a:lnTo>
                  <a:pt x="70" y="44"/>
                </a:lnTo>
                <a:lnTo>
                  <a:pt x="77" y="41"/>
                </a:lnTo>
                <a:lnTo>
                  <a:pt x="87" y="38"/>
                </a:lnTo>
                <a:lnTo>
                  <a:pt x="97" y="35"/>
                </a:lnTo>
                <a:lnTo>
                  <a:pt x="106" y="32"/>
                </a:lnTo>
                <a:lnTo>
                  <a:pt x="114" y="29"/>
                </a:lnTo>
                <a:lnTo>
                  <a:pt x="121" y="26"/>
                </a:lnTo>
                <a:lnTo>
                  <a:pt x="128" y="26"/>
                </a:lnTo>
                <a:lnTo>
                  <a:pt x="133" y="26"/>
                </a:lnTo>
                <a:lnTo>
                  <a:pt x="138" y="26"/>
                </a:lnTo>
                <a:lnTo>
                  <a:pt x="140" y="26"/>
                </a:lnTo>
                <a:lnTo>
                  <a:pt x="143" y="26"/>
                </a:lnTo>
                <a:lnTo>
                  <a:pt x="143" y="29"/>
                </a:lnTo>
                <a:lnTo>
                  <a:pt x="140" y="29"/>
                </a:lnTo>
                <a:lnTo>
                  <a:pt x="135" y="32"/>
                </a:lnTo>
                <a:lnTo>
                  <a:pt x="131" y="35"/>
                </a:lnTo>
                <a:lnTo>
                  <a:pt x="123" y="38"/>
                </a:lnTo>
                <a:lnTo>
                  <a:pt x="116" y="44"/>
                </a:lnTo>
                <a:lnTo>
                  <a:pt x="106" y="47"/>
                </a:lnTo>
                <a:lnTo>
                  <a:pt x="94" y="53"/>
                </a:lnTo>
                <a:lnTo>
                  <a:pt x="94" y="53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1" name="Freeform 339"/>
          <p:cNvSpPr>
            <a:spLocks/>
          </p:cNvSpPr>
          <p:nvPr/>
        </p:nvSpPr>
        <p:spPr bwMode="auto">
          <a:xfrm>
            <a:off x="5679424" y="5313844"/>
            <a:ext cx="974581" cy="289829"/>
          </a:xfrm>
          <a:custGeom>
            <a:avLst/>
            <a:gdLst>
              <a:gd name="T0" fmla="*/ 5 w 179"/>
              <a:gd name="T1" fmla="*/ 23 h 29"/>
              <a:gd name="T2" fmla="*/ 2 w 179"/>
              <a:gd name="T3" fmla="*/ 23 h 29"/>
              <a:gd name="T4" fmla="*/ 0 w 179"/>
              <a:gd name="T5" fmla="*/ 20 h 29"/>
              <a:gd name="T6" fmla="*/ 0 w 179"/>
              <a:gd name="T7" fmla="*/ 20 h 29"/>
              <a:gd name="T8" fmla="*/ 0 w 179"/>
              <a:gd name="T9" fmla="*/ 20 h 29"/>
              <a:gd name="T10" fmla="*/ 0 w 179"/>
              <a:gd name="T11" fmla="*/ 17 h 29"/>
              <a:gd name="T12" fmla="*/ 2 w 179"/>
              <a:gd name="T13" fmla="*/ 17 h 29"/>
              <a:gd name="T14" fmla="*/ 5 w 179"/>
              <a:gd name="T15" fmla="*/ 17 h 29"/>
              <a:gd name="T16" fmla="*/ 7 w 179"/>
              <a:gd name="T17" fmla="*/ 17 h 29"/>
              <a:gd name="T18" fmla="*/ 36 w 179"/>
              <a:gd name="T19" fmla="*/ 14 h 29"/>
              <a:gd name="T20" fmla="*/ 39 w 179"/>
              <a:gd name="T21" fmla="*/ 11 h 29"/>
              <a:gd name="T22" fmla="*/ 43 w 179"/>
              <a:gd name="T23" fmla="*/ 11 h 29"/>
              <a:gd name="T24" fmla="*/ 51 w 179"/>
              <a:gd name="T25" fmla="*/ 11 h 29"/>
              <a:gd name="T26" fmla="*/ 56 w 179"/>
              <a:gd name="T27" fmla="*/ 11 h 29"/>
              <a:gd name="T28" fmla="*/ 63 w 179"/>
              <a:gd name="T29" fmla="*/ 9 h 29"/>
              <a:gd name="T30" fmla="*/ 72 w 179"/>
              <a:gd name="T31" fmla="*/ 9 h 29"/>
              <a:gd name="T32" fmla="*/ 82 w 179"/>
              <a:gd name="T33" fmla="*/ 9 h 29"/>
              <a:gd name="T34" fmla="*/ 92 w 179"/>
              <a:gd name="T35" fmla="*/ 6 h 29"/>
              <a:gd name="T36" fmla="*/ 104 w 179"/>
              <a:gd name="T37" fmla="*/ 6 h 29"/>
              <a:gd name="T38" fmla="*/ 114 w 179"/>
              <a:gd name="T39" fmla="*/ 3 h 29"/>
              <a:gd name="T40" fmla="*/ 121 w 179"/>
              <a:gd name="T41" fmla="*/ 3 h 29"/>
              <a:gd name="T42" fmla="*/ 130 w 179"/>
              <a:gd name="T43" fmla="*/ 3 h 29"/>
              <a:gd name="T44" fmla="*/ 138 w 179"/>
              <a:gd name="T45" fmla="*/ 3 h 29"/>
              <a:gd name="T46" fmla="*/ 143 w 179"/>
              <a:gd name="T47" fmla="*/ 0 h 29"/>
              <a:gd name="T48" fmla="*/ 147 w 179"/>
              <a:gd name="T49" fmla="*/ 0 h 29"/>
              <a:gd name="T50" fmla="*/ 152 w 179"/>
              <a:gd name="T51" fmla="*/ 0 h 29"/>
              <a:gd name="T52" fmla="*/ 160 w 179"/>
              <a:gd name="T53" fmla="*/ 0 h 29"/>
              <a:gd name="T54" fmla="*/ 164 w 179"/>
              <a:gd name="T55" fmla="*/ 3 h 29"/>
              <a:gd name="T56" fmla="*/ 172 w 179"/>
              <a:gd name="T57" fmla="*/ 3 h 29"/>
              <a:gd name="T58" fmla="*/ 174 w 179"/>
              <a:gd name="T59" fmla="*/ 6 h 29"/>
              <a:gd name="T60" fmla="*/ 176 w 179"/>
              <a:gd name="T61" fmla="*/ 6 h 29"/>
              <a:gd name="T62" fmla="*/ 176 w 179"/>
              <a:gd name="T63" fmla="*/ 6 h 29"/>
              <a:gd name="T64" fmla="*/ 179 w 179"/>
              <a:gd name="T65" fmla="*/ 9 h 29"/>
              <a:gd name="T66" fmla="*/ 176 w 179"/>
              <a:gd name="T67" fmla="*/ 9 h 29"/>
              <a:gd name="T68" fmla="*/ 176 w 179"/>
              <a:gd name="T69" fmla="*/ 9 h 29"/>
              <a:gd name="T70" fmla="*/ 174 w 179"/>
              <a:gd name="T71" fmla="*/ 11 h 29"/>
              <a:gd name="T72" fmla="*/ 167 w 179"/>
              <a:gd name="T73" fmla="*/ 14 h 29"/>
              <a:gd name="T74" fmla="*/ 164 w 179"/>
              <a:gd name="T75" fmla="*/ 14 h 29"/>
              <a:gd name="T76" fmla="*/ 157 w 179"/>
              <a:gd name="T77" fmla="*/ 14 h 29"/>
              <a:gd name="T78" fmla="*/ 150 w 179"/>
              <a:gd name="T79" fmla="*/ 17 h 29"/>
              <a:gd name="T80" fmla="*/ 143 w 179"/>
              <a:gd name="T81" fmla="*/ 17 h 29"/>
              <a:gd name="T82" fmla="*/ 133 w 179"/>
              <a:gd name="T83" fmla="*/ 20 h 29"/>
              <a:gd name="T84" fmla="*/ 121 w 179"/>
              <a:gd name="T85" fmla="*/ 20 h 29"/>
              <a:gd name="T86" fmla="*/ 109 w 179"/>
              <a:gd name="T87" fmla="*/ 20 h 29"/>
              <a:gd name="T88" fmla="*/ 94 w 179"/>
              <a:gd name="T89" fmla="*/ 23 h 29"/>
              <a:gd name="T90" fmla="*/ 80 w 179"/>
              <a:gd name="T91" fmla="*/ 23 h 29"/>
              <a:gd name="T92" fmla="*/ 68 w 179"/>
              <a:gd name="T93" fmla="*/ 26 h 29"/>
              <a:gd name="T94" fmla="*/ 58 w 179"/>
              <a:gd name="T95" fmla="*/ 26 h 29"/>
              <a:gd name="T96" fmla="*/ 48 w 179"/>
              <a:gd name="T97" fmla="*/ 26 h 29"/>
              <a:gd name="T98" fmla="*/ 41 w 179"/>
              <a:gd name="T99" fmla="*/ 29 h 29"/>
              <a:gd name="T100" fmla="*/ 34 w 179"/>
              <a:gd name="T101" fmla="*/ 29 h 29"/>
              <a:gd name="T102" fmla="*/ 29 w 179"/>
              <a:gd name="T103" fmla="*/ 29 h 29"/>
              <a:gd name="T104" fmla="*/ 27 w 179"/>
              <a:gd name="T105" fmla="*/ 29 h 29"/>
              <a:gd name="T106" fmla="*/ 22 w 179"/>
              <a:gd name="T107" fmla="*/ 29 h 29"/>
              <a:gd name="T108" fmla="*/ 14 w 179"/>
              <a:gd name="T109" fmla="*/ 29 h 29"/>
              <a:gd name="T110" fmla="*/ 5 w 179"/>
              <a:gd name="T111" fmla="*/ 23 h 29"/>
              <a:gd name="T112" fmla="*/ 5 w 179"/>
              <a:gd name="T113" fmla="*/ 23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79" h="29">
                <a:moveTo>
                  <a:pt x="5" y="23"/>
                </a:moveTo>
                <a:lnTo>
                  <a:pt x="2" y="23"/>
                </a:lnTo>
                <a:lnTo>
                  <a:pt x="0" y="20"/>
                </a:lnTo>
                <a:lnTo>
                  <a:pt x="0" y="20"/>
                </a:lnTo>
                <a:lnTo>
                  <a:pt x="0" y="20"/>
                </a:lnTo>
                <a:lnTo>
                  <a:pt x="0" y="17"/>
                </a:lnTo>
                <a:lnTo>
                  <a:pt x="2" y="17"/>
                </a:lnTo>
                <a:lnTo>
                  <a:pt x="5" y="17"/>
                </a:lnTo>
                <a:lnTo>
                  <a:pt x="7" y="17"/>
                </a:lnTo>
                <a:lnTo>
                  <a:pt x="36" y="14"/>
                </a:lnTo>
                <a:lnTo>
                  <a:pt x="39" y="11"/>
                </a:lnTo>
                <a:lnTo>
                  <a:pt x="43" y="11"/>
                </a:lnTo>
                <a:lnTo>
                  <a:pt x="51" y="11"/>
                </a:lnTo>
                <a:lnTo>
                  <a:pt x="56" y="11"/>
                </a:lnTo>
                <a:lnTo>
                  <a:pt x="63" y="9"/>
                </a:lnTo>
                <a:lnTo>
                  <a:pt x="72" y="9"/>
                </a:lnTo>
                <a:lnTo>
                  <a:pt x="82" y="9"/>
                </a:lnTo>
                <a:lnTo>
                  <a:pt x="92" y="6"/>
                </a:lnTo>
                <a:lnTo>
                  <a:pt x="104" y="6"/>
                </a:lnTo>
                <a:lnTo>
                  <a:pt x="114" y="3"/>
                </a:lnTo>
                <a:lnTo>
                  <a:pt x="121" y="3"/>
                </a:lnTo>
                <a:lnTo>
                  <a:pt x="130" y="3"/>
                </a:lnTo>
                <a:lnTo>
                  <a:pt x="138" y="3"/>
                </a:lnTo>
                <a:lnTo>
                  <a:pt x="143" y="0"/>
                </a:lnTo>
                <a:lnTo>
                  <a:pt x="147" y="0"/>
                </a:lnTo>
                <a:lnTo>
                  <a:pt x="152" y="0"/>
                </a:lnTo>
                <a:lnTo>
                  <a:pt x="160" y="0"/>
                </a:lnTo>
                <a:lnTo>
                  <a:pt x="164" y="3"/>
                </a:lnTo>
                <a:lnTo>
                  <a:pt x="172" y="3"/>
                </a:lnTo>
                <a:lnTo>
                  <a:pt x="174" y="6"/>
                </a:lnTo>
                <a:lnTo>
                  <a:pt x="176" y="6"/>
                </a:lnTo>
                <a:lnTo>
                  <a:pt x="176" y="6"/>
                </a:lnTo>
                <a:lnTo>
                  <a:pt x="179" y="9"/>
                </a:lnTo>
                <a:lnTo>
                  <a:pt x="176" y="9"/>
                </a:lnTo>
                <a:lnTo>
                  <a:pt x="176" y="9"/>
                </a:lnTo>
                <a:lnTo>
                  <a:pt x="174" y="11"/>
                </a:lnTo>
                <a:lnTo>
                  <a:pt x="167" y="14"/>
                </a:lnTo>
                <a:lnTo>
                  <a:pt x="164" y="14"/>
                </a:lnTo>
                <a:lnTo>
                  <a:pt x="157" y="14"/>
                </a:lnTo>
                <a:lnTo>
                  <a:pt x="150" y="17"/>
                </a:lnTo>
                <a:lnTo>
                  <a:pt x="143" y="17"/>
                </a:lnTo>
                <a:lnTo>
                  <a:pt x="133" y="20"/>
                </a:lnTo>
                <a:lnTo>
                  <a:pt x="121" y="20"/>
                </a:lnTo>
                <a:lnTo>
                  <a:pt x="109" y="20"/>
                </a:lnTo>
                <a:lnTo>
                  <a:pt x="94" y="23"/>
                </a:lnTo>
                <a:lnTo>
                  <a:pt x="80" y="23"/>
                </a:lnTo>
                <a:lnTo>
                  <a:pt x="68" y="26"/>
                </a:lnTo>
                <a:lnTo>
                  <a:pt x="58" y="26"/>
                </a:lnTo>
                <a:lnTo>
                  <a:pt x="48" y="26"/>
                </a:lnTo>
                <a:lnTo>
                  <a:pt x="41" y="29"/>
                </a:lnTo>
                <a:lnTo>
                  <a:pt x="34" y="29"/>
                </a:lnTo>
                <a:lnTo>
                  <a:pt x="29" y="29"/>
                </a:lnTo>
                <a:lnTo>
                  <a:pt x="27" y="29"/>
                </a:lnTo>
                <a:lnTo>
                  <a:pt x="22" y="29"/>
                </a:lnTo>
                <a:lnTo>
                  <a:pt x="14" y="29"/>
                </a:lnTo>
                <a:lnTo>
                  <a:pt x="5" y="23"/>
                </a:lnTo>
                <a:lnTo>
                  <a:pt x="5" y="23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2" name="Freeform 340"/>
          <p:cNvSpPr>
            <a:spLocks/>
          </p:cNvSpPr>
          <p:nvPr/>
        </p:nvSpPr>
        <p:spPr bwMode="auto">
          <a:xfrm>
            <a:off x="6098655" y="5513724"/>
            <a:ext cx="92560" cy="649612"/>
          </a:xfrm>
          <a:custGeom>
            <a:avLst/>
            <a:gdLst>
              <a:gd name="T0" fmla="*/ 17 w 17"/>
              <a:gd name="T1" fmla="*/ 0 h 65"/>
              <a:gd name="T2" fmla="*/ 17 w 17"/>
              <a:gd name="T3" fmla="*/ 12 h 65"/>
              <a:gd name="T4" fmla="*/ 15 w 17"/>
              <a:gd name="T5" fmla="*/ 24 h 65"/>
              <a:gd name="T6" fmla="*/ 15 w 17"/>
              <a:gd name="T7" fmla="*/ 36 h 65"/>
              <a:gd name="T8" fmla="*/ 15 w 17"/>
              <a:gd name="T9" fmla="*/ 45 h 65"/>
              <a:gd name="T10" fmla="*/ 15 w 17"/>
              <a:gd name="T11" fmla="*/ 50 h 65"/>
              <a:gd name="T12" fmla="*/ 15 w 17"/>
              <a:gd name="T13" fmla="*/ 56 h 65"/>
              <a:gd name="T14" fmla="*/ 15 w 17"/>
              <a:gd name="T15" fmla="*/ 62 h 65"/>
              <a:gd name="T16" fmla="*/ 12 w 17"/>
              <a:gd name="T17" fmla="*/ 65 h 65"/>
              <a:gd name="T18" fmla="*/ 0 w 17"/>
              <a:gd name="T19" fmla="*/ 65 h 65"/>
              <a:gd name="T20" fmla="*/ 0 w 17"/>
              <a:gd name="T21" fmla="*/ 0 h 65"/>
              <a:gd name="T22" fmla="*/ 17 w 17"/>
              <a:gd name="T23" fmla="*/ 0 h 65"/>
              <a:gd name="T24" fmla="*/ 17 w 17"/>
              <a:gd name="T25" fmla="*/ 0 h 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7" h="65">
                <a:moveTo>
                  <a:pt x="17" y="0"/>
                </a:moveTo>
                <a:lnTo>
                  <a:pt x="17" y="12"/>
                </a:lnTo>
                <a:lnTo>
                  <a:pt x="15" y="24"/>
                </a:lnTo>
                <a:lnTo>
                  <a:pt x="15" y="36"/>
                </a:lnTo>
                <a:lnTo>
                  <a:pt x="15" y="45"/>
                </a:lnTo>
                <a:lnTo>
                  <a:pt x="15" y="50"/>
                </a:lnTo>
                <a:lnTo>
                  <a:pt x="15" y="56"/>
                </a:lnTo>
                <a:lnTo>
                  <a:pt x="15" y="62"/>
                </a:lnTo>
                <a:lnTo>
                  <a:pt x="12" y="65"/>
                </a:lnTo>
                <a:lnTo>
                  <a:pt x="0" y="65"/>
                </a:lnTo>
                <a:lnTo>
                  <a:pt x="0" y="0"/>
                </a:lnTo>
                <a:lnTo>
                  <a:pt x="17" y="0"/>
                </a:lnTo>
                <a:lnTo>
                  <a:pt x="17" y="0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3" name="Freeform 341"/>
          <p:cNvSpPr>
            <a:spLocks/>
          </p:cNvSpPr>
          <p:nvPr/>
        </p:nvSpPr>
        <p:spPr bwMode="auto">
          <a:xfrm>
            <a:off x="5641310" y="5693616"/>
            <a:ext cx="996360" cy="239856"/>
          </a:xfrm>
          <a:custGeom>
            <a:avLst/>
            <a:gdLst>
              <a:gd name="T0" fmla="*/ 65 w 183"/>
              <a:gd name="T1" fmla="*/ 6 h 24"/>
              <a:gd name="T2" fmla="*/ 79 w 183"/>
              <a:gd name="T3" fmla="*/ 6 h 24"/>
              <a:gd name="T4" fmla="*/ 94 w 183"/>
              <a:gd name="T5" fmla="*/ 3 h 24"/>
              <a:gd name="T6" fmla="*/ 106 w 183"/>
              <a:gd name="T7" fmla="*/ 3 h 24"/>
              <a:gd name="T8" fmla="*/ 116 w 183"/>
              <a:gd name="T9" fmla="*/ 0 h 24"/>
              <a:gd name="T10" fmla="*/ 125 w 183"/>
              <a:gd name="T11" fmla="*/ 0 h 24"/>
              <a:gd name="T12" fmla="*/ 135 w 183"/>
              <a:gd name="T13" fmla="*/ 0 h 24"/>
              <a:gd name="T14" fmla="*/ 142 w 183"/>
              <a:gd name="T15" fmla="*/ 0 h 24"/>
              <a:gd name="T16" fmla="*/ 147 w 183"/>
              <a:gd name="T17" fmla="*/ 0 h 24"/>
              <a:gd name="T18" fmla="*/ 157 w 183"/>
              <a:gd name="T19" fmla="*/ 0 h 24"/>
              <a:gd name="T20" fmla="*/ 164 w 183"/>
              <a:gd name="T21" fmla="*/ 0 h 24"/>
              <a:gd name="T22" fmla="*/ 169 w 183"/>
              <a:gd name="T23" fmla="*/ 0 h 24"/>
              <a:gd name="T24" fmla="*/ 174 w 183"/>
              <a:gd name="T25" fmla="*/ 3 h 24"/>
              <a:gd name="T26" fmla="*/ 179 w 183"/>
              <a:gd name="T27" fmla="*/ 3 h 24"/>
              <a:gd name="T28" fmla="*/ 181 w 183"/>
              <a:gd name="T29" fmla="*/ 3 h 24"/>
              <a:gd name="T30" fmla="*/ 183 w 183"/>
              <a:gd name="T31" fmla="*/ 6 h 24"/>
              <a:gd name="T32" fmla="*/ 183 w 183"/>
              <a:gd name="T33" fmla="*/ 9 h 24"/>
              <a:gd name="T34" fmla="*/ 183 w 183"/>
              <a:gd name="T35" fmla="*/ 9 h 24"/>
              <a:gd name="T36" fmla="*/ 179 w 183"/>
              <a:gd name="T37" fmla="*/ 12 h 24"/>
              <a:gd name="T38" fmla="*/ 174 w 183"/>
              <a:gd name="T39" fmla="*/ 12 h 24"/>
              <a:gd name="T40" fmla="*/ 167 w 183"/>
              <a:gd name="T41" fmla="*/ 15 h 24"/>
              <a:gd name="T42" fmla="*/ 154 w 183"/>
              <a:gd name="T43" fmla="*/ 15 h 24"/>
              <a:gd name="T44" fmla="*/ 142 w 183"/>
              <a:gd name="T45" fmla="*/ 18 h 24"/>
              <a:gd name="T46" fmla="*/ 128 w 183"/>
              <a:gd name="T47" fmla="*/ 18 h 24"/>
              <a:gd name="T48" fmla="*/ 111 w 183"/>
              <a:gd name="T49" fmla="*/ 18 h 24"/>
              <a:gd name="T50" fmla="*/ 94 w 183"/>
              <a:gd name="T51" fmla="*/ 21 h 24"/>
              <a:gd name="T52" fmla="*/ 77 w 183"/>
              <a:gd name="T53" fmla="*/ 21 h 24"/>
              <a:gd name="T54" fmla="*/ 63 w 183"/>
              <a:gd name="T55" fmla="*/ 24 h 24"/>
              <a:gd name="T56" fmla="*/ 50 w 183"/>
              <a:gd name="T57" fmla="*/ 24 h 24"/>
              <a:gd name="T58" fmla="*/ 41 w 183"/>
              <a:gd name="T59" fmla="*/ 24 h 24"/>
              <a:gd name="T60" fmla="*/ 34 w 183"/>
              <a:gd name="T61" fmla="*/ 24 h 24"/>
              <a:gd name="T62" fmla="*/ 29 w 183"/>
              <a:gd name="T63" fmla="*/ 24 h 24"/>
              <a:gd name="T64" fmla="*/ 26 w 183"/>
              <a:gd name="T65" fmla="*/ 24 h 24"/>
              <a:gd name="T66" fmla="*/ 21 w 183"/>
              <a:gd name="T67" fmla="*/ 24 h 24"/>
              <a:gd name="T68" fmla="*/ 17 w 183"/>
              <a:gd name="T69" fmla="*/ 24 h 24"/>
              <a:gd name="T70" fmla="*/ 7 w 183"/>
              <a:gd name="T71" fmla="*/ 21 h 24"/>
              <a:gd name="T72" fmla="*/ 4 w 183"/>
              <a:gd name="T73" fmla="*/ 21 h 24"/>
              <a:gd name="T74" fmla="*/ 2 w 183"/>
              <a:gd name="T75" fmla="*/ 18 h 24"/>
              <a:gd name="T76" fmla="*/ 0 w 183"/>
              <a:gd name="T77" fmla="*/ 18 h 24"/>
              <a:gd name="T78" fmla="*/ 0 w 183"/>
              <a:gd name="T79" fmla="*/ 15 h 24"/>
              <a:gd name="T80" fmla="*/ 2 w 183"/>
              <a:gd name="T81" fmla="*/ 15 h 24"/>
              <a:gd name="T82" fmla="*/ 4 w 183"/>
              <a:gd name="T83" fmla="*/ 15 h 24"/>
              <a:gd name="T84" fmla="*/ 9 w 183"/>
              <a:gd name="T85" fmla="*/ 12 h 24"/>
              <a:gd name="T86" fmla="*/ 17 w 183"/>
              <a:gd name="T87" fmla="*/ 12 h 24"/>
              <a:gd name="T88" fmla="*/ 26 w 183"/>
              <a:gd name="T89" fmla="*/ 12 h 24"/>
              <a:gd name="T90" fmla="*/ 36 w 183"/>
              <a:gd name="T91" fmla="*/ 9 h 24"/>
              <a:gd name="T92" fmla="*/ 50 w 183"/>
              <a:gd name="T93" fmla="*/ 9 h 24"/>
              <a:gd name="T94" fmla="*/ 65 w 183"/>
              <a:gd name="T95" fmla="*/ 6 h 24"/>
              <a:gd name="T96" fmla="*/ 65 w 183"/>
              <a:gd name="T97" fmla="*/ 6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183" h="24">
                <a:moveTo>
                  <a:pt x="65" y="6"/>
                </a:moveTo>
                <a:lnTo>
                  <a:pt x="79" y="6"/>
                </a:lnTo>
                <a:lnTo>
                  <a:pt x="94" y="3"/>
                </a:lnTo>
                <a:lnTo>
                  <a:pt x="106" y="3"/>
                </a:lnTo>
                <a:lnTo>
                  <a:pt x="116" y="0"/>
                </a:lnTo>
                <a:lnTo>
                  <a:pt x="125" y="0"/>
                </a:lnTo>
                <a:lnTo>
                  <a:pt x="135" y="0"/>
                </a:lnTo>
                <a:lnTo>
                  <a:pt x="142" y="0"/>
                </a:lnTo>
                <a:lnTo>
                  <a:pt x="147" y="0"/>
                </a:lnTo>
                <a:lnTo>
                  <a:pt x="157" y="0"/>
                </a:lnTo>
                <a:lnTo>
                  <a:pt x="164" y="0"/>
                </a:lnTo>
                <a:lnTo>
                  <a:pt x="169" y="0"/>
                </a:lnTo>
                <a:lnTo>
                  <a:pt x="174" y="3"/>
                </a:lnTo>
                <a:lnTo>
                  <a:pt x="179" y="3"/>
                </a:lnTo>
                <a:lnTo>
                  <a:pt x="181" y="3"/>
                </a:lnTo>
                <a:lnTo>
                  <a:pt x="183" y="6"/>
                </a:lnTo>
                <a:lnTo>
                  <a:pt x="183" y="9"/>
                </a:lnTo>
                <a:lnTo>
                  <a:pt x="183" y="9"/>
                </a:lnTo>
                <a:lnTo>
                  <a:pt x="179" y="12"/>
                </a:lnTo>
                <a:lnTo>
                  <a:pt x="174" y="12"/>
                </a:lnTo>
                <a:lnTo>
                  <a:pt x="167" y="15"/>
                </a:lnTo>
                <a:lnTo>
                  <a:pt x="154" y="15"/>
                </a:lnTo>
                <a:lnTo>
                  <a:pt x="142" y="18"/>
                </a:lnTo>
                <a:lnTo>
                  <a:pt x="128" y="18"/>
                </a:lnTo>
                <a:lnTo>
                  <a:pt x="111" y="18"/>
                </a:lnTo>
                <a:lnTo>
                  <a:pt x="94" y="21"/>
                </a:lnTo>
                <a:lnTo>
                  <a:pt x="77" y="21"/>
                </a:lnTo>
                <a:lnTo>
                  <a:pt x="63" y="24"/>
                </a:lnTo>
                <a:lnTo>
                  <a:pt x="50" y="24"/>
                </a:lnTo>
                <a:lnTo>
                  <a:pt x="41" y="24"/>
                </a:lnTo>
                <a:lnTo>
                  <a:pt x="34" y="24"/>
                </a:lnTo>
                <a:lnTo>
                  <a:pt x="29" y="24"/>
                </a:lnTo>
                <a:lnTo>
                  <a:pt x="26" y="24"/>
                </a:lnTo>
                <a:lnTo>
                  <a:pt x="21" y="24"/>
                </a:lnTo>
                <a:lnTo>
                  <a:pt x="17" y="24"/>
                </a:lnTo>
                <a:lnTo>
                  <a:pt x="7" y="21"/>
                </a:lnTo>
                <a:lnTo>
                  <a:pt x="4" y="21"/>
                </a:lnTo>
                <a:lnTo>
                  <a:pt x="2" y="18"/>
                </a:lnTo>
                <a:lnTo>
                  <a:pt x="0" y="18"/>
                </a:lnTo>
                <a:lnTo>
                  <a:pt x="0" y="15"/>
                </a:lnTo>
                <a:lnTo>
                  <a:pt x="2" y="15"/>
                </a:lnTo>
                <a:lnTo>
                  <a:pt x="4" y="15"/>
                </a:lnTo>
                <a:lnTo>
                  <a:pt x="9" y="12"/>
                </a:lnTo>
                <a:lnTo>
                  <a:pt x="17" y="12"/>
                </a:lnTo>
                <a:lnTo>
                  <a:pt x="26" y="12"/>
                </a:lnTo>
                <a:lnTo>
                  <a:pt x="36" y="9"/>
                </a:lnTo>
                <a:lnTo>
                  <a:pt x="50" y="9"/>
                </a:lnTo>
                <a:lnTo>
                  <a:pt x="65" y="6"/>
                </a:lnTo>
                <a:lnTo>
                  <a:pt x="65" y="6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4" name="Freeform 342"/>
          <p:cNvSpPr>
            <a:spLocks/>
          </p:cNvSpPr>
          <p:nvPr/>
        </p:nvSpPr>
        <p:spPr bwMode="auto">
          <a:xfrm>
            <a:off x="5140409" y="6043408"/>
            <a:ext cx="2063497" cy="359784"/>
          </a:xfrm>
          <a:custGeom>
            <a:avLst/>
            <a:gdLst>
              <a:gd name="T0" fmla="*/ 379 w 379"/>
              <a:gd name="T1" fmla="*/ 21 h 36"/>
              <a:gd name="T2" fmla="*/ 379 w 379"/>
              <a:gd name="T3" fmla="*/ 24 h 36"/>
              <a:gd name="T4" fmla="*/ 377 w 379"/>
              <a:gd name="T5" fmla="*/ 24 h 36"/>
              <a:gd name="T6" fmla="*/ 367 w 379"/>
              <a:gd name="T7" fmla="*/ 24 h 36"/>
              <a:gd name="T8" fmla="*/ 355 w 379"/>
              <a:gd name="T9" fmla="*/ 24 h 36"/>
              <a:gd name="T10" fmla="*/ 336 w 379"/>
              <a:gd name="T11" fmla="*/ 24 h 36"/>
              <a:gd name="T12" fmla="*/ 312 w 379"/>
              <a:gd name="T13" fmla="*/ 24 h 36"/>
              <a:gd name="T14" fmla="*/ 290 w 379"/>
              <a:gd name="T15" fmla="*/ 21 h 36"/>
              <a:gd name="T16" fmla="*/ 273 w 379"/>
              <a:gd name="T17" fmla="*/ 21 h 36"/>
              <a:gd name="T18" fmla="*/ 259 w 379"/>
              <a:gd name="T19" fmla="*/ 21 h 36"/>
              <a:gd name="T20" fmla="*/ 249 w 379"/>
              <a:gd name="T21" fmla="*/ 21 h 36"/>
              <a:gd name="T22" fmla="*/ 232 w 379"/>
              <a:gd name="T23" fmla="*/ 21 h 36"/>
              <a:gd name="T24" fmla="*/ 210 w 379"/>
              <a:gd name="T25" fmla="*/ 24 h 36"/>
              <a:gd name="T26" fmla="*/ 186 w 379"/>
              <a:gd name="T27" fmla="*/ 24 h 36"/>
              <a:gd name="T28" fmla="*/ 157 w 379"/>
              <a:gd name="T29" fmla="*/ 27 h 36"/>
              <a:gd name="T30" fmla="*/ 128 w 379"/>
              <a:gd name="T31" fmla="*/ 30 h 36"/>
              <a:gd name="T32" fmla="*/ 104 w 379"/>
              <a:gd name="T33" fmla="*/ 30 h 36"/>
              <a:gd name="T34" fmla="*/ 84 w 379"/>
              <a:gd name="T35" fmla="*/ 33 h 36"/>
              <a:gd name="T36" fmla="*/ 70 w 379"/>
              <a:gd name="T37" fmla="*/ 33 h 36"/>
              <a:gd name="T38" fmla="*/ 55 w 379"/>
              <a:gd name="T39" fmla="*/ 33 h 36"/>
              <a:gd name="T40" fmla="*/ 46 w 379"/>
              <a:gd name="T41" fmla="*/ 36 h 36"/>
              <a:gd name="T42" fmla="*/ 38 w 379"/>
              <a:gd name="T43" fmla="*/ 36 h 36"/>
              <a:gd name="T44" fmla="*/ 34 w 379"/>
              <a:gd name="T45" fmla="*/ 36 h 36"/>
              <a:gd name="T46" fmla="*/ 22 w 379"/>
              <a:gd name="T47" fmla="*/ 33 h 36"/>
              <a:gd name="T48" fmla="*/ 9 w 379"/>
              <a:gd name="T49" fmla="*/ 30 h 36"/>
              <a:gd name="T50" fmla="*/ 2 w 379"/>
              <a:gd name="T51" fmla="*/ 27 h 36"/>
              <a:gd name="T52" fmla="*/ 2 w 379"/>
              <a:gd name="T53" fmla="*/ 24 h 36"/>
              <a:gd name="T54" fmla="*/ 7 w 379"/>
              <a:gd name="T55" fmla="*/ 21 h 36"/>
              <a:gd name="T56" fmla="*/ 22 w 379"/>
              <a:gd name="T57" fmla="*/ 18 h 36"/>
              <a:gd name="T58" fmla="*/ 41 w 379"/>
              <a:gd name="T59" fmla="*/ 18 h 36"/>
              <a:gd name="T60" fmla="*/ 80 w 379"/>
              <a:gd name="T61" fmla="*/ 15 h 36"/>
              <a:gd name="T62" fmla="*/ 123 w 379"/>
              <a:gd name="T63" fmla="*/ 12 h 36"/>
              <a:gd name="T64" fmla="*/ 152 w 379"/>
              <a:gd name="T65" fmla="*/ 9 h 36"/>
              <a:gd name="T66" fmla="*/ 171 w 379"/>
              <a:gd name="T67" fmla="*/ 9 h 36"/>
              <a:gd name="T68" fmla="*/ 196 w 379"/>
              <a:gd name="T69" fmla="*/ 6 h 36"/>
              <a:gd name="T70" fmla="*/ 222 w 379"/>
              <a:gd name="T71" fmla="*/ 6 h 36"/>
              <a:gd name="T72" fmla="*/ 251 w 379"/>
              <a:gd name="T73" fmla="*/ 3 h 36"/>
              <a:gd name="T74" fmla="*/ 275 w 379"/>
              <a:gd name="T75" fmla="*/ 0 h 36"/>
              <a:gd name="T76" fmla="*/ 295 w 379"/>
              <a:gd name="T77" fmla="*/ 0 h 36"/>
              <a:gd name="T78" fmla="*/ 309 w 379"/>
              <a:gd name="T79" fmla="*/ 0 h 36"/>
              <a:gd name="T80" fmla="*/ 324 w 379"/>
              <a:gd name="T81" fmla="*/ 0 h 36"/>
              <a:gd name="T82" fmla="*/ 346 w 379"/>
              <a:gd name="T83" fmla="*/ 3 h 36"/>
              <a:gd name="T84" fmla="*/ 365 w 379"/>
              <a:gd name="T85" fmla="*/ 9 h 36"/>
              <a:gd name="T86" fmla="*/ 375 w 379"/>
              <a:gd name="T87" fmla="*/ 15 h 36"/>
              <a:gd name="T88" fmla="*/ 377 w 379"/>
              <a:gd name="T89" fmla="*/ 18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379" h="36">
                <a:moveTo>
                  <a:pt x="377" y="18"/>
                </a:moveTo>
                <a:lnTo>
                  <a:pt x="379" y="21"/>
                </a:lnTo>
                <a:lnTo>
                  <a:pt x="379" y="21"/>
                </a:lnTo>
                <a:lnTo>
                  <a:pt x="379" y="24"/>
                </a:lnTo>
                <a:lnTo>
                  <a:pt x="377" y="24"/>
                </a:lnTo>
                <a:lnTo>
                  <a:pt x="377" y="24"/>
                </a:lnTo>
                <a:lnTo>
                  <a:pt x="372" y="24"/>
                </a:lnTo>
                <a:lnTo>
                  <a:pt x="367" y="24"/>
                </a:lnTo>
                <a:lnTo>
                  <a:pt x="363" y="24"/>
                </a:lnTo>
                <a:lnTo>
                  <a:pt x="355" y="24"/>
                </a:lnTo>
                <a:lnTo>
                  <a:pt x="346" y="24"/>
                </a:lnTo>
                <a:lnTo>
                  <a:pt x="336" y="24"/>
                </a:lnTo>
                <a:lnTo>
                  <a:pt x="324" y="24"/>
                </a:lnTo>
                <a:lnTo>
                  <a:pt x="312" y="24"/>
                </a:lnTo>
                <a:lnTo>
                  <a:pt x="300" y="24"/>
                </a:lnTo>
                <a:lnTo>
                  <a:pt x="290" y="21"/>
                </a:lnTo>
                <a:lnTo>
                  <a:pt x="280" y="21"/>
                </a:lnTo>
                <a:lnTo>
                  <a:pt x="273" y="21"/>
                </a:lnTo>
                <a:lnTo>
                  <a:pt x="266" y="21"/>
                </a:lnTo>
                <a:lnTo>
                  <a:pt x="259" y="21"/>
                </a:lnTo>
                <a:lnTo>
                  <a:pt x="254" y="21"/>
                </a:lnTo>
                <a:lnTo>
                  <a:pt x="249" y="21"/>
                </a:lnTo>
                <a:lnTo>
                  <a:pt x="242" y="21"/>
                </a:lnTo>
                <a:lnTo>
                  <a:pt x="232" y="21"/>
                </a:lnTo>
                <a:lnTo>
                  <a:pt x="222" y="21"/>
                </a:lnTo>
                <a:lnTo>
                  <a:pt x="210" y="24"/>
                </a:lnTo>
                <a:lnTo>
                  <a:pt x="198" y="24"/>
                </a:lnTo>
                <a:lnTo>
                  <a:pt x="186" y="24"/>
                </a:lnTo>
                <a:lnTo>
                  <a:pt x="171" y="24"/>
                </a:lnTo>
                <a:lnTo>
                  <a:pt x="157" y="27"/>
                </a:lnTo>
                <a:lnTo>
                  <a:pt x="142" y="27"/>
                </a:lnTo>
                <a:lnTo>
                  <a:pt x="128" y="30"/>
                </a:lnTo>
                <a:lnTo>
                  <a:pt x="116" y="30"/>
                </a:lnTo>
                <a:lnTo>
                  <a:pt x="104" y="30"/>
                </a:lnTo>
                <a:lnTo>
                  <a:pt x="94" y="30"/>
                </a:lnTo>
                <a:lnTo>
                  <a:pt x="84" y="33"/>
                </a:lnTo>
                <a:lnTo>
                  <a:pt x="77" y="33"/>
                </a:lnTo>
                <a:lnTo>
                  <a:pt x="70" y="33"/>
                </a:lnTo>
                <a:lnTo>
                  <a:pt x="63" y="33"/>
                </a:lnTo>
                <a:lnTo>
                  <a:pt x="55" y="33"/>
                </a:lnTo>
                <a:lnTo>
                  <a:pt x="51" y="33"/>
                </a:lnTo>
                <a:lnTo>
                  <a:pt x="46" y="36"/>
                </a:lnTo>
                <a:lnTo>
                  <a:pt x="43" y="36"/>
                </a:lnTo>
                <a:lnTo>
                  <a:pt x="38" y="36"/>
                </a:lnTo>
                <a:lnTo>
                  <a:pt x="36" y="36"/>
                </a:lnTo>
                <a:lnTo>
                  <a:pt x="34" y="36"/>
                </a:lnTo>
                <a:lnTo>
                  <a:pt x="26" y="33"/>
                </a:lnTo>
                <a:lnTo>
                  <a:pt x="22" y="33"/>
                </a:lnTo>
                <a:lnTo>
                  <a:pt x="14" y="33"/>
                </a:lnTo>
                <a:lnTo>
                  <a:pt x="9" y="30"/>
                </a:lnTo>
                <a:lnTo>
                  <a:pt x="5" y="27"/>
                </a:lnTo>
                <a:lnTo>
                  <a:pt x="2" y="27"/>
                </a:lnTo>
                <a:lnTo>
                  <a:pt x="0" y="24"/>
                </a:lnTo>
                <a:lnTo>
                  <a:pt x="2" y="24"/>
                </a:lnTo>
                <a:lnTo>
                  <a:pt x="5" y="21"/>
                </a:lnTo>
                <a:lnTo>
                  <a:pt x="7" y="21"/>
                </a:lnTo>
                <a:lnTo>
                  <a:pt x="14" y="21"/>
                </a:lnTo>
                <a:lnTo>
                  <a:pt x="22" y="18"/>
                </a:lnTo>
                <a:lnTo>
                  <a:pt x="31" y="18"/>
                </a:lnTo>
                <a:lnTo>
                  <a:pt x="41" y="18"/>
                </a:lnTo>
                <a:lnTo>
                  <a:pt x="53" y="18"/>
                </a:lnTo>
                <a:lnTo>
                  <a:pt x="80" y="15"/>
                </a:lnTo>
                <a:lnTo>
                  <a:pt x="101" y="15"/>
                </a:lnTo>
                <a:lnTo>
                  <a:pt x="123" y="12"/>
                </a:lnTo>
                <a:lnTo>
                  <a:pt x="142" y="9"/>
                </a:lnTo>
                <a:lnTo>
                  <a:pt x="152" y="9"/>
                </a:lnTo>
                <a:lnTo>
                  <a:pt x="162" y="9"/>
                </a:lnTo>
                <a:lnTo>
                  <a:pt x="171" y="9"/>
                </a:lnTo>
                <a:lnTo>
                  <a:pt x="184" y="9"/>
                </a:lnTo>
                <a:lnTo>
                  <a:pt x="196" y="6"/>
                </a:lnTo>
                <a:lnTo>
                  <a:pt x="210" y="6"/>
                </a:lnTo>
                <a:lnTo>
                  <a:pt x="222" y="6"/>
                </a:lnTo>
                <a:lnTo>
                  <a:pt x="237" y="3"/>
                </a:lnTo>
                <a:lnTo>
                  <a:pt x="251" y="3"/>
                </a:lnTo>
                <a:lnTo>
                  <a:pt x="263" y="3"/>
                </a:lnTo>
                <a:lnTo>
                  <a:pt x="275" y="0"/>
                </a:lnTo>
                <a:lnTo>
                  <a:pt x="285" y="0"/>
                </a:lnTo>
                <a:lnTo>
                  <a:pt x="295" y="0"/>
                </a:lnTo>
                <a:lnTo>
                  <a:pt x="302" y="0"/>
                </a:lnTo>
                <a:lnTo>
                  <a:pt x="309" y="0"/>
                </a:lnTo>
                <a:lnTo>
                  <a:pt x="314" y="0"/>
                </a:lnTo>
                <a:lnTo>
                  <a:pt x="324" y="0"/>
                </a:lnTo>
                <a:lnTo>
                  <a:pt x="333" y="0"/>
                </a:lnTo>
                <a:lnTo>
                  <a:pt x="346" y="3"/>
                </a:lnTo>
                <a:lnTo>
                  <a:pt x="355" y="6"/>
                </a:lnTo>
                <a:lnTo>
                  <a:pt x="365" y="9"/>
                </a:lnTo>
                <a:lnTo>
                  <a:pt x="370" y="12"/>
                </a:lnTo>
                <a:lnTo>
                  <a:pt x="375" y="15"/>
                </a:lnTo>
                <a:lnTo>
                  <a:pt x="377" y="18"/>
                </a:lnTo>
                <a:lnTo>
                  <a:pt x="377" y="18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5" name="Freeform 343"/>
          <p:cNvSpPr>
            <a:spLocks/>
          </p:cNvSpPr>
          <p:nvPr/>
        </p:nvSpPr>
        <p:spPr bwMode="auto">
          <a:xfrm>
            <a:off x="6300106" y="4134554"/>
            <a:ext cx="724131" cy="1269240"/>
          </a:xfrm>
          <a:custGeom>
            <a:avLst/>
            <a:gdLst>
              <a:gd name="T0" fmla="*/ 84 w 133"/>
              <a:gd name="T1" fmla="*/ 0 h 127"/>
              <a:gd name="T2" fmla="*/ 91 w 133"/>
              <a:gd name="T3" fmla="*/ 0 h 127"/>
              <a:gd name="T4" fmla="*/ 101 w 133"/>
              <a:gd name="T5" fmla="*/ 0 h 127"/>
              <a:gd name="T6" fmla="*/ 111 w 133"/>
              <a:gd name="T7" fmla="*/ 3 h 127"/>
              <a:gd name="T8" fmla="*/ 125 w 133"/>
              <a:gd name="T9" fmla="*/ 8 h 127"/>
              <a:gd name="T10" fmla="*/ 133 w 133"/>
              <a:gd name="T11" fmla="*/ 11 h 127"/>
              <a:gd name="T12" fmla="*/ 133 w 133"/>
              <a:gd name="T13" fmla="*/ 17 h 127"/>
              <a:gd name="T14" fmla="*/ 130 w 133"/>
              <a:gd name="T15" fmla="*/ 20 h 127"/>
              <a:gd name="T16" fmla="*/ 123 w 133"/>
              <a:gd name="T17" fmla="*/ 20 h 127"/>
              <a:gd name="T18" fmla="*/ 120 w 133"/>
              <a:gd name="T19" fmla="*/ 26 h 127"/>
              <a:gd name="T20" fmla="*/ 120 w 133"/>
              <a:gd name="T21" fmla="*/ 35 h 127"/>
              <a:gd name="T22" fmla="*/ 120 w 133"/>
              <a:gd name="T23" fmla="*/ 47 h 127"/>
              <a:gd name="T24" fmla="*/ 123 w 133"/>
              <a:gd name="T25" fmla="*/ 70 h 127"/>
              <a:gd name="T26" fmla="*/ 123 w 133"/>
              <a:gd name="T27" fmla="*/ 91 h 127"/>
              <a:gd name="T28" fmla="*/ 120 w 133"/>
              <a:gd name="T29" fmla="*/ 103 h 127"/>
              <a:gd name="T30" fmla="*/ 113 w 133"/>
              <a:gd name="T31" fmla="*/ 112 h 127"/>
              <a:gd name="T32" fmla="*/ 104 w 133"/>
              <a:gd name="T33" fmla="*/ 121 h 127"/>
              <a:gd name="T34" fmla="*/ 94 w 133"/>
              <a:gd name="T35" fmla="*/ 127 h 127"/>
              <a:gd name="T36" fmla="*/ 84 w 133"/>
              <a:gd name="T37" fmla="*/ 127 h 127"/>
              <a:gd name="T38" fmla="*/ 79 w 133"/>
              <a:gd name="T39" fmla="*/ 121 h 127"/>
              <a:gd name="T40" fmla="*/ 77 w 133"/>
              <a:gd name="T41" fmla="*/ 115 h 127"/>
              <a:gd name="T42" fmla="*/ 70 w 133"/>
              <a:gd name="T43" fmla="*/ 109 h 127"/>
              <a:gd name="T44" fmla="*/ 60 w 133"/>
              <a:gd name="T45" fmla="*/ 103 h 127"/>
              <a:gd name="T46" fmla="*/ 53 w 133"/>
              <a:gd name="T47" fmla="*/ 97 h 127"/>
              <a:gd name="T48" fmla="*/ 50 w 133"/>
              <a:gd name="T49" fmla="*/ 94 h 127"/>
              <a:gd name="T50" fmla="*/ 53 w 133"/>
              <a:gd name="T51" fmla="*/ 91 h 127"/>
              <a:gd name="T52" fmla="*/ 62 w 133"/>
              <a:gd name="T53" fmla="*/ 91 h 127"/>
              <a:gd name="T54" fmla="*/ 75 w 133"/>
              <a:gd name="T55" fmla="*/ 94 h 127"/>
              <a:gd name="T56" fmla="*/ 84 w 133"/>
              <a:gd name="T57" fmla="*/ 94 h 127"/>
              <a:gd name="T58" fmla="*/ 87 w 133"/>
              <a:gd name="T59" fmla="*/ 94 h 127"/>
              <a:gd name="T60" fmla="*/ 87 w 133"/>
              <a:gd name="T61" fmla="*/ 88 h 127"/>
              <a:gd name="T62" fmla="*/ 89 w 133"/>
              <a:gd name="T63" fmla="*/ 85 h 127"/>
              <a:gd name="T64" fmla="*/ 89 w 133"/>
              <a:gd name="T65" fmla="*/ 79 h 127"/>
              <a:gd name="T66" fmla="*/ 89 w 133"/>
              <a:gd name="T67" fmla="*/ 70 h 127"/>
              <a:gd name="T68" fmla="*/ 89 w 133"/>
              <a:gd name="T69" fmla="*/ 53 h 127"/>
              <a:gd name="T70" fmla="*/ 87 w 133"/>
              <a:gd name="T71" fmla="*/ 41 h 127"/>
              <a:gd name="T72" fmla="*/ 87 w 133"/>
              <a:gd name="T73" fmla="*/ 29 h 127"/>
              <a:gd name="T74" fmla="*/ 87 w 133"/>
              <a:gd name="T75" fmla="*/ 23 h 127"/>
              <a:gd name="T76" fmla="*/ 84 w 133"/>
              <a:gd name="T77" fmla="*/ 20 h 127"/>
              <a:gd name="T78" fmla="*/ 82 w 133"/>
              <a:gd name="T79" fmla="*/ 20 h 127"/>
              <a:gd name="T80" fmla="*/ 75 w 133"/>
              <a:gd name="T81" fmla="*/ 20 h 127"/>
              <a:gd name="T82" fmla="*/ 65 w 133"/>
              <a:gd name="T83" fmla="*/ 20 h 127"/>
              <a:gd name="T84" fmla="*/ 50 w 133"/>
              <a:gd name="T85" fmla="*/ 23 h 127"/>
              <a:gd name="T86" fmla="*/ 21 w 133"/>
              <a:gd name="T87" fmla="*/ 23 h 127"/>
              <a:gd name="T88" fmla="*/ 0 w 133"/>
              <a:gd name="T89" fmla="*/ 23 h 127"/>
              <a:gd name="T90" fmla="*/ 9 w 133"/>
              <a:gd name="T91" fmla="*/ 11 h 127"/>
              <a:gd name="T92" fmla="*/ 33 w 133"/>
              <a:gd name="T93" fmla="*/ 11 h 127"/>
              <a:gd name="T94" fmla="*/ 55 w 133"/>
              <a:gd name="T95" fmla="*/ 8 h 127"/>
              <a:gd name="T96" fmla="*/ 67 w 133"/>
              <a:gd name="T97" fmla="*/ 6 h 127"/>
              <a:gd name="T98" fmla="*/ 75 w 133"/>
              <a:gd name="T99" fmla="*/ 6 h 127"/>
              <a:gd name="T100" fmla="*/ 79 w 133"/>
              <a:gd name="T101" fmla="*/ 3 h 127"/>
              <a:gd name="T102" fmla="*/ 82 w 133"/>
              <a:gd name="T103" fmla="*/ 3 h 1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133" h="127">
                <a:moveTo>
                  <a:pt x="82" y="3"/>
                </a:moveTo>
                <a:lnTo>
                  <a:pt x="84" y="0"/>
                </a:lnTo>
                <a:lnTo>
                  <a:pt x="89" y="0"/>
                </a:lnTo>
                <a:lnTo>
                  <a:pt x="91" y="0"/>
                </a:lnTo>
                <a:lnTo>
                  <a:pt x="96" y="0"/>
                </a:lnTo>
                <a:lnTo>
                  <a:pt x="101" y="0"/>
                </a:lnTo>
                <a:lnTo>
                  <a:pt x="106" y="3"/>
                </a:lnTo>
                <a:lnTo>
                  <a:pt x="111" y="3"/>
                </a:lnTo>
                <a:lnTo>
                  <a:pt x="118" y="6"/>
                </a:lnTo>
                <a:lnTo>
                  <a:pt x="125" y="8"/>
                </a:lnTo>
                <a:lnTo>
                  <a:pt x="130" y="11"/>
                </a:lnTo>
                <a:lnTo>
                  <a:pt x="133" y="11"/>
                </a:lnTo>
                <a:lnTo>
                  <a:pt x="133" y="14"/>
                </a:lnTo>
                <a:lnTo>
                  <a:pt x="133" y="17"/>
                </a:lnTo>
                <a:lnTo>
                  <a:pt x="130" y="17"/>
                </a:lnTo>
                <a:lnTo>
                  <a:pt x="130" y="20"/>
                </a:lnTo>
                <a:lnTo>
                  <a:pt x="125" y="20"/>
                </a:lnTo>
                <a:lnTo>
                  <a:pt x="123" y="20"/>
                </a:lnTo>
                <a:lnTo>
                  <a:pt x="123" y="23"/>
                </a:lnTo>
                <a:lnTo>
                  <a:pt x="120" y="26"/>
                </a:lnTo>
                <a:lnTo>
                  <a:pt x="120" y="29"/>
                </a:lnTo>
                <a:lnTo>
                  <a:pt x="120" y="35"/>
                </a:lnTo>
                <a:lnTo>
                  <a:pt x="120" y="41"/>
                </a:lnTo>
                <a:lnTo>
                  <a:pt x="120" y="47"/>
                </a:lnTo>
                <a:lnTo>
                  <a:pt x="123" y="56"/>
                </a:lnTo>
                <a:lnTo>
                  <a:pt x="123" y="70"/>
                </a:lnTo>
                <a:lnTo>
                  <a:pt x="123" y="82"/>
                </a:lnTo>
                <a:lnTo>
                  <a:pt x="123" y="91"/>
                </a:lnTo>
                <a:lnTo>
                  <a:pt x="123" y="97"/>
                </a:lnTo>
                <a:lnTo>
                  <a:pt x="120" y="103"/>
                </a:lnTo>
                <a:lnTo>
                  <a:pt x="118" y="106"/>
                </a:lnTo>
                <a:lnTo>
                  <a:pt x="113" y="112"/>
                </a:lnTo>
                <a:lnTo>
                  <a:pt x="108" y="118"/>
                </a:lnTo>
                <a:lnTo>
                  <a:pt x="104" y="121"/>
                </a:lnTo>
                <a:lnTo>
                  <a:pt x="99" y="124"/>
                </a:lnTo>
                <a:lnTo>
                  <a:pt x="94" y="127"/>
                </a:lnTo>
                <a:lnTo>
                  <a:pt x="89" y="127"/>
                </a:lnTo>
                <a:lnTo>
                  <a:pt x="84" y="127"/>
                </a:lnTo>
                <a:lnTo>
                  <a:pt x="79" y="124"/>
                </a:lnTo>
                <a:lnTo>
                  <a:pt x="79" y="121"/>
                </a:lnTo>
                <a:lnTo>
                  <a:pt x="77" y="118"/>
                </a:lnTo>
                <a:lnTo>
                  <a:pt x="77" y="115"/>
                </a:lnTo>
                <a:lnTo>
                  <a:pt x="75" y="112"/>
                </a:lnTo>
                <a:lnTo>
                  <a:pt x="70" y="109"/>
                </a:lnTo>
                <a:lnTo>
                  <a:pt x="62" y="103"/>
                </a:lnTo>
                <a:lnTo>
                  <a:pt x="60" y="103"/>
                </a:lnTo>
                <a:lnTo>
                  <a:pt x="55" y="100"/>
                </a:lnTo>
                <a:lnTo>
                  <a:pt x="53" y="97"/>
                </a:lnTo>
                <a:lnTo>
                  <a:pt x="53" y="97"/>
                </a:lnTo>
                <a:lnTo>
                  <a:pt x="50" y="94"/>
                </a:lnTo>
                <a:lnTo>
                  <a:pt x="50" y="94"/>
                </a:lnTo>
                <a:lnTo>
                  <a:pt x="53" y="91"/>
                </a:lnTo>
                <a:lnTo>
                  <a:pt x="58" y="91"/>
                </a:lnTo>
                <a:lnTo>
                  <a:pt x="62" y="91"/>
                </a:lnTo>
                <a:lnTo>
                  <a:pt x="70" y="91"/>
                </a:lnTo>
                <a:lnTo>
                  <a:pt x="75" y="94"/>
                </a:lnTo>
                <a:lnTo>
                  <a:pt x="79" y="94"/>
                </a:lnTo>
                <a:lnTo>
                  <a:pt x="84" y="94"/>
                </a:lnTo>
                <a:lnTo>
                  <a:pt x="84" y="94"/>
                </a:lnTo>
                <a:lnTo>
                  <a:pt x="87" y="94"/>
                </a:lnTo>
                <a:lnTo>
                  <a:pt x="87" y="91"/>
                </a:lnTo>
                <a:lnTo>
                  <a:pt x="87" y="88"/>
                </a:lnTo>
                <a:lnTo>
                  <a:pt x="89" y="85"/>
                </a:lnTo>
                <a:lnTo>
                  <a:pt x="89" y="85"/>
                </a:lnTo>
                <a:lnTo>
                  <a:pt x="89" y="82"/>
                </a:lnTo>
                <a:lnTo>
                  <a:pt x="89" y="79"/>
                </a:lnTo>
                <a:lnTo>
                  <a:pt x="89" y="76"/>
                </a:lnTo>
                <a:lnTo>
                  <a:pt x="89" y="70"/>
                </a:lnTo>
                <a:lnTo>
                  <a:pt x="89" y="65"/>
                </a:lnTo>
                <a:lnTo>
                  <a:pt x="89" y="53"/>
                </a:lnTo>
                <a:lnTo>
                  <a:pt x="89" y="47"/>
                </a:lnTo>
                <a:lnTo>
                  <a:pt x="87" y="41"/>
                </a:lnTo>
                <a:lnTo>
                  <a:pt x="87" y="35"/>
                </a:lnTo>
                <a:lnTo>
                  <a:pt x="87" y="29"/>
                </a:lnTo>
                <a:lnTo>
                  <a:pt x="87" y="26"/>
                </a:lnTo>
                <a:lnTo>
                  <a:pt x="87" y="23"/>
                </a:lnTo>
                <a:lnTo>
                  <a:pt x="87" y="23"/>
                </a:lnTo>
                <a:lnTo>
                  <a:pt x="84" y="20"/>
                </a:lnTo>
                <a:lnTo>
                  <a:pt x="84" y="20"/>
                </a:lnTo>
                <a:lnTo>
                  <a:pt x="82" y="20"/>
                </a:lnTo>
                <a:lnTo>
                  <a:pt x="79" y="20"/>
                </a:lnTo>
                <a:lnTo>
                  <a:pt x="75" y="20"/>
                </a:lnTo>
                <a:lnTo>
                  <a:pt x="70" y="20"/>
                </a:lnTo>
                <a:lnTo>
                  <a:pt x="65" y="20"/>
                </a:lnTo>
                <a:lnTo>
                  <a:pt x="58" y="23"/>
                </a:lnTo>
                <a:lnTo>
                  <a:pt x="50" y="23"/>
                </a:lnTo>
                <a:lnTo>
                  <a:pt x="33" y="23"/>
                </a:lnTo>
                <a:lnTo>
                  <a:pt x="21" y="23"/>
                </a:lnTo>
                <a:lnTo>
                  <a:pt x="9" y="23"/>
                </a:lnTo>
                <a:lnTo>
                  <a:pt x="0" y="23"/>
                </a:lnTo>
                <a:lnTo>
                  <a:pt x="0" y="11"/>
                </a:lnTo>
                <a:lnTo>
                  <a:pt x="9" y="11"/>
                </a:lnTo>
                <a:lnTo>
                  <a:pt x="21" y="11"/>
                </a:lnTo>
                <a:lnTo>
                  <a:pt x="33" y="11"/>
                </a:lnTo>
                <a:lnTo>
                  <a:pt x="48" y="8"/>
                </a:lnTo>
                <a:lnTo>
                  <a:pt x="55" y="8"/>
                </a:lnTo>
                <a:lnTo>
                  <a:pt x="62" y="8"/>
                </a:lnTo>
                <a:lnTo>
                  <a:pt x="67" y="6"/>
                </a:lnTo>
                <a:lnTo>
                  <a:pt x="72" y="6"/>
                </a:lnTo>
                <a:lnTo>
                  <a:pt x="75" y="6"/>
                </a:lnTo>
                <a:lnTo>
                  <a:pt x="79" y="3"/>
                </a:lnTo>
                <a:lnTo>
                  <a:pt x="79" y="3"/>
                </a:lnTo>
                <a:lnTo>
                  <a:pt x="82" y="3"/>
                </a:lnTo>
                <a:lnTo>
                  <a:pt x="82" y="3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7" name="Freeform 345"/>
          <p:cNvSpPr>
            <a:spLocks/>
          </p:cNvSpPr>
          <p:nvPr/>
        </p:nvSpPr>
        <p:spPr bwMode="auto">
          <a:xfrm>
            <a:off x="8827661" y="4189436"/>
            <a:ext cx="989610" cy="326320"/>
          </a:xfrm>
          <a:custGeom>
            <a:avLst/>
            <a:gdLst>
              <a:gd name="T0" fmla="*/ 89 w 167"/>
              <a:gd name="T1" fmla="*/ 24 h 30"/>
              <a:gd name="T2" fmla="*/ 75 w 167"/>
              <a:gd name="T3" fmla="*/ 27 h 30"/>
              <a:gd name="T4" fmla="*/ 63 w 167"/>
              <a:gd name="T5" fmla="*/ 27 h 30"/>
              <a:gd name="T6" fmla="*/ 53 w 167"/>
              <a:gd name="T7" fmla="*/ 27 h 30"/>
              <a:gd name="T8" fmla="*/ 43 w 167"/>
              <a:gd name="T9" fmla="*/ 30 h 30"/>
              <a:gd name="T10" fmla="*/ 38 w 167"/>
              <a:gd name="T11" fmla="*/ 30 h 30"/>
              <a:gd name="T12" fmla="*/ 31 w 167"/>
              <a:gd name="T13" fmla="*/ 30 h 30"/>
              <a:gd name="T14" fmla="*/ 29 w 167"/>
              <a:gd name="T15" fmla="*/ 30 h 30"/>
              <a:gd name="T16" fmla="*/ 26 w 167"/>
              <a:gd name="T17" fmla="*/ 30 h 30"/>
              <a:gd name="T18" fmla="*/ 24 w 167"/>
              <a:gd name="T19" fmla="*/ 30 h 30"/>
              <a:gd name="T20" fmla="*/ 19 w 167"/>
              <a:gd name="T21" fmla="*/ 30 h 30"/>
              <a:gd name="T22" fmla="*/ 14 w 167"/>
              <a:gd name="T23" fmla="*/ 27 h 30"/>
              <a:gd name="T24" fmla="*/ 9 w 167"/>
              <a:gd name="T25" fmla="*/ 27 h 30"/>
              <a:gd name="T26" fmla="*/ 7 w 167"/>
              <a:gd name="T27" fmla="*/ 24 h 30"/>
              <a:gd name="T28" fmla="*/ 5 w 167"/>
              <a:gd name="T29" fmla="*/ 24 h 30"/>
              <a:gd name="T30" fmla="*/ 2 w 167"/>
              <a:gd name="T31" fmla="*/ 24 h 30"/>
              <a:gd name="T32" fmla="*/ 2 w 167"/>
              <a:gd name="T33" fmla="*/ 24 h 30"/>
              <a:gd name="T34" fmla="*/ 0 w 167"/>
              <a:gd name="T35" fmla="*/ 21 h 30"/>
              <a:gd name="T36" fmla="*/ 2 w 167"/>
              <a:gd name="T37" fmla="*/ 21 h 30"/>
              <a:gd name="T38" fmla="*/ 7 w 167"/>
              <a:gd name="T39" fmla="*/ 18 h 30"/>
              <a:gd name="T40" fmla="*/ 12 w 167"/>
              <a:gd name="T41" fmla="*/ 18 h 30"/>
              <a:gd name="T42" fmla="*/ 14 w 167"/>
              <a:gd name="T43" fmla="*/ 15 h 30"/>
              <a:gd name="T44" fmla="*/ 17 w 167"/>
              <a:gd name="T45" fmla="*/ 15 h 30"/>
              <a:gd name="T46" fmla="*/ 21 w 167"/>
              <a:gd name="T47" fmla="*/ 15 h 30"/>
              <a:gd name="T48" fmla="*/ 26 w 167"/>
              <a:gd name="T49" fmla="*/ 15 h 30"/>
              <a:gd name="T50" fmla="*/ 34 w 167"/>
              <a:gd name="T51" fmla="*/ 12 h 30"/>
              <a:gd name="T52" fmla="*/ 43 w 167"/>
              <a:gd name="T53" fmla="*/ 12 h 30"/>
              <a:gd name="T54" fmla="*/ 53 w 167"/>
              <a:gd name="T55" fmla="*/ 9 h 30"/>
              <a:gd name="T56" fmla="*/ 65 w 167"/>
              <a:gd name="T57" fmla="*/ 9 h 30"/>
              <a:gd name="T58" fmla="*/ 80 w 167"/>
              <a:gd name="T59" fmla="*/ 6 h 30"/>
              <a:gd name="T60" fmla="*/ 94 w 167"/>
              <a:gd name="T61" fmla="*/ 6 h 30"/>
              <a:gd name="T62" fmla="*/ 106 w 167"/>
              <a:gd name="T63" fmla="*/ 3 h 30"/>
              <a:gd name="T64" fmla="*/ 118 w 167"/>
              <a:gd name="T65" fmla="*/ 3 h 30"/>
              <a:gd name="T66" fmla="*/ 128 w 167"/>
              <a:gd name="T67" fmla="*/ 3 h 30"/>
              <a:gd name="T68" fmla="*/ 135 w 167"/>
              <a:gd name="T69" fmla="*/ 0 h 30"/>
              <a:gd name="T70" fmla="*/ 142 w 167"/>
              <a:gd name="T71" fmla="*/ 3 h 30"/>
              <a:gd name="T72" fmla="*/ 150 w 167"/>
              <a:gd name="T73" fmla="*/ 3 h 30"/>
              <a:gd name="T74" fmla="*/ 152 w 167"/>
              <a:gd name="T75" fmla="*/ 3 h 30"/>
              <a:gd name="T76" fmla="*/ 159 w 167"/>
              <a:gd name="T77" fmla="*/ 6 h 30"/>
              <a:gd name="T78" fmla="*/ 162 w 167"/>
              <a:gd name="T79" fmla="*/ 9 h 30"/>
              <a:gd name="T80" fmla="*/ 164 w 167"/>
              <a:gd name="T81" fmla="*/ 9 h 30"/>
              <a:gd name="T82" fmla="*/ 167 w 167"/>
              <a:gd name="T83" fmla="*/ 12 h 30"/>
              <a:gd name="T84" fmla="*/ 164 w 167"/>
              <a:gd name="T85" fmla="*/ 12 h 30"/>
              <a:gd name="T86" fmla="*/ 164 w 167"/>
              <a:gd name="T87" fmla="*/ 15 h 30"/>
              <a:gd name="T88" fmla="*/ 159 w 167"/>
              <a:gd name="T89" fmla="*/ 15 h 30"/>
              <a:gd name="T90" fmla="*/ 157 w 167"/>
              <a:gd name="T91" fmla="*/ 15 h 30"/>
              <a:gd name="T92" fmla="*/ 154 w 167"/>
              <a:gd name="T93" fmla="*/ 18 h 30"/>
              <a:gd name="T94" fmla="*/ 150 w 167"/>
              <a:gd name="T95" fmla="*/ 18 h 30"/>
              <a:gd name="T96" fmla="*/ 142 w 167"/>
              <a:gd name="T97" fmla="*/ 18 h 30"/>
              <a:gd name="T98" fmla="*/ 135 w 167"/>
              <a:gd name="T99" fmla="*/ 18 h 30"/>
              <a:gd name="T100" fmla="*/ 125 w 167"/>
              <a:gd name="T101" fmla="*/ 21 h 30"/>
              <a:gd name="T102" fmla="*/ 116 w 167"/>
              <a:gd name="T103" fmla="*/ 21 h 30"/>
              <a:gd name="T104" fmla="*/ 101 w 167"/>
              <a:gd name="T105" fmla="*/ 24 h 30"/>
              <a:gd name="T106" fmla="*/ 89 w 167"/>
              <a:gd name="T107" fmla="*/ 24 h 30"/>
              <a:gd name="T108" fmla="*/ 89 w 167"/>
              <a:gd name="T109" fmla="*/ 24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167" h="30">
                <a:moveTo>
                  <a:pt x="89" y="24"/>
                </a:moveTo>
                <a:lnTo>
                  <a:pt x="75" y="27"/>
                </a:lnTo>
                <a:lnTo>
                  <a:pt x="63" y="27"/>
                </a:lnTo>
                <a:lnTo>
                  <a:pt x="53" y="27"/>
                </a:lnTo>
                <a:lnTo>
                  <a:pt x="43" y="30"/>
                </a:lnTo>
                <a:lnTo>
                  <a:pt x="38" y="30"/>
                </a:lnTo>
                <a:lnTo>
                  <a:pt x="31" y="30"/>
                </a:lnTo>
                <a:lnTo>
                  <a:pt x="29" y="30"/>
                </a:lnTo>
                <a:lnTo>
                  <a:pt x="26" y="30"/>
                </a:lnTo>
                <a:lnTo>
                  <a:pt x="24" y="30"/>
                </a:lnTo>
                <a:lnTo>
                  <a:pt x="19" y="30"/>
                </a:lnTo>
                <a:lnTo>
                  <a:pt x="14" y="27"/>
                </a:lnTo>
                <a:lnTo>
                  <a:pt x="9" y="27"/>
                </a:lnTo>
                <a:lnTo>
                  <a:pt x="7" y="24"/>
                </a:lnTo>
                <a:lnTo>
                  <a:pt x="5" y="24"/>
                </a:lnTo>
                <a:lnTo>
                  <a:pt x="2" y="24"/>
                </a:lnTo>
                <a:lnTo>
                  <a:pt x="2" y="24"/>
                </a:lnTo>
                <a:lnTo>
                  <a:pt x="0" y="21"/>
                </a:lnTo>
                <a:lnTo>
                  <a:pt x="2" y="21"/>
                </a:lnTo>
                <a:lnTo>
                  <a:pt x="7" y="18"/>
                </a:lnTo>
                <a:lnTo>
                  <a:pt x="12" y="18"/>
                </a:lnTo>
                <a:lnTo>
                  <a:pt x="14" y="15"/>
                </a:lnTo>
                <a:lnTo>
                  <a:pt x="17" y="15"/>
                </a:lnTo>
                <a:lnTo>
                  <a:pt x="21" y="15"/>
                </a:lnTo>
                <a:lnTo>
                  <a:pt x="26" y="15"/>
                </a:lnTo>
                <a:lnTo>
                  <a:pt x="34" y="12"/>
                </a:lnTo>
                <a:lnTo>
                  <a:pt x="43" y="12"/>
                </a:lnTo>
                <a:lnTo>
                  <a:pt x="53" y="9"/>
                </a:lnTo>
                <a:lnTo>
                  <a:pt x="65" y="9"/>
                </a:lnTo>
                <a:lnTo>
                  <a:pt x="80" y="6"/>
                </a:lnTo>
                <a:lnTo>
                  <a:pt x="94" y="6"/>
                </a:lnTo>
                <a:lnTo>
                  <a:pt x="106" y="3"/>
                </a:lnTo>
                <a:lnTo>
                  <a:pt x="118" y="3"/>
                </a:lnTo>
                <a:lnTo>
                  <a:pt x="128" y="3"/>
                </a:lnTo>
                <a:lnTo>
                  <a:pt x="135" y="0"/>
                </a:lnTo>
                <a:lnTo>
                  <a:pt x="142" y="3"/>
                </a:lnTo>
                <a:lnTo>
                  <a:pt x="150" y="3"/>
                </a:lnTo>
                <a:lnTo>
                  <a:pt x="152" y="3"/>
                </a:lnTo>
                <a:lnTo>
                  <a:pt x="159" y="6"/>
                </a:lnTo>
                <a:lnTo>
                  <a:pt x="162" y="9"/>
                </a:lnTo>
                <a:lnTo>
                  <a:pt x="164" y="9"/>
                </a:lnTo>
                <a:lnTo>
                  <a:pt x="167" y="12"/>
                </a:lnTo>
                <a:lnTo>
                  <a:pt x="164" y="12"/>
                </a:lnTo>
                <a:lnTo>
                  <a:pt x="164" y="15"/>
                </a:lnTo>
                <a:lnTo>
                  <a:pt x="159" y="15"/>
                </a:lnTo>
                <a:lnTo>
                  <a:pt x="157" y="15"/>
                </a:lnTo>
                <a:lnTo>
                  <a:pt x="154" y="18"/>
                </a:lnTo>
                <a:lnTo>
                  <a:pt x="150" y="18"/>
                </a:lnTo>
                <a:lnTo>
                  <a:pt x="142" y="18"/>
                </a:lnTo>
                <a:lnTo>
                  <a:pt x="135" y="18"/>
                </a:lnTo>
                <a:lnTo>
                  <a:pt x="125" y="21"/>
                </a:lnTo>
                <a:lnTo>
                  <a:pt x="116" y="21"/>
                </a:lnTo>
                <a:lnTo>
                  <a:pt x="101" y="24"/>
                </a:lnTo>
                <a:lnTo>
                  <a:pt x="89" y="24"/>
                </a:lnTo>
                <a:lnTo>
                  <a:pt x="89" y="24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8" name="Freeform 346"/>
          <p:cNvSpPr>
            <a:spLocks/>
          </p:cNvSpPr>
          <p:nvPr/>
        </p:nvSpPr>
        <p:spPr bwMode="auto">
          <a:xfrm>
            <a:off x="9171358" y="3873998"/>
            <a:ext cx="373327" cy="315446"/>
          </a:xfrm>
          <a:custGeom>
            <a:avLst/>
            <a:gdLst>
              <a:gd name="T0" fmla="*/ 51 w 63"/>
              <a:gd name="T1" fmla="*/ 6 h 29"/>
              <a:gd name="T2" fmla="*/ 58 w 63"/>
              <a:gd name="T3" fmla="*/ 9 h 29"/>
              <a:gd name="T4" fmla="*/ 60 w 63"/>
              <a:gd name="T5" fmla="*/ 12 h 29"/>
              <a:gd name="T6" fmla="*/ 63 w 63"/>
              <a:gd name="T7" fmla="*/ 17 h 29"/>
              <a:gd name="T8" fmla="*/ 63 w 63"/>
              <a:gd name="T9" fmla="*/ 20 h 29"/>
              <a:gd name="T10" fmla="*/ 60 w 63"/>
              <a:gd name="T11" fmla="*/ 26 h 29"/>
              <a:gd name="T12" fmla="*/ 58 w 63"/>
              <a:gd name="T13" fmla="*/ 29 h 29"/>
              <a:gd name="T14" fmla="*/ 53 w 63"/>
              <a:gd name="T15" fmla="*/ 29 h 29"/>
              <a:gd name="T16" fmla="*/ 48 w 63"/>
              <a:gd name="T17" fmla="*/ 29 h 29"/>
              <a:gd name="T18" fmla="*/ 43 w 63"/>
              <a:gd name="T19" fmla="*/ 29 h 29"/>
              <a:gd name="T20" fmla="*/ 38 w 63"/>
              <a:gd name="T21" fmla="*/ 26 h 29"/>
              <a:gd name="T22" fmla="*/ 31 w 63"/>
              <a:gd name="T23" fmla="*/ 23 h 29"/>
              <a:gd name="T24" fmla="*/ 24 w 63"/>
              <a:gd name="T25" fmla="*/ 20 h 29"/>
              <a:gd name="T26" fmla="*/ 19 w 63"/>
              <a:gd name="T27" fmla="*/ 17 h 29"/>
              <a:gd name="T28" fmla="*/ 12 w 63"/>
              <a:gd name="T29" fmla="*/ 15 h 29"/>
              <a:gd name="T30" fmla="*/ 9 w 63"/>
              <a:gd name="T31" fmla="*/ 12 h 29"/>
              <a:gd name="T32" fmla="*/ 5 w 63"/>
              <a:gd name="T33" fmla="*/ 9 h 29"/>
              <a:gd name="T34" fmla="*/ 2 w 63"/>
              <a:gd name="T35" fmla="*/ 6 h 29"/>
              <a:gd name="T36" fmla="*/ 2 w 63"/>
              <a:gd name="T37" fmla="*/ 6 h 29"/>
              <a:gd name="T38" fmla="*/ 0 w 63"/>
              <a:gd name="T39" fmla="*/ 3 h 29"/>
              <a:gd name="T40" fmla="*/ 2 w 63"/>
              <a:gd name="T41" fmla="*/ 3 h 29"/>
              <a:gd name="T42" fmla="*/ 2 w 63"/>
              <a:gd name="T43" fmla="*/ 0 h 29"/>
              <a:gd name="T44" fmla="*/ 7 w 63"/>
              <a:gd name="T45" fmla="*/ 0 h 29"/>
              <a:gd name="T46" fmla="*/ 9 w 63"/>
              <a:gd name="T47" fmla="*/ 0 h 29"/>
              <a:gd name="T48" fmla="*/ 14 w 63"/>
              <a:gd name="T49" fmla="*/ 0 h 29"/>
              <a:gd name="T50" fmla="*/ 17 w 63"/>
              <a:gd name="T51" fmla="*/ 0 h 29"/>
              <a:gd name="T52" fmla="*/ 22 w 63"/>
              <a:gd name="T53" fmla="*/ 0 h 29"/>
              <a:gd name="T54" fmla="*/ 29 w 63"/>
              <a:gd name="T55" fmla="*/ 0 h 29"/>
              <a:gd name="T56" fmla="*/ 36 w 63"/>
              <a:gd name="T57" fmla="*/ 0 h 29"/>
              <a:gd name="T58" fmla="*/ 43 w 63"/>
              <a:gd name="T59" fmla="*/ 3 h 29"/>
              <a:gd name="T60" fmla="*/ 51 w 63"/>
              <a:gd name="T61" fmla="*/ 6 h 29"/>
              <a:gd name="T62" fmla="*/ 51 w 63"/>
              <a:gd name="T63" fmla="*/ 6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63" h="29">
                <a:moveTo>
                  <a:pt x="51" y="6"/>
                </a:moveTo>
                <a:lnTo>
                  <a:pt x="58" y="9"/>
                </a:lnTo>
                <a:lnTo>
                  <a:pt x="60" y="12"/>
                </a:lnTo>
                <a:lnTo>
                  <a:pt x="63" y="17"/>
                </a:lnTo>
                <a:lnTo>
                  <a:pt x="63" y="20"/>
                </a:lnTo>
                <a:lnTo>
                  <a:pt x="60" y="26"/>
                </a:lnTo>
                <a:lnTo>
                  <a:pt x="58" y="29"/>
                </a:lnTo>
                <a:lnTo>
                  <a:pt x="53" y="29"/>
                </a:lnTo>
                <a:lnTo>
                  <a:pt x="48" y="29"/>
                </a:lnTo>
                <a:lnTo>
                  <a:pt x="43" y="29"/>
                </a:lnTo>
                <a:lnTo>
                  <a:pt x="38" y="26"/>
                </a:lnTo>
                <a:lnTo>
                  <a:pt x="31" y="23"/>
                </a:lnTo>
                <a:lnTo>
                  <a:pt x="24" y="20"/>
                </a:lnTo>
                <a:lnTo>
                  <a:pt x="19" y="17"/>
                </a:lnTo>
                <a:lnTo>
                  <a:pt x="12" y="15"/>
                </a:lnTo>
                <a:lnTo>
                  <a:pt x="9" y="12"/>
                </a:lnTo>
                <a:lnTo>
                  <a:pt x="5" y="9"/>
                </a:lnTo>
                <a:lnTo>
                  <a:pt x="2" y="6"/>
                </a:lnTo>
                <a:lnTo>
                  <a:pt x="2" y="6"/>
                </a:lnTo>
                <a:lnTo>
                  <a:pt x="0" y="3"/>
                </a:lnTo>
                <a:lnTo>
                  <a:pt x="2" y="3"/>
                </a:lnTo>
                <a:lnTo>
                  <a:pt x="2" y="0"/>
                </a:lnTo>
                <a:lnTo>
                  <a:pt x="7" y="0"/>
                </a:lnTo>
                <a:lnTo>
                  <a:pt x="9" y="0"/>
                </a:lnTo>
                <a:lnTo>
                  <a:pt x="14" y="0"/>
                </a:lnTo>
                <a:lnTo>
                  <a:pt x="17" y="0"/>
                </a:lnTo>
                <a:lnTo>
                  <a:pt x="22" y="0"/>
                </a:lnTo>
                <a:lnTo>
                  <a:pt x="29" y="0"/>
                </a:lnTo>
                <a:lnTo>
                  <a:pt x="36" y="0"/>
                </a:lnTo>
                <a:lnTo>
                  <a:pt x="43" y="3"/>
                </a:lnTo>
                <a:lnTo>
                  <a:pt x="51" y="6"/>
                </a:lnTo>
                <a:lnTo>
                  <a:pt x="51" y="6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9" name="Freeform 347"/>
          <p:cNvSpPr>
            <a:spLocks/>
          </p:cNvSpPr>
          <p:nvPr/>
        </p:nvSpPr>
        <p:spPr bwMode="auto">
          <a:xfrm>
            <a:off x="9971338" y="4037153"/>
            <a:ext cx="687393" cy="478601"/>
          </a:xfrm>
          <a:custGeom>
            <a:avLst/>
            <a:gdLst>
              <a:gd name="T0" fmla="*/ 61 w 116"/>
              <a:gd name="T1" fmla="*/ 14 h 44"/>
              <a:gd name="T2" fmla="*/ 65 w 116"/>
              <a:gd name="T3" fmla="*/ 14 h 44"/>
              <a:gd name="T4" fmla="*/ 65 w 116"/>
              <a:gd name="T5" fmla="*/ 11 h 44"/>
              <a:gd name="T6" fmla="*/ 68 w 116"/>
              <a:gd name="T7" fmla="*/ 8 h 44"/>
              <a:gd name="T8" fmla="*/ 65 w 116"/>
              <a:gd name="T9" fmla="*/ 8 h 44"/>
              <a:gd name="T10" fmla="*/ 65 w 116"/>
              <a:gd name="T11" fmla="*/ 5 h 44"/>
              <a:gd name="T12" fmla="*/ 63 w 116"/>
              <a:gd name="T13" fmla="*/ 5 h 44"/>
              <a:gd name="T14" fmla="*/ 65 w 116"/>
              <a:gd name="T15" fmla="*/ 2 h 44"/>
              <a:gd name="T16" fmla="*/ 68 w 116"/>
              <a:gd name="T17" fmla="*/ 0 h 44"/>
              <a:gd name="T18" fmla="*/ 73 w 116"/>
              <a:gd name="T19" fmla="*/ 0 h 44"/>
              <a:gd name="T20" fmla="*/ 78 w 116"/>
              <a:gd name="T21" fmla="*/ 0 h 44"/>
              <a:gd name="T22" fmla="*/ 82 w 116"/>
              <a:gd name="T23" fmla="*/ 0 h 44"/>
              <a:gd name="T24" fmla="*/ 90 w 116"/>
              <a:gd name="T25" fmla="*/ 0 h 44"/>
              <a:gd name="T26" fmla="*/ 94 w 116"/>
              <a:gd name="T27" fmla="*/ 2 h 44"/>
              <a:gd name="T28" fmla="*/ 99 w 116"/>
              <a:gd name="T29" fmla="*/ 2 h 44"/>
              <a:gd name="T30" fmla="*/ 104 w 116"/>
              <a:gd name="T31" fmla="*/ 5 h 44"/>
              <a:gd name="T32" fmla="*/ 109 w 116"/>
              <a:gd name="T33" fmla="*/ 8 h 44"/>
              <a:gd name="T34" fmla="*/ 111 w 116"/>
              <a:gd name="T35" fmla="*/ 8 h 44"/>
              <a:gd name="T36" fmla="*/ 114 w 116"/>
              <a:gd name="T37" fmla="*/ 11 h 44"/>
              <a:gd name="T38" fmla="*/ 116 w 116"/>
              <a:gd name="T39" fmla="*/ 14 h 44"/>
              <a:gd name="T40" fmla="*/ 116 w 116"/>
              <a:gd name="T41" fmla="*/ 17 h 44"/>
              <a:gd name="T42" fmla="*/ 116 w 116"/>
              <a:gd name="T43" fmla="*/ 17 h 44"/>
              <a:gd name="T44" fmla="*/ 114 w 116"/>
              <a:gd name="T45" fmla="*/ 20 h 44"/>
              <a:gd name="T46" fmla="*/ 111 w 116"/>
              <a:gd name="T47" fmla="*/ 20 h 44"/>
              <a:gd name="T48" fmla="*/ 109 w 116"/>
              <a:gd name="T49" fmla="*/ 23 h 44"/>
              <a:gd name="T50" fmla="*/ 104 w 116"/>
              <a:gd name="T51" fmla="*/ 23 h 44"/>
              <a:gd name="T52" fmla="*/ 97 w 116"/>
              <a:gd name="T53" fmla="*/ 26 h 44"/>
              <a:gd name="T54" fmla="*/ 90 w 116"/>
              <a:gd name="T55" fmla="*/ 29 h 44"/>
              <a:gd name="T56" fmla="*/ 82 w 116"/>
              <a:gd name="T57" fmla="*/ 29 h 44"/>
              <a:gd name="T58" fmla="*/ 63 w 116"/>
              <a:gd name="T59" fmla="*/ 35 h 44"/>
              <a:gd name="T60" fmla="*/ 44 w 116"/>
              <a:gd name="T61" fmla="*/ 38 h 44"/>
              <a:gd name="T62" fmla="*/ 24 w 116"/>
              <a:gd name="T63" fmla="*/ 41 h 44"/>
              <a:gd name="T64" fmla="*/ 3 w 116"/>
              <a:gd name="T65" fmla="*/ 44 h 44"/>
              <a:gd name="T66" fmla="*/ 0 w 116"/>
              <a:gd name="T67" fmla="*/ 35 h 44"/>
              <a:gd name="T68" fmla="*/ 12 w 116"/>
              <a:gd name="T69" fmla="*/ 32 h 44"/>
              <a:gd name="T70" fmla="*/ 24 w 116"/>
              <a:gd name="T71" fmla="*/ 29 h 44"/>
              <a:gd name="T72" fmla="*/ 34 w 116"/>
              <a:gd name="T73" fmla="*/ 26 h 44"/>
              <a:gd name="T74" fmla="*/ 41 w 116"/>
              <a:gd name="T75" fmla="*/ 23 h 44"/>
              <a:gd name="T76" fmla="*/ 49 w 116"/>
              <a:gd name="T77" fmla="*/ 20 h 44"/>
              <a:gd name="T78" fmla="*/ 53 w 116"/>
              <a:gd name="T79" fmla="*/ 17 h 44"/>
              <a:gd name="T80" fmla="*/ 58 w 116"/>
              <a:gd name="T81" fmla="*/ 17 h 44"/>
              <a:gd name="T82" fmla="*/ 61 w 116"/>
              <a:gd name="T83" fmla="*/ 14 h 44"/>
              <a:gd name="T84" fmla="*/ 61 w 116"/>
              <a:gd name="T85" fmla="*/ 14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116" h="44">
                <a:moveTo>
                  <a:pt x="61" y="14"/>
                </a:moveTo>
                <a:lnTo>
                  <a:pt x="65" y="14"/>
                </a:lnTo>
                <a:lnTo>
                  <a:pt x="65" y="11"/>
                </a:lnTo>
                <a:lnTo>
                  <a:pt x="68" y="8"/>
                </a:lnTo>
                <a:lnTo>
                  <a:pt x="65" y="8"/>
                </a:lnTo>
                <a:lnTo>
                  <a:pt x="65" y="5"/>
                </a:lnTo>
                <a:lnTo>
                  <a:pt x="63" y="5"/>
                </a:lnTo>
                <a:lnTo>
                  <a:pt x="65" y="2"/>
                </a:lnTo>
                <a:lnTo>
                  <a:pt x="68" y="0"/>
                </a:lnTo>
                <a:lnTo>
                  <a:pt x="73" y="0"/>
                </a:lnTo>
                <a:lnTo>
                  <a:pt x="78" y="0"/>
                </a:lnTo>
                <a:lnTo>
                  <a:pt x="82" y="0"/>
                </a:lnTo>
                <a:lnTo>
                  <a:pt x="90" y="0"/>
                </a:lnTo>
                <a:lnTo>
                  <a:pt x="94" y="2"/>
                </a:lnTo>
                <a:lnTo>
                  <a:pt x="99" y="2"/>
                </a:lnTo>
                <a:lnTo>
                  <a:pt x="104" y="5"/>
                </a:lnTo>
                <a:lnTo>
                  <a:pt x="109" y="8"/>
                </a:lnTo>
                <a:lnTo>
                  <a:pt x="111" y="8"/>
                </a:lnTo>
                <a:lnTo>
                  <a:pt x="114" y="11"/>
                </a:lnTo>
                <a:lnTo>
                  <a:pt x="116" y="14"/>
                </a:lnTo>
                <a:lnTo>
                  <a:pt x="116" y="17"/>
                </a:lnTo>
                <a:lnTo>
                  <a:pt x="116" y="17"/>
                </a:lnTo>
                <a:lnTo>
                  <a:pt x="114" y="20"/>
                </a:lnTo>
                <a:lnTo>
                  <a:pt x="111" y="20"/>
                </a:lnTo>
                <a:lnTo>
                  <a:pt x="109" y="23"/>
                </a:lnTo>
                <a:lnTo>
                  <a:pt x="104" y="23"/>
                </a:lnTo>
                <a:lnTo>
                  <a:pt x="97" y="26"/>
                </a:lnTo>
                <a:lnTo>
                  <a:pt x="90" y="29"/>
                </a:lnTo>
                <a:lnTo>
                  <a:pt x="82" y="29"/>
                </a:lnTo>
                <a:lnTo>
                  <a:pt x="63" y="35"/>
                </a:lnTo>
                <a:lnTo>
                  <a:pt x="44" y="38"/>
                </a:lnTo>
                <a:lnTo>
                  <a:pt x="24" y="41"/>
                </a:lnTo>
                <a:lnTo>
                  <a:pt x="3" y="44"/>
                </a:lnTo>
                <a:lnTo>
                  <a:pt x="0" y="35"/>
                </a:lnTo>
                <a:lnTo>
                  <a:pt x="12" y="32"/>
                </a:lnTo>
                <a:lnTo>
                  <a:pt x="24" y="29"/>
                </a:lnTo>
                <a:lnTo>
                  <a:pt x="34" y="26"/>
                </a:lnTo>
                <a:lnTo>
                  <a:pt x="41" y="23"/>
                </a:lnTo>
                <a:lnTo>
                  <a:pt x="49" y="20"/>
                </a:lnTo>
                <a:lnTo>
                  <a:pt x="53" y="17"/>
                </a:lnTo>
                <a:lnTo>
                  <a:pt x="58" y="17"/>
                </a:lnTo>
                <a:lnTo>
                  <a:pt x="61" y="14"/>
                </a:lnTo>
                <a:lnTo>
                  <a:pt x="61" y="14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0" name="Freeform 348"/>
          <p:cNvSpPr>
            <a:spLocks/>
          </p:cNvSpPr>
          <p:nvPr/>
        </p:nvSpPr>
        <p:spPr bwMode="auto">
          <a:xfrm>
            <a:off x="9971338" y="4700673"/>
            <a:ext cx="1001463" cy="293691"/>
          </a:xfrm>
          <a:custGeom>
            <a:avLst/>
            <a:gdLst>
              <a:gd name="T0" fmla="*/ 75 w 169"/>
              <a:gd name="T1" fmla="*/ 6 h 27"/>
              <a:gd name="T2" fmla="*/ 87 w 169"/>
              <a:gd name="T3" fmla="*/ 6 h 27"/>
              <a:gd name="T4" fmla="*/ 97 w 169"/>
              <a:gd name="T5" fmla="*/ 3 h 27"/>
              <a:gd name="T6" fmla="*/ 104 w 169"/>
              <a:gd name="T7" fmla="*/ 3 h 27"/>
              <a:gd name="T8" fmla="*/ 111 w 169"/>
              <a:gd name="T9" fmla="*/ 3 h 27"/>
              <a:gd name="T10" fmla="*/ 119 w 169"/>
              <a:gd name="T11" fmla="*/ 3 h 27"/>
              <a:gd name="T12" fmla="*/ 124 w 169"/>
              <a:gd name="T13" fmla="*/ 0 h 27"/>
              <a:gd name="T14" fmla="*/ 128 w 169"/>
              <a:gd name="T15" fmla="*/ 0 h 27"/>
              <a:gd name="T16" fmla="*/ 133 w 169"/>
              <a:gd name="T17" fmla="*/ 0 h 27"/>
              <a:gd name="T18" fmla="*/ 145 w 169"/>
              <a:gd name="T19" fmla="*/ 3 h 27"/>
              <a:gd name="T20" fmla="*/ 153 w 169"/>
              <a:gd name="T21" fmla="*/ 3 h 27"/>
              <a:gd name="T22" fmla="*/ 160 w 169"/>
              <a:gd name="T23" fmla="*/ 6 h 27"/>
              <a:gd name="T24" fmla="*/ 165 w 169"/>
              <a:gd name="T25" fmla="*/ 9 h 27"/>
              <a:gd name="T26" fmla="*/ 167 w 169"/>
              <a:gd name="T27" fmla="*/ 9 h 27"/>
              <a:gd name="T28" fmla="*/ 169 w 169"/>
              <a:gd name="T29" fmla="*/ 12 h 27"/>
              <a:gd name="T30" fmla="*/ 169 w 169"/>
              <a:gd name="T31" fmla="*/ 15 h 27"/>
              <a:gd name="T32" fmla="*/ 169 w 169"/>
              <a:gd name="T33" fmla="*/ 15 h 27"/>
              <a:gd name="T34" fmla="*/ 169 w 169"/>
              <a:gd name="T35" fmla="*/ 18 h 27"/>
              <a:gd name="T36" fmla="*/ 167 w 169"/>
              <a:gd name="T37" fmla="*/ 18 h 27"/>
              <a:gd name="T38" fmla="*/ 165 w 169"/>
              <a:gd name="T39" fmla="*/ 18 h 27"/>
              <a:gd name="T40" fmla="*/ 157 w 169"/>
              <a:gd name="T41" fmla="*/ 21 h 27"/>
              <a:gd name="T42" fmla="*/ 150 w 169"/>
              <a:gd name="T43" fmla="*/ 21 h 27"/>
              <a:gd name="T44" fmla="*/ 148 w 169"/>
              <a:gd name="T45" fmla="*/ 21 h 27"/>
              <a:gd name="T46" fmla="*/ 143 w 169"/>
              <a:gd name="T47" fmla="*/ 21 h 27"/>
              <a:gd name="T48" fmla="*/ 138 w 169"/>
              <a:gd name="T49" fmla="*/ 21 h 27"/>
              <a:gd name="T50" fmla="*/ 133 w 169"/>
              <a:gd name="T51" fmla="*/ 21 h 27"/>
              <a:gd name="T52" fmla="*/ 126 w 169"/>
              <a:gd name="T53" fmla="*/ 21 h 27"/>
              <a:gd name="T54" fmla="*/ 119 w 169"/>
              <a:gd name="T55" fmla="*/ 21 h 27"/>
              <a:gd name="T56" fmla="*/ 111 w 169"/>
              <a:gd name="T57" fmla="*/ 21 h 27"/>
              <a:gd name="T58" fmla="*/ 102 w 169"/>
              <a:gd name="T59" fmla="*/ 21 h 27"/>
              <a:gd name="T60" fmla="*/ 92 w 169"/>
              <a:gd name="T61" fmla="*/ 21 h 27"/>
              <a:gd name="T62" fmla="*/ 82 w 169"/>
              <a:gd name="T63" fmla="*/ 24 h 27"/>
              <a:gd name="T64" fmla="*/ 70 w 169"/>
              <a:gd name="T65" fmla="*/ 24 h 27"/>
              <a:gd name="T66" fmla="*/ 58 w 169"/>
              <a:gd name="T67" fmla="*/ 24 h 27"/>
              <a:gd name="T68" fmla="*/ 46 w 169"/>
              <a:gd name="T69" fmla="*/ 24 h 27"/>
              <a:gd name="T70" fmla="*/ 32 w 169"/>
              <a:gd name="T71" fmla="*/ 24 h 27"/>
              <a:gd name="T72" fmla="*/ 17 w 169"/>
              <a:gd name="T73" fmla="*/ 27 h 27"/>
              <a:gd name="T74" fmla="*/ 0 w 169"/>
              <a:gd name="T75" fmla="*/ 27 h 27"/>
              <a:gd name="T76" fmla="*/ 0 w 169"/>
              <a:gd name="T77" fmla="*/ 12 h 27"/>
              <a:gd name="T78" fmla="*/ 17 w 169"/>
              <a:gd name="T79" fmla="*/ 12 h 27"/>
              <a:gd name="T80" fmla="*/ 36 w 169"/>
              <a:gd name="T81" fmla="*/ 9 h 27"/>
              <a:gd name="T82" fmla="*/ 56 w 169"/>
              <a:gd name="T83" fmla="*/ 9 h 27"/>
              <a:gd name="T84" fmla="*/ 75 w 169"/>
              <a:gd name="T85" fmla="*/ 6 h 27"/>
              <a:gd name="T86" fmla="*/ 75 w 169"/>
              <a:gd name="T87" fmla="*/ 6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69" h="27">
                <a:moveTo>
                  <a:pt x="75" y="6"/>
                </a:moveTo>
                <a:lnTo>
                  <a:pt x="87" y="6"/>
                </a:lnTo>
                <a:lnTo>
                  <a:pt x="97" y="3"/>
                </a:lnTo>
                <a:lnTo>
                  <a:pt x="104" y="3"/>
                </a:lnTo>
                <a:lnTo>
                  <a:pt x="111" y="3"/>
                </a:lnTo>
                <a:lnTo>
                  <a:pt x="119" y="3"/>
                </a:lnTo>
                <a:lnTo>
                  <a:pt x="124" y="0"/>
                </a:lnTo>
                <a:lnTo>
                  <a:pt x="128" y="0"/>
                </a:lnTo>
                <a:lnTo>
                  <a:pt x="133" y="0"/>
                </a:lnTo>
                <a:lnTo>
                  <a:pt x="145" y="3"/>
                </a:lnTo>
                <a:lnTo>
                  <a:pt x="153" y="3"/>
                </a:lnTo>
                <a:lnTo>
                  <a:pt x="160" y="6"/>
                </a:lnTo>
                <a:lnTo>
                  <a:pt x="165" y="9"/>
                </a:lnTo>
                <a:lnTo>
                  <a:pt x="167" y="9"/>
                </a:lnTo>
                <a:lnTo>
                  <a:pt x="169" y="12"/>
                </a:lnTo>
                <a:lnTo>
                  <a:pt x="169" y="15"/>
                </a:lnTo>
                <a:lnTo>
                  <a:pt x="169" y="15"/>
                </a:lnTo>
                <a:lnTo>
                  <a:pt x="169" y="18"/>
                </a:lnTo>
                <a:lnTo>
                  <a:pt x="167" y="18"/>
                </a:lnTo>
                <a:lnTo>
                  <a:pt x="165" y="18"/>
                </a:lnTo>
                <a:lnTo>
                  <a:pt x="157" y="21"/>
                </a:lnTo>
                <a:lnTo>
                  <a:pt x="150" y="21"/>
                </a:lnTo>
                <a:lnTo>
                  <a:pt x="148" y="21"/>
                </a:lnTo>
                <a:lnTo>
                  <a:pt x="143" y="21"/>
                </a:lnTo>
                <a:lnTo>
                  <a:pt x="138" y="21"/>
                </a:lnTo>
                <a:lnTo>
                  <a:pt x="133" y="21"/>
                </a:lnTo>
                <a:lnTo>
                  <a:pt x="126" y="21"/>
                </a:lnTo>
                <a:lnTo>
                  <a:pt x="119" y="21"/>
                </a:lnTo>
                <a:lnTo>
                  <a:pt x="111" y="21"/>
                </a:lnTo>
                <a:lnTo>
                  <a:pt x="102" y="21"/>
                </a:lnTo>
                <a:lnTo>
                  <a:pt x="92" y="21"/>
                </a:lnTo>
                <a:lnTo>
                  <a:pt x="82" y="24"/>
                </a:lnTo>
                <a:lnTo>
                  <a:pt x="70" y="24"/>
                </a:lnTo>
                <a:lnTo>
                  <a:pt x="58" y="24"/>
                </a:lnTo>
                <a:lnTo>
                  <a:pt x="46" y="24"/>
                </a:lnTo>
                <a:lnTo>
                  <a:pt x="32" y="24"/>
                </a:lnTo>
                <a:lnTo>
                  <a:pt x="17" y="27"/>
                </a:lnTo>
                <a:lnTo>
                  <a:pt x="0" y="27"/>
                </a:lnTo>
                <a:lnTo>
                  <a:pt x="0" y="12"/>
                </a:lnTo>
                <a:lnTo>
                  <a:pt x="17" y="12"/>
                </a:lnTo>
                <a:lnTo>
                  <a:pt x="36" y="9"/>
                </a:lnTo>
                <a:lnTo>
                  <a:pt x="56" y="9"/>
                </a:lnTo>
                <a:lnTo>
                  <a:pt x="75" y="6"/>
                </a:lnTo>
                <a:lnTo>
                  <a:pt x="75" y="6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1" name="Freeform 349"/>
          <p:cNvSpPr>
            <a:spLocks/>
          </p:cNvSpPr>
          <p:nvPr/>
        </p:nvSpPr>
        <p:spPr bwMode="auto">
          <a:xfrm>
            <a:off x="10273557" y="4831201"/>
            <a:ext cx="272587" cy="1740369"/>
          </a:xfrm>
          <a:custGeom>
            <a:avLst/>
            <a:gdLst>
              <a:gd name="T0" fmla="*/ 39 w 46"/>
              <a:gd name="T1" fmla="*/ 139 h 160"/>
              <a:gd name="T2" fmla="*/ 34 w 46"/>
              <a:gd name="T3" fmla="*/ 148 h 160"/>
              <a:gd name="T4" fmla="*/ 31 w 46"/>
              <a:gd name="T5" fmla="*/ 154 h 160"/>
              <a:gd name="T6" fmla="*/ 27 w 46"/>
              <a:gd name="T7" fmla="*/ 157 h 160"/>
              <a:gd name="T8" fmla="*/ 24 w 46"/>
              <a:gd name="T9" fmla="*/ 160 h 160"/>
              <a:gd name="T10" fmla="*/ 19 w 46"/>
              <a:gd name="T11" fmla="*/ 157 h 160"/>
              <a:gd name="T12" fmla="*/ 14 w 46"/>
              <a:gd name="T13" fmla="*/ 154 h 160"/>
              <a:gd name="T14" fmla="*/ 12 w 46"/>
              <a:gd name="T15" fmla="*/ 151 h 160"/>
              <a:gd name="T16" fmla="*/ 10 w 46"/>
              <a:gd name="T17" fmla="*/ 145 h 160"/>
              <a:gd name="T18" fmla="*/ 10 w 46"/>
              <a:gd name="T19" fmla="*/ 139 h 160"/>
              <a:gd name="T20" fmla="*/ 7 w 46"/>
              <a:gd name="T21" fmla="*/ 133 h 160"/>
              <a:gd name="T22" fmla="*/ 7 w 46"/>
              <a:gd name="T23" fmla="*/ 127 h 160"/>
              <a:gd name="T24" fmla="*/ 7 w 46"/>
              <a:gd name="T25" fmla="*/ 121 h 160"/>
              <a:gd name="T26" fmla="*/ 5 w 46"/>
              <a:gd name="T27" fmla="*/ 112 h 160"/>
              <a:gd name="T28" fmla="*/ 5 w 46"/>
              <a:gd name="T29" fmla="*/ 104 h 160"/>
              <a:gd name="T30" fmla="*/ 5 w 46"/>
              <a:gd name="T31" fmla="*/ 92 h 160"/>
              <a:gd name="T32" fmla="*/ 5 w 46"/>
              <a:gd name="T33" fmla="*/ 80 h 160"/>
              <a:gd name="T34" fmla="*/ 5 w 46"/>
              <a:gd name="T35" fmla="*/ 59 h 160"/>
              <a:gd name="T36" fmla="*/ 2 w 46"/>
              <a:gd name="T37" fmla="*/ 39 h 160"/>
              <a:gd name="T38" fmla="*/ 2 w 46"/>
              <a:gd name="T39" fmla="*/ 18 h 160"/>
              <a:gd name="T40" fmla="*/ 0 w 46"/>
              <a:gd name="T41" fmla="*/ 0 h 160"/>
              <a:gd name="T42" fmla="*/ 12 w 46"/>
              <a:gd name="T43" fmla="*/ 0 h 160"/>
              <a:gd name="T44" fmla="*/ 19 w 46"/>
              <a:gd name="T45" fmla="*/ 3 h 160"/>
              <a:gd name="T46" fmla="*/ 29 w 46"/>
              <a:gd name="T47" fmla="*/ 6 h 160"/>
              <a:gd name="T48" fmla="*/ 34 w 46"/>
              <a:gd name="T49" fmla="*/ 9 h 160"/>
              <a:gd name="T50" fmla="*/ 39 w 46"/>
              <a:gd name="T51" fmla="*/ 9 h 160"/>
              <a:gd name="T52" fmla="*/ 43 w 46"/>
              <a:gd name="T53" fmla="*/ 12 h 160"/>
              <a:gd name="T54" fmla="*/ 43 w 46"/>
              <a:gd name="T55" fmla="*/ 15 h 160"/>
              <a:gd name="T56" fmla="*/ 46 w 46"/>
              <a:gd name="T57" fmla="*/ 15 h 160"/>
              <a:gd name="T58" fmla="*/ 46 w 46"/>
              <a:gd name="T59" fmla="*/ 21 h 160"/>
              <a:gd name="T60" fmla="*/ 43 w 46"/>
              <a:gd name="T61" fmla="*/ 24 h 160"/>
              <a:gd name="T62" fmla="*/ 43 w 46"/>
              <a:gd name="T63" fmla="*/ 27 h 160"/>
              <a:gd name="T64" fmla="*/ 43 w 46"/>
              <a:gd name="T65" fmla="*/ 27 h 160"/>
              <a:gd name="T66" fmla="*/ 41 w 46"/>
              <a:gd name="T67" fmla="*/ 30 h 160"/>
              <a:gd name="T68" fmla="*/ 41 w 46"/>
              <a:gd name="T69" fmla="*/ 36 h 160"/>
              <a:gd name="T70" fmla="*/ 41 w 46"/>
              <a:gd name="T71" fmla="*/ 42 h 160"/>
              <a:gd name="T72" fmla="*/ 41 w 46"/>
              <a:gd name="T73" fmla="*/ 48 h 160"/>
              <a:gd name="T74" fmla="*/ 41 w 46"/>
              <a:gd name="T75" fmla="*/ 56 h 160"/>
              <a:gd name="T76" fmla="*/ 41 w 46"/>
              <a:gd name="T77" fmla="*/ 65 h 160"/>
              <a:gd name="T78" fmla="*/ 41 w 46"/>
              <a:gd name="T79" fmla="*/ 77 h 160"/>
              <a:gd name="T80" fmla="*/ 41 w 46"/>
              <a:gd name="T81" fmla="*/ 89 h 160"/>
              <a:gd name="T82" fmla="*/ 41 w 46"/>
              <a:gd name="T83" fmla="*/ 98 h 160"/>
              <a:gd name="T84" fmla="*/ 41 w 46"/>
              <a:gd name="T85" fmla="*/ 107 h 160"/>
              <a:gd name="T86" fmla="*/ 41 w 46"/>
              <a:gd name="T87" fmla="*/ 115 h 160"/>
              <a:gd name="T88" fmla="*/ 41 w 46"/>
              <a:gd name="T89" fmla="*/ 121 h 160"/>
              <a:gd name="T90" fmla="*/ 41 w 46"/>
              <a:gd name="T91" fmla="*/ 130 h 160"/>
              <a:gd name="T92" fmla="*/ 39 w 46"/>
              <a:gd name="T93" fmla="*/ 136 h 160"/>
              <a:gd name="T94" fmla="*/ 39 w 46"/>
              <a:gd name="T95" fmla="*/ 139 h 160"/>
              <a:gd name="T96" fmla="*/ 39 w 46"/>
              <a:gd name="T97" fmla="*/ 139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46" h="160">
                <a:moveTo>
                  <a:pt x="39" y="139"/>
                </a:moveTo>
                <a:lnTo>
                  <a:pt x="34" y="148"/>
                </a:lnTo>
                <a:lnTo>
                  <a:pt x="31" y="154"/>
                </a:lnTo>
                <a:lnTo>
                  <a:pt x="27" y="157"/>
                </a:lnTo>
                <a:lnTo>
                  <a:pt x="24" y="160"/>
                </a:lnTo>
                <a:lnTo>
                  <a:pt x="19" y="157"/>
                </a:lnTo>
                <a:lnTo>
                  <a:pt x="14" y="154"/>
                </a:lnTo>
                <a:lnTo>
                  <a:pt x="12" y="151"/>
                </a:lnTo>
                <a:lnTo>
                  <a:pt x="10" y="145"/>
                </a:lnTo>
                <a:lnTo>
                  <a:pt x="10" y="139"/>
                </a:lnTo>
                <a:lnTo>
                  <a:pt x="7" y="133"/>
                </a:lnTo>
                <a:lnTo>
                  <a:pt x="7" y="127"/>
                </a:lnTo>
                <a:lnTo>
                  <a:pt x="7" y="121"/>
                </a:lnTo>
                <a:lnTo>
                  <a:pt x="5" y="112"/>
                </a:lnTo>
                <a:lnTo>
                  <a:pt x="5" y="104"/>
                </a:lnTo>
                <a:lnTo>
                  <a:pt x="5" y="92"/>
                </a:lnTo>
                <a:lnTo>
                  <a:pt x="5" y="80"/>
                </a:lnTo>
                <a:lnTo>
                  <a:pt x="5" y="59"/>
                </a:lnTo>
                <a:lnTo>
                  <a:pt x="2" y="39"/>
                </a:lnTo>
                <a:lnTo>
                  <a:pt x="2" y="18"/>
                </a:lnTo>
                <a:lnTo>
                  <a:pt x="0" y="0"/>
                </a:lnTo>
                <a:lnTo>
                  <a:pt x="12" y="0"/>
                </a:lnTo>
                <a:lnTo>
                  <a:pt x="19" y="3"/>
                </a:lnTo>
                <a:lnTo>
                  <a:pt x="29" y="6"/>
                </a:lnTo>
                <a:lnTo>
                  <a:pt x="34" y="9"/>
                </a:lnTo>
                <a:lnTo>
                  <a:pt x="39" y="9"/>
                </a:lnTo>
                <a:lnTo>
                  <a:pt x="43" y="12"/>
                </a:lnTo>
                <a:lnTo>
                  <a:pt x="43" y="15"/>
                </a:lnTo>
                <a:lnTo>
                  <a:pt x="46" y="15"/>
                </a:lnTo>
                <a:lnTo>
                  <a:pt x="46" y="21"/>
                </a:lnTo>
                <a:lnTo>
                  <a:pt x="43" y="24"/>
                </a:lnTo>
                <a:lnTo>
                  <a:pt x="43" y="27"/>
                </a:lnTo>
                <a:lnTo>
                  <a:pt x="43" y="27"/>
                </a:lnTo>
                <a:lnTo>
                  <a:pt x="41" y="30"/>
                </a:lnTo>
                <a:lnTo>
                  <a:pt x="41" y="36"/>
                </a:lnTo>
                <a:lnTo>
                  <a:pt x="41" y="42"/>
                </a:lnTo>
                <a:lnTo>
                  <a:pt x="41" y="48"/>
                </a:lnTo>
                <a:lnTo>
                  <a:pt x="41" y="56"/>
                </a:lnTo>
                <a:lnTo>
                  <a:pt x="41" y="65"/>
                </a:lnTo>
                <a:lnTo>
                  <a:pt x="41" y="77"/>
                </a:lnTo>
                <a:lnTo>
                  <a:pt x="41" y="89"/>
                </a:lnTo>
                <a:lnTo>
                  <a:pt x="41" y="98"/>
                </a:lnTo>
                <a:lnTo>
                  <a:pt x="41" y="107"/>
                </a:lnTo>
                <a:lnTo>
                  <a:pt x="41" y="115"/>
                </a:lnTo>
                <a:lnTo>
                  <a:pt x="41" y="121"/>
                </a:lnTo>
                <a:lnTo>
                  <a:pt x="41" y="130"/>
                </a:lnTo>
                <a:lnTo>
                  <a:pt x="39" y="136"/>
                </a:lnTo>
                <a:lnTo>
                  <a:pt x="39" y="139"/>
                </a:lnTo>
                <a:lnTo>
                  <a:pt x="39" y="139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2" name="Freeform 350"/>
          <p:cNvSpPr>
            <a:spLocks/>
          </p:cNvSpPr>
          <p:nvPr/>
        </p:nvSpPr>
        <p:spPr bwMode="auto">
          <a:xfrm>
            <a:off x="8981732" y="4896465"/>
            <a:ext cx="444437" cy="1283523"/>
          </a:xfrm>
          <a:custGeom>
            <a:avLst/>
            <a:gdLst>
              <a:gd name="T0" fmla="*/ 70 w 75"/>
              <a:gd name="T1" fmla="*/ 21 h 118"/>
              <a:gd name="T2" fmla="*/ 70 w 75"/>
              <a:gd name="T3" fmla="*/ 27 h 118"/>
              <a:gd name="T4" fmla="*/ 70 w 75"/>
              <a:gd name="T5" fmla="*/ 36 h 118"/>
              <a:gd name="T6" fmla="*/ 70 w 75"/>
              <a:gd name="T7" fmla="*/ 50 h 118"/>
              <a:gd name="T8" fmla="*/ 70 w 75"/>
              <a:gd name="T9" fmla="*/ 68 h 118"/>
              <a:gd name="T10" fmla="*/ 70 w 75"/>
              <a:gd name="T11" fmla="*/ 83 h 118"/>
              <a:gd name="T12" fmla="*/ 68 w 75"/>
              <a:gd name="T13" fmla="*/ 95 h 118"/>
              <a:gd name="T14" fmla="*/ 66 w 75"/>
              <a:gd name="T15" fmla="*/ 103 h 118"/>
              <a:gd name="T16" fmla="*/ 58 w 75"/>
              <a:gd name="T17" fmla="*/ 112 h 118"/>
              <a:gd name="T18" fmla="*/ 49 w 75"/>
              <a:gd name="T19" fmla="*/ 118 h 118"/>
              <a:gd name="T20" fmla="*/ 37 w 75"/>
              <a:gd name="T21" fmla="*/ 118 h 118"/>
              <a:gd name="T22" fmla="*/ 32 w 75"/>
              <a:gd name="T23" fmla="*/ 115 h 118"/>
              <a:gd name="T24" fmla="*/ 27 w 75"/>
              <a:gd name="T25" fmla="*/ 106 h 118"/>
              <a:gd name="T26" fmla="*/ 17 w 75"/>
              <a:gd name="T27" fmla="*/ 98 h 118"/>
              <a:gd name="T28" fmla="*/ 8 w 75"/>
              <a:gd name="T29" fmla="*/ 92 h 118"/>
              <a:gd name="T30" fmla="*/ 3 w 75"/>
              <a:gd name="T31" fmla="*/ 89 h 118"/>
              <a:gd name="T32" fmla="*/ 0 w 75"/>
              <a:gd name="T33" fmla="*/ 86 h 118"/>
              <a:gd name="T34" fmla="*/ 3 w 75"/>
              <a:gd name="T35" fmla="*/ 83 h 118"/>
              <a:gd name="T36" fmla="*/ 8 w 75"/>
              <a:gd name="T37" fmla="*/ 83 h 118"/>
              <a:gd name="T38" fmla="*/ 15 w 75"/>
              <a:gd name="T39" fmla="*/ 83 h 118"/>
              <a:gd name="T40" fmla="*/ 27 w 75"/>
              <a:gd name="T41" fmla="*/ 86 h 118"/>
              <a:gd name="T42" fmla="*/ 34 w 75"/>
              <a:gd name="T43" fmla="*/ 86 h 118"/>
              <a:gd name="T44" fmla="*/ 37 w 75"/>
              <a:gd name="T45" fmla="*/ 86 h 118"/>
              <a:gd name="T46" fmla="*/ 39 w 75"/>
              <a:gd name="T47" fmla="*/ 80 h 118"/>
              <a:gd name="T48" fmla="*/ 39 w 75"/>
              <a:gd name="T49" fmla="*/ 74 h 118"/>
              <a:gd name="T50" fmla="*/ 39 w 75"/>
              <a:gd name="T51" fmla="*/ 62 h 118"/>
              <a:gd name="T52" fmla="*/ 37 w 75"/>
              <a:gd name="T53" fmla="*/ 39 h 118"/>
              <a:gd name="T54" fmla="*/ 34 w 75"/>
              <a:gd name="T55" fmla="*/ 0 h 118"/>
              <a:gd name="T56" fmla="*/ 51 w 75"/>
              <a:gd name="T57" fmla="*/ 3 h 118"/>
              <a:gd name="T58" fmla="*/ 66 w 75"/>
              <a:gd name="T59" fmla="*/ 9 h 118"/>
              <a:gd name="T60" fmla="*/ 73 w 75"/>
              <a:gd name="T61" fmla="*/ 12 h 118"/>
              <a:gd name="T62" fmla="*/ 75 w 75"/>
              <a:gd name="T63" fmla="*/ 12 h 118"/>
              <a:gd name="T64" fmla="*/ 75 w 75"/>
              <a:gd name="T65" fmla="*/ 15 h 118"/>
              <a:gd name="T66" fmla="*/ 73 w 75"/>
              <a:gd name="T67" fmla="*/ 21 h 1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75" h="118">
                <a:moveTo>
                  <a:pt x="73" y="21"/>
                </a:moveTo>
                <a:lnTo>
                  <a:pt x="70" y="21"/>
                </a:lnTo>
                <a:lnTo>
                  <a:pt x="70" y="24"/>
                </a:lnTo>
                <a:lnTo>
                  <a:pt x="70" y="27"/>
                </a:lnTo>
                <a:lnTo>
                  <a:pt x="70" y="30"/>
                </a:lnTo>
                <a:lnTo>
                  <a:pt x="70" y="36"/>
                </a:lnTo>
                <a:lnTo>
                  <a:pt x="70" y="42"/>
                </a:lnTo>
                <a:lnTo>
                  <a:pt x="70" y="50"/>
                </a:lnTo>
                <a:lnTo>
                  <a:pt x="73" y="59"/>
                </a:lnTo>
                <a:lnTo>
                  <a:pt x="70" y="68"/>
                </a:lnTo>
                <a:lnTo>
                  <a:pt x="70" y="77"/>
                </a:lnTo>
                <a:lnTo>
                  <a:pt x="70" y="83"/>
                </a:lnTo>
                <a:lnTo>
                  <a:pt x="68" y="89"/>
                </a:lnTo>
                <a:lnTo>
                  <a:pt x="68" y="95"/>
                </a:lnTo>
                <a:lnTo>
                  <a:pt x="66" y="101"/>
                </a:lnTo>
                <a:lnTo>
                  <a:pt x="66" y="103"/>
                </a:lnTo>
                <a:lnTo>
                  <a:pt x="63" y="106"/>
                </a:lnTo>
                <a:lnTo>
                  <a:pt x="58" y="112"/>
                </a:lnTo>
                <a:lnTo>
                  <a:pt x="54" y="115"/>
                </a:lnTo>
                <a:lnTo>
                  <a:pt x="49" y="118"/>
                </a:lnTo>
                <a:lnTo>
                  <a:pt x="41" y="118"/>
                </a:lnTo>
                <a:lnTo>
                  <a:pt x="37" y="118"/>
                </a:lnTo>
                <a:lnTo>
                  <a:pt x="34" y="118"/>
                </a:lnTo>
                <a:lnTo>
                  <a:pt x="32" y="115"/>
                </a:lnTo>
                <a:lnTo>
                  <a:pt x="29" y="112"/>
                </a:lnTo>
                <a:lnTo>
                  <a:pt x="27" y="106"/>
                </a:lnTo>
                <a:lnTo>
                  <a:pt x="22" y="103"/>
                </a:lnTo>
                <a:lnTo>
                  <a:pt x="17" y="98"/>
                </a:lnTo>
                <a:lnTo>
                  <a:pt x="10" y="95"/>
                </a:lnTo>
                <a:lnTo>
                  <a:pt x="8" y="92"/>
                </a:lnTo>
                <a:lnTo>
                  <a:pt x="5" y="92"/>
                </a:lnTo>
                <a:lnTo>
                  <a:pt x="3" y="89"/>
                </a:lnTo>
                <a:lnTo>
                  <a:pt x="3" y="86"/>
                </a:lnTo>
                <a:lnTo>
                  <a:pt x="0" y="86"/>
                </a:lnTo>
                <a:lnTo>
                  <a:pt x="0" y="86"/>
                </a:lnTo>
                <a:lnTo>
                  <a:pt x="3" y="83"/>
                </a:lnTo>
                <a:lnTo>
                  <a:pt x="3" y="83"/>
                </a:lnTo>
                <a:lnTo>
                  <a:pt x="8" y="83"/>
                </a:lnTo>
                <a:lnTo>
                  <a:pt x="10" y="83"/>
                </a:lnTo>
                <a:lnTo>
                  <a:pt x="15" y="83"/>
                </a:lnTo>
                <a:lnTo>
                  <a:pt x="22" y="83"/>
                </a:lnTo>
                <a:lnTo>
                  <a:pt x="27" y="86"/>
                </a:lnTo>
                <a:lnTo>
                  <a:pt x="32" y="86"/>
                </a:lnTo>
                <a:lnTo>
                  <a:pt x="34" y="86"/>
                </a:lnTo>
                <a:lnTo>
                  <a:pt x="37" y="86"/>
                </a:lnTo>
                <a:lnTo>
                  <a:pt x="37" y="86"/>
                </a:lnTo>
                <a:lnTo>
                  <a:pt x="39" y="83"/>
                </a:lnTo>
                <a:lnTo>
                  <a:pt x="39" y="80"/>
                </a:lnTo>
                <a:lnTo>
                  <a:pt x="39" y="77"/>
                </a:lnTo>
                <a:lnTo>
                  <a:pt x="39" y="74"/>
                </a:lnTo>
                <a:lnTo>
                  <a:pt x="39" y="68"/>
                </a:lnTo>
                <a:lnTo>
                  <a:pt x="39" y="62"/>
                </a:lnTo>
                <a:lnTo>
                  <a:pt x="39" y="53"/>
                </a:lnTo>
                <a:lnTo>
                  <a:pt x="37" y="39"/>
                </a:lnTo>
                <a:lnTo>
                  <a:pt x="37" y="27"/>
                </a:lnTo>
                <a:lnTo>
                  <a:pt x="34" y="0"/>
                </a:lnTo>
                <a:lnTo>
                  <a:pt x="44" y="3"/>
                </a:lnTo>
                <a:lnTo>
                  <a:pt x="51" y="3"/>
                </a:lnTo>
                <a:lnTo>
                  <a:pt x="58" y="6"/>
                </a:lnTo>
                <a:lnTo>
                  <a:pt x="66" y="9"/>
                </a:lnTo>
                <a:lnTo>
                  <a:pt x="70" y="9"/>
                </a:lnTo>
                <a:lnTo>
                  <a:pt x="73" y="12"/>
                </a:lnTo>
                <a:lnTo>
                  <a:pt x="75" y="12"/>
                </a:lnTo>
                <a:lnTo>
                  <a:pt x="75" y="12"/>
                </a:lnTo>
                <a:lnTo>
                  <a:pt x="75" y="15"/>
                </a:lnTo>
                <a:lnTo>
                  <a:pt x="75" y="15"/>
                </a:lnTo>
                <a:lnTo>
                  <a:pt x="73" y="21"/>
                </a:lnTo>
                <a:lnTo>
                  <a:pt x="73" y="21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3" name="Freeform 351"/>
          <p:cNvSpPr>
            <a:spLocks/>
          </p:cNvSpPr>
          <p:nvPr/>
        </p:nvSpPr>
        <p:spPr bwMode="auto">
          <a:xfrm>
            <a:off x="9313577" y="5407695"/>
            <a:ext cx="373327" cy="326320"/>
          </a:xfrm>
          <a:custGeom>
            <a:avLst/>
            <a:gdLst>
              <a:gd name="T0" fmla="*/ 48 w 63"/>
              <a:gd name="T1" fmla="*/ 30 h 30"/>
              <a:gd name="T2" fmla="*/ 46 w 63"/>
              <a:gd name="T3" fmla="*/ 30 h 30"/>
              <a:gd name="T4" fmla="*/ 43 w 63"/>
              <a:gd name="T5" fmla="*/ 27 h 30"/>
              <a:gd name="T6" fmla="*/ 39 w 63"/>
              <a:gd name="T7" fmla="*/ 24 h 30"/>
              <a:gd name="T8" fmla="*/ 31 w 63"/>
              <a:gd name="T9" fmla="*/ 24 h 30"/>
              <a:gd name="T10" fmla="*/ 27 w 63"/>
              <a:gd name="T11" fmla="*/ 18 h 30"/>
              <a:gd name="T12" fmla="*/ 19 w 63"/>
              <a:gd name="T13" fmla="*/ 15 h 30"/>
              <a:gd name="T14" fmla="*/ 10 w 63"/>
              <a:gd name="T15" fmla="*/ 9 h 30"/>
              <a:gd name="T16" fmla="*/ 0 w 63"/>
              <a:gd name="T17" fmla="*/ 3 h 30"/>
              <a:gd name="T18" fmla="*/ 12 w 63"/>
              <a:gd name="T19" fmla="*/ 3 h 30"/>
              <a:gd name="T20" fmla="*/ 24 w 63"/>
              <a:gd name="T21" fmla="*/ 0 h 30"/>
              <a:gd name="T22" fmla="*/ 36 w 63"/>
              <a:gd name="T23" fmla="*/ 3 h 30"/>
              <a:gd name="T24" fmla="*/ 46 w 63"/>
              <a:gd name="T25" fmla="*/ 3 h 30"/>
              <a:gd name="T26" fmla="*/ 51 w 63"/>
              <a:gd name="T27" fmla="*/ 6 h 30"/>
              <a:gd name="T28" fmla="*/ 53 w 63"/>
              <a:gd name="T29" fmla="*/ 9 h 30"/>
              <a:gd name="T30" fmla="*/ 56 w 63"/>
              <a:gd name="T31" fmla="*/ 9 h 30"/>
              <a:gd name="T32" fmla="*/ 58 w 63"/>
              <a:gd name="T33" fmla="*/ 12 h 30"/>
              <a:gd name="T34" fmla="*/ 60 w 63"/>
              <a:gd name="T35" fmla="*/ 12 h 30"/>
              <a:gd name="T36" fmla="*/ 63 w 63"/>
              <a:gd name="T37" fmla="*/ 15 h 30"/>
              <a:gd name="T38" fmla="*/ 63 w 63"/>
              <a:gd name="T39" fmla="*/ 18 h 30"/>
              <a:gd name="T40" fmla="*/ 63 w 63"/>
              <a:gd name="T41" fmla="*/ 18 h 30"/>
              <a:gd name="T42" fmla="*/ 60 w 63"/>
              <a:gd name="T43" fmla="*/ 24 h 30"/>
              <a:gd name="T44" fmla="*/ 56 w 63"/>
              <a:gd name="T45" fmla="*/ 27 h 30"/>
              <a:gd name="T46" fmla="*/ 53 w 63"/>
              <a:gd name="T47" fmla="*/ 27 h 30"/>
              <a:gd name="T48" fmla="*/ 48 w 63"/>
              <a:gd name="T49" fmla="*/ 30 h 30"/>
              <a:gd name="T50" fmla="*/ 48 w 63"/>
              <a:gd name="T51" fmla="*/ 30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63" h="30">
                <a:moveTo>
                  <a:pt x="48" y="30"/>
                </a:moveTo>
                <a:lnTo>
                  <a:pt x="46" y="30"/>
                </a:lnTo>
                <a:lnTo>
                  <a:pt x="43" y="27"/>
                </a:lnTo>
                <a:lnTo>
                  <a:pt x="39" y="24"/>
                </a:lnTo>
                <a:lnTo>
                  <a:pt x="31" y="24"/>
                </a:lnTo>
                <a:lnTo>
                  <a:pt x="27" y="18"/>
                </a:lnTo>
                <a:lnTo>
                  <a:pt x="19" y="15"/>
                </a:lnTo>
                <a:lnTo>
                  <a:pt x="10" y="9"/>
                </a:lnTo>
                <a:lnTo>
                  <a:pt x="0" y="3"/>
                </a:lnTo>
                <a:lnTo>
                  <a:pt x="12" y="3"/>
                </a:lnTo>
                <a:lnTo>
                  <a:pt x="24" y="0"/>
                </a:lnTo>
                <a:lnTo>
                  <a:pt x="36" y="3"/>
                </a:lnTo>
                <a:lnTo>
                  <a:pt x="46" y="3"/>
                </a:lnTo>
                <a:lnTo>
                  <a:pt x="51" y="6"/>
                </a:lnTo>
                <a:lnTo>
                  <a:pt x="53" y="9"/>
                </a:lnTo>
                <a:lnTo>
                  <a:pt x="56" y="9"/>
                </a:lnTo>
                <a:lnTo>
                  <a:pt x="58" y="12"/>
                </a:lnTo>
                <a:lnTo>
                  <a:pt x="60" y="12"/>
                </a:lnTo>
                <a:lnTo>
                  <a:pt x="63" y="15"/>
                </a:lnTo>
                <a:lnTo>
                  <a:pt x="63" y="18"/>
                </a:lnTo>
                <a:lnTo>
                  <a:pt x="63" y="18"/>
                </a:lnTo>
                <a:lnTo>
                  <a:pt x="60" y="24"/>
                </a:lnTo>
                <a:lnTo>
                  <a:pt x="56" y="27"/>
                </a:lnTo>
                <a:lnTo>
                  <a:pt x="53" y="27"/>
                </a:lnTo>
                <a:lnTo>
                  <a:pt x="48" y="30"/>
                </a:lnTo>
                <a:lnTo>
                  <a:pt x="48" y="30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4" name="Freeform 352"/>
          <p:cNvSpPr>
            <a:spLocks/>
          </p:cNvSpPr>
          <p:nvPr/>
        </p:nvSpPr>
        <p:spPr bwMode="auto">
          <a:xfrm>
            <a:off x="8667663" y="5440330"/>
            <a:ext cx="284439" cy="576501"/>
          </a:xfrm>
          <a:custGeom>
            <a:avLst/>
            <a:gdLst>
              <a:gd name="T0" fmla="*/ 34 w 48"/>
              <a:gd name="T1" fmla="*/ 0 h 53"/>
              <a:gd name="T2" fmla="*/ 39 w 48"/>
              <a:gd name="T3" fmla="*/ 3 h 53"/>
              <a:gd name="T4" fmla="*/ 41 w 48"/>
              <a:gd name="T5" fmla="*/ 3 h 53"/>
              <a:gd name="T6" fmla="*/ 46 w 48"/>
              <a:gd name="T7" fmla="*/ 6 h 53"/>
              <a:gd name="T8" fmla="*/ 48 w 48"/>
              <a:gd name="T9" fmla="*/ 9 h 53"/>
              <a:gd name="T10" fmla="*/ 48 w 48"/>
              <a:gd name="T11" fmla="*/ 12 h 53"/>
              <a:gd name="T12" fmla="*/ 48 w 48"/>
              <a:gd name="T13" fmla="*/ 15 h 53"/>
              <a:gd name="T14" fmla="*/ 48 w 48"/>
              <a:gd name="T15" fmla="*/ 18 h 53"/>
              <a:gd name="T16" fmla="*/ 48 w 48"/>
              <a:gd name="T17" fmla="*/ 21 h 53"/>
              <a:gd name="T18" fmla="*/ 46 w 48"/>
              <a:gd name="T19" fmla="*/ 24 h 53"/>
              <a:gd name="T20" fmla="*/ 44 w 48"/>
              <a:gd name="T21" fmla="*/ 30 h 53"/>
              <a:gd name="T22" fmla="*/ 39 w 48"/>
              <a:gd name="T23" fmla="*/ 36 h 53"/>
              <a:gd name="T24" fmla="*/ 34 w 48"/>
              <a:gd name="T25" fmla="*/ 39 h 53"/>
              <a:gd name="T26" fmla="*/ 29 w 48"/>
              <a:gd name="T27" fmla="*/ 45 h 53"/>
              <a:gd name="T28" fmla="*/ 24 w 48"/>
              <a:gd name="T29" fmla="*/ 51 h 53"/>
              <a:gd name="T30" fmla="*/ 19 w 48"/>
              <a:gd name="T31" fmla="*/ 51 h 53"/>
              <a:gd name="T32" fmla="*/ 17 w 48"/>
              <a:gd name="T33" fmla="*/ 53 h 53"/>
              <a:gd name="T34" fmla="*/ 12 w 48"/>
              <a:gd name="T35" fmla="*/ 53 h 53"/>
              <a:gd name="T36" fmla="*/ 7 w 48"/>
              <a:gd name="T37" fmla="*/ 51 h 53"/>
              <a:gd name="T38" fmla="*/ 5 w 48"/>
              <a:gd name="T39" fmla="*/ 51 h 53"/>
              <a:gd name="T40" fmla="*/ 3 w 48"/>
              <a:gd name="T41" fmla="*/ 48 h 53"/>
              <a:gd name="T42" fmla="*/ 0 w 48"/>
              <a:gd name="T43" fmla="*/ 42 h 53"/>
              <a:gd name="T44" fmla="*/ 0 w 48"/>
              <a:gd name="T45" fmla="*/ 39 h 53"/>
              <a:gd name="T46" fmla="*/ 0 w 48"/>
              <a:gd name="T47" fmla="*/ 36 h 53"/>
              <a:gd name="T48" fmla="*/ 0 w 48"/>
              <a:gd name="T49" fmla="*/ 33 h 53"/>
              <a:gd name="T50" fmla="*/ 3 w 48"/>
              <a:gd name="T51" fmla="*/ 30 h 53"/>
              <a:gd name="T52" fmla="*/ 3 w 48"/>
              <a:gd name="T53" fmla="*/ 27 h 53"/>
              <a:gd name="T54" fmla="*/ 7 w 48"/>
              <a:gd name="T55" fmla="*/ 24 h 53"/>
              <a:gd name="T56" fmla="*/ 12 w 48"/>
              <a:gd name="T57" fmla="*/ 21 h 53"/>
              <a:gd name="T58" fmla="*/ 17 w 48"/>
              <a:gd name="T59" fmla="*/ 15 h 53"/>
              <a:gd name="T60" fmla="*/ 24 w 48"/>
              <a:gd name="T61" fmla="*/ 9 h 53"/>
              <a:gd name="T62" fmla="*/ 34 w 48"/>
              <a:gd name="T63" fmla="*/ 0 h 53"/>
              <a:gd name="T64" fmla="*/ 34 w 48"/>
              <a:gd name="T65" fmla="*/ 0 h 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48" h="53">
                <a:moveTo>
                  <a:pt x="34" y="0"/>
                </a:moveTo>
                <a:lnTo>
                  <a:pt x="39" y="3"/>
                </a:lnTo>
                <a:lnTo>
                  <a:pt x="41" y="3"/>
                </a:lnTo>
                <a:lnTo>
                  <a:pt x="46" y="6"/>
                </a:lnTo>
                <a:lnTo>
                  <a:pt x="48" y="9"/>
                </a:lnTo>
                <a:lnTo>
                  <a:pt x="48" y="12"/>
                </a:lnTo>
                <a:lnTo>
                  <a:pt x="48" y="15"/>
                </a:lnTo>
                <a:lnTo>
                  <a:pt x="48" y="18"/>
                </a:lnTo>
                <a:lnTo>
                  <a:pt x="48" y="21"/>
                </a:lnTo>
                <a:lnTo>
                  <a:pt x="46" y="24"/>
                </a:lnTo>
                <a:lnTo>
                  <a:pt x="44" y="30"/>
                </a:lnTo>
                <a:lnTo>
                  <a:pt x="39" y="36"/>
                </a:lnTo>
                <a:lnTo>
                  <a:pt x="34" y="39"/>
                </a:lnTo>
                <a:lnTo>
                  <a:pt x="29" y="45"/>
                </a:lnTo>
                <a:lnTo>
                  <a:pt x="24" y="51"/>
                </a:lnTo>
                <a:lnTo>
                  <a:pt x="19" y="51"/>
                </a:lnTo>
                <a:lnTo>
                  <a:pt x="17" y="53"/>
                </a:lnTo>
                <a:lnTo>
                  <a:pt x="12" y="53"/>
                </a:lnTo>
                <a:lnTo>
                  <a:pt x="7" y="51"/>
                </a:lnTo>
                <a:lnTo>
                  <a:pt x="5" y="51"/>
                </a:lnTo>
                <a:lnTo>
                  <a:pt x="3" y="48"/>
                </a:lnTo>
                <a:lnTo>
                  <a:pt x="0" y="42"/>
                </a:lnTo>
                <a:lnTo>
                  <a:pt x="0" y="39"/>
                </a:lnTo>
                <a:lnTo>
                  <a:pt x="0" y="36"/>
                </a:lnTo>
                <a:lnTo>
                  <a:pt x="0" y="33"/>
                </a:lnTo>
                <a:lnTo>
                  <a:pt x="3" y="30"/>
                </a:lnTo>
                <a:lnTo>
                  <a:pt x="3" y="27"/>
                </a:lnTo>
                <a:lnTo>
                  <a:pt x="7" y="24"/>
                </a:lnTo>
                <a:lnTo>
                  <a:pt x="12" y="21"/>
                </a:lnTo>
                <a:lnTo>
                  <a:pt x="17" y="15"/>
                </a:lnTo>
                <a:lnTo>
                  <a:pt x="24" y="9"/>
                </a:lnTo>
                <a:lnTo>
                  <a:pt x="34" y="0"/>
                </a:lnTo>
                <a:lnTo>
                  <a:pt x="34" y="0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5" name="Freeform 353"/>
          <p:cNvSpPr>
            <a:spLocks/>
          </p:cNvSpPr>
          <p:nvPr/>
        </p:nvSpPr>
        <p:spPr bwMode="auto">
          <a:xfrm>
            <a:off x="8596553" y="5092256"/>
            <a:ext cx="1143682" cy="315446"/>
          </a:xfrm>
          <a:custGeom>
            <a:avLst/>
            <a:gdLst>
              <a:gd name="T0" fmla="*/ 24 w 193"/>
              <a:gd name="T1" fmla="*/ 29 h 29"/>
              <a:gd name="T2" fmla="*/ 22 w 193"/>
              <a:gd name="T3" fmla="*/ 29 h 29"/>
              <a:gd name="T4" fmla="*/ 17 w 193"/>
              <a:gd name="T5" fmla="*/ 26 h 29"/>
              <a:gd name="T6" fmla="*/ 10 w 193"/>
              <a:gd name="T7" fmla="*/ 24 h 29"/>
              <a:gd name="T8" fmla="*/ 0 w 193"/>
              <a:gd name="T9" fmla="*/ 18 h 29"/>
              <a:gd name="T10" fmla="*/ 19 w 193"/>
              <a:gd name="T11" fmla="*/ 18 h 29"/>
              <a:gd name="T12" fmla="*/ 39 w 193"/>
              <a:gd name="T13" fmla="*/ 15 h 29"/>
              <a:gd name="T14" fmla="*/ 56 w 193"/>
              <a:gd name="T15" fmla="*/ 12 h 29"/>
              <a:gd name="T16" fmla="*/ 73 w 193"/>
              <a:gd name="T17" fmla="*/ 12 h 29"/>
              <a:gd name="T18" fmla="*/ 87 w 193"/>
              <a:gd name="T19" fmla="*/ 9 h 29"/>
              <a:gd name="T20" fmla="*/ 102 w 193"/>
              <a:gd name="T21" fmla="*/ 9 h 29"/>
              <a:gd name="T22" fmla="*/ 114 w 193"/>
              <a:gd name="T23" fmla="*/ 6 h 29"/>
              <a:gd name="T24" fmla="*/ 126 w 193"/>
              <a:gd name="T25" fmla="*/ 6 h 29"/>
              <a:gd name="T26" fmla="*/ 135 w 193"/>
              <a:gd name="T27" fmla="*/ 3 h 29"/>
              <a:gd name="T28" fmla="*/ 143 w 193"/>
              <a:gd name="T29" fmla="*/ 3 h 29"/>
              <a:gd name="T30" fmla="*/ 150 w 193"/>
              <a:gd name="T31" fmla="*/ 3 h 29"/>
              <a:gd name="T32" fmla="*/ 157 w 193"/>
              <a:gd name="T33" fmla="*/ 3 h 29"/>
              <a:gd name="T34" fmla="*/ 162 w 193"/>
              <a:gd name="T35" fmla="*/ 0 h 29"/>
              <a:gd name="T36" fmla="*/ 167 w 193"/>
              <a:gd name="T37" fmla="*/ 0 h 29"/>
              <a:gd name="T38" fmla="*/ 169 w 193"/>
              <a:gd name="T39" fmla="*/ 0 h 29"/>
              <a:gd name="T40" fmla="*/ 169 w 193"/>
              <a:gd name="T41" fmla="*/ 0 h 29"/>
              <a:gd name="T42" fmla="*/ 174 w 193"/>
              <a:gd name="T43" fmla="*/ 0 h 29"/>
              <a:gd name="T44" fmla="*/ 177 w 193"/>
              <a:gd name="T45" fmla="*/ 0 h 29"/>
              <a:gd name="T46" fmla="*/ 184 w 193"/>
              <a:gd name="T47" fmla="*/ 3 h 29"/>
              <a:gd name="T48" fmla="*/ 189 w 193"/>
              <a:gd name="T49" fmla="*/ 6 h 29"/>
              <a:gd name="T50" fmla="*/ 191 w 193"/>
              <a:gd name="T51" fmla="*/ 6 h 29"/>
              <a:gd name="T52" fmla="*/ 193 w 193"/>
              <a:gd name="T53" fmla="*/ 9 h 29"/>
              <a:gd name="T54" fmla="*/ 193 w 193"/>
              <a:gd name="T55" fmla="*/ 9 h 29"/>
              <a:gd name="T56" fmla="*/ 193 w 193"/>
              <a:gd name="T57" fmla="*/ 12 h 29"/>
              <a:gd name="T58" fmla="*/ 191 w 193"/>
              <a:gd name="T59" fmla="*/ 12 h 29"/>
              <a:gd name="T60" fmla="*/ 191 w 193"/>
              <a:gd name="T61" fmla="*/ 15 h 29"/>
              <a:gd name="T62" fmla="*/ 186 w 193"/>
              <a:gd name="T63" fmla="*/ 15 h 29"/>
              <a:gd name="T64" fmla="*/ 184 w 193"/>
              <a:gd name="T65" fmla="*/ 15 h 29"/>
              <a:gd name="T66" fmla="*/ 179 w 193"/>
              <a:gd name="T67" fmla="*/ 15 h 29"/>
              <a:gd name="T68" fmla="*/ 172 w 193"/>
              <a:gd name="T69" fmla="*/ 18 h 29"/>
              <a:gd name="T70" fmla="*/ 162 w 193"/>
              <a:gd name="T71" fmla="*/ 18 h 29"/>
              <a:gd name="T72" fmla="*/ 150 w 193"/>
              <a:gd name="T73" fmla="*/ 18 h 29"/>
              <a:gd name="T74" fmla="*/ 138 w 193"/>
              <a:gd name="T75" fmla="*/ 21 h 29"/>
              <a:gd name="T76" fmla="*/ 121 w 193"/>
              <a:gd name="T77" fmla="*/ 21 h 29"/>
              <a:gd name="T78" fmla="*/ 104 w 193"/>
              <a:gd name="T79" fmla="*/ 24 h 29"/>
              <a:gd name="T80" fmla="*/ 87 w 193"/>
              <a:gd name="T81" fmla="*/ 24 h 29"/>
              <a:gd name="T82" fmla="*/ 70 w 193"/>
              <a:gd name="T83" fmla="*/ 26 h 29"/>
              <a:gd name="T84" fmla="*/ 58 w 193"/>
              <a:gd name="T85" fmla="*/ 26 h 29"/>
              <a:gd name="T86" fmla="*/ 46 w 193"/>
              <a:gd name="T87" fmla="*/ 29 h 29"/>
              <a:gd name="T88" fmla="*/ 39 w 193"/>
              <a:gd name="T89" fmla="*/ 29 h 29"/>
              <a:gd name="T90" fmla="*/ 31 w 193"/>
              <a:gd name="T91" fmla="*/ 29 h 29"/>
              <a:gd name="T92" fmla="*/ 27 w 193"/>
              <a:gd name="T93" fmla="*/ 29 h 29"/>
              <a:gd name="T94" fmla="*/ 24 w 193"/>
              <a:gd name="T95" fmla="*/ 29 h 29"/>
              <a:gd name="T96" fmla="*/ 24 w 193"/>
              <a:gd name="T97" fmla="*/ 29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193" h="29">
                <a:moveTo>
                  <a:pt x="24" y="29"/>
                </a:moveTo>
                <a:lnTo>
                  <a:pt x="22" y="29"/>
                </a:lnTo>
                <a:lnTo>
                  <a:pt x="17" y="26"/>
                </a:lnTo>
                <a:lnTo>
                  <a:pt x="10" y="24"/>
                </a:lnTo>
                <a:lnTo>
                  <a:pt x="0" y="18"/>
                </a:lnTo>
                <a:lnTo>
                  <a:pt x="19" y="18"/>
                </a:lnTo>
                <a:lnTo>
                  <a:pt x="39" y="15"/>
                </a:lnTo>
                <a:lnTo>
                  <a:pt x="56" y="12"/>
                </a:lnTo>
                <a:lnTo>
                  <a:pt x="73" y="12"/>
                </a:lnTo>
                <a:lnTo>
                  <a:pt x="87" y="9"/>
                </a:lnTo>
                <a:lnTo>
                  <a:pt x="102" y="9"/>
                </a:lnTo>
                <a:lnTo>
                  <a:pt x="114" y="6"/>
                </a:lnTo>
                <a:lnTo>
                  <a:pt x="126" y="6"/>
                </a:lnTo>
                <a:lnTo>
                  <a:pt x="135" y="3"/>
                </a:lnTo>
                <a:lnTo>
                  <a:pt x="143" y="3"/>
                </a:lnTo>
                <a:lnTo>
                  <a:pt x="150" y="3"/>
                </a:lnTo>
                <a:lnTo>
                  <a:pt x="157" y="3"/>
                </a:lnTo>
                <a:lnTo>
                  <a:pt x="162" y="0"/>
                </a:lnTo>
                <a:lnTo>
                  <a:pt x="167" y="0"/>
                </a:lnTo>
                <a:lnTo>
                  <a:pt x="169" y="0"/>
                </a:lnTo>
                <a:lnTo>
                  <a:pt x="169" y="0"/>
                </a:lnTo>
                <a:lnTo>
                  <a:pt x="174" y="0"/>
                </a:lnTo>
                <a:lnTo>
                  <a:pt x="177" y="0"/>
                </a:lnTo>
                <a:lnTo>
                  <a:pt x="184" y="3"/>
                </a:lnTo>
                <a:lnTo>
                  <a:pt x="189" y="6"/>
                </a:lnTo>
                <a:lnTo>
                  <a:pt x="191" y="6"/>
                </a:lnTo>
                <a:lnTo>
                  <a:pt x="193" y="9"/>
                </a:lnTo>
                <a:lnTo>
                  <a:pt x="193" y="9"/>
                </a:lnTo>
                <a:lnTo>
                  <a:pt x="193" y="12"/>
                </a:lnTo>
                <a:lnTo>
                  <a:pt x="191" y="12"/>
                </a:lnTo>
                <a:lnTo>
                  <a:pt x="191" y="15"/>
                </a:lnTo>
                <a:lnTo>
                  <a:pt x="186" y="15"/>
                </a:lnTo>
                <a:lnTo>
                  <a:pt x="184" y="15"/>
                </a:lnTo>
                <a:lnTo>
                  <a:pt x="179" y="15"/>
                </a:lnTo>
                <a:lnTo>
                  <a:pt x="172" y="18"/>
                </a:lnTo>
                <a:lnTo>
                  <a:pt x="162" y="18"/>
                </a:lnTo>
                <a:lnTo>
                  <a:pt x="150" y="18"/>
                </a:lnTo>
                <a:lnTo>
                  <a:pt x="138" y="21"/>
                </a:lnTo>
                <a:lnTo>
                  <a:pt x="121" y="21"/>
                </a:lnTo>
                <a:lnTo>
                  <a:pt x="104" y="24"/>
                </a:lnTo>
                <a:lnTo>
                  <a:pt x="87" y="24"/>
                </a:lnTo>
                <a:lnTo>
                  <a:pt x="70" y="26"/>
                </a:lnTo>
                <a:lnTo>
                  <a:pt x="58" y="26"/>
                </a:lnTo>
                <a:lnTo>
                  <a:pt x="46" y="29"/>
                </a:lnTo>
                <a:lnTo>
                  <a:pt x="39" y="29"/>
                </a:lnTo>
                <a:lnTo>
                  <a:pt x="31" y="29"/>
                </a:lnTo>
                <a:lnTo>
                  <a:pt x="27" y="29"/>
                </a:lnTo>
                <a:lnTo>
                  <a:pt x="24" y="29"/>
                </a:lnTo>
                <a:lnTo>
                  <a:pt x="24" y="29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6" name="Freeform 354"/>
          <p:cNvSpPr>
            <a:spLocks/>
          </p:cNvSpPr>
          <p:nvPr/>
        </p:nvSpPr>
        <p:spPr bwMode="auto">
          <a:xfrm>
            <a:off x="8424707" y="4733302"/>
            <a:ext cx="1392565" cy="391584"/>
          </a:xfrm>
          <a:custGeom>
            <a:avLst/>
            <a:gdLst>
              <a:gd name="T0" fmla="*/ 218 w 235"/>
              <a:gd name="T1" fmla="*/ 15 h 36"/>
              <a:gd name="T2" fmla="*/ 203 w 235"/>
              <a:gd name="T3" fmla="*/ 18 h 36"/>
              <a:gd name="T4" fmla="*/ 177 w 235"/>
              <a:gd name="T5" fmla="*/ 21 h 36"/>
              <a:gd name="T6" fmla="*/ 143 w 235"/>
              <a:gd name="T7" fmla="*/ 24 h 36"/>
              <a:gd name="T8" fmla="*/ 114 w 235"/>
              <a:gd name="T9" fmla="*/ 27 h 36"/>
              <a:gd name="T10" fmla="*/ 94 w 235"/>
              <a:gd name="T11" fmla="*/ 30 h 36"/>
              <a:gd name="T12" fmla="*/ 77 w 235"/>
              <a:gd name="T13" fmla="*/ 30 h 36"/>
              <a:gd name="T14" fmla="*/ 63 w 235"/>
              <a:gd name="T15" fmla="*/ 33 h 36"/>
              <a:gd name="T16" fmla="*/ 51 w 235"/>
              <a:gd name="T17" fmla="*/ 33 h 36"/>
              <a:gd name="T18" fmla="*/ 41 w 235"/>
              <a:gd name="T19" fmla="*/ 36 h 36"/>
              <a:gd name="T20" fmla="*/ 34 w 235"/>
              <a:gd name="T21" fmla="*/ 36 h 36"/>
              <a:gd name="T22" fmla="*/ 29 w 235"/>
              <a:gd name="T23" fmla="*/ 36 h 36"/>
              <a:gd name="T24" fmla="*/ 19 w 235"/>
              <a:gd name="T25" fmla="*/ 36 h 36"/>
              <a:gd name="T26" fmla="*/ 12 w 235"/>
              <a:gd name="T27" fmla="*/ 30 h 36"/>
              <a:gd name="T28" fmla="*/ 2 w 235"/>
              <a:gd name="T29" fmla="*/ 27 h 36"/>
              <a:gd name="T30" fmla="*/ 0 w 235"/>
              <a:gd name="T31" fmla="*/ 24 h 36"/>
              <a:gd name="T32" fmla="*/ 2 w 235"/>
              <a:gd name="T33" fmla="*/ 21 h 36"/>
              <a:gd name="T34" fmla="*/ 12 w 235"/>
              <a:gd name="T35" fmla="*/ 21 h 36"/>
              <a:gd name="T36" fmla="*/ 17 w 235"/>
              <a:gd name="T37" fmla="*/ 21 h 36"/>
              <a:gd name="T38" fmla="*/ 27 w 235"/>
              <a:gd name="T39" fmla="*/ 21 h 36"/>
              <a:gd name="T40" fmla="*/ 41 w 235"/>
              <a:gd name="T41" fmla="*/ 18 h 36"/>
              <a:gd name="T42" fmla="*/ 58 w 235"/>
              <a:gd name="T43" fmla="*/ 18 h 36"/>
              <a:gd name="T44" fmla="*/ 102 w 235"/>
              <a:gd name="T45" fmla="*/ 12 h 36"/>
              <a:gd name="T46" fmla="*/ 150 w 235"/>
              <a:gd name="T47" fmla="*/ 6 h 36"/>
              <a:gd name="T48" fmla="*/ 172 w 235"/>
              <a:gd name="T49" fmla="*/ 3 h 36"/>
              <a:gd name="T50" fmla="*/ 189 w 235"/>
              <a:gd name="T51" fmla="*/ 3 h 36"/>
              <a:gd name="T52" fmla="*/ 201 w 235"/>
              <a:gd name="T53" fmla="*/ 0 h 36"/>
              <a:gd name="T54" fmla="*/ 208 w 235"/>
              <a:gd name="T55" fmla="*/ 0 h 36"/>
              <a:gd name="T56" fmla="*/ 225 w 235"/>
              <a:gd name="T57" fmla="*/ 3 h 36"/>
              <a:gd name="T58" fmla="*/ 232 w 235"/>
              <a:gd name="T59" fmla="*/ 3 h 36"/>
              <a:gd name="T60" fmla="*/ 235 w 235"/>
              <a:gd name="T61" fmla="*/ 9 h 36"/>
              <a:gd name="T62" fmla="*/ 232 w 235"/>
              <a:gd name="T63" fmla="*/ 12 h 36"/>
              <a:gd name="T64" fmla="*/ 222 w 235"/>
              <a:gd name="T65" fmla="*/ 15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35" h="36">
                <a:moveTo>
                  <a:pt x="222" y="15"/>
                </a:moveTo>
                <a:lnTo>
                  <a:pt x="218" y="15"/>
                </a:lnTo>
                <a:lnTo>
                  <a:pt x="210" y="15"/>
                </a:lnTo>
                <a:lnTo>
                  <a:pt x="203" y="18"/>
                </a:lnTo>
                <a:lnTo>
                  <a:pt x="191" y="18"/>
                </a:lnTo>
                <a:lnTo>
                  <a:pt x="177" y="21"/>
                </a:lnTo>
                <a:lnTo>
                  <a:pt x="162" y="21"/>
                </a:lnTo>
                <a:lnTo>
                  <a:pt x="143" y="24"/>
                </a:lnTo>
                <a:lnTo>
                  <a:pt x="123" y="27"/>
                </a:lnTo>
                <a:lnTo>
                  <a:pt x="114" y="27"/>
                </a:lnTo>
                <a:lnTo>
                  <a:pt x="102" y="27"/>
                </a:lnTo>
                <a:lnTo>
                  <a:pt x="94" y="30"/>
                </a:lnTo>
                <a:lnTo>
                  <a:pt x="85" y="30"/>
                </a:lnTo>
                <a:lnTo>
                  <a:pt x="77" y="30"/>
                </a:lnTo>
                <a:lnTo>
                  <a:pt x="68" y="33"/>
                </a:lnTo>
                <a:lnTo>
                  <a:pt x="63" y="33"/>
                </a:lnTo>
                <a:lnTo>
                  <a:pt x="56" y="33"/>
                </a:lnTo>
                <a:lnTo>
                  <a:pt x="51" y="33"/>
                </a:lnTo>
                <a:lnTo>
                  <a:pt x="46" y="33"/>
                </a:lnTo>
                <a:lnTo>
                  <a:pt x="41" y="36"/>
                </a:lnTo>
                <a:lnTo>
                  <a:pt x="36" y="36"/>
                </a:lnTo>
                <a:lnTo>
                  <a:pt x="34" y="36"/>
                </a:lnTo>
                <a:lnTo>
                  <a:pt x="31" y="36"/>
                </a:lnTo>
                <a:lnTo>
                  <a:pt x="29" y="36"/>
                </a:lnTo>
                <a:lnTo>
                  <a:pt x="29" y="36"/>
                </a:lnTo>
                <a:lnTo>
                  <a:pt x="19" y="36"/>
                </a:lnTo>
                <a:lnTo>
                  <a:pt x="14" y="33"/>
                </a:lnTo>
                <a:lnTo>
                  <a:pt x="12" y="30"/>
                </a:lnTo>
                <a:lnTo>
                  <a:pt x="7" y="30"/>
                </a:lnTo>
                <a:lnTo>
                  <a:pt x="2" y="27"/>
                </a:lnTo>
                <a:lnTo>
                  <a:pt x="0" y="24"/>
                </a:lnTo>
                <a:lnTo>
                  <a:pt x="0" y="24"/>
                </a:lnTo>
                <a:lnTo>
                  <a:pt x="0" y="21"/>
                </a:lnTo>
                <a:lnTo>
                  <a:pt x="2" y="21"/>
                </a:lnTo>
                <a:lnTo>
                  <a:pt x="7" y="21"/>
                </a:lnTo>
                <a:lnTo>
                  <a:pt x="12" y="21"/>
                </a:lnTo>
                <a:lnTo>
                  <a:pt x="14" y="21"/>
                </a:lnTo>
                <a:lnTo>
                  <a:pt x="17" y="21"/>
                </a:lnTo>
                <a:lnTo>
                  <a:pt x="22" y="21"/>
                </a:lnTo>
                <a:lnTo>
                  <a:pt x="27" y="21"/>
                </a:lnTo>
                <a:lnTo>
                  <a:pt x="34" y="18"/>
                </a:lnTo>
                <a:lnTo>
                  <a:pt x="41" y="18"/>
                </a:lnTo>
                <a:lnTo>
                  <a:pt x="51" y="18"/>
                </a:lnTo>
                <a:lnTo>
                  <a:pt x="58" y="18"/>
                </a:lnTo>
                <a:lnTo>
                  <a:pt x="80" y="15"/>
                </a:lnTo>
                <a:lnTo>
                  <a:pt x="102" y="12"/>
                </a:lnTo>
                <a:lnTo>
                  <a:pt x="123" y="9"/>
                </a:lnTo>
                <a:lnTo>
                  <a:pt x="150" y="6"/>
                </a:lnTo>
                <a:lnTo>
                  <a:pt x="162" y="6"/>
                </a:lnTo>
                <a:lnTo>
                  <a:pt x="172" y="3"/>
                </a:lnTo>
                <a:lnTo>
                  <a:pt x="181" y="3"/>
                </a:lnTo>
                <a:lnTo>
                  <a:pt x="189" y="3"/>
                </a:lnTo>
                <a:lnTo>
                  <a:pt x="196" y="0"/>
                </a:lnTo>
                <a:lnTo>
                  <a:pt x="201" y="0"/>
                </a:lnTo>
                <a:lnTo>
                  <a:pt x="206" y="0"/>
                </a:lnTo>
                <a:lnTo>
                  <a:pt x="208" y="0"/>
                </a:lnTo>
                <a:lnTo>
                  <a:pt x="215" y="0"/>
                </a:lnTo>
                <a:lnTo>
                  <a:pt x="225" y="3"/>
                </a:lnTo>
                <a:lnTo>
                  <a:pt x="227" y="3"/>
                </a:lnTo>
                <a:lnTo>
                  <a:pt x="232" y="3"/>
                </a:lnTo>
                <a:lnTo>
                  <a:pt x="232" y="6"/>
                </a:lnTo>
                <a:lnTo>
                  <a:pt x="235" y="9"/>
                </a:lnTo>
                <a:lnTo>
                  <a:pt x="232" y="9"/>
                </a:lnTo>
                <a:lnTo>
                  <a:pt x="232" y="12"/>
                </a:lnTo>
                <a:lnTo>
                  <a:pt x="227" y="12"/>
                </a:lnTo>
                <a:lnTo>
                  <a:pt x="222" y="15"/>
                </a:lnTo>
                <a:lnTo>
                  <a:pt x="222" y="15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7" name="Freeform 355"/>
          <p:cNvSpPr>
            <a:spLocks/>
          </p:cNvSpPr>
          <p:nvPr/>
        </p:nvSpPr>
        <p:spPr bwMode="auto">
          <a:xfrm>
            <a:off x="8969880" y="4548391"/>
            <a:ext cx="272587" cy="282810"/>
          </a:xfrm>
          <a:custGeom>
            <a:avLst/>
            <a:gdLst>
              <a:gd name="T0" fmla="*/ 36 w 46"/>
              <a:gd name="T1" fmla="*/ 26 h 26"/>
              <a:gd name="T2" fmla="*/ 34 w 46"/>
              <a:gd name="T3" fmla="*/ 26 h 26"/>
              <a:gd name="T4" fmla="*/ 29 w 46"/>
              <a:gd name="T5" fmla="*/ 26 h 26"/>
              <a:gd name="T6" fmla="*/ 24 w 46"/>
              <a:gd name="T7" fmla="*/ 23 h 26"/>
              <a:gd name="T8" fmla="*/ 19 w 46"/>
              <a:gd name="T9" fmla="*/ 20 h 26"/>
              <a:gd name="T10" fmla="*/ 14 w 46"/>
              <a:gd name="T11" fmla="*/ 17 h 26"/>
              <a:gd name="T12" fmla="*/ 10 w 46"/>
              <a:gd name="T13" fmla="*/ 14 h 26"/>
              <a:gd name="T14" fmla="*/ 5 w 46"/>
              <a:gd name="T15" fmla="*/ 9 h 26"/>
              <a:gd name="T16" fmla="*/ 0 w 46"/>
              <a:gd name="T17" fmla="*/ 0 h 26"/>
              <a:gd name="T18" fmla="*/ 10 w 46"/>
              <a:gd name="T19" fmla="*/ 0 h 26"/>
              <a:gd name="T20" fmla="*/ 19 w 46"/>
              <a:gd name="T21" fmla="*/ 3 h 26"/>
              <a:gd name="T22" fmla="*/ 26 w 46"/>
              <a:gd name="T23" fmla="*/ 3 h 26"/>
              <a:gd name="T24" fmla="*/ 34 w 46"/>
              <a:gd name="T25" fmla="*/ 6 h 26"/>
              <a:gd name="T26" fmla="*/ 39 w 46"/>
              <a:gd name="T27" fmla="*/ 9 h 26"/>
              <a:gd name="T28" fmla="*/ 43 w 46"/>
              <a:gd name="T29" fmla="*/ 12 h 26"/>
              <a:gd name="T30" fmla="*/ 46 w 46"/>
              <a:gd name="T31" fmla="*/ 14 h 26"/>
              <a:gd name="T32" fmla="*/ 43 w 46"/>
              <a:gd name="T33" fmla="*/ 17 h 26"/>
              <a:gd name="T34" fmla="*/ 43 w 46"/>
              <a:gd name="T35" fmla="*/ 20 h 26"/>
              <a:gd name="T36" fmla="*/ 41 w 46"/>
              <a:gd name="T37" fmla="*/ 23 h 26"/>
              <a:gd name="T38" fmla="*/ 39 w 46"/>
              <a:gd name="T39" fmla="*/ 26 h 26"/>
              <a:gd name="T40" fmla="*/ 36 w 46"/>
              <a:gd name="T41" fmla="*/ 26 h 26"/>
              <a:gd name="T42" fmla="*/ 36 w 46"/>
              <a:gd name="T43" fmla="*/ 26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46" h="26">
                <a:moveTo>
                  <a:pt x="36" y="26"/>
                </a:moveTo>
                <a:lnTo>
                  <a:pt x="34" y="26"/>
                </a:lnTo>
                <a:lnTo>
                  <a:pt x="29" y="26"/>
                </a:lnTo>
                <a:lnTo>
                  <a:pt x="24" y="23"/>
                </a:lnTo>
                <a:lnTo>
                  <a:pt x="19" y="20"/>
                </a:lnTo>
                <a:lnTo>
                  <a:pt x="14" y="17"/>
                </a:lnTo>
                <a:lnTo>
                  <a:pt x="10" y="14"/>
                </a:lnTo>
                <a:lnTo>
                  <a:pt x="5" y="9"/>
                </a:lnTo>
                <a:lnTo>
                  <a:pt x="0" y="0"/>
                </a:lnTo>
                <a:lnTo>
                  <a:pt x="10" y="0"/>
                </a:lnTo>
                <a:lnTo>
                  <a:pt x="19" y="3"/>
                </a:lnTo>
                <a:lnTo>
                  <a:pt x="26" y="3"/>
                </a:lnTo>
                <a:lnTo>
                  <a:pt x="34" y="6"/>
                </a:lnTo>
                <a:lnTo>
                  <a:pt x="39" y="9"/>
                </a:lnTo>
                <a:lnTo>
                  <a:pt x="43" y="12"/>
                </a:lnTo>
                <a:lnTo>
                  <a:pt x="46" y="14"/>
                </a:lnTo>
                <a:lnTo>
                  <a:pt x="43" y="17"/>
                </a:lnTo>
                <a:lnTo>
                  <a:pt x="43" y="20"/>
                </a:lnTo>
                <a:lnTo>
                  <a:pt x="41" y="23"/>
                </a:lnTo>
                <a:lnTo>
                  <a:pt x="39" y="26"/>
                </a:lnTo>
                <a:lnTo>
                  <a:pt x="36" y="26"/>
                </a:lnTo>
                <a:lnTo>
                  <a:pt x="36" y="26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8" name="Freeform 356"/>
          <p:cNvSpPr>
            <a:spLocks/>
          </p:cNvSpPr>
          <p:nvPr/>
        </p:nvSpPr>
        <p:spPr bwMode="auto">
          <a:xfrm>
            <a:off x="9325429" y="4385228"/>
            <a:ext cx="242959" cy="478601"/>
          </a:xfrm>
          <a:custGeom>
            <a:avLst/>
            <a:gdLst>
              <a:gd name="T0" fmla="*/ 41 w 41"/>
              <a:gd name="T1" fmla="*/ 9 h 44"/>
              <a:gd name="T2" fmla="*/ 41 w 41"/>
              <a:gd name="T3" fmla="*/ 9 h 44"/>
              <a:gd name="T4" fmla="*/ 39 w 41"/>
              <a:gd name="T5" fmla="*/ 12 h 44"/>
              <a:gd name="T6" fmla="*/ 37 w 41"/>
              <a:gd name="T7" fmla="*/ 15 h 44"/>
              <a:gd name="T8" fmla="*/ 34 w 41"/>
              <a:gd name="T9" fmla="*/ 18 h 44"/>
              <a:gd name="T10" fmla="*/ 29 w 41"/>
              <a:gd name="T11" fmla="*/ 24 h 44"/>
              <a:gd name="T12" fmla="*/ 22 w 41"/>
              <a:gd name="T13" fmla="*/ 29 h 44"/>
              <a:gd name="T14" fmla="*/ 12 w 41"/>
              <a:gd name="T15" fmla="*/ 35 h 44"/>
              <a:gd name="T16" fmla="*/ 0 w 41"/>
              <a:gd name="T17" fmla="*/ 44 h 44"/>
              <a:gd name="T18" fmla="*/ 8 w 41"/>
              <a:gd name="T19" fmla="*/ 35 h 44"/>
              <a:gd name="T20" fmla="*/ 12 w 41"/>
              <a:gd name="T21" fmla="*/ 29 h 44"/>
              <a:gd name="T22" fmla="*/ 17 w 41"/>
              <a:gd name="T23" fmla="*/ 24 h 44"/>
              <a:gd name="T24" fmla="*/ 22 w 41"/>
              <a:gd name="T25" fmla="*/ 18 h 44"/>
              <a:gd name="T26" fmla="*/ 25 w 41"/>
              <a:gd name="T27" fmla="*/ 12 h 44"/>
              <a:gd name="T28" fmla="*/ 25 w 41"/>
              <a:gd name="T29" fmla="*/ 9 h 44"/>
              <a:gd name="T30" fmla="*/ 25 w 41"/>
              <a:gd name="T31" fmla="*/ 6 h 44"/>
              <a:gd name="T32" fmla="*/ 25 w 41"/>
              <a:gd name="T33" fmla="*/ 6 h 44"/>
              <a:gd name="T34" fmla="*/ 22 w 41"/>
              <a:gd name="T35" fmla="*/ 3 h 44"/>
              <a:gd name="T36" fmla="*/ 22 w 41"/>
              <a:gd name="T37" fmla="*/ 0 h 44"/>
              <a:gd name="T38" fmla="*/ 20 w 41"/>
              <a:gd name="T39" fmla="*/ 0 h 44"/>
              <a:gd name="T40" fmla="*/ 22 w 41"/>
              <a:gd name="T41" fmla="*/ 0 h 44"/>
              <a:gd name="T42" fmla="*/ 22 w 41"/>
              <a:gd name="T43" fmla="*/ 0 h 44"/>
              <a:gd name="T44" fmla="*/ 25 w 41"/>
              <a:gd name="T45" fmla="*/ 0 h 44"/>
              <a:gd name="T46" fmla="*/ 27 w 41"/>
              <a:gd name="T47" fmla="*/ 3 h 44"/>
              <a:gd name="T48" fmla="*/ 32 w 41"/>
              <a:gd name="T49" fmla="*/ 3 h 44"/>
              <a:gd name="T50" fmla="*/ 37 w 41"/>
              <a:gd name="T51" fmla="*/ 6 h 44"/>
              <a:gd name="T52" fmla="*/ 39 w 41"/>
              <a:gd name="T53" fmla="*/ 6 h 44"/>
              <a:gd name="T54" fmla="*/ 41 w 41"/>
              <a:gd name="T55" fmla="*/ 9 h 44"/>
              <a:gd name="T56" fmla="*/ 41 w 41"/>
              <a:gd name="T57" fmla="*/ 9 h 44"/>
              <a:gd name="T58" fmla="*/ 41 w 41"/>
              <a:gd name="T59" fmla="*/ 9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41" h="44">
                <a:moveTo>
                  <a:pt x="41" y="9"/>
                </a:moveTo>
                <a:lnTo>
                  <a:pt x="41" y="9"/>
                </a:lnTo>
                <a:lnTo>
                  <a:pt x="39" y="12"/>
                </a:lnTo>
                <a:lnTo>
                  <a:pt x="37" y="15"/>
                </a:lnTo>
                <a:lnTo>
                  <a:pt x="34" y="18"/>
                </a:lnTo>
                <a:lnTo>
                  <a:pt x="29" y="24"/>
                </a:lnTo>
                <a:lnTo>
                  <a:pt x="22" y="29"/>
                </a:lnTo>
                <a:lnTo>
                  <a:pt x="12" y="35"/>
                </a:lnTo>
                <a:lnTo>
                  <a:pt x="0" y="44"/>
                </a:lnTo>
                <a:lnTo>
                  <a:pt x="8" y="35"/>
                </a:lnTo>
                <a:lnTo>
                  <a:pt x="12" y="29"/>
                </a:lnTo>
                <a:lnTo>
                  <a:pt x="17" y="24"/>
                </a:lnTo>
                <a:lnTo>
                  <a:pt x="22" y="18"/>
                </a:lnTo>
                <a:lnTo>
                  <a:pt x="25" y="12"/>
                </a:lnTo>
                <a:lnTo>
                  <a:pt x="25" y="9"/>
                </a:lnTo>
                <a:lnTo>
                  <a:pt x="25" y="6"/>
                </a:lnTo>
                <a:lnTo>
                  <a:pt x="25" y="6"/>
                </a:lnTo>
                <a:lnTo>
                  <a:pt x="22" y="3"/>
                </a:lnTo>
                <a:lnTo>
                  <a:pt x="22" y="0"/>
                </a:lnTo>
                <a:lnTo>
                  <a:pt x="20" y="0"/>
                </a:lnTo>
                <a:lnTo>
                  <a:pt x="22" y="0"/>
                </a:lnTo>
                <a:lnTo>
                  <a:pt x="22" y="0"/>
                </a:lnTo>
                <a:lnTo>
                  <a:pt x="25" y="0"/>
                </a:lnTo>
                <a:lnTo>
                  <a:pt x="27" y="3"/>
                </a:lnTo>
                <a:lnTo>
                  <a:pt x="32" y="3"/>
                </a:lnTo>
                <a:lnTo>
                  <a:pt x="37" y="6"/>
                </a:lnTo>
                <a:lnTo>
                  <a:pt x="39" y="6"/>
                </a:lnTo>
                <a:lnTo>
                  <a:pt x="41" y="9"/>
                </a:lnTo>
                <a:lnTo>
                  <a:pt x="41" y="9"/>
                </a:lnTo>
                <a:lnTo>
                  <a:pt x="41" y="9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9" name="Freeform 357"/>
          <p:cNvSpPr>
            <a:spLocks/>
          </p:cNvSpPr>
          <p:nvPr/>
        </p:nvSpPr>
        <p:spPr bwMode="auto">
          <a:xfrm>
            <a:off x="9485423" y="4352599"/>
            <a:ext cx="604432" cy="1827388"/>
          </a:xfrm>
          <a:custGeom>
            <a:avLst/>
            <a:gdLst>
              <a:gd name="T0" fmla="*/ 80 w 102"/>
              <a:gd name="T1" fmla="*/ 112 h 168"/>
              <a:gd name="T2" fmla="*/ 70 w 102"/>
              <a:gd name="T3" fmla="*/ 124 h 168"/>
              <a:gd name="T4" fmla="*/ 60 w 102"/>
              <a:gd name="T5" fmla="*/ 136 h 168"/>
              <a:gd name="T6" fmla="*/ 48 w 102"/>
              <a:gd name="T7" fmla="*/ 145 h 168"/>
              <a:gd name="T8" fmla="*/ 36 w 102"/>
              <a:gd name="T9" fmla="*/ 153 h 168"/>
              <a:gd name="T10" fmla="*/ 29 w 102"/>
              <a:gd name="T11" fmla="*/ 156 h 168"/>
              <a:gd name="T12" fmla="*/ 24 w 102"/>
              <a:gd name="T13" fmla="*/ 162 h 168"/>
              <a:gd name="T14" fmla="*/ 19 w 102"/>
              <a:gd name="T15" fmla="*/ 165 h 168"/>
              <a:gd name="T16" fmla="*/ 14 w 102"/>
              <a:gd name="T17" fmla="*/ 165 h 168"/>
              <a:gd name="T18" fmla="*/ 7 w 102"/>
              <a:gd name="T19" fmla="*/ 168 h 168"/>
              <a:gd name="T20" fmla="*/ 2 w 102"/>
              <a:gd name="T21" fmla="*/ 165 h 168"/>
              <a:gd name="T22" fmla="*/ 0 w 102"/>
              <a:gd name="T23" fmla="*/ 165 h 168"/>
              <a:gd name="T24" fmla="*/ 0 w 102"/>
              <a:gd name="T25" fmla="*/ 165 h 168"/>
              <a:gd name="T26" fmla="*/ 0 w 102"/>
              <a:gd name="T27" fmla="*/ 162 h 168"/>
              <a:gd name="T28" fmla="*/ 0 w 102"/>
              <a:gd name="T29" fmla="*/ 159 h 168"/>
              <a:gd name="T30" fmla="*/ 2 w 102"/>
              <a:gd name="T31" fmla="*/ 156 h 168"/>
              <a:gd name="T32" fmla="*/ 5 w 102"/>
              <a:gd name="T33" fmla="*/ 153 h 168"/>
              <a:gd name="T34" fmla="*/ 7 w 102"/>
              <a:gd name="T35" fmla="*/ 151 h 168"/>
              <a:gd name="T36" fmla="*/ 12 w 102"/>
              <a:gd name="T37" fmla="*/ 148 h 168"/>
              <a:gd name="T38" fmla="*/ 29 w 102"/>
              <a:gd name="T39" fmla="*/ 133 h 168"/>
              <a:gd name="T40" fmla="*/ 41 w 102"/>
              <a:gd name="T41" fmla="*/ 118 h 168"/>
              <a:gd name="T42" fmla="*/ 48 w 102"/>
              <a:gd name="T43" fmla="*/ 109 h 168"/>
              <a:gd name="T44" fmla="*/ 53 w 102"/>
              <a:gd name="T45" fmla="*/ 100 h 168"/>
              <a:gd name="T46" fmla="*/ 58 w 102"/>
              <a:gd name="T47" fmla="*/ 89 h 168"/>
              <a:gd name="T48" fmla="*/ 63 w 102"/>
              <a:gd name="T49" fmla="*/ 77 h 168"/>
              <a:gd name="T50" fmla="*/ 65 w 102"/>
              <a:gd name="T51" fmla="*/ 65 h 168"/>
              <a:gd name="T52" fmla="*/ 68 w 102"/>
              <a:gd name="T53" fmla="*/ 53 h 168"/>
              <a:gd name="T54" fmla="*/ 68 w 102"/>
              <a:gd name="T55" fmla="*/ 44 h 168"/>
              <a:gd name="T56" fmla="*/ 68 w 102"/>
              <a:gd name="T57" fmla="*/ 35 h 168"/>
              <a:gd name="T58" fmla="*/ 68 w 102"/>
              <a:gd name="T59" fmla="*/ 30 h 168"/>
              <a:gd name="T60" fmla="*/ 65 w 102"/>
              <a:gd name="T61" fmla="*/ 21 h 168"/>
              <a:gd name="T62" fmla="*/ 65 w 102"/>
              <a:gd name="T63" fmla="*/ 18 h 168"/>
              <a:gd name="T64" fmla="*/ 63 w 102"/>
              <a:gd name="T65" fmla="*/ 12 h 168"/>
              <a:gd name="T66" fmla="*/ 63 w 102"/>
              <a:gd name="T67" fmla="*/ 12 h 168"/>
              <a:gd name="T68" fmla="*/ 63 w 102"/>
              <a:gd name="T69" fmla="*/ 9 h 168"/>
              <a:gd name="T70" fmla="*/ 60 w 102"/>
              <a:gd name="T71" fmla="*/ 6 h 168"/>
              <a:gd name="T72" fmla="*/ 63 w 102"/>
              <a:gd name="T73" fmla="*/ 3 h 168"/>
              <a:gd name="T74" fmla="*/ 63 w 102"/>
              <a:gd name="T75" fmla="*/ 3 h 168"/>
              <a:gd name="T76" fmla="*/ 65 w 102"/>
              <a:gd name="T77" fmla="*/ 3 h 168"/>
              <a:gd name="T78" fmla="*/ 68 w 102"/>
              <a:gd name="T79" fmla="*/ 0 h 168"/>
              <a:gd name="T80" fmla="*/ 72 w 102"/>
              <a:gd name="T81" fmla="*/ 0 h 168"/>
              <a:gd name="T82" fmla="*/ 77 w 102"/>
              <a:gd name="T83" fmla="*/ 0 h 168"/>
              <a:gd name="T84" fmla="*/ 85 w 102"/>
              <a:gd name="T85" fmla="*/ 3 h 168"/>
              <a:gd name="T86" fmla="*/ 92 w 102"/>
              <a:gd name="T87" fmla="*/ 3 h 168"/>
              <a:gd name="T88" fmla="*/ 102 w 102"/>
              <a:gd name="T89" fmla="*/ 3 h 168"/>
              <a:gd name="T90" fmla="*/ 102 w 102"/>
              <a:gd name="T91" fmla="*/ 15 h 168"/>
              <a:gd name="T92" fmla="*/ 102 w 102"/>
              <a:gd name="T93" fmla="*/ 30 h 168"/>
              <a:gd name="T94" fmla="*/ 102 w 102"/>
              <a:gd name="T95" fmla="*/ 44 h 168"/>
              <a:gd name="T96" fmla="*/ 99 w 102"/>
              <a:gd name="T97" fmla="*/ 59 h 168"/>
              <a:gd name="T98" fmla="*/ 97 w 102"/>
              <a:gd name="T99" fmla="*/ 74 h 168"/>
              <a:gd name="T100" fmla="*/ 92 w 102"/>
              <a:gd name="T101" fmla="*/ 89 h 168"/>
              <a:gd name="T102" fmla="*/ 87 w 102"/>
              <a:gd name="T103" fmla="*/ 100 h 168"/>
              <a:gd name="T104" fmla="*/ 80 w 102"/>
              <a:gd name="T105" fmla="*/ 112 h 168"/>
              <a:gd name="T106" fmla="*/ 80 w 102"/>
              <a:gd name="T107" fmla="*/ 112 h 1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02" h="168">
                <a:moveTo>
                  <a:pt x="80" y="112"/>
                </a:moveTo>
                <a:lnTo>
                  <a:pt x="70" y="124"/>
                </a:lnTo>
                <a:lnTo>
                  <a:pt x="60" y="136"/>
                </a:lnTo>
                <a:lnTo>
                  <a:pt x="48" y="145"/>
                </a:lnTo>
                <a:lnTo>
                  <a:pt x="36" y="153"/>
                </a:lnTo>
                <a:lnTo>
                  <a:pt x="29" y="156"/>
                </a:lnTo>
                <a:lnTo>
                  <a:pt x="24" y="162"/>
                </a:lnTo>
                <a:lnTo>
                  <a:pt x="19" y="165"/>
                </a:lnTo>
                <a:lnTo>
                  <a:pt x="14" y="165"/>
                </a:lnTo>
                <a:lnTo>
                  <a:pt x="7" y="168"/>
                </a:lnTo>
                <a:lnTo>
                  <a:pt x="2" y="165"/>
                </a:lnTo>
                <a:lnTo>
                  <a:pt x="0" y="165"/>
                </a:lnTo>
                <a:lnTo>
                  <a:pt x="0" y="165"/>
                </a:lnTo>
                <a:lnTo>
                  <a:pt x="0" y="162"/>
                </a:lnTo>
                <a:lnTo>
                  <a:pt x="0" y="159"/>
                </a:lnTo>
                <a:lnTo>
                  <a:pt x="2" y="156"/>
                </a:lnTo>
                <a:lnTo>
                  <a:pt x="5" y="153"/>
                </a:lnTo>
                <a:lnTo>
                  <a:pt x="7" y="151"/>
                </a:lnTo>
                <a:lnTo>
                  <a:pt x="12" y="148"/>
                </a:lnTo>
                <a:lnTo>
                  <a:pt x="29" y="133"/>
                </a:lnTo>
                <a:lnTo>
                  <a:pt x="41" y="118"/>
                </a:lnTo>
                <a:lnTo>
                  <a:pt x="48" y="109"/>
                </a:lnTo>
                <a:lnTo>
                  <a:pt x="53" y="100"/>
                </a:lnTo>
                <a:lnTo>
                  <a:pt x="58" y="89"/>
                </a:lnTo>
                <a:lnTo>
                  <a:pt x="63" y="77"/>
                </a:lnTo>
                <a:lnTo>
                  <a:pt x="65" y="65"/>
                </a:lnTo>
                <a:lnTo>
                  <a:pt x="68" y="53"/>
                </a:lnTo>
                <a:lnTo>
                  <a:pt x="68" y="44"/>
                </a:lnTo>
                <a:lnTo>
                  <a:pt x="68" y="35"/>
                </a:lnTo>
                <a:lnTo>
                  <a:pt x="68" y="30"/>
                </a:lnTo>
                <a:lnTo>
                  <a:pt x="65" y="21"/>
                </a:lnTo>
                <a:lnTo>
                  <a:pt x="65" y="18"/>
                </a:lnTo>
                <a:lnTo>
                  <a:pt x="63" y="12"/>
                </a:lnTo>
                <a:lnTo>
                  <a:pt x="63" y="12"/>
                </a:lnTo>
                <a:lnTo>
                  <a:pt x="63" y="9"/>
                </a:lnTo>
                <a:lnTo>
                  <a:pt x="60" y="6"/>
                </a:lnTo>
                <a:lnTo>
                  <a:pt x="63" y="3"/>
                </a:lnTo>
                <a:lnTo>
                  <a:pt x="63" y="3"/>
                </a:lnTo>
                <a:lnTo>
                  <a:pt x="65" y="3"/>
                </a:lnTo>
                <a:lnTo>
                  <a:pt x="68" y="0"/>
                </a:lnTo>
                <a:lnTo>
                  <a:pt x="72" y="0"/>
                </a:lnTo>
                <a:lnTo>
                  <a:pt x="77" y="0"/>
                </a:lnTo>
                <a:lnTo>
                  <a:pt x="85" y="3"/>
                </a:lnTo>
                <a:lnTo>
                  <a:pt x="92" y="3"/>
                </a:lnTo>
                <a:lnTo>
                  <a:pt x="102" y="3"/>
                </a:lnTo>
                <a:lnTo>
                  <a:pt x="102" y="15"/>
                </a:lnTo>
                <a:lnTo>
                  <a:pt x="102" y="30"/>
                </a:lnTo>
                <a:lnTo>
                  <a:pt x="102" y="44"/>
                </a:lnTo>
                <a:lnTo>
                  <a:pt x="99" y="59"/>
                </a:lnTo>
                <a:lnTo>
                  <a:pt x="97" y="74"/>
                </a:lnTo>
                <a:lnTo>
                  <a:pt x="92" y="89"/>
                </a:lnTo>
                <a:lnTo>
                  <a:pt x="87" y="100"/>
                </a:lnTo>
                <a:lnTo>
                  <a:pt x="80" y="112"/>
                </a:lnTo>
                <a:lnTo>
                  <a:pt x="80" y="112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06039862"/>
      </p:ext>
    </p:extLst>
  </p:cSld>
  <p:clrMapOvr>
    <a:masterClrMapping/>
  </p:clrMapOvr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8" name="Freeform 367"/>
          <p:cNvSpPr>
            <a:spLocks/>
          </p:cNvSpPr>
          <p:nvPr/>
        </p:nvSpPr>
        <p:spPr bwMode="auto">
          <a:xfrm>
            <a:off x="6417820" y="796591"/>
            <a:ext cx="305975" cy="1857829"/>
          </a:xfrm>
          <a:custGeom>
            <a:avLst/>
            <a:gdLst>
              <a:gd name="T0" fmla="*/ 48 w 53"/>
              <a:gd name="T1" fmla="*/ 47 h 192"/>
              <a:gd name="T2" fmla="*/ 48 w 53"/>
              <a:gd name="T3" fmla="*/ 74 h 192"/>
              <a:gd name="T4" fmla="*/ 48 w 53"/>
              <a:gd name="T5" fmla="*/ 100 h 192"/>
              <a:gd name="T6" fmla="*/ 48 w 53"/>
              <a:gd name="T7" fmla="*/ 106 h 192"/>
              <a:gd name="T8" fmla="*/ 48 w 53"/>
              <a:gd name="T9" fmla="*/ 115 h 192"/>
              <a:gd name="T10" fmla="*/ 48 w 53"/>
              <a:gd name="T11" fmla="*/ 124 h 192"/>
              <a:gd name="T12" fmla="*/ 48 w 53"/>
              <a:gd name="T13" fmla="*/ 136 h 192"/>
              <a:gd name="T14" fmla="*/ 48 w 53"/>
              <a:gd name="T15" fmla="*/ 148 h 192"/>
              <a:gd name="T16" fmla="*/ 46 w 53"/>
              <a:gd name="T17" fmla="*/ 162 h 192"/>
              <a:gd name="T18" fmla="*/ 46 w 53"/>
              <a:gd name="T19" fmla="*/ 177 h 192"/>
              <a:gd name="T20" fmla="*/ 46 w 53"/>
              <a:gd name="T21" fmla="*/ 192 h 192"/>
              <a:gd name="T22" fmla="*/ 17 w 53"/>
              <a:gd name="T23" fmla="*/ 192 h 192"/>
              <a:gd name="T24" fmla="*/ 17 w 53"/>
              <a:gd name="T25" fmla="*/ 174 h 192"/>
              <a:gd name="T26" fmla="*/ 14 w 53"/>
              <a:gd name="T27" fmla="*/ 156 h 192"/>
              <a:gd name="T28" fmla="*/ 14 w 53"/>
              <a:gd name="T29" fmla="*/ 139 h 192"/>
              <a:gd name="T30" fmla="*/ 14 w 53"/>
              <a:gd name="T31" fmla="*/ 124 h 192"/>
              <a:gd name="T32" fmla="*/ 14 w 53"/>
              <a:gd name="T33" fmla="*/ 109 h 192"/>
              <a:gd name="T34" fmla="*/ 14 w 53"/>
              <a:gd name="T35" fmla="*/ 97 h 192"/>
              <a:gd name="T36" fmla="*/ 14 w 53"/>
              <a:gd name="T37" fmla="*/ 86 h 192"/>
              <a:gd name="T38" fmla="*/ 14 w 53"/>
              <a:gd name="T39" fmla="*/ 74 h 192"/>
              <a:gd name="T40" fmla="*/ 14 w 53"/>
              <a:gd name="T41" fmla="*/ 65 h 192"/>
              <a:gd name="T42" fmla="*/ 14 w 53"/>
              <a:gd name="T43" fmla="*/ 56 h 192"/>
              <a:gd name="T44" fmla="*/ 14 w 53"/>
              <a:gd name="T45" fmla="*/ 50 h 192"/>
              <a:gd name="T46" fmla="*/ 14 w 53"/>
              <a:gd name="T47" fmla="*/ 41 h 192"/>
              <a:gd name="T48" fmla="*/ 12 w 53"/>
              <a:gd name="T49" fmla="*/ 38 h 192"/>
              <a:gd name="T50" fmla="*/ 12 w 53"/>
              <a:gd name="T51" fmla="*/ 32 h 192"/>
              <a:gd name="T52" fmla="*/ 12 w 53"/>
              <a:gd name="T53" fmla="*/ 29 h 192"/>
              <a:gd name="T54" fmla="*/ 12 w 53"/>
              <a:gd name="T55" fmla="*/ 27 h 192"/>
              <a:gd name="T56" fmla="*/ 9 w 53"/>
              <a:gd name="T57" fmla="*/ 21 h 192"/>
              <a:gd name="T58" fmla="*/ 7 w 53"/>
              <a:gd name="T59" fmla="*/ 15 h 192"/>
              <a:gd name="T60" fmla="*/ 5 w 53"/>
              <a:gd name="T61" fmla="*/ 12 h 192"/>
              <a:gd name="T62" fmla="*/ 2 w 53"/>
              <a:gd name="T63" fmla="*/ 9 h 192"/>
              <a:gd name="T64" fmla="*/ 0 w 53"/>
              <a:gd name="T65" fmla="*/ 6 h 192"/>
              <a:gd name="T66" fmla="*/ 0 w 53"/>
              <a:gd name="T67" fmla="*/ 3 h 192"/>
              <a:gd name="T68" fmla="*/ 2 w 53"/>
              <a:gd name="T69" fmla="*/ 3 h 192"/>
              <a:gd name="T70" fmla="*/ 5 w 53"/>
              <a:gd name="T71" fmla="*/ 0 h 192"/>
              <a:gd name="T72" fmla="*/ 9 w 53"/>
              <a:gd name="T73" fmla="*/ 0 h 192"/>
              <a:gd name="T74" fmla="*/ 17 w 53"/>
              <a:gd name="T75" fmla="*/ 0 h 192"/>
              <a:gd name="T76" fmla="*/ 24 w 53"/>
              <a:gd name="T77" fmla="*/ 0 h 192"/>
              <a:gd name="T78" fmla="*/ 34 w 53"/>
              <a:gd name="T79" fmla="*/ 3 h 192"/>
              <a:gd name="T80" fmla="*/ 43 w 53"/>
              <a:gd name="T81" fmla="*/ 6 h 192"/>
              <a:gd name="T82" fmla="*/ 46 w 53"/>
              <a:gd name="T83" fmla="*/ 6 h 192"/>
              <a:gd name="T84" fmla="*/ 48 w 53"/>
              <a:gd name="T85" fmla="*/ 9 h 192"/>
              <a:gd name="T86" fmla="*/ 51 w 53"/>
              <a:gd name="T87" fmla="*/ 9 h 192"/>
              <a:gd name="T88" fmla="*/ 53 w 53"/>
              <a:gd name="T89" fmla="*/ 12 h 192"/>
              <a:gd name="T90" fmla="*/ 53 w 53"/>
              <a:gd name="T91" fmla="*/ 12 h 192"/>
              <a:gd name="T92" fmla="*/ 53 w 53"/>
              <a:gd name="T93" fmla="*/ 12 h 192"/>
              <a:gd name="T94" fmla="*/ 53 w 53"/>
              <a:gd name="T95" fmla="*/ 18 h 192"/>
              <a:gd name="T96" fmla="*/ 53 w 53"/>
              <a:gd name="T97" fmla="*/ 21 h 192"/>
              <a:gd name="T98" fmla="*/ 53 w 53"/>
              <a:gd name="T99" fmla="*/ 21 h 192"/>
              <a:gd name="T100" fmla="*/ 51 w 53"/>
              <a:gd name="T101" fmla="*/ 24 h 192"/>
              <a:gd name="T102" fmla="*/ 51 w 53"/>
              <a:gd name="T103" fmla="*/ 29 h 192"/>
              <a:gd name="T104" fmla="*/ 51 w 53"/>
              <a:gd name="T105" fmla="*/ 38 h 192"/>
              <a:gd name="T106" fmla="*/ 48 w 53"/>
              <a:gd name="T107" fmla="*/ 47 h 192"/>
              <a:gd name="T108" fmla="*/ 48 w 53"/>
              <a:gd name="T109" fmla="*/ 47 h 1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53" h="192">
                <a:moveTo>
                  <a:pt x="48" y="47"/>
                </a:moveTo>
                <a:lnTo>
                  <a:pt x="48" y="74"/>
                </a:lnTo>
                <a:lnTo>
                  <a:pt x="48" y="100"/>
                </a:lnTo>
                <a:lnTo>
                  <a:pt x="48" y="106"/>
                </a:lnTo>
                <a:lnTo>
                  <a:pt x="48" y="115"/>
                </a:lnTo>
                <a:lnTo>
                  <a:pt x="48" y="124"/>
                </a:lnTo>
                <a:lnTo>
                  <a:pt x="48" y="136"/>
                </a:lnTo>
                <a:lnTo>
                  <a:pt x="48" y="148"/>
                </a:lnTo>
                <a:lnTo>
                  <a:pt x="46" y="162"/>
                </a:lnTo>
                <a:lnTo>
                  <a:pt x="46" y="177"/>
                </a:lnTo>
                <a:lnTo>
                  <a:pt x="46" y="192"/>
                </a:lnTo>
                <a:lnTo>
                  <a:pt x="17" y="192"/>
                </a:lnTo>
                <a:lnTo>
                  <a:pt x="17" y="174"/>
                </a:lnTo>
                <a:lnTo>
                  <a:pt x="14" y="156"/>
                </a:lnTo>
                <a:lnTo>
                  <a:pt x="14" y="139"/>
                </a:lnTo>
                <a:lnTo>
                  <a:pt x="14" y="124"/>
                </a:lnTo>
                <a:lnTo>
                  <a:pt x="14" y="109"/>
                </a:lnTo>
                <a:lnTo>
                  <a:pt x="14" y="97"/>
                </a:lnTo>
                <a:lnTo>
                  <a:pt x="14" y="86"/>
                </a:lnTo>
                <a:lnTo>
                  <a:pt x="14" y="74"/>
                </a:lnTo>
                <a:lnTo>
                  <a:pt x="14" y="65"/>
                </a:lnTo>
                <a:lnTo>
                  <a:pt x="14" y="56"/>
                </a:lnTo>
                <a:lnTo>
                  <a:pt x="14" y="50"/>
                </a:lnTo>
                <a:lnTo>
                  <a:pt x="14" y="41"/>
                </a:lnTo>
                <a:lnTo>
                  <a:pt x="12" y="38"/>
                </a:lnTo>
                <a:lnTo>
                  <a:pt x="12" y="32"/>
                </a:lnTo>
                <a:lnTo>
                  <a:pt x="12" y="29"/>
                </a:lnTo>
                <a:lnTo>
                  <a:pt x="12" y="27"/>
                </a:lnTo>
                <a:lnTo>
                  <a:pt x="9" y="21"/>
                </a:lnTo>
                <a:lnTo>
                  <a:pt x="7" y="15"/>
                </a:lnTo>
                <a:lnTo>
                  <a:pt x="5" y="12"/>
                </a:lnTo>
                <a:lnTo>
                  <a:pt x="2" y="9"/>
                </a:lnTo>
                <a:lnTo>
                  <a:pt x="0" y="6"/>
                </a:lnTo>
                <a:lnTo>
                  <a:pt x="0" y="3"/>
                </a:lnTo>
                <a:lnTo>
                  <a:pt x="2" y="3"/>
                </a:lnTo>
                <a:lnTo>
                  <a:pt x="5" y="0"/>
                </a:lnTo>
                <a:lnTo>
                  <a:pt x="9" y="0"/>
                </a:lnTo>
                <a:lnTo>
                  <a:pt x="17" y="0"/>
                </a:lnTo>
                <a:lnTo>
                  <a:pt x="24" y="0"/>
                </a:lnTo>
                <a:lnTo>
                  <a:pt x="34" y="3"/>
                </a:lnTo>
                <a:lnTo>
                  <a:pt x="43" y="6"/>
                </a:lnTo>
                <a:lnTo>
                  <a:pt x="46" y="6"/>
                </a:lnTo>
                <a:lnTo>
                  <a:pt x="48" y="9"/>
                </a:lnTo>
                <a:lnTo>
                  <a:pt x="51" y="9"/>
                </a:lnTo>
                <a:lnTo>
                  <a:pt x="53" y="12"/>
                </a:lnTo>
                <a:lnTo>
                  <a:pt x="53" y="12"/>
                </a:lnTo>
                <a:lnTo>
                  <a:pt x="53" y="12"/>
                </a:lnTo>
                <a:lnTo>
                  <a:pt x="53" y="18"/>
                </a:lnTo>
                <a:lnTo>
                  <a:pt x="53" y="21"/>
                </a:lnTo>
                <a:lnTo>
                  <a:pt x="53" y="21"/>
                </a:lnTo>
                <a:lnTo>
                  <a:pt x="51" y="24"/>
                </a:lnTo>
                <a:lnTo>
                  <a:pt x="51" y="29"/>
                </a:lnTo>
                <a:lnTo>
                  <a:pt x="51" y="38"/>
                </a:lnTo>
                <a:lnTo>
                  <a:pt x="48" y="47"/>
                </a:lnTo>
                <a:lnTo>
                  <a:pt x="48" y="47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79" name="Freeform 368"/>
          <p:cNvSpPr>
            <a:spLocks/>
          </p:cNvSpPr>
          <p:nvPr/>
        </p:nvSpPr>
        <p:spPr bwMode="auto">
          <a:xfrm>
            <a:off x="5967520" y="1338458"/>
            <a:ext cx="450300" cy="745070"/>
          </a:xfrm>
          <a:custGeom>
            <a:avLst/>
            <a:gdLst>
              <a:gd name="T0" fmla="*/ 5 w 78"/>
              <a:gd name="T1" fmla="*/ 77 h 77"/>
              <a:gd name="T2" fmla="*/ 3 w 78"/>
              <a:gd name="T3" fmla="*/ 74 h 77"/>
              <a:gd name="T4" fmla="*/ 0 w 78"/>
              <a:gd name="T5" fmla="*/ 74 h 77"/>
              <a:gd name="T6" fmla="*/ 3 w 78"/>
              <a:gd name="T7" fmla="*/ 68 h 77"/>
              <a:gd name="T8" fmla="*/ 5 w 78"/>
              <a:gd name="T9" fmla="*/ 65 h 77"/>
              <a:gd name="T10" fmla="*/ 10 w 78"/>
              <a:gd name="T11" fmla="*/ 62 h 77"/>
              <a:gd name="T12" fmla="*/ 15 w 78"/>
              <a:gd name="T13" fmla="*/ 56 h 77"/>
              <a:gd name="T14" fmla="*/ 17 w 78"/>
              <a:gd name="T15" fmla="*/ 50 h 77"/>
              <a:gd name="T16" fmla="*/ 25 w 78"/>
              <a:gd name="T17" fmla="*/ 41 h 77"/>
              <a:gd name="T18" fmla="*/ 27 w 78"/>
              <a:gd name="T19" fmla="*/ 35 h 77"/>
              <a:gd name="T20" fmla="*/ 32 w 78"/>
              <a:gd name="T21" fmla="*/ 30 h 77"/>
              <a:gd name="T22" fmla="*/ 34 w 78"/>
              <a:gd name="T23" fmla="*/ 24 h 77"/>
              <a:gd name="T24" fmla="*/ 37 w 78"/>
              <a:gd name="T25" fmla="*/ 21 h 77"/>
              <a:gd name="T26" fmla="*/ 37 w 78"/>
              <a:gd name="T27" fmla="*/ 18 h 77"/>
              <a:gd name="T28" fmla="*/ 37 w 78"/>
              <a:gd name="T29" fmla="*/ 15 h 77"/>
              <a:gd name="T30" fmla="*/ 37 w 78"/>
              <a:gd name="T31" fmla="*/ 12 h 77"/>
              <a:gd name="T32" fmla="*/ 34 w 78"/>
              <a:gd name="T33" fmla="*/ 9 h 77"/>
              <a:gd name="T34" fmla="*/ 32 w 78"/>
              <a:gd name="T35" fmla="*/ 9 h 77"/>
              <a:gd name="T36" fmla="*/ 32 w 78"/>
              <a:gd name="T37" fmla="*/ 6 h 77"/>
              <a:gd name="T38" fmla="*/ 32 w 78"/>
              <a:gd name="T39" fmla="*/ 6 h 77"/>
              <a:gd name="T40" fmla="*/ 32 w 78"/>
              <a:gd name="T41" fmla="*/ 3 h 77"/>
              <a:gd name="T42" fmla="*/ 34 w 78"/>
              <a:gd name="T43" fmla="*/ 0 h 77"/>
              <a:gd name="T44" fmla="*/ 39 w 78"/>
              <a:gd name="T45" fmla="*/ 0 h 77"/>
              <a:gd name="T46" fmla="*/ 46 w 78"/>
              <a:gd name="T47" fmla="*/ 0 h 77"/>
              <a:gd name="T48" fmla="*/ 56 w 78"/>
              <a:gd name="T49" fmla="*/ 3 h 77"/>
              <a:gd name="T50" fmla="*/ 63 w 78"/>
              <a:gd name="T51" fmla="*/ 3 h 77"/>
              <a:gd name="T52" fmla="*/ 71 w 78"/>
              <a:gd name="T53" fmla="*/ 6 h 77"/>
              <a:gd name="T54" fmla="*/ 75 w 78"/>
              <a:gd name="T55" fmla="*/ 9 h 77"/>
              <a:gd name="T56" fmla="*/ 78 w 78"/>
              <a:gd name="T57" fmla="*/ 9 h 77"/>
              <a:gd name="T58" fmla="*/ 78 w 78"/>
              <a:gd name="T59" fmla="*/ 12 h 77"/>
              <a:gd name="T60" fmla="*/ 78 w 78"/>
              <a:gd name="T61" fmla="*/ 12 h 77"/>
              <a:gd name="T62" fmla="*/ 75 w 78"/>
              <a:gd name="T63" fmla="*/ 15 h 77"/>
              <a:gd name="T64" fmla="*/ 75 w 78"/>
              <a:gd name="T65" fmla="*/ 18 h 77"/>
              <a:gd name="T66" fmla="*/ 71 w 78"/>
              <a:gd name="T67" fmla="*/ 27 h 77"/>
              <a:gd name="T68" fmla="*/ 63 w 78"/>
              <a:gd name="T69" fmla="*/ 35 h 77"/>
              <a:gd name="T70" fmla="*/ 54 w 78"/>
              <a:gd name="T71" fmla="*/ 44 h 77"/>
              <a:gd name="T72" fmla="*/ 46 w 78"/>
              <a:gd name="T73" fmla="*/ 53 h 77"/>
              <a:gd name="T74" fmla="*/ 37 w 78"/>
              <a:gd name="T75" fmla="*/ 59 h 77"/>
              <a:gd name="T76" fmla="*/ 29 w 78"/>
              <a:gd name="T77" fmla="*/ 68 h 77"/>
              <a:gd name="T78" fmla="*/ 22 w 78"/>
              <a:gd name="T79" fmla="*/ 71 h 77"/>
              <a:gd name="T80" fmla="*/ 15 w 78"/>
              <a:gd name="T81" fmla="*/ 74 h 77"/>
              <a:gd name="T82" fmla="*/ 10 w 78"/>
              <a:gd name="T83" fmla="*/ 77 h 77"/>
              <a:gd name="T84" fmla="*/ 5 w 78"/>
              <a:gd name="T85" fmla="*/ 77 h 77"/>
              <a:gd name="T86" fmla="*/ 5 w 78"/>
              <a:gd name="T87" fmla="*/ 77 h 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78" h="77">
                <a:moveTo>
                  <a:pt x="5" y="77"/>
                </a:moveTo>
                <a:lnTo>
                  <a:pt x="3" y="74"/>
                </a:lnTo>
                <a:lnTo>
                  <a:pt x="0" y="74"/>
                </a:lnTo>
                <a:lnTo>
                  <a:pt x="3" y="68"/>
                </a:lnTo>
                <a:lnTo>
                  <a:pt x="5" y="65"/>
                </a:lnTo>
                <a:lnTo>
                  <a:pt x="10" y="62"/>
                </a:lnTo>
                <a:lnTo>
                  <a:pt x="15" y="56"/>
                </a:lnTo>
                <a:lnTo>
                  <a:pt x="17" y="50"/>
                </a:lnTo>
                <a:lnTo>
                  <a:pt x="25" y="41"/>
                </a:lnTo>
                <a:lnTo>
                  <a:pt x="27" y="35"/>
                </a:lnTo>
                <a:lnTo>
                  <a:pt x="32" y="30"/>
                </a:lnTo>
                <a:lnTo>
                  <a:pt x="34" y="24"/>
                </a:lnTo>
                <a:lnTo>
                  <a:pt x="37" y="21"/>
                </a:lnTo>
                <a:lnTo>
                  <a:pt x="37" y="18"/>
                </a:lnTo>
                <a:lnTo>
                  <a:pt x="37" y="15"/>
                </a:lnTo>
                <a:lnTo>
                  <a:pt x="37" y="12"/>
                </a:lnTo>
                <a:lnTo>
                  <a:pt x="34" y="9"/>
                </a:lnTo>
                <a:lnTo>
                  <a:pt x="32" y="9"/>
                </a:lnTo>
                <a:lnTo>
                  <a:pt x="32" y="6"/>
                </a:lnTo>
                <a:lnTo>
                  <a:pt x="32" y="6"/>
                </a:lnTo>
                <a:lnTo>
                  <a:pt x="32" y="3"/>
                </a:lnTo>
                <a:lnTo>
                  <a:pt x="34" y="0"/>
                </a:lnTo>
                <a:lnTo>
                  <a:pt x="39" y="0"/>
                </a:lnTo>
                <a:lnTo>
                  <a:pt x="46" y="0"/>
                </a:lnTo>
                <a:lnTo>
                  <a:pt x="56" y="3"/>
                </a:lnTo>
                <a:lnTo>
                  <a:pt x="63" y="3"/>
                </a:lnTo>
                <a:lnTo>
                  <a:pt x="71" y="6"/>
                </a:lnTo>
                <a:lnTo>
                  <a:pt x="75" y="9"/>
                </a:lnTo>
                <a:lnTo>
                  <a:pt x="78" y="9"/>
                </a:lnTo>
                <a:lnTo>
                  <a:pt x="78" y="12"/>
                </a:lnTo>
                <a:lnTo>
                  <a:pt x="78" y="12"/>
                </a:lnTo>
                <a:lnTo>
                  <a:pt x="75" y="15"/>
                </a:lnTo>
                <a:lnTo>
                  <a:pt x="75" y="18"/>
                </a:lnTo>
                <a:lnTo>
                  <a:pt x="71" y="27"/>
                </a:lnTo>
                <a:lnTo>
                  <a:pt x="63" y="35"/>
                </a:lnTo>
                <a:lnTo>
                  <a:pt x="54" y="44"/>
                </a:lnTo>
                <a:lnTo>
                  <a:pt x="46" y="53"/>
                </a:lnTo>
                <a:lnTo>
                  <a:pt x="37" y="59"/>
                </a:lnTo>
                <a:lnTo>
                  <a:pt x="29" y="68"/>
                </a:lnTo>
                <a:lnTo>
                  <a:pt x="22" y="71"/>
                </a:lnTo>
                <a:lnTo>
                  <a:pt x="15" y="74"/>
                </a:lnTo>
                <a:lnTo>
                  <a:pt x="10" y="77"/>
                </a:lnTo>
                <a:lnTo>
                  <a:pt x="5" y="77"/>
                </a:lnTo>
                <a:lnTo>
                  <a:pt x="5" y="77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80" name="Freeform 369"/>
          <p:cNvSpPr>
            <a:spLocks/>
          </p:cNvSpPr>
          <p:nvPr/>
        </p:nvSpPr>
        <p:spPr bwMode="auto">
          <a:xfrm>
            <a:off x="6163805" y="1512629"/>
            <a:ext cx="952559" cy="309638"/>
          </a:xfrm>
          <a:custGeom>
            <a:avLst/>
            <a:gdLst>
              <a:gd name="T0" fmla="*/ 0 w 165"/>
              <a:gd name="T1" fmla="*/ 32 h 32"/>
              <a:gd name="T2" fmla="*/ 0 w 165"/>
              <a:gd name="T3" fmla="*/ 17 h 32"/>
              <a:gd name="T4" fmla="*/ 5 w 165"/>
              <a:gd name="T5" fmla="*/ 17 h 32"/>
              <a:gd name="T6" fmla="*/ 12 w 165"/>
              <a:gd name="T7" fmla="*/ 17 h 32"/>
              <a:gd name="T8" fmla="*/ 20 w 165"/>
              <a:gd name="T9" fmla="*/ 17 h 32"/>
              <a:gd name="T10" fmla="*/ 27 w 165"/>
              <a:gd name="T11" fmla="*/ 17 h 32"/>
              <a:gd name="T12" fmla="*/ 37 w 165"/>
              <a:gd name="T13" fmla="*/ 15 h 32"/>
              <a:gd name="T14" fmla="*/ 46 w 165"/>
              <a:gd name="T15" fmla="*/ 15 h 32"/>
              <a:gd name="T16" fmla="*/ 56 w 165"/>
              <a:gd name="T17" fmla="*/ 12 h 32"/>
              <a:gd name="T18" fmla="*/ 68 w 165"/>
              <a:gd name="T19" fmla="*/ 12 h 32"/>
              <a:gd name="T20" fmla="*/ 80 w 165"/>
              <a:gd name="T21" fmla="*/ 9 h 32"/>
              <a:gd name="T22" fmla="*/ 92 w 165"/>
              <a:gd name="T23" fmla="*/ 6 h 32"/>
              <a:gd name="T24" fmla="*/ 99 w 165"/>
              <a:gd name="T25" fmla="*/ 6 h 32"/>
              <a:gd name="T26" fmla="*/ 109 w 165"/>
              <a:gd name="T27" fmla="*/ 3 h 32"/>
              <a:gd name="T28" fmla="*/ 116 w 165"/>
              <a:gd name="T29" fmla="*/ 3 h 32"/>
              <a:gd name="T30" fmla="*/ 121 w 165"/>
              <a:gd name="T31" fmla="*/ 3 h 32"/>
              <a:gd name="T32" fmla="*/ 126 w 165"/>
              <a:gd name="T33" fmla="*/ 3 h 32"/>
              <a:gd name="T34" fmla="*/ 128 w 165"/>
              <a:gd name="T35" fmla="*/ 0 h 32"/>
              <a:gd name="T36" fmla="*/ 131 w 165"/>
              <a:gd name="T37" fmla="*/ 0 h 32"/>
              <a:gd name="T38" fmla="*/ 138 w 165"/>
              <a:gd name="T39" fmla="*/ 0 h 32"/>
              <a:gd name="T40" fmla="*/ 143 w 165"/>
              <a:gd name="T41" fmla="*/ 3 h 32"/>
              <a:gd name="T42" fmla="*/ 150 w 165"/>
              <a:gd name="T43" fmla="*/ 3 h 32"/>
              <a:gd name="T44" fmla="*/ 155 w 165"/>
              <a:gd name="T45" fmla="*/ 6 h 32"/>
              <a:gd name="T46" fmla="*/ 160 w 165"/>
              <a:gd name="T47" fmla="*/ 9 h 32"/>
              <a:gd name="T48" fmla="*/ 162 w 165"/>
              <a:gd name="T49" fmla="*/ 12 h 32"/>
              <a:gd name="T50" fmla="*/ 165 w 165"/>
              <a:gd name="T51" fmla="*/ 15 h 32"/>
              <a:gd name="T52" fmla="*/ 165 w 165"/>
              <a:gd name="T53" fmla="*/ 15 h 32"/>
              <a:gd name="T54" fmla="*/ 162 w 165"/>
              <a:gd name="T55" fmla="*/ 15 h 32"/>
              <a:gd name="T56" fmla="*/ 157 w 165"/>
              <a:gd name="T57" fmla="*/ 15 h 32"/>
              <a:gd name="T58" fmla="*/ 155 w 165"/>
              <a:gd name="T59" fmla="*/ 17 h 32"/>
              <a:gd name="T60" fmla="*/ 148 w 165"/>
              <a:gd name="T61" fmla="*/ 17 h 32"/>
              <a:gd name="T62" fmla="*/ 141 w 165"/>
              <a:gd name="T63" fmla="*/ 17 h 32"/>
              <a:gd name="T64" fmla="*/ 133 w 165"/>
              <a:gd name="T65" fmla="*/ 20 h 32"/>
              <a:gd name="T66" fmla="*/ 124 w 165"/>
              <a:gd name="T67" fmla="*/ 20 h 32"/>
              <a:gd name="T68" fmla="*/ 112 w 165"/>
              <a:gd name="T69" fmla="*/ 20 h 32"/>
              <a:gd name="T70" fmla="*/ 99 w 165"/>
              <a:gd name="T71" fmla="*/ 23 h 32"/>
              <a:gd name="T72" fmla="*/ 87 w 165"/>
              <a:gd name="T73" fmla="*/ 23 h 32"/>
              <a:gd name="T74" fmla="*/ 73 w 165"/>
              <a:gd name="T75" fmla="*/ 26 h 32"/>
              <a:gd name="T76" fmla="*/ 56 w 165"/>
              <a:gd name="T77" fmla="*/ 26 h 32"/>
              <a:gd name="T78" fmla="*/ 39 w 165"/>
              <a:gd name="T79" fmla="*/ 29 h 32"/>
              <a:gd name="T80" fmla="*/ 20 w 165"/>
              <a:gd name="T81" fmla="*/ 32 h 32"/>
              <a:gd name="T82" fmla="*/ 0 w 165"/>
              <a:gd name="T83" fmla="*/ 32 h 32"/>
              <a:gd name="T84" fmla="*/ 0 w 165"/>
              <a:gd name="T85" fmla="*/ 32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165" h="32">
                <a:moveTo>
                  <a:pt x="0" y="32"/>
                </a:moveTo>
                <a:lnTo>
                  <a:pt x="0" y="17"/>
                </a:lnTo>
                <a:lnTo>
                  <a:pt x="5" y="17"/>
                </a:lnTo>
                <a:lnTo>
                  <a:pt x="12" y="17"/>
                </a:lnTo>
                <a:lnTo>
                  <a:pt x="20" y="17"/>
                </a:lnTo>
                <a:lnTo>
                  <a:pt x="27" y="17"/>
                </a:lnTo>
                <a:lnTo>
                  <a:pt x="37" y="15"/>
                </a:lnTo>
                <a:lnTo>
                  <a:pt x="46" y="15"/>
                </a:lnTo>
                <a:lnTo>
                  <a:pt x="56" y="12"/>
                </a:lnTo>
                <a:lnTo>
                  <a:pt x="68" y="12"/>
                </a:lnTo>
                <a:lnTo>
                  <a:pt x="80" y="9"/>
                </a:lnTo>
                <a:lnTo>
                  <a:pt x="92" y="6"/>
                </a:lnTo>
                <a:lnTo>
                  <a:pt x="99" y="6"/>
                </a:lnTo>
                <a:lnTo>
                  <a:pt x="109" y="3"/>
                </a:lnTo>
                <a:lnTo>
                  <a:pt x="116" y="3"/>
                </a:lnTo>
                <a:lnTo>
                  <a:pt x="121" y="3"/>
                </a:lnTo>
                <a:lnTo>
                  <a:pt x="126" y="3"/>
                </a:lnTo>
                <a:lnTo>
                  <a:pt x="128" y="0"/>
                </a:lnTo>
                <a:lnTo>
                  <a:pt x="131" y="0"/>
                </a:lnTo>
                <a:lnTo>
                  <a:pt x="138" y="0"/>
                </a:lnTo>
                <a:lnTo>
                  <a:pt x="143" y="3"/>
                </a:lnTo>
                <a:lnTo>
                  <a:pt x="150" y="3"/>
                </a:lnTo>
                <a:lnTo>
                  <a:pt x="155" y="6"/>
                </a:lnTo>
                <a:lnTo>
                  <a:pt x="160" y="9"/>
                </a:lnTo>
                <a:lnTo>
                  <a:pt x="162" y="12"/>
                </a:lnTo>
                <a:lnTo>
                  <a:pt x="165" y="15"/>
                </a:lnTo>
                <a:lnTo>
                  <a:pt x="165" y="15"/>
                </a:lnTo>
                <a:lnTo>
                  <a:pt x="162" y="15"/>
                </a:lnTo>
                <a:lnTo>
                  <a:pt x="157" y="15"/>
                </a:lnTo>
                <a:lnTo>
                  <a:pt x="155" y="17"/>
                </a:lnTo>
                <a:lnTo>
                  <a:pt x="148" y="17"/>
                </a:lnTo>
                <a:lnTo>
                  <a:pt x="141" y="17"/>
                </a:lnTo>
                <a:lnTo>
                  <a:pt x="133" y="20"/>
                </a:lnTo>
                <a:lnTo>
                  <a:pt x="124" y="20"/>
                </a:lnTo>
                <a:lnTo>
                  <a:pt x="112" y="20"/>
                </a:lnTo>
                <a:lnTo>
                  <a:pt x="99" y="23"/>
                </a:lnTo>
                <a:lnTo>
                  <a:pt x="87" y="23"/>
                </a:lnTo>
                <a:lnTo>
                  <a:pt x="73" y="26"/>
                </a:lnTo>
                <a:lnTo>
                  <a:pt x="56" y="26"/>
                </a:lnTo>
                <a:lnTo>
                  <a:pt x="39" y="29"/>
                </a:lnTo>
                <a:lnTo>
                  <a:pt x="20" y="32"/>
                </a:lnTo>
                <a:lnTo>
                  <a:pt x="0" y="32"/>
                </a:lnTo>
                <a:lnTo>
                  <a:pt x="0" y="32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81" name="Freeform 370"/>
          <p:cNvSpPr>
            <a:spLocks/>
          </p:cNvSpPr>
          <p:nvPr/>
        </p:nvSpPr>
        <p:spPr bwMode="auto">
          <a:xfrm>
            <a:off x="6192672" y="2025464"/>
            <a:ext cx="865961" cy="251581"/>
          </a:xfrm>
          <a:custGeom>
            <a:avLst/>
            <a:gdLst>
              <a:gd name="T0" fmla="*/ 70 w 150"/>
              <a:gd name="T1" fmla="*/ 23 h 26"/>
              <a:gd name="T2" fmla="*/ 61 w 150"/>
              <a:gd name="T3" fmla="*/ 23 h 26"/>
              <a:gd name="T4" fmla="*/ 53 w 150"/>
              <a:gd name="T5" fmla="*/ 23 h 26"/>
              <a:gd name="T6" fmla="*/ 46 w 150"/>
              <a:gd name="T7" fmla="*/ 26 h 26"/>
              <a:gd name="T8" fmla="*/ 39 w 150"/>
              <a:gd name="T9" fmla="*/ 26 h 26"/>
              <a:gd name="T10" fmla="*/ 34 w 150"/>
              <a:gd name="T11" fmla="*/ 26 h 26"/>
              <a:gd name="T12" fmla="*/ 29 w 150"/>
              <a:gd name="T13" fmla="*/ 26 h 26"/>
              <a:gd name="T14" fmla="*/ 27 w 150"/>
              <a:gd name="T15" fmla="*/ 26 h 26"/>
              <a:gd name="T16" fmla="*/ 24 w 150"/>
              <a:gd name="T17" fmla="*/ 26 h 26"/>
              <a:gd name="T18" fmla="*/ 22 w 150"/>
              <a:gd name="T19" fmla="*/ 26 h 26"/>
              <a:gd name="T20" fmla="*/ 17 w 150"/>
              <a:gd name="T21" fmla="*/ 26 h 26"/>
              <a:gd name="T22" fmla="*/ 15 w 150"/>
              <a:gd name="T23" fmla="*/ 23 h 26"/>
              <a:gd name="T24" fmla="*/ 7 w 150"/>
              <a:gd name="T25" fmla="*/ 21 h 26"/>
              <a:gd name="T26" fmla="*/ 5 w 150"/>
              <a:gd name="T27" fmla="*/ 21 h 26"/>
              <a:gd name="T28" fmla="*/ 3 w 150"/>
              <a:gd name="T29" fmla="*/ 18 h 26"/>
              <a:gd name="T30" fmla="*/ 3 w 150"/>
              <a:gd name="T31" fmla="*/ 18 h 26"/>
              <a:gd name="T32" fmla="*/ 0 w 150"/>
              <a:gd name="T33" fmla="*/ 18 h 26"/>
              <a:gd name="T34" fmla="*/ 0 w 150"/>
              <a:gd name="T35" fmla="*/ 18 h 26"/>
              <a:gd name="T36" fmla="*/ 0 w 150"/>
              <a:gd name="T37" fmla="*/ 15 h 26"/>
              <a:gd name="T38" fmla="*/ 3 w 150"/>
              <a:gd name="T39" fmla="*/ 15 h 26"/>
              <a:gd name="T40" fmla="*/ 3 w 150"/>
              <a:gd name="T41" fmla="*/ 15 h 26"/>
              <a:gd name="T42" fmla="*/ 5 w 150"/>
              <a:gd name="T43" fmla="*/ 15 h 26"/>
              <a:gd name="T44" fmla="*/ 7 w 150"/>
              <a:gd name="T45" fmla="*/ 15 h 26"/>
              <a:gd name="T46" fmla="*/ 12 w 150"/>
              <a:gd name="T47" fmla="*/ 12 h 26"/>
              <a:gd name="T48" fmla="*/ 19 w 150"/>
              <a:gd name="T49" fmla="*/ 12 h 26"/>
              <a:gd name="T50" fmla="*/ 27 w 150"/>
              <a:gd name="T51" fmla="*/ 12 h 26"/>
              <a:gd name="T52" fmla="*/ 34 w 150"/>
              <a:gd name="T53" fmla="*/ 9 h 26"/>
              <a:gd name="T54" fmla="*/ 44 w 150"/>
              <a:gd name="T55" fmla="*/ 9 h 26"/>
              <a:gd name="T56" fmla="*/ 56 w 150"/>
              <a:gd name="T57" fmla="*/ 6 h 26"/>
              <a:gd name="T58" fmla="*/ 65 w 150"/>
              <a:gd name="T59" fmla="*/ 6 h 26"/>
              <a:gd name="T60" fmla="*/ 75 w 150"/>
              <a:gd name="T61" fmla="*/ 3 h 26"/>
              <a:gd name="T62" fmla="*/ 85 w 150"/>
              <a:gd name="T63" fmla="*/ 3 h 26"/>
              <a:gd name="T64" fmla="*/ 94 w 150"/>
              <a:gd name="T65" fmla="*/ 3 h 26"/>
              <a:gd name="T66" fmla="*/ 102 w 150"/>
              <a:gd name="T67" fmla="*/ 3 h 26"/>
              <a:gd name="T68" fmla="*/ 107 w 150"/>
              <a:gd name="T69" fmla="*/ 0 h 26"/>
              <a:gd name="T70" fmla="*/ 111 w 150"/>
              <a:gd name="T71" fmla="*/ 0 h 26"/>
              <a:gd name="T72" fmla="*/ 116 w 150"/>
              <a:gd name="T73" fmla="*/ 0 h 26"/>
              <a:gd name="T74" fmla="*/ 123 w 150"/>
              <a:gd name="T75" fmla="*/ 0 h 26"/>
              <a:gd name="T76" fmla="*/ 131 w 150"/>
              <a:gd name="T77" fmla="*/ 3 h 26"/>
              <a:gd name="T78" fmla="*/ 136 w 150"/>
              <a:gd name="T79" fmla="*/ 3 h 26"/>
              <a:gd name="T80" fmla="*/ 140 w 150"/>
              <a:gd name="T81" fmla="*/ 3 h 26"/>
              <a:gd name="T82" fmla="*/ 145 w 150"/>
              <a:gd name="T83" fmla="*/ 3 h 26"/>
              <a:gd name="T84" fmla="*/ 148 w 150"/>
              <a:gd name="T85" fmla="*/ 6 h 26"/>
              <a:gd name="T86" fmla="*/ 150 w 150"/>
              <a:gd name="T87" fmla="*/ 6 h 26"/>
              <a:gd name="T88" fmla="*/ 150 w 150"/>
              <a:gd name="T89" fmla="*/ 9 h 26"/>
              <a:gd name="T90" fmla="*/ 150 w 150"/>
              <a:gd name="T91" fmla="*/ 12 h 26"/>
              <a:gd name="T92" fmla="*/ 145 w 150"/>
              <a:gd name="T93" fmla="*/ 12 h 26"/>
              <a:gd name="T94" fmla="*/ 143 w 150"/>
              <a:gd name="T95" fmla="*/ 15 h 26"/>
              <a:gd name="T96" fmla="*/ 140 w 150"/>
              <a:gd name="T97" fmla="*/ 15 h 26"/>
              <a:gd name="T98" fmla="*/ 136 w 150"/>
              <a:gd name="T99" fmla="*/ 15 h 26"/>
              <a:gd name="T100" fmla="*/ 131 w 150"/>
              <a:gd name="T101" fmla="*/ 15 h 26"/>
              <a:gd name="T102" fmla="*/ 126 w 150"/>
              <a:gd name="T103" fmla="*/ 18 h 26"/>
              <a:gd name="T104" fmla="*/ 121 w 150"/>
              <a:gd name="T105" fmla="*/ 18 h 26"/>
              <a:gd name="T106" fmla="*/ 114 w 150"/>
              <a:gd name="T107" fmla="*/ 18 h 26"/>
              <a:gd name="T108" fmla="*/ 107 w 150"/>
              <a:gd name="T109" fmla="*/ 21 h 26"/>
              <a:gd name="T110" fmla="*/ 99 w 150"/>
              <a:gd name="T111" fmla="*/ 21 h 26"/>
              <a:gd name="T112" fmla="*/ 90 w 150"/>
              <a:gd name="T113" fmla="*/ 21 h 26"/>
              <a:gd name="T114" fmla="*/ 80 w 150"/>
              <a:gd name="T115" fmla="*/ 21 h 26"/>
              <a:gd name="T116" fmla="*/ 70 w 150"/>
              <a:gd name="T117" fmla="*/ 23 h 26"/>
              <a:gd name="T118" fmla="*/ 70 w 150"/>
              <a:gd name="T119" fmla="*/ 23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50" h="26">
                <a:moveTo>
                  <a:pt x="70" y="23"/>
                </a:moveTo>
                <a:lnTo>
                  <a:pt x="61" y="23"/>
                </a:lnTo>
                <a:lnTo>
                  <a:pt x="53" y="23"/>
                </a:lnTo>
                <a:lnTo>
                  <a:pt x="46" y="26"/>
                </a:lnTo>
                <a:lnTo>
                  <a:pt x="39" y="26"/>
                </a:lnTo>
                <a:lnTo>
                  <a:pt x="34" y="26"/>
                </a:lnTo>
                <a:lnTo>
                  <a:pt x="29" y="26"/>
                </a:lnTo>
                <a:lnTo>
                  <a:pt x="27" y="26"/>
                </a:lnTo>
                <a:lnTo>
                  <a:pt x="24" y="26"/>
                </a:lnTo>
                <a:lnTo>
                  <a:pt x="22" y="26"/>
                </a:lnTo>
                <a:lnTo>
                  <a:pt x="17" y="26"/>
                </a:lnTo>
                <a:lnTo>
                  <a:pt x="15" y="23"/>
                </a:lnTo>
                <a:lnTo>
                  <a:pt x="7" y="21"/>
                </a:lnTo>
                <a:lnTo>
                  <a:pt x="5" y="21"/>
                </a:lnTo>
                <a:lnTo>
                  <a:pt x="3" y="18"/>
                </a:lnTo>
                <a:lnTo>
                  <a:pt x="3" y="18"/>
                </a:lnTo>
                <a:lnTo>
                  <a:pt x="0" y="18"/>
                </a:lnTo>
                <a:lnTo>
                  <a:pt x="0" y="18"/>
                </a:lnTo>
                <a:lnTo>
                  <a:pt x="0" y="15"/>
                </a:lnTo>
                <a:lnTo>
                  <a:pt x="3" y="15"/>
                </a:lnTo>
                <a:lnTo>
                  <a:pt x="3" y="15"/>
                </a:lnTo>
                <a:lnTo>
                  <a:pt x="5" y="15"/>
                </a:lnTo>
                <a:lnTo>
                  <a:pt x="7" y="15"/>
                </a:lnTo>
                <a:lnTo>
                  <a:pt x="12" y="12"/>
                </a:lnTo>
                <a:lnTo>
                  <a:pt x="19" y="12"/>
                </a:lnTo>
                <a:lnTo>
                  <a:pt x="27" y="12"/>
                </a:lnTo>
                <a:lnTo>
                  <a:pt x="34" y="9"/>
                </a:lnTo>
                <a:lnTo>
                  <a:pt x="44" y="9"/>
                </a:lnTo>
                <a:lnTo>
                  <a:pt x="56" y="6"/>
                </a:lnTo>
                <a:lnTo>
                  <a:pt x="65" y="6"/>
                </a:lnTo>
                <a:lnTo>
                  <a:pt x="75" y="3"/>
                </a:lnTo>
                <a:lnTo>
                  <a:pt x="85" y="3"/>
                </a:lnTo>
                <a:lnTo>
                  <a:pt x="94" y="3"/>
                </a:lnTo>
                <a:lnTo>
                  <a:pt x="102" y="3"/>
                </a:lnTo>
                <a:lnTo>
                  <a:pt x="107" y="0"/>
                </a:lnTo>
                <a:lnTo>
                  <a:pt x="111" y="0"/>
                </a:lnTo>
                <a:lnTo>
                  <a:pt x="116" y="0"/>
                </a:lnTo>
                <a:lnTo>
                  <a:pt x="123" y="0"/>
                </a:lnTo>
                <a:lnTo>
                  <a:pt x="131" y="3"/>
                </a:lnTo>
                <a:lnTo>
                  <a:pt x="136" y="3"/>
                </a:lnTo>
                <a:lnTo>
                  <a:pt x="140" y="3"/>
                </a:lnTo>
                <a:lnTo>
                  <a:pt x="145" y="3"/>
                </a:lnTo>
                <a:lnTo>
                  <a:pt x="148" y="6"/>
                </a:lnTo>
                <a:lnTo>
                  <a:pt x="150" y="6"/>
                </a:lnTo>
                <a:lnTo>
                  <a:pt x="150" y="9"/>
                </a:lnTo>
                <a:lnTo>
                  <a:pt x="150" y="12"/>
                </a:lnTo>
                <a:lnTo>
                  <a:pt x="145" y="12"/>
                </a:lnTo>
                <a:lnTo>
                  <a:pt x="143" y="15"/>
                </a:lnTo>
                <a:lnTo>
                  <a:pt x="140" y="15"/>
                </a:lnTo>
                <a:lnTo>
                  <a:pt x="136" y="15"/>
                </a:lnTo>
                <a:lnTo>
                  <a:pt x="131" y="15"/>
                </a:lnTo>
                <a:lnTo>
                  <a:pt x="126" y="18"/>
                </a:lnTo>
                <a:lnTo>
                  <a:pt x="121" y="18"/>
                </a:lnTo>
                <a:lnTo>
                  <a:pt x="114" y="18"/>
                </a:lnTo>
                <a:lnTo>
                  <a:pt x="107" y="21"/>
                </a:lnTo>
                <a:lnTo>
                  <a:pt x="99" y="21"/>
                </a:lnTo>
                <a:lnTo>
                  <a:pt x="90" y="21"/>
                </a:lnTo>
                <a:lnTo>
                  <a:pt x="80" y="21"/>
                </a:lnTo>
                <a:lnTo>
                  <a:pt x="70" y="23"/>
                </a:lnTo>
                <a:lnTo>
                  <a:pt x="70" y="23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82" name="Freeform 371"/>
          <p:cNvSpPr>
            <a:spLocks/>
          </p:cNvSpPr>
          <p:nvPr/>
        </p:nvSpPr>
        <p:spPr bwMode="auto">
          <a:xfrm>
            <a:off x="5857834" y="2480248"/>
            <a:ext cx="1477907" cy="338670"/>
          </a:xfrm>
          <a:custGeom>
            <a:avLst/>
            <a:gdLst>
              <a:gd name="T0" fmla="*/ 56 w 256"/>
              <a:gd name="T1" fmla="*/ 33 h 35"/>
              <a:gd name="T2" fmla="*/ 46 w 256"/>
              <a:gd name="T3" fmla="*/ 33 h 35"/>
              <a:gd name="T4" fmla="*/ 39 w 256"/>
              <a:gd name="T5" fmla="*/ 33 h 35"/>
              <a:gd name="T6" fmla="*/ 34 w 256"/>
              <a:gd name="T7" fmla="*/ 35 h 35"/>
              <a:gd name="T8" fmla="*/ 29 w 256"/>
              <a:gd name="T9" fmla="*/ 33 h 35"/>
              <a:gd name="T10" fmla="*/ 27 w 256"/>
              <a:gd name="T11" fmla="*/ 33 h 35"/>
              <a:gd name="T12" fmla="*/ 19 w 256"/>
              <a:gd name="T13" fmla="*/ 30 h 35"/>
              <a:gd name="T14" fmla="*/ 17 w 256"/>
              <a:gd name="T15" fmla="*/ 27 h 35"/>
              <a:gd name="T16" fmla="*/ 12 w 256"/>
              <a:gd name="T17" fmla="*/ 24 h 35"/>
              <a:gd name="T18" fmla="*/ 7 w 256"/>
              <a:gd name="T19" fmla="*/ 21 h 35"/>
              <a:gd name="T20" fmla="*/ 0 w 256"/>
              <a:gd name="T21" fmla="*/ 18 h 35"/>
              <a:gd name="T22" fmla="*/ 10 w 256"/>
              <a:gd name="T23" fmla="*/ 18 h 35"/>
              <a:gd name="T24" fmla="*/ 22 w 256"/>
              <a:gd name="T25" fmla="*/ 18 h 35"/>
              <a:gd name="T26" fmla="*/ 34 w 256"/>
              <a:gd name="T27" fmla="*/ 18 h 35"/>
              <a:gd name="T28" fmla="*/ 48 w 256"/>
              <a:gd name="T29" fmla="*/ 15 h 35"/>
              <a:gd name="T30" fmla="*/ 65 w 256"/>
              <a:gd name="T31" fmla="*/ 15 h 35"/>
              <a:gd name="T32" fmla="*/ 82 w 256"/>
              <a:gd name="T33" fmla="*/ 12 h 35"/>
              <a:gd name="T34" fmla="*/ 102 w 256"/>
              <a:gd name="T35" fmla="*/ 12 h 35"/>
              <a:gd name="T36" fmla="*/ 121 w 256"/>
              <a:gd name="T37" fmla="*/ 9 h 35"/>
              <a:gd name="T38" fmla="*/ 143 w 256"/>
              <a:gd name="T39" fmla="*/ 6 h 35"/>
              <a:gd name="T40" fmla="*/ 160 w 256"/>
              <a:gd name="T41" fmla="*/ 6 h 35"/>
              <a:gd name="T42" fmla="*/ 177 w 256"/>
              <a:gd name="T43" fmla="*/ 3 h 35"/>
              <a:gd name="T44" fmla="*/ 181 w 256"/>
              <a:gd name="T45" fmla="*/ 3 h 35"/>
              <a:gd name="T46" fmla="*/ 189 w 256"/>
              <a:gd name="T47" fmla="*/ 3 h 35"/>
              <a:gd name="T48" fmla="*/ 194 w 256"/>
              <a:gd name="T49" fmla="*/ 3 h 35"/>
              <a:gd name="T50" fmla="*/ 201 w 256"/>
              <a:gd name="T51" fmla="*/ 0 h 35"/>
              <a:gd name="T52" fmla="*/ 203 w 256"/>
              <a:gd name="T53" fmla="*/ 0 h 35"/>
              <a:gd name="T54" fmla="*/ 208 w 256"/>
              <a:gd name="T55" fmla="*/ 0 h 35"/>
              <a:gd name="T56" fmla="*/ 210 w 256"/>
              <a:gd name="T57" fmla="*/ 0 h 35"/>
              <a:gd name="T58" fmla="*/ 213 w 256"/>
              <a:gd name="T59" fmla="*/ 0 h 35"/>
              <a:gd name="T60" fmla="*/ 215 w 256"/>
              <a:gd name="T61" fmla="*/ 0 h 35"/>
              <a:gd name="T62" fmla="*/ 218 w 256"/>
              <a:gd name="T63" fmla="*/ 0 h 35"/>
              <a:gd name="T64" fmla="*/ 223 w 256"/>
              <a:gd name="T65" fmla="*/ 3 h 35"/>
              <a:gd name="T66" fmla="*/ 227 w 256"/>
              <a:gd name="T67" fmla="*/ 3 h 35"/>
              <a:gd name="T68" fmla="*/ 235 w 256"/>
              <a:gd name="T69" fmla="*/ 6 h 35"/>
              <a:gd name="T70" fmla="*/ 242 w 256"/>
              <a:gd name="T71" fmla="*/ 6 h 35"/>
              <a:gd name="T72" fmla="*/ 247 w 256"/>
              <a:gd name="T73" fmla="*/ 9 h 35"/>
              <a:gd name="T74" fmla="*/ 252 w 256"/>
              <a:gd name="T75" fmla="*/ 12 h 35"/>
              <a:gd name="T76" fmla="*/ 254 w 256"/>
              <a:gd name="T77" fmla="*/ 15 h 35"/>
              <a:gd name="T78" fmla="*/ 256 w 256"/>
              <a:gd name="T79" fmla="*/ 18 h 35"/>
              <a:gd name="T80" fmla="*/ 254 w 256"/>
              <a:gd name="T81" fmla="*/ 18 h 35"/>
              <a:gd name="T82" fmla="*/ 252 w 256"/>
              <a:gd name="T83" fmla="*/ 21 h 35"/>
              <a:gd name="T84" fmla="*/ 249 w 256"/>
              <a:gd name="T85" fmla="*/ 21 h 35"/>
              <a:gd name="T86" fmla="*/ 242 w 256"/>
              <a:gd name="T87" fmla="*/ 21 h 35"/>
              <a:gd name="T88" fmla="*/ 235 w 256"/>
              <a:gd name="T89" fmla="*/ 24 h 35"/>
              <a:gd name="T90" fmla="*/ 225 w 256"/>
              <a:gd name="T91" fmla="*/ 24 h 35"/>
              <a:gd name="T92" fmla="*/ 213 w 256"/>
              <a:gd name="T93" fmla="*/ 24 h 35"/>
              <a:gd name="T94" fmla="*/ 198 w 256"/>
              <a:gd name="T95" fmla="*/ 24 h 35"/>
              <a:gd name="T96" fmla="*/ 184 w 256"/>
              <a:gd name="T97" fmla="*/ 24 h 35"/>
              <a:gd name="T98" fmla="*/ 172 w 256"/>
              <a:gd name="T99" fmla="*/ 24 h 35"/>
              <a:gd name="T100" fmla="*/ 160 w 256"/>
              <a:gd name="T101" fmla="*/ 24 h 35"/>
              <a:gd name="T102" fmla="*/ 148 w 256"/>
              <a:gd name="T103" fmla="*/ 24 h 35"/>
              <a:gd name="T104" fmla="*/ 138 w 256"/>
              <a:gd name="T105" fmla="*/ 24 h 35"/>
              <a:gd name="T106" fmla="*/ 128 w 256"/>
              <a:gd name="T107" fmla="*/ 24 h 35"/>
              <a:gd name="T108" fmla="*/ 119 w 256"/>
              <a:gd name="T109" fmla="*/ 27 h 35"/>
              <a:gd name="T110" fmla="*/ 111 w 256"/>
              <a:gd name="T111" fmla="*/ 27 h 35"/>
              <a:gd name="T112" fmla="*/ 94 w 256"/>
              <a:gd name="T113" fmla="*/ 27 h 35"/>
              <a:gd name="T114" fmla="*/ 80 w 256"/>
              <a:gd name="T115" fmla="*/ 30 h 35"/>
              <a:gd name="T116" fmla="*/ 68 w 256"/>
              <a:gd name="T117" fmla="*/ 30 h 35"/>
              <a:gd name="T118" fmla="*/ 56 w 256"/>
              <a:gd name="T119" fmla="*/ 33 h 35"/>
              <a:gd name="T120" fmla="*/ 56 w 256"/>
              <a:gd name="T121" fmla="*/ 33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256" h="35">
                <a:moveTo>
                  <a:pt x="56" y="33"/>
                </a:moveTo>
                <a:lnTo>
                  <a:pt x="46" y="33"/>
                </a:lnTo>
                <a:lnTo>
                  <a:pt x="39" y="33"/>
                </a:lnTo>
                <a:lnTo>
                  <a:pt x="34" y="35"/>
                </a:lnTo>
                <a:lnTo>
                  <a:pt x="29" y="33"/>
                </a:lnTo>
                <a:lnTo>
                  <a:pt x="27" y="33"/>
                </a:lnTo>
                <a:lnTo>
                  <a:pt x="19" y="30"/>
                </a:lnTo>
                <a:lnTo>
                  <a:pt x="17" y="27"/>
                </a:lnTo>
                <a:lnTo>
                  <a:pt x="12" y="24"/>
                </a:lnTo>
                <a:lnTo>
                  <a:pt x="7" y="21"/>
                </a:lnTo>
                <a:lnTo>
                  <a:pt x="0" y="18"/>
                </a:lnTo>
                <a:lnTo>
                  <a:pt x="10" y="18"/>
                </a:lnTo>
                <a:lnTo>
                  <a:pt x="22" y="18"/>
                </a:lnTo>
                <a:lnTo>
                  <a:pt x="34" y="18"/>
                </a:lnTo>
                <a:lnTo>
                  <a:pt x="48" y="15"/>
                </a:lnTo>
                <a:lnTo>
                  <a:pt x="65" y="15"/>
                </a:lnTo>
                <a:lnTo>
                  <a:pt x="82" y="12"/>
                </a:lnTo>
                <a:lnTo>
                  <a:pt x="102" y="12"/>
                </a:lnTo>
                <a:lnTo>
                  <a:pt x="121" y="9"/>
                </a:lnTo>
                <a:lnTo>
                  <a:pt x="143" y="6"/>
                </a:lnTo>
                <a:lnTo>
                  <a:pt x="160" y="6"/>
                </a:lnTo>
                <a:lnTo>
                  <a:pt x="177" y="3"/>
                </a:lnTo>
                <a:lnTo>
                  <a:pt x="181" y="3"/>
                </a:lnTo>
                <a:lnTo>
                  <a:pt x="189" y="3"/>
                </a:lnTo>
                <a:lnTo>
                  <a:pt x="194" y="3"/>
                </a:lnTo>
                <a:lnTo>
                  <a:pt x="201" y="0"/>
                </a:lnTo>
                <a:lnTo>
                  <a:pt x="203" y="0"/>
                </a:lnTo>
                <a:lnTo>
                  <a:pt x="208" y="0"/>
                </a:lnTo>
                <a:lnTo>
                  <a:pt x="210" y="0"/>
                </a:lnTo>
                <a:lnTo>
                  <a:pt x="213" y="0"/>
                </a:lnTo>
                <a:lnTo>
                  <a:pt x="215" y="0"/>
                </a:lnTo>
                <a:lnTo>
                  <a:pt x="218" y="0"/>
                </a:lnTo>
                <a:lnTo>
                  <a:pt x="223" y="3"/>
                </a:lnTo>
                <a:lnTo>
                  <a:pt x="227" y="3"/>
                </a:lnTo>
                <a:lnTo>
                  <a:pt x="235" y="6"/>
                </a:lnTo>
                <a:lnTo>
                  <a:pt x="242" y="6"/>
                </a:lnTo>
                <a:lnTo>
                  <a:pt x="247" y="9"/>
                </a:lnTo>
                <a:lnTo>
                  <a:pt x="252" y="12"/>
                </a:lnTo>
                <a:lnTo>
                  <a:pt x="254" y="15"/>
                </a:lnTo>
                <a:lnTo>
                  <a:pt x="256" y="18"/>
                </a:lnTo>
                <a:lnTo>
                  <a:pt x="254" y="18"/>
                </a:lnTo>
                <a:lnTo>
                  <a:pt x="252" y="21"/>
                </a:lnTo>
                <a:lnTo>
                  <a:pt x="249" y="21"/>
                </a:lnTo>
                <a:lnTo>
                  <a:pt x="242" y="21"/>
                </a:lnTo>
                <a:lnTo>
                  <a:pt x="235" y="24"/>
                </a:lnTo>
                <a:lnTo>
                  <a:pt x="225" y="24"/>
                </a:lnTo>
                <a:lnTo>
                  <a:pt x="213" y="24"/>
                </a:lnTo>
                <a:lnTo>
                  <a:pt x="198" y="24"/>
                </a:lnTo>
                <a:lnTo>
                  <a:pt x="184" y="24"/>
                </a:lnTo>
                <a:lnTo>
                  <a:pt x="172" y="24"/>
                </a:lnTo>
                <a:lnTo>
                  <a:pt x="160" y="24"/>
                </a:lnTo>
                <a:lnTo>
                  <a:pt x="148" y="24"/>
                </a:lnTo>
                <a:lnTo>
                  <a:pt x="138" y="24"/>
                </a:lnTo>
                <a:lnTo>
                  <a:pt x="128" y="24"/>
                </a:lnTo>
                <a:lnTo>
                  <a:pt x="119" y="27"/>
                </a:lnTo>
                <a:lnTo>
                  <a:pt x="111" y="27"/>
                </a:lnTo>
                <a:lnTo>
                  <a:pt x="94" y="27"/>
                </a:lnTo>
                <a:lnTo>
                  <a:pt x="80" y="30"/>
                </a:lnTo>
                <a:lnTo>
                  <a:pt x="68" y="30"/>
                </a:lnTo>
                <a:lnTo>
                  <a:pt x="56" y="33"/>
                </a:lnTo>
                <a:lnTo>
                  <a:pt x="56" y="33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83" name="Freeform 372"/>
          <p:cNvSpPr>
            <a:spLocks/>
          </p:cNvSpPr>
          <p:nvPr/>
        </p:nvSpPr>
        <p:spPr bwMode="auto">
          <a:xfrm>
            <a:off x="4864865" y="1735179"/>
            <a:ext cx="964105" cy="290286"/>
          </a:xfrm>
          <a:custGeom>
            <a:avLst/>
            <a:gdLst>
              <a:gd name="T0" fmla="*/ 167 w 167"/>
              <a:gd name="T1" fmla="*/ 3 h 30"/>
              <a:gd name="T2" fmla="*/ 150 w 167"/>
              <a:gd name="T3" fmla="*/ 6 h 30"/>
              <a:gd name="T4" fmla="*/ 133 w 167"/>
              <a:gd name="T5" fmla="*/ 9 h 30"/>
              <a:gd name="T6" fmla="*/ 119 w 167"/>
              <a:gd name="T7" fmla="*/ 12 h 30"/>
              <a:gd name="T8" fmla="*/ 107 w 167"/>
              <a:gd name="T9" fmla="*/ 12 h 30"/>
              <a:gd name="T10" fmla="*/ 95 w 167"/>
              <a:gd name="T11" fmla="*/ 15 h 30"/>
              <a:gd name="T12" fmla="*/ 83 w 167"/>
              <a:gd name="T13" fmla="*/ 18 h 30"/>
              <a:gd name="T14" fmla="*/ 71 w 167"/>
              <a:gd name="T15" fmla="*/ 21 h 30"/>
              <a:gd name="T16" fmla="*/ 61 w 167"/>
              <a:gd name="T17" fmla="*/ 21 h 30"/>
              <a:gd name="T18" fmla="*/ 54 w 167"/>
              <a:gd name="T19" fmla="*/ 24 h 30"/>
              <a:gd name="T20" fmla="*/ 46 w 167"/>
              <a:gd name="T21" fmla="*/ 27 h 30"/>
              <a:gd name="T22" fmla="*/ 39 w 167"/>
              <a:gd name="T23" fmla="*/ 27 h 30"/>
              <a:gd name="T24" fmla="*/ 34 w 167"/>
              <a:gd name="T25" fmla="*/ 30 h 30"/>
              <a:gd name="T26" fmla="*/ 29 w 167"/>
              <a:gd name="T27" fmla="*/ 30 h 30"/>
              <a:gd name="T28" fmla="*/ 25 w 167"/>
              <a:gd name="T29" fmla="*/ 30 h 30"/>
              <a:gd name="T30" fmla="*/ 22 w 167"/>
              <a:gd name="T31" fmla="*/ 30 h 30"/>
              <a:gd name="T32" fmla="*/ 22 w 167"/>
              <a:gd name="T33" fmla="*/ 30 h 30"/>
              <a:gd name="T34" fmla="*/ 20 w 167"/>
              <a:gd name="T35" fmla="*/ 30 h 30"/>
              <a:gd name="T36" fmla="*/ 17 w 167"/>
              <a:gd name="T37" fmla="*/ 30 h 30"/>
              <a:gd name="T38" fmla="*/ 12 w 167"/>
              <a:gd name="T39" fmla="*/ 27 h 30"/>
              <a:gd name="T40" fmla="*/ 8 w 167"/>
              <a:gd name="T41" fmla="*/ 27 h 30"/>
              <a:gd name="T42" fmla="*/ 5 w 167"/>
              <a:gd name="T43" fmla="*/ 24 h 30"/>
              <a:gd name="T44" fmla="*/ 3 w 167"/>
              <a:gd name="T45" fmla="*/ 21 h 30"/>
              <a:gd name="T46" fmla="*/ 0 w 167"/>
              <a:gd name="T47" fmla="*/ 21 h 30"/>
              <a:gd name="T48" fmla="*/ 0 w 167"/>
              <a:gd name="T49" fmla="*/ 21 h 30"/>
              <a:gd name="T50" fmla="*/ 3 w 167"/>
              <a:gd name="T51" fmla="*/ 21 h 30"/>
              <a:gd name="T52" fmla="*/ 3 w 167"/>
              <a:gd name="T53" fmla="*/ 18 h 30"/>
              <a:gd name="T54" fmla="*/ 5 w 167"/>
              <a:gd name="T55" fmla="*/ 21 h 30"/>
              <a:gd name="T56" fmla="*/ 8 w 167"/>
              <a:gd name="T57" fmla="*/ 21 h 30"/>
              <a:gd name="T58" fmla="*/ 15 w 167"/>
              <a:gd name="T59" fmla="*/ 21 h 30"/>
              <a:gd name="T60" fmla="*/ 20 w 167"/>
              <a:gd name="T61" fmla="*/ 21 h 30"/>
              <a:gd name="T62" fmla="*/ 20 w 167"/>
              <a:gd name="T63" fmla="*/ 21 h 30"/>
              <a:gd name="T64" fmla="*/ 22 w 167"/>
              <a:gd name="T65" fmla="*/ 21 h 30"/>
              <a:gd name="T66" fmla="*/ 27 w 167"/>
              <a:gd name="T67" fmla="*/ 21 h 30"/>
              <a:gd name="T68" fmla="*/ 32 w 167"/>
              <a:gd name="T69" fmla="*/ 18 h 30"/>
              <a:gd name="T70" fmla="*/ 37 w 167"/>
              <a:gd name="T71" fmla="*/ 18 h 30"/>
              <a:gd name="T72" fmla="*/ 44 w 167"/>
              <a:gd name="T73" fmla="*/ 18 h 30"/>
              <a:gd name="T74" fmla="*/ 51 w 167"/>
              <a:gd name="T75" fmla="*/ 18 h 30"/>
              <a:gd name="T76" fmla="*/ 58 w 167"/>
              <a:gd name="T77" fmla="*/ 15 h 30"/>
              <a:gd name="T78" fmla="*/ 68 w 167"/>
              <a:gd name="T79" fmla="*/ 15 h 30"/>
              <a:gd name="T80" fmla="*/ 80 w 167"/>
              <a:gd name="T81" fmla="*/ 12 h 30"/>
              <a:gd name="T82" fmla="*/ 92 w 167"/>
              <a:gd name="T83" fmla="*/ 12 h 30"/>
              <a:gd name="T84" fmla="*/ 104 w 167"/>
              <a:gd name="T85" fmla="*/ 9 h 30"/>
              <a:gd name="T86" fmla="*/ 119 w 167"/>
              <a:gd name="T87" fmla="*/ 6 h 30"/>
              <a:gd name="T88" fmla="*/ 133 w 167"/>
              <a:gd name="T89" fmla="*/ 6 h 30"/>
              <a:gd name="T90" fmla="*/ 150 w 167"/>
              <a:gd name="T91" fmla="*/ 3 h 30"/>
              <a:gd name="T92" fmla="*/ 167 w 167"/>
              <a:gd name="T93" fmla="*/ 0 h 30"/>
              <a:gd name="T94" fmla="*/ 167 w 167"/>
              <a:gd name="T95" fmla="*/ 3 h 30"/>
              <a:gd name="T96" fmla="*/ 167 w 167"/>
              <a:gd name="T97" fmla="*/ 3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167" h="30">
                <a:moveTo>
                  <a:pt x="167" y="3"/>
                </a:moveTo>
                <a:lnTo>
                  <a:pt x="150" y="6"/>
                </a:lnTo>
                <a:lnTo>
                  <a:pt x="133" y="9"/>
                </a:lnTo>
                <a:lnTo>
                  <a:pt x="119" y="12"/>
                </a:lnTo>
                <a:lnTo>
                  <a:pt x="107" y="12"/>
                </a:lnTo>
                <a:lnTo>
                  <a:pt x="95" y="15"/>
                </a:lnTo>
                <a:lnTo>
                  <a:pt x="83" y="18"/>
                </a:lnTo>
                <a:lnTo>
                  <a:pt x="71" y="21"/>
                </a:lnTo>
                <a:lnTo>
                  <a:pt x="61" y="21"/>
                </a:lnTo>
                <a:lnTo>
                  <a:pt x="54" y="24"/>
                </a:lnTo>
                <a:lnTo>
                  <a:pt x="46" y="27"/>
                </a:lnTo>
                <a:lnTo>
                  <a:pt x="39" y="27"/>
                </a:lnTo>
                <a:lnTo>
                  <a:pt x="34" y="30"/>
                </a:lnTo>
                <a:lnTo>
                  <a:pt x="29" y="30"/>
                </a:lnTo>
                <a:lnTo>
                  <a:pt x="25" y="30"/>
                </a:lnTo>
                <a:lnTo>
                  <a:pt x="22" y="30"/>
                </a:lnTo>
                <a:lnTo>
                  <a:pt x="22" y="30"/>
                </a:lnTo>
                <a:lnTo>
                  <a:pt x="20" y="30"/>
                </a:lnTo>
                <a:lnTo>
                  <a:pt x="17" y="30"/>
                </a:lnTo>
                <a:lnTo>
                  <a:pt x="12" y="27"/>
                </a:lnTo>
                <a:lnTo>
                  <a:pt x="8" y="27"/>
                </a:lnTo>
                <a:lnTo>
                  <a:pt x="5" y="24"/>
                </a:lnTo>
                <a:lnTo>
                  <a:pt x="3" y="21"/>
                </a:lnTo>
                <a:lnTo>
                  <a:pt x="0" y="21"/>
                </a:lnTo>
                <a:lnTo>
                  <a:pt x="0" y="21"/>
                </a:lnTo>
                <a:lnTo>
                  <a:pt x="3" y="21"/>
                </a:lnTo>
                <a:lnTo>
                  <a:pt x="3" y="18"/>
                </a:lnTo>
                <a:lnTo>
                  <a:pt x="5" y="21"/>
                </a:lnTo>
                <a:lnTo>
                  <a:pt x="8" y="21"/>
                </a:lnTo>
                <a:lnTo>
                  <a:pt x="15" y="21"/>
                </a:lnTo>
                <a:lnTo>
                  <a:pt x="20" y="21"/>
                </a:lnTo>
                <a:lnTo>
                  <a:pt x="20" y="21"/>
                </a:lnTo>
                <a:lnTo>
                  <a:pt x="22" y="21"/>
                </a:lnTo>
                <a:lnTo>
                  <a:pt x="27" y="21"/>
                </a:lnTo>
                <a:lnTo>
                  <a:pt x="32" y="18"/>
                </a:lnTo>
                <a:lnTo>
                  <a:pt x="37" y="18"/>
                </a:lnTo>
                <a:lnTo>
                  <a:pt x="44" y="18"/>
                </a:lnTo>
                <a:lnTo>
                  <a:pt x="51" y="18"/>
                </a:lnTo>
                <a:lnTo>
                  <a:pt x="58" y="15"/>
                </a:lnTo>
                <a:lnTo>
                  <a:pt x="68" y="15"/>
                </a:lnTo>
                <a:lnTo>
                  <a:pt x="80" y="12"/>
                </a:lnTo>
                <a:lnTo>
                  <a:pt x="92" y="12"/>
                </a:lnTo>
                <a:lnTo>
                  <a:pt x="104" y="9"/>
                </a:lnTo>
                <a:lnTo>
                  <a:pt x="119" y="6"/>
                </a:lnTo>
                <a:lnTo>
                  <a:pt x="133" y="6"/>
                </a:lnTo>
                <a:lnTo>
                  <a:pt x="150" y="3"/>
                </a:lnTo>
                <a:lnTo>
                  <a:pt x="167" y="0"/>
                </a:lnTo>
                <a:lnTo>
                  <a:pt x="167" y="3"/>
                </a:lnTo>
                <a:lnTo>
                  <a:pt x="167" y="3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84" name="Freeform 373"/>
          <p:cNvSpPr>
            <a:spLocks/>
          </p:cNvSpPr>
          <p:nvPr/>
        </p:nvSpPr>
        <p:spPr bwMode="auto">
          <a:xfrm>
            <a:off x="5101559" y="1483598"/>
            <a:ext cx="912145" cy="1422403"/>
          </a:xfrm>
          <a:custGeom>
            <a:avLst/>
            <a:gdLst>
              <a:gd name="T0" fmla="*/ 54 w 158"/>
              <a:gd name="T1" fmla="*/ 133 h 147"/>
              <a:gd name="T2" fmla="*/ 30 w 158"/>
              <a:gd name="T3" fmla="*/ 141 h 147"/>
              <a:gd name="T4" fmla="*/ 15 w 158"/>
              <a:gd name="T5" fmla="*/ 147 h 147"/>
              <a:gd name="T6" fmla="*/ 5 w 158"/>
              <a:gd name="T7" fmla="*/ 147 h 147"/>
              <a:gd name="T8" fmla="*/ 3 w 158"/>
              <a:gd name="T9" fmla="*/ 147 h 147"/>
              <a:gd name="T10" fmla="*/ 0 w 158"/>
              <a:gd name="T11" fmla="*/ 144 h 147"/>
              <a:gd name="T12" fmla="*/ 3 w 158"/>
              <a:gd name="T13" fmla="*/ 141 h 147"/>
              <a:gd name="T14" fmla="*/ 5 w 158"/>
              <a:gd name="T15" fmla="*/ 138 h 147"/>
              <a:gd name="T16" fmla="*/ 13 w 158"/>
              <a:gd name="T17" fmla="*/ 136 h 147"/>
              <a:gd name="T18" fmla="*/ 27 w 158"/>
              <a:gd name="T19" fmla="*/ 130 h 147"/>
              <a:gd name="T20" fmla="*/ 49 w 158"/>
              <a:gd name="T21" fmla="*/ 118 h 147"/>
              <a:gd name="T22" fmla="*/ 66 w 158"/>
              <a:gd name="T23" fmla="*/ 106 h 147"/>
              <a:gd name="T24" fmla="*/ 83 w 158"/>
              <a:gd name="T25" fmla="*/ 91 h 147"/>
              <a:gd name="T26" fmla="*/ 95 w 158"/>
              <a:gd name="T27" fmla="*/ 77 h 147"/>
              <a:gd name="T28" fmla="*/ 104 w 158"/>
              <a:gd name="T29" fmla="*/ 62 h 147"/>
              <a:gd name="T30" fmla="*/ 112 w 158"/>
              <a:gd name="T31" fmla="*/ 47 h 147"/>
              <a:gd name="T32" fmla="*/ 117 w 158"/>
              <a:gd name="T33" fmla="*/ 26 h 147"/>
              <a:gd name="T34" fmla="*/ 117 w 158"/>
              <a:gd name="T35" fmla="*/ 15 h 147"/>
              <a:gd name="T36" fmla="*/ 114 w 158"/>
              <a:gd name="T37" fmla="*/ 9 h 147"/>
              <a:gd name="T38" fmla="*/ 114 w 158"/>
              <a:gd name="T39" fmla="*/ 6 h 147"/>
              <a:gd name="T40" fmla="*/ 114 w 158"/>
              <a:gd name="T41" fmla="*/ 3 h 147"/>
              <a:gd name="T42" fmla="*/ 121 w 158"/>
              <a:gd name="T43" fmla="*/ 0 h 147"/>
              <a:gd name="T44" fmla="*/ 136 w 158"/>
              <a:gd name="T45" fmla="*/ 3 h 147"/>
              <a:gd name="T46" fmla="*/ 146 w 158"/>
              <a:gd name="T47" fmla="*/ 3 h 147"/>
              <a:gd name="T48" fmla="*/ 150 w 158"/>
              <a:gd name="T49" fmla="*/ 6 h 147"/>
              <a:gd name="T50" fmla="*/ 158 w 158"/>
              <a:gd name="T51" fmla="*/ 9 h 147"/>
              <a:gd name="T52" fmla="*/ 155 w 158"/>
              <a:gd name="T53" fmla="*/ 18 h 147"/>
              <a:gd name="T54" fmla="*/ 153 w 158"/>
              <a:gd name="T55" fmla="*/ 29 h 147"/>
              <a:gd name="T56" fmla="*/ 141 w 158"/>
              <a:gd name="T57" fmla="*/ 62 h 147"/>
              <a:gd name="T58" fmla="*/ 131 w 158"/>
              <a:gd name="T59" fmla="*/ 79 h 147"/>
              <a:gd name="T60" fmla="*/ 117 w 158"/>
              <a:gd name="T61" fmla="*/ 94 h 147"/>
              <a:gd name="T62" fmla="*/ 100 w 158"/>
              <a:gd name="T63" fmla="*/ 109 h 147"/>
              <a:gd name="T64" fmla="*/ 78 w 158"/>
              <a:gd name="T65" fmla="*/ 124 h 1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58" h="147">
                <a:moveTo>
                  <a:pt x="78" y="124"/>
                </a:moveTo>
                <a:lnTo>
                  <a:pt x="54" y="133"/>
                </a:lnTo>
                <a:lnTo>
                  <a:pt x="42" y="138"/>
                </a:lnTo>
                <a:lnTo>
                  <a:pt x="30" y="141"/>
                </a:lnTo>
                <a:lnTo>
                  <a:pt x="20" y="144"/>
                </a:lnTo>
                <a:lnTo>
                  <a:pt x="15" y="147"/>
                </a:lnTo>
                <a:lnTo>
                  <a:pt x="10" y="147"/>
                </a:lnTo>
                <a:lnTo>
                  <a:pt x="5" y="147"/>
                </a:lnTo>
                <a:lnTo>
                  <a:pt x="3" y="147"/>
                </a:lnTo>
                <a:lnTo>
                  <a:pt x="3" y="147"/>
                </a:lnTo>
                <a:lnTo>
                  <a:pt x="0" y="147"/>
                </a:lnTo>
                <a:lnTo>
                  <a:pt x="0" y="144"/>
                </a:lnTo>
                <a:lnTo>
                  <a:pt x="0" y="144"/>
                </a:lnTo>
                <a:lnTo>
                  <a:pt x="3" y="141"/>
                </a:lnTo>
                <a:lnTo>
                  <a:pt x="3" y="141"/>
                </a:lnTo>
                <a:lnTo>
                  <a:pt x="5" y="138"/>
                </a:lnTo>
                <a:lnTo>
                  <a:pt x="10" y="138"/>
                </a:lnTo>
                <a:lnTo>
                  <a:pt x="13" y="136"/>
                </a:lnTo>
                <a:lnTo>
                  <a:pt x="17" y="133"/>
                </a:lnTo>
                <a:lnTo>
                  <a:pt x="27" y="130"/>
                </a:lnTo>
                <a:lnTo>
                  <a:pt x="37" y="124"/>
                </a:lnTo>
                <a:lnTo>
                  <a:pt x="49" y="118"/>
                </a:lnTo>
                <a:lnTo>
                  <a:pt x="59" y="112"/>
                </a:lnTo>
                <a:lnTo>
                  <a:pt x="66" y="106"/>
                </a:lnTo>
                <a:lnTo>
                  <a:pt x="75" y="97"/>
                </a:lnTo>
                <a:lnTo>
                  <a:pt x="83" y="91"/>
                </a:lnTo>
                <a:lnTo>
                  <a:pt x="90" y="82"/>
                </a:lnTo>
                <a:lnTo>
                  <a:pt x="95" y="77"/>
                </a:lnTo>
                <a:lnTo>
                  <a:pt x="100" y="68"/>
                </a:lnTo>
                <a:lnTo>
                  <a:pt x="104" y="62"/>
                </a:lnTo>
                <a:lnTo>
                  <a:pt x="109" y="53"/>
                </a:lnTo>
                <a:lnTo>
                  <a:pt x="112" y="47"/>
                </a:lnTo>
                <a:lnTo>
                  <a:pt x="114" y="38"/>
                </a:lnTo>
                <a:lnTo>
                  <a:pt x="117" y="26"/>
                </a:lnTo>
                <a:lnTo>
                  <a:pt x="117" y="20"/>
                </a:lnTo>
                <a:lnTo>
                  <a:pt x="117" y="15"/>
                </a:lnTo>
                <a:lnTo>
                  <a:pt x="117" y="12"/>
                </a:lnTo>
                <a:lnTo>
                  <a:pt x="114" y="9"/>
                </a:lnTo>
                <a:lnTo>
                  <a:pt x="114" y="9"/>
                </a:lnTo>
                <a:lnTo>
                  <a:pt x="114" y="6"/>
                </a:lnTo>
                <a:lnTo>
                  <a:pt x="114" y="3"/>
                </a:lnTo>
                <a:lnTo>
                  <a:pt x="114" y="3"/>
                </a:lnTo>
                <a:lnTo>
                  <a:pt x="117" y="0"/>
                </a:lnTo>
                <a:lnTo>
                  <a:pt x="121" y="0"/>
                </a:lnTo>
                <a:lnTo>
                  <a:pt x="129" y="0"/>
                </a:lnTo>
                <a:lnTo>
                  <a:pt x="136" y="3"/>
                </a:lnTo>
                <a:lnTo>
                  <a:pt x="141" y="3"/>
                </a:lnTo>
                <a:lnTo>
                  <a:pt x="146" y="3"/>
                </a:lnTo>
                <a:lnTo>
                  <a:pt x="148" y="6"/>
                </a:lnTo>
                <a:lnTo>
                  <a:pt x="150" y="6"/>
                </a:lnTo>
                <a:lnTo>
                  <a:pt x="155" y="9"/>
                </a:lnTo>
                <a:lnTo>
                  <a:pt x="158" y="9"/>
                </a:lnTo>
                <a:lnTo>
                  <a:pt x="158" y="12"/>
                </a:lnTo>
                <a:lnTo>
                  <a:pt x="155" y="18"/>
                </a:lnTo>
                <a:lnTo>
                  <a:pt x="155" y="23"/>
                </a:lnTo>
                <a:lnTo>
                  <a:pt x="153" y="29"/>
                </a:lnTo>
                <a:lnTo>
                  <a:pt x="148" y="47"/>
                </a:lnTo>
                <a:lnTo>
                  <a:pt x="141" y="62"/>
                </a:lnTo>
                <a:lnTo>
                  <a:pt x="136" y="71"/>
                </a:lnTo>
                <a:lnTo>
                  <a:pt x="131" y="79"/>
                </a:lnTo>
                <a:lnTo>
                  <a:pt x="124" y="85"/>
                </a:lnTo>
                <a:lnTo>
                  <a:pt x="117" y="94"/>
                </a:lnTo>
                <a:lnTo>
                  <a:pt x="107" y="103"/>
                </a:lnTo>
                <a:lnTo>
                  <a:pt x="100" y="109"/>
                </a:lnTo>
                <a:lnTo>
                  <a:pt x="88" y="118"/>
                </a:lnTo>
                <a:lnTo>
                  <a:pt x="78" y="124"/>
                </a:lnTo>
                <a:lnTo>
                  <a:pt x="78" y="124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85" name="Freeform 374"/>
          <p:cNvSpPr>
            <a:spLocks/>
          </p:cNvSpPr>
          <p:nvPr/>
        </p:nvSpPr>
        <p:spPr bwMode="auto">
          <a:xfrm>
            <a:off x="5344029" y="854648"/>
            <a:ext cx="652359" cy="1857829"/>
          </a:xfrm>
          <a:custGeom>
            <a:avLst/>
            <a:gdLst>
              <a:gd name="T0" fmla="*/ 79 w 113"/>
              <a:gd name="T1" fmla="*/ 159 h 192"/>
              <a:gd name="T2" fmla="*/ 94 w 113"/>
              <a:gd name="T3" fmla="*/ 165 h 192"/>
              <a:gd name="T4" fmla="*/ 104 w 113"/>
              <a:gd name="T5" fmla="*/ 171 h 192"/>
              <a:gd name="T6" fmla="*/ 111 w 113"/>
              <a:gd name="T7" fmla="*/ 174 h 192"/>
              <a:gd name="T8" fmla="*/ 113 w 113"/>
              <a:gd name="T9" fmla="*/ 180 h 192"/>
              <a:gd name="T10" fmla="*/ 111 w 113"/>
              <a:gd name="T11" fmla="*/ 186 h 192"/>
              <a:gd name="T12" fmla="*/ 106 w 113"/>
              <a:gd name="T13" fmla="*/ 189 h 192"/>
              <a:gd name="T14" fmla="*/ 101 w 113"/>
              <a:gd name="T15" fmla="*/ 192 h 192"/>
              <a:gd name="T16" fmla="*/ 96 w 113"/>
              <a:gd name="T17" fmla="*/ 192 h 192"/>
              <a:gd name="T18" fmla="*/ 89 w 113"/>
              <a:gd name="T19" fmla="*/ 189 h 192"/>
              <a:gd name="T20" fmla="*/ 77 w 113"/>
              <a:gd name="T21" fmla="*/ 183 h 192"/>
              <a:gd name="T22" fmla="*/ 60 w 113"/>
              <a:gd name="T23" fmla="*/ 174 h 192"/>
              <a:gd name="T24" fmla="*/ 38 w 113"/>
              <a:gd name="T25" fmla="*/ 162 h 192"/>
              <a:gd name="T26" fmla="*/ 21 w 113"/>
              <a:gd name="T27" fmla="*/ 153 h 192"/>
              <a:gd name="T28" fmla="*/ 9 w 113"/>
              <a:gd name="T29" fmla="*/ 147 h 192"/>
              <a:gd name="T30" fmla="*/ 2 w 113"/>
              <a:gd name="T31" fmla="*/ 144 h 192"/>
              <a:gd name="T32" fmla="*/ 0 w 113"/>
              <a:gd name="T33" fmla="*/ 142 h 192"/>
              <a:gd name="T34" fmla="*/ 0 w 113"/>
              <a:gd name="T35" fmla="*/ 133 h 192"/>
              <a:gd name="T36" fmla="*/ 2 w 113"/>
              <a:gd name="T37" fmla="*/ 121 h 192"/>
              <a:gd name="T38" fmla="*/ 12 w 113"/>
              <a:gd name="T39" fmla="*/ 100 h 192"/>
              <a:gd name="T40" fmla="*/ 19 w 113"/>
              <a:gd name="T41" fmla="*/ 71 h 192"/>
              <a:gd name="T42" fmla="*/ 26 w 113"/>
              <a:gd name="T43" fmla="*/ 44 h 192"/>
              <a:gd name="T44" fmla="*/ 29 w 113"/>
              <a:gd name="T45" fmla="*/ 26 h 192"/>
              <a:gd name="T46" fmla="*/ 29 w 113"/>
              <a:gd name="T47" fmla="*/ 15 h 192"/>
              <a:gd name="T48" fmla="*/ 24 w 113"/>
              <a:gd name="T49" fmla="*/ 9 h 192"/>
              <a:gd name="T50" fmla="*/ 24 w 113"/>
              <a:gd name="T51" fmla="*/ 6 h 192"/>
              <a:gd name="T52" fmla="*/ 31 w 113"/>
              <a:gd name="T53" fmla="*/ 3 h 192"/>
              <a:gd name="T54" fmla="*/ 43 w 113"/>
              <a:gd name="T55" fmla="*/ 3 h 192"/>
              <a:gd name="T56" fmla="*/ 60 w 113"/>
              <a:gd name="T57" fmla="*/ 6 h 192"/>
              <a:gd name="T58" fmla="*/ 72 w 113"/>
              <a:gd name="T59" fmla="*/ 12 h 192"/>
              <a:gd name="T60" fmla="*/ 75 w 113"/>
              <a:gd name="T61" fmla="*/ 18 h 192"/>
              <a:gd name="T62" fmla="*/ 72 w 113"/>
              <a:gd name="T63" fmla="*/ 21 h 192"/>
              <a:gd name="T64" fmla="*/ 70 w 113"/>
              <a:gd name="T65" fmla="*/ 26 h 192"/>
              <a:gd name="T66" fmla="*/ 67 w 113"/>
              <a:gd name="T67" fmla="*/ 32 h 192"/>
              <a:gd name="T68" fmla="*/ 62 w 113"/>
              <a:gd name="T69" fmla="*/ 44 h 192"/>
              <a:gd name="T70" fmla="*/ 58 w 113"/>
              <a:gd name="T71" fmla="*/ 56 h 192"/>
              <a:gd name="T72" fmla="*/ 53 w 113"/>
              <a:gd name="T73" fmla="*/ 71 h 192"/>
              <a:gd name="T74" fmla="*/ 50 w 113"/>
              <a:gd name="T75" fmla="*/ 83 h 192"/>
              <a:gd name="T76" fmla="*/ 48 w 113"/>
              <a:gd name="T77" fmla="*/ 88 h 192"/>
              <a:gd name="T78" fmla="*/ 48 w 113"/>
              <a:gd name="T79" fmla="*/ 91 h 192"/>
              <a:gd name="T80" fmla="*/ 46 w 113"/>
              <a:gd name="T81" fmla="*/ 97 h 192"/>
              <a:gd name="T82" fmla="*/ 38 w 113"/>
              <a:gd name="T83" fmla="*/ 115 h 192"/>
              <a:gd name="T84" fmla="*/ 31 w 113"/>
              <a:gd name="T85" fmla="*/ 130 h 192"/>
              <a:gd name="T86" fmla="*/ 29 w 113"/>
              <a:gd name="T87" fmla="*/ 136 h 192"/>
              <a:gd name="T88" fmla="*/ 31 w 113"/>
              <a:gd name="T89" fmla="*/ 139 h 192"/>
              <a:gd name="T90" fmla="*/ 41 w 113"/>
              <a:gd name="T91" fmla="*/ 142 h 192"/>
              <a:gd name="T92" fmla="*/ 53 w 113"/>
              <a:gd name="T93" fmla="*/ 147 h 192"/>
              <a:gd name="T94" fmla="*/ 70 w 113"/>
              <a:gd name="T95" fmla="*/ 153 h 1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13" h="192">
                <a:moveTo>
                  <a:pt x="70" y="153"/>
                </a:moveTo>
                <a:lnTo>
                  <a:pt x="79" y="159"/>
                </a:lnTo>
                <a:lnTo>
                  <a:pt x="87" y="162"/>
                </a:lnTo>
                <a:lnTo>
                  <a:pt x="94" y="165"/>
                </a:lnTo>
                <a:lnTo>
                  <a:pt x="99" y="168"/>
                </a:lnTo>
                <a:lnTo>
                  <a:pt x="104" y="171"/>
                </a:lnTo>
                <a:lnTo>
                  <a:pt x="108" y="174"/>
                </a:lnTo>
                <a:lnTo>
                  <a:pt x="111" y="174"/>
                </a:lnTo>
                <a:lnTo>
                  <a:pt x="111" y="177"/>
                </a:lnTo>
                <a:lnTo>
                  <a:pt x="113" y="180"/>
                </a:lnTo>
                <a:lnTo>
                  <a:pt x="111" y="183"/>
                </a:lnTo>
                <a:lnTo>
                  <a:pt x="111" y="186"/>
                </a:lnTo>
                <a:lnTo>
                  <a:pt x="108" y="189"/>
                </a:lnTo>
                <a:lnTo>
                  <a:pt x="106" y="189"/>
                </a:lnTo>
                <a:lnTo>
                  <a:pt x="104" y="192"/>
                </a:lnTo>
                <a:lnTo>
                  <a:pt x="101" y="192"/>
                </a:lnTo>
                <a:lnTo>
                  <a:pt x="99" y="192"/>
                </a:lnTo>
                <a:lnTo>
                  <a:pt x="96" y="192"/>
                </a:lnTo>
                <a:lnTo>
                  <a:pt x="94" y="192"/>
                </a:lnTo>
                <a:lnTo>
                  <a:pt x="89" y="189"/>
                </a:lnTo>
                <a:lnTo>
                  <a:pt x="84" y="186"/>
                </a:lnTo>
                <a:lnTo>
                  <a:pt x="77" y="183"/>
                </a:lnTo>
                <a:lnTo>
                  <a:pt x="67" y="180"/>
                </a:lnTo>
                <a:lnTo>
                  <a:pt x="60" y="174"/>
                </a:lnTo>
                <a:lnTo>
                  <a:pt x="48" y="168"/>
                </a:lnTo>
                <a:lnTo>
                  <a:pt x="38" y="162"/>
                </a:lnTo>
                <a:lnTo>
                  <a:pt x="29" y="159"/>
                </a:lnTo>
                <a:lnTo>
                  <a:pt x="21" y="153"/>
                </a:lnTo>
                <a:lnTo>
                  <a:pt x="14" y="150"/>
                </a:lnTo>
                <a:lnTo>
                  <a:pt x="9" y="147"/>
                </a:lnTo>
                <a:lnTo>
                  <a:pt x="4" y="144"/>
                </a:lnTo>
                <a:lnTo>
                  <a:pt x="2" y="144"/>
                </a:lnTo>
                <a:lnTo>
                  <a:pt x="2" y="142"/>
                </a:lnTo>
                <a:lnTo>
                  <a:pt x="0" y="142"/>
                </a:lnTo>
                <a:lnTo>
                  <a:pt x="0" y="139"/>
                </a:lnTo>
                <a:lnTo>
                  <a:pt x="0" y="133"/>
                </a:lnTo>
                <a:lnTo>
                  <a:pt x="2" y="130"/>
                </a:lnTo>
                <a:lnTo>
                  <a:pt x="2" y="121"/>
                </a:lnTo>
                <a:lnTo>
                  <a:pt x="7" y="112"/>
                </a:lnTo>
                <a:lnTo>
                  <a:pt x="12" y="100"/>
                </a:lnTo>
                <a:lnTo>
                  <a:pt x="17" y="85"/>
                </a:lnTo>
                <a:lnTo>
                  <a:pt x="19" y="71"/>
                </a:lnTo>
                <a:lnTo>
                  <a:pt x="24" y="59"/>
                </a:lnTo>
                <a:lnTo>
                  <a:pt x="26" y="44"/>
                </a:lnTo>
                <a:lnTo>
                  <a:pt x="29" y="35"/>
                </a:lnTo>
                <a:lnTo>
                  <a:pt x="29" y="26"/>
                </a:lnTo>
                <a:lnTo>
                  <a:pt x="29" y="21"/>
                </a:lnTo>
                <a:lnTo>
                  <a:pt x="29" y="15"/>
                </a:lnTo>
                <a:lnTo>
                  <a:pt x="26" y="12"/>
                </a:lnTo>
                <a:lnTo>
                  <a:pt x="24" y="9"/>
                </a:lnTo>
                <a:lnTo>
                  <a:pt x="24" y="6"/>
                </a:lnTo>
                <a:lnTo>
                  <a:pt x="24" y="6"/>
                </a:lnTo>
                <a:lnTo>
                  <a:pt x="26" y="3"/>
                </a:lnTo>
                <a:lnTo>
                  <a:pt x="31" y="3"/>
                </a:lnTo>
                <a:lnTo>
                  <a:pt x="36" y="0"/>
                </a:lnTo>
                <a:lnTo>
                  <a:pt x="43" y="3"/>
                </a:lnTo>
                <a:lnTo>
                  <a:pt x="53" y="3"/>
                </a:lnTo>
                <a:lnTo>
                  <a:pt x="60" y="6"/>
                </a:lnTo>
                <a:lnTo>
                  <a:pt x="67" y="9"/>
                </a:lnTo>
                <a:lnTo>
                  <a:pt x="72" y="12"/>
                </a:lnTo>
                <a:lnTo>
                  <a:pt x="75" y="15"/>
                </a:lnTo>
                <a:lnTo>
                  <a:pt x="75" y="18"/>
                </a:lnTo>
                <a:lnTo>
                  <a:pt x="75" y="21"/>
                </a:lnTo>
                <a:lnTo>
                  <a:pt x="72" y="21"/>
                </a:lnTo>
                <a:lnTo>
                  <a:pt x="72" y="23"/>
                </a:lnTo>
                <a:lnTo>
                  <a:pt x="70" y="26"/>
                </a:lnTo>
                <a:lnTo>
                  <a:pt x="70" y="29"/>
                </a:lnTo>
                <a:lnTo>
                  <a:pt x="67" y="32"/>
                </a:lnTo>
                <a:lnTo>
                  <a:pt x="65" y="38"/>
                </a:lnTo>
                <a:lnTo>
                  <a:pt x="62" y="44"/>
                </a:lnTo>
                <a:lnTo>
                  <a:pt x="60" y="50"/>
                </a:lnTo>
                <a:lnTo>
                  <a:pt x="58" y="56"/>
                </a:lnTo>
                <a:lnTo>
                  <a:pt x="55" y="65"/>
                </a:lnTo>
                <a:lnTo>
                  <a:pt x="53" y="71"/>
                </a:lnTo>
                <a:lnTo>
                  <a:pt x="50" y="77"/>
                </a:lnTo>
                <a:lnTo>
                  <a:pt x="50" y="83"/>
                </a:lnTo>
                <a:lnTo>
                  <a:pt x="48" y="85"/>
                </a:lnTo>
                <a:lnTo>
                  <a:pt x="48" y="88"/>
                </a:lnTo>
                <a:lnTo>
                  <a:pt x="48" y="91"/>
                </a:lnTo>
                <a:lnTo>
                  <a:pt x="48" y="91"/>
                </a:lnTo>
                <a:lnTo>
                  <a:pt x="46" y="94"/>
                </a:lnTo>
                <a:lnTo>
                  <a:pt x="46" y="97"/>
                </a:lnTo>
                <a:lnTo>
                  <a:pt x="41" y="106"/>
                </a:lnTo>
                <a:lnTo>
                  <a:pt x="38" y="115"/>
                </a:lnTo>
                <a:lnTo>
                  <a:pt x="33" y="124"/>
                </a:lnTo>
                <a:lnTo>
                  <a:pt x="31" y="130"/>
                </a:lnTo>
                <a:lnTo>
                  <a:pt x="29" y="136"/>
                </a:lnTo>
                <a:lnTo>
                  <a:pt x="29" y="136"/>
                </a:lnTo>
                <a:lnTo>
                  <a:pt x="31" y="139"/>
                </a:lnTo>
                <a:lnTo>
                  <a:pt x="31" y="139"/>
                </a:lnTo>
                <a:lnTo>
                  <a:pt x="36" y="139"/>
                </a:lnTo>
                <a:lnTo>
                  <a:pt x="41" y="142"/>
                </a:lnTo>
                <a:lnTo>
                  <a:pt x="46" y="144"/>
                </a:lnTo>
                <a:lnTo>
                  <a:pt x="53" y="147"/>
                </a:lnTo>
                <a:lnTo>
                  <a:pt x="60" y="150"/>
                </a:lnTo>
                <a:lnTo>
                  <a:pt x="70" y="153"/>
                </a:lnTo>
                <a:lnTo>
                  <a:pt x="70" y="153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87" name="Freeform 376"/>
          <p:cNvSpPr>
            <a:spLocks/>
          </p:cNvSpPr>
          <p:nvPr/>
        </p:nvSpPr>
        <p:spPr bwMode="auto">
          <a:xfrm>
            <a:off x="9140552" y="749805"/>
            <a:ext cx="1004515" cy="290286"/>
          </a:xfrm>
          <a:custGeom>
            <a:avLst/>
            <a:gdLst>
              <a:gd name="T0" fmla="*/ 65 w 174"/>
              <a:gd name="T1" fmla="*/ 9 h 30"/>
              <a:gd name="T2" fmla="*/ 82 w 174"/>
              <a:gd name="T3" fmla="*/ 6 h 30"/>
              <a:gd name="T4" fmla="*/ 97 w 174"/>
              <a:gd name="T5" fmla="*/ 6 h 30"/>
              <a:gd name="T6" fmla="*/ 109 w 174"/>
              <a:gd name="T7" fmla="*/ 3 h 30"/>
              <a:gd name="T8" fmla="*/ 121 w 174"/>
              <a:gd name="T9" fmla="*/ 3 h 30"/>
              <a:gd name="T10" fmla="*/ 128 w 174"/>
              <a:gd name="T11" fmla="*/ 0 h 30"/>
              <a:gd name="T12" fmla="*/ 138 w 174"/>
              <a:gd name="T13" fmla="*/ 0 h 30"/>
              <a:gd name="T14" fmla="*/ 143 w 174"/>
              <a:gd name="T15" fmla="*/ 0 h 30"/>
              <a:gd name="T16" fmla="*/ 145 w 174"/>
              <a:gd name="T17" fmla="*/ 0 h 30"/>
              <a:gd name="T18" fmla="*/ 150 w 174"/>
              <a:gd name="T19" fmla="*/ 0 h 30"/>
              <a:gd name="T20" fmla="*/ 155 w 174"/>
              <a:gd name="T21" fmla="*/ 0 h 30"/>
              <a:gd name="T22" fmla="*/ 160 w 174"/>
              <a:gd name="T23" fmla="*/ 0 h 30"/>
              <a:gd name="T24" fmla="*/ 164 w 174"/>
              <a:gd name="T25" fmla="*/ 3 h 30"/>
              <a:gd name="T26" fmla="*/ 169 w 174"/>
              <a:gd name="T27" fmla="*/ 3 h 30"/>
              <a:gd name="T28" fmla="*/ 172 w 174"/>
              <a:gd name="T29" fmla="*/ 6 h 30"/>
              <a:gd name="T30" fmla="*/ 174 w 174"/>
              <a:gd name="T31" fmla="*/ 9 h 30"/>
              <a:gd name="T32" fmla="*/ 174 w 174"/>
              <a:gd name="T33" fmla="*/ 12 h 30"/>
              <a:gd name="T34" fmla="*/ 174 w 174"/>
              <a:gd name="T35" fmla="*/ 12 h 30"/>
              <a:gd name="T36" fmla="*/ 172 w 174"/>
              <a:gd name="T37" fmla="*/ 15 h 30"/>
              <a:gd name="T38" fmla="*/ 169 w 174"/>
              <a:gd name="T39" fmla="*/ 15 h 30"/>
              <a:gd name="T40" fmla="*/ 164 w 174"/>
              <a:gd name="T41" fmla="*/ 18 h 30"/>
              <a:gd name="T42" fmla="*/ 162 w 174"/>
              <a:gd name="T43" fmla="*/ 18 h 30"/>
              <a:gd name="T44" fmla="*/ 155 w 174"/>
              <a:gd name="T45" fmla="*/ 18 h 30"/>
              <a:gd name="T46" fmla="*/ 150 w 174"/>
              <a:gd name="T47" fmla="*/ 21 h 30"/>
              <a:gd name="T48" fmla="*/ 143 w 174"/>
              <a:gd name="T49" fmla="*/ 21 h 30"/>
              <a:gd name="T50" fmla="*/ 126 w 174"/>
              <a:gd name="T51" fmla="*/ 24 h 30"/>
              <a:gd name="T52" fmla="*/ 109 w 174"/>
              <a:gd name="T53" fmla="*/ 27 h 30"/>
              <a:gd name="T54" fmla="*/ 72 w 174"/>
              <a:gd name="T55" fmla="*/ 27 h 30"/>
              <a:gd name="T56" fmla="*/ 56 w 174"/>
              <a:gd name="T57" fmla="*/ 30 h 30"/>
              <a:gd name="T58" fmla="*/ 48 w 174"/>
              <a:gd name="T59" fmla="*/ 30 h 30"/>
              <a:gd name="T60" fmla="*/ 41 w 174"/>
              <a:gd name="T61" fmla="*/ 30 h 30"/>
              <a:gd name="T62" fmla="*/ 34 w 174"/>
              <a:gd name="T63" fmla="*/ 30 h 30"/>
              <a:gd name="T64" fmla="*/ 29 w 174"/>
              <a:gd name="T65" fmla="*/ 30 h 30"/>
              <a:gd name="T66" fmla="*/ 24 w 174"/>
              <a:gd name="T67" fmla="*/ 30 h 30"/>
              <a:gd name="T68" fmla="*/ 22 w 174"/>
              <a:gd name="T69" fmla="*/ 30 h 30"/>
              <a:gd name="T70" fmla="*/ 14 w 174"/>
              <a:gd name="T71" fmla="*/ 27 h 30"/>
              <a:gd name="T72" fmla="*/ 10 w 174"/>
              <a:gd name="T73" fmla="*/ 27 h 30"/>
              <a:gd name="T74" fmla="*/ 5 w 174"/>
              <a:gd name="T75" fmla="*/ 24 h 30"/>
              <a:gd name="T76" fmla="*/ 0 w 174"/>
              <a:gd name="T77" fmla="*/ 24 h 30"/>
              <a:gd name="T78" fmla="*/ 0 w 174"/>
              <a:gd name="T79" fmla="*/ 21 h 30"/>
              <a:gd name="T80" fmla="*/ 2 w 174"/>
              <a:gd name="T81" fmla="*/ 21 h 30"/>
              <a:gd name="T82" fmla="*/ 7 w 174"/>
              <a:gd name="T83" fmla="*/ 18 h 30"/>
              <a:gd name="T84" fmla="*/ 14 w 174"/>
              <a:gd name="T85" fmla="*/ 18 h 30"/>
              <a:gd name="T86" fmla="*/ 24 w 174"/>
              <a:gd name="T87" fmla="*/ 15 h 30"/>
              <a:gd name="T88" fmla="*/ 36 w 174"/>
              <a:gd name="T89" fmla="*/ 15 h 30"/>
              <a:gd name="T90" fmla="*/ 48 w 174"/>
              <a:gd name="T91" fmla="*/ 12 h 30"/>
              <a:gd name="T92" fmla="*/ 65 w 174"/>
              <a:gd name="T93" fmla="*/ 9 h 30"/>
              <a:gd name="T94" fmla="*/ 65 w 174"/>
              <a:gd name="T95" fmla="*/ 9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74" h="30">
                <a:moveTo>
                  <a:pt x="65" y="9"/>
                </a:moveTo>
                <a:lnTo>
                  <a:pt x="82" y="6"/>
                </a:lnTo>
                <a:lnTo>
                  <a:pt x="97" y="6"/>
                </a:lnTo>
                <a:lnTo>
                  <a:pt x="109" y="3"/>
                </a:lnTo>
                <a:lnTo>
                  <a:pt x="121" y="3"/>
                </a:lnTo>
                <a:lnTo>
                  <a:pt x="128" y="0"/>
                </a:lnTo>
                <a:lnTo>
                  <a:pt x="138" y="0"/>
                </a:lnTo>
                <a:lnTo>
                  <a:pt x="143" y="0"/>
                </a:lnTo>
                <a:lnTo>
                  <a:pt x="145" y="0"/>
                </a:lnTo>
                <a:lnTo>
                  <a:pt x="150" y="0"/>
                </a:lnTo>
                <a:lnTo>
                  <a:pt x="155" y="0"/>
                </a:lnTo>
                <a:lnTo>
                  <a:pt x="160" y="0"/>
                </a:lnTo>
                <a:lnTo>
                  <a:pt x="164" y="3"/>
                </a:lnTo>
                <a:lnTo>
                  <a:pt x="169" y="3"/>
                </a:lnTo>
                <a:lnTo>
                  <a:pt x="172" y="6"/>
                </a:lnTo>
                <a:lnTo>
                  <a:pt x="174" y="9"/>
                </a:lnTo>
                <a:lnTo>
                  <a:pt x="174" y="12"/>
                </a:lnTo>
                <a:lnTo>
                  <a:pt x="174" y="12"/>
                </a:lnTo>
                <a:lnTo>
                  <a:pt x="172" y="15"/>
                </a:lnTo>
                <a:lnTo>
                  <a:pt x="169" y="15"/>
                </a:lnTo>
                <a:lnTo>
                  <a:pt x="164" y="18"/>
                </a:lnTo>
                <a:lnTo>
                  <a:pt x="162" y="18"/>
                </a:lnTo>
                <a:lnTo>
                  <a:pt x="155" y="18"/>
                </a:lnTo>
                <a:lnTo>
                  <a:pt x="150" y="21"/>
                </a:lnTo>
                <a:lnTo>
                  <a:pt x="143" y="21"/>
                </a:lnTo>
                <a:lnTo>
                  <a:pt x="126" y="24"/>
                </a:lnTo>
                <a:lnTo>
                  <a:pt x="109" y="27"/>
                </a:lnTo>
                <a:lnTo>
                  <a:pt x="72" y="27"/>
                </a:lnTo>
                <a:lnTo>
                  <a:pt x="56" y="30"/>
                </a:lnTo>
                <a:lnTo>
                  <a:pt x="48" y="30"/>
                </a:lnTo>
                <a:lnTo>
                  <a:pt x="41" y="30"/>
                </a:lnTo>
                <a:lnTo>
                  <a:pt x="34" y="30"/>
                </a:lnTo>
                <a:lnTo>
                  <a:pt x="29" y="30"/>
                </a:lnTo>
                <a:lnTo>
                  <a:pt x="24" y="30"/>
                </a:lnTo>
                <a:lnTo>
                  <a:pt x="22" y="30"/>
                </a:lnTo>
                <a:lnTo>
                  <a:pt x="14" y="27"/>
                </a:lnTo>
                <a:lnTo>
                  <a:pt x="10" y="27"/>
                </a:lnTo>
                <a:lnTo>
                  <a:pt x="5" y="24"/>
                </a:lnTo>
                <a:lnTo>
                  <a:pt x="0" y="24"/>
                </a:lnTo>
                <a:lnTo>
                  <a:pt x="0" y="21"/>
                </a:lnTo>
                <a:lnTo>
                  <a:pt x="2" y="21"/>
                </a:lnTo>
                <a:lnTo>
                  <a:pt x="7" y="18"/>
                </a:lnTo>
                <a:lnTo>
                  <a:pt x="14" y="18"/>
                </a:lnTo>
                <a:lnTo>
                  <a:pt x="24" y="15"/>
                </a:lnTo>
                <a:lnTo>
                  <a:pt x="36" y="15"/>
                </a:lnTo>
                <a:lnTo>
                  <a:pt x="48" y="12"/>
                </a:lnTo>
                <a:lnTo>
                  <a:pt x="65" y="9"/>
                </a:lnTo>
                <a:lnTo>
                  <a:pt x="65" y="9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88" name="Freeform 377"/>
          <p:cNvSpPr>
            <a:spLocks/>
          </p:cNvSpPr>
          <p:nvPr/>
        </p:nvSpPr>
        <p:spPr bwMode="auto">
          <a:xfrm>
            <a:off x="8788397" y="1117500"/>
            <a:ext cx="2043668" cy="493489"/>
          </a:xfrm>
          <a:custGeom>
            <a:avLst/>
            <a:gdLst>
              <a:gd name="T0" fmla="*/ 10 w 354"/>
              <a:gd name="T1" fmla="*/ 21 h 51"/>
              <a:gd name="T2" fmla="*/ 27 w 354"/>
              <a:gd name="T3" fmla="*/ 21 h 51"/>
              <a:gd name="T4" fmla="*/ 49 w 354"/>
              <a:gd name="T5" fmla="*/ 18 h 51"/>
              <a:gd name="T6" fmla="*/ 75 w 354"/>
              <a:gd name="T7" fmla="*/ 18 h 51"/>
              <a:gd name="T8" fmla="*/ 148 w 354"/>
              <a:gd name="T9" fmla="*/ 12 h 51"/>
              <a:gd name="T10" fmla="*/ 218 w 354"/>
              <a:gd name="T11" fmla="*/ 9 h 51"/>
              <a:gd name="T12" fmla="*/ 242 w 354"/>
              <a:gd name="T13" fmla="*/ 6 h 51"/>
              <a:gd name="T14" fmla="*/ 257 w 354"/>
              <a:gd name="T15" fmla="*/ 6 h 51"/>
              <a:gd name="T16" fmla="*/ 266 w 354"/>
              <a:gd name="T17" fmla="*/ 3 h 51"/>
              <a:gd name="T18" fmla="*/ 269 w 354"/>
              <a:gd name="T19" fmla="*/ 3 h 51"/>
              <a:gd name="T20" fmla="*/ 276 w 354"/>
              <a:gd name="T21" fmla="*/ 0 h 51"/>
              <a:gd name="T22" fmla="*/ 286 w 354"/>
              <a:gd name="T23" fmla="*/ 0 h 51"/>
              <a:gd name="T24" fmla="*/ 293 w 354"/>
              <a:gd name="T25" fmla="*/ 3 h 51"/>
              <a:gd name="T26" fmla="*/ 310 w 354"/>
              <a:gd name="T27" fmla="*/ 9 h 51"/>
              <a:gd name="T28" fmla="*/ 332 w 354"/>
              <a:gd name="T29" fmla="*/ 15 h 51"/>
              <a:gd name="T30" fmla="*/ 344 w 354"/>
              <a:gd name="T31" fmla="*/ 21 h 51"/>
              <a:gd name="T32" fmla="*/ 351 w 354"/>
              <a:gd name="T33" fmla="*/ 24 h 51"/>
              <a:gd name="T34" fmla="*/ 354 w 354"/>
              <a:gd name="T35" fmla="*/ 27 h 51"/>
              <a:gd name="T36" fmla="*/ 354 w 354"/>
              <a:gd name="T37" fmla="*/ 30 h 51"/>
              <a:gd name="T38" fmla="*/ 344 w 354"/>
              <a:gd name="T39" fmla="*/ 33 h 51"/>
              <a:gd name="T40" fmla="*/ 329 w 354"/>
              <a:gd name="T41" fmla="*/ 33 h 51"/>
              <a:gd name="T42" fmla="*/ 305 w 354"/>
              <a:gd name="T43" fmla="*/ 39 h 51"/>
              <a:gd name="T44" fmla="*/ 283 w 354"/>
              <a:gd name="T45" fmla="*/ 45 h 51"/>
              <a:gd name="T46" fmla="*/ 271 w 354"/>
              <a:gd name="T47" fmla="*/ 51 h 51"/>
              <a:gd name="T48" fmla="*/ 264 w 354"/>
              <a:gd name="T49" fmla="*/ 51 h 51"/>
              <a:gd name="T50" fmla="*/ 257 w 354"/>
              <a:gd name="T51" fmla="*/ 51 h 51"/>
              <a:gd name="T52" fmla="*/ 254 w 354"/>
              <a:gd name="T53" fmla="*/ 51 h 51"/>
              <a:gd name="T54" fmla="*/ 257 w 354"/>
              <a:gd name="T55" fmla="*/ 48 h 51"/>
              <a:gd name="T56" fmla="*/ 259 w 354"/>
              <a:gd name="T57" fmla="*/ 42 h 51"/>
              <a:gd name="T58" fmla="*/ 264 w 354"/>
              <a:gd name="T59" fmla="*/ 39 h 51"/>
              <a:gd name="T60" fmla="*/ 271 w 354"/>
              <a:gd name="T61" fmla="*/ 33 h 51"/>
              <a:gd name="T62" fmla="*/ 276 w 354"/>
              <a:gd name="T63" fmla="*/ 27 h 51"/>
              <a:gd name="T64" fmla="*/ 281 w 354"/>
              <a:gd name="T65" fmla="*/ 24 h 51"/>
              <a:gd name="T66" fmla="*/ 279 w 354"/>
              <a:gd name="T67" fmla="*/ 21 h 51"/>
              <a:gd name="T68" fmla="*/ 271 w 354"/>
              <a:gd name="T69" fmla="*/ 21 h 51"/>
              <a:gd name="T70" fmla="*/ 262 w 354"/>
              <a:gd name="T71" fmla="*/ 21 h 51"/>
              <a:gd name="T72" fmla="*/ 250 w 354"/>
              <a:gd name="T73" fmla="*/ 21 h 51"/>
              <a:gd name="T74" fmla="*/ 235 w 354"/>
              <a:gd name="T75" fmla="*/ 21 h 51"/>
              <a:gd name="T76" fmla="*/ 221 w 354"/>
              <a:gd name="T77" fmla="*/ 21 h 51"/>
              <a:gd name="T78" fmla="*/ 201 w 354"/>
              <a:gd name="T79" fmla="*/ 24 h 51"/>
              <a:gd name="T80" fmla="*/ 177 w 354"/>
              <a:gd name="T81" fmla="*/ 24 h 51"/>
              <a:gd name="T82" fmla="*/ 148 w 354"/>
              <a:gd name="T83" fmla="*/ 27 h 51"/>
              <a:gd name="T84" fmla="*/ 112 w 354"/>
              <a:gd name="T85" fmla="*/ 30 h 51"/>
              <a:gd name="T86" fmla="*/ 71 w 354"/>
              <a:gd name="T87" fmla="*/ 33 h 51"/>
              <a:gd name="T88" fmla="*/ 27 w 354"/>
              <a:gd name="T89" fmla="*/ 36 h 51"/>
              <a:gd name="T90" fmla="*/ 3 w 354"/>
              <a:gd name="T91" fmla="*/ 21 h 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354" h="51">
                <a:moveTo>
                  <a:pt x="3" y="21"/>
                </a:moveTo>
                <a:lnTo>
                  <a:pt x="10" y="21"/>
                </a:lnTo>
                <a:lnTo>
                  <a:pt x="20" y="21"/>
                </a:lnTo>
                <a:lnTo>
                  <a:pt x="27" y="21"/>
                </a:lnTo>
                <a:lnTo>
                  <a:pt x="39" y="21"/>
                </a:lnTo>
                <a:lnTo>
                  <a:pt x="49" y="18"/>
                </a:lnTo>
                <a:lnTo>
                  <a:pt x="61" y="18"/>
                </a:lnTo>
                <a:lnTo>
                  <a:pt x="75" y="18"/>
                </a:lnTo>
                <a:lnTo>
                  <a:pt x="90" y="15"/>
                </a:lnTo>
                <a:lnTo>
                  <a:pt x="148" y="12"/>
                </a:lnTo>
                <a:lnTo>
                  <a:pt x="206" y="9"/>
                </a:lnTo>
                <a:lnTo>
                  <a:pt x="218" y="9"/>
                </a:lnTo>
                <a:lnTo>
                  <a:pt x="230" y="6"/>
                </a:lnTo>
                <a:lnTo>
                  <a:pt x="242" y="6"/>
                </a:lnTo>
                <a:lnTo>
                  <a:pt x="250" y="6"/>
                </a:lnTo>
                <a:lnTo>
                  <a:pt x="257" y="6"/>
                </a:lnTo>
                <a:lnTo>
                  <a:pt x="262" y="3"/>
                </a:lnTo>
                <a:lnTo>
                  <a:pt x="266" y="3"/>
                </a:lnTo>
                <a:lnTo>
                  <a:pt x="266" y="3"/>
                </a:lnTo>
                <a:lnTo>
                  <a:pt x="269" y="3"/>
                </a:lnTo>
                <a:lnTo>
                  <a:pt x="271" y="3"/>
                </a:lnTo>
                <a:lnTo>
                  <a:pt x="276" y="0"/>
                </a:lnTo>
                <a:lnTo>
                  <a:pt x="283" y="0"/>
                </a:lnTo>
                <a:lnTo>
                  <a:pt x="286" y="0"/>
                </a:lnTo>
                <a:lnTo>
                  <a:pt x="288" y="3"/>
                </a:lnTo>
                <a:lnTo>
                  <a:pt x="293" y="3"/>
                </a:lnTo>
                <a:lnTo>
                  <a:pt x="298" y="3"/>
                </a:lnTo>
                <a:lnTo>
                  <a:pt x="310" y="9"/>
                </a:lnTo>
                <a:lnTo>
                  <a:pt x="325" y="12"/>
                </a:lnTo>
                <a:lnTo>
                  <a:pt x="332" y="15"/>
                </a:lnTo>
                <a:lnTo>
                  <a:pt x="337" y="18"/>
                </a:lnTo>
                <a:lnTo>
                  <a:pt x="344" y="21"/>
                </a:lnTo>
                <a:lnTo>
                  <a:pt x="346" y="24"/>
                </a:lnTo>
                <a:lnTo>
                  <a:pt x="351" y="24"/>
                </a:lnTo>
                <a:lnTo>
                  <a:pt x="354" y="27"/>
                </a:lnTo>
                <a:lnTo>
                  <a:pt x="354" y="27"/>
                </a:lnTo>
                <a:lnTo>
                  <a:pt x="354" y="30"/>
                </a:lnTo>
                <a:lnTo>
                  <a:pt x="354" y="30"/>
                </a:lnTo>
                <a:lnTo>
                  <a:pt x="351" y="33"/>
                </a:lnTo>
                <a:lnTo>
                  <a:pt x="344" y="33"/>
                </a:lnTo>
                <a:lnTo>
                  <a:pt x="337" y="33"/>
                </a:lnTo>
                <a:lnTo>
                  <a:pt x="329" y="33"/>
                </a:lnTo>
                <a:lnTo>
                  <a:pt x="317" y="36"/>
                </a:lnTo>
                <a:lnTo>
                  <a:pt x="305" y="39"/>
                </a:lnTo>
                <a:lnTo>
                  <a:pt x="291" y="42"/>
                </a:lnTo>
                <a:lnTo>
                  <a:pt x="283" y="45"/>
                </a:lnTo>
                <a:lnTo>
                  <a:pt x="279" y="48"/>
                </a:lnTo>
                <a:lnTo>
                  <a:pt x="271" y="51"/>
                </a:lnTo>
                <a:lnTo>
                  <a:pt x="266" y="51"/>
                </a:lnTo>
                <a:lnTo>
                  <a:pt x="264" y="51"/>
                </a:lnTo>
                <a:lnTo>
                  <a:pt x="259" y="51"/>
                </a:lnTo>
                <a:lnTo>
                  <a:pt x="257" y="51"/>
                </a:lnTo>
                <a:lnTo>
                  <a:pt x="257" y="51"/>
                </a:lnTo>
                <a:lnTo>
                  <a:pt x="254" y="51"/>
                </a:lnTo>
                <a:lnTo>
                  <a:pt x="254" y="48"/>
                </a:lnTo>
                <a:lnTo>
                  <a:pt x="257" y="48"/>
                </a:lnTo>
                <a:lnTo>
                  <a:pt x="257" y="45"/>
                </a:lnTo>
                <a:lnTo>
                  <a:pt x="259" y="42"/>
                </a:lnTo>
                <a:lnTo>
                  <a:pt x="262" y="42"/>
                </a:lnTo>
                <a:lnTo>
                  <a:pt x="264" y="39"/>
                </a:lnTo>
                <a:lnTo>
                  <a:pt x="266" y="36"/>
                </a:lnTo>
                <a:lnTo>
                  <a:pt x="271" y="33"/>
                </a:lnTo>
                <a:lnTo>
                  <a:pt x="274" y="30"/>
                </a:lnTo>
                <a:lnTo>
                  <a:pt x="276" y="27"/>
                </a:lnTo>
                <a:lnTo>
                  <a:pt x="279" y="27"/>
                </a:lnTo>
                <a:lnTo>
                  <a:pt x="281" y="24"/>
                </a:lnTo>
                <a:lnTo>
                  <a:pt x="281" y="21"/>
                </a:lnTo>
                <a:lnTo>
                  <a:pt x="279" y="21"/>
                </a:lnTo>
                <a:lnTo>
                  <a:pt x="276" y="21"/>
                </a:lnTo>
                <a:lnTo>
                  <a:pt x="271" y="21"/>
                </a:lnTo>
                <a:lnTo>
                  <a:pt x="269" y="21"/>
                </a:lnTo>
                <a:lnTo>
                  <a:pt x="262" y="21"/>
                </a:lnTo>
                <a:lnTo>
                  <a:pt x="257" y="21"/>
                </a:lnTo>
                <a:lnTo>
                  <a:pt x="250" y="21"/>
                </a:lnTo>
                <a:lnTo>
                  <a:pt x="240" y="21"/>
                </a:lnTo>
                <a:lnTo>
                  <a:pt x="235" y="21"/>
                </a:lnTo>
                <a:lnTo>
                  <a:pt x="228" y="21"/>
                </a:lnTo>
                <a:lnTo>
                  <a:pt x="221" y="21"/>
                </a:lnTo>
                <a:lnTo>
                  <a:pt x="211" y="21"/>
                </a:lnTo>
                <a:lnTo>
                  <a:pt x="201" y="24"/>
                </a:lnTo>
                <a:lnTo>
                  <a:pt x="189" y="24"/>
                </a:lnTo>
                <a:lnTo>
                  <a:pt x="177" y="24"/>
                </a:lnTo>
                <a:lnTo>
                  <a:pt x="162" y="27"/>
                </a:lnTo>
                <a:lnTo>
                  <a:pt x="148" y="27"/>
                </a:lnTo>
                <a:lnTo>
                  <a:pt x="131" y="27"/>
                </a:lnTo>
                <a:lnTo>
                  <a:pt x="112" y="30"/>
                </a:lnTo>
                <a:lnTo>
                  <a:pt x="92" y="30"/>
                </a:lnTo>
                <a:lnTo>
                  <a:pt x="71" y="33"/>
                </a:lnTo>
                <a:lnTo>
                  <a:pt x="49" y="33"/>
                </a:lnTo>
                <a:lnTo>
                  <a:pt x="27" y="36"/>
                </a:lnTo>
                <a:lnTo>
                  <a:pt x="0" y="39"/>
                </a:lnTo>
                <a:lnTo>
                  <a:pt x="3" y="21"/>
                </a:lnTo>
                <a:lnTo>
                  <a:pt x="3" y="21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89" name="Freeform 378"/>
          <p:cNvSpPr>
            <a:spLocks/>
          </p:cNvSpPr>
          <p:nvPr/>
        </p:nvSpPr>
        <p:spPr bwMode="auto">
          <a:xfrm>
            <a:off x="9042412" y="1523900"/>
            <a:ext cx="323292" cy="193524"/>
          </a:xfrm>
          <a:custGeom>
            <a:avLst/>
            <a:gdLst>
              <a:gd name="T0" fmla="*/ 0 w 56"/>
              <a:gd name="T1" fmla="*/ 0 h 20"/>
              <a:gd name="T2" fmla="*/ 10 w 56"/>
              <a:gd name="T3" fmla="*/ 0 h 20"/>
              <a:gd name="T4" fmla="*/ 17 w 56"/>
              <a:gd name="T5" fmla="*/ 0 h 20"/>
              <a:gd name="T6" fmla="*/ 24 w 56"/>
              <a:gd name="T7" fmla="*/ 3 h 20"/>
              <a:gd name="T8" fmla="*/ 31 w 56"/>
              <a:gd name="T9" fmla="*/ 3 h 20"/>
              <a:gd name="T10" fmla="*/ 36 w 56"/>
              <a:gd name="T11" fmla="*/ 3 h 20"/>
              <a:gd name="T12" fmla="*/ 41 w 56"/>
              <a:gd name="T13" fmla="*/ 3 h 20"/>
              <a:gd name="T14" fmla="*/ 44 w 56"/>
              <a:gd name="T15" fmla="*/ 3 h 20"/>
              <a:gd name="T16" fmla="*/ 46 w 56"/>
              <a:gd name="T17" fmla="*/ 3 h 20"/>
              <a:gd name="T18" fmla="*/ 51 w 56"/>
              <a:gd name="T19" fmla="*/ 6 h 20"/>
              <a:gd name="T20" fmla="*/ 53 w 56"/>
              <a:gd name="T21" fmla="*/ 6 h 20"/>
              <a:gd name="T22" fmla="*/ 56 w 56"/>
              <a:gd name="T23" fmla="*/ 9 h 20"/>
              <a:gd name="T24" fmla="*/ 56 w 56"/>
              <a:gd name="T25" fmla="*/ 12 h 20"/>
              <a:gd name="T26" fmla="*/ 56 w 56"/>
              <a:gd name="T27" fmla="*/ 17 h 20"/>
              <a:gd name="T28" fmla="*/ 53 w 56"/>
              <a:gd name="T29" fmla="*/ 17 h 20"/>
              <a:gd name="T30" fmla="*/ 48 w 56"/>
              <a:gd name="T31" fmla="*/ 20 h 20"/>
              <a:gd name="T32" fmla="*/ 44 w 56"/>
              <a:gd name="T33" fmla="*/ 20 h 20"/>
              <a:gd name="T34" fmla="*/ 29 w 56"/>
              <a:gd name="T35" fmla="*/ 17 h 20"/>
              <a:gd name="T36" fmla="*/ 17 w 56"/>
              <a:gd name="T37" fmla="*/ 14 h 20"/>
              <a:gd name="T38" fmla="*/ 10 w 56"/>
              <a:gd name="T39" fmla="*/ 12 h 20"/>
              <a:gd name="T40" fmla="*/ 5 w 56"/>
              <a:gd name="T41" fmla="*/ 9 h 20"/>
              <a:gd name="T42" fmla="*/ 2 w 56"/>
              <a:gd name="T43" fmla="*/ 6 h 20"/>
              <a:gd name="T44" fmla="*/ 0 w 56"/>
              <a:gd name="T45" fmla="*/ 0 h 20"/>
              <a:gd name="T46" fmla="*/ 0 w 56"/>
              <a:gd name="T47" fmla="*/ 0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56" h="20">
                <a:moveTo>
                  <a:pt x="0" y="0"/>
                </a:moveTo>
                <a:lnTo>
                  <a:pt x="10" y="0"/>
                </a:lnTo>
                <a:lnTo>
                  <a:pt x="17" y="0"/>
                </a:lnTo>
                <a:lnTo>
                  <a:pt x="24" y="3"/>
                </a:lnTo>
                <a:lnTo>
                  <a:pt x="31" y="3"/>
                </a:lnTo>
                <a:lnTo>
                  <a:pt x="36" y="3"/>
                </a:lnTo>
                <a:lnTo>
                  <a:pt x="41" y="3"/>
                </a:lnTo>
                <a:lnTo>
                  <a:pt x="44" y="3"/>
                </a:lnTo>
                <a:lnTo>
                  <a:pt x="46" y="3"/>
                </a:lnTo>
                <a:lnTo>
                  <a:pt x="51" y="6"/>
                </a:lnTo>
                <a:lnTo>
                  <a:pt x="53" y="6"/>
                </a:lnTo>
                <a:lnTo>
                  <a:pt x="56" y="9"/>
                </a:lnTo>
                <a:lnTo>
                  <a:pt x="56" y="12"/>
                </a:lnTo>
                <a:lnTo>
                  <a:pt x="56" y="17"/>
                </a:lnTo>
                <a:lnTo>
                  <a:pt x="53" y="17"/>
                </a:lnTo>
                <a:lnTo>
                  <a:pt x="48" y="20"/>
                </a:lnTo>
                <a:lnTo>
                  <a:pt x="44" y="20"/>
                </a:lnTo>
                <a:lnTo>
                  <a:pt x="29" y="17"/>
                </a:lnTo>
                <a:lnTo>
                  <a:pt x="17" y="14"/>
                </a:lnTo>
                <a:lnTo>
                  <a:pt x="10" y="12"/>
                </a:lnTo>
                <a:lnTo>
                  <a:pt x="5" y="9"/>
                </a:lnTo>
                <a:lnTo>
                  <a:pt x="2" y="6"/>
                </a:lnTo>
                <a:lnTo>
                  <a:pt x="0" y="0"/>
                </a:lnTo>
                <a:lnTo>
                  <a:pt x="0" y="0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90" name="Freeform 379"/>
          <p:cNvSpPr>
            <a:spLocks/>
          </p:cNvSpPr>
          <p:nvPr/>
        </p:nvSpPr>
        <p:spPr bwMode="auto">
          <a:xfrm>
            <a:off x="9001999" y="1775481"/>
            <a:ext cx="334838" cy="261260"/>
          </a:xfrm>
          <a:custGeom>
            <a:avLst/>
            <a:gdLst>
              <a:gd name="T0" fmla="*/ 58 w 58"/>
              <a:gd name="T1" fmla="*/ 21 h 27"/>
              <a:gd name="T2" fmla="*/ 55 w 58"/>
              <a:gd name="T3" fmla="*/ 24 h 27"/>
              <a:gd name="T4" fmla="*/ 53 w 58"/>
              <a:gd name="T5" fmla="*/ 24 h 27"/>
              <a:gd name="T6" fmla="*/ 48 w 58"/>
              <a:gd name="T7" fmla="*/ 27 h 27"/>
              <a:gd name="T8" fmla="*/ 46 w 58"/>
              <a:gd name="T9" fmla="*/ 27 h 27"/>
              <a:gd name="T10" fmla="*/ 38 w 58"/>
              <a:gd name="T11" fmla="*/ 27 h 27"/>
              <a:gd name="T12" fmla="*/ 31 w 58"/>
              <a:gd name="T13" fmla="*/ 24 h 27"/>
              <a:gd name="T14" fmla="*/ 21 w 58"/>
              <a:gd name="T15" fmla="*/ 18 h 27"/>
              <a:gd name="T16" fmla="*/ 17 w 58"/>
              <a:gd name="T17" fmla="*/ 18 h 27"/>
              <a:gd name="T18" fmla="*/ 12 w 58"/>
              <a:gd name="T19" fmla="*/ 15 h 27"/>
              <a:gd name="T20" fmla="*/ 7 w 58"/>
              <a:gd name="T21" fmla="*/ 12 h 27"/>
              <a:gd name="T22" fmla="*/ 5 w 58"/>
              <a:gd name="T23" fmla="*/ 9 h 27"/>
              <a:gd name="T24" fmla="*/ 2 w 58"/>
              <a:gd name="T25" fmla="*/ 9 h 27"/>
              <a:gd name="T26" fmla="*/ 0 w 58"/>
              <a:gd name="T27" fmla="*/ 6 h 27"/>
              <a:gd name="T28" fmla="*/ 0 w 58"/>
              <a:gd name="T29" fmla="*/ 3 h 27"/>
              <a:gd name="T30" fmla="*/ 0 w 58"/>
              <a:gd name="T31" fmla="*/ 0 h 27"/>
              <a:gd name="T32" fmla="*/ 7 w 58"/>
              <a:gd name="T33" fmla="*/ 0 h 27"/>
              <a:gd name="T34" fmla="*/ 17 w 58"/>
              <a:gd name="T35" fmla="*/ 3 h 27"/>
              <a:gd name="T36" fmla="*/ 24 w 58"/>
              <a:gd name="T37" fmla="*/ 3 h 27"/>
              <a:gd name="T38" fmla="*/ 31 w 58"/>
              <a:gd name="T39" fmla="*/ 3 h 27"/>
              <a:gd name="T40" fmla="*/ 36 w 58"/>
              <a:gd name="T41" fmla="*/ 3 h 27"/>
              <a:gd name="T42" fmla="*/ 43 w 58"/>
              <a:gd name="T43" fmla="*/ 3 h 27"/>
              <a:gd name="T44" fmla="*/ 46 w 58"/>
              <a:gd name="T45" fmla="*/ 6 h 27"/>
              <a:gd name="T46" fmla="*/ 51 w 58"/>
              <a:gd name="T47" fmla="*/ 6 h 27"/>
              <a:gd name="T48" fmla="*/ 55 w 58"/>
              <a:gd name="T49" fmla="*/ 9 h 27"/>
              <a:gd name="T50" fmla="*/ 58 w 58"/>
              <a:gd name="T51" fmla="*/ 12 h 27"/>
              <a:gd name="T52" fmla="*/ 58 w 58"/>
              <a:gd name="T53" fmla="*/ 15 h 27"/>
              <a:gd name="T54" fmla="*/ 58 w 58"/>
              <a:gd name="T55" fmla="*/ 21 h 27"/>
              <a:gd name="T56" fmla="*/ 58 w 58"/>
              <a:gd name="T57" fmla="*/ 21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58" h="27">
                <a:moveTo>
                  <a:pt x="58" y="21"/>
                </a:moveTo>
                <a:lnTo>
                  <a:pt x="55" y="24"/>
                </a:lnTo>
                <a:lnTo>
                  <a:pt x="53" y="24"/>
                </a:lnTo>
                <a:lnTo>
                  <a:pt x="48" y="27"/>
                </a:lnTo>
                <a:lnTo>
                  <a:pt x="46" y="27"/>
                </a:lnTo>
                <a:lnTo>
                  <a:pt x="38" y="27"/>
                </a:lnTo>
                <a:lnTo>
                  <a:pt x="31" y="24"/>
                </a:lnTo>
                <a:lnTo>
                  <a:pt x="21" y="18"/>
                </a:lnTo>
                <a:lnTo>
                  <a:pt x="17" y="18"/>
                </a:lnTo>
                <a:lnTo>
                  <a:pt x="12" y="15"/>
                </a:lnTo>
                <a:lnTo>
                  <a:pt x="7" y="12"/>
                </a:lnTo>
                <a:lnTo>
                  <a:pt x="5" y="9"/>
                </a:lnTo>
                <a:lnTo>
                  <a:pt x="2" y="9"/>
                </a:lnTo>
                <a:lnTo>
                  <a:pt x="0" y="6"/>
                </a:lnTo>
                <a:lnTo>
                  <a:pt x="0" y="3"/>
                </a:lnTo>
                <a:lnTo>
                  <a:pt x="0" y="0"/>
                </a:lnTo>
                <a:lnTo>
                  <a:pt x="7" y="0"/>
                </a:lnTo>
                <a:lnTo>
                  <a:pt x="17" y="3"/>
                </a:lnTo>
                <a:lnTo>
                  <a:pt x="24" y="3"/>
                </a:lnTo>
                <a:lnTo>
                  <a:pt x="31" y="3"/>
                </a:lnTo>
                <a:lnTo>
                  <a:pt x="36" y="3"/>
                </a:lnTo>
                <a:lnTo>
                  <a:pt x="43" y="3"/>
                </a:lnTo>
                <a:lnTo>
                  <a:pt x="46" y="6"/>
                </a:lnTo>
                <a:lnTo>
                  <a:pt x="51" y="6"/>
                </a:lnTo>
                <a:lnTo>
                  <a:pt x="55" y="9"/>
                </a:lnTo>
                <a:lnTo>
                  <a:pt x="58" y="12"/>
                </a:lnTo>
                <a:lnTo>
                  <a:pt x="58" y="15"/>
                </a:lnTo>
                <a:lnTo>
                  <a:pt x="58" y="21"/>
                </a:lnTo>
                <a:lnTo>
                  <a:pt x="58" y="21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91" name="Freeform 380"/>
          <p:cNvSpPr>
            <a:spLocks/>
          </p:cNvSpPr>
          <p:nvPr/>
        </p:nvSpPr>
        <p:spPr bwMode="auto">
          <a:xfrm>
            <a:off x="9781365" y="1688398"/>
            <a:ext cx="363705" cy="203203"/>
          </a:xfrm>
          <a:custGeom>
            <a:avLst/>
            <a:gdLst>
              <a:gd name="T0" fmla="*/ 0 w 63"/>
              <a:gd name="T1" fmla="*/ 6 h 21"/>
              <a:gd name="T2" fmla="*/ 10 w 63"/>
              <a:gd name="T3" fmla="*/ 3 h 21"/>
              <a:gd name="T4" fmla="*/ 17 w 63"/>
              <a:gd name="T5" fmla="*/ 0 h 21"/>
              <a:gd name="T6" fmla="*/ 24 w 63"/>
              <a:gd name="T7" fmla="*/ 0 h 21"/>
              <a:gd name="T8" fmla="*/ 32 w 63"/>
              <a:gd name="T9" fmla="*/ 0 h 21"/>
              <a:gd name="T10" fmla="*/ 41 w 63"/>
              <a:gd name="T11" fmla="*/ 0 h 21"/>
              <a:gd name="T12" fmla="*/ 49 w 63"/>
              <a:gd name="T13" fmla="*/ 3 h 21"/>
              <a:gd name="T14" fmla="*/ 53 w 63"/>
              <a:gd name="T15" fmla="*/ 6 h 21"/>
              <a:gd name="T16" fmla="*/ 58 w 63"/>
              <a:gd name="T17" fmla="*/ 9 h 21"/>
              <a:gd name="T18" fmla="*/ 61 w 63"/>
              <a:gd name="T19" fmla="*/ 9 h 21"/>
              <a:gd name="T20" fmla="*/ 63 w 63"/>
              <a:gd name="T21" fmla="*/ 12 h 21"/>
              <a:gd name="T22" fmla="*/ 63 w 63"/>
              <a:gd name="T23" fmla="*/ 15 h 21"/>
              <a:gd name="T24" fmla="*/ 63 w 63"/>
              <a:gd name="T25" fmla="*/ 18 h 21"/>
              <a:gd name="T26" fmla="*/ 61 w 63"/>
              <a:gd name="T27" fmla="*/ 21 h 21"/>
              <a:gd name="T28" fmla="*/ 58 w 63"/>
              <a:gd name="T29" fmla="*/ 21 h 21"/>
              <a:gd name="T30" fmla="*/ 56 w 63"/>
              <a:gd name="T31" fmla="*/ 21 h 21"/>
              <a:gd name="T32" fmla="*/ 51 w 63"/>
              <a:gd name="T33" fmla="*/ 21 h 21"/>
              <a:gd name="T34" fmla="*/ 46 w 63"/>
              <a:gd name="T35" fmla="*/ 21 h 21"/>
              <a:gd name="T36" fmla="*/ 41 w 63"/>
              <a:gd name="T37" fmla="*/ 21 h 21"/>
              <a:gd name="T38" fmla="*/ 34 w 63"/>
              <a:gd name="T39" fmla="*/ 21 h 21"/>
              <a:gd name="T40" fmla="*/ 27 w 63"/>
              <a:gd name="T41" fmla="*/ 18 h 21"/>
              <a:gd name="T42" fmla="*/ 19 w 63"/>
              <a:gd name="T43" fmla="*/ 15 h 21"/>
              <a:gd name="T44" fmla="*/ 10 w 63"/>
              <a:gd name="T45" fmla="*/ 12 h 21"/>
              <a:gd name="T46" fmla="*/ 0 w 63"/>
              <a:gd name="T47" fmla="*/ 6 h 21"/>
              <a:gd name="T48" fmla="*/ 0 w 63"/>
              <a:gd name="T49" fmla="*/ 6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63" h="21">
                <a:moveTo>
                  <a:pt x="0" y="6"/>
                </a:moveTo>
                <a:lnTo>
                  <a:pt x="10" y="3"/>
                </a:lnTo>
                <a:lnTo>
                  <a:pt x="17" y="0"/>
                </a:lnTo>
                <a:lnTo>
                  <a:pt x="24" y="0"/>
                </a:lnTo>
                <a:lnTo>
                  <a:pt x="32" y="0"/>
                </a:lnTo>
                <a:lnTo>
                  <a:pt x="41" y="0"/>
                </a:lnTo>
                <a:lnTo>
                  <a:pt x="49" y="3"/>
                </a:lnTo>
                <a:lnTo>
                  <a:pt x="53" y="6"/>
                </a:lnTo>
                <a:lnTo>
                  <a:pt x="58" y="9"/>
                </a:lnTo>
                <a:lnTo>
                  <a:pt x="61" y="9"/>
                </a:lnTo>
                <a:lnTo>
                  <a:pt x="63" y="12"/>
                </a:lnTo>
                <a:lnTo>
                  <a:pt x="63" y="15"/>
                </a:lnTo>
                <a:lnTo>
                  <a:pt x="63" y="18"/>
                </a:lnTo>
                <a:lnTo>
                  <a:pt x="61" y="21"/>
                </a:lnTo>
                <a:lnTo>
                  <a:pt x="58" y="21"/>
                </a:lnTo>
                <a:lnTo>
                  <a:pt x="56" y="21"/>
                </a:lnTo>
                <a:lnTo>
                  <a:pt x="51" y="21"/>
                </a:lnTo>
                <a:lnTo>
                  <a:pt x="46" y="21"/>
                </a:lnTo>
                <a:lnTo>
                  <a:pt x="41" y="21"/>
                </a:lnTo>
                <a:lnTo>
                  <a:pt x="34" y="21"/>
                </a:lnTo>
                <a:lnTo>
                  <a:pt x="27" y="18"/>
                </a:lnTo>
                <a:lnTo>
                  <a:pt x="19" y="15"/>
                </a:lnTo>
                <a:lnTo>
                  <a:pt x="10" y="12"/>
                </a:lnTo>
                <a:lnTo>
                  <a:pt x="0" y="6"/>
                </a:lnTo>
                <a:lnTo>
                  <a:pt x="0" y="6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92" name="Freeform 381"/>
          <p:cNvSpPr>
            <a:spLocks/>
          </p:cNvSpPr>
          <p:nvPr/>
        </p:nvSpPr>
        <p:spPr bwMode="auto">
          <a:xfrm>
            <a:off x="9798683" y="1436817"/>
            <a:ext cx="357930" cy="222555"/>
          </a:xfrm>
          <a:custGeom>
            <a:avLst/>
            <a:gdLst>
              <a:gd name="T0" fmla="*/ 24 w 62"/>
              <a:gd name="T1" fmla="*/ 18 h 23"/>
              <a:gd name="T2" fmla="*/ 16 w 62"/>
              <a:gd name="T3" fmla="*/ 15 h 23"/>
              <a:gd name="T4" fmla="*/ 14 w 62"/>
              <a:gd name="T5" fmla="*/ 15 h 23"/>
              <a:gd name="T6" fmla="*/ 9 w 62"/>
              <a:gd name="T7" fmla="*/ 12 h 23"/>
              <a:gd name="T8" fmla="*/ 7 w 62"/>
              <a:gd name="T9" fmla="*/ 9 h 23"/>
              <a:gd name="T10" fmla="*/ 4 w 62"/>
              <a:gd name="T11" fmla="*/ 9 h 23"/>
              <a:gd name="T12" fmla="*/ 2 w 62"/>
              <a:gd name="T13" fmla="*/ 6 h 23"/>
              <a:gd name="T14" fmla="*/ 2 w 62"/>
              <a:gd name="T15" fmla="*/ 3 h 23"/>
              <a:gd name="T16" fmla="*/ 0 w 62"/>
              <a:gd name="T17" fmla="*/ 3 h 23"/>
              <a:gd name="T18" fmla="*/ 12 w 62"/>
              <a:gd name="T19" fmla="*/ 0 h 23"/>
              <a:gd name="T20" fmla="*/ 21 w 62"/>
              <a:gd name="T21" fmla="*/ 0 h 23"/>
              <a:gd name="T22" fmla="*/ 31 w 62"/>
              <a:gd name="T23" fmla="*/ 0 h 23"/>
              <a:gd name="T24" fmla="*/ 38 w 62"/>
              <a:gd name="T25" fmla="*/ 3 h 23"/>
              <a:gd name="T26" fmla="*/ 43 w 62"/>
              <a:gd name="T27" fmla="*/ 3 h 23"/>
              <a:gd name="T28" fmla="*/ 50 w 62"/>
              <a:gd name="T29" fmla="*/ 3 h 23"/>
              <a:gd name="T30" fmla="*/ 53 w 62"/>
              <a:gd name="T31" fmla="*/ 3 h 23"/>
              <a:gd name="T32" fmla="*/ 55 w 62"/>
              <a:gd name="T33" fmla="*/ 6 h 23"/>
              <a:gd name="T34" fmla="*/ 60 w 62"/>
              <a:gd name="T35" fmla="*/ 9 h 23"/>
              <a:gd name="T36" fmla="*/ 62 w 62"/>
              <a:gd name="T37" fmla="*/ 12 h 23"/>
              <a:gd name="T38" fmla="*/ 62 w 62"/>
              <a:gd name="T39" fmla="*/ 15 h 23"/>
              <a:gd name="T40" fmla="*/ 62 w 62"/>
              <a:gd name="T41" fmla="*/ 18 h 23"/>
              <a:gd name="T42" fmla="*/ 62 w 62"/>
              <a:gd name="T43" fmla="*/ 18 h 23"/>
              <a:gd name="T44" fmla="*/ 62 w 62"/>
              <a:gd name="T45" fmla="*/ 21 h 23"/>
              <a:gd name="T46" fmla="*/ 60 w 62"/>
              <a:gd name="T47" fmla="*/ 23 h 23"/>
              <a:gd name="T48" fmla="*/ 55 w 62"/>
              <a:gd name="T49" fmla="*/ 23 h 23"/>
              <a:gd name="T50" fmla="*/ 50 w 62"/>
              <a:gd name="T51" fmla="*/ 23 h 23"/>
              <a:gd name="T52" fmla="*/ 43 w 62"/>
              <a:gd name="T53" fmla="*/ 23 h 23"/>
              <a:gd name="T54" fmla="*/ 33 w 62"/>
              <a:gd name="T55" fmla="*/ 21 h 23"/>
              <a:gd name="T56" fmla="*/ 24 w 62"/>
              <a:gd name="T57" fmla="*/ 18 h 23"/>
              <a:gd name="T58" fmla="*/ 24 w 62"/>
              <a:gd name="T59" fmla="*/ 18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62" h="23">
                <a:moveTo>
                  <a:pt x="24" y="18"/>
                </a:moveTo>
                <a:lnTo>
                  <a:pt x="16" y="15"/>
                </a:lnTo>
                <a:lnTo>
                  <a:pt x="14" y="15"/>
                </a:lnTo>
                <a:lnTo>
                  <a:pt x="9" y="12"/>
                </a:lnTo>
                <a:lnTo>
                  <a:pt x="7" y="9"/>
                </a:lnTo>
                <a:lnTo>
                  <a:pt x="4" y="9"/>
                </a:lnTo>
                <a:lnTo>
                  <a:pt x="2" y="6"/>
                </a:lnTo>
                <a:lnTo>
                  <a:pt x="2" y="3"/>
                </a:lnTo>
                <a:lnTo>
                  <a:pt x="0" y="3"/>
                </a:lnTo>
                <a:lnTo>
                  <a:pt x="12" y="0"/>
                </a:lnTo>
                <a:lnTo>
                  <a:pt x="21" y="0"/>
                </a:lnTo>
                <a:lnTo>
                  <a:pt x="31" y="0"/>
                </a:lnTo>
                <a:lnTo>
                  <a:pt x="38" y="3"/>
                </a:lnTo>
                <a:lnTo>
                  <a:pt x="43" y="3"/>
                </a:lnTo>
                <a:lnTo>
                  <a:pt x="50" y="3"/>
                </a:lnTo>
                <a:lnTo>
                  <a:pt x="53" y="3"/>
                </a:lnTo>
                <a:lnTo>
                  <a:pt x="55" y="6"/>
                </a:lnTo>
                <a:lnTo>
                  <a:pt x="60" y="9"/>
                </a:lnTo>
                <a:lnTo>
                  <a:pt x="62" y="12"/>
                </a:lnTo>
                <a:lnTo>
                  <a:pt x="62" y="15"/>
                </a:lnTo>
                <a:lnTo>
                  <a:pt x="62" y="18"/>
                </a:lnTo>
                <a:lnTo>
                  <a:pt x="62" y="18"/>
                </a:lnTo>
                <a:lnTo>
                  <a:pt x="62" y="21"/>
                </a:lnTo>
                <a:lnTo>
                  <a:pt x="60" y="23"/>
                </a:lnTo>
                <a:lnTo>
                  <a:pt x="55" y="23"/>
                </a:lnTo>
                <a:lnTo>
                  <a:pt x="50" y="23"/>
                </a:lnTo>
                <a:lnTo>
                  <a:pt x="43" y="23"/>
                </a:lnTo>
                <a:lnTo>
                  <a:pt x="33" y="21"/>
                </a:lnTo>
                <a:lnTo>
                  <a:pt x="24" y="18"/>
                </a:lnTo>
                <a:lnTo>
                  <a:pt x="24" y="18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93" name="Freeform 382"/>
          <p:cNvSpPr>
            <a:spLocks/>
          </p:cNvSpPr>
          <p:nvPr/>
        </p:nvSpPr>
        <p:spPr bwMode="auto">
          <a:xfrm>
            <a:off x="8874991" y="2007709"/>
            <a:ext cx="1524091" cy="822479"/>
          </a:xfrm>
          <a:custGeom>
            <a:avLst/>
            <a:gdLst>
              <a:gd name="T0" fmla="*/ 167 w 264"/>
              <a:gd name="T1" fmla="*/ 3 h 85"/>
              <a:gd name="T2" fmla="*/ 184 w 264"/>
              <a:gd name="T3" fmla="*/ 3 h 85"/>
              <a:gd name="T4" fmla="*/ 198 w 264"/>
              <a:gd name="T5" fmla="*/ 0 h 85"/>
              <a:gd name="T6" fmla="*/ 208 w 264"/>
              <a:gd name="T7" fmla="*/ 0 h 85"/>
              <a:gd name="T8" fmla="*/ 218 w 264"/>
              <a:gd name="T9" fmla="*/ 0 h 85"/>
              <a:gd name="T10" fmla="*/ 232 w 264"/>
              <a:gd name="T11" fmla="*/ 3 h 85"/>
              <a:gd name="T12" fmla="*/ 251 w 264"/>
              <a:gd name="T13" fmla="*/ 12 h 85"/>
              <a:gd name="T14" fmla="*/ 261 w 264"/>
              <a:gd name="T15" fmla="*/ 15 h 85"/>
              <a:gd name="T16" fmla="*/ 264 w 264"/>
              <a:gd name="T17" fmla="*/ 18 h 85"/>
              <a:gd name="T18" fmla="*/ 264 w 264"/>
              <a:gd name="T19" fmla="*/ 21 h 85"/>
              <a:gd name="T20" fmla="*/ 256 w 264"/>
              <a:gd name="T21" fmla="*/ 32 h 85"/>
              <a:gd name="T22" fmla="*/ 235 w 264"/>
              <a:gd name="T23" fmla="*/ 62 h 85"/>
              <a:gd name="T24" fmla="*/ 222 w 264"/>
              <a:gd name="T25" fmla="*/ 85 h 85"/>
              <a:gd name="T26" fmla="*/ 196 w 264"/>
              <a:gd name="T27" fmla="*/ 77 h 85"/>
              <a:gd name="T28" fmla="*/ 203 w 264"/>
              <a:gd name="T29" fmla="*/ 56 h 85"/>
              <a:gd name="T30" fmla="*/ 210 w 264"/>
              <a:gd name="T31" fmla="*/ 35 h 85"/>
              <a:gd name="T32" fmla="*/ 213 w 264"/>
              <a:gd name="T33" fmla="*/ 23 h 85"/>
              <a:gd name="T34" fmla="*/ 210 w 264"/>
              <a:gd name="T35" fmla="*/ 21 h 85"/>
              <a:gd name="T36" fmla="*/ 206 w 264"/>
              <a:gd name="T37" fmla="*/ 21 h 85"/>
              <a:gd name="T38" fmla="*/ 198 w 264"/>
              <a:gd name="T39" fmla="*/ 21 h 85"/>
              <a:gd name="T40" fmla="*/ 186 w 264"/>
              <a:gd name="T41" fmla="*/ 21 h 85"/>
              <a:gd name="T42" fmla="*/ 172 w 264"/>
              <a:gd name="T43" fmla="*/ 21 h 85"/>
              <a:gd name="T44" fmla="*/ 152 w 264"/>
              <a:gd name="T45" fmla="*/ 23 h 85"/>
              <a:gd name="T46" fmla="*/ 131 w 264"/>
              <a:gd name="T47" fmla="*/ 23 h 85"/>
              <a:gd name="T48" fmla="*/ 106 w 264"/>
              <a:gd name="T49" fmla="*/ 26 h 85"/>
              <a:gd name="T50" fmla="*/ 80 w 264"/>
              <a:gd name="T51" fmla="*/ 26 h 85"/>
              <a:gd name="T52" fmla="*/ 56 w 264"/>
              <a:gd name="T53" fmla="*/ 29 h 85"/>
              <a:gd name="T54" fmla="*/ 41 w 264"/>
              <a:gd name="T55" fmla="*/ 29 h 85"/>
              <a:gd name="T56" fmla="*/ 31 w 264"/>
              <a:gd name="T57" fmla="*/ 29 h 85"/>
              <a:gd name="T58" fmla="*/ 24 w 264"/>
              <a:gd name="T59" fmla="*/ 29 h 85"/>
              <a:gd name="T60" fmla="*/ 10 w 264"/>
              <a:gd name="T61" fmla="*/ 23 h 85"/>
              <a:gd name="T62" fmla="*/ 12 w 264"/>
              <a:gd name="T63" fmla="*/ 15 h 85"/>
              <a:gd name="T64" fmla="*/ 36 w 264"/>
              <a:gd name="T65" fmla="*/ 15 h 85"/>
              <a:gd name="T66" fmla="*/ 56 w 264"/>
              <a:gd name="T67" fmla="*/ 12 h 85"/>
              <a:gd name="T68" fmla="*/ 111 w 264"/>
              <a:gd name="T69" fmla="*/ 9 h 85"/>
              <a:gd name="T70" fmla="*/ 155 w 264"/>
              <a:gd name="T71" fmla="*/ 6 h 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264" h="85">
                <a:moveTo>
                  <a:pt x="155" y="6"/>
                </a:moveTo>
                <a:lnTo>
                  <a:pt x="167" y="3"/>
                </a:lnTo>
                <a:lnTo>
                  <a:pt x="174" y="3"/>
                </a:lnTo>
                <a:lnTo>
                  <a:pt x="184" y="3"/>
                </a:lnTo>
                <a:lnTo>
                  <a:pt x="191" y="0"/>
                </a:lnTo>
                <a:lnTo>
                  <a:pt x="198" y="0"/>
                </a:lnTo>
                <a:lnTo>
                  <a:pt x="203" y="0"/>
                </a:lnTo>
                <a:lnTo>
                  <a:pt x="208" y="0"/>
                </a:lnTo>
                <a:lnTo>
                  <a:pt x="210" y="0"/>
                </a:lnTo>
                <a:lnTo>
                  <a:pt x="218" y="0"/>
                </a:lnTo>
                <a:lnTo>
                  <a:pt x="225" y="0"/>
                </a:lnTo>
                <a:lnTo>
                  <a:pt x="232" y="3"/>
                </a:lnTo>
                <a:lnTo>
                  <a:pt x="244" y="6"/>
                </a:lnTo>
                <a:lnTo>
                  <a:pt x="251" y="12"/>
                </a:lnTo>
                <a:lnTo>
                  <a:pt x="259" y="15"/>
                </a:lnTo>
                <a:lnTo>
                  <a:pt x="261" y="15"/>
                </a:lnTo>
                <a:lnTo>
                  <a:pt x="261" y="18"/>
                </a:lnTo>
                <a:lnTo>
                  <a:pt x="264" y="18"/>
                </a:lnTo>
                <a:lnTo>
                  <a:pt x="264" y="18"/>
                </a:lnTo>
                <a:lnTo>
                  <a:pt x="264" y="21"/>
                </a:lnTo>
                <a:lnTo>
                  <a:pt x="259" y="23"/>
                </a:lnTo>
                <a:lnTo>
                  <a:pt x="256" y="32"/>
                </a:lnTo>
                <a:lnTo>
                  <a:pt x="249" y="41"/>
                </a:lnTo>
                <a:lnTo>
                  <a:pt x="235" y="62"/>
                </a:lnTo>
                <a:lnTo>
                  <a:pt x="230" y="74"/>
                </a:lnTo>
                <a:lnTo>
                  <a:pt x="222" y="85"/>
                </a:lnTo>
                <a:lnTo>
                  <a:pt x="193" y="85"/>
                </a:lnTo>
                <a:lnTo>
                  <a:pt x="196" y="77"/>
                </a:lnTo>
                <a:lnTo>
                  <a:pt x="198" y="68"/>
                </a:lnTo>
                <a:lnTo>
                  <a:pt x="203" y="56"/>
                </a:lnTo>
                <a:lnTo>
                  <a:pt x="206" y="47"/>
                </a:lnTo>
                <a:lnTo>
                  <a:pt x="210" y="35"/>
                </a:lnTo>
                <a:lnTo>
                  <a:pt x="213" y="29"/>
                </a:lnTo>
                <a:lnTo>
                  <a:pt x="213" y="23"/>
                </a:lnTo>
                <a:lnTo>
                  <a:pt x="213" y="21"/>
                </a:lnTo>
                <a:lnTo>
                  <a:pt x="210" y="21"/>
                </a:lnTo>
                <a:lnTo>
                  <a:pt x="208" y="21"/>
                </a:lnTo>
                <a:lnTo>
                  <a:pt x="206" y="21"/>
                </a:lnTo>
                <a:lnTo>
                  <a:pt x="203" y="21"/>
                </a:lnTo>
                <a:lnTo>
                  <a:pt x="198" y="21"/>
                </a:lnTo>
                <a:lnTo>
                  <a:pt x="193" y="21"/>
                </a:lnTo>
                <a:lnTo>
                  <a:pt x="186" y="21"/>
                </a:lnTo>
                <a:lnTo>
                  <a:pt x="179" y="21"/>
                </a:lnTo>
                <a:lnTo>
                  <a:pt x="172" y="21"/>
                </a:lnTo>
                <a:lnTo>
                  <a:pt x="162" y="23"/>
                </a:lnTo>
                <a:lnTo>
                  <a:pt x="152" y="23"/>
                </a:lnTo>
                <a:lnTo>
                  <a:pt x="143" y="23"/>
                </a:lnTo>
                <a:lnTo>
                  <a:pt x="131" y="23"/>
                </a:lnTo>
                <a:lnTo>
                  <a:pt x="118" y="23"/>
                </a:lnTo>
                <a:lnTo>
                  <a:pt x="106" y="26"/>
                </a:lnTo>
                <a:lnTo>
                  <a:pt x="92" y="26"/>
                </a:lnTo>
                <a:lnTo>
                  <a:pt x="80" y="26"/>
                </a:lnTo>
                <a:lnTo>
                  <a:pt x="68" y="29"/>
                </a:lnTo>
                <a:lnTo>
                  <a:pt x="56" y="29"/>
                </a:lnTo>
                <a:lnTo>
                  <a:pt x="48" y="29"/>
                </a:lnTo>
                <a:lnTo>
                  <a:pt x="41" y="29"/>
                </a:lnTo>
                <a:lnTo>
                  <a:pt x="36" y="29"/>
                </a:lnTo>
                <a:lnTo>
                  <a:pt x="31" y="29"/>
                </a:lnTo>
                <a:lnTo>
                  <a:pt x="29" y="29"/>
                </a:lnTo>
                <a:lnTo>
                  <a:pt x="24" y="29"/>
                </a:lnTo>
                <a:lnTo>
                  <a:pt x="17" y="26"/>
                </a:lnTo>
                <a:lnTo>
                  <a:pt x="10" y="23"/>
                </a:lnTo>
                <a:lnTo>
                  <a:pt x="0" y="15"/>
                </a:lnTo>
                <a:lnTo>
                  <a:pt x="12" y="15"/>
                </a:lnTo>
                <a:lnTo>
                  <a:pt x="29" y="15"/>
                </a:lnTo>
                <a:lnTo>
                  <a:pt x="36" y="15"/>
                </a:lnTo>
                <a:lnTo>
                  <a:pt x="46" y="12"/>
                </a:lnTo>
                <a:lnTo>
                  <a:pt x="56" y="12"/>
                </a:lnTo>
                <a:lnTo>
                  <a:pt x="68" y="12"/>
                </a:lnTo>
                <a:lnTo>
                  <a:pt x="111" y="9"/>
                </a:lnTo>
                <a:lnTo>
                  <a:pt x="155" y="6"/>
                </a:lnTo>
                <a:lnTo>
                  <a:pt x="155" y="6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94" name="Freeform 383"/>
          <p:cNvSpPr>
            <a:spLocks/>
          </p:cNvSpPr>
          <p:nvPr/>
        </p:nvSpPr>
        <p:spPr bwMode="auto">
          <a:xfrm>
            <a:off x="9030866" y="2375405"/>
            <a:ext cx="958330" cy="232229"/>
          </a:xfrm>
          <a:custGeom>
            <a:avLst/>
            <a:gdLst>
              <a:gd name="T0" fmla="*/ 26 w 166"/>
              <a:gd name="T1" fmla="*/ 24 h 24"/>
              <a:gd name="T2" fmla="*/ 21 w 166"/>
              <a:gd name="T3" fmla="*/ 21 h 24"/>
              <a:gd name="T4" fmla="*/ 19 w 166"/>
              <a:gd name="T5" fmla="*/ 21 h 24"/>
              <a:gd name="T6" fmla="*/ 14 w 166"/>
              <a:gd name="T7" fmla="*/ 21 h 24"/>
              <a:gd name="T8" fmla="*/ 9 w 166"/>
              <a:gd name="T9" fmla="*/ 18 h 24"/>
              <a:gd name="T10" fmla="*/ 4 w 166"/>
              <a:gd name="T11" fmla="*/ 15 h 24"/>
              <a:gd name="T12" fmla="*/ 2 w 166"/>
              <a:gd name="T13" fmla="*/ 12 h 24"/>
              <a:gd name="T14" fmla="*/ 0 w 166"/>
              <a:gd name="T15" fmla="*/ 12 h 24"/>
              <a:gd name="T16" fmla="*/ 2 w 166"/>
              <a:gd name="T17" fmla="*/ 9 h 24"/>
              <a:gd name="T18" fmla="*/ 4 w 166"/>
              <a:gd name="T19" fmla="*/ 9 h 24"/>
              <a:gd name="T20" fmla="*/ 7 w 166"/>
              <a:gd name="T21" fmla="*/ 9 h 24"/>
              <a:gd name="T22" fmla="*/ 14 w 166"/>
              <a:gd name="T23" fmla="*/ 9 h 24"/>
              <a:gd name="T24" fmla="*/ 19 w 166"/>
              <a:gd name="T25" fmla="*/ 9 h 24"/>
              <a:gd name="T26" fmla="*/ 24 w 166"/>
              <a:gd name="T27" fmla="*/ 9 h 24"/>
              <a:gd name="T28" fmla="*/ 29 w 166"/>
              <a:gd name="T29" fmla="*/ 6 h 24"/>
              <a:gd name="T30" fmla="*/ 33 w 166"/>
              <a:gd name="T31" fmla="*/ 6 h 24"/>
              <a:gd name="T32" fmla="*/ 41 w 166"/>
              <a:gd name="T33" fmla="*/ 6 h 24"/>
              <a:gd name="T34" fmla="*/ 48 w 166"/>
              <a:gd name="T35" fmla="*/ 6 h 24"/>
              <a:gd name="T36" fmla="*/ 55 w 166"/>
              <a:gd name="T37" fmla="*/ 6 h 24"/>
              <a:gd name="T38" fmla="*/ 65 w 166"/>
              <a:gd name="T39" fmla="*/ 3 h 24"/>
              <a:gd name="T40" fmla="*/ 75 w 166"/>
              <a:gd name="T41" fmla="*/ 3 h 24"/>
              <a:gd name="T42" fmla="*/ 84 w 166"/>
              <a:gd name="T43" fmla="*/ 3 h 24"/>
              <a:gd name="T44" fmla="*/ 94 w 166"/>
              <a:gd name="T45" fmla="*/ 0 h 24"/>
              <a:gd name="T46" fmla="*/ 101 w 166"/>
              <a:gd name="T47" fmla="*/ 0 h 24"/>
              <a:gd name="T48" fmla="*/ 108 w 166"/>
              <a:gd name="T49" fmla="*/ 0 h 24"/>
              <a:gd name="T50" fmla="*/ 116 w 166"/>
              <a:gd name="T51" fmla="*/ 0 h 24"/>
              <a:gd name="T52" fmla="*/ 123 w 166"/>
              <a:gd name="T53" fmla="*/ 0 h 24"/>
              <a:gd name="T54" fmla="*/ 128 w 166"/>
              <a:gd name="T55" fmla="*/ 0 h 24"/>
              <a:gd name="T56" fmla="*/ 133 w 166"/>
              <a:gd name="T57" fmla="*/ 0 h 24"/>
              <a:gd name="T58" fmla="*/ 145 w 166"/>
              <a:gd name="T59" fmla="*/ 0 h 24"/>
              <a:gd name="T60" fmla="*/ 152 w 166"/>
              <a:gd name="T61" fmla="*/ 0 h 24"/>
              <a:gd name="T62" fmla="*/ 157 w 166"/>
              <a:gd name="T63" fmla="*/ 3 h 24"/>
              <a:gd name="T64" fmla="*/ 162 w 166"/>
              <a:gd name="T65" fmla="*/ 6 h 24"/>
              <a:gd name="T66" fmla="*/ 164 w 166"/>
              <a:gd name="T67" fmla="*/ 9 h 24"/>
              <a:gd name="T68" fmla="*/ 166 w 166"/>
              <a:gd name="T69" fmla="*/ 9 h 24"/>
              <a:gd name="T70" fmla="*/ 164 w 166"/>
              <a:gd name="T71" fmla="*/ 12 h 24"/>
              <a:gd name="T72" fmla="*/ 164 w 166"/>
              <a:gd name="T73" fmla="*/ 12 h 24"/>
              <a:gd name="T74" fmla="*/ 162 w 166"/>
              <a:gd name="T75" fmla="*/ 15 h 24"/>
              <a:gd name="T76" fmla="*/ 162 w 166"/>
              <a:gd name="T77" fmla="*/ 15 h 24"/>
              <a:gd name="T78" fmla="*/ 157 w 166"/>
              <a:gd name="T79" fmla="*/ 15 h 24"/>
              <a:gd name="T80" fmla="*/ 154 w 166"/>
              <a:gd name="T81" fmla="*/ 15 h 24"/>
              <a:gd name="T82" fmla="*/ 149 w 166"/>
              <a:gd name="T83" fmla="*/ 15 h 24"/>
              <a:gd name="T84" fmla="*/ 145 w 166"/>
              <a:gd name="T85" fmla="*/ 15 h 24"/>
              <a:gd name="T86" fmla="*/ 140 w 166"/>
              <a:gd name="T87" fmla="*/ 15 h 24"/>
              <a:gd name="T88" fmla="*/ 125 w 166"/>
              <a:gd name="T89" fmla="*/ 15 h 24"/>
              <a:gd name="T90" fmla="*/ 111 w 166"/>
              <a:gd name="T91" fmla="*/ 18 h 24"/>
              <a:gd name="T92" fmla="*/ 94 w 166"/>
              <a:gd name="T93" fmla="*/ 18 h 24"/>
              <a:gd name="T94" fmla="*/ 84 w 166"/>
              <a:gd name="T95" fmla="*/ 18 h 24"/>
              <a:gd name="T96" fmla="*/ 75 w 166"/>
              <a:gd name="T97" fmla="*/ 21 h 24"/>
              <a:gd name="T98" fmla="*/ 65 w 166"/>
              <a:gd name="T99" fmla="*/ 21 h 24"/>
              <a:gd name="T100" fmla="*/ 55 w 166"/>
              <a:gd name="T101" fmla="*/ 21 h 24"/>
              <a:gd name="T102" fmla="*/ 48 w 166"/>
              <a:gd name="T103" fmla="*/ 21 h 24"/>
              <a:gd name="T104" fmla="*/ 41 w 166"/>
              <a:gd name="T105" fmla="*/ 24 h 24"/>
              <a:gd name="T106" fmla="*/ 36 w 166"/>
              <a:gd name="T107" fmla="*/ 24 h 24"/>
              <a:gd name="T108" fmla="*/ 31 w 166"/>
              <a:gd name="T109" fmla="*/ 24 h 24"/>
              <a:gd name="T110" fmla="*/ 29 w 166"/>
              <a:gd name="T111" fmla="*/ 24 h 24"/>
              <a:gd name="T112" fmla="*/ 26 w 166"/>
              <a:gd name="T113" fmla="*/ 24 h 24"/>
              <a:gd name="T114" fmla="*/ 26 w 166"/>
              <a:gd name="T115" fmla="*/ 24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66" h="24">
                <a:moveTo>
                  <a:pt x="26" y="24"/>
                </a:moveTo>
                <a:lnTo>
                  <a:pt x="21" y="21"/>
                </a:lnTo>
                <a:lnTo>
                  <a:pt x="19" y="21"/>
                </a:lnTo>
                <a:lnTo>
                  <a:pt x="14" y="21"/>
                </a:lnTo>
                <a:lnTo>
                  <a:pt x="9" y="18"/>
                </a:lnTo>
                <a:lnTo>
                  <a:pt x="4" y="15"/>
                </a:lnTo>
                <a:lnTo>
                  <a:pt x="2" y="12"/>
                </a:lnTo>
                <a:lnTo>
                  <a:pt x="0" y="12"/>
                </a:lnTo>
                <a:lnTo>
                  <a:pt x="2" y="9"/>
                </a:lnTo>
                <a:lnTo>
                  <a:pt x="4" y="9"/>
                </a:lnTo>
                <a:lnTo>
                  <a:pt x="7" y="9"/>
                </a:lnTo>
                <a:lnTo>
                  <a:pt x="14" y="9"/>
                </a:lnTo>
                <a:lnTo>
                  <a:pt x="19" y="9"/>
                </a:lnTo>
                <a:lnTo>
                  <a:pt x="24" y="9"/>
                </a:lnTo>
                <a:lnTo>
                  <a:pt x="29" y="6"/>
                </a:lnTo>
                <a:lnTo>
                  <a:pt x="33" y="6"/>
                </a:lnTo>
                <a:lnTo>
                  <a:pt x="41" y="6"/>
                </a:lnTo>
                <a:lnTo>
                  <a:pt x="48" y="6"/>
                </a:lnTo>
                <a:lnTo>
                  <a:pt x="55" y="6"/>
                </a:lnTo>
                <a:lnTo>
                  <a:pt x="65" y="3"/>
                </a:lnTo>
                <a:lnTo>
                  <a:pt x="75" y="3"/>
                </a:lnTo>
                <a:lnTo>
                  <a:pt x="84" y="3"/>
                </a:lnTo>
                <a:lnTo>
                  <a:pt x="94" y="0"/>
                </a:lnTo>
                <a:lnTo>
                  <a:pt x="101" y="0"/>
                </a:lnTo>
                <a:lnTo>
                  <a:pt x="108" y="0"/>
                </a:lnTo>
                <a:lnTo>
                  <a:pt x="116" y="0"/>
                </a:lnTo>
                <a:lnTo>
                  <a:pt x="123" y="0"/>
                </a:lnTo>
                <a:lnTo>
                  <a:pt x="128" y="0"/>
                </a:lnTo>
                <a:lnTo>
                  <a:pt x="133" y="0"/>
                </a:lnTo>
                <a:lnTo>
                  <a:pt x="145" y="0"/>
                </a:lnTo>
                <a:lnTo>
                  <a:pt x="152" y="0"/>
                </a:lnTo>
                <a:lnTo>
                  <a:pt x="157" y="3"/>
                </a:lnTo>
                <a:lnTo>
                  <a:pt x="162" y="6"/>
                </a:lnTo>
                <a:lnTo>
                  <a:pt x="164" y="9"/>
                </a:lnTo>
                <a:lnTo>
                  <a:pt x="166" y="9"/>
                </a:lnTo>
                <a:lnTo>
                  <a:pt x="164" y="12"/>
                </a:lnTo>
                <a:lnTo>
                  <a:pt x="164" y="12"/>
                </a:lnTo>
                <a:lnTo>
                  <a:pt x="162" y="15"/>
                </a:lnTo>
                <a:lnTo>
                  <a:pt x="162" y="15"/>
                </a:lnTo>
                <a:lnTo>
                  <a:pt x="157" y="15"/>
                </a:lnTo>
                <a:lnTo>
                  <a:pt x="154" y="15"/>
                </a:lnTo>
                <a:lnTo>
                  <a:pt x="149" y="15"/>
                </a:lnTo>
                <a:lnTo>
                  <a:pt x="145" y="15"/>
                </a:lnTo>
                <a:lnTo>
                  <a:pt x="140" y="15"/>
                </a:lnTo>
                <a:lnTo>
                  <a:pt x="125" y="15"/>
                </a:lnTo>
                <a:lnTo>
                  <a:pt x="111" y="18"/>
                </a:lnTo>
                <a:lnTo>
                  <a:pt x="94" y="18"/>
                </a:lnTo>
                <a:lnTo>
                  <a:pt x="84" y="18"/>
                </a:lnTo>
                <a:lnTo>
                  <a:pt x="75" y="21"/>
                </a:lnTo>
                <a:lnTo>
                  <a:pt x="65" y="21"/>
                </a:lnTo>
                <a:lnTo>
                  <a:pt x="55" y="21"/>
                </a:lnTo>
                <a:lnTo>
                  <a:pt x="48" y="21"/>
                </a:lnTo>
                <a:lnTo>
                  <a:pt x="41" y="24"/>
                </a:lnTo>
                <a:lnTo>
                  <a:pt x="36" y="24"/>
                </a:lnTo>
                <a:lnTo>
                  <a:pt x="31" y="24"/>
                </a:lnTo>
                <a:lnTo>
                  <a:pt x="29" y="24"/>
                </a:lnTo>
                <a:lnTo>
                  <a:pt x="26" y="24"/>
                </a:lnTo>
                <a:lnTo>
                  <a:pt x="26" y="24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95" name="Freeform 384"/>
          <p:cNvSpPr>
            <a:spLocks/>
          </p:cNvSpPr>
          <p:nvPr/>
        </p:nvSpPr>
        <p:spPr bwMode="auto">
          <a:xfrm>
            <a:off x="8874991" y="2723748"/>
            <a:ext cx="1449043" cy="222555"/>
          </a:xfrm>
          <a:custGeom>
            <a:avLst/>
            <a:gdLst>
              <a:gd name="T0" fmla="*/ 131 w 251"/>
              <a:gd name="T1" fmla="*/ 17 h 23"/>
              <a:gd name="T2" fmla="*/ 77 w 251"/>
              <a:gd name="T3" fmla="*/ 23 h 23"/>
              <a:gd name="T4" fmla="*/ 60 w 251"/>
              <a:gd name="T5" fmla="*/ 23 h 23"/>
              <a:gd name="T6" fmla="*/ 48 w 251"/>
              <a:gd name="T7" fmla="*/ 23 h 23"/>
              <a:gd name="T8" fmla="*/ 39 w 251"/>
              <a:gd name="T9" fmla="*/ 23 h 23"/>
              <a:gd name="T10" fmla="*/ 31 w 251"/>
              <a:gd name="T11" fmla="*/ 23 h 23"/>
              <a:gd name="T12" fmla="*/ 14 w 251"/>
              <a:gd name="T13" fmla="*/ 20 h 23"/>
              <a:gd name="T14" fmla="*/ 5 w 251"/>
              <a:gd name="T15" fmla="*/ 17 h 23"/>
              <a:gd name="T16" fmla="*/ 0 w 251"/>
              <a:gd name="T17" fmla="*/ 11 h 23"/>
              <a:gd name="T18" fmla="*/ 12 w 251"/>
              <a:gd name="T19" fmla="*/ 8 h 23"/>
              <a:gd name="T20" fmla="*/ 39 w 251"/>
              <a:gd name="T21" fmla="*/ 8 h 23"/>
              <a:gd name="T22" fmla="*/ 73 w 251"/>
              <a:gd name="T23" fmla="*/ 6 h 23"/>
              <a:gd name="T24" fmla="*/ 111 w 251"/>
              <a:gd name="T25" fmla="*/ 3 h 23"/>
              <a:gd name="T26" fmla="*/ 143 w 251"/>
              <a:gd name="T27" fmla="*/ 3 h 23"/>
              <a:gd name="T28" fmla="*/ 160 w 251"/>
              <a:gd name="T29" fmla="*/ 0 h 23"/>
              <a:gd name="T30" fmla="*/ 176 w 251"/>
              <a:gd name="T31" fmla="*/ 0 h 23"/>
              <a:gd name="T32" fmla="*/ 191 w 251"/>
              <a:gd name="T33" fmla="*/ 0 h 23"/>
              <a:gd name="T34" fmla="*/ 201 w 251"/>
              <a:gd name="T35" fmla="*/ 0 h 23"/>
              <a:gd name="T36" fmla="*/ 210 w 251"/>
              <a:gd name="T37" fmla="*/ 0 h 23"/>
              <a:gd name="T38" fmla="*/ 215 w 251"/>
              <a:gd name="T39" fmla="*/ 0 h 23"/>
              <a:gd name="T40" fmla="*/ 218 w 251"/>
              <a:gd name="T41" fmla="*/ 0 h 23"/>
              <a:gd name="T42" fmla="*/ 222 w 251"/>
              <a:gd name="T43" fmla="*/ 0 h 23"/>
              <a:gd name="T44" fmla="*/ 232 w 251"/>
              <a:gd name="T45" fmla="*/ 0 h 23"/>
              <a:gd name="T46" fmla="*/ 244 w 251"/>
              <a:gd name="T47" fmla="*/ 6 h 23"/>
              <a:gd name="T48" fmla="*/ 251 w 251"/>
              <a:gd name="T49" fmla="*/ 8 h 23"/>
              <a:gd name="T50" fmla="*/ 251 w 251"/>
              <a:gd name="T51" fmla="*/ 11 h 23"/>
              <a:gd name="T52" fmla="*/ 247 w 251"/>
              <a:gd name="T53" fmla="*/ 14 h 23"/>
              <a:gd name="T54" fmla="*/ 242 w 251"/>
              <a:gd name="T55" fmla="*/ 14 h 23"/>
              <a:gd name="T56" fmla="*/ 230 w 251"/>
              <a:gd name="T57" fmla="*/ 14 h 23"/>
              <a:gd name="T58" fmla="*/ 215 w 251"/>
              <a:gd name="T59" fmla="*/ 17 h 23"/>
              <a:gd name="T60" fmla="*/ 164 w 251"/>
              <a:gd name="T61" fmla="*/ 17 h 23"/>
              <a:gd name="T62" fmla="*/ 147 w 251"/>
              <a:gd name="T63" fmla="*/ 17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251" h="23">
                <a:moveTo>
                  <a:pt x="147" y="17"/>
                </a:moveTo>
                <a:lnTo>
                  <a:pt x="131" y="17"/>
                </a:lnTo>
                <a:lnTo>
                  <a:pt x="114" y="20"/>
                </a:lnTo>
                <a:lnTo>
                  <a:pt x="77" y="23"/>
                </a:lnTo>
                <a:lnTo>
                  <a:pt x="70" y="23"/>
                </a:lnTo>
                <a:lnTo>
                  <a:pt x="60" y="23"/>
                </a:lnTo>
                <a:lnTo>
                  <a:pt x="53" y="23"/>
                </a:lnTo>
                <a:lnTo>
                  <a:pt x="48" y="23"/>
                </a:lnTo>
                <a:lnTo>
                  <a:pt x="43" y="23"/>
                </a:lnTo>
                <a:lnTo>
                  <a:pt x="39" y="23"/>
                </a:lnTo>
                <a:lnTo>
                  <a:pt x="34" y="23"/>
                </a:lnTo>
                <a:lnTo>
                  <a:pt x="31" y="23"/>
                </a:lnTo>
                <a:lnTo>
                  <a:pt x="22" y="23"/>
                </a:lnTo>
                <a:lnTo>
                  <a:pt x="14" y="20"/>
                </a:lnTo>
                <a:lnTo>
                  <a:pt x="10" y="20"/>
                </a:lnTo>
                <a:lnTo>
                  <a:pt x="5" y="17"/>
                </a:lnTo>
                <a:lnTo>
                  <a:pt x="2" y="14"/>
                </a:lnTo>
                <a:lnTo>
                  <a:pt x="0" y="11"/>
                </a:lnTo>
                <a:lnTo>
                  <a:pt x="0" y="8"/>
                </a:lnTo>
                <a:lnTo>
                  <a:pt x="12" y="8"/>
                </a:lnTo>
                <a:lnTo>
                  <a:pt x="24" y="8"/>
                </a:lnTo>
                <a:lnTo>
                  <a:pt x="39" y="8"/>
                </a:lnTo>
                <a:lnTo>
                  <a:pt x="56" y="6"/>
                </a:lnTo>
                <a:lnTo>
                  <a:pt x="73" y="6"/>
                </a:lnTo>
                <a:lnTo>
                  <a:pt x="92" y="6"/>
                </a:lnTo>
                <a:lnTo>
                  <a:pt x="111" y="3"/>
                </a:lnTo>
                <a:lnTo>
                  <a:pt x="131" y="3"/>
                </a:lnTo>
                <a:lnTo>
                  <a:pt x="143" y="3"/>
                </a:lnTo>
                <a:lnTo>
                  <a:pt x="152" y="3"/>
                </a:lnTo>
                <a:lnTo>
                  <a:pt x="160" y="0"/>
                </a:lnTo>
                <a:lnTo>
                  <a:pt x="169" y="0"/>
                </a:lnTo>
                <a:lnTo>
                  <a:pt x="176" y="0"/>
                </a:lnTo>
                <a:lnTo>
                  <a:pt x="184" y="0"/>
                </a:lnTo>
                <a:lnTo>
                  <a:pt x="191" y="0"/>
                </a:lnTo>
                <a:lnTo>
                  <a:pt x="196" y="0"/>
                </a:lnTo>
                <a:lnTo>
                  <a:pt x="201" y="0"/>
                </a:lnTo>
                <a:lnTo>
                  <a:pt x="206" y="0"/>
                </a:lnTo>
                <a:lnTo>
                  <a:pt x="210" y="0"/>
                </a:lnTo>
                <a:lnTo>
                  <a:pt x="213" y="0"/>
                </a:lnTo>
                <a:lnTo>
                  <a:pt x="215" y="0"/>
                </a:lnTo>
                <a:lnTo>
                  <a:pt x="218" y="0"/>
                </a:lnTo>
                <a:lnTo>
                  <a:pt x="218" y="0"/>
                </a:lnTo>
                <a:lnTo>
                  <a:pt x="220" y="0"/>
                </a:lnTo>
                <a:lnTo>
                  <a:pt x="222" y="0"/>
                </a:lnTo>
                <a:lnTo>
                  <a:pt x="225" y="0"/>
                </a:lnTo>
                <a:lnTo>
                  <a:pt x="232" y="0"/>
                </a:lnTo>
                <a:lnTo>
                  <a:pt x="237" y="3"/>
                </a:lnTo>
                <a:lnTo>
                  <a:pt x="244" y="6"/>
                </a:lnTo>
                <a:lnTo>
                  <a:pt x="249" y="8"/>
                </a:lnTo>
                <a:lnTo>
                  <a:pt x="251" y="8"/>
                </a:lnTo>
                <a:lnTo>
                  <a:pt x="251" y="11"/>
                </a:lnTo>
                <a:lnTo>
                  <a:pt x="251" y="11"/>
                </a:lnTo>
                <a:lnTo>
                  <a:pt x="249" y="11"/>
                </a:lnTo>
                <a:lnTo>
                  <a:pt x="247" y="14"/>
                </a:lnTo>
                <a:lnTo>
                  <a:pt x="244" y="14"/>
                </a:lnTo>
                <a:lnTo>
                  <a:pt x="242" y="14"/>
                </a:lnTo>
                <a:lnTo>
                  <a:pt x="237" y="14"/>
                </a:lnTo>
                <a:lnTo>
                  <a:pt x="230" y="14"/>
                </a:lnTo>
                <a:lnTo>
                  <a:pt x="222" y="17"/>
                </a:lnTo>
                <a:lnTo>
                  <a:pt x="215" y="17"/>
                </a:lnTo>
                <a:lnTo>
                  <a:pt x="181" y="17"/>
                </a:lnTo>
                <a:lnTo>
                  <a:pt x="164" y="17"/>
                </a:lnTo>
                <a:lnTo>
                  <a:pt x="147" y="17"/>
                </a:lnTo>
                <a:lnTo>
                  <a:pt x="147" y="17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96" name="Freeform 385"/>
          <p:cNvSpPr>
            <a:spLocks/>
          </p:cNvSpPr>
          <p:nvPr/>
        </p:nvSpPr>
        <p:spPr bwMode="auto">
          <a:xfrm>
            <a:off x="8569020" y="1204589"/>
            <a:ext cx="346384" cy="657981"/>
          </a:xfrm>
          <a:custGeom>
            <a:avLst/>
            <a:gdLst>
              <a:gd name="T0" fmla="*/ 9 w 60"/>
              <a:gd name="T1" fmla="*/ 39 h 68"/>
              <a:gd name="T2" fmla="*/ 12 w 60"/>
              <a:gd name="T3" fmla="*/ 36 h 68"/>
              <a:gd name="T4" fmla="*/ 14 w 60"/>
              <a:gd name="T5" fmla="*/ 33 h 68"/>
              <a:gd name="T6" fmla="*/ 19 w 60"/>
              <a:gd name="T7" fmla="*/ 30 h 68"/>
              <a:gd name="T8" fmla="*/ 24 w 60"/>
              <a:gd name="T9" fmla="*/ 27 h 68"/>
              <a:gd name="T10" fmla="*/ 29 w 60"/>
              <a:gd name="T11" fmla="*/ 21 h 68"/>
              <a:gd name="T12" fmla="*/ 34 w 60"/>
              <a:gd name="T13" fmla="*/ 15 h 68"/>
              <a:gd name="T14" fmla="*/ 38 w 60"/>
              <a:gd name="T15" fmla="*/ 6 h 68"/>
              <a:gd name="T16" fmla="*/ 43 w 60"/>
              <a:gd name="T17" fmla="*/ 0 h 68"/>
              <a:gd name="T18" fmla="*/ 48 w 60"/>
              <a:gd name="T19" fmla="*/ 3 h 68"/>
              <a:gd name="T20" fmla="*/ 53 w 60"/>
              <a:gd name="T21" fmla="*/ 6 h 68"/>
              <a:gd name="T22" fmla="*/ 55 w 60"/>
              <a:gd name="T23" fmla="*/ 9 h 68"/>
              <a:gd name="T24" fmla="*/ 58 w 60"/>
              <a:gd name="T25" fmla="*/ 12 h 68"/>
              <a:gd name="T26" fmla="*/ 60 w 60"/>
              <a:gd name="T27" fmla="*/ 15 h 68"/>
              <a:gd name="T28" fmla="*/ 60 w 60"/>
              <a:gd name="T29" fmla="*/ 21 h 68"/>
              <a:gd name="T30" fmla="*/ 60 w 60"/>
              <a:gd name="T31" fmla="*/ 24 h 68"/>
              <a:gd name="T32" fmla="*/ 60 w 60"/>
              <a:gd name="T33" fmla="*/ 27 h 68"/>
              <a:gd name="T34" fmla="*/ 58 w 60"/>
              <a:gd name="T35" fmla="*/ 36 h 68"/>
              <a:gd name="T36" fmla="*/ 53 w 60"/>
              <a:gd name="T37" fmla="*/ 42 h 68"/>
              <a:gd name="T38" fmla="*/ 48 w 60"/>
              <a:gd name="T39" fmla="*/ 50 h 68"/>
              <a:gd name="T40" fmla="*/ 43 w 60"/>
              <a:gd name="T41" fmla="*/ 56 h 68"/>
              <a:gd name="T42" fmla="*/ 36 w 60"/>
              <a:gd name="T43" fmla="*/ 59 h 68"/>
              <a:gd name="T44" fmla="*/ 31 w 60"/>
              <a:gd name="T45" fmla="*/ 65 h 68"/>
              <a:gd name="T46" fmla="*/ 26 w 60"/>
              <a:gd name="T47" fmla="*/ 65 h 68"/>
              <a:gd name="T48" fmla="*/ 22 w 60"/>
              <a:gd name="T49" fmla="*/ 68 h 68"/>
              <a:gd name="T50" fmla="*/ 19 w 60"/>
              <a:gd name="T51" fmla="*/ 65 h 68"/>
              <a:gd name="T52" fmla="*/ 14 w 60"/>
              <a:gd name="T53" fmla="*/ 65 h 68"/>
              <a:gd name="T54" fmla="*/ 12 w 60"/>
              <a:gd name="T55" fmla="*/ 62 h 68"/>
              <a:gd name="T56" fmla="*/ 7 w 60"/>
              <a:gd name="T57" fmla="*/ 59 h 68"/>
              <a:gd name="T58" fmla="*/ 5 w 60"/>
              <a:gd name="T59" fmla="*/ 53 h 68"/>
              <a:gd name="T60" fmla="*/ 2 w 60"/>
              <a:gd name="T61" fmla="*/ 53 h 68"/>
              <a:gd name="T62" fmla="*/ 0 w 60"/>
              <a:gd name="T63" fmla="*/ 50 h 68"/>
              <a:gd name="T64" fmla="*/ 0 w 60"/>
              <a:gd name="T65" fmla="*/ 47 h 68"/>
              <a:gd name="T66" fmla="*/ 2 w 60"/>
              <a:gd name="T67" fmla="*/ 47 h 68"/>
              <a:gd name="T68" fmla="*/ 2 w 60"/>
              <a:gd name="T69" fmla="*/ 45 h 68"/>
              <a:gd name="T70" fmla="*/ 5 w 60"/>
              <a:gd name="T71" fmla="*/ 42 h 68"/>
              <a:gd name="T72" fmla="*/ 9 w 60"/>
              <a:gd name="T73" fmla="*/ 39 h 68"/>
              <a:gd name="T74" fmla="*/ 9 w 60"/>
              <a:gd name="T75" fmla="*/ 39 h 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60" h="68">
                <a:moveTo>
                  <a:pt x="9" y="39"/>
                </a:moveTo>
                <a:lnTo>
                  <a:pt x="12" y="36"/>
                </a:lnTo>
                <a:lnTo>
                  <a:pt x="14" y="33"/>
                </a:lnTo>
                <a:lnTo>
                  <a:pt x="19" y="30"/>
                </a:lnTo>
                <a:lnTo>
                  <a:pt x="24" y="27"/>
                </a:lnTo>
                <a:lnTo>
                  <a:pt x="29" y="21"/>
                </a:lnTo>
                <a:lnTo>
                  <a:pt x="34" y="15"/>
                </a:lnTo>
                <a:lnTo>
                  <a:pt x="38" y="6"/>
                </a:lnTo>
                <a:lnTo>
                  <a:pt x="43" y="0"/>
                </a:lnTo>
                <a:lnTo>
                  <a:pt x="48" y="3"/>
                </a:lnTo>
                <a:lnTo>
                  <a:pt x="53" y="6"/>
                </a:lnTo>
                <a:lnTo>
                  <a:pt x="55" y="9"/>
                </a:lnTo>
                <a:lnTo>
                  <a:pt x="58" y="12"/>
                </a:lnTo>
                <a:lnTo>
                  <a:pt x="60" y="15"/>
                </a:lnTo>
                <a:lnTo>
                  <a:pt x="60" y="21"/>
                </a:lnTo>
                <a:lnTo>
                  <a:pt x="60" y="24"/>
                </a:lnTo>
                <a:lnTo>
                  <a:pt x="60" y="27"/>
                </a:lnTo>
                <a:lnTo>
                  <a:pt x="58" y="36"/>
                </a:lnTo>
                <a:lnTo>
                  <a:pt x="53" y="42"/>
                </a:lnTo>
                <a:lnTo>
                  <a:pt x="48" y="50"/>
                </a:lnTo>
                <a:lnTo>
                  <a:pt x="43" y="56"/>
                </a:lnTo>
                <a:lnTo>
                  <a:pt x="36" y="59"/>
                </a:lnTo>
                <a:lnTo>
                  <a:pt x="31" y="65"/>
                </a:lnTo>
                <a:lnTo>
                  <a:pt x="26" y="65"/>
                </a:lnTo>
                <a:lnTo>
                  <a:pt x="22" y="68"/>
                </a:lnTo>
                <a:lnTo>
                  <a:pt x="19" y="65"/>
                </a:lnTo>
                <a:lnTo>
                  <a:pt x="14" y="65"/>
                </a:lnTo>
                <a:lnTo>
                  <a:pt x="12" y="62"/>
                </a:lnTo>
                <a:lnTo>
                  <a:pt x="7" y="59"/>
                </a:lnTo>
                <a:lnTo>
                  <a:pt x="5" y="53"/>
                </a:lnTo>
                <a:lnTo>
                  <a:pt x="2" y="53"/>
                </a:lnTo>
                <a:lnTo>
                  <a:pt x="0" y="50"/>
                </a:lnTo>
                <a:lnTo>
                  <a:pt x="0" y="47"/>
                </a:lnTo>
                <a:lnTo>
                  <a:pt x="2" y="47"/>
                </a:lnTo>
                <a:lnTo>
                  <a:pt x="2" y="45"/>
                </a:lnTo>
                <a:lnTo>
                  <a:pt x="5" y="42"/>
                </a:lnTo>
                <a:lnTo>
                  <a:pt x="9" y="39"/>
                </a:lnTo>
                <a:lnTo>
                  <a:pt x="9" y="39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97" name="Freeform 386"/>
          <p:cNvSpPr>
            <a:spLocks/>
          </p:cNvSpPr>
          <p:nvPr/>
        </p:nvSpPr>
        <p:spPr bwMode="auto">
          <a:xfrm>
            <a:off x="9463845" y="865919"/>
            <a:ext cx="248244" cy="1199848"/>
          </a:xfrm>
          <a:custGeom>
            <a:avLst/>
            <a:gdLst>
              <a:gd name="T0" fmla="*/ 43 w 43"/>
              <a:gd name="T1" fmla="*/ 26 h 124"/>
              <a:gd name="T2" fmla="*/ 43 w 43"/>
              <a:gd name="T3" fmla="*/ 29 h 124"/>
              <a:gd name="T4" fmla="*/ 43 w 43"/>
              <a:gd name="T5" fmla="*/ 32 h 124"/>
              <a:gd name="T6" fmla="*/ 43 w 43"/>
              <a:gd name="T7" fmla="*/ 38 h 124"/>
              <a:gd name="T8" fmla="*/ 41 w 43"/>
              <a:gd name="T9" fmla="*/ 44 h 124"/>
              <a:gd name="T10" fmla="*/ 41 w 43"/>
              <a:gd name="T11" fmla="*/ 50 h 124"/>
              <a:gd name="T12" fmla="*/ 41 w 43"/>
              <a:gd name="T13" fmla="*/ 59 h 124"/>
              <a:gd name="T14" fmla="*/ 38 w 43"/>
              <a:gd name="T15" fmla="*/ 68 h 124"/>
              <a:gd name="T16" fmla="*/ 38 w 43"/>
              <a:gd name="T17" fmla="*/ 80 h 124"/>
              <a:gd name="T18" fmla="*/ 38 w 43"/>
              <a:gd name="T19" fmla="*/ 88 h 124"/>
              <a:gd name="T20" fmla="*/ 38 w 43"/>
              <a:gd name="T21" fmla="*/ 97 h 124"/>
              <a:gd name="T22" fmla="*/ 36 w 43"/>
              <a:gd name="T23" fmla="*/ 106 h 124"/>
              <a:gd name="T24" fmla="*/ 36 w 43"/>
              <a:gd name="T25" fmla="*/ 112 h 124"/>
              <a:gd name="T26" fmla="*/ 33 w 43"/>
              <a:gd name="T27" fmla="*/ 118 h 124"/>
              <a:gd name="T28" fmla="*/ 33 w 43"/>
              <a:gd name="T29" fmla="*/ 121 h 124"/>
              <a:gd name="T30" fmla="*/ 33 w 43"/>
              <a:gd name="T31" fmla="*/ 124 h 124"/>
              <a:gd name="T32" fmla="*/ 31 w 43"/>
              <a:gd name="T33" fmla="*/ 124 h 124"/>
              <a:gd name="T34" fmla="*/ 26 w 43"/>
              <a:gd name="T35" fmla="*/ 124 h 124"/>
              <a:gd name="T36" fmla="*/ 24 w 43"/>
              <a:gd name="T37" fmla="*/ 124 h 124"/>
              <a:gd name="T38" fmla="*/ 19 w 43"/>
              <a:gd name="T39" fmla="*/ 121 h 124"/>
              <a:gd name="T40" fmla="*/ 14 w 43"/>
              <a:gd name="T41" fmla="*/ 118 h 124"/>
              <a:gd name="T42" fmla="*/ 12 w 43"/>
              <a:gd name="T43" fmla="*/ 115 h 124"/>
              <a:gd name="T44" fmla="*/ 12 w 43"/>
              <a:gd name="T45" fmla="*/ 112 h 124"/>
              <a:gd name="T46" fmla="*/ 9 w 43"/>
              <a:gd name="T47" fmla="*/ 106 h 124"/>
              <a:gd name="T48" fmla="*/ 7 w 43"/>
              <a:gd name="T49" fmla="*/ 103 h 124"/>
              <a:gd name="T50" fmla="*/ 7 w 43"/>
              <a:gd name="T51" fmla="*/ 97 h 124"/>
              <a:gd name="T52" fmla="*/ 7 w 43"/>
              <a:gd name="T53" fmla="*/ 88 h 124"/>
              <a:gd name="T54" fmla="*/ 4 w 43"/>
              <a:gd name="T55" fmla="*/ 80 h 124"/>
              <a:gd name="T56" fmla="*/ 4 w 43"/>
              <a:gd name="T57" fmla="*/ 71 h 124"/>
              <a:gd name="T58" fmla="*/ 4 w 43"/>
              <a:gd name="T59" fmla="*/ 53 h 124"/>
              <a:gd name="T60" fmla="*/ 4 w 43"/>
              <a:gd name="T61" fmla="*/ 35 h 124"/>
              <a:gd name="T62" fmla="*/ 2 w 43"/>
              <a:gd name="T63" fmla="*/ 18 h 124"/>
              <a:gd name="T64" fmla="*/ 0 w 43"/>
              <a:gd name="T65" fmla="*/ 0 h 124"/>
              <a:gd name="T66" fmla="*/ 12 w 43"/>
              <a:gd name="T67" fmla="*/ 6 h 124"/>
              <a:gd name="T68" fmla="*/ 21 w 43"/>
              <a:gd name="T69" fmla="*/ 9 h 124"/>
              <a:gd name="T70" fmla="*/ 29 w 43"/>
              <a:gd name="T71" fmla="*/ 12 h 124"/>
              <a:gd name="T72" fmla="*/ 33 w 43"/>
              <a:gd name="T73" fmla="*/ 15 h 124"/>
              <a:gd name="T74" fmla="*/ 38 w 43"/>
              <a:gd name="T75" fmla="*/ 18 h 124"/>
              <a:gd name="T76" fmla="*/ 43 w 43"/>
              <a:gd name="T77" fmla="*/ 20 h 124"/>
              <a:gd name="T78" fmla="*/ 43 w 43"/>
              <a:gd name="T79" fmla="*/ 23 h 124"/>
              <a:gd name="T80" fmla="*/ 43 w 43"/>
              <a:gd name="T81" fmla="*/ 26 h 124"/>
              <a:gd name="T82" fmla="*/ 43 w 43"/>
              <a:gd name="T83" fmla="*/ 26 h 1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43" h="124">
                <a:moveTo>
                  <a:pt x="43" y="26"/>
                </a:moveTo>
                <a:lnTo>
                  <a:pt x="43" y="29"/>
                </a:lnTo>
                <a:lnTo>
                  <a:pt x="43" y="32"/>
                </a:lnTo>
                <a:lnTo>
                  <a:pt x="43" y="38"/>
                </a:lnTo>
                <a:lnTo>
                  <a:pt x="41" y="44"/>
                </a:lnTo>
                <a:lnTo>
                  <a:pt x="41" y="50"/>
                </a:lnTo>
                <a:lnTo>
                  <a:pt x="41" y="59"/>
                </a:lnTo>
                <a:lnTo>
                  <a:pt x="38" y="68"/>
                </a:lnTo>
                <a:lnTo>
                  <a:pt x="38" y="80"/>
                </a:lnTo>
                <a:lnTo>
                  <a:pt x="38" y="88"/>
                </a:lnTo>
                <a:lnTo>
                  <a:pt x="38" y="97"/>
                </a:lnTo>
                <a:lnTo>
                  <a:pt x="36" y="106"/>
                </a:lnTo>
                <a:lnTo>
                  <a:pt x="36" y="112"/>
                </a:lnTo>
                <a:lnTo>
                  <a:pt x="33" y="118"/>
                </a:lnTo>
                <a:lnTo>
                  <a:pt x="33" y="121"/>
                </a:lnTo>
                <a:lnTo>
                  <a:pt x="33" y="124"/>
                </a:lnTo>
                <a:lnTo>
                  <a:pt x="31" y="124"/>
                </a:lnTo>
                <a:lnTo>
                  <a:pt x="26" y="124"/>
                </a:lnTo>
                <a:lnTo>
                  <a:pt x="24" y="124"/>
                </a:lnTo>
                <a:lnTo>
                  <a:pt x="19" y="121"/>
                </a:lnTo>
                <a:lnTo>
                  <a:pt x="14" y="118"/>
                </a:lnTo>
                <a:lnTo>
                  <a:pt x="12" y="115"/>
                </a:lnTo>
                <a:lnTo>
                  <a:pt x="12" y="112"/>
                </a:lnTo>
                <a:lnTo>
                  <a:pt x="9" y="106"/>
                </a:lnTo>
                <a:lnTo>
                  <a:pt x="7" y="103"/>
                </a:lnTo>
                <a:lnTo>
                  <a:pt x="7" y="97"/>
                </a:lnTo>
                <a:lnTo>
                  <a:pt x="7" y="88"/>
                </a:lnTo>
                <a:lnTo>
                  <a:pt x="4" y="80"/>
                </a:lnTo>
                <a:lnTo>
                  <a:pt x="4" y="71"/>
                </a:lnTo>
                <a:lnTo>
                  <a:pt x="4" y="53"/>
                </a:lnTo>
                <a:lnTo>
                  <a:pt x="4" y="35"/>
                </a:lnTo>
                <a:lnTo>
                  <a:pt x="2" y="18"/>
                </a:lnTo>
                <a:lnTo>
                  <a:pt x="0" y="0"/>
                </a:lnTo>
                <a:lnTo>
                  <a:pt x="12" y="6"/>
                </a:lnTo>
                <a:lnTo>
                  <a:pt x="21" y="9"/>
                </a:lnTo>
                <a:lnTo>
                  <a:pt x="29" y="12"/>
                </a:lnTo>
                <a:lnTo>
                  <a:pt x="33" y="15"/>
                </a:lnTo>
                <a:lnTo>
                  <a:pt x="38" y="18"/>
                </a:lnTo>
                <a:lnTo>
                  <a:pt x="43" y="20"/>
                </a:lnTo>
                <a:lnTo>
                  <a:pt x="43" y="23"/>
                </a:lnTo>
                <a:lnTo>
                  <a:pt x="43" y="26"/>
                </a:lnTo>
                <a:lnTo>
                  <a:pt x="43" y="26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99" name="Freeform 388"/>
          <p:cNvSpPr>
            <a:spLocks/>
          </p:cNvSpPr>
          <p:nvPr/>
        </p:nvSpPr>
        <p:spPr bwMode="auto">
          <a:xfrm>
            <a:off x="1160338" y="4177668"/>
            <a:ext cx="935238" cy="1344994"/>
          </a:xfrm>
          <a:custGeom>
            <a:avLst/>
            <a:gdLst>
              <a:gd name="T0" fmla="*/ 29 w 162"/>
              <a:gd name="T1" fmla="*/ 130 h 139"/>
              <a:gd name="T2" fmla="*/ 19 w 162"/>
              <a:gd name="T3" fmla="*/ 136 h 139"/>
              <a:gd name="T4" fmla="*/ 12 w 162"/>
              <a:gd name="T5" fmla="*/ 136 h 139"/>
              <a:gd name="T6" fmla="*/ 4 w 162"/>
              <a:gd name="T7" fmla="*/ 139 h 139"/>
              <a:gd name="T8" fmla="*/ 0 w 162"/>
              <a:gd name="T9" fmla="*/ 136 h 139"/>
              <a:gd name="T10" fmla="*/ 0 w 162"/>
              <a:gd name="T11" fmla="*/ 136 h 139"/>
              <a:gd name="T12" fmla="*/ 0 w 162"/>
              <a:gd name="T13" fmla="*/ 136 h 139"/>
              <a:gd name="T14" fmla="*/ 0 w 162"/>
              <a:gd name="T15" fmla="*/ 133 h 139"/>
              <a:gd name="T16" fmla="*/ 2 w 162"/>
              <a:gd name="T17" fmla="*/ 130 h 139"/>
              <a:gd name="T18" fmla="*/ 4 w 162"/>
              <a:gd name="T19" fmla="*/ 127 h 139"/>
              <a:gd name="T20" fmla="*/ 9 w 162"/>
              <a:gd name="T21" fmla="*/ 124 h 139"/>
              <a:gd name="T22" fmla="*/ 14 w 162"/>
              <a:gd name="T23" fmla="*/ 121 h 139"/>
              <a:gd name="T24" fmla="*/ 19 w 162"/>
              <a:gd name="T25" fmla="*/ 118 h 139"/>
              <a:gd name="T26" fmla="*/ 43 w 162"/>
              <a:gd name="T27" fmla="*/ 98 h 139"/>
              <a:gd name="T28" fmla="*/ 67 w 162"/>
              <a:gd name="T29" fmla="*/ 77 h 139"/>
              <a:gd name="T30" fmla="*/ 77 w 162"/>
              <a:gd name="T31" fmla="*/ 68 h 139"/>
              <a:gd name="T32" fmla="*/ 87 w 162"/>
              <a:gd name="T33" fmla="*/ 56 h 139"/>
              <a:gd name="T34" fmla="*/ 96 w 162"/>
              <a:gd name="T35" fmla="*/ 44 h 139"/>
              <a:gd name="T36" fmla="*/ 106 w 162"/>
              <a:gd name="T37" fmla="*/ 36 h 139"/>
              <a:gd name="T38" fmla="*/ 108 w 162"/>
              <a:gd name="T39" fmla="*/ 30 h 139"/>
              <a:gd name="T40" fmla="*/ 113 w 162"/>
              <a:gd name="T41" fmla="*/ 27 h 139"/>
              <a:gd name="T42" fmla="*/ 116 w 162"/>
              <a:gd name="T43" fmla="*/ 21 h 139"/>
              <a:gd name="T44" fmla="*/ 116 w 162"/>
              <a:gd name="T45" fmla="*/ 18 h 139"/>
              <a:gd name="T46" fmla="*/ 118 w 162"/>
              <a:gd name="T47" fmla="*/ 15 h 139"/>
              <a:gd name="T48" fmla="*/ 118 w 162"/>
              <a:gd name="T49" fmla="*/ 12 h 139"/>
              <a:gd name="T50" fmla="*/ 118 w 162"/>
              <a:gd name="T51" fmla="*/ 12 h 139"/>
              <a:gd name="T52" fmla="*/ 116 w 162"/>
              <a:gd name="T53" fmla="*/ 9 h 139"/>
              <a:gd name="T54" fmla="*/ 116 w 162"/>
              <a:gd name="T55" fmla="*/ 6 h 139"/>
              <a:gd name="T56" fmla="*/ 116 w 162"/>
              <a:gd name="T57" fmla="*/ 6 h 139"/>
              <a:gd name="T58" fmla="*/ 118 w 162"/>
              <a:gd name="T59" fmla="*/ 3 h 139"/>
              <a:gd name="T60" fmla="*/ 123 w 162"/>
              <a:gd name="T61" fmla="*/ 3 h 139"/>
              <a:gd name="T62" fmla="*/ 128 w 162"/>
              <a:gd name="T63" fmla="*/ 0 h 139"/>
              <a:gd name="T64" fmla="*/ 135 w 162"/>
              <a:gd name="T65" fmla="*/ 3 h 139"/>
              <a:gd name="T66" fmla="*/ 140 w 162"/>
              <a:gd name="T67" fmla="*/ 3 h 139"/>
              <a:gd name="T68" fmla="*/ 147 w 162"/>
              <a:gd name="T69" fmla="*/ 6 h 139"/>
              <a:gd name="T70" fmla="*/ 154 w 162"/>
              <a:gd name="T71" fmla="*/ 12 h 139"/>
              <a:gd name="T72" fmla="*/ 157 w 162"/>
              <a:gd name="T73" fmla="*/ 15 h 139"/>
              <a:gd name="T74" fmla="*/ 159 w 162"/>
              <a:gd name="T75" fmla="*/ 18 h 139"/>
              <a:gd name="T76" fmla="*/ 162 w 162"/>
              <a:gd name="T77" fmla="*/ 21 h 139"/>
              <a:gd name="T78" fmla="*/ 159 w 162"/>
              <a:gd name="T79" fmla="*/ 21 h 139"/>
              <a:gd name="T80" fmla="*/ 159 w 162"/>
              <a:gd name="T81" fmla="*/ 24 h 139"/>
              <a:gd name="T82" fmla="*/ 157 w 162"/>
              <a:gd name="T83" fmla="*/ 27 h 139"/>
              <a:gd name="T84" fmla="*/ 152 w 162"/>
              <a:gd name="T85" fmla="*/ 30 h 139"/>
              <a:gd name="T86" fmla="*/ 147 w 162"/>
              <a:gd name="T87" fmla="*/ 36 h 139"/>
              <a:gd name="T88" fmla="*/ 142 w 162"/>
              <a:gd name="T89" fmla="*/ 42 h 139"/>
              <a:gd name="T90" fmla="*/ 137 w 162"/>
              <a:gd name="T91" fmla="*/ 47 h 139"/>
              <a:gd name="T92" fmla="*/ 130 w 162"/>
              <a:gd name="T93" fmla="*/ 56 h 139"/>
              <a:gd name="T94" fmla="*/ 116 w 162"/>
              <a:gd name="T95" fmla="*/ 68 h 139"/>
              <a:gd name="T96" fmla="*/ 101 w 162"/>
              <a:gd name="T97" fmla="*/ 83 h 139"/>
              <a:gd name="T98" fmla="*/ 87 w 162"/>
              <a:gd name="T99" fmla="*/ 95 h 139"/>
              <a:gd name="T100" fmla="*/ 75 w 162"/>
              <a:gd name="T101" fmla="*/ 103 h 139"/>
              <a:gd name="T102" fmla="*/ 62 w 162"/>
              <a:gd name="T103" fmla="*/ 112 h 139"/>
              <a:gd name="T104" fmla="*/ 50 w 162"/>
              <a:gd name="T105" fmla="*/ 118 h 139"/>
              <a:gd name="T106" fmla="*/ 38 w 162"/>
              <a:gd name="T107" fmla="*/ 124 h 139"/>
              <a:gd name="T108" fmla="*/ 29 w 162"/>
              <a:gd name="T109" fmla="*/ 130 h 139"/>
              <a:gd name="T110" fmla="*/ 29 w 162"/>
              <a:gd name="T111" fmla="*/ 130 h 1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62" h="139">
                <a:moveTo>
                  <a:pt x="29" y="130"/>
                </a:moveTo>
                <a:lnTo>
                  <a:pt x="19" y="136"/>
                </a:lnTo>
                <a:lnTo>
                  <a:pt x="12" y="136"/>
                </a:lnTo>
                <a:lnTo>
                  <a:pt x="4" y="139"/>
                </a:lnTo>
                <a:lnTo>
                  <a:pt x="0" y="136"/>
                </a:lnTo>
                <a:lnTo>
                  <a:pt x="0" y="136"/>
                </a:lnTo>
                <a:lnTo>
                  <a:pt x="0" y="136"/>
                </a:lnTo>
                <a:lnTo>
                  <a:pt x="0" y="133"/>
                </a:lnTo>
                <a:lnTo>
                  <a:pt x="2" y="130"/>
                </a:lnTo>
                <a:lnTo>
                  <a:pt x="4" y="127"/>
                </a:lnTo>
                <a:lnTo>
                  <a:pt x="9" y="124"/>
                </a:lnTo>
                <a:lnTo>
                  <a:pt x="14" y="121"/>
                </a:lnTo>
                <a:lnTo>
                  <a:pt x="19" y="118"/>
                </a:lnTo>
                <a:lnTo>
                  <a:pt x="43" y="98"/>
                </a:lnTo>
                <a:lnTo>
                  <a:pt x="67" y="77"/>
                </a:lnTo>
                <a:lnTo>
                  <a:pt x="77" y="68"/>
                </a:lnTo>
                <a:lnTo>
                  <a:pt x="87" y="56"/>
                </a:lnTo>
                <a:lnTo>
                  <a:pt x="96" y="44"/>
                </a:lnTo>
                <a:lnTo>
                  <a:pt x="106" y="36"/>
                </a:lnTo>
                <a:lnTo>
                  <a:pt x="108" y="30"/>
                </a:lnTo>
                <a:lnTo>
                  <a:pt x="113" y="27"/>
                </a:lnTo>
                <a:lnTo>
                  <a:pt x="116" y="21"/>
                </a:lnTo>
                <a:lnTo>
                  <a:pt x="116" y="18"/>
                </a:lnTo>
                <a:lnTo>
                  <a:pt x="118" y="15"/>
                </a:lnTo>
                <a:lnTo>
                  <a:pt x="118" y="12"/>
                </a:lnTo>
                <a:lnTo>
                  <a:pt x="118" y="12"/>
                </a:lnTo>
                <a:lnTo>
                  <a:pt x="116" y="9"/>
                </a:lnTo>
                <a:lnTo>
                  <a:pt x="116" y="6"/>
                </a:lnTo>
                <a:lnTo>
                  <a:pt x="116" y="6"/>
                </a:lnTo>
                <a:lnTo>
                  <a:pt x="118" y="3"/>
                </a:lnTo>
                <a:lnTo>
                  <a:pt x="123" y="3"/>
                </a:lnTo>
                <a:lnTo>
                  <a:pt x="128" y="0"/>
                </a:lnTo>
                <a:lnTo>
                  <a:pt x="135" y="3"/>
                </a:lnTo>
                <a:lnTo>
                  <a:pt x="140" y="3"/>
                </a:lnTo>
                <a:lnTo>
                  <a:pt x="147" y="6"/>
                </a:lnTo>
                <a:lnTo>
                  <a:pt x="154" y="12"/>
                </a:lnTo>
                <a:lnTo>
                  <a:pt x="157" y="15"/>
                </a:lnTo>
                <a:lnTo>
                  <a:pt x="159" y="18"/>
                </a:lnTo>
                <a:lnTo>
                  <a:pt x="162" y="21"/>
                </a:lnTo>
                <a:lnTo>
                  <a:pt x="159" y="21"/>
                </a:lnTo>
                <a:lnTo>
                  <a:pt x="159" y="24"/>
                </a:lnTo>
                <a:lnTo>
                  <a:pt x="157" y="27"/>
                </a:lnTo>
                <a:lnTo>
                  <a:pt x="152" y="30"/>
                </a:lnTo>
                <a:lnTo>
                  <a:pt x="147" y="36"/>
                </a:lnTo>
                <a:lnTo>
                  <a:pt x="142" y="42"/>
                </a:lnTo>
                <a:lnTo>
                  <a:pt x="137" y="47"/>
                </a:lnTo>
                <a:lnTo>
                  <a:pt x="130" y="56"/>
                </a:lnTo>
                <a:lnTo>
                  <a:pt x="116" y="68"/>
                </a:lnTo>
                <a:lnTo>
                  <a:pt x="101" y="83"/>
                </a:lnTo>
                <a:lnTo>
                  <a:pt x="87" y="95"/>
                </a:lnTo>
                <a:lnTo>
                  <a:pt x="75" y="103"/>
                </a:lnTo>
                <a:lnTo>
                  <a:pt x="62" y="112"/>
                </a:lnTo>
                <a:lnTo>
                  <a:pt x="50" y="118"/>
                </a:lnTo>
                <a:lnTo>
                  <a:pt x="38" y="124"/>
                </a:lnTo>
                <a:lnTo>
                  <a:pt x="29" y="130"/>
                </a:lnTo>
                <a:lnTo>
                  <a:pt x="29" y="130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200" name="Freeform 389"/>
          <p:cNvSpPr>
            <a:spLocks/>
          </p:cNvSpPr>
          <p:nvPr/>
        </p:nvSpPr>
        <p:spPr bwMode="auto">
          <a:xfrm>
            <a:off x="1604866" y="4835649"/>
            <a:ext cx="236698" cy="1461108"/>
          </a:xfrm>
          <a:custGeom>
            <a:avLst/>
            <a:gdLst>
              <a:gd name="T0" fmla="*/ 0 w 41"/>
              <a:gd name="T1" fmla="*/ 142 h 151"/>
              <a:gd name="T2" fmla="*/ 0 w 41"/>
              <a:gd name="T3" fmla="*/ 136 h 151"/>
              <a:gd name="T4" fmla="*/ 0 w 41"/>
              <a:gd name="T5" fmla="*/ 133 h 151"/>
              <a:gd name="T6" fmla="*/ 0 w 41"/>
              <a:gd name="T7" fmla="*/ 133 h 151"/>
              <a:gd name="T8" fmla="*/ 0 w 41"/>
              <a:gd name="T9" fmla="*/ 130 h 151"/>
              <a:gd name="T10" fmla="*/ 0 w 41"/>
              <a:gd name="T11" fmla="*/ 130 h 151"/>
              <a:gd name="T12" fmla="*/ 0 w 41"/>
              <a:gd name="T13" fmla="*/ 127 h 151"/>
              <a:gd name="T14" fmla="*/ 0 w 41"/>
              <a:gd name="T15" fmla="*/ 124 h 151"/>
              <a:gd name="T16" fmla="*/ 0 w 41"/>
              <a:gd name="T17" fmla="*/ 121 h 151"/>
              <a:gd name="T18" fmla="*/ 0 w 41"/>
              <a:gd name="T19" fmla="*/ 115 h 151"/>
              <a:gd name="T20" fmla="*/ 2 w 41"/>
              <a:gd name="T21" fmla="*/ 109 h 151"/>
              <a:gd name="T22" fmla="*/ 2 w 41"/>
              <a:gd name="T23" fmla="*/ 100 h 151"/>
              <a:gd name="T24" fmla="*/ 5 w 41"/>
              <a:gd name="T25" fmla="*/ 94 h 151"/>
              <a:gd name="T26" fmla="*/ 7 w 41"/>
              <a:gd name="T27" fmla="*/ 77 h 151"/>
              <a:gd name="T28" fmla="*/ 10 w 41"/>
              <a:gd name="T29" fmla="*/ 65 h 151"/>
              <a:gd name="T30" fmla="*/ 10 w 41"/>
              <a:gd name="T31" fmla="*/ 53 h 151"/>
              <a:gd name="T32" fmla="*/ 10 w 41"/>
              <a:gd name="T33" fmla="*/ 44 h 151"/>
              <a:gd name="T34" fmla="*/ 10 w 41"/>
              <a:gd name="T35" fmla="*/ 38 h 151"/>
              <a:gd name="T36" fmla="*/ 10 w 41"/>
              <a:gd name="T37" fmla="*/ 27 h 151"/>
              <a:gd name="T38" fmla="*/ 7 w 41"/>
              <a:gd name="T39" fmla="*/ 15 h 151"/>
              <a:gd name="T40" fmla="*/ 7 w 41"/>
              <a:gd name="T41" fmla="*/ 0 h 151"/>
              <a:gd name="T42" fmla="*/ 17 w 41"/>
              <a:gd name="T43" fmla="*/ 3 h 151"/>
              <a:gd name="T44" fmla="*/ 22 w 41"/>
              <a:gd name="T45" fmla="*/ 6 h 151"/>
              <a:gd name="T46" fmla="*/ 27 w 41"/>
              <a:gd name="T47" fmla="*/ 6 h 151"/>
              <a:gd name="T48" fmla="*/ 31 w 41"/>
              <a:gd name="T49" fmla="*/ 9 h 151"/>
              <a:gd name="T50" fmla="*/ 34 w 41"/>
              <a:gd name="T51" fmla="*/ 9 h 151"/>
              <a:gd name="T52" fmla="*/ 36 w 41"/>
              <a:gd name="T53" fmla="*/ 12 h 151"/>
              <a:gd name="T54" fmla="*/ 39 w 41"/>
              <a:gd name="T55" fmla="*/ 12 h 151"/>
              <a:gd name="T56" fmla="*/ 41 w 41"/>
              <a:gd name="T57" fmla="*/ 18 h 151"/>
              <a:gd name="T58" fmla="*/ 41 w 41"/>
              <a:gd name="T59" fmla="*/ 21 h 151"/>
              <a:gd name="T60" fmla="*/ 41 w 41"/>
              <a:gd name="T61" fmla="*/ 24 h 151"/>
              <a:gd name="T62" fmla="*/ 41 w 41"/>
              <a:gd name="T63" fmla="*/ 27 h 151"/>
              <a:gd name="T64" fmla="*/ 41 w 41"/>
              <a:gd name="T65" fmla="*/ 33 h 151"/>
              <a:gd name="T66" fmla="*/ 41 w 41"/>
              <a:gd name="T67" fmla="*/ 35 h 151"/>
              <a:gd name="T68" fmla="*/ 39 w 41"/>
              <a:gd name="T69" fmla="*/ 44 h 151"/>
              <a:gd name="T70" fmla="*/ 39 w 41"/>
              <a:gd name="T71" fmla="*/ 53 h 151"/>
              <a:gd name="T72" fmla="*/ 39 w 41"/>
              <a:gd name="T73" fmla="*/ 62 h 151"/>
              <a:gd name="T74" fmla="*/ 39 w 41"/>
              <a:gd name="T75" fmla="*/ 74 h 151"/>
              <a:gd name="T76" fmla="*/ 39 w 41"/>
              <a:gd name="T77" fmla="*/ 89 h 151"/>
              <a:gd name="T78" fmla="*/ 36 w 41"/>
              <a:gd name="T79" fmla="*/ 103 h 151"/>
              <a:gd name="T80" fmla="*/ 36 w 41"/>
              <a:gd name="T81" fmla="*/ 115 h 151"/>
              <a:gd name="T82" fmla="*/ 34 w 41"/>
              <a:gd name="T83" fmla="*/ 127 h 151"/>
              <a:gd name="T84" fmla="*/ 29 w 41"/>
              <a:gd name="T85" fmla="*/ 136 h 151"/>
              <a:gd name="T86" fmla="*/ 27 w 41"/>
              <a:gd name="T87" fmla="*/ 142 h 151"/>
              <a:gd name="T88" fmla="*/ 22 w 41"/>
              <a:gd name="T89" fmla="*/ 148 h 151"/>
              <a:gd name="T90" fmla="*/ 17 w 41"/>
              <a:gd name="T91" fmla="*/ 151 h 151"/>
              <a:gd name="T92" fmla="*/ 14 w 41"/>
              <a:gd name="T93" fmla="*/ 151 h 151"/>
              <a:gd name="T94" fmla="*/ 10 w 41"/>
              <a:gd name="T95" fmla="*/ 148 h 151"/>
              <a:gd name="T96" fmla="*/ 5 w 41"/>
              <a:gd name="T97" fmla="*/ 145 h 151"/>
              <a:gd name="T98" fmla="*/ 2 w 41"/>
              <a:gd name="T99" fmla="*/ 145 h 151"/>
              <a:gd name="T100" fmla="*/ 0 w 41"/>
              <a:gd name="T101" fmla="*/ 142 h 151"/>
              <a:gd name="T102" fmla="*/ 0 w 41"/>
              <a:gd name="T103" fmla="*/ 142 h 1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41" h="151">
                <a:moveTo>
                  <a:pt x="0" y="142"/>
                </a:moveTo>
                <a:lnTo>
                  <a:pt x="0" y="136"/>
                </a:lnTo>
                <a:lnTo>
                  <a:pt x="0" y="133"/>
                </a:lnTo>
                <a:lnTo>
                  <a:pt x="0" y="133"/>
                </a:lnTo>
                <a:lnTo>
                  <a:pt x="0" y="130"/>
                </a:lnTo>
                <a:lnTo>
                  <a:pt x="0" y="130"/>
                </a:lnTo>
                <a:lnTo>
                  <a:pt x="0" y="127"/>
                </a:lnTo>
                <a:lnTo>
                  <a:pt x="0" y="124"/>
                </a:lnTo>
                <a:lnTo>
                  <a:pt x="0" y="121"/>
                </a:lnTo>
                <a:lnTo>
                  <a:pt x="0" y="115"/>
                </a:lnTo>
                <a:lnTo>
                  <a:pt x="2" y="109"/>
                </a:lnTo>
                <a:lnTo>
                  <a:pt x="2" y="100"/>
                </a:lnTo>
                <a:lnTo>
                  <a:pt x="5" y="94"/>
                </a:lnTo>
                <a:lnTo>
                  <a:pt x="7" y="77"/>
                </a:lnTo>
                <a:lnTo>
                  <a:pt x="10" y="65"/>
                </a:lnTo>
                <a:lnTo>
                  <a:pt x="10" y="53"/>
                </a:lnTo>
                <a:lnTo>
                  <a:pt x="10" y="44"/>
                </a:lnTo>
                <a:lnTo>
                  <a:pt x="10" y="38"/>
                </a:lnTo>
                <a:lnTo>
                  <a:pt x="10" y="27"/>
                </a:lnTo>
                <a:lnTo>
                  <a:pt x="7" y="15"/>
                </a:lnTo>
                <a:lnTo>
                  <a:pt x="7" y="0"/>
                </a:lnTo>
                <a:lnTo>
                  <a:pt x="17" y="3"/>
                </a:lnTo>
                <a:lnTo>
                  <a:pt x="22" y="6"/>
                </a:lnTo>
                <a:lnTo>
                  <a:pt x="27" y="6"/>
                </a:lnTo>
                <a:lnTo>
                  <a:pt x="31" y="9"/>
                </a:lnTo>
                <a:lnTo>
                  <a:pt x="34" y="9"/>
                </a:lnTo>
                <a:lnTo>
                  <a:pt x="36" y="12"/>
                </a:lnTo>
                <a:lnTo>
                  <a:pt x="39" y="12"/>
                </a:lnTo>
                <a:lnTo>
                  <a:pt x="41" y="18"/>
                </a:lnTo>
                <a:lnTo>
                  <a:pt x="41" y="21"/>
                </a:lnTo>
                <a:lnTo>
                  <a:pt x="41" y="24"/>
                </a:lnTo>
                <a:lnTo>
                  <a:pt x="41" y="27"/>
                </a:lnTo>
                <a:lnTo>
                  <a:pt x="41" y="33"/>
                </a:lnTo>
                <a:lnTo>
                  <a:pt x="41" y="35"/>
                </a:lnTo>
                <a:lnTo>
                  <a:pt x="39" y="44"/>
                </a:lnTo>
                <a:lnTo>
                  <a:pt x="39" y="53"/>
                </a:lnTo>
                <a:lnTo>
                  <a:pt x="39" y="62"/>
                </a:lnTo>
                <a:lnTo>
                  <a:pt x="39" y="74"/>
                </a:lnTo>
                <a:lnTo>
                  <a:pt x="39" y="89"/>
                </a:lnTo>
                <a:lnTo>
                  <a:pt x="36" y="103"/>
                </a:lnTo>
                <a:lnTo>
                  <a:pt x="36" y="115"/>
                </a:lnTo>
                <a:lnTo>
                  <a:pt x="34" y="127"/>
                </a:lnTo>
                <a:lnTo>
                  <a:pt x="29" y="136"/>
                </a:lnTo>
                <a:lnTo>
                  <a:pt x="27" y="142"/>
                </a:lnTo>
                <a:lnTo>
                  <a:pt x="22" y="148"/>
                </a:lnTo>
                <a:lnTo>
                  <a:pt x="17" y="151"/>
                </a:lnTo>
                <a:lnTo>
                  <a:pt x="14" y="151"/>
                </a:lnTo>
                <a:lnTo>
                  <a:pt x="10" y="148"/>
                </a:lnTo>
                <a:lnTo>
                  <a:pt x="5" y="145"/>
                </a:lnTo>
                <a:lnTo>
                  <a:pt x="2" y="145"/>
                </a:lnTo>
                <a:lnTo>
                  <a:pt x="0" y="142"/>
                </a:lnTo>
                <a:lnTo>
                  <a:pt x="0" y="142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201" name="Freeform 390"/>
          <p:cNvSpPr>
            <a:spLocks/>
          </p:cNvSpPr>
          <p:nvPr/>
        </p:nvSpPr>
        <p:spPr bwMode="auto">
          <a:xfrm>
            <a:off x="2499691" y="4003496"/>
            <a:ext cx="288654" cy="2457753"/>
          </a:xfrm>
          <a:custGeom>
            <a:avLst/>
            <a:gdLst>
              <a:gd name="T0" fmla="*/ 7 w 50"/>
              <a:gd name="T1" fmla="*/ 0 h 254"/>
              <a:gd name="T2" fmla="*/ 21 w 50"/>
              <a:gd name="T3" fmla="*/ 0 h 254"/>
              <a:gd name="T4" fmla="*/ 34 w 50"/>
              <a:gd name="T5" fmla="*/ 3 h 254"/>
              <a:gd name="T6" fmla="*/ 43 w 50"/>
              <a:gd name="T7" fmla="*/ 6 h 254"/>
              <a:gd name="T8" fmla="*/ 50 w 50"/>
              <a:gd name="T9" fmla="*/ 12 h 254"/>
              <a:gd name="T10" fmla="*/ 48 w 50"/>
              <a:gd name="T11" fmla="*/ 15 h 254"/>
              <a:gd name="T12" fmla="*/ 46 w 50"/>
              <a:gd name="T13" fmla="*/ 18 h 254"/>
              <a:gd name="T14" fmla="*/ 46 w 50"/>
              <a:gd name="T15" fmla="*/ 27 h 254"/>
              <a:gd name="T16" fmla="*/ 43 w 50"/>
              <a:gd name="T17" fmla="*/ 36 h 254"/>
              <a:gd name="T18" fmla="*/ 43 w 50"/>
              <a:gd name="T19" fmla="*/ 54 h 254"/>
              <a:gd name="T20" fmla="*/ 41 w 50"/>
              <a:gd name="T21" fmla="*/ 74 h 254"/>
              <a:gd name="T22" fmla="*/ 41 w 50"/>
              <a:gd name="T23" fmla="*/ 92 h 254"/>
              <a:gd name="T24" fmla="*/ 41 w 50"/>
              <a:gd name="T25" fmla="*/ 116 h 254"/>
              <a:gd name="T26" fmla="*/ 41 w 50"/>
              <a:gd name="T27" fmla="*/ 145 h 254"/>
              <a:gd name="T28" fmla="*/ 41 w 50"/>
              <a:gd name="T29" fmla="*/ 178 h 254"/>
              <a:gd name="T30" fmla="*/ 41 w 50"/>
              <a:gd name="T31" fmla="*/ 204 h 254"/>
              <a:gd name="T32" fmla="*/ 41 w 50"/>
              <a:gd name="T33" fmla="*/ 225 h 254"/>
              <a:gd name="T34" fmla="*/ 38 w 50"/>
              <a:gd name="T35" fmla="*/ 239 h 254"/>
              <a:gd name="T36" fmla="*/ 34 w 50"/>
              <a:gd name="T37" fmla="*/ 248 h 254"/>
              <a:gd name="T38" fmla="*/ 26 w 50"/>
              <a:gd name="T39" fmla="*/ 251 h 254"/>
              <a:gd name="T40" fmla="*/ 19 w 50"/>
              <a:gd name="T41" fmla="*/ 251 h 254"/>
              <a:gd name="T42" fmla="*/ 12 w 50"/>
              <a:gd name="T43" fmla="*/ 248 h 254"/>
              <a:gd name="T44" fmla="*/ 7 w 50"/>
              <a:gd name="T45" fmla="*/ 237 h 254"/>
              <a:gd name="T46" fmla="*/ 2 w 50"/>
              <a:gd name="T47" fmla="*/ 231 h 254"/>
              <a:gd name="T48" fmla="*/ 2 w 50"/>
              <a:gd name="T49" fmla="*/ 228 h 254"/>
              <a:gd name="T50" fmla="*/ 2 w 50"/>
              <a:gd name="T51" fmla="*/ 225 h 254"/>
              <a:gd name="T52" fmla="*/ 5 w 50"/>
              <a:gd name="T53" fmla="*/ 216 h 254"/>
              <a:gd name="T54" fmla="*/ 7 w 50"/>
              <a:gd name="T55" fmla="*/ 207 h 254"/>
              <a:gd name="T56" fmla="*/ 9 w 50"/>
              <a:gd name="T57" fmla="*/ 192 h 254"/>
              <a:gd name="T58" fmla="*/ 9 w 50"/>
              <a:gd name="T59" fmla="*/ 175 h 254"/>
              <a:gd name="T60" fmla="*/ 9 w 50"/>
              <a:gd name="T61" fmla="*/ 148 h 254"/>
              <a:gd name="T62" fmla="*/ 12 w 50"/>
              <a:gd name="T63" fmla="*/ 119 h 254"/>
              <a:gd name="T64" fmla="*/ 12 w 50"/>
              <a:gd name="T65" fmla="*/ 83 h 254"/>
              <a:gd name="T66" fmla="*/ 9 w 50"/>
              <a:gd name="T67" fmla="*/ 54 h 254"/>
              <a:gd name="T68" fmla="*/ 9 w 50"/>
              <a:gd name="T69" fmla="*/ 33 h 254"/>
              <a:gd name="T70" fmla="*/ 9 w 50"/>
              <a:gd name="T71" fmla="*/ 21 h 254"/>
              <a:gd name="T72" fmla="*/ 5 w 50"/>
              <a:gd name="T73" fmla="*/ 15 h 254"/>
              <a:gd name="T74" fmla="*/ 0 w 50"/>
              <a:gd name="T75" fmla="*/ 6 h 254"/>
              <a:gd name="T76" fmla="*/ 0 w 50"/>
              <a:gd name="T77" fmla="*/ 3 h 254"/>
              <a:gd name="T78" fmla="*/ 5 w 50"/>
              <a:gd name="T79" fmla="*/ 3 h 2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50" h="254">
                <a:moveTo>
                  <a:pt x="5" y="3"/>
                </a:moveTo>
                <a:lnTo>
                  <a:pt x="7" y="0"/>
                </a:lnTo>
                <a:lnTo>
                  <a:pt x="14" y="0"/>
                </a:lnTo>
                <a:lnTo>
                  <a:pt x="21" y="0"/>
                </a:lnTo>
                <a:lnTo>
                  <a:pt x="29" y="3"/>
                </a:lnTo>
                <a:lnTo>
                  <a:pt x="34" y="3"/>
                </a:lnTo>
                <a:lnTo>
                  <a:pt x="38" y="6"/>
                </a:lnTo>
                <a:lnTo>
                  <a:pt x="43" y="6"/>
                </a:lnTo>
                <a:lnTo>
                  <a:pt x="48" y="9"/>
                </a:lnTo>
                <a:lnTo>
                  <a:pt x="50" y="12"/>
                </a:lnTo>
                <a:lnTo>
                  <a:pt x="50" y="15"/>
                </a:lnTo>
                <a:lnTo>
                  <a:pt x="48" y="15"/>
                </a:lnTo>
                <a:lnTo>
                  <a:pt x="48" y="18"/>
                </a:lnTo>
                <a:lnTo>
                  <a:pt x="46" y="18"/>
                </a:lnTo>
                <a:lnTo>
                  <a:pt x="46" y="21"/>
                </a:lnTo>
                <a:lnTo>
                  <a:pt x="46" y="27"/>
                </a:lnTo>
                <a:lnTo>
                  <a:pt x="43" y="30"/>
                </a:lnTo>
                <a:lnTo>
                  <a:pt x="43" y="36"/>
                </a:lnTo>
                <a:lnTo>
                  <a:pt x="43" y="45"/>
                </a:lnTo>
                <a:lnTo>
                  <a:pt x="43" y="54"/>
                </a:lnTo>
                <a:lnTo>
                  <a:pt x="43" y="65"/>
                </a:lnTo>
                <a:lnTo>
                  <a:pt x="41" y="74"/>
                </a:lnTo>
                <a:lnTo>
                  <a:pt x="41" y="83"/>
                </a:lnTo>
                <a:lnTo>
                  <a:pt x="41" y="92"/>
                </a:lnTo>
                <a:lnTo>
                  <a:pt x="41" y="104"/>
                </a:lnTo>
                <a:lnTo>
                  <a:pt x="41" y="116"/>
                </a:lnTo>
                <a:lnTo>
                  <a:pt x="41" y="130"/>
                </a:lnTo>
                <a:lnTo>
                  <a:pt x="41" y="145"/>
                </a:lnTo>
                <a:lnTo>
                  <a:pt x="41" y="163"/>
                </a:lnTo>
                <a:lnTo>
                  <a:pt x="41" y="178"/>
                </a:lnTo>
                <a:lnTo>
                  <a:pt x="41" y="192"/>
                </a:lnTo>
                <a:lnTo>
                  <a:pt x="41" y="204"/>
                </a:lnTo>
                <a:lnTo>
                  <a:pt x="41" y="216"/>
                </a:lnTo>
                <a:lnTo>
                  <a:pt x="41" y="225"/>
                </a:lnTo>
                <a:lnTo>
                  <a:pt x="38" y="234"/>
                </a:lnTo>
                <a:lnTo>
                  <a:pt x="38" y="239"/>
                </a:lnTo>
                <a:lnTo>
                  <a:pt x="36" y="242"/>
                </a:lnTo>
                <a:lnTo>
                  <a:pt x="34" y="248"/>
                </a:lnTo>
                <a:lnTo>
                  <a:pt x="29" y="251"/>
                </a:lnTo>
                <a:lnTo>
                  <a:pt x="26" y="251"/>
                </a:lnTo>
                <a:lnTo>
                  <a:pt x="21" y="254"/>
                </a:lnTo>
                <a:lnTo>
                  <a:pt x="19" y="251"/>
                </a:lnTo>
                <a:lnTo>
                  <a:pt x="14" y="251"/>
                </a:lnTo>
                <a:lnTo>
                  <a:pt x="12" y="248"/>
                </a:lnTo>
                <a:lnTo>
                  <a:pt x="9" y="242"/>
                </a:lnTo>
                <a:lnTo>
                  <a:pt x="7" y="237"/>
                </a:lnTo>
                <a:lnTo>
                  <a:pt x="5" y="234"/>
                </a:lnTo>
                <a:lnTo>
                  <a:pt x="2" y="231"/>
                </a:lnTo>
                <a:lnTo>
                  <a:pt x="2" y="228"/>
                </a:lnTo>
                <a:lnTo>
                  <a:pt x="2" y="228"/>
                </a:lnTo>
                <a:lnTo>
                  <a:pt x="2" y="225"/>
                </a:lnTo>
                <a:lnTo>
                  <a:pt x="2" y="225"/>
                </a:lnTo>
                <a:lnTo>
                  <a:pt x="5" y="222"/>
                </a:lnTo>
                <a:lnTo>
                  <a:pt x="5" y="216"/>
                </a:lnTo>
                <a:lnTo>
                  <a:pt x="5" y="213"/>
                </a:lnTo>
                <a:lnTo>
                  <a:pt x="7" y="207"/>
                </a:lnTo>
                <a:lnTo>
                  <a:pt x="7" y="201"/>
                </a:lnTo>
                <a:lnTo>
                  <a:pt x="9" y="192"/>
                </a:lnTo>
                <a:lnTo>
                  <a:pt x="9" y="183"/>
                </a:lnTo>
                <a:lnTo>
                  <a:pt x="9" y="175"/>
                </a:lnTo>
                <a:lnTo>
                  <a:pt x="9" y="163"/>
                </a:lnTo>
                <a:lnTo>
                  <a:pt x="9" y="148"/>
                </a:lnTo>
                <a:lnTo>
                  <a:pt x="12" y="133"/>
                </a:lnTo>
                <a:lnTo>
                  <a:pt x="12" y="119"/>
                </a:lnTo>
                <a:lnTo>
                  <a:pt x="12" y="101"/>
                </a:lnTo>
                <a:lnTo>
                  <a:pt x="12" y="83"/>
                </a:lnTo>
                <a:lnTo>
                  <a:pt x="9" y="68"/>
                </a:lnTo>
                <a:lnTo>
                  <a:pt x="9" y="54"/>
                </a:lnTo>
                <a:lnTo>
                  <a:pt x="9" y="42"/>
                </a:lnTo>
                <a:lnTo>
                  <a:pt x="9" y="33"/>
                </a:lnTo>
                <a:lnTo>
                  <a:pt x="9" y="27"/>
                </a:lnTo>
                <a:lnTo>
                  <a:pt x="9" y="21"/>
                </a:lnTo>
                <a:lnTo>
                  <a:pt x="7" y="21"/>
                </a:lnTo>
                <a:lnTo>
                  <a:pt x="5" y="15"/>
                </a:lnTo>
                <a:lnTo>
                  <a:pt x="2" y="9"/>
                </a:lnTo>
                <a:lnTo>
                  <a:pt x="0" y="6"/>
                </a:lnTo>
                <a:lnTo>
                  <a:pt x="0" y="6"/>
                </a:lnTo>
                <a:lnTo>
                  <a:pt x="0" y="3"/>
                </a:lnTo>
                <a:lnTo>
                  <a:pt x="5" y="3"/>
                </a:lnTo>
                <a:lnTo>
                  <a:pt x="5" y="3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202" name="Freeform 391"/>
          <p:cNvSpPr>
            <a:spLocks/>
          </p:cNvSpPr>
          <p:nvPr/>
        </p:nvSpPr>
        <p:spPr bwMode="auto">
          <a:xfrm>
            <a:off x="1968568" y="4661477"/>
            <a:ext cx="1408630" cy="377375"/>
          </a:xfrm>
          <a:custGeom>
            <a:avLst/>
            <a:gdLst>
              <a:gd name="T0" fmla="*/ 123 w 244"/>
              <a:gd name="T1" fmla="*/ 12 h 39"/>
              <a:gd name="T2" fmla="*/ 140 w 244"/>
              <a:gd name="T3" fmla="*/ 9 h 39"/>
              <a:gd name="T4" fmla="*/ 155 w 244"/>
              <a:gd name="T5" fmla="*/ 6 h 39"/>
              <a:gd name="T6" fmla="*/ 167 w 244"/>
              <a:gd name="T7" fmla="*/ 6 h 39"/>
              <a:gd name="T8" fmla="*/ 179 w 244"/>
              <a:gd name="T9" fmla="*/ 3 h 39"/>
              <a:gd name="T10" fmla="*/ 188 w 244"/>
              <a:gd name="T11" fmla="*/ 3 h 39"/>
              <a:gd name="T12" fmla="*/ 196 w 244"/>
              <a:gd name="T13" fmla="*/ 0 h 39"/>
              <a:gd name="T14" fmla="*/ 201 w 244"/>
              <a:gd name="T15" fmla="*/ 0 h 39"/>
              <a:gd name="T16" fmla="*/ 205 w 244"/>
              <a:gd name="T17" fmla="*/ 0 h 39"/>
              <a:gd name="T18" fmla="*/ 210 w 244"/>
              <a:gd name="T19" fmla="*/ 0 h 39"/>
              <a:gd name="T20" fmla="*/ 215 w 244"/>
              <a:gd name="T21" fmla="*/ 0 h 39"/>
              <a:gd name="T22" fmla="*/ 222 w 244"/>
              <a:gd name="T23" fmla="*/ 3 h 39"/>
              <a:gd name="T24" fmla="*/ 230 w 244"/>
              <a:gd name="T25" fmla="*/ 3 h 39"/>
              <a:gd name="T26" fmla="*/ 234 w 244"/>
              <a:gd name="T27" fmla="*/ 6 h 39"/>
              <a:gd name="T28" fmla="*/ 239 w 244"/>
              <a:gd name="T29" fmla="*/ 6 h 39"/>
              <a:gd name="T30" fmla="*/ 242 w 244"/>
              <a:gd name="T31" fmla="*/ 9 h 39"/>
              <a:gd name="T32" fmla="*/ 244 w 244"/>
              <a:gd name="T33" fmla="*/ 9 h 39"/>
              <a:gd name="T34" fmla="*/ 242 w 244"/>
              <a:gd name="T35" fmla="*/ 12 h 39"/>
              <a:gd name="T36" fmla="*/ 242 w 244"/>
              <a:gd name="T37" fmla="*/ 12 h 39"/>
              <a:gd name="T38" fmla="*/ 239 w 244"/>
              <a:gd name="T39" fmla="*/ 15 h 39"/>
              <a:gd name="T40" fmla="*/ 237 w 244"/>
              <a:gd name="T41" fmla="*/ 18 h 39"/>
              <a:gd name="T42" fmla="*/ 232 w 244"/>
              <a:gd name="T43" fmla="*/ 18 h 39"/>
              <a:gd name="T44" fmla="*/ 230 w 244"/>
              <a:gd name="T45" fmla="*/ 18 h 39"/>
              <a:gd name="T46" fmla="*/ 225 w 244"/>
              <a:gd name="T47" fmla="*/ 18 h 39"/>
              <a:gd name="T48" fmla="*/ 217 w 244"/>
              <a:gd name="T49" fmla="*/ 21 h 39"/>
              <a:gd name="T50" fmla="*/ 210 w 244"/>
              <a:gd name="T51" fmla="*/ 21 h 39"/>
              <a:gd name="T52" fmla="*/ 203 w 244"/>
              <a:gd name="T53" fmla="*/ 21 h 39"/>
              <a:gd name="T54" fmla="*/ 193 w 244"/>
              <a:gd name="T55" fmla="*/ 24 h 39"/>
              <a:gd name="T56" fmla="*/ 184 w 244"/>
              <a:gd name="T57" fmla="*/ 24 h 39"/>
              <a:gd name="T58" fmla="*/ 101 w 244"/>
              <a:gd name="T59" fmla="*/ 33 h 39"/>
              <a:gd name="T60" fmla="*/ 92 w 244"/>
              <a:gd name="T61" fmla="*/ 36 h 39"/>
              <a:gd name="T62" fmla="*/ 82 w 244"/>
              <a:gd name="T63" fmla="*/ 36 h 39"/>
              <a:gd name="T64" fmla="*/ 72 w 244"/>
              <a:gd name="T65" fmla="*/ 39 h 39"/>
              <a:gd name="T66" fmla="*/ 65 w 244"/>
              <a:gd name="T67" fmla="*/ 39 h 39"/>
              <a:gd name="T68" fmla="*/ 58 w 244"/>
              <a:gd name="T69" fmla="*/ 39 h 39"/>
              <a:gd name="T70" fmla="*/ 51 w 244"/>
              <a:gd name="T71" fmla="*/ 39 h 39"/>
              <a:gd name="T72" fmla="*/ 46 w 244"/>
              <a:gd name="T73" fmla="*/ 39 h 39"/>
              <a:gd name="T74" fmla="*/ 41 w 244"/>
              <a:gd name="T75" fmla="*/ 39 h 39"/>
              <a:gd name="T76" fmla="*/ 31 w 244"/>
              <a:gd name="T77" fmla="*/ 39 h 39"/>
              <a:gd name="T78" fmla="*/ 24 w 244"/>
              <a:gd name="T79" fmla="*/ 39 h 39"/>
              <a:gd name="T80" fmla="*/ 17 w 244"/>
              <a:gd name="T81" fmla="*/ 39 h 39"/>
              <a:gd name="T82" fmla="*/ 9 w 244"/>
              <a:gd name="T83" fmla="*/ 36 h 39"/>
              <a:gd name="T84" fmla="*/ 7 w 244"/>
              <a:gd name="T85" fmla="*/ 36 h 39"/>
              <a:gd name="T86" fmla="*/ 5 w 244"/>
              <a:gd name="T87" fmla="*/ 33 h 39"/>
              <a:gd name="T88" fmla="*/ 2 w 244"/>
              <a:gd name="T89" fmla="*/ 33 h 39"/>
              <a:gd name="T90" fmla="*/ 2 w 244"/>
              <a:gd name="T91" fmla="*/ 33 h 39"/>
              <a:gd name="T92" fmla="*/ 0 w 244"/>
              <a:gd name="T93" fmla="*/ 30 h 39"/>
              <a:gd name="T94" fmla="*/ 2 w 244"/>
              <a:gd name="T95" fmla="*/ 30 h 39"/>
              <a:gd name="T96" fmla="*/ 7 w 244"/>
              <a:gd name="T97" fmla="*/ 30 h 39"/>
              <a:gd name="T98" fmla="*/ 12 w 244"/>
              <a:gd name="T99" fmla="*/ 27 h 39"/>
              <a:gd name="T100" fmla="*/ 17 w 244"/>
              <a:gd name="T101" fmla="*/ 27 h 39"/>
              <a:gd name="T102" fmla="*/ 22 w 244"/>
              <a:gd name="T103" fmla="*/ 27 h 39"/>
              <a:gd name="T104" fmla="*/ 26 w 244"/>
              <a:gd name="T105" fmla="*/ 27 h 39"/>
              <a:gd name="T106" fmla="*/ 31 w 244"/>
              <a:gd name="T107" fmla="*/ 24 h 39"/>
              <a:gd name="T108" fmla="*/ 39 w 244"/>
              <a:gd name="T109" fmla="*/ 24 h 39"/>
              <a:gd name="T110" fmla="*/ 46 w 244"/>
              <a:gd name="T111" fmla="*/ 24 h 39"/>
              <a:gd name="T112" fmla="*/ 55 w 244"/>
              <a:gd name="T113" fmla="*/ 24 h 39"/>
              <a:gd name="T114" fmla="*/ 65 w 244"/>
              <a:gd name="T115" fmla="*/ 21 h 39"/>
              <a:gd name="T116" fmla="*/ 77 w 244"/>
              <a:gd name="T117" fmla="*/ 21 h 39"/>
              <a:gd name="T118" fmla="*/ 92 w 244"/>
              <a:gd name="T119" fmla="*/ 18 h 39"/>
              <a:gd name="T120" fmla="*/ 106 w 244"/>
              <a:gd name="T121" fmla="*/ 15 h 39"/>
              <a:gd name="T122" fmla="*/ 123 w 244"/>
              <a:gd name="T123" fmla="*/ 12 h 39"/>
              <a:gd name="T124" fmla="*/ 123 w 244"/>
              <a:gd name="T125" fmla="*/ 12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44" h="39">
                <a:moveTo>
                  <a:pt x="123" y="12"/>
                </a:moveTo>
                <a:lnTo>
                  <a:pt x="140" y="9"/>
                </a:lnTo>
                <a:lnTo>
                  <a:pt x="155" y="6"/>
                </a:lnTo>
                <a:lnTo>
                  <a:pt x="167" y="6"/>
                </a:lnTo>
                <a:lnTo>
                  <a:pt x="179" y="3"/>
                </a:lnTo>
                <a:lnTo>
                  <a:pt x="188" y="3"/>
                </a:lnTo>
                <a:lnTo>
                  <a:pt x="196" y="0"/>
                </a:lnTo>
                <a:lnTo>
                  <a:pt x="201" y="0"/>
                </a:lnTo>
                <a:lnTo>
                  <a:pt x="205" y="0"/>
                </a:lnTo>
                <a:lnTo>
                  <a:pt x="210" y="0"/>
                </a:lnTo>
                <a:lnTo>
                  <a:pt x="215" y="0"/>
                </a:lnTo>
                <a:lnTo>
                  <a:pt x="222" y="3"/>
                </a:lnTo>
                <a:lnTo>
                  <a:pt x="230" y="3"/>
                </a:lnTo>
                <a:lnTo>
                  <a:pt x="234" y="6"/>
                </a:lnTo>
                <a:lnTo>
                  <a:pt x="239" y="6"/>
                </a:lnTo>
                <a:lnTo>
                  <a:pt x="242" y="9"/>
                </a:lnTo>
                <a:lnTo>
                  <a:pt x="244" y="9"/>
                </a:lnTo>
                <a:lnTo>
                  <a:pt x="242" y="12"/>
                </a:lnTo>
                <a:lnTo>
                  <a:pt x="242" y="12"/>
                </a:lnTo>
                <a:lnTo>
                  <a:pt x="239" y="15"/>
                </a:lnTo>
                <a:lnTo>
                  <a:pt x="237" y="18"/>
                </a:lnTo>
                <a:lnTo>
                  <a:pt x="232" y="18"/>
                </a:lnTo>
                <a:lnTo>
                  <a:pt x="230" y="18"/>
                </a:lnTo>
                <a:lnTo>
                  <a:pt x="225" y="18"/>
                </a:lnTo>
                <a:lnTo>
                  <a:pt x="217" y="21"/>
                </a:lnTo>
                <a:lnTo>
                  <a:pt x="210" y="21"/>
                </a:lnTo>
                <a:lnTo>
                  <a:pt x="203" y="21"/>
                </a:lnTo>
                <a:lnTo>
                  <a:pt x="193" y="24"/>
                </a:lnTo>
                <a:lnTo>
                  <a:pt x="184" y="24"/>
                </a:lnTo>
                <a:lnTo>
                  <a:pt x="101" y="33"/>
                </a:lnTo>
                <a:lnTo>
                  <a:pt x="92" y="36"/>
                </a:lnTo>
                <a:lnTo>
                  <a:pt x="82" y="36"/>
                </a:lnTo>
                <a:lnTo>
                  <a:pt x="72" y="39"/>
                </a:lnTo>
                <a:lnTo>
                  <a:pt x="65" y="39"/>
                </a:lnTo>
                <a:lnTo>
                  <a:pt x="58" y="39"/>
                </a:lnTo>
                <a:lnTo>
                  <a:pt x="51" y="39"/>
                </a:lnTo>
                <a:lnTo>
                  <a:pt x="46" y="39"/>
                </a:lnTo>
                <a:lnTo>
                  <a:pt x="41" y="39"/>
                </a:lnTo>
                <a:lnTo>
                  <a:pt x="31" y="39"/>
                </a:lnTo>
                <a:lnTo>
                  <a:pt x="24" y="39"/>
                </a:lnTo>
                <a:lnTo>
                  <a:pt x="17" y="39"/>
                </a:lnTo>
                <a:lnTo>
                  <a:pt x="9" y="36"/>
                </a:lnTo>
                <a:lnTo>
                  <a:pt x="7" y="36"/>
                </a:lnTo>
                <a:lnTo>
                  <a:pt x="5" y="33"/>
                </a:lnTo>
                <a:lnTo>
                  <a:pt x="2" y="33"/>
                </a:lnTo>
                <a:lnTo>
                  <a:pt x="2" y="33"/>
                </a:lnTo>
                <a:lnTo>
                  <a:pt x="0" y="30"/>
                </a:lnTo>
                <a:lnTo>
                  <a:pt x="2" y="30"/>
                </a:lnTo>
                <a:lnTo>
                  <a:pt x="7" y="30"/>
                </a:lnTo>
                <a:lnTo>
                  <a:pt x="12" y="27"/>
                </a:lnTo>
                <a:lnTo>
                  <a:pt x="17" y="27"/>
                </a:lnTo>
                <a:lnTo>
                  <a:pt x="22" y="27"/>
                </a:lnTo>
                <a:lnTo>
                  <a:pt x="26" y="27"/>
                </a:lnTo>
                <a:lnTo>
                  <a:pt x="31" y="24"/>
                </a:lnTo>
                <a:lnTo>
                  <a:pt x="39" y="24"/>
                </a:lnTo>
                <a:lnTo>
                  <a:pt x="46" y="24"/>
                </a:lnTo>
                <a:lnTo>
                  <a:pt x="55" y="24"/>
                </a:lnTo>
                <a:lnTo>
                  <a:pt x="65" y="21"/>
                </a:lnTo>
                <a:lnTo>
                  <a:pt x="77" y="21"/>
                </a:lnTo>
                <a:lnTo>
                  <a:pt x="92" y="18"/>
                </a:lnTo>
                <a:lnTo>
                  <a:pt x="106" y="15"/>
                </a:lnTo>
                <a:lnTo>
                  <a:pt x="123" y="12"/>
                </a:lnTo>
                <a:lnTo>
                  <a:pt x="123" y="12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203" name="Freeform 392"/>
          <p:cNvSpPr>
            <a:spLocks/>
          </p:cNvSpPr>
          <p:nvPr/>
        </p:nvSpPr>
        <p:spPr bwMode="auto">
          <a:xfrm>
            <a:off x="1830014" y="4835649"/>
            <a:ext cx="848643" cy="1141791"/>
          </a:xfrm>
          <a:custGeom>
            <a:avLst/>
            <a:gdLst>
              <a:gd name="T0" fmla="*/ 0 w 147"/>
              <a:gd name="T1" fmla="*/ 118 h 118"/>
              <a:gd name="T2" fmla="*/ 0 w 147"/>
              <a:gd name="T3" fmla="*/ 118 h 118"/>
              <a:gd name="T4" fmla="*/ 0 w 147"/>
              <a:gd name="T5" fmla="*/ 115 h 118"/>
              <a:gd name="T6" fmla="*/ 0 w 147"/>
              <a:gd name="T7" fmla="*/ 112 h 118"/>
              <a:gd name="T8" fmla="*/ 2 w 147"/>
              <a:gd name="T9" fmla="*/ 112 h 118"/>
              <a:gd name="T10" fmla="*/ 4 w 147"/>
              <a:gd name="T11" fmla="*/ 109 h 118"/>
              <a:gd name="T12" fmla="*/ 9 w 147"/>
              <a:gd name="T13" fmla="*/ 106 h 118"/>
              <a:gd name="T14" fmla="*/ 14 w 147"/>
              <a:gd name="T15" fmla="*/ 100 h 118"/>
              <a:gd name="T16" fmla="*/ 21 w 147"/>
              <a:gd name="T17" fmla="*/ 97 h 118"/>
              <a:gd name="T18" fmla="*/ 33 w 147"/>
              <a:gd name="T19" fmla="*/ 92 h 118"/>
              <a:gd name="T20" fmla="*/ 46 w 147"/>
              <a:gd name="T21" fmla="*/ 83 h 118"/>
              <a:gd name="T22" fmla="*/ 55 w 147"/>
              <a:gd name="T23" fmla="*/ 74 h 118"/>
              <a:gd name="T24" fmla="*/ 67 w 147"/>
              <a:gd name="T25" fmla="*/ 65 h 118"/>
              <a:gd name="T26" fmla="*/ 72 w 147"/>
              <a:gd name="T27" fmla="*/ 62 h 118"/>
              <a:gd name="T28" fmla="*/ 77 w 147"/>
              <a:gd name="T29" fmla="*/ 56 h 118"/>
              <a:gd name="T30" fmla="*/ 84 w 147"/>
              <a:gd name="T31" fmla="*/ 47 h 118"/>
              <a:gd name="T32" fmla="*/ 92 w 147"/>
              <a:gd name="T33" fmla="*/ 41 h 118"/>
              <a:gd name="T34" fmla="*/ 101 w 147"/>
              <a:gd name="T35" fmla="*/ 33 h 118"/>
              <a:gd name="T36" fmla="*/ 108 w 147"/>
              <a:gd name="T37" fmla="*/ 24 h 118"/>
              <a:gd name="T38" fmla="*/ 118 w 147"/>
              <a:gd name="T39" fmla="*/ 12 h 118"/>
              <a:gd name="T40" fmla="*/ 130 w 147"/>
              <a:gd name="T41" fmla="*/ 0 h 118"/>
              <a:gd name="T42" fmla="*/ 147 w 147"/>
              <a:gd name="T43" fmla="*/ 18 h 118"/>
              <a:gd name="T44" fmla="*/ 135 w 147"/>
              <a:gd name="T45" fmla="*/ 35 h 118"/>
              <a:gd name="T46" fmla="*/ 123 w 147"/>
              <a:gd name="T47" fmla="*/ 50 h 118"/>
              <a:gd name="T48" fmla="*/ 108 w 147"/>
              <a:gd name="T49" fmla="*/ 62 h 118"/>
              <a:gd name="T50" fmla="*/ 96 w 147"/>
              <a:gd name="T51" fmla="*/ 74 h 118"/>
              <a:gd name="T52" fmla="*/ 82 w 147"/>
              <a:gd name="T53" fmla="*/ 83 h 118"/>
              <a:gd name="T54" fmla="*/ 70 w 147"/>
              <a:gd name="T55" fmla="*/ 92 h 118"/>
              <a:gd name="T56" fmla="*/ 55 w 147"/>
              <a:gd name="T57" fmla="*/ 100 h 118"/>
              <a:gd name="T58" fmla="*/ 38 w 147"/>
              <a:gd name="T59" fmla="*/ 106 h 118"/>
              <a:gd name="T60" fmla="*/ 31 w 147"/>
              <a:gd name="T61" fmla="*/ 109 h 118"/>
              <a:gd name="T62" fmla="*/ 24 w 147"/>
              <a:gd name="T63" fmla="*/ 112 h 118"/>
              <a:gd name="T64" fmla="*/ 19 w 147"/>
              <a:gd name="T65" fmla="*/ 115 h 118"/>
              <a:gd name="T66" fmla="*/ 12 w 147"/>
              <a:gd name="T67" fmla="*/ 118 h 118"/>
              <a:gd name="T68" fmla="*/ 9 w 147"/>
              <a:gd name="T69" fmla="*/ 118 h 118"/>
              <a:gd name="T70" fmla="*/ 4 w 147"/>
              <a:gd name="T71" fmla="*/ 118 h 118"/>
              <a:gd name="T72" fmla="*/ 2 w 147"/>
              <a:gd name="T73" fmla="*/ 118 h 118"/>
              <a:gd name="T74" fmla="*/ 0 w 147"/>
              <a:gd name="T75" fmla="*/ 118 h 118"/>
              <a:gd name="T76" fmla="*/ 0 w 147"/>
              <a:gd name="T77" fmla="*/ 118 h 1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47" h="118">
                <a:moveTo>
                  <a:pt x="0" y="118"/>
                </a:moveTo>
                <a:lnTo>
                  <a:pt x="0" y="118"/>
                </a:lnTo>
                <a:lnTo>
                  <a:pt x="0" y="115"/>
                </a:lnTo>
                <a:lnTo>
                  <a:pt x="0" y="112"/>
                </a:lnTo>
                <a:lnTo>
                  <a:pt x="2" y="112"/>
                </a:lnTo>
                <a:lnTo>
                  <a:pt x="4" y="109"/>
                </a:lnTo>
                <a:lnTo>
                  <a:pt x="9" y="106"/>
                </a:lnTo>
                <a:lnTo>
                  <a:pt x="14" y="100"/>
                </a:lnTo>
                <a:lnTo>
                  <a:pt x="21" y="97"/>
                </a:lnTo>
                <a:lnTo>
                  <a:pt x="33" y="92"/>
                </a:lnTo>
                <a:lnTo>
                  <a:pt x="46" y="83"/>
                </a:lnTo>
                <a:lnTo>
                  <a:pt x="55" y="74"/>
                </a:lnTo>
                <a:lnTo>
                  <a:pt x="67" y="65"/>
                </a:lnTo>
                <a:lnTo>
                  <a:pt x="72" y="62"/>
                </a:lnTo>
                <a:lnTo>
                  <a:pt x="77" y="56"/>
                </a:lnTo>
                <a:lnTo>
                  <a:pt x="84" y="47"/>
                </a:lnTo>
                <a:lnTo>
                  <a:pt x="92" y="41"/>
                </a:lnTo>
                <a:lnTo>
                  <a:pt x="101" y="33"/>
                </a:lnTo>
                <a:lnTo>
                  <a:pt x="108" y="24"/>
                </a:lnTo>
                <a:lnTo>
                  <a:pt x="118" y="12"/>
                </a:lnTo>
                <a:lnTo>
                  <a:pt x="130" y="0"/>
                </a:lnTo>
                <a:lnTo>
                  <a:pt x="147" y="18"/>
                </a:lnTo>
                <a:lnTo>
                  <a:pt x="135" y="35"/>
                </a:lnTo>
                <a:lnTo>
                  <a:pt x="123" y="50"/>
                </a:lnTo>
                <a:lnTo>
                  <a:pt x="108" y="62"/>
                </a:lnTo>
                <a:lnTo>
                  <a:pt x="96" y="74"/>
                </a:lnTo>
                <a:lnTo>
                  <a:pt x="82" y="83"/>
                </a:lnTo>
                <a:lnTo>
                  <a:pt x="70" y="92"/>
                </a:lnTo>
                <a:lnTo>
                  <a:pt x="55" y="100"/>
                </a:lnTo>
                <a:lnTo>
                  <a:pt x="38" y="106"/>
                </a:lnTo>
                <a:lnTo>
                  <a:pt x="31" y="109"/>
                </a:lnTo>
                <a:lnTo>
                  <a:pt x="24" y="112"/>
                </a:lnTo>
                <a:lnTo>
                  <a:pt x="19" y="115"/>
                </a:lnTo>
                <a:lnTo>
                  <a:pt x="12" y="118"/>
                </a:lnTo>
                <a:lnTo>
                  <a:pt x="9" y="118"/>
                </a:lnTo>
                <a:lnTo>
                  <a:pt x="4" y="118"/>
                </a:lnTo>
                <a:lnTo>
                  <a:pt x="2" y="118"/>
                </a:lnTo>
                <a:lnTo>
                  <a:pt x="0" y="118"/>
                </a:lnTo>
                <a:lnTo>
                  <a:pt x="0" y="118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204" name="Freeform 393"/>
          <p:cNvSpPr>
            <a:spLocks/>
          </p:cNvSpPr>
          <p:nvPr/>
        </p:nvSpPr>
        <p:spPr bwMode="auto">
          <a:xfrm>
            <a:off x="2580514" y="4922732"/>
            <a:ext cx="1241212" cy="909562"/>
          </a:xfrm>
          <a:custGeom>
            <a:avLst/>
            <a:gdLst>
              <a:gd name="T0" fmla="*/ 160 w 215"/>
              <a:gd name="T1" fmla="*/ 68 h 94"/>
              <a:gd name="T2" fmla="*/ 174 w 215"/>
              <a:gd name="T3" fmla="*/ 71 h 94"/>
              <a:gd name="T4" fmla="*/ 184 w 215"/>
              <a:gd name="T5" fmla="*/ 74 h 94"/>
              <a:gd name="T6" fmla="*/ 194 w 215"/>
              <a:gd name="T7" fmla="*/ 77 h 94"/>
              <a:gd name="T8" fmla="*/ 201 w 215"/>
              <a:gd name="T9" fmla="*/ 80 h 94"/>
              <a:gd name="T10" fmla="*/ 206 w 215"/>
              <a:gd name="T11" fmla="*/ 83 h 94"/>
              <a:gd name="T12" fmla="*/ 211 w 215"/>
              <a:gd name="T13" fmla="*/ 83 h 94"/>
              <a:gd name="T14" fmla="*/ 213 w 215"/>
              <a:gd name="T15" fmla="*/ 85 h 94"/>
              <a:gd name="T16" fmla="*/ 215 w 215"/>
              <a:gd name="T17" fmla="*/ 85 h 94"/>
              <a:gd name="T18" fmla="*/ 213 w 215"/>
              <a:gd name="T19" fmla="*/ 85 h 94"/>
              <a:gd name="T20" fmla="*/ 213 w 215"/>
              <a:gd name="T21" fmla="*/ 88 h 94"/>
              <a:gd name="T22" fmla="*/ 211 w 215"/>
              <a:gd name="T23" fmla="*/ 88 h 94"/>
              <a:gd name="T24" fmla="*/ 206 w 215"/>
              <a:gd name="T25" fmla="*/ 88 h 94"/>
              <a:gd name="T26" fmla="*/ 201 w 215"/>
              <a:gd name="T27" fmla="*/ 91 h 94"/>
              <a:gd name="T28" fmla="*/ 196 w 215"/>
              <a:gd name="T29" fmla="*/ 91 h 94"/>
              <a:gd name="T30" fmla="*/ 189 w 215"/>
              <a:gd name="T31" fmla="*/ 91 h 94"/>
              <a:gd name="T32" fmla="*/ 182 w 215"/>
              <a:gd name="T33" fmla="*/ 91 h 94"/>
              <a:gd name="T34" fmla="*/ 172 w 215"/>
              <a:gd name="T35" fmla="*/ 91 h 94"/>
              <a:gd name="T36" fmla="*/ 165 w 215"/>
              <a:gd name="T37" fmla="*/ 94 h 94"/>
              <a:gd name="T38" fmla="*/ 157 w 215"/>
              <a:gd name="T39" fmla="*/ 94 h 94"/>
              <a:gd name="T40" fmla="*/ 153 w 215"/>
              <a:gd name="T41" fmla="*/ 94 h 94"/>
              <a:gd name="T42" fmla="*/ 148 w 215"/>
              <a:gd name="T43" fmla="*/ 94 h 94"/>
              <a:gd name="T44" fmla="*/ 143 w 215"/>
              <a:gd name="T45" fmla="*/ 94 h 94"/>
              <a:gd name="T46" fmla="*/ 138 w 215"/>
              <a:gd name="T47" fmla="*/ 94 h 94"/>
              <a:gd name="T48" fmla="*/ 136 w 215"/>
              <a:gd name="T49" fmla="*/ 94 h 94"/>
              <a:gd name="T50" fmla="*/ 133 w 215"/>
              <a:gd name="T51" fmla="*/ 91 h 94"/>
              <a:gd name="T52" fmla="*/ 128 w 215"/>
              <a:gd name="T53" fmla="*/ 91 h 94"/>
              <a:gd name="T54" fmla="*/ 124 w 215"/>
              <a:gd name="T55" fmla="*/ 88 h 94"/>
              <a:gd name="T56" fmla="*/ 116 w 215"/>
              <a:gd name="T57" fmla="*/ 85 h 94"/>
              <a:gd name="T58" fmla="*/ 111 w 215"/>
              <a:gd name="T59" fmla="*/ 83 h 94"/>
              <a:gd name="T60" fmla="*/ 104 w 215"/>
              <a:gd name="T61" fmla="*/ 80 h 94"/>
              <a:gd name="T62" fmla="*/ 97 w 215"/>
              <a:gd name="T63" fmla="*/ 74 h 94"/>
              <a:gd name="T64" fmla="*/ 87 w 215"/>
              <a:gd name="T65" fmla="*/ 68 h 94"/>
              <a:gd name="T66" fmla="*/ 68 w 215"/>
              <a:gd name="T67" fmla="*/ 56 h 94"/>
              <a:gd name="T68" fmla="*/ 49 w 215"/>
              <a:gd name="T69" fmla="*/ 41 h 94"/>
              <a:gd name="T70" fmla="*/ 24 w 215"/>
              <a:gd name="T71" fmla="*/ 29 h 94"/>
              <a:gd name="T72" fmla="*/ 0 w 215"/>
              <a:gd name="T73" fmla="*/ 15 h 94"/>
              <a:gd name="T74" fmla="*/ 0 w 215"/>
              <a:gd name="T75" fmla="*/ 0 h 94"/>
              <a:gd name="T76" fmla="*/ 27 w 215"/>
              <a:gd name="T77" fmla="*/ 12 h 94"/>
              <a:gd name="T78" fmla="*/ 51 w 215"/>
              <a:gd name="T79" fmla="*/ 24 h 94"/>
              <a:gd name="T80" fmla="*/ 73 w 215"/>
              <a:gd name="T81" fmla="*/ 35 h 94"/>
              <a:gd name="T82" fmla="*/ 95 w 215"/>
              <a:gd name="T83" fmla="*/ 44 h 94"/>
              <a:gd name="T84" fmla="*/ 114 w 215"/>
              <a:gd name="T85" fmla="*/ 53 h 94"/>
              <a:gd name="T86" fmla="*/ 131 w 215"/>
              <a:gd name="T87" fmla="*/ 59 h 94"/>
              <a:gd name="T88" fmla="*/ 148 w 215"/>
              <a:gd name="T89" fmla="*/ 65 h 94"/>
              <a:gd name="T90" fmla="*/ 160 w 215"/>
              <a:gd name="T91" fmla="*/ 68 h 94"/>
              <a:gd name="T92" fmla="*/ 160 w 215"/>
              <a:gd name="T93" fmla="*/ 68 h 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215" h="94">
                <a:moveTo>
                  <a:pt x="160" y="68"/>
                </a:moveTo>
                <a:lnTo>
                  <a:pt x="174" y="71"/>
                </a:lnTo>
                <a:lnTo>
                  <a:pt x="184" y="74"/>
                </a:lnTo>
                <a:lnTo>
                  <a:pt x="194" y="77"/>
                </a:lnTo>
                <a:lnTo>
                  <a:pt x="201" y="80"/>
                </a:lnTo>
                <a:lnTo>
                  <a:pt x="206" y="83"/>
                </a:lnTo>
                <a:lnTo>
                  <a:pt x="211" y="83"/>
                </a:lnTo>
                <a:lnTo>
                  <a:pt x="213" y="85"/>
                </a:lnTo>
                <a:lnTo>
                  <a:pt x="215" y="85"/>
                </a:lnTo>
                <a:lnTo>
                  <a:pt x="213" y="85"/>
                </a:lnTo>
                <a:lnTo>
                  <a:pt x="213" y="88"/>
                </a:lnTo>
                <a:lnTo>
                  <a:pt x="211" y="88"/>
                </a:lnTo>
                <a:lnTo>
                  <a:pt x="206" y="88"/>
                </a:lnTo>
                <a:lnTo>
                  <a:pt x="201" y="91"/>
                </a:lnTo>
                <a:lnTo>
                  <a:pt x="196" y="91"/>
                </a:lnTo>
                <a:lnTo>
                  <a:pt x="189" y="91"/>
                </a:lnTo>
                <a:lnTo>
                  <a:pt x="182" y="91"/>
                </a:lnTo>
                <a:lnTo>
                  <a:pt x="172" y="91"/>
                </a:lnTo>
                <a:lnTo>
                  <a:pt x="165" y="94"/>
                </a:lnTo>
                <a:lnTo>
                  <a:pt x="157" y="94"/>
                </a:lnTo>
                <a:lnTo>
                  <a:pt x="153" y="94"/>
                </a:lnTo>
                <a:lnTo>
                  <a:pt x="148" y="94"/>
                </a:lnTo>
                <a:lnTo>
                  <a:pt x="143" y="94"/>
                </a:lnTo>
                <a:lnTo>
                  <a:pt x="138" y="94"/>
                </a:lnTo>
                <a:lnTo>
                  <a:pt x="136" y="94"/>
                </a:lnTo>
                <a:lnTo>
                  <a:pt x="133" y="91"/>
                </a:lnTo>
                <a:lnTo>
                  <a:pt x="128" y="91"/>
                </a:lnTo>
                <a:lnTo>
                  <a:pt x="124" y="88"/>
                </a:lnTo>
                <a:lnTo>
                  <a:pt x="116" y="85"/>
                </a:lnTo>
                <a:lnTo>
                  <a:pt x="111" y="83"/>
                </a:lnTo>
                <a:lnTo>
                  <a:pt x="104" y="80"/>
                </a:lnTo>
                <a:lnTo>
                  <a:pt x="97" y="74"/>
                </a:lnTo>
                <a:lnTo>
                  <a:pt x="87" y="68"/>
                </a:lnTo>
                <a:lnTo>
                  <a:pt x="68" y="56"/>
                </a:lnTo>
                <a:lnTo>
                  <a:pt x="49" y="41"/>
                </a:lnTo>
                <a:lnTo>
                  <a:pt x="24" y="29"/>
                </a:lnTo>
                <a:lnTo>
                  <a:pt x="0" y="15"/>
                </a:lnTo>
                <a:lnTo>
                  <a:pt x="0" y="0"/>
                </a:lnTo>
                <a:lnTo>
                  <a:pt x="27" y="12"/>
                </a:lnTo>
                <a:lnTo>
                  <a:pt x="51" y="24"/>
                </a:lnTo>
                <a:lnTo>
                  <a:pt x="73" y="35"/>
                </a:lnTo>
                <a:lnTo>
                  <a:pt x="95" y="44"/>
                </a:lnTo>
                <a:lnTo>
                  <a:pt x="114" y="53"/>
                </a:lnTo>
                <a:lnTo>
                  <a:pt x="131" y="59"/>
                </a:lnTo>
                <a:lnTo>
                  <a:pt x="148" y="65"/>
                </a:lnTo>
                <a:lnTo>
                  <a:pt x="160" y="68"/>
                </a:lnTo>
                <a:lnTo>
                  <a:pt x="160" y="68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206" name="Freeform 395"/>
          <p:cNvSpPr>
            <a:spLocks/>
          </p:cNvSpPr>
          <p:nvPr/>
        </p:nvSpPr>
        <p:spPr bwMode="auto">
          <a:xfrm>
            <a:off x="5509172" y="4385806"/>
            <a:ext cx="1171936" cy="1257905"/>
          </a:xfrm>
          <a:custGeom>
            <a:avLst/>
            <a:gdLst>
              <a:gd name="T0" fmla="*/ 155 w 203"/>
              <a:gd name="T1" fmla="*/ 0 h 130"/>
              <a:gd name="T2" fmla="*/ 172 w 203"/>
              <a:gd name="T3" fmla="*/ 6 h 130"/>
              <a:gd name="T4" fmla="*/ 186 w 203"/>
              <a:gd name="T5" fmla="*/ 12 h 130"/>
              <a:gd name="T6" fmla="*/ 196 w 203"/>
              <a:gd name="T7" fmla="*/ 15 h 130"/>
              <a:gd name="T8" fmla="*/ 201 w 203"/>
              <a:gd name="T9" fmla="*/ 18 h 130"/>
              <a:gd name="T10" fmla="*/ 203 w 203"/>
              <a:gd name="T11" fmla="*/ 21 h 130"/>
              <a:gd name="T12" fmla="*/ 203 w 203"/>
              <a:gd name="T13" fmla="*/ 24 h 130"/>
              <a:gd name="T14" fmla="*/ 196 w 203"/>
              <a:gd name="T15" fmla="*/ 27 h 130"/>
              <a:gd name="T16" fmla="*/ 191 w 203"/>
              <a:gd name="T17" fmla="*/ 29 h 130"/>
              <a:gd name="T18" fmla="*/ 186 w 203"/>
              <a:gd name="T19" fmla="*/ 35 h 130"/>
              <a:gd name="T20" fmla="*/ 184 w 203"/>
              <a:gd name="T21" fmla="*/ 41 h 130"/>
              <a:gd name="T22" fmla="*/ 179 w 203"/>
              <a:gd name="T23" fmla="*/ 56 h 130"/>
              <a:gd name="T24" fmla="*/ 174 w 203"/>
              <a:gd name="T25" fmla="*/ 80 h 130"/>
              <a:gd name="T26" fmla="*/ 167 w 203"/>
              <a:gd name="T27" fmla="*/ 103 h 130"/>
              <a:gd name="T28" fmla="*/ 160 w 203"/>
              <a:gd name="T29" fmla="*/ 121 h 130"/>
              <a:gd name="T30" fmla="*/ 153 w 203"/>
              <a:gd name="T31" fmla="*/ 130 h 130"/>
              <a:gd name="T32" fmla="*/ 145 w 203"/>
              <a:gd name="T33" fmla="*/ 130 h 130"/>
              <a:gd name="T34" fmla="*/ 138 w 203"/>
              <a:gd name="T35" fmla="*/ 127 h 130"/>
              <a:gd name="T36" fmla="*/ 133 w 203"/>
              <a:gd name="T37" fmla="*/ 118 h 130"/>
              <a:gd name="T38" fmla="*/ 133 w 203"/>
              <a:gd name="T39" fmla="*/ 109 h 130"/>
              <a:gd name="T40" fmla="*/ 136 w 203"/>
              <a:gd name="T41" fmla="*/ 106 h 130"/>
              <a:gd name="T42" fmla="*/ 136 w 203"/>
              <a:gd name="T43" fmla="*/ 100 h 130"/>
              <a:gd name="T44" fmla="*/ 138 w 203"/>
              <a:gd name="T45" fmla="*/ 88 h 130"/>
              <a:gd name="T46" fmla="*/ 138 w 203"/>
              <a:gd name="T47" fmla="*/ 74 h 130"/>
              <a:gd name="T48" fmla="*/ 140 w 203"/>
              <a:gd name="T49" fmla="*/ 59 h 130"/>
              <a:gd name="T50" fmla="*/ 140 w 203"/>
              <a:gd name="T51" fmla="*/ 44 h 130"/>
              <a:gd name="T52" fmla="*/ 143 w 203"/>
              <a:gd name="T53" fmla="*/ 35 h 130"/>
              <a:gd name="T54" fmla="*/ 143 w 203"/>
              <a:gd name="T55" fmla="*/ 27 h 130"/>
              <a:gd name="T56" fmla="*/ 143 w 203"/>
              <a:gd name="T57" fmla="*/ 24 h 130"/>
              <a:gd name="T58" fmla="*/ 143 w 203"/>
              <a:gd name="T59" fmla="*/ 21 h 130"/>
              <a:gd name="T60" fmla="*/ 136 w 203"/>
              <a:gd name="T61" fmla="*/ 21 h 130"/>
              <a:gd name="T62" fmla="*/ 128 w 203"/>
              <a:gd name="T63" fmla="*/ 21 h 130"/>
              <a:gd name="T64" fmla="*/ 121 w 203"/>
              <a:gd name="T65" fmla="*/ 21 h 130"/>
              <a:gd name="T66" fmla="*/ 107 w 203"/>
              <a:gd name="T67" fmla="*/ 21 h 130"/>
              <a:gd name="T68" fmla="*/ 92 w 203"/>
              <a:gd name="T69" fmla="*/ 24 h 130"/>
              <a:gd name="T70" fmla="*/ 63 w 203"/>
              <a:gd name="T71" fmla="*/ 27 h 130"/>
              <a:gd name="T72" fmla="*/ 22 w 203"/>
              <a:gd name="T73" fmla="*/ 29 h 130"/>
              <a:gd name="T74" fmla="*/ 0 w 203"/>
              <a:gd name="T75" fmla="*/ 18 h 130"/>
              <a:gd name="T76" fmla="*/ 44 w 203"/>
              <a:gd name="T77" fmla="*/ 15 h 130"/>
              <a:gd name="T78" fmla="*/ 87 w 203"/>
              <a:gd name="T79" fmla="*/ 9 h 130"/>
              <a:gd name="T80" fmla="*/ 109 w 203"/>
              <a:gd name="T81" fmla="*/ 9 h 130"/>
              <a:gd name="T82" fmla="*/ 123 w 203"/>
              <a:gd name="T83" fmla="*/ 6 h 130"/>
              <a:gd name="T84" fmla="*/ 133 w 203"/>
              <a:gd name="T85" fmla="*/ 3 h 130"/>
              <a:gd name="T86" fmla="*/ 138 w 203"/>
              <a:gd name="T87" fmla="*/ 3 h 130"/>
              <a:gd name="T88" fmla="*/ 143 w 203"/>
              <a:gd name="T89" fmla="*/ 0 h 130"/>
              <a:gd name="T90" fmla="*/ 150 w 203"/>
              <a:gd name="T91" fmla="*/ 0 h 1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203" h="130">
                <a:moveTo>
                  <a:pt x="150" y="0"/>
                </a:moveTo>
                <a:lnTo>
                  <a:pt x="155" y="0"/>
                </a:lnTo>
                <a:lnTo>
                  <a:pt x="162" y="3"/>
                </a:lnTo>
                <a:lnTo>
                  <a:pt x="172" y="6"/>
                </a:lnTo>
                <a:lnTo>
                  <a:pt x="182" y="9"/>
                </a:lnTo>
                <a:lnTo>
                  <a:pt x="186" y="12"/>
                </a:lnTo>
                <a:lnTo>
                  <a:pt x="191" y="12"/>
                </a:lnTo>
                <a:lnTo>
                  <a:pt x="196" y="15"/>
                </a:lnTo>
                <a:lnTo>
                  <a:pt x="198" y="18"/>
                </a:lnTo>
                <a:lnTo>
                  <a:pt x="201" y="18"/>
                </a:lnTo>
                <a:lnTo>
                  <a:pt x="203" y="21"/>
                </a:lnTo>
                <a:lnTo>
                  <a:pt x="203" y="21"/>
                </a:lnTo>
                <a:lnTo>
                  <a:pt x="203" y="21"/>
                </a:lnTo>
                <a:lnTo>
                  <a:pt x="203" y="24"/>
                </a:lnTo>
                <a:lnTo>
                  <a:pt x="201" y="27"/>
                </a:lnTo>
                <a:lnTo>
                  <a:pt x="196" y="27"/>
                </a:lnTo>
                <a:lnTo>
                  <a:pt x="194" y="29"/>
                </a:lnTo>
                <a:lnTo>
                  <a:pt x="191" y="29"/>
                </a:lnTo>
                <a:lnTo>
                  <a:pt x="189" y="32"/>
                </a:lnTo>
                <a:lnTo>
                  <a:pt x="186" y="35"/>
                </a:lnTo>
                <a:lnTo>
                  <a:pt x="184" y="38"/>
                </a:lnTo>
                <a:lnTo>
                  <a:pt x="184" y="41"/>
                </a:lnTo>
                <a:lnTo>
                  <a:pt x="182" y="47"/>
                </a:lnTo>
                <a:lnTo>
                  <a:pt x="179" y="56"/>
                </a:lnTo>
                <a:lnTo>
                  <a:pt x="179" y="65"/>
                </a:lnTo>
                <a:lnTo>
                  <a:pt x="174" y="80"/>
                </a:lnTo>
                <a:lnTo>
                  <a:pt x="172" y="91"/>
                </a:lnTo>
                <a:lnTo>
                  <a:pt x="167" y="103"/>
                </a:lnTo>
                <a:lnTo>
                  <a:pt x="165" y="112"/>
                </a:lnTo>
                <a:lnTo>
                  <a:pt x="160" y="121"/>
                </a:lnTo>
                <a:lnTo>
                  <a:pt x="157" y="127"/>
                </a:lnTo>
                <a:lnTo>
                  <a:pt x="153" y="130"/>
                </a:lnTo>
                <a:lnTo>
                  <a:pt x="148" y="130"/>
                </a:lnTo>
                <a:lnTo>
                  <a:pt x="145" y="130"/>
                </a:lnTo>
                <a:lnTo>
                  <a:pt x="140" y="130"/>
                </a:lnTo>
                <a:lnTo>
                  <a:pt x="138" y="127"/>
                </a:lnTo>
                <a:lnTo>
                  <a:pt x="136" y="121"/>
                </a:lnTo>
                <a:lnTo>
                  <a:pt x="133" y="118"/>
                </a:lnTo>
                <a:lnTo>
                  <a:pt x="133" y="115"/>
                </a:lnTo>
                <a:lnTo>
                  <a:pt x="133" y="109"/>
                </a:lnTo>
                <a:lnTo>
                  <a:pt x="133" y="106"/>
                </a:lnTo>
                <a:lnTo>
                  <a:pt x="136" y="106"/>
                </a:lnTo>
                <a:lnTo>
                  <a:pt x="136" y="103"/>
                </a:lnTo>
                <a:lnTo>
                  <a:pt x="136" y="100"/>
                </a:lnTo>
                <a:lnTo>
                  <a:pt x="138" y="94"/>
                </a:lnTo>
                <a:lnTo>
                  <a:pt x="138" y="88"/>
                </a:lnTo>
                <a:lnTo>
                  <a:pt x="138" y="83"/>
                </a:lnTo>
                <a:lnTo>
                  <a:pt x="138" y="74"/>
                </a:lnTo>
                <a:lnTo>
                  <a:pt x="140" y="68"/>
                </a:lnTo>
                <a:lnTo>
                  <a:pt x="140" y="59"/>
                </a:lnTo>
                <a:lnTo>
                  <a:pt x="140" y="50"/>
                </a:lnTo>
                <a:lnTo>
                  <a:pt x="140" y="44"/>
                </a:lnTo>
                <a:lnTo>
                  <a:pt x="143" y="38"/>
                </a:lnTo>
                <a:lnTo>
                  <a:pt x="143" y="35"/>
                </a:lnTo>
                <a:lnTo>
                  <a:pt x="143" y="29"/>
                </a:lnTo>
                <a:lnTo>
                  <a:pt x="143" y="27"/>
                </a:lnTo>
                <a:lnTo>
                  <a:pt x="143" y="27"/>
                </a:lnTo>
                <a:lnTo>
                  <a:pt x="143" y="24"/>
                </a:lnTo>
                <a:lnTo>
                  <a:pt x="143" y="21"/>
                </a:lnTo>
                <a:lnTo>
                  <a:pt x="143" y="21"/>
                </a:lnTo>
                <a:lnTo>
                  <a:pt x="140" y="21"/>
                </a:lnTo>
                <a:lnTo>
                  <a:pt x="136" y="21"/>
                </a:lnTo>
                <a:lnTo>
                  <a:pt x="133" y="21"/>
                </a:lnTo>
                <a:lnTo>
                  <a:pt x="128" y="21"/>
                </a:lnTo>
                <a:lnTo>
                  <a:pt x="126" y="21"/>
                </a:lnTo>
                <a:lnTo>
                  <a:pt x="121" y="21"/>
                </a:lnTo>
                <a:lnTo>
                  <a:pt x="114" y="21"/>
                </a:lnTo>
                <a:lnTo>
                  <a:pt x="107" y="21"/>
                </a:lnTo>
                <a:lnTo>
                  <a:pt x="99" y="24"/>
                </a:lnTo>
                <a:lnTo>
                  <a:pt x="92" y="24"/>
                </a:lnTo>
                <a:lnTo>
                  <a:pt x="82" y="27"/>
                </a:lnTo>
                <a:lnTo>
                  <a:pt x="63" y="27"/>
                </a:lnTo>
                <a:lnTo>
                  <a:pt x="44" y="29"/>
                </a:lnTo>
                <a:lnTo>
                  <a:pt x="22" y="29"/>
                </a:lnTo>
                <a:lnTo>
                  <a:pt x="0" y="29"/>
                </a:lnTo>
                <a:lnTo>
                  <a:pt x="0" y="18"/>
                </a:lnTo>
                <a:lnTo>
                  <a:pt x="22" y="15"/>
                </a:lnTo>
                <a:lnTo>
                  <a:pt x="44" y="15"/>
                </a:lnTo>
                <a:lnTo>
                  <a:pt x="65" y="12"/>
                </a:lnTo>
                <a:lnTo>
                  <a:pt x="87" y="9"/>
                </a:lnTo>
                <a:lnTo>
                  <a:pt x="99" y="9"/>
                </a:lnTo>
                <a:lnTo>
                  <a:pt x="109" y="9"/>
                </a:lnTo>
                <a:lnTo>
                  <a:pt x="116" y="6"/>
                </a:lnTo>
                <a:lnTo>
                  <a:pt x="123" y="6"/>
                </a:lnTo>
                <a:lnTo>
                  <a:pt x="128" y="6"/>
                </a:lnTo>
                <a:lnTo>
                  <a:pt x="133" y="3"/>
                </a:lnTo>
                <a:lnTo>
                  <a:pt x="136" y="3"/>
                </a:lnTo>
                <a:lnTo>
                  <a:pt x="138" y="3"/>
                </a:lnTo>
                <a:lnTo>
                  <a:pt x="140" y="0"/>
                </a:lnTo>
                <a:lnTo>
                  <a:pt x="143" y="0"/>
                </a:lnTo>
                <a:lnTo>
                  <a:pt x="148" y="0"/>
                </a:lnTo>
                <a:lnTo>
                  <a:pt x="150" y="0"/>
                </a:lnTo>
                <a:lnTo>
                  <a:pt x="150" y="0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207" name="Freeform 396"/>
          <p:cNvSpPr>
            <a:spLocks/>
          </p:cNvSpPr>
          <p:nvPr/>
        </p:nvSpPr>
        <p:spPr bwMode="auto">
          <a:xfrm>
            <a:off x="4995370" y="5556628"/>
            <a:ext cx="288654" cy="657981"/>
          </a:xfrm>
          <a:custGeom>
            <a:avLst/>
            <a:gdLst>
              <a:gd name="T0" fmla="*/ 38 w 50"/>
              <a:gd name="T1" fmla="*/ 59 h 68"/>
              <a:gd name="T2" fmla="*/ 34 w 50"/>
              <a:gd name="T3" fmla="*/ 62 h 68"/>
              <a:gd name="T4" fmla="*/ 29 w 50"/>
              <a:gd name="T5" fmla="*/ 65 h 68"/>
              <a:gd name="T6" fmla="*/ 24 w 50"/>
              <a:gd name="T7" fmla="*/ 68 h 68"/>
              <a:gd name="T8" fmla="*/ 21 w 50"/>
              <a:gd name="T9" fmla="*/ 68 h 68"/>
              <a:gd name="T10" fmla="*/ 17 w 50"/>
              <a:gd name="T11" fmla="*/ 68 h 68"/>
              <a:gd name="T12" fmla="*/ 12 w 50"/>
              <a:gd name="T13" fmla="*/ 65 h 68"/>
              <a:gd name="T14" fmla="*/ 9 w 50"/>
              <a:gd name="T15" fmla="*/ 62 h 68"/>
              <a:gd name="T16" fmla="*/ 7 w 50"/>
              <a:gd name="T17" fmla="*/ 59 h 68"/>
              <a:gd name="T18" fmla="*/ 2 w 50"/>
              <a:gd name="T19" fmla="*/ 56 h 68"/>
              <a:gd name="T20" fmla="*/ 0 w 50"/>
              <a:gd name="T21" fmla="*/ 50 h 68"/>
              <a:gd name="T22" fmla="*/ 0 w 50"/>
              <a:gd name="T23" fmla="*/ 47 h 68"/>
              <a:gd name="T24" fmla="*/ 0 w 50"/>
              <a:gd name="T25" fmla="*/ 47 h 68"/>
              <a:gd name="T26" fmla="*/ 0 w 50"/>
              <a:gd name="T27" fmla="*/ 44 h 68"/>
              <a:gd name="T28" fmla="*/ 0 w 50"/>
              <a:gd name="T29" fmla="*/ 41 h 68"/>
              <a:gd name="T30" fmla="*/ 2 w 50"/>
              <a:gd name="T31" fmla="*/ 38 h 68"/>
              <a:gd name="T32" fmla="*/ 7 w 50"/>
              <a:gd name="T33" fmla="*/ 35 h 68"/>
              <a:gd name="T34" fmla="*/ 9 w 50"/>
              <a:gd name="T35" fmla="*/ 32 h 68"/>
              <a:gd name="T36" fmla="*/ 14 w 50"/>
              <a:gd name="T37" fmla="*/ 26 h 68"/>
              <a:gd name="T38" fmla="*/ 17 w 50"/>
              <a:gd name="T39" fmla="*/ 21 h 68"/>
              <a:gd name="T40" fmla="*/ 21 w 50"/>
              <a:gd name="T41" fmla="*/ 15 h 68"/>
              <a:gd name="T42" fmla="*/ 24 w 50"/>
              <a:gd name="T43" fmla="*/ 9 h 68"/>
              <a:gd name="T44" fmla="*/ 29 w 50"/>
              <a:gd name="T45" fmla="*/ 3 h 68"/>
              <a:gd name="T46" fmla="*/ 31 w 50"/>
              <a:gd name="T47" fmla="*/ 3 h 68"/>
              <a:gd name="T48" fmla="*/ 36 w 50"/>
              <a:gd name="T49" fmla="*/ 0 h 68"/>
              <a:gd name="T50" fmla="*/ 38 w 50"/>
              <a:gd name="T51" fmla="*/ 3 h 68"/>
              <a:gd name="T52" fmla="*/ 43 w 50"/>
              <a:gd name="T53" fmla="*/ 3 h 68"/>
              <a:gd name="T54" fmla="*/ 46 w 50"/>
              <a:gd name="T55" fmla="*/ 6 h 68"/>
              <a:gd name="T56" fmla="*/ 48 w 50"/>
              <a:gd name="T57" fmla="*/ 12 h 68"/>
              <a:gd name="T58" fmla="*/ 50 w 50"/>
              <a:gd name="T59" fmla="*/ 18 h 68"/>
              <a:gd name="T60" fmla="*/ 50 w 50"/>
              <a:gd name="T61" fmla="*/ 24 h 68"/>
              <a:gd name="T62" fmla="*/ 50 w 50"/>
              <a:gd name="T63" fmla="*/ 29 h 68"/>
              <a:gd name="T64" fmla="*/ 50 w 50"/>
              <a:gd name="T65" fmla="*/ 35 h 68"/>
              <a:gd name="T66" fmla="*/ 48 w 50"/>
              <a:gd name="T67" fmla="*/ 41 h 68"/>
              <a:gd name="T68" fmla="*/ 46 w 50"/>
              <a:gd name="T69" fmla="*/ 47 h 68"/>
              <a:gd name="T70" fmla="*/ 41 w 50"/>
              <a:gd name="T71" fmla="*/ 53 h 68"/>
              <a:gd name="T72" fmla="*/ 38 w 50"/>
              <a:gd name="T73" fmla="*/ 59 h 68"/>
              <a:gd name="T74" fmla="*/ 38 w 50"/>
              <a:gd name="T75" fmla="*/ 59 h 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50" h="68">
                <a:moveTo>
                  <a:pt x="38" y="59"/>
                </a:moveTo>
                <a:lnTo>
                  <a:pt x="34" y="62"/>
                </a:lnTo>
                <a:lnTo>
                  <a:pt x="29" y="65"/>
                </a:lnTo>
                <a:lnTo>
                  <a:pt x="24" y="68"/>
                </a:lnTo>
                <a:lnTo>
                  <a:pt x="21" y="68"/>
                </a:lnTo>
                <a:lnTo>
                  <a:pt x="17" y="68"/>
                </a:lnTo>
                <a:lnTo>
                  <a:pt x="12" y="65"/>
                </a:lnTo>
                <a:lnTo>
                  <a:pt x="9" y="62"/>
                </a:lnTo>
                <a:lnTo>
                  <a:pt x="7" y="59"/>
                </a:lnTo>
                <a:lnTo>
                  <a:pt x="2" y="56"/>
                </a:lnTo>
                <a:lnTo>
                  <a:pt x="0" y="50"/>
                </a:lnTo>
                <a:lnTo>
                  <a:pt x="0" y="47"/>
                </a:lnTo>
                <a:lnTo>
                  <a:pt x="0" y="47"/>
                </a:lnTo>
                <a:lnTo>
                  <a:pt x="0" y="44"/>
                </a:lnTo>
                <a:lnTo>
                  <a:pt x="0" y="41"/>
                </a:lnTo>
                <a:lnTo>
                  <a:pt x="2" y="38"/>
                </a:lnTo>
                <a:lnTo>
                  <a:pt x="7" y="35"/>
                </a:lnTo>
                <a:lnTo>
                  <a:pt x="9" y="32"/>
                </a:lnTo>
                <a:lnTo>
                  <a:pt x="14" y="26"/>
                </a:lnTo>
                <a:lnTo>
                  <a:pt x="17" y="21"/>
                </a:lnTo>
                <a:lnTo>
                  <a:pt x="21" y="15"/>
                </a:lnTo>
                <a:lnTo>
                  <a:pt x="24" y="9"/>
                </a:lnTo>
                <a:lnTo>
                  <a:pt x="29" y="3"/>
                </a:lnTo>
                <a:lnTo>
                  <a:pt x="31" y="3"/>
                </a:lnTo>
                <a:lnTo>
                  <a:pt x="36" y="0"/>
                </a:lnTo>
                <a:lnTo>
                  <a:pt x="38" y="3"/>
                </a:lnTo>
                <a:lnTo>
                  <a:pt x="43" y="3"/>
                </a:lnTo>
                <a:lnTo>
                  <a:pt x="46" y="6"/>
                </a:lnTo>
                <a:lnTo>
                  <a:pt x="48" y="12"/>
                </a:lnTo>
                <a:lnTo>
                  <a:pt x="50" y="18"/>
                </a:lnTo>
                <a:lnTo>
                  <a:pt x="50" y="24"/>
                </a:lnTo>
                <a:lnTo>
                  <a:pt x="50" y="29"/>
                </a:lnTo>
                <a:lnTo>
                  <a:pt x="50" y="35"/>
                </a:lnTo>
                <a:lnTo>
                  <a:pt x="48" y="41"/>
                </a:lnTo>
                <a:lnTo>
                  <a:pt x="46" y="47"/>
                </a:lnTo>
                <a:lnTo>
                  <a:pt x="41" y="53"/>
                </a:lnTo>
                <a:lnTo>
                  <a:pt x="38" y="59"/>
                </a:lnTo>
                <a:lnTo>
                  <a:pt x="38" y="59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208" name="Freeform 397"/>
          <p:cNvSpPr>
            <a:spLocks/>
          </p:cNvSpPr>
          <p:nvPr/>
        </p:nvSpPr>
        <p:spPr bwMode="auto">
          <a:xfrm>
            <a:off x="5451441" y="5614685"/>
            <a:ext cx="1581822" cy="822479"/>
          </a:xfrm>
          <a:custGeom>
            <a:avLst/>
            <a:gdLst>
              <a:gd name="T0" fmla="*/ 274 w 274"/>
              <a:gd name="T1" fmla="*/ 65 h 85"/>
              <a:gd name="T2" fmla="*/ 269 w 274"/>
              <a:gd name="T3" fmla="*/ 71 h 85"/>
              <a:gd name="T4" fmla="*/ 257 w 274"/>
              <a:gd name="T5" fmla="*/ 77 h 85"/>
              <a:gd name="T6" fmla="*/ 240 w 274"/>
              <a:gd name="T7" fmla="*/ 79 h 85"/>
              <a:gd name="T8" fmla="*/ 225 w 274"/>
              <a:gd name="T9" fmla="*/ 82 h 85"/>
              <a:gd name="T10" fmla="*/ 201 w 274"/>
              <a:gd name="T11" fmla="*/ 85 h 85"/>
              <a:gd name="T12" fmla="*/ 160 w 274"/>
              <a:gd name="T13" fmla="*/ 85 h 85"/>
              <a:gd name="T14" fmla="*/ 117 w 274"/>
              <a:gd name="T15" fmla="*/ 79 h 85"/>
              <a:gd name="T16" fmla="*/ 73 w 274"/>
              <a:gd name="T17" fmla="*/ 71 h 85"/>
              <a:gd name="T18" fmla="*/ 46 w 274"/>
              <a:gd name="T19" fmla="*/ 59 h 85"/>
              <a:gd name="T20" fmla="*/ 30 w 274"/>
              <a:gd name="T21" fmla="*/ 50 h 85"/>
              <a:gd name="T22" fmla="*/ 17 w 274"/>
              <a:gd name="T23" fmla="*/ 41 h 85"/>
              <a:gd name="T24" fmla="*/ 10 w 274"/>
              <a:gd name="T25" fmla="*/ 29 h 85"/>
              <a:gd name="T26" fmla="*/ 3 w 274"/>
              <a:gd name="T27" fmla="*/ 18 h 85"/>
              <a:gd name="T28" fmla="*/ 0 w 274"/>
              <a:gd name="T29" fmla="*/ 9 h 85"/>
              <a:gd name="T30" fmla="*/ 0 w 274"/>
              <a:gd name="T31" fmla="*/ 3 h 85"/>
              <a:gd name="T32" fmla="*/ 10 w 274"/>
              <a:gd name="T33" fmla="*/ 0 h 85"/>
              <a:gd name="T34" fmla="*/ 22 w 274"/>
              <a:gd name="T35" fmla="*/ 6 h 85"/>
              <a:gd name="T36" fmla="*/ 34 w 274"/>
              <a:gd name="T37" fmla="*/ 20 h 85"/>
              <a:gd name="T38" fmla="*/ 49 w 274"/>
              <a:gd name="T39" fmla="*/ 32 h 85"/>
              <a:gd name="T40" fmla="*/ 63 w 274"/>
              <a:gd name="T41" fmla="*/ 41 h 85"/>
              <a:gd name="T42" fmla="*/ 83 w 274"/>
              <a:gd name="T43" fmla="*/ 50 h 85"/>
              <a:gd name="T44" fmla="*/ 104 w 274"/>
              <a:gd name="T45" fmla="*/ 56 h 85"/>
              <a:gd name="T46" fmla="*/ 126 w 274"/>
              <a:gd name="T47" fmla="*/ 59 h 85"/>
              <a:gd name="T48" fmla="*/ 160 w 274"/>
              <a:gd name="T49" fmla="*/ 62 h 85"/>
              <a:gd name="T50" fmla="*/ 194 w 274"/>
              <a:gd name="T51" fmla="*/ 62 h 85"/>
              <a:gd name="T52" fmla="*/ 204 w 274"/>
              <a:gd name="T53" fmla="*/ 59 h 85"/>
              <a:gd name="T54" fmla="*/ 208 w 274"/>
              <a:gd name="T55" fmla="*/ 59 h 85"/>
              <a:gd name="T56" fmla="*/ 208 w 274"/>
              <a:gd name="T57" fmla="*/ 56 h 85"/>
              <a:gd name="T58" fmla="*/ 204 w 274"/>
              <a:gd name="T59" fmla="*/ 47 h 85"/>
              <a:gd name="T60" fmla="*/ 192 w 274"/>
              <a:gd name="T61" fmla="*/ 35 h 85"/>
              <a:gd name="T62" fmla="*/ 187 w 274"/>
              <a:gd name="T63" fmla="*/ 26 h 85"/>
              <a:gd name="T64" fmla="*/ 187 w 274"/>
              <a:gd name="T65" fmla="*/ 23 h 85"/>
              <a:gd name="T66" fmla="*/ 189 w 274"/>
              <a:gd name="T67" fmla="*/ 23 h 85"/>
              <a:gd name="T68" fmla="*/ 196 w 274"/>
              <a:gd name="T69" fmla="*/ 23 h 85"/>
              <a:gd name="T70" fmla="*/ 204 w 274"/>
              <a:gd name="T71" fmla="*/ 26 h 85"/>
              <a:gd name="T72" fmla="*/ 216 w 274"/>
              <a:gd name="T73" fmla="*/ 32 h 85"/>
              <a:gd name="T74" fmla="*/ 235 w 274"/>
              <a:gd name="T75" fmla="*/ 41 h 85"/>
              <a:gd name="T76" fmla="*/ 254 w 274"/>
              <a:gd name="T77" fmla="*/ 50 h 85"/>
              <a:gd name="T78" fmla="*/ 269 w 274"/>
              <a:gd name="T79" fmla="*/ 53 h 85"/>
              <a:gd name="T80" fmla="*/ 274 w 274"/>
              <a:gd name="T81" fmla="*/ 59 h 85"/>
              <a:gd name="T82" fmla="*/ 274 w 274"/>
              <a:gd name="T83" fmla="*/ 62 h 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274" h="85">
                <a:moveTo>
                  <a:pt x="274" y="62"/>
                </a:moveTo>
                <a:lnTo>
                  <a:pt x="274" y="65"/>
                </a:lnTo>
                <a:lnTo>
                  <a:pt x="271" y="68"/>
                </a:lnTo>
                <a:lnTo>
                  <a:pt x="269" y="71"/>
                </a:lnTo>
                <a:lnTo>
                  <a:pt x="264" y="74"/>
                </a:lnTo>
                <a:lnTo>
                  <a:pt x="257" y="77"/>
                </a:lnTo>
                <a:lnTo>
                  <a:pt x="245" y="79"/>
                </a:lnTo>
                <a:lnTo>
                  <a:pt x="240" y="79"/>
                </a:lnTo>
                <a:lnTo>
                  <a:pt x="233" y="82"/>
                </a:lnTo>
                <a:lnTo>
                  <a:pt x="225" y="82"/>
                </a:lnTo>
                <a:lnTo>
                  <a:pt x="218" y="82"/>
                </a:lnTo>
                <a:lnTo>
                  <a:pt x="201" y="85"/>
                </a:lnTo>
                <a:lnTo>
                  <a:pt x="182" y="85"/>
                </a:lnTo>
                <a:lnTo>
                  <a:pt x="160" y="85"/>
                </a:lnTo>
                <a:lnTo>
                  <a:pt x="138" y="82"/>
                </a:lnTo>
                <a:lnTo>
                  <a:pt x="117" y="79"/>
                </a:lnTo>
                <a:lnTo>
                  <a:pt x="95" y="77"/>
                </a:lnTo>
                <a:lnTo>
                  <a:pt x="73" y="71"/>
                </a:lnTo>
                <a:lnTo>
                  <a:pt x="54" y="62"/>
                </a:lnTo>
                <a:lnTo>
                  <a:pt x="46" y="59"/>
                </a:lnTo>
                <a:lnTo>
                  <a:pt x="37" y="53"/>
                </a:lnTo>
                <a:lnTo>
                  <a:pt x="30" y="50"/>
                </a:lnTo>
                <a:lnTo>
                  <a:pt x="25" y="44"/>
                </a:lnTo>
                <a:lnTo>
                  <a:pt x="17" y="41"/>
                </a:lnTo>
                <a:lnTo>
                  <a:pt x="13" y="35"/>
                </a:lnTo>
                <a:lnTo>
                  <a:pt x="10" y="29"/>
                </a:lnTo>
                <a:lnTo>
                  <a:pt x="5" y="23"/>
                </a:lnTo>
                <a:lnTo>
                  <a:pt x="3" y="18"/>
                </a:lnTo>
                <a:lnTo>
                  <a:pt x="3" y="15"/>
                </a:lnTo>
                <a:lnTo>
                  <a:pt x="0" y="9"/>
                </a:lnTo>
                <a:lnTo>
                  <a:pt x="0" y="6"/>
                </a:lnTo>
                <a:lnTo>
                  <a:pt x="0" y="3"/>
                </a:lnTo>
                <a:lnTo>
                  <a:pt x="5" y="0"/>
                </a:lnTo>
                <a:lnTo>
                  <a:pt x="10" y="0"/>
                </a:lnTo>
                <a:lnTo>
                  <a:pt x="15" y="3"/>
                </a:lnTo>
                <a:lnTo>
                  <a:pt x="22" y="6"/>
                </a:lnTo>
                <a:lnTo>
                  <a:pt x="27" y="15"/>
                </a:lnTo>
                <a:lnTo>
                  <a:pt x="34" y="20"/>
                </a:lnTo>
                <a:lnTo>
                  <a:pt x="42" y="26"/>
                </a:lnTo>
                <a:lnTo>
                  <a:pt x="49" y="32"/>
                </a:lnTo>
                <a:lnTo>
                  <a:pt x="56" y="35"/>
                </a:lnTo>
                <a:lnTo>
                  <a:pt x="63" y="41"/>
                </a:lnTo>
                <a:lnTo>
                  <a:pt x="73" y="44"/>
                </a:lnTo>
                <a:lnTo>
                  <a:pt x="83" y="50"/>
                </a:lnTo>
                <a:lnTo>
                  <a:pt x="92" y="53"/>
                </a:lnTo>
                <a:lnTo>
                  <a:pt x="104" y="56"/>
                </a:lnTo>
                <a:lnTo>
                  <a:pt x="114" y="59"/>
                </a:lnTo>
                <a:lnTo>
                  <a:pt x="126" y="59"/>
                </a:lnTo>
                <a:lnTo>
                  <a:pt x="138" y="59"/>
                </a:lnTo>
                <a:lnTo>
                  <a:pt x="160" y="62"/>
                </a:lnTo>
                <a:lnTo>
                  <a:pt x="182" y="62"/>
                </a:lnTo>
                <a:lnTo>
                  <a:pt x="194" y="62"/>
                </a:lnTo>
                <a:lnTo>
                  <a:pt x="201" y="62"/>
                </a:lnTo>
                <a:lnTo>
                  <a:pt x="204" y="59"/>
                </a:lnTo>
                <a:lnTo>
                  <a:pt x="206" y="59"/>
                </a:lnTo>
                <a:lnTo>
                  <a:pt x="208" y="59"/>
                </a:lnTo>
                <a:lnTo>
                  <a:pt x="208" y="59"/>
                </a:lnTo>
                <a:lnTo>
                  <a:pt x="208" y="56"/>
                </a:lnTo>
                <a:lnTo>
                  <a:pt x="206" y="53"/>
                </a:lnTo>
                <a:lnTo>
                  <a:pt x="204" y="47"/>
                </a:lnTo>
                <a:lnTo>
                  <a:pt x="196" y="41"/>
                </a:lnTo>
                <a:lnTo>
                  <a:pt x="192" y="35"/>
                </a:lnTo>
                <a:lnTo>
                  <a:pt x="189" y="29"/>
                </a:lnTo>
                <a:lnTo>
                  <a:pt x="187" y="26"/>
                </a:lnTo>
                <a:lnTo>
                  <a:pt x="187" y="26"/>
                </a:lnTo>
                <a:lnTo>
                  <a:pt x="187" y="23"/>
                </a:lnTo>
                <a:lnTo>
                  <a:pt x="189" y="23"/>
                </a:lnTo>
                <a:lnTo>
                  <a:pt x="189" y="23"/>
                </a:lnTo>
                <a:lnTo>
                  <a:pt x="192" y="23"/>
                </a:lnTo>
                <a:lnTo>
                  <a:pt x="196" y="23"/>
                </a:lnTo>
                <a:lnTo>
                  <a:pt x="199" y="23"/>
                </a:lnTo>
                <a:lnTo>
                  <a:pt x="204" y="26"/>
                </a:lnTo>
                <a:lnTo>
                  <a:pt x="208" y="29"/>
                </a:lnTo>
                <a:lnTo>
                  <a:pt x="216" y="32"/>
                </a:lnTo>
                <a:lnTo>
                  <a:pt x="221" y="35"/>
                </a:lnTo>
                <a:lnTo>
                  <a:pt x="235" y="41"/>
                </a:lnTo>
                <a:lnTo>
                  <a:pt x="245" y="47"/>
                </a:lnTo>
                <a:lnTo>
                  <a:pt x="254" y="50"/>
                </a:lnTo>
                <a:lnTo>
                  <a:pt x="262" y="53"/>
                </a:lnTo>
                <a:lnTo>
                  <a:pt x="269" y="53"/>
                </a:lnTo>
                <a:lnTo>
                  <a:pt x="271" y="56"/>
                </a:lnTo>
                <a:lnTo>
                  <a:pt x="274" y="59"/>
                </a:lnTo>
                <a:lnTo>
                  <a:pt x="274" y="62"/>
                </a:lnTo>
                <a:lnTo>
                  <a:pt x="274" y="62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209" name="Freeform 398"/>
          <p:cNvSpPr>
            <a:spLocks/>
          </p:cNvSpPr>
          <p:nvPr/>
        </p:nvSpPr>
        <p:spPr bwMode="auto">
          <a:xfrm>
            <a:off x="5901741" y="5585653"/>
            <a:ext cx="363705" cy="425752"/>
          </a:xfrm>
          <a:custGeom>
            <a:avLst/>
            <a:gdLst>
              <a:gd name="T0" fmla="*/ 60 w 63"/>
              <a:gd name="T1" fmla="*/ 23 h 44"/>
              <a:gd name="T2" fmla="*/ 63 w 63"/>
              <a:gd name="T3" fmla="*/ 26 h 44"/>
              <a:gd name="T4" fmla="*/ 63 w 63"/>
              <a:gd name="T5" fmla="*/ 29 h 44"/>
              <a:gd name="T6" fmla="*/ 60 w 63"/>
              <a:gd name="T7" fmla="*/ 32 h 44"/>
              <a:gd name="T8" fmla="*/ 58 w 63"/>
              <a:gd name="T9" fmla="*/ 35 h 44"/>
              <a:gd name="T10" fmla="*/ 55 w 63"/>
              <a:gd name="T11" fmla="*/ 38 h 44"/>
              <a:gd name="T12" fmla="*/ 53 w 63"/>
              <a:gd name="T13" fmla="*/ 41 h 44"/>
              <a:gd name="T14" fmla="*/ 51 w 63"/>
              <a:gd name="T15" fmla="*/ 41 h 44"/>
              <a:gd name="T16" fmla="*/ 48 w 63"/>
              <a:gd name="T17" fmla="*/ 44 h 44"/>
              <a:gd name="T18" fmla="*/ 43 w 63"/>
              <a:gd name="T19" fmla="*/ 41 h 44"/>
              <a:gd name="T20" fmla="*/ 36 w 63"/>
              <a:gd name="T21" fmla="*/ 38 h 44"/>
              <a:gd name="T22" fmla="*/ 29 w 63"/>
              <a:gd name="T23" fmla="*/ 32 h 44"/>
              <a:gd name="T24" fmla="*/ 19 w 63"/>
              <a:gd name="T25" fmla="*/ 26 h 44"/>
              <a:gd name="T26" fmla="*/ 12 w 63"/>
              <a:gd name="T27" fmla="*/ 18 h 44"/>
              <a:gd name="T28" fmla="*/ 5 w 63"/>
              <a:gd name="T29" fmla="*/ 12 h 44"/>
              <a:gd name="T30" fmla="*/ 2 w 63"/>
              <a:gd name="T31" fmla="*/ 12 h 44"/>
              <a:gd name="T32" fmla="*/ 2 w 63"/>
              <a:gd name="T33" fmla="*/ 9 h 44"/>
              <a:gd name="T34" fmla="*/ 0 w 63"/>
              <a:gd name="T35" fmla="*/ 6 h 44"/>
              <a:gd name="T36" fmla="*/ 0 w 63"/>
              <a:gd name="T37" fmla="*/ 6 h 44"/>
              <a:gd name="T38" fmla="*/ 0 w 63"/>
              <a:gd name="T39" fmla="*/ 3 h 44"/>
              <a:gd name="T40" fmla="*/ 2 w 63"/>
              <a:gd name="T41" fmla="*/ 3 h 44"/>
              <a:gd name="T42" fmla="*/ 7 w 63"/>
              <a:gd name="T43" fmla="*/ 3 h 44"/>
              <a:gd name="T44" fmla="*/ 12 w 63"/>
              <a:gd name="T45" fmla="*/ 0 h 44"/>
              <a:gd name="T46" fmla="*/ 17 w 63"/>
              <a:gd name="T47" fmla="*/ 3 h 44"/>
              <a:gd name="T48" fmla="*/ 24 w 63"/>
              <a:gd name="T49" fmla="*/ 3 h 44"/>
              <a:gd name="T50" fmla="*/ 31 w 63"/>
              <a:gd name="T51" fmla="*/ 6 h 44"/>
              <a:gd name="T52" fmla="*/ 41 w 63"/>
              <a:gd name="T53" fmla="*/ 9 h 44"/>
              <a:gd name="T54" fmla="*/ 48 w 63"/>
              <a:gd name="T55" fmla="*/ 12 h 44"/>
              <a:gd name="T56" fmla="*/ 53 w 63"/>
              <a:gd name="T57" fmla="*/ 15 h 44"/>
              <a:gd name="T58" fmla="*/ 58 w 63"/>
              <a:gd name="T59" fmla="*/ 18 h 44"/>
              <a:gd name="T60" fmla="*/ 60 w 63"/>
              <a:gd name="T61" fmla="*/ 23 h 44"/>
              <a:gd name="T62" fmla="*/ 60 w 63"/>
              <a:gd name="T63" fmla="*/ 23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63" h="44">
                <a:moveTo>
                  <a:pt x="60" y="23"/>
                </a:moveTo>
                <a:lnTo>
                  <a:pt x="63" y="26"/>
                </a:lnTo>
                <a:lnTo>
                  <a:pt x="63" y="29"/>
                </a:lnTo>
                <a:lnTo>
                  <a:pt x="60" y="32"/>
                </a:lnTo>
                <a:lnTo>
                  <a:pt x="58" y="35"/>
                </a:lnTo>
                <a:lnTo>
                  <a:pt x="55" y="38"/>
                </a:lnTo>
                <a:lnTo>
                  <a:pt x="53" y="41"/>
                </a:lnTo>
                <a:lnTo>
                  <a:pt x="51" y="41"/>
                </a:lnTo>
                <a:lnTo>
                  <a:pt x="48" y="44"/>
                </a:lnTo>
                <a:lnTo>
                  <a:pt x="43" y="41"/>
                </a:lnTo>
                <a:lnTo>
                  <a:pt x="36" y="38"/>
                </a:lnTo>
                <a:lnTo>
                  <a:pt x="29" y="32"/>
                </a:lnTo>
                <a:lnTo>
                  <a:pt x="19" y="26"/>
                </a:lnTo>
                <a:lnTo>
                  <a:pt x="12" y="18"/>
                </a:lnTo>
                <a:lnTo>
                  <a:pt x="5" y="12"/>
                </a:lnTo>
                <a:lnTo>
                  <a:pt x="2" y="12"/>
                </a:lnTo>
                <a:lnTo>
                  <a:pt x="2" y="9"/>
                </a:lnTo>
                <a:lnTo>
                  <a:pt x="0" y="6"/>
                </a:lnTo>
                <a:lnTo>
                  <a:pt x="0" y="6"/>
                </a:lnTo>
                <a:lnTo>
                  <a:pt x="0" y="3"/>
                </a:lnTo>
                <a:lnTo>
                  <a:pt x="2" y="3"/>
                </a:lnTo>
                <a:lnTo>
                  <a:pt x="7" y="3"/>
                </a:lnTo>
                <a:lnTo>
                  <a:pt x="12" y="0"/>
                </a:lnTo>
                <a:lnTo>
                  <a:pt x="17" y="3"/>
                </a:lnTo>
                <a:lnTo>
                  <a:pt x="24" y="3"/>
                </a:lnTo>
                <a:lnTo>
                  <a:pt x="31" y="6"/>
                </a:lnTo>
                <a:lnTo>
                  <a:pt x="41" y="9"/>
                </a:lnTo>
                <a:lnTo>
                  <a:pt x="48" y="12"/>
                </a:lnTo>
                <a:lnTo>
                  <a:pt x="53" y="15"/>
                </a:lnTo>
                <a:lnTo>
                  <a:pt x="58" y="18"/>
                </a:lnTo>
                <a:lnTo>
                  <a:pt x="60" y="23"/>
                </a:lnTo>
                <a:lnTo>
                  <a:pt x="60" y="23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210" name="Freeform 399"/>
          <p:cNvSpPr>
            <a:spLocks/>
          </p:cNvSpPr>
          <p:nvPr/>
        </p:nvSpPr>
        <p:spPr bwMode="auto">
          <a:xfrm>
            <a:off x="6652240" y="5469539"/>
            <a:ext cx="559990" cy="338670"/>
          </a:xfrm>
          <a:custGeom>
            <a:avLst/>
            <a:gdLst>
              <a:gd name="T0" fmla="*/ 78 w 97"/>
              <a:gd name="T1" fmla="*/ 6 h 35"/>
              <a:gd name="T2" fmla="*/ 83 w 97"/>
              <a:gd name="T3" fmla="*/ 9 h 35"/>
              <a:gd name="T4" fmla="*/ 85 w 97"/>
              <a:gd name="T5" fmla="*/ 12 h 35"/>
              <a:gd name="T6" fmla="*/ 92 w 97"/>
              <a:gd name="T7" fmla="*/ 15 h 35"/>
              <a:gd name="T8" fmla="*/ 95 w 97"/>
              <a:gd name="T9" fmla="*/ 21 h 35"/>
              <a:gd name="T10" fmla="*/ 97 w 97"/>
              <a:gd name="T11" fmla="*/ 24 h 35"/>
              <a:gd name="T12" fmla="*/ 97 w 97"/>
              <a:gd name="T13" fmla="*/ 30 h 35"/>
              <a:gd name="T14" fmla="*/ 95 w 97"/>
              <a:gd name="T15" fmla="*/ 33 h 35"/>
              <a:gd name="T16" fmla="*/ 92 w 97"/>
              <a:gd name="T17" fmla="*/ 35 h 35"/>
              <a:gd name="T18" fmla="*/ 90 w 97"/>
              <a:gd name="T19" fmla="*/ 35 h 35"/>
              <a:gd name="T20" fmla="*/ 85 w 97"/>
              <a:gd name="T21" fmla="*/ 35 h 35"/>
              <a:gd name="T22" fmla="*/ 83 w 97"/>
              <a:gd name="T23" fmla="*/ 35 h 35"/>
              <a:gd name="T24" fmla="*/ 78 w 97"/>
              <a:gd name="T25" fmla="*/ 35 h 35"/>
              <a:gd name="T26" fmla="*/ 73 w 97"/>
              <a:gd name="T27" fmla="*/ 33 h 35"/>
              <a:gd name="T28" fmla="*/ 66 w 97"/>
              <a:gd name="T29" fmla="*/ 33 h 35"/>
              <a:gd name="T30" fmla="*/ 59 w 97"/>
              <a:gd name="T31" fmla="*/ 30 h 35"/>
              <a:gd name="T32" fmla="*/ 51 w 97"/>
              <a:gd name="T33" fmla="*/ 27 h 35"/>
              <a:gd name="T34" fmla="*/ 44 w 97"/>
              <a:gd name="T35" fmla="*/ 24 h 35"/>
              <a:gd name="T36" fmla="*/ 34 w 97"/>
              <a:gd name="T37" fmla="*/ 21 h 35"/>
              <a:gd name="T38" fmla="*/ 25 w 97"/>
              <a:gd name="T39" fmla="*/ 21 h 35"/>
              <a:gd name="T40" fmla="*/ 20 w 97"/>
              <a:gd name="T41" fmla="*/ 18 h 35"/>
              <a:gd name="T42" fmla="*/ 13 w 97"/>
              <a:gd name="T43" fmla="*/ 15 h 35"/>
              <a:gd name="T44" fmla="*/ 8 w 97"/>
              <a:gd name="T45" fmla="*/ 15 h 35"/>
              <a:gd name="T46" fmla="*/ 5 w 97"/>
              <a:gd name="T47" fmla="*/ 12 h 35"/>
              <a:gd name="T48" fmla="*/ 3 w 97"/>
              <a:gd name="T49" fmla="*/ 9 h 35"/>
              <a:gd name="T50" fmla="*/ 0 w 97"/>
              <a:gd name="T51" fmla="*/ 9 h 35"/>
              <a:gd name="T52" fmla="*/ 0 w 97"/>
              <a:gd name="T53" fmla="*/ 9 h 35"/>
              <a:gd name="T54" fmla="*/ 0 w 97"/>
              <a:gd name="T55" fmla="*/ 6 h 35"/>
              <a:gd name="T56" fmla="*/ 3 w 97"/>
              <a:gd name="T57" fmla="*/ 6 h 35"/>
              <a:gd name="T58" fmla="*/ 5 w 97"/>
              <a:gd name="T59" fmla="*/ 3 h 35"/>
              <a:gd name="T60" fmla="*/ 10 w 97"/>
              <a:gd name="T61" fmla="*/ 3 h 35"/>
              <a:gd name="T62" fmla="*/ 15 w 97"/>
              <a:gd name="T63" fmla="*/ 3 h 35"/>
              <a:gd name="T64" fmla="*/ 22 w 97"/>
              <a:gd name="T65" fmla="*/ 3 h 35"/>
              <a:gd name="T66" fmla="*/ 27 w 97"/>
              <a:gd name="T67" fmla="*/ 0 h 35"/>
              <a:gd name="T68" fmla="*/ 42 w 97"/>
              <a:gd name="T69" fmla="*/ 0 h 35"/>
              <a:gd name="T70" fmla="*/ 56 w 97"/>
              <a:gd name="T71" fmla="*/ 3 h 35"/>
              <a:gd name="T72" fmla="*/ 68 w 97"/>
              <a:gd name="T73" fmla="*/ 3 h 35"/>
              <a:gd name="T74" fmla="*/ 78 w 97"/>
              <a:gd name="T75" fmla="*/ 6 h 35"/>
              <a:gd name="T76" fmla="*/ 78 w 97"/>
              <a:gd name="T77" fmla="*/ 6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97" h="35">
                <a:moveTo>
                  <a:pt x="78" y="6"/>
                </a:moveTo>
                <a:lnTo>
                  <a:pt x="83" y="9"/>
                </a:lnTo>
                <a:lnTo>
                  <a:pt x="85" y="12"/>
                </a:lnTo>
                <a:lnTo>
                  <a:pt x="92" y="15"/>
                </a:lnTo>
                <a:lnTo>
                  <a:pt x="95" y="21"/>
                </a:lnTo>
                <a:lnTo>
                  <a:pt x="97" y="24"/>
                </a:lnTo>
                <a:lnTo>
                  <a:pt x="97" y="30"/>
                </a:lnTo>
                <a:lnTo>
                  <a:pt x="95" y="33"/>
                </a:lnTo>
                <a:lnTo>
                  <a:pt x="92" y="35"/>
                </a:lnTo>
                <a:lnTo>
                  <a:pt x="90" y="35"/>
                </a:lnTo>
                <a:lnTo>
                  <a:pt x="85" y="35"/>
                </a:lnTo>
                <a:lnTo>
                  <a:pt x="83" y="35"/>
                </a:lnTo>
                <a:lnTo>
                  <a:pt x="78" y="35"/>
                </a:lnTo>
                <a:lnTo>
                  <a:pt x="73" y="33"/>
                </a:lnTo>
                <a:lnTo>
                  <a:pt x="66" y="33"/>
                </a:lnTo>
                <a:lnTo>
                  <a:pt x="59" y="30"/>
                </a:lnTo>
                <a:lnTo>
                  <a:pt x="51" y="27"/>
                </a:lnTo>
                <a:lnTo>
                  <a:pt x="44" y="24"/>
                </a:lnTo>
                <a:lnTo>
                  <a:pt x="34" y="21"/>
                </a:lnTo>
                <a:lnTo>
                  <a:pt x="25" y="21"/>
                </a:lnTo>
                <a:lnTo>
                  <a:pt x="20" y="18"/>
                </a:lnTo>
                <a:lnTo>
                  <a:pt x="13" y="15"/>
                </a:lnTo>
                <a:lnTo>
                  <a:pt x="8" y="15"/>
                </a:lnTo>
                <a:lnTo>
                  <a:pt x="5" y="12"/>
                </a:lnTo>
                <a:lnTo>
                  <a:pt x="3" y="9"/>
                </a:lnTo>
                <a:lnTo>
                  <a:pt x="0" y="9"/>
                </a:lnTo>
                <a:lnTo>
                  <a:pt x="0" y="9"/>
                </a:lnTo>
                <a:lnTo>
                  <a:pt x="0" y="6"/>
                </a:lnTo>
                <a:lnTo>
                  <a:pt x="3" y="6"/>
                </a:lnTo>
                <a:lnTo>
                  <a:pt x="5" y="3"/>
                </a:lnTo>
                <a:lnTo>
                  <a:pt x="10" y="3"/>
                </a:lnTo>
                <a:lnTo>
                  <a:pt x="15" y="3"/>
                </a:lnTo>
                <a:lnTo>
                  <a:pt x="22" y="3"/>
                </a:lnTo>
                <a:lnTo>
                  <a:pt x="27" y="0"/>
                </a:lnTo>
                <a:lnTo>
                  <a:pt x="42" y="0"/>
                </a:lnTo>
                <a:lnTo>
                  <a:pt x="56" y="3"/>
                </a:lnTo>
                <a:lnTo>
                  <a:pt x="68" y="3"/>
                </a:lnTo>
                <a:lnTo>
                  <a:pt x="78" y="6"/>
                </a:lnTo>
                <a:lnTo>
                  <a:pt x="78" y="6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211" name="Freeform 400"/>
          <p:cNvSpPr>
            <a:spLocks/>
          </p:cNvSpPr>
          <p:nvPr/>
        </p:nvSpPr>
        <p:spPr bwMode="auto">
          <a:xfrm>
            <a:off x="5595770" y="4724475"/>
            <a:ext cx="623492" cy="232229"/>
          </a:xfrm>
          <a:custGeom>
            <a:avLst/>
            <a:gdLst>
              <a:gd name="T0" fmla="*/ 104 w 108"/>
              <a:gd name="T1" fmla="*/ 3 h 24"/>
              <a:gd name="T2" fmla="*/ 106 w 108"/>
              <a:gd name="T3" fmla="*/ 3 h 24"/>
              <a:gd name="T4" fmla="*/ 108 w 108"/>
              <a:gd name="T5" fmla="*/ 6 h 24"/>
              <a:gd name="T6" fmla="*/ 108 w 108"/>
              <a:gd name="T7" fmla="*/ 9 h 24"/>
              <a:gd name="T8" fmla="*/ 106 w 108"/>
              <a:gd name="T9" fmla="*/ 9 h 24"/>
              <a:gd name="T10" fmla="*/ 106 w 108"/>
              <a:gd name="T11" fmla="*/ 12 h 24"/>
              <a:gd name="T12" fmla="*/ 104 w 108"/>
              <a:gd name="T13" fmla="*/ 12 h 24"/>
              <a:gd name="T14" fmla="*/ 101 w 108"/>
              <a:gd name="T15" fmla="*/ 12 h 24"/>
              <a:gd name="T16" fmla="*/ 96 w 108"/>
              <a:gd name="T17" fmla="*/ 12 h 24"/>
              <a:gd name="T18" fmla="*/ 92 w 108"/>
              <a:gd name="T19" fmla="*/ 15 h 24"/>
              <a:gd name="T20" fmla="*/ 87 w 108"/>
              <a:gd name="T21" fmla="*/ 15 h 24"/>
              <a:gd name="T22" fmla="*/ 82 w 108"/>
              <a:gd name="T23" fmla="*/ 15 h 24"/>
              <a:gd name="T24" fmla="*/ 75 w 108"/>
              <a:gd name="T25" fmla="*/ 15 h 24"/>
              <a:gd name="T26" fmla="*/ 70 w 108"/>
              <a:gd name="T27" fmla="*/ 18 h 24"/>
              <a:gd name="T28" fmla="*/ 60 w 108"/>
              <a:gd name="T29" fmla="*/ 18 h 24"/>
              <a:gd name="T30" fmla="*/ 53 w 108"/>
              <a:gd name="T31" fmla="*/ 18 h 24"/>
              <a:gd name="T32" fmla="*/ 43 w 108"/>
              <a:gd name="T33" fmla="*/ 21 h 24"/>
              <a:gd name="T34" fmla="*/ 34 w 108"/>
              <a:gd name="T35" fmla="*/ 21 h 24"/>
              <a:gd name="T36" fmla="*/ 24 w 108"/>
              <a:gd name="T37" fmla="*/ 21 h 24"/>
              <a:gd name="T38" fmla="*/ 12 w 108"/>
              <a:gd name="T39" fmla="*/ 24 h 24"/>
              <a:gd name="T40" fmla="*/ 0 w 108"/>
              <a:gd name="T41" fmla="*/ 24 h 24"/>
              <a:gd name="T42" fmla="*/ 0 w 108"/>
              <a:gd name="T43" fmla="*/ 12 h 24"/>
              <a:gd name="T44" fmla="*/ 19 w 108"/>
              <a:gd name="T45" fmla="*/ 9 h 24"/>
              <a:gd name="T46" fmla="*/ 34 w 108"/>
              <a:gd name="T47" fmla="*/ 6 h 24"/>
              <a:gd name="T48" fmla="*/ 48 w 108"/>
              <a:gd name="T49" fmla="*/ 3 h 24"/>
              <a:gd name="T50" fmla="*/ 60 w 108"/>
              <a:gd name="T51" fmla="*/ 3 h 24"/>
              <a:gd name="T52" fmla="*/ 70 w 108"/>
              <a:gd name="T53" fmla="*/ 0 h 24"/>
              <a:gd name="T54" fmla="*/ 77 w 108"/>
              <a:gd name="T55" fmla="*/ 0 h 24"/>
              <a:gd name="T56" fmla="*/ 82 w 108"/>
              <a:gd name="T57" fmla="*/ 0 h 24"/>
              <a:gd name="T58" fmla="*/ 87 w 108"/>
              <a:gd name="T59" fmla="*/ 0 h 24"/>
              <a:gd name="T60" fmla="*/ 94 w 108"/>
              <a:gd name="T61" fmla="*/ 0 h 24"/>
              <a:gd name="T62" fmla="*/ 104 w 108"/>
              <a:gd name="T63" fmla="*/ 3 h 24"/>
              <a:gd name="T64" fmla="*/ 104 w 108"/>
              <a:gd name="T65" fmla="*/ 3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08" h="24">
                <a:moveTo>
                  <a:pt x="104" y="3"/>
                </a:moveTo>
                <a:lnTo>
                  <a:pt x="106" y="3"/>
                </a:lnTo>
                <a:lnTo>
                  <a:pt x="108" y="6"/>
                </a:lnTo>
                <a:lnTo>
                  <a:pt x="108" y="9"/>
                </a:lnTo>
                <a:lnTo>
                  <a:pt x="106" y="9"/>
                </a:lnTo>
                <a:lnTo>
                  <a:pt x="106" y="12"/>
                </a:lnTo>
                <a:lnTo>
                  <a:pt x="104" y="12"/>
                </a:lnTo>
                <a:lnTo>
                  <a:pt x="101" y="12"/>
                </a:lnTo>
                <a:lnTo>
                  <a:pt x="96" y="12"/>
                </a:lnTo>
                <a:lnTo>
                  <a:pt x="92" y="15"/>
                </a:lnTo>
                <a:lnTo>
                  <a:pt x="87" y="15"/>
                </a:lnTo>
                <a:lnTo>
                  <a:pt x="82" y="15"/>
                </a:lnTo>
                <a:lnTo>
                  <a:pt x="75" y="15"/>
                </a:lnTo>
                <a:lnTo>
                  <a:pt x="70" y="18"/>
                </a:lnTo>
                <a:lnTo>
                  <a:pt x="60" y="18"/>
                </a:lnTo>
                <a:lnTo>
                  <a:pt x="53" y="18"/>
                </a:lnTo>
                <a:lnTo>
                  <a:pt x="43" y="21"/>
                </a:lnTo>
                <a:lnTo>
                  <a:pt x="34" y="21"/>
                </a:lnTo>
                <a:lnTo>
                  <a:pt x="24" y="21"/>
                </a:lnTo>
                <a:lnTo>
                  <a:pt x="12" y="24"/>
                </a:lnTo>
                <a:lnTo>
                  <a:pt x="0" y="24"/>
                </a:lnTo>
                <a:lnTo>
                  <a:pt x="0" y="12"/>
                </a:lnTo>
                <a:lnTo>
                  <a:pt x="19" y="9"/>
                </a:lnTo>
                <a:lnTo>
                  <a:pt x="34" y="6"/>
                </a:lnTo>
                <a:lnTo>
                  <a:pt x="48" y="3"/>
                </a:lnTo>
                <a:lnTo>
                  <a:pt x="60" y="3"/>
                </a:lnTo>
                <a:lnTo>
                  <a:pt x="70" y="0"/>
                </a:lnTo>
                <a:lnTo>
                  <a:pt x="77" y="0"/>
                </a:lnTo>
                <a:lnTo>
                  <a:pt x="82" y="0"/>
                </a:lnTo>
                <a:lnTo>
                  <a:pt x="87" y="0"/>
                </a:lnTo>
                <a:lnTo>
                  <a:pt x="94" y="0"/>
                </a:lnTo>
                <a:lnTo>
                  <a:pt x="104" y="3"/>
                </a:lnTo>
                <a:lnTo>
                  <a:pt x="104" y="3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212" name="Freeform 401"/>
          <p:cNvSpPr>
            <a:spLocks/>
          </p:cNvSpPr>
          <p:nvPr/>
        </p:nvSpPr>
        <p:spPr bwMode="auto">
          <a:xfrm>
            <a:off x="5595770" y="5014761"/>
            <a:ext cx="640813" cy="203203"/>
          </a:xfrm>
          <a:custGeom>
            <a:avLst/>
            <a:gdLst>
              <a:gd name="T0" fmla="*/ 0 w 111"/>
              <a:gd name="T1" fmla="*/ 9 h 21"/>
              <a:gd name="T2" fmla="*/ 14 w 111"/>
              <a:gd name="T3" fmla="*/ 9 h 21"/>
              <a:gd name="T4" fmla="*/ 29 w 111"/>
              <a:gd name="T5" fmla="*/ 9 h 21"/>
              <a:gd name="T6" fmla="*/ 43 w 111"/>
              <a:gd name="T7" fmla="*/ 6 h 21"/>
              <a:gd name="T8" fmla="*/ 60 w 111"/>
              <a:gd name="T9" fmla="*/ 3 h 21"/>
              <a:gd name="T10" fmla="*/ 75 w 111"/>
              <a:gd name="T11" fmla="*/ 0 h 21"/>
              <a:gd name="T12" fmla="*/ 87 w 111"/>
              <a:gd name="T13" fmla="*/ 0 h 21"/>
              <a:gd name="T14" fmla="*/ 92 w 111"/>
              <a:gd name="T15" fmla="*/ 0 h 21"/>
              <a:gd name="T16" fmla="*/ 96 w 111"/>
              <a:gd name="T17" fmla="*/ 0 h 21"/>
              <a:gd name="T18" fmla="*/ 99 w 111"/>
              <a:gd name="T19" fmla="*/ 0 h 21"/>
              <a:gd name="T20" fmla="*/ 104 w 111"/>
              <a:gd name="T21" fmla="*/ 0 h 21"/>
              <a:gd name="T22" fmla="*/ 106 w 111"/>
              <a:gd name="T23" fmla="*/ 3 h 21"/>
              <a:gd name="T24" fmla="*/ 108 w 111"/>
              <a:gd name="T25" fmla="*/ 3 h 21"/>
              <a:gd name="T26" fmla="*/ 111 w 111"/>
              <a:gd name="T27" fmla="*/ 6 h 21"/>
              <a:gd name="T28" fmla="*/ 111 w 111"/>
              <a:gd name="T29" fmla="*/ 9 h 21"/>
              <a:gd name="T30" fmla="*/ 111 w 111"/>
              <a:gd name="T31" fmla="*/ 9 h 21"/>
              <a:gd name="T32" fmla="*/ 108 w 111"/>
              <a:gd name="T33" fmla="*/ 12 h 21"/>
              <a:gd name="T34" fmla="*/ 106 w 111"/>
              <a:gd name="T35" fmla="*/ 12 h 21"/>
              <a:gd name="T36" fmla="*/ 101 w 111"/>
              <a:gd name="T37" fmla="*/ 12 h 21"/>
              <a:gd name="T38" fmla="*/ 96 w 111"/>
              <a:gd name="T39" fmla="*/ 15 h 21"/>
              <a:gd name="T40" fmla="*/ 89 w 111"/>
              <a:gd name="T41" fmla="*/ 15 h 21"/>
              <a:gd name="T42" fmla="*/ 82 w 111"/>
              <a:gd name="T43" fmla="*/ 18 h 21"/>
              <a:gd name="T44" fmla="*/ 72 w 111"/>
              <a:gd name="T45" fmla="*/ 18 h 21"/>
              <a:gd name="T46" fmla="*/ 50 w 111"/>
              <a:gd name="T47" fmla="*/ 21 h 21"/>
              <a:gd name="T48" fmla="*/ 34 w 111"/>
              <a:gd name="T49" fmla="*/ 21 h 21"/>
              <a:gd name="T50" fmla="*/ 17 w 111"/>
              <a:gd name="T51" fmla="*/ 21 h 21"/>
              <a:gd name="T52" fmla="*/ 0 w 111"/>
              <a:gd name="T53" fmla="*/ 21 h 21"/>
              <a:gd name="T54" fmla="*/ 0 w 111"/>
              <a:gd name="T55" fmla="*/ 9 h 21"/>
              <a:gd name="T56" fmla="*/ 0 w 111"/>
              <a:gd name="T57" fmla="*/ 9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11" h="21">
                <a:moveTo>
                  <a:pt x="0" y="9"/>
                </a:moveTo>
                <a:lnTo>
                  <a:pt x="14" y="9"/>
                </a:lnTo>
                <a:lnTo>
                  <a:pt x="29" y="9"/>
                </a:lnTo>
                <a:lnTo>
                  <a:pt x="43" y="6"/>
                </a:lnTo>
                <a:lnTo>
                  <a:pt x="60" y="3"/>
                </a:lnTo>
                <a:lnTo>
                  <a:pt x="75" y="0"/>
                </a:lnTo>
                <a:lnTo>
                  <a:pt x="87" y="0"/>
                </a:lnTo>
                <a:lnTo>
                  <a:pt x="92" y="0"/>
                </a:lnTo>
                <a:lnTo>
                  <a:pt x="96" y="0"/>
                </a:lnTo>
                <a:lnTo>
                  <a:pt x="99" y="0"/>
                </a:lnTo>
                <a:lnTo>
                  <a:pt x="104" y="0"/>
                </a:lnTo>
                <a:lnTo>
                  <a:pt x="106" y="3"/>
                </a:lnTo>
                <a:lnTo>
                  <a:pt x="108" y="3"/>
                </a:lnTo>
                <a:lnTo>
                  <a:pt x="111" y="6"/>
                </a:lnTo>
                <a:lnTo>
                  <a:pt x="111" y="9"/>
                </a:lnTo>
                <a:lnTo>
                  <a:pt x="111" y="9"/>
                </a:lnTo>
                <a:lnTo>
                  <a:pt x="108" y="12"/>
                </a:lnTo>
                <a:lnTo>
                  <a:pt x="106" y="12"/>
                </a:lnTo>
                <a:lnTo>
                  <a:pt x="101" y="12"/>
                </a:lnTo>
                <a:lnTo>
                  <a:pt x="96" y="15"/>
                </a:lnTo>
                <a:lnTo>
                  <a:pt x="89" y="15"/>
                </a:lnTo>
                <a:lnTo>
                  <a:pt x="82" y="18"/>
                </a:lnTo>
                <a:lnTo>
                  <a:pt x="72" y="18"/>
                </a:lnTo>
                <a:lnTo>
                  <a:pt x="50" y="21"/>
                </a:lnTo>
                <a:lnTo>
                  <a:pt x="34" y="21"/>
                </a:lnTo>
                <a:lnTo>
                  <a:pt x="17" y="21"/>
                </a:lnTo>
                <a:lnTo>
                  <a:pt x="0" y="21"/>
                </a:lnTo>
                <a:lnTo>
                  <a:pt x="0" y="9"/>
                </a:lnTo>
                <a:lnTo>
                  <a:pt x="0" y="9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213" name="Freeform 402"/>
          <p:cNvSpPr>
            <a:spLocks/>
          </p:cNvSpPr>
          <p:nvPr/>
        </p:nvSpPr>
        <p:spPr bwMode="auto">
          <a:xfrm>
            <a:off x="5665047" y="5411482"/>
            <a:ext cx="669676" cy="116114"/>
          </a:xfrm>
          <a:custGeom>
            <a:avLst/>
            <a:gdLst>
              <a:gd name="T0" fmla="*/ 0 w 116"/>
              <a:gd name="T1" fmla="*/ 6 h 12"/>
              <a:gd name="T2" fmla="*/ 2 w 116"/>
              <a:gd name="T3" fmla="*/ 6 h 12"/>
              <a:gd name="T4" fmla="*/ 5 w 116"/>
              <a:gd name="T5" fmla="*/ 6 h 12"/>
              <a:gd name="T6" fmla="*/ 9 w 116"/>
              <a:gd name="T7" fmla="*/ 6 h 12"/>
              <a:gd name="T8" fmla="*/ 14 w 116"/>
              <a:gd name="T9" fmla="*/ 6 h 12"/>
              <a:gd name="T10" fmla="*/ 19 w 116"/>
              <a:gd name="T11" fmla="*/ 6 h 12"/>
              <a:gd name="T12" fmla="*/ 24 w 116"/>
              <a:gd name="T13" fmla="*/ 6 h 12"/>
              <a:gd name="T14" fmla="*/ 38 w 116"/>
              <a:gd name="T15" fmla="*/ 3 h 12"/>
              <a:gd name="T16" fmla="*/ 55 w 116"/>
              <a:gd name="T17" fmla="*/ 0 h 12"/>
              <a:gd name="T18" fmla="*/ 75 w 116"/>
              <a:gd name="T19" fmla="*/ 0 h 12"/>
              <a:gd name="T20" fmla="*/ 94 w 116"/>
              <a:gd name="T21" fmla="*/ 0 h 12"/>
              <a:gd name="T22" fmla="*/ 116 w 116"/>
              <a:gd name="T23" fmla="*/ 0 h 12"/>
              <a:gd name="T24" fmla="*/ 116 w 116"/>
              <a:gd name="T25" fmla="*/ 3 h 12"/>
              <a:gd name="T26" fmla="*/ 111 w 116"/>
              <a:gd name="T27" fmla="*/ 3 h 12"/>
              <a:gd name="T28" fmla="*/ 106 w 116"/>
              <a:gd name="T29" fmla="*/ 3 h 12"/>
              <a:gd name="T30" fmla="*/ 99 w 116"/>
              <a:gd name="T31" fmla="*/ 3 h 12"/>
              <a:gd name="T32" fmla="*/ 92 w 116"/>
              <a:gd name="T33" fmla="*/ 3 h 12"/>
              <a:gd name="T34" fmla="*/ 84 w 116"/>
              <a:gd name="T35" fmla="*/ 6 h 12"/>
              <a:gd name="T36" fmla="*/ 75 w 116"/>
              <a:gd name="T37" fmla="*/ 6 h 12"/>
              <a:gd name="T38" fmla="*/ 65 w 116"/>
              <a:gd name="T39" fmla="*/ 6 h 12"/>
              <a:gd name="T40" fmla="*/ 55 w 116"/>
              <a:gd name="T41" fmla="*/ 6 h 12"/>
              <a:gd name="T42" fmla="*/ 46 w 116"/>
              <a:gd name="T43" fmla="*/ 9 h 12"/>
              <a:gd name="T44" fmla="*/ 36 w 116"/>
              <a:gd name="T45" fmla="*/ 9 h 12"/>
              <a:gd name="T46" fmla="*/ 26 w 116"/>
              <a:gd name="T47" fmla="*/ 9 h 12"/>
              <a:gd name="T48" fmla="*/ 19 w 116"/>
              <a:gd name="T49" fmla="*/ 12 h 12"/>
              <a:gd name="T50" fmla="*/ 12 w 116"/>
              <a:gd name="T51" fmla="*/ 12 h 12"/>
              <a:gd name="T52" fmla="*/ 7 w 116"/>
              <a:gd name="T53" fmla="*/ 12 h 12"/>
              <a:gd name="T54" fmla="*/ 2 w 116"/>
              <a:gd name="T55" fmla="*/ 12 h 12"/>
              <a:gd name="T56" fmla="*/ 0 w 116"/>
              <a:gd name="T57" fmla="*/ 12 h 12"/>
              <a:gd name="T58" fmla="*/ 0 w 116"/>
              <a:gd name="T59" fmla="*/ 6 h 12"/>
              <a:gd name="T60" fmla="*/ 0 w 116"/>
              <a:gd name="T61" fmla="*/ 6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116" h="12">
                <a:moveTo>
                  <a:pt x="0" y="6"/>
                </a:moveTo>
                <a:lnTo>
                  <a:pt x="2" y="6"/>
                </a:lnTo>
                <a:lnTo>
                  <a:pt x="5" y="6"/>
                </a:lnTo>
                <a:lnTo>
                  <a:pt x="9" y="6"/>
                </a:lnTo>
                <a:lnTo>
                  <a:pt x="14" y="6"/>
                </a:lnTo>
                <a:lnTo>
                  <a:pt x="19" y="6"/>
                </a:lnTo>
                <a:lnTo>
                  <a:pt x="24" y="6"/>
                </a:lnTo>
                <a:lnTo>
                  <a:pt x="38" y="3"/>
                </a:lnTo>
                <a:lnTo>
                  <a:pt x="55" y="0"/>
                </a:lnTo>
                <a:lnTo>
                  <a:pt x="75" y="0"/>
                </a:lnTo>
                <a:lnTo>
                  <a:pt x="94" y="0"/>
                </a:lnTo>
                <a:lnTo>
                  <a:pt x="116" y="0"/>
                </a:lnTo>
                <a:lnTo>
                  <a:pt x="116" y="3"/>
                </a:lnTo>
                <a:lnTo>
                  <a:pt x="111" y="3"/>
                </a:lnTo>
                <a:lnTo>
                  <a:pt x="106" y="3"/>
                </a:lnTo>
                <a:lnTo>
                  <a:pt x="99" y="3"/>
                </a:lnTo>
                <a:lnTo>
                  <a:pt x="92" y="3"/>
                </a:lnTo>
                <a:lnTo>
                  <a:pt x="84" y="6"/>
                </a:lnTo>
                <a:lnTo>
                  <a:pt x="75" y="6"/>
                </a:lnTo>
                <a:lnTo>
                  <a:pt x="65" y="6"/>
                </a:lnTo>
                <a:lnTo>
                  <a:pt x="55" y="6"/>
                </a:lnTo>
                <a:lnTo>
                  <a:pt x="46" y="9"/>
                </a:lnTo>
                <a:lnTo>
                  <a:pt x="36" y="9"/>
                </a:lnTo>
                <a:lnTo>
                  <a:pt x="26" y="9"/>
                </a:lnTo>
                <a:lnTo>
                  <a:pt x="19" y="12"/>
                </a:lnTo>
                <a:lnTo>
                  <a:pt x="12" y="12"/>
                </a:lnTo>
                <a:lnTo>
                  <a:pt x="7" y="12"/>
                </a:lnTo>
                <a:lnTo>
                  <a:pt x="2" y="12"/>
                </a:lnTo>
                <a:lnTo>
                  <a:pt x="0" y="12"/>
                </a:lnTo>
                <a:lnTo>
                  <a:pt x="0" y="6"/>
                </a:lnTo>
                <a:lnTo>
                  <a:pt x="0" y="6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214" name="Freeform 403"/>
          <p:cNvSpPr>
            <a:spLocks/>
          </p:cNvSpPr>
          <p:nvPr/>
        </p:nvSpPr>
        <p:spPr bwMode="auto">
          <a:xfrm>
            <a:off x="5439895" y="4530952"/>
            <a:ext cx="277107" cy="1083733"/>
          </a:xfrm>
          <a:custGeom>
            <a:avLst/>
            <a:gdLst>
              <a:gd name="T0" fmla="*/ 7 w 48"/>
              <a:gd name="T1" fmla="*/ 17 h 112"/>
              <a:gd name="T2" fmla="*/ 2 w 48"/>
              <a:gd name="T3" fmla="*/ 14 h 112"/>
              <a:gd name="T4" fmla="*/ 0 w 48"/>
              <a:gd name="T5" fmla="*/ 12 h 112"/>
              <a:gd name="T6" fmla="*/ 0 w 48"/>
              <a:gd name="T7" fmla="*/ 9 h 112"/>
              <a:gd name="T8" fmla="*/ 0 w 48"/>
              <a:gd name="T9" fmla="*/ 6 h 112"/>
              <a:gd name="T10" fmla="*/ 0 w 48"/>
              <a:gd name="T11" fmla="*/ 3 h 112"/>
              <a:gd name="T12" fmla="*/ 0 w 48"/>
              <a:gd name="T13" fmla="*/ 3 h 112"/>
              <a:gd name="T14" fmla="*/ 0 w 48"/>
              <a:gd name="T15" fmla="*/ 0 h 112"/>
              <a:gd name="T16" fmla="*/ 2 w 48"/>
              <a:gd name="T17" fmla="*/ 0 h 112"/>
              <a:gd name="T18" fmla="*/ 5 w 48"/>
              <a:gd name="T19" fmla="*/ 0 h 112"/>
              <a:gd name="T20" fmla="*/ 7 w 48"/>
              <a:gd name="T21" fmla="*/ 0 h 112"/>
              <a:gd name="T22" fmla="*/ 12 w 48"/>
              <a:gd name="T23" fmla="*/ 0 h 112"/>
              <a:gd name="T24" fmla="*/ 15 w 48"/>
              <a:gd name="T25" fmla="*/ 0 h 112"/>
              <a:gd name="T26" fmla="*/ 19 w 48"/>
              <a:gd name="T27" fmla="*/ 0 h 112"/>
              <a:gd name="T28" fmla="*/ 27 w 48"/>
              <a:gd name="T29" fmla="*/ 0 h 112"/>
              <a:gd name="T30" fmla="*/ 32 w 48"/>
              <a:gd name="T31" fmla="*/ 0 h 112"/>
              <a:gd name="T32" fmla="*/ 39 w 48"/>
              <a:gd name="T33" fmla="*/ 3 h 112"/>
              <a:gd name="T34" fmla="*/ 44 w 48"/>
              <a:gd name="T35" fmla="*/ 26 h 112"/>
              <a:gd name="T36" fmla="*/ 46 w 48"/>
              <a:gd name="T37" fmla="*/ 47 h 112"/>
              <a:gd name="T38" fmla="*/ 48 w 48"/>
              <a:gd name="T39" fmla="*/ 65 h 112"/>
              <a:gd name="T40" fmla="*/ 48 w 48"/>
              <a:gd name="T41" fmla="*/ 82 h 112"/>
              <a:gd name="T42" fmla="*/ 48 w 48"/>
              <a:gd name="T43" fmla="*/ 88 h 112"/>
              <a:gd name="T44" fmla="*/ 48 w 48"/>
              <a:gd name="T45" fmla="*/ 94 h 112"/>
              <a:gd name="T46" fmla="*/ 48 w 48"/>
              <a:gd name="T47" fmla="*/ 100 h 112"/>
              <a:gd name="T48" fmla="*/ 46 w 48"/>
              <a:gd name="T49" fmla="*/ 106 h 112"/>
              <a:gd name="T50" fmla="*/ 46 w 48"/>
              <a:gd name="T51" fmla="*/ 109 h 112"/>
              <a:gd name="T52" fmla="*/ 44 w 48"/>
              <a:gd name="T53" fmla="*/ 109 h 112"/>
              <a:gd name="T54" fmla="*/ 41 w 48"/>
              <a:gd name="T55" fmla="*/ 112 h 112"/>
              <a:gd name="T56" fmla="*/ 39 w 48"/>
              <a:gd name="T57" fmla="*/ 112 h 112"/>
              <a:gd name="T58" fmla="*/ 32 w 48"/>
              <a:gd name="T59" fmla="*/ 112 h 112"/>
              <a:gd name="T60" fmla="*/ 27 w 48"/>
              <a:gd name="T61" fmla="*/ 109 h 112"/>
              <a:gd name="T62" fmla="*/ 24 w 48"/>
              <a:gd name="T63" fmla="*/ 106 h 112"/>
              <a:gd name="T64" fmla="*/ 22 w 48"/>
              <a:gd name="T65" fmla="*/ 106 h 112"/>
              <a:gd name="T66" fmla="*/ 22 w 48"/>
              <a:gd name="T67" fmla="*/ 103 h 112"/>
              <a:gd name="T68" fmla="*/ 19 w 48"/>
              <a:gd name="T69" fmla="*/ 100 h 112"/>
              <a:gd name="T70" fmla="*/ 19 w 48"/>
              <a:gd name="T71" fmla="*/ 94 h 112"/>
              <a:gd name="T72" fmla="*/ 19 w 48"/>
              <a:gd name="T73" fmla="*/ 88 h 112"/>
              <a:gd name="T74" fmla="*/ 17 w 48"/>
              <a:gd name="T75" fmla="*/ 82 h 112"/>
              <a:gd name="T76" fmla="*/ 17 w 48"/>
              <a:gd name="T77" fmla="*/ 76 h 112"/>
              <a:gd name="T78" fmla="*/ 17 w 48"/>
              <a:gd name="T79" fmla="*/ 68 h 112"/>
              <a:gd name="T80" fmla="*/ 17 w 48"/>
              <a:gd name="T81" fmla="*/ 53 h 112"/>
              <a:gd name="T82" fmla="*/ 15 w 48"/>
              <a:gd name="T83" fmla="*/ 38 h 112"/>
              <a:gd name="T84" fmla="*/ 12 w 48"/>
              <a:gd name="T85" fmla="*/ 26 h 112"/>
              <a:gd name="T86" fmla="*/ 7 w 48"/>
              <a:gd name="T87" fmla="*/ 17 h 112"/>
              <a:gd name="T88" fmla="*/ 7 w 48"/>
              <a:gd name="T89" fmla="*/ 17 h 1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48" h="112">
                <a:moveTo>
                  <a:pt x="7" y="17"/>
                </a:moveTo>
                <a:lnTo>
                  <a:pt x="2" y="14"/>
                </a:lnTo>
                <a:lnTo>
                  <a:pt x="0" y="12"/>
                </a:lnTo>
                <a:lnTo>
                  <a:pt x="0" y="9"/>
                </a:lnTo>
                <a:lnTo>
                  <a:pt x="0" y="6"/>
                </a:lnTo>
                <a:lnTo>
                  <a:pt x="0" y="3"/>
                </a:lnTo>
                <a:lnTo>
                  <a:pt x="0" y="3"/>
                </a:lnTo>
                <a:lnTo>
                  <a:pt x="0" y="0"/>
                </a:lnTo>
                <a:lnTo>
                  <a:pt x="2" y="0"/>
                </a:lnTo>
                <a:lnTo>
                  <a:pt x="5" y="0"/>
                </a:lnTo>
                <a:lnTo>
                  <a:pt x="7" y="0"/>
                </a:lnTo>
                <a:lnTo>
                  <a:pt x="12" y="0"/>
                </a:lnTo>
                <a:lnTo>
                  <a:pt x="15" y="0"/>
                </a:lnTo>
                <a:lnTo>
                  <a:pt x="19" y="0"/>
                </a:lnTo>
                <a:lnTo>
                  <a:pt x="27" y="0"/>
                </a:lnTo>
                <a:lnTo>
                  <a:pt x="32" y="0"/>
                </a:lnTo>
                <a:lnTo>
                  <a:pt x="39" y="3"/>
                </a:lnTo>
                <a:lnTo>
                  <a:pt x="44" y="26"/>
                </a:lnTo>
                <a:lnTo>
                  <a:pt x="46" y="47"/>
                </a:lnTo>
                <a:lnTo>
                  <a:pt x="48" y="65"/>
                </a:lnTo>
                <a:lnTo>
                  <a:pt x="48" y="82"/>
                </a:lnTo>
                <a:lnTo>
                  <a:pt x="48" y="88"/>
                </a:lnTo>
                <a:lnTo>
                  <a:pt x="48" y="94"/>
                </a:lnTo>
                <a:lnTo>
                  <a:pt x="48" y="100"/>
                </a:lnTo>
                <a:lnTo>
                  <a:pt x="46" y="106"/>
                </a:lnTo>
                <a:lnTo>
                  <a:pt x="46" y="109"/>
                </a:lnTo>
                <a:lnTo>
                  <a:pt x="44" y="109"/>
                </a:lnTo>
                <a:lnTo>
                  <a:pt x="41" y="112"/>
                </a:lnTo>
                <a:lnTo>
                  <a:pt x="39" y="112"/>
                </a:lnTo>
                <a:lnTo>
                  <a:pt x="32" y="112"/>
                </a:lnTo>
                <a:lnTo>
                  <a:pt x="27" y="109"/>
                </a:lnTo>
                <a:lnTo>
                  <a:pt x="24" y="106"/>
                </a:lnTo>
                <a:lnTo>
                  <a:pt x="22" y="106"/>
                </a:lnTo>
                <a:lnTo>
                  <a:pt x="22" y="103"/>
                </a:lnTo>
                <a:lnTo>
                  <a:pt x="19" y="100"/>
                </a:lnTo>
                <a:lnTo>
                  <a:pt x="19" y="94"/>
                </a:lnTo>
                <a:lnTo>
                  <a:pt x="19" y="88"/>
                </a:lnTo>
                <a:lnTo>
                  <a:pt x="17" y="82"/>
                </a:lnTo>
                <a:lnTo>
                  <a:pt x="17" y="76"/>
                </a:lnTo>
                <a:lnTo>
                  <a:pt x="17" y="68"/>
                </a:lnTo>
                <a:lnTo>
                  <a:pt x="17" y="53"/>
                </a:lnTo>
                <a:lnTo>
                  <a:pt x="15" y="38"/>
                </a:lnTo>
                <a:lnTo>
                  <a:pt x="12" y="26"/>
                </a:lnTo>
                <a:lnTo>
                  <a:pt x="7" y="17"/>
                </a:lnTo>
                <a:lnTo>
                  <a:pt x="7" y="17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215" name="Freeform 404"/>
          <p:cNvSpPr>
            <a:spLocks/>
          </p:cNvSpPr>
          <p:nvPr/>
        </p:nvSpPr>
        <p:spPr bwMode="auto">
          <a:xfrm>
            <a:off x="5595770" y="4018110"/>
            <a:ext cx="542669" cy="599924"/>
          </a:xfrm>
          <a:custGeom>
            <a:avLst/>
            <a:gdLst>
              <a:gd name="T0" fmla="*/ 41 w 94"/>
              <a:gd name="T1" fmla="*/ 20 h 62"/>
              <a:gd name="T2" fmla="*/ 46 w 94"/>
              <a:gd name="T3" fmla="*/ 17 h 62"/>
              <a:gd name="T4" fmla="*/ 46 w 94"/>
              <a:gd name="T5" fmla="*/ 14 h 62"/>
              <a:gd name="T6" fmla="*/ 46 w 94"/>
              <a:gd name="T7" fmla="*/ 11 h 62"/>
              <a:gd name="T8" fmla="*/ 43 w 94"/>
              <a:gd name="T9" fmla="*/ 8 h 62"/>
              <a:gd name="T10" fmla="*/ 41 w 94"/>
              <a:gd name="T11" fmla="*/ 8 h 62"/>
              <a:gd name="T12" fmla="*/ 41 w 94"/>
              <a:gd name="T13" fmla="*/ 5 h 62"/>
              <a:gd name="T14" fmla="*/ 43 w 94"/>
              <a:gd name="T15" fmla="*/ 3 h 62"/>
              <a:gd name="T16" fmla="*/ 46 w 94"/>
              <a:gd name="T17" fmla="*/ 3 h 62"/>
              <a:gd name="T18" fmla="*/ 48 w 94"/>
              <a:gd name="T19" fmla="*/ 3 h 62"/>
              <a:gd name="T20" fmla="*/ 53 w 94"/>
              <a:gd name="T21" fmla="*/ 0 h 62"/>
              <a:gd name="T22" fmla="*/ 58 w 94"/>
              <a:gd name="T23" fmla="*/ 0 h 62"/>
              <a:gd name="T24" fmla="*/ 65 w 94"/>
              <a:gd name="T25" fmla="*/ 3 h 62"/>
              <a:gd name="T26" fmla="*/ 70 w 94"/>
              <a:gd name="T27" fmla="*/ 3 h 62"/>
              <a:gd name="T28" fmla="*/ 77 w 94"/>
              <a:gd name="T29" fmla="*/ 5 h 62"/>
              <a:gd name="T30" fmla="*/ 82 w 94"/>
              <a:gd name="T31" fmla="*/ 5 h 62"/>
              <a:gd name="T32" fmla="*/ 87 w 94"/>
              <a:gd name="T33" fmla="*/ 8 h 62"/>
              <a:gd name="T34" fmla="*/ 89 w 94"/>
              <a:gd name="T35" fmla="*/ 8 h 62"/>
              <a:gd name="T36" fmla="*/ 92 w 94"/>
              <a:gd name="T37" fmla="*/ 11 h 62"/>
              <a:gd name="T38" fmla="*/ 94 w 94"/>
              <a:gd name="T39" fmla="*/ 14 h 62"/>
              <a:gd name="T40" fmla="*/ 94 w 94"/>
              <a:gd name="T41" fmla="*/ 14 h 62"/>
              <a:gd name="T42" fmla="*/ 92 w 94"/>
              <a:gd name="T43" fmla="*/ 17 h 62"/>
              <a:gd name="T44" fmla="*/ 87 w 94"/>
              <a:gd name="T45" fmla="*/ 20 h 62"/>
              <a:gd name="T46" fmla="*/ 82 w 94"/>
              <a:gd name="T47" fmla="*/ 26 h 62"/>
              <a:gd name="T48" fmla="*/ 77 w 94"/>
              <a:gd name="T49" fmla="*/ 29 h 62"/>
              <a:gd name="T50" fmla="*/ 72 w 94"/>
              <a:gd name="T51" fmla="*/ 32 h 62"/>
              <a:gd name="T52" fmla="*/ 67 w 94"/>
              <a:gd name="T53" fmla="*/ 35 h 62"/>
              <a:gd name="T54" fmla="*/ 60 w 94"/>
              <a:gd name="T55" fmla="*/ 38 h 62"/>
              <a:gd name="T56" fmla="*/ 55 w 94"/>
              <a:gd name="T57" fmla="*/ 44 h 62"/>
              <a:gd name="T58" fmla="*/ 48 w 94"/>
              <a:gd name="T59" fmla="*/ 47 h 62"/>
              <a:gd name="T60" fmla="*/ 41 w 94"/>
              <a:gd name="T61" fmla="*/ 53 h 62"/>
              <a:gd name="T62" fmla="*/ 31 w 94"/>
              <a:gd name="T63" fmla="*/ 56 h 62"/>
              <a:gd name="T64" fmla="*/ 21 w 94"/>
              <a:gd name="T65" fmla="*/ 62 h 62"/>
              <a:gd name="T66" fmla="*/ 0 w 94"/>
              <a:gd name="T67" fmla="*/ 62 h 62"/>
              <a:gd name="T68" fmla="*/ 7 w 94"/>
              <a:gd name="T69" fmla="*/ 56 h 62"/>
              <a:gd name="T70" fmla="*/ 17 w 94"/>
              <a:gd name="T71" fmla="*/ 47 h 62"/>
              <a:gd name="T72" fmla="*/ 21 w 94"/>
              <a:gd name="T73" fmla="*/ 41 h 62"/>
              <a:gd name="T74" fmla="*/ 29 w 94"/>
              <a:gd name="T75" fmla="*/ 35 h 62"/>
              <a:gd name="T76" fmla="*/ 34 w 94"/>
              <a:gd name="T77" fmla="*/ 32 h 62"/>
              <a:gd name="T78" fmla="*/ 36 w 94"/>
              <a:gd name="T79" fmla="*/ 26 h 62"/>
              <a:gd name="T80" fmla="*/ 41 w 94"/>
              <a:gd name="T81" fmla="*/ 23 h 62"/>
              <a:gd name="T82" fmla="*/ 41 w 94"/>
              <a:gd name="T83" fmla="*/ 20 h 62"/>
              <a:gd name="T84" fmla="*/ 41 w 94"/>
              <a:gd name="T85" fmla="*/ 20 h 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94" h="62">
                <a:moveTo>
                  <a:pt x="41" y="20"/>
                </a:moveTo>
                <a:lnTo>
                  <a:pt x="46" y="17"/>
                </a:lnTo>
                <a:lnTo>
                  <a:pt x="46" y="14"/>
                </a:lnTo>
                <a:lnTo>
                  <a:pt x="46" y="11"/>
                </a:lnTo>
                <a:lnTo>
                  <a:pt x="43" y="8"/>
                </a:lnTo>
                <a:lnTo>
                  <a:pt x="41" y="8"/>
                </a:lnTo>
                <a:lnTo>
                  <a:pt x="41" y="5"/>
                </a:lnTo>
                <a:lnTo>
                  <a:pt x="43" y="3"/>
                </a:lnTo>
                <a:lnTo>
                  <a:pt x="46" y="3"/>
                </a:lnTo>
                <a:lnTo>
                  <a:pt x="48" y="3"/>
                </a:lnTo>
                <a:lnTo>
                  <a:pt x="53" y="0"/>
                </a:lnTo>
                <a:lnTo>
                  <a:pt x="58" y="0"/>
                </a:lnTo>
                <a:lnTo>
                  <a:pt x="65" y="3"/>
                </a:lnTo>
                <a:lnTo>
                  <a:pt x="70" y="3"/>
                </a:lnTo>
                <a:lnTo>
                  <a:pt x="77" y="5"/>
                </a:lnTo>
                <a:lnTo>
                  <a:pt x="82" y="5"/>
                </a:lnTo>
                <a:lnTo>
                  <a:pt x="87" y="8"/>
                </a:lnTo>
                <a:lnTo>
                  <a:pt x="89" y="8"/>
                </a:lnTo>
                <a:lnTo>
                  <a:pt x="92" y="11"/>
                </a:lnTo>
                <a:lnTo>
                  <a:pt x="94" y="14"/>
                </a:lnTo>
                <a:lnTo>
                  <a:pt x="94" y="14"/>
                </a:lnTo>
                <a:lnTo>
                  <a:pt x="92" y="17"/>
                </a:lnTo>
                <a:lnTo>
                  <a:pt x="87" y="20"/>
                </a:lnTo>
                <a:lnTo>
                  <a:pt x="82" y="26"/>
                </a:lnTo>
                <a:lnTo>
                  <a:pt x="77" y="29"/>
                </a:lnTo>
                <a:lnTo>
                  <a:pt x="72" y="32"/>
                </a:lnTo>
                <a:lnTo>
                  <a:pt x="67" y="35"/>
                </a:lnTo>
                <a:lnTo>
                  <a:pt x="60" y="38"/>
                </a:lnTo>
                <a:lnTo>
                  <a:pt x="55" y="44"/>
                </a:lnTo>
                <a:lnTo>
                  <a:pt x="48" y="47"/>
                </a:lnTo>
                <a:lnTo>
                  <a:pt x="41" y="53"/>
                </a:lnTo>
                <a:lnTo>
                  <a:pt x="31" y="56"/>
                </a:lnTo>
                <a:lnTo>
                  <a:pt x="21" y="62"/>
                </a:lnTo>
                <a:lnTo>
                  <a:pt x="0" y="62"/>
                </a:lnTo>
                <a:lnTo>
                  <a:pt x="7" y="56"/>
                </a:lnTo>
                <a:lnTo>
                  <a:pt x="17" y="47"/>
                </a:lnTo>
                <a:lnTo>
                  <a:pt x="21" y="41"/>
                </a:lnTo>
                <a:lnTo>
                  <a:pt x="29" y="35"/>
                </a:lnTo>
                <a:lnTo>
                  <a:pt x="34" y="32"/>
                </a:lnTo>
                <a:lnTo>
                  <a:pt x="36" y="26"/>
                </a:lnTo>
                <a:lnTo>
                  <a:pt x="41" y="23"/>
                </a:lnTo>
                <a:lnTo>
                  <a:pt x="41" y="20"/>
                </a:lnTo>
                <a:lnTo>
                  <a:pt x="41" y="20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217" name="Freeform 406"/>
          <p:cNvSpPr>
            <a:spLocks/>
          </p:cNvSpPr>
          <p:nvPr/>
        </p:nvSpPr>
        <p:spPr bwMode="auto">
          <a:xfrm>
            <a:off x="9186052" y="4099463"/>
            <a:ext cx="317521" cy="745070"/>
          </a:xfrm>
          <a:custGeom>
            <a:avLst/>
            <a:gdLst>
              <a:gd name="T0" fmla="*/ 0 w 55"/>
              <a:gd name="T1" fmla="*/ 6 h 77"/>
              <a:gd name="T2" fmla="*/ 2 w 55"/>
              <a:gd name="T3" fmla="*/ 3 h 77"/>
              <a:gd name="T4" fmla="*/ 2 w 55"/>
              <a:gd name="T5" fmla="*/ 3 h 77"/>
              <a:gd name="T6" fmla="*/ 5 w 55"/>
              <a:gd name="T7" fmla="*/ 3 h 77"/>
              <a:gd name="T8" fmla="*/ 7 w 55"/>
              <a:gd name="T9" fmla="*/ 0 h 77"/>
              <a:gd name="T10" fmla="*/ 12 w 55"/>
              <a:gd name="T11" fmla="*/ 0 h 77"/>
              <a:gd name="T12" fmla="*/ 14 w 55"/>
              <a:gd name="T13" fmla="*/ 0 h 77"/>
              <a:gd name="T14" fmla="*/ 22 w 55"/>
              <a:gd name="T15" fmla="*/ 3 h 77"/>
              <a:gd name="T16" fmla="*/ 26 w 55"/>
              <a:gd name="T17" fmla="*/ 3 h 77"/>
              <a:gd name="T18" fmla="*/ 31 w 55"/>
              <a:gd name="T19" fmla="*/ 3 h 77"/>
              <a:gd name="T20" fmla="*/ 38 w 55"/>
              <a:gd name="T21" fmla="*/ 3 h 77"/>
              <a:gd name="T22" fmla="*/ 41 w 55"/>
              <a:gd name="T23" fmla="*/ 6 h 77"/>
              <a:gd name="T24" fmla="*/ 46 w 55"/>
              <a:gd name="T25" fmla="*/ 6 h 77"/>
              <a:gd name="T26" fmla="*/ 48 w 55"/>
              <a:gd name="T27" fmla="*/ 6 h 77"/>
              <a:gd name="T28" fmla="*/ 51 w 55"/>
              <a:gd name="T29" fmla="*/ 6 h 77"/>
              <a:gd name="T30" fmla="*/ 53 w 55"/>
              <a:gd name="T31" fmla="*/ 9 h 77"/>
              <a:gd name="T32" fmla="*/ 53 w 55"/>
              <a:gd name="T33" fmla="*/ 9 h 77"/>
              <a:gd name="T34" fmla="*/ 55 w 55"/>
              <a:gd name="T35" fmla="*/ 12 h 77"/>
              <a:gd name="T36" fmla="*/ 55 w 55"/>
              <a:gd name="T37" fmla="*/ 15 h 77"/>
              <a:gd name="T38" fmla="*/ 55 w 55"/>
              <a:gd name="T39" fmla="*/ 18 h 77"/>
              <a:gd name="T40" fmla="*/ 55 w 55"/>
              <a:gd name="T41" fmla="*/ 24 h 77"/>
              <a:gd name="T42" fmla="*/ 55 w 55"/>
              <a:gd name="T43" fmla="*/ 30 h 77"/>
              <a:gd name="T44" fmla="*/ 55 w 55"/>
              <a:gd name="T45" fmla="*/ 36 h 77"/>
              <a:gd name="T46" fmla="*/ 55 w 55"/>
              <a:gd name="T47" fmla="*/ 42 h 77"/>
              <a:gd name="T48" fmla="*/ 55 w 55"/>
              <a:gd name="T49" fmla="*/ 48 h 77"/>
              <a:gd name="T50" fmla="*/ 55 w 55"/>
              <a:gd name="T51" fmla="*/ 53 h 77"/>
              <a:gd name="T52" fmla="*/ 55 w 55"/>
              <a:gd name="T53" fmla="*/ 59 h 77"/>
              <a:gd name="T54" fmla="*/ 55 w 55"/>
              <a:gd name="T55" fmla="*/ 65 h 77"/>
              <a:gd name="T56" fmla="*/ 53 w 55"/>
              <a:gd name="T57" fmla="*/ 68 h 77"/>
              <a:gd name="T58" fmla="*/ 53 w 55"/>
              <a:gd name="T59" fmla="*/ 71 h 77"/>
              <a:gd name="T60" fmla="*/ 53 w 55"/>
              <a:gd name="T61" fmla="*/ 71 h 77"/>
              <a:gd name="T62" fmla="*/ 53 w 55"/>
              <a:gd name="T63" fmla="*/ 74 h 77"/>
              <a:gd name="T64" fmla="*/ 46 w 55"/>
              <a:gd name="T65" fmla="*/ 74 h 77"/>
              <a:gd name="T66" fmla="*/ 41 w 55"/>
              <a:gd name="T67" fmla="*/ 77 h 77"/>
              <a:gd name="T68" fmla="*/ 38 w 55"/>
              <a:gd name="T69" fmla="*/ 74 h 77"/>
              <a:gd name="T70" fmla="*/ 36 w 55"/>
              <a:gd name="T71" fmla="*/ 71 h 77"/>
              <a:gd name="T72" fmla="*/ 31 w 55"/>
              <a:gd name="T73" fmla="*/ 62 h 77"/>
              <a:gd name="T74" fmla="*/ 29 w 55"/>
              <a:gd name="T75" fmla="*/ 53 h 77"/>
              <a:gd name="T76" fmla="*/ 24 w 55"/>
              <a:gd name="T77" fmla="*/ 45 h 77"/>
              <a:gd name="T78" fmla="*/ 22 w 55"/>
              <a:gd name="T79" fmla="*/ 36 h 77"/>
              <a:gd name="T80" fmla="*/ 19 w 55"/>
              <a:gd name="T81" fmla="*/ 27 h 77"/>
              <a:gd name="T82" fmla="*/ 17 w 55"/>
              <a:gd name="T83" fmla="*/ 24 h 77"/>
              <a:gd name="T84" fmla="*/ 17 w 55"/>
              <a:gd name="T85" fmla="*/ 18 h 77"/>
              <a:gd name="T86" fmla="*/ 14 w 55"/>
              <a:gd name="T87" fmla="*/ 15 h 77"/>
              <a:gd name="T88" fmla="*/ 9 w 55"/>
              <a:gd name="T89" fmla="*/ 15 h 77"/>
              <a:gd name="T90" fmla="*/ 7 w 55"/>
              <a:gd name="T91" fmla="*/ 12 h 77"/>
              <a:gd name="T92" fmla="*/ 2 w 55"/>
              <a:gd name="T93" fmla="*/ 12 h 77"/>
              <a:gd name="T94" fmla="*/ 0 w 55"/>
              <a:gd name="T95" fmla="*/ 9 h 77"/>
              <a:gd name="T96" fmla="*/ 0 w 55"/>
              <a:gd name="T97" fmla="*/ 9 h 77"/>
              <a:gd name="T98" fmla="*/ 0 w 55"/>
              <a:gd name="T99" fmla="*/ 6 h 77"/>
              <a:gd name="T100" fmla="*/ 0 w 55"/>
              <a:gd name="T101" fmla="*/ 6 h 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55" h="77">
                <a:moveTo>
                  <a:pt x="0" y="6"/>
                </a:moveTo>
                <a:lnTo>
                  <a:pt x="2" y="3"/>
                </a:lnTo>
                <a:lnTo>
                  <a:pt x="2" y="3"/>
                </a:lnTo>
                <a:lnTo>
                  <a:pt x="5" y="3"/>
                </a:lnTo>
                <a:lnTo>
                  <a:pt x="7" y="0"/>
                </a:lnTo>
                <a:lnTo>
                  <a:pt x="12" y="0"/>
                </a:lnTo>
                <a:lnTo>
                  <a:pt x="14" y="0"/>
                </a:lnTo>
                <a:lnTo>
                  <a:pt x="22" y="3"/>
                </a:lnTo>
                <a:lnTo>
                  <a:pt x="26" y="3"/>
                </a:lnTo>
                <a:lnTo>
                  <a:pt x="31" y="3"/>
                </a:lnTo>
                <a:lnTo>
                  <a:pt x="38" y="3"/>
                </a:lnTo>
                <a:lnTo>
                  <a:pt x="41" y="6"/>
                </a:lnTo>
                <a:lnTo>
                  <a:pt x="46" y="6"/>
                </a:lnTo>
                <a:lnTo>
                  <a:pt x="48" y="6"/>
                </a:lnTo>
                <a:lnTo>
                  <a:pt x="51" y="6"/>
                </a:lnTo>
                <a:lnTo>
                  <a:pt x="53" y="9"/>
                </a:lnTo>
                <a:lnTo>
                  <a:pt x="53" y="9"/>
                </a:lnTo>
                <a:lnTo>
                  <a:pt x="55" y="12"/>
                </a:lnTo>
                <a:lnTo>
                  <a:pt x="55" y="15"/>
                </a:lnTo>
                <a:lnTo>
                  <a:pt x="55" y="18"/>
                </a:lnTo>
                <a:lnTo>
                  <a:pt x="55" y="24"/>
                </a:lnTo>
                <a:lnTo>
                  <a:pt x="55" y="30"/>
                </a:lnTo>
                <a:lnTo>
                  <a:pt x="55" y="36"/>
                </a:lnTo>
                <a:lnTo>
                  <a:pt x="55" y="42"/>
                </a:lnTo>
                <a:lnTo>
                  <a:pt x="55" y="48"/>
                </a:lnTo>
                <a:lnTo>
                  <a:pt x="55" y="53"/>
                </a:lnTo>
                <a:lnTo>
                  <a:pt x="55" y="59"/>
                </a:lnTo>
                <a:lnTo>
                  <a:pt x="55" y="65"/>
                </a:lnTo>
                <a:lnTo>
                  <a:pt x="53" y="68"/>
                </a:lnTo>
                <a:lnTo>
                  <a:pt x="53" y="71"/>
                </a:lnTo>
                <a:lnTo>
                  <a:pt x="53" y="71"/>
                </a:lnTo>
                <a:lnTo>
                  <a:pt x="53" y="74"/>
                </a:lnTo>
                <a:lnTo>
                  <a:pt x="46" y="74"/>
                </a:lnTo>
                <a:lnTo>
                  <a:pt x="41" y="77"/>
                </a:lnTo>
                <a:lnTo>
                  <a:pt x="38" y="74"/>
                </a:lnTo>
                <a:lnTo>
                  <a:pt x="36" y="71"/>
                </a:lnTo>
                <a:lnTo>
                  <a:pt x="31" y="62"/>
                </a:lnTo>
                <a:lnTo>
                  <a:pt x="29" y="53"/>
                </a:lnTo>
                <a:lnTo>
                  <a:pt x="24" y="45"/>
                </a:lnTo>
                <a:lnTo>
                  <a:pt x="22" y="36"/>
                </a:lnTo>
                <a:lnTo>
                  <a:pt x="19" y="27"/>
                </a:lnTo>
                <a:lnTo>
                  <a:pt x="17" y="24"/>
                </a:lnTo>
                <a:lnTo>
                  <a:pt x="17" y="18"/>
                </a:lnTo>
                <a:lnTo>
                  <a:pt x="14" y="15"/>
                </a:lnTo>
                <a:lnTo>
                  <a:pt x="9" y="15"/>
                </a:lnTo>
                <a:lnTo>
                  <a:pt x="7" y="12"/>
                </a:lnTo>
                <a:lnTo>
                  <a:pt x="2" y="12"/>
                </a:lnTo>
                <a:lnTo>
                  <a:pt x="0" y="9"/>
                </a:lnTo>
                <a:lnTo>
                  <a:pt x="0" y="9"/>
                </a:lnTo>
                <a:lnTo>
                  <a:pt x="0" y="6"/>
                </a:lnTo>
                <a:lnTo>
                  <a:pt x="0" y="6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0" name="Freeform 408"/>
          <p:cNvSpPr>
            <a:spLocks/>
          </p:cNvSpPr>
          <p:nvPr/>
        </p:nvSpPr>
        <p:spPr bwMode="auto">
          <a:xfrm>
            <a:off x="9786451" y="4012374"/>
            <a:ext cx="432982" cy="861184"/>
          </a:xfrm>
          <a:custGeom>
            <a:avLst/>
            <a:gdLst>
              <a:gd name="T0" fmla="*/ 29 w 75"/>
              <a:gd name="T1" fmla="*/ 9 h 89"/>
              <a:gd name="T2" fmla="*/ 26 w 75"/>
              <a:gd name="T3" fmla="*/ 9 h 89"/>
              <a:gd name="T4" fmla="*/ 26 w 75"/>
              <a:gd name="T5" fmla="*/ 6 h 89"/>
              <a:gd name="T6" fmla="*/ 26 w 75"/>
              <a:gd name="T7" fmla="*/ 3 h 89"/>
              <a:gd name="T8" fmla="*/ 26 w 75"/>
              <a:gd name="T9" fmla="*/ 0 h 89"/>
              <a:gd name="T10" fmla="*/ 29 w 75"/>
              <a:gd name="T11" fmla="*/ 0 h 89"/>
              <a:gd name="T12" fmla="*/ 34 w 75"/>
              <a:gd name="T13" fmla="*/ 0 h 89"/>
              <a:gd name="T14" fmla="*/ 41 w 75"/>
              <a:gd name="T15" fmla="*/ 0 h 89"/>
              <a:gd name="T16" fmla="*/ 51 w 75"/>
              <a:gd name="T17" fmla="*/ 0 h 89"/>
              <a:gd name="T18" fmla="*/ 58 w 75"/>
              <a:gd name="T19" fmla="*/ 3 h 89"/>
              <a:gd name="T20" fmla="*/ 65 w 75"/>
              <a:gd name="T21" fmla="*/ 6 h 89"/>
              <a:gd name="T22" fmla="*/ 70 w 75"/>
              <a:gd name="T23" fmla="*/ 6 h 89"/>
              <a:gd name="T24" fmla="*/ 72 w 75"/>
              <a:gd name="T25" fmla="*/ 9 h 89"/>
              <a:gd name="T26" fmla="*/ 75 w 75"/>
              <a:gd name="T27" fmla="*/ 12 h 89"/>
              <a:gd name="T28" fmla="*/ 75 w 75"/>
              <a:gd name="T29" fmla="*/ 15 h 89"/>
              <a:gd name="T30" fmla="*/ 72 w 75"/>
              <a:gd name="T31" fmla="*/ 18 h 89"/>
              <a:gd name="T32" fmla="*/ 72 w 75"/>
              <a:gd name="T33" fmla="*/ 21 h 89"/>
              <a:gd name="T34" fmla="*/ 70 w 75"/>
              <a:gd name="T35" fmla="*/ 24 h 89"/>
              <a:gd name="T36" fmla="*/ 67 w 75"/>
              <a:gd name="T37" fmla="*/ 27 h 89"/>
              <a:gd name="T38" fmla="*/ 65 w 75"/>
              <a:gd name="T39" fmla="*/ 30 h 89"/>
              <a:gd name="T40" fmla="*/ 60 w 75"/>
              <a:gd name="T41" fmla="*/ 36 h 89"/>
              <a:gd name="T42" fmla="*/ 51 w 75"/>
              <a:gd name="T43" fmla="*/ 45 h 89"/>
              <a:gd name="T44" fmla="*/ 41 w 75"/>
              <a:gd name="T45" fmla="*/ 59 h 89"/>
              <a:gd name="T46" fmla="*/ 34 w 75"/>
              <a:gd name="T47" fmla="*/ 65 h 89"/>
              <a:gd name="T48" fmla="*/ 29 w 75"/>
              <a:gd name="T49" fmla="*/ 71 h 89"/>
              <a:gd name="T50" fmla="*/ 24 w 75"/>
              <a:gd name="T51" fmla="*/ 77 h 89"/>
              <a:gd name="T52" fmla="*/ 19 w 75"/>
              <a:gd name="T53" fmla="*/ 80 h 89"/>
              <a:gd name="T54" fmla="*/ 14 w 75"/>
              <a:gd name="T55" fmla="*/ 83 h 89"/>
              <a:gd name="T56" fmla="*/ 9 w 75"/>
              <a:gd name="T57" fmla="*/ 86 h 89"/>
              <a:gd name="T58" fmla="*/ 7 w 75"/>
              <a:gd name="T59" fmla="*/ 89 h 89"/>
              <a:gd name="T60" fmla="*/ 2 w 75"/>
              <a:gd name="T61" fmla="*/ 89 h 89"/>
              <a:gd name="T62" fmla="*/ 2 w 75"/>
              <a:gd name="T63" fmla="*/ 89 h 89"/>
              <a:gd name="T64" fmla="*/ 0 w 75"/>
              <a:gd name="T65" fmla="*/ 86 h 89"/>
              <a:gd name="T66" fmla="*/ 0 w 75"/>
              <a:gd name="T67" fmla="*/ 86 h 89"/>
              <a:gd name="T68" fmla="*/ 0 w 75"/>
              <a:gd name="T69" fmla="*/ 83 h 89"/>
              <a:gd name="T70" fmla="*/ 0 w 75"/>
              <a:gd name="T71" fmla="*/ 80 h 89"/>
              <a:gd name="T72" fmla="*/ 2 w 75"/>
              <a:gd name="T73" fmla="*/ 74 h 89"/>
              <a:gd name="T74" fmla="*/ 5 w 75"/>
              <a:gd name="T75" fmla="*/ 71 h 89"/>
              <a:gd name="T76" fmla="*/ 7 w 75"/>
              <a:gd name="T77" fmla="*/ 65 h 89"/>
              <a:gd name="T78" fmla="*/ 14 w 75"/>
              <a:gd name="T79" fmla="*/ 54 h 89"/>
              <a:gd name="T80" fmla="*/ 19 w 75"/>
              <a:gd name="T81" fmla="*/ 45 h 89"/>
              <a:gd name="T82" fmla="*/ 24 w 75"/>
              <a:gd name="T83" fmla="*/ 36 h 89"/>
              <a:gd name="T84" fmla="*/ 29 w 75"/>
              <a:gd name="T85" fmla="*/ 27 h 89"/>
              <a:gd name="T86" fmla="*/ 31 w 75"/>
              <a:gd name="T87" fmla="*/ 21 h 89"/>
              <a:gd name="T88" fmla="*/ 31 w 75"/>
              <a:gd name="T89" fmla="*/ 15 h 89"/>
              <a:gd name="T90" fmla="*/ 31 w 75"/>
              <a:gd name="T91" fmla="*/ 12 h 89"/>
              <a:gd name="T92" fmla="*/ 29 w 75"/>
              <a:gd name="T93" fmla="*/ 9 h 89"/>
              <a:gd name="T94" fmla="*/ 29 w 75"/>
              <a:gd name="T95" fmla="*/ 9 h 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75" h="89">
                <a:moveTo>
                  <a:pt x="29" y="9"/>
                </a:moveTo>
                <a:lnTo>
                  <a:pt x="26" y="9"/>
                </a:lnTo>
                <a:lnTo>
                  <a:pt x="26" y="6"/>
                </a:lnTo>
                <a:lnTo>
                  <a:pt x="26" y="3"/>
                </a:lnTo>
                <a:lnTo>
                  <a:pt x="26" y="0"/>
                </a:lnTo>
                <a:lnTo>
                  <a:pt x="29" y="0"/>
                </a:lnTo>
                <a:lnTo>
                  <a:pt x="34" y="0"/>
                </a:lnTo>
                <a:lnTo>
                  <a:pt x="41" y="0"/>
                </a:lnTo>
                <a:lnTo>
                  <a:pt x="51" y="0"/>
                </a:lnTo>
                <a:lnTo>
                  <a:pt x="58" y="3"/>
                </a:lnTo>
                <a:lnTo>
                  <a:pt x="65" y="6"/>
                </a:lnTo>
                <a:lnTo>
                  <a:pt x="70" y="6"/>
                </a:lnTo>
                <a:lnTo>
                  <a:pt x="72" y="9"/>
                </a:lnTo>
                <a:lnTo>
                  <a:pt x="75" y="12"/>
                </a:lnTo>
                <a:lnTo>
                  <a:pt x="75" y="15"/>
                </a:lnTo>
                <a:lnTo>
                  <a:pt x="72" y="18"/>
                </a:lnTo>
                <a:lnTo>
                  <a:pt x="72" y="21"/>
                </a:lnTo>
                <a:lnTo>
                  <a:pt x="70" y="24"/>
                </a:lnTo>
                <a:lnTo>
                  <a:pt x="67" y="27"/>
                </a:lnTo>
                <a:lnTo>
                  <a:pt x="65" y="30"/>
                </a:lnTo>
                <a:lnTo>
                  <a:pt x="60" y="36"/>
                </a:lnTo>
                <a:lnTo>
                  <a:pt x="51" y="45"/>
                </a:lnTo>
                <a:lnTo>
                  <a:pt x="41" y="59"/>
                </a:lnTo>
                <a:lnTo>
                  <a:pt x="34" y="65"/>
                </a:lnTo>
                <a:lnTo>
                  <a:pt x="29" y="71"/>
                </a:lnTo>
                <a:lnTo>
                  <a:pt x="24" y="77"/>
                </a:lnTo>
                <a:lnTo>
                  <a:pt x="19" y="80"/>
                </a:lnTo>
                <a:lnTo>
                  <a:pt x="14" y="83"/>
                </a:lnTo>
                <a:lnTo>
                  <a:pt x="9" y="86"/>
                </a:lnTo>
                <a:lnTo>
                  <a:pt x="7" y="89"/>
                </a:lnTo>
                <a:lnTo>
                  <a:pt x="2" y="89"/>
                </a:lnTo>
                <a:lnTo>
                  <a:pt x="2" y="89"/>
                </a:lnTo>
                <a:lnTo>
                  <a:pt x="0" y="86"/>
                </a:lnTo>
                <a:lnTo>
                  <a:pt x="0" y="86"/>
                </a:lnTo>
                <a:lnTo>
                  <a:pt x="0" y="83"/>
                </a:lnTo>
                <a:lnTo>
                  <a:pt x="0" y="80"/>
                </a:lnTo>
                <a:lnTo>
                  <a:pt x="2" y="74"/>
                </a:lnTo>
                <a:lnTo>
                  <a:pt x="5" y="71"/>
                </a:lnTo>
                <a:lnTo>
                  <a:pt x="7" y="65"/>
                </a:lnTo>
                <a:lnTo>
                  <a:pt x="14" y="54"/>
                </a:lnTo>
                <a:lnTo>
                  <a:pt x="19" y="45"/>
                </a:lnTo>
                <a:lnTo>
                  <a:pt x="24" y="36"/>
                </a:lnTo>
                <a:lnTo>
                  <a:pt x="29" y="27"/>
                </a:lnTo>
                <a:lnTo>
                  <a:pt x="31" y="21"/>
                </a:lnTo>
                <a:lnTo>
                  <a:pt x="31" y="15"/>
                </a:lnTo>
                <a:lnTo>
                  <a:pt x="31" y="12"/>
                </a:lnTo>
                <a:lnTo>
                  <a:pt x="29" y="9"/>
                </a:lnTo>
                <a:lnTo>
                  <a:pt x="29" y="9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1" name="Freeform 409"/>
          <p:cNvSpPr>
            <a:spLocks/>
          </p:cNvSpPr>
          <p:nvPr/>
        </p:nvSpPr>
        <p:spPr bwMode="auto">
          <a:xfrm>
            <a:off x="8666475" y="4302660"/>
            <a:ext cx="2066760" cy="367695"/>
          </a:xfrm>
          <a:custGeom>
            <a:avLst/>
            <a:gdLst>
              <a:gd name="T0" fmla="*/ 278 w 358"/>
              <a:gd name="T1" fmla="*/ 0 h 38"/>
              <a:gd name="T2" fmla="*/ 295 w 358"/>
              <a:gd name="T3" fmla="*/ 0 h 38"/>
              <a:gd name="T4" fmla="*/ 310 w 358"/>
              <a:gd name="T5" fmla="*/ 0 h 38"/>
              <a:gd name="T6" fmla="*/ 320 w 358"/>
              <a:gd name="T7" fmla="*/ 0 h 38"/>
              <a:gd name="T8" fmla="*/ 339 w 358"/>
              <a:gd name="T9" fmla="*/ 3 h 38"/>
              <a:gd name="T10" fmla="*/ 351 w 358"/>
              <a:gd name="T11" fmla="*/ 9 h 38"/>
              <a:gd name="T12" fmla="*/ 356 w 358"/>
              <a:gd name="T13" fmla="*/ 12 h 38"/>
              <a:gd name="T14" fmla="*/ 358 w 358"/>
              <a:gd name="T15" fmla="*/ 15 h 38"/>
              <a:gd name="T16" fmla="*/ 353 w 358"/>
              <a:gd name="T17" fmla="*/ 18 h 38"/>
              <a:gd name="T18" fmla="*/ 346 w 358"/>
              <a:gd name="T19" fmla="*/ 21 h 38"/>
              <a:gd name="T20" fmla="*/ 334 w 358"/>
              <a:gd name="T21" fmla="*/ 21 h 38"/>
              <a:gd name="T22" fmla="*/ 317 w 358"/>
              <a:gd name="T23" fmla="*/ 21 h 38"/>
              <a:gd name="T24" fmla="*/ 298 w 358"/>
              <a:gd name="T25" fmla="*/ 21 h 38"/>
              <a:gd name="T26" fmla="*/ 274 w 358"/>
              <a:gd name="T27" fmla="*/ 21 h 38"/>
              <a:gd name="T28" fmla="*/ 257 w 358"/>
              <a:gd name="T29" fmla="*/ 21 h 38"/>
              <a:gd name="T30" fmla="*/ 242 w 358"/>
              <a:gd name="T31" fmla="*/ 21 h 38"/>
              <a:gd name="T32" fmla="*/ 232 w 358"/>
              <a:gd name="T33" fmla="*/ 21 h 38"/>
              <a:gd name="T34" fmla="*/ 223 w 358"/>
              <a:gd name="T35" fmla="*/ 21 h 38"/>
              <a:gd name="T36" fmla="*/ 211 w 358"/>
              <a:gd name="T37" fmla="*/ 24 h 38"/>
              <a:gd name="T38" fmla="*/ 196 w 358"/>
              <a:gd name="T39" fmla="*/ 24 h 38"/>
              <a:gd name="T40" fmla="*/ 177 w 358"/>
              <a:gd name="T41" fmla="*/ 27 h 38"/>
              <a:gd name="T42" fmla="*/ 133 w 358"/>
              <a:gd name="T43" fmla="*/ 29 h 38"/>
              <a:gd name="T44" fmla="*/ 90 w 358"/>
              <a:gd name="T45" fmla="*/ 32 h 38"/>
              <a:gd name="T46" fmla="*/ 68 w 358"/>
              <a:gd name="T47" fmla="*/ 35 h 38"/>
              <a:gd name="T48" fmla="*/ 51 w 358"/>
              <a:gd name="T49" fmla="*/ 35 h 38"/>
              <a:gd name="T50" fmla="*/ 41 w 358"/>
              <a:gd name="T51" fmla="*/ 38 h 38"/>
              <a:gd name="T52" fmla="*/ 37 w 358"/>
              <a:gd name="T53" fmla="*/ 38 h 38"/>
              <a:gd name="T54" fmla="*/ 22 w 358"/>
              <a:gd name="T55" fmla="*/ 35 h 38"/>
              <a:gd name="T56" fmla="*/ 12 w 358"/>
              <a:gd name="T57" fmla="*/ 29 h 38"/>
              <a:gd name="T58" fmla="*/ 0 w 358"/>
              <a:gd name="T59" fmla="*/ 21 h 38"/>
              <a:gd name="T60" fmla="*/ 32 w 358"/>
              <a:gd name="T61" fmla="*/ 21 h 38"/>
              <a:gd name="T62" fmla="*/ 61 w 358"/>
              <a:gd name="T63" fmla="*/ 18 h 38"/>
              <a:gd name="T64" fmla="*/ 85 w 358"/>
              <a:gd name="T65" fmla="*/ 18 h 38"/>
              <a:gd name="T66" fmla="*/ 109 w 358"/>
              <a:gd name="T67" fmla="*/ 15 h 38"/>
              <a:gd name="T68" fmla="*/ 128 w 358"/>
              <a:gd name="T69" fmla="*/ 12 h 38"/>
              <a:gd name="T70" fmla="*/ 145 w 358"/>
              <a:gd name="T71" fmla="*/ 12 h 38"/>
              <a:gd name="T72" fmla="*/ 160 w 358"/>
              <a:gd name="T73" fmla="*/ 12 h 38"/>
              <a:gd name="T74" fmla="*/ 174 w 358"/>
              <a:gd name="T75" fmla="*/ 9 h 38"/>
              <a:gd name="T76" fmla="*/ 216 w 358"/>
              <a:gd name="T77" fmla="*/ 6 h 38"/>
              <a:gd name="T78" fmla="*/ 259 w 358"/>
              <a:gd name="T79" fmla="*/ 3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358" h="38">
                <a:moveTo>
                  <a:pt x="259" y="3"/>
                </a:moveTo>
                <a:lnTo>
                  <a:pt x="278" y="0"/>
                </a:lnTo>
                <a:lnTo>
                  <a:pt x="286" y="0"/>
                </a:lnTo>
                <a:lnTo>
                  <a:pt x="295" y="0"/>
                </a:lnTo>
                <a:lnTo>
                  <a:pt x="303" y="0"/>
                </a:lnTo>
                <a:lnTo>
                  <a:pt x="310" y="0"/>
                </a:lnTo>
                <a:lnTo>
                  <a:pt x="315" y="0"/>
                </a:lnTo>
                <a:lnTo>
                  <a:pt x="320" y="0"/>
                </a:lnTo>
                <a:lnTo>
                  <a:pt x="329" y="0"/>
                </a:lnTo>
                <a:lnTo>
                  <a:pt x="339" y="3"/>
                </a:lnTo>
                <a:lnTo>
                  <a:pt x="346" y="6"/>
                </a:lnTo>
                <a:lnTo>
                  <a:pt x="351" y="9"/>
                </a:lnTo>
                <a:lnTo>
                  <a:pt x="353" y="9"/>
                </a:lnTo>
                <a:lnTo>
                  <a:pt x="356" y="12"/>
                </a:lnTo>
                <a:lnTo>
                  <a:pt x="358" y="15"/>
                </a:lnTo>
                <a:lnTo>
                  <a:pt x="358" y="15"/>
                </a:lnTo>
                <a:lnTo>
                  <a:pt x="356" y="18"/>
                </a:lnTo>
                <a:lnTo>
                  <a:pt x="353" y="18"/>
                </a:lnTo>
                <a:lnTo>
                  <a:pt x="351" y="21"/>
                </a:lnTo>
                <a:lnTo>
                  <a:pt x="346" y="21"/>
                </a:lnTo>
                <a:lnTo>
                  <a:pt x="341" y="21"/>
                </a:lnTo>
                <a:lnTo>
                  <a:pt x="334" y="21"/>
                </a:lnTo>
                <a:lnTo>
                  <a:pt x="327" y="21"/>
                </a:lnTo>
                <a:lnTo>
                  <a:pt x="317" y="21"/>
                </a:lnTo>
                <a:lnTo>
                  <a:pt x="307" y="21"/>
                </a:lnTo>
                <a:lnTo>
                  <a:pt x="298" y="21"/>
                </a:lnTo>
                <a:lnTo>
                  <a:pt x="286" y="21"/>
                </a:lnTo>
                <a:lnTo>
                  <a:pt x="274" y="21"/>
                </a:lnTo>
                <a:lnTo>
                  <a:pt x="264" y="21"/>
                </a:lnTo>
                <a:lnTo>
                  <a:pt x="257" y="21"/>
                </a:lnTo>
                <a:lnTo>
                  <a:pt x="247" y="21"/>
                </a:lnTo>
                <a:lnTo>
                  <a:pt x="242" y="21"/>
                </a:lnTo>
                <a:lnTo>
                  <a:pt x="237" y="21"/>
                </a:lnTo>
                <a:lnTo>
                  <a:pt x="232" y="21"/>
                </a:lnTo>
                <a:lnTo>
                  <a:pt x="228" y="21"/>
                </a:lnTo>
                <a:lnTo>
                  <a:pt x="223" y="21"/>
                </a:lnTo>
                <a:lnTo>
                  <a:pt x="218" y="24"/>
                </a:lnTo>
                <a:lnTo>
                  <a:pt x="211" y="24"/>
                </a:lnTo>
                <a:lnTo>
                  <a:pt x="203" y="24"/>
                </a:lnTo>
                <a:lnTo>
                  <a:pt x="196" y="24"/>
                </a:lnTo>
                <a:lnTo>
                  <a:pt x="186" y="24"/>
                </a:lnTo>
                <a:lnTo>
                  <a:pt x="177" y="27"/>
                </a:lnTo>
                <a:lnTo>
                  <a:pt x="155" y="27"/>
                </a:lnTo>
                <a:lnTo>
                  <a:pt x="133" y="29"/>
                </a:lnTo>
                <a:lnTo>
                  <a:pt x="112" y="29"/>
                </a:lnTo>
                <a:lnTo>
                  <a:pt x="90" y="32"/>
                </a:lnTo>
                <a:lnTo>
                  <a:pt x="78" y="32"/>
                </a:lnTo>
                <a:lnTo>
                  <a:pt x="68" y="35"/>
                </a:lnTo>
                <a:lnTo>
                  <a:pt x="58" y="35"/>
                </a:lnTo>
                <a:lnTo>
                  <a:pt x="51" y="35"/>
                </a:lnTo>
                <a:lnTo>
                  <a:pt x="46" y="38"/>
                </a:lnTo>
                <a:lnTo>
                  <a:pt x="41" y="38"/>
                </a:lnTo>
                <a:lnTo>
                  <a:pt x="37" y="38"/>
                </a:lnTo>
                <a:lnTo>
                  <a:pt x="37" y="38"/>
                </a:lnTo>
                <a:lnTo>
                  <a:pt x="29" y="38"/>
                </a:lnTo>
                <a:lnTo>
                  <a:pt x="22" y="35"/>
                </a:lnTo>
                <a:lnTo>
                  <a:pt x="17" y="32"/>
                </a:lnTo>
                <a:lnTo>
                  <a:pt x="12" y="29"/>
                </a:lnTo>
                <a:lnTo>
                  <a:pt x="8" y="27"/>
                </a:lnTo>
                <a:lnTo>
                  <a:pt x="0" y="21"/>
                </a:lnTo>
                <a:lnTo>
                  <a:pt x="17" y="21"/>
                </a:lnTo>
                <a:lnTo>
                  <a:pt x="32" y="21"/>
                </a:lnTo>
                <a:lnTo>
                  <a:pt x="46" y="18"/>
                </a:lnTo>
                <a:lnTo>
                  <a:pt x="61" y="18"/>
                </a:lnTo>
                <a:lnTo>
                  <a:pt x="73" y="18"/>
                </a:lnTo>
                <a:lnTo>
                  <a:pt x="85" y="18"/>
                </a:lnTo>
                <a:lnTo>
                  <a:pt x="97" y="15"/>
                </a:lnTo>
                <a:lnTo>
                  <a:pt x="109" y="15"/>
                </a:lnTo>
                <a:lnTo>
                  <a:pt x="119" y="15"/>
                </a:lnTo>
                <a:lnTo>
                  <a:pt x="128" y="12"/>
                </a:lnTo>
                <a:lnTo>
                  <a:pt x="138" y="12"/>
                </a:lnTo>
                <a:lnTo>
                  <a:pt x="145" y="12"/>
                </a:lnTo>
                <a:lnTo>
                  <a:pt x="155" y="12"/>
                </a:lnTo>
                <a:lnTo>
                  <a:pt x="160" y="12"/>
                </a:lnTo>
                <a:lnTo>
                  <a:pt x="167" y="9"/>
                </a:lnTo>
                <a:lnTo>
                  <a:pt x="174" y="9"/>
                </a:lnTo>
                <a:lnTo>
                  <a:pt x="196" y="9"/>
                </a:lnTo>
                <a:lnTo>
                  <a:pt x="216" y="6"/>
                </a:lnTo>
                <a:lnTo>
                  <a:pt x="259" y="3"/>
                </a:lnTo>
                <a:lnTo>
                  <a:pt x="259" y="3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2" name="Freeform 410"/>
          <p:cNvSpPr>
            <a:spLocks/>
          </p:cNvSpPr>
          <p:nvPr/>
        </p:nvSpPr>
        <p:spPr bwMode="auto">
          <a:xfrm>
            <a:off x="8781937" y="4728412"/>
            <a:ext cx="669676" cy="687013"/>
          </a:xfrm>
          <a:custGeom>
            <a:avLst/>
            <a:gdLst>
              <a:gd name="T0" fmla="*/ 4 w 116"/>
              <a:gd name="T1" fmla="*/ 62 h 71"/>
              <a:gd name="T2" fmla="*/ 2 w 116"/>
              <a:gd name="T3" fmla="*/ 59 h 71"/>
              <a:gd name="T4" fmla="*/ 2 w 116"/>
              <a:gd name="T5" fmla="*/ 53 h 71"/>
              <a:gd name="T6" fmla="*/ 7 w 116"/>
              <a:gd name="T7" fmla="*/ 50 h 71"/>
              <a:gd name="T8" fmla="*/ 17 w 116"/>
              <a:gd name="T9" fmla="*/ 47 h 71"/>
              <a:gd name="T10" fmla="*/ 26 w 116"/>
              <a:gd name="T11" fmla="*/ 42 h 71"/>
              <a:gd name="T12" fmla="*/ 33 w 116"/>
              <a:gd name="T13" fmla="*/ 36 h 71"/>
              <a:gd name="T14" fmla="*/ 43 w 116"/>
              <a:gd name="T15" fmla="*/ 27 h 71"/>
              <a:gd name="T16" fmla="*/ 53 w 116"/>
              <a:gd name="T17" fmla="*/ 18 h 71"/>
              <a:gd name="T18" fmla="*/ 55 w 116"/>
              <a:gd name="T19" fmla="*/ 12 h 71"/>
              <a:gd name="T20" fmla="*/ 53 w 116"/>
              <a:gd name="T21" fmla="*/ 6 h 71"/>
              <a:gd name="T22" fmla="*/ 55 w 116"/>
              <a:gd name="T23" fmla="*/ 3 h 71"/>
              <a:gd name="T24" fmla="*/ 60 w 116"/>
              <a:gd name="T25" fmla="*/ 0 h 71"/>
              <a:gd name="T26" fmla="*/ 70 w 116"/>
              <a:gd name="T27" fmla="*/ 0 h 71"/>
              <a:gd name="T28" fmla="*/ 79 w 116"/>
              <a:gd name="T29" fmla="*/ 6 h 71"/>
              <a:gd name="T30" fmla="*/ 87 w 116"/>
              <a:gd name="T31" fmla="*/ 9 h 71"/>
              <a:gd name="T32" fmla="*/ 94 w 116"/>
              <a:gd name="T33" fmla="*/ 12 h 71"/>
              <a:gd name="T34" fmla="*/ 96 w 116"/>
              <a:gd name="T35" fmla="*/ 18 h 71"/>
              <a:gd name="T36" fmla="*/ 92 w 116"/>
              <a:gd name="T37" fmla="*/ 21 h 71"/>
              <a:gd name="T38" fmla="*/ 87 w 116"/>
              <a:gd name="T39" fmla="*/ 27 h 71"/>
              <a:gd name="T40" fmla="*/ 70 w 116"/>
              <a:gd name="T41" fmla="*/ 36 h 71"/>
              <a:gd name="T42" fmla="*/ 58 w 116"/>
              <a:gd name="T43" fmla="*/ 42 h 71"/>
              <a:gd name="T44" fmla="*/ 48 w 116"/>
              <a:gd name="T45" fmla="*/ 47 h 71"/>
              <a:gd name="T46" fmla="*/ 46 w 116"/>
              <a:gd name="T47" fmla="*/ 50 h 71"/>
              <a:gd name="T48" fmla="*/ 53 w 116"/>
              <a:gd name="T49" fmla="*/ 50 h 71"/>
              <a:gd name="T50" fmla="*/ 65 w 116"/>
              <a:gd name="T51" fmla="*/ 50 h 71"/>
              <a:gd name="T52" fmla="*/ 87 w 116"/>
              <a:gd name="T53" fmla="*/ 50 h 71"/>
              <a:gd name="T54" fmla="*/ 116 w 116"/>
              <a:gd name="T55" fmla="*/ 50 h 71"/>
              <a:gd name="T56" fmla="*/ 82 w 116"/>
              <a:gd name="T57" fmla="*/ 62 h 71"/>
              <a:gd name="T58" fmla="*/ 60 w 116"/>
              <a:gd name="T59" fmla="*/ 65 h 71"/>
              <a:gd name="T60" fmla="*/ 46 w 116"/>
              <a:gd name="T61" fmla="*/ 65 h 71"/>
              <a:gd name="T62" fmla="*/ 36 w 116"/>
              <a:gd name="T63" fmla="*/ 68 h 71"/>
              <a:gd name="T64" fmla="*/ 29 w 116"/>
              <a:gd name="T65" fmla="*/ 68 h 71"/>
              <a:gd name="T66" fmla="*/ 21 w 116"/>
              <a:gd name="T67" fmla="*/ 71 h 71"/>
              <a:gd name="T68" fmla="*/ 17 w 116"/>
              <a:gd name="T69" fmla="*/ 68 h 71"/>
              <a:gd name="T70" fmla="*/ 9 w 116"/>
              <a:gd name="T71" fmla="*/ 65 h 71"/>
              <a:gd name="T72" fmla="*/ 7 w 116"/>
              <a:gd name="T73" fmla="*/ 65 h 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16" h="71">
                <a:moveTo>
                  <a:pt x="7" y="65"/>
                </a:moveTo>
                <a:lnTo>
                  <a:pt x="4" y="62"/>
                </a:lnTo>
                <a:lnTo>
                  <a:pt x="2" y="59"/>
                </a:lnTo>
                <a:lnTo>
                  <a:pt x="2" y="59"/>
                </a:lnTo>
                <a:lnTo>
                  <a:pt x="0" y="56"/>
                </a:lnTo>
                <a:lnTo>
                  <a:pt x="2" y="53"/>
                </a:lnTo>
                <a:lnTo>
                  <a:pt x="4" y="50"/>
                </a:lnTo>
                <a:lnTo>
                  <a:pt x="7" y="50"/>
                </a:lnTo>
                <a:lnTo>
                  <a:pt x="12" y="50"/>
                </a:lnTo>
                <a:lnTo>
                  <a:pt x="17" y="47"/>
                </a:lnTo>
                <a:lnTo>
                  <a:pt x="21" y="44"/>
                </a:lnTo>
                <a:lnTo>
                  <a:pt x="26" y="42"/>
                </a:lnTo>
                <a:lnTo>
                  <a:pt x="31" y="39"/>
                </a:lnTo>
                <a:lnTo>
                  <a:pt x="33" y="36"/>
                </a:lnTo>
                <a:lnTo>
                  <a:pt x="38" y="30"/>
                </a:lnTo>
                <a:lnTo>
                  <a:pt x="43" y="27"/>
                </a:lnTo>
                <a:lnTo>
                  <a:pt x="48" y="21"/>
                </a:lnTo>
                <a:lnTo>
                  <a:pt x="53" y="18"/>
                </a:lnTo>
                <a:lnTo>
                  <a:pt x="55" y="15"/>
                </a:lnTo>
                <a:lnTo>
                  <a:pt x="55" y="12"/>
                </a:lnTo>
                <a:lnTo>
                  <a:pt x="55" y="9"/>
                </a:lnTo>
                <a:lnTo>
                  <a:pt x="53" y="6"/>
                </a:lnTo>
                <a:lnTo>
                  <a:pt x="53" y="6"/>
                </a:lnTo>
                <a:lnTo>
                  <a:pt x="55" y="3"/>
                </a:lnTo>
                <a:lnTo>
                  <a:pt x="58" y="3"/>
                </a:lnTo>
                <a:lnTo>
                  <a:pt x="60" y="0"/>
                </a:lnTo>
                <a:lnTo>
                  <a:pt x="65" y="0"/>
                </a:lnTo>
                <a:lnTo>
                  <a:pt x="70" y="0"/>
                </a:lnTo>
                <a:lnTo>
                  <a:pt x="75" y="3"/>
                </a:lnTo>
                <a:lnTo>
                  <a:pt x="79" y="6"/>
                </a:lnTo>
                <a:lnTo>
                  <a:pt x="84" y="6"/>
                </a:lnTo>
                <a:lnTo>
                  <a:pt x="87" y="9"/>
                </a:lnTo>
                <a:lnTo>
                  <a:pt x="92" y="12"/>
                </a:lnTo>
                <a:lnTo>
                  <a:pt x="94" y="12"/>
                </a:lnTo>
                <a:lnTo>
                  <a:pt x="94" y="15"/>
                </a:lnTo>
                <a:lnTo>
                  <a:pt x="96" y="18"/>
                </a:lnTo>
                <a:lnTo>
                  <a:pt x="94" y="21"/>
                </a:lnTo>
                <a:lnTo>
                  <a:pt x="92" y="21"/>
                </a:lnTo>
                <a:lnTo>
                  <a:pt x="89" y="24"/>
                </a:lnTo>
                <a:lnTo>
                  <a:pt x="87" y="27"/>
                </a:lnTo>
                <a:lnTo>
                  <a:pt x="82" y="30"/>
                </a:lnTo>
                <a:lnTo>
                  <a:pt x="70" y="36"/>
                </a:lnTo>
                <a:lnTo>
                  <a:pt x="65" y="39"/>
                </a:lnTo>
                <a:lnTo>
                  <a:pt x="58" y="42"/>
                </a:lnTo>
                <a:lnTo>
                  <a:pt x="53" y="44"/>
                </a:lnTo>
                <a:lnTo>
                  <a:pt x="48" y="47"/>
                </a:lnTo>
                <a:lnTo>
                  <a:pt x="46" y="47"/>
                </a:lnTo>
                <a:lnTo>
                  <a:pt x="46" y="50"/>
                </a:lnTo>
                <a:lnTo>
                  <a:pt x="48" y="50"/>
                </a:lnTo>
                <a:lnTo>
                  <a:pt x="53" y="50"/>
                </a:lnTo>
                <a:lnTo>
                  <a:pt x="58" y="50"/>
                </a:lnTo>
                <a:lnTo>
                  <a:pt x="65" y="50"/>
                </a:lnTo>
                <a:lnTo>
                  <a:pt x="75" y="50"/>
                </a:lnTo>
                <a:lnTo>
                  <a:pt x="87" y="50"/>
                </a:lnTo>
                <a:lnTo>
                  <a:pt x="101" y="50"/>
                </a:lnTo>
                <a:lnTo>
                  <a:pt x="116" y="50"/>
                </a:lnTo>
                <a:lnTo>
                  <a:pt x="96" y="62"/>
                </a:lnTo>
                <a:lnTo>
                  <a:pt x="82" y="62"/>
                </a:lnTo>
                <a:lnTo>
                  <a:pt x="70" y="65"/>
                </a:lnTo>
                <a:lnTo>
                  <a:pt x="60" y="65"/>
                </a:lnTo>
                <a:lnTo>
                  <a:pt x="53" y="65"/>
                </a:lnTo>
                <a:lnTo>
                  <a:pt x="46" y="65"/>
                </a:lnTo>
                <a:lnTo>
                  <a:pt x="38" y="65"/>
                </a:lnTo>
                <a:lnTo>
                  <a:pt x="36" y="68"/>
                </a:lnTo>
                <a:lnTo>
                  <a:pt x="31" y="68"/>
                </a:lnTo>
                <a:lnTo>
                  <a:pt x="29" y="68"/>
                </a:lnTo>
                <a:lnTo>
                  <a:pt x="24" y="71"/>
                </a:lnTo>
                <a:lnTo>
                  <a:pt x="21" y="71"/>
                </a:lnTo>
                <a:lnTo>
                  <a:pt x="19" y="68"/>
                </a:lnTo>
                <a:lnTo>
                  <a:pt x="17" y="68"/>
                </a:lnTo>
                <a:lnTo>
                  <a:pt x="14" y="68"/>
                </a:lnTo>
                <a:lnTo>
                  <a:pt x="9" y="65"/>
                </a:lnTo>
                <a:lnTo>
                  <a:pt x="7" y="65"/>
                </a:lnTo>
                <a:lnTo>
                  <a:pt x="7" y="65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3" name="Freeform 411"/>
          <p:cNvSpPr>
            <a:spLocks/>
          </p:cNvSpPr>
          <p:nvPr/>
        </p:nvSpPr>
        <p:spPr bwMode="auto">
          <a:xfrm>
            <a:off x="8833896" y="4960641"/>
            <a:ext cx="785138" cy="851505"/>
          </a:xfrm>
          <a:custGeom>
            <a:avLst/>
            <a:gdLst>
              <a:gd name="T0" fmla="*/ 80 w 136"/>
              <a:gd name="T1" fmla="*/ 77 h 88"/>
              <a:gd name="T2" fmla="*/ 61 w 136"/>
              <a:gd name="T3" fmla="*/ 79 h 88"/>
              <a:gd name="T4" fmla="*/ 49 w 136"/>
              <a:gd name="T5" fmla="*/ 82 h 88"/>
              <a:gd name="T6" fmla="*/ 39 w 136"/>
              <a:gd name="T7" fmla="*/ 85 h 88"/>
              <a:gd name="T8" fmla="*/ 27 w 136"/>
              <a:gd name="T9" fmla="*/ 88 h 88"/>
              <a:gd name="T10" fmla="*/ 22 w 136"/>
              <a:gd name="T11" fmla="*/ 88 h 88"/>
              <a:gd name="T12" fmla="*/ 15 w 136"/>
              <a:gd name="T13" fmla="*/ 88 h 88"/>
              <a:gd name="T14" fmla="*/ 8 w 136"/>
              <a:gd name="T15" fmla="*/ 82 h 88"/>
              <a:gd name="T16" fmla="*/ 3 w 136"/>
              <a:gd name="T17" fmla="*/ 77 h 88"/>
              <a:gd name="T18" fmla="*/ 0 w 136"/>
              <a:gd name="T19" fmla="*/ 74 h 88"/>
              <a:gd name="T20" fmla="*/ 3 w 136"/>
              <a:gd name="T21" fmla="*/ 68 h 88"/>
              <a:gd name="T22" fmla="*/ 12 w 136"/>
              <a:gd name="T23" fmla="*/ 65 h 88"/>
              <a:gd name="T24" fmla="*/ 27 w 136"/>
              <a:gd name="T25" fmla="*/ 59 h 88"/>
              <a:gd name="T26" fmla="*/ 39 w 136"/>
              <a:gd name="T27" fmla="*/ 53 h 88"/>
              <a:gd name="T28" fmla="*/ 54 w 136"/>
              <a:gd name="T29" fmla="*/ 44 h 88"/>
              <a:gd name="T30" fmla="*/ 66 w 136"/>
              <a:gd name="T31" fmla="*/ 35 h 88"/>
              <a:gd name="T32" fmla="*/ 75 w 136"/>
              <a:gd name="T33" fmla="*/ 26 h 88"/>
              <a:gd name="T34" fmla="*/ 85 w 136"/>
              <a:gd name="T35" fmla="*/ 20 h 88"/>
              <a:gd name="T36" fmla="*/ 90 w 136"/>
              <a:gd name="T37" fmla="*/ 18 h 88"/>
              <a:gd name="T38" fmla="*/ 95 w 136"/>
              <a:gd name="T39" fmla="*/ 12 h 88"/>
              <a:gd name="T40" fmla="*/ 97 w 136"/>
              <a:gd name="T41" fmla="*/ 6 h 88"/>
              <a:gd name="T42" fmla="*/ 97 w 136"/>
              <a:gd name="T43" fmla="*/ 3 h 88"/>
              <a:gd name="T44" fmla="*/ 99 w 136"/>
              <a:gd name="T45" fmla="*/ 0 h 88"/>
              <a:gd name="T46" fmla="*/ 107 w 136"/>
              <a:gd name="T47" fmla="*/ 0 h 88"/>
              <a:gd name="T48" fmla="*/ 116 w 136"/>
              <a:gd name="T49" fmla="*/ 0 h 88"/>
              <a:gd name="T50" fmla="*/ 128 w 136"/>
              <a:gd name="T51" fmla="*/ 6 h 88"/>
              <a:gd name="T52" fmla="*/ 133 w 136"/>
              <a:gd name="T53" fmla="*/ 12 h 88"/>
              <a:gd name="T54" fmla="*/ 136 w 136"/>
              <a:gd name="T55" fmla="*/ 15 h 88"/>
              <a:gd name="T56" fmla="*/ 133 w 136"/>
              <a:gd name="T57" fmla="*/ 20 h 88"/>
              <a:gd name="T58" fmla="*/ 121 w 136"/>
              <a:gd name="T59" fmla="*/ 26 h 88"/>
              <a:gd name="T60" fmla="*/ 114 w 136"/>
              <a:gd name="T61" fmla="*/ 32 h 88"/>
              <a:gd name="T62" fmla="*/ 90 w 136"/>
              <a:gd name="T63" fmla="*/ 44 h 88"/>
              <a:gd name="T64" fmla="*/ 70 w 136"/>
              <a:gd name="T65" fmla="*/ 56 h 88"/>
              <a:gd name="T66" fmla="*/ 58 w 136"/>
              <a:gd name="T67" fmla="*/ 62 h 88"/>
              <a:gd name="T68" fmla="*/ 51 w 136"/>
              <a:gd name="T69" fmla="*/ 65 h 88"/>
              <a:gd name="T70" fmla="*/ 46 w 136"/>
              <a:gd name="T71" fmla="*/ 68 h 88"/>
              <a:gd name="T72" fmla="*/ 49 w 136"/>
              <a:gd name="T73" fmla="*/ 68 h 88"/>
              <a:gd name="T74" fmla="*/ 54 w 136"/>
              <a:gd name="T75" fmla="*/ 65 h 88"/>
              <a:gd name="T76" fmla="*/ 63 w 136"/>
              <a:gd name="T77" fmla="*/ 65 h 88"/>
              <a:gd name="T78" fmla="*/ 80 w 136"/>
              <a:gd name="T79" fmla="*/ 62 h 88"/>
              <a:gd name="T80" fmla="*/ 102 w 136"/>
              <a:gd name="T81" fmla="*/ 62 h 88"/>
              <a:gd name="T82" fmla="*/ 119 w 136"/>
              <a:gd name="T83" fmla="*/ 59 h 88"/>
              <a:gd name="T84" fmla="*/ 128 w 136"/>
              <a:gd name="T85" fmla="*/ 59 h 88"/>
              <a:gd name="T86" fmla="*/ 133 w 136"/>
              <a:gd name="T87" fmla="*/ 62 h 88"/>
              <a:gd name="T88" fmla="*/ 133 w 136"/>
              <a:gd name="T89" fmla="*/ 62 h 88"/>
              <a:gd name="T90" fmla="*/ 128 w 136"/>
              <a:gd name="T91" fmla="*/ 68 h 88"/>
              <a:gd name="T92" fmla="*/ 119 w 136"/>
              <a:gd name="T93" fmla="*/ 71 h 88"/>
              <a:gd name="T94" fmla="*/ 102 w 136"/>
              <a:gd name="T95" fmla="*/ 74 h 88"/>
              <a:gd name="T96" fmla="*/ 92 w 136"/>
              <a:gd name="T97" fmla="*/ 77 h 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136" h="88">
                <a:moveTo>
                  <a:pt x="92" y="77"/>
                </a:moveTo>
                <a:lnTo>
                  <a:pt x="80" y="77"/>
                </a:lnTo>
                <a:lnTo>
                  <a:pt x="70" y="79"/>
                </a:lnTo>
                <a:lnTo>
                  <a:pt x="61" y="79"/>
                </a:lnTo>
                <a:lnTo>
                  <a:pt x="54" y="82"/>
                </a:lnTo>
                <a:lnTo>
                  <a:pt x="49" y="82"/>
                </a:lnTo>
                <a:lnTo>
                  <a:pt x="41" y="85"/>
                </a:lnTo>
                <a:lnTo>
                  <a:pt x="39" y="85"/>
                </a:lnTo>
                <a:lnTo>
                  <a:pt x="37" y="85"/>
                </a:lnTo>
                <a:lnTo>
                  <a:pt x="27" y="88"/>
                </a:lnTo>
                <a:lnTo>
                  <a:pt x="24" y="88"/>
                </a:lnTo>
                <a:lnTo>
                  <a:pt x="22" y="88"/>
                </a:lnTo>
                <a:lnTo>
                  <a:pt x="17" y="88"/>
                </a:lnTo>
                <a:lnTo>
                  <a:pt x="15" y="88"/>
                </a:lnTo>
                <a:lnTo>
                  <a:pt x="10" y="85"/>
                </a:lnTo>
                <a:lnTo>
                  <a:pt x="8" y="82"/>
                </a:lnTo>
                <a:lnTo>
                  <a:pt x="5" y="79"/>
                </a:lnTo>
                <a:lnTo>
                  <a:pt x="3" y="77"/>
                </a:lnTo>
                <a:lnTo>
                  <a:pt x="0" y="74"/>
                </a:lnTo>
                <a:lnTo>
                  <a:pt x="0" y="74"/>
                </a:lnTo>
                <a:lnTo>
                  <a:pt x="3" y="71"/>
                </a:lnTo>
                <a:lnTo>
                  <a:pt x="3" y="68"/>
                </a:lnTo>
                <a:lnTo>
                  <a:pt x="8" y="68"/>
                </a:lnTo>
                <a:lnTo>
                  <a:pt x="12" y="65"/>
                </a:lnTo>
                <a:lnTo>
                  <a:pt x="20" y="62"/>
                </a:lnTo>
                <a:lnTo>
                  <a:pt x="27" y="59"/>
                </a:lnTo>
                <a:lnTo>
                  <a:pt x="32" y="56"/>
                </a:lnTo>
                <a:lnTo>
                  <a:pt x="39" y="53"/>
                </a:lnTo>
                <a:lnTo>
                  <a:pt x="46" y="47"/>
                </a:lnTo>
                <a:lnTo>
                  <a:pt x="54" y="44"/>
                </a:lnTo>
                <a:lnTo>
                  <a:pt x="58" y="38"/>
                </a:lnTo>
                <a:lnTo>
                  <a:pt x="66" y="35"/>
                </a:lnTo>
                <a:lnTo>
                  <a:pt x="70" y="32"/>
                </a:lnTo>
                <a:lnTo>
                  <a:pt x="75" y="26"/>
                </a:lnTo>
                <a:lnTo>
                  <a:pt x="80" y="23"/>
                </a:lnTo>
                <a:lnTo>
                  <a:pt x="85" y="20"/>
                </a:lnTo>
                <a:lnTo>
                  <a:pt x="87" y="18"/>
                </a:lnTo>
                <a:lnTo>
                  <a:pt x="90" y="18"/>
                </a:lnTo>
                <a:lnTo>
                  <a:pt x="92" y="12"/>
                </a:lnTo>
                <a:lnTo>
                  <a:pt x="95" y="12"/>
                </a:lnTo>
                <a:lnTo>
                  <a:pt x="97" y="9"/>
                </a:lnTo>
                <a:lnTo>
                  <a:pt x="97" y="6"/>
                </a:lnTo>
                <a:lnTo>
                  <a:pt x="97" y="6"/>
                </a:lnTo>
                <a:lnTo>
                  <a:pt x="97" y="3"/>
                </a:lnTo>
                <a:lnTo>
                  <a:pt x="97" y="3"/>
                </a:lnTo>
                <a:lnTo>
                  <a:pt x="99" y="0"/>
                </a:lnTo>
                <a:lnTo>
                  <a:pt x="104" y="0"/>
                </a:lnTo>
                <a:lnTo>
                  <a:pt x="107" y="0"/>
                </a:lnTo>
                <a:lnTo>
                  <a:pt x="112" y="0"/>
                </a:lnTo>
                <a:lnTo>
                  <a:pt x="116" y="0"/>
                </a:lnTo>
                <a:lnTo>
                  <a:pt x="126" y="6"/>
                </a:lnTo>
                <a:lnTo>
                  <a:pt x="128" y="6"/>
                </a:lnTo>
                <a:lnTo>
                  <a:pt x="131" y="9"/>
                </a:lnTo>
                <a:lnTo>
                  <a:pt x="133" y="12"/>
                </a:lnTo>
                <a:lnTo>
                  <a:pt x="136" y="15"/>
                </a:lnTo>
                <a:lnTo>
                  <a:pt x="136" y="15"/>
                </a:lnTo>
                <a:lnTo>
                  <a:pt x="133" y="18"/>
                </a:lnTo>
                <a:lnTo>
                  <a:pt x="133" y="20"/>
                </a:lnTo>
                <a:lnTo>
                  <a:pt x="128" y="23"/>
                </a:lnTo>
                <a:lnTo>
                  <a:pt x="121" y="26"/>
                </a:lnTo>
                <a:lnTo>
                  <a:pt x="119" y="29"/>
                </a:lnTo>
                <a:lnTo>
                  <a:pt x="114" y="32"/>
                </a:lnTo>
                <a:lnTo>
                  <a:pt x="104" y="35"/>
                </a:lnTo>
                <a:lnTo>
                  <a:pt x="90" y="44"/>
                </a:lnTo>
                <a:lnTo>
                  <a:pt x="75" y="50"/>
                </a:lnTo>
                <a:lnTo>
                  <a:pt x="70" y="56"/>
                </a:lnTo>
                <a:lnTo>
                  <a:pt x="63" y="59"/>
                </a:lnTo>
                <a:lnTo>
                  <a:pt x="58" y="62"/>
                </a:lnTo>
                <a:lnTo>
                  <a:pt x="54" y="65"/>
                </a:lnTo>
                <a:lnTo>
                  <a:pt x="51" y="65"/>
                </a:lnTo>
                <a:lnTo>
                  <a:pt x="49" y="68"/>
                </a:lnTo>
                <a:lnTo>
                  <a:pt x="46" y="68"/>
                </a:lnTo>
                <a:lnTo>
                  <a:pt x="46" y="68"/>
                </a:lnTo>
                <a:lnTo>
                  <a:pt x="49" y="68"/>
                </a:lnTo>
                <a:lnTo>
                  <a:pt x="49" y="68"/>
                </a:lnTo>
                <a:lnTo>
                  <a:pt x="54" y="65"/>
                </a:lnTo>
                <a:lnTo>
                  <a:pt x="58" y="65"/>
                </a:lnTo>
                <a:lnTo>
                  <a:pt x="63" y="65"/>
                </a:lnTo>
                <a:lnTo>
                  <a:pt x="73" y="65"/>
                </a:lnTo>
                <a:lnTo>
                  <a:pt x="80" y="62"/>
                </a:lnTo>
                <a:lnTo>
                  <a:pt x="92" y="62"/>
                </a:lnTo>
                <a:lnTo>
                  <a:pt x="102" y="62"/>
                </a:lnTo>
                <a:lnTo>
                  <a:pt x="112" y="59"/>
                </a:lnTo>
                <a:lnTo>
                  <a:pt x="119" y="59"/>
                </a:lnTo>
                <a:lnTo>
                  <a:pt x="124" y="59"/>
                </a:lnTo>
                <a:lnTo>
                  <a:pt x="128" y="59"/>
                </a:lnTo>
                <a:lnTo>
                  <a:pt x="133" y="59"/>
                </a:lnTo>
                <a:lnTo>
                  <a:pt x="133" y="62"/>
                </a:lnTo>
                <a:lnTo>
                  <a:pt x="136" y="62"/>
                </a:lnTo>
                <a:lnTo>
                  <a:pt x="133" y="62"/>
                </a:lnTo>
                <a:lnTo>
                  <a:pt x="133" y="65"/>
                </a:lnTo>
                <a:lnTo>
                  <a:pt x="128" y="68"/>
                </a:lnTo>
                <a:lnTo>
                  <a:pt x="124" y="68"/>
                </a:lnTo>
                <a:lnTo>
                  <a:pt x="119" y="71"/>
                </a:lnTo>
                <a:lnTo>
                  <a:pt x="112" y="71"/>
                </a:lnTo>
                <a:lnTo>
                  <a:pt x="102" y="74"/>
                </a:lnTo>
                <a:lnTo>
                  <a:pt x="92" y="77"/>
                </a:lnTo>
                <a:lnTo>
                  <a:pt x="92" y="77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4" name="Freeform 412"/>
          <p:cNvSpPr>
            <a:spLocks/>
          </p:cNvSpPr>
          <p:nvPr/>
        </p:nvSpPr>
        <p:spPr bwMode="auto">
          <a:xfrm>
            <a:off x="8683796" y="5783114"/>
            <a:ext cx="987197" cy="435432"/>
          </a:xfrm>
          <a:custGeom>
            <a:avLst/>
            <a:gdLst>
              <a:gd name="T0" fmla="*/ 17 w 171"/>
              <a:gd name="T1" fmla="*/ 18 h 45"/>
              <a:gd name="T2" fmla="*/ 21 w 171"/>
              <a:gd name="T3" fmla="*/ 21 h 45"/>
              <a:gd name="T4" fmla="*/ 26 w 171"/>
              <a:gd name="T5" fmla="*/ 21 h 45"/>
              <a:gd name="T6" fmla="*/ 29 w 171"/>
              <a:gd name="T7" fmla="*/ 21 h 45"/>
              <a:gd name="T8" fmla="*/ 31 w 171"/>
              <a:gd name="T9" fmla="*/ 21 h 45"/>
              <a:gd name="T10" fmla="*/ 34 w 171"/>
              <a:gd name="T11" fmla="*/ 21 h 45"/>
              <a:gd name="T12" fmla="*/ 36 w 171"/>
              <a:gd name="T13" fmla="*/ 21 h 45"/>
              <a:gd name="T14" fmla="*/ 43 w 171"/>
              <a:gd name="T15" fmla="*/ 21 h 45"/>
              <a:gd name="T16" fmla="*/ 50 w 171"/>
              <a:gd name="T17" fmla="*/ 18 h 45"/>
              <a:gd name="T18" fmla="*/ 60 w 171"/>
              <a:gd name="T19" fmla="*/ 18 h 45"/>
              <a:gd name="T20" fmla="*/ 75 w 171"/>
              <a:gd name="T21" fmla="*/ 15 h 45"/>
              <a:gd name="T22" fmla="*/ 87 w 171"/>
              <a:gd name="T23" fmla="*/ 12 h 45"/>
              <a:gd name="T24" fmla="*/ 104 w 171"/>
              <a:gd name="T25" fmla="*/ 9 h 45"/>
              <a:gd name="T26" fmla="*/ 121 w 171"/>
              <a:gd name="T27" fmla="*/ 6 h 45"/>
              <a:gd name="T28" fmla="*/ 135 w 171"/>
              <a:gd name="T29" fmla="*/ 6 h 45"/>
              <a:gd name="T30" fmla="*/ 145 w 171"/>
              <a:gd name="T31" fmla="*/ 3 h 45"/>
              <a:gd name="T32" fmla="*/ 154 w 171"/>
              <a:gd name="T33" fmla="*/ 3 h 45"/>
              <a:gd name="T34" fmla="*/ 162 w 171"/>
              <a:gd name="T35" fmla="*/ 0 h 45"/>
              <a:gd name="T36" fmla="*/ 169 w 171"/>
              <a:gd name="T37" fmla="*/ 0 h 45"/>
              <a:gd name="T38" fmla="*/ 171 w 171"/>
              <a:gd name="T39" fmla="*/ 3 h 45"/>
              <a:gd name="T40" fmla="*/ 171 w 171"/>
              <a:gd name="T41" fmla="*/ 3 h 45"/>
              <a:gd name="T42" fmla="*/ 171 w 171"/>
              <a:gd name="T43" fmla="*/ 6 h 45"/>
              <a:gd name="T44" fmla="*/ 169 w 171"/>
              <a:gd name="T45" fmla="*/ 6 h 45"/>
              <a:gd name="T46" fmla="*/ 167 w 171"/>
              <a:gd name="T47" fmla="*/ 9 h 45"/>
              <a:gd name="T48" fmla="*/ 162 w 171"/>
              <a:gd name="T49" fmla="*/ 12 h 45"/>
              <a:gd name="T50" fmla="*/ 154 w 171"/>
              <a:gd name="T51" fmla="*/ 12 h 45"/>
              <a:gd name="T52" fmla="*/ 147 w 171"/>
              <a:gd name="T53" fmla="*/ 15 h 45"/>
              <a:gd name="T54" fmla="*/ 138 w 171"/>
              <a:gd name="T55" fmla="*/ 18 h 45"/>
              <a:gd name="T56" fmla="*/ 125 w 171"/>
              <a:gd name="T57" fmla="*/ 21 h 45"/>
              <a:gd name="T58" fmla="*/ 116 w 171"/>
              <a:gd name="T59" fmla="*/ 24 h 45"/>
              <a:gd name="T60" fmla="*/ 104 w 171"/>
              <a:gd name="T61" fmla="*/ 27 h 45"/>
              <a:gd name="T62" fmla="*/ 94 w 171"/>
              <a:gd name="T63" fmla="*/ 30 h 45"/>
              <a:gd name="T64" fmla="*/ 84 w 171"/>
              <a:gd name="T65" fmla="*/ 33 h 45"/>
              <a:gd name="T66" fmla="*/ 77 w 171"/>
              <a:gd name="T67" fmla="*/ 36 h 45"/>
              <a:gd name="T68" fmla="*/ 70 w 171"/>
              <a:gd name="T69" fmla="*/ 36 h 45"/>
              <a:gd name="T70" fmla="*/ 63 w 171"/>
              <a:gd name="T71" fmla="*/ 39 h 45"/>
              <a:gd name="T72" fmla="*/ 55 w 171"/>
              <a:gd name="T73" fmla="*/ 42 h 45"/>
              <a:gd name="T74" fmla="*/ 46 w 171"/>
              <a:gd name="T75" fmla="*/ 42 h 45"/>
              <a:gd name="T76" fmla="*/ 38 w 171"/>
              <a:gd name="T77" fmla="*/ 45 h 45"/>
              <a:gd name="T78" fmla="*/ 31 w 171"/>
              <a:gd name="T79" fmla="*/ 45 h 45"/>
              <a:gd name="T80" fmla="*/ 26 w 171"/>
              <a:gd name="T81" fmla="*/ 45 h 45"/>
              <a:gd name="T82" fmla="*/ 19 w 171"/>
              <a:gd name="T83" fmla="*/ 45 h 45"/>
              <a:gd name="T84" fmla="*/ 14 w 171"/>
              <a:gd name="T85" fmla="*/ 42 h 45"/>
              <a:gd name="T86" fmla="*/ 9 w 171"/>
              <a:gd name="T87" fmla="*/ 39 h 45"/>
              <a:gd name="T88" fmla="*/ 5 w 171"/>
              <a:gd name="T89" fmla="*/ 33 h 45"/>
              <a:gd name="T90" fmla="*/ 2 w 171"/>
              <a:gd name="T91" fmla="*/ 30 h 45"/>
              <a:gd name="T92" fmla="*/ 0 w 171"/>
              <a:gd name="T93" fmla="*/ 24 h 45"/>
              <a:gd name="T94" fmla="*/ 0 w 171"/>
              <a:gd name="T95" fmla="*/ 21 h 45"/>
              <a:gd name="T96" fmla="*/ 2 w 171"/>
              <a:gd name="T97" fmla="*/ 21 h 45"/>
              <a:gd name="T98" fmla="*/ 2 w 171"/>
              <a:gd name="T99" fmla="*/ 18 h 45"/>
              <a:gd name="T100" fmla="*/ 7 w 171"/>
              <a:gd name="T101" fmla="*/ 18 h 45"/>
              <a:gd name="T102" fmla="*/ 9 w 171"/>
              <a:gd name="T103" fmla="*/ 18 h 45"/>
              <a:gd name="T104" fmla="*/ 14 w 171"/>
              <a:gd name="T105" fmla="*/ 18 h 45"/>
              <a:gd name="T106" fmla="*/ 17 w 171"/>
              <a:gd name="T107" fmla="*/ 18 h 45"/>
              <a:gd name="T108" fmla="*/ 17 w 171"/>
              <a:gd name="T109" fmla="*/ 18 h 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171" h="45">
                <a:moveTo>
                  <a:pt x="17" y="18"/>
                </a:moveTo>
                <a:lnTo>
                  <a:pt x="21" y="21"/>
                </a:lnTo>
                <a:lnTo>
                  <a:pt x="26" y="21"/>
                </a:lnTo>
                <a:lnTo>
                  <a:pt x="29" y="21"/>
                </a:lnTo>
                <a:lnTo>
                  <a:pt x="31" y="21"/>
                </a:lnTo>
                <a:lnTo>
                  <a:pt x="34" y="21"/>
                </a:lnTo>
                <a:lnTo>
                  <a:pt x="36" y="21"/>
                </a:lnTo>
                <a:lnTo>
                  <a:pt x="43" y="21"/>
                </a:lnTo>
                <a:lnTo>
                  <a:pt x="50" y="18"/>
                </a:lnTo>
                <a:lnTo>
                  <a:pt x="60" y="18"/>
                </a:lnTo>
                <a:lnTo>
                  <a:pt x="75" y="15"/>
                </a:lnTo>
                <a:lnTo>
                  <a:pt x="87" y="12"/>
                </a:lnTo>
                <a:lnTo>
                  <a:pt x="104" y="9"/>
                </a:lnTo>
                <a:lnTo>
                  <a:pt x="121" y="6"/>
                </a:lnTo>
                <a:lnTo>
                  <a:pt x="135" y="6"/>
                </a:lnTo>
                <a:lnTo>
                  <a:pt x="145" y="3"/>
                </a:lnTo>
                <a:lnTo>
                  <a:pt x="154" y="3"/>
                </a:lnTo>
                <a:lnTo>
                  <a:pt x="162" y="0"/>
                </a:lnTo>
                <a:lnTo>
                  <a:pt x="169" y="0"/>
                </a:lnTo>
                <a:lnTo>
                  <a:pt x="171" y="3"/>
                </a:lnTo>
                <a:lnTo>
                  <a:pt x="171" y="3"/>
                </a:lnTo>
                <a:lnTo>
                  <a:pt x="171" y="6"/>
                </a:lnTo>
                <a:lnTo>
                  <a:pt x="169" y="6"/>
                </a:lnTo>
                <a:lnTo>
                  <a:pt x="167" y="9"/>
                </a:lnTo>
                <a:lnTo>
                  <a:pt x="162" y="12"/>
                </a:lnTo>
                <a:lnTo>
                  <a:pt x="154" y="12"/>
                </a:lnTo>
                <a:lnTo>
                  <a:pt x="147" y="15"/>
                </a:lnTo>
                <a:lnTo>
                  <a:pt x="138" y="18"/>
                </a:lnTo>
                <a:lnTo>
                  <a:pt x="125" y="21"/>
                </a:lnTo>
                <a:lnTo>
                  <a:pt x="116" y="24"/>
                </a:lnTo>
                <a:lnTo>
                  <a:pt x="104" y="27"/>
                </a:lnTo>
                <a:lnTo>
                  <a:pt x="94" y="30"/>
                </a:lnTo>
                <a:lnTo>
                  <a:pt x="84" y="33"/>
                </a:lnTo>
                <a:lnTo>
                  <a:pt x="77" y="36"/>
                </a:lnTo>
                <a:lnTo>
                  <a:pt x="70" y="36"/>
                </a:lnTo>
                <a:lnTo>
                  <a:pt x="63" y="39"/>
                </a:lnTo>
                <a:lnTo>
                  <a:pt x="55" y="42"/>
                </a:lnTo>
                <a:lnTo>
                  <a:pt x="46" y="42"/>
                </a:lnTo>
                <a:lnTo>
                  <a:pt x="38" y="45"/>
                </a:lnTo>
                <a:lnTo>
                  <a:pt x="31" y="45"/>
                </a:lnTo>
                <a:lnTo>
                  <a:pt x="26" y="45"/>
                </a:lnTo>
                <a:lnTo>
                  <a:pt x="19" y="45"/>
                </a:lnTo>
                <a:lnTo>
                  <a:pt x="14" y="42"/>
                </a:lnTo>
                <a:lnTo>
                  <a:pt x="9" y="39"/>
                </a:lnTo>
                <a:lnTo>
                  <a:pt x="5" y="33"/>
                </a:lnTo>
                <a:lnTo>
                  <a:pt x="2" y="30"/>
                </a:lnTo>
                <a:lnTo>
                  <a:pt x="0" y="24"/>
                </a:lnTo>
                <a:lnTo>
                  <a:pt x="0" y="21"/>
                </a:lnTo>
                <a:lnTo>
                  <a:pt x="2" y="21"/>
                </a:lnTo>
                <a:lnTo>
                  <a:pt x="2" y="18"/>
                </a:lnTo>
                <a:lnTo>
                  <a:pt x="7" y="18"/>
                </a:lnTo>
                <a:lnTo>
                  <a:pt x="9" y="18"/>
                </a:lnTo>
                <a:lnTo>
                  <a:pt x="14" y="18"/>
                </a:lnTo>
                <a:lnTo>
                  <a:pt x="17" y="18"/>
                </a:lnTo>
                <a:lnTo>
                  <a:pt x="17" y="18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5" name="Freeform 413"/>
          <p:cNvSpPr>
            <a:spLocks/>
          </p:cNvSpPr>
          <p:nvPr/>
        </p:nvSpPr>
        <p:spPr bwMode="auto">
          <a:xfrm>
            <a:off x="9769134" y="5444450"/>
            <a:ext cx="334838" cy="338670"/>
          </a:xfrm>
          <a:custGeom>
            <a:avLst/>
            <a:gdLst>
              <a:gd name="T0" fmla="*/ 22 w 58"/>
              <a:gd name="T1" fmla="*/ 24 h 35"/>
              <a:gd name="T2" fmla="*/ 12 w 58"/>
              <a:gd name="T3" fmla="*/ 15 h 35"/>
              <a:gd name="T4" fmla="*/ 5 w 58"/>
              <a:gd name="T5" fmla="*/ 9 h 35"/>
              <a:gd name="T6" fmla="*/ 3 w 58"/>
              <a:gd name="T7" fmla="*/ 6 h 35"/>
              <a:gd name="T8" fmla="*/ 3 w 58"/>
              <a:gd name="T9" fmla="*/ 3 h 35"/>
              <a:gd name="T10" fmla="*/ 0 w 58"/>
              <a:gd name="T11" fmla="*/ 0 h 35"/>
              <a:gd name="T12" fmla="*/ 0 w 58"/>
              <a:gd name="T13" fmla="*/ 0 h 35"/>
              <a:gd name="T14" fmla="*/ 17 w 58"/>
              <a:gd name="T15" fmla="*/ 0 h 35"/>
              <a:gd name="T16" fmla="*/ 25 w 58"/>
              <a:gd name="T17" fmla="*/ 0 h 35"/>
              <a:gd name="T18" fmla="*/ 34 w 58"/>
              <a:gd name="T19" fmla="*/ 3 h 35"/>
              <a:gd name="T20" fmla="*/ 41 w 58"/>
              <a:gd name="T21" fmla="*/ 6 h 35"/>
              <a:gd name="T22" fmla="*/ 46 w 58"/>
              <a:gd name="T23" fmla="*/ 9 h 35"/>
              <a:gd name="T24" fmla="*/ 51 w 58"/>
              <a:gd name="T25" fmla="*/ 12 h 35"/>
              <a:gd name="T26" fmla="*/ 54 w 58"/>
              <a:gd name="T27" fmla="*/ 15 h 35"/>
              <a:gd name="T28" fmla="*/ 56 w 58"/>
              <a:gd name="T29" fmla="*/ 18 h 35"/>
              <a:gd name="T30" fmla="*/ 58 w 58"/>
              <a:gd name="T31" fmla="*/ 21 h 35"/>
              <a:gd name="T32" fmla="*/ 58 w 58"/>
              <a:gd name="T33" fmla="*/ 24 h 35"/>
              <a:gd name="T34" fmla="*/ 58 w 58"/>
              <a:gd name="T35" fmla="*/ 27 h 35"/>
              <a:gd name="T36" fmla="*/ 56 w 58"/>
              <a:gd name="T37" fmla="*/ 29 h 35"/>
              <a:gd name="T38" fmla="*/ 54 w 58"/>
              <a:gd name="T39" fmla="*/ 32 h 35"/>
              <a:gd name="T40" fmla="*/ 51 w 58"/>
              <a:gd name="T41" fmla="*/ 35 h 35"/>
              <a:gd name="T42" fmla="*/ 46 w 58"/>
              <a:gd name="T43" fmla="*/ 35 h 35"/>
              <a:gd name="T44" fmla="*/ 41 w 58"/>
              <a:gd name="T45" fmla="*/ 35 h 35"/>
              <a:gd name="T46" fmla="*/ 37 w 58"/>
              <a:gd name="T47" fmla="*/ 32 h 35"/>
              <a:gd name="T48" fmla="*/ 29 w 58"/>
              <a:gd name="T49" fmla="*/ 29 h 35"/>
              <a:gd name="T50" fmla="*/ 22 w 58"/>
              <a:gd name="T51" fmla="*/ 24 h 35"/>
              <a:gd name="T52" fmla="*/ 22 w 58"/>
              <a:gd name="T53" fmla="*/ 24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58" h="35">
                <a:moveTo>
                  <a:pt x="22" y="24"/>
                </a:moveTo>
                <a:lnTo>
                  <a:pt x="12" y="15"/>
                </a:lnTo>
                <a:lnTo>
                  <a:pt x="5" y="9"/>
                </a:lnTo>
                <a:lnTo>
                  <a:pt x="3" y="6"/>
                </a:lnTo>
                <a:lnTo>
                  <a:pt x="3" y="3"/>
                </a:lnTo>
                <a:lnTo>
                  <a:pt x="0" y="0"/>
                </a:lnTo>
                <a:lnTo>
                  <a:pt x="0" y="0"/>
                </a:lnTo>
                <a:lnTo>
                  <a:pt x="17" y="0"/>
                </a:lnTo>
                <a:lnTo>
                  <a:pt x="25" y="0"/>
                </a:lnTo>
                <a:lnTo>
                  <a:pt x="34" y="3"/>
                </a:lnTo>
                <a:lnTo>
                  <a:pt x="41" y="6"/>
                </a:lnTo>
                <a:lnTo>
                  <a:pt x="46" y="9"/>
                </a:lnTo>
                <a:lnTo>
                  <a:pt x="51" y="12"/>
                </a:lnTo>
                <a:lnTo>
                  <a:pt x="54" y="15"/>
                </a:lnTo>
                <a:lnTo>
                  <a:pt x="56" y="18"/>
                </a:lnTo>
                <a:lnTo>
                  <a:pt x="58" y="21"/>
                </a:lnTo>
                <a:lnTo>
                  <a:pt x="58" y="24"/>
                </a:lnTo>
                <a:lnTo>
                  <a:pt x="58" y="27"/>
                </a:lnTo>
                <a:lnTo>
                  <a:pt x="56" y="29"/>
                </a:lnTo>
                <a:lnTo>
                  <a:pt x="54" y="32"/>
                </a:lnTo>
                <a:lnTo>
                  <a:pt x="51" y="35"/>
                </a:lnTo>
                <a:lnTo>
                  <a:pt x="46" y="35"/>
                </a:lnTo>
                <a:lnTo>
                  <a:pt x="41" y="35"/>
                </a:lnTo>
                <a:lnTo>
                  <a:pt x="37" y="32"/>
                </a:lnTo>
                <a:lnTo>
                  <a:pt x="29" y="29"/>
                </a:lnTo>
                <a:lnTo>
                  <a:pt x="22" y="24"/>
                </a:lnTo>
                <a:lnTo>
                  <a:pt x="22" y="24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6" name="Freeform 414"/>
          <p:cNvSpPr>
            <a:spLocks/>
          </p:cNvSpPr>
          <p:nvPr/>
        </p:nvSpPr>
        <p:spPr bwMode="auto">
          <a:xfrm>
            <a:off x="9532436" y="4670355"/>
            <a:ext cx="715861" cy="803127"/>
          </a:xfrm>
          <a:custGeom>
            <a:avLst/>
            <a:gdLst>
              <a:gd name="T0" fmla="*/ 78 w 124"/>
              <a:gd name="T1" fmla="*/ 3 h 83"/>
              <a:gd name="T2" fmla="*/ 80 w 124"/>
              <a:gd name="T3" fmla="*/ 0 h 83"/>
              <a:gd name="T4" fmla="*/ 85 w 124"/>
              <a:gd name="T5" fmla="*/ 0 h 83"/>
              <a:gd name="T6" fmla="*/ 90 w 124"/>
              <a:gd name="T7" fmla="*/ 0 h 83"/>
              <a:gd name="T8" fmla="*/ 95 w 124"/>
              <a:gd name="T9" fmla="*/ 0 h 83"/>
              <a:gd name="T10" fmla="*/ 99 w 124"/>
              <a:gd name="T11" fmla="*/ 3 h 83"/>
              <a:gd name="T12" fmla="*/ 104 w 124"/>
              <a:gd name="T13" fmla="*/ 3 h 83"/>
              <a:gd name="T14" fmla="*/ 109 w 124"/>
              <a:gd name="T15" fmla="*/ 6 h 83"/>
              <a:gd name="T16" fmla="*/ 114 w 124"/>
              <a:gd name="T17" fmla="*/ 9 h 83"/>
              <a:gd name="T18" fmla="*/ 116 w 124"/>
              <a:gd name="T19" fmla="*/ 12 h 83"/>
              <a:gd name="T20" fmla="*/ 121 w 124"/>
              <a:gd name="T21" fmla="*/ 12 h 83"/>
              <a:gd name="T22" fmla="*/ 121 w 124"/>
              <a:gd name="T23" fmla="*/ 15 h 83"/>
              <a:gd name="T24" fmla="*/ 124 w 124"/>
              <a:gd name="T25" fmla="*/ 18 h 83"/>
              <a:gd name="T26" fmla="*/ 121 w 124"/>
              <a:gd name="T27" fmla="*/ 21 h 83"/>
              <a:gd name="T28" fmla="*/ 119 w 124"/>
              <a:gd name="T29" fmla="*/ 21 h 83"/>
              <a:gd name="T30" fmla="*/ 116 w 124"/>
              <a:gd name="T31" fmla="*/ 24 h 83"/>
              <a:gd name="T32" fmla="*/ 111 w 124"/>
              <a:gd name="T33" fmla="*/ 27 h 83"/>
              <a:gd name="T34" fmla="*/ 107 w 124"/>
              <a:gd name="T35" fmla="*/ 30 h 83"/>
              <a:gd name="T36" fmla="*/ 102 w 124"/>
              <a:gd name="T37" fmla="*/ 36 h 83"/>
              <a:gd name="T38" fmla="*/ 97 w 124"/>
              <a:gd name="T39" fmla="*/ 39 h 83"/>
              <a:gd name="T40" fmla="*/ 85 w 124"/>
              <a:gd name="T41" fmla="*/ 48 h 83"/>
              <a:gd name="T42" fmla="*/ 70 w 124"/>
              <a:gd name="T43" fmla="*/ 56 h 83"/>
              <a:gd name="T44" fmla="*/ 56 w 124"/>
              <a:gd name="T45" fmla="*/ 65 h 83"/>
              <a:gd name="T46" fmla="*/ 39 w 124"/>
              <a:gd name="T47" fmla="*/ 71 h 83"/>
              <a:gd name="T48" fmla="*/ 32 w 124"/>
              <a:gd name="T49" fmla="*/ 77 h 83"/>
              <a:gd name="T50" fmla="*/ 24 w 124"/>
              <a:gd name="T51" fmla="*/ 80 h 83"/>
              <a:gd name="T52" fmla="*/ 20 w 124"/>
              <a:gd name="T53" fmla="*/ 80 h 83"/>
              <a:gd name="T54" fmla="*/ 15 w 124"/>
              <a:gd name="T55" fmla="*/ 83 h 83"/>
              <a:gd name="T56" fmla="*/ 10 w 124"/>
              <a:gd name="T57" fmla="*/ 83 h 83"/>
              <a:gd name="T58" fmla="*/ 5 w 124"/>
              <a:gd name="T59" fmla="*/ 83 h 83"/>
              <a:gd name="T60" fmla="*/ 3 w 124"/>
              <a:gd name="T61" fmla="*/ 83 h 83"/>
              <a:gd name="T62" fmla="*/ 0 w 124"/>
              <a:gd name="T63" fmla="*/ 83 h 83"/>
              <a:gd name="T64" fmla="*/ 0 w 124"/>
              <a:gd name="T65" fmla="*/ 83 h 83"/>
              <a:gd name="T66" fmla="*/ 0 w 124"/>
              <a:gd name="T67" fmla="*/ 80 h 83"/>
              <a:gd name="T68" fmla="*/ 0 w 124"/>
              <a:gd name="T69" fmla="*/ 80 h 83"/>
              <a:gd name="T70" fmla="*/ 3 w 124"/>
              <a:gd name="T71" fmla="*/ 77 h 83"/>
              <a:gd name="T72" fmla="*/ 5 w 124"/>
              <a:gd name="T73" fmla="*/ 74 h 83"/>
              <a:gd name="T74" fmla="*/ 10 w 124"/>
              <a:gd name="T75" fmla="*/ 71 h 83"/>
              <a:gd name="T76" fmla="*/ 15 w 124"/>
              <a:gd name="T77" fmla="*/ 68 h 83"/>
              <a:gd name="T78" fmla="*/ 20 w 124"/>
              <a:gd name="T79" fmla="*/ 65 h 83"/>
              <a:gd name="T80" fmla="*/ 32 w 124"/>
              <a:gd name="T81" fmla="*/ 56 h 83"/>
              <a:gd name="T82" fmla="*/ 41 w 124"/>
              <a:gd name="T83" fmla="*/ 48 h 83"/>
              <a:gd name="T84" fmla="*/ 53 w 124"/>
              <a:gd name="T85" fmla="*/ 39 h 83"/>
              <a:gd name="T86" fmla="*/ 63 w 124"/>
              <a:gd name="T87" fmla="*/ 30 h 83"/>
              <a:gd name="T88" fmla="*/ 66 w 124"/>
              <a:gd name="T89" fmla="*/ 27 h 83"/>
              <a:gd name="T90" fmla="*/ 70 w 124"/>
              <a:gd name="T91" fmla="*/ 24 h 83"/>
              <a:gd name="T92" fmla="*/ 73 w 124"/>
              <a:gd name="T93" fmla="*/ 18 h 83"/>
              <a:gd name="T94" fmla="*/ 75 w 124"/>
              <a:gd name="T95" fmla="*/ 15 h 83"/>
              <a:gd name="T96" fmla="*/ 75 w 124"/>
              <a:gd name="T97" fmla="*/ 15 h 83"/>
              <a:gd name="T98" fmla="*/ 78 w 124"/>
              <a:gd name="T99" fmla="*/ 12 h 83"/>
              <a:gd name="T100" fmla="*/ 78 w 124"/>
              <a:gd name="T101" fmla="*/ 9 h 83"/>
              <a:gd name="T102" fmla="*/ 75 w 124"/>
              <a:gd name="T103" fmla="*/ 6 h 83"/>
              <a:gd name="T104" fmla="*/ 75 w 124"/>
              <a:gd name="T105" fmla="*/ 6 h 83"/>
              <a:gd name="T106" fmla="*/ 75 w 124"/>
              <a:gd name="T107" fmla="*/ 3 h 83"/>
              <a:gd name="T108" fmla="*/ 78 w 124"/>
              <a:gd name="T109" fmla="*/ 3 h 83"/>
              <a:gd name="T110" fmla="*/ 78 w 124"/>
              <a:gd name="T111" fmla="*/ 3 h 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24" h="83">
                <a:moveTo>
                  <a:pt x="78" y="3"/>
                </a:moveTo>
                <a:lnTo>
                  <a:pt x="80" y="0"/>
                </a:lnTo>
                <a:lnTo>
                  <a:pt x="85" y="0"/>
                </a:lnTo>
                <a:lnTo>
                  <a:pt x="90" y="0"/>
                </a:lnTo>
                <a:lnTo>
                  <a:pt x="95" y="0"/>
                </a:lnTo>
                <a:lnTo>
                  <a:pt x="99" y="3"/>
                </a:lnTo>
                <a:lnTo>
                  <a:pt x="104" y="3"/>
                </a:lnTo>
                <a:lnTo>
                  <a:pt x="109" y="6"/>
                </a:lnTo>
                <a:lnTo>
                  <a:pt x="114" y="9"/>
                </a:lnTo>
                <a:lnTo>
                  <a:pt x="116" y="12"/>
                </a:lnTo>
                <a:lnTo>
                  <a:pt x="121" y="12"/>
                </a:lnTo>
                <a:lnTo>
                  <a:pt x="121" y="15"/>
                </a:lnTo>
                <a:lnTo>
                  <a:pt x="124" y="18"/>
                </a:lnTo>
                <a:lnTo>
                  <a:pt x="121" y="21"/>
                </a:lnTo>
                <a:lnTo>
                  <a:pt x="119" y="21"/>
                </a:lnTo>
                <a:lnTo>
                  <a:pt x="116" y="24"/>
                </a:lnTo>
                <a:lnTo>
                  <a:pt x="111" y="27"/>
                </a:lnTo>
                <a:lnTo>
                  <a:pt x="107" y="30"/>
                </a:lnTo>
                <a:lnTo>
                  <a:pt x="102" y="36"/>
                </a:lnTo>
                <a:lnTo>
                  <a:pt x="97" y="39"/>
                </a:lnTo>
                <a:lnTo>
                  <a:pt x="85" y="48"/>
                </a:lnTo>
                <a:lnTo>
                  <a:pt x="70" y="56"/>
                </a:lnTo>
                <a:lnTo>
                  <a:pt x="56" y="65"/>
                </a:lnTo>
                <a:lnTo>
                  <a:pt x="39" y="71"/>
                </a:lnTo>
                <a:lnTo>
                  <a:pt x="32" y="77"/>
                </a:lnTo>
                <a:lnTo>
                  <a:pt x="24" y="80"/>
                </a:lnTo>
                <a:lnTo>
                  <a:pt x="20" y="80"/>
                </a:lnTo>
                <a:lnTo>
                  <a:pt x="15" y="83"/>
                </a:lnTo>
                <a:lnTo>
                  <a:pt x="10" y="83"/>
                </a:lnTo>
                <a:lnTo>
                  <a:pt x="5" y="83"/>
                </a:lnTo>
                <a:lnTo>
                  <a:pt x="3" y="83"/>
                </a:lnTo>
                <a:lnTo>
                  <a:pt x="0" y="83"/>
                </a:lnTo>
                <a:lnTo>
                  <a:pt x="0" y="83"/>
                </a:lnTo>
                <a:lnTo>
                  <a:pt x="0" y="80"/>
                </a:lnTo>
                <a:lnTo>
                  <a:pt x="0" y="80"/>
                </a:lnTo>
                <a:lnTo>
                  <a:pt x="3" y="77"/>
                </a:lnTo>
                <a:lnTo>
                  <a:pt x="5" y="74"/>
                </a:lnTo>
                <a:lnTo>
                  <a:pt x="10" y="71"/>
                </a:lnTo>
                <a:lnTo>
                  <a:pt x="15" y="68"/>
                </a:lnTo>
                <a:lnTo>
                  <a:pt x="20" y="65"/>
                </a:lnTo>
                <a:lnTo>
                  <a:pt x="32" y="56"/>
                </a:lnTo>
                <a:lnTo>
                  <a:pt x="41" y="48"/>
                </a:lnTo>
                <a:lnTo>
                  <a:pt x="53" y="39"/>
                </a:lnTo>
                <a:lnTo>
                  <a:pt x="63" y="30"/>
                </a:lnTo>
                <a:lnTo>
                  <a:pt x="66" y="27"/>
                </a:lnTo>
                <a:lnTo>
                  <a:pt x="70" y="24"/>
                </a:lnTo>
                <a:lnTo>
                  <a:pt x="73" y="18"/>
                </a:lnTo>
                <a:lnTo>
                  <a:pt x="75" y="15"/>
                </a:lnTo>
                <a:lnTo>
                  <a:pt x="75" y="15"/>
                </a:lnTo>
                <a:lnTo>
                  <a:pt x="78" y="12"/>
                </a:lnTo>
                <a:lnTo>
                  <a:pt x="78" y="9"/>
                </a:lnTo>
                <a:lnTo>
                  <a:pt x="75" y="6"/>
                </a:lnTo>
                <a:lnTo>
                  <a:pt x="75" y="6"/>
                </a:lnTo>
                <a:lnTo>
                  <a:pt x="75" y="3"/>
                </a:lnTo>
                <a:lnTo>
                  <a:pt x="78" y="3"/>
                </a:lnTo>
                <a:lnTo>
                  <a:pt x="78" y="3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7" name="Freeform 415"/>
          <p:cNvSpPr>
            <a:spLocks/>
          </p:cNvSpPr>
          <p:nvPr/>
        </p:nvSpPr>
        <p:spPr bwMode="auto">
          <a:xfrm>
            <a:off x="9838411" y="5018698"/>
            <a:ext cx="894828" cy="1422403"/>
          </a:xfrm>
          <a:custGeom>
            <a:avLst/>
            <a:gdLst>
              <a:gd name="T0" fmla="*/ 117 w 155"/>
              <a:gd name="T1" fmla="*/ 124 h 147"/>
              <a:gd name="T2" fmla="*/ 104 w 155"/>
              <a:gd name="T3" fmla="*/ 135 h 147"/>
              <a:gd name="T4" fmla="*/ 90 w 155"/>
              <a:gd name="T5" fmla="*/ 141 h 147"/>
              <a:gd name="T6" fmla="*/ 80 w 155"/>
              <a:gd name="T7" fmla="*/ 144 h 147"/>
              <a:gd name="T8" fmla="*/ 71 w 155"/>
              <a:gd name="T9" fmla="*/ 144 h 147"/>
              <a:gd name="T10" fmla="*/ 66 w 155"/>
              <a:gd name="T11" fmla="*/ 141 h 147"/>
              <a:gd name="T12" fmla="*/ 66 w 155"/>
              <a:gd name="T13" fmla="*/ 132 h 147"/>
              <a:gd name="T14" fmla="*/ 58 w 155"/>
              <a:gd name="T15" fmla="*/ 124 h 147"/>
              <a:gd name="T16" fmla="*/ 51 w 155"/>
              <a:gd name="T17" fmla="*/ 118 h 147"/>
              <a:gd name="T18" fmla="*/ 44 w 155"/>
              <a:gd name="T19" fmla="*/ 115 h 147"/>
              <a:gd name="T20" fmla="*/ 37 w 155"/>
              <a:gd name="T21" fmla="*/ 109 h 147"/>
              <a:gd name="T22" fmla="*/ 32 w 155"/>
              <a:gd name="T23" fmla="*/ 106 h 147"/>
              <a:gd name="T24" fmla="*/ 32 w 155"/>
              <a:gd name="T25" fmla="*/ 103 h 147"/>
              <a:gd name="T26" fmla="*/ 34 w 155"/>
              <a:gd name="T27" fmla="*/ 103 h 147"/>
              <a:gd name="T28" fmla="*/ 39 w 155"/>
              <a:gd name="T29" fmla="*/ 100 h 147"/>
              <a:gd name="T30" fmla="*/ 49 w 155"/>
              <a:gd name="T31" fmla="*/ 103 h 147"/>
              <a:gd name="T32" fmla="*/ 68 w 155"/>
              <a:gd name="T33" fmla="*/ 106 h 147"/>
              <a:gd name="T34" fmla="*/ 80 w 155"/>
              <a:gd name="T35" fmla="*/ 109 h 147"/>
              <a:gd name="T36" fmla="*/ 83 w 155"/>
              <a:gd name="T37" fmla="*/ 109 h 147"/>
              <a:gd name="T38" fmla="*/ 85 w 155"/>
              <a:gd name="T39" fmla="*/ 106 h 147"/>
              <a:gd name="T40" fmla="*/ 90 w 155"/>
              <a:gd name="T41" fmla="*/ 94 h 147"/>
              <a:gd name="T42" fmla="*/ 97 w 155"/>
              <a:gd name="T43" fmla="*/ 76 h 147"/>
              <a:gd name="T44" fmla="*/ 102 w 155"/>
              <a:gd name="T45" fmla="*/ 65 h 147"/>
              <a:gd name="T46" fmla="*/ 104 w 155"/>
              <a:gd name="T47" fmla="*/ 56 h 147"/>
              <a:gd name="T48" fmla="*/ 104 w 155"/>
              <a:gd name="T49" fmla="*/ 44 h 147"/>
              <a:gd name="T50" fmla="*/ 107 w 155"/>
              <a:gd name="T51" fmla="*/ 32 h 147"/>
              <a:gd name="T52" fmla="*/ 107 w 155"/>
              <a:gd name="T53" fmla="*/ 23 h 147"/>
              <a:gd name="T54" fmla="*/ 104 w 155"/>
              <a:gd name="T55" fmla="*/ 20 h 147"/>
              <a:gd name="T56" fmla="*/ 97 w 155"/>
              <a:gd name="T57" fmla="*/ 20 h 147"/>
              <a:gd name="T58" fmla="*/ 87 w 155"/>
              <a:gd name="T59" fmla="*/ 20 h 147"/>
              <a:gd name="T60" fmla="*/ 73 w 155"/>
              <a:gd name="T61" fmla="*/ 20 h 147"/>
              <a:gd name="T62" fmla="*/ 61 w 155"/>
              <a:gd name="T63" fmla="*/ 20 h 147"/>
              <a:gd name="T64" fmla="*/ 46 w 155"/>
              <a:gd name="T65" fmla="*/ 23 h 147"/>
              <a:gd name="T66" fmla="*/ 34 w 155"/>
              <a:gd name="T67" fmla="*/ 23 h 147"/>
              <a:gd name="T68" fmla="*/ 25 w 155"/>
              <a:gd name="T69" fmla="*/ 26 h 147"/>
              <a:gd name="T70" fmla="*/ 17 w 155"/>
              <a:gd name="T71" fmla="*/ 26 h 147"/>
              <a:gd name="T72" fmla="*/ 8 w 155"/>
              <a:gd name="T73" fmla="*/ 23 h 147"/>
              <a:gd name="T74" fmla="*/ 0 w 155"/>
              <a:gd name="T75" fmla="*/ 12 h 147"/>
              <a:gd name="T76" fmla="*/ 20 w 155"/>
              <a:gd name="T77" fmla="*/ 12 h 147"/>
              <a:gd name="T78" fmla="*/ 51 w 155"/>
              <a:gd name="T79" fmla="*/ 9 h 147"/>
              <a:gd name="T80" fmla="*/ 71 w 155"/>
              <a:gd name="T81" fmla="*/ 6 h 147"/>
              <a:gd name="T82" fmla="*/ 80 w 155"/>
              <a:gd name="T83" fmla="*/ 6 h 147"/>
              <a:gd name="T84" fmla="*/ 90 w 155"/>
              <a:gd name="T85" fmla="*/ 3 h 147"/>
              <a:gd name="T86" fmla="*/ 97 w 155"/>
              <a:gd name="T87" fmla="*/ 3 h 147"/>
              <a:gd name="T88" fmla="*/ 104 w 155"/>
              <a:gd name="T89" fmla="*/ 0 h 147"/>
              <a:gd name="T90" fmla="*/ 114 w 155"/>
              <a:gd name="T91" fmla="*/ 3 h 147"/>
              <a:gd name="T92" fmla="*/ 126 w 155"/>
              <a:gd name="T93" fmla="*/ 6 h 147"/>
              <a:gd name="T94" fmla="*/ 141 w 155"/>
              <a:gd name="T95" fmla="*/ 12 h 147"/>
              <a:gd name="T96" fmla="*/ 148 w 155"/>
              <a:gd name="T97" fmla="*/ 14 h 147"/>
              <a:gd name="T98" fmla="*/ 153 w 155"/>
              <a:gd name="T99" fmla="*/ 20 h 147"/>
              <a:gd name="T100" fmla="*/ 155 w 155"/>
              <a:gd name="T101" fmla="*/ 23 h 147"/>
              <a:gd name="T102" fmla="*/ 150 w 155"/>
              <a:gd name="T103" fmla="*/ 29 h 147"/>
              <a:gd name="T104" fmla="*/ 146 w 155"/>
              <a:gd name="T105" fmla="*/ 32 h 147"/>
              <a:gd name="T106" fmla="*/ 146 w 155"/>
              <a:gd name="T107" fmla="*/ 41 h 147"/>
              <a:gd name="T108" fmla="*/ 143 w 155"/>
              <a:gd name="T109" fmla="*/ 56 h 147"/>
              <a:gd name="T110" fmla="*/ 138 w 155"/>
              <a:gd name="T111" fmla="*/ 73 h 147"/>
              <a:gd name="T112" fmla="*/ 121 w 155"/>
              <a:gd name="T113" fmla="*/ 115 h 1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55" h="147">
                <a:moveTo>
                  <a:pt x="121" y="115"/>
                </a:moveTo>
                <a:lnTo>
                  <a:pt x="117" y="124"/>
                </a:lnTo>
                <a:lnTo>
                  <a:pt x="109" y="130"/>
                </a:lnTo>
                <a:lnTo>
                  <a:pt x="104" y="135"/>
                </a:lnTo>
                <a:lnTo>
                  <a:pt x="97" y="138"/>
                </a:lnTo>
                <a:lnTo>
                  <a:pt x="90" y="141"/>
                </a:lnTo>
                <a:lnTo>
                  <a:pt x="85" y="144"/>
                </a:lnTo>
                <a:lnTo>
                  <a:pt x="80" y="144"/>
                </a:lnTo>
                <a:lnTo>
                  <a:pt x="75" y="147"/>
                </a:lnTo>
                <a:lnTo>
                  <a:pt x="71" y="144"/>
                </a:lnTo>
                <a:lnTo>
                  <a:pt x="68" y="144"/>
                </a:lnTo>
                <a:lnTo>
                  <a:pt x="66" y="141"/>
                </a:lnTo>
                <a:lnTo>
                  <a:pt x="66" y="135"/>
                </a:lnTo>
                <a:lnTo>
                  <a:pt x="66" y="132"/>
                </a:lnTo>
                <a:lnTo>
                  <a:pt x="61" y="127"/>
                </a:lnTo>
                <a:lnTo>
                  <a:pt x="58" y="124"/>
                </a:lnTo>
                <a:lnTo>
                  <a:pt x="56" y="121"/>
                </a:lnTo>
                <a:lnTo>
                  <a:pt x="51" y="118"/>
                </a:lnTo>
                <a:lnTo>
                  <a:pt x="49" y="115"/>
                </a:lnTo>
                <a:lnTo>
                  <a:pt x="44" y="115"/>
                </a:lnTo>
                <a:lnTo>
                  <a:pt x="39" y="112"/>
                </a:lnTo>
                <a:lnTo>
                  <a:pt x="37" y="109"/>
                </a:lnTo>
                <a:lnTo>
                  <a:pt x="34" y="109"/>
                </a:lnTo>
                <a:lnTo>
                  <a:pt x="32" y="106"/>
                </a:lnTo>
                <a:lnTo>
                  <a:pt x="32" y="106"/>
                </a:lnTo>
                <a:lnTo>
                  <a:pt x="32" y="103"/>
                </a:lnTo>
                <a:lnTo>
                  <a:pt x="32" y="103"/>
                </a:lnTo>
                <a:lnTo>
                  <a:pt x="34" y="103"/>
                </a:lnTo>
                <a:lnTo>
                  <a:pt x="37" y="100"/>
                </a:lnTo>
                <a:lnTo>
                  <a:pt x="39" y="100"/>
                </a:lnTo>
                <a:lnTo>
                  <a:pt x="42" y="100"/>
                </a:lnTo>
                <a:lnTo>
                  <a:pt x="49" y="103"/>
                </a:lnTo>
                <a:lnTo>
                  <a:pt x="58" y="106"/>
                </a:lnTo>
                <a:lnTo>
                  <a:pt x="68" y="106"/>
                </a:lnTo>
                <a:lnTo>
                  <a:pt x="75" y="109"/>
                </a:lnTo>
                <a:lnTo>
                  <a:pt x="80" y="109"/>
                </a:lnTo>
                <a:lnTo>
                  <a:pt x="83" y="109"/>
                </a:lnTo>
                <a:lnTo>
                  <a:pt x="83" y="109"/>
                </a:lnTo>
                <a:lnTo>
                  <a:pt x="85" y="109"/>
                </a:lnTo>
                <a:lnTo>
                  <a:pt x="85" y="106"/>
                </a:lnTo>
                <a:lnTo>
                  <a:pt x="87" y="103"/>
                </a:lnTo>
                <a:lnTo>
                  <a:pt x="90" y="94"/>
                </a:lnTo>
                <a:lnTo>
                  <a:pt x="95" y="85"/>
                </a:lnTo>
                <a:lnTo>
                  <a:pt x="97" y="76"/>
                </a:lnTo>
                <a:lnTo>
                  <a:pt x="100" y="71"/>
                </a:lnTo>
                <a:lnTo>
                  <a:pt x="102" y="65"/>
                </a:lnTo>
                <a:lnTo>
                  <a:pt x="102" y="59"/>
                </a:lnTo>
                <a:lnTo>
                  <a:pt x="104" y="56"/>
                </a:lnTo>
                <a:lnTo>
                  <a:pt x="104" y="50"/>
                </a:lnTo>
                <a:lnTo>
                  <a:pt x="104" y="44"/>
                </a:lnTo>
                <a:lnTo>
                  <a:pt x="107" y="38"/>
                </a:lnTo>
                <a:lnTo>
                  <a:pt x="107" y="32"/>
                </a:lnTo>
                <a:lnTo>
                  <a:pt x="107" y="29"/>
                </a:lnTo>
                <a:lnTo>
                  <a:pt x="107" y="23"/>
                </a:lnTo>
                <a:lnTo>
                  <a:pt x="107" y="23"/>
                </a:lnTo>
                <a:lnTo>
                  <a:pt x="104" y="20"/>
                </a:lnTo>
                <a:lnTo>
                  <a:pt x="102" y="20"/>
                </a:lnTo>
                <a:lnTo>
                  <a:pt x="97" y="20"/>
                </a:lnTo>
                <a:lnTo>
                  <a:pt x="95" y="20"/>
                </a:lnTo>
                <a:lnTo>
                  <a:pt x="87" y="20"/>
                </a:lnTo>
                <a:lnTo>
                  <a:pt x="78" y="20"/>
                </a:lnTo>
                <a:lnTo>
                  <a:pt x="73" y="20"/>
                </a:lnTo>
                <a:lnTo>
                  <a:pt x="68" y="20"/>
                </a:lnTo>
                <a:lnTo>
                  <a:pt x="61" y="20"/>
                </a:lnTo>
                <a:lnTo>
                  <a:pt x="54" y="23"/>
                </a:lnTo>
                <a:lnTo>
                  <a:pt x="46" y="23"/>
                </a:lnTo>
                <a:lnTo>
                  <a:pt x="39" y="23"/>
                </a:lnTo>
                <a:lnTo>
                  <a:pt x="34" y="23"/>
                </a:lnTo>
                <a:lnTo>
                  <a:pt x="29" y="26"/>
                </a:lnTo>
                <a:lnTo>
                  <a:pt x="25" y="26"/>
                </a:lnTo>
                <a:lnTo>
                  <a:pt x="22" y="26"/>
                </a:lnTo>
                <a:lnTo>
                  <a:pt x="17" y="26"/>
                </a:lnTo>
                <a:lnTo>
                  <a:pt x="13" y="26"/>
                </a:lnTo>
                <a:lnTo>
                  <a:pt x="8" y="23"/>
                </a:lnTo>
                <a:lnTo>
                  <a:pt x="3" y="17"/>
                </a:lnTo>
                <a:lnTo>
                  <a:pt x="0" y="12"/>
                </a:lnTo>
                <a:lnTo>
                  <a:pt x="10" y="12"/>
                </a:lnTo>
                <a:lnTo>
                  <a:pt x="20" y="12"/>
                </a:lnTo>
                <a:lnTo>
                  <a:pt x="37" y="9"/>
                </a:lnTo>
                <a:lnTo>
                  <a:pt x="51" y="9"/>
                </a:lnTo>
                <a:lnTo>
                  <a:pt x="63" y="9"/>
                </a:lnTo>
                <a:lnTo>
                  <a:pt x="71" y="6"/>
                </a:lnTo>
                <a:lnTo>
                  <a:pt x="75" y="6"/>
                </a:lnTo>
                <a:lnTo>
                  <a:pt x="80" y="6"/>
                </a:lnTo>
                <a:lnTo>
                  <a:pt x="83" y="6"/>
                </a:lnTo>
                <a:lnTo>
                  <a:pt x="90" y="3"/>
                </a:lnTo>
                <a:lnTo>
                  <a:pt x="95" y="3"/>
                </a:lnTo>
                <a:lnTo>
                  <a:pt x="97" y="3"/>
                </a:lnTo>
                <a:lnTo>
                  <a:pt x="100" y="0"/>
                </a:lnTo>
                <a:lnTo>
                  <a:pt x="104" y="0"/>
                </a:lnTo>
                <a:lnTo>
                  <a:pt x="109" y="0"/>
                </a:lnTo>
                <a:lnTo>
                  <a:pt x="114" y="3"/>
                </a:lnTo>
                <a:lnTo>
                  <a:pt x="119" y="3"/>
                </a:lnTo>
                <a:lnTo>
                  <a:pt x="126" y="6"/>
                </a:lnTo>
                <a:lnTo>
                  <a:pt x="136" y="9"/>
                </a:lnTo>
                <a:lnTo>
                  <a:pt x="141" y="12"/>
                </a:lnTo>
                <a:lnTo>
                  <a:pt x="143" y="14"/>
                </a:lnTo>
                <a:lnTo>
                  <a:pt x="148" y="14"/>
                </a:lnTo>
                <a:lnTo>
                  <a:pt x="150" y="17"/>
                </a:lnTo>
                <a:lnTo>
                  <a:pt x="153" y="20"/>
                </a:lnTo>
                <a:lnTo>
                  <a:pt x="155" y="20"/>
                </a:lnTo>
                <a:lnTo>
                  <a:pt x="155" y="23"/>
                </a:lnTo>
                <a:lnTo>
                  <a:pt x="153" y="26"/>
                </a:lnTo>
                <a:lnTo>
                  <a:pt x="150" y="29"/>
                </a:lnTo>
                <a:lnTo>
                  <a:pt x="148" y="29"/>
                </a:lnTo>
                <a:lnTo>
                  <a:pt x="146" y="32"/>
                </a:lnTo>
                <a:lnTo>
                  <a:pt x="146" y="35"/>
                </a:lnTo>
                <a:lnTo>
                  <a:pt x="146" y="41"/>
                </a:lnTo>
                <a:lnTo>
                  <a:pt x="143" y="47"/>
                </a:lnTo>
                <a:lnTo>
                  <a:pt x="143" y="56"/>
                </a:lnTo>
                <a:lnTo>
                  <a:pt x="141" y="65"/>
                </a:lnTo>
                <a:lnTo>
                  <a:pt x="138" y="73"/>
                </a:lnTo>
                <a:lnTo>
                  <a:pt x="129" y="94"/>
                </a:lnTo>
                <a:lnTo>
                  <a:pt x="121" y="115"/>
                </a:lnTo>
                <a:lnTo>
                  <a:pt x="121" y="115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2" name="Freeform 254">
            <a:extLst>
              <a:ext uri="{FF2B5EF4-FFF2-40B4-BE49-F238E27FC236}">
                <a16:creationId xmlns:a16="http://schemas.microsoft.com/office/drawing/2014/main" id="{811E54A5-89C5-4D0F-B277-9484DAB1550D}"/>
              </a:ext>
            </a:extLst>
          </p:cNvPr>
          <p:cNvSpPr>
            <a:spLocks/>
          </p:cNvSpPr>
          <p:nvPr/>
        </p:nvSpPr>
        <p:spPr bwMode="auto">
          <a:xfrm>
            <a:off x="2524627" y="1898214"/>
            <a:ext cx="358253" cy="425758"/>
          </a:xfrm>
          <a:custGeom>
            <a:avLst/>
            <a:gdLst>
              <a:gd name="T0" fmla="*/ 0 w 63"/>
              <a:gd name="T1" fmla="*/ 3 h 41"/>
              <a:gd name="T2" fmla="*/ 2 w 63"/>
              <a:gd name="T3" fmla="*/ 3 h 41"/>
              <a:gd name="T4" fmla="*/ 7 w 63"/>
              <a:gd name="T5" fmla="*/ 0 h 41"/>
              <a:gd name="T6" fmla="*/ 12 w 63"/>
              <a:gd name="T7" fmla="*/ 3 h 41"/>
              <a:gd name="T8" fmla="*/ 17 w 63"/>
              <a:gd name="T9" fmla="*/ 3 h 41"/>
              <a:gd name="T10" fmla="*/ 22 w 63"/>
              <a:gd name="T11" fmla="*/ 3 h 41"/>
              <a:gd name="T12" fmla="*/ 31 w 63"/>
              <a:gd name="T13" fmla="*/ 3 h 41"/>
              <a:gd name="T14" fmla="*/ 39 w 63"/>
              <a:gd name="T15" fmla="*/ 6 h 41"/>
              <a:gd name="T16" fmla="*/ 46 w 63"/>
              <a:gd name="T17" fmla="*/ 9 h 41"/>
              <a:gd name="T18" fmla="*/ 51 w 63"/>
              <a:gd name="T19" fmla="*/ 9 h 41"/>
              <a:gd name="T20" fmla="*/ 56 w 63"/>
              <a:gd name="T21" fmla="*/ 15 h 41"/>
              <a:gd name="T22" fmla="*/ 58 w 63"/>
              <a:gd name="T23" fmla="*/ 18 h 41"/>
              <a:gd name="T24" fmla="*/ 60 w 63"/>
              <a:gd name="T25" fmla="*/ 20 h 41"/>
              <a:gd name="T26" fmla="*/ 63 w 63"/>
              <a:gd name="T27" fmla="*/ 26 h 41"/>
              <a:gd name="T28" fmla="*/ 63 w 63"/>
              <a:gd name="T29" fmla="*/ 32 h 41"/>
              <a:gd name="T30" fmla="*/ 60 w 63"/>
              <a:gd name="T31" fmla="*/ 35 h 41"/>
              <a:gd name="T32" fmla="*/ 56 w 63"/>
              <a:gd name="T33" fmla="*/ 38 h 41"/>
              <a:gd name="T34" fmla="*/ 51 w 63"/>
              <a:gd name="T35" fmla="*/ 41 h 41"/>
              <a:gd name="T36" fmla="*/ 43 w 63"/>
              <a:gd name="T37" fmla="*/ 38 h 41"/>
              <a:gd name="T38" fmla="*/ 36 w 63"/>
              <a:gd name="T39" fmla="*/ 35 h 41"/>
              <a:gd name="T40" fmla="*/ 27 w 63"/>
              <a:gd name="T41" fmla="*/ 32 h 41"/>
              <a:gd name="T42" fmla="*/ 17 w 63"/>
              <a:gd name="T43" fmla="*/ 23 h 41"/>
              <a:gd name="T44" fmla="*/ 12 w 63"/>
              <a:gd name="T45" fmla="*/ 20 h 41"/>
              <a:gd name="T46" fmla="*/ 10 w 63"/>
              <a:gd name="T47" fmla="*/ 15 h 41"/>
              <a:gd name="T48" fmla="*/ 7 w 63"/>
              <a:gd name="T49" fmla="*/ 12 h 41"/>
              <a:gd name="T50" fmla="*/ 5 w 63"/>
              <a:gd name="T51" fmla="*/ 9 h 41"/>
              <a:gd name="T52" fmla="*/ 2 w 63"/>
              <a:gd name="T53" fmla="*/ 9 h 41"/>
              <a:gd name="T54" fmla="*/ 0 w 63"/>
              <a:gd name="T55" fmla="*/ 6 h 41"/>
              <a:gd name="T56" fmla="*/ 0 w 63"/>
              <a:gd name="T57" fmla="*/ 3 h 41"/>
              <a:gd name="T58" fmla="*/ 0 w 63"/>
              <a:gd name="T59" fmla="*/ 3 h 41"/>
              <a:gd name="T60" fmla="*/ 0 w 63"/>
              <a:gd name="T61" fmla="*/ 3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63" h="41">
                <a:moveTo>
                  <a:pt x="0" y="3"/>
                </a:moveTo>
                <a:lnTo>
                  <a:pt x="2" y="3"/>
                </a:lnTo>
                <a:lnTo>
                  <a:pt x="7" y="0"/>
                </a:lnTo>
                <a:lnTo>
                  <a:pt x="12" y="3"/>
                </a:lnTo>
                <a:lnTo>
                  <a:pt x="17" y="3"/>
                </a:lnTo>
                <a:lnTo>
                  <a:pt x="22" y="3"/>
                </a:lnTo>
                <a:lnTo>
                  <a:pt x="31" y="3"/>
                </a:lnTo>
                <a:lnTo>
                  <a:pt x="39" y="6"/>
                </a:lnTo>
                <a:lnTo>
                  <a:pt x="46" y="9"/>
                </a:lnTo>
                <a:lnTo>
                  <a:pt x="51" y="9"/>
                </a:lnTo>
                <a:lnTo>
                  <a:pt x="56" y="15"/>
                </a:lnTo>
                <a:lnTo>
                  <a:pt x="58" y="18"/>
                </a:lnTo>
                <a:lnTo>
                  <a:pt x="60" y="20"/>
                </a:lnTo>
                <a:lnTo>
                  <a:pt x="63" y="26"/>
                </a:lnTo>
                <a:lnTo>
                  <a:pt x="63" y="32"/>
                </a:lnTo>
                <a:lnTo>
                  <a:pt x="60" y="35"/>
                </a:lnTo>
                <a:lnTo>
                  <a:pt x="56" y="38"/>
                </a:lnTo>
                <a:lnTo>
                  <a:pt x="51" y="41"/>
                </a:lnTo>
                <a:lnTo>
                  <a:pt x="43" y="38"/>
                </a:lnTo>
                <a:lnTo>
                  <a:pt x="36" y="35"/>
                </a:lnTo>
                <a:lnTo>
                  <a:pt x="27" y="32"/>
                </a:lnTo>
                <a:lnTo>
                  <a:pt x="17" y="23"/>
                </a:lnTo>
                <a:lnTo>
                  <a:pt x="12" y="20"/>
                </a:lnTo>
                <a:lnTo>
                  <a:pt x="10" y="15"/>
                </a:lnTo>
                <a:lnTo>
                  <a:pt x="7" y="12"/>
                </a:lnTo>
                <a:lnTo>
                  <a:pt x="5" y="9"/>
                </a:lnTo>
                <a:lnTo>
                  <a:pt x="2" y="9"/>
                </a:lnTo>
                <a:lnTo>
                  <a:pt x="0" y="6"/>
                </a:lnTo>
                <a:lnTo>
                  <a:pt x="0" y="3"/>
                </a:lnTo>
                <a:lnTo>
                  <a:pt x="0" y="3"/>
                </a:lnTo>
                <a:lnTo>
                  <a:pt x="0" y="3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3" name="Freeform 255">
            <a:extLst>
              <a:ext uri="{FF2B5EF4-FFF2-40B4-BE49-F238E27FC236}">
                <a16:creationId xmlns:a16="http://schemas.microsoft.com/office/drawing/2014/main" id="{38B83CBF-3564-4D77-A1B1-42ED776E39E0}"/>
              </a:ext>
            </a:extLst>
          </p:cNvPr>
          <p:cNvSpPr>
            <a:spLocks/>
          </p:cNvSpPr>
          <p:nvPr/>
        </p:nvSpPr>
        <p:spPr bwMode="auto">
          <a:xfrm>
            <a:off x="1438500" y="610565"/>
            <a:ext cx="1512620" cy="2326077"/>
          </a:xfrm>
          <a:custGeom>
            <a:avLst/>
            <a:gdLst>
              <a:gd name="T0" fmla="*/ 205 w 266"/>
              <a:gd name="T1" fmla="*/ 59 h 224"/>
              <a:gd name="T2" fmla="*/ 218 w 266"/>
              <a:gd name="T3" fmla="*/ 26 h 224"/>
              <a:gd name="T4" fmla="*/ 220 w 266"/>
              <a:gd name="T5" fmla="*/ 15 h 224"/>
              <a:gd name="T6" fmla="*/ 215 w 266"/>
              <a:gd name="T7" fmla="*/ 9 h 224"/>
              <a:gd name="T8" fmla="*/ 215 w 266"/>
              <a:gd name="T9" fmla="*/ 3 h 224"/>
              <a:gd name="T10" fmla="*/ 222 w 266"/>
              <a:gd name="T11" fmla="*/ 0 h 224"/>
              <a:gd name="T12" fmla="*/ 232 w 266"/>
              <a:gd name="T13" fmla="*/ 0 h 224"/>
              <a:gd name="T14" fmla="*/ 251 w 266"/>
              <a:gd name="T15" fmla="*/ 6 h 224"/>
              <a:gd name="T16" fmla="*/ 261 w 266"/>
              <a:gd name="T17" fmla="*/ 9 h 224"/>
              <a:gd name="T18" fmla="*/ 266 w 266"/>
              <a:gd name="T19" fmla="*/ 15 h 224"/>
              <a:gd name="T20" fmla="*/ 266 w 266"/>
              <a:gd name="T21" fmla="*/ 21 h 224"/>
              <a:gd name="T22" fmla="*/ 261 w 266"/>
              <a:gd name="T23" fmla="*/ 26 h 224"/>
              <a:gd name="T24" fmla="*/ 254 w 266"/>
              <a:gd name="T25" fmla="*/ 41 h 224"/>
              <a:gd name="T26" fmla="*/ 247 w 266"/>
              <a:gd name="T27" fmla="*/ 65 h 224"/>
              <a:gd name="T28" fmla="*/ 230 w 266"/>
              <a:gd name="T29" fmla="*/ 91 h 224"/>
              <a:gd name="T30" fmla="*/ 208 w 266"/>
              <a:gd name="T31" fmla="*/ 121 h 224"/>
              <a:gd name="T32" fmla="*/ 181 w 266"/>
              <a:gd name="T33" fmla="*/ 147 h 224"/>
              <a:gd name="T34" fmla="*/ 150 w 266"/>
              <a:gd name="T35" fmla="*/ 171 h 224"/>
              <a:gd name="T36" fmla="*/ 116 w 266"/>
              <a:gd name="T37" fmla="*/ 189 h 224"/>
              <a:gd name="T38" fmla="*/ 85 w 266"/>
              <a:gd name="T39" fmla="*/ 203 h 224"/>
              <a:gd name="T40" fmla="*/ 51 w 266"/>
              <a:gd name="T41" fmla="*/ 215 h 224"/>
              <a:gd name="T42" fmla="*/ 29 w 266"/>
              <a:gd name="T43" fmla="*/ 221 h 224"/>
              <a:gd name="T44" fmla="*/ 14 w 266"/>
              <a:gd name="T45" fmla="*/ 224 h 224"/>
              <a:gd name="T46" fmla="*/ 7 w 266"/>
              <a:gd name="T47" fmla="*/ 224 h 224"/>
              <a:gd name="T48" fmla="*/ 2 w 266"/>
              <a:gd name="T49" fmla="*/ 224 h 224"/>
              <a:gd name="T50" fmla="*/ 0 w 266"/>
              <a:gd name="T51" fmla="*/ 224 h 224"/>
              <a:gd name="T52" fmla="*/ 5 w 266"/>
              <a:gd name="T53" fmla="*/ 221 h 224"/>
              <a:gd name="T54" fmla="*/ 14 w 266"/>
              <a:gd name="T55" fmla="*/ 215 h 224"/>
              <a:gd name="T56" fmla="*/ 29 w 266"/>
              <a:gd name="T57" fmla="*/ 209 h 224"/>
              <a:gd name="T58" fmla="*/ 56 w 266"/>
              <a:gd name="T59" fmla="*/ 195 h 224"/>
              <a:gd name="T60" fmla="*/ 89 w 266"/>
              <a:gd name="T61" fmla="*/ 180 h 224"/>
              <a:gd name="T62" fmla="*/ 121 w 266"/>
              <a:gd name="T63" fmla="*/ 159 h 224"/>
              <a:gd name="T64" fmla="*/ 147 w 266"/>
              <a:gd name="T65" fmla="*/ 139 h 224"/>
              <a:gd name="T66" fmla="*/ 172 w 266"/>
              <a:gd name="T67" fmla="*/ 112 h 224"/>
              <a:gd name="T68" fmla="*/ 189 w 266"/>
              <a:gd name="T69" fmla="*/ 88 h 224"/>
              <a:gd name="T70" fmla="*/ 196 w 266"/>
              <a:gd name="T71" fmla="*/ 80 h 2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266" h="224">
                <a:moveTo>
                  <a:pt x="196" y="80"/>
                </a:moveTo>
                <a:lnTo>
                  <a:pt x="205" y="59"/>
                </a:lnTo>
                <a:lnTo>
                  <a:pt x="215" y="38"/>
                </a:lnTo>
                <a:lnTo>
                  <a:pt x="218" y="26"/>
                </a:lnTo>
                <a:lnTo>
                  <a:pt x="220" y="21"/>
                </a:lnTo>
                <a:lnTo>
                  <a:pt x="220" y="15"/>
                </a:lnTo>
                <a:lnTo>
                  <a:pt x="218" y="12"/>
                </a:lnTo>
                <a:lnTo>
                  <a:pt x="215" y="9"/>
                </a:lnTo>
                <a:lnTo>
                  <a:pt x="215" y="6"/>
                </a:lnTo>
                <a:lnTo>
                  <a:pt x="215" y="3"/>
                </a:lnTo>
                <a:lnTo>
                  <a:pt x="218" y="0"/>
                </a:lnTo>
                <a:lnTo>
                  <a:pt x="222" y="0"/>
                </a:lnTo>
                <a:lnTo>
                  <a:pt x="227" y="0"/>
                </a:lnTo>
                <a:lnTo>
                  <a:pt x="232" y="0"/>
                </a:lnTo>
                <a:lnTo>
                  <a:pt x="242" y="3"/>
                </a:lnTo>
                <a:lnTo>
                  <a:pt x="251" y="6"/>
                </a:lnTo>
                <a:lnTo>
                  <a:pt x="256" y="9"/>
                </a:lnTo>
                <a:lnTo>
                  <a:pt x="261" y="9"/>
                </a:lnTo>
                <a:lnTo>
                  <a:pt x="266" y="12"/>
                </a:lnTo>
                <a:lnTo>
                  <a:pt x="266" y="15"/>
                </a:lnTo>
                <a:lnTo>
                  <a:pt x="266" y="18"/>
                </a:lnTo>
                <a:lnTo>
                  <a:pt x="266" y="21"/>
                </a:lnTo>
                <a:lnTo>
                  <a:pt x="263" y="23"/>
                </a:lnTo>
                <a:lnTo>
                  <a:pt x="261" y="26"/>
                </a:lnTo>
                <a:lnTo>
                  <a:pt x="259" y="32"/>
                </a:lnTo>
                <a:lnTo>
                  <a:pt x="254" y="41"/>
                </a:lnTo>
                <a:lnTo>
                  <a:pt x="251" y="53"/>
                </a:lnTo>
                <a:lnTo>
                  <a:pt x="247" y="65"/>
                </a:lnTo>
                <a:lnTo>
                  <a:pt x="239" y="77"/>
                </a:lnTo>
                <a:lnTo>
                  <a:pt x="230" y="91"/>
                </a:lnTo>
                <a:lnTo>
                  <a:pt x="220" y="106"/>
                </a:lnTo>
                <a:lnTo>
                  <a:pt x="208" y="121"/>
                </a:lnTo>
                <a:lnTo>
                  <a:pt x="196" y="133"/>
                </a:lnTo>
                <a:lnTo>
                  <a:pt x="181" y="147"/>
                </a:lnTo>
                <a:lnTo>
                  <a:pt x="167" y="159"/>
                </a:lnTo>
                <a:lnTo>
                  <a:pt x="150" y="171"/>
                </a:lnTo>
                <a:lnTo>
                  <a:pt x="133" y="180"/>
                </a:lnTo>
                <a:lnTo>
                  <a:pt x="116" y="189"/>
                </a:lnTo>
                <a:lnTo>
                  <a:pt x="99" y="198"/>
                </a:lnTo>
                <a:lnTo>
                  <a:pt x="85" y="203"/>
                </a:lnTo>
                <a:lnTo>
                  <a:pt x="68" y="209"/>
                </a:lnTo>
                <a:lnTo>
                  <a:pt x="51" y="215"/>
                </a:lnTo>
                <a:lnTo>
                  <a:pt x="36" y="221"/>
                </a:lnTo>
                <a:lnTo>
                  <a:pt x="29" y="221"/>
                </a:lnTo>
                <a:lnTo>
                  <a:pt x="22" y="224"/>
                </a:lnTo>
                <a:lnTo>
                  <a:pt x="14" y="224"/>
                </a:lnTo>
                <a:lnTo>
                  <a:pt x="10" y="224"/>
                </a:lnTo>
                <a:lnTo>
                  <a:pt x="7" y="224"/>
                </a:lnTo>
                <a:lnTo>
                  <a:pt x="5" y="224"/>
                </a:lnTo>
                <a:lnTo>
                  <a:pt x="2" y="224"/>
                </a:lnTo>
                <a:lnTo>
                  <a:pt x="0" y="224"/>
                </a:lnTo>
                <a:lnTo>
                  <a:pt x="0" y="224"/>
                </a:lnTo>
                <a:lnTo>
                  <a:pt x="2" y="221"/>
                </a:lnTo>
                <a:lnTo>
                  <a:pt x="5" y="221"/>
                </a:lnTo>
                <a:lnTo>
                  <a:pt x="10" y="218"/>
                </a:lnTo>
                <a:lnTo>
                  <a:pt x="14" y="215"/>
                </a:lnTo>
                <a:lnTo>
                  <a:pt x="22" y="212"/>
                </a:lnTo>
                <a:lnTo>
                  <a:pt x="29" y="209"/>
                </a:lnTo>
                <a:lnTo>
                  <a:pt x="39" y="203"/>
                </a:lnTo>
                <a:lnTo>
                  <a:pt x="56" y="195"/>
                </a:lnTo>
                <a:lnTo>
                  <a:pt x="75" y="189"/>
                </a:lnTo>
                <a:lnTo>
                  <a:pt x="89" y="180"/>
                </a:lnTo>
                <a:lnTo>
                  <a:pt x="106" y="168"/>
                </a:lnTo>
                <a:lnTo>
                  <a:pt x="121" y="159"/>
                </a:lnTo>
                <a:lnTo>
                  <a:pt x="135" y="150"/>
                </a:lnTo>
                <a:lnTo>
                  <a:pt x="147" y="139"/>
                </a:lnTo>
                <a:lnTo>
                  <a:pt x="162" y="124"/>
                </a:lnTo>
                <a:lnTo>
                  <a:pt x="172" y="112"/>
                </a:lnTo>
                <a:lnTo>
                  <a:pt x="181" y="100"/>
                </a:lnTo>
                <a:lnTo>
                  <a:pt x="189" y="88"/>
                </a:lnTo>
                <a:lnTo>
                  <a:pt x="196" y="80"/>
                </a:lnTo>
                <a:lnTo>
                  <a:pt x="196" y="80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4" name="Freeform 256">
            <a:extLst>
              <a:ext uri="{FF2B5EF4-FFF2-40B4-BE49-F238E27FC236}">
                <a16:creationId xmlns:a16="http://schemas.microsoft.com/office/drawing/2014/main" id="{148E1112-AFE1-426F-8004-66DEDD9177C3}"/>
              </a:ext>
            </a:extLst>
          </p:cNvPr>
          <p:cNvSpPr>
            <a:spLocks/>
          </p:cNvSpPr>
          <p:nvPr/>
        </p:nvSpPr>
        <p:spPr bwMode="auto">
          <a:xfrm>
            <a:off x="1933227" y="974011"/>
            <a:ext cx="398058" cy="436140"/>
          </a:xfrm>
          <a:custGeom>
            <a:avLst/>
            <a:gdLst>
              <a:gd name="T0" fmla="*/ 70 w 70"/>
              <a:gd name="T1" fmla="*/ 30 h 42"/>
              <a:gd name="T2" fmla="*/ 68 w 70"/>
              <a:gd name="T3" fmla="*/ 36 h 42"/>
              <a:gd name="T4" fmla="*/ 65 w 70"/>
              <a:gd name="T5" fmla="*/ 39 h 42"/>
              <a:gd name="T6" fmla="*/ 60 w 70"/>
              <a:gd name="T7" fmla="*/ 42 h 42"/>
              <a:gd name="T8" fmla="*/ 58 w 70"/>
              <a:gd name="T9" fmla="*/ 42 h 42"/>
              <a:gd name="T10" fmla="*/ 53 w 70"/>
              <a:gd name="T11" fmla="*/ 42 h 42"/>
              <a:gd name="T12" fmla="*/ 46 w 70"/>
              <a:gd name="T13" fmla="*/ 39 h 42"/>
              <a:gd name="T14" fmla="*/ 36 w 70"/>
              <a:gd name="T15" fmla="*/ 33 h 42"/>
              <a:gd name="T16" fmla="*/ 29 w 70"/>
              <a:gd name="T17" fmla="*/ 30 h 42"/>
              <a:gd name="T18" fmla="*/ 24 w 70"/>
              <a:gd name="T19" fmla="*/ 27 h 42"/>
              <a:gd name="T20" fmla="*/ 19 w 70"/>
              <a:gd name="T21" fmla="*/ 21 h 42"/>
              <a:gd name="T22" fmla="*/ 14 w 70"/>
              <a:gd name="T23" fmla="*/ 18 h 42"/>
              <a:gd name="T24" fmla="*/ 10 w 70"/>
              <a:gd name="T25" fmla="*/ 12 h 42"/>
              <a:gd name="T26" fmla="*/ 5 w 70"/>
              <a:gd name="T27" fmla="*/ 9 h 42"/>
              <a:gd name="T28" fmla="*/ 2 w 70"/>
              <a:gd name="T29" fmla="*/ 9 h 42"/>
              <a:gd name="T30" fmla="*/ 0 w 70"/>
              <a:gd name="T31" fmla="*/ 6 h 42"/>
              <a:gd name="T32" fmla="*/ 0 w 70"/>
              <a:gd name="T33" fmla="*/ 3 h 42"/>
              <a:gd name="T34" fmla="*/ 0 w 70"/>
              <a:gd name="T35" fmla="*/ 3 h 42"/>
              <a:gd name="T36" fmla="*/ 2 w 70"/>
              <a:gd name="T37" fmla="*/ 0 h 42"/>
              <a:gd name="T38" fmla="*/ 7 w 70"/>
              <a:gd name="T39" fmla="*/ 0 h 42"/>
              <a:gd name="T40" fmla="*/ 12 w 70"/>
              <a:gd name="T41" fmla="*/ 0 h 42"/>
              <a:gd name="T42" fmla="*/ 19 w 70"/>
              <a:gd name="T43" fmla="*/ 0 h 42"/>
              <a:gd name="T44" fmla="*/ 27 w 70"/>
              <a:gd name="T45" fmla="*/ 3 h 42"/>
              <a:gd name="T46" fmla="*/ 34 w 70"/>
              <a:gd name="T47" fmla="*/ 3 h 42"/>
              <a:gd name="T48" fmla="*/ 43 w 70"/>
              <a:gd name="T49" fmla="*/ 6 h 42"/>
              <a:gd name="T50" fmla="*/ 53 w 70"/>
              <a:gd name="T51" fmla="*/ 9 h 42"/>
              <a:gd name="T52" fmla="*/ 58 w 70"/>
              <a:gd name="T53" fmla="*/ 12 h 42"/>
              <a:gd name="T54" fmla="*/ 63 w 70"/>
              <a:gd name="T55" fmla="*/ 15 h 42"/>
              <a:gd name="T56" fmla="*/ 65 w 70"/>
              <a:gd name="T57" fmla="*/ 15 h 42"/>
              <a:gd name="T58" fmla="*/ 68 w 70"/>
              <a:gd name="T59" fmla="*/ 18 h 42"/>
              <a:gd name="T60" fmla="*/ 70 w 70"/>
              <a:gd name="T61" fmla="*/ 21 h 42"/>
              <a:gd name="T62" fmla="*/ 70 w 70"/>
              <a:gd name="T63" fmla="*/ 24 h 42"/>
              <a:gd name="T64" fmla="*/ 70 w 70"/>
              <a:gd name="T65" fmla="*/ 27 h 42"/>
              <a:gd name="T66" fmla="*/ 70 w 70"/>
              <a:gd name="T67" fmla="*/ 30 h 42"/>
              <a:gd name="T68" fmla="*/ 70 w 70"/>
              <a:gd name="T69" fmla="*/ 30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70" h="42">
                <a:moveTo>
                  <a:pt x="70" y="30"/>
                </a:moveTo>
                <a:lnTo>
                  <a:pt x="68" y="36"/>
                </a:lnTo>
                <a:lnTo>
                  <a:pt x="65" y="39"/>
                </a:lnTo>
                <a:lnTo>
                  <a:pt x="60" y="42"/>
                </a:lnTo>
                <a:lnTo>
                  <a:pt x="58" y="42"/>
                </a:lnTo>
                <a:lnTo>
                  <a:pt x="53" y="42"/>
                </a:lnTo>
                <a:lnTo>
                  <a:pt x="46" y="39"/>
                </a:lnTo>
                <a:lnTo>
                  <a:pt x="36" y="33"/>
                </a:lnTo>
                <a:lnTo>
                  <a:pt x="29" y="30"/>
                </a:lnTo>
                <a:lnTo>
                  <a:pt x="24" y="27"/>
                </a:lnTo>
                <a:lnTo>
                  <a:pt x="19" y="21"/>
                </a:lnTo>
                <a:lnTo>
                  <a:pt x="14" y="18"/>
                </a:lnTo>
                <a:lnTo>
                  <a:pt x="10" y="12"/>
                </a:lnTo>
                <a:lnTo>
                  <a:pt x="5" y="9"/>
                </a:lnTo>
                <a:lnTo>
                  <a:pt x="2" y="9"/>
                </a:lnTo>
                <a:lnTo>
                  <a:pt x="0" y="6"/>
                </a:lnTo>
                <a:lnTo>
                  <a:pt x="0" y="3"/>
                </a:lnTo>
                <a:lnTo>
                  <a:pt x="0" y="3"/>
                </a:lnTo>
                <a:lnTo>
                  <a:pt x="2" y="0"/>
                </a:lnTo>
                <a:lnTo>
                  <a:pt x="7" y="0"/>
                </a:lnTo>
                <a:lnTo>
                  <a:pt x="12" y="0"/>
                </a:lnTo>
                <a:lnTo>
                  <a:pt x="19" y="0"/>
                </a:lnTo>
                <a:lnTo>
                  <a:pt x="27" y="3"/>
                </a:lnTo>
                <a:lnTo>
                  <a:pt x="34" y="3"/>
                </a:lnTo>
                <a:lnTo>
                  <a:pt x="43" y="6"/>
                </a:lnTo>
                <a:lnTo>
                  <a:pt x="53" y="9"/>
                </a:lnTo>
                <a:lnTo>
                  <a:pt x="58" y="12"/>
                </a:lnTo>
                <a:lnTo>
                  <a:pt x="63" y="15"/>
                </a:lnTo>
                <a:lnTo>
                  <a:pt x="65" y="15"/>
                </a:lnTo>
                <a:lnTo>
                  <a:pt x="68" y="18"/>
                </a:lnTo>
                <a:lnTo>
                  <a:pt x="70" y="21"/>
                </a:lnTo>
                <a:lnTo>
                  <a:pt x="70" y="24"/>
                </a:lnTo>
                <a:lnTo>
                  <a:pt x="70" y="27"/>
                </a:lnTo>
                <a:lnTo>
                  <a:pt x="70" y="30"/>
                </a:lnTo>
                <a:lnTo>
                  <a:pt x="70" y="30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5" name="Freeform 257">
            <a:extLst>
              <a:ext uri="{FF2B5EF4-FFF2-40B4-BE49-F238E27FC236}">
                <a16:creationId xmlns:a16="http://schemas.microsoft.com/office/drawing/2014/main" id="{14C88555-BA8A-4144-A7DA-5446A98589E5}"/>
              </a:ext>
            </a:extLst>
          </p:cNvPr>
          <p:cNvSpPr>
            <a:spLocks/>
          </p:cNvSpPr>
          <p:nvPr/>
        </p:nvSpPr>
        <p:spPr bwMode="auto">
          <a:xfrm>
            <a:off x="1660273" y="1347845"/>
            <a:ext cx="1882247" cy="1744558"/>
          </a:xfrm>
          <a:custGeom>
            <a:avLst/>
            <a:gdLst>
              <a:gd name="T0" fmla="*/ 203 w 331"/>
              <a:gd name="T1" fmla="*/ 150 h 168"/>
              <a:gd name="T2" fmla="*/ 195 w 331"/>
              <a:gd name="T3" fmla="*/ 141 h 168"/>
              <a:gd name="T4" fmla="*/ 183 w 331"/>
              <a:gd name="T5" fmla="*/ 132 h 168"/>
              <a:gd name="T6" fmla="*/ 174 w 331"/>
              <a:gd name="T7" fmla="*/ 124 h 168"/>
              <a:gd name="T8" fmla="*/ 171 w 331"/>
              <a:gd name="T9" fmla="*/ 121 h 168"/>
              <a:gd name="T10" fmla="*/ 176 w 331"/>
              <a:gd name="T11" fmla="*/ 118 h 168"/>
              <a:gd name="T12" fmla="*/ 186 w 331"/>
              <a:gd name="T13" fmla="*/ 121 h 168"/>
              <a:gd name="T14" fmla="*/ 200 w 331"/>
              <a:gd name="T15" fmla="*/ 124 h 168"/>
              <a:gd name="T16" fmla="*/ 217 w 331"/>
              <a:gd name="T17" fmla="*/ 127 h 168"/>
              <a:gd name="T18" fmla="*/ 227 w 331"/>
              <a:gd name="T19" fmla="*/ 130 h 168"/>
              <a:gd name="T20" fmla="*/ 229 w 331"/>
              <a:gd name="T21" fmla="*/ 130 h 168"/>
              <a:gd name="T22" fmla="*/ 241 w 331"/>
              <a:gd name="T23" fmla="*/ 121 h 168"/>
              <a:gd name="T24" fmla="*/ 249 w 331"/>
              <a:gd name="T25" fmla="*/ 109 h 168"/>
              <a:gd name="T26" fmla="*/ 256 w 331"/>
              <a:gd name="T27" fmla="*/ 94 h 168"/>
              <a:gd name="T28" fmla="*/ 273 w 331"/>
              <a:gd name="T29" fmla="*/ 53 h 168"/>
              <a:gd name="T30" fmla="*/ 278 w 331"/>
              <a:gd name="T31" fmla="*/ 32 h 168"/>
              <a:gd name="T32" fmla="*/ 275 w 331"/>
              <a:gd name="T33" fmla="*/ 23 h 168"/>
              <a:gd name="T34" fmla="*/ 261 w 331"/>
              <a:gd name="T35" fmla="*/ 23 h 168"/>
              <a:gd name="T36" fmla="*/ 251 w 331"/>
              <a:gd name="T37" fmla="*/ 23 h 168"/>
              <a:gd name="T38" fmla="*/ 234 w 331"/>
              <a:gd name="T39" fmla="*/ 23 h 168"/>
              <a:gd name="T40" fmla="*/ 200 w 331"/>
              <a:gd name="T41" fmla="*/ 26 h 168"/>
              <a:gd name="T42" fmla="*/ 164 w 331"/>
              <a:gd name="T43" fmla="*/ 29 h 168"/>
              <a:gd name="T44" fmla="*/ 116 w 331"/>
              <a:gd name="T45" fmla="*/ 35 h 168"/>
              <a:gd name="T46" fmla="*/ 67 w 331"/>
              <a:gd name="T47" fmla="*/ 41 h 168"/>
              <a:gd name="T48" fmla="*/ 38 w 331"/>
              <a:gd name="T49" fmla="*/ 44 h 168"/>
              <a:gd name="T50" fmla="*/ 21 w 331"/>
              <a:gd name="T51" fmla="*/ 41 h 168"/>
              <a:gd name="T52" fmla="*/ 0 w 331"/>
              <a:gd name="T53" fmla="*/ 26 h 168"/>
              <a:gd name="T54" fmla="*/ 65 w 331"/>
              <a:gd name="T55" fmla="*/ 23 h 168"/>
              <a:gd name="T56" fmla="*/ 91 w 331"/>
              <a:gd name="T57" fmla="*/ 20 h 168"/>
              <a:gd name="T58" fmla="*/ 125 w 331"/>
              <a:gd name="T59" fmla="*/ 17 h 168"/>
              <a:gd name="T60" fmla="*/ 174 w 331"/>
              <a:gd name="T61" fmla="*/ 12 h 168"/>
              <a:gd name="T62" fmla="*/ 217 w 331"/>
              <a:gd name="T63" fmla="*/ 9 h 168"/>
              <a:gd name="T64" fmla="*/ 249 w 331"/>
              <a:gd name="T65" fmla="*/ 6 h 168"/>
              <a:gd name="T66" fmla="*/ 263 w 331"/>
              <a:gd name="T67" fmla="*/ 3 h 168"/>
              <a:gd name="T68" fmla="*/ 268 w 331"/>
              <a:gd name="T69" fmla="*/ 3 h 168"/>
              <a:gd name="T70" fmla="*/ 278 w 331"/>
              <a:gd name="T71" fmla="*/ 0 h 168"/>
              <a:gd name="T72" fmla="*/ 292 w 331"/>
              <a:gd name="T73" fmla="*/ 3 h 168"/>
              <a:gd name="T74" fmla="*/ 319 w 331"/>
              <a:gd name="T75" fmla="*/ 12 h 168"/>
              <a:gd name="T76" fmla="*/ 331 w 331"/>
              <a:gd name="T77" fmla="*/ 20 h 168"/>
              <a:gd name="T78" fmla="*/ 328 w 331"/>
              <a:gd name="T79" fmla="*/ 26 h 168"/>
              <a:gd name="T80" fmla="*/ 319 w 331"/>
              <a:gd name="T81" fmla="*/ 35 h 168"/>
              <a:gd name="T82" fmla="*/ 312 w 331"/>
              <a:gd name="T83" fmla="*/ 65 h 168"/>
              <a:gd name="T84" fmla="*/ 299 w 331"/>
              <a:gd name="T85" fmla="*/ 97 h 168"/>
              <a:gd name="T86" fmla="*/ 283 w 331"/>
              <a:gd name="T87" fmla="*/ 124 h 168"/>
              <a:gd name="T88" fmla="*/ 261 w 331"/>
              <a:gd name="T89" fmla="*/ 147 h 168"/>
              <a:gd name="T90" fmla="*/ 234 w 331"/>
              <a:gd name="T91" fmla="*/ 165 h 168"/>
              <a:gd name="T92" fmla="*/ 212 w 331"/>
              <a:gd name="T93" fmla="*/ 168 h 168"/>
              <a:gd name="T94" fmla="*/ 205 w 331"/>
              <a:gd name="T95" fmla="*/ 165 h 168"/>
              <a:gd name="T96" fmla="*/ 203 w 331"/>
              <a:gd name="T97" fmla="*/ 156 h 1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331" h="168">
                <a:moveTo>
                  <a:pt x="203" y="156"/>
                </a:moveTo>
                <a:lnTo>
                  <a:pt x="203" y="153"/>
                </a:lnTo>
                <a:lnTo>
                  <a:pt x="203" y="150"/>
                </a:lnTo>
                <a:lnTo>
                  <a:pt x="200" y="147"/>
                </a:lnTo>
                <a:lnTo>
                  <a:pt x="198" y="144"/>
                </a:lnTo>
                <a:lnTo>
                  <a:pt x="195" y="141"/>
                </a:lnTo>
                <a:lnTo>
                  <a:pt x="193" y="138"/>
                </a:lnTo>
                <a:lnTo>
                  <a:pt x="188" y="135"/>
                </a:lnTo>
                <a:lnTo>
                  <a:pt x="183" y="132"/>
                </a:lnTo>
                <a:lnTo>
                  <a:pt x="181" y="130"/>
                </a:lnTo>
                <a:lnTo>
                  <a:pt x="176" y="127"/>
                </a:lnTo>
                <a:lnTo>
                  <a:pt x="174" y="124"/>
                </a:lnTo>
                <a:lnTo>
                  <a:pt x="174" y="124"/>
                </a:lnTo>
                <a:lnTo>
                  <a:pt x="171" y="121"/>
                </a:lnTo>
                <a:lnTo>
                  <a:pt x="171" y="121"/>
                </a:lnTo>
                <a:lnTo>
                  <a:pt x="174" y="121"/>
                </a:lnTo>
                <a:lnTo>
                  <a:pt x="174" y="118"/>
                </a:lnTo>
                <a:lnTo>
                  <a:pt x="176" y="118"/>
                </a:lnTo>
                <a:lnTo>
                  <a:pt x="179" y="118"/>
                </a:lnTo>
                <a:lnTo>
                  <a:pt x="181" y="118"/>
                </a:lnTo>
                <a:lnTo>
                  <a:pt x="186" y="121"/>
                </a:lnTo>
                <a:lnTo>
                  <a:pt x="191" y="121"/>
                </a:lnTo>
                <a:lnTo>
                  <a:pt x="195" y="121"/>
                </a:lnTo>
                <a:lnTo>
                  <a:pt x="200" y="124"/>
                </a:lnTo>
                <a:lnTo>
                  <a:pt x="208" y="124"/>
                </a:lnTo>
                <a:lnTo>
                  <a:pt x="212" y="127"/>
                </a:lnTo>
                <a:lnTo>
                  <a:pt x="217" y="127"/>
                </a:lnTo>
                <a:lnTo>
                  <a:pt x="220" y="127"/>
                </a:lnTo>
                <a:lnTo>
                  <a:pt x="224" y="130"/>
                </a:lnTo>
                <a:lnTo>
                  <a:pt x="227" y="130"/>
                </a:lnTo>
                <a:lnTo>
                  <a:pt x="227" y="130"/>
                </a:lnTo>
                <a:lnTo>
                  <a:pt x="229" y="130"/>
                </a:lnTo>
                <a:lnTo>
                  <a:pt x="229" y="130"/>
                </a:lnTo>
                <a:lnTo>
                  <a:pt x="234" y="127"/>
                </a:lnTo>
                <a:lnTo>
                  <a:pt x="237" y="124"/>
                </a:lnTo>
                <a:lnTo>
                  <a:pt x="241" y="121"/>
                </a:lnTo>
                <a:lnTo>
                  <a:pt x="244" y="118"/>
                </a:lnTo>
                <a:lnTo>
                  <a:pt x="246" y="115"/>
                </a:lnTo>
                <a:lnTo>
                  <a:pt x="249" y="109"/>
                </a:lnTo>
                <a:lnTo>
                  <a:pt x="251" y="106"/>
                </a:lnTo>
                <a:lnTo>
                  <a:pt x="254" y="100"/>
                </a:lnTo>
                <a:lnTo>
                  <a:pt x="256" y="94"/>
                </a:lnTo>
                <a:lnTo>
                  <a:pt x="263" y="79"/>
                </a:lnTo>
                <a:lnTo>
                  <a:pt x="268" y="65"/>
                </a:lnTo>
                <a:lnTo>
                  <a:pt x="273" y="53"/>
                </a:lnTo>
                <a:lnTo>
                  <a:pt x="275" y="44"/>
                </a:lnTo>
                <a:lnTo>
                  <a:pt x="275" y="35"/>
                </a:lnTo>
                <a:lnTo>
                  <a:pt x="278" y="32"/>
                </a:lnTo>
                <a:lnTo>
                  <a:pt x="278" y="26"/>
                </a:lnTo>
                <a:lnTo>
                  <a:pt x="275" y="26"/>
                </a:lnTo>
                <a:lnTo>
                  <a:pt x="275" y="23"/>
                </a:lnTo>
                <a:lnTo>
                  <a:pt x="270" y="23"/>
                </a:lnTo>
                <a:lnTo>
                  <a:pt x="268" y="23"/>
                </a:lnTo>
                <a:lnTo>
                  <a:pt x="261" y="23"/>
                </a:lnTo>
                <a:lnTo>
                  <a:pt x="258" y="23"/>
                </a:lnTo>
                <a:lnTo>
                  <a:pt x="254" y="23"/>
                </a:lnTo>
                <a:lnTo>
                  <a:pt x="251" y="23"/>
                </a:lnTo>
                <a:lnTo>
                  <a:pt x="246" y="23"/>
                </a:lnTo>
                <a:lnTo>
                  <a:pt x="239" y="23"/>
                </a:lnTo>
                <a:lnTo>
                  <a:pt x="234" y="23"/>
                </a:lnTo>
                <a:lnTo>
                  <a:pt x="220" y="23"/>
                </a:lnTo>
                <a:lnTo>
                  <a:pt x="210" y="26"/>
                </a:lnTo>
                <a:lnTo>
                  <a:pt x="200" y="26"/>
                </a:lnTo>
                <a:lnTo>
                  <a:pt x="191" y="26"/>
                </a:lnTo>
                <a:lnTo>
                  <a:pt x="179" y="29"/>
                </a:lnTo>
                <a:lnTo>
                  <a:pt x="164" y="29"/>
                </a:lnTo>
                <a:lnTo>
                  <a:pt x="150" y="32"/>
                </a:lnTo>
                <a:lnTo>
                  <a:pt x="133" y="32"/>
                </a:lnTo>
                <a:lnTo>
                  <a:pt x="116" y="35"/>
                </a:lnTo>
                <a:lnTo>
                  <a:pt x="96" y="38"/>
                </a:lnTo>
                <a:lnTo>
                  <a:pt x="82" y="38"/>
                </a:lnTo>
                <a:lnTo>
                  <a:pt x="67" y="41"/>
                </a:lnTo>
                <a:lnTo>
                  <a:pt x="55" y="41"/>
                </a:lnTo>
                <a:lnTo>
                  <a:pt x="46" y="41"/>
                </a:lnTo>
                <a:lnTo>
                  <a:pt x="38" y="44"/>
                </a:lnTo>
                <a:lnTo>
                  <a:pt x="31" y="44"/>
                </a:lnTo>
                <a:lnTo>
                  <a:pt x="29" y="44"/>
                </a:lnTo>
                <a:lnTo>
                  <a:pt x="21" y="41"/>
                </a:lnTo>
                <a:lnTo>
                  <a:pt x="17" y="38"/>
                </a:lnTo>
                <a:lnTo>
                  <a:pt x="9" y="32"/>
                </a:lnTo>
                <a:lnTo>
                  <a:pt x="0" y="26"/>
                </a:lnTo>
                <a:lnTo>
                  <a:pt x="33" y="26"/>
                </a:lnTo>
                <a:lnTo>
                  <a:pt x="50" y="26"/>
                </a:lnTo>
                <a:lnTo>
                  <a:pt x="65" y="23"/>
                </a:lnTo>
                <a:lnTo>
                  <a:pt x="72" y="23"/>
                </a:lnTo>
                <a:lnTo>
                  <a:pt x="82" y="20"/>
                </a:lnTo>
                <a:lnTo>
                  <a:pt x="91" y="20"/>
                </a:lnTo>
                <a:lnTo>
                  <a:pt x="101" y="20"/>
                </a:lnTo>
                <a:lnTo>
                  <a:pt x="113" y="17"/>
                </a:lnTo>
                <a:lnTo>
                  <a:pt x="125" y="17"/>
                </a:lnTo>
                <a:lnTo>
                  <a:pt x="150" y="14"/>
                </a:lnTo>
                <a:lnTo>
                  <a:pt x="162" y="14"/>
                </a:lnTo>
                <a:lnTo>
                  <a:pt x="174" y="12"/>
                </a:lnTo>
                <a:lnTo>
                  <a:pt x="186" y="12"/>
                </a:lnTo>
                <a:lnTo>
                  <a:pt x="195" y="12"/>
                </a:lnTo>
                <a:lnTo>
                  <a:pt x="217" y="9"/>
                </a:lnTo>
                <a:lnTo>
                  <a:pt x="234" y="6"/>
                </a:lnTo>
                <a:lnTo>
                  <a:pt x="241" y="6"/>
                </a:lnTo>
                <a:lnTo>
                  <a:pt x="249" y="6"/>
                </a:lnTo>
                <a:lnTo>
                  <a:pt x="254" y="6"/>
                </a:lnTo>
                <a:lnTo>
                  <a:pt x="258" y="6"/>
                </a:lnTo>
                <a:lnTo>
                  <a:pt x="263" y="3"/>
                </a:lnTo>
                <a:lnTo>
                  <a:pt x="266" y="3"/>
                </a:lnTo>
                <a:lnTo>
                  <a:pt x="268" y="3"/>
                </a:lnTo>
                <a:lnTo>
                  <a:pt x="268" y="3"/>
                </a:lnTo>
                <a:lnTo>
                  <a:pt x="270" y="0"/>
                </a:lnTo>
                <a:lnTo>
                  <a:pt x="275" y="0"/>
                </a:lnTo>
                <a:lnTo>
                  <a:pt x="278" y="0"/>
                </a:lnTo>
                <a:lnTo>
                  <a:pt x="283" y="0"/>
                </a:lnTo>
                <a:lnTo>
                  <a:pt x="287" y="0"/>
                </a:lnTo>
                <a:lnTo>
                  <a:pt x="292" y="3"/>
                </a:lnTo>
                <a:lnTo>
                  <a:pt x="299" y="6"/>
                </a:lnTo>
                <a:lnTo>
                  <a:pt x="309" y="9"/>
                </a:lnTo>
                <a:lnTo>
                  <a:pt x="319" y="12"/>
                </a:lnTo>
                <a:lnTo>
                  <a:pt x="324" y="14"/>
                </a:lnTo>
                <a:lnTo>
                  <a:pt x="328" y="17"/>
                </a:lnTo>
                <a:lnTo>
                  <a:pt x="331" y="20"/>
                </a:lnTo>
                <a:lnTo>
                  <a:pt x="331" y="23"/>
                </a:lnTo>
                <a:lnTo>
                  <a:pt x="331" y="23"/>
                </a:lnTo>
                <a:lnTo>
                  <a:pt x="328" y="26"/>
                </a:lnTo>
                <a:lnTo>
                  <a:pt x="326" y="26"/>
                </a:lnTo>
                <a:lnTo>
                  <a:pt x="321" y="29"/>
                </a:lnTo>
                <a:lnTo>
                  <a:pt x="319" y="35"/>
                </a:lnTo>
                <a:lnTo>
                  <a:pt x="316" y="44"/>
                </a:lnTo>
                <a:lnTo>
                  <a:pt x="314" y="53"/>
                </a:lnTo>
                <a:lnTo>
                  <a:pt x="312" y="65"/>
                </a:lnTo>
                <a:lnTo>
                  <a:pt x="307" y="76"/>
                </a:lnTo>
                <a:lnTo>
                  <a:pt x="304" y="85"/>
                </a:lnTo>
                <a:lnTo>
                  <a:pt x="299" y="97"/>
                </a:lnTo>
                <a:lnTo>
                  <a:pt x="295" y="106"/>
                </a:lnTo>
                <a:lnTo>
                  <a:pt x="290" y="115"/>
                </a:lnTo>
                <a:lnTo>
                  <a:pt x="283" y="124"/>
                </a:lnTo>
                <a:lnTo>
                  <a:pt x="275" y="132"/>
                </a:lnTo>
                <a:lnTo>
                  <a:pt x="268" y="141"/>
                </a:lnTo>
                <a:lnTo>
                  <a:pt x="261" y="147"/>
                </a:lnTo>
                <a:lnTo>
                  <a:pt x="254" y="153"/>
                </a:lnTo>
                <a:lnTo>
                  <a:pt x="244" y="159"/>
                </a:lnTo>
                <a:lnTo>
                  <a:pt x="234" y="165"/>
                </a:lnTo>
                <a:lnTo>
                  <a:pt x="227" y="165"/>
                </a:lnTo>
                <a:lnTo>
                  <a:pt x="220" y="168"/>
                </a:lnTo>
                <a:lnTo>
                  <a:pt x="212" y="168"/>
                </a:lnTo>
                <a:lnTo>
                  <a:pt x="210" y="168"/>
                </a:lnTo>
                <a:lnTo>
                  <a:pt x="208" y="165"/>
                </a:lnTo>
                <a:lnTo>
                  <a:pt x="205" y="165"/>
                </a:lnTo>
                <a:lnTo>
                  <a:pt x="203" y="165"/>
                </a:lnTo>
                <a:lnTo>
                  <a:pt x="203" y="162"/>
                </a:lnTo>
                <a:lnTo>
                  <a:pt x="203" y="156"/>
                </a:lnTo>
                <a:lnTo>
                  <a:pt x="203" y="156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555532847"/>
      </p:ext>
    </p:extLst>
  </p:cSld>
  <p:clrMapOvr>
    <a:masterClrMapping/>
  </p:clrMapOvr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reeform 9"/>
          <p:cNvSpPr>
            <a:spLocks/>
          </p:cNvSpPr>
          <p:nvPr/>
        </p:nvSpPr>
        <p:spPr bwMode="auto">
          <a:xfrm>
            <a:off x="2014239" y="704738"/>
            <a:ext cx="435992" cy="277170"/>
          </a:xfrm>
          <a:custGeom>
            <a:avLst/>
            <a:gdLst>
              <a:gd name="T0" fmla="*/ 0 w 70"/>
              <a:gd name="T1" fmla="*/ 3 h 30"/>
              <a:gd name="T2" fmla="*/ 2 w 70"/>
              <a:gd name="T3" fmla="*/ 3 h 30"/>
              <a:gd name="T4" fmla="*/ 6 w 70"/>
              <a:gd name="T5" fmla="*/ 0 h 30"/>
              <a:gd name="T6" fmla="*/ 11 w 70"/>
              <a:gd name="T7" fmla="*/ 0 h 30"/>
              <a:gd name="T8" fmla="*/ 17 w 70"/>
              <a:gd name="T9" fmla="*/ 0 h 30"/>
              <a:gd name="T10" fmla="*/ 31 w 70"/>
              <a:gd name="T11" fmla="*/ 0 h 30"/>
              <a:gd name="T12" fmla="*/ 44 w 70"/>
              <a:gd name="T13" fmla="*/ 0 h 30"/>
              <a:gd name="T14" fmla="*/ 51 w 70"/>
              <a:gd name="T15" fmla="*/ 3 h 30"/>
              <a:gd name="T16" fmla="*/ 55 w 70"/>
              <a:gd name="T17" fmla="*/ 3 h 30"/>
              <a:gd name="T18" fmla="*/ 59 w 70"/>
              <a:gd name="T19" fmla="*/ 6 h 30"/>
              <a:gd name="T20" fmla="*/ 64 w 70"/>
              <a:gd name="T21" fmla="*/ 6 h 30"/>
              <a:gd name="T22" fmla="*/ 68 w 70"/>
              <a:gd name="T23" fmla="*/ 9 h 30"/>
              <a:gd name="T24" fmla="*/ 70 w 70"/>
              <a:gd name="T25" fmla="*/ 15 h 30"/>
              <a:gd name="T26" fmla="*/ 70 w 70"/>
              <a:gd name="T27" fmla="*/ 18 h 30"/>
              <a:gd name="T28" fmla="*/ 70 w 70"/>
              <a:gd name="T29" fmla="*/ 21 h 30"/>
              <a:gd name="T30" fmla="*/ 70 w 70"/>
              <a:gd name="T31" fmla="*/ 24 h 30"/>
              <a:gd name="T32" fmla="*/ 68 w 70"/>
              <a:gd name="T33" fmla="*/ 27 h 30"/>
              <a:gd name="T34" fmla="*/ 64 w 70"/>
              <a:gd name="T35" fmla="*/ 30 h 30"/>
              <a:gd name="T36" fmla="*/ 59 w 70"/>
              <a:gd name="T37" fmla="*/ 30 h 30"/>
              <a:gd name="T38" fmla="*/ 53 w 70"/>
              <a:gd name="T39" fmla="*/ 30 h 30"/>
              <a:gd name="T40" fmla="*/ 44 w 70"/>
              <a:gd name="T41" fmla="*/ 27 h 30"/>
              <a:gd name="T42" fmla="*/ 35 w 70"/>
              <a:gd name="T43" fmla="*/ 24 h 30"/>
              <a:gd name="T44" fmla="*/ 24 w 70"/>
              <a:gd name="T45" fmla="*/ 18 h 30"/>
              <a:gd name="T46" fmla="*/ 17 w 70"/>
              <a:gd name="T47" fmla="*/ 15 h 30"/>
              <a:gd name="T48" fmla="*/ 13 w 70"/>
              <a:gd name="T49" fmla="*/ 12 h 30"/>
              <a:gd name="T50" fmla="*/ 9 w 70"/>
              <a:gd name="T51" fmla="*/ 12 h 30"/>
              <a:gd name="T52" fmla="*/ 4 w 70"/>
              <a:gd name="T53" fmla="*/ 9 h 30"/>
              <a:gd name="T54" fmla="*/ 2 w 70"/>
              <a:gd name="T55" fmla="*/ 6 h 30"/>
              <a:gd name="T56" fmla="*/ 0 w 70"/>
              <a:gd name="T57" fmla="*/ 6 h 30"/>
              <a:gd name="T58" fmla="*/ 0 w 70"/>
              <a:gd name="T59" fmla="*/ 3 h 30"/>
              <a:gd name="T60" fmla="*/ 0 w 70"/>
              <a:gd name="T61" fmla="*/ 3 h 30"/>
              <a:gd name="T62" fmla="*/ 0 w 70"/>
              <a:gd name="T63" fmla="*/ 3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70" h="30">
                <a:moveTo>
                  <a:pt x="0" y="3"/>
                </a:moveTo>
                <a:lnTo>
                  <a:pt x="2" y="3"/>
                </a:lnTo>
                <a:lnTo>
                  <a:pt x="6" y="0"/>
                </a:lnTo>
                <a:lnTo>
                  <a:pt x="11" y="0"/>
                </a:lnTo>
                <a:lnTo>
                  <a:pt x="17" y="0"/>
                </a:lnTo>
                <a:lnTo>
                  <a:pt x="31" y="0"/>
                </a:lnTo>
                <a:lnTo>
                  <a:pt x="44" y="0"/>
                </a:lnTo>
                <a:lnTo>
                  <a:pt x="51" y="3"/>
                </a:lnTo>
                <a:lnTo>
                  <a:pt x="55" y="3"/>
                </a:lnTo>
                <a:lnTo>
                  <a:pt x="59" y="6"/>
                </a:lnTo>
                <a:lnTo>
                  <a:pt x="64" y="6"/>
                </a:lnTo>
                <a:lnTo>
                  <a:pt x="68" y="9"/>
                </a:lnTo>
                <a:lnTo>
                  <a:pt x="70" y="15"/>
                </a:lnTo>
                <a:lnTo>
                  <a:pt x="70" y="18"/>
                </a:lnTo>
                <a:lnTo>
                  <a:pt x="70" y="21"/>
                </a:lnTo>
                <a:lnTo>
                  <a:pt x="70" y="24"/>
                </a:lnTo>
                <a:lnTo>
                  <a:pt x="68" y="27"/>
                </a:lnTo>
                <a:lnTo>
                  <a:pt x="64" y="30"/>
                </a:lnTo>
                <a:lnTo>
                  <a:pt x="59" y="30"/>
                </a:lnTo>
                <a:lnTo>
                  <a:pt x="53" y="30"/>
                </a:lnTo>
                <a:lnTo>
                  <a:pt x="44" y="27"/>
                </a:lnTo>
                <a:lnTo>
                  <a:pt x="35" y="24"/>
                </a:lnTo>
                <a:lnTo>
                  <a:pt x="24" y="18"/>
                </a:lnTo>
                <a:lnTo>
                  <a:pt x="17" y="15"/>
                </a:lnTo>
                <a:lnTo>
                  <a:pt x="13" y="12"/>
                </a:lnTo>
                <a:lnTo>
                  <a:pt x="9" y="12"/>
                </a:lnTo>
                <a:lnTo>
                  <a:pt x="4" y="9"/>
                </a:lnTo>
                <a:lnTo>
                  <a:pt x="2" y="6"/>
                </a:lnTo>
                <a:lnTo>
                  <a:pt x="0" y="6"/>
                </a:lnTo>
                <a:lnTo>
                  <a:pt x="0" y="3"/>
                </a:lnTo>
                <a:lnTo>
                  <a:pt x="0" y="3"/>
                </a:lnTo>
                <a:lnTo>
                  <a:pt x="0" y="3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" name="Freeform 10"/>
          <p:cNvSpPr>
            <a:spLocks/>
          </p:cNvSpPr>
          <p:nvPr/>
        </p:nvSpPr>
        <p:spPr bwMode="auto">
          <a:xfrm>
            <a:off x="1696590" y="1046577"/>
            <a:ext cx="965413" cy="249456"/>
          </a:xfrm>
          <a:custGeom>
            <a:avLst/>
            <a:gdLst>
              <a:gd name="T0" fmla="*/ 155 w 155"/>
              <a:gd name="T1" fmla="*/ 12 h 27"/>
              <a:gd name="T2" fmla="*/ 152 w 155"/>
              <a:gd name="T3" fmla="*/ 12 h 27"/>
              <a:gd name="T4" fmla="*/ 150 w 155"/>
              <a:gd name="T5" fmla="*/ 12 h 27"/>
              <a:gd name="T6" fmla="*/ 146 w 155"/>
              <a:gd name="T7" fmla="*/ 15 h 27"/>
              <a:gd name="T8" fmla="*/ 139 w 155"/>
              <a:gd name="T9" fmla="*/ 15 h 27"/>
              <a:gd name="T10" fmla="*/ 130 w 155"/>
              <a:gd name="T11" fmla="*/ 18 h 27"/>
              <a:gd name="T12" fmla="*/ 121 w 155"/>
              <a:gd name="T13" fmla="*/ 18 h 27"/>
              <a:gd name="T14" fmla="*/ 108 w 155"/>
              <a:gd name="T15" fmla="*/ 21 h 27"/>
              <a:gd name="T16" fmla="*/ 95 w 155"/>
              <a:gd name="T17" fmla="*/ 21 h 27"/>
              <a:gd name="T18" fmla="*/ 82 w 155"/>
              <a:gd name="T19" fmla="*/ 24 h 27"/>
              <a:gd name="T20" fmla="*/ 68 w 155"/>
              <a:gd name="T21" fmla="*/ 24 h 27"/>
              <a:gd name="T22" fmla="*/ 57 w 155"/>
              <a:gd name="T23" fmla="*/ 27 h 27"/>
              <a:gd name="T24" fmla="*/ 49 w 155"/>
              <a:gd name="T25" fmla="*/ 27 h 27"/>
              <a:gd name="T26" fmla="*/ 42 w 155"/>
              <a:gd name="T27" fmla="*/ 27 h 27"/>
              <a:gd name="T28" fmla="*/ 35 w 155"/>
              <a:gd name="T29" fmla="*/ 27 h 27"/>
              <a:gd name="T30" fmla="*/ 31 w 155"/>
              <a:gd name="T31" fmla="*/ 27 h 27"/>
              <a:gd name="T32" fmla="*/ 29 w 155"/>
              <a:gd name="T33" fmla="*/ 27 h 27"/>
              <a:gd name="T34" fmla="*/ 24 w 155"/>
              <a:gd name="T35" fmla="*/ 27 h 27"/>
              <a:gd name="T36" fmla="*/ 18 w 155"/>
              <a:gd name="T37" fmla="*/ 27 h 27"/>
              <a:gd name="T38" fmla="*/ 9 w 155"/>
              <a:gd name="T39" fmla="*/ 24 h 27"/>
              <a:gd name="T40" fmla="*/ 0 w 155"/>
              <a:gd name="T41" fmla="*/ 18 h 27"/>
              <a:gd name="T42" fmla="*/ 13 w 155"/>
              <a:gd name="T43" fmla="*/ 18 h 27"/>
              <a:gd name="T44" fmla="*/ 27 w 155"/>
              <a:gd name="T45" fmla="*/ 15 h 27"/>
              <a:gd name="T46" fmla="*/ 40 w 155"/>
              <a:gd name="T47" fmla="*/ 12 h 27"/>
              <a:gd name="T48" fmla="*/ 51 w 155"/>
              <a:gd name="T49" fmla="*/ 12 h 27"/>
              <a:gd name="T50" fmla="*/ 62 w 155"/>
              <a:gd name="T51" fmla="*/ 9 h 27"/>
              <a:gd name="T52" fmla="*/ 73 w 155"/>
              <a:gd name="T53" fmla="*/ 9 h 27"/>
              <a:gd name="T54" fmla="*/ 82 w 155"/>
              <a:gd name="T55" fmla="*/ 6 h 27"/>
              <a:gd name="T56" fmla="*/ 91 w 155"/>
              <a:gd name="T57" fmla="*/ 6 h 27"/>
              <a:gd name="T58" fmla="*/ 97 w 155"/>
              <a:gd name="T59" fmla="*/ 3 h 27"/>
              <a:gd name="T60" fmla="*/ 104 w 155"/>
              <a:gd name="T61" fmla="*/ 3 h 27"/>
              <a:gd name="T62" fmla="*/ 110 w 155"/>
              <a:gd name="T63" fmla="*/ 3 h 27"/>
              <a:gd name="T64" fmla="*/ 115 w 155"/>
              <a:gd name="T65" fmla="*/ 3 h 27"/>
              <a:gd name="T66" fmla="*/ 119 w 155"/>
              <a:gd name="T67" fmla="*/ 0 h 27"/>
              <a:gd name="T68" fmla="*/ 124 w 155"/>
              <a:gd name="T69" fmla="*/ 0 h 27"/>
              <a:gd name="T70" fmla="*/ 126 w 155"/>
              <a:gd name="T71" fmla="*/ 0 h 27"/>
              <a:gd name="T72" fmla="*/ 126 w 155"/>
              <a:gd name="T73" fmla="*/ 0 h 27"/>
              <a:gd name="T74" fmla="*/ 137 w 155"/>
              <a:gd name="T75" fmla="*/ 3 h 27"/>
              <a:gd name="T76" fmla="*/ 141 w 155"/>
              <a:gd name="T77" fmla="*/ 3 h 27"/>
              <a:gd name="T78" fmla="*/ 146 w 155"/>
              <a:gd name="T79" fmla="*/ 3 h 27"/>
              <a:gd name="T80" fmla="*/ 148 w 155"/>
              <a:gd name="T81" fmla="*/ 6 h 27"/>
              <a:gd name="T82" fmla="*/ 152 w 155"/>
              <a:gd name="T83" fmla="*/ 6 h 27"/>
              <a:gd name="T84" fmla="*/ 152 w 155"/>
              <a:gd name="T85" fmla="*/ 9 h 27"/>
              <a:gd name="T86" fmla="*/ 155 w 155"/>
              <a:gd name="T87" fmla="*/ 12 h 27"/>
              <a:gd name="T88" fmla="*/ 155 w 155"/>
              <a:gd name="T89" fmla="*/ 12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155" h="27">
                <a:moveTo>
                  <a:pt x="155" y="12"/>
                </a:moveTo>
                <a:lnTo>
                  <a:pt x="152" y="12"/>
                </a:lnTo>
                <a:lnTo>
                  <a:pt x="150" y="12"/>
                </a:lnTo>
                <a:lnTo>
                  <a:pt x="146" y="15"/>
                </a:lnTo>
                <a:lnTo>
                  <a:pt x="139" y="15"/>
                </a:lnTo>
                <a:lnTo>
                  <a:pt x="130" y="18"/>
                </a:lnTo>
                <a:lnTo>
                  <a:pt x="121" y="18"/>
                </a:lnTo>
                <a:lnTo>
                  <a:pt x="108" y="21"/>
                </a:lnTo>
                <a:lnTo>
                  <a:pt x="95" y="21"/>
                </a:lnTo>
                <a:lnTo>
                  <a:pt x="82" y="24"/>
                </a:lnTo>
                <a:lnTo>
                  <a:pt x="68" y="24"/>
                </a:lnTo>
                <a:lnTo>
                  <a:pt x="57" y="27"/>
                </a:lnTo>
                <a:lnTo>
                  <a:pt x="49" y="27"/>
                </a:lnTo>
                <a:lnTo>
                  <a:pt x="42" y="27"/>
                </a:lnTo>
                <a:lnTo>
                  <a:pt x="35" y="27"/>
                </a:lnTo>
                <a:lnTo>
                  <a:pt x="31" y="27"/>
                </a:lnTo>
                <a:lnTo>
                  <a:pt x="29" y="27"/>
                </a:lnTo>
                <a:lnTo>
                  <a:pt x="24" y="27"/>
                </a:lnTo>
                <a:lnTo>
                  <a:pt x="18" y="27"/>
                </a:lnTo>
                <a:lnTo>
                  <a:pt x="9" y="24"/>
                </a:lnTo>
                <a:lnTo>
                  <a:pt x="0" y="18"/>
                </a:lnTo>
                <a:lnTo>
                  <a:pt x="13" y="18"/>
                </a:lnTo>
                <a:lnTo>
                  <a:pt x="27" y="15"/>
                </a:lnTo>
                <a:lnTo>
                  <a:pt x="40" y="12"/>
                </a:lnTo>
                <a:lnTo>
                  <a:pt x="51" y="12"/>
                </a:lnTo>
                <a:lnTo>
                  <a:pt x="62" y="9"/>
                </a:lnTo>
                <a:lnTo>
                  <a:pt x="73" y="9"/>
                </a:lnTo>
                <a:lnTo>
                  <a:pt x="82" y="6"/>
                </a:lnTo>
                <a:lnTo>
                  <a:pt x="91" y="6"/>
                </a:lnTo>
                <a:lnTo>
                  <a:pt x="97" y="3"/>
                </a:lnTo>
                <a:lnTo>
                  <a:pt x="104" y="3"/>
                </a:lnTo>
                <a:lnTo>
                  <a:pt x="110" y="3"/>
                </a:lnTo>
                <a:lnTo>
                  <a:pt x="115" y="3"/>
                </a:lnTo>
                <a:lnTo>
                  <a:pt x="119" y="0"/>
                </a:lnTo>
                <a:lnTo>
                  <a:pt x="124" y="0"/>
                </a:lnTo>
                <a:lnTo>
                  <a:pt x="126" y="0"/>
                </a:lnTo>
                <a:lnTo>
                  <a:pt x="126" y="0"/>
                </a:lnTo>
                <a:lnTo>
                  <a:pt x="137" y="3"/>
                </a:lnTo>
                <a:lnTo>
                  <a:pt x="141" y="3"/>
                </a:lnTo>
                <a:lnTo>
                  <a:pt x="146" y="3"/>
                </a:lnTo>
                <a:lnTo>
                  <a:pt x="148" y="6"/>
                </a:lnTo>
                <a:lnTo>
                  <a:pt x="152" y="6"/>
                </a:lnTo>
                <a:lnTo>
                  <a:pt x="152" y="9"/>
                </a:lnTo>
                <a:lnTo>
                  <a:pt x="155" y="12"/>
                </a:lnTo>
                <a:lnTo>
                  <a:pt x="155" y="12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" name="Freeform 11"/>
          <p:cNvSpPr>
            <a:spLocks/>
          </p:cNvSpPr>
          <p:nvPr/>
        </p:nvSpPr>
        <p:spPr bwMode="auto">
          <a:xfrm>
            <a:off x="1877214" y="1323747"/>
            <a:ext cx="261595" cy="286411"/>
          </a:xfrm>
          <a:custGeom>
            <a:avLst/>
            <a:gdLst>
              <a:gd name="T0" fmla="*/ 37 w 42"/>
              <a:gd name="T1" fmla="*/ 25 h 31"/>
              <a:gd name="T2" fmla="*/ 31 w 42"/>
              <a:gd name="T3" fmla="*/ 31 h 31"/>
              <a:gd name="T4" fmla="*/ 26 w 42"/>
              <a:gd name="T5" fmla="*/ 31 h 31"/>
              <a:gd name="T6" fmla="*/ 24 w 42"/>
              <a:gd name="T7" fmla="*/ 31 h 31"/>
              <a:gd name="T8" fmla="*/ 22 w 42"/>
              <a:gd name="T9" fmla="*/ 31 h 31"/>
              <a:gd name="T10" fmla="*/ 17 w 42"/>
              <a:gd name="T11" fmla="*/ 28 h 31"/>
              <a:gd name="T12" fmla="*/ 13 w 42"/>
              <a:gd name="T13" fmla="*/ 25 h 31"/>
              <a:gd name="T14" fmla="*/ 9 w 42"/>
              <a:gd name="T15" fmla="*/ 19 h 31"/>
              <a:gd name="T16" fmla="*/ 4 w 42"/>
              <a:gd name="T17" fmla="*/ 13 h 31"/>
              <a:gd name="T18" fmla="*/ 2 w 42"/>
              <a:gd name="T19" fmla="*/ 7 h 31"/>
              <a:gd name="T20" fmla="*/ 0 w 42"/>
              <a:gd name="T21" fmla="*/ 3 h 31"/>
              <a:gd name="T22" fmla="*/ 0 w 42"/>
              <a:gd name="T23" fmla="*/ 0 h 31"/>
              <a:gd name="T24" fmla="*/ 2 w 42"/>
              <a:gd name="T25" fmla="*/ 0 h 31"/>
              <a:gd name="T26" fmla="*/ 6 w 42"/>
              <a:gd name="T27" fmla="*/ 0 h 31"/>
              <a:gd name="T28" fmla="*/ 11 w 42"/>
              <a:gd name="T29" fmla="*/ 0 h 31"/>
              <a:gd name="T30" fmla="*/ 17 w 42"/>
              <a:gd name="T31" fmla="*/ 0 h 31"/>
              <a:gd name="T32" fmla="*/ 24 w 42"/>
              <a:gd name="T33" fmla="*/ 3 h 31"/>
              <a:gd name="T34" fmla="*/ 31 w 42"/>
              <a:gd name="T35" fmla="*/ 7 h 31"/>
              <a:gd name="T36" fmla="*/ 35 w 42"/>
              <a:gd name="T37" fmla="*/ 7 h 31"/>
              <a:gd name="T38" fmla="*/ 39 w 42"/>
              <a:gd name="T39" fmla="*/ 13 h 31"/>
              <a:gd name="T40" fmla="*/ 42 w 42"/>
              <a:gd name="T41" fmla="*/ 16 h 31"/>
              <a:gd name="T42" fmla="*/ 42 w 42"/>
              <a:gd name="T43" fmla="*/ 19 h 31"/>
              <a:gd name="T44" fmla="*/ 39 w 42"/>
              <a:gd name="T45" fmla="*/ 22 h 31"/>
              <a:gd name="T46" fmla="*/ 37 w 42"/>
              <a:gd name="T47" fmla="*/ 25 h 31"/>
              <a:gd name="T48" fmla="*/ 37 w 42"/>
              <a:gd name="T49" fmla="*/ 25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42" h="31">
                <a:moveTo>
                  <a:pt x="37" y="25"/>
                </a:moveTo>
                <a:lnTo>
                  <a:pt x="31" y="31"/>
                </a:lnTo>
                <a:lnTo>
                  <a:pt x="26" y="31"/>
                </a:lnTo>
                <a:lnTo>
                  <a:pt x="24" y="31"/>
                </a:lnTo>
                <a:lnTo>
                  <a:pt x="22" y="31"/>
                </a:lnTo>
                <a:lnTo>
                  <a:pt x="17" y="28"/>
                </a:lnTo>
                <a:lnTo>
                  <a:pt x="13" y="25"/>
                </a:lnTo>
                <a:lnTo>
                  <a:pt x="9" y="19"/>
                </a:lnTo>
                <a:lnTo>
                  <a:pt x="4" y="13"/>
                </a:lnTo>
                <a:lnTo>
                  <a:pt x="2" y="7"/>
                </a:lnTo>
                <a:lnTo>
                  <a:pt x="0" y="3"/>
                </a:lnTo>
                <a:lnTo>
                  <a:pt x="0" y="0"/>
                </a:lnTo>
                <a:lnTo>
                  <a:pt x="2" y="0"/>
                </a:lnTo>
                <a:lnTo>
                  <a:pt x="6" y="0"/>
                </a:lnTo>
                <a:lnTo>
                  <a:pt x="11" y="0"/>
                </a:lnTo>
                <a:lnTo>
                  <a:pt x="17" y="0"/>
                </a:lnTo>
                <a:lnTo>
                  <a:pt x="24" y="3"/>
                </a:lnTo>
                <a:lnTo>
                  <a:pt x="31" y="7"/>
                </a:lnTo>
                <a:lnTo>
                  <a:pt x="35" y="7"/>
                </a:lnTo>
                <a:lnTo>
                  <a:pt x="39" y="13"/>
                </a:lnTo>
                <a:lnTo>
                  <a:pt x="42" y="16"/>
                </a:lnTo>
                <a:lnTo>
                  <a:pt x="42" y="19"/>
                </a:lnTo>
                <a:lnTo>
                  <a:pt x="39" y="22"/>
                </a:lnTo>
                <a:lnTo>
                  <a:pt x="37" y="25"/>
                </a:lnTo>
                <a:lnTo>
                  <a:pt x="37" y="25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Freeform 12"/>
          <p:cNvSpPr>
            <a:spLocks/>
          </p:cNvSpPr>
          <p:nvPr/>
        </p:nvSpPr>
        <p:spPr bwMode="auto">
          <a:xfrm>
            <a:off x="2219781" y="1212879"/>
            <a:ext cx="230454" cy="452713"/>
          </a:xfrm>
          <a:custGeom>
            <a:avLst/>
            <a:gdLst>
              <a:gd name="T0" fmla="*/ 26 w 37"/>
              <a:gd name="T1" fmla="*/ 0 h 49"/>
              <a:gd name="T2" fmla="*/ 31 w 37"/>
              <a:gd name="T3" fmla="*/ 6 h 49"/>
              <a:gd name="T4" fmla="*/ 35 w 37"/>
              <a:gd name="T5" fmla="*/ 9 h 49"/>
              <a:gd name="T6" fmla="*/ 37 w 37"/>
              <a:gd name="T7" fmla="*/ 12 h 49"/>
              <a:gd name="T8" fmla="*/ 37 w 37"/>
              <a:gd name="T9" fmla="*/ 15 h 49"/>
              <a:gd name="T10" fmla="*/ 37 w 37"/>
              <a:gd name="T11" fmla="*/ 19 h 49"/>
              <a:gd name="T12" fmla="*/ 35 w 37"/>
              <a:gd name="T13" fmla="*/ 19 h 49"/>
              <a:gd name="T14" fmla="*/ 31 w 37"/>
              <a:gd name="T15" fmla="*/ 22 h 49"/>
              <a:gd name="T16" fmla="*/ 26 w 37"/>
              <a:gd name="T17" fmla="*/ 25 h 49"/>
              <a:gd name="T18" fmla="*/ 22 w 37"/>
              <a:gd name="T19" fmla="*/ 31 h 49"/>
              <a:gd name="T20" fmla="*/ 15 w 37"/>
              <a:gd name="T21" fmla="*/ 34 h 49"/>
              <a:gd name="T22" fmla="*/ 9 w 37"/>
              <a:gd name="T23" fmla="*/ 40 h 49"/>
              <a:gd name="T24" fmla="*/ 0 w 37"/>
              <a:gd name="T25" fmla="*/ 49 h 49"/>
              <a:gd name="T26" fmla="*/ 0 w 37"/>
              <a:gd name="T27" fmla="*/ 49 h 49"/>
              <a:gd name="T28" fmla="*/ 7 w 37"/>
              <a:gd name="T29" fmla="*/ 43 h 49"/>
              <a:gd name="T30" fmla="*/ 11 w 37"/>
              <a:gd name="T31" fmla="*/ 34 h 49"/>
              <a:gd name="T32" fmla="*/ 15 w 37"/>
              <a:gd name="T33" fmla="*/ 28 h 49"/>
              <a:gd name="T34" fmla="*/ 18 w 37"/>
              <a:gd name="T35" fmla="*/ 22 h 49"/>
              <a:gd name="T36" fmla="*/ 22 w 37"/>
              <a:gd name="T37" fmla="*/ 15 h 49"/>
              <a:gd name="T38" fmla="*/ 24 w 37"/>
              <a:gd name="T39" fmla="*/ 9 h 49"/>
              <a:gd name="T40" fmla="*/ 24 w 37"/>
              <a:gd name="T41" fmla="*/ 6 h 49"/>
              <a:gd name="T42" fmla="*/ 26 w 37"/>
              <a:gd name="T43" fmla="*/ 0 h 49"/>
              <a:gd name="T44" fmla="*/ 26 w 37"/>
              <a:gd name="T45" fmla="*/ 0 h 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37" h="49">
                <a:moveTo>
                  <a:pt x="26" y="0"/>
                </a:moveTo>
                <a:lnTo>
                  <a:pt x="31" y="6"/>
                </a:lnTo>
                <a:lnTo>
                  <a:pt x="35" y="9"/>
                </a:lnTo>
                <a:lnTo>
                  <a:pt x="37" y="12"/>
                </a:lnTo>
                <a:lnTo>
                  <a:pt x="37" y="15"/>
                </a:lnTo>
                <a:lnTo>
                  <a:pt x="37" y="19"/>
                </a:lnTo>
                <a:lnTo>
                  <a:pt x="35" y="19"/>
                </a:lnTo>
                <a:lnTo>
                  <a:pt x="31" y="22"/>
                </a:lnTo>
                <a:lnTo>
                  <a:pt x="26" y="25"/>
                </a:lnTo>
                <a:lnTo>
                  <a:pt x="22" y="31"/>
                </a:lnTo>
                <a:lnTo>
                  <a:pt x="15" y="34"/>
                </a:lnTo>
                <a:lnTo>
                  <a:pt x="9" y="40"/>
                </a:lnTo>
                <a:lnTo>
                  <a:pt x="0" y="49"/>
                </a:lnTo>
                <a:lnTo>
                  <a:pt x="0" y="49"/>
                </a:lnTo>
                <a:lnTo>
                  <a:pt x="7" y="43"/>
                </a:lnTo>
                <a:lnTo>
                  <a:pt x="11" y="34"/>
                </a:lnTo>
                <a:lnTo>
                  <a:pt x="15" y="28"/>
                </a:lnTo>
                <a:lnTo>
                  <a:pt x="18" y="22"/>
                </a:lnTo>
                <a:lnTo>
                  <a:pt x="22" y="15"/>
                </a:lnTo>
                <a:lnTo>
                  <a:pt x="24" y="9"/>
                </a:lnTo>
                <a:lnTo>
                  <a:pt x="24" y="6"/>
                </a:lnTo>
                <a:lnTo>
                  <a:pt x="26" y="0"/>
                </a:lnTo>
                <a:lnTo>
                  <a:pt x="26" y="0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Freeform 13"/>
          <p:cNvSpPr>
            <a:spLocks/>
          </p:cNvSpPr>
          <p:nvPr/>
        </p:nvSpPr>
        <p:spPr bwMode="auto">
          <a:xfrm>
            <a:off x="1790014" y="1554724"/>
            <a:ext cx="840845" cy="258691"/>
          </a:xfrm>
          <a:custGeom>
            <a:avLst/>
            <a:gdLst>
              <a:gd name="T0" fmla="*/ 0 w 135"/>
              <a:gd name="T1" fmla="*/ 25 h 28"/>
              <a:gd name="T2" fmla="*/ 0 w 135"/>
              <a:gd name="T3" fmla="*/ 12 h 28"/>
              <a:gd name="T4" fmla="*/ 34 w 135"/>
              <a:gd name="T5" fmla="*/ 12 h 28"/>
              <a:gd name="T6" fmla="*/ 51 w 135"/>
              <a:gd name="T7" fmla="*/ 9 h 28"/>
              <a:gd name="T8" fmla="*/ 69 w 135"/>
              <a:gd name="T9" fmla="*/ 6 h 28"/>
              <a:gd name="T10" fmla="*/ 76 w 135"/>
              <a:gd name="T11" fmla="*/ 6 h 28"/>
              <a:gd name="T12" fmla="*/ 84 w 135"/>
              <a:gd name="T13" fmla="*/ 3 h 28"/>
              <a:gd name="T14" fmla="*/ 91 w 135"/>
              <a:gd name="T15" fmla="*/ 3 h 28"/>
              <a:gd name="T16" fmla="*/ 95 w 135"/>
              <a:gd name="T17" fmla="*/ 3 h 28"/>
              <a:gd name="T18" fmla="*/ 102 w 135"/>
              <a:gd name="T19" fmla="*/ 3 h 28"/>
              <a:gd name="T20" fmla="*/ 104 w 135"/>
              <a:gd name="T21" fmla="*/ 3 h 28"/>
              <a:gd name="T22" fmla="*/ 109 w 135"/>
              <a:gd name="T23" fmla="*/ 0 h 28"/>
              <a:gd name="T24" fmla="*/ 111 w 135"/>
              <a:gd name="T25" fmla="*/ 0 h 28"/>
              <a:gd name="T26" fmla="*/ 113 w 135"/>
              <a:gd name="T27" fmla="*/ 0 h 28"/>
              <a:gd name="T28" fmla="*/ 117 w 135"/>
              <a:gd name="T29" fmla="*/ 3 h 28"/>
              <a:gd name="T30" fmla="*/ 122 w 135"/>
              <a:gd name="T31" fmla="*/ 3 h 28"/>
              <a:gd name="T32" fmla="*/ 126 w 135"/>
              <a:gd name="T33" fmla="*/ 6 h 28"/>
              <a:gd name="T34" fmla="*/ 131 w 135"/>
              <a:gd name="T35" fmla="*/ 6 h 28"/>
              <a:gd name="T36" fmla="*/ 135 w 135"/>
              <a:gd name="T37" fmla="*/ 9 h 28"/>
              <a:gd name="T38" fmla="*/ 135 w 135"/>
              <a:gd name="T39" fmla="*/ 9 h 28"/>
              <a:gd name="T40" fmla="*/ 135 w 135"/>
              <a:gd name="T41" fmla="*/ 12 h 28"/>
              <a:gd name="T42" fmla="*/ 135 w 135"/>
              <a:gd name="T43" fmla="*/ 15 h 28"/>
              <a:gd name="T44" fmla="*/ 133 w 135"/>
              <a:gd name="T45" fmla="*/ 15 h 28"/>
              <a:gd name="T46" fmla="*/ 131 w 135"/>
              <a:gd name="T47" fmla="*/ 18 h 28"/>
              <a:gd name="T48" fmla="*/ 126 w 135"/>
              <a:gd name="T49" fmla="*/ 18 h 28"/>
              <a:gd name="T50" fmla="*/ 124 w 135"/>
              <a:gd name="T51" fmla="*/ 18 h 28"/>
              <a:gd name="T52" fmla="*/ 122 w 135"/>
              <a:gd name="T53" fmla="*/ 18 h 28"/>
              <a:gd name="T54" fmla="*/ 115 w 135"/>
              <a:gd name="T55" fmla="*/ 18 h 28"/>
              <a:gd name="T56" fmla="*/ 111 w 135"/>
              <a:gd name="T57" fmla="*/ 18 h 28"/>
              <a:gd name="T58" fmla="*/ 102 w 135"/>
              <a:gd name="T59" fmla="*/ 22 h 28"/>
              <a:gd name="T60" fmla="*/ 95 w 135"/>
              <a:gd name="T61" fmla="*/ 22 h 28"/>
              <a:gd name="T62" fmla="*/ 84 w 135"/>
              <a:gd name="T63" fmla="*/ 22 h 28"/>
              <a:gd name="T64" fmla="*/ 73 w 135"/>
              <a:gd name="T65" fmla="*/ 22 h 28"/>
              <a:gd name="T66" fmla="*/ 62 w 135"/>
              <a:gd name="T67" fmla="*/ 25 h 28"/>
              <a:gd name="T68" fmla="*/ 51 w 135"/>
              <a:gd name="T69" fmla="*/ 25 h 28"/>
              <a:gd name="T70" fmla="*/ 40 w 135"/>
              <a:gd name="T71" fmla="*/ 25 h 28"/>
              <a:gd name="T72" fmla="*/ 31 w 135"/>
              <a:gd name="T73" fmla="*/ 25 h 28"/>
              <a:gd name="T74" fmla="*/ 23 w 135"/>
              <a:gd name="T75" fmla="*/ 28 h 28"/>
              <a:gd name="T76" fmla="*/ 14 w 135"/>
              <a:gd name="T77" fmla="*/ 28 h 28"/>
              <a:gd name="T78" fmla="*/ 7 w 135"/>
              <a:gd name="T79" fmla="*/ 28 h 28"/>
              <a:gd name="T80" fmla="*/ 0 w 135"/>
              <a:gd name="T81" fmla="*/ 25 h 28"/>
              <a:gd name="T82" fmla="*/ 0 w 135"/>
              <a:gd name="T83" fmla="*/ 25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35" h="28">
                <a:moveTo>
                  <a:pt x="0" y="25"/>
                </a:moveTo>
                <a:lnTo>
                  <a:pt x="0" y="12"/>
                </a:lnTo>
                <a:lnTo>
                  <a:pt x="34" y="12"/>
                </a:lnTo>
                <a:lnTo>
                  <a:pt x="51" y="9"/>
                </a:lnTo>
                <a:lnTo>
                  <a:pt x="69" y="6"/>
                </a:lnTo>
                <a:lnTo>
                  <a:pt x="76" y="6"/>
                </a:lnTo>
                <a:lnTo>
                  <a:pt x="84" y="3"/>
                </a:lnTo>
                <a:lnTo>
                  <a:pt x="91" y="3"/>
                </a:lnTo>
                <a:lnTo>
                  <a:pt x="95" y="3"/>
                </a:lnTo>
                <a:lnTo>
                  <a:pt x="102" y="3"/>
                </a:lnTo>
                <a:lnTo>
                  <a:pt x="104" y="3"/>
                </a:lnTo>
                <a:lnTo>
                  <a:pt x="109" y="0"/>
                </a:lnTo>
                <a:lnTo>
                  <a:pt x="111" y="0"/>
                </a:lnTo>
                <a:lnTo>
                  <a:pt x="113" y="0"/>
                </a:lnTo>
                <a:lnTo>
                  <a:pt x="117" y="3"/>
                </a:lnTo>
                <a:lnTo>
                  <a:pt x="122" y="3"/>
                </a:lnTo>
                <a:lnTo>
                  <a:pt x="126" y="6"/>
                </a:lnTo>
                <a:lnTo>
                  <a:pt x="131" y="6"/>
                </a:lnTo>
                <a:lnTo>
                  <a:pt x="135" y="9"/>
                </a:lnTo>
                <a:lnTo>
                  <a:pt x="135" y="9"/>
                </a:lnTo>
                <a:lnTo>
                  <a:pt x="135" y="12"/>
                </a:lnTo>
                <a:lnTo>
                  <a:pt x="135" y="15"/>
                </a:lnTo>
                <a:lnTo>
                  <a:pt x="133" y="15"/>
                </a:lnTo>
                <a:lnTo>
                  <a:pt x="131" y="18"/>
                </a:lnTo>
                <a:lnTo>
                  <a:pt x="126" y="18"/>
                </a:lnTo>
                <a:lnTo>
                  <a:pt x="124" y="18"/>
                </a:lnTo>
                <a:lnTo>
                  <a:pt x="122" y="18"/>
                </a:lnTo>
                <a:lnTo>
                  <a:pt x="115" y="18"/>
                </a:lnTo>
                <a:lnTo>
                  <a:pt x="111" y="18"/>
                </a:lnTo>
                <a:lnTo>
                  <a:pt x="102" y="22"/>
                </a:lnTo>
                <a:lnTo>
                  <a:pt x="95" y="22"/>
                </a:lnTo>
                <a:lnTo>
                  <a:pt x="84" y="22"/>
                </a:lnTo>
                <a:lnTo>
                  <a:pt x="73" y="22"/>
                </a:lnTo>
                <a:lnTo>
                  <a:pt x="62" y="25"/>
                </a:lnTo>
                <a:lnTo>
                  <a:pt x="51" y="25"/>
                </a:lnTo>
                <a:lnTo>
                  <a:pt x="40" y="25"/>
                </a:lnTo>
                <a:lnTo>
                  <a:pt x="31" y="25"/>
                </a:lnTo>
                <a:lnTo>
                  <a:pt x="23" y="28"/>
                </a:lnTo>
                <a:lnTo>
                  <a:pt x="14" y="28"/>
                </a:lnTo>
                <a:lnTo>
                  <a:pt x="7" y="28"/>
                </a:lnTo>
                <a:lnTo>
                  <a:pt x="0" y="25"/>
                </a:lnTo>
                <a:lnTo>
                  <a:pt x="0" y="25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8" name="Freeform 14"/>
          <p:cNvSpPr>
            <a:spLocks/>
          </p:cNvSpPr>
          <p:nvPr/>
        </p:nvSpPr>
        <p:spPr bwMode="auto">
          <a:xfrm>
            <a:off x="1297968" y="1637872"/>
            <a:ext cx="616619" cy="1201067"/>
          </a:xfrm>
          <a:custGeom>
            <a:avLst/>
            <a:gdLst>
              <a:gd name="T0" fmla="*/ 84 w 99"/>
              <a:gd name="T1" fmla="*/ 65 h 130"/>
              <a:gd name="T2" fmla="*/ 79 w 99"/>
              <a:gd name="T3" fmla="*/ 71 h 130"/>
              <a:gd name="T4" fmla="*/ 75 w 99"/>
              <a:gd name="T5" fmla="*/ 80 h 130"/>
              <a:gd name="T6" fmla="*/ 68 w 99"/>
              <a:gd name="T7" fmla="*/ 86 h 130"/>
              <a:gd name="T8" fmla="*/ 62 w 99"/>
              <a:gd name="T9" fmla="*/ 93 h 130"/>
              <a:gd name="T10" fmla="*/ 53 w 99"/>
              <a:gd name="T11" fmla="*/ 102 h 130"/>
              <a:gd name="T12" fmla="*/ 44 w 99"/>
              <a:gd name="T13" fmla="*/ 108 h 130"/>
              <a:gd name="T14" fmla="*/ 38 w 99"/>
              <a:gd name="T15" fmla="*/ 114 h 130"/>
              <a:gd name="T16" fmla="*/ 29 w 99"/>
              <a:gd name="T17" fmla="*/ 120 h 130"/>
              <a:gd name="T18" fmla="*/ 18 w 99"/>
              <a:gd name="T19" fmla="*/ 127 h 130"/>
              <a:gd name="T20" fmla="*/ 11 w 99"/>
              <a:gd name="T21" fmla="*/ 127 h 130"/>
              <a:gd name="T22" fmla="*/ 7 w 99"/>
              <a:gd name="T23" fmla="*/ 130 h 130"/>
              <a:gd name="T24" fmla="*/ 2 w 99"/>
              <a:gd name="T25" fmla="*/ 130 h 130"/>
              <a:gd name="T26" fmla="*/ 0 w 99"/>
              <a:gd name="T27" fmla="*/ 127 h 130"/>
              <a:gd name="T28" fmla="*/ 0 w 99"/>
              <a:gd name="T29" fmla="*/ 127 h 130"/>
              <a:gd name="T30" fmla="*/ 0 w 99"/>
              <a:gd name="T31" fmla="*/ 127 h 130"/>
              <a:gd name="T32" fmla="*/ 0 w 99"/>
              <a:gd name="T33" fmla="*/ 123 h 130"/>
              <a:gd name="T34" fmla="*/ 2 w 99"/>
              <a:gd name="T35" fmla="*/ 123 h 130"/>
              <a:gd name="T36" fmla="*/ 4 w 99"/>
              <a:gd name="T37" fmla="*/ 120 h 130"/>
              <a:gd name="T38" fmla="*/ 9 w 99"/>
              <a:gd name="T39" fmla="*/ 114 h 130"/>
              <a:gd name="T40" fmla="*/ 15 w 99"/>
              <a:gd name="T41" fmla="*/ 108 h 130"/>
              <a:gd name="T42" fmla="*/ 22 w 99"/>
              <a:gd name="T43" fmla="*/ 102 h 130"/>
              <a:gd name="T44" fmla="*/ 29 w 99"/>
              <a:gd name="T45" fmla="*/ 96 h 130"/>
              <a:gd name="T46" fmla="*/ 35 w 99"/>
              <a:gd name="T47" fmla="*/ 86 h 130"/>
              <a:gd name="T48" fmla="*/ 42 w 99"/>
              <a:gd name="T49" fmla="*/ 77 h 130"/>
              <a:gd name="T50" fmla="*/ 49 w 99"/>
              <a:gd name="T51" fmla="*/ 68 h 130"/>
              <a:gd name="T52" fmla="*/ 53 w 99"/>
              <a:gd name="T53" fmla="*/ 59 h 130"/>
              <a:gd name="T54" fmla="*/ 57 w 99"/>
              <a:gd name="T55" fmla="*/ 50 h 130"/>
              <a:gd name="T56" fmla="*/ 62 w 99"/>
              <a:gd name="T57" fmla="*/ 37 h 130"/>
              <a:gd name="T58" fmla="*/ 64 w 99"/>
              <a:gd name="T59" fmla="*/ 31 h 130"/>
              <a:gd name="T60" fmla="*/ 64 w 99"/>
              <a:gd name="T61" fmla="*/ 22 h 130"/>
              <a:gd name="T62" fmla="*/ 64 w 99"/>
              <a:gd name="T63" fmla="*/ 16 h 130"/>
              <a:gd name="T64" fmla="*/ 64 w 99"/>
              <a:gd name="T65" fmla="*/ 9 h 130"/>
              <a:gd name="T66" fmla="*/ 64 w 99"/>
              <a:gd name="T67" fmla="*/ 3 h 130"/>
              <a:gd name="T68" fmla="*/ 64 w 99"/>
              <a:gd name="T69" fmla="*/ 0 h 130"/>
              <a:gd name="T70" fmla="*/ 64 w 99"/>
              <a:gd name="T71" fmla="*/ 0 h 130"/>
              <a:gd name="T72" fmla="*/ 66 w 99"/>
              <a:gd name="T73" fmla="*/ 0 h 130"/>
              <a:gd name="T74" fmla="*/ 68 w 99"/>
              <a:gd name="T75" fmla="*/ 0 h 130"/>
              <a:gd name="T76" fmla="*/ 71 w 99"/>
              <a:gd name="T77" fmla="*/ 0 h 130"/>
              <a:gd name="T78" fmla="*/ 75 w 99"/>
              <a:gd name="T79" fmla="*/ 0 h 130"/>
              <a:gd name="T80" fmla="*/ 79 w 99"/>
              <a:gd name="T81" fmla="*/ 0 h 130"/>
              <a:gd name="T82" fmla="*/ 84 w 99"/>
              <a:gd name="T83" fmla="*/ 0 h 130"/>
              <a:gd name="T84" fmla="*/ 91 w 99"/>
              <a:gd name="T85" fmla="*/ 3 h 130"/>
              <a:gd name="T86" fmla="*/ 99 w 99"/>
              <a:gd name="T87" fmla="*/ 3 h 130"/>
              <a:gd name="T88" fmla="*/ 97 w 99"/>
              <a:gd name="T89" fmla="*/ 16 h 130"/>
              <a:gd name="T90" fmla="*/ 95 w 99"/>
              <a:gd name="T91" fmla="*/ 25 h 130"/>
              <a:gd name="T92" fmla="*/ 93 w 99"/>
              <a:gd name="T93" fmla="*/ 34 h 130"/>
              <a:gd name="T94" fmla="*/ 93 w 99"/>
              <a:gd name="T95" fmla="*/ 43 h 130"/>
              <a:gd name="T96" fmla="*/ 91 w 99"/>
              <a:gd name="T97" fmla="*/ 50 h 130"/>
              <a:gd name="T98" fmla="*/ 88 w 99"/>
              <a:gd name="T99" fmla="*/ 56 h 130"/>
              <a:gd name="T100" fmla="*/ 86 w 99"/>
              <a:gd name="T101" fmla="*/ 59 h 130"/>
              <a:gd name="T102" fmla="*/ 84 w 99"/>
              <a:gd name="T103" fmla="*/ 65 h 130"/>
              <a:gd name="T104" fmla="*/ 84 w 99"/>
              <a:gd name="T105" fmla="*/ 65 h 1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99" h="130">
                <a:moveTo>
                  <a:pt x="84" y="65"/>
                </a:moveTo>
                <a:lnTo>
                  <a:pt x="79" y="71"/>
                </a:lnTo>
                <a:lnTo>
                  <a:pt x="75" y="80"/>
                </a:lnTo>
                <a:lnTo>
                  <a:pt x="68" y="86"/>
                </a:lnTo>
                <a:lnTo>
                  <a:pt x="62" y="93"/>
                </a:lnTo>
                <a:lnTo>
                  <a:pt x="53" y="102"/>
                </a:lnTo>
                <a:lnTo>
                  <a:pt x="44" y="108"/>
                </a:lnTo>
                <a:lnTo>
                  <a:pt x="38" y="114"/>
                </a:lnTo>
                <a:lnTo>
                  <a:pt x="29" y="120"/>
                </a:lnTo>
                <a:lnTo>
                  <a:pt x="18" y="127"/>
                </a:lnTo>
                <a:lnTo>
                  <a:pt x="11" y="127"/>
                </a:lnTo>
                <a:lnTo>
                  <a:pt x="7" y="130"/>
                </a:lnTo>
                <a:lnTo>
                  <a:pt x="2" y="130"/>
                </a:lnTo>
                <a:lnTo>
                  <a:pt x="0" y="127"/>
                </a:lnTo>
                <a:lnTo>
                  <a:pt x="0" y="127"/>
                </a:lnTo>
                <a:lnTo>
                  <a:pt x="0" y="127"/>
                </a:lnTo>
                <a:lnTo>
                  <a:pt x="0" y="123"/>
                </a:lnTo>
                <a:lnTo>
                  <a:pt x="2" y="123"/>
                </a:lnTo>
                <a:lnTo>
                  <a:pt x="4" y="120"/>
                </a:lnTo>
                <a:lnTo>
                  <a:pt x="9" y="114"/>
                </a:lnTo>
                <a:lnTo>
                  <a:pt x="15" y="108"/>
                </a:lnTo>
                <a:lnTo>
                  <a:pt x="22" y="102"/>
                </a:lnTo>
                <a:lnTo>
                  <a:pt x="29" y="96"/>
                </a:lnTo>
                <a:lnTo>
                  <a:pt x="35" y="86"/>
                </a:lnTo>
                <a:lnTo>
                  <a:pt x="42" y="77"/>
                </a:lnTo>
                <a:lnTo>
                  <a:pt x="49" y="68"/>
                </a:lnTo>
                <a:lnTo>
                  <a:pt x="53" y="59"/>
                </a:lnTo>
                <a:lnTo>
                  <a:pt x="57" y="50"/>
                </a:lnTo>
                <a:lnTo>
                  <a:pt x="62" y="37"/>
                </a:lnTo>
                <a:lnTo>
                  <a:pt x="64" y="31"/>
                </a:lnTo>
                <a:lnTo>
                  <a:pt x="64" y="22"/>
                </a:lnTo>
                <a:lnTo>
                  <a:pt x="64" y="16"/>
                </a:lnTo>
                <a:lnTo>
                  <a:pt x="64" y="9"/>
                </a:lnTo>
                <a:lnTo>
                  <a:pt x="64" y="3"/>
                </a:lnTo>
                <a:lnTo>
                  <a:pt x="64" y="0"/>
                </a:lnTo>
                <a:lnTo>
                  <a:pt x="64" y="0"/>
                </a:lnTo>
                <a:lnTo>
                  <a:pt x="66" y="0"/>
                </a:lnTo>
                <a:lnTo>
                  <a:pt x="68" y="0"/>
                </a:lnTo>
                <a:lnTo>
                  <a:pt x="71" y="0"/>
                </a:lnTo>
                <a:lnTo>
                  <a:pt x="75" y="0"/>
                </a:lnTo>
                <a:lnTo>
                  <a:pt x="79" y="0"/>
                </a:lnTo>
                <a:lnTo>
                  <a:pt x="84" y="0"/>
                </a:lnTo>
                <a:lnTo>
                  <a:pt x="91" y="3"/>
                </a:lnTo>
                <a:lnTo>
                  <a:pt x="99" y="3"/>
                </a:lnTo>
                <a:lnTo>
                  <a:pt x="97" y="16"/>
                </a:lnTo>
                <a:lnTo>
                  <a:pt x="95" y="25"/>
                </a:lnTo>
                <a:lnTo>
                  <a:pt x="93" y="34"/>
                </a:lnTo>
                <a:lnTo>
                  <a:pt x="93" y="43"/>
                </a:lnTo>
                <a:lnTo>
                  <a:pt x="91" y="50"/>
                </a:lnTo>
                <a:lnTo>
                  <a:pt x="88" y="56"/>
                </a:lnTo>
                <a:lnTo>
                  <a:pt x="86" y="59"/>
                </a:lnTo>
                <a:lnTo>
                  <a:pt x="84" y="65"/>
                </a:lnTo>
                <a:lnTo>
                  <a:pt x="84" y="65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9" name="Freeform 15"/>
          <p:cNvSpPr>
            <a:spLocks/>
          </p:cNvSpPr>
          <p:nvPr/>
        </p:nvSpPr>
        <p:spPr bwMode="auto">
          <a:xfrm>
            <a:off x="1833616" y="1721026"/>
            <a:ext cx="566792" cy="517382"/>
          </a:xfrm>
          <a:custGeom>
            <a:avLst/>
            <a:gdLst>
              <a:gd name="T0" fmla="*/ 20 w 91"/>
              <a:gd name="T1" fmla="*/ 37 h 56"/>
              <a:gd name="T2" fmla="*/ 29 w 91"/>
              <a:gd name="T3" fmla="*/ 31 h 56"/>
              <a:gd name="T4" fmla="*/ 38 w 91"/>
              <a:gd name="T5" fmla="*/ 25 h 56"/>
              <a:gd name="T6" fmla="*/ 46 w 91"/>
              <a:gd name="T7" fmla="*/ 22 h 56"/>
              <a:gd name="T8" fmla="*/ 51 w 91"/>
              <a:gd name="T9" fmla="*/ 16 h 56"/>
              <a:gd name="T10" fmla="*/ 55 w 91"/>
              <a:gd name="T11" fmla="*/ 13 h 56"/>
              <a:gd name="T12" fmla="*/ 57 w 91"/>
              <a:gd name="T13" fmla="*/ 13 h 56"/>
              <a:gd name="T14" fmla="*/ 57 w 91"/>
              <a:gd name="T15" fmla="*/ 10 h 56"/>
              <a:gd name="T16" fmla="*/ 57 w 91"/>
              <a:gd name="T17" fmla="*/ 7 h 56"/>
              <a:gd name="T18" fmla="*/ 57 w 91"/>
              <a:gd name="T19" fmla="*/ 4 h 56"/>
              <a:gd name="T20" fmla="*/ 57 w 91"/>
              <a:gd name="T21" fmla="*/ 4 h 56"/>
              <a:gd name="T22" fmla="*/ 57 w 91"/>
              <a:gd name="T23" fmla="*/ 4 h 56"/>
              <a:gd name="T24" fmla="*/ 62 w 91"/>
              <a:gd name="T25" fmla="*/ 0 h 56"/>
              <a:gd name="T26" fmla="*/ 64 w 91"/>
              <a:gd name="T27" fmla="*/ 0 h 56"/>
              <a:gd name="T28" fmla="*/ 69 w 91"/>
              <a:gd name="T29" fmla="*/ 0 h 56"/>
              <a:gd name="T30" fmla="*/ 73 w 91"/>
              <a:gd name="T31" fmla="*/ 4 h 56"/>
              <a:gd name="T32" fmla="*/ 80 w 91"/>
              <a:gd name="T33" fmla="*/ 4 h 56"/>
              <a:gd name="T34" fmla="*/ 84 w 91"/>
              <a:gd name="T35" fmla="*/ 7 h 56"/>
              <a:gd name="T36" fmla="*/ 88 w 91"/>
              <a:gd name="T37" fmla="*/ 10 h 56"/>
              <a:gd name="T38" fmla="*/ 91 w 91"/>
              <a:gd name="T39" fmla="*/ 13 h 56"/>
              <a:gd name="T40" fmla="*/ 91 w 91"/>
              <a:gd name="T41" fmla="*/ 16 h 56"/>
              <a:gd name="T42" fmla="*/ 88 w 91"/>
              <a:gd name="T43" fmla="*/ 19 h 56"/>
              <a:gd name="T44" fmla="*/ 84 w 91"/>
              <a:gd name="T45" fmla="*/ 22 h 56"/>
              <a:gd name="T46" fmla="*/ 80 w 91"/>
              <a:gd name="T47" fmla="*/ 25 h 56"/>
              <a:gd name="T48" fmla="*/ 75 w 91"/>
              <a:gd name="T49" fmla="*/ 28 h 56"/>
              <a:gd name="T50" fmla="*/ 71 w 91"/>
              <a:gd name="T51" fmla="*/ 31 h 56"/>
              <a:gd name="T52" fmla="*/ 66 w 91"/>
              <a:gd name="T53" fmla="*/ 31 h 56"/>
              <a:gd name="T54" fmla="*/ 62 w 91"/>
              <a:gd name="T55" fmla="*/ 34 h 56"/>
              <a:gd name="T56" fmla="*/ 57 w 91"/>
              <a:gd name="T57" fmla="*/ 37 h 56"/>
              <a:gd name="T58" fmla="*/ 46 w 91"/>
              <a:gd name="T59" fmla="*/ 41 h 56"/>
              <a:gd name="T60" fmla="*/ 33 w 91"/>
              <a:gd name="T61" fmla="*/ 47 h 56"/>
              <a:gd name="T62" fmla="*/ 27 w 91"/>
              <a:gd name="T63" fmla="*/ 50 h 56"/>
              <a:gd name="T64" fmla="*/ 20 w 91"/>
              <a:gd name="T65" fmla="*/ 50 h 56"/>
              <a:gd name="T66" fmla="*/ 16 w 91"/>
              <a:gd name="T67" fmla="*/ 53 h 56"/>
              <a:gd name="T68" fmla="*/ 11 w 91"/>
              <a:gd name="T69" fmla="*/ 53 h 56"/>
              <a:gd name="T70" fmla="*/ 7 w 91"/>
              <a:gd name="T71" fmla="*/ 53 h 56"/>
              <a:gd name="T72" fmla="*/ 5 w 91"/>
              <a:gd name="T73" fmla="*/ 56 h 56"/>
              <a:gd name="T74" fmla="*/ 2 w 91"/>
              <a:gd name="T75" fmla="*/ 53 h 56"/>
              <a:gd name="T76" fmla="*/ 0 w 91"/>
              <a:gd name="T77" fmla="*/ 53 h 56"/>
              <a:gd name="T78" fmla="*/ 0 w 91"/>
              <a:gd name="T79" fmla="*/ 53 h 56"/>
              <a:gd name="T80" fmla="*/ 0 w 91"/>
              <a:gd name="T81" fmla="*/ 53 h 56"/>
              <a:gd name="T82" fmla="*/ 2 w 91"/>
              <a:gd name="T83" fmla="*/ 50 h 56"/>
              <a:gd name="T84" fmla="*/ 5 w 91"/>
              <a:gd name="T85" fmla="*/ 47 h 56"/>
              <a:gd name="T86" fmla="*/ 7 w 91"/>
              <a:gd name="T87" fmla="*/ 47 h 56"/>
              <a:gd name="T88" fmla="*/ 9 w 91"/>
              <a:gd name="T89" fmla="*/ 44 h 56"/>
              <a:gd name="T90" fmla="*/ 13 w 91"/>
              <a:gd name="T91" fmla="*/ 41 h 56"/>
              <a:gd name="T92" fmla="*/ 20 w 91"/>
              <a:gd name="T93" fmla="*/ 37 h 56"/>
              <a:gd name="T94" fmla="*/ 20 w 91"/>
              <a:gd name="T95" fmla="*/ 37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91" h="56">
                <a:moveTo>
                  <a:pt x="20" y="37"/>
                </a:moveTo>
                <a:lnTo>
                  <a:pt x="29" y="31"/>
                </a:lnTo>
                <a:lnTo>
                  <a:pt x="38" y="25"/>
                </a:lnTo>
                <a:lnTo>
                  <a:pt x="46" y="22"/>
                </a:lnTo>
                <a:lnTo>
                  <a:pt x="51" y="16"/>
                </a:lnTo>
                <a:lnTo>
                  <a:pt x="55" y="13"/>
                </a:lnTo>
                <a:lnTo>
                  <a:pt x="57" y="13"/>
                </a:lnTo>
                <a:lnTo>
                  <a:pt x="57" y="10"/>
                </a:lnTo>
                <a:lnTo>
                  <a:pt x="57" y="7"/>
                </a:lnTo>
                <a:lnTo>
                  <a:pt x="57" y="4"/>
                </a:lnTo>
                <a:lnTo>
                  <a:pt x="57" y="4"/>
                </a:lnTo>
                <a:lnTo>
                  <a:pt x="57" y="4"/>
                </a:lnTo>
                <a:lnTo>
                  <a:pt x="62" y="0"/>
                </a:lnTo>
                <a:lnTo>
                  <a:pt x="64" y="0"/>
                </a:lnTo>
                <a:lnTo>
                  <a:pt x="69" y="0"/>
                </a:lnTo>
                <a:lnTo>
                  <a:pt x="73" y="4"/>
                </a:lnTo>
                <a:lnTo>
                  <a:pt x="80" y="4"/>
                </a:lnTo>
                <a:lnTo>
                  <a:pt x="84" y="7"/>
                </a:lnTo>
                <a:lnTo>
                  <a:pt x="88" y="10"/>
                </a:lnTo>
                <a:lnTo>
                  <a:pt x="91" y="13"/>
                </a:lnTo>
                <a:lnTo>
                  <a:pt x="91" y="16"/>
                </a:lnTo>
                <a:lnTo>
                  <a:pt x="88" y="19"/>
                </a:lnTo>
                <a:lnTo>
                  <a:pt x="84" y="22"/>
                </a:lnTo>
                <a:lnTo>
                  <a:pt x="80" y="25"/>
                </a:lnTo>
                <a:lnTo>
                  <a:pt x="75" y="28"/>
                </a:lnTo>
                <a:lnTo>
                  <a:pt x="71" y="31"/>
                </a:lnTo>
                <a:lnTo>
                  <a:pt x="66" y="31"/>
                </a:lnTo>
                <a:lnTo>
                  <a:pt x="62" y="34"/>
                </a:lnTo>
                <a:lnTo>
                  <a:pt x="57" y="37"/>
                </a:lnTo>
                <a:lnTo>
                  <a:pt x="46" y="41"/>
                </a:lnTo>
                <a:lnTo>
                  <a:pt x="33" y="47"/>
                </a:lnTo>
                <a:lnTo>
                  <a:pt x="27" y="50"/>
                </a:lnTo>
                <a:lnTo>
                  <a:pt x="20" y="50"/>
                </a:lnTo>
                <a:lnTo>
                  <a:pt x="16" y="53"/>
                </a:lnTo>
                <a:lnTo>
                  <a:pt x="11" y="53"/>
                </a:lnTo>
                <a:lnTo>
                  <a:pt x="7" y="53"/>
                </a:lnTo>
                <a:lnTo>
                  <a:pt x="5" y="56"/>
                </a:lnTo>
                <a:lnTo>
                  <a:pt x="2" y="53"/>
                </a:lnTo>
                <a:lnTo>
                  <a:pt x="0" y="53"/>
                </a:lnTo>
                <a:lnTo>
                  <a:pt x="0" y="53"/>
                </a:lnTo>
                <a:lnTo>
                  <a:pt x="0" y="53"/>
                </a:lnTo>
                <a:lnTo>
                  <a:pt x="2" y="50"/>
                </a:lnTo>
                <a:lnTo>
                  <a:pt x="5" y="47"/>
                </a:lnTo>
                <a:lnTo>
                  <a:pt x="7" y="47"/>
                </a:lnTo>
                <a:lnTo>
                  <a:pt x="9" y="44"/>
                </a:lnTo>
                <a:lnTo>
                  <a:pt x="13" y="41"/>
                </a:lnTo>
                <a:lnTo>
                  <a:pt x="20" y="37"/>
                </a:lnTo>
                <a:lnTo>
                  <a:pt x="20" y="37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0" name="Freeform 16"/>
          <p:cNvSpPr>
            <a:spLocks/>
          </p:cNvSpPr>
          <p:nvPr/>
        </p:nvSpPr>
        <p:spPr bwMode="auto">
          <a:xfrm>
            <a:off x="1914584" y="2062865"/>
            <a:ext cx="498276" cy="434235"/>
          </a:xfrm>
          <a:custGeom>
            <a:avLst/>
            <a:gdLst>
              <a:gd name="T0" fmla="*/ 80 w 80"/>
              <a:gd name="T1" fmla="*/ 19 h 47"/>
              <a:gd name="T2" fmla="*/ 78 w 80"/>
              <a:gd name="T3" fmla="*/ 19 h 47"/>
              <a:gd name="T4" fmla="*/ 75 w 80"/>
              <a:gd name="T5" fmla="*/ 22 h 47"/>
              <a:gd name="T6" fmla="*/ 71 w 80"/>
              <a:gd name="T7" fmla="*/ 25 h 47"/>
              <a:gd name="T8" fmla="*/ 64 w 80"/>
              <a:gd name="T9" fmla="*/ 28 h 47"/>
              <a:gd name="T10" fmla="*/ 44 w 80"/>
              <a:gd name="T11" fmla="*/ 37 h 47"/>
              <a:gd name="T12" fmla="*/ 36 w 80"/>
              <a:gd name="T13" fmla="*/ 40 h 47"/>
              <a:gd name="T14" fmla="*/ 27 w 80"/>
              <a:gd name="T15" fmla="*/ 44 h 47"/>
              <a:gd name="T16" fmla="*/ 20 w 80"/>
              <a:gd name="T17" fmla="*/ 44 h 47"/>
              <a:gd name="T18" fmla="*/ 16 w 80"/>
              <a:gd name="T19" fmla="*/ 47 h 47"/>
              <a:gd name="T20" fmla="*/ 11 w 80"/>
              <a:gd name="T21" fmla="*/ 47 h 47"/>
              <a:gd name="T22" fmla="*/ 9 w 80"/>
              <a:gd name="T23" fmla="*/ 47 h 47"/>
              <a:gd name="T24" fmla="*/ 5 w 80"/>
              <a:gd name="T25" fmla="*/ 47 h 47"/>
              <a:gd name="T26" fmla="*/ 3 w 80"/>
              <a:gd name="T27" fmla="*/ 47 h 47"/>
              <a:gd name="T28" fmla="*/ 3 w 80"/>
              <a:gd name="T29" fmla="*/ 47 h 47"/>
              <a:gd name="T30" fmla="*/ 0 w 80"/>
              <a:gd name="T31" fmla="*/ 47 h 47"/>
              <a:gd name="T32" fmla="*/ 0 w 80"/>
              <a:gd name="T33" fmla="*/ 44 h 47"/>
              <a:gd name="T34" fmla="*/ 0 w 80"/>
              <a:gd name="T35" fmla="*/ 44 h 47"/>
              <a:gd name="T36" fmla="*/ 3 w 80"/>
              <a:gd name="T37" fmla="*/ 44 h 47"/>
              <a:gd name="T38" fmla="*/ 5 w 80"/>
              <a:gd name="T39" fmla="*/ 40 h 47"/>
              <a:gd name="T40" fmla="*/ 7 w 80"/>
              <a:gd name="T41" fmla="*/ 37 h 47"/>
              <a:gd name="T42" fmla="*/ 9 w 80"/>
              <a:gd name="T43" fmla="*/ 37 h 47"/>
              <a:gd name="T44" fmla="*/ 14 w 80"/>
              <a:gd name="T45" fmla="*/ 34 h 47"/>
              <a:gd name="T46" fmla="*/ 18 w 80"/>
              <a:gd name="T47" fmla="*/ 31 h 47"/>
              <a:gd name="T48" fmla="*/ 27 w 80"/>
              <a:gd name="T49" fmla="*/ 25 h 47"/>
              <a:gd name="T50" fmla="*/ 33 w 80"/>
              <a:gd name="T51" fmla="*/ 22 h 47"/>
              <a:gd name="T52" fmla="*/ 40 w 80"/>
              <a:gd name="T53" fmla="*/ 19 h 47"/>
              <a:gd name="T54" fmla="*/ 44 w 80"/>
              <a:gd name="T55" fmla="*/ 16 h 47"/>
              <a:gd name="T56" fmla="*/ 49 w 80"/>
              <a:gd name="T57" fmla="*/ 13 h 47"/>
              <a:gd name="T58" fmla="*/ 49 w 80"/>
              <a:gd name="T59" fmla="*/ 10 h 47"/>
              <a:gd name="T60" fmla="*/ 51 w 80"/>
              <a:gd name="T61" fmla="*/ 7 h 47"/>
              <a:gd name="T62" fmla="*/ 49 w 80"/>
              <a:gd name="T63" fmla="*/ 4 h 47"/>
              <a:gd name="T64" fmla="*/ 49 w 80"/>
              <a:gd name="T65" fmla="*/ 4 h 47"/>
              <a:gd name="T66" fmla="*/ 51 w 80"/>
              <a:gd name="T67" fmla="*/ 0 h 47"/>
              <a:gd name="T68" fmla="*/ 53 w 80"/>
              <a:gd name="T69" fmla="*/ 0 h 47"/>
              <a:gd name="T70" fmla="*/ 58 w 80"/>
              <a:gd name="T71" fmla="*/ 0 h 47"/>
              <a:gd name="T72" fmla="*/ 62 w 80"/>
              <a:gd name="T73" fmla="*/ 0 h 47"/>
              <a:gd name="T74" fmla="*/ 67 w 80"/>
              <a:gd name="T75" fmla="*/ 4 h 47"/>
              <a:gd name="T76" fmla="*/ 71 w 80"/>
              <a:gd name="T77" fmla="*/ 4 h 47"/>
              <a:gd name="T78" fmla="*/ 75 w 80"/>
              <a:gd name="T79" fmla="*/ 7 h 47"/>
              <a:gd name="T80" fmla="*/ 78 w 80"/>
              <a:gd name="T81" fmla="*/ 10 h 47"/>
              <a:gd name="T82" fmla="*/ 80 w 80"/>
              <a:gd name="T83" fmla="*/ 13 h 47"/>
              <a:gd name="T84" fmla="*/ 80 w 80"/>
              <a:gd name="T85" fmla="*/ 16 h 47"/>
              <a:gd name="T86" fmla="*/ 80 w 80"/>
              <a:gd name="T87" fmla="*/ 19 h 47"/>
              <a:gd name="T88" fmla="*/ 80 w 80"/>
              <a:gd name="T89" fmla="*/ 19 h 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80" h="47">
                <a:moveTo>
                  <a:pt x="80" y="19"/>
                </a:moveTo>
                <a:lnTo>
                  <a:pt x="78" y="19"/>
                </a:lnTo>
                <a:lnTo>
                  <a:pt x="75" y="22"/>
                </a:lnTo>
                <a:lnTo>
                  <a:pt x="71" y="25"/>
                </a:lnTo>
                <a:lnTo>
                  <a:pt x="64" y="28"/>
                </a:lnTo>
                <a:lnTo>
                  <a:pt x="44" y="37"/>
                </a:lnTo>
                <a:lnTo>
                  <a:pt x="36" y="40"/>
                </a:lnTo>
                <a:lnTo>
                  <a:pt x="27" y="44"/>
                </a:lnTo>
                <a:lnTo>
                  <a:pt x="20" y="44"/>
                </a:lnTo>
                <a:lnTo>
                  <a:pt x="16" y="47"/>
                </a:lnTo>
                <a:lnTo>
                  <a:pt x="11" y="47"/>
                </a:lnTo>
                <a:lnTo>
                  <a:pt x="9" y="47"/>
                </a:lnTo>
                <a:lnTo>
                  <a:pt x="5" y="47"/>
                </a:lnTo>
                <a:lnTo>
                  <a:pt x="3" y="47"/>
                </a:lnTo>
                <a:lnTo>
                  <a:pt x="3" y="47"/>
                </a:lnTo>
                <a:lnTo>
                  <a:pt x="0" y="47"/>
                </a:lnTo>
                <a:lnTo>
                  <a:pt x="0" y="44"/>
                </a:lnTo>
                <a:lnTo>
                  <a:pt x="0" y="44"/>
                </a:lnTo>
                <a:lnTo>
                  <a:pt x="3" y="44"/>
                </a:lnTo>
                <a:lnTo>
                  <a:pt x="5" y="40"/>
                </a:lnTo>
                <a:lnTo>
                  <a:pt x="7" y="37"/>
                </a:lnTo>
                <a:lnTo>
                  <a:pt x="9" y="37"/>
                </a:lnTo>
                <a:lnTo>
                  <a:pt x="14" y="34"/>
                </a:lnTo>
                <a:lnTo>
                  <a:pt x="18" y="31"/>
                </a:lnTo>
                <a:lnTo>
                  <a:pt x="27" y="25"/>
                </a:lnTo>
                <a:lnTo>
                  <a:pt x="33" y="22"/>
                </a:lnTo>
                <a:lnTo>
                  <a:pt x="40" y="19"/>
                </a:lnTo>
                <a:lnTo>
                  <a:pt x="44" y="16"/>
                </a:lnTo>
                <a:lnTo>
                  <a:pt x="49" y="13"/>
                </a:lnTo>
                <a:lnTo>
                  <a:pt x="49" y="10"/>
                </a:lnTo>
                <a:lnTo>
                  <a:pt x="51" y="7"/>
                </a:lnTo>
                <a:lnTo>
                  <a:pt x="49" y="4"/>
                </a:lnTo>
                <a:lnTo>
                  <a:pt x="49" y="4"/>
                </a:lnTo>
                <a:lnTo>
                  <a:pt x="51" y="0"/>
                </a:lnTo>
                <a:lnTo>
                  <a:pt x="53" y="0"/>
                </a:lnTo>
                <a:lnTo>
                  <a:pt x="58" y="0"/>
                </a:lnTo>
                <a:lnTo>
                  <a:pt x="62" y="0"/>
                </a:lnTo>
                <a:lnTo>
                  <a:pt x="67" y="4"/>
                </a:lnTo>
                <a:lnTo>
                  <a:pt x="71" y="4"/>
                </a:lnTo>
                <a:lnTo>
                  <a:pt x="75" y="7"/>
                </a:lnTo>
                <a:lnTo>
                  <a:pt x="78" y="10"/>
                </a:lnTo>
                <a:lnTo>
                  <a:pt x="80" y="13"/>
                </a:lnTo>
                <a:lnTo>
                  <a:pt x="80" y="16"/>
                </a:lnTo>
                <a:lnTo>
                  <a:pt x="80" y="19"/>
                </a:lnTo>
                <a:lnTo>
                  <a:pt x="80" y="19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1" name="Freeform 17"/>
          <p:cNvSpPr>
            <a:spLocks/>
          </p:cNvSpPr>
          <p:nvPr/>
        </p:nvSpPr>
        <p:spPr bwMode="auto">
          <a:xfrm>
            <a:off x="1740187" y="2376990"/>
            <a:ext cx="741189" cy="628250"/>
          </a:xfrm>
          <a:custGeom>
            <a:avLst/>
            <a:gdLst>
              <a:gd name="T0" fmla="*/ 28 w 119"/>
              <a:gd name="T1" fmla="*/ 50 h 68"/>
              <a:gd name="T2" fmla="*/ 42 w 119"/>
              <a:gd name="T3" fmla="*/ 43 h 68"/>
              <a:gd name="T4" fmla="*/ 55 w 119"/>
              <a:gd name="T5" fmla="*/ 37 h 68"/>
              <a:gd name="T6" fmla="*/ 66 w 119"/>
              <a:gd name="T7" fmla="*/ 31 h 68"/>
              <a:gd name="T8" fmla="*/ 75 w 119"/>
              <a:gd name="T9" fmla="*/ 25 h 68"/>
              <a:gd name="T10" fmla="*/ 77 w 119"/>
              <a:gd name="T11" fmla="*/ 22 h 68"/>
              <a:gd name="T12" fmla="*/ 81 w 119"/>
              <a:gd name="T13" fmla="*/ 19 h 68"/>
              <a:gd name="T14" fmla="*/ 84 w 119"/>
              <a:gd name="T15" fmla="*/ 16 h 68"/>
              <a:gd name="T16" fmla="*/ 86 w 119"/>
              <a:gd name="T17" fmla="*/ 13 h 68"/>
              <a:gd name="T18" fmla="*/ 86 w 119"/>
              <a:gd name="T19" fmla="*/ 10 h 68"/>
              <a:gd name="T20" fmla="*/ 86 w 119"/>
              <a:gd name="T21" fmla="*/ 10 h 68"/>
              <a:gd name="T22" fmla="*/ 86 w 119"/>
              <a:gd name="T23" fmla="*/ 6 h 68"/>
              <a:gd name="T24" fmla="*/ 86 w 119"/>
              <a:gd name="T25" fmla="*/ 6 h 68"/>
              <a:gd name="T26" fmla="*/ 86 w 119"/>
              <a:gd name="T27" fmla="*/ 3 h 68"/>
              <a:gd name="T28" fmla="*/ 90 w 119"/>
              <a:gd name="T29" fmla="*/ 0 h 68"/>
              <a:gd name="T30" fmla="*/ 92 w 119"/>
              <a:gd name="T31" fmla="*/ 0 h 68"/>
              <a:gd name="T32" fmla="*/ 97 w 119"/>
              <a:gd name="T33" fmla="*/ 0 h 68"/>
              <a:gd name="T34" fmla="*/ 103 w 119"/>
              <a:gd name="T35" fmla="*/ 3 h 68"/>
              <a:gd name="T36" fmla="*/ 108 w 119"/>
              <a:gd name="T37" fmla="*/ 6 h 68"/>
              <a:gd name="T38" fmla="*/ 114 w 119"/>
              <a:gd name="T39" fmla="*/ 10 h 68"/>
              <a:gd name="T40" fmla="*/ 117 w 119"/>
              <a:gd name="T41" fmla="*/ 10 h 68"/>
              <a:gd name="T42" fmla="*/ 119 w 119"/>
              <a:gd name="T43" fmla="*/ 13 h 68"/>
              <a:gd name="T44" fmla="*/ 119 w 119"/>
              <a:gd name="T45" fmla="*/ 16 h 68"/>
              <a:gd name="T46" fmla="*/ 119 w 119"/>
              <a:gd name="T47" fmla="*/ 19 h 68"/>
              <a:gd name="T48" fmla="*/ 119 w 119"/>
              <a:gd name="T49" fmla="*/ 19 h 68"/>
              <a:gd name="T50" fmla="*/ 117 w 119"/>
              <a:gd name="T51" fmla="*/ 22 h 68"/>
              <a:gd name="T52" fmla="*/ 114 w 119"/>
              <a:gd name="T53" fmla="*/ 25 h 68"/>
              <a:gd name="T54" fmla="*/ 110 w 119"/>
              <a:gd name="T55" fmla="*/ 28 h 68"/>
              <a:gd name="T56" fmla="*/ 106 w 119"/>
              <a:gd name="T57" fmla="*/ 31 h 68"/>
              <a:gd name="T58" fmla="*/ 99 w 119"/>
              <a:gd name="T59" fmla="*/ 34 h 68"/>
              <a:gd name="T60" fmla="*/ 92 w 119"/>
              <a:gd name="T61" fmla="*/ 37 h 68"/>
              <a:gd name="T62" fmla="*/ 79 w 119"/>
              <a:gd name="T63" fmla="*/ 47 h 68"/>
              <a:gd name="T64" fmla="*/ 66 w 119"/>
              <a:gd name="T65" fmla="*/ 53 h 68"/>
              <a:gd name="T66" fmla="*/ 50 w 119"/>
              <a:gd name="T67" fmla="*/ 59 h 68"/>
              <a:gd name="T68" fmla="*/ 35 w 119"/>
              <a:gd name="T69" fmla="*/ 62 h 68"/>
              <a:gd name="T70" fmla="*/ 26 w 119"/>
              <a:gd name="T71" fmla="*/ 65 h 68"/>
              <a:gd name="T72" fmla="*/ 20 w 119"/>
              <a:gd name="T73" fmla="*/ 68 h 68"/>
              <a:gd name="T74" fmla="*/ 15 w 119"/>
              <a:gd name="T75" fmla="*/ 68 h 68"/>
              <a:gd name="T76" fmla="*/ 11 w 119"/>
              <a:gd name="T77" fmla="*/ 68 h 68"/>
              <a:gd name="T78" fmla="*/ 6 w 119"/>
              <a:gd name="T79" fmla="*/ 68 h 68"/>
              <a:gd name="T80" fmla="*/ 4 w 119"/>
              <a:gd name="T81" fmla="*/ 68 h 68"/>
              <a:gd name="T82" fmla="*/ 2 w 119"/>
              <a:gd name="T83" fmla="*/ 68 h 68"/>
              <a:gd name="T84" fmla="*/ 0 w 119"/>
              <a:gd name="T85" fmla="*/ 68 h 68"/>
              <a:gd name="T86" fmla="*/ 0 w 119"/>
              <a:gd name="T87" fmla="*/ 68 h 68"/>
              <a:gd name="T88" fmla="*/ 2 w 119"/>
              <a:gd name="T89" fmla="*/ 65 h 68"/>
              <a:gd name="T90" fmla="*/ 2 w 119"/>
              <a:gd name="T91" fmla="*/ 65 h 68"/>
              <a:gd name="T92" fmla="*/ 6 w 119"/>
              <a:gd name="T93" fmla="*/ 62 h 68"/>
              <a:gd name="T94" fmla="*/ 8 w 119"/>
              <a:gd name="T95" fmla="*/ 59 h 68"/>
              <a:gd name="T96" fmla="*/ 15 w 119"/>
              <a:gd name="T97" fmla="*/ 56 h 68"/>
              <a:gd name="T98" fmla="*/ 20 w 119"/>
              <a:gd name="T99" fmla="*/ 53 h 68"/>
              <a:gd name="T100" fmla="*/ 28 w 119"/>
              <a:gd name="T101" fmla="*/ 50 h 68"/>
              <a:gd name="T102" fmla="*/ 28 w 119"/>
              <a:gd name="T103" fmla="*/ 50 h 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119" h="68">
                <a:moveTo>
                  <a:pt x="28" y="50"/>
                </a:moveTo>
                <a:lnTo>
                  <a:pt x="42" y="43"/>
                </a:lnTo>
                <a:lnTo>
                  <a:pt x="55" y="37"/>
                </a:lnTo>
                <a:lnTo>
                  <a:pt x="66" y="31"/>
                </a:lnTo>
                <a:lnTo>
                  <a:pt x="75" y="25"/>
                </a:lnTo>
                <a:lnTo>
                  <a:pt x="77" y="22"/>
                </a:lnTo>
                <a:lnTo>
                  <a:pt x="81" y="19"/>
                </a:lnTo>
                <a:lnTo>
                  <a:pt x="84" y="16"/>
                </a:lnTo>
                <a:lnTo>
                  <a:pt x="86" y="13"/>
                </a:lnTo>
                <a:lnTo>
                  <a:pt x="86" y="10"/>
                </a:lnTo>
                <a:lnTo>
                  <a:pt x="86" y="10"/>
                </a:lnTo>
                <a:lnTo>
                  <a:pt x="86" y="6"/>
                </a:lnTo>
                <a:lnTo>
                  <a:pt x="86" y="6"/>
                </a:lnTo>
                <a:lnTo>
                  <a:pt x="86" y="3"/>
                </a:lnTo>
                <a:lnTo>
                  <a:pt x="90" y="0"/>
                </a:lnTo>
                <a:lnTo>
                  <a:pt x="92" y="0"/>
                </a:lnTo>
                <a:lnTo>
                  <a:pt x="97" y="0"/>
                </a:lnTo>
                <a:lnTo>
                  <a:pt x="103" y="3"/>
                </a:lnTo>
                <a:lnTo>
                  <a:pt x="108" y="6"/>
                </a:lnTo>
                <a:lnTo>
                  <a:pt x="114" y="10"/>
                </a:lnTo>
                <a:lnTo>
                  <a:pt x="117" y="10"/>
                </a:lnTo>
                <a:lnTo>
                  <a:pt x="119" y="13"/>
                </a:lnTo>
                <a:lnTo>
                  <a:pt x="119" y="16"/>
                </a:lnTo>
                <a:lnTo>
                  <a:pt x="119" y="19"/>
                </a:lnTo>
                <a:lnTo>
                  <a:pt x="119" y="19"/>
                </a:lnTo>
                <a:lnTo>
                  <a:pt x="117" y="22"/>
                </a:lnTo>
                <a:lnTo>
                  <a:pt x="114" y="25"/>
                </a:lnTo>
                <a:lnTo>
                  <a:pt x="110" y="28"/>
                </a:lnTo>
                <a:lnTo>
                  <a:pt x="106" y="31"/>
                </a:lnTo>
                <a:lnTo>
                  <a:pt x="99" y="34"/>
                </a:lnTo>
                <a:lnTo>
                  <a:pt x="92" y="37"/>
                </a:lnTo>
                <a:lnTo>
                  <a:pt x="79" y="47"/>
                </a:lnTo>
                <a:lnTo>
                  <a:pt x="66" y="53"/>
                </a:lnTo>
                <a:lnTo>
                  <a:pt x="50" y="59"/>
                </a:lnTo>
                <a:lnTo>
                  <a:pt x="35" y="62"/>
                </a:lnTo>
                <a:lnTo>
                  <a:pt x="26" y="65"/>
                </a:lnTo>
                <a:lnTo>
                  <a:pt x="20" y="68"/>
                </a:lnTo>
                <a:lnTo>
                  <a:pt x="15" y="68"/>
                </a:lnTo>
                <a:lnTo>
                  <a:pt x="11" y="68"/>
                </a:lnTo>
                <a:lnTo>
                  <a:pt x="6" y="68"/>
                </a:lnTo>
                <a:lnTo>
                  <a:pt x="4" y="68"/>
                </a:lnTo>
                <a:lnTo>
                  <a:pt x="2" y="68"/>
                </a:lnTo>
                <a:lnTo>
                  <a:pt x="0" y="68"/>
                </a:lnTo>
                <a:lnTo>
                  <a:pt x="0" y="68"/>
                </a:lnTo>
                <a:lnTo>
                  <a:pt x="2" y="65"/>
                </a:lnTo>
                <a:lnTo>
                  <a:pt x="2" y="65"/>
                </a:lnTo>
                <a:lnTo>
                  <a:pt x="6" y="62"/>
                </a:lnTo>
                <a:lnTo>
                  <a:pt x="8" y="59"/>
                </a:lnTo>
                <a:lnTo>
                  <a:pt x="15" y="56"/>
                </a:lnTo>
                <a:lnTo>
                  <a:pt x="20" y="53"/>
                </a:lnTo>
                <a:lnTo>
                  <a:pt x="28" y="50"/>
                </a:lnTo>
                <a:lnTo>
                  <a:pt x="28" y="50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2" name="Freeform 18"/>
          <p:cNvSpPr>
            <a:spLocks/>
          </p:cNvSpPr>
          <p:nvPr/>
        </p:nvSpPr>
        <p:spPr bwMode="auto">
          <a:xfrm>
            <a:off x="2674456" y="926474"/>
            <a:ext cx="1015242" cy="286411"/>
          </a:xfrm>
          <a:custGeom>
            <a:avLst/>
            <a:gdLst>
              <a:gd name="T0" fmla="*/ 0 w 163"/>
              <a:gd name="T1" fmla="*/ 16 h 31"/>
              <a:gd name="T2" fmla="*/ 4 w 163"/>
              <a:gd name="T3" fmla="*/ 16 h 31"/>
              <a:gd name="T4" fmla="*/ 9 w 163"/>
              <a:gd name="T5" fmla="*/ 16 h 31"/>
              <a:gd name="T6" fmla="*/ 15 w 163"/>
              <a:gd name="T7" fmla="*/ 16 h 31"/>
              <a:gd name="T8" fmla="*/ 22 w 163"/>
              <a:gd name="T9" fmla="*/ 13 h 31"/>
              <a:gd name="T10" fmla="*/ 31 w 163"/>
              <a:gd name="T11" fmla="*/ 13 h 31"/>
              <a:gd name="T12" fmla="*/ 39 w 163"/>
              <a:gd name="T13" fmla="*/ 9 h 31"/>
              <a:gd name="T14" fmla="*/ 48 w 163"/>
              <a:gd name="T15" fmla="*/ 9 h 31"/>
              <a:gd name="T16" fmla="*/ 62 w 163"/>
              <a:gd name="T17" fmla="*/ 6 h 31"/>
              <a:gd name="T18" fmla="*/ 73 w 163"/>
              <a:gd name="T19" fmla="*/ 6 h 31"/>
              <a:gd name="T20" fmla="*/ 84 w 163"/>
              <a:gd name="T21" fmla="*/ 6 h 31"/>
              <a:gd name="T22" fmla="*/ 95 w 163"/>
              <a:gd name="T23" fmla="*/ 3 h 31"/>
              <a:gd name="T24" fmla="*/ 103 w 163"/>
              <a:gd name="T25" fmla="*/ 3 h 31"/>
              <a:gd name="T26" fmla="*/ 112 w 163"/>
              <a:gd name="T27" fmla="*/ 3 h 31"/>
              <a:gd name="T28" fmla="*/ 121 w 163"/>
              <a:gd name="T29" fmla="*/ 0 h 31"/>
              <a:gd name="T30" fmla="*/ 128 w 163"/>
              <a:gd name="T31" fmla="*/ 0 h 31"/>
              <a:gd name="T32" fmla="*/ 134 w 163"/>
              <a:gd name="T33" fmla="*/ 0 h 31"/>
              <a:gd name="T34" fmla="*/ 145 w 163"/>
              <a:gd name="T35" fmla="*/ 0 h 31"/>
              <a:gd name="T36" fmla="*/ 150 w 163"/>
              <a:gd name="T37" fmla="*/ 3 h 31"/>
              <a:gd name="T38" fmla="*/ 154 w 163"/>
              <a:gd name="T39" fmla="*/ 3 h 31"/>
              <a:gd name="T40" fmla="*/ 156 w 163"/>
              <a:gd name="T41" fmla="*/ 3 h 31"/>
              <a:gd name="T42" fmla="*/ 161 w 163"/>
              <a:gd name="T43" fmla="*/ 6 h 31"/>
              <a:gd name="T44" fmla="*/ 163 w 163"/>
              <a:gd name="T45" fmla="*/ 6 h 31"/>
              <a:gd name="T46" fmla="*/ 163 w 163"/>
              <a:gd name="T47" fmla="*/ 6 h 31"/>
              <a:gd name="T48" fmla="*/ 163 w 163"/>
              <a:gd name="T49" fmla="*/ 9 h 31"/>
              <a:gd name="T50" fmla="*/ 163 w 163"/>
              <a:gd name="T51" fmla="*/ 9 h 31"/>
              <a:gd name="T52" fmla="*/ 161 w 163"/>
              <a:gd name="T53" fmla="*/ 13 h 31"/>
              <a:gd name="T54" fmla="*/ 156 w 163"/>
              <a:gd name="T55" fmla="*/ 13 h 31"/>
              <a:gd name="T56" fmla="*/ 150 w 163"/>
              <a:gd name="T57" fmla="*/ 16 h 31"/>
              <a:gd name="T58" fmla="*/ 143 w 163"/>
              <a:gd name="T59" fmla="*/ 16 h 31"/>
              <a:gd name="T60" fmla="*/ 134 w 163"/>
              <a:gd name="T61" fmla="*/ 19 h 31"/>
              <a:gd name="T62" fmla="*/ 126 w 163"/>
              <a:gd name="T63" fmla="*/ 19 h 31"/>
              <a:gd name="T64" fmla="*/ 115 w 163"/>
              <a:gd name="T65" fmla="*/ 22 h 31"/>
              <a:gd name="T66" fmla="*/ 103 w 163"/>
              <a:gd name="T67" fmla="*/ 22 h 31"/>
              <a:gd name="T68" fmla="*/ 95 w 163"/>
              <a:gd name="T69" fmla="*/ 22 h 31"/>
              <a:gd name="T70" fmla="*/ 86 w 163"/>
              <a:gd name="T71" fmla="*/ 25 h 31"/>
              <a:gd name="T72" fmla="*/ 77 w 163"/>
              <a:gd name="T73" fmla="*/ 25 h 31"/>
              <a:gd name="T74" fmla="*/ 70 w 163"/>
              <a:gd name="T75" fmla="*/ 25 h 31"/>
              <a:gd name="T76" fmla="*/ 64 w 163"/>
              <a:gd name="T77" fmla="*/ 25 h 31"/>
              <a:gd name="T78" fmla="*/ 59 w 163"/>
              <a:gd name="T79" fmla="*/ 28 h 31"/>
              <a:gd name="T80" fmla="*/ 48 w 163"/>
              <a:gd name="T81" fmla="*/ 28 h 31"/>
              <a:gd name="T82" fmla="*/ 39 w 163"/>
              <a:gd name="T83" fmla="*/ 28 h 31"/>
              <a:gd name="T84" fmla="*/ 33 w 163"/>
              <a:gd name="T85" fmla="*/ 31 h 31"/>
              <a:gd name="T86" fmla="*/ 26 w 163"/>
              <a:gd name="T87" fmla="*/ 31 h 31"/>
              <a:gd name="T88" fmla="*/ 22 w 163"/>
              <a:gd name="T89" fmla="*/ 28 h 31"/>
              <a:gd name="T90" fmla="*/ 15 w 163"/>
              <a:gd name="T91" fmla="*/ 28 h 31"/>
              <a:gd name="T92" fmla="*/ 9 w 163"/>
              <a:gd name="T93" fmla="*/ 22 h 31"/>
              <a:gd name="T94" fmla="*/ 0 w 163"/>
              <a:gd name="T95" fmla="*/ 16 h 31"/>
              <a:gd name="T96" fmla="*/ 0 w 163"/>
              <a:gd name="T97" fmla="*/ 16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163" h="31">
                <a:moveTo>
                  <a:pt x="0" y="16"/>
                </a:moveTo>
                <a:lnTo>
                  <a:pt x="4" y="16"/>
                </a:lnTo>
                <a:lnTo>
                  <a:pt x="9" y="16"/>
                </a:lnTo>
                <a:lnTo>
                  <a:pt x="15" y="16"/>
                </a:lnTo>
                <a:lnTo>
                  <a:pt x="22" y="13"/>
                </a:lnTo>
                <a:lnTo>
                  <a:pt x="31" y="13"/>
                </a:lnTo>
                <a:lnTo>
                  <a:pt x="39" y="9"/>
                </a:lnTo>
                <a:lnTo>
                  <a:pt x="48" y="9"/>
                </a:lnTo>
                <a:lnTo>
                  <a:pt x="62" y="6"/>
                </a:lnTo>
                <a:lnTo>
                  <a:pt x="73" y="6"/>
                </a:lnTo>
                <a:lnTo>
                  <a:pt x="84" y="6"/>
                </a:lnTo>
                <a:lnTo>
                  <a:pt x="95" y="3"/>
                </a:lnTo>
                <a:lnTo>
                  <a:pt x="103" y="3"/>
                </a:lnTo>
                <a:lnTo>
                  <a:pt x="112" y="3"/>
                </a:lnTo>
                <a:lnTo>
                  <a:pt x="121" y="0"/>
                </a:lnTo>
                <a:lnTo>
                  <a:pt x="128" y="0"/>
                </a:lnTo>
                <a:lnTo>
                  <a:pt x="134" y="0"/>
                </a:lnTo>
                <a:lnTo>
                  <a:pt x="145" y="0"/>
                </a:lnTo>
                <a:lnTo>
                  <a:pt x="150" y="3"/>
                </a:lnTo>
                <a:lnTo>
                  <a:pt x="154" y="3"/>
                </a:lnTo>
                <a:lnTo>
                  <a:pt x="156" y="3"/>
                </a:lnTo>
                <a:lnTo>
                  <a:pt x="161" y="6"/>
                </a:lnTo>
                <a:lnTo>
                  <a:pt x="163" y="6"/>
                </a:lnTo>
                <a:lnTo>
                  <a:pt x="163" y="6"/>
                </a:lnTo>
                <a:lnTo>
                  <a:pt x="163" y="9"/>
                </a:lnTo>
                <a:lnTo>
                  <a:pt x="163" y="9"/>
                </a:lnTo>
                <a:lnTo>
                  <a:pt x="161" y="13"/>
                </a:lnTo>
                <a:lnTo>
                  <a:pt x="156" y="13"/>
                </a:lnTo>
                <a:lnTo>
                  <a:pt x="150" y="16"/>
                </a:lnTo>
                <a:lnTo>
                  <a:pt x="143" y="16"/>
                </a:lnTo>
                <a:lnTo>
                  <a:pt x="134" y="19"/>
                </a:lnTo>
                <a:lnTo>
                  <a:pt x="126" y="19"/>
                </a:lnTo>
                <a:lnTo>
                  <a:pt x="115" y="22"/>
                </a:lnTo>
                <a:lnTo>
                  <a:pt x="103" y="22"/>
                </a:lnTo>
                <a:lnTo>
                  <a:pt x="95" y="22"/>
                </a:lnTo>
                <a:lnTo>
                  <a:pt x="86" y="25"/>
                </a:lnTo>
                <a:lnTo>
                  <a:pt x="77" y="25"/>
                </a:lnTo>
                <a:lnTo>
                  <a:pt x="70" y="25"/>
                </a:lnTo>
                <a:lnTo>
                  <a:pt x="64" y="25"/>
                </a:lnTo>
                <a:lnTo>
                  <a:pt x="59" y="28"/>
                </a:lnTo>
                <a:lnTo>
                  <a:pt x="48" y="28"/>
                </a:lnTo>
                <a:lnTo>
                  <a:pt x="39" y="28"/>
                </a:lnTo>
                <a:lnTo>
                  <a:pt x="33" y="31"/>
                </a:lnTo>
                <a:lnTo>
                  <a:pt x="26" y="31"/>
                </a:lnTo>
                <a:lnTo>
                  <a:pt x="22" y="28"/>
                </a:lnTo>
                <a:lnTo>
                  <a:pt x="15" y="28"/>
                </a:lnTo>
                <a:lnTo>
                  <a:pt x="9" y="22"/>
                </a:lnTo>
                <a:lnTo>
                  <a:pt x="0" y="16"/>
                </a:lnTo>
                <a:lnTo>
                  <a:pt x="0" y="16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3" name="Freeform 19"/>
          <p:cNvSpPr>
            <a:spLocks/>
          </p:cNvSpPr>
          <p:nvPr/>
        </p:nvSpPr>
        <p:spPr bwMode="auto">
          <a:xfrm>
            <a:off x="2948509" y="1157445"/>
            <a:ext cx="137026" cy="369559"/>
          </a:xfrm>
          <a:custGeom>
            <a:avLst/>
            <a:gdLst>
              <a:gd name="T0" fmla="*/ 22 w 22"/>
              <a:gd name="T1" fmla="*/ 12 h 40"/>
              <a:gd name="T2" fmla="*/ 22 w 22"/>
              <a:gd name="T3" fmla="*/ 12 h 40"/>
              <a:gd name="T4" fmla="*/ 20 w 22"/>
              <a:gd name="T5" fmla="*/ 15 h 40"/>
              <a:gd name="T6" fmla="*/ 20 w 22"/>
              <a:gd name="T7" fmla="*/ 18 h 40"/>
              <a:gd name="T8" fmla="*/ 18 w 22"/>
              <a:gd name="T9" fmla="*/ 21 h 40"/>
              <a:gd name="T10" fmla="*/ 13 w 22"/>
              <a:gd name="T11" fmla="*/ 25 h 40"/>
              <a:gd name="T12" fmla="*/ 9 w 22"/>
              <a:gd name="T13" fmla="*/ 31 h 40"/>
              <a:gd name="T14" fmla="*/ 4 w 22"/>
              <a:gd name="T15" fmla="*/ 34 h 40"/>
              <a:gd name="T16" fmla="*/ 0 w 22"/>
              <a:gd name="T17" fmla="*/ 40 h 40"/>
              <a:gd name="T18" fmla="*/ 4 w 22"/>
              <a:gd name="T19" fmla="*/ 28 h 40"/>
              <a:gd name="T20" fmla="*/ 7 w 22"/>
              <a:gd name="T21" fmla="*/ 15 h 40"/>
              <a:gd name="T22" fmla="*/ 9 w 22"/>
              <a:gd name="T23" fmla="*/ 6 h 40"/>
              <a:gd name="T24" fmla="*/ 9 w 22"/>
              <a:gd name="T25" fmla="*/ 0 h 40"/>
              <a:gd name="T26" fmla="*/ 13 w 22"/>
              <a:gd name="T27" fmla="*/ 3 h 40"/>
              <a:gd name="T28" fmla="*/ 18 w 22"/>
              <a:gd name="T29" fmla="*/ 6 h 40"/>
              <a:gd name="T30" fmla="*/ 22 w 22"/>
              <a:gd name="T31" fmla="*/ 9 h 40"/>
              <a:gd name="T32" fmla="*/ 22 w 22"/>
              <a:gd name="T33" fmla="*/ 12 h 40"/>
              <a:gd name="T34" fmla="*/ 22 w 22"/>
              <a:gd name="T35" fmla="*/ 12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2" h="40">
                <a:moveTo>
                  <a:pt x="22" y="12"/>
                </a:moveTo>
                <a:lnTo>
                  <a:pt x="22" y="12"/>
                </a:lnTo>
                <a:lnTo>
                  <a:pt x="20" y="15"/>
                </a:lnTo>
                <a:lnTo>
                  <a:pt x="20" y="18"/>
                </a:lnTo>
                <a:lnTo>
                  <a:pt x="18" y="21"/>
                </a:lnTo>
                <a:lnTo>
                  <a:pt x="13" y="25"/>
                </a:lnTo>
                <a:lnTo>
                  <a:pt x="9" y="31"/>
                </a:lnTo>
                <a:lnTo>
                  <a:pt x="4" y="34"/>
                </a:lnTo>
                <a:lnTo>
                  <a:pt x="0" y="40"/>
                </a:lnTo>
                <a:lnTo>
                  <a:pt x="4" y="28"/>
                </a:lnTo>
                <a:lnTo>
                  <a:pt x="7" y="15"/>
                </a:lnTo>
                <a:lnTo>
                  <a:pt x="9" y="6"/>
                </a:lnTo>
                <a:lnTo>
                  <a:pt x="9" y="0"/>
                </a:lnTo>
                <a:lnTo>
                  <a:pt x="13" y="3"/>
                </a:lnTo>
                <a:lnTo>
                  <a:pt x="18" y="6"/>
                </a:lnTo>
                <a:lnTo>
                  <a:pt x="22" y="9"/>
                </a:lnTo>
                <a:lnTo>
                  <a:pt x="22" y="12"/>
                </a:lnTo>
                <a:lnTo>
                  <a:pt x="22" y="12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4" name="Freeform 20"/>
          <p:cNvSpPr>
            <a:spLocks/>
          </p:cNvSpPr>
          <p:nvPr/>
        </p:nvSpPr>
        <p:spPr bwMode="auto">
          <a:xfrm>
            <a:off x="2674456" y="1499290"/>
            <a:ext cx="193084" cy="877706"/>
          </a:xfrm>
          <a:custGeom>
            <a:avLst/>
            <a:gdLst>
              <a:gd name="T0" fmla="*/ 0 w 31"/>
              <a:gd name="T1" fmla="*/ 9 h 95"/>
              <a:gd name="T2" fmla="*/ 0 w 31"/>
              <a:gd name="T3" fmla="*/ 6 h 95"/>
              <a:gd name="T4" fmla="*/ 0 w 31"/>
              <a:gd name="T5" fmla="*/ 6 h 95"/>
              <a:gd name="T6" fmla="*/ 0 w 31"/>
              <a:gd name="T7" fmla="*/ 3 h 95"/>
              <a:gd name="T8" fmla="*/ 0 w 31"/>
              <a:gd name="T9" fmla="*/ 0 h 95"/>
              <a:gd name="T10" fmla="*/ 2 w 31"/>
              <a:gd name="T11" fmla="*/ 0 h 95"/>
              <a:gd name="T12" fmla="*/ 4 w 31"/>
              <a:gd name="T13" fmla="*/ 0 h 95"/>
              <a:gd name="T14" fmla="*/ 6 w 31"/>
              <a:gd name="T15" fmla="*/ 0 h 95"/>
              <a:gd name="T16" fmla="*/ 9 w 31"/>
              <a:gd name="T17" fmla="*/ 0 h 95"/>
              <a:gd name="T18" fmla="*/ 13 w 31"/>
              <a:gd name="T19" fmla="*/ 0 h 95"/>
              <a:gd name="T20" fmla="*/ 17 w 31"/>
              <a:gd name="T21" fmla="*/ 0 h 95"/>
              <a:gd name="T22" fmla="*/ 24 w 31"/>
              <a:gd name="T23" fmla="*/ 3 h 95"/>
              <a:gd name="T24" fmla="*/ 31 w 31"/>
              <a:gd name="T25" fmla="*/ 3 h 95"/>
              <a:gd name="T26" fmla="*/ 31 w 31"/>
              <a:gd name="T27" fmla="*/ 18 h 95"/>
              <a:gd name="T28" fmla="*/ 31 w 31"/>
              <a:gd name="T29" fmla="*/ 31 h 95"/>
              <a:gd name="T30" fmla="*/ 31 w 31"/>
              <a:gd name="T31" fmla="*/ 43 h 95"/>
              <a:gd name="T32" fmla="*/ 28 w 31"/>
              <a:gd name="T33" fmla="*/ 55 h 95"/>
              <a:gd name="T34" fmla="*/ 28 w 31"/>
              <a:gd name="T35" fmla="*/ 65 h 95"/>
              <a:gd name="T36" fmla="*/ 28 w 31"/>
              <a:gd name="T37" fmla="*/ 71 h 95"/>
              <a:gd name="T38" fmla="*/ 26 w 31"/>
              <a:gd name="T39" fmla="*/ 77 h 95"/>
              <a:gd name="T40" fmla="*/ 26 w 31"/>
              <a:gd name="T41" fmla="*/ 80 h 95"/>
              <a:gd name="T42" fmla="*/ 24 w 31"/>
              <a:gd name="T43" fmla="*/ 86 h 95"/>
              <a:gd name="T44" fmla="*/ 20 w 31"/>
              <a:gd name="T45" fmla="*/ 92 h 95"/>
              <a:gd name="T46" fmla="*/ 17 w 31"/>
              <a:gd name="T47" fmla="*/ 92 h 95"/>
              <a:gd name="T48" fmla="*/ 15 w 31"/>
              <a:gd name="T49" fmla="*/ 95 h 95"/>
              <a:gd name="T50" fmla="*/ 11 w 31"/>
              <a:gd name="T51" fmla="*/ 95 h 95"/>
              <a:gd name="T52" fmla="*/ 9 w 31"/>
              <a:gd name="T53" fmla="*/ 92 h 95"/>
              <a:gd name="T54" fmla="*/ 6 w 31"/>
              <a:gd name="T55" fmla="*/ 89 h 95"/>
              <a:gd name="T56" fmla="*/ 4 w 31"/>
              <a:gd name="T57" fmla="*/ 86 h 95"/>
              <a:gd name="T58" fmla="*/ 0 w 31"/>
              <a:gd name="T59" fmla="*/ 83 h 95"/>
              <a:gd name="T60" fmla="*/ 0 w 31"/>
              <a:gd name="T61" fmla="*/ 77 h 95"/>
              <a:gd name="T62" fmla="*/ 0 w 31"/>
              <a:gd name="T63" fmla="*/ 74 h 95"/>
              <a:gd name="T64" fmla="*/ 0 w 31"/>
              <a:gd name="T65" fmla="*/ 68 h 95"/>
              <a:gd name="T66" fmla="*/ 2 w 31"/>
              <a:gd name="T67" fmla="*/ 61 h 95"/>
              <a:gd name="T68" fmla="*/ 2 w 31"/>
              <a:gd name="T69" fmla="*/ 55 h 95"/>
              <a:gd name="T70" fmla="*/ 4 w 31"/>
              <a:gd name="T71" fmla="*/ 46 h 95"/>
              <a:gd name="T72" fmla="*/ 4 w 31"/>
              <a:gd name="T73" fmla="*/ 34 h 95"/>
              <a:gd name="T74" fmla="*/ 4 w 31"/>
              <a:gd name="T75" fmla="*/ 24 h 95"/>
              <a:gd name="T76" fmla="*/ 2 w 31"/>
              <a:gd name="T77" fmla="*/ 18 h 95"/>
              <a:gd name="T78" fmla="*/ 2 w 31"/>
              <a:gd name="T79" fmla="*/ 12 h 95"/>
              <a:gd name="T80" fmla="*/ 0 w 31"/>
              <a:gd name="T81" fmla="*/ 9 h 95"/>
              <a:gd name="T82" fmla="*/ 0 w 31"/>
              <a:gd name="T83" fmla="*/ 9 h 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31" h="95">
                <a:moveTo>
                  <a:pt x="0" y="9"/>
                </a:moveTo>
                <a:lnTo>
                  <a:pt x="0" y="6"/>
                </a:lnTo>
                <a:lnTo>
                  <a:pt x="0" y="6"/>
                </a:lnTo>
                <a:lnTo>
                  <a:pt x="0" y="3"/>
                </a:lnTo>
                <a:lnTo>
                  <a:pt x="0" y="0"/>
                </a:lnTo>
                <a:lnTo>
                  <a:pt x="2" y="0"/>
                </a:lnTo>
                <a:lnTo>
                  <a:pt x="4" y="0"/>
                </a:lnTo>
                <a:lnTo>
                  <a:pt x="6" y="0"/>
                </a:lnTo>
                <a:lnTo>
                  <a:pt x="9" y="0"/>
                </a:lnTo>
                <a:lnTo>
                  <a:pt x="13" y="0"/>
                </a:lnTo>
                <a:lnTo>
                  <a:pt x="17" y="0"/>
                </a:lnTo>
                <a:lnTo>
                  <a:pt x="24" y="3"/>
                </a:lnTo>
                <a:lnTo>
                  <a:pt x="31" y="3"/>
                </a:lnTo>
                <a:lnTo>
                  <a:pt x="31" y="18"/>
                </a:lnTo>
                <a:lnTo>
                  <a:pt x="31" y="31"/>
                </a:lnTo>
                <a:lnTo>
                  <a:pt x="31" y="43"/>
                </a:lnTo>
                <a:lnTo>
                  <a:pt x="28" y="55"/>
                </a:lnTo>
                <a:lnTo>
                  <a:pt x="28" y="65"/>
                </a:lnTo>
                <a:lnTo>
                  <a:pt x="28" y="71"/>
                </a:lnTo>
                <a:lnTo>
                  <a:pt x="26" y="77"/>
                </a:lnTo>
                <a:lnTo>
                  <a:pt x="26" y="80"/>
                </a:lnTo>
                <a:lnTo>
                  <a:pt x="24" y="86"/>
                </a:lnTo>
                <a:lnTo>
                  <a:pt x="20" y="92"/>
                </a:lnTo>
                <a:lnTo>
                  <a:pt x="17" y="92"/>
                </a:lnTo>
                <a:lnTo>
                  <a:pt x="15" y="95"/>
                </a:lnTo>
                <a:lnTo>
                  <a:pt x="11" y="95"/>
                </a:lnTo>
                <a:lnTo>
                  <a:pt x="9" y="92"/>
                </a:lnTo>
                <a:lnTo>
                  <a:pt x="6" y="89"/>
                </a:lnTo>
                <a:lnTo>
                  <a:pt x="4" y="86"/>
                </a:lnTo>
                <a:lnTo>
                  <a:pt x="0" y="83"/>
                </a:lnTo>
                <a:lnTo>
                  <a:pt x="0" y="77"/>
                </a:lnTo>
                <a:lnTo>
                  <a:pt x="0" y="74"/>
                </a:lnTo>
                <a:lnTo>
                  <a:pt x="0" y="68"/>
                </a:lnTo>
                <a:lnTo>
                  <a:pt x="2" y="61"/>
                </a:lnTo>
                <a:lnTo>
                  <a:pt x="2" y="55"/>
                </a:lnTo>
                <a:lnTo>
                  <a:pt x="4" y="46"/>
                </a:lnTo>
                <a:lnTo>
                  <a:pt x="4" y="34"/>
                </a:lnTo>
                <a:lnTo>
                  <a:pt x="4" y="24"/>
                </a:lnTo>
                <a:lnTo>
                  <a:pt x="2" y="18"/>
                </a:lnTo>
                <a:lnTo>
                  <a:pt x="2" y="12"/>
                </a:lnTo>
                <a:lnTo>
                  <a:pt x="0" y="9"/>
                </a:lnTo>
                <a:lnTo>
                  <a:pt x="0" y="9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5" name="Freeform 21"/>
          <p:cNvSpPr>
            <a:spLocks/>
          </p:cNvSpPr>
          <p:nvPr/>
        </p:nvSpPr>
        <p:spPr bwMode="auto">
          <a:xfrm>
            <a:off x="2730514" y="1388422"/>
            <a:ext cx="865758" cy="960854"/>
          </a:xfrm>
          <a:custGeom>
            <a:avLst/>
            <a:gdLst>
              <a:gd name="T0" fmla="*/ 134 w 139"/>
              <a:gd name="T1" fmla="*/ 24 h 104"/>
              <a:gd name="T2" fmla="*/ 134 w 139"/>
              <a:gd name="T3" fmla="*/ 30 h 104"/>
              <a:gd name="T4" fmla="*/ 132 w 139"/>
              <a:gd name="T5" fmla="*/ 40 h 104"/>
              <a:gd name="T6" fmla="*/ 132 w 139"/>
              <a:gd name="T7" fmla="*/ 52 h 104"/>
              <a:gd name="T8" fmla="*/ 132 w 139"/>
              <a:gd name="T9" fmla="*/ 77 h 104"/>
              <a:gd name="T10" fmla="*/ 132 w 139"/>
              <a:gd name="T11" fmla="*/ 92 h 104"/>
              <a:gd name="T12" fmla="*/ 128 w 139"/>
              <a:gd name="T13" fmla="*/ 101 h 104"/>
              <a:gd name="T14" fmla="*/ 123 w 139"/>
              <a:gd name="T15" fmla="*/ 104 h 104"/>
              <a:gd name="T16" fmla="*/ 117 w 139"/>
              <a:gd name="T17" fmla="*/ 101 h 104"/>
              <a:gd name="T18" fmla="*/ 110 w 139"/>
              <a:gd name="T19" fmla="*/ 95 h 104"/>
              <a:gd name="T20" fmla="*/ 103 w 139"/>
              <a:gd name="T21" fmla="*/ 86 h 104"/>
              <a:gd name="T22" fmla="*/ 101 w 139"/>
              <a:gd name="T23" fmla="*/ 80 h 104"/>
              <a:gd name="T24" fmla="*/ 101 w 139"/>
              <a:gd name="T25" fmla="*/ 70 h 104"/>
              <a:gd name="T26" fmla="*/ 101 w 139"/>
              <a:gd name="T27" fmla="*/ 61 h 104"/>
              <a:gd name="T28" fmla="*/ 103 w 139"/>
              <a:gd name="T29" fmla="*/ 49 h 104"/>
              <a:gd name="T30" fmla="*/ 101 w 139"/>
              <a:gd name="T31" fmla="*/ 30 h 104"/>
              <a:gd name="T32" fmla="*/ 101 w 139"/>
              <a:gd name="T33" fmla="*/ 24 h 104"/>
              <a:gd name="T34" fmla="*/ 99 w 139"/>
              <a:gd name="T35" fmla="*/ 21 h 104"/>
              <a:gd name="T36" fmla="*/ 99 w 139"/>
              <a:gd name="T37" fmla="*/ 18 h 104"/>
              <a:gd name="T38" fmla="*/ 94 w 139"/>
              <a:gd name="T39" fmla="*/ 18 h 104"/>
              <a:gd name="T40" fmla="*/ 88 w 139"/>
              <a:gd name="T41" fmla="*/ 18 h 104"/>
              <a:gd name="T42" fmla="*/ 79 w 139"/>
              <a:gd name="T43" fmla="*/ 21 h 104"/>
              <a:gd name="T44" fmla="*/ 66 w 139"/>
              <a:gd name="T45" fmla="*/ 21 h 104"/>
              <a:gd name="T46" fmla="*/ 50 w 139"/>
              <a:gd name="T47" fmla="*/ 21 h 104"/>
              <a:gd name="T48" fmla="*/ 33 w 139"/>
              <a:gd name="T49" fmla="*/ 24 h 104"/>
              <a:gd name="T50" fmla="*/ 13 w 139"/>
              <a:gd name="T51" fmla="*/ 27 h 104"/>
              <a:gd name="T52" fmla="*/ 0 w 139"/>
              <a:gd name="T53" fmla="*/ 12 h 104"/>
              <a:gd name="T54" fmla="*/ 33 w 139"/>
              <a:gd name="T55" fmla="*/ 12 h 104"/>
              <a:gd name="T56" fmla="*/ 61 w 139"/>
              <a:gd name="T57" fmla="*/ 9 h 104"/>
              <a:gd name="T58" fmla="*/ 72 w 139"/>
              <a:gd name="T59" fmla="*/ 9 h 104"/>
              <a:gd name="T60" fmla="*/ 81 w 139"/>
              <a:gd name="T61" fmla="*/ 6 h 104"/>
              <a:gd name="T62" fmla="*/ 86 w 139"/>
              <a:gd name="T63" fmla="*/ 3 h 104"/>
              <a:gd name="T64" fmla="*/ 88 w 139"/>
              <a:gd name="T65" fmla="*/ 3 h 104"/>
              <a:gd name="T66" fmla="*/ 92 w 139"/>
              <a:gd name="T67" fmla="*/ 0 h 104"/>
              <a:gd name="T68" fmla="*/ 101 w 139"/>
              <a:gd name="T69" fmla="*/ 0 h 104"/>
              <a:gd name="T70" fmla="*/ 110 w 139"/>
              <a:gd name="T71" fmla="*/ 3 h 104"/>
              <a:gd name="T72" fmla="*/ 123 w 139"/>
              <a:gd name="T73" fmla="*/ 6 h 104"/>
              <a:gd name="T74" fmla="*/ 134 w 139"/>
              <a:gd name="T75" fmla="*/ 12 h 104"/>
              <a:gd name="T76" fmla="*/ 139 w 139"/>
              <a:gd name="T77" fmla="*/ 15 h 104"/>
              <a:gd name="T78" fmla="*/ 139 w 139"/>
              <a:gd name="T79" fmla="*/ 18 h 104"/>
              <a:gd name="T80" fmla="*/ 136 w 139"/>
              <a:gd name="T81" fmla="*/ 21 h 1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139" h="104">
                <a:moveTo>
                  <a:pt x="136" y="21"/>
                </a:moveTo>
                <a:lnTo>
                  <a:pt x="134" y="24"/>
                </a:lnTo>
                <a:lnTo>
                  <a:pt x="134" y="27"/>
                </a:lnTo>
                <a:lnTo>
                  <a:pt x="134" y="30"/>
                </a:lnTo>
                <a:lnTo>
                  <a:pt x="134" y="33"/>
                </a:lnTo>
                <a:lnTo>
                  <a:pt x="132" y="40"/>
                </a:lnTo>
                <a:lnTo>
                  <a:pt x="132" y="46"/>
                </a:lnTo>
                <a:lnTo>
                  <a:pt x="132" y="52"/>
                </a:lnTo>
                <a:lnTo>
                  <a:pt x="132" y="64"/>
                </a:lnTo>
                <a:lnTo>
                  <a:pt x="132" y="77"/>
                </a:lnTo>
                <a:lnTo>
                  <a:pt x="132" y="86"/>
                </a:lnTo>
                <a:lnTo>
                  <a:pt x="132" y="92"/>
                </a:lnTo>
                <a:lnTo>
                  <a:pt x="130" y="98"/>
                </a:lnTo>
                <a:lnTo>
                  <a:pt x="128" y="101"/>
                </a:lnTo>
                <a:lnTo>
                  <a:pt x="125" y="104"/>
                </a:lnTo>
                <a:lnTo>
                  <a:pt x="123" y="104"/>
                </a:lnTo>
                <a:lnTo>
                  <a:pt x="119" y="104"/>
                </a:lnTo>
                <a:lnTo>
                  <a:pt x="117" y="101"/>
                </a:lnTo>
                <a:lnTo>
                  <a:pt x="112" y="101"/>
                </a:lnTo>
                <a:lnTo>
                  <a:pt x="110" y="95"/>
                </a:lnTo>
                <a:lnTo>
                  <a:pt x="106" y="92"/>
                </a:lnTo>
                <a:lnTo>
                  <a:pt x="103" y="86"/>
                </a:lnTo>
                <a:lnTo>
                  <a:pt x="101" y="83"/>
                </a:lnTo>
                <a:lnTo>
                  <a:pt x="101" y="80"/>
                </a:lnTo>
                <a:lnTo>
                  <a:pt x="101" y="77"/>
                </a:lnTo>
                <a:lnTo>
                  <a:pt x="101" y="70"/>
                </a:lnTo>
                <a:lnTo>
                  <a:pt x="101" y="67"/>
                </a:lnTo>
                <a:lnTo>
                  <a:pt x="101" y="61"/>
                </a:lnTo>
                <a:lnTo>
                  <a:pt x="101" y="55"/>
                </a:lnTo>
                <a:lnTo>
                  <a:pt x="103" y="49"/>
                </a:lnTo>
                <a:lnTo>
                  <a:pt x="101" y="36"/>
                </a:lnTo>
                <a:lnTo>
                  <a:pt x="101" y="30"/>
                </a:lnTo>
                <a:lnTo>
                  <a:pt x="101" y="27"/>
                </a:lnTo>
                <a:lnTo>
                  <a:pt x="101" y="24"/>
                </a:lnTo>
                <a:lnTo>
                  <a:pt x="101" y="21"/>
                </a:lnTo>
                <a:lnTo>
                  <a:pt x="99" y="21"/>
                </a:lnTo>
                <a:lnTo>
                  <a:pt x="99" y="18"/>
                </a:lnTo>
                <a:lnTo>
                  <a:pt x="99" y="18"/>
                </a:lnTo>
                <a:lnTo>
                  <a:pt x="97" y="18"/>
                </a:lnTo>
                <a:lnTo>
                  <a:pt x="94" y="18"/>
                </a:lnTo>
                <a:lnTo>
                  <a:pt x="92" y="18"/>
                </a:lnTo>
                <a:lnTo>
                  <a:pt x="88" y="18"/>
                </a:lnTo>
                <a:lnTo>
                  <a:pt x="83" y="18"/>
                </a:lnTo>
                <a:lnTo>
                  <a:pt x="79" y="21"/>
                </a:lnTo>
                <a:lnTo>
                  <a:pt x="72" y="21"/>
                </a:lnTo>
                <a:lnTo>
                  <a:pt x="66" y="21"/>
                </a:lnTo>
                <a:lnTo>
                  <a:pt x="59" y="21"/>
                </a:lnTo>
                <a:lnTo>
                  <a:pt x="50" y="21"/>
                </a:lnTo>
                <a:lnTo>
                  <a:pt x="42" y="24"/>
                </a:lnTo>
                <a:lnTo>
                  <a:pt x="33" y="24"/>
                </a:lnTo>
                <a:lnTo>
                  <a:pt x="24" y="24"/>
                </a:lnTo>
                <a:lnTo>
                  <a:pt x="13" y="27"/>
                </a:lnTo>
                <a:lnTo>
                  <a:pt x="2" y="27"/>
                </a:lnTo>
                <a:lnTo>
                  <a:pt x="0" y="12"/>
                </a:lnTo>
                <a:lnTo>
                  <a:pt x="17" y="12"/>
                </a:lnTo>
                <a:lnTo>
                  <a:pt x="33" y="12"/>
                </a:lnTo>
                <a:lnTo>
                  <a:pt x="48" y="12"/>
                </a:lnTo>
                <a:lnTo>
                  <a:pt x="61" y="9"/>
                </a:lnTo>
                <a:lnTo>
                  <a:pt x="68" y="9"/>
                </a:lnTo>
                <a:lnTo>
                  <a:pt x="72" y="9"/>
                </a:lnTo>
                <a:lnTo>
                  <a:pt x="77" y="6"/>
                </a:lnTo>
                <a:lnTo>
                  <a:pt x="81" y="6"/>
                </a:lnTo>
                <a:lnTo>
                  <a:pt x="83" y="6"/>
                </a:lnTo>
                <a:lnTo>
                  <a:pt x="86" y="3"/>
                </a:lnTo>
                <a:lnTo>
                  <a:pt x="88" y="3"/>
                </a:lnTo>
                <a:lnTo>
                  <a:pt x="88" y="3"/>
                </a:lnTo>
                <a:lnTo>
                  <a:pt x="90" y="0"/>
                </a:lnTo>
                <a:lnTo>
                  <a:pt x="92" y="0"/>
                </a:lnTo>
                <a:lnTo>
                  <a:pt x="97" y="0"/>
                </a:lnTo>
                <a:lnTo>
                  <a:pt x="101" y="0"/>
                </a:lnTo>
                <a:lnTo>
                  <a:pt x="106" y="0"/>
                </a:lnTo>
                <a:lnTo>
                  <a:pt x="110" y="3"/>
                </a:lnTo>
                <a:lnTo>
                  <a:pt x="117" y="3"/>
                </a:lnTo>
                <a:lnTo>
                  <a:pt x="123" y="6"/>
                </a:lnTo>
                <a:lnTo>
                  <a:pt x="130" y="9"/>
                </a:lnTo>
                <a:lnTo>
                  <a:pt x="134" y="12"/>
                </a:lnTo>
                <a:lnTo>
                  <a:pt x="136" y="12"/>
                </a:lnTo>
                <a:lnTo>
                  <a:pt x="139" y="15"/>
                </a:lnTo>
                <a:lnTo>
                  <a:pt x="139" y="15"/>
                </a:lnTo>
                <a:lnTo>
                  <a:pt x="139" y="18"/>
                </a:lnTo>
                <a:lnTo>
                  <a:pt x="136" y="21"/>
                </a:lnTo>
                <a:lnTo>
                  <a:pt x="136" y="21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6" name="Freeform 22"/>
          <p:cNvSpPr>
            <a:spLocks/>
          </p:cNvSpPr>
          <p:nvPr/>
        </p:nvSpPr>
        <p:spPr bwMode="auto">
          <a:xfrm>
            <a:off x="2412861" y="1665592"/>
            <a:ext cx="822157" cy="1228787"/>
          </a:xfrm>
          <a:custGeom>
            <a:avLst/>
            <a:gdLst>
              <a:gd name="T0" fmla="*/ 90 w 132"/>
              <a:gd name="T1" fmla="*/ 10 h 133"/>
              <a:gd name="T2" fmla="*/ 88 w 132"/>
              <a:gd name="T3" fmla="*/ 6 h 133"/>
              <a:gd name="T4" fmla="*/ 90 w 132"/>
              <a:gd name="T5" fmla="*/ 3 h 133"/>
              <a:gd name="T6" fmla="*/ 97 w 132"/>
              <a:gd name="T7" fmla="*/ 0 h 133"/>
              <a:gd name="T8" fmla="*/ 106 w 132"/>
              <a:gd name="T9" fmla="*/ 0 h 133"/>
              <a:gd name="T10" fmla="*/ 115 w 132"/>
              <a:gd name="T11" fmla="*/ 3 h 133"/>
              <a:gd name="T12" fmla="*/ 126 w 132"/>
              <a:gd name="T13" fmla="*/ 6 h 133"/>
              <a:gd name="T14" fmla="*/ 130 w 132"/>
              <a:gd name="T15" fmla="*/ 10 h 133"/>
              <a:gd name="T16" fmla="*/ 130 w 132"/>
              <a:gd name="T17" fmla="*/ 13 h 133"/>
              <a:gd name="T18" fmla="*/ 128 w 132"/>
              <a:gd name="T19" fmla="*/ 25 h 133"/>
              <a:gd name="T20" fmla="*/ 123 w 132"/>
              <a:gd name="T21" fmla="*/ 40 h 133"/>
              <a:gd name="T22" fmla="*/ 117 w 132"/>
              <a:gd name="T23" fmla="*/ 59 h 133"/>
              <a:gd name="T24" fmla="*/ 106 w 132"/>
              <a:gd name="T25" fmla="*/ 77 h 133"/>
              <a:gd name="T26" fmla="*/ 90 w 132"/>
              <a:gd name="T27" fmla="*/ 93 h 133"/>
              <a:gd name="T28" fmla="*/ 68 w 132"/>
              <a:gd name="T29" fmla="*/ 108 h 133"/>
              <a:gd name="T30" fmla="*/ 44 w 132"/>
              <a:gd name="T31" fmla="*/ 120 h 133"/>
              <a:gd name="T32" fmla="*/ 24 w 132"/>
              <a:gd name="T33" fmla="*/ 127 h 133"/>
              <a:gd name="T34" fmla="*/ 13 w 132"/>
              <a:gd name="T35" fmla="*/ 130 h 133"/>
              <a:gd name="T36" fmla="*/ 6 w 132"/>
              <a:gd name="T37" fmla="*/ 133 h 133"/>
              <a:gd name="T38" fmla="*/ 2 w 132"/>
              <a:gd name="T39" fmla="*/ 133 h 133"/>
              <a:gd name="T40" fmla="*/ 0 w 132"/>
              <a:gd name="T41" fmla="*/ 130 h 133"/>
              <a:gd name="T42" fmla="*/ 2 w 132"/>
              <a:gd name="T43" fmla="*/ 127 h 133"/>
              <a:gd name="T44" fmla="*/ 6 w 132"/>
              <a:gd name="T45" fmla="*/ 124 h 133"/>
              <a:gd name="T46" fmla="*/ 15 w 132"/>
              <a:gd name="T47" fmla="*/ 117 h 133"/>
              <a:gd name="T48" fmla="*/ 35 w 132"/>
              <a:gd name="T49" fmla="*/ 108 h 133"/>
              <a:gd name="T50" fmla="*/ 55 w 132"/>
              <a:gd name="T51" fmla="*/ 96 h 133"/>
              <a:gd name="T52" fmla="*/ 73 w 132"/>
              <a:gd name="T53" fmla="*/ 80 h 133"/>
              <a:gd name="T54" fmla="*/ 86 w 132"/>
              <a:gd name="T55" fmla="*/ 59 h 133"/>
              <a:gd name="T56" fmla="*/ 93 w 132"/>
              <a:gd name="T57" fmla="*/ 37 h 133"/>
              <a:gd name="T58" fmla="*/ 95 w 132"/>
              <a:gd name="T59" fmla="*/ 22 h 133"/>
              <a:gd name="T60" fmla="*/ 95 w 132"/>
              <a:gd name="T61" fmla="*/ 16 h 133"/>
              <a:gd name="T62" fmla="*/ 90 w 132"/>
              <a:gd name="T63" fmla="*/ 10 h 1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32" h="133">
                <a:moveTo>
                  <a:pt x="90" y="10"/>
                </a:moveTo>
                <a:lnTo>
                  <a:pt x="90" y="10"/>
                </a:lnTo>
                <a:lnTo>
                  <a:pt x="88" y="6"/>
                </a:lnTo>
                <a:lnTo>
                  <a:pt x="88" y="6"/>
                </a:lnTo>
                <a:lnTo>
                  <a:pt x="90" y="3"/>
                </a:lnTo>
                <a:lnTo>
                  <a:pt x="90" y="3"/>
                </a:lnTo>
                <a:lnTo>
                  <a:pt x="93" y="0"/>
                </a:lnTo>
                <a:lnTo>
                  <a:pt x="97" y="0"/>
                </a:lnTo>
                <a:lnTo>
                  <a:pt x="101" y="0"/>
                </a:lnTo>
                <a:lnTo>
                  <a:pt x="106" y="0"/>
                </a:lnTo>
                <a:lnTo>
                  <a:pt x="110" y="0"/>
                </a:lnTo>
                <a:lnTo>
                  <a:pt x="115" y="3"/>
                </a:lnTo>
                <a:lnTo>
                  <a:pt x="121" y="3"/>
                </a:lnTo>
                <a:lnTo>
                  <a:pt x="126" y="6"/>
                </a:lnTo>
                <a:lnTo>
                  <a:pt x="128" y="6"/>
                </a:lnTo>
                <a:lnTo>
                  <a:pt x="130" y="10"/>
                </a:lnTo>
                <a:lnTo>
                  <a:pt x="132" y="10"/>
                </a:lnTo>
                <a:lnTo>
                  <a:pt x="130" y="13"/>
                </a:lnTo>
                <a:lnTo>
                  <a:pt x="130" y="19"/>
                </a:lnTo>
                <a:lnTo>
                  <a:pt x="128" y="25"/>
                </a:lnTo>
                <a:lnTo>
                  <a:pt x="126" y="31"/>
                </a:lnTo>
                <a:lnTo>
                  <a:pt x="123" y="40"/>
                </a:lnTo>
                <a:lnTo>
                  <a:pt x="121" y="50"/>
                </a:lnTo>
                <a:lnTo>
                  <a:pt x="117" y="59"/>
                </a:lnTo>
                <a:lnTo>
                  <a:pt x="112" y="68"/>
                </a:lnTo>
                <a:lnTo>
                  <a:pt x="106" y="77"/>
                </a:lnTo>
                <a:lnTo>
                  <a:pt x="99" y="87"/>
                </a:lnTo>
                <a:lnTo>
                  <a:pt x="90" y="93"/>
                </a:lnTo>
                <a:lnTo>
                  <a:pt x="81" y="102"/>
                </a:lnTo>
                <a:lnTo>
                  <a:pt x="68" y="108"/>
                </a:lnTo>
                <a:lnTo>
                  <a:pt x="57" y="114"/>
                </a:lnTo>
                <a:lnTo>
                  <a:pt x="44" y="120"/>
                </a:lnTo>
                <a:lnTo>
                  <a:pt x="31" y="127"/>
                </a:lnTo>
                <a:lnTo>
                  <a:pt x="24" y="127"/>
                </a:lnTo>
                <a:lnTo>
                  <a:pt x="17" y="130"/>
                </a:lnTo>
                <a:lnTo>
                  <a:pt x="13" y="130"/>
                </a:lnTo>
                <a:lnTo>
                  <a:pt x="9" y="133"/>
                </a:lnTo>
                <a:lnTo>
                  <a:pt x="6" y="133"/>
                </a:lnTo>
                <a:lnTo>
                  <a:pt x="2" y="133"/>
                </a:lnTo>
                <a:lnTo>
                  <a:pt x="2" y="133"/>
                </a:lnTo>
                <a:lnTo>
                  <a:pt x="0" y="130"/>
                </a:lnTo>
                <a:lnTo>
                  <a:pt x="0" y="130"/>
                </a:lnTo>
                <a:lnTo>
                  <a:pt x="0" y="130"/>
                </a:lnTo>
                <a:lnTo>
                  <a:pt x="2" y="127"/>
                </a:lnTo>
                <a:lnTo>
                  <a:pt x="4" y="127"/>
                </a:lnTo>
                <a:lnTo>
                  <a:pt x="6" y="124"/>
                </a:lnTo>
                <a:lnTo>
                  <a:pt x="11" y="120"/>
                </a:lnTo>
                <a:lnTo>
                  <a:pt x="15" y="117"/>
                </a:lnTo>
                <a:lnTo>
                  <a:pt x="22" y="114"/>
                </a:lnTo>
                <a:lnTo>
                  <a:pt x="35" y="108"/>
                </a:lnTo>
                <a:lnTo>
                  <a:pt x="44" y="102"/>
                </a:lnTo>
                <a:lnTo>
                  <a:pt x="55" y="96"/>
                </a:lnTo>
                <a:lnTo>
                  <a:pt x="64" y="87"/>
                </a:lnTo>
                <a:lnTo>
                  <a:pt x="73" y="80"/>
                </a:lnTo>
                <a:lnTo>
                  <a:pt x="79" y="71"/>
                </a:lnTo>
                <a:lnTo>
                  <a:pt x="86" y="59"/>
                </a:lnTo>
                <a:lnTo>
                  <a:pt x="90" y="50"/>
                </a:lnTo>
                <a:lnTo>
                  <a:pt x="93" y="37"/>
                </a:lnTo>
                <a:lnTo>
                  <a:pt x="95" y="31"/>
                </a:lnTo>
                <a:lnTo>
                  <a:pt x="95" y="22"/>
                </a:lnTo>
                <a:lnTo>
                  <a:pt x="97" y="19"/>
                </a:lnTo>
                <a:lnTo>
                  <a:pt x="95" y="16"/>
                </a:lnTo>
                <a:lnTo>
                  <a:pt x="95" y="13"/>
                </a:lnTo>
                <a:lnTo>
                  <a:pt x="90" y="10"/>
                </a:lnTo>
                <a:lnTo>
                  <a:pt x="90" y="10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7" name="Freeform 23"/>
          <p:cNvSpPr>
            <a:spLocks/>
          </p:cNvSpPr>
          <p:nvPr/>
        </p:nvSpPr>
        <p:spPr bwMode="auto">
          <a:xfrm>
            <a:off x="3110449" y="2376990"/>
            <a:ext cx="554335" cy="545102"/>
          </a:xfrm>
          <a:custGeom>
            <a:avLst/>
            <a:gdLst>
              <a:gd name="T0" fmla="*/ 58 w 89"/>
              <a:gd name="T1" fmla="*/ 16 h 59"/>
              <a:gd name="T2" fmla="*/ 67 w 89"/>
              <a:gd name="T3" fmla="*/ 19 h 59"/>
              <a:gd name="T4" fmla="*/ 73 w 89"/>
              <a:gd name="T5" fmla="*/ 25 h 59"/>
              <a:gd name="T6" fmla="*/ 80 w 89"/>
              <a:gd name="T7" fmla="*/ 28 h 59"/>
              <a:gd name="T8" fmla="*/ 84 w 89"/>
              <a:gd name="T9" fmla="*/ 34 h 59"/>
              <a:gd name="T10" fmla="*/ 86 w 89"/>
              <a:gd name="T11" fmla="*/ 37 h 59"/>
              <a:gd name="T12" fmla="*/ 89 w 89"/>
              <a:gd name="T13" fmla="*/ 43 h 59"/>
              <a:gd name="T14" fmla="*/ 89 w 89"/>
              <a:gd name="T15" fmla="*/ 47 h 59"/>
              <a:gd name="T16" fmla="*/ 86 w 89"/>
              <a:gd name="T17" fmla="*/ 50 h 59"/>
              <a:gd name="T18" fmla="*/ 84 w 89"/>
              <a:gd name="T19" fmla="*/ 53 h 59"/>
              <a:gd name="T20" fmla="*/ 82 w 89"/>
              <a:gd name="T21" fmla="*/ 56 h 59"/>
              <a:gd name="T22" fmla="*/ 80 w 89"/>
              <a:gd name="T23" fmla="*/ 56 h 59"/>
              <a:gd name="T24" fmla="*/ 78 w 89"/>
              <a:gd name="T25" fmla="*/ 59 h 59"/>
              <a:gd name="T26" fmla="*/ 73 w 89"/>
              <a:gd name="T27" fmla="*/ 59 h 59"/>
              <a:gd name="T28" fmla="*/ 71 w 89"/>
              <a:gd name="T29" fmla="*/ 56 h 59"/>
              <a:gd name="T30" fmla="*/ 64 w 89"/>
              <a:gd name="T31" fmla="*/ 56 h 59"/>
              <a:gd name="T32" fmla="*/ 62 w 89"/>
              <a:gd name="T33" fmla="*/ 53 h 59"/>
              <a:gd name="T34" fmla="*/ 60 w 89"/>
              <a:gd name="T35" fmla="*/ 53 h 59"/>
              <a:gd name="T36" fmla="*/ 58 w 89"/>
              <a:gd name="T37" fmla="*/ 50 h 59"/>
              <a:gd name="T38" fmla="*/ 53 w 89"/>
              <a:gd name="T39" fmla="*/ 47 h 59"/>
              <a:gd name="T40" fmla="*/ 49 w 89"/>
              <a:gd name="T41" fmla="*/ 43 h 59"/>
              <a:gd name="T42" fmla="*/ 42 w 89"/>
              <a:gd name="T43" fmla="*/ 40 h 59"/>
              <a:gd name="T44" fmla="*/ 36 w 89"/>
              <a:gd name="T45" fmla="*/ 34 h 59"/>
              <a:gd name="T46" fmla="*/ 29 w 89"/>
              <a:gd name="T47" fmla="*/ 31 h 59"/>
              <a:gd name="T48" fmla="*/ 22 w 89"/>
              <a:gd name="T49" fmla="*/ 25 h 59"/>
              <a:gd name="T50" fmla="*/ 16 w 89"/>
              <a:gd name="T51" fmla="*/ 19 h 59"/>
              <a:gd name="T52" fmla="*/ 11 w 89"/>
              <a:gd name="T53" fmla="*/ 16 h 59"/>
              <a:gd name="T54" fmla="*/ 7 w 89"/>
              <a:gd name="T55" fmla="*/ 13 h 59"/>
              <a:gd name="T56" fmla="*/ 5 w 89"/>
              <a:gd name="T57" fmla="*/ 10 h 59"/>
              <a:gd name="T58" fmla="*/ 3 w 89"/>
              <a:gd name="T59" fmla="*/ 6 h 59"/>
              <a:gd name="T60" fmla="*/ 0 w 89"/>
              <a:gd name="T61" fmla="*/ 3 h 59"/>
              <a:gd name="T62" fmla="*/ 0 w 89"/>
              <a:gd name="T63" fmla="*/ 3 h 59"/>
              <a:gd name="T64" fmla="*/ 3 w 89"/>
              <a:gd name="T65" fmla="*/ 0 h 59"/>
              <a:gd name="T66" fmla="*/ 7 w 89"/>
              <a:gd name="T67" fmla="*/ 0 h 59"/>
              <a:gd name="T68" fmla="*/ 11 w 89"/>
              <a:gd name="T69" fmla="*/ 0 h 59"/>
              <a:gd name="T70" fmla="*/ 14 w 89"/>
              <a:gd name="T71" fmla="*/ 0 h 59"/>
              <a:gd name="T72" fmla="*/ 18 w 89"/>
              <a:gd name="T73" fmla="*/ 0 h 59"/>
              <a:gd name="T74" fmla="*/ 22 w 89"/>
              <a:gd name="T75" fmla="*/ 3 h 59"/>
              <a:gd name="T76" fmla="*/ 40 w 89"/>
              <a:gd name="T77" fmla="*/ 10 h 59"/>
              <a:gd name="T78" fmla="*/ 49 w 89"/>
              <a:gd name="T79" fmla="*/ 13 h 59"/>
              <a:gd name="T80" fmla="*/ 58 w 89"/>
              <a:gd name="T81" fmla="*/ 16 h 59"/>
              <a:gd name="T82" fmla="*/ 58 w 89"/>
              <a:gd name="T83" fmla="*/ 16 h 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89" h="59">
                <a:moveTo>
                  <a:pt x="58" y="16"/>
                </a:moveTo>
                <a:lnTo>
                  <a:pt x="67" y="19"/>
                </a:lnTo>
                <a:lnTo>
                  <a:pt x="73" y="25"/>
                </a:lnTo>
                <a:lnTo>
                  <a:pt x="80" y="28"/>
                </a:lnTo>
                <a:lnTo>
                  <a:pt x="84" y="34"/>
                </a:lnTo>
                <a:lnTo>
                  <a:pt x="86" y="37"/>
                </a:lnTo>
                <a:lnTo>
                  <a:pt x="89" y="43"/>
                </a:lnTo>
                <a:lnTo>
                  <a:pt x="89" y="47"/>
                </a:lnTo>
                <a:lnTo>
                  <a:pt x="86" y="50"/>
                </a:lnTo>
                <a:lnTo>
                  <a:pt x="84" y="53"/>
                </a:lnTo>
                <a:lnTo>
                  <a:pt x="82" y="56"/>
                </a:lnTo>
                <a:lnTo>
                  <a:pt x="80" y="56"/>
                </a:lnTo>
                <a:lnTo>
                  <a:pt x="78" y="59"/>
                </a:lnTo>
                <a:lnTo>
                  <a:pt x="73" y="59"/>
                </a:lnTo>
                <a:lnTo>
                  <a:pt x="71" y="56"/>
                </a:lnTo>
                <a:lnTo>
                  <a:pt x="64" y="56"/>
                </a:lnTo>
                <a:lnTo>
                  <a:pt x="62" y="53"/>
                </a:lnTo>
                <a:lnTo>
                  <a:pt x="60" y="53"/>
                </a:lnTo>
                <a:lnTo>
                  <a:pt x="58" y="50"/>
                </a:lnTo>
                <a:lnTo>
                  <a:pt x="53" y="47"/>
                </a:lnTo>
                <a:lnTo>
                  <a:pt x="49" y="43"/>
                </a:lnTo>
                <a:lnTo>
                  <a:pt x="42" y="40"/>
                </a:lnTo>
                <a:lnTo>
                  <a:pt x="36" y="34"/>
                </a:lnTo>
                <a:lnTo>
                  <a:pt x="29" y="31"/>
                </a:lnTo>
                <a:lnTo>
                  <a:pt x="22" y="25"/>
                </a:lnTo>
                <a:lnTo>
                  <a:pt x="16" y="19"/>
                </a:lnTo>
                <a:lnTo>
                  <a:pt x="11" y="16"/>
                </a:lnTo>
                <a:lnTo>
                  <a:pt x="7" y="13"/>
                </a:lnTo>
                <a:lnTo>
                  <a:pt x="5" y="10"/>
                </a:lnTo>
                <a:lnTo>
                  <a:pt x="3" y="6"/>
                </a:lnTo>
                <a:lnTo>
                  <a:pt x="0" y="3"/>
                </a:lnTo>
                <a:lnTo>
                  <a:pt x="0" y="3"/>
                </a:lnTo>
                <a:lnTo>
                  <a:pt x="3" y="0"/>
                </a:lnTo>
                <a:lnTo>
                  <a:pt x="7" y="0"/>
                </a:lnTo>
                <a:lnTo>
                  <a:pt x="11" y="0"/>
                </a:lnTo>
                <a:lnTo>
                  <a:pt x="14" y="0"/>
                </a:lnTo>
                <a:lnTo>
                  <a:pt x="18" y="0"/>
                </a:lnTo>
                <a:lnTo>
                  <a:pt x="22" y="3"/>
                </a:lnTo>
                <a:lnTo>
                  <a:pt x="40" y="10"/>
                </a:lnTo>
                <a:lnTo>
                  <a:pt x="49" y="13"/>
                </a:lnTo>
                <a:lnTo>
                  <a:pt x="58" y="16"/>
                </a:lnTo>
                <a:lnTo>
                  <a:pt x="58" y="16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9" name="Freeform 25"/>
          <p:cNvSpPr>
            <a:spLocks/>
          </p:cNvSpPr>
          <p:nvPr/>
        </p:nvSpPr>
        <p:spPr bwMode="auto">
          <a:xfrm>
            <a:off x="5120830" y="1640212"/>
            <a:ext cx="1980651" cy="1395087"/>
          </a:xfrm>
          <a:custGeom>
            <a:avLst/>
            <a:gdLst>
              <a:gd name="T0" fmla="*/ 307 w 318"/>
              <a:gd name="T1" fmla="*/ 96 h 151"/>
              <a:gd name="T2" fmla="*/ 311 w 318"/>
              <a:gd name="T3" fmla="*/ 108 h 151"/>
              <a:gd name="T4" fmla="*/ 316 w 318"/>
              <a:gd name="T5" fmla="*/ 114 h 151"/>
              <a:gd name="T6" fmla="*/ 318 w 318"/>
              <a:gd name="T7" fmla="*/ 117 h 151"/>
              <a:gd name="T8" fmla="*/ 316 w 318"/>
              <a:gd name="T9" fmla="*/ 123 h 151"/>
              <a:gd name="T10" fmla="*/ 305 w 318"/>
              <a:gd name="T11" fmla="*/ 133 h 151"/>
              <a:gd name="T12" fmla="*/ 287 w 318"/>
              <a:gd name="T13" fmla="*/ 136 h 151"/>
              <a:gd name="T14" fmla="*/ 265 w 318"/>
              <a:gd name="T15" fmla="*/ 142 h 151"/>
              <a:gd name="T16" fmla="*/ 238 w 318"/>
              <a:gd name="T17" fmla="*/ 145 h 151"/>
              <a:gd name="T18" fmla="*/ 205 w 318"/>
              <a:gd name="T19" fmla="*/ 148 h 151"/>
              <a:gd name="T20" fmla="*/ 170 w 318"/>
              <a:gd name="T21" fmla="*/ 151 h 151"/>
              <a:gd name="T22" fmla="*/ 132 w 318"/>
              <a:gd name="T23" fmla="*/ 151 h 151"/>
              <a:gd name="T24" fmla="*/ 102 w 318"/>
              <a:gd name="T25" fmla="*/ 148 h 151"/>
              <a:gd name="T26" fmla="*/ 73 w 318"/>
              <a:gd name="T27" fmla="*/ 145 h 151"/>
              <a:gd name="T28" fmla="*/ 51 w 318"/>
              <a:gd name="T29" fmla="*/ 142 h 151"/>
              <a:gd name="T30" fmla="*/ 33 w 318"/>
              <a:gd name="T31" fmla="*/ 133 h 151"/>
              <a:gd name="T32" fmla="*/ 20 w 318"/>
              <a:gd name="T33" fmla="*/ 123 h 151"/>
              <a:gd name="T34" fmla="*/ 13 w 318"/>
              <a:gd name="T35" fmla="*/ 114 h 151"/>
              <a:gd name="T36" fmla="*/ 9 w 318"/>
              <a:gd name="T37" fmla="*/ 105 h 151"/>
              <a:gd name="T38" fmla="*/ 7 w 318"/>
              <a:gd name="T39" fmla="*/ 86 h 151"/>
              <a:gd name="T40" fmla="*/ 7 w 318"/>
              <a:gd name="T41" fmla="*/ 53 h 151"/>
              <a:gd name="T42" fmla="*/ 7 w 318"/>
              <a:gd name="T43" fmla="*/ 40 h 151"/>
              <a:gd name="T44" fmla="*/ 7 w 318"/>
              <a:gd name="T45" fmla="*/ 31 h 151"/>
              <a:gd name="T46" fmla="*/ 7 w 318"/>
              <a:gd name="T47" fmla="*/ 25 h 151"/>
              <a:gd name="T48" fmla="*/ 2 w 318"/>
              <a:gd name="T49" fmla="*/ 6 h 151"/>
              <a:gd name="T50" fmla="*/ 0 w 318"/>
              <a:gd name="T51" fmla="*/ 3 h 151"/>
              <a:gd name="T52" fmla="*/ 4 w 318"/>
              <a:gd name="T53" fmla="*/ 0 h 151"/>
              <a:gd name="T54" fmla="*/ 9 w 318"/>
              <a:gd name="T55" fmla="*/ 0 h 151"/>
              <a:gd name="T56" fmla="*/ 15 w 318"/>
              <a:gd name="T57" fmla="*/ 0 h 151"/>
              <a:gd name="T58" fmla="*/ 27 w 318"/>
              <a:gd name="T59" fmla="*/ 3 h 151"/>
              <a:gd name="T60" fmla="*/ 38 w 318"/>
              <a:gd name="T61" fmla="*/ 6 h 151"/>
              <a:gd name="T62" fmla="*/ 38 w 318"/>
              <a:gd name="T63" fmla="*/ 12 h 151"/>
              <a:gd name="T64" fmla="*/ 38 w 318"/>
              <a:gd name="T65" fmla="*/ 22 h 151"/>
              <a:gd name="T66" fmla="*/ 35 w 318"/>
              <a:gd name="T67" fmla="*/ 43 h 151"/>
              <a:gd name="T68" fmla="*/ 35 w 318"/>
              <a:gd name="T69" fmla="*/ 71 h 151"/>
              <a:gd name="T70" fmla="*/ 38 w 318"/>
              <a:gd name="T71" fmla="*/ 96 h 151"/>
              <a:gd name="T72" fmla="*/ 44 w 318"/>
              <a:gd name="T73" fmla="*/ 111 h 151"/>
              <a:gd name="T74" fmla="*/ 49 w 318"/>
              <a:gd name="T75" fmla="*/ 114 h 151"/>
              <a:gd name="T76" fmla="*/ 55 w 318"/>
              <a:gd name="T77" fmla="*/ 117 h 151"/>
              <a:gd name="T78" fmla="*/ 66 w 318"/>
              <a:gd name="T79" fmla="*/ 120 h 151"/>
              <a:gd name="T80" fmla="*/ 79 w 318"/>
              <a:gd name="T81" fmla="*/ 123 h 151"/>
              <a:gd name="T82" fmla="*/ 108 w 318"/>
              <a:gd name="T83" fmla="*/ 126 h 151"/>
              <a:gd name="T84" fmla="*/ 146 w 318"/>
              <a:gd name="T85" fmla="*/ 123 h 151"/>
              <a:gd name="T86" fmla="*/ 183 w 318"/>
              <a:gd name="T87" fmla="*/ 123 h 151"/>
              <a:gd name="T88" fmla="*/ 214 w 318"/>
              <a:gd name="T89" fmla="*/ 120 h 151"/>
              <a:gd name="T90" fmla="*/ 241 w 318"/>
              <a:gd name="T91" fmla="*/ 117 h 151"/>
              <a:gd name="T92" fmla="*/ 249 w 318"/>
              <a:gd name="T93" fmla="*/ 114 h 151"/>
              <a:gd name="T94" fmla="*/ 258 w 318"/>
              <a:gd name="T95" fmla="*/ 114 h 151"/>
              <a:gd name="T96" fmla="*/ 269 w 318"/>
              <a:gd name="T97" fmla="*/ 102 h 151"/>
              <a:gd name="T98" fmla="*/ 278 w 318"/>
              <a:gd name="T99" fmla="*/ 80 h 151"/>
              <a:gd name="T100" fmla="*/ 283 w 318"/>
              <a:gd name="T101" fmla="*/ 71 h 151"/>
              <a:gd name="T102" fmla="*/ 287 w 318"/>
              <a:gd name="T103" fmla="*/ 62 h 151"/>
              <a:gd name="T104" fmla="*/ 291 w 318"/>
              <a:gd name="T105" fmla="*/ 56 h 151"/>
              <a:gd name="T106" fmla="*/ 294 w 318"/>
              <a:gd name="T107" fmla="*/ 56 h 151"/>
              <a:gd name="T108" fmla="*/ 300 w 318"/>
              <a:gd name="T109" fmla="*/ 59 h 151"/>
              <a:gd name="T110" fmla="*/ 302 w 318"/>
              <a:gd name="T111" fmla="*/ 68 h 151"/>
              <a:gd name="T112" fmla="*/ 305 w 318"/>
              <a:gd name="T113" fmla="*/ 77 h 151"/>
              <a:gd name="T114" fmla="*/ 307 w 318"/>
              <a:gd name="T115" fmla="*/ 89 h 1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318" h="151">
                <a:moveTo>
                  <a:pt x="307" y="89"/>
                </a:moveTo>
                <a:lnTo>
                  <a:pt x="307" y="96"/>
                </a:lnTo>
                <a:lnTo>
                  <a:pt x="309" y="102"/>
                </a:lnTo>
                <a:lnTo>
                  <a:pt x="311" y="108"/>
                </a:lnTo>
                <a:lnTo>
                  <a:pt x="313" y="111"/>
                </a:lnTo>
                <a:lnTo>
                  <a:pt x="316" y="114"/>
                </a:lnTo>
                <a:lnTo>
                  <a:pt x="318" y="117"/>
                </a:lnTo>
                <a:lnTo>
                  <a:pt x="318" y="117"/>
                </a:lnTo>
                <a:lnTo>
                  <a:pt x="318" y="120"/>
                </a:lnTo>
                <a:lnTo>
                  <a:pt x="316" y="123"/>
                </a:lnTo>
                <a:lnTo>
                  <a:pt x="311" y="130"/>
                </a:lnTo>
                <a:lnTo>
                  <a:pt x="305" y="133"/>
                </a:lnTo>
                <a:lnTo>
                  <a:pt x="296" y="136"/>
                </a:lnTo>
                <a:lnTo>
                  <a:pt x="287" y="136"/>
                </a:lnTo>
                <a:lnTo>
                  <a:pt x="278" y="139"/>
                </a:lnTo>
                <a:lnTo>
                  <a:pt x="265" y="142"/>
                </a:lnTo>
                <a:lnTo>
                  <a:pt x="252" y="145"/>
                </a:lnTo>
                <a:lnTo>
                  <a:pt x="238" y="145"/>
                </a:lnTo>
                <a:lnTo>
                  <a:pt x="223" y="148"/>
                </a:lnTo>
                <a:lnTo>
                  <a:pt x="205" y="148"/>
                </a:lnTo>
                <a:lnTo>
                  <a:pt x="188" y="148"/>
                </a:lnTo>
                <a:lnTo>
                  <a:pt x="170" y="151"/>
                </a:lnTo>
                <a:lnTo>
                  <a:pt x="150" y="151"/>
                </a:lnTo>
                <a:lnTo>
                  <a:pt x="132" y="151"/>
                </a:lnTo>
                <a:lnTo>
                  <a:pt x="117" y="151"/>
                </a:lnTo>
                <a:lnTo>
                  <a:pt x="102" y="148"/>
                </a:lnTo>
                <a:lnTo>
                  <a:pt x="86" y="148"/>
                </a:lnTo>
                <a:lnTo>
                  <a:pt x="73" y="145"/>
                </a:lnTo>
                <a:lnTo>
                  <a:pt x="62" y="145"/>
                </a:lnTo>
                <a:lnTo>
                  <a:pt x="51" y="142"/>
                </a:lnTo>
                <a:lnTo>
                  <a:pt x="42" y="139"/>
                </a:lnTo>
                <a:lnTo>
                  <a:pt x="33" y="133"/>
                </a:lnTo>
                <a:lnTo>
                  <a:pt x="24" y="130"/>
                </a:lnTo>
                <a:lnTo>
                  <a:pt x="20" y="123"/>
                </a:lnTo>
                <a:lnTo>
                  <a:pt x="15" y="117"/>
                </a:lnTo>
                <a:lnTo>
                  <a:pt x="13" y="114"/>
                </a:lnTo>
                <a:lnTo>
                  <a:pt x="11" y="111"/>
                </a:lnTo>
                <a:lnTo>
                  <a:pt x="9" y="105"/>
                </a:lnTo>
                <a:lnTo>
                  <a:pt x="9" y="99"/>
                </a:lnTo>
                <a:lnTo>
                  <a:pt x="7" y="86"/>
                </a:lnTo>
                <a:lnTo>
                  <a:pt x="7" y="71"/>
                </a:lnTo>
                <a:lnTo>
                  <a:pt x="7" y="53"/>
                </a:lnTo>
                <a:lnTo>
                  <a:pt x="7" y="46"/>
                </a:lnTo>
                <a:lnTo>
                  <a:pt x="7" y="40"/>
                </a:lnTo>
                <a:lnTo>
                  <a:pt x="7" y="37"/>
                </a:lnTo>
                <a:lnTo>
                  <a:pt x="7" y="31"/>
                </a:lnTo>
                <a:lnTo>
                  <a:pt x="7" y="28"/>
                </a:lnTo>
                <a:lnTo>
                  <a:pt x="7" y="25"/>
                </a:lnTo>
                <a:lnTo>
                  <a:pt x="4" y="16"/>
                </a:lnTo>
                <a:lnTo>
                  <a:pt x="2" y="6"/>
                </a:lnTo>
                <a:lnTo>
                  <a:pt x="0" y="6"/>
                </a:lnTo>
                <a:lnTo>
                  <a:pt x="0" y="3"/>
                </a:lnTo>
                <a:lnTo>
                  <a:pt x="2" y="0"/>
                </a:lnTo>
                <a:lnTo>
                  <a:pt x="4" y="0"/>
                </a:ln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5" y="0"/>
                </a:lnTo>
                <a:lnTo>
                  <a:pt x="20" y="0"/>
                </a:lnTo>
                <a:lnTo>
                  <a:pt x="27" y="3"/>
                </a:lnTo>
                <a:lnTo>
                  <a:pt x="31" y="3"/>
                </a:lnTo>
                <a:lnTo>
                  <a:pt x="38" y="6"/>
                </a:lnTo>
                <a:lnTo>
                  <a:pt x="38" y="6"/>
                </a:lnTo>
                <a:lnTo>
                  <a:pt x="38" y="12"/>
                </a:lnTo>
                <a:lnTo>
                  <a:pt x="38" y="16"/>
                </a:lnTo>
                <a:lnTo>
                  <a:pt x="38" y="22"/>
                </a:lnTo>
                <a:lnTo>
                  <a:pt x="35" y="31"/>
                </a:lnTo>
                <a:lnTo>
                  <a:pt x="35" y="43"/>
                </a:lnTo>
                <a:lnTo>
                  <a:pt x="35" y="56"/>
                </a:lnTo>
                <a:lnTo>
                  <a:pt x="35" y="71"/>
                </a:lnTo>
                <a:lnTo>
                  <a:pt x="35" y="83"/>
                </a:lnTo>
                <a:lnTo>
                  <a:pt x="38" y="96"/>
                </a:lnTo>
                <a:lnTo>
                  <a:pt x="40" y="105"/>
                </a:lnTo>
                <a:lnTo>
                  <a:pt x="44" y="111"/>
                </a:lnTo>
                <a:lnTo>
                  <a:pt x="46" y="111"/>
                </a:lnTo>
                <a:lnTo>
                  <a:pt x="49" y="114"/>
                </a:lnTo>
                <a:lnTo>
                  <a:pt x="51" y="117"/>
                </a:lnTo>
                <a:lnTo>
                  <a:pt x="55" y="117"/>
                </a:lnTo>
                <a:lnTo>
                  <a:pt x="60" y="120"/>
                </a:lnTo>
                <a:lnTo>
                  <a:pt x="66" y="120"/>
                </a:lnTo>
                <a:lnTo>
                  <a:pt x="73" y="120"/>
                </a:lnTo>
                <a:lnTo>
                  <a:pt x="79" y="123"/>
                </a:lnTo>
                <a:lnTo>
                  <a:pt x="93" y="123"/>
                </a:lnTo>
                <a:lnTo>
                  <a:pt x="108" y="126"/>
                </a:lnTo>
                <a:lnTo>
                  <a:pt x="126" y="126"/>
                </a:lnTo>
                <a:lnTo>
                  <a:pt x="146" y="123"/>
                </a:lnTo>
                <a:lnTo>
                  <a:pt x="166" y="123"/>
                </a:lnTo>
                <a:lnTo>
                  <a:pt x="183" y="123"/>
                </a:lnTo>
                <a:lnTo>
                  <a:pt x="201" y="123"/>
                </a:lnTo>
                <a:lnTo>
                  <a:pt x="214" y="120"/>
                </a:lnTo>
                <a:lnTo>
                  <a:pt x="227" y="120"/>
                </a:lnTo>
                <a:lnTo>
                  <a:pt x="241" y="117"/>
                </a:lnTo>
                <a:lnTo>
                  <a:pt x="245" y="117"/>
                </a:lnTo>
                <a:lnTo>
                  <a:pt x="249" y="114"/>
                </a:lnTo>
                <a:lnTo>
                  <a:pt x="254" y="114"/>
                </a:lnTo>
                <a:lnTo>
                  <a:pt x="258" y="114"/>
                </a:lnTo>
                <a:lnTo>
                  <a:pt x="263" y="108"/>
                </a:lnTo>
                <a:lnTo>
                  <a:pt x="269" y="102"/>
                </a:lnTo>
                <a:lnTo>
                  <a:pt x="274" y="93"/>
                </a:lnTo>
                <a:lnTo>
                  <a:pt x="278" y="80"/>
                </a:lnTo>
                <a:lnTo>
                  <a:pt x="280" y="74"/>
                </a:lnTo>
                <a:lnTo>
                  <a:pt x="283" y="71"/>
                </a:lnTo>
                <a:lnTo>
                  <a:pt x="285" y="65"/>
                </a:lnTo>
                <a:lnTo>
                  <a:pt x="287" y="62"/>
                </a:lnTo>
                <a:lnTo>
                  <a:pt x="289" y="59"/>
                </a:lnTo>
                <a:lnTo>
                  <a:pt x="291" y="56"/>
                </a:lnTo>
                <a:lnTo>
                  <a:pt x="291" y="56"/>
                </a:lnTo>
                <a:lnTo>
                  <a:pt x="294" y="56"/>
                </a:lnTo>
                <a:lnTo>
                  <a:pt x="298" y="56"/>
                </a:lnTo>
                <a:lnTo>
                  <a:pt x="300" y="59"/>
                </a:lnTo>
                <a:lnTo>
                  <a:pt x="302" y="62"/>
                </a:lnTo>
                <a:lnTo>
                  <a:pt x="302" y="68"/>
                </a:lnTo>
                <a:lnTo>
                  <a:pt x="302" y="71"/>
                </a:lnTo>
                <a:lnTo>
                  <a:pt x="305" y="77"/>
                </a:lnTo>
                <a:lnTo>
                  <a:pt x="307" y="89"/>
                </a:lnTo>
                <a:lnTo>
                  <a:pt x="307" y="89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20" name="Freeform 26"/>
          <p:cNvSpPr>
            <a:spLocks/>
          </p:cNvSpPr>
          <p:nvPr/>
        </p:nvSpPr>
        <p:spPr bwMode="auto">
          <a:xfrm>
            <a:off x="5214259" y="1418476"/>
            <a:ext cx="1376492" cy="619014"/>
          </a:xfrm>
          <a:custGeom>
            <a:avLst/>
            <a:gdLst>
              <a:gd name="T0" fmla="*/ 148 w 221"/>
              <a:gd name="T1" fmla="*/ 61 h 67"/>
              <a:gd name="T2" fmla="*/ 155 w 221"/>
              <a:gd name="T3" fmla="*/ 43 h 67"/>
              <a:gd name="T4" fmla="*/ 159 w 221"/>
              <a:gd name="T5" fmla="*/ 33 h 67"/>
              <a:gd name="T6" fmla="*/ 159 w 221"/>
              <a:gd name="T7" fmla="*/ 27 h 67"/>
              <a:gd name="T8" fmla="*/ 159 w 221"/>
              <a:gd name="T9" fmla="*/ 24 h 67"/>
              <a:gd name="T10" fmla="*/ 157 w 221"/>
              <a:gd name="T11" fmla="*/ 24 h 67"/>
              <a:gd name="T12" fmla="*/ 146 w 221"/>
              <a:gd name="T13" fmla="*/ 24 h 67"/>
              <a:gd name="T14" fmla="*/ 129 w 221"/>
              <a:gd name="T15" fmla="*/ 27 h 67"/>
              <a:gd name="T16" fmla="*/ 104 w 221"/>
              <a:gd name="T17" fmla="*/ 30 h 67"/>
              <a:gd name="T18" fmla="*/ 71 w 221"/>
              <a:gd name="T19" fmla="*/ 36 h 67"/>
              <a:gd name="T20" fmla="*/ 42 w 221"/>
              <a:gd name="T21" fmla="*/ 40 h 67"/>
              <a:gd name="T22" fmla="*/ 20 w 221"/>
              <a:gd name="T23" fmla="*/ 43 h 67"/>
              <a:gd name="T24" fmla="*/ 5 w 221"/>
              <a:gd name="T25" fmla="*/ 43 h 67"/>
              <a:gd name="T26" fmla="*/ 0 w 221"/>
              <a:gd name="T27" fmla="*/ 27 h 67"/>
              <a:gd name="T28" fmla="*/ 18 w 221"/>
              <a:gd name="T29" fmla="*/ 27 h 67"/>
              <a:gd name="T30" fmla="*/ 38 w 221"/>
              <a:gd name="T31" fmla="*/ 24 h 67"/>
              <a:gd name="T32" fmla="*/ 62 w 221"/>
              <a:gd name="T33" fmla="*/ 21 h 67"/>
              <a:gd name="T34" fmla="*/ 91 w 221"/>
              <a:gd name="T35" fmla="*/ 18 h 67"/>
              <a:gd name="T36" fmla="*/ 117 w 221"/>
              <a:gd name="T37" fmla="*/ 12 h 67"/>
              <a:gd name="T38" fmla="*/ 135 w 221"/>
              <a:gd name="T39" fmla="*/ 9 h 67"/>
              <a:gd name="T40" fmla="*/ 148 w 221"/>
              <a:gd name="T41" fmla="*/ 6 h 67"/>
              <a:gd name="T42" fmla="*/ 155 w 221"/>
              <a:gd name="T43" fmla="*/ 3 h 67"/>
              <a:gd name="T44" fmla="*/ 162 w 221"/>
              <a:gd name="T45" fmla="*/ 3 h 67"/>
              <a:gd name="T46" fmla="*/ 170 w 221"/>
              <a:gd name="T47" fmla="*/ 3 h 67"/>
              <a:gd name="T48" fmla="*/ 184 w 221"/>
              <a:gd name="T49" fmla="*/ 6 h 67"/>
              <a:gd name="T50" fmla="*/ 201 w 221"/>
              <a:gd name="T51" fmla="*/ 12 h 67"/>
              <a:gd name="T52" fmla="*/ 210 w 221"/>
              <a:gd name="T53" fmla="*/ 15 h 67"/>
              <a:gd name="T54" fmla="*/ 217 w 221"/>
              <a:gd name="T55" fmla="*/ 18 h 67"/>
              <a:gd name="T56" fmla="*/ 219 w 221"/>
              <a:gd name="T57" fmla="*/ 21 h 67"/>
              <a:gd name="T58" fmla="*/ 221 w 221"/>
              <a:gd name="T59" fmla="*/ 24 h 67"/>
              <a:gd name="T60" fmla="*/ 215 w 221"/>
              <a:gd name="T61" fmla="*/ 27 h 67"/>
              <a:gd name="T62" fmla="*/ 206 w 221"/>
              <a:gd name="T63" fmla="*/ 30 h 67"/>
              <a:gd name="T64" fmla="*/ 199 w 221"/>
              <a:gd name="T65" fmla="*/ 33 h 67"/>
              <a:gd name="T66" fmla="*/ 193 w 221"/>
              <a:gd name="T67" fmla="*/ 43 h 67"/>
              <a:gd name="T68" fmla="*/ 184 w 221"/>
              <a:gd name="T69" fmla="*/ 52 h 67"/>
              <a:gd name="T70" fmla="*/ 177 w 221"/>
              <a:gd name="T71" fmla="*/ 67 h 67"/>
              <a:gd name="T72" fmla="*/ 146 w 221"/>
              <a:gd name="T73" fmla="*/ 67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221" h="67">
                <a:moveTo>
                  <a:pt x="146" y="67"/>
                </a:moveTo>
                <a:lnTo>
                  <a:pt x="148" y="61"/>
                </a:lnTo>
                <a:lnTo>
                  <a:pt x="151" y="55"/>
                </a:lnTo>
                <a:lnTo>
                  <a:pt x="155" y="43"/>
                </a:lnTo>
                <a:lnTo>
                  <a:pt x="157" y="36"/>
                </a:lnTo>
                <a:lnTo>
                  <a:pt x="159" y="33"/>
                </a:lnTo>
                <a:lnTo>
                  <a:pt x="159" y="30"/>
                </a:lnTo>
                <a:lnTo>
                  <a:pt x="159" y="27"/>
                </a:lnTo>
                <a:lnTo>
                  <a:pt x="159" y="27"/>
                </a:lnTo>
                <a:lnTo>
                  <a:pt x="159" y="24"/>
                </a:lnTo>
                <a:lnTo>
                  <a:pt x="157" y="24"/>
                </a:lnTo>
                <a:lnTo>
                  <a:pt x="157" y="24"/>
                </a:lnTo>
                <a:lnTo>
                  <a:pt x="153" y="24"/>
                </a:lnTo>
                <a:lnTo>
                  <a:pt x="146" y="24"/>
                </a:lnTo>
                <a:lnTo>
                  <a:pt x="140" y="24"/>
                </a:lnTo>
                <a:lnTo>
                  <a:pt x="129" y="27"/>
                </a:lnTo>
                <a:lnTo>
                  <a:pt x="117" y="27"/>
                </a:lnTo>
                <a:lnTo>
                  <a:pt x="104" y="30"/>
                </a:lnTo>
                <a:lnTo>
                  <a:pt x="87" y="33"/>
                </a:lnTo>
                <a:lnTo>
                  <a:pt x="71" y="36"/>
                </a:lnTo>
                <a:lnTo>
                  <a:pt x="56" y="36"/>
                </a:lnTo>
                <a:lnTo>
                  <a:pt x="42" y="40"/>
                </a:lnTo>
                <a:lnTo>
                  <a:pt x="31" y="40"/>
                </a:lnTo>
                <a:lnTo>
                  <a:pt x="20" y="43"/>
                </a:lnTo>
                <a:lnTo>
                  <a:pt x="14" y="43"/>
                </a:lnTo>
                <a:lnTo>
                  <a:pt x="5" y="43"/>
                </a:lnTo>
                <a:lnTo>
                  <a:pt x="0" y="43"/>
                </a:lnTo>
                <a:lnTo>
                  <a:pt x="0" y="27"/>
                </a:lnTo>
                <a:lnTo>
                  <a:pt x="9" y="27"/>
                </a:lnTo>
                <a:lnTo>
                  <a:pt x="18" y="27"/>
                </a:lnTo>
                <a:lnTo>
                  <a:pt x="27" y="27"/>
                </a:lnTo>
                <a:lnTo>
                  <a:pt x="38" y="24"/>
                </a:lnTo>
                <a:lnTo>
                  <a:pt x="51" y="24"/>
                </a:lnTo>
                <a:lnTo>
                  <a:pt x="62" y="21"/>
                </a:lnTo>
                <a:lnTo>
                  <a:pt x="76" y="18"/>
                </a:lnTo>
                <a:lnTo>
                  <a:pt x="91" y="18"/>
                </a:lnTo>
                <a:lnTo>
                  <a:pt x="104" y="15"/>
                </a:lnTo>
                <a:lnTo>
                  <a:pt x="117" y="12"/>
                </a:lnTo>
                <a:lnTo>
                  <a:pt x="126" y="12"/>
                </a:lnTo>
                <a:lnTo>
                  <a:pt x="135" y="9"/>
                </a:lnTo>
                <a:lnTo>
                  <a:pt x="144" y="9"/>
                </a:lnTo>
                <a:lnTo>
                  <a:pt x="148" y="6"/>
                </a:lnTo>
                <a:lnTo>
                  <a:pt x="153" y="6"/>
                </a:lnTo>
                <a:lnTo>
                  <a:pt x="155" y="3"/>
                </a:lnTo>
                <a:lnTo>
                  <a:pt x="157" y="3"/>
                </a:lnTo>
                <a:lnTo>
                  <a:pt x="162" y="3"/>
                </a:lnTo>
                <a:lnTo>
                  <a:pt x="166" y="0"/>
                </a:lnTo>
                <a:lnTo>
                  <a:pt x="170" y="3"/>
                </a:lnTo>
                <a:lnTo>
                  <a:pt x="175" y="3"/>
                </a:lnTo>
                <a:lnTo>
                  <a:pt x="184" y="6"/>
                </a:lnTo>
                <a:lnTo>
                  <a:pt x="190" y="9"/>
                </a:lnTo>
                <a:lnTo>
                  <a:pt x="201" y="12"/>
                </a:lnTo>
                <a:lnTo>
                  <a:pt x="206" y="15"/>
                </a:lnTo>
                <a:lnTo>
                  <a:pt x="210" y="15"/>
                </a:lnTo>
                <a:lnTo>
                  <a:pt x="215" y="18"/>
                </a:lnTo>
                <a:lnTo>
                  <a:pt x="217" y="18"/>
                </a:lnTo>
                <a:lnTo>
                  <a:pt x="219" y="21"/>
                </a:lnTo>
                <a:lnTo>
                  <a:pt x="219" y="21"/>
                </a:lnTo>
                <a:lnTo>
                  <a:pt x="221" y="21"/>
                </a:lnTo>
                <a:lnTo>
                  <a:pt x="221" y="24"/>
                </a:lnTo>
                <a:lnTo>
                  <a:pt x="219" y="24"/>
                </a:lnTo>
                <a:lnTo>
                  <a:pt x="215" y="27"/>
                </a:lnTo>
                <a:lnTo>
                  <a:pt x="210" y="27"/>
                </a:lnTo>
                <a:lnTo>
                  <a:pt x="206" y="30"/>
                </a:lnTo>
                <a:lnTo>
                  <a:pt x="201" y="30"/>
                </a:lnTo>
                <a:lnTo>
                  <a:pt x="199" y="33"/>
                </a:lnTo>
                <a:lnTo>
                  <a:pt x="195" y="36"/>
                </a:lnTo>
                <a:lnTo>
                  <a:pt x="193" y="43"/>
                </a:lnTo>
                <a:lnTo>
                  <a:pt x="188" y="46"/>
                </a:lnTo>
                <a:lnTo>
                  <a:pt x="184" y="52"/>
                </a:lnTo>
                <a:lnTo>
                  <a:pt x="179" y="58"/>
                </a:lnTo>
                <a:lnTo>
                  <a:pt x="177" y="67"/>
                </a:lnTo>
                <a:lnTo>
                  <a:pt x="146" y="67"/>
                </a:lnTo>
                <a:lnTo>
                  <a:pt x="146" y="67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21" name="Freeform 27"/>
          <p:cNvSpPr>
            <a:spLocks/>
          </p:cNvSpPr>
          <p:nvPr/>
        </p:nvSpPr>
        <p:spPr bwMode="auto">
          <a:xfrm>
            <a:off x="5108373" y="670117"/>
            <a:ext cx="853301" cy="859227"/>
          </a:xfrm>
          <a:custGeom>
            <a:avLst/>
            <a:gdLst>
              <a:gd name="T0" fmla="*/ 88 w 137"/>
              <a:gd name="T1" fmla="*/ 7 h 93"/>
              <a:gd name="T2" fmla="*/ 88 w 137"/>
              <a:gd name="T3" fmla="*/ 7 h 93"/>
              <a:gd name="T4" fmla="*/ 88 w 137"/>
              <a:gd name="T5" fmla="*/ 3 h 93"/>
              <a:gd name="T6" fmla="*/ 90 w 137"/>
              <a:gd name="T7" fmla="*/ 3 h 93"/>
              <a:gd name="T8" fmla="*/ 93 w 137"/>
              <a:gd name="T9" fmla="*/ 0 h 93"/>
              <a:gd name="T10" fmla="*/ 97 w 137"/>
              <a:gd name="T11" fmla="*/ 0 h 93"/>
              <a:gd name="T12" fmla="*/ 101 w 137"/>
              <a:gd name="T13" fmla="*/ 0 h 93"/>
              <a:gd name="T14" fmla="*/ 108 w 137"/>
              <a:gd name="T15" fmla="*/ 0 h 93"/>
              <a:gd name="T16" fmla="*/ 117 w 137"/>
              <a:gd name="T17" fmla="*/ 3 h 93"/>
              <a:gd name="T18" fmla="*/ 126 w 137"/>
              <a:gd name="T19" fmla="*/ 7 h 93"/>
              <a:gd name="T20" fmla="*/ 132 w 137"/>
              <a:gd name="T21" fmla="*/ 10 h 93"/>
              <a:gd name="T22" fmla="*/ 134 w 137"/>
              <a:gd name="T23" fmla="*/ 10 h 93"/>
              <a:gd name="T24" fmla="*/ 134 w 137"/>
              <a:gd name="T25" fmla="*/ 13 h 93"/>
              <a:gd name="T26" fmla="*/ 137 w 137"/>
              <a:gd name="T27" fmla="*/ 13 h 93"/>
              <a:gd name="T28" fmla="*/ 137 w 137"/>
              <a:gd name="T29" fmla="*/ 13 h 93"/>
              <a:gd name="T30" fmla="*/ 134 w 137"/>
              <a:gd name="T31" fmla="*/ 16 h 93"/>
              <a:gd name="T32" fmla="*/ 132 w 137"/>
              <a:gd name="T33" fmla="*/ 19 h 93"/>
              <a:gd name="T34" fmla="*/ 130 w 137"/>
              <a:gd name="T35" fmla="*/ 22 h 93"/>
              <a:gd name="T36" fmla="*/ 126 w 137"/>
              <a:gd name="T37" fmla="*/ 25 h 93"/>
              <a:gd name="T38" fmla="*/ 121 w 137"/>
              <a:gd name="T39" fmla="*/ 28 h 93"/>
              <a:gd name="T40" fmla="*/ 115 w 137"/>
              <a:gd name="T41" fmla="*/ 34 h 93"/>
              <a:gd name="T42" fmla="*/ 108 w 137"/>
              <a:gd name="T43" fmla="*/ 40 h 93"/>
              <a:gd name="T44" fmla="*/ 101 w 137"/>
              <a:gd name="T45" fmla="*/ 47 h 93"/>
              <a:gd name="T46" fmla="*/ 84 w 137"/>
              <a:gd name="T47" fmla="*/ 59 h 93"/>
              <a:gd name="T48" fmla="*/ 66 w 137"/>
              <a:gd name="T49" fmla="*/ 68 h 93"/>
              <a:gd name="T50" fmla="*/ 51 w 137"/>
              <a:gd name="T51" fmla="*/ 77 h 93"/>
              <a:gd name="T52" fmla="*/ 35 w 137"/>
              <a:gd name="T53" fmla="*/ 84 h 93"/>
              <a:gd name="T54" fmla="*/ 29 w 137"/>
              <a:gd name="T55" fmla="*/ 87 h 93"/>
              <a:gd name="T56" fmla="*/ 22 w 137"/>
              <a:gd name="T57" fmla="*/ 90 h 93"/>
              <a:gd name="T58" fmla="*/ 15 w 137"/>
              <a:gd name="T59" fmla="*/ 90 h 93"/>
              <a:gd name="T60" fmla="*/ 11 w 137"/>
              <a:gd name="T61" fmla="*/ 93 h 93"/>
              <a:gd name="T62" fmla="*/ 6 w 137"/>
              <a:gd name="T63" fmla="*/ 93 h 93"/>
              <a:gd name="T64" fmla="*/ 4 w 137"/>
              <a:gd name="T65" fmla="*/ 93 h 93"/>
              <a:gd name="T66" fmla="*/ 2 w 137"/>
              <a:gd name="T67" fmla="*/ 93 h 93"/>
              <a:gd name="T68" fmla="*/ 0 w 137"/>
              <a:gd name="T69" fmla="*/ 93 h 93"/>
              <a:gd name="T70" fmla="*/ 0 w 137"/>
              <a:gd name="T71" fmla="*/ 93 h 93"/>
              <a:gd name="T72" fmla="*/ 2 w 137"/>
              <a:gd name="T73" fmla="*/ 90 h 93"/>
              <a:gd name="T74" fmla="*/ 2 w 137"/>
              <a:gd name="T75" fmla="*/ 87 h 93"/>
              <a:gd name="T76" fmla="*/ 6 w 137"/>
              <a:gd name="T77" fmla="*/ 87 h 93"/>
              <a:gd name="T78" fmla="*/ 11 w 137"/>
              <a:gd name="T79" fmla="*/ 81 h 93"/>
              <a:gd name="T80" fmla="*/ 15 w 137"/>
              <a:gd name="T81" fmla="*/ 77 h 93"/>
              <a:gd name="T82" fmla="*/ 22 w 137"/>
              <a:gd name="T83" fmla="*/ 71 h 93"/>
              <a:gd name="T84" fmla="*/ 31 w 137"/>
              <a:gd name="T85" fmla="*/ 68 h 93"/>
              <a:gd name="T86" fmla="*/ 46 w 137"/>
              <a:gd name="T87" fmla="*/ 56 h 93"/>
              <a:gd name="T88" fmla="*/ 59 w 137"/>
              <a:gd name="T89" fmla="*/ 47 h 93"/>
              <a:gd name="T90" fmla="*/ 66 w 137"/>
              <a:gd name="T91" fmla="*/ 40 h 93"/>
              <a:gd name="T92" fmla="*/ 70 w 137"/>
              <a:gd name="T93" fmla="*/ 37 h 93"/>
              <a:gd name="T94" fmla="*/ 75 w 137"/>
              <a:gd name="T95" fmla="*/ 31 h 93"/>
              <a:gd name="T96" fmla="*/ 79 w 137"/>
              <a:gd name="T97" fmla="*/ 25 h 93"/>
              <a:gd name="T98" fmla="*/ 81 w 137"/>
              <a:gd name="T99" fmla="*/ 22 h 93"/>
              <a:gd name="T100" fmla="*/ 86 w 137"/>
              <a:gd name="T101" fmla="*/ 19 h 93"/>
              <a:gd name="T102" fmla="*/ 88 w 137"/>
              <a:gd name="T103" fmla="*/ 16 h 93"/>
              <a:gd name="T104" fmla="*/ 88 w 137"/>
              <a:gd name="T105" fmla="*/ 13 h 93"/>
              <a:gd name="T106" fmla="*/ 90 w 137"/>
              <a:gd name="T107" fmla="*/ 10 h 93"/>
              <a:gd name="T108" fmla="*/ 90 w 137"/>
              <a:gd name="T109" fmla="*/ 10 h 93"/>
              <a:gd name="T110" fmla="*/ 90 w 137"/>
              <a:gd name="T111" fmla="*/ 7 h 93"/>
              <a:gd name="T112" fmla="*/ 88 w 137"/>
              <a:gd name="T113" fmla="*/ 7 h 93"/>
              <a:gd name="T114" fmla="*/ 88 w 137"/>
              <a:gd name="T115" fmla="*/ 7 h 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37" h="93">
                <a:moveTo>
                  <a:pt x="88" y="7"/>
                </a:moveTo>
                <a:lnTo>
                  <a:pt x="88" y="7"/>
                </a:lnTo>
                <a:lnTo>
                  <a:pt x="88" y="3"/>
                </a:lnTo>
                <a:lnTo>
                  <a:pt x="90" y="3"/>
                </a:lnTo>
                <a:lnTo>
                  <a:pt x="93" y="0"/>
                </a:lnTo>
                <a:lnTo>
                  <a:pt x="97" y="0"/>
                </a:lnTo>
                <a:lnTo>
                  <a:pt x="101" y="0"/>
                </a:lnTo>
                <a:lnTo>
                  <a:pt x="108" y="0"/>
                </a:lnTo>
                <a:lnTo>
                  <a:pt x="117" y="3"/>
                </a:lnTo>
                <a:lnTo>
                  <a:pt x="126" y="7"/>
                </a:lnTo>
                <a:lnTo>
                  <a:pt x="132" y="10"/>
                </a:lnTo>
                <a:lnTo>
                  <a:pt x="134" y="10"/>
                </a:lnTo>
                <a:lnTo>
                  <a:pt x="134" y="13"/>
                </a:lnTo>
                <a:lnTo>
                  <a:pt x="137" y="13"/>
                </a:lnTo>
                <a:lnTo>
                  <a:pt x="137" y="13"/>
                </a:lnTo>
                <a:lnTo>
                  <a:pt x="134" y="16"/>
                </a:lnTo>
                <a:lnTo>
                  <a:pt x="132" y="19"/>
                </a:lnTo>
                <a:lnTo>
                  <a:pt x="130" y="22"/>
                </a:lnTo>
                <a:lnTo>
                  <a:pt x="126" y="25"/>
                </a:lnTo>
                <a:lnTo>
                  <a:pt x="121" y="28"/>
                </a:lnTo>
                <a:lnTo>
                  <a:pt x="115" y="34"/>
                </a:lnTo>
                <a:lnTo>
                  <a:pt x="108" y="40"/>
                </a:lnTo>
                <a:lnTo>
                  <a:pt x="101" y="47"/>
                </a:lnTo>
                <a:lnTo>
                  <a:pt x="84" y="59"/>
                </a:lnTo>
                <a:lnTo>
                  <a:pt x="66" y="68"/>
                </a:lnTo>
                <a:lnTo>
                  <a:pt x="51" y="77"/>
                </a:lnTo>
                <a:lnTo>
                  <a:pt x="35" y="84"/>
                </a:lnTo>
                <a:lnTo>
                  <a:pt x="29" y="87"/>
                </a:lnTo>
                <a:lnTo>
                  <a:pt x="22" y="90"/>
                </a:lnTo>
                <a:lnTo>
                  <a:pt x="15" y="90"/>
                </a:lnTo>
                <a:lnTo>
                  <a:pt x="11" y="93"/>
                </a:lnTo>
                <a:lnTo>
                  <a:pt x="6" y="93"/>
                </a:lnTo>
                <a:lnTo>
                  <a:pt x="4" y="93"/>
                </a:lnTo>
                <a:lnTo>
                  <a:pt x="2" y="93"/>
                </a:lnTo>
                <a:lnTo>
                  <a:pt x="0" y="93"/>
                </a:lnTo>
                <a:lnTo>
                  <a:pt x="0" y="93"/>
                </a:lnTo>
                <a:lnTo>
                  <a:pt x="2" y="90"/>
                </a:lnTo>
                <a:lnTo>
                  <a:pt x="2" y="87"/>
                </a:lnTo>
                <a:lnTo>
                  <a:pt x="6" y="87"/>
                </a:lnTo>
                <a:lnTo>
                  <a:pt x="11" y="81"/>
                </a:lnTo>
                <a:lnTo>
                  <a:pt x="15" y="77"/>
                </a:lnTo>
                <a:lnTo>
                  <a:pt x="22" y="71"/>
                </a:lnTo>
                <a:lnTo>
                  <a:pt x="31" y="68"/>
                </a:lnTo>
                <a:lnTo>
                  <a:pt x="46" y="56"/>
                </a:lnTo>
                <a:lnTo>
                  <a:pt x="59" y="47"/>
                </a:lnTo>
                <a:lnTo>
                  <a:pt x="66" y="40"/>
                </a:lnTo>
                <a:lnTo>
                  <a:pt x="70" y="37"/>
                </a:lnTo>
                <a:lnTo>
                  <a:pt x="75" y="31"/>
                </a:lnTo>
                <a:lnTo>
                  <a:pt x="79" y="25"/>
                </a:lnTo>
                <a:lnTo>
                  <a:pt x="81" y="22"/>
                </a:lnTo>
                <a:lnTo>
                  <a:pt x="86" y="19"/>
                </a:lnTo>
                <a:lnTo>
                  <a:pt x="88" y="16"/>
                </a:lnTo>
                <a:lnTo>
                  <a:pt x="88" y="13"/>
                </a:lnTo>
                <a:lnTo>
                  <a:pt x="90" y="10"/>
                </a:lnTo>
                <a:lnTo>
                  <a:pt x="90" y="10"/>
                </a:lnTo>
                <a:lnTo>
                  <a:pt x="90" y="7"/>
                </a:lnTo>
                <a:lnTo>
                  <a:pt x="88" y="7"/>
                </a:lnTo>
                <a:lnTo>
                  <a:pt x="88" y="7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22" name="Freeform 28"/>
          <p:cNvSpPr>
            <a:spLocks/>
          </p:cNvSpPr>
          <p:nvPr/>
        </p:nvSpPr>
        <p:spPr bwMode="auto">
          <a:xfrm>
            <a:off x="5600424" y="956528"/>
            <a:ext cx="772329" cy="683684"/>
          </a:xfrm>
          <a:custGeom>
            <a:avLst/>
            <a:gdLst>
              <a:gd name="T0" fmla="*/ 18 w 124"/>
              <a:gd name="T1" fmla="*/ 74 h 74"/>
              <a:gd name="T2" fmla="*/ 31 w 124"/>
              <a:gd name="T3" fmla="*/ 62 h 74"/>
              <a:gd name="T4" fmla="*/ 44 w 124"/>
              <a:gd name="T5" fmla="*/ 50 h 74"/>
              <a:gd name="T6" fmla="*/ 53 w 124"/>
              <a:gd name="T7" fmla="*/ 40 h 74"/>
              <a:gd name="T8" fmla="*/ 60 w 124"/>
              <a:gd name="T9" fmla="*/ 34 h 74"/>
              <a:gd name="T10" fmla="*/ 67 w 124"/>
              <a:gd name="T11" fmla="*/ 28 h 74"/>
              <a:gd name="T12" fmla="*/ 71 w 124"/>
              <a:gd name="T13" fmla="*/ 22 h 74"/>
              <a:gd name="T14" fmla="*/ 73 w 124"/>
              <a:gd name="T15" fmla="*/ 19 h 74"/>
              <a:gd name="T16" fmla="*/ 73 w 124"/>
              <a:gd name="T17" fmla="*/ 19 h 74"/>
              <a:gd name="T18" fmla="*/ 71 w 124"/>
              <a:gd name="T19" fmla="*/ 19 h 74"/>
              <a:gd name="T20" fmla="*/ 69 w 124"/>
              <a:gd name="T21" fmla="*/ 19 h 74"/>
              <a:gd name="T22" fmla="*/ 67 w 124"/>
              <a:gd name="T23" fmla="*/ 16 h 74"/>
              <a:gd name="T24" fmla="*/ 62 w 124"/>
              <a:gd name="T25" fmla="*/ 16 h 74"/>
              <a:gd name="T26" fmla="*/ 53 w 124"/>
              <a:gd name="T27" fmla="*/ 19 h 74"/>
              <a:gd name="T28" fmla="*/ 44 w 124"/>
              <a:gd name="T29" fmla="*/ 19 h 74"/>
              <a:gd name="T30" fmla="*/ 33 w 124"/>
              <a:gd name="T31" fmla="*/ 22 h 74"/>
              <a:gd name="T32" fmla="*/ 29 w 124"/>
              <a:gd name="T33" fmla="*/ 22 h 74"/>
              <a:gd name="T34" fmla="*/ 25 w 124"/>
              <a:gd name="T35" fmla="*/ 22 h 74"/>
              <a:gd name="T36" fmla="*/ 22 w 124"/>
              <a:gd name="T37" fmla="*/ 22 h 74"/>
              <a:gd name="T38" fmla="*/ 20 w 124"/>
              <a:gd name="T39" fmla="*/ 22 h 74"/>
              <a:gd name="T40" fmla="*/ 18 w 124"/>
              <a:gd name="T41" fmla="*/ 22 h 74"/>
              <a:gd name="T42" fmla="*/ 18 w 124"/>
              <a:gd name="T43" fmla="*/ 22 h 74"/>
              <a:gd name="T44" fmla="*/ 14 w 124"/>
              <a:gd name="T45" fmla="*/ 22 h 74"/>
              <a:gd name="T46" fmla="*/ 11 w 124"/>
              <a:gd name="T47" fmla="*/ 22 h 74"/>
              <a:gd name="T48" fmla="*/ 5 w 124"/>
              <a:gd name="T49" fmla="*/ 19 h 74"/>
              <a:gd name="T50" fmla="*/ 0 w 124"/>
              <a:gd name="T51" fmla="*/ 19 h 74"/>
              <a:gd name="T52" fmla="*/ 11 w 124"/>
              <a:gd name="T53" fmla="*/ 19 h 74"/>
              <a:gd name="T54" fmla="*/ 20 w 124"/>
              <a:gd name="T55" fmla="*/ 16 h 74"/>
              <a:gd name="T56" fmla="*/ 31 w 124"/>
              <a:gd name="T57" fmla="*/ 16 h 74"/>
              <a:gd name="T58" fmla="*/ 40 w 124"/>
              <a:gd name="T59" fmla="*/ 16 h 74"/>
              <a:gd name="T60" fmla="*/ 47 w 124"/>
              <a:gd name="T61" fmla="*/ 16 h 74"/>
              <a:gd name="T62" fmla="*/ 53 w 124"/>
              <a:gd name="T63" fmla="*/ 13 h 74"/>
              <a:gd name="T64" fmla="*/ 60 w 124"/>
              <a:gd name="T65" fmla="*/ 13 h 74"/>
              <a:gd name="T66" fmla="*/ 64 w 124"/>
              <a:gd name="T67" fmla="*/ 13 h 74"/>
              <a:gd name="T68" fmla="*/ 71 w 124"/>
              <a:gd name="T69" fmla="*/ 9 h 74"/>
              <a:gd name="T70" fmla="*/ 78 w 124"/>
              <a:gd name="T71" fmla="*/ 9 h 74"/>
              <a:gd name="T72" fmla="*/ 82 w 124"/>
              <a:gd name="T73" fmla="*/ 6 h 74"/>
              <a:gd name="T74" fmla="*/ 86 w 124"/>
              <a:gd name="T75" fmla="*/ 3 h 74"/>
              <a:gd name="T76" fmla="*/ 91 w 124"/>
              <a:gd name="T77" fmla="*/ 3 h 74"/>
              <a:gd name="T78" fmla="*/ 95 w 124"/>
              <a:gd name="T79" fmla="*/ 0 h 74"/>
              <a:gd name="T80" fmla="*/ 97 w 124"/>
              <a:gd name="T81" fmla="*/ 3 h 74"/>
              <a:gd name="T82" fmla="*/ 102 w 124"/>
              <a:gd name="T83" fmla="*/ 3 h 74"/>
              <a:gd name="T84" fmla="*/ 106 w 124"/>
              <a:gd name="T85" fmla="*/ 3 h 74"/>
              <a:gd name="T86" fmla="*/ 111 w 124"/>
              <a:gd name="T87" fmla="*/ 6 h 74"/>
              <a:gd name="T88" fmla="*/ 117 w 124"/>
              <a:gd name="T89" fmla="*/ 9 h 74"/>
              <a:gd name="T90" fmla="*/ 119 w 124"/>
              <a:gd name="T91" fmla="*/ 9 h 74"/>
              <a:gd name="T92" fmla="*/ 122 w 124"/>
              <a:gd name="T93" fmla="*/ 13 h 74"/>
              <a:gd name="T94" fmla="*/ 124 w 124"/>
              <a:gd name="T95" fmla="*/ 13 h 74"/>
              <a:gd name="T96" fmla="*/ 122 w 124"/>
              <a:gd name="T97" fmla="*/ 16 h 74"/>
              <a:gd name="T98" fmla="*/ 117 w 124"/>
              <a:gd name="T99" fmla="*/ 16 h 74"/>
              <a:gd name="T100" fmla="*/ 113 w 124"/>
              <a:gd name="T101" fmla="*/ 19 h 74"/>
              <a:gd name="T102" fmla="*/ 108 w 124"/>
              <a:gd name="T103" fmla="*/ 19 h 74"/>
              <a:gd name="T104" fmla="*/ 102 w 124"/>
              <a:gd name="T105" fmla="*/ 22 h 74"/>
              <a:gd name="T106" fmla="*/ 93 w 124"/>
              <a:gd name="T107" fmla="*/ 28 h 74"/>
              <a:gd name="T108" fmla="*/ 84 w 124"/>
              <a:gd name="T109" fmla="*/ 31 h 74"/>
              <a:gd name="T110" fmla="*/ 73 w 124"/>
              <a:gd name="T111" fmla="*/ 40 h 74"/>
              <a:gd name="T112" fmla="*/ 62 w 124"/>
              <a:gd name="T113" fmla="*/ 46 h 74"/>
              <a:gd name="T114" fmla="*/ 51 w 124"/>
              <a:gd name="T115" fmla="*/ 56 h 74"/>
              <a:gd name="T116" fmla="*/ 38 w 124"/>
              <a:gd name="T117" fmla="*/ 65 h 74"/>
              <a:gd name="T118" fmla="*/ 25 w 124"/>
              <a:gd name="T119" fmla="*/ 74 h 74"/>
              <a:gd name="T120" fmla="*/ 18 w 124"/>
              <a:gd name="T121" fmla="*/ 74 h 74"/>
              <a:gd name="T122" fmla="*/ 18 w 124"/>
              <a:gd name="T123" fmla="*/ 74 h 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24" h="74">
                <a:moveTo>
                  <a:pt x="18" y="74"/>
                </a:moveTo>
                <a:lnTo>
                  <a:pt x="31" y="62"/>
                </a:lnTo>
                <a:lnTo>
                  <a:pt x="44" y="50"/>
                </a:lnTo>
                <a:lnTo>
                  <a:pt x="53" y="40"/>
                </a:lnTo>
                <a:lnTo>
                  <a:pt x="60" y="34"/>
                </a:lnTo>
                <a:lnTo>
                  <a:pt x="67" y="28"/>
                </a:lnTo>
                <a:lnTo>
                  <a:pt x="71" y="22"/>
                </a:lnTo>
                <a:lnTo>
                  <a:pt x="73" y="19"/>
                </a:lnTo>
                <a:lnTo>
                  <a:pt x="73" y="19"/>
                </a:lnTo>
                <a:lnTo>
                  <a:pt x="71" y="19"/>
                </a:lnTo>
                <a:lnTo>
                  <a:pt x="69" y="19"/>
                </a:lnTo>
                <a:lnTo>
                  <a:pt x="67" y="16"/>
                </a:lnTo>
                <a:lnTo>
                  <a:pt x="62" y="16"/>
                </a:lnTo>
                <a:lnTo>
                  <a:pt x="53" y="19"/>
                </a:lnTo>
                <a:lnTo>
                  <a:pt x="44" y="19"/>
                </a:lnTo>
                <a:lnTo>
                  <a:pt x="33" y="22"/>
                </a:lnTo>
                <a:lnTo>
                  <a:pt x="29" y="22"/>
                </a:lnTo>
                <a:lnTo>
                  <a:pt x="25" y="22"/>
                </a:lnTo>
                <a:lnTo>
                  <a:pt x="22" y="22"/>
                </a:lnTo>
                <a:lnTo>
                  <a:pt x="20" y="22"/>
                </a:lnTo>
                <a:lnTo>
                  <a:pt x="18" y="22"/>
                </a:lnTo>
                <a:lnTo>
                  <a:pt x="18" y="22"/>
                </a:lnTo>
                <a:lnTo>
                  <a:pt x="14" y="22"/>
                </a:lnTo>
                <a:lnTo>
                  <a:pt x="11" y="22"/>
                </a:lnTo>
                <a:lnTo>
                  <a:pt x="5" y="19"/>
                </a:lnTo>
                <a:lnTo>
                  <a:pt x="0" y="19"/>
                </a:lnTo>
                <a:lnTo>
                  <a:pt x="11" y="19"/>
                </a:lnTo>
                <a:lnTo>
                  <a:pt x="20" y="16"/>
                </a:lnTo>
                <a:lnTo>
                  <a:pt x="31" y="16"/>
                </a:lnTo>
                <a:lnTo>
                  <a:pt x="40" y="16"/>
                </a:lnTo>
                <a:lnTo>
                  <a:pt x="47" y="16"/>
                </a:lnTo>
                <a:lnTo>
                  <a:pt x="53" y="13"/>
                </a:lnTo>
                <a:lnTo>
                  <a:pt x="60" y="13"/>
                </a:lnTo>
                <a:lnTo>
                  <a:pt x="64" y="13"/>
                </a:lnTo>
                <a:lnTo>
                  <a:pt x="71" y="9"/>
                </a:lnTo>
                <a:lnTo>
                  <a:pt x="78" y="9"/>
                </a:lnTo>
                <a:lnTo>
                  <a:pt x="82" y="6"/>
                </a:lnTo>
                <a:lnTo>
                  <a:pt x="86" y="3"/>
                </a:lnTo>
                <a:lnTo>
                  <a:pt x="91" y="3"/>
                </a:lnTo>
                <a:lnTo>
                  <a:pt x="95" y="0"/>
                </a:lnTo>
                <a:lnTo>
                  <a:pt x="97" y="3"/>
                </a:lnTo>
                <a:lnTo>
                  <a:pt x="102" y="3"/>
                </a:lnTo>
                <a:lnTo>
                  <a:pt x="106" y="3"/>
                </a:lnTo>
                <a:lnTo>
                  <a:pt x="111" y="6"/>
                </a:lnTo>
                <a:lnTo>
                  <a:pt x="117" y="9"/>
                </a:lnTo>
                <a:lnTo>
                  <a:pt x="119" y="9"/>
                </a:lnTo>
                <a:lnTo>
                  <a:pt x="122" y="13"/>
                </a:lnTo>
                <a:lnTo>
                  <a:pt x="124" y="13"/>
                </a:lnTo>
                <a:lnTo>
                  <a:pt x="122" y="16"/>
                </a:lnTo>
                <a:lnTo>
                  <a:pt x="117" y="16"/>
                </a:lnTo>
                <a:lnTo>
                  <a:pt x="113" y="19"/>
                </a:lnTo>
                <a:lnTo>
                  <a:pt x="108" y="19"/>
                </a:lnTo>
                <a:lnTo>
                  <a:pt x="102" y="22"/>
                </a:lnTo>
                <a:lnTo>
                  <a:pt x="93" y="28"/>
                </a:lnTo>
                <a:lnTo>
                  <a:pt x="84" y="31"/>
                </a:lnTo>
                <a:lnTo>
                  <a:pt x="73" y="40"/>
                </a:lnTo>
                <a:lnTo>
                  <a:pt x="62" y="46"/>
                </a:lnTo>
                <a:lnTo>
                  <a:pt x="51" y="56"/>
                </a:lnTo>
                <a:lnTo>
                  <a:pt x="38" y="65"/>
                </a:lnTo>
                <a:lnTo>
                  <a:pt x="25" y="74"/>
                </a:lnTo>
                <a:lnTo>
                  <a:pt x="18" y="74"/>
                </a:lnTo>
                <a:lnTo>
                  <a:pt x="18" y="74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23" name="Freeform 29"/>
          <p:cNvSpPr>
            <a:spLocks/>
          </p:cNvSpPr>
          <p:nvPr/>
        </p:nvSpPr>
        <p:spPr bwMode="auto">
          <a:xfrm>
            <a:off x="5700080" y="1695646"/>
            <a:ext cx="93429" cy="434234"/>
          </a:xfrm>
          <a:custGeom>
            <a:avLst/>
            <a:gdLst>
              <a:gd name="T0" fmla="*/ 4 w 15"/>
              <a:gd name="T1" fmla="*/ 47 h 47"/>
              <a:gd name="T2" fmla="*/ 4 w 15"/>
              <a:gd name="T3" fmla="*/ 34 h 47"/>
              <a:gd name="T4" fmla="*/ 2 w 15"/>
              <a:gd name="T5" fmla="*/ 22 h 47"/>
              <a:gd name="T6" fmla="*/ 2 w 15"/>
              <a:gd name="T7" fmla="*/ 10 h 47"/>
              <a:gd name="T8" fmla="*/ 0 w 15"/>
              <a:gd name="T9" fmla="*/ 0 h 47"/>
              <a:gd name="T10" fmla="*/ 15 w 15"/>
              <a:gd name="T11" fmla="*/ 0 h 47"/>
              <a:gd name="T12" fmla="*/ 15 w 15"/>
              <a:gd name="T13" fmla="*/ 3 h 47"/>
              <a:gd name="T14" fmla="*/ 15 w 15"/>
              <a:gd name="T15" fmla="*/ 6 h 47"/>
              <a:gd name="T16" fmla="*/ 13 w 15"/>
              <a:gd name="T17" fmla="*/ 10 h 47"/>
              <a:gd name="T18" fmla="*/ 13 w 15"/>
              <a:gd name="T19" fmla="*/ 16 h 47"/>
              <a:gd name="T20" fmla="*/ 13 w 15"/>
              <a:gd name="T21" fmla="*/ 22 h 47"/>
              <a:gd name="T22" fmla="*/ 13 w 15"/>
              <a:gd name="T23" fmla="*/ 28 h 47"/>
              <a:gd name="T24" fmla="*/ 11 w 15"/>
              <a:gd name="T25" fmla="*/ 37 h 47"/>
              <a:gd name="T26" fmla="*/ 11 w 15"/>
              <a:gd name="T27" fmla="*/ 47 h 47"/>
              <a:gd name="T28" fmla="*/ 4 w 15"/>
              <a:gd name="T29" fmla="*/ 47 h 47"/>
              <a:gd name="T30" fmla="*/ 4 w 15"/>
              <a:gd name="T31" fmla="*/ 47 h 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5" h="47">
                <a:moveTo>
                  <a:pt x="4" y="47"/>
                </a:moveTo>
                <a:lnTo>
                  <a:pt x="4" y="34"/>
                </a:lnTo>
                <a:lnTo>
                  <a:pt x="2" y="22"/>
                </a:lnTo>
                <a:lnTo>
                  <a:pt x="2" y="10"/>
                </a:lnTo>
                <a:lnTo>
                  <a:pt x="0" y="0"/>
                </a:lnTo>
                <a:lnTo>
                  <a:pt x="15" y="0"/>
                </a:lnTo>
                <a:lnTo>
                  <a:pt x="15" y="3"/>
                </a:lnTo>
                <a:lnTo>
                  <a:pt x="15" y="6"/>
                </a:lnTo>
                <a:lnTo>
                  <a:pt x="13" y="10"/>
                </a:lnTo>
                <a:lnTo>
                  <a:pt x="13" y="16"/>
                </a:lnTo>
                <a:lnTo>
                  <a:pt x="13" y="22"/>
                </a:lnTo>
                <a:lnTo>
                  <a:pt x="13" y="28"/>
                </a:lnTo>
                <a:lnTo>
                  <a:pt x="11" y="37"/>
                </a:lnTo>
                <a:lnTo>
                  <a:pt x="11" y="47"/>
                </a:lnTo>
                <a:lnTo>
                  <a:pt x="4" y="47"/>
                </a:lnTo>
                <a:lnTo>
                  <a:pt x="4" y="47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24" name="Freeform 30"/>
          <p:cNvSpPr>
            <a:spLocks/>
          </p:cNvSpPr>
          <p:nvPr/>
        </p:nvSpPr>
        <p:spPr bwMode="auto">
          <a:xfrm>
            <a:off x="5270313" y="1982050"/>
            <a:ext cx="1058838" cy="258691"/>
          </a:xfrm>
          <a:custGeom>
            <a:avLst/>
            <a:gdLst>
              <a:gd name="T0" fmla="*/ 73 w 170"/>
              <a:gd name="T1" fmla="*/ 19 h 28"/>
              <a:gd name="T2" fmla="*/ 62 w 170"/>
              <a:gd name="T3" fmla="*/ 22 h 28"/>
              <a:gd name="T4" fmla="*/ 51 w 170"/>
              <a:gd name="T5" fmla="*/ 22 h 28"/>
              <a:gd name="T6" fmla="*/ 40 w 170"/>
              <a:gd name="T7" fmla="*/ 22 h 28"/>
              <a:gd name="T8" fmla="*/ 31 w 170"/>
              <a:gd name="T9" fmla="*/ 25 h 28"/>
              <a:gd name="T10" fmla="*/ 22 w 170"/>
              <a:gd name="T11" fmla="*/ 25 h 28"/>
              <a:gd name="T12" fmla="*/ 16 w 170"/>
              <a:gd name="T13" fmla="*/ 25 h 28"/>
              <a:gd name="T14" fmla="*/ 7 w 170"/>
              <a:gd name="T15" fmla="*/ 25 h 28"/>
              <a:gd name="T16" fmla="*/ 0 w 170"/>
              <a:gd name="T17" fmla="*/ 28 h 28"/>
              <a:gd name="T18" fmla="*/ 0 w 170"/>
              <a:gd name="T19" fmla="*/ 22 h 28"/>
              <a:gd name="T20" fmla="*/ 7 w 170"/>
              <a:gd name="T21" fmla="*/ 22 h 28"/>
              <a:gd name="T22" fmla="*/ 14 w 170"/>
              <a:gd name="T23" fmla="*/ 22 h 28"/>
              <a:gd name="T24" fmla="*/ 25 w 170"/>
              <a:gd name="T25" fmla="*/ 19 h 28"/>
              <a:gd name="T26" fmla="*/ 36 w 170"/>
              <a:gd name="T27" fmla="*/ 19 h 28"/>
              <a:gd name="T28" fmla="*/ 40 w 170"/>
              <a:gd name="T29" fmla="*/ 19 h 28"/>
              <a:gd name="T30" fmla="*/ 47 w 170"/>
              <a:gd name="T31" fmla="*/ 19 h 28"/>
              <a:gd name="T32" fmla="*/ 55 w 170"/>
              <a:gd name="T33" fmla="*/ 16 h 28"/>
              <a:gd name="T34" fmla="*/ 64 w 170"/>
              <a:gd name="T35" fmla="*/ 16 h 28"/>
              <a:gd name="T36" fmla="*/ 73 w 170"/>
              <a:gd name="T37" fmla="*/ 12 h 28"/>
              <a:gd name="T38" fmla="*/ 82 w 170"/>
              <a:gd name="T39" fmla="*/ 12 h 28"/>
              <a:gd name="T40" fmla="*/ 93 w 170"/>
              <a:gd name="T41" fmla="*/ 9 h 28"/>
              <a:gd name="T42" fmla="*/ 104 w 170"/>
              <a:gd name="T43" fmla="*/ 9 h 28"/>
              <a:gd name="T44" fmla="*/ 113 w 170"/>
              <a:gd name="T45" fmla="*/ 6 h 28"/>
              <a:gd name="T46" fmla="*/ 124 w 170"/>
              <a:gd name="T47" fmla="*/ 6 h 28"/>
              <a:gd name="T48" fmla="*/ 131 w 170"/>
              <a:gd name="T49" fmla="*/ 3 h 28"/>
              <a:gd name="T50" fmla="*/ 137 w 170"/>
              <a:gd name="T51" fmla="*/ 3 h 28"/>
              <a:gd name="T52" fmla="*/ 144 w 170"/>
              <a:gd name="T53" fmla="*/ 3 h 28"/>
              <a:gd name="T54" fmla="*/ 148 w 170"/>
              <a:gd name="T55" fmla="*/ 0 h 28"/>
              <a:gd name="T56" fmla="*/ 153 w 170"/>
              <a:gd name="T57" fmla="*/ 0 h 28"/>
              <a:gd name="T58" fmla="*/ 155 w 170"/>
              <a:gd name="T59" fmla="*/ 0 h 28"/>
              <a:gd name="T60" fmla="*/ 159 w 170"/>
              <a:gd name="T61" fmla="*/ 0 h 28"/>
              <a:gd name="T62" fmla="*/ 161 w 170"/>
              <a:gd name="T63" fmla="*/ 3 h 28"/>
              <a:gd name="T64" fmla="*/ 166 w 170"/>
              <a:gd name="T65" fmla="*/ 3 h 28"/>
              <a:gd name="T66" fmla="*/ 168 w 170"/>
              <a:gd name="T67" fmla="*/ 3 h 28"/>
              <a:gd name="T68" fmla="*/ 170 w 170"/>
              <a:gd name="T69" fmla="*/ 3 h 28"/>
              <a:gd name="T70" fmla="*/ 170 w 170"/>
              <a:gd name="T71" fmla="*/ 6 h 28"/>
              <a:gd name="T72" fmla="*/ 170 w 170"/>
              <a:gd name="T73" fmla="*/ 6 h 28"/>
              <a:gd name="T74" fmla="*/ 170 w 170"/>
              <a:gd name="T75" fmla="*/ 6 h 28"/>
              <a:gd name="T76" fmla="*/ 170 w 170"/>
              <a:gd name="T77" fmla="*/ 9 h 28"/>
              <a:gd name="T78" fmla="*/ 168 w 170"/>
              <a:gd name="T79" fmla="*/ 9 h 28"/>
              <a:gd name="T80" fmla="*/ 164 w 170"/>
              <a:gd name="T81" fmla="*/ 9 h 28"/>
              <a:gd name="T82" fmla="*/ 159 w 170"/>
              <a:gd name="T83" fmla="*/ 9 h 28"/>
              <a:gd name="T84" fmla="*/ 155 w 170"/>
              <a:gd name="T85" fmla="*/ 9 h 28"/>
              <a:gd name="T86" fmla="*/ 150 w 170"/>
              <a:gd name="T87" fmla="*/ 9 h 28"/>
              <a:gd name="T88" fmla="*/ 146 w 170"/>
              <a:gd name="T89" fmla="*/ 9 h 28"/>
              <a:gd name="T90" fmla="*/ 142 w 170"/>
              <a:gd name="T91" fmla="*/ 9 h 28"/>
              <a:gd name="T92" fmla="*/ 135 w 170"/>
              <a:gd name="T93" fmla="*/ 12 h 28"/>
              <a:gd name="T94" fmla="*/ 128 w 170"/>
              <a:gd name="T95" fmla="*/ 12 h 28"/>
              <a:gd name="T96" fmla="*/ 122 w 170"/>
              <a:gd name="T97" fmla="*/ 12 h 28"/>
              <a:gd name="T98" fmla="*/ 113 w 170"/>
              <a:gd name="T99" fmla="*/ 12 h 28"/>
              <a:gd name="T100" fmla="*/ 104 w 170"/>
              <a:gd name="T101" fmla="*/ 16 h 28"/>
              <a:gd name="T102" fmla="*/ 95 w 170"/>
              <a:gd name="T103" fmla="*/ 16 h 28"/>
              <a:gd name="T104" fmla="*/ 84 w 170"/>
              <a:gd name="T105" fmla="*/ 19 h 28"/>
              <a:gd name="T106" fmla="*/ 73 w 170"/>
              <a:gd name="T107" fmla="*/ 19 h 28"/>
              <a:gd name="T108" fmla="*/ 73 w 170"/>
              <a:gd name="T109" fmla="*/ 19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170" h="28">
                <a:moveTo>
                  <a:pt x="73" y="19"/>
                </a:moveTo>
                <a:lnTo>
                  <a:pt x="62" y="22"/>
                </a:lnTo>
                <a:lnTo>
                  <a:pt x="51" y="22"/>
                </a:lnTo>
                <a:lnTo>
                  <a:pt x="40" y="22"/>
                </a:lnTo>
                <a:lnTo>
                  <a:pt x="31" y="25"/>
                </a:lnTo>
                <a:lnTo>
                  <a:pt x="22" y="25"/>
                </a:lnTo>
                <a:lnTo>
                  <a:pt x="16" y="25"/>
                </a:lnTo>
                <a:lnTo>
                  <a:pt x="7" y="25"/>
                </a:lnTo>
                <a:lnTo>
                  <a:pt x="0" y="28"/>
                </a:lnTo>
                <a:lnTo>
                  <a:pt x="0" y="22"/>
                </a:lnTo>
                <a:lnTo>
                  <a:pt x="7" y="22"/>
                </a:lnTo>
                <a:lnTo>
                  <a:pt x="14" y="22"/>
                </a:lnTo>
                <a:lnTo>
                  <a:pt x="25" y="19"/>
                </a:lnTo>
                <a:lnTo>
                  <a:pt x="36" y="19"/>
                </a:lnTo>
                <a:lnTo>
                  <a:pt x="40" y="19"/>
                </a:lnTo>
                <a:lnTo>
                  <a:pt x="47" y="19"/>
                </a:lnTo>
                <a:lnTo>
                  <a:pt x="55" y="16"/>
                </a:lnTo>
                <a:lnTo>
                  <a:pt x="64" y="16"/>
                </a:lnTo>
                <a:lnTo>
                  <a:pt x="73" y="12"/>
                </a:lnTo>
                <a:lnTo>
                  <a:pt x="82" y="12"/>
                </a:lnTo>
                <a:lnTo>
                  <a:pt x="93" y="9"/>
                </a:lnTo>
                <a:lnTo>
                  <a:pt x="104" y="9"/>
                </a:lnTo>
                <a:lnTo>
                  <a:pt x="113" y="6"/>
                </a:lnTo>
                <a:lnTo>
                  <a:pt x="124" y="6"/>
                </a:lnTo>
                <a:lnTo>
                  <a:pt x="131" y="3"/>
                </a:lnTo>
                <a:lnTo>
                  <a:pt x="137" y="3"/>
                </a:lnTo>
                <a:lnTo>
                  <a:pt x="144" y="3"/>
                </a:lnTo>
                <a:lnTo>
                  <a:pt x="148" y="0"/>
                </a:lnTo>
                <a:lnTo>
                  <a:pt x="153" y="0"/>
                </a:lnTo>
                <a:lnTo>
                  <a:pt x="155" y="0"/>
                </a:lnTo>
                <a:lnTo>
                  <a:pt x="159" y="0"/>
                </a:lnTo>
                <a:lnTo>
                  <a:pt x="161" y="3"/>
                </a:lnTo>
                <a:lnTo>
                  <a:pt x="166" y="3"/>
                </a:lnTo>
                <a:lnTo>
                  <a:pt x="168" y="3"/>
                </a:lnTo>
                <a:lnTo>
                  <a:pt x="170" y="3"/>
                </a:lnTo>
                <a:lnTo>
                  <a:pt x="170" y="6"/>
                </a:lnTo>
                <a:lnTo>
                  <a:pt x="170" y="6"/>
                </a:lnTo>
                <a:lnTo>
                  <a:pt x="170" y="6"/>
                </a:lnTo>
                <a:lnTo>
                  <a:pt x="170" y="9"/>
                </a:lnTo>
                <a:lnTo>
                  <a:pt x="168" y="9"/>
                </a:lnTo>
                <a:lnTo>
                  <a:pt x="164" y="9"/>
                </a:lnTo>
                <a:lnTo>
                  <a:pt x="159" y="9"/>
                </a:lnTo>
                <a:lnTo>
                  <a:pt x="155" y="9"/>
                </a:lnTo>
                <a:lnTo>
                  <a:pt x="150" y="9"/>
                </a:lnTo>
                <a:lnTo>
                  <a:pt x="146" y="9"/>
                </a:lnTo>
                <a:lnTo>
                  <a:pt x="142" y="9"/>
                </a:lnTo>
                <a:lnTo>
                  <a:pt x="135" y="12"/>
                </a:lnTo>
                <a:lnTo>
                  <a:pt x="128" y="12"/>
                </a:lnTo>
                <a:lnTo>
                  <a:pt x="122" y="12"/>
                </a:lnTo>
                <a:lnTo>
                  <a:pt x="113" y="12"/>
                </a:lnTo>
                <a:lnTo>
                  <a:pt x="104" y="16"/>
                </a:lnTo>
                <a:lnTo>
                  <a:pt x="95" y="16"/>
                </a:lnTo>
                <a:lnTo>
                  <a:pt x="84" y="19"/>
                </a:lnTo>
                <a:lnTo>
                  <a:pt x="73" y="19"/>
                </a:lnTo>
                <a:lnTo>
                  <a:pt x="73" y="19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26" name="Freeform 32"/>
          <p:cNvSpPr>
            <a:spLocks/>
          </p:cNvSpPr>
          <p:nvPr/>
        </p:nvSpPr>
        <p:spPr bwMode="auto">
          <a:xfrm>
            <a:off x="9090802" y="673628"/>
            <a:ext cx="1139811" cy="341845"/>
          </a:xfrm>
          <a:custGeom>
            <a:avLst/>
            <a:gdLst>
              <a:gd name="T0" fmla="*/ 126 w 183"/>
              <a:gd name="T1" fmla="*/ 24 h 37"/>
              <a:gd name="T2" fmla="*/ 117 w 183"/>
              <a:gd name="T3" fmla="*/ 24 h 37"/>
              <a:gd name="T4" fmla="*/ 104 w 183"/>
              <a:gd name="T5" fmla="*/ 27 h 37"/>
              <a:gd name="T6" fmla="*/ 86 w 183"/>
              <a:gd name="T7" fmla="*/ 27 h 37"/>
              <a:gd name="T8" fmla="*/ 64 w 183"/>
              <a:gd name="T9" fmla="*/ 31 h 37"/>
              <a:gd name="T10" fmla="*/ 46 w 183"/>
              <a:gd name="T11" fmla="*/ 34 h 37"/>
              <a:gd name="T12" fmla="*/ 35 w 183"/>
              <a:gd name="T13" fmla="*/ 34 h 37"/>
              <a:gd name="T14" fmla="*/ 29 w 183"/>
              <a:gd name="T15" fmla="*/ 37 h 37"/>
              <a:gd name="T16" fmla="*/ 24 w 183"/>
              <a:gd name="T17" fmla="*/ 37 h 37"/>
              <a:gd name="T18" fmla="*/ 15 w 183"/>
              <a:gd name="T19" fmla="*/ 34 h 37"/>
              <a:gd name="T20" fmla="*/ 7 w 183"/>
              <a:gd name="T21" fmla="*/ 31 h 37"/>
              <a:gd name="T22" fmla="*/ 0 w 183"/>
              <a:gd name="T23" fmla="*/ 24 h 37"/>
              <a:gd name="T24" fmla="*/ 2 w 183"/>
              <a:gd name="T25" fmla="*/ 21 h 37"/>
              <a:gd name="T26" fmla="*/ 9 w 183"/>
              <a:gd name="T27" fmla="*/ 18 h 37"/>
              <a:gd name="T28" fmla="*/ 15 w 183"/>
              <a:gd name="T29" fmla="*/ 18 h 37"/>
              <a:gd name="T30" fmla="*/ 24 w 183"/>
              <a:gd name="T31" fmla="*/ 18 h 37"/>
              <a:gd name="T32" fmla="*/ 37 w 183"/>
              <a:gd name="T33" fmla="*/ 15 h 37"/>
              <a:gd name="T34" fmla="*/ 55 w 183"/>
              <a:gd name="T35" fmla="*/ 12 h 37"/>
              <a:gd name="T36" fmla="*/ 77 w 183"/>
              <a:gd name="T37" fmla="*/ 9 h 37"/>
              <a:gd name="T38" fmla="*/ 104 w 183"/>
              <a:gd name="T39" fmla="*/ 6 h 37"/>
              <a:gd name="T40" fmla="*/ 124 w 183"/>
              <a:gd name="T41" fmla="*/ 3 h 37"/>
              <a:gd name="T42" fmla="*/ 139 w 183"/>
              <a:gd name="T43" fmla="*/ 0 h 37"/>
              <a:gd name="T44" fmla="*/ 150 w 183"/>
              <a:gd name="T45" fmla="*/ 0 h 37"/>
              <a:gd name="T46" fmla="*/ 157 w 183"/>
              <a:gd name="T47" fmla="*/ 0 h 37"/>
              <a:gd name="T48" fmla="*/ 168 w 183"/>
              <a:gd name="T49" fmla="*/ 0 h 37"/>
              <a:gd name="T50" fmla="*/ 177 w 183"/>
              <a:gd name="T51" fmla="*/ 3 h 37"/>
              <a:gd name="T52" fmla="*/ 183 w 183"/>
              <a:gd name="T53" fmla="*/ 9 h 37"/>
              <a:gd name="T54" fmla="*/ 183 w 183"/>
              <a:gd name="T55" fmla="*/ 12 h 37"/>
              <a:gd name="T56" fmla="*/ 179 w 183"/>
              <a:gd name="T57" fmla="*/ 15 h 37"/>
              <a:gd name="T58" fmla="*/ 174 w 183"/>
              <a:gd name="T59" fmla="*/ 18 h 37"/>
              <a:gd name="T60" fmla="*/ 165 w 183"/>
              <a:gd name="T61" fmla="*/ 18 h 37"/>
              <a:gd name="T62" fmla="*/ 150 w 183"/>
              <a:gd name="T63" fmla="*/ 21 h 37"/>
              <a:gd name="T64" fmla="*/ 135 w 183"/>
              <a:gd name="T65" fmla="*/ 21 h 37"/>
              <a:gd name="T66" fmla="*/ 130 w 183"/>
              <a:gd name="T67" fmla="*/ 24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83" h="37">
                <a:moveTo>
                  <a:pt x="130" y="24"/>
                </a:moveTo>
                <a:lnTo>
                  <a:pt x="126" y="24"/>
                </a:lnTo>
                <a:lnTo>
                  <a:pt x="124" y="24"/>
                </a:lnTo>
                <a:lnTo>
                  <a:pt x="117" y="24"/>
                </a:lnTo>
                <a:lnTo>
                  <a:pt x="113" y="27"/>
                </a:lnTo>
                <a:lnTo>
                  <a:pt x="104" y="27"/>
                </a:lnTo>
                <a:lnTo>
                  <a:pt x="95" y="27"/>
                </a:lnTo>
                <a:lnTo>
                  <a:pt x="86" y="27"/>
                </a:lnTo>
                <a:lnTo>
                  <a:pt x="75" y="31"/>
                </a:lnTo>
                <a:lnTo>
                  <a:pt x="64" y="31"/>
                </a:lnTo>
                <a:lnTo>
                  <a:pt x="55" y="34"/>
                </a:lnTo>
                <a:lnTo>
                  <a:pt x="46" y="34"/>
                </a:lnTo>
                <a:lnTo>
                  <a:pt x="40" y="34"/>
                </a:lnTo>
                <a:lnTo>
                  <a:pt x="35" y="34"/>
                </a:lnTo>
                <a:lnTo>
                  <a:pt x="31" y="37"/>
                </a:lnTo>
                <a:lnTo>
                  <a:pt x="29" y="37"/>
                </a:lnTo>
                <a:lnTo>
                  <a:pt x="26" y="37"/>
                </a:lnTo>
                <a:lnTo>
                  <a:pt x="24" y="37"/>
                </a:lnTo>
                <a:lnTo>
                  <a:pt x="20" y="34"/>
                </a:lnTo>
                <a:lnTo>
                  <a:pt x="15" y="34"/>
                </a:lnTo>
                <a:lnTo>
                  <a:pt x="11" y="31"/>
                </a:lnTo>
                <a:lnTo>
                  <a:pt x="7" y="31"/>
                </a:lnTo>
                <a:lnTo>
                  <a:pt x="2" y="27"/>
                </a:lnTo>
                <a:lnTo>
                  <a:pt x="0" y="24"/>
                </a:lnTo>
                <a:lnTo>
                  <a:pt x="2" y="24"/>
                </a:lnTo>
                <a:lnTo>
                  <a:pt x="2" y="21"/>
                </a:lnTo>
                <a:lnTo>
                  <a:pt x="7" y="21"/>
                </a:lnTo>
                <a:lnTo>
                  <a:pt x="9" y="18"/>
                </a:lnTo>
                <a:lnTo>
                  <a:pt x="13" y="18"/>
                </a:lnTo>
                <a:lnTo>
                  <a:pt x="15" y="18"/>
                </a:lnTo>
                <a:lnTo>
                  <a:pt x="20" y="18"/>
                </a:lnTo>
                <a:lnTo>
                  <a:pt x="24" y="18"/>
                </a:lnTo>
                <a:lnTo>
                  <a:pt x="31" y="15"/>
                </a:lnTo>
                <a:lnTo>
                  <a:pt x="37" y="15"/>
                </a:lnTo>
                <a:lnTo>
                  <a:pt x="46" y="15"/>
                </a:lnTo>
                <a:lnTo>
                  <a:pt x="55" y="12"/>
                </a:lnTo>
                <a:lnTo>
                  <a:pt x="66" y="12"/>
                </a:lnTo>
                <a:lnTo>
                  <a:pt x="77" y="9"/>
                </a:lnTo>
                <a:lnTo>
                  <a:pt x="90" y="9"/>
                </a:lnTo>
                <a:lnTo>
                  <a:pt x="104" y="6"/>
                </a:lnTo>
                <a:lnTo>
                  <a:pt x="115" y="3"/>
                </a:lnTo>
                <a:lnTo>
                  <a:pt x="124" y="3"/>
                </a:lnTo>
                <a:lnTo>
                  <a:pt x="132" y="0"/>
                </a:lnTo>
                <a:lnTo>
                  <a:pt x="139" y="0"/>
                </a:lnTo>
                <a:lnTo>
                  <a:pt x="146" y="0"/>
                </a:lnTo>
                <a:lnTo>
                  <a:pt x="150" y="0"/>
                </a:lnTo>
                <a:lnTo>
                  <a:pt x="152" y="0"/>
                </a:lnTo>
                <a:lnTo>
                  <a:pt x="157" y="0"/>
                </a:lnTo>
                <a:lnTo>
                  <a:pt x="161" y="0"/>
                </a:lnTo>
                <a:lnTo>
                  <a:pt x="168" y="0"/>
                </a:lnTo>
                <a:lnTo>
                  <a:pt x="172" y="3"/>
                </a:lnTo>
                <a:lnTo>
                  <a:pt x="177" y="3"/>
                </a:lnTo>
                <a:lnTo>
                  <a:pt x="181" y="6"/>
                </a:lnTo>
                <a:lnTo>
                  <a:pt x="183" y="9"/>
                </a:lnTo>
                <a:lnTo>
                  <a:pt x="183" y="12"/>
                </a:lnTo>
                <a:lnTo>
                  <a:pt x="183" y="12"/>
                </a:lnTo>
                <a:lnTo>
                  <a:pt x="181" y="15"/>
                </a:lnTo>
                <a:lnTo>
                  <a:pt x="179" y="15"/>
                </a:lnTo>
                <a:lnTo>
                  <a:pt x="177" y="15"/>
                </a:lnTo>
                <a:lnTo>
                  <a:pt x="174" y="18"/>
                </a:lnTo>
                <a:lnTo>
                  <a:pt x="170" y="18"/>
                </a:lnTo>
                <a:lnTo>
                  <a:pt x="165" y="18"/>
                </a:lnTo>
                <a:lnTo>
                  <a:pt x="159" y="18"/>
                </a:lnTo>
                <a:lnTo>
                  <a:pt x="150" y="21"/>
                </a:lnTo>
                <a:lnTo>
                  <a:pt x="141" y="21"/>
                </a:lnTo>
                <a:lnTo>
                  <a:pt x="135" y="21"/>
                </a:lnTo>
                <a:lnTo>
                  <a:pt x="130" y="24"/>
                </a:lnTo>
                <a:lnTo>
                  <a:pt x="130" y="24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27" name="Freeform 33"/>
          <p:cNvSpPr>
            <a:spLocks/>
          </p:cNvSpPr>
          <p:nvPr/>
        </p:nvSpPr>
        <p:spPr bwMode="auto">
          <a:xfrm>
            <a:off x="9364855" y="923077"/>
            <a:ext cx="99656" cy="748359"/>
          </a:xfrm>
          <a:custGeom>
            <a:avLst/>
            <a:gdLst>
              <a:gd name="T0" fmla="*/ 13 w 16"/>
              <a:gd name="T1" fmla="*/ 81 h 81"/>
              <a:gd name="T2" fmla="*/ 11 w 16"/>
              <a:gd name="T3" fmla="*/ 74 h 81"/>
              <a:gd name="T4" fmla="*/ 11 w 16"/>
              <a:gd name="T5" fmla="*/ 71 h 81"/>
              <a:gd name="T6" fmla="*/ 9 w 16"/>
              <a:gd name="T7" fmla="*/ 62 h 81"/>
              <a:gd name="T8" fmla="*/ 9 w 16"/>
              <a:gd name="T9" fmla="*/ 53 h 81"/>
              <a:gd name="T10" fmla="*/ 7 w 16"/>
              <a:gd name="T11" fmla="*/ 44 h 81"/>
              <a:gd name="T12" fmla="*/ 4 w 16"/>
              <a:gd name="T13" fmla="*/ 31 h 81"/>
              <a:gd name="T14" fmla="*/ 2 w 16"/>
              <a:gd name="T15" fmla="*/ 16 h 81"/>
              <a:gd name="T16" fmla="*/ 0 w 16"/>
              <a:gd name="T17" fmla="*/ 0 h 81"/>
              <a:gd name="T18" fmla="*/ 2 w 16"/>
              <a:gd name="T19" fmla="*/ 4 h 81"/>
              <a:gd name="T20" fmla="*/ 7 w 16"/>
              <a:gd name="T21" fmla="*/ 7 h 81"/>
              <a:gd name="T22" fmla="*/ 9 w 16"/>
              <a:gd name="T23" fmla="*/ 7 h 81"/>
              <a:gd name="T24" fmla="*/ 11 w 16"/>
              <a:gd name="T25" fmla="*/ 7 h 81"/>
              <a:gd name="T26" fmla="*/ 11 w 16"/>
              <a:gd name="T27" fmla="*/ 10 h 81"/>
              <a:gd name="T28" fmla="*/ 13 w 16"/>
              <a:gd name="T29" fmla="*/ 13 h 81"/>
              <a:gd name="T30" fmla="*/ 13 w 16"/>
              <a:gd name="T31" fmla="*/ 19 h 81"/>
              <a:gd name="T32" fmla="*/ 13 w 16"/>
              <a:gd name="T33" fmla="*/ 28 h 81"/>
              <a:gd name="T34" fmla="*/ 13 w 16"/>
              <a:gd name="T35" fmla="*/ 37 h 81"/>
              <a:gd name="T36" fmla="*/ 16 w 16"/>
              <a:gd name="T37" fmla="*/ 50 h 81"/>
              <a:gd name="T38" fmla="*/ 16 w 16"/>
              <a:gd name="T39" fmla="*/ 62 h 81"/>
              <a:gd name="T40" fmla="*/ 16 w 16"/>
              <a:gd name="T41" fmla="*/ 81 h 81"/>
              <a:gd name="T42" fmla="*/ 13 w 16"/>
              <a:gd name="T43" fmla="*/ 81 h 81"/>
              <a:gd name="T44" fmla="*/ 13 w 16"/>
              <a:gd name="T45" fmla="*/ 81 h 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16" h="81">
                <a:moveTo>
                  <a:pt x="13" y="81"/>
                </a:moveTo>
                <a:lnTo>
                  <a:pt x="11" y="74"/>
                </a:lnTo>
                <a:lnTo>
                  <a:pt x="11" y="71"/>
                </a:lnTo>
                <a:lnTo>
                  <a:pt x="9" y="62"/>
                </a:lnTo>
                <a:lnTo>
                  <a:pt x="9" y="53"/>
                </a:lnTo>
                <a:lnTo>
                  <a:pt x="7" y="44"/>
                </a:lnTo>
                <a:lnTo>
                  <a:pt x="4" y="31"/>
                </a:lnTo>
                <a:lnTo>
                  <a:pt x="2" y="16"/>
                </a:lnTo>
                <a:lnTo>
                  <a:pt x="0" y="0"/>
                </a:lnTo>
                <a:lnTo>
                  <a:pt x="2" y="4"/>
                </a:lnTo>
                <a:lnTo>
                  <a:pt x="7" y="7"/>
                </a:lnTo>
                <a:lnTo>
                  <a:pt x="9" y="7"/>
                </a:lnTo>
                <a:lnTo>
                  <a:pt x="11" y="7"/>
                </a:lnTo>
                <a:lnTo>
                  <a:pt x="11" y="10"/>
                </a:lnTo>
                <a:lnTo>
                  <a:pt x="13" y="13"/>
                </a:lnTo>
                <a:lnTo>
                  <a:pt x="13" y="19"/>
                </a:lnTo>
                <a:lnTo>
                  <a:pt x="13" y="28"/>
                </a:lnTo>
                <a:lnTo>
                  <a:pt x="13" y="37"/>
                </a:lnTo>
                <a:lnTo>
                  <a:pt x="16" y="50"/>
                </a:lnTo>
                <a:lnTo>
                  <a:pt x="16" y="62"/>
                </a:lnTo>
                <a:lnTo>
                  <a:pt x="16" y="81"/>
                </a:lnTo>
                <a:lnTo>
                  <a:pt x="13" y="81"/>
                </a:lnTo>
                <a:lnTo>
                  <a:pt x="13" y="81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28" name="Freeform 34"/>
          <p:cNvSpPr>
            <a:spLocks/>
          </p:cNvSpPr>
          <p:nvPr/>
        </p:nvSpPr>
        <p:spPr bwMode="auto">
          <a:xfrm>
            <a:off x="9738561" y="812210"/>
            <a:ext cx="205542" cy="822271"/>
          </a:xfrm>
          <a:custGeom>
            <a:avLst/>
            <a:gdLst>
              <a:gd name="T0" fmla="*/ 0 w 33"/>
              <a:gd name="T1" fmla="*/ 89 h 89"/>
              <a:gd name="T2" fmla="*/ 6 w 33"/>
              <a:gd name="T3" fmla="*/ 65 h 89"/>
              <a:gd name="T4" fmla="*/ 11 w 33"/>
              <a:gd name="T5" fmla="*/ 43 h 89"/>
              <a:gd name="T6" fmla="*/ 15 w 33"/>
              <a:gd name="T7" fmla="*/ 22 h 89"/>
              <a:gd name="T8" fmla="*/ 15 w 33"/>
              <a:gd name="T9" fmla="*/ 0 h 89"/>
              <a:gd name="T10" fmla="*/ 20 w 33"/>
              <a:gd name="T11" fmla="*/ 3 h 89"/>
              <a:gd name="T12" fmla="*/ 22 w 33"/>
              <a:gd name="T13" fmla="*/ 3 h 89"/>
              <a:gd name="T14" fmla="*/ 26 w 33"/>
              <a:gd name="T15" fmla="*/ 6 h 89"/>
              <a:gd name="T16" fmla="*/ 28 w 33"/>
              <a:gd name="T17" fmla="*/ 6 h 89"/>
              <a:gd name="T18" fmla="*/ 31 w 33"/>
              <a:gd name="T19" fmla="*/ 9 h 89"/>
              <a:gd name="T20" fmla="*/ 33 w 33"/>
              <a:gd name="T21" fmla="*/ 9 h 89"/>
              <a:gd name="T22" fmla="*/ 31 w 33"/>
              <a:gd name="T23" fmla="*/ 12 h 89"/>
              <a:gd name="T24" fmla="*/ 28 w 33"/>
              <a:gd name="T25" fmla="*/ 16 h 89"/>
              <a:gd name="T26" fmla="*/ 26 w 33"/>
              <a:gd name="T27" fmla="*/ 22 h 89"/>
              <a:gd name="T28" fmla="*/ 24 w 33"/>
              <a:gd name="T29" fmla="*/ 31 h 89"/>
              <a:gd name="T30" fmla="*/ 20 w 33"/>
              <a:gd name="T31" fmla="*/ 43 h 89"/>
              <a:gd name="T32" fmla="*/ 15 w 33"/>
              <a:gd name="T33" fmla="*/ 56 h 89"/>
              <a:gd name="T34" fmla="*/ 11 w 33"/>
              <a:gd name="T35" fmla="*/ 71 h 89"/>
              <a:gd name="T36" fmla="*/ 4 w 33"/>
              <a:gd name="T37" fmla="*/ 89 h 89"/>
              <a:gd name="T38" fmla="*/ 0 w 33"/>
              <a:gd name="T39" fmla="*/ 89 h 89"/>
              <a:gd name="T40" fmla="*/ 0 w 33"/>
              <a:gd name="T41" fmla="*/ 89 h 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33" h="89">
                <a:moveTo>
                  <a:pt x="0" y="89"/>
                </a:moveTo>
                <a:lnTo>
                  <a:pt x="6" y="65"/>
                </a:lnTo>
                <a:lnTo>
                  <a:pt x="11" y="43"/>
                </a:lnTo>
                <a:lnTo>
                  <a:pt x="15" y="22"/>
                </a:lnTo>
                <a:lnTo>
                  <a:pt x="15" y="0"/>
                </a:lnTo>
                <a:lnTo>
                  <a:pt x="20" y="3"/>
                </a:lnTo>
                <a:lnTo>
                  <a:pt x="22" y="3"/>
                </a:lnTo>
                <a:lnTo>
                  <a:pt x="26" y="6"/>
                </a:lnTo>
                <a:lnTo>
                  <a:pt x="28" y="6"/>
                </a:lnTo>
                <a:lnTo>
                  <a:pt x="31" y="9"/>
                </a:lnTo>
                <a:lnTo>
                  <a:pt x="33" y="9"/>
                </a:lnTo>
                <a:lnTo>
                  <a:pt x="31" y="12"/>
                </a:lnTo>
                <a:lnTo>
                  <a:pt x="28" y="16"/>
                </a:lnTo>
                <a:lnTo>
                  <a:pt x="26" y="22"/>
                </a:lnTo>
                <a:lnTo>
                  <a:pt x="24" y="31"/>
                </a:lnTo>
                <a:lnTo>
                  <a:pt x="20" y="43"/>
                </a:lnTo>
                <a:lnTo>
                  <a:pt x="15" y="56"/>
                </a:lnTo>
                <a:lnTo>
                  <a:pt x="11" y="71"/>
                </a:lnTo>
                <a:lnTo>
                  <a:pt x="4" y="89"/>
                </a:lnTo>
                <a:lnTo>
                  <a:pt x="0" y="89"/>
                </a:lnTo>
                <a:lnTo>
                  <a:pt x="0" y="89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29" name="Freeform 35"/>
          <p:cNvSpPr>
            <a:spLocks/>
          </p:cNvSpPr>
          <p:nvPr/>
        </p:nvSpPr>
        <p:spPr bwMode="auto">
          <a:xfrm>
            <a:off x="8991146" y="1098621"/>
            <a:ext cx="1544660" cy="628250"/>
          </a:xfrm>
          <a:custGeom>
            <a:avLst/>
            <a:gdLst>
              <a:gd name="T0" fmla="*/ 239 w 248"/>
              <a:gd name="T1" fmla="*/ 15 h 68"/>
              <a:gd name="T2" fmla="*/ 245 w 248"/>
              <a:gd name="T3" fmla="*/ 18 h 68"/>
              <a:gd name="T4" fmla="*/ 248 w 248"/>
              <a:gd name="T5" fmla="*/ 22 h 68"/>
              <a:gd name="T6" fmla="*/ 248 w 248"/>
              <a:gd name="T7" fmla="*/ 25 h 68"/>
              <a:gd name="T8" fmla="*/ 245 w 248"/>
              <a:gd name="T9" fmla="*/ 28 h 68"/>
              <a:gd name="T10" fmla="*/ 239 w 248"/>
              <a:gd name="T11" fmla="*/ 31 h 68"/>
              <a:gd name="T12" fmla="*/ 230 w 248"/>
              <a:gd name="T13" fmla="*/ 37 h 68"/>
              <a:gd name="T14" fmla="*/ 215 w 248"/>
              <a:gd name="T15" fmla="*/ 49 h 68"/>
              <a:gd name="T16" fmla="*/ 199 w 248"/>
              <a:gd name="T17" fmla="*/ 65 h 68"/>
              <a:gd name="T18" fmla="*/ 186 w 248"/>
              <a:gd name="T19" fmla="*/ 68 h 68"/>
              <a:gd name="T20" fmla="*/ 181 w 248"/>
              <a:gd name="T21" fmla="*/ 68 h 68"/>
              <a:gd name="T22" fmla="*/ 179 w 248"/>
              <a:gd name="T23" fmla="*/ 65 h 68"/>
              <a:gd name="T24" fmla="*/ 181 w 248"/>
              <a:gd name="T25" fmla="*/ 55 h 68"/>
              <a:gd name="T26" fmla="*/ 188 w 248"/>
              <a:gd name="T27" fmla="*/ 46 h 68"/>
              <a:gd name="T28" fmla="*/ 199 w 248"/>
              <a:gd name="T29" fmla="*/ 28 h 68"/>
              <a:gd name="T30" fmla="*/ 201 w 248"/>
              <a:gd name="T31" fmla="*/ 25 h 68"/>
              <a:gd name="T32" fmla="*/ 201 w 248"/>
              <a:gd name="T33" fmla="*/ 22 h 68"/>
              <a:gd name="T34" fmla="*/ 197 w 248"/>
              <a:gd name="T35" fmla="*/ 22 h 68"/>
              <a:gd name="T36" fmla="*/ 188 w 248"/>
              <a:gd name="T37" fmla="*/ 22 h 68"/>
              <a:gd name="T38" fmla="*/ 175 w 248"/>
              <a:gd name="T39" fmla="*/ 22 h 68"/>
              <a:gd name="T40" fmla="*/ 159 w 248"/>
              <a:gd name="T41" fmla="*/ 22 h 68"/>
              <a:gd name="T42" fmla="*/ 155 w 248"/>
              <a:gd name="T43" fmla="*/ 22 h 68"/>
              <a:gd name="T44" fmla="*/ 146 w 248"/>
              <a:gd name="T45" fmla="*/ 25 h 68"/>
              <a:gd name="T46" fmla="*/ 131 w 248"/>
              <a:gd name="T47" fmla="*/ 25 h 68"/>
              <a:gd name="T48" fmla="*/ 113 w 248"/>
              <a:gd name="T49" fmla="*/ 28 h 68"/>
              <a:gd name="T50" fmla="*/ 91 w 248"/>
              <a:gd name="T51" fmla="*/ 31 h 68"/>
              <a:gd name="T52" fmla="*/ 64 w 248"/>
              <a:gd name="T53" fmla="*/ 34 h 68"/>
              <a:gd name="T54" fmla="*/ 36 w 248"/>
              <a:gd name="T55" fmla="*/ 37 h 68"/>
              <a:gd name="T56" fmla="*/ 0 w 248"/>
              <a:gd name="T57" fmla="*/ 40 h 68"/>
              <a:gd name="T58" fmla="*/ 20 w 248"/>
              <a:gd name="T59" fmla="*/ 25 h 68"/>
              <a:gd name="T60" fmla="*/ 53 w 248"/>
              <a:gd name="T61" fmla="*/ 22 h 68"/>
              <a:gd name="T62" fmla="*/ 80 w 248"/>
              <a:gd name="T63" fmla="*/ 15 h 68"/>
              <a:gd name="T64" fmla="*/ 100 w 248"/>
              <a:gd name="T65" fmla="*/ 15 h 68"/>
              <a:gd name="T66" fmla="*/ 135 w 248"/>
              <a:gd name="T67" fmla="*/ 12 h 68"/>
              <a:gd name="T68" fmla="*/ 168 w 248"/>
              <a:gd name="T69" fmla="*/ 6 h 68"/>
              <a:gd name="T70" fmla="*/ 179 w 248"/>
              <a:gd name="T71" fmla="*/ 6 h 68"/>
              <a:gd name="T72" fmla="*/ 188 w 248"/>
              <a:gd name="T73" fmla="*/ 6 h 68"/>
              <a:gd name="T74" fmla="*/ 193 w 248"/>
              <a:gd name="T75" fmla="*/ 3 h 68"/>
              <a:gd name="T76" fmla="*/ 199 w 248"/>
              <a:gd name="T77" fmla="*/ 3 h 68"/>
              <a:gd name="T78" fmla="*/ 206 w 248"/>
              <a:gd name="T79" fmla="*/ 0 h 68"/>
              <a:gd name="T80" fmla="*/ 217 w 248"/>
              <a:gd name="T81" fmla="*/ 0 h 68"/>
              <a:gd name="T82" fmla="*/ 230 w 248"/>
              <a:gd name="T83" fmla="*/ 9 h 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248" h="68">
                <a:moveTo>
                  <a:pt x="230" y="9"/>
                </a:moveTo>
                <a:lnTo>
                  <a:pt x="239" y="15"/>
                </a:lnTo>
                <a:lnTo>
                  <a:pt x="241" y="15"/>
                </a:lnTo>
                <a:lnTo>
                  <a:pt x="245" y="18"/>
                </a:lnTo>
                <a:lnTo>
                  <a:pt x="245" y="18"/>
                </a:lnTo>
                <a:lnTo>
                  <a:pt x="248" y="22"/>
                </a:lnTo>
                <a:lnTo>
                  <a:pt x="248" y="22"/>
                </a:lnTo>
                <a:lnTo>
                  <a:pt x="248" y="25"/>
                </a:lnTo>
                <a:lnTo>
                  <a:pt x="248" y="25"/>
                </a:lnTo>
                <a:lnTo>
                  <a:pt x="245" y="28"/>
                </a:lnTo>
                <a:lnTo>
                  <a:pt x="243" y="28"/>
                </a:lnTo>
                <a:lnTo>
                  <a:pt x="239" y="31"/>
                </a:lnTo>
                <a:lnTo>
                  <a:pt x="234" y="31"/>
                </a:lnTo>
                <a:lnTo>
                  <a:pt x="230" y="37"/>
                </a:lnTo>
                <a:lnTo>
                  <a:pt x="223" y="43"/>
                </a:lnTo>
                <a:lnTo>
                  <a:pt x="215" y="49"/>
                </a:lnTo>
                <a:lnTo>
                  <a:pt x="206" y="58"/>
                </a:lnTo>
                <a:lnTo>
                  <a:pt x="199" y="65"/>
                </a:lnTo>
                <a:lnTo>
                  <a:pt x="193" y="68"/>
                </a:lnTo>
                <a:lnTo>
                  <a:pt x="186" y="68"/>
                </a:lnTo>
                <a:lnTo>
                  <a:pt x="184" y="68"/>
                </a:lnTo>
                <a:lnTo>
                  <a:pt x="181" y="68"/>
                </a:lnTo>
                <a:lnTo>
                  <a:pt x="179" y="65"/>
                </a:lnTo>
                <a:lnTo>
                  <a:pt x="179" y="65"/>
                </a:lnTo>
                <a:lnTo>
                  <a:pt x="179" y="62"/>
                </a:lnTo>
                <a:lnTo>
                  <a:pt x="181" y="55"/>
                </a:lnTo>
                <a:lnTo>
                  <a:pt x="184" y="52"/>
                </a:lnTo>
                <a:lnTo>
                  <a:pt x="188" y="46"/>
                </a:lnTo>
                <a:lnTo>
                  <a:pt x="195" y="37"/>
                </a:lnTo>
                <a:lnTo>
                  <a:pt x="199" y="28"/>
                </a:lnTo>
                <a:lnTo>
                  <a:pt x="199" y="25"/>
                </a:lnTo>
                <a:lnTo>
                  <a:pt x="201" y="25"/>
                </a:lnTo>
                <a:lnTo>
                  <a:pt x="201" y="22"/>
                </a:lnTo>
                <a:lnTo>
                  <a:pt x="201" y="22"/>
                </a:lnTo>
                <a:lnTo>
                  <a:pt x="199" y="22"/>
                </a:lnTo>
                <a:lnTo>
                  <a:pt x="197" y="22"/>
                </a:lnTo>
                <a:lnTo>
                  <a:pt x="193" y="22"/>
                </a:lnTo>
                <a:lnTo>
                  <a:pt x="188" y="22"/>
                </a:lnTo>
                <a:lnTo>
                  <a:pt x="181" y="22"/>
                </a:lnTo>
                <a:lnTo>
                  <a:pt x="175" y="22"/>
                </a:lnTo>
                <a:lnTo>
                  <a:pt x="166" y="22"/>
                </a:lnTo>
                <a:lnTo>
                  <a:pt x="159" y="22"/>
                </a:lnTo>
                <a:lnTo>
                  <a:pt x="157" y="22"/>
                </a:lnTo>
                <a:lnTo>
                  <a:pt x="155" y="22"/>
                </a:lnTo>
                <a:lnTo>
                  <a:pt x="151" y="25"/>
                </a:lnTo>
                <a:lnTo>
                  <a:pt x="146" y="25"/>
                </a:lnTo>
                <a:lnTo>
                  <a:pt x="140" y="25"/>
                </a:lnTo>
                <a:lnTo>
                  <a:pt x="131" y="25"/>
                </a:lnTo>
                <a:lnTo>
                  <a:pt x="124" y="28"/>
                </a:lnTo>
                <a:lnTo>
                  <a:pt x="113" y="28"/>
                </a:lnTo>
                <a:lnTo>
                  <a:pt x="104" y="28"/>
                </a:lnTo>
                <a:lnTo>
                  <a:pt x="91" y="31"/>
                </a:lnTo>
                <a:lnTo>
                  <a:pt x="80" y="31"/>
                </a:lnTo>
                <a:lnTo>
                  <a:pt x="64" y="34"/>
                </a:lnTo>
                <a:lnTo>
                  <a:pt x="51" y="34"/>
                </a:lnTo>
                <a:lnTo>
                  <a:pt x="36" y="37"/>
                </a:lnTo>
                <a:lnTo>
                  <a:pt x="18" y="40"/>
                </a:lnTo>
                <a:lnTo>
                  <a:pt x="0" y="40"/>
                </a:lnTo>
                <a:lnTo>
                  <a:pt x="0" y="28"/>
                </a:lnTo>
                <a:lnTo>
                  <a:pt x="20" y="25"/>
                </a:lnTo>
                <a:lnTo>
                  <a:pt x="36" y="22"/>
                </a:lnTo>
                <a:lnTo>
                  <a:pt x="53" y="22"/>
                </a:lnTo>
                <a:lnTo>
                  <a:pt x="67" y="18"/>
                </a:lnTo>
                <a:lnTo>
                  <a:pt x="80" y="15"/>
                </a:lnTo>
                <a:lnTo>
                  <a:pt x="91" y="15"/>
                </a:lnTo>
                <a:lnTo>
                  <a:pt x="100" y="15"/>
                </a:lnTo>
                <a:lnTo>
                  <a:pt x="109" y="12"/>
                </a:lnTo>
                <a:lnTo>
                  <a:pt x="135" y="12"/>
                </a:lnTo>
                <a:lnTo>
                  <a:pt x="162" y="9"/>
                </a:lnTo>
                <a:lnTo>
                  <a:pt x="168" y="6"/>
                </a:lnTo>
                <a:lnTo>
                  <a:pt x="175" y="6"/>
                </a:lnTo>
                <a:lnTo>
                  <a:pt x="179" y="6"/>
                </a:lnTo>
                <a:lnTo>
                  <a:pt x="184" y="6"/>
                </a:lnTo>
                <a:lnTo>
                  <a:pt x="188" y="6"/>
                </a:lnTo>
                <a:lnTo>
                  <a:pt x="190" y="3"/>
                </a:lnTo>
                <a:lnTo>
                  <a:pt x="193" y="3"/>
                </a:lnTo>
                <a:lnTo>
                  <a:pt x="195" y="3"/>
                </a:lnTo>
                <a:lnTo>
                  <a:pt x="199" y="3"/>
                </a:lnTo>
                <a:lnTo>
                  <a:pt x="201" y="0"/>
                </a:lnTo>
                <a:lnTo>
                  <a:pt x="206" y="0"/>
                </a:lnTo>
                <a:lnTo>
                  <a:pt x="210" y="0"/>
                </a:lnTo>
                <a:lnTo>
                  <a:pt x="217" y="0"/>
                </a:lnTo>
                <a:lnTo>
                  <a:pt x="223" y="3"/>
                </a:lnTo>
                <a:lnTo>
                  <a:pt x="230" y="9"/>
                </a:lnTo>
                <a:lnTo>
                  <a:pt x="230" y="9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30" name="Freeform 36"/>
          <p:cNvSpPr>
            <a:spLocks/>
          </p:cNvSpPr>
          <p:nvPr/>
        </p:nvSpPr>
        <p:spPr bwMode="auto">
          <a:xfrm>
            <a:off x="8897721" y="1329592"/>
            <a:ext cx="317653" cy="563580"/>
          </a:xfrm>
          <a:custGeom>
            <a:avLst/>
            <a:gdLst>
              <a:gd name="T0" fmla="*/ 46 w 51"/>
              <a:gd name="T1" fmla="*/ 37 h 61"/>
              <a:gd name="T2" fmla="*/ 49 w 51"/>
              <a:gd name="T3" fmla="*/ 40 h 61"/>
              <a:gd name="T4" fmla="*/ 51 w 51"/>
              <a:gd name="T5" fmla="*/ 46 h 61"/>
              <a:gd name="T6" fmla="*/ 51 w 51"/>
              <a:gd name="T7" fmla="*/ 49 h 61"/>
              <a:gd name="T8" fmla="*/ 51 w 51"/>
              <a:gd name="T9" fmla="*/ 55 h 61"/>
              <a:gd name="T10" fmla="*/ 51 w 51"/>
              <a:gd name="T11" fmla="*/ 55 h 61"/>
              <a:gd name="T12" fmla="*/ 49 w 51"/>
              <a:gd name="T13" fmla="*/ 58 h 61"/>
              <a:gd name="T14" fmla="*/ 49 w 51"/>
              <a:gd name="T15" fmla="*/ 58 h 61"/>
              <a:gd name="T16" fmla="*/ 46 w 51"/>
              <a:gd name="T17" fmla="*/ 61 h 61"/>
              <a:gd name="T18" fmla="*/ 40 w 51"/>
              <a:gd name="T19" fmla="*/ 58 h 61"/>
              <a:gd name="T20" fmla="*/ 35 w 51"/>
              <a:gd name="T21" fmla="*/ 55 h 61"/>
              <a:gd name="T22" fmla="*/ 31 w 51"/>
              <a:gd name="T23" fmla="*/ 46 h 61"/>
              <a:gd name="T24" fmla="*/ 27 w 51"/>
              <a:gd name="T25" fmla="*/ 37 h 61"/>
              <a:gd name="T26" fmla="*/ 20 w 51"/>
              <a:gd name="T27" fmla="*/ 27 h 61"/>
              <a:gd name="T28" fmla="*/ 13 w 51"/>
              <a:gd name="T29" fmla="*/ 18 h 61"/>
              <a:gd name="T30" fmla="*/ 9 w 51"/>
              <a:gd name="T31" fmla="*/ 12 h 61"/>
              <a:gd name="T32" fmla="*/ 4 w 51"/>
              <a:gd name="T33" fmla="*/ 6 h 61"/>
              <a:gd name="T34" fmla="*/ 2 w 51"/>
              <a:gd name="T35" fmla="*/ 3 h 61"/>
              <a:gd name="T36" fmla="*/ 2 w 51"/>
              <a:gd name="T37" fmla="*/ 3 h 61"/>
              <a:gd name="T38" fmla="*/ 0 w 51"/>
              <a:gd name="T39" fmla="*/ 3 h 61"/>
              <a:gd name="T40" fmla="*/ 0 w 51"/>
              <a:gd name="T41" fmla="*/ 0 h 61"/>
              <a:gd name="T42" fmla="*/ 0 w 51"/>
              <a:gd name="T43" fmla="*/ 0 h 61"/>
              <a:gd name="T44" fmla="*/ 2 w 51"/>
              <a:gd name="T45" fmla="*/ 0 h 61"/>
              <a:gd name="T46" fmla="*/ 2 w 51"/>
              <a:gd name="T47" fmla="*/ 0 h 61"/>
              <a:gd name="T48" fmla="*/ 4 w 51"/>
              <a:gd name="T49" fmla="*/ 0 h 61"/>
              <a:gd name="T50" fmla="*/ 7 w 51"/>
              <a:gd name="T51" fmla="*/ 0 h 61"/>
              <a:gd name="T52" fmla="*/ 11 w 51"/>
              <a:gd name="T53" fmla="*/ 0 h 61"/>
              <a:gd name="T54" fmla="*/ 13 w 51"/>
              <a:gd name="T55" fmla="*/ 0 h 61"/>
              <a:gd name="T56" fmla="*/ 18 w 51"/>
              <a:gd name="T57" fmla="*/ 0 h 61"/>
              <a:gd name="T58" fmla="*/ 22 w 51"/>
              <a:gd name="T59" fmla="*/ 0 h 61"/>
              <a:gd name="T60" fmla="*/ 27 w 51"/>
              <a:gd name="T61" fmla="*/ 0 h 61"/>
              <a:gd name="T62" fmla="*/ 40 w 51"/>
              <a:gd name="T63" fmla="*/ 3 h 61"/>
              <a:gd name="T64" fmla="*/ 40 w 51"/>
              <a:gd name="T65" fmla="*/ 6 h 61"/>
              <a:gd name="T66" fmla="*/ 42 w 51"/>
              <a:gd name="T67" fmla="*/ 15 h 61"/>
              <a:gd name="T68" fmla="*/ 44 w 51"/>
              <a:gd name="T69" fmla="*/ 24 h 61"/>
              <a:gd name="T70" fmla="*/ 46 w 51"/>
              <a:gd name="T71" fmla="*/ 37 h 61"/>
              <a:gd name="T72" fmla="*/ 46 w 51"/>
              <a:gd name="T73" fmla="*/ 37 h 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51" h="61">
                <a:moveTo>
                  <a:pt x="46" y="37"/>
                </a:moveTo>
                <a:lnTo>
                  <a:pt x="49" y="40"/>
                </a:lnTo>
                <a:lnTo>
                  <a:pt x="51" y="46"/>
                </a:lnTo>
                <a:lnTo>
                  <a:pt x="51" y="49"/>
                </a:lnTo>
                <a:lnTo>
                  <a:pt x="51" y="55"/>
                </a:lnTo>
                <a:lnTo>
                  <a:pt x="51" y="55"/>
                </a:lnTo>
                <a:lnTo>
                  <a:pt x="49" y="58"/>
                </a:lnTo>
                <a:lnTo>
                  <a:pt x="49" y="58"/>
                </a:lnTo>
                <a:lnTo>
                  <a:pt x="46" y="61"/>
                </a:lnTo>
                <a:lnTo>
                  <a:pt x="40" y="58"/>
                </a:lnTo>
                <a:lnTo>
                  <a:pt x="35" y="55"/>
                </a:lnTo>
                <a:lnTo>
                  <a:pt x="31" y="46"/>
                </a:lnTo>
                <a:lnTo>
                  <a:pt x="27" y="37"/>
                </a:lnTo>
                <a:lnTo>
                  <a:pt x="20" y="27"/>
                </a:lnTo>
                <a:lnTo>
                  <a:pt x="13" y="18"/>
                </a:lnTo>
                <a:lnTo>
                  <a:pt x="9" y="12"/>
                </a:lnTo>
                <a:lnTo>
                  <a:pt x="4" y="6"/>
                </a:lnTo>
                <a:lnTo>
                  <a:pt x="2" y="3"/>
                </a:lnTo>
                <a:lnTo>
                  <a:pt x="2" y="3"/>
                </a:lnTo>
                <a:lnTo>
                  <a:pt x="0" y="3"/>
                </a:lnTo>
                <a:lnTo>
                  <a:pt x="0" y="0"/>
                </a:lnTo>
                <a:lnTo>
                  <a:pt x="0" y="0"/>
                </a:lnTo>
                <a:lnTo>
                  <a:pt x="2" y="0"/>
                </a:lnTo>
                <a:lnTo>
                  <a:pt x="2" y="0"/>
                </a:lnTo>
                <a:lnTo>
                  <a:pt x="4" y="0"/>
                </a:lnTo>
                <a:lnTo>
                  <a:pt x="7" y="0"/>
                </a:lnTo>
                <a:lnTo>
                  <a:pt x="11" y="0"/>
                </a:lnTo>
                <a:lnTo>
                  <a:pt x="13" y="0"/>
                </a:lnTo>
                <a:lnTo>
                  <a:pt x="18" y="0"/>
                </a:lnTo>
                <a:lnTo>
                  <a:pt x="22" y="0"/>
                </a:lnTo>
                <a:lnTo>
                  <a:pt x="27" y="0"/>
                </a:lnTo>
                <a:lnTo>
                  <a:pt x="40" y="3"/>
                </a:lnTo>
                <a:lnTo>
                  <a:pt x="40" y="6"/>
                </a:lnTo>
                <a:lnTo>
                  <a:pt x="42" y="15"/>
                </a:lnTo>
                <a:lnTo>
                  <a:pt x="44" y="24"/>
                </a:lnTo>
                <a:lnTo>
                  <a:pt x="46" y="37"/>
                </a:lnTo>
                <a:lnTo>
                  <a:pt x="46" y="37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31" name="Freeform 37"/>
          <p:cNvSpPr>
            <a:spLocks/>
          </p:cNvSpPr>
          <p:nvPr/>
        </p:nvSpPr>
        <p:spPr bwMode="auto">
          <a:xfrm>
            <a:off x="9159317" y="1606761"/>
            <a:ext cx="1002785" cy="147823"/>
          </a:xfrm>
          <a:custGeom>
            <a:avLst/>
            <a:gdLst>
              <a:gd name="T0" fmla="*/ 161 w 161"/>
              <a:gd name="T1" fmla="*/ 7 h 16"/>
              <a:gd name="T2" fmla="*/ 152 w 161"/>
              <a:gd name="T3" fmla="*/ 7 h 16"/>
              <a:gd name="T4" fmla="*/ 143 w 161"/>
              <a:gd name="T5" fmla="*/ 7 h 16"/>
              <a:gd name="T6" fmla="*/ 135 w 161"/>
              <a:gd name="T7" fmla="*/ 7 h 16"/>
              <a:gd name="T8" fmla="*/ 124 w 161"/>
              <a:gd name="T9" fmla="*/ 7 h 16"/>
              <a:gd name="T10" fmla="*/ 113 w 161"/>
              <a:gd name="T11" fmla="*/ 7 h 16"/>
              <a:gd name="T12" fmla="*/ 99 w 161"/>
              <a:gd name="T13" fmla="*/ 7 h 16"/>
              <a:gd name="T14" fmla="*/ 86 w 161"/>
              <a:gd name="T15" fmla="*/ 10 h 16"/>
              <a:gd name="T16" fmla="*/ 71 w 161"/>
              <a:gd name="T17" fmla="*/ 10 h 16"/>
              <a:gd name="T18" fmla="*/ 57 w 161"/>
              <a:gd name="T19" fmla="*/ 10 h 16"/>
              <a:gd name="T20" fmla="*/ 44 w 161"/>
              <a:gd name="T21" fmla="*/ 13 h 16"/>
              <a:gd name="T22" fmla="*/ 33 w 161"/>
              <a:gd name="T23" fmla="*/ 13 h 16"/>
              <a:gd name="T24" fmla="*/ 24 w 161"/>
              <a:gd name="T25" fmla="*/ 13 h 16"/>
              <a:gd name="T26" fmla="*/ 18 w 161"/>
              <a:gd name="T27" fmla="*/ 16 h 16"/>
              <a:gd name="T28" fmla="*/ 11 w 161"/>
              <a:gd name="T29" fmla="*/ 16 h 16"/>
              <a:gd name="T30" fmla="*/ 7 w 161"/>
              <a:gd name="T31" fmla="*/ 16 h 16"/>
              <a:gd name="T32" fmla="*/ 4 w 161"/>
              <a:gd name="T33" fmla="*/ 16 h 16"/>
              <a:gd name="T34" fmla="*/ 0 w 161"/>
              <a:gd name="T35" fmla="*/ 13 h 16"/>
              <a:gd name="T36" fmla="*/ 2 w 161"/>
              <a:gd name="T37" fmla="*/ 13 h 16"/>
              <a:gd name="T38" fmla="*/ 7 w 161"/>
              <a:gd name="T39" fmla="*/ 13 h 16"/>
              <a:gd name="T40" fmla="*/ 11 w 161"/>
              <a:gd name="T41" fmla="*/ 13 h 16"/>
              <a:gd name="T42" fmla="*/ 18 w 161"/>
              <a:gd name="T43" fmla="*/ 13 h 16"/>
              <a:gd name="T44" fmla="*/ 26 w 161"/>
              <a:gd name="T45" fmla="*/ 10 h 16"/>
              <a:gd name="T46" fmla="*/ 35 w 161"/>
              <a:gd name="T47" fmla="*/ 10 h 16"/>
              <a:gd name="T48" fmla="*/ 49 w 161"/>
              <a:gd name="T49" fmla="*/ 10 h 16"/>
              <a:gd name="T50" fmla="*/ 62 w 161"/>
              <a:gd name="T51" fmla="*/ 7 h 16"/>
              <a:gd name="T52" fmla="*/ 88 w 161"/>
              <a:gd name="T53" fmla="*/ 3 h 16"/>
              <a:gd name="T54" fmla="*/ 113 w 161"/>
              <a:gd name="T55" fmla="*/ 3 h 16"/>
              <a:gd name="T56" fmla="*/ 137 w 161"/>
              <a:gd name="T57" fmla="*/ 0 h 16"/>
              <a:gd name="T58" fmla="*/ 161 w 161"/>
              <a:gd name="T59" fmla="*/ 0 h 16"/>
              <a:gd name="T60" fmla="*/ 161 w 161"/>
              <a:gd name="T61" fmla="*/ 7 h 16"/>
              <a:gd name="T62" fmla="*/ 161 w 161"/>
              <a:gd name="T63" fmla="*/ 7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61" h="16">
                <a:moveTo>
                  <a:pt x="161" y="7"/>
                </a:moveTo>
                <a:lnTo>
                  <a:pt x="152" y="7"/>
                </a:lnTo>
                <a:lnTo>
                  <a:pt x="143" y="7"/>
                </a:lnTo>
                <a:lnTo>
                  <a:pt x="135" y="7"/>
                </a:lnTo>
                <a:lnTo>
                  <a:pt x="124" y="7"/>
                </a:lnTo>
                <a:lnTo>
                  <a:pt x="113" y="7"/>
                </a:lnTo>
                <a:lnTo>
                  <a:pt x="99" y="7"/>
                </a:lnTo>
                <a:lnTo>
                  <a:pt x="86" y="10"/>
                </a:lnTo>
                <a:lnTo>
                  <a:pt x="71" y="10"/>
                </a:lnTo>
                <a:lnTo>
                  <a:pt x="57" y="10"/>
                </a:lnTo>
                <a:lnTo>
                  <a:pt x="44" y="13"/>
                </a:lnTo>
                <a:lnTo>
                  <a:pt x="33" y="13"/>
                </a:lnTo>
                <a:lnTo>
                  <a:pt x="24" y="13"/>
                </a:lnTo>
                <a:lnTo>
                  <a:pt x="18" y="16"/>
                </a:lnTo>
                <a:lnTo>
                  <a:pt x="11" y="16"/>
                </a:lnTo>
                <a:lnTo>
                  <a:pt x="7" y="16"/>
                </a:lnTo>
                <a:lnTo>
                  <a:pt x="4" y="16"/>
                </a:lnTo>
                <a:lnTo>
                  <a:pt x="0" y="13"/>
                </a:lnTo>
                <a:lnTo>
                  <a:pt x="2" y="13"/>
                </a:lnTo>
                <a:lnTo>
                  <a:pt x="7" y="13"/>
                </a:lnTo>
                <a:lnTo>
                  <a:pt x="11" y="13"/>
                </a:lnTo>
                <a:lnTo>
                  <a:pt x="18" y="13"/>
                </a:lnTo>
                <a:lnTo>
                  <a:pt x="26" y="10"/>
                </a:lnTo>
                <a:lnTo>
                  <a:pt x="35" y="10"/>
                </a:lnTo>
                <a:lnTo>
                  <a:pt x="49" y="10"/>
                </a:lnTo>
                <a:lnTo>
                  <a:pt x="62" y="7"/>
                </a:lnTo>
                <a:lnTo>
                  <a:pt x="88" y="3"/>
                </a:lnTo>
                <a:lnTo>
                  <a:pt x="113" y="3"/>
                </a:lnTo>
                <a:lnTo>
                  <a:pt x="137" y="0"/>
                </a:lnTo>
                <a:lnTo>
                  <a:pt x="161" y="0"/>
                </a:lnTo>
                <a:lnTo>
                  <a:pt x="161" y="7"/>
                </a:lnTo>
                <a:lnTo>
                  <a:pt x="161" y="7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32" name="Freeform 38"/>
          <p:cNvSpPr>
            <a:spLocks/>
          </p:cNvSpPr>
          <p:nvPr/>
        </p:nvSpPr>
        <p:spPr bwMode="auto">
          <a:xfrm>
            <a:off x="8405670" y="1810018"/>
            <a:ext cx="2622186" cy="480426"/>
          </a:xfrm>
          <a:custGeom>
            <a:avLst/>
            <a:gdLst>
              <a:gd name="T0" fmla="*/ 181 w 421"/>
              <a:gd name="T1" fmla="*/ 34 h 52"/>
              <a:gd name="T2" fmla="*/ 125 w 421"/>
              <a:gd name="T3" fmla="*/ 40 h 52"/>
              <a:gd name="T4" fmla="*/ 81 w 421"/>
              <a:gd name="T5" fmla="*/ 46 h 52"/>
              <a:gd name="T6" fmla="*/ 57 w 421"/>
              <a:gd name="T7" fmla="*/ 49 h 52"/>
              <a:gd name="T8" fmla="*/ 42 w 421"/>
              <a:gd name="T9" fmla="*/ 49 h 52"/>
              <a:gd name="T10" fmla="*/ 30 w 421"/>
              <a:gd name="T11" fmla="*/ 52 h 52"/>
              <a:gd name="T12" fmla="*/ 26 w 421"/>
              <a:gd name="T13" fmla="*/ 52 h 52"/>
              <a:gd name="T14" fmla="*/ 15 w 421"/>
              <a:gd name="T15" fmla="*/ 46 h 52"/>
              <a:gd name="T16" fmla="*/ 4 w 421"/>
              <a:gd name="T17" fmla="*/ 40 h 52"/>
              <a:gd name="T18" fmla="*/ 0 w 421"/>
              <a:gd name="T19" fmla="*/ 37 h 52"/>
              <a:gd name="T20" fmla="*/ 0 w 421"/>
              <a:gd name="T21" fmla="*/ 34 h 52"/>
              <a:gd name="T22" fmla="*/ 6 w 421"/>
              <a:gd name="T23" fmla="*/ 31 h 52"/>
              <a:gd name="T24" fmla="*/ 17 w 421"/>
              <a:gd name="T25" fmla="*/ 31 h 52"/>
              <a:gd name="T26" fmla="*/ 33 w 421"/>
              <a:gd name="T27" fmla="*/ 31 h 52"/>
              <a:gd name="T28" fmla="*/ 46 w 421"/>
              <a:gd name="T29" fmla="*/ 31 h 52"/>
              <a:gd name="T30" fmla="*/ 57 w 421"/>
              <a:gd name="T31" fmla="*/ 28 h 52"/>
              <a:gd name="T32" fmla="*/ 72 w 421"/>
              <a:gd name="T33" fmla="*/ 28 h 52"/>
              <a:gd name="T34" fmla="*/ 90 w 421"/>
              <a:gd name="T35" fmla="*/ 28 h 52"/>
              <a:gd name="T36" fmla="*/ 112 w 421"/>
              <a:gd name="T37" fmla="*/ 25 h 52"/>
              <a:gd name="T38" fmla="*/ 136 w 421"/>
              <a:gd name="T39" fmla="*/ 22 h 52"/>
              <a:gd name="T40" fmla="*/ 176 w 421"/>
              <a:gd name="T41" fmla="*/ 18 h 52"/>
              <a:gd name="T42" fmla="*/ 234 w 421"/>
              <a:gd name="T43" fmla="*/ 15 h 52"/>
              <a:gd name="T44" fmla="*/ 289 w 421"/>
              <a:gd name="T45" fmla="*/ 9 h 52"/>
              <a:gd name="T46" fmla="*/ 328 w 421"/>
              <a:gd name="T47" fmla="*/ 3 h 52"/>
              <a:gd name="T48" fmla="*/ 348 w 421"/>
              <a:gd name="T49" fmla="*/ 3 h 52"/>
              <a:gd name="T50" fmla="*/ 364 w 421"/>
              <a:gd name="T51" fmla="*/ 0 h 52"/>
              <a:gd name="T52" fmla="*/ 375 w 421"/>
              <a:gd name="T53" fmla="*/ 0 h 52"/>
              <a:gd name="T54" fmla="*/ 384 w 421"/>
              <a:gd name="T55" fmla="*/ 0 h 52"/>
              <a:gd name="T56" fmla="*/ 401 w 421"/>
              <a:gd name="T57" fmla="*/ 6 h 52"/>
              <a:gd name="T58" fmla="*/ 412 w 421"/>
              <a:gd name="T59" fmla="*/ 9 h 52"/>
              <a:gd name="T60" fmla="*/ 419 w 421"/>
              <a:gd name="T61" fmla="*/ 15 h 52"/>
              <a:gd name="T62" fmla="*/ 421 w 421"/>
              <a:gd name="T63" fmla="*/ 22 h 52"/>
              <a:gd name="T64" fmla="*/ 419 w 421"/>
              <a:gd name="T65" fmla="*/ 25 h 52"/>
              <a:gd name="T66" fmla="*/ 415 w 421"/>
              <a:gd name="T67" fmla="*/ 25 h 52"/>
              <a:gd name="T68" fmla="*/ 403 w 421"/>
              <a:gd name="T69" fmla="*/ 25 h 52"/>
              <a:gd name="T70" fmla="*/ 390 w 421"/>
              <a:gd name="T71" fmla="*/ 25 h 52"/>
              <a:gd name="T72" fmla="*/ 375 w 421"/>
              <a:gd name="T73" fmla="*/ 25 h 52"/>
              <a:gd name="T74" fmla="*/ 335 w 421"/>
              <a:gd name="T75" fmla="*/ 25 h 52"/>
              <a:gd name="T76" fmla="*/ 278 w 421"/>
              <a:gd name="T77" fmla="*/ 28 h 52"/>
              <a:gd name="T78" fmla="*/ 245 w 421"/>
              <a:gd name="T79" fmla="*/ 31 h 52"/>
              <a:gd name="T80" fmla="*/ 220 w 421"/>
              <a:gd name="T81" fmla="*/ 31 h 52"/>
              <a:gd name="T82" fmla="*/ 207 w 421"/>
              <a:gd name="T83" fmla="*/ 34 h 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421" h="52">
                <a:moveTo>
                  <a:pt x="207" y="34"/>
                </a:moveTo>
                <a:lnTo>
                  <a:pt x="181" y="34"/>
                </a:lnTo>
                <a:lnTo>
                  <a:pt x="154" y="37"/>
                </a:lnTo>
                <a:lnTo>
                  <a:pt x="125" y="40"/>
                </a:lnTo>
                <a:lnTo>
                  <a:pt x="97" y="43"/>
                </a:lnTo>
                <a:lnTo>
                  <a:pt x="81" y="46"/>
                </a:lnTo>
                <a:lnTo>
                  <a:pt x="68" y="46"/>
                </a:lnTo>
                <a:lnTo>
                  <a:pt x="57" y="49"/>
                </a:lnTo>
                <a:lnTo>
                  <a:pt x="48" y="49"/>
                </a:lnTo>
                <a:lnTo>
                  <a:pt x="42" y="49"/>
                </a:lnTo>
                <a:lnTo>
                  <a:pt x="35" y="52"/>
                </a:lnTo>
                <a:lnTo>
                  <a:pt x="30" y="52"/>
                </a:lnTo>
                <a:lnTo>
                  <a:pt x="28" y="52"/>
                </a:lnTo>
                <a:lnTo>
                  <a:pt x="26" y="52"/>
                </a:lnTo>
                <a:lnTo>
                  <a:pt x="22" y="49"/>
                </a:lnTo>
                <a:lnTo>
                  <a:pt x="15" y="46"/>
                </a:lnTo>
                <a:lnTo>
                  <a:pt x="11" y="46"/>
                </a:lnTo>
                <a:lnTo>
                  <a:pt x="4" y="40"/>
                </a:lnTo>
                <a:lnTo>
                  <a:pt x="2" y="40"/>
                </a:lnTo>
                <a:lnTo>
                  <a:pt x="0" y="37"/>
                </a:lnTo>
                <a:lnTo>
                  <a:pt x="0" y="34"/>
                </a:lnTo>
                <a:lnTo>
                  <a:pt x="0" y="34"/>
                </a:lnTo>
                <a:lnTo>
                  <a:pt x="2" y="31"/>
                </a:lnTo>
                <a:lnTo>
                  <a:pt x="6" y="31"/>
                </a:lnTo>
                <a:lnTo>
                  <a:pt x="13" y="31"/>
                </a:lnTo>
                <a:lnTo>
                  <a:pt x="17" y="31"/>
                </a:lnTo>
                <a:lnTo>
                  <a:pt x="26" y="31"/>
                </a:lnTo>
                <a:lnTo>
                  <a:pt x="33" y="31"/>
                </a:lnTo>
                <a:lnTo>
                  <a:pt x="42" y="31"/>
                </a:lnTo>
                <a:lnTo>
                  <a:pt x="46" y="31"/>
                </a:lnTo>
                <a:lnTo>
                  <a:pt x="50" y="31"/>
                </a:lnTo>
                <a:lnTo>
                  <a:pt x="57" y="28"/>
                </a:lnTo>
                <a:lnTo>
                  <a:pt x="64" y="28"/>
                </a:lnTo>
                <a:lnTo>
                  <a:pt x="72" y="28"/>
                </a:lnTo>
                <a:lnTo>
                  <a:pt x="81" y="28"/>
                </a:lnTo>
                <a:lnTo>
                  <a:pt x="90" y="28"/>
                </a:lnTo>
                <a:lnTo>
                  <a:pt x="101" y="25"/>
                </a:lnTo>
                <a:lnTo>
                  <a:pt x="112" y="25"/>
                </a:lnTo>
                <a:lnTo>
                  <a:pt x="123" y="25"/>
                </a:lnTo>
                <a:lnTo>
                  <a:pt x="136" y="22"/>
                </a:lnTo>
                <a:lnTo>
                  <a:pt x="150" y="22"/>
                </a:lnTo>
                <a:lnTo>
                  <a:pt x="176" y="18"/>
                </a:lnTo>
                <a:lnTo>
                  <a:pt x="205" y="15"/>
                </a:lnTo>
                <a:lnTo>
                  <a:pt x="234" y="15"/>
                </a:lnTo>
                <a:lnTo>
                  <a:pt x="262" y="12"/>
                </a:lnTo>
                <a:lnTo>
                  <a:pt x="289" y="9"/>
                </a:lnTo>
                <a:lnTo>
                  <a:pt x="317" y="6"/>
                </a:lnTo>
                <a:lnTo>
                  <a:pt x="328" y="3"/>
                </a:lnTo>
                <a:lnTo>
                  <a:pt x="339" y="3"/>
                </a:lnTo>
                <a:lnTo>
                  <a:pt x="348" y="3"/>
                </a:lnTo>
                <a:lnTo>
                  <a:pt x="357" y="3"/>
                </a:lnTo>
                <a:lnTo>
                  <a:pt x="364" y="0"/>
                </a:lnTo>
                <a:lnTo>
                  <a:pt x="370" y="0"/>
                </a:lnTo>
                <a:lnTo>
                  <a:pt x="375" y="0"/>
                </a:lnTo>
                <a:lnTo>
                  <a:pt x="377" y="0"/>
                </a:lnTo>
                <a:lnTo>
                  <a:pt x="384" y="0"/>
                </a:lnTo>
                <a:lnTo>
                  <a:pt x="388" y="3"/>
                </a:lnTo>
                <a:lnTo>
                  <a:pt x="401" y="6"/>
                </a:lnTo>
                <a:lnTo>
                  <a:pt x="406" y="9"/>
                </a:lnTo>
                <a:lnTo>
                  <a:pt x="412" y="9"/>
                </a:lnTo>
                <a:lnTo>
                  <a:pt x="417" y="12"/>
                </a:lnTo>
                <a:lnTo>
                  <a:pt x="419" y="15"/>
                </a:lnTo>
                <a:lnTo>
                  <a:pt x="421" y="18"/>
                </a:lnTo>
                <a:lnTo>
                  <a:pt x="421" y="22"/>
                </a:lnTo>
                <a:lnTo>
                  <a:pt x="421" y="22"/>
                </a:lnTo>
                <a:lnTo>
                  <a:pt x="419" y="25"/>
                </a:lnTo>
                <a:lnTo>
                  <a:pt x="417" y="25"/>
                </a:lnTo>
                <a:lnTo>
                  <a:pt x="415" y="25"/>
                </a:lnTo>
                <a:lnTo>
                  <a:pt x="410" y="25"/>
                </a:lnTo>
                <a:lnTo>
                  <a:pt x="403" y="25"/>
                </a:lnTo>
                <a:lnTo>
                  <a:pt x="399" y="25"/>
                </a:lnTo>
                <a:lnTo>
                  <a:pt x="390" y="25"/>
                </a:lnTo>
                <a:lnTo>
                  <a:pt x="384" y="25"/>
                </a:lnTo>
                <a:lnTo>
                  <a:pt x="375" y="25"/>
                </a:lnTo>
                <a:lnTo>
                  <a:pt x="355" y="25"/>
                </a:lnTo>
                <a:lnTo>
                  <a:pt x="335" y="25"/>
                </a:lnTo>
                <a:lnTo>
                  <a:pt x="295" y="25"/>
                </a:lnTo>
                <a:lnTo>
                  <a:pt x="278" y="28"/>
                </a:lnTo>
                <a:lnTo>
                  <a:pt x="256" y="28"/>
                </a:lnTo>
                <a:lnTo>
                  <a:pt x="245" y="31"/>
                </a:lnTo>
                <a:lnTo>
                  <a:pt x="234" y="31"/>
                </a:lnTo>
                <a:lnTo>
                  <a:pt x="220" y="31"/>
                </a:lnTo>
                <a:lnTo>
                  <a:pt x="207" y="34"/>
                </a:lnTo>
                <a:lnTo>
                  <a:pt x="207" y="34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33" name="Freeform 39"/>
          <p:cNvSpPr>
            <a:spLocks/>
          </p:cNvSpPr>
          <p:nvPr/>
        </p:nvSpPr>
        <p:spPr bwMode="auto">
          <a:xfrm>
            <a:off x="9227828" y="1726870"/>
            <a:ext cx="1320434" cy="1274978"/>
          </a:xfrm>
          <a:custGeom>
            <a:avLst/>
            <a:gdLst>
              <a:gd name="T0" fmla="*/ 18 w 212"/>
              <a:gd name="T1" fmla="*/ 37 h 138"/>
              <a:gd name="T2" fmla="*/ 29 w 212"/>
              <a:gd name="T3" fmla="*/ 24 h 138"/>
              <a:gd name="T4" fmla="*/ 33 w 212"/>
              <a:gd name="T5" fmla="*/ 15 h 138"/>
              <a:gd name="T6" fmla="*/ 35 w 212"/>
              <a:gd name="T7" fmla="*/ 9 h 138"/>
              <a:gd name="T8" fmla="*/ 33 w 212"/>
              <a:gd name="T9" fmla="*/ 6 h 138"/>
              <a:gd name="T10" fmla="*/ 35 w 212"/>
              <a:gd name="T11" fmla="*/ 3 h 138"/>
              <a:gd name="T12" fmla="*/ 42 w 212"/>
              <a:gd name="T13" fmla="*/ 0 h 138"/>
              <a:gd name="T14" fmla="*/ 53 w 212"/>
              <a:gd name="T15" fmla="*/ 0 h 138"/>
              <a:gd name="T16" fmla="*/ 64 w 212"/>
              <a:gd name="T17" fmla="*/ 6 h 138"/>
              <a:gd name="T18" fmla="*/ 71 w 212"/>
              <a:gd name="T19" fmla="*/ 9 h 138"/>
              <a:gd name="T20" fmla="*/ 71 w 212"/>
              <a:gd name="T21" fmla="*/ 15 h 138"/>
              <a:gd name="T22" fmla="*/ 66 w 212"/>
              <a:gd name="T23" fmla="*/ 21 h 138"/>
              <a:gd name="T24" fmla="*/ 55 w 212"/>
              <a:gd name="T25" fmla="*/ 34 h 138"/>
              <a:gd name="T26" fmla="*/ 40 w 212"/>
              <a:gd name="T27" fmla="*/ 46 h 138"/>
              <a:gd name="T28" fmla="*/ 33 w 212"/>
              <a:gd name="T29" fmla="*/ 52 h 138"/>
              <a:gd name="T30" fmla="*/ 31 w 212"/>
              <a:gd name="T31" fmla="*/ 55 h 138"/>
              <a:gd name="T32" fmla="*/ 35 w 212"/>
              <a:gd name="T33" fmla="*/ 55 h 138"/>
              <a:gd name="T34" fmla="*/ 42 w 212"/>
              <a:gd name="T35" fmla="*/ 58 h 138"/>
              <a:gd name="T36" fmla="*/ 53 w 212"/>
              <a:gd name="T37" fmla="*/ 61 h 138"/>
              <a:gd name="T38" fmla="*/ 71 w 212"/>
              <a:gd name="T39" fmla="*/ 64 h 138"/>
              <a:gd name="T40" fmla="*/ 108 w 212"/>
              <a:gd name="T41" fmla="*/ 74 h 138"/>
              <a:gd name="T42" fmla="*/ 150 w 212"/>
              <a:gd name="T43" fmla="*/ 86 h 138"/>
              <a:gd name="T44" fmla="*/ 170 w 212"/>
              <a:gd name="T45" fmla="*/ 92 h 138"/>
              <a:gd name="T46" fmla="*/ 185 w 212"/>
              <a:gd name="T47" fmla="*/ 98 h 138"/>
              <a:gd name="T48" fmla="*/ 196 w 212"/>
              <a:gd name="T49" fmla="*/ 104 h 138"/>
              <a:gd name="T50" fmla="*/ 203 w 212"/>
              <a:gd name="T51" fmla="*/ 108 h 138"/>
              <a:gd name="T52" fmla="*/ 210 w 212"/>
              <a:gd name="T53" fmla="*/ 117 h 138"/>
              <a:gd name="T54" fmla="*/ 212 w 212"/>
              <a:gd name="T55" fmla="*/ 126 h 138"/>
              <a:gd name="T56" fmla="*/ 210 w 212"/>
              <a:gd name="T57" fmla="*/ 135 h 138"/>
              <a:gd name="T58" fmla="*/ 201 w 212"/>
              <a:gd name="T59" fmla="*/ 138 h 138"/>
              <a:gd name="T60" fmla="*/ 185 w 212"/>
              <a:gd name="T61" fmla="*/ 132 h 138"/>
              <a:gd name="T62" fmla="*/ 166 w 212"/>
              <a:gd name="T63" fmla="*/ 123 h 138"/>
              <a:gd name="T64" fmla="*/ 139 w 212"/>
              <a:gd name="T65" fmla="*/ 108 h 138"/>
              <a:gd name="T66" fmla="*/ 108 w 212"/>
              <a:gd name="T67" fmla="*/ 92 h 138"/>
              <a:gd name="T68" fmla="*/ 38 w 212"/>
              <a:gd name="T69" fmla="*/ 74 h 138"/>
              <a:gd name="T70" fmla="*/ 20 w 212"/>
              <a:gd name="T71" fmla="*/ 71 h 138"/>
              <a:gd name="T72" fmla="*/ 9 w 212"/>
              <a:gd name="T73" fmla="*/ 67 h 138"/>
              <a:gd name="T74" fmla="*/ 2 w 212"/>
              <a:gd name="T75" fmla="*/ 64 h 138"/>
              <a:gd name="T76" fmla="*/ 0 w 212"/>
              <a:gd name="T77" fmla="*/ 61 h 138"/>
              <a:gd name="T78" fmla="*/ 0 w 212"/>
              <a:gd name="T79" fmla="*/ 58 h 138"/>
              <a:gd name="T80" fmla="*/ 7 w 212"/>
              <a:gd name="T81" fmla="*/ 49 h 138"/>
              <a:gd name="T82" fmla="*/ 11 w 212"/>
              <a:gd name="T83" fmla="*/ 43 h 1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212" h="138">
                <a:moveTo>
                  <a:pt x="11" y="43"/>
                </a:moveTo>
                <a:lnTo>
                  <a:pt x="18" y="37"/>
                </a:lnTo>
                <a:lnTo>
                  <a:pt x="24" y="31"/>
                </a:lnTo>
                <a:lnTo>
                  <a:pt x="29" y="24"/>
                </a:lnTo>
                <a:lnTo>
                  <a:pt x="31" y="21"/>
                </a:lnTo>
                <a:lnTo>
                  <a:pt x="33" y="15"/>
                </a:lnTo>
                <a:lnTo>
                  <a:pt x="35" y="12"/>
                </a:lnTo>
                <a:lnTo>
                  <a:pt x="35" y="9"/>
                </a:lnTo>
                <a:lnTo>
                  <a:pt x="35" y="9"/>
                </a:lnTo>
                <a:lnTo>
                  <a:pt x="33" y="6"/>
                </a:lnTo>
                <a:lnTo>
                  <a:pt x="33" y="6"/>
                </a:lnTo>
                <a:lnTo>
                  <a:pt x="35" y="3"/>
                </a:lnTo>
                <a:lnTo>
                  <a:pt x="38" y="0"/>
                </a:lnTo>
                <a:lnTo>
                  <a:pt x="42" y="0"/>
                </a:lnTo>
                <a:lnTo>
                  <a:pt x="46" y="0"/>
                </a:lnTo>
                <a:lnTo>
                  <a:pt x="53" y="0"/>
                </a:lnTo>
                <a:lnTo>
                  <a:pt x="57" y="3"/>
                </a:lnTo>
                <a:lnTo>
                  <a:pt x="64" y="6"/>
                </a:lnTo>
                <a:lnTo>
                  <a:pt x="68" y="6"/>
                </a:lnTo>
                <a:lnTo>
                  <a:pt x="71" y="9"/>
                </a:lnTo>
                <a:lnTo>
                  <a:pt x="73" y="12"/>
                </a:lnTo>
                <a:lnTo>
                  <a:pt x="71" y="15"/>
                </a:lnTo>
                <a:lnTo>
                  <a:pt x="68" y="18"/>
                </a:lnTo>
                <a:lnTo>
                  <a:pt x="66" y="21"/>
                </a:lnTo>
                <a:lnTo>
                  <a:pt x="62" y="27"/>
                </a:lnTo>
                <a:lnTo>
                  <a:pt x="55" y="34"/>
                </a:lnTo>
                <a:lnTo>
                  <a:pt x="51" y="40"/>
                </a:lnTo>
                <a:lnTo>
                  <a:pt x="40" y="46"/>
                </a:lnTo>
                <a:lnTo>
                  <a:pt x="35" y="52"/>
                </a:lnTo>
                <a:lnTo>
                  <a:pt x="33" y="52"/>
                </a:lnTo>
                <a:lnTo>
                  <a:pt x="31" y="55"/>
                </a:lnTo>
                <a:lnTo>
                  <a:pt x="31" y="55"/>
                </a:lnTo>
                <a:lnTo>
                  <a:pt x="33" y="55"/>
                </a:lnTo>
                <a:lnTo>
                  <a:pt x="35" y="55"/>
                </a:lnTo>
                <a:lnTo>
                  <a:pt x="38" y="55"/>
                </a:lnTo>
                <a:lnTo>
                  <a:pt x="42" y="58"/>
                </a:lnTo>
                <a:lnTo>
                  <a:pt x="46" y="58"/>
                </a:lnTo>
                <a:lnTo>
                  <a:pt x="53" y="61"/>
                </a:lnTo>
                <a:lnTo>
                  <a:pt x="62" y="61"/>
                </a:lnTo>
                <a:lnTo>
                  <a:pt x="71" y="64"/>
                </a:lnTo>
                <a:lnTo>
                  <a:pt x="88" y="67"/>
                </a:lnTo>
                <a:lnTo>
                  <a:pt x="108" y="74"/>
                </a:lnTo>
                <a:lnTo>
                  <a:pt x="128" y="80"/>
                </a:lnTo>
                <a:lnTo>
                  <a:pt x="150" y="86"/>
                </a:lnTo>
                <a:lnTo>
                  <a:pt x="161" y="89"/>
                </a:lnTo>
                <a:lnTo>
                  <a:pt x="170" y="92"/>
                </a:lnTo>
                <a:lnTo>
                  <a:pt x="179" y="95"/>
                </a:lnTo>
                <a:lnTo>
                  <a:pt x="185" y="98"/>
                </a:lnTo>
                <a:lnTo>
                  <a:pt x="192" y="101"/>
                </a:lnTo>
                <a:lnTo>
                  <a:pt x="196" y="104"/>
                </a:lnTo>
                <a:lnTo>
                  <a:pt x="201" y="104"/>
                </a:lnTo>
                <a:lnTo>
                  <a:pt x="203" y="108"/>
                </a:lnTo>
                <a:lnTo>
                  <a:pt x="207" y="111"/>
                </a:lnTo>
                <a:lnTo>
                  <a:pt x="210" y="117"/>
                </a:lnTo>
                <a:lnTo>
                  <a:pt x="212" y="123"/>
                </a:lnTo>
                <a:lnTo>
                  <a:pt x="212" y="126"/>
                </a:lnTo>
                <a:lnTo>
                  <a:pt x="212" y="132"/>
                </a:lnTo>
                <a:lnTo>
                  <a:pt x="210" y="135"/>
                </a:lnTo>
                <a:lnTo>
                  <a:pt x="205" y="138"/>
                </a:lnTo>
                <a:lnTo>
                  <a:pt x="201" y="138"/>
                </a:lnTo>
                <a:lnTo>
                  <a:pt x="194" y="135"/>
                </a:lnTo>
                <a:lnTo>
                  <a:pt x="185" y="132"/>
                </a:lnTo>
                <a:lnTo>
                  <a:pt x="177" y="129"/>
                </a:lnTo>
                <a:lnTo>
                  <a:pt x="166" y="123"/>
                </a:lnTo>
                <a:lnTo>
                  <a:pt x="152" y="114"/>
                </a:lnTo>
                <a:lnTo>
                  <a:pt x="139" y="108"/>
                </a:lnTo>
                <a:lnTo>
                  <a:pt x="124" y="101"/>
                </a:lnTo>
                <a:lnTo>
                  <a:pt x="108" y="92"/>
                </a:lnTo>
                <a:lnTo>
                  <a:pt x="73" y="83"/>
                </a:lnTo>
                <a:lnTo>
                  <a:pt x="38" y="74"/>
                </a:lnTo>
                <a:lnTo>
                  <a:pt x="29" y="71"/>
                </a:lnTo>
                <a:lnTo>
                  <a:pt x="20" y="71"/>
                </a:lnTo>
                <a:lnTo>
                  <a:pt x="13" y="67"/>
                </a:lnTo>
                <a:lnTo>
                  <a:pt x="9" y="67"/>
                </a:lnTo>
                <a:lnTo>
                  <a:pt x="4" y="64"/>
                </a:lnTo>
                <a:lnTo>
                  <a:pt x="2" y="64"/>
                </a:lnTo>
                <a:lnTo>
                  <a:pt x="0" y="61"/>
                </a:lnTo>
                <a:lnTo>
                  <a:pt x="0" y="61"/>
                </a:lnTo>
                <a:lnTo>
                  <a:pt x="0" y="61"/>
                </a:lnTo>
                <a:lnTo>
                  <a:pt x="0" y="58"/>
                </a:lnTo>
                <a:lnTo>
                  <a:pt x="2" y="55"/>
                </a:lnTo>
                <a:lnTo>
                  <a:pt x="7" y="49"/>
                </a:lnTo>
                <a:lnTo>
                  <a:pt x="11" y="43"/>
                </a:lnTo>
                <a:lnTo>
                  <a:pt x="11" y="43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34" name="Freeform 40"/>
          <p:cNvSpPr>
            <a:spLocks/>
          </p:cNvSpPr>
          <p:nvPr/>
        </p:nvSpPr>
        <p:spPr bwMode="auto">
          <a:xfrm>
            <a:off x="8692180" y="1865452"/>
            <a:ext cx="1426320" cy="1025528"/>
          </a:xfrm>
          <a:custGeom>
            <a:avLst/>
            <a:gdLst>
              <a:gd name="T0" fmla="*/ 0 w 229"/>
              <a:gd name="T1" fmla="*/ 105 h 111"/>
              <a:gd name="T2" fmla="*/ 4 w 229"/>
              <a:gd name="T3" fmla="*/ 102 h 111"/>
              <a:gd name="T4" fmla="*/ 13 w 229"/>
              <a:gd name="T5" fmla="*/ 99 h 111"/>
              <a:gd name="T6" fmla="*/ 26 w 229"/>
              <a:gd name="T7" fmla="*/ 96 h 111"/>
              <a:gd name="T8" fmla="*/ 51 w 229"/>
              <a:gd name="T9" fmla="*/ 93 h 111"/>
              <a:gd name="T10" fmla="*/ 84 w 229"/>
              <a:gd name="T11" fmla="*/ 83 h 111"/>
              <a:gd name="T12" fmla="*/ 119 w 229"/>
              <a:gd name="T13" fmla="*/ 74 h 111"/>
              <a:gd name="T14" fmla="*/ 148 w 229"/>
              <a:gd name="T15" fmla="*/ 62 h 111"/>
              <a:gd name="T16" fmla="*/ 168 w 229"/>
              <a:gd name="T17" fmla="*/ 43 h 111"/>
              <a:gd name="T18" fmla="*/ 183 w 229"/>
              <a:gd name="T19" fmla="*/ 31 h 111"/>
              <a:gd name="T20" fmla="*/ 188 w 229"/>
              <a:gd name="T21" fmla="*/ 19 h 111"/>
              <a:gd name="T22" fmla="*/ 190 w 229"/>
              <a:gd name="T23" fmla="*/ 9 h 111"/>
              <a:gd name="T24" fmla="*/ 190 w 229"/>
              <a:gd name="T25" fmla="*/ 6 h 111"/>
              <a:gd name="T26" fmla="*/ 190 w 229"/>
              <a:gd name="T27" fmla="*/ 3 h 111"/>
              <a:gd name="T28" fmla="*/ 194 w 229"/>
              <a:gd name="T29" fmla="*/ 0 h 111"/>
              <a:gd name="T30" fmla="*/ 205 w 229"/>
              <a:gd name="T31" fmla="*/ 0 h 111"/>
              <a:gd name="T32" fmla="*/ 218 w 229"/>
              <a:gd name="T33" fmla="*/ 3 h 111"/>
              <a:gd name="T34" fmla="*/ 223 w 229"/>
              <a:gd name="T35" fmla="*/ 6 h 111"/>
              <a:gd name="T36" fmla="*/ 229 w 229"/>
              <a:gd name="T37" fmla="*/ 9 h 111"/>
              <a:gd name="T38" fmla="*/ 229 w 229"/>
              <a:gd name="T39" fmla="*/ 16 h 111"/>
              <a:gd name="T40" fmla="*/ 223 w 229"/>
              <a:gd name="T41" fmla="*/ 25 h 111"/>
              <a:gd name="T42" fmla="*/ 210 w 229"/>
              <a:gd name="T43" fmla="*/ 40 h 111"/>
              <a:gd name="T44" fmla="*/ 192 w 229"/>
              <a:gd name="T45" fmla="*/ 56 h 111"/>
              <a:gd name="T46" fmla="*/ 172 w 229"/>
              <a:gd name="T47" fmla="*/ 71 h 111"/>
              <a:gd name="T48" fmla="*/ 148 w 229"/>
              <a:gd name="T49" fmla="*/ 83 h 111"/>
              <a:gd name="T50" fmla="*/ 119 w 229"/>
              <a:gd name="T51" fmla="*/ 93 h 111"/>
              <a:gd name="T52" fmla="*/ 86 w 229"/>
              <a:gd name="T53" fmla="*/ 102 h 111"/>
              <a:gd name="T54" fmla="*/ 57 w 229"/>
              <a:gd name="T55" fmla="*/ 105 h 111"/>
              <a:gd name="T56" fmla="*/ 42 w 229"/>
              <a:gd name="T57" fmla="*/ 108 h 111"/>
              <a:gd name="T58" fmla="*/ 29 w 229"/>
              <a:gd name="T59" fmla="*/ 108 h 111"/>
              <a:gd name="T60" fmla="*/ 20 w 229"/>
              <a:gd name="T61" fmla="*/ 111 h 111"/>
              <a:gd name="T62" fmla="*/ 9 w 229"/>
              <a:gd name="T63" fmla="*/ 111 h 111"/>
              <a:gd name="T64" fmla="*/ 0 w 229"/>
              <a:gd name="T65" fmla="*/ 108 h 111"/>
              <a:gd name="T66" fmla="*/ 0 w 229"/>
              <a:gd name="T67" fmla="*/ 108 h 1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229" h="111">
                <a:moveTo>
                  <a:pt x="0" y="108"/>
                </a:moveTo>
                <a:lnTo>
                  <a:pt x="0" y="105"/>
                </a:lnTo>
                <a:lnTo>
                  <a:pt x="2" y="105"/>
                </a:lnTo>
                <a:lnTo>
                  <a:pt x="4" y="102"/>
                </a:lnTo>
                <a:lnTo>
                  <a:pt x="9" y="102"/>
                </a:lnTo>
                <a:lnTo>
                  <a:pt x="13" y="99"/>
                </a:lnTo>
                <a:lnTo>
                  <a:pt x="20" y="99"/>
                </a:lnTo>
                <a:lnTo>
                  <a:pt x="26" y="96"/>
                </a:lnTo>
                <a:lnTo>
                  <a:pt x="33" y="96"/>
                </a:lnTo>
                <a:lnTo>
                  <a:pt x="51" y="93"/>
                </a:lnTo>
                <a:lnTo>
                  <a:pt x="66" y="89"/>
                </a:lnTo>
                <a:lnTo>
                  <a:pt x="84" y="83"/>
                </a:lnTo>
                <a:lnTo>
                  <a:pt x="101" y="80"/>
                </a:lnTo>
                <a:lnTo>
                  <a:pt x="119" y="74"/>
                </a:lnTo>
                <a:lnTo>
                  <a:pt x="135" y="68"/>
                </a:lnTo>
                <a:lnTo>
                  <a:pt x="148" y="62"/>
                </a:lnTo>
                <a:lnTo>
                  <a:pt x="159" y="52"/>
                </a:lnTo>
                <a:lnTo>
                  <a:pt x="168" y="43"/>
                </a:lnTo>
                <a:lnTo>
                  <a:pt x="177" y="37"/>
                </a:lnTo>
                <a:lnTo>
                  <a:pt x="183" y="31"/>
                </a:lnTo>
                <a:lnTo>
                  <a:pt x="188" y="22"/>
                </a:lnTo>
                <a:lnTo>
                  <a:pt x="188" y="19"/>
                </a:lnTo>
                <a:lnTo>
                  <a:pt x="190" y="12"/>
                </a:lnTo>
                <a:lnTo>
                  <a:pt x="190" y="9"/>
                </a:lnTo>
                <a:lnTo>
                  <a:pt x="190" y="6"/>
                </a:lnTo>
                <a:lnTo>
                  <a:pt x="190" y="6"/>
                </a:lnTo>
                <a:lnTo>
                  <a:pt x="190" y="3"/>
                </a:lnTo>
                <a:lnTo>
                  <a:pt x="190" y="3"/>
                </a:lnTo>
                <a:lnTo>
                  <a:pt x="192" y="0"/>
                </a:lnTo>
                <a:lnTo>
                  <a:pt x="194" y="0"/>
                </a:lnTo>
                <a:lnTo>
                  <a:pt x="199" y="0"/>
                </a:lnTo>
                <a:lnTo>
                  <a:pt x="205" y="0"/>
                </a:lnTo>
                <a:lnTo>
                  <a:pt x="214" y="3"/>
                </a:lnTo>
                <a:lnTo>
                  <a:pt x="218" y="3"/>
                </a:lnTo>
                <a:lnTo>
                  <a:pt x="221" y="6"/>
                </a:lnTo>
                <a:lnTo>
                  <a:pt x="223" y="6"/>
                </a:lnTo>
                <a:lnTo>
                  <a:pt x="227" y="9"/>
                </a:lnTo>
                <a:lnTo>
                  <a:pt x="229" y="9"/>
                </a:lnTo>
                <a:lnTo>
                  <a:pt x="229" y="12"/>
                </a:lnTo>
                <a:lnTo>
                  <a:pt x="229" y="16"/>
                </a:lnTo>
                <a:lnTo>
                  <a:pt x="225" y="19"/>
                </a:lnTo>
                <a:lnTo>
                  <a:pt x="223" y="25"/>
                </a:lnTo>
                <a:lnTo>
                  <a:pt x="216" y="31"/>
                </a:lnTo>
                <a:lnTo>
                  <a:pt x="210" y="40"/>
                </a:lnTo>
                <a:lnTo>
                  <a:pt x="201" y="49"/>
                </a:lnTo>
                <a:lnTo>
                  <a:pt x="192" y="56"/>
                </a:lnTo>
                <a:lnTo>
                  <a:pt x="183" y="65"/>
                </a:lnTo>
                <a:lnTo>
                  <a:pt x="172" y="71"/>
                </a:lnTo>
                <a:lnTo>
                  <a:pt x="161" y="77"/>
                </a:lnTo>
                <a:lnTo>
                  <a:pt x="148" y="83"/>
                </a:lnTo>
                <a:lnTo>
                  <a:pt x="135" y="86"/>
                </a:lnTo>
                <a:lnTo>
                  <a:pt x="119" y="93"/>
                </a:lnTo>
                <a:lnTo>
                  <a:pt x="101" y="96"/>
                </a:lnTo>
                <a:lnTo>
                  <a:pt x="86" y="102"/>
                </a:lnTo>
                <a:lnTo>
                  <a:pt x="66" y="105"/>
                </a:lnTo>
                <a:lnTo>
                  <a:pt x="57" y="105"/>
                </a:lnTo>
                <a:lnTo>
                  <a:pt x="48" y="105"/>
                </a:lnTo>
                <a:lnTo>
                  <a:pt x="42" y="108"/>
                </a:lnTo>
                <a:lnTo>
                  <a:pt x="35" y="108"/>
                </a:lnTo>
                <a:lnTo>
                  <a:pt x="29" y="108"/>
                </a:lnTo>
                <a:lnTo>
                  <a:pt x="24" y="108"/>
                </a:lnTo>
                <a:lnTo>
                  <a:pt x="20" y="111"/>
                </a:lnTo>
                <a:lnTo>
                  <a:pt x="15" y="111"/>
                </a:lnTo>
                <a:lnTo>
                  <a:pt x="9" y="111"/>
                </a:lnTo>
                <a:lnTo>
                  <a:pt x="4" y="111"/>
                </a:lnTo>
                <a:lnTo>
                  <a:pt x="0" y="108"/>
                </a:lnTo>
                <a:lnTo>
                  <a:pt x="0" y="108"/>
                </a:lnTo>
                <a:lnTo>
                  <a:pt x="0" y="108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36" name="Freeform 42"/>
          <p:cNvSpPr>
            <a:spLocks/>
          </p:cNvSpPr>
          <p:nvPr/>
        </p:nvSpPr>
        <p:spPr bwMode="auto">
          <a:xfrm>
            <a:off x="1297802" y="4362962"/>
            <a:ext cx="205542" cy="1653779"/>
          </a:xfrm>
          <a:custGeom>
            <a:avLst/>
            <a:gdLst>
              <a:gd name="T0" fmla="*/ 0 w 33"/>
              <a:gd name="T1" fmla="*/ 10 h 179"/>
              <a:gd name="T2" fmla="*/ 0 w 33"/>
              <a:gd name="T3" fmla="*/ 3 h 179"/>
              <a:gd name="T4" fmla="*/ 4 w 33"/>
              <a:gd name="T5" fmla="*/ 0 h 179"/>
              <a:gd name="T6" fmla="*/ 9 w 33"/>
              <a:gd name="T7" fmla="*/ 0 h 179"/>
              <a:gd name="T8" fmla="*/ 15 w 33"/>
              <a:gd name="T9" fmla="*/ 0 h 179"/>
              <a:gd name="T10" fmla="*/ 26 w 33"/>
              <a:gd name="T11" fmla="*/ 3 h 179"/>
              <a:gd name="T12" fmla="*/ 33 w 33"/>
              <a:gd name="T13" fmla="*/ 25 h 179"/>
              <a:gd name="T14" fmla="*/ 33 w 33"/>
              <a:gd name="T15" fmla="*/ 59 h 179"/>
              <a:gd name="T16" fmla="*/ 33 w 33"/>
              <a:gd name="T17" fmla="*/ 90 h 179"/>
              <a:gd name="T18" fmla="*/ 33 w 33"/>
              <a:gd name="T19" fmla="*/ 117 h 179"/>
              <a:gd name="T20" fmla="*/ 33 w 33"/>
              <a:gd name="T21" fmla="*/ 139 h 179"/>
              <a:gd name="T22" fmla="*/ 33 w 33"/>
              <a:gd name="T23" fmla="*/ 154 h 179"/>
              <a:gd name="T24" fmla="*/ 31 w 33"/>
              <a:gd name="T25" fmla="*/ 167 h 179"/>
              <a:gd name="T26" fmla="*/ 31 w 33"/>
              <a:gd name="T27" fmla="*/ 173 h 179"/>
              <a:gd name="T28" fmla="*/ 26 w 33"/>
              <a:gd name="T29" fmla="*/ 179 h 179"/>
              <a:gd name="T30" fmla="*/ 20 w 33"/>
              <a:gd name="T31" fmla="*/ 179 h 179"/>
              <a:gd name="T32" fmla="*/ 13 w 33"/>
              <a:gd name="T33" fmla="*/ 179 h 179"/>
              <a:gd name="T34" fmla="*/ 9 w 33"/>
              <a:gd name="T35" fmla="*/ 173 h 179"/>
              <a:gd name="T36" fmla="*/ 4 w 33"/>
              <a:gd name="T37" fmla="*/ 164 h 179"/>
              <a:gd name="T38" fmla="*/ 2 w 33"/>
              <a:gd name="T39" fmla="*/ 160 h 179"/>
              <a:gd name="T40" fmla="*/ 2 w 33"/>
              <a:gd name="T41" fmla="*/ 151 h 179"/>
              <a:gd name="T42" fmla="*/ 4 w 33"/>
              <a:gd name="T43" fmla="*/ 139 h 179"/>
              <a:gd name="T44" fmla="*/ 4 w 33"/>
              <a:gd name="T45" fmla="*/ 130 h 179"/>
              <a:gd name="T46" fmla="*/ 4 w 33"/>
              <a:gd name="T47" fmla="*/ 120 h 179"/>
              <a:gd name="T48" fmla="*/ 4 w 33"/>
              <a:gd name="T49" fmla="*/ 102 h 179"/>
              <a:gd name="T50" fmla="*/ 4 w 33"/>
              <a:gd name="T51" fmla="*/ 83 h 179"/>
              <a:gd name="T52" fmla="*/ 4 w 33"/>
              <a:gd name="T53" fmla="*/ 65 h 179"/>
              <a:gd name="T54" fmla="*/ 4 w 33"/>
              <a:gd name="T55" fmla="*/ 53 h 179"/>
              <a:gd name="T56" fmla="*/ 4 w 33"/>
              <a:gd name="T57" fmla="*/ 40 h 179"/>
              <a:gd name="T58" fmla="*/ 4 w 33"/>
              <a:gd name="T59" fmla="*/ 34 h 179"/>
              <a:gd name="T60" fmla="*/ 2 w 33"/>
              <a:gd name="T61" fmla="*/ 22 h 179"/>
              <a:gd name="T62" fmla="*/ 0 w 33"/>
              <a:gd name="T63" fmla="*/ 13 h 1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33" h="179">
                <a:moveTo>
                  <a:pt x="0" y="13"/>
                </a:moveTo>
                <a:lnTo>
                  <a:pt x="0" y="10"/>
                </a:lnTo>
                <a:lnTo>
                  <a:pt x="0" y="6"/>
                </a:lnTo>
                <a:lnTo>
                  <a:pt x="0" y="3"/>
                </a:lnTo>
                <a:lnTo>
                  <a:pt x="2" y="0"/>
                </a:lnTo>
                <a:lnTo>
                  <a:pt x="4" y="0"/>
                </a:lnTo>
                <a:lnTo>
                  <a:pt x="7" y="0"/>
                </a:lnTo>
                <a:lnTo>
                  <a:pt x="9" y="0"/>
                </a:lnTo>
                <a:lnTo>
                  <a:pt x="13" y="0"/>
                </a:lnTo>
                <a:lnTo>
                  <a:pt x="15" y="0"/>
                </a:lnTo>
                <a:lnTo>
                  <a:pt x="22" y="3"/>
                </a:lnTo>
                <a:lnTo>
                  <a:pt x="26" y="3"/>
                </a:lnTo>
                <a:lnTo>
                  <a:pt x="33" y="3"/>
                </a:lnTo>
                <a:lnTo>
                  <a:pt x="33" y="25"/>
                </a:lnTo>
                <a:lnTo>
                  <a:pt x="33" y="43"/>
                </a:lnTo>
                <a:lnTo>
                  <a:pt x="33" y="59"/>
                </a:lnTo>
                <a:lnTo>
                  <a:pt x="33" y="77"/>
                </a:lnTo>
                <a:lnTo>
                  <a:pt x="33" y="90"/>
                </a:lnTo>
                <a:lnTo>
                  <a:pt x="33" y="105"/>
                </a:lnTo>
                <a:lnTo>
                  <a:pt x="33" y="117"/>
                </a:lnTo>
                <a:lnTo>
                  <a:pt x="33" y="130"/>
                </a:lnTo>
                <a:lnTo>
                  <a:pt x="33" y="139"/>
                </a:lnTo>
                <a:lnTo>
                  <a:pt x="33" y="148"/>
                </a:lnTo>
                <a:lnTo>
                  <a:pt x="33" y="154"/>
                </a:lnTo>
                <a:lnTo>
                  <a:pt x="31" y="160"/>
                </a:lnTo>
                <a:lnTo>
                  <a:pt x="31" y="167"/>
                </a:lnTo>
                <a:lnTo>
                  <a:pt x="31" y="170"/>
                </a:lnTo>
                <a:lnTo>
                  <a:pt x="31" y="173"/>
                </a:lnTo>
                <a:lnTo>
                  <a:pt x="31" y="173"/>
                </a:lnTo>
                <a:lnTo>
                  <a:pt x="26" y="179"/>
                </a:lnTo>
                <a:lnTo>
                  <a:pt x="22" y="179"/>
                </a:lnTo>
                <a:lnTo>
                  <a:pt x="20" y="179"/>
                </a:lnTo>
                <a:lnTo>
                  <a:pt x="18" y="179"/>
                </a:lnTo>
                <a:lnTo>
                  <a:pt x="13" y="179"/>
                </a:lnTo>
                <a:lnTo>
                  <a:pt x="11" y="176"/>
                </a:lnTo>
                <a:lnTo>
                  <a:pt x="9" y="173"/>
                </a:lnTo>
                <a:lnTo>
                  <a:pt x="4" y="167"/>
                </a:lnTo>
                <a:lnTo>
                  <a:pt x="4" y="164"/>
                </a:lnTo>
                <a:lnTo>
                  <a:pt x="2" y="160"/>
                </a:lnTo>
                <a:lnTo>
                  <a:pt x="2" y="160"/>
                </a:lnTo>
                <a:lnTo>
                  <a:pt x="2" y="157"/>
                </a:lnTo>
                <a:lnTo>
                  <a:pt x="2" y="151"/>
                </a:lnTo>
                <a:lnTo>
                  <a:pt x="2" y="148"/>
                </a:lnTo>
                <a:lnTo>
                  <a:pt x="4" y="139"/>
                </a:lnTo>
                <a:lnTo>
                  <a:pt x="4" y="136"/>
                </a:lnTo>
                <a:lnTo>
                  <a:pt x="4" y="130"/>
                </a:lnTo>
                <a:lnTo>
                  <a:pt x="4" y="127"/>
                </a:lnTo>
                <a:lnTo>
                  <a:pt x="4" y="120"/>
                </a:lnTo>
                <a:lnTo>
                  <a:pt x="4" y="111"/>
                </a:lnTo>
                <a:lnTo>
                  <a:pt x="4" y="102"/>
                </a:lnTo>
                <a:lnTo>
                  <a:pt x="4" y="96"/>
                </a:lnTo>
                <a:lnTo>
                  <a:pt x="4" y="83"/>
                </a:lnTo>
                <a:lnTo>
                  <a:pt x="4" y="74"/>
                </a:lnTo>
                <a:lnTo>
                  <a:pt x="4" y="65"/>
                </a:lnTo>
                <a:lnTo>
                  <a:pt x="4" y="59"/>
                </a:lnTo>
                <a:lnTo>
                  <a:pt x="4" y="53"/>
                </a:lnTo>
                <a:lnTo>
                  <a:pt x="4" y="47"/>
                </a:lnTo>
                <a:lnTo>
                  <a:pt x="4" y="40"/>
                </a:lnTo>
                <a:lnTo>
                  <a:pt x="4" y="37"/>
                </a:lnTo>
                <a:lnTo>
                  <a:pt x="4" y="34"/>
                </a:lnTo>
                <a:lnTo>
                  <a:pt x="2" y="28"/>
                </a:lnTo>
                <a:lnTo>
                  <a:pt x="2" y="22"/>
                </a:lnTo>
                <a:lnTo>
                  <a:pt x="2" y="19"/>
                </a:lnTo>
                <a:lnTo>
                  <a:pt x="0" y="13"/>
                </a:lnTo>
                <a:lnTo>
                  <a:pt x="0" y="13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37" name="Freeform 43"/>
          <p:cNvSpPr>
            <a:spLocks/>
          </p:cNvSpPr>
          <p:nvPr/>
        </p:nvSpPr>
        <p:spPr bwMode="auto">
          <a:xfrm>
            <a:off x="1366313" y="4279808"/>
            <a:ext cx="685130" cy="1792361"/>
          </a:xfrm>
          <a:custGeom>
            <a:avLst/>
            <a:gdLst>
              <a:gd name="T0" fmla="*/ 57 w 110"/>
              <a:gd name="T1" fmla="*/ 3 h 194"/>
              <a:gd name="T2" fmla="*/ 62 w 110"/>
              <a:gd name="T3" fmla="*/ 0 h 194"/>
              <a:gd name="T4" fmla="*/ 68 w 110"/>
              <a:gd name="T5" fmla="*/ 0 h 194"/>
              <a:gd name="T6" fmla="*/ 82 w 110"/>
              <a:gd name="T7" fmla="*/ 3 h 194"/>
              <a:gd name="T8" fmla="*/ 99 w 110"/>
              <a:gd name="T9" fmla="*/ 9 h 194"/>
              <a:gd name="T10" fmla="*/ 106 w 110"/>
              <a:gd name="T11" fmla="*/ 12 h 194"/>
              <a:gd name="T12" fmla="*/ 108 w 110"/>
              <a:gd name="T13" fmla="*/ 15 h 194"/>
              <a:gd name="T14" fmla="*/ 110 w 110"/>
              <a:gd name="T15" fmla="*/ 19 h 194"/>
              <a:gd name="T16" fmla="*/ 108 w 110"/>
              <a:gd name="T17" fmla="*/ 22 h 194"/>
              <a:gd name="T18" fmla="*/ 106 w 110"/>
              <a:gd name="T19" fmla="*/ 25 h 194"/>
              <a:gd name="T20" fmla="*/ 104 w 110"/>
              <a:gd name="T21" fmla="*/ 31 h 194"/>
              <a:gd name="T22" fmla="*/ 101 w 110"/>
              <a:gd name="T23" fmla="*/ 43 h 194"/>
              <a:gd name="T24" fmla="*/ 101 w 110"/>
              <a:gd name="T25" fmla="*/ 68 h 194"/>
              <a:gd name="T26" fmla="*/ 99 w 110"/>
              <a:gd name="T27" fmla="*/ 96 h 194"/>
              <a:gd name="T28" fmla="*/ 99 w 110"/>
              <a:gd name="T29" fmla="*/ 126 h 194"/>
              <a:gd name="T30" fmla="*/ 97 w 110"/>
              <a:gd name="T31" fmla="*/ 151 h 194"/>
              <a:gd name="T32" fmla="*/ 97 w 110"/>
              <a:gd name="T33" fmla="*/ 169 h 194"/>
              <a:gd name="T34" fmla="*/ 95 w 110"/>
              <a:gd name="T35" fmla="*/ 179 h 194"/>
              <a:gd name="T36" fmla="*/ 90 w 110"/>
              <a:gd name="T37" fmla="*/ 191 h 194"/>
              <a:gd name="T38" fmla="*/ 86 w 110"/>
              <a:gd name="T39" fmla="*/ 194 h 194"/>
              <a:gd name="T40" fmla="*/ 77 w 110"/>
              <a:gd name="T41" fmla="*/ 191 h 194"/>
              <a:gd name="T42" fmla="*/ 71 w 110"/>
              <a:gd name="T43" fmla="*/ 185 h 194"/>
              <a:gd name="T44" fmla="*/ 68 w 110"/>
              <a:gd name="T45" fmla="*/ 176 h 194"/>
              <a:gd name="T46" fmla="*/ 68 w 110"/>
              <a:gd name="T47" fmla="*/ 166 h 194"/>
              <a:gd name="T48" fmla="*/ 71 w 110"/>
              <a:gd name="T49" fmla="*/ 157 h 194"/>
              <a:gd name="T50" fmla="*/ 71 w 110"/>
              <a:gd name="T51" fmla="*/ 142 h 194"/>
              <a:gd name="T52" fmla="*/ 71 w 110"/>
              <a:gd name="T53" fmla="*/ 126 h 194"/>
              <a:gd name="T54" fmla="*/ 71 w 110"/>
              <a:gd name="T55" fmla="*/ 99 h 194"/>
              <a:gd name="T56" fmla="*/ 71 w 110"/>
              <a:gd name="T57" fmla="*/ 65 h 194"/>
              <a:gd name="T58" fmla="*/ 68 w 110"/>
              <a:gd name="T59" fmla="*/ 37 h 194"/>
              <a:gd name="T60" fmla="*/ 68 w 110"/>
              <a:gd name="T61" fmla="*/ 28 h 194"/>
              <a:gd name="T62" fmla="*/ 66 w 110"/>
              <a:gd name="T63" fmla="*/ 22 h 194"/>
              <a:gd name="T64" fmla="*/ 66 w 110"/>
              <a:gd name="T65" fmla="*/ 22 h 194"/>
              <a:gd name="T66" fmla="*/ 62 w 110"/>
              <a:gd name="T67" fmla="*/ 22 h 194"/>
              <a:gd name="T68" fmla="*/ 55 w 110"/>
              <a:gd name="T69" fmla="*/ 22 h 194"/>
              <a:gd name="T70" fmla="*/ 42 w 110"/>
              <a:gd name="T71" fmla="*/ 25 h 194"/>
              <a:gd name="T72" fmla="*/ 22 w 110"/>
              <a:gd name="T73" fmla="*/ 28 h 194"/>
              <a:gd name="T74" fmla="*/ 0 w 110"/>
              <a:gd name="T75" fmla="*/ 12 h 194"/>
              <a:gd name="T76" fmla="*/ 15 w 110"/>
              <a:gd name="T77" fmla="*/ 12 h 194"/>
              <a:gd name="T78" fmla="*/ 33 w 110"/>
              <a:gd name="T79" fmla="*/ 9 h 194"/>
              <a:gd name="T80" fmla="*/ 46 w 110"/>
              <a:gd name="T81" fmla="*/ 6 h 194"/>
              <a:gd name="T82" fmla="*/ 55 w 110"/>
              <a:gd name="T83" fmla="*/ 3 h 1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10" h="194">
                <a:moveTo>
                  <a:pt x="55" y="3"/>
                </a:moveTo>
                <a:lnTo>
                  <a:pt x="57" y="3"/>
                </a:lnTo>
                <a:lnTo>
                  <a:pt x="60" y="0"/>
                </a:lnTo>
                <a:lnTo>
                  <a:pt x="62" y="0"/>
                </a:lnTo>
                <a:lnTo>
                  <a:pt x="64" y="0"/>
                </a:lnTo>
                <a:lnTo>
                  <a:pt x="68" y="0"/>
                </a:lnTo>
                <a:lnTo>
                  <a:pt x="75" y="3"/>
                </a:lnTo>
                <a:lnTo>
                  <a:pt x="82" y="3"/>
                </a:lnTo>
                <a:lnTo>
                  <a:pt x="93" y="6"/>
                </a:lnTo>
                <a:lnTo>
                  <a:pt x="99" y="9"/>
                </a:lnTo>
                <a:lnTo>
                  <a:pt x="104" y="12"/>
                </a:lnTo>
                <a:lnTo>
                  <a:pt x="106" y="12"/>
                </a:lnTo>
                <a:lnTo>
                  <a:pt x="108" y="15"/>
                </a:lnTo>
                <a:lnTo>
                  <a:pt x="108" y="15"/>
                </a:lnTo>
                <a:lnTo>
                  <a:pt x="110" y="19"/>
                </a:lnTo>
                <a:lnTo>
                  <a:pt x="110" y="19"/>
                </a:lnTo>
                <a:lnTo>
                  <a:pt x="110" y="22"/>
                </a:lnTo>
                <a:lnTo>
                  <a:pt x="108" y="22"/>
                </a:lnTo>
                <a:lnTo>
                  <a:pt x="108" y="25"/>
                </a:lnTo>
                <a:lnTo>
                  <a:pt x="106" y="25"/>
                </a:lnTo>
                <a:lnTo>
                  <a:pt x="104" y="28"/>
                </a:lnTo>
                <a:lnTo>
                  <a:pt x="104" y="31"/>
                </a:lnTo>
                <a:lnTo>
                  <a:pt x="101" y="37"/>
                </a:lnTo>
                <a:lnTo>
                  <a:pt x="101" y="43"/>
                </a:lnTo>
                <a:lnTo>
                  <a:pt x="101" y="56"/>
                </a:lnTo>
                <a:lnTo>
                  <a:pt x="101" y="68"/>
                </a:lnTo>
                <a:lnTo>
                  <a:pt x="99" y="80"/>
                </a:lnTo>
                <a:lnTo>
                  <a:pt x="99" y="96"/>
                </a:lnTo>
                <a:lnTo>
                  <a:pt x="99" y="114"/>
                </a:lnTo>
                <a:lnTo>
                  <a:pt x="99" y="126"/>
                </a:lnTo>
                <a:lnTo>
                  <a:pt x="99" y="142"/>
                </a:lnTo>
                <a:lnTo>
                  <a:pt x="97" y="151"/>
                </a:lnTo>
                <a:lnTo>
                  <a:pt x="97" y="160"/>
                </a:lnTo>
                <a:lnTo>
                  <a:pt x="97" y="169"/>
                </a:lnTo>
                <a:lnTo>
                  <a:pt x="95" y="176"/>
                </a:lnTo>
                <a:lnTo>
                  <a:pt x="95" y="179"/>
                </a:lnTo>
                <a:lnTo>
                  <a:pt x="93" y="185"/>
                </a:lnTo>
                <a:lnTo>
                  <a:pt x="90" y="191"/>
                </a:lnTo>
                <a:lnTo>
                  <a:pt x="88" y="194"/>
                </a:lnTo>
                <a:lnTo>
                  <a:pt x="86" y="194"/>
                </a:lnTo>
                <a:lnTo>
                  <a:pt x="79" y="191"/>
                </a:lnTo>
                <a:lnTo>
                  <a:pt x="77" y="191"/>
                </a:lnTo>
                <a:lnTo>
                  <a:pt x="73" y="188"/>
                </a:lnTo>
                <a:lnTo>
                  <a:pt x="71" y="185"/>
                </a:lnTo>
                <a:lnTo>
                  <a:pt x="68" y="182"/>
                </a:lnTo>
                <a:lnTo>
                  <a:pt x="68" y="176"/>
                </a:lnTo>
                <a:lnTo>
                  <a:pt x="68" y="169"/>
                </a:lnTo>
                <a:lnTo>
                  <a:pt x="68" y="166"/>
                </a:lnTo>
                <a:lnTo>
                  <a:pt x="68" y="160"/>
                </a:lnTo>
                <a:lnTo>
                  <a:pt x="71" y="157"/>
                </a:lnTo>
                <a:lnTo>
                  <a:pt x="71" y="151"/>
                </a:lnTo>
                <a:lnTo>
                  <a:pt x="71" y="142"/>
                </a:lnTo>
                <a:lnTo>
                  <a:pt x="71" y="136"/>
                </a:lnTo>
                <a:lnTo>
                  <a:pt x="71" y="126"/>
                </a:lnTo>
                <a:lnTo>
                  <a:pt x="71" y="117"/>
                </a:lnTo>
                <a:lnTo>
                  <a:pt x="71" y="99"/>
                </a:lnTo>
                <a:lnTo>
                  <a:pt x="71" y="80"/>
                </a:lnTo>
                <a:lnTo>
                  <a:pt x="71" y="65"/>
                </a:lnTo>
                <a:lnTo>
                  <a:pt x="71" y="49"/>
                </a:lnTo>
                <a:lnTo>
                  <a:pt x="68" y="37"/>
                </a:lnTo>
                <a:lnTo>
                  <a:pt x="68" y="31"/>
                </a:lnTo>
                <a:lnTo>
                  <a:pt x="68" y="28"/>
                </a:lnTo>
                <a:lnTo>
                  <a:pt x="68" y="25"/>
                </a:lnTo>
                <a:lnTo>
                  <a:pt x="66" y="22"/>
                </a:lnTo>
                <a:lnTo>
                  <a:pt x="66" y="22"/>
                </a:lnTo>
                <a:lnTo>
                  <a:pt x="66" y="22"/>
                </a:lnTo>
                <a:lnTo>
                  <a:pt x="64" y="22"/>
                </a:lnTo>
                <a:lnTo>
                  <a:pt x="62" y="22"/>
                </a:lnTo>
                <a:lnTo>
                  <a:pt x="60" y="22"/>
                </a:lnTo>
                <a:lnTo>
                  <a:pt x="55" y="22"/>
                </a:lnTo>
                <a:lnTo>
                  <a:pt x="53" y="22"/>
                </a:lnTo>
                <a:lnTo>
                  <a:pt x="42" y="25"/>
                </a:lnTo>
                <a:lnTo>
                  <a:pt x="33" y="25"/>
                </a:lnTo>
                <a:lnTo>
                  <a:pt x="22" y="28"/>
                </a:lnTo>
                <a:lnTo>
                  <a:pt x="0" y="28"/>
                </a:lnTo>
                <a:lnTo>
                  <a:pt x="0" y="12"/>
                </a:lnTo>
                <a:lnTo>
                  <a:pt x="9" y="12"/>
                </a:lnTo>
                <a:lnTo>
                  <a:pt x="15" y="12"/>
                </a:lnTo>
                <a:lnTo>
                  <a:pt x="24" y="12"/>
                </a:lnTo>
                <a:lnTo>
                  <a:pt x="33" y="9"/>
                </a:lnTo>
                <a:lnTo>
                  <a:pt x="42" y="9"/>
                </a:lnTo>
                <a:lnTo>
                  <a:pt x="46" y="6"/>
                </a:lnTo>
                <a:lnTo>
                  <a:pt x="51" y="6"/>
                </a:lnTo>
                <a:lnTo>
                  <a:pt x="55" y="3"/>
                </a:lnTo>
                <a:lnTo>
                  <a:pt x="55" y="3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38" name="Freeform 44"/>
          <p:cNvSpPr>
            <a:spLocks/>
          </p:cNvSpPr>
          <p:nvPr/>
        </p:nvSpPr>
        <p:spPr bwMode="auto">
          <a:xfrm>
            <a:off x="1409913" y="4797190"/>
            <a:ext cx="367481" cy="194022"/>
          </a:xfrm>
          <a:custGeom>
            <a:avLst/>
            <a:gdLst>
              <a:gd name="T0" fmla="*/ 59 w 59"/>
              <a:gd name="T1" fmla="*/ 12 h 21"/>
              <a:gd name="T2" fmla="*/ 57 w 59"/>
              <a:gd name="T3" fmla="*/ 15 h 21"/>
              <a:gd name="T4" fmla="*/ 55 w 59"/>
              <a:gd name="T5" fmla="*/ 15 h 21"/>
              <a:gd name="T6" fmla="*/ 53 w 59"/>
              <a:gd name="T7" fmla="*/ 18 h 21"/>
              <a:gd name="T8" fmla="*/ 46 w 59"/>
              <a:gd name="T9" fmla="*/ 18 h 21"/>
              <a:gd name="T10" fmla="*/ 44 w 59"/>
              <a:gd name="T11" fmla="*/ 18 h 21"/>
              <a:gd name="T12" fmla="*/ 39 w 59"/>
              <a:gd name="T13" fmla="*/ 18 h 21"/>
              <a:gd name="T14" fmla="*/ 35 w 59"/>
              <a:gd name="T15" fmla="*/ 21 h 21"/>
              <a:gd name="T16" fmla="*/ 28 w 59"/>
              <a:gd name="T17" fmla="*/ 21 h 21"/>
              <a:gd name="T18" fmla="*/ 22 w 59"/>
              <a:gd name="T19" fmla="*/ 21 h 21"/>
              <a:gd name="T20" fmla="*/ 15 w 59"/>
              <a:gd name="T21" fmla="*/ 21 h 21"/>
              <a:gd name="T22" fmla="*/ 8 w 59"/>
              <a:gd name="T23" fmla="*/ 21 h 21"/>
              <a:gd name="T24" fmla="*/ 0 w 59"/>
              <a:gd name="T25" fmla="*/ 21 h 21"/>
              <a:gd name="T26" fmla="*/ 0 w 59"/>
              <a:gd name="T27" fmla="*/ 6 h 21"/>
              <a:gd name="T28" fmla="*/ 11 w 59"/>
              <a:gd name="T29" fmla="*/ 6 h 21"/>
              <a:gd name="T30" fmla="*/ 19 w 59"/>
              <a:gd name="T31" fmla="*/ 6 h 21"/>
              <a:gd name="T32" fmla="*/ 26 w 59"/>
              <a:gd name="T33" fmla="*/ 6 h 21"/>
              <a:gd name="T34" fmla="*/ 30 w 59"/>
              <a:gd name="T35" fmla="*/ 3 h 21"/>
              <a:gd name="T36" fmla="*/ 35 w 59"/>
              <a:gd name="T37" fmla="*/ 3 h 21"/>
              <a:gd name="T38" fmla="*/ 39 w 59"/>
              <a:gd name="T39" fmla="*/ 0 h 21"/>
              <a:gd name="T40" fmla="*/ 44 w 59"/>
              <a:gd name="T41" fmla="*/ 3 h 21"/>
              <a:gd name="T42" fmla="*/ 50 w 59"/>
              <a:gd name="T43" fmla="*/ 3 h 21"/>
              <a:gd name="T44" fmla="*/ 55 w 59"/>
              <a:gd name="T45" fmla="*/ 6 h 21"/>
              <a:gd name="T46" fmla="*/ 57 w 59"/>
              <a:gd name="T47" fmla="*/ 9 h 21"/>
              <a:gd name="T48" fmla="*/ 59 w 59"/>
              <a:gd name="T49" fmla="*/ 9 h 21"/>
              <a:gd name="T50" fmla="*/ 59 w 59"/>
              <a:gd name="T51" fmla="*/ 12 h 21"/>
              <a:gd name="T52" fmla="*/ 59 w 59"/>
              <a:gd name="T53" fmla="*/ 12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59" h="21">
                <a:moveTo>
                  <a:pt x="59" y="12"/>
                </a:moveTo>
                <a:lnTo>
                  <a:pt x="57" y="15"/>
                </a:lnTo>
                <a:lnTo>
                  <a:pt x="55" y="15"/>
                </a:lnTo>
                <a:lnTo>
                  <a:pt x="53" y="18"/>
                </a:lnTo>
                <a:lnTo>
                  <a:pt x="46" y="18"/>
                </a:lnTo>
                <a:lnTo>
                  <a:pt x="44" y="18"/>
                </a:lnTo>
                <a:lnTo>
                  <a:pt x="39" y="18"/>
                </a:lnTo>
                <a:lnTo>
                  <a:pt x="35" y="21"/>
                </a:lnTo>
                <a:lnTo>
                  <a:pt x="28" y="21"/>
                </a:lnTo>
                <a:lnTo>
                  <a:pt x="22" y="21"/>
                </a:lnTo>
                <a:lnTo>
                  <a:pt x="15" y="21"/>
                </a:lnTo>
                <a:lnTo>
                  <a:pt x="8" y="21"/>
                </a:lnTo>
                <a:lnTo>
                  <a:pt x="0" y="21"/>
                </a:lnTo>
                <a:lnTo>
                  <a:pt x="0" y="6"/>
                </a:lnTo>
                <a:lnTo>
                  <a:pt x="11" y="6"/>
                </a:lnTo>
                <a:lnTo>
                  <a:pt x="19" y="6"/>
                </a:lnTo>
                <a:lnTo>
                  <a:pt x="26" y="6"/>
                </a:lnTo>
                <a:lnTo>
                  <a:pt x="30" y="3"/>
                </a:lnTo>
                <a:lnTo>
                  <a:pt x="35" y="3"/>
                </a:lnTo>
                <a:lnTo>
                  <a:pt x="39" y="0"/>
                </a:lnTo>
                <a:lnTo>
                  <a:pt x="44" y="3"/>
                </a:lnTo>
                <a:lnTo>
                  <a:pt x="50" y="3"/>
                </a:lnTo>
                <a:lnTo>
                  <a:pt x="55" y="6"/>
                </a:lnTo>
                <a:lnTo>
                  <a:pt x="57" y="9"/>
                </a:lnTo>
                <a:lnTo>
                  <a:pt x="59" y="9"/>
                </a:lnTo>
                <a:lnTo>
                  <a:pt x="59" y="12"/>
                </a:lnTo>
                <a:lnTo>
                  <a:pt x="59" y="12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39" name="Freeform 45"/>
          <p:cNvSpPr>
            <a:spLocks/>
          </p:cNvSpPr>
          <p:nvPr/>
        </p:nvSpPr>
        <p:spPr bwMode="auto">
          <a:xfrm>
            <a:off x="1391227" y="5194469"/>
            <a:ext cx="386165" cy="194022"/>
          </a:xfrm>
          <a:custGeom>
            <a:avLst/>
            <a:gdLst>
              <a:gd name="T0" fmla="*/ 0 w 62"/>
              <a:gd name="T1" fmla="*/ 6 h 21"/>
              <a:gd name="T2" fmla="*/ 11 w 62"/>
              <a:gd name="T3" fmla="*/ 6 h 21"/>
              <a:gd name="T4" fmla="*/ 20 w 62"/>
              <a:gd name="T5" fmla="*/ 6 h 21"/>
              <a:gd name="T6" fmla="*/ 27 w 62"/>
              <a:gd name="T7" fmla="*/ 3 h 21"/>
              <a:gd name="T8" fmla="*/ 31 w 62"/>
              <a:gd name="T9" fmla="*/ 3 h 21"/>
              <a:gd name="T10" fmla="*/ 33 w 62"/>
              <a:gd name="T11" fmla="*/ 3 h 21"/>
              <a:gd name="T12" fmla="*/ 38 w 62"/>
              <a:gd name="T13" fmla="*/ 3 h 21"/>
              <a:gd name="T14" fmla="*/ 40 w 62"/>
              <a:gd name="T15" fmla="*/ 0 h 21"/>
              <a:gd name="T16" fmla="*/ 42 w 62"/>
              <a:gd name="T17" fmla="*/ 0 h 21"/>
              <a:gd name="T18" fmla="*/ 44 w 62"/>
              <a:gd name="T19" fmla="*/ 0 h 21"/>
              <a:gd name="T20" fmla="*/ 47 w 62"/>
              <a:gd name="T21" fmla="*/ 3 h 21"/>
              <a:gd name="T22" fmla="*/ 51 w 62"/>
              <a:gd name="T23" fmla="*/ 3 h 21"/>
              <a:gd name="T24" fmla="*/ 53 w 62"/>
              <a:gd name="T25" fmla="*/ 3 h 21"/>
              <a:gd name="T26" fmla="*/ 58 w 62"/>
              <a:gd name="T27" fmla="*/ 6 h 21"/>
              <a:gd name="T28" fmla="*/ 60 w 62"/>
              <a:gd name="T29" fmla="*/ 6 h 21"/>
              <a:gd name="T30" fmla="*/ 62 w 62"/>
              <a:gd name="T31" fmla="*/ 9 h 21"/>
              <a:gd name="T32" fmla="*/ 62 w 62"/>
              <a:gd name="T33" fmla="*/ 12 h 21"/>
              <a:gd name="T34" fmla="*/ 62 w 62"/>
              <a:gd name="T35" fmla="*/ 12 h 21"/>
              <a:gd name="T36" fmla="*/ 60 w 62"/>
              <a:gd name="T37" fmla="*/ 15 h 21"/>
              <a:gd name="T38" fmla="*/ 58 w 62"/>
              <a:gd name="T39" fmla="*/ 18 h 21"/>
              <a:gd name="T40" fmla="*/ 53 w 62"/>
              <a:gd name="T41" fmla="*/ 18 h 21"/>
              <a:gd name="T42" fmla="*/ 51 w 62"/>
              <a:gd name="T43" fmla="*/ 18 h 21"/>
              <a:gd name="T44" fmla="*/ 49 w 62"/>
              <a:gd name="T45" fmla="*/ 18 h 21"/>
              <a:gd name="T46" fmla="*/ 42 w 62"/>
              <a:gd name="T47" fmla="*/ 18 h 21"/>
              <a:gd name="T48" fmla="*/ 36 w 62"/>
              <a:gd name="T49" fmla="*/ 18 h 21"/>
              <a:gd name="T50" fmla="*/ 29 w 62"/>
              <a:gd name="T51" fmla="*/ 18 h 21"/>
              <a:gd name="T52" fmla="*/ 20 w 62"/>
              <a:gd name="T53" fmla="*/ 21 h 21"/>
              <a:gd name="T54" fmla="*/ 11 w 62"/>
              <a:gd name="T55" fmla="*/ 21 h 21"/>
              <a:gd name="T56" fmla="*/ 0 w 62"/>
              <a:gd name="T57" fmla="*/ 21 h 21"/>
              <a:gd name="T58" fmla="*/ 0 w 62"/>
              <a:gd name="T59" fmla="*/ 6 h 21"/>
              <a:gd name="T60" fmla="*/ 0 w 62"/>
              <a:gd name="T61" fmla="*/ 6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62" h="21">
                <a:moveTo>
                  <a:pt x="0" y="6"/>
                </a:moveTo>
                <a:lnTo>
                  <a:pt x="11" y="6"/>
                </a:lnTo>
                <a:lnTo>
                  <a:pt x="20" y="6"/>
                </a:lnTo>
                <a:lnTo>
                  <a:pt x="27" y="3"/>
                </a:lnTo>
                <a:lnTo>
                  <a:pt x="31" y="3"/>
                </a:lnTo>
                <a:lnTo>
                  <a:pt x="33" y="3"/>
                </a:lnTo>
                <a:lnTo>
                  <a:pt x="38" y="3"/>
                </a:lnTo>
                <a:lnTo>
                  <a:pt x="40" y="0"/>
                </a:lnTo>
                <a:lnTo>
                  <a:pt x="42" y="0"/>
                </a:lnTo>
                <a:lnTo>
                  <a:pt x="44" y="0"/>
                </a:lnTo>
                <a:lnTo>
                  <a:pt x="47" y="3"/>
                </a:lnTo>
                <a:lnTo>
                  <a:pt x="51" y="3"/>
                </a:lnTo>
                <a:lnTo>
                  <a:pt x="53" y="3"/>
                </a:lnTo>
                <a:lnTo>
                  <a:pt x="58" y="6"/>
                </a:lnTo>
                <a:lnTo>
                  <a:pt x="60" y="6"/>
                </a:lnTo>
                <a:lnTo>
                  <a:pt x="62" y="9"/>
                </a:lnTo>
                <a:lnTo>
                  <a:pt x="62" y="12"/>
                </a:lnTo>
                <a:lnTo>
                  <a:pt x="62" y="12"/>
                </a:lnTo>
                <a:lnTo>
                  <a:pt x="60" y="15"/>
                </a:lnTo>
                <a:lnTo>
                  <a:pt x="58" y="18"/>
                </a:lnTo>
                <a:lnTo>
                  <a:pt x="53" y="18"/>
                </a:lnTo>
                <a:lnTo>
                  <a:pt x="51" y="18"/>
                </a:lnTo>
                <a:lnTo>
                  <a:pt x="49" y="18"/>
                </a:lnTo>
                <a:lnTo>
                  <a:pt x="42" y="18"/>
                </a:lnTo>
                <a:lnTo>
                  <a:pt x="36" y="18"/>
                </a:lnTo>
                <a:lnTo>
                  <a:pt x="29" y="18"/>
                </a:lnTo>
                <a:lnTo>
                  <a:pt x="20" y="21"/>
                </a:lnTo>
                <a:lnTo>
                  <a:pt x="11" y="21"/>
                </a:lnTo>
                <a:lnTo>
                  <a:pt x="0" y="21"/>
                </a:lnTo>
                <a:lnTo>
                  <a:pt x="0" y="6"/>
                </a:lnTo>
                <a:lnTo>
                  <a:pt x="0" y="6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0" name="Freeform 46"/>
          <p:cNvSpPr>
            <a:spLocks/>
          </p:cNvSpPr>
          <p:nvPr/>
        </p:nvSpPr>
        <p:spPr bwMode="auto">
          <a:xfrm>
            <a:off x="1459742" y="5730330"/>
            <a:ext cx="386165" cy="55434"/>
          </a:xfrm>
          <a:custGeom>
            <a:avLst/>
            <a:gdLst>
              <a:gd name="T0" fmla="*/ 0 w 62"/>
              <a:gd name="T1" fmla="*/ 6 h 6"/>
              <a:gd name="T2" fmla="*/ 0 w 62"/>
              <a:gd name="T3" fmla="*/ 3 h 6"/>
              <a:gd name="T4" fmla="*/ 9 w 62"/>
              <a:gd name="T5" fmla="*/ 3 h 6"/>
              <a:gd name="T6" fmla="*/ 16 w 62"/>
              <a:gd name="T7" fmla="*/ 3 h 6"/>
              <a:gd name="T8" fmla="*/ 20 w 62"/>
              <a:gd name="T9" fmla="*/ 3 h 6"/>
              <a:gd name="T10" fmla="*/ 25 w 62"/>
              <a:gd name="T11" fmla="*/ 3 h 6"/>
              <a:gd name="T12" fmla="*/ 27 w 62"/>
              <a:gd name="T13" fmla="*/ 3 h 6"/>
              <a:gd name="T14" fmla="*/ 31 w 62"/>
              <a:gd name="T15" fmla="*/ 3 h 6"/>
              <a:gd name="T16" fmla="*/ 36 w 62"/>
              <a:gd name="T17" fmla="*/ 3 h 6"/>
              <a:gd name="T18" fmla="*/ 42 w 62"/>
              <a:gd name="T19" fmla="*/ 3 h 6"/>
              <a:gd name="T20" fmla="*/ 49 w 62"/>
              <a:gd name="T21" fmla="*/ 0 h 6"/>
              <a:gd name="T22" fmla="*/ 56 w 62"/>
              <a:gd name="T23" fmla="*/ 0 h 6"/>
              <a:gd name="T24" fmla="*/ 62 w 62"/>
              <a:gd name="T25" fmla="*/ 0 h 6"/>
              <a:gd name="T26" fmla="*/ 62 w 62"/>
              <a:gd name="T27" fmla="*/ 6 h 6"/>
              <a:gd name="T28" fmla="*/ 62 w 62"/>
              <a:gd name="T29" fmla="*/ 6 h 6"/>
              <a:gd name="T30" fmla="*/ 58 w 62"/>
              <a:gd name="T31" fmla="*/ 6 h 6"/>
              <a:gd name="T32" fmla="*/ 53 w 62"/>
              <a:gd name="T33" fmla="*/ 6 h 6"/>
              <a:gd name="T34" fmla="*/ 47 w 62"/>
              <a:gd name="T35" fmla="*/ 6 h 6"/>
              <a:gd name="T36" fmla="*/ 38 w 62"/>
              <a:gd name="T37" fmla="*/ 6 h 6"/>
              <a:gd name="T38" fmla="*/ 27 w 62"/>
              <a:gd name="T39" fmla="*/ 6 h 6"/>
              <a:gd name="T40" fmla="*/ 14 w 62"/>
              <a:gd name="T41" fmla="*/ 6 h 6"/>
              <a:gd name="T42" fmla="*/ 0 w 62"/>
              <a:gd name="T43" fmla="*/ 6 h 6"/>
              <a:gd name="T44" fmla="*/ 0 w 62"/>
              <a:gd name="T45" fmla="*/ 6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62" h="6">
                <a:moveTo>
                  <a:pt x="0" y="6"/>
                </a:moveTo>
                <a:lnTo>
                  <a:pt x="0" y="3"/>
                </a:lnTo>
                <a:lnTo>
                  <a:pt x="9" y="3"/>
                </a:lnTo>
                <a:lnTo>
                  <a:pt x="16" y="3"/>
                </a:lnTo>
                <a:lnTo>
                  <a:pt x="20" y="3"/>
                </a:lnTo>
                <a:lnTo>
                  <a:pt x="25" y="3"/>
                </a:lnTo>
                <a:lnTo>
                  <a:pt x="27" y="3"/>
                </a:lnTo>
                <a:lnTo>
                  <a:pt x="31" y="3"/>
                </a:lnTo>
                <a:lnTo>
                  <a:pt x="36" y="3"/>
                </a:lnTo>
                <a:lnTo>
                  <a:pt x="42" y="3"/>
                </a:lnTo>
                <a:lnTo>
                  <a:pt x="49" y="0"/>
                </a:lnTo>
                <a:lnTo>
                  <a:pt x="56" y="0"/>
                </a:lnTo>
                <a:lnTo>
                  <a:pt x="62" y="0"/>
                </a:lnTo>
                <a:lnTo>
                  <a:pt x="62" y="6"/>
                </a:lnTo>
                <a:lnTo>
                  <a:pt x="62" y="6"/>
                </a:lnTo>
                <a:lnTo>
                  <a:pt x="58" y="6"/>
                </a:lnTo>
                <a:lnTo>
                  <a:pt x="53" y="6"/>
                </a:lnTo>
                <a:lnTo>
                  <a:pt x="47" y="6"/>
                </a:lnTo>
                <a:lnTo>
                  <a:pt x="38" y="6"/>
                </a:lnTo>
                <a:lnTo>
                  <a:pt x="27" y="6"/>
                </a:lnTo>
                <a:lnTo>
                  <a:pt x="14" y="6"/>
                </a:lnTo>
                <a:lnTo>
                  <a:pt x="0" y="6"/>
                </a:lnTo>
                <a:lnTo>
                  <a:pt x="0" y="6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1" name="Freeform 47"/>
          <p:cNvSpPr>
            <a:spLocks/>
          </p:cNvSpPr>
          <p:nvPr/>
        </p:nvSpPr>
        <p:spPr bwMode="auto">
          <a:xfrm>
            <a:off x="2119958" y="4279808"/>
            <a:ext cx="703818" cy="2023338"/>
          </a:xfrm>
          <a:custGeom>
            <a:avLst/>
            <a:gdLst>
              <a:gd name="T0" fmla="*/ 69 w 113"/>
              <a:gd name="T1" fmla="*/ 191 h 219"/>
              <a:gd name="T2" fmla="*/ 56 w 113"/>
              <a:gd name="T3" fmla="*/ 197 h 219"/>
              <a:gd name="T4" fmla="*/ 44 w 113"/>
              <a:gd name="T5" fmla="*/ 203 h 219"/>
              <a:gd name="T6" fmla="*/ 38 w 113"/>
              <a:gd name="T7" fmla="*/ 210 h 219"/>
              <a:gd name="T8" fmla="*/ 31 w 113"/>
              <a:gd name="T9" fmla="*/ 216 h 219"/>
              <a:gd name="T10" fmla="*/ 20 w 113"/>
              <a:gd name="T11" fmla="*/ 219 h 219"/>
              <a:gd name="T12" fmla="*/ 14 w 113"/>
              <a:gd name="T13" fmla="*/ 213 h 219"/>
              <a:gd name="T14" fmla="*/ 7 w 113"/>
              <a:gd name="T15" fmla="*/ 203 h 219"/>
              <a:gd name="T16" fmla="*/ 3 w 113"/>
              <a:gd name="T17" fmla="*/ 197 h 219"/>
              <a:gd name="T18" fmla="*/ 0 w 113"/>
              <a:gd name="T19" fmla="*/ 194 h 219"/>
              <a:gd name="T20" fmla="*/ 5 w 113"/>
              <a:gd name="T21" fmla="*/ 191 h 219"/>
              <a:gd name="T22" fmla="*/ 9 w 113"/>
              <a:gd name="T23" fmla="*/ 185 h 219"/>
              <a:gd name="T24" fmla="*/ 14 w 113"/>
              <a:gd name="T25" fmla="*/ 173 h 219"/>
              <a:gd name="T26" fmla="*/ 16 w 113"/>
              <a:gd name="T27" fmla="*/ 163 h 219"/>
              <a:gd name="T28" fmla="*/ 16 w 113"/>
              <a:gd name="T29" fmla="*/ 151 h 219"/>
              <a:gd name="T30" fmla="*/ 16 w 113"/>
              <a:gd name="T31" fmla="*/ 133 h 219"/>
              <a:gd name="T32" fmla="*/ 16 w 113"/>
              <a:gd name="T33" fmla="*/ 111 h 219"/>
              <a:gd name="T34" fmla="*/ 16 w 113"/>
              <a:gd name="T35" fmla="*/ 83 h 219"/>
              <a:gd name="T36" fmla="*/ 16 w 113"/>
              <a:gd name="T37" fmla="*/ 62 h 219"/>
              <a:gd name="T38" fmla="*/ 14 w 113"/>
              <a:gd name="T39" fmla="*/ 43 h 219"/>
              <a:gd name="T40" fmla="*/ 11 w 113"/>
              <a:gd name="T41" fmla="*/ 28 h 219"/>
              <a:gd name="T42" fmla="*/ 9 w 113"/>
              <a:gd name="T43" fmla="*/ 19 h 219"/>
              <a:gd name="T44" fmla="*/ 7 w 113"/>
              <a:gd name="T45" fmla="*/ 6 h 219"/>
              <a:gd name="T46" fmla="*/ 7 w 113"/>
              <a:gd name="T47" fmla="*/ 3 h 219"/>
              <a:gd name="T48" fmla="*/ 11 w 113"/>
              <a:gd name="T49" fmla="*/ 0 h 219"/>
              <a:gd name="T50" fmla="*/ 18 w 113"/>
              <a:gd name="T51" fmla="*/ 0 h 219"/>
              <a:gd name="T52" fmla="*/ 31 w 113"/>
              <a:gd name="T53" fmla="*/ 3 h 219"/>
              <a:gd name="T54" fmla="*/ 40 w 113"/>
              <a:gd name="T55" fmla="*/ 6 h 219"/>
              <a:gd name="T56" fmla="*/ 44 w 113"/>
              <a:gd name="T57" fmla="*/ 9 h 219"/>
              <a:gd name="T58" fmla="*/ 44 w 113"/>
              <a:gd name="T59" fmla="*/ 12 h 219"/>
              <a:gd name="T60" fmla="*/ 44 w 113"/>
              <a:gd name="T61" fmla="*/ 22 h 219"/>
              <a:gd name="T62" fmla="*/ 44 w 113"/>
              <a:gd name="T63" fmla="*/ 34 h 219"/>
              <a:gd name="T64" fmla="*/ 44 w 113"/>
              <a:gd name="T65" fmla="*/ 77 h 219"/>
              <a:gd name="T66" fmla="*/ 47 w 113"/>
              <a:gd name="T67" fmla="*/ 108 h 219"/>
              <a:gd name="T68" fmla="*/ 47 w 113"/>
              <a:gd name="T69" fmla="*/ 136 h 219"/>
              <a:gd name="T70" fmla="*/ 44 w 113"/>
              <a:gd name="T71" fmla="*/ 154 h 219"/>
              <a:gd name="T72" fmla="*/ 44 w 113"/>
              <a:gd name="T73" fmla="*/ 163 h 219"/>
              <a:gd name="T74" fmla="*/ 44 w 113"/>
              <a:gd name="T75" fmla="*/ 173 h 219"/>
              <a:gd name="T76" fmla="*/ 47 w 113"/>
              <a:gd name="T77" fmla="*/ 176 h 219"/>
              <a:gd name="T78" fmla="*/ 51 w 113"/>
              <a:gd name="T79" fmla="*/ 176 h 219"/>
              <a:gd name="T80" fmla="*/ 58 w 113"/>
              <a:gd name="T81" fmla="*/ 173 h 219"/>
              <a:gd name="T82" fmla="*/ 71 w 113"/>
              <a:gd name="T83" fmla="*/ 166 h 219"/>
              <a:gd name="T84" fmla="*/ 86 w 113"/>
              <a:gd name="T85" fmla="*/ 163 h 219"/>
              <a:gd name="T86" fmla="*/ 100 w 113"/>
              <a:gd name="T87" fmla="*/ 157 h 219"/>
              <a:gd name="T88" fmla="*/ 108 w 113"/>
              <a:gd name="T89" fmla="*/ 157 h 219"/>
              <a:gd name="T90" fmla="*/ 113 w 113"/>
              <a:gd name="T91" fmla="*/ 157 h 219"/>
              <a:gd name="T92" fmla="*/ 113 w 113"/>
              <a:gd name="T93" fmla="*/ 160 h 219"/>
              <a:gd name="T94" fmla="*/ 111 w 113"/>
              <a:gd name="T95" fmla="*/ 166 h 219"/>
              <a:gd name="T96" fmla="*/ 102 w 113"/>
              <a:gd name="T97" fmla="*/ 173 h 219"/>
              <a:gd name="T98" fmla="*/ 86 w 113"/>
              <a:gd name="T99" fmla="*/ 179 h 219"/>
              <a:gd name="T100" fmla="*/ 78 w 113"/>
              <a:gd name="T101" fmla="*/ 185 h 2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13" h="219">
                <a:moveTo>
                  <a:pt x="78" y="185"/>
                </a:moveTo>
                <a:lnTo>
                  <a:pt x="69" y="191"/>
                </a:lnTo>
                <a:lnTo>
                  <a:pt x="62" y="194"/>
                </a:lnTo>
                <a:lnTo>
                  <a:pt x="56" y="197"/>
                </a:lnTo>
                <a:lnTo>
                  <a:pt x="49" y="200"/>
                </a:lnTo>
                <a:lnTo>
                  <a:pt x="44" y="203"/>
                </a:lnTo>
                <a:lnTo>
                  <a:pt x="40" y="206"/>
                </a:lnTo>
                <a:lnTo>
                  <a:pt x="38" y="210"/>
                </a:lnTo>
                <a:lnTo>
                  <a:pt x="36" y="213"/>
                </a:lnTo>
                <a:lnTo>
                  <a:pt x="31" y="216"/>
                </a:lnTo>
                <a:lnTo>
                  <a:pt x="25" y="219"/>
                </a:lnTo>
                <a:lnTo>
                  <a:pt x="20" y="219"/>
                </a:lnTo>
                <a:lnTo>
                  <a:pt x="18" y="216"/>
                </a:lnTo>
                <a:lnTo>
                  <a:pt x="14" y="213"/>
                </a:lnTo>
                <a:lnTo>
                  <a:pt x="9" y="210"/>
                </a:lnTo>
                <a:lnTo>
                  <a:pt x="7" y="203"/>
                </a:lnTo>
                <a:lnTo>
                  <a:pt x="3" y="200"/>
                </a:lnTo>
                <a:lnTo>
                  <a:pt x="3" y="197"/>
                </a:lnTo>
                <a:lnTo>
                  <a:pt x="0" y="197"/>
                </a:lnTo>
                <a:lnTo>
                  <a:pt x="0" y="194"/>
                </a:lnTo>
                <a:lnTo>
                  <a:pt x="3" y="191"/>
                </a:lnTo>
                <a:lnTo>
                  <a:pt x="5" y="191"/>
                </a:lnTo>
                <a:lnTo>
                  <a:pt x="7" y="188"/>
                </a:lnTo>
                <a:lnTo>
                  <a:pt x="9" y="185"/>
                </a:lnTo>
                <a:lnTo>
                  <a:pt x="11" y="179"/>
                </a:lnTo>
                <a:lnTo>
                  <a:pt x="14" y="173"/>
                </a:lnTo>
                <a:lnTo>
                  <a:pt x="14" y="166"/>
                </a:lnTo>
                <a:lnTo>
                  <a:pt x="16" y="163"/>
                </a:lnTo>
                <a:lnTo>
                  <a:pt x="16" y="157"/>
                </a:lnTo>
                <a:lnTo>
                  <a:pt x="16" y="151"/>
                </a:lnTo>
                <a:lnTo>
                  <a:pt x="16" y="142"/>
                </a:lnTo>
                <a:lnTo>
                  <a:pt x="16" y="133"/>
                </a:lnTo>
                <a:lnTo>
                  <a:pt x="16" y="123"/>
                </a:lnTo>
                <a:lnTo>
                  <a:pt x="16" y="111"/>
                </a:lnTo>
                <a:lnTo>
                  <a:pt x="16" y="96"/>
                </a:lnTo>
                <a:lnTo>
                  <a:pt x="16" y="83"/>
                </a:lnTo>
                <a:lnTo>
                  <a:pt x="16" y="71"/>
                </a:lnTo>
                <a:lnTo>
                  <a:pt x="16" y="62"/>
                </a:lnTo>
                <a:lnTo>
                  <a:pt x="16" y="49"/>
                </a:lnTo>
                <a:lnTo>
                  <a:pt x="14" y="43"/>
                </a:lnTo>
                <a:lnTo>
                  <a:pt x="14" y="34"/>
                </a:lnTo>
                <a:lnTo>
                  <a:pt x="11" y="28"/>
                </a:lnTo>
                <a:lnTo>
                  <a:pt x="11" y="25"/>
                </a:lnTo>
                <a:lnTo>
                  <a:pt x="9" y="19"/>
                </a:lnTo>
                <a:lnTo>
                  <a:pt x="7" y="12"/>
                </a:lnTo>
                <a:lnTo>
                  <a:pt x="7" y="6"/>
                </a:lnTo>
                <a:lnTo>
                  <a:pt x="7" y="3"/>
                </a:lnTo>
                <a:lnTo>
                  <a:pt x="7" y="3"/>
                </a:lnTo>
                <a:lnTo>
                  <a:pt x="9" y="0"/>
                </a:lnTo>
                <a:lnTo>
                  <a:pt x="11" y="0"/>
                </a:lnTo>
                <a:lnTo>
                  <a:pt x="16" y="0"/>
                </a:lnTo>
                <a:lnTo>
                  <a:pt x="18" y="0"/>
                </a:lnTo>
                <a:lnTo>
                  <a:pt x="22" y="3"/>
                </a:lnTo>
                <a:lnTo>
                  <a:pt x="31" y="3"/>
                </a:lnTo>
                <a:lnTo>
                  <a:pt x="38" y="3"/>
                </a:lnTo>
                <a:lnTo>
                  <a:pt x="40" y="6"/>
                </a:lnTo>
                <a:lnTo>
                  <a:pt x="42" y="6"/>
                </a:lnTo>
                <a:lnTo>
                  <a:pt x="44" y="9"/>
                </a:lnTo>
                <a:lnTo>
                  <a:pt x="44" y="9"/>
                </a:lnTo>
                <a:lnTo>
                  <a:pt x="44" y="12"/>
                </a:lnTo>
                <a:lnTo>
                  <a:pt x="44" y="19"/>
                </a:lnTo>
                <a:lnTo>
                  <a:pt x="44" y="22"/>
                </a:lnTo>
                <a:lnTo>
                  <a:pt x="44" y="28"/>
                </a:lnTo>
                <a:lnTo>
                  <a:pt x="44" y="34"/>
                </a:lnTo>
                <a:lnTo>
                  <a:pt x="44" y="62"/>
                </a:lnTo>
                <a:lnTo>
                  <a:pt x="44" y="77"/>
                </a:lnTo>
                <a:lnTo>
                  <a:pt x="47" y="92"/>
                </a:lnTo>
                <a:lnTo>
                  <a:pt x="47" y="108"/>
                </a:lnTo>
                <a:lnTo>
                  <a:pt x="47" y="123"/>
                </a:lnTo>
                <a:lnTo>
                  <a:pt x="47" y="136"/>
                </a:lnTo>
                <a:lnTo>
                  <a:pt x="44" y="148"/>
                </a:lnTo>
                <a:lnTo>
                  <a:pt x="44" y="154"/>
                </a:lnTo>
                <a:lnTo>
                  <a:pt x="44" y="160"/>
                </a:lnTo>
                <a:lnTo>
                  <a:pt x="44" y="163"/>
                </a:lnTo>
                <a:lnTo>
                  <a:pt x="44" y="166"/>
                </a:lnTo>
                <a:lnTo>
                  <a:pt x="44" y="173"/>
                </a:lnTo>
                <a:lnTo>
                  <a:pt x="44" y="176"/>
                </a:lnTo>
                <a:lnTo>
                  <a:pt x="47" y="176"/>
                </a:lnTo>
                <a:lnTo>
                  <a:pt x="47" y="176"/>
                </a:lnTo>
                <a:lnTo>
                  <a:pt x="51" y="176"/>
                </a:lnTo>
                <a:lnTo>
                  <a:pt x="53" y="173"/>
                </a:lnTo>
                <a:lnTo>
                  <a:pt x="58" y="173"/>
                </a:lnTo>
                <a:lnTo>
                  <a:pt x="64" y="169"/>
                </a:lnTo>
                <a:lnTo>
                  <a:pt x="71" y="166"/>
                </a:lnTo>
                <a:lnTo>
                  <a:pt x="78" y="163"/>
                </a:lnTo>
                <a:lnTo>
                  <a:pt x="86" y="163"/>
                </a:lnTo>
                <a:lnTo>
                  <a:pt x="93" y="160"/>
                </a:lnTo>
                <a:lnTo>
                  <a:pt x="100" y="157"/>
                </a:lnTo>
                <a:lnTo>
                  <a:pt x="104" y="157"/>
                </a:lnTo>
                <a:lnTo>
                  <a:pt x="108" y="157"/>
                </a:lnTo>
                <a:lnTo>
                  <a:pt x="111" y="157"/>
                </a:lnTo>
                <a:lnTo>
                  <a:pt x="113" y="157"/>
                </a:lnTo>
                <a:lnTo>
                  <a:pt x="113" y="160"/>
                </a:lnTo>
                <a:lnTo>
                  <a:pt x="113" y="160"/>
                </a:lnTo>
                <a:lnTo>
                  <a:pt x="113" y="163"/>
                </a:lnTo>
                <a:lnTo>
                  <a:pt x="111" y="166"/>
                </a:lnTo>
                <a:lnTo>
                  <a:pt x="106" y="169"/>
                </a:lnTo>
                <a:lnTo>
                  <a:pt x="102" y="173"/>
                </a:lnTo>
                <a:lnTo>
                  <a:pt x="95" y="176"/>
                </a:lnTo>
                <a:lnTo>
                  <a:pt x="86" y="179"/>
                </a:lnTo>
                <a:lnTo>
                  <a:pt x="78" y="185"/>
                </a:lnTo>
                <a:lnTo>
                  <a:pt x="78" y="185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2" name="Freeform 48"/>
          <p:cNvSpPr>
            <a:spLocks/>
          </p:cNvSpPr>
          <p:nvPr/>
        </p:nvSpPr>
        <p:spPr bwMode="auto">
          <a:xfrm>
            <a:off x="2232071" y="4141226"/>
            <a:ext cx="921813" cy="960854"/>
          </a:xfrm>
          <a:custGeom>
            <a:avLst/>
            <a:gdLst>
              <a:gd name="T0" fmla="*/ 95 w 148"/>
              <a:gd name="T1" fmla="*/ 49 h 104"/>
              <a:gd name="T2" fmla="*/ 99 w 148"/>
              <a:gd name="T3" fmla="*/ 40 h 104"/>
              <a:gd name="T4" fmla="*/ 99 w 148"/>
              <a:gd name="T5" fmla="*/ 30 h 104"/>
              <a:gd name="T6" fmla="*/ 99 w 148"/>
              <a:gd name="T7" fmla="*/ 27 h 104"/>
              <a:gd name="T8" fmla="*/ 95 w 148"/>
              <a:gd name="T9" fmla="*/ 24 h 104"/>
              <a:gd name="T10" fmla="*/ 90 w 148"/>
              <a:gd name="T11" fmla="*/ 24 h 104"/>
              <a:gd name="T12" fmla="*/ 79 w 148"/>
              <a:gd name="T13" fmla="*/ 27 h 104"/>
              <a:gd name="T14" fmla="*/ 66 w 148"/>
              <a:gd name="T15" fmla="*/ 27 h 104"/>
              <a:gd name="T16" fmla="*/ 49 w 148"/>
              <a:gd name="T17" fmla="*/ 30 h 104"/>
              <a:gd name="T18" fmla="*/ 31 w 148"/>
              <a:gd name="T19" fmla="*/ 30 h 104"/>
              <a:gd name="T20" fmla="*/ 11 w 148"/>
              <a:gd name="T21" fmla="*/ 34 h 104"/>
              <a:gd name="T22" fmla="*/ 0 w 148"/>
              <a:gd name="T23" fmla="*/ 18 h 104"/>
              <a:gd name="T24" fmla="*/ 24 w 148"/>
              <a:gd name="T25" fmla="*/ 18 h 104"/>
              <a:gd name="T26" fmla="*/ 55 w 148"/>
              <a:gd name="T27" fmla="*/ 12 h 104"/>
              <a:gd name="T28" fmla="*/ 71 w 148"/>
              <a:gd name="T29" fmla="*/ 12 h 104"/>
              <a:gd name="T30" fmla="*/ 82 w 148"/>
              <a:gd name="T31" fmla="*/ 9 h 104"/>
              <a:gd name="T32" fmla="*/ 88 w 148"/>
              <a:gd name="T33" fmla="*/ 6 h 104"/>
              <a:gd name="T34" fmla="*/ 90 w 148"/>
              <a:gd name="T35" fmla="*/ 6 h 104"/>
              <a:gd name="T36" fmla="*/ 95 w 148"/>
              <a:gd name="T37" fmla="*/ 0 h 104"/>
              <a:gd name="T38" fmla="*/ 104 w 148"/>
              <a:gd name="T39" fmla="*/ 0 h 104"/>
              <a:gd name="T40" fmla="*/ 115 w 148"/>
              <a:gd name="T41" fmla="*/ 3 h 104"/>
              <a:gd name="T42" fmla="*/ 130 w 148"/>
              <a:gd name="T43" fmla="*/ 9 h 104"/>
              <a:gd name="T44" fmla="*/ 137 w 148"/>
              <a:gd name="T45" fmla="*/ 12 h 104"/>
              <a:gd name="T46" fmla="*/ 146 w 148"/>
              <a:gd name="T47" fmla="*/ 18 h 104"/>
              <a:gd name="T48" fmla="*/ 148 w 148"/>
              <a:gd name="T49" fmla="*/ 24 h 104"/>
              <a:gd name="T50" fmla="*/ 148 w 148"/>
              <a:gd name="T51" fmla="*/ 27 h 104"/>
              <a:gd name="T52" fmla="*/ 143 w 148"/>
              <a:gd name="T53" fmla="*/ 30 h 104"/>
              <a:gd name="T54" fmla="*/ 139 w 148"/>
              <a:gd name="T55" fmla="*/ 37 h 104"/>
              <a:gd name="T56" fmla="*/ 132 w 148"/>
              <a:gd name="T57" fmla="*/ 46 h 104"/>
              <a:gd name="T58" fmla="*/ 126 w 148"/>
              <a:gd name="T59" fmla="*/ 58 h 104"/>
              <a:gd name="T60" fmla="*/ 119 w 148"/>
              <a:gd name="T61" fmla="*/ 77 h 104"/>
              <a:gd name="T62" fmla="*/ 113 w 148"/>
              <a:gd name="T63" fmla="*/ 92 h 104"/>
              <a:gd name="T64" fmla="*/ 108 w 148"/>
              <a:gd name="T65" fmla="*/ 98 h 104"/>
              <a:gd name="T66" fmla="*/ 104 w 148"/>
              <a:gd name="T67" fmla="*/ 104 h 104"/>
              <a:gd name="T68" fmla="*/ 97 w 148"/>
              <a:gd name="T69" fmla="*/ 104 h 104"/>
              <a:gd name="T70" fmla="*/ 90 w 148"/>
              <a:gd name="T71" fmla="*/ 101 h 104"/>
              <a:gd name="T72" fmla="*/ 84 w 148"/>
              <a:gd name="T73" fmla="*/ 98 h 104"/>
              <a:gd name="T74" fmla="*/ 84 w 148"/>
              <a:gd name="T75" fmla="*/ 92 h 104"/>
              <a:gd name="T76" fmla="*/ 86 w 148"/>
              <a:gd name="T77" fmla="*/ 89 h 104"/>
              <a:gd name="T78" fmla="*/ 88 w 148"/>
              <a:gd name="T79" fmla="*/ 80 h 104"/>
              <a:gd name="T80" fmla="*/ 90 w 148"/>
              <a:gd name="T81" fmla="*/ 71 h 104"/>
              <a:gd name="T82" fmla="*/ 95 w 148"/>
              <a:gd name="T83" fmla="*/ 58 h 1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48" h="104">
                <a:moveTo>
                  <a:pt x="95" y="58"/>
                </a:moveTo>
                <a:lnTo>
                  <a:pt x="95" y="49"/>
                </a:lnTo>
                <a:lnTo>
                  <a:pt x="97" y="43"/>
                </a:lnTo>
                <a:lnTo>
                  <a:pt x="99" y="40"/>
                </a:lnTo>
                <a:lnTo>
                  <a:pt x="99" y="34"/>
                </a:lnTo>
                <a:lnTo>
                  <a:pt x="99" y="30"/>
                </a:lnTo>
                <a:lnTo>
                  <a:pt x="99" y="27"/>
                </a:lnTo>
                <a:lnTo>
                  <a:pt x="99" y="27"/>
                </a:lnTo>
                <a:lnTo>
                  <a:pt x="97" y="24"/>
                </a:lnTo>
                <a:lnTo>
                  <a:pt x="95" y="24"/>
                </a:lnTo>
                <a:lnTo>
                  <a:pt x="93" y="24"/>
                </a:lnTo>
                <a:lnTo>
                  <a:pt x="90" y="24"/>
                </a:lnTo>
                <a:lnTo>
                  <a:pt x="84" y="24"/>
                </a:lnTo>
                <a:lnTo>
                  <a:pt x="79" y="27"/>
                </a:lnTo>
                <a:lnTo>
                  <a:pt x="73" y="27"/>
                </a:lnTo>
                <a:lnTo>
                  <a:pt x="66" y="27"/>
                </a:lnTo>
                <a:lnTo>
                  <a:pt x="57" y="27"/>
                </a:lnTo>
                <a:lnTo>
                  <a:pt x="49" y="30"/>
                </a:lnTo>
                <a:lnTo>
                  <a:pt x="40" y="30"/>
                </a:lnTo>
                <a:lnTo>
                  <a:pt x="31" y="30"/>
                </a:lnTo>
                <a:lnTo>
                  <a:pt x="24" y="34"/>
                </a:lnTo>
                <a:lnTo>
                  <a:pt x="11" y="34"/>
                </a:lnTo>
                <a:lnTo>
                  <a:pt x="0" y="34"/>
                </a:lnTo>
                <a:lnTo>
                  <a:pt x="0" y="18"/>
                </a:lnTo>
                <a:lnTo>
                  <a:pt x="11" y="18"/>
                </a:lnTo>
                <a:lnTo>
                  <a:pt x="24" y="18"/>
                </a:lnTo>
                <a:lnTo>
                  <a:pt x="40" y="15"/>
                </a:lnTo>
                <a:lnTo>
                  <a:pt x="55" y="12"/>
                </a:lnTo>
                <a:lnTo>
                  <a:pt x="64" y="12"/>
                </a:lnTo>
                <a:lnTo>
                  <a:pt x="71" y="12"/>
                </a:lnTo>
                <a:lnTo>
                  <a:pt x="75" y="9"/>
                </a:lnTo>
                <a:lnTo>
                  <a:pt x="82" y="9"/>
                </a:lnTo>
                <a:lnTo>
                  <a:pt x="84" y="9"/>
                </a:lnTo>
                <a:lnTo>
                  <a:pt x="88" y="6"/>
                </a:lnTo>
                <a:lnTo>
                  <a:pt x="90" y="6"/>
                </a:lnTo>
                <a:lnTo>
                  <a:pt x="90" y="6"/>
                </a:lnTo>
                <a:lnTo>
                  <a:pt x="93" y="3"/>
                </a:lnTo>
                <a:lnTo>
                  <a:pt x="95" y="0"/>
                </a:lnTo>
                <a:lnTo>
                  <a:pt x="99" y="0"/>
                </a:lnTo>
                <a:lnTo>
                  <a:pt x="104" y="0"/>
                </a:lnTo>
                <a:lnTo>
                  <a:pt x="108" y="3"/>
                </a:lnTo>
                <a:lnTo>
                  <a:pt x="115" y="3"/>
                </a:lnTo>
                <a:lnTo>
                  <a:pt x="121" y="6"/>
                </a:lnTo>
                <a:lnTo>
                  <a:pt x="130" y="9"/>
                </a:lnTo>
                <a:lnTo>
                  <a:pt x="135" y="12"/>
                </a:lnTo>
                <a:lnTo>
                  <a:pt x="137" y="12"/>
                </a:lnTo>
                <a:lnTo>
                  <a:pt x="143" y="15"/>
                </a:lnTo>
                <a:lnTo>
                  <a:pt x="146" y="18"/>
                </a:lnTo>
                <a:lnTo>
                  <a:pt x="148" y="21"/>
                </a:lnTo>
                <a:lnTo>
                  <a:pt x="148" y="24"/>
                </a:lnTo>
                <a:lnTo>
                  <a:pt x="148" y="24"/>
                </a:lnTo>
                <a:lnTo>
                  <a:pt x="148" y="27"/>
                </a:lnTo>
                <a:lnTo>
                  <a:pt x="146" y="27"/>
                </a:lnTo>
                <a:lnTo>
                  <a:pt x="143" y="30"/>
                </a:lnTo>
                <a:lnTo>
                  <a:pt x="141" y="34"/>
                </a:lnTo>
                <a:lnTo>
                  <a:pt x="139" y="37"/>
                </a:lnTo>
                <a:lnTo>
                  <a:pt x="135" y="40"/>
                </a:lnTo>
                <a:lnTo>
                  <a:pt x="132" y="46"/>
                </a:lnTo>
                <a:lnTo>
                  <a:pt x="130" y="52"/>
                </a:lnTo>
                <a:lnTo>
                  <a:pt x="126" y="58"/>
                </a:lnTo>
                <a:lnTo>
                  <a:pt x="124" y="67"/>
                </a:lnTo>
                <a:lnTo>
                  <a:pt x="119" y="77"/>
                </a:lnTo>
                <a:lnTo>
                  <a:pt x="117" y="83"/>
                </a:lnTo>
                <a:lnTo>
                  <a:pt x="113" y="92"/>
                </a:lnTo>
                <a:lnTo>
                  <a:pt x="110" y="95"/>
                </a:lnTo>
                <a:lnTo>
                  <a:pt x="108" y="98"/>
                </a:lnTo>
                <a:lnTo>
                  <a:pt x="106" y="101"/>
                </a:lnTo>
                <a:lnTo>
                  <a:pt x="104" y="104"/>
                </a:lnTo>
                <a:lnTo>
                  <a:pt x="102" y="104"/>
                </a:lnTo>
                <a:lnTo>
                  <a:pt x="97" y="104"/>
                </a:lnTo>
                <a:lnTo>
                  <a:pt x="95" y="104"/>
                </a:lnTo>
                <a:lnTo>
                  <a:pt x="90" y="101"/>
                </a:lnTo>
                <a:lnTo>
                  <a:pt x="88" y="98"/>
                </a:lnTo>
                <a:lnTo>
                  <a:pt x="84" y="98"/>
                </a:lnTo>
                <a:lnTo>
                  <a:pt x="84" y="95"/>
                </a:lnTo>
                <a:lnTo>
                  <a:pt x="84" y="92"/>
                </a:lnTo>
                <a:lnTo>
                  <a:pt x="84" y="92"/>
                </a:lnTo>
                <a:lnTo>
                  <a:pt x="86" y="89"/>
                </a:lnTo>
                <a:lnTo>
                  <a:pt x="86" y="86"/>
                </a:lnTo>
                <a:lnTo>
                  <a:pt x="88" y="80"/>
                </a:lnTo>
                <a:lnTo>
                  <a:pt x="88" y="77"/>
                </a:lnTo>
                <a:lnTo>
                  <a:pt x="90" y="71"/>
                </a:lnTo>
                <a:lnTo>
                  <a:pt x="95" y="58"/>
                </a:lnTo>
                <a:lnTo>
                  <a:pt x="95" y="58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3" name="Freeform 49"/>
          <p:cNvSpPr>
            <a:spLocks/>
          </p:cNvSpPr>
          <p:nvPr/>
        </p:nvSpPr>
        <p:spPr bwMode="auto">
          <a:xfrm>
            <a:off x="2300581" y="4566219"/>
            <a:ext cx="442223" cy="194022"/>
          </a:xfrm>
          <a:custGeom>
            <a:avLst/>
            <a:gdLst>
              <a:gd name="T0" fmla="*/ 0 w 71"/>
              <a:gd name="T1" fmla="*/ 6 h 21"/>
              <a:gd name="T2" fmla="*/ 4 w 71"/>
              <a:gd name="T3" fmla="*/ 6 h 21"/>
              <a:gd name="T4" fmla="*/ 11 w 71"/>
              <a:gd name="T5" fmla="*/ 6 h 21"/>
              <a:gd name="T6" fmla="*/ 20 w 71"/>
              <a:gd name="T7" fmla="*/ 6 h 21"/>
              <a:gd name="T8" fmla="*/ 29 w 71"/>
              <a:gd name="T9" fmla="*/ 3 h 21"/>
              <a:gd name="T10" fmla="*/ 42 w 71"/>
              <a:gd name="T11" fmla="*/ 0 h 21"/>
              <a:gd name="T12" fmla="*/ 49 w 71"/>
              <a:gd name="T13" fmla="*/ 0 h 21"/>
              <a:gd name="T14" fmla="*/ 55 w 71"/>
              <a:gd name="T15" fmla="*/ 0 h 21"/>
              <a:gd name="T16" fmla="*/ 62 w 71"/>
              <a:gd name="T17" fmla="*/ 3 h 21"/>
              <a:gd name="T18" fmla="*/ 66 w 71"/>
              <a:gd name="T19" fmla="*/ 3 h 21"/>
              <a:gd name="T20" fmla="*/ 68 w 71"/>
              <a:gd name="T21" fmla="*/ 6 h 21"/>
              <a:gd name="T22" fmla="*/ 71 w 71"/>
              <a:gd name="T23" fmla="*/ 9 h 21"/>
              <a:gd name="T24" fmla="*/ 68 w 71"/>
              <a:gd name="T25" fmla="*/ 12 h 21"/>
              <a:gd name="T26" fmla="*/ 68 w 71"/>
              <a:gd name="T27" fmla="*/ 12 h 21"/>
              <a:gd name="T28" fmla="*/ 66 w 71"/>
              <a:gd name="T29" fmla="*/ 15 h 21"/>
              <a:gd name="T30" fmla="*/ 64 w 71"/>
              <a:gd name="T31" fmla="*/ 15 h 21"/>
              <a:gd name="T32" fmla="*/ 62 w 71"/>
              <a:gd name="T33" fmla="*/ 15 h 21"/>
              <a:gd name="T34" fmla="*/ 57 w 71"/>
              <a:gd name="T35" fmla="*/ 18 h 21"/>
              <a:gd name="T36" fmla="*/ 53 w 71"/>
              <a:gd name="T37" fmla="*/ 18 h 21"/>
              <a:gd name="T38" fmla="*/ 49 w 71"/>
              <a:gd name="T39" fmla="*/ 18 h 21"/>
              <a:gd name="T40" fmla="*/ 35 w 71"/>
              <a:gd name="T41" fmla="*/ 21 h 21"/>
              <a:gd name="T42" fmla="*/ 24 w 71"/>
              <a:gd name="T43" fmla="*/ 21 h 21"/>
              <a:gd name="T44" fmla="*/ 13 w 71"/>
              <a:gd name="T45" fmla="*/ 21 h 21"/>
              <a:gd name="T46" fmla="*/ 0 w 71"/>
              <a:gd name="T47" fmla="*/ 21 h 21"/>
              <a:gd name="T48" fmla="*/ 0 w 71"/>
              <a:gd name="T49" fmla="*/ 6 h 21"/>
              <a:gd name="T50" fmla="*/ 0 w 71"/>
              <a:gd name="T51" fmla="*/ 6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71" h="21">
                <a:moveTo>
                  <a:pt x="0" y="6"/>
                </a:moveTo>
                <a:lnTo>
                  <a:pt x="4" y="6"/>
                </a:lnTo>
                <a:lnTo>
                  <a:pt x="11" y="6"/>
                </a:lnTo>
                <a:lnTo>
                  <a:pt x="20" y="6"/>
                </a:lnTo>
                <a:lnTo>
                  <a:pt x="29" y="3"/>
                </a:lnTo>
                <a:lnTo>
                  <a:pt x="42" y="0"/>
                </a:lnTo>
                <a:lnTo>
                  <a:pt x="49" y="0"/>
                </a:lnTo>
                <a:lnTo>
                  <a:pt x="55" y="0"/>
                </a:lnTo>
                <a:lnTo>
                  <a:pt x="62" y="3"/>
                </a:lnTo>
                <a:lnTo>
                  <a:pt x="66" y="3"/>
                </a:lnTo>
                <a:lnTo>
                  <a:pt x="68" y="6"/>
                </a:lnTo>
                <a:lnTo>
                  <a:pt x="71" y="9"/>
                </a:lnTo>
                <a:lnTo>
                  <a:pt x="68" y="12"/>
                </a:lnTo>
                <a:lnTo>
                  <a:pt x="68" y="12"/>
                </a:lnTo>
                <a:lnTo>
                  <a:pt x="66" y="15"/>
                </a:lnTo>
                <a:lnTo>
                  <a:pt x="64" y="15"/>
                </a:lnTo>
                <a:lnTo>
                  <a:pt x="62" y="15"/>
                </a:lnTo>
                <a:lnTo>
                  <a:pt x="57" y="18"/>
                </a:lnTo>
                <a:lnTo>
                  <a:pt x="53" y="18"/>
                </a:lnTo>
                <a:lnTo>
                  <a:pt x="49" y="18"/>
                </a:lnTo>
                <a:lnTo>
                  <a:pt x="35" y="21"/>
                </a:lnTo>
                <a:lnTo>
                  <a:pt x="24" y="21"/>
                </a:lnTo>
                <a:lnTo>
                  <a:pt x="13" y="21"/>
                </a:lnTo>
                <a:lnTo>
                  <a:pt x="0" y="21"/>
                </a:lnTo>
                <a:lnTo>
                  <a:pt x="0" y="6"/>
                </a:lnTo>
                <a:lnTo>
                  <a:pt x="0" y="6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4" name="Freeform 50"/>
          <p:cNvSpPr>
            <a:spLocks/>
          </p:cNvSpPr>
          <p:nvPr/>
        </p:nvSpPr>
        <p:spPr bwMode="auto">
          <a:xfrm>
            <a:off x="2356640" y="4963492"/>
            <a:ext cx="423535" cy="83154"/>
          </a:xfrm>
          <a:custGeom>
            <a:avLst/>
            <a:gdLst>
              <a:gd name="T0" fmla="*/ 68 w 68"/>
              <a:gd name="T1" fmla="*/ 0 h 9"/>
              <a:gd name="T2" fmla="*/ 68 w 68"/>
              <a:gd name="T3" fmla="*/ 6 h 9"/>
              <a:gd name="T4" fmla="*/ 66 w 68"/>
              <a:gd name="T5" fmla="*/ 6 h 9"/>
              <a:gd name="T6" fmla="*/ 59 w 68"/>
              <a:gd name="T7" fmla="*/ 6 h 9"/>
              <a:gd name="T8" fmla="*/ 53 w 68"/>
              <a:gd name="T9" fmla="*/ 6 h 9"/>
              <a:gd name="T10" fmla="*/ 46 w 68"/>
              <a:gd name="T11" fmla="*/ 6 h 9"/>
              <a:gd name="T12" fmla="*/ 35 w 68"/>
              <a:gd name="T13" fmla="*/ 6 h 9"/>
              <a:gd name="T14" fmla="*/ 26 w 68"/>
              <a:gd name="T15" fmla="*/ 9 h 9"/>
              <a:gd name="T16" fmla="*/ 13 w 68"/>
              <a:gd name="T17" fmla="*/ 9 h 9"/>
              <a:gd name="T18" fmla="*/ 0 w 68"/>
              <a:gd name="T19" fmla="*/ 9 h 9"/>
              <a:gd name="T20" fmla="*/ 0 w 68"/>
              <a:gd name="T21" fmla="*/ 6 h 9"/>
              <a:gd name="T22" fmla="*/ 68 w 68"/>
              <a:gd name="T23" fmla="*/ 0 h 9"/>
              <a:gd name="T24" fmla="*/ 68 w 68"/>
              <a:gd name="T25" fmla="*/ 0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68" h="9">
                <a:moveTo>
                  <a:pt x="68" y="0"/>
                </a:moveTo>
                <a:lnTo>
                  <a:pt x="68" y="6"/>
                </a:lnTo>
                <a:lnTo>
                  <a:pt x="66" y="6"/>
                </a:lnTo>
                <a:lnTo>
                  <a:pt x="59" y="6"/>
                </a:lnTo>
                <a:lnTo>
                  <a:pt x="53" y="6"/>
                </a:lnTo>
                <a:lnTo>
                  <a:pt x="46" y="6"/>
                </a:lnTo>
                <a:lnTo>
                  <a:pt x="35" y="6"/>
                </a:lnTo>
                <a:lnTo>
                  <a:pt x="26" y="9"/>
                </a:lnTo>
                <a:lnTo>
                  <a:pt x="13" y="9"/>
                </a:lnTo>
                <a:lnTo>
                  <a:pt x="0" y="9"/>
                </a:lnTo>
                <a:lnTo>
                  <a:pt x="0" y="6"/>
                </a:lnTo>
                <a:lnTo>
                  <a:pt x="68" y="0"/>
                </a:lnTo>
                <a:lnTo>
                  <a:pt x="68" y="0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5" name="Freeform 51"/>
          <p:cNvSpPr>
            <a:spLocks/>
          </p:cNvSpPr>
          <p:nvPr/>
        </p:nvSpPr>
        <p:spPr bwMode="auto">
          <a:xfrm>
            <a:off x="2288126" y="5018926"/>
            <a:ext cx="1413862" cy="970095"/>
          </a:xfrm>
          <a:custGeom>
            <a:avLst/>
            <a:gdLst>
              <a:gd name="T0" fmla="*/ 192 w 227"/>
              <a:gd name="T1" fmla="*/ 80 h 105"/>
              <a:gd name="T2" fmla="*/ 201 w 227"/>
              <a:gd name="T3" fmla="*/ 83 h 105"/>
              <a:gd name="T4" fmla="*/ 207 w 227"/>
              <a:gd name="T5" fmla="*/ 83 h 105"/>
              <a:gd name="T6" fmla="*/ 214 w 227"/>
              <a:gd name="T7" fmla="*/ 86 h 105"/>
              <a:gd name="T8" fmla="*/ 218 w 227"/>
              <a:gd name="T9" fmla="*/ 86 h 105"/>
              <a:gd name="T10" fmla="*/ 223 w 227"/>
              <a:gd name="T11" fmla="*/ 89 h 105"/>
              <a:gd name="T12" fmla="*/ 225 w 227"/>
              <a:gd name="T13" fmla="*/ 89 h 105"/>
              <a:gd name="T14" fmla="*/ 227 w 227"/>
              <a:gd name="T15" fmla="*/ 93 h 105"/>
              <a:gd name="T16" fmla="*/ 227 w 227"/>
              <a:gd name="T17" fmla="*/ 93 h 105"/>
              <a:gd name="T18" fmla="*/ 227 w 227"/>
              <a:gd name="T19" fmla="*/ 96 h 105"/>
              <a:gd name="T20" fmla="*/ 225 w 227"/>
              <a:gd name="T21" fmla="*/ 96 h 105"/>
              <a:gd name="T22" fmla="*/ 223 w 227"/>
              <a:gd name="T23" fmla="*/ 99 h 105"/>
              <a:gd name="T24" fmla="*/ 221 w 227"/>
              <a:gd name="T25" fmla="*/ 99 h 105"/>
              <a:gd name="T26" fmla="*/ 214 w 227"/>
              <a:gd name="T27" fmla="*/ 99 h 105"/>
              <a:gd name="T28" fmla="*/ 209 w 227"/>
              <a:gd name="T29" fmla="*/ 102 h 105"/>
              <a:gd name="T30" fmla="*/ 203 w 227"/>
              <a:gd name="T31" fmla="*/ 102 h 105"/>
              <a:gd name="T32" fmla="*/ 194 w 227"/>
              <a:gd name="T33" fmla="*/ 102 h 105"/>
              <a:gd name="T34" fmla="*/ 187 w 227"/>
              <a:gd name="T35" fmla="*/ 105 h 105"/>
              <a:gd name="T36" fmla="*/ 179 w 227"/>
              <a:gd name="T37" fmla="*/ 105 h 105"/>
              <a:gd name="T38" fmla="*/ 172 w 227"/>
              <a:gd name="T39" fmla="*/ 105 h 105"/>
              <a:gd name="T40" fmla="*/ 168 w 227"/>
              <a:gd name="T41" fmla="*/ 105 h 105"/>
              <a:gd name="T42" fmla="*/ 161 w 227"/>
              <a:gd name="T43" fmla="*/ 105 h 105"/>
              <a:gd name="T44" fmla="*/ 157 w 227"/>
              <a:gd name="T45" fmla="*/ 105 h 105"/>
              <a:gd name="T46" fmla="*/ 154 w 227"/>
              <a:gd name="T47" fmla="*/ 105 h 105"/>
              <a:gd name="T48" fmla="*/ 150 w 227"/>
              <a:gd name="T49" fmla="*/ 105 h 105"/>
              <a:gd name="T50" fmla="*/ 143 w 227"/>
              <a:gd name="T51" fmla="*/ 102 h 105"/>
              <a:gd name="T52" fmla="*/ 134 w 227"/>
              <a:gd name="T53" fmla="*/ 99 h 105"/>
              <a:gd name="T54" fmla="*/ 128 w 227"/>
              <a:gd name="T55" fmla="*/ 96 h 105"/>
              <a:gd name="T56" fmla="*/ 123 w 227"/>
              <a:gd name="T57" fmla="*/ 93 h 105"/>
              <a:gd name="T58" fmla="*/ 117 w 227"/>
              <a:gd name="T59" fmla="*/ 86 h 105"/>
              <a:gd name="T60" fmla="*/ 108 w 227"/>
              <a:gd name="T61" fmla="*/ 83 h 105"/>
              <a:gd name="T62" fmla="*/ 101 w 227"/>
              <a:gd name="T63" fmla="*/ 77 h 105"/>
              <a:gd name="T64" fmla="*/ 90 w 227"/>
              <a:gd name="T65" fmla="*/ 71 h 105"/>
              <a:gd name="T66" fmla="*/ 79 w 227"/>
              <a:gd name="T67" fmla="*/ 62 h 105"/>
              <a:gd name="T68" fmla="*/ 66 w 227"/>
              <a:gd name="T69" fmla="*/ 53 h 105"/>
              <a:gd name="T70" fmla="*/ 51 w 227"/>
              <a:gd name="T71" fmla="*/ 43 h 105"/>
              <a:gd name="T72" fmla="*/ 35 w 227"/>
              <a:gd name="T73" fmla="*/ 31 h 105"/>
              <a:gd name="T74" fmla="*/ 17 w 227"/>
              <a:gd name="T75" fmla="*/ 19 h 105"/>
              <a:gd name="T76" fmla="*/ 0 w 227"/>
              <a:gd name="T77" fmla="*/ 3 h 105"/>
              <a:gd name="T78" fmla="*/ 17 w 227"/>
              <a:gd name="T79" fmla="*/ 0 h 105"/>
              <a:gd name="T80" fmla="*/ 35 w 227"/>
              <a:gd name="T81" fmla="*/ 9 h 105"/>
              <a:gd name="T82" fmla="*/ 53 w 227"/>
              <a:gd name="T83" fmla="*/ 22 h 105"/>
              <a:gd name="T84" fmla="*/ 66 w 227"/>
              <a:gd name="T85" fmla="*/ 28 h 105"/>
              <a:gd name="T86" fmla="*/ 81 w 227"/>
              <a:gd name="T87" fmla="*/ 37 h 105"/>
              <a:gd name="T88" fmla="*/ 93 w 227"/>
              <a:gd name="T89" fmla="*/ 43 h 105"/>
              <a:gd name="T90" fmla="*/ 106 w 227"/>
              <a:gd name="T91" fmla="*/ 49 h 105"/>
              <a:gd name="T92" fmla="*/ 115 w 227"/>
              <a:gd name="T93" fmla="*/ 56 h 105"/>
              <a:gd name="T94" fmla="*/ 123 w 227"/>
              <a:gd name="T95" fmla="*/ 59 h 105"/>
              <a:gd name="T96" fmla="*/ 139 w 227"/>
              <a:gd name="T97" fmla="*/ 65 h 105"/>
              <a:gd name="T98" fmla="*/ 157 w 227"/>
              <a:gd name="T99" fmla="*/ 71 h 105"/>
              <a:gd name="T100" fmla="*/ 172 w 227"/>
              <a:gd name="T101" fmla="*/ 77 h 105"/>
              <a:gd name="T102" fmla="*/ 192 w 227"/>
              <a:gd name="T103" fmla="*/ 80 h 105"/>
              <a:gd name="T104" fmla="*/ 192 w 227"/>
              <a:gd name="T105" fmla="*/ 80 h 1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227" h="105">
                <a:moveTo>
                  <a:pt x="192" y="80"/>
                </a:moveTo>
                <a:lnTo>
                  <a:pt x="201" y="83"/>
                </a:lnTo>
                <a:lnTo>
                  <a:pt x="207" y="83"/>
                </a:lnTo>
                <a:lnTo>
                  <a:pt x="214" y="86"/>
                </a:lnTo>
                <a:lnTo>
                  <a:pt x="218" y="86"/>
                </a:lnTo>
                <a:lnTo>
                  <a:pt x="223" y="89"/>
                </a:lnTo>
                <a:lnTo>
                  <a:pt x="225" y="89"/>
                </a:lnTo>
                <a:lnTo>
                  <a:pt x="227" y="93"/>
                </a:lnTo>
                <a:lnTo>
                  <a:pt x="227" y="93"/>
                </a:lnTo>
                <a:lnTo>
                  <a:pt x="227" y="96"/>
                </a:lnTo>
                <a:lnTo>
                  <a:pt x="225" y="96"/>
                </a:lnTo>
                <a:lnTo>
                  <a:pt x="223" y="99"/>
                </a:lnTo>
                <a:lnTo>
                  <a:pt x="221" y="99"/>
                </a:lnTo>
                <a:lnTo>
                  <a:pt x="214" y="99"/>
                </a:lnTo>
                <a:lnTo>
                  <a:pt x="209" y="102"/>
                </a:lnTo>
                <a:lnTo>
                  <a:pt x="203" y="102"/>
                </a:lnTo>
                <a:lnTo>
                  <a:pt x="194" y="102"/>
                </a:lnTo>
                <a:lnTo>
                  <a:pt x="187" y="105"/>
                </a:lnTo>
                <a:lnTo>
                  <a:pt x="179" y="105"/>
                </a:lnTo>
                <a:lnTo>
                  <a:pt x="172" y="105"/>
                </a:lnTo>
                <a:lnTo>
                  <a:pt x="168" y="105"/>
                </a:lnTo>
                <a:lnTo>
                  <a:pt x="161" y="105"/>
                </a:lnTo>
                <a:lnTo>
                  <a:pt x="157" y="105"/>
                </a:lnTo>
                <a:lnTo>
                  <a:pt x="154" y="105"/>
                </a:lnTo>
                <a:lnTo>
                  <a:pt x="150" y="105"/>
                </a:lnTo>
                <a:lnTo>
                  <a:pt x="143" y="102"/>
                </a:lnTo>
                <a:lnTo>
                  <a:pt x="134" y="99"/>
                </a:lnTo>
                <a:lnTo>
                  <a:pt x="128" y="96"/>
                </a:lnTo>
                <a:lnTo>
                  <a:pt x="123" y="93"/>
                </a:lnTo>
                <a:lnTo>
                  <a:pt x="117" y="86"/>
                </a:lnTo>
                <a:lnTo>
                  <a:pt x="108" y="83"/>
                </a:lnTo>
                <a:lnTo>
                  <a:pt x="101" y="77"/>
                </a:lnTo>
                <a:lnTo>
                  <a:pt x="90" y="71"/>
                </a:lnTo>
                <a:lnTo>
                  <a:pt x="79" y="62"/>
                </a:lnTo>
                <a:lnTo>
                  <a:pt x="66" y="53"/>
                </a:lnTo>
                <a:lnTo>
                  <a:pt x="51" y="43"/>
                </a:lnTo>
                <a:lnTo>
                  <a:pt x="35" y="31"/>
                </a:lnTo>
                <a:lnTo>
                  <a:pt x="17" y="19"/>
                </a:lnTo>
                <a:lnTo>
                  <a:pt x="0" y="3"/>
                </a:lnTo>
                <a:lnTo>
                  <a:pt x="17" y="0"/>
                </a:lnTo>
                <a:lnTo>
                  <a:pt x="35" y="9"/>
                </a:lnTo>
                <a:lnTo>
                  <a:pt x="53" y="22"/>
                </a:lnTo>
                <a:lnTo>
                  <a:pt x="66" y="28"/>
                </a:lnTo>
                <a:lnTo>
                  <a:pt x="81" y="37"/>
                </a:lnTo>
                <a:lnTo>
                  <a:pt x="93" y="43"/>
                </a:lnTo>
                <a:lnTo>
                  <a:pt x="106" y="49"/>
                </a:lnTo>
                <a:lnTo>
                  <a:pt x="115" y="56"/>
                </a:lnTo>
                <a:lnTo>
                  <a:pt x="123" y="59"/>
                </a:lnTo>
                <a:lnTo>
                  <a:pt x="139" y="65"/>
                </a:lnTo>
                <a:lnTo>
                  <a:pt x="157" y="71"/>
                </a:lnTo>
                <a:lnTo>
                  <a:pt x="172" y="77"/>
                </a:lnTo>
                <a:lnTo>
                  <a:pt x="192" y="80"/>
                </a:lnTo>
                <a:lnTo>
                  <a:pt x="192" y="80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6" name="Freeform 52"/>
          <p:cNvSpPr>
            <a:spLocks/>
          </p:cNvSpPr>
          <p:nvPr/>
        </p:nvSpPr>
        <p:spPr bwMode="auto">
          <a:xfrm>
            <a:off x="2699203" y="4963492"/>
            <a:ext cx="566792" cy="545102"/>
          </a:xfrm>
          <a:custGeom>
            <a:avLst/>
            <a:gdLst>
              <a:gd name="T0" fmla="*/ 13 w 91"/>
              <a:gd name="T1" fmla="*/ 59 h 59"/>
              <a:gd name="T2" fmla="*/ 0 w 91"/>
              <a:gd name="T3" fmla="*/ 52 h 59"/>
              <a:gd name="T4" fmla="*/ 9 w 91"/>
              <a:gd name="T5" fmla="*/ 46 h 59"/>
              <a:gd name="T6" fmla="*/ 15 w 91"/>
              <a:gd name="T7" fmla="*/ 43 h 59"/>
              <a:gd name="T8" fmla="*/ 20 w 91"/>
              <a:gd name="T9" fmla="*/ 37 h 59"/>
              <a:gd name="T10" fmla="*/ 27 w 91"/>
              <a:gd name="T11" fmla="*/ 34 h 59"/>
              <a:gd name="T12" fmla="*/ 35 w 91"/>
              <a:gd name="T13" fmla="*/ 28 h 59"/>
              <a:gd name="T14" fmla="*/ 42 w 91"/>
              <a:gd name="T15" fmla="*/ 22 h 59"/>
              <a:gd name="T16" fmla="*/ 46 w 91"/>
              <a:gd name="T17" fmla="*/ 18 h 59"/>
              <a:gd name="T18" fmla="*/ 49 w 91"/>
              <a:gd name="T19" fmla="*/ 12 h 59"/>
              <a:gd name="T20" fmla="*/ 49 w 91"/>
              <a:gd name="T21" fmla="*/ 9 h 59"/>
              <a:gd name="T22" fmla="*/ 49 w 91"/>
              <a:gd name="T23" fmla="*/ 6 h 59"/>
              <a:gd name="T24" fmla="*/ 46 w 91"/>
              <a:gd name="T25" fmla="*/ 6 h 59"/>
              <a:gd name="T26" fmla="*/ 44 w 91"/>
              <a:gd name="T27" fmla="*/ 6 h 59"/>
              <a:gd name="T28" fmla="*/ 44 w 91"/>
              <a:gd name="T29" fmla="*/ 3 h 59"/>
              <a:gd name="T30" fmla="*/ 44 w 91"/>
              <a:gd name="T31" fmla="*/ 3 h 59"/>
              <a:gd name="T32" fmla="*/ 46 w 91"/>
              <a:gd name="T33" fmla="*/ 3 h 59"/>
              <a:gd name="T34" fmla="*/ 49 w 91"/>
              <a:gd name="T35" fmla="*/ 3 h 59"/>
              <a:gd name="T36" fmla="*/ 51 w 91"/>
              <a:gd name="T37" fmla="*/ 3 h 59"/>
              <a:gd name="T38" fmla="*/ 53 w 91"/>
              <a:gd name="T39" fmla="*/ 0 h 59"/>
              <a:gd name="T40" fmla="*/ 66 w 91"/>
              <a:gd name="T41" fmla="*/ 3 h 59"/>
              <a:gd name="T42" fmla="*/ 73 w 91"/>
              <a:gd name="T43" fmla="*/ 3 h 59"/>
              <a:gd name="T44" fmla="*/ 77 w 91"/>
              <a:gd name="T45" fmla="*/ 6 h 59"/>
              <a:gd name="T46" fmla="*/ 84 w 91"/>
              <a:gd name="T47" fmla="*/ 9 h 59"/>
              <a:gd name="T48" fmla="*/ 86 w 91"/>
              <a:gd name="T49" fmla="*/ 12 h 59"/>
              <a:gd name="T50" fmla="*/ 88 w 91"/>
              <a:gd name="T51" fmla="*/ 15 h 59"/>
              <a:gd name="T52" fmla="*/ 91 w 91"/>
              <a:gd name="T53" fmla="*/ 18 h 59"/>
              <a:gd name="T54" fmla="*/ 91 w 91"/>
              <a:gd name="T55" fmla="*/ 18 h 59"/>
              <a:gd name="T56" fmla="*/ 88 w 91"/>
              <a:gd name="T57" fmla="*/ 18 h 59"/>
              <a:gd name="T58" fmla="*/ 86 w 91"/>
              <a:gd name="T59" fmla="*/ 22 h 59"/>
              <a:gd name="T60" fmla="*/ 86 w 91"/>
              <a:gd name="T61" fmla="*/ 25 h 59"/>
              <a:gd name="T62" fmla="*/ 79 w 91"/>
              <a:gd name="T63" fmla="*/ 28 h 59"/>
              <a:gd name="T64" fmla="*/ 71 w 91"/>
              <a:gd name="T65" fmla="*/ 34 h 59"/>
              <a:gd name="T66" fmla="*/ 60 w 91"/>
              <a:gd name="T67" fmla="*/ 40 h 59"/>
              <a:gd name="T68" fmla="*/ 46 w 91"/>
              <a:gd name="T69" fmla="*/ 46 h 59"/>
              <a:gd name="T70" fmla="*/ 40 w 91"/>
              <a:gd name="T71" fmla="*/ 49 h 59"/>
              <a:gd name="T72" fmla="*/ 31 w 91"/>
              <a:gd name="T73" fmla="*/ 52 h 59"/>
              <a:gd name="T74" fmla="*/ 24 w 91"/>
              <a:gd name="T75" fmla="*/ 55 h 59"/>
              <a:gd name="T76" fmla="*/ 13 w 91"/>
              <a:gd name="T77" fmla="*/ 59 h 59"/>
              <a:gd name="T78" fmla="*/ 13 w 91"/>
              <a:gd name="T79" fmla="*/ 59 h 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91" h="59">
                <a:moveTo>
                  <a:pt x="13" y="59"/>
                </a:moveTo>
                <a:lnTo>
                  <a:pt x="0" y="52"/>
                </a:lnTo>
                <a:lnTo>
                  <a:pt x="9" y="46"/>
                </a:lnTo>
                <a:lnTo>
                  <a:pt x="15" y="43"/>
                </a:lnTo>
                <a:lnTo>
                  <a:pt x="20" y="37"/>
                </a:lnTo>
                <a:lnTo>
                  <a:pt x="27" y="34"/>
                </a:lnTo>
                <a:lnTo>
                  <a:pt x="35" y="28"/>
                </a:lnTo>
                <a:lnTo>
                  <a:pt x="42" y="22"/>
                </a:lnTo>
                <a:lnTo>
                  <a:pt x="46" y="18"/>
                </a:lnTo>
                <a:lnTo>
                  <a:pt x="49" y="12"/>
                </a:lnTo>
                <a:lnTo>
                  <a:pt x="49" y="9"/>
                </a:lnTo>
                <a:lnTo>
                  <a:pt x="49" y="6"/>
                </a:lnTo>
                <a:lnTo>
                  <a:pt x="46" y="6"/>
                </a:lnTo>
                <a:lnTo>
                  <a:pt x="44" y="6"/>
                </a:lnTo>
                <a:lnTo>
                  <a:pt x="44" y="3"/>
                </a:lnTo>
                <a:lnTo>
                  <a:pt x="44" y="3"/>
                </a:lnTo>
                <a:lnTo>
                  <a:pt x="46" y="3"/>
                </a:lnTo>
                <a:lnTo>
                  <a:pt x="49" y="3"/>
                </a:lnTo>
                <a:lnTo>
                  <a:pt x="51" y="3"/>
                </a:lnTo>
                <a:lnTo>
                  <a:pt x="53" y="0"/>
                </a:lnTo>
                <a:lnTo>
                  <a:pt x="66" y="3"/>
                </a:lnTo>
                <a:lnTo>
                  <a:pt x="73" y="3"/>
                </a:lnTo>
                <a:lnTo>
                  <a:pt x="77" y="6"/>
                </a:lnTo>
                <a:lnTo>
                  <a:pt x="84" y="9"/>
                </a:lnTo>
                <a:lnTo>
                  <a:pt x="86" y="12"/>
                </a:lnTo>
                <a:lnTo>
                  <a:pt x="88" y="15"/>
                </a:lnTo>
                <a:lnTo>
                  <a:pt x="91" y="18"/>
                </a:lnTo>
                <a:lnTo>
                  <a:pt x="91" y="18"/>
                </a:lnTo>
                <a:lnTo>
                  <a:pt x="88" y="18"/>
                </a:lnTo>
                <a:lnTo>
                  <a:pt x="86" y="22"/>
                </a:lnTo>
                <a:lnTo>
                  <a:pt x="86" y="25"/>
                </a:lnTo>
                <a:lnTo>
                  <a:pt x="79" y="28"/>
                </a:lnTo>
                <a:lnTo>
                  <a:pt x="71" y="34"/>
                </a:lnTo>
                <a:lnTo>
                  <a:pt x="60" y="40"/>
                </a:lnTo>
                <a:lnTo>
                  <a:pt x="46" y="46"/>
                </a:lnTo>
                <a:lnTo>
                  <a:pt x="40" y="49"/>
                </a:lnTo>
                <a:lnTo>
                  <a:pt x="31" y="52"/>
                </a:lnTo>
                <a:lnTo>
                  <a:pt x="24" y="55"/>
                </a:lnTo>
                <a:lnTo>
                  <a:pt x="13" y="59"/>
                </a:lnTo>
                <a:lnTo>
                  <a:pt x="13" y="59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8" name="Freeform 54"/>
          <p:cNvSpPr>
            <a:spLocks/>
          </p:cNvSpPr>
          <p:nvPr/>
        </p:nvSpPr>
        <p:spPr bwMode="auto">
          <a:xfrm>
            <a:off x="4940433" y="4509144"/>
            <a:ext cx="249138" cy="1505955"/>
          </a:xfrm>
          <a:custGeom>
            <a:avLst/>
            <a:gdLst>
              <a:gd name="T0" fmla="*/ 4 w 40"/>
              <a:gd name="T1" fmla="*/ 18 h 163"/>
              <a:gd name="T2" fmla="*/ 0 w 40"/>
              <a:gd name="T3" fmla="*/ 15 h 163"/>
              <a:gd name="T4" fmla="*/ 0 w 40"/>
              <a:gd name="T5" fmla="*/ 12 h 163"/>
              <a:gd name="T6" fmla="*/ 0 w 40"/>
              <a:gd name="T7" fmla="*/ 9 h 163"/>
              <a:gd name="T8" fmla="*/ 0 w 40"/>
              <a:gd name="T9" fmla="*/ 3 h 163"/>
              <a:gd name="T10" fmla="*/ 2 w 40"/>
              <a:gd name="T11" fmla="*/ 3 h 163"/>
              <a:gd name="T12" fmla="*/ 2 w 40"/>
              <a:gd name="T13" fmla="*/ 3 h 163"/>
              <a:gd name="T14" fmla="*/ 6 w 40"/>
              <a:gd name="T15" fmla="*/ 0 h 163"/>
              <a:gd name="T16" fmla="*/ 11 w 40"/>
              <a:gd name="T17" fmla="*/ 0 h 163"/>
              <a:gd name="T18" fmla="*/ 15 w 40"/>
              <a:gd name="T19" fmla="*/ 0 h 163"/>
              <a:gd name="T20" fmla="*/ 20 w 40"/>
              <a:gd name="T21" fmla="*/ 3 h 163"/>
              <a:gd name="T22" fmla="*/ 29 w 40"/>
              <a:gd name="T23" fmla="*/ 3 h 163"/>
              <a:gd name="T24" fmla="*/ 35 w 40"/>
              <a:gd name="T25" fmla="*/ 3 h 163"/>
              <a:gd name="T26" fmla="*/ 35 w 40"/>
              <a:gd name="T27" fmla="*/ 6 h 163"/>
              <a:gd name="T28" fmla="*/ 35 w 40"/>
              <a:gd name="T29" fmla="*/ 9 h 163"/>
              <a:gd name="T30" fmla="*/ 35 w 40"/>
              <a:gd name="T31" fmla="*/ 15 h 163"/>
              <a:gd name="T32" fmla="*/ 37 w 40"/>
              <a:gd name="T33" fmla="*/ 21 h 163"/>
              <a:gd name="T34" fmla="*/ 37 w 40"/>
              <a:gd name="T35" fmla="*/ 27 h 163"/>
              <a:gd name="T36" fmla="*/ 37 w 40"/>
              <a:gd name="T37" fmla="*/ 34 h 163"/>
              <a:gd name="T38" fmla="*/ 37 w 40"/>
              <a:gd name="T39" fmla="*/ 40 h 163"/>
              <a:gd name="T40" fmla="*/ 40 w 40"/>
              <a:gd name="T41" fmla="*/ 49 h 163"/>
              <a:gd name="T42" fmla="*/ 40 w 40"/>
              <a:gd name="T43" fmla="*/ 67 h 163"/>
              <a:gd name="T44" fmla="*/ 40 w 40"/>
              <a:gd name="T45" fmla="*/ 83 h 163"/>
              <a:gd name="T46" fmla="*/ 40 w 40"/>
              <a:gd name="T47" fmla="*/ 95 h 163"/>
              <a:gd name="T48" fmla="*/ 40 w 40"/>
              <a:gd name="T49" fmla="*/ 107 h 163"/>
              <a:gd name="T50" fmla="*/ 37 w 40"/>
              <a:gd name="T51" fmla="*/ 120 h 163"/>
              <a:gd name="T52" fmla="*/ 37 w 40"/>
              <a:gd name="T53" fmla="*/ 129 h 163"/>
              <a:gd name="T54" fmla="*/ 37 w 40"/>
              <a:gd name="T55" fmla="*/ 138 h 163"/>
              <a:gd name="T56" fmla="*/ 35 w 40"/>
              <a:gd name="T57" fmla="*/ 147 h 163"/>
              <a:gd name="T58" fmla="*/ 35 w 40"/>
              <a:gd name="T59" fmla="*/ 154 h 163"/>
              <a:gd name="T60" fmla="*/ 33 w 40"/>
              <a:gd name="T61" fmla="*/ 157 h 163"/>
              <a:gd name="T62" fmla="*/ 31 w 40"/>
              <a:gd name="T63" fmla="*/ 160 h 163"/>
              <a:gd name="T64" fmla="*/ 26 w 40"/>
              <a:gd name="T65" fmla="*/ 163 h 163"/>
              <a:gd name="T66" fmla="*/ 24 w 40"/>
              <a:gd name="T67" fmla="*/ 160 h 163"/>
              <a:gd name="T68" fmla="*/ 20 w 40"/>
              <a:gd name="T69" fmla="*/ 160 h 163"/>
              <a:gd name="T70" fmla="*/ 15 w 40"/>
              <a:gd name="T71" fmla="*/ 157 h 163"/>
              <a:gd name="T72" fmla="*/ 13 w 40"/>
              <a:gd name="T73" fmla="*/ 154 h 163"/>
              <a:gd name="T74" fmla="*/ 11 w 40"/>
              <a:gd name="T75" fmla="*/ 151 h 163"/>
              <a:gd name="T76" fmla="*/ 9 w 40"/>
              <a:gd name="T77" fmla="*/ 144 h 163"/>
              <a:gd name="T78" fmla="*/ 6 w 40"/>
              <a:gd name="T79" fmla="*/ 144 h 163"/>
              <a:gd name="T80" fmla="*/ 6 w 40"/>
              <a:gd name="T81" fmla="*/ 141 h 163"/>
              <a:gd name="T82" fmla="*/ 6 w 40"/>
              <a:gd name="T83" fmla="*/ 138 h 163"/>
              <a:gd name="T84" fmla="*/ 9 w 40"/>
              <a:gd name="T85" fmla="*/ 132 h 163"/>
              <a:gd name="T86" fmla="*/ 9 w 40"/>
              <a:gd name="T87" fmla="*/ 123 h 163"/>
              <a:gd name="T88" fmla="*/ 11 w 40"/>
              <a:gd name="T89" fmla="*/ 114 h 163"/>
              <a:gd name="T90" fmla="*/ 11 w 40"/>
              <a:gd name="T91" fmla="*/ 101 h 163"/>
              <a:gd name="T92" fmla="*/ 11 w 40"/>
              <a:gd name="T93" fmla="*/ 89 h 163"/>
              <a:gd name="T94" fmla="*/ 11 w 40"/>
              <a:gd name="T95" fmla="*/ 74 h 163"/>
              <a:gd name="T96" fmla="*/ 11 w 40"/>
              <a:gd name="T97" fmla="*/ 58 h 163"/>
              <a:gd name="T98" fmla="*/ 9 w 40"/>
              <a:gd name="T99" fmla="*/ 49 h 163"/>
              <a:gd name="T100" fmla="*/ 9 w 40"/>
              <a:gd name="T101" fmla="*/ 43 h 163"/>
              <a:gd name="T102" fmla="*/ 9 w 40"/>
              <a:gd name="T103" fmla="*/ 37 h 163"/>
              <a:gd name="T104" fmla="*/ 6 w 40"/>
              <a:gd name="T105" fmla="*/ 30 h 163"/>
              <a:gd name="T106" fmla="*/ 6 w 40"/>
              <a:gd name="T107" fmla="*/ 24 h 163"/>
              <a:gd name="T108" fmla="*/ 6 w 40"/>
              <a:gd name="T109" fmla="*/ 21 h 163"/>
              <a:gd name="T110" fmla="*/ 4 w 40"/>
              <a:gd name="T111" fmla="*/ 18 h 163"/>
              <a:gd name="T112" fmla="*/ 4 w 40"/>
              <a:gd name="T113" fmla="*/ 18 h 163"/>
              <a:gd name="T114" fmla="*/ 4 w 40"/>
              <a:gd name="T115" fmla="*/ 18 h 1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40" h="163">
                <a:moveTo>
                  <a:pt x="4" y="18"/>
                </a:moveTo>
                <a:lnTo>
                  <a:pt x="0" y="15"/>
                </a:lnTo>
                <a:lnTo>
                  <a:pt x="0" y="12"/>
                </a:lnTo>
                <a:lnTo>
                  <a:pt x="0" y="9"/>
                </a:lnTo>
                <a:lnTo>
                  <a:pt x="0" y="3"/>
                </a:lnTo>
                <a:lnTo>
                  <a:pt x="2" y="3"/>
                </a:lnTo>
                <a:lnTo>
                  <a:pt x="2" y="3"/>
                </a:lnTo>
                <a:lnTo>
                  <a:pt x="6" y="0"/>
                </a:lnTo>
                <a:lnTo>
                  <a:pt x="11" y="0"/>
                </a:lnTo>
                <a:lnTo>
                  <a:pt x="15" y="0"/>
                </a:lnTo>
                <a:lnTo>
                  <a:pt x="20" y="3"/>
                </a:lnTo>
                <a:lnTo>
                  <a:pt x="29" y="3"/>
                </a:lnTo>
                <a:lnTo>
                  <a:pt x="35" y="3"/>
                </a:lnTo>
                <a:lnTo>
                  <a:pt x="35" y="6"/>
                </a:lnTo>
                <a:lnTo>
                  <a:pt x="35" y="9"/>
                </a:lnTo>
                <a:lnTo>
                  <a:pt x="35" y="15"/>
                </a:lnTo>
                <a:lnTo>
                  <a:pt x="37" y="21"/>
                </a:lnTo>
                <a:lnTo>
                  <a:pt x="37" y="27"/>
                </a:lnTo>
                <a:lnTo>
                  <a:pt x="37" y="34"/>
                </a:lnTo>
                <a:lnTo>
                  <a:pt x="37" y="40"/>
                </a:lnTo>
                <a:lnTo>
                  <a:pt x="40" y="49"/>
                </a:lnTo>
                <a:lnTo>
                  <a:pt x="40" y="67"/>
                </a:lnTo>
                <a:lnTo>
                  <a:pt x="40" y="83"/>
                </a:lnTo>
                <a:lnTo>
                  <a:pt x="40" y="95"/>
                </a:lnTo>
                <a:lnTo>
                  <a:pt x="40" y="107"/>
                </a:lnTo>
                <a:lnTo>
                  <a:pt x="37" y="120"/>
                </a:lnTo>
                <a:lnTo>
                  <a:pt x="37" y="129"/>
                </a:lnTo>
                <a:lnTo>
                  <a:pt x="37" y="138"/>
                </a:lnTo>
                <a:lnTo>
                  <a:pt x="35" y="147"/>
                </a:lnTo>
                <a:lnTo>
                  <a:pt x="35" y="154"/>
                </a:lnTo>
                <a:lnTo>
                  <a:pt x="33" y="157"/>
                </a:lnTo>
                <a:lnTo>
                  <a:pt x="31" y="160"/>
                </a:lnTo>
                <a:lnTo>
                  <a:pt x="26" y="163"/>
                </a:lnTo>
                <a:lnTo>
                  <a:pt x="24" y="160"/>
                </a:lnTo>
                <a:lnTo>
                  <a:pt x="20" y="160"/>
                </a:lnTo>
                <a:lnTo>
                  <a:pt x="15" y="157"/>
                </a:lnTo>
                <a:lnTo>
                  <a:pt x="13" y="154"/>
                </a:lnTo>
                <a:lnTo>
                  <a:pt x="11" y="151"/>
                </a:lnTo>
                <a:lnTo>
                  <a:pt x="9" y="144"/>
                </a:lnTo>
                <a:lnTo>
                  <a:pt x="6" y="144"/>
                </a:lnTo>
                <a:lnTo>
                  <a:pt x="6" y="141"/>
                </a:lnTo>
                <a:lnTo>
                  <a:pt x="6" y="138"/>
                </a:lnTo>
                <a:lnTo>
                  <a:pt x="9" y="132"/>
                </a:lnTo>
                <a:lnTo>
                  <a:pt x="9" y="123"/>
                </a:lnTo>
                <a:lnTo>
                  <a:pt x="11" y="114"/>
                </a:lnTo>
                <a:lnTo>
                  <a:pt x="11" y="101"/>
                </a:lnTo>
                <a:lnTo>
                  <a:pt x="11" y="89"/>
                </a:lnTo>
                <a:lnTo>
                  <a:pt x="11" y="74"/>
                </a:lnTo>
                <a:lnTo>
                  <a:pt x="11" y="58"/>
                </a:lnTo>
                <a:lnTo>
                  <a:pt x="9" y="49"/>
                </a:lnTo>
                <a:lnTo>
                  <a:pt x="9" y="43"/>
                </a:lnTo>
                <a:lnTo>
                  <a:pt x="9" y="37"/>
                </a:lnTo>
                <a:lnTo>
                  <a:pt x="6" y="30"/>
                </a:lnTo>
                <a:lnTo>
                  <a:pt x="6" y="24"/>
                </a:lnTo>
                <a:lnTo>
                  <a:pt x="6" y="21"/>
                </a:lnTo>
                <a:lnTo>
                  <a:pt x="4" y="18"/>
                </a:lnTo>
                <a:lnTo>
                  <a:pt x="4" y="18"/>
                </a:lnTo>
                <a:lnTo>
                  <a:pt x="4" y="18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9" name="Freeform 55"/>
          <p:cNvSpPr>
            <a:spLocks/>
          </p:cNvSpPr>
          <p:nvPr/>
        </p:nvSpPr>
        <p:spPr bwMode="auto">
          <a:xfrm>
            <a:off x="4996487" y="4444475"/>
            <a:ext cx="728733" cy="1598345"/>
          </a:xfrm>
          <a:custGeom>
            <a:avLst/>
            <a:gdLst>
              <a:gd name="T0" fmla="*/ 108 w 117"/>
              <a:gd name="T1" fmla="*/ 10 h 173"/>
              <a:gd name="T2" fmla="*/ 114 w 117"/>
              <a:gd name="T3" fmla="*/ 16 h 173"/>
              <a:gd name="T4" fmla="*/ 117 w 117"/>
              <a:gd name="T5" fmla="*/ 19 h 173"/>
              <a:gd name="T6" fmla="*/ 114 w 117"/>
              <a:gd name="T7" fmla="*/ 22 h 173"/>
              <a:gd name="T8" fmla="*/ 110 w 117"/>
              <a:gd name="T9" fmla="*/ 28 h 173"/>
              <a:gd name="T10" fmla="*/ 106 w 117"/>
              <a:gd name="T11" fmla="*/ 34 h 173"/>
              <a:gd name="T12" fmla="*/ 103 w 117"/>
              <a:gd name="T13" fmla="*/ 47 h 173"/>
              <a:gd name="T14" fmla="*/ 103 w 117"/>
              <a:gd name="T15" fmla="*/ 56 h 173"/>
              <a:gd name="T16" fmla="*/ 101 w 117"/>
              <a:gd name="T17" fmla="*/ 68 h 173"/>
              <a:gd name="T18" fmla="*/ 101 w 117"/>
              <a:gd name="T19" fmla="*/ 87 h 173"/>
              <a:gd name="T20" fmla="*/ 101 w 117"/>
              <a:gd name="T21" fmla="*/ 105 h 173"/>
              <a:gd name="T22" fmla="*/ 101 w 117"/>
              <a:gd name="T23" fmla="*/ 124 h 173"/>
              <a:gd name="T24" fmla="*/ 99 w 117"/>
              <a:gd name="T25" fmla="*/ 142 h 173"/>
              <a:gd name="T26" fmla="*/ 95 w 117"/>
              <a:gd name="T27" fmla="*/ 164 h 173"/>
              <a:gd name="T28" fmla="*/ 88 w 117"/>
              <a:gd name="T29" fmla="*/ 173 h 173"/>
              <a:gd name="T30" fmla="*/ 81 w 117"/>
              <a:gd name="T31" fmla="*/ 173 h 173"/>
              <a:gd name="T32" fmla="*/ 77 w 117"/>
              <a:gd name="T33" fmla="*/ 170 h 173"/>
              <a:gd name="T34" fmla="*/ 75 w 117"/>
              <a:gd name="T35" fmla="*/ 167 h 173"/>
              <a:gd name="T36" fmla="*/ 73 w 117"/>
              <a:gd name="T37" fmla="*/ 158 h 173"/>
              <a:gd name="T38" fmla="*/ 70 w 117"/>
              <a:gd name="T39" fmla="*/ 142 h 173"/>
              <a:gd name="T40" fmla="*/ 70 w 117"/>
              <a:gd name="T41" fmla="*/ 121 h 173"/>
              <a:gd name="T42" fmla="*/ 73 w 117"/>
              <a:gd name="T43" fmla="*/ 93 h 173"/>
              <a:gd name="T44" fmla="*/ 73 w 117"/>
              <a:gd name="T45" fmla="*/ 71 h 173"/>
              <a:gd name="T46" fmla="*/ 73 w 117"/>
              <a:gd name="T47" fmla="*/ 56 h 173"/>
              <a:gd name="T48" fmla="*/ 73 w 117"/>
              <a:gd name="T49" fmla="*/ 44 h 173"/>
              <a:gd name="T50" fmla="*/ 73 w 117"/>
              <a:gd name="T51" fmla="*/ 31 h 173"/>
              <a:gd name="T52" fmla="*/ 73 w 117"/>
              <a:gd name="T53" fmla="*/ 25 h 173"/>
              <a:gd name="T54" fmla="*/ 70 w 117"/>
              <a:gd name="T55" fmla="*/ 22 h 173"/>
              <a:gd name="T56" fmla="*/ 68 w 117"/>
              <a:gd name="T57" fmla="*/ 22 h 173"/>
              <a:gd name="T58" fmla="*/ 61 w 117"/>
              <a:gd name="T59" fmla="*/ 22 h 173"/>
              <a:gd name="T60" fmla="*/ 53 w 117"/>
              <a:gd name="T61" fmla="*/ 22 h 173"/>
              <a:gd name="T62" fmla="*/ 35 w 117"/>
              <a:gd name="T63" fmla="*/ 22 h 173"/>
              <a:gd name="T64" fmla="*/ 11 w 117"/>
              <a:gd name="T65" fmla="*/ 22 h 173"/>
              <a:gd name="T66" fmla="*/ 0 w 117"/>
              <a:gd name="T67" fmla="*/ 10 h 173"/>
              <a:gd name="T68" fmla="*/ 15 w 117"/>
              <a:gd name="T69" fmla="*/ 10 h 173"/>
              <a:gd name="T70" fmla="*/ 31 w 117"/>
              <a:gd name="T71" fmla="*/ 10 h 173"/>
              <a:gd name="T72" fmla="*/ 42 w 117"/>
              <a:gd name="T73" fmla="*/ 10 h 173"/>
              <a:gd name="T74" fmla="*/ 50 w 117"/>
              <a:gd name="T75" fmla="*/ 7 h 173"/>
              <a:gd name="T76" fmla="*/ 61 w 117"/>
              <a:gd name="T77" fmla="*/ 7 h 173"/>
              <a:gd name="T78" fmla="*/ 68 w 117"/>
              <a:gd name="T79" fmla="*/ 4 h 173"/>
              <a:gd name="T80" fmla="*/ 77 w 117"/>
              <a:gd name="T81" fmla="*/ 0 h 173"/>
              <a:gd name="T82" fmla="*/ 84 w 117"/>
              <a:gd name="T83" fmla="*/ 0 h 173"/>
              <a:gd name="T84" fmla="*/ 95 w 117"/>
              <a:gd name="T85" fmla="*/ 4 h 173"/>
              <a:gd name="T86" fmla="*/ 101 w 117"/>
              <a:gd name="T87" fmla="*/ 7 h 1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17" h="173">
                <a:moveTo>
                  <a:pt x="101" y="7"/>
                </a:moveTo>
                <a:lnTo>
                  <a:pt x="108" y="10"/>
                </a:lnTo>
                <a:lnTo>
                  <a:pt x="112" y="13"/>
                </a:lnTo>
                <a:lnTo>
                  <a:pt x="114" y="16"/>
                </a:lnTo>
                <a:lnTo>
                  <a:pt x="117" y="16"/>
                </a:lnTo>
                <a:lnTo>
                  <a:pt x="117" y="19"/>
                </a:lnTo>
                <a:lnTo>
                  <a:pt x="117" y="22"/>
                </a:lnTo>
                <a:lnTo>
                  <a:pt x="114" y="22"/>
                </a:lnTo>
                <a:lnTo>
                  <a:pt x="112" y="25"/>
                </a:lnTo>
                <a:lnTo>
                  <a:pt x="110" y="28"/>
                </a:lnTo>
                <a:lnTo>
                  <a:pt x="106" y="31"/>
                </a:lnTo>
                <a:lnTo>
                  <a:pt x="106" y="34"/>
                </a:lnTo>
                <a:lnTo>
                  <a:pt x="103" y="41"/>
                </a:lnTo>
                <a:lnTo>
                  <a:pt x="103" y="47"/>
                </a:lnTo>
                <a:lnTo>
                  <a:pt x="103" y="50"/>
                </a:lnTo>
                <a:lnTo>
                  <a:pt x="103" y="56"/>
                </a:lnTo>
                <a:lnTo>
                  <a:pt x="101" y="62"/>
                </a:lnTo>
                <a:lnTo>
                  <a:pt x="101" y="68"/>
                </a:lnTo>
                <a:lnTo>
                  <a:pt x="101" y="77"/>
                </a:lnTo>
                <a:lnTo>
                  <a:pt x="101" y="87"/>
                </a:lnTo>
                <a:lnTo>
                  <a:pt x="101" y="96"/>
                </a:lnTo>
                <a:lnTo>
                  <a:pt x="101" y="105"/>
                </a:lnTo>
                <a:lnTo>
                  <a:pt x="101" y="114"/>
                </a:lnTo>
                <a:lnTo>
                  <a:pt x="101" y="124"/>
                </a:lnTo>
                <a:lnTo>
                  <a:pt x="101" y="130"/>
                </a:lnTo>
                <a:lnTo>
                  <a:pt x="99" y="142"/>
                </a:lnTo>
                <a:lnTo>
                  <a:pt x="97" y="154"/>
                </a:lnTo>
                <a:lnTo>
                  <a:pt x="95" y="164"/>
                </a:lnTo>
                <a:lnTo>
                  <a:pt x="90" y="170"/>
                </a:lnTo>
                <a:lnTo>
                  <a:pt x="88" y="173"/>
                </a:lnTo>
                <a:lnTo>
                  <a:pt x="86" y="173"/>
                </a:lnTo>
                <a:lnTo>
                  <a:pt x="81" y="173"/>
                </a:lnTo>
                <a:lnTo>
                  <a:pt x="79" y="173"/>
                </a:lnTo>
                <a:lnTo>
                  <a:pt x="77" y="170"/>
                </a:lnTo>
                <a:lnTo>
                  <a:pt x="75" y="167"/>
                </a:lnTo>
                <a:lnTo>
                  <a:pt x="75" y="167"/>
                </a:lnTo>
                <a:lnTo>
                  <a:pt x="73" y="161"/>
                </a:lnTo>
                <a:lnTo>
                  <a:pt x="73" y="158"/>
                </a:lnTo>
                <a:lnTo>
                  <a:pt x="73" y="151"/>
                </a:lnTo>
                <a:lnTo>
                  <a:pt x="70" y="142"/>
                </a:lnTo>
                <a:lnTo>
                  <a:pt x="70" y="133"/>
                </a:lnTo>
                <a:lnTo>
                  <a:pt x="70" y="121"/>
                </a:lnTo>
                <a:lnTo>
                  <a:pt x="73" y="108"/>
                </a:lnTo>
                <a:lnTo>
                  <a:pt x="73" y="93"/>
                </a:lnTo>
                <a:lnTo>
                  <a:pt x="73" y="84"/>
                </a:lnTo>
                <a:lnTo>
                  <a:pt x="73" y="71"/>
                </a:lnTo>
                <a:lnTo>
                  <a:pt x="73" y="62"/>
                </a:lnTo>
                <a:lnTo>
                  <a:pt x="73" y="56"/>
                </a:lnTo>
                <a:lnTo>
                  <a:pt x="73" y="47"/>
                </a:lnTo>
                <a:lnTo>
                  <a:pt x="73" y="44"/>
                </a:lnTo>
                <a:lnTo>
                  <a:pt x="73" y="37"/>
                </a:lnTo>
                <a:lnTo>
                  <a:pt x="73" y="31"/>
                </a:lnTo>
                <a:lnTo>
                  <a:pt x="73" y="28"/>
                </a:lnTo>
                <a:lnTo>
                  <a:pt x="73" y="25"/>
                </a:lnTo>
                <a:lnTo>
                  <a:pt x="73" y="22"/>
                </a:lnTo>
                <a:lnTo>
                  <a:pt x="70" y="22"/>
                </a:lnTo>
                <a:lnTo>
                  <a:pt x="70" y="22"/>
                </a:lnTo>
                <a:lnTo>
                  <a:pt x="68" y="22"/>
                </a:lnTo>
                <a:lnTo>
                  <a:pt x="64" y="22"/>
                </a:lnTo>
                <a:lnTo>
                  <a:pt x="61" y="22"/>
                </a:lnTo>
                <a:lnTo>
                  <a:pt x="57" y="22"/>
                </a:lnTo>
                <a:lnTo>
                  <a:pt x="53" y="22"/>
                </a:lnTo>
                <a:lnTo>
                  <a:pt x="46" y="22"/>
                </a:lnTo>
                <a:lnTo>
                  <a:pt x="35" y="22"/>
                </a:lnTo>
                <a:lnTo>
                  <a:pt x="24" y="22"/>
                </a:lnTo>
                <a:lnTo>
                  <a:pt x="11" y="22"/>
                </a:lnTo>
                <a:lnTo>
                  <a:pt x="0" y="22"/>
                </a:lnTo>
                <a:lnTo>
                  <a:pt x="0" y="10"/>
                </a:lnTo>
                <a:lnTo>
                  <a:pt x="9" y="10"/>
                </a:lnTo>
                <a:lnTo>
                  <a:pt x="15" y="10"/>
                </a:lnTo>
                <a:lnTo>
                  <a:pt x="24" y="10"/>
                </a:lnTo>
                <a:lnTo>
                  <a:pt x="31" y="10"/>
                </a:lnTo>
                <a:lnTo>
                  <a:pt x="35" y="10"/>
                </a:lnTo>
                <a:lnTo>
                  <a:pt x="42" y="10"/>
                </a:lnTo>
                <a:lnTo>
                  <a:pt x="46" y="10"/>
                </a:lnTo>
                <a:lnTo>
                  <a:pt x="50" y="7"/>
                </a:lnTo>
                <a:lnTo>
                  <a:pt x="55" y="7"/>
                </a:lnTo>
                <a:lnTo>
                  <a:pt x="61" y="7"/>
                </a:lnTo>
                <a:lnTo>
                  <a:pt x="66" y="4"/>
                </a:lnTo>
                <a:lnTo>
                  <a:pt x="68" y="4"/>
                </a:lnTo>
                <a:lnTo>
                  <a:pt x="75" y="0"/>
                </a:lnTo>
                <a:lnTo>
                  <a:pt x="77" y="0"/>
                </a:lnTo>
                <a:lnTo>
                  <a:pt x="79" y="0"/>
                </a:lnTo>
                <a:lnTo>
                  <a:pt x="84" y="0"/>
                </a:lnTo>
                <a:lnTo>
                  <a:pt x="88" y="4"/>
                </a:lnTo>
                <a:lnTo>
                  <a:pt x="95" y="4"/>
                </a:lnTo>
                <a:lnTo>
                  <a:pt x="101" y="7"/>
                </a:lnTo>
                <a:lnTo>
                  <a:pt x="101" y="7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0" name="Freeform 56"/>
          <p:cNvSpPr>
            <a:spLocks/>
          </p:cNvSpPr>
          <p:nvPr/>
        </p:nvSpPr>
        <p:spPr bwMode="auto">
          <a:xfrm>
            <a:off x="5052546" y="4906423"/>
            <a:ext cx="379939" cy="166302"/>
          </a:xfrm>
          <a:custGeom>
            <a:avLst/>
            <a:gdLst>
              <a:gd name="T0" fmla="*/ 24 w 61"/>
              <a:gd name="T1" fmla="*/ 3 h 18"/>
              <a:gd name="T2" fmla="*/ 28 w 61"/>
              <a:gd name="T3" fmla="*/ 3 h 18"/>
              <a:gd name="T4" fmla="*/ 33 w 61"/>
              <a:gd name="T5" fmla="*/ 0 h 18"/>
              <a:gd name="T6" fmla="*/ 37 w 61"/>
              <a:gd name="T7" fmla="*/ 0 h 18"/>
              <a:gd name="T8" fmla="*/ 39 w 61"/>
              <a:gd name="T9" fmla="*/ 0 h 18"/>
              <a:gd name="T10" fmla="*/ 41 w 61"/>
              <a:gd name="T11" fmla="*/ 0 h 18"/>
              <a:gd name="T12" fmla="*/ 46 w 61"/>
              <a:gd name="T13" fmla="*/ 0 h 18"/>
              <a:gd name="T14" fmla="*/ 52 w 61"/>
              <a:gd name="T15" fmla="*/ 3 h 18"/>
              <a:gd name="T16" fmla="*/ 57 w 61"/>
              <a:gd name="T17" fmla="*/ 3 h 18"/>
              <a:gd name="T18" fmla="*/ 59 w 61"/>
              <a:gd name="T19" fmla="*/ 6 h 18"/>
              <a:gd name="T20" fmla="*/ 61 w 61"/>
              <a:gd name="T21" fmla="*/ 6 h 18"/>
              <a:gd name="T22" fmla="*/ 61 w 61"/>
              <a:gd name="T23" fmla="*/ 6 h 18"/>
              <a:gd name="T24" fmla="*/ 61 w 61"/>
              <a:gd name="T25" fmla="*/ 9 h 18"/>
              <a:gd name="T26" fmla="*/ 59 w 61"/>
              <a:gd name="T27" fmla="*/ 9 h 18"/>
              <a:gd name="T28" fmla="*/ 55 w 61"/>
              <a:gd name="T29" fmla="*/ 12 h 18"/>
              <a:gd name="T30" fmla="*/ 50 w 61"/>
              <a:gd name="T31" fmla="*/ 15 h 18"/>
              <a:gd name="T32" fmla="*/ 48 w 61"/>
              <a:gd name="T33" fmla="*/ 15 h 18"/>
              <a:gd name="T34" fmla="*/ 44 w 61"/>
              <a:gd name="T35" fmla="*/ 15 h 18"/>
              <a:gd name="T36" fmla="*/ 37 w 61"/>
              <a:gd name="T37" fmla="*/ 15 h 18"/>
              <a:gd name="T38" fmla="*/ 33 w 61"/>
              <a:gd name="T39" fmla="*/ 18 h 18"/>
              <a:gd name="T40" fmla="*/ 24 w 61"/>
              <a:gd name="T41" fmla="*/ 18 h 18"/>
              <a:gd name="T42" fmla="*/ 17 w 61"/>
              <a:gd name="T43" fmla="*/ 18 h 18"/>
              <a:gd name="T44" fmla="*/ 8 w 61"/>
              <a:gd name="T45" fmla="*/ 18 h 18"/>
              <a:gd name="T46" fmla="*/ 0 w 61"/>
              <a:gd name="T47" fmla="*/ 18 h 18"/>
              <a:gd name="T48" fmla="*/ 0 w 61"/>
              <a:gd name="T49" fmla="*/ 6 h 18"/>
              <a:gd name="T50" fmla="*/ 6 w 61"/>
              <a:gd name="T51" fmla="*/ 6 h 18"/>
              <a:gd name="T52" fmla="*/ 15 w 61"/>
              <a:gd name="T53" fmla="*/ 6 h 18"/>
              <a:gd name="T54" fmla="*/ 19 w 61"/>
              <a:gd name="T55" fmla="*/ 3 h 18"/>
              <a:gd name="T56" fmla="*/ 24 w 61"/>
              <a:gd name="T57" fmla="*/ 3 h 18"/>
              <a:gd name="T58" fmla="*/ 24 w 61"/>
              <a:gd name="T59" fmla="*/ 3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61" h="18">
                <a:moveTo>
                  <a:pt x="24" y="3"/>
                </a:moveTo>
                <a:lnTo>
                  <a:pt x="28" y="3"/>
                </a:lnTo>
                <a:lnTo>
                  <a:pt x="33" y="0"/>
                </a:lnTo>
                <a:lnTo>
                  <a:pt x="37" y="0"/>
                </a:lnTo>
                <a:lnTo>
                  <a:pt x="39" y="0"/>
                </a:lnTo>
                <a:lnTo>
                  <a:pt x="41" y="0"/>
                </a:lnTo>
                <a:lnTo>
                  <a:pt x="46" y="0"/>
                </a:lnTo>
                <a:lnTo>
                  <a:pt x="52" y="3"/>
                </a:lnTo>
                <a:lnTo>
                  <a:pt x="57" y="3"/>
                </a:lnTo>
                <a:lnTo>
                  <a:pt x="59" y="6"/>
                </a:lnTo>
                <a:lnTo>
                  <a:pt x="61" y="6"/>
                </a:lnTo>
                <a:lnTo>
                  <a:pt x="61" y="6"/>
                </a:lnTo>
                <a:lnTo>
                  <a:pt x="61" y="9"/>
                </a:lnTo>
                <a:lnTo>
                  <a:pt x="59" y="9"/>
                </a:lnTo>
                <a:lnTo>
                  <a:pt x="55" y="12"/>
                </a:lnTo>
                <a:lnTo>
                  <a:pt x="50" y="15"/>
                </a:lnTo>
                <a:lnTo>
                  <a:pt x="48" y="15"/>
                </a:lnTo>
                <a:lnTo>
                  <a:pt x="44" y="15"/>
                </a:lnTo>
                <a:lnTo>
                  <a:pt x="37" y="15"/>
                </a:lnTo>
                <a:lnTo>
                  <a:pt x="33" y="18"/>
                </a:lnTo>
                <a:lnTo>
                  <a:pt x="24" y="18"/>
                </a:lnTo>
                <a:lnTo>
                  <a:pt x="17" y="18"/>
                </a:lnTo>
                <a:lnTo>
                  <a:pt x="8" y="18"/>
                </a:lnTo>
                <a:lnTo>
                  <a:pt x="0" y="18"/>
                </a:lnTo>
                <a:lnTo>
                  <a:pt x="0" y="6"/>
                </a:lnTo>
                <a:lnTo>
                  <a:pt x="6" y="6"/>
                </a:lnTo>
                <a:lnTo>
                  <a:pt x="15" y="6"/>
                </a:lnTo>
                <a:lnTo>
                  <a:pt x="19" y="3"/>
                </a:lnTo>
                <a:lnTo>
                  <a:pt x="24" y="3"/>
                </a:lnTo>
                <a:lnTo>
                  <a:pt x="24" y="3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1" name="Freeform 57"/>
          <p:cNvSpPr>
            <a:spLocks/>
          </p:cNvSpPr>
          <p:nvPr/>
        </p:nvSpPr>
        <p:spPr bwMode="auto">
          <a:xfrm>
            <a:off x="5077459" y="5248262"/>
            <a:ext cx="355024" cy="166302"/>
          </a:xfrm>
          <a:custGeom>
            <a:avLst/>
            <a:gdLst>
              <a:gd name="T0" fmla="*/ 40 w 57"/>
              <a:gd name="T1" fmla="*/ 15 h 18"/>
              <a:gd name="T2" fmla="*/ 33 w 57"/>
              <a:gd name="T3" fmla="*/ 18 h 18"/>
              <a:gd name="T4" fmla="*/ 24 w 57"/>
              <a:gd name="T5" fmla="*/ 18 h 18"/>
              <a:gd name="T6" fmla="*/ 13 w 57"/>
              <a:gd name="T7" fmla="*/ 18 h 18"/>
              <a:gd name="T8" fmla="*/ 0 w 57"/>
              <a:gd name="T9" fmla="*/ 18 h 18"/>
              <a:gd name="T10" fmla="*/ 0 w 57"/>
              <a:gd name="T11" fmla="*/ 3 h 18"/>
              <a:gd name="T12" fmla="*/ 9 w 57"/>
              <a:gd name="T13" fmla="*/ 3 h 18"/>
              <a:gd name="T14" fmla="*/ 13 w 57"/>
              <a:gd name="T15" fmla="*/ 3 h 18"/>
              <a:gd name="T16" fmla="*/ 20 w 57"/>
              <a:gd name="T17" fmla="*/ 3 h 18"/>
              <a:gd name="T18" fmla="*/ 24 w 57"/>
              <a:gd name="T19" fmla="*/ 3 h 18"/>
              <a:gd name="T20" fmla="*/ 26 w 57"/>
              <a:gd name="T21" fmla="*/ 0 h 18"/>
              <a:gd name="T22" fmla="*/ 31 w 57"/>
              <a:gd name="T23" fmla="*/ 0 h 18"/>
              <a:gd name="T24" fmla="*/ 35 w 57"/>
              <a:gd name="T25" fmla="*/ 0 h 18"/>
              <a:gd name="T26" fmla="*/ 37 w 57"/>
              <a:gd name="T27" fmla="*/ 0 h 18"/>
              <a:gd name="T28" fmla="*/ 42 w 57"/>
              <a:gd name="T29" fmla="*/ 0 h 18"/>
              <a:gd name="T30" fmla="*/ 48 w 57"/>
              <a:gd name="T31" fmla="*/ 3 h 18"/>
              <a:gd name="T32" fmla="*/ 53 w 57"/>
              <a:gd name="T33" fmla="*/ 3 h 18"/>
              <a:gd name="T34" fmla="*/ 55 w 57"/>
              <a:gd name="T35" fmla="*/ 6 h 18"/>
              <a:gd name="T36" fmla="*/ 57 w 57"/>
              <a:gd name="T37" fmla="*/ 6 h 18"/>
              <a:gd name="T38" fmla="*/ 57 w 57"/>
              <a:gd name="T39" fmla="*/ 9 h 18"/>
              <a:gd name="T40" fmla="*/ 55 w 57"/>
              <a:gd name="T41" fmla="*/ 12 h 18"/>
              <a:gd name="T42" fmla="*/ 53 w 57"/>
              <a:gd name="T43" fmla="*/ 12 h 18"/>
              <a:gd name="T44" fmla="*/ 46 w 57"/>
              <a:gd name="T45" fmla="*/ 15 h 18"/>
              <a:gd name="T46" fmla="*/ 40 w 57"/>
              <a:gd name="T47" fmla="*/ 15 h 18"/>
              <a:gd name="T48" fmla="*/ 40 w 57"/>
              <a:gd name="T49" fmla="*/ 15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57" h="18">
                <a:moveTo>
                  <a:pt x="40" y="15"/>
                </a:moveTo>
                <a:lnTo>
                  <a:pt x="33" y="18"/>
                </a:lnTo>
                <a:lnTo>
                  <a:pt x="24" y="18"/>
                </a:lnTo>
                <a:lnTo>
                  <a:pt x="13" y="18"/>
                </a:lnTo>
                <a:lnTo>
                  <a:pt x="0" y="18"/>
                </a:lnTo>
                <a:lnTo>
                  <a:pt x="0" y="3"/>
                </a:lnTo>
                <a:lnTo>
                  <a:pt x="9" y="3"/>
                </a:lnTo>
                <a:lnTo>
                  <a:pt x="13" y="3"/>
                </a:lnTo>
                <a:lnTo>
                  <a:pt x="20" y="3"/>
                </a:lnTo>
                <a:lnTo>
                  <a:pt x="24" y="3"/>
                </a:lnTo>
                <a:lnTo>
                  <a:pt x="26" y="0"/>
                </a:lnTo>
                <a:lnTo>
                  <a:pt x="31" y="0"/>
                </a:lnTo>
                <a:lnTo>
                  <a:pt x="35" y="0"/>
                </a:lnTo>
                <a:lnTo>
                  <a:pt x="37" y="0"/>
                </a:lnTo>
                <a:lnTo>
                  <a:pt x="42" y="0"/>
                </a:lnTo>
                <a:lnTo>
                  <a:pt x="48" y="3"/>
                </a:lnTo>
                <a:lnTo>
                  <a:pt x="53" y="3"/>
                </a:lnTo>
                <a:lnTo>
                  <a:pt x="55" y="6"/>
                </a:lnTo>
                <a:lnTo>
                  <a:pt x="57" y="6"/>
                </a:lnTo>
                <a:lnTo>
                  <a:pt x="57" y="9"/>
                </a:lnTo>
                <a:lnTo>
                  <a:pt x="55" y="12"/>
                </a:lnTo>
                <a:lnTo>
                  <a:pt x="53" y="12"/>
                </a:lnTo>
                <a:lnTo>
                  <a:pt x="46" y="15"/>
                </a:lnTo>
                <a:lnTo>
                  <a:pt x="40" y="15"/>
                </a:lnTo>
                <a:lnTo>
                  <a:pt x="40" y="15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2" name="Freeform 58"/>
          <p:cNvSpPr>
            <a:spLocks/>
          </p:cNvSpPr>
          <p:nvPr/>
        </p:nvSpPr>
        <p:spPr bwMode="auto">
          <a:xfrm>
            <a:off x="5102373" y="5673254"/>
            <a:ext cx="417309" cy="83154"/>
          </a:xfrm>
          <a:custGeom>
            <a:avLst/>
            <a:gdLst>
              <a:gd name="T0" fmla="*/ 56 w 67"/>
              <a:gd name="T1" fmla="*/ 3 h 9"/>
              <a:gd name="T2" fmla="*/ 62 w 67"/>
              <a:gd name="T3" fmla="*/ 3 h 9"/>
              <a:gd name="T4" fmla="*/ 64 w 67"/>
              <a:gd name="T5" fmla="*/ 3 h 9"/>
              <a:gd name="T6" fmla="*/ 64 w 67"/>
              <a:gd name="T7" fmla="*/ 3 h 9"/>
              <a:gd name="T8" fmla="*/ 67 w 67"/>
              <a:gd name="T9" fmla="*/ 3 h 9"/>
              <a:gd name="T10" fmla="*/ 67 w 67"/>
              <a:gd name="T11" fmla="*/ 6 h 9"/>
              <a:gd name="T12" fmla="*/ 67 w 67"/>
              <a:gd name="T13" fmla="*/ 6 h 9"/>
              <a:gd name="T14" fmla="*/ 64 w 67"/>
              <a:gd name="T15" fmla="*/ 9 h 9"/>
              <a:gd name="T16" fmla="*/ 0 w 67"/>
              <a:gd name="T17" fmla="*/ 9 h 9"/>
              <a:gd name="T18" fmla="*/ 0 w 67"/>
              <a:gd name="T19" fmla="*/ 3 h 9"/>
              <a:gd name="T20" fmla="*/ 9 w 67"/>
              <a:gd name="T21" fmla="*/ 3 h 9"/>
              <a:gd name="T22" fmla="*/ 18 w 67"/>
              <a:gd name="T23" fmla="*/ 3 h 9"/>
              <a:gd name="T24" fmla="*/ 27 w 67"/>
              <a:gd name="T25" fmla="*/ 3 h 9"/>
              <a:gd name="T26" fmla="*/ 33 w 67"/>
              <a:gd name="T27" fmla="*/ 3 h 9"/>
              <a:gd name="T28" fmla="*/ 42 w 67"/>
              <a:gd name="T29" fmla="*/ 3 h 9"/>
              <a:gd name="T30" fmla="*/ 47 w 67"/>
              <a:gd name="T31" fmla="*/ 0 h 9"/>
              <a:gd name="T32" fmla="*/ 53 w 67"/>
              <a:gd name="T33" fmla="*/ 3 h 9"/>
              <a:gd name="T34" fmla="*/ 56 w 67"/>
              <a:gd name="T35" fmla="*/ 3 h 9"/>
              <a:gd name="T36" fmla="*/ 56 w 67"/>
              <a:gd name="T37" fmla="*/ 3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67" h="9">
                <a:moveTo>
                  <a:pt x="56" y="3"/>
                </a:moveTo>
                <a:lnTo>
                  <a:pt x="62" y="3"/>
                </a:lnTo>
                <a:lnTo>
                  <a:pt x="64" y="3"/>
                </a:lnTo>
                <a:lnTo>
                  <a:pt x="64" y="3"/>
                </a:lnTo>
                <a:lnTo>
                  <a:pt x="67" y="3"/>
                </a:lnTo>
                <a:lnTo>
                  <a:pt x="67" y="6"/>
                </a:lnTo>
                <a:lnTo>
                  <a:pt x="67" y="6"/>
                </a:lnTo>
                <a:lnTo>
                  <a:pt x="64" y="9"/>
                </a:lnTo>
                <a:lnTo>
                  <a:pt x="0" y="9"/>
                </a:lnTo>
                <a:lnTo>
                  <a:pt x="0" y="3"/>
                </a:lnTo>
                <a:lnTo>
                  <a:pt x="9" y="3"/>
                </a:lnTo>
                <a:lnTo>
                  <a:pt x="18" y="3"/>
                </a:lnTo>
                <a:lnTo>
                  <a:pt x="27" y="3"/>
                </a:lnTo>
                <a:lnTo>
                  <a:pt x="33" y="3"/>
                </a:lnTo>
                <a:lnTo>
                  <a:pt x="42" y="3"/>
                </a:lnTo>
                <a:lnTo>
                  <a:pt x="47" y="0"/>
                </a:lnTo>
                <a:lnTo>
                  <a:pt x="53" y="3"/>
                </a:lnTo>
                <a:lnTo>
                  <a:pt x="56" y="3"/>
                </a:lnTo>
                <a:lnTo>
                  <a:pt x="56" y="3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3" name="Freeform 59"/>
          <p:cNvSpPr>
            <a:spLocks/>
          </p:cNvSpPr>
          <p:nvPr/>
        </p:nvSpPr>
        <p:spPr bwMode="auto">
          <a:xfrm>
            <a:off x="5806187" y="4250453"/>
            <a:ext cx="1027700" cy="314125"/>
          </a:xfrm>
          <a:custGeom>
            <a:avLst/>
            <a:gdLst>
              <a:gd name="T0" fmla="*/ 9 w 165"/>
              <a:gd name="T1" fmla="*/ 31 h 34"/>
              <a:gd name="T2" fmla="*/ 7 w 165"/>
              <a:gd name="T3" fmla="*/ 31 h 34"/>
              <a:gd name="T4" fmla="*/ 2 w 165"/>
              <a:gd name="T5" fmla="*/ 28 h 34"/>
              <a:gd name="T6" fmla="*/ 2 w 165"/>
              <a:gd name="T7" fmla="*/ 25 h 34"/>
              <a:gd name="T8" fmla="*/ 0 w 165"/>
              <a:gd name="T9" fmla="*/ 21 h 34"/>
              <a:gd name="T10" fmla="*/ 7 w 165"/>
              <a:gd name="T11" fmla="*/ 21 h 34"/>
              <a:gd name="T12" fmla="*/ 11 w 165"/>
              <a:gd name="T13" fmla="*/ 21 h 34"/>
              <a:gd name="T14" fmla="*/ 18 w 165"/>
              <a:gd name="T15" fmla="*/ 21 h 34"/>
              <a:gd name="T16" fmla="*/ 24 w 165"/>
              <a:gd name="T17" fmla="*/ 18 h 34"/>
              <a:gd name="T18" fmla="*/ 33 w 165"/>
              <a:gd name="T19" fmla="*/ 18 h 34"/>
              <a:gd name="T20" fmla="*/ 40 w 165"/>
              <a:gd name="T21" fmla="*/ 18 h 34"/>
              <a:gd name="T22" fmla="*/ 51 w 165"/>
              <a:gd name="T23" fmla="*/ 15 h 34"/>
              <a:gd name="T24" fmla="*/ 60 w 165"/>
              <a:gd name="T25" fmla="*/ 15 h 34"/>
              <a:gd name="T26" fmla="*/ 68 w 165"/>
              <a:gd name="T27" fmla="*/ 12 h 34"/>
              <a:gd name="T28" fmla="*/ 77 w 165"/>
              <a:gd name="T29" fmla="*/ 12 h 34"/>
              <a:gd name="T30" fmla="*/ 86 w 165"/>
              <a:gd name="T31" fmla="*/ 9 h 34"/>
              <a:gd name="T32" fmla="*/ 93 w 165"/>
              <a:gd name="T33" fmla="*/ 9 h 34"/>
              <a:gd name="T34" fmla="*/ 99 w 165"/>
              <a:gd name="T35" fmla="*/ 9 h 34"/>
              <a:gd name="T36" fmla="*/ 106 w 165"/>
              <a:gd name="T37" fmla="*/ 6 h 34"/>
              <a:gd name="T38" fmla="*/ 110 w 165"/>
              <a:gd name="T39" fmla="*/ 6 h 34"/>
              <a:gd name="T40" fmla="*/ 115 w 165"/>
              <a:gd name="T41" fmla="*/ 3 h 34"/>
              <a:gd name="T42" fmla="*/ 124 w 165"/>
              <a:gd name="T43" fmla="*/ 3 h 34"/>
              <a:gd name="T44" fmla="*/ 130 w 165"/>
              <a:gd name="T45" fmla="*/ 3 h 34"/>
              <a:gd name="T46" fmla="*/ 137 w 165"/>
              <a:gd name="T47" fmla="*/ 0 h 34"/>
              <a:gd name="T48" fmla="*/ 141 w 165"/>
              <a:gd name="T49" fmla="*/ 0 h 34"/>
              <a:gd name="T50" fmla="*/ 148 w 165"/>
              <a:gd name="T51" fmla="*/ 3 h 34"/>
              <a:gd name="T52" fmla="*/ 152 w 165"/>
              <a:gd name="T53" fmla="*/ 3 h 34"/>
              <a:gd name="T54" fmla="*/ 157 w 165"/>
              <a:gd name="T55" fmla="*/ 3 h 34"/>
              <a:gd name="T56" fmla="*/ 161 w 165"/>
              <a:gd name="T57" fmla="*/ 3 h 34"/>
              <a:gd name="T58" fmla="*/ 163 w 165"/>
              <a:gd name="T59" fmla="*/ 6 h 34"/>
              <a:gd name="T60" fmla="*/ 165 w 165"/>
              <a:gd name="T61" fmla="*/ 6 h 34"/>
              <a:gd name="T62" fmla="*/ 165 w 165"/>
              <a:gd name="T63" fmla="*/ 9 h 34"/>
              <a:gd name="T64" fmla="*/ 165 w 165"/>
              <a:gd name="T65" fmla="*/ 12 h 34"/>
              <a:gd name="T66" fmla="*/ 163 w 165"/>
              <a:gd name="T67" fmla="*/ 12 h 34"/>
              <a:gd name="T68" fmla="*/ 161 w 165"/>
              <a:gd name="T69" fmla="*/ 12 h 34"/>
              <a:gd name="T70" fmla="*/ 157 w 165"/>
              <a:gd name="T71" fmla="*/ 15 h 34"/>
              <a:gd name="T72" fmla="*/ 152 w 165"/>
              <a:gd name="T73" fmla="*/ 15 h 34"/>
              <a:gd name="T74" fmla="*/ 146 w 165"/>
              <a:gd name="T75" fmla="*/ 18 h 34"/>
              <a:gd name="T76" fmla="*/ 139 w 165"/>
              <a:gd name="T77" fmla="*/ 18 h 34"/>
              <a:gd name="T78" fmla="*/ 130 w 165"/>
              <a:gd name="T79" fmla="*/ 21 h 34"/>
              <a:gd name="T80" fmla="*/ 95 w 165"/>
              <a:gd name="T81" fmla="*/ 28 h 34"/>
              <a:gd name="T82" fmla="*/ 77 w 165"/>
              <a:gd name="T83" fmla="*/ 31 h 34"/>
              <a:gd name="T84" fmla="*/ 62 w 165"/>
              <a:gd name="T85" fmla="*/ 31 h 34"/>
              <a:gd name="T86" fmla="*/ 53 w 165"/>
              <a:gd name="T87" fmla="*/ 31 h 34"/>
              <a:gd name="T88" fmla="*/ 46 w 165"/>
              <a:gd name="T89" fmla="*/ 34 h 34"/>
              <a:gd name="T90" fmla="*/ 40 w 165"/>
              <a:gd name="T91" fmla="*/ 34 h 34"/>
              <a:gd name="T92" fmla="*/ 35 w 165"/>
              <a:gd name="T93" fmla="*/ 34 h 34"/>
              <a:gd name="T94" fmla="*/ 31 w 165"/>
              <a:gd name="T95" fmla="*/ 34 h 34"/>
              <a:gd name="T96" fmla="*/ 26 w 165"/>
              <a:gd name="T97" fmla="*/ 34 h 34"/>
              <a:gd name="T98" fmla="*/ 24 w 165"/>
              <a:gd name="T99" fmla="*/ 34 h 34"/>
              <a:gd name="T100" fmla="*/ 22 w 165"/>
              <a:gd name="T101" fmla="*/ 34 h 34"/>
              <a:gd name="T102" fmla="*/ 20 w 165"/>
              <a:gd name="T103" fmla="*/ 34 h 34"/>
              <a:gd name="T104" fmla="*/ 15 w 165"/>
              <a:gd name="T105" fmla="*/ 34 h 34"/>
              <a:gd name="T106" fmla="*/ 9 w 165"/>
              <a:gd name="T107" fmla="*/ 31 h 34"/>
              <a:gd name="T108" fmla="*/ 9 w 165"/>
              <a:gd name="T109" fmla="*/ 31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165" h="34">
                <a:moveTo>
                  <a:pt x="9" y="31"/>
                </a:moveTo>
                <a:lnTo>
                  <a:pt x="7" y="31"/>
                </a:lnTo>
                <a:lnTo>
                  <a:pt x="2" y="28"/>
                </a:lnTo>
                <a:lnTo>
                  <a:pt x="2" y="25"/>
                </a:lnTo>
                <a:lnTo>
                  <a:pt x="0" y="21"/>
                </a:lnTo>
                <a:lnTo>
                  <a:pt x="7" y="21"/>
                </a:lnTo>
                <a:lnTo>
                  <a:pt x="11" y="21"/>
                </a:lnTo>
                <a:lnTo>
                  <a:pt x="18" y="21"/>
                </a:lnTo>
                <a:lnTo>
                  <a:pt x="24" y="18"/>
                </a:lnTo>
                <a:lnTo>
                  <a:pt x="33" y="18"/>
                </a:lnTo>
                <a:lnTo>
                  <a:pt x="40" y="18"/>
                </a:lnTo>
                <a:lnTo>
                  <a:pt x="51" y="15"/>
                </a:lnTo>
                <a:lnTo>
                  <a:pt x="60" y="15"/>
                </a:lnTo>
                <a:lnTo>
                  <a:pt x="68" y="12"/>
                </a:lnTo>
                <a:lnTo>
                  <a:pt x="77" y="12"/>
                </a:lnTo>
                <a:lnTo>
                  <a:pt x="86" y="9"/>
                </a:lnTo>
                <a:lnTo>
                  <a:pt x="93" y="9"/>
                </a:lnTo>
                <a:lnTo>
                  <a:pt x="99" y="9"/>
                </a:lnTo>
                <a:lnTo>
                  <a:pt x="106" y="6"/>
                </a:lnTo>
                <a:lnTo>
                  <a:pt x="110" y="6"/>
                </a:lnTo>
                <a:lnTo>
                  <a:pt x="115" y="3"/>
                </a:lnTo>
                <a:lnTo>
                  <a:pt x="124" y="3"/>
                </a:lnTo>
                <a:lnTo>
                  <a:pt x="130" y="3"/>
                </a:lnTo>
                <a:lnTo>
                  <a:pt x="137" y="0"/>
                </a:lnTo>
                <a:lnTo>
                  <a:pt x="141" y="0"/>
                </a:lnTo>
                <a:lnTo>
                  <a:pt x="148" y="3"/>
                </a:lnTo>
                <a:lnTo>
                  <a:pt x="152" y="3"/>
                </a:lnTo>
                <a:lnTo>
                  <a:pt x="157" y="3"/>
                </a:lnTo>
                <a:lnTo>
                  <a:pt x="161" y="3"/>
                </a:lnTo>
                <a:lnTo>
                  <a:pt x="163" y="6"/>
                </a:lnTo>
                <a:lnTo>
                  <a:pt x="165" y="6"/>
                </a:lnTo>
                <a:lnTo>
                  <a:pt x="165" y="9"/>
                </a:lnTo>
                <a:lnTo>
                  <a:pt x="165" y="12"/>
                </a:lnTo>
                <a:lnTo>
                  <a:pt x="163" y="12"/>
                </a:lnTo>
                <a:lnTo>
                  <a:pt x="161" y="12"/>
                </a:lnTo>
                <a:lnTo>
                  <a:pt x="157" y="15"/>
                </a:lnTo>
                <a:lnTo>
                  <a:pt x="152" y="15"/>
                </a:lnTo>
                <a:lnTo>
                  <a:pt x="146" y="18"/>
                </a:lnTo>
                <a:lnTo>
                  <a:pt x="139" y="18"/>
                </a:lnTo>
                <a:lnTo>
                  <a:pt x="130" y="21"/>
                </a:lnTo>
                <a:lnTo>
                  <a:pt x="95" y="28"/>
                </a:lnTo>
                <a:lnTo>
                  <a:pt x="77" y="31"/>
                </a:lnTo>
                <a:lnTo>
                  <a:pt x="62" y="31"/>
                </a:lnTo>
                <a:lnTo>
                  <a:pt x="53" y="31"/>
                </a:lnTo>
                <a:lnTo>
                  <a:pt x="46" y="34"/>
                </a:lnTo>
                <a:lnTo>
                  <a:pt x="40" y="34"/>
                </a:lnTo>
                <a:lnTo>
                  <a:pt x="35" y="34"/>
                </a:lnTo>
                <a:lnTo>
                  <a:pt x="31" y="34"/>
                </a:lnTo>
                <a:lnTo>
                  <a:pt x="26" y="34"/>
                </a:lnTo>
                <a:lnTo>
                  <a:pt x="24" y="34"/>
                </a:lnTo>
                <a:lnTo>
                  <a:pt x="22" y="34"/>
                </a:lnTo>
                <a:lnTo>
                  <a:pt x="20" y="34"/>
                </a:lnTo>
                <a:lnTo>
                  <a:pt x="15" y="34"/>
                </a:lnTo>
                <a:lnTo>
                  <a:pt x="9" y="31"/>
                </a:lnTo>
                <a:lnTo>
                  <a:pt x="9" y="31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4" name="Freeform 60"/>
          <p:cNvSpPr>
            <a:spLocks/>
          </p:cNvSpPr>
          <p:nvPr/>
        </p:nvSpPr>
        <p:spPr bwMode="auto">
          <a:xfrm>
            <a:off x="5918300" y="4564578"/>
            <a:ext cx="753647" cy="258691"/>
          </a:xfrm>
          <a:custGeom>
            <a:avLst/>
            <a:gdLst>
              <a:gd name="T0" fmla="*/ 19 w 121"/>
              <a:gd name="T1" fmla="*/ 28 h 28"/>
              <a:gd name="T2" fmla="*/ 13 w 121"/>
              <a:gd name="T3" fmla="*/ 24 h 28"/>
              <a:gd name="T4" fmla="*/ 8 w 121"/>
              <a:gd name="T5" fmla="*/ 24 h 28"/>
              <a:gd name="T6" fmla="*/ 6 w 121"/>
              <a:gd name="T7" fmla="*/ 21 h 28"/>
              <a:gd name="T8" fmla="*/ 4 w 121"/>
              <a:gd name="T9" fmla="*/ 21 h 28"/>
              <a:gd name="T10" fmla="*/ 2 w 121"/>
              <a:gd name="T11" fmla="*/ 18 h 28"/>
              <a:gd name="T12" fmla="*/ 0 w 121"/>
              <a:gd name="T13" fmla="*/ 15 h 28"/>
              <a:gd name="T14" fmla="*/ 0 w 121"/>
              <a:gd name="T15" fmla="*/ 12 h 28"/>
              <a:gd name="T16" fmla="*/ 4 w 121"/>
              <a:gd name="T17" fmla="*/ 12 h 28"/>
              <a:gd name="T18" fmla="*/ 8 w 121"/>
              <a:gd name="T19" fmla="*/ 12 h 28"/>
              <a:gd name="T20" fmla="*/ 13 w 121"/>
              <a:gd name="T21" fmla="*/ 12 h 28"/>
              <a:gd name="T22" fmla="*/ 19 w 121"/>
              <a:gd name="T23" fmla="*/ 12 h 28"/>
              <a:gd name="T24" fmla="*/ 26 w 121"/>
              <a:gd name="T25" fmla="*/ 9 h 28"/>
              <a:gd name="T26" fmla="*/ 35 w 121"/>
              <a:gd name="T27" fmla="*/ 9 h 28"/>
              <a:gd name="T28" fmla="*/ 44 w 121"/>
              <a:gd name="T29" fmla="*/ 9 h 28"/>
              <a:gd name="T30" fmla="*/ 53 w 121"/>
              <a:gd name="T31" fmla="*/ 6 h 28"/>
              <a:gd name="T32" fmla="*/ 61 w 121"/>
              <a:gd name="T33" fmla="*/ 6 h 28"/>
              <a:gd name="T34" fmla="*/ 70 w 121"/>
              <a:gd name="T35" fmla="*/ 3 h 28"/>
              <a:gd name="T36" fmla="*/ 79 w 121"/>
              <a:gd name="T37" fmla="*/ 3 h 28"/>
              <a:gd name="T38" fmla="*/ 86 w 121"/>
              <a:gd name="T39" fmla="*/ 3 h 28"/>
              <a:gd name="T40" fmla="*/ 92 w 121"/>
              <a:gd name="T41" fmla="*/ 0 h 28"/>
              <a:gd name="T42" fmla="*/ 99 w 121"/>
              <a:gd name="T43" fmla="*/ 0 h 28"/>
              <a:gd name="T44" fmla="*/ 103 w 121"/>
              <a:gd name="T45" fmla="*/ 0 h 28"/>
              <a:gd name="T46" fmla="*/ 108 w 121"/>
              <a:gd name="T47" fmla="*/ 0 h 28"/>
              <a:gd name="T48" fmla="*/ 112 w 121"/>
              <a:gd name="T49" fmla="*/ 0 h 28"/>
              <a:gd name="T50" fmla="*/ 117 w 121"/>
              <a:gd name="T51" fmla="*/ 3 h 28"/>
              <a:gd name="T52" fmla="*/ 119 w 121"/>
              <a:gd name="T53" fmla="*/ 3 h 28"/>
              <a:gd name="T54" fmla="*/ 121 w 121"/>
              <a:gd name="T55" fmla="*/ 6 h 28"/>
              <a:gd name="T56" fmla="*/ 121 w 121"/>
              <a:gd name="T57" fmla="*/ 9 h 28"/>
              <a:gd name="T58" fmla="*/ 119 w 121"/>
              <a:gd name="T59" fmla="*/ 9 h 28"/>
              <a:gd name="T60" fmla="*/ 114 w 121"/>
              <a:gd name="T61" fmla="*/ 12 h 28"/>
              <a:gd name="T62" fmla="*/ 110 w 121"/>
              <a:gd name="T63" fmla="*/ 15 h 28"/>
              <a:gd name="T64" fmla="*/ 103 w 121"/>
              <a:gd name="T65" fmla="*/ 15 h 28"/>
              <a:gd name="T66" fmla="*/ 94 w 121"/>
              <a:gd name="T67" fmla="*/ 18 h 28"/>
              <a:gd name="T68" fmla="*/ 86 w 121"/>
              <a:gd name="T69" fmla="*/ 18 h 28"/>
              <a:gd name="T70" fmla="*/ 75 w 121"/>
              <a:gd name="T71" fmla="*/ 18 h 28"/>
              <a:gd name="T72" fmla="*/ 61 w 121"/>
              <a:gd name="T73" fmla="*/ 21 h 28"/>
              <a:gd name="T74" fmla="*/ 53 w 121"/>
              <a:gd name="T75" fmla="*/ 21 h 28"/>
              <a:gd name="T76" fmla="*/ 44 w 121"/>
              <a:gd name="T77" fmla="*/ 24 h 28"/>
              <a:gd name="T78" fmla="*/ 37 w 121"/>
              <a:gd name="T79" fmla="*/ 24 h 28"/>
              <a:gd name="T80" fmla="*/ 30 w 121"/>
              <a:gd name="T81" fmla="*/ 24 h 28"/>
              <a:gd name="T82" fmla="*/ 26 w 121"/>
              <a:gd name="T83" fmla="*/ 24 h 28"/>
              <a:gd name="T84" fmla="*/ 22 w 121"/>
              <a:gd name="T85" fmla="*/ 28 h 28"/>
              <a:gd name="T86" fmla="*/ 19 w 121"/>
              <a:gd name="T87" fmla="*/ 28 h 28"/>
              <a:gd name="T88" fmla="*/ 19 w 121"/>
              <a:gd name="T89" fmla="*/ 28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121" h="28">
                <a:moveTo>
                  <a:pt x="19" y="28"/>
                </a:moveTo>
                <a:lnTo>
                  <a:pt x="13" y="24"/>
                </a:lnTo>
                <a:lnTo>
                  <a:pt x="8" y="24"/>
                </a:lnTo>
                <a:lnTo>
                  <a:pt x="6" y="21"/>
                </a:lnTo>
                <a:lnTo>
                  <a:pt x="4" y="21"/>
                </a:lnTo>
                <a:lnTo>
                  <a:pt x="2" y="18"/>
                </a:lnTo>
                <a:lnTo>
                  <a:pt x="0" y="15"/>
                </a:lnTo>
                <a:lnTo>
                  <a:pt x="0" y="12"/>
                </a:lnTo>
                <a:lnTo>
                  <a:pt x="4" y="12"/>
                </a:lnTo>
                <a:lnTo>
                  <a:pt x="8" y="12"/>
                </a:lnTo>
                <a:lnTo>
                  <a:pt x="13" y="12"/>
                </a:lnTo>
                <a:lnTo>
                  <a:pt x="19" y="12"/>
                </a:lnTo>
                <a:lnTo>
                  <a:pt x="26" y="9"/>
                </a:lnTo>
                <a:lnTo>
                  <a:pt x="35" y="9"/>
                </a:lnTo>
                <a:lnTo>
                  <a:pt x="44" y="9"/>
                </a:lnTo>
                <a:lnTo>
                  <a:pt x="53" y="6"/>
                </a:lnTo>
                <a:lnTo>
                  <a:pt x="61" y="6"/>
                </a:lnTo>
                <a:lnTo>
                  <a:pt x="70" y="3"/>
                </a:lnTo>
                <a:lnTo>
                  <a:pt x="79" y="3"/>
                </a:lnTo>
                <a:lnTo>
                  <a:pt x="86" y="3"/>
                </a:lnTo>
                <a:lnTo>
                  <a:pt x="92" y="0"/>
                </a:lnTo>
                <a:lnTo>
                  <a:pt x="99" y="0"/>
                </a:lnTo>
                <a:lnTo>
                  <a:pt x="103" y="0"/>
                </a:lnTo>
                <a:lnTo>
                  <a:pt x="108" y="0"/>
                </a:lnTo>
                <a:lnTo>
                  <a:pt x="112" y="0"/>
                </a:lnTo>
                <a:lnTo>
                  <a:pt x="117" y="3"/>
                </a:lnTo>
                <a:lnTo>
                  <a:pt x="119" y="3"/>
                </a:lnTo>
                <a:lnTo>
                  <a:pt x="121" y="6"/>
                </a:lnTo>
                <a:lnTo>
                  <a:pt x="121" y="9"/>
                </a:lnTo>
                <a:lnTo>
                  <a:pt x="119" y="9"/>
                </a:lnTo>
                <a:lnTo>
                  <a:pt x="114" y="12"/>
                </a:lnTo>
                <a:lnTo>
                  <a:pt x="110" y="15"/>
                </a:lnTo>
                <a:lnTo>
                  <a:pt x="103" y="15"/>
                </a:lnTo>
                <a:lnTo>
                  <a:pt x="94" y="18"/>
                </a:lnTo>
                <a:lnTo>
                  <a:pt x="86" y="18"/>
                </a:lnTo>
                <a:lnTo>
                  <a:pt x="75" y="18"/>
                </a:lnTo>
                <a:lnTo>
                  <a:pt x="61" y="21"/>
                </a:lnTo>
                <a:lnTo>
                  <a:pt x="53" y="21"/>
                </a:lnTo>
                <a:lnTo>
                  <a:pt x="44" y="24"/>
                </a:lnTo>
                <a:lnTo>
                  <a:pt x="37" y="24"/>
                </a:lnTo>
                <a:lnTo>
                  <a:pt x="30" y="24"/>
                </a:lnTo>
                <a:lnTo>
                  <a:pt x="26" y="24"/>
                </a:lnTo>
                <a:lnTo>
                  <a:pt x="22" y="28"/>
                </a:lnTo>
                <a:lnTo>
                  <a:pt x="19" y="28"/>
                </a:lnTo>
                <a:lnTo>
                  <a:pt x="19" y="28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5" name="Freeform 61"/>
          <p:cNvSpPr>
            <a:spLocks/>
          </p:cNvSpPr>
          <p:nvPr/>
        </p:nvSpPr>
        <p:spPr bwMode="auto">
          <a:xfrm>
            <a:off x="6136299" y="3964048"/>
            <a:ext cx="286510" cy="1025529"/>
          </a:xfrm>
          <a:custGeom>
            <a:avLst/>
            <a:gdLst>
              <a:gd name="T0" fmla="*/ 11 w 46"/>
              <a:gd name="T1" fmla="*/ 111 h 111"/>
              <a:gd name="T2" fmla="*/ 11 w 46"/>
              <a:gd name="T3" fmla="*/ 89 h 111"/>
              <a:gd name="T4" fmla="*/ 11 w 46"/>
              <a:gd name="T5" fmla="*/ 71 h 111"/>
              <a:gd name="T6" fmla="*/ 11 w 46"/>
              <a:gd name="T7" fmla="*/ 56 h 111"/>
              <a:gd name="T8" fmla="*/ 11 w 46"/>
              <a:gd name="T9" fmla="*/ 40 h 111"/>
              <a:gd name="T10" fmla="*/ 9 w 46"/>
              <a:gd name="T11" fmla="*/ 31 h 111"/>
              <a:gd name="T12" fmla="*/ 9 w 46"/>
              <a:gd name="T13" fmla="*/ 22 h 111"/>
              <a:gd name="T14" fmla="*/ 7 w 46"/>
              <a:gd name="T15" fmla="*/ 15 h 111"/>
              <a:gd name="T16" fmla="*/ 4 w 46"/>
              <a:gd name="T17" fmla="*/ 15 h 111"/>
              <a:gd name="T18" fmla="*/ 2 w 46"/>
              <a:gd name="T19" fmla="*/ 12 h 111"/>
              <a:gd name="T20" fmla="*/ 0 w 46"/>
              <a:gd name="T21" fmla="*/ 9 h 111"/>
              <a:gd name="T22" fmla="*/ 0 w 46"/>
              <a:gd name="T23" fmla="*/ 6 h 111"/>
              <a:gd name="T24" fmla="*/ 0 w 46"/>
              <a:gd name="T25" fmla="*/ 3 h 111"/>
              <a:gd name="T26" fmla="*/ 0 w 46"/>
              <a:gd name="T27" fmla="*/ 0 h 111"/>
              <a:gd name="T28" fmla="*/ 4 w 46"/>
              <a:gd name="T29" fmla="*/ 0 h 111"/>
              <a:gd name="T30" fmla="*/ 9 w 46"/>
              <a:gd name="T31" fmla="*/ 0 h 111"/>
              <a:gd name="T32" fmla="*/ 13 w 46"/>
              <a:gd name="T33" fmla="*/ 0 h 111"/>
              <a:gd name="T34" fmla="*/ 20 w 46"/>
              <a:gd name="T35" fmla="*/ 0 h 111"/>
              <a:gd name="T36" fmla="*/ 24 w 46"/>
              <a:gd name="T37" fmla="*/ 3 h 111"/>
              <a:gd name="T38" fmla="*/ 35 w 46"/>
              <a:gd name="T39" fmla="*/ 6 h 111"/>
              <a:gd name="T40" fmla="*/ 40 w 46"/>
              <a:gd name="T41" fmla="*/ 6 h 111"/>
              <a:gd name="T42" fmla="*/ 44 w 46"/>
              <a:gd name="T43" fmla="*/ 9 h 111"/>
              <a:gd name="T44" fmla="*/ 46 w 46"/>
              <a:gd name="T45" fmla="*/ 9 h 111"/>
              <a:gd name="T46" fmla="*/ 46 w 46"/>
              <a:gd name="T47" fmla="*/ 12 h 111"/>
              <a:gd name="T48" fmla="*/ 46 w 46"/>
              <a:gd name="T49" fmla="*/ 15 h 111"/>
              <a:gd name="T50" fmla="*/ 46 w 46"/>
              <a:gd name="T51" fmla="*/ 19 h 111"/>
              <a:gd name="T52" fmla="*/ 44 w 46"/>
              <a:gd name="T53" fmla="*/ 22 h 111"/>
              <a:gd name="T54" fmla="*/ 42 w 46"/>
              <a:gd name="T55" fmla="*/ 25 h 111"/>
              <a:gd name="T56" fmla="*/ 42 w 46"/>
              <a:gd name="T57" fmla="*/ 31 h 111"/>
              <a:gd name="T58" fmla="*/ 40 w 46"/>
              <a:gd name="T59" fmla="*/ 37 h 111"/>
              <a:gd name="T60" fmla="*/ 40 w 46"/>
              <a:gd name="T61" fmla="*/ 46 h 111"/>
              <a:gd name="T62" fmla="*/ 40 w 46"/>
              <a:gd name="T63" fmla="*/ 49 h 111"/>
              <a:gd name="T64" fmla="*/ 40 w 46"/>
              <a:gd name="T65" fmla="*/ 56 h 111"/>
              <a:gd name="T66" fmla="*/ 40 w 46"/>
              <a:gd name="T67" fmla="*/ 62 h 111"/>
              <a:gd name="T68" fmla="*/ 40 w 46"/>
              <a:gd name="T69" fmla="*/ 71 h 111"/>
              <a:gd name="T70" fmla="*/ 40 w 46"/>
              <a:gd name="T71" fmla="*/ 80 h 111"/>
              <a:gd name="T72" fmla="*/ 40 w 46"/>
              <a:gd name="T73" fmla="*/ 89 h 111"/>
              <a:gd name="T74" fmla="*/ 40 w 46"/>
              <a:gd name="T75" fmla="*/ 99 h 111"/>
              <a:gd name="T76" fmla="*/ 40 w 46"/>
              <a:gd name="T77" fmla="*/ 111 h 111"/>
              <a:gd name="T78" fmla="*/ 11 w 46"/>
              <a:gd name="T79" fmla="*/ 111 h 111"/>
              <a:gd name="T80" fmla="*/ 11 w 46"/>
              <a:gd name="T81" fmla="*/ 111 h 1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46" h="111">
                <a:moveTo>
                  <a:pt x="11" y="111"/>
                </a:moveTo>
                <a:lnTo>
                  <a:pt x="11" y="89"/>
                </a:lnTo>
                <a:lnTo>
                  <a:pt x="11" y="71"/>
                </a:lnTo>
                <a:lnTo>
                  <a:pt x="11" y="56"/>
                </a:lnTo>
                <a:lnTo>
                  <a:pt x="11" y="40"/>
                </a:lnTo>
                <a:lnTo>
                  <a:pt x="9" y="31"/>
                </a:lnTo>
                <a:lnTo>
                  <a:pt x="9" y="22"/>
                </a:lnTo>
                <a:lnTo>
                  <a:pt x="7" y="15"/>
                </a:lnTo>
                <a:lnTo>
                  <a:pt x="4" y="15"/>
                </a:lnTo>
                <a:lnTo>
                  <a:pt x="2" y="12"/>
                </a:lnTo>
                <a:lnTo>
                  <a:pt x="0" y="9"/>
                </a:lnTo>
                <a:lnTo>
                  <a:pt x="0" y="6"/>
                </a:lnTo>
                <a:lnTo>
                  <a:pt x="0" y="3"/>
                </a:lnTo>
                <a:lnTo>
                  <a:pt x="0" y="0"/>
                </a:lnTo>
                <a:lnTo>
                  <a:pt x="4" y="0"/>
                </a:lnTo>
                <a:lnTo>
                  <a:pt x="9" y="0"/>
                </a:lnTo>
                <a:lnTo>
                  <a:pt x="13" y="0"/>
                </a:lnTo>
                <a:lnTo>
                  <a:pt x="20" y="0"/>
                </a:lnTo>
                <a:lnTo>
                  <a:pt x="24" y="3"/>
                </a:lnTo>
                <a:lnTo>
                  <a:pt x="35" y="6"/>
                </a:lnTo>
                <a:lnTo>
                  <a:pt x="40" y="6"/>
                </a:lnTo>
                <a:lnTo>
                  <a:pt x="44" y="9"/>
                </a:lnTo>
                <a:lnTo>
                  <a:pt x="46" y="9"/>
                </a:lnTo>
                <a:lnTo>
                  <a:pt x="46" y="12"/>
                </a:lnTo>
                <a:lnTo>
                  <a:pt x="46" y="15"/>
                </a:lnTo>
                <a:lnTo>
                  <a:pt x="46" y="19"/>
                </a:lnTo>
                <a:lnTo>
                  <a:pt x="44" y="22"/>
                </a:lnTo>
                <a:lnTo>
                  <a:pt x="42" y="25"/>
                </a:lnTo>
                <a:lnTo>
                  <a:pt x="42" y="31"/>
                </a:lnTo>
                <a:lnTo>
                  <a:pt x="40" y="37"/>
                </a:lnTo>
                <a:lnTo>
                  <a:pt x="40" y="46"/>
                </a:lnTo>
                <a:lnTo>
                  <a:pt x="40" y="49"/>
                </a:lnTo>
                <a:lnTo>
                  <a:pt x="40" y="56"/>
                </a:lnTo>
                <a:lnTo>
                  <a:pt x="40" y="62"/>
                </a:lnTo>
                <a:lnTo>
                  <a:pt x="40" y="71"/>
                </a:lnTo>
                <a:lnTo>
                  <a:pt x="40" y="80"/>
                </a:lnTo>
                <a:lnTo>
                  <a:pt x="40" y="89"/>
                </a:lnTo>
                <a:lnTo>
                  <a:pt x="40" y="99"/>
                </a:lnTo>
                <a:lnTo>
                  <a:pt x="40" y="111"/>
                </a:lnTo>
                <a:lnTo>
                  <a:pt x="11" y="111"/>
                </a:lnTo>
                <a:lnTo>
                  <a:pt x="11" y="111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6" name="Freeform 62"/>
          <p:cNvSpPr>
            <a:spLocks/>
          </p:cNvSpPr>
          <p:nvPr/>
        </p:nvSpPr>
        <p:spPr bwMode="auto">
          <a:xfrm>
            <a:off x="5544592" y="4758600"/>
            <a:ext cx="1719057" cy="369559"/>
          </a:xfrm>
          <a:custGeom>
            <a:avLst/>
            <a:gdLst>
              <a:gd name="T0" fmla="*/ 119 w 276"/>
              <a:gd name="T1" fmla="*/ 13 h 40"/>
              <a:gd name="T2" fmla="*/ 141 w 276"/>
              <a:gd name="T3" fmla="*/ 10 h 40"/>
              <a:gd name="T4" fmla="*/ 161 w 276"/>
              <a:gd name="T5" fmla="*/ 7 h 40"/>
              <a:gd name="T6" fmla="*/ 177 w 276"/>
              <a:gd name="T7" fmla="*/ 7 h 40"/>
              <a:gd name="T8" fmla="*/ 192 w 276"/>
              <a:gd name="T9" fmla="*/ 3 h 40"/>
              <a:gd name="T10" fmla="*/ 205 w 276"/>
              <a:gd name="T11" fmla="*/ 3 h 40"/>
              <a:gd name="T12" fmla="*/ 216 w 276"/>
              <a:gd name="T13" fmla="*/ 0 h 40"/>
              <a:gd name="T14" fmla="*/ 225 w 276"/>
              <a:gd name="T15" fmla="*/ 0 h 40"/>
              <a:gd name="T16" fmla="*/ 234 w 276"/>
              <a:gd name="T17" fmla="*/ 0 h 40"/>
              <a:gd name="T18" fmla="*/ 243 w 276"/>
              <a:gd name="T19" fmla="*/ 0 h 40"/>
              <a:gd name="T20" fmla="*/ 254 w 276"/>
              <a:gd name="T21" fmla="*/ 0 h 40"/>
              <a:gd name="T22" fmla="*/ 260 w 276"/>
              <a:gd name="T23" fmla="*/ 3 h 40"/>
              <a:gd name="T24" fmla="*/ 267 w 276"/>
              <a:gd name="T25" fmla="*/ 7 h 40"/>
              <a:gd name="T26" fmla="*/ 271 w 276"/>
              <a:gd name="T27" fmla="*/ 7 h 40"/>
              <a:gd name="T28" fmla="*/ 274 w 276"/>
              <a:gd name="T29" fmla="*/ 10 h 40"/>
              <a:gd name="T30" fmla="*/ 276 w 276"/>
              <a:gd name="T31" fmla="*/ 13 h 40"/>
              <a:gd name="T32" fmla="*/ 276 w 276"/>
              <a:gd name="T33" fmla="*/ 16 h 40"/>
              <a:gd name="T34" fmla="*/ 276 w 276"/>
              <a:gd name="T35" fmla="*/ 16 h 40"/>
              <a:gd name="T36" fmla="*/ 274 w 276"/>
              <a:gd name="T37" fmla="*/ 19 h 40"/>
              <a:gd name="T38" fmla="*/ 271 w 276"/>
              <a:gd name="T39" fmla="*/ 19 h 40"/>
              <a:gd name="T40" fmla="*/ 267 w 276"/>
              <a:gd name="T41" fmla="*/ 19 h 40"/>
              <a:gd name="T42" fmla="*/ 260 w 276"/>
              <a:gd name="T43" fmla="*/ 19 h 40"/>
              <a:gd name="T44" fmla="*/ 254 w 276"/>
              <a:gd name="T45" fmla="*/ 22 h 40"/>
              <a:gd name="T46" fmla="*/ 245 w 276"/>
              <a:gd name="T47" fmla="*/ 22 h 40"/>
              <a:gd name="T48" fmla="*/ 234 w 276"/>
              <a:gd name="T49" fmla="*/ 22 h 40"/>
              <a:gd name="T50" fmla="*/ 214 w 276"/>
              <a:gd name="T51" fmla="*/ 22 h 40"/>
              <a:gd name="T52" fmla="*/ 194 w 276"/>
              <a:gd name="T53" fmla="*/ 22 h 40"/>
              <a:gd name="T54" fmla="*/ 177 w 276"/>
              <a:gd name="T55" fmla="*/ 22 h 40"/>
              <a:gd name="T56" fmla="*/ 159 w 276"/>
              <a:gd name="T57" fmla="*/ 25 h 40"/>
              <a:gd name="T58" fmla="*/ 141 w 276"/>
              <a:gd name="T59" fmla="*/ 25 h 40"/>
              <a:gd name="T60" fmla="*/ 121 w 276"/>
              <a:gd name="T61" fmla="*/ 28 h 40"/>
              <a:gd name="T62" fmla="*/ 102 w 276"/>
              <a:gd name="T63" fmla="*/ 31 h 40"/>
              <a:gd name="T64" fmla="*/ 77 w 276"/>
              <a:gd name="T65" fmla="*/ 34 h 40"/>
              <a:gd name="T66" fmla="*/ 66 w 276"/>
              <a:gd name="T67" fmla="*/ 34 h 40"/>
              <a:gd name="T68" fmla="*/ 57 w 276"/>
              <a:gd name="T69" fmla="*/ 37 h 40"/>
              <a:gd name="T70" fmla="*/ 49 w 276"/>
              <a:gd name="T71" fmla="*/ 37 h 40"/>
              <a:gd name="T72" fmla="*/ 40 w 276"/>
              <a:gd name="T73" fmla="*/ 37 h 40"/>
              <a:gd name="T74" fmla="*/ 33 w 276"/>
              <a:gd name="T75" fmla="*/ 37 h 40"/>
              <a:gd name="T76" fmla="*/ 29 w 276"/>
              <a:gd name="T77" fmla="*/ 40 h 40"/>
              <a:gd name="T78" fmla="*/ 24 w 276"/>
              <a:gd name="T79" fmla="*/ 40 h 40"/>
              <a:gd name="T80" fmla="*/ 20 w 276"/>
              <a:gd name="T81" fmla="*/ 40 h 40"/>
              <a:gd name="T82" fmla="*/ 15 w 276"/>
              <a:gd name="T83" fmla="*/ 40 h 40"/>
              <a:gd name="T84" fmla="*/ 11 w 276"/>
              <a:gd name="T85" fmla="*/ 37 h 40"/>
              <a:gd name="T86" fmla="*/ 7 w 276"/>
              <a:gd name="T87" fmla="*/ 31 h 40"/>
              <a:gd name="T88" fmla="*/ 0 w 276"/>
              <a:gd name="T89" fmla="*/ 25 h 40"/>
              <a:gd name="T90" fmla="*/ 9 w 276"/>
              <a:gd name="T91" fmla="*/ 25 h 40"/>
              <a:gd name="T92" fmla="*/ 18 w 276"/>
              <a:gd name="T93" fmla="*/ 25 h 40"/>
              <a:gd name="T94" fmla="*/ 31 w 276"/>
              <a:gd name="T95" fmla="*/ 25 h 40"/>
              <a:gd name="T96" fmla="*/ 44 w 276"/>
              <a:gd name="T97" fmla="*/ 22 h 40"/>
              <a:gd name="T98" fmla="*/ 60 w 276"/>
              <a:gd name="T99" fmla="*/ 22 h 40"/>
              <a:gd name="T100" fmla="*/ 79 w 276"/>
              <a:gd name="T101" fmla="*/ 19 h 40"/>
              <a:gd name="T102" fmla="*/ 99 w 276"/>
              <a:gd name="T103" fmla="*/ 16 h 40"/>
              <a:gd name="T104" fmla="*/ 119 w 276"/>
              <a:gd name="T105" fmla="*/ 13 h 40"/>
              <a:gd name="T106" fmla="*/ 119 w 276"/>
              <a:gd name="T107" fmla="*/ 13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76" h="40">
                <a:moveTo>
                  <a:pt x="119" y="13"/>
                </a:moveTo>
                <a:lnTo>
                  <a:pt x="141" y="10"/>
                </a:lnTo>
                <a:lnTo>
                  <a:pt x="161" y="7"/>
                </a:lnTo>
                <a:lnTo>
                  <a:pt x="177" y="7"/>
                </a:lnTo>
                <a:lnTo>
                  <a:pt x="192" y="3"/>
                </a:lnTo>
                <a:lnTo>
                  <a:pt x="205" y="3"/>
                </a:lnTo>
                <a:lnTo>
                  <a:pt x="216" y="0"/>
                </a:lnTo>
                <a:lnTo>
                  <a:pt x="225" y="0"/>
                </a:lnTo>
                <a:lnTo>
                  <a:pt x="234" y="0"/>
                </a:lnTo>
                <a:lnTo>
                  <a:pt x="243" y="0"/>
                </a:lnTo>
                <a:lnTo>
                  <a:pt x="254" y="0"/>
                </a:lnTo>
                <a:lnTo>
                  <a:pt x="260" y="3"/>
                </a:lnTo>
                <a:lnTo>
                  <a:pt x="267" y="7"/>
                </a:lnTo>
                <a:lnTo>
                  <a:pt x="271" y="7"/>
                </a:lnTo>
                <a:lnTo>
                  <a:pt x="274" y="10"/>
                </a:lnTo>
                <a:lnTo>
                  <a:pt x="276" y="13"/>
                </a:lnTo>
                <a:lnTo>
                  <a:pt x="276" y="16"/>
                </a:lnTo>
                <a:lnTo>
                  <a:pt x="276" y="16"/>
                </a:lnTo>
                <a:lnTo>
                  <a:pt x="274" y="19"/>
                </a:lnTo>
                <a:lnTo>
                  <a:pt x="271" y="19"/>
                </a:lnTo>
                <a:lnTo>
                  <a:pt x="267" y="19"/>
                </a:lnTo>
                <a:lnTo>
                  <a:pt x="260" y="19"/>
                </a:lnTo>
                <a:lnTo>
                  <a:pt x="254" y="22"/>
                </a:lnTo>
                <a:lnTo>
                  <a:pt x="245" y="22"/>
                </a:lnTo>
                <a:lnTo>
                  <a:pt x="234" y="22"/>
                </a:lnTo>
                <a:lnTo>
                  <a:pt x="214" y="22"/>
                </a:lnTo>
                <a:lnTo>
                  <a:pt x="194" y="22"/>
                </a:lnTo>
                <a:lnTo>
                  <a:pt x="177" y="22"/>
                </a:lnTo>
                <a:lnTo>
                  <a:pt x="159" y="25"/>
                </a:lnTo>
                <a:lnTo>
                  <a:pt x="141" y="25"/>
                </a:lnTo>
                <a:lnTo>
                  <a:pt x="121" y="28"/>
                </a:lnTo>
                <a:lnTo>
                  <a:pt x="102" y="31"/>
                </a:lnTo>
                <a:lnTo>
                  <a:pt x="77" y="34"/>
                </a:lnTo>
                <a:lnTo>
                  <a:pt x="66" y="34"/>
                </a:lnTo>
                <a:lnTo>
                  <a:pt x="57" y="37"/>
                </a:lnTo>
                <a:lnTo>
                  <a:pt x="49" y="37"/>
                </a:lnTo>
                <a:lnTo>
                  <a:pt x="40" y="37"/>
                </a:lnTo>
                <a:lnTo>
                  <a:pt x="33" y="37"/>
                </a:lnTo>
                <a:lnTo>
                  <a:pt x="29" y="40"/>
                </a:lnTo>
                <a:lnTo>
                  <a:pt x="24" y="40"/>
                </a:lnTo>
                <a:lnTo>
                  <a:pt x="20" y="40"/>
                </a:lnTo>
                <a:lnTo>
                  <a:pt x="15" y="40"/>
                </a:lnTo>
                <a:lnTo>
                  <a:pt x="11" y="37"/>
                </a:lnTo>
                <a:lnTo>
                  <a:pt x="7" y="31"/>
                </a:lnTo>
                <a:lnTo>
                  <a:pt x="0" y="25"/>
                </a:lnTo>
                <a:lnTo>
                  <a:pt x="9" y="25"/>
                </a:lnTo>
                <a:lnTo>
                  <a:pt x="18" y="25"/>
                </a:lnTo>
                <a:lnTo>
                  <a:pt x="31" y="25"/>
                </a:lnTo>
                <a:lnTo>
                  <a:pt x="44" y="22"/>
                </a:lnTo>
                <a:lnTo>
                  <a:pt x="60" y="22"/>
                </a:lnTo>
                <a:lnTo>
                  <a:pt x="79" y="19"/>
                </a:lnTo>
                <a:lnTo>
                  <a:pt x="99" y="16"/>
                </a:lnTo>
                <a:lnTo>
                  <a:pt x="119" y="13"/>
                </a:lnTo>
                <a:lnTo>
                  <a:pt x="119" y="13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7" name="Freeform 63"/>
          <p:cNvSpPr>
            <a:spLocks/>
          </p:cNvSpPr>
          <p:nvPr/>
        </p:nvSpPr>
        <p:spPr bwMode="auto">
          <a:xfrm>
            <a:off x="5887159" y="5155872"/>
            <a:ext cx="217999" cy="1173352"/>
          </a:xfrm>
          <a:custGeom>
            <a:avLst/>
            <a:gdLst>
              <a:gd name="T0" fmla="*/ 7 w 35"/>
              <a:gd name="T1" fmla="*/ 13 h 127"/>
              <a:gd name="T2" fmla="*/ 5 w 35"/>
              <a:gd name="T3" fmla="*/ 13 h 127"/>
              <a:gd name="T4" fmla="*/ 5 w 35"/>
              <a:gd name="T5" fmla="*/ 10 h 127"/>
              <a:gd name="T6" fmla="*/ 5 w 35"/>
              <a:gd name="T7" fmla="*/ 7 h 127"/>
              <a:gd name="T8" fmla="*/ 7 w 35"/>
              <a:gd name="T9" fmla="*/ 4 h 127"/>
              <a:gd name="T10" fmla="*/ 7 w 35"/>
              <a:gd name="T11" fmla="*/ 0 h 127"/>
              <a:gd name="T12" fmla="*/ 9 w 35"/>
              <a:gd name="T13" fmla="*/ 0 h 127"/>
              <a:gd name="T14" fmla="*/ 11 w 35"/>
              <a:gd name="T15" fmla="*/ 0 h 127"/>
              <a:gd name="T16" fmla="*/ 16 w 35"/>
              <a:gd name="T17" fmla="*/ 0 h 127"/>
              <a:gd name="T18" fmla="*/ 20 w 35"/>
              <a:gd name="T19" fmla="*/ 0 h 127"/>
              <a:gd name="T20" fmla="*/ 24 w 35"/>
              <a:gd name="T21" fmla="*/ 0 h 127"/>
              <a:gd name="T22" fmla="*/ 31 w 35"/>
              <a:gd name="T23" fmla="*/ 0 h 127"/>
              <a:gd name="T24" fmla="*/ 35 w 35"/>
              <a:gd name="T25" fmla="*/ 4 h 127"/>
              <a:gd name="T26" fmla="*/ 35 w 35"/>
              <a:gd name="T27" fmla="*/ 19 h 127"/>
              <a:gd name="T28" fmla="*/ 35 w 35"/>
              <a:gd name="T29" fmla="*/ 31 h 127"/>
              <a:gd name="T30" fmla="*/ 35 w 35"/>
              <a:gd name="T31" fmla="*/ 44 h 127"/>
              <a:gd name="T32" fmla="*/ 35 w 35"/>
              <a:gd name="T33" fmla="*/ 53 h 127"/>
              <a:gd name="T34" fmla="*/ 35 w 35"/>
              <a:gd name="T35" fmla="*/ 62 h 127"/>
              <a:gd name="T36" fmla="*/ 35 w 35"/>
              <a:gd name="T37" fmla="*/ 71 h 127"/>
              <a:gd name="T38" fmla="*/ 35 w 35"/>
              <a:gd name="T39" fmla="*/ 77 h 127"/>
              <a:gd name="T40" fmla="*/ 35 w 35"/>
              <a:gd name="T41" fmla="*/ 81 h 127"/>
              <a:gd name="T42" fmla="*/ 33 w 35"/>
              <a:gd name="T43" fmla="*/ 96 h 127"/>
              <a:gd name="T44" fmla="*/ 33 w 35"/>
              <a:gd name="T45" fmla="*/ 111 h 127"/>
              <a:gd name="T46" fmla="*/ 31 w 35"/>
              <a:gd name="T47" fmla="*/ 118 h 127"/>
              <a:gd name="T48" fmla="*/ 29 w 35"/>
              <a:gd name="T49" fmla="*/ 124 h 127"/>
              <a:gd name="T50" fmla="*/ 27 w 35"/>
              <a:gd name="T51" fmla="*/ 127 h 127"/>
              <a:gd name="T52" fmla="*/ 22 w 35"/>
              <a:gd name="T53" fmla="*/ 127 h 127"/>
              <a:gd name="T54" fmla="*/ 20 w 35"/>
              <a:gd name="T55" fmla="*/ 127 h 127"/>
              <a:gd name="T56" fmla="*/ 16 w 35"/>
              <a:gd name="T57" fmla="*/ 124 h 127"/>
              <a:gd name="T58" fmla="*/ 11 w 35"/>
              <a:gd name="T59" fmla="*/ 124 h 127"/>
              <a:gd name="T60" fmla="*/ 7 w 35"/>
              <a:gd name="T61" fmla="*/ 118 h 127"/>
              <a:gd name="T62" fmla="*/ 5 w 35"/>
              <a:gd name="T63" fmla="*/ 114 h 127"/>
              <a:gd name="T64" fmla="*/ 2 w 35"/>
              <a:gd name="T65" fmla="*/ 111 h 127"/>
              <a:gd name="T66" fmla="*/ 2 w 35"/>
              <a:gd name="T67" fmla="*/ 108 h 127"/>
              <a:gd name="T68" fmla="*/ 0 w 35"/>
              <a:gd name="T69" fmla="*/ 105 h 127"/>
              <a:gd name="T70" fmla="*/ 2 w 35"/>
              <a:gd name="T71" fmla="*/ 105 h 127"/>
              <a:gd name="T72" fmla="*/ 2 w 35"/>
              <a:gd name="T73" fmla="*/ 99 h 127"/>
              <a:gd name="T74" fmla="*/ 2 w 35"/>
              <a:gd name="T75" fmla="*/ 93 h 127"/>
              <a:gd name="T76" fmla="*/ 5 w 35"/>
              <a:gd name="T77" fmla="*/ 87 h 127"/>
              <a:gd name="T78" fmla="*/ 7 w 35"/>
              <a:gd name="T79" fmla="*/ 81 h 127"/>
              <a:gd name="T80" fmla="*/ 7 w 35"/>
              <a:gd name="T81" fmla="*/ 68 h 127"/>
              <a:gd name="T82" fmla="*/ 9 w 35"/>
              <a:gd name="T83" fmla="*/ 59 h 127"/>
              <a:gd name="T84" fmla="*/ 9 w 35"/>
              <a:gd name="T85" fmla="*/ 44 h 127"/>
              <a:gd name="T86" fmla="*/ 9 w 35"/>
              <a:gd name="T87" fmla="*/ 34 h 127"/>
              <a:gd name="T88" fmla="*/ 9 w 35"/>
              <a:gd name="T89" fmla="*/ 25 h 127"/>
              <a:gd name="T90" fmla="*/ 7 w 35"/>
              <a:gd name="T91" fmla="*/ 16 h 127"/>
              <a:gd name="T92" fmla="*/ 7 w 35"/>
              <a:gd name="T93" fmla="*/ 13 h 127"/>
              <a:gd name="T94" fmla="*/ 7 w 35"/>
              <a:gd name="T95" fmla="*/ 13 h 1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35" h="127">
                <a:moveTo>
                  <a:pt x="7" y="13"/>
                </a:moveTo>
                <a:lnTo>
                  <a:pt x="5" y="13"/>
                </a:lnTo>
                <a:lnTo>
                  <a:pt x="5" y="10"/>
                </a:lnTo>
                <a:lnTo>
                  <a:pt x="5" y="7"/>
                </a:lnTo>
                <a:lnTo>
                  <a:pt x="7" y="4"/>
                </a:ln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6" y="0"/>
                </a:lnTo>
                <a:lnTo>
                  <a:pt x="20" y="0"/>
                </a:lnTo>
                <a:lnTo>
                  <a:pt x="24" y="0"/>
                </a:lnTo>
                <a:lnTo>
                  <a:pt x="31" y="0"/>
                </a:lnTo>
                <a:lnTo>
                  <a:pt x="35" y="4"/>
                </a:lnTo>
                <a:lnTo>
                  <a:pt x="35" y="19"/>
                </a:lnTo>
                <a:lnTo>
                  <a:pt x="35" y="31"/>
                </a:lnTo>
                <a:lnTo>
                  <a:pt x="35" y="44"/>
                </a:lnTo>
                <a:lnTo>
                  <a:pt x="35" y="53"/>
                </a:lnTo>
                <a:lnTo>
                  <a:pt x="35" y="62"/>
                </a:lnTo>
                <a:lnTo>
                  <a:pt x="35" y="71"/>
                </a:lnTo>
                <a:lnTo>
                  <a:pt x="35" y="77"/>
                </a:lnTo>
                <a:lnTo>
                  <a:pt x="35" y="81"/>
                </a:lnTo>
                <a:lnTo>
                  <a:pt x="33" y="96"/>
                </a:lnTo>
                <a:lnTo>
                  <a:pt x="33" y="111"/>
                </a:lnTo>
                <a:lnTo>
                  <a:pt x="31" y="118"/>
                </a:lnTo>
                <a:lnTo>
                  <a:pt x="29" y="124"/>
                </a:lnTo>
                <a:lnTo>
                  <a:pt x="27" y="127"/>
                </a:lnTo>
                <a:lnTo>
                  <a:pt x="22" y="127"/>
                </a:lnTo>
                <a:lnTo>
                  <a:pt x="20" y="127"/>
                </a:lnTo>
                <a:lnTo>
                  <a:pt x="16" y="124"/>
                </a:lnTo>
                <a:lnTo>
                  <a:pt x="11" y="124"/>
                </a:lnTo>
                <a:lnTo>
                  <a:pt x="7" y="118"/>
                </a:lnTo>
                <a:lnTo>
                  <a:pt x="5" y="114"/>
                </a:lnTo>
                <a:lnTo>
                  <a:pt x="2" y="111"/>
                </a:lnTo>
                <a:lnTo>
                  <a:pt x="2" y="108"/>
                </a:lnTo>
                <a:lnTo>
                  <a:pt x="0" y="105"/>
                </a:lnTo>
                <a:lnTo>
                  <a:pt x="2" y="105"/>
                </a:lnTo>
                <a:lnTo>
                  <a:pt x="2" y="99"/>
                </a:lnTo>
                <a:lnTo>
                  <a:pt x="2" y="93"/>
                </a:lnTo>
                <a:lnTo>
                  <a:pt x="5" y="87"/>
                </a:lnTo>
                <a:lnTo>
                  <a:pt x="7" y="81"/>
                </a:lnTo>
                <a:lnTo>
                  <a:pt x="7" y="68"/>
                </a:lnTo>
                <a:lnTo>
                  <a:pt x="9" y="59"/>
                </a:lnTo>
                <a:lnTo>
                  <a:pt x="9" y="44"/>
                </a:lnTo>
                <a:lnTo>
                  <a:pt x="9" y="34"/>
                </a:lnTo>
                <a:lnTo>
                  <a:pt x="9" y="25"/>
                </a:lnTo>
                <a:lnTo>
                  <a:pt x="7" y="16"/>
                </a:lnTo>
                <a:lnTo>
                  <a:pt x="7" y="13"/>
                </a:lnTo>
                <a:lnTo>
                  <a:pt x="7" y="13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8" name="Freeform 64"/>
          <p:cNvSpPr>
            <a:spLocks/>
          </p:cNvSpPr>
          <p:nvPr/>
        </p:nvSpPr>
        <p:spPr bwMode="auto">
          <a:xfrm>
            <a:off x="6024186" y="5386849"/>
            <a:ext cx="479594" cy="175543"/>
          </a:xfrm>
          <a:custGeom>
            <a:avLst/>
            <a:gdLst>
              <a:gd name="T0" fmla="*/ 53 w 77"/>
              <a:gd name="T1" fmla="*/ 16 h 19"/>
              <a:gd name="T2" fmla="*/ 27 w 77"/>
              <a:gd name="T3" fmla="*/ 19 h 19"/>
              <a:gd name="T4" fmla="*/ 16 w 77"/>
              <a:gd name="T5" fmla="*/ 19 h 19"/>
              <a:gd name="T6" fmla="*/ 0 w 77"/>
              <a:gd name="T7" fmla="*/ 19 h 19"/>
              <a:gd name="T8" fmla="*/ 0 w 77"/>
              <a:gd name="T9" fmla="*/ 6 h 19"/>
              <a:gd name="T10" fmla="*/ 13 w 77"/>
              <a:gd name="T11" fmla="*/ 6 h 19"/>
              <a:gd name="T12" fmla="*/ 27 w 77"/>
              <a:gd name="T13" fmla="*/ 3 h 19"/>
              <a:gd name="T14" fmla="*/ 38 w 77"/>
              <a:gd name="T15" fmla="*/ 0 h 19"/>
              <a:gd name="T16" fmla="*/ 44 w 77"/>
              <a:gd name="T17" fmla="*/ 0 h 19"/>
              <a:gd name="T18" fmla="*/ 49 w 77"/>
              <a:gd name="T19" fmla="*/ 0 h 19"/>
              <a:gd name="T20" fmla="*/ 60 w 77"/>
              <a:gd name="T21" fmla="*/ 0 h 19"/>
              <a:gd name="T22" fmla="*/ 64 w 77"/>
              <a:gd name="T23" fmla="*/ 3 h 19"/>
              <a:gd name="T24" fmla="*/ 69 w 77"/>
              <a:gd name="T25" fmla="*/ 3 h 19"/>
              <a:gd name="T26" fmla="*/ 71 w 77"/>
              <a:gd name="T27" fmla="*/ 3 h 19"/>
              <a:gd name="T28" fmla="*/ 75 w 77"/>
              <a:gd name="T29" fmla="*/ 6 h 19"/>
              <a:gd name="T30" fmla="*/ 75 w 77"/>
              <a:gd name="T31" fmla="*/ 6 h 19"/>
              <a:gd name="T32" fmla="*/ 77 w 77"/>
              <a:gd name="T33" fmla="*/ 9 h 19"/>
              <a:gd name="T34" fmla="*/ 75 w 77"/>
              <a:gd name="T35" fmla="*/ 9 h 19"/>
              <a:gd name="T36" fmla="*/ 75 w 77"/>
              <a:gd name="T37" fmla="*/ 12 h 19"/>
              <a:gd name="T38" fmla="*/ 73 w 77"/>
              <a:gd name="T39" fmla="*/ 12 h 19"/>
              <a:gd name="T40" fmla="*/ 71 w 77"/>
              <a:gd name="T41" fmla="*/ 12 h 19"/>
              <a:gd name="T42" fmla="*/ 66 w 77"/>
              <a:gd name="T43" fmla="*/ 16 h 19"/>
              <a:gd name="T44" fmla="*/ 64 w 77"/>
              <a:gd name="T45" fmla="*/ 16 h 19"/>
              <a:gd name="T46" fmla="*/ 58 w 77"/>
              <a:gd name="T47" fmla="*/ 16 h 19"/>
              <a:gd name="T48" fmla="*/ 53 w 77"/>
              <a:gd name="T49" fmla="*/ 16 h 19"/>
              <a:gd name="T50" fmla="*/ 53 w 77"/>
              <a:gd name="T51" fmla="*/ 16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77" h="19">
                <a:moveTo>
                  <a:pt x="53" y="16"/>
                </a:moveTo>
                <a:lnTo>
                  <a:pt x="27" y="19"/>
                </a:lnTo>
                <a:lnTo>
                  <a:pt x="16" y="19"/>
                </a:lnTo>
                <a:lnTo>
                  <a:pt x="0" y="19"/>
                </a:lnTo>
                <a:lnTo>
                  <a:pt x="0" y="6"/>
                </a:lnTo>
                <a:lnTo>
                  <a:pt x="13" y="6"/>
                </a:lnTo>
                <a:lnTo>
                  <a:pt x="27" y="3"/>
                </a:lnTo>
                <a:lnTo>
                  <a:pt x="38" y="0"/>
                </a:lnTo>
                <a:lnTo>
                  <a:pt x="44" y="0"/>
                </a:lnTo>
                <a:lnTo>
                  <a:pt x="49" y="0"/>
                </a:lnTo>
                <a:lnTo>
                  <a:pt x="60" y="0"/>
                </a:lnTo>
                <a:lnTo>
                  <a:pt x="64" y="3"/>
                </a:lnTo>
                <a:lnTo>
                  <a:pt x="69" y="3"/>
                </a:lnTo>
                <a:lnTo>
                  <a:pt x="71" y="3"/>
                </a:lnTo>
                <a:lnTo>
                  <a:pt x="75" y="6"/>
                </a:lnTo>
                <a:lnTo>
                  <a:pt x="75" y="6"/>
                </a:lnTo>
                <a:lnTo>
                  <a:pt x="77" y="9"/>
                </a:lnTo>
                <a:lnTo>
                  <a:pt x="75" y="9"/>
                </a:lnTo>
                <a:lnTo>
                  <a:pt x="75" y="12"/>
                </a:lnTo>
                <a:lnTo>
                  <a:pt x="73" y="12"/>
                </a:lnTo>
                <a:lnTo>
                  <a:pt x="71" y="12"/>
                </a:lnTo>
                <a:lnTo>
                  <a:pt x="66" y="16"/>
                </a:lnTo>
                <a:lnTo>
                  <a:pt x="64" y="16"/>
                </a:lnTo>
                <a:lnTo>
                  <a:pt x="58" y="16"/>
                </a:lnTo>
                <a:lnTo>
                  <a:pt x="53" y="16"/>
                </a:lnTo>
                <a:lnTo>
                  <a:pt x="53" y="16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9" name="Freeform 65"/>
          <p:cNvSpPr>
            <a:spLocks/>
          </p:cNvSpPr>
          <p:nvPr/>
        </p:nvSpPr>
        <p:spPr bwMode="auto">
          <a:xfrm>
            <a:off x="5999272" y="5645541"/>
            <a:ext cx="504507" cy="166302"/>
          </a:xfrm>
          <a:custGeom>
            <a:avLst/>
            <a:gdLst>
              <a:gd name="T0" fmla="*/ 44 w 81"/>
              <a:gd name="T1" fmla="*/ 3 h 18"/>
              <a:gd name="T2" fmla="*/ 53 w 81"/>
              <a:gd name="T3" fmla="*/ 0 h 18"/>
              <a:gd name="T4" fmla="*/ 62 w 81"/>
              <a:gd name="T5" fmla="*/ 0 h 18"/>
              <a:gd name="T6" fmla="*/ 68 w 81"/>
              <a:gd name="T7" fmla="*/ 0 h 18"/>
              <a:gd name="T8" fmla="*/ 73 w 81"/>
              <a:gd name="T9" fmla="*/ 0 h 18"/>
              <a:gd name="T10" fmla="*/ 75 w 81"/>
              <a:gd name="T11" fmla="*/ 3 h 18"/>
              <a:gd name="T12" fmla="*/ 79 w 81"/>
              <a:gd name="T13" fmla="*/ 3 h 18"/>
              <a:gd name="T14" fmla="*/ 79 w 81"/>
              <a:gd name="T15" fmla="*/ 6 h 18"/>
              <a:gd name="T16" fmla="*/ 81 w 81"/>
              <a:gd name="T17" fmla="*/ 9 h 18"/>
              <a:gd name="T18" fmla="*/ 81 w 81"/>
              <a:gd name="T19" fmla="*/ 9 h 18"/>
              <a:gd name="T20" fmla="*/ 79 w 81"/>
              <a:gd name="T21" fmla="*/ 12 h 18"/>
              <a:gd name="T22" fmla="*/ 77 w 81"/>
              <a:gd name="T23" fmla="*/ 12 h 18"/>
              <a:gd name="T24" fmla="*/ 75 w 81"/>
              <a:gd name="T25" fmla="*/ 12 h 18"/>
              <a:gd name="T26" fmla="*/ 73 w 81"/>
              <a:gd name="T27" fmla="*/ 15 h 18"/>
              <a:gd name="T28" fmla="*/ 70 w 81"/>
              <a:gd name="T29" fmla="*/ 15 h 18"/>
              <a:gd name="T30" fmla="*/ 66 w 81"/>
              <a:gd name="T31" fmla="*/ 15 h 18"/>
              <a:gd name="T32" fmla="*/ 62 w 81"/>
              <a:gd name="T33" fmla="*/ 15 h 18"/>
              <a:gd name="T34" fmla="*/ 55 w 81"/>
              <a:gd name="T35" fmla="*/ 18 h 18"/>
              <a:gd name="T36" fmla="*/ 48 w 81"/>
              <a:gd name="T37" fmla="*/ 18 h 18"/>
              <a:gd name="T38" fmla="*/ 42 w 81"/>
              <a:gd name="T39" fmla="*/ 18 h 18"/>
              <a:gd name="T40" fmla="*/ 35 w 81"/>
              <a:gd name="T41" fmla="*/ 18 h 18"/>
              <a:gd name="T42" fmla="*/ 29 w 81"/>
              <a:gd name="T43" fmla="*/ 18 h 18"/>
              <a:gd name="T44" fmla="*/ 20 w 81"/>
              <a:gd name="T45" fmla="*/ 18 h 18"/>
              <a:gd name="T46" fmla="*/ 11 w 81"/>
              <a:gd name="T47" fmla="*/ 18 h 18"/>
              <a:gd name="T48" fmla="*/ 0 w 81"/>
              <a:gd name="T49" fmla="*/ 18 h 18"/>
              <a:gd name="T50" fmla="*/ 0 w 81"/>
              <a:gd name="T51" fmla="*/ 6 h 18"/>
              <a:gd name="T52" fmla="*/ 22 w 81"/>
              <a:gd name="T53" fmla="*/ 6 h 18"/>
              <a:gd name="T54" fmla="*/ 33 w 81"/>
              <a:gd name="T55" fmla="*/ 3 h 18"/>
              <a:gd name="T56" fmla="*/ 44 w 81"/>
              <a:gd name="T57" fmla="*/ 3 h 18"/>
              <a:gd name="T58" fmla="*/ 44 w 81"/>
              <a:gd name="T59" fmla="*/ 3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81" h="18">
                <a:moveTo>
                  <a:pt x="44" y="3"/>
                </a:moveTo>
                <a:lnTo>
                  <a:pt x="53" y="0"/>
                </a:lnTo>
                <a:lnTo>
                  <a:pt x="62" y="0"/>
                </a:lnTo>
                <a:lnTo>
                  <a:pt x="68" y="0"/>
                </a:lnTo>
                <a:lnTo>
                  <a:pt x="73" y="0"/>
                </a:lnTo>
                <a:lnTo>
                  <a:pt x="75" y="3"/>
                </a:lnTo>
                <a:lnTo>
                  <a:pt x="79" y="3"/>
                </a:lnTo>
                <a:lnTo>
                  <a:pt x="79" y="6"/>
                </a:lnTo>
                <a:lnTo>
                  <a:pt x="81" y="9"/>
                </a:lnTo>
                <a:lnTo>
                  <a:pt x="81" y="9"/>
                </a:lnTo>
                <a:lnTo>
                  <a:pt x="79" y="12"/>
                </a:lnTo>
                <a:lnTo>
                  <a:pt x="77" y="12"/>
                </a:lnTo>
                <a:lnTo>
                  <a:pt x="75" y="12"/>
                </a:lnTo>
                <a:lnTo>
                  <a:pt x="73" y="15"/>
                </a:lnTo>
                <a:lnTo>
                  <a:pt x="70" y="15"/>
                </a:lnTo>
                <a:lnTo>
                  <a:pt x="66" y="15"/>
                </a:lnTo>
                <a:lnTo>
                  <a:pt x="62" y="15"/>
                </a:lnTo>
                <a:lnTo>
                  <a:pt x="55" y="18"/>
                </a:lnTo>
                <a:lnTo>
                  <a:pt x="48" y="18"/>
                </a:lnTo>
                <a:lnTo>
                  <a:pt x="42" y="18"/>
                </a:lnTo>
                <a:lnTo>
                  <a:pt x="35" y="18"/>
                </a:lnTo>
                <a:lnTo>
                  <a:pt x="29" y="18"/>
                </a:lnTo>
                <a:lnTo>
                  <a:pt x="20" y="18"/>
                </a:lnTo>
                <a:lnTo>
                  <a:pt x="11" y="18"/>
                </a:lnTo>
                <a:lnTo>
                  <a:pt x="0" y="18"/>
                </a:lnTo>
                <a:lnTo>
                  <a:pt x="0" y="6"/>
                </a:lnTo>
                <a:lnTo>
                  <a:pt x="22" y="6"/>
                </a:lnTo>
                <a:lnTo>
                  <a:pt x="33" y="3"/>
                </a:lnTo>
                <a:lnTo>
                  <a:pt x="44" y="3"/>
                </a:lnTo>
                <a:lnTo>
                  <a:pt x="44" y="3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0" name="Freeform 66"/>
          <p:cNvSpPr>
            <a:spLocks/>
          </p:cNvSpPr>
          <p:nvPr/>
        </p:nvSpPr>
        <p:spPr bwMode="auto">
          <a:xfrm>
            <a:off x="5999272" y="5045005"/>
            <a:ext cx="809701" cy="1422801"/>
          </a:xfrm>
          <a:custGeom>
            <a:avLst/>
            <a:gdLst>
              <a:gd name="T0" fmla="*/ 101 w 130"/>
              <a:gd name="T1" fmla="*/ 151 h 154"/>
              <a:gd name="T2" fmla="*/ 95 w 130"/>
              <a:gd name="T3" fmla="*/ 154 h 154"/>
              <a:gd name="T4" fmla="*/ 88 w 130"/>
              <a:gd name="T5" fmla="*/ 151 h 154"/>
              <a:gd name="T6" fmla="*/ 84 w 130"/>
              <a:gd name="T7" fmla="*/ 148 h 154"/>
              <a:gd name="T8" fmla="*/ 79 w 130"/>
              <a:gd name="T9" fmla="*/ 139 h 154"/>
              <a:gd name="T10" fmla="*/ 70 w 130"/>
              <a:gd name="T11" fmla="*/ 130 h 154"/>
              <a:gd name="T12" fmla="*/ 57 w 130"/>
              <a:gd name="T13" fmla="*/ 123 h 154"/>
              <a:gd name="T14" fmla="*/ 51 w 130"/>
              <a:gd name="T15" fmla="*/ 120 h 154"/>
              <a:gd name="T16" fmla="*/ 51 w 130"/>
              <a:gd name="T17" fmla="*/ 114 h 154"/>
              <a:gd name="T18" fmla="*/ 53 w 130"/>
              <a:gd name="T19" fmla="*/ 114 h 154"/>
              <a:gd name="T20" fmla="*/ 57 w 130"/>
              <a:gd name="T21" fmla="*/ 114 h 154"/>
              <a:gd name="T22" fmla="*/ 66 w 130"/>
              <a:gd name="T23" fmla="*/ 114 h 154"/>
              <a:gd name="T24" fmla="*/ 79 w 130"/>
              <a:gd name="T25" fmla="*/ 114 h 154"/>
              <a:gd name="T26" fmla="*/ 88 w 130"/>
              <a:gd name="T27" fmla="*/ 114 h 154"/>
              <a:gd name="T28" fmla="*/ 90 w 130"/>
              <a:gd name="T29" fmla="*/ 108 h 154"/>
              <a:gd name="T30" fmla="*/ 93 w 130"/>
              <a:gd name="T31" fmla="*/ 93 h 154"/>
              <a:gd name="T32" fmla="*/ 93 w 130"/>
              <a:gd name="T33" fmla="*/ 71 h 154"/>
              <a:gd name="T34" fmla="*/ 90 w 130"/>
              <a:gd name="T35" fmla="*/ 56 h 154"/>
              <a:gd name="T36" fmla="*/ 86 w 130"/>
              <a:gd name="T37" fmla="*/ 34 h 154"/>
              <a:gd name="T38" fmla="*/ 84 w 130"/>
              <a:gd name="T39" fmla="*/ 28 h 154"/>
              <a:gd name="T40" fmla="*/ 81 w 130"/>
              <a:gd name="T41" fmla="*/ 25 h 154"/>
              <a:gd name="T42" fmla="*/ 79 w 130"/>
              <a:gd name="T43" fmla="*/ 22 h 154"/>
              <a:gd name="T44" fmla="*/ 75 w 130"/>
              <a:gd name="T45" fmla="*/ 22 h 154"/>
              <a:gd name="T46" fmla="*/ 68 w 130"/>
              <a:gd name="T47" fmla="*/ 25 h 154"/>
              <a:gd name="T48" fmla="*/ 57 w 130"/>
              <a:gd name="T49" fmla="*/ 25 h 154"/>
              <a:gd name="T50" fmla="*/ 31 w 130"/>
              <a:gd name="T51" fmla="*/ 28 h 154"/>
              <a:gd name="T52" fmla="*/ 0 w 130"/>
              <a:gd name="T53" fmla="*/ 31 h 154"/>
              <a:gd name="T54" fmla="*/ 15 w 130"/>
              <a:gd name="T55" fmla="*/ 16 h 154"/>
              <a:gd name="T56" fmla="*/ 40 w 130"/>
              <a:gd name="T57" fmla="*/ 12 h 154"/>
              <a:gd name="T58" fmla="*/ 59 w 130"/>
              <a:gd name="T59" fmla="*/ 9 h 154"/>
              <a:gd name="T60" fmla="*/ 75 w 130"/>
              <a:gd name="T61" fmla="*/ 6 h 154"/>
              <a:gd name="T62" fmla="*/ 86 w 130"/>
              <a:gd name="T63" fmla="*/ 3 h 154"/>
              <a:gd name="T64" fmla="*/ 93 w 130"/>
              <a:gd name="T65" fmla="*/ 3 h 154"/>
              <a:gd name="T66" fmla="*/ 101 w 130"/>
              <a:gd name="T67" fmla="*/ 6 h 154"/>
              <a:gd name="T68" fmla="*/ 115 w 130"/>
              <a:gd name="T69" fmla="*/ 9 h 154"/>
              <a:gd name="T70" fmla="*/ 126 w 130"/>
              <a:gd name="T71" fmla="*/ 16 h 154"/>
              <a:gd name="T72" fmla="*/ 130 w 130"/>
              <a:gd name="T73" fmla="*/ 19 h 154"/>
              <a:gd name="T74" fmla="*/ 128 w 130"/>
              <a:gd name="T75" fmla="*/ 22 h 154"/>
              <a:gd name="T76" fmla="*/ 126 w 130"/>
              <a:gd name="T77" fmla="*/ 25 h 154"/>
              <a:gd name="T78" fmla="*/ 119 w 130"/>
              <a:gd name="T79" fmla="*/ 31 h 154"/>
              <a:gd name="T80" fmla="*/ 119 w 130"/>
              <a:gd name="T81" fmla="*/ 37 h 154"/>
              <a:gd name="T82" fmla="*/ 121 w 130"/>
              <a:gd name="T83" fmla="*/ 53 h 154"/>
              <a:gd name="T84" fmla="*/ 126 w 130"/>
              <a:gd name="T85" fmla="*/ 77 h 154"/>
              <a:gd name="T86" fmla="*/ 126 w 130"/>
              <a:gd name="T87" fmla="*/ 102 h 154"/>
              <a:gd name="T88" fmla="*/ 126 w 130"/>
              <a:gd name="T89" fmla="*/ 117 h 154"/>
              <a:gd name="T90" fmla="*/ 126 w 130"/>
              <a:gd name="T91" fmla="*/ 126 h 154"/>
              <a:gd name="T92" fmla="*/ 121 w 130"/>
              <a:gd name="T93" fmla="*/ 133 h 154"/>
              <a:gd name="T94" fmla="*/ 106 w 130"/>
              <a:gd name="T95" fmla="*/ 148 h 1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30" h="154">
                <a:moveTo>
                  <a:pt x="106" y="148"/>
                </a:moveTo>
                <a:lnTo>
                  <a:pt x="101" y="151"/>
                </a:lnTo>
                <a:lnTo>
                  <a:pt x="97" y="151"/>
                </a:lnTo>
                <a:lnTo>
                  <a:pt x="95" y="154"/>
                </a:lnTo>
                <a:lnTo>
                  <a:pt x="90" y="154"/>
                </a:lnTo>
                <a:lnTo>
                  <a:pt x="88" y="151"/>
                </a:lnTo>
                <a:lnTo>
                  <a:pt x="86" y="151"/>
                </a:lnTo>
                <a:lnTo>
                  <a:pt x="84" y="148"/>
                </a:lnTo>
                <a:lnTo>
                  <a:pt x="81" y="142"/>
                </a:lnTo>
                <a:lnTo>
                  <a:pt x="79" y="139"/>
                </a:lnTo>
                <a:lnTo>
                  <a:pt x="75" y="133"/>
                </a:lnTo>
                <a:lnTo>
                  <a:pt x="70" y="130"/>
                </a:lnTo>
                <a:lnTo>
                  <a:pt x="64" y="126"/>
                </a:lnTo>
                <a:lnTo>
                  <a:pt x="57" y="123"/>
                </a:lnTo>
                <a:lnTo>
                  <a:pt x="53" y="123"/>
                </a:lnTo>
                <a:lnTo>
                  <a:pt x="51" y="120"/>
                </a:lnTo>
                <a:lnTo>
                  <a:pt x="48" y="117"/>
                </a:lnTo>
                <a:lnTo>
                  <a:pt x="51" y="114"/>
                </a:lnTo>
                <a:lnTo>
                  <a:pt x="51" y="114"/>
                </a:lnTo>
                <a:lnTo>
                  <a:pt x="53" y="114"/>
                </a:lnTo>
                <a:lnTo>
                  <a:pt x="55" y="114"/>
                </a:lnTo>
                <a:lnTo>
                  <a:pt x="57" y="114"/>
                </a:lnTo>
                <a:lnTo>
                  <a:pt x="62" y="114"/>
                </a:lnTo>
                <a:lnTo>
                  <a:pt x="66" y="114"/>
                </a:lnTo>
                <a:lnTo>
                  <a:pt x="73" y="114"/>
                </a:lnTo>
                <a:lnTo>
                  <a:pt x="79" y="114"/>
                </a:lnTo>
                <a:lnTo>
                  <a:pt x="84" y="114"/>
                </a:lnTo>
                <a:lnTo>
                  <a:pt x="88" y="114"/>
                </a:lnTo>
                <a:lnTo>
                  <a:pt x="90" y="111"/>
                </a:lnTo>
                <a:lnTo>
                  <a:pt x="90" y="108"/>
                </a:lnTo>
                <a:lnTo>
                  <a:pt x="93" y="102"/>
                </a:lnTo>
                <a:lnTo>
                  <a:pt x="93" y="93"/>
                </a:lnTo>
                <a:lnTo>
                  <a:pt x="93" y="80"/>
                </a:lnTo>
                <a:lnTo>
                  <a:pt x="93" y="71"/>
                </a:lnTo>
                <a:lnTo>
                  <a:pt x="93" y="65"/>
                </a:lnTo>
                <a:lnTo>
                  <a:pt x="90" y="56"/>
                </a:lnTo>
                <a:lnTo>
                  <a:pt x="88" y="43"/>
                </a:lnTo>
                <a:lnTo>
                  <a:pt x="86" y="34"/>
                </a:lnTo>
                <a:lnTo>
                  <a:pt x="86" y="31"/>
                </a:lnTo>
                <a:lnTo>
                  <a:pt x="84" y="28"/>
                </a:lnTo>
                <a:lnTo>
                  <a:pt x="84" y="25"/>
                </a:lnTo>
                <a:lnTo>
                  <a:pt x="81" y="25"/>
                </a:lnTo>
                <a:lnTo>
                  <a:pt x="81" y="22"/>
                </a:lnTo>
                <a:lnTo>
                  <a:pt x="79" y="22"/>
                </a:lnTo>
                <a:lnTo>
                  <a:pt x="77" y="22"/>
                </a:lnTo>
                <a:lnTo>
                  <a:pt x="75" y="22"/>
                </a:lnTo>
                <a:lnTo>
                  <a:pt x="70" y="25"/>
                </a:lnTo>
                <a:lnTo>
                  <a:pt x="68" y="25"/>
                </a:lnTo>
                <a:lnTo>
                  <a:pt x="62" y="25"/>
                </a:lnTo>
                <a:lnTo>
                  <a:pt x="57" y="25"/>
                </a:lnTo>
                <a:lnTo>
                  <a:pt x="44" y="25"/>
                </a:lnTo>
                <a:lnTo>
                  <a:pt x="31" y="28"/>
                </a:lnTo>
                <a:lnTo>
                  <a:pt x="15" y="28"/>
                </a:lnTo>
                <a:lnTo>
                  <a:pt x="0" y="31"/>
                </a:lnTo>
                <a:lnTo>
                  <a:pt x="0" y="16"/>
                </a:lnTo>
                <a:lnTo>
                  <a:pt x="15" y="16"/>
                </a:lnTo>
                <a:lnTo>
                  <a:pt x="29" y="12"/>
                </a:lnTo>
                <a:lnTo>
                  <a:pt x="40" y="12"/>
                </a:lnTo>
                <a:lnTo>
                  <a:pt x="51" y="9"/>
                </a:lnTo>
                <a:lnTo>
                  <a:pt x="59" y="9"/>
                </a:lnTo>
                <a:lnTo>
                  <a:pt x="68" y="6"/>
                </a:lnTo>
                <a:lnTo>
                  <a:pt x="75" y="6"/>
                </a:lnTo>
                <a:lnTo>
                  <a:pt x="79" y="3"/>
                </a:lnTo>
                <a:lnTo>
                  <a:pt x="86" y="3"/>
                </a:lnTo>
                <a:lnTo>
                  <a:pt x="88" y="0"/>
                </a:lnTo>
                <a:lnTo>
                  <a:pt x="93" y="3"/>
                </a:lnTo>
                <a:lnTo>
                  <a:pt x="97" y="3"/>
                </a:lnTo>
                <a:lnTo>
                  <a:pt x="101" y="6"/>
                </a:lnTo>
                <a:lnTo>
                  <a:pt x="108" y="6"/>
                </a:lnTo>
                <a:lnTo>
                  <a:pt x="115" y="9"/>
                </a:lnTo>
                <a:lnTo>
                  <a:pt x="121" y="12"/>
                </a:lnTo>
                <a:lnTo>
                  <a:pt x="126" y="16"/>
                </a:lnTo>
                <a:lnTo>
                  <a:pt x="128" y="19"/>
                </a:lnTo>
                <a:lnTo>
                  <a:pt x="130" y="19"/>
                </a:lnTo>
                <a:lnTo>
                  <a:pt x="130" y="22"/>
                </a:lnTo>
                <a:lnTo>
                  <a:pt x="128" y="22"/>
                </a:lnTo>
                <a:lnTo>
                  <a:pt x="128" y="25"/>
                </a:lnTo>
                <a:lnTo>
                  <a:pt x="126" y="25"/>
                </a:lnTo>
                <a:lnTo>
                  <a:pt x="121" y="28"/>
                </a:lnTo>
                <a:lnTo>
                  <a:pt x="119" y="31"/>
                </a:lnTo>
                <a:lnTo>
                  <a:pt x="119" y="34"/>
                </a:lnTo>
                <a:lnTo>
                  <a:pt x="119" y="37"/>
                </a:lnTo>
                <a:lnTo>
                  <a:pt x="121" y="43"/>
                </a:lnTo>
                <a:lnTo>
                  <a:pt x="121" y="53"/>
                </a:lnTo>
                <a:lnTo>
                  <a:pt x="123" y="65"/>
                </a:lnTo>
                <a:lnTo>
                  <a:pt x="126" y="77"/>
                </a:lnTo>
                <a:lnTo>
                  <a:pt x="126" y="93"/>
                </a:lnTo>
                <a:lnTo>
                  <a:pt x="126" y="102"/>
                </a:lnTo>
                <a:lnTo>
                  <a:pt x="126" y="111"/>
                </a:lnTo>
                <a:lnTo>
                  <a:pt x="126" y="117"/>
                </a:lnTo>
                <a:lnTo>
                  <a:pt x="126" y="120"/>
                </a:lnTo>
                <a:lnTo>
                  <a:pt x="126" y="126"/>
                </a:lnTo>
                <a:lnTo>
                  <a:pt x="123" y="130"/>
                </a:lnTo>
                <a:lnTo>
                  <a:pt x="121" y="133"/>
                </a:lnTo>
                <a:lnTo>
                  <a:pt x="115" y="142"/>
                </a:lnTo>
                <a:lnTo>
                  <a:pt x="106" y="148"/>
                </a:lnTo>
                <a:lnTo>
                  <a:pt x="106" y="148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2" name="Freeform 68"/>
          <p:cNvSpPr>
            <a:spLocks/>
          </p:cNvSpPr>
          <p:nvPr/>
        </p:nvSpPr>
        <p:spPr bwMode="auto">
          <a:xfrm>
            <a:off x="8448362" y="4678756"/>
            <a:ext cx="1843624" cy="1025529"/>
          </a:xfrm>
          <a:custGeom>
            <a:avLst/>
            <a:gdLst>
              <a:gd name="T0" fmla="*/ 259 w 296"/>
              <a:gd name="T1" fmla="*/ 92 h 111"/>
              <a:gd name="T2" fmla="*/ 241 w 296"/>
              <a:gd name="T3" fmla="*/ 105 h 111"/>
              <a:gd name="T4" fmla="*/ 223 w 296"/>
              <a:gd name="T5" fmla="*/ 111 h 111"/>
              <a:gd name="T6" fmla="*/ 214 w 296"/>
              <a:gd name="T7" fmla="*/ 108 h 111"/>
              <a:gd name="T8" fmla="*/ 212 w 296"/>
              <a:gd name="T9" fmla="*/ 95 h 111"/>
              <a:gd name="T10" fmla="*/ 197 w 296"/>
              <a:gd name="T11" fmla="*/ 83 h 111"/>
              <a:gd name="T12" fmla="*/ 192 w 296"/>
              <a:gd name="T13" fmla="*/ 74 h 111"/>
              <a:gd name="T14" fmla="*/ 203 w 296"/>
              <a:gd name="T15" fmla="*/ 74 h 111"/>
              <a:gd name="T16" fmla="*/ 221 w 296"/>
              <a:gd name="T17" fmla="*/ 77 h 111"/>
              <a:gd name="T18" fmla="*/ 228 w 296"/>
              <a:gd name="T19" fmla="*/ 74 h 111"/>
              <a:gd name="T20" fmla="*/ 237 w 296"/>
              <a:gd name="T21" fmla="*/ 61 h 111"/>
              <a:gd name="T22" fmla="*/ 245 w 296"/>
              <a:gd name="T23" fmla="*/ 37 h 111"/>
              <a:gd name="T24" fmla="*/ 245 w 296"/>
              <a:gd name="T25" fmla="*/ 28 h 111"/>
              <a:gd name="T26" fmla="*/ 245 w 296"/>
              <a:gd name="T27" fmla="*/ 25 h 111"/>
              <a:gd name="T28" fmla="*/ 239 w 296"/>
              <a:gd name="T29" fmla="*/ 28 h 111"/>
              <a:gd name="T30" fmla="*/ 226 w 296"/>
              <a:gd name="T31" fmla="*/ 34 h 111"/>
              <a:gd name="T32" fmla="*/ 208 w 296"/>
              <a:gd name="T33" fmla="*/ 40 h 111"/>
              <a:gd name="T34" fmla="*/ 186 w 296"/>
              <a:gd name="T35" fmla="*/ 49 h 111"/>
              <a:gd name="T36" fmla="*/ 148 w 296"/>
              <a:gd name="T37" fmla="*/ 65 h 111"/>
              <a:gd name="T38" fmla="*/ 102 w 296"/>
              <a:gd name="T39" fmla="*/ 83 h 111"/>
              <a:gd name="T40" fmla="*/ 69 w 296"/>
              <a:gd name="T41" fmla="*/ 98 h 111"/>
              <a:gd name="T42" fmla="*/ 49 w 296"/>
              <a:gd name="T43" fmla="*/ 105 h 111"/>
              <a:gd name="T44" fmla="*/ 36 w 296"/>
              <a:gd name="T45" fmla="*/ 111 h 111"/>
              <a:gd name="T46" fmla="*/ 27 w 296"/>
              <a:gd name="T47" fmla="*/ 111 h 111"/>
              <a:gd name="T48" fmla="*/ 16 w 296"/>
              <a:gd name="T49" fmla="*/ 108 h 111"/>
              <a:gd name="T50" fmla="*/ 5 w 296"/>
              <a:gd name="T51" fmla="*/ 102 h 111"/>
              <a:gd name="T52" fmla="*/ 0 w 296"/>
              <a:gd name="T53" fmla="*/ 95 h 111"/>
              <a:gd name="T54" fmla="*/ 11 w 296"/>
              <a:gd name="T55" fmla="*/ 92 h 111"/>
              <a:gd name="T56" fmla="*/ 25 w 296"/>
              <a:gd name="T57" fmla="*/ 89 h 111"/>
              <a:gd name="T58" fmla="*/ 36 w 296"/>
              <a:gd name="T59" fmla="*/ 86 h 111"/>
              <a:gd name="T60" fmla="*/ 53 w 296"/>
              <a:gd name="T61" fmla="*/ 80 h 111"/>
              <a:gd name="T62" fmla="*/ 78 w 296"/>
              <a:gd name="T63" fmla="*/ 71 h 111"/>
              <a:gd name="T64" fmla="*/ 106 w 296"/>
              <a:gd name="T65" fmla="*/ 58 h 111"/>
              <a:gd name="T66" fmla="*/ 139 w 296"/>
              <a:gd name="T67" fmla="*/ 46 h 111"/>
              <a:gd name="T68" fmla="*/ 173 w 296"/>
              <a:gd name="T69" fmla="*/ 34 h 111"/>
              <a:gd name="T70" fmla="*/ 197 w 296"/>
              <a:gd name="T71" fmla="*/ 21 h 111"/>
              <a:gd name="T72" fmla="*/ 217 w 296"/>
              <a:gd name="T73" fmla="*/ 15 h 111"/>
              <a:gd name="T74" fmla="*/ 230 w 296"/>
              <a:gd name="T75" fmla="*/ 9 h 111"/>
              <a:gd name="T76" fmla="*/ 239 w 296"/>
              <a:gd name="T77" fmla="*/ 3 h 111"/>
              <a:gd name="T78" fmla="*/ 256 w 296"/>
              <a:gd name="T79" fmla="*/ 0 h 111"/>
              <a:gd name="T80" fmla="*/ 278 w 296"/>
              <a:gd name="T81" fmla="*/ 6 h 111"/>
              <a:gd name="T82" fmla="*/ 294 w 296"/>
              <a:gd name="T83" fmla="*/ 12 h 111"/>
              <a:gd name="T84" fmla="*/ 296 w 296"/>
              <a:gd name="T85" fmla="*/ 18 h 111"/>
              <a:gd name="T86" fmla="*/ 292 w 296"/>
              <a:gd name="T87" fmla="*/ 25 h 111"/>
              <a:gd name="T88" fmla="*/ 283 w 296"/>
              <a:gd name="T89" fmla="*/ 37 h 111"/>
              <a:gd name="T90" fmla="*/ 276 w 296"/>
              <a:gd name="T91" fmla="*/ 61 h 1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296" h="111">
                <a:moveTo>
                  <a:pt x="267" y="77"/>
                </a:moveTo>
                <a:lnTo>
                  <a:pt x="263" y="86"/>
                </a:lnTo>
                <a:lnTo>
                  <a:pt x="259" y="92"/>
                </a:lnTo>
                <a:lnTo>
                  <a:pt x="252" y="95"/>
                </a:lnTo>
                <a:lnTo>
                  <a:pt x="245" y="102"/>
                </a:lnTo>
                <a:lnTo>
                  <a:pt x="241" y="105"/>
                </a:lnTo>
                <a:lnTo>
                  <a:pt x="234" y="108"/>
                </a:lnTo>
                <a:lnTo>
                  <a:pt x="228" y="111"/>
                </a:lnTo>
                <a:lnTo>
                  <a:pt x="223" y="111"/>
                </a:lnTo>
                <a:lnTo>
                  <a:pt x="219" y="111"/>
                </a:lnTo>
                <a:lnTo>
                  <a:pt x="214" y="108"/>
                </a:lnTo>
                <a:lnTo>
                  <a:pt x="214" y="108"/>
                </a:lnTo>
                <a:lnTo>
                  <a:pt x="214" y="102"/>
                </a:lnTo>
                <a:lnTo>
                  <a:pt x="214" y="98"/>
                </a:lnTo>
                <a:lnTo>
                  <a:pt x="212" y="95"/>
                </a:lnTo>
                <a:lnTo>
                  <a:pt x="208" y="92"/>
                </a:lnTo>
                <a:lnTo>
                  <a:pt x="203" y="86"/>
                </a:lnTo>
                <a:lnTo>
                  <a:pt x="197" y="83"/>
                </a:lnTo>
                <a:lnTo>
                  <a:pt x="195" y="80"/>
                </a:lnTo>
                <a:lnTo>
                  <a:pt x="192" y="77"/>
                </a:lnTo>
                <a:lnTo>
                  <a:pt x="192" y="74"/>
                </a:lnTo>
                <a:lnTo>
                  <a:pt x="195" y="74"/>
                </a:lnTo>
                <a:lnTo>
                  <a:pt x="199" y="74"/>
                </a:lnTo>
                <a:lnTo>
                  <a:pt x="203" y="74"/>
                </a:lnTo>
                <a:lnTo>
                  <a:pt x="210" y="74"/>
                </a:lnTo>
                <a:lnTo>
                  <a:pt x="214" y="74"/>
                </a:lnTo>
                <a:lnTo>
                  <a:pt x="221" y="77"/>
                </a:lnTo>
                <a:lnTo>
                  <a:pt x="223" y="74"/>
                </a:lnTo>
                <a:lnTo>
                  <a:pt x="226" y="74"/>
                </a:lnTo>
                <a:lnTo>
                  <a:pt x="228" y="74"/>
                </a:lnTo>
                <a:lnTo>
                  <a:pt x="230" y="71"/>
                </a:lnTo>
                <a:lnTo>
                  <a:pt x="232" y="68"/>
                </a:lnTo>
                <a:lnTo>
                  <a:pt x="237" y="61"/>
                </a:lnTo>
                <a:lnTo>
                  <a:pt x="241" y="49"/>
                </a:lnTo>
                <a:lnTo>
                  <a:pt x="243" y="43"/>
                </a:lnTo>
                <a:lnTo>
                  <a:pt x="245" y="37"/>
                </a:lnTo>
                <a:lnTo>
                  <a:pt x="245" y="34"/>
                </a:lnTo>
                <a:lnTo>
                  <a:pt x="245" y="28"/>
                </a:lnTo>
                <a:lnTo>
                  <a:pt x="245" y="28"/>
                </a:lnTo>
                <a:lnTo>
                  <a:pt x="245" y="25"/>
                </a:lnTo>
                <a:lnTo>
                  <a:pt x="245" y="25"/>
                </a:lnTo>
                <a:lnTo>
                  <a:pt x="245" y="25"/>
                </a:lnTo>
                <a:lnTo>
                  <a:pt x="243" y="28"/>
                </a:lnTo>
                <a:lnTo>
                  <a:pt x="241" y="28"/>
                </a:lnTo>
                <a:lnTo>
                  <a:pt x="239" y="28"/>
                </a:lnTo>
                <a:lnTo>
                  <a:pt x="234" y="31"/>
                </a:lnTo>
                <a:lnTo>
                  <a:pt x="230" y="31"/>
                </a:lnTo>
                <a:lnTo>
                  <a:pt x="226" y="34"/>
                </a:lnTo>
                <a:lnTo>
                  <a:pt x="221" y="34"/>
                </a:lnTo>
                <a:lnTo>
                  <a:pt x="214" y="37"/>
                </a:lnTo>
                <a:lnTo>
                  <a:pt x="208" y="40"/>
                </a:lnTo>
                <a:lnTo>
                  <a:pt x="201" y="43"/>
                </a:lnTo>
                <a:lnTo>
                  <a:pt x="195" y="46"/>
                </a:lnTo>
                <a:lnTo>
                  <a:pt x="186" y="49"/>
                </a:lnTo>
                <a:lnTo>
                  <a:pt x="177" y="52"/>
                </a:lnTo>
                <a:lnTo>
                  <a:pt x="168" y="55"/>
                </a:lnTo>
                <a:lnTo>
                  <a:pt x="148" y="65"/>
                </a:lnTo>
                <a:lnTo>
                  <a:pt x="131" y="71"/>
                </a:lnTo>
                <a:lnTo>
                  <a:pt x="115" y="77"/>
                </a:lnTo>
                <a:lnTo>
                  <a:pt x="102" y="83"/>
                </a:lnTo>
                <a:lnTo>
                  <a:pt x="89" y="89"/>
                </a:lnTo>
                <a:lnTo>
                  <a:pt x="78" y="92"/>
                </a:lnTo>
                <a:lnTo>
                  <a:pt x="69" y="98"/>
                </a:lnTo>
                <a:lnTo>
                  <a:pt x="62" y="102"/>
                </a:lnTo>
                <a:lnTo>
                  <a:pt x="56" y="102"/>
                </a:lnTo>
                <a:lnTo>
                  <a:pt x="49" y="105"/>
                </a:lnTo>
                <a:lnTo>
                  <a:pt x="42" y="108"/>
                </a:lnTo>
                <a:lnTo>
                  <a:pt x="38" y="108"/>
                </a:lnTo>
                <a:lnTo>
                  <a:pt x="36" y="111"/>
                </a:lnTo>
                <a:lnTo>
                  <a:pt x="31" y="111"/>
                </a:lnTo>
                <a:lnTo>
                  <a:pt x="29" y="111"/>
                </a:lnTo>
                <a:lnTo>
                  <a:pt x="27" y="111"/>
                </a:lnTo>
                <a:lnTo>
                  <a:pt x="25" y="111"/>
                </a:lnTo>
                <a:lnTo>
                  <a:pt x="20" y="111"/>
                </a:lnTo>
                <a:lnTo>
                  <a:pt x="16" y="108"/>
                </a:lnTo>
                <a:lnTo>
                  <a:pt x="9" y="105"/>
                </a:lnTo>
                <a:lnTo>
                  <a:pt x="7" y="105"/>
                </a:lnTo>
                <a:lnTo>
                  <a:pt x="5" y="102"/>
                </a:lnTo>
                <a:lnTo>
                  <a:pt x="0" y="98"/>
                </a:lnTo>
                <a:lnTo>
                  <a:pt x="0" y="95"/>
                </a:lnTo>
                <a:lnTo>
                  <a:pt x="0" y="95"/>
                </a:lnTo>
                <a:lnTo>
                  <a:pt x="3" y="92"/>
                </a:lnTo>
                <a:lnTo>
                  <a:pt x="7" y="92"/>
                </a:lnTo>
                <a:lnTo>
                  <a:pt x="11" y="92"/>
                </a:lnTo>
                <a:lnTo>
                  <a:pt x="20" y="89"/>
                </a:lnTo>
                <a:lnTo>
                  <a:pt x="20" y="89"/>
                </a:lnTo>
                <a:lnTo>
                  <a:pt x="25" y="89"/>
                </a:lnTo>
                <a:lnTo>
                  <a:pt x="27" y="86"/>
                </a:lnTo>
                <a:lnTo>
                  <a:pt x="31" y="86"/>
                </a:lnTo>
                <a:lnTo>
                  <a:pt x="36" y="86"/>
                </a:lnTo>
                <a:lnTo>
                  <a:pt x="40" y="83"/>
                </a:lnTo>
                <a:lnTo>
                  <a:pt x="47" y="80"/>
                </a:lnTo>
                <a:lnTo>
                  <a:pt x="53" y="80"/>
                </a:lnTo>
                <a:lnTo>
                  <a:pt x="60" y="77"/>
                </a:lnTo>
                <a:lnTo>
                  <a:pt x="69" y="74"/>
                </a:lnTo>
                <a:lnTo>
                  <a:pt x="78" y="71"/>
                </a:lnTo>
                <a:lnTo>
                  <a:pt x="86" y="68"/>
                </a:lnTo>
                <a:lnTo>
                  <a:pt x="95" y="61"/>
                </a:lnTo>
                <a:lnTo>
                  <a:pt x="106" y="58"/>
                </a:lnTo>
                <a:lnTo>
                  <a:pt x="117" y="55"/>
                </a:lnTo>
                <a:lnTo>
                  <a:pt x="128" y="49"/>
                </a:lnTo>
                <a:lnTo>
                  <a:pt x="139" y="46"/>
                </a:lnTo>
                <a:lnTo>
                  <a:pt x="150" y="40"/>
                </a:lnTo>
                <a:lnTo>
                  <a:pt x="161" y="37"/>
                </a:lnTo>
                <a:lnTo>
                  <a:pt x="173" y="34"/>
                </a:lnTo>
                <a:lnTo>
                  <a:pt x="181" y="31"/>
                </a:lnTo>
                <a:lnTo>
                  <a:pt x="188" y="25"/>
                </a:lnTo>
                <a:lnTo>
                  <a:pt x="197" y="21"/>
                </a:lnTo>
                <a:lnTo>
                  <a:pt x="203" y="18"/>
                </a:lnTo>
                <a:lnTo>
                  <a:pt x="210" y="18"/>
                </a:lnTo>
                <a:lnTo>
                  <a:pt x="217" y="15"/>
                </a:lnTo>
                <a:lnTo>
                  <a:pt x="221" y="12"/>
                </a:lnTo>
                <a:lnTo>
                  <a:pt x="226" y="9"/>
                </a:lnTo>
                <a:lnTo>
                  <a:pt x="230" y="9"/>
                </a:lnTo>
                <a:lnTo>
                  <a:pt x="234" y="6"/>
                </a:lnTo>
                <a:lnTo>
                  <a:pt x="237" y="6"/>
                </a:lnTo>
                <a:lnTo>
                  <a:pt x="239" y="3"/>
                </a:lnTo>
                <a:lnTo>
                  <a:pt x="245" y="0"/>
                </a:lnTo>
                <a:lnTo>
                  <a:pt x="250" y="0"/>
                </a:lnTo>
                <a:lnTo>
                  <a:pt x="256" y="0"/>
                </a:lnTo>
                <a:lnTo>
                  <a:pt x="263" y="0"/>
                </a:lnTo>
                <a:lnTo>
                  <a:pt x="274" y="3"/>
                </a:lnTo>
                <a:lnTo>
                  <a:pt x="278" y="6"/>
                </a:lnTo>
                <a:lnTo>
                  <a:pt x="285" y="6"/>
                </a:lnTo>
                <a:lnTo>
                  <a:pt x="290" y="9"/>
                </a:lnTo>
                <a:lnTo>
                  <a:pt x="294" y="12"/>
                </a:lnTo>
                <a:lnTo>
                  <a:pt x="296" y="15"/>
                </a:lnTo>
                <a:lnTo>
                  <a:pt x="296" y="15"/>
                </a:lnTo>
                <a:lnTo>
                  <a:pt x="296" y="18"/>
                </a:lnTo>
                <a:lnTo>
                  <a:pt x="296" y="21"/>
                </a:lnTo>
                <a:lnTo>
                  <a:pt x="294" y="21"/>
                </a:lnTo>
                <a:lnTo>
                  <a:pt x="292" y="25"/>
                </a:lnTo>
                <a:lnTo>
                  <a:pt x="287" y="25"/>
                </a:lnTo>
                <a:lnTo>
                  <a:pt x="285" y="31"/>
                </a:lnTo>
                <a:lnTo>
                  <a:pt x="283" y="37"/>
                </a:lnTo>
                <a:lnTo>
                  <a:pt x="281" y="43"/>
                </a:lnTo>
                <a:lnTo>
                  <a:pt x="278" y="52"/>
                </a:lnTo>
                <a:lnTo>
                  <a:pt x="276" y="61"/>
                </a:lnTo>
                <a:lnTo>
                  <a:pt x="267" y="77"/>
                </a:lnTo>
                <a:lnTo>
                  <a:pt x="267" y="77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3" name="Freeform 69"/>
          <p:cNvSpPr>
            <a:spLocks/>
          </p:cNvSpPr>
          <p:nvPr/>
        </p:nvSpPr>
        <p:spPr bwMode="auto">
          <a:xfrm>
            <a:off x="9382632" y="4133654"/>
            <a:ext cx="305197" cy="1681493"/>
          </a:xfrm>
          <a:custGeom>
            <a:avLst/>
            <a:gdLst>
              <a:gd name="T0" fmla="*/ 40 w 49"/>
              <a:gd name="T1" fmla="*/ 65 h 182"/>
              <a:gd name="T2" fmla="*/ 38 w 49"/>
              <a:gd name="T3" fmla="*/ 96 h 182"/>
              <a:gd name="T4" fmla="*/ 34 w 49"/>
              <a:gd name="T5" fmla="*/ 133 h 182"/>
              <a:gd name="T6" fmla="*/ 31 w 49"/>
              <a:gd name="T7" fmla="*/ 161 h 182"/>
              <a:gd name="T8" fmla="*/ 27 w 49"/>
              <a:gd name="T9" fmla="*/ 176 h 182"/>
              <a:gd name="T10" fmla="*/ 23 w 49"/>
              <a:gd name="T11" fmla="*/ 182 h 182"/>
              <a:gd name="T12" fmla="*/ 16 w 49"/>
              <a:gd name="T13" fmla="*/ 182 h 182"/>
              <a:gd name="T14" fmla="*/ 9 w 49"/>
              <a:gd name="T15" fmla="*/ 176 h 182"/>
              <a:gd name="T16" fmla="*/ 3 w 49"/>
              <a:gd name="T17" fmla="*/ 170 h 182"/>
              <a:gd name="T18" fmla="*/ 0 w 49"/>
              <a:gd name="T19" fmla="*/ 164 h 182"/>
              <a:gd name="T20" fmla="*/ 0 w 49"/>
              <a:gd name="T21" fmla="*/ 161 h 182"/>
              <a:gd name="T22" fmla="*/ 0 w 49"/>
              <a:gd name="T23" fmla="*/ 154 h 182"/>
              <a:gd name="T24" fmla="*/ 3 w 49"/>
              <a:gd name="T25" fmla="*/ 145 h 182"/>
              <a:gd name="T26" fmla="*/ 3 w 49"/>
              <a:gd name="T27" fmla="*/ 136 h 182"/>
              <a:gd name="T28" fmla="*/ 5 w 49"/>
              <a:gd name="T29" fmla="*/ 111 h 182"/>
              <a:gd name="T30" fmla="*/ 7 w 49"/>
              <a:gd name="T31" fmla="*/ 74 h 182"/>
              <a:gd name="T32" fmla="*/ 7 w 49"/>
              <a:gd name="T33" fmla="*/ 47 h 182"/>
              <a:gd name="T34" fmla="*/ 7 w 49"/>
              <a:gd name="T35" fmla="*/ 31 h 182"/>
              <a:gd name="T36" fmla="*/ 5 w 49"/>
              <a:gd name="T37" fmla="*/ 22 h 182"/>
              <a:gd name="T38" fmla="*/ 5 w 49"/>
              <a:gd name="T39" fmla="*/ 16 h 182"/>
              <a:gd name="T40" fmla="*/ 0 w 49"/>
              <a:gd name="T41" fmla="*/ 10 h 182"/>
              <a:gd name="T42" fmla="*/ 0 w 49"/>
              <a:gd name="T43" fmla="*/ 3 h 182"/>
              <a:gd name="T44" fmla="*/ 3 w 49"/>
              <a:gd name="T45" fmla="*/ 3 h 182"/>
              <a:gd name="T46" fmla="*/ 5 w 49"/>
              <a:gd name="T47" fmla="*/ 0 h 182"/>
              <a:gd name="T48" fmla="*/ 11 w 49"/>
              <a:gd name="T49" fmla="*/ 3 h 182"/>
              <a:gd name="T50" fmla="*/ 23 w 49"/>
              <a:gd name="T51" fmla="*/ 3 h 182"/>
              <a:gd name="T52" fmla="*/ 31 w 49"/>
              <a:gd name="T53" fmla="*/ 6 h 182"/>
              <a:gd name="T54" fmla="*/ 40 w 49"/>
              <a:gd name="T55" fmla="*/ 10 h 182"/>
              <a:gd name="T56" fmla="*/ 45 w 49"/>
              <a:gd name="T57" fmla="*/ 10 h 182"/>
              <a:gd name="T58" fmla="*/ 47 w 49"/>
              <a:gd name="T59" fmla="*/ 13 h 182"/>
              <a:gd name="T60" fmla="*/ 49 w 49"/>
              <a:gd name="T61" fmla="*/ 16 h 182"/>
              <a:gd name="T62" fmla="*/ 47 w 49"/>
              <a:gd name="T63" fmla="*/ 22 h 182"/>
              <a:gd name="T64" fmla="*/ 42 w 49"/>
              <a:gd name="T65" fmla="*/ 31 h 182"/>
              <a:gd name="T66" fmla="*/ 40 w 49"/>
              <a:gd name="T67" fmla="*/ 50 h 1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49" h="182">
                <a:moveTo>
                  <a:pt x="40" y="50"/>
                </a:moveTo>
                <a:lnTo>
                  <a:pt x="40" y="65"/>
                </a:lnTo>
                <a:lnTo>
                  <a:pt x="38" y="80"/>
                </a:lnTo>
                <a:lnTo>
                  <a:pt x="38" y="96"/>
                </a:lnTo>
                <a:lnTo>
                  <a:pt x="36" y="114"/>
                </a:lnTo>
                <a:lnTo>
                  <a:pt x="34" y="133"/>
                </a:lnTo>
                <a:lnTo>
                  <a:pt x="34" y="148"/>
                </a:lnTo>
                <a:lnTo>
                  <a:pt x="31" y="161"/>
                </a:lnTo>
                <a:lnTo>
                  <a:pt x="29" y="170"/>
                </a:lnTo>
                <a:lnTo>
                  <a:pt x="27" y="176"/>
                </a:lnTo>
                <a:lnTo>
                  <a:pt x="25" y="179"/>
                </a:lnTo>
                <a:lnTo>
                  <a:pt x="23" y="182"/>
                </a:lnTo>
                <a:lnTo>
                  <a:pt x="18" y="182"/>
                </a:lnTo>
                <a:lnTo>
                  <a:pt x="16" y="182"/>
                </a:lnTo>
                <a:lnTo>
                  <a:pt x="11" y="179"/>
                </a:lnTo>
                <a:lnTo>
                  <a:pt x="9" y="176"/>
                </a:lnTo>
                <a:lnTo>
                  <a:pt x="5" y="173"/>
                </a:lnTo>
                <a:lnTo>
                  <a:pt x="3" y="170"/>
                </a:lnTo>
                <a:lnTo>
                  <a:pt x="3" y="167"/>
                </a:lnTo>
                <a:lnTo>
                  <a:pt x="0" y="164"/>
                </a:lnTo>
                <a:lnTo>
                  <a:pt x="0" y="161"/>
                </a:lnTo>
                <a:lnTo>
                  <a:pt x="0" y="161"/>
                </a:lnTo>
                <a:lnTo>
                  <a:pt x="0" y="157"/>
                </a:lnTo>
                <a:lnTo>
                  <a:pt x="0" y="154"/>
                </a:lnTo>
                <a:lnTo>
                  <a:pt x="0" y="151"/>
                </a:lnTo>
                <a:lnTo>
                  <a:pt x="3" y="145"/>
                </a:lnTo>
                <a:lnTo>
                  <a:pt x="3" y="142"/>
                </a:lnTo>
                <a:lnTo>
                  <a:pt x="3" y="136"/>
                </a:lnTo>
                <a:lnTo>
                  <a:pt x="5" y="127"/>
                </a:lnTo>
                <a:lnTo>
                  <a:pt x="5" y="111"/>
                </a:lnTo>
                <a:lnTo>
                  <a:pt x="7" y="93"/>
                </a:lnTo>
                <a:lnTo>
                  <a:pt x="7" y="74"/>
                </a:lnTo>
                <a:lnTo>
                  <a:pt x="7" y="56"/>
                </a:lnTo>
                <a:lnTo>
                  <a:pt x="7" y="47"/>
                </a:lnTo>
                <a:lnTo>
                  <a:pt x="7" y="40"/>
                </a:lnTo>
                <a:lnTo>
                  <a:pt x="7" y="31"/>
                </a:lnTo>
                <a:lnTo>
                  <a:pt x="7" y="25"/>
                </a:lnTo>
                <a:lnTo>
                  <a:pt x="5" y="22"/>
                </a:lnTo>
                <a:lnTo>
                  <a:pt x="5" y="19"/>
                </a:lnTo>
                <a:lnTo>
                  <a:pt x="5" y="16"/>
                </a:lnTo>
                <a:lnTo>
                  <a:pt x="5" y="13"/>
                </a:lnTo>
                <a:lnTo>
                  <a:pt x="0" y="10"/>
                </a:lnTo>
                <a:lnTo>
                  <a:pt x="0" y="6"/>
                </a:lnTo>
                <a:lnTo>
                  <a:pt x="0" y="3"/>
                </a:lnTo>
                <a:lnTo>
                  <a:pt x="0" y="3"/>
                </a:lnTo>
                <a:lnTo>
                  <a:pt x="3" y="3"/>
                </a:lnTo>
                <a:lnTo>
                  <a:pt x="3" y="0"/>
                </a:lnTo>
                <a:lnTo>
                  <a:pt x="5" y="0"/>
                </a:lnTo>
                <a:lnTo>
                  <a:pt x="9" y="0"/>
                </a:lnTo>
                <a:lnTo>
                  <a:pt x="11" y="3"/>
                </a:lnTo>
                <a:lnTo>
                  <a:pt x="18" y="3"/>
                </a:lnTo>
                <a:lnTo>
                  <a:pt x="23" y="3"/>
                </a:lnTo>
                <a:lnTo>
                  <a:pt x="27" y="6"/>
                </a:lnTo>
                <a:lnTo>
                  <a:pt x="31" y="6"/>
                </a:lnTo>
                <a:lnTo>
                  <a:pt x="36" y="6"/>
                </a:lnTo>
                <a:lnTo>
                  <a:pt x="40" y="10"/>
                </a:lnTo>
                <a:lnTo>
                  <a:pt x="42" y="10"/>
                </a:lnTo>
                <a:lnTo>
                  <a:pt x="45" y="10"/>
                </a:lnTo>
                <a:lnTo>
                  <a:pt x="47" y="10"/>
                </a:lnTo>
                <a:lnTo>
                  <a:pt x="47" y="13"/>
                </a:lnTo>
                <a:lnTo>
                  <a:pt x="49" y="13"/>
                </a:lnTo>
                <a:lnTo>
                  <a:pt x="49" y="16"/>
                </a:lnTo>
                <a:lnTo>
                  <a:pt x="47" y="19"/>
                </a:lnTo>
                <a:lnTo>
                  <a:pt x="47" y="22"/>
                </a:lnTo>
                <a:lnTo>
                  <a:pt x="45" y="25"/>
                </a:lnTo>
                <a:lnTo>
                  <a:pt x="42" y="31"/>
                </a:lnTo>
                <a:lnTo>
                  <a:pt x="42" y="40"/>
                </a:lnTo>
                <a:lnTo>
                  <a:pt x="40" y="50"/>
                </a:lnTo>
                <a:lnTo>
                  <a:pt x="40" y="50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4" name="Freeform 70"/>
          <p:cNvSpPr>
            <a:spLocks/>
          </p:cNvSpPr>
          <p:nvPr/>
        </p:nvSpPr>
        <p:spPr bwMode="auto">
          <a:xfrm>
            <a:off x="8915495" y="4817338"/>
            <a:ext cx="2036709" cy="1478236"/>
          </a:xfrm>
          <a:custGeom>
            <a:avLst/>
            <a:gdLst>
              <a:gd name="T0" fmla="*/ 9 w 327"/>
              <a:gd name="T1" fmla="*/ 0 h 160"/>
              <a:gd name="T2" fmla="*/ 22 w 327"/>
              <a:gd name="T3" fmla="*/ 3 h 160"/>
              <a:gd name="T4" fmla="*/ 36 w 327"/>
              <a:gd name="T5" fmla="*/ 10 h 160"/>
              <a:gd name="T6" fmla="*/ 42 w 327"/>
              <a:gd name="T7" fmla="*/ 13 h 160"/>
              <a:gd name="T8" fmla="*/ 45 w 327"/>
              <a:gd name="T9" fmla="*/ 19 h 160"/>
              <a:gd name="T10" fmla="*/ 42 w 327"/>
              <a:gd name="T11" fmla="*/ 31 h 160"/>
              <a:gd name="T12" fmla="*/ 40 w 327"/>
              <a:gd name="T13" fmla="*/ 59 h 160"/>
              <a:gd name="T14" fmla="*/ 38 w 327"/>
              <a:gd name="T15" fmla="*/ 77 h 160"/>
              <a:gd name="T16" fmla="*/ 40 w 327"/>
              <a:gd name="T17" fmla="*/ 96 h 160"/>
              <a:gd name="T18" fmla="*/ 42 w 327"/>
              <a:gd name="T19" fmla="*/ 105 h 160"/>
              <a:gd name="T20" fmla="*/ 47 w 327"/>
              <a:gd name="T21" fmla="*/ 114 h 160"/>
              <a:gd name="T22" fmla="*/ 53 w 327"/>
              <a:gd name="T23" fmla="*/ 123 h 160"/>
              <a:gd name="T24" fmla="*/ 64 w 327"/>
              <a:gd name="T25" fmla="*/ 127 h 160"/>
              <a:gd name="T26" fmla="*/ 78 w 327"/>
              <a:gd name="T27" fmla="*/ 130 h 160"/>
              <a:gd name="T28" fmla="*/ 93 w 327"/>
              <a:gd name="T29" fmla="*/ 136 h 160"/>
              <a:gd name="T30" fmla="*/ 115 w 327"/>
              <a:gd name="T31" fmla="*/ 136 h 160"/>
              <a:gd name="T32" fmla="*/ 139 w 327"/>
              <a:gd name="T33" fmla="*/ 139 h 160"/>
              <a:gd name="T34" fmla="*/ 177 w 327"/>
              <a:gd name="T35" fmla="*/ 139 h 160"/>
              <a:gd name="T36" fmla="*/ 199 w 327"/>
              <a:gd name="T37" fmla="*/ 139 h 160"/>
              <a:gd name="T38" fmla="*/ 223 w 327"/>
              <a:gd name="T39" fmla="*/ 136 h 160"/>
              <a:gd name="T40" fmla="*/ 243 w 327"/>
              <a:gd name="T41" fmla="*/ 136 h 160"/>
              <a:gd name="T42" fmla="*/ 261 w 327"/>
              <a:gd name="T43" fmla="*/ 133 h 160"/>
              <a:gd name="T44" fmla="*/ 274 w 327"/>
              <a:gd name="T45" fmla="*/ 130 h 160"/>
              <a:gd name="T46" fmla="*/ 283 w 327"/>
              <a:gd name="T47" fmla="*/ 127 h 160"/>
              <a:gd name="T48" fmla="*/ 290 w 327"/>
              <a:gd name="T49" fmla="*/ 114 h 160"/>
              <a:gd name="T50" fmla="*/ 296 w 327"/>
              <a:gd name="T51" fmla="*/ 99 h 160"/>
              <a:gd name="T52" fmla="*/ 303 w 327"/>
              <a:gd name="T53" fmla="*/ 90 h 160"/>
              <a:gd name="T54" fmla="*/ 309 w 327"/>
              <a:gd name="T55" fmla="*/ 90 h 160"/>
              <a:gd name="T56" fmla="*/ 316 w 327"/>
              <a:gd name="T57" fmla="*/ 99 h 160"/>
              <a:gd name="T58" fmla="*/ 320 w 327"/>
              <a:gd name="T59" fmla="*/ 114 h 160"/>
              <a:gd name="T60" fmla="*/ 325 w 327"/>
              <a:gd name="T61" fmla="*/ 127 h 160"/>
              <a:gd name="T62" fmla="*/ 327 w 327"/>
              <a:gd name="T63" fmla="*/ 133 h 160"/>
              <a:gd name="T64" fmla="*/ 325 w 327"/>
              <a:gd name="T65" fmla="*/ 136 h 160"/>
              <a:gd name="T66" fmla="*/ 320 w 327"/>
              <a:gd name="T67" fmla="*/ 139 h 160"/>
              <a:gd name="T68" fmla="*/ 314 w 327"/>
              <a:gd name="T69" fmla="*/ 142 h 160"/>
              <a:gd name="T70" fmla="*/ 296 w 327"/>
              <a:gd name="T71" fmla="*/ 148 h 160"/>
              <a:gd name="T72" fmla="*/ 270 w 327"/>
              <a:gd name="T73" fmla="*/ 157 h 160"/>
              <a:gd name="T74" fmla="*/ 226 w 327"/>
              <a:gd name="T75" fmla="*/ 160 h 160"/>
              <a:gd name="T76" fmla="*/ 177 w 327"/>
              <a:gd name="T77" fmla="*/ 160 h 160"/>
              <a:gd name="T78" fmla="*/ 148 w 327"/>
              <a:gd name="T79" fmla="*/ 160 h 160"/>
              <a:gd name="T80" fmla="*/ 124 w 327"/>
              <a:gd name="T81" fmla="*/ 160 h 160"/>
              <a:gd name="T82" fmla="*/ 100 w 327"/>
              <a:gd name="T83" fmla="*/ 157 h 160"/>
              <a:gd name="T84" fmla="*/ 78 w 327"/>
              <a:gd name="T85" fmla="*/ 154 h 160"/>
              <a:gd name="T86" fmla="*/ 53 w 327"/>
              <a:gd name="T87" fmla="*/ 148 h 160"/>
              <a:gd name="T88" fmla="*/ 34 w 327"/>
              <a:gd name="T89" fmla="*/ 142 h 160"/>
              <a:gd name="T90" fmla="*/ 20 w 327"/>
              <a:gd name="T91" fmla="*/ 130 h 160"/>
              <a:gd name="T92" fmla="*/ 14 w 327"/>
              <a:gd name="T93" fmla="*/ 114 h 160"/>
              <a:gd name="T94" fmla="*/ 9 w 327"/>
              <a:gd name="T95" fmla="*/ 93 h 160"/>
              <a:gd name="T96" fmla="*/ 9 w 327"/>
              <a:gd name="T97" fmla="*/ 68 h 160"/>
              <a:gd name="T98" fmla="*/ 9 w 327"/>
              <a:gd name="T99" fmla="*/ 43 h 160"/>
              <a:gd name="T100" fmla="*/ 7 w 327"/>
              <a:gd name="T101" fmla="*/ 25 h 160"/>
              <a:gd name="T102" fmla="*/ 3 w 327"/>
              <a:gd name="T103" fmla="*/ 13 h 160"/>
              <a:gd name="T104" fmla="*/ 0 w 327"/>
              <a:gd name="T105" fmla="*/ 6 h 160"/>
              <a:gd name="T106" fmla="*/ 3 w 327"/>
              <a:gd name="T107" fmla="*/ 3 h 160"/>
              <a:gd name="T108" fmla="*/ 5 w 327"/>
              <a:gd name="T109" fmla="*/ 0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27" h="160">
                <a:moveTo>
                  <a:pt x="5" y="0"/>
                </a:moveTo>
                <a:lnTo>
                  <a:pt x="9" y="0"/>
                </a:lnTo>
                <a:lnTo>
                  <a:pt x="16" y="3"/>
                </a:lnTo>
                <a:lnTo>
                  <a:pt x="22" y="3"/>
                </a:lnTo>
                <a:lnTo>
                  <a:pt x="29" y="6"/>
                </a:lnTo>
                <a:lnTo>
                  <a:pt x="36" y="10"/>
                </a:lnTo>
                <a:lnTo>
                  <a:pt x="40" y="10"/>
                </a:lnTo>
                <a:lnTo>
                  <a:pt x="42" y="13"/>
                </a:lnTo>
                <a:lnTo>
                  <a:pt x="45" y="16"/>
                </a:lnTo>
                <a:lnTo>
                  <a:pt x="45" y="19"/>
                </a:lnTo>
                <a:lnTo>
                  <a:pt x="45" y="25"/>
                </a:lnTo>
                <a:lnTo>
                  <a:pt x="42" y="31"/>
                </a:lnTo>
                <a:lnTo>
                  <a:pt x="42" y="40"/>
                </a:lnTo>
                <a:lnTo>
                  <a:pt x="40" y="59"/>
                </a:lnTo>
                <a:lnTo>
                  <a:pt x="38" y="68"/>
                </a:lnTo>
                <a:lnTo>
                  <a:pt x="38" y="77"/>
                </a:lnTo>
                <a:lnTo>
                  <a:pt x="38" y="87"/>
                </a:lnTo>
                <a:lnTo>
                  <a:pt x="40" y="96"/>
                </a:lnTo>
                <a:lnTo>
                  <a:pt x="40" y="102"/>
                </a:lnTo>
                <a:lnTo>
                  <a:pt x="42" y="105"/>
                </a:lnTo>
                <a:lnTo>
                  <a:pt x="42" y="111"/>
                </a:lnTo>
                <a:lnTo>
                  <a:pt x="47" y="114"/>
                </a:lnTo>
                <a:lnTo>
                  <a:pt x="49" y="120"/>
                </a:lnTo>
                <a:lnTo>
                  <a:pt x="53" y="123"/>
                </a:lnTo>
                <a:lnTo>
                  <a:pt x="58" y="123"/>
                </a:lnTo>
                <a:lnTo>
                  <a:pt x="64" y="127"/>
                </a:lnTo>
                <a:lnTo>
                  <a:pt x="71" y="130"/>
                </a:lnTo>
                <a:lnTo>
                  <a:pt x="78" y="130"/>
                </a:lnTo>
                <a:lnTo>
                  <a:pt x="84" y="133"/>
                </a:lnTo>
                <a:lnTo>
                  <a:pt x="93" y="136"/>
                </a:lnTo>
                <a:lnTo>
                  <a:pt x="104" y="136"/>
                </a:lnTo>
                <a:lnTo>
                  <a:pt x="115" y="136"/>
                </a:lnTo>
                <a:lnTo>
                  <a:pt x="128" y="139"/>
                </a:lnTo>
                <a:lnTo>
                  <a:pt x="139" y="139"/>
                </a:lnTo>
                <a:lnTo>
                  <a:pt x="164" y="139"/>
                </a:lnTo>
                <a:lnTo>
                  <a:pt x="177" y="139"/>
                </a:lnTo>
                <a:lnTo>
                  <a:pt x="188" y="139"/>
                </a:lnTo>
                <a:lnTo>
                  <a:pt x="199" y="139"/>
                </a:lnTo>
                <a:lnTo>
                  <a:pt x="212" y="139"/>
                </a:lnTo>
                <a:lnTo>
                  <a:pt x="223" y="136"/>
                </a:lnTo>
                <a:lnTo>
                  <a:pt x="234" y="136"/>
                </a:lnTo>
                <a:lnTo>
                  <a:pt x="243" y="136"/>
                </a:lnTo>
                <a:lnTo>
                  <a:pt x="252" y="133"/>
                </a:lnTo>
                <a:lnTo>
                  <a:pt x="261" y="133"/>
                </a:lnTo>
                <a:lnTo>
                  <a:pt x="267" y="130"/>
                </a:lnTo>
                <a:lnTo>
                  <a:pt x="274" y="130"/>
                </a:lnTo>
                <a:lnTo>
                  <a:pt x="279" y="127"/>
                </a:lnTo>
                <a:lnTo>
                  <a:pt x="283" y="127"/>
                </a:lnTo>
                <a:lnTo>
                  <a:pt x="287" y="120"/>
                </a:lnTo>
                <a:lnTo>
                  <a:pt x="290" y="114"/>
                </a:lnTo>
                <a:lnTo>
                  <a:pt x="292" y="105"/>
                </a:lnTo>
                <a:lnTo>
                  <a:pt x="296" y="99"/>
                </a:lnTo>
                <a:lnTo>
                  <a:pt x="298" y="93"/>
                </a:lnTo>
                <a:lnTo>
                  <a:pt x="303" y="90"/>
                </a:lnTo>
                <a:lnTo>
                  <a:pt x="305" y="90"/>
                </a:lnTo>
                <a:lnTo>
                  <a:pt x="309" y="90"/>
                </a:lnTo>
                <a:lnTo>
                  <a:pt x="314" y="93"/>
                </a:lnTo>
                <a:lnTo>
                  <a:pt x="316" y="99"/>
                </a:lnTo>
                <a:lnTo>
                  <a:pt x="318" y="105"/>
                </a:lnTo>
                <a:lnTo>
                  <a:pt x="320" y="114"/>
                </a:lnTo>
                <a:lnTo>
                  <a:pt x="320" y="120"/>
                </a:lnTo>
                <a:lnTo>
                  <a:pt x="325" y="127"/>
                </a:lnTo>
                <a:lnTo>
                  <a:pt x="327" y="130"/>
                </a:lnTo>
                <a:lnTo>
                  <a:pt x="327" y="133"/>
                </a:lnTo>
                <a:lnTo>
                  <a:pt x="327" y="133"/>
                </a:lnTo>
                <a:lnTo>
                  <a:pt x="325" y="136"/>
                </a:lnTo>
                <a:lnTo>
                  <a:pt x="325" y="139"/>
                </a:lnTo>
                <a:lnTo>
                  <a:pt x="320" y="139"/>
                </a:lnTo>
                <a:lnTo>
                  <a:pt x="318" y="142"/>
                </a:lnTo>
                <a:lnTo>
                  <a:pt x="314" y="142"/>
                </a:lnTo>
                <a:lnTo>
                  <a:pt x="307" y="145"/>
                </a:lnTo>
                <a:lnTo>
                  <a:pt x="296" y="148"/>
                </a:lnTo>
                <a:lnTo>
                  <a:pt x="283" y="154"/>
                </a:lnTo>
                <a:lnTo>
                  <a:pt x="270" y="157"/>
                </a:lnTo>
                <a:lnTo>
                  <a:pt x="256" y="157"/>
                </a:lnTo>
                <a:lnTo>
                  <a:pt x="226" y="160"/>
                </a:lnTo>
                <a:lnTo>
                  <a:pt x="192" y="160"/>
                </a:lnTo>
                <a:lnTo>
                  <a:pt x="177" y="160"/>
                </a:lnTo>
                <a:lnTo>
                  <a:pt x="162" y="160"/>
                </a:lnTo>
                <a:lnTo>
                  <a:pt x="148" y="160"/>
                </a:lnTo>
                <a:lnTo>
                  <a:pt x="135" y="160"/>
                </a:lnTo>
                <a:lnTo>
                  <a:pt x="124" y="160"/>
                </a:lnTo>
                <a:lnTo>
                  <a:pt x="113" y="157"/>
                </a:lnTo>
                <a:lnTo>
                  <a:pt x="100" y="157"/>
                </a:lnTo>
                <a:lnTo>
                  <a:pt x="89" y="154"/>
                </a:lnTo>
                <a:lnTo>
                  <a:pt x="78" y="154"/>
                </a:lnTo>
                <a:lnTo>
                  <a:pt x="64" y="151"/>
                </a:lnTo>
                <a:lnTo>
                  <a:pt x="53" y="148"/>
                </a:lnTo>
                <a:lnTo>
                  <a:pt x="45" y="145"/>
                </a:lnTo>
                <a:lnTo>
                  <a:pt x="34" y="142"/>
                </a:lnTo>
                <a:lnTo>
                  <a:pt x="27" y="136"/>
                </a:lnTo>
                <a:lnTo>
                  <a:pt x="20" y="130"/>
                </a:lnTo>
                <a:lnTo>
                  <a:pt x="16" y="123"/>
                </a:lnTo>
                <a:lnTo>
                  <a:pt x="14" y="114"/>
                </a:lnTo>
                <a:lnTo>
                  <a:pt x="11" y="105"/>
                </a:lnTo>
                <a:lnTo>
                  <a:pt x="9" y="93"/>
                </a:lnTo>
                <a:lnTo>
                  <a:pt x="9" y="80"/>
                </a:lnTo>
                <a:lnTo>
                  <a:pt x="9" y="68"/>
                </a:lnTo>
                <a:lnTo>
                  <a:pt x="9" y="56"/>
                </a:lnTo>
                <a:lnTo>
                  <a:pt x="9" y="43"/>
                </a:lnTo>
                <a:lnTo>
                  <a:pt x="7" y="34"/>
                </a:lnTo>
                <a:lnTo>
                  <a:pt x="7" y="25"/>
                </a:lnTo>
                <a:lnTo>
                  <a:pt x="5" y="19"/>
                </a:lnTo>
                <a:lnTo>
                  <a:pt x="3" y="13"/>
                </a:lnTo>
                <a:lnTo>
                  <a:pt x="0" y="10"/>
                </a:lnTo>
                <a:lnTo>
                  <a:pt x="0" y="6"/>
                </a:lnTo>
                <a:lnTo>
                  <a:pt x="0" y="3"/>
                </a:lnTo>
                <a:lnTo>
                  <a:pt x="3" y="3"/>
                </a:lnTo>
                <a:lnTo>
                  <a:pt x="5" y="0"/>
                </a:lnTo>
                <a:lnTo>
                  <a:pt x="5" y="0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163038836"/>
      </p:ext>
    </p:extLst>
  </p:cSld>
  <p:clrMapOvr>
    <a:masterClrMapping/>
  </p:clrMapOvr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reeform 72"/>
          <p:cNvSpPr>
            <a:spLocks/>
          </p:cNvSpPr>
          <p:nvPr/>
        </p:nvSpPr>
        <p:spPr bwMode="auto">
          <a:xfrm>
            <a:off x="1950876" y="742828"/>
            <a:ext cx="367474" cy="394865"/>
          </a:xfrm>
          <a:custGeom>
            <a:avLst/>
            <a:gdLst>
              <a:gd name="T0" fmla="*/ 51 w 55"/>
              <a:gd name="T1" fmla="*/ 16 h 40"/>
              <a:gd name="T2" fmla="*/ 55 w 55"/>
              <a:gd name="T3" fmla="*/ 19 h 40"/>
              <a:gd name="T4" fmla="*/ 55 w 55"/>
              <a:gd name="T5" fmla="*/ 22 h 40"/>
              <a:gd name="T6" fmla="*/ 55 w 55"/>
              <a:gd name="T7" fmla="*/ 28 h 40"/>
              <a:gd name="T8" fmla="*/ 55 w 55"/>
              <a:gd name="T9" fmla="*/ 31 h 40"/>
              <a:gd name="T10" fmla="*/ 53 w 55"/>
              <a:gd name="T11" fmla="*/ 34 h 40"/>
              <a:gd name="T12" fmla="*/ 51 w 55"/>
              <a:gd name="T13" fmla="*/ 37 h 40"/>
              <a:gd name="T14" fmla="*/ 51 w 55"/>
              <a:gd name="T15" fmla="*/ 40 h 40"/>
              <a:gd name="T16" fmla="*/ 48 w 55"/>
              <a:gd name="T17" fmla="*/ 40 h 40"/>
              <a:gd name="T18" fmla="*/ 46 w 55"/>
              <a:gd name="T19" fmla="*/ 40 h 40"/>
              <a:gd name="T20" fmla="*/ 42 w 55"/>
              <a:gd name="T21" fmla="*/ 40 h 40"/>
              <a:gd name="T22" fmla="*/ 37 w 55"/>
              <a:gd name="T23" fmla="*/ 37 h 40"/>
              <a:gd name="T24" fmla="*/ 31 w 55"/>
              <a:gd name="T25" fmla="*/ 34 h 40"/>
              <a:gd name="T26" fmla="*/ 26 w 55"/>
              <a:gd name="T27" fmla="*/ 31 h 40"/>
              <a:gd name="T28" fmla="*/ 20 w 55"/>
              <a:gd name="T29" fmla="*/ 28 h 40"/>
              <a:gd name="T30" fmla="*/ 13 w 55"/>
              <a:gd name="T31" fmla="*/ 22 h 40"/>
              <a:gd name="T32" fmla="*/ 9 w 55"/>
              <a:gd name="T33" fmla="*/ 19 h 40"/>
              <a:gd name="T34" fmla="*/ 4 w 55"/>
              <a:gd name="T35" fmla="*/ 16 h 40"/>
              <a:gd name="T36" fmla="*/ 2 w 55"/>
              <a:gd name="T37" fmla="*/ 13 h 40"/>
              <a:gd name="T38" fmla="*/ 2 w 55"/>
              <a:gd name="T39" fmla="*/ 10 h 40"/>
              <a:gd name="T40" fmla="*/ 0 w 55"/>
              <a:gd name="T41" fmla="*/ 10 h 40"/>
              <a:gd name="T42" fmla="*/ 0 w 55"/>
              <a:gd name="T43" fmla="*/ 6 h 40"/>
              <a:gd name="T44" fmla="*/ 0 w 55"/>
              <a:gd name="T45" fmla="*/ 3 h 40"/>
              <a:gd name="T46" fmla="*/ 2 w 55"/>
              <a:gd name="T47" fmla="*/ 3 h 40"/>
              <a:gd name="T48" fmla="*/ 4 w 55"/>
              <a:gd name="T49" fmla="*/ 0 h 40"/>
              <a:gd name="T50" fmla="*/ 6 w 55"/>
              <a:gd name="T51" fmla="*/ 0 h 40"/>
              <a:gd name="T52" fmla="*/ 13 w 55"/>
              <a:gd name="T53" fmla="*/ 0 h 40"/>
              <a:gd name="T54" fmla="*/ 20 w 55"/>
              <a:gd name="T55" fmla="*/ 0 h 40"/>
              <a:gd name="T56" fmla="*/ 24 w 55"/>
              <a:gd name="T57" fmla="*/ 0 h 40"/>
              <a:gd name="T58" fmla="*/ 35 w 55"/>
              <a:gd name="T59" fmla="*/ 3 h 40"/>
              <a:gd name="T60" fmla="*/ 40 w 55"/>
              <a:gd name="T61" fmla="*/ 6 h 40"/>
              <a:gd name="T62" fmla="*/ 44 w 55"/>
              <a:gd name="T63" fmla="*/ 10 h 40"/>
              <a:gd name="T64" fmla="*/ 51 w 55"/>
              <a:gd name="T65" fmla="*/ 16 h 40"/>
              <a:gd name="T66" fmla="*/ 51 w 55"/>
              <a:gd name="T67" fmla="*/ 16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55" h="40">
                <a:moveTo>
                  <a:pt x="51" y="16"/>
                </a:moveTo>
                <a:lnTo>
                  <a:pt x="55" y="19"/>
                </a:lnTo>
                <a:lnTo>
                  <a:pt x="55" y="22"/>
                </a:lnTo>
                <a:lnTo>
                  <a:pt x="55" y="28"/>
                </a:lnTo>
                <a:lnTo>
                  <a:pt x="55" y="31"/>
                </a:lnTo>
                <a:lnTo>
                  <a:pt x="53" y="34"/>
                </a:lnTo>
                <a:lnTo>
                  <a:pt x="51" y="37"/>
                </a:lnTo>
                <a:lnTo>
                  <a:pt x="51" y="40"/>
                </a:lnTo>
                <a:lnTo>
                  <a:pt x="48" y="40"/>
                </a:lnTo>
                <a:lnTo>
                  <a:pt x="46" y="40"/>
                </a:lnTo>
                <a:lnTo>
                  <a:pt x="42" y="40"/>
                </a:lnTo>
                <a:lnTo>
                  <a:pt x="37" y="37"/>
                </a:lnTo>
                <a:lnTo>
                  <a:pt x="31" y="34"/>
                </a:lnTo>
                <a:lnTo>
                  <a:pt x="26" y="31"/>
                </a:lnTo>
                <a:lnTo>
                  <a:pt x="20" y="28"/>
                </a:lnTo>
                <a:lnTo>
                  <a:pt x="13" y="22"/>
                </a:lnTo>
                <a:lnTo>
                  <a:pt x="9" y="19"/>
                </a:lnTo>
                <a:lnTo>
                  <a:pt x="4" y="16"/>
                </a:lnTo>
                <a:lnTo>
                  <a:pt x="2" y="13"/>
                </a:lnTo>
                <a:lnTo>
                  <a:pt x="2" y="10"/>
                </a:lnTo>
                <a:lnTo>
                  <a:pt x="0" y="10"/>
                </a:lnTo>
                <a:lnTo>
                  <a:pt x="0" y="6"/>
                </a:lnTo>
                <a:lnTo>
                  <a:pt x="0" y="3"/>
                </a:lnTo>
                <a:lnTo>
                  <a:pt x="2" y="3"/>
                </a:lnTo>
                <a:lnTo>
                  <a:pt x="4" y="0"/>
                </a:lnTo>
                <a:lnTo>
                  <a:pt x="6" y="0"/>
                </a:lnTo>
                <a:lnTo>
                  <a:pt x="13" y="0"/>
                </a:lnTo>
                <a:lnTo>
                  <a:pt x="20" y="0"/>
                </a:lnTo>
                <a:lnTo>
                  <a:pt x="24" y="0"/>
                </a:lnTo>
                <a:lnTo>
                  <a:pt x="35" y="3"/>
                </a:lnTo>
                <a:lnTo>
                  <a:pt x="40" y="6"/>
                </a:lnTo>
                <a:lnTo>
                  <a:pt x="44" y="10"/>
                </a:lnTo>
                <a:lnTo>
                  <a:pt x="51" y="16"/>
                </a:lnTo>
                <a:lnTo>
                  <a:pt x="51" y="16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" name="Freeform 73"/>
          <p:cNvSpPr>
            <a:spLocks/>
          </p:cNvSpPr>
          <p:nvPr/>
        </p:nvSpPr>
        <p:spPr bwMode="auto">
          <a:xfrm>
            <a:off x="2492064" y="535520"/>
            <a:ext cx="621363" cy="602171"/>
          </a:xfrm>
          <a:custGeom>
            <a:avLst/>
            <a:gdLst>
              <a:gd name="T0" fmla="*/ 93 w 93"/>
              <a:gd name="T1" fmla="*/ 18 h 61"/>
              <a:gd name="T2" fmla="*/ 93 w 93"/>
              <a:gd name="T3" fmla="*/ 18 h 61"/>
              <a:gd name="T4" fmla="*/ 93 w 93"/>
              <a:gd name="T5" fmla="*/ 21 h 61"/>
              <a:gd name="T6" fmla="*/ 93 w 93"/>
              <a:gd name="T7" fmla="*/ 21 h 61"/>
              <a:gd name="T8" fmla="*/ 91 w 93"/>
              <a:gd name="T9" fmla="*/ 24 h 61"/>
              <a:gd name="T10" fmla="*/ 89 w 93"/>
              <a:gd name="T11" fmla="*/ 24 h 61"/>
              <a:gd name="T12" fmla="*/ 87 w 93"/>
              <a:gd name="T13" fmla="*/ 27 h 61"/>
              <a:gd name="T14" fmla="*/ 82 w 93"/>
              <a:gd name="T15" fmla="*/ 31 h 61"/>
              <a:gd name="T16" fmla="*/ 78 w 93"/>
              <a:gd name="T17" fmla="*/ 31 h 61"/>
              <a:gd name="T18" fmla="*/ 69 w 93"/>
              <a:gd name="T19" fmla="*/ 37 h 61"/>
              <a:gd name="T20" fmla="*/ 58 w 93"/>
              <a:gd name="T21" fmla="*/ 40 h 61"/>
              <a:gd name="T22" fmla="*/ 47 w 93"/>
              <a:gd name="T23" fmla="*/ 46 h 61"/>
              <a:gd name="T24" fmla="*/ 34 w 93"/>
              <a:gd name="T25" fmla="*/ 52 h 61"/>
              <a:gd name="T26" fmla="*/ 27 w 93"/>
              <a:gd name="T27" fmla="*/ 52 h 61"/>
              <a:gd name="T28" fmla="*/ 23 w 93"/>
              <a:gd name="T29" fmla="*/ 55 h 61"/>
              <a:gd name="T30" fmla="*/ 18 w 93"/>
              <a:gd name="T31" fmla="*/ 58 h 61"/>
              <a:gd name="T32" fmla="*/ 14 w 93"/>
              <a:gd name="T33" fmla="*/ 58 h 61"/>
              <a:gd name="T34" fmla="*/ 9 w 93"/>
              <a:gd name="T35" fmla="*/ 58 h 61"/>
              <a:gd name="T36" fmla="*/ 7 w 93"/>
              <a:gd name="T37" fmla="*/ 61 h 61"/>
              <a:gd name="T38" fmla="*/ 5 w 93"/>
              <a:gd name="T39" fmla="*/ 61 h 61"/>
              <a:gd name="T40" fmla="*/ 3 w 93"/>
              <a:gd name="T41" fmla="*/ 58 h 61"/>
              <a:gd name="T42" fmla="*/ 0 w 93"/>
              <a:gd name="T43" fmla="*/ 58 h 61"/>
              <a:gd name="T44" fmla="*/ 0 w 93"/>
              <a:gd name="T45" fmla="*/ 58 h 61"/>
              <a:gd name="T46" fmla="*/ 3 w 93"/>
              <a:gd name="T47" fmla="*/ 58 h 61"/>
              <a:gd name="T48" fmla="*/ 3 w 93"/>
              <a:gd name="T49" fmla="*/ 55 h 61"/>
              <a:gd name="T50" fmla="*/ 5 w 93"/>
              <a:gd name="T51" fmla="*/ 52 h 61"/>
              <a:gd name="T52" fmla="*/ 7 w 93"/>
              <a:gd name="T53" fmla="*/ 52 h 61"/>
              <a:gd name="T54" fmla="*/ 9 w 93"/>
              <a:gd name="T55" fmla="*/ 49 h 61"/>
              <a:gd name="T56" fmla="*/ 14 w 93"/>
              <a:gd name="T57" fmla="*/ 46 h 61"/>
              <a:gd name="T58" fmla="*/ 23 w 93"/>
              <a:gd name="T59" fmla="*/ 40 h 61"/>
              <a:gd name="T60" fmla="*/ 29 w 93"/>
              <a:gd name="T61" fmla="*/ 34 h 61"/>
              <a:gd name="T62" fmla="*/ 40 w 93"/>
              <a:gd name="T63" fmla="*/ 24 h 61"/>
              <a:gd name="T64" fmla="*/ 45 w 93"/>
              <a:gd name="T65" fmla="*/ 21 h 61"/>
              <a:gd name="T66" fmla="*/ 47 w 93"/>
              <a:gd name="T67" fmla="*/ 18 h 61"/>
              <a:gd name="T68" fmla="*/ 49 w 93"/>
              <a:gd name="T69" fmla="*/ 15 h 61"/>
              <a:gd name="T70" fmla="*/ 51 w 93"/>
              <a:gd name="T71" fmla="*/ 12 h 61"/>
              <a:gd name="T72" fmla="*/ 49 w 93"/>
              <a:gd name="T73" fmla="*/ 9 h 61"/>
              <a:gd name="T74" fmla="*/ 47 w 93"/>
              <a:gd name="T75" fmla="*/ 6 h 61"/>
              <a:gd name="T76" fmla="*/ 47 w 93"/>
              <a:gd name="T77" fmla="*/ 6 h 61"/>
              <a:gd name="T78" fmla="*/ 47 w 93"/>
              <a:gd name="T79" fmla="*/ 3 h 61"/>
              <a:gd name="T80" fmla="*/ 49 w 93"/>
              <a:gd name="T81" fmla="*/ 3 h 61"/>
              <a:gd name="T82" fmla="*/ 53 w 93"/>
              <a:gd name="T83" fmla="*/ 3 h 61"/>
              <a:gd name="T84" fmla="*/ 56 w 93"/>
              <a:gd name="T85" fmla="*/ 3 h 61"/>
              <a:gd name="T86" fmla="*/ 60 w 93"/>
              <a:gd name="T87" fmla="*/ 0 h 61"/>
              <a:gd name="T88" fmla="*/ 62 w 93"/>
              <a:gd name="T89" fmla="*/ 3 h 61"/>
              <a:gd name="T90" fmla="*/ 67 w 93"/>
              <a:gd name="T91" fmla="*/ 3 h 61"/>
              <a:gd name="T92" fmla="*/ 71 w 93"/>
              <a:gd name="T93" fmla="*/ 3 h 61"/>
              <a:gd name="T94" fmla="*/ 78 w 93"/>
              <a:gd name="T95" fmla="*/ 6 h 61"/>
              <a:gd name="T96" fmla="*/ 84 w 93"/>
              <a:gd name="T97" fmla="*/ 9 h 61"/>
              <a:gd name="T98" fmla="*/ 89 w 93"/>
              <a:gd name="T99" fmla="*/ 12 h 61"/>
              <a:gd name="T100" fmla="*/ 91 w 93"/>
              <a:gd name="T101" fmla="*/ 12 h 61"/>
              <a:gd name="T102" fmla="*/ 93 w 93"/>
              <a:gd name="T103" fmla="*/ 15 h 61"/>
              <a:gd name="T104" fmla="*/ 93 w 93"/>
              <a:gd name="T105" fmla="*/ 18 h 61"/>
              <a:gd name="T106" fmla="*/ 93 w 93"/>
              <a:gd name="T107" fmla="*/ 18 h 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93" h="61">
                <a:moveTo>
                  <a:pt x="93" y="18"/>
                </a:moveTo>
                <a:lnTo>
                  <a:pt x="93" y="18"/>
                </a:lnTo>
                <a:lnTo>
                  <a:pt x="93" y="21"/>
                </a:lnTo>
                <a:lnTo>
                  <a:pt x="93" y="21"/>
                </a:lnTo>
                <a:lnTo>
                  <a:pt x="91" y="24"/>
                </a:lnTo>
                <a:lnTo>
                  <a:pt x="89" y="24"/>
                </a:lnTo>
                <a:lnTo>
                  <a:pt x="87" y="27"/>
                </a:lnTo>
                <a:lnTo>
                  <a:pt x="82" y="31"/>
                </a:lnTo>
                <a:lnTo>
                  <a:pt x="78" y="31"/>
                </a:lnTo>
                <a:lnTo>
                  <a:pt x="69" y="37"/>
                </a:lnTo>
                <a:lnTo>
                  <a:pt x="58" y="40"/>
                </a:lnTo>
                <a:lnTo>
                  <a:pt x="47" y="46"/>
                </a:lnTo>
                <a:lnTo>
                  <a:pt x="34" y="52"/>
                </a:lnTo>
                <a:lnTo>
                  <a:pt x="27" y="52"/>
                </a:lnTo>
                <a:lnTo>
                  <a:pt x="23" y="55"/>
                </a:lnTo>
                <a:lnTo>
                  <a:pt x="18" y="58"/>
                </a:lnTo>
                <a:lnTo>
                  <a:pt x="14" y="58"/>
                </a:lnTo>
                <a:lnTo>
                  <a:pt x="9" y="58"/>
                </a:lnTo>
                <a:lnTo>
                  <a:pt x="7" y="61"/>
                </a:lnTo>
                <a:lnTo>
                  <a:pt x="5" y="61"/>
                </a:lnTo>
                <a:lnTo>
                  <a:pt x="3" y="58"/>
                </a:lnTo>
                <a:lnTo>
                  <a:pt x="0" y="58"/>
                </a:lnTo>
                <a:lnTo>
                  <a:pt x="0" y="58"/>
                </a:lnTo>
                <a:lnTo>
                  <a:pt x="3" y="58"/>
                </a:lnTo>
                <a:lnTo>
                  <a:pt x="3" y="55"/>
                </a:lnTo>
                <a:lnTo>
                  <a:pt x="5" y="52"/>
                </a:lnTo>
                <a:lnTo>
                  <a:pt x="7" y="52"/>
                </a:lnTo>
                <a:lnTo>
                  <a:pt x="9" y="49"/>
                </a:lnTo>
                <a:lnTo>
                  <a:pt x="14" y="46"/>
                </a:lnTo>
                <a:lnTo>
                  <a:pt x="23" y="40"/>
                </a:lnTo>
                <a:lnTo>
                  <a:pt x="29" y="34"/>
                </a:lnTo>
                <a:lnTo>
                  <a:pt x="40" y="24"/>
                </a:lnTo>
                <a:lnTo>
                  <a:pt x="45" y="21"/>
                </a:lnTo>
                <a:lnTo>
                  <a:pt x="47" y="18"/>
                </a:lnTo>
                <a:lnTo>
                  <a:pt x="49" y="15"/>
                </a:lnTo>
                <a:lnTo>
                  <a:pt x="51" y="12"/>
                </a:lnTo>
                <a:lnTo>
                  <a:pt x="49" y="9"/>
                </a:lnTo>
                <a:lnTo>
                  <a:pt x="47" y="6"/>
                </a:lnTo>
                <a:lnTo>
                  <a:pt x="47" y="6"/>
                </a:lnTo>
                <a:lnTo>
                  <a:pt x="47" y="3"/>
                </a:lnTo>
                <a:lnTo>
                  <a:pt x="49" y="3"/>
                </a:lnTo>
                <a:lnTo>
                  <a:pt x="53" y="3"/>
                </a:lnTo>
                <a:lnTo>
                  <a:pt x="56" y="3"/>
                </a:lnTo>
                <a:lnTo>
                  <a:pt x="60" y="0"/>
                </a:lnTo>
                <a:lnTo>
                  <a:pt x="62" y="3"/>
                </a:lnTo>
                <a:lnTo>
                  <a:pt x="67" y="3"/>
                </a:lnTo>
                <a:lnTo>
                  <a:pt x="71" y="3"/>
                </a:lnTo>
                <a:lnTo>
                  <a:pt x="78" y="6"/>
                </a:lnTo>
                <a:lnTo>
                  <a:pt x="84" y="9"/>
                </a:lnTo>
                <a:lnTo>
                  <a:pt x="89" y="12"/>
                </a:lnTo>
                <a:lnTo>
                  <a:pt x="91" y="12"/>
                </a:lnTo>
                <a:lnTo>
                  <a:pt x="93" y="15"/>
                </a:lnTo>
                <a:lnTo>
                  <a:pt x="93" y="18"/>
                </a:lnTo>
                <a:lnTo>
                  <a:pt x="93" y="18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" name="Freeform 74"/>
          <p:cNvSpPr>
            <a:spLocks/>
          </p:cNvSpPr>
          <p:nvPr/>
        </p:nvSpPr>
        <p:spPr bwMode="auto">
          <a:xfrm>
            <a:off x="1803887" y="1108074"/>
            <a:ext cx="1356308" cy="335635"/>
          </a:xfrm>
          <a:custGeom>
            <a:avLst/>
            <a:gdLst>
              <a:gd name="T0" fmla="*/ 203 w 203"/>
              <a:gd name="T1" fmla="*/ 13 h 34"/>
              <a:gd name="T2" fmla="*/ 201 w 203"/>
              <a:gd name="T3" fmla="*/ 13 h 34"/>
              <a:gd name="T4" fmla="*/ 196 w 203"/>
              <a:gd name="T5" fmla="*/ 16 h 34"/>
              <a:gd name="T6" fmla="*/ 187 w 203"/>
              <a:gd name="T7" fmla="*/ 16 h 34"/>
              <a:gd name="T8" fmla="*/ 179 w 203"/>
              <a:gd name="T9" fmla="*/ 19 h 34"/>
              <a:gd name="T10" fmla="*/ 165 w 203"/>
              <a:gd name="T11" fmla="*/ 19 h 34"/>
              <a:gd name="T12" fmla="*/ 150 w 203"/>
              <a:gd name="T13" fmla="*/ 22 h 34"/>
              <a:gd name="T14" fmla="*/ 134 w 203"/>
              <a:gd name="T15" fmla="*/ 25 h 34"/>
              <a:gd name="T16" fmla="*/ 106 w 203"/>
              <a:gd name="T17" fmla="*/ 28 h 34"/>
              <a:gd name="T18" fmla="*/ 75 w 203"/>
              <a:gd name="T19" fmla="*/ 31 h 34"/>
              <a:gd name="T20" fmla="*/ 53 w 203"/>
              <a:gd name="T21" fmla="*/ 34 h 34"/>
              <a:gd name="T22" fmla="*/ 39 w 203"/>
              <a:gd name="T23" fmla="*/ 34 h 34"/>
              <a:gd name="T24" fmla="*/ 24 w 203"/>
              <a:gd name="T25" fmla="*/ 34 h 34"/>
              <a:gd name="T26" fmla="*/ 13 w 203"/>
              <a:gd name="T27" fmla="*/ 31 h 34"/>
              <a:gd name="T28" fmla="*/ 4 w 203"/>
              <a:gd name="T29" fmla="*/ 31 h 34"/>
              <a:gd name="T30" fmla="*/ 0 w 203"/>
              <a:gd name="T31" fmla="*/ 25 h 34"/>
              <a:gd name="T32" fmla="*/ 2 w 203"/>
              <a:gd name="T33" fmla="*/ 22 h 34"/>
              <a:gd name="T34" fmla="*/ 9 w 203"/>
              <a:gd name="T35" fmla="*/ 22 h 34"/>
              <a:gd name="T36" fmla="*/ 20 w 203"/>
              <a:gd name="T37" fmla="*/ 19 h 34"/>
              <a:gd name="T38" fmla="*/ 35 w 203"/>
              <a:gd name="T39" fmla="*/ 19 h 34"/>
              <a:gd name="T40" fmla="*/ 46 w 203"/>
              <a:gd name="T41" fmla="*/ 16 h 34"/>
              <a:gd name="T42" fmla="*/ 62 w 203"/>
              <a:gd name="T43" fmla="*/ 13 h 34"/>
              <a:gd name="T44" fmla="*/ 81 w 203"/>
              <a:gd name="T45" fmla="*/ 13 h 34"/>
              <a:gd name="T46" fmla="*/ 108 w 203"/>
              <a:gd name="T47" fmla="*/ 6 h 34"/>
              <a:gd name="T48" fmla="*/ 132 w 203"/>
              <a:gd name="T49" fmla="*/ 3 h 34"/>
              <a:gd name="T50" fmla="*/ 152 w 203"/>
              <a:gd name="T51" fmla="*/ 0 h 34"/>
              <a:gd name="T52" fmla="*/ 165 w 203"/>
              <a:gd name="T53" fmla="*/ 0 h 34"/>
              <a:gd name="T54" fmla="*/ 174 w 203"/>
              <a:gd name="T55" fmla="*/ 0 h 34"/>
              <a:gd name="T56" fmla="*/ 185 w 203"/>
              <a:gd name="T57" fmla="*/ 0 h 34"/>
              <a:gd name="T58" fmla="*/ 194 w 203"/>
              <a:gd name="T59" fmla="*/ 3 h 34"/>
              <a:gd name="T60" fmla="*/ 201 w 203"/>
              <a:gd name="T61" fmla="*/ 6 h 34"/>
              <a:gd name="T62" fmla="*/ 203 w 203"/>
              <a:gd name="T63" fmla="*/ 1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203" h="34">
                <a:moveTo>
                  <a:pt x="203" y="10"/>
                </a:moveTo>
                <a:lnTo>
                  <a:pt x="203" y="13"/>
                </a:lnTo>
                <a:lnTo>
                  <a:pt x="203" y="13"/>
                </a:lnTo>
                <a:lnTo>
                  <a:pt x="201" y="13"/>
                </a:lnTo>
                <a:lnTo>
                  <a:pt x="198" y="13"/>
                </a:lnTo>
                <a:lnTo>
                  <a:pt x="196" y="16"/>
                </a:lnTo>
                <a:lnTo>
                  <a:pt x="192" y="16"/>
                </a:lnTo>
                <a:lnTo>
                  <a:pt x="187" y="16"/>
                </a:lnTo>
                <a:lnTo>
                  <a:pt x="183" y="16"/>
                </a:lnTo>
                <a:lnTo>
                  <a:pt x="179" y="19"/>
                </a:lnTo>
                <a:lnTo>
                  <a:pt x="172" y="19"/>
                </a:lnTo>
                <a:lnTo>
                  <a:pt x="165" y="19"/>
                </a:lnTo>
                <a:lnTo>
                  <a:pt x="159" y="22"/>
                </a:lnTo>
                <a:lnTo>
                  <a:pt x="150" y="22"/>
                </a:lnTo>
                <a:lnTo>
                  <a:pt x="143" y="22"/>
                </a:lnTo>
                <a:lnTo>
                  <a:pt x="134" y="25"/>
                </a:lnTo>
                <a:lnTo>
                  <a:pt x="123" y="25"/>
                </a:lnTo>
                <a:lnTo>
                  <a:pt x="106" y="28"/>
                </a:lnTo>
                <a:lnTo>
                  <a:pt x="88" y="28"/>
                </a:lnTo>
                <a:lnTo>
                  <a:pt x="75" y="31"/>
                </a:lnTo>
                <a:lnTo>
                  <a:pt x="62" y="31"/>
                </a:lnTo>
                <a:lnTo>
                  <a:pt x="53" y="34"/>
                </a:lnTo>
                <a:lnTo>
                  <a:pt x="44" y="34"/>
                </a:lnTo>
                <a:lnTo>
                  <a:pt x="39" y="34"/>
                </a:lnTo>
                <a:lnTo>
                  <a:pt x="35" y="34"/>
                </a:lnTo>
                <a:lnTo>
                  <a:pt x="24" y="34"/>
                </a:lnTo>
                <a:lnTo>
                  <a:pt x="20" y="34"/>
                </a:lnTo>
                <a:lnTo>
                  <a:pt x="13" y="31"/>
                </a:lnTo>
                <a:lnTo>
                  <a:pt x="6" y="31"/>
                </a:lnTo>
                <a:lnTo>
                  <a:pt x="4" y="31"/>
                </a:lnTo>
                <a:lnTo>
                  <a:pt x="0" y="28"/>
                </a:lnTo>
                <a:lnTo>
                  <a:pt x="0" y="25"/>
                </a:lnTo>
                <a:lnTo>
                  <a:pt x="0" y="25"/>
                </a:lnTo>
                <a:lnTo>
                  <a:pt x="2" y="22"/>
                </a:lnTo>
                <a:lnTo>
                  <a:pt x="4" y="22"/>
                </a:lnTo>
                <a:lnTo>
                  <a:pt x="9" y="22"/>
                </a:lnTo>
                <a:lnTo>
                  <a:pt x="13" y="19"/>
                </a:lnTo>
                <a:lnTo>
                  <a:pt x="20" y="19"/>
                </a:lnTo>
                <a:lnTo>
                  <a:pt x="26" y="19"/>
                </a:lnTo>
                <a:lnTo>
                  <a:pt x="35" y="19"/>
                </a:lnTo>
                <a:lnTo>
                  <a:pt x="39" y="16"/>
                </a:lnTo>
                <a:lnTo>
                  <a:pt x="46" y="16"/>
                </a:lnTo>
                <a:lnTo>
                  <a:pt x="53" y="16"/>
                </a:lnTo>
                <a:lnTo>
                  <a:pt x="62" y="13"/>
                </a:lnTo>
                <a:lnTo>
                  <a:pt x="70" y="13"/>
                </a:lnTo>
                <a:lnTo>
                  <a:pt x="81" y="13"/>
                </a:lnTo>
                <a:lnTo>
                  <a:pt x="95" y="10"/>
                </a:lnTo>
                <a:lnTo>
                  <a:pt x="108" y="6"/>
                </a:lnTo>
                <a:lnTo>
                  <a:pt x="121" y="6"/>
                </a:lnTo>
                <a:lnTo>
                  <a:pt x="132" y="3"/>
                </a:lnTo>
                <a:lnTo>
                  <a:pt x="143" y="3"/>
                </a:lnTo>
                <a:lnTo>
                  <a:pt x="152" y="0"/>
                </a:lnTo>
                <a:lnTo>
                  <a:pt x="159" y="0"/>
                </a:lnTo>
                <a:lnTo>
                  <a:pt x="165" y="0"/>
                </a:lnTo>
                <a:lnTo>
                  <a:pt x="172" y="0"/>
                </a:lnTo>
                <a:lnTo>
                  <a:pt x="174" y="0"/>
                </a:lnTo>
                <a:lnTo>
                  <a:pt x="181" y="0"/>
                </a:lnTo>
                <a:lnTo>
                  <a:pt x="185" y="0"/>
                </a:lnTo>
                <a:lnTo>
                  <a:pt x="190" y="0"/>
                </a:lnTo>
                <a:lnTo>
                  <a:pt x="194" y="3"/>
                </a:lnTo>
                <a:lnTo>
                  <a:pt x="198" y="3"/>
                </a:lnTo>
                <a:lnTo>
                  <a:pt x="201" y="6"/>
                </a:lnTo>
                <a:lnTo>
                  <a:pt x="203" y="10"/>
                </a:lnTo>
                <a:lnTo>
                  <a:pt x="203" y="10"/>
                </a:lnTo>
                <a:lnTo>
                  <a:pt x="203" y="10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Freeform 75"/>
          <p:cNvSpPr>
            <a:spLocks/>
          </p:cNvSpPr>
          <p:nvPr/>
        </p:nvSpPr>
        <p:spPr bwMode="auto">
          <a:xfrm>
            <a:off x="1864021" y="1562169"/>
            <a:ext cx="1175911" cy="306024"/>
          </a:xfrm>
          <a:custGeom>
            <a:avLst/>
            <a:gdLst>
              <a:gd name="T0" fmla="*/ 0 w 176"/>
              <a:gd name="T1" fmla="*/ 16 h 31"/>
              <a:gd name="T2" fmla="*/ 6 w 176"/>
              <a:gd name="T3" fmla="*/ 16 h 31"/>
              <a:gd name="T4" fmla="*/ 17 w 176"/>
              <a:gd name="T5" fmla="*/ 16 h 31"/>
              <a:gd name="T6" fmla="*/ 28 w 176"/>
              <a:gd name="T7" fmla="*/ 13 h 31"/>
              <a:gd name="T8" fmla="*/ 41 w 176"/>
              <a:gd name="T9" fmla="*/ 13 h 31"/>
              <a:gd name="T10" fmla="*/ 55 w 176"/>
              <a:gd name="T11" fmla="*/ 13 h 31"/>
              <a:gd name="T12" fmla="*/ 68 w 176"/>
              <a:gd name="T13" fmla="*/ 10 h 31"/>
              <a:gd name="T14" fmla="*/ 83 w 176"/>
              <a:gd name="T15" fmla="*/ 7 h 31"/>
              <a:gd name="T16" fmla="*/ 101 w 176"/>
              <a:gd name="T17" fmla="*/ 4 h 31"/>
              <a:gd name="T18" fmla="*/ 110 w 176"/>
              <a:gd name="T19" fmla="*/ 4 h 31"/>
              <a:gd name="T20" fmla="*/ 117 w 176"/>
              <a:gd name="T21" fmla="*/ 4 h 31"/>
              <a:gd name="T22" fmla="*/ 123 w 176"/>
              <a:gd name="T23" fmla="*/ 0 h 31"/>
              <a:gd name="T24" fmla="*/ 130 w 176"/>
              <a:gd name="T25" fmla="*/ 0 h 31"/>
              <a:gd name="T26" fmla="*/ 134 w 176"/>
              <a:gd name="T27" fmla="*/ 0 h 31"/>
              <a:gd name="T28" fmla="*/ 139 w 176"/>
              <a:gd name="T29" fmla="*/ 0 h 31"/>
              <a:gd name="T30" fmla="*/ 143 w 176"/>
              <a:gd name="T31" fmla="*/ 0 h 31"/>
              <a:gd name="T32" fmla="*/ 147 w 176"/>
              <a:gd name="T33" fmla="*/ 0 h 31"/>
              <a:gd name="T34" fmla="*/ 154 w 176"/>
              <a:gd name="T35" fmla="*/ 0 h 31"/>
              <a:gd name="T36" fmla="*/ 158 w 176"/>
              <a:gd name="T37" fmla="*/ 0 h 31"/>
              <a:gd name="T38" fmla="*/ 163 w 176"/>
              <a:gd name="T39" fmla="*/ 0 h 31"/>
              <a:gd name="T40" fmla="*/ 167 w 176"/>
              <a:gd name="T41" fmla="*/ 4 h 31"/>
              <a:gd name="T42" fmla="*/ 172 w 176"/>
              <a:gd name="T43" fmla="*/ 4 h 31"/>
              <a:gd name="T44" fmla="*/ 174 w 176"/>
              <a:gd name="T45" fmla="*/ 7 h 31"/>
              <a:gd name="T46" fmla="*/ 174 w 176"/>
              <a:gd name="T47" fmla="*/ 7 h 31"/>
              <a:gd name="T48" fmla="*/ 176 w 176"/>
              <a:gd name="T49" fmla="*/ 10 h 31"/>
              <a:gd name="T50" fmla="*/ 176 w 176"/>
              <a:gd name="T51" fmla="*/ 13 h 31"/>
              <a:gd name="T52" fmla="*/ 174 w 176"/>
              <a:gd name="T53" fmla="*/ 13 h 31"/>
              <a:gd name="T54" fmla="*/ 172 w 176"/>
              <a:gd name="T55" fmla="*/ 13 h 31"/>
              <a:gd name="T56" fmla="*/ 170 w 176"/>
              <a:gd name="T57" fmla="*/ 16 h 31"/>
              <a:gd name="T58" fmla="*/ 165 w 176"/>
              <a:gd name="T59" fmla="*/ 16 h 31"/>
              <a:gd name="T60" fmla="*/ 161 w 176"/>
              <a:gd name="T61" fmla="*/ 16 h 31"/>
              <a:gd name="T62" fmla="*/ 156 w 176"/>
              <a:gd name="T63" fmla="*/ 16 h 31"/>
              <a:gd name="T64" fmla="*/ 150 w 176"/>
              <a:gd name="T65" fmla="*/ 19 h 31"/>
              <a:gd name="T66" fmla="*/ 136 w 176"/>
              <a:gd name="T67" fmla="*/ 19 h 31"/>
              <a:gd name="T68" fmla="*/ 119 w 176"/>
              <a:gd name="T69" fmla="*/ 22 h 31"/>
              <a:gd name="T70" fmla="*/ 101 w 176"/>
              <a:gd name="T71" fmla="*/ 25 h 31"/>
              <a:gd name="T72" fmla="*/ 79 w 176"/>
              <a:gd name="T73" fmla="*/ 25 h 31"/>
              <a:gd name="T74" fmla="*/ 70 w 176"/>
              <a:gd name="T75" fmla="*/ 28 h 31"/>
              <a:gd name="T76" fmla="*/ 61 w 176"/>
              <a:gd name="T77" fmla="*/ 28 h 31"/>
              <a:gd name="T78" fmla="*/ 53 w 176"/>
              <a:gd name="T79" fmla="*/ 28 h 31"/>
              <a:gd name="T80" fmla="*/ 46 w 176"/>
              <a:gd name="T81" fmla="*/ 28 h 31"/>
              <a:gd name="T82" fmla="*/ 39 w 176"/>
              <a:gd name="T83" fmla="*/ 31 h 31"/>
              <a:gd name="T84" fmla="*/ 35 w 176"/>
              <a:gd name="T85" fmla="*/ 31 h 31"/>
              <a:gd name="T86" fmla="*/ 33 w 176"/>
              <a:gd name="T87" fmla="*/ 31 h 31"/>
              <a:gd name="T88" fmla="*/ 28 w 176"/>
              <a:gd name="T89" fmla="*/ 31 h 31"/>
              <a:gd name="T90" fmla="*/ 24 w 176"/>
              <a:gd name="T91" fmla="*/ 31 h 31"/>
              <a:gd name="T92" fmla="*/ 17 w 176"/>
              <a:gd name="T93" fmla="*/ 28 h 31"/>
              <a:gd name="T94" fmla="*/ 8 w 176"/>
              <a:gd name="T95" fmla="*/ 22 h 31"/>
              <a:gd name="T96" fmla="*/ 0 w 176"/>
              <a:gd name="T97" fmla="*/ 16 h 31"/>
              <a:gd name="T98" fmla="*/ 0 w 176"/>
              <a:gd name="T99" fmla="*/ 16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76" h="31">
                <a:moveTo>
                  <a:pt x="0" y="16"/>
                </a:moveTo>
                <a:lnTo>
                  <a:pt x="6" y="16"/>
                </a:lnTo>
                <a:lnTo>
                  <a:pt x="17" y="16"/>
                </a:lnTo>
                <a:lnTo>
                  <a:pt x="28" y="13"/>
                </a:lnTo>
                <a:lnTo>
                  <a:pt x="41" y="13"/>
                </a:lnTo>
                <a:lnTo>
                  <a:pt x="55" y="13"/>
                </a:lnTo>
                <a:lnTo>
                  <a:pt x="68" y="10"/>
                </a:lnTo>
                <a:lnTo>
                  <a:pt x="83" y="7"/>
                </a:lnTo>
                <a:lnTo>
                  <a:pt x="101" y="4"/>
                </a:lnTo>
                <a:lnTo>
                  <a:pt x="110" y="4"/>
                </a:lnTo>
                <a:lnTo>
                  <a:pt x="117" y="4"/>
                </a:lnTo>
                <a:lnTo>
                  <a:pt x="123" y="0"/>
                </a:lnTo>
                <a:lnTo>
                  <a:pt x="130" y="0"/>
                </a:lnTo>
                <a:lnTo>
                  <a:pt x="134" y="0"/>
                </a:lnTo>
                <a:lnTo>
                  <a:pt x="139" y="0"/>
                </a:lnTo>
                <a:lnTo>
                  <a:pt x="143" y="0"/>
                </a:lnTo>
                <a:lnTo>
                  <a:pt x="147" y="0"/>
                </a:lnTo>
                <a:lnTo>
                  <a:pt x="154" y="0"/>
                </a:lnTo>
                <a:lnTo>
                  <a:pt x="158" y="0"/>
                </a:lnTo>
                <a:lnTo>
                  <a:pt x="163" y="0"/>
                </a:lnTo>
                <a:lnTo>
                  <a:pt x="167" y="4"/>
                </a:lnTo>
                <a:lnTo>
                  <a:pt x="172" y="4"/>
                </a:lnTo>
                <a:lnTo>
                  <a:pt x="174" y="7"/>
                </a:lnTo>
                <a:lnTo>
                  <a:pt x="174" y="7"/>
                </a:lnTo>
                <a:lnTo>
                  <a:pt x="176" y="10"/>
                </a:lnTo>
                <a:lnTo>
                  <a:pt x="176" y="13"/>
                </a:lnTo>
                <a:lnTo>
                  <a:pt x="174" y="13"/>
                </a:lnTo>
                <a:lnTo>
                  <a:pt x="172" y="13"/>
                </a:lnTo>
                <a:lnTo>
                  <a:pt x="170" y="16"/>
                </a:lnTo>
                <a:lnTo>
                  <a:pt x="165" y="16"/>
                </a:lnTo>
                <a:lnTo>
                  <a:pt x="161" y="16"/>
                </a:lnTo>
                <a:lnTo>
                  <a:pt x="156" y="16"/>
                </a:lnTo>
                <a:lnTo>
                  <a:pt x="150" y="19"/>
                </a:lnTo>
                <a:lnTo>
                  <a:pt x="136" y="19"/>
                </a:lnTo>
                <a:lnTo>
                  <a:pt x="119" y="22"/>
                </a:lnTo>
                <a:lnTo>
                  <a:pt x="101" y="25"/>
                </a:lnTo>
                <a:lnTo>
                  <a:pt x="79" y="25"/>
                </a:lnTo>
                <a:lnTo>
                  <a:pt x="70" y="28"/>
                </a:lnTo>
                <a:lnTo>
                  <a:pt x="61" y="28"/>
                </a:lnTo>
                <a:lnTo>
                  <a:pt x="53" y="28"/>
                </a:lnTo>
                <a:lnTo>
                  <a:pt x="46" y="28"/>
                </a:lnTo>
                <a:lnTo>
                  <a:pt x="39" y="31"/>
                </a:lnTo>
                <a:lnTo>
                  <a:pt x="35" y="31"/>
                </a:lnTo>
                <a:lnTo>
                  <a:pt x="33" y="31"/>
                </a:lnTo>
                <a:lnTo>
                  <a:pt x="28" y="31"/>
                </a:lnTo>
                <a:lnTo>
                  <a:pt x="24" y="31"/>
                </a:lnTo>
                <a:lnTo>
                  <a:pt x="17" y="28"/>
                </a:lnTo>
                <a:lnTo>
                  <a:pt x="8" y="22"/>
                </a:lnTo>
                <a:lnTo>
                  <a:pt x="0" y="16"/>
                </a:lnTo>
                <a:lnTo>
                  <a:pt x="0" y="16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Freeform 76"/>
          <p:cNvSpPr>
            <a:spLocks/>
          </p:cNvSpPr>
          <p:nvPr/>
        </p:nvSpPr>
        <p:spPr bwMode="auto">
          <a:xfrm>
            <a:off x="2418568" y="1354868"/>
            <a:ext cx="106901" cy="1885482"/>
          </a:xfrm>
          <a:custGeom>
            <a:avLst/>
            <a:gdLst>
              <a:gd name="T0" fmla="*/ 7 w 16"/>
              <a:gd name="T1" fmla="*/ 191 h 191"/>
              <a:gd name="T2" fmla="*/ 7 w 16"/>
              <a:gd name="T3" fmla="*/ 191 h 191"/>
              <a:gd name="T4" fmla="*/ 7 w 16"/>
              <a:gd name="T5" fmla="*/ 188 h 191"/>
              <a:gd name="T6" fmla="*/ 7 w 16"/>
              <a:gd name="T7" fmla="*/ 185 h 191"/>
              <a:gd name="T8" fmla="*/ 5 w 16"/>
              <a:gd name="T9" fmla="*/ 176 h 191"/>
              <a:gd name="T10" fmla="*/ 5 w 16"/>
              <a:gd name="T11" fmla="*/ 172 h 191"/>
              <a:gd name="T12" fmla="*/ 5 w 16"/>
              <a:gd name="T13" fmla="*/ 166 h 191"/>
              <a:gd name="T14" fmla="*/ 5 w 16"/>
              <a:gd name="T15" fmla="*/ 157 h 191"/>
              <a:gd name="T16" fmla="*/ 5 w 16"/>
              <a:gd name="T17" fmla="*/ 148 h 191"/>
              <a:gd name="T18" fmla="*/ 5 w 16"/>
              <a:gd name="T19" fmla="*/ 139 h 191"/>
              <a:gd name="T20" fmla="*/ 5 w 16"/>
              <a:gd name="T21" fmla="*/ 126 h 191"/>
              <a:gd name="T22" fmla="*/ 5 w 16"/>
              <a:gd name="T23" fmla="*/ 111 h 191"/>
              <a:gd name="T24" fmla="*/ 5 w 16"/>
              <a:gd name="T25" fmla="*/ 95 h 191"/>
              <a:gd name="T26" fmla="*/ 5 w 16"/>
              <a:gd name="T27" fmla="*/ 77 h 191"/>
              <a:gd name="T28" fmla="*/ 5 w 16"/>
              <a:gd name="T29" fmla="*/ 62 h 191"/>
              <a:gd name="T30" fmla="*/ 5 w 16"/>
              <a:gd name="T31" fmla="*/ 49 h 191"/>
              <a:gd name="T32" fmla="*/ 5 w 16"/>
              <a:gd name="T33" fmla="*/ 37 h 191"/>
              <a:gd name="T34" fmla="*/ 5 w 16"/>
              <a:gd name="T35" fmla="*/ 25 h 191"/>
              <a:gd name="T36" fmla="*/ 3 w 16"/>
              <a:gd name="T37" fmla="*/ 15 h 191"/>
              <a:gd name="T38" fmla="*/ 3 w 16"/>
              <a:gd name="T39" fmla="*/ 6 h 191"/>
              <a:gd name="T40" fmla="*/ 0 w 16"/>
              <a:gd name="T41" fmla="*/ 0 h 191"/>
              <a:gd name="T42" fmla="*/ 16 w 16"/>
              <a:gd name="T43" fmla="*/ 0 h 191"/>
              <a:gd name="T44" fmla="*/ 16 w 16"/>
              <a:gd name="T45" fmla="*/ 18 h 191"/>
              <a:gd name="T46" fmla="*/ 16 w 16"/>
              <a:gd name="T47" fmla="*/ 34 h 191"/>
              <a:gd name="T48" fmla="*/ 16 w 16"/>
              <a:gd name="T49" fmla="*/ 46 h 191"/>
              <a:gd name="T50" fmla="*/ 16 w 16"/>
              <a:gd name="T51" fmla="*/ 62 h 191"/>
              <a:gd name="T52" fmla="*/ 16 w 16"/>
              <a:gd name="T53" fmla="*/ 74 h 191"/>
              <a:gd name="T54" fmla="*/ 16 w 16"/>
              <a:gd name="T55" fmla="*/ 86 h 191"/>
              <a:gd name="T56" fmla="*/ 16 w 16"/>
              <a:gd name="T57" fmla="*/ 99 h 191"/>
              <a:gd name="T58" fmla="*/ 16 w 16"/>
              <a:gd name="T59" fmla="*/ 108 h 191"/>
              <a:gd name="T60" fmla="*/ 16 w 16"/>
              <a:gd name="T61" fmla="*/ 117 h 191"/>
              <a:gd name="T62" fmla="*/ 16 w 16"/>
              <a:gd name="T63" fmla="*/ 123 h 191"/>
              <a:gd name="T64" fmla="*/ 16 w 16"/>
              <a:gd name="T65" fmla="*/ 132 h 191"/>
              <a:gd name="T66" fmla="*/ 16 w 16"/>
              <a:gd name="T67" fmla="*/ 139 h 191"/>
              <a:gd name="T68" fmla="*/ 16 w 16"/>
              <a:gd name="T69" fmla="*/ 145 h 191"/>
              <a:gd name="T70" fmla="*/ 16 w 16"/>
              <a:gd name="T71" fmla="*/ 148 h 191"/>
              <a:gd name="T72" fmla="*/ 16 w 16"/>
              <a:gd name="T73" fmla="*/ 151 h 191"/>
              <a:gd name="T74" fmla="*/ 16 w 16"/>
              <a:gd name="T75" fmla="*/ 154 h 191"/>
              <a:gd name="T76" fmla="*/ 14 w 16"/>
              <a:gd name="T77" fmla="*/ 160 h 191"/>
              <a:gd name="T78" fmla="*/ 14 w 16"/>
              <a:gd name="T79" fmla="*/ 169 h 191"/>
              <a:gd name="T80" fmla="*/ 9 w 16"/>
              <a:gd name="T81" fmla="*/ 182 h 191"/>
              <a:gd name="T82" fmla="*/ 7 w 16"/>
              <a:gd name="T83" fmla="*/ 185 h 191"/>
              <a:gd name="T84" fmla="*/ 7 w 16"/>
              <a:gd name="T85" fmla="*/ 188 h 191"/>
              <a:gd name="T86" fmla="*/ 7 w 16"/>
              <a:gd name="T87" fmla="*/ 191 h 191"/>
              <a:gd name="T88" fmla="*/ 7 w 16"/>
              <a:gd name="T89" fmla="*/ 191 h 191"/>
              <a:gd name="T90" fmla="*/ 7 w 16"/>
              <a:gd name="T91" fmla="*/ 191 h 1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16" h="191">
                <a:moveTo>
                  <a:pt x="7" y="191"/>
                </a:moveTo>
                <a:lnTo>
                  <a:pt x="7" y="191"/>
                </a:lnTo>
                <a:lnTo>
                  <a:pt x="7" y="188"/>
                </a:lnTo>
                <a:lnTo>
                  <a:pt x="7" y="185"/>
                </a:lnTo>
                <a:lnTo>
                  <a:pt x="5" y="176"/>
                </a:lnTo>
                <a:lnTo>
                  <a:pt x="5" y="172"/>
                </a:lnTo>
                <a:lnTo>
                  <a:pt x="5" y="166"/>
                </a:lnTo>
                <a:lnTo>
                  <a:pt x="5" y="157"/>
                </a:lnTo>
                <a:lnTo>
                  <a:pt x="5" y="148"/>
                </a:lnTo>
                <a:lnTo>
                  <a:pt x="5" y="139"/>
                </a:lnTo>
                <a:lnTo>
                  <a:pt x="5" y="126"/>
                </a:lnTo>
                <a:lnTo>
                  <a:pt x="5" y="111"/>
                </a:lnTo>
                <a:lnTo>
                  <a:pt x="5" y="95"/>
                </a:lnTo>
                <a:lnTo>
                  <a:pt x="5" y="77"/>
                </a:lnTo>
                <a:lnTo>
                  <a:pt x="5" y="62"/>
                </a:lnTo>
                <a:lnTo>
                  <a:pt x="5" y="49"/>
                </a:lnTo>
                <a:lnTo>
                  <a:pt x="5" y="37"/>
                </a:lnTo>
                <a:lnTo>
                  <a:pt x="5" y="25"/>
                </a:lnTo>
                <a:lnTo>
                  <a:pt x="3" y="15"/>
                </a:lnTo>
                <a:lnTo>
                  <a:pt x="3" y="6"/>
                </a:lnTo>
                <a:lnTo>
                  <a:pt x="0" y="0"/>
                </a:lnTo>
                <a:lnTo>
                  <a:pt x="16" y="0"/>
                </a:lnTo>
                <a:lnTo>
                  <a:pt x="16" y="18"/>
                </a:lnTo>
                <a:lnTo>
                  <a:pt x="16" y="34"/>
                </a:lnTo>
                <a:lnTo>
                  <a:pt x="16" y="46"/>
                </a:lnTo>
                <a:lnTo>
                  <a:pt x="16" y="62"/>
                </a:lnTo>
                <a:lnTo>
                  <a:pt x="16" y="74"/>
                </a:lnTo>
                <a:lnTo>
                  <a:pt x="16" y="86"/>
                </a:lnTo>
                <a:lnTo>
                  <a:pt x="16" y="99"/>
                </a:lnTo>
                <a:lnTo>
                  <a:pt x="16" y="108"/>
                </a:lnTo>
                <a:lnTo>
                  <a:pt x="16" y="117"/>
                </a:lnTo>
                <a:lnTo>
                  <a:pt x="16" y="123"/>
                </a:lnTo>
                <a:lnTo>
                  <a:pt x="16" y="132"/>
                </a:lnTo>
                <a:lnTo>
                  <a:pt x="16" y="139"/>
                </a:lnTo>
                <a:lnTo>
                  <a:pt x="16" y="145"/>
                </a:lnTo>
                <a:lnTo>
                  <a:pt x="16" y="148"/>
                </a:lnTo>
                <a:lnTo>
                  <a:pt x="16" y="151"/>
                </a:lnTo>
                <a:lnTo>
                  <a:pt x="16" y="154"/>
                </a:lnTo>
                <a:lnTo>
                  <a:pt x="14" y="160"/>
                </a:lnTo>
                <a:lnTo>
                  <a:pt x="14" y="169"/>
                </a:lnTo>
                <a:lnTo>
                  <a:pt x="9" y="182"/>
                </a:lnTo>
                <a:lnTo>
                  <a:pt x="7" y="185"/>
                </a:lnTo>
                <a:lnTo>
                  <a:pt x="7" y="188"/>
                </a:lnTo>
                <a:lnTo>
                  <a:pt x="7" y="191"/>
                </a:lnTo>
                <a:lnTo>
                  <a:pt x="7" y="191"/>
                </a:lnTo>
                <a:lnTo>
                  <a:pt x="7" y="191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8" name="Freeform 77"/>
          <p:cNvSpPr>
            <a:spLocks/>
          </p:cNvSpPr>
          <p:nvPr/>
        </p:nvSpPr>
        <p:spPr bwMode="auto">
          <a:xfrm>
            <a:off x="1195890" y="1966908"/>
            <a:ext cx="2552260" cy="424483"/>
          </a:xfrm>
          <a:custGeom>
            <a:avLst/>
            <a:gdLst>
              <a:gd name="T0" fmla="*/ 9 w 382"/>
              <a:gd name="T1" fmla="*/ 33 h 43"/>
              <a:gd name="T2" fmla="*/ 2 w 382"/>
              <a:gd name="T3" fmla="*/ 27 h 43"/>
              <a:gd name="T4" fmla="*/ 2 w 382"/>
              <a:gd name="T5" fmla="*/ 27 h 43"/>
              <a:gd name="T6" fmla="*/ 5 w 382"/>
              <a:gd name="T7" fmla="*/ 24 h 43"/>
              <a:gd name="T8" fmla="*/ 9 w 382"/>
              <a:gd name="T9" fmla="*/ 24 h 43"/>
              <a:gd name="T10" fmla="*/ 16 w 382"/>
              <a:gd name="T11" fmla="*/ 24 h 43"/>
              <a:gd name="T12" fmla="*/ 33 w 382"/>
              <a:gd name="T13" fmla="*/ 24 h 43"/>
              <a:gd name="T14" fmla="*/ 60 w 382"/>
              <a:gd name="T15" fmla="*/ 21 h 43"/>
              <a:gd name="T16" fmla="*/ 95 w 382"/>
              <a:gd name="T17" fmla="*/ 18 h 43"/>
              <a:gd name="T18" fmla="*/ 128 w 382"/>
              <a:gd name="T19" fmla="*/ 15 h 43"/>
              <a:gd name="T20" fmla="*/ 150 w 382"/>
              <a:gd name="T21" fmla="*/ 15 h 43"/>
              <a:gd name="T22" fmla="*/ 170 w 382"/>
              <a:gd name="T23" fmla="*/ 12 h 43"/>
              <a:gd name="T24" fmla="*/ 192 w 382"/>
              <a:gd name="T25" fmla="*/ 9 h 43"/>
              <a:gd name="T26" fmla="*/ 221 w 382"/>
              <a:gd name="T27" fmla="*/ 6 h 43"/>
              <a:gd name="T28" fmla="*/ 250 w 382"/>
              <a:gd name="T29" fmla="*/ 3 h 43"/>
              <a:gd name="T30" fmla="*/ 278 w 382"/>
              <a:gd name="T31" fmla="*/ 3 h 43"/>
              <a:gd name="T32" fmla="*/ 300 w 382"/>
              <a:gd name="T33" fmla="*/ 0 h 43"/>
              <a:gd name="T34" fmla="*/ 320 w 382"/>
              <a:gd name="T35" fmla="*/ 0 h 43"/>
              <a:gd name="T36" fmla="*/ 340 w 382"/>
              <a:gd name="T37" fmla="*/ 0 h 43"/>
              <a:gd name="T38" fmla="*/ 362 w 382"/>
              <a:gd name="T39" fmla="*/ 3 h 43"/>
              <a:gd name="T40" fmla="*/ 375 w 382"/>
              <a:gd name="T41" fmla="*/ 9 h 43"/>
              <a:gd name="T42" fmla="*/ 380 w 382"/>
              <a:gd name="T43" fmla="*/ 12 h 43"/>
              <a:gd name="T44" fmla="*/ 382 w 382"/>
              <a:gd name="T45" fmla="*/ 18 h 43"/>
              <a:gd name="T46" fmla="*/ 380 w 382"/>
              <a:gd name="T47" fmla="*/ 18 h 43"/>
              <a:gd name="T48" fmla="*/ 375 w 382"/>
              <a:gd name="T49" fmla="*/ 21 h 43"/>
              <a:gd name="T50" fmla="*/ 369 w 382"/>
              <a:gd name="T51" fmla="*/ 24 h 43"/>
              <a:gd name="T52" fmla="*/ 358 w 382"/>
              <a:gd name="T53" fmla="*/ 24 h 43"/>
              <a:gd name="T54" fmla="*/ 342 w 382"/>
              <a:gd name="T55" fmla="*/ 24 h 43"/>
              <a:gd name="T56" fmla="*/ 325 w 382"/>
              <a:gd name="T57" fmla="*/ 24 h 43"/>
              <a:gd name="T58" fmla="*/ 311 w 382"/>
              <a:gd name="T59" fmla="*/ 24 h 43"/>
              <a:gd name="T60" fmla="*/ 298 w 382"/>
              <a:gd name="T61" fmla="*/ 24 h 43"/>
              <a:gd name="T62" fmla="*/ 292 w 382"/>
              <a:gd name="T63" fmla="*/ 24 h 43"/>
              <a:gd name="T64" fmla="*/ 285 w 382"/>
              <a:gd name="T65" fmla="*/ 24 h 43"/>
              <a:gd name="T66" fmla="*/ 272 w 382"/>
              <a:gd name="T67" fmla="*/ 24 h 43"/>
              <a:gd name="T68" fmla="*/ 252 w 382"/>
              <a:gd name="T69" fmla="*/ 24 h 43"/>
              <a:gd name="T70" fmla="*/ 223 w 382"/>
              <a:gd name="T71" fmla="*/ 27 h 43"/>
              <a:gd name="T72" fmla="*/ 186 w 382"/>
              <a:gd name="T73" fmla="*/ 30 h 43"/>
              <a:gd name="T74" fmla="*/ 153 w 382"/>
              <a:gd name="T75" fmla="*/ 33 h 43"/>
              <a:gd name="T76" fmla="*/ 122 w 382"/>
              <a:gd name="T77" fmla="*/ 37 h 43"/>
              <a:gd name="T78" fmla="*/ 95 w 382"/>
              <a:gd name="T79" fmla="*/ 37 h 43"/>
              <a:gd name="T80" fmla="*/ 73 w 382"/>
              <a:gd name="T81" fmla="*/ 40 h 43"/>
              <a:gd name="T82" fmla="*/ 55 w 382"/>
              <a:gd name="T83" fmla="*/ 43 h 43"/>
              <a:gd name="T84" fmla="*/ 42 w 382"/>
              <a:gd name="T85" fmla="*/ 43 h 43"/>
              <a:gd name="T86" fmla="*/ 36 w 382"/>
              <a:gd name="T87" fmla="*/ 43 h 43"/>
              <a:gd name="T88" fmla="*/ 29 w 382"/>
              <a:gd name="T89" fmla="*/ 43 h 43"/>
              <a:gd name="T90" fmla="*/ 20 w 382"/>
              <a:gd name="T91" fmla="*/ 40 h 43"/>
              <a:gd name="T92" fmla="*/ 16 w 382"/>
              <a:gd name="T93" fmla="*/ 37 h 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382" h="43">
                <a:moveTo>
                  <a:pt x="16" y="37"/>
                </a:moveTo>
                <a:lnTo>
                  <a:pt x="9" y="33"/>
                </a:lnTo>
                <a:lnTo>
                  <a:pt x="5" y="30"/>
                </a:lnTo>
                <a:lnTo>
                  <a:pt x="2" y="27"/>
                </a:lnTo>
                <a:lnTo>
                  <a:pt x="0" y="27"/>
                </a:lnTo>
                <a:lnTo>
                  <a:pt x="2" y="27"/>
                </a:lnTo>
                <a:lnTo>
                  <a:pt x="2" y="24"/>
                </a:lnTo>
                <a:lnTo>
                  <a:pt x="5" y="24"/>
                </a:lnTo>
                <a:lnTo>
                  <a:pt x="7" y="24"/>
                </a:lnTo>
                <a:lnTo>
                  <a:pt x="9" y="24"/>
                </a:lnTo>
                <a:lnTo>
                  <a:pt x="13" y="24"/>
                </a:lnTo>
                <a:lnTo>
                  <a:pt x="16" y="24"/>
                </a:lnTo>
                <a:lnTo>
                  <a:pt x="22" y="24"/>
                </a:lnTo>
                <a:lnTo>
                  <a:pt x="33" y="24"/>
                </a:lnTo>
                <a:lnTo>
                  <a:pt x="44" y="21"/>
                </a:lnTo>
                <a:lnTo>
                  <a:pt x="60" y="21"/>
                </a:lnTo>
                <a:lnTo>
                  <a:pt x="77" y="21"/>
                </a:lnTo>
                <a:lnTo>
                  <a:pt x="95" y="18"/>
                </a:lnTo>
                <a:lnTo>
                  <a:pt x="111" y="18"/>
                </a:lnTo>
                <a:lnTo>
                  <a:pt x="128" y="15"/>
                </a:lnTo>
                <a:lnTo>
                  <a:pt x="144" y="15"/>
                </a:lnTo>
                <a:lnTo>
                  <a:pt x="150" y="15"/>
                </a:lnTo>
                <a:lnTo>
                  <a:pt x="159" y="12"/>
                </a:lnTo>
                <a:lnTo>
                  <a:pt x="170" y="12"/>
                </a:lnTo>
                <a:lnTo>
                  <a:pt x="181" y="12"/>
                </a:lnTo>
                <a:lnTo>
                  <a:pt x="192" y="9"/>
                </a:lnTo>
                <a:lnTo>
                  <a:pt x="206" y="9"/>
                </a:lnTo>
                <a:lnTo>
                  <a:pt x="221" y="6"/>
                </a:lnTo>
                <a:lnTo>
                  <a:pt x="234" y="6"/>
                </a:lnTo>
                <a:lnTo>
                  <a:pt x="250" y="3"/>
                </a:lnTo>
                <a:lnTo>
                  <a:pt x="265" y="3"/>
                </a:lnTo>
                <a:lnTo>
                  <a:pt x="278" y="3"/>
                </a:lnTo>
                <a:lnTo>
                  <a:pt x="289" y="3"/>
                </a:lnTo>
                <a:lnTo>
                  <a:pt x="300" y="0"/>
                </a:lnTo>
                <a:lnTo>
                  <a:pt x="311" y="0"/>
                </a:lnTo>
                <a:lnTo>
                  <a:pt x="320" y="0"/>
                </a:lnTo>
                <a:lnTo>
                  <a:pt x="327" y="0"/>
                </a:lnTo>
                <a:lnTo>
                  <a:pt x="340" y="0"/>
                </a:lnTo>
                <a:lnTo>
                  <a:pt x="353" y="3"/>
                </a:lnTo>
                <a:lnTo>
                  <a:pt x="362" y="3"/>
                </a:lnTo>
                <a:lnTo>
                  <a:pt x="371" y="9"/>
                </a:lnTo>
                <a:lnTo>
                  <a:pt x="375" y="9"/>
                </a:lnTo>
                <a:lnTo>
                  <a:pt x="378" y="12"/>
                </a:lnTo>
                <a:lnTo>
                  <a:pt x="380" y="12"/>
                </a:lnTo>
                <a:lnTo>
                  <a:pt x="380" y="15"/>
                </a:lnTo>
                <a:lnTo>
                  <a:pt x="382" y="18"/>
                </a:lnTo>
                <a:lnTo>
                  <a:pt x="380" y="18"/>
                </a:lnTo>
                <a:lnTo>
                  <a:pt x="380" y="18"/>
                </a:lnTo>
                <a:lnTo>
                  <a:pt x="378" y="21"/>
                </a:lnTo>
                <a:lnTo>
                  <a:pt x="375" y="21"/>
                </a:lnTo>
                <a:lnTo>
                  <a:pt x="373" y="24"/>
                </a:lnTo>
                <a:lnTo>
                  <a:pt x="369" y="24"/>
                </a:lnTo>
                <a:lnTo>
                  <a:pt x="364" y="24"/>
                </a:lnTo>
                <a:lnTo>
                  <a:pt x="358" y="24"/>
                </a:lnTo>
                <a:lnTo>
                  <a:pt x="351" y="24"/>
                </a:lnTo>
                <a:lnTo>
                  <a:pt x="342" y="24"/>
                </a:lnTo>
                <a:lnTo>
                  <a:pt x="334" y="24"/>
                </a:lnTo>
                <a:lnTo>
                  <a:pt x="325" y="24"/>
                </a:lnTo>
                <a:lnTo>
                  <a:pt x="318" y="24"/>
                </a:lnTo>
                <a:lnTo>
                  <a:pt x="311" y="24"/>
                </a:lnTo>
                <a:lnTo>
                  <a:pt x="305" y="24"/>
                </a:lnTo>
                <a:lnTo>
                  <a:pt x="298" y="24"/>
                </a:lnTo>
                <a:lnTo>
                  <a:pt x="294" y="24"/>
                </a:lnTo>
                <a:lnTo>
                  <a:pt x="292" y="24"/>
                </a:lnTo>
                <a:lnTo>
                  <a:pt x="289" y="24"/>
                </a:lnTo>
                <a:lnTo>
                  <a:pt x="285" y="24"/>
                </a:lnTo>
                <a:lnTo>
                  <a:pt x="281" y="24"/>
                </a:lnTo>
                <a:lnTo>
                  <a:pt x="272" y="24"/>
                </a:lnTo>
                <a:lnTo>
                  <a:pt x="263" y="24"/>
                </a:lnTo>
                <a:lnTo>
                  <a:pt x="252" y="24"/>
                </a:lnTo>
                <a:lnTo>
                  <a:pt x="239" y="27"/>
                </a:lnTo>
                <a:lnTo>
                  <a:pt x="223" y="27"/>
                </a:lnTo>
                <a:lnTo>
                  <a:pt x="206" y="27"/>
                </a:lnTo>
                <a:lnTo>
                  <a:pt x="186" y="30"/>
                </a:lnTo>
                <a:lnTo>
                  <a:pt x="168" y="30"/>
                </a:lnTo>
                <a:lnTo>
                  <a:pt x="153" y="33"/>
                </a:lnTo>
                <a:lnTo>
                  <a:pt x="137" y="33"/>
                </a:lnTo>
                <a:lnTo>
                  <a:pt x="122" y="37"/>
                </a:lnTo>
                <a:lnTo>
                  <a:pt x="108" y="37"/>
                </a:lnTo>
                <a:lnTo>
                  <a:pt x="95" y="37"/>
                </a:lnTo>
                <a:lnTo>
                  <a:pt x="84" y="40"/>
                </a:lnTo>
                <a:lnTo>
                  <a:pt x="73" y="40"/>
                </a:lnTo>
                <a:lnTo>
                  <a:pt x="64" y="40"/>
                </a:lnTo>
                <a:lnTo>
                  <a:pt x="55" y="43"/>
                </a:lnTo>
                <a:lnTo>
                  <a:pt x="49" y="43"/>
                </a:lnTo>
                <a:lnTo>
                  <a:pt x="42" y="43"/>
                </a:lnTo>
                <a:lnTo>
                  <a:pt x="38" y="43"/>
                </a:lnTo>
                <a:lnTo>
                  <a:pt x="36" y="43"/>
                </a:lnTo>
                <a:lnTo>
                  <a:pt x="33" y="43"/>
                </a:lnTo>
                <a:lnTo>
                  <a:pt x="29" y="43"/>
                </a:lnTo>
                <a:lnTo>
                  <a:pt x="25" y="43"/>
                </a:lnTo>
                <a:lnTo>
                  <a:pt x="20" y="40"/>
                </a:lnTo>
                <a:lnTo>
                  <a:pt x="16" y="37"/>
                </a:lnTo>
                <a:lnTo>
                  <a:pt x="16" y="37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0" name="Freeform 79"/>
          <p:cNvSpPr>
            <a:spLocks/>
          </p:cNvSpPr>
          <p:nvPr/>
        </p:nvSpPr>
        <p:spPr bwMode="auto">
          <a:xfrm>
            <a:off x="5206277" y="1152789"/>
            <a:ext cx="247210" cy="1697920"/>
          </a:xfrm>
          <a:custGeom>
            <a:avLst/>
            <a:gdLst>
              <a:gd name="T0" fmla="*/ 2 w 37"/>
              <a:gd name="T1" fmla="*/ 18 h 172"/>
              <a:gd name="T2" fmla="*/ 2 w 37"/>
              <a:gd name="T3" fmla="*/ 12 h 172"/>
              <a:gd name="T4" fmla="*/ 2 w 37"/>
              <a:gd name="T5" fmla="*/ 6 h 172"/>
              <a:gd name="T6" fmla="*/ 2 w 37"/>
              <a:gd name="T7" fmla="*/ 3 h 172"/>
              <a:gd name="T8" fmla="*/ 2 w 37"/>
              <a:gd name="T9" fmla="*/ 0 h 172"/>
              <a:gd name="T10" fmla="*/ 4 w 37"/>
              <a:gd name="T11" fmla="*/ 0 h 172"/>
              <a:gd name="T12" fmla="*/ 6 w 37"/>
              <a:gd name="T13" fmla="*/ 0 h 172"/>
              <a:gd name="T14" fmla="*/ 8 w 37"/>
              <a:gd name="T15" fmla="*/ 0 h 172"/>
              <a:gd name="T16" fmla="*/ 13 w 37"/>
              <a:gd name="T17" fmla="*/ 0 h 172"/>
              <a:gd name="T18" fmla="*/ 17 w 37"/>
              <a:gd name="T19" fmla="*/ 0 h 172"/>
              <a:gd name="T20" fmla="*/ 24 w 37"/>
              <a:gd name="T21" fmla="*/ 3 h 172"/>
              <a:gd name="T22" fmla="*/ 31 w 37"/>
              <a:gd name="T23" fmla="*/ 3 h 172"/>
              <a:gd name="T24" fmla="*/ 37 w 37"/>
              <a:gd name="T25" fmla="*/ 6 h 172"/>
              <a:gd name="T26" fmla="*/ 37 w 37"/>
              <a:gd name="T27" fmla="*/ 24 h 172"/>
              <a:gd name="T28" fmla="*/ 37 w 37"/>
              <a:gd name="T29" fmla="*/ 43 h 172"/>
              <a:gd name="T30" fmla="*/ 37 w 37"/>
              <a:gd name="T31" fmla="*/ 64 h 172"/>
              <a:gd name="T32" fmla="*/ 37 w 37"/>
              <a:gd name="T33" fmla="*/ 86 h 172"/>
              <a:gd name="T34" fmla="*/ 37 w 37"/>
              <a:gd name="T35" fmla="*/ 95 h 172"/>
              <a:gd name="T36" fmla="*/ 37 w 37"/>
              <a:gd name="T37" fmla="*/ 104 h 172"/>
              <a:gd name="T38" fmla="*/ 37 w 37"/>
              <a:gd name="T39" fmla="*/ 117 h 172"/>
              <a:gd name="T40" fmla="*/ 35 w 37"/>
              <a:gd name="T41" fmla="*/ 123 h 172"/>
              <a:gd name="T42" fmla="*/ 35 w 37"/>
              <a:gd name="T43" fmla="*/ 138 h 172"/>
              <a:gd name="T44" fmla="*/ 33 w 37"/>
              <a:gd name="T45" fmla="*/ 151 h 172"/>
              <a:gd name="T46" fmla="*/ 31 w 37"/>
              <a:gd name="T47" fmla="*/ 160 h 172"/>
              <a:gd name="T48" fmla="*/ 31 w 37"/>
              <a:gd name="T49" fmla="*/ 166 h 172"/>
              <a:gd name="T50" fmla="*/ 26 w 37"/>
              <a:gd name="T51" fmla="*/ 172 h 172"/>
              <a:gd name="T52" fmla="*/ 24 w 37"/>
              <a:gd name="T53" fmla="*/ 172 h 172"/>
              <a:gd name="T54" fmla="*/ 22 w 37"/>
              <a:gd name="T55" fmla="*/ 172 h 172"/>
              <a:gd name="T56" fmla="*/ 17 w 37"/>
              <a:gd name="T57" fmla="*/ 169 h 172"/>
              <a:gd name="T58" fmla="*/ 15 w 37"/>
              <a:gd name="T59" fmla="*/ 169 h 172"/>
              <a:gd name="T60" fmla="*/ 11 w 37"/>
              <a:gd name="T61" fmla="*/ 166 h 172"/>
              <a:gd name="T62" fmla="*/ 8 w 37"/>
              <a:gd name="T63" fmla="*/ 163 h 172"/>
              <a:gd name="T64" fmla="*/ 4 w 37"/>
              <a:gd name="T65" fmla="*/ 160 h 172"/>
              <a:gd name="T66" fmla="*/ 2 w 37"/>
              <a:gd name="T67" fmla="*/ 157 h 172"/>
              <a:gd name="T68" fmla="*/ 2 w 37"/>
              <a:gd name="T69" fmla="*/ 151 h 172"/>
              <a:gd name="T70" fmla="*/ 0 w 37"/>
              <a:gd name="T71" fmla="*/ 147 h 172"/>
              <a:gd name="T72" fmla="*/ 2 w 37"/>
              <a:gd name="T73" fmla="*/ 144 h 172"/>
              <a:gd name="T74" fmla="*/ 2 w 37"/>
              <a:gd name="T75" fmla="*/ 141 h 172"/>
              <a:gd name="T76" fmla="*/ 2 w 37"/>
              <a:gd name="T77" fmla="*/ 135 h 172"/>
              <a:gd name="T78" fmla="*/ 4 w 37"/>
              <a:gd name="T79" fmla="*/ 129 h 172"/>
              <a:gd name="T80" fmla="*/ 6 w 37"/>
              <a:gd name="T81" fmla="*/ 120 h 172"/>
              <a:gd name="T82" fmla="*/ 6 w 37"/>
              <a:gd name="T83" fmla="*/ 111 h 172"/>
              <a:gd name="T84" fmla="*/ 8 w 37"/>
              <a:gd name="T85" fmla="*/ 95 h 172"/>
              <a:gd name="T86" fmla="*/ 8 w 37"/>
              <a:gd name="T87" fmla="*/ 83 h 172"/>
              <a:gd name="T88" fmla="*/ 8 w 37"/>
              <a:gd name="T89" fmla="*/ 70 h 172"/>
              <a:gd name="T90" fmla="*/ 8 w 37"/>
              <a:gd name="T91" fmla="*/ 58 h 172"/>
              <a:gd name="T92" fmla="*/ 8 w 37"/>
              <a:gd name="T93" fmla="*/ 46 h 172"/>
              <a:gd name="T94" fmla="*/ 8 w 37"/>
              <a:gd name="T95" fmla="*/ 37 h 172"/>
              <a:gd name="T96" fmla="*/ 6 w 37"/>
              <a:gd name="T97" fmla="*/ 30 h 172"/>
              <a:gd name="T98" fmla="*/ 4 w 37"/>
              <a:gd name="T99" fmla="*/ 24 h 172"/>
              <a:gd name="T100" fmla="*/ 2 w 37"/>
              <a:gd name="T101" fmla="*/ 18 h 172"/>
              <a:gd name="T102" fmla="*/ 2 w 37"/>
              <a:gd name="T103" fmla="*/ 18 h 1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37" h="172">
                <a:moveTo>
                  <a:pt x="2" y="18"/>
                </a:moveTo>
                <a:lnTo>
                  <a:pt x="2" y="12"/>
                </a:lnTo>
                <a:lnTo>
                  <a:pt x="2" y="6"/>
                </a:lnTo>
                <a:lnTo>
                  <a:pt x="2" y="3"/>
                </a:lnTo>
                <a:lnTo>
                  <a:pt x="2" y="0"/>
                </a:lnTo>
                <a:lnTo>
                  <a:pt x="4" y="0"/>
                </a:lnTo>
                <a:lnTo>
                  <a:pt x="6" y="0"/>
                </a:lnTo>
                <a:lnTo>
                  <a:pt x="8" y="0"/>
                </a:lnTo>
                <a:lnTo>
                  <a:pt x="13" y="0"/>
                </a:lnTo>
                <a:lnTo>
                  <a:pt x="17" y="0"/>
                </a:lnTo>
                <a:lnTo>
                  <a:pt x="24" y="3"/>
                </a:lnTo>
                <a:lnTo>
                  <a:pt x="31" y="3"/>
                </a:lnTo>
                <a:lnTo>
                  <a:pt x="37" y="6"/>
                </a:lnTo>
                <a:lnTo>
                  <a:pt x="37" y="24"/>
                </a:lnTo>
                <a:lnTo>
                  <a:pt x="37" y="43"/>
                </a:lnTo>
                <a:lnTo>
                  <a:pt x="37" y="64"/>
                </a:lnTo>
                <a:lnTo>
                  <a:pt x="37" y="86"/>
                </a:lnTo>
                <a:lnTo>
                  <a:pt x="37" y="95"/>
                </a:lnTo>
                <a:lnTo>
                  <a:pt x="37" y="104"/>
                </a:lnTo>
                <a:lnTo>
                  <a:pt x="37" y="117"/>
                </a:lnTo>
                <a:lnTo>
                  <a:pt x="35" y="123"/>
                </a:lnTo>
                <a:lnTo>
                  <a:pt x="35" y="138"/>
                </a:lnTo>
                <a:lnTo>
                  <a:pt x="33" y="151"/>
                </a:lnTo>
                <a:lnTo>
                  <a:pt x="31" y="160"/>
                </a:lnTo>
                <a:lnTo>
                  <a:pt x="31" y="166"/>
                </a:lnTo>
                <a:lnTo>
                  <a:pt x="26" y="172"/>
                </a:lnTo>
                <a:lnTo>
                  <a:pt x="24" y="172"/>
                </a:lnTo>
                <a:lnTo>
                  <a:pt x="22" y="172"/>
                </a:lnTo>
                <a:lnTo>
                  <a:pt x="17" y="169"/>
                </a:lnTo>
                <a:lnTo>
                  <a:pt x="15" y="169"/>
                </a:lnTo>
                <a:lnTo>
                  <a:pt x="11" y="166"/>
                </a:lnTo>
                <a:lnTo>
                  <a:pt x="8" y="163"/>
                </a:lnTo>
                <a:lnTo>
                  <a:pt x="4" y="160"/>
                </a:lnTo>
                <a:lnTo>
                  <a:pt x="2" y="157"/>
                </a:lnTo>
                <a:lnTo>
                  <a:pt x="2" y="151"/>
                </a:lnTo>
                <a:lnTo>
                  <a:pt x="0" y="147"/>
                </a:lnTo>
                <a:lnTo>
                  <a:pt x="2" y="144"/>
                </a:lnTo>
                <a:lnTo>
                  <a:pt x="2" y="141"/>
                </a:lnTo>
                <a:lnTo>
                  <a:pt x="2" y="135"/>
                </a:lnTo>
                <a:lnTo>
                  <a:pt x="4" y="129"/>
                </a:lnTo>
                <a:lnTo>
                  <a:pt x="6" y="120"/>
                </a:lnTo>
                <a:lnTo>
                  <a:pt x="6" y="111"/>
                </a:lnTo>
                <a:lnTo>
                  <a:pt x="8" y="95"/>
                </a:lnTo>
                <a:lnTo>
                  <a:pt x="8" y="83"/>
                </a:lnTo>
                <a:lnTo>
                  <a:pt x="8" y="70"/>
                </a:lnTo>
                <a:lnTo>
                  <a:pt x="8" y="58"/>
                </a:lnTo>
                <a:lnTo>
                  <a:pt x="8" y="46"/>
                </a:lnTo>
                <a:lnTo>
                  <a:pt x="8" y="37"/>
                </a:lnTo>
                <a:lnTo>
                  <a:pt x="6" y="30"/>
                </a:lnTo>
                <a:lnTo>
                  <a:pt x="4" y="24"/>
                </a:lnTo>
                <a:lnTo>
                  <a:pt x="2" y="18"/>
                </a:lnTo>
                <a:lnTo>
                  <a:pt x="2" y="18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1" name="Freeform 80"/>
          <p:cNvSpPr>
            <a:spLocks/>
          </p:cNvSpPr>
          <p:nvPr/>
        </p:nvSpPr>
        <p:spPr bwMode="auto">
          <a:xfrm>
            <a:off x="5927859" y="1389708"/>
            <a:ext cx="541188" cy="306024"/>
          </a:xfrm>
          <a:custGeom>
            <a:avLst/>
            <a:gdLst>
              <a:gd name="T0" fmla="*/ 79 w 81"/>
              <a:gd name="T1" fmla="*/ 19 h 31"/>
              <a:gd name="T2" fmla="*/ 81 w 81"/>
              <a:gd name="T3" fmla="*/ 25 h 31"/>
              <a:gd name="T4" fmla="*/ 81 w 81"/>
              <a:gd name="T5" fmla="*/ 28 h 31"/>
              <a:gd name="T6" fmla="*/ 79 w 81"/>
              <a:gd name="T7" fmla="*/ 31 h 31"/>
              <a:gd name="T8" fmla="*/ 79 w 81"/>
              <a:gd name="T9" fmla="*/ 31 h 31"/>
              <a:gd name="T10" fmla="*/ 75 w 81"/>
              <a:gd name="T11" fmla="*/ 31 h 31"/>
              <a:gd name="T12" fmla="*/ 70 w 81"/>
              <a:gd name="T13" fmla="*/ 31 h 31"/>
              <a:gd name="T14" fmla="*/ 64 w 81"/>
              <a:gd name="T15" fmla="*/ 28 h 31"/>
              <a:gd name="T16" fmla="*/ 55 w 81"/>
              <a:gd name="T17" fmla="*/ 25 h 31"/>
              <a:gd name="T18" fmla="*/ 44 w 81"/>
              <a:gd name="T19" fmla="*/ 22 h 31"/>
              <a:gd name="T20" fmla="*/ 31 w 81"/>
              <a:gd name="T21" fmla="*/ 16 h 31"/>
              <a:gd name="T22" fmla="*/ 17 w 81"/>
              <a:gd name="T23" fmla="*/ 9 h 31"/>
              <a:gd name="T24" fmla="*/ 0 w 81"/>
              <a:gd name="T25" fmla="*/ 0 h 31"/>
              <a:gd name="T26" fmla="*/ 15 w 81"/>
              <a:gd name="T27" fmla="*/ 0 h 31"/>
              <a:gd name="T28" fmla="*/ 28 w 81"/>
              <a:gd name="T29" fmla="*/ 0 h 31"/>
              <a:gd name="T30" fmla="*/ 42 w 81"/>
              <a:gd name="T31" fmla="*/ 3 h 31"/>
              <a:gd name="T32" fmla="*/ 55 w 81"/>
              <a:gd name="T33" fmla="*/ 3 h 31"/>
              <a:gd name="T34" fmla="*/ 59 w 81"/>
              <a:gd name="T35" fmla="*/ 3 h 31"/>
              <a:gd name="T36" fmla="*/ 64 w 81"/>
              <a:gd name="T37" fmla="*/ 6 h 31"/>
              <a:gd name="T38" fmla="*/ 68 w 81"/>
              <a:gd name="T39" fmla="*/ 6 h 31"/>
              <a:gd name="T40" fmla="*/ 73 w 81"/>
              <a:gd name="T41" fmla="*/ 9 h 31"/>
              <a:gd name="T42" fmla="*/ 75 w 81"/>
              <a:gd name="T43" fmla="*/ 9 h 31"/>
              <a:gd name="T44" fmla="*/ 77 w 81"/>
              <a:gd name="T45" fmla="*/ 13 h 31"/>
              <a:gd name="T46" fmla="*/ 79 w 81"/>
              <a:gd name="T47" fmla="*/ 16 h 31"/>
              <a:gd name="T48" fmla="*/ 79 w 81"/>
              <a:gd name="T49" fmla="*/ 19 h 31"/>
              <a:gd name="T50" fmla="*/ 79 w 81"/>
              <a:gd name="T51" fmla="*/ 19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81" h="31">
                <a:moveTo>
                  <a:pt x="79" y="19"/>
                </a:moveTo>
                <a:lnTo>
                  <a:pt x="81" y="25"/>
                </a:lnTo>
                <a:lnTo>
                  <a:pt x="81" y="28"/>
                </a:lnTo>
                <a:lnTo>
                  <a:pt x="79" y="31"/>
                </a:lnTo>
                <a:lnTo>
                  <a:pt x="79" y="31"/>
                </a:lnTo>
                <a:lnTo>
                  <a:pt x="75" y="31"/>
                </a:lnTo>
                <a:lnTo>
                  <a:pt x="70" y="31"/>
                </a:lnTo>
                <a:lnTo>
                  <a:pt x="64" y="28"/>
                </a:lnTo>
                <a:lnTo>
                  <a:pt x="55" y="25"/>
                </a:lnTo>
                <a:lnTo>
                  <a:pt x="44" y="22"/>
                </a:lnTo>
                <a:lnTo>
                  <a:pt x="31" y="16"/>
                </a:lnTo>
                <a:lnTo>
                  <a:pt x="17" y="9"/>
                </a:lnTo>
                <a:lnTo>
                  <a:pt x="0" y="0"/>
                </a:lnTo>
                <a:lnTo>
                  <a:pt x="15" y="0"/>
                </a:lnTo>
                <a:lnTo>
                  <a:pt x="28" y="0"/>
                </a:lnTo>
                <a:lnTo>
                  <a:pt x="42" y="3"/>
                </a:lnTo>
                <a:lnTo>
                  <a:pt x="55" y="3"/>
                </a:lnTo>
                <a:lnTo>
                  <a:pt x="59" y="3"/>
                </a:lnTo>
                <a:lnTo>
                  <a:pt x="64" y="6"/>
                </a:lnTo>
                <a:lnTo>
                  <a:pt x="68" y="6"/>
                </a:lnTo>
                <a:lnTo>
                  <a:pt x="73" y="9"/>
                </a:lnTo>
                <a:lnTo>
                  <a:pt x="75" y="9"/>
                </a:lnTo>
                <a:lnTo>
                  <a:pt x="77" y="13"/>
                </a:lnTo>
                <a:lnTo>
                  <a:pt x="79" y="16"/>
                </a:lnTo>
                <a:lnTo>
                  <a:pt x="79" y="19"/>
                </a:lnTo>
                <a:lnTo>
                  <a:pt x="79" y="19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2" name="Freeform 81"/>
          <p:cNvSpPr>
            <a:spLocks/>
          </p:cNvSpPr>
          <p:nvPr/>
        </p:nvSpPr>
        <p:spPr bwMode="auto">
          <a:xfrm>
            <a:off x="5453488" y="1666114"/>
            <a:ext cx="634726" cy="789730"/>
          </a:xfrm>
          <a:custGeom>
            <a:avLst/>
            <a:gdLst>
              <a:gd name="T0" fmla="*/ 0 w 95"/>
              <a:gd name="T1" fmla="*/ 80 h 80"/>
              <a:gd name="T2" fmla="*/ 0 w 95"/>
              <a:gd name="T3" fmla="*/ 77 h 80"/>
              <a:gd name="T4" fmla="*/ 0 w 95"/>
              <a:gd name="T5" fmla="*/ 77 h 80"/>
              <a:gd name="T6" fmla="*/ 0 w 95"/>
              <a:gd name="T7" fmla="*/ 74 h 80"/>
              <a:gd name="T8" fmla="*/ 2 w 95"/>
              <a:gd name="T9" fmla="*/ 74 h 80"/>
              <a:gd name="T10" fmla="*/ 2 w 95"/>
              <a:gd name="T11" fmla="*/ 71 h 80"/>
              <a:gd name="T12" fmla="*/ 7 w 95"/>
              <a:gd name="T13" fmla="*/ 68 h 80"/>
              <a:gd name="T14" fmla="*/ 9 w 95"/>
              <a:gd name="T15" fmla="*/ 68 h 80"/>
              <a:gd name="T16" fmla="*/ 13 w 95"/>
              <a:gd name="T17" fmla="*/ 65 h 80"/>
              <a:gd name="T18" fmla="*/ 20 w 95"/>
              <a:gd name="T19" fmla="*/ 59 h 80"/>
              <a:gd name="T20" fmla="*/ 27 w 95"/>
              <a:gd name="T21" fmla="*/ 55 h 80"/>
              <a:gd name="T22" fmla="*/ 40 w 95"/>
              <a:gd name="T23" fmla="*/ 43 h 80"/>
              <a:gd name="T24" fmla="*/ 46 w 95"/>
              <a:gd name="T25" fmla="*/ 37 h 80"/>
              <a:gd name="T26" fmla="*/ 51 w 95"/>
              <a:gd name="T27" fmla="*/ 31 h 80"/>
              <a:gd name="T28" fmla="*/ 53 w 95"/>
              <a:gd name="T29" fmla="*/ 28 h 80"/>
              <a:gd name="T30" fmla="*/ 58 w 95"/>
              <a:gd name="T31" fmla="*/ 22 h 80"/>
              <a:gd name="T32" fmla="*/ 58 w 95"/>
              <a:gd name="T33" fmla="*/ 18 h 80"/>
              <a:gd name="T34" fmla="*/ 58 w 95"/>
              <a:gd name="T35" fmla="*/ 15 h 80"/>
              <a:gd name="T36" fmla="*/ 58 w 95"/>
              <a:gd name="T37" fmla="*/ 12 h 80"/>
              <a:gd name="T38" fmla="*/ 58 w 95"/>
              <a:gd name="T39" fmla="*/ 9 h 80"/>
              <a:gd name="T40" fmla="*/ 55 w 95"/>
              <a:gd name="T41" fmla="*/ 6 h 80"/>
              <a:gd name="T42" fmla="*/ 55 w 95"/>
              <a:gd name="T43" fmla="*/ 6 h 80"/>
              <a:gd name="T44" fmla="*/ 55 w 95"/>
              <a:gd name="T45" fmla="*/ 3 h 80"/>
              <a:gd name="T46" fmla="*/ 58 w 95"/>
              <a:gd name="T47" fmla="*/ 3 h 80"/>
              <a:gd name="T48" fmla="*/ 62 w 95"/>
              <a:gd name="T49" fmla="*/ 0 h 80"/>
              <a:gd name="T50" fmla="*/ 66 w 95"/>
              <a:gd name="T51" fmla="*/ 3 h 80"/>
              <a:gd name="T52" fmla="*/ 73 w 95"/>
              <a:gd name="T53" fmla="*/ 3 h 80"/>
              <a:gd name="T54" fmla="*/ 80 w 95"/>
              <a:gd name="T55" fmla="*/ 6 h 80"/>
              <a:gd name="T56" fmla="*/ 86 w 95"/>
              <a:gd name="T57" fmla="*/ 9 h 80"/>
              <a:gd name="T58" fmla="*/ 91 w 95"/>
              <a:gd name="T59" fmla="*/ 12 h 80"/>
              <a:gd name="T60" fmla="*/ 95 w 95"/>
              <a:gd name="T61" fmla="*/ 12 h 80"/>
              <a:gd name="T62" fmla="*/ 95 w 95"/>
              <a:gd name="T63" fmla="*/ 15 h 80"/>
              <a:gd name="T64" fmla="*/ 95 w 95"/>
              <a:gd name="T65" fmla="*/ 18 h 80"/>
              <a:gd name="T66" fmla="*/ 93 w 95"/>
              <a:gd name="T67" fmla="*/ 22 h 80"/>
              <a:gd name="T68" fmla="*/ 91 w 95"/>
              <a:gd name="T69" fmla="*/ 25 h 80"/>
              <a:gd name="T70" fmla="*/ 86 w 95"/>
              <a:gd name="T71" fmla="*/ 31 h 80"/>
              <a:gd name="T72" fmla="*/ 84 w 95"/>
              <a:gd name="T73" fmla="*/ 37 h 80"/>
              <a:gd name="T74" fmla="*/ 77 w 95"/>
              <a:gd name="T75" fmla="*/ 43 h 80"/>
              <a:gd name="T76" fmla="*/ 73 w 95"/>
              <a:gd name="T77" fmla="*/ 46 h 80"/>
              <a:gd name="T78" fmla="*/ 66 w 95"/>
              <a:gd name="T79" fmla="*/ 52 h 80"/>
              <a:gd name="T80" fmla="*/ 60 w 95"/>
              <a:gd name="T81" fmla="*/ 59 h 80"/>
              <a:gd name="T82" fmla="*/ 51 w 95"/>
              <a:gd name="T83" fmla="*/ 62 h 80"/>
              <a:gd name="T84" fmla="*/ 40 w 95"/>
              <a:gd name="T85" fmla="*/ 68 h 80"/>
              <a:gd name="T86" fmla="*/ 29 w 95"/>
              <a:gd name="T87" fmla="*/ 71 h 80"/>
              <a:gd name="T88" fmla="*/ 24 w 95"/>
              <a:gd name="T89" fmla="*/ 74 h 80"/>
              <a:gd name="T90" fmla="*/ 18 w 95"/>
              <a:gd name="T91" fmla="*/ 77 h 80"/>
              <a:gd name="T92" fmla="*/ 13 w 95"/>
              <a:gd name="T93" fmla="*/ 77 h 80"/>
              <a:gd name="T94" fmla="*/ 9 w 95"/>
              <a:gd name="T95" fmla="*/ 80 h 80"/>
              <a:gd name="T96" fmla="*/ 7 w 95"/>
              <a:gd name="T97" fmla="*/ 80 h 80"/>
              <a:gd name="T98" fmla="*/ 5 w 95"/>
              <a:gd name="T99" fmla="*/ 80 h 80"/>
              <a:gd name="T100" fmla="*/ 2 w 95"/>
              <a:gd name="T101" fmla="*/ 80 h 80"/>
              <a:gd name="T102" fmla="*/ 0 w 95"/>
              <a:gd name="T103" fmla="*/ 80 h 80"/>
              <a:gd name="T104" fmla="*/ 0 w 95"/>
              <a:gd name="T105" fmla="*/ 80 h 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95" h="80">
                <a:moveTo>
                  <a:pt x="0" y="80"/>
                </a:moveTo>
                <a:lnTo>
                  <a:pt x="0" y="77"/>
                </a:lnTo>
                <a:lnTo>
                  <a:pt x="0" y="77"/>
                </a:lnTo>
                <a:lnTo>
                  <a:pt x="0" y="74"/>
                </a:lnTo>
                <a:lnTo>
                  <a:pt x="2" y="74"/>
                </a:lnTo>
                <a:lnTo>
                  <a:pt x="2" y="71"/>
                </a:lnTo>
                <a:lnTo>
                  <a:pt x="7" y="68"/>
                </a:lnTo>
                <a:lnTo>
                  <a:pt x="9" y="68"/>
                </a:lnTo>
                <a:lnTo>
                  <a:pt x="13" y="65"/>
                </a:lnTo>
                <a:lnTo>
                  <a:pt x="20" y="59"/>
                </a:lnTo>
                <a:lnTo>
                  <a:pt x="27" y="55"/>
                </a:lnTo>
                <a:lnTo>
                  <a:pt x="40" y="43"/>
                </a:lnTo>
                <a:lnTo>
                  <a:pt x="46" y="37"/>
                </a:lnTo>
                <a:lnTo>
                  <a:pt x="51" y="31"/>
                </a:lnTo>
                <a:lnTo>
                  <a:pt x="53" y="28"/>
                </a:lnTo>
                <a:lnTo>
                  <a:pt x="58" y="22"/>
                </a:lnTo>
                <a:lnTo>
                  <a:pt x="58" y="18"/>
                </a:lnTo>
                <a:lnTo>
                  <a:pt x="58" y="15"/>
                </a:lnTo>
                <a:lnTo>
                  <a:pt x="58" y="12"/>
                </a:lnTo>
                <a:lnTo>
                  <a:pt x="58" y="9"/>
                </a:lnTo>
                <a:lnTo>
                  <a:pt x="55" y="6"/>
                </a:lnTo>
                <a:lnTo>
                  <a:pt x="55" y="6"/>
                </a:lnTo>
                <a:lnTo>
                  <a:pt x="55" y="3"/>
                </a:lnTo>
                <a:lnTo>
                  <a:pt x="58" y="3"/>
                </a:lnTo>
                <a:lnTo>
                  <a:pt x="62" y="0"/>
                </a:lnTo>
                <a:lnTo>
                  <a:pt x="66" y="3"/>
                </a:lnTo>
                <a:lnTo>
                  <a:pt x="73" y="3"/>
                </a:lnTo>
                <a:lnTo>
                  <a:pt x="80" y="6"/>
                </a:lnTo>
                <a:lnTo>
                  <a:pt x="86" y="9"/>
                </a:lnTo>
                <a:lnTo>
                  <a:pt x="91" y="12"/>
                </a:lnTo>
                <a:lnTo>
                  <a:pt x="95" y="12"/>
                </a:lnTo>
                <a:lnTo>
                  <a:pt x="95" y="15"/>
                </a:lnTo>
                <a:lnTo>
                  <a:pt x="95" y="18"/>
                </a:lnTo>
                <a:lnTo>
                  <a:pt x="93" y="22"/>
                </a:lnTo>
                <a:lnTo>
                  <a:pt x="91" y="25"/>
                </a:lnTo>
                <a:lnTo>
                  <a:pt x="86" y="31"/>
                </a:lnTo>
                <a:lnTo>
                  <a:pt x="84" y="37"/>
                </a:lnTo>
                <a:lnTo>
                  <a:pt x="77" y="43"/>
                </a:lnTo>
                <a:lnTo>
                  <a:pt x="73" y="46"/>
                </a:lnTo>
                <a:lnTo>
                  <a:pt x="66" y="52"/>
                </a:lnTo>
                <a:lnTo>
                  <a:pt x="60" y="59"/>
                </a:lnTo>
                <a:lnTo>
                  <a:pt x="51" y="62"/>
                </a:lnTo>
                <a:lnTo>
                  <a:pt x="40" y="68"/>
                </a:lnTo>
                <a:lnTo>
                  <a:pt x="29" y="71"/>
                </a:lnTo>
                <a:lnTo>
                  <a:pt x="24" y="74"/>
                </a:lnTo>
                <a:lnTo>
                  <a:pt x="18" y="77"/>
                </a:lnTo>
                <a:lnTo>
                  <a:pt x="13" y="77"/>
                </a:lnTo>
                <a:lnTo>
                  <a:pt x="9" y="80"/>
                </a:lnTo>
                <a:lnTo>
                  <a:pt x="7" y="80"/>
                </a:lnTo>
                <a:lnTo>
                  <a:pt x="5" y="80"/>
                </a:lnTo>
                <a:lnTo>
                  <a:pt x="2" y="80"/>
                </a:lnTo>
                <a:lnTo>
                  <a:pt x="0" y="80"/>
                </a:lnTo>
                <a:lnTo>
                  <a:pt x="0" y="80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3" name="Freeform 82"/>
          <p:cNvSpPr>
            <a:spLocks/>
          </p:cNvSpPr>
          <p:nvPr/>
        </p:nvSpPr>
        <p:spPr bwMode="auto">
          <a:xfrm>
            <a:off x="5927859" y="1972131"/>
            <a:ext cx="574593" cy="454095"/>
          </a:xfrm>
          <a:custGeom>
            <a:avLst/>
            <a:gdLst>
              <a:gd name="T0" fmla="*/ 0 w 86"/>
              <a:gd name="T1" fmla="*/ 0 h 46"/>
              <a:gd name="T2" fmla="*/ 13 w 86"/>
              <a:gd name="T3" fmla="*/ 0 h 46"/>
              <a:gd name="T4" fmla="*/ 26 w 86"/>
              <a:gd name="T5" fmla="*/ 3 h 46"/>
              <a:gd name="T6" fmla="*/ 40 w 86"/>
              <a:gd name="T7" fmla="*/ 3 h 46"/>
              <a:gd name="T8" fmla="*/ 51 w 86"/>
              <a:gd name="T9" fmla="*/ 6 h 46"/>
              <a:gd name="T10" fmla="*/ 62 w 86"/>
              <a:gd name="T11" fmla="*/ 12 h 46"/>
              <a:gd name="T12" fmla="*/ 70 w 86"/>
              <a:gd name="T13" fmla="*/ 15 h 46"/>
              <a:gd name="T14" fmla="*/ 77 w 86"/>
              <a:gd name="T15" fmla="*/ 18 h 46"/>
              <a:gd name="T16" fmla="*/ 81 w 86"/>
              <a:gd name="T17" fmla="*/ 24 h 46"/>
              <a:gd name="T18" fmla="*/ 84 w 86"/>
              <a:gd name="T19" fmla="*/ 28 h 46"/>
              <a:gd name="T20" fmla="*/ 86 w 86"/>
              <a:gd name="T21" fmla="*/ 31 h 46"/>
              <a:gd name="T22" fmla="*/ 86 w 86"/>
              <a:gd name="T23" fmla="*/ 34 h 46"/>
              <a:gd name="T24" fmla="*/ 86 w 86"/>
              <a:gd name="T25" fmla="*/ 40 h 46"/>
              <a:gd name="T26" fmla="*/ 84 w 86"/>
              <a:gd name="T27" fmla="*/ 43 h 46"/>
              <a:gd name="T28" fmla="*/ 81 w 86"/>
              <a:gd name="T29" fmla="*/ 46 h 46"/>
              <a:gd name="T30" fmla="*/ 79 w 86"/>
              <a:gd name="T31" fmla="*/ 46 h 46"/>
              <a:gd name="T32" fmla="*/ 75 w 86"/>
              <a:gd name="T33" fmla="*/ 46 h 46"/>
              <a:gd name="T34" fmla="*/ 73 w 86"/>
              <a:gd name="T35" fmla="*/ 46 h 46"/>
              <a:gd name="T36" fmla="*/ 68 w 86"/>
              <a:gd name="T37" fmla="*/ 43 h 46"/>
              <a:gd name="T38" fmla="*/ 62 w 86"/>
              <a:gd name="T39" fmla="*/ 40 h 46"/>
              <a:gd name="T40" fmla="*/ 53 w 86"/>
              <a:gd name="T41" fmla="*/ 37 h 46"/>
              <a:gd name="T42" fmla="*/ 42 w 86"/>
              <a:gd name="T43" fmla="*/ 31 h 46"/>
              <a:gd name="T44" fmla="*/ 28 w 86"/>
              <a:gd name="T45" fmla="*/ 21 h 46"/>
              <a:gd name="T46" fmla="*/ 15 w 86"/>
              <a:gd name="T47" fmla="*/ 12 h 46"/>
              <a:gd name="T48" fmla="*/ 0 w 86"/>
              <a:gd name="T49" fmla="*/ 0 h 46"/>
              <a:gd name="T50" fmla="*/ 0 w 86"/>
              <a:gd name="T51" fmla="*/ 0 h 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86" h="46">
                <a:moveTo>
                  <a:pt x="0" y="0"/>
                </a:moveTo>
                <a:lnTo>
                  <a:pt x="13" y="0"/>
                </a:lnTo>
                <a:lnTo>
                  <a:pt x="26" y="3"/>
                </a:lnTo>
                <a:lnTo>
                  <a:pt x="40" y="3"/>
                </a:lnTo>
                <a:lnTo>
                  <a:pt x="51" y="6"/>
                </a:lnTo>
                <a:lnTo>
                  <a:pt x="62" y="12"/>
                </a:lnTo>
                <a:lnTo>
                  <a:pt x="70" y="15"/>
                </a:lnTo>
                <a:lnTo>
                  <a:pt x="77" y="18"/>
                </a:lnTo>
                <a:lnTo>
                  <a:pt x="81" y="24"/>
                </a:lnTo>
                <a:lnTo>
                  <a:pt x="84" y="28"/>
                </a:lnTo>
                <a:lnTo>
                  <a:pt x="86" y="31"/>
                </a:lnTo>
                <a:lnTo>
                  <a:pt x="86" y="34"/>
                </a:lnTo>
                <a:lnTo>
                  <a:pt x="86" y="40"/>
                </a:lnTo>
                <a:lnTo>
                  <a:pt x="84" y="43"/>
                </a:lnTo>
                <a:lnTo>
                  <a:pt x="81" y="46"/>
                </a:lnTo>
                <a:lnTo>
                  <a:pt x="79" y="46"/>
                </a:lnTo>
                <a:lnTo>
                  <a:pt x="75" y="46"/>
                </a:lnTo>
                <a:lnTo>
                  <a:pt x="73" y="46"/>
                </a:lnTo>
                <a:lnTo>
                  <a:pt x="68" y="43"/>
                </a:lnTo>
                <a:lnTo>
                  <a:pt x="62" y="40"/>
                </a:lnTo>
                <a:lnTo>
                  <a:pt x="53" y="37"/>
                </a:lnTo>
                <a:lnTo>
                  <a:pt x="42" y="31"/>
                </a:lnTo>
                <a:lnTo>
                  <a:pt x="28" y="21"/>
                </a:lnTo>
                <a:lnTo>
                  <a:pt x="15" y="12"/>
                </a:lnTo>
                <a:lnTo>
                  <a:pt x="0" y="0"/>
                </a:lnTo>
                <a:lnTo>
                  <a:pt x="0" y="0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4" name="Freeform 83"/>
          <p:cNvSpPr>
            <a:spLocks/>
          </p:cNvSpPr>
          <p:nvPr/>
        </p:nvSpPr>
        <p:spPr bwMode="auto">
          <a:xfrm>
            <a:off x="5540343" y="629590"/>
            <a:ext cx="654768" cy="1184594"/>
          </a:xfrm>
          <a:custGeom>
            <a:avLst/>
            <a:gdLst>
              <a:gd name="T0" fmla="*/ 3 w 98"/>
              <a:gd name="T1" fmla="*/ 120 h 120"/>
              <a:gd name="T2" fmla="*/ 0 w 98"/>
              <a:gd name="T3" fmla="*/ 120 h 120"/>
              <a:gd name="T4" fmla="*/ 0 w 98"/>
              <a:gd name="T5" fmla="*/ 117 h 120"/>
              <a:gd name="T6" fmla="*/ 0 w 98"/>
              <a:gd name="T7" fmla="*/ 117 h 120"/>
              <a:gd name="T8" fmla="*/ 3 w 98"/>
              <a:gd name="T9" fmla="*/ 114 h 120"/>
              <a:gd name="T10" fmla="*/ 3 w 98"/>
              <a:gd name="T11" fmla="*/ 114 h 120"/>
              <a:gd name="T12" fmla="*/ 7 w 98"/>
              <a:gd name="T13" fmla="*/ 111 h 120"/>
              <a:gd name="T14" fmla="*/ 9 w 98"/>
              <a:gd name="T15" fmla="*/ 108 h 120"/>
              <a:gd name="T16" fmla="*/ 14 w 98"/>
              <a:gd name="T17" fmla="*/ 102 h 120"/>
              <a:gd name="T18" fmla="*/ 22 w 98"/>
              <a:gd name="T19" fmla="*/ 96 h 120"/>
              <a:gd name="T20" fmla="*/ 29 w 98"/>
              <a:gd name="T21" fmla="*/ 90 h 120"/>
              <a:gd name="T22" fmla="*/ 36 w 98"/>
              <a:gd name="T23" fmla="*/ 80 h 120"/>
              <a:gd name="T24" fmla="*/ 40 w 98"/>
              <a:gd name="T25" fmla="*/ 74 h 120"/>
              <a:gd name="T26" fmla="*/ 45 w 98"/>
              <a:gd name="T27" fmla="*/ 65 h 120"/>
              <a:gd name="T28" fmla="*/ 49 w 98"/>
              <a:gd name="T29" fmla="*/ 59 h 120"/>
              <a:gd name="T30" fmla="*/ 51 w 98"/>
              <a:gd name="T31" fmla="*/ 46 h 120"/>
              <a:gd name="T32" fmla="*/ 53 w 98"/>
              <a:gd name="T33" fmla="*/ 37 h 120"/>
              <a:gd name="T34" fmla="*/ 56 w 98"/>
              <a:gd name="T35" fmla="*/ 25 h 120"/>
              <a:gd name="T36" fmla="*/ 56 w 98"/>
              <a:gd name="T37" fmla="*/ 19 h 120"/>
              <a:gd name="T38" fmla="*/ 53 w 98"/>
              <a:gd name="T39" fmla="*/ 13 h 120"/>
              <a:gd name="T40" fmla="*/ 51 w 98"/>
              <a:gd name="T41" fmla="*/ 9 h 120"/>
              <a:gd name="T42" fmla="*/ 51 w 98"/>
              <a:gd name="T43" fmla="*/ 6 h 120"/>
              <a:gd name="T44" fmla="*/ 49 w 98"/>
              <a:gd name="T45" fmla="*/ 6 h 120"/>
              <a:gd name="T46" fmla="*/ 51 w 98"/>
              <a:gd name="T47" fmla="*/ 3 h 120"/>
              <a:gd name="T48" fmla="*/ 53 w 98"/>
              <a:gd name="T49" fmla="*/ 0 h 120"/>
              <a:gd name="T50" fmla="*/ 58 w 98"/>
              <a:gd name="T51" fmla="*/ 0 h 120"/>
              <a:gd name="T52" fmla="*/ 64 w 98"/>
              <a:gd name="T53" fmla="*/ 0 h 120"/>
              <a:gd name="T54" fmla="*/ 71 w 98"/>
              <a:gd name="T55" fmla="*/ 0 h 120"/>
              <a:gd name="T56" fmla="*/ 80 w 98"/>
              <a:gd name="T57" fmla="*/ 0 h 120"/>
              <a:gd name="T58" fmla="*/ 84 w 98"/>
              <a:gd name="T59" fmla="*/ 3 h 120"/>
              <a:gd name="T60" fmla="*/ 86 w 98"/>
              <a:gd name="T61" fmla="*/ 3 h 120"/>
              <a:gd name="T62" fmla="*/ 93 w 98"/>
              <a:gd name="T63" fmla="*/ 6 h 120"/>
              <a:gd name="T64" fmla="*/ 95 w 98"/>
              <a:gd name="T65" fmla="*/ 9 h 120"/>
              <a:gd name="T66" fmla="*/ 98 w 98"/>
              <a:gd name="T67" fmla="*/ 9 h 120"/>
              <a:gd name="T68" fmla="*/ 98 w 98"/>
              <a:gd name="T69" fmla="*/ 13 h 120"/>
              <a:gd name="T70" fmla="*/ 95 w 98"/>
              <a:gd name="T71" fmla="*/ 19 h 120"/>
              <a:gd name="T72" fmla="*/ 93 w 98"/>
              <a:gd name="T73" fmla="*/ 28 h 120"/>
              <a:gd name="T74" fmla="*/ 91 w 98"/>
              <a:gd name="T75" fmla="*/ 37 h 120"/>
              <a:gd name="T76" fmla="*/ 86 w 98"/>
              <a:gd name="T77" fmla="*/ 50 h 120"/>
              <a:gd name="T78" fmla="*/ 82 w 98"/>
              <a:gd name="T79" fmla="*/ 59 h 120"/>
              <a:gd name="T80" fmla="*/ 78 w 98"/>
              <a:gd name="T81" fmla="*/ 68 h 120"/>
              <a:gd name="T82" fmla="*/ 71 w 98"/>
              <a:gd name="T83" fmla="*/ 80 h 120"/>
              <a:gd name="T84" fmla="*/ 64 w 98"/>
              <a:gd name="T85" fmla="*/ 90 h 120"/>
              <a:gd name="T86" fmla="*/ 53 w 98"/>
              <a:gd name="T87" fmla="*/ 99 h 120"/>
              <a:gd name="T88" fmla="*/ 45 w 98"/>
              <a:gd name="T89" fmla="*/ 105 h 120"/>
              <a:gd name="T90" fmla="*/ 31 w 98"/>
              <a:gd name="T91" fmla="*/ 111 h 120"/>
              <a:gd name="T92" fmla="*/ 25 w 98"/>
              <a:gd name="T93" fmla="*/ 114 h 120"/>
              <a:gd name="T94" fmla="*/ 20 w 98"/>
              <a:gd name="T95" fmla="*/ 117 h 120"/>
              <a:gd name="T96" fmla="*/ 14 w 98"/>
              <a:gd name="T97" fmla="*/ 120 h 120"/>
              <a:gd name="T98" fmla="*/ 11 w 98"/>
              <a:gd name="T99" fmla="*/ 120 h 120"/>
              <a:gd name="T100" fmla="*/ 7 w 98"/>
              <a:gd name="T101" fmla="*/ 120 h 120"/>
              <a:gd name="T102" fmla="*/ 5 w 98"/>
              <a:gd name="T103" fmla="*/ 120 h 120"/>
              <a:gd name="T104" fmla="*/ 3 w 98"/>
              <a:gd name="T105" fmla="*/ 120 h 120"/>
              <a:gd name="T106" fmla="*/ 3 w 98"/>
              <a:gd name="T107" fmla="*/ 120 h 120"/>
              <a:gd name="T108" fmla="*/ 3 w 98"/>
              <a:gd name="T109" fmla="*/ 120 h 1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98" h="120">
                <a:moveTo>
                  <a:pt x="3" y="120"/>
                </a:moveTo>
                <a:lnTo>
                  <a:pt x="0" y="120"/>
                </a:lnTo>
                <a:lnTo>
                  <a:pt x="0" y="117"/>
                </a:lnTo>
                <a:lnTo>
                  <a:pt x="0" y="117"/>
                </a:lnTo>
                <a:lnTo>
                  <a:pt x="3" y="114"/>
                </a:lnTo>
                <a:lnTo>
                  <a:pt x="3" y="114"/>
                </a:lnTo>
                <a:lnTo>
                  <a:pt x="7" y="111"/>
                </a:lnTo>
                <a:lnTo>
                  <a:pt x="9" y="108"/>
                </a:lnTo>
                <a:lnTo>
                  <a:pt x="14" y="102"/>
                </a:lnTo>
                <a:lnTo>
                  <a:pt x="22" y="96"/>
                </a:lnTo>
                <a:lnTo>
                  <a:pt x="29" y="90"/>
                </a:lnTo>
                <a:lnTo>
                  <a:pt x="36" y="80"/>
                </a:lnTo>
                <a:lnTo>
                  <a:pt x="40" y="74"/>
                </a:lnTo>
                <a:lnTo>
                  <a:pt x="45" y="65"/>
                </a:lnTo>
                <a:lnTo>
                  <a:pt x="49" y="59"/>
                </a:lnTo>
                <a:lnTo>
                  <a:pt x="51" y="46"/>
                </a:lnTo>
                <a:lnTo>
                  <a:pt x="53" y="37"/>
                </a:lnTo>
                <a:lnTo>
                  <a:pt x="56" y="25"/>
                </a:lnTo>
                <a:lnTo>
                  <a:pt x="56" y="19"/>
                </a:lnTo>
                <a:lnTo>
                  <a:pt x="53" y="13"/>
                </a:lnTo>
                <a:lnTo>
                  <a:pt x="51" y="9"/>
                </a:lnTo>
                <a:lnTo>
                  <a:pt x="51" y="6"/>
                </a:lnTo>
                <a:lnTo>
                  <a:pt x="49" y="6"/>
                </a:lnTo>
                <a:lnTo>
                  <a:pt x="51" y="3"/>
                </a:lnTo>
                <a:lnTo>
                  <a:pt x="53" y="0"/>
                </a:lnTo>
                <a:lnTo>
                  <a:pt x="58" y="0"/>
                </a:lnTo>
                <a:lnTo>
                  <a:pt x="64" y="0"/>
                </a:lnTo>
                <a:lnTo>
                  <a:pt x="71" y="0"/>
                </a:lnTo>
                <a:lnTo>
                  <a:pt x="80" y="0"/>
                </a:lnTo>
                <a:lnTo>
                  <a:pt x="84" y="3"/>
                </a:lnTo>
                <a:lnTo>
                  <a:pt x="86" y="3"/>
                </a:lnTo>
                <a:lnTo>
                  <a:pt x="93" y="6"/>
                </a:lnTo>
                <a:lnTo>
                  <a:pt x="95" y="9"/>
                </a:lnTo>
                <a:lnTo>
                  <a:pt x="98" y="9"/>
                </a:lnTo>
                <a:lnTo>
                  <a:pt x="98" y="13"/>
                </a:lnTo>
                <a:lnTo>
                  <a:pt x="95" y="19"/>
                </a:lnTo>
                <a:lnTo>
                  <a:pt x="93" y="28"/>
                </a:lnTo>
                <a:lnTo>
                  <a:pt x="91" y="37"/>
                </a:lnTo>
                <a:lnTo>
                  <a:pt x="86" y="50"/>
                </a:lnTo>
                <a:lnTo>
                  <a:pt x="82" y="59"/>
                </a:lnTo>
                <a:lnTo>
                  <a:pt x="78" y="68"/>
                </a:lnTo>
                <a:lnTo>
                  <a:pt x="71" y="80"/>
                </a:lnTo>
                <a:lnTo>
                  <a:pt x="64" y="90"/>
                </a:lnTo>
                <a:lnTo>
                  <a:pt x="53" y="99"/>
                </a:lnTo>
                <a:lnTo>
                  <a:pt x="45" y="105"/>
                </a:lnTo>
                <a:lnTo>
                  <a:pt x="31" y="111"/>
                </a:lnTo>
                <a:lnTo>
                  <a:pt x="25" y="114"/>
                </a:lnTo>
                <a:lnTo>
                  <a:pt x="20" y="117"/>
                </a:lnTo>
                <a:lnTo>
                  <a:pt x="14" y="120"/>
                </a:lnTo>
                <a:lnTo>
                  <a:pt x="11" y="120"/>
                </a:lnTo>
                <a:lnTo>
                  <a:pt x="7" y="120"/>
                </a:lnTo>
                <a:lnTo>
                  <a:pt x="5" y="120"/>
                </a:lnTo>
                <a:lnTo>
                  <a:pt x="3" y="120"/>
                </a:lnTo>
                <a:lnTo>
                  <a:pt x="3" y="120"/>
                </a:lnTo>
                <a:lnTo>
                  <a:pt x="3" y="120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5" name="Freeform 84"/>
          <p:cNvSpPr>
            <a:spLocks/>
          </p:cNvSpPr>
          <p:nvPr/>
        </p:nvSpPr>
        <p:spPr bwMode="auto">
          <a:xfrm>
            <a:off x="5306500" y="965225"/>
            <a:ext cx="1683689" cy="2102659"/>
          </a:xfrm>
          <a:custGeom>
            <a:avLst/>
            <a:gdLst>
              <a:gd name="T0" fmla="*/ 247 w 252"/>
              <a:gd name="T1" fmla="*/ 34 h 213"/>
              <a:gd name="T2" fmla="*/ 247 w 252"/>
              <a:gd name="T3" fmla="*/ 56 h 213"/>
              <a:gd name="T4" fmla="*/ 249 w 252"/>
              <a:gd name="T5" fmla="*/ 96 h 213"/>
              <a:gd name="T6" fmla="*/ 252 w 252"/>
              <a:gd name="T7" fmla="*/ 145 h 213"/>
              <a:gd name="T8" fmla="*/ 247 w 252"/>
              <a:gd name="T9" fmla="*/ 185 h 213"/>
              <a:gd name="T10" fmla="*/ 232 w 252"/>
              <a:gd name="T11" fmla="*/ 207 h 213"/>
              <a:gd name="T12" fmla="*/ 216 w 252"/>
              <a:gd name="T13" fmla="*/ 213 h 213"/>
              <a:gd name="T14" fmla="*/ 205 w 252"/>
              <a:gd name="T15" fmla="*/ 207 h 213"/>
              <a:gd name="T16" fmla="*/ 203 w 252"/>
              <a:gd name="T17" fmla="*/ 200 h 213"/>
              <a:gd name="T18" fmla="*/ 194 w 252"/>
              <a:gd name="T19" fmla="*/ 191 h 213"/>
              <a:gd name="T20" fmla="*/ 181 w 252"/>
              <a:gd name="T21" fmla="*/ 185 h 213"/>
              <a:gd name="T22" fmla="*/ 168 w 252"/>
              <a:gd name="T23" fmla="*/ 179 h 213"/>
              <a:gd name="T24" fmla="*/ 159 w 252"/>
              <a:gd name="T25" fmla="*/ 173 h 213"/>
              <a:gd name="T26" fmla="*/ 161 w 252"/>
              <a:gd name="T27" fmla="*/ 170 h 213"/>
              <a:gd name="T28" fmla="*/ 168 w 252"/>
              <a:gd name="T29" fmla="*/ 170 h 213"/>
              <a:gd name="T30" fmla="*/ 179 w 252"/>
              <a:gd name="T31" fmla="*/ 170 h 213"/>
              <a:gd name="T32" fmla="*/ 203 w 252"/>
              <a:gd name="T33" fmla="*/ 173 h 213"/>
              <a:gd name="T34" fmla="*/ 212 w 252"/>
              <a:gd name="T35" fmla="*/ 170 h 213"/>
              <a:gd name="T36" fmla="*/ 214 w 252"/>
              <a:gd name="T37" fmla="*/ 166 h 213"/>
              <a:gd name="T38" fmla="*/ 216 w 252"/>
              <a:gd name="T39" fmla="*/ 151 h 213"/>
              <a:gd name="T40" fmla="*/ 216 w 252"/>
              <a:gd name="T41" fmla="*/ 120 h 213"/>
              <a:gd name="T42" fmla="*/ 214 w 252"/>
              <a:gd name="T43" fmla="*/ 65 h 213"/>
              <a:gd name="T44" fmla="*/ 208 w 252"/>
              <a:gd name="T45" fmla="*/ 34 h 213"/>
              <a:gd name="T46" fmla="*/ 205 w 252"/>
              <a:gd name="T47" fmla="*/ 25 h 213"/>
              <a:gd name="T48" fmla="*/ 199 w 252"/>
              <a:gd name="T49" fmla="*/ 22 h 213"/>
              <a:gd name="T50" fmla="*/ 185 w 252"/>
              <a:gd name="T51" fmla="*/ 22 h 213"/>
              <a:gd name="T52" fmla="*/ 170 w 252"/>
              <a:gd name="T53" fmla="*/ 22 h 213"/>
              <a:gd name="T54" fmla="*/ 146 w 252"/>
              <a:gd name="T55" fmla="*/ 25 h 213"/>
              <a:gd name="T56" fmla="*/ 108 w 252"/>
              <a:gd name="T57" fmla="*/ 28 h 213"/>
              <a:gd name="T58" fmla="*/ 60 w 252"/>
              <a:gd name="T59" fmla="*/ 34 h 213"/>
              <a:gd name="T60" fmla="*/ 0 w 252"/>
              <a:gd name="T61" fmla="*/ 37 h 213"/>
              <a:gd name="T62" fmla="*/ 4 w 252"/>
              <a:gd name="T63" fmla="*/ 22 h 213"/>
              <a:gd name="T64" fmla="*/ 18 w 252"/>
              <a:gd name="T65" fmla="*/ 22 h 213"/>
              <a:gd name="T66" fmla="*/ 35 w 252"/>
              <a:gd name="T67" fmla="*/ 22 h 213"/>
              <a:gd name="T68" fmla="*/ 60 w 252"/>
              <a:gd name="T69" fmla="*/ 19 h 213"/>
              <a:gd name="T70" fmla="*/ 88 w 252"/>
              <a:gd name="T71" fmla="*/ 16 h 213"/>
              <a:gd name="T72" fmla="*/ 119 w 252"/>
              <a:gd name="T73" fmla="*/ 12 h 213"/>
              <a:gd name="T74" fmla="*/ 148 w 252"/>
              <a:gd name="T75" fmla="*/ 9 h 213"/>
              <a:gd name="T76" fmla="*/ 170 w 252"/>
              <a:gd name="T77" fmla="*/ 9 h 213"/>
              <a:gd name="T78" fmla="*/ 188 w 252"/>
              <a:gd name="T79" fmla="*/ 6 h 213"/>
              <a:gd name="T80" fmla="*/ 199 w 252"/>
              <a:gd name="T81" fmla="*/ 3 h 213"/>
              <a:gd name="T82" fmla="*/ 203 w 252"/>
              <a:gd name="T83" fmla="*/ 3 h 213"/>
              <a:gd name="T84" fmla="*/ 214 w 252"/>
              <a:gd name="T85" fmla="*/ 3 h 213"/>
              <a:gd name="T86" fmla="*/ 230 w 252"/>
              <a:gd name="T87" fmla="*/ 6 h 213"/>
              <a:gd name="T88" fmla="*/ 247 w 252"/>
              <a:gd name="T89" fmla="*/ 16 h 213"/>
              <a:gd name="T90" fmla="*/ 252 w 252"/>
              <a:gd name="T91" fmla="*/ 22 h 213"/>
              <a:gd name="T92" fmla="*/ 249 w 252"/>
              <a:gd name="T93" fmla="*/ 28 h 2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252" h="213">
                <a:moveTo>
                  <a:pt x="249" y="28"/>
                </a:moveTo>
                <a:lnTo>
                  <a:pt x="247" y="31"/>
                </a:lnTo>
                <a:lnTo>
                  <a:pt x="247" y="34"/>
                </a:lnTo>
                <a:lnTo>
                  <a:pt x="247" y="40"/>
                </a:lnTo>
                <a:lnTo>
                  <a:pt x="247" y="46"/>
                </a:lnTo>
                <a:lnTo>
                  <a:pt x="247" y="56"/>
                </a:lnTo>
                <a:lnTo>
                  <a:pt x="247" y="65"/>
                </a:lnTo>
                <a:lnTo>
                  <a:pt x="249" y="80"/>
                </a:lnTo>
                <a:lnTo>
                  <a:pt x="249" y="96"/>
                </a:lnTo>
                <a:lnTo>
                  <a:pt x="252" y="114"/>
                </a:lnTo>
                <a:lnTo>
                  <a:pt x="252" y="130"/>
                </a:lnTo>
                <a:lnTo>
                  <a:pt x="252" y="145"/>
                </a:lnTo>
                <a:lnTo>
                  <a:pt x="249" y="160"/>
                </a:lnTo>
                <a:lnTo>
                  <a:pt x="249" y="173"/>
                </a:lnTo>
                <a:lnTo>
                  <a:pt x="247" y="185"/>
                </a:lnTo>
                <a:lnTo>
                  <a:pt x="243" y="194"/>
                </a:lnTo>
                <a:lnTo>
                  <a:pt x="238" y="200"/>
                </a:lnTo>
                <a:lnTo>
                  <a:pt x="232" y="207"/>
                </a:lnTo>
                <a:lnTo>
                  <a:pt x="227" y="210"/>
                </a:lnTo>
                <a:lnTo>
                  <a:pt x="221" y="213"/>
                </a:lnTo>
                <a:lnTo>
                  <a:pt x="216" y="213"/>
                </a:lnTo>
                <a:lnTo>
                  <a:pt x="212" y="213"/>
                </a:lnTo>
                <a:lnTo>
                  <a:pt x="208" y="210"/>
                </a:lnTo>
                <a:lnTo>
                  <a:pt x="205" y="207"/>
                </a:lnTo>
                <a:lnTo>
                  <a:pt x="205" y="203"/>
                </a:lnTo>
                <a:lnTo>
                  <a:pt x="203" y="200"/>
                </a:lnTo>
                <a:lnTo>
                  <a:pt x="203" y="200"/>
                </a:lnTo>
                <a:lnTo>
                  <a:pt x="201" y="197"/>
                </a:lnTo>
                <a:lnTo>
                  <a:pt x="199" y="194"/>
                </a:lnTo>
                <a:lnTo>
                  <a:pt x="194" y="191"/>
                </a:lnTo>
                <a:lnTo>
                  <a:pt x="192" y="188"/>
                </a:lnTo>
                <a:lnTo>
                  <a:pt x="188" y="188"/>
                </a:lnTo>
                <a:lnTo>
                  <a:pt x="181" y="185"/>
                </a:lnTo>
                <a:lnTo>
                  <a:pt x="177" y="182"/>
                </a:lnTo>
                <a:lnTo>
                  <a:pt x="172" y="179"/>
                </a:lnTo>
                <a:lnTo>
                  <a:pt x="168" y="179"/>
                </a:lnTo>
                <a:lnTo>
                  <a:pt x="163" y="176"/>
                </a:lnTo>
                <a:lnTo>
                  <a:pt x="161" y="176"/>
                </a:lnTo>
                <a:lnTo>
                  <a:pt x="159" y="173"/>
                </a:lnTo>
                <a:lnTo>
                  <a:pt x="159" y="173"/>
                </a:lnTo>
                <a:lnTo>
                  <a:pt x="159" y="170"/>
                </a:lnTo>
                <a:lnTo>
                  <a:pt x="161" y="170"/>
                </a:lnTo>
                <a:lnTo>
                  <a:pt x="161" y="170"/>
                </a:lnTo>
                <a:lnTo>
                  <a:pt x="163" y="170"/>
                </a:lnTo>
                <a:lnTo>
                  <a:pt x="168" y="170"/>
                </a:lnTo>
                <a:lnTo>
                  <a:pt x="170" y="170"/>
                </a:lnTo>
                <a:lnTo>
                  <a:pt x="174" y="170"/>
                </a:lnTo>
                <a:lnTo>
                  <a:pt x="179" y="170"/>
                </a:lnTo>
                <a:lnTo>
                  <a:pt x="185" y="170"/>
                </a:lnTo>
                <a:lnTo>
                  <a:pt x="194" y="173"/>
                </a:lnTo>
                <a:lnTo>
                  <a:pt x="203" y="173"/>
                </a:lnTo>
                <a:lnTo>
                  <a:pt x="208" y="173"/>
                </a:lnTo>
                <a:lnTo>
                  <a:pt x="210" y="173"/>
                </a:lnTo>
                <a:lnTo>
                  <a:pt x="212" y="170"/>
                </a:lnTo>
                <a:lnTo>
                  <a:pt x="214" y="170"/>
                </a:lnTo>
                <a:lnTo>
                  <a:pt x="214" y="170"/>
                </a:lnTo>
                <a:lnTo>
                  <a:pt x="214" y="166"/>
                </a:lnTo>
                <a:lnTo>
                  <a:pt x="214" y="160"/>
                </a:lnTo>
                <a:lnTo>
                  <a:pt x="216" y="157"/>
                </a:lnTo>
                <a:lnTo>
                  <a:pt x="216" y="151"/>
                </a:lnTo>
                <a:lnTo>
                  <a:pt x="216" y="142"/>
                </a:lnTo>
                <a:lnTo>
                  <a:pt x="216" y="133"/>
                </a:lnTo>
                <a:lnTo>
                  <a:pt x="216" y="120"/>
                </a:lnTo>
                <a:lnTo>
                  <a:pt x="216" y="102"/>
                </a:lnTo>
                <a:lnTo>
                  <a:pt x="216" y="83"/>
                </a:lnTo>
                <a:lnTo>
                  <a:pt x="214" y="65"/>
                </a:lnTo>
                <a:lnTo>
                  <a:pt x="214" y="52"/>
                </a:lnTo>
                <a:lnTo>
                  <a:pt x="212" y="40"/>
                </a:lnTo>
                <a:lnTo>
                  <a:pt x="208" y="34"/>
                </a:lnTo>
                <a:lnTo>
                  <a:pt x="208" y="28"/>
                </a:lnTo>
                <a:lnTo>
                  <a:pt x="208" y="28"/>
                </a:lnTo>
                <a:lnTo>
                  <a:pt x="205" y="25"/>
                </a:lnTo>
                <a:lnTo>
                  <a:pt x="205" y="25"/>
                </a:lnTo>
                <a:lnTo>
                  <a:pt x="203" y="25"/>
                </a:lnTo>
                <a:lnTo>
                  <a:pt x="199" y="22"/>
                </a:lnTo>
                <a:lnTo>
                  <a:pt x="194" y="22"/>
                </a:lnTo>
                <a:lnTo>
                  <a:pt x="188" y="22"/>
                </a:lnTo>
                <a:lnTo>
                  <a:pt x="185" y="22"/>
                </a:lnTo>
                <a:lnTo>
                  <a:pt x="181" y="22"/>
                </a:lnTo>
                <a:lnTo>
                  <a:pt x="177" y="22"/>
                </a:lnTo>
                <a:lnTo>
                  <a:pt x="170" y="22"/>
                </a:lnTo>
                <a:lnTo>
                  <a:pt x="163" y="25"/>
                </a:lnTo>
                <a:lnTo>
                  <a:pt x="155" y="25"/>
                </a:lnTo>
                <a:lnTo>
                  <a:pt x="146" y="25"/>
                </a:lnTo>
                <a:lnTo>
                  <a:pt x="135" y="25"/>
                </a:lnTo>
                <a:lnTo>
                  <a:pt x="121" y="28"/>
                </a:lnTo>
                <a:lnTo>
                  <a:pt x="108" y="28"/>
                </a:lnTo>
                <a:lnTo>
                  <a:pt x="93" y="31"/>
                </a:lnTo>
                <a:lnTo>
                  <a:pt x="77" y="31"/>
                </a:lnTo>
                <a:lnTo>
                  <a:pt x="60" y="34"/>
                </a:lnTo>
                <a:lnTo>
                  <a:pt x="40" y="34"/>
                </a:lnTo>
                <a:lnTo>
                  <a:pt x="20" y="37"/>
                </a:lnTo>
                <a:lnTo>
                  <a:pt x="0" y="37"/>
                </a:lnTo>
                <a:lnTo>
                  <a:pt x="0" y="22"/>
                </a:lnTo>
                <a:lnTo>
                  <a:pt x="2" y="22"/>
                </a:lnTo>
                <a:lnTo>
                  <a:pt x="4" y="22"/>
                </a:lnTo>
                <a:lnTo>
                  <a:pt x="9" y="22"/>
                </a:lnTo>
                <a:lnTo>
                  <a:pt x="13" y="22"/>
                </a:lnTo>
                <a:lnTo>
                  <a:pt x="18" y="22"/>
                </a:lnTo>
                <a:lnTo>
                  <a:pt x="24" y="22"/>
                </a:lnTo>
                <a:lnTo>
                  <a:pt x="29" y="22"/>
                </a:lnTo>
                <a:lnTo>
                  <a:pt x="35" y="22"/>
                </a:lnTo>
                <a:lnTo>
                  <a:pt x="44" y="19"/>
                </a:lnTo>
                <a:lnTo>
                  <a:pt x="51" y="19"/>
                </a:lnTo>
                <a:lnTo>
                  <a:pt x="60" y="19"/>
                </a:lnTo>
                <a:lnTo>
                  <a:pt x="68" y="19"/>
                </a:lnTo>
                <a:lnTo>
                  <a:pt x="77" y="19"/>
                </a:lnTo>
                <a:lnTo>
                  <a:pt x="88" y="16"/>
                </a:lnTo>
                <a:lnTo>
                  <a:pt x="97" y="16"/>
                </a:lnTo>
                <a:lnTo>
                  <a:pt x="108" y="16"/>
                </a:lnTo>
                <a:lnTo>
                  <a:pt x="119" y="12"/>
                </a:lnTo>
                <a:lnTo>
                  <a:pt x="130" y="12"/>
                </a:lnTo>
                <a:lnTo>
                  <a:pt x="139" y="12"/>
                </a:lnTo>
                <a:lnTo>
                  <a:pt x="148" y="9"/>
                </a:lnTo>
                <a:lnTo>
                  <a:pt x="157" y="9"/>
                </a:lnTo>
                <a:lnTo>
                  <a:pt x="163" y="9"/>
                </a:lnTo>
                <a:lnTo>
                  <a:pt x="170" y="9"/>
                </a:lnTo>
                <a:lnTo>
                  <a:pt x="177" y="6"/>
                </a:lnTo>
                <a:lnTo>
                  <a:pt x="183" y="6"/>
                </a:lnTo>
                <a:lnTo>
                  <a:pt x="188" y="6"/>
                </a:lnTo>
                <a:lnTo>
                  <a:pt x="192" y="6"/>
                </a:lnTo>
                <a:lnTo>
                  <a:pt x="194" y="6"/>
                </a:lnTo>
                <a:lnTo>
                  <a:pt x="199" y="3"/>
                </a:lnTo>
                <a:lnTo>
                  <a:pt x="201" y="3"/>
                </a:lnTo>
                <a:lnTo>
                  <a:pt x="203" y="3"/>
                </a:lnTo>
                <a:lnTo>
                  <a:pt x="203" y="3"/>
                </a:lnTo>
                <a:lnTo>
                  <a:pt x="208" y="3"/>
                </a:lnTo>
                <a:lnTo>
                  <a:pt x="212" y="0"/>
                </a:lnTo>
                <a:lnTo>
                  <a:pt x="214" y="3"/>
                </a:lnTo>
                <a:lnTo>
                  <a:pt x="219" y="3"/>
                </a:lnTo>
                <a:lnTo>
                  <a:pt x="225" y="6"/>
                </a:lnTo>
                <a:lnTo>
                  <a:pt x="230" y="6"/>
                </a:lnTo>
                <a:lnTo>
                  <a:pt x="236" y="9"/>
                </a:lnTo>
                <a:lnTo>
                  <a:pt x="243" y="12"/>
                </a:lnTo>
                <a:lnTo>
                  <a:pt x="247" y="16"/>
                </a:lnTo>
                <a:lnTo>
                  <a:pt x="249" y="19"/>
                </a:lnTo>
                <a:lnTo>
                  <a:pt x="252" y="19"/>
                </a:lnTo>
                <a:lnTo>
                  <a:pt x="252" y="22"/>
                </a:lnTo>
                <a:lnTo>
                  <a:pt x="252" y="25"/>
                </a:lnTo>
                <a:lnTo>
                  <a:pt x="252" y="25"/>
                </a:lnTo>
                <a:lnTo>
                  <a:pt x="249" y="28"/>
                </a:lnTo>
                <a:lnTo>
                  <a:pt x="249" y="28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28" name="Freeform 97"/>
          <p:cNvSpPr>
            <a:spLocks/>
          </p:cNvSpPr>
          <p:nvPr/>
        </p:nvSpPr>
        <p:spPr bwMode="auto">
          <a:xfrm>
            <a:off x="1450832" y="4662238"/>
            <a:ext cx="2077888" cy="1638690"/>
          </a:xfrm>
          <a:custGeom>
            <a:avLst/>
            <a:gdLst>
              <a:gd name="T0" fmla="*/ 291 w 311"/>
              <a:gd name="T1" fmla="*/ 70 h 166"/>
              <a:gd name="T2" fmla="*/ 295 w 311"/>
              <a:gd name="T3" fmla="*/ 73 h 166"/>
              <a:gd name="T4" fmla="*/ 298 w 311"/>
              <a:gd name="T5" fmla="*/ 80 h 166"/>
              <a:gd name="T6" fmla="*/ 302 w 311"/>
              <a:gd name="T7" fmla="*/ 92 h 166"/>
              <a:gd name="T8" fmla="*/ 304 w 311"/>
              <a:gd name="T9" fmla="*/ 110 h 166"/>
              <a:gd name="T10" fmla="*/ 309 w 311"/>
              <a:gd name="T11" fmla="*/ 129 h 166"/>
              <a:gd name="T12" fmla="*/ 311 w 311"/>
              <a:gd name="T13" fmla="*/ 138 h 166"/>
              <a:gd name="T14" fmla="*/ 311 w 311"/>
              <a:gd name="T15" fmla="*/ 141 h 166"/>
              <a:gd name="T16" fmla="*/ 306 w 311"/>
              <a:gd name="T17" fmla="*/ 144 h 166"/>
              <a:gd name="T18" fmla="*/ 298 w 311"/>
              <a:gd name="T19" fmla="*/ 150 h 166"/>
              <a:gd name="T20" fmla="*/ 276 w 311"/>
              <a:gd name="T21" fmla="*/ 157 h 166"/>
              <a:gd name="T22" fmla="*/ 247 w 311"/>
              <a:gd name="T23" fmla="*/ 163 h 166"/>
              <a:gd name="T24" fmla="*/ 212 w 311"/>
              <a:gd name="T25" fmla="*/ 166 h 166"/>
              <a:gd name="T26" fmla="*/ 172 w 311"/>
              <a:gd name="T27" fmla="*/ 166 h 166"/>
              <a:gd name="T28" fmla="*/ 137 w 311"/>
              <a:gd name="T29" fmla="*/ 166 h 166"/>
              <a:gd name="T30" fmla="*/ 114 w 311"/>
              <a:gd name="T31" fmla="*/ 166 h 166"/>
              <a:gd name="T32" fmla="*/ 97 w 311"/>
              <a:gd name="T33" fmla="*/ 166 h 166"/>
              <a:gd name="T34" fmla="*/ 81 w 311"/>
              <a:gd name="T35" fmla="*/ 163 h 166"/>
              <a:gd name="T36" fmla="*/ 61 w 311"/>
              <a:gd name="T37" fmla="*/ 160 h 166"/>
              <a:gd name="T38" fmla="*/ 37 w 311"/>
              <a:gd name="T39" fmla="*/ 154 h 166"/>
              <a:gd name="T40" fmla="*/ 20 w 311"/>
              <a:gd name="T41" fmla="*/ 141 h 166"/>
              <a:gd name="T42" fmla="*/ 6 w 311"/>
              <a:gd name="T43" fmla="*/ 126 h 166"/>
              <a:gd name="T44" fmla="*/ 0 w 311"/>
              <a:gd name="T45" fmla="*/ 107 h 166"/>
              <a:gd name="T46" fmla="*/ 0 w 311"/>
              <a:gd name="T47" fmla="*/ 83 h 166"/>
              <a:gd name="T48" fmla="*/ 2 w 311"/>
              <a:gd name="T49" fmla="*/ 52 h 166"/>
              <a:gd name="T50" fmla="*/ 2 w 311"/>
              <a:gd name="T51" fmla="*/ 36 h 166"/>
              <a:gd name="T52" fmla="*/ 4 w 311"/>
              <a:gd name="T53" fmla="*/ 27 h 166"/>
              <a:gd name="T54" fmla="*/ 6 w 311"/>
              <a:gd name="T55" fmla="*/ 21 h 166"/>
              <a:gd name="T56" fmla="*/ 4 w 311"/>
              <a:gd name="T57" fmla="*/ 15 h 166"/>
              <a:gd name="T58" fmla="*/ 2 w 311"/>
              <a:gd name="T59" fmla="*/ 12 h 166"/>
              <a:gd name="T60" fmla="*/ 0 w 311"/>
              <a:gd name="T61" fmla="*/ 6 h 166"/>
              <a:gd name="T62" fmla="*/ 2 w 311"/>
              <a:gd name="T63" fmla="*/ 3 h 166"/>
              <a:gd name="T64" fmla="*/ 4 w 311"/>
              <a:gd name="T65" fmla="*/ 0 h 166"/>
              <a:gd name="T66" fmla="*/ 8 w 311"/>
              <a:gd name="T67" fmla="*/ 0 h 166"/>
              <a:gd name="T68" fmla="*/ 17 w 311"/>
              <a:gd name="T69" fmla="*/ 3 h 166"/>
              <a:gd name="T70" fmla="*/ 28 w 311"/>
              <a:gd name="T71" fmla="*/ 6 h 166"/>
              <a:gd name="T72" fmla="*/ 39 w 311"/>
              <a:gd name="T73" fmla="*/ 9 h 166"/>
              <a:gd name="T74" fmla="*/ 42 w 311"/>
              <a:gd name="T75" fmla="*/ 15 h 166"/>
              <a:gd name="T76" fmla="*/ 39 w 311"/>
              <a:gd name="T77" fmla="*/ 27 h 166"/>
              <a:gd name="T78" fmla="*/ 33 w 311"/>
              <a:gd name="T79" fmla="*/ 46 h 166"/>
              <a:gd name="T80" fmla="*/ 31 w 311"/>
              <a:gd name="T81" fmla="*/ 67 h 166"/>
              <a:gd name="T82" fmla="*/ 28 w 311"/>
              <a:gd name="T83" fmla="*/ 86 h 166"/>
              <a:gd name="T84" fmla="*/ 28 w 311"/>
              <a:gd name="T85" fmla="*/ 104 h 166"/>
              <a:gd name="T86" fmla="*/ 33 w 311"/>
              <a:gd name="T87" fmla="*/ 114 h 166"/>
              <a:gd name="T88" fmla="*/ 37 w 311"/>
              <a:gd name="T89" fmla="*/ 123 h 166"/>
              <a:gd name="T90" fmla="*/ 46 w 311"/>
              <a:gd name="T91" fmla="*/ 132 h 166"/>
              <a:gd name="T92" fmla="*/ 61 w 311"/>
              <a:gd name="T93" fmla="*/ 138 h 166"/>
              <a:gd name="T94" fmla="*/ 84 w 311"/>
              <a:gd name="T95" fmla="*/ 141 h 166"/>
              <a:gd name="T96" fmla="*/ 110 w 311"/>
              <a:gd name="T97" fmla="*/ 144 h 166"/>
              <a:gd name="T98" fmla="*/ 139 w 311"/>
              <a:gd name="T99" fmla="*/ 144 h 166"/>
              <a:gd name="T100" fmla="*/ 174 w 311"/>
              <a:gd name="T101" fmla="*/ 144 h 166"/>
              <a:gd name="T102" fmla="*/ 203 w 311"/>
              <a:gd name="T103" fmla="*/ 141 h 166"/>
              <a:gd name="T104" fmla="*/ 218 w 311"/>
              <a:gd name="T105" fmla="*/ 138 h 166"/>
              <a:gd name="T106" fmla="*/ 234 w 311"/>
              <a:gd name="T107" fmla="*/ 138 h 166"/>
              <a:gd name="T108" fmla="*/ 245 w 311"/>
              <a:gd name="T109" fmla="*/ 135 h 166"/>
              <a:gd name="T110" fmla="*/ 256 w 311"/>
              <a:gd name="T111" fmla="*/ 129 h 166"/>
              <a:gd name="T112" fmla="*/ 262 w 311"/>
              <a:gd name="T113" fmla="*/ 123 h 166"/>
              <a:gd name="T114" fmla="*/ 269 w 311"/>
              <a:gd name="T115" fmla="*/ 114 h 166"/>
              <a:gd name="T116" fmla="*/ 273 w 311"/>
              <a:gd name="T117" fmla="*/ 98 h 166"/>
              <a:gd name="T118" fmla="*/ 276 w 311"/>
              <a:gd name="T119" fmla="*/ 86 h 166"/>
              <a:gd name="T120" fmla="*/ 280 w 311"/>
              <a:gd name="T121" fmla="*/ 77 h 166"/>
              <a:gd name="T122" fmla="*/ 284 w 311"/>
              <a:gd name="T123" fmla="*/ 73 h 166"/>
              <a:gd name="T124" fmla="*/ 289 w 311"/>
              <a:gd name="T125" fmla="*/ 70 h 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11" h="166">
                <a:moveTo>
                  <a:pt x="289" y="70"/>
                </a:moveTo>
                <a:lnTo>
                  <a:pt x="291" y="70"/>
                </a:lnTo>
                <a:lnTo>
                  <a:pt x="293" y="70"/>
                </a:lnTo>
                <a:lnTo>
                  <a:pt x="295" y="73"/>
                </a:lnTo>
                <a:lnTo>
                  <a:pt x="298" y="77"/>
                </a:lnTo>
                <a:lnTo>
                  <a:pt x="298" y="80"/>
                </a:lnTo>
                <a:lnTo>
                  <a:pt x="300" y="86"/>
                </a:lnTo>
                <a:lnTo>
                  <a:pt x="302" y="92"/>
                </a:lnTo>
                <a:lnTo>
                  <a:pt x="302" y="98"/>
                </a:lnTo>
                <a:lnTo>
                  <a:pt x="304" y="110"/>
                </a:lnTo>
                <a:lnTo>
                  <a:pt x="306" y="123"/>
                </a:lnTo>
                <a:lnTo>
                  <a:pt x="309" y="129"/>
                </a:lnTo>
                <a:lnTo>
                  <a:pt x="311" y="135"/>
                </a:lnTo>
                <a:lnTo>
                  <a:pt x="311" y="138"/>
                </a:lnTo>
                <a:lnTo>
                  <a:pt x="311" y="138"/>
                </a:lnTo>
                <a:lnTo>
                  <a:pt x="311" y="141"/>
                </a:lnTo>
                <a:lnTo>
                  <a:pt x="309" y="144"/>
                </a:lnTo>
                <a:lnTo>
                  <a:pt x="306" y="144"/>
                </a:lnTo>
                <a:lnTo>
                  <a:pt x="302" y="147"/>
                </a:lnTo>
                <a:lnTo>
                  <a:pt x="298" y="150"/>
                </a:lnTo>
                <a:lnTo>
                  <a:pt x="291" y="150"/>
                </a:lnTo>
                <a:lnTo>
                  <a:pt x="276" y="157"/>
                </a:lnTo>
                <a:lnTo>
                  <a:pt x="262" y="160"/>
                </a:lnTo>
                <a:lnTo>
                  <a:pt x="247" y="163"/>
                </a:lnTo>
                <a:lnTo>
                  <a:pt x="229" y="163"/>
                </a:lnTo>
                <a:lnTo>
                  <a:pt x="212" y="166"/>
                </a:lnTo>
                <a:lnTo>
                  <a:pt x="192" y="166"/>
                </a:lnTo>
                <a:lnTo>
                  <a:pt x="172" y="166"/>
                </a:lnTo>
                <a:lnTo>
                  <a:pt x="148" y="166"/>
                </a:lnTo>
                <a:lnTo>
                  <a:pt x="137" y="166"/>
                </a:lnTo>
                <a:lnTo>
                  <a:pt x="125" y="166"/>
                </a:lnTo>
                <a:lnTo>
                  <a:pt x="114" y="166"/>
                </a:lnTo>
                <a:lnTo>
                  <a:pt x="106" y="166"/>
                </a:lnTo>
                <a:lnTo>
                  <a:pt x="97" y="166"/>
                </a:lnTo>
                <a:lnTo>
                  <a:pt x="88" y="166"/>
                </a:lnTo>
                <a:lnTo>
                  <a:pt x="81" y="163"/>
                </a:lnTo>
                <a:lnTo>
                  <a:pt x="75" y="163"/>
                </a:lnTo>
                <a:lnTo>
                  <a:pt x="61" y="160"/>
                </a:lnTo>
                <a:lnTo>
                  <a:pt x="48" y="157"/>
                </a:lnTo>
                <a:lnTo>
                  <a:pt x="37" y="154"/>
                </a:lnTo>
                <a:lnTo>
                  <a:pt x="28" y="147"/>
                </a:lnTo>
                <a:lnTo>
                  <a:pt x="20" y="141"/>
                </a:lnTo>
                <a:lnTo>
                  <a:pt x="11" y="135"/>
                </a:lnTo>
                <a:lnTo>
                  <a:pt x="6" y="126"/>
                </a:lnTo>
                <a:lnTo>
                  <a:pt x="2" y="120"/>
                </a:lnTo>
                <a:lnTo>
                  <a:pt x="0" y="107"/>
                </a:lnTo>
                <a:lnTo>
                  <a:pt x="0" y="95"/>
                </a:lnTo>
                <a:lnTo>
                  <a:pt x="0" y="83"/>
                </a:lnTo>
                <a:lnTo>
                  <a:pt x="0" y="67"/>
                </a:lnTo>
                <a:lnTo>
                  <a:pt x="2" y="52"/>
                </a:lnTo>
                <a:lnTo>
                  <a:pt x="2" y="40"/>
                </a:lnTo>
                <a:lnTo>
                  <a:pt x="2" y="36"/>
                </a:lnTo>
                <a:lnTo>
                  <a:pt x="4" y="30"/>
                </a:lnTo>
                <a:lnTo>
                  <a:pt x="4" y="27"/>
                </a:lnTo>
                <a:lnTo>
                  <a:pt x="4" y="24"/>
                </a:lnTo>
                <a:lnTo>
                  <a:pt x="6" y="21"/>
                </a:lnTo>
                <a:lnTo>
                  <a:pt x="4" y="18"/>
                </a:lnTo>
                <a:lnTo>
                  <a:pt x="4" y="15"/>
                </a:lnTo>
                <a:lnTo>
                  <a:pt x="2" y="12"/>
                </a:lnTo>
                <a:lnTo>
                  <a:pt x="2" y="12"/>
                </a:lnTo>
                <a:lnTo>
                  <a:pt x="2" y="9"/>
                </a:lnTo>
                <a:lnTo>
                  <a:pt x="0" y="6"/>
                </a:lnTo>
                <a:lnTo>
                  <a:pt x="2" y="3"/>
                </a:lnTo>
                <a:lnTo>
                  <a:pt x="2" y="3"/>
                </a:lnTo>
                <a:lnTo>
                  <a:pt x="2" y="3"/>
                </a:lnTo>
                <a:lnTo>
                  <a:pt x="4" y="0"/>
                </a:lnTo>
                <a:lnTo>
                  <a:pt x="6" y="0"/>
                </a:lnTo>
                <a:lnTo>
                  <a:pt x="8" y="0"/>
                </a:lnTo>
                <a:lnTo>
                  <a:pt x="13" y="0"/>
                </a:lnTo>
                <a:lnTo>
                  <a:pt x="17" y="3"/>
                </a:lnTo>
                <a:lnTo>
                  <a:pt x="22" y="3"/>
                </a:lnTo>
                <a:lnTo>
                  <a:pt x="28" y="6"/>
                </a:lnTo>
                <a:lnTo>
                  <a:pt x="35" y="6"/>
                </a:lnTo>
                <a:lnTo>
                  <a:pt x="39" y="9"/>
                </a:lnTo>
                <a:lnTo>
                  <a:pt x="42" y="12"/>
                </a:lnTo>
                <a:lnTo>
                  <a:pt x="42" y="15"/>
                </a:lnTo>
                <a:lnTo>
                  <a:pt x="39" y="21"/>
                </a:lnTo>
                <a:lnTo>
                  <a:pt x="39" y="27"/>
                </a:lnTo>
                <a:lnTo>
                  <a:pt x="37" y="36"/>
                </a:lnTo>
                <a:lnTo>
                  <a:pt x="33" y="46"/>
                </a:lnTo>
                <a:lnTo>
                  <a:pt x="31" y="55"/>
                </a:lnTo>
                <a:lnTo>
                  <a:pt x="31" y="67"/>
                </a:lnTo>
                <a:lnTo>
                  <a:pt x="28" y="77"/>
                </a:lnTo>
                <a:lnTo>
                  <a:pt x="28" y="86"/>
                </a:lnTo>
                <a:lnTo>
                  <a:pt x="28" y="95"/>
                </a:lnTo>
                <a:lnTo>
                  <a:pt x="28" y="104"/>
                </a:lnTo>
                <a:lnTo>
                  <a:pt x="31" y="110"/>
                </a:lnTo>
                <a:lnTo>
                  <a:pt x="33" y="114"/>
                </a:lnTo>
                <a:lnTo>
                  <a:pt x="35" y="120"/>
                </a:lnTo>
                <a:lnTo>
                  <a:pt x="37" y="123"/>
                </a:lnTo>
                <a:lnTo>
                  <a:pt x="42" y="126"/>
                </a:lnTo>
                <a:lnTo>
                  <a:pt x="46" y="132"/>
                </a:lnTo>
                <a:lnTo>
                  <a:pt x="53" y="135"/>
                </a:lnTo>
                <a:lnTo>
                  <a:pt x="61" y="138"/>
                </a:lnTo>
                <a:lnTo>
                  <a:pt x="72" y="138"/>
                </a:lnTo>
                <a:lnTo>
                  <a:pt x="84" y="141"/>
                </a:lnTo>
                <a:lnTo>
                  <a:pt x="97" y="144"/>
                </a:lnTo>
                <a:lnTo>
                  <a:pt x="110" y="144"/>
                </a:lnTo>
                <a:lnTo>
                  <a:pt x="123" y="144"/>
                </a:lnTo>
                <a:lnTo>
                  <a:pt x="139" y="144"/>
                </a:lnTo>
                <a:lnTo>
                  <a:pt x="156" y="144"/>
                </a:lnTo>
                <a:lnTo>
                  <a:pt x="174" y="144"/>
                </a:lnTo>
                <a:lnTo>
                  <a:pt x="194" y="141"/>
                </a:lnTo>
                <a:lnTo>
                  <a:pt x="203" y="141"/>
                </a:lnTo>
                <a:lnTo>
                  <a:pt x="212" y="141"/>
                </a:lnTo>
                <a:lnTo>
                  <a:pt x="218" y="138"/>
                </a:lnTo>
                <a:lnTo>
                  <a:pt x="227" y="138"/>
                </a:lnTo>
                <a:lnTo>
                  <a:pt x="234" y="138"/>
                </a:lnTo>
                <a:lnTo>
                  <a:pt x="238" y="135"/>
                </a:lnTo>
                <a:lnTo>
                  <a:pt x="245" y="135"/>
                </a:lnTo>
                <a:lnTo>
                  <a:pt x="249" y="135"/>
                </a:lnTo>
                <a:lnTo>
                  <a:pt x="256" y="129"/>
                </a:lnTo>
                <a:lnTo>
                  <a:pt x="260" y="126"/>
                </a:lnTo>
                <a:lnTo>
                  <a:pt x="262" y="123"/>
                </a:lnTo>
                <a:lnTo>
                  <a:pt x="267" y="117"/>
                </a:lnTo>
                <a:lnTo>
                  <a:pt x="269" y="114"/>
                </a:lnTo>
                <a:lnTo>
                  <a:pt x="271" y="107"/>
                </a:lnTo>
                <a:lnTo>
                  <a:pt x="273" y="98"/>
                </a:lnTo>
                <a:lnTo>
                  <a:pt x="273" y="92"/>
                </a:lnTo>
                <a:lnTo>
                  <a:pt x="276" y="86"/>
                </a:lnTo>
                <a:lnTo>
                  <a:pt x="278" y="83"/>
                </a:lnTo>
                <a:lnTo>
                  <a:pt x="280" y="77"/>
                </a:lnTo>
                <a:lnTo>
                  <a:pt x="282" y="73"/>
                </a:lnTo>
                <a:lnTo>
                  <a:pt x="284" y="73"/>
                </a:lnTo>
                <a:lnTo>
                  <a:pt x="287" y="70"/>
                </a:lnTo>
                <a:lnTo>
                  <a:pt x="289" y="70"/>
                </a:lnTo>
                <a:lnTo>
                  <a:pt x="289" y="70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29" name="Freeform 98"/>
          <p:cNvSpPr>
            <a:spLocks/>
          </p:cNvSpPr>
          <p:nvPr/>
        </p:nvSpPr>
        <p:spPr bwMode="auto">
          <a:xfrm>
            <a:off x="1597821" y="4168658"/>
            <a:ext cx="1222682" cy="848959"/>
          </a:xfrm>
          <a:custGeom>
            <a:avLst/>
            <a:gdLst>
              <a:gd name="T0" fmla="*/ 167 w 183"/>
              <a:gd name="T1" fmla="*/ 34 h 86"/>
              <a:gd name="T2" fmla="*/ 156 w 183"/>
              <a:gd name="T3" fmla="*/ 46 h 86"/>
              <a:gd name="T4" fmla="*/ 152 w 183"/>
              <a:gd name="T5" fmla="*/ 53 h 86"/>
              <a:gd name="T6" fmla="*/ 145 w 183"/>
              <a:gd name="T7" fmla="*/ 65 h 86"/>
              <a:gd name="T8" fmla="*/ 139 w 183"/>
              <a:gd name="T9" fmla="*/ 80 h 86"/>
              <a:gd name="T10" fmla="*/ 108 w 183"/>
              <a:gd name="T11" fmla="*/ 86 h 86"/>
              <a:gd name="T12" fmla="*/ 110 w 183"/>
              <a:gd name="T13" fmla="*/ 74 h 86"/>
              <a:gd name="T14" fmla="*/ 117 w 183"/>
              <a:gd name="T15" fmla="*/ 53 h 86"/>
              <a:gd name="T16" fmla="*/ 119 w 183"/>
              <a:gd name="T17" fmla="*/ 43 h 86"/>
              <a:gd name="T18" fmla="*/ 121 w 183"/>
              <a:gd name="T19" fmla="*/ 34 h 86"/>
              <a:gd name="T20" fmla="*/ 123 w 183"/>
              <a:gd name="T21" fmla="*/ 28 h 86"/>
              <a:gd name="T22" fmla="*/ 121 w 183"/>
              <a:gd name="T23" fmla="*/ 28 h 86"/>
              <a:gd name="T24" fmla="*/ 112 w 183"/>
              <a:gd name="T25" fmla="*/ 28 h 86"/>
              <a:gd name="T26" fmla="*/ 101 w 183"/>
              <a:gd name="T27" fmla="*/ 28 h 86"/>
              <a:gd name="T28" fmla="*/ 84 w 183"/>
              <a:gd name="T29" fmla="*/ 31 h 86"/>
              <a:gd name="T30" fmla="*/ 66 w 183"/>
              <a:gd name="T31" fmla="*/ 34 h 86"/>
              <a:gd name="T32" fmla="*/ 53 w 183"/>
              <a:gd name="T33" fmla="*/ 37 h 86"/>
              <a:gd name="T34" fmla="*/ 42 w 183"/>
              <a:gd name="T35" fmla="*/ 37 h 86"/>
              <a:gd name="T36" fmla="*/ 33 w 183"/>
              <a:gd name="T37" fmla="*/ 37 h 86"/>
              <a:gd name="T38" fmla="*/ 20 w 183"/>
              <a:gd name="T39" fmla="*/ 34 h 86"/>
              <a:gd name="T40" fmla="*/ 0 w 183"/>
              <a:gd name="T41" fmla="*/ 22 h 86"/>
              <a:gd name="T42" fmla="*/ 35 w 183"/>
              <a:gd name="T43" fmla="*/ 19 h 86"/>
              <a:gd name="T44" fmla="*/ 73 w 183"/>
              <a:gd name="T45" fmla="*/ 16 h 86"/>
              <a:gd name="T46" fmla="*/ 92 w 183"/>
              <a:gd name="T47" fmla="*/ 13 h 86"/>
              <a:gd name="T48" fmla="*/ 106 w 183"/>
              <a:gd name="T49" fmla="*/ 9 h 86"/>
              <a:gd name="T50" fmla="*/ 117 w 183"/>
              <a:gd name="T51" fmla="*/ 6 h 86"/>
              <a:gd name="T52" fmla="*/ 123 w 183"/>
              <a:gd name="T53" fmla="*/ 6 h 86"/>
              <a:gd name="T54" fmla="*/ 137 w 183"/>
              <a:gd name="T55" fmla="*/ 0 h 86"/>
              <a:gd name="T56" fmla="*/ 148 w 183"/>
              <a:gd name="T57" fmla="*/ 3 h 86"/>
              <a:gd name="T58" fmla="*/ 165 w 183"/>
              <a:gd name="T59" fmla="*/ 9 h 86"/>
              <a:gd name="T60" fmla="*/ 179 w 183"/>
              <a:gd name="T61" fmla="*/ 16 h 86"/>
              <a:gd name="T62" fmla="*/ 181 w 183"/>
              <a:gd name="T63" fmla="*/ 19 h 86"/>
              <a:gd name="T64" fmla="*/ 183 w 183"/>
              <a:gd name="T65" fmla="*/ 22 h 86"/>
              <a:gd name="T66" fmla="*/ 181 w 183"/>
              <a:gd name="T67" fmla="*/ 28 h 86"/>
              <a:gd name="T68" fmla="*/ 174 w 183"/>
              <a:gd name="T69" fmla="*/ 31 h 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83" h="86">
                <a:moveTo>
                  <a:pt x="174" y="31"/>
                </a:moveTo>
                <a:lnTo>
                  <a:pt x="167" y="34"/>
                </a:lnTo>
                <a:lnTo>
                  <a:pt x="159" y="43"/>
                </a:lnTo>
                <a:lnTo>
                  <a:pt x="156" y="46"/>
                </a:lnTo>
                <a:lnTo>
                  <a:pt x="154" y="50"/>
                </a:lnTo>
                <a:lnTo>
                  <a:pt x="152" y="53"/>
                </a:lnTo>
                <a:lnTo>
                  <a:pt x="150" y="59"/>
                </a:lnTo>
                <a:lnTo>
                  <a:pt x="145" y="65"/>
                </a:lnTo>
                <a:lnTo>
                  <a:pt x="143" y="71"/>
                </a:lnTo>
                <a:lnTo>
                  <a:pt x="139" y="80"/>
                </a:lnTo>
                <a:lnTo>
                  <a:pt x="137" y="86"/>
                </a:lnTo>
                <a:lnTo>
                  <a:pt x="108" y="86"/>
                </a:lnTo>
                <a:lnTo>
                  <a:pt x="108" y="80"/>
                </a:lnTo>
                <a:lnTo>
                  <a:pt x="110" y="74"/>
                </a:lnTo>
                <a:lnTo>
                  <a:pt x="112" y="65"/>
                </a:lnTo>
                <a:lnTo>
                  <a:pt x="117" y="53"/>
                </a:lnTo>
                <a:lnTo>
                  <a:pt x="117" y="46"/>
                </a:lnTo>
                <a:lnTo>
                  <a:pt x="119" y="43"/>
                </a:lnTo>
                <a:lnTo>
                  <a:pt x="121" y="37"/>
                </a:lnTo>
                <a:lnTo>
                  <a:pt x="121" y="34"/>
                </a:lnTo>
                <a:lnTo>
                  <a:pt x="123" y="28"/>
                </a:lnTo>
                <a:lnTo>
                  <a:pt x="123" y="28"/>
                </a:lnTo>
                <a:lnTo>
                  <a:pt x="123" y="28"/>
                </a:lnTo>
                <a:lnTo>
                  <a:pt x="121" y="28"/>
                </a:lnTo>
                <a:lnTo>
                  <a:pt x="117" y="28"/>
                </a:lnTo>
                <a:lnTo>
                  <a:pt x="112" y="28"/>
                </a:lnTo>
                <a:lnTo>
                  <a:pt x="108" y="28"/>
                </a:lnTo>
                <a:lnTo>
                  <a:pt x="101" y="28"/>
                </a:lnTo>
                <a:lnTo>
                  <a:pt x="92" y="31"/>
                </a:lnTo>
                <a:lnTo>
                  <a:pt x="84" y="31"/>
                </a:lnTo>
                <a:lnTo>
                  <a:pt x="75" y="34"/>
                </a:lnTo>
                <a:lnTo>
                  <a:pt x="66" y="34"/>
                </a:lnTo>
                <a:lnTo>
                  <a:pt x="59" y="34"/>
                </a:lnTo>
                <a:lnTo>
                  <a:pt x="53" y="37"/>
                </a:lnTo>
                <a:lnTo>
                  <a:pt x="46" y="37"/>
                </a:lnTo>
                <a:lnTo>
                  <a:pt x="42" y="37"/>
                </a:lnTo>
                <a:lnTo>
                  <a:pt x="37" y="37"/>
                </a:lnTo>
                <a:lnTo>
                  <a:pt x="33" y="37"/>
                </a:lnTo>
                <a:lnTo>
                  <a:pt x="26" y="37"/>
                </a:lnTo>
                <a:lnTo>
                  <a:pt x="20" y="34"/>
                </a:lnTo>
                <a:lnTo>
                  <a:pt x="11" y="28"/>
                </a:lnTo>
                <a:lnTo>
                  <a:pt x="0" y="22"/>
                </a:lnTo>
                <a:lnTo>
                  <a:pt x="15" y="22"/>
                </a:lnTo>
                <a:lnTo>
                  <a:pt x="35" y="19"/>
                </a:lnTo>
                <a:lnTo>
                  <a:pt x="53" y="19"/>
                </a:lnTo>
                <a:lnTo>
                  <a:pt x="73" y="16"/>
                </a:lnTo>
                <a:lnTo>
                  <a:pt x="84" y="13"/>
                </a:lnTo>
                <a:lnTo>
                  <a:pt x="92" y="13"/>
                </a:lnTo>
                <a:lnTo>
                  <a:pt x="101" y="13"/>
                </a:lnTo>
                <a:lnTo>
                  <a:pt x="106" y="9"/>
                </a:lnTo>
                <a:lnTo>
                  <a:pt x="112" y="9"/>
                </a:lnTo>
                <a:lnTo>
                  <a:pt x="117" y="6"/>
                </a:lnTo>
                <a:lnTo>
                  <a:pt x="119" y="6"/>
                </a:lnTo>
                <a:lnTo>
                  <a:pt x="123" y="6"/>
                </a:lnTo>
                <a:lnTo>
                  <a:pt x="130" y="3"/>
                </a:lnTo>
                <a:lnTo>
                  <a:pt x="137" y="0"/>
                </a:lnTo>
                <a:lnTo>
                  <a:pt x="141" y="3"/>
                </a:lnTo>
                <a:lnTo>
                  <a:pt x="148" y="3"/>
                </a:lnTo>
                <a:lnTo>
                  <a:pt x="154" y="6"/>
                </a:lnTo>
                <a:lnTo>
                  <a:pt x="165" y="9"/>
                </a:lnTo>
                <a:lnTo>
                  <a:pt x="172" y="13"/>
                </a:lnTo>
                <a:lnTo>
                  <a:pt x="179" y="16"/>
                </a:lnTo>
                <a:lnTo>
                  <a:pt x="181" y="19"/>
                </a:lnTo>
                <a:lnTo>
                  <a:pt x="181" y="19"/>
                </a:lnTo>
                <a:lnTo>
                  <a:pt x="183" y="22"/>
                </a:lnTo>
                <a:lnTo>
                  <a:pt x="183" y="22"/>
                </a:lnTo>
                <a:lnTo>
                  <a:pt x="183" y="25"/>
                </a:lnTo>
                <a:lnTo>
                  <a:pt x="181" y="28"/>
                </a:lnTo>
                <a:lnTo>
                  <a:pt x="179" y="28"/>
                </a:lnTo>
                <a:lnTo>
                  <a:pt x="174" y="31"/>
                </a:lnTo>
                <a:lnTo>
                  <a:pt x="174" y="31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30" name="Freeform 99"/>
          <p:cNvSpPr>
            <a:spLocks/>
          </p:cNvSpPr>
          <p:nvPr/>
        </p:nvSpPr>
        <p:spPr bwMode="auto">
          <a:xfrm>
            <a:off x="1564416" y="4958387"/>
            <a:ext cx="1002196" cy="217175"/>
          </a:xfrm>
          <a:custGeom>
            <a:avLst/>
            <a:gdLst>
              <a:gd name="T0" fmla="*/ 78 w 150"/>
              <a:gd name="T1" fmla="*/ 10 h 22"/>
              <a:gd name="T2" fmla="*/ 91 w 150"/>
              <a:gd name="T3" fmla="*/ 6 h 22"/>
              <a:gd name="T4" fmla="*/ 102 w 150"/>
              <a:gd name="T5" fmla="*/ 3 h 22"/>
              <a:gd name="T6" fmla="*/ 113 w 150"/>
              <a:gd name="T7" fmla="*/ 3 h 22"/>
              <a:gd name="T8" fmla="*/ 122 w 150"/>
              <a:gd name="T9" fmla="*/ 3 h 22"/>
              <a:gd name="T10" fmla="*/ 131 w 150"/>
              <a:gd name="T11" fmla="*/ 0 h 22"/>
              <a:gd name="T12" fmla="*/ 135 w 150"/>
              <a:gd name="T13" fmla="*/ 0 h 22"/>
              <a:gd name="T14" fmla="*/ 139 w 150"/>
              <a:gd name="T15" fmla="*/ 0 h 22"/>
              <a:gd name="T16" fmla="*/ 142 w 150"/>
              <a:gd name="T17" fmla="*/ 0 h 22"/>
              <a:gd name="T18" fmla="*/ 146 w 150"/>
              <a:gd name="T19" fmla="*/ 3 h 22"/>
              <a:gd name="T20" fmla="*/ 148 w 150"/>
              <a:gd name="T21" fmla="*/ 3 h 22"/>
              <a:gd name="T22" fmla="*/ 150 w 150"/>
              <a:gd name="T23" fmla="*/ 3 h 22"/>
              <a:gd name="T24" fmla="*/ 150 w 150"/>
              <a:gd name="T25" fmla="*/ 3 h 22"/>
              <a:gd name="T26" fmla="*/ 150 w 150"/>
              <a:gd name="T27" fmla="*/ 3 h 22"/>
              <a:gd name="T28" fmla="*/ 146 w 150"/>
              <a:gd name="T29" fmla="*/ 6 h 22"/>
              <a:gd name="T30" fmla="*/ 142 w 150"/>
              <a:gd name="T31" fmla="*/ 6 h 22"/>
              <a:gd name="T32" fmla="*/ 135 w 150"/>
              <a:gd name="T33" fmla="*/ 6 h 22"/>
              <a:gd name="T34" fmla="*/ 126 w 150"/>
              <a:gd name="T35" fmla="*/ 10 h 22"/>
              <a:gd name="T36" fmla="*/ 113 w 150"/>
              <a:gd name="T37" fmla="*/ 10 h 22"/>
              <a:gd name="T38" fmla="*/ 100 w 150"/>
              <a:gd name="T39" fmla="*/ 13 h 22"/>
              <a:gd name="T40" fmla="*/ 84 w 150"/>
              <a:gd name="T41" fmla="*/ 13 h 22"/>
              <a:gd name="T42" fmla="*/ 69 w 150"/>
              <a:gd name="T43" fmla="*/ 16 h 22"/>
              <a:gd name="T44" fmla="*/ 55 w 150"/>
              <a:gd name="T45" fmla="*/ 16 h 22"/>
              <a:gd name="T46" fmla="*/ 42 w 150"/>
              <a:gd name="T47" fmla="*/ 19 h 22"/>
              <a:gd name="T48" fmla="*/ 31 w 150"/>
              <a:gd name="T49" fmla="*/ 19 h 22"/>
              <a:gd name="T50" fmla="*/ 20 w 150"/>
              <a:gd name="T51" fmla="*/ 22 h 22"/>
              <a:gd name="T52" fmla="*/ 14 w 150"/>
              <a:gd name="T53" fmla="*/ 22 h 22"/>
              <a:gd name="T54" fmla="*/ 7 w 150"/>
              <a:gd name="T55" fmla="*/ 22 h 22"/>
              <a:gd name="T56" fmla="*/ 0 w 150"/>
              <a:gd name="T57" fmla="*/ 22 h 22"/>
              <a:gd name="T58" fmla="*/ 0 w 150"/>
              <a:gd name="T59" fmla="*/ 19 h 22"/>
              <a:gd name="T60" fmla="*/ 7 w 150"/>
              <a:gd name="T61" fmla="*/ 19 h 22"/>
              <a:gd name="T62" fmla="*/ 14 w 150"/>
              <a:gd name="T63" fmla="*/ 19 h 22"/>
              <a:gd name="T64" fmla="*/ 20 w 150"/>
              <a:gd name="T65" fmla="*/ 19 h 22"/>
              <a:gd name="T66" fmla="*/ 29 w 150"/>
              <a:gd name="T67" fmla="*/ 16 h 22"/>
              <a:gd name="T68" fmla="*/ 40 w 150"/>
              <a:gd name="T69" fmla="*/ 16 h 22"/>
              <a:gd name="T70" fmla="*/ 51 w 150"/>
              <a:gd name="T71" fmla="*/ 13 h 22"/>
              <a:gd name="T72" fmla="*/ 62 w 150"/>
              <a:gd name="T73" fmla="*/ 13 h 22"/>
              <a:gd name="T74" fmla="*/ 78 w 150"/>
              <a:gd name="T75" fmla="*/ 10 h 22"/>
              <a:gd name="T76" fmla="*/ 78 w 150"/>
              <a:gd name="T77" fmla="*/ 10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50" h="22">
                <a:moveTo>
                  <a:pt x="78" y="10"/>
                </a:moveTo>
                <a:lnTo>
                  <a:pt x="91" y="6"/>
                </a:lnTo>
                <a:lnTo>
                  <a:pt x="102" y="3"/>
                </a:lnTo>
                <a:lnTo>
                  <a:pt x="113" y="3"/>
                </a:lnTo>
                <a:lnTo>
                  <a:pt x="122" y="3"/>
                </a:lnTo>
                <a:lnTo>
                  <a:pt x="131" y="0"/>
                </a:lnTo>
                <a:lnTo>
                  <a:pt x="135" y="0"/>
                </a:lnTo>
                <a:lnTo>
                  <a:pt x="139" y="0"/>
                </a:lnTo>
                <a:lnTo>
                  <a:pt x="142" y="0"/>
                </a:lnTo>
                <a:lnTo>
                  <a:pt x="146" y="3"/>
                </a:lnTo>
                <a:lnTo>
                  <a:pt x="148" y="3"/>
                </a:lnTo>
                <a:lnTo>
                  <a:pt x="150" y="3"/>
                </a:lnTo>
                <a:lnTo>
                  <a:pt x="150" y="3"/>
                </a:lnTo>
                <a:lnTo>
                  <a:pt x="150" y="3"/>
                </a:lnTo>
                <a:lnTo>
                  <a:pt x="146" y="6"/>
                </a:lnTo>
                <a:lnTo>
                  <a:pt x="142" y="6"/>
                </a:lnTo>
                <a:lnTo>
                  <a:pt x="135" y="6"/>
                </a:lnTo>
                <a:lnTo>
                  <a:pt x="126" y="10"/>
                </a:lnTo>
                <a:lnTo>
                  <a:pt x="113" y="10"/>
                </a:lnTo>
                <a:lnTo>
                  <a:pt x="100" y="13"/>
                </a:lnTo>
                <a:lnTo>
                  <a:pt x="84" y="13"/>
                </a:lnTo>
                <a:lnTo>
                  <a:pt x="69" y="16"/>
                </a:lnTo>
                <a:lnTo>
                  <a:pt x="55" y="16"/>
                </a:lnTo>
                <a:lnTo>
                  <a:pt x="42" y="19"/>
                </a:lnTo>
                <a:lnTo>
                  <a:pt x="31" y="19"/>
                </a:lnTo>
                <a:lnTo>
                  <a:pt x="20" y="22"/>
                </a:lnTo>
                <a:lnTo>
                  <a:pt x="14" y="22"/>
                </a:lnTo>
                <a:lnTo>
                  <a:pt x="7" y="22"/>
                </a:lnTo>
                <a:lnTo>
                  <a:pt x="0" y="22"/>
                </a:lnTo>
                <a:lnTo>
                  <a:pt x="0" y="19"/>
                </a:lnTo>
                <a:lnTo>
                  <a:pt x="7" y="19"/>
                </a:lnTo>
                <a:lnTo>
                  <a:pt x="14" y="19"/>
                </a:lnTo>
                <a:lnTo>
                  <a:pt x="20" y="19"/>
                </a:lnTo>
                <a:lnTo>
                  <a:pt x="29" y="16"/>
                </a:lnTo>
                <a:lnTo>
                  <a:pt x="40" y="16"/>
                </a:lnTo>
                <a:lnTo>
                  <a:pt x="51" y="13"/>
                </a:lnTo>
                <a:lnTo>
                  <a:pt x="62" y="13"/>
                </a:lnTo>
                <a:lnTo>
                  <a:pt x="78" y="10"/>
                </a:lnTo>
                <a:lnTo>
                  <a:pt x="78" y="10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32" name="Freeform 101"/>
          <p:cNvSpPr>
            <a:spLocks/>
          </p:cNvSpPr>
          <p:nvPr/>
        </p:nvSpPr>
        <p:spPr bwMode="auto">
          <a:xfrm>
            <a:off x="4927610" y="4144918"/>
            <a:ext cx="734943" cy="1036523"/>
          </a:xfrm>
          <a:custGeom>
            <a:avLst/>
            <a:gdLst>
              <a:gd name="T0" fmla="*/ 69 w 110"/>
              <a:gd name="T1" fmla="*/ 22 h 105"/>
              <a:gd name="T2" fmla="*/ 71 w 110"/>
              <a:gd name="T3" fmla="*/ 12 h 105"/>
              <a:gd name="T4" fmla="*/ 69 w 110"/>
              <a:gd name="T5" fmla="*/ 6 h 105"/>
              <a:gd name="T6" fmla="*/ 73 w 110"/>
              <a:gd name="T7" fmla="*/ 3 h 105"/>
              <a:gd name="T8" fmla="*/ 80 w 110"/>
              <a:gd name="T9" fmla="*/ 0 h 105"/>
              <a:gd name="T10" fmla="*/ 93 w 110"/>
              <a:gd name="T11" fmla="*/ 3 h 105"/>
              <a:gd name="T12" fmla="*/ 104 w 110"/>
              <a:gd name="T13" fmla="*/ 9 h 105"/>
              <a:gd name="T14" fmla="*/ 110 w 110"/>
              <a:gd name="T15" fmla="*/ 16 h 105"/>
              <a:gd name="T16" fmla="*/ 110 w 110"/>
              <a:gd name="T17" fmla="*/ 22 h 105"/>
              <a:gd name="T18" fmla="*/ 104 w 110"/>
              <a:gd name="T19" fmla="*/ 31 h 105"/>
              <a:gd name="T20" fmla="*/ 82 w 110"/>
              <a:gd name="T21" fmla="*/ 53 h 105"/>
              <a:gd name="T22" fmla="*/ 64 w 110"/>
              <a:gd name="T23" fmla="*/ 68 h 105"/>
              <a:gd name="T24" fmla="*/ 53 w 110"/>
              <a:gd name="T25" fmla="*/ 77 h 105"/>
              <a:gd name="T26" fmla="*/ 49 w 110"/>
              <a:gd name="T27" fmla="*/ 80 h 105"/>
              <a:gd name="T28" fmla="*/ 46 w 110"/>
              <a:gd name="T29" fmla="*/ 80 h 105"/>
              <a:gd name="T30" fmla="*/ 49 w 110"/>
              <a:gd name="T31" fmla="*/ 83 h 105"/>
              <a:gd name="T32" fmla="*/ 53 w 110"/>
              <a:gd name="T33" fmla="*/ 83 h 105"/>
              <a:gd name="T34" fmla="*/ 60 w 110"/>
              <a:gd name="T35" fmla="*/ 83 h 105"/>
              <a:gd name="T36" fmla="*/ 69 w 110"/>
              <a:gd name="T37" fmla="*/ 83 h 105"/>
              <a:gd name="T38" fmla="*/ 82 w 110"/>
              <a:gd name="T39" fmla="*/ 80 h 105"/>
              <a:gd name="T40" fmla="*/ 102 w 110"/>
              <a:gd name="T41" fmla="*/ 80 h 105"/>
              <a:gd name="T42" fmla="*/ 110 w 110"/>
              <a:gd name="T43" fmla="*/ 93 h 105"/>
              <a:gd name="T44" fmla="*/ 95 w 110"/>
              <a:gd name="T45" fmla="*/ 96 h 105"/>
              <a:gd name="T46" fmla="*/ 60 w 110"/>
              <a:gd name="T47" fmla="*/ 99 h 105"/>
              <a:gd name="T48" fmla="*/ 33 w 110"/>
              <a:gd name="T49" fmla="*/ 102 h 105"/>
              <a:gd name="T50" fmla="*/ 22 w 110"/>
              <a:gd name="T51" fmla="*/ 105 h 105"/>
              <a:gd name="T52" fmla="*/ 13 w 110"/>
              <a:gd name="T53" fmla="*/ 105 h 105"/>
              <a:gd name="T54" fmla="*/ 5 w 110"/>
              <a:gd name="T55" fmla="*/ 99 h 105"/>
              <a:gd name="T56" fmla="*/ 2 w 110"/>
              <a:gd name="T57" fmla="*/ 96 h 105"/>
              <a:gd name="T58" fmla="*/ 0 w 110"/>
              <a:gd name="T59" fmla="*/ 89 h 105"/>
              <a:gd name="T60" fmla="*/ 2 w 110"/>
              <a:gd name="T61" fmla="*/ 86 h 105"/>
              <a:gd name="T62" fmla="*/ 11 w 110"/>
              <a:gd name="T63" fmla="*/ 80 h 105"/>
              <a:gd name="T64" fmla="*/ 22 w 110"/>
              <a:gd name="T65" fmla="*/ 77 h 105"/>
              <a:gd name="T66" fmla="*/ 38 w 110"/>
              <a:gd name="T67" fmla="*/ 62 h 105"/>
              <a:gd name="T68" fmla="*/ 53 w 110"/>
              <a:gd name="T69" fmla="*/ 43 h 105"/>
              <a:gd name="T70" fmla="*/ 66 w 110"/>
              <a:gd name="T71" fmla="*/ 28 h 1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10" h="105">
                <a:moveTo>
                  <a:pt x="66" y="28"/>
                </a:moveTo>
                <a:lnTo>
                  <a:pt x="69" y="22"/>
                </a:lnTo>
                <a:lnTo>
                  <a:pt x="71" y="16"/>
                </a:lnTo>
                <a:lnTo>
                  <a:pt x="71" y="12"/>
                </a:lnTo>
                <a:lnTo>
                  <a:pt x="71" y="9"/>
                </a:lnTo>
                <a:lnTo>
                  <a:pt x="69" y="6"/>
                </a:lnTo>
                <a:lnTo>
                  <a:pt x="71" y="3"/>
                </a:lnTo>
                <a:lnTo>
                  <a:pt x="73" y="3"/>
                </a:lnTo>
                <a:lnTo>
                  <a:pt x="75" y="0"/>
                </a:lnTo>
                <a:lnTo>
                  <a:pt x="80" y="0"/>
                </a:lnTo>
                <a:lnTo>
                  <a:pt x="86" y="0"/>
                </a:lnTo>
                <a:lnTo>
                  <a:pt x="93" y="3"/>
                </a:lnTo>
                <a:lnTo>
                  <a:pt x="97" y="6"/>
                </a:lnTo>
                <a:lnTo>
                  <a:pt x="104" y="9"/>
                </a:lnTo>
                <a:lnTo>
                  <a:pt x="108" y="12"/>
                </a:lnTo>
                <a:lnTo>
                  <a:pt x="110" y="16"/>
                </a:lnTo>
                <a:lnTo>
                  <a:pt x="110" y="19"/>
                </a:lnTo>
                <a:lnTo>
                  <a:pt x="110" y="22"/>
                </a:lnTo>
                <a:lnTo>
                  <a:pt x="108" y="28"/>
                </a:lnTo>
                <a:lnTo>
                  <a:pt x="104" y="31"/>
                </a:lnTo>
                <a:lnTo>
                  <a:pt x="97" y="40"/>
                </a:lnTo>
                <a:lnTo>
                  <a:pt x="82" y="53"/>
                </a:lnTo>
                <a:lnTo>
                  <a:pt x="73" y="62"/>
                </a:lnTo>
                <a:lnTo>
                  <a:pt x="64" y="68"/>
                </a:lnTo>
                <a:lnTo>
                  <a:pt x="57" y="74"/>
                </a:lnTo>
                <a:lnTo>
                  <a:pt x="53" y="77"/>
                </a:lnTo>
                <a:lnTo>
                  <a:pt x="51" y="77"/>
                </a:lnTo>
                <a:lnTo>
                  <a:pt x="49" y="80"/>
                </a:lnTo>
                <a:lnTo>
                  <a:pt x="49" y="80"/>
                </a:lnTo>
                <a:lnTo>
                  <a:pt x="46" y="80"/>
                </a:lnTo>
                <a:lnTo>
                  <a:pt x="46" y="80"/>
                </a:lnTo>
                <a:lnTo>
                  <a:pt x="49" y="83"/>
                </a:lnTo>
                <a:lnTo>
                  <a:pt x="51" y="83"/>
                </a:lnTo>
                <a:lnTo>
                  <a:pt x="53" y="83"/>
                </a:lnTo>
                <a:lnTo>
                  <a:pt x="57" y="83"/>
                </a:lnTo>
                <a:lnTo>
                  <a:pt x="60" y="83"/>
                </a:lnTo>
                <a:lnTo>
                  <a:pt x="64" y="83"/>
                </a:lnTo>
                <a:lnTo>
                  <a:pt x="69" y="83"/>
                </a:lnTo>
                <a:lnTo>
                  <a:pt x="75" y="83"/>
                </a:lnTo>
                <a:lnTo>
                  <a:pt x="82" y="80"/>
                </a:lnTo>
                <a:lnTo>
                  <a:pt x="91" y="80"/>
                </a:lnTo>
                <a:lnTo>
                  <a:pt x="102" y="80"/>
                </a:lnTo>
                <a:lnTo>
                  <a:pt x="110" y="77"/>
                </a:lnTo>
                <a:lnTo>
                  <a:pt x="110" y="93"/>
                </a:lnTo>
                <a:lnTo>
                  <a:pt x="104" y="93"/>
                </a:lnTo>
                <a:lnTo>
                  <a:pt x="95" y="96"/>
                </a:lnTo>
                <a:lnTo>
                  <a:pt x="77" y="96"/>
                </a:lnTo>
                <a:lnTo>
                  <a:pt x="60" y="99"/>
                </a:lnTo>
                <a:lnTo>
                  <a:pt x="42" y="102"/>
                </a:lnTo>
                <a:lnTo>
                  <a:pt x="33" y="102"/>
                </a:lnTo>
                <a:lnTo>
                  <a:pt x="27" y="105"/>
                </a:lnTo>
                <a:lnTo>
                  <a:pt x="22" y="105"/>
                </a:lnTo>
                <a:lnTo>
                  <a:pt x="18" y="105"/>
                </a:lnTo>
                <a:lnTo>
                  <a:pt x="13" y="105"/>
                </a:lnTo>
                <a:lnTo>
                  <a:pt x="11" y="105"/>
                </a:lnTo>
                <a:lnTo>
                  <a:pt x="5" y="99"/>
                </a:lnTo>
                <a:lnTo>
                  <a:pt x="2" y="96"/>
                </a:lnTo>
                <a:lnTo>
                  <a:pt x="2" y="96"/>
                </a:lnTo>
                <a:lnTo>
                  <a:pt x="0" y="93"/>
                </a:lnTo>
                <a:lnTo>
                  <a:pt x="0" y="89"/>
                </a:lnTo>
                <a:lnTo>
                  <a:pt x="0" y="86"/>
                </a:lnTo>
                <a:lnTo>
                  <a:pt x="2" y="86"/>
                </a:lnTo>
                <a:lnTo>
                  <a:pt x="7" y="83"/>
                </a:lnTo>
                <a:lnTo>
                  <a:pt x="11" y="80"/>
                </a:lnTo>
                <a:lnTo>
                  <a:pt x="16" y="80"/>
                </a:lnTo>
                <a:lnTo>
                  <a:pt x="22" y="77"/>
                </a:lnTo>
                <a:lnTo>
                  <a:pt x="29" y="71"/>
                </a:lnTo>
                <a:lnTo>
                  <a:pt x="38" y="62"/>
                </a:lnTo>
                <a:lnTo>
                  <a:pt x="46" y="53"/>
                </a:lnTo>
                <a:lnTo>
                  <a:pt x="53" y="43"/>
                </a:lnTo>
                <a:lnTo>
                  <a:pt x="60" y="37"/>
                </a:lnTo>
                <a:lnTo>
                  <a:pt x="66" y="28"/>
                </a:lnTo>
                <a:lnTo>
                  <a:pt x="66" y="28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33" name="Freeform 102"/>
          <p:cNvSpPr>
            <a:spLocks/>
          </p:cNvSpPr>
          <p:nvPr/>
        </p:nvSpPr>
        <p:spPr bwMode="auto">
          <a:xfrm>
            <a:off x="5001106" y="4599013"/>
            <a:ext cx="928703" cy="1095753"/>
          </a:xfrm>
          <a:custGeom>
            <a:avLst/>
            <a:gdLst>
              <a:gd name="T0" fmla="*/ 102 w 139"/>
              <a:gd name="T1" fmla="*/ 7 h 111"/>
              <a:gd name="T2" fmla="*/ 106 w 139"/>
              <a:gd name="T3" fmla="*/ 3 h 111"/>
              <a:gd name="T4" fmla="*/ 110 w 139"/>
              <a:gd name="T5" fmla="*/ 0 h 111"/>
              <a:gd name="T6" fmla="*/ 117 w 139"/>
              <a:gd name="T7" fmla="*/ 0 h 111"/>
              <a:gd name="T8" fmla="*/ 128 w 139"/>
              <a:gd name="T9" fmla="*/ 3 h 111"/>
              <a:gd name="T10" fmla="*/ 135 w 139"/>
              <a:gd name="T11" fmla="*/ 10 h 111"/>
              <a:gd name="T12" fmla="*/ 139 w 139"/>
              <a:gd name="T13" fmla="*/ 19 h 111"/>
              <a:gd name="T14" fmla="*/ 139 w 139"/>
              <a:gd name="T15" fmla="*/ 22 h 111"/>
              <a:gd name="T16" fmla="*/ 137 w 139"/>
              <a:gd name="T17" fmla="*/ 25 h 111"/>
              <a:gd name="T18" fmla="*/ 130 w 139"/>
              <a:gd name="T19" fmla="*/ 28 h 111"/>
              <a:gd name="T20" fmla="*/ 119 w 139"/>
              <a:gd name="T21" fmla="*/ 37 h 111"/>
              <a:gd name="T22" fmla="*/ 106 w 139"/>
              <a:gd name="T23" fmla="*/ 47 h 111"/>
              <a:gd name="T24" fmla="*/ 84 w 139"/>
              <a:gd name="T25" fmla="*/ 62 h 111"/>
              <a:gd name="T26" fmla="*/ 71 w 139"/>
              <a:gd name="T27" fmla="*/ 71 h 111"/>
              <a:gd name="T28" fmla="*/ 62 w 139"/>
              <a:gd name="T29" fmla="*/ 77 h 111"/>
              <a:gd name="T30" fmla="*/ 51 w 139"/>
              <a:gd name="T31" fmla="*/ 84 h 111"/>
              <a:gd name="T32" fmla="*/ 46 w 139"/>
              <a:gd name="T33" fmla="*/ 87 h 111"/>
              <a:gd name="T34" fmla="*/ 44 w 139"/>
              <a:gd name="T35" fmla="*/ 87 h 111"/>
              <a:gd name="T36" fmla="*/ 46 w 139"/>
              <a:gd name="T37" fmla="*/ 87 h 111"/>
              <a:gd name="T38" fmla="*/ 51 w 139"/>
              <a:gd name="T39" fmla="*/ 87 h 111"/>
              <a:gd name="T40" fmla="*/ 60 w 139"/>
              <a:gd name="T41" fmla="*/ 87 h 111"/>
              <a:gd name="T42" fmla="*/ 73 w 139"/>
              <a:gd name="T43" fmla="*/ 84 h 111"/>
              <a:gd name="T44" fmla="*/ 91 w 139"/>
              <a:gd name="T45" fmla="*/ 80 h 111"/>
              <a:gd name="T46" fmla="*/ 104 w 139"/>
              <a:gd name="T47" fmla="*/ 80 h 111"/>
              <a:gd name="T48" fmla="*/ 113 w 139"/>
              <a:gd name="T49" fmla="*/ 80 h 111"/>
              <a:gd name="T50" fmla="*/ 117 w 139"/>
              <a:gd name="T51" fmla="*/ 84 h 111"/>
              <a:gd name="T52" fmla="*/ 119 w 139"/>
              <a:gd name="T53" fmla="*/ 87 h 111"/>
              <a:gd name="T54" fmla="*/ 115 w 139"/>
              <a:gd name="T55" fmla="*/ 87 h 111"/>
              <a:gd name="T56" fmla="*/ 106 w 139"/>
              <a:gd name="T57" fmla="*/ 93 h 111"/>
              <a:gd name="T58" fmla="*/ 93 w 139"/>
              <a:gd name="T59" fmla="*/ 96 h 111"/>
              <a:gd name="T60" fmla="*/ 75 w 139"/>
              <a:gd name="T61" fmla="*/ 99 h 111"/>
              <a:gd name="T62" fmla="*/ 60 w 139"/>
              <a:gd name="T63" fmla="*/ 102 h 111"/>
              <a:gd name="T64" fmla="*/ 49 w 139"/>
              <a:gd name="T65" fmla="*/ 105 h 111"/>
              <a:gd name="T66" fmla="*/ 40 w 139"/>
              <a:gd name="T67" fmla="*/ 108 h 111"/>
              <a:gd name="T68" fmla="*/ 31 w 139"/>
              <a:gd name="T69" fmla="*/ 111 h 111"/>
              <a:gd name="T70" fmla="*/ 20 w 139"/>
              <a:gd name="T71" fmla="*/ 111 h 111"/>
              <a:gd name="T72" fmla="*/ 13 w 139"/>
              <a:gd name="T73" fmla="*/ 111 h 111"/>
              <a:gd name="T74" fmla="*/ 7 w 139"/>
              <a:gd name="T75" fmla="*/ 105 h 111"/>
              <a:gd name="T76" fmla="*/ 0 w 139"/>
              <a:gd name="T77" fmla="*/ 99 h 111"/>
              <a:gd name="T78" fmla="*/ 0 w 139"/>
              <a:gd name="T79" fmla="*/ 93 h 111"/>
              <a:gd name="T80" fmla="*/ 2 w 139"/>
              <a:gd name="T81" fmla="*/ 90 h 111"/>
              <a:gd name="T82" fmla="*/ 9 w 139"/>
              <a:gd name="T83" fmla="*/ 87 h 111"/>
              <a:gd name="T84" fmla="*/ 16 w 139"/>
              <a:gd name="T85" fmla="*/ 84 h 111"/>
              <a:gd name="T86" fmla="*/ 27 w 139"/>
              <a:gd name="T87" fmla="*/ 80 h 111"/>
              <a:gd name="T88" fmla="*/ 38 w 139"/>
              <a:gd name="T89" fmla="*/ 71 h 111"/>
              <a:gd name="T90" fmla="*/ 53 w 139"/>
              <a:gd name="T91" fmla="*/ 62 h 111"/>
              <a:gd name="T92" fmla="*/ 71 w 139"/>
              <a:gd name="T93" fmla="*/ 47 h 111"/>
              <a:gd name="T94" fmla="*/ 86 w 139"/>
              <a:gd name="T95" fmla="*/ 34 h 111"/>
              <a:gd name="T96" fmla="*/ 97 w 139"/>
              <a:gd name="T97" fmla="*/ 22 h 111"/>
              <a:gd name="T98" fmla="*/ 102 w 139"/>
              <a:gd name="T99" fmla="*/ 13 h 111"/>
              <a:gd name="T100" fmla="*/ 102 w 139"/>
              <a:gd name="T101" fmla="*/ 10 h 1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39" h="111">
                <a:moveTo>
                  <a:pt x="102" y="10"/>
                </a:moveTo>
                <a:lnTo>
                  <a:pt x="102" y="7"/>
                </a:lnTo>
                <a:lnTo>
                  <a:pt x="104" y="7"/>
                </a:lnTo>
                <a:lnTo>
                  <a:pt x="106" y="3"/>
                </a:lnTo>
                <a:lnTo>
                  <a:pt x="108" y="3"/>
                </a:lnTo>
                <a:lnTo>
                  <a:pt x="110" y="0"/>
                </a:lnTo>
                <a:lnTo>
                  <a:pt x="113" y="0"/>
                </a:lnTo>
                <a:lnTo>
                  <a:pt x="117" y="0"/>
                </a:lnTo>
                <a:lnTo>
                  <a:pt x="122" y="3"/>
                </a:lnTo>
                <a:lnTo>
                  <a:pt x="128" y="3"/>
                </a:lnTo>
                <a:lnTo>
                  <a:pt x="130" y="7"/>
                </a:lnTo>
                <a:lnTo>
                  <a:pt x="135" y="10"/>
                </a:lnTo>
                <a:lnTo>
                  <a:pt x="135" y="13"/>
                </a:lnTo>
                <a:lnTo>
                  <a:pt x="139" y="19"/>
                </a:lnTo>
                <a:lnTo>
                  <a:pt x="139" y="19"/>
                </a:lnTo>
                <a:lnTo>
                  <a:pt x="139" y="22"/>
                </a:lnTo>
                <a:lnTo>
                  <a:pt x="139" y="22"/>
                </a:lnTo>
                <a:lnTo>
                  <a:pt x="137" y="25"/>
                </a:lnTo>
                <a:lnTo>
                  <a:pt x="135" y="25"/>
                </a:lnTo>
                <a:lnTo>
                  <a:pt x="130" y="28"/>
                </a:lnTo>
                <a:lnTo>
                  <a:pt x="126" y="34"/>
                </a:lnTo>
                <a:lnTo>
                  <a:pt x="119" y="37"/>
                </a:lnTo>
                <a:lnTo>
                  <a:pt x="113" y="43"/>
                </a:lnTo>
                <a:lnTo>
                  <a:pt x="106" y="47"/>
                </a:lnTo>
                <a:lnTo>
                  <a:pt x="91" y="59"/>
                </a:lnTo>
                <a:lnTo>
                  <a:pt x="84" y="62"/>
                </a:lnTo>
                <a:lnTo>
                  <a:pt x="77" y="68"/>
                </a:lnTo>
                <a:lnTo>
                  <a:pt x="71" y="71"/>
                </a:lnTo>
                <a:lnTo>
                  <a:pt x="66" y="74"/>
                </a:lnTo>
                <a:lnTo>
                  <a:pt x="62" y="77"/>
                </a:lnTo>
                <a:lnTo>
                  <a:pt x="58" y="80"/>
                </a:lnTo>
                <a:lnTo>
                  <a:pt x="51" y="84"/>
                </a:lnTo>
                <a:lnTo>
                  <a:pt x="46" y="87"/>
                </a:lnTo>
                <a:lnTo>
                  <a:pt x="46" y="87"/>
                </a:lnTo>
                <a:lnTo>
                  <a:pt x="44" y="87"/>
                </a:lnTo>
                <a:lnTo>
                  <a:pt x="44" y="87"/>
                </a:lnTo>
                <a:lnTo>
                  <a:pt x="44" y="87"/>
                </a:lnTo>
                <a:lnTo>
                  <a:pt x="46" y="87"/>
                </a:lnTo>
                <a:lnTo>
                  <a:pt x="46" y="87"/>
                </a:lnTo>
                <a:lnTo>
                  <a:pt x="51" y="87"/>
                </a:lnTo>
                <a:lnTo>
                  <a:pt x="53" y="87"/>
                </a:lnTo>
                <a:lnTo>
                  <a:pt x="60" y="87"/>
                </a:lnTo>
                <a:lnTo>
                  <a:pt x="66" y="84"/>
                </a:lnTo>
                <a:lnTo>
                  <a:pt x="73" y="84"/>
                </a:lnTo>
                <a:lnTo>
                  <a:pt x="82" y="84"/>
                </a:lnTo>
                <a:lnTo>
                  <a:pt x="91" y="80"/>
                </a:lnTo>
                <a:lnTo>
                  <a:pt x="97" y="80"/>
                </a:lnTo>
                <a:lnTo>
                  <a:pt x="104" y="80"/>
                </a:lnTo>
                <a:lnTo>
                  <a:pt x="108" y="80"/>
                </a:lnTo>
                <a:lnTo>
                  <a:pt x="113" y="80"/>
                </a:lnTo>
                <a:lnTo>
                  <a:pt x="115" y="80"/>
                </a:lnTo>
                <a:lnTo>
                  <a:pt x="117" y="84"/>
                </a:lnTo>
                <a:lnTo>
                  <a:pt x="119" y="84"/>
                </a:lnTo>
                <a:lnTo>
                  <a:pt x="119" y="87"/>
                </a:lnTo>
                <a:lnTo>
                  <a:pt x="117" y="87"/>
                </a:lnTo>
                <a:lnTo>
                  <a:pt x="115" y="87"/>
                </a:lnTo>
                <a:lnTo>
                  <a:pt x="110" y="90"/>
                </a:lnTo>
                <a:lnTo>
                  <a:pt x="106" y="93"/>
                </a:lnTo>
                <a:lnTo>
                  <a:pt x="99" y="93"/>
                </a:lnTo>
                <a:lnTo>
                  <a:pt x="93" y="96"/>
                </a:lnTo>
                <a:lnTo>
                  <a:pt x="84" y="96"/>
                </a:lnTo>
                <a:lnTo>
                  <a:pt x="75" y="99"/>
                </a:lnTo>
                <a:lnTo>
                  <a:pt x="66" y="102"/>
                </a:lnTo>
                <a:lnTo>
                  <a:pt x="60" y="102"/>
                </a:lnTo>
                <a:lnTo>
                  <a:pt x="53" y="105"/>
                </a:lnTo>
                <a:lnTo>
                  <a:pt x="49" y="105"/>
                </a:lnTo>
                <a:lnTo>
                  <a:pt x="42" y="105"/>
                </a:lnTo>
                <a:lnTo>
                  <a:pt x="40" y="108"/>
                </a:lnTo>
                <a:lnTo>
                  <a:pt x="35" y="108"/>
                </a:lnTo>
                <a:lnTo>
                  <a:pt x="31" y="111"/>
                </a:lnTo>
                <a:lnTo>
                  <a:pt x="24" y="111"/>
                </a:lnTo>
                <a:lnTo>
                  <a:pt x="20" y="111"/>
                </a:lnTo>
                <a:lnTo>
                  <a:pt x="16" y="111"/>
                </a:lnTo>
                <a:lnTo>
                  <a:pt x="13" y="111"/>
                </a:lnTo>
                <a:lnTo>
                  <a:pt x="9" y="108"/>
                </a:lnTo>
                <a:lnTo>
                  <a:pt x="7" y="105"/>
                </a:lnTo>
                <a:lnTo>
                  <a:pt x="2" y="102"/>
                </a:lnTo>
                <a:lnTo>
                  <a:pt x="0" y="99"/>
                </a:lnTo>
                <a:lnTo>
                  <a:pt x="0" y="96"/>
                </a:lnTo>
                <a:lnTo>
                  <a:pt x="0" y="93"/>
                </a:lnTo>
                <a:lnTo>
                  <a:pt x="0" y="90"/>
                </a:lnTo>
                <a:lnTo>
                  <a:pt x="2" y="90"/>
                </a:lnTo>
                <a:lnTo>
                  <a:pt x="5" y="90"/>
                </a:lnTo>
                <a:lnTo>
                  <a:pt x="9" y="87"/>
                </a:lnTo>
                <a:lnTo>
                  <a:pt x="11" y="87"/>
                </a:lnTo>
                <a:lnTo>
                  <a:pt x="16" y="84"/>
                </a:lnTo>
                <a:lnTo>
                  <a:pt x="20" y="84"/>
                </a:lnTo>
                <a:lnTo>
                  <a:pt x="27" y="80"/>
                </a:lnTo>
                <a:lnTo>
                  <a:pt x="31" y="77"/>
                </a:lnTo>
                <a:lnTo>
                  <a:pt x="38" y="71"/>
                </a:lnTo>
                <a:lnTo>
                  <a:pt x="46" y="65"/>
                </a:lnTo>
                <a:lnTo>
                  <a:pt x="53" y="62"/>
                </a:lnTo>
                <a:lnTo>
                  <a:pt x="62" y="53"/>
                </a:lnTo>
                <a:lnTo>
                  <a:pt x="71" y="47"/>
                </a:lnTo>
                <a:lnTo>
                  <a:pt x="77" y="40"/>
                </a:lnTo>
                <a:lnTo>
                  <a:pt x="86" y="34"/>
                </a:lnTo>
                <a:lnTo>
                  <a:pt x="93" y="28"/>
                </a:lnTo>
                <a:lnTo>
                  <a:pt x="97" y="22"/>
                </a:lnTo>
                <a:lnTo>
                  <a:pt x="102" y="19"/>
                </a:lnTo>
                <a:lnTo>
                  <a:pt x="102" y="13"/>
                </a:lnTo>
                <a:lnTo>
                  <a:pt x="102" y="10"/>
                </a:lnTo>
                <a:lnTo>
                  <a:pt x="102" y="10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34" name="Freeform 103"/>
          <p:cNvSpPr>
            <a:spLocks/>
          </p:cNvSpPr>
          <p:nvPr/>
        </p:nvSpPr>
        <p:spPr bwMode="auto">
          <a:xfrm>
            <a:off x="4854117" y="5694766"/>
            <a:ext cx="1002196" cy="582429"/>
          </a:xfrm>
          <a:custGeom>
            <a:avLst/>
            <a:gdLst>
              <a:gd name="T0" fmla="*/ 139 w 150"/>
              <a:gd name="T1" fmla="*/ 3 h 59"/>
              <a:gd name="T2" fmla="*/ 144 w 150"/>
              <a:gd name="T3" fmla="*/ 0 h 59"/>
              <a:gd name="T4" fmla="*/ 148 w 150"/>
              <a:gd name="T5" fmla="*/ 0 h 59"/>
              <a:gd name="T6" fmla="*/ 148 w 150"/>
              <a:gd name="T7" fmla="*/ 3 h 59"/>
              <a:gd name="T8" fmla="*/ 150 w 150"/>
              <a:gd name="T9" fmla="*/ 3 h 59"/>
              <a:gd name="T10" fmla="*/ 148 w 150"/>
              <a:gd name="T11" fmla="*/ 6 h 59"/>
              <a:gd name="T12" fmla="*/ 146 w 150"/>
              <a:gd name="T13" fmla="*/ 6 h 59"/>
              <a:gd name="T14" fmla="*/ 141 w 150"/>
              <a:gd name="T15" fmla="*/ 10 h 59"/>
              <a:gd name="T16" fmla="*/ 137 w 150"/>
              <a:gd name="T17" fmla="*/ 13 h 59"/>
              <a:gd name="T18" fmla="*/ 130 w 150"/>
              <a:gd name="T19" fmla="*/ 19 h 59"/>
              <a:gd name="T20" fmla="*/ 119 w 150"/>
              <a:gd name="T21" fmla="*/ 22 h 59"/>
              <a:gd name="T22" fmla="*/ 110 w 150"/>
              <a:gd name="T23" fmla="*/ 28 h 59"/>
              <a:gd name="T24" fmla="*/ 97 w 150"/>
              <a:gd name="T25" fmla="*/ 34 h 59"/>
              <a:gd name="T26" fmla="*/ 84 w 150"/>
              <a:gd name="T27" fmla="*/ 40 h 59"/>
              <a:gd name="T28" fmla="*/ 73 w 150"/>
              <a:gd name="T29" fmla="*/ 43 h 59"/>
              <a:gd name="T30" fmla="*/ 64 w 150"/>
              <a:gd name="T31" fmla="*/ 50 h 59"/>
              <a:gd name="T32" fmla="*/ 55 w 150"/>
              <a:gd name="T33" fmla="*/ 53 h 59"/>
              <a:gd name="T34" fmla="*/ 49 w 150"/>
              <a:gd name="T35" fmla="*/ 56 h 59"/>
              <a:gd name="T36" fmla="*/ 42 w 150"/>
              <a:gd name="T37" fmla="*/ 56 h 59"/>
              <a:gd name="T38" fmla="*/ 38 w 150"/>
              <a:gd name="T39" fmla="*/ 59 h 59"/>
              <a:gd name="T40" fmla="*/ 35 w 150"/>
              <a:gd name="T41" fmla="*/ 59 h 59"/>
              <a:gd name="T42" fmla="*/ 31 w 150"/>
              <a:gd name="T43" fmla="*/ 59 h 59"/>
              <a:gd name="T44" fmla="*/ 24 w 150"/>
              <a:gd name="T45" fmla="*/ 59 h 59"/>
              <a:gd name="T46" fmla="*/ 20 w 150"/>
              <a:gd name="T47" fmla="*/ 56 h 59"/>
              <a:gd name="T48" fmla="*/ 13 w 150"/>
              <a:gd name="T49" fmla="*/ 53 h 59"/>
              <a:gd name="T50" fmla="*/ 7 w 150"/>
              <a:gd name="T51" fmla="*/ 50 h 59"/>
              <a:gd name="T52" fmla="*/ 4 w 150"/>
              <a:gd name="T53" fmla="*/ 46 h 59"/>
              <a:gd name="T54" fmla="*/ 2 w 150"/>
              <a:gd name="T55" fmla="*/ 43 h 59"/>
              <a:gd name="T56" fmla="*/ 2 w 150"/>
              <a:gd name="T57" fmla="*/ 40 h 59"/>
              <a:gd name="T58" fmla="*/ 0 w 150"/>
              <a:gd name="T59" fmla="*/ 37 h 59"/>
              <a:gd name="T60" fmla="*/ 2 w 150"/>
              <a:gd name="T61" fmla="*/ 37 h 59"/>
              <a:gd name="T62" fmla="*/ 7 w 150"/>
              <a:gd name="T63" fmla="*/ 34 h 59"/>
              <a:gd name="T64" fmla="*/ 11 w 150"/>
              <a:gd name="T65" fmla="*/ 34 h 59"/>
              <a:gd name="T66" fmla="*/ 18 w 150"/>
              <a:gd name="T67" fmla="*/ 34 h 59"/>
              <a:gd name="T68" fmla="*/ 22 w 150"/>
              <a:gd name="T69" fmla="*/ 34 h 59"/>
              <a:gd name="T70" fmla="*/ 24 w 150"/>
              <a:gd name="T71" fmla="*/ 34 h 59"/>
              <a:gd name="T72" fmla="*/ 29 w 150"/>
              <a:gd name="T73" fmla="*/ 34 h 59"/>
              <a:gd name="T74" fmla="*/ 29 w 150"/>
              <a:gd name="T75" fmla="*/ 34 h 59"/>
              <a:gd name="T76" fmla="*/ 33 w 150"/>
              <a:gd name="T77" fmla="*/ 34 h 59"/>
              <a:gd name="T78" fmla="*/ 38 w 150"/>
              <a:gd name="T79" fmla="*/ 31 h 59"/>
              <a:gd name="T80" fmla="*/ 42 w 150"/>
              <a:gd name="T81" fmla="*/ 31 h 59"/>
              <a:gd name="T82" fmla="*/ 51 w 150"/>
              <a:gd name="T83" fmla="*/ 28 h 59"/>
              <a:gd name="T84" fmla="*/ 60 w 150"/>
              <a:gd name="T85" fmla="*/ 25 h 59"/>
              <a:gd name="T86" fmla="*/ 68 w 150"/>
              <a:gd name="T87" fmla="*/ 22 h 59"/>
              <a:gd name="T88" fmla="*/ 80 w 150"/>
              <a:gd name="T89" fmla="*/ 19 h 59"/>
              <a:gd name="T90" fmla="*/ 93 w 150"/>
              <a:gd name="T91" fmla="*/ 16 h 59"/>
              <a:gd name="T92" fmla="*/ 102 w 150"/>
              <a:gd name="T93" fmla="*/ 13 h 59"/>
              <a:gd name="T94" fmla="*/ 110 w 150"/>
              <a:gd name="T95" fmla="*/ 10 h 59"/>
              <a:gd name="T96" fmla="*/ 119 w 150"/>
              <a:gd name="T97" fmla="*/ 6 h 59"/>
              <a:gd name="T98" fmla="*/ 126 w 150"/>
              <a:gd name="T99" fmla="*/ 6 h 59"/>
              <a:gd name="T100" fmla="*/ 132 w 150"/>
              <a:gd name="T101" fmla="*/ 3 h 59"/>
              <a:gd name="T102" fmla="*/ 137 w 150"/>
              <a:gd name="T103" fmla="*/ 3 h 59"/>
              <a:gd name="T104" fmla="*/ 139 w 150"/>
              <a:gd name="T105" fmla="*/ 3 h 59"/>
              <a:gd name="T106" fmla="*/ 139 w 150"/>
              <a:gd name="T107" fmla="*/ 3 h 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50" h="59">
                <a:moveTo>
                  <a:pt x="139" y="3"/>
                </a:moveTo>
                <a:lnTo>
                  <a:pt x="144" y="0"/>
                </a:lnTo>
                <a:lnTo>
                  <a:pt x="148" y="0"/>
                </a:lnTo>
                <a:lnTo>
                  <a:pt x="148" y="3"/>
                </a:lnTo>
                <a:lnTo>
                  <a:pt x="150" y="3"/>
                </a:lnTo>
                <a:lnTo>
                  <a:pt x="148" y="6"/>
                </a:lnTo>
                <a:lnTo>
                  <a:pt x="146" y="6"/>
                </a:lnTo>
                <a:lnTo>
                  <a:pt x="141" y="10"/>
                </a:lnTo>
                <a:lnTo>
                  <a:pt x="137" y="13"/>
                </a:lnTo>
                <a:lnTo>
                  <a:pt x="130" y="19"/>
                </a:lnTo>
                <a:lnTo>
                  <a:pt x="119" y="22"/>
                </a:lnTo>
                <a:lnTo>
                  <a:pt x="110" y="28"/>
                </a:lnTo>
                <a:lnTo>
                  <a:pt x="97" y="34"/>
                </a:lnTo>
                <a:lnTo>
                  <a:pt x="84" y="40"/>
                </a:lnTo>
                <a:lnTo>
                  <a:pt x="73" y="43"/>
                </a:lnTo>
                <a:lnTo>
                  <a:pt x="64" y="50"/>
                </a:lnTo>
                <a:lnTo>
                  <a:pt x="55" y="53"/>
                </a:lnTo>
                <a:lnTo>
                  <a:pt x="49" y="56"/>
                </a:lnTo>
                <a:lnTo>
                  <a:pt x="42" y="56"/>
                </a:lnTo>
                <a:lnTo>
                  <a:pt x="38" y="59"/>
                </a:lnTo>
                <a:lnTo>
                  <a:pt x="35" y="59"/>
                </a:lnTo>
                <a:lnTo>
                  <a:pt x="31" y="59"/>
                </a:lnTo>
                <a:lnTo>
                  <a:pt x="24" y="59"/>
                </a:lnTo>
                <a:lnTo>
                  <a:pt x="20" y="56"/>
                </a:lnTo>
                <a:lnTo>
                  <a:pt x="13" y="53"/>
                </a:lnTo>
                <a:lnTo>
                  <a:pt x="7" y="50"/>
                </a:lnTo>
                <a:lnTo>
                  <a:pt x="4" y="46"/>
                </a:lnTo>
                <a:lnTo>
                  <a:pt x="2" y="43"/>
                </a:lnTo>
                <a:lnTo>
                  <a:pt x="2" y="40"/>
                </a:lnTo>
                <a:lnTo>
                  <a:pt x="0" y="37"/>
                </a:lnTo>
                <a:lnTo>
                  <a:pt x="2" y="37"/>
                </a:lnTo>
                <a:lnTo>
                  <a:pt x="7" y="34"/>
                </a:lnTo>
                <a:lnTo>
                  <a:pt x="11" y="34"/>
                </a:lnTo>
                <a:lnTo>
                  <a:pt x="18" y="34"/>
                </a:lnTo>
                <a:lnTo>
                  <a:pt x="22" y="34"/>
                </a:lnTo>
                <a:lnTo>
                  <a:pt x="24" y="34"/>
                </a:lnTo>
                <a:lnTo>
                  <a:pt x="29" y="34"/>
                </a:lnTo>
                <a:lnTo>
                  <a:pt x="29" y="34"/>
                </a:lnTo>
                <a:lnTo>
                  <a:pt x="33" y="34"/>
                </a:lnTo>
                <a:lnTo>
                  <a:pt x="38" y="31"/>
                </a:lnTo>
                <a:lnTo>
                  <a:pt x="42" y="31"/>
                </a:lnTo>
                <a:lnTo>
                  <a:pt x="51" y="28"/>
                </a:lnTo>
                <a:lnTo>
                  <a:pt x="60" y="25"/>
                </a:lnTo>
                <a:lnTo>
                  <a:pt x="68" y="22"/>
                </a:lnTo>
                <a:lnTo>
                  <a:pt x="80" y="19"/>
                </a:lnTo>
                <a:lnTo>
                  <a:pt x="93" y="16"/>
                </a:lnTo>
                <a:lnTo>
                  <a:pt x="102" y="13"/>
                </a:lnTo>
                <a:lnTo>
                  <a:pt x="110" y="10"/>
                </a:lnTo>
                <a:lnTo>
                  <a:pt x="119" y="6"/>
                </a:lnTo>
                <a:lnTo>
                  <a:pt x="126" y="6"/>
                </a:lnTo>
                <a:lnTo>
                  <a:pt x="132" y="3"/>
                </a:lnTo>
                <a:lnTo>
                  <a:pt x="137" y="3"/>
                </a:lnTo>
                <a:lnTo>
                  <a:pt x="139" y="3"/>
                </a:lnTo>
                <a:lnTo>
                  <a:pt x="139" y="3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35" name="Freeform 104"/>
          <p:cNvSpPr>
            <a:spLocks/>
          </p:cNvSpPr>
          <p:nvPr/>
        </p:nvSpPr>
        <p:spPr bwMode="auto">
          <a:xfrm>
            <a:off x="5929806" y="5359131"/>
            <a:ext cx="1048967" cy="276405"/>
          </a:xfrm>
          <a:custGeom>
            <a:avLst/>
            <a:gdLst>
              <a:gd name="T0" fmla="*/ 16 w 157"/>
              <a:gd name="T1" fmla="*/ 28 h 28"/>
              <a:gd name="T2" fmla="*/ 11 w 157"/>
              <a:gd name="T3" fmla="*/ 28 h 28"/>
              <a:gd name="T4" fmla="*/ 7 w 157"/>
              <a:gd name="T5" fmla="*/ 25 h 28"/>
              <a:gd name="T6" fmla="*/ 2 w 157"/>
              <a:gd name="T7" fmla="*/ 22 h 28"/>
              <a:gd name="T8" fmla="*/ 0 w 157"/>
              <a:gd name="T9" fmla="*/ 16 h 28"/>
              <a:gd name="T10" fmla="*/ 16 w 157"/>
              <a:gd name="T11" fmla="*/ 16 h 28"/>
              <a:gd name="T12" fmla="*/ 33 w 157"/>
              <a:gd name="T13" fmla="*/ 13 h 28"/>
              <a:gd name="T14" fmla="*/ 51 w 157"/>
              <a:gd name="T15" fmla="*/ 10 h 28"/>
              <a:gd name="T16" fmla="*/ 71 w 157"/>
              <a:gd name="T17" fmla="*/ 7 h 28"/>
              <a:gd name="T18" fmla="*/ 80 w 157"/>
              <a:gd name="T19" fmla="*/ 7 h 28"/>
              <a:gd name="T20" fmla="*/ 88 w 157"/>
              <a:gd name="T21" fmla="*/ 3 h 28"/>
              <a:gd name="T22" fmla="*/ 97 w 157"/>
              <a:gd name="T23" fmla="*/ 3 h 28"/>
              <a:gd name="T24" fmla="*/ 104 w 157"/>
              <a:gd name="T25" fmla="*/ 0 h 28"/>
              <a:gd name="T26" fmla="*/ 111 w 157"/>
              <a:gd name="T27" fmla="*/ 0 h 28"/>
              <a:gd name="T28" fmla="*/ 117 w 157"/>
              <a:gd name="T29" fmla="*/ 0 h 28"/>
              <a:gd name="T30" fmla="*/ 122 w 157"/>
              <a:gd name="T31" fmla="*/ 0 h 28"/>
              <a:gd name="T32" fmla="*/ 124 w 157"/>
              <a:gd name="T33" fmla="*/ 0 h 28"/>
              <a:gd name="T34" fmla="*/ 137 w 157"/>
              <a:gd name="T35" fmla="*/ 0 h 28"/>
              <a:gd name="T36" fmla="*/ 144 w 157"/>
              <a:gd name="T37" fmla="*/ 0 h 28"/>
              <a:gd name="T38" fmla="*/ 148 w 157"/>
              <a:gd name="T39" fmla="*/ 3 h 28"/>
              <a:gd name="T40" fmla="*/ 152 w 157"/>
              <a:gd name="T41" fmla="*/ 3 h 28"/>
              <a:gd name="T42" fmla="*/ 155 w 157"/>
              <a:gd name="T43" fmla="*/ 3 h 28"/>
              <a:gd name="T44" fmla="*/ 157 w 157"/>
              <a:gd name="T45" fmla="*/ 7 h 28"/>
              <a:gd name="T46" fmla="*/ 157 w 157"/>
              <a:gd name="T47" fmla="*/ 10 h 28"/>
              <a:gd name="T48" fmla="*/ 157 w 157"/>
              <a:gd name="T49" fmla="*/ 10 h 28"/>
              <a:gd name="T50" fmla="*/ 155 w 157"/>
              <a:gd name="T51" fmla="*/ 13 h 28"/>
              <a:gd name="T52" fmla="*/ 155 w 157"/>
              <a:gd name="T53" fmla="*/ 13 h 28"/>
              <a:gd name="T54" fmla="*/ 152 w 157"/>
              <a:gd name="T55" fmla="*/ 13 h 28"/>
              <a:gd name="T56" fmla="*/ 150 w 157"/>
              <a:gd name="T57" fmla="*/ 16 h 28"/>
              <a:gd name="T58" fmla="*/ 146 w 157"/>
              <a:gd name="T59" fmla="*/ 16 h 28"/>
              <a:gd name="T60" fmla="*/ 139 w 157"/>
              <a:gd name="T61" fmla="*/ 16 h 28"/>
              <a:gd name="T62" fmla="*/ 133 w 157"/>
              <a:gd name="T63" fmla="*/ 19 h 28"/>
              <a:gd name="T64" fmla="*/ 128 w 157"/>
              <a:gd name="T65" fmla="*/ 19 h 28"/>
              <a:gd name="T66" fmla="*/ 122 w 157"/>
              <a:gd name="T67" fmla="*/ 19 h 28"/>
              <a:gd name="T68" fmla="*/ 115 w 157"/>
              <a:gd name="T69" fmla="*/ 19 h 28"/>
              <a:gd name="T70" fmla="*/ 106 w 157"/>
              <a:gd name="T71" fmla="*/ 22 h 28"/>
              <a:gd name="T72" fmla="*/ 100 w 157"/>
              <a:gd name="T73" fmla="*/ 22 h 28"/>
              <a:gd name="T74" fmla="*/ 82 w 157"/>
              <a:gd name="T75" fmla="*/ 25 h 28"/>
              <a:gd name="T76" fmla="*/ 71 w 157"/>
              <a:gd name="T77" fmla="*/ 25 h 28"/>
              <a:gd name="T78" fmla="*/ 62 w 157"/>
              <a:gd name="T79" fmla="*/ 28 h 28"/>
              <a:gd name="T80" fmla="*/ 55 w 157"/>
              <a:gd name="T81" fmla="*/ 28 h 28"/>
              <a:gd name="T82" fmla="*/ 49 w 157"/>
              <a:gd name="T83" fmla="*/ 28 h 28"/>
              <a:gd name="T84" fmla="*/ 44 w 157"/>
              <a:gd name="T85" fmla="*/ 28 h 28"/>
              <a:gd name="T86" fmla="*/ 40 w 157"/>
              <a:gd name="T87" fmla="*/ 28 h 28"/>
              <a:gd name="T88" fmla="*/ 36 w 157"/>
              <a:gd name="T89" fmla="*/ 28 h 28"/>
              <a:gd name="T90" fmla="*/ 33 w 157"/>
              <a:gd name="T91" fmla="*/ 28 h 28"/>
              <a:gd name="T92" fmla="*/ 31 w 157"/>
              <a:gd name="T93" fmla="*/ 28 h 28"/>
              <a:gd name="T94" fmla="*/ 27 w 157"/>
              <a:gd name="T95" fmla="*/ 28 h 28"/>
              <a:gd name="T96" fmla="*/ 20 w 157"/>
              <a:gd name="T97" fmla="*/ 28 h 28"/>
              <a:gd name="T98" fmla="*/ 16 w 157"/>
              <a:gd name="T99" fmla="*/ 28 h 28"/>
              <a:gd name="T100" fmla="*/ 16 w 157"/>
              <a:gd name="T101" fmla="*/ 28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57" h="28">
                <a:moveTo>
                  <a:pt x="16" y="28"/>
                </a:moveTo>
                <a:lnTo>
                  <a:pt x="11" y="28"/>
                </a:lnTo>
                <a:lnTo>
                  <a:pt x="7" y="25"/>
                </a:lnTo>
                <a:lnTo>
                  <a:pt x="2" y="22"/>
                </a:lnTo>
                <a:lnTo>
                  <a:pt x="0" y="16"/>
                </a:lnTo>
                <a:lnTo>
                  <a:pt x="16" y="16"/>
                </a:lnTo>
                <a:lnTo>
                  <a:pt x="33" y="13"/>
                </a:lnTo>
                <a:lnTo>
                  <a:pt x="51" y="10"/>
                </a:lnTo>
                <a:lnTo>
                  <a:pt x="71" y="7"/>
                </a:lnTo>
                <a:lnTo>
                  <a:pt x="80" y="7"/>
                </a:lnTo>
                <a:lnTo>
                  <a:pt x="88" y="3"/>
                </a:lnTo>
                <a:lnTo>
                  <a:pt x="97" y="3"/>
                </a:lnTo>
                <a:lnTo>
                  <a:pt x="104" y="0"/>
                </a:lnTo>
                <a:lnTo>
                  <a:pt x="111" y="0"/>
                </a:lnTo>
                <a:lnTo>
                  <a:pt x="117" y="0"/>
                </a:lnTo>
                <a:lnTo>
                  <a:pt x="122" y="0"/>
                </a:lnTo>
                <a:lnTo>
                  <a:pt x="124" y="0"/>
                </a:lnTo>
                <a:lnTo>
                  <a:pt x="137" y="0"/>
                </a:lnTo>
                <a:lnTo>
                  <a:pt x="144" y="0"/>
                </a:lnTo>
                <a:lnTo>
                  <a:pt x="148" y="3"/>
                </a:lnTo>
                <a:lnTo>
                  <a:pt x="152" y="3"/>
                </a:lnTo>
                <a:lnTo>
                  <a:pt x="155" y="3"/>
                </a:lnTo>
                <a:lnTo>
                  <a:pt x="157" y="7"/>
                </a:lnTo>
                <a:lnTo>
                  <a:pt x="157" y="10"/>
                </a:lnTo>
                <a:lnTo>
                  <a:pt x="157" y="10"/>
                </a:lnTo>
                <a:lnTo>
                  <a:pt x="155" y="13"/>
                </a:lnTo>
                <a:lnTo>
                  <a:pt x="155" y="13"/>
                </a:lnTo>
                <a:lnTo>
                  <a:pt x="152" y="13"/>
                </a:lnTo>
                <a:lnTo>
                  <a:pt x="150" y="16"/>
                </a:lnTo>
                <a:lnTo>
                  <a:pt x="146" y="16"/>
                </a:lnTo>
                <a:lnTo>
                  <a:pt x="139" y="16"/>
                </a:lnTo>
                <a:lnTo>
                  <a:pt x="133" y="19"/>
                </a:lnTo>
                <a:lnTo>
                  <a:pt x="128" y="19"/>
                </a:lnTo>
                <a:lnTo>
                  <a:pt x="122" y="19"/>
                </a:lnTo>
                <a:lnTo>
                  <a:pt x="115" y="19"/>
                </a:lnTo>
                <a:lnTo>
                  <a:pt x="106" y="22"/>
                </a:lnTo>
                <a:lnTo>
                  <a:pt x="100" y="22"/>
                </a:lnTo>
                <a:lnTo>
                  <a:pt x="82" y="25"/>
                </a:lnTo>
                <a:lnTo>
                  <a:pt x="71" y="25"/>
                </a:lnTo>
                <a:lnTo>
                  <a:pt x="62" y="28"/>
                </a:lnTo>
                <a:lnTo>
                  <a:pt x="55" y="28"/>
                </a:lnTo>
                <a:lnTo>
                  <a:pt x="49" y="28"/>
                </a:lnTo>
                <a:lnTo>
                  <a:pt x="44" y="28"/>
                </a:lnTo>
                <a:lnTo>
                  <a:pt x="40" y="28"/>
                </a:lnTo>
                <a:lnTo>
                  <a:pt x="36" y="28"/>
                </a:lnTo>
                <a:lnTo>
                  <a:pt x="33" y="28"/>
                </a:lnTo>
                <a:lnTo>
                  <a:pt x="31" y="28"/>
                </a:lnTo>
                <a:lnTo>
                  <a:pt x="27" y="28"/>
                </a:lnTo>
                <a:lnTo>
                  <a:pt x="20" y="28"/>
                </a:lnTo>
                <a:lnTo>
                  <a:pt x="16" y="28"/>
                </a:lnTo>
                <a:lnTo>
                  <a:pt x="16" y="28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36" name="Freeform 105"/>
          <p:cNvSpPr>
            <a:spLocks/>
          </p:cNvSpPr>
          <p:nvPr/>
        </p:nvSpPr>
        <p:spPr bwMode="auto">
          <a:xfrm>
            <a:off x="6390817" y="5546688"/>
            <a:ext cx="100222" cy="572554"/>
          </a:xfrm>
          <a:custGeom>
            <a:avLst/>
            <a:gdLst>
              <a:gd name="T0" fmla="*/ 0 w 15"/>
              <a:gd name="T1" fmla="*/ 0 h 58"/>
              <a:gd name="T2" fmla="*/ 2 w 15"/>
              <a:gd name="T3" fmla="*/ 3 h 58"/>
              <a:gd name="T4" fmla="*/ 6 w 15"/>
              <a:gd name="T5" fmla="*/ 6 h 58"/>
              <a:gd name="T6" fmla="*/ 8 w 15"/>
              <a:gd name="T7" fmla="*/ 6 h 58"/>
              <a:gd name="T8" fmla="*/ 11 w 15"/>
              <a:gd name="T9" fmla="*/ 9 h 58"/>
              <a:gd name="T10" fmla="*/ 15 w 15"/>
              <a:gd name="T11" fmla="*/ 9 h 58"/>
              <a:gd name="T12" fmla="*/ 15 w 15"/>
              <a:gd name="T13" fmla="*/ 12 h 58"/>
              <a:gd name="T14" fmla="*/ 15 w 15"/>
              <a:gd name="T15" fmla="*/ 12 h 58"/>
              <a:gd name="T16" fmla="*/ 15 w 15"/>
              <a:gd name="T17" fmla="*/ 18 h 58"/>
              <a:gd name="T18" fmla="*/ 15 w 15"/>
              <a:gd name="T19" fmla="*/ 21 h 58"/>
              <a:gd name="T20" fmla="*/ 13 w 15"/>
              <a:gd name="T21" fmla="*/ 31 h 58"/>
              <a:gd name="T22" fmla="*/ 11 w 15"/>
              <a:gd name="T23" fmla="*/ 43 h 58"/>
              <a:gd name="T24" fmla="*/ 11 w 15"/>
              <a:gd name="T25" fmla="*/ 52 h 58"/>
              <a:gd name="T26" fmla="*/ 11 w 15"/>
              <a:gd name="T27" fmla="*/ 58 h 58"/>
              <a:gd name="T28" fmla="*/ 0 w 15"/>
              <a:gd name="T29" fmla="*/ 58 h 58"/>
              <a:gd name="T30" fmla="*/ 0 w 15"/>
              <a:gd name="T31" fmla="*/ 0 h 58"/>
              <a:gd name="T32" fmla="*/ 0 w 15"/>
              <a:gd name="T33" fmla="*/ 0 h 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5" h="58">
                <a:moveTo>
                  <a:pt x="0" y="0"/>
                </a:moveTo>
                <a:lnTo>
                  <a:pt x="2" y="3"/>
                </a:lnTo>
                <a:lnTo>
                  <a:pt x="6" y="6"/>
                </a:lnTo>
                <a:lnTo>
                  <a:pt x="8" y="6"/>
                </a:lnTo>
                <a:lnTo>
                  <a:pt x="11" y="9"/>
                </a:lnTo>
                <a:lnTo>
                  <a:pt x="15" y="9"/>
                </a:lnTo>
                <a:lnTo>
                  <a:pt x="15" y="12"/>
                </a:lnTo>
                <a:lnTo>
                  <a:pt x="15" y="12"/>
                </a:lnTo>
                <a:lnTo>
                  <a:pt x="15" y="18"/>
                </a:lnTo>
                <a:lnTo>
                  <a:pt x="15" y="21"/>
                </a:lnTo>
                <a:lnTo>
                  <a:pt x="13" y="31"/>
                </a:lnTo>
                <a:lnTo>
                  <a:pt x="11" y="43"/>
                </a:lnTo>
                <a:lnTo>
                  <a:pt x="11" y="52"/>
                </a:lnTo>
                <a:lnTo>
                  <a:pt x="11" y="58"/>
                </a:lnTo>
                <a:lnTo>
                  <a:pt x="0" y="58"/>
                </a:lnTo>
                <a:lnTo>
                  <a:pt x="0" y="0"/>
                </a:lnTo>
                <a:lnTo>
                  <a:pt x="0" y="0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37" name="Freeform 106"/>
          <p:cNvSpPr>
            <a:spLocks/>
          </p:cNvSpPr>
          <p:nvPr/>
        </p:nvSpPr>
        <p:spPr bwMode="auto">
          <a:xfrm>
            <a:off x="5575698" y="5971171"/>
            <a:ext cx="1783911" cy="335635"/>
          </a:xfrm>
          <a:custGeom>
            <a:avLst/>
            <a:gdLst>
              <a:gd name="T0" fmla="*/ 80 w 267"/>
              <a:gd name="T1" fmla="*/ 28 h 34"/>
              <a:gd name="T2" fmla="*/ 60 w 267"/>
              <a:gd name="T3" fmla="*/ 31 h 34"/>
              <a:gd name="T4" fmla="*/ 47 w 267"/>
              <a:gd name="T5" fmla="*/ 34 h 34"/>
              <a:gd name="T6" fmla="*/ 38 w 267"/>
              <a:gd name="T7" fmla="*/ 34 h 34"/>
              <a:gd name="T8" fmla="*/ 33 w 267"/>
              <a:gd name="T9" fmla="*/ 34 h 34"/>
              <a:gd name="T10" fmla="*/ 22 w 267"/>
              <a:gd name="T11" fmla="*/ 31 h 34"/>
              <a:gd name="T12" fmla="*/ 9 w 267"/>
              <a:gd name="T13" fmla="*/ 25 h 34"/>
              <a:gd name="T14" fmla="*/ 2 w 267"/>
              <a:gd name="T15" fmla="*/ 22 h 34"/>
              <a:gd name="T16" fmla="*/ 11 w 267"/>
              <a:gd name="T17" fmla="*/ 18 h 34"/>
              <a:gd name="T18" fmla="*/ 33 w 267"/>
              <a:gd name="T19" fmla="*/ 15 h 34"/>
              <a:gd name="T20" fmla="*/ 49 w 267"/>
              <a:gd name="T21" fmla="*/ 15 h 34"/>
              <a:gd name="T22" fmla="*/ 64 w 267"/>
              <a:gd name="T23" fmla="*/ 12 h 34"/>
              <a:gd name="T24" fmla="*/ 84 w 267"/>
              <a:gd name="T25" fmla="*/ 12 h 34"/>
              <a:gd name="T26" fmla="*/ 111 w 267"/>
              <a:gd name="T27" fmla="*/ 9 h 34"/>
              <a:gd name="T28" fmla="*/ 141 w 267"/>
              <a:gd name="T29" fmla="*/ 6 h 34"/>
              <a:gd name="T30" fmla="*/ 168 w 267"/>
              <a:gd name="T31" fmla="*/ 3 h 34"/>
              <a:gd name="T32" fmla="*/ 188 w 267"/>
              <a:gd name="T33" fmla="*/ 0 h 34"/>
              <a:gd name="T34" fmla="*/ 203 w 267"/>
              <a:gd name="T35" fmla="*/ 0 h 34"/>
              <a:gd name="T36" fmla="*/ 217 w 267"/>
              <a:gd name="T37" fmla="*/ 0 h 34"/>
              <a:gd name="T38" fmla="*/ 236 w 267"/>
              <a:gd name="T39" fmla="*/ 3 h 34"/>
              <a:gd name="T40" fmla="*/ 252 w 267"/>
              <a:gd name="T41" fmla="*/ 6 h 34"/>
              <a:gd name="T42" fmla="*/ 258 w 267"/>
              <a:gd name="T43" fmla="*/ 9 h 34"/>
              <a:gd name="T44" fmla="*/ 265 w 267"/>
              <a:gd name="T45" fmla="*/ 12 h 34"/>
              <a:gd name="T46" fmla="*/ 267 w 267"/>
              <a:gd name="T47" fmla="*/ 15 h 34"/>
              <a:gd name="T48" fmla="*/ 267 w 267"/>
              <a:gd name="T49" fmla="*/ 18 h 34"/>
              <a:gd name="T50" fmla="*/ 263 w 267"/>
              <a:gd name="T51" fmla="*/ 22 h 34"/>
              <a:gd name="T52" fmla="*/ 254 w 267"/>
              <a:gd name="T53" fmla="*/ 22 h 34"/>
              <a:gd name="T54" fmla="*/ 243 w 267"/>
              <a:gd name="T55" fmla="*/ 22 h 34"/>
              <a:gd name="T56" fmla="*/ 221 w 267"/>
              <a:gd name="T57" fmla="*/ 22 h 34"/>
              <a:gd name="T58" fmla="*/ 175 w 267"/>
              <a:gd name="T59" fmla="*/ 22 h 34"/>
              <a:gd name="T60" fmla="*/ 148 w 267"/>
              <a:gd name="T61" fmla="*/ 22 h 34"/>
              <a:gd name="T62" fmla="*/ 126 w 267"/>
              <a:gd name="T63" fmla="*/ 25 h 34"/>
              <a:gd name="T64" fmla="*/ 104 w 267"/>
              <a:gd name="T65" fmla="*/ 25 h 34"/>
              <a:gd name="T66" fmla="*/ 93 w 267"/>
              <a:gd name="T67" fmla="*/ 28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267" h="34">
                <a:moveTo>
                  <a:pt x="93" y="28"/>
                </a:moveTo>
                <a:lnTo>
                  <a:pt x="80" y="28"/>
                </a:lnTo>
                <a:lnTo>
                  <a:pt x="69" y="31"/>
                </a:lnTo>
                <a:lnTo>
                  <a:pt x="60" y="31"/>
                </a:lnTo>
                <a:lnTo>
                  <a:pt x="53" y="34"/>
                </a:lnTo>
                <a:lnTo>
                  <a:pt x="47" y="34"/>
                </a:lnTo>
                <a:lnTo>
                  <a:pt x="42" y="34"/>
                </a:lnTo>
                <a:lnTo>
                  <a:pt x="38" y="34"/>
                </a:lnTo>
                <a:lnTo>
                  <a:pt x="36" y="34"/>
                </a:lnTo>
                <a:lnTo>
                  <a:pt x="33" y="34"/>
                </a:lnTo>
                <a:lnTo>
                  <a:pt x="29" y="34"/>
                </a:lnTo>
                <a:lnTo>
                  <a:pt x="22" y="31"/>
                </a:lnTo>
                <a:lnTo>
                  <a:pt x="16" y="28"/>
                </a:lnTo>
                <a:lnTo>
                  <a:pt x="9" y="25"/>
                </a:lnTo>
                <a:lnTo>
                  <a:pt x="5" y="25"/>
                </a:lnTo>
                <a:lnTo>
                  <a:pt x="2" y="22"/>
                </a:lnTo>
                <a:lnTo>
                  <a:pt x="0" y="18"/>
                </a:lnTo>
                <a:lnTo>
                  <a:pt x="11" y="18"/>
                </a:lnTo>
                <a:lnTo>
                  <a:pt x="22" y="15"/>
                </a:lnTo>
                <a:lnTo>
                  <a:pt x="33" y="15"/>
                </a:lnTo>
                <a:lnTo>
                  <a:pt x="42" y="15"/>
                </a:lnTo>
                <a:lnTo>
                  <a:pt x="49" y="15"/>
                </a:lnTo>
                <a:lnTo>
                  <a:pt x="55" y="15"/>
                </a:lnTo>
                <a:lnTo>
                  <a:pt x="64" y="12"/>
                </a:lnTo>
                <a:lnTo>
                  <a:pt x="73" y="12"/>
                </a:lnTo>
                <a:lnTo>
                  <a:pt x="84" y="12"/>
                </a:lnTo>
                <a:lnTo>
                  <a:pt x="97" y="9"/>
                </a:lnTo>
                <a:lnTo>
                  <a:pt x="111" y="9"/>
                </a:lnTo>
                <a:lnTo>
                  <a:pt x="126" y="6"/>
                </a:lnTo>
                <a:lnTo>
                  <a:pt x="141" y="6"/>
                </a:lnTo>
                <a:lnTo>
                  <a:pt x="155" y="3"/>
                </a:lnTo>
                <a:lnTo>
                  <a:pt x="168" y="3"/>
                </a:lnTo>
                <a:lnTo>
                  <a:pt x="179" y="0"/>
                </a:lnTo>
                <a:lnTo>
                  <a:pt x="188" y="0"/>
                </a:lnTo>
                <a:lnTo>
                  <a:pt x="197" y="0"/>
                </a:lnTo>
                <a:lnTo>
                  <a:pt x="203" y="0"/>
                </a:lnTo>
                <a:lnTo>
                  <a:pt x="208" y="0"/>
                </a:lnTo>
                <a:lnTo>
                  <a:pt x="217" y="0"/>
                </a:lnTo>
                <a:lnTo>
                  <a:pt x="228" y="0"/>
                </a:lnTo>
                <a:lnTo>
                  <a:pt x="236" y="3"/>
                </a:lnTo>
                <a:lnTo>
                  <a:pt x="247" y="3"/>
                </a:lnTo>
                <a:lnTo>
                  <a:pt x="252" y="6"/>
                </a:lnTo>
                <a:lnTo>
                  <a:pt x="256" y="6"/>
                </a:lnTo>
                <a:lnTo>
                  <a:pt x="258" y="9"/>
                </a:lnTo>
                <a:lnTo>
                  <a:pt x="263" y="9"/>
                </a:lnTo>
                <a:lnTo>
                  <a:pt x="265" y="12"/>
                </a:lnTo>
                <a:lnTo>
                  <a:pt x="265" y="12"/>
                </a:lnTo>
                <a:lnTo>
                  <a:pt x="267" y="15"/>
                </a:lnTo>
                <a:lnTo>
                  <a:pt x="267" y="15"/>
                </a:lnTo>
                <a:lnTo>
                  <a:pt x="267" y="18"/>
                </a:lnTo>
                <a:lnTo>
                  <a:pt x="265" y="18"/>
                </a:lnTo>
                <a:lnTo>
                  <a:pt x="263" y="22"/>
                </a:lnTo>
                <a:lnTo>
                  <a:pt x="258" y="22"/>
                </a:lnTo>
                <a:lnTo>
                  <a:pt x="254" y="22"/>
                </a:lnTo>
                <a:lnTo>
                  <a:pt x="250" y="22"/>
                </a:lnTo>
                <a:lnTo>
                  <a:pt x="243" y="22"/>
                </a:lnTo>
                <a:lnTo>
                  <a:pt x="236" y="22"/>
                </a:lnTo>
                <a:lnTo>
                  <a:pt x="221" y="22"/>
                </a:lnTo>
                <a:lnTo>
                  <a:pt x="205" y="22"/>
                </a:lnTo>
                <a:lnTo>
                  <a:pt x="175" y="22"/>
                </a:lnTo>
                <a:lnTo>
                  <a:pt x="157" y="22"/>
                </a:lnTo>
                <a:lnTo>
                  <a:pt x="148" y="22"/>
                </a:lnTo>
                <a:lnTo>
                  <a:pt x="137" y="22"/>
                </a:lnTo>
                <a:lnTo>
                  <a:pt x="126" y="25"/>
                </a:lnTo>
                <a:lnTo>
                  <a:pt x="115" y="25"/>
                </a:lnTo>
                <a:lnTo>
                  <a:pt x="104" y="25"/>
                </a:lnTo>
                <a:lnTo>
                  <a:pt x="93" y="28"/>
                </a:lnTo>
                <a:lnTo>
                  <a:pt x="93" y="28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38" name="Freeform 107"/>
          <p:cNvSpPr>
            <a:spLocks/>
          </p:cNvSpPr>
          <p:nvPr/>
        </p:nvSpPr>
        <p:spPr bwMode="auto">
          <a:xfrm>
            <a:off x="5769454" y="4263378"/>
            <a:ext cx="1256086" cy="1095753"/>
          </a:xfrm>
          <a:custGeom>
            <a:avLst/>
            <a:gdLst>
              <a:gd name="T0" fmla="*/ 77 w 188"/>
              <a:gd name="T1" fmla="*/ 65 h 111"/>
              <a:gd name="T2" fmla="*/ 101 w 188"/>
              <a:gd name="T3" fmla="*/ 50 h 111"/>
              <a:gd name="T4" fmla="*/ 119 w 188"/>
              <a:gd name="T5" fmla="*/ 37 h 111"/>
              <a:gd name="T6" fmla="*/ 128 w 188"/>
              <a:gd name="T7" fmla="*/ 31 h 111"/>
              <a:gd name="T8" fmla="*/ 132 w 188"/>
              <a:gd name="T9" fmla="*/ 25 h 111"/>
              <a:gd name="T10" fmla="*/ 135 w 188"/>
              <a:gd name="T11" fmla="*/ 22 h 111"/>
              <a:gd name="T12" fmla="*/ 135 w 188"/>
              <a:gd name="T13" fmla="*/ 22 h 111"/>
              <a:gd name="T14" fmla="*/ 128 w 188"/>
              <a:gd name="T15" fmla="*/ 25 h 111"/>
              <a:gd name="T16" fmla="*/ 117 w 188"/>
              <a:gd name="T17" fmla="*/ 25 h 111"/>
              <a:gd name="T18" fmla="*/ 99 w 188"/>
              <a:gd name="T19" fmla="*/ 28 h 111"/>
              <a:gd name="T20" fmla="*/ 82 w 188"/>
              <a:gd name="T21" fmla="*/ 34 h 111"/>
              <a:gd name="T22" fmla="*/ 71 w 188"/>
              <a:gd name="T23" fmla="*/ 34 h 111"/>
              <a:gd name="T24" fmla="*/ 62 w 188"/>
              <a:gd name="T25" fmla="*/ 34 h 111"/>
              <a:gd name="T26" fmla="*/ 55 w 188"/>
              <a:gd name="T27" fmla="*/ 37 h 111"/>
              <a:gd name="T28" fmla="*/ 46 w 188"/>
              <a:gd name="T29" fmla="*/ 34 h 111"/>
              <a:gd name="T30" fmla="*/ 31 w 188"/>
              <a:gd name="T31" fmla="*/ 31 h 111"/>
              <a:gd name="T32" fmla="*/ 24 w 188"/>
              <a:gd name="T33" fmla="*/ 28 h 111"/>
              <a:gd name="T34" fmla="*/ 24 w 188"/>
              <a:gd name="T35" fmla="*/ 25 h 111"/>
              <a:gd name="T36" fmla="*/ 29 w 188"/>
              <a:gd name="T37" fmla="*/ 25 h 111"/>
              <a:gd name="T38" fmla="*/ 35 w 188"/>
              <a:gd name="T39" fmla="*/ 22 h 111"/>
              <a:gd name="T40" fmla="*/ 44 w 188"/>
              <a:gd name="T41" fmla="*/ 22 h 111"/>
              <a:gd name="T42" fmla="*/ 62 w 188"/>
              <a:gd name="T43" fmla="*/ 19 h 111"/>
              <a:gd name="T44" fmla="*/ 88 w 188"/>
              <a:gd name="T45" fmla="*/ 16 h 111"/>
              <a:gd name="T46" fmla="*/ 110 w 188"/>
              <a:gd name="T47" fmla="*/ 10 h 111"/>
              <a:gd name="T48" fmla="*/ 124 w 188"/>
              <a:gd name="T49" fmla="*/ 10 h 111"/>
              <a:gd name="T50" fmla="*/ 132 w 188"/>
              <a:gd name="T51" fmla="*/ 7 h 111"/>
              <a:gd name="T52" fmla="*/ 137 w 188"/>
              <a:gd name="T53" fmla="*/ 4 h 111"/>
              <a:gd name="T54" fmla="*/ 143 w 188"/>
              <a:gd name="T55" fmla="*/ 0 h 111"/>
              <a:gd name="T56" fmla="*/ 150 w 188"/>
              <a:gd name="T57" fmla="*/ 0 h 111"/>
              <a:gd name="T58" fmla="*/ 159 w 188"/>
              <a:gd name="T59" fmla="*/ 0 h 111"/>
              <a:gd name="T60" fmla="*/ 172 w 188"/>
              <a:gd name="T61" fmla="*/ 7 h 111"/>
              <a:gd name="T62" fmla="*/ 183 w 188"/>
              <a:gd name="T63" fmla="*/ 13 h 111"/>
              <a:gd name="T64" fmla="*/ 188 w 188"/>
              <a:gd name="T65" fmla="*/ 19 h 111"/>
              <a:gd name="T66" fmla="*/ 185 w 188"/>
              <a:gd name="T67" fmla="*/ 22 h 111"/>
              <a:gd name="T68" fmla="*/ 179 w 188"/>
              <a:gd name="T69" fmla="*/ 25 h 111"/>
              <a:gd name="T70" fmla="*/ 165 w 188"/>
              <a:gd name="T71" fmla="*/ 31 h 111"/>
              <a:gd name="T72" fmla="*/ 146 w 188"/>
              <a:gd name="T73" fmla="*/ 47 h 111"/>
              <a:gd name="T74" fmla="*/ 119 w 188"/>
              <a:gd name="T75" fmla="*/ 68 h 111"/>
              <a:gd name="T76" fmla="*/ 86 w 188"/>
              <a:gd name="T77" fmla="*/ 84 h 111"/>
              <a:gd name="T78" fmla="*/ 53 w 188"/>
              <a:gd name="T79" fmla="*/ 99 h 111"/>
              <a:gd name="T80" fmla="*/ 24 w 188"/>
              <a:gd name="T81" fmla="*/ 105 h 111"/>
              <a:gd name="T82" fmla="*/ 13 w 188"/>
              <a:gd name="T83" fmla="*/ 108 h 111"/>
              <a:gd name="T84" fmla="*/ 4 w 188"/>
              <a:gd name="T85" fmla="*/ 111 h 111"/>
              <a:gd name="T86" fmla="*/ 0 w 188"/>
              <a:gd name="T87" fmla="*/ 111 h 111"/>
              <a:gd name="T88" fmla="*/ 0 w 188"/>
              <a:gd name="T89" fmla="*/ 108 h 111"/>
              <a:gd name="T90" fmla="*/ 0 w 188"/>
              <a:gd name="T91" fmla="*/ 105 h 111"/>
              <a:gd name="T92" fmla="*/ 4 w 188"/>
              <a:gd name="T93" fmla="*/ 105 h 111"/>
              <a:gd name="T94" fmla="*/ 11 w 188"/>
              <a:gd name="T95" fmla="*/ 99 h 111"/>
              <a:gd name="T96" fmla="*/ 20 w 188"/>
              <a:gd name="T97" fmla="*/ 96 h 111"/>
              <a:gd name="T98" fmla="*/ 66 w 188"/>
              <a:gd name="T99" fmla="*/ 74 h 1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88" h="111">
                <a:moveTo>
                  <a:pt x="66" y="74"/>
                </a:moveTo>
                <a:lnTo>
                  <a:pt x="77" y="65"/>
                </a:lnTo>
                <a:lnTo>
                  <a:pt x="90" y="59"/>
                </a:lnTo>
                <a:lnTo>
                  <a:pt x="101" y="50"/>
                </a:lnTo>
                <a:lnTo>
                  <a:pt x="112" y="41"/>
                </a:lnTo>
                <a:lnTo>
                  <a:pt x="119" y="37"/>
                </a:lnTo>
                <a:lnTo>
                  <a:pt x="124" y="34"/>
                </a:lnTo>
                <a:lnTo>
                  <a:pt x="128" y="31"/>
                </a:lnTo>
                <a:lnTo>
                  <a:pt x="130" y="28"/>
                </a:lnTo>
                <a:lnTo>
                  <a:pt x="132" y="25"/>
                </a:lnTo>
                <a:lnTo>
                  <a:pt x="135" y="25"/>
                </a:lnTo>
                <a:lnTo>
                  <a:pt x="135" y="22"/>
                </a:lnTo>
                <a:lnTo>
                  <a:pt x="135" y="22"/>
                </a:lnTo>
                <a:lnTo>
                  <a:pt x="135" y="22"/>
                </a:lnTo>
                <a:lnTo>
                  <a:pt x="132" y="22"/>
                </a:lnTo>
                <a:lnTo>
                  <a:pt x="128" y="25"/>
                </a:lnTo>
                <a:lnTo>
                  <a:pt x="124" y="25"/>
                </a:lnTo>
                <a:lnTo>
                  <a:pt x="117" y="25"/>
                </a:lnTo>
                <a:lnTo>
                  <a:pt x="108" y="28"/>
                </a:lnTo>
                <a:lnTo>
                  <a:pt x="99" y="28"/>
                </a:lnTo>
                <a:lnTo>
                  <a:pt x="86" y="31"/>
                </a:lnTo>
                <a:lnTo>
                  <a:pt x="82" y="34"/>
                </a:lnTo>
                <a:lnTo>
                  <a:pt x="75" y="34"/>
                </a:lnTo>
                <a:lnTo>
                  <a:pt x="71" y="34"/>
                </a:lnTo>
                <a:lnTo>
                  <a:pt x="66" y="34"/>
                </a:lnTo>
                <a:lnTo>
                  <a:pt x="62" y="34"/>
                </a:lnTo>
                <a:lnTo>
                  <a:pt x="60" y="37"/>
                </a:lnTo>
                <a:lnTo>
                  <a:pt x="55" y="37"/>
                </a:lnTo>
                <a:lnTo>
                  <a:pt x="51" y="37"/>
                </a:lnTo>
                <a:lnTo>
                  <a:pt x="46" y="34"/>
                </a:lnTo>
                <a:lnTo>
                  <a:pt x="35" y="34"/>
                </a:lnTo>
                <a:lnTo>
                  <a:pt x="31" y="31"/>
                </a:lnTo>
                <a:lnTo>
                  <a:pt x="26" y="31"/>
                </a:lnTo>
                <a:lnTo>
                  <a:pt x="24" y="28"/>
                </a:lnTo>
                <a:lnTo>
                  <a:pt x="24" y="25"/>
                </a:lnTo>
                <a:lnTo>
                  <a:pt x="24" y="25"/>
                </a:lnTo>
                <a:lnTo>
                  <a:pt x="26" y="25"/>
                </a:lnTo>
                <a:lnTo>
                  <a:pt x="29" y="25"/>
                </a:lnTo>
                <a:lnTo>
                  <a:pt x="31" y="22"/>
                </a:lnTo>
                <a:lnTo>
                  <a:pt x="35" y="22"/>
                </a:lnTo>
                <a:lnTo>
                  <a:pt x="37" y="22"/>
                </a:lnTo>
                <a:lnTo>
                  <a:pt x="44" y="22"/>
                </a:lnTo>
                <a:lnTo>
                  <a:pt x="48" y="22"/>
                </a:lnTo>
                <a:lnTo>
                  <a:pt x="62" y="19"/>
                </a:lnTo>
                <a:lnTo>
                  <a:pt x="75" y="19"/>
                </a:lnTo>
                <a:lnTo>
                  <a:pt x="88" y="16"/>
                </a:lnTo>
                <a:lnTo>
                  <a:pt x="104" y="13"/>
                </a:lnTo>
                <a:lnTo>
                  <a:pt x="110" y="10"/>
                </a:lnTo>
                <a:lnTo>
                  <a:pt x="117" y="10"/>
                </a:lnTo>
                <a:lnTo>
                  <a:pt x="124" y="10"/>
                </a:lnTo>
                <a:lnTo>
                  <a:pt x="128" y="7"/>
                </a:lnTo>
                <a:lnTo>
                  <a:pt x="132" y="7"/>
                </a:lnTo>
                <a:lnTo>
                  <a:pt x="135" y="4"/>
                </a:lnTo>
                <a:lnTo>
                  <a:pt x="137" y="4"/>
                </a:lnTo>
                <a:lnTo>
                  <a:pt x="139" y="4"/>
                </a:lnTo>
                <a:lnTo>
                  <a:pt x="143" y="0"/>
                </a:lnTo>
                <a:lnTo>
                  <a:pt x="148" y="0"/>
                </a:lnTo>
                <a:lnTo>
                  <a:pt x="150" y="0"/>
                </a:lnTo>
                <a:lnTo>
                  <a:pt x="154" y="0"/>
                </a:lnTo>
                <a:lnTo>
                  <a:pt x="159" y="0"/>
                </a:lnTo>
                <a:lnTo>
                  <a:pt x="165" y="4"/>
                </a:lnTo>
                <a:lnTo>
                  <a:pt x="172" y="7"/>
                </a:lnTo>
                <a:lnTo>
                  <a:pt x="179" y="10"/>
                </a:lnTo>
                <a:lnTo>
                  <a:pt x="183" y="13"/>
                </a:lnTo>
                <a:lnTo>
                  <a:pt x="188" y="16"/>
                </a:lnTo>
                <a:lnTo>
                  <a:pt x="188" y="19"/>
                </a:lnTo>
                <a:lnTo>
                  <a:pt x="188" y="22"/>
                </a:lnTo>
                <a:lnTo>
                  <a:pt x="185" y="22"/>
                </a:lnTo>
                <a:lnTo>
                  <a:pt x="183" y="25"/>
                </a:lnTo>
                <a:lnTo>
                  <a:pt x="179" y="25"/>
                </a:lnTo>
                <a:lnTo>
                  <a:pt x="172" y="28"/>
                </a:lnTo>
                <a:lnTo>
                  <a:pt x="165" y="31"/>
                </a:lnTo>
                <a:lnTo>
                  <a:pt x="157" y="37"/>
                </a:lnTo>
                <a:lnTo>
                  <a:pt x="146" y="47"/>
                </a:lnTo>
                <a:lnTo>
                  <a:pt x="132" y="59"/>
                </a:lnTo>
                <a:lnTo>
                  <a:pt x="119" y="68"/>
                </a:lnTo>
                <a:lnTo>
                  <a:pt x="104" y="77"/>
                </a:lnTo>
                <a:lnTo>
                  <a:pt x="86" y="84"/>
                </a:lnTo>
                <a:lnTo>
                  <a:pt x="68" y="93"/>
                </a:lnTo>
                <a:lnTo>
                  <a:pt x="53" y="99"/>
                </a:lnTo>
                <a:lnTo>
                  <a:pt x="37" y="102"/>
                </a:lnTo>
                <a:lnTo>
                  <a:pt x="24" y="105"/>
                </a:lnTo>
                <a:lnTo>
                  <a:pt x="18" y="108"/>
                </a:lnTo>
                <a:lnTo>
                  <a:pt x="13" y="108"/>
                </a:lnTo>
                <a:lnTo>
                  <a:pt x="9" y="111"/>
                </a:lnTo>
                <a:lnTo>
                  <a:pt x="4" y="111"/>
                </a:lnTo>
                <a:lnTo>
                  <a:pt x="2" y="111"/>
                </a:lnTo>
                <a:lnTo>
                  <a:pt x="0" y="111"/>
                </a:lnTo>
                <a:lnTo>
                  <a:pt x="0" y="108"/>
                </a:lnTo>
                <a:lnTo>
                  <a:pt x="0" y="108"/>
                </a:lnTo>
                <a:lnTo>
                  <a:pt x="0" y="108"/>
                </a:lnTo>
                <a:lnTo>
                  <a:pt x="0" y="105"/>
                </a:lnTo>
                <a:lnTo>
                  <a:pt x="2" y="105"/>
                </a:lnTo>
                <a:lnTo>
                  <a:pt x="4" y="105"/>
                </a:lnTo>
                <a:lnTo>
                  <a:pt x="7" y="102"/>
                </a:lnTo>
                <a:lnTo>
                  <a:pt x="11" y="99"/>
                </a:lnTo>
                <a:lnTo>
                  <a:pt x="15" y="99"/>
                </a:lnTo>
                <a:lnTo>
                  <a:pt x="20" y="96"/>
                </a:lnTo>
                <a:lnTo>
                  <a:pt x="44" y="84"/>
                </a:lnTo>
                <a:lnTo>
                  <a:pt x="66" y="74"/>
                </a:lnTo>
                <a:lnTo>
                  <a:pt x="66" y="74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39" name="Freeform 108"/>
          <p:cNvSpPr>
            <a:spLocks/>
          </p:cNvSpPr>
          <p:nvPr/>
        </p:nvSpPr>
        <p:spPr bwMode="auto">
          <a:xfrm>
            <a:off x="6551169" y="4905036"/>
            <a:ext cx="621363" cy="454095"/>
          </a:xfrm>
          <a:custGeom>
            <a:avLst/>
            <a:gdLst>
              <a:gd name="T0" fmla="*/ 75 w 93"/>
              <a:gd name="T1" fmla="*/ 16 h 46"/>
              <a:gd name="T2" fmla="*/ 82 w 93"/>
              <a:gd name="T3" fmla="*/ 19 h 46"/>
              <a:gd name="T4" fmla="*/ 86 w 93"/>
              <a:gd name="T5" fmla="*/ 25 h 46"/>
              <a:gd name="T6" fmla="*/ 90 w 93"/>
              <a:gd name="T7" fmla="*/ 28 h 46"/>
              <a:gd name="T8" fmla="*/ 93 w 93"/>
              <a:gd name="T9" fmla="*/ 34 h 46"/>
              <a:gd name="T10" fmla="*/ 93 w 93"/>
              <a:gd name="T11" fmla="*/ 37 h 46"/>
              <a:gd name="T12" fmla="*/ 93 w 93"/>
              <a:gd name="T13" fmla="*/ 40 h 46"/>
              <a:gd name="T14" fmla="*/ 93 w 93"/>
              <a:gd name="T15" fmla="*/ 40 h 46"/>
              <a:gd name="T16" fmla="*/ 90 w 93"/>
              <a:gd name="T17" fmla="*/ 43 h 46"/>
              <a:gd name="T18" fmla="*/ 88 w 93"/>
              <a:gd name="T19" fmla="*/ 43 h 46"/>
              <a:gd name="T20" fmla="*/ 84 w 93"/>
              <a:gd name="T21" fmla="*/ 43 h 46"/>
              <a:gd name="T22" fmla="*/ 77 w 93"/>
              <a:gd name="T23" fmla="*/ 46 h 46"/>
              <a:gd name="T24" fmla="*/ 75 w 93"/>
              <a:gd name="T25" fmla="*/ 43 h 46"/>
              <a:gd name="T26" fmla="*/ 71 w 93"/>
              <a:gd name="T27" fmla="*/ 43 h 46"/>
              <a:gd name="T28" fmla="*/ 68 w 93"/>
              <a:gd name="T29" fmla="*/ 43 h 46"/>
              <a:gd name="T30" fmla="*/ 62 w 93"/>
              <a:gd name="T31" fmla="*/ 40 h 46"/>
              <a:gd name="T32" fmla="*/ 57 w 93"/>
              <a:gd name="T33" fmla="*/ 37 h 46"/>
              <a:gd name="T34" fmla="*/ 51 w 93"/>
              <a:gd name="T35" fmla="*/ 34 h 46"/>
              <a:gd name="T36" fmla="*/ 44 w 93"/>
              <a:gd name="T37" fmla="*/ 31 h 46"/>
              <a:gd name="T38" fmla="*/ 35 w 93"/>
              <a:gd name="T39" fmla="*/ 25 h 46"/>
              <a:gd name="T40" fmla="*/ 26 w 93"/>
              <a:gd name="T41" fmla="*/ 22 h 46"/>
              <a:gd name="T42" fmla="*/ 20 w 93"/>
              <a:gd name="T43" fmla="*/ 16 h 46"/>
              <a:gd name="T44" fmla="*/ 13 w 93"/>
              <a:gd name="T45" fmla="*/ 12 h 46"/>
              <a:gd name="T46" fmla="*/ 9 w 93"/>
              <a:gd name="T47" fmla="*/ 9 h 46"/>
              <a:gd name="T48" fmla="*/ 4 w 93"/>
              <a:gd name="T49" fmla="*/ 6 h 46"/>
              <a:gd name="T50" fmla="*/ 2 w 93"/>
              <a:gd name="T51" fmla="*/ 3 h 46"/>
              <a:gd name="T52" fmla="*/ 0 w 93"/>
              <a:gd name="T53" fmla="*/ 3 h 46"/>
              <a:gd name="T54" fmla="*/ 0 w 93"/>
              <a:gd name="T55" fmla="*/ 0 h 46"/>
              <a:gd name="T56" fmla="*/ 0 w 93"/>
              <a:gd name="T57" fmla="*/ 0 h 46"/>
              <a:gd name="T58" fmla="*/ 2 w 93"/>
              <a:gd name="T59" fmla="*/ 0 h 46"/>
              <a:gd name="T60" fmla="*/ 4 w 93"/>
              <a:gd name="T61" fmla="*/ 0 h 46"/>
              <a:gd name="T62" fmla="*/ 7 w 93"/>
              <a:gd name="T63" fmla="*/ 0 h 46"/>
              <a:gd name="T64" fmla="*/ 11 w 93"/>
              <a:gd name="T65" fmla="*/ 0 h 46"/>
              <a:gd name="T66" fmla="*/ 18 w 93"/>
              <a:gd name="T67" fmla="*/ 0 h 46"/>
              <a:gd name="T68" fmla="*/ 22 w 93"/>
              <a:gd name="T69" fmla="*/ 0 h 46"/>
              <a:gd name="T70" fmla="*/ 31 w 93"/>
              <a:gd name="T71" fmla="*/ 3 h 46"/>
              <a:gd name="T72" fmla="*/ 44 w 93"/>
              <a:gd name="T73" fmla="*/ 6 h 46"/>
              <a:gd name="T74" fmla="*/ 55 w 93"/>
              <a:gd name="T75" fmla="*/ 9 h 46"/>
              <a:gd name="T76" fmla="*/ 66 w 93"/>
              <a:gd name="T77" fmla="*/ 12 h 46"/>
              <a:gd name="T78" fmla="*/ 75 w 93"/>
              <a:gd name="T79" fmla="*/ 16 h 46"/>
              <a:gd name="T80" fmla="*/ 75 w 93"/>
              <a:gd name="T81" fmla="*/ 16 h 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93" h="46">
                <a:moveTo>
                  <a:pt x="75" y="16"/>
                </a:moveTo>
                <a:lnTo>
                  <a:pt x="82" y="19"/>
                </a:lnTo>
                <a:lnTo>
                  <a:pt x="86" y="25"/>
                </a:lnTo>
                <a:lnTo>
                  <a:pt x="90" y="28"/>
                </a:lnTo>
                <a:lnTo>
                  <a:pt x="93" y="34"/>
                </a:lnTo>
                <a:lnTo>
                  <a:pt x="93" y="37"/>
                </a:lnTo>
                <a:lnTo>
                  <a:pt x="93" y="40"/>
                </a:lnTo>
                <a:lnTo>
                  <a:pt x="93" y="40"/>
                </a:lnTo>
                <a:lnTo>
                  <a:pt x="90" y="43"/>
                </a:lnTo>
                <a:lnTo>
                  <a:pt x="88" y="43"/>
                </a:lnTo>
                <a:lnTo>
                  <a:pt x="84" y="43"/>
                </a:lnTo>
                <a:lnTo>
                  <a:pt x="77" y="46"/>
                </a:lnTo>
                <a:lnTo>
                  <a:pt x="75" y="43"/>
                </a:lnTo>
                <a:lnTo>
                  <a:pt x="71" y="43"/>
                </a:lnTo>
                <a:lnTo>
                  <a:pt x="68" y="43"/>
                </a:lnTo>
                <a:lnTo>
                  <a:pt x="62" y="40"/>
                </a:lnTo>
                <a:lnTo>
                  <a:pt x="57" y="37"/>
                </a:lnTo>
                <a:lnTo>
                  <a:pt x="51" y="34"/>
                </a:lnTo>
                <a:lnTo>
                  <a:pt x="44" y="31"/>
                </a:lnTo>
                <a:lnTo>
                  <a:pt x="35" y="25"/>
                </a:lnTo>
                <a:lnTo>
                  <a:pt x="26" y="22"/>
                </a:lnTo>
                <a:lnTo>
                  <a:pt x="20" y="16"/>
                </a:lnTo>
                <a:lnTo>
                  <a:pt x="13" y="12"/>
                </a:lnTo>
                <a:lnTo>
                  <a:pt x="9" y="9"/>
                </a:lnTo>
                <a:lnTo>
                  <a:pt x="4" y="6"/>
                </a:lnTo>
                <a:lnTo>
                  <a:pt x="2" y="3"/>
                </a:lnTo>
                <a:lnTo>
                  <a:pt x="0" y="3"/>
                </a:lnTo>
                <a:lnTo>
                  <a:pt x="0" y="0"/>
                </a:lnTo>
                <a:lnTo>
                  <a:pt x="0" y="0"/>
                </a:lnTo>
                <a:lnTo>
                  <a:pt x="2" y="0"/>
                </a:lnTo>
                <a:lnTo>
                  <a:pt x="4" y="0"/>
                </a:lnTo>
                <a:lnTo>
                  <a:pt x="7" y="0"/>
                </a:lnTo>
                <a:lnTo>
                  <a:pt x="11" y="0"/>
                </a:lnTo>
                <a:lnTo>
                  <a:pt x="18" y="0"/>
                </a:lnTo>
                <a:lnTo>
                  <a:pt x="22" y="0"/>
                </a:lnTo>
                <a:lnTo>
                  <a:pt x="31" y="3"/>
                </a:lnTo>
                <a:lnTo>
                  <a:pt x="44" y="6"/>
                </a:lnTo>
                <a:lnTo>
                  <a:pt x="55" y="9"/>
                </a:lnTo>
                <a:lnTo>
                  <a:pt x="66" y="12"/>
                </a:lnTo>
                <a:lnTo>
                  <a:pt x="75" y="16"/>
                </a:lnTo>
                <a:lnTo>
                  <a:pt x="75" y="16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1" name="Freeform 110"/>
          <p:cNvSpPr>
            <a:spLocks/>
          </p:cNvSpPr>
          <p:nvPr/>
        </p:nvSpPr>
        <p:spPr bwMode="auto">
          <a:xfrm>
            <a:off x="8621077" y="4123718"/>
            <a:ext cx="280630" cy="2258638"/>
          </a:xfrm>
          <a:custGeom>
            <a:avLst/>
            <a:gdLst>
              <a:gd name="T0" fmla="*/ 5 w 38"/>
              <a:gd name="T1" fmla="*/ 16 h 207"/>
              <a:gd name="T2" fmla="*/ 2 w 38"/>
              <a:gd name="T3" fmla="*/ 13 h 207"/>
              <a:gd name="T4" fmla="*/ 2 w 38"/>
              <a:gd name="T5" fmla="*/ 10 h 207"/>
              <a:gd name="T6" fmla="*/ 5 w 38"/>
              <a:gd name="T7" fmla="*/ 7 h 207"/>
              <a:gd name="T8" fmla="*/ 7 w 38"/>
              <a:gd name="T9" fmla="*/ 4 h 207"/>
              <a:gd name="T10" fmla="*/ 9 w 38"/>
              <a:gd name="T11" fmla="*/ 4 h 207"/>
              <a:gd name="T12" fmla="*/ 11 w 38"/>
              <a:gd name="T13" fmla="*/ 0 h 207"/>
              <a:gd name="T14" fmla="*/ 13 w 38"/>
              <a:gd name="T15" fmla="*/ 0 h 207"/>
              <a:gd name="T16" fmla="*/ 18 w 38"/>
              <a:gd name="T17" fmla="*/ 0 h 207"/>
              <a:gd name="T18" fmla="*/ 27 w 38"/>
              <a:gd name="T19" fmla="*/ 4 h 207"/>
              <a:gd name="T20" fmla="*/ 35 w 38"/>
              <a:gd name="T21" fmla="*/ 7 h 207"/>
              <a:gd name="T22" fmla="*/ 35 w 38"/>
              <a:gd name="T23" fmla="*/ 25 h 207"/>
              <a:gd name="T24" fmla="*/ 38 w 38"/>
              <a:gd name="T25" fmla="*/ 41 h 207"/>
              <a:gd name="T26" fmla="*/ 38 w 38"/>
              <a:gd name="T27" fmla="*/ 56 h 207"/>
              <a:gd name="T28" fmla="*/ 38 w 38"/>
              <a:gd name="T29" fmla="*/ 71 h 207"/>
              <a:gd name="T30" fmla="*/ 38 w 38"/>
              <a:gd name="T31" fmla="*/ 84 h 207"/>
              <a:gd name="T32" fmla="*/ 38 w 38"/>
              <a:gd name="T33" fmla="*/ 99 h 207"/>
              <a:gd name="T34" fmla="*/ 38 w 38"/>
              <a:gd name="T35" fmla="*/ 111 h 207"/>
              <a:gd name="T36" fmla="*/ 38 w 38"/>
              <a:gd name="T37" fmla="*/ 121 h 207"/>
              <a:gd name="T38" fmla="*/ 35 w 38"/>
              <a:gd name="T39" fmla="*/ 130 h 207"/>
              <a:gd name="T40" fmla="*/ 35 w 38"/>
              <a:gd name="T41" fmla="*/ 142 h 207"/>
              <a:gd name="T42" fmla="*/ 35 w 38"/>
              <a:gd name="T43" fmla="*/ 148 h 207"/>
              <a:gd name="T44" fmla="*/ 35 w 38"/>
              <a:gd name="T45" fmla="*/ 158 h 207"/>
              <a:gd name="T46" fmla="*/ 35 w 38"/>
              <a:gd name="T47" fmla="*/ 164 h 207"/>
              <a:gd name="T48" fmla="*/ 35 w 38"/>
              <a:gd name="T49" fmla="*/ 170 h 207"/>
              <a:gd name="T50" fmla="*/ 35 w 38"/>
              <a:gd name="T51" fmla="*/ 173 h 207"/>
              <a:gd name="T52" fmla="*/ 35 w 38"/>
              <a:gd name="T53" fmla="*/ 179 h 207"/>
              <a:gd name="T54" fmla="*/ 33 w 38"/>
              <a:gd name="T55" fmla="*/ 185 h 207"/>
              <a:gd name="T56" fmla="*/ 31 w 38"/>
              <a:gd name="T57" fmla="*/ 191 h 207"/>
              <a:gd name="T58" fmla="*/ 31 w 38"/>
              <a:gd name="T59" fmla="*/ 195 h 207"/>
              <a:gd name="T60" fmla="*/ 29 w 38"/>
              <a:gd name="T61" fmla="*/ 201 h 207"/>
              <a:gd name="T62" fmla="*/ 29 w 38"/>
              <a:gd name="T63" fmla="*/ 204 h 207"/>
              <a:gd name="T64" fmla="*/ 27 w 38"/>
              <a:gd name="T65" fmla="*/ 204 h 207"/>
              <a:gd name="T66" fmla="*/ 24 w 38"/>
              <a:gd name="T67" fmla="*/ 207 h 207"/>
              <a:gd name="T68" fmla="*/ 22 w 38"/>
              <a:gd name="T69" fmla="*/ 207 h 207"/>
              <a:gd name="T70" fmla="*/ 20 w 38"/>
              <a:gd name="T71" fmla="*/ 207 h 207"/>
              <a:gd name="T72" fmla="*/ 16 w 38"/>
              <a:gd name="T73" fmla="*/ 204 h 207"/>
              <a:gd name="T74" fmla="*/ 11 w 38"/>
              <a:gd name="T75" fmla="*/ 201 h 207"/>
              <a:gd name="T76" fmla="*/ 7 w 38"/>
              <a:gd name="T77" fmla="*/ 195 h 207"/>
              <a:gd name="T78" fmla="*/ 5 w 38"/>
              <a:gd name="T79" fmla="*/ 191 h 207"/>
              <a:gd name="T80" fmla="*/ 2 w 38"/>
              <a:gd name="T81" fmla="*/ 185 h 207"/>
              <a:gd name="T82" fmla="*/ 0 w 38"/>
              <a:gd name="T83" fmla="*/ 182 h 207"/>
              <a:gd name="T84" fmla="*/ 0 w 38"/>
              <a:gd name="T85" fmla="*/ 179 h 207"/>
              <a:gd name="T86" fmla="*/ 0 w 38"/>
              <a:gd name="T87" fmla="*/ 176 h 207"/>
              <a:gd name="T88" fmla="*/ 0 w 38"/>
              <a:gd name="T89" fmla="*/ 170 h 207"/>
              <a:gd name="T90" fmla="*/ 2 w 38"/>
              <a:gd name="T91" fmla="*/ 164 h 207"/>
              <a:gd name="T92" fmla="*/ 5 w 38"/>
              <a:gd name="T93" fmla="*/ 151 h 207"/>
              <a:gd name="T94" fmla="*/ 7 w 38"/>
              <a:gd name="T95" fmla="*/ 142 h 207"/>
              <a:gd name="T96" fmla="*/ 9 w 38"/>
              <a:gd name="T97" fmla="*/ 130 h 207"/>
              <a:gd name="T98" fmla="*/ 9 w 38"/>
              <a:gd name="T99" fmla="*/ 121 h 207"/>
              <a:gd name="T100" fmla="*/ 9 w 38"/>
              <a:gd name="T101" fmla="*/ 108 h 207"/>
              <a:gd name="T102" fmla="*/ 9 w 38"/>
              <a:gd name="T103" fmla="*/ 96 h 207"/>
              <a:gd name="T104" fmla="*/ 9 w 38"/>
              <a:gd name="T105" fmla="*/ 84 h 207"/>
              <a:gd name="T106" fmla="*/ 9 w 38"/>
              <a:gd name="T107" fmla="*/ 71 h 207"/>
              <a:gd name="T108" fmla="*/ 9 w 38"/>
              <a:gd name="T109" fmla="*/ 56 h 207"/>
              <a:gd name="T110" fmla="*/ 9 w 38"/>
              <a:gd name="T111" fmla="*/ 44 h 207"/>
              <a:gd name="T112" fmla="*/ 9 w 38"/>
              <a:gd name="T113" fmla="*/ 31 h 207"/>
              <a:gd name="T114" fmla="*/ 7 w 38"/>
              <a:gd name="T115" fmla="*/ 25 h 207"/>
              <a:gd name="T116" fmla="*/ 5 w 38"/>
              <a:gd name="T117" fmla="*/ 16 h 207"/>
              <a:gd name="T118" fmla="*/ 5 w 38"/>
              <a:gd name="T119" fmla="*/ 16 h 2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38" h="207">
                <a:moveTo>
                  <a:pt x="5" y="16"/>
                </a:moveTo>
                <a:lnTo>
                  <a:pt x="2" y="13"/>
                </a:lnTo>
                <a:lnTo>
                  <a:pt x="2" y="10"/>
                </a:lnTo>
                <a:lnTo>
                  <a:pt x="5" y="7"/>
                </a:lnTo>
                <a:lnTo>
                  <a:pt x="7" y="4"/>
                </a:lnTo>
                <a:lnTo>
                  <a:pt x="9" y="4"/>
                </a:lnTo>
                <a:lnTo>
                  <a:pt x="11" y="0"/>
                </a:lnTo>
                <a:lnTo>
                  <a:pt x="13" y="0"/>
                </a:lnTo>
                <a:lnTo>
                  <a:pt x="18" y="0"/>
                </a:lnTo>
                <a:lnTo>
                  <a:pt x="27" y="4"/>
                </a:lnTo>
                <a:lnTo>
                  <a:pt x="35" y="7"/>
                </a:lnTo>
                <a:lnTo>
                  <a:pt x="35" y="25"/>
                </a:lnTo>
                <a:lnTo>
                  <a:pt x="38" y="41"/>
                </a:lnTo>
                <a:lnTo>
                  <a:pt x="38" y="56"/>
                </a:lnTo>
                <a:lnTo>
                  <a:pt x="38" y="71"/>
                </a:lnTo>
                <a:lnTo>
                  <a:pt x="38" y="84"/>
                </a:lnTo>
                <a:lnTo>
                  <a:pt x="38" y="99"/>
                </a:lnTo>
                <a:lnTo>
                  <a:pt x="38" y="111"/>
                </a:lnTo>
                <a:lnTo>
                  <a:pt x="38" y="121"/>
                </a:lnTo>
                <a:lnTo>
                  <a:pt x="35" y="130"/>
                </a:lnTo>
                <a:lnTo>
                  <a:pt x="35" y="142"/>
                </a:lnTo>
                <a:lnTo>
                  <a:pt x="35" y="148"/>
                </a:lnTo>
                <a:lnTo>
                  <a:pt x="35" y="158"/>
                </a:lnTo>
                <a:lnTo>
                  <a:pt x="35" y="164"/>
                </a:lnTo>
                <a:lnTo>
                  <a:pt x="35" y="170"/>
                </a:lnTo>
                <a:lnTo>
                  <a:pt x="35" y="173"/>
                </a:lnTo>
                <a:lnTo>
                  <a:pt x="35" y="179"/>
                </a:lnTo>
                <a:lnTo>
                  <a:pt x="33" y="185"/>
                </a:lnTo>
                <a:lnTo>
                  <a:pt x="31" y="191"/>
                </a:lnTo>
                <a:lnTo>
                  <a:pt x="31" y="195"/>
                </a:lnTo>
                <a:lnTo>
                  <a:pt x="29" y="201"/>
                </a:lnTo>
                <a:lnTo>
                  <a:pt x="29" y="204"/>
                </a:lnTo>
                <a:lnTo>
                  <a:pt x="27" y="204"/>
                </a:lnTo>
                <a:lnTo>
                  <a:pt x="24" y="207"/>
                </a:lnTo>
                <a:lnTo>
                  <a:pt x="22" y="207"/>
                </a:lnTo>
                <a:lnTo>
                  <a:pt x="20" y="207"/>
                </a:lnTo>
                <a:lnTo>
                  <a:pt x="16" y="204"/>
                </a:lnTo>
                <a:lnTo>
                  <a:pt x="11" y="201"/>
                </a:lnTo>
                <a:lnTo>
                  <a:pt x="7" y="195"/>
                </a:lnTo>
                <a:lnTo>
                  <a:pt x="5" y="191"/>
                </a:lnTo>
                <a:lnTo>
                  <a:pt x="2" y="185"/>
                </a:lnTo>
                <a:lnTo>
                  <a:pt x="0" y="182"/>
                </a:lnTo>
                <a:lnTo>
                  <a:pt x="0" y="179"/>
                </a:lnTo>
                <a:lnTo>
                  <a:pt x="0" y="176"/>
                </a:lnTo>
                <a:lnTo>
                  <a:pt x="0" y="170"/>
                </a:lnTo>
                <a:lnTo>
                  <a:pt x="2" y="164"/>
                </a:lnTo>
                <a:lnTo>
                  <a:pt x="5" y="151"/>
                </a:lnTo>
                <a:lnTo>
                  <a:pt x="7" y="142"/>
                </a:lnTo>
                <a:lnTo>
                  <a:pt x="9" y="130"/>
                </a:lnTo>
                <a:lnTo>
                  <a:pt x="9" y="121"/>
                </a:lnTo>
                <a:lnTo>
                  <a:pt x="9" y="108"/>
                </a:lnTo>
                <a:lnTo>
                  <a:pt x="9" y="96"/>
                </a:lnTo>
                <a:lnTo>
                  <a:pt x="9" y="84"/>
                </a:lnTo>
                <a:lnTo>
                  <a:pt x="9" y="71"/>
                </a:lnTo>
                <a:lnTo>
                  <a:pt x="9" y="56"/>
                </a:lnTo>
                <a:lnTo>
                  <a:pt x="9" y="44"/>
                </a:lnTo>
                <a:lnTo>
                  <a:pt x="9" y="31"/>
                </a:lnTo>
                <a:lnTo>
                  <a:pt x="7" y="25"/>
                </a:lnTo>
                <a:lnTo>
                  <a:pt x="5" y="16"/>
                </a:lnTo>
                <a:lnTo>
                  <a:pt x="5" y="16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2" name="Freeform 111"/>
          <p:cNvSpPr>
            <a:spLocks/>
          </p:cNvSpPr>
          <p:nvPr/>
        </p:nvSpPr>
        <p:spPr bwMode="auto">
          <a:xfrm>
            <a:off x="8717080" y="3992782"/>
            <a:ext cx="804965" cy="1374821"/>
          </a:xfrm>
          <a:custGeom>
            <a:avLst/>
            <a:gdLst>
              <a:gd name="T0" fmla="*/ 56 w 109"/>
              <a:gd name="T1" fmla="*/ 114 h 126"/>
              <a:gd name="T2" fmla="*/ 47 w 109"/>
              <a:gd name="T3" fmla="*/ 108 h 126"/>
              <a:gd name="T4" fmla="*/ 38 w 109"/>
              <a:gd name="T5" fmla="*/ 105 h 126"/>
              <a:gd name="T6" fmla="*/ 34 w 109"/>
              <a:gd name="T7" fmla="*/ 102 h 126"/>
              <a:gd name="T8" fmla="*/ 29 w 109"/>
              <a:gd name="T9" fmla="*/ 99 h 126"/>
              <a:gd name="T10" fmla="*/ 31 w 109"/>
              <a:gd name="T11" fmla="*/ 93 h 126"/>
              <a:gd name="T12" fmla="*/ 40 w 109"/>
              <a:gd name="T13" fmla="*/ 93 h 126"/>
              <a:gd name="T14" fmla="*/ 51 w 109"/>
              <a:gd name="T15" fmla="*/ 93 h 126"/>
              <a:gd name="T16" fmla="*/ 58 w 109"/>
              <a:gd name="T17" fmla="*/ 96 h 126"/>
              <a:gd name="T18" fmla="*/ 62 w 109"/>
              <a:gd name="T19" fmla="*/ 96 h 126"/>
              <a:gd name="T20" fmla="*/ 62 w 109"/>
              <a:gd name="T21" fmla="*/ 89 h 126"/>
              <a:gd name="T22" fmla="*/ 60 w 109"/>
              <a:gd name="T23" fmla="*/ 83 h 126"/>
              <a:gd name="T24" fmla="*/ 56 w 109"/>
              <a:gd name="T25" fmla="*/ 74 h 126"/>
              <a:gd name="T26" fmla="*/ 49 w 109"/>
              <a:gd name="T27" fmla="*/ 68 h 126"/>
              <a:gd name="T28" fmla="*/ 45 w 109"/>
              <a:gd name="T29" fmla="*/ 62 h 126"/>
              <a:gd name="T30" fmla="*/ 45 w 109"/>
              <a:gd name="T31" fmla="*/ 56 h 126"/>
              <a:gd name="T32" fmla="*/ 49 w 109"/>
              <a:gd name="T33" fmla="*/ 46 h 126"/>
              <a:gd name="T34" fmla="*/ 58 w 109"/>
              <a:gd name="T35" fmla="*/ 34 h 126"/>
              <a:gd name="T36" fmla="*/ 62 w 109"/>
              <a:gd name="T37" fmla="*/ 28 h 126"/>
              <a:gd name="T38" fmla="*/ 60 w 109"/>
              <a:gd name="T39" fmla="*/ 25 h 126"/>
              <a:gd name="T40" fmla="*/ 56 w 109"/>
              <a:gd name="T41" fmla="*/ 28 h 126"/>
              <a:gd name="T42" fmla="*/ 49 w 109"/>
              <a:gd name="T43" fmla="*/ 28 h 126"/>
              <a:gd name="T44" fmla="*/ 36 w 109"/>
              <a:gd name="T45" fmla="*/ 31 h 126"/>
              <a:gd name="T46" fmla="*/ 14 w 109"/>
              <a:gd name="T47" fmla="*/ 31 h 126"/>
              <a:gd name="T48" fmla="*/ 0 w 109"/>
              <a:gd name="T49" fmla="*/ 16 h 126"/>
              <a:gd name="T50" fmla="*/ 25 w 109"/>
              <a:gd name="T51" fmla="*/ 16 h 126"/>
              <a:gd name="T52" fmla="*/ 36 w 109"/>
              <a:gd name="T53" fmla="*/ 16 h 126"/>
              <a:gd name="T54" fmla="*/ 45 w 109"/>
              <a:gd name="T55" fmla="*/ 12 h 126"/>
              <a:gd name="T56" fmla="*/ 53 w 109"/>
              <a:gd name="T57" fmla="*/ 9 h 126"/>
              <a:gd name="T58" fmla="*/ 62 w 109"/>
              <a:gd name="T59" fmla="*/ 6 h 126"/>
              <a:gd name="T60" fmla="*/ 67 w 109"/>
              <a:gd name="T61" fmla="*/ 3 h 126"/>
              <a:gd name="T62" fmla="*/ 73 w 109"/>
              <a:gd name="T63" fmla="*/ 0 h 126"/>
              <a:gd name="T64" fmla="*/ 82 w 109"/>
              <a:gd name="T65" fmla="*/ 3 h 126"/>
              <a:gd name="T66" fmla="*/ 93 w 109"/>
              <a:gd name="T67" fmla="*/ 6 h 126"/>
              <a:gd name="T68" fmla="*/ 104 w 109"/>
              <a:gd name="T69" fmla="*/ 12 h 126"/>
              <a:gd name="T70" fmla="*/ 109 w 109"/>
              <a:gd name="T71" fmla="*/ 19 h 126"/>
              <a:gd name="T72" fmla="*/ 106 w 109"/>
              <a:gd name="T73" fmla="*/ 25 h 126"/>
              <a:gd name="T74" fmla="*/ 102 w 109"/>
              <a:gd name="T75" fmla="*/ 28 h 126"/>
              <a:gd name="T76" fmla="*/ 93 w 109"/>
              <a:gd name="T77" fmla="*/ 31 h 126"/>
              <a:gd name="T78" fmla="*/ 82 w 109"/>
              <a:gd name="T79" fmla="*/ 43 h 126"/>
              <a:gd name="T80" fmla="*/ 71 w 109"/>
              <a:gd name="T81" fmla="*/ 56 h 126"/>
              <a:gd name="T82" fmla="*/ 67 w 109"/>
              <a:gd name="T83" fmla="*/ 59 h 126"/>
              <a:gd name="T84" fmla="*/ 69 w 109"/>
              <a:gd name="T85" fmla="*/ 62 h 126"/>
              <a:gd name="T86" fmla="*/ 78 w 109"/>
              <a:gd name="T87" fmla="*/ 68 h 126"/>
              <a:gd name="T88" fmla="*/ 86 w 109"/>
              <a:gd name="T89" fmla="*/ 77 h 126"/>
              <a:gd name="T90" fmla="*/ 93 w 109"/>
              <a:gd name="T91" fmla="*/ 89 h 126"/>
              <a:gd name="T92" fmla="*/ 95 w 109"/>
              <a:gd name="T93" fmla="*/ 102 h 126"/>
              <a:gd name="T94" fmla="*/ 91 w 109"/>
              <a:gd name="T95" fmla="*/ 114 h 126"/>
              <a:gd name="T96" fmla="*/ 82 w 109"/>
              <a:gd name="T97" fmla="*/ 123 h 126"/>
              <a:gd name="T98" fmla="*/ 71 w 109"/>
              <a:gd name="T99" fmla="*/ 126 h 126"/>
              <a:gd name="T100" fmla="*/ 62 w 109"/>
              <a:gd name="T101" fmla="*/ 123 h 126"/>
              <a:gd name="T102" fmla="*/ 58 w 109"/>
              <a:gd name="T103" fmla="*/ 117 h 1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109" h="126">
                <a:moveTo>
                  <a:pt x="58" y="117"/>
                </a:moveTo>
                <a:lnTo>
                  <a:pt x="56" y="114"/>
                </a:lnTo>
                <a:lnTo>
                  <a:pt x="53" y="111"/>
                </a:lnTo>
                <a:lnTo>
                  <a:pt x="47" y="108"/>
                </a:lnTo>
                <a:lnTo>
                  <a:pt x="42" y="105"/>
                </a:lnTo>
                <a:lnTo>
                  <a:pt x="38" y="105"/>
                </a:lnTo>
                <a:lnTo>
                  <a:pt x="36" y="102"/>
                </a:lnTo>
                <a:lnTo>
                  <a:pt x="34" y="102"/>
                </a:lnTo>
                <a:lnTo>
                  <a:pt x="31" y="99"/>
                </a:lnTo>
                <a:lnTo>
                  <a:pt x="29" y="99"/>
                </a:lnTo>
                <a:lnTo>
                  <a:pt x="29" y="96"/>
                </a:lnTo>
                <a:lnTo>
                  <a:pt x="31" y="93"/>
                </a:lnTo>
                <a:lnTo>
                  <a:pt x="36" y="93"/>
                </a:lnTo>
                <a:lnTo>
                  <a:pt x="40" y="93"/>
                </a:lnTo>
                <a:lnTo>
                  <a:pt x="45" y="93"/>
                </a:lnTo>
                <a:lnTo>
                  <a:pt x="51" y="93"/>
                </a:lnTo>
                <a:lnTo>
                  <a:pt x="56" y="96"/>
                </a:lnTo>
                <a:lnTo>
                  <a:pt x="58" y="96"/>
                </a:lnTo>
                <a:lnTo>
                  <a:pt x="60" y="96"/>
                </a:lnTo>
                <a:lnTo>
                  <a:pt x="62" y="96"/>
                </a:lnTo>
                <a:lnTo>
                  <a:pt x="62" y="93"/>
                </a:lnTo>
                <a:lnTo>
                  <a:pt x="62" y="89"/>
                </a:lnTo>
                <a:lnTo>
                  <a:pt x="60" y="86"/>
                </a:lnTo>
                <a:lnTo>
                  <a:pt x="60" y="83"/>
                </a:lnTo>
                <a:lnTo>
                  <a:pt x="58" y="80"/>
                </a:lnTo>
                <a:lnTo>
                  <a:pt x="56" y="74"/>
                </a:lnTo>
                <a:lnTo>
                  <a:pt x="51" y="71"/>
                </a:lnTo>
                <a:lnTo>
                  <a:pt x="49" y="68"/>
                </a:lnTo>
                <a:lnTo>
                  <a:pt x="47" y="62"/>
                </a:lnTo>
                <a:lnTo>
                  <a:pt x="45" y="62"/>
                </a:lnTo>
                <a:lnTo>
                  <a:pt x="45" y="59"/>
                </a:lnTo>
                <a:lnTo>
                  <a:pt x="45" y="56"/>
                </a:lnTo>
                <a:lnTo>
                  <a:pt x="47" y="53"/>
                </a:lnTo>
                <a:lnTo>
                  <a:pt x="49" y="46"/>
                </a:lnTo>
                <a:lnTo>
                  <a:pt x="53" y="40"/>
                </a:lnTo>
                <a:lnTo>
                  <a:pt x="58" y="34"/>
                </a:lnTo>
                <a:lnTo>
                  <a:pt x="60" y="28"/>
                </a:lnTo>
                <a:lnTo>
                  <a:pt x="62" y="28"/>
                </a:lnTo>
                <a:lnTo>
                  <a:pt x="62" y="25"/>
                </a:lnTo>
                <a:lnTo>
                  <a:pt x="60" y="25"/>
                </a:lnTo>
                <a:lnTo>
                  <a:pt x="58" y="28"/>
                </a:lnTo>
                <a:lnTo>
                  <a:pt x="56" y="28"/>
                </a:lnTo>
                <a:lnTo>
                  <a:pt x="53" y="28"/>
                </a:lnTo>
                <a:lnTo>
                  <a:pt x="49" y="28"/>
                </a:lnTo>
                <a:lnTo>
                  <a:pt x="45" y="28"/>
                </a:lnTo>
                <a:lnTo>
                  <a:pt x="36" y="31"/>
                </a:lnTo>
                <a:lnTo>
                  <a:pt x="27" y="31"/>
                </a:lnTo>
                <a:lnTo>
                  <a:pt x="14" y="31"/>
                </a:lnTo>
                <a:lnTo>
                  <a:pt x="0" y="31"/>
                </a:lnTo>
                <a:lnTo>
                  <a:pt x="0" y="16"/>
                </a:lnTo>
                <a:lnTo>
                  <a:pt x="16" y="16"/>
                </a:lnTo>
                <a:lnTo>
                  <a:pt x="25" y="16"/>
                </a:lnTo>
                <a:lnTo>
                  <a:pt x="29" y="16"/>
                </a:lnTo>
                <a:lnTo>
                  <a:pt x="36" y="16"/>
                </a:lnTo>
                <a:lnTo>
                  <a:pt x="40" y="16"/>
                </a:lnTo>
                <a:lnTo>
                  <a:pt x="45" y="12"/>
                </a:lnTo>
                <a:lnTo>
                  <a:pt x="49" y="12"/>
                </a:lnTo>
                <a:lnTo>
                  <a:pt x="53" y="9"/>
                </a:lnTo>
                <a:lnTo>
                  <a:pt x="60" y="9"/>
                </a:lnTo>
                <a:lnTo>
                  <a:pt x="62" y="6"/>
                </a:lnTo>
                <a:lnTo>
                  <a:pt x="64" y="3"/>
                </a:lnTo>
                <a:lnTo>
                  <a:pt x="67" y="3"/>
                </a:lnTo>
                <a:lnTo>
                  <a:pt x="71" y="0"/>
                </a:lnTo>
                <a:lnTo>
                  <a:pt x="73" y="0"/>
                </a:lnTo>
                <a:lnTo>
                  <a:pt x="80" y="0"/>
                </a:lnTo>
                <a:lnTo>
                  <a:pt x="82" y="3"/>
                </a:lnTo>
                <a:lnTo>
                  <a:pt x="89" y="3"/>
                </a:lnTo>
                <a:lnTo>
                  <a:pt x="93" y="6"/>
                </a:lnTo>
                <a:lnTo>
                  <a:pt x="100" y="9"/>
                </a:lnTo>
                <a:lnTo>
                  <a:pt x="104" y="12"/>
                </a:lnTo>
                <a:lnTo>
                  <a:pt x="109" y="16"/>
                </a:lnTo>
                <a:lnTo>
                  <a:pt x="109" y="19"/>
                </a:lnTo>
                <a:lnTo>
                  <a:pt x="109" y="22"/>
                </a:lnTo>
                <a:lnTo>
                  <a:pt x="106" y="25"/>
                </a:lnTo>
                <a:lnTo>
                  <a:pt x="104" y="25"/>
                </a:lnTo>
                <a:lnTo>
                  <a:pt x="102" y="28"/>
                </a:lnTo>
                <a:lnTo>
                  <a:pt x="98" y="28"/>
                </a:lnTo>
                <a:lnTo>
                  <a:pt x="93" y="31"/>
                </a:lnTo>
                <a:lnTo>
                  <a:pt x="89" y="37"/>
                </a:lnTo>
                <a:lnTo>
                  <a:pt x="82" y="43"/>
                </a:lnTo>
                <a:lnTo>
                  <a:pt x="75" y="49"/>
                </a:lnTo>
                <a:lnTo>
                  <a:pt x="71" y="56"/>
                </a:lnTo>
                <a:lnTo>
                  <a:pt x="69" y="59"/>
                </a:lnTo>
                <a:lnTo>
                  <a:pt x="67" y="59"/>
                </a:lnTo>
                <a:lnTo>
                  <a:pt x="69" y="62"/>
                </a:lnTo>
                <a:lnTo>
                  <a:pt x="69" y="62"/>
                </a:lnTo>
                <a:lnTo>
                  <a:pt x="73" y="65"/>
                </a:lnTo>
                <a:lnTo>
                  <a:pt x="78" y="68"/>
                </a:lnTo>
                <a:lnTo>
                  <a:pt x="82" y="74"/>
                </a:lnTo>
                <a:lnTo>
                  <a:pt x="86" y="77"/>
                </a:lnTo>
                <a:lnTo>
                  <a:pt x="89" y="83"/>
                </a:lnTo>
                <a:lnTo>
                  <a:pt x="93" y="89"/>
                </a:lnTo>
                <a:lnTo>
                  <a:pt x="93" y="96"/>
                </a:lnTo>
                <a:lnTo>
                  <a:pt x="95" y="102"/>
                </a:lnTo>
                <a:lnTo>
                  <a:pt x="93" y="108"/>
                </a:lnTo>
                <a:lnTo>
                  <a:pt x="91" y="114"/>
                </a:lnTo>
                <a:lnTo>
                  <a:pt x="86" y="117"/>
                </a:lnTo>
                <a:lnTo>
                  <a:pt x="82" y="123"/>
                </a:lnTo>
                <a:lnTo>
                  <a:pt x="78" y="123"/>
                </a:lnTo>
                <a:lnTo>
                  <a:pt x="71" y="126"/>
                </a:lnTo>
                <a:lnTo>
                  <a:pt x="67" y="126"/>
                </a:lnTo>
                <a:lnTo>
                  <a:pt x="62" y="123"/>
                </a:lnTo>
                <a:lnTo>
                  <a:pt x="60" y="120"/>
                </a:lnTo>
                <a:lnTo>
                  <a:pt x="58" y="117"/>
                </a:lnTo>
                <a:lnTo>
                  <a:pt x="58" y="117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3" name="Freeform 112"/>
          <p:cNvSpPr>
            <a:spLocks/>
          </p:cNvSpPr>
          <p:nvPr/>
        </p:nvSpPr>
        <p:spPr bwMode="auto">
          <a:xfrm>
            <a:off x="9049406" y="4200100"/>
            <a:ext cx="864044" cy="2214993"/>
          </a:xfrm>
          <a:custGeom>
            <a:avLst/>
            <a:gdLst>
              <a:gd name="T0" fmla="*/ 101 w 117"/>
              <a:gd name="T1" fmla="*/ 135 h 203"/>
              <a:gd name="T2" fmla="*/ 90 w 117"/>
              <a:gd name="T3" fmla="*/ 154 h 203"/>
              <a:gd name="T4" fmla="*/ 77 w 117"/>
              <a:gd name="T5" fmla="*/ 169 h 203"/>
              <a:gd name="T6" fmla="*/ 61 w 117"/>
              <a:gd name="T7" fmla="*/ 181 h 203"/>
              <a:gd name="T8" fmla="*/ 44 w 117"/>
              <a:gd name="T9" fmla="*/ 191 h 203"/>
              <a:gd name="T10" fmla="*/ 26 w 117"/>
              <a:gd name="T11" fmla="*/ 200 h 203"/>
              <a:gd name="T12" fmla="*/ 13 w 117"/>
              <a:gd name="T13" fmla="*/ 203 h 203"/>
              <a:gd name="T14" fmla="*/ 2 w 117"/>
              <a:gd name="T15" fmla="*/ 203 h 203"/>
              <a:gd name="T16" fmla="*/ 0 w 117"/>
              <a:gd name="T17" fmla="*/ 200 h 203"/>
              <a:gd name="T18" fmla="*/ 0 w 117"/>
              <a:gd name="T19" fmla="*/ 197 h 203"/>
              <a:gd name="T20" fmla="*/ 2 w 117"/>
              <a:gd name="T21" fmla="*/ 194 h 203"/>
              <a:gd name="T22" fmla="*/ 8 w 117"/>
              <a:gd name="T23" fmla="*/ 191 h 203"/>
              <a:gd name="T24" fmla="*/ 22 w 117"/>
              <a:gd name="T25" fmla="*/ 184 h 203"/>
              <a:gd name="T26" fmla="*/ 37 w 117"/>
              <a:gd name="T27" fmla="*/ 172 h 203"/>
              <a:gd name="T28" fmla="*/ 50 w 117"/>
              <a:gd name="T29" fmla="*/ 157 h 203"/>
              <a:gd name="T30" fmla="*/ 64 w 117"/>
              <a:gd name="T31" fmla="*/ 141 h 203"/>
              <a:gd name="T32" fmla="*/ 75 w 117"/>
              <a:gd name="T33" fmla="*/ 120 h 203"/>
              <a:gd name="T34" fmla="*/ 81 w 117"/>
              <a:gd name="T35" fmla="*/ 98 h 203"/>
              <a:gd name="T36" fmla="*/ 83 w 117"/>
              <a:gd name="T37" fmla="*/ 80 h 203"/>
              <a:gd name="T38" fmla="*/ 86 w 117"/>
              <a:gd name="T39" fmla="*/ 58 h 203"/>
              <a:gd name="T40" fmla="*/ 86 w 117"/>
              <a:gd name="T41" fmla="*/ 34 h 203"/>
              <a:gd name="T42" fmla="*/ 81 w 117"/>
              <a:gd name="T43" fmla="*/ 18 h 203"/>
              <a:gd name="T44" fmla="*/ 79 w 117"/>
              <a:gd name="T45" fmla="*/ 9 h 203"/>
              <a:gd name="T46" fmla="*/ 79 w 117"/>
              <a:gd name="T47" fmla="*/ 3 h 203"/>
              <a:gd name="T48" fmla="*/ 81 w 117"/>
              <a:gd name="T49" fmla="*/ 0 h 203"/>
              <a:gd name="T50" fmla="*/ 86 w 117"/>
              <a:gd name="T51" fmla="*/ 0 h 203"/>
              <a:gd name="T52" fmla="*/ 94 w 117"/>
              <a:gd name="T53" fmla="*/ 0 h 203"/>
              <a:gd name="T54" fmla="*/ 108 w 117"/>
              <a:gd name="T55" fmla="*/ 0 h 203"/>
              <a:gd name="T56" fmla="*/ 117 w 117"/>
              <a:gd name="T57" fmla="*/ 15 h 203"/>
              <a:gd name="T58" fmla="*/ 117 w 117"/>
              <a:gd name="T59" fmla="*/ 46 h 203"/>
              <a:gd name="T60" fmla="*/ 114 w 117"/>
              <a:gd name="T61" fmla="*/ 83 h 203"/>
              <a:gd name="T62" fmla="*/ 108 w 117"/>
              <a:gd name="T63" fmla="*/ 114 h 203"/>
              <a:gd name="T64" fmla="*/ 106 w 117"/>
              <a:gd name="T65" fmla="*/ 126 h 2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17" h="203">
                <a:moveTo>
                  <a:pt x="106" y="126"/>
                </a:moveTo>
                <a:lnTo>
                  <a:pt x="101" y="135"/>
                </a:lnTo>
                <a:lnTo>
                  <a:pt x="97" y="144"/>
                </a:lnTo>
                <a:lnTo>
                  <a:pt x="90" y="154"/>
                </a:lnTo>
                <a:lnTo>
                  <a:pt x="83" y="160"/>
                </a:lnTo>
                <a:lnTo>
                  <a:pt x="77" y="169"/>
                </a:lnTo>
                <a:lnTo>
                  <a:pt x="70" y="175"/>
                </a:lnTo>
                <a:lnTo>
                  <a:pt x="61" y="181"/>
                </a:lnTo>
                <a:lnTo>
                  <a:pt x="53" y="184"/>
                </a:lnTo>
                <a:lnTo>
                  <a:pt x="44" y="191"/>
                </a:lnTo>
                <a:lnTo>
                  <a:pt x="35" y="194"/>
                </a:lnTo>
                <a:lnTo>
                  <a:pt x="26" y="200"/>
                </a:lnTo>
                <a:lnTo>
                  <a:pt x="19" y="200"/>
                </a:lnTo>
                <a:lnTo>
                  <a:pt x="13" y="203"/>
                </a:lnTo>
                <a:lnTo>
                  <a:pt x="6" y="203"/>
                </a:lnTo>
                <a:lnTo>
                  <a:pt x="2" y="203"/>
                </a:lnTo>
                <a:lnTo>
                  <a:pt x="0" y="203"/>
                </a:lnTo>
                <a:lnTo>
                  <a:pt x="0" y="200"/>
                </a:lnTo>
                <a:lnTo>
                  <a:pt x="0" y="200"/>
                </a:lnTo>
                <a:lnTo>
                  <a:pt x="0" y="197"/>
                </a:lnTo>
                <a:lnTo>
                  <a:pt x="0" y="197"/>
                </a:lnTo>
                <a:lnTo>
                  <a:pt x="2" y="194"/>
                </a:lnTo>
                <a:lnTo>
                  <a:pt x="4" y="194"/>
                </a:lnTo>
                <a:lnTo>
                  <a:pt x="8" y="191"/>
                </a:lnTo>
                <a:lnTo>
                  <a:pt x="13" y="188"/>
                </a:lnTo>
                <a:lnTo>
                  <a:pt x="22" y="184"/>
                </a:lnTo>
                <a:lnTo>
                  <a:pt x="28" y="178"/>
                </a:lnTo>
                <a:lnTo>
                  <a:pt x="37" y="172"/>
                </a:lnTo>
                <a:lnTo>
                  <a:pt x="44" y="166"/>
                </a:lnTo>
                <a:lnTo>
                  <a:pt x="50" y="157"/>
                </a:lnTo>
                <a:lnTo>
                  <a:pt x="57" y="151"/>
                </a:lnTo>
                <a:lnTo>
                  <a:pt x="64" y="141"/>
                </a:lnTo>
                <a:lnTo>
                  <a:pt x="70" y="129"/>
                </a:lnTo>
                <a:lnTo>
                  <a:pt x="75" y="120"/>
                </a:lnTo>
                <a:lnTo>
                  <a:pt x="77" y="107"/>
                </a:lnTo>
                <a:lnTo>
                  <a:pt x="81" y="98"/>
                </a:lnTo>
                <a:lnTo>
                  <a:pt x="83" y="89"/>
                </a:lnTo>
                <a:lnTo>
                  <a:pt x="83" y="80"/>
                </a:lnTo>
                <a:lnTo>
                  <a:pt x="86" y="67"/>
                </a:lnTo>
                <a:lnTo>
                  <a:pt x="86" y="58"/>
                </a:lnTo>
                <a:lnTo>
                  <a:pt x="86" y="46"/>
                </a:lnTo>
                <a:lnTo>
                  <a:pt x="86" y="34"/>
                </a:lnTo>
                <a:lnTo>
                  <a:pt x="83" y="24"/>
                </a:lnTo>
                <a:lnTo>
                  <a:pt x="81" y="18"/>
                </a:lnTo>
                <a:lnTo>
                  <a:pt x="81" y="12"/>
                </a:lnTo>
                <a:lnTo>
                  <a:pt x="79" y="9"/>
                </a:lnTo>
                <a:lnTo>
                  <a:pt x="79" y="6"/>
                </a:lnTo>
                <a:lnTo>
                  <a:pt x="79" y="3"/>
                </a:lnTo>
                <a:lnTo>
                  <a:pt x="79" y="3"/>
                </a:lnTo>
                <a:lnTo>
                  <a:pt x="81" y="0"/>
                </a:lnTo>
                <a:lnTo>
                  <a:pt x="83" y="0"/>
                </a:lnTo>
                <a:lnTo>
                  <a:pt x="86" y="0"/>
                </a:lnTo>
                <a:lnTo>
                  <a:pt x="90" y="0"/>
                </a:lnTo>
                <a:lnTo>
                  <a:pt x="94" y="0"/>
                </a:lnTo>
                <a:lnTo>
                  <a:pt x="101" y="0"/>
                </a:lnTo>
                <a:lnTo>
                  <a:pt x="108" y="0"/>
                </a:lnTo>
                <a:lnTo>
                  <a:pt x="114" y="3"/>
                </a:lnTo>
                <a:lnTo>
                  <a:pt x="117" y="15"/>
                </a:lnTo>
                <a:lnTo>
                  <a:pt x="117" y="27"/>
                </a:lnTo>
                <a:lnTo>
                  <a:pt x="117" y="46"/>
                </a:lnTo>
                <a:lnTo>
                  <a:pt x="117" y="64"/>
                </a:lnTo>
                <a:lnTo>
                  <a:pt x="114" y="83"/>
                </a:lnTo>
                <a:lnTo>
                  <a:pt x="112" y="98"/>
                </a:lnTo>
                <a:lnTo>
                  <a:pt x="108" y="114"/>
                </a:lnTo>
                <a:lnTo>
                  <a:pt x="106" y="126"/>
                </a:lnTo>
                <a:lnTo>
                  <a:pt x="106" y="126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4" name="Freeform 113"/>
          <p:cNvSpPr>
            <a:spLocks/>
          </p:cNvSpPr>
          <p:nvPr/>
        </p:nvSpPr>
        <p:spPr bwMode="auto">
          <a:xfrm>
            <a:off x="9728824" y="4025520"/>
            <a:ext cx="1048667" cy="2422304"/>
          </a:xfrm>
          <a:custGeom>
            <a:avLst/>
            <a:gdLst>
              <a:gd name="T0" fmla="*/ 82 w 142"/>
              <a:gd name="T1" fmla="*/ 25 h 222"/>
              <a:gd name="T2" fmla="*/ 73 w 142"/>
              <a:gd name="T3" fmla="*/ 25 h 222"/>
              <a:gd name="T4" fmla="*/ 62 w 142"/>
              <a:gd name="T5" fmla="*/ 28 h 222"/>
              <a:gd name="T6" fmla="*/ 51 w 142"/>
              <a:gd name="T7" fmla="*/ 28 h 222"/>
              <a:gd name="T8" fmla="*/ 33 w 142"/>
              <a:gd name="T9" fmla="*/ 28 h 222"/>
              <a:gd name="T10" fmla="*/ 14 w 142"/>
              <a:gd name="T11" fmla="*/ 31 h 222"/>
              <a:gd name="T12" fmla="*/ 0 w 142"/>
              <a:gd name="T13" fmla="*/ 19 h 222"/>
              <a:gd name="T14" fmla="*/ 25 w 142"/>
              <a:gd name="T15" fmla="*/ 16 h 222"/>
              <a:gd name="T16" fmla="*/ 53 w 142"/>
              <a:gd name="T17" fmla="*/ 13 h 222"/>
              <a:gd name="T18" fmla="*/ 66 w 142"/>
              <a:gd name="T19" fmla="*/ 9 h 222"/>
              <a:gd name="T20" fmla="*/ 75 w 142"/>
              <a:gd name="T21" fmla="*/ 9 h 222"/>
              <a:gd name="T22" fmla="*/ 84 w 142"/>
              <a:gd name="T23" fmla="*/ 6 h 222"/>
              <a:gd name="T24" fmla="*/ 89 w 142"/>
              <a:gd name="T25" fmla="*/ 3 h 222"/>
              <a:gd name="T26" fmla="*/ 97 w 142"/>
              <a:gd name="T27" fmla="*/ 0 h 222"/>
              <a:gd name="T28" fmla="*/ 106 w 142"/>
              <a:gd name="T29" fmla="*/ 3 h 222"/>
              <a:gd name="T30" fmla="*/ 117 w 142"/>
              <a:gd name="T31" fmla="*/ 6 h 222"/>
              <a:gd name="T32" fmla="*/ 130 w 142"/>
              <a:gd name="T33" fmla="*/ 13 h 222"/>
              <a:gd name="T34" fmla="*/ 135 w 142"/>
              <a:gd name="T35" fmla="*/ 16 h 222"/>
              <a:gd name="T36" fmla="*/ 142 w 142"/>
              <a:gd name="T37" fmla="*/ 19 h 222"/>
              <a:gd name="T38" fmla="*/ 142 w 142"/>
              <a:gd name="T39" fmla="*/ 25 h 222"/>
              <a:gd name="T40" fmla="*/ 139 w 142"/>
              <a:gd name="T41" fmla="*/ 28 h 222"/>
              <a:gd name="T42" fmla="*/ 135 w 142"/>
              <a:gd name="T43" fmla="*/ 31 h 222"/>
              <a:gd name="T44" fmla="*/ 130 w 142"/>
              <a:gd name="T45" fmla="*/ 43 h 222"/>
              <a:gd name="T46" fmla="*/ 130 w 142"/>
              <a:gd name="T47" fmla="*/ 56 h 222"/>
              <a:gd name="T48" fmla="*/ 130 w 142"/>
              <a:gd name="T49" fmla="*/ 71 h 222"/>
              <a:gd name="T50" fmla="*/ 130 w 142"/>
              <a:gd name="T51" fmla="*/ 93 h 222"/>
              <a:gd name="T52" fmla="*/ 130 w 142"/>
              <a:gd name="T53" fmla="*/ 117 h 222"/>
              <a:gd name="T54" fmla="*/ 133 w 142"/>
              <a:gd name="T55" fmla="*/ 145 h 222"/>
              <a:gd name="T56" fmla="*/ 133 w 142"/>
              <a:gd name="T57" fmla="*/ 167 h 222"/>
              <a:gd name="T58" fmla="*/ 133 w 142"/>
              <a:gd name="T59" fmla="*/ 185 h 222"/>
              <a:gd name="T60" fmla="*/ 130 w 142"/>
              <a:gd name="T61" fmla="*/ 197 h 222"/>
              <a:gd name="T62" fmla="*/ 124 w 142"/>
              <a:gd name="T63" fmla="*/ 210 h 222"/>
              <a:gd name="T64" fmla="*/ 117 w 142"/>
              <a:gd name="T65" fmla="*/ 216 h 222"/>
              <a:gd name="T66" fmla="*/ 102 w 142"/>
              <a:gd name="T67" fmla="*/ 222 h 222"/>
              <a:gd name="T68" fmla="*/ 95 w 142"/>
              <a:gd name="T69" fmla="*/ 219 h 222"/>
              <a:gd name="T70" fmla="*/ 91 w 142"/>
              <a:gd name="T71" fmla="*/ 210 h 222"/>
              <a:gd name="T72" fmla="*/ 86 w 142"/>
              <a:gd name="T73" fmla="*/ 200 h 222"/>
              <a:gd name="T74" fmla="*/ 71 w 142"/>
              <a:gd name="T75" fmla="*/ 191 h 222"/>
              <a:gd name="T76" fmla="*/ 62 w 142"/>
              <a:gd name="T77" fmla="*/ 188 h 222"/>
              <a:gd name="T78" fmla="*/ 55 w 142"/>
              <a:gd name="T79" fmla="*/ 182 h 222"/>
              <a:gd name="T80" fmla="*/ 53 w 142"/>
              <a:gd name="T81" fmla="*/ 182 h 222"/>
              <a:gd name="T82" fmla="*/ 53 w 142"/>
              <a:gd name="T83" fmla="*/ 179 h 222"/>
              <a:gd name="T84" fmla="*/ 58 w 142"/>
              <a:gd name="T85" fmla="*/ 176 h 222"/>
              <a:gd name="T86" fmla="*/ 62 w 142"/>
              <a:gd name="T87" fmla="*/ 176 h 222"/>
              <a:gd name="T88" fmla="*/ 71 w 142"/>
              <a:gd name="T89" fmla="*/ 176 h 222"/>
              <a:gd name="T90" fmla="*/ 84 w 142"/>
              <a:gd name="T91" fmla="*/ 176 h 222"/>
              <a:gd name="T92" fmla="*/ 91 w 142"/>
              <a:gd name="T93" fmla="*/ 179 h 222"/>
              <a:gd name="T94" fmla="*/ 95 w 142"/>
              <a:gd name="T95" fmla="*/ 179 h 222"/>
              <a:gd name="T96" fmla="*/ 97 w 142"/>
              <a:gd name="T97" fmla="*/ 176 h 222"/>
              <a:gd name="T98" fmla="*/ 102 w 142"/>
              <a:gd name="T99" fmla="*/ 170 h 222"/>
              <a:gd name="T100" fmla="*/ 102 w 142"/>
              <a:gd name="T101" fmla="*/ 164 h 222"/>
              <a:gd name="T102" fmla="*/ 102 w 142"/>
              <a:gd name="T103" fmla="*/ 151 h 222"/>
              <a:gd name="T104" fmla="*/ 102 w 142"/>
              <a:gd name="T105" fmla="*/ 139 h 222"/>
              <a:gd name="T106" fmla="*/ 102 w 142"/>
              <a:gd name="T107" fmla="*/ 120 h 222"/>
              <a:gd name="T108" fmla="*/ 102 w 142"/>
              <a:gd name="T109" fmla="*/ 102 h 222"/>
              <a:gd name="T110" fmla="*/ 100 w 142"/>
              <a:gd name="T111" fmla="*/ 77 h 222"/>
              <a:gd name="T112" fmla="*/ 100 w 142"/>
              <a:gd name="T113" fmla="*/ 56 h 222"/>
              <a:gd name="T114" fmla="*/ 97 w 142"/>
              <a:gd name="T115" fmla="*/ 40 h 222"/>
              <a:gd name="T116" fmla="*/ 97 w 142"/>
              <a:gd name="T117" fmla="*/ 28 h 222"/>
              <a:gd name="T118" fmla="*/ 97 w 142"/>
              <a:gd name="T119" fmla="*/ 25 h 222"/>
              <a:gd name="T120" fmla="*/ 93 w 142"/>
              <a:gd name="T121" fmla="*/ 25 h 222"/>
              <a:gd name="T122" fmla="*/ 86 w 142"/>
              <a:gd name="T123" fmla="*/ 25 h 2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42" h="222">
                <a:moveTo>
                  <a:pt x="86" y="25"/>
                </a:moveTo>
                <a:lnTo>
                  <a:pt x="82" y="25"/>
                </a:lnTo>
                <a:lnTo>
                  <a:pt x="78" y="25"/>
                </a:lnTo>
                <a:lnTo>
                  <a:pt x="73" y="25"/>
                </a:lnTo>
                <a:lnTo>
                  <a:pt x="66" y="25"/>
                </a:lnTo>
                <a:lnTo>
                  <a:pt x="62" y="28"/>
                </a:lnTo>
                <a:lnTo>
                  <a:pt x="58" y="28"/>
                </a:lnTo>
                <a:lnTo>
                  <a:pt x="51" y="28"/>
                </a:lnTo>
                <a:lnTo>
                  <a:pt x="42" y="28"/>
                </a:lnTo>
                <a:lnTo>
                  <a:pt x="33" y="28"/>
                </a:lnTo>
                <a:lnTo>
                  <a:pt x="25" y="31"/>
                </a:lnTo>
                <a:lnTo>
                  <a:pt x="14" y="31"/>
                </a:lnTo>
                <a:lnTo>
                  <a:pt x="2" y="31"/>
                </a:lnTo>
                <a:lnTo>
                  <a:pt x="0" y="19"/>
                </a:lnTo>
                <a:lnTo>
                  <a:pt x="14" y="16"/>
                </a:lnTo>
                <a:lnTo>
                  <a:pt x="25" y="16"/>
                </a:lnTo>
                <a:lnTo>
                  <a:pt x="38" y="16"/>
                </a:lnTo>
                <a:lnTo>
                  <a:pt x="53" y="13"/>
                </a:lnTo>
                <a:lnTo>
                  <a:pt x="60" y="13"/>
                </a:lnTo>
                <a:lnTo>
                  <a:pt x="66" y="9"/>
                </a:lnTo>
                <a:lnTo>
                  <a:pt x="71" y="9"/>
                </a:lnTo>
                <a:lnTo>
                  <a:pt x="75" y="9"/>
                </a:lnTo>
                <a:lnTo>
                  <a:pt x="80" y="6"/>
                </a:lnTo>
                <a:lnTo>
                  <a:pt x="84" y="6"/>
                </a:lnTo>
                <a:lnTo>
                  <a:pt x="86" y="6"/>
                </a:lnTo>
                <a:lnTo>
                  <a:pt x="89" y="3"/>
                </a:lnTo>
                <a:lnTo>
                  <a:pt x="95" y="0"/>
                </a:lnTo>
                <a:lnTo>
                  <a:pt x="97" y="0"/>
                </a:lnTo>
                <a:lnTo>
                  <a:pt x="102" y="0"/>
                </a:lnTo>
                <a:lnTo>
                  <a:pt x="106" y="3"/>
                </a:lnTo>
                <a:lnTo>
                  <a:pt x="111" y="3"/>
                </a:lnTo>
                <a:lnTo>
                  <a:pt x="117" y="6"/>
                </a:lnTo>
                <a:lnTo>
                  <a:pt x="126" y="9"/>
                </a:lnTo>
                <a:lnTo>
                  <a:pt x="130" y="13"/>
                </a:lnTo>
                <a:lnTo>
                  <a:pt x="133" y="16"/>
                </a:lnTo>
                <a:lnTo>
                  <a:pt x="135" y="16"/>
                </a:lnTo>
                <a:lnTo>
                  <a:pt x="137" y="19"/>
                </a:lnTo>
                <a:lnTo>
                  <a:pt x="142" y="19"/>
                </a:lnTo>
                <a:lnTo>
                  <a:pt x="142" y="22"/>
                </a:lnTo>
                <a:lnTo>
                  <a:pt x="142" y="25"/>
                </a:lnTo>
                <a:lnTo>
                  <a:pt x="142" y="25"/>
                </a:lnTo>
                <a:lnTo>
                  <a:pt x="139" y="28"/>
                </a:lnTo>
                <a:lnTo>
                  <a:pt x="137" y="31"/>
                </a:lnTo>
                <a:lnTo>
                  <a:pt x="135" y="31"/>
                </a:lnTo>
                <a:lnTo>
                  <a:pt x="133" y="37"/>
                </a:lnTo>
                <a:lnTo>
                  <a:pt x="130" y="43"/>
                </a:lnTo>
                <a:lnTo>
                  <a:pt x="130" y="53"/>
                </a:lnTo>
                <a:lnTo>
                  <a:pt x="130" y="56"/>
                </a:lnTo>
                <a:lnTo>
                  <a:pt x="130" y="65"/>
                </a:lnTo>
                <a:lnTo>
                  <a:pt x="130" y="71"/>
                </a:lnTo>
                <a:lnTo>
                  <a:pt x="130" y="80"/>
                </a:lnTo>
                <a:lnTo>
                  <a:pt x="130" y="93"/>
                </a:lnTo>
                <a:lnTo>
                  <a:pt x="130" y="102"/>
                </a:lnTo>
                <a:lnTo>
                  <a:pt x="130" y="117"/>
                </a:lnTo>
                <a:lnTo>
                  <a:pt x="133" y="130"/>
                </a:lnTo>
                <a:lnTo>
                  <a:pt x="133" y="145"/>
                </a:lnTo>
                <a:lnTo>
                  <a:pt x="133" y="157"/>
                </a:lnTo>
                <a:lnTo>
                  <a:pt x="133" y="167"/>
                </a:lnTo>
                <a:lnTo>
                  <a:pt x="133" y="176"/>
                </a:lnTo>
                <a:lnTo>
                  <a:pt x="133" y="185"/>
                </a:lnTo>
                <a:lnTo>
                  <a:pt x="130" y="191"/>
                </a:lnTo>
                <a:lnTo>
                  <a:pt x="130" y="197"/>
                </a:lnTo>
                <a:lnTo>
                  <a:pt x="128" y="200"/>
                </a:lnTo>
                <a:lnTo>
                  <a:pt x="124" y="210"/>
                </a:lnTo>
                <a:lnTo>
                  <a:pt x="119" y="213"/>
                </a:lnTo>
                <a:lnTo>
                  <a:pt x="117" y="216"/>
                </a:lnTo>
                <a:lnTo>
                  <a:pt x="108" y="219"/>
                </a:lnTo>
                <a:lnTo>
                  <a:pt x="102" y="222"/>
                </a:lnTo>
                <a:lnTo>
                  <a:pt x="97" y="219"/>
                </a:lnTo>
                <a:lnTo>
                  <a:pt x="95" y="219"/>
                </a:lnTo>
                <a:lnTo>
                  <a:pt x="93" y="216"/>
                </a:lnTo>
                <a:lnTo>
                  <a:pt x="91" y="210"/>
                </a:lnTo>
                <a:lnTo>
                  <a:pt x="89" y="204"/>
                </a:lnTo>
                <a:lnTo>
                  <a:pt x="86" y="200"/>
                </a:lnTo>
                <a:lnTo>
                  <a:pt x="80" y="194"/>
                </a:lnTo>
                <a:lnTo>
                  <a:pt x="71" y="191"/>
                </a:lnTo>
                <a:lnTo>
                  <a:pt x="66" y="188"/>
                </a:lnTo>
                <a:lnTo>
                  <a:pt x="62" y="188"/>
                </a:lnTo>
                <a:lnTo>
                  <a:pt x="60" y="185"/>
                </a:lnTo>
                <a:lnTo>
                  <a:pt x="55" y="182"/>
                </a:lnTo>
                <a:lnTo>
                  <a:pt x="55" y="182"/>
                </a:lnTo>
                <a:lnTo>
                  <a:pt x="53" y="182"/>
                </a:lnTo>
                <a:lnTo>
                  <a:pt x="53" y="179"/>
                </a:lnTo>
                <a:lnTo>
                  <a:pt x="53" y="179"/>
                </a:lnTo>
                <a:lnTo>
                  <a:pt x="55" y="176"/>
                </a:lnTo>
                <a:lnTo>
                  <a:pt x="58" y="176"/>
                </a:lnTo>
                <a:lnTo>
                  <a:pt x="60" y="176"/>
                </a:lnTo>
                <a:lnTo>
                  <a:pt x="62" y="176"/>
                </a:lnTo>
                <a:lnTo>
                  <a:pt x="66" y="176"/>
                </a:lnTo>
                <a:lnTo>
                  <a:pt x="71" y="176"/>
                </a:lnTo>
                <a:lnTo>
                  <a:pt x="75" y="176"/>
                </a:lnTo>
                <a:lnTo>
                  <a:pt x="84" y="176"/>
                </a:lnTo>
                <a:lnTo>
                  <a:pt x="89" y="179"/>
                </a:lnTo>
                <a:lnTo>
                  <a:pt x="91" y="179"/>
                </a:lnTo>
                <a:lnTo>
                  <a:pt x="93" y="179"/>
                </a:lnTo>
                <a:lnTo>
                  <a:pt x="95" y="179"/>
                </a:lnTo>
                <a:lnTo>
                  <a:pt x="97" y="179"/>
                </a:lnTo>
                <a:lnTo>
                  <a:pt x="97" y="176"/>
                </a:lnTo>
                <a:lnTo>
                  <a:pt x="100" y="176"/>
                </a:lnTo>
                <a:lnTo>
                  <a:pt x="102" y="170"/>
                </a:lnTo>
                <a:lnTo>
                  <a:pt x="102" y="167"/>
                </a:lnTo>
                <a:lnTo>
                  <a:pt x="102" y="164"/>
                </a:lnTo>
                <a:lnTo>
                  <a:pt x="102" y="157"/>
                </a:lnTo>
                <a:lnTo>
                  <a:pt x="102" y="151"/>
                </a:lnTo>
                <a:lnTo>
                  <a:pt x="102" y="145"/>
                </a:lnTo>
                <a:lnTo>
                  <a:pt x="102" y="139"/>
                </a:lnTo>
                <a:lnTo>
                  <a:pt x="102" y="130"/>
                </a:lnTo>
                <a:lnTo>
                  <a:pt x="102" y="120"/>
                </a:lnTo>
                <a:lnTo>
                  <a:pt x="102" y="111"/>
                </a:lnTo>
                <a:lnTo>
                  <a:pt x="102" y="102"/>
                </a:lnTo>
                <a:lnTo>
                  <a:pt x="100" y="90"/>
                </a:lnTo>
                <a:lnTo>
                  <a:pt x="100" y="77"/>
                </a:lnTo>
                <a:lnTo>
                  <a:pt x="100" y="65"/>
                </a:lnTo>
                <a:lnTo>
                  <a:pt x="100" y="56"/>
                </a:lnTo>
                <a:lnTo>
                  <a:pt x="100" y="46"/>
                </a:lnTo>
                <a:lnTo>
                  <a:pt x="97" y="40"/>
                </a:lnTo>
                <a:lnTo>
                  <a:pt x="97" y="34"/>
                </a:lnTo>
                <a:lnTo>
                  <a:pt x="97" y="28"/>
                </a:lnTo>
                <a:lnTo>
                  <a:pt x="97" y="25"/>
                </a:lnTo>
                <a:lnTo>
                  <a:pt x="97" y="25"/>
                </a:lnTo>
                <a:lnTo>
                  <a:pt x="95" y="25"/>
                </a:lnTo>
                <a:lnTo>
                  <a:pt x="93" y="25"/>
                </a:lnTo>
                <a:lnTo>
                  <a:pt x="91" y="25"/>
                </a:lnTo>
                <a:lnTo>
                  <a:pt x="86" y="25"/>
                </a:lnTo>
                <a:lnTo>
                  <a:pt x="86" y="25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5" name="Freeform 114"/>
          <p:cNvSpPr>
            <a:spLocks/>
          </p:cNvSpPr>
          <p:nvPr/>
        </p:nvSpPr>
        <p:spPr bwMode="auto">
          <a:xfrm>
            <a:off x="9765746" y="4669282"/>
            <a:ext cx="583416" cy="196403"/>
          </a:xfrm>
          <a:custGeom>
            <a:avLst/>
            <a:gdLst>
              <a:gd name="T0" fmla="*/ 31 w 79"/>
              <a:gd name="T1" fmla="*/ 3 h 18"/>
              <a:gd name="T2" fmla="*/ 39 w 79"/>
              <a:gd name="T3" fmla="*/ 0 h 18"/>
              <a:gd name="T4" fmla="*/ 46 w 79"/>
              <a:gd name="T5" fmla="*/ 0 h 18"/>
              <a:gd name="T6" fmla="*/ 53 w 79"/>
              <a:gd name="T7" fmla="*/ 0 h 18"/>
              <a:gd name="T8" fmla="*/ 57 w 79"/>
              <a:gd name="T9" fmla="*/ 0 h 18"/>
              <a:gd name="T10" fmla="*/ 64 w 79"/>
              <a:gd name="T11" fmla="*/ 0 h 18"/>
              <a:gd name="T12" fmla="*/ 73 w 79"/>
              <a:gd name="T13" fmla="*/ 0 h 18"/>
              <a:gd name="T14" fmla="*/ 75 w 79"/>
              <a:gd name="T15" fmla="*/ 3 h 18"/>
              <a:gd name="T16" fmla="*/ 77 w 79"/>
              <a:gd name="T17" fmla="*/ 3 h 18"/>
              <a:gd name="T18" fmla="*/ 79 w 79"/>
              <a:gd name="T19" fmla="*/ 6 h 18"/>
              <a:gd name="T20" fmla="*/ 79 w 79"/>
              <a:gd name="T21" fmla="*/ 6 h 18"/>
              <a:gd name="T22" fmla="*/ 79 w 79"/>
              <a:gd name="T23" fmla="*/ 9 h 18"/>
              <a:gd name="T24" fmla="*/ 77 w 79"/>
              <a:gd name="T25" fmla="*/ 12 h 18"/>
              <a:gd name="T26" fmla="*/ 70 w 79"/>
              <a:gd name="T27" fmla="*/ 12 h 18"/>
              <a:gd name="T28" fmla="*/ 64 w 79"/>
              <a:gd name="T29" fmla="*/ 15 h 18"/>
              <a:gd name="T30" fmla="*/ 61 w 79"/>
              <a:gd name="T31" fmla="*/ 15 h 18"/>
              <a:gd name="T32" fmla="*/ 55 w 79"/>
              <a:gd name="T33" fmla="*/ 18 h 18"/>
              <a:gd name="T34" fmla="*/ 48 w 79"/>
              <a:gd name="T35" fmla="*/ 18 h 18"/>
              <a:gd name="T36" fmla="*/ 42 w 79"/>
              <a:gd name="T37" fmla="*/ 18 h 18"/>
              <a:gd name="T38" fmla="*/ 33 w 79"/>
              <a:gd name="T39" fmla="*/ 18 h 18"/>
              <a:gd name="T40" fmla="*/ 22 w 79"/>
              <a:gd name="T41" fmla="*/ 18 h 18"/>
              <a:gd name="T42" fmla="*/ 11 w 79"/>
              <a:gd name="T43" fmla="*/ 18 h 18"/>
              <a:gd name="T44" fmla="*/ 0 w 79"/>
              <a:gd name="T45" fmla="*/ 18 h 18"/>
              <a:gd name="T46" fmla="*/ 0 w 79"/>
              <a:gd name="T47" fmla="*/ 3 h 18"/>
              <a:gd name="T48" fmla="*/ 15 w 79"/>
              <a:gd name="T49" fmla="*/ 3 h 18"/>
              <a:gd name="T50" fmla="*/ 22 w 79"/>
              <a:gd name="T51" fmla="*/ 3 h 18"/>
              <a:gd name="T52" fmla="*/ 31 w 79"/>
              <a:gd name="T53" fmla="*/ 3 h 18"/>
              <a:gd name="T54" fmla="*/ 31 w 79"/>
              <a:gd name="T55" fmla="*/ 3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79" h="18">
                <a:moveTo>
                  <a:pt x="31" y="3"/>
                </a:moveTo>
                <a:lnTo>
                  <a:pt x="39" y="0"/>
                </a:lnTo>
                <a:lnTo>
                  <a:pt x="46" y="0"/>
                </a:lnTo>
                <a:lnTo>
                  <a:pt x="53" y="0"/>
                </a:lnTo>
                <a:lnTo>
                  <a:pt x="57" y="0"/>
                </a:lnTo>
                <a:lnTo>
                  <a:pt x="64" y="0"/>
                </a:lnTo>
                <a:lnTo>
                  <a:pt x="73" y="0"/>
                </a:lnTo>
                <a:lnTo>
                  <a:pt x="75" y="3"/>
                </a:lnTo>
                <a:lnTo>
                  <a:pt x="77" y="3"/>
                </a:lnTo>
                <a:lnTo>
                  <a:pt x="79" y="6"/>
                </a:lnTo>
                <a:lnTo>
                  <a:pt x="79" y="6"/>
                </a:lnTo>
                <a:lnTo>
                  <a:pt x="79" y="9"/>
                </a:lnTo>
                <a:lnTo>
                  <a:pt x="77" y="12"/>
                </a:lnTo>
                <a:lnTo>
                  <a:pt x="70" y="12"/>
                </a:lnTo>
                <a:lnTo>
                  <a:pt x="64" y="15"/>
                </a:lnTo>
                <a:lnTo>
                  <a:pt x="61" y="15"/>
                </a:lnTo>
                <a:lnTo>
                  <a:pt x="55" y="18"/>
                </a:lnTo>
                <a:lnTo>
                  <a:pt x="48" y="18"/>
                </a:lnTo>
                <a:lnTo>
                  <a:pt x="42" y="18"/>
                </a:lnTo>
                <a:lnTo>
                  <a:pt x="33" y="18"/>
                </a:lnTo>
                <a:lnTo>
                  <a:pt x="22" y="18"/>
                </a:lnTo>
                <a:lnTo>
                  <a:pt x="11" y="18"/>
                </a:lnTo>
                <a:lnTo>
                  <a:pt x="0" y="18"/>
                </a:lnTo>
                <a:lnTo>
                  <a:pt x="0" y="3"/>
                </a:lnTo>
                <a:lnTo>
                  <a:pt x="15" y="3"/>
                </a:lnTo>
                <a:lnTo>
                  <a:pt x="22" y="3"/>
                </a:lnTo>
                <a:lnTo>
                  <a:pt x="31" y="3"/>
                </a:lnTo>
                <a:lnTo>
                  <a:pt x="31" y="3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6" name="Freeform 115"/>
          <p:cNvSpPr>
            <a:spLocks/>
          </p:cNvSpPr>
          <p:nvPr/>
        </p:nvSpPr>
        <p:spPr bwMode="auto">
          <a:xfrm>
            <a:off x="9714054" y="5105733"/>
            <a:ext cx="635109" cy="261871"/>
          </a:xfrm>
          <a:custGeom>
            <a:avLst/>
            <a:gdLst>
              <a:gd name="T0" fmla="*/ 86 w 86"/>
              <a:gd name="T1" fmla="*/ 12 h 24"/>
              <a:gd name="T2" fmla="*/ 86 w 86"/>
              <a:gd name="T3" fmla="*/ 12 h 24"/>
              <a:gd name="T4" fmla="*/ 84 w 86"/>
              <a:gd name="T5" fmla="*/ 15 h 24"/>
              <a:gd name="T6" fmla="*/ 82 w 86"/>
              <a:gd name="T7" fmla="*/ 15 h 24"/>
              <a:gd name="T8" fmla="*/ 77 w 86"/>
              <a:gd name="T9" fmla="*/ 15 h 24"/>
              <a:gd name="T10" fmla="*/ 66 w 86"/>
              <a:gd name="T11" fmla="*/ 18 h 24"/>
              <a:gd name="T12" fmla="*/ 62 w 86"/>
              <a:gd name="T13" fmla="*/ 21 h 24"/>
              <a:gd name="T14" fmla="*/ 55 w 86"/>
              <a:gd name="T15" fmla="*/ 21 h 24"/>
              <a:gd name="T16" fmla="*/ 51 w 86"/>
              <a:gd name="T17" fmla="*/ 21 h 24"/>
              <a:gd name="T18" fmla="*/ 46 w 86"/>
              <a:gd name="T19" fmla="*/ 21 h 24"/>
              <a:gd name="T20" fmla="*/ 42 w 86"/>
              <a:gd name="T21" fmla="*/ 21 h 24"/>
              <a:gd name="T22" fmla="*/ 35 w 86"/>
              <a:gd name="T23" fmla="*/ 21 h 24"/>
              <a:gd name="T24" fmla="*/ 29 w 86"/>
              <a:gd name="T25" fmla="*/ 24 h 24"/>
              <a:gd name="T26" fmla="*/ 20 w 86"/>
              <a:gd name="T27" fmla="*/ 24 h 24"/>
              <a:gd name="T28" fmla="*/ 11 w 86"/>
              <a:gd name="T29" fmla="*/ 24 h 24"/>
              <a:gd name="T30" fmla="*/ 0 w 86"/>
              <a:gd name="T31" fmla="*/ 24 h 24"/>
              <a:gd name="T32" fmla="*/ 0 w 86"/>
              <a:gd name="T33" fmla="*/ 9 h 24"/>
              <a:gd name="T34" fmla="*/ 16 w 86"/>
              <a:gd name="T35" fmla="*/ 6 h 24"/>
              <a:gd name="T36" fmla="*/ 27 w 86"/>
              <a:gd name="T37" fmla="*/ 6 h 24"/>
              <a:gd name="T38" fmla="*/ 38 w 86"/>
              <a:gd name="T39" fmla="*/ 3 h 24"/>
              <a:gd name="T40" fmla="*/ 51 w 86"/>
              <a:gd name="T41" fmla="*/ 3 h 24"/>
              <a:gd name="T42" fmla="*/ 60 w 86"/>
              <a:gd name="T43" fmla="*/ 0 h 24"/>
              <a:gd name="T44" fmla="*/ 66 w 86"/>
              <a:gd name="T45" fmla="*/ 0 h 24"/>
              <a:gd name="T46" fmla="*/ 73 w 86"/>
              <a:gd name="T47" fmla="*/ 0 h 24"/>
              <a:gd name="T48" fmla="*/ 80 w 86"/>
              <a:gd name="T49" fmla="*/ 3 h 24"/>
              <a:gd name="T50" fmla="*/ 82 w 86"/>
              <a:gd name="T51" fmla="*/ 6 h 24"/>
              <a:gd name="T52" fmla="*/ 84 w 86"/>
              <a:gd name="T53" fmla="*/ 9 h 24"/>
              <a:gd name="T54" fmla="*/ 86 w 86"/>
              <a:gd name="T55" fmla="*/ 9 h 24"/>
              <a:gd name="T56" fmla="*/ 86 w 86"/>
              <a:gd name="T57" fmla="*/ 12 h 24"/>
              <a:gd name="T58" fmla="*/ 86 w 86"/>
              <a:gd name="T59" fmla="*/ 12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86" h="24">
                <a:moveTo>
                  <a:pt x="86" y="12"/>
                </a:moveTo>
                <a:lnTo>
                  <a:pt x="86" y="12"/>
                </a:lnTo>
                <a:lnTo>
                  <a:pt x="84" y="15"/>
                </a:lnTo>
                <a:lnTo>
                  <a:pt x="82" y="15"/>
                </a:lnTo>
                <a:lnTo>
                  <a:pt x="77" y="15"/>
                </a:lnTo>
                <a:lnTo>
                  <a:pt x="66" y="18"/>
                </a:lnTo>
                <a:lnTo>
                  <a:pt x="62" y="21"/>
                </a:lnTo>
                <a:lnTo>
                  <a:pt x="55" y="21"/>
                </a:lnTo>
                <a:lnTo>
                  <a:pt x="51" y="21"/>
                </a:lnTo>
                <a:lnTo>
                  <a:pt x="46" y="21"/>
                </a:lnTo>
                <a:lnTo>
                  <a:pt x="42" y="21"/>
                </a:lnTo>
                <a:lnTo>
                  <a:pt x="35" y="21"/>
                </a:lnTo>
                <a:lnTo>
                  <a:pt x="29" y="24"/>
                </a:lnTo>
                <a:lnTo>
                  <a:pt x="20" y="24"/>
                </a:lnTo>
                <a:lnTo>
                  <a:pt x="11" y="24"/>
                </a:lnTo>
                <a:lnTo>
                  <a:pt x="0" y="24"/>
                </a:lnTo>
                <a:lnTo>
                  <a:pt x="0" y="9"/>
                </a:lnTo>
                <a:lnTo>
                  <a:pt x="16" y="6"/>
                </a:lnTo>
                <a:lnTo>
                  <a:pt x="27" y="6"/>
                </a:lnTo>
                <a:lnTo>
                  <a:pt x="38" y="3"/>
                </a:lnTo>
                <a:lnTo>
                  <a:pt x="51" y="3"/>
                </a:lnTo>
                <a:lnTo>
                  <a:pt x="60" y="0"/>
                </a:lnTo>
                <a:lnTo>
                  <a:pt x="66" y="0"/>
                </a:lnTo>
                <a:lnTo>
                  <a:pt x="73" y="0"/>
                </a:lnTo>
                <a:lnTo>
                  <a:pt x="80" y="3"/>
                </a:lnTo>
                <a:lnTo>
                  <a:pt x="82" y="6"/>
                </a:lnTo>
                <a:lnTo>
                  <a:pt x="84" y="9"/>
                </a:lnTo>
                <a:lnTo>
                  <a:pt x="86" y="9"/>
                </a:lnTo>
                <a:lnTo>
                  <a:pt x="86" y="12"/>
                </a:lnTo>
                <a:lnTo>
                  <a:pt x="86" y="12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2" name="Freeform 339">
            <a:extLst>
              <a:ext uri="{FF2B5EF4-FFF2-40B4-BE49-F238E27FC236}">
                <a16:creationId xmlns:a16="http://schemas.microsoft.com/office/drawing/2014/main" id="{A74F3D2B-8F98-4034-87F5-885F09CEEC79}"/>
              </a:ext>
            </a:extLst>
          </p:cNvPr>
          <p:cNvSpPr>
            <a:spLocks/>
          </p:cNvSpPr>
          <p:nvPr/>
        </p:nvSpPr>
        <p:spPr bwMode="auto">
          <a:xfrm>
            <a:off x="8484526" y="1362097"/>
            <a:ext cx="2069295" cy="389589"/>
          </a:xfrm>
          <a:custGeom>
            <a:avLst/>
            <a:gdLst>
              <a:gd name="T0" fmla="*/ 327 w 327"/>
              <a:gd name="T1" fmla="*/ 15 h 40"/>
              <a:gd name="T2" fmla="*/ 322 w 327"/>
              <a:gd name="T3" fmla="*/ 15 h 40"/>
              <a:gd name="T4" fmla="*/ 318 w 327"/>
              <a:gd name="T5" fmla="*/ 18 h 40"/>
              <a:gd name="T6" fmla="*/ 311 w 327"/>
              <a:gd name="T7" fmla="*/ 18 h 40"/>
              <a:gd name="T8" fmla="*/ 296 w 327"/>
              <a:gd name="T9" fmla="*/ 18 h 40"/>
              <a:gd name="T10" fmla="*/ 289 w 327"/>
              <a:gd name="T11" fmla="*/ 18 h 40"/>
              <a:gd name="T12" fmla="*/ 287 w 327"/>
              <a:gd name="T13" fmla="*/ 18 h 40"/>
              <a:gd name="T14" fmla="*/ 285 w 327"/>
              <a:gd name="T15" fmla="*/ 18 h 40"/>
              <a:gd name="T16" fmla="*/ 278 w 327"/>
              <a:gd name="T17" fmla="*/ 21 h 40"/>
              <a:gd name="T18" fmla="*/ 272 w 327"/>
              <a:gd name="T19" fmla="*/ 21 h 40"/>
              <a:gd name="T20" fmla="*/ 261 w 327"/>
              <a:gd name="T21" fmla="*/ 21 h 40"/>
              <a:gd name="T22" fmla="*/ 247 w 327"/>
              <a:gd name="T23" fmla="*/ 21 h 40"/>
              <a:gd name="T24" fmla="*/ 232 w 327"/>
              <a:gd name="T25" fmla="*/ 24 h 40"/>
              <a:gd name="T26" fmla="*/ 217 w 327"/>
              <a:gd name="T27" fmla="*/ 24 h 40"/>
              <a:gd name="T28" fmla="*/ 188 w 327"/>
              <a:gd name="T29" fmla="*/ 27 h 40"/>
              <a:gd name="T30" fmla="*/ 153 w 327"/>
              <a:gd name="T31" fmla="*/ 30 h 40"/>
              <a:gd name="T32" fmla="*/ 122 w 327"/>
              <a:gd name="T33" fmla="*/ 33 h 40"/>
              <a:gd name="T34" fmla="*/ 95 w 327"/>
              <a:gd name="T35" fmla="*/ 37 h 40"/>
              <a:gd name="T36" fmla="*/ 71 w 327"/>
              <a:gd name="T37" fmla="*/ 40 h 40"/>
              <a:gd name="T38" fmla="*/ 51 w 327"/>
              <a:gd name="T39" fmla="*/ 40 h 40"/>
              <a:gd name="T40" fmla="*/ 33 w 327"/>
              <a:gd name="T41" fmla="*/ 40 h 40"/>
              <a:gd name="T42" fmla="*/ 22 w 327"/>
              <a:gd name="T43" fmla="*/ 40 h 40"/>
              <a:gd name="T44" fmla="*/ 13 w 327"/>
              <a:gd name="T45" fmla="*/ 40 h 40"/>
              <a:gd name="T46" fmla="*/ 2 w 327"/>
              <a:gd name="T47" fmla="*/ 37 h 40"/>
              <a:gd name="T48" fmla="*/ 0 w 327"/>
              <a:gd name="T49" fmla="*/ 33 h 40"/>
              <a:gd name="T50" fmla="*/ 2 w 327"/>
              <a:gd name="T51" fmla="*/ 30 h 40"/>
              <a:gd name="T52" fmla="*/ 9 w 327"/>
              <a:gd name="T53" fmla="*/ 27 h 40"/>
              <a:gd name="T54" fmla="*/ 20 w 327"/>
              <a:gd name="T55" fmla="*/ 27 h 40"/>
              <a:gd name="T56" fmla="*/ 29 w 327"/>
              <a:gd name="T57" fmla="*/ 24 h 40"/>
              <a:gd name="T58" fmla="*/ 40 w 327"/>
              <a:gd name="T59" fmla="*/ 24 h 40"/>
              <a:gd name="T60" fmla="*/ 51 w 327"/>
              <a:gd name="T61" fmla="*/ 21 h 40"/>
              <a:gd name="T62" fmla="*/ 66 w 327"/>
              <a:gd name="T63" fmla="*/ 21 h 40"/>
              <a:gd name="T64" fmla="*/ 84 w 327"/>
              <a:gd name="T65" fmla="*/ 18 h 40"/>
              <a:gd name="T66" fmla="*/ 104 w 327"/>
              <a:gd name="T67" fmla="*/ 18 h 40"/>
              <a:gd name="T68" fmla="*/ 128 w 327"/>
              <a:gd name="T69" fmla="*/ 15 h 40"/>
              <a:gd name="T70" fmla="*/ 153 w 327"/>
              <a:gd name="T71" fmla="*/ 12 h 40"/>
              <a:gd name="T72" fmla="*/ 181 w 327"/>
              <a:gd name="T73" fmla="*/ 9 h 40"/>
              <a:gd name="T74" fmla="*/ 206 w 327"/>
              <a:gd name="T75" fmla="*/ 6 h 40"/>
              <a:gd name="T76" fmla="*/ 228 w 327"/>
              <a:gd name="T77" fmla="*/ 3 h 40"/>
              <a:gd name="T78" fmla="*/ 245 w 327"/>
              <a:gd name="T79" fmla="*/ 3 h 40"/>
              <a:gd name="T80" fmla="*/ 261 w 327"/>
              <a:gd name="T81" fmla="*/ 0 h 40"/>
              <a:gd name="T82" fmla="*/ 274 w 327"/>
              <a:gd name="T83" fmla="*/ 0 h 40"/>
              <a:gd name="T84" fmla="*/ 283 w 327"/>
              <a:gd name="T85" fmla="*/ 0 h 40"/>
              <a:gd name="T86" fmla="*/ 289 w 327"/>
              <a:gd name="T87" fmla="*/ 0 h 40"/>
              <a:gd name="T88" fmla="*/ 296 w 327"/>
              <a:gd name="T89" fmla="*/ 0 h 40"/>
              <a:gd name="T90" fmla="*/ 314 w 327"/>
              <a:gd name="T91" fmla="*/ 3 h 40"/>
              <a:gd name="T92" fmla="*/ 325 w 327"/>
              <a:gd name="T93" fmla="*/ 6 h 40"/>
              <a:gd name="T94" fmla="*/ 327 w 327"/>
              <a:gd name="T95" fmla="*/ 12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327" h="40">
                <a:moveTo>
                  <a:pt x="327" y="12"/>
                </a:moveTo>
                <a:lnTo>
                  <a:pt x="327" y="15"/>
                </a:lnTo>
                <a:lnTo>
                  <a:pt x="325" y="15"/>
                </a:lnTo>
                <a:lnTo>
                  <a:pt x="322" y="15"/>
                </a:lnTo>
                <a:lnTo>
                  <a:pt x="320" y="15"/>
                </a:lnTo>
                <a:lnTo>
                  <a:pt x="318" y="18"/>
                </a:lnTo>
                <a:lnTo>
                  <a:pt x="314" y="18"/>
                </a:lnTo>
                <a:lnTo>
                  <a:pt x="311" y="18"/>
                </a:lnTo>
                <a:lnTo>
                  <a:pt x="303" y="18"/>
                </a:lnTo>
                <a:lnTo>
                  <a:pt x="296" y="18"/>
                </a:lnTo>
                <a:lnTo>
                  <a:pt x="292" y="18"/>
                </a:lnTo>
                <a:lnTo>
                  <a:pt x="289" y="18"/>
                </a:lnTo>
                <a:lnTo>
                  <a:pt x="289" y="18"/>
                </a:lnTo>
                <a:lnTo>
                  <a:pt x="287" y="18"/>
                </a:lnTo>
                <a:lnTo>
                  <a:pt x="287" y="18"/>
                </a:lnTo>
                <a:lnTo>
                  <a:pt x="285" y="18"/>
                </a:lnTo>
                <a:lnTo>
                  <a:pt x="283" y="18"/>
                </a:lnTo>
                <a:lnTo>
                  <a:pt x="278" y="21"/>
                </a:lnTo>
                <a:lnTo>
                  <a:pt x="274" y="21"/>
                </a:lnTo>
                <a:lnTo>
                  <a:pt x="272" y="21"/>
                </a:lnTo>
                <a:lnTo>
                  <a:pt x="265" y="21"/>
                </a:lnTo>
                <a:lnTo>
                  <a:pt x="261" y="21"/>
                </a:lnTo>
                <a:lnTo>
                  <a:pt x="254" y="21"/>
                </a:lnTo>
                <a:lnTo>
                  <a:pt x="247" y="21"/>
                </a:lnTo>
                <a:lnTo>
                  <a:pt x="241" y="21"/>
                </a:lnTo>
                <a:lnTo>
                  <a:pt x="232" y="24"/>
                </a:lnTo>
                <a:lnTo>
                  <a:pt x="225" y="24"/>
                </a:lnTo>
                <a:lnTo>
                  <a:pt x="217" y="24"/>
                </a:lnTo>
                <a:lnTo>
                  <a:pt x="206" y="24"/>
                </a:lnTo>
                <a:lnTo>
                  <a:pt x="188" y="27"/>
                </a:lnTo>
                <a:lnTo>
                  <a:pt x="170" y="27"/>
                </a:lnTo>
                <a:lnTo>
                  <a:pt x="153" y="30"/>
                </a:lnTo>
                <a:lnTo>
                  <a:pt x="137" y="30"/>
                </a:lnTo>
                <a:lnTo>
                  <a:pt x="122" y="33"/>
                </a:lnTo>
                <a:lnTo>
                  <a:pt x="106" y="33"/>
                </a:lnTo>
                <a:lnTo>
                  <a:pt x="95" y="37"/>
                </a:lnTo>
                <a:lnTo>
                  <a:pt x="82" y="37"/>
                </a:lnTo>
                <a:lnTo>
                  <a:pt x="71" y="40"/>
                </a:lnTo>
                <a:lnTo>
                  <a:pt x="60" y="40"/>
                </a:lnTo>
                <a:lnTo>
                  <a:pt x="51" y="40"/>
                </a:lnTo>
                <a:lnTo>
                  <a:pt x="42" y="40"/>
                </a:lnTo>
                <a:lnTo>
                  <a:pt x="33" y="40"/>
                </a:lnTo>
                <a:lnTo>
                  <a:pt x="29" y="40"/>
                </a:lnTo>
                <a:lnTo>
                  <a:pt x="22" y="40"/>
                </a:lnTo>
                <a:lnTo>
                  <a:pt x="20" y="40"/>
                </a:lnTo>
                <a:lnTo>
                  <a:pt x="13" y="40"/>
                </a:lnTo>
                <a:lnTo>
                  <a:pt x="7" y="37"/>
                </a:lnTo>
                <a:lnTo>
                  <a:pt x="2" y="37"/>
                </a:lnTo>
                <a:lnTo>
                  <a:pt x="0" y="33"/>
                </a:lnTo>
                <a:lnTo>
                  <a:pt x="0" y="33"/>
                </a:lnTo>
                <a:lnTo>
                  <a:pt x="0" y="30"/>
                </a:lnTo>
                <a:lnTo>
                  <a:pt x="2" y="30"/>
                </a:lnTo>
                <a:lnTo>
                  <a:pt x="5" y="30"/>
                </a:lnTo>
                <a:lnTo>
                  <a:pt x="9" y="27"/>
                </a:lnTo>
                <a:lnTo>
                  <a:pt x="13" y="27"/>
                </a:lnTo>
                <a:lnTo>
                  <a:pt x="20" y="27"/>
                </a:lnTo>
                <a:lnTo>
                  <a:pt x="27" y="24"/>
                </a:lnTo>
                <a:lnTo>
                  <a:pt x="29" y="24"/>
                </a:lnTo>
                <a:lnTo>
                  <a:pt x="33" y="24"/>
                </a:lnTo>
                <a:lnTo>
                  <a:pt x="40" y="24"/>
                </a:lnTo>
                <a:lnTo>
                  <a:pt x="44" y="21"/>
                </a:lnTo>
                <a:lnTo>
                  <a:pt x="51" y="21"/>
                </a:lnTo>
                <a:lnTo>
                  <a:pt x="60" y="21"/>
                </a:lnTo>
                <a:lnTo>
                  <a:pt x="66" y="21"/>
                </a:lnTo>
                <a:lnTo>
                  <a:pt x="75" y="18"/>
                </a:lnTo>
                <a:lnTo>
                  <a:pt x="84" y="18"/>
                </a:lnTo>
                <a:lnTo>
                  <a:pt x="95" y="18"/>
                </a:lnTo>
                <a:lnTo>
                  <a:pt x="104" y="18"/>
                </a:lnTo>
                <a:lnTo>
                  <a:pt x="115" y="15"/>
                </a:lnTo>
                <a:lnTo>
                  <a:pt x="128" y="15"/>
                </a:lnTo>
                <a:lnTo>
                  <a:pt x="141" y="12"/>
                </a:lnTo>
                <a:lnTo>
                  <a:pt x="153" y="12"/>
                </a:lnTo>
                <a:lnTo>
                  <a:pt x="168" y="9"/>
                </a:lnTo>
                <a:lnTo>
                  <a:pt x="181" y="9"/>
                </a:lnTo>
                <a:lnTo>
                  <a:pt x="194" y="9"/>
                </a:lnTo>
                <a:lnTo>
                  <a:pt x="206" y="6"/>
                </a:lnTo>
                <a:lnTo>
                  <a:pt x="217" y="6"/>
                </a:lnTo>
                <a:lnTo>
                  <a:pt x="228" y="3"/>
                </a:lnTo>
                <a:lnTo>
                  <a:pt x="236" y="3"/>
                </a:lnTo>
                <a:lnTo>
                  <a:pt x="245" y="3"/>
                </a:lnTo>
                <a:lnTo>
                  <a:pt x="254" y="3"/>
                </a:lnTo>
                <a:lnTo>
                  <a:pt x="261" y="0"/>
                </a:lnTo>
                <a:lnTo>
                  <a:pt x="267" y="0"/>
                </a:lnTo>
                <a:lnTo>
                  <a:pt x="274" y="0"/>
                </a:lnTo>
                <a:lnTo>
                  <a:pt x="278" y="0"/>
                </a:lnTo>
                <a:lnTo>
                  <a:pt x="283" y="0"/>
                </a:lnTo>
                <a:lnTo>
                  <a:pt x="285" y="0"/>
                </a:lnTo>
                <a:lnTo>
                  <a:pt x="289" y="0"/>
                </a:lnTo>
                <a:lnTo>
                  <a:pt x="289" y="0"/>
                </a:lnTo>
                <a:lnTo>
                  <a:pt x="296" y="0"/>
                </a:lnTo>
                <a:lnTo>
                  <a:pt x="300" y="0"/>
                </a:lnTo>
                <a:lnTo>
                  <a:pt x="314" y="3"/>
                </a:lnTo>
                <a:lnTo>
                  <a:pt x="320" y="6"/>
                </a:lnTo>
                <a:lnTo>
                  <a:pt x="325" y="6"/>
                </a:lnTo>
                <a:lnTo>
                  <a:pt x="327" y="9"/>
                </a:lnTo>
                <a:lnTo>
                  <a:pt x="327" y="12"/>
                </a:lnTo>
                <a:lnTo>
                  <a:pt x="327" y="12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3" name="Freeform 340">
            <a:extLst>
              <a:ext uri="{FF2B5EF4-FFF2-40B4-BE49-F238E27FC236}">
                <a16:creationId xmlns:a16="http://schemas.microsoft.com/office/drawing/2014/main" id="{BDD83840-43C9-4B3D-87C6-E5BF2F8C6BB2}"/>
              </a:ext>
            </a:extLst>
          </p:cNvPr>
          <p:cNvSpPr>
            <a:spLocks/>
          </p:cNvSpPr>
          <p:nvPr/>
        </p:nvSpPr>
        <p:spPr bwMode="auto">
          <a:xfrm>
            <a:off x="8864213" y="1683505"/>
            <a:ext cx="82267" cy="935013"/>
          </a:xfrm>
          <a:custGeom>
            <a:avLst/>
            <a:gdLst>
              <a:gd name="T0" fmla="*/ 4 w 13"/>
              <a:gd name="T1" fmla="*/ 96 h 96"/>
              <a:gd name="T2" fmla="*/ 4 w 13"/>
              <a:gd name="T3" fmla="*/ 90 h 96"/>
              <a:gd name="T4" fmla="*/ 4 w 13"/>
              <a:gd name="T5" fmla="*/ 84 h 96"/>
              <a:gd name="T6" fmla="*/ 6 w 13"/>
              <a:gd name="T7" fmla="*/ 71 h 96"/>
              <a:gd name="T8" fmla="*/ 6 w 13"/>
              <a:gd name="T9" fmla="*/ 59 h 96"/>
              <a:gd name="T10" fmla="*/ 6 w 13"/>
              <a:gd name="T11" fmla="*/ 47 h 96"/>
              <a:gd name="T12" fmla="*/ 4 w 13"/>
              <a:gd name="T13" fmla="*/ 31 h 96"/>
              <a:gd name="T14" fmla="*/ 2 w 13"/>
              <a:gd name="T15" fmla="*/ 19 h 96"/>
              <a:gd name="T16" fmla="*/ 0 w 13"/>
              <a:gd name="T17" fmla="*/ 0 h 96"/>
              <a:gd name="T18" fmla="*/ 4 w 13"/>
              <a:gd name="T19" fmla="*/ 4 h 96"/>
              <a:gd name="T20" fmla="*/ 6 w 13"/>
              <a:gd name="T21" fmla="*/ 7 h 96"/>
              <a:gd name="T22" fmla="*/ 9 w 13"/>
              <a:gd name="T23" fmla="*/ 10 h 96"/>
              <a:gd name="T24" fmla="*/ 11 w 13"/>
              <a:gd name="T25" fmla="*/ 10 h 96"/>
              <a:gd name="T26" fmla="*/ 13 w 13"/>
              <a:gd name="T27" fmla="*/ 13 h 96"/>
              <a:gd name="T28" fmla="*/ 13 w 13"/>
              <a:gd name="T29" fmla="*/ 16 h 96"/>
              <a:gd name="T30" fmla="*/ 13 w 13"/>
              <a:gd name="T31" fmla="*/ 22 h 96"/>
              <a:gd name="T32" fmla="*/ 13 w 13"/>
              <a:gd name="T33" fmla="*/ 34 h 96"/>
              <a:gd name="T34" fmla="*/ 13 w 13"/>
              <a:gd name="T35" fmla="*/ 44 h 96"/>
              <a:gd name="T36" fmla="*/ 13 w 13"/>
              <a:gd name="T37" fmla="*/ 59 h 96"/>
              <a:gd name="T38" fmla="*/ 13 w 13"/>
              <a:gd name="T39" fmla="*/ 77 h 96"/>
              <a:gd name="T40" fmla="*/ 11 w 13"/>
              <a:gd name="T41" fmla="*/ 96 h 96"/>
              <a:gd name="T42" fmla="*/ 4 w 13"/>
              <a:gd name="T43" fmla="*/ 96 h 96"/>
              <a:gd name="T44" fmla="*/ 4 w 13"/>
              <a:gd name="T45" fmla="*/ 96 h 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13" h="96">
                <a:moveTo>
                  <a:pt x="4" y="96"/>
                </a:moveTo>
                <a:lnTo>
                  <a:pt x="4" y="90"/>
                </a:lnTo>
                <a:lnTo>
                  <a:pt x="4" y="84"/>
                </a:lnTo>
                <a:lnTo>
                  <a:pt x="6" y="71"/>
                </a:lnTo>
                <a:lnTo>
                  <a:pt x="6" y="59"/>
                </a:lnTo>
                <a:lnTo>
                  <a:pt x="6" y="47"/>
                </a:lnTo>
                <a:lnTo>
                  <a:pt x="4" y="31"/>
                </a:lnTo>
                <a:lnTo>
                  <a:pt x="2" y="19"/>
                </a:lnTo>
                <a:lnTo>
                  <a:pt x="0" y="0"/>
                </a:lnTo>
                <a:lnTo>
                  <a:pt x="4" y="4"/>
                </a:lnTo>
                <a:lnTo>
                  <a:pt x="6" y="7"/>
                </a:lnTo>
                <a:lnTo>
                  <a:pt x="9" y="10"/>
                </a:lnTo>
                <a:lnTo>
                  <a:pt x="11" y="10"/>
                </a:lnTo>
                <a:lnTo>
                  <a:pt x="13" y="13"/>
                </a:lnTo>
                <a:lnTo>
                  <a:pt x="13" y="16"/>
                </a:lnTo>
                <a:lnTo>
                  <a:pt x="13" y="22"/>
                </a:lnTo>
                <a:lnTo>
                  <a:pt x="13" y="34"/>
                </a:lnTo>
                <a:lnTo>
                  <a:pt x="13" y="44"/>
                </a:lnTo>
                <a:lnTo>
                  <a:pt x="13" y="59"/>
                </a:lnTo>
                <a:lnTo>
                  <a:pt x="13" y="77"/>
                </a:lnTo>
                <a:lnTo>
                  <a:pt x="11" y="96"/>
                </a:lnTo>
                <a:lnTo>
                  <a:pt x="4" y="96"/>
                </a:lnTo>
                <a:lnTo>
                  <a:pt x="4" y="96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4" name="Freeform 341">
            <a:extLst>
              <a:ext uri="{FF2B5EF4-FFF2-40B4-BE49-F238E27FC236}">
                <a16:creationId xmlns:a16="http://schemas.microsoft.com/office/drawing/2014/main" id="{3377E3C1-4648-4F46-ACE4-314841FDF0CB}"/>
              </a:ext>
            </a:extLst>
          </p:cNvPr>
          <p:cNvSpPr>
            <a:spLocks/>
          </p:cNvSpPr>
          <p:nvPr/>
        </p:nvSpPr>
        <p:spPr bwMode="auto">
          <a:xfrm>
            <a:off x="8876869" y="1868562"/>
            <a:ext cx="404999" cy="175315"/>
          </a:xfrm>
          <a:custGeom>
            <a:avLst/>
            <a:gdLst>
              <a:gd name="T0" fmla="*/ 55 w 64"/>
              <a:gd name="T1" fmla="*/ 0 h 18"/>
              <a:gd name="T2" fmla="*/ 57 w 64"/>
              <a:gd name="T3" fmla="*/ 3 h 18"/>
              <a:gd name="T4" fmla="*/ 62 w 64"/>
              <a:gd name="T5" fmla="*/ 3 h 18"/>
              <a:gd name="T6" fmla="*/ 62 w 64"/>
              <a:gd name="T7" fmla="*/ 6 h 18"/>
              <a:gd name="T8" fmla="*/ 64 w 64"/>
              <a:gd name="T9" fmla="*/ 6 h 18"/>
              <a:gd name="T10" fmla="*/ 62 w 64"/>
              <a:gd name="T11" fmla="*/ 9 h 18"/>
              <a:gd name="T12" fmla="*/ 60 w 64"/>
              <a:gd name="T13" fmla="*/ 12 h 18"/>
              <a:gd name="T14" fmla="*/ 55 w 64"/>
              <a:gd name="T15" fmla="*/ 12 h 18"/>
              <a:gd name="T16" fmla="*/ 49 w 64"/>
              <a:gd name="T17" fmla="*/ 15 h 18"/>
              <a:gd name="T18" fmla="*/ 44 w 64"/>
              <a:gd name="T19" fmla="*/ 15 h 18"/>
              <a:gd name="T20" fmla="*/ 40 w 64"/>
              <a:gd name="T21" fmla="*/ 15 h 18"/>
              <a:gd name="T22" fmla="*/ 33 w 64"/>
              <a:gd name="T23" fmla="*/ 15 h 18"/>
              <a:gd name="T24" fmla="*/ 29 w 64"/>
              <a:gd name="T25" fmla="*/ 15 h 18"/>
              <a:gd name="T26" fmla="*/ 15 w 64"/>
              <a:gd name="T27" fmla="*/ 18 h 18"/>
              <a:gd name="T28" fmla="*/ 0 w 64"/>
              <a:gd name="T29" fmla="*/ 18 h 18"/>
              <a:gd name="T30" fmla="*/ 0 w 64"/>
              <a:gd name="T31" fmla="*/ 3 h 18"/>
              <a:gd name="T32" fmla="*/ 9 w 64"/>
              <a:gd name="T33" fmla="*/ 3 h 18"/>
              <a:gd name="T34" fmla="*/ 18 w 64"/>
              <a:gd name="T35" fmla="*/ 3 h 18"/>
              <a:gd name="T36" fmla="*/ 24 w 64"/>
              <a:gd name="T37" fmla="*/ 3 h 18"/>
              <a:gd name="T38" fmla="*/ 29 w 64"/>
              <a:gd name="T39" fmla="*/ 0 h 18"/>
              <a:gd name="T40" fmla="*/ 35 w 64"/>
              <a:gd name="T41" fmla="*/ 0 h 18"/>
              <a:gd name="T42" fmla="*/ 40 w 64"/>
              <a:gd name="T43" fmla="*/ 0 h 18"/>
              <a:gd name="T44" fmla="*/ 42 w 64"/>
              <a:gd name="T45" fmla="*/ 0 h 18"/>
              <a:gd name="T46" fmla="*/ 46 w 64"/>
              <a:gd name="T47" fmla="*/ 0 h 18"/>
              <a:gd name="T48" fmla="*/ 51 w 64"/>
              <a:gd name="T49" fmla="*/ 0 h 18"/>
              <a:gd name="T50" fmla="*/ 55 w 64"/>
              <a:gd name="T51" fmla="*/ 0 h 18"/>
              <a:gd name="T52" fmla="*/ 55 w 64"/>
              <a:gd name="T53" fmla="*/ 0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64" h="18">
                <a:moveTo>
                  <a:pt x="55" y="0"/>
                </a:moveTo>
                <a:lnTo>
                  <a:pt x="57" y="3"/>
                </a:lnTo>
                <a:lnTo>
                  <a:pt x="62" y="3"/>
                </a:lnTo>
                <a:lnTo>
                  <a:pt x="62" y="6"/>
                </a:lnTo>
                <a:lnTo>
                  <a:pt x="64" y="6"/>
                </a:lnTo>
                <a:lnTo>
                  <a:pt x="62" y="9"/>
                </a:lnTo>
                <a:lnTo>
                  <a:pt x="60" y="12"/>
                </a:lnTo>
                <a:lnTo>
                  <a:pt x="55" y="12"/>
                </a:lnTo>
                <a:lnTo>
                  <a:pt x="49" y="15"/>
                </a:lnTo>
                <a:lnTo>
                  <a:pt x="44" y="15"/>
                </a:lnTo>
                <a:lnTo>
                  <a:pt x="40" y="15"/>
                </a:lnTo>
                <a:lnTo>
                  <a:pt x="33" y="15"/>
                </a:lnTo>
                <a:lnTo>
                  <a:pt x="29" y="15"/>
                </a:lnTo>
                <a:lnTo>
                  <a:pt x="15" y="18"/>
                </a:lnTo>
                <a:lnTo>
                  <a:pt x="0" y="18"/>
                </a:lnTo>
                <a:lnTo>
                  <a:pt x="0" y="3"/>
                </a:lnTo>
                <a:lnTo>
                  <a:pt x="9" y="3"/>
                </a:lnTo>
                <a:lnTo>
                  <a:pt x="18" y="3"/>
                </a:lnTo>
                <a:lnTo>
                  <a:pt x="24" y="3"/>
                </a:lnTo>
                <a:lnTo>
                  <a:pt x="29" y="0"/>
                </a:lnTo>
                <a:lnTo>
                  <a:pt x="35" y="0"/>
                </a:lnTo>
                <a:lnTo>
                  <a:pt x="40" y="0"/>
                </a:lnTo>
                <a:lnTo>
                  <a:pt x="42" y="0"/>
                </a:lnTo>
                <a:lnTo>
                  <a:pt x="46" y="0"/>
                </a:lnTo>
                <a:lnTo>
                  <a:pt x="51" y="0"/>
                </a:lnTo>
                <a:lnTo>
                  <a:pt x="55" y="0"/>
                </a:lnTo>
                <a:lnTo>
                  <a:pt x="55" y="0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5" name="Freeform 342">
            <a:extLst>
              <a:ext uri="{FF2B5EF4-FFF2-40B4-BE49-F238E27FC236}">
                <a16:creationId xmlns:a16="http://schemas.microsoft.com/office/drawing/2014/main" id="{01BF2902-9CCC-4146-9CA1-922F1E311AB8}"/>
              </a:ext>
            </a:extLst>
          </p:cNvPr>
          <p:cNvSpPr>
            <a:spLocks/>
          </p:cNvSpPr>
          <p:nvPr/>
        </p:nvSpPr>
        <p:spPr bwMode="auto">
          <a:xfrm>
            <a:off x="8876869" y="2170490"/>
            <a:ext cx="360704" cy="146099"/>
          </a:xfrm>
          <a:custGeom>
            <a:avLst/>
            <a:gdLst>
              <a:gd name="T0" fmla="*/ 33 w 57"/>
              <a:gd name="T1" fmla="*/ 0 h 15"/>
              <a:gd name="T2" fmla="*/ 40 w 57"/>
              <a:gd name="T3" fmla="*/ 0 h 15"/>
              <a:gd name="T4" fmla="*/ 44 w 57"/>
              <a:gd name="T5" fmla="*/ 0 h 15"/>
              <a:gd name="T6" fmla="*/ 51 w 57"/>
              <a:gd name="T7" fmla="*/ 0 h 15"/>
              <a:gd name="T8" fmla="*/ 53 w 57"/>
              <a:gd name="T9" fmla="*/ 0 h 15"/>
              <a:gd name="T10" fmla="*/ 55 w 57"/>
              <a:gd name="T11" fmla="*/ 0 h 15"/>
              <a:gd name="T12" fmla="*/ 57 w 57"/>
              <a:gd name="T13" fmla="*/ 0 h 15"/>
              <a:gd name="T14" fmla="*/ 57 w 57"/>
              <a:gd name="T15" fmla="*/ 3 h 15"/>
              <a:gd name="T16" fmla="*/ 57 w 57"/>
              <a:gd name="T17" fmla="*/ 6 h 15"/>
              <a:gd name="T18" fmla="*/ 55 w 57"/>
              <a:gd name="T19" fmla="*/ 9 h 15"/>
              <a:gd name="T20" fmla="*/ 53 w 57"/>
              <a:gd name="T21" fmla="*/ 9 h 15"/>
              <a:gd name="T22" fmla="*/ 51 w 57"/>
              <a:gd name="T23" fmla="*/ 12 h 15"/>
              <a:gd name="T24" fmla="*/ 49 w 57"/>
              <a:gd name="T25" fmla="*/ 12 h 15"/>
              <a:gd name="T26" fmla="*/ 44 w 57"/>
              <a:gd name="T27" fmla="*/ 12 h 15"/>
              <a:gd name="T28" fmla="*/ 40 w 57"/>
              <a:gd name="T29" fmla="*/ 15 h 15"/>
              <a:gd name="T30" fmla="*/ 33 w 57"/>
              <a:gd name="T31" fmla="*/ 15 h 15"/>
              <a:gd name="T32" fmla="*/ 27 w 57"/>
              <a:gd name="T33" fmla="*/ 15 h 15"/>
              <a:gd name="T34" fmla="*/ 18 w 57"/>
              <a:gd name="T35" fmla="*/ 15 h 15"/>
              <a:gd name="T36" fmla="*/ 9 w 57"/>
              <a:gd name="T37" fmla="*/ 15 h 15"/>
              <a:gd name="T38" fmla="*/ 0 w 57"/>
              <a:gd name="T39" fmla="*/ 15 h 15"/>
              <a:gd name="T40" fmla="*/ 0 w 57"/>
              <a:gd name="T41" fmla="*/ 0 h 15"/>
              <a:gd name="T42" fmla="*/ 7 w 57"/>
              <a:gd name="T43" fmla="*/ 0 h 15"/>
              <a:gd name="T44" fmla="*/ 11 w 57"/>
              <a:gd name="T45" fmla="*/ 0 h 15"/>
              <a:gd name="T46" fmla="*/ 18 w 57"/>
              <a:gd name="T47" fmla="*/ 0 h 15"/>
              <a:gd name="T48" fmla="*/ 22 w 57"/>
              <a:gd name="T49" fmla="*/ 0 h 15"/>
              <a:gd name="T50" fmla="*/ 24 w 57"/>
              <a:gd name="T51" fmla="*/ 0 h 15"/>
              <a:gd name="T52" fmla="*/ 29 w 57"/>
              <a:gd name="T53" fmla="*/ 0 h 15"/>
              <a:gd name="T54" fmla="*/ 31 w 57"/>
              <a:gd name="T55" fmla="*/ 0 h 15"/>
              <a:gd name="T56" fmla="*/ 33 w 57"/>
              <a:gd name="T57" fmla="*/ 0 h 15"/>
              <a:gd name="T58" fmla="*/ 33 w 57"/>
              <a:gd name="T59" fmla="*/ 0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57" h="15">
                <a:moveTo>
                  <a:pt x="33" y="0"/>
                </a:moveTo>
                <a:lnTo>
                  <a:pt x="40" y="0"/>
                </a:lnTo>
                <a:lnTo>
                  <a:pt x="44" y="0"/>
                </a:lnTo>
                <a:lnTo>
                  <a:pt x="51" y="0"/>
                </a:lnTo>
                <a:lnTo>
                  <a:pt x="53" y="0"/>
                </a:lnTo>
                <a:lnTo>
                  <a:pt x="55" y="0"/>
                </a:lnTo>
                <a:lnTo>
                  <a:pt x="57" y="0"/>
                </a:lnTo>
                <a:lnTo>
                  <a:pt x="57" y="3"/>
                </a:lnTo>
                <a:lnTo>
                  <a:pt x="57" y="6"/>
                </a:lnTo>
                <a:lnTo>
                  <a:pt x="55" y="9"/>
                </a:lnTo>
                <a:lnTo>
                  <a:pt x="53" y="9"/>
                </a:lnTo>
                <a:lnTo>
                  <a:pt x="51" y="12"/>
                </a:lnTo>
                <a:lnTo>
                  <a:pt x="49" y="12"/>
                </a:lnTo>
                <a:lnTo>
                  <a:pt x="44" y="12"/>
                </a:lnTo>
                <a:lnTo>
                  <a:pt x="40" y="15"/>
                </a:lnTo>
                <a:lnTo>
                  <a:pt x="33" y="15"/>
                </a:lnTo>
                <a:lnTo>
                  <a:pt x="27" y="15"/>
                </a:lnTo>
                <a:lnTo>
                  <a:pt x="18" y="15"/>
                </a:lnTo>
                <a:lnTo>
                  <a:pt x="9" y="15"/>
                </a:lnTo>
                <a:lnTo>
                  <a:pt x="0" y="15"/>
                </a:lnTo>
                <a:lnTo>
                  <a:pt x="0" y="0"/>
                </a:lnTo>
                <a:lnTo>
                  <a:pt x="7" y="0"/>
                </a:lnTo>
                <a:lnTo>
                  <a:pt x="11" y="0"/>
                </a:lnTo>
                <a:lnTo>
                  <a:pt x="18" y="0"/>
                </a:lnTo>
                <a:lnTo>
                  <a:pt x="22" y="0"/>
                </a:lnTo>
                <a:lnTo>
                  <a:pt x="24" y="0"/>
                </a:lnTo>
                <a:lnTo>
                  <a:pt x="29" y="0"/>
                </a:lnTo>
                <a:lnTo>
                  <a:pt x="31" y="0"/>
                </a:lnTo>
                <a:lnTo>
                  <a:pt x="33" y="0"/>
                </a:lnTo>
                <a:lnTo>
                  <a:pt x="33" y="0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6" name="Freeform 343">
            <a:extLst>
              <a:ext uri="{FF2B5EF4-FFF2-40B4-BE49-F238E27FC236}">
                <a16:creationId xmlns:a16="http://schemas.microsoft.com/office/drawing/2014/main" id="{E9F8E3CF-6BD5-4FDC-A612-47A80FB76A2F}"/>
              </a:ext>
            </a:extLst>
          </p:cNvPr>
          <p:cNvSpPr>
            <a:spLocks/>
          </p:cNvSpPr>
          <p:nvPr/>
        </p:nvSpPr>
        <p:spPr bwMode="auto">
          <a:xfrm>
            <a:off x="8471870" y="2345805"/>
            <a:ext cx="1170703" cy="516208"/>
          </a:xfrm>
          <a:custGeom>
            <a:avLst/>
            <a:gdLst>
              <a:gd name="T0" fmla="*/ 9 w 185"/>
              <a:gd name="T1" fmla="*/ 28 h 53"/>
              <a:gd name="T2" fmla="*/ 13 w 185"/>
              <a:gd name="T3" fmla="*/ 31 h 53"/>
              <a:gd name="T4" fmla="*/ 18 w 185"/>
              <a:gd name="T5" fmla="*/ 31 h 53"/>
              <a:gd name="T6" fmla="*/ 22 w 185"/>
              <a:gd name="T7" fmla="*/ 31 h 53"/>
              <a:gd name="T8" fmla="*/ 22 w 185"/>
              <a:gd name="T9" fmla="*/ 31 h 53"/>
              <a:gd name="T10" fmla="*/ 24 w 185"/>
              <a:gd name="T11" fmla="*/ 31 h 53"/>
              <a:gd name="T12" fmla="*/ 27 w 185"/>
              <a:gd name="T13" fmla="*/ 31 h 53"/>
              <a:gd name="T14" fmla="*/ 29 w 185"/>
              <a:gd name="T15" fmla="*/ 31 h 53"/>
              <a:gd name="T16" fmla="*/ 31 w 185"/>
              <a:gd name="T17" fmla="*/ 31 h 53"/>
              <a:gd name="T18" fmla="*/ 35 w 185"/>
              <a:gd name="T19" fmla="*/ 28 h 53"/>
              <a:gd name="T20" fmla="*/ 40 w 185"/>
              <a:gd name="T21" fmla="*/ 28 h 53"/>
              <a:gd name="T22" fmla="*/ 44 w 185"/>
              <a:gd name="T23" fmla="*/ 28 h 53"/>
              <a:gd name="T24" fmla="*/ 51 w 185"/>
              <a:gd name="T25" fmla="*/ 25 h 53"/>
              <a:gd name="T26" fmla="*/ 64 w 185"/>
              <a:gd name="T27" fmla="*/ 22 h 53"/>
              <a:gd name="T28" fmla="*/ 79 w 185"/>
              <a:gd name="T29" fmla="*/ 19 h 53"/>
              <a:gd name="T30" fmla="*/ 95 w 185"/>
              <a:gd name="T31" fmla="*/ 16 h 53"/>
              <a:gd name="T32" fmla="*/ 115 w 185"/>
              <a:gd name="T33" fmla="*/ 13 h 53"/>
              <a:gd name="T34" fmla="*/ 124 w 185"/>
              <a:gd name="T35" fmla="*/ 9 h 53"/>
              <a:gd name="T36" fmla="*/ 130 w 185"/>
              <a:gd name="T37" fmla="*/ 9 h 53"/>
              <a:gd name="T38" fmla="*/ 139 w 185"/>
              <a:gd name="T39" fmla="*/ 6 h 53"/>
              <a:gd name="T40" fmla="*/ 146 w 185"/>
              <a:gd name="T41" fmla="*/ 3 h 53"/>
              <a:gd name="T42" fmla="*/ 152 w 185"/>
              <a:gd name="T43" fmla="*/ 3 h 53"/>
              <a:gd name="T44" fmla="*/ 159 w 185"/>
              <a:gd name="T45" fmla="*/ 3 h 53"/>
              <a:gd name="T46" fmla="*/ 168 w 185"/>
              <a:gd name="T47" fmla="*/ 0 h 53"/>
              <a:gd name="T48" fmla="*/ 172 w 185"/>
              <a:gd name="T49" fmla="*/ 0 h 53"/>
              <a:gd name="T50" fmla="*/ 174 w 185"/>
              <a:gd name="T51" fmla="*/ 0 h 53"/>
              <a:gd name="T52" fmla="*/ 179 w 185"/>
              <a:gd name="T53" fmla="*/ 0 h 53"/>
              <a:gd name="T54" fmla="*/ 181 w 185"/>
              <a:gd name="T55" fmla="*/ 0 h 53"/>
              <a:gd name="T56" fmla="*/ 183 w 185"/>
              <a:gd name="T57" fmla="*/ 3 h 53"/>
              <a:gd name="T58" fmla="*/ 185 w 185"/>
              <a:gd name="T59" fmla="*/ 6 h 53"/>
              <a:gd name="T60" fmla="*/ 166 w 185"/>
              <a:gd name="T61" fmla="*/ 13 h 53"/>
              <a:gd name="T62" fmla="*/ 150 w 185"/>
              <a:gd name="T63" fmla="*/ 19 h 53"/>
              <a:gd name="T64" fmla="*/ 135 w 185"/>
              <a:gd name="T65" fmla="*/ 22 h 53"/>
              <a:gd name="T66" fmla="*/ 119 w 185"/>
              <a:gd name="T67" fmla="*/ 28 h 53"/>
              <a:gd name="T68" fmla="*/ 106 w 185"/>
              <a:gd name="T69" fmla="*/ 31 h 53"/>
              <a:gd name="T70" fmla="*/ 93 w 185"/>
              <a:gd name="T71" fmla="*/ 34 h 53"/>
              <a:gd name="T72" fmla="*/ 82 w 185"/>
              <a:gd name="T73" fmla="*/ 37 h 53"/>
              <a:gd name="T74" fmla="*/ 71 w 185"/>
              <a:gd name="T75" fmla="*/ 40 h 53"/>
              <a:gd name="T76" fmla="*/ 62 w 185"/>
              <a:gd name="T77" fmla="*/ 43 h 53"/>
              <a:gd name="T78" fmla="*/ 53 w 185"/>
              <a:gd name="T79" fmla="*/ 46 h 53"/>
              <a:gd name="T80" fmla="*/ 46 w 185"/>
              <a:gd name="T81" fmla="*/ 50 h 53"/>
              <a:gd name="T82" fmla="*/ 40 w 185"/>
              <a:gd name="T83" fmla="*/ 50 h 53"/>
              <a:gd name="T84" fmla="*/ 35 w 185"/>
              <a:gd name="T85" fmla="*/ 50 h 53"/>
              <a:gd name="T86" fmla="*/ 33 w 185"/>
              <a:gd name="T87" fmla="*/ 53 h 53"/>
              <a:gd name="T88" fmla="*/ 29 w 185"/>
              <a:gd name="T89" fmla="*/ 53 h 53"/>
              <a:gd name="T90" fmla="*/ 29 w 185"/>
              <a:gd name="T91" fmla="*/ 53 h 53"/>
              <a:gd name="T92" fmla="*/ 24 w 185"/>
              <a:gd name="T93" fmla="*/ 53 h 53"/>
              <a:gd name="T94" fmla="*/ 20 w 185"/>
              <a:gd name="T95" fmla="*/ 50 h 53"/>
              <a:gd name="T96" fmla="*/ 15 w 185"/>
              <a:gd name="T97" fmla="*/ 50 h 53"/>
              <a:gd name="T98" fmla="*/ 9 w 185"/>
              <a:gd name="T99" fmla="*/ 46 h 53"/>
              <a:gd name="T100" fmla="*/ 4 w 185"/>
              <a:gd name="T101" fmla="*/ 43 h 53"/>
              <a:gd name="T102" fmla="*/ 0 w 185"/>
              <a:gd name="T103" fmla="*/ 40 h 53"/>
              <a:gd name="T104" fmla="*/ 0 w 185"/>
              <a:gd name="T105" fmla="*/ 34 h 53"/>
              <a:gd name="T106" fmla="*/ 0 w 185"/>
              <a:gd name="T107" fmla="*/ 31 h 53"/>
              <a:gd name="T108" fmla="*/ 0 w 185"/>
              <a:gd name="T109" fmla="*/ 31 h 53"/>
              <a:gd name="T110" fmla="*/ 2 w 185"/>
              <a:gd name="T111" fmla="*/ 28 h 53"/>
              <a:gd name="T112" fmla="*/ 7 w 185"/>
              <a:gd name="T113" fmla="*/ 28 h 53"/>
              <a:gd name="T114" fmla="*/ 9 w 185"/>
              <a:gd name="T115" fmla="*/ 28 h 53"/>
              <a:gd name="T116" fmla="*/ 9 w 185"/>
              <a:gd name="T117" fmla="*/ 28 h 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185" h="53">
                <a:moveTo>
                  <a:pt x="9" y="28"/>
                </a:moveTo>
                <a:lnTo>
                  <a:pt x="13" y="31"/>
                </a:lnTo>
                <a:lnTo>
                  <a:pt x="18" y="31"/>
                </a:lnTo>
                <a:lnTo>
                  <a:pt x="22" y="31"/>
                </a:lnTo>
                <a:lnTo>
                  <a:pt x="22" y="31"/>
                </a:lnTo>
                <a:lnTo>
                  <a:pt x="24" y="31"/>
                </a:lnTo>
                <a:lnTo>
                  <a:pt x="27" y="31"/>
                </a:lnTo>
                <a:lnTo>
                  <a:pt x="29" y="31"/>
                </a:lnTo>
                <a:lnTo>
                  <a:pt x="31" y="31"/>
                </a:lnTo>
                <a:lnTo>
                  <a:pt x="35" y="28"/>
                </a:lnTo>
                <a:lnTo>
                  <a:pt x="40" y="28"/>
                </a:lnTo>
                <a:lnTo>
                  <a:pt x="44" y="28"/>
                </a:lnTo>
                <a:lnTo>
                  <a:pt x="51" y="25"/>
                </a:lnTo>
                <a:lnTo>
                  <a:pt x="64" y="22"/>
                </a:lnTo>
                <a:lnTo>
                  <a:pt x="79" y="19"/>
                </a:lnTo>
                <a:lnTo>
                  <a:pt x="95" y="16"/>
                </a:lnTo>
                <a:lnTo>
                  <a:pt x="115" y="13"/>
                </a:lnTo>
                <a:lnTo>
                  <a:pt x="124" y="9"/>
                </a:lnTo>
                <a:lnTo>
                  <a:pt x="130" y="9"/>
                </a:lnTo>
                <a:lnTo>
                  <a:pt x="139" y="6"/>
                </a:lnTo>
                <a:lnTo>
                  <a:pt x="146" y="3"/>
                </a:lnTo>
                <a:lnTo>
                  <a:pt x="152" y="3"/>
                </a:lnTo>
                <a:lnTo>
                  <a:pt x="159" y="3"/>
                </a:lnTo>
                <a:lnTo>
                  <a:pt x="168" y="0"/>
                </a:lnTo>
                <a:lnTo>
                  <a:pt x="172" y="0"/>
                </a:lnTo>
                <a:lnTo>
                  <a:pt x="174" y="0"/>
                </a:lnTo>
                <a:lnTo>
                  <a:pt x="179" y="0"/>
                </a:lnTo>
                <a:lnTo>
                  <a:pt x="181" y="0"/>
                </a:lnTo>
                <a:lnTo>
                  <a:pt x="183" y="3"/>
                </a:lnTo>
                <a:lnTo>
                  <a:pt x="185" y="6"/>
                </a:lnTo>
                <a:lnTo>
                  <a:pt x="166" y="13"/>
                </a:lnTo>
                <a:lnTo>
                  <a:pt x="150" y="19"/>
                </a:lnTo>
                <a:lnTo>
                  <a:pt x="135" y="22"/>
                </a:lnTo>
                <a:lnTo>
                  <a:pt x="119" y="28"/>
                </a:lnTo>
                <a:lnTo>
                  <a:pt x="106" y="31"/>
                </a:lnTo>
                <a:lnTo>
                  <a:pt x="93" y="34"/>
                </a:lnTo>
                <a:lnTo>
                  <a:pt x="82" y="37"/>
                </a:lnTo>
                <a:lnTo>
                  <a:pt x="71" y="40"/>
                </a:lnTo>
                <a:lnTo>
                  <a:pt x="62" y="43"/>
                </a:lnTo>
                <a:lnTo>
                  <a:pt x="53" y="46"/>
                </a:lnTo>
                <a:lnTo>
                  <a:pt x="46" y="50"/>
                </a:lnTo>
                <a:lnTo>
                  <a:pt x="40" y="50"/>
                </a:lnTo>
                <a:lnTo>
                  <a:pt x="35" y="50"/>
                </a:lnTo>
                <a:lnTo>
                  <a:pt x="33" y="53"/>
                </a:lnTo>
                <a:lnTo>
                  <a:pt x="29" y="53"/>
                </a:lnTo>
                <a:lnTo>
                  <a:pt x="29" y="53"/>
                </a:lnTo>
                <a:lnTo>
                  <a:pt x="24" y="53"/>
                </a:lnTo>
                <a:lnTo>
                  <a:pt x="20" y="50"/>
                </a:lnTo>
                <a:lnTo>
                  <a:pt x="15" y="50"/>
                </a:lnTo>
                <a:lnTo>
                  <a:pt x="9" y="46"/>
                </a:lnTo>
                <a:lnTo>
                  <a:pt x="4" y="43"/>
                </a:lnTo>
                <a:lnTo>
                  <a:pt x="0" y="40"/>
                </a:lnTo>
                <a:lnTo>
                  <a:pt x="0" y="34"/>
                </a:lnTo>
                <a:lnTo>
                  <a:pt x="0" y="31"/>
                </a:lnTo>
                <a:lnTo>
                  <a:pt x="0" y="31"/>
                </a:lnTo>
                <a:lnTo>
                  <a:pt x="2" y="28"/>
                </a:lnTo>
                <a:lnTo>
                  <a:pt x="7" y="28"/>
                </a:lnTo>
                <a:lnTo>
                  <a:pt x="9" y="28"/>
                </a:lnTo>
                <a:lnTo>
                  <a:pt x="9" y="28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7" name="Freeform 344">
            <a:extLst>
              <a:ext uri="{FF2B5EF4-FFF2-40B4-BE49-F238E27FC236}">
                <a16:creationId xmlns:a16="http://schemas.microsoft.com/office/drawing/2014/main" id="{0386BA33-8995-4EFE-9768-FCF9891EEB4F}"/>
              </a:ext>
            </a:extLst>
          </p:cNvPr>
          <p:cNvSpPr>
            <a:spLocks/>
          </p:cNvSpPr>
          <p:nvPr/>
        </p:nvSpPr>
        <p:spPr bwMode="auto">
          <a:xfrm>
            <a:off x="9269212" y="1537412"/>
            <a:ext cx="234142" cy="1616793"/>
          </a:xfrm>
          <a:custGeom>
            <a:avLst/>
            <a:gdLst>
              <a:gd name="T0" fmla="*/ 37 w 37"/>
              <a:gd name="T1" fmla="*/ 22 h 166"/>
              <a:gd name="T2" fmla="*/ 37 w 37"/>
              <a:gd name="T3" fmla="*/ 22 h 166"/>
              <a:gd name="T4" fmla="*/ 37 w 37"/>
              <a:gd name="T5" fmla="*/ 25 h 166"/>
              <a:gd name="T6" fmla="*/ 37 w 37"/>
              <a:gd name="T7" fmla="*/ 28 h 166"/>
              <a:gd name="T8" fmla="*/ 35 w 37"/>
              <a:gd name="T9" fmla="*/ 31 h 166"/>
              <a:gd name="T10" fmla="*/ 35 w 37"/>
              <a:gd name="T11" fmla="*/ 34 h 166"/>
              <a:gd name="T12" fmla="*/ 33 w 37"/>
              <a:gd name="T13" fmla="*/ 37 h 166"/>
              <a:gd name="T14" fmla="*/ 33 w 37"/>
              <a:gd name="T15" fmla="*/ 43 h 166"/>
              <a:gd name="T16" fmla="*/ 33 w 37"/>
              <a:gd name="T17" fmla="*/ 52 h 166"/>
              <a:gd name="T18" fmla="*/ 33 w 37"/>
              <a:gd name="T19" fmla="*/ 62 h 166"/>
              <a:gd name="T20" fmla="*/ 31 w 37"/>
              <a:gd name="T21" fmla="*/ 71 h 166"/>
              <a:gd name="T22" fmla="*/ 31 w 37"/>
              <a:gd name="T23" fmla="*/ 86 h 166"/>
              <a:gd name="T24" fmla="*/ 31 w 37"/>
              <a:gd name="T25" fmla="*/ 102 h 166"/>
              <a:gd name="T26" fmla="*/ 29 w 37"/>
              <a:gd name="T27" fmla="*/ 117 h 166"/>
              <a:gd name="T28" fmla="*/ 29 w 37"/>
              <a:gd name="T29" fmla="*/ 129 h 166"/>
              <a:gd name="T30" fmla="*/ 29 w 37"/>
              <a:gd name="T31" fmla="*/ 142 h 166"/>
              <a:gd name="T32" fmla="*/ 26 w 37"/>
              <a:gd name="T33" fmla="*/ 148 h 166"/>
              <a:gd name="T34" fmla="*/ 26 w 37"/>
              <a:gd name="T35" fmla="*/ 157 h 166"/>
              <a:gd name="T36" fmla="*/ 24 w 37"/>
              <a:gd name="T37" fmla="*/ 160 h 166"/>
              <a:gd name="T38" fmla="*/ 24 w 37"/>
              <a:gd name="T39" fmla="*/ 163 h 166"/>
              <a:gd name="T40" fmla="*/ 22 w 37"/>
              <a:gd name="T41" fmla="*/ 166 h 166"/>
              <a:gd name="T42" fmla="*/ 17 w 37"/>
              <a:gd name="T43" fmla="*/ 166 h 166"/>
              <a:gd name="T44" fmla="*/ 15 w 37"/>
              <a:gd name="T45" fmla="*/ 163 h 166"/>
              <a:gd name="T46" fmla="*/ 11 w 37"/>
              <a:gd name="T47" fmla="*/ 160 h 166"/>
              <a:gd name="T48" fmla="*/ 9 w 37"/>
              <a:gd name="T49" fmla="*/ 157 h 166"/>
              <a:gd name="T50" fmla="*/ 4 w 37"/>
              <a:gd name="T51" fmla="*/ 154 h 166"/>
              <a:gd name="T52" fmla="*/ 2 w 37"/>
              <a:gd name="T53" fmla="*/ 151 h 166"/>
              <a:gd name="T54" fmla="*/ 0 w 37"/>
              <a:gd name="T55" fmla="*/ 148 h 166"/>
              <a:gd name="T56" fmla="*/ 0 w 37"/>
              <a:gd name="T57" fmla="*/ 148 h 166"/>
              <a:gd name="T58" fmla="*/ 0 w 37"/>
              <a:gd name="T59" fmla="*/ 145 h 166"/>
              <a:gd name="T60" fmla="*/ 0 w 37"/>
              <a:gd name="T61" fmla="*/ 139 h 166"/>
              <a:gd name="T62" fmla="*/ 2 w 37"/>
              <a:gd name="T63" fmla="*/ 133 h 166"/>
              <a:gd name="T64" fmla="*/ 2 w 37"/>
              <a:gd name="T65" fmla="*/ 126 h 166"/>
              <a:gd name="T66" fmla="*/ 4 w 37"/>
              <a:gd name="T67" fmla="*/ 114 h 166"/>
              <a:gd name="T68" fmla="*/ 4 w 37"/>
              <a:gd name="T69" fmla="*/ 102 h 166"/>
              <a:gd name="T70" fmla="*/ 4 w 37"/>
              <a:gd name="T71" fmla="*/ 86 h 166"/>
              <a:gd name="T72" fmla="*/ 4 w 37"/>
              <a:gd name="T73" fmla="*/ 71 h 166"/>
              <a:gd name="T74" fmla="*/ 4 w 37"/>
              <a:gd name="T75" fmla="*/ 52 h 166"/>
              <a:gd name="T76" fmla="*/ 4 w 37"/>
              <a:gd name="T77" fmla="*/ 37 h 166"/>
              <a:gd name="T78" fmla="*/ 2 w 37"/>
              <a:gd name="T79" fmla="*/ 0 h 166"/>
              <a:gd name="T80" fmla="*/ 9 w 37"/>
              <a:gd name="T81" fmla="*/ 6 h 166"/>
              <a:gd name="T82" fmla="*/ 15 w 37"/>
              <a:gd name="T83" fmla="*/ 9 h 166"/>
              <a:gd name="T84" fmla="*/ 22 w 37"/>
              <a:gd name="T85" fmla="*/ 12 h 166"/>
              <a:gd name="T86" fmla="*/ 26 w 37"/>
              <a:gd name="T87" fmla="*/ 12 h 166"/>
              <a:gd name="T88" fmla="*/ 31 w 37"/>
              <a:gd name="T89" fmla="*/ 15 h 166"/>
              <a:gd name="T90" fmla="*/ 33 w 37"/>
              <a:gd name="T91" fmla="*/ 19 h 166"/>
              <a:gd name="T92" fmla="*/ 35 w 37"/>
              <a:gd name="T93" fmla="*/ 19 h 166"/>
              <a:gd name="T94" fmla="*/ 37 w 37"/>
              <a:gd name="T95" fmla="*/ 22 h 166"/>
              <a:gd name="T96" fmla="*/ 37 w 37"/>
              <a:gd name="T97" fmla="*/ 22 h 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37" h="166">
                <a:moveTo>
                  <a:pt x="37" y="22"/>
                </a:moveTo>
                <a:lnTo>
                  <a:pt x="37" y="22"/>
                </a:lnTo>
                <a:lnTo>
                  <a:pt x="37" y="25"/>
                </a:lnTo>
                <a:lnTo>
                  <a:pt x="37" y="28"/>
                </a:lnTo>
                <a:lnTo>
                  <a:pt x="35" y="31"/>
                </a:lnTo>
                <a:lnTo>
                  <a:pt x="35" y="34"/>
                </a:lnTo>
                <a:lnTo>
                  <a:pt x="33" y="37"/>
                </a:lnTo>
                <a:lnTo>
                  <a:pt x="33" y="43"/>
                </a:lnTo>
                <a:lnTo>
                  <a:pt x="33" y="52"/>
                </a:lnTo>
                <a:lnTo>
                  <a:pt x="33" y="62"/>
                </a:lnTo>
                <a:lnTo>
                  <a:pt x="31" y="71"/>
                </a:lnTo>
                <a:lnTo>
                  <a:pt x="31" y="86"/>
                </a:lnTo>
                <a:lnTo>
                  <a:pt x="31" y="102"/>
                </a:lnTo>
                <a:lnTo>
                  <a:pt x="29" y="117"/>
                </a:lnTo>
                <a:lnTo>
                  <a:pt x="29" y="129"/>
                </a:lnTo>
                <a:lnTo>
                  <a:pt x="29" y="142"/>
                </a:lnTo>
                <a:lnTo>
                  <a:pt x="26" y="148"/>
                </a:lnTo>
                <a:lnTo>
                  <a:pt x="26" y="157"/>
                </a:lnTo>
                <a:lnTo>
                  <a:pt x="24" y="160"/>
                </a:lnTo>
                <a:lnTo>
                  <a:pt x="24" y="163"/>
                </a:lnTo>
                <a:lnTo>
                  <a:pt x="22" y="166"/>
                </a:lnTo>
                <a:lnTo>
                  <a:pt x="17" y="166"/>
                </a:lnTo>
                <a:lnTo>
                  <a:pt x="15" y="163"/>
                </a:lnTo>
                <a:lnTo>
                  <a:pt x="11" y="160"/>
                </a:lnTo>
                <a:lnTo>
                  <a:pt x="9" y="157"/>
                </a:lnTo>
                <a:lnTo>
                  <a:pt x="4" y="154"/>
                </a:lnTo>
                <a:lnTo>
                  <a:pt x="2" y="151"/>
                </a:lnTo>
                <a:lnTo>
                  <a:pt x="0" y="148"/>
                </a:lnTo>
                <a:lnTo>
                  <a:pt x="0" y="148"/>
                </a:lnTo>
                <a:lnTo>
                  <a:pt x="0" y="145"/>
                </a:lnTo>
                <a:lnTo>
                  <a:pt x="0" y="139"/>
                </a:lnTo>
                <a:lnTo>
                  <a:pt x="2" y="133"/>
                </a:lnTo>
                <a:lnTo>
                  <a:pt x="2" y="126"/>
                </a:lnTo>
                <a:lnTo>
                  <a:pt x="4" y="114"/>
                </a:lnTo>
                <a:lnTo>
                  <a:pt x="4" y="102"/>
                </a:lnTo>
                <a:lnTo>
                  <a:pt x="4" y="86"/>
                </a:lnTo>
                <a:lnTo>
                  <a:pt x="4" y="71"/>
                </a:lnTo>
                <a:lnTo>
                  <a:pt x="4" y="52"/>
                </a:lnTo>
                <a:lnTo>
                  <a:pt x="4" y="37"/>
                </a:lnTo>
                <a:lnTo>
                  <a:pt x="2" y="0"/>
                </a:lnTo>
                <a:lnTo>
                  <a:pt x="9" y="6"/>
                </a:lnTo>
                <a:lnTo>
                  <a:pt x="15" y="9"/>
                </a:lnTo>
                <a:lnTo>
                  <a:pt x="22" y="12"/>
                </a:lnTo>
                <a:lnTo>
                  <a:pt x="26" y="12"/>
                </a:lnTo>
                <a:lnTo>
                  <a:pt x="31" y="15"/>
                </a:lnTo>
                <a:lnTo>
                  <a:pt x="33" y="19"/>
                </a:lnTo>
                <a:lnTo>
                  <a:pt x="35" y="19"/>
                </a:lnTo>
                <a:lnTo>
                  <a:pt x="37" y="22"/>
                </a:lnTo>
                <a:lnTo>
                  <a:pt x="37" y="22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8" name="Freeform 345">
            <a:extLst>
              <a:ext uri="{FF2B5EF4-FFF2-40B4-BE49-F238E27FC236}">
                <a16:creationId xmlns:a16="http://schemas.microsoft.com/office/drawing/2014/main" id="{2D28D684-6433-458F-AB4A-7F1081AE26AB}"/>
              </a:ext>
            </a:extLst>
          </p:cNvPr>
          <p:cNvSpPr>
            <a:spLocks/>
          </p:cNvSpPr>
          <p:nvPr/>
        </p:nvSpPr>
        <p:spPr bwMode="auto">
          <a:xfrm>
            <a:off x="9421087" y="1683505"/>
            <a:ext cx="936561" cy="1110327"/>
          </a:xfrm>
          <a:custGeom>
            <a:avLst/>
            <a:gdLst>
              <a:gd name="T0" fmla="*/ 16 w 148"/>
              <a:gd name="T1" fmla="*/ 114 h 114"/>
              <a:gd name="T2" fmla="*/ 9 w 148"/>
              <a:gd name="T3" fmla="*/ 114 h 114"/>
              <a:gd name="T4" fmla="*/ 2 w 148"/>
              <a:gd name="T5" fmla="*/ 114 h 114"/>
              <a:gd name="T6" fmla="*/ 0 w 148"/>
              <a:gd name="T7" fmla="*/ 108 h 114"/>
              <a:gd name="T8" fmla="*/ 7 w 148"/>
              <a:gd name="T9" fmla="*/ 105 h 114"/>
              <a:gd name="T10" fmla="*/ 18 w 148"/>
              <a:gd name="T11" fmla="*/ 99 h 114"/>
              <a:gd name="T12" fmla="*/ 35 w 148"/>
              <a:gd name="T13" fmla="*/ 90 h 114"/>
              <a:gd name="T14" fmla="*/ 60 w 148"/>
              <a:gd name="T15" fmla="*/ 74 h 114"/>
              <a:gd name="T16" fmla="*/ 80 w 148"/>
              <a:gd name="T17" fmla="*/ 59 h 114"/>
              <a:gd name="T18" fmla="*/ 93 w 148"/>
              <a:gd name="T19" fmla="*/ 40 h 114"/>
              <a:gd name="T20" fmla="*/ 99 w 148"/>
              <a:gd name="T21" fmla="*/ 28 h 114"/>
              <a:gd name="T22" fmla="*/ 99 w 148"/>
              <a:gd name="T23" fmla="*/ 25 h 114"/>
              <a:gd name="T24" fmla="*/ 97 w 148"/>
              <a:gd name="T25" fmla="*/ 25 h 114"/>
              <a:gd name="T26" fmla="*/ 93 w 148"/>
              <a:gd name="T27" fmla="*/ 25 h 114"/>
              <a:gd name="T28" fmla="*/ 86 w 148"/>
              <a:gd name="T29" fmla="*/ 25 h 114"/>
              <a:gd name="T30" fmla="*/ 77 w 148"/>
              <a:gd name="T31" fmla="*/ 28 h 114"/>
              <a:gd name="T32" fmla="*/ 66 w 148"/>
              <a:gd name="T33" fmla="*/ 31 h 114"/>
              <a:gd name="T34" fmla="*/ 55 w 148"/>
              <a:gd name="T35" fmla="*/ 31 h 114"/>
              <a:gd name="T36" fmla="*/ 46 w 148"/>
              <a:gd name="T37" fmla="*/ 34 h 114"/>
              <a:gd name="T38" fmla="*/ 40 w 148"/>
              <a:gd name="T39" fmla="*/ 34 h 114"/>
              <a:gd name="T40" fmla="*/ 35 w 148"/>
              <a:gd name="T41" fmla="*/ 34 h 114"/>
              <a:gd name="T42" fmla="*/ 27 w 148"/>
              <a:gd name="T43" fmla="*/ 31 h 114"/>
              <a:gd name="T44" fmla="*/ 13 w 148"/>
              <a:gd name="T45" fmla="*/ 22 h 114"/>
              <a:gd name="T46" fmla="*/ 35 w 148"/>
              <a:gd name="T47" fmla="*/ 19 h 114"/>
              <a:gd name="T48" fmla="*/ 62 w 148"/>
              <a:gd name="T49" fmla="*/ 16 h 114"/>
              <a:gd name="T50" fmla="*/ 75 w 148"/>
              <a:gd name="T51" fmla="*/ 13 h 114"/>
              <a:gd name="T52" fmla="*/ 86 w 148"/>
              <a:gd name="T53" fmla="*/ 10 h 114"/>
              <a:gd name="T54" fmla="*/ 93 w 148"/>
              <a:gd name="T55" fmla="*/ 10 h 114"/>
              <a:gd name="T56" fmla="*/ 97 w 148"/>
              <a:gd name="T57" fmla="*/ 7 h 114"/>
              <a:gd name="T58" fmla="*/ 102 w 148"/>
              <a:gd name="T59" fmla="*/ 4 h 114"/>
              <a:gd name="T60" fmla="*/ 106 w 148"/>
              <a:gd name="T61" fmla="*/ 0 h 114"/>
              <a:gd name="T62" fmla="*/ 122 w 148"/>
              <a:gd name="T63" fmla="*/ 4 h 114"/>
              <a:gd name="T64" fmla="*/ 135 w 148"/>
              <a:gd name="T65" fmla="*/ 13 h 114"/>
              <a:gd name="T66" fmla="*/ 141 w 148"/>
              <a:gd name="T67" fmla="*/ 16 h 114"/>
              <a:gd name="T68" fmla="*/ 146 w 148"/>
              <a:gd name="T69" fmla="*/ 22 h 114"/>
              <a:gd name="T70" fmla="*/ 146 w 148"/>
              <a:gd name="T71" fmla="*/ 28 h 114"/>
              <a:gd name="T72" fmla="*/ 141 w 148"/>
              <a:gd name="T73" fmla="*/ 31 h 114"/>
              <a:gd name="T74" fmla="*/ 137 w 148"/>
              <a:gd name="T75" fmla="*/ 31 h 114"/>
              <a:gd name="T76" fmla="*/ 130 w 148"/>
              <a:gd name="T77" fmla="*/ 37 h 114"/>
              <a:gd name="T78" fmla="*/ 115 w 148"/>
              <a:gd name="T79" fmla="*/ 59 h 114"/>
              <a:gd name="T80" fmla="*/ 93 w 148"/>
              <a:gd name="T81" fmla="*/ 81 h 114"/>
              <a:gd name="T82" fmla="*/ 64 w 148"/>
              <a:gd name="T83" fmla="*/ 96 h 114"/>
              <a:gd name="T84" fmla="*/ 38 w 148"/>
              <a:gd name="T85" fmla="*/ 108 h 114"/>
              <a:gd name="T86" fmla="*/ 20 w 148"/>
              <a:gd name="T87" fmla="*/ 111 h 1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48" h="114">
                <a:moveTo>
                  <a:pt x="20" y="111"/>
                </a:moveTo>
                <a:lnTo>
                  <a:pt x="16" y="114"/>
                </a:lnTo>
                <a:lnTo>
                  <a:pt x="11" y="114"/>
                </a:lnTo>
                <a:lnTo>
                  <a:pt x="9" y="114"/>
                </a:lnTo>
                <a:lnTo>
                  <a:pt x="7" y="114"/>
                </a:lnTo>
                <a:lnTo>
                  <a:pt x="2" y="114"/>
                </a:lnTo>
                <a:lnTo>
                  <a:pt x="0" y="111"/>
                </a:lnTo>
                <a:lnTo>
                  <a:pt x="0" y="108"/>
                </a:lnTo>
                <a:lnTo>
                  <a:pt x="2" y="108"/>
                </a:lnTo>
                <a:lnTo>
                  <a:pt x="7" y="105"/>
                </a:lnTo>
                <a:lnTo>
                  <a:pt x="11" y="102"/>
                </a:lnTo>
                <a:lnTo>
                  <a:pt x="18" y="99"/>
                </a:lnTo>
                <a:lnTo>
                  <a:pt x="27" y="96"/>
                </a:lnTo>
                <a:lnTo>
                  <a:pt x="35" y="90"/>
                </a:lnTo>
                <a:lnTo>
                  <a:pt x="49" y="84"/>
                </a:lnTo>
                <a:lnTo>
                  <a:pt x="60" y="74"/>
                </a:lnTo>
                <a:lnTo>
                  <a:pt x="71" y="68"/>
                </a:lnTo>
                <a:lnTo>
                  <a:pt x="80" y="59"/>
                </a:lnTo>
                <a:lnTo>
                  <a:pt x="86" y="50"/>
                </a:lnTo>
                <a:lnTo>
                  <a:pt x="93" y="40"/>
                </a:lnTo>
                <a:lnTo>
                  <a:pt x="97" y="34"/>
                </a:lnTo>
                <a:lnTo>
                  <a:pt x="99" y="28"/>
                </a:lnTo>
                <a:lnTo>
                  <a:pt x="99" y="25"/>
                </a:lnTo>
                <a:lnTo>
                  <a:pt x="99" y="25"/>
                </a:lnTo>
                <a:lnTo>
                  <a:pt x="99" y="25"/>
                </a:lnTo>
                <a:lnTo>
                  <a:pt x="97" y="25"/>
                </a:lnTo>
                <a:lnTo>
                  <a:pt x="95" y="25"/>
                </a:lnTo>
                <a:lnTo>
                  <a:pt x="93" y="25"/>
                </a:lnTo>
                <a:lnTo>
                  <a:pt x="91" y="25"/>
                </a:lnTo>
                <a:lnTo>
                  <a:pt x="86" y="25"/>
                </a:lnTo>
                <a:lnTo>
                  <a:pt x="82" y="25"/>
                </a:lnTo>
                <a:lnTo>
                  <a:pt x="77" y="28"/>
                </a:lnTo>
                <a:lnTo>
                  <a:pt x="73" y="28"/>
                </a:lnTo>
                <a:lnTo>
                  <a:pt x="66" y="31"/>
                </a:lnTo>
                <a:lnTo>
                  <a:pt x="60" y="31"/>
                </a:lnTo>
                <a:lnTo>
                  <a:pt x="55" y="31"/>
                </a:lnTo>
                <a:lnTo>
                  <a:pt x="51" y="34"/>
                </a:lnTo>
                <a:lnTo>
                  <a:pt x="46" y="34"/>
                </a:lnTo>
                <a:lnTo>
                  <a:pt x="42" y="34"/>
                </a:lnTo>
                <a:lnTo>
                  <a:pt x="40" y="34"/>
                </a:lnTo>
                <a:lnTo>
                  <a:pt x="38" y="34"/>
                </a:lnTo>
                <a:lnTo>
                  <a:pt x="35" y="34"/>
                </a:lnTo>
                <a:lnTo>
                  <a:pt x="33" y="34"/>
                </a:lnTo>
                <a:lnTo>
                  <a:pt x="27" y="31"/>
                </a:lnTo>
                <a:lnTo>
                  <a:pt x="22" y="28"/>
                </a:lnTo>
                <a:lnTo>
                  <a:pt x="13" y="22"/>
                </a:lnTo>
                <a:lnTo>
                  <a:pt x="24" y="22"/>
                </a:lnTo>
                <a:lnTo>
                  <a:pt x="35" y="19"/>
                </a:lnTo>
                <a:lnTo>
                  <a:pt x="46" y="19"/>
                </a:lnTo>
                <a:lnTo>
                  <a:pt x="62" y="16"/>
                </a:lnTo>
                <a:lnTo>
                  <a:pt x="69" y="13"/>
                </a:lnTo>
                <a:lnTo>
                  <a:pt x="75" y="13"/>
                </a:lnTo>
                <a:lnTo>
                  <a:pt x="82" y="13"/>
                </a:lnTo>
                <a:lnTo>
                  <a:pt x="86" y="10"/>
                </a:lnTo>
                <a:lnTo>
                  <a:pt x="91" y="10"/>
                </a:lnTo>
                <a:lnTo>
                  <a:pt x="93" y="10"/>
                </a:lnTo>
                <a:lnTo>
                  <a:pt x="95" y="7"/>
                </a:lnTo>
                <a:lnTo>
                  <a:pt x="97" y="7"/>
                </a:lnTo>
                <a:lnTo>
                  <a:pt x="99" y="7"/>
                </a:lnTo>
                <a:lnTo>
                  <a:pt x="102" y="4"/>
                </a:lnTo>
                <a:lnTo>
                  <a:pt x="104" y="4"/>
                </a:lnTo>
                <a:lnTo>
                  <a:pt x="106" y="0"/>
                </a:lnTo>
                <a:lnTo>
                  <a:pt x="115" y="0"/>
                </a:lnTo>
                <a:lnTo>
                  <a:pt x="122" y="4"/>
                </a:lnTo>
                <a:lnTo>
                  <a:pt x="130" y="10"/>
                </a:lnTo>
                <a:lnTo>
                  <a:pt x="135" y="13"/>
                </a:lnTo>
                <a:lnTo>
                  <a:pt x="139" y="13"/>
                </a:lnTo>
                <a:lnTo>
                  <a:pt x="141" y="16"/>
                </a:lnTo>
                <a:lnTo>
                  <a:pt x="146" y="19"/>
                </a:lnTo>
                <a:lnTo>
                  <a:pt x="146" y="22"/>
                </a:lnTo>
                <a:lnTo>
                  <a:pt x="148" y="25"/>
                </a:lnTo>
                <a:lnTo>
                  <a:pt x="146" y="28"/>
                </a:lnTo>
                <a:lnTo>
                  <a:pt x="144" y="28"/>
                </a:lnTo>
                <a:lnTo>
                  <a:pt x="141" y="31"/>
                </a:lnTo>
                <a:lnTo>
                  <a:pt x="139" y="31"/>
                </a:lnTo>
                <a:lnTo>
                  <a:pt x="137" y="31"/>
                </a:lnTo>
                <a:lnTo>
                  <a:pt x="133" y="34"/>
                </a:lnTo>
                <a:lnTo>
                  <a:pt x="130" y="37"/>
                </a:lnTo>
                <a:lnTo>
                  <a:pt x="124" y="47"/>
                </a:lnTo>
                <a:lnTo>
                  <a:pt x="115" y="59"/>
                </a:lnTo>
                <a:lnTo>
                  <a:pt x="104" y="71"/>
                </a:lnTo>
                <a:lnTo>
                  <a:pt x="93" y="81"/>
                </a:lnTo>
                <a:lnTo>
                  <a:pt x="80" y="90"/>
                </a:lnTo>
                <a:lnTo>
                  <a:pt x="64" y="96"/>
                </a:lnTo>
                <a:lnTo>
                  <a:pt x="51" y="102"/>
                </a:lnTo>
                <a:lnTo>
                  <a:pt x="38" y="108"/>
                </a:lnTo>
                <a:lnTo>
                  <a:pt x="29" y="111"/>
                </a:lnTo>
                <a:lnTo>
                  <a:pt x="20" y="111"/>
                </a:lnTo>
                <a:lnTo>
                  <a:pt x="20" y="111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9" name="Freeform 346">
            <a:extLst>
              <a:ext uri="{FF2B5EF4-FFF2-40B4-BE49-F238E27FC236}">
                <a16:creationId xmlns:a16="http://schemas.microsoft.com/office/drawing/2014/main" id="{0AEAFAA2-756A-48AB-98F8-BB6D29644670}"/>
              </a:ext>
            </a:extLst>
          </p:cNvPr>
          <p:cNvSpPr>
            <a:spLocks/>
          </p:cNvSpPr>
          <p:nvPr/>
        </p:nvSpPr>
        <p:spPr bwMode="auto">
          <a:xfrm>
            <a:off x="9547649" y="2043877"/>
            <a:ext cx="1398515" cy="847358"/>
          </a:xfrm>
          <a:custGeom>
            <a:avLst/>
            <a:gdLst>
              <a:gd name="T0" fmla="*/ 7 w 221"/>
              <a:gd name="T1" fmla="*/ 10 h 87"/>
              <a:gd name="T2" fmla="*/ 0 w 221"/>
              <a:gd name="T3" fmla="*/ 7 h 87"/>
              <a:gd name="T4" fmla="*/ 0 w 221"/>
              <a:gd name="T5" fmla="*/ 0 h 87"/>
              <a:gd name="T6" fmla="*/ 7 w 221"/>
              <a:gd name="T7" fmla="*/ 0 h 87"/>
              <a:gd name="T8" fmla="*/ 18 w 221"/>
              <a:gd name="T9" fmla="*/ 0 h 87"/>
              <a:gd name="T10" fmla="*/ 26 w 221"/>
              <a:gd name="T11" fmla="*/ 3 h 87"/>
              <a:gd name="T12" fmla="*/ 40 w 221"/>
              <a:gd name="T13" fmla="*/ 7 h 87"/>
              <a:gd name="T14" fmla="*/ 55 w 221"/>
              <a:gd name="T15" fmla="*/ 16 h 87"/>
              <a:gd name="T16" fmla="*/ 84 w 221"/>
              <a:gd name="T17" fmla="*/ 31 h 87"/>
              <a:gd name="T18" fmla="*/ 115 w 221"/>
              <a:gd name="T19" fmla="*/ 47 h 87"/>
              <a:gd name="T20" fmla="*/ 141 w 221"/>
              <a:gd name="T21" fmla="*/ 56 h 87"/>
              <a:gd name="T22" fmla="*/ 170 w 221"/>
              <a:gd name="T23" fmla="*/ 62 h 87"/>
              <a:gd name="T24" fmla="*/ 196 w 221"/>
              <a:gd name="T25" fmla="*/ 68 h 87"/>
              <a:gd name="T26" fmla="*/ 207 w 221"/>
              <a:gd name="T27" fmla="*/ 71 h 87"/>
              <a:gd name="T28" fmla="*/ 216 w 221"/>
              <a:gd name="T29" fmla="*/ 74 h 87"/>
              <a:gd name="T30" fmla="*/ 221 w 221"/>
              <a:gd name="T31" fmla="*/ 74 h 87"/>
              <a:gd name="T32" fmla="*/ 218 w 221"/>
              <a:gd name="T33" fmla="*/ 77 h 87"/>
              <a:gd name="T34" fmla="*/ 214 w 221"/>
              <a:gd name="T35" fmla="*/ 81 h 87"/>
              <a:gd name="T36" fmla="*/ 205 w 221"/>
              <a:gd name="T37" fmla="*/ 81 h 87"/>
              <a:gd name="T38" fmla="*/ 192 w 221"/>
              <a:gd name="T39" fmla="*/ 84 h 87"/>
              <a:gd name="T40" fmla="*/ 174 w 221"/>
              <a:gd name="T41" fmla="*/ 87 h 87"/>
              <a:gd name="T42" fmla="*/ 159 w 221"/>
              <a:gd name="T43" fmla="*/ 87 h 87"/>
              <a:gd name="T44" fmla="*/ 148 w 221"/>
              <a:gd name="T45" fmla="*/ 87 h 87"/>
              <a:gd name="T46" fmla="*/ 137 w 221"/>
              <a:gd name="T47" fmla="*/ 87 h 87"/>
              <a:gd name="T48" fmla="*/ 130 w 221"/>
              <a:gd name="T49" fmla="*/ 87 h 87"/>
              <a:gd name="T50" fmla="*/ 119 w 221"/>
              <a:gd name="T51" fmla="*/ 81 h 87"/>
              <a:gd name="T52" fmla="*/ 104 w 221"/>
              <a:gd name="T53" fmla="*/ 71 h 87"/>
              <a:gd name="T54" fmla="*/ 84 w 221"/>
              <a:gd name="T55" fmla="*/ 59 h 87"/>
              <a:gd name="T56" fmla="*/ 60 w 221"/>
              <a:gd name="T57" fmla="*/ 44 h 87"/>
              <a:gd name="T58" fmla="*/ 42 w 221"/>
              <a:gd name="T59" fmla="*/ 31 h 87"/>
              <a:gd name="T60" fmla="*/ 26 w 221"/>
              <a:gd name="T61" fmla="*/ 19 h 87"/>
              <a:gd name="T62" fmla="*/ 15 w 221"/>
              <a:gd name="T63" fmla="*/ 16 h 87"/>
              <a:gd name="T64" fmla="*/ 11 w 221"/>
              <a:gd name="T65" fmla="*/ 13 h 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21" h="87">
                <a:moveTo>
                  <a:pt x="11" y="13"/>
                </a:moveTo>
                <a:lnTo>
                  <a:pt x="7" y="10"/>
                </a:lnTo>
                <a:lnTo>
                  <a:pt x="2" y="10"/>
                </a:lnTo>
                <a:lnTo>
                  <a:pt x="0" y="7"/>
                </a:lnTo>
                <a:lnTo>
                  <a:pt x="0" y="3"/>
                </a:lnTo>
                <a:lnTo>
                  <a:pt x="0" y="0"/>
                </a:lnTo>
                <a:lnTo>
                  <a:pt x="2" y="0"/>
                </a:lnTo>
                <a:lnTo>
                  <a:pt x="7" y="0"/>
                </a:lnTo>
                <a:lnTo>
                  <a:pt x="13" y="0"/>
                </a:lnTo>
                <a:lnTo>
                  <a:pt x="18" y="0"/>
                </a:lnTo>
                <a:lnTo>
                  <a:pt x="20" y="0"/>
                </a:lnTo>
                <a:lnTo>
                  <a:pt x="26" y="3"/>
                </a:lnTo>
                <a:lnTo>
                  <a:pt x="33" y="3"/>
                </a:lnTo>
                <a:lnTo>
                  <a:pt x="40" y="7"/>
                </a:lnTo>
                <a:lnTo>
                  <a:pt x="46" y="10"/>
                </a:lnTo>
                <a:lnTo>
                  <a:pt x="55" y="16"/>
                </a:lnTo>
                <a:lnTo>
                  <a:pt x="66" y="22"/>
                </a:lnTo>
                <a:lnTo>
                  <a:pt x="84" y="31"/>
                </a:lnTo>
                <a:lnTo>
                  <a:pt x="99" y="40"/>
                </a:lnTo>
                <a:lnTo>
                  <a:pt x="115" y="47"/>
                </a:lnTo>
                <a:lnTo>
                  <a:pt x="130" y="50"/>
                </a:lnTo>
                <a:lnTo>
                  <a:pt x="141" y="56"/>
                </a:lnTo>
                <a:lnTo>
                  <a:pt x="154" y="59"/>
                </a:lnTo>
                <a:lnTo>
                  <a:pt x="170" y="62"/>
                </a:lnTo>
                <a:lnTo>
                  <a:pt x="188" y="65"/>
                </a:lnTo>
                <a:lnTo>
                  <a:pt x="196" y="68"/>
                </a:lnTo>
                <a:lnTo>
                  <a:pt x="203" y="71"/>
                </a:lnTo>
                <a:lnTo>
                  <a:pt x="207" y="71"/>
                </a:lnTo>
                <a:lnTo>
                  <a:pt x="212" y="71"/>
                </a:lnTo>
                <a:lnTo>
                  <a:pt x="216" y="74"/>
                </a:lnTo>
                <a:lnTo>
                  <a:pt x="218" y="74"/>
                </a:lnTo>
                <a:lnTo>
                  <a:pt x="221" y="74"/>
                </a:lnTo>
                <a:lnTo>
                  <a:pt x="221" y="77"/>
                </a:lnTo>
                <a:lnTo>
                  <a:pt x="218" y="77"/>
                </a:lnTo>
                <a:lnTo>
                  <a:pt x="216" y="77"/>
                </a:lnTo>
                <a:lnTo>
                  <a:pt x="214" y="81"/>
                </a:lnTo>
                <a:lnTo>
                  <a:pt x="210" y="81"/>
                </a:lnTo>
                <a:lnTo>
                  <a:pt x="205" y="81"/>
                </a:lnTo>
                <a:lnTo>
                  <a:pt x="199" y="84"/>
                </a:lnTo>
                <a:lnTo>
                  <a:pt x="192" y="84"/>
                </a:lnTo>
                <a:lnTo>
                  <a:pt x="183" y="84"/>
                </a:lnTo>
                <a:lnTo>
                  <a:pt x="174" y="87"/>
                </a:lnTo>
                <a:lnTo>
                  <a:pt x="166" y="87"/>
                </a:lnTo>
                <a:lnTo>
                  <a:pt x="159" y="87"/>
                </a:lnTo>
                <a:lnTo>
                  <a:pt x="152" y="87"/>
                </a:lnTo>
                <a:lnTo>
                  <a:pt x="148" y="87"/>
                </a:lnTo>
                <a:lnTo>
                  <a:pt x="141" y="87"/>
                </a:lnTo>
                <a:lnTo>
                  <a:pt x="137" y="87"/>
                </a:lnTo>
                <a:lnTo>
                  <a:pt x="135" y="87"/>
                </a:lnTo>
                <a:lnTo>
                  <a:pt x="130" y="87"/>
                </a:lnTo>
                <a:lnTo>
                  <a:pt x="126" y="84"/>
                </a:lnTo>
                <a:lnTo>
                  <a:pt x="119" y="81"/>
                </a:lnTo>
                <a:lnTo>
                  <a:pt x="113" y="77"/>
                </a:lnTo>
                <a:lnTo>
                  <a:pt x="104" y="71"/>
                </a:lnTo>
                <a:lnTo>
                  <a:pt x="95" y="65"/>
                </a:lnTo>
                <a:lnTo>
                  <a:pt x="84" y="59"/>
                </a:lnTo>
                <a:lnTo>
                  <a:pt x="73" y="50"/>
                </a:lnTo>
                <a:lnTo>
                  <a:pt x="60" y="44"/>
                </a:lnTo>
                <a:lnTo>
                  <a:pt x="51" y="37"/>
                </a:lnTo>
                <a:lnTo>
                  <a:pt x="42" y="31"/>
                </a:lnTo>
                <a:lnTo>
                  <a:pt x="33" y="25"/>
                </a:lnTo>
                <a:lnTo>
                  <a:pt x="26" y="19"/>
                </a:lnTo>
                <a:lnTo>
                  <a:pt x="20" y="16"/>
                </a:lnTo>
                <a:lnTo>
                  <a:pt x="15" y="16"/>
                </a:lnTo>
                <a:lnTo>
                  <a:pt x="11" y="13"/>
                </a:lnTo>
                <a:lnTo>
                  <a:pt x="11" y="13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0" name="Freeform 347">
            <a:extLst>
              <a:ext uri="{FF2B5EF4-FFF2-40B4-BE49-F238E27FC236}">
                <a16:creationId xmlns:a16="http://schemas.microsoft.com/office/drawing/2014/main" id="{5C857DE9-7F1F-422D-B716-2C61F7A3D26B}"/>
              </a:ext>
            </a:extLst>
          </p:cNvPr>
          <p:cNvSpPr>
            <a:spLocks/>
          </p:cNvSpPr>
          <p:nvPr/>
        </p:nvSpPr>
        <p:spPr bwMode="auto">
          <a:xfrm>
            <a:off x="8933820" y="670574"/>
            <a:ext cx="335392" cy="779177"/>
          </a:xfrm>
          <a:custGeom>
            <a:avLst/>
            <a:gdLst>
              <a:gd name="T0" fmla="*/ 20 w 53"/>
              <a:gd name="T1" fmla="*/ 31 h 80"/>
              <a:gd name="T2" fmla="*/ 15 w 53"/>
              <a:gd name="T3" fmla="*/ 24 h 80"/>
              <a:gd name="T4" fmla="*/ 13 w 53"/>
              <a:gd name="T5" fmla="*/ 18 h 80"/>
              <a:gd name="T6" fmla="*/ 9 w 53"/>
              <a:gd name="T7" fmla="*/ 15 h 80"/>
              <a:gd name="T8" fmla="*/ 6 w 53"/>
              <a:gd name="T9" fmla="*/ 12 h 80"/>
              <a:gd name="T10" fmla="*/ 4 w 53"/>
              <a:gd name="T11" fmla="*/ 9 h 80"/>
              <a:gd name="T12" fmla="*/ 2 w 53"/>
              <a:gd name="T13" fmla="*/ 9 h 80"/>
              <a:gd name="T14" fmla="*/ 0 w 53"/>
              <a:gd name="T15" fmla="*/ 6 h 80"/>
              <a:gd name="T16" fmla="*/ 0 w 53"/>
              <a:gd name="T17" fmla="*/ 6 h 80"/>
              <a:gd name="T18" fmla="*/ 0 w 53"/>
              <a:gd name="T19" fmla="*/ 6 h 80"/>
              <a:gd name="T20" fmla="*/ 2 w 53"/>
              <a:gd name="T21" fmla="*/ 3 h 80"/>
              <a:gd name="T22" fmla="*/ 4 w 53"/>
              <a:gd name="T23" fmla="*/ 0 h 80"/>
              <a:gd name="T24" fmla="*/ 6 w 53"/>
              <a:gd name="T25" fmla="*/ 0 h 80"/>
              <a:gd name="T26" fmla="*/ 9 w 53"/>
              <a:gd name="T27" fmla="*/ 0 h 80"/>
              <a:gd name="T28" fmla="*/ 13 w 53"/>
              <a:gd name="T29" fmla="*/ 0 h 80"/>
              <a:gd name="T30" fmla="*/ 18 w 53"/>
              <a:gd name="T31" fmla="*/ 0 h 80"/>
              <a:gd name="T32" fmla="*/ 22 w 53"/>
              <a:gd name="T33" fmla="*/ 0 h 80"/>
              <a:gd name="T34" fmla="*/ 29 w 53"/>
              <a:gd name="T35" fmla="*/ 3 h 80"/>
              <a:gd name="T36" fmla="*/ 42 w 53"/>
              <a:gd name="T37" fmla="*/ 3 h 80"/>
              <a:gd name="T38" fmla="*/ 44 w 53"/>
              <a:gd name="T39" fmla="*/ 21 h 80"/>
              <a:gd name="T40" fmla="*/ 48 w 53"/>
              <a:gd name="T41" fmla="*/ 37 h 80"/>
              <a:gd name="T42" fmla="*/ 51 w 53"/>
              <a:gd name="T43" fmla="*/ 49 h 80"/>
              <a:gd name="T44" fmla="*/ 53 w 53"/>
              <a:gd name="T45" fmla="*/ 61 h 80"/>
              <a:gd name="T46" fmla="*/ 53 w 53"/>
              <a:gd name="T47" fmla="*/ 67 h 80"/>
              <a:gd name="T48" fmla="*/ 53 w 53"/>
              <a:gd name="T49" fmla="*/ 74 h 80"/>
              <a:gd name="T50" fmla="*/ 51 w 53"/>
              <a:gd name="T51" fmla="*/ 77 h 80"/>
              <a:gd name="T52" fmla="*/ 48 w 53"/>
              <a:gd name="T53" fmla="*/ 80 h 80"/>
              <a:gd name="T54" fmla="*/ 42 w 53"/>
              <a:gd name="T55" fmla="*/ 77 h 80"/>
              <a:gd name="T56" fmla="*/ 37 w 53"/>
              <a:gd name="T57" fmla="*/ 74 h 80"/>
              <a:gd name="T58" fmla="*/ 33 w 53"/>
              <a:gd name="T59" fmla="*/ 67 h 80"/>
              <a:gd name="T60" fmla="*/ 29 w 53"/>
              <a:gd name="T61" fmla="*/ 61 h 80"/>
              <a:gd name="T62" fmla="*/ 24 w 53"/>
              <a:gd name="T63" fmla="*/ 46 h 80"/>
              <a:gd name="T64" fmla="*/ 20 w 53"/>
              <a:gd name="T65" fmla="*/ 31 h 80"/>
              <a:gd name="T66" fmla="*/ 20 w 53"/>
              <a:gd name="T67" fmla="*/ 31 h 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53" h="80">
                <a:moveTo>
                  <a:pt x="20" y="31"/>
                </a:moveTo>
                <a:lnTo>
                  <a:pt x="15" y="24"/>
                </a:lnTo>
                <a:lnTo>
                  <a:pt x="13" y="18"/>
                </a:lnTo>
                <a:lnTo>
                  <a:pt x="9" y="15"/>
                </a:lnTo>
                <a:lnTo>
                  <a:pt x="6" y="12"/>
                </a:lnTo>
                <a:lnTo>
                  <a:pt x="4" y="9"/>
                </a:lnTo>
                <a:lnTo>
                  <a:pt x="2" y="9"/>
                </a:lnTo>
                <a:lnTo>
                  <a:pt x="0" y="6"/>
                </a:lnTo>
                <a:lnTo>
                  <a:pt x="0" y="6"/>
                </a:lnTo>
                <a:lnTo>
                  <a:pt x="0" y="6"/>
                </a:lnTo>
                <a:lnTo>
                  <a:pt x="2" y="3"/>
                </a:lnTo>
                <a:lnTo>
                  <a:pt x="4" y="0"/>
                </a:lnTo>
                <a:lnTo>
                  <a:pt x="6" y="0"/>
                </a:lnTo>
                <a:lnTo>
                  <a:pt x="9" y="0"/>
                </a:lnTo>
                <a:lnTo>
                  <a:pt x="13" y="0"/>
                </a:lnTo>
                <a:lnTo>
                  <a:pt x="18" y="0"/>
                </a:lnTo>
                <a:lnTo>
                  <a:pt x="22" y="0"/>
                </a:lnTo>
                <a:lnTo>
                  <a:pt x="29" y="3"/>
                </a:lnTo>
                <a:lnTo>
                  <a:pt x="42" y="3"/>
                </a:lnTo>
                <a:lnTo>
                  <a:pt x="44" y="21"/>
                </a:lnTo>
                <a:lnTo>
                  <a:pt x="48" y="37"/>
                </a:lnTo>
                <a:lnTo>
                  <a:pt x="51" y="49"/>
                </a:lnTo>
                <a:lnTo>
                  <a:pt x="53" y="61"/>
                </a:lnTo>
                <a:lnTo>
                  <a:pt x="53" y="67"/>
                </a:lnTo>
                <a:lnTo>
                  <a:pt x="53" y="74"/>
                </a:lnTo>
                <a:lnTo>
                  <a:pt x="51" y="77"/>
                </a:lnTo>
                <a:lnTo>
                  <a:pt x="48" y="80"/>
                </a:lnTo>
                <a:lnTo>
                  <a:pt x="42" y="77"/>
                </a:lnTo>
                <a:lnTo>
                  <a:pt x="37" y="74"/>
                </a:lnTo>
                <a:lnTo>
                  <a:pt x="33" y="67"/>
                </a:lnTo>
                <a:lnTo>
                  <a:pt x="29" y="61"/>
                </a:lnTo>
                <a:lnTo>
                  <a:pt x="24" y="46"/>
                </a:lnTo>
                <a:lnTo>
                  <a:pt x="20" y="31"/>
                </a:lnTo>
                <a:lnTo>
                  <a:pt x="20" y="31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1" name="Freeform 348">
            <a:extLst>
              <a:ext uri="{FF2B5EF4-FFF2-40B4-BE49-F238E27FC236}">
                <a16:creationId xmlns:a16="http://schemas.microsoft.com/office/drawing/2014/main" id="{92840629-1F25-40BE-AAB6-BA52E697E9F8}"/>
              </a:ext>
            </a:extLst>
          </p:cNvPr>
          <p:cNvSpPr>
            <a:spLocks/>
          </p:cNvSpPr>
          <p:nvPr/>
        </p:nvSpPr>
        <p:spPr bwMode="auto">
          <a:xfrm>
            <a:off x="9047726" y="543961"/>
            <a:ext cx="1227654" cy="818136"/>
          </a:xfrm>
          <a:custGeom>
            <a:avLst/>
            <a:gdLst>
              <a:gd name="T0" fmla="*/ 192 w 194"/>
              <a:gd name="T1" fmla="*/ 25 h 84"/>
              <a:gd name="T2" fmla="*/ 187 w 194"/>
              <a:gd name="T3" fmla="*/ 28 h 84"/>
              <a:gd name="T4" fmla="*/ 183 w 194"/>
              <a:gd name="T5" fmla="*/ 28 h 84"/>
              <a:gd name="T6" fmla="*/ 176 w 194"/>
              <a:gd name="T7" fmla="*/ 34 h 84"/>
              <a:gd name="T8" fmla="*/ 169 w 194"/>
              <a:gd name="T9" fmla="*/ 40 h 84"/>
              <a:gd name="T10" fmla="*/ 163 w 194"/>
              <a:gd name="T11" fmla="*/ 50 h 84"/>
              <a:gd name="T12" fmla="*/ 154 w 194"/>
              <a:gd name="T13" fmla="*/ 65 h 84"/>
              <a:gd name="T14" fmla="*/ 145 w 194"/>
              <a:gd name="T15" fmla="*/ 74 h 84"/>
              <a:gd name="T16" fmla="*/ 139 w 194"/>
              <a:gd name="T17" fmla="*/ 80 h 84"/>
              <a:gd name="T18" fmla="*/ 132 w 194"/>
              <a:gd name="T19" fmla="*/ 84 h 84"/>
              <a:gd name="T20" fmla="*/ 125 w 194"/>
              <a:gd name="T21" fmla="*/ 84 h 84"/>
              <a:gd name="T22" fmla="*/ 121 w 194"/>
              <a:gd name="T23" fmla="*/ 77 h 84"/>
              <a:gd name="T24" fmla="*/ 123 w 194"/>
              <a:gd name="T25" fmla="*/ 68 h 84"/>
              <a:gd name="T26" fmla="*/ 130 w 194"/>
              <a:gd name="T27" fmla="*/ 53 h 84"/>
              <a:gd name="T28" fmla="*/ 139 w 194"/>
              <a:gd name="T29" fmla="*/ 34 h 84"/>
              <a:gd name="T30" fmla="*/ 143 w 194"/>
              <a:gd name="T31" fmla="*/ 22 h 84"/>
              <a:gd name="T32" fmla="*/ 141 w 194"/>
              <a:gd name="T33" fmla="*/ 19 h 84"/>
              <a:gd name="T34" fmla="*/ 136 w 194"/>
              <a:gd name="T35" fmla="*/ 19 h 84"/>
              <a:gd name="T36" fmla="*/ 128 w 194"/>
              <a:gd name="T37" fmla="*/ 22 h 84"/>
              <a:gd name="T38" fmla="*/ 114 w 194"/>
              <a:gd name="T39" fmla="*/ 22 h 84"/>
              <a:gd name="T40" fmla="*/ 94 w 194"/>
              <a:gd name="T41" fmla="*/ 25 h 84"/>
              <a:gd name="T42" fmla="*/ 72 w 194"/>
              <a:gd name="T43" fmla="*/ 25 h 84"/>
              <a:gd name="T44" fmla="*/ 46 w 194"/>
              <a:gd name="T45" fmla="*/ 28 h 84"/>
              <a:gd name="T46" fmla="*/ 17 w 194"/>
              <a:gd name="T47" fmla="*/ 31 h 84"/>
              <a:gd name="T48" fmla="*/ 0 w 194"/>
              <a:gd name="T49" fmla="*/ 16 h 84"/>
              <a:gd name="T50" fmla="*/ 17 w 194"/>
              <a:gd name="T51" fmla="*/ 16 h 84"/>
              <a:gd name="T52" fmla="*/ 33 w 194"/>
              <a:gd name="T53" fmla="*/ 16 h 84"/>
              <a:gd name="T54" fmla="*/ 46 w 194"/>
              <a:gd name="T55" fmla="*/ 16 h 84"/>
              <a:gd name="T56" fmla="*/ 55 w 194"/>
              <a:gd name="T57" fmla="*/ 13 h 84"/>
              <a:gd name="T58" fmla="*/ 75 w 194"/>
              <a:gd name="T59" fmla="*/ 13 h 84"/>
              <a:gd name="T60" fmla="*/ 101 w 194"/>
              <a:gd name="T61" fmla="*/ 10 h 84"/>
              <a:gd name="T62" fmla="*/ 112 w 194"/>
              <a:gd name="T63" fmla="*/ 7 h 84"/>
              <a:gd name="T64" fmla="*/ 123 w 194"/>
              <a:gd name="T65" fmla="*/ 7 h 84"/>
              <a:gd name="T66" fmla="*/ 130 w 194"/>
              <a:gd name="T67" fmla="*/ 3 h 84"/>
              <a:gd name="T68" fmla="*/ 134 w 194"/>
              <a:gd name="T69" fmla="*/ 3 h 84"/>
              <a:gd name="T70" fmla="*/ 139 w 194"/>
              <a:gd name="T71" fmla="*/ 0 h 84"/>
              <a:gd name="T72" fmla="*/ 145 w 194"/>
              <a:gd name="T73" fmla="*/ 0 h 84"/>
              <a:gd name="T74" fmla="*/ 154 w 194"/>
              <a:gd name="T75" fmla="*/ 0 h 84"/>
              <a:gd name="T76" fmla="*/ 167 w 194"/>
              <a:gd name="T77" fmla="*/ 3 h 84"/>
              <a:gd name="T78" fmla="*/ 178 w 194"/>
              <a:gd name="T79" fmla="*/ 10 h 84"/>
              <a:gd name="T80" fmla="*/ 187 w 194"/>
              <a:gd name="T81" fmla="*/ 13 h 84"/>
              <a:gd name="T82" fmla="*/ 192 w 194"/>
              <a:gd name="T83" fmla="*/ 16 h 84"/>
              <a:gd name="T84" fmla="*/ 194 w 194"/>
              <a:gd name="T85" fmla="*/ 19 h 84"/>
              <a:gd name="T86" fmla="*/ 194 w 194"/>
              <a:gd name="T87" fmla="*/ 22 h 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94" h="84">
                <a:moveTo>
                  <a:pt x="194" y="22"/>
                </a:moveTo>
                <a:lnTo>
                  <a:pt x="192" y="25"/>
                </a:lnTo>
                <a:lnTo>
                  <a:pt x="192" y="28"/>
                </a:lnTo>
                <a:lnTo>
                  <a:pt x="187" y="28"/>
                </a:lnTo>
                <a:lnTo>
                  <a:pt x="185" y="28"/>
                </a:lnTo>
                <a:lnTo>
                  <a:pt x="183" y="28"/>
                </a:lnTo>
                <a:lnTo>
                  <a:pt x="181" y="31"/>
                </a:lnTo>
                <a:lnTo>
                  <a:pt x="176" y="34"/>
                </a:lnTo>
                <a:lnTo>
                  <a:pt x="174" y="37"/>
                </a:lnTo>
                <a:lnTo>
                  <a:pt x="169" y="40"/>
                </a:lnTo>
                <a:lnTo>
                  <a:pt x="165" y="44"/>
                </a:lnTo>
                <a:lnTo>
                  <a:pt x="163" y="50"/>
                </a:lnTo>
                <a:lnTo>
                  <a:pt x="158" y="56"/>
                </a:lnTo>
                <a:lnTo>
                  <a:pt x="154" y="65"/>
                </a:lnTo>
                <a:lnTo>
                  <a:pt x="150" y="71"/>
                </a:lnTo>
                <a:lnTo>
                  <a:pt x="145" y="74"/>
                </a:lnTo>
                <a:lnTo>
                  <a:pt x="141" y="77"/>
                </a:lnTo>
                <a:lnTo>
                  <a:pt x="139" y="80"/>
                </a:lnTo>
                <a:lnTo>
                  <a:pt x="136" y="84"/>
                </a:lnTo>
                <a:lnTo>
                  <a:pt x="132" y="84"/>
                </a:lnTo>
                <a:lnTo>
                  <a:pt x="130" y="84"/>
                </a:lnTo>
                <a:lnTo>
                  <a:pt x="125" y="84"/>
                </a:lnTo>
                <a:lnTo>
                  <a:pt x="123" y="80"/>
                </a:lnTo>
                <a:lnTo>
                  <a:pt x="121" y="77"/>
                </a:lnTo>
                <a:lnTo>
                  <a:pt x="123" y="74"/>
                </a:lnTo>
                <a:lnTo>
                  <a:pt x="123" y="68"/>
                </a:lnTo>
                <a:lnTo>
                  <a:pt x="125" y="62"/>
                </a:lnTo>
                <a:lnTo>
                  <a:pt x="130" y="53"/>
                </a:lnTo>
                <a:lnTo>
                  <a:pt x="134" y="44"/>
                </a:lnTo>
                <a:lnTo>
                  <a:pt x="139" y="34"/>
                </a:lnTo>
                <a:lnTo>
                  <a:pt x="141" y="28"/>
                </a:lnTo>
                <a:lnTo>
                  <a:pt x="143" y="22"/>
                </a:lnTo>
                <a:lnTo>
                  <a:pt x="143" y="22"/>
                </a:lnTo>
                <a:lnTo>
                  <a:pt x="141" y="19"/>
                </a:lnTo>
                <a:lnTo>
                  <a:pt x="139" y="19"/>
                </a:lnTo>
                <a:lnTo>
                  <a:pt x="136" y="19"/>
                </a:lnTo>
                <a:lnTo>
                  <a:pt x="132" y="22"/>
                </a:lnTo>
                <a:lnTo>
                  <a:pt x="128" y="22"/>
                </a:lnTo>
                <a:lnTo>
                  <a:pt x="121" y="22"/>
                </a:lnTo>
                <a:lnTo>
                  <a:pt x="114" y="22"/>
                </a:lnTo>
                <a:lnTo>
                  <a:pt x="105" y="22"/>
                </a:lnTo>
                <a:lnTo>
                  <a:pt x="94" y="25"/>
                </a:lnTo>
                <a:lnTo>
                  <a:pt x="86" y="25"/>
                </a:lnTo>
                <a:lnTo>
                  <a:pt x="72" y="25"/>
                </a:lnTo>
                <a:lnTo>
                  <a:pt x="61" y="28"/>
                </a:lnTo>
                <a:lnTo>
                  <a:pt x="46" y="28"/>
                </a:lnTo>
                <a:lnTo>
                  <a:pt x="33" y="31"/>
                </a:lnTo>
                <a:lnTo>
                  <a:pt x="17" y="31"/>
                </a:lnTo>
                <a:lnTo>
                  <a:pt x="0" y="34"/>
                </a:lnTo>
                <a:lnTo>
                  <a:pt x="0" y="16"/>
                </a:lnTo>
                <a:lnTo>
                  <a:pt x="8" y="16"/>
                </a:lnTo>
                <a:lnTo>
                  <a:pt x="17" y="16"/>
                </a:lnTo>
                <a:lnTo>
                  <a:pt x="26" y="16"/>
                </a:lnTo>
                <a:lnTo>
                  <a:pt x="33" y="16"/>
                </a:lnTo>
                <a:lnTo>
                  <a:pt x="39" y="16"/>
                </a:lnTo>
                <a:lnTo>
                  <a:pt x="46" y="16"/>
                </a:lnTo>
                <a:lnTo>
                  <a:pt x="50" y="13"/>
                </a:lnTo>
                <a:lnTo>
                  <a:pt x="55" y="13"/>
                </a:lnTo>
                <a:lnTo>
                  <a:pt x="64" y="13"/>
                </a:lnTo>
                <a:lnTo>
                  <a:pt x="75" y="13"/>
                </a:lnTo>
                <a:lnTo>
                  <a:pt x="86" y="10"/>
                </a:lnTo>
                <a:lnTo>
                  <a:pt x="101" y="10"/>
                </a:lnTo>
                <a:lnTo>
                  <a:pt x="108" y="7"/>
                </a:lnTo>
                <a:lnTo>
                  <a:pt x="112" y="7"/>
                </a:lnTo>
                <a:lnTo>
                  <a:pt x="119" y="7"/>
                </a:lnTo>
                <a:lnTo>
                  <a:pt x="123" y="7"/>
                </a:lnTo>
                <a:lnTo>
                  <a:pt x="128" y="7"/>
                </a:lnTo>
                <a:lnTo>
                  <a:pt x="130" y="3"/>
                </a:lnTo>
                <a:lnTo>
                  <a:pt x="132" y="3"/>
                </a:lnTo>
                <a:lnTo>
                  <a:pt x="134" y="3"/>
                </a:lnTo>
                <a:lnTo>
                  <a:pt x="136" y="0"/>
                </a:lnTo>
                <a:lnTo>
                  <a:pt x="139" y="0"/>
                </a:lnTo>
                <a:lnTo>
                  <a:pt x="141" y="0"/>
                </a:lnTo>
                <a:lnTo>
                  <a:pt x="145" y="0"/>
                </a:lnTo>
                <a:lnTo>
                  <a:pt x="150" y="0"/>
                </a:lnTo>
                <a:lnTo>
                  <a:pt x="154" y="0"/>
                </a:lnTo>
                <a:lnTo>
                  <a:pt x="163" y="3"/>
                </a:lnTo>
                <a:lnTo>
                  <a:pt x="167" y="3"/>
                </a:lnTo>
                <a:lnTo>
                  <a:pt x="172" y="7"/>
                </a:lnTo>
                <a:lnTo>
                  <a:pt x="178" y="10"/>
                </a:lnTo>
                <a:lnTo>
                  <a:pt x="183" y="13"/>
                </a:lnTo>
                <a:lnTo>
                  <a:pt x="187" y="13"/>
                </a:lnTo>
                <a:lnTo>
                  <a:pt x="189" y="16"/>
                </a:lnTo>
                <a:lnTo>
                  <a:pt x="192" y="16"/>
                </a:lnTo>
                <a:lnTo>
                  <a:pt x="192" y="19"/>
                </a:lnTo>
                <a:lnTo>
                  <a:pt x="194" y="19"/>
                </a:lnTo>
                <a:lnTo>
                  <a:pt x="194" y="22"/>
                </a:lnTo>
                <a:lnTo>
                  <a:pt x="194" y="22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2" name="Freeform 349">
            <a:extLst>
              <a:ext uri="{FF2B5EF4-FFF2-40B4-BE49-F238E27FC236}">
                <a16:creationId xmlns:a16="http://schemas.microsoft.com/office/drawing/2014/main" id="{2475431A-5689-4C22-A8BD-0D4E8766962F}"/>
              </a:ext>
            </a:extLst>
          </p:cNvPr>
          <p:cNvSpPr>
            <a:spLocks/>
          </p:cNvSpPr>
          <p:nvPr/>
        </p:nvSpPr>
        <p:spPr bwMode="auto">
          <a:xfrm>
            <a:off x="9129994" y="875112"/>
            <a:ext cx="683436" cy="214274"/>
          </a:xfrm>
          <a:custGeom>
            <a:avLst/>
            <a:gdLst>
              <a:gd name="T0" fmla="*/ 95 w 108"/>
              <a:gd name="T1" fmla="*/ 16 h 22"/>
              <a:gd name="T2" fmla="*/ 92 w 108"/>
              <a:gd name="T3" fmla="*/ 16 h 22"/>
              <a:gd name="T4" fmla="*/ 90 w 108"/>
              <a:gd name="T5" fmla="*/ 16 h 22"/>
              <a:gd name="T6" fmla="*/ 86 w 108"/>
              <a:gd name="T7" fmla="*/ 16 h 22"/>
              <a:gd name="T8" fmla="*/ 84 w 108"/>
              <a:gd name="T9" fmla="*/ 16 h 22"/>
              <a:gd name="T10" fmla="*/ 75 w 108"/>
              <a:gd name="T11" fmla="*/ 19 h 22"/>
              <a:gd name="T12" fmla="*/ 64 w 108"/>
              <a:gd name="T13" fmla="*/ 19 h 22"/>
              <a:gd name="T14" fmla="*/ 51 w 108"/>
              <a:gd name="T15" fmla="*/ 19 h 22"/>
              <a:gd name="T16" fmla="*/ 35 w 108"/>
              <a:gd name="T17" fmla="*/ 22 h 22"/>
              <a:gd name="T18" fmla="*/ 20 w 108"/>
              <a:gd name="T19" fmla="*/ 22 h 22"/>
              <a:gd name="T20" fmla="*/ 0 w 108"/>
              <a:gd name="T21" fmla="*/ 22 h 22"/>
              <a:gd name="T22" fmla="*/ 0 w 108"/>
              <a:gd name="T23" fmla="*/ 10 h 22"/>
              <a:gd name="T24" fmla="*/ 9 w 108"/>
              <a:gd name="T25" fmla="*/ 10 h 22"/>
              <a:gd name="T26" fmla="*/ 22 w 108"/>
              <a:gd name="T27" fmla="*/ 6 h 22"/>
              <a:gd name="T28" fmla="*/ 35 w 108"/>
              <a:gd name="T29" fmla="*/ 6 h 22"/>
              <a:gd name="T30" fmla="*/ 51 w 108"/>
              <a:gd name="T31" fmla="*/ 3 h 22"/>
              <a:gd name="T32" fmla="*/ 57 w 108"/>
              <a:gd name="T33" fmla="*/ 3 h 22"/>
              <a:gd name="T34" fmla="*/ 66 w 108"/>
              <a:gd name="T35" fmla="*/ 0 h 22"/>
              <a:gd name="T36" fmla="*/ 73 w 108"/>
              <a:gd name="T37" fmla="*/ 0 h 22"/>
              <a:gd name="T38" fmla="*/ 79 w 108"/>
              <a:gd name="T39" fmla="*/ 0 h 22"/>
              <a:gd name="T40" fmla="*/ 84 w 108"/>
              <a:gd name="T41" fmla="*/ 0 h 22"/>
              <a:gd name="T42" fmla="*/ 88 w 108"/>
              <a:gd name="T43" fmla="*/ 0 h 22"/>
              <a:gd name="T44" fmla="*/ 92 w 108"/>
              <a:gd name="T45" fmla="*/ 0 h 22"/>
              <a:gd name="T46" fmla="*/ 95 w 108"/>
              <a:gd name="T47" fmla="*/ 0 h 22"/>
              <a:gd name="T48" fmla="*/ 101 w 108"/>
              <a:gd name="T49" fmla="*/ 3 h 22"/>
              <a:gd name="T50" fmla="*/ 106 w 108"/>
              <a:gd name="T51" fmla="*/ 3 h 22"/>
              <a:gd name="T52" fmla="*/ 108 w 108"/>
              <a:gd name="T53" fmla="*/ 6 h 22"/>
              <a:gd name="T54" fmla="*/ 108 w 108"/>
              <a:gd name="T55" fmla="*/ 6 h 22"/>
              <a:gd name="T56" fmla="*/ 106 w 108"/>
              <a:gd name="T57" fmla="*/ 10 h 22"/>
              <a:gd name="T58" fmla="*/ 104 w 108"/>
              <a:gd name="T59" fmla="*/ 13 h 22"/>
              <a:gd name="T60" fmla="*/ 99 w 108"/>
              <a:gd name="T61" fmla="*/ 13 h 22"/>
              <a:gd name="T62" fmla="*/ 95 w 108"/>
              <a:gd name="T63" fmla="*/ 16 h 22"/>
              <a:gd name="T64" fmla="*/ 95 w 108"/>
              <a:gd name="T65" fmla="*/ 16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08" h="22">
                <a:moveTo>
                  <a:pt x="95" y="16"/>
                </a:moveTo>
                <a:lnTo>
                  <a:pt x="92" y="16"/>
                </a:lnTo>
                <a:lnTo>
                  <a:pt x="90" y="16"/>
                </a:lnTo>
                <a:lnTo>
                  <a:pt x="86" y="16"/>
                </a:lnTo>
                <a:lnTo>
                  <a:pt x="84" y="16"/>
                </a:lnTo>
                <a:lnTo>
                  <a:pt x="75" y="19"/>
                </a:lnTo>
                <a:lnTo>
                  <a:pt x="64" y="19"/>
                </a:lnTo>
                <a:lnTo>
                  <a:pt x="51" y="19"/>
                </a:lnTo>
                <a:lnTo>
                  <a:pt x="35" y="22"/>
                </a:lnTo>
                <a:lnTo>
                  <a:pt x="20" y="22"/>
                </a:lnTo>
                <a:lnTo>
                  <a:pt x="0" y="22"/>
                </a:lnTo>
                <a:lnTo>
                  <a:pt x="0" y="10"/>
                </a:lnTo>
                <a:lnTo>
                  <a:pt x="9" y="10"/>
                </a:lnTo>
                <a:lnTo>
                  <a:pt x="22" y="6"/>
                </a:lnTo>
                <a:lnTo>
                  <a:pt x="35" y="6"/>
                </a:lnTo>
                <a:lnTo>
                  <a:pt x="51" y="3"/>
                </a:lnTo>
                <a:lnTo>
                  <a:pt x="57" y="3"/>
                </a:lnTo>
                <a:lnTo>
                  <a:pt x="66" y="0"/>
                </a:lnTo>
                <a:lnTo>
                  <a:pt x="73" y="0"/>
                </a:lnTo>
                <a:lnTo>
                  <a:pt x="79" y="0"/>
                </a:lnTo>
                <a:lnTo>
                  <a:pt x="84" y="0"/>
                </a:lnTo>
                <a:lnTo>
                  <a:pt x="88" y="0"/>
                </a:lnTo>
                <a:lnTo>
                  <a:pt x="92" y="0"/>
                </a:lnTo>
                <a:lnTo>
                  <a:pt x="95" y="0"/>
                </a:lnTo>
                <a:lnTo>
                  <a:pt x="101" y="3"/>
                </a:lnTo>
                <a:lnTo>
                  <a:pt x="106" y="3"/>
                </a:lnTo>
                <a:lnTo>
                  <a:pt x="108" y="6"/>
                </a:lnTo>
                <a:lnTo>
                  <a:pt x="108" y="6"/>
                </a:lnTo>
                <a:lnTo>
                  <a:pt x="106" y="10"/>
                </a:lnTo>
                <a:lnTo>
                  <a:pt x="104" y="13"/>
                </a:lnTo>
                <a:lnTo>
                  <a:pt x="99" y="13"/>
                </a:lnTo>
                <a:lnTo>
                  <a:pt x="95" y="16"/>
                </a:lnTo>
                <a:lnTo>
                  <a:pt x="95" y="16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3" name="Freeform 350">
            <a:extLst>
              <a:ext uri="{FF2B5EF4-FFF2-40B4-BE49-F238E27FC236}">
                <a16:creationId xmlns:a16="http://schemas.microsoft.com/office/drawing/2014/main" id="{1EBDBAC0-E0E8-4BBD-9529-875791A67F3A}"/>
              </a:ext>
            </a:extLst>
          </p:cNvPr>
          <p:cNvSpPr>
            <a:spLocks/>
          </p:cNvSpPr>
          <p:nvPr/>
        </p:nvSpPr>
        <p:spPr bwMode="auto">
          <a:xfrm>
            <a:off x="9237570" y="1206262"/>
            <a:ext cx="645468" cy="87660"/>
          </a:xfrm>
          <a:custGeom>
            <a:avLst/>
            <a:gdLst>
              <a:gd name="T0" fmla="*/ 0 w 102"/>
              <a:gd name="T1" fmla="*/ 6 h 9"/>
              <a:gd name="T2" fmla="*/ 18 w 102"/>
              <a:gd name="T3" fmla="*/ 6 h 9"/>
              <a:gd name="T4" fmla="*/ 34 w 102"/>
              <a:gd name="T5" fmla="*/ 3 h 9"/>
              <a:gd name="T6" fmla="*/ 47 w 102"/>
              <a:gd name="T7" fmla="*/ 3 h 9"/>
              <a:gd name="T8" fmla="*/ 60 w 102"/>
              <a:gd name="T9" fmla="*/ 3 h 9"/>
              <a:gd name="T10" fmla="*/ 73 w 102"/>
              <a:gd name="T11" fmla="*/ 0 h 9"/>
              <a:gd name="T12" fmla="*/ 84 w 102"/>
              <a:gd name="T13" fmla="*/ 0 h 9"/>
              <a:gd name="T14" fmla="*/ 93 w 102"/>
              <a:gd name="T15" fmla="*/ 3 h 9"/>
              <a:gd name="T16" fmla="*/ 102 w 102"/>
              <a:gd name="T17" fmla="*/ 3 h 9"/>
              <a:gd name="T18" fmla="*/ 100 w 102"/>
              <a:gd name="T19" fmla="*/ 3 h 9"/>
              <a:gd name="T20" fmla="*/ 89 w 102"/>
              <a:gd name="T21" fmla="*/ 3 h 9"/>
              <a:gd name="T22" fmla="*/ 78 w 102"/>
              <a:gd name="T23" fmla="*/ 3 h 9"/>
              <a:gd name="T24" fmla="*/ 62 w 102"/>
              <a:gd name="T25" fmla="*/ 6 h 9"/>
              <a:gd name="T26" fmla="*/ 45 w 102"/>
              <a:gd name="T27" fmla="*/ 6 h 9"/>
              <a:gd name="T28" fmla="*/ 36 w 102"/>
              <a:gd name="T29" fmla="*/ 6 h 9"/>
              <a:gd name="T30" fmla="*/ 29 w 102"/>
              <a:gd name="T31" fmla="*/ 6 h 9"/>
              <a:gd name="T32" fmla="*/ 22 w 102"/>
              <a:gd name="T33" fmla="*/ 9 h 9"/>
              <a:gd name="T34" fmla="*/ 16 w 102"/>
              <a:gd name="T35" fmla="*/ 9 h 9"/>
              <a:gd name="T36" fmla="*/ 11 w 102"/>
              <a:gd name="T37" fmla="*/ 9 h 9"/>
              <a:gd name="T38" fmla="*/ 7 w 102"/>
              <a:gd name="T39" fmla="*/ 9 h 9"/>
              <a:gd name="T40" fmla="*/ 3 w 102"/>
              <a:gd name="T41" fmla="*/ 9 h 9"/>
              <a:gd name="T42" fmla="*/ 0 w 102"/>
              <a:gd name="T43" fmla="*/ 9 h 9"/>
              <a:gd name="T44" fmla="*/ 0 w 102"/>
              <a:gd name="T45" fmla="*/ 6 h 9"/>
              <a:gd name="T46" fmla="*/ 0 w 102"/>
              <a:gd name="T47" fmla="*/ 6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02" h="9">
                <a:moveTo>
                  <a:pt x="0" y="6"/>
                </a:moveTo>
                <a:lnTo>
                  <a:pt x="18" y="6"/>
                </a:lnTo>
                <a:lnTo>
                  <a:pt x="34" y="3"/>
                </a:lnTo>
                <a:lnTo>
                  <a:pt x="47" y="3"/>
                </a:lnTo>
                <a:lnTo>
                  <a:pt x="60" y="3"/>
                </a:lnTo>
                <a:lnTo>
                  <a:pt x="73" y="0"/>
                </a:lnTo>
                <a:lnTo>
                  <a:pt x="84" y="0"/>
                </a:lnTo>
                <a:lnTo>
                  <a:pt x="93" y="3"/>
                </a:lnTo>
                <a:lnTo>
                  <a:pt x="102" y="3"/>
                </a:lnTo>
                <a:lnTo>
                  <a:pt x="100" y="3"/>
                </a:lnTo>
                <a:lnTo>
                  <a:pt x="89" y="3"/>
                </a:lnTo>
                <a:lnTo>
                  <a:pt x="78" y="3"/>
                </a:lnTo>
                <a:lnTo>
                  <a:pt x="62" y="6"/>
                </a:lnTo>
                <a:lnTo>
                  <a:pt x="45" y="6"/>
                </a:lnTo>
                <a:lnTo>
                  <a:pt x="36" y="6"/>
                </a:lnTo>
                <a:lnTo>
                  <a:pt x="29" y="6"/>
                </a:lnTo>
                <a:lnTo>
                  <a:pt x="22" y="9"/>
                </a:lnTo>
                <a:lnTo>
                  <a:pt x="16" y="9"/>
                </a:lnTo>
                <a:lnTo>
                  <a:pt x="11" y="9"/>
                </a:lnTo>
                <a:lnTo>
                  <a:pt x="7" y="9"/>
                </a:lnTo>
                <a:lnTo>
                  <a:pt x="3" y="9"/>
                </a:lnTo>
                <a:lnTo>
                  <a:pt x="0" y="9"/>
                </a:lnTo>
                <a:lnTo>
                  <a:pt x="0" y="6"/>
                </a:lnTo>
                <a:lnTo>
                  <a:pt x="0" y="6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033150695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" name="Freeform 146">
            <a:extLst>
              <a:ext uri="{FF2B5EF4-FFF2-40B4-BE49-F238E27FC236}">
                <a16:creationId xmlns:a16="http://schemas.microsoft.com/office/drawing/2014/main" id="{11B9D9E5-95FC-4BE0-949B-5BCB1D312995}"/>
              </a:ext>
            </a:extLst>
          </p:cNvPr>
          <p:cNvSpPr>
            <a:spLocks/>
          </p:cNvSpPr>
          <p:nvPr/>
        </p:nvSpPr>
        <p:spPr bwMode="auto">
          <a:xfrm>
            <a:off x="1781884" y="1755082"/>
            <a:ext cx="371973" cy="681198"/>
          </a:xfrm>
          <a:custGeom>
            <a:avLst/>
            <a:gdLst>
              <a:gd name="T0" fmla="*/ 16 w 96"/>
              <a:gd name="T1" fmla="*/ 40 h 140"/>
              <a:gd name="T2" fmla="*/ 12 w 96"/>
              <a:gd name="T3" fmla="*/ 32 h 140"/>
              <a:gd name="T4" fmla="*/ 8 w 96"/>
              <a:gd name="T5" fmla="*/ 28 h 140"/>
              <a:gd name="T6" fmla="*/ 4 w 96"/>
              <a:gd name="T7" fmla="*/ 24 h 140"/>
              <a:gd name="T8" fmla="*/ 4 w 96"/>
              <a:gd name="T9" fmla="*/ 16 h 140"/>
              <a:gd name="T10" fmla="*/ 0 w 96"/>
              <a:gd name="T11" fmla="*/ 12 h 140"/>
              <a:gd name="T12" fmla="*/ 4 w 96"/>
              <a:gd name="T13" fmla="*/ 8 h 140"/>
              <a:gd name="T14" fmla="*/ 8 w 96"/>
              <a:gd name="T15" fmla="*/ 4 h 140"/>
              <a:gd name="T16" fmla="*/ 16 w 96"/>
              <a:gd name="T17" fmla="*/ 4 h 140"/>
              <a:gd name="T18" fmla="*/ 20 w 96"/>
              <a:gd name="T19" fmla="*/ 0 h 140"/>
              <a:gd name="T20" fmla="*/ 24 w 96"/>
              <a:gd name="T21" fmla="*/ 0 h 140"/>
              <a:gd name="T22" fmla="*/ 32 w 96"/>
              <a:gd name="T23" fmla="*/ 4 h 140"/>
              <a:gd name="T24" fmla="*/ 40 w 96"/>
              <a:gd name="T25" fmla="*/ 4 h 140"/>
              <a:gd name="T26" fmla="*/ 52 w 96"/>
              <a:gd name="T27" fmla="*/ 4 h 140"/>
              <a:gd name="T28" fmla="*/ 60 w 96"/>
              <a:gd name="T29" fmla="*/ 8 h 140"/>
              <a:gd name="T30" fmla="*/ 72 w 96"/>
              <a:gd name="T31" fmla="*/ 8 h 140"/>
              <a:gd name="T32" fmla="*/ 84 w 96"/>
              <a:gd name="T33" fmla="*/ 12 h 140"/>
              <a:gd name="T34" fmla="*/ 88 w 96"/>
              <a:gd name="T35" fmla="*/ 40 h 140"/>
              <a:gd name="T36" fmla="*/ 92 w 96"/>
              <a:gd name="T37" fmla="*/ 64 h 140"/>
              <a:gd name="T38" fmla="*/ 92 w 96"/>
              <a:gd name="T39" fmla="*/ 84 h 140"/>
              <a:gd name="T40" fmla="*/ 92 w 96"/>
              <a:gd name="T41" fmla="*/ 100 h 140"/>
              <a:gd name="T42" fmla="*/ 96 w 96"/>
              <a:gd name="T43" fmla="*/ 116 h 140"/>
              <a:gd name="T44" fmla="*/ 96 w 96"/>
              <a:gd name="T45" fmla="*/ 124 h 140"/>
              <a:gd name="T46" fmla="*/ 96 w 96"/>
              <a:gd name="T47" fmla="*/ 132 h 140"/>
              <a:gd name="T48" fmla="*/ 92 w 96"/>
              <a:gd name="T49" fmla="*/ 136 h 140"/>
              <a:gd name="T50" fmla="*/ 92 w 96"/>
              <a:gd name="T51" fmla="*/ 136 h 140"/>
              <a:gd name="T52" fmla="*/ 88 w 96"/>
              <a:gd name="T53" fmla="*/ 140 h 140"/>
              <a:gd name="T54" fmla="*/ 80 w 96"/>
              <a:gd name="T55" fmla="*/ 140 h 140"/>
              <a:gd name="T56" fmla="*/ 76 w 96"/>
              <a:gd name="T57" fmla="*/ 140 h 140"/>
              <a:gd name="T58" fmla="*/ 72 w 96"/>
              <a:gd name="T59" fmla="*/ 140 h 140"/>
              <a:gd name="T60" fmla="*/ 68 w 96"/>
              <a:gd name="T61" fmla="*/ 136 h 140"/>
              <a:gd name="T62" fmla="*/ 64 w 96"/>
              <a:gd name="T63" fmla="*/ 136 h 140"/>
              <a:gd name="T64" fmla="*/ 60 w 96"/>
              <a:gd name="T65" fmla="*/ 128 h 140"/>
              <a:gd name="T66" fmla="*/ 56 w 96"/>
              <a:gd name="T67" fmla="*/ 120 h 140"/>
              <a:gd name="T68" fmla="*/ 52 w 96"/>
              <a:gd name="T69" fmla="*/ 112 h 140"/>
              <a:gd name="T70" fmla="*/ 48 w 96"/>
              <a:gd name="T71" fmla="*/ 104 h 140"/>
              <a:gd name="T72" fmla="*/ 44 w 96"/>
              <a:gd name="T73" fmla="*/ 92 h 140"/>
              <a:gd name="T74" fmla="*/ 40 w 96"/>
              <a:gd name="T75" fmla="*/ 80 h 140"/>
              <a:gd name="T76" fmla="*/ 36 w 96"/>
              <a:gd name="T77" fmla="*/ 72 h 140"/>
              <a:gd name="T78" fmla="*/ 32 w 96"/>
              <a:gd name="T79" fmla="*/ 64 h 140"/>
              <a:gd name="T80" fmla="*/ 28 w 96"/>
              <a:gd name="T81" fmla="*/ 56 h 140"/>
              <a:gd name="T82" fmla="*/ 24 w 96"/>
              <a:gd name="T83" fmla="*/ 48 h 140"/>
              <a:gd name="T84" fmla="*/ 24 w 96"/>
              <a:gd name="T85" fmla="*/ 44 h 140"/>
              <a:gd name="T86" fmla="*/ 20 w 96"/>
              <a:gd name="T87" fmla="*/ 40 h 140"/>
              <a:gd name="T88" fmla="*/ 16 w 96"/>
              <a:gd name="T89" fmla="*/ 40 h 140"/>
              <a:gd name="T90" fmla="*/ 16 w 96"/>
              <a:gd name="T91" fmla="*/ 40 h 1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96" h="140">
                <a:moveTo>
                  <a:pt x="16" y="40"/>
                </a:moveTo>
                <a:lnTo>
                  <a:pt x="12" y="32"/>
                </a:lnTo>
                <a:lnTo>
                  <a:pt x="8" y="28"/>
                </a:lnTo>
                <a:lnTo>
                  <a:pt x="4" y="24"/>
                </a:lnTo>
                <a:lnTo>
                  <a:pt x="4" y="16"/>
                </a:lnTo>
                <a:lnTo>
                  <a:pt x="0" y="12"/>
                </a:lnTo>
                <a:lnTo>
                  <a:pt x="4" y="8"/>
                </a:lnTo>
                <a:lnTo>
                  <a:pt x="8" y="4"/>
                </a:lnTo>
                <a:lnTo>
                  <a:pt x="16" y="4"/>
                </a:lnTo>
                <a:lnTo>
                  <a:pt x="20" y="0"/>
                </a:lnTo>
                <a:lnTo>
                  <a:pt x="24" y="0"/>
                </a:lnTo>
                <a:lnTo>
                  <a:pt x="32" y="4"/>
                </a:lnTo>
                <a:lnTo>
                  <a:pt x="40" y="4"/>
                </a:lnTo>
                <a:lnTo>
                  <a:pt x="52" y="4"/>
                </a:lnTo>
                <a:lnTo>
                  <a:pt x="60" y="8"/>
                </a:lnTo>
                <a:lnTo>
                  <a:pt x="72" y="8"/>
                </a:lnTo>
                <a:lnTo>
                  <a:pt x="84" y="12"/>
                </a:lnTo>
                <a:lnTo>
                  <a:pt x="88" y="40"/>
                </a:lnTo>
                <a:lnTo>
                  <a:pt x="92" y="64"/>
                </a:lnTo>
                <a:lnTo>
                  <a:pt x="92" y="84"/>
                </a:lnTo>
                <a:lnTo>
                  <a:pt x="92" y="100"/>
                </a:lnTo>
                <a:lnTo>
                  <a:pt x="96" y="116"/>
                </a:lnTo>
                <a:lnTo>
                  <a:pt x="96" y="124"/>
                </a:lnTo>
                <a:lnTo>
                  <a:pt x="96" y="132"/>
                </a:lnTo>
                <a:lnTo>
                  <a:pt x="92" y="136"/>
                </a:lnTo>
                <a:lnTo>
                  <a:pt x="92" y="136"/>
                </a:lnTo>
                <a:lnTo>
                  <a:pt x="88" y="140"/>
                </a:lnTo>
                <a:lnTo>
                  <a:pt x="80" y="140"/>
                </a:lnTo>
                <a:lnTo>
                  <a:pt x="76" y="140"/>
                </a:lnTo>
                <a:lnTo>
                  <a:pt x="72" y="140"/>
                </a:lnTo>
                <a:lnTo>
                  <a:pt x="68" y="136"/>
                </a:lnTo>
                <a:lnTo>
                  <a:pt x="64" y="136"/>
                </a:lnTo>
                <a:lnTo>
                  <a:pt x="60" y="128"/>
                </a:lnTo>
                <a:lnTo>
                  <a:pt x="56" y="120"/>
                </a:lnTo>
                <a:lnTo>
                  <a:pt x="52" y="112"/>
                </a:lnTo>
                <a:lnTo>
                  <a:pt x="48" y="104"/>
                </a:lnTo>
                <a:lnTo>
                  <a:pt x="44" y="92"/>
                </a:lnTo>
                <a:lnTo>
                  <a:pt x="40" y="80"/>
                </a:lnTo>
                <a:lnTo>
                  <a:pt x="36" y="72"/>
                </a:lnTo>
                <a:lnTo>
                  <a:pt x="32" y="64"/>
                </a:lnTo>
                <a:lnTo>
                  <a:pt x="28" y="56"/>
                </a:lnTo>
                <a:lnTo>
                  <a:pt x="24" y="48"/>
                </a:lnTo>
                <a:lnTo>
                  <a:pt x="24" y="44"/>
                </a:lnTo>
                <a:lnTo>
                  <a:pt x="20" y="40"/>
                </a:lnTo>
                <a:lnTo>
                  <a:pt x="16" y="40"/>
                </a:lnTo>
                <a:lnTo>
                  <a:pt x="16" y="40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8" name="Freeform 147">
            <a:extLst>
              <a:ext uri="{FF2B5EF4-FFF2-40B4-BE49-F238E27FC236}">
                <a16:creationId xmlns:a16="http://schemas.microsoft.com/office/drawing/2014/main" id="{586B87C7-3530-448C-87C0-A7014A413101}"/>
              </a:ext>
            </a:extLst>
          </p:cNvPr>
          <p:cNvSpPr>
            <a:spLocks/>
          </p:cNvSpPr>
          <p:nvPr/>
        </p:nvSpPr>
        <p:spPr bwMode="auto">
          <a:xfrm>
            <a:off x="2231351" y="723554"/>
            <a:ext cx="371973" cy="1089916"/>
          </a:xfrm>
          <a:custGeom>
            <a:avLst/>
            <a:gdLst>
              <a:gd name="T0" fmla="*/ 84 w 96"/>
              <a:gd name="T1" fmla="*/ 76 h 224"/>
              <a:gd name="T2" fmla="*/ 84 w 96"/>
              <a:gd name="T3" fmla="*/ 84 h 224"/>
              <a:gd name="T4" fmla="*/ 84 w 96"/>
              <a:gd name="T5" fmla="*/ 92 h 224"/>
              <a:gd name="T6" fmla="*/ 84 w 96"/>
              <a:gd name="T7" fmla="*/ 108 h 224"/>
              <a:gd name="T8" fmla="*/ 84 w 96"/>
              <a:gd name="T9" fmla="*/ 124 h 224"/>
              <a:gd name="T10" fmla="*/ 84 w 96"/>
              <a:gd name="T11" fmla="*/ 144 h 224"/>
              <a:gd name="T12" fmla="*/ 84 w 96"/>
              <a:gd name="T13" fmla="*/ 168 h 224"/>
              <a:gd name="T14" fmla="*/ 84 w 96"/>
              <a:gd name="T15" fmla="*/ 196 h 224"/>
              <a:gd name="T16" fmla="*/ 84 w 96"/>
              <a:gd name="T17" fmla="*/ 224 h 224"/>
              <a:gd name="T18" fmla="*/ 28 w 96"/>
              <a:gd name="T19" fmla="*/ 224 h 224"/>
              <a:gd name="T20" fmla="*/ 28 w 96"/>
              <a:gd name="T21" fmla="*/ 208 h 224"/>
              <a:gd name="T22" fmla="*/ 28 w 96"/>
              <a:gd name="T23" fmla="*/ 188 h 224"/>
              <a:gd name="T24" fmla="*/ 28 w 96"/>
              <a:gd name="T25" fmla="*/ 172 h 224"/>
              <a:gd name="T26" fmla="*/ 28 w 96"/>
              <a:gd name="T27" fmla="*/ 156 h 224"/>
              <a:gd name="T28" fmla="*/ 28 w 96"/>
              <a:gd name="T29" fmla="*/ 144 h 224"/>
              <a:gd name="T30" fmla="*/ 28 w 96"/>
              <a:gd name="T31" fmla="*/ 128 h 224"/>
              <a:gd name="T32" fmla="*/ 28 w 96"/>
              <a:gd name="T33" fmla="*/ 116 h 224"/>
              <a:gd name="T34" fmla="*/ 28 w 96"/>
              <a:gd name="T35" fmla="*/ 104 h 224"/>
              <a:gd name="T36" fmla="*/ 28 w 96"/>
              <a:gd name="T37" fmla="*/ 96 h 224"/>
              <a:gd name="T38" fmla="*/ 28 w 96"/>
              <a:gd name="T39" fmla="*/ 84 h 224"/>
              <a:gd name="T40" fmla="*/ 28 w 96"/>
              <a:gd name="T41" fmla="*/ 76 h 224"/>
              <a:gd name="T42" fmla="*/ 28 w 96"/>
              <a:gd name="T43" fmla="*/ 72 h 224"/>
              <a:gd name="T44" fmla="*/ 24 w 96"/>
              <a:gd name="T45" fmla="*/ 64 h 224"/>
              <a:gd name="T46" fmla="*/ 24 w 96"/>
              <a:gd name="T47" fmla="*/ 60 h 224"/>
              <a:gd name="T48" fmla="*/ 24 w 96"/>
              <a:gd name="T49" fmla="*/ 56 h 224"/>
              <a:gd name="T50" fmla="*/ 24 w 96"/>
              <a:gd name="T51" fmla="*/ 52 h 224"/>
              <a:gd name="T52" fmla="*/ 20 w 96"/>
              <a:gd name="T53" fmla="*/ 44 h 224"/>
              <a:gd name="T54" fmla="*/ 16 w 96"/>
              <a:gd name="T55" fmla="*/ 40 h 224"/>
              <a:gd name="T56" fmla="*/ 12 w 96"/>
              <a:gd name="T57" fmla="*/ 32 h 224"/>
              <a:gd name="T58" fmla="*/ 8 w 96"/>
              <a:gd name="T59" fmla="*/ 28 h 224"/>
              <a:gd name="T60" fmla="*/ 0 w 96"/>
              <a:gd name="T61" fmla="*/ 20 h 224"/>
              <a:gd name="T62" fmla="*/ 0 w 96"/>
              <a:gd name="T63" fmla="*/ 16 h 224"/>
              <a:gd name="T64" fmla="*/ 0 w 96"/>
              <a:gd name="T65" fmla="*/ 8 h 224"/>
              <a:gd name="T66" fmla="*/ 8 w 96"/>
              <a:gd name="T67" fmla="*/ 4 h 224"/>
              <a:gd name="T68" fmla="*/ 16 w 96"/>
              <a:gd name="T69" fmla="*/ 0 h 224"/>
              <a:gd name="T70" fmla="*/ 24 w 96"/>
              <a:gd name="T71" fmla="*/ 0 h 224"/>
              <a:gd name="T72" fmla="*/ 40 w 96"/>
              <a:gd name="T73" fmla="*/ 0 h 224"/>
              <a:gd name="T74" fmla="*/ 48 w 96"/>
              <a:gd name="T75" fmla="*/ 4 h 224"/>
              <a:gd name="T76" fmla="*/ 56 w 96"/>
              <a:gd name="T77" fmla="*/ 8 h 224"/>
              <a:gd name="T78" fmla="*/ 64 w 96"/>
              <a:gd name="T79" fmla="*/ 12 h 224"/>
              <a:gd name="T80" fmla="*/ 72 w 96"/>
              <a:gd name="T81" fmla="*/ 16 h 224"/>
              <a:gd name="T82" fmla="*/ 80 w 96"/>
              <a:gd name="T83" fmla="*/ 16 h 224"/>
              <a:gd name="T84" fmla="*/ 84 w 96"/>
              <a:gd name="T85" fmla="*/ 20 h 224"/>
              <a:gd name="T86" fmla="*/ 92 w 96"/>
              <a:gd name="T87" fmla="*/ 24 h 224"/>
              <a:gd name="T88" fmla="*/ 96 w 96"/>
              <a:gd name="T89" fmla="*/ 28 h 224"/>
              <a:gd name="T90" fmla="*/ 96 w 96"/>
              <a:gd name="T91" fmla="*/ 32 h 224"/>
              <a:gd name="T92" fmla="*/ 96 w 96"/>
              <a:gd name="T93" fmla="*/ 36 h 224"/>
              <a:gd name="T94" fmla="*/ 96 w 96"/>
              <a:gd name="T95" fmla="*/ 40 h 224"/>
              <a:gd name="T96" fmla="*/ 96 w 96"/>
              <a:gd name="T97" fmla="*/ 48 h 224"/>
              <a:gd name="T98" fmla="*/ 92 w 96"/>
              <a:gd name="T99" fmla="*/ 60 h 224"/>
              <a:gd name="T100" fmla="*/ 84 w 96"/>
              <a:gd name="T101" fmla="*/ 76 h 224"/>
              <a:gd name="T102" fmla="*/ 84 w 96"/>
              <a:gd name="T103" fmla="*/ 76 h 2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96" h="224">
                <a:moveTo>
                  <a:pt x="84" y="76"/>
                </a:moveTo>
                <a:lnTo>
                  <a:pt x="84" y="84"/>
                </a:lnTo>
                <a:lnTo>
                  <a:pt x="84" y="92"/>
                </a:lnTo>
                <a:lnTo>
                  <a:pt x="84" y="108"/>
                </a:lnTo>
                <a:lnTo>
                  <a:pt x="84" y="124"/>
                </a:lnTo>
                <a:lnTo>
                  <a:pt x="84" y="144"/>
                </a:lnTo>
                <a:lnTo>
                  <a:pt x="84" y="168"/>
                </a:lnTo>
                <a:lnTo>
                  <a:pt x="84" y="196"/>
                </a:lnTo>
                <a:lnTo>
                  <a:pt x="84" y="224"/>
                </a:lnTo>
                <a:lnTo>
                  <a:pt x="28" y="224"/>
                </a:lnTo>
                <a:lnTo>
                  <a:pt x="28" y="208"/>
                </a:lnTo>
                <a:lnTo>
                  <a:pt x="28" y="188"/>
                </a:lnTo>
                <a:lnTo>
                  <a:pt x="28" y="172"/>
                </a:lnTo>
                <a:lnTo>
                  <a:pt x="28" y="156"/>
                </a:lnTo>
                <a:lnTo>
                  <a:pt x="28" y="144"/>
                </a:lnTo>
                <a:lnTo>
                  <a:pt x="28" y="128"/>
                </a:lnTo>
                <a:lnTo>
                  <a:pt x="28" y="116"/>
                </a:lnTo>
                <a:lnTo>
                  <a:pt x="28" y="104"/>
                </a:lnTo>
                <a:lnTo>
                  <a:pt x="28" y="96"/>
                </a:lnTo>
                <a:lnTo>
                  <a:pt x="28" y="84"/>
                </a:lnTo>
                <a:lnTo>
                  <a:pt x="28" y="76"/>
                </a:lnTo>
                <a:lnTo>
                  <a:pt x="28" y="72"/>
                </a:lnTo>
                <a:lnTo>
                  <a:pt x="24" y="64"/>
                </a:lnTo>
                <a:lnTo>
                  <a:pt x="24" y="60"/>
                </a:lnTo>
                <a:lnTo>
                  <a:pt x="24" y="56"/>
                </a:lnTo>
                <a:lnTo>
                  <a:pt x="24" y="52"/>
                </a:lnTo>
                <a:lnTo>
                  <a:pt x="20" y="44"/>
                </a:lnTo>
                <a:lnTo>
                  <a:pt x="16" y="40"/>
                </a:lnTo>
                <a:lnTo>
                  <a:pt x="12" y="32"/>
                </a:lnTo>
                <a:lnTo>
                  <a:pt x="8" y="28"/>
                </a:lnTo>
                <a:lnTo>
                  <a:pt x="0" y="20"/>
                </a:lnTo>
                <a:lnTo>
                  <a:pt x="0" y="16"/>
                </a:lnTo>
                <a:lnTo>
                  <a:pt x="0" y="8"/>
                </a:lnTo>
                <a:lnTo>
                  <a:pt x="8" y="4"/>
                </a:lnTo>
                <a:lnTo>
                  <a:pt x="16" y="0"/>
                </a:lnTo>
                <a:lnTo>
                  <a:pt x="24" y="0"/>
                </a:lnTo>
                <a:lnTo>
                  <a:pt x="40" y="0"/>
                </a:lnTo>
                <a:lnTo>
                  <a:pt x="48" y="4"/>
                </a:lnTo>
                <a:lnTo>
                  <a:pt x="56" y="8"/>
                </a:lnTo>
                <a:lnTo>
                  <a:pt x="64" y="12"/>
                </a:lnTo>
                <a:lnTo>
                  <a:pt x="72" y="16"/>
                </a:lnTo>
                <a:lnTo>
                  <a:pt x="80" y="16"/>
                </a:lnTo>
                <a:lnTo>
                  <a:pt x="84" y="20"/>
                </a:lnTo>
                <a:lnTo>
                  <a:pt x="92" y="24"/>
                </a:lnTo>
                <a:lnTo>
                  <a:pt x="96" y="28"/>
                </a:lnTo>
                <a:lnTo>
                  <a:pt x="96" y="32"/>
                </a:lnTo>
                <a:lnTo>
                  <a:pt x="96" y="36"/>
                </a:lnTo>
                <a:lnTo>
                  <a:pt x="96" y="40"/>
                </a:lnTo>
                <a:lnTo>
                  <a:pt x="96" y="48"/>
                </a:lnTo>
                <a:lnTo>
                  <a:pt x="92" y="60"/>
                </a:lnTo>
                <a:lnTo>
                  <a:pt x="84" y="76"/>
                </a:lnTo>
                <a:lnTo>
                  <a:pt x="84" y="76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9" name="Freeform 148">
            <a:extLst>
              <a:ext uri="{FF2B5EF4-FFF2-40B4-BE49-F238E27FC236}">
                <a16:creationId xmlns:a16="http://schemas.microsoft.com/office/drawing/2014/main" id="{A2A86A2B-6ABB-4766-854A-1A30C07B58D2}"/>
              </a:ext>
            </a:extLst>
          </p:cNvPr>
          <p:cNvSpPr>
            <a:spLocks/>
          </p:cNvSpPr>
          <p:nvPr/>
        </p:nvSpPr>
        <p:spPr bwMode="auto">
          <a:xfrm>
            <a:off x="2432837" y="1054421"/>
            <a:ext cx="805942" cy="272479"/>
          </a:xfrm>
          <a:custGeom>
            <a:avLst/>
            <a:gdLst>
              <a:gd name="T0" fmla="*/ 132 w 208"/>
              <a:gd name="T1" fmla="*/ 44 h 56"/>
              <a:gd name="T2" fmla="*/ 96 w 208"/>
              <a:gd name="T3" fmla="*/ 52 h 56"/>
              <a:gd name="T4" fmla="*/ 64 w 208"/>
              <a:gd name="T5" fmla="*/ 52 h 56"/>
              <a:gd name="T6" fmla="*/ 32 w 208"/>
              <a:gd name="T7" fmla="*/ 56 h 56"/>
              <a:gd name="T8" fmla="*/ 0 w 208"/>
              <a:gd name="T9" fmla="*/ 56 h 56"/>
              <a:gd name="T10" fmla="*/ 0 w 208"/>
              <a:gd name="T11" fmla="*/ 28 h 56"/>
              <a:gd name="T12" fmla="*/ 20 w 208"/>
              <a:gd name="T13" fmla="*/ 28 h 56"/>
              <a:gd name="T14" fmla="*/ 40 w 208"/>
              <a:gd name="T15" fmla="*/ 24 h 56"/>
              <a:gd name="T16" fmla="*/ 60 w 208"/>
              <a:gd name="T17" fmla="*/ 20 h 56"/>
              <a:gd name="T18" fmla="*/ 84 w 208"/>
              <a:gd name="T19" fmla="*/ 12 h 56"/>
              <a:gd name="T20" fmla="*/ 108 w 208"/>
              <a:gd name="T21" fmla="*/ 8 h 56"/>
              <a:gd name="T22" fmla="*/ 128 w 208"/>
              <a:gd name="T23" fmla="*/ 4 h 56"/>
              <a:gd name="T24" fmla="*/ 144 w 208"/>
              <a:gd name="T25" fmla="*/ 0 h 56"/>
              <a:gd name="T26" fmla="*/ 160 w 208"/>
              <a:gd name="T27" fmla="*/ 0 h 56"/>
              <a:gd name="T28" fmla="*/ 172 w 208"/>
              <a:gd name="T29" fmla="*/ 0 h 56"/>
              <a:gd name="T30" fmla="*/ 184 w 208"/>
              <a:gd name="T31" fmla="*/ 0 h 56"/>
              <a:gd name="T32" fmla="*/ 192 w 208"/>
              <a:gd name="T33" fmla="*/ 4 h 56"/>
              <a:gd name="T34" fmla="*/ 200 w 208"/>
              <a:gd name="T35" fmla="*/ 8 h 56"/>
              <a:gd name="T36" fmla="*/ 204 w 208"/>
              <a:gd name="T37" fmla="*/ 16 h 56"/>
              <a:gd name="T38" fmla="*/ 208 w 208"/>
              <a:gd name="T39" fmla="*/ 20 h 56"/>
              <a:gd name="T40" fmla="*/ 208 w 208"/>
              <a:gd name="T41" fmla="*/ 24 h 56"/>
              <a:gd name="T42" fmla="*/ 208 w 208"/>
              <a:gd name="T43" fmla="*/ 28 h 56"/>
              <a:gd name="T44" fmla="*/ 204 w 208"/>
              <a:gd name="T45" fmla="*/ 28 h 56"/>
              <a:gd name="T46" fmla="*/ 200 w 208"/>
              <a:gd name="T47" fmla="*/ 32 h 56"/>
              <a:gd name="T48" fmla="*/ 192 w 208"/>
              <a:gd name="T49" fmla="*/ 32 h 56"/>
              <a:gd name="T50" fmla="*/ 184 w 208"/>
              <a:gd name="T51" fmla="*/ 36 h 56"/>
              <a:gd name="T52" fmla="*/ 176 w 208"/>
              <a:gd name="T53" fmla="*/ 40 h 56"/>
              <a:gd name="T54" fmla="*/ 160 w 208"/>
              <a:gd name="T55" fmla="*/ 40 h 56"/>
              <a:gd name="T56" fmla="*/ 148 w 208"/>
              <a:gd name="T57" fmla="*/ 44 h 56"/>
              <a:gd name="T58" fmla="*/ 132 w 208"/>
              <a:gd name="T59" fmla="*/ 44 h 56"/>
              <a:gd name="T60" fmla="*/ 132 w 208"/>
              <a:gd name="T61" fmla="*/ 44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208" h="56">
                <a:moveTo>
                  <a:pt x="132" y="44"/>
                </a:moveTo>
                <a:lnTo>
                  <a:pt x="96" y="52"/>
                </a:lnTo>
                <a:lnTo>
                  <a:pt x="64" y="52"/>
                </a:lnTo>
                <a:lnTo>
                  <a:pt x="32" y="56"/>
                </a:lnTo>
                <a:lnTo>
                  <a:pt x="0" y="56"/>
                </a:lnTo>
                <a:lnTo>
                  <a:pt x="0" y="28"/>
                </a:lnTo>
                <a:lnTo>
                  <a:pt x="20" y="28"/>
                </a:lnTo>
                <a:lnTo>
                  <a:pt x="40" y="24"/>
                </a:lnTo>
                <a:lnTo>
                  <a:pt x="60" y="20"/>
                </a:lnTo>
                <a:lnTo>
                  <a:pt x="84" y="12"/>
                </a:lnTo>
                <a:lnTo>
                  <a:pt x="108" y="8"/>
                </a:lnTo>
                <a:lnTo>
                  <a:pt x="128" y="4"/>
                </a:lnTo>
                <a:lnTo>
                  <a:pt x="144" y="0"/>
                </a:lnTo>
                <a:lnTo>
                  <a:pt x="160" y="0"/>
                </a:lnTo>
                <a:lnTo>
                  <a:pt x="172" y="0"/>
                </a:lnTo>
                <a:lnTo>
                  <a:pt x="184" y="0"/>
                </a:lnTo>
                <a:lnTo>
                  <a:pt x="192" y="4"/>
                </a:lnTo>
                <a:lnTo>
                  <a:pt x="200" y="8"/>
                </a:lnTo>
                <a:lnTo>
                  <a:pt x="204" y="16"/>
                </a:lnTo>
                <a:lnTo>
                  <a:pt x="208" y="20"/>
                </a:lnTo>
                <a:lnTo>
                  <a:pt x="208" y="24"/>
                </a:lnTo>
                <a:lnTo>
                  <a:pt x="208" y="28"/>
                </a:lnTo>
                <a:lnTo>
                  <a:pt x="204" y="28"/>
                </a:lnTo>
                <a:lnTo>
                  <a:pt x="200" y="32"/>
                </a:lnTo>
                <a:lnTo>
                  <a:pt x="192" y="32"/>
                </a:lnTo>
                <a:lnTo>
                  <a:pt x="184" y="36"/>
                </a:lnTo>
                <a:lnTo>
                  <a:pt x="176" y="40"/>
                </a:lnTo>
                <a:lnTo>
                  <a:pt x="160" y="40"/>
                </a:lnTo>
                <a:lnTo>
                  <a:pt x="148" y="44"/>
                </a:lnTo>
                <a:lnTo>
                  <a:pt x="132" y="44"/>
                </a:lnTo>
                <a:lnTo>
                  <a:pt x="132" y="44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0" name="Freeform 149">
            <a:extLst>
              <a:ext uri="{FF2B5EF4-FFF2-40B4-BE49-F238E27FC236}">
                <a16:creationId xmlns:a16="http://schemas.microsoft.com/office/drawing/2014/main" id="{29329104-2C28-40AF-8D8D-DAD5C28E073F}"/>
              </a:ext>
            </a:extLst>
          </p:cNvPr>
          <p:cNvSpPr>
            <a:spLocks/>
          </p:cNvSpPr>
          <p:nvPr/>
        </p:nvSpPr>
        <p:spPr bwMode="auto">
          <a:xfrm>
            <a:off x="1967870" y="1657768"/>
            <a:ext cx="1239911" cy="525495"/>
          </a:xfrm>
          <a:custGeom>
            <a:avLst/>
            <a:gdLst>
              <a:gd name="T0" fmla="*/ 256 w 320"/>
              <a:gd name="T1" fmla="*/ 0 h 108"/>
              <a:gd name="T2" fmla="*/ 276 w 320"/>
              <a:gd name="T3" fmla="*/ 8 h 108"/>
              <a:gd name="T4" fmla="*/ 296 w 320"/>
              <a:gd name="T5" fmla="*/ 16 h 108"/>
              <a:gd name="T6" fmla="*/ 308 w 320"/>
              <a:gd name="T7" fmla="*/ 20 h 108"/>
              <a:gd name="T8" fmla="*/ 316 w 320"/>
              <a:gd name="T9" fmla="*/ 24 h 108"/>
              <a:gd name="T10" fmla="*/ 316 w 320"/>
              <a:gd name="T11" fmla="*/ 28 h 108"/>
              <a:gd name="T12" fmla="*/ 308 w 320"/>
              <a:gd name="T13" fmla="*/ 36 h 108"/>
              <a:gd name="T14" fmla="*/ 292 w 320"/>
              <a:gd name="T15" fmla="*/ 40 h 108"/>
              <a:gd name="T16" fmla="*/ 280 w 320"/>
              <a:gd name="T17" fmla="*/ 52 h 108"/>
              <a:gd name="T18" fmla="*/ 268 w 320"/>
              <a:gd name="T19" fmla="*/ 68 h 108"/>
              <a:gd name="T20" fmla="*/ 252 w 320"/>
              <a:gd name="T21" fmla="*/ 96 h 108"/>
              <a:gd name="T22" fmla="*/ 224 w 320"/>
              <a:gd name="T23" fmla="*/ 108 h 108"/>
              <a:gd name="T24" fmla="*/ 232 w 320"/>
              <a:gd name="T25" fmla="*/ 76 h 108"/>
              <a:gd name="T26" fmla="*/ 236 w 320"/>
              <a:gd name="T27" fmla="*/ 52 h 108"/>
              <a:gd name="T28" fmla="*/ 236 w 320"/>
              <a:gd name="T29" fmla="*/ 36 h 108"/>
              <a:gd name="T30" fmla="*/ 232 w 320"/>
              <a:gd name="T31" fmla="*/ 24 h 108"/>
              <a:gd name="T32" fmla="*/ 224 w 320"/>
              <a:gd name="T33" fmla="*/ 24 h 108"/>
              <a:gd name="T34" fmla="*/ 204 w 320"/>
              <a:gd name="T35" fmla="*/ 24 h 108"/>
              <a:gd name="T36" fmla="*/ 176 w 320"/>
              <a:gd name="T37" fmla="*/ 28 h 108"/>
              <a:gd name="T38" fmla="*/ 136 w 320"/>
              <a:gd name="T39" fmla="*/ 32 h 108"/>
              <a:gd name="T40" fmla="*/ 96 w 320"/>
              <a:gd name="T41" fmla="*/ 36 h 108"/>
              <a:gd name="T42" fmla="*/ 56 w 320"/>
              <a:gd name="T43" fmla="*/ 40 h 108"/>
              <a:gd name="T44" fmla="*/ 24 w 320"/>
              <a:gd name="T45" fmla="*/ 40 h 108"/>
              <a:gd name="T46" fmla="*/ 0 w 320"/>
              <a:gd name="T47" fmla="*/ 44 h 108"/>
              <a:gd name="T48" fmla="*/ 4 w 320"/>
              <a:gd name="T49" fmla="*/ 36 h 108"/>
              <a:gd name="T50" fmla="*/ 16 w 320"/>
              <a:gd name="T51" fmla="*/ 36 h 108"/>
              <a:gd name="T52" fmla="*/ 40 w 320"/>
              <a:gd name="T53" fmla="*/ 36 h 108"/>
              <a:gd name="T54" fmla="*/ 68 w 320"/>
              <a:gd name="T55" fmla="*/ 32 h 108"/>
              <a:gd name="T56" fmla="*/ 116 w 320"/>
              <a:gd name="T57" fmla="*/ 24 h 108"/>
              <a:gd name="T58" fmla="*/ 156 w 320"/>
              <a:gd name="T59" fmla="*/ 20 h 108"/>
              <a:gd name="T60" fmla="*/ 176 w 320"/>
              <a:gd name="T61" fmla="*/ 20 h 108"/>
              <a:gd name="T62" fmla="*/ 200 w 320"/>
              <a:gd name="T63" fmla="*/ 16 h 108"/>
              <a:gd name="T64" fmla="*/ 224 w 320"/>
              <a:gd name="T65" fmla="*/ 8 h 108"/>
              <a:gd name="T66" fmla="*/ 240 w 320"/>
              <a:gd name="T67" fmla="*/ 4 h 108"/>
              <a:gd name="T68" fmla="*/ 252 w 320"/>
              <a:gd name="T69" fmla="*/ 0 h 108"/>
              <a:gd name="T70" fmla="*/ 252 w 320"/>
              <a:gd name="T71" fmla="*/ 0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320" h="108">
                <a:moveTo>
                  <a:pt x="252" y="0"/>
                </a:moveTo>
                <a:lnTo>
                  <a:pt x="256" y="0"/>
                </a:lnTo>
                <a:lnTo>
                  <a:pt x="264" y="4"/>
                </a:lnTo>
                <a:lnTo>
                  <a:pt x="276" y="8"/>
                </a:lnTo>
                <a:lnTo>
                  <a:pt x="288" y="12"/>
                </a:lnTo>
                <a:lnTo>
                  <a:pt x="296" y="16"/>
                </a:lnTo>
                <a:lnTo>
                  <a:pt x="300" y="16"/>
                </a:lnTo>
                <a:lnTo>
                  <a:pt x="308" y="20"/>
                </a:lnTo>
                <a:lnTo>
                  <a:pt x="312" y="20"/>
                </a:lnTo>
                <a:lnTo>
                  <a:pt x="316" y="24"/>
                </a:lnTo>
                <a:lnTo>
                  <a:pt x="320" y="28"/>
                </a:lnTo>
                <a:lnTo>
                  <a:pt x="316" y="28"/>
                </a:lnTo>
                <a:lnTo>
                  <a:pt x="312" y="32"/>
                </a:lnTo>
                <a:lnTo>
                  <a:pt x="308" y="36"/>
                </a:lnTo>
                <a:lnTo>
                  <a:pt x="296" y="36"/>
                </a:lnTo>
                <a:lnTo>
                  <a:pt x="292" y="40"/>
                </a:lnTo>
                <a:lnTo>
                  <a:pt x="284" y="44"/>
                </a:lnTo>
                <a:lnTo>
                  <a:pt x="280" y="52"/>
                </a:lnTo>
                <a:lnTo>
                  <a:pt x="272" y="60"/>
                </a:lnTo>
                <a:lnTo>
                  <a:pt x="268" y="68"/>
                </a:lnTo>
                <a:lnTo>
                  <a:pt x="260" y="80"/>
                </a:lnTo>
                <a:lnTo>
                  <a:pt x="252" y="96"/>
                </a:lnTo>
                <a:lnTo>
                  <a:pt x="244" y="108"/>
                </a:lnTo>
                <a:lnTo>
                  <a:pt x="224" y="108"/>
                </a:lnTo>
                <a:lnTo>
                  <a:pt x="228" y="92"/>
                </a:lnTo>
                <a:lnTo>
                  <a:pt x="232" y="76"/>
                </a:lnTo>
                <a:lnTo>
                  <a:pt x="236" y="64"/>
                </a:lnTo>
                <a:lnTo>
                  <a:pt x="236" y="52"/>
                </a:lnTo>
                <a:lnTo>
                  <a:pt x="236" y="44"/>
                </a:lnTo>
                <a:lnTo>
                  <a:pt x="236" y="36"/>
                </a:lnTo>
                <a:lnTo>
                  <a:pt x="232" y="28"/>
                </a:lnTo>
                <a:lnTo>
                  <a:pt x="232" y="24"/>
                </a:lnTo>
                <a:lnTo>
                  <a:pt x="228" y="24"/>
                </a:lnTo>
                <a:lnTo>
                  <a:pt x="224" y="24"/>
                </a:lnTo>
                <a:lnTo>
                  <a:pt x="216" y="24"/>
                </a:lnTo>
                <a:lnTo>
                  <a:pt x="204" y="24"/>
                </a:lnTo>
                <a:lnTo>
                  <a:pt x="192" y="24"/>
                </a:lnTo>
                <a:lnTo>
                  <a:pt x="176" y="28"/>
                </a:lnTo>
                <a:lnTo>
                  <a:pt x="156" y="28"/>
                </a:lnTo>
                <a:lnTo>
                  <a:pt x="136" y="32"/>
                </a:lnTo>
                <a:lnTo>
                  <a:pt x="116" y="32"/>
                </a:lnTo>
                <a:lnTo>
                  <a:pt x="96" y="36"/>
                </a:lnTo>
                <a:lnTo>
                  <a:pt x="76" y="36"/>
                </a:lnTo>
                <a:lnTo>
                  <a:pt x="56" y="40"/>
                </a:lnTo>
                <a:lnTo>
                  <a:pt x="40" y="40"/>
                </a:lnTo>
                <a:lnTo>
                  <a:pt x="24" y="40"/>
                </a:lnTo>
                <a:lnTo>
                  <a:pt x="12" y="44"/>
                </a:lnTo>
                <a:lnTo>
                  <a:pt x="0" y="44"/>
                </a:lnTo>
                <a:lnTo>
                  <a:pt x="0" y="36"/>
                </a:lnTo>
                <a:lnTo>
                  <a:pt x="4" y="36"/>
                </a:lnTo>
                <a:lnTo>
                  <a:pt x="8" y="36"/>
                </a:lnTo>
                <a:lnTo>
                  <a:pt x="16" y="36"/>
                </a:lnTo>
                <a:lnTo>
                  <a:pt x="28" y="36"/>
                </a:lnTo>
                <a:lnTo>
                  <a:pt x="40" y="36"/>
                </a:lnTo>
                <a:lnTo>
                  <a:pt x="52" y="32"/>
                </a:lnTo>
                <a:lnTo>
                  <a:pt x="68" y="32"/>
                </a:lnTo>
                <a:lnTo>
                  <a:pt x="84" y="28"/>
                </a:lnTo>
                <a:lnTo>
                  <a:pt x="116" y="24"/>
                </a:lnTo>
                <a:lnTo>
                  <a:pt x="144" y="24"/>
                </a:lnTo>
                <a:lnTo>
                  <a:pt x="156" y="20"/>
                </a:lnTo>
                <a:lnTo>
                  <a:pt x="168" y="20"/>
                </a:lnTo>
                <a:lnTo>
                  <a:pt x="176" y="20"/>
                </a:lnTo>
                <a:lnTo>
                  <a:pt x="188" y="16"/>
                </a:lnTo>
                <a:lnTo>
                  <a:pt x="200" y="16"/>
                </a:lnTo>
                <a:lnTo>
                  <a:pt x="216" y="12"/>
                </a:lnTo>
                <a:lnTo>
                  <a:pt x="224" y="8"/>
                </a:lnTo>
                <a:lnTo>
                  <a:pt x="232" y="8"/>
                </a:lnTo>
                <a:lnTo>
                  <a:pt x="240" y="4"/>
                </a:lnTo>
                <a:lnTo>
                  <a:pt x="244" y="0"/>
                </a:lnTo>
                <a:lnTo>
                  <a:pt x="252" y="0"/>
                </a:lnTo>
                <a:lnTo>
                  <a:pt x="252" y="0"/>
                </a:lnTo>
                <a:lnTo>
                  <a:pt x="252" y="0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1" name="Freeform 150">
            <a:extLst>
              <a:ext uri="{FF2B5EF4-FFF2-40B4-BE49-F238E27FC236}">
                <a16:creationId xmlns:a16="http://schemas.microsoft.com/office/drawing/2014/main" id="{DE058486-BC97-432D-B6DF-9102B8523731}"/>
              </a:ext>
            </a:extLst>
          </p:cNvPr>
          <p:cNvSpPr>
            <a:spLocks/>
          </p:cNvSpPr>
          <p:nvPr/>
        </p:nvSpPr>
        <p:spPr bwMode="auto">
          <a:xfrm>
            <a:off x="2107360" y="2163800"/>
            <a:ext cx="914435" cy="136240"/>
          </a:xfrm>
          <a:custGeom>
            <a:avLst/>
            <a:gdLst>
              <a:gd name="T0" fmla="*/ 108 w 236"/>
              <a:gd name="T1" fmla="*/ 8 h 28"/>
              <a:gd name="T2" fmla="*/ 132 w 236"/>
              <a:gd name="T3" fmla="*/ 8 h 28"/>
              <a:gd name="T4" fmla="*/ 148 w 236"/>
              <a:gd name="T5" fmla="*/ 4 h 28"/>
              <a:gd name="T6" fmla="*/ 168 w 236"/>
              <a:gd name="T7" fmla="*/ 4 h 28"/>
              <a:gd name="T8" fmla="*/ 180 w 236"/>
              <a:gd name="T9" fmla="*/ 0 h 28"/>
              <a:gd name="T10" fmla="*/ 192 w 236"/>
              <a:gd name="T11" fmla="*/ 0 h 28"/>
              <a:gd name="T12" fmla="*/ 200 w 236"/>
              <a:gd name="T13" fmla="*/ 0 h 28"/>
              <a:gd name="T14" fmla="*/ 208 w 236"/>
              <a:gd name="T15" fmla="*/ 0 h 28"/>
              <a:gd name="T16" fmla="*/ 212 w 236"/>
              <a:gd name="T17" fmla="*/ 0 h 28"/>
              <a:gd name="T18" fmla="*/ 220 w 236"/>
              <a:gd name="T19" fmla="*/ 0 h 28"/>
              <a:gd name="T20" fmla="*/ 228 w 236"/>
              <a:gd name="T21" fmla="*/ 0 h 28"/>
              <a:gd name="T22" fmla="*/ 232 w 236"/>
              <a:gd name="T23" fmla="*/ 4 h 28"/>
              <a:gd name="T24" fmla="*/ 236 w 236"/>
              <a:gd name="T25" fmla="*/ 4 h 28"/>
              <a:gd name="T26" fmla="*/ 236 w 236"/>
              <a:gd name="T27" fmla="*/ 4 h 28"/>
              <a:gd name="T28" fmla="*/ 236 w 236"/>
              <a:gd name="T29" fmla="*/ 8 h 28"/>
              <a:gd name="T30" fmla="*/ 232 w 236"/>
              <a:gd name="T31" fmla="*/ 8 h 28"/>
              <a:gd name="T32" fmla="*/ 232 w 236"/>
              <a:gd name="T33" fmla="*/ 8 h 28"/>
              <a:gd name="T34" fmla="*/ 228 w 236"/>
              <a:gd name="T35" fmla="*/ 8 h 28"/>
              <a:gd name="T36" fmla="*/ 224 w 236"/>
              <a:gd name="T37" fmla="*/ 12 h 28"/>
              <a:gd name="T38" fmla="*/ 220 w 236"/>
              <a:gd name="T39" fmla="*/ 12 h 28"/>
              <a:gd name="T40" fmla="*/ 216 w 236"/>
              <a:gd name="T41" fmla="*/ 12 h 28"/>
              <a:gd name="T42" fmla="*/ 208 w 236"/>
              <a:gd name="T43" fmla="*/ 12 h 28"/>
              <a:gd name="T44" fmla="*/ 200 w 236"/>
              <a:gd name="T45" fmla="*/ 12 h 28"/>
              <a:gd name="T46" fmla="*/ 192 w 236"/>
              <a:gd name="T47" fmla="*/ 12 h 28"/>
              <a:gd name="T48" fmla="*/ 180 w 236"/>
              <a:gd name="T49" fmla="*/ 16 h 28"/>
              <a:gd name="T50" fmla="*/ 164 w 236"/>
              <a:gd name="T51" fmla="*/ 16 h 28"/>
              <a:gd name="T52" fmla="*/ 152 w 236"/>
              <a:gd name="T53" fmla="*/ 16 h 28"/>
              <a:gd name="T54" fmla="*/ 132 w 236"/>
              <a:gd name="T55" fmla="*/ 16 h 28"/>
              <a:gd name="T56" fmla="*/ 116 w 236"/>
              <a:gd name="T57" fmla="*/ 20 h 28"/>
              <a:gd name="T58" fmla="*/ 96 w 236"/>
              <a:gd name="T59" fmla="*/ 20 h 28"/>
              <a:gd name="T60" fmla="*/ 76 w 236"/>
              <a:gd name="T61" fmla="*/ 24 h 28"/>
              <a:gd name="T62" fmla="*/ 52 w 236"/>
              <a:gd name="T63" fmla="*/ 24 h 28"/>
              <a:gd name="T64" fmla="*/ 28 w 236"/>
              <a:gd name="T65" fmla="*/ 24 h 28"/>
              <a:gd name="T66" fmla="*/ 0 w 236"/>
              <a:gd name="T67" fmla="*/ 28 h 28"/>
              <a:gd name="T68" fmla="*/ 0 w 236"/>
              <a:gd name="T69" fmla="*/ 20 h 28"/>
              <a:gd name="T70" fmla="*/ 8 w 236"/>
              <a:gd name="T71" fmla="*/ 20 h 28"/>
              <a:gd name="T72" fmla="*/ 12 w 236"/>
              <a:gd name="T73" fmla="*/ 20 h 28"/>
              <a:gd name="T74" fmla="*/ 24 w 236"/>
              <a:gd name="T75" fmla="*/ 20 h 28"/>
              <a:gd name="T76" fmla="*/ 36 w 236"/>
              <a:gd name="T77" fmla="*/ 20 h 28"/>
              <a:gd name="T78" fmla="*/ 52 w 236"/>
              <a:gd name="T79" fmla="*/ 16 h 28"/>
              <a:gd name="T80" fmla="*/ 68 w 236"/>
              <a:gd name="T81" fmla="*/ 16 h 28"/>
              <a:gd name="T82" fmla="*/ 88 w 236"/>
              <a:gd name="T83" fmla="*/ 12 h 28"/>
              <a:gd name="T84" fmla="*/ 108 w 236"/>
              <a:gd name="T85" fmla="*/ 8 h 28"/>
              <a:gd name="T86" fmla="*/ 108 w 236"/>
              <a:gd name="T87" fmla="*/ 8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236" h="28">
                <a:moveTo>
                  <a:pt x="108" y="8"/>
                </a:moveTo>
                <a:lnTo>
                  <a:pt x="132" y="8"/>
                </a:lnTo>
                <a:lnTo>
                  <a:pt x="148" y="4"/>
                </a:lnTo>
                <a:lnTo>
                  <a:pt x="168" y="4"/>
                </a:lnTo>
                <a:lnTo>
                  <a:pt x="180" y="0"/>
                </a:lnTo>
                <a:lnTo>
                  <a:pt x="192" y="0"/>
                </a:lnTo>
                <a:lnTo>
                  <a:pt x="200" y="0"/>
                </a:lnTo>
                <a:lnTo>
                  <a:pt x="208" y="0"/>
                </a:lnTo>
                <a:lnTo>
                  <a:pt x="212" y="0"/>
                </a:lnTo>
                <a:lnTo>
                  <a:pt x="220" y="0"/>
                </a:lnTo>
                <a:lnTo>
                  <a:pt x="228" y="0"/>
                </a:lnTo>
                <a:lnTo>
                  <a:pt x="232" y="4"/>
                </a:lnTo>
                <a:lnTo>
                  <a:pt x="236" y="4"/>
                </a:lnTo>
                <a:lnTo>
                  <a:pt x="236" y="4"/>
                </a:lnTo>
                <a:lnTo>
                  <a:pt x="236" y="8"/>
                </a:lnTo>
                <a:lnTo>
                  <a:pt x="232" y="8"/>
                </a:lnTo>
                <a:lnTo>
                  <a:pt x="232" y="8"/>
                </a:lnTo>
                <a:lnTo>
                  <a:pt x="228" y="8"/>
                </a:lnTo>
                <a:lnTo>
                  <a:pt x="224" y="12"/>
                </a:lnTo>
                <a:lnTo>
                  <a:pt x="220" y="12"/>
                </a:lnTo>
                <a:lnTo>
                  <a:pt x="216" y="12"/>
                </a:lnTo>
                <a:lnTo>
                  <a:pt x="208" y="12"/>
                </a:lnTo>
                <a:lnTo>
                  <a:pt x="200" y="12"/>
                </a:lnTo>
                <a:lnTo>
                  <a:pt x="192" y="12"/>
                </a:lnTo>
                <a:lnTo>
                  <a:pt x="180" y="16"/>
                </a:lnTo>
                <a:lnTo>
                  <a:pt x="164" y="16"/>
                </a:lnTo>
                <a:lnTo>
                  <a:pt x="152" y="16"/>
                </a:lnTo>
                <a:lnTo>
                  <a:pt x="132" y="16"/>
                </a:lnTo>
                <a:lnTo>
                  <a:pt x="116" y="20"/>
                </a:lnTo>
                <a:lnTo>
                  <a:pt x="96" y="20"/>
                </a:lnTo>
                <a:lnTo>
                  <a:pt x="76" y="24"/>
                </a:lnTo>
                <a:lnTo>
                  <a:pt x="52" y="24"/>
                </a:lnTo>
                <a:lnTo>
                  <a:pt x="28" y="24"/>
                </a:lnTo>
                <a:lnTo>
                  <a:pt x="0" y="28"/>
                </a:lnTo>
                <a:lnTo>
                  <a:pt x="0" y="20"/>
                </a:lnTo>
                <a:lnTo>
                  <a:pt x="8" y="20"/>
                </a:lnTo>
                <a:lnTo>
                  <a:pt x="12" y="20"/>
                </a:lnTo>
                <a:lnTo>
                  <a:pt x="24" y="20"/>
                </a:lnTo>
                <a:lnTo>
                  <a:pt x="36" y="20"/>
                </a:lnTo>
                <a:lnTo>
                  <a:pt x="52" y="16"/>
                </a:lnTo>
                <a:lnTo>
                  <a:pt x="68" y="16"/>
                </a:lnTo>
                <a:lnTo>
                  <a:pt x="88" y="12"/>
                </a:lnTo>
                <a:lnTo>
                  <a:pt x="108" y="8"/>
                </a:lnTo>
                <a:lnTo>
                  <a:pt x="108" y="8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2" name="Freeform 151">
            <a:extLst>
              <a:ext uri="{FF2B5EF4-FFF2-40B4-BE49-F238E27FC236}">
                <a16:creationId xmlns:a16="http://schemas.microsoft.com/office/drawing/2014/main" id="{A11DCBF5-6BE6-493D-B067-75340DD2780B}"/>
              </a:ext>
            </a:extLst>
          </p:cNvPr>
          <p:cNvSpPr>
            <a:spLocks/>
          </p:cNvSpPr>
          <p:nvPr/>
        </p:nvSpPr>
        <p:spPr bwMode="auto">
          <a:xfrm>
            <a:off x="1285919" y="2436279"/>
            <a:ext cx="371973" cy="661735"/>
          </a:xfrm>
          <a:custGeom>
            <a:avLst/>
            <a:gdLst>
              <a:gd name="T0" fmla="*/ 32 w 96"/>
              <a:gd name="T1" fmla="*/ 136 h 136"/>
              <a:gd name="T2" fmla="*/ 28 w 96"/>
              <a:gd name="T3" fmla="*/ 136 h 136"/>
              <a:gd name="T4" fmla="*/ 24 w 96"/>
              <a:gd name="T5" fmla="*/ 132 h 136"/>
              <a:gd name="T6" fmla="*/ 16 w 96"/>
              <a:gd name="T7" fmla="*/ 128 h 136"/>
              <a:gd name="T8" fmla="*/ 12 w 96"/>
              <a:gd name="T9" fmla="*/ 120 h 136"/>
              <a:gd name="T10" fmla="*/ 8 w 96"/>
              <a:gd name="T11" fmla="*/ 112 h 136"/>
              <a:gd name="T12" fmla="*/ 4 w 96"/>
              <a:gd name="T13" fmla="*/ 108 h 136"/>
              <a:gd name="T14" fmla="*/ 4 w 96"/>
              <a:gd name="T15" fmla="*/ 100 h 136"/>
              <a:gd name="T16" fmla="*/ 0 w 96"/>
              <a:gd name="T17" fmla="*/ 96 h 136"/>
              <a:gd name="T18" fmla="*/ 4 w 96"/>
              <a:gd name="T19" fmla="*/ 88 h 136"/>
              <a:gd name="T20" fmla="*/ 8 w 96"/>
              <a:gd name="T21" fmla="*/ 84 h 136"/>
              <a:gd name="T22" fmla="*/ 12 w 96"/>
              <a:gd name="T23" fmla="*/ 80 h 136"/>
              <a:gd name="T24" fmla="*/ 20 w 96"/>
              <a:gd name="T25" fmla="*/ 72 h 136"/>
              <a:gd name="T26" fmla="*/ 24 w 96"/>
              <a:gd name="T27" fmla="*/ 64 h 136"/>
              <a:gd name="T28" fmla="*/ 32 w 96"/>
              <a:gd name="T29" fmla="*/ 56 h 136"/>
              <a:gd name="T30" fmla="*/ 40 w 96"/>
              <a:gd name="T31" fmla="*/ 44 h 136"/>
              <a:gd name="T32" fmla="*/ 44 w 96"/>
              <a:gd name="T33" fmla="*/ 32 h 136"/>
              <a:gd name="T34" fmla="*/ 52 w 96"/>
              <a:gd name="T35" fmla="*/ 20 h 136"/>
              <a:gd name="T36" fmla="*/ 56 w 96"/>
              <a:gd name="T37" fmla="*/ 12 h 136"/>
              <a:gd name="T38" fmla="*/ 60 w 96"/>
              <a:gd name="T39" fmla="*/ 8 h 136"/>
              <a:gd name="T40" fmla="*/ 68 w 96"/>
              <a:gd name="T41" fmla="*/ 4 h 136"/>
              <a:gd name="T42" fmla="*/ 72 w 96"/>
              <a:gd name="T43" fmla="*/ 0 h 136"/>
              <a:gd name="T44" fmla="*/ 76 w 96"/>
              <a:gd name="T45" fmla="*/ 4 h 136"/>
              <a:gd name="T46" fmla="*/ 84 w 96"/>
              <a:gd name="T47" fmla="*/ 4 h 136"/>
              <a:gd name="T48" fmla="*/ 88 w 96"/>
              <a:gd name="T49" fmla="*/ 8 h 136"/>
              <a:gd name="T50" fmla="*/ 92 w 96"/>
              <a:gd name="T51" fmla="*/ 12 h 136"/>
              <a:gd name="T52" fmla="*/ 92 w 96"/>
              <a:gd name="T53" fmla="*/ 20 h 136"/>
              <a:gd name="T54" fmla="*/ 96 w 96"/>
              <a:gd name="T55" fmla="*/ 32 h 136"/>
              <a:gd name="T56" fmla="*/ 96 w 96"/>
              <a:gd name="T57" fmla="*/ 40 h 136"/>
              <a:gd name="T58" fmla="*/ 96 w 96"/>
              <a:gd name="T59" fmla="*/ 56 h 136"/>
              <a:gd name="T60" fmla="*/ 92 w 96"/>
              <a:gd name="T61" fmla="*/ 68 h 136"/>
              <a:gd name="T62" fmla="*/ 92 w 96"/>
              <a:gd name="T63" fmla="*/ 76 h 136"/>
              <a:gd name="T64" fmla="*/ 88 w 96"/>
              <a:gd name="T65" fmla="*/ 88 h 136"/>
              <a:gd name="T66" fmla="*/ 72 w 96"/>
              <a:gd name="T67" fmla="*/ 108 h 136"/>
              <a:gd name="T68" fmla="*/ 60 w 96"/>
              <a:gd name="T69" fmla="*/ 120 h 136"/>
              <a:gd name="T70" fmla="*/ 52 w 96"/>
              <a:gd name="T71" fmla="*/ 128 h 136"/>
              <a:gd name="T72" fmla="*/ 48 w 96"/>
              <a:gd name="T73" fmla="*/ 132 h 136"/>
              <a:gd name="T74" fmla="*/ 40 w 96"/>
              <a:gd name="T75" fmla="*/ 136 h 136"/>
              <a:gd name="T76" fmla="*/ 32 w 96"/>
              <a:gd name="T77" fmla="*/ 136 h 136"/>
              <a:gd name="T78" fmla="*/ 32 w 96"/>
              <a:gd name="T79" fmla="*/ 136 h 1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96" h="136">
                <a:moveTo>
                  <a:pt x="32" y="136"/>
                </a:moveTo>
                <a:lnTo>
                  <a:pt x="28" y="136"/>
                </a:lnTo>
                <a:lnTo>
                  <a:pt x="24" y="132"/>
                </a:lnTo>
                <a:lnTo>
                  <a:pt x="16" y="128"/>
                </a:lnTo>
                <a:lnTo>
                  <a:pt x="12" y="120"/>
                </a:lnTo>
                <a:lnTo>
                  <a:pt x="8" y="112"/>
                </a:lnTo>
                <a:lnTo>
                  <a:pt x="4" y="108"/>
                </a:lnTo>
                <a:lnTo>
                  <a:pt x="4" y="100"/>
                </a:lnTo>
                <a:lnTo>
                  <a:pt x="0" y="96"/>
                </a:lnTo>
                <a:lnTo>
                  <a:pt x="4" y="88"/>
                </a:lnTo>
                <a:lnTo>
                  <a:pt x="8" y="84"/>
                </a:lnTo>
                <a:lnTo>
                  <a:pt x="12" y="80"/>
                </a:lnTo>
                <a:lnTo>
                  <a:pt x="20" y="72"/>
                </a:lnTo>
                <a:lnTo>
                  <a:pt x="24" y="64"/>
                </a:lnTo>
                <a:lnTo>
                  <a:pt x="32" y="56"/>
                </a:lnTo>
                <a:lnTo>
                  <a:pt x="40" y="44"/>
                </a:lnTo>
                <a:lnTo>
                  <a:pt x="44" y="32"/>
                </a:lnTo>
                <a:lnTo>
                  <a:pt x="52" y="20"/>
                </a:lnTo>
                <a:lnTo>
                  <a:pt x="56" y="12"/>
                </a:lnTo>
                <a:lnTo>
                  <a:pt x="60" y="8"/>
                </a:lnTo>
                <a:lnTo>
                  <a:pt x="68" y="4"/>
                </a:lnTo>
                <a:lnTo>
                  <a:pt x="72" y="0"/>
                </a:lnTo>
                <a:lnTo>
                  <a:pt x="76" y="4"/>
                </a:lnTo>
                <a:lnTo>
                  <a:pt x="84" y="4"/>
                </a:lnTo>
                <a:lnTo>
                  <a:pt x="88" y="8"/>
                </a:lnTo>
                <a:lnTo>
                  <a:pt x="92" y="12"/>
                </a:lnTo>
                <a:lnTo>
                  <a:pt x="92" y="20"/>
                </a:lnTo>
                <a:lnTo>
                  <a:pt x="96" y="32"/>
                </a:lnTo>
                <a:lnTo>
                  <a:pt x="96" y="40"/>
                </a:lnTo>
                <a:lnTo>
                  <a:pt x="96" y="56"/>
                </a:lnTo>
                <a:lnTo>
                  <a:pt x="92" y="68"/>
                </a:lnTo>
                <a:lnTo>
                  <a:pt x="92" y="76"/>
                </a:lnTo>
                <a:lnTo>
                  <a:pt x="88" y="88"/>
                </a:lnTo>
                <a:lnTo>
                  <a:pt x="72" y="108"/>
                </a:lnTo>
                <a:lnTo>
                  <a:pt x="60" y="120"/>
                </a:lnTo>
                <a:lnTo>
                  <a:pt x="52" y="128"/>
                </a:lnTo>
                <a:lnTo>
                  <a:pt x="48" y="132"/>
                </a:lnTo>
                <a:lnTo>
                  <a:pt x="40" y="136"/>
                </a:lnTo>
                <a:lnTo>
                  <a:pt x="32" y="136"/>
                </a:lnTo>
                <a:lnTo>
                  <a:pt x="32" y="136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4" name="Freeform 152">
            <a:extLst>
              <a:ext uri="{FF2B5EF4-FFF2-40B4-BE49-F238E27FC236}">
                <a16:creationId xmlns:a16="http://schemas.microsoft.com/office/drawing/2014/main" id="{9E965B93-A2E7-4A4E-B7FF-6084FC08215D}"/>
              </a:ext>
            </a:extLst>
          </p:cNvPr>
          <p:cNvSpPr>
            <a:spLocks/>
          </p:cNvSpPr>
          <p:nvPr/>
        </p:nvSpPr>
        <p:spPr bwMode="auto">
          <a:xfrm>
            <a:off x="1921374" y="2572519"/>
            <a:ext cx="402971" cy="369793"/>
          </a:xfrm>
          <a:custGeom>
            <a:avLst/>
            <a:gdLst>
              <a:gd name="T0" fmla="*/ 0 w 104"/>
              <a:gd name="T1" fmla="*/ 8 h 76"/>
              <a:gd name="T2" fmla="*/ 4 w 104"/>
              <a:gd name="T3" fmla="*/ 4 h 76"/>
              <a:gd name="T4" fmla="*/ 12 w 104"/>
              <a:gd name="T5" fmla="*/ 4 h 76"/>
              <a:gd name="T6" fmla="*/ 20 w 104"/>
              <a:gd name="T7" fmla="*/ 4 h 76"/>
              <a:gd name="T8" fmla="*/ 28 w 104"/>
              <a:gd name="T9" fmla="*/ 0 h 76"/>
              <a:gd name="T10" fmla="*/ 40 w 104"/>
              <a:gd name="T11" fmla="*/ 4 h 76"/>
              <a:gd name="T12" fmla="*/ 52 w 104"/>
              <a:gd name="T13" fmla="*/ 4 h 76"/>
              <a:gd name="T14" fmla="*/ 64 w 104"/>
              <a:gd name="T15" fmla="*/ 8 h 76"/>
              <a:gd name="T16" fmla="*/ 76 w 104"/>
              <a:gd name="T17" fmla="*/ 12 h 76"/>
              <a:gd name="T18" fmla="*/ 84 w 104"/>
              <a:gd name="T19" fmla="*/ 20 h 76"/>
              <a:gd name="T20" fmla="*/ 92 w 104"/>
              <a:gd name="T21" fmla="*/ 24 h 76"/>
              <a:gd name="T22" fmla="*/ 100 w 104"/>
              <a:gd name="T23" fmla="*/ 32 h 76"/>
              <a:gd name="T24" fmla="*/ 100 w 104"/>
              <a:gd name="T25" fmla="*/ 36 h 76"/>
              <a:gd name="T26" fmla="*/ 104 w 104"/>
              <a:gd name="T27" fmla="*/ 44 h 76"/>
              <a:gd name="T28" fmla="*/ 104 w 104"/>
              <a:gd name="T29" fmla="*/ 52 h 76"/>
              <a:gd name="T30" fmla="*/ 104 w 104"/>
              <a:gd name="T31" fmla="*/ 60 h 76"/>
              <a:gd name="T32" fmla="*/ 100 w 104"/>
              <a:gd name="T33" fmla="*/ 64 h 76"/>
              <a:gd name="T34" fmla="*/ 96 w 104"/>
              <a:gd name="T35" fmla="*/ 68 h 76"/>
              <a:gd name="T36" fmla="*/ 92 w 104"/>
              <a:gd name="T37" fmla="*/ 72 h 76"/>
              <a:gd name="T38" fmla="*/ 88 w 104"/>
              <a:gd name="T39" fmla="*/ 76 h 76"/>
              <a:gd name="T40" fmla="*/ 80 w 104"/>
              <a:gd name="T41" fmla="*/ 76 h 76"/>
              <a:gd name="T42" fmla="*/ 76 w 104"/>
              <a:gd name="T43" fmla="*/ 76 h 76"/>
              <a:gd name="T44" fmla="*/ 72 w 104"/>
              <a:gd name="T45" fmla="*/ 72 h 76"/>
              <a:gd name="T46" fmla="*/ 60 w 104"/>
              <a:gd name="T47" fmla="*/ 68 h 76"/>
              <a:gd name="T48" fmla="*/ 48 w 104"/>
              <a:gd name="T49" fmla="*/ 56 h 76"/>
              <a:gd name="T50" fmla="*/ 32 w 104"/>
              <a:gd name="T51" fmla="*/ 44 h 76"/>
              <a:gd name="T52" fmla="*/ 24 w 104"/>
              <a:gd name="T53" fmla="*/ 36 h 76"/>
              <a:gd name="T54" fmla="*/ 16 w 104"/>
              <a:gd name="T55" fmla="*/ 32 h 76"/>
              <a:gd name="T56" fmla="*/ 12 w 104"/>
              <a:gd name="T57" fmla="*/ 24 h 76"/>
              <a:gd name="T58" fmla="*/ 8 w 104"/>
              <a:gd name="T59" fmla="*/ 20 h 76"/>
              <a:gd name="T60" fmla="*/ 4 w 104"/>
              <a:gd name="T61" fmla="*/ 16 h 76"/>
              <a:gd name="T62" fmla="*/ 0 w 104"/>
              <a:gd name="T63" fmla="*/ 12 h 76"/>
              <a:gd name="T64" fmla="*/ 0 w 104"/>
              <a:gd name="T65" fmla="*/ 8 h 76"/>
              <a:gd name="T66" fmla="*/ 0 w 104"/>
              <a:gd name="T67" fmla="*/ 8 h 76"/>
              <a:gd name="T68" fmla="*/ 0 w 104"/>
              <a:gd name="T69" fmla="*/ 8 h 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04" h="76">
                <a:moveTo>
                  <a:pt x="0" y="8"/>
                </a:moveTo>
                <a:lnTo>
                  <a:pt x="4" y="4"/>
                </a:lnTo>
                <a:lnTo>
                  <a:pt x="12" y="4"/>
                </a:lnTo>
                <a:lnTo>
                  <a:pt x="20" y="4"/>
                </a:lnTo>
                <a:lnTo>
                  <a:pt x="28" y="0"/>
                </a:lnTo>
                <a:lnTo>
                  <a:pt x="40" y="4"/>
                </a:lnTo>
                <a:lnTo>
                  <a:pt x="52" y="4"/>
                </a:lnTo>
                <a:lnTo>
                  <a:pt x="64" y="8"/>
                </a:lnTo>
                <a:lnTo>
                  <a:pt x="76" y="12"/>
                </a:lnTo>
                <a:lnTo>
                  <a:pt x="84" y="20"/>
                </a:lnTo>
                <a:lnTo>
                  <a:pt x="92" y="24"/>
                </a:lnTo>
                <a:lnTo>
                  <a:pt x="100" y="32"/>
                </a:lnTo>
                <a:lnTo>
                  <a:pt x="100" y="36"/>
                </a:lnTo>
                <a:lnTo>
                  <a:pt x="104" y="44"/>
                </a:lnTo>
                <a:lnTo>
                  <a:pt x="104" y="52"/>
                </a:lnTo>
                <a:lnTo>
                  <a:pt x="104" y="60"/>
                </a:lnTo>
                <a:lnTo>
                  <a:pt x="100" y="64"/>
                </a:lnTo>
                <a:lnTo>
                  <a:pt x="96" y="68"/>
                </a:lnTo>
                <a:lnTo>
                  <a:pt x="92" y="72"/>
                </a:lnTo>
                <a:lnTo>
                  <a:pt x="88" y="76"/>
                </a:lnTo>
                <a:lnTo>
                  <a:pt x="80" y="76"/>
                </a:lnTo>
                <a:lnTo>
                  <a:pt x="76" y="76"/>
                </a:lnTo>
                <a:lnTo>
                  <a:pt x="72" y="72"/>
                </a:lnTo>
                <a:lnTo>
                  <a:pt x="60" y="68"/>
                </a:lnTo>
                <a:lnTo>
                  <a:pt x="48" y="56"/>
                </a:lnTo>
                <a:lnTo>
                  <a:pt x="32" y="44"/>
                </a:lnTo>
                <a:lnTo>
                  <a:pt x="24" y="36"/>
                </a:lnTo>
                <a:lnTo>
                  <a:pt x="16" y="32"/>
                </a:lnTo>
                <a:lnTo>
                  <a:pt x="12" y="24"/>
                </a:lnTo>
                <a:lnTo>
                  <a:pt x="8" y="20"/>
                </a:lnTo>
                <a:lnTo>
                  <a:pt x="4" y="16"/>
                </a:lnTo>
                <a:lnTo>
                  <a:pt x="0" y="12"/>
                </a:lnTo>
                <a:lnTo>
                  <a:pt x="0" y="8"/>
                </a:lnTo>
                <a:lnTo>
                  <a:pt x="0" y="8"/>
                </a:lnTo>
                <a:lnTo>
                  <a:pt x="0" y="8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5" name="Freeform 153">
            <a:extLst>
              <a:ext uri="{FF2B5EF4-FFF2-40B4-BE49-F238E27FC236}">
                <a16:creationId xmlns:a16="http://schemas.microsoft.com/office/drawing/2014/main" id="{B8412E79-EF55-4754-8C7C-1E710B4D030B}"/>
              </a:ext>
            </a:extLst>
          </p:cNvPr>
          <p:cNvSpPr>
            <a:spLocks/>
          </p:cNvSpPr>
          <p:nvPr/>
        </p:nvSpPr>
        <p:spPr bwMode="auto">
          <a:xfrm>
            <a:off x="2525830" y="2494668"/>
            <a:ext cx="402971" cy="408719"/>
          </a:xfrm>
          <a:custGeom>
            <a:avLst/>
            <a:gdLst>
              <a:gd name="T0" fmla="*/ 100 w 104"/>
              <a:gd name="T1" fmla="*/ 44 h 84"/>
              <a:gd name="T2" fmla="*/ 104 w 104"/>
              <a:gd name="T3" fmla="*/ 56 h 84"/>
              <a:gd name="T4" fmla="*/ 104 w 104"/>
              <a:gd name="T5" fmla="*/ 60 h 84"/>
              <a:gd name="T6" fmla="*/ 100 w 104"/>
              <a:gd name="T7" fmla="*/ 68 h 84"/>
              <a:gd name="T8" fmla="*/ 96 w 104"/>
              <a:gd name="T9" fmla="*/ 72 h 84"/>
              <a:gd name="T10" fmla="*/ 92 w 104"/>
              <a:gd name="T11" fmla="*/ 80 h 84"/>
              <a:gd name="T12" fmla="*/ 88 w 104"/>
              <a:gd name="T13" fmla="*/ 80 h 84"/>
              <a:gd name="T14" fmla="*/ 80 w 104"/>
              <a:gd name="T15" fmla="*/ 84 h 84"/>
              <a:gd name="T16" fmla="*/ 76 w 104"/>
              <a:gd name="T17" fmla="*/ 84 h 84"/>
              <a:gd name="T18" fmla="*/ 72 w 104"/>
              <a:gd name="T19" fmla="*/ 84 h 84"/>
              <a:gd name="T20" fmla="*/ 68 w 104"/>
              <a:gd name="T21" fmla="*/ 80 h 84"/>
              <a:gd name="T22" fmla="*/ 64 w 104"/>
              <a:gd name="T23" fmla="*/ 80 h 84"/>
              <a:gd name="T24" fmla="*/ 60 w 104"/>
              <a:gd name="T25" fmla="*/ 76 h 84"/>
              <a:gd name="T26" fmla="*/ 52 w 104"/>
              <a:gd name="T27" fmla="*/ 68 h 84"/>
              <a:gd name="T28" fmla="*/ 48 w 104"/>
              <a:gd name="T29" fmla="*/ 64 h 84"/>
              <a:gd name="T30" fmla="*/ 40 w 104"/>
              <a:gd name="T31" fmla="*/ 56 h 84"/>
              <a:gd name="T32" fmla="*/ 32 w 104"/>
              <a:gd name="T33" fmla="*/ 48 h 84"/>
              <a:gd name="T34" fmla="*/ 24 w 104"/>
              <a:gd name="T35" fmla="*/ 40 h 84"/>
              <a:gd name="T36" fmla="*/ 20 w 104"/>
              <a:gd name="T37" fmla="*/ 32 h 84"/>
              <a:gd name="T38" fmla="*/ 12 w 104"/>
              <a:gd name="T39" fmla="*/ 24 h 84"/>
              <a:gd name="T40" fmla="*/ 8 w 104"/>
              <a:gd name="T41" fmla="*/ 20 h 84"/>
              <a:gd name="T42" fmla="*/ 4 w 104"/>
              <a:gd name="T43" fmla="*/ 16 h 84"/>
              <a:gd name="T44" fmla="*/ 0 w 104"/>
              <a:gd name="T45" fmla="*/ 12 h 84"/>
              <a:gd name="T46" fmla="*/ 0 w 104"/>
              <a:gd name="T47" fmla="*/ 8 h 84"/>
              <a:gd name="T48" fmla="*/ 0 w 104"/>
              <a:gd name="T49" fmla="*/ 8 h 84"/>
              <a:gd name="T50" fmla="*/ 0 w 104"/>
              <a:gd name="T51" fmla="*/ 4 h 84"/>
              <a:gd name="T52" fmla="*/ 4 w 104"/>
              <a:gd name="T53" fmla="*/ 0 h 84"/>
              <a:gd name="T54" fmla="*/ 12 w 104"/>
              <a:gd name="T55" fmla="*/ 0 h 84"/>
              <a:gd name="T56" fmla="*/ 20 w 104"/>
              <a:gd name="T57" fmla="*/ 0 h 84"/>
              <a:gd name="T58" fmla="*/ 32 w 104"/>
              <a:gd name="T59" fmla="*/ 0 h 84"/>
              <a:gd name="T60" fmla="*/ 44 w 104"/>
              <a:gd name="T61" fmla="*/ 4 h 84"/>
              <a:gd name="T62" fmla="*/ 60 w 104"/>
              <a:gd name="T63" fmla="*/ 8 h 84"/>
              <a:gd name="T64" fmla="*/ 72 w 104"/>
              <a:gd name="T65" fmla="*/ 12 h 84"/>
              <a:gd name="T66" fmla="*/ 80 w 104"/>
              <a:gd name="T67" fmla="*/ 20 h 84"/>
              <a:gd name="T68" fmla="*/ 92 w 104"/>
              <a:gd name="T69" fmla="*/ 28 h 84"/>
              <a:gd name="T70" fmla="*/ 96 w 104"/>
              <a:gd name="T71" fmla="*/ 36 h 84"/>
              <a:gd name="T72" fmla="*/ 100 w 104"/>
              <a:gd name="T73" fmla="*/ 44 h 84"/>
              <a:gd name="T74" fmla="*/ 100 w 104"/>
              <a:gd name="T75" fmla="*/ 44 h 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04" h="84">
                <a:moveTo>
                  <a:pt x="100" y="44"/>
                </a:moveTo>
                <a:lnTo>
                  <a:pt x="104" y="56"/>
                </a:lnTo>
                <a:lnTo>
                  <a:pt x="104" y="60"/>
                </a:lnTo>
                <a:lnTo>
                  <a:pt x="100" y="68"/>
                </a:lnTo>
                <a:lnTo>
                  <a:pt x="96" y="72"/>
                </a:lnTo>
                <a:lnTo>
                  <a:pt x="92" y="80"/>
                </a:lnTo>
                <a:lnTo>
                  <a:pt x="88" y="80"/>
                </a:lnTo>
                <a:lnTo>
                  <a:pt x="80" y="84"/>
                </a:lnTo>
                <a:lnTo>
                  <a:pt x="76" y="84"/>
                </a:lnTo>
                <a:lnTo>
                  <a:pt x="72" y="84"/>
                </a:lnTo>
                <a:lnTo>
                  <a:pt x="68" y="80"/>
                </a:lnTo>
                <a:lnTo>
                  <a:pt x="64" y="80"/>
                </a:lnTo>
                <a:lnTo>
                  <a:pt x="60" y="76"/>
                </a:lnTo>
                <a:lnTo>
                  <a:pt x="52" y="68"/>
                </a:lnTo>
                <a:lnTo>
                  <a:pt x="48" y="64"/>
                </a:lnTo>
                <a:lnTo>
                  <a:pt x="40" y="56"/>
                </a:lnTo>
                <a:lnTo>
                  <a:pt x="32" y="48"/>
                </a:lnTo>
                <a:lnTo>
                  <a:pt x="24" y="40"/>
                </a:lnTo>
                <a:lnTo>
                  <a:pt x="20" y="32"/>
                </a:lnTo>
                <a:lnTo>
                  <a:pt x="12" y="24"/>
                </a:lnTo>
                <a:lnTo>
                  <a:pt x="8" y="20"/>
                </a:lnTo>
                <a:lnTo>
                  <a:pt x="4" y="16"/>
                </a:lnTo>
                <a:lnTo>
                  <a:pt x="0" y="12"/>
                </a:lnTo>
                <a:lnTo>
                  <a:pt x="0" y="8"/>
                </a:lnTo>
                <a:lnTo>
                  <a:pt x="0" y="8"/>
                </a:lnTo>
                <a:lnTo>
                  <a:pt x="0" y="4"/>
                </a:lnTo>
                <a:lnTo>
                  <a:pt x="4" y="0"/>
                </a:lnTo>
                <a:lnTo>
                  <a:pt x="12" y="0"/>
                </a:lnTo>
                <a:lnTo>
                  <a:pt x="20" y="0"/>
                </a:lnTo>
                <a:lnTo>
                  <a:pt x="32" y="0"/>
                </a:lnTo>
                <a:lnTo>
                  <a:pt x="44" y="4"/>
                </a:lnTo>
                <a:lnTo>
                  <a:pt x="60" y="8"/>
                </a:lnTo>
                <a:lnTo>
                  <a:pt x="72" y="12"/>
                </a:lnTo>
                <a:lnTo>
                  <a:pt x="80" y="20"/>
                </a:lnTo>
                <a:lnTo>
                  <a:pt x="92" y="28"/>
                </a:lnTo>
                <a:lnTo>
                  <a:pt x="96" y="36"/>
                </a:lnTo>
                <a:lnTo>
                  <a:pt x="100" y="44"/>
                </a:lnTo>
                <a:lnTo>
                  <a:pt x="100" y="44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6" name="Freeform 154">
            <a:extLst>
              <a:ext uri="{FF2B5EF4-FFF2-40B4-BE49-F238E27FC236}">
                <a16:creationId xmlns:a16="http://schemas.microsoft.com/office/drawing/2014/main" id="{647E9E1D-87EB-48B1-B1B0-24B7FF3D8901}"/>
              </a:ext>
            </a:extLst>
          </p:cNvPr>
          <p:cNvSpPr>
            <a:spLocks/>
          </p:cNvSpPr>
          <p:nvPr/>
        </p:nvSpPr>
        <p:spPr bwMode="auto">
          <a:xfrm>
            <a:off x="3052793" y="2436279"/>
            <a:ext cx="666452" cy="544958"/>
          </a:xfrm>
          <a:custGeom>
            <a:avLst/>
            <a:gdLst>
              <a:gd name="T0" fmla="*/ 164 w 172"/>
              <a:gd name="T1" fmla="*/ 100 h 112"/>
              <a:gd name="T2" fmla="*/ 160 w 172"/>
              <a:gd name="T3" fmla="*/ 104 h 112"/>
              <a:gd name="T4" fmla="*/ 156 w 172"/>
              <a:gd name="T5" fmla="*/ 108 h 112"/>
              <a:gd name="T6" fmla="*/ 152 w 172"/>
              <a:gd name="T7" fmla="*/ 108 h 112"/>
              <a:gd name="T8" fmla="*/ 148 w 172"/>
              <a:gd name="T9" fmla="*/ 112 h 112"/>
              <a:gd name="T10" fmla="*/ 144 w 172"/>
              <a:gd name="T11" fmla="*/ 108 h 112"/>
              <a:gd name="T12" fmla="*/ 136 w 172"/>
              <a:gd name="T13" fmla="*/ 108 h 112"/>
              <a:gd name="T14" fmla="*/ 128 w 172"/>
              <a:gd name="T15" fmla="*/ 104 h 112"/>
              <a:gd name="T16" fmla="*/ 120 w 172"/>
              <a:gd name="T17" fmla="*/ 100 h 112"/>
              <a:gd name="T18" fmla="*/ 108 w 172"/>
              <a:gd name="T19" fmla="*/ 92 h 112"/>
              <a:gd name="T20" fmla="*/ 96 w 172"/>
              <a:gd name="T21" fmla="*/ 84 h 112"/>
              <a:gd name="T22" fmla="*/ 84 w 172"/>
              <a:gd name="T23" fmla="*/ 76 h 112"/>
              <a:gd name="T24" fmla="*/ 68 w 172"/>
              <a:gd name="T25" fmla="*/ 64 h 112"/>
              <a:gd name="T26" fmla="*/ 52 w 172"/>
              <a:gd name="T27" fmla="*/ 52 h 112"/>
              <a:gd name="T28" fmla="*/ 40 w 172"/>
              <a:gd name="T29" fmla="*/ 44 h 112"/>
              <a:gd name="T30" fmla="*/ 28 w 172"/>
              <a:gd name="T31" fmla="*/ 32 h 112"/>
              <a:gd name="T32" fmla="*/ 16 w 172"/>
              <a:gd name="T33" fmla="*/ 28 h 112"/>
              <a:gd name="T34" fmla="*/ 8 w 172"/>
              <a:gd name="T35" fmla="*/ 20 h 112"/>
              <a:gd name="T36" fmla="*/ 4 w 172"/>
              <a:gd name="T37" fmla="*/ 16 h 112"/>
              <a:gd name="T38" fmla="*/ 0 w 172"/>
              <a:gd name="T39" fmla="*/ 12 h 112"/>
              <a:gd name="T40" fmla="*/ 0 w 172"/>
              <a:gd name="T41" fmla="*/ 8 h 112"/>
              <a:gd name="T42" fmla="*/ 0 w 172"/>
              <a:gd name="T43" fmla="*/ 4 h 112"/>
              <a:gd name="T44" fmla="*/ 4 w 172"/>
              <a:gd name="T45" fmla="*/ 4 h 112"/>
              <a:gd name="T46" fmla="*/ 12 w 172"/>
              <a:gd name="T47" fmla="*/ 0 h 112"/>
              <a:gd name="T48" fmla="*/ 20 w 172"/>
              <a:gd name="T49" fmla="*/ 0 h 112"/>
              <a:gd name="T50" fmla="*/ 44 w 172"/>
              <a:gd name="T51" fmla="*/ 4 h 112"/>
              <a:gd name="T52" fmla="*/ 56 w 172"/>
              <a:gd name="T53" fmla="*/ 4 h 112"/>
              <a:gd name="T54" fmla="*/ 68 w 172"/>
              <a:gd name="T55" fmla="*/ 8 h 112"/>
              <a:gd name="T56" fmla="*/ 80 w 172"/>
              <a:gd name="T57" fmla="*/ 12 h 112"/>
              <a:gd name="T58" fmla="*/ 92 w 172"/>
              <a:gd name="T59" fmla="*/ 16 h 112"/>
              <a:gd name="T60" fmla="*/ 112 w 172"/>
              <a:gd name="T61" fmla="*/ 24 h 112"/>
              <a:gd name="T62" fmla="*/ 128 w 172"/>
              <a:gd name="T63" fmla="*/ 32 h 112"/>
              <a:gd name="T64" fmla="*/ 144 w 172"/>
              <a:gd name="T65" fmla="*/ 40 h 112"/>
              <a:gd name="T66" fmla="*/ 156 w 172"/>
              <a:gd name="T67" fmla="*/ 52 h 112"/>
              <a:gd name="T68" fmla="*/ 160 w 172"/>
              <a:gd name="T69" fmla="*/ 56 h 112"/>
              <a:gd name="T70" fmla="*/ 164 w 172"/>
              <a:gd name="T71" fmla="*/ 60 h 112"/>
              <a:gd name="T72" fmla="*/ 168 w 172"/>
              <a:gd name="T73" fmla="*/ 64 h 112"/>
              <a:gd name="T74" fmla="*/ 168 w 172"/>
              <a:gd name="T75" fmla="*/ 72 h 112"/>
              <a:gd name="T76" fmla="*/ 172 w 172"/>
              <a:gd name="T77" fmla="*/ 80 h 112"/>
              <a:gd name="T78" fmla="*/ 172 w 172"/>
              <a:gd name="T79" fmla="*/ 88 h 112"/>
              <a:gd name="T80" fmla="*/ 168 w 172"/>
              <a:gd name="T81" fmla="*/ 96 h 112"/>
              <a:gd name="T82" fmla="*/ 164 w 172"/>
              <a:gd name="T83" fmla="*/ 100 h 112"/>
              <a:gd name="T84" fmla="*/ 164 w 172"/>
              <a:gd name="T85" fmla="*/ 100 h 1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172" h="112">
                <a:moveTo>
                  <a:pt x="164" y="100"/>
                </a:moveTo>
                <a:lnTo>
                  <a:pt x="160" y="104"/>
                </a:lnTo>
                <a:lnTo>
                  <a:pt x="156" y="108"/>
                </a:lnTo>
                <a:lnTo>
                  <a:pt x="152" y="108"/>
                </a:lnTo>
                <a:lnTo>
                  <a:pt x="148" y="112"/>
                </a:lnTo>
                <a:lnTo>
                  <a:pt x="144" y="108"/>
                </a:lnTo>
                <a:lnTo>
                  <a:pt x="136" y="108"/>
                </a:lnTo>
                <a:lnTo>
                  <a:pt x="128" y="104"/>
                </a:lnTo>
                <a:lnTo>
                  <a:pt x="120" y="100"/>
                </a:lnTo>
                <a:lnTo>
                  <a:pt x="108" y="92"/>
                </a:lnTo>
                <a:lnTo>
                  <a:pt x="96" y="84"/>
                </a:lnTo>
                <a:lnTo>
                  <a:pt x="84" y="76"/>
                </a:lnTo>
                <a:lnTo>
                  <a:pt x="68" y="64"/>
                </a:lnTo>
                <a:lnTo>
                  <a:pt x="52" y="52"/>
                </a:lnTo>
                <a:lnTo>
                  <a:pt x="40" y="44"/>
                </a:lnTo>
                <a:lnTo>
                  <a:pt x="28" y="32"/>
                </a:lnTo>
                <a:lnTo>
                  <a:pt x="16" y="28"/>
                </a:lnTo>
                <a:lnTo>
                  <a:pt x="8" y="20"/>
                </a:lnTo>
                <a:lnTo>
                  <a:pt x="4" y="16"/>
                </a:lnTo>
                <a:lnTo>
                  <a:pt x="0" y="12"/>
                </a:lnTo>
                <a:lnTo>
                  <a:pt x="0" y="8"/>
                </a:lnTo>
                <a:lnTo>
                  <a:pt x="0" y="4"/>
                </a:lnTo>
                <a:lnTo>
                  <a:pt x="4" y="4"/>
                </a:lnTo>
                <a:lnTo>
                  <a:pt x="12" y="0"/>
                </a:lnTo>
                <a:lnTo>
                  <a:pt x="20" y="0"/>
                </a:lnTo>
                <a:lnTo>
                  <a:pt x="44" y="4"/>
                </a:lnTo>
                <a:lnTo>
                  <a:pt x="56" y="4"/>
                </a:lnTo>
                <a:lnTo>
                  <a:pt x="68" y="8"/>
                </a:lnTo>
                <a:lnTo>
                  <a:pt x="80" y="12"/>
                </a:lnTo>
                <a:lnTo>
                  <a:pt x="92" y="16"/>
                </a:lnTo>
                <a:lnTo>
                  <a:pt x="112" y="24"/>
                </a:lnTo>
                <a:lnTo>
                  <a:pt x="128" y="32"/>
                </a:lnTo>
                <a:lnTo>
                  <a:pt x="144" y="40"/>
                </a:lnTo>
                <a:lnTo>
                  <a:pt x="156" y="52"/>
                </a:lnTo>
                <a:lnTo>
                  <a:pt x="160" y="56"/>
                </a:lnTo>
                <a:lnTo>
                  <a:pt x="164" y="60"/>
                </a:lnTo>
                <a:lnTo>
                  <a:pt x="168" y="64"/>
                </a:lnTo>
                <a:lnTo>
                  <a:pt x="168" y="72"/>
                </a:lnTo>
                <a:lnTo>
                  <a:pt x="172" y="80"/>
                </a:lnTo>
                <a:lnTo>
                  <a:pt x="172" y="88"/>
                </a:lnTo>
                <a:lnTo>
                  <a:pt x="168" y="96"/>
                </a:lnTo>
                <a:lnTo>
                  <a:pt x="164" y="100"/>
                </a:lnTo>
                <a:lnTo>
                  <a:pt x="164" y="100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8" name="Freeform 194">
            <a:extLst>
              <a:ext uri="{FF2B5EF4-FFF2-40B4-BE49-F238E27FC236}">
                <a16:creationId xmlns:a16="http://schemas.microsoft.com/office/drawing/2014/main" id="{489CB390-0A84-4449-996F-493A95B40471}"/>
              </a:ext>
            </a:extLst>
          </p:cNvPr>
          <p:cNvSpPr>
            <a:spLocks/>
          </p:cNvSpPr>
          <p:nvPr/>
        </p:nvSpPr>
        <p:spPr bwMode="auto">
          <a:xfrm>
            <a:off x="1744000" y="5046021"/>
            <a:ext cx="898936" cy="447644"/>
          </a:xfrm>
          <a:custGeom>
            <a:avLst/>
            <a:gdLst>
              <a:gd name="T0" fmla="*/ 136 w 232"/>
              <a:gd name="T1" fmla="*/ 92 h 92"/>
              <a:gd name="T2" fmla="*/ 144 w 232"/>
              <a:gd name="T3" fmla="*/ 68 h 92"/>
              <a:gd name="T4" fmla="*/ 152 w 232"/>
              <a:gd name="T5" fmla="*/ 52 h 92"/>
              <a:gd name="T6" fmla="*/ 156 w 232"/>
              <a:gd name="T7" fmla="*/ 40 h 92"/>
              <a:gd name="T8" fmla="*/ 160 w 232"/>
              <a:gd name="T9" fmla="*/ 36 h 92"/>
              <a:gd name="T10" fmla="*/ 156 w 232"/>
              <a:gd name="T11" fmla="*/ 36 h 92"/>
              <a:gd name="T12" fmla="*/ 148 w 232"/>
              <a:gd name="T13" fmla="*/ 36 h 92"/>
              <a:gd name="T14" fmla="*/ 136 w 232"/>
              <a:gd name="T15" fmla="*/ 40 h 92"/>
              <a:gd name="T16" fmla="*/ 116 w 232"/>
              <a:gd name="T17" fmla="*/ 40 h 92"/>
              <a:gd name="T18" fmla="*/ 96 w 232"/>
              <a:gd name="T19" fmla="*/ 44 h 92"/>
              <a:gd name="T20" fmla="*/ 68 w 232"/>
              <a:gd name="T21" fmla="*/ 48 h 92"/>
              <a:gd name="T22" fmla="*/ 36 w 232"/>
              <a:gd name="T23" fmla="*/ 48 h 92"/>
              <a:gd name="T24" fmla="*/ 0 w 232"/>
              <a:gd name="T25" fmla="*/ 52 h 92"/>
              <a:gd name="T26" fmla="*/ 20 w 232"/>
              <a:gd name="T27" fmla="*/ 24 h 92"/>
              <a:gd name="T28" fmla="*/ 52 w 232"/>
              <a:gd name="T29" fmla="*/ 20 h 92"/>
              <a:gd name="T30" fmla="*/ 76 w 232"/>
              <a:gd name="T31" fmla="*/ 20 h 92"/>
              <a:gd name="T32" fmla="*/ 100 w 232"/>
              <a:gd name="T33" fmla="*/ 16 h 92"/>
              <a:gd name="T34" fmla="*/ 132 w 232"/>
              <a:gd name="T35" fmla="*/ 16 h 92"/>
              <a:gd name="T36" fmla="*/ 152 w 232"/>
              <a:gd name="T37" fmla="*/ 8 h 92"/>
              <a:gd name="T38" fmla="*/ 164 w 232"/>
              <a:gd name="T39" fmla="*/ 4 h 92"/>
              <a:gd name="T40" fmla="*/ 172 w 232"/>
              <a:gd name="T41" fmla="*/ 0 h 92"/>
              <a:gd name="T42" fmla="*/ 184 w 232"/>
              <a:gd name="T43" fmla="*/ 4 h 92"/>
              <a:gd name="T44" fmla="*/ 200 w 232"/>
              <a:gd name="T45" fmla="*/ 12 h 92"/>
              <a:gd name="T46" fmla="*/ 220 w 232"/>
              <a:gd name="T47" fmla="*/ 24 h 92"/>
              <a:gd name="T48" fmla="*/ 232 w 232"/>
              <a:gd name="T49" fmla="*/ 32 h 92"/>
              <a:gd name="T50" fmla="*/ 232 w 232"/>
              <a:gd name="T51" fmla="*/ 40 h 92"/>
              <a:gd name="T52" fmla="*/ 228 w 232"/>
              <a:gd name="T53" fmla="*/ 44 h 92"/>
              <a:gd name="T54" fmla="*/ 216 w 232"/>
              <a:gd name="T55" fmla="*/ 48 h 92"/>
              <a:gd name="T56" fmla="*/ 208 w 232"/>
              <a:gd name="T57" fmla="*/ 52 h 92"/>
              <a:gd name="T58" fmla="*/ 196 w 232"/>
              <a:gd name="T59" fmla="*/ 68 h 92"/>
              <a:gd name="T60" fmla="*/ 184 w 232"/>
              <a:gd name="T61" fmla="*/ 84 h 92"/>
              <a:gd name="T62" fmla="*/ 176 w 232"/>
              <a:gd name="T63" fmla="*/ 92 h 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232" h="92">
                <a:moveTo>
                  <a:pt x="176" y="92"/>
                </a:moveTo>
                <a:lnTo>
                  <a:pt x="136" y="92"/>
                </a:lnTo>
                <a:lnTo>
                  <a:pt x="140" y="80"/>
                </a:lnTo>
                <a:lnTo>
                  <a:pt x="144" y="68"/>
                </a:lnTo>
                <a:lnTo>
                  <a:pt x="148" y="60"/>
                </a:lnTo>
                <a:lnTo>
                  <a:pt x="152" y="52"/>
                </a:lnTo>
                <a:lnTo>
                  <a:pt x="156" y="44"/>
                </a:lnTo>
                <a:lnTo>
                  <a:pt x="156" y="40"/>
                </a:lnTo>
                <a:lnTo>
                  <a:pt x="160" y="36"/>
                </a:lnTo>
                <a:lnTo>
                  <a:pt x="160" y="36"/>
                </a:lnTo>
                <a:lnTo>
                  <a:pt x="160" y="36"/>
                </a:lnTo>
                <a:lnTo>
                  <a:pt x="156" y="36"/>
                </a:lnTo>
                <a:lnTo>
                  <a:pt x="152" y="36"/>
                </a:lnTo>
                <a:lnTo>
                  <a:pt x="148" y="36"/>
                </a:lnTo>
                <a:lnTo>
                  <a:pt x="140" y="36"/>
                </a:lnTo>
                <a:lnTo>
                  <a:pt x="136" y="40"/>
                </a:lnTo>
                <a:lnTo>
                  <a:pt x="128" y="40"/>
                </a:lnTo>
                <a:lnTo>
                  <a:pt x="116" y="40"/>
                </a:lnTo>
                <a:lnTo>
                  <a:pt x="108" y="40"/>
                </a:lnTo>
                <a:lnTo>
                  <a:pt x="96" y="44"/>
                </a:lnTo>
                <a:lnTo>
                  <a:pt x="80" y="44"/>
                </a:lnTo>
                <a:lnTo>
                  <a:pt x="68" y="48"/>
                </a:lnTo>
                <a:lnTo>
                  <a:pt x="52" y="48"/>
                </a:lnTo>
                <a:lnTo>
                  <a:pt x="36" y="48"/>
                </a:lnTo>
                <a:lnTo>
                  <a:pt x="16" y="52"/>
                </a:lnTo>
                <a:lnTo>
                  <a:pt x="0" y="52"/>
                </a:lnTo>
                <a:lnTo>
                  <a:pt x="0" y="24"/>
                </a:lnTo>
                <a:lnTo>
                  <a:pt x="20" y="24"/>
                </a:lnTo>
                <a:lnTo>
                  <a:pt x="36" y="24"/>
                </a:lnTo>
                <a:lnTo>
                  <a:pt x="52" y="20"/>
                </a:lnTo>
                <a:lnTo>
                  <a:pt x="64" y="20"/>
                </a:lnTo>
                <a:lnTo>
                  <a:pt x="76" y="20"/>
                </a:lnTo>
                <a:lnTo>
                  <a:pt x="88" y="20"/>
                </a:lnTo>
                <a:lnTo>
                  <a:pt x="100" y="16"/>
                </a:lnTo>
                <a:lnTo>
                  <a:pt x="120" y="16"/>
                </a:lnTo>
                <a:lnTo>
                  <a:pt x="132" y="16"/>
                </a:lnTo>
                <a:lnTo>
                  <a:pt x="144" y="12"/>
                </a:lnTo>
                <a:lnTo>
                  <a:pt x="152" y="8"/>
                </a:lnTo>
                <a:lnTo>
                  <a:pt x="160" y="8"/>
                </a:lnTo>
                <a:lnTo>
                  <a:pt x="164" y="4"/>
                </a:lnTo>
                <a:lnTo>
                  <a:pt x="168" y="4"/>
                </a:lnTo>
                <a:lnTo>
                  <a:pt x="172" y="0"/>
                </a:lnTo>
                <a:lnTo>
                  <a:pt x="176" y="4"/>
                </a:lnTo>
                <a:lnTo>
                  <a:pt x="184" y="4"/>
                </a:lnTo>
                <a:lnTo>
                  <a:pt x="188" y="8"/>
                </a:lnTo>
                <a:lnTo>
                  <a:pt x="200" y="12"/>
                </a:lnTo>
                <a:lnTo>
                  <a:pt x="208" y="16"/>
                </a:lnTo>
                <a:lnTo>
                  <a:pt x="220" y="24"/>
                </a:lnTo>
                <a:lnTo>
                  <a:pt x="228" y="28"/>
                </a:lnTo>
                <a:lnTo>
                  <a:pt x="232" y="32"/>
                </a:lnTo>
                <a:lnTo>
                  <a:pt x="232" y="36"/>
                </a:lnTo>
                <a:lnTo>
                  <a:pt x="232" y="40"/>
                </a:lnTo>
                <a:lnTo>
                  <a:pt x="232" y="40"/>
                </a:lnTo>
                <a:lnTo>
                  <a:pt x="228" y="44"/>
                </a:lnTo>
                <a:lnTo>
                  <a:pt x="220" y="44"/>
                </a:lnTo>
                <a:lnTo>
                  <a:pt x="216" y="48"/>
                </a:lnTo>
                <a:lnTo>
                  <a:pt x="212" y="48"/>
                </a:lnTo>
                <a:lnTo>
                  <a:pt x="208" y="52"/>
                </a:lnTo>
                <a:lnTo>
                  <a:pt x="204" y="60"/>
                </a:lnTo>
                <a:lnTo>
                  <a:pt x="196" y="68"/>
                </a:lnTo>
                <a:lnTo>
                  <a:pt x="188" y="76"/>
                </a:lnTo>
                <a:lnTo>
                  <a:pt x="184" y="84"/>
                </a:lnTo>
                <a:lnTo>
                  <a:pt x="176" y="92"/>
                </a:lnTo>
                <a:lnTo>
                  <a:pt x="176" y="92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9" name="Freeform 195">
            <a:extLst>
              <a:ext uri="{FF2B5EF4-FFF2-40B4-BE49-F238E27FC236}">
                <a16:creationId xmlns:a16="http://schemas.microsoft.com/office/drawing/2014/main" id="{8512A6C7-C585-4C8F-949B-BCEF076E8CBD}"/>
              </a:ext>
            </a:extLst>
          </p:cNvPr>
          <p:cNvSpPr>
            <a:spLocks/>
          </p:cNvSpPr>
          <p:nvPr/>
        </p:nvSpPr>
        <p:spPr bwMode="auto">
          <a:xfrm>
            <a:off x="1682004" y="5143335"/>
            <a:ext cx="263481" cy="506033"/>
          </a:xfrm>
          <a:custGeom>
            <a:avLst/>
            <a:gdLst>
              <a:gd name="T0" fmla="*/ 4 w 68"/>
              <a:gd name="T1" fmla="*/ 24 h 104"/>
              <a:gd name="T2" fmla="*/ 0 w 68"/>
              <a:gd name="T3" fmla="*/ 16 h 104"/>
              <a:gd name="T4" fmla="*/ 0 w 68"/>
              <a:gd name="T5" fmla="*/ 12 h 104"/>
              <a:gd name="T6" fmla="*/ 0 w 68"/>
              <a:gd name="T7" fmla="*/ 8 h 104"/>
              <a:gd name="T8" fmla="*/ 4 w 68"/>
              <a:gd name="T9" fmla="*/ 4 h 104"/>
              <a:gd name="T10" fmla="*/ 4 w 68"/>
              <a:gd name="T11" fmla="*/ 0 h 104"/>
              <a:gd name="T12" fmla="*/ 8 w 68"/>
              <a:gd name="T13" fmla="*/ 0 h 104"/>
              <a:gd name="T14" fmla="*/ 12 w 68"/>
              <a:gd name="T15" fmla="*/ 0 h 104"/>
              <a:gd name="T16" fmla="*/ 16 w 68"/>
              <a:gd name="T17" fmla="*/ 0 h 104"/>
              <a:gd name="T18" fmla="*/ 20 w 68"/>
              <a:gd name="T19" fmla="*/ 0 h 104"/>
              <a:gd name="T20" fmla="*/ 28 w 68"/>
              <a:gd name="T21" fmla="*/ 4 h 104"/>
              <a:gd name="T22" fmla="*/ 36 w 68"/>
              <a:gd name="T23" fmla="*/ 4 h 104"/>
              <a:gd name="T24" fmla="*/ 48 w 68"/>
              <a:gd name="T25" fmla="*/ 8 h 104"/>
              <a:gd name="T26" fmla="*/ 52 w 68"/>
              <a:gd name="T27" fmla="*/ 24 h 104"/>
              <a:gd name="T28" fmla="*/ 56 w 68"/>
              <a:gd name="T29" fmla="*/ 36 h 104"/>
              <a:gd name="T30" fmla="*/ 60 w 68"/>
              <a:gd name="T31" fmla="*/ 48 h 104"/>
              <a:gd name="T32" fmla="*/ 64 w 68"/>
              <a:gd name="T33" fmla="*/ 60 h 104"/>
              <a:gd name="T34" fmla="*/ 68 w 68"/>
              <a:gd name="T35" fmla="*/ 68 h 104"/>
              <a:gd name="T36" fmla="*/ 68 w 68"/>
              <a:gd name="T37" fmla="*/ 76 h 104"/>
              <a:gd name="T38" fmla="*/ 68 w 68"/>
              <a:gd name="T39" fmla="*/ 84 h 104"/>
              <a:gd name="T40" fmla="*/ 68 w 68"/>
              <a:gd name="T41" fmla="*/ 88 h 104"/>
              <a:gd name="T42" fmla="*/ 68 w 68"/>
              <a:gd name="T43" fmla="*/ 96 h 104"/>
              <a:gd name="T44" fmla="*/ 68 w 68"/>
              <a:gd name="T45" fmla="*/ 100 h 104"/>
              <a:gd name="T46" fmla="*/ 64 w 68"/>
              <a:gd name="T47" fmla="*/ 104 h 104"/>
              <a:gd name="T48" fmla="*/ 60 w 68"/>
              <a:gd name="T49" fmla="*/ 104 h 104"/>
              <a:gd name="T50" fmla="*/ 56 w 68"/>
              <a:gd name="T51" fmla="*/ 104 h 104"/>
              <a:gd name="T52" fmla="*/ 52 w 68"/>
              <a:gd name="T53" fmla="*/ 104 h 104"/>
              <a:gd name="T54" fmla="*/ 48 w 68"/>
              <a:gd name="T55" fmla="*/ 100 h 104"/>
              <a:gd name="T56" fmla="*/ 44 w 68"/>
              <a:gd name="T57" fmla="*/ 96 h 104"/>
              <a:gd name="T58" fmla="*/ 40 w 68"/>
              <a:gd name="T59" fmla="*/ 92 h 104"/>
              <a:gd name="T60" fmla="*/ 36 w 68"/>
              <a:gd name="T61" fmla="*/ 84 h 104"/>
              <a:gd name="T62" fmla="*/ 32 w 68"/>
              <a:gd name="T63" fmla="*/ 80 h 104"/>
              <a:gd name="T64" fmla="*/ 28 w 68"/>
              <a:gd name="T65" fmla="*/ 68 h 104"/>
              <a:gd name="T66" fmla="*/ 24 w 68"/>
              <a:gd name="T67" fmla="*/ 52 h 104"/>
              <a:gd name="T68" fmla="*/ 16 w 68"/>
              <a:gd name="T69" fmla="*/ 40 h 104"/>
              <a:gd name="T70" fmla="*/ 8 w 68"/>
              <a:gd name="T71" fmla="*/ 28 h 104"/>
              <a:gd name="T72" fmla="*/ 4 w 68"/>
              <a:gd name="T73" fmla="*/ 24 h 104"/>
              <a:gd name="T74" fmla="*/ 4 w 68"/>
              <a:gd name="T75" fmla="*/ 24 h 1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68" h="104">
                <a:moveTo>
                  <a:pt x="4" y="24"/>
                </a:moveTo>
                <a:lnTo>
                  <a:pt x="0" y="16"/>
                </a:lnTo>
                <a:lnTo>
                  <a:pt x="0" y="12"/>
                </a:lnTo>
                <a:lnTo>
                  <a:pt x="0" y="8"/>
                </a:lnTo>
                <a:lnTo>
                  <a:pt x="4" y="4"/>
                </a:lnTo>
                <a:lnTo>
                  <a:pt x="4" y="0"/>
                </a:lnTo>
                <a:lnTo>
                  <a:pt x="8" y="0"/>
                </a:lnTo>
                <a:lnTo>
                  <a:pt x="12" y="0"/>
                </a:lnTo>
                <a:lnTo>
                  <a:pt x="16" y="0"/>
                </a:lnTo>
                <a:lnTo>
                  <a:pt x="20" y="0"/>
                </a:lnTo>
                <a:lnTo>
                  <a:pt x="28" y="4"/>
                </a:lnTo>
                <a:lnTo>
                  <a:pt x="36" y="4"/>
                </a:lnTo>
                <a:lnTo>
                  <a:pt x="48" y="8"/>
                </a:lnTo>
                <a:lnTo>
                  <a:pt x="52" y="24"/>
                </a:lnTo>
                <a:lnTo>
                  <a:pt x="56" y="36"/>
                </a:lnTo>
                <a:lnTo>
                  <a:pt x="60" y="48"/>
                </a:lnTo>
                <a:lnTo>
                  <a:pt x="64" y="60"/>
                </a:lnTo>
                <a:lnTo>
                  <a:pt x="68" y="68"/>
                </a:lnTo>
                <a:lnTo>
                  <a:pt x="68" y="76"/>
                </a:lnTo>
                <a:lnTo>
                  <a:pt x="68" y="84"/>
                </a:lnTo>
                <a:lnTo>
                  <a:pt x="68" y="88"/>
                </a:lnTo>
                <a:lnTo>
                  <a:pt x="68" y="96"/>
                </a:lnTo>
                <a:lnTo>
                  <a:pt x="68" y="100"/>
                </a:lnTo>
                <a:lnTo>
                  <a:pt x="64" y="104"/>
                </a:lnTo>
                <a:lnTo>
                  <a:pt x="60" y="104"/>
                </a:lnTo>
                <a:lnTo>
                  <a:pt x="56" y="104"/>
                </a:lnTo>
                <a:lnTo>
                  <a:pt x="52" y="104"/>
                </a:lnTo>
                <a:lnTo>
                  <a:pt x="48" y="100"/>
                </a:lnTo>
                <a:lnTo>
                  <a:pt x="44" y="96"/>
                </a:lnTo>
                <a:lnTo>
                  <a:pt x="40" y="92"/>
                </a:lnTo>
                <a:lnTo>
                  <a:pt x="36" y="84"/>
                </a:lnTo>
                <a:lnTo>
                  <a:pt x="32" y="80"/>
                </a:lnTo>
                <a:lnTo>
                  <a:pt x="28" y="68"/>
                </a:lnTo>
                <a:lnTo>
                  <a:pt x="24" y="52"/>
                </a:lnTo>
                <a:lnTo>
                  <a:pt x="16" y="40"/>
                </a:lnTo>
                <a:lnTo>
                  <a:pt x="8" y="28"/>
                </a:lnTo>
                <a:lnTo>
                  <a:pt x="4" y="24"/>
                </a:lnTo>
                <a:lnTo>
                  <a:pt x="4" y="24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1" name="Freeform 196">
            <a:extLst>
              <a:ext uri="{FF2B5EF4-FFF2-40B4-BE49-F238E27FC236}">
                <a16:creationId xmlns:a16="http://schemas.microsoft.com/office/drawing/2014/main" id="{26D6E967-6A96-4856-9CF3-C66AC7CA8665}"/>
              </a:ext>
            </a:extLst>
          </p:cNvPr>
          <p:cNvSpPr>
            <a:spLocks/>
          </p:cNvSpPr>
          <p:nvPr/>
        </p:nvSpPr>
        <p:spPr bwMode="auto">
          <a:xfrm>
            <a:off x="1898989" y="5435277"/>
            <a:ext cx="557960" cy="97314"/>
          </a:xfrm>
          <a:custGeom>
            <a:avLst/>
            <a:gdLst>
              <a:gd name="T0" fmla="*/ 0 w 144"/>
              <a:gd name="T1" fmla="*/ 12 h 20"/>
              <a:gd name="T2" fmla="*/ 20 w 144"/>
              <a:gd name="T3" fmla="*/ 8 h 20"/>
              <a:gd name="T4" fmla="*/ 40 w 144"/>
              <a:gd name="T5" fmla="*/ 8 h 20"/>
              <a:gd name="T6" fmla="*/ 60 w 144"/>
              <a:gd name="T7" fmla="*/ 4 h 20"/>
              <a:gd name="T8" fmla="*/ 76 w 144"/>
              <a:gd name="T9" fmla="*/ 4 h 20"/>
              <a:gd name="T10" fmla="*/ 88 w 144"/>
              <a:gd name="T11" fmla="*/ 0 h 20"/>
              <a:gd name="T12" fmla="*/ 100 w 144"/>
              <a:gd name="T13" fmla="*/ 0 h 20"/>
              <a:gd name="T14" fmla="*/ 112 w 144"/>
              <a:gd name="T15" fmla="*/ 0 h 20"/>
              <a:gd name="T16" fmla="*/ 120 w 144"/>
              <a:gd name="T17" fmla="*/ 0 h 20"/>
              <a:gd name="T18" fmla="*/ 128 w 144"/>
              <a:gd name="T19" fmla="*/ 0 h 20"/>
              <a:gd name="T20" fmla="*/ 136 w 144"/>
              <a:gd name="T21" fmla="*/ 0 h 20"/>
              <a:gd name="T22" fmla="*/ 140 w 144"/>
              <a:gd name="T23" fmla="*/ 0 h 20"/>
              <a:gd name="T24" fmla="*/ 144 w 144"/>
              <a:gd name="T25" fmla="*/ 4 h 20"/>
              <a:gd name="T26" fmla="*/ 144 w 144"/>
              <a:gd name="T27" fmla="*/ 4 h 20"/>
              <a:gd name="T28" fmla="*/ 140 w 144"/>
              <a:gd name="T29" fmla="*/ 8 h 20"/>
              <a:gd name="T30" fmla="*/ 140 w 144"/>
              <a:gd name="T31" fmla="*/ 8 h 20"/>
              <a:gd name="T32" fmla="*/ 136 w 144"/>
              <a:gd name="T33" fmla="*/ 8 h 20"/>
              <a:gd name="T34" fmla="*/ 128 w 144"/>
              <a:gd name="T35" fmla="*/ 8 h 20"/>
              <a:gd name="T36" fmla="*/ 124 w 144"/>
              <a:gd name="T37" fmla="*/ 8 h 20"/>
              <a:gd name="T38" fmla="*/ 120 w 144"/>
              <a:gd name="T39" fmla="*/ 12 h 20"/>
              <a:gd name="T40" fmla="*/ 112 w 144"/>
              <a:gd name="T41" fmla="*/ 12 h 20"/>
              <a:gd name="T42" fmla="*/ 104 w 144"/>
              <a:gd name="T43" fmla="*/ 12 h 20"/>
              <a:gd name="T44" fmla="*/ 96 w 144"/>
              <a:gd name="T45" fmla="*/ 12 h 20"/>
              <a:gd name="T46" fmla="*/ 84 w 144"/>
              <a:gd name="T47" fmla="*/ 12 h 20"/>
              <a:gd name="T48" fmla="*/ 72 w 144"/>
              <a:gd name="T49" fmla="*/ 12 h 20"/>
              <a:gd name="T50" fmla="*/ 60 w 144"/>
              <a:gd name="T51" fmla="*/ 16 h 20"/>
              <a:gd name="T52" fmla="*/ 48 w 144"/>
              <a:gd name="T53" fmla="*/ 16 h 20"/>
              <a:gd name="T54" fmla="*/ 36 w 144"/>
              <a:gd name="T55" fmla="*/ 16 h 20"/>
              <a:gd name="T56" fmla="*/ 20 w 144"/>
              <a:gd name="T57" fmla="*/ 16 h 20"/>
              <a:gd name="T58" fmla="*/ 4 w 144"/>
              <a:gd name="T59" fmla="*/ 20 h 20"/>
              <a:gd name="T60" fmla="*/ 0 w 144"/>
              <a:gd name="T61" fmla="*/ 12 h 20"/>
              <a:gd name="T62" fmla="*/ 0 w 144"/>
              <a:gd name="T63" fmla="*/ 12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44" h="20">
                <a:moveTo>
                  <a:pt x="0" y="12"/>
                </a:moveTo>
                <a:lnTo>
                  <a:pt x="20" y="8"/>
                </a:lnTo>
                <a:lnTo>
                  <a:pt x="40" y="8"/>
                </a:lnTo>
                <a:lnTo>
                  <a:pt x="60" y="4"/>
                </a:lnTo>
                <a:lnTo>
                  <a:pt x="76" y="4"/>
                </a:lnTo>
                <a:lnTo>
                  <a:pt x="88" y="0"/>
                </a:lnTo>
                <a:lnTo>
                  <a:pt x="100" y="0"/>
                </a:lnTo>
                <a:lnTo>
                  <a:pt x="112" y="0"/>
                </a:lnTo>
                <a:lnTo>
                  <a:pt x="120" y="0"/>
                </a:lnTo>
                <a:lnTo>
                  <a:pt x="128" y="0"/>
                </a:lnTo>
                <a:lnTo>
                  <a:pt x="136" y="0"/>
                </a:lnTo>
                <a:lnTo>
                  <a:pt x="140" y="0"/>
                </a:lnTo>
                <a:lnTo>
                  <a:pt x="144" y="4"/>
                </a:lnTo>
                <a:lnTo>
                  <a:pt x="144" y="4"/>
                </a:lnTo>
                <a:lnTo>
                  <a:pt x="140" y="8"/>
                </a:lnTo>
                <a:lnTo>
                  <a:pt x="140" y="8"/>
                </a:lnTo>
                <a:lnTo>
                  <a:pt x="136" y="8"/>
                </a:lnTo>
                <a:lnTo>
                  <a:pt x="128" y="8"/>
                </a:lnTo>
                <a:lnTo>
                  <a:pt x="124" y="8"/>
                </a:lnTo>
                <a:lnTo>
                  <a:pt x="120" y="12"/>
                </a:lnTo>
                <a:lnTo>
                  <a:pt x="112" y="12"/>
                </a:lnTo>
                <a:lnTo>
                  <a:pt x="104" y="12"/>
                </a:lnTo>
                <a:lnTo>
                  <a:pt x="96" y="12"/>
                </a:lnTo>
                <a:lnTo>
                  <a:pt x="84" y="12"/>
                </a:lnTo>
                <a:lnTo>
                  <a:pt x="72" y="12"/>
                </a:lnTo>
                <a:lnTo>
                  <a:pt x="60" y="16"/>
                </a:lnTo>
                <a:lnTo>
                  <a:pt x="48" y="16"/>
                </a:lnTo>
                <a:lnTo>
                  <a:pt x="36" y="16"/>
                </a:lnTo>
                <a:lnTo>
                  <a:pt x="20" y="16"/>
                </a:lnTo>
                <a:lnTo>
                  <a:pt x="4" y="20"/>
                </a:lnTo>
                <a:lnTo>
                  <a:pt x="0" y="12"/>
                </a:lnTo>
                <a:lnTo>
                  <a:pt x="0" y="12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2" name="Freeform 197">
            <a:extLst>
              <a:ext uri="{FF2B5EF4-FFF2-40B4-BE49-F238E27FC236}">
                <a16:creationId xmlns:a16="http://schemas.microsoft.com/office/drawing/2014/main" id="{6D20A46A-6206-46F5-B785-A9E913633B72}"/>
              </a:ext>
            </a:extLst>
          </p:cNvPr>
          <p:cNvSpPr>
            <a:spLocks/>
          </p:cNvSpPr>
          <p:nvPr/>
        </p:nvSpPr>
        <p:spPr bwMode="auto">
          <a:xfrm>
            <a:off x="1852492" y="5454740"/>
            <a:ext cx="433969" cy="856363"/>
          </a:xfrm>
          <a:custGeom>
            <a:avLst/>
            <a:gdLst>
              <a:gd name="T0" fmla="*/ 24 w 112"/>
              <a:gd name="T1" fmla="*/ 132 h 176"/>
              <a:gd name="T2" fmla="*/ 16 w 112"/>
              <a:gd name="T3" fmla="*/ 128 h 176"/>
              <a:gd name="T4" fmla="*/ 12 w 112"/>
              <a:gd name="T5" fmla="*/ 124 h 176"/>
              <a:gd name="T6" fmla="*/ 8 w 112"/>
              <a:gd name="T7" fmla="*/ 120 h 176"/>
              <a:gd name="T8" fmla="*/ 4 w 112"/>
              <a:gd name="T9" fmla="*/ 116 h 176"/>
              <a:gd name="T10" fmla="*/ 0 w 112"/>
              <a:gd name="T11" fmla="*/ 112 h 176"/>
              <a:gd name="T12" fmla="*/ 4 w 112"/>
              <a:gd name="T13" fmla="*/ 108 h 176"/>
              <a:gd name="T14" fmla="*/ 8 w 112"/>
              <a:gd name="T15" fmla="*/ 104 h 176"/>
              <a:gd name="T16" fmla="*/ 12 w 112"/>
              <a:gd name="T17" fmla="*/ 104 h 176"/>
              <a:gd name="T18" fmla="*/ 24 w 112"/>
              <a:gd name="T19" fmla="*/ 104 h 176"/>
              <a:gd name="T20" fmla="*/ 36 w 112"/>
              <a:gd name="T21" fmla="*/ 108 h 176"/>
              <a:gd name="T22" fmla="*/ 44 w 112"/>
              <a:gd name="T23" fmla="*/ 112 h 176"/>
              <a:gd name="T24" fmla="*/ 52 w 112"/>
              <a:gd name="T25" fmla="*/ 112 h 176"/>
              <a:gd name="T26" fmla="*/ 56 w 112"/>
              <a:gd name="T27" fmla="*/ 112 h 176"/>
              <a:gd name="T28" fmla="*/ 60 w 112"/>
              <a:gd name="T29" fmla="*/ 112 h 176"/>
              <a:gd name="T30" fmla="*/ 60 w 112"/>
              <a:gd name="T31" fmla="*/ 112 h 176"/>
              <a:gd name="T32" fmla="*/ 60 w 112"/>
              <a:gd name="T33" fmla="*/ 104 h 176"/>
              <a:gd name="T34" fmla="*/ 60 w 112"/>
              <a:gd name="T35" fmla="*/ 100 h 176"/>
              <a:gd name="T36" fmla="*/ 60 w 112"/>
              <a:gd name="T37" fmla="*/ 88 h 176"/>
              <a:gd name="T38" fmla="*/ 60 w 112"/>
              <a:gd name="T39" fmla="*/ 84 h 176"/>
              <a:gd name="T40" fmla="*/ 60 w 112"/>
              <a:gd name="T41" fmla="*/ 76 h 176"/>
              <a:gd name="T42" fmla="*/ 60 w 112"/>
              <a:gd name="T43" fmla="*/ 68 h 176"/>
              <a:gd name="T44" fmla="*/ 60 w 112"/>
              <a:gd name="T45" fmla="*/ 56 h 176"/>
              <a:gd name="T46" fmla="*/ 60 w 112"/>
              <a:gd name="T47" fmla="*/ 44 h 176"/>
              <a:gd name="T48" fmla="*/ 56 w 112"/>
              <a:gd name="T49" fmla="*/ 32 h 176"/>
              <a:gd name="T50" fmla="*/ 56 w 112"/>
              <a:gd name="T51" fmla="*/ 16 h 176"/>
              <a:gd name="T52" fmla="*/ 56 w 112"/>
              <a:gd name="T53" fmla="*/ 0 h 176"/>
              <a:gd name="T54" fmla="*/ 68 w 112"/>
              <a:gd name="T55" fmla="*/ 4 h 176"/>
              <a:gd name="T56" fmla="*/ 84 w 112"/>
              <a:gd name="T57" fmla="*/ 8 h 176"/>
              <a:gd name="T58" fmla="*/ 92 w 112"/>
              <a:gd name="T59" fmla="*/ 12 h 176"/>
              <a:gd name="T60" fmla="*/ 100 w 112"/>
              <a:gd name="T61" fmla="*/ 16 h 176"/>
              <a:gd name="T62" fmla="*/ 108 w 112"/>
              <a:gd name="T63" fmla="*/ 20 h 176"/>
              <a:gd name="T64" fmla="*/ 112 w 112"/>
              <a:gd name="T65" fmla="*/ 24 h 176"/>
              <a:gd name="T66" fmla="*/ 112 w 112"/>
              <a:gd name="T67" fmla="*/ 28 h 176"/>
              <a:gd name="T68" fmla="*/ 112 w 112"/>
              <a:gd name="T69" fmla="*/ 32 h 176"/>
              <a:gd name="T70" fmla="*/ 112 w 112"/>
              <a:gd name="T71" fmla="*/ 32 h 176"/>
              <a:gd name="T72" fmla="*/ 112 w 112"/>
              <a:gd name="T73" fmla="*/ 36 h 176"/>
              <a:gd name="T74" fmla="*/ 112 w 112"/>
              <a:gd name="T75" fmla="*/ 44 h 176"/>
              <a:gd name="T76" fmla="*/ 112 w 112"/>
              <a:gd name="T77" fmla="*/ 52 h 176"/>
              <a:gd name="T78" fmla="*/ 112 w 112"/>
              <a:gd name="T79" fmla="*/ 60 h 176"/>
              <a:gd name="T80" fmla="*/ 112 w 112"/>
              <a:gd name="T81" fmla="*/ 68 h 176"/>
              <a:gd name="T82" fmla="*/ 112 w 112"/>
              <a:gd name="T83" fmla="*/ 80 h 176"/>
              <a:gd name="T84" fmla="*/ 112 w 112"/>
              <a:gd name="T85" fmla="*/ 92 h 176"/>
              <a:gd name="T86" fmla="*/ 112 w 112"/>
              <a:gd name="T87" fmla="*/ 104 h 176"/>
              <a:gd name="T88" fmla="*/ 112 w 112"/>
              <a:gd name="T89" fmla="*/ 112 h 176"/>
              <a:gd name="T90" fmla="*/ 108 w 112"/>
              <a:gd name="T91" fmla="*/ 132 h 176"/>
              <a:gd name="T92" fmla="*/ 104 w 112"/>
              <a:gd name="T93" fmla="*/ 148 h 176"/>
              <a:gd name="T94" fmla="*/ 96 w 112"/>
              <a:gd name="T95" fmla="*/ 160 h 176"/>
              <a:gd name="T96" fmla="*/ 88 w 112"/>
              <a:gd name="T97" fmla="*/ 168 h 176"/>
              <a:gd name="T98" fmla="*/ 80 w 112"/>
              <a:gd name="T99" fmla="*/ 172 h 176"/>
              <a:gd name="T100" fmla="*/ 72 w 112"/>
              <a:gd name="T101" fmla="*/ 176 h 176"/>
              <a:gd name="T102" fmla="*/ 64 w 112"/>
              <a:gd name="T103" fmla="*/ 176 h 176"/>
              <a:gd name="T104" fmla="*/ 60 w 112"/>
              <a:gd name="T105" fmla="*/ 176 h 176"/>
              <a:gd name="T106" fmla="*/ 52 w 112"/>
              <a:gd name="T107" fmla="*/ 172 h 176"/>
              <a:gd name="T108" fmla="*/ 52 w 112"/>
              <a:gd name="T109" fmla="*/ 168 h 176"/>
              <a:gd name="T110" fmla="*/ 48 w 112"/>
              <a:gd name="T111" fmla="*/ 164 h 176"/>
              <a:gd name="T112" fmla="*/ 48 w 112"/>
              <a:gd name="T113" fmla="*/ 156 h 176"/>
              <a:gd name="T114" fmla="*/ 40 w 112"/>
              <a:gd name="T115" fmla="*/ 148 h 176"/>
              <a:gd name="T116" fmla="*/ 32 w 112"/>
              <a:gd name="T117" fmla="*/ 140 h 176"/>
              <a:gd name="T118" fmla="*/ 24 w 112"/>
              <a:gd name="T119" fmla="*/ 132 h 176"/>
              <a:gd name="T120" fmla="*/ 24 w 112"/>
              <a:gd name="T121" fmla="*/ 132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12" h="176">
                <a:moveTo>
                  <a:pt x="24" y="132"/>
                </a:moveTo>
                <a:lnTo>
                  <a:pt x="16" y="128"/>
                </a:lnTo>
                <a:lnTo>
                  <a:pt x="12" y="124"/>
                </a:lnTo>
                <a:lnTo>
                  <a:pt x="8" y="120"/>
                </a:lnTo>
                <a:lnTo>
                  <a:pt x="4" y="116"/>
                </a:lnTo>
                <a:lnTo>
                  <a:pt x="0" y="112"/>
                </a:lnTo>
                <a:lnTo>
                  <a:pt x="4" y="108"/>
                </a:lnTo>
                <a:lnTo>
                  <a:pt x="8" y="104"/>
                </a:lnTo>
                <a:lnTo>
                  <a:pt x="12" y="104"/>
                </a:lnTo>
                <a:lnTo>
                  <a:pt x="24" y="104"/>
                </a:lnTo>
                <a:lnTo>
                  <a:pt x="36" y="108"/>
                </a:lnTo>
                <a:lnTo>
                  <a:pt x="44" y="112"/>
                </a:lnTo>
                <a:lnTo>
                  <a:pt x="52" y="112"/>
                </a:lnTo>
                <a:lnTo>
                  <a:pt x="56" y="112"/>
                </a:lnTo>
                <a:lnTo>
                  <a:pt x="60" y="112"/>
                </a:lnTo>
                <a:lnTo>
                  <a:pt x="60" y="112"/>
                </a:lnTo>
                <a:lnTo>
                  <a:pt x="60" y="104"/>
                </a:lnTo>
                <a:lnTo>
                  <a:pt x="60" y="100"/>
                </a:lnTo>
                <a:lnTo>
                  <a:pt x="60" y="88"/>
                </a:lnTo>
                <a:lnTo>
                  <a:pt x="60" y="84"/>
                </a:lnTo>
                <a:lnTo>
                  <a:pt x="60" y="76"/>
                </a:lnTo>
                <a:lnTo>
                  <a:pt x="60" y="68"/>
                </a:lnTo>
                <a:lnTo>
                  <a:pt x="60" y="56"/>
                </a:lnTo>
                <a:lnTo>
                  <a:pt x="60" y="44"/>
                </a:lnTo>
                <a:lnTo>
                  <a:pt x="56" y="32"/>
                </a:lnTo>
                <a:lnTo>
                  <a:pt x="56" y="16"/>
                </a:lnTo>
                <a:lnTo>
                  <a:pt x="56" y="0"/>
                </a:lnTo>
                <a:lnTo>
                  <a:pt x="68" y="4"/>
                </a:lnTo>
                <a:lnTo>
                  <a:pt x="84" y="8"/>
                </a:lnTo>
                <a:lnTo>
                  <a:pt x="92" y="12"/>
                </a:lnTo>
                <a:lnTo>
                  <a:pt x="100" y="16"/>
                </a:lnTo>
                <a:lnTo>
                  <a:pt x="108" y="20"/>
                </a:lnTo>
                <a:lnTo>
                  <a:pt x="112" y="24"/>
                </a:lnTo>
                <a:lnTo>
                  <a:pt x="112" y="28"/>
                </a:lnTo>
                <a:lnTo>
                  <a:pt x="112" y="32"/>
                </a:lnTo>
                <a:lnTo>
                  <a:pt x="112" y="32"/>
                </a:lnTo>
                <a:lnTo>
                  <a:pt x="112" y="36"/>
                </a:lnTo>
                <a:lnTo>
                  <a:pt x="112" y="44"/>
                </a:lnTo>
                <a:lnTo>
                  <a:pt x="112" y="52"/>
                </a:lnTo>
                <a:lnTo>
                  <a:pt x="112" y="60"/>
                </a:lnTo>
                <a:lnTo>
                  <a:pt x="112" y="68"/>
                </a:lnTo>
                <a:lnTo>
                  <a:pt x="112" y="80"/>
                </a:lnTo>
                <a:lnTo>
                  <a:pt x="112" y="92"/>
                </a:lnTo>
                <a:lnTo>
                  <a:pt x="112" y="104"/>
                </a:lnTo>
                <a:lnTo>
                  <a:pt x="112" y="112"/>
                </a:lnTo>
                <a:lnTo>
                  <a:pt x="108" y="132"/>
                </a:lnTo>
                <a:lnTo>
                  <a:pt x="104" y="148"/>
                </a:lnTo>
                <a:lnTo>
                  <a:pt x="96" y="160"/>
                </a:lnTo>
                <a:lnTo>
                  <a:pt x="88" y="168"/>
                </a:lnTo>
                <a:lnTo>
                  <a:pt x="80" y="172"/>
                </a:lnTo>
                <a:lnTo>
                  <a:pt x="72" y="176"/>
                </a:lnTo>
                <a:lnTo>
                  <a:pt x="64" y="176"/>
                </a:lnTo>
                <a:lnTo>
                  <a:pt x="60" y="176"/>
                </a:lnTo>
                <a:lnTo>
                  <a:pt x="52" y="172"/>
                </a:lnTo>
                <a:lnTo>
                  <a:pt x="52" y="168"/>
                </a:lnTo>
                <a:lnTo>
                  <a:pt x="48" y="164"/>
                </a:lnTo>
                <a:lnTo>
                  <a:pt x="48" y="156"/>
                </a:lnTo>
                <a:lnTo>
                  <a:pt x="40" y="148"/>
                </a:lnTo>
                <a:lnTo>
                  <a:pt x="32" y="140"/>
                </a:lnTo>
                <a:lnTo>
                  <a:pt x="24" y="132"/>
                </a:lnTo>
                <a:lnTo>
                  <a:pt x="24" y="132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3" name="Freeform 198">
            <a:extLst>
              <a:ext uri="{FF2B5EF4-FFF2-40B4-BE49-F238E27FC236}">
                <a16:creationId xmlns:a16="http://schemas.microsoft.com/office/drawing/2014/main" id="{1E28F20E-862D-4729-9F45-10E242BFC470}"/>
              </a:ext>
            </a:extLst>
          </p:cNvPr>
          <p:cNvSpPr>
            <a:spLocks/>
          </p:cNvSpPr>
          <p:nvPr/>
        </p:nvSpPr>
        <p:spPr bwMode="auto">
          <a:xfrm>
            <a:off x="2363956" y="5629905"/>
            <a:ext cx="402971" cy="291942"/>
          </a:xfrm>
          <a:custGeom>
            <a:avLst/>
            <a:gdLst>
              <a:gd name="T0" fmla="*/ 92 w 104"/>
              <a:gd name="T1" fmla="*/ 60 h 60"/>
              <a:gd name="T2" fmla="*/ 88 w 104"/>
              <a:gd name="T3" fmla="*/ 60 h 60"/>
              <a:gd name="T4" fmla="*/ 84 w 104"/>
              <a:gd name="T5" fmla="*/ 60 h 60"/>
              <a:gd name="T6" fmla="*/ 72 w 104"/>
              <a:gd name="T7" fmla="*/ 56 h 60"/>
              <a:gd name="T8" fmla="*/ 60 w 104"/>
              <a:gd name="T9" fmla="*/ 48 h 60"/>
              <a:gd name="T10" fmla="*/ 48 w 104"/>
              <a:gd name="T11" fmla="*/ 44 h 60"/>
              <a:gd name="T12" fmla="*/ 40 w 104"/>
              <a:gd name="T13" fmla="*/ 40 h 60"/>
              <a:gd name="T14" fmla="*/ 32 w 104"/>
              <a:gd name="T15" fmla="*/ 32 h 60"/>
              <a:gd name="T16" fmla="*/ 24 w 104"/>
              <a:gd name="T17" fmla="*/ 28 h 60"/>
              <a:gd name="T18" fmla="*/ 16 w 104"/>
              <a:gd name="T19" fmla="*/ 24 h 60"/>
              <a:gd name="T20" fmla="*/ 12 w 104"/>
              <a:gd name="T21" fmla="*/ 16 h 60"/>
              <a:gd name="T22" fmla="*/ 4 w 104"/>
              <a:gd name="T23" fmla="*/ 12 h 60"/>
              <a:gd name="T24" fmla="*/ 4 w 104"/>
              <a:gd name="T25" fmla="*/ 8 h 60"/>
              <a:gd name="T26" fmla="*/ 0 w 104"/>
              <a:gd name="T27" fmla="*/ 4 h 60"/>
              <a:gd name="T28" fmla="*/ 0 w 104"/>
              <a:gd name="T29" fmla="*/ 0 h 60"/>
              <a:gd name="T30" fmla="*/ 28 w 104"/>
              <a:gd name="T31" fmla="*/ 0 h 60"/>
              <a:gd name="T32" fmla="*/ 40 w 104"/>
              <a:gd name="T33" fmla="*/ 0 h 60"/>
              <a:gd name="T34" fmla="*/ 48 w 104"/>
              <a:gd name="T35" fmla="*/ 0 h 60"/>
              <a:gd name="T36" fmla="*/ 60 w 104"/>
              <a:gd name="T37" fmla="*/ 0 h 60"/>
              <a:gd name="T38" fmla="*/ 68 w 104"/>
              <a:gd name="T39" fmla="*/ 4 h 60"/>
              <a:gd name="T40" fmla="*/ 76 w 104"/>
              <a:gd name="T41" fmla="*/ 4 h 60"/>
              <a:gd name="T42" fmla="*/ 80 w 104"/>
              <a:gd name="T43" fmla="*/ 8 h 60"/>
              <a:gd name="T44" fmla="*/ 92 w 104"/>
              <a:gd name="T45" fmla="*/ 12 h 60"/>
              <a:gd name="T46" fmla="*/ 96 w 104"/>
              <a:gd name="T47" fmla="*/ 20 h 60"/>
              <a:gd name="T48" fmla="*/ 104 w 104"/>
              <a:gd name="T49" fmla="*/ 28 h 60"/>
              <a:gd name="T50" fmla="*/ 104 w 104"/>
              <a:gd name="T51" fmla="*/ 40 h 60"/>
              <a:gd name="T52" fmla="*/ 104 w 104"/>
              <a:gd name="T53" fmla="*/ 48 h 60"/>
              <a:gd name="T54" fmla="*/ 100 w 104"/>
              <a:gd name="T55" fmla="*/ 56 h 60"/>
              <a:gd name="T56" fmla="*/ 96 w 104"/>
              <a:gd name="T57" fmla="*/ 60 h 60"/>
              <a:gd name="T58" fmla="*/ 92 w 104"/>
              <a:gd name="T59" fmla="*/ 60 h 60"/>
              <a:gd name="T60" fmla="*/ 92 w 104"/>
              <a:gd name="T61" fmla="*/ 60 h 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104" h="60">
                <a:moveTo>
                  <a:pt x="92" y="60"/>
                </a:moveTo>
                <a:lnTo>
                  <a:pt x="88" y="60"/>
                </a:lnTo>
                <a:lnTo>
                  <a:pt x="84" y="60"/>
                </a:lnTo>
                <a:lnTo>
                  <a:pt x="72" y="56"/>
                </a:lnTo>
                <a:lnTo>
                  <a:pt x="60" y="48"/>
                </a:lnTo>
                <a:lnTo>
                  <a:pt x="48" y="44"/>
                </a:lnTo>
                <a:lnTo>
                  <a:pt x="40" y="40"/>
                </a:lnTo>
                <a:lnTo>
                  <a:pt x="32" y="32"/>
                </a:lnTo>
                <a:lnTo>
                  <a:pt x="24" y="28"/>
                </a:lnTo>
                <a:lnTo>
                  <a:pt x="16" y="24"/>
                </a:lnTo>
                <a:lnTo>
                  <a:pt x="12" y="16"/>
                </a:lnTo>
                <a:lnTo>
                  <a:pt x="4" y="12"/>
                </a:lnTo>
                <a:lnTo>
                  <a:pt x="4" y="8"/>
                </a:lnTo>
                <a:lnTo>
                  <a:pt x="0" y="4"/>
                </a:lnTo>
                <a:lnTo>
                  <a:pt x="0" y="0"/>
                </a:lnTo>
                <a:lnTo>
                  <a:pt x="28" y="0"/>
                </a:lnTo>
                <a:lnTo>
                  <a:pt x="40" y="0"/>
                </a:lnTo>
                <a:lnTo>
                  <a:pt x="48" y="0"/>
                </a:lnTo>
                <a:lnTo>
                  <a:pt x="60" y="0"/>
                </a:lnTo>
                <a:lnTo>
                  <a:pt x="68" y="4"/>
                </a:lnTo>
                <a:lnTo>
                  <a:pt x="76" y="4"/>
                </a:lnTo>
                <a:lnTo>
                  <a:pt x="80" y="8"/>
                </a:lnTo>
                <a:lnTo>
                  <a:pt x="92" y="12"/>
                </a:lnTo>
                <a:lnTo>
                  <a:pt x="96" y="20"/>
                </a:lnTo>
                <a:lnTo>
                  <a:pt x="104" y="28"/>
                </a:lnTo>
                <a:lnTo>
                  <a:pt x="104" y="40"/>
                </a:lnTo>
                <a:lnTo>
                  <a:pt x="104" y="48"/>
                </a:lnTo>
                <a:lnTo>
                  <a:pt x="100" y="56"/>
                </a:lnTo>
                <a:lnTo>
                  <a:pt x="96" y="60"/>
                </a:lnTo>
                <a:lnTo>
                  <a:pt x="92" y="60"/>
                </a:lnTo>
                <a:lnTo>
                  <a:pt x="92" y="60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4" name="Freeform 199">
            <a:extLst>
              <a:ext uri="{FF2B5EF4-FFF2-40B4-BE49-F238E27FC236}">
                <a16:creationId xmlns:a16="http://schemas.microsoft.com/office/drawing/2014/main" id="{588B6139-8690-4605-8157-A05FD98D8048}"/>
              </a:ext>
            </a:extLst>
          </p:cNvPr>
          <p:cNvSpPr>
            <a:spLocks/>
          </p:cNvSpPr>
          <p:nvPr/>
        </p:nvSpPr>
        <p:spPr bwMode="auto">
          <a:xfrm>
            <a:off x="1480519" y="5629905"/>
            <a:ext cx="294479" cy="506033"/>
          </a:xfrm>
          <a:custGeom>
            <a:avLst/>
            <a:gdLst>
              <a:gd name="T0" fmla="*/ 56 w 76"/>
              <a:gd name="T1" fmla="*/ 88 h 104"/>
              <a:gd name="T2" fmla="*/ 48 w 76"/>
              <a:gd name="T3" fmla="*/ 96 h 104"/>
              <a:gd name="T4" fmla="*/ 44 w 76"/>
              <a:gd name="T5" fmla="*/ 100 h 104"/>
              <a:gd name="T6" fmla="*/ 36 w 76"/>
              <a:gd name="T7" fmla="*/ 104 h 104"/>
              <a:gd name="T8" fmla="*/ 32 w 76"/>
              <a:gd name="T9" fmla="*/ 104 h 104"/>
              <a:gd name="T10" fmla="*/ 28 w 76"/>
              <a:gd name="T11" fmla="*/ 104 h 104"/>
              <a:gd name="T12" fmla="*/ 24 w 76"/>
              <a:gd name="T13" fmla="*/ 104 h 104"/>
              <a:gd name="T14" fmla="*/ 16 w 76"/>
              <a:gd name="T15" fmla="*/ 96 h 104"/>
              <a:gd name="T16" fmla="*/ 12 w 76"/>
              <a:gd name="T17" fmla="*/ 92 h 104"/>
              <a:gd name="T18" fmla="*/ 8 w 76"/>
              <a:gd name="T19" fmla="*/ 84 h 104"/>
              <a:gd name="T20" fmla="*/ 4 w 76"/>
              <a:gd name="T21" fmla="*/ 80 h 104"/>
              <a:gd name="T22" fmla="*/ 4 w 76"/>
              <a:gd name="T23" fmla="*/ 72 h 104"/>
              <a:gd name="T24" fmla="*/ 0 w 76"/>
              <a:gd name="T25" fmla="*/ 72 h 104"/>
              <a:gd name="T26" fmla="*/ 4 w 76"/>
              <a:gd name="T27" fmla="*/ 68 h 104"/>
              <a:gd name="T28" fmla="*/ 4 w 76"/>
              <a:gd name="T29" fmla="*/ 64 h 104"/>
              <a:gd name="T30" fmla="*/ 8 w 76"/>
              <a:gd name="T31" fmla="*/ 56 h 104"/>
              <a:gd name="T32" fmla="*/ 12 w 76"/>
              <a:gd name="T33" fmla="*/ 52 h 104"/>
              <a:gd name="T34" fmla="*/ 16 w 76"/>
              <a:gd name="T35" fmla="*/ 48 h 104"/>
              <a:gd name="T36" fmla="*/ 20 w 76"/>
              <a:gd name="T37" fmla="*/ 44 h 104"/>
              <a:gd name="T38" fmla="*/ 24 w 76"/>
              <a:gd name="T39" fmla="*/ 40 h 104"/>
              <a:gd name="T40" fmla="*/ 24 w 76"/>
              <a:gd name="T41" fmla="*/ 32 h 104"/>
              <a:gd name="T42" fmla="*/ 28 w 76"/>
              <a:gd name="T43" fmla="*/ 28 h 104"/>
              <a:gd name="T44" fmla="*/ 32 w 76"/>
              <a:gd name="T45" fmla="*/ 20 h 104"/>
              <a:gd name="T46" fmla="*/ 32 w 76"/>
              <a:gd name="T47" fmla="*/ 8 h 104"/>
              <a:gd name="T48" fmla="*/ 36 w 76"/>
              <a:gd name="T49" fmla="*/ 0 h 104"/>
              <a:gd name="T50" fmla="*/ 44 w 76"/>
              <a:gd name="T51" fmla="*/ 0 h 104"/>
              <a:gd name="T52" fmla="*/ 52 w 76"/>
              <a:gd name="T53" fmla="*/ 0 h 104"/>
              <a:gd name="T54" fmla="*/ 60 w 76"/>
              <a:gd name="T55" fmla="*/ 4 h 104"/>
              <a:gd name="T56" fmla="*/ 68 w 76"/>
              <a:gd name="T57" fmla="*/ 8 h 104"/>
              <a:gd name="T58" fmla="*/ 72 w 76"/>
              <a:gd name="T59" fmla="*/ 16 h 104"/>
              <a:gd name="T60" fmla="*/ 76 w 76"/>
              <a:gd name="T61" fmla="*/ 28 h 104"/>
              <a:gd name="T62" fmla="*/ 76 w 76"/>
              <a:gd name="T63" fmla="*/ 36 h 104"/>
              <a:gd name="T64" fmla="*/ 76 w 76"/>
              <a:gd name="T65" fmla="*/ 48 h 104"/>
              <a:gd name="T66" fmla="*/ 72 w 76"/>
              <a:gd name="T67" fmla="*/ 60 h 104"/>
              <a:gd name="T68" fmla="*/ 68 w 76"/>
              <a:gd name="T69" fmla="*/ 68 h 104"/>
              <a:gd name="T70" fmla="*/ 64 w 76"/>
              <a:gd name="T71" fmla="*/ 80 h 104"/>
              <a:gd name="T72" fmla="*/ 56 w 76"/>
              <a:gd name="T73" fmla="*/ 88 h 104"/>
              <a:gd name="T74" fmla="*/ 56 w 76"/>
              <a:gd name="T75" fmla="*/ 88 h 1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76" h="104">
                <a:moveTo>
                  <a:pt x="56" y="88"/>
                </a:moveTo>
                <a:lnTo>
                  <a:pt x="48" y="96"/>
                </a:lnTo>
                <a:lnTo>
                  <a:pt x="44" y="100"/>
                </a:lnTo>
                <a:lnTo>
                  <a:pt x="36" y="104"/>
                </a:lnTo>
                <a:lnTo>
                  <a:pt x="32" y="104"/>
                </a:lnTo>
                <a:lnTo>
                  <a:pt x="28" y="104"/>
                </a:lnTo>
                <a:lnTo>
                  <a:pt x="24" y="104"/>
                </a:lnTo>
                <a:lnTo>
                  <a:pt x="16" y="96"/>
                </a:lnTo>
                <a:lnTo>
                  <a:pt x="12" y="92"/>
                </a:lnTo>
                <a:lnTo>
                  <a:pt x="8" y="84"/>
                </a:lnTo>
                <a:lnTo>
                  <a:pt x="4" y="80"/>
                </a:lnTo>
                <a:lnTo>
                  <a:pt x="4" y="72"/>
                </a:lnTo>
                <a:lnTo>
                  <a:pt x="0" y="72"/>
                </a:lnTo>
                <a:lnTo>
                  <a:pt x="4" y="68"/>
                </a:lnTo>
                <a:lnTo>
                  <a:pt x="4" y="64"/>
                </a:lnTo>
                <a:lnTo>
                  <a:pt x="8" y="56"/>
                </a:lnTo>
                <a:lnTo>
                  <a:pt x="12" y="52"/>
                </a:lnTo>
                <a:lnTo>
                  <a:pt x="16" y="48"/>
                </a:lnTo>
                <a:lnTo>
                  <a:pt x="20" y="44"/>
                </a:lnTo>
                <a:lnTo>
                  <a:pt x="24" y="40"/>
                </a:lnTo>
                <a:lnTo>
                  <a:pt x="24" y="32"/>
                </a:lnTo>
                <a:lnTo>
                  <a:pt x="28" y="28"/>
                </a:lnTo>
                <a:lnTo>
                  <a:pt x="32" y="20"/>
                </a:lnTo>
                <a:lnTo>
                  <a:pt x="32" y="8"/>
                </a:lnTo>
                <a:lnTo>
                  <a:pt x="36" y="0"/>
                </a:lnTo>
                <a:lnTo>
                  <a:pt x="44" y="0"/>
                </a:lnTo>
                <a:lnTo>
                  <a:pt x="52" y="0"/>
                </a:lnTo>
                <a:lnTo>
                  <a:pt x="60" y="4"/>
                </a:lnTo>
                <a:lnTo>
                  <a:pt x="68" y="8"/>
                </a:lnTo>
                <a:lnTo>
                  <a:pt x="72" y="16"/>
                </a:lnTo>
                <a:lnTo>
                  <a:pt x="76" y="28"/>
                </a:lnTo>
                <a:lnTo>
                  <a:pt x="76" y="36"/>
                </a:lnTo>
                <a:lnTo>
                  <a:pt x="76" y="48"/>
                </a:lnTo>
                <a:lnTo>
                  <a:pt x="72" y="60"/>
                </a:lnTo>
                <a:lnTo>
                  <a:pt x="68" y="68"/>
                </a:lnTo>
                <a:lnTo>
                  <a:pt x="64" y="80"/>
                </a:lnTo>
                <a:lnTo>
                  <a:pt x="56" y="88"/>
                </a:lnTo>
                <a:lnTo>
                  <a:pt x="56" y="88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5" name="Freeform 200">
            <a:extLst>
              <a:ext uri="{FF2B5EF4-FFF2-40B4-BE49-F238E27FC236}">
                <a16:creationId xmlns:a16="http://schemas.microsoft.com/office/drawing/2014/main" id="{C1599597-0195-485B-9AD4-1E6A357A1207}"/>
              </a:ext>
            </a:extLst>
          </p:cNvPr>
          <p:cNvSpPr>
            <a:spLocks/>
          </p:cNvSpPr>
          <p:nvPr/>
        </p:nvSpPr>
        <p:spPr bwMode="auto">
          <a:xfrm>
            <a:off x="1186040" y="4793005"/>
            <a:ext cx="1642883" cy="369793"/>
          </a:xfrm>
          <a:custGeom>
            <a:avLst/>
            <a:gdLst>
              <a:gd name="T0" fmla="*/ 0 w 424"/>
              <a:gd name="T1" fmla="*/ 48 h 76"/>
              <a:gd name="T2" fmla="*/ 4 w 424"/>
              <a:gd name="T3" fmla="*/ 48 h 76"/>
              <a:gd name="T4" fmla="*/ 12 w 424"/>
              <a:gd name="T5" fmla="*/ 44 h 76"/>
              <a:gd name="T6" fmla="*/ 20 w 424"/>
              <a:gd name="T7" fmla="*/ 44 h 76"/>
              <a:gd name="T8" fmla="*/ 32 w 424"/>
              <a:gd name="T9" fmla="*/ 40 h 76"/>
              <a:gd name="T10" fmla="*/ 40 w 424"/>
              <a:gd name="T11" fmla="*/ 40 h 76"/>
              <a:gd name="T12" fmla="*/ 52 w 424"/>
              <a:gd name="T13" fmla="*/ 40 h 76"/>
              <a:gd name="T14" fmla="*/ 68 w 424"/>
              <a:gd name="T15" fmla="*/ 40 h 76"/>
              <a:gd name="T16" fmla="*/ 88 w 424"/>
              <a:gd name="T17" fmla="*/ 36 h 76"/>
              <a:gd name="T18" fmla="*/ 108 w 424"/>
              <a:gd name="T19" fmla="*/ 32 h 76"/>
              <a:gd name="T20" fmla="*/ 136 w 424"/>
              <a:gd name="T21" fmla="*/ 28 h 76"/>
              <a:gd name="T22" fmla="*/ 168 w 424"/>
              <a:gd name="T23" fmla="*/ 24 h 76"/>
              <a:gd name="T24" fmla="*/ 200 w 424"/>
              <a:gd name="T25" fmla="*/ 20 h 76"/>
              <a:gd name="T26" fmla="*/ 236 w 424"/>
              <a:gd name="T27" fmla="*/ 16 h 76"/>
              <a:gd name="T28" fmla="*/ 264 w 424"/>
              <a:gd name="T29" fmla="*/ 12 h 76"/>
              <a:gd name="T30" fmla="*/ 292 w 424"/>
              <a:gd name="T31" fmla="*/ 8 h 76"/>
              <a:gd name="T32" fmla="*/ 312 w 424"/>
              <a:gd name="T33" fmla="*/ 4 h 76"/>
              <a:gd name="T34" fmla="*/ 332 w 424"/>
              <a:gd name="T35" fmla="*/ 4 h 76"/>
              <a:gd name="T36" fmla="*/ 348 w 424"/>
              <a:gd name="T37" fmla="*/ 0 h 76"/>
              <a:gd name="T38" fmla="*/ 360 w 424"/>
              <a:gd name="T39" fmla="*/ 0 h 76"/>
              <a:gd name="T40" fmla="*/ 372 w 424"/>
              <a:gd name="T41" fmla="*/ 0 h 76"/>
              <a:gd name="T42" fmla="*/ 384 w 424"/>
              <a:gd name="T43" fmla="*/ 0 h 76"/>
              <a:gd name="T44" fmla="*/ 396 w 424"/>
              <a:gd name="T45" fmla="*/ 4 h 76"/>
              <a:gd name="T46" fmla="*/ 408 w 424"/>
              <a:gd name="T47" fmla="*/ 8 h 76"/>
              <a:gd name="T48" fmla="*/ 416 w 424"/>
              <a:gd name="T49" fmla="*/ 12 h 76"/>
              <a:gd name="T50" fmla="*/ 420 w 424"/>
              <a:gd name="T51" fmla="*/ 16 h 76"/>
              <a:gd name="T52" fmla="*/ 424 w 424"/>
              <a:gd name="T53" fmla="*/ 20 h 76"/>
              <a:gd name="T54" fmla="*/ 424 w 424"/>
              <a:gd name="T55" fmla="*/ 28 h 76"/>
              <a:gd name="T56" fmla="*/ 424 w 424"/>
              <a:gd name="T57" fmla="*/ 28 h 76"/>
              <a:gd name="T58" fmla="*/ 416 w 424"/>
              <a:gd name="T59" fmla="*/ 32 h 76"/>
              <a:gd name="T60" fmla="*/ 408 w 424"/>
              <a:gd name="T61" fmla="*/ 36 h 76"/>
              <a:gd name="T62" fmla="*/ 396 w 424"/>
              <a:gd name="T63" fmla="*/ 36 h 76"/>
              <a:gd name="T64" fmla="*/ 380 w 424"/>
              <a:gd name="T65" fmla="*/ 36 h 76"/>
              <a:gd name="T66" fmla="*/ 360 w 424"/>
              <a:gd name="T67" fmla="*/ 36 h 76"/>
              <a:gd name="T68" fmla="*/ 340 w 424"/>
              <a:gd name="T69" fmla="*/ 36 h 76"/>
              <a:gd name="T70" fmla="*/ 312 w 424"/>
              <a:gd name="T71" fmla="*/ 40 h 76"/>
              <a:gd name="T72" fmla="*/ 284 w 424"/>
              <a:gd name="T73" fmla="*/ 40 h 76"/>
              <a:gd name="T74" fmla="*/ 256 w 424"/>
              <a:gd name="T75" fmla="*/ 44 h 76"/>
              <a:gd name="T76" fmla="*/ 224 w 424"/>
              <a:gd name="T77" fmla="*/ 48 h 76"/>
              <a:gd name="T78" fmla="*/ 184 w 424"/>
              <a:gd name="T79" fmla="*/ 56 h 76"/>
              <a:gd name="T80" fmla="*/ 144 w 424"/>
              <a:gd name="T81" fmla="*/ 60 h 76"/>
              <a:gd name="T82" fmla="*/ 124 w 424"/>
              <a:gd name="T83" fmla="*/ 64 h 76"/>
              <a:gd name="T84" fmla="*/ 108 w 424"/>
              <a:gd name="T85" fmla="*/ 68 h 76"/>
              <a:gd name="T86" fmla="*/ 92 w 424"/>
              <a:gd name="T87" fmla="*/ 68 h 76"/>
              <a:gd name="T88" fmla="*/ 80 w 424"/>
              <a:gd name="T89" fmla="*/ 72 h 76"/>
              <a:gd name="T90" fmla="*/ 68 w 424"/>
              <a:gd name="T91" fmla="*/ 72 h 76"/>
              <a:gd name="T92" fmla="*/ 64 w 424"/>
              <a:gd name="T93" fmla="*/ 72 h 76"/>
              <a:gd name="T94" fmla="*/ 56 w 424"/>
              <a:gd name="T95" fmla="*/ 76 h 76"/>
              <a:gd name="T96" fmla="*/ 56 w 424"/>
              <a:gd name="T97" fmla="*/ 76 h 76"/>
              <a:gd name="T98" fmla="*/ 48 w 424"/>
              <a:gd name="T99" fmla="*/ 76 h 76"/>
              <a:gd name="T100" fmla="*/ 40 w 424"/>
              <a:gd name="T101" fmla="*/ 72 h 76"/>
              <a:gd name="T102" fmla="*/ 32 w 424"/>
              <a:gd name="T103" fmla="*/ 68 h 76"/>
              <a:gd name="T104" fmla="*/ 24 w 424"/>
              <a:gd name="T105" fmla="*/ 64 h 76"/>
              <a:gd name="T106" fmla="*/ 12 w 424"/>
              <a:gd name="T107" fmla="*/ 60 h 76"/>
              <a:gd name="T108" fmla="*/ 4 w 424"/>
              <a:gd name="T109" fmla="*/ 56 h 76"/>
              <a:gd name="T110" fmla="*/ 0 w 424"/>
              <a:gd name="T111" fmla="*/ 52 h 76"/>
              <a:gd name="T112" fmla="*/ 0 w 424"/>
              <a:gd name="T113" fmla="*/ 52 h 76"/>
              <a:gd name="T114" fmla="*/ 0 w 424"/>
              <a:gd name="T115" fmla="*/ 48 h 76"/>
              <a:gd name="T116" fmla="*/ 0 w 424"/>
              <a:gd name="T117" fmla="*/ 48 h 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424" h="76">
                <a:moveTo>
                  <a:pt x="0" y="48"/>
                </a:moveTo>
                <a:lnTo>
                  <a:pt x="4" y="48"/>
                </a:lnTo>
                <a:lnTo>
                  <a:pt x="12" y="44"/>
                </a:lnTo>
                <a:lnTo>
                  <a:pt x="20" y="44"/>
                </a:lnTo>
                <a:lnTo>
                  <a:pt x="32" y="40"/>
                </a:lnTo>
                <a:lnTo>
                  <a:pt x="40" y="40"/>
                </a:lnTo>
                <a:lnTo>
                  <a:pt x="52" y="40"/>
                </a:lnTo>
                <a:lnTo>
                  <a:pt x="68" y="40"/>
                </a:lnTo>
                <a:lnTo>
                  <a:pt x="88" y="36"/>
                </a:lnTo>
                <a:lnTo>
                  <a:pt x="108" y="32"/>
                </a:lnTo>
                <a:lnTo>
                  <a:pt x="136" y="28"/>
                </a:lnTo>
                <a:lnTo>
                  <a:pt x="168" y="24"/>
                </a:lnTo>
                <a:lnTo>
                  <a:pt x="200" y="20"/>
                </a:lnTo>
                <a:lnTo>
                  <a:pt x="236" y="16"/>
                </a:lnTo>
                <a:lnTo>
                  <a:pt x="264" y="12"/>
                </a:lnTo>
                <a:lnTo>
                  <a:pt x="292" y="8"/>
                </a:lnTo>
                <a:lnTo>
                  <a:pt x="312" y="4"/>
                </a:lnTo>
                <a:lnTo>
                  <a:pt x="332" y="4"/>
                </a:lnTo>
                <a:lnTo>
                  <a:pt x="348" y="0"/>
                </a:lnTo>
                <a:lnTo>
                  <a:pt x="360" y="0"/>
                </a:lnTo>
                <a:lnTo>
                  <a:pt x="372" y="0"/>
                </a:lnTo>
                <a:lnTo>
                  <a:pt x="384" y="0"/>
                </a:lnTo>
                <a:lnTo>
                  <a:pt x="396" y="4"/>
                </a:lnTo>
                <a:lnTo>
                  <a:pt x="408" y="8"/>
                </a:lnTo>
                <a:lnTo>
                  <a:pt x="416" y="12"/>
                </a:lnTo>
                <a:lnTo>
                  <a:pt x="420" y="16"/>
                </a:lnTo>
                <a:lnTo>
                  <a:pt x="424" y="20"/>
                </a:lnTo>
                <a:lnTo>
                  <a:pt x="424" y="28"/>
                </a:lnTo>
                <a:lnTo>
                  <a:pt x="424" y="28"/>
                </a:lnTo>
                <a:lnTo>
                  <a:pt x="416" y="32"/>
                </a:lnTo>
                <a:lnTo>
                  <a:pt x="408" y="36"/>
                </a:lnTo>
                <a:lnTo>
                  <a:pt x="396" y="36"/>
                </a:lnTo>
                <a:lnTo>
                  <a:pt x="380" y="36"/>
                </a:lnTo>
                <a:lnTo>
                  <a:pt x="360" y="36"/>
                </a:lnTo>
                <a:lnTo>
                  <a:pt x="340" y="36"/>
                </a:lnTo>
                <a:lnTo>
                  <a:pt x="312" y="40"/>
                </a:lnTo>
                <a:lnTo>
                  <a:pt x="284" y="40"/>
                </a:lnTo>
                <a:lnTo>
                  <a:pt x="256" y="44"/>
                </a:lnTo>
                <a:lnTo>
                  <a:pt x="224" y="48"/>
                </a:lnTo>
                <a:lnTo>
                  <a:pt x="184" y="56"/>
                </a:lnTo>
                <a:lnTo>
                  <a:pt x="144" y="60"/>
                </a:lnTo>
                <a:lnTo>
                  <a:pt x="124" y="64"/>
                </a:lnTo>
                <a:lnTo>
                  <a:pt x="108" y="68"/>
                </a:lnTo>
                <a:lnTo>
                  <a:pt x="92" y="68"/>
                </a:lnTo>
                <a:lnTo>
                  <a:pt x="80" y="72"/>
                </a:lnTo>
                <a:lnTo>
                  <a:pt x="68" y="72"/>
                </a:lnTo>
                <a:lnTo>
                  <a:pt x="64" y="72"/>
                </a:lnTo>
                <a:lnTo>
                  <a:pt x="56" y="76"/>
                </a:lnTo>
                <a:lnTo>
                  <a:pt x="56" y="76"/>
                </a:lnTo>
                <a:lnTo>
                  <a:pt x="48" y="76"/>
                </a:lnTo>
                <a:lnTo>
                  <a:pt x="40" y="72"/>
                </a:lnTo>
                <a:lnTo>
                  <a:pt x="32" y="68"/>
                </a:lnTo>
                <a:lnTo>
                  <a:pt x="24" y="64"/>
                </a:lnTo>
                <a:lnTo>
                  <a:pt x="12" y="60"/>
                </a:lnTo>
                <a:lnTo>
                  <a:pt x="4" y="56"/>
                </a:lnTo>
                <a:lnTo>
                  <a:pt x="0" y="52"/>
                </a:lnTo>
                <a:lnTo>
                  <a:pt x="0" y="52"/>
                </a:lnTo>
                <a:lnTo>
                  <a:pt x="0" y="48"/>
                </a:lnTo>
                <a:lnTo>
                  <a:pt x="0" y="48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7" name="Freeform 201">
            <a:extLst>
              <a:ext uri="{FF2B5EF4-FFF2-40B4-BE49-F238E27FC236}">
                <a16:creationId xmlns:a16="http://schemas.microsoft.com/office/drawing/2014/main" id="{5351FDE3-8D09-4E53-A43E-1B0C86FAB12A}"/>
              </a:ext>
            </a:extLst>
          </p:cNvPr>
          <p:cNvSpPr>
            <a:spLocks/>
          </p:cNvSpPr>
          <p:nvPr/>
        </p:nvSpPr>
        <p:spPr bwMode="auto">
          <a:xfrm>
            <a:off x="1991982" y="4695691"/>
            <a:ext cx="278980" cy="272479"/>
          </a:xfrm>
          <a:custGeom>
            <a:avLst/>
            <a:gdLst>
              <a:gd name="T0" fmla="*/ 72 w 72"/>
              <a:gd name="T1" fmla="*/ 40 h 56"/>
              <a:gd name="T2" fmla="*/ 68 w 72"/>
              <a:gd name="T3" fmla="*/ 48 h 56"/>
              <a:gd name="T4" fmla="*/ 64 w 72"/>
              <a:gd name="T5" fmla="*/ 52 h 56"/>
              <a:gd name="T6" fmla="*/ 60 w 72"/>
              <a:gd name="T7" fmla="*/ 56 h 56"/>
              <a:gd name="T8" fmla="*/ 52 w 72"/>
              <a:gd name="T9" fmla="*/ 56 h 56"/>
              <a:gd name="T10" fmla="*/ 44 w 72"/>
              <a:gd name="T11" fmla="*/ 56 h 56"/>
              <a:gd name="T12" fmla="*/ 36 w 72"/>
              <a:gd name="T13" fmla="*/ 52 h 56"/>
              <a:gd name="T14" fmla="*/ 28 w 72"/>
              <a:gd name="T15" fmla="*/ 44 h 56"/>
              <a:gd name="T16" fmla="*/ 16 w 72"/>
              <a:gd name="T17" fmla="*/ 32 h 56"/>
              <a:gd name="T18" fmla="*/ 8 w 72"/>
              <a:gd name="T19" fmla="*/ 20 h 56"/>
              <a:gd name="T20" fmla="*/ 0 w 72"/>
              <a:gd name="T21" fmla="*/ 12 h 56"/>
              <a:gd name="T22" fmla="*/ 0 w 72"/>
              <a:gd name="T23" fmla="*/ 8 h 56"/>
              <a:gd name="T24" fmla="*/ 0 w 72"/>
              <a:gd name="T25" fmla="*/ 8 h 56"/>
              <a:gd name="T26" fmla="*/ 0 w 72"/>
              <a:gd name="T27" fmla="*/ 4 h 56"/>
              <a:gd name="T28" fmla="*/ 0 w 72"/>
              <a:gd name="T29" fmla="*/ 4 h 56"/>
              <a:gd name="T30" fmla="*/ 4 w 72"/>
              <a:gd name="T31" fmla="*/ 0 h 56"/>
              <a:gd name="T32" fmla="*/ 12 w 72"/>
              <a:gd name="T33" fmla="*/ 0 h 56"/>
              <a:gd name="T34" fmla="*/ 20 w 72"/>
              <a:gd name="T35" fmla="*/ 0 h 56"/>
              <a:gd name="T36" fmla="*/ 28 w 72"/>
              <a:gd name="T37" fmla="*/ 0 h 56"/>
              <a:gd name="T38" fmla="*/ 44 w 72"/>
              <a:gd name="T39" fmla="*/ 4 h 56"/>
              <a:gd name="T40" fmla="*/ 64 w 72"/>
              <a:gd name="T41" fmla="*/ 12 h 56"/>
              <a:gd name="T42" fmla="*/ 68 w 72"/>
              <a:gd name="T43" fmla="*/ 20 h 56"/>
              <a:gd name="T44" fmla="*/ 72 w 72"/>
              <a:gd name="T45" fmla="*/ 24 h 56"/>
              <a:gd name="T46" fmla="*/ 72 w 72"/>
              <a:gd name="T47" fmla="*/ 32 h 56"/>
              <a:gd name="T48" fmla="*/ 72 w 72"/>
              <a:gd name="T49" fmla="*/ 40 h 56"/>
              <a:gd name="T50" fmla="*/ 72 w 72"/>
              <a:gd name="T51" fmla="*/ 40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72" h="56">
                <a:moveTo>
                  <a:pt x="72" y="40"/>
                </a:moveTo>
                <a:lnTo>
                  <a:pt x="68" y="48"/>
                </a:lnTo>
                <a:lnTo>
                  <a:pt x="64" y="52"/>
                </a:lnTo>
                <a:lnTo>
                  <a:pt x="60" y="56"/>
                </a:lnTo>
                <a:lnTo>
                  <a:pt x="52" y="56"/>
                </a:lnTo>
                <a:lnTo>
                  <a:pt x="44" y="56"/>
                </a:lnTo>
                <a:lnTo>
                  <a:pt x="36" y="52"/>
                </a:lnTo>
                <a:lnTo>
                  <a:pt x="28" y="44"/>
                </a:lnTo>
                <a:lnTo>
                  <a:pt x="16" y="32"/>
                </a:lnTo>
                <a:lnTo>
                  <a:pt x="8" y="20"/>
                </a:lnTo>
                <a:lnTo>
                  <a:pt x="0" y="12"/>
                </a:lnTo>
                <a:lnTo>
                  <a:pt x="0" y="8"/>
                </a:lnTo>
                <a:lnTo>
                  <a:pt x="0" y="8"/>
                </a:lnTo>
                <a:lnTo>
                  <a:pt x="0" y="4"/>
                </a:lnTo>
                <a:lnTo>
                  <a:pt x="0" y="4"/>
                </a:lnTo>
                <a:lnTo>
                  <a:pt x="4" y="0"/>
                </a:lnTo>
                <a:lnTo>
                  <a:pt x="12" y="0"/>
                </a:lnTo>
                <a:lnTo>
                  <a:pt x="20" y="0"/>
                </a:lnTo>
                <a:lnTo>
                  <a:pt x="28" y="0"/>
                </a:lnTo>
                <a:lnTo>
                  <a:pt x="44" y="4"/>
                </a:lnTo>
                <a:lnTo>
                  <a:pt x="64" y="12"/>
                </a:lnTo>
                <a:lnTo>
                  <a:pt x="68" y="20"/>
                </a:lnTo>
                <a:lnTo>
                  <a:pt x="72" y="24"/>
                </a:lnTo>
                <a:lnTo>
                  <a:pt x="72" y="32"/>
                </a:lnTo>
                <a:lnTo>
                  <a:pt x="72" y="40"/>
                </a:lnTo>
                <a:lnTo>
                  <a:pt x="72" y="40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8" name="Freeform 202">
            <a:extLst>
              <a:ext uri="{FF2B5EF4-FFF2-40B4-BE49-F238E27FC236}">
                <a16:creationId xmlns:a16="http://schemas.microsoft.com/office/drawing/2014/main" id="{61000E6A-B623-4A17-923F-A887F57F36D1}"/>
              </a:ext>
            </a:extLst>
          </p:cNvPr>
          <p:cNvSpPr>
            <a:spLocks/>
          </p:cNvSpPr>
          <p:nvPr/>
        </p:nvSpPr>
        <p:spPr bwMode="auto">
          <a:xfrm>
            <a:off x="2890918" y="4033956"/>
            <a:ext cx="712949" cy="875826"/>
          </a:xfrm>
          <a:custGeom>
            <a:avLst/>
            <a:gdLst>
              <a:gd name="T0" fmla="*/ 116 w 184"/>
              <a:gd name="T1" fmla="*/ 12 h 180"/>
              <a:gd name="T2" fmla="*/ 116 w 184"/>
              <a:gd name="T3" fmla="*/ 4 h 180"/>
              <a:gd name="T4" fmla="*/ 116 w 184"/>
              <a:gd name="T5" fmla="*/ 0 h 180"/>
              <a:gd name="T6" fmla="*/ 120 w 184"/>
              <a:gd name="T7" fmla="*/ 0 h 180"/>
              <a:gd name="T8" fmla="*/ 128 w 184"/>
              <a:gd name="T9" fmla="*/ 0 h 180"/>
              <a:gd name="T10" fmla="*/ 136 w 184"/>
              <a:gd name="T11" fmla="*/ 0 h 180"/>
              <a:gd name="T12" fmla="*/ 144 w 184"/>
              <a:gd name="T13" fmla="*/ 0 h 180"/>
              <a:gd name="T14" fmla="*/ 156 w 184"/>
              <a:gd name="T15" fmla="*/ 8 h 180"/>
              <a:gd name="T16" fmla="*/ 164 w 184"/>
              <a:gd name="T17" fmla="*/ 12 h 180"/>
              <a:gd name="T18" fmla="*/ 172 w 184"/>
              <a:gd name="T19" fmla="*/ 20 h 180"/>
              <a:gd name="T20" fmla="*/ 180 w 184"/>
              <a:gd name="T21" fmla="*/ 28 h 180"/>
              <a:gd name="T22" fmla="*/ 180 w 184"/>
              <a:gd name="T23" fmla="*/ 32 h 180"/>
              <a:gd name="T24" fmla="*/ 184 w 184"/>
              <a:gd name="T25" fmla="*/ 40 h 180"/>
              <a:gd name="T26" fmla="*/ 180 w 184"/>
              <a:gd name="T27" fmla="*/ 44 h 180"/>
              <a:gd name="T28" fmla="*/ 176 w 184"/>
              <a:gd name="T29" fmla="*/ 52 h 180"/>
              <a:gd name="T30" fmla="*/ 168 w 184"/>
              <a:gd name="T31" fmla="*/ 60 h 180"/>
              <a:gd name="T32" fmla="*/ 160 w 184"/>
              <a:gd name="T33" fmla="*/ 72 h 180"/>
              <a:gd name="T34" fmla="*/ 132 w 184"/>
              <a:gd name="T35" fmla="*/ 96 h 180"/>
              <a:gd name="T36" fmla="*/ 104 w 184"/>
              <a:gd name="T37" fmla="*/ 120 h 180"/>
              <a:gd name="T38" fmla="*/ 88 w 184"/>
              <a:gd name="T39" fmla="*/ 132 h 180"/>
              <a:gd name="T40" fmla="*/ 72 w 184"/>
              <a:gd name="T41" fmla="*/ 144 h 180"/>
              <a:gd name="T42" fmla="*/ 56 w 184"/>
              <a:gd name="T43" fmla="*/ 156 h 180"/>
              <a:gd name="T44" fmla="*/ 44 w 184"/>
              <a:gd name="T45" fmla="*/ 164 h 180"/>
              <a:gd name="T46" fmla="*/ 28 w 184"/>
              <a:gd name="T47" fmla="*/ 176 h 180"/>
              <a:gd name="T48" fmla="*/ 16 w 184"/>
              <a:gd name="T49" fmla="*/ 180 h 180"/>
              <a:gd name="T50" fmla="*/ 8 w 184"/>
              <a:gd name="T51" fmla="*/ 180 h 180"/>
              <a:gd name="T52" fmla="*/ 4 w 184"/>
              <a:gd name="T53" fmla="*/ 180 h 180"/>
              <a:gd name="T54" fmla="*/ 4 w 184"/>
              <a:gd name="T55" fmla="*/ 180 h 180"/>
              <a:gd name="T56" fmla="*/ 0 w 184"/>
              <a:gd name="T57" fmla="*/ 180 h 180"/>
              <a:gd name="T58" fmla="*/ 0 w 184"/>
              <a:gd name="T59" fmla="*/ 176 h 180"/>
              <a:gd name="T60" fmla="*/ 0 w 184"/>
              <a:gd name="T61" fmla="*/ 176 h 180"/>
              <a:gd name="T62" fmla="*/ 0 w 184"/>
              <a:gd name="T63" fmla="*/ 172 h 180"/>
              <a:gd name="T64" fmla="*/ 0 w 184"/>
              <a:gd name="T65" fmla="*/ 168 h 180"/>
              <a:gd name="T66" fmla="*/ 8 w 184"/>
              <a:gd name="T67" fmla="*/ 160 h 180"/>
              <a:gd name="T68" fmla="*/ 16 w 184"/>
              <a:gd name="T69" fmla="*/ 148 h 180"/>
              <a:gd name="T70" fmla="*/ 28 w 184"/>
              <a:gd name="T71" fmla="*/ 140 h 180"/>
              <a:gd name="T72" fmla="*/ 40 w 184"/>
              <a:gd name="T73" fmla="*/ 128 h 180"/>
              <a:gd name="T74" fmla="*/ 52 w 184"/>
              <a:gd name="T75" fmla="*/ 112 h 180"/>
              <a:gd name="T76" fmla="*/ 64 w 184"/>
              <a:gd name="T77" fmla="*/ 100 h 180"/>
              <a:gd name="T78" fmla="*/ 80 w 184"/>
              <a:gd name="T79" fmla="*/ 84 h 180"/>
              <a:gd name="T80" fmla="*/ 92 w 184"/>
              <a:gd name="T81" fmla="*/ 72 h 180"/>
              <a:gd name="T82" fmla="*/ 100 w 184"/>
              <a:gd name="T83" fmla="*/ 60 h 180"/>
              <a:gd name="T84" fmla="*/ 108 w 184"/>
              <a:gd name="T85" fmla="*/ 48 h 180"/>
              <a:gd name="T86" fmla="*/ 116 w 184"/>
              <a:gd name="T87" fmla="*/ 36 h 180"/>
              <a:gd name="T88" fmla="*/ 116 w 184"/>
              <a:gd name="T89" fmla="*/ 28 h 180"/>
              <a:gd name="T90" fmla="*/ 120 w 184"/>
              <a:gd name="T91" fmla="*/ 20 h 180"/>
              <a:gd name="T92" fmla="*/ 116 w 184"/>
              <a:gd name="T93" fmla="*/ 12 h 180"/>
              <a:gd name="T94" fmla="*/ 116 w 184"/>
              <a:gd name="T95" fmla="*/ 12 h 1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84" h="180">
                <a:moveTo>
                  <a:pt x="116" y="12"/>
                </a:moveTo>
                <a:lnTo>
                  <a:pt x="116" y="4"/>
                </a:lnTo>
                <a:lnTo>
                  <a:pt x="116" y="0"/>
                </a:lnTo>
                <a:lnTo>
                  <a:pt x="120" y="0"/>
                </a:lnTo>
                <a:lnTo>
                  <a:pt x="128" y="0"/>
                </a:lnTo>
                <a:lnTo>
                  <a:pt x="136" y="0"/>
                </a:lnTo>
                <a:lnTo>
                  <a:pt x="144" y="0"/>
                </a:lnTo>
                <a:lnTo>
                  <a:pt x="156" y="8"/>
                </a:lnTo>
                <a:lnTo>
                  <a:pt x="164" y="12"/>
                </a:lnTo>
                <a:lnTo>
                  <a:pt x="172" y="20"/>
                </a:lnTo>
                <a:lnTo>
                  <a:pt x="180" y="28"/>
                </a:lnTo>
                <a:lnTo>
                  <a:pt x="180" y="32"/>
                </a:lnTo>
                <a:lnTo>
                  <a:pt x="184" y="40"/>
                </a:lnTo>
                <a:lnTo>
                  <a:pt x="180" y="44"/>
                </a:lnTo>
                <a:lnTo>
                  <a:pt x="176" y="52"/>
                </a:lnTo>
                <a:lnTo>
                  <a:pt x="168" y="60"/>
                </a:lnTo>
                <a:lnTo>
                  <a:pt x="160" y="72"/>
                </a:lnTo>
                <a:lnTo>
                  <a:pt x="132" y="96"/>
                </a:lnTo>
                <a:lnTo>
                  <a:pt x="104" y="120"/>
                </a:lnTo>
                <a:lnTo>
                  <a:pt x="88" y="132"/>
                </a:lnTo>
                <a:lnTo>
                  <a:pt x="72" y="144"/>
                </a:lnTo>
                <a:lnTo>
                  <a:pt x="56" y="156"/>
                </a:lnTo>
                <a:lnTo>
                  <a:pt x="44" y="164"/>
                </a:lnTo>
                <a:lnTo>
                  <a:pt x="28" y="176"/>
                </a:lnTo>
                <a:lnTo>
                  <a:pt x="16" y="180"/>
                </a:lnTo>
                <a:lnTo>
                  <a:pt x="8" y="180"/>
                </a:lnTo>
                <a:lnTo>
                  <a:pt x="4" y="180"/>
                </a:lnTo>
                <a:lnTo>
                  <a:pt x="4" y="180"/>
                </a:lnTo>
                <a:lnTo>
                  <a:pt x="0" y="180"/>
                </a:lnTo>
                <a:lnTo>
                  <a:pt x="0" y="176"/>
                </a:lnTo>
                <a:lnTo>
                  <a:pt x="0" y="176"/>
                </a:lnTo>
                <a:lnTo>
                  <a:pt x="0" y="172"/>
                </a:lnTo>
                <a:lnTo>
                  <a:pt x="0" y="168"/>
                </a:lnTo>
                <a:lnTo>
                  <a:pt x="8" y="160"/>
                </a:lnTo>
                <a:lnTo>
                  <a:pt x="16" y="148"/>
                </a:lnTo>
                <a:lnTo>
                  <a:pt x="28" y="140"/>
                </a:lnTo>
                <a:lnTo>
                  <a:pt x="40" y="128"/>
                </a:lnTo>
                <a:lnTo>
                  <a:pt x="52" y="112"/>
                </a:lnTo>
                <a:lnTo>
                  <a:pt x="64" y="100"/>
                </a:lnTo>
                <a:lnTo>
                  <a:pt x="80" y="84"/>
                </a:lnTo>
                <a:lnTo>
                  <a:pt x="92" y="72"/>
                </a:lnTo>
                <a:lnTo>
                  <a:pt x="100" y="60"/>
                </a:lnTo>
                <a:lnTo>
                  <a:pt x="108" y="48"/>
                </a:lnTo>
                <a:lnTo>
                  <a:pt x="116" y="36"/>
                </a:lnTo>
                <a:lnTo>
                  <a:pt x="116" y="28"/>
                </a:lnTo>
                <a:lnTo>
                  <a:pt x="120" y="20"/>
                </a:lnTo>
                <a:lnTo>
                  <a:pt x="116" y="12"/>
                </a:lnTo>
                <a:lnTo>
                  <a:pt x="116" y="12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9" name="Freeform 203">
            <a:extLst>
              <a:ext uri="{FF2B5EF4-FFF2-40B4-BE49-F238E27FC236}">
                <a16:creationId xmlns:a16="http://schemas.microsoft.com/office/drawing/2014/main" id="{921BD079-B37A-4660-81BF-F1B1F80F9041}"/>
              </a:ext>
            </a:extLst>
          </p:cNvPr>
          <p:cNvSpPr>
            <a:spLocks/>
          </p:cNvSpPr>
          <p:nvPr/>
        </p:nvSpPr>
        <p:spPr bwMode="auto">
          <a:xfrm>
            <a:off x="2813424" y="4695691"/>
            <a:ext cx="790444" cy="856363"/>
          </a:xfrm>
          <a:custGeom>
            <a:avLst/>
            <a:gdLst>
              <a:gd name="T0" fmla="*/ 124 w 204"/>
              <a:gd name="T1" fmla="*/ 56 h 176"/>
              <a:gd name="T2" fmla="*/ 132 w 204"/>
              <a:gd name="T3" fmla="*/ 40 h 176"/>
              <a:gd name="T4" fmla="*/ 140 w 204"/>
              <a:gd name="T5" fmla="*/ 32 h 176"/>
              <a:gd name="T6" fmla="*/ 140 w 204"/>
              <a:gd name="T7" fmla="*/ 24 h 176"/>
              <a:gd name="T8" fmla="*/ 140 w 204"/>
              <a:gd name="T9" fmla="*/ 20 h 176"/>
              <a:gd name="T10" fmla="*/ 140 w 204"/>
              <a:gd name="T11" fmla="*/ 16 h 176"/>
              <a:gd name="T12" fmla="*/ 140 w 204"/>
              <a:gd name="T13" fmla="*/ 12 h 176"/>
              <a:gd name="T14" fmla="*/ 140 w 204"/>
              <a:gd name="T15" fmla="*/ 8 h 176"/>
              <a:gd name="T16" fmla="*/ 140 w 204"/>
              <a:gd name="T17" fmla="*/ 4 h 176"/>
              <a:gd name="T18" fmla="*/ 144 w 204"/>
              <a:gd name="T19" fmla="*/ 0 h 176"/>
              <a:gd name="T20" fmla="*/ 152 w 204"/>
              <a:gd name="T21" fmla="*/ 0 h 176"/>
              <a:gd name="T22" fmla="*/ 156 w 204"/>
              <a:gd name="T23" fmla="*/ 0 h 176"/>
              <a:gd name="T24" fmla="*/ 168 w 204"/>
              <a:gd name="T25" fmla="*/ 4 h 176"/>
              <a:gd name="T26" fmla="*/ 176 w 204"/>
              <a:gd name="T27" fmla="*/ 8 h 176"/>
              <a:gd name="T28" fmla="*/ 184 w 204"/>
              <a:gd name="T29" fmla="*/ 12 h 176"/>
              <a:gd name="T30" fmla="*/ 192 w 204"/>
              <a:gd name="T31" fmla="*/ 16 h 176"/>
              <a:gd name="T32" fmla="*/ 196 w 204"/>
              <a:gd name="T33" fmla="*/ 20 h 176"/>
              <a:gd name="T34" fmla="*/ 200 w 204"/>
              <a:gd name="T35" fmla="*/ 24 h 176"/>
              <a:gd name="T36" fmla="*/ 204 w 204"/>
              <a:gd name="T37" fmla="*/ 32 h 176"/>
              <a:gd name="T38" fmla="*/ 204 w 204"/>
              <a:gd name="T39" fmla="*/ 36 h 176"/>
              <a:gd name="T40" fmla="*/ 204 w 204"/>
              <a:gd name="T41" fmla="*/ 40 h 176"/>
              <a:gd name="T42" fmla="*/ 204 w 204"/>
              <a:gd name="T43" fmla="*/ 40 h 176"/>
              <a:gd name="T44" fmla="*/ 204 w 204"/>
              <a:gd name="T45" fmla="*/ 44 h 176"/>
              <a:gd name="T46" fmla="*/ 200 w 204"/>
              <a:gd name="T47" fmla="*/ 48 h 176"/>
              <a:gd name="T48" fmla="*/ 196 w 204"/>
              <a:gd name="T49" fmla="*/ 56 h 176"/>
              <a:gd name="T50" fmla="*/ 188 w 204"/>
              <a:gd name="T51" fmla="*/ 64 h 176"/>
              <a:gd name="T52" fmla="*/ 180 w 204"/>
              <a:gd name="T53" fmla="*/ 68 h 176"/>
              <a:gd name="T54" fmla="*/ 172 w 204"/>
              <a:gd name="T55" fmla="*/ 80 h 176"/>
              <a:gd name="T56" fmla="*/ 160 w 204"/>
              <a:gd name="T57" fmla="*/ 88 h 176"/>
              <a:gd name="T58" fmla="*/ 136 w 204"/>
              <a:gd name="T59" fmla="*/ 108 h 176"/>
              <a:gd name="T60" fmla="*/ 112 w 204"/>
              <a:gd name="T61" fmla="*/ 128 h 176"/>
              <a:gd name="T62" fmla="*/ 88 w 204"/>
              <a:gd name="T63" fmla="*/ 140 h 176"/>
              <a:gd name="T64" fmla="*/ 64 w 204"/>
              <a:gd name="T65" fmla="*/ 156 h 176"/>
              <a:gd name="T66" fmla="*/ 52 w 204"/>
              <a:gd name="T67" fmla="*/ 160 h 176"/>
              <a:gd name="T68" fmla="*/ 40 w 204"/>
              <a:gd name="T69" fmla="*/ 164 h 176"/>
              <a:gd name="T70" fmla="*/ 32 w 204"/>
              <a:gd name="T71" fmla="*/ 168 h 176"/>
              <a:gd name="T72" fmla="*/ 24 w 204"/>
              <a:gd name="T73" fmla="*/ 172 h 176"/>
              <a:gd name="T74" fmla="*/ 16 w 204"/>
              <a:gd name="T75" fmla="*/ 172 h 176"/>
              <a:gd name="T76" fmla="*/ 12 w 204"/>
              <a:gd name="T77" fmla="*/ 176 h 176"/>
              <a:gd name="T78" fmla="*/ 4 w 204"/>
              <a:gd name="T79" fmla="*/ 176 h 176"/>
              <a:gd name="T80" fmla="*/ 0 w 204"/>
              <a:gd name="T81" fmla="*/ 172 h 176"/>
              <a:gd name="T82" fmla="*/ 0 w 204"/>
              <a:gd name="T83" fmla="*/ 172 h 176"/>
              <a:gd name="T84" fmla="*/ 4 w 204"/>
              <a:gd name="T85" fmla="*/ 168 h 176"/>
              <a:gd name="T86" fmla="*/ 8 w 204"/>
              <a:gd name="T87" fmla="*/ 160 h 176"/>
              <a:gd name="T88" fmla="*/ 16 w 204"/>
              <a:gd name="T89" fmla="*/ 152 h 176"/>
              <a:gd name="T90" fmla="*/ 24 w 204"/>
              <a:gd name="T91" fmla="*/ 144 h 176"/>
              <a:gd name="T92" fmla="*/ 36 w 204"/>
              <a:gd name="T93" fmla="*/ 136 h 176"/>
              <a:gd name="T94" fmla="*/ 48 w 204"/>
              <a:gd name="T95" fmla="*/ 124 h 176"/>
              <a:gd name="T96" fmla="*/ 72 w 204"/>
              <a:gd name="T97" fmla="*/ 104 h 176"/>
              <a:gd name="T98" fmla="*/ 92 w 204"/>
              <a:gd name="T99" fmla="*/ 88 h 176"/>
              <a:gd name="T100" fmla="*/ 104 w 204"/>
              <a:gd name="T101" fmla="*/ 80 h 176"/>
              <a:gd name="T102" fmla="*/ 112 w 204"/>
              <a:gd name="T103" fmla="*/ 68 h 176"/>
              <a:gd name="T104" fmla="*/ 116 w 204"/>
              <a:gd name="T105" fmla="*/ 64 h 176"/>
              <a:gd name="T106" fmla="*/ 124 w 204"/>
              <a:gd name="T107" fmla="*/ 56 h 176"/>
              <a:gd name="T108" fmla="*/ 124 w 204"/>
              <a:gd name="T109" fmla="*/ 56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204" h="176">
                <a:moveTo>
                  <a:pt x="124" y="56"/>
                </a:moveTo>
                <a:lnTo>
                  <a:pt x="132" y="40"/>
                </a:lnTo>
                <a:lnTo>
                  <a:pt x="140" y="32"/>
                </a:lnTo>
                <a:lnTo>
                  <a:pt x="140" y="24"/>
                </a:lnTo>
                <a:lnTo>
                  <a:pt x="140" y="20"/>
                </a:lnTo>
                <a:lnTo>
                  <a:pt x="140" y="16"/>
                </a:lnTo>
                <a:lnTo>
                  <a:pt x="140" y="12"/>
                </a:lnTo>
                <a:lnTo>
                  <a:pt x="140" y="8"/>
                </a:lnTo>
                <a:lnTo>
                  <a:pt x="140" y="4"/>
                </a:lnTo>
                <a:lnTo>
                  <a:pt x="144" y="0"/>
                </a:lnTo>
                <a:lnTo>
                  <a:pt x="152" y="0"/>
                </a:lnTo>
                <a:lnTo>
                  <a:pt x="156" y="0"/>
                </a:lnTo>
                <a:lnTo>
                  <a:pt x="168" y="4"/>
                </a:lnTo>
                <a:lnTo>
                  <a:pt x="176" y="8"/>
                </a:lnTo>
                <a:lnTo>
                  <a:pt x="184" y="12"/>
                </a:lnTo>
                <a:lnTo>
                  <a:pt x="192" y="16"/>
                </a:lnTo>
                <a:lnTo>
                  <a:pt x="196" y="20"/>
                </a:lnTo>
                <a:lnTo>
                  <a:pt x="200" y="24"/>
                </a:lnTo>
                <a:lnTo>
                  <a:pt x="204" y="32"/>
                </a:lnTo>
                <a:lnTo>
                  <a:pt x="204" y="36"/>
                </a:lnTo>
                <a:lnTo>
                  <a:pt x="204" y="40"/>
                </a:lnTo>
                <a:lnTo>
                  <a:pt x="204" y="40"/>
                </a:lnTo>
                <a:lnTo>
                  <a:pt x="204" y="44"/>
                </a:lnTo>
                <a:lnTo>
                  <a:pt x="200" y="48"/>
                </a:lnTo>
                <a:lnTo>
                  <a:pt x="196" y="56"/>
                </a:lnTo>
                <a:lnTo>
                  <a:pt x="188" y="64"/>
                </a:lnTo>
                <a:lnTo>
                  <a:pt x="180" y="68"/>
                </a:lnTo>
                <a:lnTo>
                  <a:pt x="172" y="80"/>
                </a:lnTo>
                <a:lnTo>
                  <a:pt x="160" y="88"/>
                </a:lnTo>
                <a:lnTo>
                  <a:pt x="136" y="108"/>
                </a:lnTo>
                <a:lnTo>
                  <a:pt x="112" y="128"/>
                </a:lnTo>
                <a:lnTo>
                  <a:pt x="88" y="140"/>
                </a:lnTo>
                <a:lnTo>
                  <a:pt x="64" y="156"/>
                </a:lnTo>
                <a:lnTo>
                  <a:pt x="52" y="160"/>
                </a:lnTo>
                <a:lnTo>
                  <a:pt x="40" y="164"/>
                </a:lnTo>
                <a:lnTo>
                  <a:pt x="32" y="168"/>
                </a:lnTo>
                <a:lnTo>
                  <a:pt x="24" y="172"/>
                </a:lnTo>
                <a:lnTo>
                  <a:pt x="16" y="172"/>
                </a:lnTo>
                <a:lnTo>
                  <a:pt x="12" y="176"/>
                </a:lnTo>
                <a:lnTo>
                  <a:pt x="4" y="176"/>
                </a:lnTo>
                <a:lnTo>
                  <a:pt x="0" y="172"/>
                </a:lnTo>
                <a:lnTo>
                  <a:pt x="0" y="172"/>
                </a:lnTo>
                <a:lnTo>
                  <a:pt x="4" y="168"/>
                </a:lnTo>
                <a:lnTo>
                  <a:pt x="8" y="160"/>
                </a:lnTo>
                <a:lnTo>
                  <a:pt x="16" y="152"/>
                </a:lnTo>
                <a:lnTo>
                  <a:pt x="24" y="144"/>
                </a:lnTo>
                <a:lnTo>
                  <a:pt x="36" y="136"/>
                </a:lnTo>
                <a:lnTo>
                  <a:pt x="48" y="124"/>
                </a:lnTo>
                <a:lnTo>
                  <a:pt x="72" y="104"/>
                </a:lnTo>
                <a:lnTo>
                  <a:pt x="92" y="88"/>
                </a:lnTo>
                <a:lnTo>
                  <a:pt x="104" y="80"/>
                </a:lnTo>
                <a:lnTo>
                  <a:pt x="112" y="68"/>
                </a:lnTo>
                <a:lnTo>
                  <a:pt x="116" y="64"/>
                </a:lnTo>
                <a:lnTo>
                  <a:pt x="124" y="56"/>
                </a:lnTo>
                <a:lnTo>
                  <a:pt x="124" y="56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0" name="Freeform 204">
            <a:extLst>
              <a:ext uri="{FF2B5EF4-FFF2-40B4-BE49-F238E27FC236}">
                <a16:creationId xmlns:a16="http://schemas.microsoft.com/office/drawing/2014/main" id="{D5F314EC-1EDC-4BC5-8874-1B6F1FA93738}"/>
              </a:ext>
            </a:extLst>
          </p:cNvPr>
          <p:cNvSpPr>
            <a:spLocks/>
          </p:cNvSpPr>
          <p:nvPr/>
        </p:nvSpPr>
        <p:spPr bwMode="auto">
          <a:xfrm>
            <a:off x="2301960" y="5279575"/>
            <a:ext cx="1425898" cy="1265081"/>
          </a:xfrm>
          <a:custGeom>
            <a:avLst/>
            <a:gdLst>
              <a:gd name="T0" fmla="*/ 144 w 368"/>
              <a:gd name="T1" fmla="*/ 220 h 260"/>
              <a:gd name="T2" fmla="*/ 88 w 368"/>
              <a:gd name="T3" fmla="*/ 240 h 260"/>
              <a:gd name="T4" fmla="*/ 48 w 368"/>
              <a:gd name="T5" fmla="*/ 252 h 260"/>
              <a:gd name="T6" fmla="*/ 28 w 368"/>
              <a:gd name="T7" fmla="*/ 256 h 260"/>
              <a:gd name="T8" fmla="*/ 12 w 368"/>
              <a:gd name="T9" fmla="*/ 260 h 260"/>
              <a:gd name="T10" fmla="*/ 4 w 368"/>
              <a:gd name="T11" fmla="*/ 256 h 260"/>
              <a:gd name="T12" fmla="*/ 0 w 368"/>
              <a:gd name="T13" fmla="*/ 252 h 260"/>
              <a:gd name="T14" fmla="*/ 4 w 368"/>
              <a:gd name="T15" fmla="*/ 248 h 260"/>
              <a:gd name="T16" fmla="*/ 12 w 368"/>
              <a:gd name="T17" fmla="*/ 240 h 260"/>
              <a:gd name="T18" fmla="*/ 32 w 368"/>
              <a:gd name="T19" fmla="*/ 232 h 260"/>
              <a:gd name="T20" fmla="*/ 68 w 368"/>
              <a:gd name="T21" fmla="*/ 220 h 260"/>
              <a:gd name="T22" fmla="*/ 120 w 368"/>
              <a:gd name="T23" fmla="*/ 192 h 260"/>
              <a:gd name="T24" fmla="*/ 176 w 368"/>
              <a:gd name="T25" fmla="*/ 152 h 260"/>
              <a:gd name="T26" fmla="*/ 224 w 368"/>
              <a:gd name="T27" fmla="*/ 112 h 260"/>
              <a:gd name="T28" fmla="*/ 264 w 368"/>
              <a:gd name="T29" fmla="*/ 76 h 260"/>
              <a:gd name="T30" fmla="*/ 284 w 368"/>
              <a:gd name="T31" fmla="*/ 52 h 260"/>
              <a:gd name="T32" fmla="*/ 296 w 368"/>
              <a:gd name="T33" fmla="*/ 40 h 260"/>
              <a:gd name="T34" fmla="*/ 300 w 368"/>
              <a:gd name="T35" fmla="*/ 28 h 260"/>
              <a:gd name="T36" fmla="*/ 300 w 368"/>
              <a:gd name="T37" fmla="*/ 16 h 260"/>
              <a:gd name="T38" fmla="*/ 300 w 368"/>
              <a:gd name="T39" fmla="*/ 8 h 260"/>
              <a:gd name="T40" fmla="*/ 304 w 368"/>
              <a:gd name="T41" fmla="*/ 0 h 260"/>
              <a:gd name="T42" fmla="*/ 316 w 368"/>
              <a:gd name="T43" fmla="*/ 0 h 260"/>
              <a:gd name="T44" fmla="*/ 336 w 368"/>
              <a:gd name="T45" fmla="*/ 4 h 260"/>
              <a:gd name="T46" fmla="*/ 356 w 368"/>
              <a:gd name="T47" fmla="*/ 16 h 260"/>
              <a:gd name="T48" fmla="*/ 368 w 368"/>
              <a:gd name="T49" fmla="*/ 28 h 260"/>
              <a:gd name="T50" fmla="*/ 368 w 368"/>
              <a:gd name="T51" fmla="*/ 40 h 260"/>
              <a:gd name="T52" fmla="*/ 364 w 368"/>
              <a:gd name="T53" fmla="*/ 48 h 260"/>
              <a:gd name="T54" fmla="*/ 360 w 368"/>
              <a:gd name="T55" fmla="*/ 60 h 260"/>
              <a:gd name="T56" fmla="*/ 348 w 368"/>
              <a:gd name="T57" fmla="*/ 68 h 260"/>
              <a:gd name="T58" fmla="*/ 332 w 368"/>
              <a:gd name="T59" fmla="*/ 84 h 260"/>
              <a:gd name="T60" fmla="*/ 312 w 368"/>
              <a:gd name="T61" fmla="*/ 104 h 260"/>
              <a:gd name="T62" fmla="*/ 268 w 368"/>
              <a:gd name="T63" fmla="*/ 140 h 260"/>
              <a:gd name="T64" fmla="*/ 208 w 368"/>
              <a:gd name="T65" fmla="*/ 184 h 260"/>
              <a:gd name="T66" fmla="*/ 172 w 368"/>
              <a:gd name="T67" fmla="*/ 204 h 2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368" h="260">
                <a:moveTo>
                  <a:pt x="172" y="204"/>
                </a:moveTo>
                <a:lnTo>
                  <a:pt x="144" y="220"/>
                </a:lnTo>
                <a:lnTo>
                  <a:pt x="116" y="232"/>
                </a:lnTo>
                <a:lnTo>
                  <a:pt x="88" y="240"/>
                </a:lnTo>
                <a:lnTo>
                  <a:pt x="60" y="248"/>
                </a:lnTo>
                <a:lnTo>
                  <a:pt x="48" y="252"/>
                </a:lnTo>
                <a:lnTo>
                  <a:pt x="36" y="256"/>
                </a:lnTo>
                <a:lnTo>
                  <a:pt x="28" y="256"/>
                </a:lnTo>
                <a:lnTo>
                  <a:pt x="20" y="256"/>
                </a:lnTo>
                <a:lnTo>
                  <a:pt x="12" y="260"/>
                </a:lnTo>
                <a:lnTo>
                  <a:pt x="8" y="260"/>
                </a:lnTo>
                <a:lnTo>
                  <a:pt x="4" y="256"/>
                </a:lnTo>
                <a:lnTo>
                  <a:pt x="0" y="256"/>
                </a:lnTo>
                <a:lnTo>
                  <a:pt x="0" y="252"/>
                </a:lnTo>
                <a:lnTo>
                  <a:pt x="0" y="252"/>
                </a:lnTo>
                <a:lnTo>
                  <a:pt x="4" y="248"/>
                </a:lnTo>
                <a:lnTo>
                  <a:pt x="8" y="244"/>
                </a:lnTo>
                <a:lnTo>
                  <a:pt x="12" y="240"/>
                </a:lnTo>
                <a:lnTo>
                  <a:pt x="20" y="236"/>
                </a:lnTo>
                <a:lnTo>
                  <a:pt x="32" y="232"/>
                </a:lnTo>
                <a:lnTo>
                  <a:pt x="40" y="228"/>
                </a:lnTo>
                <a:lnTo>
                  <a:pt x="68" y="220"/>
                </a:lnTo>
                <a:lnTo>
                  <a:pt x="92" y="208"/>
                </a:lnTo>
                <a:lnTo>
                  <a:pt x="120" y="192"/>
                </a:lnTo>
                <a:lnTo>
                  <a:pt x="148" y="172"/>
                </a:lnTo>
                <a:lnTo>
                  <a:pt x="176" y="152"/>
                </a:lnTo>
                <a:lnTo>
                  <a:pt x="200" y="132"/>
                </a:lnTo>
                <a:lnTo>
                  <a:pt x="224" y="112"/>
                </a:lnTo>
                <a:lnTo>
                  <a:pt x="248" y="92"/>
                </a:lnTo>
                <a:lnTo>
                  <a:pt x="264" y="76"/>
                </a:lnTo>
                <a:lnTo>
                  <a:pt x="280" y="60"/>
                </a:lnTo>
                <a:lnTo>
                  <a:pt x="284" y="52"/>
                </a:lnTo>
                <a:lnTo>
                  <a:pt x="292" y="48"/>
                </a:lnTo>
                <a:lnTo>
                  <a:pt x="296" y="40"/>
                </a:lnTo>
                <a:lnTo>
                  <a:pt x="296" y="36"/>
                </a:lnTo>
                <a:lnTo>
                  <a:pt x="300" y="28"/>
                </a:lnTo>
                <a:lnTo>
                  <a:pt x="300" y="24"/>
                </a:lnTo>
                <a:lnTo>
                  <a:pt x="300" y="16"/>
                </a:lnTo>
                <a:lnTo>
                  <a:pt x="300" y="12"/>
                </a:lnTo>
                <a:lnTo>
                  <a:pt x="300" y="8"/>
                </a:lnTo>
                <a:lnTo>
                  <a:pt x="300" y="4"/>
                </a:lnTo>
                <a:lnTo>
                  <a:pt x="304" y="0"/>
                </a:lnTo>
                <a:lnTo>
                  <a:pt x="308" y="0"/>
                </a:lnTo>
                <a:lnTo>
                  <a:pt x="316" y="0"/>
                </a:lnTo>
                <a:lnTo>
                  <a:pt x="324" y="0"/>
                </a:lnTo>
                <a:lnTo>
                  <a:pt x="336" y="4"/>
                </a:lnTo>
                <a:lnTo>
                  <a:pt x="348" y="12"/>
                </a:lnTo>
                <a:lnTo>
                  <a:pt x="356" y="16"/>
                </a:lnTo>
                <a:lnTo>
                  <a:pt x="364" y="24"/>
                </a:lnTo>
                <a:lnTo>
                  <a:pt x="368" y="28"/>
                </a:lnTo>
                <a:lnTo>
                  <a:pt x="368" y="36"/>
                </a:lnTo>
                <a:lnTo>
                  <a:pt x="368" y="40"/>
                </a:lnTo>
                <a:lnTo>
                  <a:pt x="368" y="44"/>
                </a:lnTo>
                <a:lnTo>
                  <a:pt x="364" y="48"/>
                </a:lnTo>
                <a:lnTo>
                  <a:pt x="360" y="56"/>
                </a:lnTo>
                <a:lnTo>
                  <a:pt x="360" y="60"/>
                </a:lnTo>
                <a:lnTo>
                  <a:pt x="352" y="64"/>
                </a:lnTo>
                <a:lnTo>
                  <a:pt x="348" y="68"/>
                </a:lnTo>
                <a:lnTo>
                  <a:pt x="340" y="76"/>
                </a:lnTo>
                <a:lnTo>
                  <a:pt x="332" y="84"/>
                </a:lnTo>
                <a:lnTo>
                  <a:pt x="320" y="96"/>
                </a:lnTo>
                <a:lnTo>
                  <a:pt x="312" y="104"/>
                </a:lnTo>
                <a:lnTo>
                  <a:pt x="296" y="116"/>
                </a:lnTo>
                <a:lnTo>
                  <a:pt x="268" y="140"/>
                </a:lnTo>
                <a:lnTo>
                  <a:pt x="236" y="164"/>
                </a:lnTo>
                <a:lnTo>
                  <a:pt x="208" y="184"/>
                </a:lnTo>
                <a:lnTo>
                  <a:pt x="172" y="204"/>
                </a:lnTo>
                <a:lnTo>
                  <a:pt x="172" y="204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1" name="Freeform 206">
            <a:extLst>
              <a:ext uri="{FF2B5EF4-FFF2-40B4-BE49-F238E27FC236}">
                <a16:creationId xmlns:a16="http://schemas.microsoft.com/office/drawing/2014/main" id="{D5A00F17-5A8C-4B61-AAE1-CC69599F5C28}"/>
              </a:ext>
            </a:extLst>
          </p:cNvPr>
          <p:cNvSpPr>
            <a:spLocks/>
          </p:cNvSpPr>
          <p:nvPr/>
        </p:nvSpPr>
        <p:spPr bwMode="auto">
          <a:xfrm>
            <a:off x="1589011" y="4111807"/>
            <a:ext cx="356475" cy="661735"/>
          </a:xfrm>
          <a:custGeom>
            <a:avLst/>
            <a:gdLst>
              <a:gd name="T0" fmla="*/ 72 w 92"/>
              <a:gd name="T1" fmla="*/ 4 h 136"/>
              <a:gd name="T2" fmla="*/ 72 w 92"/>
              <a:gd name="T3" fmla="*/ 16 h 136"/>
              <a:gd name="T4" fmla="*/ 72 w 92"/>
              <a:gd name="T5" fmla="*/ 24 h 136"/>
              <a:gd name="T6" fmla="*/ 76 w 92"/>
              <a:gd name="T7" fmla="*/ 40 h 136"/>
              <a:gd name="T8" fmla="*/ 84 w 92"/>
              <a:gd name="T9" fmla="*/ 56 h 136"/>
              <a:gd name="T10" fmla="*/ 88 w 92"/>
              <a:gd name="T11" fmla="*/ 72 h 136"/>
              <a:gd name="T12" fmla="*/ 92 w 92"/>
              <a:gd name="T13" fmla="*/ 88 h 136"/>
              <a:gd name="T14" fmla="*/ 92 w 92"/>
              <a:gd name="T15" fmla="*/ 104 h 136"/>
              <a:gd name="T16" fmla="*/ 92 w 92"/>
              <a:gd name="T17" fmla="*/ 116 h 136"/>
              <a:gd name="T18" fmla="*/ 92 w 92"/>
              <a:gd name="T19" fmla="*/ 128 h 136"/>
              <a:gd name="T20" fmla="*/ 88 w 92"/>
              <a:gd name="T21" fmla="*/ 132 h 136"/>
              <a:gd name="T22" fmla="*/ 84 w 92"/>
              <a:gd name="T23" fmla="*/ 136 h 136"/>
              <a:gd name="T24" fmla="*/ 80 w 92"/>
              <a:gd name="T25" fmla="*/ 136 h 136"/>
              <a:gd name="T26" fmla="*/ 72 w 92"/>
              <a:gd name="T27" fmla="*/ 132 h 136"/>
              <a:gd name="T28" fmla="*/ 64 w 92"/>
              <a:gd name="T29" fmla="*/ 132 h 136"/>
              <a:gd name="T30" fmla="*/ 60 w 92"/>
              <a:gd name="T31" fmla="*/ 124 h 136"/>
              <a:gd name="T32" fmla="*/ 60 w 92"/>
              <a:gd name="T33" fmla="*/ 120 h 136"/>
              <a:gd name="T34" fmla="*/ 56 w 92"/>
              <a:gd name="T35" fmla="*/ 112 h 136"/>
              <a:gd name="T36" fmla="*/ 52 w 92"/>
              <a:gd name="T37" fmla="*/ 104 h 136"/>
              <a:gd name="T38" fmla="*/ 48 w 92"/>
              <a:gd name="T39" fmla="*/ 92 h 136"/>
              <a:gd name="T40" fmla="*/ 40 w 92"/>
              <a:gd name="T41" fmla="*/ 72 h 136"/>
              <a:gd name="T42" fmla="*/ 36 w 92"/>
              <a:gd name="T43" fmla="*/ 56 h 136"/>
              <a:gd name="T44" fmla="*/ 28 w 92"/>
              <a:gd name="T45" fmla="*/ 44 h 136"/>
              <a:gd name="T46" fmla="*/ 20 w 92"/>
              <a:gd name="T47" fmla="*/ 32 h 136"/>
              <a:gd name="T48" fmla="*/ 16 w 92"/>
              <a:gd name="T49" fmla="*/ 28 h 136"/>
              <a:gd name="T50" fmla="*/ 8 w 92"/>
              <a:gd name="T51" fmla="*/ 20 h 136"/>
              <a:gd name="T52" fmla="*/ 4 w 92"/>
              <a:gd name="T53" fmla="*/ 16 h 136"/>
              <a:gd name="T54" fmla="*/ 0 w 92"/>
              <a:gd name="T55" fmla="*/ 8 h 136"/>
              <a:gd name="T56" fmla="*/ 0 w 92"/>
              <a:gd name="T57" fmla="*/ 4 h 136"/>
              <a:gd name="T58" fmla="*/ 0 w 92"/>
              <a:gd name="T59" fmla="*/ 4 h 136"/>
              <a:gd name="T60" fmla="*/ 4 w 92"/>
              <a:gd name="T61" fmla="*/ 0 h 136"/>
              <a:gd name="T62" fmla="*/ 8 w 92"/>
              <a:gd name="T63" fmla="*/ 0 h 136"/>
              <a:gd name="T64" fmla="*/ 16 w 92"/>
              <a:gd name="T65" fmla="*/ 0 h 136"/>
              <a:gd name="T66" fmla="*/ 28 w 92"/>
              <a:gd name="T67" fmla="*/ 0 h 136"/>
              <a:gd name="T68" fmla="*/ 40 w 92"/>
              <a:gd name="T69" fmla="*/ 0 h 136"/>
              <a:gd name="T70" fmla="*/ 52 w 92"/>
              <a:gd name="T71" fmla="*/ 4 h 136"/>
              <a:gd name="T72" fmla="*/ 72 w 92"/>
              <a:gd name="T73" fmla="*/ 4 h 136"/>
              <a:gd name="T74" fmla="*/ 72 w 92"/>
              <a:gd name="T75" fmla="*/ 4 h 1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92" h="136">
                <a:moveTo>
                  <a:pt x="72" y="4"/>
                </a:moveTo>
                <a:lnTo>
                  <a:pt x="72" y="16"/>
                </a:lnTo>
                <a:lnTo>
                  <a:pt x="72" y="24"/>
                </a:lnTo>
                <a:lnTo>
                  <a:pt x="76" y="40"/>
                </a:lnTo>
                <a:lnTo>
                  <a:pt x="84" y="56"/>
                </a:lnTo>
                <a:lnTo>
                  <a:pt x="88" y="72"/>
                </a:lnTo>
                <a:lnTo>
                  <a:pt x="92" y="88"/>
                </a:lnTo>
                <a:lnTo>
                  <a:pt x="92" y="104"/>
                </a:lnTo>
                <a:lnTo>
                  <a:pt x="92" y="116"/>
                </a:lnTo>
                <a:lnTo>
                  <a:pt x="92" y="128"/>
                </a:lnTo>
                <a:lnTo>
                  <a:pt x="88" y="132"/>
                </a:lnTo>
                <a:lnTo>
                  <a:pt x="84" y="136"/>
                </a:lnTo>
                <a:lnTo>
                  <a:pt x="80" y="136"/>
                </a:lnTo>
                <a:lnTo>
                  <a:pt x="72" y="132"/>
                </a:lnTo>
                <a:lnTo>
                  <a:pt x="64" y="132"/>
                </a:lnTo>
                <a:lnTo>
                  <a:pt x="60" y="124"/>
                </a:lnTo>
                <a:lnTo>
                  <a:pt x="60" y="120"/>
                </a:lnTo>
                <a:lnTo>
                  <a:pt x="56" y="112"/>
                </a:lnTo>
                <a:lnTo>
                  <a:pt x="52" y="104"/>
                </a:lnTo>
                <a:lnTo>
                  <a:pt x="48" y="92"/>
                </a:lnTo>
                <a:lnTo>
                  <a:pt x="40" y="72"/>
                </a:lnTo>
                <a:lnTo>
                  <a:pt x="36" y="56"/>
                </a:lnTo>
                <a:lnTo>
                  <a:pt x="28" y="44"/>
                </a:lnTo>
                <a:lnTo>
                  <a:pt x="20" y="32"/>
                </a:lnTo>
                <a:lnTo>
                  <a:pt x="16" y="28"/>
                </a:lnTo>
                <a:lnTo>
                  <a:pt x="8" y="20"/>
                </a:lnTo>
                <a:lnTo>
                  <a:pt x="4" y="16"/>
                </a:lnTo>
                <a:lnTo>
                  <a:pt x="0" y="8"/>
                </a:lnTo>
                <a:lnTo>
                  <a:pt x="0" y="4"/>
                </a:lnTo>
                <a:lnTo>
                  <a:pt x="0" y="4"/>
                </a:lnTo>
                <a:lnTo>
                  <a:pt x="4" y="0"/>
                </a:lnTo>
                <a:lnTo>
                  <a:pt x="8" y="0"/>
                </a:lnTo>
                <a:lnTo>
                  <a:pt x="16" y="0"/>
                </a:lnTo>
                <a:lnTo>
                  <a:pt x="28" y="0"/>
                </a:lnTo>
                <a:lnTo>
                  <a:pt x="40" y="0"/>
                </a:lnTo>
                <a:lnTo>
                  <a:pt x="52" y="4"/>
                </a:lnTo>
                <a:lnTo>
                  <a:pt x="72" y="4"/>
                </a:lnTo>
                <a:lnTo>
                  <a:pt x="72" y="4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2" name="Freeform 207">
            <a:extLst>
              <a:ext uri="{FF2B5EF4-FFF2-40B4-BE49-F238E27FC236}">
                <a16:creationId xmlns:a16="http://schemas.microsoft.com/office/drawing/2014/main" id="{D5064324-1BCC-42EB-8483-79F676BC343F}"/>
              </a:ext>
            </a:extLst>
          </p:cNvPr>
          <p:cNvSpPr>
            <a:spLocks/>
          </p:cNvSpPr>
          <p:nvPr/>
        </p:nvSpPr>
        <p:spPr bwMode="auto">
          <a:xfrm>
            <a:off x="1682004" y="3995031"/>
            <a:ext cx="1084923" cy="720123"/>
          </a:xfrm>
          <a:custGeom>
            <a:avLst/>
            <a:gdLst>
              <a:gd name="T0" fmla="*/ 20 w 280"/>
              <a:gd name="T1" fmla="*/ 24 h 148"/>
              <a:gd name="T2" fmla="*/ 56 w 280"/>
              <a:gd name="T3" fmla="*/ 24 h 148"/>
              <a:gd name="T4" fmla="*/ 88 w 280"/>
              <a:gd name="T5" fmla="*/ 24 h 148"/>
              <a:gd name="T6" fmla="*/ 116 w 280"/>
              <a:gd name="T7" fmla="*/ 20 h 148"/>
              <a:gd name="T8" fmla="*/ 140 w 280"/>
              <a:gd name="T9" fmla="*/ 16 h 148"/>
              <a:gd name="T10" fmla="*/ 156 w 280"/>
              <a:gd name="T11" fmla="*/ 16 h 148"/>
              <a:gd name="T12" fmla="*/ 168 w 280"/>
              <a:gd name="T13" fmla="*/ 12 h 148"/>
              <a:gd name="T14" fmla="*/ 180 w 280"/>
              <a:gd name="T15" fmla="*/ 8 h 148"/>
              <a:gd name="T16" fmla="*/ 192 w 280"/>
              <a:gd name="T17" fmla="*/ 4 h 148"/>
              <a:gd name="T18" fmla="*/ 208 w 280"/>
              <a:gd name="T19" fmla="*/ 0 h 148"/>
              <a:gd name="T20" fmla="*/ 220 w 280"/>
              <a:gd name="T21" fmla="*/ 4 h 148"/>
              <a:gd name="T22" fmla="*/ 240 w 280"/>
              <a:gd name="T23" fmla="*/ 12 h 148"/>
              <a:gd name="T24" fmla="*/ 260 w 280"/>
              <a:gd name="T25" fmla="*/ 20 h 148"/>
              <a:gd name="T26" fmla="*/ 272 w 280"/>
              <a:gd name="T27" fmla="*/ 32 h 148"/>
              <a:gd name="T28" fmla="*/ 276 w 280"/>
              <a:gd name="T29" fmla="*/ 40 h 148"/>
              <a:gd name="T30" fmla="*/ 276 w 280"/>
              <a:gd name="T31" fmla="*/ 48 h 148"/>
              <a:gd name="T32" fmla="*/ 272 w 280"/>
              <a:gd name="T33" fmla="*/ 52 h 148"/>
              <a:gd name="T34" fmla="*/ 264 w 280"/>
              <a:gd name="T35" fmla="*/ 56 h 148"/>
              <a:gd name="T36" fmla="*/ 256 w 280"/>
              <a:gd name="T37" fmla="*/ 64 h 148"/>
              <a:gd name="T38" fmla="*/ 248 w 280"/>
              <a:gd name="T39" fmla="*/ 76 h 148"/>
              <a:gd name="T40" fmla="*/ 236 w 280"/>
              <a:gd name="T41" fmla="*/ 92 h 148"/>
              <a:gd name="T42" fmla="*/ 224 w 280"/>
              <a:gd name="T43" fmla="*/ 112 h 148"/>
              <a:gd name="T44" fmla="*/ 216 w 280"/>
              <a:gd name="T45" fmla="*/ 128 h 148"/>
              <a:gd name="T46" fmla="*/ 204 w 280"/>
              <a:gd name="T47" fmla="*/ 140 h 148"/>
              <a:gd name="T48" fmla="*/ 196 w 280"/>
              <a:gd name="T49" fmla="*/ 148 h 148"/>
              <a:gd name="T50" fmla="*/ 184 w 280"/>
              <a:gd name="T51" fmla="*/ 148 h 148"/>
              <a:gd name="T52" fmla="*/ 176 w 280"/>
              <a:gd name="T53" fmla="*/ 140 h 148"/>
              <a:gd name="T54" fmla="*/ 176 w 280"/>
              <a:gd name="T55" fmla="*/ 124 h 148"/>
              <a:gd name="T56" fmla="*/ 180 w 280"/>
              <a:gd name="T57" fmla="*/ 96 h 148"/>
              <a:gd name="T58" fmla="*/ 192 w 280"/>
              <a:gd name="T59" fmla="*/ 72 h 148"/>
              <a:gd name="T60" fmla="*/ 196 w 280"/>
              <a:gd name="T61" fmla="*/ 56 h 148"/>
              <a:gd name="T62" fmla="*/ 196 w 280"/>
              <a:gd name="T63" fmla="*/ 48 h 148"/>
              <a:gd name="T64" fmla="*/ 196 w 280"/>
              <a:gd name="T65" fmla="*/ 40 h 148"/>
              <a:gd name="T66" fmla="*/ 188 w 280"/>
              <a:gd name="T67" fmla="*/ 40 h 148"/>
              <a:gd name="T68" fmla="*/ 180 w 280"/>
              <a:gd name="T69" fmla="*/ 36 h 148"/>
              <a:gd name="T70" fmla="*/ 168 w 280"/>
              <a:gd name="T71" fmla="*/ 40 h 148"/>
              <a:gd name="T72" fmla="*/ 148 w 280"/>
              <a:gd name="T73" fmla="*/ 40 h 148"/>
              <a:gd name="T74" fmla="*/ 124 w 280"/>
              <a:gd name="T75" fmla="*/ 44 h 148"/>
              <a:gd name="T76" fmla="*/ 76 w 280"/>
              <a:gd name="T77" fmla="*/ 52 h 148"/>
              <a:gd name="T78" fmla="*/ 20 w 280"/>
              <a:gd name="T79" fmla="*/ 56 h 148"/>
              <a:gd name="T80" fmla="*/ 0 w 280"/>
              <a:gd name="T81" fmla="*/ 56 h 148"/>
              <a:gd name="T82" fmla="*/ 0 w 280"/>
              <a:gd name="T83" fmla="*/ 28 h 1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280" h="148">
                <a:moveTo>
                  <a:pt x="0" y="28"/>
                </a:moveTo>
                <a:lnTo>
                  <a:pt x="20" y="24"/>
                </a:lnTo>
                <a:lnTo>
                  <a:pt x="40" y="24"/>
                </a:lnTo>
                <a:lnTo>
                  <a:pt x="56" y="24"/>
                </a:lnTo>
                <a:lnTo>
                  <a:pt x="76" y="24"/>
                </a:lnTo>
                <a:lnTo>
                  <a:pt x="88" y="24"/>
                </a:lnTo>
                <a:lnTo>
                  <a:pt x="104" y="24"/>
                </a:lnTo>
                <a:lnTo>
                  <a:pt x="116" y="20"/>
                </a:lnTo>
                <a:lnTo>
                  <a:pt x="128" y="20"/>
                </a:lnTo>
                <a:lnTo>
                  <a:pt x="140" y="16"/>
                </a:lnTo>
                <a:lnTo>
                  <a:pt x="148" y="16"/>
                </a:lnTo>
                <a:lnTo>
                  <a:pt x="156" y="16"/>
                </a:lnTo>
                <a:lnTo>
                  <a:pt x="164" y="12"/>
                </a:lnTo>
                <a:lnTo>
                  <a:pt x="168" y="12"/>
                </a:lnTo>
                <a:lnTo>
                  <a:pt x="176" y="8"/>
                </a:lnTo>
                <a:lnTo>
                  <a:pt x="180" y="8"/>
                </a:lnTo>
                <a:lnTo>
                  <a:pt x="180" y="8"/>
                </a:lnTo>
                <a:lnTo>
                  <a:pt x="192" y="4"/>
                </a:lnTo>
                <a:lnTo>
                  <a:pt x="200" y="0"/>
                </a:lnTo>
                <a:lnTo>
                  <a:pt x="208" y="0"/>
                </a:lnTo>
                <a:lnTo>
                  <a:pt x="212" y="4"/>
                </a:lnTo>
                <a:lnTo>
                  <a:pt x="220" y="4"/>
                </a:lnTo>
                <a:lnTo>
                  <a:pt x="232" y="8"/>
                </a:lnTo>
                <a:lnTo>
                  <a:pt x="240" y="12"/>
                </a:lnTo>
                <a:lnTo>
                  <a:pt x="252" y="16"/>
                </a:lnTo>
                <a:lnTo>
                  <a:pt x="260" y="20"/>
                </a:lnTo>
                <a:lnTo>
                  <a:pt x="268" y="28"/>
                </a:lnTo>
                <a:lnTo>
                  <a:pt x="272" y="32"/>
                </a:lnTo>
                <a:lnTo>
                  <a:pt x="276" y="36"/>
                </a:lnTo>
                <a:lnTo>
                  <a:pt x="276" y="40"/>
                </a:lnTo>
                <a:lnTo>
                  <a:pt x="280" y="44"/>
                </a:lnTo>
                <a:lnTo>
                  <a:pt x="276" y="48"/>
                </a:lnTo>
                <a:lnTo>
                  <a:pt x="276" y="52"/>
                </a:lnTo>
                <a:lnTo>
                  <a:pt x="272" y="52"/>
                </a:lnTo>
                <a:lnTo>
                  <a:pt x="268" y="56"/>
                </a:lnTo>
                <a:lnTo>
                  <a:pt x="264" y="56"/>
                </a:lnTo>
                <a:lnTo>
                  <a:pt x="260" y="60"/>
                </a:lnTo>
                <a:lnTo>
                  <a:pt x="256" y="64"/>
                </a:lnTo>
                <a:lnTo>
                  <a:pt x="252" y="68"/>
                </a:lnTo>
                <a:lnTo>
                  <a:pt x="248" y="76"/>
                </a:lnTo>
                <a:lnTo>
                  <a:pt x="240" y="84"/>
                </a:lnTo>
                <a:lnTo>
                  <a:pt x="236" y="92"/>
                </a:lnTo>
                <a:lnTo>
                  <a:pt x="232" y="104"/>
                </a:lnTo>
                <a:lnTo>
                  <a:pt x="224" y="112"/>
                </a:lnTo>
                <a:lnTo>
                  <a:pt x="220" y="120"/>
                </a:lnTo>
                <a:lnTo>
                  <a:pt x="216" y="128"/>
                </a:lnTo>
                <a:lnTo>
                  <a:pt x="208" y="136"/>
                </a:lnTo>
                <a:lnTo>
                  <a:pt x="204" y="140"/>
                </a:lnTo>
                <a:lnTo>
                  <a:pt x="200" y="144"/>
                </a:lnTo>
                <a:lnTo>
                  <a:pt x="196" y="148"/>
                </a:lnTo>
                <a:lnTo>
                  <a:pt x="192" y="148"/>
                </a:lnTo>
                <a:lnTo>
                  <a:pt x="184" y="148"/>
                </a:lnTo>
                <a:lnTo>
                  <a:pt x="176" y="144"/>
                </a:lnTo>
                <a:lnTo>
                  <a:pt x="176" y="140"/>
                </a:lnTo>
                <a:lnTo>
                  <a:pt x="176" y="132"/>
                </a:lnTo>
                <a:lnTo>
                  <a:pt x="176" y="124"/>
                </a:lnTo>
                <a:lnTo>
                  <a:pt x="180" y="112"/>
                </a:lnTo>
                <a:lnTo>
                  <a:pt x="180" y="96"/>
                </a:lnTo>
                <a:lnTo>
                  <a:pt x="188" y="80"/>
                </a:lnTo>
                <a:lnTo>
                  <a:pt x="192" y="72"/>
                </a:lnTo>
                <a:lnTo>
                  <a:pt x="192" y="64"/>
                </a:lnTo>
                <a:lnTo>
                  <a:pt x="196" y="56"/>
                </a:lnTo>
                <a:lnTo>
                  <a:pt x="196" y="52"/>
                </a:lnTo>
                <a:lnTo>
                  <a:pt x="196" y="48"/>
                </a:lnTo>
                <a:lnTo>
                  <a:pt x="196" y="44"/>
                </a:lnTo>
                <a:lnTo>
                  <a:pt x="196" y="40"/>
                </a:lnTo>
                <a:lnTo>
                  <a:pt x="192" y="40"/>
                </a:lnTo>
                <a:lnTo>
                  <a:pt x="188" y="40"/>
                </a:lnTo>
                <a:lnTo>
                  <a:pt x="184" y="36"/>
                </a:lnTo>
                <a:lnTo>
                  <a:pt x="180" y="36"/>
                </a:lnTo>
                <a:lnTo>
                  <a:pt x="176" y="36"/>
                </a:lnTo>
                <a:lnTo>
                  <a:pt x="168" y="40"/>
                </a:lnTo>
                <a:lnTo>
                  <a:pt x="160" y="40"/>
                </a:lnTo>
                <a:lnTo>
                  <a:pt x="148" y="40"/>
                </a:lnTo>
                <a:lnTo>
                  <a:pt x="136" y="44"/>
                </a:lnTo>
                <a:lnTo>
                  <a:pt x="124" y="44"/>
                </a:lnTo>
                <a:lnTo>
                  <a:pt x="108" y="48"/>
                </a:lnTo>
                <a:lnTo>
                  <a:pt x="76" y="52"/>
                </a:lnTo>
                <a:lnTo>
                  <a:pt x="48" y="52"/>
                </a:lnTo>
                <a:lnTo>
                  <a:pt x="20" y="56"/>
                </a:lnTo>
                <a:lnTo>
                  <a:pt x="12" y="56"/>
                </a:lnTo>
                <a:lnTo>
                  <a:pt x="0" y="56"/>
                </a:lnTo>
                <a:lnTo>
                  <a:pt x="0" y="28"/>
                </a:lnTo>
                <a:lnTo>
                  <a:pt x="0" y="28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3" name="Freeform 208">
            <a:extLst>
              <a:ext uri="{FF2B5EF4-FFF2-40B4-BE49-F238E27FC236}">
                <a16:creationId xmlns:a16="http://schemas.microsoft.com/office/drawing/2014/main" id="{5544A65D-F000-4E09-89E7-7122FA123F7D}"/>
              </a:ext>
            </a:extLst>
          </p:cNvPr>
          <p:cNvSpPr>
            <a:spLocks/>
          </p:cNvSpPr>
          <p:nvPr/>
        </p:nvSpPr>
        <p:spPr bwMode="auto">
          <a:xfrm>
            <a:off x="1790496" y="4267510"/>
            <a:ext cx="542461" cy="214091"/>
          </a:xfrm>
          <a:custGeom>
            <a:avLst/>
            <a:gdLst>
              <a:gd name="T0" fmla="*/ 124 w 140"/>
              <a:gd name="T1" fmla="*/ 4 h 44"/>
              <a:gd name="T2" fmla="*/ 132 w 140"/>
              <a:gd name="T3" fmla="*/ 8 h 44"/>
              <a:gd name="T4" fmla="*/ 136 w 140"/>
              <a:gd name="T5" fmla="*/ 12 h 44"/>
              <a:gd name="T6" fmla="*/ 140 w 140"/>
              <a:gd name="T7" fmla="*/ 12 h 44"/>
              <a:gd name="T8" fmla="*/ 140 w 140"/>
              <a:gd name="T9" fmla="*/ 16 h 44"/>
              <a:gd name="T10" fmla="*/ 140 w 140"/>
              <a:gd name="T11" fmla="*/ 20 h 44"/>
              <a:gd name="T12" fmla="*/ 140 w 140"/>
              <a:gd name="T13" fmla="*/ 20 h 44"/>
              <a:gd name="T14" fmla="*/ 136 w 140"/>
              <a:gd name="T15" fmla="*/ 24 h 44"/>
              <a:gd name="T16" fmla="*/ 132 w 140"/>
              <a:gd name="T17" fmla="*/ 24 h 44"/>
              <a:gd name="T18" fmla="*/ 128 w 140"/>
              <a:gd name="T19" fmla="*/ 28 h 44"/>
              <a:gd name="T20" fmla="*/ 120 w 140"/>
              <a:gd name="T21" fmla="*/ 28 h 44"/>
              <a:gd name="T22" fmla="*/ 116 w 140"/>
              <a:gd name="T23" fmla="*/ 32 h 44"/>
              <a:gd name="T24" fmla="*/ 108 w 140"/>
              <a:gd name="T25" fmla="*/ 32 h 44"/>
              <a:gd name="T26" fmla="*/ 96 w 140"/>
              <a:gd name="T27" fmla="*/ 36 h 44"/>
              <a:gd name="T28" fmla="*/ 88 w 140"/>
              <a:gd name="T29" fmla="*/ 36 h 44"/>
              <a:gd name="T30" fmla="*/ 76 w 140"/>
              <a:gd name="T31" fmla="*/ 36 h 44"/>
              <a:gd name="T32" fmla="*/ 64 w 140"/>
              <a:gd name="T33" fmla="*/ 40 h 44"/>
              <a:gd name="T34" fmla="*/ 48 w 140"/>
              <a:gd name="T35" fmla="*/ 40 h 44"/>
              <a:gd name="T36" fmla="*/ 32 w 140"/>
              <a:gd name="T37" fmla="*/ 40 h 44"/>
              <a:gd name="T38" fmla="*/ 16 w 140"/>
              <a:gd name="T39" fmla="*/ 44 h 44"/>
              <a:gd name="T40" fmla="*/ 0 w 140"/>
              <a:gd name="T41" fmla="*/ 44 h 44"/>
              <a:gd name="T42" fmla="*/ 0 w 140"/>
              <a:gd name="T43" fmla="*/ 16 h 44"/>
              <a:gd name="T44" fmla="*/ 24 w 140"/>
              <a:gd name="T45" fmla="*/ 12 h 44"/>
              <a:gd name="T46" fmla="*/ 48 w 140"/>
              <a:gd name="T47" fmla="*/ 8 h 44"/>
              <a:gd name="T48" fmla="*/ 64 w 140"/>
              <a:gd name="T49" fmla="*/ 4 h 44"/>
              <a:gd name="T50" fmla="*/ 84 w 140"/>
              <a:gd name="T51" fmla="*/ 4 h 44"/>
              <a:gd name="T52" fmla="*/ 96 w 140"/>
              <a:gd name="T53" fmla="*/ 4 h 44"/>
              <a:gd name="T54" fmla="*/ 108 w 140"/>
              <a:gd name="T55" fmla="*/ 0 h 44"/>
              <a:gd name="T56" fmla="*/ 116 w 140"/>
              <a:gd name="T57" fmla="*/ 4 h 44"/>
              <a:gd name="T58" fmla="*/ 124 w 140"/>
              <a:gd name="T59" fmla="*/ 4 h 44"/>
              <a:gd name="T60" fmla="*/ 124 w 140"/>
              <a:gd name="T61" fmla="*/ 4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140" h="44">
                <a:moveTo>
                  <a:pt x="124" y="4"/>
                </a:moveTo>
                <a:lnTo>
                  <a:pt x="132" y="8"/>
                </a:lnTo>
                <a:lnTo>
                  <a:pt x="136" y="12"/>
                </a:lnTo>
                <a:lnTo>
                  <a:pt x="140" y="12"/>
                </a:lnTo>
                <a:lnTo>
                  <a:pt x="140" y="16"/>
                </a:lnTo>
                <a:lnTo>
                  <a:pt x="140" y="20"/>
                </a:lnTo>
                <a:lnTo>
                  <a:pt x="140" y="20"/>
                </a:lnTo>
                <a:lnTo>
                  <a:pt x="136" y="24"/>
                </a:lnTo>
                <a:lnTo>
                  <a:pt x="132" y="24"/>
                </a:lnTo>
                <a:lnTo>
                  <a:pt x="128" y="28"/>
                </a:lnTo>
                <a:lnTo>
                  <a:pt x="120" y="28"/>
                </a:lnTo>
                <a:lnTo>
                  <a:pt x="116" y="32"/>
                </a:lnTo>
                <a:lnTo>
                  <a:pt x="108" y="32"/>
                </a:lnTo>
                <a:lnTo>
                  <a:pt x="96" y="36"/>
                </a:lnTo>
                <a:lnTo>
                  <a:pt x="88" y="36"/>
                </a:lnTo>
                <a:lnTo>
                  <a:pt x="76" y="36"/>
                </a:lnTo>
                <a:lnTo>
                  <a:pt x="64" y="40"/>
                </a:lnTo>
                <a:lnTo>
                  <a:pt x="48" y="40"/>
                </a:lnTo>
                <a:lnTo>
                  <a:pt x="32" y="40"/>
                </a:lnTo>
                <a:lnTo>
                  <a:pt x="16" y="44"/>
                </a:lnTo>
                <a:lnTo>
                  <a:pt x="0" y="44"/>
                </a:lnTo>
                <a:lnTo>
                  <a:pt x="0" y="16"/>
                </a:lnTo>
                <a:lnTo>
                  <a:pt x="24" y="12"/>
                </a:lnTo>
                <a:lnTo>
                  <a:pt x="48" y="8"/>
                </a:lnTo>
                <a:lnTo>
                  <a:pt x="64" y="4"/>
                </a:lnTo>
                <a:lnTo>
                  <a:pt x="84" y="4"/>
                </a:lnTo>
                <a:lnTo>
                  <a:pt x="96" y="4"/>
                </a:lnTo>
                <a:lnTo>
                  <a:pt x="108" y="0"/>
                </a:lnTo>
                <a:lnTo>
                  <a:pt x="116" y="4"/>
                </a:lnTo>
                <a:lnTo>
                  <a:pt x="124" y="4"/>
                </a:lnTo>
                <a:lnTo>
                  <a:pt x="124" y="4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4" name="Freeform 209">
            <a:extLst>
              <a:ext uri="{FF2B5EF4-FFF2-40B4-BE49-F238E27FC236}">
                <a16:creationId xmlns:a16="http://schemas.microsoft.com/office/drawing/2014/main" id="{1B97FC03-7329-4923-8C3A-F8BE3E9DA947}"/>
              </a:ext>
            </a:extLst>
          </p:cNvPr>
          <p:cNvSpPr>
            <a:spLocks/>
          </p:cNvSpPr>
          <p:nvPr/>
        </p:nvSpPr>
        <p:spPr bwMode="auto">
          <a:xfrm>
            <a:off x="1914488" y="4598377"/>
            <a:ext cx="464967" cy="38926"/>
          </a:xfrm>
          <a:custGeom>
            <a:avLst/>
            <a:gdLst>
              <a:gd name="T0" fmla="*/ 0 w 120"/>
              <a:gd name="T1" fmla="*/ 8 h 8"/>
              <a:gd name="T2" fmla="*/ 8 w 120"/>
              <a:gd name="T3" fmla="*/ 4 h 8"/>
              <a:gd name="T4" fmla="*/ 20 w 120"/>
              <a:gd name="T5" fmla="*/ 4 h 8"/>
              <a:gd name="T6" fmla="*/ 32 w 120"/>
              <a:gd name="T7" fmla="*/ 4 h 8"/>
              <a:gd name="T8" fmla="*/ 44 w 120"/>
              <a:gd name="T9" fmla="*/ 0 h 8"/>
              <a:gd name="T10" fmla="*/ 60 w 120"/>
              <a:gd name="T11" fmla="*/ 0 h 8"/>
              <a:gd name="T12" fmla="*/ 76 w 120"/>
              <a:gd name="T13" fmla="*/ 0 h 8"/>
              <a:gd name="T14" fmla="*/ 100 w 120"/>
              <a:gd name="T15" fmla="*/ 0 h 8"/>
              <a:gd name="T16" fmla="*/ 120 w 120"/>
              <a:gd name="T17" fmla="*/ 0 h 8"/>
              <a:gd name="T18" fmla="*/ 120 w 120"/>
              <a:gd name="T19" fmla="*/ 4 h 8"/>
              <a:gd name="T20" fmla="*/ 88 w 120"/>
              <a:gd name="T21" fmla="*/ 4 h 8"/>
              <a:gd name="T22" fmla="*/ 56 w 120"/>
              <a:gd name="T23" fmla="*/ 8 h 8"/>
              <a:gd name="T24" fmla="*/ 28 w 120"/>
              <a:gd name="T25" fmla="*/ 8 h 8"/>
              <a:gd name="T26" fmla="*/ 0 w 120"/>
              <a:gd name="T27" fmla="*/ 8 h 8"/>
              <a:gd name="T28" fmla="*/ 0 w 120"/>
              <a:gd name="T29" fmla="*/ 8 h 8"/>
              <a:gd name="T30" fmla="*/ 0 w 120"/>
              <a:gd name="T31" fmla="*/ 8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20" h="8">
                <a:moveTo>
                  <a:pt x="0" y="8"/>
                </a:moveTo>
                <a:lnTo>
                  <a:pt x="8" y="4"/>
                </a:lnTo>
                <a:lnTo>
                  <a:pt x="20" y="4"/>
                </a:lnTo>
                <a:lnTo>
                  <a:pt x="32" y="4"/>
                </a:lnTo>
                <a:lnTo>
                  <a:pt x="44" y="0"/>
                </a:lnTo>
                <a:lnTo>
                  <a:pt x="60" y="0"/>
                </a:lnTo>
                <a:lnTo>
                  <a:pt x="76" y="0"/>
                </a:lnTo>
                <a:lnTo>
                  <a:pt x="100" y="0"/>
                </a:lnTo>
                <a:lnTo>
                  <a:pt x="120" y="0"/>
                </a:lnTo>
                <a:lnTo>
                  <a:pt x="120" y="4"/>
                </a:lnTo>
                <a:lnTo>
                  <a:pt x="88" y="4"/>
                </a:lnTo>
                <a:lnTo>
                  <a:pt x="56" y="8"/>
                </a:lnTo>
                <a:lnTo>
                  <a:pt x="28" y="8"/>
                </a:lnTo>
                <a:lnTo>
                  <a:pt x="0" y="8"/>
                </a:lnTo>
                <a:lnTo>
                  <a:pt x="0" y="8"/>
                </a:lnTo>
                <a:lnTo>
                  <a:pt x="0" y="8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6" name="Freeform 211">
            <a:extLst>
              <a:ext uri="{FF2B5EF4-FFF2-40B4-BE49-F238E27FC236}">
                <a16:creationId xmlns:a16="http://schemas.microsoft.com/office/drawing/2014/main" id="{69E75281-9680-4EE0-88BC-1DB06419C066}"/>
              </a:ext>
            </a:extLst>
          </p:cNvPr>
          <p:cNvSpPr>
            <a:spLocks/>
          </p:cNvSpPr>
          <p:nvPr/>
        </p:nvSpPr>
        <p:spPr bwMode="auto">
          <a:xfrm>
            <a:off x="5126200" y="1041617"/>
            <a:ext cx="1890865" cy="408719"/>
          </a:xfrm>
          <a:custGeom>
            <a:avLst/>
            <a:gdLst>
              <a:gd name="T0" fmla="*/ 488 w 488"/>
              <a:gd name="T1" fmla="*/ 32 h 84"/>
              <a:gd name="T2" fmla="*/ 488 w 488"/>
              <a:gd name="T3" fmla="*/ 36 h 84"/>
              <a:gd name="T4" fmla="*/ 484 w 488"/>
              <a:gd name="T5" fmla="*/ 36 h 84"/>
              <a:gd name="T6" fmla="*/ 480 w 488"/>
              <a:gd name="T7" fmla="*/ 40 h 84"/>
              <a:gd name="T8" fmla="*/ 476 w 488"/>
              <a:gd name="T9" fmla="*/ 40 h 84"/>
              <a:gd name="T10" fmla="*/ 468 w 488"/>
              <a:gd name="T11" fmla="*/ 40 h 84"/>
              <a:gd name="T12" fmla="*/ 456 w 488"/>
              <a:gd name="T13" fmla="*/ 40 h 84"/>
              <a:gd name="T14" fmla="*/ 448 w 488"/>
              <a:gd name="T15" fmla="*/ 44 h 84"/>
              <a:gd name="T16" fmla="*/ 432 w 488"/>
              <a:gd name="T17" fmla="*/ 44 h 84"/>
              <a:gd name="T18" fmla="*/ 404 w 488"/>
              <a:gd name="T19" fmla="*/ 44 h 84"/>
              <a:gd name="T20" fmla="*/ 372 w 488"/>
              <a:gd name="T21" fmla="*/ 48 h 84"/>
              <a:gd name="T22" fmla="*/ 340 w 488"/>
              <a:gd name="T23" fmla="*/ 52 h 84"/>
              <a:gd name="T24" fmla="*/ 304 w 488"/>
              <a:gd name="T25" fmla="*/ 56 h 84"/>
              <a:gd name="T26" fmla="*/ 268 w 488"/>
              <a:gd name="T27" fmla="*/ 60 h 84"/>
              <a:gd name="T28" fmla="*/ 228 w 488"/>
              <a:gd name="T29" fmla="*/ 64 h 84"/>
              <a:gd name="T30" fmla="*/ 192 w 488"/>
              <a:gd name="T31" fmla="*/ 72 h 84"/>
              <a:gd name="T32" fmla="*/ 156 w 488"/>
              <a:gd name="T33" fmla="*/ 76 h 84"/>
              <a:gd name="T34" fmla="*/ 136 w 488"/>
              <a:gd name="T35" fmla="*/ 76 h 84"/>
              <a:gd name="T36" fmla="*/ 120 w 488"/>
              <a:gd name="T37" fmla="*/ 80 h 84"/>
              <a:gd name="T38" fmla="*/ 108 w 488"/>
              <a:gd name="T39" fmla="*/ 80 h 84"/>
              <a:gd name="T40" fmla="*/ 92 w 488"/>
              <a:gd name="T41" fmla="*/ 80 h 84"/>
              <a:gd name="T42" fmla="*/ 84 w 488"/>
              <a:gd name="T43" fmla="*/ 84 h 84"/>
              <a:gd name="T44" fmla="*/ 72 w 488"/>
              <a:gd name="T45" fmla="*/ 84 h 84"/>
              <a:gd name="T46" fmla="*/ 68 w 488"/>
              <a:gd name="T47" fmla="*/ 84 h 84"/>
              <a:gd name="T48" fmla="*/ 60 w 488"/>
              <a:gd name="T49" fmla="*/ 84 h 84"/>
              <a:gd name="T50" fmla="*/ 52 w 488"/>
              <a:gd name="T51" fmla="*/ 84 h 84"/>
              <a:gd name="T52" fmla="*/ 44 w 488"/>
              <a:gd name="T53" fmla="*/ 80 h 84"/>
              <a:gd name="T54" fmla="*/ 32 w 488"/>
              <a:gd name="T55" fmla="*/ 80 h 84"/>
              <a:gd name="T56" fmla="*/ 24 w 488"/>
              <a:gd name="T57" fmla="*/ 76 h 84"/>
              <a:gd name="T58" fmla="*/ 12 w 488"/>
              <a:gd name="T59" fmla="*/ 72 h 84"/>
              <a:gd name="T60" fmla="*/ 4 w 488"/>
              <a:gd name="T61" fmla="*/ 68 h 84"/>
              <a:gd name="T62" fmla="*/ 0 w 488"/>
              <a:gd name="T63" fmla="*/ 60 h 84"/>
              <a:gd name="T64" fmla="*/ 0 w 488"/>
              <a:gd name="T65" fmla="*/ 56 h 84"/>
              <a:gd name="T66" fmla="*/ 32 w 488"/>
              <a:gd name="T67" fmla="*/ 48 h 84"/>
              <a:gd name="T68" fmla="*/ 64 w 488"/>
              <a:gd name="T69" fmla="*/ 44 h 84"/>
              <a:gd name="T70" fmla="*/ 96 w 488"/>
              <a:gd name="T71" fmla="*/ 40 h 84"/>
              <a:gd name="T72" fmla="*/ 124 w 488"/>
              <a:gd name="T73" fmla="*/ 40 h 84"/>
              <a:gd name="T74" fmla="*/ 140 w 488"/>
              <a:gd name="T75" fmla="*/ 40 h 84"/>
              <a:gd name="T76" fmla="*/ 156 w 488"/>
              <a:gd name="T77" fmla="*/ 36 h 84"/>
              <a:gd name="T78" fmla="*/ 176 w 488"/>
              <a:gd name="T79" fmla="*/ 36 h 84"/>
              <a:gd name="T80" fmla="*/ 192 w 488"/>
              <a:gd name="T81" fmla="*/ 32 h 84"/>
              <a:gd name="T82" fmla="*/ 212 w 488"/>
              <a:gd name="T83" fmla="*/ 28 h 84"/>
              <a:gd name="T84" fmla="*/ 236 w 488"/>
              <a:gd name="T85" fmla="*/ 28 h 84"/>
              <a:gd name="T86" fmla="*/ 260 w 488"/>
              <a:gd name="T87" fmla="*/ 24 h 84"/>
              <a:gd name="T88" fmla="*/ 284 w 488"/>
              <a:gd name="T89" fmla="*/ 20 h 84"/>
              <a:gd name="T90" fmla="*/ 308 w 488"/>
              <a:gd name="T91" fmla="*/ 16 h 84"/>
              <a:gd name="T92" fmla="*/ 328 w 488"/>
              <a:gd name="T93" fmla="*/ 12 h 84"/>
              <a:gd name="T94" fmla="*/ 348 w 488"/>
              <a:gd name="T95" fmla="*/ 8 h 84"/>
              <a:gd name="T96" fmla="*/ 368 w 488"/>
              <a:gd name="T97" fmla="*/ 4 h 84"/>
              <a:gd name="T98" fmla="*/ 384 w 488"/>
              <a:gd name="T99" fmla="*/ 4 h 84"/>
              <a:gd name="T100" fmla="*/ 396 w 488"/>
              <a:gd name="T101" fmla="*/ 4 h 84"/>
              <a:gd name="T102" fmla="*/ 408 w 488"/>
              <a:gd name="T103" fmla="*/ 0 h 84"/>
              <a:gd name="T104" fmla="*/ 416 w 488"/>
              <a:gd name="T105" fmla="*/ 0 h 84"/>
              <a:gd name="T106" fmla="*/ 432 w 488"/>
              <a:gd name="T107" fmla="*/ 0 h 84"/>
              <a:gd name="T108" fmla="*/ 444 w 488"/>
              <a:gd name="T109" fmla="*/ 4 h 84"/>
              <a:gd name="T110" fmla="*/ 456 w 488"/>
              <a:gd name="T111" fmla="*/ 8 h 84"/>
              <a:gd name="T112" fmla="*/ 468 w 488"/>
              <a:gd name="T113" fmla="*/ 12 h 84"/>
              <a:gd name="T114" fmla="*/ 476 w 488"/>
              <a:gd name="T115" fmla="*/ 16 h 84"/>
              <a:gd name="T116" fmla="*/ 480 w 488"/>
              <a:gd name="T117" fmla="*/ 24 h 84"/>
              <a:gd name="T118" fmla="*/ 484 w 488"/>
              <a:gd name="T119" fmla="*/ 28 h 84"/>
              <a:gd name="T120" fmla="*/ 488 w 488"/>
              <a:gd name="T121" fmla="*/ 32 h 84"/>
              <a:gd name="T122" fmla="*/ 488 w 488"/>
              <a:gd name="T123" fmla="*/ 32 h 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488" h="84">
                <a:moveTo>
                  <a:pt x="488" y="32"/>
                </a:moveTo>
                <a:lnTo>
                  <a:pt x="488" y="36"/>
                </a:lnTo>
                <a:lnTo>
                  <a:pt x="484" y="36"/>
                </a:lnTo>
                <a:lnTo>
                  <a:pt x="480" y="40"/>
                </a:lnTo>
                <a:lnTo>
                  <a:pt x="476" y="40"/>
                </a:lnTo>
                <a:lnTo>
                  <a:pt x="468" y="40"/>
                </a:lnTo>
                <a:lnTo>
                  <a:pt x="456" y="40"/>
                </a:lnTo>
                <a:lnTo>
                  <a:pt x="448" y="44"/>
                </a:lnTo>
                <a:lnTo>
                  <a:pt x="432" y="44"/>
                </a:lnTo>
                <a:lnTo>
                  <a:pt x="404" y="44"/>
                </a:lnTo>
                <a:lnTo>
                  <a:pt x="372" y="48"/>
                </a:lnTo>
                <a:lnTo>
                  <a:pt x="340" y="52"/>
                </a:lnTo>
                <a:lnTo>
                  <a:pt x="304" y="56"/>
                </a:lnTo>
                <a:lnTo>
                  <a:pt x="268" y="60"/>
                </a:lnTo>
                <a:lnTo>
                  <a:pt x="228" y="64"/>
                </a:lnTo>
                <a:lnTo>
                  <a:pt x="192" y="72"/>
                </a:lnTo>
                <a:lnTo>
                  <a:pt x="156" y="76"/>
                </a:lnTo>
                <a:lnTo>
                  <a:pt x="136" y="76"/>
                </a:lnTo>
                <a:lnTo>
                  <a:pt x="120" y="80"/>
                </a:lnTo>
                <a:lnTo>
                  <a:pt x="108" y="80"/>
                </a:lnTo>
                <a:lnTo>
                  <a:pt x="92" y="80"/>
                </a:lnTo>
                <a:lnTo>
                  <a:pt x="84" y="84"/>
                </a:lnTo>
                <a:lnTo>
                  <a:pt x="72" y="84"/>
                </a:lnTo>
                <a:lnTo>
                  <a:pt x="68" y="84"/>
                </a:lnTo>
                <a:lnTo>
                  <a:pt x="60" y="84"/>
                </a:lnTo>
                <a:lnTo>
                  <a:pt x="52" y="84"/>
                </a:lnTo>
                <a:lnTo>
                  <a:pt x="44" y="80"/>
                </a:lnTo>
                <a:lnTo>
                  <a:pt x="32" y="80"/>
                </a:lnTo>
                <a:lnTo>
                  <a:pt x="24" y="76"/>
                </a:lnTo>
                <a:lnTo>
                  <a:pt x="12" y="72"/>
                </a:lnTo>
                <a:lnTo>
                  <a:pt x="4" y="68"/>
                </a:lnTo>
                <a:lnTo>
                  <a:pt x="0" y="60"/>
                </a:lnTo>
                <a:lnTo>
                  <a:pt x="0" y="56"/>
                </a:lnTo>
                <a:lnTo>
                  <a:pt x="32" y="48"/>
                </a:lnTo>
                <a:lnTo>
                  <a:pt x="64" y="44"/>
                </a:lnTo>
                <a:lnTo>
                  <a:pt x="96" y="40"/>
                </a:lnTo>
                <a:lnTo>
                  <a:pt x="124" y="40"/>
                </a:lnTo>
                <a:lnTo>
                  <a:pt x="140" y="40"/>
                </a:lnTo>
                <a:lnTo>
                  <a:pt x="156" y="36"/>
                </a:lnTo>
                <a:lnTo>
                  <a:pt x="176" y="36"/>
                </a:lnTo>
                <a:lnTo>
                  <a:pt x="192" y="32"/>
                </a:lnTo>
                <a:lnTo>
                  <a:pt x="212" y="28"/>
                </a:lnTo>
                <a:lnTo>
                  <a:pt x="236" y="28"/>
                </a:lnTo>
                <a:lnTo>
                  <a:pt x="260" y="24"/>
                </a:lnTo>
                <a:lnTo>
                  <a:pt x="284" y="20"/>
                </a:lnTo>
                <a:lnTo>
                  <a:pt x="308" y="16"/>
                </a:lnTo>
                <a:lnTo>
                  <a:pt x="328" y="12"/>
                </a:lnTo>
                <a:lnTo>
                  <a:pt x="348" y="8"/>
                </a:lnTo>
                <a:lnTo>
                  <a:pt x="368" y="4"/>
                </a:lnTo>
                <a:lnTo>
                  <a:pt x="384" y="4"/>
                </a:lnTo>
                <a:lnTo>
                  <a:pt x="396" y="4"/>
                </a:lnTo>
                <a:lnTo>
                  <a:pt x="408" y="0"/>
                </a:lnTo>
                <a:lnTo>
                  <a:pt x="416" y="0"/>
                </a:lnTo>
                <a:lnTo>
                  <a:pt x="432" y="0"/>
                </a:lnTo>
                <a:lnTo>
                  <a:pt x="444" y="4"/>
                </a:lnTo>
                <a:lnTo>
                  <a:pt x="456" y="8"/>
                </a:lnTo>
                <a:lnTo>
                  <a:pt x="468" y="12"/>
                </a:lnTo>
                <a:lnTo>
                  <a:pt x="476" y="16"/>
                </a:lnTo>
                <a:lnTo>
                  <a:pt x="480" y="24"/>
                </a:lnTo>
                <a:lnTo>
                  <a:pt x="484" y="28"/>
                </a:lnTo>
                <a:lnTo>
                  <a:pt x="488" y="32"/>
                </a:lnTo>
                <a:lnTo>
                  <a:pt x="488" y="32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7" name="Freeform 212">
            <a:extLst>
              <a:ext uri="{FF2B5EF4-FFF2-40B4-BE49-F238E27FC236}">
                <a16:creationId xmlns:a16="http://schemas.microsoft.com/office/drawing/2014/main" id="{DD95F759-630E-4D34-BCB0-D4D4FC4BC08E}"/>
              </a:ext>
            </a:extLst>
          </p:cNvPr>
          <p:cNvSpPr>
            <a:spLocks/>
          </p:cNvSpPr>
          <p:nvPr/>
        </p:nvSpPr>
        <p:spPr bwMode="auto">
          <a:xfrm>
            <a:off x="5684160" y="1469798"/>
            <a:ext cx="573459" cy="1712726"/>
          </a:xfrm>
          <a:custGeom>
            <a:avLst/>
            <a:gdLst>
              <a:gd name="T0" fmla="*/ 144 w 148"/>
              <a:gd name="T1" fmla="*/ 92 h 352"/>
              <a:gd name="T2" fmla="*/ 144 w 148"/>
              <a:gd name="T3" fmla="*/ 116 h 352"/>
              <a:gd name="T4" fmla="*/ 148 w 148"/>
              <a:gd name="T5" fmla="*/ 148 h 352"/>
              <a:gd name="T6" fmla="*/ 148 w 148"/>
              <a:gd name="T7" fmla="*/ 188 h 352"/>
              <a:gd name="T8" fmla="*/ 148 w 148"/>
              <a:gd name="T9" fmla="*/ 232 h 352"/>
              <a:gd name="T10" fmla="*/ 148 w 148"/>
              <a:gd name="T11" fmla="*/ 272 h 352"/>
              <a:gd name="T12" fmla="*/ 144 w 148"/>
              <a:gd name="T13" fmla="*/ 300 h 352"/>
              <a:gd name="T14" fmla="*/ 136 w 148"/>
              <a:gd name="T15" fmla="*/ 320 h 352"/>
              <a:gd name="T16" fmla="*/ 120 w 148"/>
              <a:gd name="T17" fmla="*/ 340 h 352"/>
              <a:gd name="T18" fmla="*/ 104 w 148"/>
              <a:gd name="T19" fmla="*/ 348 h 352"/>
              <a:gd name="T20" fmla="*/ 88 w 148"/>
              <a:gd name="T21" fmla="*/ 348 h 352"/>
              <a:gd name="T22" fmla="*/ 76 w 148"/>
              <a:gd name="T23" fmla="*/ 340 h 352"/>
              <a:gd name="T24" fmla="*/ 60 w 148"/>
              <a:gd name="T25" fmla="*/ 324 h 352"/>
              <a:gd name="T26" fmla="*/ 40 w 148"/>
              <a:gd name="T27" fmla="*/ 308 h 352"/>
              <a:gd name="T28" fmla="*/ 16 w 148"/>
              <a:gd name="T29" fmla="*/ 288 h 352"/>
              <a:gd name="T30" fmla="*/ 4 w 148"/>
              <a:gd name="T31" fmla="*/ 284 h 352"/>
              <a:gd name="T32" fmla="*/ 0 w 148"/>
              <a:gd name="T33" fmla="*/ 280 h 352"/>
              <a:gd name="T34" fmla="*/ 0 w 148"/>
              <a:gd name="T35" fmla="*/ 272 h 352"/>
              <a:gd name="T36" fmla="*/ 0 w 148"/>
              <a:gd name="T37" fmla="*/ 268 h 352"/>
              <a:gd name="T38" fmla="*/ 8 w 148"/>
              <a:gd name="T39" fmla="*/ 268 h 352"/>
              <a:gd name="T40" fmla="*/ 20 w 148"/>
              <a:gd name="T41" fmla="*/ 268 h 352"/>
              <a:gd name="T42" fmla="*/ 36 w 148"/>
              <a:gd name="T43" fmla="*/ 268 h 352"/>
              <a:gd name="T44" fmla="*/ 64 w 148"/>
              <a:gd name="T45" fmla="*/ 272 h 352"/>
              <a:gd name="T46" fmla="*/ 80 w 148"/>
              <a:gd name="T47" fmla="*/ 272 h 352"/>
              <a:gd name="T48" fmla="*/ 84 w 148"/>
              <a:gd name="T49" fmla="*/ 268 h 352"/>
              <a:gd name="T50" fmla="*/ 88 w 148"/>
              <a:gd name="T51" fmla="*/ 260 h 352"/>
              <a:gd name="T52" fmla="*/ 92 w 148"/>
              <a:gd name="T53" fmla="*/ 240 h 352"/>
              <a:gd name="T54" fmla="*/ 92 w 148"/>
              <a:gd name="T55" fmla="*/ 212 h 352"/>
              <a:gd name="T56" fmla="*/ 92 w 148"/>
              <a:gd name="T57" fmla="*/ 168 h 352"/>
              <a:gd name="T58" fmla="*/ 92 w 148"/>
              <a:gd name="T59" fmla="*/ 128 h 352"/>
              <a:gd name="T60" fmla="*/ 88 w 148"/>
              <a:gd name="T61" fmla="*/ 96 h 352"/>
              <a:gd name="T62" fmla="*/ 84 w 148"/>
              <a:gd name="T63" fmla="*/ 72 h 352"/>
              <a:gd name="T64" fmla="*/ 80 w 148"/>
              <a:gd name="T65" fmla="*/ 52 h 352"/>
              <a:gd name="T66" fmla="*/ 72 w 148"/>
              <a:gd name="T67" fmla="*/ 40 h 352"/>
              <a:gd name="T68" fmla="*/ 64 w 148"/>
              <a:gd name="T69" fmla="*/ 24 h 352"/>
              <a:gd name="T70" fmla="*/ 60 w 148"/>
              <a:gd name="T71" fmla="*/ 12 h 352"/>
              <a:gd name="T72" fmla="*/ 68 w 148"/>
              <a:gd name="T73" fmla="*/ 4 h 352"/>
              <a:gd name="T74" fmla="*/ 84 w 148"/>
              <a:gd name="T75" fmla="*/ 0 h 352"/>
              <a:gd name="T76" fmla="*/ 104 w 148"/>
              <a:gd name="T77" fmla="*/ 4 h 352"/>
              <a:gd name="T78" fmla="*/ 124 w 148"/>
              <a:gd name="T79" fmla="*/ 12 h 352"/>
              <a:gd name="T80" fmla="*/ 136 w 148"/>
              <a:gd name="T81" fmla="*/ 16 h 352"/>
              <a:gd name="T82" fmla="*/ 144 w 148"/>
              <a:gd name="T83" fmla="*/ 24 h 352"/>
              <a:gd name="T84" fmla="*/ 144 w 148"/>
              <a:gd name="T85" fmla="*/ 32 h 352"/>
              <a:gd name="T86" fmla="*/ 140 w 148"/>
              <a:gd name="T87" fmla="*/ 52 h 352"/>
              <a:gd name="T88" fmla="*/ 140 w 148"/>
              <a:gd name="T89" fmla="*/ 72 h 352"/>
              <a:gd name="T90" fmla="*/ 144 w 148"/>
              <a:gd name="T91" fmla="*/ 84 h 3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148" h="352">
                <a:moveTo>
                  <a:pt x="144" y="84"/>
                </a:moveTo>
                <a:lnTo>
                  <a:pt x="144" y="92"/>
                </a:lnTo>
                <a:lnTo>
                  <a:pt x="144" y="104"/>
                </a:lnTo>
                <a:lnTo>
                  <a:pt x="144" y="116"/>
                </a:lnTo>
                <a:lnTo>
                  <a:pt x="144" y="132"/>
                </a:lnTo>
                <a:lnTo>
                  <a:pt x="148" y="148"/>
                </a:lnTo>
                <a:lnTo>
                  <a:pt x="148" y="168"/>
                </a:lnTo>
                <a:lnTo>
                  <a:pt x="148" y="188"/>
                </a:lnTo>
                <a:lnTo>
                  <a:pt x="148" y="212"/>
                </a:lnTo>
                <a:lnTo>
                  <a:pt x="148" y="232"/>
                </a:lnTo>
                <a:lnTo>
                  <a:pt x="148" y="252"/>
                </a:lnTo>
                <a:lnTo>
                  <a:pt x="148" y="272"/>
                </a:lnTo>
                <a:lnTo>
                  <a:pt x="144" y="288"/>
                </a:lnTo>
                <a:lnTo>
                  <a:pt x="144" y="300"/>
                </a:lnTo>
                <a:lnTo>
                  <a:pt x="140" y="312"/>
                </a:lnTo>
                <a:lnTo>
                  <a:pt x="136" y="320"/>
                </a:lnTo>
                <a:lnTo>
                  <a:pt x="132" y="328"/>
                </a:lnTo>
                <a:lnTo>
                  <a:pt x="120" y="340"/>
                </a:lnTo>
                <a:lnTo>
                  <a:pt x="112" y="344"/>
                </a:lnTo>
                <a:lnTo>
                  <a:pt x="104" y="348"/>
                </a:lnTo>
                <a:lnTo>
                  <a:pt x="96" y="352"/>
                </a:lnTo>
                <a:lnTo>
                  <a:pt x="88" y="348"/>
                </a:lnTo>
                <a:lnTo>
                  <a:pt x="84" y="348"/>
                </a:lnTo>
                <a:lnTo>
                  <a:pt x="76" y="340"/>
                </a:lnTo>
                <a:lnTo>
                  <a:pt x="68" y="332"/>
                </a:lnTo>
                <a:lnTo>
                  <a:pt x="60" y="324"/>
                </a:lnTo>
                <a:lnTo>
                  <a:pt x="52" y="316"/>
                </a:lnTo>
                <a:lnTo>
                  <a:pt x="40" y="308"/>
                </a:lnTo>
                <a:lnTo>
                  <a:pt x="28" y="296"/>
                </a:lnTo>
                <a:lnTo>
                  <a:pt x="16" y="288"/>
                </a:lnTo>
                <a:lnTo>
                  <a:pt x="8" y="288"/>
                </a:lnTo>
                <a:lnTo>
                  <a:pt x="4" y="284"/>
                </a:lnTo>
                <a:lnTo>
                  <a:pt x="0" y="280"/>
                </a:lnTo>
                <a:lnTo>
                  <a:pt x="0" y="280"/>
                </a:lnTo>
                <a:lnTo>
                  <a:pt x="0" y="276"/>
                </a:lnTo>
                <a:lnTo>
                  <a:pt x="0" y="272"/>
                </a:lnTo>
                <a:lnTo>
                  <a:pt x="0" y="272"/>
                </a:lnTo>
                <a:lnTo>
                  <a:pt x="0" y="268"/>
                </a:lnTo>
                <a:lnTo>
                  <a:pt x="4" y="268"/>
                </a:lnTo>
                <a:lnTo>
                  <a:pt x="8" y="268"/>
                </a:lnTo>
                <a:lnTo>
                  <a:pt x="12" y="268"/>
                </a:lnTo>
                <a:lnTo>
                  <a:pt x="20" y="268"/>
                </a:lnTo>
                <a:lnTo>
                  <a:pt x="24" y="268"/>
                </a:lnTo>
                <a:lnTo>
                  <a:pt x="36" y="268"/>
                </a:lnTo>
                <a:lnTo>
                  <a:pt x="52" y="272"/>
                </a:lnTo>
                <a:lnTo>
                  <a:pt x="64" y="272"/>
                </a:lnTo>
                <a:lnTo>
                  <a:pt x="72" y="272"/>
                </a:lnTo>
                <a:lnTo>
                  <a:pt x="80" y="272"/>
                </a:lnTo>
                <a:lnTo>
                  <a:pt x="80" y="272"/>
                </a:lnTo>
                <a:lnTo>
                  <a:pt x="84" y="268"/>
                </a:lnTo>
                <a:lnTo>
                  <a:pt x="88" y="264"/>
                </a:lnTo>
                <a:lnTo>
                  <a:pt x="88" y="260"/>
                </a:lnTo>
                <a:lnTo>
                  <a:pt x="92" y="252"/>
                </a:lnTo>
                <a:lnTo>
                  <a:pt x="92" y="240"/>
                </a:lnTo>
                <a:lnTo>
                  <a:pt x="92" y="228"/>
                </a:lnTo>
                <a:lnTo>
                  <a:pt x="92" y="212"/>
                </a:lnTo>
                <a:lnTo>
                  <a:pt x="92" y="192"/>
                </a:lnTo>
                <a:lnTo>
                  <a:pt x="92" y="168"/>
                </a:lnTo>
                <a:lnTo>
                  <a:pt x="92" y="140"/>
                </a:lnTo>
                <a:lnTo>
                  <a:pt x="92" y="128"/>
                </a:lnTo>
                <a:lnTo>
                  <a:pt x="88" y="112"/>
                </a:lnTo>
                <a:lnTo>
                  <a:pt x="88" y="96"/>
                </a:lnTo>
                <a:lnTo>
                  <a:pt x="88" y="84"/>
                </a:lnTo>
                <a:lnTo>
                  <a:pt x="84" y="72"/>
                </a:lnTo>
                <a:lnTo>
                  <a:pt x="80" y="64"/>
                </a:lnTo>
                <a:lnTo>
                  <a:pt x="80" y="52"/>
                </a:lnTo>
                <a:lnTo>
                  <a:pt x="76" y="44"/>
                </a:lnTo>
                <a:lnTo>
                  <a:pt x="72" y="40"/>
                </a:lnTo>
                <a:lnTo>
                  <a:pt x="68" y="32"/>
                </a:lnTo>
                <a:lnTo>
                  <a:pt x="64" y="24"/>
                </a:lnTo>
                <a:lnTo>
                  <a:pt x="60" y="20"/>
                </a:lnTo>
                <a:lnTo>
                  <a:pt x="60" y="12"/>
                </a:lnTo>
                <a:lnTo>
                  <a:pt x="64" y="8"/>
                </a:lnTo>
                <a:lnTo>
                  <a:pt x="68" y="4"/>
                </a:lnTo>
                <a:lnTo>
                  <a:pt x="76" y="0"/>
                </a:lnTo>
                <a:lnTo>
                  <a:pt x="84" y="0"/>
                </a:lnTo>
                <a:lnTo>
                  <a:pt x="96" y="4"/>
                </a:lnTo>
                <a:lnTo>
                  <a:pt x="104" y="4"/>
                </a:lnTo>
                <a:lnTo>
                  <a:pt x="116" y="8"/>
                </a:lnTo>
                <a:lnTo>
                  <a:pt x="124" y="12"/>
                </a:lnTo>
                <a:lnTo>
                  <a:pt x="132" y="12"/>
                </a:lnTo>
                <a:lnTo>
                  <a:pt x="136" y="16"/>
                </a:lnTo>
                <a:lnTo>
                  <a:pt x="140" y="20"/>
                </a:lnTo>
                <a:lnTo>
                  <a:pt x="144" y="24"/>
                </a:lnTo>
                <a:lnTo>
                  <a:pt x="144" y="24"/>
                </a:lnTo>
                <a:lnTo>
                  <a:pt x="144" y="32"/>
                </a:lnTo>
                <a:lnTo>
                  <a:pt x="144" y="44"/>
                </a:lnTo>
                <a:lnTo>
                  <a:pt x="140" y="52"/>
                </a:lnTo>
                <a:lnTo>
                  <a:pt x="140" y="60"/>
                </a:lnTo>
                <a:lnTo>
                  <a:pt x="140" y="72"/>
                </a:lnTo>
                <a:lnTo>
                  <a:pt x="144" y="84"/>
                </a:lnTo>
                <a:lnTo>
                  <a:pt x="144" y="84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8" name="Freeform 213">
            <a:extLst>
              <a:ext uri="{FF2B5EF4-FFF2-40B4-BE49-F238E27FC236}">
                <a16:creationId xmlns:a16="http://schemas.microsoft.com/office/drawing/2014/main" id="{A61B5EE4-61E3-4F2F-9124-E52438B9EB8B}"/>
              </a:ext>
            </a:extLst>
          </p:cNvPr>
          <p:cNvSpPr>
            <a:spLocks/>
          </p:cNvSpPr>
          <p:nvPr/>
        </p:nvSpPr>
        <p:spPr bwMode="auto">
          <a:xfrm>
            <a:off x="5110701" y="2248310"/>
            <a:ext cx="480466" cy="700660"/>
          </a:xfrm>
          <a:custGeom>
            <a:avLst/>
            <a:gdLst>
              <a:gd name="T0" fmla="*/ 28 w 124"/>
              <a:gd name="T1" fmla="*/ 144 h 144"/>
              <a:gd name="T2" fmla="*/ 24 w 124"/>
              <a:gd name="T3" fmla="*/ 140 h 144"/>
              <a:gd name="T4" fmla="*/ 16 w 124"/>
              <a:gd name="T5" fmla="*/ 140 h 144"/>
              <a:gd name="T6" fmla="*/ 12 w 124"/>
              <a:gd name="T7" fmla="*/ 140 h 144"/>
              <a:gd name="T8" fmla="*/ 8 w 124"/>
              <a:gd name="T9" fmla="*/ 136 h 144"/>
              <a:gd name="T10" fmla="*/ 8 w 124"/>
              <a:gd name="T11" fmla="*/ 136 h 144"/>
              <a:gd name="T12" fmla="*/ 4 w 124"/>
              <a:gd name="T13" fmla="*/ 128 h 144"/>
              <a:gd name="T14" fmla="*/ 4 w 124"/>
              <a:gd name="T15" fmla="*/ 124 h 144"/>
              <a:gd name="T16" fmla="*/ 0 w 124"/>
              <a:gd name="T17" fmla="*/ 112 h 144"/>
              <a:gd name="T18" fmla="*/ 0 w 124"/>
              <a:gd name="T19" fmla="*/ 104 h 144"/>
              <a:gd name="T20" fmla="*/ 0 w 124"/>
              <a:gd name="T21" fmla="*/ 96 h 144"/>
              <a:gd name="T22" fmla="*/ 0 w 124"/>
              <a:gd name="T23" fmla="*/ 92 h 144"/>
              <a:gd name="T24" fmla="*/ 4 w 124"/>
              <a:gd name="T25" fmla="*/ 88 h 144"/>
              <a:gd name="T26" fmla="*/ 8 w 124"/>
              <a:gd name="T27" fmla="*/ 84 h 144"/>
              <a:gd name="T28" fmla="*/ 12 w 124"/>
              <a:gd name="T29" fmla="*/ 84 h 144"/>
              <a:gd name="T30" fmla="*/ 20 w 124"/>
              <a:gd name="T31" fmla="*/ 76 h 144"/>
              <a:gd name="T32" fmla="*/ 32 w 124"/>
              <a:gd name="T33" fmla="*/ 72 h 144"/>
              <a:gd name="T34" fmla="*/ 40 w 124"/>
              <a:gd name="T35" fmla="*/ 68 h 144"/>
              <a:gd name="T36" fmla="*/ 44 w 124"/>
              <a:gd name="T37" fmla="*/ 64 h 144"/>
              <a:gd name="T38" fmla="*/ 52 w 124"/>
              <a:gd name="T39" fmla="*/ 56 h 144"/>
              <a:gd name="T40" fmla="*/ 60 w 124"/>
              <a:gd name="T41" fmla="*/ 48 h 144"/>
              <a:gd name="T42" fmla="*/ 68 w 124"/>
              <a:gd name="T43" fmla="*/ 40 h 144"/>
              <a:gd name="T44" fmla="*/ 80 w 124"/>
              <a:gd name="T45" fmla="*/ 28 h 144"/>
              <a:gd name="T46" fmla="*/ 88 w 124"/>
              <a:gd name="T47" fmla="*/ 16 h 144"/>
              <a:gd name="T48" fmla="*/ 100 w 124"/>
              <a:gd name="T49" fmla="*/ 0 h 144"/>
              <a:gd name="T50" fmla="*/ 108 w 124"/>
              <a:gd name="T51" fmla="*/ 8 h 144"/>
              <a:gd name="T52" fmla="*/ 116 w 124"/>
              <a:gd name="T53" fmla="*/ 12 h 144"/>
              <a:gd name="T54" fmla="*/ 120 w 124"/>
              <a:gd name="T55" fmla="*/ 20 h 144"/>
              <a:gd name="T56" fmla="*/ 124 w 124"/>
              <a:gd name="T57" fmla="*/ 32 h 144"/>
              <a:gd name="T58" fmla="*/ 124 w 124"/>
              <a:gd name="T59" fmla="*/ 40 h 144"/>
              <a:gd name="T60" fmla="*/ 120 w 124"/>
              <a:gd name="T61" fmla="*/ 52 h 144"/>
              <a:gd name="T62" fmla="*/ 120 w 124"/>
              <a:gd name="T63" fmla="*/ 60 h 144"/>
              <a:gd name="T64" fmla="*/ 116 w 124"/>
              <a:gd name="T65" fmla="*/ 68 h 144"/>
              <a:gd name="T66" fmla="*/ 108 w 124"/>
              <a:gd name="T67" fmla="*/ 80 h 144"/>
              <a:gd name="T68" fmla="*/ 100 w 124"/>
              <a:gd name="T69" fmla="*/ 88 h 144"/>
              <a:gd name="T70" fmla="*/ 88 w 124"/>
              <a:gd name="T71" fmla="*/ 104 h 144"/>
              <a:gd name="T72" fmla="*/ 72 w 124"/>
              <a:gd name="T73" fmla="*/ 116 h 144"/>
              <a:gd name="T74" fmla="*/ 60 w 124"/>
              <a:gd name="T75" fmla="*/ 128 h 144"/>
              <a:gd name="T76" fmla="*/ 48 w 124"/>
              <a:gd name="T77" fmla="*/ 136 h 144"/>
              <a:gd name="T78" fmla="*/ 36 w 124"/>
              <a:gd name="T79" fmla="*/ 140 h 144"/>
              <a:gd name="T80" fmla="*/ 28 w 124"/>
              <a:gd name="T81" fmla="*/ 144 h 144"/>
              <a:gd name="T82" fmla="*/ 28 w 124"/>
              <a:gd name="T83" fmla="*/ 144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24" h="144">
                <a:moveTo>
                  <a:pt x="28" y="144"/>
                </a:moveTo>
                <a:lnTo>
                  <a:pt x="24" y="140"/>
                </a:lnTo>
                <a:lnTo>
                  <a:pt x="16" y="140"/>
                </a:lnTo>
                <a:lnTo>
                  <a:pt x="12" y="140"/>
                </a:lnTo>
                <a:lnTo>
                  <a:pt x="8" y="136"/>
                </a:lnTo>
                <a:lnTo>
                  <a:pt x="8" y="136"/>
                </a:lnTo>
                <a:lnTo>
                  <a:pt x="4" y="128"/>
                </a:lnTo>
                <a:lnTo>
                  <a:pt x="4" y="124"/>
                </a:lnTo>
                <a:lnTo>
                  <a:pt x="0" y="112"/>
                </a:lnTo>
                <a:lnTo>
                  <a:pt x="0" y="104"/>
                </a:lnTo>
                <a:lnTo>
                  <a:pt x="0" y="96"/>
                </a:lnTo>
                <a:lnTo>
                  <a:pt x="0" y="92"/>
                </a:lnTo>
                <a:lnTo>
                  <a:pt x="4" y="88"/>
                </a:lnTo>
                <a:lnTo>
                  <a:pt x="8" y="84"/>
                </a:lnTo>
                <a:lnTo>
                  <a:pt x="12" y="84"/>
                </a:lnTo>
                <a:lnTo>
                  <a:pt x="20" y="76"/>
                </a:lnTo>
                <a:lnTo>
                  <a:pt x="32" y="72"/>
                </a:lnTo>
                <a:lnTo>
                  <a:pt x="40" y="68"/>
                </a:lnTo>
                <a:lnTo>
                  <a:pt x="44" y="64"/>
                </a:lnTo>
                <a:lnTo>
                  <a:pt x="52" y="56"/>
                </a:lnTo>
                <a:lnTo>
                  <a:pt x="60" y="48"/>
                </a:lnTo>
                <a:lnTo>
                  <a:pt x="68" y="40"/>
                </a:lnTo>
                <a:lnTo>
                  <a:pt x="80" y="28"/>
                </a:lnTo>
                <a:lnTo>
                  <a:pt x="88" y="16"/>
                </a:lnTo>
                <a:lnTo>
                  <a:pt x="100" y="0"/>
                </a:lnTo>
                <a:lnTo>
                  <a:pt x="108" y="8"/>
                </a:lnTo>
                <a:lnTo>
                  <a:pt x="116" y="12"/>
                </a:lnTo>
                <a:lnTo>
                  <a:pt x="120" y="20"/>
                </a:lnTo>
                <a:lnTo>
                  <a:pt x="124" y="32"/>
                </a:lnTo>
                <a:lnTo>
                  <a:pt x="124" y="40"/>
                </a:lnTo>
                <a:lnTo>
                  <a:pt x="120" y="52"/>
                </a:lnTo>
                <a:lnTo>
                  <a:pt x="120" y="60"/>
                </a:lnTo>
                <a:lnTo>
                  <a:pt x="116" y="68"/>
                </a:lnTo>
                <a:lnTo>
                  <a:pt x="108" y="80"/>
                </a:lnTo>
                <a:lnTo>
                  <a:pt x="100" y="88"/>
                </a:lnTo>
                <a:lnTo>
                  <a:pt x="88" y="104"/>
                </a:lnTo>
                <a:lnTo>
                  <a:pt x="72" y="116"/>
                </a:lnTo>
                <a:lnTo>
                  <a:pt x="60" y="128"/>
                </a:lnTo>
                <a:lnTo>
                  <a:pt x="48" y="136"/>
                </a:lnTo>
                <a:lnTo>
                  <a:pt x="36" y="140"/>
                </a:lnTo>
                <a:lnTo>
                  <a:pt x="28" y="144"/>
                </a:lnTo>
                <a:lnTo>
                  <a:pt x="28" y="144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9" name="Freeform 214">
            <a:extLst>
              <a:ext uri="{FF2B5EF4-FFF2-40B4-BE49-F238E27FC236}">
                <a16:creationId xmlns:a16="http://schemas.microsoft.com/office/drawing/2014/main" id="{A3EDB88E-5587-4366-8600-B959AA84E0B9}"/>
              </a:ext>
            </a:extLst>
          </p:cNvPr>
          <p:cNvSpPr>
            <a:spLocks/>
          </p:cNvSpPr>
          <p:nvPr/>
        </p:nvSpPr>
        <p:spPr bwMode="auto">
          <a:xfrm>
            <a:off x="6505602" y="2267773"/>
            <a:ext cx="650954" cy="622809"/>
          </a:xfrm>
          <a:custGeom>
            <a:avLst/>
            <a:gdLst>
              <a:gd name="T0" fmla="*/ 76 w 168"/>
              <a:gd name="T1" fmla="*/ 84 h 128"/>
              <a:gd name="T2" fmla="*/ 64 w 168"/>
              <a:gd name="T3" fmla="*/ 76 h 128"/>
              <a:gd name="T4" fmla="*/ 52 w 168"/>
              <a:gd name="T5" fmla="*/ 64 h 128"/>
              <a:gd name="T6" fmla="*/ 44 w 168"/>
              <a:gd name="T7" fmla="*/ 56 h 128"/>
              <a:gd name="T8" fmla="*/ 36 w 168"/>
              <a:gd name="T9" fmla="*/ 52 h 128"/>
              <a:gd name="T10" fmla="*/ 28 w 168"/>
              <a:gd name="T11" fmla="*/ 44 h 128"/>
              <a:gd name="T12" fmla="*/ 20 w 168"/>
              <a:gd name="T13" fmla="*/ 40 h 128"/>
              <a:gd name="T14" fmla="*/ 16 w 168"/>
              <a:gd name="T15" fmla="*/ 32 h 128"/>
              <a:gd name="T16" fmla="*/ 12 w 168"/>
              <a:gd name="T17" fmla="*/ 28 h 128"/>
              <a:gd name="T18" fmla="*/ 8 w 168"/>
              <a:gd name="T19" fmla="*/ 20 h 128"/>
              <a:gd name="T20" fmla="*/ 4 w 168"/>
              <a:gd name="T21" fmla="*/ 16 h 128"/>
              <a:gd name="T22" fmla="*/ 0 w 168"/>
              <a:gd name="T23" fmla="*/ 8 h 128"/>
              <a:gd name="T24" fmla="*/ 0 w 168"/>
              <a:gd name="T25" fmla="*/ 4 h 128"/>
              <a:gd name="T26" fmla="*/ 4 w 168"/>
              <a:gd name="T27" fmla="*/ 0 h 128"/>
              <a:gd name="T28" fmla="*/ 8 w 168"/>
              <a:gd name="T29" fmla="*/ 0 h 128"/>
              <a:gd name="T30" fmla="*/ 16 w 168"/>
              <a:gd name="T31" fmla="*/ 0 h 128"/>
              <a:gd name="T32" fmla="*/ 28 w 168"/>
              <a:gd name="T33" fmla="*/ 0 h 128"/>
              <a:gd name="T34" fmla="*/ 32 w 168"/>
              <a:gd name="T35" fmla="*/ 4 h 128"/>
              <a:gd name="T36" fmla="*/ 40 w 168"/>
              <a:gd name="T37" fmla="*/ 4 h 128"/>
              <a:gd name="T38" fmla="*/ 48 w 168"/>
              <a:gd name="T39" fmla="*/ 8 h 128"/>
              <a:gd name="T40" fmla="*/ 60 w 168"/>
              <a:gd name="T41" fmla="*/ 8 h 128"/>
              <a:gd name="T42" fmla="*/ 68 w 168"/>
              <a:gd name="T43" fmla="*/ 12 h 128"/>
              <a:gd name="T44" fmla="*/ 80 w 168"/>
              <a:gd name="T45" fmla="*/ 16 h 128"/>
              <a:gd name="T46" fmla="*/ 92 w 168"/>
              <a:gd name="T47" fmla="*/ 24 h 128"/>
              <a:gd name="T48" fmla="*/ 108 w 168"/>
              <a:gd name="T49" fmla="*/ 28 h 128"/>
              <a:gd name="T50" fmla="*/ 120 w 168"/>
              <a:gd name="T51" fmla="*/ 36 h 128"/>
              <a:gd name="T52" fmla="*/ 128 w 168"/>
              <a:gd name="T53" fmla="*/ 40 h 128"/>
              <a:gd name="T54" fmla="*/ 140 w 168"/>
              <a:gd name="T55" fmla="*/ 48 h 128"/>
              <a:gd name="T56" fmla="*/ 148 w 168"/>
              <a:gd name="T57" fmla="*/ 52 h 128"/>
              <a:gd name="T58" fmla="*/ 156 w 168"/>
              <a:gd name="T59" fmla="*/ 56 h 128"/>
              <a:gd name="T60" fmla="*/ 160 w 168"/>
              <a:gd name="T61" fmla="*/ 64 h 128"/>
              <a:gd name="T62" fmla="*/ 164 w 168"/>
              <a:gd name="T63" fmla="*/ 68 h 128"/>
              <a:gd name="T64" fmla="*/ 164 w 168"/>
              <a:gd name="T65" fmla="*/ 72 h 128"/>
              <a:gd name="T66" fmla="*/ 168 w 168"/>
              <a:gd name="T67" fmla="*/ 84 h 128"/>
              <a:gd name="T68" fmla="*/ 164 w 168"/>
              <a:gd name="T69" fmla="*/ 92 h 128"/>
              <a:gd name="T70" fmla="*/ 164 w 168"/>
              <a:gd name="T71" fmla="*/ 100 h 128"/>
              <a:gd name="T72" fmla="*/ 160 w 168"/>
              <a:gd name="T73" fmla="*/ 108 h 128"/>
              <a:gd name="T74" fmla="*/ 156 w 168"/>
              <a:gd name="T75" fmla="*/ 116 h 128"/>
              <a:gd name="T76" fmla="*/ 152 w 168"/>
              <a:gd name="T77" fmla="*/ 124 h 128"/>
              <a:gd name="T78" fmla="*/ 148 w 168"/>
              <a:gd name="T79" fmla="*/ 124 h 128"/>
              <a:gd name="T80" fmla="*/ 144 w 168"/>
              <a:gd name="T81" fmla="*/ 128 h 128"/>
              <a:gd name="T82" fmla="*/ 140 w 168"/>
              <a:gd name="T83" fmla="*/ 128 h 128"/>
              <a:gd name="T84" fmla="*/ 136 w 168"/>
              <a:gd name="T85" fmla="*/ 124 h 128"/>
              <a:gd name="T86" fmla="*/ 128 w 168"/>
              <a:gd name="T87" fmla="*/ 120 h 128"/>
              <a:gd name="T88" fmla="*/ 120 w 168"/>
              <a:gd name="T89" fmla="*/ 116 h 128"/>
              <a:gd name="T90" fmla="*/ 112 w 168"/>
              <a:gd name="T91" fmla="*/ 112 h 128"/>
              <a:gd name="T92" fmla="*/ 104 w 168"/>
              <a:gd name="T93" fmla="*/ 104 h 128"/>
              <a:gd name="T94" fmla="*/ 92 w 168"/>
              <a:gd name="T95" fmla="*/ 96 h 128"/>
              <a:gd name="T96" fmla="*/ 76 w 168"/>
              <a:gd name="T97" fmla="*/ 84 h 128"/>
              <a:gd name="T98" fmla="*/ 76 w 168"/>
              <a:gd name="T99" fmla="*/ 84 h 1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68" h="128">
                <a:moveTo>
                  <a:pt x="76" y="84"/>
                </a:moveTo>
                <a:lnTo>
                  <a:pt x="64" y="76"/>
                </a:lnTo>
                <a:lnTo>
                  <a:pt x="52" y="64"/>
                </a:lnTo>
                <a:lnTo>
                  <a:pt x="44" y="56"/>
                </a:lnTo>
                <a:lnTo>
                  <a:pt x="36" y="52"/>
                </a:lnTo>
                <a:lnTo>
                  <a:pt x="28" y="44"/>
                </a:lnTo>
                <a:lnTo>
                  <a:pt x="20" y="40"/>
                </a:lnTo>
                <a:lnTo>
                  <a:pt x="16" y="32"/>
                </a:lnTo>
                <a:lnTo>
                  <a:pt x="12" y="28"/>
                </a:lnTo>
                <a:lnTo>
                  <a:pt x="8" y="20"/>
                </a:lnTo>
                <a:lnTo>
                  <a:pt x="4" y="16"/>
                </a:lnTo>
                <a:lnTo>
                  <a:pt x="0" y="8"/>
                </a:lnTo>
                <a:lnTo>
                  <a:pt x="0" y="4"/>
                </a:lnTo>
                <a:lnTo>
                  <a:pt x="4" y="0"/>
                </a:lnTo>
                <a:lnTo>
                  <a:pt x="8" y="0"/>
                </a:lnTo>
                <a:lnTo>
                  <a:pt x="16" y="0"/>
                </a:lnTo>
                <a:lnTo>
                  <a:pt x="28" y="0"/>
                </a:lnTo>
                <a:lnTo>
                  <a:pt x="32" y="4"/>
                </a:lnTo>
                <a:lnTo>
                  <a:pt x="40" y="4"/>
                </a:lnTo>
                <a:lnTo>
                  <a:pt x="48" y="8"/>
                </a:lnTo>
                <a:lnTo>
                  <a:pt x="60" y="8"/>
                </a:lnTo>
                <a:lnTo>
                  <a:pt x="68" y="12"/>
                </a:lnTo>
                <a:lnTo>
                  <a:pt x="80" y="16"/>
                </a:lnTo>
                <a:lnTo>
                  <a:pt x="92" y="24"/>
                </a:lnTo>
                <a:lnTo>
                  <a:pt x="108" y="28"/>
                </a:lnTo>
                <a:lnTo>
                  <a:pt x="120" y="36"/>
                </a:lnTo>
                <a:lnTo>
                  <a:pt x="128" y="40"/>
                </a:lnTo>
                <a:lnTo>
                  <a:pt x="140" y="48"/>
                </a:lnTo>
                <a:lnTo>
                  <a:pt x="148" y="52"/>
                </a:lnTo>
                <a:lnTo>
                  <a:pt x="156" y="56"/>
                </a:lnTo>
                <a:lnTo>
                  <a:pt x="160" y="64"/>
                </a:lnTo>
                <a:lnTo>
                  <a:pt x="164" y="68"/>
                </a:lnTo>
                <a:lnTo>
                  <a:pt x="164" y="72"/>
                </a:lnTo>
                <a:lnTo>
                  <a:pt x="168" y="84"/>
                </a:lnTo>
                <a:lnTo>
                  <a:pt x="164" y="92"/>
                </a:lnTo>
                <a:lnTo>
                  <a:pt x="164" y="100"/>
                </a:lnTo>
                <a:lnTo>
                  <a:pt x="160" y="108"/>
                </a:lnTo>
                <a:lnTo>
                  <a:pt x="156" y="116"/>
                </a:lnTo>
                <a:lnTo>
                  <a:pt x="152" y="124"/>
                </a:lnTo>
                <a:lnTo>
                  <a:pt x="148" y="124"/>
                </a:lnTo>
                <a:lnTo>
                  <a:pt x="144" y="128"/>
                </a:lnTo>
                <a:lnTo>
                  <a:pt x="140" y="128"/>
                </a:lnTo>
                <a:lnTo>
                  <a:pt x="136" y="124"/>
                </a:lnTo>
                <a:lnTo>
                  <a:pt x="128" y="120"/>
                </a:lnTo>
                <a:lnTo>
                  <a:pt x="120" y="116"/>
                </a:lnTo>
                <a:lnTo>
                  <a:pt x="112" y="112"/>
                </a:lnTo>
                <a:lnTo>
                  <a:pt x="104" y="104"/>
                </a:lnTo>
                <a:lnTo>
                  <a:pt x="92" y="96"/>
                </a:lnTo>
                <a:lnTo>
                  <a:pt x="76" y="84"/>
                </a:lnTo>
                <a:lnTo>
                  <a:pt x="76" y="84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0" name="Freeform 215">
            <a:extLst>
              <a:ext uri="{FF2B5EF4-FFF2-40B4-BE49-F238E27FC236}">
                <a16:creationId xmlns:a16="http://schemas.microsoft.com/office/drawing/2014/main" id="{8C3FF603-BF0E-4383-A9BE-4C8BDA70C09B}"/>
              </a:ext>
            </a:extLst>
          </p:cNvPr>
          <p:cNvSpPr>
            <a:spLocks/>
          </p:cNvSpPr>
          <p:nvPr/>
        </p:nvSpPr>
        <p:spPr bwMode="auto">
          <a:xfrm>
            <a:off x="5219194" y="555047"/>
            <a:ext cx="1658382" cy="1673800"/>
          </a:xfrm>
          <a:custGeom>
            <a:avLst/>
            <a:gdLst>
              <a:gd name="T0" fmla="*/ 76 w 428"/>
              <a:gd name="T1" fmla="*/ 232 h 344"/>
              <a:gd name="T2" fmla="*/ 108 w 428"/>
              <a:gd name="T3" fmla="*/ 188 h 344"/>
              <a:gd name="T4" fmla="*/ 144 w 428"/>
              <a:gd name="T5" fmla="*/ 128 h 344"/>
              <a:gd name="T6" fmla="*/ 172 w 428"/>
              <a:gd name="T7" fmla="*/ 72 h 344"/>
              <a:gd name="T8" fmla="*/ 184 w 428"/>
              <a:gd name="T9" fmla="*/ 36 h 344"/>
              <a:gd name="T10" fmla="*/ 180 w 428"/>
              <a:gd name="T11" fmla="*/ 20 h 344"/>
              <a:gd name="T12" fmla="*/ 180 w 428"/>
              <a:gd name="T13" fmla="*/ 4 h 344"/>
              <a:gd name="T14" fmla="*/ 200 w 428"/>
              <a:gd name="T15" fmla="*/ 4 h 344"/>
              <a:gd name="T16" fmla="*/ 240 w 428"/>
              <a:gd name="T17" fmla="*/ 12 h 344"/>
              <a:gd name="T18" fmla="*/ 264 w 428"/>
              <a:gd name="T19" fmla="*/ 24 h 344"/>
              <a:gd name="T20" fmla="*/ 268 w 428"/>
              <a:gd name="T21" fmla="*/ 40 h 344"/>
              <a:gd name="T22" fmla="*/ 260 w 428"/>
              <a:gd name="T23" fmla="*/ 60 h 344"/>
              <a:gd name="T24" fmla="*/ 240 w 428"/>
              <a:gd name="T25" fmla="*/ 84 h 344"/>
              <a:gd name="T26" fmla="*/ 220 w 428"/>
              <a:gd name="T27" fmla="*/ 112 h 344"/>
              <a:gd name="T28" fmla="*/ 188 w 428"/>
              <a:gd name="T29" fmla="*/ 160 h 344"/>
              <a:gd name="T30" fmla="*/ 156 w 428"/>
              <a:gd name="T31" fmla="*/ 204 h 344"/>
              <a:gd name="T32" fmla="*/ 128 w 428"/>
              <a:gd name="T33" fmla="*/ 240 h 344"/>
              <a:gd name="T34" fmla="*/ 108 w 428"/>
              <a:gd name="T35" fmla="*/ 264 h 344"/>
              <a:gd name="T36" fmla="*/ 92 w 428"/>
              <a:gd name="T37" fmla="*/ 280 h 344"/>
              <a:gd name="T38" fmla="*/ 88 w 428"/>
              <a:gd name="T39" fmla="*/ 288 h 344"/>
              <a:gd name="T40" fmla="*/ 88 w 428"/>
              <a:gd name="T41" fmla="*/ 288 h 344"/>
              <a:gd name="T42" fmla="*/ 100 w 428"/>
              <a:gd name="T43" fmla="*/ 288 h 344"/>
              <a:gd name="T44" fmla="*/ 112 w 428"/>
              <a:gd name="T45" fmla="*/ 284 h 344"/>
              <a:gd name="T46" fmla="*/ 140 w 428"/>
              <a:gd name="T47" fmla="*/ 284 h 344"/>
              <a:gd name="T48" fmla="*/ 176 w 428"/>
              <a:gd name="T49" fmla="*/ 280 h 344"/>
              <a:gd name="T50" fmla="*/ 228 w 428"/>
              <a:gd name="T51" fmla="*/ 272 h 344"/>
              <a:gd name="T52" fmla="*/ 284 w 428"/>
              <a:gd name="T53" fmla="*/ 268 h 344"/>
              <a:gd name="T54" fmla="*/ 340 w 428"/>
              <a:gd name="T55" fmla="*/ 260 h 344"/>
              <a:gd name="T56" fmla="*/ 376 w 428"/>
              <a:gd name="T57" fmla="*/ 256 h 344"/>
              <a:gd name="T58" fmla="*/ 396 w 428"/>
              <a:gd name="T59" fmla="*/ 256 h 344"/>
              <a:gd name="T60" fmla="*/ 416 w 428"/>
              <a:gd name="T61" fmla="*/ 264 h 344"/>
              <a:gd name="T62" fmla="*/ 428 w 428"/>
              <a:gd name="T63" fmla="*/ 280 h 344"/>
              <a:gd name="T64" fmla="*/ 428 w 428"/>
              <a:gd name="T65" fmla="*/ 292 h 344"/>
              <a:gd name="T66" fmla="*/ 412 w 428"/>
              <a:gd name="T67" fmla="*/ 296 h 344"/>
              <a:gd name="T68" fmla="*/ 388 w 428"/>
              <a:gd name="T69" fmla="*/ 296 h 344"/>
              <a:gd name="T70" fmla="*/ 308 w 428"/>
              <a:gd name="T71" fmla="*/ 300 h 344"/>
              <a:gd name="T72" fmla="*/ 208 w 428"/>
              <a:gd name="T73" fmla="*/ 308 h 344"/>
              <a:gd name="T74" fmla="*/ 128 w 428"/>
              <a:gd name="T75" fmla="*/ 320 h 344"/>
              <a:gd name="T76" fmla="*/ 68 w 428"/>
              <a:gd name="T77" fmla="*/ 332 h 344"/>
              <a:gd name="T78" fmla="*/ 36 w 428"/>
              <a:gd name="T79" fmla="*/ 344 h 344"/>
              <a:gd name="T80" fmla="*/ 16 w 428"/>
              <a:gd name="T81" fmla="*/ 340 h 344"/>
              <a:gd name="T82" fmla="*/ 4 w 428"/>
              <a:gd name="T83" fmla="*/ 320 h 344"/>
              <a:gd name="T84" fmla="*/ 0 w 428"/>
              <a:gd name="T85" fmla="*/ 308 h 344"/>
              <a:gd name="T86" fmla="*/ 8 w 428"/>
              <a:gd name="T87" fmla="*/ 296 h 344"/>
              <a:gd name="T88" fmla="*/ 36 w 428"/>
              <a:gd name="T89" fmla="*/ 280 h 344"/>
              <a:gd name="T90" fmla="*/ 60 w 428"/>
              <a:gd name="T91" fmla="*/ 252 h 3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428" h="344">
                <a:moveTo>
                  <a:pt x="60" y="252"/>
                </a:moveTo>
                <a:lnTo>
                  <a:pt x="68" y="244"/>
                </a:lnTo>
                <a:lnTo>
                  <a:pt x="76" y="232"/>
                </a:lnTo>
                <a:lnTo>
                  <a:pt x="88" y="220"/>
                </a:lnTo>
                <a:lnTo>
                  <a:pt x="96" y="204"/>
                </a:lnTo>
                <a:lnTo>
                  <a:pt x="108" y="188"/>
                </a:lnTo>
                <a:lnTo>
                  <a:pt x="116" y="168"/>
                </a:lnTo>
                <a:lnTo>
                  <a:pt x="128" y="148"/>
                </a:lnTo>
                <a:lnTo>
                  <a:pt x="144" y="128"/>
                </a:lnTo>
                <a:lnTo>
                  <a:pt x="152" y="108"/>
                </a:lnTo>
                <a:lnTo>
                  <a:pt x="164" y="88"/>
                </a:lnTo>
                <a:lnTo>
                  <a:pt x="172" y="72"/>
                </a:lnTo>
                <a:lnTo>
                  <a:pt x="176" y="56"/>
                </a:lnTo>
                <a:lnTo>
                  <a:pt x="180" y="44"/>
                </a:lnTo>
                <a:lnTo>
                  <a:pt x="184" y="36"/>
                </a:lnTo>
                <a:lnTo>
                  <a:pt x="184" y="28"/>
                </a:lnTo>
                <a:lnTo>
                  <a:pt x="184" y="24"/>
                </a:lnTo>
                <a:lnTo>
                  <a:pt x="180" y="20"/>
                </a:lnTo>
                <a:lnTo>
                  <a:pt x="176" y="16"/>
                </a:lnTo>
                <a:lnTo>
                  <a:pt x="176" y="12"/>
                </a:lnTo>
                <a:lnTo>
                  <a:pt x="180" y="4"/>
                </a:lnTo>
                <a:lnTo>
                  <a:pt x="184" y="4"/>
                </a:lnTo>
                <a:lnTo>
                  <a:pt x="192" y="0"/>
                </a:lnTo>
                <a:lnTo>
                  <a:pt x="200" y="4"/>
                </a:lnTo>
                <a:lnTo>
                  <a:pt x="216" y="4"/>
                </a:lnTo>
                <a:lnTo>
                  <a:pt x="228" y="8"/>
                </a:lnTo>
                <a:lnTo>
                  <a:pt x="240" y="12"/>
                </a:lnTo>
                <a:lnTo>
                  <a:pt x="248" y="16"/>
                </a:lnTo>
                <a:lnTo>
                  <a:pt x="256" y="20"/>
                </a:lnTo>
                <a:lnTo>
                  <a:pt x="264" y="24"/>
                </a:lnTo>
                <a:lnTo>
                  <a:pt x="264" y="32"/>
                </a:lnTo>
                <a:lnTo>
                  <a:pt x="268" y="36"/>
                </a:lnTo>
                <a:lnTo>
                  <a:pt x="268" y="40"/>
                </a:lnTo>
                <a:lnTo>
                  <a:pt x="268" y="48"/>
                </a:lnTo>
                <a:lnTo>
                  <a:pt x="264" y="52"/>
                </a:lnTo>
                <a:lnTo>
                  <a:pt x="260" y="60"/>
                </a:lnTo>
                <a:lnTo>
                  <a:pt x="252" y="68"/>
                </a:lnTo>
                <a:lnTo>
                  <a:pt x="248" y="76"/>
                </a:lnTo>
                <a:lnTo>
                  <a:pt x="240" y="84"/>
                </a:lnTo>
                <a:lnTo>
                  <a:pt x="232" y="92"/>
                </a:lnTo>
                <a:lnTo>
                  <a:pt x="228" y="100"/>
                </a:lnTo>
                <a:lnTo>
                  <a:pt x="220" y="112"/>
                </a:lnTo>
                <a:lnTo>
                  <a:pt x="208" y="128"/>
                </a:lnTo>
                <a:lnTo>
                  <a:pt x="200" y="144"/>
                </a:lnTo>
                <a:lnTo>
                  <a:pt x="188" y="160"/>
                </a:lnTo>
                <a:lnTo>
                  <a:pt x="176" y="176"/>
                </a:lnTo>
                <a:lnTo>
                  <a:pt x="168" y="192"/>
                </a:lnTo>
                <a:lnTo>
                  <a:pt x="156" y="204"/>
                </a:lnTo>
                <a:lnTo>
                  <a:pt x="148" y="220"/>
                </a:lnTo>
                <a:lnTo>
                  <a:pt x="136" y="232"/>
                </a:lnTo>
                <a:lnTo>
                  <a:pt x="128" y="240"/>
                </a:lnTo>
                <a:lnTo>
                  <a:pt x="120" y="248"/>
                </a:lnTo>
                <a:lnTo>
                  <a:pt x="112" y="256"/>
                </a:lnTo>
                <a:lnTo>
                  <a:pt x="108" y="264"/>
                </a:lnTo>
                <a:lnTo>
                  <a:pt x="100" y="272"/>
                </a:lnTo>
                <a:lnTo>
                  <a:pt x="96" y="276"/>
                </a:lnTo>
                <a:lnTo>
                  <a:pt x="92" y="280"/>
                </a:lnTo>
                <a:lnTo>
                  <a:pt x="88" y="284"/>
                </a:lnTo>
                <a:lnTo>
                  <a:pt x="88" y="284"/>
                </a:lnTo>
                <a:lnTo>
                  <a:pt x="88" y="288"/>
                </a:lnTo>
                <a:lnTo>
                  <a:pt x="88" y="288"/>
                </a:lnTo>
                <a:lnTo>
                  <a:pt x="88" y="288"/>
                </a:lnTo>
                <a:lnTo>
                  <a:pt x="88" y="288"/>
                </a:lnTo>
                <a:lnTo>
                  <a:pt x="92" y="288"/>
                </a:lnTo>
                <a:lnTo>
                  <a:pt x="96" y="288"/>
                </a:lnTo>
                <a:lnTo>
                  <a:pt x="100" y="288"/>
                </a:lnTo>
                <a:lnTo>
                  <a:pt x="104" y="288"/>
                </a:lnTo>
                <a:lnTo>
                  <a:pt x="108" y="284"/>
                </a:lnTo>
                <a:lnTo>
                  <a:pt x="112" y="284"/>
                </a:lnTo>
                <a:lnTo>
                  <a:pt x="120" y="284"/>
                </a:lnTo>
                <a:lnTo>
                  <a:pt x="128" y="284"/>
                </a:lnTo>
                <a:lnTo>
                  <a:pt x="140" y="284"/>
                </a:lnTo>
                <a:lnTo>
                  <a:pt x="152" y="284"/>
                </a:lnTo>
                <a:lnTo>
                  <a:pt x="164" y="280"/>
                </a:lnTo>
                <a:lnTo>
                  <a:pt x="176" y="280"/>
                </a:lnTo>
                <a:lnTo>
                  <a:pt x="192" y="280"/>
                </a:lnTo>
                <a:lnTo>
                  <a:pt x="208" y="276"/>
                </a:lnTo>
                <a:lnTo>
                  <a:pt x="228" y="272"/>
                </a:lnTo>
                <a:lnTo>
                  <a:pt x="244" y="272"/>
                </a:lnTo>
                <a:lnTo>
                  <a:pt x="264" y="268"/>
                </a:lnTo>
                <a:lnTo>
                  <a:pt x="284" y="268"/>
                </a:lnTo>
                <a:lnTo>
                  <a:pt x="308" y="264"/>
                </a:lnTo>
                <a:lnTo>
                  <a:pt x="324" y="260"/>
                </a:lnTo>
                <a:lnTo>
                  <a:pt x="340" y="260"/>
                </a:lnTo>
                <a:lnTo>
                  <a:pt x="356" y="260"/>
                </a:lnTo>
                <a:lnTo>
                  <a:pt x="368" y="256"/>
                </a:lnTo>
                <a:lnTo>
                  <a:pt x="376" y="256"/>
                </a:lnTo>
                <a:lnTo>
                  <a:pt x="384" y="256"/>
                </a:lnTo>
                <a:lnTo>
                  <a:pt x="388" y="256"/>
                </a:lnTo>
                <a:lnTo>
                  <a:pt x="396" y="256"/>
                </a:lnTo>
                <a:lnTo>
                  <a:pt x="400" y="256"/>
                </a:lnTo>
                <a:lnTo>
                  <a:pt x="408" y="260"/>
                </a:lnTo>
                <a:lnTo>
                  <a:pt x="416" y="264"/>
                </a:lnTo>
                <a:lnTo>
                  <a:pt x="420" y="268"/>
                </a:lnTo>
                <a:lnTo>
                  <a:pt x="424" y="276"/>
                </a:lnTo>
                <a:lnTo>
                  <a:pt x="428" y="280"/>
                </a:lnTo>
                <a:lnTo>
                  <a:pt x="428" y="288"/>
                </a:lnTo>
                <a:lnTo>
                  <a:pt x="428" y="288"/>
                </a:lnTo>
                <a:lnTo>
                  <a:pt x="428" y="292"/>
                </a:lnTo>
                <a:lnTo>
                  <a:pt x="424" y="292"/>
                </a:lnTo>
                <a:lnTo>
                  <a:pt x="420" y="296"/>
                </a:lnTo>
                <a:lnTo>
                  <a:pt x="412" y="296"/>
                </a:lnTo>
                <a:lnTo>
                  <a:pt x="408" y="296"/>
                </a:lnTo>
                <a:lnTo>
                  <a:pt x="396" y="296"/>
                </a:lnTo>
                <a:lnTo>
                  <a:pt x="388" y="296"/>
                </a:lnTo>
                <a:lnTo>
                  <a:pt x="364" y="300"/>
                </a:lnTo>
                <a:lnTo>
                  <a:pt x="336" y="300"/>
                </a:lnTo>
                <a:lnTo>
                  <a:pt x="308" y="300"/>
                </a:lnTo>
                <a:lnTo>
                  <a:pt x="276" y="304"/>
                </a:lnTo>
                <a:lnTo>
                  <a:pt x="240" y="304"/>
                </a:lnTo>
                <a:lnTo>
                  <a:pt x="208" y="308"/>
                </a:lnTo>
                <a:lnTo>
                  <a:pt x="180" y="312"/>
                </a:lnTo>
                <a:lnTo>
                  <a:pt x="152" y="316"/>
                </a:lnTo>
                <a:lnTo>
                  <a:pt x="128" y="320"/>
                </a:lnTo>
                <a:lnTo>
                  <a:pt x="104" y="324"/>
                </a:lnTo>
                <a:lnTo>
                  <a:pt x="84" y="328"/>
                </a:lnTo>
                <a:lnTo>
                  <a:pt x="68" y="332"/>
                </a:lnTo>
                <a:lnTo>
                  <a:pt x="56" y="340"/>
                </a:lnTo>
                <a:lnTo>
                  <a:pt x="44" y="340"/>
                </a:lnTo>
                <a:lnTo>
                  <a:pt x="36" y="344"/>
                </a:lnTo>
                <a:lnTo>
                  <a:pt x="28" y="344"/>
                </a:lnTo>
                <a:lnTo>
                  <a:pt x="20" y="344"/>
                </a:lnTo>
                <a:lnTo>
                  <a:pt x="16" y="340"/>
                </a:lnTo>
                <a:lnTo>
                  <a:pt x="12" y="336"/>
                </a:lnTo>
                <a:lnTo>
                  <a:pt x="8" y="328"/>
                </a:lnTo>
                <a:lnTo>
                  <a:pt x="4" y="320"/>
                </a:lnTo>
                <a:lnTo>
                  <a:pt x="0" y="316"/>
                </a:lnTo>
                <a:lnTo>
                  <a:pt x="0" y="312"/>
                </a:lnTo>
                <a:lnTo>
                  <a:pt x="0" y="308"/>
                </a:lnTo>
                <a:lnTo>
                  <a:pt x="0" y="304"/>
                </a:lnTo>
                <a:lnTo>
                  <a:pt x="4" y="300"/>
                </a:lnTo>
                <a:lnTo>
                  <a:pt x="8" y="296"/>
                </a:lnTo>
                <a:lnTo>
                  <a:pt x="16" y="292"/>
                </a:lnTo>
                <a:lnTo>
                  <a:pt x="24" y="288"/>
                </a:lnTo>
                <a:lnTo>
                  <a:pt x="36" y="280"/>
                </a:lnTo>
                <a:lnTo>
                  <a:pt x="48" y="268"/>
                </a:lnTo>
                <a:lnTo>
                  <a:pt x="60" y="252"/>
                </a:lnTo>
                <a:lnTo>
                  <a:pt x="60" y="252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4" name="Freeform 217">
            <a:extLst>
              <a:ext uri="{FF2B5EF4-FFF2-40B4-BE49-F238E27FC236}">
                <a16:creationId xmlns:a16="http://schemas.microsoft.com/office/drawing/2014/main" id="{296007D9-0426-487E-8925-DFE158FFB267}"/>
              </a:ext>
            </a:extLst>
          </p:cNvPr>
          <p:cNvSpPr>
            <a:spLocks/>
          </p:cNvSpPr>
          <p:nvPr/>
        </p:nvSpPr>
        <p:spPr bwMode="auto">
          <a:xfrm>
            <a:off x="8764005" y="829817"/>
            <a:ext cx="1580887" cy="369793"/>
          </a:xfrm>
          <a:custGeom>
            <a:avLst/>
            <a:gdLst>
              <a:gd name="T0" fmla="*/ 16 w 408"/>
              <a:gd name="T1" fmla="*/ 64 h 76"/>
              <a:gd name="T2" fmla="*/ 8 w 408"/>
              <a:gd name="T3" fmla="*/ 60 h 76"/>
              <a:gd name="T4" fmla="*/ 4 w 408"/>
              <a:gd name="T5" fmla="*/ 56 h 76"/>
              <a:gd name="T6" fmla="*/ 0 w 408"/>
              <a:gd name="T7" fmla="*/ 52 h 76"/>
              <a:gd name="T8" fmla="*/ 0 w 408"/>
              <a:gd name="T9" fmla="*/ 48 h 76"/>
              <a:gd name="T10" fmla="*/ 0 w 408"/>
              <a:gd name="T11" fmla="*/ 48 h 76"/>
              <a:gd name="T12" fmla="*/ 4 w 408"/>
              <a:gd name="T13" fmla="*/ 44 h 76"/>
              <a:gd name="T14" fmla="*/ 12 w 408"/>
              <a:gd name="T15" fmla="*/ 44 h 76"/>
              <a:gd name="T16" fmla="*/ 20 w 408"/>
              <a:gd name="T17" fmla="*/ 44 h 76"/>
              <a:gd name="T18" fmla="*/ 32 w 408"/>
              <a:gd name="T19" fmla="*/ 44 h 76"/>
              <a:gd name="T20" fmla="*/ 48 w 408"/>
              <a:gd name="T21" fmla="*/ 44 h 76"/>
              <a:gd name="T22" fmla="*/ 64 w 408"/>
              <a:gd name="T23" fmla="*/ 40 h 76"/>
              <a:gd name="T24" fmla="*/ 80 w 408"/>
              <a:gd name="T25" fmla="*/ 40 h 76"/>
              <a:gd name="T26" fmla="*/ 92 w 408"/>
              <a:gd name="T27" fmla="*/ 40 h 76"/>
              <a:gd name="T28" fmla="*/ 108 w 408"/>
              <a:gd name="T29" fmla="*/ 40 h 76"/>
              <a:gd name="T30" fmla="*/ 120 w 408"/>
              <a:gd name="T31" fmla="*/ 36 h 76"/>
              <a:gd name="T32" fmla="*/ 140 w 408"/>
              <a:gd name="T33" fmla="*/ 32 h 76"/>
              <a:gd name="T34" fmla="*/ 160 w 408"/>
              <a:gd name="T35" fmla="*/ 32 h 76"/>
              <a:gd name="T36" fmla="*/ 180 w 408"/>
              <a:gd name="T37" fmla="*/ 28 h 76"/>
              <a:gd name="T38" fmla="*/ 204 w 408"/>
              <a:gd name="T39" fmla="*/ 20 h 76"/>
              <a:gd name="T40" fmla="*/ 232 w 408"/>
              <a:gd name="T41" fmla="*/ 16 h 76"/>
              <a:gd name="T42" fmla="*/ 256 w 408"/>
              <a:gd name="T43" fmla="*/ 12 h 76"/>
              <a:gd name="T44" fmla="*/ 280 w 408"/>
              <a:gd name="T45" fmla="*/ 8 h 76"/>
              <a:gd name="T46" fmla="*/ 304 w 408"/>
              <a:gd name="T47" fmla="*/ 4 h 76"/>
              <a:gd name="T48" fmla="*/ 324 w 408"/>
              <a:gd name="T49" fmla="*/ 0 h 76"/>
              <a:gd name="T50" fmla="*/ 340 w 408"/>
              <a:gd name="T51" fmla="*/ 0 h 76"/>
              <a:gd name="T52" fmla="*/ 356 w 408"/>
              <a:gd name="T53" fmla="*/ 0 h 76"/>
              <a:gd name="T54" fmla="*/ 364 w 408"/>
              <a:gd name="T55" fmla="*/ 0 h 76"/>
              <a:gd name="T56" fmla="*/ 376 w 408"/>
              <a:gd name="T57" fmla="*/ 0 h 76"/>
              <a:gd name="T58" fmla="*/ 388 w 408"/>
              <a:gd name="T59" fmla="*/ 4 h 76"/>
              <a:gd name="T60" fmla="*/ 400 w 408"/>
              <a:gd name="T61" fmla="*/ 12 h 76"/>
              <a:gd name="T62" fmla="*/ 404 w 408"/>
              <a:gd name="T63" fmla="*/ 12 h 76"/>
              <a:gd name="T64" fmla="*/ 404 w 408"/>
              <a:gd name="T65" fmla="*/ 16 h 76"/>
              <a:gd name="T66" fmla="*/ 408 w 408"/>
              <a:gd name="T67" fmla="*/ 20 h 76"/>
              <a:gd name="T68" fmla="*/ 408 w 408"/>
              <a:gd name="T69" fmla="*/ 20 h 76"/>
              <a:gd name="T70" fmla="*/ 408 w 408"/>
              <a:gd name="T71" fmla="*/ 24 h 76"/>
              <a:gd name="T72" fmla="*/ 404 w 408"/>
              <a:gd name="T73" fmla="*/ 28 h 76"/>
              <a:gd name="T74" fmla="*/ 400 w 408"/>
              <a:gd name="T75" fmla="*/ 28 h 76"/>
              <a:gd name="T76" fmla="*/ 392 w 408"/>
              <a:gd name="T77" fmla="*/ 32 h 76"/>
              <a:gd name="T78" fmla="*/ 388 w 408"/>
              <a:gd name="T79" fmla="*/ 36 h 76"/>
              <a:gd name="T80" fmla="*/ 376 w 408"/>
              <a:gd name="T81" fmla="*/ 36 h 76"/>
              <a:gd name="T82" fmla="*/ 368 w 408"/>
              <a:gd name="T83" fmla="*/ 40 h 76"/>
              <a:gd name="T84" fmla="*/ 356 w 408"/>
              <a:gd name="T85" fmla="*/ 44 h 76"/>
              <a:gd name="T86" fmla="*/ 340 w 408"/>
              <a:gd name="T87" fmla="*/ 44 h 76"/>
              <a:gd name="T88" fmla="*/ 324 w 408"/>
              <a:gd name="T89" fmla="*/ 48 h 76"/>
              <a:gd name="T90" fmla="*/ 304 w 408"/>
              <a:gd name="T91" fmla="*/ 52 h 76"/>
              <a:gd name="T92" fmla="*/ 284 w 408"/>
              <a:gd name="T93" fmla="*/ 56 h 76"/>
              <a:gd name="T94" fmla="*/ 260 w 408"/>
              <a:gd name="T95" fmla="*/ 56 h 76"/>
              <a:gd name="T96" fmla="*/ 236 w 408"/>
              <a:gd name="T97" fmla="*/ 60 h 76"/>
              <a:gd name="T98" fmla="*/ 212 w 408"/>
              <a:gd name="T99" fmla="*/ 64 h 76"/>
              <a:gd name="T100" fmla="*/ 184 w 408"/>
              <a:gd name="T101" fmla="*/ 64 h 76"/>
              <a:gd name="T102" fmla="*/ 156 w 408"/>
              <a:gd name="T103" fmla="*/ 68 h 76"/>
              <a:gd name="T104" fmla="*/ 132 w 408"/>
              <a:gd name="T105" fmla="*/ 72 h 76"/>
              <a:gd name="T106" fmla="*/ 112 w 408"/>
              <a:gd name="T107" fmla="*/ 72 h 76"/>
              <a:gd name="T108" fmla="*/ 92 w 408"/>
              <a:gd name="T109" fmla="*/ 76 h 76"/>
              <a:gd name="T110" fmla="*/ 76 w 408"/>
              <a:gd name="T111" fmla="*/ 76 h 76"/>
              <a:gd name="T112" fmla="*/ 64 w 408"/>
              <a:gd name="T113" fmla="*/ 76 h 76"/>
              <a:gd name="T114" fmla="*/ 56 w 408"/>
              <a:gd name="T115" fmla="*/ 76 h 76"/>
              <a:gd name="T116" fmla="*/ 48 w 408"/>
              <a:gd name="T117" fmla="*/ 76 h 76"/>
              <a:gd name="T118" fmla="*/ 32 w 408"/>
              <a:gd name="T119" fmla="*/ 72 h 76"/>
              <a:gd name="T120" fmla="*/ 16 w 408"/>
              <a:gd name="T121" fmla="*/ 64 h 76"/>
              <a:gd name="T122" fmla="*/ 16 w 408"/>
              <a:gd name="T123" fmla="*/ 64 h 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408" h="76">
                <a:moveTo>
                  <a:pt x="16" y="64"/>
                </a:moveTo>
                <a:lnTo>
                  <a:pt x="8" y="60"/>
                </a:lnTo>
                <a:lnTo>
                  <a:pt x="4" y="56"/>
                </a:lnTo>
                <a:lnTo>
                  <a:pt x="0" y="52"/>
                </a:lnTo>
                <a:lnTo>
                  <a:pt x="0" y="48"/>
                </a:lnTo>
                <a:lnTo>
                  <a:pt x="0" y="48"/>
                </a:lnTo>
                <a:lnTo>
                  <a:pt x="4" y="44"/>
                </a:lnTo>
                <a:lnTo>
                  <a:pt x="12" y="44"/>
                </a:lnTo>
                <a:lnTo>
                  <a:pt x="20" y="44"/>
                </a:lnTo>
                <a:lnTo>
                  <a:pt x="32" y="44"/>
                </a:lnTo>
                <a:lnTo>
                  <a:pt x="48" y="44"/>
                </a:lnTo>
                <a:lnTo>
                  <a:pt x="64" y="40"/>
                </a:lnTo>
                <a:lnTo>
                  <a:pt x="80" y="40"/>
                </a:lnTo>
                <a:lnTo>
                  <a:pt x="92" y="40"/>
                </a:lnTo>
                <a:lnTo>
                  <a:pt x="108" y="40"/>
                </a:lnTo>
                <a:lnTo>
                  <a:pt x="120" y="36"/>
                </a:lnTo>
                <a:lnTo>
                  <a:pt x="140" y="32"/>
                </a:lnTo>
                <a:lnTo>
                  <a:pt x="160" y="32"/>
                </a:lnTo>
                <a:lnTo>
                  <a:pt x="180" y="28"/>
                </a:lnTo>
                <a:lnTo>
                  <a:pt x="204" y="20"/>
                </a:lnTo>
                <a:lnTo>
                  <a:pt x="232" y="16"/>
                </a:lnTo>
                <a:lnTo>
                  <a:pt x="256" y="12"/>
                </a:lnTo>
                <a:lnTo>
                  <a:pt x="280" y="8"/>
                </a:lnTo>
                <a:lnTo>
                  <a:pt x="304" y="4"/>
                </a:lnTo>
                <a:lnTo>
                  <a:pt x="324" y="0"/>
                </a:lnTo>
                <a:lnTo>
                  <a:pt x="340" y="0"/>
                </a:lnTo>
                <a:lnTo>
                  <a:pt x="356" y="0"/>
                </a:lnTo>
                <a:lnTo>
                  <a:pt x="364" y="0"/>
                </a:lnTo>
                <a:lnTo>
                  <a:pt x="376" y="0"/>
                </a:lnTo>
                <a:lnTo>
                  <a:pt x="388" y="4"/>
                </a:lnTo>
                <a:lnTo>
                  <a:pt x="400" y="12"/>
                </a:lnTo>
                <a:lnTo>
                  <a:pt x="404" y="12"/>
                </a:lnTo>
                <a:lnTo>
                  <a:pt x="404" y="16"/>
                </a:lnTo>
                <a:lnTo>
                  <a:pt x="408" y="20"/>
                </a:lnTo>
                <a:lnTo>
                  <a:pt x="408" y="20"/>
                </a:lnTo>
                <a:lnTo>
                  <a:pt x="408" y="24"/>
                </a:lnTo>
                <a:lnTo>
                  <a:pt x="404" y="28"/>
                </a:lnTo>
                <a:lnTo>
                  <a:pt x="400" y="28"/>
                </a:lnTo>
                <a:lnTo>
                  <a:pt x="392" y="32"/>
                </a:lnTo>
                <a:lnTo>
                  <a:pt x="388" y="36"/>
                </a:lnTo>
                <a:lnTo>
                  <a:pt x="376" y="36"/>
                </a:lnTo>
                <a:lnTo>
                  <a:pt x="368" y="40"/>
                </a:lnTo>
                <a:lnTo>
                  <a:pt x="356" y="44"/>
                </a:lnTo>
                <a:lnTo>
                  <a:pt x="340" y="44"/>
                </a:lnTo>
                <a:lnTo>
                  <a:pt x="324" y="48"/>
                </a:lnTo>
                <a:lnTo>
                  <a:pt x="304" y="52"/>
                </a:lnTo>
                <a:lnTo>
                  <a:pt x="284" y="56"/>
                </a:lnTo>
                <a:lnTo>
                  <a:pt x="260" y="56"/>
                </a:lnTo>
                <a:lnTo>
                  <a:pt x="236" y="60"/>
                </a:lnTo>
                <a:lnTo>
                  <a:pt x="212" y="64"/>
                </a:lnTo>
                <a:lnTo>
                  <a:pt x="184" y="64"/>
                </a:lnTo>
                <a:lnTo>
                  <a:pt x="156" y="68"/>
                </a:lnTo>
                <a:lnTo>
                  <a:pt x="132" y="72"/>
                </a:lnTo>
                <a:lnTo>
                  <a:pt x="112" y="72"/>
                </a:lnTo>
                <a:lnTo>
                  <a:pt x="92" y="76"/>
                </a:lnTo>
                <a:lnTo>
                  <a:pt x="76" y="76"/>
                </a:lnTo>
                <a:lnTo>
                  <a:pt x="64" y="76"/>
                </a:lnTo>
                <a:lnTo>
                  <a:pt x="56" y="76"/>
                </a:lnTo>
                <a:lnTo>
                  <a:pt x="48" y="76"/>
                </a:lnTo>
                <a:lnTo>
                  <a:pt x="32" y="72"/>
                </a:lnTo>
                <a:lnTo>
                  <a:pt x="16" y="64"/>
                </a:lnTo>
                <a:lnTo>
                  <a:pt x="16" y="64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5" name="Freeform 218">
            <a:extLst>
              <a:ext uri="{FF2B5EF4-FFF2-40B4-BE49-F238E27FC236}">
                <a16:creationId xmlns:a16="http://schemas.microsoft.com/office/drawing/2014/main" id="{9DF8A811-A53F-4ED9-8B67-5D94D4101EA2}"/>
              </a:ext>
            </a:extLst>
          </p:cNvPr>
          <p:cNvSpPr>
            <a:spLocks/>
          </p:cNvSpPr>
          <p:nvPr/>
        </p:nvSpPr>
        <p:spPr bwMode="auto">
          <a:xfrm>
            <a:off x="9011987" y="1082833"/>
            <a:ext cx="387472" cy="1323470"/>
          </a:xfrm>
          <a:custGeom>
            <a:avLst/>
            <a:gdLst>
              <a:gd name="T0" fmla="*/ 32 w 100"/>
              <a:gd name="T1" fmla="*/ 4 h 272"/>
              <a:gd name="T2" fmla="*/ 36 w 100"/>
              <a:gd name="T3" fmla="*/ 0 h 272"/>
              <a:gd name="T4" fmla="*/ 44 w 100"/>
              <a:gd name="T5" fmla="*/ 0 h 272"/>
              <a:gd name="T6" fmla="*/ 52 w 100"/>
              <a:gd name="T7" fmla="*/ 4 h 272"/>
              <a:gd name="T8" fmla="*/ 56 w 100"/>
              <a:gd name="T9" fmla="*/ 8 h 272"/>
              <a:gd name="T10" fmla="*/ 64 w 100"/>
              <a:gd name="T11" fmla="*/ 12 h 272"/>
              <a:gd name="T12" fmla="*/ 72 w 100"/>
              <a:gd name="T13" fmla="*/ 16 h 272"/>
              <a:gd name="T14" fmla="*/ 80 w 100"/>
              <a:gd name="T15" fmla="*/ 20 h 272"/>
              <a:gd name="T16" fmla="*/ 88 w 100"/>
              <a:gd name="T17" fmla="*/ 24 h 272"/>
              <a:gd name="T18" fmla="*/ 92 w 100"/>
              <a:gd name="T19" fmla="*/ 28 h 272"/>
              <a:gd name="T20" fmla="*/ 96 w 100"/>
              <a:gd name="T21" fmla="*/ 32 h 272"/>
              <a:gd name="T22" fmla="*/ 100 w 100"/>
              <a:gd name="T23" fmla="*/ 32 h 272"/>
              <a:gd name="T24" fmla="*/ 100 w 100"/>
              <a:gd name="T25" fmla="*/ 36 h 272"/>
              <a:gd name="T26" fmla="*/ 100 w 100"/>
              <a:gd name="T27" fmla="*/ 48 h 272"/>
              <a:gd name="T28" fmla="*/ 100 w 100"/>
              <a:gd name="T29" fmla="*/ 60 h 272"/>
              <a:gd name="T30" fmla="*/ 100 w 100"/>
              <a:gd name="T31" fmla="*/ 76 h 272"/>
              <a:gd name="T32" fmla="*/ 100 w 100"/>
              <a:gd name="T33" fmla="*/ 96 h 272"/>
              <a:gd name="T34" fmla="*/ 96 w 100"/>
              <a:gd name="T35" fmla="*/ 116 h 272"/>
              <a:gd name="T36" fmla="*/ 92 w 100"/>
              <a:gd name="T37" fmla="*/ 140 h 272"/>
              <a:gd name="T38" fmla="*/ 88 w 100"/>
              <a:gd name="T39" fmla="*/ 164 h 272"/>
              <a:gd name="T40" fmla="*/ 80 w 100"/>
              <a:gd name="T41" fmla="*/ 188 h 272"/>
              <a:gd name="T42" fmla="*/ 72 w 100"/>
              <a:gd name="T43" fmla="*/ 212 h 272"/>
              <a:gd name="T44" fmla="*/ 60 w 100"/>
              <a:gd name="T45" fmla="*/ 232 h 272"/>
              <a:gd name="T46" fmla="*/ 48 w 100"/>
              <a:gd name="T47" fmla="*/ 248 h 272"/>
              <a:gd name="T48" fmla="*/ 40 w 100"/>
              <a:gd name="T49" fmla="*/ 256 h 272"/>
              <a:gd name="T50" fmla="*/ 32 w 100"/>
              <a:gd name="T51" fmla="*/ 260 h 272"/>
              <a:gd name="T52" fmla="*/ 28 w 100"/>
              <a:gd name="T53" fmla="*/ 264 h 272"/>
              <a:gd name="T54" fmla="*/ 20 w 100"/>
              <a:gd name="T55" fmla="*/ 268 h 272"/>
              <a:gd name="T56" fmla="*/ 16 w 100"/>
              <a:gd name="T57" fmla="*/ 272 h 272"/>
              <a:gd name="T58" fmla="*/ 12 w 100"/>
              <a:gd name="T59" fmla="*/ 272 h 272"/>
              <a:gd name="T60" fmla="*/ 8 w 100"/>
              <a:gd name="T61" fmla="*/ 272 h 272"/>
              <a:gd name="T62" fmla="*/ 4 w 100"/>
              <a:gd name="T63" fmla="*/ 272 h 272"/>
              <a:gd name="T64" fmla="*/ 0 w 100"/>
              <a:gd name="T65" fmla="*/ 272 h 272"/>
              <a:gd name="T66" fmla="*/ 0 w 100"/>
              <a:gd name="T67" fmla="*/ 268 h 272"/>
              <a:gd name="T68" fmla="*/ 0 w 100"/>
              <a:gd name="T69" fmla="*/ 268 h 272"/>
              <a:gd name="T70" fmla="*/ 0 w 100"/>
              <a:gd name="T71" fmla="*/ 264 h 272"/>
              <a:gd name="T72" fmla="*/ 4 w 100"/>
              <a:gd name="T73" fmla="*/ 252 h 272"/>
              <a:gd name="T74" fmla="*/ 8 w 100"/>
              <a:gd name="T75" fmla="*/ 240 h 272"/>
              <a:gd name="T76" fmla="*/ 16 w 100"/>
              <a:gd name="T77" fmla="*/ 224 h 272"/>
              <a:gd name="T78" fmla="*/ 24 w 100"/>
              <a:gd name="T79" fmla="*/ 208 h 272"/>
              <a:gd name="T80" fmla="*/ 32 w 100"/>
              <a:gd name="T81" fmla="*/ 188 h 272"/>
              <a:gd name="T82" fmla="*/ 40 w 100"/>
              <a:gd name="T83" fmla="*/ 168 h 272"/>
              <a:gd name="T84" fmla="*/ 44 w 100"/>
              <a:gd name="T85" fmla="*/ 144 h 272"/>
              <a:gd name="T86" fmla="*/ 44 w 100"/>
              <a:gd name="T87" fmla="*/ 124 h 272"/>
              <a:gd name="T88" fmla="*/ 48 w 100"/>
              <a:gd name="T89" fmla="*/ 104 h 272"/>
              <a:gd name="T90" fmla="*/ 48 w 100"/>
              <a:gd name="T91" fmla="*/ 84 h 272"/>
              <a:gd name="T92" fmla="*/ 44 w 100"/>
              <a:gd name="T93" fmla="*/ 64 h 272"/>
              <a:gd name="T94" fmla="*/ 44 w 100"/>
              <a:gd name="T95" fmla="*/ 52 h 272"/>
              <a:gd name="T96" fmla="*/ 40 w 100"/>
              <a:gd name="T97" fmla="*/ 40 h 272"/>
              <a:gd name="T98" fmla="*/ 36 w 100"/>
              <a:gd name="T99" fmla="*/ 28 h 272"/>
              <a:gd name="T100" fmla="*/ 32 w 100"/>
              <a:gd name="T101" fmla="*/ 20 h 272"/>
              <a:gd name="T102" fmla="*/ 32 w 100"/>
              <a:gd name="T103" fmla="*/ 16 h 272"/>
              <a:gd name="T104" fmla="*/ 32 w 100"/>
              <a:gd name="T105" fmla="*/ 8 h 272"/>
              <a:gd name="T106" fmla="*/ 32 w 100"/>
              <a:gd name="T107" fmla="*/ 4 h 272"/>
              <a:gd name="T108" fmla="*/ 32 w 100"/>
              <a:gd name="T109" fmla="*/ 4 h 2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100" h="272">
                <a:moveTo>
                  <a:pt x="32" y="4"/>
                </a:moveTo>
                <a:lnTo>
                  <a:pt x="36" y="0"/>
                </a:lnTo>
                <a:lnTo>
                  <a:pt x="44" y="0"/>
                </a:lnTo>
                <a:lnTo>
                  <a:pt x="52" y="4"/>
                </a:lnTo>
                <a:lnTo>
                  <a:pt x="56" y="8"/>
                </a:lnTo>
                <a:lnTo>
                  <a:pt x="64" y="12"/>
                </a:lnTo>
                <a:lnTo>
                  <a:pt x="72" y="16"/>
                </a:lnTo>
                <a:lnTo>
                  <a:pt x="80" y="20"/>
                </a:lnTo>
                <a:lnTo>
                  <a:pt x="88" y="24"/>
                </a:lnTo>
                <a:lnTo>
                  <a:pt x="92" y="28"/>
                </a:lnTo>
                <a:lnTo>
                  <a:pt x="96" y="32"/>
                </a:lnTo>
                <a:lnTo>
                  <a:pt x="100" y="32"/>
                </a:lnTo>
                <a:lnTo>
                  <a:pt x="100" y="36"/>
                </a:lnTo>
                <a:lnTo>
                  <a:pt x="100" y="48"/>
                </a:lnTo>
                <a:lnTo>
                  <a:pt x="100" y="60"/>
                </a:lnTo>
                <a:lnTo>
                  <a:pt x="100" y="76"/>
                </a:lnTo>
                <a:lnTo>
                  <a:pt x="100" y="96"/>
                </a:lnTo>
                <a:lnTo>
                  <a:pt x="96" y="116"/>
                </a:lnTo>
                <a:lnTo>
                  <a:pt x="92" y="140"/>
                </a:lnTo>
                <a:lnTo>
                  <a:pt x="88" y="164"/>
                </a:lnTo>
                <a:lnTo>
                  <a:pt x="80" y="188"/>
                </a:lnTo>
                <a:lnTo>
                  <a:pt x="72" y="212"/>
                </a:lnTo>
                <a:lnTo>
                  <a:pt x="60" y="232"/>
                </a:lnTo>
                <a:lnTo>
                  <a:pt x="48" y="248"/>
                </a:lnTo>
                <a:lnTo>
                  <a:pt x="40" y="256"/>
                </a:lnTo>
                <a:lnTo>
                  <a:pt x="32" y="260"/>
                </a:lnTo>
                <a:lnTo>
                  <a:pt x="28" y="264"/>
                </a:lnTo>
                <a:lnTo>
                  <a:pt x="20" y="268"/>
                </a:lnTo>
                <a:lnTo>
                  <a:pt x="16" y="272"/>
                </a:lnTo>
                <a:lnTo>
                  <a:pt x="12" y="272"/>
                </a:lnTo>
                <a:lnTo>
                  <a:pt x="8" y="272"/>
                </a:lnTo>
                <a:lnTo>
                  <a:pt x="4" y="272"/>
                </a:lnTo>
                <a:lnTo>
                  <a:pt x="0" y="272"/>
                </a:lnTo>
                <a:lnTo>
                  <a:pt x="0" y="268"/>
                </a:lnTo>
                <a:lnTo>
                  <a:pt x="0" y="268"/>
                </a:lnTo>
                <a:lnTo>
                  <a:pt x="0" y="264"/>
                </a:lnTo>
                <a:lnTo>
                  <a:pt x="4" y="252"/>
                </a:lnTo>
                <a:lnTo>
                  <a:pt x="8" y="240"/>
                </a:lnTo>
                <a:lnTo>
                  <a:pt x="16" y="224"/>
                </a:lnTo>
                <a:lnTo>
                  <a:pt x="24" y="208"/>
                </a:lnTo>
                <a:lnTo>
                  <a:pt x="32" y="188"/>
                </a:lnTo>
                <a:lnTo>
                  <a:pt x="40" y="168"/>
                </a:lnTo>
                <a:lnTo>
                  <a:pt x="44" y="144"/>
                </a:lnTo>
                <a:lnTo>
                  <a:pt x="44" y="124"/>
                </a:lnTo>
                <a:lnTo>
                  <a:pt x="48" y="104"/>
                </a:lnTo>
                <a:lnTo>
                  <a:pt x="48" y="84"/>
                </a:lnTo>
                <a:lnTo>
                  <a:pt x="44" y="64"/>
                </a:lnTo>
                <a:lnTo>
                  <a:pt x="44" y="52"/>
                </a:lnTo>
                <a:lnTo>
                  <a:pt x="40" y="40"/>
                </a:lnTo>
                <a:lnTo>
                  <a:pt x="36" y="28"/>
                </a:lnTo>
                <a:lnTo>
                  <a:pt x="32" y="20"/>
                </a:lnTo>
                <a:lnTo>
                  <a:pt x="32" y="16"/>
                </a:lnTo>
                <a:lnTo>
                  <a:pt x="32" y="8"/>
                </a:lnTo>
                <a:lnTo>
                  <a:pt x="32" y="4"/>
                </a:lnTo>
                <a:lnTo>
                  <a:pt x="32" y="4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6" name="Freeform 219">
            <a:extLst>
              <a:ext uri="{FF2B5EF4-FFF2-40B4-BE49-F238E27FC236}">
                <a16:creationId xmlns:a16="http://schemas.microsoft.com/office/drawing/2014/main" id="{85841F1D-50F4-468B-9E42-3B40E29B6D9E}"/>
              </a:ext>
            </a:extLst>
          </p:cNvPr>
          <p:cNvSpPr>
            <a:spLocks/>
          </p:cNvSpPr>
          <p:nvPr/>
        </p:nvSpPr>
        <p:spPr bwMode="auto">
          <a:xfrm>
            <a:off x="9631943" y="1004982"/>
            <a:ext cx="619956" cy="1167767"/>
          </a:xfrm>
          <a:custGeom>
            <a:avLst/>
            <a:gdLst>
              <a:gd name="T0" fmla="*/ 56 w 160"/>
              <a:gd name="T1" fmla="*/ 196 h 240"/>
              <a:gd name="T2" fmla="*/ 72 w 160"/>
              <a:gd name="T3" fmla="*/ 200 h 240"/>
              <a:gd name="T4" fmla="*/ 88 w 160"/>
              <a:gd name="T5" fmla="*/ 200 h 240"/>
              <a:gd name="T6" fmla="*/ 112 w 160"/>
              <a:gd name="T7" fmla="*/ 200 h 240"/>
              <a:gd name="T8" fmla="*/ 140 w 160"/>
              <a:gd name="T9" fmla="*/ 204 h 240"/>
              <a:gd name="T10" fmla="*/ 152 w 160"/>
              <a:gd name="T11" fmla="*/ 216 h 240"/>
              <a:gd name="T12" fmla="*/ 160 w 160"/>
              <a:gd name="T13" fmla="*/ 224 h 240"/>
              <a:gd name="T14" fmla="*/ 160 w 160"/>
              <a:gd name="T15" fmla="*/ 228 h 240"/>
              <a:gd name="T16" fmla="*/ 152 w 160"/>
              <a:gd name="T17" fmla="*/ 236 h 240"/>
              <a:gd name="T18" fmla="*/ 148 w 160"/>
              <a:gd name="T19" fmla="*/ 236 h 240"/>
              <a:gd name="T20" fmla="*/ 136 w 160"/>
              <a:gd name="T21" fmla="*/ 240 h 240"/>
              <a:gd name="T22" fmla="*/ 120 w 160"/>
              <a:gd name="T23" fmla="*/ 240 h 240"/>
              <a:gd name="T24" fmla="*/ 100 w 160"/>
              <a:gd name="T25" fmla="*/ 240 h 240"/>
              <a:gd name="T26" fmla="*/ 56 w 160"/>
              <a:gd name="T27" fmla="*/ 240 h 240"/>
              <a:gd name="T28" fmla="*/ 40 w 160"/>
              <a:gd name="T29" fmla="*/ 236 h 240"/>
              <a:gd name="T30" fmla="*/ 32 w 160"/>
              <a:gd name="T31" fmla="*/ 236 h 240"/>
              <a:gd name="T32" fmla="*/ 12 w 160"/>
              <a:gd name="T33" fmla="*/ 224 h 240"/>
              <a:gd name="T34" fmla="*/ 4 w 160"/>
              <a:gd name="T35" fmla="*/ 204 h 240"/>
              <a:gd name="T36" fmla="*/ 0 w 160"/>
              <a:gd name="T37" fmla="*/ 192 h 240"/>
              <a:gd name="T38" fmla="*/ 0 w 160"/>
              <a:gd name="T39" fmla="*/ 172 h 240"/>
              <a:gd name="T40" fmla="*/ 0 w 160"/>
              <a:gd name="T41" fmla="*/ 152 h 240"/>
              <a:gd name="T42" fmla="*/ 4 w 160"/>
              <a:gd name="T43" fmla="*/ 124 h 240"/>
              <a:gd name="T44" fmla="*/ 8 w 160"/>
              <a:gd name="T45" fmla="*/ 68 h 240"/>
              <a:gd name="T46" fmla="*/ 4 w 160"/>
              <a:gd name="T47" fmla="*/ 0 h 240"/>
              <a:gd name="T48" fmla="*/ 28 w 160"/>
              <a:gd name="T49" fmla="*/ 12 h 240"/>
              <a:gd name="T50" fmla="*/ 44 w 160"/>
              <a:gd name="T51" fmla="*/ 24 h 240"/>
              <a:gd name="T52" fmla="*/ 56 w 160"/>
              <a:gd name="T53" fmla="*/ 32 h 240"/>
              <a:gd name="T54" fmla="*/ 64 w 160"/>
              <a:gd name="T55" fmla="*/ 40 h 240"/>
              <a:gd name="T56" fmla="*/ 68 w 160"/>
              <a:gd name="T57" fmla="*/ 48 h 240"/>
              <a:gd name="T58" fmla="*/ 68 w 160"/>
              <a:gd name="T59" fmla="*/ 56 h 240"/>
              <a:gd name="T60" fmla="*/ 64 w 160"/>
              <a:gd name="T61" fmla="*/ 76 h 240"/>
              <a:gd name="T62" fmla="*/ 52 w 160"/>
              <a:gd name="T63" fmla="*/ 120 h 240"/>
              <a:gd name="T64" fmla="*/ 48 w 160"/>
              <a:gd name="T65" fmla="*/ 164 h 240"/>
              <a:gd name="T66" fmla="*/ 48 w 160"/>
              <a:gd name="T67" fmla="*/ 184 h 240"/>
              <a:gd name="T68" fmla="*/ 48 w 160"/>
              <a:gd name="T69" fmla="*/ 192 h 2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60" h="240">
                <a:moveTo>
                  <a:pt x="48" y="192"/>
                </a:moveTo>
                <a:lnTo>
                  <a:pt x="56" y="196"/>
                </a:lnTo>
                <a:lnTo>
                  <a:pt x="64" y="200"/>
                </a:lnTo>
                <a:lnTo>
                  <a:pt x="72" y="200"/>
                </a:lnTo>
                <a:lnTo>
                  <a:pt x="76" y="200"/>
                </a:lnTo>
                <a:lnTo>
                  <a:pt x="88" y="200"/>
                </a:lnTo>
                <a:lnTo>
                  <a:pt x="96" y="200"/>
                </a:lnTo>
                <a:lnTo>
                  <a:pt x="112" y="200"/>
                </a:lnTo>
                <a:lnTo>
                  <a:pt x="128" y="204"/>
                </a:lnTo>
                <a:lnTo>
                  <a:pt x="140" y="204"/>
                </a:lnTo>
                <a:lnTo>
                  <a:pt x="148" y="212"/>
                </a:lnTo>
                <a:lnTo>
                  <a:pt x="152" y="216"/>
                </a:lnTo>
                <a:lnTo>
                  <a:pt x="156" y="220"/>
                </a:lnTo>
                <a:lnTo>
                  <a:pt x="160" y="224"/>
                </a:lnTo>
                <a:lnTo>
                  <a:pt x="160" y="224"/>
                </a:lnTo>
                <a:lnTo>
                  <a:pt x="160" y="228"/>
                </a:lnTo>
                <a:lnTo>
                  <a:pt x="156" y="232"/>
                </a:lnTo>
                <a:lnTo>
                  <a:pt x="152" y="236"/>
                </a:lnTo>
                <a:lnTo>
                  <a:pt x="152" y="236"/>
                </a:lnTo>
                <a:lnTo>
                  <a:pt x="148" y="236"/>
                </a:lnTo>
                <a:lnTo>
                  <a:pt x="144" y="240"/>
                </a:lnTo>
                <a:lnTo>
                  <a:pt x="136" y="240"/>
                </a:lnTo>
                <a:lnTo>
                  <a:pt x="128" y="240"/>
                </a:lnTo>
                <a:lnTo>
                  <a:pt x="120" y="240"/>
                </a:lnTo>
                <a:lnTo>
                  <a:pt x="108" y="240"/>
                </a:lnTo>
                <a:lnTo>
                  <a:pt x="100" y="240"/>
                </a:lnTo>
                <a:lnTo>
                  <a:pt x="76" y="240"/>
                </a:lnTo>
                <a:lnTo>
                  <a:pt x="56" y="240"/>
                </a:lnTo>
                <a:lnTo>
                  <a:pt x="48" y="240"/>
                </a:lnTo>
                <a:lnTo>
                  <a:pt x="40" y="236"/>
                </a:lnTo>
                <a:lnTo>
                  <a:pt x="36" y="236"/>
                </a:lnTo>
                <a:lnTo>
                  <a:pt x="32" y="236"/>
                </a:lnTo>
                <a:lnTo>
                  <a:pt x="20" y="232"/>
                </a:lnTo>
                <a:lnTo>
                  <a:pt x="12" y="224"/>
                </a:lnTo>
                <a:lnTo>
                  <a:pt x="8" y="216"/>
                </a:lnTo>
                <a:lnTo>
                  <a:pt x="4" y="204"/>
                </a:lnTo>
                <a:lnTo>
                  <a:pt x="4" y="200"/>
                </a:lnTo>
                <a:lnTo>
                  <a:pt x="0" y="192"/>
                </a:lnTo>
                <a:lnTo>
                  <a:pt x="0" y="184"/>
                </a:lnTo>
                <a:lnTo>
                  <a:pt x="0" y="172"/>
                </a:lnTo>
                <a:lnTo>
                  <a:pt x="0" y="164"/>
                </a:lnTo>
                <a:lnTo>
                  <a:pt x="0" y="152"/>
                </a:lnTo>
                <a:lnTo>
                  <a:pt x="4" y="140"/>
                </a:lnTo>
                <a:lnTo>
                  <a:pt x="4" y="124"/>
                </a:lnTo>
                <a:lnTo>
                  <a:pt x="8" y="96"/>
                </a:lnTo>
                <a:lnTo>
                  <a:pt x="8" y="68"/>
                </a:lnTo>
                <a:lnTo>
                  <a:pt x="8" y="36"/>
                </a:lnTo>
                <a:lnTo>
                  <a:pt x="4" y="0"/>
                </a:lnTo>
                <a:lnTo>
                  <a:pt x="16" y="8"/>
                </a:lnTo>
                <a:lnTo>
                  <a:pt x="28" y="12"/>
                </a:lnTo>
                <a:lnTo>
                  <a:pt x="36" y="20"/>
                </a:lnTo>
                <a:lnTo>
                  <a:pt x="44" y="24"/>
                </a:lnTo>
                <a:lnTo>
                  <a:pt x="52" y="28"/>
                </a:lnTo>
                <a:lnTo>
                  <a:pt x="56" y="32"/>
                </a:lnTo>
                <a:lnTo>
                  <a:pt x="60" y="36"/>
                </a:lnTo>
                <a:lnTo>
                  <a:pt x="64" y="40"/>
                </a:lnTo>
                <a:lnTo>
                  <a:pt x="68" y="48"/>
                </a:lnTo>
                <a:lnTo>
                  <a:pt x="68" y="48"/>
                </a:lnTo>
                <a:lnTo>
                  <a:pt x="68" y="52"/>
                </a:lnTo>
                <a:lnTo>
                  <a:pt x="68" y="56"/>
                </a:lnTo>
                <a:lnTo>
                  <a:pt x="68" y="64"/>
                </a:lnTo>
                <a:lnTo>
                  <a:pt x="64" y="76"/>
                </a:lnTo>
                <a:lnTo>
                  <a:pt x="60" y="88"/>
                </a:lnTo>
                <a:lnTo>
                  <a:pt x="52" y="120"/>
                </a:lnTo>
                <a:lnTo>
                  <a:pt x="48" y="148"/>
                </a:lnTo>
                <a:lnTo>
                  <a:pt x="48" y="164"/>
                </a:lnTo>
                <a:lnTo>
                  <a:pt x="48" y="176"/>
                </a:lnTo>
                <a:lnTo>
                  <a:pt x="48" y="184"/>
                </a:lnTo>
                <a:lnTo>
                  <a:pt x="48" y="192"/>
                </a:lnTo>
                <a:lnTo>
                  <a:pt x="48" y="192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0" name="Freeform 220">
            <a:extLst>
              <a:ext uri="{FF2B5EF4-FFF2-40B4-BE49-F238E27FC236}">
                <a16:creationId xmlns:a16="http://schemas.microsoft.com/office/drawing/2014/main" id="{B229E4C6-A0E8-43D8-AC17-5AEC1FD514FB}"/>
              </a:ext>
            </a:extLst>
          </p:cNvPr>
          <p:cNvSpPr>
            <a:spLocks/>
          </p:cNvSpPr>
          <p:nvPr/>
        </p:nvSpPr>
        <p:spPr bwMode="auto">
          <a:xfrm>
            <a:off x="8485025" y="1666717"/>
            <a:ext cx="418470" cy="1206693"/>
          </a:xfrm>
          <a:custGeom>
            <a:avLst/>
            <a:gdLst>
              <a:gd name="T0" fmla="*/ 12 w 108"/>
              <a:gd name="T1" fmla="*/ 32 h 248"/>
              <a:gd name="T2" fmla="*/ 4 w 108"/>
              <a:gd name="T3" fmla="*/ 20 h 248"/>
              <a:gd name="T4" fmla="*/ 0 w 108"/>
              <a:gd name="T5" fmla="*/ 12 h 248"/>
              <a:gd name="T6" fmla="*/ 0 w 108"/>
              <a:gd name="T7" fmla="*/ 12 h 248"/>
              <a:gd name="T8" fmla="*/ 0 w 108"/>
              <a:gd name="T9" fmla="*/ 8 h 248"/>
              <a:gd name="T10" fmla="*/ 0 w 108"/>
              <a:gd name="T11" fmla="*/ 8 h 248"/>
              <a:gd name="T12" fmla="*/ 4 w 108"/>
              <a:gd name="T13" fmla="*/ 4 h 248"/>
              <a:gd name="T14" fmla="*/ 16 w 108"/>
              <a:gd name="T15" fmla="*/ 4 h 248"/>
              <a:gd name="T16" fmla="*/ 24 w 108"/>
              <a:gd name="T17" fmla="*/ 0 h 248"/>
              <a:gd name="T18" fmla="*/ 32 w 108"/>
              <a:gd name="T19" fmla="*/ 4 h 248"/>
              <a:gd name="T20" fmla="*/ 40 w 108"/>
              <a:gd name="T21" fmla="*/ 4 h 248"/>
              <a:gd name="T22" fmla="*/ 48 w 108"/>
              <a:gd name="T23" fmla="*/ 8 h 248"/>
              <a:gd name="T24" fmla="*/ 60 w 108"/>
              <a:gd name="T25" fmla="*/ 8 h 248"/>
              <a:gd name="T26" fmla="*/ 72 w 108"/>
              <a:gd name="T27" fmla="*/ 8 h 248"/>
              <a:gd name="T28" fmla="*/ 76 w 108"/>
              <a:gd name="T29" fmla="*/ 36 h 248"/>
              <a:gd name="T30" fmla="*/ 84 w 108"/>
              <a:gd name="T31" fmla="*/ 60 h 248"/>
              <a:gd name="T32" fmla="*/ 88 w 108"/>
              <a:gd name="T33" fmla="*/ 84 h 248"/>
              <a:gd name="T34" fmla="*/ 92 w 108"/>
              <a:gd name="T35" fmla="*/ 104 h 248"/>
              <a:gd name="T36" fmla="*/ 96 w 108"/>
              <a:gd name="T37" fmla="*/ 124 h 248"/>
              <a:gd name="T38" fmla="*/ 100 w 108"/>
              <a:gd name="T39" fmla="*/ 144 h 248"/>
              <a:gd name="T40" fmla="*/ 100 w 108"/>
              <a:gd name="T41" fmla="*/ 164 h 248"/>
              <a:gd name="T42" fmla="*/ 104 w 108"/>
              <a:gd name="T43" fmla="*/ 180 h 248"/>
              <a:gd name="T44" fmla="*/ 104 w 108"/>
              <a:gd name="T45" fmla="*/ 196 h 248"/>
              <a:gd name="T46" fmla="*/ 108 w 108"/>
              <a:gd name="T47" fmla="*/ 208 h 248"/>
              <a:gd name="T48" fmla="*/ 108 w 108"/>
              <a:gd name="T49" fmla="*/ 220 h 248"/>
              <a:gd name="T50" fmla="*/ 108 w 108"/>
              <a:gd name="T51" fmla="*/ 228 h 248"/>
              <a:gd name="T52" fmla="*/ 104 w 108"/>
              <a:gd name="T53" fmla="*/ 236 h 248"/>
              <a:gd name="T54" fmla="*/ 104 w 108"/>
              <a:gd name="T55" fmla="*/ 240 h 248"/>
              <a:gd name="T56" fmla="*/ 100 w 108"/>
              <a:gd name="T57" fmla="*/ 244 h 248"/>
              <a:gd name="T58" fmla="*/ 96 w 108"/>
              <a:gd name="T59" fmla="*/ 248 h 248"/>
              <a:gd name="T60" fmla="*/ 92 w 108"/>
              <a:gd name="T61" fmla="*/ 248 h 248"/>
              <a:gd name="T62" fmla="*/ 84 w 108"/>
              <a:gd name="T63" fmla="*/ 244 h 248"/>
              <a:gd name="T64" fmla="*/ 80 w 108"/>
              <a:gd name="T65" fmla="*/ 244 h 248"/>
              <a:gd name="T66" fmla="*/ 76 w 108"/>
              <a:gd name="T67" fmla="*/ 240 h 248"/>
              <a:gd name="T68" fmla="*/ 72 w 108"/>
              <a:gd name="T69" fmla="*/ 232 h 248"/>
              <a:gd name="T70" fmla="*/ 72 w 108"/>
              <a:gd name="T71" fmla="*/ 228 h 248"/>
              <a:gd name="T72" fmla="*/ 68 w 108"/>
              <a:gd name="T73" fmla="*/ 220 h 248"/>
              <a:gd name="T74" fmla="*/ 64 w 108"/>
              <a:gd name="T75" fmla="*/ 208 h 248"/>
              <a:gd name="T76" fmla="*/ 60 w 108"/>
              <a:gd name="T77" fmla="*/ 188 h 248"/>
              <a:gd name="T78" fmla="*/ 56 w 108"/>
              <a:gd name="T79" fmla="*/ 164 h 248"/>
              <a:gd name="T80" fmla="*/ 48 w 108"/>
              <a:gd name="T81" fmla="*/ 136 h 248"/>
              <a:gd name="T82" fmla="*/ 44 w 108"/>
              <a:gd name="T83" fmla="*/ 108 h 248"/>
              <a:gd name="T84" fmla="*/ 40 w 108"/>
              <a:gd name="T85" fmla="*/ 96 h 248"/>
              <a:gd name="T86" fmla="*/ 36 w 108"/>
              <a:gd name="T87" fmla="*/ 84 h 248"/>
              <a:gd name="T88" fmla="*/ 32 w 108"/>
              <a:gd name="T89" fmla="*/ 72 h 248"/>
              <a:gd name="T90" fmla="*/ 28 w 108"/>
              <a:gd name="T91" fmla="*/ 60 h 248"/>
              <a:gd name="T92" fmla="*/ 24 w 108"/>
              <a:gd name="T93" fmla="*/ 52 h 248"/>
              <a:gd name="T94" fmla="*/ 20 w 108"/>
              <a:gd name="T95" fmla="*/ 44 h 248"/>
              <a:gd name="T96" fmla="*/ 16 w 108"/>
              <a:gd name="T97" fmla="*/ 36 h 248"/>
              <a:gd name="T98" fmla="*/ 12 w 108"/>
              <a:gd name="T99" fmla="*/ 32 h 248"/>
              <a:gd name="T100" fmla="*/ 12 w 108"/>
              <a:gd name="T101" fmla="*/ 32 h 2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08" h="248">
                <a:moveTo>
                  <a:pt x="12" y="32"/>
                </a:moveTo>
                <a:lnTo>
                  <a:pt x="4" y="20"/>
                </a:lnTo>
                <a:lnTo>
                  <a:pt x="0" y="12"/>
                </a:lnTo>
                <a:lnTo>
                  <a:pt x="0" y="12"/>
                </a:lnTo>
                <a:lnTo>
                  <a:pt x="0" y="8"/>
                </a:lnTo>
                <a:lnTo>
                  <a:pt x="0" y="8"/>
                </a:lnTo>
                <a:lnTo>
                  <a:pt x="4" y="4"/>
                </a:lnTo>
                <a:lnTo>
                  <a:pt x="16" y="4"/>
                </a:lnTo>
                <a:lnTo>
                  <a:pt x="24" y="0"/>
                </a:lnTo>
                <a:lnTo>
                  <a:pt x="32" y="4"/>
                </a:lnTo>
                <a:lnTo>
                  <a:pt x="40" y="4"/>
                </a:lnTo>
                <a:lnTo>
                  <a:pt x="48" y="8"/>
                </a:lnTo>
                <a:lnTo>
                  <a:pt x="60" y="8"/>
                </a:lnTo>
                <a:lnTo>
                  <a:pt x="72" y="8"/>
                </a:lnTo>
                <a:lnTo>
                  <a:pt x="76" y="36"/>
                </a:lnTo>
                <a:lnTo>
                  <a:pt x="84" y="60"/>
                </a:lnTo>
                <a:lnTo>
                  <a:pt x="88" y="84"/>
                </a:lnTo>
                <a:lnTo>
                  <a:pt x="92" y="104"/>
                </a:lnTo>
                <a:lnTo>
                  <a:pt x="96" y="124"/>
                </a:lnTo>
                <a:lnTo>
                  <a:pt x="100" y="144"/>
                </a:lnTo>
                <a:lnTo>
                  <a:pt x="100" y="164"/>
                </a:lnTo>
                <a:lnTo>
                  <a:pt x="104" y="180"/>
                </a:lnTo>
                <a:lnTo>
                  <a:pt x="104" y="196"/>
                </a:lnTo>
                <a:lnTo>
                  <a:pt x="108" y="208"/>
                </a:lnTo>
                <a:lnTo>
                  <a:pt x="108" y="220"/>
                </a:lnTo>
                <a:lnTo>
                  <a:pt x="108" y="228"/>
                </a:lnTo>
                <a:lnTo>
                  <a:pt x="104" y="236"/>
                </a:lnTo>
                <a:lnTo>
                  <a:pt x="104" y="240"/>
                </a:lnTo>
                <a:lnTo>
                  <a:pt x="100" y="244"/>
                </a:lnTo>
                <a:lnTo>
                  <a:pt x="96" y="248"/>
                </a:lnTo>
                <a:lnTo>
                  <a:pt x="92" y="248"/>
                </a:lnTo>
                <a:lnTo>
                  <a:pt x="84" y="244"/>
                </a:lnTo>
                <a:lnTo>
                  <a:pt x="80" y="244"/>
                </a:lnTo>
                <a:lnTo>
                  <a:pt x="76" y="240"/>
                </a:lnTo>
                <a:lnTo>
                  <a:pt x="72" y="232"/>
                </a:lnTo>
                <a:lnTo>
                  <a:pt x="72" y="228"/>
                </a:lnTo>
                <a:lnTo>
                  <a:pt x="68" y="220"/>
                </a:lnTo>
                <a:lnTo>
                  <a:pt x="64" y="208"/>
                </a:lnTo>
                <a:lnTo>
                  <a:pt x="60" y="188"/>
                </a:lnTo>
                <a:lnTo>
                  <a:pt x="56" y="164"/>
                </a:lnTo>
                <a:lnTo>
                  <a:pt x="48" y="136"/>
                </a:lnTo>
                <a:lnTo>
                  <a:pt x="44" y="108"/>
                </a:lnTo>
                <a:lnTo>
                  <a:pt x="40" y="96"/>
                </a:lnTo>
                <a:lnTo>
                  <a:pt x="36" y="84"/>
                </a:lnTo>
                <a:lnTo>
                  <a:pt x="32" y="72"/>
                </a:lnTo>
                <a:lnTo>
                  <a:pt x="28" y="60"/>
                </a:lnTo>
                <a:lnTo>
                  <a:pt x="24" y="52"/>
                </a:lnTo>
                <a:lnTo>
                  <a:pt x="20" y="44"/>
                </a:lnTo>
                <a:lnTo>
                  <a:pt x="16" y="36"/>
                </a:lnTo>
                <a:lnTo>
                  <a:pt x="12" y="32"/>
                </a:lnTo>
                <a:lnTo>
                  <a:pt x="12" y="32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9" name="Freeform 221">
            <a:extLst>
              <a:ext uri="{FF2B5EF4-FFF2-40B4-BE49-F238E27FC236}">
                <a16:creationId xmlns:a16="http://schemas.microsoft.com/office/drawing/2014/main" id="{AEE0F2D4-53E3-4F59-8925-E4DCF8360F36}"/>
              </a:ext>
            </a:extLst>
          </p:cNvPr>
          <p:cNvSpPr>
            <a:spLocks/>
          </p:cNvSpPr>
          <p:nvPr/>
        </p:nvSpPr>
        <p:spPr bwMode="auto">
          <a:xfrm>
            <a:off x="8764005" y="2425766"/>
            <a:ext cx="1425898" cy="291942"/>
          </a:xfrm>
          <a:custGeom>
            <a:avLst/>
            <a:gdLst>
              <a:gd name="T0" fmla="*/ 0 w 368"/>
              <a:gd name="T1" fmla="*/ 24 h 60"/>
              <a:gd name="T2" fmla="*/ 8 w 368"/>
              <a:gd name="T3" fmla="*/ 24 h 60"/>
              <a:gd name="T4" fmla="*/ 16 w 368"/>
              <a:gd name="T5" fmla="*/ 24 h 60"/>
              <a:gd name="T6" fmla="*/ 28 w 368"/>
              <a:gd name="T7" fmla="*/ 24 h 60"/>
              <a:gd name="T8" fmla="*/ 44 w 368"/>
              <a:gd name="T9" fmla="*/ 24 h 60"/>
              <a:gd name="T10" fmla="*/ 64 w 368"/>
              <a:gd name="T11" fmla="*/ 20 h 60"/>
              <a:gd name="T12" fmla="*/ 84 w 368"/>
              <a:gd name="T13" fmla="*/ 20 h 60"/>
              <a:gd name="T14" fmla="*/ 108 w 368"/>
              <a:gd name="T15" fmla="*/ 16 h 60"/>
              <a:gd name="T16" fmla="*/ 136 w 368"/>
              <a:gd name="T17" fmla="*/ 12 h 60"/>
              <a:gd name="T18" fmla="*/ 160 w 368"/>
              <a:gd name="T19" fmla="*/ 8 h 60"/>
              <a:gd name="T20" fmla="*/ 188 w 368"/>
              <a:gd name="T21" fmla="*/ 8 h 60"/>
              <a:gd name="T22" fmla="*/ 208 w 368"/>
              <a:gd name="T23" fmla="*/ 4 h 60"/>
              <a:gd name="T24" fmla="*/ 232 w 368"/>
              <a:gd name="T25" fmla="*/ 4 h 60"/>
              <a:gd name="T26" fmla="*/ 252 w 368"/>
              <a:gd name="T27" fmla="*/ 4 h 60"/>
              <a:gd name="T28" fmla="*/ 268 w 368"/>
              <a:gd name="T29" fmla="*/ 0 h 60"/>
              <a:gd name="T30" fmla="*/ 284 w 368"/>
              <a:gd name="T31" fmla="*/ 0 h 60"/>
              <a:gd name="T32" fmla="*/ 300 w 368"/>
              <a:gd name="T33" fmla="*/ 0 h 60"/>
              <a:gd name="T34" fmla="*/ 312 w 368"/>
              <a:gd name="T35" fmla="*/ 0 h 60"/>
              <a:gd name="T36" fmla="*/ 320 w 368"/>
              <a:gd name="T37" fmla="*/ 4 h 60"/>
              <a:gd name="T38" fmla="*/ 332 w 368"/>
              <a:gd name="T39" fmla="*/ 8 h 60"/>
              <a:gd name="T40" fmla="*/ 340 w 368"/>
              <a:gd name="T41" fmla="*/ 12 h 60"/>
              <a:gd name="T42" fmla="*/ 348 w 368"/>
              <a:gd name="T43" fmla="*/ 16 h 60"/>
              <a:gd name="T44" fmla="*/ 356 w 368"/>
              <a:gd name="T45" fmla="*/ 24 h 60"/>
              <a:gd name="T46" fmla="*/ 364 w 368"/>
              <a:gd name="T47" fmla="*/ 32 h 60"/>
              <a:gd name="T48" fmla="*/ 368 w 368"/>
              <a:gd name="T49" fmla="*/ 40 h 60"/>
              <a:gd name="T50" fmla="*/ 336 w 368"/>
              <a:gd name="T51" fmla="*/ 40 h 60"/>
              <a:gd name="T52" fmla="*/ 304 w 368"/>
              <a:gd name="T53" fmla="*/ 40 h 60"/>
              <a:gd name="T54" fmla="*/ 272 w 368"/>
              <a:gd name="T55" fmla="*/ 40 h 60"/>
              <a:gd name="T56" fmla="*/ 236 w 368"/>
              <a:gd name="T57" fmla="*/ 40 h 60"/>
              <a:gd name="T58" fmla="*/ 216 w 368"/>
              <a:gd name="T59" fmla="*/ 44 h 60"/>
              <a:gd name="T60" fmla="*/ 196 w 368"/>
              <a:gd name="T61" fmla="*/ 44 h 60"/>
              <a:gd name="T62" fmla="*/ 168 w 368"/>
              <a:gd name="T63" fmla="*/ 44 h 60"/>
              <a:gd name="T64" fmla="*/ 140 w 368"/>
              <a:gd name="T65" fmla="*/ 48 h 60"/>
              <a:gd name="T66" fmla="*/ 112 w 368"/>
              <a:gd name="T67" fmla="*/ 52 h 60"/>
              <a:gd name="T68" fmla="*/ 80 w 368"/>
              <a:gd name="T69" fmla="*/ 52 h 60"/>
              <a:gd name="T70" fmla="*/ 40 w 368"/>
              <a:gd name="T71" fmla="*/ 56 h 60"/>
              <a:gd name="T72" fmla="*/ 4 w 368"/>
              <a:gd name="T73" fmla="*/ 60 h 60"/>
              <a:gd name="T74" fmla="*/ 0 w 368"/>
              <a:gd name="T75" fmla="*/ 24 h 60"/>
              <a:gd name="T76" fmla="*/ 0 w 368"/>
              <a:gd name="T77" fmla="*/ 24 h 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368" h="60">
                <a:moveTo>
                  <a:pt x="0" y="24"/>
                </a:moveTo>
                <a:lnTo>
                  <a:pt x="8" y="24"/>
                </a:lnTo>
                <a:lnTo>
                  <a:pt x="16" y="24"/>
                </a:lnTo>
                <a:lnTo>
                  <a:pt x="28" y="24"/>
                </a:lnTo>
                <a:lnTo>
                  <a:pt x="44" y="24"/>
                </a:lnTo>
                <a:lnTo>
                  <a:pt x="64" y="20"/>
                </a:lnTo>
                <a:lnTo>
                  <a:pt x="84" y="20"/>
                </a:lnTo>
                <a:lnTo>
                  <a:pt x="108" y="16"/>
                </a:lnTo>
                <a:lnTo>
                  <a:pt x="136" y="12"/>
                </a:lnTo>
                <a:lnTo>
                  <a:pt x="160" y="8"/>
                </a:lnTo>
                <a:lnTo>
                  <a:pt x="188" y="8"/>
                </a:lnTo>
                <a:lnTo>
                  <a:pt x="208" y="4"/>
                </a:lnTo>
                <a:lnTo>
                  <a:pt x="232" y="4"/>
                </a:lnTo>
                <a:lnTo>
                  <a:pt x="252" y="4"/>
                </a:lnTo>
                <a:lnTo>
                  <a:pt x="268" y="0"/>
                </a:lnTo>
                <a:lnTo>
                  <a:pt x="284" y="0"/>
                </a:lnTo>
                <a:lnTo>
                  <a:pt x="300" y="0"/>
                </a:lnTo>
                <a:lnTo>
                  <a:pt x="312" y="0"/>
                </a:lnTo>
                <a:lnTo>
                  <a:pt x="320" y="4"/>
                </a:lnTo>
                <a:lnTo>
                  <a:pt x="332" y="8"/>
                </a:lnTo>
                <a:lnTo>
                  <a:pt x="340" y="12"/>
                </a:lnTo>
                <a:lnTo>
                  <a:pt x="348" y="16"/>
                </a:lnTo>
                <a:lnTo>
                  <a:pt x="356" y="24"/>
                </a:lnTo>
                <a:lnTo>
                  <a:pt x="364" y="32"/>
                </a:lnTo>
                <a:lnTo>
                  <a:pt x="368" y="40"/>
                </a:lnTo>
                <a:lnTo>
                  <a:pt x="336" y="40"/>
                </a:lnTo>
                <a:lnTo>
                  <a:pt x="304" y="40"/>
                </a:lnTo>
                <a:lnTo>
                  <a:pt x="272" y="40"/>
                </a:lnTo>
                <a:lnTo>
                  <a:pt x="236" y="40"/>
                </a:lnTo>
                <a:lnTo>
                  <a:pt x="216" y="44"/>
                </a:lnTo>
                <a:lnTo>
                  <a:pt x="196" y="44"/>
                </a:lnTo>
                <a:lnTo>
                  <a:pt x="168" y="44"/>
                </a:lnTo>
                <a:lnTo>
                  <a:pt x="140" y="48"/>
                </a:lnTo>
                <a:lnTo>
                  <a:pt x="112" y="52"/>
                </a:lnTo>
                <a:lnTo>
                  <a:pt x="80" y="52"/>
                </a:lnTo>
                <a:lnTo>
                  <a:pt x="40" y="56"/>
                </a:lnTo>
                <a:lnTo>
                  <a:pt x="4" y="60"/>
                </a:lnTo>
                <a:lnTo>
                  <a:pt x="0" y="24"/>
                </a:lnTo>
                <a:lnTo>
                  <a:pt x="0" y="24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0" name="Freeform 222">
            <a:extLst>
              <a:ext uri="{FF2B5EF4-FFF2-40B4-BE49-F238E27FC236}">
                <a16:creationId xmlns:a16="http://schemas.microsoft.com/office/drawing/2014/main" id="{7BD0DA7A-2779-465C-8CE2-13E2A6B7A261}"/>
              </a:ext>
            </a:extLst>
          </p:cNvPr>
          <p:cNvSpPr>
            <a:spLocks/>
          </p:cNvSpPr>
          <p:nvPr/>
        </p:nvSpPr>
        <p:spPr bwMode="auto">
          <a:xfrm>
            <a:off x="8578018" y="1452626"/>
            <a:ext cx="2262839" cy="1576486"/>
          </a:xfrm>
          <a:custGeom>
            <a:avLst/>
            <a:gdLst>
              <a:gd name="T0" fmla="*/ 480 w 584"/>
              <a:gd name="T1" fmla="*/ 4 h 324"/>
              <a:gd name="T2" fmla="*/ 504 w 584"/>
              <a:gd name="T3" fmla="*/ 4 h 324"/>
              <a:gd name="T4" fmla="*/ 548 w 584"/>
              <a:gd name="T5" fmla="*/ 24 h 324"/>
              <a:gd name="T6" fmla="*/ 572 w 584"/>
              <a:gd name="T7" fmla="*/ 40 h 324"/>
              <a:gd name="T8" fmla="*/ 580 w 584"/>
              <a:gd name="T9" fmla="*/ 52 h 324"/>
              <a:gd name="T10" fmla="*/ 584 w 584"/>
              <a:gd name="T11" fmla="*/ 60 h 324"/>
              <a:gd name="T12" fmla="*/ 572 w 584"/>
              <a:gd name="T13" fmla="*/ 68 h 324"/>
              <a:gd name="T14" fmla="*/ 560 w 584"/>
              <a:gd name="T15" fmla="*/ 80 h 324"/>
              <a:gd name="T16" fmla="*/ 548 w 584"/>
              <a:gd name="T17" fmla="*/ 128 h 324"/>
              <a:gd name="T18" fmla="*/ 528 w 584"/>
              <a:gd name="T19" fmla="*/ 200 h 324"/>
              <a:gd name="T20" fmla="*/ 516 w 584"/>
              <a:gd name="T21" fmla="*/ 240 h 324"/>
              <a:gd name="T22" fmla="*/ 504 w 584"/>
              <a:gd name="T23" fmla="*/ 268 h 324"/>
              <a:gd name="T24" fmla="*/ 488 w 584"/>
              <a:gd name="T25" fmla="*/ 292 h 324"/>
              <a:gd name="T26" fmla="*/ 460 w 584"/>
              <a:gd name="T27" fmla="*/ 316 h 324"/>
              <a:gd name="T28" fmla="*/ 432 w 584"/>
              <a:gd name="T29" fmla="*/ 324 h 324"/>
              <a:gd name="T30" fmla="*/ 412 w 584"/>
              <a:gd name="T31" fmla="*/ 316 h 324"/>
              <a:gd name="T32" fmla="*/ 412 w 584"/>
              <a:gd name="T33" fmla="*/ 300 h 324"/>
              <a:gd name="T34" fmla="*/ 404 w 584"/>
              <a:gd name="T35" fmla="*/ 272 h 324"/>
              <a:gd name="T36" fmla="*/ 380 w 584"/>
              <a:gd name="T37" fmla="*/ 228 h 324"/>
              <a:gd name="T38" fmla="*/ 396 w 584"/>
              <a:gd name="T39" fmla="*/ 224 h 324"/>
              <a:gd name="T40" fmla="*/ 424 w 584"/>
              <a:gd name="T41" fmla="*/ 236 h 324"/>
              <a:gd name="T42" fmla="*/ 436 w 584"/>
              <a:gd name="T43" fmla="*/ 240 h 324"/>
              <a:gd name="T44" fmla="*/ 448 w 584"/>
              <a:gd name="T45" fmla="*/ 236 h 324"/>
              <a:gd name="T46" fmla="*/ 452 w 584"/>
              <a:gd name="T47" fmla="*/ 224 h 324"/>
              <a:gd name="T48" fmla="*/ 460 w 584"/>
              <a:gd name="T49" fmla="*/ 204 h 324"/>
              <a:gd name="T50" fmla="*/ 472 w 584"/>
              <a:gd name="T51" fmla="*/ 160 h 324"/>
              <a:gd name="T52" fmla="*/ 480 w 584"/>
              <a:gd name="T53" fmla="*/ 100 h 324"/>
              <a:gd name="T54" fmla="*/ 484 w 584"/>
              <a:gd name="T55" fmla="*/ 72 h 324"/>
              <a:gd name="T56" fmla="*/ 484 w 584"/>
              <a:gd name="T57" fmla="*/ 56 h 324"/>
              <a:gd name="T58" fmla="*/ 476 w 584"/>
              <a:gd name="T59" fmla="*/ 52 h 324"/>
              <a:gd name="T60" fmla="*/ 448 w 584"/>
              <a:gd name="T61" fmla="*/ 48 h 324"/>
              <a:gd name="T62" fmla="*/ 424 w 584"/>
              <a:gd name="T63" fmla="*/ 48 h 324"/>
              <a:gd name="T64" fmla="*/ 380 w 584"/>
              <a:gd name="T65" fmla="*/ 52 h 324"/>
              <a:gd name="T66" fmla="*/ 260 w 584"/>
              <a:gd name="T67" fmla="*/ 64 h 324"/>
              <a:gd name="T68" fmla="*/ 0 w 584"/>
              <a:gd name="T69" fmla="*/ 84 h 324"/>
              <a:gd name="T70" fmla="*/ 68 w 584"/>
              <a:gd name="T71" fmla="*/ 48 h 324"/>
              <a:gd name="T72" fmla="*/ 156 w 584"/>
              <a:gd name="T73" fmla="*/ 40 h 324"/>
              <a:gd name="T74" fmla="*/ 232 w 584"/>
              <a:gd name="T75" fmla="*/ 36 h 324"/>
              <a:gd name="T76" fmla="*/ 296 w 584"/>
              <a:gd name="T77" fmla="*/ 28 h 324"/>
              <a:gd name="T78" fmla="*/ 344 w 584"/>
              <a:gd name="T79" fmla="*/ 24 h 324"/>
              <a:gd name="T80" fmla="*/ 392 w 584"/>
              <a:gd name="T81" fmla="*/ 20 h 324"/>
              <a:gd name="T82" fmla="*/ 440 w 584"/>
              <a:gd name="T83" fmla="*/ 16 h 324"/>
              <a:gd name="T84" fmla="*/ 468 w 584"/>
              <a:gd name="T85" fmla="*/ 12 h 3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584" h="324">
                <a:moveTo>
                  <a:pt x="468" y="8"/>
                </a:moveTo>
                <a:lnTo>
                  <a:pt x="476" y="4"/>
                </a:lnTo>
                <a:lnTo>
                  <a:pt x="480" y="4"/>
                </a:lnTo>
                <a:lnTo>
                  <a:pt x="488" y="0"/>
                </a:lnTo>
                <a:lnTo>
                  <a:pt x="496" y="0"/>
                </a:lnTo>
                <a:lnTo>
                  <a:pt x="504" y="4"/>
                </a:lnTo>
                <a:lnTo>
                  <a:pt x="516" y="8"/>
                </a:lnTo>
                <a:lnTo>
                  <a:pt x="532" y="16"/>
                </a:lnTo>
                <a:lnTo>
                  <a:pt x="548" y="24"/>
                </a:lnTo>
                <a:lnTo>
                  <a:pt x="556" y="32"/>
                </a:lnTo>
                <a:lnTo>
                  <a:pt x="564" y="36"/>
                </a:lnTo>
                <a:lnTo>
                  <a:pt x="572" y="40"/>
                </a:lnTo>
                <a:lnTo>
                  <a:pt x="576" y="44"/>
                </a:lnTo>
                <a:lnTo>
                  <a:pt x="580" y="48"/>
                </a:lnTo>
                <a:lnTo>
                  <a:pt x="580" y="52"/>
                </a:lnTo>
                <a:lnTo>
                  <a:pt x="584" y="52"/>
                </a:lnTo>
                <a:lnTo>
                  <a:pt x="584" y="56"/>
                </a:lnTo>
                <a:lnTo>
                  <a:pt x="584" y="60"/>
                </a:lnTo>
                <a:lnTo>
                  <a:pt x="580" y="64"/>
                </a:lnTo>
                <a:lnTo>
                  <a:pt x="576" y="68"/>
                </a:lnTo>
                <a:lnTo>
                  <a:pt x="572" y="68"/>
                </a:lnTo>
                <a:lnTo>
                  <a:pt x="568" y="72"/>
                </a:lnTo>
                <a:lnTo>
                  <a:pt x="568" y="72"/>
                </a:lnTo>
                <a:lnTo>
                  <a:pt x="560" y="80"/>
                </a:lnTo>
                <a:lnTo>
                  <a:pt x="556" y="92"/>
                </a:lnTo>
                <a:lnTo>
                  <a:pt x="556" y="108"/>
                </a:lnTo>
                <a:lnTo>
                  <a:pt x="548" y="128"/>
                </a:lnTo>
                <a:lnTo>
                  <a:pt x="544" y="148"/>
                </a:lnTo>
                <a:lnTo>
                  <a:pt x="536" y="172"/>
                </a:lnTo>
                <a:lnTo>
                  <a:pt x="528" y="200"/>
                </a:lnTo>
                <a:lnTo>
                  <a:pt x="524" y="216"/>
                </a:lnTo>
                <a:lnTo>
                  <a:pt x="520" y="228"/>
                </a:lnTo>
                <a:lnTo>
                  <a:pt x="516" y="240"/>
                </a:lnTo>
                <a:lnTo>
                  <a:pt x="512" y="248"/>
                </a:lnTo>
                <a:lnTo>
                  <a:pt x="508" y="260"/>
                </a:lnTo>
                <a:lnTo>
                  <a:pt x="504" y="268"/>
                </a:lnTo>
                <a:lnTo>
                  <a:pt x="500" y="276"/>
                </a:lnTo>
                <a:lnTo>
                  <a:pt x="496" y="280"/>
                </a:lnTo>
                <a:lnTo>
                  <a:pt x="488" y="292"/>
                </a:lnTo>
                <a:lnTo>
                  <a:pt x="480" y="300"/>
                </a:lnTo>
                <a:lnTo>
                  <a:pt x="472" y="308"/>
                </a:lnTo>
                <a:lnTo>
                  <a:pt x="460" y="316"/>
                </a:lnTo>
                <a:lnTo>
                  <a:pt x="452" y="320"/>
                </a:lnTo>
                <a:lnTo>
                  <a:pt x="440" y="324"/>
                </a:lnTo>
                <a:lnTo>
                  <a:pt x="432" y="324"/>
                </a:lnTo>
                <a:lnTo>
                  <a:pt x="424" y="324"/>
                </a:lnTo>
                <a:lnTo>
                  <a:pt x="416" y="320"/>
                </a:lnTo>
                <a:lnTo>
                  <a:pt x="412" y="316"/>
                </a:lnTo>
                <a:lnTo>
                  <a:pt x="412" y="312"/>
                </a:lnTo>
                <a:lnTo>
                  <a:pt x="412" y="304"/>
                </a:lnTo>
                <a:lnTo>
                  <a:pt x="412" y="300"/>
                </a:lnTo>
                <a:lnTo>
                  <a:pt x="408" y="292"/>
                </a:lnTo>
                <a:lnTo>
                  <a:pt x="408" y="284"/>
                </a:lnTo>
                <a:lnTo>
                  <a:pt x="404" y="272"/>
                </a:lnTo>
                <a:lnTo>
                  <a:pt x="396" y="260"/>
                </a:lnTo>
                <a:lnTo>
                  <a:pt x="388" y="244"/>
                </a:lnTo>
                <a:lnTo>
                  <a:pt x="380" y="228"/>
                </a:lnTo>
                <a:lnTo>
                  <a:pt x="368" y="212"/>
                </a:lnTo>
                <a:lnTo>
                  <a:pt x="380" y="220"/>
                </a:lnTo>
                <a:lnTo>
                  <a:pt x="396" y="224"/>
                </a:lnTo>
                <a:lnTo>
                  <a:pt x="404" y="232"/>
                </a:lnTo>
                <a:lnTo>
                  <a:pt x="416" y="236"/>
                </a:lnTo>
                <a:lnTo>
                  <a:pt x="424" y="236"/>
                </a:lnTo>
                <a:lnTo>
                  <a:pt x="428" y="240"/>
                </a:lnTo>
                <a:lnTo>
                  <a:pt x="432" y="240"/>
                </a:lnTo>
                <a:lnTo>
                  <a:pt x="436" y="240"/>
                </a:lnTo>
                <a:lnTo>
                  <a:pt x="440" y="240"/>
                </a:lnTo>
                <a:lnTo>
                  <a:pt x="444" y="236"/>
                </a:lnTo>
                <a:lnTo>
                  <a:pt x="448" y="236"/>
                </a:lnTo>
                <a:lnTo>
                  <a:pt x="448" y="232"/>
                </a:lnTo>
                <a:lnTo>
                  <a:pt x="448" y="232"/>
                </a:lnTo>
                <a:lnTo>
                  <a:pt x="452" y="224"/>
                </a:lnTo>
                <a:lnTo>
                  <a:pt x="456" y="220"/>
                </a:lnTo>
                <a:lnTo>
                  <a:pt x="456" y="212"/>
                </a:lnTo>
                <a:lnTo>
                  <a:pt x="460" y="204"/>
                </a:lnTo>
                <a:lnTo>
                  <a:pt x="464" y="196"/>
                </a:lnTo>
                <a:lnTo>
                  <a:pt x="468" y="184"/>
                </a:lnTo>
                <a:lnTo>
                  <a:pt x="472" y="160"/>
                </a:lnTo>
                <a:lnTo>
                  <a:pt x="476" y="140"/>
                </a:lnTo>
                <a:lnTo>
                  <a:pt x="480" y="120"/>
                </a:lnTo>
                <a:lnTo>
                  <a:pt x="480" y="100"/>
                </a:lnTo>
                <a:lnTo>
                  <a:pt x="484" y="88"/>
                </a:lnTo>
                <a:lnTo>
                  <a:pt x="484" y="80"/>
                </a:lnTo>
                <a:lnTo>
                  <a:pt x="484" y="72"/>
                </a:lnTo>
                <a:lnTo>
                  <a:pt x="484" y="68"/>
                </a:lnTo>
                <a:lnTo>
                  <a:pt x="484" y="60"/>
                </a:lnTo>
                <a:lnTo>
                  <a:pt x="484" y="56"/>
                </a:lnTo>
                <a:lnTo>
                  <a:pt x="484" y="56"/>
                </a:lnTo>
                <a:lnTo>
                  <a:pt x="480" y="52"/>
                </a:lnTo>
                <a:lnTo>
                  <a:pt x="476" y="52"/>
                </a:lnTo>
                <a:lnTo>
                  <a:pt x="472" y="52"/>
                </a:lnTo>
                <a:lnTo>
                  <a:pt x="460" y="48"/>
                </a:lnTo>
                <a:lnTo>
                  <a:pt x="448" y="48"/>
                </a:lnTo>
                <a:lnTo>
                  <a:pt x="440" y="48"/>
                </a:lnTo>
                <a:lnTo>
                  <a:pt x="432" y="48"/>
                </a:lnTo>
                <a:lnTo>
                  <a:pt x="424" y="48"/>
                </a:lnTo>
                <a:lnTo>
                  <a:pt x="408" y="52"/>
                </a:lnTo>
                <a:lnTo>
                  <a:pt x="396" y="52"/>
                </a:lnTo>
                <a:lnTo>
                  <a:pt x="380" y="52"/>
                </a:lnTo>
                <a:lnTo>
                  <a:pt x="364" y="56"/>
                </a:lnTo>
                <a:lnTo>
                  <a:pt x="344" y="56"/>
                </a:lnTo>
                <a:lnTo>
                  <a:pt x="260" y="64"/>
                </a:lnTo>
                <a:lnTo>
                  <a:pt x="176" y="72"/>
                </a:lnTo>
                <a:lnTo>
                  <a:pt x="88" y="76"/>
                </a:lnTo>
                <a:lnTo>
                  <a:pt x="0" y="84"/>
                </a:lnTo>
                <a:lnTo>
                  <a:pt x="0" y="52"/>
                </a:lnTo>
                <a:lnTo>
                  <a:pt x="36" y="52"/>
                </a:lnTo>
                <a:lnTo>
                  <a:pt x="68" y="48"/>
                </a:lnTo>
                <a:lnTo>
                  <a:pt x="100" y="44"/>
                </a:lnTo>
                <a:lnTo>
                  <a:pt x="128" y="44"/>
                </a:lnTo>
                <a:lnTo>
                  <a:pt x="156" y="40"/>
                </a:lnTo>
                <a:lnTo>
                  <a:pt x="184" y="40"/>
                </a:lnTo>
                <a:lnTo>
                  <a:pt x="208" y="36"/>
                </a:lnTo>
                <a:lnTo>
                  <a:pt x="232" y="36"/>
                </a:lnTo>
                <a:lnTo>
                  <a:pt x="256" y="32"/>
                </a:lnTo>
                <a:lnTo>
                  <a:pt x="276" y="32"/>
                </a:lnTo>
                <a:lnTo>
                  <a:pt x="296" y="28"/>
                </a:lnTo>
                <a:lnTo>
                  <a:pt x="312" y="28"/>
                </a:lnTo>
                <a:lnTo>
                  <a:pt x="328" y="28"/>
                </a:lnTo>
                <a:lnTo>
                  <a:pt x="344" y="24"/>
                </a:lnTo>
                <a:lnTo>
                  <a:pt x="356" y="24"/>
                </a:lnTo>
                <a:lnTo>
                  <a:pt x="372" y="24"/>
                </a:lnTo>
                <a:lnTo>
                  <a:pt x="392" y="20"/>
                </a:lnTo>
                <a:lnTo>
                  <a:pt x="412" y="20"/>
                </a:lnTo>
                <a:lnTo>
                  <a:pt x="428" y="16"/>
                </a:lnTo>
                <a:lnTo>
                  <a:pt x="440" y="16"/>
                </a:lnTo>
                <a:lnTo>
                  <a:pt x="452" y="12"/>
                </a:lnTo>
                <a:lnTo>
                  <a:pt x="460" y="12"/>
                </a:lnTo>
                <a:lnTo>
                  <a:pt x="468" y="12"/>
                </a:lnTo>
                <a:lnTo>
                  <a:pt x="468" y="8"/>
                </a:lnTo>
                <a:lnTo>
                  <a:pt x="468" y="8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0" name="Freeform 224">
            <a:extLst>
              <a:ext uri="{FF2B5EF4-FFF2-40B4-BE49-F238E27FC236}">
                <a16:creationId xmlns:a16="http://schemas.microsoft.com/office/drawing/2014/main" id="{68D018F4-D5DD-48ED-967C-C14F330E8788}"/>
              </a:ext>
            </a:extLst>
          </p:cNvPr>
          <p:cNvSpPr>
            <a:spLocks/>
          </p:cNvSpPr>
          <p:nvPr/>
        </p:nvSpPr>
        <p:spPr bwMode="auto">
          <a:xfrm>
            <a:off x="6478048" y="4396676"/>
            <a:ext cx="247982" cy="2140907"/>
          </a:xfrm>
          <a:custGeom>
            <a:avLst/>
            <a:gdLst>
              <a:gd name="T0" fmla="*/ 4 w 64"/>
              <a:gd name="T1" fmla="*/ 28 h 440"/>
              <a:gd name="T2" fmla="*/ 0 w 64"/>
              <a:gd name="T3" fmla="*/ 20 h 440"/>
              <a:gd name="T4" fmla="*/ 0 w 64"/>
              <a:gd name="T5" fmla="*/ 16 h 440"/>
              <a:gd name="T6" fmla="*/ 0 w 64"/>
              <a:gd name="T7" fmla="*/ 12 h 440"/>
              <a:gd name="T8" fmla="*/ 0 w 64"/>
              <a:gd name="T9" fmla="*/ 8 h 440"/>
              <a:gd name="T10" fmla="*/ 4 w 64"/>
              <a:gd name="T11" fmla="*/ 4 h 440"/>
              <a:gd name="T12" fmla="*/ 8 w 64"/>
              <a:gd name="T13" fmla="*/ 0 h 440"/>
              <a:gd name="T14" fmla="*/ 12 w 64"/>
              <a:gd name="T15" fmla="*/ 0 h 440"/>
              <a:gd name="T16" fmla="*/ 20 w 64"/>
              <a:gd name="T17" fmla="*/ 0 h 440"/>
              <a:gd name="T18" fmla="*/ 32 w 64"/>
              <a:gd name="T19" fmla="*/ 0 h 440"/>
              <a:gd name="T20" fmla="*/ 48 w 64"/>
              <a:gd name="T21" fmla="*/ 4 h 440"/>
              <a:gd name="T22" fmla="*/ 64 w 64"/>
              <a:gd name="T23" fmla="*/ 8 h 440"/>
              <a:gd name="T24" fmla="*/ 64 w 64"/>
              <a:gd name="T25" fmla="*/ 48 h 440"/>
              <a:gd name="T26" fmla="*/ 64 w 64"/>
              <a:gd name="T27" fmla="*/ 84 h 440"/>
              <a:gd name="T28" fmla="*/ 64 w 64"/>
              <a:gd name="T29" fmla="*/ 116 h 440"/>
              <a:gd name="T30" fmla="*/ 64 w 64"/>
              <a:gd name="T31" fmla="*/ 148 h 440"/>
              <a:gd name="T32" fmla="*/ 64 w 64"/>
              <a:gd name="T33" fmla="*/ 180 h 440"/>
              <a:gd name="T34" fmla="*/ 64 w 64"/>
              <a:gd name="T35" fmla="*/ 208 h 440"/>
              <a:gd name="T36" fmla="*/ 64 w 64"/>
              <a:gd name="T37" fmla="*/ 232 h 440"/>
              <a:gd name="T38" fmla="*/ 64 w 64"/>
              <a:gd name="T39" fmla="*/ 256 h 440"/>
              <a:gd name="T40" fmla="*/ 64 w 64"/>
              <a:gd name="T41" fmla="*/ 280 h 440"/>
              <a:gd name="T42" fmla="*/ 64 w 64"/>
              <a:gd name="T43" fmla="*/ 300 h 440"/>
              <a:gd name="T44" fmla="*/ 64 w 64"/>
              <a:gd name="T45" fmla="*/ 320 h 440"/>
              <a:gd name="T46" fmla="*/ 60 w 64"/>
              <a:gd name="T47" fmla="*/ 336 h 440"/>
              <a:gd name="T48" fmla="*/ 60 w 64"/>
              <a:gd name="T49" fmla="*/ 352 h 440"/>
              <a:gd name="T50" fmla="*/ 60 w 64"/>
              <a:gd name="T51" fmla="*/ 364 h 440"/>
              <a:gd name="T52" fmla="*/ 60 w 64"/>
              <a:gd name="T53" fmla="*/ 372 h 440"/>
              <a:gd name="T54" fmla="*/ 60 w 64"/>
              <a:gd name="T55" fmla="*/ 380 h 440"/>
              <a:gd name="T56" fmla="*/ 60 w 64"/>
              <a:gd name="T57" fmla="*/ 396 h 440"/>
              <a:gd name="T58" fmla="*/ 56 w 64"/>
              <a:gd name="T59" fmla="*/ 408 h 440"/>
              <a:gd name="T60" fmla="*/ 56 w 64"/>
              <a:gd name="T61" fmla="*/ 416 h 440"/>
              <a:gd name="T62" fmla="*/ 52 w 64"/>
              <a:gd name="T63" fmla="*/ 424 h 440"/>
              <a:gd name="T64" fmla="*/ 48 w 64"/>
              <a:gd name="T65" fmla="*/ 432 h 440"/>
              <a:gd name="T66" fmla="*/ 44 w 64"/>
              <a:gd name="T67" fmla="*/ 436 h 440"/>
              <a:gd name="T68" fmla="*/ 44 w 64"/>
              <a:gd name="T69" fmla="*/ 440 h 440"/>
              <a:gd name="T70" fmla="*/ 40 w 64"/>
              <a:gd name="T71" fmla="*/ 440 h 440"/>
              <a:gd name="T72" fmla="*/ 32 w 64"/>
              <a:gd name="T73" fmla="*/ 436 h 440"/>
              <a:gd name="T74" fmla="*/ 28 w 64"/>
              <a:gd name="T75" fmla="*/ 432 h 440"/>
              <a:gd name="T76" fmla="*/ 20 w 64"/>
              <a:gd name="T77" fmla="*/ 424 h 440"/>
              <a:gd name="T78" fmla="*/ 20 w 64"/>
              <a:gd name="T79" fmla="*/ 416 h 440"/>
              <a:gd name="T80" fmla="*/ 16 w 64"/>
              <a:gd name="T81" fmla="*/ 412 h 440"/>
              <a:gd name="T82" fmla="*/ 12 w 64"/>
              <a:gd name="T83" fmla="*/ 400 h 440"/>
              <a:gd name="T84" fmla="*/ 12 w 64"/>
              <a:gd name="T85" fmla="*/ 388 h 440"/>
              <a:gd name="T86" fmla="*/ 12 w 64"/>
              <a:gd name="T87" fmla="*/ 372 h 440"/>
              <a:gd name="T88" fmla="*/ 8 w 64"/>
              <a:gd name="T89" fmla="*/ 356 h 440"/>
              <a:gd name="T90" fmla="*/ 8 w 64"/>
              <a:gd name="T91" fmla="*/ 332 h 440"/>
              <a:gd name="T92" fmla="*/ 8 w 64"/>
              <a:gd name="T93" fmla="*/ 308 h 440"/>
              <a:gd name="T94" fmla="*/ 8 w 64"/>
              <a:gd name="T95" fmla="*/ 276 h 440"/>
              <a:gd name="T96" fmla="*/ 8 w 64"/>
              <a:gd name="T97" fmla="*/ 244 h 440"/>
              <a:gd name="T98" fmla="*/ 12 w 64"/>
              <a:gd name="T99" fmla="*/ 212 h 440"/>
              <a:gd name="T100" fmla="*/ 12 w 64"/>
              <a:gd name="T101" fmla="*/ 184 h 440"/>
              <a:gd name="T102" fmla="*/ 12 w 64"/>
              <a:gd name="T103" fmla="*/ 156 h 440"/>
              <a:gd name="T104" fmla="*/ 12 w 64"/>
              <a:gd name="T105" fmla="*/ 136 h 440"/>
              <a:gd name="T106" fmla="*/ 12 w 64"/>
              <a:gd name="T107" fmla="*/ 116 h 440"/>
              <a:gd name="T108" fmla="*/ 12 w 64"/>
              <a:gd name="T109" fmla="*/ 96 h 440"/>
              <a:gd name="T110" fmla="*/ 12 w 64"/>
              <a:gd name="T111" fmla="*/ 84 h 440"/>
              <a:gd name="T112" fmla="*/ 12 w 64"/>
              <a:gd name="T113" fmla="*/ 72 h 440"/>
              <a:gd name="T114" fmla="*/ 12 w 64"/>
              <a:gd name="T115" fmla="*/ 56 h 440"/>
              <a:gd name="T116" fmla="*/ 8 w 64"/>
              <a:gd name="T117" fmla="*/ 40 h 440"/>
              <a:gd name="T118" fmla="*/ 8 w 64"/>
              <a:gd name="T119" fmla="*/ 32 h 440"/>
              <a:gd name="T120" fmla="*/ 4 w 64"/>
              <a:gd name="T121" fmla="*/ 28 h 440"/>
              <a:gd name="T122" fmla="*/ 4 w 64"/>
              <a:gd name="T123" fmla="*/ 28 h 440"/>
              <a:gd name="T124" fmla="*/ 4 w 64"/>
              <a:gd name="T125" fmla="*/ 28 h 4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64" h="440">
                <a:moveTo>
                  <a:pt x="4" y="28"/>
                </a:moveTo>
                <a:lnTo>
                  <a:pt x="0" y="20"/>
                </a:lnTo>
                <a:lnTo>
                  <a:pt x="0" y="16"/>
                </a:lnTo>
                <a:lnTo>
                  <a:pt x="0" y="12"/>
                </a:lnTo>
                <a:lnTo>
                  <a:pt x="0" y="8"/>
                </a:lnTo>
                <a:lnTo>
                  <a:pt x="4" y="4"/>
                </a:lnTo>
                <a:lnTo>
                  <a:pt x="8" y="0"/>
                </a:lnTo>
                <a:lnTo>
                  <a:pt x="12" y="0"/>
                </a:lnTo>
                <a:lnTo>
                  <a:pt x="20" y="0"/>
                </a:lnTo>
                <a:lnTo>
                  <a:pt x="32" y="0"/>
                </a:lnTo>
                <a:lnTo>
                  <a:pt x="48" y="4"/>
                </a:lnTo>
                <a:lnTo>
                  <a:pt x="64" y="8"/>
                </a:lnTo>
                <a:lnTo>
                  <a:pt x="64" y="48"/>
                </a:lnTo>
                <a:lnTo>
                  <a:pt x="64" y="84"/>
                </a:lnTo>
                <a:lnTo>
                  <a:pt x="64" y="116"/>
                </a:lnTo>
                <a:lnTo>
                  <a:pt x="64" y="148"/>
                </a:lnTo>
                <a:lnTo>
                  <a:pt x="64" y="180"/>
                </a:lnTo>
                <a:lnTo>
                  <a:pt x="64" y="208"/>
                </a:lnTo>
                <a:lnTo>
                  <a:pt x="64" y="232"/>
                </a:lnTo>
                <a:lnTo>
                  <a:pt x="64" y="256"/>
                </a:lnTo>
                <a:lnTo>
                  <a:pt x="64" y="280"/>
                </a:lnTo>
                <a:lnTo>
                  <a:pt x="64" y="300"/>
                </a:lnTo>
                <a:lnTo>
                  <a:pt x="64" y="320"/>
                </a:lnTo>
                <a:lnTo>
                  <a:pt x="60" y="336"/>
                </a:lnTo>
                <a:lnTo>
                  <a:pt x="60" y="352"/>
                </a:lnTo>
                <a:lnTo>
                  <a:pt x="60" y="364"/>
                </a:lnTo>
                <a:lnTo>
                  <a:pt x="60" y="372"/>
                </a:lnTo>
                <a:lnTo>
                  <a:pt x="60" y="380"/>
                </a:lnTo>
                <a:lnTo>
                  <a:pt x="60" y="396"/>
                </a:lnTo>
                <a:lnTo>
                  <a:pt x="56" y="408"/>
                </a:lnTo>
                <a:lnTo>
                  <a:pt x="56" y="416"/>
                </a:lnTo>
                <a:lnTo>
                  <a:pt x="52" y="424"/>
                </a:lnTo>
                <a:lnTo>
                  <a:pt x="48" y="432"/>
                </a:lnTo>
                <a:lnTo>
                  <a:pt x="44" y="436"/>
                </a:lnTo>
                <a:lnTo>
                  <a:pt x="44" y="440"/>
                </a:lnTo>
                <a:lnTo>
                  <a:pt x="40" y="440"/>
                </a:lnTo>
                <a:lnTo>
                  <a:pt x="32" y="436"/>
                </a:lnTo>
                <a:lnTo>
                  <a:pt x="28" y="432"/>
                </a:lnTo>
                <a:lnTo>
                  <a:pt x="20" y="424"/>
                </a:lnTo>
                <a:lnTo>
                  <a:pt x="20" y="416"/>
                </a:lnTo>
                <a:lnTo>
                  <a:pt x="16" y="412"/>
                </a:lnTo>
                <a:lnTo>
                  <a:pt x="12" y="400"/>
                </a:lnTo>
                <a:lnTo>
                  <a:pt x="12" y="388"/>
                </a:lnTo>
                <a:lnTo>
                  <a:pt x="12" y="372"/>
                </a:lnTo>
                <a:lnTo>
                  <a:pt x="8" y="356"/>
                </a:lnTo>
                <a:lnTo>
                  <a:pt x="8" y="332"/>
                </a:lnTo>
                <a:lnTo>
                  <a:pt x="8" y="308"/>
                </a:lnTo>
                <a:lnTo>
                  <a:pt x="8" y="276"/>
                </a:lnTo>
                <a:lnTo>
                  <a:pt x="8" y="244"/>
                </a:lnTo>
                <a:lnTo>
                  <a:pt x="12" y="212"/>
                </a:lnTo>
                <a:lnTo>
                  <a:pt x="12" y="184"/>
                </a:lnTo>
                <a:lnTo>
                  <a:pt x="12" y="156"/>
                </a:lnTo>
                <a:lnTo>
                  <a:pt x="12" y="136"/>
                </a:lnTo>
                <a:lnTo>
                  <a:pt x="12" y="116"/>
                </a:lnTo>
                <a:lnTo>
                  <a:pt x="12" y="96"/>
                </a:lnTo>
                <a:lnTo>
                  <a:pt x="12" y="84"/>
                </a:lnTo>
                <a:lnTo>
                  <a:pt x="12" y="72"/>
                </a:lnTo>
                <a:lnTo>
                  <a:pt x="12" y="56"/>
                </a:lnTo>
                <a:lnTo>
                  <a:pt x="8" y="40"/>
                </a:lnTo>
                <a:lnTo>
                  <a:pt x="8" y="32"/>
                </a:lnTo>
                <a:lnTo>
                  <a:pt x="4" y="28"/>
                </a:lnTo>
                <a:lnTo>
                  <a:pt x="4" y="28"/>
                </a:lnTo>
                <a:lnTo>
                  <a:pt x="4" y="28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1" name="Freeform 225">
            <a:extLst>
              <a:ext uri="{FF2B5EF4-FFF2-40B4-BE49-F238E27FC236}">
                <a16:creationId xmlns:a16="http://schemas.microsoft.com/office/drawing/2014/main" id="{2A2483D1-4A37-4355-BCC5-DEEC39CD20BA}"/>
              </a:ext>
            </a:extLst>
          </p:cNvPr>
          <p:cNvSpPr>
            <a:spLocks/>
          </p:cNvSpPr>
          <p:nvPr/>
        </p:nvSpPr>
        <p:spPr bwMode="auto">
          <a:xfrm>
            <a:off x="6602040" y="4299362"/>
            <a:ext cx="821441" cy="1537561"/>
          </a:xfrm>
          <a:custGeom>
            <a:avLst/>
            <a:gdLst>
              <a:gd name="T0" fmla="*/ 176 w 212"/>
              <a:gd name="T1" fmla="*/ 60 h 316"/>
              <a:gd name="T2" fmla="*/ 160 w 212"/>
              <a:gd name="T3" fmla="*/ 72 h 316"/>
              <a:gd name="T4" fmla="*/ 136 w 212"/>
              <a:gd name="T5" fmla="*/ 92 h 316"/>
              <a:gd name="T6" fmla="*/ 108 w 212"/>
              <a:gd name="T7" fmla="*/ 116 h 316"/>
              <a:gd name="T8" fmla="*/ 104 w 212"/>
              <a:gd name="T9" fmla="*/ 136 h 316"/>
              <a:gd name="T10" fmla="*/ 132 w 212"/>
              <a:gd name="T11" fmla="*/ 148 h 316"/>
              <a:gd name="T12" fmla="*/ 160 w 212"/>
              <a:gd name="T13" fmla="*/ 168 h 316"/>
              <a:gd name="T14" fmla="*/ 184 w 212"/>
              <a:gd name="T15" fmla="*/ 192 h 316"/>
              <a:gd name="T16" fmla="*/ 200 w 212"/>
              <a:gd name="T17" fmla="*/ 224 h 316"/>
              <a:gd name="T18" fmla="*/ 208 w 212"/>
              <a:gd name="T19" fmla="*/ 252 h 316"/>
              <a:gd name="T20" fmla="*/ 204 w 212"/>
              <a:gd name="T21" fmla="*/ 276 h 316"/>
              <a:gd name="T22" fmla="*/ 196 w 212"/>
              <a:gd name="T23" fmla="*/ 296 h 316"/>
              <a:gd name="T24" fmla="*/ 180 w 212"/>
              <a:gd name="T25" fmla="*/ 308 h 316"/>
              <a:gd name="T26" fmla="*/ 168 w 212"/>
              <a:gd name="T27" fmla="*/ 312 h 316"/>
              <a:gd name="T28" fmla="*/ 152 w 212"/>
              <a:gd name="T29" fmla="*/ 312 h 316"/>
              <a:gd name="T30" fmla="*/ 140 w 212"/>
              <a:gd name="T31" fmla="*/ 304 h 316"/>
              <a:gd name="T32" fmla="*/ 124 w 212"/>
              <a:gd name="T33" fmla="*/ 288 h 316"/>
              <a:gd name="T34" fmla="*/ 100 w 212"/>
              <a:gd name="T35" fmla="*/ 272 h 316"/>
              <a:gd name="T36" fmla="*/ 72 w 212"/>
              <a:gd name="T37" fmla="*/ 260 h 316"/>
              <a:gd name="T38" fmla="*/ 52 w 212"/>
              <a:gd name="T39" fmla="*/ 252 h 316"/>
              <a:gd name="T40" fmla="*/ 44 w 212"/>
              <a:gd name="T41" fmla="*/ 248 h 316"/>
              <a:gd name="T42" fmla="*/ 36 w 212"/>
              <a:gd name="T43" fmla="*/ 240 h 316"/>
              <a:gd name="T44" fmla="*/ 36 w 212"/>
              <a:gd name="T45" fmla="*/ 236 h 316"/>
              <a:gd name="T46" fmla="*/ 40 w 212"/>
              <a:gd name="T47" fmla="*/ 232 h 316"/>
              <a:gd name="T48" fmla="*/ 52 w 212"/>
              <a:gd name="T49" fmla="*/ 232 h 316"/>
              <a:gd name="T50" fmla="*/ 72 w 212"/>
              <a:gd name="T51" fmla="*/ 232 h 316"/>
              <a:gd name="T52" fmla="*/ 96 w 212"/>
              <a:gd name="T53" fmla="*/ 236 h 316"/>
              <a:gd name="T54" fmla="*/ 116 w 212"/>
              <a:gd name="T55" fmla="*/ 236 h 316"/>
              <a:gd name="T56" fmla="*/ 128 w 212"/>
              <a:gd name="T57" fmla="*/ 236 h 316"/>
              <a:gd name="T58" fmla="*/ 136 w 212"/>
              <a:gd name="T59" fmla="*/ 236 h 316"/>
              <a:gd name="T60" fmla="*/ 140 w 212"/>
              <a:gd name="T61" fmla="*/ 232 h 316"/>
              <a:gd name="T62" fmla="*/ 136 w 212"/>
              <a:gd name="T63" fmla="*/ 216 h 316"/>
              <a:gd name="T64" fmla="*/ 128 w 212"/>
              <a:gd name="T65" fmla="*/ 200 h 316"/>
              <a:gd name="T66" fmla="*/ 112 w 212"/>
              <a:gd name="T67" fmla="*/ 188 h 316"/>
              <a:gd name="T68" fmla="*/ 92 w 212"/>
              <a:gd name="T69" fmla="*/ 172 h 316"/>
              <a:gd name="T70" fmla="*/ 68 w 212"/>
              <a:gd name="T71" fmla="*/ 152 h 316"/>
              <a:gd name="T72" fmla="*/ 68 w 212"/>
              <a:gd name="T73" fmla="*/ 116 h 316"/>
              <a:gd name="T74" fmla="*/ 88 w 212"/>
              <a:gd name="T75" fmla="*/ 84 h 316"/>
              <a:gd name="T76" fmla="*/ 104 w 212"/>
              <a:gd name="T77" fmla="*/ 60 h 316"/>
              <a:gd name="T78" fmla="*/ 112 w 212"/>
              <a:gd name="T79" fmla="*/ 48 h 316"/>
              <a:gd name="T80" fmla="*/ 108 w 212"/>
              <a:gd name="T81" fmla="*/ 48 h 316"/>
              <a:gd name="T82" fmla="*/ 96 w 212"/>
              <a:gd name="T83" fmla="*/ 48 h 316"/>
              <a:gd name="T84" fmla="*/ 64 w 212"/>
              <a:gd name="T85" fmla="*/ 48 h 316"/>
              <a:gd name="T86" fmla="*/ 24 w 212"/>
              <a:gd name="T87" fmla="*/ 52 h 316"/>
              <a:gd name="T88" fmla="*/ 0 w 212"/>
              <a:gd name="T89" fmla="*/ 24 h 316"/>
              <a:gd name="T90" fmla="*/ 48 w 212"/>
              <a:gd name="T91" fmla="*/ 24 h 316"/>
              <a:gd name="T92" fmla="*/ 88 w 212"/>
              <a:gd name="T93" fmla="*/ 16 h 316"/>
              <a:gd name="T94" fmla="*/ 120 w 212"/>
              <a:gd name="T95" fmla="*/ 12 h 316"/>
              <a:gd name="T96" fmla="*/ 136 w 212"/>
              <a:gd name="T97" fmla="*/ 4 h 316"/>
              <a:gd name="T98" fmla="*/ 148 w 212"/>
              <a:gd name="T99" fmla="*/ 0 h 316"/>
              <a:gd name="T100" fmla="*/ 168 w 212"/>
              <a:gd name="T101" fmla="*/ 0 h 316"/>
              <a:gd name="T102" fmla="*/ 184 w 212"/>
              <a:gd name="T103" fmla="*/ 8 h 316"/>
              <a:gd name="T104" fmla="*/ 204 w 212"/>
              <a:gd name="T105" fmla="*/ 24 h 316"/>
              <a:gd name="T106" fmla="*/ 212 w 212"/>
              <a:gd name="T107" fmla="*/ 36 h 316"/>
              <a:gd name="T108" fmla="*/ 208 w 212"/>
              <a:gd name="T109" fmla="*/ 44 h 316"/>
              <a:gd name="T110" fmla="*/ 196 w 212"/>
              <a:gd name="T111" fmla="*/ 52 h 316"/>
              <a:gd name="T112" fmla="*/ 184 w 212"/>
              <a:gd name="T113" fmla="*/ 56 h 3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212" h="316">
                <a:moveTo>
                  <a:pt x="184" y="56"/>
                </a:moveTo>
                <a:lnTo>
                  <a:pt x="176" y="60"/>
                </a:lnTo>
                <a:lnTo>
                  <a:pt x="168" y="64"/>
                </a:lnTo>
                <a:lnTo>
                  <a:pt x="160" y="72"/>
                </a:lnTo>
                <a:lnTo>
                  <a:pt x="148" y="80"/>
                </a:lnTo>
                <a:lnTo>
                  <a:pt x="136" y="92"/>
                </a:lnTo>
                <a:lnTo>
                  <a:pt x="124" y="104"/>
                </a:lnTo>
                <a:lnTo>
                  <a:pt x="108" y="116"/>
                </a:lnTo>
                <a:lnTo>
                  <a:pt x="96" y="132"/>
                </a:lnTo>
                <a:lnTo>
                  <a:pt x="104" y="136"/>
                </a:lnTo>
                <a:lnTo>
                  <a:pt x="116" y="144"/>
                </a:lnTo>
                <a:lnTo>
                  <a:pt x="132" y="148"/>
                </a:lnTo>
                <a:lnTo>
                  <a:pt x="144" y="156"/>
                </a:lnTo>
                <a:lnTo>
                  <a:pt x="160" y="168"/>
                </a:lnTo>
                <a:lnTo>
                  <a:pt x="172" y="180"/>
                </a:lnTo>
                <a:lnTo>
                  <a:pt x="184" y="192"/>
                </a:lnTo>
                <a:lnTo>
                  <a:pt x="192" y="208"/>
                </a:lnTo>
                <a:lnTo>
                  <a:pt x="200" y="224"/>
                </a:lnTo>
                <a:lnTo>
                  <a:pt x="204" y="236"/>
                </a:lnTo>
                <a:lnTo>
                  <a:pt x="208" y="252"/>
                </a:lnTo>
                <a:lnTo>
                  <a:pt x="208" y="264"/>
                </a:lnTo>
                <a:lnTo>
                  <a:pt x="204" y="276"/>
                </a:lnTo>
                <a:lnTo>
                  <a:pt x="200" y="288"/>
                </a:lnTo>
                <a:lnTo>
                  <a:pt x="196" y="296"/>
                </a:lnTo>
                <a:lnTo>
                  <a:pt x="188" y="300"/>
                </a:lnTo>
                <a:lnTo>
                  <a:pt x="180" y="308"/>
                </a:lnTo>
                <a:lnTo>
                  <a:pt x="172" y="312"/>
                </a:lnTo>
                <a:lnTo>
                  <a:pt x="168" y="312"/>
                </a:lnTo>
                <a:lnTo>
                  <a:pt x="160" y="316"/>
                </a:lnTo>
                <a:lnTo>
                  <a:pt x="152" y="312"/>
                </a:lnTo>
                <a:lnTo>
                  <a:pt x="148" y="308"/>
                </a:lnTo>
                <a:lnTo>
                  <a:pt x="140" y="304"/>
                </a:lnTo>
                <a:lnTo>
                  <a:pt x="132" y="296"/>
                </a:lnTo>
                <a:lnTo>
                  <a:pt x="124" y="288"/>
                </a:lnTo>
                <a:lnTo>
                  <a:pt x="112" y="276"/>
                </a:lnTo>
                <a:lnTo>
                  <a:pt x="100" y="272"/>
                </a:lnTo>
                <a:lnTo>
                  <a:pt x="80" y="264"/>
                </a:lnTo>
                <a:lnTo>
                  <a:pt x="72" y="260"/>
                </a:lnTo>
                <a:lnTo>
                  <a:pt x="60" y="256"/>
                </a:lnTo>
                <a:lnTo>
                  <a:pt x="52" y="252"/>
                </a:lnTo>
                <a:lnTo>
                  <a:pt x="48" y="248"/>
                </a:lnTo>
                <a:lnTo>
                  <a:pt x="44" y="248"/>
                </a:lnTo>
                <a:lnTo>
                  <a:pt x="40" y="244"/>
                </a:lnTo>
                <a:lnTo>
                  <a:pt x="36" y="240"/>
                </a:lnTo>
                <a:lnTo>
                  <a:pt x="36" y="240"/>
                </a:lnTo>
                <a:lnTo>
                  <a:pt x="36" y="236"/>
                </a:lnTo>
                <a:lnTo>
                  <a:pt x="40" y="236"/>
                </a:lnTo>
                <a:lnTo>
                  <a:pt x="40" y="232"/>
                </a:lnTo>
                <a:lnTo>
                  <a:pt x="48" y="232"/>
                </a:lnTo>
                <a:lnTo>
                  <a:pt x="52" y="232"/>
                </a:lnTo>
                <a:lnTo>
                  <a:pt x="64" y="232"/>
                </a:lnTo>
                <a:lnTo>
                  <a:pt x="72" y="232"/>
                </a:lnTo>
                <a:lnTo>
                  <a:pt x="84" y="232"/>
                </a:lnTo>
                <a:lnTo>
                  <a:pt x="96" y="236"/>
                </a:lnTo>
                <a:lnTo>
                  <a:pt x="104" y="236"/>
                </a:lnTo>
                <a:lnTo>
                  <a:pt x="116" y="236"/>
                </a:lnTo>
                <a:lnTo>
                  <a:pt x="124" y="236"/>
                </a:lnTo>
                <a:lnTo>
                  <a:pt x="128" y="236"/>
                </a:lnTo>
                <a:lnTo>
                  <a:pt x="132" y="236"/>
                </a:lnTo>
                <a:lnTo>
                  <a:pt x="136" y="236"/>
                </a:lnTo>
                <a:lnTo>
                  <a:pt x="140" y="236"/>
                </a:lnTo>
                <a:lnTo>
                  <a:pt x="140" y="232"/>
                </a:lnTo>
                <a:lnTo>
                  <a:pt x="140" y="228"/>
                </a:lnTo>
                <a:lnTo>
                  <a:pt x="136" y="216"/>
                </a:lnTo>
                <a:lnTo>
                  <a:pt x="132" y="208"/>
                </a:lnTo>
                <a:lnTo>
                  <a:pt x="128" y="200"/>
                </a:lnTo>
                <a:lnTo>
                  <a:pt x="120" y="196"/>
                </a:lnTo>
                <a:lnTo>
                  <a:pt x="112" y="188"/>
                </a:lnTo>
                <a:lnTo>
                  <a:pt x="104" y="180"/>
                </a:lnTo>
                <a:lnTo>
                  <a:pt x="92" y="172"/>
                </a:lnTo>
                <a:lnTo>
                  <a:pt x="80" y="160"/>
                </a:lnTo>
                <a:lnTo>
                  <a:pt x="68" y="152"/>
                </a:lnTo>
                <a:lnTo>
                  <a:pt x="56" y="140"/>
                </a:lnTo>
                <a:lnTo>
                  <a:pt x="68" y="116"/>
                </a:lnTo>
                <a:lnTo>
                  <a:pt x="80" y="100"/>
                </a:lnTo>
                <a:lnTo>
                  <a:pt x="88" y="84"/>
                </a:lnTo>
                <a:lnTo>
                  <a:pt x="96" y="68"/>
                </a:lnTo>
                <a:lnTo>
                  <a:pt x="104" y="60"/>
                </a:lnTo>
                <a:lnTo>
                  <a:pt x="108" y="52"/>
                </a:lnTo>
                <a:lnTo>
                  <a:pt x="112" y="48"/>
                </a:lnTo>
                <a:lnTo>
                  <a:pt x="112" y="48"/>
                </a:lnTo>
                <a:lnTo>
                  <a:pt x="108" y="48"/>
                </a:lnTo>
                <a:lnTo>
                  <a:pt x="104" y="48"/>
                </a:lnTo>
                <a:lnTo>
                  <a:pt x="96" y="48"/>
                </a:lnTo>
                <a:lnTo>
                  <a:pt x="80" y="48"/>
                </a:lnTo>
                <a:lnTo>
                  <a:pt x="64" y="48"/>
                </a:lnTo>
                <a:lnTo>
                  <a:pt x="48" y="48"/>
                </a:lnTo>
                <a:lnTo>
                  <a:pt x="24" y="52"/>
                </a:lnTo>
                <a:lnTo>
                  <a:pt x="0" y="52"/>
                </a:lnTo>
                <a:lnTo>
                  <a:pt x="0" y="24"/>
                </a:lnTo>
                <a:lnTo>
                  <a:pt x="24" y="24"/>
                </a:lnTo>
                <a:lnTo>
                  <a:pt x="48" y="24"/>
                </a:lnTo>
                <a:lnTo>
                  <a:pt x="72" y="20"/>
                </a:lnTo>
                <a:lnTo>
                  <a:pt x="88" y="16"/>
                </a:lnTo>
                <a:lnTo>
                  <a:pt x="104" y="16"/>
                </a:lnTo>
                <a:lnTo>
                  <a:pt x="120" y="12"/>
                </a:lnTo>
                <a:lnTo>
                  <a:pt x="128" y="8"/>
                </a:lnTo>
                <a:lnTo>
                  <a:pt x="136" y="4"/>
                </a:lnTo>
                <a:lnTo>
                  <a:pt x="140" y="4"/>
                </a:lnTo>
                <a:lnTo>
                  <a:pt x="148" y="0"/>
                </a:lnTo>
                <a:lnTo>
                  <a:pt x="160" y="0"/>
                </a:lnTo>
                <a:lnTo>
                  <a:pt x="168" y="0"/>
                </a:lnTo>
                <a:lnTo>
                  <a:pt x="176" y="4"/>
                </a:lnTo>
                <a:lnTo>
                  <a:pt x="184" y="8"/>
                </a:lnTo>
                <a:lnTo>
                  <a:pt x="196" y="16"/>
                </a:lnTo>
                <a:lnTo>
                  <a:pt x="204" y="24"/>
                </a:lnTo>
                <a:lnTo>
                  <a:pt x="212" y="28"/>
                </a:lnTo>
                <a:lnTo>
                  <a:pt x="212" y="36"/>
                </a:lnTo>
                <a:lnTo>
                  <a:pt x="212" y="40"/>
                </a:lnTo>
                <a:lnTo>
                  <a:pt x="208" y="44"/>
                </a:lnTo>
                <a:lnTo>
                  <a:pt x="204" y="48"/>
                </a:lnTo>
                <a:lnTo>
                  <a:pt x="196" y="52"/>
                </a:lnTo>
                <a:lnTo>
                  <a:pt x="184" y="56"/>
                </a:lnTo>
                <a:lnTo>
                  <a:pt x="184" y="56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2" name="Freeform 226">
            <a:extLst>
              <a:ext uri="{FF2B5EF4-FFF2-40B4-BE49-F238E27FC236}">
                <a16:creationId xmlns:a16="http://schemas.microsoft.com/office/drawing/2014/main" id="{09FF4270-AA41-4DF6-9FD3-59046E92E6C2}"/>
              </a:ext>
            </a:extLst>
          </p:cNvPr>
          <p:cNvSpPr>
            <a:spLocks/>
          </p:cNvSpPr>
          <p:nvPr/>
        </p:nvSpPr>
        <p:spPr bwMode="auto">
          <a:xfrm>
            <a:off x="5284634" y="4396676"/>
            <a:ext cx="898936" cy="253016"/>
          </a:xfrm>
          <a:custGeom>
            <a:avLst/>
            <a:gdLst>
              <a:gd name="T0" fmla="*/ 0 w 232"/>
              <a:gd name="T1" fmla="*/ 36 h 52"/>
              <a:gd name="T2" fmla="*/ 0 w 232"/>
              <a:gd name="T3" fmla="*/ 32 h 52"/>
              <a:gd name="T4" fmla="*/ 4 w 232"/>
              <a:gd name="T5" fmla="*/ 32 h 52"/>
              <a:gd name="T6" fmla="*/ 12 w 232"/>
              <a:gd name="T7" fmla="*/ 28 h 52"/>
              <a:gd name="T8" fmla="*/ 24 w 232"/>
              <a:gd name="T9" fmla="*/ 24 h 52"/>
              <a:gd name="T10" fmla="*/ 36 w 232"/>
              <a:gd name="T11" fmla="*/ 20 h 52"/>
              <a:gd name="T12" fmla="*/ 56 w 232"/>
              <a:gd name="T13" fmla="*/ 20 h 52"/>
              <a:gd name="T14" fmla="*/ 80 w 232"/>
              <a:gd name="T15" fmla="*/ 16 h 52"/>
              <a:gd name="T16" fmla="*/ 104 w 232"/>
              <a:gd name="T17" fmla="*/ 12 h 52"/>
              <a:gd name="T18" fmla="*/ 128 w 232"/>
              <a:gd name="T19" fmla="*/ 8 h 52"/>
              <a:gd name="T20" fmla="*/ 152 w 232"/>
              <a:gd name="T21" fmla="*/ 4 h 52"/>
              <a:gd name="T22" fmla="*/ 172 w 232"/>
              <a:gd name="T23" fmla="*/ 0 h 52"/>
              <a:gd name="T24" fmla="*/ 188 w 232"/>
              <a:gd name="T25" fmla="*/ 0 h 52"/>
              <a:gd name="T26" fmla="*/ 200 w 232"/>
              <a:gd name="T27" fmla="*/ 0 h 52"/>
              <a:gd name="T28" fmla="*/ 212 w 232"/>
              <a:gd name="T29" fmla="*/ 0 h 52"/>
              <a:gd name="T30" fmla="*/ 220 w 232"/>
              <a:gd name="T31" fmla="*/ 0 h 52"/>
              <a:gd name="T32" fmla="*/ 224 w 232"/>
              <a:gd name="T33" fmla="*/ 0 h 52"/>
              <a:gd name="T34" fmla="*/ 228 w 232"/>
              <a:gd name="T35" fmla="*/ 4 h 52"/>
              <a:gd name="T36" fmla="*/ 232 w 232"/>
              <a:gd name="T37" fmla="*/ 8 h 52"/>
              <a:gd name="T38" fmla="*/ 232 w 232"/>
              <a:gd name="T39" fmla="*/ 12 h 52"/>
              <a:gd name="T40" fmla="*/ 232 w 232"/>
              <a:gd name="T41" fmla="*/ 16 h 52"/>
              <a:gd name="T42" fmla="*/ 232 w 232"/>
              <a:gd name="T43" fmla="*/ 20 h 52"/>
              <a:gd name="T44" fmla="*/ 232 w 232"/>
              <a:gd name="T45" fmla="*/ 20 h 52"/>
              <a:gd name="T46" fmla="*/ 228 w 232"/>
              <a:gd name="T47" fmla="*/ 24 h 52"/>
              <a:gd name="T48" fmla="*/ 224 w 232"/>
              <a:gd name="T49" fmla="*/ 28 h 52"/>
              <a:gd name="T50" fmla="*/ 212 w 232"/>
              <a:gd name="T51" fmla="*/ 32 h 52"/>
              <a:gd name="T52" fmla="*/ 204 w 232"/>
              <a:gd name="T53" fmla="*/ 36 h 52"/>
              <a:gd name="T54" fmla="*/ 196 w 232"/>
              <a:gd name="T55" fmla="*/ 36 h 52"/>
              <a:gd name="T56" fmla="*/ 188 w 232"/>
              <a:gd name="T57" fmla="*/ 40 h 52"/>
              <a:gd name="T58" fmla="*/ 180 w 232"/>
              <a:gd name="T59" fmla="*/ 40 h 52"/>
              <a:gd name="T60" fmla="*/ 172 w 232"/>
              <a:gd name="T61" fmla="*/ 40 h 52"/>
              <a:gd name="T62" fmla="*/ 164 w 232"/>
              <a:gd name="T63" fmla="*/ 40 h 52"/>
              <a:gd name="T64" fmla="*/ 152 w 232"/>
              <a:gd name="T65" fmla="*/ 44 h 52"/>
              <a:gd name="T66" fmla="*/ 144 w 232"/>
              <a:gd name="T67" fmla="*/ 44 h 52"/>
              <a:gd name="T68" fmla="*/ 128 w 232"/>
              <a:gd name="T69" fmla="*/ 44 h 52"/>
              <a:gd name="T70" fmla="*/ 116 w 232"/>
              <a:gd name="T71" fmla="*/ 48 h 52"/>
              <a:gd name="T72" fmla="*/ 100 w 232"/>
              <a:gd name="T73" fmla="*/ 48 h 52"/>
              <a:gd name="T74" fmla="*/ 88 w 232"/>
              <a:gd name="T75" fmla="*/ 48 h 52"/>
              <a:gd name="T76" fmla="*/ 76 w 232"/>
              <a:gd name="T77" fmla="*/ 48 h 52"/>
              <a:gd name="T78" fmla="*/ 64 w 232"/>
              <a:gd name="T79" fmla="*/ 52 h 52"/>
              <a:gd name="T80" fmla="*/ 52 w 232"/>
              <a:gd name="T81" fmla="*/ 52 h 52"/>
              <a:gd name="T82" fmla="*/ 44 w 232"/>
              <a:gd name="T83" fmla="*/ 48 h 52"/>
              <a:gd name="T84" fmla="*/ 36 w 232"/>
              <a:gd name="T85" fmla="*/ 48 h 52"/>
              <a:gd name="T86" fmla="*/ 28 w 232"/>
              <a:gd name="T87" fmla="*/ 48 h 52"/>
              <a:gd name="T88" fmla="*/ 16 w 232"/>
              <a:gd name="T89" fmla="*/ 48 h 52"/>
              <a:gd name="T90" fmla="*/ 8 w 232"/>
              <a:gd name="T91" fmla="*/ 44 h 52"/>
              <a:gd name="T92" fmla="*/ 0 w 232"/>
              <a:gd name="T93" fmla="*/ 40 h 52"/>
              <a:gd name="T94" fmla="*/ 0 w 232"/>
              <a:gd name="T95" fmla="*/ 36 h 52"/>
              <a:gd name="T96" fmla="*/ 0 w 232"/>
              <a:gd name="T97" fmla="*/ 36 h 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32" h="52">
                <a:moveTo>
                  <a:pt x="0" y="36"/>
                </a:moveTo>
                <a:lnTo>
                  <a:pt x="0" y="32"/>
                </a:lnTo>
                <a:lnTo>
                  <a:pt x="4" y="32"/>
                </a:lnTo>
                <a:lnTo>
                  <a:pt x="12" y="28"/>
                </a:lnTo>
                <a:lnTo>
                  <a:pt x="24" y="24"/>
                </a:lnTo>
                <a:lnTo>
                  <a:pt x="36" y="20"/>
                </a:lnTo>
                <a:lnTo>
                  <a:pt x="56" y="20"/>
                </a:lnTo>
                <a:lnTo>
                  <a:pt x="80" y="16"/>
                </a:lnTo>
                <a:lnTo>
                  <a:pt x="104" y="12"/>
                </a:lnTo>
                <a:lnTo>
                  <a:pt x="128" y="8"/>
                </a:lnTo>
                <a:lnTo>
                  <a:pt x="152" y="4"/>
                </a:lnTo>
                <a:lnTo>
                  <a:pt x="172" y="0"/>
                </a:lnTo>
                <a:lnTo>
                  <a:pt x="188" y="0"/>
                </a:lnTo>
                <a:lnTo>
                  <a:pt x="200" y="0"/>
                </a:lnTo>
                <a:lnTo>
                  <a:pt x="212" y="0"/>
                </a:lnTo>
                <a:lnTo>
                  <a:pt x="220" y="0"/>
                </a:lnTo>
                <a:lnTo>
                  <a:pt x="224" y="0"/>
                </a:lnTo>
                <a:lnTo>
                  <a:pt x="228" y="4"/>
                </a:lnTo>
                <a:lnTo>
                  <a:pt x="232" y="8"/>
                </a:lnTo>
                <a:lnTo>
                  <a:pt x="232" y="12"/>
                </a:lnTo>
                <a:lnTo>
                  <a:pt x="232" y="16"/>
                </a:lnTo>
                <a:lnTo>
                  <a:pt x="232" y="20"/>
                </a:lnTo>
                <a:lnTo>
                  <a:pt x="232" y="20"/>
                </a:lnTo>
                <a:lnTo>
                  <a:pt x="228" y="24"/>
                </a:lnTo>
                <a:lnTo>
                  <a:pt x="224" y="28"/>
                </a:lnTo>
                <a:lnTo>
                  <a:pt x="212" y="32"/>
                </a:lnTo>
                <a:lnTo>
                  <a:pt x="204" y="36"/>
                </a:lnTo>
                <a:lnTo>
                  <a:pt x="196" y="36"/>
                </a:lnTo>
                <a:lnTo>
                  <a:pt x="188" y="40"/>
                </a:lnTo>
                <a:lnTo>
                  <a:pt x="180" y="40"/>
                </a:lnTo>
                <a:lnTo>
                  <a:pt x="172" y="40"/>
                </a:lnTo>
                <a:lnTo>
                  <a:pt x="164" y="40"/>
                </a:lnTo>
                <a:lnTo>
                  <a:pt x="152" y="44"/>
                </a:lnTo>
                <a:lnTo>
                  <a:pt x="144" y="44"/>
                </a:lnTo>
                <a:lnTo>
                  <a:pt x="128" y="44"/>
                </a:lnTo>
                <a:lnTo>
                  <a:pt x="116" y="48"/>
                </a:lnTo>
                <a:lnTo>
                  <a:pt x="100" y="48"/>
                </a:lnTo>
                <a:lnTo>
                  <a:pt x="88" y="48"/>
                </a:lnTo>
                <a:lnTo>
                  <a:pt x="76" y="48"/>
                </a:lnTo>
                <a:lnTo>
                  <a:pt x="64" y="52"/>
                </a:lnTo>
                <a:lnTo>
                  <a:pt x="52" y="52"/>
                </a:lnTo>
                <a:lnTo>
                  <a:pt x="44" y="48"/>
                </a:lnTo>
                <a:lnTo>
                  <a:pt x="36" y="48"/>
                </a:lnTo>
                <a:lnTo>
                  <a:pt x="28" y="48"/>
                </a:lnTo>
                <a:lnTo>
                  <a:pt x="16" y="48"/>
                </a:lnTo>
                <a:lnTo>
                  <a:pt x="8" y="44"/>
                </a:lnTo>
                <a:lnTo>
                  <a:pt x="0" y="40"/>
                </a:lnTo>
                <a:lnTo>
                  <a:pt x="0" y="36"/>
                </a:lnTo>
                <a:lnTo>
                  <a:pt x="0" y="36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3" name="Freeform 227">
            <a:extLst>
              <a:ext uri="{FF2B5EF4-FFF2-40B4-BE49-F238E27FC236}">
                <a16:creationId xmlns:a16="http://schemas.microsoft.com/office/drawing/2014/main" id="{288B9F3C-E11A-45F8-B1B6-B72E030F5EC0}"/>
              </a:ext>
            </a:extLst>
          </p:cNvPr>
          <p:cNvSpPr>
            <a:spLocks/>
          </p:cNvSpPr>
          <p:nvPr/>
        </p:nvSpPr>
        <p:spPr bwMode="auto">
          <a:xfrm>
            <a:off x="5594611" y="3910106"/>
            <a:ext cx="325477" cy="1070454"/>
          </a:xfrm>
          <a:custGeom>
            <a:avLst/>
            <a:gdLst>
              <a:gd name="T0" fmla="*/ 80 w 84"/>
              <a:gd name="T1" fmla="*/ 52 h 220"/>
              <a:gd name="T2" fmla="*/ 76 w 84"/>
              <a:gd name="T3" fmla="*/ 56 h 220"/>
              <a:gd name="T4" fmla="*/ 76 w 84"/>
              <a:gd name="T5" fmla="*/ 68 h 220"/>
              <a:gd name="T6" fmla="*/ 76 w 84"/>
              <a:gd name="T7" fmla="*/ 84 h 220"/>
              <a:gd name="T8" fmla="*/ 72 w 84"/>
              <a:gd name="T9" fmla="*/ 104 h 220"/>
              <a:gd name="T10" fmla="*/ 72 w 84"/>
              <a:gd name="T11" fmla="*/ 124 h 220"/>
              <a:gd name="T12" fmla="*/ 72 w 84"/>
              <a:gd name="T13" fmla="*/ 152 h 220"/>
              <a:gd name="T14" fmla="*/ 68 w 84"/>
              <a:gd name="T15" fmla="*/ 184 h 220"/>
              <a:gd name="T16" fmla="*/ 68 w 84"/>
              <a:gd name="T17" fmla="*/ 216 h 220"/>
              <a:gd name="T18" fmla="*/ 16 w 84"/>
              <a:gd name="T19" fmla="*/ 220 h 220"/>
              <a:gd name="T20" fmla="*/ 16 w 84"/>
              <a:gd name="T21" fmla="*/ 200 h 220"/>
              <a:gd name="T22" fmla="*/ 16 w 84"/>
              <a:gd name="T23" fmla="*/ 176 h 220"/>
              <a:gd name="T24" fmla="*/ 16 w 84"/>
              <a:gd name="T25" fmla="*/ 160 h 220"/>
              <a:gd name="T26" fmla="*/ 16 w 84"/>
              <a:gd name="T27" fmla="*/ 140 h 220"/>
              <a:gd name="T28" fmla="*/ 16 w 84"/>
              <a:gd name="T29" fmla="*/ 124 h 220"/>
              <a:gd name="T30" fmla="*/ 20 w 84"/>
              <a:gd name="T31" fmla="*/ 108 h 220"/>
              <a:gd name="T32" fmla="*/ 20 w 84"/>
              <a:gd name="T33" fmla="*/ 96 h 220"/>
              <a:gd name="T34" fmla="*/ 20 w 84"/>
              <a:gd name="T35" fmla="*/ 84 h 220"/>
              <a:gd name="T36" fmla="*/ 16 w 84"/>
              <a:gd name="T37" fmla="*/ 64 h 220"/>
              <a:gd name="T38" fmla="*/ 16 w 84"/>
              <a:gd name="T39" fmla="*/ 56 h 220"/>
              <a:gd name="T40" fmla="*/ 16 w 84"/>
              <a:gd name="T41" fmla="*/ 48 h 220"/>
              <a:gd name="T42" fmla="*/ 12 w 84"/>
              <a:gd name="T43" fmla="*/ 40 h 220"/>
              <a:gd name="T44" fmla="*/ 12 w 84"/>
              <a:gd name="T45" fmla="*/ 36 h 220"/>
              <a:gd name="T46" fmla="*/ 8 w 84"/>
              <a:gd name="T47" fmla="*/ 32 h 220"/>
              <a:gd name="T48" fmla="*/ 8 w 84"/>
              <a:gd name="T49" fmla="*/ 28 h 220"/>
              <a:gd name="T50" fmla="*/ 0 w 84"/>
              <a:gd name="T51" fmla="*/ 24 h 220"/>
              <a:gd name="T52" fmla="*/ 0 w 84"/>
              <a:gd name="T53" fmla="*/ 16 h 220"/>
              <a:gd name="T54" fmla="*/ 0 w 84"/>
              <a:gd name="T55" fmla="*/ 12 h 220"/>
              <a:gd name="T56" fmla="*/ 0 w 84"/>
              <a:gd name="T57" fmla="*/ 8 h 220"/>
              <a:gd name="T58" fmla="*/ 4 w 84"/>
              <a:gd name="T59" fmla="*/ 8 h 220"/>
              <a:gd name="T60" fmla="*/ 8 w 84"/>
              <a:gd name="T61" fmla="*/ 4 h 220"/>
              <a:gd name="T62" fmla="*/ 12 w 84"/>
              <a:gd name="T63" fmla="*/ 4 h 220"/>
              <a:gd name="T64" fmla="*/ 20 w 84"/>
              <a:gd name="T65" fmla="*/ 0 h 220"/>
              <a:gd name="T66" fmla="*/ 24 w 84"/>
              <a:gd name="T67" fmla="*/ 0 h 220"/>
              <a:gd name="T68" fmla="*/ 36 w 84"/>
              <a:gd name="T69" fmla="*/ 0 h 220"/>
              <a:gd name="T70" fmla="*/ 44 w 84"/>
              <a:gd name="T71" fmla="*/ 4 h 220"/>
              <a:gd name="T72" fmla="*/ 56 w 84"/>
              <a:gd name="T73" fmla="*/ 4 h 220"/>
              <a:gd name="T74" fmla="*/ 68 w 84"/>
              <a:gd name="T75" fmla="*/ 8 h 220"/>
              <a:gd name="T76" fmla="*/ 72 w 84"/>
              <a:gd name="T77" fmla="*/ 12 h 220"/>
              <a:gd name="T78" fmla="*/ 80 w 84"/>
              <a:gd name="T79" fmla="*/ 16 h 220"/>
              <a:gd name="T80" fmla="*/ 84 w 84"/>
              <a:gd name="T81" fmla="*/ 20 h 220"/>
              <a:gd name="T82" fmla="*/ 84 w 84"/>
              <a:gd name="T83" fmla="*/ 28 h 220"/>
              <a:gd name="T84" fmla="*/ 84 w 84"/>
              <a:gd name="T85" fmla="*/ 32 h 220"/>
              <a:gd name="T86" fmla="*/ 80 w 84"/>
              <a:gd name="T87" fmla="*/ 40 h 220"/>
              <a:gd name="T88" fmla="*/ 80 w 84"/>
              <a:gd name="T89" fmla="*/ 52 h 220"/>
              <a:gd name="T90" fmla="*/ 80 w 84"/>
              <a:gd name="T91" fmla="*/ 52 h 2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84" h="220">
                <a:moveTo>
                  <a:pt x="80" y="52"/>
                </a:moveTo>
                <a:lnTo>
                  <a:pt x="76" y="56"/>
                </a:lnTo>
                <a:lnTo>
                  <a:pt x="76" y="68"/>
                </a:lnTo>
                <a:lnTo>
                  <a:pt x="76" y="84"/>
                </a:lnTo>
                <a:lnTo>
                  <a:pt x="72" y="104"/>
                </a:lnTo>
                <a:lnTo>
                  <a:pt x="72" y="124"/>
                </a:lnTo>
                <a:lnTo>
                  <a:pt x="72" y="152"/>
                </a:lnTo>
                <a:lnTo>
                  <a:pt x="68" y="184"/>
                </a:lnTo>
                <a:lnTo>
                  <a:pt x="68" y="216"/>
                </a:lnTo>
                <a:lnTo>
                  <a:pt x="16" y="220"/>
                </a:lnTo>
                <a:lnTo>
                  <a:pt x="16" y="200"/>
                </a:lnTo>
                <a:lnTo>
                  <a:pt x="16" y="176"/>
                </a:lnTo>
                <a:lnTo>
                  <a:pt x="16" y="160"/>
                </a:lnTo>
                <a:lnTo>
                  <a:pt x="16" y="140"/>
                </a:lnTo>
                <a:lnTo>
                  <a:pt x="16" y="124"/>
                </a:lnTo>
                <a:lnTo>
                  <a:pt x="20" y="108"/>
                </a:lnTo>
                <a:lnTo>
                  <a:pt x="20" y="96"/>
                </a:lnTo>
                <a:lnTo>
                  <a:pt x="20" y="84"/>
                </a:lnTo>
                <a:lnTo>
                  <a:pt x="16" y="64"/>
                </a:lnTo>
                <a:lnTo>
                  <a:pt x="16" y="56"/>
                </a:lnTo>
                <a:lnTo>
                  <a:pt x="16" y="48"/>
                </a:lnTo>
                <a:lnTo>
                  <a:pt x="12" y="40"/>
                </a:lnTo>
                <a:lnTo>
                  <a:pt x="12" y="36"/>
                </a:lnTo>
                <a:lnTo>
                  <a:pt x="8" y="32"/>
                </a:lnTo>
                <a:lnTo>
                  <a:pt x="8" y="28"/>
                </a:lnTo>
                <a:lnTo>
                  <a:pt x="0" y="24"/>
                </a:lnTo>
                <a:lnTo>
                  <a:pt x="0" y="16"/>
                </a:lnTo>
                <a:lnTo>
                  <a:pt x="0" y="12"/>
                </a:lnTo>
                <a:lnTo>
                  <a:pt x="0" y="8"/>
                </a:lnTo>
                <a:lnTo>
                  <a:pt x="4" y="8"/>
                </a:lnTo>
                <a:lnTo>
                  <a:pt x="8" y="4"/>
                </a:lnTo>
                <a:lnTo>
                  <a:pt x="12" y="4"/>
                </a:lnTo>
                <a:lnTo>
                  <a:pt x="20" y="0"/>
                </a:lnTo>
                <a:lnTo>
                  <a:pt x="24" y="0"/>
                </a:lnTo>
                <a:lnTo>
                  <a:pt x="36" y="0"/>
                </a:lnTo>
                <a:lnTo>
                  <a:pt x="44" y="4"/>
                </a:lnTo>
                <a:lnTo>
                  <a:pt x="56" y="4"/>
                </a:lnTo>
                <a:lnTo>
                  <a:pt x="68" y="8"/>
                </a:lnTo>
                <a:lnTo>
                  <a:pt x="72" y="12"/>
                </a:lnTo>
                <a:lnTo>
                  <a:pt x="80" y="16"/>
                </a:lnTo>
                <a:lnTo>
                  <a:pt x="84" y="20"/>
                </a:lnTo>
                <a:lnTo>
                  <a:pt x="84" y="28"/>
                </a:lnTo>
                <a:lnTo>
                  <a:pt x="84" y="32"/>
                </a:lnTo>
                <a:lnTo>
                  <a:pt x="80" y="40"/>
                </a:lnTo>
                <a:lnTo>
                  <a:pt x="80" y="52"/>
                </a:lnTo>
                <a:lnTo>
                  <a:pt x="80" y="52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4" name="Freeform 228">
            <a:extLst>
              <a:ext uri="{FF2B5EF4-FFF2-40B4-BE49-F238E27FC236}">
                <a16:creationId xmlns:a16="http://schemas.microsoft.com/office/drawing/2014/main" id="{11134BFA-8EDC-4AB6-96CB-3937B9DA471C}"/>
              </a:ext>
            </a:extLst>
          </p:cNvPr>
          <p:cNvSpPr>
            <a:spLocks/>
          </p:cNvSpPr>
          <p:nvPr/>
        </p:nvSpPr>
        <p:spPr bwMode="auto">
          <a:xfrm>
            <a:off x="4788669" y="4805394"/>
            <a:ext cx="1720377" cy="330867"/>
          </a:xfrm>
          <a:custGeom>
            <a:avLst/>
            <a:gdLst>
              <a:gd name="T0" fmla="*/ 256 w 444"/>
              <a:gd name="T1" fmla="*/ 12 h 68"/>
              <a:gd name="T2" fmla="*/ 292 w 444"/>
              <a:gd name="T3" fmla="*/ 8 h 68"/>
              <a:gd name="T4" fmla="*/ 320 w 444"/>
              <a:gd name="T5" fmla="*/ 8 h 68"/>
              <a:gd name="T6" fmla="*/ 344 w 444"/>
              <a:gd name="T7" fmla="*/ 4 h 68"/>
              <a:gd name="T8" fmla="*/ 364 w 444"/>
              <a:gd name="T9" fmla="*/ 4 h 68"/>
              <a:gd name="T10" fmla="*/ 380 w 444"/>
              <a:gd name="T11" fmla="*/ 0 h 68"/>
              <a:gd name="T12" fmla="*/ 392 w 444"/>
              <a:gd name="T13" fmla="*/ 0 h 68"/>
              <a:gd name="T14" fmla="*/ 400 w 444"/>
              <a:gd name="T15" fmla="*/ 0 h 68"/>
              <a:gd name="T16" fmla="*/ 416 w 444"/>
              <a:gd name="T17" fmla="*/ 0 h 68"/>
              <a:gd name="T18" fmla="*/ 436 w 444"/>
              <a:gd name="T19" fmla="*/ 8 h 68"/>
              <a:gd name="T20" fmla="*/ 440 w 444"/>
              <a:gd name="T21" fmla="*/ 12 h 68"/>
              <a:gd name="T22" fmla="*/ 440 w 444"/>
              <a:gd name="T23" fmla="*/ 20 h 68"/>
              <a:gd name="T24" fmla="*/ 432 w 444"/>
              <a:gd name="T25" fmla="*/ 24 h 68"/>
              <a:gd name="T26" fmla="*/ 412 w 444"/>
              <a:gd name="T27" fmla="*/ 28 h 68"/>
              <a:gd name="T28" fmla="*/ 384 w 444"/>
              <a:gd name="T29" fmla="*/ 32 h 68"/>
              <a:gd name="T30" fmla="*/ 324 w 444"/>
              <a:gd name="T31" fmla="*/ 36 h 68"/>
              <a:gd name="T32" fmla="*/ 252 w 444"/>
              <a:gd name="T33" fmla="*/ 44 h 68"/>
              <a:gd name="T34" fmla="*/ 184 w 444"/>
              <a:gd name="T35" fmla="*/ 56 h 68"/>
              <a:gd name="T36" fmla="*/ 132 w 444"/>
              <a:gd name="T37" fmla="*/ 60 h 68"/>
              <a:gd name="T38" fmla="*/ 108 w 444"/>
              <a:gd name="T39" fmla="*/ 64 h 68"/>
              <a:gd name="T40" fmla="*/ 76 w 444"/>
              <a:gd name="T41" fmla="*/ 68 h 68"/>
              <a:gd name="T42" fmla="*/ 64 w 444"/>
              <a:gd name="T43" fmla="*/ 68 h 68"/>
              <a:gd name="T44" fmla="*/ 60 w 444"/>
              <a:gd name="T45" fmla="*/ 68 h 68"/>
              <a:gd name="T46" fmla="*/ 48 w 444"/>
              <a:gd name="T47" fmla="*/ 68 h 68"/>
              <a:gd name="T48" fmla="*/ 28 w 444"/>
              <a:gd name="T49" fmla="*/ 60 h 68"/>
              <a:gd name="T50" fmla="*/ 8 w 444"/>
              <a:gd name="T51" fmla="*/ 48 h 68"/>
              <a:gd name="T52" fmla="*/ 0 w 444"/>
              <a:gd name="T53" fmla="*/ 40 h 68"/>
              <a:gd name="T54" fmla="*/ 0 w 444"/>
              <a:gd name="T55" fmla="*/ 36 h 68"/>
              <a:gd name="T56" fmla="*/ 8 w 444"/>
              <a:gd name="T57" fmla="*/ 32 h 68"/>
              <a:gd name="T58" fmla="*/ 24 w 444"/>
              <a:gd name="T59" fmla="*/ 28 h 68"/>
              <a:gd name="T60" fmla="*/ 40 w 444"/>
              <a:gd name="T61" fmla="*/ 28 h 68"/>
              <a:gd name="T62" fmla="*/ 72 w 444"/>
              <a:gd name="T63" fmla="*/ 28 h 68"/>
              <a:gd name="T64" fmla="*/ 112 w 444"/>
              <a:gd name="T65" fmla="*/ 24 h 68"/>
              <a:gd name="T66" fmla="*/ 168 w 444"/>
              <a:gd name="T67" fmla="*/ 20 h 68"/>
              <a:gd name="T68" fmla="*/ 236 w 444"/>
              <a:gd name="T69" fmla="*/ 12 h 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444" h="68">
                <a:moveTo>
                  <a:pt x="236" y="12"/>
                </a:moveTo>
                <a:lnTo>
                  <a:pt x="256" y="12"/>
                </a:lnTo>
                <a:lnTo>
                  <a:pt x="276" y="12"/>
                </a:lnTo>
                <a:lnTo>
                  <a:pt x="292" y="8"/>
                </a:lnTo>
                <a:lnTo>
                  <a:pt x="304" y="8"/>
                </a:lnTo>
                <a:lnTo>
                  <a:pt x="320" y="8"/>
                </a:lnTo>
                <a:lnTo>
                  <a:pt x="332" y="4"/>
                </a:lnTo>
                <a:lnTo>
                  <a:pt x="344" y="4"/>
                </a:lnTo>
                <a:lnTo>
                  <a:pt x="356" y="4"/>
                </a:lnTo>
                <a:lnTo>
                  <a:pt x="364" y="4"/>
                </a:lnTo>
                <a:lnTo>
                  <a:pt x="372" y="4"/>
                </a:lnTo>
                <a:lnTo>
                  <a:pt x="380" y="0"/>
                </a:lnTo>
                <a:lnTo>
                  <a:pt x="388" y="0"/>
                </a:lnTo>
                <a:lnTo>
                  <a:pt x="392" y="0"/>
                </a:lnTo>
                <a:lnTo>
                  <a:pt x="396" y="0"/>
                </a:lnTo>
                <a:lnTo>
                  <a:pt x="400" y="0"/>
                </a:lnTo>
                <a:lnTo>
                  <a:pt x="400" y="0"/>
                </a:lnTo>
                <a:lnTo>
                  <a:pt x="416" y="0"/>
                </a:lnTo>
                <a:lnTo>
                  <a:pt x="428" y="4"/>
                </a:lnTo>
                <a:lnTo>
                  <a:pt x="436" y="8"/>
                </a:lnTo>
                <a:lnTo>
                  <a:pt x="440" y="8"/>
                </a:lnTo>
                <a:lnTo>
                  <a:pt x="440" y="12"/>
                </a:lnTo>
                <a:lnTo>
                  <a:pt x="444" y="20"/>
                </a:lnTo>
                <a:lnTo>
                  <a:pt x="440" y="20"/>
                </a:lnTo>
                <a:lnTo>
                  <a:pt x="436" y="24"/>
                </a:lnTo>
                <a:lnTo>
                  <a:pt x="432" y="24"/>
                </a:lnTo>
                <a:lnTo>
                  <a:pt x="424" y="28"/>
                </a:lnTo>
                <a:lnTo>
                  <a:pt x="412" y="28"/>
                </a:lnTo>
                <a:lnTo>
                  <a:pt x="400" y="32"/>
                </a:lnTo>
                <a:lnTo>
                  <a:pt x="384" y="32"/>
                </a:lnTo>
                <a:lnTo>
                  <a:pt x="364" y="32"/>
                </a:lnTo>
                <a:lnTo>
                  <a:pt x="324" y="36"/>
                </a:lnTo>
                <a:lnTo>
                  <a:pt x="288" y="40"/>
                </a:lnTo>
                <a:lnTo>
                  <a:pt x="252" y="44"/>
                </a:lnTo>
                <a:lnTo>
                  <a:pt x="216" y="48"/>
                </a:lnTo>
                <a:lnTo>
                  <a:pt x="184" y="56"/>
                </a:lnTo>
                <a:lnTo>
                  <a:pt x="156" y="56"/>
                </a:lnTo>
                <a:lnTo>
                  <a:pt x="132" y="60"/>
                </a:lnTo>
                <a:lnTo>
                  <a:pt x="120" y="60"/>
                </a:lnTo>
                <a:lnTo>
                  <a:pt x="108" y="64"/>
                </a:lnTo>
                <a:lnTo>
                  <a:pt x="92" y="64"/>
                </a:lnTo>
                <a:lnTo>
                  <a:pt x="76" y="68"/>
                </a:lnTo>
                <a:lnTo>
                  <a:pt x="72" y="68"/>
                </a:lnTo>
                <a:lnTo>
                  <a:pt x="64" y="68"/>
                </a:lnTo>
                <a:lnTo>
                  <a:pt x="60" y="68"/>
                </a:lnTo>
                <a:lnTo>
                  <a:pt x="60" y="68"/>
                </a:lnTo>
                <a:lnTo>
                  <a:pt x="52" y="68"/>
                </a:lnTo>
                <a:lnTo>
                  <a:pt x="48" y="68"/>
                </a:lnTo>
                <a:lnTo>
                  <a:pt x="36" y="64"/>
                </a:lnTo>
                <a:lnTo>
                  <a:pt x="28" y="60"/>
                </a:lnTo>
                <a:lnTo>
                  <a:pt x="16" y="52"/>
                </a:lnTo>
                <a:lnTo>
                  <a:pt x="8" y="48"/>
                </a:lnTo>
                <a:lnTo>
                  <a:pt x="4" y="44"/>
                </a:lnTo>
                <a:lnTo>
                  <a:pt x="0" y="40"/>
                </a:lnTo>
                <a:lnTo>
                  <a:pt x="0" y="36"/>
                </a:lnTo>
                <a:lnTo>
                  <a:pt x="0" y="36"/>
                </a:lnTo>
                <a:lnTo>
                  <a:pt x="4" y="32"/>
                </a:lnTo>
                <a:lnTo>
                  <a:pt x="8" y="32"/>
                </a:lnTo>
                <a:lnTo>
                  <a:pt x="16" y="32"/>
                </a:lnTo>
                <a:lnTo>
                  <a:pt x="24" y="28"/>
                </a:lnTo>
                <a:lnTo>
                  <a:pt x="32" y="28"/>
                </a:lnTo>
                <a:lnTo>
                  <a:pt x="40" y="28"/>
                </a:lnTo>
                <a:lnTo>
                  <a:pt x="56" y="28"/>
                </a:lnTo>
                <a:lnTo>
                  <a:pt x="72" y="28"/>
                </a:lnTo>
                <a:lnTo>
                  <a:pt x="88" y="28"/>
                </a:lnTo>
                <a:lnTo>
                  <a:pt x="112" y="24"/>
                </a:lnTo>
                <a:lnTo>
                  <a:pt x="140" y="24"/>
                </a:lnTo>
                <a:lnTo>
                  <a:pt x="168" y="20"/>
                </a:lnTo>
                <a:lnTo>
                  <a:pt x="200" y="16"/>
                </a:lnTo>
                <a:lnTo>
                  <a:pt x="236" y="12"/>
                </a:lnTo>
                <a:lnTo>
                  <a:pt x="236" y="12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5" name="Freeform 229">
            <a:extLst>
              <a:ext uri="{FF2B5EF4-FFF2-40B4-BE49-F238E27FC236}">
                <a16:creationId xmlns:a16="http://schemas.microsoft.com/office/drawing/2014/main" id="{DD1EA1DA-1915-4D34-8150-6B369127A1CB}"/>
              </a:ext>
            </a:extLst>
          </p:cNvPr>
          <p:cNvSpPr>
            <a:spLocks/>
          </p:cNvSpPr>
          <p:nvPr/>
        </p:nvSpPr>
        <p:spPr bwMode="auto">
          <a:xfrm>
            <a:off x="4726673" y="4221510"/>
            <a:ext cx="1751375" cy="1732188"/>
          </a:xfrm>
          <a:custGeom>
            <a:avLst/>
            <a:gdLst>
              <a:gd name="T0" fmla="*/ 372 w 452"/>
              <a:gd name="T1" fmla="*/ 132 h 356"/>
              <a:gd name="T2" fmla="*/ 324 w 452"/>
              <a:gd name="T3" fmla="*/ 176 h 356"/>
              <a:gd name="T4" fmla="*/ 296 w 452"/>
              <a:gd name="T5" fmla="*/ 200 h 356"/>
              <a:gd name="T6" fmla="*/ 272 w 452"/>
              <a:gd name="T7" fmla="*/ 216 h 356"/>
              <a:gd name="T8" fmla="*/ 244 w 452"/>
              <a:gd name="T9" fmla="*/ 236 h 356"/>
              <a:gd name="T10" fmla="*/ 216 w 452"/>
              <a:gd name="T11" fmla="*/ 256 h 356"/>
              <a:gd name="T12" fmla="*/ 164 w 452"/>
              <a:gd name="T13" fmla="*/ 288 h 356"/>
              <a:gd name="T14" fmla="*/ 96 w 452"/>
              <a:gd name="T15" fmla="*/ 324 h 356"/>
              <a:gd name="T16" fmla="*/ 48 w 452"/>
              <a:gd name="T17" fmla="*/ 344 h 356"/>
              <a:gd name="T18" fmla="*/ 24 w 452"/>
              <a:gd name="T19" fmla="*/ 352 h 356"/>
              <a:gd name="T20" fmla="*/ 8 w 452"/>
              <a:gd name="T21" fmla="*/ 356 h 356"/>
              <a:gd name="T22" fmla="*/ 0 w 452"/>
              <a:gd name="T23" fmla="*/ 356 h 356"/>
              <a:gd name="T24" fmla="*/ 0 w 452"/>
              <a:gd name="T25" fmla="*/ 352 h 356"/>
              <a:gd name="T26" fmla="*/ 8 w 452"/>
              <a:gd name="T27" fmla="*/ 344 h 356"/>
              <a:gd name="T28" fmla="*/ 24 w 452"/>
              <a:gd name="T29" fmla="*/ 332 h 356"/>
              <a:gd name="T30" fmla="*/ 52 w 452"/>
              <a:gd name="T31" fmla="*/ 316 h 356"/>
              <a:gd name="T32" fmla="*/ 100 w 452"/>
              <a:gd name="T33" fmla="*/ 288 h 356"/>
              <a:gd name="T34" fmla="*/ 156 w 452"/>
              <a:gd name="T35" fmla="*/ 248 h 356"/>
              <a:gd name="T36" fmla="*/ 212 w 452"/>
              <a:gd name="T37" fmla="*/ 208 h 356"/>
              <a:gd name="T38" fmla="*/ 260 w 452"/>
              <a:gd name="T39" fmla="*/ 172 h 356"/>
              <a:gd name="T40" fmla="*/ 300 w 452"/>
              <a:gd name="T41" fmla="*/ 136 h 356"/>
              <a:gd name="T42" fmla="*/ 336 w 452"/>
              <a:gd name="T43" fmla="*/ 100 h 356"/>
              <a:gd name="T44" fmla="*/ 364 w 452"/>
              <a:gd name="T45" fmla="*/ 64 h 356"/>
              <a:gd name="T46" fmla="*/ 380 w 452"/>
              <a:gd name="T47" fmla="*/ 44 h 356"/>
              <a:gd name="T48" fmla="*/ 388 w 452"/>
              <a:gd name="T49" fmla="*/ 28 h 356"/>
              <a:gd name="T50" fmla="*/ 388 w 452"/>
              <a:gd name="T51" fmla="*/ 20 h 356"/>
              <a:gd name="T52" fmla="*/ 388 w 452"/>
              <a:gd name="T53" fmla="*/ 8 h 356"/>
              <a:gd name="T54" fmla="*/ 392 w 452"/>
              <a:gd name="T55" fmla="*/ 4 h 356"/>
              <a:gd name="T56" fmla="*/ 408 w 452"/>
              <a:gd name="T57" fmla="*/ 4 h 356"/>
              <a:gd name="T58" fmla="*/ 428 w 452"/>
              <a:gd name="T59" fmla="*/ 8 h 356"/>
              <a:gd name="T60" fmla="*/ 444 w 452"/>
              <a:gd name="T61" fmla="*/ 20 h 356"/>
              <a:gd name="T62" fmla="*/ 452 w 452"/>
              <a:gd name="T63" fmla="*/ 32 h 356"/>
              <a:gd name="T64" fmla="*/ 452 w 452"/>
              <a:gd name="T65" fmla="*/ 40 h 356"/>
              <a:gd name="T66" fmla="*/ 444 w 452"/>
              <a:gd name="T67" fmla="*/ 52 h 356"/>
              <a:gd name="T68" fmla="*/ 432 w 452"/>
              <a:gd name="T69" fmla="*/ 68 h 356"/>
              <a:gd name="T70" fmla="*/ 412 w 452"/>
              <a:gd name="T71" fmla="*/ 92 h 356"/>
              <a:gd name="T72" fmla="*/ 396 w 452"/>
              <a:gd name="T73" fmla="*/ 104 h 3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452" h="356">
                <a:moveTo>
                  <a:pt x="396" y="104"/>
                </a:moveTo>
                <a:lnTo>
                  <a:pt x="372" y="132"/>
                </a:lnTo>
                <a:lnTo>
                  <a:pt x="344" y="156"/>
                </a:lnTo>
                <a:lnTo>
                  <a:pt x="324" y="176"/>
                </a:lnTo>
                <a:lnTo>
                  <a:pt x="304" y="192"/>
                </a:lnTo>
                <a:lnTo>
                  <a:pt x="296" y="200"/>
                </a:lnTo>
                <a:lnTo>
                  <a:pt x="284" y="208"/>
                </a:lnTo>
                <a:lnTo>
                  <a:pt x="272" y="216"/>
                </a:lnTo>
                <a:lnTo>
                  <a:pt x="260" y="224"/>
                </a:lnTo>
                <a:lnTo>
                  <a:pt x="244" y="236"/>
                </a:lnTo>
                <a:lnTo>
                  <a:pt x="232" y="244"/>
                </a:lnTo>
                <a:lnTo>
                  <a:pt x="216" y="256"/>
                </a:lnTo>
                <a:lnTo>
                  <a:pt x="200" y="264"/>
                </a:lnTo>
                <a:lnTo>
                  <a:pt x="164" y="288"/>
                </a:lnTo>
                <a:lnTo>
                  <a:pt x="128" y="304"/>
                </a:lnTo>
                <a:lnTo>
                  <a:pt x="96" y="324"/>
                </a:lnTo>
                <a:lnTo>
                  <a:pt x="64" y="336"/>
                </a:lnTo>
                <a:lnTo>
                  <a:pt x="48" y="344"/>
                </a:lnTo>
                <a:lnTo>
                  <a:pt x="36" y="348"/>
                </a:lnTo>
                <a:lnTo>
                  <a:pt x="24" y="352"/>
                </a:lnTo>
                <a:lnTo>
                  <a:pt x="16" y="356"/>
                </a:lnTo>
                <a:lnTo>
                  <a:pt x="8" y="356"/>
                </a:lnTo>
                <a:lnTo>
                  <a:pt x="4" y="356"/>
                </a:lnTo>
                <a:lnTo>
                  <a:pt x="0" y="356"/>
                </a:lnTo>
                <a:lnTo>
                  <a:pt x="0" y="356"/>
                </a:lnTo>
                <a:lnTo>
                  <a:pt x="0" y="352"/>
                </a:lnTo>
                <a:lnTo>
                  <a:pt x="4" y="348"/>
                </a:lnTo>
                <a:lnTo>
                  <a:pt x="8" y="344"/>
                </a:lnTo>
                <a:lnTo>
                  <a:pt x="16" y="340"/>
                </a:lnTo>
                <a:lnTo>
                  <a:pt x="24" y="332"/>
                </a:lnTo>
                <a:lnTo>
                  <a:pt x="36" y="328"/>
                </a:lnTo>
                <a:lnTo>
                  <a:pt x="52" y="316"/>
                </a:lnTo>
                <a:lnTo>
                  <a:pt x="68" y="308"/>
                </a:lnTo>
                <a:lnTo>
                  <a:pt x="100" y="288"/>
                </a:lnTo>
                <a:lnTo>
                  <a:pt x="128" y="268"/>
                </a:lnTo>
                <a:lnTo>
                  <a:pt x="156" y="248"/>
                </a:lnTo>
                <a:lnTo>
                  <a:pt x="188" y="228"/>
                </a:lnTo>
                <a:lnTo>
                  <a:pt x="212" y="208"/>
                </a:lnTo>
                <a:lnTo>
                  <a:pt x="236" y="192"/>
                </a:lnTo>
                <a:lnTo>
                  <a:pt x="260" y="172"/>
                </a:lnTo>
                <a:lnTo>
                  <a:pt x="280" y="152"/>
                </a:lnTo>
                <a:lnTo>
                  <a:pt x="300" y="136"/>
                </a:lnTo>
                <a:lnTo>
                  <a:pt x="316" y="120"/>
                </a:lnTo>
                <a:lnTo>
                  <a:pt x="336" y="100"/>
                </a:lnTo>
                <a:lnTo>
                  <a:pt x="352" y="84"/>
                </a:lnTo>
                <a:lnTo>
                  <a:pt x="364" y="64"/>
                </a:lnTo>
                <a:lnTo>
                  <a:pt x="376" y="52"/>
                </a:lnTo>
                <a:lnTo>
                  <a:pt x="380" y="44"/>
                </a:lnTo>
                <a:lnTo>
                  <a:pt x="384" y="36"/>
                </a:lnTo>
                <a:lnTo>
                  <a:pt x="388" y="28"/>
                </a:lnTo>
                <a:lnTo>
                  <a:pt x="388" y="24"/>
                </a:lnTo>
                <a:lnTo>
                  <a:pt x="388" y="20"/>
                </a:lnTo>
                <a:lnTo>
                  <a:pt x="388" y="12"/>
                </a:lnTo>
                <a:lnTo>
                  <a:pt x="388" y="8"/>
                </a:lnTo>
                <a:lnTo>
                  <a:pt x="388" y="4"/>
                </a:lnTo>
                <a:lnTo>
                  <a:pt x="392" y="4"/>
                </a:lnTo>
                <a:lnTo>
                  <a:pt x="400" y="0"/>
                </a:lnTo>
                <a:lnTo>
                  <a:pt x="408" y="4"/>
                </a:lnTo>
                <a:lnTo>
                  <a:pt x="420" y="4"/>
                </a:lnTo>
                <a:lnTo>
                  <a:pt x="428" y="8"/>
                </a:lnTo>
                <a:lnTo>
                  <a:pt x="436" y="16"/>
                </a:lnTo>
                <a:lnTo>
                  <a:pt x="444" y="20"/>
                </a:lnTo>
                <a:lnTo>
                  <a:pt x="448" y="28"/>
                </a:lnTo>
                <a:lnTo>
                  <a:pt x="452" y="32"/>
                </a:lnTo>
                <a:lnTo>
                  <a:pt x="452" y="36"/>
                </a:lnTo>
                <a:lnTo>
                  <a:pt x="452" y="40"/>
                </a:lnTo>
                <a:lnTo>
                  <a:pt x="448" y="44"/>
                </a:lnTo>
                <a:lnTo>
                  <a:pt x="444" y="52"/>
                </a:lnTo>
                <a:lnTo>
                  <a:pt x="440" y="60"/>
                </a:lnTo>
                <a:lnTo>
                  <a:pt x="432" y="68"/>
                </a:lnTo>
                <a:lnTo>
                  <a:pt x="424" y="80"/>
                </a:lnTo>
                <a:lnTo>
                  <a:pt x="412" y="92"/>
                </a:lnTo>
                <a:lnTo>
                  <a:pt x="396" y="104"/>
                </a:lnTo>
                <a:lnTo>
                  <a:pt x="396" y="104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6" name="Freeform 230">
            <a:extLst>
              <a:ext uri="{FF2B5EF4-FFF2-40B4-BE49-F238E27FC236}">
                <a16:creationId xmlns:a16="http://schemas.microsoft.com/office/drawing/2014/main" id="{E50132E2-E331-45CD-9D2C-F1BBFA8DC079}"/>
              </a:ext>
            </a:extLst>
          </p:cNvPr>
          <p:cNvSpPr>
            <a:spLocks/>
          </p:cNvSpPr>
          <p:nvPr/>
        </p:nvSpPr>
        <p:spPr bwMode="auto">
          <a:xfrm>
            <a:off x="5424124" y="5214113"/>
            <a:ext cx="232483" cy="895288"/>
          </a:xfrm>
          <a:custGeom>
            <a:avLst/>
            <a:gdLst>
              <a:gd name="T0" fmla="*/ 20 w 60"/>
              <a:gd name="T1" fmla="*/ 172 h 184"/>
              <a:gd name="T2" fmla="*/ 12 w 60"/>
              <a:gd name="T3" fmla="*/ 168 h 184"/>
              <a:gd name="T4" fmla="*/ 8 w 60"/>
              <a:gd name="T5" fmla="*/ 160 h 184"/>
              <a:gd name="T6" fmla="*/ 8 w 60"/>
              <a:gd name="T7" fmla="*/ 148 h 184"/>
              <a:gd name="T8" fmla="*/ 8 w 60"/>
              <a:gd name="T9" fmla="*/ 136 h 184"/>
              <a:gd name="T10" fmla="*/ 12 w 60"/>
              <a:gd name="T11" fmla="*/ 124 h 184"/>
              <a:gd name="T12" fmla="*/ 12 w 60"/>
              <a:gd name="T13" fmla="*/ 112 h 184"/>
              <a:gd name="T14" fmla="*/ 12 w 60"/>
              <a:gd name="T15" fmla="*/ 96 h 184"/>
              <a:gd name="T16" fmla="*/ 12 w 60"/>
              <a:gd name="T17" fmla="*/ 76 h 184"/>
              <a:gd name="T18" fmla="*/ 12 w 60"/>
              <a:gd name="T19" fmla="*/ 60 h 184"/>
              <a:gd name="T20" fmla="*/ 8 w 60"/>
              <a:gd name="T21" fmla="*/ 48 h 184"/>
              <a:gd name="T22" fmla="*/ 4 w 60"/>
              <a:gd name="T23" fmla="*/ 40 h 184"/>
              <a:gd name="T24" fmla="*/ 4 w 60"/>
              <a:gd name="T25" fmla="*/ 32 h 184"/>
              <a:gd name="T26" fmla="*/ 0 w 60"/>
              <a:gd name="T27" fmla="*/ 24 h 184"/>
              <a:gd name="T28" fmla="*/ 0 w 60"/>
              <a:gd name="T29" fmla="*/ 20 h 184"/>
              <a:gd name="T30" fmla="*/ 0 w 60"/>
              <a:gd name="T31" fmla="*/ 12 h 184"/>
              <a:gd name="T32" fmla="*/ 4 w 60"/>
              <a:gd name="T33" fmla="*/ 12 h 184"/>
              <a:gd name="T34" fmla="*/ 8 w 60"/>
              <a:gd name="T35" fmla="*/ 4 h 184"/>
              <a:gd name="T36" fmla="*/ 16 w 60"/>
              <a:gd name="T37" fmla="*/ 0 h 184"/>
              <a:gd name="T38" fmla="*/ 16 w 60"/>
              <a:gd name="T39" fmla="*/ 0 h 184"/>
              <a:gd name="T40" fmla="*/ 20 w 60"/>
              <a:gd name="T41" fmla="*/ 0 h 184"/>
              <a:gd name="T42" fmla="*/ 24 w 60"/>
              <a:gd name="T43" fmla="*/ 0 h 184"/>
              <a:gd name="T44" fmla="*/ 28 w 60"/>
              <a:gd name="T45" fmla="*/ 0 h 184"/>
              <a:gd name="T46" fmla="*/ 36 w 60"/>
              <a:gd name="T47" fmla="*/ 0 h 184"/>
              <a:gd name="T48" fmla="*/ 40 w 60"/>
              <a:gd name="T49" fmla="*/ 0 h 184"/>
              <a:gd name="T50" fmla="*/ 48 w 60"/>
              <a:gd name="T51" fmla="*/ 4 h 184"/>
              <a:gd name="T52" fmla="*/ 60 w 60"/>
              <a:gd name="T53" fmla="*/ 4 h 184"/>
              <a:gd name="T54" fmla="*/ 60 w 60"/>
              <a:gd name="T55" fmla="*/ 24 h 184"/>
              <a:gd name="T56" fmla="*/ 60 w 60"/>
              <a:gd name="T57" fmla="*/ 40 h 184"/>
              <a:gd name="T58" fmla="*/ 60 w 60"/>
              <a:gd name="T59" fmla="*/ 56 h 184"/>
              <a:gd name="T60" fmla="*/ 60 w 60"/>
              <a:gd name="T61" fmla="*/ 68 h 184"/>
              <a:gd name="T62" fmla="*/ 60 w 60"/>
              <a:gd name="T63" fmla="*/ 84 h 184"/>
              <a:gd name="T64" fmla="*/ 56 w 60"/>
              <a:gd name="T65" fmla="*/ 96 h 184"/>
              <a:gd name="T66" fmla="*/ 56 w 60"/>
              <a:gd name="T67" fmla="*/ 120 h 184"/>
              <a:gd name="T68" fmla="*/ 56 w 60"/>
              <a:gd name="T69" fmla="*/ 136 h 184"/>
              <a:gd name="T70" fmla="*/ 56 w 60"/>
              <a:gd name="T71" fmla="*/ 152 h 184"/>
              <a:gd name="T72" fmla="*/ 56 w 60"/>
              <a:gd name="T73" fmla="*/ 160 h 184"/>
              <a:gd name="T74" fmla="*/ 52 w 60"/>
              <a:gd name="T75" fmla="*/ 168 h 184"/>
              <a:gd name="T76" fmla="*/ 52 w 60"/>
              <a:gd name="T77" fmla="*/ 176 h 184"/>
              <a:gd name="T78" fmla="*/ 48 w 60"/>
              <a:gd name="T79" fmla="*/ 180 h 184"/>
              <a:gd name="T80" fmla="*/ 44 w 60"/>
              <a:gd name="T81" fmla="*/ 184 h 184"/>
              <a:gd name="T82" fmla="*/ 40 w 60"/>
              <a:gd name="T83" fmla="*/ 184 h 184"/>
              <a:gd name="T84" fmla="*/ 32 w 60"/>
              <a:gd name="T85" fmla="*/ 184 h 184"/>
              <a:gd name="T86" fmla="*/ 28 w 60"/>
              <a:gd name="T87" fmla="*/ 180 h 184"/>
              <a:gd name="T88" fmla="*/ 24 w 60"/>
              <a:gd name="T89" fmla="*/ 176 h 184"/>
              <a:gd name="T90" fmla="*/ 20 w 60"/>
              <a:gd name="T91" fmla="*/ 172 h 184"/>
              <a:gd name="T92" fmla="*/ 20 w 60"/>
              <a:gd name="T93" fmla="*/ 172 h 1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60" h="184">
                <a:moveTo>
                  <a:pt x="20" y="172"/>
                </a:moveTo>
                <a:lnTo>
                  <a:pt x="12" y="168"/>
                </a:lnTo>
                <a:lnTo>
                  <a:pt x="8" y="160"/>
                </a:lnTo>
                <a:lnTo>
                  <a:pt x="8" y="148"/>
                </a:lnTo>
                <a:lnTo>
                  <a:pt x="8" y="136"/>
                </a:lnTo>
                <a:lnTo>
                  <a:pt x="12" y="124"/>
                </a:lnTo>
                <a:lnTo>
                  <a:pt x="12" y="112"/>
                </a:lnTo>
                <a:lnTo>
                  <a:pt x="12" y="96"/>
                </a:lnTo>
                <a:lnTo>
                  <a:pt x="12" y="76"/>
                </a:lnTo>
                <a:lnTo>
                  <a:pt x="12" y="60"/>
                </a:lnTo>
                <a:lnTo>
                  <a:pt x="8" y="48"/>
                </a:lnTo>
                <a:lnTo>
                  <a:pt x="4" y="40"/>
                </a:lnTo>
                <a:lnTo>
                  <a:pt x="4" y="32"/>
                </a:lnTo>
                <a:lnTo>
                  <a:pt x="0" y="24"/>
                </a:lnTo>
                <a:lnTo>
                  <a:pt x="0" y="20"/>
                </a:lnTo>
                <a:lnTo>
                  <a:pt x="0" y="12"/>
                </a:lnTo>
                <a:lnTo>
                  <a:pt x="4" y="12"/>
                </a:lnTo>
                <a:lnTo>
                  <a:pt x="8" y="4"/>
                </a:lnTo>
                <a:lnTo>
                  <a:pt x="16" y="0"/>
                </a:lnTo>
                <a:lnTo>
                  <a:pt x="16" y="0"/>
                </a:lnTo>
                <a:lnTo>
                  <a:pt x="20" y="0"/>
                </a:lnTo>
                <a:lnTo>
                  <a:pt x="24" y="0"/>
                </a:lnTo>
                <a:lnTo>
                  <a:pt x="28" y="0"/>
                </a:lnTo>
                <a:lnTo>
                  <a:pt x="36" y="0"/>
                </a:lnTo>
                <a:lnTo>
                  <a:pt x="40" y="0"/>
                </a:lnTo>
                <a:lnTo>
                  <a:pt x="48" y="4"/>
                </a:lnTo>
                <a:lnTo>
                  <a:pt x="60" y="4"/>
                </a:lnTo>
                <a:lnTo>
                  <a:pt x="60" y="24"/>
                </a:lnTo>
                <a:lnTo>
                  <a:pt x="60" y="40"/>
                </a:lnTo>
                <a:lnTo>
                  <a:pt x="60" y="56"/>
                </a:lnTo>
                <a:lnTo>
                  <a:pt x="60" y="68"/>
                </a:lnTo>
                <a:lnTo>
                  <a:pt x="60" y="84"/>
                </a:lnTo>
                <a:lnTo>
                  <a:pt x="56" y="96"/>
                </a:lnTo>
                <a:lnTo>
                  <a:pt x="56" y="120"/>
                </a:lnTo>
                <a:lnTo>
                  <a:pt x="56" y="136"/>
                </a:lnTo>
                <a:lnTo>
                  <a:pt x="56" y="152"/>
                </a:lnTo>
                <a:lnTo>
                  <a:pt x="56" y="160"/>
                </a:lnTo>
                <a:lnTo>
                  <a:pt x="52" y="168"/>
                </a:lnTo>
                <a:lnTo>
                  <a:pt x="52" y="176"/>
                </a:lnTo>
                <a:lnTo>
                  <a:pt x="48" y="180"/>
                </a:lnTo>
                <a:lnTo>
                  <a:pt x="44" y="184"/>
                </a:lnTo>
                <a:lnTo>
                  <a:pt x="40" y="184"/>
                </a:lnTo>
                <a:lnTo>
                  <a:pt x="32" y="184"/>
                </a:lnTo>
                <a:lnTo>
                  <a:pt x="28" y="180"/>
                </a:lnTo>
                <a:lnTo>
                  <a:pt x="24" y="176"/>
                </a:lnTo>
                <a:lnTo>
                  <a:pt x="20" y="172"/>
                </a:lnTo>
                <a:lnTo>
                  <a:pt x="20" y="172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7" name="Freeform 231">
            <a:extLst>
              <a:ext uri="{FF2B5EF4-FFF2-40B4-BE49-F238E27FC236}">
                <a16:creationId xmlns:a16="http://schemas.microsoft.com/office/drawing/2014/main" id="{1A3B4BD2-44E8-4B66-B0F3-CF01A498314B}"/>
              </a:ext>
            </a:extLst>
          </p:cNvPr>
          <p:cNvSpPr>
            <a:spLocks/>
          </p:cNvSpPr>
          <p:nvPr/>
        </p:nvSpPr>
        <p:spPr bwMode="auto">
          <a:xfrm>
            <a:off x="5532616" y="5136262"/>
            <a:ext cx="774945" cy="1070454"/>
          </a:xfrm>
          <a:custGeom>
            <a:avLst/>
            <a:gdLst>
              <a:gd name="T0" fmla="*/ 112 w 200"/>
              <a:gd name="T1" fmla="*/ 188 h 220"/>
              <a:gd name="T2" fmla="*/ 96 w 200"/>
              <a:gd name="T3" fmla="*/ 160 h 220"/>
              <a:gd name="T4" fmla="*/ 96 w 200"/>
              <a:gd name="T5" fmla="*/ 144 h 220"/>
              <a:gd name="T6" fmla="*/ 116 w 200"/>
              <a:gd name="T7" fmla="*/ 140 h 220"/>
              <a:gd name="T8" fmla="*/ 124 w 200"/>
              <a:gd name="T9" fmla="*/ 140 h 220"/>
              <a:gd name="T10" fmla="*/ 124 w 200"/>
              <a:gd name="T11" fmla="*/ 132 h 220"/>
              <a:gd name="T12" fmla="*/ 128 w 200"/>
              <a:gd name="T13" fmla="*/ 116 h 220"/>
              <a:gd name="T14" fmla="*/ 128 w 200"/>
              <a:gd name="T15" fmla="*/ 100 h 220"/>
              <a:gd name="T16" fmla="*/ 128 w 200"/>
              <a:gd name="T17" fmla="*/ 76 h 220"/>
              <a:gd name="T18" fmla="*/ 128 w 200"/>
              <a:gd name="T19" fmla="*/ 56 h 220"/>
              <a:gd name="T20" fmla="*/ 128 w 200"/>
              <a:gd name="T21" fmla="*/ 44 h 220"/>
              <a:gd name="T22" fmla="*/ 128 w 200"/>
              <a:gd name="T23" fmla="*/ 40 h 220"/>
              <a:gd name="T24" fmla="*/ 128 w 200"/>
              <a:gd name="T25" fmla="*/ 36 h 220"/>
              <a:gd name="T26" fmla="*/ 124 w 200"/>
              <a:gd name="T27" fmla="*/ 36 h 220"/>
              <a:gd name="T28" fmla="*/ 116 w 200"/>
              <a:gd name="T29" fmla="*/ 40 h 220"/>
              <a:gd name="T30" fmla="*/ 104 w 200"/>
              <a:gd name="T31" fmla="*/ 40 h 220"/>
              <a:gd name="T32" fmla="*/ 76 w 200"/>
              <a:gd name="T33" fmla="*/ 40 h 220"/>
              <a:gd name="T34" fmla="*/ 28 w 200"/>
              <a:gd name="T35" fmla="*/ 48 h 220"/>
              <a:gd name="T36" fmla="*/ 0 w 200"/>
              <a:gd name="T37" fmla="*/ 20 h 220"/>
              <a:gd name="T38" fmla="*/ 32 w 200"/>
              <a:gd name="T39" fmla="*/ 16 h 220"/>
              <a:gd name="T40" fmla="*/ 56 w 200"/>
              <a:gd name="T41" fmla="*/ 16 h 220"/>
              <a:gd name="T42" fmla="*/ 80 w 200"/>
              <a:gd name="T43" fmla="*/ 16 h 220"/>
              <a:gd name="T44" fmla="*/ 92 w 200"/>
              <a:gd name="T45" fmla="*/ 12 h 220"/>
              <a:gd name="T46" fmla="*/ 112 w 200"/>
              <a:gd name="T47" fmla="*/ 8 h 220"/>
              <a:gd name="T48" fmla="*/ 128 w 200"/>
              <a:gd name="T49" fmla="*/ 4 h 220"/>
              <a:gd name="T50" fmla="*/ 144 w 200"/>
              <a:gd name="T51" fmla="*/ 0 h 220"/>
              <a:gd name="T52" fmla="*/ 156 w 200"/>
              <a:gd name="T53" fmla="*/ 4 h 220"/>
              <a:gd name="T54" fmla="*/ 172 w 200"/>
              <a:gd name="T55" fmla="*/ 12 h 220"/>
              <a:gd name="T56" fmla="*/ 188 w 200"/>
              <a:gd name="T57" fmla="*/ 24 h 220"/>
              <a:gd name="T58" fmla="*/ 200 w 200"/>
              <a:gd name="T59" fmla="*/ 32 h 220"/>
              <a:gd name="T60" fmla="*/ 200 w 200"/>
              <a:gd name="T61" fmla="*/ 40 h 220"/>
              <a:gd name="T62" fmla="*/ 196 w 200"/>
              <a:gd name="T63" fmla="*/ 44 h 220"/>
              <a:gd name="T64" fmla="*/ 188 w 200"/>
              <a:gd name="T65" fmla="*/ 52 h 220"/>
              <a:gd name="T66" fmla="*/ 184 w 200"/>
              <a:gd name="T67" fmla="*/ 60 h 220"/>
              <a:gd name="T68" fmla="*/ 180 w 200"/>
              <a:gd name="T69" fmla="*/ 76 h 220"/>
              <a:gd name="T70" fmla="*/ 180 w 200"/>
              <a:gd name="T71" fmla="*/ 96 h 220"/>
              <a:gd name="T72" fmla="*/ 180 w 200"/>
              <a:gd name="T73" fmla="*/ 124 h 220"/>
              <a:gd name="T74" fmla="*/ 176 w 200"/>
              <a:gd name="T75" fmla="*/ 148 h 220"/>
              <a:gd name="T76" fmla="*/ 172 w 200"/>
              <a:gd name="T77" fmla="*/ 168 h 220"/>
              <a:gd name="T78" fmla="*/ 168 w 200"/>
              <a:gd name="T79" fmla="*/ 184 h 220"/>
              <a:gd name="T80" fmla="*/ 160 w 200"/>
              <a:gd name="T81" fmla="*/ 204 h 220"/>
              <a:gd name="T82" fmla="*/ 144 w 200"/>
              <a:gd name="T83" fmla="*/ 216 h 220"/>
              <a:gd name="T84" fmla="*/ 128 w 200"/>
              <a:gd name="T85" fmla="*/ 216 h 220"/>
              <a:gd name="T86" fmla="*/ 120 w 200"/>
              <a:gd name="T87" fmla="*/ 208 h 220"/>
              <a:gd name="T88" fmla="*/ 116 w 200"/>
              <a:gd name="T89" fmla="*/ 200 h 2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200" h="220">
                <a:moveTo>
                  <a:pt x="116" y="200"/>
                </a:moveTo>
                <a:lnTo>
                  <a:pt x="112" y="188"/>
                </a:lnTo>
                <a:lnTo>
                  <a:pt x="104" y="176"/>
                </a:lnTo>
                <a:lnTo>
                  <a:pt x="96" y="160"/>
                </a:lnTo>
                <a:lnTo>
                  <a:pt x="80" y="144"/>
                </a:lnTo>
                <a:lnTo>
                  <a:pt x="96" y="144"/>
                </a:lnTo>
                <a:lnTo>
                  <a:pt x="108" y="144"/>
                </a:lnTo>
                <a:lnTo>
                  <a:pt x="116" y="140"/>
                </a:lnTo>
                <a:lnTo>
                  <a:pt x="124" y="140"/>
                </a:lnTo>
                <a:lnTo>
                  <a:pt x="124" y="140"/>
                </a:lnTo>
                <a:lnTo>
                  <a:pt x="124" y="136"/>
                </a:lnTo>
                <a:lnTo>
                  <a:pt x="124" y="132"/>
                </a:lnTo>
                <a:lnTo>
                  <a:pt x="128" y="124"/>
                </a:lnTo>
                <a:lnTo>
                  <a:pt x="128" y="116"/>
                </a:lnTo>
                <a:lnTo>
                  <a:pt x="128" y="108"/>
                </a:lnTo>
                <a:lnTo>
                  <a:pt x="128" y="100"/>
                </a:lnTo>
                <a:lnTo>
                  <a:pt x="128" y="88"/>
                </a:lnTo>
                <a:lnTo>
                  <a:pt x="128" y="76"/>
                </a:lnTo>
                <a:lnTo>
                  <a:pt x="128" y="64"/>
                </a:lnTo>
                <a:lnTo>
                  <a:pt x="128" y="56"/>
                </a:lnTo>
                <a:lnTo>
                  <a:pt x="128" y="48"/>
                </a:lnTo>
                <a:lnTo>
                  <a:pt x="128" y="44"/>
                </a:lnTo>
                <a:lnTo>
                  <a:pt x="128" y="40"/>
                </a:lnTo>
                <a:lnTo>
                  <a:pt x="128" y="40"/>
                </a:lnTo>
                <a:lnTo>
                  <a:pt x="128" y="36"/>
                </a:lnTo>
                <a:lnTo>
                  <a:pt x="128" y="36"/>
                </a:lnTo>
                <a:lnTo>
                  <a:pt x="124" y="36"/>
                </a:lnTo>
                <a:lnTo>
                  <a:pt x="124" y="36"/>
                </a:lnTo>
                <a:lnTo>
                  <a:pt x="120" y="40"/>
                </a:lnTo>
                <a:lnTo>
                  <a:pt x="116" y="40"/>
                </a:lnTo>
                <a:lnTo>
                  <a:pt x="108" y="40"/>
                </a:lnTo>
                <a:lnTo>
                  <a:pt x="104" y="40"/>
                </a:lnTo>
                <a:lnTo>
                  <a:pt x="96" y="40"/>
                </a:lnTo>
                <a:lnTo>
                  <a:pt x="76" y="40"/>
                </a:lnTo>
                <a:lnTo>
                  <a:pt x="56" y="44"/>
                </a:lnTo>
                <a:lnTo>
                  <a:pt x="28" y="48"/>
                </a:lnTo>
                <a:lnTo>
                  <a:pt x="0" y="48"/>
                </a:lnTo>
                <a:lnTo>
                  <a:pt x="0" y="20"/>
                </a:lnTo>
                <a:lnTo>
                  <a:pt x="16" y="20"/>
                </a:lnTo>
                <a:lnTo>
                  <a:pt x="32" y="16"/>
                </a:lnTo>
                <a:lnTo>
                  <a:pt x="44" y="16"/>
                </a:lnTo>
                <a:lnTo>
                  <a:pt x="56" y="16"/>
                </a:lnTo>
                <a:lnTo>
                  <a:pt x="68" y="16"/>
                </a:lnTo>
                <a:lnTo>
                  <a:pt x="80" y="16"/>
                </a:lnTo>
                <a:lnTo>
                  <a:pt x="88" y="12"/>
                </a:lnTo>
                <a:lnTo>
                  <a:pt x="92" y="12"/>
                </a:lnTo>
                <a:lnTo>
                  <a:pt x="104" y="12"/>
                </a:lnTo>
                <a:lnTo>
                  <a:pt x="112" y="8"/>
                </a:lnTo>
                <a:lnTo>
                  <a:pt x="120" y="8"/>
                </a:lnTo>
                <a:lnTo>
                  <a:pt x="128" y="4"/>
                </a:lnTo>
                <a:lnTo>
                  <a:pt x="136" y="0"/>
                </a:lnTo>
                <a:lnTo>
                  <a:pt x="144" y="0"/>
                </a:lnTo>
                <a:lnTo>
                  <a:pt x="148" y="0"/>
                </a:lnTo>
                <a:lnTo>
                  <a:pt x="156" y="4"/>
                </a:lnTo>
                <a:lnTo>
                  <a:pt x="164" y="8"/>
                </a:lnTo>
                <a:lnTo>
                  <a:pt x="172" y="12"/>
                </a:lnTo>
                <a:lnTo>
                  <a:pt x="180" y="16"/>
                </a:lnTo>
                <a:lnTo>
                  <a:pt x="188" y="24"/>
                </a:lnTo>
                <a:lnTo>
                  <a:pt x="196" y="28"/>
                </a:lnTo>
                <a:lnTo>
                  <a:pt x="200" y="32"/>
                </a:lnTo>
                <a:lnTo>
                  <a:pt x="200" y="36"/>
                </a:lnTo>
                <a:lnTo>
                  <a:pt x="200" y="40"/>
                </a:lnTo>
                <a:lnTo>
                  <a:pt x="200" y="40"/>
                </a:lnTo>
                <a:lnTo>
                  <a:pt x="196" y="44"/>
                </a:lnTo>
                <a:lnTo>
                  <a:pt x="192" y="48"/>
                </a:lnTo>
                <a:lnTo>
                  <a:pt x="188" y="52"/>
                </a:lnTo>
                <a:lnTo>
                  <a:pt x="188" y="56"/>
                </a:lnTo>
                <a:lnTo>
                  <a:pt x="184" y="60"/>
                </a:lnTo>
                <a:lnTo>
                  <a:pt x="184" y="68"/>
                </a:lnTo>
                <a:lnTo>
                  <a:pt x="180" y="76"/>
                </a:lnTo>
                <a:lnTo>
                  <a:pt x="180" y="84"/>
                </a:lnTo>
                <a:lnTo>
                  <a:pt x="180" y="96"/>
                </a:lnTo>
                <a:lnTo>
                  <a:pt x="180" y="112"/>
                </a:lnTo>
                <a:lnTo>
                  <a:pt x="180" y="124"/>
                </a:lnTo>
                <a:lnTo>
                  <a:pt x="180" y="136"/>
                </a:lnTo>
                <a:lnTo>
                  <a:pt x="176" y="148"/>
                </a:lnTo>
                <a:lnTo>
                  <a:pt x="176" y="160"/>
                </a:lnTo>
                <a:lnTo>
                  <a:pt x="172" y="168"/>
                </a:lnTo>
                <a:lnTo>
                  <a:pt x="172" y="176"/>
                </a:lnTo>
                <a:lnTo>
                  <a:pt x="168" y="184"/>
                </a:lnTo>
                <a:lnTo>
                  <a:pt x="168" y="192"/>
                </a:lnTo>
                <a:lnTo>
                  <a:pt x="160" y="204"/>
                </a:lnTo>
                <a:lnTo>
                  <a:pt x="152" y="212"/>
                </a:lnTo>
                <a:lnTo>
                  <a:pt x="144" y="216"/>
                </a:lnTo>
                <a:lnTo>
                  <a:pt x="136" y="220"/>
                </a:lnTo>
                <a:lnTo>
                  <a:pt x="128" y="216"/>
                </a:lnTo>
                <a:lnTo>
                  <a:pt x="124" y="212"/>
                </a:lnTo>
                <a:lnTo>
                  <a:pt x="120" y="208"/>
                </a:lnTo>
                <a:lnTo>
                  <a:pt x="116" y="200"/>
                </a:lnTo>
                <a:lnTo>
                  <a:pt x="116" y="200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8" name="Freeform 232">
            <a:extLst>
              <a:ext uri="{FF2B5EF4-FFF2-40B4-BE49-F238E27FC236}">
                <a16:creationId xmlns:a16="http://schemas.microsoft.com/office/drawing/2014/main" id="{1E93C5EB-BCC5-4F98-A198-36E4B030B0AF}"/>
              </a:ext>
            </a:extLst>
          </p:cNvPr>
          <p:cNvSpPr>
            <a:spLocks/>
          </p:cNvSpPr>
          <p:nvPr/>
        </p:nvSpPr>
        <p:spPr bwMode="auto">
          <a:xfrm>
            <a:off x="5594611" y="5856385"/>
            <a:ext cx="340976" cy="58388"/>
          </a:xfrm>
          <a:custGeom>
            <a:avLst/>
            <a:gdLst>
              <a:gd name="T0" fmla="*/ 28 w 88"/>
              <a:gd name="T1" fmla="*/ 4 h 12"/>
              <a:gd name="T2" fmla="*/ 40 w 88"/>
              <a:gd name="T3" fmla="*/ 0 h 12"/>
              <a:gd name="T4" fmla="*/ 56 w 88"/>
              <a:gd name="T5" fmla="*/ 0 h 12"/>
              <a:gd name="T6" fmla="*/ 84 w 88"/>
              <a:gd name="T7" fmla="*/ 0 h 12"/>
              <a:gd name="T8" fmla="*/ 88 w 88"/>
              <a:gd name="T9" fmla="*/ 4 h 12"/>
              <a:gd name="T10" fmla="*/ 84 w 88"/>
              <a:gd name="T11" fmla="*/ 4 h 12"/>
              <a:gd name="T12" fmla="*/ 80 w 88"/>
              <a:gd name="T13" fmla="*/ 4 h 12"/>
              <a:gd name="T14" fmla="*/ 68 w 88"/>
              <a:gd name="T15" fmla="*/ 8 h 12"/>
              <a:gd name="T16" fmla="*/ 60 w 88"/>
              <a:gd name="T17" fmla="*/ 8 h 12"/>
              <a:gd name="T18" fmla="*/ 48 w 88"/>
              <a:gd name="T19" fmla="*/ 8 h 12"/>
              <a:gd name="T20" fmla="*/ 36 w 88"/>
              <a:gd name="T21" fmla="*/ 8 h 12"/>
              <a:gd name="T22" fmla="*/ 20 w 88"/>
              <a:gd name="T23" fmla="*/ 8 h 12"/>
              <a:gd name="T24" fmla="*/ 0 w 88"/>
              <a:gd name="T25" fmla="*/ 12 h 12"/>
              <a:gd name="T26" fmla="*/ 0 w 88"/>
              <a:gd name="T27" fmla="*/ 4 h 12"/>
              <a:gd name="T28" fmla="*/ 4 w 88"/>
              <a:gd name="T29" fmla="*/ 4 h 12"/>
              <a:gd name="T30" fmla="*/ 8 w 88"/>
              <a:gd name="T31" fmla="*/ 4 h 12"/>
              <a:gd name="T32" fmla="*/ 16 w 88"/>
              <a:gd name="T33" fmla="*/ 4 h 12"/>
              <a:gd name="T34" fmla="*/ 28 w 88"/>
              <a:gd name="T35" fmla="*/ 4 h 12"/>
              <a:gd name="T36" fmla="*/ 28 w 88"/>
              <a:gd name="T37" fmla="*/ 4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88" h="12">
                <a:moveTo>
                  <a:pt x="28" y="4"/>
                </a:moveTo>
                <a:lnTo>
                  <a:pt x="40" y="0"/>
                </a:lnTo>
                <a:lnTo>
                  <a:pt x="56" y="0"/>
                </a:lnTo>
                <a:lnTo>
                  <a:pt x="84" y="0"/>
                </a:lnTo>
                <a:lnTo>
                  <a:pt x="88" y="4"/>
                </a:lnTo>
                <a:lnTo>
                  <a:pt x="84" y="4"/>
                </a:lnTo>
                <a:lnTo>
                  <a:pt x="80" y="4"/>
                </a:lnTo>
                <a:lnTo>
                  <a:pt x="68" y="8"/>
                </a:lnTo>
                <a:lnTo>
                  <a:pt x="60" y="8"/>
                </a:lnTo>
                <a:lnTo>
                  <a:pt x="48" y="8"/>
                </a:lnTo>
                <a:lnTo>
                  <a:pt x="36" y="8"/>
                </a:lnTo>
                <a:lnTo>
                  <a:pt x="20" y="8"/>
                </a:lnTo>
                <a:lnTo>
                  <a:pt x="0" y="12"/>
                </a:lnTo>
                <a:lnTo>
                  <a:pt x="0" y="4"/>
                </a:lnTo>
                <a:lnTo>
                  <a:pt x="4" y="4"/>
                </a:lnTo>
                <a:lnTo>
                  <a:pt x="8" y="4"/>
                </a:lnTo>
                <a:lnTo>
                  <a:pt x="16" y="4"/>
                </a:lnTo>
                <a:lnTo>
                  <a:pt x="28" y="4"/>
                </a:lnTo>
                <a:lnTo>
                  <a:pt x="28" y="4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9" name="Freeform 233">
            <a:extLst>
              <a:ext uri="{FF2B5EF4-FFF2-40B4-BE49-F238E27FC236}">
                <a16:creationId xmlns:a16="http://schemas.microsoft.com/office/drawing/2014/main" id="{D39C2F23-4657-4B58-B2CD-407AFF5B5F3B}"/>
              </a:ext>
            </a:extLst>
          </p:cNvPr>
          <p:cNvSpPr>
            <a:spLocks/>
          </p:cNvSpPr>
          <p:nvPr/>
        </p:nvSpPr>
        <p:spPr bwMode="auto">
          <a:xfrm>
            <a:off x="5532616" y="5486592"/>
            <a:ext cx="433969" cy="175165"/>
          </a:xfrm>
          <a:custGeom>
            <a:avLst/>
            <a:gdLst>
              <a:gd name="T0" fmla="*/ 0 w 112"/>
              <a:gd name="T1" fmla="*/ 8 h 36"/>
              <a:gd name="T2" fmla="*/ 16 w 112"/>
              <a:gd name="T3" fmla="*/ 8 h 36"/>
              <a:gd name="T4" fmla="*/ 28 w 112"/>
              <a:gd name="T5" fmla="*/ 4 h 36"/>
              <a:gd name="T6" fmla="*/ 44 w 112"/>
              <a:gd name="T7" fmla="*/ 4 h 36"/>
              <a:gd name="T8" fmla="*/ 56 w 112"/>
              <a:gd name="T9" fmla="*/ 4 h 36"/>
              <a:gd name="T10" fmla="*/ 68 w 112"/>
              <a:gd name="T11" fmla="*/ 4 h 36"/>
              <a:gd name="T12" fmla="*/ 76 w 112"/>
              <a:gd name="T13" fmla="*/ 0 h 36"/>
              <a:gd name="T14" fmla="*/ 84 w 112"/>
              <a:gd name="T15" fmla="*/ 0 h 36"/>
              <a:gd name="T16" fmla="*/ 92 w 112"/>
              <a:gd name="T17" fmla="*/ 0 h 36"/>
              <a:gd name="T18" fmla="*/ 104 w 112"/>
              <a:gd name="T19" fmla="*/ 0 h 36"/>
              <a:gd name="T20" fmla="*/ 108 w 112"/>
              <a:gd name="T21" fmla="*/ 4 h 36"/>
              <a:gd name="T22" fmla="*/ 112 w 112"/>
              <a:gd name="T23" fmla="*/ 8 h 36"/>
              <a:gd name="T24" fmla="*/ 112 w 112"/>
              <a:gd name="T25" fmla="*/ 16 h 36"/>
              <a:gd name="T26" fmla="*/ 108 w 112"/>
              <a:gd name="T27" fmla="*/ 20 h 36"/>
              <a:gd name="T28" fmla="*/ 100 w 112"/>
              <a:gd name="T29" fmla="*/ 24 h 36"/>
              <a:gd name="T30" fmla="*/ 92 w 112"/>
              <a:gd name="T31" fmla="*/ 28 h 36"/>
              <a:gd name="T32" fmla="*/ 80 w 112"/>
              <a:gd name="T33" fmla="*/ 28 h 36"/>
              <a:gd name="T34" fmla="*/ 64 w 112"/>
              <a:gd name="T35" fmla="*/ 32 h 36"/>
              <a:gd name="T36" fmla="*/ 44 w 112"/>
              <a:gd name="T37" fmla="*/ 32 h 36"/>
              <a:gd name="T38" fmla="*/ 24 w 112"/>
              <a:gd name="T39" fmla="*/ 32 h 36"/>
              <a:gd name="T40" fmla="*/ 0 w 112"/>
              <a:gd name="T41" fmla="*/ 36 h 36"/>
              <a:gd name="T42" fmla="*/ 0 w 112"/>
              <a:gd name="T43" fmla="*/ 8 h 36"/>
              <a:gd name="T44" fmla="*/ 0 w 112"/>
              <a:gd name="T45" fmla="*/ 8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112" h="36">
                <a:moveTo>
                  <a:pt x="0" y="8"/>
                </a:moveTo>
                <a:lnTo>
                  <a:pt x="16" y="8"/>
                </a:lnTo>
                <a:lnTo>
                  <a:pt x="28" y="4"/>
                </a:lnTo>
                <a:lnTo>
                  <a:pt x="44" y="4"/>
                </a:lnTo>
                <a:lnTo>
                  <a:pt x="56" y="4"/>
                </a:lnTo>
                <a:lnTo>
                  <a:pt x="68" y="4"/>
                </a:lnTo>
                <a:lnTo>
                  <a:pt x="76" y="0"/>
                </a:lnTo>
                <a:lnTo>
                  <a:pt x="84" y="0"/>
                </a:lnTo>
                <a:lnTo>
                  <a:pt x="92" y="0"/>
                </a:lnTo>
                <a:lnTo>
                  <a:pt x="104" y="0"/>
                </a:lnTo>
                <a:lnTo>
                  <a:pt x="108" y="4"/>
                </a:lnTo>
                <a:lnTo>
                  <a:pt x="112" y="8"/>
                </a:lnTo>
                <a:lnTo>
                  <a:pt x="112" y="16"/>
                </a:lnTo>
                <a:lnTo>
                  <a:pt x="108" y="20"/>
                </a:lnTo>
                <a:lnTo>
                  <a:pt x="100" y="24"/>
                </a:lnTo>
                <a:lnTo>
                  <a:pt x="92" y="28"/>
                </a:lnTo>
                <a:lnTo>
                  <a:pt x="80" y="28"/>
                </a:lnTo>
                <a:lnTo>
                  <a:pt x="64" y="32"/>
                </a:lnTo>
                <a:lnTo>
                  <a:pt x="44" y="32"/>
                </a:lnTo>
                <a:lnTo>
                  <a:pt x="24" y="32"/>
                </a:lnTo>
                <a:lnTo>
                  <a:pt x="0" y="36"/>
                </a:lnTo>
                <a:lnTo>
                  <a:pt x="0" y="8"/>
                </a:lnTo>
                <a:lnTo>
                  <a:pt x="0" y="8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1" name="Freeform 235">
            <a:extLst>
              <a:ext uri="{FF2B5EF4-FFF2-40B4-BE49-F238E27FC236}">
                <a16:creationId xmlns:a16="http://schemas.microsoft.com/office/drawing/2014/main" id="{2363D1AF-0292-478F-973D-C5775121074D}"/>
              </a:ext>
            </a:extLst>
          </p:cNvPr>
          <p:cNvSpPr>
            <a:spLocks/>
          </p:cNvSpPr>
          <p:nvPr/>
        </p:nvSpPr>
        <p:spPr bwMode="auto">
          <a:xfrm>
            <a:off x="9631943" y="4393834"/>
            <a:ext cx="929934" cy="272479"/>
          </a:xfrm>
          <a:custGeom>
            <a:avLst/>
            <a:gdLst>
              <a:gd name="T0" fmla="*/ 104 w 240"/>
              <a:gd name="T1" fmla="*/ 12 h 56"/>
              <a:gd name="T2" fmla="*/ 128 w 240"/>
              <a:gd name="T3" fmla="*/ 8 h 56"/>
              <a:gd name="T4" fmla="*/ 148 w 240"/>
              <a:gd name="T5" fmla="*/ 4 h 56"/>
              <a:gd name="T6" fmla="*/ 164 w 240"/>
              <a:gd name="T7" fmla="*/ 4 h 56"/>
              <a:gd name="T8" fmla="*/ 180 w 240"/>
              <a:gd name="T9" fmla="*/ 0 h 56"/>
              <a:gd name="T10" fmla="*/ 192 w 240"/>
              <a:gd name="T11" fmla="*/ 0 h 56"/>
              <a:gd name="T12" fmla="*/ 200 w 240"/>
              <a:gd name="T13" fmla="*/ 0 h 56"/>
              <a:gd name="T14" fmla="*/ 204 w 240"/>
              <a:gd name="T15" fmla="*/ 0 h 56"/>
              <a:gd name="T16" fmla="*/ 208 w 240"/>
              <a:gd name="T17" fmla="*/ 0 h 56"/>
              <a:gd name="T18" fmla="*/ 208 w 240"/>
              <a:gd name="T19" fmla="*/ 0 h 56"/>
              <a:gd name="T20" fmla="*/ 212 w 240"/>
              <a:gd name="T21" fmla="*/ 0 h 56"/>
              <a:gd name="T22" fmla="*/ 220 w 240"/>
              <a:gd name="T23" fmla="*/ 0 h 56"/>
              <a:gd name="T24" fmla="*/ 228 w 240"/>
              <a:gd name="T25" fmla="*/ 4 h 56"/>
              <a:gd name="T26" fmla="*/ 232 w 240"/>
              <a:gd name="T27" fmla="*/ 4 h 56"/>
              <a:gd name="T28" fmla="*/ 236 w 240"/>
              <a:gd name="T29" fmla="*/ 8 h 56"/>
              <a:gd name="T30" fmla="*/ 240 w 240"/>
              <a:gd name="T31" fmla="*/ 12 h 56"/>
              <a:gd name="T32" fmla="*/ 240 w 240"/>
              <a:gd name="T33" fmla="*/ 16 h 56"/>
              <a:gd name="T34" fmla="*/ 240 w 240"/>
              <a:gd name="T35" fmla="*/ 20 h 56"/>
              <a:gd name="T36" fmla="*/ 236 w 240"/>
              <a:gd name="T37" fmla="*/ 24 h 56"/>
              <a:gd name="T38" fmla="*/ 232 w 240"/>
              <a:gd name="T39" fmla="*/ 28 h 56"/>
              <a:gd name="T40" fmla="*/ 224 w 240"/>
              <a:gd name="T41" fmla="*/ 32 h 56"/>
              <a:gd name="T42" fmla="*/ 220 w 240"/>
              <a:gd name="T43" fmla="*/ 32 h 56"/>
              <a:gd name="T44" fmla="*/ 212 w 240"/>
              <a:gd name="T45" fmla="*/ 36 h 56"/>
              <a:gd name="T46" fmla="*/ 200 w 240"/>
              <a:gd name="T47" fmla="*/ 36 h 56"/>
              <a:gd name="T48" fmla="*/ 188 w 240"/>
              <a:gd name="T49" fmla="*/ 40 h 56"/>
              <a:gd name="T50" fmla="*/ 176 w 240"/>
              <a:gd name="T51" fmla="*/ 40 h 56"/>
              <a:gd name="T52" fmla="*/ 160 w 240"/>
              <a:gd name="T53" fmla="*/ 40 h 56"/>
              <a:gd name="T54" fmla="*/ 140 w 240"/>
              <a:gd name="T55" fmla="*/ 44 h 56"/>
              <a:gd name="T56" fmla="*/ 120 w 240"/>
              <a:gd name="T57" fmla="*/ 44 h 56"/>
              <a:gd name="T58" fmla="*/ 100 w 240"/>
              <a:gd name="T59" fmla="*/ 48 h 56"/>
              <a:gd name="T60" fmla="*/ 84 w 240"/>
              <a:gd name="T61" fmla="*/ 48 h 56"/>
              <a:gd name="T62" fmla="*/ 72 w 240"/>
              <a:gd name="T63" fmla="*/ 52 h 56"/>
              <a:gd name="T64" fmla="*/ 56 w 240"/>
              <a:gd name="T65" fmla="*/ 52 h 56"/>
              <a:gd name="T66" fmla="*/ 48 w 240"/>
              <a:gd name="T67" fmla="*/ 52 h 56"/>
              <a:gd name="T68" fmla="*/ 40 w 240"/>
              <a:gd name="T69" fmla="*/ 52 h 56"/>
              <a:gd name="T70" fmla="*/ 36 w 240"/>
              <a:gd name="T71" fmla="*/ 52 h 56"/>
              <a:gd name="T72" fmla="*/ 32 w 240"/>
              <a:gd name="T73" fmla="*/ 56 h 56"/>
              <a:gd name="T74" fmla="*/ 28 w 240"/>
              <a:gd name="T75" fmla="*/ 52 h 56"/>
              <a:gd name="T76" fmla="*/ 20 w 240"/>
              <a:gd name="T77" fmla="*/ 52 h 56"/>
              <a:gd name="T78" fmla="*/ 16 w 240"/>
              <a:gd name="T79" fmla="*/ 48 h 56"/>
              <a:gd name="T80" fmla="*/ 8 w 240"/>
              <a:gd name="T81" fmla="*/ 44 h 56"/>
              <a:gd name="T82" fmla="*/ 4 w 240"/>
              <a:gd name="T83" fmla="*/ 40 h 56"/>
              <a:gd name="T84" fmla="*/ 0 w 240"/>
              <a:gd name="T85" fmla="*/ 36 h 56"/>
              <a:gd name="T86" fmla="*/ 0 w 240"/>
              <a:gd name="T87" fmla="*/ 32 h 56"/>
              <a:gd name="T88" fmla="*/ 0 w 240"/>
              <a:gd name="T89" fmla="*/ 28 h 56"/>
              <a:gd name="T90" fmla="*/ 4 w 240"/>
              <a:gd name="T91" fmla="*/ 28 h 56"/>
              <a:gd name="T92" fmla="*/ 12 w 240"/>
              <a:gd name="T93" fmla="*/ 28 h 56"/>
              <a:gd name="T94" fmla="*/ 20 w 240"/>
              <a:gd name="T95" fmla="*/ 24 h 56"/>
              <a:gd name="T96" fmla="*/ 32 w 240"/>
              <a:gd name="T97" fmla="*/ 24 h 56"/>
              <a:gd name="T98" fmla="*/ 48 w 240"/>
              <a:gd name="T99" fmla="*/ 20 h 56"/>
              <a:gd name="T100" fmla="*/ 64 w 240"/>
              <a:gd name="T101" fmla="*/ 20 h 56"/>
              <a:gd name="T102" fmla="*/ 84 w 240"/>
              <a:gd name="T103" fmla="*/ 16 h 56"/>
              <a:gd name="T104" fmla="*/ 104 w 240"/>
              <a:gd name="T105" fmla="*/ 12 h 56"/>
              <a:gd name="T106" fmla="*/ 104 w 240"/>
              <a:gd name="T107" fmla="*/ 12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40" h="56">
                <a:moveTo>
                  <a:pt x="104" y="12"/>
                </a:moveTo>
                <a:lnTo>
                  <a:pt x="128" y="8"/>
                </a:lnTo>
                <a:lnTo>
                  <a:pt x="148" y="4"/>
                </a:lnTo>
                <a:lnTo>
                  <a:pt x="164" y="4"/>
                </a:lnTo>
                <a:lnTo>
                  <a:pt x="180" y="0"/>
                </a:lnTo>
                <a:lnTo>
                  <a:pt x="192" y="0"/>
                </a:lnTo>
                <a:lnTo>
                  <a:pt x="200" y="0"/>
                </a:lnTo>
                <a:lnTo>
                  <a:pt x="204" y="0"/>
                </a:lnTo>
                <a:lnTo>
                  <a:pt x="208" y="0"/>
                </a:lnTo>
                <a:lnTo>
                  <a:pt x="208" y="0"/>
                </a:lnTo>
                <a:lnTo>
                  <a:pt x="212" y="0"/>
                </a:lnTo>
                <a:lnTo>
                  <a:pt x="220" y="0"/>
                </a:lnTo>
                <a:lnTo>
                  <a:pt x="228" y="4"/>
                </a:lnTo>
                <a:lnTo>
                  <a:pt x="232" y="4"/>
                </a:lnTo>
                <a:lnTo>
                  <a:pt x="236" y="8"/>
                </a:lnTo>
                <a:lnTo>
                  <a:pt x="240" y="12"/>
                </a:lnTo>
                <a:lnTo>
                  <a:pt x="240" y="16"/>
                </a:lnTo>
                <a:lnTo>
                  <a:pt x="240" y="20"/>
                </a:lnTo>
                <a:lnTo>
                  <a:pt x="236" y="24"/>
                </a:lnTo>
                <a:lnTo>
                  <a:pt x="232" y="28"/>
                </a:lnTo>
                <a:lnTo>
                  <a:pt x="224" y="32"/>
                </a:lnTo>
                <a:lnTo>
                  <a:pt x="220" y="32"/>
                </a:lnTo>
                <a:lnTo>
                  <a:pt x="212" y="36"/>
                </a:lnTo>
                <a:lnTo>
                  <a:pt x="200" y="36"/>
                </a:lnTo>
                <a:lnTo>
                  <a:pt x="188" y="40"/>
                </a:lnTo>
                <a:lnTo>
                  <a:pt x="176" y="40"/>
                </a:lnTo>
                <a:lnTo>
                  <a:pt x="160" y="40"/>
                </a:lnTo>
                <a:lnTo>
                  <a:pt x="140" y="44"/>
                </a:lnTo>
                <a:lnTo>
                  <a:pt x="120" y="44"/>
                </a:lnTo>
                <a:lnTo>
                  <a:pt x="100" y="48"/>
                </a:lnTo>
                <a:lnTo>
                  <a:pt x="84" y="48"/>
                </a:lnTo>
                <a:lnTo>
                  <a:pt x="72" y="52"/>
                </a:lnTo>
                <a:lnTo>
                  <a:pt x="56" y="52"/>
                </a:lnTo>
                <a:lnTo>
                  <a:pt x="48" y="52"/>
                </a:lnTo>
                <a:lnTo>
                  <a:pt x="40" y="52"/>
                </a:lnTo>
                <a:lnTo>
                  <a:pt x="36" y="52"/>
                </a:lnTo>
                <a:lnTo>
                  <a:pt x="32" y="56"/>
                </a:lnTo>
                <a:lnTo>
                  <a:pt x="28" y="52"/>
                </a:lnTo>
                <a:lnTo>
                  <a:pt x="20" y="52"/>
                </a:lnTo>
                <a:lnTo>
                  <a:pt x="16" y="48"/>
                </a:lnTo>
                <a:lnTo>
                  <a:pt x="8" y="44"/>
                </a:lnTo>
                <a:lnTo>
                  <a:pt x="4" y="40"/>
                </a:lnTo>
                <a:lnTo>
                  <a:pt x="0" y="36"/>
                </a:lnTo>
                <a:lnTo>
                  <a:pt x="0" y="32"/>
                </a:lnTo>
                <a:lnTo>
                  <a:pt x="0" y="28"/>
                </a:lnTo>
                <a:lnTo>
                  <a:pt x="4" y="28"/>
                </a:lnTo>
                <a:lnTo>
                  <a:pt x="12" y="28"/>
                </a:lnTo>
                <a:lnTo>
                  <a:pt x="20" y="24"/>
                </a:lnTo>
                <a:lnTo>
                  <a:pt x="32" y="24"/>
                </a:lnTo>
                <a:lnTo>
                  <a:pt x="48" y="20"/>
                </a:lnTo>
                <a:lnTo>
                  <a:pt x="64" y="20"/>
                </a:lnTo>
                <a:lnTo>
                  <a:pt x="84" y="16"/>
                </a:lnTo>
                <a:lnTo>
                  <a:pt x="104" y="12"/>
                </a:lnTo>
                <a:lnTo>
                  <a:pt x="104" y="12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2" name="Freeform 236">
            <a:extLst>
              <a:ext uri="{FF2B5EF4-FFF2-40B4-BE49-F238E27FC236}">
                <a16:creationId xmlns:a16="http://schemas.microsoft.com/office/drawing/2014/main" id="{8D0EAE71-5949-4921-9952-16E023CBC925}"/>
              </a:ext>
            </a:extLst>
          </p:cNvPr>
          <p:cNvSpPr>
            <a:spLocks/>
          </p:cNvSpPr>
          <p:nvPr/>
        </p:nvSpPr>
        <p:spPr bwMode="auto">
          <a:xfrm>
            <a:off x="9910923" y="4004578"/>
            <a:ext cx="309978" cy="934214"/>
          </a:xfrm>
          <a:custGeom>
            <a:avLst/>
            <a:gdLst>
              <a:gd name="T0" fmla="*/ 4 w 80"/>
              <a:gd name="T1" fmla="*/ 24 h 192"/>
              <a:gd name="T2" fmla="*/ 4 w 80"/>
              <a:gd name="T3" fmla="*/ 16 h 192"/>
              <a:gd name="T4" fmla="*/ 0 w 80"/>
              <a:gd name="T5" fmla="*/ 12 h 192"/>
              <a:gd name="T6" fmla="*/ 0 w 80"/>
              <a:gd name="T7" fmla="*/ 8 h 192"/>
              <a:gd name="T8" fmla="*/ 4 w 80"/>
              <a:gd name="T9" fmla="*/ 4 h 192"/>
              <a:gd name="T10" fmla="*/ 8 w 80"/>
              <a:gd name="T11" fmla="*/ 0 h 192"/>
              <a:gd name="T12" fmla="*/ 12 w 80"/>
              <a:gd name="T13" fmla="*/ 0 h 192"/>
              <a:gd name="T14" fmla="*/ 24 w 80"/>
              <a:gd name="T15" fmla="*/ 0 h 192"/>
              <a:gd name="T16" fmla="*/ 40 w 80"/>
              <a:gd name="T17" fmla="*/ 0 h 192"/>
              <a:gd name="T18" fmla="*/ 52 w 80"/>
              <a:gd name="T19" fmla="*/ 4 h 192"/>
              <a:gd name="T20" fmla="*/ 60 w 80"/>
              <a:gd name="T21" fmla="*/ 8 h 192"/>
              <a:gd name="T22" fmla="*/ 68 w 80"/>
              <a:gd name="T23" fmla="*/ 12 h 192"/>
              <a:gd name="T24" fmla="*/ 76 w 80"/>
              <a:gd name="T25" fmla="*/ 16 h 192"/>
              <a:gd name="T26" fmla="*/ 80 w 80"/>
              <a:gd name="T27" fmla="*/ 20 h 192"/>
              <a:gd name="T28" fmla="*/ 80 w 80"/>
              <a:gd name="T29" fmla="*/ 28 h 192"/>
              <a:gd name="T30" fmla="*/ 80 w 80"/>
              <a:gd name="T31" fmla="*/ 40 h 192"/>
              <a:gd name="T32" fmla="*/ 80 w 80"/>
              <a:gd name="T33" fmla="*/ 52 h 192"/>
              <a:gd name="T34" fmla="*/ 76 w 80"/>
              <a:gd name="T35" fmla="*/ 64 h 192"/>
              <a:gd name="T36" fmla="*/ 76 w 80"/>
              <a:gd name="T37" fmla="*/ 72 h 192"/>
              <a:gd name="T38" fmla="*/ 72 w 80"/>
              <a:gd name="T39" fmla="*/ 88 h 192"/>
              <a:gd name="T40" fmla="*/ 72 w 80"/>
              <a:gd name="T41" fmla="*/ 104 h 192"/>
              <a:gd name="T42" fmla="*/ 68 w 80"/>
              <a:gd name="T43" fmla="*/ 120 h 192"/>
              <a:gd name="T44" fmla="*/ 64 w 80"/>
              <a:gd name="T45" fmla="*/ 140 h 192"/>
              <a:gd name="T46" fmla="*/ 64 w 80"/>
              <a:gd name="T47" fmla="*/ 164 h 192"/>
              <a:gd name="T48" fmla="*/ 60 w 80"/>
              <a:gd name="T49" fmla="*/ 192 h 192"/>
              <a:gd name="T50" fmla="*/ 16 w 80"/>
              <a:gd name="T51" fmla="*/ 192 h 192"/>
              <a:gd name="T52" fmla="*/ 16 w 80"/>
              <a:gd name="T53" fmla="*/ 172 h 192"/>
              <a:gd name="T54" fmla="*/ 16 w 80"/>
              <a:gd name="T55" fmla="*/ 156 h 192"/>
              <a:gd name="T56" fmla="*/ 20 w 80"/>
              <a:gd name="T57" fmla="*/ 124 h 192"/>
              <a:gd name="T58" fmla="*/ 20 w 80"/>
              <a:gd name="T59" fmla="*/ 96 h 192"/>
              <a:gd name="T60" fmla="*/ 20 w 80"/>
              <a:gd name="T61" fmla="*/ 72 h 192"/>
              <a:gd name="T62" fmla="*/ 20 w 80"/>
              <a:gd name="T63" fmla="*/ 64 h 192"/>
              <a:gd name="T64" fmla="*/ 20 w 80"/>
              <a:gd name="T65" fmla="*/ 56 h 192"/>
              <a:gd name="T66" fmla="*/ 16 w 80"/>
              <a:gd name="T67" fmla="*/ 48 h 192"/>
              <a:gd name="T68" fmla="*/ 16 w 80"/>
              <a:gd name="T69" fmla="*/ 40 h 192"/>
              <a:gd name="T70" fmla="*/ 12 w 80"/>
              <a:gd name="T71" fmla="*/ 32 h 192"/>
              <a:gd name="T72" fmla="*/ 12 w 80"/>
              <a:gd name="T73" fmla="*/ 28 h 192"/>
              <a:gd name="T74" fmla="*/ 4 w 80"/>
              <a:gd name="T75" fmla="*/ 24 h 192"/>
              <a:gd name="T76" fmla="*/ 4 w 80"/>
              <a:gd name="T77" fmla="*/ 24 h 1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80" h="192">
                <a:moveTo>
                  <a:pt x="4" y="24"/>
                </a:moveTo>
                <a:lnTo>
                  <a:pt x="4" y="16"/>
                </a:lnTo>
                <a:lnTo>
                  <a:pt x="0" y="12"/>
                </a:lnTo>
                <a:lnTo>
                  <a:pt x="0" y="8"/>
                </a:lnTo>
                <a:lnTo>
                  <a:pt x="4" y="4"/>
                </a:lnTo>
                <a:lnTo>
                  <a:pt x="8" y="0"/>
                </a:lnTo>
                <a:lnTo>
                  <a:pt x="12" y="0"/>
                </a:lnTo>
                <a:lnTo>
                  <a:pt x="24" y="0"/>
                </a:lnTo>
                <a:lnTo>
                  <a:pt x="40" y="0"/>
                </a:lnTo>
                <a:lnTo>
                  <a:pt x="52" y="4"/>
                </a:lnTo>
                <a:lnTo>
                  <a:pt x="60" y="8"/>
                </a:lnTo>
                <a:lnTo>
                  <a:pt x="68" y="12"/>
                </a:lnTo>
                <a:lnTo>
                  <a:pt x="76" y="16"/>
                </a:lnTo>
                <a:lnTo>
                  <a:pt x="80" y="20"/>
                </a:lnTo>
                <a:lnTo>
                  <a:pt x="80" y="28"/>
                </a:lnTo>
                <a:lnTo>
                  <a:pt x="80" y="40"/>
                </a:lnTo>
                <a:lnTo>
                  <a:pt x="80" y="52"/>
                </a:lnTo>
                <a:lnTo>
                  <a:pt x="76" y="64"/>
                </a:lnTo>
                <a:lnTo>
                  <a:pt x="76" y="72"/>
                </a:lnTo>
                <a:lnTo>
                  <a:pt x="72" y="88"/>
                </a:lnTo>
                <a:lnTo>
                  <a:pt x="72" y="104"/>
                </a:lnTo>
                <a:lnTo>
                  <a:pt x="68" y="120"/>
                </a:lnTo>
                <a:lnTo>
                  <a:pt x="64" y="140"/>
                </a:lnTo>
                <a:lnTo>
                  <a:pt x="64" y="164"/>
                </a:lnTo>
                <a:lnTo>
                  <a:pt x="60" y="192"/>
                </a:lnTo>
                <a:lnTo>
                  <a:pt x="16" y="192"/>
                </a:lnTo>
                <a:lnTo>
                  <a:pt x="16" y="172"/>
                </a:lnTo>
                <a:lnTo>
                  <a:pt x="16" y="156"/>
                </a:lnTo>
                <a:lnTo>
                  <a:pt x="20" y="124"/>
                </a:lnTo>
                <a:lnTo>
                  <a:pt x="20" y="96"/>
                </a:lnTo>
                <a:lnTo>
                  <a:pt x="20" y="72"/>
                </a:lnTo>
                <a:lnTo>
                  <a:pt x="20" y="64"/>
                </a:lnTo>
                <a:lnTo>
                  <a:pt x="20" y="56"/>
                </a:lnTo>
                <a:lnTo>
                  <a:pt x="16" y="48"/>
                </a:lnTo>
                <a:lnTo>
                  <a:pt x="16" y="40"/>
                </a:lnTo>
                <a:lnTo>
                  <a:pt x="12" y="32"/>
                </a:lnTo>
                <a:lnTo>
                  <a:pt x="12" y="28"/>
                </a:lnTo>
                <a:lnTo>
                  <a:pt x="4" y="24"/>
                </a:lnTo>
                <a:lnTo>
                  <a:pt x="4" y="24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3" name="Freeform 237">
            <a:extLst>
              <a:ext uri="{FF2B5EF4-FFF2-40B4-BE49-F238E27FC236}">
                <a16:creationId xmlns:a16="http://schemas.microsoft.com/office/drawing/2014/main" id="{AF4A61AA-331C-4228-BD8D-CA9CF094BE92}"/>
              </a:ext>
            </a:extLst>
          </p:cNvPr>
          <p:cNvSpPr>
            <a:spLocks/>
          </p:cNvSpPr>
          <p:nvPr/>
        </p:nvSpPr>
        <p:spPr bwMode="auto">
          <a:xfrm>
            <a:off x="9383961" y="4705239"/>
            <a:ext cx="1565388" cy="467107"/>
          </a:xfrm>
          <a:custGeom>
            <a:avLst/>
            <a:gdLst>
              <a:gd name="T0" fmla="*/ 40 w 404"/>
              <a:gd name="T1" fmla="*/ 68 h 96"/>
              <a:gd name="T2" fmla="*/ 24 w 404"/>
              <a:gd name="T3" fmla="*/ 60 h 96"/>
              <a:gd name="T4" fmla="*/ 8 w 404"/>
              <a:gd name="T5" fmla="*/ 52 h 96"/>
              <a:gd name="T6" fmla="*/ 0 w 404"/>
              <a:gd name="T7" fmla="*/ 44 h 96"/>
              <a:gd name="T8" fmla="*/ 0 w 404"/>
              <a:gd name="T9" fmla="*/ 36 h 96"/>
              <a:gd name="T10" fmla="*/ 12 w 404"/>
              <a:gd name="T11" fmla="*/ 32 h 96"/>
              <a:gd name="T12" fmla="*/ 32 w 404"/>
              <a:gd name="T13" fmla="*/ 32 h 96"/>
              <a:gd name="T14" fmla="*/ 48 w 404"/>
              <a:gd name="T15" fmla="*/ 32 h 96"/>
              <a:gd name="T16" fmla="*/ 72 w 404"/>
              <a:gd name="T17" fmla="*/ 32 h 96"/>
              <a:gd name="T18" fmla="*/ 96 w 404"/>
              <a:gd name="T19" fmla="*/ 28 h 96"/>
              <a:gd name="T20" fmla="*/ 144 w 404"/>
              <a:gd name="T21" fmla="*/ 24 h 96"/>
              <a:gd name="T22" fmla="*/ 228 w 404"/>
              <a:gd name="T23" fmla="*/ 16 h 96"/>
              <a:gd name="T24" fmla="*/ 252 w 404"/>
              <a:gd name="T25" fmla="*/ 12 h 96"/>
              <a:gd name="T26" fmla="*/ 272 w 404"/>
              <a:gd name="T27" fmla="*/ 8 h 96"/>
              <a:gd name="T28" fmla="*/ 288 w 404"/>
              <a:gd name="T29" fmla="*/ 8 h 96"/>
              <a:gd name="T30" fmla="*/ 296 w 404"/>
              <a:gd name="T31" fmla="*/ 4 h 96"/>
              <a:gd name="T32" fmla="*/ 316 w 404"/>
              <a:gd name="T33" fmla="*/ 0 h 96"/>
              <a:gd name="T34" fmla="*/ 328 w 404"/>
              <a:gd name="T35" fmla="*/ 4 h 96"/>
              <a:gd name="T36" fmla="*/ 344 w 404"/>
              <a:gd name="T37" fmla="*/ 8 h 96"/>
              <a:gd name="T38" fmla="*/ 360 w 404"/>
              <a:gd name="T39" fmla="*/ 16 h 96"/>
              <a:gd name="T40" fmla="*/ 380 w 404"/>
              <a:gd name="T41" fmla="*/ 24 h 96"/>
              <a:gd name="T42" fmla="*/ 392 w 404"/>
              <a:gd name="T43" fmla="*/ 32 h 96"/>
              <a:gd name="T44" fmla="*/ 400 w 404"/>
              <a:gd name="T45" fmla="*/ 36 h 96"/>
              <a:gd name="T46" fmla="*/ 404 w 404"/>
              <a:gd name="T47" fmla="*/ 44 h 96"/>
              <a:gd name="T48" fmla="*/ 404 w 404"/>
              <a:gd name="T49" fmla="*/ 52 h 96"/>
              <a:gd name="T50" fmla="*/ 392 w 404"/>
              <a:gd name="T51" fmla="*/ 60 h 96"/>
              <a:gd name="T52" fmla="*/ 364 w 404"/>
              <a:gd name="T53" fmla="*/ 64 h 96"/>
              <a:gd name="T54" fmla="*/ 340 w 404"/>
              <a:gd name="T55" fmla="*/ 76 h 96"/>
              <a:gd name="T56" fmla="*/ 308 w 404"/>
              <a:gd name="T57" fmla="*/ 88 h 96"/>
              <a:gd name="T58" fmla="*/ 292 w 404"/>
              <a:gd name="T59" fmla="*/ 96 h 96"/>
              <a:gd name="T60" fmla="*/ 284 w 404"/>
              <a:gd name="T61" fmla="*/ 92 h 96"/>
              <a:gd name="T62" fmla="*/ 284 w 404"/>
              <a:gd name="T63" fmla="*/ 80 h 96"/>
              <a:gd name="T64" fmla="*/ 292 w 404"/>
              <a:gd name="T65" fmla="*/ 60 h 96"/>
              <a:gd name="T66" fmla="*/ 300 w 404"/>
              <a:gd name="T67" fmla="*/ 48 h 96"/>
              <a:gd name="T68" fmla="*/ 292 w 404"/>
              <a:gd name="T69" fmla="*/ 44 h 96"/>
              <a:gd name="T70" fmla="*/ 276 w 404"/>
              <a:gd name="T71" fmla="*/ 44 h 96"/>
              <a:gd name="T72" fmla="*/ 252 w 404"/>
              <a:gd name="T73" fmla="*/ 44 h 96"/>
              <a:gd name="T74" fmla="*/ 212 w 404"/>
              <a:gd name="T75" fmla="*/ 48 h 96"/>
              <a:gd name="T76" fmla="*/ 160 w 404"/>
              <a:gd name="T77" fmla="*/ 52 h 96"/>
              <a:gd name="T78" fmla="*/ 112 w 404"/>
              <a:gd name="T79" fmla="*/ 60 h 96"/>
              <a:gd name="T80" fmla="*/ 80 w 404"/>
              <a:gd name="T81" fmla="*/ 64 h 96"/>
              <a:gd name="T82" fmla="*/ 52 w 404"/>
              <a:gd name="T83" fmla="*/ 68 h 96"/>
              <a:gd name="T84" fmla="*/ 44 w 404"/>
              <a:gd name="T85" fmla="*/ 68 h 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404" h="96">
                <a:moveTo>
                  <a:pt x="44" y="68"/>
                </a:moveTo>
                <a:lnTo>
                  <a:pt x="40" y="68"/>
                </a:lnTo>
                <a:lnTo>
                  <a:pt x="32" y="64"/>
                </a:lnTo>
                <a:lnTo>
                  <a:pt x="24" y="60"/>
                </a:lnTo>
                <a:lnTo>
                  <a:pt x="16" y="56"/>
                </a:lnTo>
                <a:lnTo>
                  <a:pt x="8" y="52"/>
                </a:lnTo>
                <a:lnTo>
                  <a:pt x="4" y="48"/>
                </a:lnTo>
                <a:lnTo>
                  <a:pt x="0" y="44"/>
                </a:lnTo>
                <a:lnTo>
                  <a:pt x="0" y="40"/>
                </a:lnTo>
                <a:lnTo>
                  <a:pt x="0" y="36"/>
                </a:lnTo>
                <a:lnTo>
                  <a:pt x="4" y="36"/>
                </a:lnTo>
                <a:lnTo>
                  <a:pt x="12" y="32"/>
                </a:lnTo>
                <a:lnTo>
                  <a:pt x="24" y="32"/>
                </a:lnTo>
                <a:lnTo>
                  <a:pt x="32" y="32"/>
                </a:lnTo>
                <a:lnTo>
                  <a:pt x="40" y="32"/>
                </a:lnTo>
                <a:lnTo>
                  <a:pt x="48" y="32"/>
                </a:lnTo>
                <a:lnTo>
                  <a:pt x="60" y="32"/>
                </a:lnTo>
                <a:lnTo>
                  <a:pt x="72" y="32"/>
                </a:lnTo>
                <a:lnTo>
                  <a:pt x="84" y="28"/>
                </a:lnTo>
                <a:lnTo>
                  <a:pt x="96" y="28"/>
                </a:lnTo>
                <a:lnTo>
                  <a:pt x="112" y="24"/>
                </a:lnTo>
                <a:lnTo>
                  <a:pt x="144" y="24"/>
                </a:lnTo>
                <a:lnTo>
                  <a:pt x="172" y="20"/>
                </a:lnTo>
                <a:lnTo>
                  <a:pt x="228" y="16"/>
                </a:lnTo>
                <a:lnTo>
                  <a:pt x="244" y="12"/>
                </a:lnTo>
                <a:lnTo>
                  <a:pt x="252" y="12"/>
                </a:lnTo>
                <a:lnTo>
                  <a:pt x="264" y="12"/>
                </a:lnTo>
                <a:lnTo>
                  <a:pt x="272" y="8"/>
                </a:lnTo>
                <a:lnTo>
                  <a:pt x="280" y="8"/>
                </a:lnTo>
                <a:lnTo>
                  <a:pt x="288" y="8"/>
                </a:lnTo>
                <a:lnTo>
                  <a:pt x="292" y="4"/>
                </a:lnTo>
                <a:lnTo>
                  <a:pt x="296" y="4"/>
                </a:lnTo>
                <a:lnTo>
                  <a:pt x="312" y="0"/>
                </a:lnTo>
                <a:lnTo>
                  <a:pt x="316" y="0"/>
                </a:lnTo>
                <a:lnTo>
                  <a:pt x="324" y="0"/>
                </a:lnTo>
                <a:lnTo>
                  <a:pt x="328" y="4"/>
                </a:lnTo>
                <a:lnTo>
                  <a:pt x="340" y="8"/>
                </a:lnTo>
                <a:lnTo>
                  <a:pt x="344" y="8"/>
                </a:lnTo>
                <a:lnTo>
                  <a:pt x="352" y="12"/>
                </a:lnTo>
                <a:lnTo>
                  <a:pt x="360" y="16"/>
                </a:lnTo>
                <a:lnTo>
                  <a:pt x="372" y="20"/>
                </a:lnTo>
                <a:lnTo>
                  <a:pt x="380" y="24"/>
                </a:lnTo>
                <a:lnTo>
                  <a:pt x="384" y="28"/>
                </a:lnTo>
                <a:lnTo>
                  <a:pt x="392" y="32"/>
                </a:lnTo>
                <a:lnTo>
                  <a:pt x="396" y="36"/>
                </a:lnTo>
                <a:lnTo>
                  <a:pt x="400" y="36"/>
                </a:lnTo>
                <a:lnTo>
                  <a:pt x="404" y="40"/>
                </a:lnTo>
                <a:lnTo>
                  <a:pt x="404" y="44"/>
                </a:lnTo>
                <a:lnTo>
                  <a:pt x="404" y="48"/>
                </a:lnTo>
                <a:lnTo>
                  <a:pt x="404" y="52"/>
                </a:lnTo>
                <a:lnTo>
                  <a:pt x="400" y="56"/>
                </a:lnTo>
                <a:lnTo>
                  <a:pt x="392" y="60"/>
                </a:lnTo>
                <a:lnTo>
                  <a:pt x="380" y="60"/>
                </a:lnTo>
                <a:lnTo>
                  <a:pt x="364" y="64"/>
                </a:lnTo>
                <a:lnTo>
                  <a:pt x="352" y="68"/>
                </a:lnTo>
                <a:lnTo>
                  <a:pt x="340" y="76"/>
                </a:lnTo>
                <a:lnTo>
                  <a:pt x="324" y="80"/>
                </a:lnTo>
                <a:lnTo>
                  <a:pt x="308" y="88"/>
                </a:lnTo>
                <a:lnTo>
                  <a:pt x="300" y="92"/>
                </a:lnTo>
                <a:lnTo>
                  <a:pt x="292" y="96"/>
                </a:lnTo>
                <a:lnTo>
                  <a:pt x="284" y="96"/>
                </a:lnTo>
                <a:lnTo>
                  <a:pt x="284" y="92"/>
                </a:lnTo>
                <a:lnTo>
                  <a:pt x="280" y="88"/>
                </a:lnTo>
                <a:lnTo>
                  <a:pt x="284" y="80"/>
                </a:lnTo>
                <a:lnTo>
                  <a:pt x="288" y="72"/>
                </a:lnTo>
                <a:lnTo>
                  <a:pt x="292" y="60"/>
                </a:lnTo>
                <a:lnTo>
                  <a:pt x="296" y="52"/>
                </a:lnTo>
                <a:lnTo>
                  <a:pt x="300" y="48"/>
                </a:lnTo>
                <a:lnTo>
                  <a:pt x="296" y="48"/>
                </a:lnTo>
                <a:lnTo>
                  <a:pt x="292" y="44"/>
                </a:lnTo>
                <a:lnTo>
                  <a:pt x="288" y="44"/>
                </a:lnTo>
                <a:lnTo>
                  <a:pt x="276" y="44"/>
                </a:lnTo>
                <a:lnTo>
                  <a:pt x="264" y="44"/>
                </a:lnTo>
                <a:lnTo>
                  <a:pt x="252" y="44"/>
                </a:lnTo>
                <a:lnTo>
                  <a:pt x="232" y="44"/>
                </a:lnTo>
                <a:lnTo>
                  <a:pt x="212" y="48"/>
                </a:lnTo>
                <a:lnTo>
                  <a:pt x="184" y="52"/>
                </a:lnTo>
                <a:lnTo>
                  <a:pt x="160" y="52"/>
                </a:lnTo>
                <a:lnTo>
                  <a:pt x="136" y="56"/>
                </a:lnTo>
                <a:lnTo>
                  <a:pt x="112" y="60"/>
                </a:lnTo>
                <a:lnTo>
                  <a:pt x="96" y="60"/>
                </a:lnTo>
                <a:lnTo>
                  <a:pt x="80" y="64"/>
                </a:lnTo>
                <a:lnTo>
                  <a:pt x="64" y="68"/>
                </a:lnTo>
                <a:lnTo>
                  <a:pt x="52" y="68"/>
                </a:lnTo>
                <a:lnTo>
                  <a:pt x="44" y="68"/>
                </a:lnTo>
                <a:lnTo>
                  <a:pt x="44" y="68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4" name="Freeform 238">
            <a:extLst>
              <a:ext uri="{FF2B5EF4-FFF2-40B4-BE49-F238E27FC236}">
                <a16:creationId xmlns:a16="http://schemas.microsoft.com/office/drawing/2014/main" id="{E96FC6FA-EA73-4C28-B57D-B969AE26A6D8}"/>
              </a:ext>
            </a:extLst>
          </p:cNvPr>
          <p:cNvSpPr>
            <a:spLocks/>
          </p:cNvSpPr>
          <p:nvPr/>
        </p:nvSpPr>
        <p:spPr bwMode="auto">
          <a:xfrm>
            <a:off x="9554449" y="5075032"/>
            <a:ext cx="340976" cy="291942"/>
          </a:xfrm>
          <a:custGeom>
            <a:avLst/>
            <a:gdLst>
              <a:gd name="T0" fmla="*/ 24 w 88"/>
              <a:gd name="T1" fmla="*/ 40 h 60"/>
              <a:gd name="T2" fmla="*/ 12 w 88"/>
              <a:gd name="T3" fmla="*/ 32 h 60"/>
              <a:gd name="T4" fmla="*/ 4 w 88"/>
              <a:gd name="T5" fmla="*/ 24 h 60"/>
              <a:gd name="T6" fmla="*/ 0 w 88"/>
              <a:gd name="T7" fmla="*/ 16 h 60"/>
              <a:gd name="T8" fmla="*/ 0 w 88"/>
              <a:gd name="T9" fmla="*/ 12 h 60"/>
              <a:gd name="T10" fmla="*/ 0 w 88"/>
              <a:gd name="T11" fmla="*/ 4 h 60"/>
              <a:gd name="T12" fmla="*/ 0 w 88"/>
              <a:gd name="T13" fmla="*/ 4 h 60"/>
              <a:gd name="T14" fmla="*/ 4 w 88"/>
              <a:gd name="T15" fmla="*/ 0 h 60"/>
              <a:gd name="T16" fmla="*/ 12 w 88"/>
              <a:gd name="T17" fmla="*/ 0 h 60"/>
              <a:gd name="T18" fmla="*/ 16 w 88"/>
              <a:gd name="T19" fmla="*/ 0 h 60"/>
              <a:gd name="T20" fmla="*/ 24 w 88"/>
              <a:gd name="T21" fmla="*/ 0 h 60"/>
              <a:gd name="T22" fmla="*/ 32 w 88"/>
              <a:gd name="T23" fmla="*/ 0 h 60"/>
              <a:gd name="T24" fmla="*/ 44 w 88"/>
              <a:gd name="T25" fmla="*/ 0 h 60"/>
              <a:gd name="T26" fmla="*/ 60 w 88"/>
              <a:gd name="T27" fmla="*/ 8 h 60"/>
              <a:gd name="T28" fmla="*/ 68 w 88"/>
              <a:gd name="T29" fmla="*/ 12 h 60"/>
              <a:gd name="T30" fmla="*/ 76 w 88"/>
              <a:gd name="T31" fmla="*/ 16 h 60"/>
              <a:gd name="T32" fmla="*/ 80 w 88"/>
              <a:gd name="T33" fmla="*/ 20 h 60"/>
              <a:gd name="T34" fmla="*/ 84 w 88"/>
              <a:gd name="T35" fmla="*/ 24 h 60"/>
              <a:gd name="T36" fmla="*/ 84 w 88"/>
              <a:gd name="T37" fmla="*/ 28 h 60"/>
              <a:gd name="T38" fmla="*/ 88 w 88"/>
              <a:gd name="T39" fmla="*/ 36 h 60"/>
              <a:gd name="T40" fmla="*/ 84 w 88"/>
              <a:gd name="T41" fmla="*/ 40 h 60"/>
              <a:gd name="T42" fmla="*/ 84 w 88"/>
              <a:gd name="T43" fmla="*/ 44 h 60"/>
              <a:gd name="T44" fmla="*/ 80 w 88"/>
              <a:gd name="T45" fmla="*/ 48 h 60"/>
              <a:gd name="T46" fmla="*/ 76 w 88"/>
              <a:gd name="T47" fmla="*/ 52 h 60"/>
              <a:gd name="T48" fmla="*/ 72 w 88"/>
              <a:gd name="T49" fmla="*/ 56 h 60"/>
              <a:gd name="T50" fmla="*/ 68 w 88"/>
              <a:gd name="T51" fmla="*/ 60 h 60"/>
              <a:gd name="T52" fmla="*/ 64 w 88"/>
              <a:gd name="T53" fmla="*/ 60 h 60"/>
              <a:gd name="T54" fmla="*/ 60 w 88"/>
              <a:gd name="T55" fmla="*/ 60 h 60"/>
              <a:gd name="T56" fmla="*/ 56 w 88"/>
              <a:gd name="T57" fmla="*/ 60 h 60"/>
              <a:gd name="T58" fmla="*/ 48 w 88"/>
              <a:gd name="T59" fmla="*/ 56 h 60"/>
              <a:gd name="T60" fmla="*/ 36 w 88"/>
              <a:gd name="T61" fmla="*/ 52 h 60"/>
              <a:gd name="T62" fmla="*/ 24 w 88"/>
              <a:gd name="T63" fmla="*/ 40 h 60"/>
              <a:gd name="T64" fmla="*/ 24 w 88"/>
              <a:gd name="T65" fmla="*/ 40 h 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88" h="60">
                <a:moveTo>
                  <a:pt x="24" y="40"/>
                </a:moveTo>
                <a:lnTo>
                  <a:pt x="12" y="32"/>
                </a:lnTo>
                <a:lnTo>
                  <a:pt x="4" y="24"/>
                </a:lnTo>
                <a:lnTo>
                  <a:pt x="0" y="16"/>
                </a:lnTo>
                <a:lnTo>
                  <a:pt x="0" y="12"/>
                </a:lnTo>
                <a:lnTo>
                  <a:pt x="0" y="4"/>
                </a:lnTo>
                <a:lnTo>
                  <a:pt x="0" y="4"/>
                </a:lnTo>
                <a:lnTo>
                  <a:pt x="4" y="0"/>
                </a:lnTo>
                <a:lnTo>
                  <a:pt x="12" y="0"/>
                </a:lnTo>
                <a:lnTo>
                  <a:pt x="16" y="0"/>
                </a:lnTo>
                <a:lnTo>
                  <a:pt x="24" y="0"/>
                </a:lnTo>
                <a:lnTo>
                  <a:pt x="32" y="0"/>
                </a:lnTo>
                <a:lnTo>
                  <a:pt x="44" y="0"/>
                </a:lnTo>
                <a:lnTo>
                  <a:pt x="60" y="8"/>
                </a:lnTo>
                <a:lnTo>
                  <a:pt x="68" y="12"/>
                </a:lnTo>
                <a:lnTo>
                  <a:pt x="76" y="16"/>
                </a:lnTo>
                <a:lnTo>
                  <a:pt x="80" y="20"/>
                </a:lnTo>
                <a:lnTo>
                  <a:pt x="84" y="24"/>
                </a:lnTo>
                <a:lnTo>
                  <a:pt x="84" y="28"/>
                </a:lnTo>
                <a:lnTo>
                  <a:pt x="88" y="36"/>
                </a:lnTo>
                <a:lnTo>
                  <a:pt x="84" y="40"/>
                </a:lnTo>
                <a:lnTo>
                  <a:pt x="84" y="44"/>
                </a:lnTo>
                <a:lnTo>
                  <a:pt x="80" y="48"/>
                </a:lnTo>
                <a:lnTo>
                  <a:pt x="76" y="52"/>
                </a:lnTo>
                <a:lnTo>
                  <a:pt x="72" y="56"/>
                </a:lnTo>
                <a:lnTo>
                  <a:pt x="68" y="60"/>
                </a:lnTo>
                <a:lnTo>
                  <a:pt x="64" y="60"/>
                </a:lnTo>
                <a:lnTo>
                  <a:pt x="60" y="60"/>
                </a:lnTo>
                <a:lnTo>
                  <a:pt x="56" y="60"/>
                </a:lnTo>
                <a:lnTo>
                  <a:pt x="48" y="56"/>
                </a:lnTo>
                <a:lnTo>
                  <a:pt x="36" y="52"/>
                </a:lnTo>
                <a:lnTo>
                  <a:pt x="24" y="40"/>
                </a:lnTo>
                <a:lnTo>
                  <a:pt x="24" y="40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5" name="Freeform 239">
            <a:extLst>
              <a:ext uri="{FF2B5EF4-FFF2-40B4-BE49-F238E27FC236}">
                <a16:creationId xmlns:a16="http://schemas.microsoft.com/office/drawing/2014/main" id="{C33F79DD-DE3A-42A8-BDCD-FA63E3B99A75}"/>
              </a:ext>
            </a:extLst>
          </p:cNvPr>
          <p:cNvSpPr>
            <a:spLocks/>
          </p:cNvSpPr>
          <p:nvPr/>
        </p:nvSpPr>
        <p:spPr bwMode="auto">
          <a:xfrm>
            <a:off x="9445957" y="5347511"/>
            <a:ext cx="309978" cy="291942"/>
          </a:xfrm>
          <a:custGeom>
            <a:avLst/>
            <a:gdLst>
              <a:gd name="T0" fmla="*/ 60 w 80"/>
              <a:gd name="T1" fmla="*/ 12 h 60"/>
              <a:gd name="T2" fmla="*/ 68 w 80"/>
              <a:gd name="T3" fmla="*/ 16 h 60"/>
              <a:gd name="T4" fmla="*/ 76 w 80"/>
              <a:gd name="T5" fmla="*/ 20 h 60"/>
              <a:gd name="T6" fmla="*/ 80 w 80"/>
              <a:gd name="T7" fmla="*/ 28 h 60"/>
              <a:gd name="T8" fmla="*/ 80 w 80"/>
              <a:gd name="T9" fmla="*/ 36 h 60"/>
              <a:gd name="T10" fmla="*/ 80 w 80"/>
              <a:gd name="T11" fmla="*/ 40 h 60"/>
              <a:gd name="T12" fmla="*/ 80 w 80"/>
              <a:gd name="T13" fmla="*/ 48 h 60"/>
              <a:gd name="T14" fmla="*/ 80 w 80"/>
              <a:gd name="T15" fmla="*/ 52 h 60"/>
              <a:gd name="T16" fmla="*/ 76 w 80"/>
              <a:gd name="T17" fmla="*/ 52 h 60"/>
              <a:gd name="T18" fmla="*/ 68 w 80"/>
              <a:gd name="T19" fmla="*/ 56 h 60"/>
              <a:gd name="T20" fmla="*/ 60 w 80"/>
              <a:gd name="T21" fmla="*/ 60 h 60"/>
              <a:gd name="T22" fmla="*/ 52 w 80"/>
              <a:gd name="T23" fmla="*/ 60 h 60"/>
              <a:gd name="T24" fmla="*/ 44 w 80"/>
              <a:gd name="T25" fmla="*/ 56 h 60"/>
              <a:gd name="T26" fmla="*/ 40 w 80"/>
              <a:gd name="T27" fmla="*/ 52 h 60"/>
              <a:gd name="T28" fmla="*/ 32 w 80"/>
              <a:gd name="T29" fmla="*/ 44 h 60"/>
              <a:gd name="T30" fmla="*/ 24 w 80"/>
              <a:gd name="T31" fmla="*/ 40 h 60"/>
              <a:gd name="T32" fmla="*/ 16 w 80"/>
              <a:gd name="T33" fmla="*/ 36 h 60"/>
              <a:gd name="T34" fmla="*/ 12 w 80"/>
              <a:gd name="T35" fmla="*/ 28 h 60"/>
              <a:gd name="T36" fmla="*/ 8 w 80"/>
              <a:gd name="T37" fmla="*/ 20 h 60"/>
              <a:gd name="T38" fmla="*/ 4 w 80"/>
              <a:gd name="T39" fmla="*/ 16 h 60"/>
              <a:gd name="T40" fmla="*/ 4 w 80"/>
              <a:gd name="T41" fmla="*/ 8 h 60"/>
              <a:gd name="T42" fmla="*/ 0 w 80"/>
              <a:gd name="T43" fmla="*/ 8 h 60"/>
              <a:gd name="T44" fmla="*/ 4 w 80"/>
              <a:gd name="T45" fmla="*/ 4 h 60"/>
              <a:gd name="T46" fmla="*/ 4 w 80"/>
              <a:gd name="T47" fmla="*/ 0 h 60"/>
              <a:gd name="T48" fmla="*/ 8 w 80"/>
              <a:gd name="T49" fmla="*/ 0 h 60"/>
              <a:gd name="T50" fmla="*/ 16 w 80"/>
              <a:gd name="T51" fmla="*/ 0 h 60"/>
              <a:gd name="T52" fmla="*/ 20 w 80"/>
              <a:gd name="T53" fmla="*/ 0 h 60"/>
              <a:gd name="T54" fmla="*/ 28 w 80"/>
              <a:gd name="T55" fmla="*/ 0 h 60"/>
              <a:gd name="T56" fmla="*/ 36 w 80"/>
              <a:gd name="T57" fmla="*/ 4 h 60"/>
              <a:gd name="T58" fmla="*/ 48 w 80"/>
              <a:gd name="T59" fmla="*/ 4 h 60"/>
              <a:gd name="T60" fmla="*/ 60 w 80"/>
              <a:gd name="T61" fmla="*/ 12 h 60"/>
              <a:gd name="T62" fmla="*/ 60 w 80"/>
              <a:gd name="T63" fmla="*/ 12 h 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80" h="60">
                <a:moveTo>
                  <a:pt x="60" y="12"/>
                </a:moveTo>
                <a:lnTo>
                  <a:pt x="68" y="16"/>
                </a:lnTo>
                <a:lnTo>
                  <a:pt x="76" y="20"/>
                </a:lnTo>
                <a:lnTo>
                  <a:pt x="80" y="28"/>
                </a:lnTo>
                <a:lnTo>
                  <a:pt x="80" y="36"/>
                </a:lnTo>
                <a:lnTo>
                  <a:pt x="80" y="40"/>
                </a:lnTo>
                <a:lnTo>
                  <a:pt x="80" y="48"/>
                </a:lnTo>
                <a:lnTo>
                  <a:pt x="80" y="52"/>
                </a:lnTo>
                <a:lnTo>
                  <a:pt x="76" y="52"/>
                </a:lnTo>
                <a:lnTo>
                  <a:pt x="68" y="56"/>
                </a:lnTo>
                <a:lnTo>
                  <a:pt x="60" y="60"/>
                </a:lnTo>
                <a:lnTo>
                  <a:pt x="52" y="60"/>
                </a:lnTo>
                <a:lnTo>
                  <a:pt x="44" y="56"/>
                </a:lnTo>
                <a:lnTo>
                  <a:pt x="40" y="52"/>
                </a:lnTo>
                <a:lnTo>
                  <a:pt x="32" y="44"/>
                </a:lnTo>
                <a:lnTo>
                  <a:pt x="24" y="40"/>
                </a:lnTo>
                <a:lnTo>
                  <a:pt x="16" y="36"/>
                </a:lnTo>
                <a:lnTo>
                  <a:pt x="12" y="28"/>
                </a:lnTo>
                <a:lnTo>
                  <a:pt x="8" y="20"/>
                </a:lnTo>
                <a:lnTo>
                  <a:pt x="4" y="16"/>
                </a:lnTo>
                <a:lnTo>
                  <a:pt x="4" y="8"/>
                </a:lnTo>
                <a:lnTo>
                  <a:pt x="0" y="8"/>
                </a:lnTo>
                <a:lnTo>
                  <a:pt x="4" y="4"/>
                </a:lnTo>
                <a:lnTo>
                  <a:pt x="4" y="0"/>
                </a:lnTo>
                <a:lnTo>
                  <a:pt x="8" y="0"/>
                </a:lnTo>
                <a:lnTo>
                  <a:pt x="16" y="0"/>
                </a:lnTo>
                <a:lnTo>
                  <a:pt x="20" y="0"/>
                </a:lnTo>
                <a:lnTo>
                  <a:pt x="28" y="0"/>
                </a:lnTo>
                <a:lnTo>
                  <a:pt x="36" y="4"/>
                </a:lnTo>
                <a:lnTo>
                  <a:pt x="48" y="4"/>
                </a:lnTo>
                <a:lnTo>
                  <a:pt x="60" y="12"/>
                </a:lnTo>
                <a:lnTo>
                  <a:pt x="60" y="12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6" name="Freeform 240">
            <a:extLst>
              <a:ext uri="{FF2B5EF4-FFF2-40B4-BE49-F238E27FC236}">
                <a16:creationId xmlns:a16="http://schemas.microsoft.com/office/drawing/2014/main" id="{9FF44528-86B7-432A-8AF8-C1C1C09FF6CE}"/>
              </a:ext>
            </a:extLst>
          </p:cNvPr>
          <p:cNvSpPr>
            <a:spLocks/>
          </p:cNvSpPr>
          <p:nvPr/>
        </p:nvSpPr>
        <p:spPr bwMode="auto">
          <a:xfrm>
            <a:off x="9244471" y="4997181"/>
            <a:ext cx="1007428" cy="1440247"/>
          </a:xfrm>
          <a:custGeom>
            <a:avLst/>
            <a:gdLst>
              <a:gd name="T0" fmla="*/ 188 w 260"/>
              <a:gd name="T1" fmla="*/ 12 h 296"/>
              <a:gd name="T2" fmla="*/ 192 w 260"/>
              <a:gd name="T3" fmla="*/ 4 h 296"/>
              <a:gd name="T4" fmla="*/ 204 w 260"/>
              <a:gd name="T5" fmla="*/ 0 h 296"/>
              <a:gd name="T6" fmla="*/ 220 w 260"/>
              <a:gd name="T7" fmla="*/ 0 h 296"/>
              <a:gd name="T8" fmla="*/ 240 w 260"/>
              <a:gd name="T9" fmla="*/ 8 h 296"/>
              <a:gd name="T10" fmla="*/ 256 w 260"/>
              <a:gd name="T11" fmla="*/ 16 h 296"/>
              <a:gd name="T12" fmla="*/ 260 w 260"/>
              <a:gd name="T13" fmla="*/ 20 h 296"/>
              <a:gd name="T14" fmla="*/ 260 w 260"/>
              <a:gd name="T15" fmla="*/ 28 h 296"/>
              <a:gd name="T16" fmla="*/ 260 w 260"/>
              <a:gd name="T17" fmla="*/ 44 h 296"/>
              <a:gd name="T18" fmla="*/ 256 w 260"/>
              <a:gd name="T19" fmla="*/ 68 h 296"/>
              <a:gd name="T20" fmla="*/ 248 w 260"/>
              <a:gd name="T21" fmla="*/ 108 h 296"/>
              <a:gd name="T22" fmla="*/ 224 w 260"/>
              <a:gd name="T23" fmla="*/ 160 h 296"/>
              <a:gd name="T24" fmla="*/ 196 w 260"/>
              <a:gd name="T25" fmla="*/ 204 h 296"/>
              <a:gd name="T26" fmla="*/ 160 w 260"/>
              <a:gd name="T27" fmla="*/ 240 h 296"/>
              <a:gd name="T28" fmla="*/ 120 w 260"/>
              <a:gd name="T29" fmla="*/ 264 h 296"/>
              <a:gd name="T30" fmla="*/ 76 w 260"/>
              <a:gd name="T31" fmla="*/ 284 h 296"/>
              <a:gd name="T32" fmla="*/ 44 w 260"/>
              <a:gd name="T33" fmla="*/ 292 h 296"/>
              <a:gd name="T34" fmla="*/ 24 w 260"/>
              <a:gd name="T35" fmla="*/ 296 h 296"/>
              <a:gd name="T36" fmla="*/ 12 w 260"/>
              <a:gd name="T37" fmla="*/ 296 h 296"/>
              <a:gd name="T38" fmla="*/ 4 w 260"/>
              <a:gd name="T39" fmla="*/ 296 h 296"/>
              <a:gd name="T40" fmla="*/ 0 w 260"/>
              <a:gd name="T41" fmla="*/ 292 h 296"/>
              <a:gd name="T42" fmla="*/ 8 w 260"/>
              <a:gd name="T43" fmla="*/ 288 h 296"/>
              <a:gd name="T44" fmla="*/ 16 w 260"/>
              <a:gd name="T45" fmla="*/ 280 h 296"/>
              <a:gd name="T46" fmla="*/ 36 w 260"/>
              <a:gd name="T47" fmla="*/ 272 h 296"/>
              <a:gd name="T48" fmla="*/ 68 w 260"/>
              <a:gd name="T49" fmla="*/ 252 h 296"/>
              <a:gd name="T50" fmla="*/ 112 w 260"/>
              <a:gd name="T51" fmla="*/ 224 h 296"/>
              <a:gd name="T52" fmla="*/ 148 w 260"/>
              <a:gd name="T53" fmla="*/ 192 h 296"/>
              <a:gd name="T54" fmla="*/ 172 w 260"/>
              <a:gd name="T55" fmla="*/ 156 h 296"/>
              <a:gd name="T56" fmla="*/ 188 w 260"/>
              <a:gd name="T57" fmla="*/ 116 h 296"/>
              <a:gd name="T58" fmla="*/ 196 w 260"/>
              <a:gd name="T59" fmla="*/ 80 h 296"/>
              <a:gd name="T60" fmla="*/ 196 w 260"/>
              <a:gd name="T61" fmla="*/ 48 h 296"/>
              <a:gd name="T62" fmla="*/ 192 w 260"/>
              <a:gd name="T63" fmla="*/ 28 h 296"/>
              <a:gd name="T64" fmla="*/ 188 w 260"/>
              <a:gd name="T65" fmla="*/ 20 h 2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60" h="296">
                <a:moveTo>
                  <a:pt x="188" y="20"/>
                </a:moveTo>
                <a:lnTo>
                  <a:pt x="188" y="12"/>
                </a:lnTo>
                <a:lnTo>
                  <a:pt x="188" y="8"/>
                </a:lnTo>
                <a:lnTo>
                  <a:pt x="192" y="4"/>
                </a:lnTo>
                <a:lnTo>
                  <a:pt x="196" y="0"/>
                </a:lnTo>
                <a:lnTo>
                  <a:pt x="204" y="0"/>
                </a:lnTo>
                <a:lnTo>
                  <a:pt x="212" y="0"/>
                </a:lnTo>
                <a:lnTo>
                  <a:pt x="220" y="0"/>
                </a:lnTo>
                <a:lnTo>
                  <a:pt x="232" y="4"/>
                </a:lnTo>
                <a:lnTo>
                  <a:pt x="240" y="8"/>
                </a:lnTo>
                <a:lnTo>
                  <a:pt x="248" y="12"/>
                </a:lnTo>
                <a:lnTo>
                  <a:pt x="256" y="16"/>
                </a:lnTo>
                <a:lnTo>
                  <a:pt x="260" y="16"/>
                </a:lnTo>
                <a:lnTo>
                  <a:pt x="260" y="20"/>
                </a:lnTo>
                <a:lnTo>
                  <a:pt x="260" y="24"/>
                </a:lnTo>
                <a:lnTo>
                  <a:pt x="260" y="28"/>
                </a:lnTo>
                <a:lnTo>
                  <a:pt x="260" y="36"/>
                </a:lnTo>
                <a:lnTo>
                  <a:pt x="260" y="44"/>
                </a:lnTo>
                <a:lnTo>
                  <a:pt x="260" y="56"/>
                </a:lnTo>
                <a:lnTo>
                  <a:pt x="256" y="68"/>
                </a:lnTo>
                <a:lnTo>
                  <a:pt x="256" y="80"/>
                </a:lnTo>
                <a:lnTo>
                  <a:pt x="248" y="108"/>
                </a:lnTo>
                <a:lnTo>
                  <a:pt x="236" y="136"/>
                </a:lnTo>
                <a:lnTo>
                  <a:pt x="224" y="160"/>
                </a:lnTo>
                <a:lnTo>
                  <a:pt x="212" y="184"/>
                </a:lnTo>
                <a:lnTo>
                  <a:pt x="196" y="204"/>
                </a:lnTo>
                <a:lnTo>
                  <a:pt x="176" y="224"/>
                </a:lnTo>
                <a:lnTo>
                  <a:pt x="160" y="240"/>
                </a:lnTo>
                <a:lnTo>
                  <a:pt x="140" y="256"/>
                </a:lnTo>
                <a:lnTo>
                  <a:pt x="120" y="264"/>
                </a:lnTo>
                <a:lnTo>
                  <a:pt x="100" y="276"/>
                </a:lnTo>
                <a:lnTo>
                  <a:pt x="76" y="284"/>
                </a:lnTo>
                <a:lnTo>
                  <a:pt x="56" y="292"/>
                </a:lnTo>
                <a:lnTo>
                  <a:pt x="44" y="292"/>
                </a:lnTo>
                <a:lnTo>
                  <a:pt x="32" y="296"/>
                </a:lnTo>
                <a:lnTo>
                  <a:pt x="24" y="296"/>
                </a:lnTo>
                <a:lnTo>
                  <a:pt x="16" y="296"/>
                </a:lnTo>
                <a:lnTo>
                  <a:pt x="12" y="296"/>
                </a:lnTo>
                <a:lnTo>
                  <a:pt x="8" y="296"/>
                </a:lnTo>
                <a:lnTo>
                  <a:pt x="4" y="296"/>
                </a:lnTo>
                <a:lnTo>
                  <a:pt x="4" y="296"/>
                </a:lnTo>
                <a:lnTo>
                  <a:pt x="0" y="292"/>
                </a:lnTo>
                <a:lnTo>
                  <a:pt x="4" y="292"/>
                </a:lnTo>
                <a:lnTo>
                  <a:pt x="8" y="288"/>
                </a:lnTo>
                <a:lnTo>
                  <a:pt x="12" y="284"/>
                </a:lnTo>
                <a:lnTo>
                  <a:pt x="16" y="280"/>
                </a:lnTo>
                <a:lnTo>
                  <a:pt x="24" y="276"/>
                </a:lnTo>
                <a:lnTo>
                  <a:pt x="36" y="272"/>
                </a:lnTo>
                <a:lnTo>
                  <a:pt x="48" y="264"/>
                </a:lnTo>
                <a:lnTo>
                  <a:pt x="68" y="252"/>
                </a:lnTo>
                <a:lnTo>
                  <a:pt x="92" y="240"/>
                </a:lnTo>
                <a:lnTo>
                  <a:pt x="112" y="224"/>
                </a:lnTo>
                <a:lnTo>
                  <a:pt x="132" y="208"/>
                </a:lnTo>
                <a:lnTo>
                  <a:pt x="148" y="192"/>
                </a:lnTo>
                <a:lnTo>
                  <a:pt x="160" y="176"/>
                </a:lnTo>
                <a:lnTo>
                  <a:pt x="172" y="156"/>
                </a:lnTo>
                <a:lnTo>
                  <a:pt x="180" y="136"/>
                </a:lnTo>
                <a:lnTo>
                  <a:pt x="188" y="116"/>
                </a:lnTo>
                <a:lnTo>
                  <a:pt x="192" y="96"/>
                </a:lnTo>
                <a:lnTo>
                  <a:pt x="196" y="80"/>
                </a:lnTo>
                <a:lnTo>
                  <a:pt x="200" y="64"/>
                </a:lnTo>
                <a:lnTo>
                  <a:pt x="196" y="48"/>
                </a:lnTo>
                <a:lnTo>
                  <a:pt x="196" y="36"/>
                </a:lnTo>
                <a:lnTo>
                  <a:pt x="192" y="28"/>
                </a:lnTo>
                <a:lnTo>
                  <a:pt x="188" y="20"/>
                </a:lnTo>
                <a:lnTo>
                  <a:pt x="188" y="20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5" name="Freeform 241">
            <a:extLst>
              <a:ext uri="{FF2B5EF4-FFF2-40B4-BE49-F238E27FC236}">
                <a16:creationId xmlns:a16="http://schemas.microsoft.com/office/drawing/2014/main" id="{AA641669-19B7-4903-A50F-039F5D0D4EFB}"/>
              </a:ext>
            </a:extLst>
          </p:cNvPr>
          <p:cNvSpPr>
            <a:spLocks/>
          </p:cNvSpPr>
          <p:nvPr/>
        </p:nvSpPr>
        <p:spPr bwMode="auto">
          <a:xfrm>
            <a:off x="9259970" y="5542139"/>
            <a:ext cx="1704878" cy="350330"/>
          </a:xfrm>
          <a:custGeom>
            <a:avLst/>
            <a:gdLst>
              <a:gd name="T0" fmla="*/ 52 w 440"/>
              <a:gd name="T1" fmla="*/ 72 h 72"/>
              <a:gd name="T2" fmla="*/ 48 w 440"/>
              <a:gd name="T3" fmla="*/ 72 h 72"/>
              <a:gd name="T4" fmla="*/ 40 w 440"/>
              <a:gd name="T5" fmla="*/ 72 h 72"/>
              <a:gd name="T6" fmla="*/ 32 w 440"/>
              <a:gd name="T7" fmla="*/ 68 h 72"/>
              <a:gd name="T8" fmla="*/ 20 w 440"/>
              <a:gd name="T9" fmla="*/ 64 h 72"/>
              <a:gd name="T10" fmla="*/ 12 w 440"/>
              <a:gd name="T11" fmla="*/ 60 h 72"/>
              <a:gd name="T12" fmla="*/ 4 w 440"/>
              <a:gd name="T13" fmla="*/ 52 h 72"/>
              <a:gd name="T14" fmla="*/ 0 w 440"/>
              <a:gd name="T15" fmla="*/ 48 h 72"/>
              <a:gd name="T16" fmla="*/ 0 w 440"/>
              <a:gd name="T17" fmla="*/ 44 h 72"/>
              <a:gd name="T18" fmla="*/ 40 w 440"/>
              <a:gd name="T19" fmla="*/ 40 h 72"/>
              <a:gd name="T20" fmla="*/ 80 w 440"/>
              <a:gd name="T21" fmla="*/ 32 h 72"/>
              <a:gd name="T22" fmla="*/ 116 w 440"/>
              <a:gd name="T23" fmla="*/ 28 h 72"/>
              <a:gd name="T24" fmla="*/ 148 w 440"/>
              <a:gd name="T25" fmla="*/ 24 h 72"/>
              <a:gd name="T26" fmla="*/ 180 w 440"/>
              <a:gd name="T27" fmla="*/ 20 h 72"/>
              <a:gd name="T28" fmla="*/ 212 w 440"/>
              <a:gd name="T29" fmla="*/ 16 h 72"/>
              <a:gd name="T30" fmla="*/ 236 w 440"/>
              <a:gd name="T31" fmla="*/ 16 h 72"/>
              <a:gd name="T32" fmla="*/ 264 w 440"/>
              <a:gd name="T33" fmla="*/ 12 h 72"/>
              <a:gd name="T34" fmla="*/ 284 w 440"/>
              <a:gd name="T35" fmla="*/ 8 h 72"/>
              <a:gd name="T36" fmla="*/ 304 w 440"/>
              <a:gd name="T37" fmla="*/ 8 h 72"/>
              <a:gd name="T38" fmla="*/ 320 w 440"/>
              <a:gd name="T39" fmla="*/ 4 h 72"/>
              <a:gd name="T40" fmla="*/ 336 w 440"/>
              <a:gd name="T41" fmla="*/ 4 h 72"/>
              <a:gd name="T42" fmla="*/ 348 w 440"/>
              <a:gd name="T43" fmla="*/ 4 h 72"/>
              <a:gd name="T44" fmla="*/ 356 w 440"/>
              <a:gd name="T45" fmla="*/ 4 h 72"/>
              <a:gd name="T46" fmla="*/ 364 w 440"/>
              <a:gd name="T47" fmla="*/ 0 h 72"/>
              <a:gd name="T48" fmla="*/ 372 w 440"/>
              <a:gd name="T49" fmla="*/ 0 h 72"/>
              <a:gd name="T50" fmla="*/ 384 w 440"/>
              <a:gd name="T51" fmla="*/ 0 h 72"/>
              <a:gd name="T52" fmla="*/ 396 w 440"/>
              <a:gd name="T53" fmla="*/ 4 h 72"/>
              <a:gd name="T54" fmla="*/ 408 w 440"/>
              <a:gd name="T55" fmla="*/ 4 h 72"/>
              <a:gd name="T56" fmla="*/ 420 w 440"/>
              <a:gd name="T57" fmla="*/ 8 h 72"/>
              <a:gd name="T58" fmla="*/ 428 w 440"/>
              <a:gd name="T59" fmla="*/ 12 h 72"/>
              <a:gd name="T60" fmla="*/ 436 w 440"/>
              <a:gd name="T61" fmla="*/ 20 h 72"/>
              <a:gd name="T62" fmla="*/ 440 w 440"/>
              <a:gd name="T63" fmla="*/ 24 h 72"/>
              <a:gd name="T64" fmla="*/ 440 w 440"/>
              <a:gd name="T65" fmla="*/ 28 h 72"/>
              <a:gd name="T66" fmla="*/ 440 w 440"/>
              <a:gd name="T67" fmla="*/ 32 h 72"/>
              <a:gd name="T68" fmla="*/ 436 w 440"/>
              <a:gd name="T69" fmla="*/ 32 h 72"/>
              <a:gd name="T70" fmla="*/ 428 w 440"/>
              <a:gd name="T71" fmla="*/ 36 h 72"/>
              <a:gd name="T72" fmla="*/ 420 w 440"/>
              <a:gd name="T73" fmla="*/ 36 h 72"/>
              <a:gd name="T74" fmla="*/ 412 w 440"/>
              <a:gd name="T75" fmla="*/ 36 h 72"/>
              <a:gd name="T76" fmla="*/ 396 w 440"/>
              <a:gd name="T77" fmla="*/ 40 h 72"/>
              <a:gd name="T78" fmla="*/ 384 w 440"/>
              <a:gd name="T79" fmla="*/ 40 h 72"/>
              <a:gd name="T80" fmla="*/ 368 w 440"/>
              <a:gd name="T81" fmla="*/ 40 h 72"/>
              <a:gd name="T82" fmla="*/ 332 w 440"/>
              <a:gd name="T83" fmla="*/ 40 h 72"/>
              <a:gd name="T84" fmla="*/ 304 w 440"/>
              <a:gd name="T85" fmla="*/ 40 h 72"/>
              <a:gd name="T86" fmla="*/ 276 w 440"/>
              <a:gd name="T87" fmla="*/ 44 h 72"/>
              <a:gd name="T88" fmla="*/ 252 w 440"/>
              <a:gd name="T89" fmla="*/ 44 h 72"/>
              <a:gd name="T90" fmla="*/ 224 w 440"/>
              <a:gd name="T91" fmla="*/ 48 h 72"/>
              <a:gd name="T92" fmla="*/ 196 w 440"/>
              <a:gd name="T93" fmla="*/ 52 h 72"/>
              <a:gd name="T94" fmla="*/ 168 w 440"/>
              <a:gd name="T95" fmla="*/ 56 h 72"/>
              <a:gd name="T96" fmla="*/ 136 w 440"/>
              <a:gd name="T97" fmla="*/ 60 h 72"/>
              <a:gd name="T98" fmla="*/ 120 w 440"/>
              <a:gd name="T99" fmla="*/ 60 h 72"/>
              <a:gd name="T100" fmla="*/ 104 w 440"/>
              <a:gd name="T101" fmla="*/ 64 h 72"/>
              <a:gd name="T102" fmla="*/ 92 w 440"/>
              <a:gd name="T103" fmla="*/ 68 h 72"/>
              <a:gd name="T104" fmla="*/ 80 w 440"/>
              <a:gd name="T105" fmla="*/ 68 h 72"/>
              <a:gd name="T106" fmla="*/ 72 w 440"/>
              <a:gd name="T107" fmla="*/ 68 h 72"/>
              <a:gd name="T108" fmla="*/ 64 w 440"/>
              <a:gd name="T109" fmla="*/ 72 h 72"/>
              <a:gd name="T110" fmla="*/ 56 w 440"/>
              <a:gd name="T111" fmla="*/ 72 h 72"/>
              <a:gd name="T112" fmla="*/ 52 w 440"/>
              <a:gd name="T113" fmla="*/ 72 h 72"/>
              <a:gd name="T114" fmla="*/ 52 w 440"/>
              <a:gd name="T115" fmla="*/ 72 h 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440" h="72">
                <a:moveTo>
                  <a:pt x="52" y="72"/>
                </a:moveTo>
                <a:lnTo>
                  <a:pt x="48" y="72"/>
                </a:lnTo>
                <a:lnTo>
                  <a:pt x="40" y="72"/>
                </a:lnTo>
                <a:lnTo>
                  <a:pt x="32" y="68"/>
                </a:lnTo>
                <a:lnTo>
                  <a:pt x="20" y="64"/>
                </a:lnTo>
                <a:lnTo>
                  <a:pt x="12" y="60"/>
                </a:lnTo>
                <a:lnTo>
                  <a:pt x="4" y="52"/>
                </a:lnTo>
                <a:lnTo>
                  <a:pt x="0" y="48"/>
                </a:lnTo>
                <a:lnTo>
                  <a:pt x="0" y="44"/>
                </a:lnTo>
                <a:lnTo>
                  <a:pt x="40" y="40"/>
                </a:lnTo>
                <a:lnTo>
                  <a:pt x="80" y="32"/>
                </a:lnTo>
                <a:lnTo>
                  <a:pt x="116" y="28"/>
                </a:lnTo>
                <a:lnTo>
                  <a:pt x="148" y="24"/>
                </a:lnTo>
                <a:lnTo>
                  <a:pt x="180" y="20"/>
                </a:lnTo>
                <a:lnTo>
                  <a:pt x="212" y="16"/>
                </a:lnTo>
                <a:lnTo>
                  <a:pt x="236" y="16"/>
                </a:lnTo>
                <a:lnTo>
                  <a:pt x="264" y="12"/>
                </a:lnTo>
                <a:lnTo>
                  <a:pt x="284" y="8"/>
                </a:lnTo>
                <a:lnTo>
                  <a:pt x="304" y="8"/>
                </a:lnTo>
                <a:lnTo>
                  <a:pt x="320" y="4"/>
                </a:lnTo>
                <a:lnTo>
                  <a:pt x="336" y="4"/>
                </a:lnTo>
                <a:lnTo>
                  <a:pt x="348" y="4"/>
                </a:lnTo>
                <a:lnTo>
                  <a:pt x="356" y="4"/>
                </a:lnTo>
                <a:lnTo>
                  <a:pt x="364" y="0"/>
                </a:lnTo>
                <a:lnTo>
                  <a:pt x="372" y="0"/>
                </a:lnTo>
                <a:lnTo>
                  <a:pt x="384" y="0"/>
                </a:lnTo>
                <a:lnTo>
                  <a:pt x="396" y="4"/>
                </a:lnTo>
                <a:lnTo>
                  <a:pt x="408" y="4"/>
                </a:lnTo>
                <a:lnTo>
                  <a:pt x="420" y="8"/>
                </a:lnTo>
                <a:lnTo>
                  <a:pt x="428" y="12"/>
                </a:lnTo>
                <a:lnTo>
                  <a:pt x="436" y="20"/>
                </a:lnTo>
                <a:lnTo>
                  <a:pt x="440" y="24"/>
                </a:lnTo>
                <a:lnTo>
                  <a:pt x="440" y="28"/>
                </a:lnTo>
                <a:lnTo>
                  <a:pt x="440" y="32"/>
                </a:lnTo>
                <a:lnTo>
                  <a:pt x="436" y="32"/>
                </a:lnTo>
                <a:lnTo>
                  <a:pt x="428" y="36"/>
                </a:lnTo>
                <a:lnTo>
                  <a:pt x="420" y="36"/>
                </a:lnTo>
                <a:lnTo>
                  <a:pt x="412" y="36"/>
                </a:lnTo>
                <a:lnTo>
                  <a:pt x="396" y="40"/>
                </a:lnTo>
                <a:lnTo>
                  <a:pt x="384" y="40"/>
                </a:lnTo>
                <a:lnTo>
                  <a:pt x="368" y="40"/>
                </a:lnTo>
                <a:lnTo>
                  <a:pt x="332" y="40"/>
                </a:lnTo>
                <a:lnTo>
                  <a:pt x="304" y="40"/>
                </a:lnTo>
                <a:lnTo>
                  <a:pt x="276" y="44"/>
                </a:lnTo>
                <a:lnTo>
                  <a:pt x="252" y="44"/>
                </a:lnTo>
                <a:lnTo>
                  <a:pt x="224" y="48"/>
                </a:lnTo>
                <a:lnTo>
                  <a:pt x="196" y="52"/>
                </a:lnTo>
                <a:lnTo>
                  <a:pt x="168" y="56"/>
                </a:lnTo>
                <a:lnTo>
                  <a:pt x="136" y="60"/>
                </a:lnTo>
                <a:lnTo>
                  <a:pt x="120" y="60"/>
                </a:lnTo>
                <a:lnTo>
                  <a:pt x="104" y="64"/>
                </a:lnTo>
                <a:lnTo>
                  <a:pt x="92" y="68"/>
                </a:lnTo>
                <a:lnTo>
                  <a:pt x="80" y="68"/>
                </a:lnTo>
                <a:lnTo>
                  <a:pt x="72" y="68"/>
                </a:lnTo>
                <a:lnTo>
                  <a:pt x="64" y="72"/>
                </a:lnTo>
                <a:lnTo>
                  <a:pt x="56" y="72"/>
                </a:lnTo>
                <a:lnTo>
                  <a:pt x="52" y="72"/>
                </a:lnTo>
                <a:lnTo>
                  <a:pt x="52" y="72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6" name="Freeform 242">
            <a:extLst>
              <a:ext uri="{FF2B5EF4-FFF2-40B4-BE49-F238E27FC236}">
                <a16:creationId xmlns:a16="http://schemas.microsoft.com/office/drawing/2014/main" id="{693CD45B-C2E1-4330-822A-B655F0930636}"/>
              </a:ext>
            </a:extLst>
          </p:cNvPr>
          <p:cNvSpPr>
            <a:spLocks/>
          </p:cNvSpPr>
          <p:nvPr/>
        </p:nvSpPr>
        <p:spPr bwMode="auto">
          <a:xfrm>
            <a:off x="10081411" y="5873006"/>
            <a:ext cx="635455" cy="603347"/>
          </a:xfrm>
          <a:custGeom>
            <a:avLst/>
            <a:gdLst>
              <a:gd name="T0" fmla="*/ 104 w 164"/>
              <a:gd name="T1" fmla="*/ 36 h 124"/>
              <a:gd name="T2" fmla="*/ 116 w 164"/>
              <a:gd name="T3" fmla="*/ 40 h 124"/>
              <a:gd name="T4" fmla="*/ 124 w 164"/>
              <a:gd name="T5" fmla="*/ 48 h 124"/>
              <a:gd name="T6" fmla="*/ 136 w 164"/>
              <a:gd name="T7" fmla="*/ 52 h 124"/>
              <a:gd name="T8" fmla="*/ 144 w 164"/>
              <a:gd name="T9" fmla="*/ 60 h 124"/>
              <a:gd name="T10" fmla="*/ 152 w 164"/>
              <a:gd name="T11" fmla="*/ 64 h 124"/>
              <a:gd name="T12" fmla="*/ 156 w 164"/>
              <a:gd name="T13" fmla="*/ 72 h 124"/>
              <a:gd name="T14" fmla="*/ 160 w 164"/>
              <a:gd name="T15" fmla="*/ 76 h 124"/>
              <a:gd name="T16" fmla="*/ 160 w 164"/>
              <a:gd name="T17" fmla="*/ 80 h 124"/>
              <a:gd name="T18" fmla="*/ 164 w 164"/>
              <a:gd name="T19" fmla="*/ 92 h 124"/>
              <a:gd name="T20" fmla="*/ 160 w 164"/>
              <a:gd name="T21" fmla="*/ 100 h 124"/>
              <a:gd name="T22" fmla="*/ 160 w 164"/>
              <a:gd name="T23" fmla="*/ 108 h 124"/>
              <a:gd name="T24" fmla="*/ 156 w 164"/>
              <a:gd name="T25" fmla="*/ 112 h 124"/>
              <a:gd name="T26" fmla="*/ 152 w 164"/>
              <a:gd name="T27" fmla="*/ 116 h 124"/>
              <a:gd name="T28" fmla="*/ 148 w 164"/>
              <a:gd name="T29" fmla="*/ 120 h 124"/>
              <a:gd name="T30" fmla="*/ 140 w 164"/>
              <a:gd name="T31" fmla="*/ 124 h 124"/>
              <a:gd name="T32" fmla="*/ 136 w 164"/>
              <a:gd name="T33" fmla="*/ 124 h 124"/>
              <a:gd name="T34" fmla="*/ 128 w 164"/>
              <a:gd name="T35" fmla="*/ 120 h 124"/>
              <a:gd name="T36" fmla="*/ 120 w 164"/>
              <a:gd name="T37" fmla="*/ 116 h 124"/>
              <a:gd name="T38" fmla="*/ 116 w 164"/>
              <a:gd name="T39" fmla="*/ 112 h 124"/>
              <a:gd name="T40" fmla="*/ 112 w 164"/>
              <a:gd name="T41" fmla="*/ 108 h 124"/>
              <a:gd name="T42" fmla="*/ 108 w 164"/>
              <a:gd name="T43" fmla="*/ 104 h 124"/>
              <a:gd name="T44" fmla="*/ 100 w 164"/>
              <a:gd name="T45" fmla="*/ 96 h 124"/>
              <a:gd name="T46" fmla="*/ 92 w 164"/>
              <a:gd name="T47" fmla="*/ 92 h 124"/>
              <a:gd name="T48" fmla="*/ 80 w 164"/>
              <a:gd name="T49" fmla="*/ 80 h 124"/>
              <a:gd name="T50" fmla="*/ 68 w 164"/>
              <a:gd name="T51" fmla="*/ 72 h 124"/>
              <a:gd name="T52" fmla="*/ 56 w 164"/>
              <a:gd name="T53" fmla="*/ 60 h 124"/>
              <a:gd name="T54" fmla="*/ 44 w 164"/>
              <a:gd name="T55" fmla="*/ 48 h 124"/>
              <a:gd name="T56" fmla="*/ 32 w 164"/>
              <a:gd name="T57" fmla="*/ 40 h 124"/>
              <a:gd name="T58" fmla="*/ 20 w 164"/>
              <a:gd name="T59" fmla="*/ 32 h 124"/>
              <a:gd name="T60" fmla="*/ 12 w 164"/>
              <a:gd name="T61" fmla="*/ 24 h 124"/>
              <a:gd name="T62" fmla="*/ 8 w 164"/>
              <a:gd name="T63" fmla="*/ 16 h 124"/>
              <a:gd name="T64" fmla="*/ 4 w 164"/>
              <a:gd name="T65" fmla="*/ 12 h 124"/>
              <a:gd name="T66" fmla="*/ 0 w 164"/>
              <a:gd name="T67" fmla="*/ 8 h 124"/>
              <a:gd name="T68" fmla="*/ 0 w 164"/>
              <a:gd name="T69" fmla="*/ 4 h 124"/>
              <a:gd name="T70" fmla="*/ 4 w 164"/>
              <a:gd name="T71" fmla="*/ 0 h 124"/>
              <a:gd name="T72" fmla="*/ 8 w 164"/>
              <a:gd name="T73" fmla="*/ 0 h 124"/>
              <a:gd name="T74" fmla="*/ 16 w 164"/>
              <a:gd name="T75" fmla="*/ 0 h 124"/>
              <a:gd name="T76" fmla="*/ 28 w 164"/>
              <a:gd name="T77" fmla="*/ 0 h 124"/>
              <a:gd name="T78" fmla="*/ 36 w 164"/>
              <a:gd name="T79" fmla="*/ 0 h 124"/>
              <a:gd name="T80" fmla="*/ 44 w 164"/>
              <a:gd name="T81" fmla="*/ 4 h 124"/>
              <a:gd name="T82" fmla="*/ 60 w 164"/>
              <a:gd name="T83" fmla="*/ 12 h 124"/>
              <a:gd name="T84" fmla="*/ 80 w 164"/>
              <a:gd name="T85" fmla="*/ 20 h 124"/>
              <a:gd name="T86" fmla="*/ 104 w 164"/>
              <a:gd name="T87" fmla="*/ 36 h 124"/>
              <a:gd name="T88" fmla="*/ 104 w 164"/>
              <a:gd name="T89" fmla="*/ 36 h 1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164" h="124">
                <a:moveTo>
                  <a:pt x="104" y="36"/>
                </a:moveTo>
                <a:lnTo>
                  <a:pt x="116" y="40"/>
                </a:lnTo>
                <a:lnTo>
                  <a:pt x="124" y="48"/>
                </a:lnTo>
                <a:lnTo>
                  <a:pt x="136" y="52"/>
                </a:lnTo>
                <a:lnTo>
                  <a:pt x="144" y="60"/>
                </a:lnTo>
                <a:lnTo>
                  <a:pt x="152" y="64"/>
                </a:lnTo>
                <a:lnTo>
                  <a:pt x="156" y="72"/>
                </a:lnTo>
                <a:lnTo>
                  <a:pt x="160" y="76"/>
                </a:lnTo>
                <a:lnTo>
                  <a:pt x="160" y="80"/>
                </a:lnTo>
                <a:lnTo>
                  <a:pt x="164" y="92"/>
                </a:lnTo>
                <a:lnTo>
                  <a:pt x="160" y="100"/>
                </a:lnTo>
                <a:lnTo>
                  <a:pt x="160" y="108"/>
                </a:lnTo>
                <a:lnTo>
                  <a:pt x="156" y="112"/>
                </a:lnTo>
                <a:lnTo>
                  <a:pt x="152" y="116"/>
                </a:lnTo>
                <a:lnTo>
                  <a:pt x="148" y="120"/>
                </a:lnTo>
                <a:lnTo>
                  <a:pt x="140" y="124"/>
                </a:lnTo>
                <a:lnTo>
                  <a:pt x="136" y="124"/>
                </a:lnTo>
                <a:lnTo>
                  <a:pt x="128" y="120"/>
                </a:lnTo>
                <a:lnTo>
                  <a:pt x="120" y="116"/>
                </a:lnTo>
                <a:lnTo>
                  <a:pt x="116" y="112"/>
                </a:lnTo>
                <a:lnTo>
                  <a:pt x="112" y="108"/>
                </a:lnTo>
                <a:lnTo>
                  <a:pt x="108" y="104"/>
                </a:lnTo>
                <a:lnTo>
                  <a:pt x="100" y="96"/>
                </a:lnTo>
                <a:lnTo>
                  <a:pt x="92" y="92"/>
                </a:lnTo>
                <a:lnTo>
                  <a:pt x="80" y="80"/>
                </a:lnTo>
                <a:lnTo>
                  <a:pt x="68" y="72"/>
                </a:lnTo>
                <a:lnTo>
                  <a:pt x="56" y="60"/>
                </a:lnTo>
                <a:lnTo>
                  <a:pt x="44" y="48"/>
                </a:lnTo>
                <a:lnTo>
                  <a:pt x="32" y="40"/>
                </a:lnTo>
                <a:lnTo>
                  <a:pt x="20" y="32"/>
                </a:lnTo>
                <a:lnTo>
                  <a:pt x="12" y="24"/>
                </a:lnTo>
                <a:lnTo>
                  <a:pt x="8" y="16"/>
                </a:lnTo>
                <a:lnTo>
                  <a:pt x="4" y="12"/>
                </a:lnTo>
                <a:lnTo>
                  <a:pt x="0" y="8"/>
                </a:lnTo>
                <a:lnTo>
                  <a:pt x="0" y="4"/>
                </a:lnTo>
                <a:lnTo>
                  <a:pt x="4" y="0"/>
                </a:lnTo>
                <a:lnTo>
                  <a:pt x="8" y="0"/>
                </a:lnTo>
                <a:lnTo>
                  <a:pt x="16" y="0"/>
                </a:lnTo>
                <a:lnTo>
                  <a:pt x="28" y="0"/>
                </a:lnTo>
                <a:lnTo>
                  <a:pt x="36" y="0"/>
                </a:lnTo>
                <a:lnTo>
                  <a:pt x="44" y="4"/>
                </a:lnTo>
                <a:lnTo>
                  <a:pt x="60" y="12"/>
                </a:lnTo>
                <a:lnTo>
                  <a:pt x="80" y="20"/>
                </a:lnTo>
                <a:lnTo>
                  <a:pt x="104" y="36"/>
                </a:lnTo>
                <a:lnTo>
                  <a:pt x="104" y="36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7" name="Freeform 243">
            <a:extLst>
              <a:ext uri="{FF2B5EF4-FFF2-40B4-BE49-F238E27FC236}">
                <a16:creationId xmlns:a16="http://schemas.microsoft.com/office/drawing/2014/main" id="{4651EEB4-5C58-46F1-80DB-F3D910FE8B26}"/>
              </a:ext>
            </a:extLst>
          </p:cNvPr>
          <p:cNvSpPr>
            <a:spLocks/>
          </p:cNvSpPr>
          <p:nvPr/>
        </p:nvSpPr>
        <p:spPr bwMode="auto">
          <a:xfrm>
            <a:off x="8872498" y="4199206"/>
            <a:ext cx="464967" cy="408719"/>
          </a:xfrm>
          <a:custGeom>
            <a:avLst/>
            <a:gdLst>
              <a:gd name="T0" fmla="*/ 0 w 120"/>
              <a:gd name="T1" fmla="*/ 12 h 84"/>
              <a:gd name="T2" fmla="*/ 0 w 120"/>
              <a:gd name="T3" fmla="*/ 12 h 84"/>
              <a:gd name="T4" fmla="*/ 4 w 120"/>
              <a:gd name="T5" fmla="*/ 8 h 84"/>
              <a:gd name="T6" fmla="*/ 8 w 120"/>
              <a:gd name="T7" fmla="*/ 0 h 84"/>
              <a:gd name="T8" fmla="*/ 12 w 120"/>
              <a:gd name="T9" fmla="*/ 0 h 84"/>
              <a:gd name="T10" fmla="*/ 16 w 120"/>
              <a:gd name="T11" fmla="*/ 0 h 84"/>
              <a:gd name="T12" fmla="*/ 24 w 120"/>
              <a:gd name="T13" fmla="*/ 0 h 84"/>
              <a:gd name="T14" fmla="*/ 36 w 120"/>
              <a:gd name="T15" fmla="*/ 4 h 84"/>
              <a:gd name="T16" fmla="*/ 48 w 120"/>
              <a:gd name="T17" fmla="*/ 4 h 84"/>
              <a:gd name="T18" fmla="*/ 60 w 120"/>
              <a:gd name="T19" fmla="*/ 8 h 84"/>
              <a:gd name="T20" fmla="*/ 72 w 120"/>
              <a:gd name="T21" fmla="*/ 12 h 84"/>
              <a:gd name="T22" fmla="*/ 84 w 120"/>
              <a:gd name="T23" fmla="*/ 20 h 84"/>
              <a:gd name="T24" fmla="*/ 92 w 120"/>
              <a:gd name="T25" fmla="*/ 24 h 84"/>
              <a:gd name="T26" fmla="*/ 104 w 120"/>
              <a:gd name="T27" fmla="*/ 28 h 84"/>
              <a:gd name="T28" fmla="*/ 108 w 120"/>
              <a:gd name="T29" fmla="*/ 32 h 84"/>
              <a:gd name="T30" fmla="*/ 112 w 120"/>
              <a:gd name="T31" fmla="*/ 36 h 84"/>
              <a:gd name="T32" fmla="*/ 116 w 120"/>
              <a:gd name="T33" fmla="*/ 40 h 84"/>
              <a:gd name="T34" fmla="*/ 116 w 120"/>
              <a:gd name="T35" fmla="*/ 44 h 84"/>
              <a:gd name="T36" fmla="*/ 120 w 120"/>
              <a:gd name="T37" fmla="*/ 52 h 84"/>
              <a:gd name="T38" fmla="*/ 120 w 120"/>
              <a:gd name="T39" fmla="*/ 60 h 84"/>
              <a:gd name="T40" fmla="*/ 120 w 120"/>
              <a:gd name="T41" fmla="*/ 64 h 84"/>
              <a:gd name="T42" fmla="*/ 116 w 120"/>
              <a:gd name="T43" fmla="*/ 72 h 84"/>
              <a:gd name="T44" fmla="*/ 116 w 120"/>
              <a:gd name="T45" fmla="*/ 76 h 84"/>
              <a:gd name="T46" fmla="*/ 112 w 120"/>
              <a:gd name="T47" fmla="*/ 80 h 84"/>
              <a:gd name="T48" fmla="*/ 104 w 120"/>
              <a:gd name="T49" fmla="*/ 84 h 84"/>
              <a:gd name="T50" fmla="*/ 96 w 120"/>
              <a:gd name="T51" fmla="*/ 84 h 84"/>
              <a:gd name="T52" fmla="*/ 92 w 120"/>
              <a:gd name="T53" fmla="*/ 84 h 84"/>
              <a:gd name="T54" fmla="*/ 88 w 120"/>
              <a:gd name="T55" fmla="*/ 84 h 84"/>
              <a:gd name="T56" fmla="*/ 80 w 120"/>
              <a:gd name="T57" fmla="*/ 80 h 84"/>
              <a:gd name="T58" fmla="*/ 76 w 120"/>
              <a:gd name="T59" fmla="*/ 76 h 84"/>
              <a:gd name="T60" fmla="*/ 68 w 120"/>
              <a:gd name="T61" fmla="*/ 72 h 84"/>
              <a:gd name="T62" fmla="*/ 60 w 120"/>
              <a:gd name="T63" fmla="*/ 68 h 84"/>
              <a:gd name="T64" fmla="*/ 52 w 120"/>
              <a:gd name="T65" fmla="*/ 60 h 84"/>
              <a:gd name="T66" fmla="*/ 44 w 120"/>
              <a:gd name="T67" fmla="*/ 52 h 84"/>
              <a:gd name="T68" fmla="*/ 32 w 120"/>
              <a:gd name="T69" fmla="*/ 44 h 84"/>
              <a:gd name="T70" fmla="*/ 24 w 120"/>
              <a:gd name="T71" fmla="*/ 36 h 84"/>
              <a:gd name="T72" fmla="*/ 16 w 120"/>
              <a:gd name="T73" fmla="*/ 32 h 84"/>
              <a:gd name="T74" fmla="*/ 12 w 120"/>
              <a:gd name="T75" fmla="*/ 28 h 84"/>
              <a:gd name="T76" fmla="*/ 8 w 120"/>
              <a:gd name="T77" fmla="*/ 24 h 84"/>
              <a:gd name="T78" fmla="*/ 4 w 120"/>
              <a:gd name="T79" fmla="*/ 20 h 84"/>
              <a:gd name="T80" fmla="*/ 4 w 120"/>
              <a:gd name="T81" fmla="*/ 16 h 84"/>
              <a:gd name="T82" fmla="*/ 0 w 120"/>
              <a:gd name="T83" fmla="*/ 12 h 84"/>
              <a:gd name="T84" fmla="*/ 0 w 120"/>
              <a:gd name="T85" fmla="*/ 12 h 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120" h="84">
                <a:moveTo>
                  <a:pt x="0" y="12"/>
                </a:moveTo>
                <a:lnTo>
                  <a:pt x="0" y="12"/>
                </a:lnTo>
                <a:lnTo>
                  <a:pt x="4" y="8"/>
                </a:lnTo>
                <a:lnTo>
                  <a:pt x="8" y="0"/>
                </a:lnTo>
                <a:lnTo>
                  <a:pt x="12" y="0"/>
                </a:lnTo>
                <a:lnTo>
                  <a:pt x="16" y="0"/>
                </a:lnTo>
                <a:lnTo>
                  <a:pt x="24" y="0"/>
                </a:lnTo>
                <a:lnTo>
                  <a:pt x="36" y="4"/>
                </a:lnTo>
                <a:lnTo>
                  <a:pt x="48" y="4"/>
                </a:lnTo>
                <a:lnTo>
                  <a:pt x="60" y="8"/>
                </a:lnTo>
                <a:lnTo>
                  <a:pt x="72" y="12"/>
                </a:lnTo>
                <a:lnTo>
                  <a:pt x="84" y="20"/>
                </a:lnTo>
                <a:lnTo>
                  <a:pt x="92" y="24"/>
                </a:lnTo>
                <a:lnTo>
                  <a:pt x="104" y="28"/>
                </a:lnTo>
                <a:lnTo>
                  <a:pt x="108" y="32"/>
                </a:lnTo>
                <a:lnTo>
                  <a:pt x="112" y="36"/>
                </a:lnTo>
                <a:lnTo>
                  <a:pt x="116" y="40"/>
                </a:lnTo>
                <a:lnTo>
                  <a:pt x="116" y="44"/>
                </a:lnTo>
                <a:lnTo>
                  <a:pt x="120" y="52"/>
                </a:lnTo>
                <a:lnTo>
                  <a:pt x="120" y="60"/>
                </a:lnTo>
                <a:lnTo>
                  <a:pt x="120" y="64"/>
                </a:lnTo>
                <a:lnTo>
                  <a:pt x="116" y="72"/>
                </a:lnTo>
                <a:lnTo>
                  <a:pt x="116" y="76"/>
                </a:lnTo>
                <a:lnTo>
                  <a:pt x="112" y="80"/>
                </a:lnTo>
                <a:lnTo>
                  <a:pt x="104" y="84"/>
                </a:lnTo>
                <a:lnTo>
                  <a:pt x="96" y="84"/>
                </a:lnTo>
                <a:lnTo>
                  <a:pt x="92" y="84"/>
                </a:lnTo>
                <a:lnTo>
                  <a:pt x="88" y="84"/>
                </a:lnTo>
                <a:lnTo>
                  <a:pt x="80" y="80"/>
                </a:lnTo>
                <a:lnTo>
                  <a:pt x="76" y="76"/>
                </a:lnTo>
                <a:lnTo>
                  <a:pt x="68" y="72"/>
                </a:lnTo>
                <a:lnTo>
                  <a:pt x="60" y="68"/>
                </a:lnTo>
                <a:lnTo>
                  <a:pt x="52" y="60"/>
                </a:lnTo>
                <a:lnTo>
                  <a:pt x="44" y="52"/>
                </a:lnTo>
                <a:lnTo>
                  <a:pt x="32" y="44"/>
                </a:lnTo>
                <a:lnTo>
                  <a:pt x="24" y="36"/>
                </a:lnTo>
                <a:lnTo>
                  <a:pt x="16" y="32"/>
                </a:lnTo>
                <a:lnTo>
                  <a:pt x="12" y="28"/>
                </a:lnTo>
                <a:lnTo>
                  <a:pt x="8" y="24"/>
                </a:lnTo>
                <a:lnTo>
                  <a:pt x="4" y="20"/>
                </a:lnTo>
                <a:lnTo>
                  <a:pt x="4" y="16"/>
                </a:lnTo>
                <a:lnTo>
                  <a:pt x="0" y="12"/>
                </a:lnTo>
                <a:lnTo>
                  <a:pt x="0" y="12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8" name="Freeform 244">
            <a:extLst>
              <a:ext uri="{FF2B5EF4-FFF2-40B4-BE49-F238E27FC236}">
                <a16:creationId xmlns:a16="http://schemas.microsoft.com/office/drawing/2014/main" id="{5F2061AF-147F-4D8F-9A51-8A6CB86F4E2D}"/>
              </a:ext>
            </a:extLst>
          </p:cNvPr>
          <p:cNvSpPr>
            <a:spLocks/>
          </p:cNvSpPr>
          <p:nvPr/>
        </p:nvSpPr>
        <p:spPr bwMode="auto">
          <a:xfrm>
            <a:off x="8361034" y="4860941"/>
            <a:ext cx="1053925" cy="1304007"/>
          </a:xfrm>
          <a:custGeom>
            <a:avLst/>
            <a:gdLst>
              <a:gd name="T0" fmla="*/ 184 w 272"/>
              <a:gd name="T1" fmla="*/ 144 h 268"/>
              <a:gd name="T2" fmla="*/ 180 w 272"/>
              <a:gd name="T3" fmla="*/ 172 h 268"/>
              <a:gd name="T4" fmla="*/ 180 w 272"/>
              <a:gd name="T5" fmla="*/ 180 h 268"/>
              <a:gd name="T6" fmla="*/ 188 w 272"/>
              <a:gd name="T7" fmla="*/ 176 h 268"/>
              <a:gd name="T8" fmla="*/ 204 w 272"/>
              <a:gd name="T9" fmla="*/ 168 h 268"/>
              <a:gd name="T10" fmla="*/ 232 w 272"/>
              <a:gd name="T11" fmla="*/ 156 h 268"/>
              <a:gd name="T12" fmla="*/ 264 w 272"/>
              <a:gd name="T13" fmla="*/ 144 h 268"/>
              <a:gd name="T14" fmla="*/ 272 w 272"/>
              <a:gd name="T15" fmla="*/ 152 h 268"/>
              <a:gd name="T16" fmla="*/ 260 w 272"/>
              <a:gd name="T17" fmla="*/ 168 h 268"/>
              <a:gd name="T18" fmla="*/ 232 w 272"/>
              <a:gd name="T19" fmla="*/ 192 h 268"/>
              <a:gd name="T20" fmla="*/ 200 w 272"/>
              <a:gd name="T21" fmla="*/ 220 h 268"/>
              <a:gd name="T22" fmla="*/ 176 w 272"/>
              <a:gd name="T23" fmla="*/ 240 h 268"/>
              <a:gd name="T24" fmla="*/ 164 w 272"/>
              <a:gd name="T25" fmla="*/ 256 h 268"/>
              <a:gd name="T26" fmla="*/ 144 w 272"/>
              <a:gd name="T27" fmla="*/ 268 h 268"/>
              <a:gd name="T28" fmla="*/ 124 w 272"/>
              <a:gd name="T29" fmla="*/ 260 h 268"/>
              <a:gd name="T30" fmla="*/ 104 w 272"/>
              <a:gd name="T31" fmla="*/ 240 h 268"/>
              <a:gd name="T32" fmla="*/ 100 w 272"/>
              <a:gd name="T33" fmla="*/ 224 h 268"/>
              <a:gd name="T34" fmla="*/ 112 w 272"/>
              <a:gd name="T35" fmla="*/ 208 h 268"/>
              <a:gd name="T36" fmla="*/ 128 w 272"/>
              <a:gd name="T37" fmla="*/ 180 h 268"/>
              <a:gd name="T38" fmla="*/ 136 w 272"/>
              <a:gd name="T39" fmla="*/ 136 h 268"/>
              <a:gd name="T40" fmla="*/ 140 w 272"/>
              <a:gd name="T41" fmla="*/ 84 h 268"/>
              <a:gd name="T42" fmla="*/ 140 w 272"/>
              <a:gd name="T43" fmla="*/ 60 h 268"/>
              <a:gd name="T44" fmla="*/ 144 w 272"/>
              <a:gd name="T45" fmla="*/ 48 h 268"/>
              <a:gd name="T46" fmla="*/ 136 w 272"/>
              <a:gd name="T47" fmla="*/ 48 h 268"/>
              <a:gd name="T48" fmla="*/ 124 w 272"/>
              <a:gd name="T49" fmla="*/ 52 h 268"/>
              <a:gd name="T50" fmla="*/ 100 w 272"/>
              <a:gd name="T51" fmla="*/ 60 h 268"/>
              <a:gd name="T52" fmla="*/ 52 w 272"/>
              <a:gd name="T53" fmla="*/ 72 h 268"/>
              <a:gd name="T54" fmla="*/ 24 w 272"/>
              <a:gd name="T55" fmla="*/ 68 h 268"/>
              <a:gd name="T56" fmla="*/ 4 w 272"/>
              <a:gd name="T57" fmla="*/ 52 h 268"/>
              <a:gd name="T58" fmla="*/ 0 w 272"/>
              <a:gd name="T59" fmla="*/ 44 h 268"/>
              <a:gd name="T60" fmla="*/ 8 w 272"/>
              <a:gd name="T61" fmla="*/ 40 h 268"/>
              <a:gd name="T62" fmla="*/ 32 w 272"/>
              <a:gd name="T63" fmla="*/ 36 h 268"/>
              <a:gd name="T64" fmla="*/ 72 w 272"/>
              <a:gd name="T65" fmla="*/ 28 h 268"/>
              <a:gd name="T66" fmla="*/ 108 w 272"/>
              <a:gd name="T67" fmla="*/ 20 h 268"/>
              <a:gd name="T68" fmla="*/ 144 w 272"/>
              <a:gd name="T69" fmla="*/ 8 h 268"/>
              <a:gd name="T70" fmla="*/ 160 w 272"/>
              <a:gd name="T71" fmla="*/ 0 h 268"/>
              <a:gd name="T72" fmla="*/ 180 w 272"/>
              <a:gd name="T73" fmla="*/ 0 h 268"/>
              <a:gd name="T74" fmla="*/ 212 w 272"/>
              <a:gd name="T75" fmla="*/ 12 h 268"/>
              <a:gd name="T76" fmla="*/ 224 w 272"/>
              <a:gd name="T77" fmla="*/ 24 h 268"/>
              <a:gd name="T78" fmla="*/ 216 w 272"/>
              <a:gd name="T79" fmla="*/ 36 h 268"/>
              <a:gd name="T80" fmla="*/ 204 w 272"/>
              <a:gd name="T81" fmla="*/ 48 h 268"/>
              <a:gd name="T82" fmla="*/ 196 w 272"/>
              <a:gd name="T83" fmla="*/ 76 h 268"/>
              <a:gd name="T84" fmla="*/ 188 w 272"/>
              <a:gd name="T85" fmla="*/ 116 h 2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272" h="268">
                <a:moveTo>
                  <a:pt x="188" y="116"/>
                </a:moveTo>
                <a:lnTo>
                  <a:pt x="188" y="128"/>
                </a:lnTo>
                <a:lnTo>
                  <a:pt x="184" y="144"/>
                </a:lnTo>
                <a:lnTo>
                  <a:pt x="184" y="152"/>
                </a:lnTo>
                <a:lnTo>
                  <a:pt x="184" y="164"/>
                </a:lnTo>
                <a:lnTo>
                  <a:pt x="180" y="172"/>
                </a:lnTo>
                <a:lnTo>
                  <a:pt x="180" y="176"/>
                </a:lnTo>
                <a:lnTo>
                  <a:pt x="180" y="180"/>
                </a:lnTo>
                <a:lnTo>
                  <a:pt x="180" y="180"/>
                </a:lnTo>
                <a:lnTo>
                  <a:pt x="180" y="180"/>
                </a:lnTo>
                <a:lnTo>
                  <a:pt x="184" y="180"/>
                </a:lnTo>
                <a:lnTo>
                  <a:pt x="188" y="176"/>
                </a:lnTo>
                <a:lnTo>
                  <a:pt x="192" y="176"/>
                </a:lnTo>
                <a:lnTo>
                  <a:pt x="196" y="172"/>
                </a:lnTo>
                <a:lnTo>
                  <a:pt x="204" y="168"/>
                </a:lnTo>
                <a:lnTo>
                  <a:pt x="212" y="164"/>
                </a:lnTo>
                <a:lnTo>
                  <a:pt x="220" y="160"/>
                </a:lnTo>
                <a:lnTo>
                  <a:pt x="232" y="156"/>
                </a:lnTo>
                <a:lnTo>
                  <a:pt x="240" y="152"/>
                </a:lnTo>
                <a:lnTo>
                  <a:pt x="252" y="144"/>
                </a:lnTo>
                <a:lnTo>
                  <a:pt x="264" y="144"/>
                </a:lnTo>
                <a:lnTo>
                  <a:pt x="272" y="144"/>
                </a:lnTo>
                <a:lnTo>
                  <a:pt x="272" y="148"/>
                </a:lnTo>
                <a:lnTo>
                  <a:pt x="272" y="152"/>
                </a:lnTo>
                <a:lnTo>
                  <a:pt x="268" y="156"/>
                </a:lnTo>
                <a:lnTo>
                  <a:pt x="264" y="160"/>
                </a:lnTo>
                <a:lnTo>
                  <a:pt x="260" y="168"/>
                </a:lnTo>
                <a:lnTo>
                  <a:pt x="252" y="176"/>
                </a:lnTo>
                <a:lnTo>
                  <a:pt x="240" y="184"/>
                </a:lnTo>
                <a:lnTo>
                  <a:pt x="232" y="192"/>
                </a:lnTo>
                <a:lnTo>
                  <a:pt x="220" y="204"/>
                </a:lnTo>
                <a:lnTo>
                  <a:pt x="208" y="212"/>
                </a:lnTo>
                <a:lnTo>
                  <a:pt x="200" y="220"/>
                </a:lnTo>
                <a:lnTo>
                  <a:pt x="192" y="228"/>
                </a:lnTo>
                <a:lnTo>
                  <a:pt x="184" y="232"/>
                </a:lnTo>
                <a:lnTo>
                  <a:pt x="176" y="240"/>
                </a:lnTo>
                <a:lnTo>
                  <a:pt x="172" y="244"/>
                </a:lnTo>
                <a:lnTo>
                  <a:pt x="168" y="248"/>
                </a:lnTo>
                <a:lnTo>
                  <a:pt x="164" y="256"/>
                </a:lnTo>
                <a:lnTo>
                  <a:pt x="156" y="260"/>
                </a:lnTo>
                <a:lnTo>
                  <a:pt x="152" y="264"/>
                </a:lnTo>
                <a:lnTo>
                  <a:pt x="144" y="268"/>
                </a:lnTo>
                <a:lnTo>
                  <a:pt x="140" y="264"/>
                </a:lnTo>
                <a:lnTo>
                  <a:pt x="132" y="264"/>
                </a:lnTo>
                <a:lnTo>
                  <a:pt x="124" y="260"/>
                </a:lnTo>
                <a:lnTo>
                  <a:pt x="120" y="252"/>
                </a:lnTo>
                <a:lnTo>
                  <a:pt x="112" y="244"/>
                </a:lnTo>
                <a:lnTo>
                  <a:pt x="104" y="240"/>
                </a:lnTo>
                <a:lnTo>
                  <a:pt x="104" y="232"/>
                </a:lnTo>
                <a:lnTo>
                  <a:pt x="100" y="228"/>
                </a:lnTo>
                <a:lnTo>
                  <a:pt x="100" y="224"/>
                </a:lnTo>
                <a:lnTo>
                  <a:pt x="104" y="220"/>
                </a:lnTo>
                <a:lnTo>
                  <a:pt x="108" y="216"/>
                </a:lnTo>
                <a:lnTo>
                  <a:pt x="112" y="208"/>
                </a:lnTo>
                <a:lnTo>
                  <a:pt x="120" y="200"/>
                </a:lnTo>
                <a:lnTo>
                  <a:pt x="124" y="192"/>
                </a:lnTo>
                <a:lnTo>
                  <a:pt x="128" y="180"/>
                </a:lnTo>
                <a:lnTo>
                  <a:pt x="132" y="168"/>
                </a:lnTo>
                <a:lnTo>
                  <a:pt x="132" y="152"/>
                </a:lnTo>
                <a:lnTo>
                  <a:pt x="136" y="136"/>
                </a:lnTo>
                <a:lnTo>
                  <a:pt x="136" y="116"/>
                </a:lnTo>
                <a:lnTo>
                  <a:pt x="140" y="96"/>
                </a:lnTo>
                <a:lnTo>
                  <a:pt x="140" y="84"/>
                </a:lnTo>
                <a:lnTo>
                  <a:pt x="140" y="76"/>
                </a:lnTo>
                <a:lnTo>
                  <a:pt x="140" y="68"/>
                </a:lnTo>
                <a:lnTo>
                  <a:pt x="140" y="60"/>
                </a:lnTo>
                <a:lnTo>
                  <a:pt x="140" y="56"/>
                </a:lnTo>
                <a:lnTo>
                  <a:pt x="144" y="52"/>
                </a:lnTo>
                <a:lnTo>
                  <a:pt x="144" y="48"/>
                </a:lnTo>
                <a:lnTo>
                  <a:pt x="144" y="48"/>
                </a:lnTo>
                <a:lnTo>
                  <a:pt x="140" y="48"/>
                </a:lnTo>
                <a:lnTo>
                  <a:pt x="136" y="48"/>
                </a:lnTo>
                <a:lnTo>
                  <a:pt x="132" y="48"/>
                </a:lnTo>
                <a:lnTo>
                  <a:pt x="128" y="52"/>
                </a:lnTo>
                <a:lnTo>
                  <a:pt x="124" y="52"/>
                </a:lnTo>
                <a:lnTo>
                  <a:pt x="116" y="56"/>
                </a:lnTo>
                <a:lnTo>
                  <a:pt x="108" y="56"/>
                </a:lnTo>
                <a:lnTo>
                  <a:pt x="100" y="60"/>
                </a:lnTo>
                <a:lnTo>
                  <a:pt x="80" y="68"/>
                </a:lnTo>
                <a:lnTo>
                  <a:pt x="64" y="72"/>
                </a:lnTo>
                <a:lnTo>
                  <a:pt x="52" y="72"/>
                </a:lnTo>
                <a:lnTo>
                  <a:pt x="48" y="72"/>
                </a:lnTo>
                <a:lnTo>
                  <a:pt x="44" y="72"/>
                </a:lnTo>
                <a:lnTo>
                  <a:pt x="24" y="68"/>
                </a:lnTo>
                <a:lnTo>
                  <a:pt x="16" y="64"/>
                </a:lnTo>
                <a:lnTo>
                  <a:pt x="12" y="60"/>
                </a:lnTo>
                <a:lnTo>
                  <a:pt x="4" y="52"/>
                </a:lnTo>
                <a:lnTo>
                  <a:pt x="0" y="48"/>
                </a:lnTo>
                <a:lnTo>
                  <a:pt x="0" y="48"/>
                </a:lnTo>
                <a:lnTo>
                  <a:pt x="0" y="44"/>
                </a:lnTo>
                <a:lnTo>
                  <a:pt x="0" y="44"/>
                </a:lnTo>
                <a:lnTo>
                  <a:pt x="4" y="40"/>
                </a:lnTo>
                <a:lnTo>
                  <a:pt x="8" y="40"/>
                </a:lnTo>
                <a:lnTo>
                  <a:pt x="16" y="36"/>
                </a:lnTo>
                <a:lnTo>
                  <a:pt x="24" y="36"/>
                </a:lnTo>
                <a:lnTo>
                  <a:pt x="32" y="36"/>
                </a:lnTo>
                <a:lnTo>
                  <a:pt x="44" y="36"/>
                </a:lnTo>
                <a:lnTo>
                  <a:pt x="56" y="32"/>
                </a:lnTo>
                <a:lnTo>
                  <a:pt x="72" y="28"/>
                </a:lnTo>
                <a:lnTo>
                  <a:pt x="92" y="24"/>
                </a:lnTo>
                <a:lnTo>
                  <a:pt x="100" y="24"/>
                </a:lnTo>
                <a:lnTo>
                  <a:pt x="108" y="20"/>
                </a:lnTo>
                <a:lnTo>
                  <a:pt x="124" y="16"/>
                </a:lnTo>
                <a:lnTo>
                  <a:pt x="136" y="12"/>
                </a:lnTo>
                <a:lnTo>
                  <a:pt x="144" y="8"/>
                </a:lnTo>
                <a:lnTo>
                  <a:pt x="148" y="4"/>
                </a:lnTo>
                <a:lnTo>
                  <a:pt x="152" y="0"/>
                </a:lnTo>
                <a:lnTo>
                  <a:pt x="160" y="0"/>
                </a:lnTo>
                <a:lnTo>
                  <a:pt x="164" y="0"/>
                </a:lnTo>
                <a:lnTo>
                  <a:pt x="172" y="0"/>
                </a:lnTo>
                <a:lnTo>
                  <a:pt x="180" y="0"/>
                </a:lnTo>
                <a:lnTo>
                  <a:pt x="188" y="4"/>
                </a:lnTo>
                <a:lnTo>
                  <a:pt x="200" y="8"/>
                </a:lnTo>
                <a:lnTo>
                  <a:pt x="212" y="12"/>
                </a:lnTo>
                <a:lnTo>
                  <a:pt x="216" y="16"/>
                </a:lnTo>
                <a:lnTo>
                  <a:pt x="224" y="20"/>
                </a:lnTo>
                <a:lnTo>
                  <a:pt x="224" y="24"/>
                </a:lnTo>
                <a:lnTo>
                  <a:pt x="224" y="28"/>
                </a:lnTo>
                <a:lnTo>
                  <a:pt x="220" y="32"/>
                </a:lnTo>
                <a:lnTo>
                  <a:pt x="216" y="36"/>
                </a:lnTo>
                <a:lnTo>
                  <a:pt x="208" y="40"/>
                </a:lnTo>
                <a:lnTo>
                  <a:pt x="208" y="44"/>
                </a:lnTo>
                <a:lnTo>
                  <a:pt x="204" y="48"/>
                </a:lnTo>
                <a:lnTo>
                  <a:pt x="200" y="56"/>
                </a:lnTo>
                <a:lnTo>
                  <a:pt x="196" y="64"/>
                </a:lnTo>
                <a:lnTo>
                  <a:pt x="196" y="76"/>
                </a:lnTo>
                <a:lnTo>
                  <a:pt x="192" y="88"/>
                </a:lnTo>
                <a:lnTo>
                  <a:pt x="192" y="100"/>
                </a:lnTo>
                <a:lnTo>
                  <a:pt x="188" y="116"/>
                </a:lnTo>
                <a:lnTo>
                  <a:pt x="188" y="116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006384704"/>
      </p:ext>
    </p:extLst>
  </p:cSld>
  <p:clrMapOvr>
    <a:masterClrMapping/>
  </p:clrMapOvr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reeform 117"/>
          <p:cNvSpPr>
            <a:spLocks/>
          </p:cNvSpPr>
          <p:nvPr/>
        </p:nvSpPr>
        <p:spPr bwMode="auto">
          <a:xfrm>
            <a:off x="1835272" y="1564823"/>
            <a:ext cx="1298097" cy="823657"/>
          </a:xfrm>
          <a:custGeom>
            <a:avLst/>
            <a:gdLst>
              <a:gd name="T0" fmla="*/ 158 w 200"/>
              <a:gd name="T1" fmla="*/ 77 h 80"/>
              <a:gd name="T2" fmla="*/ 152 w 200"/>
              <a:gd name="T3" fmla="*/ 80 h 80"/>
              <a:gd name="T4" fmla="*/ 145 w 200"/>
              <a:gd name="T5" fmla="*/ 80 h 80"/>
              <a:gd name="T6" fmla="*/ 139 w 200"/>
              <a:gd name="T7" fmla="*/ 77 h 80"/>
              <a:gd name="T8" fmla="*/ 136 w 200"/>
              <a:gd name="T9" fmla="*/ 74 h 80"/>
              <a:gd name="T10" fmla="*/ 134 w 200"/>
              <a:gd name="T11" fmla="*/ 71 h 80"/>
              <a:gd name="T12" fmla="*/ 136 w 200"/>
              <a:gd name="T13" fmla="*/ 65 h 80"/>
              <a:gd name="T14" fmla="*/ 136 w 200"/>
              <a:gd name="T15" fmla="*/ 62 h 80"/>
              <a:gd name="T16" fmla="*/ 141 w 200"/>
              <a:gd name="T17" fmla="*/ 59 h 80"/>
              <a:gd name="T18" fmla="*/ 145 w 200"/>
              <a:gd name="T19" fmla="*/ 46 h 80"/>
              <a:gd name="T20" fmla="*/ 150 w 200"/>
              <a:gd name="T21" fmla="*/ 34 h 80"/>
              <a:gd name="T22" fmla="*/ 152 w 200"/>
              <a:gd name="T23" fmla="*/ 28 h 80"/>
              <a:gd name="T24" fmla="*/ 152 w 200"/>
              <a:gd name="T25" fmla="*/ 22 h 80"/>
              <a:gd name="T26" fmla="*/ 150 w 200"/>
              <a:gd name="T27" fmla="*/ 22 h 80"/>
              <a:gd name="T28" fmla="*/ 143 w 200"/>
              <a:gd name="T29" fmla="*/ 22 h 80"/>
              <a:gd name="T30" fmla="*/ 139 w 200"/>
              <a:gd name="T31" fmla="*/ 22 h 80"/>
              <a:gd name="T32" fmla="*/ 132 w 200"/>
              <a:gd name="T33" fmla="*/ 22 h 80"/>
              <a:gd name="T34" fmla="*/ 123 w 200"/>
              <a:gd name="T35" fmla="*/ 22 h 80"/>
              <a:gd name="T36" fmla="*/ 110 w 200"/>
              <a:gd name="T37" fmla="*/ 22 h 80"/>
              <a:gd name="T38" fmla="*/ 94 w 200"/>
              <a:gd name="T39" fmla="*/ 25 h 80"/>
              <a:gd name="T40" fmla="*/ 72 w 200"/>
              <a:gd name="T41" fmla="*/ 25 h 80"/>
              <a:gd name="T42" fmla="*/ 50 w 200"/>
              <a:gd name="T43" fmla="*/ 28 h 80"/>
              <a:gd name="T44" fmla="*/ 22 w 200"/>
              <a:gd name="T45" fmla="*/ 31 h 80"/>
              <a:gd name="T46" fmla="*/ 0 w 200"/>
              <a:gd name="T47" fmla="*/ 15 h 80"/>
              <a:gd name="T48" fmla="*/ 39 w 200"/>
              <a:gd name="T49" fmla="*/ 15 h 80"/>
              <a:gd name="T50" fmla="*/ 55 w 200"/>
              <a:gd name="T51" fmla="*/ 15 h 80"/>
              <a:gd name="T52" fmla="*/ 70 w 200"/>
              <a:gd name="T53" fmla="*/ 12 h 80"/>
              <a:gd name="T54" fmla="*/ 94 w 200"/>
              <a:gd name="T55" fmla="*/ 9 h 80"/>
              <a:gd name="T56" fmla="*/ 125 w 200"/>
              <a:gd name="T57" fmla="*/ 6 h 80"/>
              <a:gd name="T58" fmla="*/ 134 w 200"/>
              <a:gd name="T59" fmla="*/ 6 h 80"/>
              <a:gd name="T60" fmla="*/ 145 w 200"/>
              <a:gd name="T61" fmla="*/ 3 h 80"/>
              <a:gd name="T62" fmla="*/ 154 w 200"/>
              <a:gd name="T63" fmla="*/ 3 h 80"/>
              <a:gd name="T64" fmla="*/ 161 w 200"/>
              <a:gd name="T65" fmla="*/ 0 h 80"/>
              <a:gd name="T66" fmla="*/ 167 w 200"/>
              <a:gd name="T67" fmla="*/ 3 h 80"/>
              <a:gd name="T68" fmla="*/ 178 w 200"/>
              <a:gd name="T69" fmla="*/ 6 h 80"/>
              <a:gd name="T70" fmla="*/ 192 w 200"/>
              <a:gd name="T71" fmla="*/ 12 h 80"/>
              <a:gd name="T72" fmla="*/ 200 w 200"/>
              <a:gd name="T73" fmla="*/ 18 h 80"/>
              <a:gd name="T74" fmla="*/ 200 w 200"/>
              <a:gd name="T75" fmla="*/ 22 h 80"/>
              <a:gd name="T76" fmla="*/ 198 w 200"/>
              <a:gd name="T77" fmla="*/ 28 h 80"/>
              <a:gd name="T78" fmla="*/ 192 w 200"/>
              <a:gd name="T79" fmla="*/ 34 h 80"/>
              <a:gd name="T80" fmla="*/ 181 w 200"/>
              <a:gd name="T81" fmla="*/ 46 h 80"/>
              <a:gd name="T82" fmla="*/ 170 w 200"/>
              <a:gd name="T83" fmla="*/ 62 h 80"/>
              <a:gd name="T84" fmla="*/ 163 w 200"/>
              <a:gd name="T85" fmla="*/ 71 h 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200" h="80">
                <a:moveTo>
                  <a:pt x="163" y="71"/>
                </a:moveTo>
                <a:lnTo>
                  <a:pt x="158" y="77"/>
                </a:lnTo>
                <a:lnTo>
                  <a:pt x="156" y="77"/>
                </a:lnTo>
                <a:lnTo>
                  <a:pt x="152" y="80"/>
                </a:lnTo>
                <a:lnTo>
                  <a:pt x="150" y="80"/>
                </a:lnTo>
                <a:lnTo>
                  <a:pt x="145" y="80"/>
                </a:lnTo>
                <a:lnTo>
                  <a:pt x="141" y="80"/>
                </a:lnTo>
                <a:lnTo>
                  <a:pt x="139" y="77"/>
                </a:lnTo>
                <a:lnTo>
                  <a:pt x="136" y="77"/>
                </a:lnTo>
                <a:lnTo>
                  <a:pt x="136" y="74"/>
                </a:lnTo>
                <a:lnTo>
                  <a:pt x="134" y="71"/>
                </a:lnTo>
                <a:lnTo>
                  <a:pt x="134" y="71"/>
                </a:lnTo>
                <a:lnTo>
                  <a:pt x="134" y="68"/>
                </a:lnTo>
                <a:lnTo>
                  <a:pt x="136" y="65"/>
                </a:lnTo>
                <a:lnTo>
                  <a:pt x="136" y="65"/>
                </a:lnTo>
                <a:lnTo>
                  <a:pt x="136" y="62"/>
                </a:lnTo>
                <a:lnTo>
                  <a:pt x="139" y="62"/>
                </a:lnTo>
                <a:lnTo>
                  <a:pt x="141" y="59"/>
                </a:lnTo>
                <a:lnTo>
                  <a:pt x="143" y="52"/>
                </a:lnTo>
                <a:lnTo>
                  <a:pt x="145" y="46"/>
                </a:lnTo>
                <a:lnTo>
                  <a:pt x="147" y="40"/>
                </a:lnTo>
                <a:lnTo>
                  <a:pt x="150" y="34"/>
                </a:lnTo>
                <a:lnTo>
                  <a:pt x="152" y="28"/>
                </a:lnTo>
                <a:lnTo>
                  <a:pt x="152" y="28"/>
                </a:lnTo>
                <a:lnTo>
                  <a:pt x="152" y="25"/>
                </a:lnTo>
                <a:lnTo>
                  <a:pt x="152" y="22"/>
                </a:lnTo>
                <a:lnTo>
                  <a:pt x="150" y="22"/>
                </a:lnTo>
                <a:lnTo>
                  <a:pt x="150" y="22"/>
                </a:lnTo>
                <a:lnTo>
                  <a:pt x="147" y="22"/>
                </a:lnTo>
                <a:lnTo>
                  <a:pt x="143" y="22"/>
                </a:lnTo>
                <a:lnTo>
                  <a:pt x="141" y="22"/>
                </a:lnTo>
                <a:lnTo>
                  <a:pt x="139" y="22"/>
                </a:lnTo>
                <a:lnTo>
                  <a:pt x="136" y="22"/>
                </a:lnTo>
                <a:lnTo>
                  <a:pt x="132" y="22"/>
                </a:lnTo>
                <a:lnTo>
                  <a:pt x="128" y="22"/>
                </a:lnTo>
                <a:lnTo>
                  <a:pt x="123" y="22"/>
                </a:lnTo>
                <a:lnTo>
                  <a:pt x="117" y="22"/>
                </a:lnTo>
                <a:lnTo>
                  <a:pt x="110" y="22"/>
                </a:lnTo>
                <a:lnTo>
                  <a:pt x="103" y="25"/>
                </a:lnTo>
                <a:lnTo>
                  <a:pt x="94" y="25"/>
                </a:lnTo>
                <a:lnTo>
                  <a:pt x="83" y="25"/>
                </a:lnTo>
                <a:lnTo>
                  <a:pt x="72" y="25"/>
                </a:lnTo>
                <a:lnTo>
                  <a:pt x="61" y="28"/>
                </a:lnTo>
                <a:lnTo>
                  <a:pt x="50" y="28"/>
                </a:lnTo>
                <a:lnTo>
                  <a:pt x="37" y="28"/>
                </a:lnTo>
                <a:lnTo>
                  <a:pt x="22" y="31"/>
                </a:lnTo>
                <a:lnTo>
                  <a:pt x="6" y="31"/>
                </a:lnTo>
                <a:lnTo>
                  <a:pt x="0" y="15"/>
                </a:lnTo>
                <a:lnTo>
                  <a:pt x="22" y="15"/>
                </a:lnTo>
                <a:lnTo>
                  <a:pt x="39" y="15"/>
                </a:lnTo>
                <a:lnTo>
                  <a:pt x="48" y="15"/>
                </a:lnTo>
                <a:lnTo>
                  <a:pt x="55" y="15"/>
                </a:lnTo>
                <a:lnTo>
                  <a:pt x="64" y="15"/>
                </a:lnTo>
                <a:lnTo>
                  <a:pt x="70" y="12"/>
                </a:lnTo>
                <a:lnTo>
                  <a:pt x="81" y="12"/>
                </a:lnTo>
                <a:lnTo>
                  <a:pt x="94" y="9"/>
                </a:lnTo>
                <a:lnTo>
                  <a:pt x="119" y="6"/>
                </a:lnTo>
                <a:lnTo>
                  <a:pt x="125" y="6"/>
                </a:lnTo>
                <a:lnTo>
                  <a:pt x="130" y="6"/>
                </a:lnTo>
                <a:lnTo>
                  <a:pt x="134" y="6"/>
                </a:lnTo>
                <a:lnTo>
                  <a:pt x="139" y="6"/>
                </a:lnTo>
                <a:lnTo>
                  <a:pt x="145" y="3"/>
                </a:lnTo>
                <a:lnTo>
                  <a:pt x="150" y="3"/>
                </a:lnTo>
                <a:lnTo>
                  <a:pt x="154" y="3"/>
                </a:lnTo>
                <a:lnTo>
                  <a:pt x="156" y="3"/>
                </a:lnTo>
                <a:lnTo>
                  <a:pt x="161" y="0"/>
                </a:lnTo>
                <a:lnTo>
                  <a:pt x="163" y="3"/>
                </a:lnTo>
                <a:lnTo>
                  <a:pt x="167" y="3"/>
                </a:lnTo>
                <a:lnTo>
                  <a:pt x="174" y="6"/>
                </a:lnTo>
                <a:lnTo>
                  <a:pt x="178" y="6"/>
                </a:lnTo>
                <a:lnTo>
                  <a:pt x="185" y="9"/>
                </a:lnTo>
                <a:lnTo>
                  <a:pt x="192" y="12"/>
                </a:lnTo>
                <a:lnTo>
                  <a:pt x="196" y="15"/>
                </a:lnTo>
                <a:lnTo>
                  <a:pt x="200" y="18"/>
                </a:lnTo>
                <a:lnTo>
                  <a:pt x="200" y="22"/>
                </a:lnTo>
                <a:lnTo>
                  <a:pt x="200" y="22"/>
                </a:lnTo>
                <a:lnTo>
                  <a:pt x="200" y="25"/>
                </a:lnTo>
                <a:lnTo>
                  <a:pt x="198" y="28"/>
                </a:lnTo>
                <a:lnTo>
                  <a:pt x="194" y="28"/>
                </a:lnTo>
                <a:lnTo>
                  <a:pt x="192" y="34"/>
                </a:lnTo>
                <a:lnTo>
                  <a:pt x="187" y="40"/>
                </a:lnTo>
                <a:lnTo>
                  <a:pt x="181" y="46"/>
                </a:lnTo>
                <a:lnTo>
                  <a:pt x="174" y="55"/>
                </a:lnTo>
                <a:lnTo>
                  <a:pt x="170" y="62"/>
                </a:lnTo>
                <a:lnTo>
                  <a:pt x="165" y="68"/>
                </a:lnTo>
                <a:lnTo>
                  <a:pt x="163" y="71"/>
                </a:lnTo>
                <a:lnTo>
                  <a:pt x="163" y="71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" name="Freeform 118"/>
          <p:cNvSpPr>
            <a:spLocks/>
          </p:cNvSpPr>
          <p:nvPr/>
        </p:nvSpPr>
        <p:spPr bwMode="auto">
          <a:xfrm>
            <a:off x="2101380" y="2234048"/>
            <a:ext cx="675010" cy="92665"/>
          </a:xfrm>
          <a:custGeom>
            <a:avLst/>
            <a:gdLst>
              <a:gd name="T0" fmla="*/ 102 w 104"/>
              <a:gd name="T1" fmla="*/ 0 h 9"/>
              <a:gd name="T2" fmla="*/ 104 w 104"/>
              <a:gd name="T3" fmla="*/ 3 h 9"/>
              <a:gd name="T4" fmla="*/ 100 w 104"/>
              <a:gd name="T5" fmla="*/ 3 h 9"/>
              <a:gd name="T6" fmla="*/ 95 w 104"/>
              <a:gd name="T7" fmla="*/ 3 h 9"/>
              <a:gd name="T8" fmla="*/ 91 w 104"/>
              <a:gd name="T9" fmla="*/ 6 h 9"/>
              <a:gd name="T10" fmla="*/ 84 w 104"/>
              <a:gd name="T11" fmla="*/ 6 h 9"/>
              <a:gd name="T12" fmla="*/ 78 w 104"/>
              <a:gd name="T13" fmla="*/ 6 h 9"/>
              <a:gd name="T14" fmla="*/ 71 w 104"/>
              <a:gd name="T15" fmla="*/ 6 h 9"/>
              <a:gd name="T16" fmla="*/ 62 w 104"/>
              <a:gd name="T17" fmla="*/ 6 h 9"/>
              <a:gd name="T18" fmla="*/ 53 w 104"/>
              <a:gd name="T19" fmla="*/ 6 h 9"/>
              <a:gd name="T20" fmla="*/ 45 w 104"/>
              <a:gd name="T21" fmla="*/ 6 h 9"/>
              <a:gd name="T22" fmla="*/ 36 w 104"/>
              <a:gd name="T23" fmla="*/ 9 h 9"/>
              <a:gd name="T24" fmla="*/ 29 w 104"/>
              <a:gd name="T25" fmla="*/ 9 h 9"/>
              <a:gd name="T26" fmla="*/ 20 w 104"/>
              <a:gd name="T27" fmla="*/ 9 h 9"/>
              <a:gd name="T28" fmla="*/ 14 w 104"/>
              <a:gd name="T29" fmla="*/ 9 h 9"/>
              <a:gd name="T30" fmla="*/ 9 w 104"/>
              <a:gd name="T31" fmla="*/ 9 h 9"/>
              <a:gd name="T32" fmla="*/ 5 w 104"/>
              <a:gd name="T33" fmla="*/ 9 h 9"/>
              <a:gd name="T34" fmla="*/ 0 w 104"/>
              <a:gd name="T35" fmla="*/ 9 h 9"/>
              <a:gd name="T36" fmla="*/ 0 w 104"/>
              <a:gd name="T37" fmla="*/ 6 h 9"/>
              <a:gd name="T38" fmla="*/ 3 w 104"/>
              <a:gd name="T39" fmla="*/ 6 h 9"/>
              <a:gd name="T40" fmla="*/ 5 w 104"/>
              <a:gd name="T41" fmla="*/ 6 h 9"/>
              <a:gd name="T42" fmla="*/ 9 w 104"/>
              <a:gd name="T43" fmla="*/ 6 h 9"/>
              <a:gd name="T44" fmla="*/ 12 w 104"/>
              <a:gd name="T45" fmla="*/ 6 h 9"/>
              <a:gd name="T46" fmla="*/ 16 w 104"/>
              <a:gd name="T47" fmla="*/ 6 h 9"/>
              <a:gd name="T48" fmla="*/ 23 w 104"/>
              <a:gd name="T49" fmla="*/ 6 h 9"/>
              <a:gd name="T50" fmla="*/ 27 w 104"/>
              <a:gd name="T51" fmla="*/ 6 h 9"/>
              <a:gd name="T52" fmla="*/ 38 w 104"/>
              <a:gd name="T53" fmla="*/ 3 h 9"/>
              <a:gd name="T54" fmla="*/ 49 w 104"/>
              <a:gd name="T55" fmla="*/ 3 h 9"/>
              <a:gd name="T56" fmla="*/ 69 w 104"/>
              <a:gd name="T57" fmla="*/ 0 h 9"/>
              <a:gd name="T58" fmla="*/ 78 w 104"/>
              <a:gd name="T59" fmla="*/ 0 h 9"/>
              <a:gd name="T60" fmla="*/ 87 w 104"/>
              <a:gd name="T61" fmla="*/ 0 h 9"/>
              <a:gd name="T62" fmla="*/ 95 w 104"/>
              <a:gd name="T63" fmla="*/ 0 h 9"/>
              <a:gd name="T64" fmla="*/ 102 w 104"/>
              <a:gd name="T65" fmla="*/ 0 h 9"/>
              <a:gd name="T66" fmla="*/ 102 w 104"/>
              <a:gd name="T67" fmla="*/ 0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04" h="9">
                <a:moveTo>
                  <a:pt x="102" y="0"/>
                </a:moveTo>
                <a:lnTo>
                  <a:pt x="104" y="3"/>
                </a:lnTo>
                <a:lnTo>
                  <a:pt x="100" y="3"/>
                </a:lnTo>
                <a:lnTo>
                  <a:pt x="95" y="3"/>
                </a:lnTo>
                <a:lnTo>
                  <a:pt x="91" y="6"/>
                </a:lnTo>
                <a:lnTo>
                  <a:pt x="84" y="6"/>
                </a:lnTo>
                <a:lnTo>
                  <a:pt x="78" y="6"/>
                </a:lnTo>
                <a:lnTo>
                  <a:pt x="71" y="6"/>
                </a:lnTo>
                <a:lnTo>
                  <a:pt x="62" y="6"/>
                </a:lnTo>
                <a:lnTo>
                  <a:pt x="53" y="6"/>
                </a:lnTo>
                <a:lnTo>
                  <a:pt x="45" y="6"/>
                </a:lnTo>
                <a:lnTo>
                  <a:pt x="36" y="9"/>
                </a:lnTo>
                <a:lnTo>
                  <a:pt x="29" y="9"/>
                </a:lnTo>
                <a:lnTo>
                  <a:pt x="20" y="9"/>
                </a:lnTo>
                <a:lnTo>
                  <a:pt x="14" y="9"/>
                </a:lnTo>
                <a:lnTo>
                  <a:pt x="9" y="9"/>
                </a:lnTo>
                <a:lnTo>
                  <a:pt x="5" y="9"/>
                </a:lnTo>
                <a:lnTo>
                  <a:pt x="0" y="9"/>
                </a:lnTo>
                <a:lnTo>
                  <a:pt x="0" y="6"/>
                </a:lnTo>
                <a:lnTo>
                  <a:pt x="3" y="6"/>
                </a:lnTo>
                <a:lnTo>
                  <a:pt x="5" y="6"/>
                </a:lnTo>
                <a:lnTo>
                  <a:pt x="9" y="6"/>
                </a:lnTo>
                <a:lnTo>
                  <a:pt x="12" y="6"/>
                </a:lnTo>
                <a:lnTo>
                  <a:pt x="16" y="6"/>
                </a:lnTo>
                <a:lnTo>
                  <a:pt x="23" y="6"/>
                </a:lnTo>
                <a:lnTo>
                  <a:pt x="27" y="6"/>
                </a:lnTo>
                <a:lnTo>
                  <a:pt x="38" y="3"/>
                </a:lnTo>
                <a:lnTo>
                  <a:pt x="49" y="3"/>
                </a:lnTo>
                <a:lnTo>
                  <a:pt x="69" y="0"/>
                </a:lnTo>
                <a:lnTo>
                  <a:pt x="78" y="0"/>
                </a:lnTo>
                <a:lnTo>
                  <a:pt x="87" y="0"/>
                </a:lnTo>
                <a:lnTo>
                  <a:pt x="95" y="0"/>
                </a:lnTo>
                <a:lnTo>
                  <a:pt x="102" y="0"/>
                </a:lnTo>
                <a:lnTo>
                  <a:pt x="102" y="0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" name="Freeform 119"/>
          <p:cNvSpPr>
            <a:spLocks/>
          </p:cNvSpPr>
          <p:nvPr/>
        </p:nvSpPr>
        <p:spPr bwMode="auto">
          <a:xfrm>
            <a:off x="1945608" y="1883994"/>
            <a:ext cx="772370" cy="247097"/>
          </a:xfrm>
          <a:custGeom>
            <a:avLst/>
            <a:gdLst>
              <a:gd name="T0" fmla="*/ 55 w 119"/>
              <a:gd name="T1" fmla="*/ 6 h 24"/>
              <a:gd name="T2" fmla="*/ 64 w 119"/>
              <a:gd name="T3" fmla="*/ 3 h 24"/>
              <a:gd name="T4" fmla="*/ 71 w 119"/>
              <a:gd name="T5" fmla="*/ 3 h 24"/>
              <a:gd name="T6" fmla="*/ 77 w 119"/>
              <a:gd name="T7" fmla="*/ 0 h 24"/>
              <a:gd name="T8" fmla="*/ 84 w 119"/>
              <a:gd name="T9" fmla="*/ 0 h 24"/>
              <a:gd name="T10" fmla="*/ 89 w 119"/>
              <a:gd name="T11" fmla="*/ 0 h 24"/>
              <a:gd name="T12" fmla="*/ 93 w 119"/>
              <a:gd name="T13" fmla="*/ 0 h 24"/>
              <a:gd name="T14" fmla="*/ 97 w 119"/>
              <a:gd name="T15" fmla="*/ 0 h 24"/>
              <a:gd name="T16" fmla="*/ 100 w 119"/>
              <a:gd name="T17" fmla="*/ 0 h 24"/>
              <a:gd name="T18" fmla="*/ 104 w 119"/>
              <a:gd name="T19" fmla="*/ 0 h 24"/>
              <a:gd name="T20" fmla="*/ 108 w 119"/>
              <a:gd name="T21" fmla="*/ 0 h 24"/>
              <a:gd name="T22" fmla="*/ 113 w 119"/>
              <a:gd name="T23" fmla="*/ 3 h 24"/>
              <a:gd name="T24" fmla="*/ 117 w 119"/>
              <a:gd name="T25" fmla="*/ 6 h 24"/>
              <a:gd name="T26" fmla="*/ 119 w 119"/>
              <a:gd name="T27" fmla="*/ 9 h 24"/>
              <a:gd name="T28" fmla="*/ 119 w 119"/>
              <a:gd name="T29" fmla="*/ 12 h 24"/>
              <a:gd name="T30" fmla="*/ 117 w 119"/>
              <a:gd name="T31" fmla="*/ 12 h 24"/>
              <a:gd name="T32" fmla="*/ 115 w 119"/>
              <a:gd name="T33" fmla="*/ 12 h 24"/>
              <a:gd name="T34" fmla="*/ 113 w 119"/>
              <a:gd name="T35" fmla="*/ 12 h 24"/>
              <a:gd name="T36" fmla="*/ 111 w 119"/>
              <a:gd name="T37" fmla="*/ 15 h 24"/>
              <a:gd name="T38" fmla="*/ 108 w 119"/>
              <a:gd name="T39" fmla="*/ 15 h 24"/>
              <a:gd name="T40" fmla="*/ 106 w 119"/>
              <a:gd name="T41" fmla="*/ 15 h 24"/>
              <a:gd name="T42" fmla="*/ 102 w 119"/>
              <a:gd name="T43" fmla="*/ 15 h 24"/>
              <a:gd name="T44" fmla="*/ 95 w 119"/>
              <a:gd name="T45" fmla="*/ 15 h 24"/>
              <a:gd name="T46" fmla="*/ 91 w 119"/>
              <a:gd name="T47" fmla="*/ 15 h 24"/>
              <a:gd name="T48" fmla="*/ 82 w 119"/>
              <a:gd name="T49" fmla="*/ 15 h 24"/>
              <a:gd name="T50" fmla="*/ 75 w 119"/>
              <a:gd name="T51" fmla="*/ 18 h 24"/>
              <a:gd name="T52" fmla="*/ 66 w 119"/>
              <a:gd name="T53" fmla="*/ 18 h 24"/>
              <a:gd name="T54" fmla="*/ 58 w 119"/>
              <a:gd name="T55" fmla="*/ 18 h 24"/>
              <a:gd name="T56" fmla="*/ 49 w 119"/>
              <a:gd name="T57" fmla="*/ 18 h 24"/>
              <a:gd name="T58" fmla="*/ 38 w 119"/>
              <a:gd name="T59" fmla="*/ 21 h 24"/>
              <a:gd name="T60" fmla="*/ 27 w 119"/>
              <a:gd name="T61" fmla="*/ 21 h 24"/>
              <a:gd name="T62" fmla="*/ 13 w 119"/>
              <a:gd name="T63" fmla="*/ 21 h 24"/>
              <a:gd name="T64" fmla="*/ 0 w 119"/>
              <a:gd name="T65" fmla="*/ 24 h 24"/>
              <a:gd name="T66" fmla="*/ 0 w 119"/>
              <a:gd name="T67" fmla="*/ 9 h 24"/>
              <a:gd name="T68" fmla="*/ 13 w 119"/>
              <a:gd name="T69" fmla="*/ 9 h 24"/>
              <a:gd name="T70" fmla="*/ 27 w 119"/>
              <a:gd name="T71" fmla="*/ 9 h 24"/>
              <a:gd name="T72" fmla="*/ 40 w 119"/>
              <a:gd name="T73" fmla="*/ 6 h 24"/>
              <a:gd name="T74" fmla="*/ 55 w 119"/>
              <a:gd name="T75" fmla="*/ 6 h 24"/>
              <a:gd name="T76" fmla="*/ 55 w 119"/>
              <a:gd name="T77" fmla="*/ 6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19" h="24">
                <a:moveTo>
                  <a:pt x="55" y="6"/>
                </a:moveTo>
                <a:lnTo>
                  <a:pt x="64" y="3"/>
                </a:lnTo>
                <a:lnTo>
                  <a:pt x="71" y="3"/>
                </a:lnTo>
                <a:lnTo>
                  <a:pt x="77" y="0"/>
                </a:lnTo>
                <a:lnTo>
                  <a:pt x="84" y="0"/>
                </a:lnTo>
                <a:lnTo>
                  <a:pt x="89" y="0"/>
                </a:lnTo>
                <a:lnTo>
                  <a:pt x="93" y="0"/>
                </a:lnTo>
                <a:lnTo>
                  <a:pt x="97" y="0"/>
                </a:lnTo>
                <a:lnTo>
                  <a:pt x="100" y="0"/>
                </a:lnTo>
                <a:lnTo>
                  <a:pt x="104" y="0"/>
                </a:lnTo>
                <a:lnTo>
                  <a:pt x="108" y="0"/>
                </a:lnTo>
                <a:lnTo>
                  <a:pt x="113" y="3"/>
                </a:lnTo>
                <a:lnTo>
                  <a:pt x="117" y="6"/>
                </a:lnTo>
                <a:lnTo>
                  <a:pt x="119" y="9"/>
                </a:lnTo>
                <a:lnTo>
                  <a:pt x="119" y="12"/>
                </a:lnTo>
                <a:lnTo>
                  <a:pt x="117" y="12"/>
                </a:lnTo>
                <a:lnTo>
                  <a:pt x="115" y="12"/>
                </a:lnTo>
                <a:lnTo>
                  <a:pt x="113" y="12"/>
                </a:lnTo>
                <a:lnTo>
                  <a:pt x="111" y="15"/>
                </a:lnTo>
                <a:lnTo>
                  <a:pt x="108" y="15"/>
                </a:lnTo>
                <a:lnTo>
                  <a:pt x="106" y="15"/>
                </a:lnTo>
                <a:lnTo>
                  <a:pt x="102" y="15"/>
                </a:lnTo>
                <a:lnTo>
                  <a:pt x="95" y="15"/>
                </a:lnTo>
                <a:lnTo>
                  <a:pt x="91" y="15"/>
                </a:lnTo>
                <a:lnTo>
                  <a:pt x="82" y="15"/>
                </a:lnTo>
                <a:lnTo>
                  <a:pt x="75" y="18"/>
                </a:lnTo>
                <a:lnTo>
                  <a:pt x="66" y="18"/>
                </a:lnTo>
                <a:lnTo>
                  <a:pt x="58" y="18"/>
                </a:lnTo>
                <a:lnTo>
                  <a:pt x="49" y="18"/>
                </a:lnTo>
                <a:lnTo>
                  <a:pt x="38" y="21"/>
                </a:lnTo>
                <a:lnTo>
                  <a:pt x="27" y="21"/>
                </a:lnTo>
                <a:lnTo>
                  <a:pt x="13" y="21"/>
                </a:lnTo>
                <a:lnTo>
                  <a:pt x="0" y="24"/>
                </a:lnTo>
                <a:lnTo>
                  <a:pt x="0" y="9"/>
                </a:lnTo>
                <a:lnTo>
                  <a:pt x="13" y="9"/>
                </a:lnTo>
                <a:lnTo>
                  <a:pt x="27" y="9"/>
                </a:lnTo>
                <a:lnTo>
                  <a:pt x="40" y="6"/>
                </a:lnTo>
                <a:lnTo>
                  <a:pt x="55" y="6"/>
                </a:lnTo>
                <a:lnTo>
                  <a:pt x="55" y="6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Freeform 120"/>
          <p:cNvSpPr>
            <a:spLocks/>
          </p:cNvSpPr>
          <p:nvPr/>
        </p:nvSpPr>
        <p:spPr bwMode="auto">
          <a:xfrm>
            <a:off x="1776855" y="1719263"/>
            <a:ext cx="382941" cy="700109"/>
          </a:xfrm>
          <a:custGeom>
            <a:avLst/>
            <a:gdLst>
              <a:gd name="T0" fmla="*/ 48 w 59"/>
              <a:gd name="T1" fmla="*/ 68 h 68"/>
              <a:gd name="T2" fmla="*/ 46 w 59"/>
              <a:gd name="T3" fmla="*/ 68 h 68"/>
              <a:gd name="T4" fmla="*/ 44 w 59"/>
              <a:gd name="T5" fmla="*/ 68 h 68"/>
              <a:gd name="T6" fmla="*/ 39 w 59"/>
              <a:gd name="T7" fmla="*/ 65 h 68"/>
              <a:gd name="T8" fmla="*/ 37 w 59"/>
              <a:gd name="T9" fmla="*/ 62 h 68"/>
              <a:gd name="T10" fmla="*/ 33 w 59"/>
              <a:gd name="T11" fmla="*/ 59 h 68"/>
              <a:gd name="T12" fmla="*/ 31 w 59"/>
              <a:gd name="T13" fmla="*/ 53 h 68"/>
              <a:gd name="T14" fmla="*/ 26 w 59"/>
              <a:gd name="T15" fmla="*/ 50 h 68"/>
              <a:gd name="T16" fmla="*/ 24 w 59"/>
              <a:gd name="T17" fmla="*/ 40 h 68"/>
              <a:gd name="T18" fmla="*/ 15 w 59"/>
              <a:gd name="T19" fmla="*/ 28 h 68"/>
              <a:gd name="T20" fmla="*/ 11 w 59"/>
              <a:gd name="T21" fmla="*/ 19 h 68"/>
              <a:gd name="T22" fmla="*/ 6 w 59"/>
              <a:gd name="T23" fmla="*/ 13 h 68"/>
              <a:gd name="T24" fmla="*/ 2 w 59"/>
              <a:gd name="T25" fmla="*/ 10 h 68"/>
              <a:gd name="T26" fmla="*/ 0 w 59"/>
              <a:gd name="T27" fmla="*/ 7 h 68"/>
              <a:gd name="T28" fmla="*/ 0 w 59"/>
              <a:gd name="T29" fmla="*/ 3 h 68"/>
              <a:gd name="T30" fmla="*/ 0 w 59"/>
              <a:gd name="T31" fmla="*/ 0 h 68"/>
              <a:gd name="T32" fmla="*/ 2 w 59"/>
              <a:gd name="T33" fmla="*/ 0 h 68"/>
              <a:gd name="T34" fmla="*/ 4 w 59"/>
              <a:gd name="T35" fmla="*/ 0 h 68"/>
              <a:gd name="T36" fmla="*/ 6 w 59"/>
              <a:gd name="T37" fmla="*/ 0 h 68"/>
              <a:gd name="T38" fmla="*/ 9 w 59"/>
              <a:gd name="T39" fmla="*/ 0 h 68"/>
              <a:gd name="T40" fmla="*/ 13 w 59"/>
              <a:gd name="T41" fmla="*/ 0 h 68"/>
              <a:gd name="T42" fmla="*/ 17 w 59"/>
              <a:gd name="T43" fmla="*/ 0 h 68"/>
              <a:gd name="T44" fmla="*/ 22 w 59"/>
              <a:gd name="T45" fmla="*/ 0 h 68"/>
              <a:gd name="T46" fmla="*/ 28 w 59"/>
              <a:gd name="T47" fmla="*/ 0 h 68"/>
              <a:gd name="T48" fmla="*/ 35 w 59"/>
              <a:gd name="T49" fmla="*/ 0 h 68"/>
              <a:gd name="T50" fmla="*/ 39 w 59"/>
              <a:gd name="T51" fmla="*/ 13 h 68"/>
              <a:gd name="T52" fmla="*/ 44 w 59"/>
              <a:gd name="T53" fmla="*/ 25 h 68"/>
              <a:gd name="T54" fmla="*/ 48 w 59"/>
              <a:gd name="T55" fmla="*/ 34 h 68"/>
              <a:gd name="T56" fmla="*/ 53 w 59"/>
              <a:gd name="T57" fmla="*/ 40 h 68"/>
              <a:gd name="T58" fmla="*/ 55 w 59"/>
              <a:gd name="T59" fmla="*/ 47 h 68"/>
              <a:gd name="T60" fmla="*/ 57 w 59"/>
              <a:gd name="T61" fmla="*/ 53 h 68"/>
              <a:gd name="T62" fmla="*/ 57 w 59"/>
              <a:gd name="T63" fmla="*/ 56 h 68"/>
              <a:gd name="T64" fmla="*/ 59 w 59"/>
              <a:gd name="T65" fmla="*/ 59 h 68"/>
              <a:gd name="T66" fmla="*/ 57 w 59"/>
              <a:gd name="T67" fmla="*/ 62 h 68"/>
              <a:gd name="T68" fmla="*/ 55 w 59"/>
              <a:gd name="T69" fmla="*/ 65 h 68"/>
              <a:gd name="T70" fmla="*/ 53 w 59"/>
              <a:gd name="T71" fmla="*/ 68 h 68"/>
              <a:gd name="T72" fmla="*/ 48 w 59"/>
              <a:gd name="T73" fmla="*/ 68 h 68"/>
              <a:gd name="T74" fmla="*/ 48 w 59"/>
              <a:gd name="T75" fmla="*/ 68 h 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59" h="68">
                <a:moveTo>
                  <a:pt x="48" y="68"/>
                </a:moveTo>
                <a:lnTo>
                  <a:pt x="46" y="68"/>
                </a:lnTo>
                <a:lnTo>
                  <a:pt x="44" y="68"/>
                </a:lnTo>
                <a:lnTo>
                  <a:pt x="39" y="65"/>
                </a:lnTo>
                <a:lnTo>
                  <a:pt x="37" y="62"/>
                </a:lnTo>
                <a:lnTo>
                  <a:pt x="33" y="59"/>
                </a:lnTo>
                <a:lnTo>
                  <a:pt x="31" y="53"/>
                </a:lnTo>
                <a:lnTo>
                  <a:pt x="26" y="50"/>
                </a:lnTo>
                <a:lnTo>
                  <a:pt x="24" y="40"/>
                </a:lnTo>
                <a:lnTo>
                  <a:pt x="15" y="28"/>
                </a:lnTo>
                <a:lnTo>
                  <a:pt x="11" y="19"/>
                </a:lnTo>
                <a:lnTo>
                  <a:pt x="6" y="13"/>
                </a:lnTo>
                <a:lnTo>
                  <a:pt x="2" y="10"/>
                </a:lnTo>
                <a:lnTo>
                  <a:pt x="0" y="7"/>
                </a:lnTo>
                <a:lnTo>
                  <a:pt x="0" y="3"/>
                </a:lnTo>
                <a:lnTo>
                  <a:pt x="0" y="0"/>
                </a:lnTo>
                <a:lnTo>
                  <a:pt x="2" y="0"/>
                </a:lnTo>
                <a:lnTo>
                  <a:pt x="4" y="0"/>
                </a:lnTo>
                <a:lnTo>
                  <a:pt x="6" y="0"/>
                </a:lnTo>
                <a:lnTo>
                  <a:pt x="9" y="0"/>
                </a:lnTo>
                <a:lnTo>
                  <a:pt x="13" y="0"/>
                </a:lnTo>
                <a:lnTo>
                  <a:pt x="17" y="0"/>
                </a:lnTo>
                <a:lnTo>
                  <a:pt x="22" y="0"/>
                </a:lnTo>
                <a:lnTo>
                  <a:pt x="28" y="0"/>
                </a:lnTo>
                <a:lnTo>
                  <a:pt x="35" y="0"/>
                </a:lnTo>
                <a:lnTo>
                  <a:pt x="39" y="13"/>
                </a:lnTo>
                <a:lnTo>
                  <a:pt x="44" y="25"/>
                </a:lnTo>
                <a:lnTo>
                  <a:pt x="48" y="34"/>
                </a:lnTo>
                <a:lnTo>
                  <a:pt x="53" y="40"/>
                </a:lnTo>
                <a:lnTo>
                  <a:pt x="55" y="47"/>
                </a:lnTo>
                <a:lnTo>
                  <a:pt x="57" y="53"/>
                </a:lnTo>
                <a:lnTo>
                  <a:pt x="57" y="56"/>
                </a:lnTo>
                <a:lnTo>
                  <a:pt x="59" y="59"/>
                </a:lnTo>
                <a:lnTo>
                  <a:pt x="57" y="62"/>
                </a:lnTo>
                <a:lnTo>
                  <a:pt x="55" y="65"/>
                </a:lnTo>
                <a:lnTo>
                  <a:pt x="53" y="68"/>
                </a:lnTo>
                <a:lnTo>
                  <a:pt x="48" y="68"/>
                </a:lnTo>
                <a:lnTo>
                  <a:pt x="48" y="68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Freeform 121"/>
          <p:cNvSpPr>
            <a:spLocks/>
          </p:cNvSpPr>
          <p:nvPr/>
        </p:nvSpPr>
        <p:spPr bwMode="auto">
          <a:xfrm>
            <a:off x="1945608" y="2388480"/>
            <a:ext cx="1421418" cy="792773"/>
          </a:xfrm>
          <a:custGeom>
            <a:avLst/>
            <a:gdLst>
              <a:gd name="T0" fmla="*/ 186 w 219"/>
              <a:gd name="T1" fmla="*/ 37 h 77"/>
              <a:gd name="T2" fmla="*/ 203 w 219"/>
              <a:gd name="T3" fmla="*/ 43 h 77"/>
              <a:gd name="T4" fmla="*/ 214 w 219"/>
              <a:gd name="T5" fmla="*/ 46 h 77"/>
              <a:gd name="T6" fmla="*/ 219 w 219"/>
              <a:gd name="T7" fmla="*/ 52 h 77"/>
              <a:gd name="T8" fmla="*/ 219 w 219"/>
              <a:gd name="T9" fmla="*/ 56 h 77"/>
              <a:gd name="T10" fmla="*/ 214 w 219"/>
              <a:gd name="T11" fmla="*/ 62 h 77"/>
              <a:gd name="T12" fmla="*/ 205 w 219"/>
              <a:gd name="T13" fmla="*/ 65 h 77"/>
              <a:gd name="T14" fmla="*/ 190 w 219"/>
              <a:gd name="T15" fmla="*/ 71 h 77"/>
              <a:gd name="T16" fmla="*/ 168 w 219"/>
              <a:gd name="T17" fmla="*/ 74 h 77"/>
              <a:gd name="T18" fmla="*/ 144 w 219"/>
              <a:gd name="T19" fmla="*/ 77 h 77"/>
              <a:gd name="T20" fmla="*/ 119 w 219"/>
              <a:gd name="T21" fmla="*/ 74 h 77"/>
              <a:gd name="T22" fmla="*/ 95 w 219"/>
              <a:gd name="T23" fmla="*/ 74 h 77"/>
              <a:gd name="T24" fmla="*/ 73 w 219"/>
              <a:gd name="T25" fmla="*/ 68 h 77"/>
              <a:gd name="T26" fmla="*/ 51 w 219"/>
              <a:gd name="T27" fmla="*/ 59 h 77"/>
              <a:gd name="T28" fmla="*/ 31 w 219"/>
              <a:gd name="T29" fmla="*/ 46 h 77"/>
              <a:gd name="T30" fmla="*/ 13 w 219"/>
              <a:gd name="T31" fmla="*/ 34 h 77"/>
              <a:gd name="T32" fmla="*/ 5 w 219"/>
              <a:gd name="T33" fmla="*/ 19 h 77"/>
              <a:gd name="T34" fmla="*/ 0 w 219"/>
              <a:gd name="T35" fmla="*/ 12 h 77"/>
              <a:gd name="T36" fmla="*/ 0 w 219"/>
              <a:gd name="T37" fmla="*/ 6 h 77"/>
              <a:gd name="T38" fmla="*/ 0 w 219"/>
              <a:gd name="T39" fmla="*/ 3 h 77"/>
              <a:gd name="T40" fmla="*/ 7 w 219"/>
              <a:gd name="T41" fmla="*/ 0 h 77"/>
              <a:gd name="T42" fmla="*/ 16 w 219"/>
              <a:gd name="T43" fmla="*/ 6 h 77"/>
              <a:gd name="T44" fmla="*/ 27 w 219"/>
              <a:gd name="T45" fmla="*/ 19 h 77"/>
              <a:gd name="T46" fmla="*/ 40 w 219"/>
              <a:gd name="T47" fmla="*/ 28 h 77"/>
              <a:gd name="T48" fmla="*/ 58 w 219"/>
              <a:gd name="T49" fmla="*/ 37 h 77"/>
              <a:gd name="T50" fmla="*/ 75 w 219"/>
              <a:gd name="T51" fmla="*/ 43 h 77"/>
              <a:gd name="T52" fmla="*/ 102 w 219"/>
              <a:gd name="T53" fmla="*/ 52 h 77"/>
              <a:gd name="T54" fmla="*/ 119 w 219"/>
              <a:gd name="T55" fmla="*/ 52 h 77"/>
              <a:gd name="T56" fmla="*/ 141 w 219"/>
              <a:gd name="T57" fmla="*/ 52 h 77"/>
              <a:gd name="T58" fmla="*/ 155 w 219"/>
              <a:gd name="T59" fmla="*/ 52 h 77"/>
              <a:gd name="T60" fmla="*/ 161 w 219"/>
              <a:gd name="T61" fmla="*/ 49 h 77"/>
              <a:gd name="T62" fmla="*/ 161 w 219"/>
              <a:gd name="T63" fmla="*/ 46 h 77"/>
              <a:gd name="T64" fmla="*/ 157 w 219"/>
              <a:gd name="T65" fmla="*/ 40 h 77"/>
              <a:gd name="T66" fmla="*/ 148 w 219"/>
              <a:gd name="T67" fmla="*/ 28 h 77"/>
              <a:gd name="T68" fmla="*/ 146 w 219"/>
              <a:gd name="T69" fmla="*/ 25 h 77"/>
              <a:gd name="T70" fmla="*/ 144 w 219"/>
              <a:gd name="T71" fmla="*/ 19 h 77"/>
              <a:gd name="T72" fmla="*/ 146 w 219"/>
              <a:gd name="T73" fmla="*/ 19 h 77"/>
              <a:gd name="T74" fmla="*/ 150 w 219"/>
              <a:gd name="T75" fmla="*/ 19 h 77"/>
              <a:gd name="T76" fmla="*/ 161 w 219"/>
              <a:gd name="T77" fmla="*/ 25 h 77"/>
              <a:gd name="T78" fmla="*/ 170 w 219"/>
              <a:gd name="T79" fmla="*/ 28 h 77"/>
              <a:gd name="T80" fmla="*/ 175 w 219"/>
              <a:gd name="T81" fmla="*/ 31 h 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219" h="77">
                <a:moveTo>
                  <a:pt x="175" y="31"/>
                </a:moveTo>
                <a:lnTo>
                  <a:pt x="186" y="37"/>
                </a:lnTo>
                <a:lnTo>
                  <a:pt x="194" y="40"/>
                </a:lnTo>
                <a:lnTo>
                  <a:pt x="203" y="43"/>
                </a:lnTo>
                <a:lnTo>
                  <a:pt x="210" y="46"/>
                </a:lnTo>
                <a:lnTo>
                  <a:pt x="214" y="46"/>
                </a:lnTo>
                <a:lnTo>
                  <a:pt x="217" y="49"/>
                </a:lnTo>
                <a:lnTo>
                  <a:pt x="219" y="52"/>
                </a:lnTo>
                <a:lnTo>
                  <a:pt x="219" y="52"/>
                </a:lnTo>
                <a:lnTo>
                  <a:pt x="219" y="56"/>
                </a:lnTo>
                <a:lnTo>
                  <a:pt x="217" y="59"/>
                </a:lnTo>
                <a:lnTo>
                  <a:pt x="214" y="62"/>
                </a:lnTo>
                <a:lnTo>
                  <a:pt x="210" y="65"/>
                </a:lnTo>
                <a:lnTo>
                  <a:pt x="205" y="65"/>
                </a:lnTo>
                <a:lnTo>
                  <a:pt x="199" y="68"/>
                </a:lnTo>
                <a:lnTo>
                  <a:pt x="190" y="71"/>
                </a:lnTo>
                <a:lnTo>
                  <a:pt x="179" y="71"/>
                </a:lnTo>
                <a:lnTo>
                  <a:pt x="168" y="74"/>
                </a:lnTo>
                <a:lnTo>
                  <a:pt x="157" y="74"/>
                </a:lnTo>
                <a:lnTo>
                  <a:pt x="144" y="77"/>
                </a:lnTo>
                <a:lnTo>
                  <a:pt x="133" y="77"/>
                </a:lnTo>
                <a:lnTo>
                  <a:pt x="119" y="74"/>
                </a:lnTo>
                <a:lnTo>
                  <a:pt x="106" y="74"/>
                </a:lnTo>
                <a:lnTo>
                  <a:pt x="95" y="74"/>
                </a:lnTo>
                <a:lnTo>
                  <a:pt x="84" y="71"/>
                </a:lnTo>
                <a:lnTo>
                  <a:pt x="73" y="68"/>
                </a:lnTo>
                <a:lnTo>
                  <a:pt x="62" y="65"/>
                </a:lnTo>
                <a:lnTo>
                  <a:pt x="51" y="59"/>
                </a:lnTo>
                <a:lnTo>
                  <a:pt x="40" y="52"/>
                </a:lnTo>
                <a:lnTo>
                  <a:pt x="31" y="46"/>
                </a:lnTo>
                <a:lnTo>
                  <a:pt x="22" y="40"/>
                </a:lnTo>
                <a:lnTo>
                  <a:pt x="13" y="34"/>
                </a:lnTo>
                <a:lnTo>
                  <a:pt x="7" y="25"/>
                </a:lnTo>
                <a:lnTo>
                  <a:pt x="5" y="19"/>
                </a:lnTo>
                <a:lnTo>
                  <a:pt x="2" y="16"/>
                </a:lnTo>
                <a:lnTo>
                  <a:pt x="0" y="12"/>
                </a:lnTo>
                <a:lnTo>
                  <a:pt x="0" y="9"/>
                </a:lnTo>
                <a:lnTo>
                  <a:pt x="0" y="6"/>
                </a:lnTo>
                <a:lnTo>
                  <a:pt x="0" y="3"/>
                </a:lnTo>
                <a:lnTo>
                  <a:pt x="0" y="3"/>
                </a:lnTo>
                <a:lnTo>
                  <a:pt x="2" y="0"/>
                </a:lnTo>
                <a:lnTo>
                  <a:pt x="7" y="0"/>
                </a:lnTo>
                <a:lnTo>
                  <a:pt x="9" y="3"/>
                </a:lnTo>
                <a:lnTo>
                  <a:pt x="16" y="6"/>
                </a:lnTo>
                <a:lnTo>
                  <a:pt x="20" y="12"/>
                </a:lnTo>
                <a:lnTo>
                  <a:pt x="27" y="19"/>
                </a:lnTo>
                <a:lnTo>
                  <a:pt x="33" y="25"/>
                </a:lnTo>
                <a:lnTo>
                  <a:pt x="40" y="28"/>
                </a:lnTo>
                <a:lnTo>
                  <a:pt x="49" y="34"/>
                </a:lnTo>
                <a:lnTo>
                  <a:pt x="58" y="37"/>
                </a:lnTo>
                <a:lnTo>
                  <a:pt x="66" y="40"/>
                </a:lnTo>
                <a:lnTo>
                  <a:pt x="75" y="43"/>
                </a:lnTo>
                <a:lnTo>
                  <a:pt x="84" y="46"/>
                </a:lnTo>
                <a:lnTo>
                  <a:pt x="102" y="52"/>
                </a:lnTo>
                <a:lnTo>
                  <a:pt x="111" y="52"/>
                </a:lnTo>
                <a:lnTo>
                  <a:pt x="119" y="52"/>
                </a:lnTo>
                <a:lnTo>
                  <a:pt x="135" y="52"/>
                </a:lnTo>
                <a:lnTo>
                  <a:pt x="141" y="52"/>
                </a:lnTo>
                <a:lnTo>
                  <a:pt x="148" y="52"/>
                </a:lnTo>
                <a:lnTo>
                  <a:pt x="155" y="52"/>
                </a:lnTo>
                <a:lnTo>
                  <a:pt x="157" y="49"/>
                </a:lnTo>
                <a:lnTo>
                  <a:pt x="161" y="49"/>
                </a:lnTo>
                <a:lnTo>
                  <a:pt x="161" y="49"/>
                </a:lnTo>
                <a:lnTo>
                  <a:pt x="161" y="46"/>
                </a:lnTo>
                <a:lnTo>
                  <a:pt x="159" y="43"/>
                </a:lnTo>
                <a:lnTo>
                  <a:pt x="157" y="40"/>
                </a:lnTo>
                <a:lnTo>
                  <a:pt x="153" y="34"/>
                </a:lnTo>
                <a:lnTo>
                  <a:pt x="148" y="28"/>
                </a:lnTo>
                <a:lnTo>
                  <a:pt x="146" y="25"/>
                </a:lnTo>
                <a:lnTo>
                  <a:pt x="146" y="25"/>
                </a:lnTo>
                <a:lnTo>
                  <a:pt x="144" y="22"/>
                </a:lnTo>
                <a:lnTo>
                  <a:pt x="144" y="19"/>
                </a:lnTo>
                <a:lnTo>
                  <a:pt x="144" y="19"/>
                </a:lnTo>
                <a:lnTo>
                  <a:pt x="146" y="19"/>
                </a:lnTo>
                <a:lnTo>
                  <a:pt x="146" y="19"/>
                </a:lnTo>
                <a:lnTo>
                  <a:pt x="150" y="19"/>
                </a:lnTo>
                <a:lnTo>
                  <a:pt x="157" y="22"/>
                </a:lnTo>
                <a:lnTo>
                  <a:pt x="161" y="25"/>
                </a:lnTo>
                <a:lnTo>
                  <a:pt x="166" y="25"/>
                </a:lnTo>
                <a:lnTo>
                  <a:pt x="170" y="28"/>
                </a:lnTo>
                <a:lnTo>
                  <a:pt x="175" y="31"/>
                </a:lnTo>
                <a:lnTo>
                  <a:pt x="175" y="31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8" name="Freeform 122"/>
          <p:cNvSpPr>
            <a:spLocks/>
          </p:cNvSpPr>
          <p:nvPr/>
        </p:nvSpPr>
        <p:spPr bwMode="auto">
          <a:xfrm>
            <a:off x="1517236" y="2388480"/>
            <a:ext cx="318036" cy="669225"/>
          </a:xfrm>
          <a:custGeom>
            <a:avLst/>
            <a:gdLst>
              <a:gd name="T0" fmla="*/ 49 w 49"/>
              <a:gd name="T1" fmla="*/ 6 h 65"/>
              <a:gd name="T2" fmla="*/ 49 w 49"/>
              <a:gd name="T3" fmla="*/ 9 h 65"/>
              <a:gd name="T4" fmla="*/ 49 w 49"/>
              <a:gd name="T5" fmla="*/ 12 h 65"/>
              <a:gd name="T6" fmla="*/ 49 w 49"/>
              <a:gd name="T7" fmla="*/ 19 h 65"/>
              <a:gd name="T8" fmla="*/ 49 w 49"/>
              <a:gd name="T9" fmla="*/ 22 h 65"/>
              <a:gd name="T10" fmla="*/ 49 w 49"/>
              <a:gd name="T11" fmla="*/ 28 h 65"/>
              <a:gd name="T12" fmla="*/ 49 w 49"/>
              <a:gd name="T13" fmla="*/ 34 h 65"/>
              <a:gd name="T14" fmla="*/ 46 w 49"/>
              <a:gd name="T15" fmla="*/ 40 h 65"/>
              <a:gd name="T16" fmla="*/ 44 w 49"/>
              <a:gd name="T17" fmla="*/ 43 h 65"/>
              <a:gd name="T18" fmla="*/ 38 w 49"/>
              <a:gd name="T19" fmla="*/ 52 h 65"/>
              <a:gd name="T20" fmla="*/ 29 w 49"/>
              <a:gd name="T21" fmla="*/ 59 h 65"/>
              <a:gd name="T22" fmla="*/ 22 w 49"/>
              <a:gd name="T23" fmla="*/ 65 h 65"/>
              <a:gd name="T24" fmla="*/ 18 w 49"/>
              <a:gd name="T25" fmla="*/ 65 h 65"/>
              <a:gd name="T26" fmla="*/ 13 w 49"/>
              <a:gd name="T27" fmla="*/ 65 h 65"/>
              <a:gd name="T28" fmla="*/ 11 w 49"/>
              <a:gd name="T29" fmla="*/ 65 h 65"/>
              <a:gd name="T30" fmla="*/ 9 w 49"/>
              <a:gd name="T31" fmla="*/ 62 h 65"/>
              <a:gd name="T32" fmla="*/ 7 w 49"/>
              <a:gd name="T33" fmla="*/ 59 h 65"/>
              <a:gd name="T34" fmla="*/ 4 w 49"/>
              <a:gd name="T35" fmla="*/ 56 h 65"/>
              <a:gd name="T36" fmla="*/ 2 w 49"/>
              <a:gd name="T37" fmla="*/ 52 h 65"/>
              <a:gd name="T38" fmla="*/ 2 w 49"/>
              <a:gd name="T39" fmla="*/ 49 h 65"/>
              <a:gd name="T40" fmla="*/ 0 w 49"/>
              <a:gd name="T41" fmla="*/ 46 h 65"/>
              <a:gd name="T42" fmla="*/ 0 w 49"/>
              <a:gd name="T43" fmla="*/ 43 h 65"/>
              <a:gd name="T44" fmla="*/ 2 w 49"/>
              <a:gd name="T45" fmla="*/ 43 h 65"/>
              <a:gd name="T46" fmla="*/ 2 w 49"/>
              <a:gd name="T47" fmla="*/ 40 h 65"/>
              <a:gd name="T48" fmla="*/ 7 w 49"/>
              <a:gd name="T49" fmla="*/ 37 h 65"/>
              <a:gd name="T50" fmla="*/ 9 w 49"/>
              <a:gd name="T51" fmla="*/ 37 h 65"/>
              <a:gd name="T52" fmla="*/ 13 w 49"/>
              <a:gd name="T53" fmla="*/ 34 h 65"/>
              <a:gd name="T54" fmla="*/ 18 w 49"/>
              <a:gd name="T55" fmla="*/ 28 h 65"/>
              <a:gd name="T56" fmla="*/ 20 w 49"/>
              <a:gd name="T57" fmla="*/ 22 h 65"/>
              <a:gd name="T58" fmla="*/ 24 w 49"/>
              <a:gd name="T59" fmla="*/ 16 h 65"/>
              <a:gd name="T60" fmla="*/ 29 w 49"/>
              <a:gd name="T61" fmla="*/ 9 h 65"/>
              <a:gd name="T62" fmla="*/ 31 w 49"/>
              <a:gd name="T63" fmla="*/ 3 h 65"/>
              <a:gd name="T64" fmla="*/ 35 w 49"/>
              <a:gd name="T65" fmla="*/ 0 h 65"/>
              <a:gd name="T66" fmla="*/ 40 w 49"/>
              <a:gd name="T67" fmla="*/ 0 h 65"/>
              <a:gd name="T68" fmla="*/ 42 w 49"/>
              <a:gd name="T69" fmla="*/ 0 h 65"/>
              <a:gd name="T70" fmla="*/ 44 w 49"/>
              <a:gd name="T71" fmla="*/ 3 h 65"/>
              <a:gd name="T72" fmla="*/ 46 w 49"/>
              <a:gd name="T73" fmla="*/ 3 h 65"/>
              <a:gd name="T74" fmla="*/ 49 w 49"/>
              <a:gd name="T75" fmla="*/ 6 h 65"/>
              <a:gd name="T76" fmla="*/ 49 w 49"/>
              <a:gd name="T77" fmla="*/ 6 h 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49" h="65">
                <a:moveTo>
                  <a:pt x="49" y="6"/>
                </a:moveTo>
                <a:lnTo>
                  <a:pt x="49" y="9"/>
                </a:lnTo>
                <a:lnTo>
                  <a:pt x="49" y="12"/>
                </a:lnTo>
                <a:lnTo>
                  <a:pt x="49" y="19"/>
                </a:lnTo>
                <a:lnTo>
                  <a:pt x="49" y="22"/>
                </a:lnTo>
                <a:lnTo>
                  <a:pt x="49" y="28"/>
                </a:lnTo>
                <a:lnTo>
                  <a:pt x="49" y="34"/>
                </a:lnTo>
                <a:lnTo>
                  <a:pt x="46" y="40"/>
                </a:lnTo>
                <a:lnTo>
                  <a:pt x="44" y="43"/>
                </a:lnTo>
                <a:lnTo>
                  <a:pt x="38" y="52"/>
                </a:lnTo>
                <a:lnTo>
                  <a:pt x="29" y="59"/>
                </a:lnTo>
                <a:lnTo>
                  <a:pt x="22" y="65"/>
                </a:lnTo>
                <a:lnTo>
                  <a:pt x="18" y="65"/>
                </a:lnTo>
                <a:lnTo>
                  <a:pt x="13" y="65"/>
                </a:lnTo>
                <a:lnTo>
                  <a:pt x="11" y="65"/>
                </a:lnTo>
                <a:lnTo>
                  <a:pt x="9" y="62"/>
                </a:lnTo>
                <a:lnTo>
                  <a:pt x="7" y="59"/>
                </a:lnTo>
                <a:lnTo>
                  <a:pt x="4" y="56"/>
                </a:lnTo>
                <a:lnTo>
                  <a:pt x="2" y="52"/>
                </a:lnTo>
                <a:lnTo>
                  <a:pt x="2" y="49"/>
                </a:lnTo>
                <a:lnTo>
                  <a:pt x="0" y="46"/>
                </a:lnTo>
                <a:lnTo>
                  <a:pt x="0" y="43"/>
                </a:lnTo>
                <a:lnTo>
                  <a:pt x="2" y="43"/>
                </a:lnTo>
                <a:lnTo>
                  <a:pt x="2" y="40"/>
                </a:lnTo>
                <a:lnTo>
                  <a:pt x="7" y="37"/>
                </a:lnTo>
                <a:lnTo>
                  <a:pt x="9" y="37"/>
                </a:lnTo>
                <a:lnTo>
                  <a:pt x="13" y="34"/>
                </a:lnTo>
                <a:lnTo>
                  <a:pt x="18" y="28"/>
                </a:lnTo>
                <a:lnTo>
                  <a:pt x="20" y="22"/>
                </a:lnTo>
                <a:lnTo>
                  <a:pt x="24" y="16"/>
                </a:lnTo>
                <a:lnTo>
                  <a:pt x="29" y="9"/>
                </a:lnTo>
                <a:lnTo>
                  <a:pt x="31" y="3"/>
                </a:lnTo>
                <a:lnTo>
                  <a:pt x="35" y="0"/>
                </a:lnTo>
                <a:lnTo>
                  <a:pt x="40" y="0"/>
                </a:lnTo>
                <a:lnTo>
                  <a:pt x="42" y="0"/>
                </a:lnTo>
                <a:lnTo>
                  <a:pt x="44" y="3"/>
                </a:lnTo>
                <a:lnTo>
                  <a:pt x="46" y="3"/>
                </a:lnTo>
                <a:lnTo>
                  <a:pt x="49" y="6"/>
                </a:lnTo>
                <a:lnTo>
                  <a:pt x="49" y="6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9" name="Freeform 123"/>
          <p:cNvSpPr>
            <a:spLocks/>
          </p:cNvSpPr>
          <p:nvPr/>
        </p:nvSpPr>
        <p:spPr bwMode="auto">
          <a:xfrm>
            <a:off x="1303052" y="1214770"/>
            <a:ext cx="2375518" cy="473602"/>
          </a:xfrm>
          <a:custGeom>
            <a:avLst/>
            <a:gdLst>
              <a:gd name="T0" fmla="*/ 258 w 366"/>
              <a:gd name="T1" fmla="*/ 6 h 46"/>
              <a:gd name="T2" fmla="*/ 282 w 366"/>
              <a:gd name="T3" fmla="*/ 3 h 46"/>
              <a:gd name="T4" fmla="*/ 300 w 366"/>
              <a:gd name="T5" fmla="*/ 0 h 46"/>
              <a:gd name="T6" fmla="*/ 311 w 366"/>
              <a:gd name="T7" fmla="*/ 0 h 46"/>
              <a:gd name="T8" fmla="*/ 324 w 366"/>
              <a:gd name="T9" fmla="*/ 0 h 46"/>
              <a:gd name="T10" fmla="*/ 340 w 366"/>
              <a:gd name="T11" fmla="*/ 3 h 46"/>
              <a:gd name="T12" fmla="*/ 353 w 366"/>
              <a:gd name="T13" fmla="*/ 6 h 46"/>
              <a:gd name="T14" fmla="*/ 360 w 366"/>
              <a:gd name="T15" fmla="*/ 9 h 46"/>
              <a:gd name="T16" fmla="*/ 364 w 366"/>
              <a:gd name="T17" fmla="*/ 12 h 46"/>
              <a:gd name="T18" fmla="*/ 364 w 366"/>
              <a:gd name="T19" fmla="*/ 16 h 46"/>
              <a:gd name="T20" fmla="*/ 360 w 366"/>
              <a:gd name="T21" fmla="*/ 22 h 46"/>
              <a:gd name="T22" fmla="*/ 355 w 366"/>
              <a:gd name="T23" fmla="*/ 22 h 46"/>
              <a:gd name="T24" fmla="*/ 346 w 366"/>
              <a:gd name="T25" fmla="*/ 22 h 46"/>
              <a:gd name="T26" fmla="*/ 333 w 366"/>
              <a:gd name="T27" fmla="*/ 25 h 46"/>
              <a:gd name="T28" fmla="*/ 318 w 366"/>
              <a:gd name="T29" fmla="*/ 25 h 46"/>
              <a:gd name="T30" fmla="*/ 296 w 366"/>
              <a:gd name="T31" fmla="*/ 25 h 46"/>
              <a:gd name="T32" fmla="*/ 278 w 366"/>
              <a:gd name="T33" fmla="*/ 25 h 46"/>
              <a:gd name="T34" fmla="*/ 263 w 366"/>
              <a:gd name="T35" fmla="*/ 25 h 46"/>
              <a:gd name="T36" fmla="*/ 249 w 366"/>
              <a:gd name="T37" fmla="*/ 25 h 46"/>
              <a:gd name="T38" fmla="*/ 238 w 366"/>
              <a:gd name="T39" fmla="*/ 25 h 46"/>
              <a:gd name="T40" fmla="*/ 223 w 366"/>
              <a:gd name="T41" fmla="*/ 28 h 46"/>
              <a:gd name="T42" fmla="*/ 199 w 366"/>
              <a:gd name="T43" fmla="*/ 28 h 46"/>
              <a:gd name="T44" fmla="*/ 170 w 366"/>
              <a:gd name="T45" fmla="*/ 31 h 46"/>
              <a:gd name="T46" fmla="*/ 135 w 366"/>
              <a:gd name="T47" fmla="*/ 37 h 46"/>
              <a:gd name="T48" fmla="*/ 104 w 366"/>
              <a:gd name="T49" fmla="*/ 40 h 46"/>
              <a:gd name="T50" fmla="*/ 79 w 366"/>
              <a:gd name="T51" fmla="*/ 40 h 46"/>
              <a:gd name="T52" fmla="*/ 62 w 366"/>
              <a:gd name="T53" fmla="*/ 43 h 46"/>
              <a:gd name="T54" fmla="*/ 51 w 366"/>
              <a:gd name="T55" fmla="*/ 43 h 46"/>
              <a:gd name="T56" fmla="*/ 42 w 366"/>
              <a:gd name="T57" fmla="*/ 46 h 46"/>
              <a:gd name="T58" fmla="*/ 35 w 366"/>
              <a:gd name="T59" fmla="*/ 46 h 46"/>
              <a:gd name="T60" fmla="*/ 33 w 366"/>
              <a:gd name="T61" fmla="*/ 46 h 46"/>
              <a:gd name="T62" fmla="*/ 31 w 366"/>
              <a:gd name="T63" fmla="*/ 46 h 46"/>
              <a:gd name="T64" fmla="*/ 20 w 366"/>
              <a:gd name="T65" fmla="*/ 43 h 46"/>
              <a:gd name="T66" fmla="*/ 9 w 366"/>
              <a:gd name="T67" fmla="*/ 37 h 46"/>
              <a:gd name="T68" fmla="*/ 2 w 366"/>
              <a:gd name="T69" fmla="*/ 34 h 46"/>
              <a:gd name="T70" fmla="*/ 0 w 366"/>
              <a:gd name="T71" fmla="*/ 31 h 46"/>
              <a:gd name="T72" fmla="*/ 2 w 366"/>
              <a:gd name="T73" fmla="*/ 31 h 46"/>
              <a:gd name="T74" fmla="*/ 4 w 366"/>
              <a:gd name="T75" fmla="*/ 31 h 46"/>
              <a:gd name="T76" fmla="*/ 9 w 366"/>
              <a:gd name="T77" fmla="*/ 31 h 46"/>
              <a:gd name="T78" fmla="*/ 18 w 366"/>
              <a:gd name="T79" fmla="*/ 31 h 46"/>
              <a:gd name="T80" fmla="*/ 26 w 366"/>
              <a:gd name="T81" fmla="*/ 28 h 46"/>
              <a:gd name="T82" fmla="*/ 40 w 366"/>
              <a:gd name="T83" fmla="*/ 28 h 46"/>
              <a:gd name="T84" fmla="*/ 53 w 366"/>
              <a:gd name="T85" fmla="*/ 25 h 46"/>
              <a:gd name="T86" fmla="*/ 71 w 366"/>
              <a:gd name="T87" fmla="*/ 25 h 46"/>
              <a:gd name="T88" fmla="*/ 90 w 366"/>
              <a:gd name="T89" fmla="*/ 22 h 46"/>
              <a:gd name="T90" fmla="*/ 123 w 366"/>
              <a:gd name="T91" fmla="*/ 19 h 46"/>
              <a:gd name="T92" fmla="*/ 163 w 366"/>
              <a:gd name="T93" fmla="*/ 16 h 46"/>
              <a:gd name="T94" fmla="*/ 199 w 366"/>
              <a:gd name="T95" fmla="*/ 12 h 46"/>
              <a:gd name="T96" fmla="*/ 232 w 366"/>
              <a:gd name="T97" fmla="*/ 9 h 46"/>
              <a:gd name="T98" fmla="*/ 245 w 366"/>
              <a:gd name="T99" fmla="*/ 6 h 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366" h="46">
                <a:moveTo>
                  <a:pt x="245" y="6"/>
                </a:moveTo>
                <a:lnTo>
                  <a:pt x="258" y="6"/>
                </a:lnTo>
                <a:lnTo>
                  <a:pt x="271" y="3"/>
                </a:lnTo>
                <a:lnTo>
                  <a:pt x="282" y="3"/>
                </a:lnTo>
                <a:lnTo>
                  <a:pt x="291" y="3"/>
                </a:lnTo>
                <a:lnTo>
                  <a:pt x="300" y="0"/>
                </a:lnTo>
                <a:lnTo>
                  <a:pt x="307" y="0"/>
                </a:lnTo>
                <a:lnTo>
                  <a:pt x="311" y="0"/>
                </a:lnTo>
                <a:lnTo>
                  <a:pt x="316" y="0"/>
                </a:lnTo>
                <a:lnTo>
                  <a:pt x="324" y="0"/>
                </a:lnTo>
                <a:lnTo>
                  <a:pt x="331" y="0"/>
                </a:lnTo>
                <a:lnTo>
                  <a:pt x="340" y="3"/>
                </a:lnTo>
                <a:lnTo>
                  <a:pt x="349" y="3"/>
                </a:lnTo>
                <a:lnTo>
                  <a:pt x="353" y="6"/>
                </a:lnTo>
                <a:lnTo>
                  <a:pt x="355" y="6"/>
                </a:lnTo>
                <a:lnTo>
                  <a:pt x="360" y="9"/>
                </a:lnTo>
                <a:lnTo>
                  <a:pt x="362" y="9"/>
                </a:lnTo>
                <a:lnTo>
                  <a:pt x="364" y="12"/>
                </a:lnTo>
                <a:lnTo>
                  <a:pt x="366" y="16"/>
                </a:lnTo>
                <a:lnTo>
                  <a:pt x="364" y="16"/>
                </a:lnTo>
                <a:lnTo>
                  <a:pt x="364" y="19"/>
                </a:lnTo>
                <a:lnTo>
                  <a:pt x="360" y="22"/>
                </a:lnTo>
                <a:lnTo>
                  <a:pt x="357" y="22"/>
                </a:lnTo>
                <a:lnTo>
                  <a:pt x="355" y="22"/>
                </a:lnTo>
                <a:lnTo>
                  <a:pt x="351" y="22"/>
                </a:lnTo>
                <a:lnTo>
                  <a:pt x="346" y="22"/>
                </a:lnTo>
                <a:lnTo>
                  <a:pt x="340" y="22"/>
                </a:lnTo>
                <a:lnTo>
                  <a:pt x="333" y="25"/>
                </a:lnTo>
                <a:lnTo>
                  <a:pt x="327" y="25"/>
                </a:lnTo>
                <a:lnTo>
                  <a:pt x="318" y="25"/>
                </a:lnTo>
                <a:lnTo>
                  <a:pt x="307" y="25"/>
                </a:lnTo>
                <a:lnTo>
                  <a:pt x="296" y="25"/>
                </a:lnTo>
                <a:lnTo>
                  <a:pt x="287" y="25"/>
                </a:lnTo>
                <a:lnTo>
                  <a:pt x="278" y="25"/>
                </a:lnTo>
                <a:lnTo>
                  <a:pt x="269" y="25"/>
                </a:lnTo>
                <a:lnTo>
                  <a:pt x="263" y="25"/>
                </a:lnTo>
                <a:lnTo>
                  <a:pt x="254" y="25"/>
                </a:lnTo>
                <a:lnTo>
                  <a:pt x="249" y="25"/>
                </a:lnTo>
                <a:lnTo>
                  <a:pt x="245" y="25"/>
                </a:lnTo>
                <a:lnTo>
                  <a:pt x="238" y="25"/>
                </a:lnTo>
                <a:lnTo>
                  <a:pt x="232" y="25"/>
                </a:lnTo>
                <a:lnTo>
                  <a:pt x="223" y="28"/>
                </a:lnTo>
                <a:lnTo>
                  <a:pt x="212" y="28"/>
                </a:lnTo>
                <a:lnTo>
                  <a:pt x="199" y="28"/>
                </a:lnTo>
                <a:lnTo>
                  <a:pt x="185" y="31"/>
                </a:lnTo>
                <a:lnTo>
                  <a:pt x="170" y="31"/>
                </a:lnTo>
                <a:lnTo>
                  <a:pt x="152" y="34"/>
                </a:lnTo>
                <a:lnTo>
                  <a:pt x="135" y="37"/>
                </a:lnTo>
                <a:lnTo>
                  <a:pt x="119" y="37"/>
                </a:lnTo>
                <a:lnTo>
                  <a:pt x="104" y="40"/>
                </a:lnTo>
                <a:lnTo>
                  <a:pt x="90" y="40"/>
                </a:lnTo>
                <a:lnTo>
                  <a:pt x="79" y="40"/>
                </a:lnTo>
                <a:lnTo>
                  <a:pt x="71" y="43"/>
                </a:lnTo>
                <a:lnTo>
                  <a:pt x="62" y="43"/>
                </a:lnTo>
                <a:lnTo>
                  <a:pt x="55" y="43"/>
                </a:lnTo>
                <a:lnTo>
                  <a:pt x="51" y="43"/>
                </a:lnTo>
                <a:lnTo>
                  <a:pt x="46" y="46"/>
                </a:lnTo>
                <a:lnTo>
                  <a:pt x="42" y="46"/>
                </a:lnTo>
                <a:lnTo>
                  <a:pt x="40" y="46"/>
                </a:lnTo>
                <a:lnTo>
                  <a:pt x="35" y="46"/>
                </a:lnTo>
                <a:lnTo>
                  <a:pt x="35" y="46"/>
                </a:lnTo>
                <a:lnTo>
                  <a:pt x="33" y="46"/>
                </a:lnTo>
                <a:lnTo>
                  <a:pt x="33" y="46"/>
                </a:lnTo>
                <a:lnTo>
                  <a:pt x="31" y="46"/>
                </a:lnTo>
                <a:lnTo>
                  <a:pt x="26" y="46"/>
                </a:lnTo>
                <a:lnTo>
                  <a:pt x="20" y="43"/>
                </a:lnTo>
                <a:lnTo>
                  <a:pt x="11" y="37"/>
                </a:lnTo>
                <a:lnTo>
                  <a:pt x="9" y="37"/>
                </a:lnTo>
                <a:lnTo>
                  <a:pt x="4" y="34"/>
                </a:lnTo>
                <a:lnTo>
                  <a:pt x="2" y="34"/>
                </a:lnTo>
                <a:lnTo>
                  <a:pt x="0" y="31"/>
                </a:lnTo>
                <a:lnTo>
                  <a:pt x="0" y="31"/>
                </a:lnTo>
                <a:lnTo>
                  <a:pt x="0" y="31"/>
                </a:lnTo>
                <a:lnTo>
                  <a:pt x="2" y="31"/>
                </a:lnTo>
                <a:lnTo>
                  <a:pt x="4" y="31"/>
                </a:lnTo>
                <a:lnTo>
                  <a:pt x="4" y="31"/>
                </a:lnTo>
                <a:lnTo>
                  <a:pt x="7" y="31"/>
                </a:lnTo>
                <a:lnTo>
                  <a:pt x="9" y="31"/>
                </a:lnTo>
                <a:lnTo>
                  <a:pt x="13" y="31"/>
                </a:lnTo>
                <a:lnTo>
                  <a:pt x="18" y="31"/>
                </a:lnTo>
                <a:lnTo>
                  <a:pt x="22" y="28"/>
                </a:lnTo>
                <a:lnTo>
                  <a:pt x="26" y="28"/>
                </a:lnTo>
                <a:lnTo>
                  <a:pt x="33" y="28"/>
                </a:lnTo>
                <a:lnTo>
                  <a:pt x="40" y="28"/>
                </a:lnTo>
                <a:lnTo>
                  <a:pt x="46" y="28"/>
                </a:lnTo>
                <a:lnTo>
                  <a:pt x="53" y="25"/>
                </a:lnTo>
                <a:lnTo>
                  <a:pt x="62" y="25"/>
                </a:lnTo>
                <a:lnTo>
                  <a:pt x="71" y="25"/>
                </a:lnTo>
                <a:lnTo>
                  <a:pt x="79" y="25"/>
                </a:lnTo>
                <a:lnTo>
                  <a:pt x="90" y="22"/>
                </a:lnTo>
                <a:lnTo>
                  <a:pt x="101" y="22"/>
                </a:lnTo>
                <a:lnTo>
                  <a:pt x="123" y="19"/>
                </a:lnTo>
                <a:lnTo>
                  <a:pt x="143" y="19"/>
                </a:lnTo>
                <a:lnTo>
                  <a:pt x="163" y="16"/>
                </a:lnTo>
                <a:lnTo>
                  <a:pt x="181" y="12"/>
                </a:lnTo>
                <a:lnTo>
                  <a:pt x="199" y="12"/>
                </a:lnTo>
                <a:lnTo>
                  <a:pt x="216" y="9"/>
                </a:lnTo>
                <a:lnTo>
                  <a:pt x="232" y="9"/>
                </a:lnTo>
                <a:lnTo>
                  <a:pt x="245" y="6"/>
                </a:lnTo>
                <a:lnTo>
                  <a:pt x="245" y="6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0" name="Freeform 124"/>
          <p:cNvSpPr>
            <a:spLocks/>
          </p:cNvSpPr>
          <p:nvPr/>
        </p:nvSpPr>
        <p:spPr bwMode="auto">
          <a:xfrm>
            <a:off x="2075417" y="1029447"/>
            <a:ext cx="272600" cy="350055"/>
          </a:xfrm>
          <a:custGeom>
            <a:avLst/>
            <a:gdLst>
              <a:gd name="T0" fmla="*/ 0 w 42"/>
              <a:gd name="T1" fmla="*/ 3 h 34"/>
              <a:gd name="T2" fmla="*/ 0 w 42"/>
              <a:gd name="T3" fmla="*/ 3 h 34"/>
              <a:gd name="T4" fmla="*/ 2 w 42"/>
              <a:gd name="T5" fmla="*/ 0 h 34"/>
              <a:gd name="T6" fmla="*/ 4 w 42"/>
              <a:gd name="T7" fmla="*/ 0 h 34"/>
              <a:gd name="T8" fmla="*/ 7 w 42"/>
              <a:gd name="T9" fmla="*/ 0 h 34"/>
              <a:gd name="T10" fmla="*/ 9 w 42"/>
              <a:gd name="T11" fmla="*/ 0 h 34"/>
              <a:gd name="T12" fmla="*/ 11 w 42"/>
              <a:gd name="T13" fmla="*/ 3 h 34"/>
              <a:gd name="T14" fmla="*/ 16 w 42"/>
              <a:gd name="T15" fmla="*/ 3 h 34"/>
              <a:gd name="T16" fmla="*/ 20 w 42"/>
              <a:gd name="T17" fmla="*/ 3 h 34"/>
              <a:gd name="T18" fmla="*/ 29 w 42"/>
              <a:gd name="T19" fmla="*/ 6 h 34"/>
              <a:gd name="T20" fmla="*/ 35 w 42"/>
              <a:gd name="T21" fmla="*/ 9 h 34"/>
              <a:gd name="T22" fmla="*/ 40 w 42"/>
              <a:gd name="T23" fmla="*/ 15 h 34"/>
              <a:gd name="T24" fmla="*/ 42 w 42"/>
              <a:gd name="T25" fmla="*/ 18 h 34"/>
              <a:gd name="T26" fmla="*/ 42 w 42"/>
              <a:gd name="T27" fmla="*/ 21 h 34"/>
              <a:gd name="T28" fmla="*/ 40 w 42"/>
              <a:gd name="T29" fmla="*/ 24 h 34"/>
              <a:gd name="T30" fmla="*/ 38 w 42"/>
              <a:gd name="T31" fmla="*/ 27 h 34"/>
              <a:gd name="T32" fmla="*/ 33 w 42"/>
              <a:gd name="T33" fmla="*/ 30 h 34"/>
              <a:gd name="T34" fmla="*/ 31 w 42"/>
              <a:gd name="T35" fmla="*/ 34 h 34"/>
              <a:gd name="T36" fmla="*/ 27 w 42"/>
              <a:gd name="T37" fmla="*/ 34 h 34"/>
              <a:gd name="T38" fmla="*/ 20 w 42"/>
              <a:gd name="T39" fmla="*/ 34 h 34"/>
              <a:gd name="T40" fmla="*/ 16 w 42"/>
              <a:gd name="T41" fmla="*/ 30 h 34"/>
              <a:gd name="T42" fmla="*/ 11 w 42"/>
              <a:gd name="T43" fmla="*/ 27 h 34"/>
              <a:gd name="T44" fmla="*/ 7 w 42"/>
              <a:gd name="T45" fmla="*/ 24 h 34"/>
              <a:gd name="T46" fmla="*/ 4 w 42"/>
              <a:gd name="T47" fmla="*/ 18 h 34"/>
              <a:gd name="T48" fmla="*/ 2 w 42"/>
              <a:gd name="T49" fmla="*/ 15 h 34"/>
              <a:gd name="T50" fmla="*/ 0 w 42"/>
              <a:gd name="T51" fmla="*/ 12 h 34"/>
              <a:gd name="T52" fmla="*/ 0 w 42"/>
              <a:gd name="T53" fmla="*/ 9 h 34"/>
              <a:gd name="T54" fmla="*/ 0 w 42"/>
              <a:gd name="T55" fmla="*/ 6 h 34"/>
              <a:gd name="T56" fmla="*/ 0 w 42"/>
              <a:gd name="T57" fmla="*/ 3 h 34"/>
              <a:gd name="T58" fmla="*/ 0 w 42"/>
              <a:gd name="T59" fmla="*/ 3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42" h="34">
                <a:moveTo>
                  <a:pt x="0" y="3"/>
                </a:moveTo>
                <a:lnTo>
                  <a:pt x="0" y="3"/>
                </a:lnTo>
                <a:lnTo>
                  <a:pt x="2" y="0"/>
                </a:lnTo>
                <a:lnTo>
                  <a:pt x="4" y="0"/>
                </a:lnTo>
                <a:lnTo>
                  <a:pt x="7" y="0"/>
                </a:lnTo>
                <a:lnTo>
                  <a:pt x="9" y="0"/>
                </a:lnTo>
                <a:lnTo>
                  <a:pt x="11" y="3"/>
                </a:lnTo>
                <a:lnTo>
                  <a:pt x="16" y="3"/>
                </a:lnTo>
                <a:lnTo>
                  <a:pt x="20" y="3"/>
                </a:lnTo>
                <a:lnTo>
                  <a:pt x="29" y="6"/>
                </a:lnTo>
                <a:lnTo>
                  <a:pt x="35" y="9"/>
                </a:lnTo>
                <a:lnTo>
                  <a:pt x="40" y="15"/>
                </a:lnTo>
                <a:lnTo>
                  <a:pt x="42" y="18"/>
                </a:lnTo>
                <a:lnTo>
                  <a:pt x="42" y="21"/>
                </a:lnTo>
                <a:lnTo>
                  <a:pt x="40" y="24"/>
                </a:lnTo>
                <a:lnTo>
                  <a:pt x="38" y="27"/>
                </a:lnTo>
                <a:lnTo>
                  <a:pt x="33" y="30"/>
                </a:lnTo>
                <a:lnTo>
                  <a:pt x="31" y="34"/>
                </a:lnTo>
                <a:lnTo>
                  <a:pt x="27" y="34"/>
                </a:lnTo>
                <a:lnTo>
                  <a:pt x="20" y="34"/>
                </a:lnTo>
                <a:lnTo>
                  <a:pt x="16" y="30"/>
                </a:lnTo>
                <a:lnTo>
                  <a:pt x="11" y="27"/>
                </a:lnTo>
                <a:lnTo>
                  <a:pt x="7" y="24"/>
                </a:lnTo>
                <a:lnTo>
                  <a:pt x="4" y="18"/>
                </a:lnTo>
                <a:lnTo>
                  <a:pt x="2" y="15"/>
                </a:lnTo>
                <a:lnTo>
                  <a:pt x="0" y="12"/>
                </a:lnTo>
                <a:lnTo>
                  <a:pt x="0" y="9"/>
                </a:lnTo>
                <a:lnTo>
                  <a:pt x="0" y="6"/>
                </a:lnTo>
                <a:lnTo>
                  <a:pt x="0" y="3"/>
                </a:lnTo>
                <a:lnTo>
                  <a:pt x="0" y="3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1" name="Freeform 125"/>
          <p:cNvSpPr>
            <a:spLocks/>
          </p:cNvSpPr>
          <p:nvPr/>
        </p:nvSpPr>
        <p:spPr bwMode="auto">
          <a:xfrm>
            <a:off x="2562206" y="998562"/>
            <a:ext cx="246639" cy="411829"/>
          </a:xfrm>
          <a:custGeom>
            <a:avLst/>
            <a:gdLst>
              <a:gd name="T0" fmla="*/ 27 w 38"/>
              <a:gd name="T1" fmla="*/ 6 h 40"/>
              <a:gd name="T2" fmla="*/ 31 w 38"/>
              <a:gd name="T3" fmla="*/ 6 h 40"/>
              <a:gd name="T4" fmla="*/ 33 w 38"/>
              <a:gd name="T5" fmla="*/ 9 h 40"/>
              <a:gd name="T6" fmla="*/ 35 w 38"/>
              <a:gd name="T7" fmla="*/ 12 h 40"/>
              <a:gd name="T8" fmla="*/ 38 w 38"/>
              <a:gd name="T9" fmla="*/ 12 h 40"/>
              <a:gd name="T10" fmla="*/ 35 w 38"/>
              <a:gd name="T11" fmla="*/ 12 h 40"/>
              <a:gd name="T12" fmla="*/ 33 w 38"/>
              <a:gd name="T13" fmla="*/ 15 h 40"/>
              <a:gd name="T14" fmla="*/ 31 w 38"/>
              <a:gd name="T15" fmla="*/ 18 h 40"/>
              <a:gd name="T16" fmla="*/ 27 w 38"/>
              <a:gd name="T17" fmla="*/ 21 h 40"/>
              <a:gd name="T18" fmla="*/ 22 w 38"/>
              <a:gd name="T19" fmla="*/ 24 h 40"/>
              <a:gd name="T20" fmla="*/ 16 w 38"/>
              <a:gd name="T21" fmla="*/ 27 h 40"/>
              <a:gd name="T22" fmla="*/ 9 w 38"/>
              <a:gd name="T23" fmla="*/ 33 h 40"/>
              <a:gd name="T24" fmla="*/ 0 w 38"/>
              <a:gd name="T25" fmla="*/ 40 h 40"/>
              <a:gd name="T26" fmla="*/ 5 w 38"/>
              <a:gd name="T27" fmla="*/ 30 h 40"/>
              <a:gd name="T28" fmla="*/ 9 w 38"/>
              <a:gd name="T29" fmla="*/ 24 h 40"/>
              <a:gd name="T30" fmla="*/ 13 w 38"/>
              <a:gd name="T31" fmla="*/ 18 h 40"/>
              <a:gd name="T32" fmla="*/ 16 w 38"/>
              <a:gd name="T33" fmla="*/ 15 h 40"/>
              <a:gd name="T34" fmla="*/ 18 w 38"/>
              <a:gd name="T35" fmla="*/ 12 h 40"/>
              <a:gd name="T36" fmla="*/ 18 w 38"/>
              <a:gd name="T37" fmla="*/ 9 h 40"/>
              <a:gd name="T38" fmla="*/ 20 w 38"/>
              <a:gd name="T39" fmla="*/ 6 h 40"/>
              <a:gd name="T40" fmla="*/ 18 w 38"/>
              <a:gd name="T41" fmla="*/ 6 h 40"/>
              <a:gd name="T42" fmla="*/ 16 w 38"/>
              <a:gd name="T43" fmla="*/ 3 h 40"/>
              <a:gd name="T44" fmla="*/ 16 w 38"/>
              <a:gd name="T45" fmla="*/ 3 h 40"/>
              <a:gd name="T46" fmla="*/ 13 w 38"/>
              <a:gd name="T47" fmla="*/ 0 h 40"/>
              <a:gd name="T48" fmla="*/ 16 w 38"/>
              <a:gd name="T49" fmla="*/ 0 h 40"/>
              <a:gd name="T50" fmla="*/ 16 w 38"/>
              <a:gd name="T51" fmla="*/ 0 h 40"/>
              <a:gd name="T52" fmla="*/ 18 w 38"/>
              <a:gd name="T53" fmla="*/ 0 h 40"/>
              <a:gd name="T54" fmla="*/ 22 w 38"/>
              <a:gd name="T55" fmla="*/ 3 h 40"/>
              <a:gd name="T56" fmla="*/ 27 w 38"/>
              <a:gd name="T57" fmla="*/ 6 h 40"/>
              <a:gd name="T58" fmla="*/ 27 w 38"/>
              <a:gd name="T59" fmla="*/ 6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38" h="40">
                <a:moveTo>
                  <a:pt x="27" y="6"/>
                </a:moveTo>
                <a:lnTo>
                  <a:pt x="31" y="6"/>
                </a:lnTo>
                <a:lnTo>
                  <a:pt x="33" y="9"/>
                </a:lnTo>
                <a:lnTo>
                  <a:pt x="35" y="12"/>
                </a:lnTo>
                <a:lnTo>
                  <a:pt x="38" y="12"/>
                </a:lnTo>
                <a:lnTo>
                  <a:pt x="35" y="12"/>
                </a:lnTo>
                <a:lnTo>
                  <a:pt x="33" y="15"/>
                </a:lnTo>
                <a:lnTo>
                  <a:pt x="31" y="18"/>
                </a:lnTo>
                <a:lnTo>
                  <a:pt x="27" y="21"/>
                </a:lnTo>
                <a:lnTo>
                  <a:pt x="22" y="24"/>
                </a:lnTo>
                <a:lnTo>
                  <a:pt x="16" y="27"/>
                </a:lnTo>
                <a:lnTo>
                  <a:pt x="9" y="33"/>
                </a:lnTo>
                <a:lnTo>
                  <a:pt x="0" y="40"/>
                </a:lnTo>
                <a:lnTo>
                  <a:pt x="5" y="30"/>
                </a:lnTo>
                <a:lnTo>
                  <a:pt x="9" y="24"/>
                </a:lnTo>
                <a:lnTo>
                  <a:pt x="13" y="18"/>
                </a:lnTo>
                <a:lnTo>
                  <a:pt x="16" y="15"/>
                </a:lnTo>
                <a:lnTo>
                  <a:pt x="18" y="12"/>
                </a:lnTo>
                <a:lnTo>
                  <a:pt x="18" y="9"/>
                </a:lnTo>
                <a:lnTo>
                  <a:pt x="20" y="6"/>
                </a:lnTo>
                <a:lnTo>
                  <a:pt x="18" y="6"/>
                </a:lnTo>
                <a:lnTo>
                  <a:pt x="16" y="3"/>
                </a:lnTo>
                <a:lnTo>
                  <a:pt x="16" y="3"/>
                </a:lnTo>
                <a:lnTo>
                  <a:pt x="13" y="0"/>
                </a:lnTo>
                <a:lnTo>
                  <a:pt x="16" y="0"/>
                </a:lnTo>
                <a:lnTo>
                  <a:pt x="16" y="0"/>
                </a:lnTo>
                <a:lnTo>
                  <a:pt x="18" y="0"/>
                </a:lnTo>
                <a:lnTo>
                  <a:pt x="22" y="3"/>
                </a:lnTo>
                <a:lnTo>
                  <a:pt x="27" y="6"/>
                </a:lnTo>
                <a:lnTo>
                  <a:pt x="27" y="6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2" name="Freeform 126"/>
          <p:cNvSpPr>
            <a:spLocks/>
          </p:cNvSpPr>
          <p:nvPr/>
        </p:nvSpPr>
        <p:spPr bwMode="auto">
          <a:xfrm>
            <a:off x="2263644" y="514661"/>
            <a:ext cx="428372" cy="350055"/>
          </a:xfrm>
          <a:custGeom>
            <a:avLst/>
            <a:gdLst>
              <a:gd name="T0" fmla="*/ 0 w 66"/>
              <a:gd name="T1" fmla="*/ 3 h 34"/>
              <a:gd name="T2" fmla="*/ 2 w 66"/>
              <a:gd name="T3" fmla="*/ 3 h 34"/>
              <a:gd name="T4" fmla="*/ 4 w 66"/>
              <a:gd name="T5" fmla="*/ 3 h 34"/>
              <a:gd name="T6" fmla="*/ 11 w 66"/>
              <a:gd name="T7" fmla="*/ 0 h 34"/>
              <a:gd name="T8" fmla="*/ 15 w 66"/>
              <a:gd name="T9" fmla="*/ 0 h 34"/>
              <a:gd name="T10" fmla="*/ 22 w 66"/>
              <a:gd name="T11" fmla="*/ 0 h 34"/>
              <a:gd name="T12" fmla="*/ 28 w 66"/>
              <a:gd name="T13" fmla="*/ 3 h 34"/>
              <a:gd name="T14" fmla="*/ 37 w 66"/>
              <a:gd name="T15" fmla="*/ 3 h 34"/>
              <a:gd name="T16" fmla="*/ 46 w 66"/>
              <a:gd name="T17" fmla="*/ 7 h 34"/>
              <a:gd name="T18" fmla="*/ 53 w 66"/>
              <a:gd name="T19" fmla="*/ 10 h 34"/>
              <a:gd name="T20" fmla="*/ 59 w 66"/>
              <a:gd name="T21" fmla="*/ 10 h 34"/>
              <a:gd name="T22" fmla="*/ 64 w 66"/>
              <a:gd name="T23" fmla="*/ 13 h 34"/>
              <a:gd name="T24" fmla="*/ 66 w 66"/>
              <a:gd name="T25" fmla="*/ 16 h 34"/>
              <a:gd name="T26" fmla="*/ 66 w 66"/>
              <a:gd name="T27" fmla="*/ 22 h 34"/>
              <a:gd name="T28" fmla="*/ 66 w 66"/>
              <a:gd name="T29" fmla="*/ 25 h 34"/>
              <a:gd name="T30" fmla="*/ 66 w 66"/>
              <a:gd name="T31" fmla="*/ 28 h 34"/>
              <a:gd name="T32" fmla="*/ 62 w 66"/>
              <a:gd name="T33" fmla="*/ 28 h 34"/>
              <a:gd name="T34" fmla="*/ 55 w 66"/>
              <a:gd name="T35" fmla="*/ 31 h 34"/>
              <a:gd name="T36" fmla="*/ 53 w 66"/>
              <a:gd name="T37" fmla="*/ 34 h 34"/>
              <a:gd name="T38" fmla="*/ 48 w 66"/>
              <a:gd name="T39" fmla="*/ 34 h 34"/>
              <a:gd name="T40" fmla="*/ 46 w 66"/>
              <a:gd name="T41" fmla="*/ 34 h 34"/>
              <a:gd name="T42" fmla="*/ 42 w 66"/>
              <a:gd name="T43" fmla="*/ 31 h 34"/>
              <a:gd name="T44" fmla="*/ 37 w 66"/>
              <a:gd name="T45" fmla="*/ 28 h 34"/>
              <a:gd name="T46" fmla="*/ 31 w 66"/>
              <a:gd name="T47" fmla="*/ 25 h 34"/>
              <a:gd name="T48" fmla="*/ 20 w 66"/>
              <a:gd name="T49" fmla="*/ 19 h 34"/>
              <a:gd name="T50" fmla="*/ 9 w 66"/>
              <a:gd name="T51" fmla="*/ 13 h 34"/>
              <a:gd name="T52" fmla="*/ 4 w 66"/>
              <a:gd name="T53" fmla="*/ 10 h 34"/>
              <a:gd name="T54" fmla="*/ 2 w 66"/>
              <a:gd name="T55" fmla="*/ 10 h 34"/>
              <a:gd name="T56" fmla="*/ 0 w 66"/>
              <a:gd name="T57" fmla="*/ 7 h 34"/>
              <a:gd name="T58" fmla="*/ 0 w 66"/>
              <a:gd name="T59" fmla="*/ 3 h 34"/>
              <a:gd name="T60" fmla="*/ 0 w 66"/>
              <a:gd name="T61" fmla="*/ 3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66" h="34">
                <a:moveTo>
                  <a:pt x="0" y="3"/>
                </a:moveTo>
                <a:lnTo>
                  <a:pt x="2" y="3"/>
                </a:lnTo>
                <a:lnTo>
                  <a:pt x="4" y="3"/>
                </a:lnTo>
                <a:lnTo>
                  <a:pt x="11" y="0"/>
                </a:lnTo>
                <a:lnTo>
                  <a:pt x="15" y="0"/>
                </a:lnTo>
                <a:lnTo>
                  <a:pt x="22" y="0"/>
                </a:lnTo>
                <a:lnTo>
                  <a:pt x="28" y="3"/>
                </a:lnTo>
                <a:lnTo>
                  <a:pt x="37" y="3"/>
                </a:lnTo>
                <a:lnTo>
                  <a:pt x="46" y="7"/>
                </a:lnTo>
                <a:lnTo>
                  <a:pt x="53" y="10"/>
                </a:lnTo>
                <a:lnTo>
                  <a:pt x="59" y="10"/>
                </a:lnTo>
                <a:lnTo>
                  <a:pt x="64" y="13"/>
                </a:lnTo>
                <a:lnTo>
                  <a:pt x="66" y="16"/>
                </a:lnTo>
                <a:lnTo>
                  <a:pt x="66" y="22"/>
                </a:lnTo>
                <a:lnTo>
                  <a:pt x="66" y="25"/>
                </a:lnTo>
                <a:lnTo>
                  <a:pt x="66" y="28"/>
                </a:lnTo>
                <a:lnTo>
                  <a:pt x="62" y="28"/>
                </a:lnTo>
                <a:lnTo>
                  <a:pt x="55" y="31"/>
                </a:lnTo>
                <a:lnTo>
                  <a:pt x="53" y="34"/>
                </a:lnTo>
                <a:lnTo>
                  <a:pt x="48" y="34"/>
                </a:lnTo>
                <a:lnTo>
                  <a:pt x="46" y="34"/>
                </a:lnTo>
                <a:lnTo>
                  <a:pt x="42" y="31"/>
                </a:lnTo>
                <a:lnTo>
                  <a:pt x="37" y="28"/>
                </a:lnTo>
                <a:lnTo>
                  <a:pt x="31" y="25"/>
                </a:lnTo>
                <a:lnTo>
                  <a:pt x="20" y="19"/>
                </a:lnTo>
                <a:lnTo>
                  <a:pt x="9" y="13"/>
                </a:lnTo>
                <a:lnTo>
                  <a:pt x="4" y="10"/>
                </a:lnTo>
                <a:lnTo>
                  <a:pt x="2" y="10"/>
                </a:lnTo>
                <a:lnTo>
                  <a:pt x="0" y="7"/>
                </a:lnTo>
                <a:lnTo>
                  <a:pt x="0" y="3"/>
                </a:lnTo>
                <a:lnTo>
                  <a:pt x="0" y="3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3" name="Freeform 127"/>
          <p:cNvSpPr>
            <a:spLocks/>
          </p:cNvSpPr>
          <p:nvPr/>
        </p:nvSpPr>
        <p:spPr bwMode="auto">
          <a:xfrm>
            <a:off x="1776855" y="802941"/>
            <a:ext cx="1388964" cy="319170"/>
          </a:xfrm>
          <a:custGeom>
            <a:avLst/>
            <a:gdLst>
              <a:gd name="T0" fmla="*/ 187 w 214"/>
              <a:gd name="T1" fmla="*/ 15 h 31"/>
              <a:gd name="T2" fmla="*/ 172 w 214"/>
              <a:gd name="T3" fmla="*/ 19 h 31"/>
              <a:gd name="T4" fmla="*/ 156 w 214"/>
              <a:gd name="T5" fmla="*/ 19 h 31"/>
              <a:gd name="T6" fmla="*/ 141 w 214"/>
              <a:gd name="T7" fmla="*/ 22 h 31"/>
              <a:gd name="T8" fmla="*/ 123 w 214"/>
              <a:gd name="T9" fmla="*/ 22 h 31"/>
              <a:gd name="T10" fmla="*/ 108 w 214"/>
              <a:gd name="T11" fmla="*/ 25 h 31"/>
              <a:gd name="T12" fmla="*/ 90 w 214"/>
              <a:gd name="T13" fmla="*/ 25 h 31"/>
              <a:gd name="T14" fmla="*/ 77 w 214"/>
              <a:gd name="T15" fmla="*/ 28 h 31"/>
              <a:gd name="T16" fmla="*/ 62 w 214"/>
              <a:gd name="T17" fmla="*/ 28 h 31"/>
              <a:gd name="T18" fmla="*/ 48 w 214"/>
              <a:gd name="T19" fmla="*/ 28 h 31"/>
              <a:gd name="T20" fmla="*/ 37 w 214"/>
              <a:gd name="T21" fmla="*/ 31 h 31"/>
              <a:gd name="T22" fmla="*/ 33 w 214"/>
              <a:gd name="T23" fmla="*/ 31 h 31"/>
              <a:gd name="T24" fmla="*/ 28 w 214"/>
              <a:gd name="T25" fmla="*/ 31 h 31"/>
              <a:gd name="T26" fmla="*/ 26 w 214"/>
              <a:gd name="T27" fmla="*/ 31 h 31"/>
              <a:gd name="T28" fmla="*/ 24 w 214"/>
              <a:gd name="T29" fmla="*/ 28 h 31"/>
              <a:gd name="T30" fmla="*/ 17 w 214"/>
              <a:gd name="T31" fmla="*/ 28 h 31"/>
              <a:gd name="T32" fmla="*/ 11 w 214"/>
              <a:gd name="T33" fmla="*/ 25 h 31"/>
              <a:gd name="T34" fmla="*/ 6 w 214"/>
              <a:gd name="T35" fmla="*/ 22 h 31"/>
              <a:gd name="T36" fmla="*/ 0 w 214"/>
              <a:gd name="T37" fmla="*/ 15 h 31"/>
              <a:gd name="T38" fmla="*/ 31 w 214"/>
              <a:gd name="T39" fmla="*/ 15 h 31"/>
              <a:gd name="T40" fmla="*/ 59 w 214"/>
              <a:gd name="T41" fmla="*/ 12 h 31"/>
              <a:gd name="T42" fmla="*/ 73 w 214"/>
              <a:gd name="T43" fmla="*/ 12 h 31"/>
              <a:gd name="T44" fmla="*/ 90 w 214"/>
              <a:gd name="T45" fmla="*/ 9 h 31"/>
              <a:gd name="T46" fmla="*/ 108 w 214"/>
              <a:gd name="T47" fmla="*/ 6 h 31"/>
              <a:gd name="T48" fmla="*/ 126 w 214"/>
              <a:gd name="T49" fmla="*/ 3 h 31"/>
              <a:gd name="T50" fmla="*/ 134 w 214"/>
              <a:gd name="T51" fmla="*/ 3 h 31"/>
              <a:gd name="T52" fmla="*/ 143 w 214"/>
              <a:gd name="T53" fmla="*/ 3 h 31"/>
              <a:gd name="T54" fmla="*/ 150 w 214"/>
              <a:gd name="T55" fmla="*/ 0 h 31"/>
              <a:gd name="T56" fmla="*/ 156 w 214"/>
              <a:gd name="T57" fmla="*/ 0 h 31"/>
              <a:gd name="T58" fmla="*/ 163 w 214"/>
              <a:gd name="T59" fmla="*/ 0 h 31"/>
              <a:gd name="T60" fmla="*/ 170 w 214"/>
              <a:gd name="T61" fmla="*/ 0 h 31"/>
              <a:gd name="T62" fmla="*/ 174 w 214"/>
              <a:gd name="T63" fmla="*/ 0 h 31"/>
              <a:gd name="T64" fmla="*/ 179 w 214"/>
              <a:gd name="T65" fmla="*/ 0 h 31"/>
              <a:gd name="T66" fmla="*/ 190 w 214"/>
              <a:gd name="T67" fmla="*/ 0 h 31"/>
              <a:gd name="T68" fmla="*/ 203 w 214"/>
              <a:gd name="T69" fmla="*/ 3 h 31"/>
              <a:gd name="T70" fmla="*/ 207 w 214"/>
              <a:gd name="T71" fmla="*/ 3 h 31"/>
              <a:gd name="T72" fmla="*/ 212 w 214"/>
              <a:gd name="T73" fmla="*/ 6 h 31"/>
              <a:gd name="T74" fmla="*/ 212 w 214"/>
              <a:gd name="T75" fmla="*/ 6 h 31"/>
              <a:gd name="T76" fmla="*/ 214 w 214"/>
              <a:gd name="T77" fmla="*/ 9 h 31"/>
              <a:gd name="T78" fmla="*/ 214 w 214"/>
              <a:gd name="T79" fmla="*/ 12 h 31"/>
              <a:gd name="T80" fmla="*/ 212 w 214"/>
              <a:gd name="T81" fmla="*/ 12 h 31"/>
              <a:gd name="T82" fmla="*/ 209 w 214"/>
              <a:gd name="T83" fmla="*/ 12 h 31"/>
              <a:gd name="T84" fmla="*/ 207 w 214"/>
              <a:gd name="T85" fmla="*/ 15 h 31"/>
              <a:gd name="T86" fmla="*/ 203 w 214"/>
              <a:gd name="T87" fmla="*/ 15 h 31"/>
              <a:gd name="T88" fmla="*/ 198 w 214"/>
              <a:gd name="T89" fmla="*/ 15 h 31"/>
              <a:gd name="T90" fmla="*/ 192 w 214"/>
              <a:gd name="T91" fmla="*/ 15 h 31"/>
              <a:gd name="T92" fmla="*/ 187 w 214"/>
              <a:gd name="T93" fmla="*/ 15 h 31"/>
              <a:gd name="T94" fmla="*/ 187 w 214"/>
              <a:gd name="T95" fmla="*/ 15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214" h="31">
                <a:moveTo>
                  <a:pt x="187" y="15"/>
                </a:moveTo>
                <a:lnTo>
                  <a:pt x="172" y="19"/>
                </a:lnTo>
                <a:lnTo>
                  <a:pt x="156" y="19"/>
                </a:lnTo>
                <a:lnTo>
                  <a:pt x="141" y="22"/>
                </a:lnTo>
                <a:lnTo>
                  <a:pt x="123" y="22"/>
                </a:lnTo>
                <a:lnTo>
                  <a:pt x="108" y="25"/>
                </a:lnTo>
                <a:lnTo>
                  <a:pt x="90" y="25"/>
                </a:lnTo>
                <a:lnTo>
                  <a:pt x="77" y="28"/>
                </a:lnTo>
                <a:lnTo>
                  <a:pt x="62" y="28"/>
                </a:lnTo>
                <a:lnTo>
                  <a:pt x="48" y="28"/>
                </a:lnTo>
                <a:lnTo>
                  <a:pt x="37" y="31"/>
                </a:lnTo>
                <a:lnTo>
                  <a:pt x="33" y="31"/>
                </a:lnTo>
                <a:lnTo>
                  <a:pt x="28" y="31"/>
                </a:lnTo>
                <a:lnTo>
                  <a:pt x="26" y="31"/>
                </a:lnTo>
                <a:lnTo>
                  <a:pt x="24" y="28"/>
                </a:lnTo>
                <a:lnTo>
                  <a:pt x="17" y="28"/>
                </a:lnTo>
                <a:lnTo>
                  <a:pt x="11" y="25"/>
                </a:lnTo>
                <a:lnTo>
                  <a:pt x="6" y="22"/>
                </a:lnTo>
                <a:lnTo>
                  <a:pt x="0" y="15"/>
                </a:lnTo>
                <a:lnTo>
                  <a:pt x="31" y="15"/>
                </a:lnTo>
                <a:lnTo>
                  <a:pt x="59" y="12"/>
                </a:lnTo>
                <a:lnTo>
                  <a:pt x="73" y="12"/>
                </a:lnTo>
                <a:lnTo>
                  <a:pt x="90" y="9"/>
                </a:lnTo>
                <a:lnTo>
                  <a:pt x="108" y="6"/>
                </a:lnTo>
                <a:lnTo>
                  <a:pt x="126" y="3"/>
                </a:lnTo>
                <a:lnTo>
                  <a:pt x="134" y="3"/>
                </a:lnTo>
                <a:lnTo>
                  <a:pt x="143" y="3"/>
                </a:lnTo>
                <a:lnTo>
                  <a:pt x="150" y="0"/>
                </a:lnTo>
                <a:lnTo>
                  <a:pt x="156" y="0"/>
                </a:lnTo>
                <a:lnTo>
                  <a:pt x="163" y="0"/>
                </a:lnTo>
                <a:lnTo>
                  <a:pt x="170" y="0"/>
                </a:lnTo>
                <a:lnTo>
                  <a:pt x="174" y="0"/>
                </a:lnTo>
                <a:lnTo>
                  <a:pt x="179" y="0"/>
                </a:lnTo>
                <a:lnTo>
                  <a:pt x="190" y="0"/>
                </a:lnTo>
                <a:lnTo>
                  <a:pt x="203" y="3"/>
                </a:lnTo>
                <a:lnTo>
                  <a:pt x="207" y="3"/>
                </a:lnTo>
                <a:lnTo>
                  <a:pt x="212" y="6"/>
                </a:lnTo>
                <a:lnTo>
                  <a:pt x="212" y="6"/>
                </a:lnTo>
                <a:lnTo>
                  <a:pt x="214" y="9"/>
                </a:lnTo>
                <a:lnTo>
                  <a:pt x="214" y="12"/>
                </a:lnTo>
                <a:lnTo>
                  <a:pt x="212" y="12"/>
                </a:lnTo>
                <a:lnTo>
                  <a:pt x="209" y="12"/>
                </a:lnTo>
                <a:lnTo>
                  <a:pt x="207" y="15"/>
                </a:lnTo>
                <a:lnTo>
                  <a:pt x="203" y="15"/>
                </a:lnTo>
                <a:lnTo>
                  <a:pt x="198" y="15"/>
                </a:lnTo>
                <a:lnTo>
                  <a:pt x="192" y="15"/>
                </a:lnTo>
                <a:lnTo>
                  <a:pt x="187" y="15"/>
                </a:lnTo>
                <a:lnTo>
                  <a:pt x="187" y="15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4" name="Freeform 128"/>
          <p:cNvSpPr>
            <a:spLocks/>
          </p:cNvSpPr>
          <p:nvPr/>
        </p:nvSpPr>
        <p:spPr bwMode="auto">
          <a:xfrm>
            <a:off x="2977597" y="2264933"/>
            <a:ext cx="571163" cy="380945"/>
          </a:xfrm>
          <a:custGeom>
            <a:avLst/>
            <a:gdLst>
              <a:gd name="T0" fmla="*/ 71 w 88"/>
              <a:gd name="T1" fmla="*/ 9 h 37"/>
              <a:gd name="T2" fmla="*/ 75 w 88"/>
              <a:gd name="T3" fmla="*/ 12 h 37"/>
              <a:gd name="T4" fmla="*/ 82 w 88"/>
              <a:gd name="T5" fmla="*/ 12 h 37"/>
              <a:gd name="T6" fmla="*/ 84 w 88"/>
              <a:gd name="T7" fmla="*/ 15 h 37"/>
              <a:gd name="T8" fmla="*/ 86 w 88"/>
              <a:gd name="T9" fmla="*/ 15 h 37"/>
              <a:gd name="T10" fmla="*/ 88 w 88"/>
              <a:gd name="T11" fmla="*/ 18 h 37"/>
              <a:gd name="T12" fmla="*/ 88 w 88"/>
              <a:gd name="T13" fmla="*/ 21 h 37"/>
              <a:gd name="T14" fmla="*/ 88 w 88"/>
              <a:gd name="T15" fmla="*/ 28 h 37"/>
              <a:gd name="T16" fmla="*/ 88 w 88"/>
              <a:gd name="T17" fmla="*/ 34 h 37"/>
              <a:gd name="T18" fmla="*/ 86 w 88"/>
              <a:gd name="T19" fmla="*/ 37 h 37"/>
              <a:gd name="T20" fmla="*/ 84 w 88"/>
              <a:gd name="T21" fmla="*/ 37 h 37"/>
              <a:gd name="T22" fmla="*/ 80 w 88"/>
              <a:gd name="T23" fmla="*/ 37 h 37"/>
              <a:gd name="T24" fmla="*/ 75 w 88"/>
              <a:gd name="T25" fmla="*/ 37 h 37"/>
              <a:gd name="T26" fmla="*/ 73 w 88"/>
              <a:gd name="T27" fmla="*/ 37 h 37"/>
              <a:gd name="T28" fmla="*/ 69 w 88"/>
              <a:gd name="T29" fmla="*/ 37 h 37"/>
              <a:gd name="T30" fmla="*/ 62 w 88"/>
              <a:gd name="T31" fmla="*/ 34 h 37"/>
              <a:gd name="T32" fmla="*/ 58 w 88"/>
              <a:gd name="T33" fmla="*/ 31 h 37"/>
              <a:gd name="T34" fmla="*/ 51 w 88"/>
              <a:gd name="T35" fmla="*/ 28 h 37"/>
              <a:gd name="T36" fmla="*/ 42 w 88"/>
              <a:gd name="T37" fmla="*/ 24 h 37"/>
              <a:gd name="T38" fmla="*/ 35 w 88"/>
              <a:gd name="T39" fmla="*/ 21 h 37"/>
              <a:gd name="T40" fmla="*/ 27 w 88"/>
              <a:gd name="T41" fmla="*/ 18 h 37"/>
              <a:gd name="T42" fmla="*/ 20 w 88"/>
              <a:gd name="T43" fmla="*/ 15 h 37"/>
              <a:gd name="T44" fmla="*/ 13 w 88"/>
              <a:gd name="T45" fmla="*/ 12 h 37"/>
              <a:gd name="T46" fmla="*/ 9 w 88"/>
              <a:gd name="T47" fmla="*/ 9 h 37"/>
              <a:gd name="T48" fmla="*/ 5 w 88"/>
              <a:gd name="T49" fmla="*/ 9 h 37"/>
              <a:gd name="T50" fmla="*/ 2 w 88"/>
              <a:gd name="T51" fmla="*/ 6 h 37"/>
              <a:gd name="T52" fmla="*/ 0 w 88"/>
              <a:gd name="T53" fmla="*/ 6 h 37"/>
              <a:gd name="T54" fmla="*/ 0 w 88"/>
              <a:gd name="T55" fmla="*/ 3 h 37"/>
              <a:gd name="T56" fmla="*/ 0 w 88"/>
              <a:gd name="T57" fmla="*/ 3 h 37"/>
              <a:gd name="T58" fmla="*/ 2 w 88"/>
              <a:gd name="T59" fmla="*/ 3 h 37"/>
              <a:gd name="T60" fmla="*/ 5 w 88"/>
              <a:gd name="T61" fmla="*/ 3 h 37"/>
              <a:gd name="T62" fmla="*/ 7 w 88"/>
              <a:gd name="T63" fmla="*/ 3 h 37"/>
              <a:gd name="T64" fmla="*/ 9 w 88"/>
              <a:gd name="T65" fmla="*/ 0 h 37"/>
              <a:gd name="T66" fmla="*/ 13 w 88"/>
              <a:gd name="T67" fmla="*/ 0 h 37"/>
              <a:gd name="T68" fmla="*/ 16 w 88"/>
              <a:gd name="T69" fmla="*/ 0 h 37"/>
              <a:gd name="T70" fmla="*/ 31 w 88"/>
              <a:gd name="T71" fmla="*/ 0 h 37"/>
              <a:gd name="T72" fmla="*/ 38 w 88"/>
              <a:gd name="T73" fmla="*/ 3 h 37"/>
              <a:gd name="T74" fmla="*/ 44 w 88"/>
              <a:gd name="T75" fmla="*/ 3 h 37"/>
              <a:gd name="T76" fmla="*/ 58 w 88"/>
              <a:gd name="T77" fmla="*/ 6 h 37"/>
              <a:gd name="T78" fmla="*/ 71 w 88"/>
              <a:gd name="T79" fmla="*/ 9 h 37"/>
              <a:gd name="T80" fmla="*/ 71 w 88"/>
              <a:gd name="T81" fmla="*/ 9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88" h="37">
                <a:moveTo>
                  <a:pt x="71" y="9"/>
                </a:moveTo>
                <a:lnTo>
                  <a:pt x="75" y="12"/>
                </a:lnTo>
                <a:lnTo>
                  <a:pt x="82" y="12"/>
                </a:lnTo>
                <a:lnTo>
                  <a:pt x="84" y="15"/>
                </a:lnTo>
                <a:lnTo>
                  <a:pt x="86" y="15"/>
                </a:lnTo>
                <a:lnTo>
                  <a:pt x="88" y="18"/>
                </a:lnTo>
                <a:lnTo>
                  <a:pt x="88" y="21"/>
                </a:lnTo>
                <a:lnTo>
                  <a:pt x="88" y="28"/>
                </a:lnTo>
                <a:lnTo>
                  <a:pt x="88" y="34"/>
                </a:lnTo>
                <a:lnTo>
                  <a:pt x="86" y="37"/>
                </a:lnTo>
                <a:lnTo>
                  <a:pt x="84" y="37"/>
                </a:lnTo>
                <a:lnTo>
                  <a:pt x="80" y="37"/>
                </a:lnTo>
                <a:lnTo>
                  <a:pt x="75" y="37"/>
                </a:lnTo>
                <a:lnTo>
                  <a:pt x="73" y="37"/>
                </a:lnTo>
                <a:lnTo>
                  <a:pt x="69" y="37"/>
                </a:lnTo>
                <a:lnTo>
                  <a:pt x="62" y="34"/>
                </a:lnTo>
                <a:lnTo>
                  <a:pt x="58" y="31"/>
                </a:lnTo>
                <a:lnTo>
                  <a:pt x="51" y="28"/>
                </a:lnTo>
                <a:lnTo>
                  <a:pt x="42" y="24"/>
                </a:lnTo>
                <a:lnTo>
                  <a:pt x="35" y="21"/>
                </a:lnTo>
                <a:lnTo>
                  <a:pt x="27" y="18"/>
                </a:lnTo>
                <a:lnTo>
                  <a:pt x="20" y="15"/>
                </a:lnTo>
                <a:lnTo>
                  <a:pt x="13" y="12"/>
                </a:lnTo>
                <a:lnTo>
                  <a:pt x="9" y="9"/>
                </a:lnTo>
                <a:lnTo>
                  <a:pt x="5" y="9"/>
                </a:lnTo>
                <a:lnTo>
                  <a:pt x="2" y="6"/>
                </a:lnTo>
                <a:lnTo>
                  <a:pt x="0" y="6"/>
                </a:lnTo>
                <a:lnTo>
                  <a:pt x="0" y="3"/>
                </a:lnTo>
                <a:lnTo>
                  <a:pt x="0" y="3"/>
                </a:lnTo>
                <a:lnTo>
                  <a:pt x="2" y="3"/>
                </a:lnTo>
                <a:lnTo>
                  <a:pt x="5" y="3"/>
                </a:lnTo>
                <a:lnTo>
                  <a:pt x="7" y="3"/>
                </a:lnTo>
                <a:lnTo>
                  <a:pt x="9" y="0"/>
                </a:lnTo>
                <a:lnTo>
                  <a:pt x="13" y="0"/>
                </a:lnTo>
                <a:lnTo>
                  <a:pt x="16" y="0"/>
                </a:lnTo>
                <a:lnTo>
                  <a:pt x="31" y="0"/>
                </a:lnTo>
                <a:lnTo>
                  <a:pt x="38" y="3"/>
                </a:lnTo>
                <a:lnTo>
                  <a:pt x="44" y="3"/>
                </a:lnTo>
                <a:lnTo>
                  <a:pt x="58" y="6"/>
                </a:lnTo>
                <a:lnTo>
                  <a:pt x="71" y="9"/>
                </a:lnTo>
                <a:lnTo>
                  <a:pt x="71" y="9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5" name="Freeform 129"/>
          <p:cNvSpPr>
            <a:spLocks/>
          </p:cNvSpPr>
          <p:nvPr/>
        </p:nvSpPr>
        <p:spPr bwMode="auto">
          <a:xfrm>
            <a:off x="2348019" y="2419372"/>
            <a:ext cx="356978" cy="350055"/>
          </a:xfrm>
          <a:custGeom>
            <a:avLst/>
            <a:gdLst>
              <a:gd name="T0" fmla="*/ 7 w 55"/>
              <a:gd name="T1" fmla="*/ 13 h 34"/>
              <a:gd name="T2" fmla="*/ 2 w 55"/>
              <a:gd name="T3" fmla="*/ 9 h 34"/>
              <a:gd name="T4" fmla="*/ 0 w 55"/>
              <a:gd name="T5" fmla="*/ 6 h 34"/>
              <a:gd name="T6" fmla="*/ 0 w 55"/>
              <a:gd name="T7" fmla="*/ 3 h 34"/>
              <a:gd name="T8" fmla="*/ 0 w 55"/>
              <a:gd name="T9" fmla="*/ 0 h 34"/>
              <a:gd name="T10" fmla="*/ 2 w 55"/>
              <a:gd name="T11" fmla="*/ 0 h 34"/>
              <a:gd name="T12" fmla="*/ 7 w 55"/>
              <a:gd name="T13" fmla="*/ 0 h 34"/>
              <a:gd name="T14" fmla="*/ 13 w 55"/>
              <a:gd name="T15" fmla="*/ 0 h 34"/>
              <a:gd name="T16" fmla="*/ 20 w 55"/>
              <a:gd name="T17" fmla="*/ 0 h 34"/>
              <a:gd name="T18" fmla="*/ 29 w 55"/>
              <a:gd name="T19" fmla="*/ 3 h 34"/>
              <a:gd name="T20" fmla="*/ 35 w 55"/>
              <a:gd name="T21" fmla="*/ 3 h 34"/>
              <a:gd name="T22" fmla="*/ 40 w 55"/>
              <a:gd name="T23" fmla="*/ 6 h 34"/>
              <a:gd name="T24" fmla="*/ 46 w 55"/>
              <a:gd name="T25" fmla="*/ 9 h 34"/>
              <a:gd name="T26" fmla="*/ 49 w 55"/>
              <a:gd name="T27" fmla="*/ 13 h 34"/>
              <a:gd name="T28" fmla="*/ 53 w 55"/>
              <a:gd name="T29" fmla="*/ 13 h 34"/>
              <a:gd name="T30" fmla="*/ 55 w 55"/>
              <a:gd name="T31" fmla="*/ 16 h 34"/>
              <a:gd name="T32" fmla="*/ 55 w 55"/>
              <a:gd name="T33" fmla="*/ 19 h 34"/>
              <a:gd name="T34" fmla="*/ 55 w 55"/>
              <a:gd name="T35" fmla="*/ 22 h 34"/>
              <a:gd name="T36" fmla="*/ 55 w 55"/>
              <a:gd name="T37" fmla="*/ 25 h 34"/>
              <a:gd name="T38" fmla="*/ 53 w 55"/>
              <a:gd name="T39" fmla="*/ 28 h 34"/>
              <a:gd name="T40" fmla="*/ 51 w 55"/>
              <a:gd name="T41" fmla="*/ 28 h 34"/>
              <a:gd name="T42" fmla="*/ 49 w 55"/>
              <a:gd name="T43" fmla="*/ 31 h 34"/>
              <a:gd name="T44" fmla="*/ 44 w 55"/>
              <a:gd name="T45" fmla="*/ 31 h 34"/>
              <a:gd name="T46" fmla="*/ 42 w 55"/>
              <a:gd name="T47" fmla="*/ 34 h 34"/>
              <a:gd name="T48" fmla="*/ 42 w 55"/>
              <a:gd name="T49" fmla="*/ 34 h 34"/>
              <a:gd name="T50" fmla="*/ 38 w 55"/>
              <a:gd name="T51" fmla="*/ 34 h 34"/>
              <a:gd name="T52" fmla="*/ 35 w 55"/>
              <a:gd name="T53" fmla="*/ 31 h 34"/>
              <a:gd name="T54" fmla="*/ 31 w 55"/>
              <a:gd name="T55" fmla="*/ 31 h 34"/>
              <a:gd name="T56" fmla="*/ 27 w 55"/>
              <a:gd name="T57" fmla="*/ 28 h 34"/>
              <a:gd name="T58" fmla="*/ 20 w 55"/>
              <a:gd name="T59" fmla="*/ 25 h 34"/>
              <a:gd name="T60" fmla="*/ 15 w 55"/>
              <a:gd name="T61" fmla="*/ 22 h 34"/>
              <a:gd name="T62" fmla="*/ 9 w 55"/>
              <a:gd name="T63" fmla="*/ 19 h 34"/>
              <a:gd name="T64" fmla="*/ 7 w 55"/>
              <a:gd name="T65" fmla="*/ 13 h 34"/>
              <a:gd name="T66" fmla="*/ 7 w 55"/>
              <a:gd name="T67" fmla="*/ 13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55" h="34">
                <a:moveTo>
                  <a:pt x="7" y="13"/>
                </a:moveTo>
                <a:lnTo>
                  <a:pt x="2" y="9"/>
                </a:lnTo>
                <a:lnTo>
                  <a:pt x="0" y="6"/>
                </a:lnTo>
                <a:lnTo>
                  <a:pt x="0" y="3"/>
                </a:lnTo>
                <a:lnTo>
                  <a:pt x="0" y="0"/>
                </a:lnTo>
                <a:lnTo>
                  <a:pt x="2" y="0"/>
                </a:lnTo>
                <a:lnTo>
                  <a:pt x="7" y="0"/>
                </a:lnTo>
                <a:lnTo>
                  <a:pt x="13" y="0"/>
                </a:lnTo>
                <a:lnTo>
                  <a:pt x="20" y="0"/>
                </a:lnTo>
                <a:lnTo>
                  <a:pt x="29" y="3"/>
                </a:lnTo>
                <a:lnTo>
                  <a:pt x="35" y="3"/>
                </a:lnTo>
                <a:lnTo>
                  <a:pt x="40" y="6"/>
                </a:lnTo>
                <a:lnTo>
                  <a:pt x="46" y="9"/>
                </a:lnTo>
                <a:lnTo>
                  <a:pt x="49" y="13"/>
                </a:lnTo>
                <a:lnTo>
                  <a:pt x="53" y="13"/>
                </a:lnTo>
                <a:lnTo>
                  <a:pt x="55" y="16"/>
                </a:lnTo>
                <a:lnTo>
                  <a:pt x="55" y="19"/>
                </a:lnTo>
                <a:lnTo>
                  <a:pt x="55" y="22"/>
                </a:lnTo>
                <a:lnTo>
                  <a:pt x="55" y="25"/>
                </a:lnTo>
                <a:lnTo>
                  <a:pt x="53" y="28"/>
                </a:lnTo>
                <a:lnTo>
                  <a:pt x="51" y="28"/>
                </a:lnTo>
                <a:lnTo>
                  <a:pt x="49" y="31"/>
                </a:lnTo>
                <a:lnTo>
                  <a:pt x="44" y="31"/>
                </a:lnTo>
                <a:lnTo>
                  <a:pt x="42" y="34"/>
                </a:lnTo>
                <a:lnTo>
                  <a:pt x="42" y="34"/>
                </a:lnTo>
                <a:lnTo>
                  <a:pt x="38" y="34"/>
                </a:lnTo>
                <a:lnTo>
                  <a:pt x="35" y="31"/>
                </a:lnTo>
                <a:lnTo>
                  <a:pt x="31" y="31"/>
                </a:lnTo>
                <a:lnTo>
                  <a:pt x="27" y="28"/>
                </a:lnTo>
                <a:lnTo>
                  <a:pt x="20" y="25"/>
                </a:lnTo>
                <a:lnTo>
                  <a:pt x="15" y="22"/>
                </a:lnTo>
                <a:lnTo>
                  <a:pt x="9" y="19"/>
                </a:lnTo>
                <a:lnTo>
                  <a:pt x="7" y="13"/>
                </a:lnTo>
                <a:lnTo>
                  <a:pt x="7" y="13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7" name="Freeform 131"/>
          <p:cNvSpPr>
            <a:spLocks/>
          </p:cNvSpPr>
          <p:nvPr/>
        </p:nvSpPr>
        <p:spPr bwMode="auto">
          <a:xfrm>
            <a:off x="4894603" y="2012596"/>
            <a:ext cx="356978" cy="761882"/>
          </a:xfrm>
          <a:custGeom>
            <a:avLst/>
            <a:gdLst>
              <a:gd name="T0" fmla="*/ 50 w 55"/>
              <a:gd name="T1" fmla="*/ 9 h 74"/>
              <a:gd name="T2" fmla="*/ 50 w 55"/>
              <a:gd name="T3" fmla="*/ 12 h 74"/>
              <a:gd name="T4" fmla="*/ 53 w 55"/>
              <a:gd name="T5" fmla="*/ 16 h 74"/>
              <a:gd name="T6" fmla="*/ 55 w 55"/>
              <a:gd name="T7" fmla="*/ 25 h 74"/>
              <a:gd name="T8" fmla="*/ 55 w 55"/>
              <a:gd name="T9" fmla="*/ 31 h 74"/>
              <a:gd name="T10" fmla="*/ 53 w 55"/>
              <a:gd name="T11" fmla="*/ 37 h 74"/>
              <a:gd name="T12" fmla="*/ 53 w 55"/>
              <a:gd name="T13" fmla="*/ 40 h 74"/>
              <a:gd name="T14" fmla="*/ 50 w 55"/>
              <a:gd name="T15" fmla="*/ 46 h 74"/>
              <a:gd name="T16" fmla="*/ 46 w 55"/>
              <a:gd name="T17" fmla="*/ 53 h 74"/>
              <a:gd name="T18" fmla="*/ 42 w 55"/>
              <a:gd name="T19" fmla="*/ 56 h 74"/>
              <a:gd name="T20" fmla="*/ 37 w 55"/>
              <a:gd name="T21" fmla="*/ 62 h 74"/>
              <a:gd name="T22" fmla="*/ 33 w 55"/>
              <a:gd name="T23" fmla="*/ 65 h 74"/>
              <a:gd name="T24" fmla="*/ 28 w 55"/>
              <a:gd name="T25" fmla="*/ 68 h 74"/>
              <a:gd name="T26" fmla="*/ 22 w 55"/>
              <a:gd name="T27" fmla="*/ 71 h 74"/>
              <a:gd name="T28" fmla="*/ 20 w 55"/>
              <a:gd name="T29" fmla="*/ 74 h 74"/>
              <a:gd name="T30" fmla="*/ 15 w 55"/>
              <a:gd name="T31" fmla="*/ 74 h 74"/>
              <a:gd name="T32" fmla="*/ 13 w 55"/>
              <a:gd name="T33" fmla="*/ 71 h 74"/>
              <a:gd name="T34" fmla="*/ 11 w 55"/>
              <a:gd name="T35" fmla="*/ 71 h 74"/>
              <a:gd name="T36" fmla="*/ 6 w 55"/>
              <a:gd name="T37" fmla="*/ 68 h 74"/>
              <a:gd name="T38" fmla="*/ 4 w 55"/>
              <a:gd name="T39" fmla="*/ 65 h 74"/>
              <a:gd name="T40" fmla="*/ 2 w 55"/>
              <a:gd name="T41" fmla="*/ 59 h 74"/>
              <a:gd name="T42" fmla="*/ 0 w 55"/>
              <a:gd name="T43" fmla="*/ 56 h 74"/>
              <a:gd name="T44" fmla="*/ 0 w 55"/>
              <a:gd name="T45" fmla="*/ 53 h 74"/>
              <a:gd name="T46" fmla="*/ 0 w 55"/>
              <a:gd name="T47" fmla="*/ 53 h 74"/>
              <a:gd name="T48" fmla="*/ 0 w 55"/>
              <a:gd name="T49" fmla="*/ 49 h 74"/>
              <a:gd name="T50" fmla="*/ 2 w 55"/>
              <a:gd name="T51" fmla="*/ 46 h 74"/>
              <a:gd name="T52" fmla="*/ 4 w 55"/>
              <a:gd name="T53" fmla="*/ 46 h 74"/>
              <a:gd name="T54" fmla="*/ 9 w 55"/>
              <a:gd name="T55" fmla="*/ 40 h 74"/>
              <a:gd name="T56" fmla="*/ 13 w 55"/>
              <a:gd name="T57" fmla="*/ 37 h 74"/>
              <a:gd name="T58" fmla="*/ 17 w 55"/>
              <a:gd name="T59" fmla="*/ 31 h 74"/>
              <a:gd name="T60" fmla="*/ 22 w 55"/>
              <a:gd name="T61" fmla="*/ 25 h 74"/>
              <a:gd name="T62" fmla="*/ 26 w 55"/>
              <a:gd name="T63" fmla="*/ 16 h 74"/>
              <a:gd name="T64" fmla="*/ 31 w 55"/>
              <a:gd name="T65" fmla="*/ 9 h 74"/>
              <a:gd name="T66" fmla="*/ 33 w 55"/>
              <a:gd name="T67" fmla="*/ 3 h 74"/>
              <a:gd name="T68" fmla="*/ 37 w 55"/>
              <a:gd name="T69" fmla="*/ 3 h 74"/>
              <a:gd name="T70" fmla="*/ 42 w 55"/>
              <a:gd name="T71" fmla="*/ 0 h 74"/>
              <a:gd name="T72" fmla="*/ 44 w 55"/>
              <a:gd name="T73" fmla="*/ 3 h 74"/>
              <a:gd name="T74" fmla="*/ 46 w 55"/>
              <a:gd name="T75" fmla="*/ 3 h 74"/>
              <a:gd name="T76" fmla="*/ 48 w 55"/>
              <a:gd name="T77" fmla="*/ 6 h 74"/>
              <a:gd name="T78" fmla="*/ 50 w 55"/>
              <a:gd name="T79" fmla="*/ 9 h 74"/>
              <a:gd name="T80" fmla="*/ 50 w 55"/>
              <a:gd name="T81" fmla="*/ 9 h 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55" h="74">
                <a:moveTo>
                  <a:pt x="50" y="9"/>
                </a:moveTo>
                <a:lnTo>
                  <a:pt x="50" y="12"/>
                </a:lnTo>
                <a:lnTo>
                  <a:pt x="53" y="16"/>
                </a:lnTo>
                <a:lnTo>
                  <a:pt x="55" y="25"/>
                </a:lnTo>
                <a:lnTo>
                  <a:pt x="55" y="31"/>
                </a:lnTo>
                <a:lnTo>
                  <a:pt x="53" y="37"/>
                </a:lnTo>
                <a:lnTo>
                  <a:pt x="53" y="40"/>
                </a:lnTo>
                <a:lnTo>
                  <a:pt x="50" y="46"/>
                </a:lnTo>
                <a:lnTo>
                  <a:pt x="46" y="53"/>
                </a:lnTo>
                <a:lnTo>
                  <a:pt x="42" y="56"/>
                </a:lnTo>
                <a:lnTo>
                  <a:pt x="37" y="62"/>
                </a:lnTo>
                <a:lnTo>
                  <a:pt x="33" y="65"/>
                </a:lnTo>
                <a:lnTo>
                  <a:pt x="28" y="68"/>
                </a:lnTo>
                <a:lnTo>
                  <a:pt x="22" y="71"/>
                </a:lnTo>
                <a:lnTo>
                  <a:pt x="20" y="74"/>
                </a:lnTo>
                <a:lnTo>
                  <a:pt x="15" y="74"/>
                </a:lnTo>
                <a:lnTo>
                  <a:pt x="13" y="71"/>
                </a:lnTo>
                <a:lnTo>
                  <a:pt x="11" y="71"/>
                </a:lnTo>
                <a:lnTo>
                  <a:pt x="6" y="68"/>
                </a:lnTo>
                <a:lnTo>
                  <a:pt x="4" y="65"/>
                </a:lnTo>
                <a:lnTo>
                  <a:pt x="2" y="59"/>
                </a:lnTo>
                <a:lnTo>
                  <a:pt x="0" y="56"/>
                </a:lnTo>
                <a:lnTo>
                  <a:pt x="0" y="53"/>
                </a:lnTo>
                <a:lnTo>
                  <a:pt x="0" y="53"/>
                </a:lnTo>
                <a:lnTo>
                  <a:pt x="0" y="49"/>
                </a:lnTo>
                <a:lnTo>
                  <a:pt x="2" y="46"/>
                </a:lnTo>
                <a:lnTo>
                  <a:pt x="4" y="46"/>
                </a:lnTo>
                <a:lnTo>
                  <a:pt x="9" y="40"/>
                </a:lnTo>
                <a:lnTo>
                  <a:pt x="13" y="37"/>
                </a:lnTo>
                <a:lnTo>
                  <a:pt x="17" y="31"/>
                </a:lnTo>
                <a:lnTo>
                  <a:pt x="22" y="25"/>
                </a:lnTo>
                <a:lnTo>
                  <a:pt x="26" y="16"/>
                </a:lnTo>
                <a:lnTo>
                  <a:pt x="31" y="9"/>
                </a:lnTo>
                <a:lnTo>
                  <a:pt x="33" y="3"/>
                </a:lnTo>
                <a:lnTo>
                  <a:pt x="37" y="3"/>
                </a:lnTo>
                <a:lnTo>
                  <a:pt x="42" y="0"/>
                </a:lnTo>
                <a:lnTo>
                  <a:pt x="44" y="3"/>
                </a:lnTo>
                <a:lnTo>
                  <a:pt x="46" y="3"/>
                </a:lnTo>
                <a:lnTo>
                  <a:pt x="48" y="6"/>
                </a:lnTo>
                <a:lnTo>
                  <a:pt x="50" y="9"/>
                </a:lnTo>
                <a:lnTo>
                  <a:pt x="50" y="9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8" name="Freeform 132"/>
          <p:cNvSpPr>
            <a:spLocks/>
          </p:cNvSpPr>
          <p:nvPr/>
        </p:nvSpPr>
        <p:spPr bwMode="auto">
          <a:xfrm>
            <a:off x="5381391" y="2136145"/>
            <a:ext cx="1687526" cy="895730"/>
          </a:xfrm>
          <a:custGeom>
            <a:avLst/>
            <a:gdLst>
              <a:gd name="T0" fmla="*/ 90 w 260"/>
              <a:gd name="T1" fmla="*/ 53 h 87"/>
              <a:gd name="T2" fmla="*/ 119 w 260"/>
              <a:gd name="T3" fmla="*/ 59 h 87"/>
              <a:gd name="T4" fmla="*/ 148 w 260"/>
              <a:gd name="T5" fmla="*/ 59 h 87"/>
              <a:gd name="T6" fmla="*/ 170 w 260"/>
              <a:gd name="T7" fmla="*/ 59 h 87"/>
              <a:gd name="T8" fmla="*/ 185 w 260"/>
              <a:gd name="T9" fmla="*/ 59 h 87"/>
              <a:gd name="T10" fmla="*/ 196 w 260"/>
              <a:gd name="T11" fmla="*/ 59 h 87"/>
              <a:gd name="T12" fmla="*/ 198 w 260"/>
              <a:gd name="T13" fmla="*/ 56 h 87"/>
              <a:gd name="T14" fmla="*/ 194 w 260"/>
              <a:gd name="T15" fmla="*/ 44 h 87"/>
              <a:gd name="T16" fmla="*/ 185 w 260"/>
              <a:gd name="T17" fmla="*/ 28 h 87"/>
              <a:gd name="T18" fmla="*/ 181 w 260"/>
              <a:gd name="T19" fmla="*/ 19 h 87"/>
              <a:gd name="T20" fmla="*/ 179 w 260"/>
              <a:gd name="T21" fmla="*/ 13 h 87"/>
              <a:gd name="T22" fmla="*/ 179 w 260"/>
              <a:gd name="T23" fmla="*/ 10 h 87"/>
              <a:gd name="T24" fmla="*/ 179 w 260"/>
              <a:gd name="T25" fmla="*/ 10 h 87"/>
              <a:gd name="T26" fmla="*/ 183 w 260"/>
              <a:gd name="T27" fmla="*/ 10 h 87"/>
              <a:gd name="T28" fmla="*/ 192 w 260"/>
              <a:gd name="T29" fmla="*/ 13 h 87"/>
              <a:gd name="T30" fmla="*/ 201 w 260"/>
              <a:gd name="T31" fmla="*/ 22 h 87"/>
              <a:gd name="T32" fmla="*/ 218 w 260"/>
              <a:gd name="T33" fmla="*/ 34 h 87"/>
              <a:gd name="T34" fmla="*/ 238 w 260"/>
              <a:gd name="T35" fmla="*/ 47 h 87"/>
              <a:gd name="T36" fmla="*/ 254 w 260"/>
              <a:gd name="T37" fmla="*/ 53 h 87"/>
              <a:gd name="T38" fmla="*/ 260 w 260"/>
              <a:gd name="T39" fmla="*/ 62 h 87"/>
              <a:gd name="T40" fmla="*/ 260 w 260"/>
              <a:gd name="T41" fmla="*/ 68 h 87"/>
              <a:gd name="T42" fmla="*/ 256 w 260"/>
              <a:gd name="T43" fmla="*/ 71 h 87"/>
              <a:gd name="T44" fmla="*/ 249 w 260"/>
              <a:gd name="T45" fmla="*/ 74 h 87"/>
              <a:gd name="T46" fmla="*/ 238 w 260"/>
              <a:gd name="T47" fmla="*/ 77 h 87"/>
              <a:gd name="T48" fmla="*/ 216 w 260"/>
              <a:gd name="T49" fmla="*/ 84 h 87"/>
              <a:gd name="T50" fmla="*/ 183 w 260"/>
              <a:gd name="T51" fmla="*/ 87 h 87"/>
              <a:gd name="T52" fmla="*/ 150 w 260"/>
              <a:gd name="T53" fmla="*/ 87 h 87"/>
              <a:gd name="T54" fmla="*/ 117 w 260"/>
              <a:gd name="T55" fmla="*/ 81 h 87"/>
              <a:gd name="T56" fmla="*/ 90 w 260"/>
              <a:gd name="T57" fmla="*/ 74 h 87"/>
              <a:gd name="T58" fmla="*/ 64 w 260"/>
              <a:gd name="T59" fmla="*/ 65 h 87"/>
              <a:gd name="T60" fmla="*/ 42 w 260"/>
              <a:gd name="T61" fmla="*/ 53 h 87"/>
              <a:gd name="T62" fmla="*/ 22 w 260"/>
              <a:gd name="T63" fmla="*/ 37 h 87"/>
              <a:gd name="T64" fmla="*/ 9 w 260"/>
              <a:gd name="T65" fmla="*/ 19 h 87"/>
              <a:gd name="T66" fmla="*/ 2 w 260"/>
              <a:gd name="T67" fmla="*/ 7 h 87"/>
              <a:gd name="T68" fmla="*/ 0 w 260"/>
              <a:gd name="T69" fmla="*/ 0 h 87"/>
              <a:gd name="T70" fmla="*/ 6 w 260"/>
              <a:gd name="T71" fmla="*/ 0 h 87"/>
              <a:gd name="T72" fmla="*/ 15 w 260"/>
              <a:gd name="T73" fmla="*/ 4 h 87"/>
              <a:gd name="T74" fmla="*/ 28 w 260"/>
              <a:gd name="T75" fmla="*/ 13 h 87"/>
              <a:gd name="T76" fmla="*/ 44 w 260"/>
              <a:gd name="T77" fmla="*/ 28 h 87"/>
              <a:gd name="T78" fmla="*/ 66 w 260"/>
              <a:gd name="T79" fmla="*/ 41 h 87"/>
              <a:gd name="T80" fmla="*/ 77 w 260"/>
              <a:gd name="T81" fmla="*/ 47 h 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260" h="87">
                <a:moveTo>
                  <a:pt x="77" y="47"/>
                </a:moveTo>
                <a:lnTo>
                  <a:pt x="90" y="53"/>
                </a:lnTo>
                <a:lnTo>
                  <a:pt x="103" y="56"/>
                </a:lnTo>
                <a:lnTo>
                  <a:pt x="119" y="59"/>
                </a:lnTo>
                <a:lnTo>
                  <a:pt x="132" y="59"/>
                </a:lnTo>
                <a:lnTo>
                  <a:pt x="148" y="59"/>
                </a:lnTo>
                <a:lnTo>
                  <a:pt x="159" y="62"/>
                </a:lnTo>
                <a:lnTo>
                  <a:pt x="170" y="59"/>
                </a:lnTo>
                <a:lnTo>
                  <a:pt x="179" y="59"/>
                </a:lnTo>
                <a:lnTo>
                  <a:pt x="185" y="59"/>
                </a:lnTo>
                <a:lnTo>
                  <a:pt x="192" y="59"/>
                </a:lnTo>
                <a:lnTo>
                  <a:pt x="196" y="59"/>
                </a:lnTo>
                <a:lnTo>
                  <a:pt x="198" y="59"/>
                </a:lnTo>
                <a:lnTo>
                  <a:pt x="198" y="56"/>
                </a:lnTo>
                <a:lnTo>
                  <a:pt x="198" y="50"/>
                </a:lnTo>
                <a:lnTo>
                  <a:pt x="194" y="44"/>
                </a:lnTo>
                <a:lnTo>
                  <a:pt x="190" y="34"/>
                </a:lnTo>
                <a:lnTo>
                  <a:pt x="185" y="28"/>
                </a:lnTo>
                <a:lnTo>
                  <a:pt x="183" y="22"/>
                </a:lnTo>
                <a:lnTo>
                  <a:pt x="181" y="19"/>
                </a:lnTo>
                <a:lnTo>
                  <a:pt x="179" y="16"/>
                </a:lnTo>
                <a:lnTo>
                  <a:pt x="179" y="13"/>
                </a:lnTo>
                <a:lnTo>
                  <a:pt x="176" y="10"/>
                </a:lnTo>
                <a:lnTo>
                  <a:pt x="179" y="10"/>
                </a:lnTo>
                <a:lnTo>
                  <a:pt x="179" y="10"/>
                </a:lnTo>
                <a:lnTo>
                  <a:pt x="179" y="10"/>
                </a:lnTo>
                <a:lnTo>
                  <a:pt x="181" y="10"/>
                </a:lnTo>
                <a:lnTo>
                  <a:pt x="183" y="10"/>
                </a:lnTo>
                <a:lnTo>
                  <a:pt x="187" y="13"/>
                </a:lnTo>
                <a:lnTo>
                  <a:pt x="192" y="13"/>
                </a:lnTo>
                <a:lnTo>
                  <a:pt x="196" y="16"/>
                </a:lnTo>
                <a:lnTo>
                  <a:pt x="201" y="22"/>
                </a:lnTo>
                <a:lnTo>
                  <a:pt x="207" y="25"/>
                </a:lnTo>
                <a:lnTo>
                  <a:pt x="218" y="34"/>
                </a:lnTo>
                <a:lnTo>
                  <a:pt x="229" y="41"/>
                </a:lnTo>
                <a:lnTo>
                  <a:pt x="238" y="47"/>
                </a:lnTo>
                <a:lnTo>
                  <a:pt x="247" y="50"/>
                </a:lnTo>
                <a:lnTo>
                  <a:pt x="254" y="53"/>
                </a:lnTo>
                <a:lnTo>
                  <a:pt x="258" y="56"/>
                </a:lnTo>
                <a:lnTo>
                  <a:pt x="260" y="62"/>
                </a:lnTo>
                <a:lnTo>
                  <a:pt x="260" y="65"/>
                </a:lnTo>
                <a:lnTo>
                  <a:pt x="260" y="68"/>
                </a:lnTo>
                <a:lnTo>
                  <a:pt x="260" y="68"/>
                </a:lnTo>
                <a:lnTo>
                  <a:pt x="256" y="71"/>
                </a:lnTo>
                <a:lnTo>
                  <a:pt x="254" y="74"/>
                </a:lnTo>
                <a:lnTo>
                  <a:pt x="249" y="74"/>
                </a:lnTo>
                <a:lnTo>
                  <a:pt x="245" y="77"/>
                </a:lnTo>
                <a:lnTo>
                  <a:pt x="238" y="77"/>
                </a:lnTo>
                <a:lnTo>
                  <a:pt x="231" y="81"/>
                </a:lnTo>
                <a:lnTo>
                  <a:pt x="216" y="84"/>
                </a:lnTo>
                <a:lnTo>
                  <a:pt x="198" y="84"/>
                </a:lnTo>
                <a:lnTo>
                  <a:pt x="183" y="87"/>
                </a:lnTo>
                <a:lnTo>
                  <a:pt x="167" y="87"/>
                </a:lnTo>
                <a:lnTo>
                  <a:pt x="150" y="87"/>
                </a:lnTo>
                <a:lnTo>
                  <a:pt x="132" y="84"/>
                </a:lnTo>
                <a:lnTo>
                  <a:pt x="117" y="81"/>
                </a:lnTo>
                <a:lnTo>
                  <a:pt x="103" y="77"/>
                </a:lnTo>
                <a:lnTo>
                  <a:pt x="90" y="74"/>
                </a:lnTo>
                <a:lnTo>
                  <a:pt x="77" y="71"/>
                </a:lnTo>
                <a:lnTo>
                  <a:pt x="64" y="65"/>
                </a:lnTo>
                <a:lnTo>
                  <a:pt x="53" y="59"/>
                </a:lnTo>
                <a:lnTo>
                  <a:pt x="42" y="53"/>
                </a:lnTo>
                <a:lnTo>
                  <a:pt x="31" y="47"/>
                </a:lnTo>
                <a:lnTo>
                  <a:pt x="22" y="37"/>
                </a:lnTo>
                <a:lnTo>
                  <a:pt x="15" y="28"/>
                </a:lnTo>
                <a:lnTo>
                  <a:pt x="9" y="19"/>
                </a:lnTo>
                <a:lnTo>
                  <a:pt x="4" y="13"/>
                </a:lnTo>
                <a:lnTo>
                  <a:pt x="2" y="7"/>
                </a:lnTo>
                <a:lnTo>
                  <a:pt x="0" y="4"/>
                </a:lnTo>
                <a:lnTo>
                  <a:pt x="0" y="0"/>
                </a:lnTo>
                <a:lnTo>
                  <a:pt x="2" y="0"/>
                </a:lnTo>
                <a:lnTo>
                  <a:pt x="6" y="0"/>
                </a:lnTo>
                <a:lnTo>
                  <a:pt x="11" y="0"/>
                </a:lnTo>
                <a:lnTo>
                  <a:pt x="15" y="4"/>
                </a:lnTo>
                <a:lnTo>
                  <a:pt x="20" y="7"/>
                </a:lnTo>
                <a:lnTo>
                  <a:pt x="28" y="13"/>
                </a:lnTo>
                <a:lnTo>
                  <a:pt x="35" y="22"/>
                </a:lnTo>
                <a:lnTo>
                  <a:pt x="44" y="28"/>
                </a:lnTo>
                <a:lnTo>
                  <a:pt x="55" y="34"/>
                </a:lnTo>
                <a:lnTo>
                  <a:pt x="66" y="41"/>
                </a:lnTo>
                <a:lnTo>
                  <a:pt x="77" y="47"/>
                </a:lnTo>
                <a:lnTo>
                  <a:pt x="77" y="47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9" name="Freeform 133"/>
          <p:cNvSpPr>
            <a:spLocks/>
          </p:cNvSpPr>
          <p:nvPr/>
        </p:nvSpPr>
        <p:spPr bwMode="auto">
          <a:xfrm>
            <a:off x="5809764" y="2074371"/>
            <a:ext cx="460826" cy="350054"/>
          </a:xfrm>
          <a:custGeom>
            <a:avLst/>
            <a:gdLst>
              <a:gd name="T0" fmla="*/ 0 w 71"/>
              <a:gd name="T1" fmla="*/ 3 h 34"/>
              <a:gd name="T2" fmla="*/ 0 w 71"/>
              <a:gd name="T3" fmla="*/ 0 h 34"/>
              <a:gd name="T4" fmla="*/ 4 w 71"/>
              <a:gd name="T5" fmla="*/ 0 h 34"/>
              <a:gd name="T6" fmla="*/ 9 w 71"/>
              <a:gd name="T7" fmla="*/ 0 h 34"/>
              <a:gd name="T8" fmla="*/ 15 w 71"/>
              <a:gd name="T9" fmla="*/ 0 h 34"/>
              <a:gd name="T10" fmla="*/ 22 w 71"/>
              <a:gd name="T11" fmla="*/ 0 h 34"/>
              <a:gd name="T12" fmla="*/ 29 w 71"/>
              <a:gd name="T13" fmla="*/ 0 h 34"/>
              <a:gd name="T14" fmla="*/ 35 w 71"/>
              <a:gd name="T15" fmla="*/ 0 h 34"/>
              <a:gd name="T16" fmla="*/ 42 w 71"/>
              <a:gd name="T17" fmla="*/ 0 h 34"/>
              <a:gd name="T18" fmla="*/ 49 w 71"/>
              <a:gd name="T19" fmla="*/ 0 h 34"/>
              <a:gd name="T20" fmla="*/ 53 w 71"/>
              <a:gd name="T21" fmla="*/ 3 h 34"/>
              <a:gd name="T22" fmla="*/ 57 w 71"/>
              <a:gd name="T23" fmla="*/ 3 h 34"/>
              <a:gd name="T24" fmla="*/ 62 w 71"/>
              <a:gd name="T25" fmla="*/ 6 h 34"/>
              <a:gd name="T26" fmla="*/ 66 w 71"/>
              <a:gd name="T27" fmla="*/ 10 h 34"/>
              <a:gd name="T28" fmla="*/ 68 w 71"/>
              <a:gd name="T29" fmla="*/ 13 h 34"/>
              <a:gd name="T30" fmla="*/ 68 w 71"/>
              <a:gd name="T31" fmla="*/ 16 h 34"/>
              <a:gd name="T32" fmla="*/ 71 w 71"/>
              <a:gd name="T33" fmla="*/ 19 h 34"/>
              <a:gd name="T34" fmla="*/ 71 w 71"/>
              <a:gd name="T35" fmla="*/ 25 h 34"/>
              <a:gd name="T36" fmla="*/ 71 w 71"/>
              <a:gd name="T37" fmla="*/ 28 h 34"/>
              <a:gd name="T38" fmla="*/ 68 w 71"/>
              <a:gd name="T39" fmla="*/ 31 h 34"/>
              <a:gd name="T40" fmla="*/ 66 w 71"/>
              <a:gd name="T41" fmla="*/ 31 h 34"/>
              <a:gd name="T42" fmla="*/ 62 w 71"/>
              <a:gd name="T43" fmla="*/ 34 h 34"/>
              <a:gd name="T44" fmla="*/ 55 w 71"/>
              <a:gd name="T45" fmla="*/ 34 h 34"/>
              <a:gd name="T46" fmla="*/ 51 w 71"/>
              <a:gd name="T47" fmla="*/ 31 h 34"/>
              <a:gd name="T48" fmla="*/ 42 w 71"/>
              <a:gd name="T49" fmla="*/ 31 h 34"/>
              <a:gd name="T50" fmla="*/ 33 w 71"/>
              <a:gd name="T51" fmla="*/ 28 h 34"/>
              <a:gd name="T52" fmla="*/ 26 w 71"/>
              <a:gd name="T53" fmla="*/ 25 h 34"/>
              <a:gd name="T54" fmla="*/ 18 w 71"/>
              <a:gd name="T55" fmla="*/ 19 h 34"/>
              <a:gd name="T56" fmla="*/ 11 w 71"/>
              <a:gd name="T57" fmla="*/ 16 h 34"/>
              <a:gd name="T58" fmla="*/ 7 w 71"/>
              <a:gd name="T59" fmla="*/ 10 h 34"/>
              <a:gd name="T60" fmla="*/ 2 w 71"/>
              <a:gd name="T61" fmla="*/ 6 h 34"/>
              <a:gd name="T62" fmla="*/ 0 w 71"/>
              <a:gd name="T63" fmla="*/ 3 h 34"/>
              <a:gd name="T64" fmla="*/ 0 w 71"/>
              <a:gd name="T65" fmla="*/ 3 h 34"/>
              <a:gd name="T66" fmla="*/ 0 w 71"/>
              <a:gd name="T67" fmla="*/ 3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71" h="34">
                <a:moveTo>
                  <a:pt x="0" y="3"/>
                </a:moveTo>
                <a:lnTo>
                  <a:pt x="0" y="0"/>
                </a:lnTo>
                <a:lnTo>
                  <a:pt x="4" y="0"/>
                </a:lnTo>
                <a:lnTo>
                  <a:pt x="9" y="0"/>
                </a:lnTo>
                <a:lnTo>
                  <a:pt x="15" y="0"/>
                </a:lnTo>
                <a:lnTo>
                  <a:pt x="22" y="0"/>
                </a:lnTo>
                <a:lnTo>
                  <a:pt x="29" y="0"/>
                </a:lnTo>
                <a:lnTo>
                  <a:pt x="35" y="0"/>
                </a:lnTo>
                <a:lnTo>
                  <a:pt x="42" y="0"/>
                </a:lnTo>
                <a:lnTo>
                  <a:pt x="49" y="0"/>
                </a:lnTo>
                <a:lnTo>
                  <a:pt x="53" y="3"/>
                </a:lnTo>
                <a:lnTo>
                  <a:pt x="57" y="3"/>
                </a:lnTo>
                <a:lnTo>
                  <a:pt x="62" y="6"/>
                </a:lnTo>
                <a:lnTo>
                  <a:pt x="66" y="10"/>
                </a:lnTo>
                <a:lnTo>
                  <a:pt x="68" y="13"/>
                </a:lnTo>
                <a:lnTo>
                  <a:pt x="68" y="16"/>
                </a:lnTo>
                <a:lnTo>
                  <a:pt x="71" y="19"/>
                </a:lnTo>
                <a:lnTo>
                  <a:pt x="71" y="25"/>
                </a:lnTo>
                <a:lnTo>
                  <a:pt x="71" y="28"/>
                </a:lnTo>
                <a:lnTo>
                  <a:pt x="68" y="31"/>
                </a:lnTo>
                <a:lnTo>
                  <a:pt x="66" y="31"/>
                </a:lnTo>
                <a:lnTo>
                  <a:pt x="62" y="34"/>
                </a:lnTo>
                <a:lnTo>
                  <a:pt x="55" y="34"/>
                </a:lnTo>
                <a:lnTo>
                  <a:pt x="51" y="31"/>
                </a:lnTo>
                <a:lnTo>
                  <a:pt x="42" y="31"/>
                </a:lnTo>
                <a:lnTo>
                  <a:pt x="33" y="28"/>
                </a:lnTo>
                <a:lnTo>
                  <a:pt x="26" y="25"/>
                </a:lnTo>
                <a:lnTo>
                  <a:pt x="18" y="19"/>
                </a:lnTo>
                <a:lnTo>
                  <a:pt x="11" y="16"/>
                </a:lnTo>
                <a:lnTo>
                  <a:pt x="7" y="10"/>
                </a:lnTo>
                <a:lnTo>
                  <a:pt x="2" y="6"/>
                </a:lnTo>
                <a:lnTo>
                  <a:pt x="0" y="3"/>
                </a:lnTo>
                <a:lnTo>
                  <a:pt x="0" y="3"/>
                </a:lnTo>
                <a:lnTo>
                  <a:pt x="0" y="3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20" name="Freeform 134"/>
          <p:cNvSpPr>
            <a:spLocks/>
          </p:cNvSpPr>
          <p:nvPr/>
        </p:nvSpPr>
        <p:spPr bwMode="auto">
          <a:xfrm>
            <a:off x="6698957" y="1950822"/>
            <a:ext cx="616598" cy="411829"/>
          </a:xfrm>
          <a:custGeom>
            <a:avLst/>
            <a:gdLst>
              <a:gd name="T0" fmla="*/ 0 w 95"/>
              <a:gd name="T1" fmla="*/ 3 h 40"/>
              <a:gd name="T2" fmla="*/ 2 w 95"/>
              <a:gd name="T3" fmla="*/ 3 h 40"/>
              <a:gd name="T4" fmla="*/ 2 w 95"/>
              <a:gd name="T5" fmla="*/ 0 h 40"/>
              <a:gd name="T6" fmla="*/ 4 w 95"/>
              <a:gd name="T7" fmla="*/ 0 h 40"/>
              <a:gd name="T8" fmla="*/ 6 w 95"/>
              <a:gd name="T9" fmla="*/ 0 h 40"/>
              <a:gd name="T10" fmla="*/ 9 w 95"/>
              <a:gd name="T11" fmla="*/ 0 h 40"/>
              <a:gd name="T12" fmla="*/ 13 w 95"/>
              <a:gd name="T13" fmla="*/ 0 h 40"/>
              <a:gd name="T14" fmla="*/ 15 w 95"/>
              <a:gd name="T15" fmla="*/ 0 h 40"/>
              <a:gd name="T16" fmla="*/ 22 w 95"/>
              <a:gd name="T17" fmla="*/ 0 h 40"/>
              <a:gd name="T18" fmla="*/ 31 w 95"/>
              <a:gd name="T19" fmla="*/ 0 h 40"/>
              <a:gd name="T20" fmla="*/ 42 w 95"/>
              <a:gd name="T21" fmla="*/ 0 h 40"/>
              <a:gd name="T22" fmla="*/ 55 w 95"/>
              <a:gd name="T23" fmla="*/ 3 h 40"/>
              <a:gd name="T24" fmla="*/ 66 w 95"/>
              <a:gd name="T25" fmla="*/ 6 h 40"/>
              <a:gd name="T26" fmla="*/ 77 w 95"/>
              <a:gd name="T27" fmla="*/ 9 h 40"/>
              <a:gd name="T28" fmla="*/ 81 w 95"/>
              <a:gd name="T29" fmla="*/ 12 h 40"/>
              <a:gd name="T30" fmla="*/ 86 w 95"/>
              <a:gd name="T31" fmla="*/ 15 h 40"/>
              <a:gd name="T32" fmla="*/ 88 w 95"/>
              <a:gd name="T33" fmla="*/ 15 h 40"/>
              <a:gd name="T34" fmla="*/ 90 w 95"/>
              <a:gd name="T35" fmla="*/ 18 h 40"/>
              <a:gd name="T36" fmla="*/ 92 w 95"/>
              <a:gd name="T37" fmla="*/ 18 h 40"/>
              <a:gd name="T38" fmla="*/ 92 w 95"/>
              <a:gd name="T39" fmla="*/ 22 h 40"/>
              <a:gd name="T40" fmla="*/ 95 w 95"/>
              <a:gd name="T41" fmla="*/ 28 h 40"/>
              <a:gd name="T42" fmla="*/ 95 w 95"/>
              <a:gd name="T43" fmla="*/ 31 h 40"/>
              <a:gd name="T44" fmla="*/ 92 w 95"/>
              <a:gd name="T45" fmla="*/ 34 h 40"/>
              <a:gd name="T46" fmla="*/ 92 w 95"/>
              <a:gd name="T47" fmla="*/ 37 h 40"/>
              <a:gd name="T48" fmla="*/ 88 w 95"/>
              <a:gd name="T49" fmla="*/ 40 h 40"/>
              <a:gd name="T50" fmla="*/ 84 w 95"/>
              <a:gd name="T51" fmla="*/ 40 h 40"/>
              <a:gd name="T52" fmla="*/ 79 w 95"/>
              <a:gd name="T53" fmla="*/ 40 h 40"/>
              <a:gd name="T54" fmla="*/ 75 w 95"/>
              <a:gd name="T55" fmla="*/ 40 h 40"/>
              <a:gd name="T56" fmla="*/ 70 w 95"/>
              <a:gd name="T57" fmla="*/ 37 h 40"/>
              <a:gd name="T58" fmla="*/ 64 w 95"/>
              <a:gd name="T59" fmla="*/ 34 h 40"/>
              <a:gd name="T60" fmla="*/ 53 w 95"/>
              <a:gd name="T61" fmla="*/ 31 h 40"/>
              <a:gd name="T62" fmla="*/ 44 w 95"/>
              <a:gd name="T63" fmla="*/ 28 h 40"/>
              <a:gd name="T64" fmla="*/ 33 w 95"/>
              <a:gd name="T65" fmla="*/ 22 h 40"/>
              <a:gd name="T66" fmla="*/ 22 w 95"/>
              <a:gd name="T67" fmla="*/ 15 h 40"/>
              <a:gd name="T68" fmla="*/ 15 w 95"/>
              <a:gd name="T69" fmla="*/ 15 h 40"/>
              <a:gd name="T70" fmla="*/ 11 w 95"/>
              <a:gd name="T71" fmla="*/ 12 h 40"/>
              <a:gd name="T72" fmla="*/ 9 w 95"/>
              <a:gd name="T73" fmla="*/ 9 h 40"/>
              <a:gd name="T74" fmla="*/ 4 w 95"/>
              <a:gd name="T75" fmla="*/ 9 h 40"/>
              <a:gd name="T76" fmla="*/ 2 w 95"/>
              <a:gd name="T77" fmla="*/ 6 h 40"/>
              <a:gd name="T78" fmla="*/ 2 w 95"/>
              <a:gd name="T79" fmla="*/ 6 h 40"/>
              <a:gd name="T80" fmla="*/ 0 w 95"/>
              <a:gd name="T81" fmla="*/ 3 h 40"/>
              <a:gd name="T82" fmla="*/ 0 w 95"/>
              <a:gd name="T83" fmla="*/ 3 h 40"/>
              <a:gd name="T84" fmla="*/ 0 w 95"/>
              <a:gd name="T85" fmla="*/ 3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95" h="40">
                <a:moveTo>
                  <a:pt x="0" y="3"/>
                </a:moveTo>
                <a:lnTo>
                  <a:pt x="2" y="3"/>
                </a:lnTo>
                <a:lnTo>
                  <a:pt x="2" y="0"/>
                </a:lnTo>
                <a:lnTo>
                  <a:pt x="4" y="0"/>
                </a:lnTo>
                <a:lnTo>
                  <a:pt x="6" y="0"/>
                </a:lnTo>
                <a:lnTo>
                  <a:pt x="9" y="0"/>
                </a:lnTo>
                <a:lnTo>
                  <a:pt x="13" y="0"/>
                </a:lnTo>
                <a:lnTo>
                  <a:pt x="15" y="0"/>
                </a:lnTo>
                <a:lnTo>
                  <a:pt x="22" y="0"/>
                </a:lnTo>
                <a:lnTo>
                  <a:pt x="31" y="0"/>
                </a:lnTo>
                <a:lnTo>
                  <a:pt x="42" y="0"/>
                </a:lnTo>
                <a:lnTo>
                  <a:pt x="55" y="3"/>
                </a:lnTo>
                <a:lnTo>
                  <a:pt x="66" y="6"/>
                </a:lnTo>
                <a:lnTo>
                  <a:pt x="77" y="9"/>
                </a:lnTo>
                <a:lnTo>
                  <a:pt x="81" y="12"/>
                </a:lnTo>
                <a:lnTo>
                  <a:pt x="86" y="15"/>
                </a:lnTo>
                <a:lnTo>
                  <a:pt x="88" y="15"/>
                </a:lnTo>
                <a:lnTo>
                  <a:pt x="90" y="18"/>
                </a:lnTo>
                <a:lnTo>
                  <a:pt x="92" y="18"/>
                </a:lnTo>
                <a:lnTo>
                  <a:pt x="92" y="22"/>
                </a:lnTo>
                <a:lnTo>
                  <a:pt x="95" y="28"/>
                </a:lnTo>
                <a:lnTo>
                  <a:pt x="95" y="31"/>
                </a:lnTo>
                <a:lnTo>
                  <a:pt x="92" y="34"/>
                </a:lnTo>
                <a:lnTo>
                  <a:pt x="92" y="37"/>
                </a:lnTo>
                <a:lnTo>
                  <a:pt x="88" y="40"/>
                </a:lnTo>
                <a:lnTo>
                  <a:pt x="84" y="40"/>
                </a:lnTo>
                <a:lnTo>
                  <a:pt x="79" y="40"/>
                </a:lnTo>
                <a:lnTo>
                  <a:pt x="75" y="40"/>
                </a:lnTo>
                <a:lnTo>
                  <a:pt x="70" y="37"/>
                </a:lnTo>
                <a:lnTo>
                  <a:pt x="64" y="34"/>
                </a:lnTo>
                <a:lnTo>
                  <a:pt x="53" y="31"/>
                </a:lnTo>
                <a:lnTo>
                  <a:pt x="44" y="28"/>
                </a:lnTo>
                <a:lnTo>
                  <a:pt x="33" y="22"/>
                </a:lnTo>
                <a:lnTo>
                  <a:pt x="22" y="15"/>
                </a:lnTo>
                <a:lnTo>
                  <a:pt x="15" y="15"/>
                </a:lnTo>
                <a:lnTo>
                  <a:pt x="11" y="12"/>
                </a:lnTo>
                <a:lnTo>
                  <a:pt x="9" y="9"/>
                </a:lnTo>
                <a:lnTo>
                  <a:pt x="4" y="9"/>
                </a:lnTo>
                <a:lnTo>
                  <a:pt x="2" y="6"/>
                </a:lnTo>
                <a:lnTo>
                  <a:pt x="2" y="6"/>
                </a:lnTo>
                <a:lnTo>
                  <a:pt x="0" y="3"/>
                </a:lnTo>
                <a:lnTo>
                  <a:pt x="0" y="3"/>
                </a:lnTo>
                <a:lnTo>
                  <a:pt x="0" y="3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21" name="Freeform 135"/>
          <p:cNvSpPr>
            <a:spLocks/>
          </p:cNvSpPr>
          <p:nvPr/>
        </p:nvSpPr>
        <p:spPr bwMode="auto">
          <a:xfrm>
            <a:off x="5134753" y="900660"/>
            <a:ext cx="447845" cy="1081052"/>
          </a:xfrm>
          <a:custGeom>
            <a:avLst/>
            <a:gdLst>
              <a:gd name="T0" fmla="*/ 7 w 69"/>
              <a:gd name="T1" fmla="*/ 16 h 105"/>
              <a:gd name="T2" fmla="*/ 2 w 69"/>
              <a:gd name="T3" fmla="*/ 13 h 105"/>
              <a:gd name="T4" fmla="*/ 0 w 69"/>
              <a:gd name="T5" fmla="*/ 6 h 105"/>
              <a:gd name="T6" fmla="*/ 0 w 69"/>
              <a:gd name="T7" fmla="*/ 3 h 105"/>
              <a:gd name="T8" fmla="*/ 0 w 69"/>
              <a:gd name="T9" fmla="*/ 3 h 105"/>
              <a:gd name="T10" fmla="*/ 0 w 69"/>
              <a:gd name="T11" fmla="*/ 0 h 105"/>
              <a:gd name="T12" fmla="*/ 2 w 69"/>
              <a:gd name="T13" fmla="*/ 0 h 105"/>
              <a:gd name="T14" fmla="*/ 5 w 69"/>
              <a:gd name="T15" fmla="*/ 0 h 105"/>
              <a:gd name="T16" fmla="*/ 9 w 69"/>
              <a:gd name="T17" fmla="*/ 0 h 105"/>
              <a:gd name="T18" fmla="*/ 16 w 69"/>
              <a:gd name="T19" fmla="*/ 0 h 105"/>
              <a:gd name="T20" fmla="*/ 22 w 69"/>
              <a:gd name="T21" fmla="*/ 0 h 105"/>
              <a:gd name="T22" fmla="*/ 31 w 69"/>
              <a:gd name="T23" fmla="*/ 0 h 105"/>
              <a:gd name="T24" fmla="*/ 40 w 69"/>
              <a:gd name="T25" fmla="*/ 3 h 105"/>
              <a:gd name="T26" fmla="*/ 47 w 69"/>
              <a:gd name="T27" fmla="*/ 22 h 105"/>
              <a:gd name="T28" fmla="*/ 51 w 69"/>
              <a:gd name="T29" fmla="*/ 37 h 105"/>
              <a:gd name="T30" fmla="*/ 55 w 69"/>
              <a:gd name="T31" fmla="*/ 53 h 105"/>
              <a:gd name="T32" fmla="*/ 60 w 69"/>
              <a:gd name="T33" fmla="*/ 65 h 105"/>
              <a:gd name="T34" fmla="*/ 64 w 69"/>
              <a:gd name="T35" fmla="*/ 74 h 105"/>
              <a:gd name="T36" fmla="*/ 66 w 69"/>
              <a:gd name="T37" fmla="*/ 83 h 105"/>
              <a:gd name="T38" fmla="*/ 66 w 69"/>
              <a:gd name="T39" fmla="*/ 90 h 105"/>
              <a:gd name="T40" fmla="*/ 69 w 69"/>
              <a:gd name="T41" fmla="*/ 93 h 105"/>
              <a:gd name="T42" fmla="*/ 69 w 69"/>
              <a:gd name="T43" fmla="*/ 99 h 105"/>
              <a:gd name="T44" fmla="*/ 66 w 69"/>
              <a:gd name="T45" fmla="*/ 102 h 105"/>
              <a:gd name="T46" fmla="*/ 64 w 69"/>
              <a:gd name="T47" fmla="*/ 105 h 105"/>
              <a:gd name="T48" fmla="*/ 60 w 69"/>
              <a:gd name="T49" fmla="*/ 105 h 105"/>
              <a:gd name="T50" fmla="*/ 55 w 69"/>
              <a:gd name="T51" fmla="*/ 105 h 105"/>
              <a:gd name="T52" fmla="*/ 51 w 69"/>
              <a:gd name="T53" fmla="*/ 102 h 105"/>
              <a:gd name="T54" fmla="*/ 47 w 69"/>
              <a:gd name="T55" fmla="*/ 99 h 105"/>
              <a:gd name="T56" fmla="*/ 42 w 69"/>
              <a:gd name="T57" fmla="*/ 93 h 105"/>
              <a:gd name="T58" fmla="*/ 40 w 69"/>
              <a:gd name="T59" fmla="*/ 83 h 105"/>
              <a:gd name="T60" fmla="*/ 36 w 69"/>
              <a:gd name="T61" fmla="*/ 74 h 105"/>
              <a:gd name="T62" fmla="*/ 29 w 69"/>
              <a:gd name="T63" fmla="*/ 65 h 105"/>
              <a:gd name="T64" fmla="*/ 24 w 69"/>
              <a:gd name="T65" fmla="*/ 50 h 105"/>
              <a:gd name="T66" fmla="*/ 18 w 69"/>
              <a:gd name="T67" fmla="*/ 37 h 105"/>
              <a:gd name="T68" fmla="*/ 13 w 69"/>
              <a:gd name="T69" fmla="*/ 28 h 105"/>
              <a:gd name="T70" fmla="*/ 9 w 69"/>
              <a:gd name="T71" fmla="*/ 22 h 105"/>
              <a:gd name="T72" fmla="*/ 7 w 69"/>
              <a:gd name="T73" fmla="*/ 16 h 105"/>
              <a:gd name="T74" fmla="*/ 7 w 69"/>
              <a:gd name="T75" fmla="*/ 16 h 1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69" h="105">
                <a:moveTo>
                  <a:pt x="7" y="16"/>
                </a:moveTo>
                <a:lnTo>
                  <a:pt x="2" y="13"/>
                </a:lnTo>
                <a:lnTo>
                  <a:pt x="0" y="6"/>
                </a:lnTo>
                <a:lnTo>
                  <a:pt x="0" y="3"/>
                </a:lnTo>
                <a:lnTo>
                  <a:pt x="0" y="3"/>
                </a:lnTo>
                <a:lnTo>
                  <a:pt x="0" y="0"/>
                </a:lnTo>
                <a:lnTo>
                  <a:pt x="2" y="0"/>
                </a:lnTo>
                <a:lnTo>
                  <a:pt x="5" y="0"/>
                </a:lnTo>
                <a:lnTo>
                  <a:pt x="9" y="0"/>
                </a:lnTo>
                <a:lnTo>
                  <a:pt x="16" y="0"/>
                </a:lnTo>
                <a:lnTo>
                  <a:pt x="22" y="0"/>
                </a:lnTo>
                <a:lnTo>
                  <a:pt x="31" y="0"/>
                </a:lnTo>
                <a:lnTo>
                  <a:pt x="40" y="3"/>
                </a:lnTo>
                <a:lnTo>
                  <a:pt x="47" y="22"/>
                </a:lnTo>
                <a:lnTo>
                  <a:pt x="51" y="37"/>
                </a:lnTo>
                <a:lnTo>
                  <a:pt x="55" y="53"/>
                </a:lnTo>
                <a:lnTo>
                  <a:pt x="60" y="65"/>
                </a:lnTo>
                <a:lnTo>
                  <a:pt x="64" y="74"/>
                </a:lnTo>
                <a:lnTo>
                  <a:pt x="66" y="83"/>
                </a:lnTo>
                <a:lnTo>
                  <a:pt x="66" y="90"/>
                </a:lnTo>
                <a:lnTo>
                  <a:pt x="69" y="93"/>
                </a:lnTo>
                <a:lnTo>
                  <a:pt x="69" y="99"/>
                </a:lnTo>
                <a:lnTo>
                  <a:pt x="66" y="102"/>
                </a:lnTo>
                <a:lnTo>
                  <a:pt x="64" y="105"/>
                </a:lnTo>
                <a:lnTo>
                  <a:pt x="60" y="105"/>
                </a:lnTo>
                <a:lnTo>
                  <a:pt x="55" y="105"/>
                </a:lnTo>
                <a:lnTo>
                  <a:pt x="51" y="102"/>
                </a:lnTo>
                <a:lnTo>
                  <a:pt x="47" y="99"/>
                </a:lnTo>
                <a:lnTo>
                  <a:pt x="42" y="93"/>
                </a:lnTo>
                <a:lnTo>
                  <a:pt x="40" y="83"/>
                </a:lnTo>
                <a:lnTo>
                  <a:pt x="36" y="74"/>
                </a:lnTo>
                <a:lnTo>
                  <a:pt x="29" y="65"/>
                </a:lnTo>
                <a:lnTo>
                  <a:pt x="24" y="50"/>
                </a:lnTo>
                <a:lnTo>
                  <a:pt x="18" y="37"/>
                </a:lnTo>
                <a:lnTo>
                  <a:pt x="13" y="28"/>
                </a:lnTo>
                <a:lnTo>
                  <a:pt x="9" y="22"/>
                </a:lnTo>
                <a:lnTo>
                  <a:pt x="7" y="16"/>
                </a:lnTo>
                <a:lnTo>
                  <a:pt x="7" y="16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22" name="Freeform 136"/>
          <p:cNvSpPr>
            <a:spLocks/>
          </p:cNvSpPr>
          <p:nvPr/>
        </p:nvSpPr>
        <p:spPr bwMode="auto">
          <a:xfrm>
            <a:off x="5894137" y="931545"/>
            <a:ext cx="116829" cy="823656"/>
          </a:xfrm>
          <a:custGeom>
            <a:avLst/>
            <a:gdLst>
              <a:gd name="T0" fmla="*/ 0 w 18"/>
              <a:gd name="T1" fmla="*/ 0 h 80"/>
              <a:gd name="T2" fmla="*/ 9 w 18"/>
              <a:gd name="T3" fmla="*/ 3 h 80"/>
              <a:gd name="T4" fmla="*/ 13 w 18"/>
              <a:gd name="T5" fmla="*/ 3 h 80"/>
              <a:gd name="T6" fmla="*/ 16 w 18"/>
              <a:gd name="T7" fmla="*/ 7 h 80"/>
              <a:gd name="T8" fmla="*/ 18 w 18"/>
              <a:gd name="T9" fmla="*/ 7 h 80"/>
              <a:gd name="T10" fmla="*/ 18 w 18"/>
              <a:gd name="T11" fmla="*/ 7 h 80"/>
              <a:gd name="T12" fmla="*/ 18 w 18"/>
              <a:gd name="T13" fmla="*/ 7 h 80"/>
              <a:gd name="T14" fmla="*/ 18 w 18"/>
              <a:gd name="T15" fmla="*/ 10 h 80"/>
              <a:gd name="T16" fmla="*/ 18 w 18"/>
              <a:gd name="T17" fmla="*/ 13 h 80"/>
              <a:gd name="T18" fmla="*/ 18 w 18"/>
              <a:gd name="T19" fmla="*/ 16 h 80"/>
              <a:gd name="T20" fmla="*/ 18 w 18"/>
              <a:gd name="T21" fmla="*/ 22 h 80"/>
              <a:gd name="T22" fmla="*/ 16 w 18"/>
              <a:gd name="T23" fmla="*/ 28 h 80"/>
              <a:gd name="T24" fmla="*/ 16 w 18"/>
              <a:gd name="T25" fmla="*/ 31 h 80"/>
              <a:gd name="T26" fmla="*/ 16 w 18"/>
              <a:gd name="T27" fmla="*/ 37 h 80"/>
              <a:gd name="T28" fmla="*/ 16 w 18"/>
              <a:gd name="T29" fmla="*/ 44 h 80"/>
              <a:gd name="T30" fmla="*/ 13 w 18"/>
              <a:gd name="T31" fmla="*/ 53 h 80"/>
              <a:gd name="T32" fmla="*/ 13 w 18"/>
              <a:gd name="T33" fmla="*/ 62 h 80"/>
              <a:gd name="T34" fmla="*/ 13 w 18"/>
              <a:gd name="T35" fmla="*/ 71 h 80"/>
              <a:gd name="T36" fmla="*/ 11 w 18"/>
              <a:gd name="T37" fmla="*/ 80 h 80"/>
              <a:gd name="T38" fmla="*/ 5 w 18"/>
              <a:gd name="T39" fmla="*/ 80 h 80"/>
              <a:gd name="T40" fmla="*/ 5 w 18"/>
              <a:gd name="T41" fmla="*/ 65 h 80"/>
              <a:gd name="T42" fmla="*/ 5 w 18"/>
              <a:gd name="T43" fmla="*/ 53 h 80"/>
              <a:gd name="T44" fmla="*/ 5 w 18"/>
              <a:gd name="T45" fmla="*/ 40 h 80"/>
              <a:gd name="T46" fmla="*/ 5 w 18"/>
              <a:gd name="T47" fmla="*/ 28 h 80"/>
              <a:gd name="T48" fmla="*/ 2 w 18"/>
              <a:gd name="T49" fmla="*/ 19 h 80"/>
              <a:gd name="T50" fmla="*/ 2 w 18"/>
              <a:gd name="T51" fmla="*/ 10 h 80"/>
              <a:gd name="T52" fmla="*/ 2 w 18"/>
              <a:gd name="T53" fmla="*/ 3 h 80"/>
              <a:gd name="T54" fmla="*/ 0 w 18"/>
              <a:gd name="T55" fmla="*/ 0 h 80"/>
              <a:gd name="T56" fmla="*/ 0 w 18"/>
              <a:gd name="T57" fmla="*/ 0 h 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8" h="80">
                <a:moveTo>
                  <a:pt x="0" y="0"/>
                </a:moveTo>
                <a:lnTo>
                  <a:pt x="9" y="3"/>
                </a:lnTo>
                <a:lnTo>
                  <a:pt x="13" y="3"/>
                </a:lnTo>
                <a:lnTo>
                  <a:pt x="16" y="7"/>
                </a:lnTo>
                <a:lnTo>
                  <a:pt x="18" y="7"/>
                </a:lnTo>
                <a:lnTo>
                  <a:pt x="18" y="7"/>
                </a:lnTo>
                <a:lnTo>
                  <a:pt x="18" y="7"/>
                </a:lnTo>
                <a:lnTo>
                  <a:pt x="18" y="10"/>
                </a:lnTo>
                <a:lnTo>
                  <a:pt x="18" y="13"/>
                </a:lnTo>
                <a:lnTo>
                  <a:pt x="18" y="16"/>
                </a:lnTo>
                <a:lnTo>
                  <a:pt x="18" y="22"/>
                </a:lnTo>
                <a:lnTo>
                  <a:pt x="16" y="28"/>
                </a:lnTo>
                <a:lnTo>
                  <a:pt x="16" y="31"/>
                </a:lnTo>
                <a:lnTo>
                  <a:pt x="16" y="37"/>
                </a:lnTo>
                <a:lnTo>
                  <a:pt x="16" y="44"/>
                </a:lnTo>
                <a:lnTo>
                  <a:pt x="13" y="53"/>
                </a:lnTo>
                <a:lnTo>
                  <a:pt x="13" y="62"/>
                </a:lnTo>
                <a:lnTo>
                  <a:pt x="13" y="71"/>
                </a:lnTo>
                <a:lnTo>
                  <a:pt x="11" y="80"/>
                </a:lnTo>
                <a:lnTo>
                  <a:pt x="5" y="80"/>
                </a:lnTo>
                <a:lnTo>
                  <a:pt x="5" y="65"/>
                </a:lnTo>
                <a:lnTo>
                  <a:pt x="5" y="53"/>
                </a:lnTo>
                <a:lnTo>
                  <a:pt x="5" y="40"/>
                </a:lnTo>
                <a:lnTo>
                  <a:pt x="5" y="28"/>
                </a:lnTo>
                <a:lnTo>
                  <a:pt x="2" y="19"/>
                </a:lnTo>
                <a:lnTo>
                  <a:pt x="2" y="10"/>
                </a:lnTo>
                <a:lnTo>
                  <a:pt x="2" y="3"/>
                </a:lnTo>
                <a:lnTo>
                  <a:pt x="0" y="0"/>
                </a:lnTo>
                <a:lnTo>
                  <a:pt x="0" y="0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23" name="Freeform 137"/>
          <p:cNvSpPr>
            <a:spLocks/>
          </p:cNvSpPr>
          <p:nvPr/>
        </p:nvSpPr>
        <p:spPr bwMode="auto">
          <a:xfrm>
            <a:off x="5595575" y="1188940"/>
            <a:ext cx="785350" cy="257396"/>
          </a:xfrm>
          <a:custGeom>
            <a:avLst/>
            <a:gdLst>
              <a:gd name="T0" fmla="*/ 112 w 121"/>
              <a:gd name="T1" fmla="*/ 3 h 25"/>
              <a:gd name="T2" fmla="*/ 115 w 121"/>
              <a:gd name="T3" fmla="*/ 6 h 25"/>
              <a:gd name="T4" fmla="*/ 119 w 121"/>
              <a:gd name="T5" fmla="*/ 6 h 25"/>
              <a:gd name="T6" fmla="*/ 119 w 121"/>
              <a:gd name="T7" fmla="*/ 9 h 25"/>
              <a:gd name="T8" fmla="*/ 121 w 121"/>
              <a:gd name="T9" fmla="*/ 12 h 25"/>
              <a:gd name="T10" fmla="*/ 119 w 121"/>
              <a:gd name="T11" fmla="*/ 12 h 25"/>
              <a:gd name="T12" fmla="*/ 119 w 121"/>
              <a:gd name="T13" fmla="*/ 12 h 25"/>
              <a:gd name="T14" fmla="*/ 115 w 121"/>
              <a:gd name="T15" fmla="*/ 15 h 25"/>
              <a:gd name="T16" fmla="*/ 110 w 121"/>
              <a:gd name="T17" fmla="*/ 15 h 25"/>
              <a:gd name="T18" fmla="*/ 106 w 121"/>
              <a:gd name="T19" fmla="*/ 19 h 25"/>
              <a:gd name="T20" fmla="*/ 99 w 121"/>
              <a:gd name="T21" fmla="*/ 19 h 25"/>
              <a:gd name="T22" fmla="*/ 93 w 121"/>
              <a:gd name="T23" fmla="*/ 19 h 25"/>
              <a:gd name="T24" fmla="*/ 84 w 121"/>
              <a:gd name="T25" fmla="*/ 22 h 25"/>
              <a:gd name="T26" fmla="*/ 75 w 121"/>
              <a:gd name="T27" fmla="*/ 22 h 25"/>
              <a:gd name="T28" fmla="*/ 66 w 121"/>
              <a:gd name="T29" fmla="*/ 25 h 25"/>
              <a:gd name="T30" fmla="*/ 57 w 121"/>
              <a:gd name="T31" fmla="*/ 25 h 25"/>
              <a:gd name="T32" fmla="*/ 51 w 121"/>
              <a:gd name="T33" fmla="*/ 25 h 25"/>
              <a:gd name="T34" fmla="*/ 44 w 121"/>
              <a:gd name="T35" fmla="*/ 25 h 25"/>
              <a:gd name="T36" fmla="*/ 40 w 121"/>
              <a:gd name="T37" fmla="*/ 25 h 25"/>
              <a:gd name="T38" fmla="*/ 35 w 121"/>
              <a:gd name="T39" fmla="*/ 25 h 25"/>
              <a:gd name="T40" fmla="*/ 31 w 121"/>
              <a:gd name="T41" fmla="*/ 25 h 25"/>
              <a:gd name="T42" fmla="*/ 24 w 121"/>
              <a:gd name="T43" fmla="*/ 25 h 25"/>
              <a:gd name="T44" fmla="*/ 17 w 121"/>
              <a:gd name="T45" fmla="*/ 25 h 25"/>
              <a:gd name="T46" fmla="*/ 11 w 121"/>
              <a:gd name="T47" fmla="*/ 25 h 25"/>
              <a:gd name="T48" fmla="*/ 6 w 121"/>
              <a:gd name="T49" fmla="*/ 25 h 25"/>
              <a:gd name="T50" fmla="*/ 4 w 121"/>
              <a:gd name="T51" fmla="*/ 22 h 25"/>
              <a:gd name="T52" fmla="*/ 2 w 121"/>
              <a:gd name="T53" fmla="*/ 22 h 25"/>
              <a:gd name="T54" fmla="*/ 0 w 121"/>
              <a:gd name="T55" fmla="*/ 19 h 25"/>
              <a:gd name="T56" fmla="*/ 0 w 121"/>
              <a:gd name="T57" fmla="*/ 19 h 25"/>
              <a:gd name="T58" fmla="*/ 0 w 121"/>
              <a:gd name="T59" fmla="*/ 15 h 25"/>
              <a:gd name="T60" fmla="*/ 2 w 121"/>
              <a:gd name="T61" fmla="*/ 15 h 25"/>
              <a:gd name="T62" fmla="*/ 6 w 121"/>
              <a:gd name="T63" fmla="*/ 15 h 25"/>
              <a:gd name="T64" fmla="*/ 11 w 121"/>
              <a:gd name="T65" fmla="*/ 12 h 25"/>
              <a:gd name="T66" fmla="*/ 17 w 121"/>
              <a:gd name="T67" fmla="*/ 12 h 25"/>
              <a:gd name="T68" fmla="*/ 26 w 121"/>
              <a:gd name="T69" fmla="*/ 12 h 25"/>
              <a:gd name="T70" fmla="*/ 35 w 121"/>
              <a:gd name="T71" fmla="*/ 9 h 25"/>
              <a:gd name="T72" fmla="*/ 46 w 121"/>
              <a:gd name="T73" fmla="*/ 6 h 25"/>
              <a:gd name="T74" fmla="*/ 57 w 121"/>
              <a:gd name="T75" fmla="*/ 6 h 25"/>
              <a:gd name="T76" fmla="*/ 66 w 121"/>
              <a:gd name="T77" fmla="*/ 6 h 25"/>
              <a:gd name="T78" fmla="*/ 75 w 121"/>
              <a:gd name="T79" fmla="*/ 3 h 25"/>
              <a:gd name="T80" fmla="*/ 82 w 121"/>
              <a:gd name="T81" fmla="*/ 3 h 25"/>
              <a:gd name="T82" fmla="*/ 88 w 121"/>
              <a:gd name="T83" fmla="*/ 3 h 25"/>
              <a:gd name="T84" fmla="*/ 93 w 121"/>
              <a:gd name="T85" fmla="*/ 0 h 25"/>
              <a:gd name="T86" fmla="*/ 97 w 121"/>
              <a:gd name="T87" fmla="*/ 0 h 25"/>
              <a:gd name="T88" fmla="*/ 99 w 121"/>
              <a:gd name="T89" fmla="*/ 0 h 25"/>
              <a:gd name="T90" fmla="*/ 101 w 121"/>
              <a:gd name="T91" fmla="*/ 0 h 25"/>
              <a:gd name="T92" fmla="*/ 104 w 121"/>
              <a:gd name="T93" fmla="*/ 3 h 25"/>
              <a:gd name="T94" fmla="*/ 112 w 121"/>
              <a:gd name="T95" fmla="*/ 3 h 25"/>
              <a:gd name="T96" fmla="*/ 112 w 121"/>
              <a:gd name="T97" fmla="*/ 3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121" h="25">
                <a:moveTo>
                  <a:pt x="112" y="3"/>
                </a:moveTo>
                <a:lnTo>
                  <a:pt x="115" y="6"/>
                </a:lnTo>
                <a:lnTo>
                  <a:pt x="119" y="6"/>
                </a:lnTo>
                <a:lnTo>
                  <a:pt x="119" y="9"/>
                </a:lnTo>
                <a:lnTo>
                  <a:pt x="121" y="12"/>
                </a:lnTo>
                <a:lnTo>
                  <a:pt x="119" y="12"/>
                </a:lnTo>
                <a:lnTo>
                  <a:pt x="119" y="12"/>
                </a:lnTo>
                <a:lnTo>
                  <a:pt x="115" y="15"/>
                </a:lnTo>
                <a:lnTo>
                  <a:pt x="110" y="15"/>
                </a:lnTo>
                <a:lnTo>
                  <a:pt x="106" y="19"/>
                </a:lnTo>
                <a:lnTo>
                  <a:pt x="99" y="19"/>
                </a:lnTo>
                <a:lnTo>
                  <a:pt x="93" y="19"/>
                </a:lnTo>
                <a:lnTo>
                  <a:pt x="84" y="22"/>
                </a:lnTo>
                <a:lnTo>
                  <a:pt x="75" y="22"/>
                </a:lnTo>
                <a:lnTo>
                  <a:pt x="66" y="25"/>
                </a:lnTo>
                <a:lnTo>
                  <a:pt x="57" y="25"/>
                </a:lnTo>
                <a:lnTo>
                  <a:pt x="51" y="25"/>
                </a:lnTo>
                <a:lnTo>
                  <a:pt x="44" y="25"/>
                </a:lnTo>
                <a:lnTo>
                  <a:pt x="40" y="25"/>
                </a:lnTo>
                <a:lnTo>
                  <a:pt x="35" y="25"/>
                </a:lnTo>
                <a:lnTo>
                  <a:pt x="31" y="25"/>
                </a:lnTo>
                <a:lnTo>
                  <a:pt x="24" y="25"/>
                </a:lnTo>
                <a:lnTo>
                  <a:pt x="17" y="25"/>
                </a:lnTo>
                <a:lnTo>
                  <a:pt x="11" y="25"/>
                </a:lnTo>
                <a:lnTo>
                  <a:pt x="6" y="25"/>
                </a:lnTo>
                <a:lnTo>
                  <a:pt x="4" y="22"/>
                </a:lnTo>
                <a:lnTo>
                  <a:pt x="2" y="22"/>
                </a:lnTo>
                <a:lnTo>
                  <a:pt x="0" y="19"/>
                </a:lnTo>
                <a:lnTo>
                  <a:pt x="0" y="19"/>
                </a:lnTo>
                <a:lnTo>
                  <a:pt x="0" y="15"/>
                </a:lnTo>
                <a:lnTo>
                  <a:pt x="2" y="15"/>
                </a:lnTo>
                <a:lnTo>
                  <a:pt x="6" y="15"/>
                </a:lnTo>
                <a:lnTo>
                  <a:pt x="11" y="12"/>
                </a:lnTo>
                <a:lnTo>
                  <a:pt x="17" y="12"/>
                </a:lnTo>
                <a:lnTo>
                  <a:pt x="26" y="12"/>
                </a:lnTo>
                <a:lnTo>
                  <a:pt x="35" y="9"/>
                </a:lnTo>
                <a:lnTo>
                  <a:pt x="46" y="6"/>
                </a:lnTo>
                <a:lnTo>
                  <a:pt x="57" y="6"/>
                </a:lnTo>
                <a:lnTo>
                  <a:pt x="66" y="6"/>
                </a:lnTo>
                <a:lnTo>
                  <a:pt x="75" y="3"/>
                </a:lnTo>
                <a:lnTo>
                  <a:pt x="82" y="3"/>
                </a:lnTo>
                <a:lnTo>
                  <a:pt x="88" y="3"/>
                </a:lnTo>
                <a:lnTo>
                  <a:pt x="93" y="0"/>
                </a:lnTo>
                <a:lnTo>
                  <a:pt x="97" y="0"/>
                </a:lnTo>
                <a:lnTo>
                  <a:pt x="99" y="0"/>
                </a:lnTo>
                <a:lnTo>
                  <a:pt x="101" y="0"/>
                </a:lnTo>
                <a:lnTo>
                  <a:pt x="104" y="3"/>
                </a:lnTo>
                <a:lnTo>
                  <a:pt x="112" y="3"/>
                </a:lnTo>
                <a:lnTo>
                  <a:pt x="112" y="3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24" name="Freeform 138"/>
          <p:cNvSpPr>
            <a:spLocks/>
          </p:cNvSpPr>
          <p:nvPr/>
        </p:nvSpPr>
        <p:spPr bwMode="auto">
          <a:xfrm>
            <a:off x="5537163" y="1724317"/>
            <a:ext cx="876218" cy="133848"/>
          </a:xfrm>
          <a:custGeom>
            <a:avLst/>
            <a:gdLst>
              <a:gd name="T0" fmla="*/ 0 w 135"/>
              <a:gd name="T1" fmla="*/ 13 h 13"/>
              <a:gd name="T2" fmla="*/ 0 w 135"/>
              <a:gd name="T3" fmla="*/ 10 h 13"/>
              <a:gd name="T4" fmla="*/ 2 w 135"/>
              <a:gd name="T5" fmla="*/ 10 h 13"/>
              <a:gd name="T6" fmla="*/ 7 w 135"/>
              <a:gd name="T7" fmla="*/ 10 h 13"/>
              <a:gd name="T8" fmla="*/ 11 w 135"/>
              <a:gd name="T9" fmla="*/ 10 h 13"/>
              <a:gd name="T10" fmla="*/ 15 w 135"/>
              <a:gd name="T11" fmla="*/ 10 h 13"/>
              <a:gd name="T12" fmla="*/ 22 w 135"/>
              <a:gd name="T13" fmla="*/ 10 h 13"/>
              <a:gd name="T14" fmla="*/ 29 w 135"/>
              <a:gd name="T15" fmla="*/ 10 h 13"/>
              <a:gd name="T16" fmla="*/ 35 w 135"/>
              <a:gd name="T17" fmla="*/ 7 h 13"/>
              <a:gd name="T18" fmla="*/ 44 w 135"/>
              <a:gd name="T19" fmla="*/ 7 h 13"/>
              <a:gd name="T20" fmla="*/ 53 w 135"/>
              <a:gd name="T21" fmla="*/ 7 h 13"/>
              <a:gd name="T22" fmla="*/ 62 w 135"/>
              <a:gd name="T23" fmla="*/ 7 h 13"/>
              <a:gd name="T24" fmla="*/ 73 w 135"/>
              <a:gd name="T25" fmla="*/ 7 h 13"/>
              <a:gd name="T26" fmla="*/ 84 w 135"/>
              <a:gd name="T27" fmla="*/ 7 h 13"/>
              <a:gd name="T28" fmla="*/ 95 w 135"/>
              <a:gd name="T29" fmla="*/ 3 h 13"/>
              <a:gd name="T30" fmla="*/ 108 w 135"/>
              <a:gd name="T31" fmla="*/ 3 h 13"/>
              <a:gd name="T32" fmla="*/ 121 w 135"/>
              <a:gd name="T33" fmla="*/ 3 h 13"/>
              <a:gd name="T34" fmla="*/ 135 w 135"/>
              <a:gd name="T35" fmla="*/ 0 h 13"/>
              <a:gd name="T36" fmla="*/ 135 w 135"/>
              <a:gd name="T37" fmla="*/ 10 h 13"/>
              <a:gd name="T38" fmla="*/ 124 w 135"/>
              <a:gd name="T39" fmla="*/ 10 h 13"/>
              <a:gd name="T40" fmla="*/ 113 w 135"/>
              <a:gd name="T41" fmla="*/ 10 h 13"/>
              <a:gd name="T42" fmla="*/ 99 w 135"/>
              <a:gd name="T43" fmla="*/ 10 h 13"/>
              <a:gd name="T44" fmla="*/ 86 w 135"/>
              <a:gd name="T45" fmla="*/ 10 h 13"/>
              <a:gd name="T46" fmla="*/ 77 w 135"/>
              <a:gd name="T47" fmla="*/ 10 h 13"/>
              <a:gd name="T48" fmla="*/ 71 w 135"/>
              <a:gd name="T49" fmla="*/ 10 h 13"/>
              <a:gd name="T50" fmla="*/ 60 w 135"/>
              <a:gd name="T51" fmla="*/ 10 h 13"/>
              <a:gd name="T52" fmla="*/ 51 w 135"/>
              <a:gd name="T53" fmla="*/ 10 h 13"/>
              <a:gd name="T54" fmla="*/ 40 w 135"/>
              <a:gd name="T55" fmla="*/ 13 h 13"/>
              <a:gd name="T56" fmla="*/ 26 w 135"/>
              <a:gd name="T57" fmla="*/ 13 h 13"/>
              <a:gd name="T58" fmla="*/ 13 w 135"/>
              <a:gd name="T59" fmla="*/ 13 h 13"/>
              <a:gd name="T60" fmla="*/ 0 w 135"/>
              <a:gd name="T61" fmla="*/ 13 h 13"/>
              <a:gd name="T62" fmla="*/ 0 w 135"/>
              <a:gd name="T63" fmla="*/ 13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35" h="13">
                <a:moveTo>
                  <a:pt x="0" y="13"/>
                </a:moveTo>
                <a:lnTo>
                  <a:pt x="0" y="10"/>
                </a:lnTo>
                <a:lnTo>
                  <a:pt x="2" y="10"/>
                </a:lnTo>
                <a:lnTo>
                  <a:pt x="7" y="10"/>
                </a:lnTo>
                <a:lnTo>
                  <a:pt x="11" y="10"/>
                </a:lnTo>
                <a:lnTo>
                  <a:pt x="15" y="10"/>
                </a:lnTo>
                <a:lnTo>
                  <a:pt x="22" y="10"/>
                </a:lnTo>
                <a:lnTo>
                  <a:pt x="29" y="10"/>
                </a:lnTo>
                <a:lnTo>
                  <a:pt x="35" y="7"/>
                </a:lnTo>
                <a:lnTo>
                  <a:pt x="44" y="7"/>
                </a:lnTo>
                <a:lnTo>
                  <a:pt x="53" y="7"/>
                </a:lnTo>
                <a:lnTo>
                  <a:pt x="62" y="7"/>
                </a:lnTo>
                <a:lnTo>
                  <a:pt x="73" y="7"/>
                </a:lnTo>
                <a:lnTo>
                  <a:pt x="84" y="7"/>
                </a:lnTo>
                <a:lnTo>
                  <a:pt x="95" y="3"/>
                </a:lnTo>
                <a:lnTo>
                  <a:pt x="108" y="3"/>
                </a:lnTo>
                <a:lnTo>
                  <a:pt x="121" y="3"/>
                </a:lnTo>
                <a:lnTo>
                  <a:pt x="135" y="0"/>
                </a:lnTo>
                <a:lnTo>
                  <a:pt x="135" y="10"/>
                </a:lnTo>
                <a:lnTo>
                  <a:pt x="124" y="10"/>
                </a:lnTo>
                <a:lnTo>
                  <a:pt x="113" y="10"/>
                </a:lnTo>
                <a:lnTo>
                  <a:pt x="99" y="10"/>
                </a:lnTo>
                <a:lnTo>
                  <a:pt x="86" y="10"/>
                </a:lnTo>
                <a:lnTo>
                  <a:pt x="77" y="10"/>
                </a:lnTo>
                <a:lnTo>
                  <a:pt x="71" y="10"/>
                </a:lnTo>
                <a:lnTo>
                  <a:pt x="60" y="10"/>
                </a:lnTo>
                <a:lnTo>
                  <a:pt x="51" y="10"/>
                </a:lnTo>
                <a:lnTo>
                  <a:pt x="40" y="13"/>
                </a:lnTo>
                <a:lnTo>
                  <a:pt x="26" y="13"/>
                </a:lnTo>
                <a:lnTo>
                  <a:pt x="13" y="13"/>
                </a:lnTo>
                <a:lnTo>
                  <a:pt x="0" y="13"/>
                </a:lnTo>
                <a:lnTo>
                  <a:pt x="0" y="13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25" name="Freeform 139"/>
          <p:cNvSpPr>
            <a:spLocks/>
          </p:cNvSpPr>
          <p:nvPr/>
        </p:nvSpPr>
        <p:spPr bwMode="auto">
          <a:xfrm>
            <a:off x="5264563" y="684447"/>
            <a:ext cx="1635602" cy="1266375"/>
          </a:xfrm>
          <a:custGeom>
            <a:avLst/>
            <a:gdLst>
              <a:gd name="T0" fmla="*/ 174 w 252"/>
              <a:gd name="T1" fmla="*/ 123 h 123"/>
              <a:gd name="T2" fmla="*/ 170 w 252"/>
              <a:gd name="T3" fmla="*/ 120 h 123"/>
              <a:gd name="T4" fmla="*/ 170 w 252"/>
              <a:gd name="T5" fmla="*/ 111 h 123"/>
              <a:gd name="T6" fmla="*/ 172 w 252"/>
              <a:gd name="T7" fmla="*/ 98 h 123"/>
              <a:gd name="T8" fmla="*/ 179 w 252"/>
              <a:gd name="T9" fmla="*/ 77 h 123"/>
              <a:gd name="T10" fmla="*/ 188 w 252"/>
              <a:gd name="T11" fmla="*/ 55 h 123"/>
              <a:gd name="T12" fmla="*/ 192 w 252"/>
              <a:gd name="T13" fmla="*/ 37 h 123"/>
              <a:gd name="T14" fmla="*/ 192 w 252"/>
              <a:gd name="T15" fmla="*/ 27 h 123"/>
              <a:gd name="T16" fmla="*/ 190 w 252"/>
              <a:gd name="T17" fmla="*/ 24 h 123"/>
              <a:gd name="T18" fmla="*/ 181 w 252"/>
              <a:gd name="T19" fmla="*/ 24 h 123"/>
              <a:gd name="T20" fmla="*/ 170 w 252"/>
              <a:gd name="T21" fmla="*/ 24 h 123"/>
              <a:gd name="T22" fmla="*/ 155 w 252"/>
              <a:gd name="T23" fmla="*/ 24 h 123"/>
              <a:gd name="T24" fmla="*/ 135 w 252"/>
              <a:gd name="T25" fmla="*/ 27 h 123"/>
              <a:gd name="T26" fmla="*/ 106 w 252"/>
              <a:gd name="T27" fmla="*/ 27 h 123"/>
              <a:gd name="T28" fmla="*/ 73 w 252"/>
              <a:gd name="T29" fmla="*/ 31 h 123"/>
              <a:gd name="T30" fmla="*/ 44 w 252"/>
              <a:gd name="T31" fmla="*/ 34 h 123"/>
              <a:gd name="T32" fmla="*/ 22 w 252"/>
              <a:gd name="T33" fmla="*/ 37 h 123"/>
              <a:gd name="T34" fmla="*/ 4 w 252"/>
              <a:gd name="T35" fmla="*/ 37 h 123"/>
              <a:gd name="T36" fmla="*/ 0 w 252"/>
              <a:gd name="T37" fmla="*/ 24 h 123"/>
              <a:gd name="T38" fmla="*/ 33 w 252"/>
              <a:gd name="T39" fmla="*/ 21 h 123"/>
              <a:gd name="T40" fmla="*/ 62 w 252"/>
              <a:gd name="T41" fmla="*/ 18 h 123"/>
              <a:gd name="T42" fmla="*/ 86 w 252"/>
              <a:gd name="T43" fmla="*/ 15 h 123"/>
              <a:gd name="T44" fmla="*/ 106 w 252"/>
              <a:gd name="T45" fmla="*/ 12 h 123"/>
              <a:gd name="T46" fmla="*/ 137 w 252"/>
              <a:gd name="T47" fmla="*/ 9 h 123"/>
              <a:gd name="T48" fmla="*/ 163 w 252"/>
              <a:gd name="T49" fmla="*/ 9 h 123"/>
              <a:gd name="T50" fmla="*/ 174 w 252"/>
              <a:gd name="T51" fmla="*/ 6 h 123"/>
              <a:gd name="T52" fmla="*/ 183 w 252"/>
              <a:gd name="T53" fmla="*/ 6 h 123"/>
              <a:gd name="T54" fmla="*/ 190 w 252"/>
              <a:gd name="T55" fmla="*/ 3 h 123"/>
              <a:gd name="T56" fmla="*/ 192 w 252"/>
              <a:gd name="T57" fmla="*/ 3 h 123"/>
              <a:gd name="T58" fmla="*/ 199 w 252"/>
              <a:gd name="T59" fmla="*/ 0 h 123"/>
              <a:gd name="T60" fmla="*/ 205 w 252"/>
              <a:gd name="T61" fmla="*/ 0 h 123"/>
              <a:gd name="T62" fmla="*/ 216 w 252"/>
              <a:gd name="T63" fmla="*/ 3 h 123"/>
              <a:gd name="T64" fmla="*/ 234 w 252"/>
              <a:gd name="T65" fmla="*/ 9 h 123"/>
              <a:gd name="T66" fmla="*/ 247 w 252"/>
              <a:gd name="T67" fmla="*/ 18 h 123"/>
              <a:gd name="T68" fmla="*/ 252 w 252"/>
              <a:gd name="T69" fmla="*/ 21 h 123"/>
              <a:gd name="T70" fmla="*/ 252 w 252"/>
              <a:gd name="T71" fmla="*/ 24 h 123"/>
              <a:gd name="T72" fmla="*/ 249 w 252"/>
              <a:gd name="T73" fmla="*/ 27 h 123"/>
              <a:gd name="T74" fmla="*/ 243 w 252"/>
              <a:gd name="T75" fmla="*/ 31 h 123"/>
              <a:gd name="T76" fmla="*/ 238 w 252"/>
              <a:gd name="T77" fmla="*/ 37 h 123"/>
              <a:gd name="T78" fmla="*/ 232 w 252"/>
              <a:gd name="T79" fmla="*/ 46 h 123"/>
              <a:gd name="T80" fmla="*/ 223 w 252"/>
              <a:gd name="T81" fmla="*/ 58 h 123"/>
              <a:gd name="T82" fmla="*/ 212 w 252"/>
              <a:gd name="T83" fmla="*/ 80 h 123"/>
              <a:gd name="T84" fmla="*/ 201 w 252"/>
              <a:gd name="T85" fmla="*/ 98 h 123"/>
              <a:gd name="T86" fmla="*/ 192 w 252"/>
              <a:gd name="T87" fmla="*/ 114 h 123"/>
              <a:gd name="T88" fmla="*/ 183 w 252"/>
              <a:gd name="T89" fmla="*/ 120 h 123"/>
              <a:gd name="T90" fmla="*/ 177 w 252"/>
              <a:gd name="T91" fmla="*/ 123 h 1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252" h="123">
                <a:moveTo>
                  <a:pt x="177" y="123"/>
                </a:moveTo>
                <a:lnTo>
                  <a:pt x="174" y="123"/>
                </a:lnTo>
                <a:lnTo>
                  <a:pt x="172" y="120"/>
                </a:lnTo>
                <a:lnTo>
                  <a:pt x="170" y="120"/>
                </a:lnTo>
                <a:lnTo>
                  <a:pt x="170" y="114"/>
                </a:lnTo>
                <a:lnTo>
                  <a:pt x="170" y="111"/>
                </a:lnTo>
                <a:lnTo>
                  <a:pt x="170" y="104"/>
                </a:lnTo>
                <a:lnTo>
                  <a:pt x="172" y="98"/>
                </a:lnTo>
                <a:lnTo>
                  <a:pt x="174" y="92"/>
                </a:lnTo>
                <a:lnTo>
                  <a:pt x="179" y="77"/>
                </a:lnTo>
                <a:lnTo>
                  <a:pt x="183" y="64"/>
                </a:lnTo>
                <a:lnTo>
                  <a:pt x="188" y="55"/>
                </a:lnTo>
                <a:lnTo>
                  <a:pt x="190" y="46"/>
                </a:lnTo>
                <a:lnTo>
                  <a:pt x="192" y="37"/>
                </a:lnTo>
                <a:lnTo>
                  <a:pt x="192" y="34"/>
                </a:lnTo>
                <a:lnTo>
                  <a:pt x="192" y="27"/>
                </a:lnTo>
                <a:lnTo>
                  <a:pt x="192" y="27"/>
                </a:lnTo>
                <a:lnTo>
                  <a:pt x="190" y="24"/>
                </a:lnTo>
                <a:lnTo>
                  <a:pt x="185" y="24"/>
                </a:lnTo>
                <a:lnTo>
                  <a:pt x="181" y="24"/>
                </a:lnTo>
                <a:lnTo>
                  <a:pt x="174" y="24"/>
                </a:lnTo>
                <a:lnTo>
                  <a:pt x="170" y="24"/>
                </a:lnTo>
                <a:lnTo>
                  <a:pt x="163" y="24"/>
                </a:lnTo>
                <a:lnTo>
                  <a:pt x="155" y="24"/>
                </a:lnTo>
                <a:lnTo>
                  <a:pt x="146" y="24"/>
                </a:lnTo>
                <a:lnTo>
                  <a:pt x="135" y="27"/>
                </a:lnTo>
                <a:lnTo>
                  <a:pt x="121" y="27"/>
                </a:lnTo>
                <a:lnTo>
                  <a:pt x="106" y="27"/>
                </a:lnTo>
                <a:lnTo>
                  <a:pt x="91" y="31"/>
                </a:lnTo>
                <a:lnTo>
                  <a:pt x="73" y="31"/>
                </a:lnTo>
                <a:lnTo>
                  <a:pt x="57" y="34"/>
                </a:lnTo>
                <a:lnTo>
                  <a:pt x="44" y="34"/>
                </a:lnTo>
                <a:lnTo>
                  <a:pt x="33" y="34"/>
                </a:lnTo>
                <a:lnTo>
                  <a:pt x="22" y="37"/>
                </a:lnTo>
                <a:lnTo>
                  <a:pt x="13" y="37"/>
                </a:lnTo>
                <a:lnTo>
                  <a:pt x="4" y="37"/>
                </a:lnTo>
                <a:lnTo>
                  <a:pt x="0" y="37"/>
                </a:lnTo>
                <a:lnTo>
                  <a:pt x="0" y="24"/>
                </a:lnTo>
                <a:lnTo>
                  <a:pt x="18" y="21"/>
                </a:lnTo>
                <a:lnTo>
                  <a:pt x="33" y="21"/>
                </a:lnTo>
                <a:lnTo>
                  <a:pt x="49" y="18"/>
                </a:lnTo>
                <a:lnTo>
                  <a:pt x="62" y="18"/>
                </a:lnTo>
                <a:lnTo>
                  <a:pt x="75" y="15"/>
                </a:lnTo>
                <a:lnTo>
                  <a:pt x="86" y="15"/>
                </a:lnTo>
                <a:lnTo>
                  <a:pt x="97" y="15"/>
                </a:lnTo>
                <a:lnTo>
                  <a:pt x="106" y="12"/>
                </a:lnTo>
                <a:lnTo>
                  <a:pt x="121" y="12"/>
                </a:lnTo>
                <a:lnTo>
                  <a:pt x="137" y="9"/>
                </a:lnTo>
                <a:lnTo>
                  <a:pt x="150" y="9"/>
                </a:lnTo>
                <a:lnTo>
                  <a:pt x="163" y="9"/>
                </a:lnTo>
                <a:lnTo>
                  <a:pt x="168" y="6"/>
                </a:lnTo>
                <a:lnTo>
                  <a:pt x="174" y="6"/>
                </a:lnTo>
                <a:lnTo>
                  <a:pt x="179" y="6"/>
                </a:lnTo>
                <a:lnTo>
                  <a:pt x="183" y="6"/>
                </a:lnTo>
                <a:lnTo>
                  <a:pt x="185" y="3"/>
                </a:lnTo>
                <a:lnTo>
                  <a:pt x="190" y="3"/>
                </a:lnTo>
                <a:lnTo>
                  <a:pt x="192" y="3"/>
                </a:lnTo>
                <a:lnTo>
                  <a:pt x="192" y="3"/>
                </a:lnTo>
                <a:lnTo>
                  <a:pt x="194" y="0"/>
                </a:lnTo>
                <a:lnTo>
                  <a:pt x="199" y="0"/>
                </a:lnTo>
                <a:lnTo>
                  <a:pt x="201" y="0"/>
                </a:lnTo>
                <a:lnTo>
                  <a:pt x="205" y="0"/>
                </a:lnTo>
                <a:lnTo>
                  <a:pt x="210" y="3"/>
                </a:lnTo>
                <a:lnTo>
                  <a:pt x="216" y="3"/>
                </a:lnTo>
                <a:lnTo>
                  <a:pt x="225" y="6"/>
                </a:lnTo>
                <a:lnTo>
                  <a:pt x="234" y="9"/>
                </a:lnTo>
                <a:lnTo>
                  <a:pt x="241" y="15"/>
                </a:lnTo>
                <a:lnTo>
                  <a:pt x="247" y="18"/>
                </a:lnTo>
                <a:lnTo>
                  <a:pt x="249" y="18"/>
                </a:lnTo>
                <a:lnTo>
                  <a:pt x="252" y="21"/>
                </a:lnTo>
                <a:lnTo>
                  <a:pt x="252" y="21"/>
                </a:lnTo>
                <a:lnTo>
                  <a:pt x="252" y="24"/>
                </a:lnTo>
                <a:lnTo>
                  <a:pt x="252" y="24"/>
                </a:lnTo>
                <a:lnTo>
                  <a:pt x="249" y="27"/>
                </a:lnTo>
                <a:lnTo>
                  <a:pt x="247" y="31"/>
                </a:lnTo>
                <a:lnTo>
                  <a:pt x="243" y="31"/>
                </a:lnTo>
                <a:lnTo>
                  <a:pt x="241" y="34"/>
                </a:lnTo>
                <a:lnTo>
                  <a:pt x="238" y="37"/>
                </a:lnTo>
                <a:lnTo>
                  <a:pt x="234" y="40"/>
                </a:lnTo>
                <a:lnTo>
                  <a:pt x="232" y="46"/>
                </a:lnTo>
                <a:lnTo>
                  <a:pt x="227" y="52"/>
                </a:lnTo>
                <a:lnTo>
                  <a:pt x="223" y="58"/>
                </a:lnTo>
                <a:lnTo>
                  <a:pt x="216" y="68"/>
                </a:lnTo>
                <a:lnTo>
                  <a:pt x="212" y="80"/>
                </a:lnTo>
                <a:lnTo>
                  <a:pt x="205" y="89"/>
                </a:lnTo>
                <a:lnTo>
                  <a:pt x="201" y="98"/>
                </a:lnTo>
                <a:lnTo>
                  <a:pt x="197" y="108"/>
                </a:lnTo>
                <a:lnTo>
                  <a:pt x="192" y="114"/>
                </a:lnTo>
                <a:lnTo>
                  <a:pt x="188" y="117"/>
                </a:lnTo>
                <a:lnTo>
                  <a:pt x="183" y="120"/>
                </a:lnTo>
                <a:lnTo>
                  <a:pt x="179" y="123"/>
                </a:lnTo>
                <a:lnTo>
                  <a:pt x="177" y="123"/>
                </a:lnTo>
                <a:lnTo>
                  <a:pt x="177" y="123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27" name="Freeform 141"/>
          <p:cNvSpPr>
            <a:spLocks/>
          </p:cNvSpPr>
          <p:nvPr/>
        </p:nvSpPr>
        <p:spPr bwMode="auto">
          <a:xfrm>
            <a:off x="8934696" y="622604"/>
            <a:ext cx="856743" cy="885431"/>
          </a:xfrm>
          <a:custGeom>
            <a:avLst/>
            <a:gdLst>
              <a:gd name="T0" fmla="*/ 88 w 132"/>
              <a:gd name="T1" fmla="*/ 9 h 86"/>
              <a:gd name="T2" fmla="*/ 86 w 132"/>
              <a:gd name="T3" fmla="*/ 6 h 86"/>
              <a:gd name="T4" fmla="*/ 84 w 132"/>
              <a:gd name="T5" fmla="*/ 6 h 86"/>
              <a:gd name="T6" fmla="*/ 86 w 132"/>
              <a:gd name="T7" fmla="*/ 3 h 86"/>
              <a:gd name="T8" fmla="*/ 88 w 132"/>
              <a:gd name="T9" fmla="*/ 3 h 86"/>
              <a:gd name="T10" fmla="*/ 93 w 132"/>
              <a:gd name="T11" fmla="*/ 0 h 86"/>
              <a:gd name="T12" fmla="*/ 95 w 132"/>
              <a:gd name="T13" fmla="*/ 0 h 86"/>
              <a:gd name="T14" fmla="*/ 99 w 132"/>
              <a:gd name="T15" fmla="*/ 0 h 86"/>
              <a:gd name="T16" fmla="*/ 106 w 132"/>
              <a:gd name="T17" fmla="*/ 3 h 86"/>
              <a:gd name="T18" fmla="*/ 115 w 132"/>
              <a:gd name="T19" fmla="*/ 6 h 86"/>
              <a:gd name="T20" fmla="*/ 119 w 132"/>
              <a:gd name="T21" fmla="*/ 6 h 86"/>
              <a:gd name="T22" fmla="*/ 124 w 132"/>
              <a:gd name="T23" fmla="*/ 9 h 86"/>
              <a:gd name="T24" fmla="*/ 128 w 132"/>
              <a:gd name="T25" fmla="*/ 12 h 86"/>
              <a:gd name="T26" fmla="*/ 130 w 132"/>
              <a:gd name="T27" fmla="*/ 15 h 86"/>
              <a:gd name="T28" fmla="*/ 132 w 132"/>
              <a:gd name="T29" fmla="*/ 15 h 86"/>
              <a:gd name="T30" fmla="*/ 132 w 132"/>
              <a:gd name="T31" fmla="*/ 18 h 86"/>
              <a:gd name="T32" fmla="*/ 132 w 132"/>
              <a:gd name="T33" fmla="*/ 18 h 86"/>
              <a:gd name="T34" fmla="*/ 130 w 132"/>
              <a:gd name="T35" fmla="*/ 21 h 86"/>
              <a:gd name="T36" fmla="*/ 128 w 132"/>
              <a:gd name="T37" fmla="*/ 24 h 86"/>
              <a:gd name="T38" fmla="*/ 124 w 132"/>
              <a:gd name="T39" fmla="*/ 27 h 86"/>
              <a:gd name="T40" fmla="*/ 119 w 132"/>
              <a:gd name="T41" fmla="*/ 30 h 86"/>
              <a:gd name="T42" fmla="*/ 115 w 132"/>
              <a:gd name="T43" fmla="*/ 33 h 86"/>
              <a:gd name="T44" fmla="*/ 108 w 132"/>
              <a:gd name="T45" fmla="*/ 37 h 86"/>
              <a:gd name="T46" fmla="*/ 101 w 132"/>
              <a:gd name="T47" fmla="*/ 43 h 86"/>
              <a:gd name="T48" fmla="*/ 86 w 132"/>
              <a:gd name="T49" fmla="*/ 52 h 86"/>
              <a:gd name="T50" fmla="*/ 71 w 132"/>
              <a:gd name="T51" fmla="*/ 61 h 86"/>
              <a:gd name="T52" fmla="*/ 55 w 132"/>
              <a:gd name="T53" fmla="*/ 70 h 86"/>
              <a:gd name="T54" fmla="*/ 37 w 132"/>
              <a:gd name="T55" fmla="*/ 77 h 86"/>
              <a:gd name="T56" fmla="*/ 31 w 132"/>
              <a:gd name="T57" fmla="*/ 80 h 86"/>
              <a:gd name="T58" fmla="*/ 24 w 132"/>
              <a:gd name="T59" fmla="*/ 83 h 86"/>
              <a:gd name="T60" fmla="*/ 18 w 132"/>
              <a:gd name="T61" fmla="*/ 83 h 86"/>
              <a:gd name="T62" fmla="*/ 13 w 132"/>
              <a:gd name="T63" fmla="*/ 86 h 86"/>
              <a:gd name="T64" fmla="*/ 9 w 132"/>
              <a:gd name="T65" fmla="*/ 86 h 86"/>
              <a:gd name="T66" fmla="*/ 4 w 132"/>
              <a:gd name="T67" fmla="*/ 86 h 86"/>
              <a:gd name="T68" fmla="*/ 2 w 132"/>
              <a:gd name="T69" fmla="*/ 86 h 86"/>
              <a:gd name="T70" fmla="*/ 2 w 132"/>
              <a:gd name="T71" fmla="*/ 86 h 86"/>
              <a:gd name="T72" fmla="*/ 0 w 132"/>
              <a:gd name="T73" fmla="*/ 83 h 86"/>
              <a:gd name="T74" fmla="*/ 0 w 132"/>
              <a:gd name="T75" fmla="*/ 83 h 86"/>
              <a:gd name="T76" fmla="*/ 2 w 132"/>
              <a:gd name="T77" fmla="*/ 80 h 86"/>
              <a:gd name="T78" fmla="*/ 4 w 132"/>
              <a:gd name="T79" fmla="*/ 77 h 86"/>
              <a:gd name="T80" fmla="*/ 7 w 132"/>
              <a:gd name="T81" fmla="*/ 74 h 86"/>
              <a:gd name="T82" fmla="*/ 11 w 132"/>
              <a:gd name="T83" fmla="*/ 70 h 86"/>
              <a:gd name="T84" fmla="*/ 18 w 132"/>
              <a:gd name="T85" fmla="*/ 67 h 86"/>
              <a:gd name="T86" fmla="*/ 24 w 132"/>
              <a:gd name="T87" fmla="*/ 64 h 86"/>
              <a:gd name="T88" fmla="*/ 35 w 132"/>
              <a:gd name="T89" fmla="*/ 58 h 86"/>
              <a:gd name="T90" fmla="*/ 46 w 132"/>
              <a:gd name="T91" fmla="*/ 52 h 86"/>
              <a:gd name="T92" fmla="*/ 55 w 132"/>
              <a:gd name="T93" fmla="*/ 43 h 86"/>
              <a:gd name="T94" fmla="*/ 66 w 132"/>
              <a:gd name="T95" fmla="*/ 37 h 86"/>
              <a:gd name="T96" fmla="*/ 73 w 132"/>
              <a:gd name="T97" fmla="*/ 30 h 86"/>
              <a:gd name="T98" fmla="*/ 77 w 132"/>
              <a:gd name="T99" fmla="*/ 27 h 86"/>
              <a:gd name="T100" fmla="*/ 82 w 132"/>
              <a:gd name="T101" fmla="*/ 21 h 86"/>
              <a:gd name="T102" fmla="*/ 86 w 132"/>
              <a:gd name="T103" fmla="*/ 18 h 86"/>
              <a:gd name="T104" fmla="*/ 88 w 132"/>
              <a:gd name="T105" fmla="*/ 15 h 86"/>
              <a:gd name="T106" fmla="*/ 88 w 132"/>
              <a:gd name="T107" fmla="*/ 12 h 86"/>
              <a:gd name="T108" fmla="*/ 88 w 132"/>
              <a:gd name="T109" fmla="*/ 12 h 86"/>
              <a:gd name="T110" fmla="*/ 88 w 132"/>
              <a:gd name="T111" fmla="*/ 9 h 86"/>
              <a:gd name="T112" fmla="*/ 88 w 132"/>
              <a:gd name="T113" fmla="*/ 9 h 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32" h="86">
                <a:moveTo>
                  <a:pt x="88" y="9"/>
                </a:moveTo>
                <a:lnTo>
                  <a:pt x="86" y="6"/>
                </a:lnTo>
                <a:lnTo>
                  <a:pt x="84" y="6"/>
                </a:lnTo>
                <a:lnTo>
                  <a:pt x="86" y="3"/>
                </a:lnTo>
                <a:lnTo>
                  <a:pt x="88" y="3"/>
                </a:lnTo>
                <a:lnTo>
                  <a:pt x="93" y="0"/>
                </a:lnTo>
                <a:lnTo>
                  <a:pt x="95" y="0"/>
                </a:lnTo>
                <a:lnTo>
                  <a:pt x="99" y="0"/>
                </a:lnTo>
                <a:lnTo>
                  <a:pt x="106" y="3"/>
                </a:lnTo>
                <a:lnTo>
                  <a:pt x="115" y="6"/>
                </a:lnTo>
                <a:lnTo>
                  <a:pt x="119" y="6"/>
                </a:lnTo>
                <a:lnTo>
                  <a:pt x="124" y="9"/>
                </a:lnTo>
                <a:lnTo>
                  <a:pt x="128" y="12"/>
                </a:lnTo>
                <a:lnTo>
                  <a:pt x="130" y="15"/>
                </a:lnTo>
                <a:lnTo>
                  <a:pt x="132" y="15"/>
                </a:lnTo>
                <a:lnTo>
                  <a:pt x="132" y="18"/>
                </a:lnTo>
                <a:lnTo>
                  <a:pt x="132" y="18"/>
                </a:lnTo>
                <a:lnTo>
                  <a:pt x="130" y="21"/>
                </a:lnTo>
                <a:lnTo>
                  <a:pt x="128" y="24"/>
                </a:lnTo>
                <a:lnTo>
                  <a:pt x="124" y="27"/>
                </a:lnTo>
                <a:lnTo>
                  <a:pt x="119" y="30"/>
                </a:lnTo>
                <a:lnTo>
                  <a:pt x="115" y="33"/>
                </a:lnTo>
                <a:lnTo>
                  <a:pt x="108" y="37"/>
                </a:lnTo>
                <a:lnTo>
                  <a:pt x="101" y="43"/>
                </a:lnTo>
                <a:lnTo>
                  <a:pt x="86" y="52"/>
                </a:lnTo>
                <a:lnTo>
                  <a:pt x="71" y="61"/>
                </a:lnTo>
                <a:lnTo>
                  <a:pt x="55" y="70"/>
                </a:lnTo>
                <a:lnTo>
                  <a:pt x="37" y="77"/>
                </a:lnTo>
                <a:lnTo>
                  <a:pt x="31" y="80"/>
                </a:lnTo>
                <a:lnTo>
                  <a:pt x="24" y="83"/>
                </a:lnTo>
                <a:lnTo>
                  <a:pt x="18" y="83"/>
                </a:lnTo>
                <a:lnTo>
                  <a:pt x="13" y="86"/>
                </a:lnTo>
                <a:lnTo>
                  <a:pt x="9" y="86"/>
                </a:lnTo>
                <a:lnTo>
                  <a:pt x="4" y="86"/>
                </a:lnTo>
                <a:lnTo>
                  <a:pt x="2" y="86"/>
                </a:lnTo>
                <a:lnTo>
                  <a:pt x="2" y="86"/>
                </a:lnTo>
                <a:lnTo>
                  <a:pt x="0" y="83"/>
                </a:lnTo>
                <a:lnTo>
                  <a:pt x="0" y="83"/>
                </a:lnTo>
                <a:lnTo>
                  <a:pt x="2" y="80"/>
                </a:lnTo>
                <a:lnTo>
                  <a:pt x="4" y="77"/>
                </a:lnTo>
                <a:lnTo>
                  <a:pt x="7" y="74"/>
                </a:lnTo>
                <a:lnTo>
                  <a:pt x="11" y="70"/>
                </a:lnTo>
                <a:lnTo>
                  <a:pt x="18" y="67"/>
                </a:lnTo>
                <a:lnTo>
                  <a:pt x="24" y="64"/>
                </a:lnTo>
                <a:lnTo>
                  <a:pt x="35" y="58"/>
                </a:lnTo>
                <a:lnTo>
                  <a:pt x="46" y="52"/>
                </a:lnTo>
                <a:lnTo>
                  <a:pt x="55" y="43"/>
                </a:lnTo>
                <a:lnTo>
                  <a:pt x="66" y="37"/>
                </a:lnTo>
                <a:lnTo>
                  <a:pt x="73" y="30"/>
                </a:lnTo>
                <a:lnTo>
                  <a:pt x="77" y="27"/>
                </a:lnTo>
                <a:lnTo>
                  <a:pt x="82" y="21"/>
                </a:lnTo>
                <a:lnTo>
                  <a:pt x="86" y="18"/>
                </a:lnTo>
                <a:lnTo>
                  <a:pt x="88" y="15"/>
                </a:lnTo>
                <a:lnTo>
                  <a:pt x="88" y="12"/>
                </a:lnTo>
                <a:lnTo>
                  <a:pt x="88" y="12"/>
                </a:lnTo>
                <a:lnTo>
                  <a:pt x="88" y="9"/>
                </a:lnTo>
                <a:lnTo>
                  <a:pt x="88" y="9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28" name="Freeform 142"/>
          <p:cNvSpPr>
            <a:spLocks/>
          </p:cNvSpPr>
          <p:nvPr/>
        </p:nvSpPr>
        <p:spPr bwMode="auto">
          <a:xfrm>
            <a:off x="9395518" y="900592"/>
            <a:ext cx="856743" cy="730999"/>
          </a:xfrm>
          <a:custGeom>
            <a:avLst/>
            <a:gdLst>
              <a:gd name="T0" fmla="*/ 59 w 132"/>
              <a:gd name="T1" fmla="*/ 59 h 71"/>
              <a:gd name="T2" fmla="*/ 30 w 132"/>
              <a:gd name="T3" fmla="*/ 71 h 71"/>
              <a:gd name="T4" fmla="*/ 28 w 132"/>
              <a:gd name="T5" fmla="*/ 62 h 71"/>
              <a:gd name="T6" fmla="*/ 48 w 132"/>
              <a:gd name="T7" fmla="*/ 47 h 71"/>
              <a:gd name="T8" fmla="*/ 61 w 132"/>
              <a:gd name="T9" fmla="*/ 34 h 71"/>
              <a:gd name="T10" fmla="*/ 68 w 132"/>
              <a:gd name="T11" fmla="*/ 31 h 71"/>
              <a:gd name="T12" fmla="*/ 72 w 132"/>
              <a:gd name="T13" fmla="*/ 28 h 71"/>
              <a:gd name="T14" fmla="*/ 75 w 132"/>
              <a:gd name="T15" fmla="*/ 25 h 71"/>
              <a:gd name="T16" fmla="*/ 72 w 132"/>
              <a:gd name="T17" fmla="*/ 25 h 71"/>
              <a:gd name="T18" fmla="*/ 64 w 132"/>
              <a:gd name="T19" fmla="*/ 25 h 71"/>
              <a:gd name="T20" fmla="*/ 55 w 132"/>
              <a:gd name="T21" fmla="*/ 28 h 71"/>
              <a:gd name="T22" fmla="*/ 46 w 132"/>
              <a:gd name="T23" fmla="*/ 28 h 71"/>
              <a:gd name="T24" fmla="*/ 33 w 132"/>
              <a:gd name="T25" fmla="*/ 28 h 71"/>
              <a:gd name="T26" fmla="*/ 17 w 132"/>
              <a:gd name="T27" fmla="*/ 28 h 71"/>
              <a:gd name="T28" fmla="*/ 0 w 132"/>
              <a:gd name="T29" fmla="*/ 28 h 71"/>
              <a:gd name="T30" fmla="*/ 11 w 132"/>
              <a:gd name="T31" fmla="*/ 13 h 71"/>
              <a:gd name="T32" fmla="*/ 30 w 132"/>
              <a:gd name="T33" fmla="*/ 13 h 71"/>
              <a:gd name="T34" fmla="*/ 48 w 132"/>
              <a:gd name="T35" fmla="*/ 10 h 71"/>
              <a:gd name="T36" fmla="*/ 59 w 132"/>
              <a:gd name="T37" fmla="*/ 10 h 71"/>
              <a:gd name="T38" fmla="*/ 72 w 132"/>
              <a:gd name="T39" fmla="*/ 6 h 71"/>
              <a:gd name="T40" fmla="*/ 81 w 132"/>
              <a:gd name="T41" fmla="*/ 6 h 71"/>
              <a:gd name="T42" fmla="*/ 90 w 132"/>
              <a:gd name="T43" fmla="*/ 0 h 71"/>
              <a:gd name="T44" fmla="*/ 97 w 132"/>
              <a:gd name="T45" fmla="*/ 0 h 71"/>
              <a:gd name="T46" fmla="*/ 105 w 132"/>
              <a:gd name="T47" fmla="*/ 3 h 71"/>
              <a:gd name="T48" fmla="*/ 117 w 132"/>
              <a:gd name="T49" fmla="*/ 6 h 71"/>
              <a:gd name="T50" fmla="*/ 128 w 132"/>
              <a:gd name="T51" fmla="*/ 13 h 71"/>
              <a:gd name="T52" fmla="*/ 132 w 132"/>
              <a:gd name="T53" fmla="*/ 16 h 71"/>
              <a:gd name="T54" fmla="*/ 130 w 132"/>
              <a:gd name="T55" fmla="*/ 22 h 71"/>
              <a:gd name="T56" fmla="*/ 121 w 132"/>
              <a:gd name="T57" fmla="*/ 25 h 71"/>
              <a:gd name="T58" fmla="*/ 112 w 132"/>
              <a:gd name="T59" fmla="*/ 28 h 71"/>
              <a:gd name="T60" fmla="*/ 103 w 132"/>
              <a:gd name="T61" fmla="*/ 31 h 71"/>
              <a:gd name="T62" fmla="*/ 90 w 132"/>
              <a:gd name="T63" fmla="*/ 40 h 71"/>
              <a:gd name="T64" fmla="*/ 75 w 132"/>
              <a:gd name="T65" fmla="*/ 50 h 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32" h="71">
                <a:moveTo>
                  <a:pt x="75" y="50"/>
                </a:moveTo>
                <a:lnTo>
                  <a:pt x="59" y="59"/>
                </a:lnTo>
                <a:lnTo>
                  <a:pt x="44" y="65"/>
                </a:lnTo>
                <a:lnTo>
                  <a:pt x="30" y="71"/>
                </a:lnTo>
                <a:lnTo>
                  <a:pt x="17" y="71"/>
                </a:lnTo>
                <a:lnTo>
                  <a:pt x="28" y="62"/>
                </a:lnTo>
                <a:lnTo>
                  <a:pt x="39" y="53"/>
                </a:lnTo>
                <a:lnTo>
                  <a:pt x="48" y="47"/>
                </a:lnTo>
                <a:lnTo>
                  <a:pt x="59" y="37"/>
                </a:lnTo>
                <a:lnTo>
                  <a:pt x="61" y="34"/>
                </a:lnTo>
                <a:lnTo>
                  <a:pt x="66" y="31"/>
                </a:lnTo>
                <a:lnTo>
                  <a:pt x="68" y="31"/>
                </a:lnTo>
                <a:lnTo>
                  <a:pt x="70" y="28"/>
                </a:lnTo>
                <a:lnTo>
                  <a:pt x="72" y="28"/>
                </a:lnTo>
                <a:lnTo>
                  <a:pt x="72" y="25"/>
                </a:lnTo>
                <a:lnTo>
                  <a:pt x="75" y="25"/>
                </a:lnTo>
                <a:lnTo>
                  <a:pt x="72" y="25"/>
                </a:lnTo>
                <a:lnTo>
                  <a:pt x="72" y="25"/>
                </a:lnTo>
                <a:lnTo>
                  <a:pt x="68" y="25"/>
                </a:lnTo>
                <a:lnTo>
                  <a:pt x="64" y="25"/>
                </a:lnTo>
                <a:lnTo>
                  <a:pt x="59" y="25"/>
                </a:lnTo>
                <a:lnTo>
                  <a:pt x="55" y="28"/>
                </a:lnTo>
                <a:lnTo>
                  <a:pt x="50" y="28"/>
                </a:lnTo>
                <a:lnTo>
                  <a:pt x="46" y="28"/>
                </a:lnTo>
                <a:lnTo>
                  <a:pt x="39" y="28"/>
                </a:lnTo>
                <a:lnTo>
                  <a:pt x="33" y="28"/>
                </a:lnTo>
                <a:lnTo>
                  <a:pt x="24" y="28"/>
                </a:lnTo>
                <a:lnTo>
                  <a:pt x="17" y="28"/>
                </a:lnTo>
                <a:lnTo>
                  <a:pt x="8" y="28"/>
                </a:lnTo>
                <a:lnTo>
                  <a:pt x="0" y="28"/>
                </a:lnTo>
                <a:lnTo>
                  <a:pt x="0" y="13"/>
                </a:lnTo>
                <a:lnTo>
                  <a:pt x="11" y="13"/>
                </a:lnTo>
                <a:lnTo>
                  <a:pt x="22" y="13"/>
                </a:lnTo>
                <a:lnTo>
                  <a:pt x="30" y="13"/>
                </a:lnTo>
                <a:lnTo>
                  <a:pt x="39" y="13"/>
                </a:lnTo>
                <a:lnTo>
                  <a:pt x="48" y="10"/>
                </a:lnTo>
                <a:lnTo>
                  <a:pt x="55" y="10"/>
                </a:lnTo>
                <a:lnTo>
                  <a:pt x="59" y="10"/>
                </a:lnTo>
                <a:lnTo>
                  <a:pt x="66" y="10"/>
                </a:lnTo>
                <a:lnTo>
                  <a:pt x="72" y="6"/>
                </a:lnTo>
                <a:lnTo>
                  <a:pt x="77" y="6"/>
                </a:lnTo>
                <a:lnTo>
                  <a:pt x="81" y="6"/>
                </a:lnTo>
                <a:lnTo>
                  <a:pt x="86" y="3"/>
                </a:lnTo>
                <a:lnTo>
                  <a:pt x="90" y="0"/>
                </a:lnTo>
                <a:lnTo>
                  <a:pt x="94" y="0"/>
                </a:lnTo>
                <a:lnTo>
                  <a:pt x="97" y="0"/>
                </a:lnTo>
                <a:lnTo>
                  <a:pt x="101" y="0"/>
                </a:lnTo>
                <a:lnTo>
                  <a:pt x="105" y="3"/>
                </a:lnTo>
                <a:lnTo>
                  <a:pt x="110" y="3"/>
                </a:lnTo>
                <a:lnTo>
                  <a:pt x="117" y="6"/>
                </a:lnTo>
                <a:lnTo>
                  <a:pt x="123" y="10"/>
                </a:lnTo>
                <a:lnTo>
                  <a:pt x="128" y="13"/>
                </a:lnTo>
                <a:lnTo>
                  <a:pt x="132" y="16"/>
                </a:lnTo>
                <a:lnTo>
                  <a:pt x="132" y="16"/>
                </a:lnTo>
                <a:lnTo>
                  <a:pt x="132" y="19"/>
                </a:lnTo>
                <a:lnTo>
                  <a:pt x="130" y="22"/>
                </a:lnTo>
                <a:lnTo>
                  <a:pt x="125" y="22"/>
                </a:lnTo>
                <a:lnTo>
                  <a:pt x="121" y="25"/>
                </a:lnTo>
                <a:lnTo>
                  <a:pt x="117" y="25"/>
                </a:lnTo>
                <a:lnTo>
                  <a:pt x="112" y="28"/>
                </a:lnTo>
                <a:lnTo>
                  <a:pt x="108" y="28"/>
                </a:lnTo>
                <a:lnTo>
                  <a:pt x="103" y="31"/>
                </a:lnTo>
                <a:lnTo>
                  <a:pt x="97" y="34"/>
                </a:lnTo>
                <a:lnTo>
                  <a:pt x="90" y="40"/>
                </a:lnTo>
                <a:lnTo>
                  <a:pt x="83" y="43"/>
                </a:lnTo>
                <a:lnTo>
                  <a:pt x="75" y="50"/>
                </a:lnTo>
                <a:lnTo>
                  <a:pt x="75" y="50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29" name="Freeform 143"/>
          <p:cNvSpPr>
            <a:spLocks/>
          </p:cNvSpPr>
          <p:nvPr/>
        </p:nvSpPr>
        <p:spPr bwMode="auto">
          <a:xfrm>
            <a:off x="8934696" y="1569810"/>
            <a:ext cx="382941" cy="1019279"/>
          </a:xfrm>
          <a:custGeom>
            <a:avLst/>
            <a:gdLst>
              <a:gd name="T0" fmla="*/ 4 w 59"/>
              <a:gd name="T1" fmla="*/ 15 h 99"/>
              <a:gd name="T2" fmla="*/ 2 w 59"/>
              <a:gd name="T3" fmla="*/ 9 h 99"/>
              <a:gd name="T4" fmla="*/ 0 w 59"/>
              <a:gd name="T5" fmla="*/ 6 h 99"/>
              <a:gd name="T6" fmla="*/ 2 w 59"/>
              <a:gd name="T7" fmla="*/ 3 h 99"/>
              <a:gd name="T8" fmla="*/ 4 w 59"/>
              <a:gd name="T9" fmla="*/ 3 h 99"/>
              <a:gd name="T10" fmla="*/ 9 w 59"/>
              <a:gd name="T11" fmla="*/ 0 h 99"/>
              <a:gd name="T12" fmla="*/ 13 w 59"/>
              <a:gd name="T13" fmla="*/ 0 h 99"/>
              <a:gd name="T14" fmla="*/ 18 w 59"/>
              <a:gd name="T15" fmla="*/ 0 h 99"/>
              <a:gd name="T16" fmla="*/ 22 w 59"/>
              <a:gd name="T17" fmla="*/ 3 h 99"/>
              <a:gd name="T18" fmla="*/ 26 w 59"/>
              <a:gd name="T19" fmla="*/ 3 h 99"/>
              <a:gd name="T20" fmla="*/ 31 w 59"/>
              <a:gd name="T21" fmla="*/ 3 h 99"/>
              <a:gd name="T22" fmla="*/ 37 w 59"/>
              <a:gd name="T23" fmla="*/ 3 h 99"/>
              <a:gd name="T24" fmla="*/ 44 w 59"/>
              <a:gd name="T25" fmla="*/ 25 h 99"/>
              <a:gd name="T26" fmla="*/ 48 w 59"/>
              <a:gd name="T27" fmla="*/ 40 h 99"/>
              <a:gd name="T28" fmla="*/ 53 w 59"/>
              <a:gd name="T29" fmla="*/ 55 h 99"/>
              <a:gd name="T30" fmla="*/ 55 w 59"/>
              <a:gd name="T31" fmla="*/ 68 h 99"/>
              <a:gd name="T32" fmla="*/ 57 w 59"/>
              <a:gd name="T33" fmla="*/ 77 h 99"/>
              <a:gd name="T34" fmla="*/ 59 w 59"/>
              <a:gd name="T35" fmla="*/ 83 h 99"/>
              <a:gd name="T36" fmla="*/ 59 w 59"/>
              <a:gd name="T37" fmla="*/ 89 h 99"/>
              <a:gd name="T38" fmla="*/ 59 w 59"/>
              <a:gd name="T39" fmla="*/ 89 h 99"/>
              <a:gd name="T40" fmla="*/ 59 w 59"/>
              <a:gd name="T41" fmla="*/ 92 h 99"/>
              <a:gd name="T42" fmla="*/ 57 w 59"/>
              <a:gd name="T43" fmla="*/ 96 h 99"/>
              <a:gd name="T44" fmla="*/ 55 w 59"/>
              <a:gd name="T45" fmla="*/ 96 h 99"/>
              <a:gd name="T46" fmla="*/ 51 w 59"/>
              <a:gd name="T47" fmla="*/ 96 h 99"/>
              <a:gd name="T48" fmla="*/ 46 w 59"/>
              <a:gd name="T49" fmla="*/ 99 h 99"/>
              <a:gd name="T50" fmla="*/ 42 w 59"/>
              <a:gd name="T51" fmla="*/ 96 h 99"/>
              <a:gd name="T52" fmla="*/ 37 w 59"/>
              <a:gd name="T53" fmla="*/ 92 h 99"/>
              <a:gd name="T54" fmla="*/ 37 w 59"/>
              <a:gd name="T55" fmla="*/ 89 h 99"/>
              <a:gd name="T56" fmla="*/ 33 w 59"/>
              <a:gd name="T57" fmla="*/ 83 h 99"/>
              <a:gd name="T58" fmla="*/ 31 w 59"/>
              <a:gd name="T59" fmla="*/ 74 h 99"/>
              <a:gd name="T60" fmla="*/ 26 w 59"/>
              <a:gd name="T61" fmla="*/ 62 h 99"/>
              <a:gd name="T62" fmla="*/ 22 w 59"/>
              <a:gd name="T63" fmla="*/ 49 h 99"/>
              <a:gd name="T64" fmla="*/ 18 w 59"/>
              <a:gd name="T65" fmla="*/ 37 h 99"/>
              <a:gd name="T66" fmla="*/ 13 w 59"/>
              <a:gd name="T67" fmla="*/ 28 h 99"/>
              <a:gd name="T68" fmla="*/ 9 w 59"/>
              <a:gd name="T69" fmla="*/ 18 h 99"/>
              <a:gd name="T70" fmla="*/ 4 w 59"/>
              <a:gd name="T71" fmla="*/ 15 h 99"/>
              <a:gd name="T72" fmla="*/ 4 w 59"/>
              <a:gd name="T73" fmla="*/ 15 h 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59" h="99">
                <a:moveTo>
                  <a:pt x="4" y="15"/>
                </a:moveTo>
                <a:lnTo>
                  <a:pt x="2" y="9"/>
                </a:lnTo>
                <a:lnTo>
                  <a:pt x="0" y="6"/>
                </a:lnTo>
                <a:lnTo>
                  <a:pt x="2" y="3"/>
                </a:lnTo>
                <a:lnTo>
                  <a:pt x="4" y="3"/>
                </a:lnTo>
                <a:lnTo>
                  <a:pt x="9" y="0"/>
                </a:lnTo>
                <a:lnTo>
                  <a:pt x="13" y="0"/>
                </a:lnTo>
                <a:lnTo>
                  <a:pt x="18" y="0"/>
                </a:lnTo>
                <a:lnTo>
                  <a:pt x="22" y="3"/>
                </a:lnTo>
                <a:lnTo>
                  <a:pt x="26" y="3"/>
                </a:lnTo>
                <a:lnTo>
                  <a:pt x="31" y="3"/>
                </a:lnTo>
                <a:lnTo>
                  <a:pt x="37" y="3"/>
                </a:lnTo>
                <a:lnTo>
                  <a:pt x="44" y="25"/>
                </a:lnTo>
                <a:lnTo>
                  <a:pt x="48" y="40"/>
                </a:lnTo>
                <a:lnTo>
                  <a:pt x="53" y="55"/>
                </a:lnTo>
                <a:lnTo>
                  <a:pt x="55" y="68"/>
                </a:lnTo>
                <a:lnTo>
                  <a:pt x="57" y="77"/>
                </a:lnTo>
                <a:lnTo>
                  <a:pt x="59" y="83"/>
                </a:lnTo>
                <a:lnTo>
                  <a:pt x="59" y="89"/>
                </a:lnTo>
                <a:lnTo>
                  <a:pt x="59" y="89"/>
                </a:lnTo>
                <a:lnTo>
                  <a:pt x="59" y="92"/>
                </a:lnTo>
                <a:lnTo>
                  <a:pt x="57" y="96"/>
                </a:lnTo>
                <a:lnTo>
                  <a:pt x="55" y="96"/>
                </a:lnTo>
                <a:lnTo>
                  <a:pt x="51" y="96"/>
                </a:lnTo>
                <a:lnTo>
                  <a:pt x="46" y="99"/>
                </a:lnTo>
                <a:lnTo>
                  <a:pt x="42" y="96"/>
                </a:lnTo>
                <a:lnTo>
                  <a:pt x="37" y="92"/>
                </a:lnTo>
                <a:lnTo>
                  <a:pt x="37" y="89"/>
                </a:lnTo>
                <a:lnTo>
                  <a:pt x="33" y="83"/>
                </a:lnTo>
                <a:lnTo>
                  <a:pt x="31" y="74"/>
                </a:lnTo>
                <a:lnTo>
                  <a:pt x="26" y="62"/>
                </a:lnTo>
                <a:lnTo>
                  <a:pt x="22" y="49"/>
                </a:lnTo>
                <a:lnTo>
                  <a:pt x="18" y="37"/>
                </a:lnTo>
                <a:lnTo>
                  <a:pt x="13" y="28"/>
                </a:lnTo>
                <a:lnTo>
                  <a:pt x="9" y="18"/>
                </a:lnTo>
                <a:lnTo>
                  <a:pt x="4" y="15"/>
                </a:lnTo>
                <a:lnTo>
                  <a:pt x="4" y="15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30" name="Freeform 144"/>
          <p:cNvSpPr>
            <a:spLocks/>
          </p:cNvSpPr>
          <p:nvPr/>
        </p:nvSpPr>
        <p:spPr bwMode="auto">
          <a:xfrm>
            <a:off x="9019069" y="1384487"/>
            <a:ext cx="1505792" cy="1173711"/>
          </a:xfrm>
          <a:custGeom>
            <a:avLst/>
            <a:gdLst>
              <a:gd name="T0" fmla="*/ 179 w 232"/>
              <a:gd name="T1" fmla="*/ 3 h 114"/>
              <a:gd name="T2" fmla="*/ 186 w 232"/>
              <a:gd name="T3" fmla="*/ 0 h 114"/>
              <a:gd name="T4" fmla="*/ 197 w 232"/>
              <a:gd name="T5" fmla="*/ 3 h 114"/>
              <a:gd name="T6" fmla="*/ 212 w 232"/>
              <a:gd name="T7" fmla="*/ 12 h 114"/>
              <a:gd name="T8" fmla="*/ 221 w 232"/>
              <a:gd name="T9" fmla="*/ 15 h 114"/>
              <a:gd name="T10" fmla="*/ 227 w 232"/>
              <a:gd name="T11" fmla="*/ 21 h 114"/>
              <a:gd name="T12" fmla="*/ 230 w 232"/>
              <a:gd name="T13" fmla="*/ 24 h 114"/>
              <a:gd name="T14" fmla="*/ 230 w 232"/>
              <a:gd name="T15" fmla="*/ 24 h 114"/>
              <a:gd name="T16" fmla="*/ 225 w 232"/>
              <a:gd name="T17" fmla="*/ 30 h 114"/>
              <a:gd name="T18" fmla="*/ 221 w 232"/>
              <a:gd name="T19" fmla="*/ 36 h 114"/>
              <a:gd name="T20" fmla="*/ 219 w 232"/>
              <a:gd name="T21" fmla="*/ 43 h 114"/>
              <a:gd name="T22" fmla="*/ 214 w 232"/>
              <a:gd name="T23" fmla="*/ 52 h 114"/>
              <a:gd name="T24" fmla="*/ 210 w 232"/>
              <a:gd name="T25" fmla="*/ 64 h 114"/>
              <a:gd name="T26" fmla="*/ 199 w 232"/>
              <a:gd name="T27" fmla="*/ 86 h 114"/>
              <a:gd name="T28" fmla="*/ 190 w 232"/>
              <a:gd name="T29" fmla="*/ 101 h 114"/>
              <a:gd name="T30" fmla="*/ 183 w 232"/>
              <a:gd name="T31" fmla="*/ 110 h 114"/>
              <a:gd name="T32" fmla="*/ 177 w 232"/>
              <a:gd name="T33" fmla="*/ 114 h 114"/>
              <a:gd name="T34" fmla="*/ 172 w 232"/>
              <a:gd name="T35" fmla="*/ 114 h 114"/>
              <a:gd name="T36" fmla="*/ 166 w 232"/>
              <a:gd name="T37" fmla="*/ 110 h 114"/>
              <a:gd name="T38" fmla="*/ 148 w 232"/>
              <a:gd name="T39" fmla="*/ 92 h 114"/>
              <a:gd name="T40" fmla="*/ 159 w 232"/>
              <a:gd name="T41" fmla="*/ 89 h 114"/>
              <a:gd name="T42" fmla="*/ 166 w 232"/>
              <a:gd name="T43" fmla="*/ 77 h 114"/>
              <a:gd name="T44" fmla="*/ 172 w 232"/>
              <a:gd name="T45" fmla="*/ 61 h 114"/>
              <a:gd name="T46" fmla="*/ 177 w 232"/>
              <a:gd name="T47" fmla="*/ 43 h 114"/>
              <a:gd name="T48" fmla="*/ 179 w 232"/>
              <a:gd name="T49" fmla="*/ 30 h 114"/>
              <a:gd name="T50" fmla="*/ 179 w 232"/>
              <a:gd name="T51" fmla="*/ 24 h 114"/>
              <a:gd name="T52" fmla="*/ 175 w 232"/>
              <a:gd name="T53" fmla="*/ 24 h 114"/>
              <a:gd name="T54" fmla="*/ 168 w 232"/>
              <a:gd name="T55" fmla="*/ 24 h 114"/>
              <a:gd name="T56" fmla="*/ 161 w 232"/>
              <a:gd name="T57" fmla="*/ 24 h 114"/>
              <a:gd name="T58" fmla="*/ 144 w 232"/>
              <a:gd name="T59" fmla="*/ 24 h 114"/>
              <a:gd name="T60" fmla="*/ 122 w 232"/>
              <a:gd name="T61" fmla="*/ 27 h 114"/>
              <a:gd name="T62" fmla="*/ 88 w 232"/>
              <a:gd name="T63" fmla="*/ 30 h 114"/>
              <a:gd name="T64" fmla="*/ 58 w 232"/>
              <a:gd name="T65" fmla="*/ 33 h 114"/>
              <a:gd name="T66" fmla="*/ 31 w 232"/>
              <a:gd name="T67" fmla="*/ 36 h 114"/>
              <a:gd name="T68" fmla="*/ 13 w 232"/>
              <a:gd name="T69" fmla="*/ 40 h 114"/>
              <a:gd name="T70" fmla="*/ 0 w 232"/>
              <a:gd name="T71" fmla="*/ 40 h 114"/>
              <a:gd name="T72" fmla="*/ 11 w 232"/>
              <a:gd name="T73" fmla="*/ 21 h 114"/>
              <a:gd name="T74" fmla="*/ 35 w 232"/>
              <a:gd name="T75" fmla="*/ 21 h 114"/>
              <a:gd name="T76" fmla="*/ 62 w 232"/>
              <a:gd name="T77" fmla="*/ 18 h 114"/>
              <a:gd name="T78" fmla="*/ 91 w 232"/>
              <a:gd name="T79" fmla="*/ 15 h 114"/>
              <a:gd name="T80" fmla="*/ 122 w 232"/>
              <a:gd name="T81" fmla="*/ 12 h 114"/>
              <a:gd name="T82" fmla="*/ 146 w 232"/>
              <a:gd name="T83" fmla="*/ 9 h 114"/>
              <a:gd name="T84" fmla="*/ 161 w 232"/>
              <a:gd name="T85" fmla="*/ 6 h 114"/>
              <a:gd name="T86" fmla="*/ 172 w 232"/>
              <a:gd name="T87" fmla="*/ 6 h 114"/>
              <a:gd name="T88" fmla="*/ 175 w 232"/>
              <a:gd name="T89" fmla="*/ 6 h 1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232" h="114">
                <a:moveTo>
                  <a:pt x="175" y="6"/>
                </a:moveTo>
                <a:lnTo>
                  <a:pt x="179" y="3"/>
                </a:lnTo>
                <a:lnTo>
                  <a:pt x="181" y="3"/>
                </a:lnTo>
                <a:lnTo>
                  <a:pt x="186" y="0"/>
                </a:lnTo>
                <a:lnTo>
                  <a:pt x="190" y="3"/>
                </a:lnTo>
                <a:lnTo>
                  <a:pt x="197" y="3"/>
                </a:lnTo>
                <a:lnTo>
                  <a:pt x="203" y="6"/>
                </a:lnTo>
                <a:lnTo>
                  <a:pt x="212" y="12"/>
                </a:lnTo>
                <a:lnTo>
                  <a:pt x="216" y="15"/>
                </a:lnTo>
                <a:lnTo>
                  <a:pt x="221" y="15"/>
                </a:lnTo>
                <a:lnTo>
                  <a:pt x="225" y="18"/>
                </a:lnTo>
                <a:lnTo>
                  <a:pt x="227" y="21"/>
                </a:lnTo>
                <a:lnTo>
                  <a:pt x="230" y="21"/>
                </a:lnTo>
                <a:lnTo>
                  <a:pt x="230" y="24"/>
                </a:lnTo>
                <a:lnTo>
                  <a:pt x="232" y="24"/>
                </a:lnTo>
                <a:lnTo>
                  <a:pt x="230" y="24"/>
                </a:lnTo>
                <a:lnTo>
                  <a:pt x="227" y="30"/>
                </a:lnTo>
                <a:lnTo>
                  <a:pt x="225" y="30"/>
                </a:lnTo>
                <a:lnTo>
                  <a:pt x="223" y="33"/>
                </a:lnTo>
                <a:lnTo>
                  <a:pt x="221" y="36"/>
                </a:lnTo>
                <a:lnTo>
                  <a:pt x="219" y="40"/>
                </a:lnTo>
                <a:lnTo>
                  <a:pt x="219" y="43"/>
                </a:lnTo>
                <a:lnTo>
                  <a:pt x="216" y="46"/>
                </a:lnTo>
                <a:lnTo>
                  <a:pt x="214" y="52"/>
                </a:lnTo>
                <a:lnTo>
                  <a:pt x="212" y="58"/>
                </a:lnTo>
                <a:lnTo>
                  <a:pt x="210" y="64"/>
                </a:lnTo>
                <a:lnTo>
                  <a:pt x="203" y="77"/>
                </a:lnTo>
                <a:lnTo>
                  <a:pt x="199" y="86"/>
                </a:lnTo>
                <a:lnTo>
                  <a:pt x="194" y="95"/>
                </a:lnTo>
                <a:lnTo>
                  <a:pt x="190" y="101"/>
                </a:lnTo>
                <a:lnTo>
                  <a:pt x="188" y="107"/>
                </a:lnTo>
                <a:lnTo>
                  <a:pt x="183" y="110"/>
                </a:lnTo>
                <a:lnTo>
                  <a:pt x="181" y="114"/>
                </a:lnTo>
                <a:lnTo>
                  <a:pt x="177" y="114"/>
                </a:lnTo>
                <a:lnTo>
                  <a:pt x="175" y="114"/>
                </a:lnTo>
                <a:lnTo>
                  <a:pt x="172" y="114"/>
                </a:lnTo>
                <a:lnTo>
                  <a:pt x="170" y="110"/>
                </a:lnTo>
                <a:lnTo>
                  <a:pt x="166" y="110"/>
                </a:lnTo>
                <a:lnTo>
                  <a:pt x="157" y="101"/>
                </a:lnTo>
                <a:lnTo>
                  <a:pt x="148" y="92"/>
                </a:lnTo>
                <a:lnTo>
                  <a:pt x="152" y="92"/>
                </a:lnTo>
                <a:lnTo>
                  <a:pt x="159" y="89"/>
                </a:lnTo>
                <a:lnTo>
                  <a:pt x="163" y="83"/>
                </a:lnTo>
                <a:lnTo>
                  <a:pt x="166" y="77"/>
                </a:lnTo>
                <a:lnTo>
                  <a:pt x="170" y="67"/>
                </a:lnTo>
                <a:lnTo>
                  <a:pt x="172" y="61"/>
                </a:lnTo>
                <a:lnTo>
                  <a:pt x="175" y="52"/>
                </a:lnTo>
                <a:lnTo>
                  <a:pt x="177" y="43"/>
                </a:lnTo>
                <a:lnTo>
                  <a:pt x="179" y="36"/>
                </a:lnTo>
                <a:lnTo>
                  <a:pt x="179" y="30"/>
                </a:lnTo>
                <a:lnTo>
                  <a:pt x="179" y="27"/>
                </a:lnTo>
                <a:lnTo>
                  <a:pt x="179" y="24"/>
                </a:lnTo>
                <a:lnTo>
                  <a:pt x="177" y="24"/>
                </a:lnTo>
                <a:lnTo>
                  <a:pt x="175" y="24"/>
                </a:lnTo>
                <a:lnTo>
                  <a:pt x="172" y="24"/>
                </a:lnTo>
                <a:lnTo>
                  <a:pt x="168" y="24"/>
                </a:lnTo>
                <a:lnTo>
                  <a:pt x="166" y="24"/>
                </a:lnTo>
                <a:lnTo>
                  <a:pt x="161" y="24"/>
                </a:lnTo>
                <a:lnTo>
                  <a:pt x="155" y="24"/>
                </a:lnTo>
                <a:lnTo>
                  <a:pt x="144" y="24"/>
                </a:lnTo>
                <a:lnTo>
                  <a:pt x="135" y="27"/>
                </a:lnTo>
                <a:lnTo>
                  <a:pt x="122" y="27"/>
                </a:lnTo>
                <a:lnTo>
                  <a:pt x="106" y="30"/>
                </a:lnTo>
                <a:lnTo>
                  <a:pt x="88" y="30"/>
                </a:lnTo>
                <a:lnTo>
                  <a:pt x="73" y="33"/>
                </a:lnTo>
                <a:lnTo>
                  <a:pt x="58" y="33"/>
                </a:lnTo>
                <a:lnTo>
                  <a:pt x="44" y="36"/>
                </a:lnTo>
                <a:lnTo>
                  <a:pt x="31" y="36"/>
                </a:lnTo>
                <a:lnTo>
                  <a:pt x="22" y="36"/>
                </a:lnTo>
                <a:lnTo>
                  <a:pt x="13" y="40"/>
                </a:lnTo>
                <a:lnTo>
                  <a:pt x="5" y="40"/>
                </a:lnTo>
                <a:lnTo>
                  <a:pt x="0" y="40"/>
                </a:lnTo>
                <a:lnTo>
                  <a:pt x="0" y="21"/>
                </a:lnTo>
                <a:lnTo>
                  <a:pt x="11" y="21"/>
                </a:lnTo>
                <a:lnTo>
                  <a:pt x="22" y="21"/>
                </a:lnTo>
                <a:lnTo>
                  <a:pt x="35" y="21"/>
                </a:lnTo>
                <a:lnTo>
                  <a:pt x="49" y="21"/>
                </a:lnTo>
                <a:lnTo>
                  <a:pt x="62" y="18"/>
                </a:lnTo>
                <a:lnTo>
                  <a:pt x="75" y="18"/>
                </a:lnTo>
                <a:lnTo>
                  <a:pt x="91" y="15"/>
                </a:lnTo>
                <a:lnTo>
                  <a:pt x="106" y="15"/>
                </a:lnTo>
                <a:lnTo>
                  <a:pt x="122" y="12"/>
                </a:lnTo>
                <a:lnTo>
                  <a:pt x="135" y="12"/>
                </a:lnTo>
                <a:lnTo>
                  <a:pt x="146" y="9"/>
                </a:lnTo>
                <a:lnTo>
                  <a:pt x="155" y="9"/>
                </a:lnTo>
                <a:lnTo>
                  <a:pt x="161" y="6"/>
                </a:lnTo>
                <a:lnTo>
                  <a:pt x="168" y="6"/>
                </a:lnTo>
                <a:lnTo>
                  <a:pt x="172" y="6"/>
                </a:lnTo>
                <a:lnTo>
                  <a:pt x="175" y="6"/>
                </a:lnTo>
                <a:lnTo>
                  <a:pt x="175" y="6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31" name="Freeform 145"/>
          <p:cNvSpPr>
            <a:spLocks/>
          </p:cNvSpPr>
          <p:nvPr/>
        </p:nvSpPr>
        <p:spPr bwMode="auto">
          <a:xfrm>
            <a:off x="9635667" y="1631584"/>
            <a:ext cx="103848" cy="730999"/>
          </a:xfrm>
          <a:custGeom>
            <a:avLst/>
            <a:gdLst>
              <a:gd name="T0" fmla="*/ 16 w 16"/>
              <a:gd name="T1" fmla="*/ 6 h 71"/>
              <a:gd name="T2" fmla="*/ 16 w 16"/>
              <a:gd name="T3" fmla="*/ 6 h 71"/>
              <a:gd name="T4" fmla="*/ 16 w 16"/>
              <a:gd name="T5" fmla="*/ 9 h 71"/>
              <a:gd name="T6" fmla="*/ 13 w 16"/>
              <a:gd name="T7" fmla="*/ 16 h 71"/>
              <a:gd name="T8" fmla="*/ 13 w 16"/>
              <a:gd name="T9" fmla="*/ 25 h 71"/>
              <a:gd name="T10" fmla="*/ 11 w 16"/>
              <a:gd name="T11" fmla="*/ 34 h 71"/>
              <a:gd name="T12" fmla="*/ 9 w 16"/>
              <a:gd name="T13" fmla="*/ 46 h 71"/>
              <a:gd name="T14" fmla="*/ 9 w 16"/>
              <a:gd name="T15" fmla="*/ 59 h 71"/>
              <a:gd name="T16" fmla="*/ 7 w 16"/>
              <a:gd name="T17" fmla="*/ 71 h 71"/>
              <a:gd name="T18" fmla="*/ 0 w 16"/>
              <a:gd name="T19" fmla="*/ 71 h 71"/>
              <a:gd name="T20" fmla="*/ 0 w 16"/>
              <a:gd name="T21" fmla="*/ 0 h 71"/>
              <a:gd name="T22" fmla="*/ 4 w 16"/>
              <a:gd name="T23" fmla="*/ 0 h 71"/>
              <a:gd name="T24" fmla="*/ 9 w 16"/>
              <a:gd name="T25" fmla="*/ 3 h 71"/>
              <a:gd name="T26" fmla="*/ 13 w 16"/>
              <a:gd name="T27" fmla="*/ 3 h 71"/>
              <a:gd name="T28" fmla="*/ 16 w 16"/>
              <a:gd name="T29" fmla="*/ 6 h 71"/>
              <a:gd name="T30" fmla="*/ 16 w 16"/>
              <a:gd name="T31" fmla="*/ 6 h 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6" h="71">
                <a:moveTo>
                  <a:pt x="16" y="6"/>
                </a:moveTo>
                <a:lnTo>
                  <a:pt x="16" y="6"/>
                </a:lnTo>
                <a:lnTo>
                  <a:pt x="16" y="9"/>
                </a:lnTo>
                <a:lnTo>
                  <a:pt x="13" y="16"/>
                </a:lnTo>
                <a:lnTo>
                  <a:pt x="13" y="25"/>
                </a:lnTo>
                <a:lnTo>
                  <a:pt x="11" y="34"/>
                </a:lnTo>
                <a:lnTo>
                  <a:pt x="9" y="46"/>
                </a:lnTo>
                <a:lnTo>
                  <a:pt x="9" y="59"/>
                </a:lnTo>
                <a:lnTo>
                  <a:pt x="7" y="71"/>
                </a:lnTo>
                <a:lnTo>
                  <a:pt x="0" y="71"/>
                </a:lnTo>
                <a:lnTo>
                  <a:pt x="0" y="0"/>
                </a:lnTo>
                <a:lnTo>
                  <a:pt x="4" y="0"/>
                </a:lnTo>
                <a:lnTo>
                  <a:pt x="9" y="3"/>
                </a:lnTo>
                <a:lnTo>
                  <a:pt x="13" y="3"/>
                </a:lnTo>
                <a:lnTo>
                  <a:pt x="16" y="6"/>
                </a:lnTo>
                <a:lnTo>
                  <a:pt x="16" y="6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32" name="Freeform 146"/>
          <p:cNvSpPr>
            <a:spLocks/>
          </p:cNvSpPr>
          <p:nvPr/>
        </p:nvSpPr>
        <p:spPr bwMode="auto">
          <a:xfrm>
            <a:off x="9265708" y="1858090"/>
            <a:ext cx="785350" cy="247097"/>
          </a:xfrm>
          <a:custGeom>
            <a:avLst/>
            <a:gdLst>
              <a:gd name="T0" fmla="*/ 57 w 121"/>
              <a:gd name="T1" fmla="*/ 3 h 24"/>
              <a:gd name="T2" fmla="*/ 68 w 121"/>
              <a:gd name="T3" fmla="*/ 3 h 24"/>
              <a:gd name="T4" fmla="*/ 77 w 121"/>
              <a:gd name="T5" fmla="*/ 3 h 24"/>
              <a:gd name="T6" fmla="*/ 88 w 121"/>
              <a:gd name="T7" fmla="*/ 0 h 24"/>
              <a:gd name="T8" fmla="*/ 101 w 121"/>
              <a:gd name="T9" fmla="*/ 0 h 24"/>
              <a:gd name="T10" fmla="*/ 106 w 121"/>
              <a:gd name="T11" fmla="*/ 0 h 24"/>
              <a:gd name="T12" fmla="*/ 110 w 121"/>
              <a:gd name="T13" fmla="*/ 0 h 24"/>
              <a:gd name="T14" fmla="*/ 114 w 121"/>
              <a:gd name="T15" fmla="*/ 3 h 24"/>
              <a:gd name="T16" fmla="*/ 117 w 121"/>
              <a:gd name="T17" fmla="*/ 3 h 24"/>
              <a:gd name="T18" fmla="*/ 119 w 121"/>
              <a:gd name="T19" fmla="*/ 3 h 24"/>
              <a:gd name="T20" fmla="*/ 121 w 121"/>
              <a:gd name="T21" fmla="*/ 3 h 24"/>
              <a:gd name="T22" fmla="*/ 121 w 121"/>
              <a:gd name="T23" fmla="*/ 6 h 24"/>
              <a:gd name="T24" fmla="*/ 121 w 121"/>
              <a:gd name="T25" fmla="*/ 6 h 24"/>
              <a:gd name="T26" fmla="*/ 121 w 121"/>
              <a:gd name="T27" fmla="*/ 9 h 24"/>
              <a:gd name="T28" fmla="*/ 119 w 121"/>
              <a:gd name="T29" fmla="*/ 12 h 24"/>
              <a:gd name="T30" fmla="*/ 117 w 121"/>
              <a:gd name="T31" fmla="*/ 12 h 24"/>
              <a:gd name="T32" fmla="*/ 114 w 121"/>
              <a:gd name="T33" fmla="*/ 15 h 24"/>
              <a:gd name="T34" fmla="*/ 110 w 121"/>
              <a:gd name="T35" fmla="*/ 15 h 24"/>
              <a:gd name="T36" fmla="*/ 108 w 121"/>
              <a:gd name="T37" fmla="*/ 15 h 24"/>
              <a:gd name="T38" fmla="*/ 103 w 121"/>
              <a:gd name="T39" fmla="*/ 15 h 24"/>
              <a:gd name="T40" fmla="*/ 97 w 121"/>
              <a:gd name="T41" fmla="*/ 15 h 24"/>
              <a:gd name="T42" fmla="*/ 90 w 121"/>
              <a:gd name="T43" fmla="*/ 18 h 24"/>
              <a:gd name="T44" fmla="*/ 84 w 121"/>
              <a:gd name="T45" fmla="*/ 18 h 24"/>
              <a:gd name="T46" fmla="*/ 77 w 121"/>
              <a:gd name="T47" fmla="*/ 18 h 24"/>
              <a:gd name="T48" fmla="*/ 68 w 121"/>
              <a:gd name="T49" fmla="*/ 21 h 24"/>
              <a:gd name="T50" fmla="*/ 59 w 121"/>
              <a:gd name="T51" fmla="*/ 21 h 24"/>
              <a:gd name="T52" fmla="*/ 50 w 121"/>
              <a:gd name="T53" fmla="*/ 24 h 24"/>
              <a:gd name="T54" fmla="*/ 44 w 121"/>
              <a:gd name="T55" fmla="*/ 24 h 24"/>
              <a:gd name="T56" fmla="*/ 39 w 121"/>
              <a:gd name="T57" fmla="*/ 24 h 24"/>
              <a:gd name="T58" fmla="*/ 35 w 121"/>
              <a:gd name="T59" fmla="*/ 24 h 24"/>
              <a:gd name="T60" fmla="*/ 31 w 121"/>
              <a:gd name="T61" fmla="*/ 24 h 24"/>
              <a:gd name="T62" fmla="*/ 28 w 121"/>
              <a:gd name="T63" fmla="*/ 24 h 24"/>
              <a:gd name="T64" fmla="*/ 28 w 121"/>
              <a:gd name="T65" fmla="*/ 24 h 24"/>
              <a:gd name="T66" fmla="*/ 26 w 121"/>
              <a:gd name="T67" fmla="*/ 24 h 24"/>
              <a:gd name="T68" fmla="*/ 22 w 121"/>
              <a:gd name="T69" fmla="*/ 24 h 24"/>
              <a:gd name="T70" fmla="*/ 17 w 121"/>
              <a:gd name="T71" fmla="*/ 24 h 24"/>
              <a:gd name="T72" fmla="*/ 13 w 121"/>
              <a:gd name="T73" fmla="*/ 24 h 24"/>
              <a:gd name="T74" fmla="*/ 6 w 121"/>
              <a:gd name="T75" fmla="*/ 24 h 24"/>
              <a:gd name="T76" fmla="*/ 4 w 121"/>
              <a:gd name="T77" fmla="*/ 21 h 24"/>
              <a:gd name="T78" fmla="*/ 2 w 121"/>
              <a:gd name="T79" fmla="*/ 21 h 24"/>
              <a:gd name="T80" fmla="*/ 2 w 121"/>
              <a:gd name="T81" fmla="*/ 18 h 24"/>
              <a:gd name="T82" fmla="*/ 0 w 121"/>
              <a:gd name="T83" fmla="*/ 15 h 24"/>
              <a:gd name="T84" fmla="*/ 2 w 121"/>
              <a:gd name="T85" fmla="*/ 12 h 24"/>
              <a:gd name="T86" fmla="*/ 4 w 121"/>
              <a:gd name="T87" fmla="*/ 12 h 24"/>
              <a:gd name="T88" fmla="*/ 8 w 121"/>
              <a:gd name="T89" fmla="*/ 12 h 24"/>
              <a:gd name="T90" fmla="*/ 11 w 121"/>
              <a:gd name="T91" fmla="*/ 9 h 24"/>
              <a:gd name="T92" fmla="*/ 17 w 121"/>
              <a:gd name="T93" fmla="*/ 9 h 24"/>
              <a:gd name="T94" fmla="*/ 22 w 121"/>
              <a:gd name="T95" fmla="*/ 9 h 24"/>
              <a:gd name="T96" fmla="*/ 28 w 121"/>
              <a:gd name="T97" fmla="*/ 9 h 24"/>
              <a:gd name="T98" fmla="*/ 35 w 121"/>
              <a:gd name="T99" fmla="*/ 6 h 24"/>
              <a:gd name="T100" fmla="*/ 42 w 121"/>
              <a:gd name="T101" fmla="*/ 6 h 24"/>
              <a:gd name="T102" fmla="*/ 50 w 121"/>
              <a:gd name="T103" fmla="*/ 6 h 24"/>
              <a:gd name="T104" fmla="*/ 57 w 121"/>
              <a:gd name="T105" fmla="*/ 3 h 24"/>
              <a:gd name="T106" fmla="*/ 57 w 121"/>
              <a:gd name="T107" fmla="*/ 3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21" h="24">
                <a:moveTo>
                  <a:pt x="57" y="3"/>
                </a:moveTo>
                <a:lnTo>
                  <a:pt x="68" y="3"/>
                </a:lnTo>
                <a:lnTo>
                  <a:pt x="77" y="3"/>
                </a:lnTo>
                <a:lnTo>
                  <a:pt x="88" y="0"/>
                </a:lnTo>
                <a:lnTo>
                  <a:pt x="101" y="0"/>
                </a:lnTo>
                <a:lnTo>
                  <a:pt x="106" y="0"/>
                </a:lnTo>
                <a:lnTo>
                  <a:pt x="110" y="0"/>
                </a:lnTo>
                <a:lnTo>
                  <a:pt x="114" y="3"/>
                </a:lnTo>
                <a:lnTo>
                  <a:pt x="117" y="3"/>
                </a:lnTo>
                <a:lnTo>
                  <a:pt x="119" y="3"/>
                </a:lnTo>
                <a:lnTo>
                  <a:pt x="121" y="3"/>
                </a:lnTo>
                <a:lnTo>
                  <a:pt x="121" y="6"/>
                </a:lnTo>
                <a:lnTo>
                  <a:pt x="121" y="6"/>
                </a:lnTo>
                <a:lnTo>
                  <a:pt x="121" y="9"/>
                </a:lnTo>
                <a:lnTo>
                  <a:pt x="119" y="12"/>
                </a:lnTo>
                <a:lnTo>
                  <a:pt x="117" y="12"/>
                </a:lnTo>
                <a:lnTo>
                  <a:pt x="114" y="15"/>
                </a:lnTo>
                <a:lnTo>
                  <a:pt x="110" y="15"/>
                </a:lnTo>
                <a:lnTo>
                  <a:pt x="108" y="15"/>
                </a:lnTo>
                <a:lnTo>
                  <a:pt x="103" y="15"/>
                </a:lnTo>
                <a:lnTo>
                  <a:pt x="97" y="15"/>
                </a:lnTo>
                <a:lnTo>
                  <a:pt x="90" y="18"/>
                </a:lnTo>
                <a:lnTo>
                  <a:pt x="84" y="18"/>
                </a:lnTo>
                <a:lnTo>
                  <a:pt x="77" y="18"/>
                </a:lnTo>
                <a:lnTo>
                  <a:pt x="68" y="21"/>
                </a:lnTo>
                <a:lnTo>
                  <a:pt x="59" y="21"/>
                </a:lnTo>
                <a:lnTo>
                  <a:pt x="50" y="24"/>
                </a:lnTo>
                <a:lnTo>
                  <a:pt x="44" y="24"/>
                </a:lnTo>
                <a:lnTo>
                  <a:pt x="39" y="24"/>
                </a:lnTo>
                <a:lnTo>
                  <a:pt x="35" y="24"/>
                </a:lnTo>
                <a:lnTo>
                  <a:pt x="31" y="24"/>
                </a:lnTo>
                <a:lnTo>
                  <a:pt x="28" y="24"/>
                </a:lnTo>
                <a:lnTo>
                  <a:pt x="28" y="24"/>
                </a:lnTo>
                <a:lnTo>
                  <a:pt x="26" y="24"/>
                </a:lnTo>
                <a:lnTo>
                  <a:pt x="22" y="24"/>
                </a:lnTo>
                <a:lnTo>
                  <a:pt x="17" y="24"/>
                </a:lnTo>
                <a:lnTo>
                  <a:pt x="13" y="24"/>
                </a:lnTo>
                <a:lnTo>
                  <a:pt x="6" y="24"/>
                </a:lnTo>
                <a:lnTo>
                  <a:pt x="4" y="21"/>
                </a:lnTo>
                <a:lnTo>
                  <a:pt x="2" y="21"/>
                </a:lnTo>
                <a:lnTo>
                  <a:pt x="2" y="18"/>
                </a:lnTo>
                <a:lnTo>
                  <a:pt x="0" y="15"/>
                </a:lnTo>
                <a:lnTo>
                  <a:pt x="2" y="12"/>
                </a:lnTo>
                <a:lnTo>
                  <a:pt x="4" y="12"/>
                </a:lnTo>
                <a:lnTo>
                  <a:pt x="8" y="12"/>
                </a:lnTo>
                <a:lnTo>
                  <a:pt x="11" y="9"/>
                </a:lnTo>
                <a:lnTo>
                  <a:pt x="17" y="9"/>
                </a:lnTo>
                <a:lnTo>
                  <a:pt x="22" y="9"/>
                </a:lnTo>
                <a:lnTo>
                  <a:pt x="28" y="9"/>
                </a:lnTo>
                <a:lnTo>
                  <a:pt x="35" y="6"/>
                </a:lnTo>
                <a:lnTo>
                  <a:pt x="42" y="6"/>
                </a:lnTo>
                <a:lnTo>
                  <a:pt x="50" y="6"/>
                </a:lnTo>
                <a:lnTo>
                  <a:pt x="57" y="3"/>
                </a:lnTo>
                <a:lnTo>
                  <a:pt x="57" y="3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33" name="Freeform 147"/>
          <p:cNvSpPr>
            <a:spLocks/>
          </p:cNvSpPr>
          <p:nvPr/>
        </p:nvSpPr>
        <p:spPr bwMode="auto">
          <a:xfrm>
            <a:off x="9278689" y="2331693"/>
            <a:ext cx="785350" cy="154439"/>
          </a:xfrm>
          <a:custGeom>
            <a:avLst/>
            <a:gdLst>
              <a:gd name="T0" fmla="*/ 0 w 121"/>
              <a:gd name="T1" fmla="*/ 9 h 15"/>
              <a:gd name="T2" fmla="*/ 4 w 121"/>
              <a:gd name="T3" fmla="*/ 9 h 15"/>
              <a:gd name="T4" fmla="*/ 9 w 121"/>
              <a:gd name="T5" fmla="*/ 9 h 15"/>
              <a:gd name="T6" fmla="*/ 15 w 121"/>
              <a:gd name="T7" fmla="*/ 9 h 15"/>
              <a:gd name="T8" fmla="*/ 22 w 121"/>
              <a:gd name="T9" fmla="*/ 9 h 15"/>
              <a:gd name="T10" fmla="*/ 29 w 121"/>
              <a:gd name="T11" fmla="*/ 6 h 15"/>
              <a:gd name="T12" fmla="*/ 37 w 121"/>
              <a:gd name="T13" fmla="*/ 6 h 15"/>
              <a:gd name="T14" fmla="*/ 46 w 121"/>
              <a:gd name="T15" fmla="*/ 6 h 15"/>
              <a:gd name="T16" fmla="*/ 57 w 121"/>
              <a:gd name="T17" fmla="*/ 3 h 15"/>
              <a:gd name="T18" fmla="*/ 68 w 121"/>
              <a:gd name="T19" fmla="*/ 3 h 15"/>
              <a:gd name="T20" fmla="*/ 77 w 121"/>
              <a:gd name="T21" fmla="*/ 3 h 15"/>
              <a:gd name="T22" fmla="*/ 86 w 121"/>
              <a:gd name="T23" fmla="*/ 3 h 15"/>
              <a:gd name="T24" fmla="*/ 93 w 121"/>
              <a:gd name="T25" fmla="*/ 0 h 15"/>
              <a:gd name="T26" fmla="*/ 97 w 121"/>
              <a:gd name="T27" fmla="*/ 0 h 15"/>
              <a:gd name="T28" fmla="*/ 101 w 121"/>
              <a:gd name="T29" fmla="*/ 0 h 15"/>
              <a:gd name="T30" fmla="*/ 106 w 121"/>
              <a:gd name="T31" fmla="*/ 0 h 15"/>
              <a:gd name="T32" fmla="*/ 106 w 121"/>
              <a:gd name="T33" fmla="*/ 0 h 15"/>
              <a:gd name="T34" fmla="*/ 110 w 121"/>
              <a:gd name="T35" fmla="*/ 0 h 15"/>
              <a:gd name="T36" fmla="*/ 112 w 121"/>
              <a:gd name="T37" fmla="*/ 3 h 15"/>
              <a:gd name="T38" fmla="*/ 117 w 121"/>
              <a:gd name="T39" fmla="*/ 3 h 15"/>
              <a:gd name="T40" fmla="*/ 121 w 121"/>
              <a:gd name="T41" fmla="*/ 6 h 15"/>
              <a:gd name="T42" fmla="*/ 112 w 121"/>
              <a:gd name="T43" fmla="*/ 6 h 15"/>
              <a:gd name="T44" fmla="*/ 101 w 121"/>
              <a:gd name="T45" fmla="*/ 6 h 15"/>
              <a:gd name="T46" fmla="*/ 90 w 121"/>
              <a:gd name="T47" fmla="*/ 6 h 15"/>
              <a:gd name="T48" fmla="*/ 75 w 121"/>
              <a:gd name="T49" fmla="*/ 9 h 15"/>
              <a:gd name="T50" fmla="*/ 59 w 121"/>
              <a:gd name="T51" fmla="*/ 9 h 15"/>
              <a:gd name="T52" fmla="*/ 42 w 121"/>
              <a:gd name="T53" fmla="*/ 9 h 15"/>
              <a:gd name="T54" fmla="*/ 22 w 121"/>
              <a:gd name="T55" fmla="*/ 12 h 15"/>
              <a:gd name="T56" fmla="*/ 0 w 121"/>
              <a:gd name="T57" fmla="*/ 15 h 15"/>
              <a:gd name="T58" fmla="*/ 0 w 121"/>
              <a:gd name="T59" fmla="*/ 9 h 15"/>
              <a:gd name="T60" fmla="*/ 0 w 121"/>
              <a:gd name="T61" fmla="*/ 9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121" h="15">
                <a:moveTo>
                  <a:pt x="0" y="9"/>
                </a:moveTo>
                <a:lnTo>
                  <a:pt x="4" y="9"/>
                </a:lnTo>
                <a:lnTo>
                  <a:pt x="9" y="9"/>
                </a:lnTo>
                <a:lnTo>
                  <a:pt x="15" y="9"/>
                </a:lnTo>
                <a:lnTo>
                  <a:pt x="22" y="9"/>
                </a:lnTo>
                <a:lnTo>
                  <a:pt x="29" y="6"/>
                </a:lnTo>
                <a:lnTo>
                  <a:pt x="37" y="6"/>
                </a:lnTo>
                <a:lnTo>
                  <a:pt x="46" y="6"/>
                </a:lnTo>
                <a:lnTo>
                  <a:pt x="57" y="3"/>
                </a:lnTo>
                <a:lnTo>
                  <a:pt x="68" y="3"/>
                </a:lnTo>
                <a:lnTo>
                  <a:pt x="77" y="3"/>
                </a:lnTo>
                <a:lnTo>
                  <a:pt x="86" y="3"/>
                </a:lnTo>
                <a:lnTo>
                  <a:pt x="93" y="0"/>
                </a:lnTo>
                <a:lnTo>
                  <a:pt x="97" y="0"/>
                </a:lnTo>
                <a:lnTo>
                  <a:pt x="101" y="0"/>
                </a:lnTo>
                <a:lnTo>
                  <a:pt x="106" y="0"/>
                </a:lnTo>
                <a:lnTo>
                  <a:pt x="106" y="0"/>
                </a:lnTo>
                <a:lnTo>
                  <a:pt x="110" y="0"/>
                </a:lnTo>
                <a:lnTo>
                  <a:pt x="112" y="3"/>
                </a:lnTo>
                <a:lnTo>
                  <a:pt x="117" y="3"/>
                </a:lnTo>
                <a:lnTo>
                  <a:pt x="121" y="6"/>
                </a:lnTo>
                <a:lnTo>
                  <a:pt x="112" y="6"/>
                </a:lnTo>
                <a:lnTo>
                  <a:pt x="101" y="6"/>
                </a:lnTo>
                <a:lnTo>
                  <a:pt x="90" y="6"/>
                </a:lnTo>
                <a:lnTo>
                  <a:pt x="75" y="9"/>
                </a:lnTo>
                <a:lnTo>
                  <a:pt x="59" y="9"/>
                </a:lnTo>
                <a:lnTo>
                  <a:pt x="42" y="9"/>
                </a:lnTo>
                <a:lnTo>
                  <a:pt x="22" y="12"/>
                </a:lnTo>
                <a:lnTo>
                  <a:pt x="0" y="15"/>
                </a:lnTo>
                <a:lnTo>
                  <a:pt x="0" y="9"/>
                </a:lnTo>
                <a:lnTo>
                  <a:pt x="0" y="9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34" name="Freeform 148"/>
          <p:cNvSpPr>
            <a:spLocks/>
          </p:cNvSpPr>
          <p:nvPr/>
        </p:nvSpPr>
        <p:spPr bwMode="auto">
          <a:xfrm>
            <a:off x="8486850" y="2619973"/>
            <a:ext cx="2420952" cy="442719"/>
          </a:xfrm>
          <a:custGeom>
            <a:avLst/>
            <a:gdLst>
              <a:gd name="T0" fmla="*/ 162 w 373"/>
              <a:gd name="T1" fmla="*/ 30 h 43"/>
              <a:gd name="T2" fmla="*/ 146 w 373"/>
              <a:gd name="T3" fmla="*/ 30 h 43"/>
              <a:gd name="T4" fmla="*/ 126 w 373"/>
              <a:gd name="T5" fmla="*/ 34 h 43"/>
              <a:gd name="T6" fmla="*/ 106 w 373"/>
              <a:gd name="T7" fmla="*/ 34 h 43"/>
              <a:gd name="T8" fmla="*/ 82 w 373"/>
              <a:gd name="T9" fmla="*/ 37 h 43"/>
              <a:gd name="T10" fmla="*/ 64 w 373"/>
              <a:gd name="T11" fmla="*/ 40 h 43"/>
              <a:gd name="T12" fmla="*/ 51 w 373"/>
              <a:gd name="T13" fmla="*/ 40 h 43"/>
              <a:gd name="T14" fmla="*/ 42 w 373"/>
              <a:gd name="T15" fmla="*/ 43 h 43"/>
              <a:gd name="T16" fmla="*/ 40 w 373"/>
              <a:gd name="T17" fmla="*/ 43 h 43"/>
              <a:gd name="T18" fmla="*/ 31 w 373"/>
              <a:gd name="T19" fmla="*/ 43 h 43"/>
              <a:gd name="T20" fmla="*/ 20 w 373"/>
              <a:gd name="T21" fmla="*/ 40 h 43"/>
              <a:gd name="T22" fmla="*/ 12 w 373"/>
              <a:gd name="T23" fmla="*/ 37 h 43"/>
              <a:gd name="T24" fmla="*/ 5 w 373"/>
              <a:gd name="T25" fmla="*/ 30 h 43"/>
              <a:gd name="T26" fmla="*/ 0 w 373"/>
              <a:gd name="T27" fmla="*/ 24 h 43"/>
              <a:gd name="T28" fmla="*/ 5 w 373"/>
              <a:gd name="T29" fmla="*/ 21 h 43"/>
              <a:gd name="T30" fmla="*/ 16 w 373"/>
              <a:gd name="T31" fmla="*/ 21 h 43"/>
              <a:gd name="T32" fmla="*/ 31 w 373"/>
              <a:gd name="T33" fmla="*/ 21 h 43"/>
              <a:gd name="T34" fmla="*/ 49 w 373"/>
              <a:gd name="T35" fmla="*/ 18 h 43"/>
              <a:gd name="T36" fmla="*/ 78 w 373"/>
              <a:gd name="T37" fmla="*/ 18 h 43"/>
              <a:gd name="T38" fmla="*/ 122 w 373"/>
              <a:gd name="T39" fmla="*/ 15 h 43"/>
              <a:gd name="T40" fmla="*/ 168 w 373"/>
              <a:gd name="T41" fmla="*/ 9 h 43"/>
              <a:gd name="T42" fmla="*/ 221 w 373"/>
              <a:gd name="T43" fmla="*/ 6 h 43"/>
              <a:gd name="T44" fmla="*/ 263 w 373"/>
              <a:gd name="T45" fmla="*/ 3 h 43"/>
              <a:gd name="T46" fmla="*/ 287 w 373"/>
              <a:gd name="T47" fmla="*/ 0 h 43"/>
              <a:gd name="T48" fmla="*/ 305 w 373"/>
              <a:gd name="T49" fmla="*/ 0 h 43"/>
              <a:gd name="T50" fmla="*/ 318 w 373"/>
              <a:gd name="T51" fmla="*/ 0 h 43"/>
              <a:gd name="T52" fmla="*/ 327 w 373"/>
              <a:gd name="T53" fmla="*/ 0 h 43"/>
              <a:gd name="T54" fmla="*/ 340 w 373"/>
              <a:gd name="T55" fmla="*/ 3 h 43"/>
              <a:gd name="T56" fmla="*/ 358 w 373"/>
              <a:gd name="T57" fmla="*/ 9 h 43"/>
              <a:gd name="T58" fmla="*/ 369 w 373"/>
              <a:gd name="T59" fmla="*/ 15 h 43"/>
              <a:gd name="T60" fmla="*/ 373 w 373"/>
              <a:gd name="T61" fmla="*/ 18 h 43"/>
              <a:gd name="T62" fmla="*/ 373 w 373"/>
              <a:gd name="T63" fmla="*/ 21 h 43"/>
              <a:gd name="T64" fmla="*/ 371 w 373"/>
              <a:gd name="T65" fmla="*/ 24 h 43"/>
              <a:gd name="T66" fmla="*/ 365 w 373"/>
              <a:gd name="T67" fmla="*/ 27 h 43"/>
              <a:gd name="T68" fmla="*/ 354 w 373"/>
              <a:gd name="T69" fmla="*/ 27 h 43"/>
              <a:gd name="T70" fmla="*/ 338 w 373"/>
              <a:gd name="T71" fmla="*/ 27 h 43"/>
              <a:gd name="T72" fmla="*/ 307 w 373"/>
              <a:gd name="T73" fmla="*/ 24 h 43"/>
              <a:gd name="T74" fmla="*/ 265 w 373"/>
              <a:gd name="T75" fmla="*/ 24 h 43"/>
              <a:gd name="T76" fmla="*/ 230 w 373"/>
              <a:gd name="T77" fmla="*/ 24 h 43"/>
              <a:gd name="T78" fmla="*/ 210 w 373"/>
              <a:gd name="T79" fmla="*/ 27 h 43"/>
              <a:gd name="T80" fmla="*/ 184 w 373"/>
              <a:gd name="T81" fmla="*/ 27 h 43"/>
              <a:gd name="T82" fmla="*/ 170 w 373"/>
              <a:gd name="T83" fmla="*/ 27 h 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373" h="43">
                <a:moveTo>
                  <a:pt x="170" y="27"/>
                </a:moveTo>
                <a:lnTo>
                  <a:pt x="162" y="30"/>
                </a:lnTo>
                <a:lnTo>
                  <a:pt x="155" y="30"/>
                </a:lnTo>
                <a:lnTo>
                  <a:pt x="146" y="30"/>
                </a:lnTo>
                <a:lnTo>
                  <a:pt x="137" y="30"/>
                </a:lnTo>
                <a:lnTo>
                  <a:pt x="126" y="34"/>
                </a:lnTo>
                <a:lnTo>
                  <a:pt x="117" y="34"/>
                </a:lnTo>
                <a:lnTo>
                  <a:pt x="106" y="34"/>
                </a:lnTo>
                <a:lnTo>
                  <a:pt x="93" y="37"/>
                </a:lnTo>
                <a:lnTo>
                  <a:pt x="82" y="37"/>
                </a:lnTo>
                <a:lnTo>
                  <a:pt x="73" y="40"/>
                </a:lnTo>
                <a:lnTo>
                  <a:pt x="64" y="40"/>
                </a:lnTo>
                <a:lnTo>
                  <a:pt x="56" y="40"/>
                </a:lnTo>
                <a:lnTo>
                  <a:pt x="51" y="40"/>
                </a:lnTo>
                <a:lnTo>
                  <a:pt x="47" y="43"/>
                </a:lnTo>
                <a:lnTo>
                  <a:pt x="42" y="43"/>
                </a:lnTo>
                <a:lnTo>
                  <a:pt x="42" y="43"/>
                </a:lnTo>
                <a:lnTo>
                  <a:pt x="40" y="43"/>
                </a:lnTo>
                <a:lnTo>
                  <a:pt x="36" y="43"/>
                </a:lnTo>
                <a:lnTo>
                  <a:pt x="31" y="43"/>
                </a:lnTo>
                <a:lnTo>
                  <a:pt x="27" y="40"/>
                </a:lnTo>
                <a:lnTo>
                  <a:pt x="20" y="40"/>
                </a:lnTo>
                <a:lnTo>
                  <a:pt x="16" y="37"/>
                </a:lnTo>
                <a:lnTo>
                  <a:pt x="12" y="37"/>
                </a:lnTo>
                <a:lnTo>
                  <a:pt x="7" y="34"/>
                </a:lnTo>
                <a:lnTo>
                  <a:pt x="5" y="30"/>
                </a:lnTo>
                <a:lnTo>
                  <a:pt x="3" y="27"/>
                </a:lnTo>
                <a:lnTo>
                  <a:pt x="0" y="24"/>
                </a:lnTo>
                <a:lnTo>
                  <a:pt x="0" y="21"/>
                </a:lnTo>
                <a:lnTo>
                  <a:pt x="5" y="21"/>
                </a:lnTo>
                <a:lnTo>
                  <a:pt x="9" y="21"/>
                </a:lnTo>
                <a:lnTo>
                  <a:pt x="16" y="21"/>
                </a:lnTo>
                <a:lnTo>
                  <a:pt x="23" y="21"/>
                </a:lnTo>
                <a:lnTo>
                  <a:pt x="31" y="21"/>
                </a:lnTo>
                <a:lnTo>
                  <a:pt x="40" y="21"/>
                </a:lnTo>
                <a:lnTo>
                  <a:pt x="49" y="18"/>
                </a:lnTo>
                <a:lnTo>
                  <a:pt x="58" y="18"/>
                </a:lnTo>
                <a:lnTo>
                  <a:pt x="78" y="18"/>
                </a:lnTo>
                <a:lnTo>
                  <a:pt x="100" y="15"/>
                </a:lnTo>
                <a:lnTo>
                  <a:pt x="122" y="15"/>
                </a:lnTo>
                <a:lnTo>
                  <a:pt x="144" y="12"/>
                </a:lnTo>
                <a:lnTo>
                  <a:pt x="168" y="9"/>
                </a:lnTo>
                <a:lnTo>
                  <a:pt x="195" y="9"/>
                </a:lnTo>
                <a:lnTo>
                  <a:pt x="221" y="6"/>
                </a:lnTo>
                <a:lnTo>
                  <a:pt x="250" y="3"/>
                </a:lnTo>
                <a:lnTo>
                  <a:pt x="263" y="3"/>
                </a:lnTo>
                <a:lnTo>
                  <a:pt x="276" y="3"/>
                </a:lnTo>
                <a:lnTo>
                  <a:pt x="287" y="0"/>
                </a:lnTo>
                <a:lnTo>
                  <a:pt x="296" y="0"/>
                </a:lnTo>
                <a:lnTo>
                  <a:pt x="305" y="0"/>
                </a:lnTo>
                <a:lnTo>
                  <a:pt x="312" y="0"/>
                </a:lnTo>
                <a:lnTo>
                  <a:pt x="318" y="0"/>
                </a:lnTo>
                <a:lnTo>
                  <a:pt x="321" y="0"/>
                </a:lnTo>
                <a:lnTo>
                  <a:pt x="327" y="0"/>
                </a:lnTo>
                <a:lnTo>
                  <a:pt x="334" y="3"/>
                </a:lnTo>
                <a:lnTo>
                  <a:pt x="340" y="3"/>
                </a:lnTo>
                <a:lnTo>
                  <a:pt x="349" y="6"/>
                </a:lnTo>
                <a:lnTo>
                  <a:pt x="358" y="9"/>
                </a:lnTo>
                <a:lnTo>
                  <a:pt x="365" y="12"/>
                </a:lnTo>
                <a:lnTo>
                  <a:pt x="369" y="15"/>
                </a:lnTo>
                <a:lnTo>
                  <a:pt x="371" y="15"/>
                </a:lnTo>
                <a:lnTo>
                  <a:pt x="373" y="18"/>
                </a:lnTo>
                <a:lnTo>
                  <a:pt x="373" y="21"/>
                </a:lnTo>
                <a:lnTo>
                  <a:pt x="373" y="21"/>
                </a:lnTo>
                <a:lnTo>
                  <a:pt x="371" y="24"/>
                </a:lnTo>
                <a:lnTo>
                  <a:pt x="371" y="24"/>
                </a:lnTo>
                <a:lnTo>
                  <a:pt x="367" y="24"/>
                </a:lnTo>
                <a:lnTo>
                  <a:pt x="365" y="27"/>
                </a:lnTo>
                <a:lnTo>
                  <a:pt x="360" y="27"/>
                </a:lnTo>
                <a:lnTo>
                  <a:pt x="354" y="27"/>
                </a:lnTo>
                <a:lnTo>
                  <a:pt x="345" y="27"/>
                </a:lnTo>
                <a:lnTo>
                  <a:pt x="338" y="27"/>
                </a:lnTo>
                <a:lnTo>
                  <a:pt x="327" y="27"/>
                </a:lnTo>
                <a:lnTo>
                  <a:pt x="307" y="24"/>
                </a:lnTo>
                <a:lnTo>
                  <a:pt x="285" y="24"/>
                </a:lnTo>
                <a:lnTo>
                  <a:pt x="265" y="24"/>
                </a:lnTo>
                <a:lnTo>
                  <a:pt x="241" y="24"/>
                </a:lnTo>
                <a:lnTo>
                  <a:pt x="230" y="24"/>
                </a:lnTo>
                <a:lnTo>
                  <a:pt x="221" y="27"/>
                </a:lnTo>
                <a:lnTo>
                  <a:pt x="210" y="27"/>
                </a:lnTo>
                <a:lnTo>
                  <a:pt x="201" y="27"/>
                </a:lnTo>
                <a:lnTo>
                  <a:pt x="184" y="27"/>
                </a:lnTo>
                <a:lnTo>
                  <a:pt x="170" y="27"/>
                </a:lnTo>
                <a:lnTo>
                  <a:pt x="170" y="27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36" name="Freeform 150"/>
          <p:cNvSpPr>
            <a:spLocks/>
          </p:cNvSpPr>
          <p:nvPr/>
        </p:nvSpPr>
        <p:spPr bwMode="auto">
          <a:xfrm>
            <a:off x="1559907" y="4130217"/>
            <a:ext cx="259620" cy="2213580"/>
          </a:xfrm>
          <a:custGeom>
            <a:avLst/>
            <a:gdLst>
              <a:gd name="T0" fmla="*/ 3 w 40"/>
              <a:gd name="T1" fmla="*/ 12 h 215"/>
              <a:gd name="T2" fmla="*/ 0 w 40"/>
              <a:gd name="T3" fmla="*/ 9 h 215"/>
              <a:gd name="T4" fmla="*/ 0 w 40"/>
              <a:gd name="T5" fmla="*/ 6 h 215"/>
              <a:gd name="T6" fmla="*/ 3 w 40"/>
              <a:gd name="T7" fmla="*/ 3 h 215"/>
              <a:gd name="T8" fmla="*/ 5 w 40"/>
              <a:gd name="T9" fmla="*/ 0 h 215"/>
              <a:gd name="T10" fmla="*/ 7 w 40"/>
              <a:gd name="T11" fmla="*/ 0 h 215"/>
              <a:gd name="T12" fmla="*/ 11 w 40"/>
              <a:gd name="T13" fmla="*/ 0 h 215"/>
              <a:gd name="T14" fmla="*/ 14 w 40"/>
              <a:gd name="T15" fmla="*/ 0 h 215"/>
              <a:gd name="T16" fmla="*/ 18 w 40"/>
              <a:gd name="T17" fmla="*/ 0 h 215"/>
              <a:gd name="T18" fmla="*/ 22 w 40"/>
              <a:gd name="T19" fmla="*/ 0 h 215"/>
              <a:gd name="T20" fmla="*/ 29 w 40"/>
              <a:gd name="T21" fmla="*/ 3 h 215"/>
              <a:gd name="T22" fmla="*/ 33 w 40"/>
              <a:gd name="T23" fmla="*/ 3 h 215"/>
              <a:gd name="T24" fmla="*/ 40 w 40"/>
              <a:gd name="T25" fmla="*/ 6 h 215"/>
              <a:gd name="T26" fmla="*/ 40 w 40"/>
              <a:gd name="T27" fmla="*/ 15 h 215"/>
              <a:gd name="T28" fmla="*/ 40 w 40"/>
              <a:gd name="T29" fmla="*/ 28 h 215"/>
              <a:gd name="T30" fmla="*/ 40 w 40"/>
              <a:gd name="T31" fmla="*/ 40 h 215"/>
              <a:gd name="T32" fmla="*/ 40 w 40"/>
              <a:gd name="T33" fmla="*/ 55 h 215"/>
              <a:gd name="T34" fmla="*/ 40 w 40"/>
              <a:gd name="T35" fmla="*/ 71 h 215"/>
              <a:gd name="T36" fmla="*/ 40 w 40"/>
              <a:gd name="T37" fmla="*/ 89 h 215"/>
              <a:gd name="T38" fmla="*/ 40 w 40"/>
              <a:gd name="T39" fmla="*/ 108 h 215"/>
              <a:gd name="T40" fmla="*/ 38 w 40"/>
              <a:gd name="T41" fmla="*/ 129 h 215"/>
              <a:gd name="T42" fmla="*/ 38 w 40"/>
              <a:gd name="T43" fmla="*/ 148 h 215"/>
              <a:gd name="T44" fmla="*/ 38 w 40"/>
              <a:gd name="T45" fmla="*/ 166 h 215"/>
              <a:gd name="T46" fmla="*/ 36 w 40"/>
              <a:gd name="T47" fmla="*/ 182 h 215"/>
              <a:gd name="T48" fmla="*/ 33 w 40"/>
              <a:gd name="T49" fmla="*/ 194 h 215"/>
              <a:gd name="T50" fmla="*/ 33 w 40"/>
              <a:gd name="T51" fmla="*/ 203 h 215"/>
              <a:gd name="T52" fmla="*/ 31 w 40"/>
              <a:gd name="T53" fmla="*/ 209 h 215"/>
              <a:gd name="T54" fmla="*/ 29 w 40"/>
              <a:gd name="T55" fmla="*/ 215 h 215"/>
              <a:gd name="T56" fmla="*/ 27 w 40"/>
              <a:gd name="T57" fmla="*/ 215 h 215"/>
              <a:gd name="T58" fmla="*/ 22 w 40"/>
              <a:gd name="T59" fmla="*/ 215 h 215"/>
              <a:gd name="T60" fmla="*/ 18 w 40"/>
              <a:gd name="T61" fmla="*/ 212 h 215"/>
              <a:gd name="T62" fmla="*/ 14 w 40"/>
              <a:gd name="T63" fmla="*/ 209 h 215"/>
              <a:gd name="T64" fmla="*/ 11 w 40"/>
              <a:gd name="T65" fmla="*/ 206 h 215"/>
              <a:gd name="T66" fmla="*/ 7 w 40"/>
              <a:gd name="T67" fmla="*/ 200 h 215"/>
              <a:gd name="T68" fmla="*/ 5 w 40"/>
              <a:gd name="T69" fmla="*/ 197 h 215"/>
              <a:gd name="T70" fmla="*/ 3 w 40"/>
              <a:gd name="T71" fmla="*/ 194 h 215"/>
              <a:gd name="T72" fmla="*/ 3 w 40"/>
              <a:gd name="T73" fmla="*/ 191 h 215"/>
              <a:gd name="T74" fmla="*/ 3 w 40"/>
              <a:gd name="T75" fmla="*/ 188 h 215"/>
              <a:gd name="T76" fmla="*/ 3 w 40"/>
              <a:gd name="T77" fmla="*/ 185 h 215"/>
              <a:gd name="T78" fmla="*/ 5 w 40"/>
              <a:gd name="T79" fmla="*/ 179 h 215"/>
              <a:gd name="T80" fmla="*/ 5 w 40"/>
              <a:gd name="T81" fmla="*/ 169 h 215"/>
              <a:gd name="T82" fmla="*/ 7 w 40"/>
              <a:gd name="T83" fmla="*/ 163 h 215"/>
              <a:gd name="T84" fmla="*/ 7 w 40"/>
              <a:gd name="T85" fmla="*/ 154 h 215"/>
              <a:gd name="T86" fmla="*/ 7 w 40"/>
              <a:gd name="T87" fmla="*/ 148 h 215"/>
              <a:gd name="T88" fmla="*/ 7 w 40"/>
              <a:gd name="T89" fmla="*/ 138 h 215"/>
              <a:gd name="T90" fmla="*/ 9 w 40"/>
              <a:gd name="T91" fmla="*/ 129 h 215"/>
              <a:gd name="T92" fmla="*/ 9 w 40"/>
              <a:gd name="T93" fmla="*/ 120 h 215"/>
              <a:gd name="T94" fmla="*/ 9 w 40"/>
              <a:gd name="T95" fmla="*/ 108 h 215"/>
              <a:gd name="T96" fmla="*/ 11 w 40"/>
              <a:gd name="T97" fmla="*/ 95 h 215"/>
              <a:gd name="T98" fmla="*/ 11 w 40"/>
              <a:gd name="T99" fmla="*/ 86 h 215"/>
              <a:gd name="T100" fmla="*/ 11 w 40"/>
              <a:gd name="T101" fmla="*/ 74 h 215"/>
              <a:gd name="T102" fmla="*/ 9 w 40"/>
              <a:gd name="T103" fmla="*/ 65 h 215"/>
              <a:gd name="T104" fmla="*/ 9 w 40"/>
              <a:gd name="T105" fmla="*/ 55 h 215"/>
              <a:gd name="T106" fmla="*/ 9 w 40"/>
              <a:gd name="T107" fmla="*/ 49 h 215"/>
              <a:gd name="T108" fmla="*/ 9 w 40"/>
              <a:gd name="T109" fmla="*/ 43 h 215"/>
              <a:gd name="T110" fmla="*/ 9 w 40"/>
              <a:gd name="T111" fmla="*/ 37 h 215"/>
              <a:gd name="T112" fmla="*/ 9 w 40"/>
              <a:gd name="T113" fmla="*/ 34 h 215"/>
              <a:gd name="T114" fmla="*/ 7 w 40"/>
              <a:gd name="T115" fmla="*/ 24 h 215"/>
              <a:gd name="T116" fmla="*/ 7 w 40"/>
              <a:gd name="T117" fmla="*/ 21 h 215"/>
              <a:gd name="T118" fmla="*/ 5 w 40"/>
              <a:gd name="T119" fmla="*/ 15 h 215"/>
              <a:gd name="T120" fmla="*/ 3 w 40"/>
              <a:gd name="T121" fmla="*/ 12 h 215"/>
              <a:gd name="T122" fmla="*/ 3 w 40"/>
              <a:gd name="T123" fmla="*/ 12 h 2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40" h="215">
                <a:moveTo>
                  <a:pt x="3" y="12"/>
                </a:moveTo>
                <a:lnTo>
                  <a:pt x="0" y="9"/>
                </a:lnTo>
                <a:lnTo>
                  <a:pt x="0" y="6"/>
                </a:lnTo>
                <a:lnTo>
                  <a:pt x="3" y="3"/>
                </a:lnTo>
                <a:lnTo>
                  <a:pt x="5" y="0"/>
                </a:lnTo>
                <a:lnTo>
                  <a:pt x="7" y="0"/>
                </a:lnTo>
                <a:lnTo>
                  <a:pt x="11" y="0"/>
                </a:lnTo>
                <a:lnTo>
                  <a:pt x="14" y="0"/>
                </a:lnTo>
                <a:lnTo>
                  <a:pt x="18" y="0"/>
                </a:lnTo>
                <a:lnTo>
                  <a:pt x="22" y="0"/>
                </a:lnTo>
                <a:lnTo>
                  <a:pt x="29" y="3"/>
                </a:lnTo>
                <a:lnTo>
                  <a:pt x="33" y="3"/>
                </a:lnTo>
                <a:lnTo>
                  <a:pt x="40" y="6"/>
                </a:lnTo>
                <a:lnTo>
                  <a:pt x="40" y="15"/>
                </a:lnTo>
                <a:lnTo>
                  <a:pt x="40" y="28"/>
                </a:lnTo>
                <a:lnTo>
                  <a:pt x="40" y="40"/>
                </a:lnTo>
                <a:lnTo>
                  <a:pt x="40" y="55"/>
                </a:lnTo>
                <a:lnTo>
                  <a:pt x="40" y="71"/>
                </a:lnTo>
                <a:lnTo>
                  <a:pt x="40" y="89"/>
                </a:lnTo>
                <a:lnTo>
                  <a:pt x="40" y="108"/>
                </a:lnTo>
                <a:lnTo>
                  <a:pt x="38" y="129"/>
                </a:lnTo>
                <a:lnTo>
                  <a:pt x="38" y="148"/>
                </a:lnTo>
                <a:lnTo>
                  <a:pt x="38" y="166"/>
                </a:lnTo>
                <a:lnTo>
                  <a:pt x="36" y="182"/>
                </a:lnTo>
                <a:lnTo>
                  <a:pt x="33" y="194"/>
                </a:lnTo>
                <a:lnTo>
                  <a:pt x="33" y="203"/>
                </a:lnTo>
                <a:lnTo>
                  <a:pt x="31" y="209"/>
                </a:lnTo>
                <a:lnTo>
                  <a:pt x="29" y="215"/>
                </a:lnTo>
                <a:lnTo>
                  <a:pt x="27" y="215"/>
                </a:lnTo>
                <a:lnTo>
                  <a:pt x="22" y="215"/>
                </a:lnTo>
                <a:lnTo>
                  <a:pt x="18" y="212"/>
                </a:lnTo>
                <a:lnTo>
                  <a:pt x="14" y="209"/>
                </a:lnTo>
                <a:lnTo>
                  <a:pt x="11" y="206"/>
                </a:lnTo>
                <a:lnTo>
                  <a:pt x="7" y="200"/>
                </a:lnTo>
                <a:lnTo>
                  <a:pt x="5" y="197"/>
                </a:lnTo>
                <a:lnTo>
                  <a:pt x="3" y="194"/>
                </a:lnTo>
                <a:lnTo>
                  <a:pt x="3" y="191"/>
                </a:lnTo>
                <a:lnTo>
                  <a:pt x="3" y="188"/>
                </a:lnTo>
                <a:lnTo>
                  <a:pt x="3" y="185"/>
                </a:lnTo>
                <a:lnTo>
                  <a:pt x="5" y="179"/>
                </a:lnTo>
                <a:lnTo>
                  <a:pt x="5" y="169"/>
                </a:lnTo>
                <a:lnTo>
                  <a:pt x="7" y="163"/>
                </a:lnTo>
                <a:lnTo>
                  <a:pt x="7" y="154"/>
                </a:lnTo>
                <a:lnTo>
                  <a:pt x="7" y="148"/>
                </a:lnTo>
                <a:lnTo>
                  <a:pt x="7" y="138"/>
                </a:lnTo>
                <a:lnTo>
                  <a:pt x="9" y="129"/>
                </a:lnTo>
                <a:lnTo>
                  <a:pt x="9" y="120"/>
                </a:lnTo>
                <a:lnTo>
                  <a:pt x="9" y="108"/>
                </a:lnTo>
                <a:lnTo>
                  <a:pt x="11" y="95"/>
                </a:lnTo>
                <a:lnTo>
                  <a:pt x="11" y="86"/>
                </a:lnTo>
                <a:lnTo>
                  <a:pt x="11" y="74"/>
                </a:lnTo>
                <a:lnTo>
                  <a:pt x="9" y="65"/>
                </a:lnTo>
                <a:lnTo>
                  <a:pt x="9" y="55"/>
                </a:lnTo>
                <a:lnTo>
                  <a:pt x="9" y="49"/>
                </a:lnTo>
                <a:lnTo>
                  <a:pt x="9" y="43"/>
                </a:lnTo>
                <a:lnTo>
                  <a:pt x="9" y="37"/>
                </a:lnTo>
                <a:lnTo>
                  <a:pt x="9" y="34"/>
                </a:lnTo>
                <a:lnTo>
                  <a:pt x="7" y="24"/>
                </a:lnTo>
                <a:lnTo>
                  <a:pt x="7" y="21"/>
                </a:lnTo>
                <a:lnTo>
                  <a:pt x="5" y="15"/>
                </a:lnTo>
                <a:lnTo>
                  <a:pt x="3" y="12"/>
                </a:lnTo>
                <a:lnTo>
                  <a:pt x="3" y="12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37" name="Freeform 151"/>
          <p:cNvSpPr>
            <a:spLocks/>
          </p:cNvSpPr>
          <p:nvPr/>
        </p:nvSpPr>
        <p:spPr bwMode="auto">
          <a:xfrm>
            <a:off x="1663755" y="3965486"/>
            <a:ext cx="1771904" cy="2512152"/>
          </a:xfrm>
          <a:custGeom>
            <a:avLst/>
            <a:gdLst>
              <a:gd name="T0" fmla="*/ 229 w 273"/>
              <a:gd name="T1" fmla="*/ 4 h 244"/>
              <a:gd name="T2" fmla="*/ 247 w 273"/>
              <a:gd name="T3" fmla="*/ 10 h 244"/>
              <a:gd name="T4" fmla="*/ 265 w 273"/>
              <a:gd name="T5" fmla="*/ 16 h 244"/>
              <a:gd name="T6" fmla="*/ 273 w 273"/>
              <a:gd name="T7" fmla="*/ 22 h 244"/>
              <a:gd name="T8" fmla="*/ 273 w 273"/>
              <a:gd name="T9" fmla="*/ 28 h 244"/>
              <a:gd name="T10" fmla="*/ 267 w 273"/>
              <a:gd name="T11" fmla="*/ 31 h 244"/>
              <a:gd name="T12" fmla="*/ 265 w 273"/>
              <a:gd name="T13" fmla="*/ 40 h 244"/>
              <a:gd name="T14" fmla="*/ 265 w 273"/>
              <a:gd name="T15" fmla="*/ 56 h 244"/>
              <a:gd name="T16" fmla="*/ 265 w 273"/>
              <a:gd name="T17" fmla="*/ 96 h 244"/>
              <a:gd name="T18" fmla="*/ 269 w 273"/>
              <a:gd name="T19" fmla="*/ 142 h 244"/>
              <a:gd name="T20" fmla="*/ 273 w 273"/>
              <a:gd name="T21" fmla="*/ 167 h 244"/>
              <a:gd name="T22" fmla="*/ 273 w 273"/>
              <a:gd name="T23" fmla="*/ 185 h 244"/>
              <a:gd name="T24" fmla="*/ 273 w 273"/>
              <a:gd name="T25" fmla="*/ 201 h 244"/>
              <a:gd name="T26" fmla="*/ 267 w 273"/>
              <a:gd name="T27" fmla="*/ 225 h 244"/>
              <a:gd name="T28" fmla="*/ 256 w 273"/>
              <a:gd name="T29" fmla="*/ 238 h 244"/>
              <a:gd name="T30" fmla="*/ 243 w 273"/>
              <a:gd name="T31" fmla="*/ 244 h 244"/>
              <a:gd name="T32" fmla="*/ 232 w 273"/>
              <a:gd name="T33" fmla="*/ 241 h 244"/>
              <a:gd name="T34" fmla="*/ 227 w 273"/>
              <a:gd name="T35" fmla="*/ 228 h 244"/>
              <a:gd name="T36" fmla="*/ 223 w 273"/>
              <a:gd name="T37" fmla="*/ 213 h 244"/>
              <a:gd name="T38" fmla="*/ 207 w 273"/>
              <a:gd name="T39" fmla="*/ 195 h 244"/>
              <a:gd name="T40" fmla="*/ 216 w 273"/>
              <a:gd name="T41" fmla="*/ 191 h 244"/>
              <a:gd name="T42" fmla="*/ 232 w 273"/>
              <a:gd name="T43" fmla="*/ 191 h 244"/>
              <a:gd name="T44" fmla="*/ 236 w 273"/>
              <a:gd name="T45" fmla="*/ 191 h 244"/>
              <a:gd name="T46" fmla="*/ 236 w 273"/>
              <a:gd name="T47" fmla="*/ 182 h 244"/>
              <a:gd name="T48" fmla="*/ 236 w 273"/>
              <a:gd name="T49" fmla="*/ 148 h 244"/>
              <a:gd name="T50" fmla="*/ 232 w 273"/>
              <a:gd name="T51" fmla="*/ 111 h 244"/>
              <a:gd name="T52" fmla="*/ 229 w 273"/>
              <a:gd name="T53" fmla="*/ 65 h 244"/>
              <a:gd name="T54" fmla="*/ 225 w 273"/>
              <a:gd name="T55" fmla="*/ 44 h 244"/>
              <a:gd name="T56" fmla="*/ 223 w 273"/>
              <a:gd name="T57" fmla="*/ 31 h 244"/>
              <a:gd name="T58" fmla="*/ 221 w 273"/>
              <a:gd name="T59" fmla="*/ 25 h 244"/>
              <a:gd name="T60" fmla="*/ 214 w 273"/>
              <a:gd name="T61" fmla="*/ 25 h 244"/>
              <a:gd name="T62" fmla="*/ 198 w 273"/>
              <a:gd name="T63" fmla="*/ 25 h 244"/>
              <a:gd name="T64" fmla="*/ 179 w 273"/>
              <a:gd name="T65" fmla="*/ 25 h 244"/>
              <a:gd name="T66" fmla="*/ 143 w 273"/>
              <a:gd name="T67" fmla="*/ 28 h 244"/>
              <a:gd name="T68" fmla="*/ 95 w 273"/>
              <a:gd name="T69" fmla="*/ 31 h 244"/>
              <a:gd name="T70" fmla="*/ 48 w 273"/>
              <a:gd name="T71" fmla="*/ 34 h 244"/>
              <a:gd name="T72" fmla="*/ 13 w 273"/>
              <a:gd name="T73" fmla="*/ 37 h 244"/>
              <a:gd name="T74" fmla="*/ 0 w 273"/>
              <a:gd name="T75" fmla="*/ 19 h 244"/>
              <a:gd name="T76" fmla="*/ 26 w 273"/>
              <a:gd name="T77" fmla="*/ 19 h 244"/>
              <a:gd name="T78" fmla="*/ 46 w 273"/>
              <a:gd name="T79" fmla="*/ 19 h 244"/>
              <a:gd name="T80" fmla="*/ 57 w 273"/>
              <a:gd name="T81" fmla="*/ 16 h 244"/>
              <a:gd name="T82" fmla="*/ 79 w 273"/>
              <a:gd name="T83" fmla="*/ 16 h 244"/>
              <a:gd name="T84" fmla="*/ 117 w 273"/>
              <a:gd name="T85" fmla="*/ 13 h 244"/>
              <a:gd name="T86" fmla="*/ 165 w 273"/>
              <a:gd name="T87" fmla="*/ 10 h 244"/>
              <a:gd name="T88" fmla="*/ 196 w 273"/>
              <a:gd name="T89" fmla="*/ 7 h 244"/>
              <a:gd name="T90" fmla="*/ 209 w 273"/>
              <a:gd name="T91" fmla="*/ 4 h 244"/>
              <a:gd name="T92" fmla="*/ 221 w 273"/>
              <a:gd name="T93" fmla="*/ 0 h 2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273" h="244">
                <a:moveTo>
                  <a:pt x="221" y="0"/>
                </a:moveTo>
                <a:lnTo>
                  <a:pt x="225" y="0"/>
                </a:lnTo>
                <a:lnTo>
                  <a:pt x="229" y="4"/>
                </a:lnTo>
                <a:lnTo>
                  <a:pt x="234" y="4"/>
                </a:lnTo>
                <a:lnTo>
                  <a:pt x="240" y="7"/>
                </a:lnTo>
                <a:lnTo>
                  <a:pt x="247" y="10"/>
                </a:lnTo>
                <a:lnTo>
                  <a:pt x="251" y="10"/>
                </a:lnTo>
                <a:lnTo>
                  <a:pt x="258" y="13"/>
                </a:lnTo>
                <a:lnTo>
                  <a:pt x="265" y="16"/>
                </a:lnTo>
                <a:lnTo>
                  <a:pt x="269" y="19"/>
                </a:lnTo>
                <a:lnTo>
                  <a:pt x="271" y="19"/>
                </a:lnTo>
                <a:lnTo>
                  <a:pt x="273" y="22"/>
                </a:lnTo>
                <a:lnTo>
                  <a:pt x="273" y="25"/>
                </a:lnTo>
                <a:lnTo>
                  <a:pt x="273" y="25"/>
                </a:lnTo>
                <a:lnTo>
                  <a:pt x="273" y="28"/>
                </a:lnTo>
                <a:lnTo>
                  <a:pt x="271" y="31"/>
                </a:lnTo>
                <a:lnTo>
                  <a:pt x="269" y="31"/>
                </a:lnTo>
                <a:lnTo>
                  <a:pt x="267" y="31"/>
                </a:lnTo>
                <a:lnTo>
                  <a:pt x="267" y="34"/>
                </a:lnTo>
                <a:lnTo>
                  <a:pt x="265" y="37"/>
                </a:lnTo>
                <a:lnTo>
                  <a:pt x="265" y="40"/>
                </a:lnTo>
                <a:lnTo>
                  <a:pt x="265" y="47"/>
                </a:lnTo>
                <a:lnTo>
                  <a:pt x="265" y="50"/>
                </a:lnTo>
                <a:lnTo>
                  <a:pt x="265" y="56"/>
                </a:lnTo>
                <a:lnTo>
                  <a:pt x="265" y="62"/>
                </a:lnTo>
                <a:lnTo>
                  <a:pt x="265" y="77"/>
                </a:lnTo>
                <a:lnTo>
                  <a:pt x="265" y="96"/>
                </a:lnTo>
                <a:lnTo>
                  <a:pt x="267" y="114"/>
                </a:lnTo>
                <a:lnTo>
                  <a:pt x="269" y="133"/>
                </a:lnTo>
                <a:lnTo>
                  <a:pt x="269" y="142"/>
                </a:lnTo>
                <a:lnTo>
                  <a:pt x="271" y="151"/>
                </a:lnTo>
                <a:lnTo>
                  <a:pt x="271" y="161"/>
                </a:lnTo>
                <a:lnTo>
                  <a:pt x="273" y="167"/>
                </a:lnTo>
                <a:lnTo>
                  <a:pt x="273" y="173"/>
                </a:lnTo>
                <a:lnTo>
                  <a:pt x="273" y="179"/>
                </a:lnTo>
                <a:lnTo>
                  <a:pt x="273" y="185"/>
                </a:lnTo>
                <a:lnTo>
                  <a:pt x="273" y="188"/>
                </a:lnTo>
                <a:lnTo>
                  <a:pt x="273" y="195"/>
                </a:lnTo>
                <a:lnTo>
                  <a:pt x="273" y="201"/>
                </a:lnTo>
                <a:lnTo>
                  <a:pt x="271" y="210"/>
                </a:lnTo>
                <a:lnTo>
                  <a:pt x="269" y="216"/>
                </a:lnTo>
                <a:lnTo>
                  <a:pt x="267" y="225"/>
                </a:lnTo>
                <a:lnTo>
                  <a:pt x="262" y="231"/>
                </a:lnTo>
                <a:lnTo>
                  <a:pt x="258" y="235"/>
                </a:lnTo>
                <a:lnTo>
                  <a:pt x="256" y="238"/>
                </a:lnTo>
                <a:lnTo>
                  <a:pt x="251" y="241"/>
                </a:lnTo>
                <a:lnTo>
                  <a:pt x="247" y="244"/>
                </a:lnTo>
                <a:lnTo>
                  <a:pt x="243" y="244"/>
                </a:lnTo>
                <a:lnTo>
                  <a:pt x="238" y="244"/>
                </a:lnTo>
                <a:lnTo>
                  <a:pt x="234" y="244"/>
                </a:lnTo>
                <a:lnTo>
                  <a:pt x="232" y="241"/>
                </a:lnTo>
                <a:lnTo>
                  <a:pt x="229" y="238"/>
                </a:lnTo>
                <a:lnTo>
                  <a:pt x="229" y="231"/>
                </a:lnTo>
                <a:lnTo>
                  <a:pt x="227" y="228"/>
                </a:lnTo>
                <a:lnTo>
                  <a:pt x="227" y="225"/>
                </a:lnTo>
                <a:lnTo>
                  <a:pt x="225" y="219"/>
                </a:lnTo>
                <a:lnTo>
                  <a:pt x="223" y="213"/>
                </a:lnTo>
                <a:lnTo>
                  <a:pt x="218" y="210"/>
                </a:lnTo>
                <a:lnTo>
                  <a:pt x="214" y="201"/>
                </a:lnTo>
                <a:lnTo>
                  <a:pt x="207" y="195"/>
                </a:lnTo>
                <a:lnTo>
                  <a:pt x="201" y="188"/>
                </a:lnTo>
                <a:lnTo>
                  <a:pt x="209" y="188"/>
                </a:lnTo>
                <a:lnTo>
                  <a:pt x="216" y="191"/>
                </a:lnTo>
                <a:lnTo>
                  <a:pt x="223" y="191"/>
                </a:lnTo>
                <a:lnTo>
                  <a:pt x="227" y="191"/>
                </a:lnTo>
                <a:lnTo>
                  <a:pt x="232" y="191"/>
                </a:lnTo>
                <a:lnTo>
                  <a:pt x="234" y="191"/>
                </a:lnTo>
                <a:lnTo>
                  <a:pt x="236" y="191"/>
                </a:lnTo>
                <a:lnTo>
                  <a:pt x="236" y="191"/>
                </a:lnTo>
                <a:lnTo>
                  <a:pt x="236" y="191"/>
                </a:lnTo>
                <a:lnTo>
                  <a:pt x="236" y="188"/>
                </a:lnTo>
                <a:lnTo>
                  <a:pt x="236" y="182"/>
                </a:lnTo>
                <a:lnTo>
                  <a:pt x="236" y="173"/>
                </a:lnTo>
                <a:lnTo>
                  <a:pt x="236" y="161"/>
                </a:lnTo>
                <a:lnTo>
                  <a:pt x="236" y="148"/>
                </a:lnTo>
                <a:lnTo>
                  <a:pt x="234" y="136"/>
                </a:lnTo>
                <a:lnTo>
                  <a:pt x="234" y="124"/>
                </a:lnTo>
                <a:lnTo>
                  <a:pt x="232" y="111"/>
                </a:lnTo>
                <a:lnTo>
                  <a:pt x="232" y="96"/>
                </a:lnTo>
                <a:lnTo>
                  <a:pt x="229" y="81"/>
                </a:lnTo>
                <a:lnTo>
                  <a:pt x="229" y="65"/>
                </a:lnTo>
                <a:lnTo>
                  <a:pt x="227" y="56"/>
                </a:lnTo>
                <a:lnTo>
                  <a:pt x="227" y="50"/>
                </a:lnTo>
                <a:lnTo>
                  <a:pt x="225" y="44"/>
                </a:lnTo>
                <a:lnTo>
                  <a:pt x="225" y="40"/>
                </a:lnTo>
                <a:lnTo>
                  <a:pt x="223" y="34"/>
                </a:lnTo>
                <a:lnTo>
                  <a:pt x="223" y="31"/>
                </a:lnTo>
                <a:lnTo>
                  <a:pt x="223" y="28"/>
                </a:lnTo>
                <a:lnTo>
                  <a:pt x="221" y="28"/>
                </a:lnTo>
                <a:lnTo>
                  <a:pt x="221" y="25"/>
                </a:lnTo>
                <a:lnTo>
                  <a:pt x="218" y="25"/>
                </a:lnTo>
                <a:lnTo>
                  <a:pt x="216" y="25"/>
                </a:lnTo>
                <a:lnTo>
                  <a:pt x="214" y="25"/>
                </a:lnTo>
                <a:lnTo>
                  <a:pt x="209" y="25"/>
                </a:lnTo>
                <a:lnTo>
                  <a:pt x="205" y="25"/>
                </a:lnTo>
                <a:lnTo>
                  <a:pt x="198" y="25"/>
                </a:lnTo>
                <a:lnTo>
                  <a:pt x="194" y="25"/>
                </a:lnTo>
                <a:lnTo>
                  <a:pt x="185" y="25"/>
                </a:lnTo>
                <a:lnTo>
                  <a:pt x="179" y="25"/>
                </a:lnTo>
                <a:lnTo>
                  <a:pt x="168" y="25"/>
                </a:lnTo>
                <a:lnTo>
                  <a:pt x="157" y="25"/>
                </a:lnTo>
                <a:lnTo>
                  <a:pt x="143" y="28"/>
                </a:lnTo>
                <a:lnTo>
                  <a:pt x="128" y="28"/>
                </a:lnTo>
                <a:lnTo>
                  <a:pt x="112" y="28"/>
                </a:lnTo>
                <a:lnTo>
                  <a:pt x="95" y="31"/>
                </a:lnTo>
                <a:lnTo>
                  <a:pt x="77" y="31"/>
                </a:lnTo>
                <a:lnTo>
                  <a:pt x="62" y="34"/>
                </a:lnTo>
                <a:lnTo>
                  <a:pt x="48" y="34"/>
                </a:lnTo>
                <a:lnTo>
                  <a:pt x="35" y="37"/>
                </a:lnTo>
                <a:lnTo>
                  <a:pt x="24" y="37"/>
                </a:lnTo>
                <a:lnTo>
                  <a:pt x="13" y="37"/>
                </a:lnTo>
                <a:lnTo>
                  <a:pt x="6" y="37"/>
                </a:lnTo>
                <a:lnTo>
                  <a:pt x="0" y="37"/>
                </a:lnTo>
                <a:lnTo>
                  <a:pt x="0" y="19"/>
                </a:lnTo>
                <a:lnTo>
                  <a:pt x="9" y="19"/>
                </a:lnTo>
                <a:lnTo>
                  <a:pt x="20" y="19"/>
                </a:lnTo>
                <a:lnTo>
                  <a:pt x="26" y="19"/>
                </a:lnTo>
                <a:lnTo>
                  <a:pt x="35" y="19"/>
                </a:lnTo>
                <a:lnTo>
                  <a:pt x="42" y="19"/>
                </a:lnTo>
                <a:lnTo>
                  <a:pt x="46" y="19"/>
                </a:lnTo>
                <a:lnTo>
                  <a:pt x="51" y="19"/>
                </a:lnTo>
                <a:lnTo>
                  <a:pt x="53" y="16"/>
                </a:lnTo>
                <a:lnTo>
                  <a:pt x="57" y="16"/>
                </a:lnTo>
                <a:lnTo>
                  <a:pt x="62" y="16"/>
                </a:lnTo>
                <a:lnTo>
                  <a:pt x="70" y="16"/>
                </a:lnTo>
                <a:lnTo>
                  <a:pt x="79" y="16"/>
                </a:lnTo>
                <a:lnTo>
                  <a:pt x="90" y="16"/>
                </a:lnTo>
                <a:lnTo>
                  <a:pt x="104" y="13"/>
                </a:lnTo>
                <a:lnTo>
                  <a:pt x="117" y="13"/>
                </a:lnTo>
                <a:lnTo>
                  <a:pt x="134" y="13"/>
                </a:lnTo>
                <a:lnTo>
                  <a:pt x="150" y="10"/>
                </a:lnTo>
                <a:lnTo>
                  <a:pt x="165" y="10"/>
                </a:lnTo>
                <a:lnTo>
                  <a:pt x="179" y="10"/>
                </a:lnTo>
                <a:lnTo>
                  <a:pt x="187" y="7"/>
                </a:lnTo>
                <a:lnTo>
                  <a:pt x="196" y="7"/>
                </a:lnTo>
                <a:lnTo>
                  <a:pt x="203" y="7"/>
                </a:lnTo>
                <a:lnTo>
                  <a:pt x="207" y="4"/>
                </a:lnTo>
                <a:lnTo>
                  <a:pt x="209" y="4"/>
                </a:lnTo>
                <a:lnTo>
                  <a:pt x="216" y="0"/>
                </a:lnTo>
                <a:lnTo>
                  <a:pt x="218" y="0"/>
                </a:lnTo>
                <a:lnTo>
                  <a:pt x="221" y="0"/>
                </a:lnTo>
                <a:lnTo>
                  <a:pt x="221" y="0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38" name="Freeform 152"/>
          <p:cNvSpPr>
            <a:spLocks/>
          </p:cNvSpPr>
          <p:nvPr/>
        </p:nvSpPr>
        <p:spPr bwMode="auto">
          <a:xfrm>
            <a:off x="1903905" y="4634710"/>
            <a:ext cx="1135836" cy="380944"/>
          </a:xfrm>
          <a:custGeom>
            <a:avLst/>
            <a:gdLst>
              <a:gd name="T0" fmla="*/ 106 w 175"/>
              <a:gd name="T1" fmla="*/ 9 h 37"/>
              <a:gd name="T2" fmla="*/ 115 w 175"/>
              <a:gd name="T3" fmla="*/ 6 h 37"/>
              <a:gd name="T4" fmla="*/ 122 w 175"/>
              <a:gd name="T5" fmla="*/ 6 h 37"/>
              <a:gd name="T6" fmla="*/ 128 w 175"/>
              <a:gd name="T7" fmla="*/ 3 h 37"/>
              <a:gd name="T8" fmla="*/ 135 w 175"/>
              <a:gd name="T9" fmla="*/ 3 h 37"/>
              <a:gd name="T10" fmla="*/ 139 w 175"/>
              <a:gd name="T11" fmla="*/ 3 h 37"/>
              <a:gd name="T12" fmla="*/ 144 w 175"/>
              <a:gd name="T13" fmla="*/ 3 h 37"/>
              <a:gd name="T14" fmla="*/ 146 w 175"/>
              <a:gd name="T15" fmla="*/ 3 h 37"/>
              <a:gd name="T16" fmla="*/ 148 w 175"/>
              <a:gd name="T17" fmla="*/ 0 h 37"/>
              <a:gd name="T18" fmla="*/ 150 w 175"/>
              <a:gd name="T19" fmla="*/ 3 h 37"/>
              <a:gd name="T20" fmla="*/ 155 w 175"/>
              <a:gd name="T21" fmla="*/ 3 h 37"/>
              <a:gd name="T22" fmla="*/ 159 w 175"/>
              <a:gd name="T23" fmla="*/ 3 h 37"/>
              <a:gd name="T24" fmla="*/ 164 w 175"/>
              <a:gd name="T25" fmla="*/ 6 h 37"/>
              <a:gd name="T26" fmla="*/ 168 w 175"/>
              <a:gd name="T27" fmla="*/ 6 h 37"/>
              <a:gd name="T28" fmla="*/ 172 w 175"/>
              <a:gd name="T29" fmla="*/ 9 h 37"/>
              <a:gd name="T30" fmla="*/ 175 w 175"/>
              <a:gd name="T31" fmla="*/ 9 h 37"/>
              <a:gd name="T32" fmla="*/ 175 w 175"/>
              <a:gd name="T33" fmla="*/ 12 h 37"/>
              <a:gd name="T34" fmla="*/ 175 w 175"/>
              <a:gd name="T35" fmla="*/ 12 h 37"/>
              <a:gd name="T36" fmla="*/ 172 w 175"/>
              <a:gd name="T37" fmla="*/ 12 h 37"/>
              <a:gd name="T38" fmla="*/ 172 w 175"/>
              <a:gd name="T39" fmla="*/ 16 h 37"/>
              <a:gd name="T40" fmla="*/ 170 w 175"/>
              <a:gd name="T41" fmla="*/ 16 h 37"/>
              <a:gd name="T42" fmla="*/ 164 w 175"/>
              <a:gd name="T43" fmla="*/ 16 h 37"/>
              <a:gd name="T44" fmla="*/ 157 w 175"/>
              <a:gd name="T45" fmla="*/ 19 h 37"/>
              <a:gd name="T46" fmla="*/ 150 w 175"/>
              <a:gd name="T47" fmla="*/ 22 h 37"/>
              <a:gd name="T48" fmla="*/ 144 w 175"/>
              <a:gd name="T49" fmla="*/ 22 h 37"/>
              <a:gd name="T50" fmla="*/ 137 w 175"/>
              <a:gd name="T51" fmla="*/ 25 h 37"/>
              <a:gd name="T52" fmla="*/ 128 w 175"/>
              <a:gd name="T53" fmla="*/ 25 h 37"/>
              <a:gd name="T54" fmla="*/ 120 w 175"/>
              <a:gd name="T55" fmla="*/ 28 h 37"/>
              <a:gd name="T56" fmla="*/ 108 w 175"/>
              <a:gd name="T57" fmla="*/ 28 h 37"/>
              <a:gd name="T58" fmla="*/ 97 w 175"/>
              <a:gd name="T59" fmla="*/ 28 h 37"/>
              <a:gd name="T60" fmla="*/ 86 w 175"/>
              <a:gd name="T61" fmla="*/ 31 h 37"/>
              <a:gd name="T62" fmla="*/ 75 w 175"/>
              <a:gd name="T63" fmla="*/ 31 h 37"/>
              <a:gd name="T64" fmla="*/ 67 w 175"/>
              <a:gd name="T65" fmla="*/ 34 h 37"/>
              <a:gd name="T66" fmla="*/ 58 w 175"/>
              <a:gd name="T67" fmla="*/ 34 h 37"/>
              <a:gd name="T68" fmla="*/ 49 w 175"/>
              <a:gd name="T69" fmla="*/ 37 h 37"/>
              <a:gd name="T70" fmla="*/ 44 w 175"/>
              <a:gd name="T71" fmla="*/ 37 h 37"/>
              <a:gd name="T72" fmla="*/ 40 w 175"/>
              <a:gd name="T73" fmla="*/ 37 h 37"/>
              <a:gd name="T74" fmla="*/ 36 w 175"/>
              <a:gd name="T75" fmla="*/ 37 h 37"/>
              <a:gd name="T76" fmla="*/ 36 w 175"/>
              <a:gd name="T77" fmla="*/ 37 h 37"/>
              <a:gd name="T78" fmla="*/ 33 w 175"/>
              <a:gd name="T79" fmla="*/ 37 h 37"/>
              <a:gd name="T80" fmla="*/ 29 w 175"/>
              <a:gd name="T81" fmla="*/ 37 h 37"/>
              <a:gd name="T82" fmla="*/ 22 w 175"/>
              <a:gd name="T83" fmla="*/ 34 h 37"/>
              <a:gd name="T84" fmla="*/ 16 w 175"/>
              <a:gd name="T85" fmla="*/ 34 h 37"/>
              <a:gd name="T86" fmla="*/ 9 w 175"/>
              <a:gd name="T87" fmla="*/ 31 h 37"/>
              <a:gd name="T88" fmla="*/ 5 w 175"/>
              <a:gd name="T89" fmla="*/ 31 h 37"/>
              <a:gd name="T90" fmla="*/ 3 w 175"/>
              <a:gd name="T91" fmla="*/ 28 h 37"/>
              <a:gd name="T92" fmla="*/ 0 w 175"/>
              <a:gd name="T93" fmla="*/ 25 h 37"/>
              <a:gd name="T94" fmla="*/ 3 w 175"/>
              <a:gd name="T95" fmla="*/ 25 h 37"/>
              <a:gd name="T96" fmla="*/ 3 w 175"/>
              <a:gd name="T97" fmla="*/ 25 h 37"/>
              <a:gd name="T98" fmla="*/ 7 w 175"/>
              <a:gd name="T99" fmla="*/ 25 h 37"/>
              <a:gd name="T100" fmla="*/ 9 w 175"/>
              <a:gd name="T101" fmla="*/ 22 h 37"/>
              <a:gd name="T102" fmla="*/ 16 w 175"/>
              <a:gd name="T103" fmla="*/ 22 h 37"/>
              <a:gd name="T104" fmla="*/ 20 w 175"/>
              <a:gd name="T105" fmla="*/ 22 h 37"/>
              <a:gd name="T106" fmla="*/ 29 w 175"/>
              <a:gd name="T107" fmla="*/ 19 h 37"/>
              <a:gd name="T108" fmla="*/ 36 w 175"/>
              <a:gd name="T109" fmla="*/ 19 h 37"/>
              <a:gd name="T110" fmla="*/ 53 w 175"/>
              <a:gd name="T111" fmla="*/ 16 h 37"/>
              <a:gd name="T112" fmla="*/ 71 w 175"/>
              <a:gd name="T113" fmla="*/ 12 h 37"/>
              <a:gd name="T114" fmla="*/ 106 w 175"/>
              <a:gd name="T115" fmla="*/ 9 h 37"/>
              <a:gd name="T116" fmla="*/ 106 w 175"/>
              <a:gd name="T117" fmla="*/ 9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175" h="37">
                <a:moveTo>
                  <a:pt x="106" y="9"/>
                </a:moveTo>
                <a:lnTo>
                  <a:pt x="115" y="6"/>
                </a:lnTo>
                <a:lnTo>
                  <a:pt x="122" y="6"/>
                </a:lnTo>
                <a:lnTo>
                  <a:pt x="128" y="3"/>
                </a:lnTo>
                <a:lnTo>
                  <a:pt x="135" y="3"/>
                </a:lnTo>
                <a:lnTo>
                  <a:pt x="139" y="3"/>
                </a:lnTo>
                <a:lnTo>
                  <a:pt x="144" y="3"/>
                </a:lnTo>
                <a:lnTo>
                  <a:pt x="146" y="3"/>
                </a:lnTo>
                <a:lnTo>
                  <a:pt x="148" y="0"/>
                </a:lnTo>
                <a:lnTo>
                  <a:pt x="150" y="3"/>
                </a:lnTo>
                <a:lnTo>
                  <a:pt x="155" y="3"/>
                </a:lnTo>
                <a:lnTo>
                  <a:pt x="159" y="3"/>
                </a:lnTo>
                <a:lnTo>
                  <a:pt x="164" y="6"/>
                </a:lnTo>
                <a:lnTo>
                  <a:pt x="168" y="6"/>
                </a:lnTo>
                <a:lnTo>
                  <a:pt x="172" y="9"/>
                </a:lnTo>
                <a:lnTo>
                  <a:pt x="175" y="9"/>
                </a:lnTo>
                <a:lnTo>
                  <a:pt x="175" y="12"/>
                </a:lnTo>
                <a:lnTo>
                  <a:pt x="175" y="12"/>
                </a:lnTo>
                <a:lnTo>
                  <a:pt x="172" y="12"/>
                </a:lnTo>
                <a:lnTo>
                  <a:pt x="172" y="16"/>
                </a:lnTo>
                <a:lnTo>
                  <a:pt x="170" y="16"/>
                </a:lnTo>
                <a:lnTo>
                  <a:pt x="164" y="16"/>
                </a:lnTo>
                <a:lnTo>
                  <a:pt x="157" y="19"/>
                </a:lnTo>
                <a:lnTo>
                  <a:pt x="150" y="22"/>
                </a:lnTo>
                <a:lnTo>
                  <a:pt x="144" y="22"/>
                </a:lnTo>
                <a:lnTo>
                  <a:pt x="137" y="25"/>
                </a:lnTo>
                <a:lnTo>
                  <a:pt x="128" y="25"/>
                </a:lnTo>
                <a:lnTo>
                  <a:pt x="120" y="28"/>
                </a:lnTo>
                <a:lnTo>
                  <a:pt x="108" y="28"/>
                </a:lnTo>
                <a:lnTo>
                  <a:pt x="97" y="28"/>
                </a:lnTo>
                <a:lnTo>
                  <a:pt x="86" y="31"/>
                </a:lnTo>
                <a:lnTo>
                  <a:pt x="75" y="31"/>
                </a:lnTo>
                <a:lnTo>
                  <a:pt x="67" y="34"/>
                </a:lnTo>
                <a:lnTo>
                  <a:pt x="58" y="34"/>
                </a:lnTo>
                <a:lnTo>
                  <a:pt x="49" y="37"/>
                </a:lnTo>
                <a:lnTo>
                  <a:pt x="44" y="37"/>
                </a:lnTo>
                <a:lnTo>
                  <a:pt x="40" y="37"/>
                </a:lnTo>
                <a:lnTo>
                  <a:pt x="36" y="37"/>
                </a:lnTo>
                <a:lnTo>
                  <a:pt x="36" y="37"/>
                </a:lnTo>
                <a:lnTo>
                  <a:pt x="33" y="37"/>
                </a:lnTo>
                <a:lnTo>
                  <a:pt x="29" y="37"/>
                </a:lnTo>
                <a:lnTo>
                  <a:pt x="22" y="34"/>
                </a:lnTo>
                <a:lnTo>
                  <a:pt x="16" y="34"/>
                </a:lnTo>
                <a:lnTo>
                  <a:pt x="9" y="31"/>
                </a:lnTo>
                <a:lnTo>
                  <a:pt x="5" y="31"/>
                </a:lnTo>
                <a:lnTo>
                  <a:pt x="3" y="28"/>
                </a:lnTo>
                <a:lnTo>
                  <a:pt x="0" y="25"/>
                </a:lnTo>
                <a:lnTo>
                  <a:pt x="3" y="25"/>
                </a:lnTo>
                <a:lnTo>
                  <a:pt x="3" y="25"/>
                </a:lnTo>
                <a:lnTo>
                  <a:pt x="7" y="25"/>
                </a:lnTo>
                <a:lnTo>
                  <a:pt x="9" y="22"/>
                </a:lnTo>
                <a:lnTo>
                  <a:pt x="16" y="22"/>
                </a:lnTo>
                <a:lnTo>
                  <a:pt x="20" y="22"/>
                </a:lnTo>
                <a:lnTo>
                  <a:pt x="29" y="19"/>
                </a:lnTo>
                <a:lnTo>
                  <a:pt x="36" y="19"/>
                </a:lnTo>
                <a:lnTo>
                  <a:pt x="53" y="16"/>
                </a:lnTo>
                <a:lnTo>
                  <a:pt x="71" y="12"/>
                </a:lnTo>
                <a:lnTo>
                  <a:pt x="106" y="9"/>
                </a:lnTo>
                <a:lnTo>
                  <a:pt x="106" y="9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39" name="Freeform 153"/>
          <p:cNvSpPr>
            <a:spLocks/>
          </p:cNvSpPr>
          <p:nvPr/>
        </p:nvSpPr>
        <p:spPr bwMode="auto">
          <a:xfrm>
            <a:off x="1845488" y="4284656"/>
            <a:ext cx="687992" cy="1492881"/>
          </a:xfrm>
          <a:custGeom>
            <a:avLst/>
            <a:gdLst>
              <a:gd name="T0" fmla="*/ 20 w 106"/>
              <a:gd name="T1" fmla="*/ 142 h 145"/>
              <a:gd name="T2" fmla="*/ 12 w 106"/>
              <a:gd name="T3" fmla="*/ 145 h 145"/>
              <a:gd name="T4" fmla="*/ 5 w 106"/>
              <a:gd name="T5" fmla="*/ 145 h 145"/>
              <a:gd name="T6" fmla="*/ 0 w 106"/>
              <a:gd name="T7" fmla="*/ 145 h 145"/>
              <a:gd name="T8" fmla="*/ 0 w 106"/>
              <a:gd name="T9" fmla="*/ 142 h 145"/>
              <a:gd name="T10" fmla="*/ 0 w 106"/>
              <a:gd name="T11" fmla="*/ 139 h 145"/>
              <a:gd name="T12" fmla="*/ 3 w 106"/>
              <a:gd name="T13" fmla="*/ 136 h 145"/>
              <a:gd name="T14" fmla="*/ 9 w 106"/>
              <a:gd name="T15" fmla="*/ 130 h 145"/>
              <a:gd name="T16" fmla="*/ 23 w 106"/>
              <a:gd name="T17" fmla="*/ 123 h 145"/>
              <a:gd name="T18" fmla="*/ 38 w 106"/>
              <a:gd name="T19" fmla="*/ 111 h 145"/>
              <a:gd name="T20" fmla="*/ 51 w 106"/>
              <a:gd name="T21" fmla="*/ 96 h 145"/>
              <a:gd name="T22" fmla="*/ 62 w 106"/>
              <a:gd name="T23" fmla="*/ 77 h 145"/>
              <a:gd name="T24" fmla="*/ 69 w 106"/>
              <a:gd name="T25" fmla="*/ 56 h 145"/>
              <a:gd name="T26" fmla="*/ 71 w 106"/>
              <a:gd name="T27" fmla="*/ 37 h 145"/>
              <a:gd name="T28" fmla="*/ 69 w 106"/>
              <a:gd name="T29" fmla="*/ 22 h 145"/>
              <a:gd name="T30" fmla="*/ 67 w 106"/>
              <a:gd name="T31" fmla="*/ 16 h 145"/>
              <a:gd name="T32" fmla="*/ 64 w 106"/>
              <a:gd name="T33" fmla="*/ 9 h 145"/>
              <a:gd name="T34" fmla="*/ 62 w 106"/>
              <a:gd name="T35" fmla="*/ 6 h 145"/>
              <a:gd name="T36" fmla="*/ 62 w 106"/>
              <a:gd name="T37" fmla="*/ 0 h 145"/>
              <a:gd name="T38" fmla="*/ 67 w 106"/>
              <a:gd name="T39" fmla="*/ 0 h 145"/>
              <a:gd name="T40" fmla="*/ 71 w 106"/>
              <a:gd name="T41" fmla="*/ 0 h 145"/>
              <a:gd name="T42" fmla="*/ 80 w 106"/>
              <a:gd name="T43" fmla="*/ 0 h 145"/>
              <a:gd name="T44" fmla="*/ 91 w 106"/>
              <a:gd name="T45" fmla="*/ 0 h 145"/>
              <a:gd name="T46" fmla="*/ 102 w 106"/>
              <a:gd name="T47" fmla="*/ 3 h 145"/>
              <a:gd name="T48" fmla="*/ 104 w 106"/>
              <a:gd name="T49" fmla="*/ 9 h 145"/>
              <a:gd name="T50" fmla="*/ 106 w 106"/>
              <a:gd name="T51" fmla="*/ 19 h 145"/>
              <a:gd name="T52" fmla="*/ 104 w 106"/>
              <a:gd name="T53" fmla="*/ 31 h 145"/>
              <a:gd name="T54" fmla="*/ 102 w 106"/>
              <a:gd name="T55" fmla="*/ 50 h 145"/>
              <a:gd name="T56" fmla="*/ 95 w 106"/>
              <a:gd name="T57" fmla="*/ 71 h 145"/>
              <a:gd name="T58" fmla="*/ 89 w 106"/>
              <a:gd name="T59" fmla="*/ 86 h 145"/>
              <a:gd name="T60" fmla="*/ 80 w 106"/>
              <a:gd name="T61" fmla="*/ 105 h 145"/>
              <a:gd name="T62" fmla="*/ 64 w 106"/>
              <a:gd name="T63" fmla="*/ 117 h 145"/>
              <a:gd name="T64" fmla="*/ 47 w 106"/>
              <a:gd name="T65" fmla="*/ 130 h 145"/>
              <a:gd name="T66" fmla="*/ 25 w 106"/>
              <a:gd name="T67" fmla="*/ 142 h 1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06" h="145">
                <a:moveTo>
                  <a:pt x="25" y="142"/>
                </a:moveTo>
                <a:lnTo>
                  <a:pt x="20" y="142"/>
                </a:lnTo>
                <a:lnTo>
                  <a:pt x="16" y="145"/>
                </a:lnTo>
                <a:lnTo>
                  <a:pt x="12" y="145"/>
                </a:lnTo>
                <a:lnTo>
                  <a:pt x="7" y="145"/>
                </a:lnTo>
                <a:lnTo>
                  <a:pt x="5" y="145"/>
                </a:lnTo>
                <a:lnTo>
                  <a:pt x="3" y="145"/>
                </a:lnTo>
                <a:lnTo>
                  <a:pt x="0" y="145"/>
                </a:lnTo>
                <a:lnTo>
                  <a:pt x="0" y="145"/>
                </a:lnTo>
                <a:lnTo>
                  <a:pt x="0" y="142"/>
                </a:lnTo>
                <a:lnTo>
                  <a:pt x="0" y="142"/>
                </a:lnTo>
                <a:lnTo>
                  <a:pt x="0" y="139"/>
                </a:lnTo>
                <a:lnTo>
                  <a:pt x="3" y="139"/>
                </a:lnTo>
                <a:lnTo>
                  <a:pt x="3" y="136"/>
                </a:lnTo>
                <a:lnTo>
                  <a:pt x="7" y="133"/>
                </a:lnTo>
                <a:lnTo>
                  <a:pt x="9" y="130"/>
                </a:lnTo>
                <a:lnTo>
                  <a:pt x="14" y="130"/>
                </a:lnTo>
                <a:lnTo>
                  <a:pt x="23" y="123"/>
                </a:lnTo>
                <a:lnTo>
                  <a:pt x="29" y="117"/>
                </a:lnTo>
                <a:lnTo>
                  <a:pt x="38" y="111"/>
                </a:lnTo>
                <a:lnTo>
                  <a:pt x="45" y="105"/>
                </a:lnTo>
                <a:lnTo>
                  <a:pt x="51" y="96"/>
                </a:lnTo>
                <a:lnTo>
                  <a:pt x="58" y="86"/>
                </a:lnTo>
                <a:lnTo>
                  <a:pt x="62" y="77"/>
                </a:lnTo>
                <a:lnTo>
                  <a:pt x="67" y="65"/>
                </a:lnTo>
                <a:lnTo>
                  <a:pt x="69" y="56"/>
                </a:lnTo>
                <a:lnTo>
                  <a:pt x="69" y="46"/>
                </a:lnTo>
                <a:lnTo>
                  <a:pt x="71" y="37"/>
                </a:lnTo>
                <a:lnTo>
                  <a:pt x="71" y="28"/>
                </a:lnTo>
                <a:lnTo>
                  <a:pt x="69" y="22"/>
                </a:lnTo>
                <a:lnTo>
                  <a:pt x="69" y="19"/>
                </a:lnTo>
                <a:lnTo>
                  <a:pt x="67" y="16"/>
                </a:lnTo>
                <a:lnTo>
                  <a:pt x="67" y="13"/>
                </a:lnTo>
                <a:lnTo>
                  <a:pt x="64" y="9"/>
                </a:lnTo>
                <a:lnTo>
                  <a:pt x="62" y="9"/>
                </a:lnTo>
                <a:lnTo>
                  <a:pt x="62" y="6"/>
                </a:lnTo>
                <a:lnTo>
                  <a:pt x="62" y="3"/>
                </a:lnTo>
                <a:lnTo>
                  <a:pt x="62" y="0"/>
                </a:lnTo>
                <a:lnTo>
                  <a:pt x="64" y="0"/>
                </a:lnTo>
                <a:lnTo>
                  <a:pt x="67" y="0"/>
                </a:lnTo>
                <a:lnTo>
                  <a:pt x="69" y="0"/>
                </a:lnTo>
                <a:lnTo>
                  <a:pt x="71" y="0"/>
                </a:lnTo>
                <a:lnTo>
                  <a:pt x="76" y="0"/>
                </a:lnTo>
                <a:lnTo>
                  <a:pt x="80" y="0"/>
                </a:lnTo>
                <a:lnTo>
                  <a:pt x="87" y="0"/>
                </a:lnTo>
                <a:lnTo>
                  <a:pt x="91" y="0"/>
                </a:lnTo>
                <a:lnTo>
                  <a:pt x="98" y="3"/>
                </a:lnTo>
                <a:lnTo>
                  <a:pt x="102" y="3"/>
                </a:lnTo>
                <a:lnTo>
                  <a:pt x="104" y="6"/>
                </a:lnTo>
                <a:lnTo>
                  <a:pt x="104" y="9"/>
                </a:lnTo>
                <a:lnTo>
                  <a:pt x="106" y="16"/>
                </a:lnTo>
                <a:lnTo>
                  <a:pt x="106" y="19"/>
                </a:lnTo>
                <a:lnTo>
                  <a:pt x="104" y="25"/>
                </a:lnTo>
                <a:lnTo>
                  <a:pt x="104" y="31"/>
                </a:lnTo>
                <a:lnTo>
                  <a:pt x="102" y="40"/>
                </a:lnTo>
                <a:lnTo>
                  <a:pt x="102" y="50"/>
                </a:lnTo>
                <a:lnTo>
                  <a:pt x="100" y="62"/>
                </a:lnTo>
                <a:lnTo>
                  <a:pt x="95" y="71"/>
                </a:lnTo>
                <a:lnTo>
                  <a:pt x="93" y="80"/>
                </a:lnTo>
                <a:lnTo>
                  <a:pt x="89" y="86"/>
                </a:lnTo>
                <a:lnTo>
                  <a:pt x="84" y="96"/>
                </a:lnTo>
                <a:lnTo>
                  <a:pt x="80" y="105"/>
                </a:lnTo>
                <a:lnTo>
                  <a:pt x="71" y="111"/>
                </a:lnTo>
                <a:lnTo>
                  <a:pt x="64" y="117"/>
                </a:lnTo>
                <a:lnTo>
                  <a:pt x="56" y="123"/>
                </a:lnTo>
                <a:lnTo>
                  <a:pt x="47" y="130"/>
                </a:lnTo>
                <a:lnTo>
                  <a:pt x="36" y="136"/>
                </a:lnTo>
                <a:lnTo>
                  <a:pt x="25" y="142"/>
                </a:lnTo>
                <a:lnTo>
                  <a:pt x="25" y="142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0" name="Freeform 154"/>
          <p:cNvSpPr>
            <a:spLocks/>
          </p:cNvSpPr>
          <p:nvPr/>
        </p:nvSpPr>
        <p:spPr bwMode="auto">
          <a:xfrm>
            <a:off x="2449106" y="5170087"/>
            <a:ext cx="519238" cy="514785"/>
          </a:xfrm>
          <a:custGeom>
            <a:avLst/>
            <a:gdLst>
              <a:gd name="T0" fmla="*/ 62 w 80"/>
              <a:gd name="T1" fmla="*/ 13 h 50"/>
              <a:gd name="T2" fmla="*/ 66 w 80"/>
              <a:gd name="T3" fmla="*/ 16 h 50"/>
              <a:gd name="T4" fmla="*/ 71 w 80"/>
              <a:gd name="T5" fmla="*/ 19 h 50"/>
              <a:gd name="T6" fmla="*/ 73 w 80"/>
              <a:gd name="T7" fmla="*/ 22 h 50"/>
              <a:gd name="T8" fmla="*/ 77 w 80"/>
              <a:gd name="T9" fmla="*/ 25 h 50"/>
              <a:gd name="T10" fmla="*/ 80 w 80"/>
              <a:gd name="T11" fmla="*/ 28 h 50"/>
              <a:gd name="T12" fmla="*/ 80 w 80"/>
              <a:gd name="T13" fmla="*/ 28 h 50"/>
              <a:gd name="T14" fmla="*/ 80 w 80"/>
              <a:gd name="T15" fmla="*/ 31 h 50"/>
              <a:gd name="T16" fmla="*/ 80 w 80"/>
              <a:gd name="T17" fmla="*/ 34 h 50"/>
              <a:gd name="T18" fmla="*/ 80 w 80"/>
              <a:gd name="T19" fmla="*/ 41 h 50"/>
              <a:gd name="T20" fmla="*/ 77 w 80"/>
              <a:gd name="T21" fmla="*/ 47 h 50"/>
              <a:gd name="T22" fmla="*/ 73 w 80"/>
              <a:gd name="T23" fmla="*/ 47 h 50"/>
              <a:gd name="T24" fmla="*/ 71 w 80"/>
              <a:gd name="T25" fmla="*/ 50 h 50"/>
              <a:gd name="T26" fmla="*/ 69 w 80"/>
              <a:gd name="T27" fmla="*/ 50 h 50"/>
              <a:gd name="T28" fmla="*/ 64 w 80"/>
              <a:gd name="T29" fmla="*/ 47 h 50"/>
              <a:gd name="T30" fmla="*/ 62 w 80"/>
              <a:gd name="T31" fmla="*/ 47 h 50"/>
              <a:gd name="T32" fmla="*/ 58 w 80"/>
              <a:gd name="T33" fmla="*/ 44 h 50"/>
              <a:gd name="T34" fmla="*/ 51 w 80"/>
              <a:gd name="T35" fmla="*/ 41 h 50"/>
              <a:gd name="T36" fmla="*/ 44 w 80"/>
              <a:gd name="T37" fmla="*/ 37 h 50"/>
              <a:gd name="T38" fmla="*/ 40 w 80"/>
              <a:gd name="T39" fmla="*/ 34 h 50"/>
              <a:gd name="T40" fmla="*/ 31 w 80"/>
              <a:gd name="T41" fmla="*/ 28 h 50"/>
              <a:gd name="T42" fmla="*/ 24 w 80"/>
              <a:gd name="T43" fmla="*/ 22 h 50"/>
              <a:gd name="T44" fmla="*/ 18 w 80"/>
              <a:gd name="T45" fmla="*/ 19 h 50"/>
              <a:gd name="T46" fmla="*/ 11 w 80"/>
              <a:gd name="T47" fmla="*/ 13 h 50"/>
              <a:gd name="T48" fmla="*/ 7 w 80"/>
              <a:gd name="T49" fmla="*/ 10 h 50"/>
              <a:gd name="T50" fmla="*/ 5 w 80"/>
              <a:gd name="T51" fmla="*/ 7 h 50"/>
              <a:gd name="T52" fmla="*/ 2 w 80"/>
              <a:gd name="T53" fmla="*/ 7 h 50"/>
              <a:gd name="T54" fmla="*/ 0 w 80"/>
              <a:gd name="T55" fmla="*/ 4 h 50"/>
              <a:gd name="T56" fmla="*/ 0 w 80"/>
              <a:gd name="T57" fmla="*/ 0 h 50"/>
              <a:gd name="T58" fmla="*/ 2 w 80"/>
              <a:gd name="T59" fmla="*/ 0 h 50"/>
              <a:gd name="T60" fmla="*/ 7 w 80"/>
              <a:gd name="T61" fmla="*/ 0 h 50"/>
              <a:gd name="T62" fmla="*/ 13 w 80"/>
              <a:gd name="T63" fmla="*/ 0 h 50"/>
              <a:gd name="T64" fmla="*/ 22 w 80"/>
              <a:gd name="T65" fmla="*/ 0 h 50"/>
              <a:gd name="T66" fmla="*/ 31 w 80"/>
              <a:gd name="T67" fmla="*/ 0 h 50"/>
              <a:gd name="T68" fmla="*/ 40 w 80"/>
              <a:gd name="T69" fmla="*/ 4 h 50"/>
              <a:gd name="T70" fmla="*/ 51 w 80"/>
              <a:gd name="T71" fmla="*/ 7 h 50"/>
              <a:gd name="T72" fmla="*/ 62 w 80"/>
              <a:gd name="T73" fmla="*/ 13 h 50"/>
              <a:gd name="T74" fmla="*/ 62 w 80"/>
              <a:gd name="T75" fmla="*/ 13 h 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80" h="50">
                <a:moveTo>
                  <a:pt x="62" y="13"/>
                </a:moveTo>
                <a:lnTo>
                  <a:pt x="66" y="16"/>
                </a:lnTo>
                <a:lnTo>
                  <a:pt x="71" y="19"/>
                </a:lnTo>
                <a:lnTo>
                  <a:pt x="73" y="22"/>
                </a:lnTo>
                <a:lnTo>
                  <a:pt x="77" y="25"/>
                </a:lnTo>
                <a:lnTo>
                  <a:pt x="80" y="28"/>
                </a:lnTo>
                <a:lnTo>
                  <a:pt x="80" y="28"/>
                </a:lnTo>
                <a:lnTo>
                  <a:pt x="80" y="31"/>
                </a:lnTo>
                <a:lnTo>
                  <a:pt x="80" y="34"/>
                </a:lnTo>
                <a:lnTo>
                  <a:pt x="80" y="41"/>
                </a:lnTo>
                <a:lnTo>
                  <a:pt x="77" y="47"/>
                </a:lnTo>
                <a:lnTo>
                  <a:pt x="73" y="47"/>
                </a:lnTo>
                <a:lnTo>
                  <a:pt x="71" y="50"/>
                </a:lnTo>
                <a:lnTo>
                  <a:pt x="69" y="50"/>
                </a:lnTo>
                <a:lnTo>
                  <a:pt x="64" y="47"/>
                </a:lnTo>
                <a:lnTo>
                  <a:pt x="62" y="47"/>
                </a:lnTo>
                <a:lnTo>
                  <a:pt x="58" y="44"/>
                </a:lnTo>
                <a:lnTo>
                  <a:pt x="51" y="41"/>
                </a:lnTo>
                <a:lnTo>
                  <a:pt x="44" y="37"/>
                </a:lnTo>
                <a:lnTo>
                  <a:pt x="40" y="34"/>
                </a:lnTo>
                <a:lnTo>
                  <a:pt x="31" y="28"/>
                </a:lnTo>
                <a:lnTo>
                  <a:pt x="24" y="22"/>
                </a:lnTo>
                <a:lnTo>
                  <a:pt x="18" y="19"/>
                </a:lnTo>
                <a:lnTo>
                  <a:pt x="11" y="13"/>
                </a:lnTo>
                <a:lnTo>
                  <a:pt x="7" y="10"/>
                </a:lnTo>
                <a:lnTo>
                  <a:pt x="5" y="7"/>
                </a:lnTo>
                <a:lnTo>
                  <a:pt x="2" y="7"/>
                </a:lnTo>
                <a:lnTo>
                  <a:pt x="0" y="4"/>
                </a:lnTo>
                <a:lnTo>
                  <a:pt x="0" y="0"/>
                </a:lnTo>
                <a:lnTo>
                  <a:pt x="2" y="0"/>
                </a:lnTo>
                <a:lnTo>
                  <a:pt x="7" y="0"/>
                </a:lnTo>
                <a:lnTo>
                  <a:pt x="13" y="0"/>
                </a:lnTo>
                <a:lnTo>
                  <a:pt x="22" y="0"/>
                </a:lnTo>
                <a:lnTo>
                  <a:pt x="31" y="0"/>
                </a:lnTo>
                <a:lnTo>
                  <a:pt x="40" y="4"/>
                </a:lnTo>
                <a:lnTo>
                  <a:pt x="51" y="7"/>
                </a:lnTo>
                <a:lnTo>
                  <a:pt x="62" y="13"/>
                </a:lnTo>
                <a:lnTo>
                  <a:pt x="62" y="13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1" name="Freeform 155"/>
          <p:cNvSpPr>
            <a:spLocks/>
          </p:cNvSpPr>
          <p:nvPr/>
        </p:nvSpPr>
        <p:spPr bwMode="auto">
          <a:xfrm>
            <a:off x="1722172" y="5870195"/>
            <a:ext cx="1375982" cy="164731"/>
          </a:xfrm>
          <a:custGeom>
            <a:avLst/>
            <a:gdLst>
              <a:gd name="T0" fmla="*/ 0 w 212"/>
              <a:gd name="T1" fmla="*/ 13 h 16"/>
              <a:gd name="T2" fmla="*/ 19 w 212"/>
              <a:gd name="T3" fmla="*/ 10 h 16"/>
              <a:gd name="T4" fmla="*/ 37 w 212"/>
              <a:gd name="T5" fmla="*/ 10 h 16"/>
              <a:gd name="T6" fmla="*/ 55 w 212"/>
              <a:gd name="T7" fmla="*/ 6 h 16"/>
              <a:gd name="T8" fmla="*/ 70 w 212"/>
              <a:gd name="T9" fmla="*/ 6 h 16"/>
              <a:gd name="T10" fmla="*/ 86 w 212"/>
              <a:gd name="T11" fmla="*/ 6 h 16"/>
              <a:gd name="T12" fmla="*/ 99 w 212"/>
              <a:gd name="T13" fmla="*/ 3 h 16"/>
              <a:gd name="T14" fmla="*/ 112 w 212"/>
              <a:gd name="T15" fmla="*/ 3 h 16"/>
              <a:gd name="T16" fmla="*/ 123 w 212"/>
              <a:gd name="T17" fmla="*/ 3 h 16"/>
              <a:gd name="T18" fmla="*/ 134 w 212"/>
              <a:gd name="T19" fmla="*/ 3 h 16"/>
              <a:gd name="T20" fmla="*/ 143 w 212"/>
              <a:gd name="T21" fmla="*/ 0 h 16"/>
              <a:gd name="T22" fmla="*/ 150 w 212"/>
              <a:gd name="T23" fmla="*/ 0 h 16"/>
              <a:gd name="T24" fmla="*/ 156 w 212"/>
              <a:gd name="T25" fmla="*/ 0 h 16"/>
              <a:gd name="T26" fmla="*/ 163 w 212"/>
              <a:gd name="T27" fmla="*/ 0 h 16"/>
              <a:gd name="T28" fmla="*/ 167 w 212"/>
              <a:gd name="T29" fmla="*/ 0 h 16"/>
              <a:gd name="T30" fmla="*/ 172 w 212"/>
              <a:gd name="T31" fmla="*/ 0 h 16"/>
              <a:gd name="T32" fmla="*/ 174 w 212"/>
              <a:gd name="T33" fmla="*/ 0 h 16"/>
              <a:gd name="T34" fmla="*/ 181 w 212"/>
              <a:gd name="T35" fmla="*/ 0 h 16"/>
              <a:gd name="T36" fmla="*/ 187 w 212"/>
              <a:gd name="T37" fmla="*/ 0 h 16"/>
              <a:gd name="T38" fmla="*/ 192 w 212"/>
              <a:gd name="T39" fmla="*/ 0 h 16"/>
              <a:gd name="T40" fmla="*/ 194 w 212"/>
              <a:gd name="T41" fmla="*/ 0 h 16"/>
              <a:gd name="T42" fmla="*/ 196 w 212"/>
              <a:gd name="T43" fmla="*/ 3 h 16"/>
              <a:gd name="T44" fmla="*/ 200 w 212"/>
              <a:gd name="T45" fmla="*/ 3 h 16"/>
              <a:gd name="T46" fmla="*/ 205 w 212"/>
              <a:gd name="T47" fmla="*/ 6 h 16"/>
              <a:gd name="T48" fmla="*/ 212 w 212"/>
              <a:gd name="T49" fmla="*/ 10 h 16"/>
              <a:gd name="T50" fmla="*/ 181 w 212"/>
              <a:gd name="T51" fmla="*/ 10 h 16"/>
              <a:gd name="T52" fmla="*/ 150 w 212"/>
              <a:gd name="T53" fmla="*/ 10 h 16"/>
              <a:gd name="T54" fmla="*/ 117 w 212"/>
              <a:gd name="T55" fmla="*/ 10 h 16"/>
              <a:gd name="T56" fmla="*/ 83 w 212"/>
              <a:gd name="T57" fmla="*/ 13 h 16"/>
              <a:gd name="T58" fmla="*/ 66 w 212"/>
              <a:gd name="T59" fmla="*/ 13 h 16"/>
              <a:gd name="T60" fmla="*/ 53 w 212"/>
              <a:gd name="T61" fmla="*/ 13 h 16"/>
              <a:gd name="T62" fmla="*/ 39 w 212"/>
              <a:gd name="T63" fmla="*/ 16 h 16"/>
              <a:gd name="T64" fmla="*/ 28 w 212"/>
              <a:gd name="T65" fmla="*/ 16 h 16"/>
              <a:gd name="T66" fmla="*/ 17 w 212"/>
              <a:gd name="T67" fmla="*/ 16 h 16"/>
              <a:gd name="T68" fmla="*/ 11 w 212"/>
              <a:gd name="T69" fmla="*/ 16 h 16"/>
              <a:gd name="T70" fmla="*/ 4 w 212"/>
              <a:gd name="T71" fmla="*/ 16 h 16"/>
              <a:gd name="T72" fmla="*/ 0 w 212"/>
              <a:gd name="T73" fmla="*/ 16 h 16"/>
              <a:gd name="T74" fmla="*/ 0 w 212"/>
              <a:gd name="T75" fmla="*/ 13 h 16"/>
              <a:gd name="T76" fmla="*/ 0 w 212"/>
              <a:gd name="T77" fmla="*/ 13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212" h="16">
                <a:moveTo>
                  <a:pt x="0" y="13"/>
                </a:moveTo>
                <a:lnTo>
                  <a:pt x="19" y="10"/>
                </a:lnTo>
                <a:lnTo>
                  <a:pt x="37" y="10"/>
                </a:lnTo>
                <a:lnTo>
                  <a:pt x="55" y="6"/>
                </a:lnTo>
                <a:lnTo>
                  <a:pt x="70" y="6"/>
                </a:lnTo>
                <a:lnTo>
                  <a:pt x="86" y="6"/>
                </a:lnTo>
                <a:lnTo>
                  <a:pt x="99" y="3"/>
                </a:lnTo>
                <a:lnTo>
                  <a:pt x="112" y="3"/>
                </a:lnTo>
                <a:lnTo>
                  <a:pt x="123" y="3"/>
                </a:lnTo>
                <a:lnTo>
                  <a:pt x="134" y="3"/>
                </a:lnTo>
                <a:lnTo>
                  <a:pt x="143" y="0"/>
                </a:lnTo>
                <a:lnTo>
                  <a:pt x="150" y="0"/>
                </a:lnTo>
                <a:lnTo>
                  <a:pt x="156" y="0"/>
                </a:lnTo>
                <a:lnTo>
                  <a:pt x="163" y="0"/>
                </a:lnTo>
                <a:lnTo>
                  <a:pt x="167" y="0"/>
                </a:lnTo>
                <a:lnTo>
                  <a:pt x="172" y="0"/>
                </a:lnTo>
                <a:lnTo>
                  <a:pt x="174" y="0"/>
                </a:lnTo>
                <a:lnTo>
                  <a:pt x="181" y="0"/>
                </a:lnTo>
                <a:lnTo>
                  <a:pt x="187" y="0"/>
                </a:lnTo>
                <a:lnTo>
                  <a:pt x="192" y="0"/>
                </a:lnTo>
                <a:lnTo>
                  <a:pt x="194" y="0"/>
                </a:lnTo>
                <a:lnTo>
                  <a:pt x="196" y="3"/>
                </a:lnTo>
                <a:lnTo>
                  <a:pt x="200" y="3"/>
                </a:lnTo>
                <a:lnTo>
                  <a:pt x="205" y="6"/>
                </a:lnTo>
                <a:lnTo>
                  <a:pt x="212" y="10"/>
                </a:lnTo>
                <a:lnTo>
                  <a:pt x="181" y="10"/>
                </a:lnTo>
                <a:lnTo>
                  <a:pt x="150" y="10"/>
                </a:lnTo>
                <a:lnTo>
                  <a:pt x="117" y="10"/>
                </a:lnTo>
                <a:lnTo>
                  <a:pt x="83" y="13"/>
                </a:lnTo>
                <a:lnTo>
                  <a:pt x="66" y="13"/>
                </a:lnTo>
                <a:lnTo>
                  <a:pt x="53" y="13"/>
                </a:lnTo>
                <a:lnTo>
                  <a:pt x="39" y="16"/>
                </a:lnTo>
                <a:lnTo>
                  <a:pt x="28" y="16"/>
                </a:lnTo>
                <a:lnTo>
                  <a:pt x="17" y="16"/>
                </a:lnTo>
                <a:lnTo>
                  <a:pt x="11" y="16"/>
                </a:lnTo>
                <a:lnTo>
                  <a:pt x="4" y="16"/>
                </a:lnTo>
                <a:lnTo>
                  <a:pt x="0" y="16"/>
                </a:lnTo>
                <a:lnTo>
                  <a:pt x="0" y="13"/>
                </a:lnTo>
                <a:lnTo>
                  <a:pt x="0" y="13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8" name="Freeform 162"/>
          <p:cNvSpPr>
            <a:spLocks/>
          </p:cNvSpPr>
          <p:nvPr/>
        </p:nvSpPr>
        <p:spPr bwMode="auto">
          <a:xfrm>
            <a:off x="8459234" y="4295693"/>
            <a:ext cx="545201" cy="1873817"/>
          </a:xfrm>
          <a:custGeom>
            <a:avLst/>
            <a:gdLst>
              <a:gd name="T0" fmla="*/ 44 w 84"/>
              <a:gd name="T1" fmla="*/ 13 h 182"/>
              <a:gd name="T2" fmla="*/ 44 w 84"/>
              <a:gd name="T3" fmla="*/ 10 h 182"/>
              <a:gd name="T4" fmla="*/ 42 w 84"/>
              <a:gd name="T5" fmla="*/ 7 h 182"/>
              <a:gd name="T6" fmla="*/ 44 w 84"/>
              <a:gd name="T7" fmla="*/ 3 h 182"/>
              <a:gd name="T8" fmla="*/ 44 w 84"/>
              <a:gd name="T9" fmla="*/ 0 h 182"/>
              <a:gd name="T10" fmla="*/ 46 w 84"/>
              <a:gd name="T11" fmla="*/ 0 h 182"/>
              <a:gd name="T12" fmla="*/ 49 w 84"/>
              <a:gd name="T13" fmla="*/ 0 h 182"/>
              <a:gd name="T14" fmla="*/ 51 w 84"/>
              <a:gd name="T15" fmla="*/ 0 h 182"/>
              <a:gd name="T16" fmla="*/ 55 w 84"/>
              <a:gd name="T17" fmla="*/ 0 h 182"/>
              <a:gd name="T18" fmla="*/ 60 w 84"/>
              <a:gd name="T19" fmla="*/ 0 h 182"/>
              <a:gd name="T20" fmla="*/ 66 w 84"/>
              <a:gd name="T21" fmla="*/ 0 h 182"/>
              <a:gd name="T22" fmla="*/ 75 w 84"/>
              <a:gd name="T23" fmla="*/ 3 h 182"/>
              <a:gd name="T24" fmla="*/ 84 w 84"/>
              <a:gd name="T25" fmla="*/ 3 h 182"/>
              <a:gd name="T26" fmla="*/ 82 w 84"/>
              <a:gd name="T27" fmla="*/ 19 h 182"/>
              <a:gd name="T28" fmla="*/ 82 w 84"/>
              <a:gd name="T29" fmla="*/ 34 h 182"/>
              <a:gd name="T30" fmla="*/ 82 w 84"/>
              <a:gd name="T31" fmla="*/ 47 h 182"/>
              <a:gd name="T32" fmla="*/ 82 w 84"/>
              <a:gd name="T33" fmla="*/ 59 h 182"/>
              <a:gd name="T34" fmla="*/ 79 w 84"/>
              <a:gd name="T35" fmla="*/ 71 h 182"/>
              <a:gd name="T36" fmla="*/ 79 w 84"/>
              <a:gd name="T37" fmla="*/ 80 h 182"/>
              <a:gd name="T38" fmla="*/ 77 w 84"/>
              <a:gd name="T39" fmla="*/ 90 h 182"/>
              <a:gd name="T40" fmla="*/ 75 w 84"/>
              <a:gd name="T41" fmla="*/ 99 h 182"/>
              <a:gd name="T42" fmla="*/ 73 w 84"/>
              <a:gd name="T43" fmla="*/ 111 h 182"/>
              <a:gd name="T44" fmla="*/ 66 w 84"/>
              <a:gd name="T45" fmla="*/ 127 h 182"/>
              <a:gd name="T46" fmla="*/ 60 w 84"/>
              <a:gd name="T47" fmla="*/ 136 h 182"/>
              <a:gd name="T48" fmla="*/ 53 w 84"/>
              <a:gd name="T49" fmla="*/ 148 h 182"/>
              <a:gd name="T50" fmla="*/ 44 w 84"/>
              <a:gd name="T51" fmla="*/ 154 h 182"/>
              <a:gd name="T52" fmla="*/ 38 w 84"/>
              <a:gd name="T53" fmla="*/ 164 h 182"/>
              <a:gd name="T54" fmla="*/ 31 w 84"/>
              <a:gd name="T55" fmla="*/ 170 h 182"/>
              <a:gd name="T56" fmla="*/ 22 w 84"/>
              <a:gd name="T57" fmla="*/ 176 h 182"/>
              <a:gd name="T58" fmla="*/ 15 w 84"/>
              <a:gd name="T59" fmla="*/ 179 h 182"/>
              <a:gd name="T60" fmla="*/ 9 w 84"/>
              <a:gd name="T61" fmla="*/ 179 h 182"/>
              <a:gd name="T62" fmla="*/ 4 w 84"/>
              <a:gd name="T63" fmla="*/ 182 h 182"/>
              <a:gd name="T64" fmla="*/ 2 w 84"/>
              <a:gd name="T65" fmla="*/ 179 h 182"/>
              <a:gd name="T66" fmla="*/ 0 w 84"/>
              <a:gd name="T67" fmla="*/ 179 h 182"/>
              <a:gd name="T68" fmla="*/ 0 w 84"/>
              <a:gd name="T69" fmla="*/ 176 h 182"/>
              <a:gd name="T70" fmla="*/ 2 w 84"/>
              <a:gd name="T71" fmla="*/ 173 h 182"/>
              <a:gd name="T72" fmla="*/ 4 w 84"/>
              <a:gd name="T73" fmla="*/ 170 h 182"/>
              <a:gd name="T74" fmla="*/ 7 w 84"/>
              <a:gd name="T75" fmla="*/ 170 h 182"/>
              <a:gd name="T76" fmla="*/ 9 w 84"/>
              <a:gd name="T77" fmla="*/ 167 h 182"/>
              <a:gd name="T78" fmla="*/ 13 w 84"/>
              <a:gd name="T79" fmla="*/ 161 h 182"/>
              <a:gd name="T80" fmla="*/ 20 w 84"/>
              <a:gd name="T81" fmla="*/ 154 h 182"/>
              <a:gd name="T82" fmla="*/ 24 w 84"/>
              <a:gd name="T83" fmla="*/ 145 h 182"/>
              <a:gd name="T84" fmla="*/ 31 w 84"/>
              <a:gd name="T85" fmla="*/ 139 h 182"/>
              <a:gd name="T86" fmla="*/ 35 w 84"/>
              <a:gd name="T87" fmla="*/ 127 h 182"/>
              <a:gd name="T88" fmla="*/ 42 w 84"/>
              <a:gd name="T89" fmla="*/ 114 h 182"/>
              <a:gd name="T90" fmla="*/ 44 w 84"/>
              <a:gd name="T91" fmla="*/ 99 h 182"/>
              <a:gd name="T92" fmla="*/ 49 w 84"/>
              <a:gd name="T93" fmla="*/ 84 h 182"/>
              <a:gd name="T94" fmla="*/ 49 w 84"/>
              <a:gd name="T95" fmla="*/ 65 h 182"/>
              <a:gd name="T96" fmla="*/ 51 w 84"/>
              <a:gd name="T97" fmla="*/ 53 h 182"/>
              <a:gd name="T98" fmla="*/ 51 w 84"/>
              <a:gd name="T99" fmla="*/ 40 h 182"/>
              <a:gd name="T100" fmla="*/ 51 w 84"/>
              <a:gd name="T101" fmla="*/ 31 h 182"/>
              <a:gd name="T102" fmla="*/ 49 w 84"/>
              <a:gd name="T103" fmla="*/ 25 h 182"/>
              <a:gd name="T104" fmla="*/ 49 w 84"/>
              <a:gd name="T105" fmla="*/ 19 h 182"/>
              <a:gd name="T106" fmla="*/ 46 w 84"/>
              <a:gd name="T107" fmla="*/ 16 h 182"/>
              <a:gd name="T108" fmla="*/ 44 w 84"/>
              <a:gd name="T109" fmla="*/ 13 h 182"/>
              <a:gd name="T110" fmla="*/ 44 w 84"/>
              <a:gd name="T111" fmla="*/ 13 h 1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84" h="182">
                <a:moveTo>
                  <a:pt x="44" y="13"/>
                </a:moveTo>
                <a:lnTo>
                  <a:pt x="44" y="10"/>
                </a:lnTo>
                <a:lnTo>
                  <a:pt x="42" y="7"/>
                </a:lnTo>
                <a:lnTo>
                  <a:pt x="44" y="3"/>
                </a:lnTo>
                <a:lnTo>
                  <a:pt x="44" y="0"/>
                </a:lnTo>
                <a:lnTo>
                  <a:pt x="46" y="0"/>
                </a:lnTo>
                <a:lnTo>
                  <a:pt x="49" y="0"/>
                </a:lnTo>
                <a:lnTo>
                  <a:pt x="51" y="0"/>
                </a:lnTo>
                <a:lnTo>
                  <a:pt x="55" y="0"/>
                </a:lnTo>
                <a:lnTo>
                  <a:pt x="60" y="0"/>
                </a:lnTo>
                <a:lnTo>
                  <a:pt x="66" y="0"/>
                </a:lnTo>
                <a:lnTo>
                  <a:pt x="75" y="3"/>
                </a:lnTo>
                <a:lnTo>
                  <a:pt x="84" y="3"/>
                </a:lnTo>
                <a:lnTo>
                  <a:pt x="82" y="19"/>
                </a:lnTo>
                <a:lnTo>
                  <a:pt x="82" y="34"/>
                </a:lnTo>
                <a:lnTo>
                  <a:pt x="82" y="47"/>
                </a:lnTo>
                <a:lnTo>
                  <a:pt x="82" y="59"/>
                </a:lnTo>
                <a:lnTo>
                  <a:pt x="79" y="71"/>
                </a:lnTo>
                <a:lnTo>
                  <a:pt x="79" y="80"/>
                </a:lnTo>
                <a:lnTo>
                  <a:pt x="77" y="90"/>
                </a:lnTo>
                <a:lnTo>
                  <a:pt x="75" y="99"/>
                </a:lnTo>
                <a:lnTo>
                  <a:pt x="73" y="111"/>
                </a:lnTo>
                <a:lnTo>
                  <a:pt x="66" y="127"/>
                </a:lnTo>
                <a:lnTo>
                  <a:pt x="60" y="136"/>
                </a:lnTo>
                <a:lnTo>
                  <a:pt x="53" y="148"/>
                </a:lnTo>
                <a:lnTo>
                  <a:pt x="44" y="154"/>
                </a:lnTo>
                <a:lnTo>
                  <a:pt x="38" y="164"/>
                </a:lnTo>
                <a:lnTo>
                  <a:pt x="31" y="170"/>
                </a:lnTo>
                <a:lnTo>
                  <a:pt x="22" y="176"/>
                </a:lnTo>
                <a:lnTo>
                  <a:pt x="15" y="179"/>
                </a:lnTo>
                <a:lnTo>
                  <a:pt x="9" y="179"/>
                </a:lnTo>
                <a:lnTo>
                  <a:pt x="4" y="182"/>
                </a:lnTo>
                <a:lnTo>
                  <a:pt x="2" y="179"/>
                </a:lnTo>
                <a:lnTo>
                  <a:pt x="0" y="179"/>
                </a:lnTo>
                <a:lnTo>
                  <a:pt x="0" y="176"/>
                </a:lnTo>
                <a:lnTo>
                  <a:pt x="2" y="173"/>
                </a:lnTo>
                <a:lnTo>
                  <a:pt x="4" y="170"/>
                </a:lnTo>
                <a:lnTo>
                  <a:pt x="7" y="170"/>
                </a:lnTo>
                <a:lnTo>
                  <a:pt x="9" y="167"/>
                </a:lnTo>
                <a:lnTo>
                  <a:pt x="13" y="161"/>
                </a:lnTo>
                <a:lnTo>
                  <a:pt x="20" y="154"/>
                </a:lnTo>
                <a:lnTo>
                  <a:pt x="24" y="145"/>
                </a:lnTo>
                <a:lnTo>
                  <a:pt x="31" y="139"/>
                </a:lnTo>
                <a:lnTo>
                  <a:pt x="35" y="127"/>
                </a:lnTo>
                <a:lnTo>
                  <a:pt x="42" y="114"/>
                </a:lnTo>
                <a:lnTo>
                  <a:pt x="44" y="99"/>
                </a:lnTo>
                <a:lnTo>
                  <a:pt x="49" y="84"/>
                </a:lnTo>
                <a:lnTo>
                  <a:pt x="49" y="65"/>
                </a:lnTo>
                <a:lnTo>
                  <a:pt x="51" y="53"/>
                </a:lnTo>
                <a:lnTo>
                  <a:pt x="51" y="40"/>
                </a:lnTo>
                <a:lnTo>
                  <a:pt x="51" y="31"/>
                </a:lnTo>
                <a:lnTo>
                  <a:pt x="49" y="25"/>
                </a:lnTo>
                <a:lnTo>
                  <a:pt x="49" y="19"/>
                </a:lnTo>
                <a:lnTo>
                  <a:pt x="46" y="16"/>
                </a:lnTo>
                <a:lnTo>
                  <a:pt x="44" y="13"/>
                </a:lnTo>
                <a:lnTo>
                  <a:pt x="44" y="13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9" name="Freeform 163"/>
          <p:cNvSpPr>
            <a:spLocks/>
          </p:cNvSpPr>
          <p:nvPr/>
        </p:nvSpPr>
        <p:spPr bwMode="auto">
          <a:xfrm>
            <a:off x="8829193" y="3955932"/>
            <a:ext cx="759388" cy="535376"/>
          </a:xfrm>
          <a:custGeom>
            <a:avLst/>
            <a:gdLst>
              <a:gd name="T0" fmla="*/ 69 w 117"/>
              <a:gd name="T1" fmla="*/ 15 h 52"/>
              <a:gd name="T2" fmla="*/ 71 w 117"/>
              <a:gd name="T3" fmla="*/ 12 h 52"/>
              <a:gd name="T4" fmla="*/ 73 w 117"/>
              <a:gd name="T5" fmla="*/ 12 h 52"/>
              <a:gd name="T6" fmla="*/ 75 w 117"/>
              <a:gd name="T7" fmla="*/ 9 h 52"/>
              <a:gd name="T8" fmla="*/ 75 w 117"/>
              <a:gd name="T9" fmla="*/ 6 h 52"/>
              <a:gd name="T10" fmla="*/ 73 w 117"/>
              <a:gd name="T11" fmla="*/ 6 h 52"/>
              <a:gd name="T12" fmla="*/ 75 w 117"/>
              <a:gd name="T13" fmla="*/ 3 h 52"/>
              <a:gd name="T14" fmla="*/ 78 w 117"/>
              <a:gd name="T15" fmla="*/ 3 h 52"/>
              <a:gd name="T16" fmla="*/ 80 w 117"/>
              <a:gd name="T17" fmla="*/ 0 h 52"/>
              <a:gd name="T18" fmla="*/ 84 w 117"/>
              <a:gd name="T19" fmla="*/ 0 h 52"/>
              <a:gd name="T20" fmla="*/ 89 w 117"/>
              <a:gd name="T21" fmla="*/ 0 h 52"/>
              <a:gd name="T22" fmla="*/ 95 w 117"/>
              <a:gd name="T23" fmla="*/ 0 h 52"/>
              <a:gd name="T24" fmla="*/ 102 w 117"/>
              <a:gd name="T25" fmla="*/ 3 h 52"/>
              <a:gd name="T26" fmla="*/ 109 w 117"/>
              <a:gd name="T27" fmla="*/ 9 h 52"/>
              <a:gd name="T28" fmla="*/ 113 w 117"/>
              <a:gd name="T29" fmla="*/ 12 h 52"/>
              <a:gd name="T30" fmla="*/ 117 w 117"/>
              <a:gd name="T31" fmla="*/ 15 h 52"/>
              <a:gd name="T32" fmla="*/ 117 w 117"/>
              <a:gd name="T33" fmla="*/ 18 h 52"/>
              <a:gd name="T34" fmla="*/ 117 w 117"/>
              <a:gd name="T35" fmla="*/ 18 h 52"/>
              <a:gd name="T36" fmla="*/ 117 w 117"/>
              <a:gd name="T37" fmla="*/ 21 h 52"/>
              <a:gd name="T38" fmla="*/ 115 w 117"/>
              <a:gd name="T39" fmla="*/ 21 h 52"/>
              <a:gd name="T40" fmla="*/ 113 w 117"/>
              <a:gd name="T41" fmla="*/ 24 h 52"/>
              <a:gd name="T42" fmla="*/ 111 w 117"/>
              <a:gd name="T43" fmla="*/ 24 h 52"/>
              <a:gd name="T44" fmla="*/ 106 w 117"/>
              <a:gd name="T45" fmla="*/ 27 h 52"/>
              <a:gd name="T46" fmla="*/ 102 w 117"/>
              <a:gd name="T47" fmla="*/ 27 h 52"/>
              <a:gd name="T48" fmla="*/ 97 w 117"/>
              <a:gd name="T49" fmla="*/ 30 h 52"/>
              <a:gd name="T50" fmla="*/ 91 w 117"/>
              <a:gd name="T51" fmla="*/ 33 h 52"/>
              <a:gd name="T52" fmla="*/ 82 w 117"/>
              <a:gd name="T53" fmla="*/ 33 h 52"/>
              <a:gd name="T54" fmla="*/ 73 w 117"/>
              <a:gd name="T55" fmla="*/ 36 h 52"/>
              <a:gd name="T56" fmla="*/ 62 w 117"/>
              <a:gd name="T57" fmla="*/ 40 h 52"/>
              <a:gd name="T58" fmla="*/ 49 w 117"/>
              <a:gd name="T59" fmla="*/ 43 h 52"/>
              <a:gd name="T60" fmla="*/ 36 w 117"/>
              <a:gd name="T61" fmla="*/ 46 h 52"/>
              <a:gd name="T62" fmla="*/ 20 w 117"/>
              <a:gd name="T63" fmla="*/ 49 h 52"/>
              <a:gd name="T64" fmla="*/ 5 w 117"/>
              <a:gd name="T65" fmla="*/ 52 h 52"/>
              <a:gd name="T66" fmla="*/ 0 w 117"/>
              <a:gd name="T67" fmla="*/ 43 h 52"/>
              <a:gd name="T68" fmla="*/ 14 w 117"/>
              <a:gd name="T69" fmla="*/ 36 h 52"/>
              <a:gd name="T70" fmla="*/ 27 w 117"/>
              <a:gd name="T71" fmla="*/ 33 h 52"/>
              <a:gd name="T72" fmla="*/ 38 w 117"/>
              <a:gd name="T73" fmla="*/ 27 h 52"/>
              <a:gd name="T74" fmla="*/ 47 w 117"/>
              <a:gd name="T75" fmla="*/ 24 h 52"/>
              <a:gd name="T76" fmla="*/ 56 w 117"/>
              <a:gd name="T77" fmla="*/ 21 h 52"/>
              <a:gd name="T78" fmla="*/ 60 w 117"/>
              <a:gd name="T79" fmla="*/ 21 h 52"/>
              <a:gd name="T80" fmla="*/ 64 w 117"/>
              <a:gd name="T81" fmla="*/ 18 h 52"/>
              <a:gd name="T82" fmla="*/ 69 w 117"/>
              <a:gd name="T83" fmla="*/ 15 h 52"/>
              <a:gd name="T84" fmla="*/ 69 w 117"/>
              <a:gd name="T85" fmla="*/ 15 h 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117" h="52">
                <a:moveTo>
                  <a:pt x="69" y="15"/>
                </a:moveTo>
                <a:lnTo>
                  <a:pt x="71" y="12"/>
                </a:lnTo>
                <a:lnTo>
                  <a:pt x="73" y="12"/>
                </a:lnTo>
                <a:lnTo>
                  <a:pt x="75" y="9"/>
                </a:lnTo>
                <a:lnTo>
                  <a:pt x="75" y="6"/>
                </a:lnTo>
                <a:lnTo>
                  <a:pt x="73" y="6"/>
                </a:lnTo>
                <a:lnTo>
                  <a:pt x="75" y="3"/>
                </a:lnTo>
                <a:lnTo>
                  <a:pt x="78" y="3"/>
                </a:lnTo>
                <a:lnTo>
                  <a:pt x="80" y="0"/>
                </a:lnTo>
                <a:lnTo>
                  <a:pt x="84" y="0"/>
                </a:lnTo>
                <a:lnTo>
                  <a:pt x="89" y="0"/>
                </a:lnTo>
                <a:lnTo>
                  <a:pt x="95" y="0"/>
                </a:lnTo>
                <a:lnTo>
                  <a:pt x="102" y="3"/>
                </a:lnTo>
                <a:lnTo>
                  <a:pt x="109" y="9"/>
                </a:lnTo>
                <a:lnTo>
                  <a:pt x="113" y="12"/>
                </a:lnTo>
                <a:lnTo>
                  <a:pt x="117" y="15"/>
                </a:lnTo>
                <a:lnTo>
                  <a:pt x="117" y="18"/>
                </a:lnTo>
                <a:lnTo>
                  <a:pt x="117" y="18"/>
                </a:lnTo>
                <a:lnTo>
                  <a:pt x="117" y="21"/>
                </a:lnTo>
                <a:lnTo>
                  <a:pt x="115" y="21"/>
                </a:lnTo>
                <a:lnTo>
                  <a:pt x="113" y="24"/>
                </a:lnTo>
                <a:lnTo>
                  <a:pt x="111" y="24"/>
                </a:lnTo>
                <a:lnTo>
                  <a:pt x="106" y="27"/>
                </a:lnTo>
                <a:lnTo>
                  <a:pt x="102" y="27"/>
                </a:lnTo>
                <a:lnTo>
                  <a:pt x="97" y="30"/>
                </a:lnTo>
                <a:lnTo>
                  <a:pt x="91" y="33"/>
                </a:lnTo>
                <a:lnTo>
                  <a:pt x="82" y="33"/>
                </a:lnTo>
                <a:lnTo>
                  <a:pt x="73" y="36"/>
                </a:lnTo>
                <a:lnTo>
                  <a:pt x="62" y="40"/>
                </a:lnTo>
                <a:lnTo>
                  <a:pt x="49" y="43"/>
                </a:lnTo>
                <a:lnTo>
                  <a:pt x="36" y="46"/>
                </a:lnTo>
                <a:lnTo>
                  <a:pt x="20" y="49"/>
                </a:lnTo>
                <a:lnTo>
                  <a:pt x="5" y="52"/>
                </a:lnTo>
                <a:lnTo>
                  <a:pt x="0" y="43"/>
                </a:lnTo>
                <a:lnTo>
                  <a:pt x="14" y="36"/>
                </a:lnTo>
                <a:lnTo>
                  <a:pt x="27" y="33"/>
                </a:lnTo>
                <a:lnTo>
                  <a:pt x="38" y="27"/>
                </a:lnTo>
                <a:lnTo>
                  <a:pt x="47" y="24"/>
                </a:lnTo>
                <a:lnTo>
                  <a:pt x="56" y="21"/>
                </a:lnTo>
                <a:lnTo>
                  <a:pt x="60" y="21"/>
                </a:lnTo>
                <a:lnTo>
                  <a:pt x="64" y="18"/>
                </a:lnTo>
                <a:lnTo>
                  <a:pt x="69" y="15"/>
                </a:lnTo>
                <a:lnTo>
                  <a:pt x="69" y="15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0" name="Freeform 164"/>
          <p:cNvSpPr>
            <a:spLocks/>
          </p:cNvSpPr>
          <p:nvPr/>
        </p:nvSpPr>
        <p:spPr bwMode="auto">
          <a:xfrm>
            <a:off x="9835215" y="3955932"/>
            <a:ext cx="713953" cy="504493"/>
          </a:xfrm>
          <a:custGeom>
            <a:avLst/>
            <a:gdLst>
              <a:gd name="T0" fmla="*/ 0 w 110"/>
              <a:gd name="T1" fmla="*/ 40 h 49"/>
              <a:gd name="T2" fmla="*/ 11 w 110"/>
              <a:gd name="T3" fmla="*/ 36 h 49"/>
              <a:gd name="T4" fmla="*/ 22 w 110"/>
              <a:gd name="T5" fmla="*/ 30 h 49"/>
              <a:gd name="T6" fmla="*/ 31 w 110"/>
              <a:gd name="T7" fmla="*/ 27 h 49"/>
              <a:gd name="T8" fmla="*/ 40 w 110"/>
              <a:gd name="T9" fmla="*/ 24 h 49"/>
              <a:gd name="T10" fmla="*/ 44 w 110"/>
              <a:gd name="T11" fmla="*/ 21 h 49"/>
              <a:gd name="T12" fmla="*/ 51 w 110"/>
              <a:gd name="T13" fmla="*/ 18 h 49"/>
              <a:gd name="T14" fmla="*/ 55 w 110"/>
              <a:gd name="T15" fmla="*/ 18 h 49"/>
              <a:gd name="T16" fmla="*/ 57 w 110"/>
              <a:gd name="T17" fmla="*/ 15 h 49"/>
              <a:gd name="T18" fmla="*/ 62 w 110"/>
              <a:gd name="T19" fmla="*/ 12 h 49"/>
              <a:gd name="T20" fmla="*/ 64 w 110"/>
              <a:gd name="T21" fmla="*/ 12 h 49"/>
              <a:gd name="T22" fmla="*/ 66 w 110"/>
              <a:gd name="T23" fmla="*/ 9 h 49"/>
              <a:gd name="T24" fmla="*/ 64 w 110"/>
              <a:gd name="T25" fmla="*/ 9 h 49"/>
              <a:gd name="T26" fmla="*/ 64 w 110"/>
              <a:gd name="T27" fmla="*/ 6 h 49"/>
              <a:gd name="T28" fmla="*/ 64 w 110"/>
              <a:gd name="T29" fmla="*/ 6 h 49"/>
              <a:gd name="T30" fmla="*/ 64 w 110"/>
              <a:gd name="T31" fmla="*/ 3 h 49"/>
              <a:gd name="T32" fmla="*/ 66 w 110"/>
              <a:gd name="T33" fmla="*/ 0 h 49"/>
              <a:gd name="T34" fmla="*/ 68 w 110"/>
              <a:gd name="T35" fmla="*/ 0 h 49"/>
              <a:gd name="T36" fmla="*/ 73 w 110"/>
              <a:gd name="T37" fmla="*/ 0 h 49"/>
              <a:gd name="T38" fmla="*/ 77 w 110"/>
              <a:gd name="T39" fmla="*/ 0 h 49"/>
              <a:gd name="T40" fmla="*/ 84 w 110"/>
              <a:gd name="T41" fmla="*/ 0 h 49"/>
              <a:gd name="T42" fmla="*/ 90 w 110"/>
              <a:gd name="T43" fmla="*/ 3 h 49"/>
              <a:gd name="T44" fmla="*/ 97 w 110"/>
              <a:gd name="T45" fmla="*/ 6 h 49"/>
              <a:gd name="T46" fmla="*/ 101 w 110"/>
              <a:gd name="T47" fmla="*/ 6 h 49"/>
              <a:gd name="T48" fmla="*/ 106 w 110"/>
              <a:gd name="T49" fmla="*/ 9 h 49"/>
              <a:gd name="T50" fmla="*/ 108 w 110"/>
              <a:gd name="T51" fmla="*/ 12 h 49"/>
              <a:gd name="T52" fmla="*/ 108 w 110"/>
              <a:gd name="T53" fmla="*/ 15 h 49"/>
              <a:gd name="T54" fmla="*/ 110 w 110"/>
              <a:gd name="T55" fmla="*/ 15 h 49"/>
              <a:gd name="T56" fmla="*/ 110 w 110"/>
              <a:gd name="T57" fmla="*/ 18 h 49"/>
              <a:gd name="T58" fmla="*/ 110 w 110"/>
              <a:gd name="T59" fmla="*/ 21 h 49"/>
              <a:gd name="T60" fmla="*/ 108 w 110"/>
              <a:gd name="T61" fmla="*/ 21 h 49"/>
              <a:gd name="T62" fmla="*/ 106 w 110"/>
              <a:gd name="T63" fmla="*/ 21 h 49"/>
              <a:gd name="T64" fmla="*/ 104 w 110"/>
              <a:gd name="T65" fmla="*/ 21 h 49"/>
              <a:gd name="T66" fmla="*/ 99 w 110"/>
              <a:gd name="T67" fmla="*/ 24 h 49"/>
              <a:gd name="T68" fmla="*/ 95 w 110"/>
              <a:gd name="T69" fmla="*/ 24 h 49"/>
              <a:gd name="T70" fmla="*/ 90 w 110"/>
              <a:gd name="T71" fmla="*/ 27 h 49"/>
              <a:gd name="T72" fmla="*/ 84 w 110"/>
              <a:gd name="T73" fmla="*/ 30 h 49"/>
              <a:gd name="T74" fmla="*/ 77 w 110"/>
              <a:gd name="T75" fmla="*/ 30 h 49"/>
              <a:gd name="T76" fmla="*/ 71 w 110"/>
              <a:gd name="T77" fmla="*/ 33 h 49"/>
              <a:gd name="T78" fmla="*/ 62 w 110"/>
              <a:gd name="T79" fmla="*/ 36 h 49"/>
              <a:gd name="T80" fmla="*/ 53 w 110"/>
              <a:gd name="T81" fmla="*/ 36 h 49"/>
              <a:gd name="T82" fmla="*/ 44 w 110"/>
              <a:gd name="T83" fmla="*/ 40 h 49"/>
              <a:gd name="T84" fmla="*/ 33 w 110"/>
              <a:gd name="T85" fmla="*/ 43 h 49"/>
              <a:gd name="T86" fmla="*/ 22 w 110"/>
              <a:gd name="T87" fmla="*/ 46 h 49"/>
              <a:gd name="T88" fmla="*/ 9 w 110"/>
              <a:gd name="T89" fmla="*/ 49 h 49"/>
              <a:gd name="T90" fmla="*/ 0 w 110"/>
              <a:gd name="T91" fmla="*/ 40 h 49"/>
              <a:gd name="T92" fmla="*/ 0 w 110"/>
              <a:gd name="T93" fmla="*/ 40 h 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10" h="49">
                <a:moveTo>
                  <a:pt x="0" y="40"/>
                </a:moveTo>
                <a:lnTo>
                  <a:pt x="11" y="36"/>
                </a:lnTo>
                <a:lnTo>
                  <a:pt x="22" y="30"/>
                </a:lnTo>
                <a:lnTo>
                  <a:pt x="31" y="27"/>
                </a:lnTo>
                <a:lnTo>
                  <a:pt x="40" y="24"/>
                </a:lnTo>
                <a:lnTo>
                  <a:pt x="44" y="21"/>
                </a:lnTo>
                <a:lnTo>
                  <a:pt x="51" y="18"/>
                </a:lnTo>
                <a:lnTo>
                  <a:pt x="55" y="18"/>
                </a:lnTo>
                <a:lnTo>
                  <a:pt x="57" y="15"/>
                </a:lnTo>
                <a:lnTo>
                  <a:pt x="62" y="12"/>
                </a:lnTo>
                <a:lnTo>
                  <a:pt x="64" y="12"/>
                </a:lnTo>
                <a:lnTo>
                  <a:pt x="66" y="9"/>
                </a:lnTo>
                <a:lnTo>
                  <a:pt x="64" y="9"/>
                </a:lnTo>
                <a:lnTo>
                  <a:pt x="64" y="6"/>
                </a:lnTo>
                <a:lnTo>
                  <a:pt x="64" y="6"/>
                </a:lnTo>
                <a:lnTo>
                  <a:pt x="64" y="3"/>
                </a:lnTo>
                <a:lnTo>
                  <a:pt x="66" y="0"/>
                </a:lnTo>
                <a:lnTo>
                  <a:pt x="68" y="0"/>
                </a:lnTo>
                <a:lnTo>
                  <a:pt x="73" y="0"/>
                </a:lnTo>
                <a:lnTo>
                  <a:pt x="77" y="0"/>
                </a:lnTo>
                <a:lnTo>
                  <a:pt x="84" y="0"/>
                </a:lnTo>
                <a:lnTo>
                  <a:pt x="90" y="3"/>
                </a:lnTo>
                <a:lnTo>
                  <a:pt x="97" y="6"/>
                </a:lnTo>
                <a:lnTo>
                  <a:pt x="101" y="6"/>
                </a:lnTo>
                <a:lnTo>
                  <a:pt x="106" y="9"/>
                </a:lnTo>
                <a:lnTo>
                  <a:pt x="108" y="12"/>
                </a:lnTo>
                <a:lnTo>
                  <a:pt x="108" y="15"/>
                </a:lnTo>
                <a:lnTo>
                  <a:pt x="110" y="15"/>
                </a:lnTo>
                <a:lnTo>
                  <a:pt x="110" y="18"/>
                </a:lnTo>
                <a:lnTo>
                  <a:pt x="110" y="21"/>
                </a:lnTo>
                <a:lnTo>
                  <a:pt x="108" y="21"/>
                </a:lnTo>
                <a:lnTo>
                  <a:pt x="106" y="21"/>
                </a:lnTo>
                <a:lnTo>
                  <a:pt x="104" y="21"/>
                </a:lnTo>
                <a:lnTo>
                  <a:pt x="99" y="24"/>
                </a:lnTo>
                <a:lnTo>
                  <a:pt x="95" y="24"/>
                </a:lnTo>
                <a:lnTo>
                  <a:pt x="90" y="27"/>
                </a:lnTo>
                <a:lnTo>
                  <a:pt x="84" y="30"/>
                </a:lnTo>
                <a:lnTo>
                  <a:pt x="77" y="30"/>
                </a:lnTo>
                <a:lnTo>
                  <a:pt x="71" y="33"/>
                </a:lnTo>
                <a:lnTo>
                  <a:pt x="62" y="36"/>
                </a:lnTo>
                <a:lnTo>
                  <a:pt x="53" y="36"/>
                </a:lnTo>
                <a:lnTo>
                  <a:pt x="44" y="40"/>
                </a:lnTo>
                <a:lnTo>
                  <a:pt x="33" y="43"/>
                </a:lnTo>
                <a:lnTo>
                  <a:pt x="22" y="46"/>
                </a:lnTo>
                <a:lnTo>
                  <a:pt x="9" y="49"/>
                </a:lnTo>
                <a:lnTo>
                  <a:pt x="0" y="40"/>
                </a:lnTo>
                <a:lnTo>
                  <a:pt x="0" y="40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1" name="Freeform 165"/>
          <p:cNvSpPr>
            <a:spLocks/>
          </p:cNvSpPr>
          <p:nvPr/>
        </p:nvSpPr>
        <p:spPr bwMode="auto">
          <a:xfrm>
            <a:off x="9315977" y="4264803"/>
            <a:ext cx="662029" cy="1812044"/>
          </a:xfrm>
          <a:custGeom>
            <a:avLst/>
            <a:gdLst>
              <a:gd name="T0" fmla="*/ 95 w 102"/>
              <a:gd name="T1" fmla="*/ 80 h 176"/>
              <a:gd name="T2" fmla="*/ 91 w 102"/>
              <a:gd name="T3" fmla="*/ 93 h 176"/>
              <a:gd name="T4" fmla="*/ 87 w 102"/>
              <a:gd name="T5" fmla="*/ 105 h 176"/>
              <a:gd name="T6" fmla="*/ 78 w 102"/>
              <a:gd name="T7" fmla="*/ 117 h 176"/>
              <a:gd name="T8" fmla="*/ 71 w 102"/>
              <a:gd name="T9" fmla="*/ 130 h 176"/>
              <a:gd name="T10" fmla="*/ 60 w 102"/>
              <a:gd name="T11" fmla="*/ 139 h 176"/>
              <a:gd name="T12" fmla="*/ 51 w 102"/>
              <a:gd name="T13" fmla="*/ 148 h 176"/>
              <a:gd name="T14" fmla="*/ 40 w 102"/>
              <a:gd name="T15" fmla="*/ 157 h 176"/>
              <a:gd name="T16" fmla="*/ 29 w 102"/>
              <a:gd name="T17" fmla="*/ 167 h 176"/>
              <a:gd name="T18" fmla="*/ 18 w 102"/>
              <a:gd name="T19" fmla="*/ 170 h 176"/>
              <a:gd name="T20" fmla="*/ 14 w 102"/>
              <a:gd name="T21" fmla="*/ 173 h 176"/>
              <a:gd name="T22" fmla="*/ 9 w 102"/>
              <a:gd name="T23" fmla="*/ 176 h 176"/>
              <a:gd name="T24" fmla="*/ 7 w 102"/>
              <a:gd name="T25" fmla="*/ 176 h 176"/>
              <a:gd name="T26" fmla="*/ 5 w 102"/>
              <a:gd name="T27" fmla="*/ 176 h 176"/>
              <a:gd name="T28" fmla="*/ 3 w 102"/>
              <a:gd name="T29" fmla="*/ 176 h 176"/>
              <a:gd name="T30" fmla="*/ 0 w 102"/>
              <a:gd name="T31" fmla="*/ 176 h 176"/>
              <a:gd name="T32" fmla="*/ 0 w 102"/>
              <a:gd name="T33" fmla="*/ 173 h 176"/>
              <a:gd name="T34" fmla="*/ 0 w 102"/>
              <a:gd name="T35" fmla="*/ 173 h 176"/>
              <a:gd name="T36" fmla="*/ 3 w 102"/>
              <a:gd name="T37" fmla="*/ 170 h 176"/>
              <a:gd name="T38" fmla="*/ 5 w 102"/>
              <a:gd name="T39" fmla="*/ 167 h 176"/>
              <a:gd name="T40" fmla="*/ 7 w 102"/>
              <a:gd name="T41" fmla="*/ 164 h 176"/>
              <a:gd name="T42" fmla="*/ 11 w 102"/>
              <a:gd name="T43" fmla="*/ 157 h 176"/>
              <a:gd name="T44" fmla="*/ 16 w 102"/>
              <a:gd name="T45" fmla="*/ 154 h 176"/>
              <a:gd name="T46" fmla="*/ 22 w 102"/>
              <a:gd name="T47" fmla="*/ 148 h 176"/>
              <a:gd name="T48" fmla="*/ 34 w 102"/>
              <a:gd name="T49" fmla="*/ 136 h 176"/>
              <a:gd name="T50" fmla="*/ 42 w 102"/>
              <a:gd name="T51" fmla="*/ 124 h 176"/>
              <a:gd name="T52" fmla="*/ 51 w 102"/>
              <a:gd name="T53" fmla="*/ 111 h 176"/>
              <a:gd name="T54" fmla="*/ 58 w 102"/>
              <a:gd name="T55" fmla="*/ 93 h 176"/>
              <a:gd name="T56" fmla="*/ 64 w 102"/>
              <a:gd name="T57" fmla="*/ 77 h 176"/>
              <a:gd name="T58" fmla="*/ 67 w 102"/>
              <a:gd name="T59" fmla="*/ 65 h 176"/>
              <a:gd name="T60" fmla="*/ 69 w 102"/>
              <a:gd name="T61" fmla="*/ 53 h 176"/>
              <a:gd name="T62" fmla="*/ 71 w 102"/>
              <a:gd name="T63" fmla="*/ 40 h 176"/>
              <a:gd name="T64" fmla="*/ 69 w 102"/>
              <a:gd name="T65" fmla="*/ 31 h 176"/>
              <a:gd name="T66" fmla="*/ 67 w 102"/>
              <a:gd name="T67" fmla="*/ 25 h 176"/>
              <a:gd name="T68" fmla="*/ 67 w 102"/>
              <a:gd name="T69" fmla="*/ 19 h 176"/>
              <a:gd name="T70" fmla="*/ 64 w 102"/>
              <a:gd name="T71" fmla="*/ 13 h 176"/>
              <a:gd name="T72" fmla="*/ 62 w 102"/>
              <a:gd name="T73" fmla="*/ 10 h 176"/>
              <a:gd name="T74" fmla="*/ 60 w 102"/>
              <a:gd name="T75" fmla="*/ 6 h 176"/>
              <a:gd name="T76" fmla="*/ 60 w 102"/>
              <a:gd name="T77" fmla="*/ 3 h 176"/>
              <a:gd name="T78" fmla="*/ 62 w 102"/>
              <a:gd name="T79" fmla="*/ 0 h 176"/>
              <a:gd name="T80" fmla="*/ 62 w 102"/>
              <a:gd name="T81" fmla="*/ 0 h 176"/>
              <a:gd name="T82" fmla="*/ 64 w 102"/>
              <a:gd name="T83" fmla="*/ 0 h 176"/>
              <a:gd name="T84" fmla="*/ 69 w 102"/>
              <a:gd name="T85" fmla="*/ 0 h 176"/>
              <a:gd name="T86" fmla="*/ 73 w 102"/>
              <a:gd name="T87" fmla="*/ 0 h 176"/>
              <a:gd name="T88" fmla="*/ 78 w 102"/>
              <a:gd name="T89" fmla="*/ 0 h 176"/>
              <a:gd name="T90" fmla="*/ 84 w 102"/>
              <a:gd name="T91" fmla="*/ 0 h 176"/>
              <a:gd name="T92" fmla="*/ 91 w 102"/>
              <a:gd name="T93" fmla="*/ 3 h 176"/>
              <a:gd name="T94" fmla="*/ 100 w 102"/>
              <a:gd name="T95" fmla="*/ 3 h 176"/>
              <a:gd name="T96" fmla="*/ 102 w 102"/>
              <a:gd name="T97" fmla="*/ 28 h 176"/>
              <a:gd name="T98" fmla="*/ 100 w 102"/>
              <a:gd name="T99" fmla="*/ 50 h 176"/>
              <a:gd name="T100" fmla="*/ 100 w 102"/>
              <a:gd name="T101" fmla="*/ 68 h 176"/>
              <a:gd name="T102" fmla="*/ 95 w 102"/>
              <a:gd name="T103" fmla="*/ 80 h 176"/>
              <a:gd name="T104" fmla="*/ 95 w 102"/>
              <a:gd name="T105" fmla="*/ 80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02" h="176">
                <a:moveTo>
                  <a:pt x="95" y="80"/>
                </a:moveTo>
                <a:lnTo>
                  <a:pt x="91" y="93"/>
                </a:lnTo>
                <a:lnTo>
                  <a:pt x="87" y="105"/>
                </a:lnTo>
                <a:lnTo>
                  <a:pt x="78" y="117"/>
                </a:lnTo>
                <a:lnTo>
                  <a:pt x="71" y="130"/>
                </a:lnTo>
                <a:lnTo>
                  <a:pt x="60" y="139"/>
                </a:lnTo>
                <a:lnTo>
                  <a:pt x="51" y="148"/>
                </a:lnTo>
                <a:lnTo>
                  <a:pt x="40" y="157"/>
                </a:lnTo>
                <a:lnTo>
                  <a:pt x="29" y="167"/>
                </a:lnTo>
                <a:lnTo>
                  <a:pt x="18" y="170"/>
                </a:lnTo>
                <a:lnTo>
                  <a:pt x="14" y="173"/>
                </a:lnTo>
                <a:lnTo>
                  <a:pt x="9" y="176"/>
                </a:lnTo>
                <a:lnTo>
                  <a:pt x="7" y="176"/>
                </a:lnTo>
                <a:lnTo>
                  <a:pt x="5" y="176"/>
                </a:lnTo>
                <a:lnTo>
                  <a:pt x="3" y="176"/>
                </a:lnTo>
                <a:lnTo>
                  <a:pt x="0" y="176"/>
                </a:lnTo>
                <a:lnTo>
                  <a:pt x="0" y="173"/>
                </a:lnTo>
                <a:lnTo>
                  <a:pt x="0" y="173"/>
                </a:lnTo>
                <a:lnTo>
                  <a:pt x="3" y="170"/>
                </a:lnTo>
                <a:lnTo>
                  <a:pt x="5" y="167"/>
                </a:lnTo>
                <a:lnTo>
                  <a:pt x="7" y="164"/>
                </a:lnTo>
                <a:lnTo>
                  <a:pt x="11" y="157"/>
                </a:lnTo>
                <a:lnTo>
                  <a:pt x="16" y="154"/>
                </a:lnTo>
                <a:lnTo>
                  <a:pt x="22" y="148"/>
                </a:lnTo>
                <a:lnTo>
                  <a:pt x="34" y="136"/>
                </a:lnTo>
                <a:lnTo>
                  <a:pt x="42" y="124"/>
                </a:lnTo>
                <a:lnTo>
                  <a:pt x="51" y="111"/>
                </a:lnTo>
                <a:lnTo>
                  <a:pt x="58" y="93"/>
                </a:lnTo>
                <a:lnTo>
                  <a:pt x="64" y="77"/>
                </a:lnTo>
                <a:lnTo>
                  <a:pt x="67" y="65"/>
                </a:lnTo>
                <a:lnTo>
                  <a:pt x="69" y="53"/>
                </a:lnTo>
                <a:lnTo>
                  <a:pt x="71" y="40"/>
                </a:lnTo>
                <a:lnTo>
                  <a:pt x="69" y="31"/>
                </a:lnTo>
                <a:lnTo>
                  <a:pt x="67" y="25"/>
                </a:lnTo>
                <a:lnTo>
                  <a:pt x="67" y="19"/>
                </a:lnTo>
                <a:lnTo>
                  <a:pt x="64" y="13"/>
                </a:lnTo>
                <a:lnTo>
                  <a:pt x="62" y="10"/>
                </a:lnTo>
                <a:lnTo>
                  <a:pt x="60" y="6"/>
                </a:lnTo>
                <a:lnTo>
                  <a:pt x="60" y="3"/>
                </a:lnTo>
                <a:lnTo>
                  <a:pt x="62" y="0"/>
                </a:lnTo>
                <a:lnTo>
                  <a:pt x="62" y="0"/>
                </a:lnTo>
                <a:lnTo>
                  <a:pt x="64" y="0"/>
                </a:lnTo>
                <a:lnTo>
                  <a:pt x="69" y="0"/>
                </a:lnTo>
                <a:lnTo>
                  <a:pt x="73" y="0"/>
                </a:lnTo>
                <a:lnTo>
                  <a:pt x="78" y="0"/>
                </a:lnTo>
                <a:lnTo>
                  <a:pt x="84" y="0"/>
                </a:lnTo>
                <a:lnTo>
                  <a:pt x="91" y="3"/>
                </a:lnTo>
                <a:lnTo>
                  <a:pt x="100" y="3"/>
                </a:lnTo>
                <a:lnTo>
                  <a:pt x="102" y="28"/>
                </a:lnTo>
                <a:lnTo>
                  <a:pt x="100" y="50"/>
                </a:lnTo>
                <a:lnTo>
                  <a:pt x="100" y="68"/>
                </a:lnTo>
                <a:lnTo>
                  <a:pt x="95" y="80"/>
                </a:lnTo>
                <a:lnTo>
                  <a:pt x="95" y="80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2" name="Freeform 166"/>
          <p:cNvSpPr>
            <a:spLocks/>
          </p:cNvSpPr>
          <p:nvPr/>
        </p:nvSpPr>
        <p:spPr bwMode="auto">
          <a:xfrm>
            <a:off x="9822235" y="4583973"/>
            <a:ext cx="1116363" cy="319170"/>
          </a:xfrm>
          <a:custGeom>
            <a:avLst/>
            <a:gdLst>
              <a:gd name="T0" fmla="*/ 103 w 172"/>
              <a:gd name="T1" fmla="*/ 25 h 31"/>
              <a:gd name="T2" fmla="*/ 88 w 172"/>
              <a:gd name="T3" fmla="*/ 28 h 31"/>
              <a:gd name="T4" fmla="*/ 70 w 172"/>
              <a:gd name="T5" fmla="*/ 28 h 31"/>
              <a:gd name="T6" fmla="*/ 57 w 172"/>
              <a:gd name="T7" fmla="*/ 28 h 31"/>
              <a:gd name="T8" fmla="*/ 44 w 172"/>
              <a:gd name="T9" fmla="*/ 31 h 31"/>
              <a:gd name="T10" fmla="*/ 31 w 172"/>
              <a:gd name="T11" fmla="*/ 31 h 31"/>
              <a:gd name="T12" fmla="*/ 20 w 172"/>
              <a:gd name="T13" fmla="*/ 31 h 31"/>
              <a:gd name="T14" fmla="*/ 9 w 172"/>
              <a:gd name="T15" fmla="*/ 31 h 31"/>
              <a:gd name="T16" fmla="*/ 0 w 172"/>
              <a:gd name="T17" fmla="*/ 31 h 31"/>
              <a:gd name="T18" fmla="*/ 0 w 172"/>
              <a:gd name="T19" fmla="*/ 16 h 31"/>
              <a:gd name="T20" fmla="*/ 15 w 172"/>
              <a:gd name="T21" fmla="*/ 16 h 31"/>
              <a:gd name="T22" fmla="*/ 28 w 172"/>
              <a:gd name="T23" fmla="*/ 16 h 31"/>
              <a:gd name="T24" fmla="*/ 42 w 172"/>
              <a:gd name="T25" fmla="*/ 12 h 31"/>
              <a:gd name="T26" fmla="*/ 53 w 172"/>
              <a:gd name="T27" fmla="*/ 12 h 31"/>
              <a:gd name="T28" fmla="*/ 64 w 172"/>
              <a:gd name="T29" fmla="*/ 12 h 31"/>
              <a:gd name="T30" fmla="*/ 75 w 172"/>
              <a:gd name="T31" fmla="*/ 9 h 31"/>
              <a:gd name="T32" fmla="*/ 88 w 172"/>
              <a:gd name="T33" fmla="*/ 9 h 31"/>
              <a:gd name="T34" fmla="*/ 103 w 172"/>
              <a:gd name="T35" fmla="*/ 6 h 31"/>
              <a:gd name="T36" fmla="*/ 110 w 172"/>
              <a:gd name="T37" fmla="*/ 6 h 31"/>
              <a:gd name="T38" fmla="*/ 117 w 172"/>
              <a:gd name="T39" fmla="*/ 3 h 31"/>
              <a:gd name="T40" fmla="*/ 121 w 172"/>
              <a:gd name="T41" fmla="*/ 3 h 31"/>
              <a:gd name="T42" fmla="*/ 125 w 172"/>
              <a:gd name="T43" fmla="*/ 3 h 31"/>
              <a:gd name="T44" fmla="*/ 130 w 172"/>
              <a:gd name="T45" fmla="*/ 3 h 31"/>
              <a:gd name="T46" fmla="*/ 134 w 172"/>
              <a:gd name="T47" fmla="*/ 3 h 31"/>
              <a:gd name="T48" fmla="*/ 137 w 172"/>
              <a:gd name="T49" fmla="*/ 0 h 31"/>
              <a:gd name="T50" fmla="*/ 139 w 172"/>
              <a:gd name="T51" fmla="*/ 0 h 31"/>
              <a:gd name="T52" fmla="*/ 141 w 172"/>
              <a:gd name="T53" fmla="*/ 3 h 31"/>
              <a:gd name="T54" fmla="*/ 145 w 172"/>
              <a:gd name="T55" fmla="*/ 3 h 31"/>
              <a:gd name="T56" fmla="*/ 152 w 172"/>
              <a:gd name="T57" fmla="*/ 3 h 31"/>
              <a:gd name="T58" fmla="*/ 156 w 172"/>
              <a:gd name="T59" fmla="*/ 6 h 31"/>
              <a:gd name="T60" fmla="*/ 163 w 172"/>
              <a:gd name="T61" fmla="*/ 9 h 31"/>
              <a:gd name="T62" fmla="*/ 167 w 172"/>
              <a:gd name="T63" fmla="*/ 12 h 31"/>
              <a:gd name="T64" fmla="*/ 170 w 172"/>
              <a:gd name="T65" fmla="*/ 16 h 31"/>
              <a:gd name="T66" fmla="*/ 172 w 172"/>
              <a:gd name="T67" fmla="*/ 19 h 31"/>
              <a:gd name="T68" fmla="*/ 172 w 172"/>
              <a:gd name="T69" fmla="*/ 19 h 31"/>
              <a:gd name="T70" fmla="*/ 167 w 172"/>
              <a:gd name="T71" fmla="*/ 19 h 31"/>
              <a:gd name="T72" fmla="*/ 163 w 172"/>
              <a:gd name="T73" fmla="*/ 22 h 31"/>
              <a:gd name="T74" fmla="*/ 154 w 172"/>
              <a:gd name="T75" fmla="*/ 22 h 31"/>
              <a:gd name="T76" fmla="*/ 145 w 172"/>
              <a:gd name="T77" fmla="*/ 22 h 31"/>
              <a:gd name="T78" fmla="*/ 134 w 172"/>
              <a:gd name="T79" fmla="*/ 25 h 31"/>
              <a:gd name="T80" fmla="*/ 119 w 172"/>
              <a:gd name="T81" fmla="*/ 25 h 31"/>
              <a:gd name="T82" fmla="*/ 103 w 172"/>
              <a:gd name="T83" fmla="*/ 25 h 31"/>
              <a:gd name="T84" fmla="*/ 103 w 172"/>
              <a:gd name="T85" fmla="*/ 25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172" h="31">
                <a:moveTo>
                  <a:pt x="103" y="25"/>
                </a:moveTo>
                <a:lnTo>
                  <a:pt x="88" y="28"/>
                </a:lnTo>
                <a:lnTo>
                  <a:pt x="70" y="28"/>
                </a:lnTo>
                <a:lnTo>
                  <a:pt x="57" y="28"/>
                </a:lnTo>
                <a:lnTo>
                  <a:pt x="44" y="31"/>
                </a:lnTo>
                <a:lnTo>
                  <a:pt x="31" y="31"/>
                </a:lnTo>
                <a:lnTo>
                  <a:pt x="20" y="31"/>
                </a:lnTo>
                <a:lnTo>
                  <a:pt x="9" y="31"/>
                </a:lnTo>
                <a:lnTo>
                  <a:pt x="0" y="31"/>
                </a:lnTo>
                <a:lnTo>
                  <a:pt x="0" y="16"/>
                </a:lnTo>
                <a:lnTo>
                  <a:pt x="15" y="16"/>
                </a:lnTo>
                <a:lnTo>
                  <a:pt x="28" y="16"/>
                </a:lnTo>
                <a:lnTo>
                  <a:pt x="42" y="12"/>
                </a:lnTo>
                <a:lnTo>
                  <a:pt x="53" y="12"/>
                </a:lnTo>
                <a:lnTo>
                  <a:pt x="64" y="12"/>
                </a:lnTo>
                <a:lnTo>
                  <a:pt x="75" y="9"/>
                </a:lnTo>
                <a:lnTo>
                  <a:pt x="88" y="9"/>
                </a:lnTo>
                <a:lnTo>
                  <a:pt x="103" y="6"/>
                </a:lnTo>
                <a:lnTo>
                  <a:pt x="110" y="6"/>
                </a:lnTo>
                <a:lnTo>
                  <a:pt x="117" y="3"/>
                </a:lnTo>
                <a:lnTo>
                  <a:pt x="121" y="3"/>
                </a:lnTo>
                <a:lnTo>
                  <a:pt x="125" y="3"/>
                </a:lnTo>
                <a:lnTo>
                  <a:pt x="130" y="3"/>
                </a:lnTo>
                <a:lnTo>
                  <a:pt x="134" y="3"/>
                </a:lnTo>
                <a:lnTo>
                  <a:pt x="137" y="0"/>
                </a:lnTo>
                <a:lnTo>
                  <a:pt x="139" y="0"/>
                </a:lnTo>
                <a:lnTo>
                  <a:pt x="141" y="3"/>
                </a:lnTo>
                <a:lnTo>
                  <a:pt x="145" y="3"/>
                </a:lnTo>
                <a:lnTo>
                  <a:pt x="152" y="3"/>
                </a:lnTo>
                <a:lnTo>
                  <a:pt x="156" y="6"/>
                </a:lnTo>
                <a:lnTo>
                  <a:pt x="163" y="9"/>
                </a:lnTo>
                <a:lnTo>
                  <a:pt x="167" y="12"/>
                </a:lnTo>
                <a:lnTo>
                  <a:pt x="170" y="16"/>
                </a:lnTo>
                <a:lnTo>
                  <a:pt x="172" y="19"/>
                </a:lnTo>
                <a:lnTo>
                  <a:pt x="172" y="19"/>
                </a:lnTo>
                <a:lnTo>
                  <a:pt x="167" y="19"/>
                </a:lnTo>
                <a:lnTo>
                  <a:pt x="163" y="22"/>
                </a:lnTo>
                <a:lnTo>
                  <a:pt x="154" y="22"/>
                </a:lnTo>
                <a:lnTo>
                  <a:pt x="145" y="22"/>
                </a:lnTo>
                <a:lnTo>
                  <a:pt x="134" y="25"/>
                </a:lnTo>
                <a:lnTo>
                  <a:pt x="119" y="25"/>
                </a:lnTo>
                <a:lnTo>
                  <a:pt x="103" y="25"/>
                </a:lnTo>
                <a:lnTo>
                  <a:pt x="103" y="25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3" name="Freeform 167"/>
          <p:cNvSpPr>
            <a:spLocks/>
          </p:cNvSpPr>
          <p:nvPr/>
        </p:nvSpPr>
        <p:spPr bwMode="auto">
          <a:xfrm>
            <a:off x="10276568" y="4841362"/>
            <a:ext cx="103848" cy="1647312"/>
          </a:xfrm>
          <a:custGeom>
            <a:avLst/>
            <a:gdLst>
              <a:gd name="T0" fmla="*/ 9 w 16"/>
              <a:gd name="T1" fmla="*/ 132 h 160"/>
              <a:gd name="T2" fmla="*/ 7 w 16"/>
              <a:gd name="T3" fmla="*/ 138 h 160"/>
              <a:gd name="T4" fmla="*/ 7 w 16"/>
              <a:gd name="T5" fmla="*/ 145 h 160"/>
              <a:gd name="T6" fmla="*/ 5 w 16"/>
              <a:gd name="T7" fmla="*/ 148 h 160"/>
              <a:gd name="T8" fmla="*/ 5 w 16"/>
              <a:gd name="T9" fmla="*/ 154 h 160"/>
              <a:gd name="T10" fmla="*/ 3 w 16"/>
              <a:gd name="T11" fmla="*/ 157 h 160"/>
              <a:gd name="T12" fmla="*/ 3 w 16"/>
              <a:gd name="T13" fmla="*/ 160 h 160"/>
              <a:gd name="T14" fmla="*/ 3 w 16"/>
              <a:gd name="T15" fmla="*/ 160 h 160"/>
              <a:gd name="T16" fmla="*/ 3 w 16"/>
              <a:gd name="T17" fmla="*/ 160 h 160"/>
              <a:gd name="T18" fmla="*/ 0 w 16"/>
              <a:gd name="T19" fmla="*/ 160 h 160"/>
              <a:gd name="T20" fmla="*/ 0 w 16"/>
              <a:gd name="T21" fmla="*/ 157 h 160"/>
              <a:gd name="T22" fmla="*/ 0 w 16"/>
              <a:gd name="T23" fmla="*/ 154 h 160"/>
              <a:gd name="T24" fmla="*/ 0 w 16"/>
              <a:gd name="T25" fmla="*/ 151 h 160"/>
              <a:gd name="T26" fmla="*/ 0 w 16"/>
              <a:gd name="T27" fmla="*/ 145 h 160"/>
              <a:gd name="T28" fmla="*/ 0 w 16"/>
              <a:gd name="T29" fmla="*/ 138 h 160"/>
              <a:gd name="T30" fmla="*/ 0 w 16"/>
              <a:gd name="T31" fmla="*/ 129 h 160"/>
              <a:gd name="T32" fmla="*/ 0 w 16"/>
              <a:gd name="T33" fmla="*/ 120 h 160"/>
              <a:gd name="T34" fmla="*/ 0 w 16"/>
              <a:gd name="T35" fmla="*/ 111 h 160"/>
              <a:gd name="T36" fmla="*/ 0 w 16"/>
              <a:gd name="T37" fmla="*/ 98 h 160"/>
              <a:gd name="T38" fmla="*/ 0 w 16"/>
              <a:gd name="T39" fmla="*/ 86 h 160"/>
              <a:gd name="T40" fmla="*/ 0 w 16"/>
              <a:gd name="T41" fmla="*/ 71 h 160"/>
              <a:gd name="T42" fmla="*/ 0 w 16"/>
              <a:gd name="T43" fmla="*/ 55 h 160"/>
              <a:gd name="T44" fmla="*/ 0 w 16"/>
              <a:gd name="T45" fmla="*/ 37 h 160"/>
              <a:gd name="T46" fmla="*/ 0 w 16"/>
              <a:gd name="T47" fmla="*/ 18 h 160"/>
              <a:gd name="T48" fmla="*/ 0 w 16"/>
              <a:gd name="T49" fmla="*/ 0 h 160"/>
              <a:gd name="T50" fmla="*/ 16 w 16"/>
              <a:gd name="T51" fmla="*/ 0 h 160"/>
              <a:gd name="T52" fmla="*/ 16 w 16"/>
              <a:gd name="T53" fmla="*/ 24 h 160"/>
              <a:gd name="T54" fmla="*/ 16 w 16"/>
              <a:gd name="T55" fmla="*/ 46 h 160"/>
              <a:gd name="T56" fmla="*/ 14 w 16"/>
              <a:gd name="T57" fmla="*/ 68 h 160"/>
              <a:gd name="T58" fmla="*/ 14 w 16"/>
              <a:gd name="T59" fmla="*/ 83 h 160"/>
              <a:gd name="T60" fmla="*/ 14 w 16"/>
              <a:gd name="T61" fmla="*/ 98 h 160"/>
              <a:gd name="T62" fmla="*/ 11 w 16"/>
              <a:gd name="T63" fmla="*/ 111 h 160"/>
              <a:gd name="T64" fmla="*/ 9 w 16"/>
              <a:gd name="T65" fmla="*/ 123 h 160"/>
              <a:gd name="T66" fmla="*/ 9 w 16"/>
              <a:gd name="T67" fmla="*/ 132 h 160"/>
              <a:gd name="T68" fmla="*/ 9 w 16"/>
              <a:gd name="T69" fmla="*/ 132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6" h="160">
                <a:moveTo>
                  <a:pt x="9" y="132"/>
                </a:moveTo>
                <a:lnTo>
                  <a:pt x="7" y="138"/>
                </a:lnTo>
                <a:lnTo>
                  <a:pt x="7" y="145"/>
                </a:lnTo>
                <a:lnTo>
                  <a:pt x="5" y="148"/>
                </a:lnTo>
                <a:lnTo>
                  <a:pt x="5" y="154"/>
                </a:lnTo>
                <a:lnTo>
                  <a:pt x="3" y="157"/>
                </a:lnTo>
                <a:lnTo>
                  <a:pt x="3" y="160"/>
                </a:lnTo>
                <a:lnTo>
                  <a:pt x="3" y="160"/>
                </a:lnTo>
                <a:lnTo>
                  <a:pt x="3" y="160"/>
                </a:lnTo>
                <a:lnTo>
                  <a:pt x="0" y="160"/>
                </a:lnTo>
                <a:lnTo>
                  <a:pt x="0" y="157"/>
                </a:lnTo>
                <a:lnTo>
                  <a:pt x="0" y="154"/>
                </a:lnTo>
                <a:lnTo>
                  <a:pt x="0" y="151"/>
                </a:lnTo>
                <a:lnTo>
                  <a:pt x="0" y="145"/>
                </a:lnTo>
                <a:lnTo>
                  <a:pt x="0" y="138"/>
                </a:lnTo>
                <a:lnTo>
                  <a:pt x="0" y="129"/>
                </a:lnTo>
                <a:lnTo>
                  <a:pt x="0" y="120"/>
                </a:lnTo>
                <a:lnTo>
                  <a:pt x="0" y="111"/>
                </a:lnTo>
                <a:lnTo>
                  <a:pt x="0" y="98"/>
                </a:lnTo>
                <a:lnTo>
                  <a:pt x="0" y="86"/>
                </a:lnTo>
                <a:lnTo>
                  <a:pt x="0" y="71"/>
                </a:lnTo>
                <a:lnTo>
                  <a:pt x="0" y="55"/>
                </a:lnTo>
                <a:lnTo>
                  <a:pt x="0" y="37"/>
                </a:lnTo>
                <a:lnTo>
                  <a:pt x="0" y="18"/>
                </a:lnTo>
                <a:lnTo>
                  <a:pt x="0" y="0"/>
                </a:lnTo>
                <a:lnTo>
                  <a:pt x="16" y="0"/>
                </a:lnTo>
                <a:lnTo>
                  <a:pt x="16" y="24"/>
                </a:lnTo>
                <a:lnTo>
                  <a:pt x="16" y="46"/>
                </a:lnTo>
                <a:lnTo>
                  <a:pt x="14" y="68"/>
                </a:lnTo>
                <a:lnTo>
                  <a:pt x="14" y="83"/>
                </a:lnTo>
                <a:lnTo>
                  <a:pt x="14" y="98"/>
                </a:lnTo>
                <a:lnTo>
                  <a:pt x="11" y="111"/>
                </a:lnTo>
                <a:lnTo>
                  <a:pt x="9" y="123"/>
                </a:lnTo>
                <a:lnTo>
                  <a:pt x="9" y="132"/>
                </a:lnTo>
                <a:lnTo>
                  <a:pt x="9" y="132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4" name="Freeform 168"/>
          <p:cNvSpPr>
            <a:spLocks/>
          </p:cNvSpPr>
          <p:nvPr/>
        </p:nvSpPr>
        <p:spPr bwMode="auto">
          <a:xfrm>
            <a:off x="8946023" y="4707522"/>
            <a:ext cx="590635" cy="545675"/>
          </a:xfrm>
          <a:custGeom>
            <a:avLst/>
            <a:gdLst>
              <a:gd name="T0" fmla="*/ 57 w 91"/>
              <a:gd name="T1" fmla="*/ 53 h 53"/>
              <a:gd name="T2" fmla="*/ 53 w 91"/>
              <a:gd name="T3" fmla="*/ 53 h 53"/>
              <a:gd name="T4" fmla="*/ 55 w 91"/>
              <a:gd name="T5" fmla="*/ 50 h 53"/>
              <a:gd name="T6" fmla="*/ 57 w 91"/>
              <a:gd name="T7" fmla="*/ 47 h 53"/>
              <a:gd name="T8" fmla="*/ 62 w 91"/>
              <a:gd name="T9" fmla="*/ 40 h 53"/>
              <a:gd name="T10" fmla="*/ 64 w 91"/>
              <a:gd name="T11" fmla="*/ 34 h 53"/>
              <a:gd name="T12" fmla="*/ 64 w 91"/>
              <a:gd name="T13" fmla="*/ 25 h 53"/>
              <a:gd name="T14" fmla="*/ 64 w 91"/>
              <a:gd name="T15" fmla="*/ 22 h 53"/>
              <a:gd name="T16" fmla="*/ 64 w 91"/>
              <a:gd name="T17" fmla="*/ 16 h 53"/>
              <a:gd name="T18" fmla="*/ 64 w 91"/>
              <a:gd name="T19" fmla="*/ 16 h 53"/>
              <a:gd name="T20" fmla="*/ 57 w 91"/>
              <a:gd name="T21" fmla="*/ 13 h 53"/>
              <a:gd name="T22" fmla="*/ 53 w 91"/>
              <a:gd name="T23" fmla="*/ 13 h 53"/>
              <a:gd name="T24" fmla="*/ 51 w 91"/>
              <a:gd name="T25" fmla="*/ 13 h 53"/>
              <a:gd name="T26" fmla="*/ 49 w 91"/>
              <a:gd name="T27" fmla="*/ 13 h 53"/>
              <a:gd name="T28" fmla="*/ 44 w 91"/>
              <a:gd name="T29" fmla="*/ 16 h 53"/>
              <a:gd name="T30" fmla="*/ 38 w 91"/>
              <a:gd name="T31" fmla="*/ 16 h 53"/>
              <a:gd name="T32" fmla="*/ 29 w 91"/>
              <a:gd name="T33" fmla="*/ 16 h 53"/>
              <a:gd name="T34" fmla="*/ 20 w 91"/>
              <a:gd name="T35" fmla="*/ 16 h 53"/>
              <a:gd name="T36" fmla="*/ 11 w 91"/>
              <a:gd name="T37" fmla="*/ 16 h 53"/>
              <a:gd name="T38" fmla="*/ 0 w 91"/>
              <a:gd name="T39" fmla="*/ 19 h 53"/>
              <a:gd name="T40" fmla="*/ 0 w 91"/>
              <a:gd name="T41" fmla="*/ 13 h 53"/>
              <a:gd name="T42" fmla="*/ 11 w 91"/>
              <a:gd name="T43" fmla="*/ 13 h 53"/>
              <a:gd name="T44" fmla="*/ 20 w 91"/>
              <a:gd name="T45" fmla="*/ 13 h 53"/>
              <a:gd name="T46" fmla="*/ 31 w 91"/>
              <a:gd name="T47" fmla="*/ 10 h 53"/>
              <a:gd name="T48" fmla="*/ 38 w 91"/>
              <a:gd name="T49" fmla="*/ 10 h 53"/>
              <a:gd name="T50" fmla="*/ 44 w 91"/>
              <a:gd name="T51" fmla="*/ 10 h 53"/>
              <a:gd name="T52" fmla="*/ 51 w 91"/>
              <a:gd name="T53" fmla="*/ 7 h 53"/>
              <a:gd name="T54" fmla="*/ 55 w 91"/>
              <a:gd name="T55" fmla="*/ 7 h 53"/>
              <a:gd name="T56" fmla="*/ 57 w 91"/>
              <a:gd name="T57" fmla="*/ 4 h 53"/>
              <a:gd name="T58" fmla="*/ 60 w 91"/>
              <a:gd name="T59" fmla="*/ 4 h 53"/>
              <a:gd name="T60" fmla="*/ 62 w 91"/>
              <a:gd name="T61" fmla="*/ 0 h 53"/>
              <a:gd name="T62" fmla="*/ 64 w 91"/>
              <a:gd name="T63" fmla="*/ 0 h 53"/>
              <a:gd name="T64" fmla="*/ 64 w 91"/>
              <a:gd name="T65" fmla="*/ 0 h 53"/>
              <a:gd name="T66" fmla="*/ 66 w 91"/>
              <a:gd name="T67" fmla="*/ 0 h 53"/>
              <a:gd name="T68" fmla="*/ 68 w 91"/>
              <a:gd name="T69" fmla="*/ 0 h 53"/>
              <a:gd name="T70" fmla="*/ 73 w 91"/>
              <a:gd name="T71" fmla="*/ 4 h 53"/>
              <a:gd name="T72" fmla="*/ 79 w 91"/>
              <a:gd name="T73" fmla="*/ 7 h 53"/>
              <a:gd name="T74" fmla="*/ 84 w 91"/>
              <a:gd name="T75" fmla="*/ 7 h 53"/>
              <a:gd name="T76" fmla="*/ 88 w 91"/>
              <a:gd name="T77" fmla="*/ 10 h 53"/>
              <a:gd name="T78" fmla="*/ 91 w 91"/>
              <a:gd name="T79" fmla="*/ 10 h 53"/>
              <a:gd name="T80" fmla="*/ 91 w 91"/>
              <a:gd name="T81" fmla="*/ 10 h 53"/>
              <a:gd name="T82" fmla="*/ 91 w 91"/>
              <a:gd name="T83" fmla="*/ 13 h 53"/>
              <a:gd name="T84" fmla="*/ 88 w 91"/>
              <a:gd name="T85" fmla="*/ 13 h 53"/>
              <a:gd name="T86" fmla="*/ 86 w 91"/>
              <a:gd name="T87" fmla="*/ 13 h 53"/>
              <a:gd name="T88" fmla="*/ 86 w 91"/>
              <a:gd name="T89" fmla="*/ 13 h 53"/>
              <a:gd name="T90" fmla="*/ 84 w 91"/>
              <a:gd name="T91" fmla="*/ 16 h 53"/>
              <a:gd name="T92" fmla="*/ 79 w 91"/>
              <a:gd name="T93" fmla="*/ 19 h 53"/>
              <a:gd name="T94" fmla="*/ 77 w 91"/>
              <a:gd name="T95" fmla="*/ 25 h 53"/>
              <a:gd name="T96" fmla="*/ 73 w 91"/>
              <a:gd name="T97" fmla="*/ 31 h 53"/>
              <a:gd name="T98" fmla="*/ 68 w 91"/>
              <a:gd name="T99" fmla="*/ 37 h 53"/>
              <a:gd name="T100" fmla="*/ 62 w 91"/>
              <a:gd name="T101" fmla="*/ 47 h 53"/>
              <a:gd name="T102" fmla="*/ 57 w 91"/>
              <a:gd name="T103" fmla="*/ 53 h 53"/>
              <a:gd name="T104" fmla="*/ 57 w 91"/>
              <a:gd name="T105" fmla="*/ 53 h 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91" h="53">
                <a:moveTo>
                  <a:pt x="57" y="53"/>
                </a:moveTo>
                <a:lnTo>
                  <a:pt x="53" y="53"/>
                </a:lnTo>
                <a:lnTo>
                  <a:pt x="55" y="50"/>
                </a:lnTo>
                <a:lnTo>
                  <a:pt x="57" y="47"/>
                </a:lnTo>
                <a:lnTo>
                  <a:pt x="62" y="40"/>
                </a:lnTo>
                <a:lnTo>
                  <a:pt x="64" y="34"/>
                </a:lnTo>
                <a:lnTo>
                  <a:pt x="64" y="25"/>
                </a:lnTo>
                <a:lnTo>
                  <a:pt x="64" y="22"/>
                </a:lnTo>
                <a:lnTo>
                  <a:pt x="64" y="16"/>
                </a:lnTo>
                <a:lnTo>
                  <a:pt x="64" y="16"/>
                </a:lnTo>
                <a:lnTo>
                  <a:pt x="57" y="13"/>
                </a:lnTo>
                <a:lnTo>
                  <a:pt x="53" y="13"/>
                </a:lnTo>
                <a:lnTo>
                  <a:pt x="51" y="13"/>
                </a:lnTo>
                <a:lnTo>
                  <a:pt x="49" y="13"/>
                </a:lnTo>
                <a:lnTo>
                  <a:pt x="44" y="16"/>
                </a:lnTo>
                <a:lnTo>
                  <a:pt x="38" y="16"/>
                </a:lnTo>
                <a:lnTo>
                  <a:pt x="29" y="16"/>
                </a:lnTo>
                <a:lnTo>
                  <a:pt x="20" y="16"/>
                </a:lnTo>
                <a:lnTo>
                  <a:pt x="11" y="16"/>
                </a:lnTo>
                <a:lnTo>
                  <a:pt x="0" y="19"/>
                </a:lnTo>
                <a:lnTo>
                  <a:pt x="0" y="13"/>
                </a:lnTo>
                <a:lnTo>
                  <a:pt x="11" y="13"/>
                </a:lnTo>
                <a:lnTo>
                  <a:pt x="20" y="13"/>
                </a:lnTo>
                <a:lnTo>
                  <a:pt x="31" y="10"/>
                </a:lnTo>
                <a:lnTo>
                  <a:pt x="38" y="10"/>
                </a:lnTo>
                <a:lnTo>
                  <a:pt x="44" y="10"/>
                </a:lnTo>
                <a:lnTo>
                  <a:pt x="51" y="7"/>
                </a:lnTo>
                <a:lnTo>
                  <a:pt x="55" y="7"/>
                </a:lnTo>
                <a:lnTo>
                  <a:pt x="57" y="4"/>
                </a:lnTo>
                <a:lnTo>
                  <a:pt x="60" y="4"/>
                </a:lnTo>
                <a:lnTo>
                  <a:pt x="62" y="0"/>
                </a:lnTo>
                <a:lnTo>
                  <a:pt x="64" y="0"/>
                </a:lnTo>
                <a:lnTo>
                  <a:pt x="64" y="0"/>
                </a:lnTo>
                <a:lnTo>
                  <a:pt x="66" y="0"/>
                </a:lnTo>
                <a:lnTo>
                  <a:pt x="68" y="0"/>
                </a:lnTo>
                <a:lnTo>
                  <a:pt x="73" y="4"/>
                </a:lnTo>
                <a:lnTo>
                  <a:pt x="79" y="7"/>
                </a:lnTo>
                <a:lnTo>
                  <a:pt x="84" y="7"/>
                </a:lnTo>
                <a:lnTo>
                  <a:pt x="88" y="10"/>
                </a:lnTo>
                <a:lnTo>
                  <a:pt x="91" y="10"/>
                </a:lnTo>
                <a:lnTo>
                  <a:pt x="91" y="10"/>
                </a:lnTo>
                <a:lnTo>
                  <a:pt x="91" y="13"/>
                </a:lnTo>
                <a:lnTo>
                  <a:pt x="88" y="13"/>
                </a:lnTo>
                <a:lnTo>
                  <a:pt x="86" y="13"/>
                </a:lnTo>
                <a:lnTo>
                  <a:pt x="86" y="13"/>
                </a:lnTo>
                <a:lnTo>
                  <a:pt x="84" y="16"/>
                </a:lnTo>
                <a:lnTo>
                  <a:pt x="79" y="19"/>
                </a:lnTo>
                <a:lnTo>
                  <a:pt x="77" y="25"/>
                </a:lnTo>
                <a:lnTo>
                  <a:pt x="73" y="31"/>
                </a:lnTo>
                <a:lnTo>
                  <a:pt x="68" y="37"/>
                </a:lnTo>
                <a:lnTo>
                  <a:pt x="62" y="47"/>
                </a:lnTo>
                <a:lnTo>
                  <a:pt x="57" y="53"/>
                </a:lnTo>
                <a:lnTo>
                  <a:pt x="57" y="53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5" name="Freeform 169"/>
          <p:cNvSpPr>
            <a:spLocks/>
          </p:cNvSpPr>
          <p:nvPr/>
        </p:nvSpPr>
        <p:spPr bwMode="auto">
          <a:xfrm>
            <a:off x="8900587" y="5191415"/>
            <a:ext cx="545201" cy="154439"/>
          </a:xfrm>
          <a:custGeom>
            <a:avLst/>
            <a:gdLst>
              <a:gd name="T0" fmla="*/ 42 w 84"/>
              <a:gd name="T1" fmla="*/ 6 h 15"/>
              <a:gd name="T2" fmla="*/ 49 w 84"/>
              <a:gd name="T3" fmla="*/ 6 h 15"/>
              <a:gd name="T4" fmla="*/ 56 w 84"/>
              <a:gd name="T5" fmla="*/ 6 h 15"/>
              <a:gd name="T6" fmla="*/ 60 w 84"/>
              <a:gd name="T7" fmla="*/ 3 h 15"/>
              <a:gd name="T8" fmla="*/ 64 w 84"/>
              <a:gd name="T9" fmla="*/ 3 h 15"/>
              <a:gd name="T10" fmla="*/ 69 w 84"/>
              <a:gd name="T11" fmla="*/ 3 h 15"/>
              <a:gd name="T12" fmla="*/ 71 w 84"/>
              <a:gd name="T13" fmla="*/ 0 h 15"/>
              <a:gd name="T14" fmla="*/ 73 w 84"/>
              <a:gd name="T15" fmla="*/ 0 h 15"/>
              <a:gd name="T16" fmla="*/ 73 w 84"/>
              <a:gd name="T17" fmla="*/ 0 h 15"/>
              <a:gd name="T18" fmla="*/ 75 w 84"/>
              <a:gd name="T19" fmla="*/ 0 h 15"/>
              <a:gd name="T20" fmla="*/ 78 w 84"/>
              <a:gd name="T21" fmla="*/ 0 h 15"/>
              <a:gd name="T22" fmla="*/ 80 w 84"/>
              <a:gd name="T23" fmla="*/ 3 h 15"/>
              <a:gd name="T24" fmla="*/ 82 w 84"/>
              <a:gd name="T25" fmla="*/ 3 h 15"/>
              <a:gd name="T26" fmla="*/ 84 w 84"/>
              <a:gd name="T27" fmla="*/ 3 h 15"/>
              <a:gd name="T28" fmla="*/ 84 w 84"/>
              <a:gd name="T29" fmla="*/ 3 h 15"/>
              <a:gd name="T30" fmla="*/ 84 w 84"/>
              <a:gd name="T31" fmla="*/ 6 h 15"/>
              <a:gd name="T32" fmla="*/ 82 w 84"/>
              <a:gd name="T33" fmla="*/ 6 h 15"/>
              <a:gd name="T34" fmla="*/ 80 w 84"/>
              <a:gd name="T35" fmla="*/ 6 h 15"/>
              <a:gd name="T36" fmla="*/ 75 w 84"/>
              <a:gd name="T37" fmla="*/ 6 h 15"/>
              <a:gd name="T38" fmla="*/ 71 w 84"/>
              <a:gd name="T39" fmla="*/ 6 h 15"/>
              <a:gd name="T40" fmla="*/ 67 w 84"/>
              <a:gd name="T41" fmla="*/ 9 h 15"/>
              <a:gd name="T42" fmla="*/ 60 w 84"/>
              <a:gd name="T43" fmla="*/ 9 h 15"/>
              <a:gd name="T44" fmla="*/ 51 w 84"/>
              <a:gd name="T45" fmla="*/ 12 h 15"/>
              <a:gd name="T46" fmla="*/ 36 w 84"/>
              <a:gd name="T47" fmla="*/ 12 h 15"/>
              <a:gd name="T48" fmla="*/ 22 w 84"/>
              <a:gd name="T49" fmla="*/ 15 h 15"/>
              <a:gd name="T50" fmla="*/ 11 w 84"/>
              <a:gd name="T51" fmla="*/ 15 h 15"/>
              <a:gd name="T52" fmla="*/ 0 w 84"/>
              <a:gd name="T53" fmla="*/ 15 h 15"/>
              <a:gd name="T54" fmla="*/ 0 w 84"/>
              <a:gd name="T55" fmla="*/ 12 h 15"/>
              <a:gd name="T56" fmla="*/ 5 w 84"/>
              <a:gd name="T57" fmla="*/ 12 h 15"/>
              <a:gd name="T58" fmla="*/ 7 w 84"/>
              <a:gd name="T59" fmla="*/ 12 h 15"/>
              <a:gd name="T60" fmla="*/ 11 w 84"/>
              <a:gd name="T61" fmla="*/ 12 h 15"/>
              <a:gd name="T62" fmla="*/ 16 w 84"/>
              <a:gd name="T63" fmla="*/ 12 h 15"/>
              <a:gd name="T64" fmla="*/ 22 w 84"/>
              <a:gd name="T65" fmla="*/ 12 h 15"/>
              <a:gd name="T66" fmla="*/ 27 w 84"/>
              <a:gd name="T67" fmla="*/ 9 h 15"/>
              <a:gd name="T68" fmla="*/ 34 w 84"/>
              <a:gd name="T69" fmla="*/ 9 h 15"/>
              <a:gd name="T70" fmla="*/ 42 w 84"/>
              <a:gd name="T71" fmla="*/ 6 h 15"/>
              <a:gd name="T72" fmla="*/ 42 w 84"/>
              <a:gd name="T73" fmla="*/ 6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84" h="15">
                <a:moveTo>
                  <a:pt x="42" y="6"/>
                </a:moveTo>
                <a:lnTo>
                  <a:pt x="49" y="6"/>
                </a:lnTo>
                <a:lnTo>
                  <a:pt x="56" y="6"/>
                </a:lnTo>
                <a:lnTo>
                  <a:pt x="60" y="3"/>
                </a:lnTo>
                <a:lnTo>
                  <a:pt x="64" y="3"/>
                </a:lnTo>
                <a:lnTo>
                  <a:pt x="69" y="3"/>
                </a:lnTo>
                <a:lnTo>
                  <a:pt x="71" y="0"/>
                </a:lnTo>
                <a:lnTo>
                  <a:pt x="73" y="0"/>
                </a:lnTo>
                <a:lnTo>
                  <a:pt x="73" y="0"/>
                </a:lnTo>
                <a:lnTo>
                  <a:pt x="75" y="0"/>
                </a:lnTo>
                <a:lnTo>
                  <a:pt x="78" y="0"/>
                </a:lnTo>
                <a:lnTo>
                  <a:pt x="80" y="3"/>
                </a:lnTo>
                <a:lnTo>
                  <a:pt x="82" y="3"/>
                </a:lnTo>
                <a:lnTo>
                  <a:pt x="84" y="3"/>
                </a:lnTo>
                <a:lnTo>
                  <a:pt x="84" y="3"/>
                </a:lnTo>
                <a:lnTo>
                  <a:pt x="84" y="6"/>
                </a:lnTo>
                <a:lnTo>
                  <a:pt x="82" y="6"/>
                </a:lnTo>
                <a:lnTo>
                  <a:pt x="80" y="6"/>
                </a:lnTo>
                <a:lnTo>
                  <a:pt x="75" y="6"/>
                </a:lnTo>
                <a:lnTo>
                  <a:pt x="71" y="6"/>
                </a:lnTo>
                <a:lnTo>
                  <a:pt x="67" y="9"/>
                </a:lnTo>
                <a:lnTo>
                  <a:pt x="60" y="9"/>
                </a:lnTo>
                <a:lnTo>
                  <a:pt x="51" y="12"/>
                </a:lnTo>
                <a:lnTo>
                  <a:pt x="36" y="12"/>
                </a:lnTo>
                <a:lnTo>
                  <a:pt x="22" y="15"/>
                </a:lnTo>
                <a:lnTo>
                  <a:pt x="11" y="15"/>
                </a:lnTo>
                <a:lnTo>
                  <a:pt x="0" y="15"/>
                </a:lnTo>
                <a:lnTo>
                  <a:pt x="0" y="12"/>
                </a:lnTo>
                <a:lnTo>
                  <a:pt x="5" y="12"/>
                </a:lnTo>
                <a:lnTo>
                  <a:pt x="7" y="12"/>
                </a:lnTo>
                <a:lnTo>
                  <a:pt x="11" y="12"/>
                </a:lnTo>
                <a:lnTo>
                  <a:pt x="16" y="12"/>
                </a:lnTo>
                <a:lnTo>
                  <a:pt x="22" y="12"/>
                </a:lnTo>
                <a:lnTo>
                  <a:pt x="27" y="9"/>
                </a:lnTo>
                <a:lnTo>
                  <a:pt x="34" y="9"/>
                </a:lnTo>
                <a:lnTo>
                  <a:pt x="42" y="6"/>
                </a:lnTo>
                <a:lnTo>
                  <a:pt x="42" y="6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2" name="Freeform 291">
            <a:extLst>
              <a:ext uri="{FF2B5EF4-FFF2-40B4-BE49-F238E27FC236}">
                <a16:creationId xmlns:a16="http://schemas.microsoft.com/office/drawing/2014/main" id="{1E9C11B1-8979-4D1D-8408-5E0B63CE6120}"/>
              </a:ext>
            </a:extLst>
          </p:cNvPr>
          <p:cNvSpPr>
            <a:spLocks/>
          </p:cNvSpPr>
          <p:nvPr/>
        </p:nvSpPr>
        <p:spPr bwMode="auto">
          <a:xfrm>
            <a:off x="6118209" y="4090021"/>
            <a:ext cx="290015" cy="1225344"/>
          </a:xfrm>
          <a:custGeom>
            <a:avLst/>
            <a:gdLst>
              <a:gd name="T0" fmla="*/ 41 w 51"/>
              <a:gd name="T1" fmla="*/ 53 h 118"/>
              <a:gd name="T2" fmla="*/ 41 w 51"/>
              <a:gd name="T3" fmla="*/ 68 h 118"/>
              <a:gd name="T4" fmla="*/ 41 w 51"/>
              <a:gd name="T5" fmla="*/ 86 h 118"/>
              <a:gd name="T6" fmla="*/ 41 w 51"/>
              <a:gd name="T7" fmla="*/ 101 h 118"/>
              <a:gd name="T8" fmla="*/ 41 w 51"/>
              <a:gd name="T9" fmla="*/ 118 h 118"/>
              <a:gd name="T10" fmla="*/ 7 w 51"/>
              <a:gd name="T11" fmla="*/ 118 h 118"/>
              <a:gd name="T12" fmla="*/ 7 w 51"/>
              <a:gd name="T13" fmla="*/ 106 h 118"/>
              <a:gd name="T14" fmla="*/ 7 w 51"/>
              <a:gd name="T15" fmla="*/ 95 h 118"/>
              <a:gd name="T16" fmla="*/ 7 w 51"/>
              <a:gd name="T17" fmla="*/ 83 h 118"/>
              <a:gd name="T18" fmla="*/ 7 w 51"/>
              <a:gd name="T19" fmla="*/ 74 h 118"/>
              <a:gd name="T20" fmla="*/ 7 w 51"/>
              <a:gd name="T21" fmla="*/ 65 h 118"/>
              <a:gd name="T22" fmla="*/ 7 w 51"/>
              <a:gd name="T23" fmla="*/ 56 h 118"/>
              <a:gd name="T24" fmla="*/ 7 w 51"/>
              <a:gd name="T25" fmla="*/ 47 h 118"/>
              <a:gd name="T26" fmla="*/ 7 w 51"/>
              <a:gd name="T27" fmla="*/ 42 h 118"/>
              <a:gd name="T28" fmla="*/ 7 w 51"/>
              <a:gd name="T29" fmla="*/ 33 h 118"/>
              <a:gd name="T30" fmla="*/ 7 w 51"/>
              <a:gd name="T31" fmla="*/ 30 h 118"/>
              <a:gd name="T32" fmla="*/ 7 w 51"/>
              <a:gd name="T33" fmla="*/ 24 h 118"/>
              <a:gd name="T34" fmla="*/ 7 w 51"/>
              <a:gd name="T35" fmla="*/ 21 h 118"/>
              <a:gd name="T36" fmla="*/ 5 w 51"/>
              <a:gd name="T37" fmla="*/ 18 h 118"/>
              <a:gd name="T38" fmla="*/ 5 w 51"/>
              <a:gd name="T39" fmla="*/ 15 h 118"/>
              <a:gd name="T40" fmla="*/ 5 w 51"/>
              <a:gd name="T41" fmla="*/ 12 h 118"/>
              <a:gd name="T42" fmla="*/ 5 w 51"/>
              <a:gd name="T43" fmla="*/ 12 h 118"/>
              <a:gd name="T44" fmla="*/ 0 w 51"/>
              <a:gd name="T45" fmla="*/ 9 h 118"/>
              <a:gd name="T46" fmla="*/ 0 w 51"/>
              <a:gd name="T47" fmla="*/ 9 h 118"/>
              <a:gd name="T48" fmla="*/ 0 w 51"/>
              <a:gd name="T49" fmla="*/ 6 h 118"/>
              <a:gd name="T50" fmla="*/ 0 w 51"/>
              <a:gd name="T51" fmla="*/ 3 h 118"/>
              <a:gd name="T52" fmla="*/ 3 w 51"/>
              <a:gd name="T53" fmla="*/ 0 h 118"/>
              <a:gd name="T54" fmla="*/ 7 w 51"/>
              <a:gd name="T55" fmla="*/ 0 h 118"/>
              <a:gd name="T56" fmla="*/ 10 w 51"/>
              <a:gd name="T57" fmla="*/ 0 h 118"/>
              <a:gd name="T58" fmla="*/ 15 w 51"/>
              <a:gd name="T59" fmla="*/ 0 h 118"/>
              <a:gd name="T60" fmla="*/ 19 w 51"/>
              <a:gd name="T61" fmla="*/ 0 h 118"/>
              <a:gd name="T62" fmla="*/ 24 w 51"/>
              <a:gd name="T63" fmla="*/ 3 h 118"/>
              <a:gd name="T64" fmla="*/ 34 w 51"/>
              <a:gd name="T65" fmla="*/ 3 h 118"/>
              <a:gd name="T66" fmla="*/ 41 w 51"/>
              <a:gd name="T67" fmla="*/ 6 h 118"/>
              <a:gd name="T68" fmla="*/ 46 w 51"/>
              <a:gd name="T69" fmla="*/ 6 h 118"/>
              <a:gd name="T70" fmla="*/ 48 w 51"/>
              <a:gd name="T71" fmla="*/ 9 h 118"/>
              <a:gd name="T72" fmla="*/ 48 w 51"/>
              <a:gd name="T73" fmla="*/ 9 h 118"/>
              <a:gd name="T74" fmla="*/ 51 w 51"/>
              <a:gd name="T75" fmla="*/ 12 h 118"/>
              <a:gd name="T76" fmla="*/ 51 w 51"/>
              <a:gd name="T77" fmla="*/ 12 h 118"/>
              <a:gd name="T78" fmla="*/ 51 w 51"/>
              <a:gd name="T79" fmla="*/ 15 h 118"/>
              <a:gd name="T80" fmla="*/ 48 w 51"/>
              <a:gd name="T81" fmla="*/ 18 h 118"/>
              <a:gd name="T82" fmla="*/ 48 w 51"/>
              <a:gd name="T83" fmla="*/ 21 h 118"/>
              <a:gd name="T84" fmla="*/ 46 w 51"/>
              <a:gd name="T85" fmla="*/ 24 h 118"/>
              <a:gd name="T86" fmla="*/ 44 w 51"/>
              <a:gd name="T87" fmla="*/ 27 h 118"/>
              <a:gd name="T88" fmla="*/ 44 w 51"/>
              <a:gd name="T89" fmla="*/ 30 h 118"/>
              <a:gd name="T90" fmla="*/ 44 w 51"/>
              <a:gd name="T91" fmla="*/ 36 h 118"/>
              <a:gd name="T92" fmla="*/ 41 w 51"/>
              <a:gd name="T93" fmla="*/ 42 h 118"/>
              <a:gd name="T94" fmla="*/ 41 w 51"/>
              <a:gd name="T95" fmla="*/ 47 h 118"/>
              <a:gd name="T96" fmla="*/ 41 w 51"/>
              <a:gd name="T97" fmla="*/ 53 h 118"/>
              <a:gd name="T98" fmla="*/ 41 w 51"/>
              <a:gd name="T99" fmla="*/ 53 h 1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51" h="118">
                <a:moveTo>
                  <a:pt x="41" y="53"/>
                </a:moveTo>
                <a:lnTo>
                  <a:pt x="41" y="68"/>
                </a:lnTo>
                <a:lnTo>
                  <a:pt x="41" y="86"/>
                </a:lnTo>
                <a:lnTo>
                  <a:pt x="41" y="101"/>
                </a:lnTo>
                <a:lnTo>
                  <a:pt x="41" y="118"/>
                </a:lnTo>
                <a:lnTo>
                  <a:pt x="7" y="118"/>
                </a:lnTo>
                <a:lnTo>
                  <a:pt x="7" y="106"/>
                </a:lnTo>
                <a:lnTo>
                  <a:pt x="7" y="95"/>
                </a:lnTo>
                <a:lnTo>
                  <a:pt x="7" y="83"/>
                </a:lnTo>
                <a:lnTo>
                  <a:pt x="7" y="74"/>
                </a:lnTo>
                <a:lnTo>
                  <a:pt x="7" y="65"/>
                </a:lnTo>
                <a:lnTo>
                  <a:pt x="7" y="56"/>
                </a:lnTo>
                <a:lnTo>
                  <a:pt x="7" y="47"/>
                </a:lnTo>
                <a:lnTo>
                  <a:pt x="7" y="42"/>
                </a:lnTo>
                <a:lnTo>
                  <a:pt x="7" y="33"/>
                </a:lnTo>
                <a:lnTo>
                  <a:pt x="7" y="30"/>
                </a:lnTo>
                <a:lnTo>
                  <a:pt x="7" y="24"/>
                </a:lnTo>
                <a:lnTo>
                  <a:pt x="7" y="21"/>
                </a:lnTo>
                <a:lnTo>
                  <a:pt x="5" y="18"/>
                </a:lnTo>
                <a:lnTo>
                  <a:pt x="5" y="15"/>
                </a:lnTo>
                <a:lnTo>
                  <a:pt x="5" y="12"/>
                </a:lnTo>
                <a:lnTo>
                  <a:pt x="5" y="12"/>
                </a:lnTo>
                <a:lnTo>
                  <a:pt x="0" y="9"/>
                </a:lnTo>
                <a:lnTo>
                  <a:pt x="0" y="9"/>
                </a:lnTo>
                <a:lnTo>
                  <a:pt x="0" y="6"/>
                </a:lnTo>
                <a:lnTo>
                  <a:pt x="0" y="3"/>
                </a:lnTo>
                <a:lnTo>
                  <a:pt x="3" y="0"/>
                </a:lnTo>
                <a:lnTo>
                  <a:pt x="7" y="0"/>
                </a:lnTo>
                <a:lnTo>
                  <a:pt x="10" y="0"/>
                </a:lnTo>
                <a:lnTo>
                  <a:pt x="15" y="0"/>
                </a:lnTo>
                <a:lnTo>
                  <a:pt x="19" y="0"/>
                </a:lnTo>
                <a:lnTo>
                  <a:pt x="24" y="3"/>
                </a:lnTo>
                <a:lnTo>
                  <a:pt x="34" y="3"/>
                </a:lnTo>
                <a:lnTo>
                  <a:pt x="41" y="6"/>
                </a:lnTo>
                <a:lnTo>
                  <a:pt x="46" y="6"/>
                </a:lnTo>
                <a:lnTo>
                  <a:pt x="48" y="9"/>
                </a:lnTo>
                <a:lnTo>
                  <a:pt x="48" y="9"/>
                </a:lnTo>
                <a:lnTo>
                  <a:pt x="51" y="12"/>
                </a:lnTo>
                <a:lnTo>
                  <a:pt x="51" y="12"/>
                </a:lnTo>
                <a:lnTo>
                  <a:pt x="51" y="15"/>
                </a:lnTo>
                <a:lnTo>
                  <a:pt x="48" y="18"/>
                </a:lnTo>
                <a:lnTo>
                  <a:pt x="48" y="21"/>
                </a:lnTo>
                <a:lnTo>
                  <a:pt x="46" y="24"/>
                </a:lnTo>
                <a:lnTo>
                  <a:pt x="44" y="27"/>
                </a:lnTo>
                <a:lnTo>
                  <a:pt x="44" y="30"/>
                </a:lnTo>
                <a:lnTo>
                  <a:pt x="44" y="36"/>
                </a:lnTo>
                <a:lnTo>
                  <a:pt x="41" y="42"/>
                </a:lnTo>
                <a:lnTo>
                  <a:pt x="41" y="47"/>
                </a:lnTo>
                <a:lnTo>
                  <a:pt x="41" y="53"/>
                </a:lnTo>
                <a:lnTo>
                  <a:pt x="41" y="53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3" name="Freeform 292">
            <a:extLst>
              <a:ext uri="{FF2B5EF4-FFF2-40B4-BE49-F238E27FC236}">
                <a16:creationId xmlns:a16="http://schemas.microsoft.com/office/drawing/2014/main" id="{24604725-8D35-4534-8848-652F4ADE8618}"/>
              </a:ext>
            </a:extLst>
          </p:cNvPr>
          <p:cNvSpPr>
            <a:spLocks/>
          </p:cNvSpPr>
          <p:nvPr/>
        </p:nvSpPr>
        <p:spPr bwMode="auto">
          <a:xfrm>
            <a:off x="5566616" y="4526160"/>
            <a:ext cx="471985" cy="695749"/>
          </a:xfrm>
          <a:custGeom>
            <a:avLst/>
            <a:gdLst>
              <a:gd name="T0" fmla="*/ 83 w 83"/>
              <a:gd name="T1" fmla="*/ 14 h 67"/>
              <a:gd name="T2" fmla="*/ 80 w 83"/>
              <a:gd name="T3" fmla="*/ 17 h 67"/>
              <a:gd name="T4" fmla="*/ 78 w 83"/>
              <a:gd name="T5" fmla="*/ 20 h 67"/>
              <a:gd name="T6" fmla="*/ 71 w 83"/>
              <a:gd name="T7" fmla="*/ 26 h 67"/>
              <a:gd name="T8" fmla="*/ 63 w 83"/>
              <a:gd name="T9" fmla="*/ 35 h 67"/>
              <a:gd name="T10" fmla="*/ 56 w 83"/>
              <a:gd name="T11" fmla="*/ 41 h 67"/>
              <a:gd name="T12" fmla="*/ 46 w 83"/>
              <a:gd name="T13" fmla="*/ 47 h 67"/>
              <a:gd name="T14" fmla="*/ 37 w 83"/>
              <a:gd name="T15" fmla="*/ 53 h 67"/>
              <a:gd name="T16" fmla="*/ 27 w 83"/>
              <a:gd name="T17" fmla="*/ 59 h 67"/>
              <a:gd name="T18" fmla="*/ 20 w 83"/>
              <a:gd name="T19" fmla="*/ 64 h 67"/>
              <a:gd name="T20" fmla="*/ 12 w 83"/>
              <a:gd name="T21" fmla="*/ 67 h 67"/>
              <a:gd name="T22" fmla="*/ 5 w 83"/>
              <a:gd name="T23" fmla="*/ 67 h 67"/>
              <a:gd name="T24" fmla="*/ 3 w 83"/>
              <a:gd name="T25" fmla="*/ 67 h 67"/>
              <a:gd name="T26" fmla="*/ 0 w 83"/>
              <a:gd name="T27" fmla="*/ 64 h 67"/>
              <a:gd name="T28" fmla="*/ 0 w 83"/>
              <a:gd name="T29" fmla="*/ 64 h 67"/>
              <a:gd name="T30" fmla="*/ 0 w 83"/>
              <a:gd name="T31" fmla="*/ 61 h 67"/>
              <a:gd name="T32" fmla="*/ 3 w 83"/>
              <a:gd name="T33" fmla="*/ 61 h 67"/>
              <a:gd name="T34" fmla="*/ 5 w 83"/>
              <a:gd name="T35" fmla="*/ 59 h 67"/>
              <a:gd name="T36" fmla="*/ 8 w 83"/>
              <a:gd name="T37" fmla="*/ 56 h 67"/>
              <a:gd name="T38" fmla="*/ 10 w 83"/>
              <a:gd name="T39" fmla="*/ 50 h 67"/>
              <a:gd name="T40" fmla="*/ 15 w 83"/>
              <a:gd name="T41" fmla="*/ 47 h 67"/>
              <a:gd name="T42" fmla="*/ 22 w 83"/>
              <a:gd name="T43" fmla="*/ 38 h 67"/>
              <a:gd name="T44" fmla="*/ 29 w 83"/>
              <a:gd name="T45" fmla="*/ 32 h 67"/>
              <a:gd name="T46" fmla="*/ 32 w 83"/>
              <a:gd name="T47" fmla="*/ 26 h 67"/>
              <a:gd name="T48" fmla="*/ 34 w 83"/>
              <a:gd name="T49" fmla="*/ 20 h 67"/>
              <a:gd name="T50" fmla="*/ 37 w 83"/>
              <a:gd name="T51" fmla="*/ 14 h 67"/>
              <a:gd name="T52" fmla="*/ 37 w 83"/>
              <a:gd name="T53" fmla="*/ 11 h 67"/>
              <a:gd name="T54" fmla="*/ 37 w 83"/>
              <a:gd name="T55" fmla="*/ 8 h 67"/>
              <a:gd name="T56" fmla="*/ 37 w 83"/>
              <a:gd name="T57" fmla="*/ 8 h 67"/>
              <a:gd name="T58" fmla="*/ 37 w 83"/>
              <a:gd name="T59" fmla="*/ 5 h 67"/>
              <a:gd name="T60" fmla="*/ 37 w 83"/>
              <a:gd name="T61" fmla="*/ 5 h 67"/>
              <a:gd name="T62" fmla="*/ 37 w 83"/>
              <a:gd name="T63" fmla="*/ 2 h 67"/>
              <a:gd name="T64" fmla="*/ 39 w 83"/>
              <a:gd name="T65" fmla="*/ 0 h 67"/>
              <a:gd name="T66" fmla="*/ 42 w 83"/>
              <a:gd name="T67" fmla="*/ 0 h 67"/>
              <a:gd name="T68" fmla="*/ 49 w 83"/>
              <a:gd name="T69" fmla="*/ 0 h 67"/>
              <a:gd name="T70" fmla="*/ 56 w 83"/>
              <a:gd name="T71" fmla="*/ 0 h 67"/>
              <a:gd name="T72" fmla="*/ 63 w 83"/>
              <a:gd name="T73" fmla="*/ 2 h 67"/>
              <a:gd name="T74" fmla="*/ 68 w 83"/>
              <a:gd name="T75" fmla="*/ 5 h 67"/>
              <a:gd name="T76" fmla="*/ 73 w 83"/>
              <a:gd name="T77" fmla="*/ 5 h 67"/>
              <a:gd name="T78" fmla="*/ 75 w 83"/>
              <a:gd name="T79" fmla="*/ 8 h 67"/>
              <a:gd name="T80" fmla="*/ 78 w 83"/>
              <a:gd name="T81" fmla="*/ 8 h 67"/>
              <a:gd name="T82" fmla="*/ 83 w 83"/>
              <a:gd name="T83" fmla="*/ 11 h 67"/>
              <a:gd name="T84" fmla="*/ 83 w 83"/>
              <a:gd name="T85" fmla="*/ 14 h 67"/>
              <a:gd name="T86" fmla="*/ 83 w 83"/>
              <a:gd name="T87" fmla="*/ 14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83" h="67">
                <a:moveTo>
                  <a:pt x="83" y="14"/>
                </a:moveTo>
                <a:lnTo>
                  <a:pt x="80" y="17"/>
                </a:lnTo>
                <a:lnTo>
                  <a:pt x="78" y="20"/>
                </a:lnTo>
                <a:lnTo>
                  <a:pt x="71" y="26"/>
                </a:lnTo>
                <a:lnTo>
                  <a:pt x="63" y="35"/>
                </a:lnTo>
                <a:lnTo>
                  <a:pt x="56" y="41"/>
                </a:lnTo>
                <a:lnTo>
                  <a:pt x="46" y="47"/>
                </a:lnTo>
                <a:lnTo>
                  <a:pt x="37" y="53"/>
                </a:lnTo>
                <a:lnTo>
                  <a:pt x="27" y="59"/>
                </a:lnTo>
                <a:lnTo>
                  <a:pt x="20" y="64"/>
                </a:lnTo>
                <a:lnTo>
                  <a:pt x="12" y="67"/>
                </a:lnTo>
                <a:lnTo>
                  <a:pt x="5" y="67"/>
                </a:lnTo>
                <a:lnTo>
                  <a:pt x="3" y="67"/>
                </a:lnTo>
                <a:lnTo>
                  <a:pt x="0" y="64"/>
                </a:lnTo>
                <a:lnTo>
                  <a:pt x="0" y="64"/>
                </a:lnTo>
                <a:lnTo>
                  <a:pt x="0" y="61"/>
                </a:lnTo>
                <a:lnTo>
                  <a:pt x="3" y="61"/>
                </a:lnTo>
                <a:lnTo>
                  <a:pt x="5" y="59"/>
                </a:lnTo>
                <a:lnTo>
                  <a:pt x="8" y="56"/>
                </a:lnTo>
                <a:lnTo>
                  <a:pt x="10" y="50"/>
                </a:lnTo>
                <a:lnTo>
                  <a:pt x="15" y="47"/>
                </a:lnTo>
                <a:lnTo>
                  <a:pt x="22" y="38"/>
                </a:lnTo>
                <a:lnTo>
                  <a:pt x="29" y="32"/>
                </a:lnTo>
                <a:lnTo>
                  <a:pt x="32" y="26"/>
                </a:lnTo>
                <a:lnTo>
                  <a:pt x="34" y="20"/>
                </a:lnTo>
                <a:lnTo>
                  <a:pt x="37" y="14"/>
                </a:lnTo>
                <a:lnTo>
                  <a:pt x="37" y="11"/>
                </a:lnTo>
                <a:lnTo>
                  <a:pt x="37" y="8"/>
                </a:lnTo>
                <a:lnTo>
                  <a:pt x="37" y="8"/>
                </a:lnTo>
                <a:lnTo>
                  <a:pt x="37" y="5"/>
                </a:lnTo>
                <a:lnTo>
                  <a:pt x="37" y="5"/>
                </a:lnTo>
                <a:lnTo>
                  <a:pt x="37" y="2"/>
                </a:lnTo>
                <a:lnTo>
                  <a:pt x="39" y="0"/>
                </a:lnTo>
                <a:lnTo>
                  <a:pt x="42" y="0"/>
                </a:lnTo>
                <a:lnTo>
                  <a:pt x="49" y="0"/>
                </a:lnTo>
                <a:lnTo>
                  <a:pt x="56" y="0"/>
                </a:lnTo>
                <a:lnTo>
                  <a:pt x="63" y="2"/>
                </a:lnTo>
                <a:lnTo>
                  <a:pt x="68" y="5"/>
                </a:lnTo>
                <a:lnTo>
                  <a:pt x="73" y="5"/>
                </a:lnTo>
                <a:lnTo>
                  <a:pt x="75" y="8"/>
                </a:lnTo>
                <a:lnTo>
                  <a:pt x="78" y="8"/>
                </a:lnTo>
                <a:lnTo>
                  <a:pt x="83" y="11"/>
                </a:lnTo>
                <a:lnTo>
                  <a:pt x="83" y="14"/>
                </a:lnTo>
                <a:lnTo>
                  <a:pt x="83" y="14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4" name="Freeform 293">
            <a:extLst>
              <a:ext uri="{FF2B5EF4-FFF2-40B4-BE49-F238E27FC236}">
                <a16:creationId xmlns:a16="http://schemas.microsoft.com/office/drawing/2014/main" id="{2378E3EB-CA05-4105-ABF7-66DD6DA78ED4}"/>
              </a:ext>
            </a:extLst>
          </p:cNvPr>
          <p:cNvSpPr>
            <a:spLocks/>
          </p:cNvSpPr>
          <p:nvPr/>
        </p:nvSpPr>
        <p:spPr bwMode="auto">
          <a:xfrm>
            <a:off x="5816825" y="4640384"/>
            <a:ext cx="1000831" cy="280378"/>
          </a:xfrm>
          <a:custGeom>
            <a:avLst/>
            <a:gdLst>
              <a:gd name="T0" fmla="*/ 169 w 176"/>
              <a:gd name="T1" fmla="*/ 15 h 27"/>
              <a:gd name="T2" fmla="*/ 167 w 176"/>
              <a:gd name="T3" fmla="*/ 15 h 27"/>
              <a:gd name="T4" fmla="*/ 162 w 176"/>
              <a:gd name="T5" fmla="*/ 15 h 27"/>
              <a:gd name="T6" fmla="*/ 155 w 176"/>
              <a:gd name="T7" fmla="*/ 18 h 27"/>
              <a:gd name="T8" fmla="*/ 145 w 176"/>
              <a:gd name="T9" fmla="*/ 18 h 27"/>
              <a:gd name="T10" fmla="*/ 135 w 176"/>
              <a:gd name="T11" fmla="*/ 18 h 27"/>
              <a:gd name="T12" fmla="*/ 123 w 176"/>
              <a:gd name="T13" fmla="*/ 21 h 27"/>
              <a:gd name="T14" fmla="*/ 109 w 176"/>
              <a:gd name="T15" fmla="*/ 21 h 27"/>
              <a:gd name="T16" fmla="*/ 92 w 176"/>
              <a:gd name="T17" fmla="*/ 24 h 27"/>
              <a:gd name="T18" fmla="*/ 75 w 176"/>
              <a:gd name="T19" fmla="*/ 24 h 27"/>
              <a:gd name="T20" fmla="*/ 60 w 176"/>
              <a:gd name="T21" fmla="*/ 24 h 27"/>
              <a:gd name="T22" fmla="*/ 46 w 176"/>
              <a:gd name="T23" fmla="*/ 27 h 27"/>
              <a:gd name="T24" fmla="*/ 34 w 176"/>
              <a:gd name="T25" fmla="*/ 27 h 27"/>
              <a:gd name="T26" fmla="*/ 24 w 176"/>
              <a:gd name="T27" fmla="*/ 27 h 27"/>
              <a:gd name="T28" fmla="*/ 14 w 176"/>
              <a:gd name="T29" fmla="*/ 27 h 27"/>
              <a:gd name="T30" fmla="*/ 7 w 176"/>
              <a:gd name="T31" fmla="*/ 27 h 27"/>
              <a:gd name="T32" fmla="*/ 0 w 176"/>
              <a:gd name="T33" fmla="*/ 27 h 27"/>
              <a:gd name="T34" fmla="*/ 0 w 176"/>
              <a:gd name="T35" fmla="*/ 15 h 27"/>
              <a:gd name="T36" fmla="*/ 17 w 176"/>
              <a:gd name="T37" fmla="*/ 15 h 27"/>
              <a:gd name="T38" fmla="*/ 34 w 176"/>
              <a:gd name="T39" fmla="*/ 12 h 27"/>
              <a:gd name="T40" fmla="*/ 46 w 176"/>
              <a:gd name="T41" fmla="*/ 12 h 27"/>
              <a:gd name="T42" fmla="*/ 56 w 176"/>
              <a:gd name="T43" fmla="*/ 9 h 27"/>
              <a:gd name="T44" fmla="*/ 68 w 176"/>
              <a:gd name="T45" fmla="*/ 9 h 27"/>
              <a:gd name="T46" fmla="*/ 80 w 176"/>
              <a:gd name="T47" fmla="*/ 6 h 27"/>
              <a:gd name="T48" fmla="*/ 89 w 176"/>
              <a:gd name="T49" fmla="*/ 6 h 27"/>
              <a:gd name="T50" fmla="*/ 101 w 176"/>
              <a:gd name="T51" fmla="*/ 3 h 27"/>
              <a:gd name="T52" fmla="*/ 111 w 176"/>
              <a:gd name="T53" fmla="*/ 3 h 27"/>
              <a:gd name="T54" fmla="*/ 118 w 176"/>
              <a:gd name="T55" fmla="*/ 3 h 27"/>
              <a:gd name="T56" fmla="*/ 126 w 176"/>
              <a:gd name="T57" fmla="*/ 0 h 27"/>
              <a:gd name="T58" fmla="*/ 133 w 176"/>
              <a:gd name="T59" fmla="*/ 0 h 27"/>
              <a:gd name="T60" fmla="*/ 138 w 176"/>
              <a:gd name="T61" fmla="*/ 0 h 27"/>
              <a:gd name="T62" fmla="*/ 143 w 176"/>
              <a:gd name="T63" fmla="*/ 0 h 27"/>
              <a:gd name="T64" fmla="*/ 155 w 176"/>
              <a:gd name="T65" fmla="*/ 0 h 27"/>
              <a:gd name="T66" fmla="*/ 162 w 176"/>
              <a:gd name="T67" fmla="*/ 0 h 27"/>
              <a:gd name="T68" fmla="*/ 167 w 176"/>
              <a:gd name="T69" fmla="*/ 3 h 27"/>
              <a:gd name="T70" fmla="*/ 172 w 176"/>
              <a:gd name="T71" fmla="*/ 3 h 27"/>
              <a:gd name="T72" fmla="*/ 174 w 176"/>
              <a:gd name="T73" fmla="*/ 3 h 27"/>
              <a:gd name="T74" fmla="*/ 176 w 176"/>
              <a:gd name="T75" fmla="*/ 6 h 27"/>
              <a:gd name="T76" fmla="*/ 176 w 176"/>
              <a:gd name="T77" fmla="*/ 9 h 27"/>
              <a:gd name="T78" fmla="*/ 176 w 176"/>
              <a:gd name="T79" fmla="*/ 9 h 27"/>
              <a:gd name="T80" fmla="*/ 174 w 176"/>
              <a:gd name="T81" fmla="*/ 12 h 27"/>
              <a:gd name="T82" fmla="*/ 174 w 176"/>
              <a:gd name="T83" fmla="*/ 12 h 27"/>
              <a:gd name="T84" fmla="*/ 169 w 176"/>
              <a:gd name="T85" fmla="*/ 15 h 27"/>
              <a:gd name="T86" fmla="*/ 169 w 176"/>
              <a:gd name="T87" fmla="*/ 15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76" h="27">
                <a:moveTo>
                  <a:pt x="169" y="15"/>
                </a:moveTo>
                <a:lnTo>
                  <a:pt x="167" y="15"/>
                </a:lnTo>
                <a:lnTo>
                  <a:pt x="162" y="15"/>
                </a:lnTo>
                <a:lnTo>
                  <a:pt x="155" y="18"/>
                </a:lnTo>
                <a:lnTo>
                  <a:pt x="145" y="18"/>
                </a:lnTo>
                <a:lnTo>
                  <a:pt x="135" y="18"/>
                </a:lnTo>
                <a:lnTo>
                  <a:pt x="123" y="21"/>
                </a:lnTo>
                <a:lnTo>
                  <a:pt x="109" y="21"/>
                </a:lnTo>
                <a:lnTo>
                  <a:pt x="92" y="24"/>
                </a:lnTo>
                <a:lnTo>
                  <a:pt x="75" y="24"/>
                </a:lnTo>
                <a:lnTo>
                  <a:pt x="60" y="24"/>
                </a:lnTo>
                <a:lnTo>
                  <a:pt x="46" y="27"/>
                </a:lnTo>
                <a:lnTo>
                  <a:pt x="34" y="27"/>
                </a:lnTo>
                <a:lnTo>
                  <a:pt x="24" y="27"/>
                </a:lnTo>
                <a:lnTo>
                  <a:pt x="14" y="27"/>
                </a:lnTo>
                <a:lnTo>
                  <a:pt x="7" y="27"/>
                </a:lnTo>
                <a:lnTo>
                  <a:pt x="0" y="27"/>
                </a:lnTo>
                <a:lnTo>
                  <a:pt x="0" y="15"/>
                </a:lnTo>
                <a:lnTo>
                  <a:pt x="17" y="15"/>
                </a:lnTo>
                <a:lnTo>
                  <a:pt x="34" y="12"/>
                </a:lnTo>
                <a:lnTo>
                  <a:pt x="46" y="12"/>
                </a:lnTo>
                <a:lnTo>
                  <a:pt x="56" y="9"/>
                </a:lnTo>
                <a:lnTo>
                  <a:pt x="68" y="9"/>
                </a:lnTo>
                <a:lnTo>
                  <a:pt x="80" y="6"/>
                </a:lnTo>
                <a:lnTo>
                  <a:pt x="89" y="6"/>
                </a:lnTo>
                <a:lnTo>
                  <a:pt x="101" y="3"/>
                </a:lnTo>
                <a:lnTo>
                  <a:pt x="111" y="3"/>
                </a:lnTo>
                <a:lnTo>
                  <a:pt x="118" y="3"/>
                </a:lnTo>
                <a:lnTo>
                  <a:pt x="126" y="0"/>
                </a:lnTo>
                <a:lnTo>
                  <a:pt x="133" y="0"/>
                </a:lnTo>
                <a:lnTo>
                  <a:pt x="138" y="0"/>
                </a:lnTo>
                <a:lnTo>
                  <a:pt x="143" y="0"/>
                </a:lnTo>
                <a:lnTo>
                  <a:pt x="155" y="0"/>
                </a:lnTo>
                <a:lnTo>
                  <a:pt x="162" y="0"/>
                </a:lnTo>
                <a:lnTo>
                  <a:pt x="167" y="3"/>
                </a:lnTo>
                <a:lnTo>
                  <a:pt x="172" y="3"/>
                </a:lnTo>
                <a:lnTo>
                  <a:pt x="174" y="3"/>
                </a:lnTo>
                <a:lnTo>
                  <a:pt x="176" y="6"/>
                </a:lnTo>
                <a:lnTo>
                  <a:pt x="176" y="9"/>
                </a:lnTo>
                <a:lnTo>
                  <a:pt x="176" y="9"/>
                </a:lnTo>
                <a:lnTo>
                  <a:pt x="174" y="12"/>
                </a:lnTo>
                <a:lnTo>
                  <a:pt x="174" y="12"/>
                </a:lnTo>
                <a:lnTo>
                  <a:pt x="169" y="15"/>
                </a:lnTo>
                <a:lnTo>
                  <a:pt x="169" y="15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5" name="Freeform 294">
            <a:extLst>
              <a:ext uri="{FF2B5EF4-FFF2-40B4-BE49-F238E27FC236}">
                <a16:creationId xmlns:a16="http://schemas.microsoft.com/office/drawing/2014/main" id="{92F8F45B-D26B-428A-BE37-1F8D249C6C6D}"/>
              </a:ext>
            </a:extLst>
          </p:cNvPr>
          <p:cNvSpPr>
            <a:spLocks/>
          </p:cNvSpPr>
          <p:nvPr/>
        </p:nvSpPr>
        <p:spPr bwMode="auto">
          <a:xfrm>
            <a:off x="5498378" y="5107680"/>
            <a:ext cx="1569485" cy="425758"/>
          </a:xfrm>
          <a:custGeom>
            <a:avLst/>
            <a:gdLst>
              <a:gd name="T0" fmla="*/ 80 w 276"/>
              <a:gd name="T1" fmla="*/ 17 h 41"/>
              <a:gd name="T2" fmla="*/ 136 w 276"/>
              <a:gd name="T3" fmla="*/ 8 h 41"/>
              <a:gd name="T4" fmla="*/ 179 w 276"/>
              <a:gd name="T5" fmla="*/ 5 h 41"/>
              <a:gd name="T6" fmla="*/ 203 w 276"/>
              <a:gd name="T7" fmla="*/ 3 h 41"/>
              <a:gd name="T8" fmla="*/ 220 w 276"/>
              <a:gd name="T9" fmla="*/ 0 h 41"/>
              <a:gd name="T10" fmla="*/ 232 w 276"/>
              <a:gd name="T11" fmla="*/ 0 h 41"/>
              <a:gd name="T12" fmla="*/ 240 w 276"/>
              <a:gd name="T13" fmla="*/ 0 h 41"/>
              <a:gd name="T14" fmla="*/ 252 w 276"/>
              <a:gd name="T15" fmla="*/ 3 h 41"/>
              <a:gd name="T16" fmla="*/ 266 w 276"/>
              <a:gd name="T17" fmla="*/ 5 h 41"/>
              <a:gd name="T18" fmla="*/ 274 w 276"/>
              <a:gd name="T19" fmla="*/ 11 h 41"/>
              <a:gd name="T20" fmla="*/ 274 w 276"/>
              <a:gd name="T21" fmla="*/ 14 h 41"/>
              <a:gd name="T22" fmla="*/ 269 w 276"/>
              <a:gd name="T23" fmla="*/ 17 h 41"/>
              <a:gd name="T24" fmla="*/ 264 w 276"/>
              <a:gd name="T25" fmla="*/ 20 h 41"/>
              <a:gd name="T26" fmla="*/ 257 w 276"/>
              <a:gd name="T27" fmla="*/ 20 h 41"/>
              <a:gd name="T28" fmla="*/ 245 w 276"/>
              <a:gd name="T29" fmla="*/ 20 h 41"/>
              <a:gd name="T30" fmla="*/ 230 w 276"/>
              <a:gd name="T31" fmla="*/ 20 h 41"/>
              <a:gd name="T32" fmla="*/ 203 w 276"/>
              <a:gd name="T33" fmla="*/ 20 h 41"/>
              <a:gd name="T34" fmla="*/ 153 w 276"/>
              <a:gd name="T35" fmla="*/ 23 h 41"/>
              <a:gd name="T36" fmla="*/ 119 w 276"/>
              <a:gd name="T37" fmla="*/ 26 h 41"/>
              <a:gd name="T38" fmla="*/ 75 w 276"/>
              <a:gd name="T39" fmla="*/ 32 h 41"/>
              <a:gd name="T40" fmla="*/ 56 w 276"/>
              <a:gd name="T41" fmla="*/ 35 h 41"/>
              <a:gd name="T42" fmla="*/ 41 w 276"/>
              <a:gd name="T43" fmla="*/ 38 h 41"/>
              <a:gd name="T44" fmla="*/ 32 w 276"/>
              <a:gd name="T45" fmla="*/ 38 h 41"/>
              <a:gd name="T46" fmla="*/ 27 w 276"/>
              <a:gd name="T47" fmla="*/ 41 h 41"/>
              <a:gd name="T48" fmla="*/ 22 w 276"/>
              <a:gd name="T49" fmla="*/ 38 h 41"/>
              <a:gd name="T50" fmla="*/ 12 w 276"/>
              <a:gd name="T51" fmla="*/ 35 h 41"/>
              <a:gd name="T52" fmla="*/ 3 w 276"/>
              <a:gd name="T53" fmla="*/ 32 h 41"/>
              <a:gd name="T54" fmla="*/ 0 w 276"/>
              <a:gd name="T55" fmla="*/ 29 h 41"/>
              <a:gd name="T56" fmla="*/ 3 w 276"/>
              <a:gd name="T57" fmla="*/ 26 h 41"/>
              <a:gd name="T58" fmla="*/ 12 w 276"/>
              <a:gd name="T59" fmla="*/ 26 h 41"/>
              <a:gd name="T60" fmla="*/ 29 w 276"/>
              <a:gd name="T61" fmla="*/ 23 h 41"/>
              <a:gd name="T62" fmla="*/ 54 w 276"/>
              <a:gd name="T63" fmla="*/ 20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276" h="41">
                <a:moveTo>
                  <a:pt x="54" y="20"/>
                </a:moveTo>
                <a:lnTo>
                  <a:pt x="80" y="17"/>
                </a:lnTo>
                <a:lnTo>
                  <a:pt x="107" y="11"/>
                </a:lnTo>
                <a:lnTo>
                  <a:pt x="136" y="8"/>
                </a:lnTo>
                <a:lnTo>
                  <a:pt x="165" y="5"/>
                </a:lnTo>
                <a:lnTo>
                  <a:pt x="179" y="5"/>
                </a:lnTo>
                <a:lnTo>
                  <a:pt x="191" y="3"/>
                </a:lnTo>
                <a:lnTo>
                  <a:pt x="203" y="3"/>
                </a:lnTo>
                <a:lnTo>
                  <a:pt x="213" y="3"/>
                </a:lnTo>
                <a:lnTo>
                  <a:pt x="220" y="0"/>
                </a:lnTo>
                <a:lnTo>
                  <a:pt x="228" y="0"/>
                </a:lnTo>
                <a:lnTo>
                  <a:pt x="232" y="0"/>
                </a:lnTo>
                <a:lnTo>
                  <a:pt x="235" y="0"/>
                </a:lnTo>
                <a:lnTo>
                  <a:pt x="240" y="0"/>
                </a:lnTo>
                <a:lnTo>
                  <a:pt x="245" y="0"/>
                </a:lnTo>
                <a:lnTo>
                  <a:pt x="252" y="3"/>
                </a:lnTo>
                <a:lnTo>
                  <a:pt x="259" y="5"/>
                </a:lnTo>
                <a:lnTo>
                  <a:pt x="266" y="5"/>
                </a:lnTo>
                <a:lnTo>
                  <a:pt x="271" y="8"/>
                </a:lnTo>
                <a:lnTo>
                  <a:pt x="274" y="11"/>
                </a:lnTo>
                <a:lnTo>
                  <a:pt x="276" y="11"/>
                </a:lnTo>
                <a:lnTo>
                  <a:pt x="274" y="14"/>
                </a:lnTo>
                <a:lnTo>
                  <a:pt x="274" y="17"/>
                </a:lnTo>
                <a:lnTo>
                  <a:pt x="269" y="17"/>
                </a:lnTo>
                <a:lnTo>
                  <a:pt x="266" y="20"/>
                </a:lnTo>
                <a:lnTo>
                  <a:pt x="264" y="20"/>
                </a:lnTo>
                <a:lnTo>
                  <a:pt x="259" y="20"/>
                </a:lnTo>
                <a:lnTo>
                  <a:pt x="257" y="20"/>
                </a:lnTo>
                <a:lnTo>
                  <a:pt x="252" y="20"/>
                </a:lnTo>
                <a:lnTo>
                  <a:pt x="245" y="20"/>
                </a:lnTo>
                <a:lnTo>
                  <a:pt x="237" y="20"/>
                </a:lnTo>
                <a:lnTo>
                  <a:pt x="230" y="20"/>
                </a:lnTo>
                <a:lnTo>
                  <a:pt x="223" y="20"/>
                </a:lnTo>
                <a:lnTo>
                  <a:pt x="203" y="20"/>
                </a:lnTo>
                <a:lnTo>
                  <a:pt x="187" y="23"/>
                </a:lnTo>
                <a:lnTo>
                  <a:pt x="153" y="23"/>
                </a:lnTo>
                <a:lnTo>
                  <a:pt x="136" y="26"/>
                </a:lnTo>
                <a:lnTo>
                  <a:pt x="119" y="26"/>
                </a:lnTo>
                <a:lnTo>
                  <a:pt x="97" y="29"/>
                </a:lnTo>
                <a:lnTo>
                  <a:pt x="75" y="32"/>
                </a:lnTo>
                <a:lnTo>
                  <a:pt x="66" y="35"/>
                </a:lnTo>
                <a:lnTo>
                  <a:pt x="56" y="35"/>
                </a:lnTo>
                <a:lnTo>
                  <a:pt x="46" y="38"/>
                </a:lnTo>
                <a:lnTo>
                  <a:pt x="41" y="38"/>
                </a:lnTo>
                <a:lnTo>
                  <a:pt x="34" y="38"/>
                </a:lnTo>
                <a:lnTo>
                  <a:pt x="32" y="38"/>
                </a:lnTo>
                <a:lnTo>
                  <a:pt x="27" y="38"/>
                </a:lnTo>
                <a:lnTo>
                  <a:pt x="27" y="41"/>
                </a:lnTo>
                <a:lnTo>
                  <a:pt x="24" y="38"/>
                </a:lnTo>
                <a:lnTo>
                  <a:pt x="22" y="38"/>
                </a:lnTo>
                <a:lnTo>
                  <a:pt x="17" y="38"/>
                </a:lnTo>
                <a:lnTo>
                  <a:pt x="12" y="35"/>
                </a:lnTo>
                <a:lnTo>
                  <a:pt x="5" y="35"/>
                </a:lnTo>
                <a:lnTo>
                  <a:pt x="3" y="32"/>
                </a:lnTo>
                <a:lnTo>
                  <a:pt x="0" y="29"/>
                </a:lnTo>
                <a:lnTo>
                  <a:pt x="0" y="29"/>
                </a:lnTo>
                <a:lnTo>
                  <a:pt x="0" y="29"/>
                </a:lnTo>
                <a:lnTo>
                  <a:pt x="3" y="26"/>
                </a:lnTo>
                <a:lnTo>
                  <a:pt x="8" y="26"/>
                </a:lnTo>
                <a:lnTo>
                  <a:pt x="12" y="26"/>
                </a:lnTo>
                <a:lnTo>
                  <a:pt x="20" y="23"/>
                </a:lnTo>
                <a:lnTo>
                  <a:pt x="29" y="23"/>
                </a:lnTo>
                <a:lnTo>
                  <a:pt x="39" y="20"/>
                </a:lnTo>
                <a:lnTo>
                  <a:pt x="54" y="20"/>
                </a:lnTo>
                <a:lnTo>
                  <a:pt x="54" y="20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6" name="Freeform 295">
            <a:extLst>
              <a:ext uri="{FF2B5EF4-FFF2-40B4-BE49-F238E27FC236}">
                <a16:creationId xmlns:a16="http://schemas.microsoft.com/office/drawing/2014/main" id="{F26D284A-0428-4F61-8690-A200FD53933E}"/>
              </a:ext>
            </a:extLst>
          </p:cNvPr>
          <p:cNvSpPr>
            <a:spLocks/>
          </p:cNvSpPr>
          <p:nvPr/>
        </p:nvSpPr>
        <p:spPr bwMode="auto">
          <a:xfrm>
            <a:off x="5350528" y="5284208"/>
            <a:ext cx="835923" cy="1100732"/>
          </a:xfrm>
          <a:custGeom>
            <a:avLst/>
            <a:gdLst>
              <a:gd name="T0" fmla="*/ 96 w 147"/>
              <a:gd name="T1" fmla="*/ 39 h 106"/>
              <a:gd name="T2" fmla="*/ 104 w 147"/>
              <a:gd name="T3" fmla="*/ 30 h 106"/>
              <a:gd name="T4" fmla="*/ 109 w 147"/>
              <a:gd name="T5" fmla="*/ 21 h 106"/>
              <a:gd name="T6" fmla="*/ 111 w 147"/>
              <a:gd name="T7" fmla="*/ 12 h 106"/>
              <a:gd name="T8" fmla="*/ 111 w 147"/>
              <a:gd name="T9" fmla="*/ 0 h 106"/>
              <a:gd name="T10" fmla="*/ 121 w 147"/>
              <a:gd name="T11" fmla="*/ 6 h 106"/>
              <a:gd name="T12" fmla="*/ 128 w 147"/>
              <a:gd name="T13" fmla="*/ 9 h 106"/>
              <a:gd name="T14" fmla="*/ 133 w 147"/>
              <a:gd name="T15" fmla="*/ 12 h 106"/>
              <a:gd name="T16" fmla="*/ 138 w 147"/>
              <a:gd name="T17" fmla="*/ 15 h 106"/>
              <a:gd name="T18" fmla="*/ 142 w 147"/>
              <a:gd name="T19" fmla="*/ 18 h 106"/>
              <a:gd name="T20" fmla="*/ 145 w 147"/>
              <a:gd name="T21" fmla="*/ 18 h 106"/>
              <a:gd name="T22" fmla="*/ 147 w 147"/>
              <a:gd name="T23" fmla="*/ 21 h 106"/>
              <a:gd name="T24" fmla="*/ 147 w 147"/>
              <a:gd name="T25" fmla="*/ 21 h 106"/>
              <a:gd name="T26" fmla="*/ 145 w 147"/>
              <a:gd name="T27" fmla="*/ 24 h 106"/>
              <a:gd name="T28" fmla="*/ 142 w 147"/>
              <a:gd name="T29" fmla="*/ 30 h 106"/>
              <a:gd name="T30" fmla="*/ 138 w 147"/>
              <a:gd name="T31" fmla="*/ 36 h 106"/>
              <a:gd name="T32" fmla="*/ 133 w 147"/>
              <a:gd name="T33" fmla="*/ 42 h 106"/>
              <a:gd name="T34" fmla="*/ 123 w 147"/>
              <a:gd name="T35" fmla="*/ 50 h 106"/>
              <a:gd name="T36" fmla="*/ 116 w 147"/>
              <a:gd name="T37" fmla="*/ 59 h 106"/>
              <a:gd name="T38" fmla="*/ 104 w 147"/>
              <a:gd name="T39" fmla="*/ 68 h 106"/>
              <a:gd name="T40" fmla="*/ 94 w 147"/>
              <a:gd name="T41" fmla="*/ 74 h 106"/>
              <a:gd name="T42" fmla="*/ 80 w 147"/>
              <a:gd name="T43" fmla="*/ 83 h 106"/>
              <a:gd name="T44" fmla="*/ 67 w 147"/>
              <a:gd name="T45" fmla="*/ 89 h 106"/>
              <a:gd name="T46" fmla="*/ 53 w 147"/>
              <a:gd name="T47" fmla="*/ 95 h 106"/>
              <a:gd name="T48" fmla="*/ 38 w 147"/>
              <a:gd name="T49" fmla="*/ 98 h 106"/>
              <a:gd name="T50" fmla="*/ 31 w 147"/>
              <a:gd name="T51" fmla="*/ 101 h 106"/>
              <a:gd name="T52" fmla="*/ 24 w 147"/>
              <a:gd name="T53" fmla="*/ 104 h 106"/>
              <a:gd name="T54" fmla="*/ 19 w 147"/>
              <a:gd name="T55" fmla="*/ 104 h 106"/>
              <a:gd name="T56" fmla="*/ 14 w 147"/>
              <a:gd name="T57" fmla="*/ 106 h 106"/>
              <a:gd name="T58" fmla="*/ 9 w 147"/>
              <a:gd name="T59" fmla="*/ 106 h 106"/>
              <a:gd name="T60" fmla="*/ 5 w 147"/>
              <a:gd name="T61" fmla="*/ 106 h 106"/>
              <a:gd name="T62" fmla="*/ 2 w 147"/>
              <a:gd name="T63" fmla="*/ 106 h 106"/>
              <a:gd name="T64" fmla="*/ 2 w 147"/>
              <a:gd name="T65" fmla="*/ 106 h 106"/>
              <a:gd name="T66" fmla="*/ 0 w 147"/>
              <a:gd name="T67" fmla="*/ 106 h 106"/>
              <a:gd name="T68" fmla="*/ 0 w 147"/>
              <a:gd name="T69" fmla="*/ 104 h 106"/>
              <a:gd name="T70" fmla="*/ 2 w 147"/>
              <a:gd name="T71" fmla="*/ 104 h 106"/>
              <a:gd name="T72" fmla="*/ 5 w 147"/>
              <a:gd name="T73" fmla="*/ 104 h 106"/>
              <a:gd name="T74" fmla="*/ 7 w 147"/>
              <a:gd name="T75" fmla="*/ 101 h 106"/>
              <a:gd name="T76" fmla="*/ 12 w 147"/>
              <a:gd name="T77" fmla="*/ 98 h 106"/>
              <a:gd name="T78" fmla="*/ 17 w 147"/>
              <a:gd name="T79" fmla="*/ 95 h 106"/>
              <a:gd name="T80" fmla="*/ 21 w 147"/>
              <a:gd name="T81" fmla="*/ 92 h 106"/>
              <a:gd name="T82" fmla="*/ 34 w 147"/>
              <a:gd name="T83" fmla="*/ 86 h 106"/>
              <a:gd name="T84" fmla="*/ 46 w 147"/>
              <a:gd name="T85" fmla="*/ 80 h 106"/>
              <a:gd name="T86" fmla="*/ 55 w 147"/>
              <a:gd name="T87" fmla="*/ 74 h 106"/>
              <a:gd name="T88" fmla="*/ 65 w 147"/>
              <a:gd name="T89" fmla="*/ 68 h 106"/>
              <a:gd name="T90" fmla="*/ 75 w 147"/>
              <a:gd name="T91" fmla="*/ 59 h 106"/>
              <a:gd name="T92" fmla="*/ 82 w 147"/>
              <a:gd name="T93" fmla="*/ 53 h 106"/>
              <a:gd name="T94" fmla="*/ 89 w 147"/>
              <a:gd name="T95" fmla="*/ 45 h 106"/>
              <a:gd name="T96" fmla="*/ 96 w 147"/>
              <a:gd name="T97" fmla="*/ 39 h 106"/>
              <a:gd name="T98" fmla="*/ 96 w 147"/>
              <a:gd name="T99" fmla="*/ 39 h 1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47" h="106">
                <a:moveTo>
                  <a:pt x="96" y="39"/>
                </a:moveTo>
                <a:lnTo>
                  <a:pt x="104" y="30"/>
                </a:lnTo>
                <a:lnTo>
                  <a:pt x="109" y="21"/>
                </a:lnTo>
                <a:lnTo>
                  <a:pt x="111" y="12"/>
                </a:lnTo>
                <a:lnTo>
                  <a:pt x="111" y="0"/>
                </a:lnTo>
                <a:lnTo>
                  <a:pt x="121" y="6"/>
                </a:lnTo>
                <a:lnTo>
                  <a:pt x="128" y="9"/>
                </a:lnTo>
                <a:lnTo>
                  <a:pt x="133" y="12"/>
                </a:lnTo>
                <a:lnTo>
                  <a:pt x="138" y="15"/>
                </a:lnTo>
                <a:lnTo>
                  <a:pt x="142" y="18"/>
                </a:lnTo>
                <a:lnTo>
                  <a:pt x="145" y="18"/>
                </a:lnTo>
                <a:lnTo>
                  <a:pt x="147" y="21"/>
                </a:lnTo>
                <a:lnTo>
                  <a:pt x="147" y="21"/>
                </a:lnTo>
                <a:lnTo>
                  <a:pt x="145" y="24"/>
                </a:lnTo>
                <a:lnTo>
                  <a:pt x="142" y="30"/>
                </a:lnTo>
                <a:lnTo>
                  <a:pt x="138" y="36"/>
                </a:lnTo>
                <a:lnTo>
                  <a:pt x="133" y="42"/>
                </a:lnTo>
                <a:lnTo>
                  <a:pt x="123" y="50"/>
                </a:lnTo>
                <a:lnTo>
                  <a:pt x="116" y="59"/>
                </a:lnTo>
                <a:lnTo>
                  <a:pt x="104" y="68"/>
                </a:lnTo>
                <a:lnTo>
                  <a:pt x="94" y="74"/>
                </a:lnTo>
                <a:lnTo>
                  <a:pt x="80" y="83"/>
                </a:lnTo>
                <a:lnTo>
                  <a:pt x="67" y="89"/>
                </a:lnTo>
                <a:lnTo>
                  <a:pt x="53" y="95"/>
                </a:lnTo>
                <a:lnTo>
                  <a:pt x="38" y="98"/>
                </a:lnTo>
                <a:lnTo>
                  <a:pt x="31" y="101"/>
                </a:lnTo>
                <a:lnTo>
                  <a:pt x="24" y="104"/>
                </a:lnTo>
                <a:lnTo>
                  <a:pt x="19" y="104"/>
                </a:lnTo>
                <a:lnTo>
                  <a:pt x="14" y="106"/>
                </a:lnTo>
                <a:lnTo>
                  <a:pt x="9" y="106"/>
                </a:lnTo>
                <a:lnTo>
                  <a:pt x="5" y="106"/>
                </a:lnTo>
                <a:lnTo>
                  <a:pt x="2" y="106"/>
                </a:lnTo>
                <a:lnTo>
                  <a:pt x="2" y="106"/>
                </a:lnTo>
                <a:lnTo>
                  <a:pt x="0" y="106"/>
                </a:lnTo>
                <a:lnTo>
                  <a:pt x="0" y="104"/>
                </a:lnTo>
                <a:lnTo>
                  <a:pt x="2" y="104"/>
                </a:lnTo>
                <a:lnTo>
                  <a:pt x="5" y="104"/>
                </a:lnTo>
                <a:lnTo>
                  <a:pt x="7" y="101"/>
                </a:lnTo>
                <a:lnTo>
                  <a:pt x="12" y="98"/>
                </a:lnTo>
                <a:lnTo>
                  <a:pt x="17" y="95"/>
                </a:lnTo>
                <a:lnTo>
                  <a:pt x="21" y="92"/>
                </a:lnTo>
                <a:lnTo>
                  <a:pt x="34" y="86"/>
                </a:lnTo>
                <a:lnTo>
                  <a:pt x="46" y="80"/>
                </a:lnTo>
                <a:lnTo>
                  <a:pt x="55" y="74"/>
                </a:lnTo>
                <a:lnTo>
                  <a:pt x="65" y="68"/>
                </a:lnTo>
                <a:lnTo>
                  <a:pt x="75" y="59"/>
                </a:lnTo>
                <a:lnTo>
                  <a:pt x="82" y="53"/>
                </a:lnTo>
                <a:lnTo>
                  <a:pt x="89" y="45"/>
                </a:lnTo>
                <a:lnTo>
                  <a:pt x="96" y="39"/>
                </a:lnTo>
                <a:lnTo>
                  <a:pt x="96" y="39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7" name="Freeform 296">
            <a:extLst>
              <a:ext uri="{FF2B5EF4-FFF2-40B4-BE49-F238E27FC236}">
                <a16:creationId xmlns:a16="http://schemas.microsoft.com/office/drawing/2014/main" id="{0EB6C521-CA67-4E80-BA78-1372FEBB67D0}"/>
              </a:ext>
            </a:extLst>
          </p:cNvPr>
          <p:cNvSpPr>
            <a:spLocks/>
          </p:cNvSpPr>
          <p:nvPr/>
        </p:nvSpPr>
        <p:spPr bwMode="auto">
          <a:xfrm>
            <a:off x="6283120" y="5284208"/>
            <a:ext cx="1057697" cy="1163039"/>
          </a:xfrm>
          <a:custGeom>
            <a:avLst/>
            <a:gdLst>
              <a:gd name="T0" fmla="*/ 148 w 186"/>
              <a:gd name="T1" fmla="*/ 106 h 112"/>
              <a:gd name="T2" fmla="*/ 114 w 186"/>
              <a:gd name="T3" fmla="*/ 109 h 112"/>
              <a:gd name="T4" fmla="*/ 78 w 186"/>
              <a:gd name="T5" fmla="*/ 112 h 112"/>
              <a:gd name="T6" fmla="*/ 49 w 186"/>
              <a:gd name="T7" fmla="*/ 109 h 112"/>
              <a:gd name="T8" fmla="*/ 27 w 186"/>
              <a:gd name="T9" fmla="*/ 104 h 112"/>
              <a:gd name="T10" fmla="*/ 12 w 186"/>
              <a:gd name="T11" fmla="*/ 92 h 112"/>
              <a:gd name="T12" fmla="*/ 5 w 186"/>
              <a:gd name="T13" fmla="*/ 74 h 112"/>
              <a:gd name="T14" fmla="*/ 3 w 186"/>
              <a:gd name="T15" fmla="*/ 53 h 112"/>
              <a:gd name="T16" fmla="*/ 3 w 186"/>
              <a:gd name="T17" fmla="*/ 30 h 112"/>
              <a:gd name="T18" fmla="*/ 3 w 186"/>
              <a:gd name="T19" fmla="*/ 15 h 112"/>
              <a:gd name="T20" fmla="*/ 0 w 186"/>
              <a:gd name="T21" fmla="*/ 9 h 112"/>
              <a:gd name="T22" fmla="*/ 0 w 186"/>
              <a:gd name="T23" fmla="*/ 3 h 112"/>
              <a:gd name="T24" fmla="*/ 3 w 186"/>
              <a:gd name="T25" fmla="*/ 0 h 112"/>
              <a:gd name="T26" fmla="*/ 15 w 186"/>
              <a:gd name="T27" fmla="*/ 0 h 112"/>
              <a:gd name="T28" fmla="*/ 27 w 186"/>
              <a:gd name="T29" fmla="*/ 3 h 112"/>
              <a:gd name="T30" fmla="*/ 34 w 186"/>
              <a:gd name="T31" fmla="*/ 6 h 112"/>
              <a:gd name="T32" fmla="*/ 41 w 186"/>
              <a:gd name="T33" fmla="*/ 9 h 112"/>
              <a:gd name="T34" fmla="*/ 41 w 186"/>
              <a:gd name="T35" fmla="*/ 15 h 112"/>
              <a:gd name="T36" fmla="*/ 39 w 186"/>
              <a:gd name="T37" fmla="*/ 21 h 112"/>
              <a:gd name="T38" fmla="*/ 36 w 186"/>
              <a:gd name="T39" fmla="*/ 33 h 112"/>
              <a:gd name="T40" fmla="*/ 34 w 186"/>
              <a:gd name="T41" fmla="*/ 47 h 112"/>
              <a:gd name="T42" fmla="*/ 36 w 186"/>
              <a:gd name="T43" fmla="*/ 65 h 112"/>
              <a:gd name="T44" fmla="*/ 39 w 186"/>
              <a:gd name="T45" fmla="*/ 80 h 112"/>
              <a:gd name="T46" fmla="*/ 51 w 186"/>
              <a:gd name="T47" fmla="*/ 86 h 112"/>
              <a:gd name="T48" fmla="*/ 61 w 186"/>
              <a:gd name="T49" fmla="*/ 89 h 112"/>
              <a:gd name="T50" fmla="*/ 73 w 186"/>
              <a:gd name="T51" fmla="*/ 89 h 112"/>
              <a:gd name="T52" fmla="*/ 92 w 186"/>
              <a:gd name="T53" fmla="*/ 89 h 112"/>
              <a:gd name="T54" fmla="*/ 109 w 186"/>
              <a:gd name="T55" fmla="*/ 89 h 112"/>
              <a:gd name="T56" fmla="*/ 126 w 186"/>
              <a:gd name="T57" fmla="*/ 86 h 112"/>
              <a:gd name="T58" fmla="*/ 138 w 186"/>
              <a:gd name="T59" fmla="*/ 77 h 112"/>
              <a:gd name="T60" fmla="*/ 145 w 186"/>
              <a:gd name="T61" fmla="*/ 62 h 112"/>
              <a:gd name="T62" fmla="*/ 150 w 186"/>
              <a:gd name="T63" fmla="*/ 47 h 112"/>
              <a:gd name="T64" fmla="*/ 157 w 186"/>
              <a:gd name="T65" fmla="*/ 42 h 112"/>
              <a:gd name="T66" fmla="*/ 165 w 186"/>
              <a:gd name="T67" fmla="*/ 47 h 112"/>
              <a:gd name="T68" fmla="*/ 174 w 186"/>
              <a:gd name="T69" fmla="*/ 65 h 112"/>
              <a:gd name="T70" fmla="*/ 182 w 186"/>
              <a:gd name="T71" fmla="*/ 80 h 112"/>
              <a:gd name="T72" fmla="*/ 186 w 186"/>
              <a:gd name="T73" fmla="*/ 89 h 112"/>
              <a:gd name="T74" fmla="*/ 186 w 186"/>
              <a:gd name="T75" fmla="*/ 92 h 112"/>
              <a:gd name="T76" fmla="*/ 184 w 186"/>
              <a:gd name="T77" fmla="*/ 95 h 112"/>
              <a:gd name="T78" fmla="*/ 177 w 186"/>
              <a:gd name="T79" fmla="*/ 98 h 112"/>
              <a:gd name="T80" fmla="*/ 162 w 186"/>
              <a:gd name="T81" fmla="*/ 104 h 1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186" h="112">
                <a:moveTo>
                  <a:pt x="162" y="104"/>
                </a:moveTo>
                <a:lnTo>
                  <a:pt x="148" y="106"/>
                </a:lnTo>
                <a:lnTo>
                  <a:pt x="131" y="109"/>
                </a:lnTo>
                <a:lnTo>
                  <a:pt x="114" y="109"/>
                </a:lnTo>
                <a:lnTo>
                  <a:pt x="97" y="112"/>
                </a:lnTo>
                <a:lnTo>
                  <a:pt x="78" y="112"/>
                </a:lnTo>
                <a:lnTo>
                  <a:pt x="63" y="109"/>
                </a:lnTo>
                <a:lnTo>
                  <a:pt x="49" y="109"/>
                </a:lnTo>
                <a:lnTo>
                  <a:pt x="36" y="106"/>
                </a:lnTo>
                <a:lnTo>
                  <a:pt x="27" y="104"/>
                </a:lnTo>
                <a:lnTo>
                  <a:pt x="17" y="98"/>
                </a:lnTo>
                <a:lnTo>
                  <a:pt x="12" y="92"/>
                </a:lnTo>
                <a:lnTo>
                  <a:pt x="7" y="83"/>
                </a:lnTo>
                <a:lnTo>
                  <a:pt x="5" y="74"/>
                </a:lnTo>
                <a:lnTo>
                  <a:pt x="3" y="65"/>
                </a:lnTo>
                <a:lnTo>
                  <a:pt x="3" y="53"/>
                </a:lnTo>
                <a:lnTo>
                  <a:pt x="3" y="42"/>
                </a:lnTo>
                <a:lnTo>
                  <a:pt x="3" y="30"/>
                </a:lnTo>
                <a:lnTo>
                  <a:pt x="3" y="21"/>
                </a:lnTo>
                <a:lnTo>
                  <a:pt x="3" y="15"/>
                </a:lnTo>
                <a:lnTo>
                  <a:pt x="0" y="12"/>
                </a:lnTo>
                <a:lnTo>
                  <a:pt x="0" y="9"/>
                </a:lnTo>
                <a:lnTo>
                  <a:pt x="0" y="6"/>
                </a:lnTo>
                <a:lnTo>
                  <a:pt x="0" y="3"/>
                </a:lnTo>
                <a:lnTo>
                  <a:pt x="0" y="0"/>
                </a:lnTo>
                <a:lnTo>
                  <a:pt x="3" y="0"/>
                </a:lnTo>
                <a:lnTo>
                  <a:pt x="7" y="0"/>
                </a:lnTo>
                <a:lnTo>
                  <a:pt x="15" y="0"/>
                </a:lnTo>
                <a:lnTo>
                  <a:pt x="22" y="3"/>
                </a:lnTo>
                <a:lnTo>
                  <a:pt x="27" y="3"/>
                </a:lnTo>
                <a:lnTo>
                  <a:pt x="32" y="6"/>
                </a:lnTo>
                <a:lnTo>
                  <a:pt x="34" y="6"/>
                </a:lnTo>
                <a:lnTo>
                  <a:pt x="36" y="9"/>
                </a:lnTo>
                <a:lnTo>
                  <a:pt x="41" y="9"/>
                </a:lnTo>
                <a:lnTo>
                  <a:pt x="41" y="12"/>
                </a:lnTo>
                <a:lnTo>
                  <a:pt x="41" y="15"/>
                </a:lnTo>
                <a:lnTo>
                  <a:pt x="41" y="18"/>
                </a:lnTo>
                <a:lnTo>
                  <a:pt x="39" y="21"/>
                </a:lnTo>
                <a:lnTo>
                  <a:pt x="39" y="27"/>
                </a:lnTo>
                <a:lnTo>
                  <a:pt x="36" y="33"/>
                </a:lnTo>
                <a:lnTo>
                  <a:pt x="34" y="39"/>
                </a:lnTo>
                <a:lnTo>
                  <a:pt x="34" y="47"/>
                </a:lnTo>
                <a:lnTo>
                  <a:pt x="34" y="56"/>
                </a:lnTo>
                <a:lnTo>
                  <a:pt x="36" y="65"/>
                </a:lnTo>
                <a:lnTo>
                  <a:pt x="36" y="74"/>
                </a:lnTo>
                <a:lnTo>
                  <a:pt x="39" y="80"/>
                </a:lnTo>
                <a:lnTo>
                  <a:pt x="44" y="83"/>
                </a:lnTo>
                <a:lnTo>
                  <a:pt x="51" y="86"/>
                </a:lnTo>
                <a:lnTo>
                  <a:pt x="56" y="89"/>
                </a:lnTo>
                <a:lnTo>
                  <a:pt x="61" y="89"/>
                </a:lnTo>
                <a:lnTo>
                  <a:pt x="68" y="89"/>
                </a:lnTo>
                <a:lnTo>
                  <a:pt x="73" y="89"/>
                </a:lnTo>
                <a:lnTo>
                  <a:pt x="82" y="89"/>
                </a:lnTo>
                <a:lnTo>
                  <a:pt x="92" y="89"/>
                </a:lnTo>
                <a:lnTo>
                  <a:pt x="102" y="89"/>
                </a:lnTo>
                <a:lnTo>
                  <a:pt x="109" y="89"/>
                </a:lnTo>
                <a:lnTo>
                  <a:pt x="119" y="89"/>
                </a:lnTo>
                <a:lnTo>
                  <a:pt x="126" y="86"/>
                </a:lnTo>
                <a:lnTo>
                  <a:pt x="133" y="83"/>
                </a:lnTo>
                <a:lnTo>
                  <a:pt x="138" y="77"/>
                </a:lnTo>
                <a:lnTo>
                  <a:pt x="143" y="71"/>
                </a:lnTo>
                <a:lnTo>
                  <a:pt x="145" y="62"/>
                </a:lnTo>
                <a:lnTo>
                  <a:pt x="145" y="53"/>
                </a:lnTo>
                <a:lnTo>
                  <a:pt x="150" y="47"/>
                </a:lnTo>
                <a:lnTo>
                  <a:pt x="153" y="45"/>
                </a:lnTo>
                <a:lnTo>
                  <a:pt x="157" y="42"/>
                </a:lnTo>
                <a:lnTo>
                  <a:pt x="162" y="45"/>
                </a:lnTo>
                <a:lnTo>
                  <a:pt x="165" y="47"/>
                </a:lnTo>
                <a:lnTo>
                  <a:pt x="169" y="56"/>
                </a:lnTo>
                <a:lnTo>
                  <a:pt x="174" y="65"/>
                </a:lnTo>
                <a:lnTo>
                  <a:pt x="177" y="74"/>
                </a:lnTo>
                <a:lnTo>
                  <a:pt x="182" y="80"/>
                </a:lnTo>
                <a:lnTo>
                  <a:pt x="184" y="86"/>
                </a:lnTo>
                <a:lnTo>
                  <a:pt x="186" y="89"/>
                </a:lnTo>
                <a:lnTo>
                  <a:pt x="186" y="89"/>
                </a:lnTo>
                <a:lnTo>
                  <a:pt x="186" y="92"/>
                </a:lnTo>
                <a:lnTo>
                  <a:pt x="186" y="92"/>
                </a:lnTo>
                <a:lnTo>
                  <a:pt x="184" y="95"/>
                </a:lnTo>
                <a:lnTo>
                  <a:pt x="179" y="98"/>
                </a:lnTo>
                <a:lnTo>
                  <a:pt x="177" y="98"/>
                </a:lnTo>
                <a:lnTo>
                  <a:pt x="169" y="101"/>
                </a:lnTo>
                <a:lnTo>
                  <a:pt x="162" y="104"/>
                </a:lnTo>
                <a:lnTo>
                  <a:pt x="162" y="104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8" name="Freeform 297">
            <a:extLst>
              <a:ext uri="{FF2B5EF4-FFF2-40B4-BE49-F238E27FC236}">
                <a16:creationId xmlns:a16="http://schemas.microsoft.com/office/drawing/2014/main" id="{65AC75F2-1045-4094-862A-36B8302A5A52}"/>
              </a:ext>
            </a:extLst>
          </p:cNvPr>
          <p:cNvSpPr>
            <a:spLocks/>
          </p:cNvSpPr>
          <p:nvPr/>
        </p:nvSpPr>
        <p:spPr bwMode="auto">
          <a:xfrm>
            <a:off x="5140123" y="4432699"/>
            <a:ext cx="426492" cy="363453"/>
          </a:xfrm>
          <a:custGeom>
            <a:avLst/>
            <a:gdLst>
              <a:gd name="T0" fmla="*/ 0 w 75"/>
              <a:gd name="T1" fmla="*/ 3 h 35"/>
              <a:gd name="T2" fmla="*/ 3 w 75"/>
              <a:gd name="T3" fmla="*/ 3 h 35"/>
              <a:gd name="T4" fmla="*/ 5 w 75"/>
              <a:gd name="T5" fmla="*/ 3 h 35"/>
              <a:gd name="T6" fmla="*/ 13 w 75"/>
              <a:gd name="T7" fmla="*/ 3 h 35"/>
              <a:gd name="T8" fmla="*/ 17 w 75"/>
              <a:gd name="T9" fmla="*/ 0 h 35"/>
              <a:gd name="T10" fmla="*/ 25 w 75"/>
              <a:gd name="T11" fmla="*/ 3 h 35"/>
              <a:gd name="T12" fmla="*/ 34 w 75"/>
              <a:gd name="T13" fmla="*/ 3 h 35"/>
              <a:gd name="T14" fmla="*/ 42 w 75"/>
              <a:gd name="T15" fmla="*/ 6 h 35"/>
              <a:gd name="T16" fmla="*/ 54 w 75"/>
              <a:gd name="T17" fmla="*/ 9 h 35"/>
              <a:gd name="T18" fmla="*/ 58 w 75"/>
              <a:gd name="T19" fmla="*/ 9 h 35"/>
              <a:gd name="T20" fmla="*/ 63 w 75"/>
              <a:gd name="T21" fmla="*/ 11 h 35"/>
              <a:gd name="T22" fmla="*/ 66 w 75"/>
              <a:gd name="T23" fmla="*/ 11 h 35"/>
              <a:gd name="T24" fmla="*/ 71 w 75"/>
              <a:gd name="T25" fmla="*/ 14 h 35"/>
              <a:gd name="T26" fmla="*/ 73 w 75"/>
              <a:gd name="T27" fmla="*/ 17 h 35"/>
              <a:gd name="T28" fmla="*/ 73 w 75"/>
              <a:gd name="T29" fmla="*/ 20 h 35"/>
              <a:gd name="T30" fmla="*/ 75 w 75"/>
              <a:gd name="T31" fmla="*/ 20 h 35"/>
              <a:gd name="T32" fmla="*/ 75 w 75"/>
              <a:gd name="T33" fmla="*/ 23 h 35"/>
              <a:gd name="T34" fmla="*/ 73 w 75"/>
              <a:gd name="T35" fmla="*/ 29 h 35"/>
              <a:gd name="T36" fmla="*/ 73 w 75"/>
              <a:gd name="T37" fmla="*/ 32 h 35"/>
              <a:gd name="T38" fmla="*/ 68 w 75"/>
              <a:gd name="T39" fmla="*/ 35 h 35"/>
              <a:gd name="T40" fmla="*/ 66 w 75"/>
              <a:gd name="T41" fmla="*/ 35 h 35"/>
              <a:gd name="T42" fmla="*/ 61 w 75"/>
              <a:gd name="T43" fmla="*/ 35 h 35"/>
              <a:gd name="T44" fmla="*/ 56 w 75"/>
              <a:gd name="T45" fmla="*/ 35 h 35"/>
              <a:gd name="T46" fmla="*/ 49 w 75"/>
              <a:gd name="T47" fmla="*/ 32 h 35"/>
              <a:gd name="T48" fmla="*/ 39 w 75"/>
              <a:gd name="T49" fmla="*/ 29 h 35"/>
              <a:gd name="T50" fmla="*/ 32 w 75"/>
              <a:gd name="T51" fmla="*/ 26 h 35"/>
              <a:gd name="T52" fmla="*/ 22 w 75"/>
              <a:gd name="T53" fmla="*/ 23 h 35"/>
              <a:gd name="T54" fmla="*/ 17 w 75"/>
              <a:gd name="T55" fmla="*/ 17 h 35"/>
              <a:gd name="T56" fmla="*/ 10 w 75"/>
              <a:gd name="T57" fmla="*/ 14 h 35"/>
              <a:gd name="T58" fmla="*/ 5 w 75"/>
              <a:gd name="T59" fmla="*/ 11 h 35"/>
              <a:gd name="T60" fmla="*/ 0 w 75"/>
              <a:gd name="T61" fmla="*/ 6 h 35"/>
              <a:gd name="T62" fmla="*/ 0 w 75"/>
              <a:gd name="T63" fmla="*/ 6 h 35"/>
              <a:gd name="T64" fmla="*/ 0 w 75"/>
              <a:gd name="T65" fmla="*/ 3 h 35"/>
              <a:gd name="T66" fmla="*/ 0 w 75"/>
              <a:gd name="T67" fmla="*/ 3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75" h="35">
                <a:moveTo>
                  <a:pt x="0" y="3"/>
                </a:moveTo>
                <a:lnTo>
                  <a:pt x="3" y="3"/>
                </a:lnTo>
                <a:lnTo>
                  <a:pt x="5" y="3"/>
                </a:lnTo>
                <a:lnTo>
                  <a:pt x="13" y="3"/>
                </a:lnTo>
                <a:lnTo>
                  <a:pt x="17" y="0"/>
                </a:lnTo>
                <a:lnTo>
                  <a:pt x="25" y="3"/>
                </a:lnTo>
                <a:lnTo>
                  <a:pt x="34" y="3"/>
                </a:lnTo>
                <a:lnTo>
                  <a:pt x="42" y="6"/>
                </a:lnTo>
                <a:lnTo>
                  <a:pt x="54" y="9"/>
                </a:lnTo>
                <a:lnTo>
                  <a:pt x="58" y="9"/>
                </a:lnTo>
                <a:lnTo>
                  <a:pt x="63" y="11"/>
                </a:lnTo>
                <a:lnTo>
                  <a:pt x="66" y="11"/>
                </a:lnTo>
                <a:lnTo>
                  <a:pt x="71" y="14"/>
                </a:lnTo>
                <a:lnTo>
                  <a:pt x="73" y="17"/>
                </a:lnTo>
                <a:lnTo>
                  <a:pt x="73" y="20"/>
                </a:lnTo>
                <a:lnTo>
                  <a:pt x="75" y="20"/>
                </a:lnTo>
                <a:lnTo>
                  <a:pt x="75" y="23"/>
                </a:lnTo>
                <a:lnTo>
                  <a:pt x="73" y="29"/>
                </a:lnTo>
                <a:lnTo>
                  <a:pt x="73" y="32"/>
                </a:lnTo>
                <a:lnTo>
                  <a:pt x="68" y="35"/>
                </a:lnTo>
                <a:lnTo>
                  <a:pt x="66" y="35"/>
                </a:lnTo>
                <a:lnTo>
                  <a:pt x="61" y="35"/>
                </a:lnTo>
                <a:lnTo>
                  <a:pt x="56" y="35"/>
                </a:lnTo>
                <a:lnTo>
                  <a:pt x="49" y="32"/>
                </a:lnTo>
                <a:lnTo>
                  <a:pt x="39" y="29"/>
                </a:lnTo>
                <a:lnTo>
                  <a:pt x="32" y="26"/>
                </a:lnTo>
                <a:lnTo>
                  <a:pt x="22" y="23"/>
                </a:lnTo>
                <a:lnTo>
                  <a:pt x="17" y="17"/>
                </a:lnTo>
                <a:lnTo>
                  <a:pt x="10" y="14"/>
                </a:lnTo>
                <a:lnTo>
                  <a:pt x="5" y="11"/>
                </a:lnTo>
                <a:lnTo>
                  <a:pt x="0" y="6"/>
                </a:lnTo>
                <a:lnTo>
                  <a:pt x="0" y="6"/>
                </a:lnTo>
                <a:lnTo>
                  <a:pt x="0" y="3"/>
                </a:lnTo>
                <a:lnTo>
                  <a:pt x="0" y="3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9" name="Freeform 298">
            <a:extLst>
              <a:ext uri="{FF2B5EF4-FFF2-40B4-BE49-F238E27FC236}">
                <a16:creationId xmlns:a16="http://schemas.microsoft.com/office/drawing/2014/main" id="{4809DA6C-3ECA-4A4B-B9F0-5BDF0E9EC59B}"/>
              </a:ext>
            </a:extLst>
          </p:cNvPr>
          <p:cNvSpPr>
            <a:spLocks/>
          </p:cNvSpPr>
          <p:nvPr/>
        </p:nvSpPr>
        <p:spPr bwMode="auto">
          <a:xfrm>
            <a:off x="4924035" y="5045374"/>
            <a:ext cx="398058" cy="332296"/>
          </a:xfrm>
          <a:custGeom>
            <a:avLst/>
            <a:gdLst>
              <a:gd name="T0" fmla="*/ 63 w 70"/>
              <a:gd name="T1" fmla="*/ 11 h 32"/>
              <a:gd name="T2" fmla="*/ 67 w 70"/>
              <a:gd name="T3" fmla="*/ 11 h 32"/>
              <a:gd name="T4" fmla="*/ 70 w 70"/>
              <a:gd name="T5" fmla="*/ 14 h 32"/>
              <a:gd name="T6" fmla="*/ 70 w 70"/>
              <a:gd name="T7" fmla="*/ 20 h 32"/>
              <a:gd name="T8" fmla="*/ 67 w 70"/>
              <a:gd name="T9" fmla="*/ 23 h 32"/>
              <a:gd name="T10" fmla="*/ 63 w 70"/>
              <a:gd name="T11" fmla="*/ 26 h 32"/>
              <a:gd name="T12" fmla="*/ 60 w 70"/>
              <a:gd name="T13" fmla="*/ 29 h 32"/>
              <a:gd name="T14" fmla="*/ 55 w 70"/>
              <a:gd name="T15" fmla="*/ 32 h 32"/>
              <a:gd name="T16" fmla="*/ 53 w 70"/>
              <a:gd name="T17" fmla="*/ 32 h 32"/>
              <a:gd name="T18" fmla="*/ 48 w 70"/>
              <a:gd name="T19" fmla="*/ 32 h 32"/>
              <a:gd name="T20" fmla="*/ 41 w 70"/>
              <a:gd name="T21" fmla="*/ 29 h 32"/>
              <a:gd name="T22" fmla="*/ 34 w 70"/>
              <a:gd name="T23" fmla="*/ 23 h 32"/>
              <a:gd name="T24" fmla="*/ 24 w 70"/>
              <a:gd name="T25" fmla="*/ 17 h 32"/>
              <a:gd name="T26" fmla="*/ 17 w 70"/>
              <a:gd name="T27" fmla="*/ 17 h 32"/>
              <a:gd name="T28" fmla="*/ 12 w 70"/>
              <a:gd name="T29" fmla="*/ 14 h 32"/>
              <a:gd name="T30" fmla="*/ 7 w 70"/>
              <a:gd name="T31" fmla="*/ 11 h 32"/>
              <a:gd name="T32" fmla="*/ 5 w 70"/>
              <a:gd name="T33" fmla="*/ 9 h 32"/>
              <a:gd name="T34" fmla="*/ 2 w 70"/>
              <a:gd name="T35" fmla="*/ 9 h 32"/>
              <a:gd name="T36" fmla="*/ 0 w 70"/>
              <a:gd name="T37" fmla="*/ 6 h 32"/>
              <a:gd name="T38" fmla="*/ 0 w 70"/>
              <a:gd name="T39" fmla="*/ 6 h 32"/>
              <a:gd name="T40" fmla="*/ 0 w 70"/>
              <a:gd name="T41" fmla="*/ 3 h 32"/>
              <a:gd name="T42" fmla="*/ 0 w 70"/>
              <a:gd name="T43" fmla="*/ 3 h 32"/>
              <a:gd name="T44" fmla="*/ 2 w 70"/>
              <a:gd name="T45" fmla="*/ 3 h 32"/>
              <a:gd name="T46" fmla="*/ 7 w 70"/>
              <a:gd name="T47" fmla="*/ 0 h 32"/>
              <a:gd name="T48" fmla="*/ 12 w 70"/>
              <a:gd name="T49" fmla="*/ 0 h 32"/>
              <a:gd name="T50" fmla="*/ 26 w 70"/>
              <a:gd name="T51" fmla="*/ 0 h 32"/>
              <a:gd name="T52" fmla="*/ 38 w 70"/>
              <a:gd name="T53" fmla="*/ 3 h 32"/>
              <a:gd name="T54" fmla="*/ 46 w 70"/>
              <a:gd name="T55" fmla="*/ 3 h 32"/>
              <a:gd name="T56" fmla="*/ 53 w 70"/>
              <a:gd name="T57" fmla="*/ 6 h 32"/>
              <a:gd name="T58" fmla="*/ 63 w 70"/>
              <a:gd name="T59" fmla="*/ 11 h 32"/>
              <a:gd name="T60" fmla="*/ 63 w 70"/>
              <a:gd name="T61" fmla="*/ 11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70" h="32">
                <a:moveTo>
                  <a:pt x="63" y="11"/>
                </a:moveTo>
                <a:lnTo>
                  <a:pt x="67" y="11"/>
                </a:lnTo>
                <a:lnTo>
                  <a:pt x="70" y="14"/>
                </a:lnTo>
                <a:lnTo>
                  <a:pt x="70" y="20"/>
                </a:lnTo>
                <a:lnTo>
                  <a:pt x="67" y="23"/>
                </a:lnTo>
                <a:lnTo>
                  <a:pt x="63" y="26"/>
                </a:lnTo>
                <a:lnTo>
                  <a:pt x="60" y="29"/>
                </a:lnTo>
                <a:lnTo>
                  <a:pt x="55" y="32"/>
                </a:lnTo>
                <a:lnTo>
                  <a:pt x="53" y="32"/>
                </a:lnTo>
                <a:lnTo>
                  <a:pt x="48" y="32"/>
                </a:lnTo>
                <a:lnTo>
                  <a:pt x="41" y="29"/>
                </a:lnTo>
                <a:lnTo>
                  <a:pt x="34" y="23"/>
                </a:lnTo>
                <a:lnTo>
                  <a:pt x="24" y="17"/>
                </a:lnTo>
                <a:lnTo>
                  <a:pt x="17" y="17"/>
                </a:lnTo>
                <a:lnTo>
                  <a:pt x="12" y="14"/>
                </a:lnTo>
                <a:lnTo>
                  <a:pt x="7" y="11"/>
                </a:lnTo>
                <a:lnTo>
                  <a:pt x="5" y="9"/>
                </a:lnTo>
                <a:lnTo>
                  <a:pt x="2" y="9"/>
                </a:lnTo>
                <a:lnTo>
                  <a:pt x="0" y="6"/>
                </a:lnTo>
                <a:lnTo>
                  <a:pt x="0" y="6"/>
                </a:lnTo>
                <a:lnTo>
                  <a:pt x="0" y="3"/>
                </a:lnTo>
                <a:lnTo>
                  <a:pt x="0" y="3"/>
                </a:lnTo>
                <a:lnTo>
                  <a:pt x="2" y="3"/>
                </a:lnTo>
                <a:lnTo>
                  <a:pt x="7" y="0"/>
                </a:lnTo>
                <a:lnTo>
                  <a:pt x="12" y="0"/>
                </a:lnTo>
                <a:lnTo>
                  <a:pt x="26" y="0"/>
                </a:lnTo>
                <a:lnTo>
                  <a:pt x="38" y="3"/>
                </a:lnTo>
                <a:lnTo>
                  <a:pt x="46" y="3"/>
                </a:lnTo>
                <a:lnTo>
                  <a:pt x="53" y="6"/>
                </a:lnTo>
                <a:lnTo>
                  <a:pt x="63" y="11"/>
                </a:lnTo>
                <a:lnTo>
                  <a:pt x="63" y="11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0" name="Freeform 299">
            <a:extLst>
              <a:ext uri="{FF2B5EF4-FFF2-40B4-BE49-F238E27FC236}">
                <a16:creationId xmlns:a16="http://schemas.microsoft.com/office/drawing/2014/main" id="{5C398784-8A21-4EEB-AF64-368E2F1BAF4D}"/>
              </a:ext>
            </a:extLst>
          </p:cNvPr>
          <p:cNvSpPr>
            <a:spLocks/>
          </p:cNvSpPr>
          <p:nvPr/>
        </p:nvSpPr>
        <p:spPr bwMode="auto">
          <a:xfrm>
            <a:off x="4992273" y="5284208"/>
            <a:ext cx="506103" cy="1017659"/>
          </a:xfrm>
          <a:custGeom>
            <a:avLst/>
            <a:gdLst>
              <a:gd name="T0" fmla="*/ 53 w 89"/>
              <a:gd name="T1" fmla="*/ 83 h 98"/>
              <a:gd name="T2" fmla="*/ 51 w 89"/>
              <a:gd name="T3" fmla="*/ 89 h 98"/>
              <a:gd name="T4" fmla="*/ 46 w 89"/>
              <a:gd name="T5" fmla="*/ 95 h 98"/>
              <a:gd name="T6" fmla="*/ 43 w 89"/>
              <a:gd name="T7" fmla="*/ 98 h 98"/>
              <a:gd name="T8" fmla="*/ 39 w 89"/>
              <a:gd name="T9" fmla="*/ 98 h 98"/>
              <a:gd name="T10" fmla="*/ 34 w 89"/>
              <a:gd name="T11" fmla="*/ 98 h 98"/>
              <a:gd name="T12" fmla="*/ 26 w 89"/>
              <a:gd name="T13" fmla="*/ 98 h 98"/>
              <a:gd name="T14" fmla="*/ 19 w 89"/>
              <a:gd name="T15" fmla="*/ 92 h 98"/>
              <a:gd name="T16" fmla="*/ 12 w 89"/>
              <a:gd name="T17" fmla="*/ 89 h 98"/>
              <a:gd name="T18" fmla="*/ 9 w 89"/>
              <a:gd name="T19" fmla="*/ 83 h 98"/>
              <a:gd name="T20" fmla="*/ 5 w 89"/>
              <a:gd name="T21" fmla="*/ 80 h 98"/>
              <a:gd name="T22" fmla="*/ 2 w 89"/>
              <a:gd name="T23" fmla="*/ 80 h 98"/>
              <a:gd name="T24" fmla="*/ 2 w 89"/>
              <a:gd name="T25" fmla="*/ 77 h 98"/>
              <a:gd name="T26" fmla="*/ 0 w 89"/>
              <a:gd name="T27" fmla="*/ 71 h 98"/>
              <a:gd name="T28" fmla="*/ 0 w 89"/>
              <a:gd name="T29" fmla="*/ 68 h 98"/>
              <a:gd name="T30" fmla="*/ 2 w 89"/>
              <a:gd name="T31" fmla="*/ 65 h 98"/>
              <a:gd name="T32" fmla="*/ 2 w 89"/>
              <a:gd name="T33" fmla="*/ 62 h 98"/>
              <a:gd name="T34" fmla="*/ 5 w 89"/>
              <a:gd name="T35" fmla="*/ 62 h 98"/>
              <a:gd name="T36" fmla="*/ 9 w 89"/>
              <a:gd name="T37" fmla="*/ 62 h 98"/>
              <a:gd name="T38" fmla="*/ 12 w 89"/>
              <a:gd name="T39" fmla="*/ 62 h 98"/>
              <a:gd name="T40" fmla="*/ 14 w 89"/>
              <a:gd name="T41" fmla="*/ 65 h 98"/>
              <a:gd name="T42" fmla="*/ 17 w 89"/>
              <a:gd name="T43" fmla="*/ 65 h 98"/>
              <a:gd name="T44" fmla="*/ 19 w 89"/>
              <a:gd name="T45" fmla="*/ 65 h 98"/>
              <a:gd name="T46" fmla="*/ 19 w 89"/>
              <a:gd name="T47" fmla="*/ 62 h 98"/>
              <a:gd name="T48" fmla="*/ 22 w 89"/>
              <a:gd name="T49" fmla="*/ 62 h 98"/>
              <a:gd name="T50" fmla="*/ 24 w 89"/>
              <a:gd name="T51" fmla="*/ 59 h 98"/>
              <a:gd name="T52" fmla="*/ 26 w 89"/>
              <a:gd name="T53" fmla="*/ 56 h 98"/>
              <a:gd name="T54" fmla="*/ 31 w 89"/>
              <a:gd name="T55" fmla="*/ 50 h 98"/>
              <a:gd name="T56" fmla="*/ 36 w 89"/>
              <a:gd name="T57" fmla="*/ 45 h 98"/>
              <a:gd name="T58" fmla="*/ 43 w 89"/>
              <a:gd name="T59" fmla="*/ 39 h 98"/>
              <a:gd name="T60" fmla="*/ 51 w 89"/>
              <a:gd name="T61" fmla="*/ 30 h 98"/>
              <a:gd name="T62" fmla="*/ 58 w 89"/>
              <a:gd name="T63" fmla="*/ 21 h 98"/>
              <a:gd name="T64" fmla="*/ 63 w 89"/>
              <a:gd name="T65" fmla="*/ 15 h 98"/>
              <a:gd name="T66" fmla="*/ 70 w 89"/>
              <a:gd name="T67" fmla="*/ 12 h 98"/>
              <a:gd name="T68" fmla="*/ 75 w 89"/>
              <a:gd name="T69" fmla="*/ 6 h 98"/>
              <a:gd name="T70" fmla="*/ 80 w 89"/>
              <a:gd name="T71" fmla="*/ 3 h 98"/>
              <a:gd name="T72" fmla="*/ 82 w 89"/>
              <a:gd name="T73" fmla="*/ 0 h 98"/>
              <a:gd name="T74" fmla="*/ 87 w 89"/>
              <a:gd name="T75" fmla="*/ 0 h 98"/>
              <a:gd name="T76" fmla="*/ 89 w 89"/>
              <a:gd name="T77" fmla="*/ 0 h 98"/>
              <a:gd name="T78" fmla="*/ 89 w 89"/>
              <a:gd name="T79" fmla="*/ 0 h 98"/>
              <a:gd name="T80" fmla="*/ 89 w 89"/>
              <a:gd name="T81" fmla="*/ 3 h 98"/>
              <a:gd name="T82" fmla="*/ 89 w 89"/>
              <a:gd name="T83" fmla="*/ 6 h 98"/>
              <a:gd name="T84" fmla="*/ 89 w 89"/>
              <a:gd name="T85" fmla="*/ 9 h 98"/>
              <a:gd name="T86" fmla="*/ 87 w 89"/>
              <a:gd name="T87" fmla="*/ 15 h 98"/>
              <a:gd name="T88" fmla="*/ 84 w 89"/>
              <a:gd name="T89" fmla="*/ 21 h 98"/>
              <a:gd name="T90" fmla="*/ 82 w 89"/>
              <a:gd name="T91" fmla="*/ 27 h 98"/>
              <a:gd name="T92" fmla="*/ 77 w 89"/>
              <a:gd name="T93" fmla="*/ 36 h 98"/>
              <a:gd name="T94" fmla="*/ 68 w 89"/>
              <a:gd name="T95" fmla="*/ 50 h 98"/>
              <a:gd name="T96" fmla="*/ 60 w 89"/>
              <a:gd name="T97" fmla="*/ 65 h 98"/>
              <a:gd name="T98" fmla="*/ 58 w 89"/>
              <a:gd name="T99" fmla="*/ 71 h 98"/>
              <a:gd name="T100" fmla="*/ 55 w 89"/>
              <a:gd name="T101" fmla="*/ 74 h 98"/>
              <a:gd name="T102" fmla="*/ 53 w 89"/>
              <a:gd name="T103" fmla="*/ 80 h 98"/>
              <a:gd name="T104" fmla="*/ 53 w 89"/>
              <a:gd name="T105" fmla="*/ 83 h 98"/>
              <a:gd name="T106" fmla="*/ 53 w 89"/>
              <a:gd name="T107" fmla="*/ 83 h 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89" h="98">
                <a:moveTo>
                  <a:pt x="53" y="83"/>
                </a:moveTo>
                <a:lnTo>
                  <a:pt x="51" y="89"/>
                </a:lnTo>
                <a:lnTo>
                  <a:pt x="46" y="95"/>
                </a:lnTo>
                <a:lnTo>
                  <a:pt x="43" y="98"/>
                </a:lnTo>
                <a:lnTo>
                  <a:pt x="39" y="98"/>
                </a:lnTo>
                <a:lnTo>
                  <a:pt x="34" y="98"/>
                </a:lnTo>
                <a:lnTo>
                  <a:pt x="26" y="98"/>
                </a:lnTo>
                <a:lnTo>
                  <a:pt x="19" y="92"/>
                </a:lnTo>
                <a:lnTo>
                  <a:pt x="12" y="89"/>
                </a:lnTo>
                <a:lnTo>
                  <a:pt x="9" y="83"/>
                </a:lnTo>
                <a:lnTo>
                  <a:pt x="5" y="80"/>
                </a:lnTo>
                <a:lnTo>
                  <a:pt x="2" y="80"/>
                </a:lnTo>
                <a:lnTo>
                  <a:pt x="2" y="77"/>
                </a:lnTo>
                <a:lnTo>
                  <a:pt x="0" y="71"/>
                </a:lnTo>
                <a:lnTo>
                  <a:pt x="0" y="68"/>
                </a:lnTo>
                <a:lnTo>
                  <a:pt x="2" y="65"/>
                </a:lnTo>
                <a:lnTo>
                  <a:pt x="2" y="62"/>
                </a:lnTo>
                <a:lnTo>
                  <a:pt x="5" y="62"/>
                </a:lnTo>
                <a:lnTo>
                  <a:pt x="9" y="62"/>
                </a:lnTo>
                <a:lnTo>
                  <a:pt x="12" y="62"/>
                </a:lnTo>
                <a:lnTo>
                  <a:pt x="14" y="65"/>
                </a:lnTo>
                <a:lnTo>
                  <a:pt x="17" y="65"/>
                </a:lnTo>
                <a:lnTo>
                  <a:pt x="19" y="65"/>
                </a:lnTo>
                <a:lnTo>
                  <a:pt x="19" y="62"/>
                </a:lnTo>
                <a:lnTo>
                  <a:pt x="22" y="62"/>
                </a:lnTo>
                <a:lnTo>
                  <a:pt x="24" y="59"/>
                </a:lnTo>
                <a:lnTo>
                  <a:pt x="26" y="56"/>
                </a:lnTo>
                <a:lnTo>
                  <a:pt x="31" y="50"/>
                </a:lnTo>
                <a:lnTo>
                  <a:pt x="36" y="45"/>
                </a:lnTo>
                <a:lnTo>
                  <a:pt x="43" y="39"/>
                </a:lnTo>
                <a:lnTo>
                  <a:pt x="51" y="30"/>
                </a:lnTo>
                <a:lnTo>
                  <a:pt x="58" y="21"/>
                </a:lnTo>
                <a:lnTo>
                  <a:pt x="63" y="15"/>
                </a:lnTo>
                <a:lnTo>
                  <a:pt x="70" y="12"/>
                </a:lnTo>
                <a:lnTo>
                  <a:pt x="75" y="6"/>
                </a:lnTo>
                <a:lnTo>
                  <a:pt x="80" y="3"/>
                </a:lnTo>
                <a:lnTo>
                  <a:pt x="82" y="0"/>
                </a:lnTo>
                <a:lnTo>
                  <a:pt x="87" y="0"/>
                </a:lnTo>
                <a:lnTo>
                  <a:pt x="89" y="0"/>
                </a:lnTo>
                <a:lnTo>
                  <a:pt x="89" y="0"/>
                </a:lnTo>
                <a:lnTo>
                  <a:pt x="89" y="3"/>
                </a:lnTo>
                <a:lnTo>
                  <a:pt x="89" y="6"/>
                </a:lnTo>
                <a:lnTo>
                  <a:pt x="89" y="9"/>
                </a:lnTo>
                <a:lnTo>
                  <a:pt x="87" y="15"/>
                </a:lnTo>
                <a:lnTo>
                  <a:pt x="84" y="21"/>
                </a:lnTo>
                <a:lnTo>
                  <a:pt x="82" y="27"/>
                </a:lnTo>
                <a:lnTo>
                  <a:pt x="77" y="36"/>
                </a:lnTo>
                <a:lnTo>
                  <a:pt x="68" y="50"/>
                </a:lnTo>
                <a:lnTo>
                  <a:pt x="60" y="65"/>
                </a:lnTo>
                <a:lnTo>
                  <a:pt x="58" y="71"/>
                </a:lnTo>
                <a:lnTo>
                  <a:pt x="55" y="74"/>
                </a:lnTo>
                <a:lnTo>
                  <a:pt x="53" y="80"/>
                </a:lnTo>
                <a:lnTo>
                  <a:pt x="53" y="83"/>
                </a:lnTo>
                <a:lnTo>
                  <a:pt x="53" y="83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635534319"/>
      </p:ext>
    </p:extLst>
  </p:cSld>
  <p:clrMapOvr>
    <a:masterClrMapping/>
  </p:clrMapOvr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reeform 171"/>
          <p:cNvSpPr>
            <a:spLocks/>
          </p:cNvSpPr>
          <p:nvPr/>
        </p:nvSpPr>
        <p:spPr bwMode="auto">
          <a:xfrm>
            <a:off x="1485178" y="771531"/>
            <a:ext cx="368363" cy="363197"/>
          </a:xfrm>
          <a:custGeom>
            <a:avLst/>
            <a:gdLst>
              <a:gd name="T0" fmla="*/ 57 w 57"/>
              <a:gd name="T1" fmla="*/ 21 h 34"/>
              <a:gd name="T2" fmla="*/ 55 w 57"/>
              <a:gd name="T3" fmla="*/ 27 h 34"/>
              <a:gd name="T4" fmla="*/ 53 w 57"/>
              <a:gd name="T5" fmla="*/ 31 h 34"/>
              <a:gd name="T6" fmla="*/ 53 w 57"/>
              <a:gd name="T7" fmla="*/ 34 h 34"/>
              <a:gd name="T8" fmla="*/ 50 w 57"/>
              <a:gd name="T9" fmla="*/ 34 h 34"/>
              <a:gd name="T10" fmla="*/ 46 w 57"/>
              <a:gd name="T11" fmla="*/ 34 h 34"/>
              <a:gd name="T12" fmla="*/ 42 w 57"/>
              <a:gd name="T13" fmla="*/ 34 h 34"/>
              <a:gd name="T14" fmla="*/ 35 w 57"/>
              <a:gd name="T15" fmla="*/ 34 h 34"/>
              <a:gd name="T16" fmla="*/ 28 w 57"/>
              <a:gd name="T17" fmla="*/ 31 h 34"/>
              <a:gd name="T18" fmla="*/ 24 w 57"/>
              <a:gd name="T19" fmla="*/ 27 h 34"/>
              <a:gd name="T20" fmla="*/ 17 w 57"/>
              <a:gd name="T21" fmla="*/ 21 h 34"/>
              <a:gd name="T22" fmla="*/ 11 w 57"/>
              <a:gd name="T23" fmla="*/ 18 h 34"/>
              <a:gd name="T24" fmla="*/ 6 w 57"/>
              <a:gd name="T25" fmla="*/ 15 h 34"/>
              <a:gd name="T26" fmla="*/ 4 w 57"/>
              <a:gd name="T27" fmla="*/ 12 h 34"/>
              <a:gd name="T28" fmla="*/ 2 w 57"/>
              <a:gd name="T29" fmla="*/ 9 h 34"/>
              <a:gd name="T30" fmla="*/ 0 w 57"/>
              <a:gd name="T31" fmla="*/ 6 h 34"/>
              <a:gd name="T32" fmla="*/ 0 w 57"/>
              <a:gd name="T33" fmla="*/ 3 h 34"/>
              <a:gd name="T34" fmla="*/ 2 w 57"/>
              <a:gd name="T35" fmla="*/ 3 h 34"/>
              <a:gd name="T36" fmla="*/ 4 w 57"/>
              <a:gd name="T37" fmla="*/ 0 h 34"/>
              <a:gd name="T38" fmla="*/ 6 w 57"/>
              <a:gd name="T39" fmla="*/ 0 h 34"/>
              <a:gd name="T40" fmla="*/ 13 w 57"/>
              <a:gd name="T41" fmla="*/ 0 h 34"/>
              <a:gd name="T42" fmla="*/ 19 w 57"/>
              <a:gd name="T43" fmla="*/ 0 h 34"/>
              <a:gd name="T44" fmla="*/ 26 w 57"/>
              <a:gd name="T45" fmla="*/ 3 h 34"/>
              <a:gd name="T46" fmla="*/ 35 w 57"/>
              <a:gd name="T47" fmla="*/ 3 h 34"/>
              <a:gd name="T48" fmla="*/ 42 w 57"/>
              <a:gd name="T49" fmla="*/ 6 h 34"/>
              <a:gd name="T50" fmla="*/ 46 w 57"/>
              <a:gd name="T51" fmla="*/ 6 h 34"/>
              <a:gd name="T52" fmla="*/ 50 w 57"/>
              <a:gd name="T53" fmla="*/ 9 h 34"/>
              <a:gd name="T54" fmla="*/ 53 w 57"/>
              <a:gd name="T55" fmla="*/ 12 h 34"/>
              <a:gd name="T56" fmla="*/ 55 w 57"/>
              <a:gd name="T57" fmla="*/ 12 h 34"/>
              <a:gd name="T58" fmla="*/ 55 w 57"/>
              <a:gd name="T59" fmla="*/ 15 h 34"/>
              <a:gd name="T60" fmla="*/ 57 w 57"/>
              <a:gd name="T61" fmla="*/ 18 h 34"/>
              <a:gd name="T62" fmla="*/ 57 w 57"/>
              <a:gd name="T63" fmla="*/ 21 h 34"/>
              <a:gd name="T64" fmla="*/ 57 w 57"/>
              <a:gd name="T65" fmla="*/ 21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57" h="34">
                <a:moveTo>
                  <a:pt x="57" y="21"/>
                </a:moveTo>
                <a:lnTo>
                  <a:pt x="55" y="27"/>
                </a:lnTo>
                <a:lnTo>
                  <a:pt x="53" y="31"/>
                </a:lnTo>
                <a:lnTo>
                  <a:pt x="53" y="34"/>
                </a:lnTo>
                <a:lnTo>
                  <a:pt x="50" y="34"/>
                </a:lnTo>
                <a:lnTo>
                  <a:pt x="46" y="34"/>
                </a:lnTo>
                <a:lnTo>
                  <a:pt x="42" y="34"/>
                </a:lnTo>
                <a:lnTo>
                  <a:pt x="35" y="34"/>
                </a:lnTo>
                <a:lnTo>
                  <a:pt x="28" y="31"/>
                </a:lnTo>
                <a:lnTo>
                  <a:pt x="24" y="27"/>
                </a:lnTo>
                <a:lnTo>
                  <a:pt x="17" y="21"/>
                </a:lnTo>
                <a:lnTo>
                  <a:pt x="11" y="18"/>
                </a:lnTo>
                <a:lnTo>
                  <a:pt x="6" y="15"/>
                </a:lnTo>
                <a:lnTo>
                  <a:pt x="4" y="12"/>
                </a:lnTo>
                <a:lnTo>
                  <a:pt x="2" y="9"/>
                </a:lnTo>
                <a:lnTo>
                  <a:pt x="0" y="6"/>
                </a:lnTo>
                <a:lnTo>
                  <a:pt x="0" y="3"/>
                </a:lnTo>
                <a:lnTo>
                  <a:pt x="2" y="3"/>
                </a:lnTo>
                <a:lnTo>
                  <a:pt x="4" y="0"/>
                </a:lnTo>
                <a:lnTo>
                  <a:pt x="6" y="0"/>
                </a:lnTo>
                <a:lnTo>
                  <a:pt x="13" y="0"/>
                </a:lnTo>
                <a:lnTo>
                  <a:pt x="19" y="0"/>
                </a:lnTo>
                <a:lnTo>
                  <a:pt x="26" y="3"/>
                </a:lnTo>
                <a:lnTo>
                  <a:pt x="35" y="3"/>
                </a:lnTo>
                <a:lnTo>
                  <a:pt x="42" y="6"/>
                </a:lnTo>
                <a:lnTo>
                  <a:pt x="46" y="6"/>
                </a:lnTo>
                <a:lnTo>
                  <a:pt x="50" y="9"/>
                </a:lnTo>
                <a:lnTo>
                  <a:pt x="53" y="12"/>
                </a:lnTo>
                <a:lnTo>
                  <a:pt x="55" y="12"/>
                </a:lnTo>
                <a:lnTo>
                  <a:pt x="55" y="15"/>
                </a:lnTo>
                <a:lnTo>
                  <a:pt x="57" y="18"/>
                </a:lnTo>
                <a:lnTo>
                  <a:pt x="57" y="21"/>
                </a:lnTo>
                <a:lnTo>
                  <a:pt x="57" y="21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" name="Freeform 172"/>
          <p:cNvSpPr>
            <a:spLocks/>
          </p:cNvSpPr>
          <p:nvPr/>
        </p:nvSpPr>
        <p:spPr bwMode="auto">
          <a:xfrm>
            <a:off x="1679053" y="1166779"/>
            <a:ext cx="872436" cy="363197"/>
          </a:xfrm>
          <a:custGeom>
            <a:avLst/>
            <a:gdLst>
              <a:gd name="T0" fmla="*/ 0 w 135"/>
              <a:gd name="T1" fmla="*/ 27 h 34"/>
              <a:gd name="T2" fmla="*/ 0 w 135"/>
              <a:gd name="T3" fmla="*/ 24 h 34"/>
              <a:gd name="T4" fmla="*/ 0 w 135"/>
              <a:gd name="T5" fmla="*/ 24 h 34"/>
              <a:gd name="T6" fmla="*/ 3 w 135"/>
              <a:gd name="T7" fmla="*/ 24 h 34"/>
              <a:gd name="T8" fmla="*/ 7 w 135"/>
              <a:gd name="T9" fmla="*/ 21 h 34"/>
              <a:gd name="T10" fmla="*/ 12 w 135"/>
              <a:gd name="T11" fmla="*/ 21 h 34"/>
              <a:gd name="T12" fmla="*/ 16 w 135"/>
              <a:gd name="T13" fmla="*/ 21 h 34"/>
              <a:gd name="T14" fmla="*/ 20 w 135"/>
              <a:gd name="T15" fmla="*/ 21 h 34"/>
              <a:gd name="T16" fmla="*/ 25 w 135"/>
              <a:gd name="T17" fmla="*/ 18 h 34"/>
              <a:gd name="T18" fmla="*/ 31 w 135"/>
              <a:gd name="T19" fmla="*/ 18 h 34"/>
              <a:gd name="T20" fmla="*/ 38 w 135"/>
              <a:gd name="T21" fmla="*/ 15 h 34"/>
              <a:gd name="T22" fmla="*/ 47 w 135"/>
              <a:gd name="T23" fmla="*/ 15 h 34"/>
              <a:gd name="T24" fmla="*/ 56 w 135"/>
              <a:gd name="T25" fmla="*/ 12 h 34"/>
              <a:gd name="T26" fmla="*/ 64 w 135"/>
              <a:gd name="T27" fmla="*/ 9 h 34"/>
              <a:gd name="T28" fmla="*/ 76 w 135"/>
              <a:gd name="T29" fmla="*/ 9 h 34"/>
              <a:gd name="T30" fmla="*/ 84 w 135"/>
              <a:gd name="T31" fmla="*/ 6 h 34"/>
              <a:gd name="T32" fmla="*/ 91 w 135"/>
              <a:gd name="T33" fmla="*/ 6 h 34"/>
              <a:gd name="T34" fmla="*/ 100 w 135"/>
              <a:gd name="T35" fmla="*/ 3 h 34"/>
              <a:gd name="T36" fmla="*/ 106 w 135"/>
              <a:gd name="T37" fmla="*/ 3 h 34"/>
              <a:gd name="T38" fmla="*/ 111 w 135"/>
              <a:gd name="T39" fmla="*/ 3 h 34"/>
              <a:gd name="T40" fmla="*/ 117 w 135"/>
              <a:gd name="T41" fmla="*/ 0 h 34"/>
              <a:gd name="T42" fmla="*/ 122 w 135"/>
              <a:gd name="T43" fmla="*/ 0 h 34"/>
              <a:gd name="T44" fmla="*/ 129 w 135"/>
              <a:gd name="T45" fmla="*/ 3 h 34"/>
              <a:gd name="T46" fmla="*/ 133 w 135"/>
              <a:gd name="T47" fmla="*/ 3 h 34"/>
              <a:gd name="T48" fmla="*/ 135 w 135"/>
              <a:gd name="T49" fmla="*/ 3 h 34"/>
              <a:gd name="T50" fmla="*/ 135 w 135"/>
              <a:gd name="T51" fmla="*/ 6 h 34"/>
              <a:gd name="T52" fmla="*/ 135 w 135"/>
              <a:gd name="T53" fmla="*/ 6 h 34"/>
              <a:gd name="T54" fmla="*/ 135 w 135"/>
              <a:gd name="T55" fmla="*/ 9 h 34"/>
              <a:gd name="T56" fmla="*/ 135 w 135"/>
              <a:gd name="T57" fmla="*/ 9 h 34"/>
              <a:gd name="T58" fmla="*/ 133 w 135"/>
              <a:gd name="T59" fmla="*/ 12 h 34"/>
              <a:gd name="T60" fmla="*/ 129 w 135"/>
              <a:gd name="T61" fmla="*/ 12 h 34"/>
              <a:gd name="T62" fmla="*/ 124 w 135"/>
              <a:gd name="T63" fmla="*/ 15 h 34"/>
              <a:gd name="T64" fmla="*/ 117 w 135"/>
              <a:gd name="T65" fmla="*/ 18 h 34"/>
              <a:gd name="T66" fmla="*/ 111 w 135"/>
              <a:gd name="T67" fmla="*/ 18 h 34"/>
              <a:gd name="T68" fmla="*/ 104 w 135"/>
              <a:gd name="T69" fmla="*/ 21 h 34"/>
              <a:gd name="T70" fmla="*/ 95 w 135"/>
              <a:gd name="T71" fmla="*/ 24 h 34"/>
              <a:gd name="T72" fmla="*/ 87 w 135"/>
              <a:gd name="T73" fmla="*/ 24 h 34"/>
              <a:gd name="T74" fmla="*/ 78 w 135"/>
              <a:gd name="T75" fmla="*/ 27 h 34"/>
              <a:gd name="T76" fmla="*/ 71 w 135"/>
              <a:gd name="T77" fmla="*/ 31 h 34"/>
              <a:gd name="T78" fmla="*/ 62 w 135"/>
              <a:gd name="T79" fmla="*/ 31 h 34"/>
              <a:gd name="T80" fmla="*/ 58 w 135"/>
              <a:gd name="T81" fmla="*/ 34 h 34"/>
              <a:gd name="T82" fmla="*/ 51 w 135"/>
              <a:gd name="T83" fmla="*/ 34 h 34"/>
              <a:gd name="T84" fmla="*/ 40 w 135"/>
              <a:gd name="T85" fmla="*/ 34 h 34"/>
              <a:gd name="T86" fmla="*/ 34 w 135"/>
              <a:gd name="T87" fmla="*/ 34 h 34"/>
              <a:gd name="T88" fmla="*/ 27 w 135"/>
              <a:gd name="T89" fmla="*/ 34 h 34"/>
              <a:gd name="T90" fmla="*/ 20 w 135"/>
              <a:gd name="T91" fmla="*/ 34 h 34"/>
              <a:gd name="T92" fmla="*/ 14 w 135"/>
              <a:gd name="T93" fmla="*/ 34 h 34"/>
              <a:gd name="T94" fmla="*/ 9 w 135"/>
              <a:gd name="T95" fmla="*/ 31 h 34"/>
              <a:gd name="T96" fmla="*/ 5 w 135"/>
              <a:gd name="T97" fmla="*/ 31 h 34"/>
              <a:gd name="T98" fmla="*/ 3 w 135"/>
              <a:gd name="T99" fmla="*/ 27 h 34"/>
              <a:gd name="T100" fmla="*/ 0 w 135"/>
              <a:gd name="T101" fmla="*/ 27 h 34"/>
              <a:gd name="T102" fmla="*/ 0 w 135"/>
              <a:gd name="T103" fmla="*/ 27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135" h="34">
                <a:moveTo>
                  <a:pt x="0" y="27"/>
                </a:moveTo>
                <a:lnTo>
                  <a:pt x="0" y="24"/>
                </a:lnTo>
                <a:lnTo>
                  <a:pt x="0" y="24"/>
                </a:lnTo>
                <a:lnTo>
                  <a:pt x="3" y="24"/>
                </a:lnTo>
                <a:lnTo>
                  <a:pt x="7" y="21"/>
                </a:lnTo>
                <a:lnTo>
                  <a:pt x="12" y="21"/>
                </a:lnTo>
                <a:lnTo>
                  <a:pt x="16" y="21"/>
                </a:lnTo>
                <a:lnTo>
                  <a:pt x="20" y="21"/>
                </a:lnTo>
                <a:lnTo>
                  <a:pt x="25" y="18"/>
                </a:lnTo>
                <a:lnTo>
                  <a:pt x="31" y="18"/>
                </a:lnTo>
                <a:lnTo>
                  <a:pt x="38" y="15"/>
                </a:lnTo>
                <a:lnTo>
                  <a:pt x="47" y="15"/>
                </a:lnTo>
                <a:lnTo>
                  <a:pt x="56" y="12"/>
                </a:lnTo>
                <a:lnTo>
                  <a:pt x="64" y="9"/>
                </a:lnTo>
                <a:lnTo>
                  <a:pt x="76" y="9"/>
                </a:lnTo>
                <a:lnTo>
                  <a:pt x="84" y="6"/>
                </a:lnTo>
                <a:lnTo>
                  <a:pt x="91" y="6"/>
                </a:lnTo>
                <a:lnTo>
                  <a:pt x="100" y="3"/>
                </a:lnTo>
                <a:lnTo>
                  <a:pt x="106" y="3"/>
                </a:lnTo>
                <a:lnTo>
                  <a:pt x="111" y="3"/>
                </a:lnTo>
                <a:lnTo>
                  <a:pt x="117" y="0"/>
                </a:lnTo>
                <a:lnTo>
                  <a:pt x="122" y="0"/>
                </a:lnTo>
                <a:lnTo>
                  <a:pt x="129" y="3"/>
                </a:lnTo>
                <a:lnTo>
                  <a:pt x="133" y="3"/>
                </a:lnTo>
                <a:lnTo>
                  <a:pt x="135" y="3"/>
                </a:lnTo>
                <a:lnTo>
                  <a:pt x="135" y="6"/>
                </a:lnTo>
                <a:lnTo>
                  <a:pt x="135" y="6"/>
                </a:lnTo>
                <a:lnTo>
                  <a:pt x="135" y="9"/>
                </a:lnTo>
                <a:lnTo>
                  <a:pt x="135" y="9"/>
                </a:lnTo>
                <a:lnTo>
                  <a:pt x="133" y="12"/>
                </a:lnTo>
                <a:lnTo>
                  <a:pt x="129" y="12"/>
                </a:lnTo>
                <a:lnTo>
                  <a:pt x="124" y="15"/>
                </a:lnTo>
                <a:lnTo>
                  <a:pt x="117" y="18"/>
                </a:lnTo>
                <a:lnTo>
                  <a:pt x="111" y="18"/>
                </a:lnTo>
                <a:lnTo>
                  <a:pt x="104" y="21"/>
                </a:lnTo>
                <a:lnTo>
                  <a:pt x="95" y="24"/>
                </a:lnTo>
                <a:lnTo>
                  <a:pt x="87" y="24"/>
                </a:lnTo>
                <a:lnTo>
                  <a:pt x="78" y="27"/>
                </a:lnTo>
                <a:lnTo>
                  <a:pt x="71" y="31"/>
                </a:lnTo>
                <a:lnTo>
                  <a:pt x="62" y="31"/>
                </a:lnTo>
                <a:lnTo>
                  <a:pt x="58" y="34"/>
                </a:lnTo>
                <a:lnTo>
                  <a:pt x="51" y="34"/>
                </a:lnTo>
                <a:lnTo>
                  <a:pt x="40" y="34"/>
                </a:lnTo>
                <a:lnTo>
                  <a:pt x="34" y="34"/>
                </a:lnTo>
                <a:lnTo>
                  <a:pt x="27" y="34"/>
                </a:lnTo>
                <a:lnTo>
                  <a:pt x="20" y="34"/>
                </a:lnTo>
                <a:lnTo>
                  <a:pt x="14" y="34"/>
                </a:lnTo>
                <a:lnTo>
                  <a:pt x="9" y="31"/>
                </a:lnTo>
                <a:lnTo>
                  <a:pt x="5" y="31"/>
                </a:lnTo>
                <a:lnTo>
                  <a:pt x="3" y="27"/>
                </a:lnTo>
                <a:lnTo>
                  <a:pt x="0" y="27"/>
                </a:lnTo>
                <a:lnTo>
                  <a:pt x="0" y="27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" name="Freeform 173"/>
          <p:cNvSpPr>
            <a:spLocks/>
          </p:cNvSpPr>
          <p:nvPr/>
        </p:nvSpPr>
        <p:spPr bwMode="auto">
          <a:xfrm>
            <a:off x="2525640" y="536521"/>
            <a:ext cx="555773" cy="886632"/>
          </a:xfrm>
          <a:custGeom>
            <a:avLst/>
            <a:gdLst>
              <a:gd name="T0" fmla="*/ 24 w 86"/>
              <a:gd name="T1" fmla="*/ 53 h 83"/>
              <a:gd name="T2" fmla="*/ 33 w 86"/>
              <a:gd name="T3" fmla="*/ 40 h 83"/>
              <a:gd name="T4" fmla="*/ 35 w 86"/>
              <a:gd name="T5" fmla="*/ 34 h 83"/>
              <a:gd name="T6" fmla="*/ 39 w 86"/>
              <a:gd name="T7" fmla="*/ 28 h 83"/>
              <a:gd name="T8" fmla="*/ 44 w 86"/>
              <a:gd name="T9" fmla="*/ 19 h 83"/>
              <a:gd name="T10" fmla="*/ 44 w 86"/>
              <a:gd name="T11" fmla="*/ 16 h 83"/>
              <a:gd name="T12" fmla="*/ 46 w 86"/>
              <a:gd name="T13" fmla="*/ 9 h 83"/>
              <a:gd name="T14" fmla="*/ 44 w 86"/>
              <a:gd name="T15" fmla="*/ 9 h 83"/>
              <a:gd name="T16" fmla="*/ 44 w 86"/>
              <a:gd name="T17" fmla="*/ 6 h 83"/>
              <a:gd name="T18" fmla="*/ 42 w 86"/>
              <a:gd name="T19" fmla="*/ 6 h 83"/>
              <a:gd name="T20" fmla="*/ 44 w 86"/>
              <a:gd name="T21" fmla="*/ 3 h 83"/>
              <a:gd name="T22" fmla="*/ 44 w 86"/>
              <a:gd name="T23" fmla="*/ 3 h 83"/>
              <a:gd name="T24" fmla="*/ 46 w 86"/>
              <a:gd name="T25" fmla="*/ 0 h 83"/>
              <a:gd name="T26" fmla="*/ 50 w 86"/>
              <a:gd name="T27" fmla="*/ 0 h 83"/>
              <a:gd name="T28" fmla="*/ 55 w 86"/>
              <a:gd name="T29" fmla="*/ 0 h 83"/>
              <a:gd name="T30" fmla="*/ 59 w 86"/>
              <a:gd name="T31" fmla="*/ 0 h 83"/>
              <a:gd name="T32" fmla="*/ 70 w 86"/>
              <a:gd name="T33" fmla="*/ 3 h 83"/>
              <a:gd name="T34" fmla="*/ 75 w 86"/>
              <a:gd name="T35" fmla="*/ 6 h 83"/>
              <a:gd name="T36" fmla="*/ 79 w 86"/>
              <a:gd name="T37" fmla="*/ 6 h 83"/>
              <a:gd name="T38" fmla="*/ 81 w 86"/>
              <a:gd name="T39" fmla="*/ 9 h 83"/>
              <a:gd name="T40" fmla="*/ 84 w 86"/>
              <a:gd name="T41" fmla="*/ 12 h 83"/>
              <a:gd name="T42" fmla="*/ 86 w 86"/>
              <a:gd name="T43" fmla="*/ 12 h 83"/>
              <a:gd name="T44" fmla="*/ 86 w 86"/>
              <a:gd name="T45" fmla="*/ 16 h 83"/>
              <a:gd name="T46" fmla="*/ 86 w 86"/>
              <a:gd name="T47" fmla="*/ 19 h 83"/>
              <a:gd name="T48" fmla="*/ 84 w 86"/>
              <a:gd name="T49" fmla="*/ 22 h 83"/>
              <a:gd name="T50" fmla="*/ 81 w 86"/>
              <a:gd name="T51" fmla="*/ 25 h 83"/>
              <a:gd name="T52" fmla="*/ 79 w 86"/>
              <a:gd name="T53" fmla="*/ 28 h 83"/>
              <a:gd name="T54" fmla="*/ 75 w 86"/>
              <a:gd name="T55" fmla="*/ 34 h 83"/>
              <a:gd name="T56" fmla="*/ 68 w 86"/>
              <a:gd name="T57" fmla="*/ 40 h 83"/>
              <a:gd name="T58" fmla="*/ 62 w 86"/>
              <a:gd name="T59" fmla="*/ 46 h 83"/>
              <a:gd name="T60" fmla="*/ 55 w 86"/>
              <a:gd name="T61" fmla="*/ 53 h 83"/>
              <a:gd name="T62" fmla="*/ 48 w 86"/>
              <a:gd name="T63" fmla="*/ 59 h 83"/>
              <a:gd name="T64" fmla="*/ 39 w 86"/>
              <a:gd name="T65" fmla="*/ 65 h 83"/>
              <a:gd name="T66" fmla="*/ 24 w 86"/>
              <a:gd name="T67" fmla="*/ 77 h 83"/>
              <a:gd name="T68" fmla="*/ 15 w 86"/>
              <a:gd name="T69" fmla="*/ 80 h 83"/>
              <a:gd name="T70" fmla="*/ 9 w 86"/>
              <a:gd name="T71" fmla="*/ 83 h 83"/>
              <a:gd name="T72" fmla="*/ 4 w 86"/>
              <a:gd name="T73" fmla="*/ 83 h 83"/>
              <a:gd name="T74" fmla="*/ 2 w 86"/>
              <a:gd name="T75" fmla="*/ 83 h 83"/>
              <a:gd name="T76" fmla="*/ 0 w 86"/>
              <a:gd name="T77" fmla="*/ 83 h 83"/>
              <a:gd name="T78" fmla="*/ 0 w 86"/>
              <a:gd name="T79" fmla="*/ 80 h 83"/>
              <a:gd name="T80" fmla="*/ 0 w 86"/>
              <a:gd name="T81" fmla="*/ 80 h 83"/>
              <a:gd name="T82" fmla="*/ 2 w 86"/>
              <a:gd name="T83" fmla="*/ 77 h 83"/>
              <a:gd name="T84" fmla="*/ 2 w 86"/>
              <a:gd name="T85" fmla="*/ 74 h 83"/>
              <a:gd name="T86" fmla="*/ 4 w 86"/>
              <a:gd name="T87" fmla="*/ 74 h 83"/>
              <a:gd name="T88" fmla="*/ 9 w 86"/>
              <a:gd name="T89" fmla="*/ 71 h 83"/>
              <a:gd name="T90" fmla="*/ 17 w 86"/>
              <a:gd name="T91" fmla="*/ 59 h 83"/>
              <a:gd name="T92" fmla="*/ 24 w 86"/>
              <a:gd name="T93" fmla="*/ 53 h 83"/>
              <a:gd name="T94" fmla="*/ 24 w 86"/>
              <a:gd name="T95" fmla="*/ 53 h 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86" h="83">
                <a:moveTo>
                  <a:pt x="24" y="53"/>
                </a:moveTo>
                <a:lnTo>
                  <a:pt x="33" y="40"/>
                </a:lnTo>
                <a:lnTo>
                  <a:pt x="35" y="34"/>
                </a:lnTo>
                <a:lnTo>
                  <a:pt x="39" y="28"/>
                </a:lnTo>
                <a:lnTo>
                  <a:pt x="44" y="19"/>
                </a:lnTo>
                <a:lnTo>
                  <a:pt x="44" y="16"/>
                </a:lnTo>
                <a:lnTo>
                  <a:pt x="46" y="9"/>
                </a:lnTo>
                <a:lnTo>
                  <a:pt x="44" y="9"/>
                </a:lnTo>
                <a:lnTo>
                  <a:pt x="44" y="6"/>
                </a:lnTo>
                <a:lnTo>
                  <a:pt x="42" y="6"/>
                </a:lnTo>
                <a:lnTo>
                  <a:pt x="44" y="3"/>
                </a:lnTo>
                <a:lnTo>
                  <a:pt x="44" y="3"/>
                </a:lnTo>
                <a:lnTo>
                  <a:pt x="46" y="0"/>
                </a:lnTo>
                <a:lnTo>
                  <a:pt x="50" y="0"/>
                </a:lnTo>
                <a:lnTo>
                  <a:pt x="55" y="0"/>
                </a:lnTo>
                <a:lnTo>
                  <a:pt x="59" y="0"/>
                </a:lnTo>
                <a:lnTo>
                  <a:pt x="70" y="3"/>
                </a:lnTo>
                <a:lnTo>
                  <a:pt x="75" y="6"/>
                </a:lnTo>
                <a:lnTo>
                  <a:pt x="79" y="6"/>
                </a:lnTo>
                <a:lnTo>
                  <a:pt x="81" y="9"/>
                </a:lnTo>
                <a:lnTo>
                  <a:pt x="84" y="12"/>
                </a:lnTo>
                <a:lnTo>
                  <a:pt x="86" y="12"/>
                </a:lnTo>
                <a:lnTo>
                  <a:pt x="86" y="16"/>
                </a:lnTo>
                <a:lnTo>
                  <a:pt x="86" y="19"/>
                </a:lnTo>
                <a:lnTo>
                  <a:pt x="84" y="22"/>
                </a:lnTo>
                <a:lnTo>
                  <a:pt x="81" y="25"/>
                </a:lnTo>
                <a:lnTo>
                  <a:pt x="79" y="28"/>
                </a:lnTo>
                <a:lnTo>
                  <a:pt x="75" y="34"/>
                </a:lnTo>
                <a:lnTo>
                  <a:pt x="68" y="40"/>
                </a:lnTo>
                <a:lnTo>
                  <a:pt x="62" y="46"/>
                </a:lnTo>
                <a:lnTo>
                  <a:pt x="55" y="53"/>
                </a:lnTo>
                <a:lnTo>
                  <a:pt x="48" y="59"/>
                </a:lnTo>
                <a:lnTo>
                  <a:pt x="39" y="65"/>
                </a:lnTo>
                <a:lnTo>
                  <a:pt x="24" y="77"/>
                </a:lnTo>
                <a:lnTo>
                  <a:pt x="15" y="80"/>
                </a:lnTo>
                <a:lnTo>
                  <a:pt x="9" y="83"/>
                </a:lnTo>
                <a:lnTo>
                  <a:pt x="4" y="83"/>
                </a:lnTo>
                <a:lnTo>
                  <a:pt x="2" y="83"/>
                </a:lnTo>
                <a:lnTo>
                  <a:pt x="0" y="83"/>
                </a:lnTo>
                <a:lnTo>
                  <a:pt x="0" y="80"/>
                </a:lnTo>
                <a:lnTo>
                  <a:pt x="0" y="80"/>
                </a:lnTo>
                <a:lnTo>
                  <a:pt x="2" y="77"/>
                </a:lnTo>
                <a:lnTo>
                  <a:pt x="2" y="74"/>
                </a:lnTo>
                <a:lnTo>
                  <a:pt x="4" y="74"/>
                </a:lnTo>
                <a:lnTo>
                  <a:pt x="9" y="71"/>
                </a:lnTo>
                <a:lnTo>
                  <a:pt x="17" y="59"/>
                </a:lnTo>
                <a:lnTo>
                  <a:pt x="24" y="53"/>
                </a:lnTo>
                <a:lnTo>
                  <a:pt x="24" y="53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Freeform 174"/>
          <p:cNvSpPr>
            <a:spLocks/>
          </p:cNvSpPr>
          <p:nvPr/>
        </p:nvSpPr>
        <p:spPr bwMode="auto">
          <a:xfrm>
            <a:off x="1607968" y="1327009"/>
            <a:ext cx="659172" cy="1249829"/>
          </a:xfrm>
          <a:custGeom>
            <a:avLst/>
            <a:gdLst>
              <a:gd name="T0" fmla="*/ 60 w 102"/>
              <a:gd name="T1" fmla="*/ 37 h 117"/>
              <a:gd name="T2" fmla="*/ 64 w 102"/>
              <a:gd name="T3" fmla="*/ 28 h 117"/>
              <a:gd name="T4" fmla="*/ 69 w 102"/>
              <a:gd name="T5" fmla="*/ 19 h 117"/>
              <a:gd name="T6" fmla="*/ 71 w 102"/>
              <a:gd name="T7" fmla="*/ 9 h 117"/>
              <a:gd name="T8" fmla="*/ 73 w 102"/>
              <a:gd name="T9" fmla="*/ 0 h 117"/>
              <a:gd name="T10" fmla="*/ 80 w 102"/>
              <a:gd name="T11" fmla="*/ 3 h 117"/>
              <a:gd name="T12" fmla="*/ 84 w 102"/>
              <a:gd name="T13" fmla="*/ 6 h 117"/>
              <a:gd name="T14" fmla="*/ 89 w 102"/>
              <a:gd name="T15" fmla="*/ 9 h 117"/>
              <a:gd name="T16" fmla="*/ 93 w 102"/>
              <a:gd name="T17" fmla="*/ 9 h 117"/>
              <a:gd name="T18" fmla="*/ 98 w 102"/>
              <a:gd name="T19" fmla="*/ 12 h 117"/>
              <a:gd name="T20" fmla="*/ 100 w 102"/>
              <a:gd name="T21" fmla="*/ 16 h 117"/>
              <a:gd name="T22" fmla="*/ 102 w 102"/>
              <a:gd name="T23" fmla="*/ 16 h 117"/>
              <a:gd name="T24" fmla="*/ 102 w 102"/>
              <a:gd name="T25" fmla="*/ 19 h 117"/>
              <a:gd name="T26" fmla="*/ 102 w 102"/>
              <a:gd name="T27" fmla="*/ 22 h 117"/>
              <a:gd name="T28" fmla="*/ 100 w 102"/>
              <a:gd name="T29" fmla="*/ 25 h 117"/>
              <a:gd name="T30" fmla="*/ 98 w 102"/>
              <a:gd name="T31" fmla="*/ 31 h 117"/>
              <a:gd name="T32" fmla="*/ 93 w 102"/>
              <a:gd name="T33" fmla="*/ 37 h 117"/>
              <a:gd name="T34" fmla="*/ 87 w 102"/>
              <a:gd name="T35" fmla="*/ 46 h 117"/>
              <a:gd name="T36" fmla="*/ 82 w 102"/>
              <a:gd name="T37" fmla="*/ 56 h 117"/>
              <a:gd name="T38" fmla="*/ 75 w 102"/>
              <a:gd name="T39" fmla="*/ 65 h 117"/>
              <a:gd name="T40" fmla="*/ 67 w 102"/>
              <a:gd name="T41" fmla="*/ 71 h 117"/>
              <a:gd name="T42" fmla="*/ 58 w 102"/>
              <a:gd name="T43" fmla="*/ 80 h 117"/>
              <a:gd name="T44" fmla="*/ 49 w 102"/>
              <a:gd name="T45" fmla="*/ 89 h 117"/>
              <a:gd name="T46" fmla="*/ 40 w 102"/>
              <a:gd name="T47" fmla="*/ 96 h 117"/>
              <a:gd name="T48" fmla="*/ 31 w 102"/>
              <a:gd name="T49" fmla="*/ 105 h 117"/>
              <a:gd name="T50" fmla="*/ 25 w 102"/>
              <a:gd name="T51" fmla="*/ 108 h 117"/>
              <a:gd name="T52" fmla="*/ 20 w 102"/>
              <a:gd name="T53" fmla="*/ 111 h 117"/>
              <a:gd name="T54" fmla="*/ 11 w 102"/>
              <a:gd name="T55" fmla="*/ 114 h 117"/>
              <a:gd name="T56" fmla="*/ 7 w 102"/>
              <a:gd name="T57" fmla="*/ 117 h 117"/>
              <a:gd name="T58" fmla="*/ 3 w 102"/>
              <a:gd name="T59" fmla="*/ 117 h 117"/>
              <a:gd name="T60" fmla="*/ 0 w 102"/>
              <a:gd name="T61" fmla="*/ 117 h 117"/>
              <a:gd name="T62" fmla="*/ 0 w 102"/>
              <a:gd name="T63" fmla="*/ 114 h 117"/>
              <a:gd name="T64" fmla="*/ 3 w 102"/>
              <a:gd name="T65" fmla="*/ 111 h 117"/>
              <a:gd name="T66" fmla="*/ 5 w 102"/>
              <a:gd name="T67" fmla="*/ 108 h 117"/>
              <a:gd name="T68" fmla="*/ 7 w 102"/>
              <a:gd name="T69" fmla="*/ 105 h 117"/>
              <a:gd name="T70" fmla="*/ 11 w 102"/>
              <a:gd name="T71" fmla="*/ 99 h 117"/>
              <a:gd name="T72" fmla="*/ 18 w 102"/>
              <a:gd name="T73" fmla="*/ 93 h 117"/>
              <a:gd name="T74" fmla="*/ 23 w 102"/>
              <a:gd name="T75" fmla="*/ 86 h 117"/>
              <a:gd name="T76" fmla="*/ 29 w 102"/>
              <a:gd name="T77" fmla="*/ 77 h 117"/>
              <a:gd name="T78" fmla="*/ 36 w 102"/>
              <a:gd name="T79" fmla="*/ 71 h 117"/>
              <a:gd name="T80" fmla="*/ 42 w 102"/>
              <a:gd name="T81" fmla="*/ 65 h 117"/>
              <a:gd name="T82" fmla="*/ 47 w 102"/>
              <a:gd name="T83" fmla="*/ 59 h 117"/>
              <a:gd name="T84" fmla="*/ 51 w 102"/>
              <a:gd name="T85" fmla="*/ 52 h 117"/>
              <a:gd name="T86" fmla="*/ 56 w 102"/>
              <a:gd name="T87" fmla="*/ 49 h 117"/>
              <a:gd name="T88" fmla="*/ 60 w 102"/>
              <a:gd name="T89" fmla="*/ 37 h 117"/>
              <a:gd name="T90" fmla="*/ 60 w 102"/>
              <a:gd name="T91" fmla="*/ 37 h 1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102" h="117">
                <a:moveTo>
                  <a:pt x="60" y="37"/>
                </a:moveTo>
                <a:lnTo>
                  <a:pt x="64" y="28"/>
                </a:lnTo>
                <a:lnTo>
                  <a:pt x="69" y="19"/>
                </a:lnTo>
                <a:lnTo>
                  <a:pt x="71" y="9"/>
                </a:lnTo>
                <a:lnTo>
                  <a:pt x="73" y="0"/>
                </a:lnTo>
                <a:lnTo>
                  <a:pt x="80" y="3"/>
                </a:lnTo>
                <a:lnTo>
                  <a:pt x="84" y="6"/>
                </a:lnTo>
                <a:lnTo>
                  <a:pt x="89" y="9"/>
                </a:lnTo>
                <a:lnTo>
                  <a:pt x="93" y="9"/>
                </a:lnTo>
                <a:lnTo>
                  <a:pt x="98" y="12"/>
                </a:lnTo>
                <a:lnTo>
                  <a:pt x="100" y="16"/>
                </a:lnTo>
                <a:lnTo>
                  <a:pt x="102" y="16"/>
                </a:lnTo>
                <a:lnTo>
                  <a:pt x="102" y="19"/>
                </a:lnTo>
                <a:lnTo>
                  <a:pt x="102" y="22"/>
                </a:lnTo>
                <a:lnTo>
                  <a:pt x="100" y="25"/>
                </a:lnTo>
                <a:lnTo>
                  <a:pt x="98" y="31"/>
                </a:lnTo>
                <a:lnTo>
                  <a:pt x="93" y="37"/>
                </a:lnTo>
                <a:lnTo>
                  <a:pt x="87" y="46"/>
                </a:lnTo>
                <a:lnTo>
                  <a:pt x="82" y="56"/>
                </a:lnTo>
                <a:lnTo>
                  <a:pt x="75" y="65"/>
                </a:lnTo>
                <a:lnTo>
                  <a:pt x="67" y="71"/>
                </a:lnTo>
                <a:lnTo>
                  <a:pt x="58" y="80"/>
                </a:lnTo>
                <a:lnTo>
                  <a:pt x="49" y="89"/>
                </a:lnTo>
                <a:lnTo>
                  <a:pt x="40" y="96"/>
                </a:lnTo>
                <a:lnTo>
                  <a:pt x="31" y="105"/>
                </a:lnTo>
                <a:lnTo>
                  <a:pt x="25" y="108"/>
                </a:lnTo>
                <a:lnTo>
                  <a:pt x="20" y="111"/>
                </a:lnTo>
                <a:lnTo>
                  <a:pt x="11" y="114"/>
                </a:lnTo>
                <a:lnTo>
                  <a:pt x="7" y="117"/>
                </a:lnTo>
                <a:lnTo>
                  <a:pt x="3" y="117"/>
                </a:lnTo>
                <a:lnTo>
                  <a:pt x="0" y="117"/>
                </a:lnTo>
                <a:lnTo>
                  <a:pt x="0" y="114"/>
                </a:lnTo>
                <a:lnTo>
                  <a:pt x="3" y="111"/>
                </a:lnTo>
                <a:lnTo>
                  <a:pt x="5" y="108"/>
                </a:lnTo>
                <a:lnTo>
                  <a:pt x="7" y="105"/>
                </a:lnTo>
                <a:lnTo>
                  <a:pt x="11" y="99"/>
                </a:lnTo>
                <a:lnTo>
                  <a:pt x="18" y="93"/>
                </a:lnTo>
                <a:lnTo>
                  <a:pt x="23" y="86"/>
                </a:lnTo>
                <a:lnTo>
                  <a:pt x="29" y="77"/>
                </a:lnTo>
                <a:lnTo>
                  <a:pt x="36" y="71"/>
                </a:lnTo>
                <a:lnTo>
                  <a:pt x="42" y="65"/>
                </a:lnTo>
                <a:lnTo>
                  <a:pt x="47" y="59"/>
                </a:lnTo>
                <a:lnTo>
                  <a:pt x="51" y="52"/>
                </a:lnTo>
                <a:lnTo>
                  <a:pt x="56" y="49"/>
                </a:lnTo>
                <a:lnTo>
                  <a:pt x="60" y="37"/>
                </a:lnTo>
                <a:lnTo>
                  <a:pt x="60" y="37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Freeform 175"/>
          <p:cNvSpPr>
            <a:spLocks/>
          </p:cNvSpPr>
          <p:nvPr/>
        </p:nvSpPr>
        <p:spPr bwMode="auto">
          <a:xfrm>
            <a:off x="1898777" y="1594070"/>
            <a:ext cx="613937" cy="1249829"/>
          </a:xfrm>
          <a:custGeom>
            <a:avLst/>
            <a:gdLst>
              <a:gd name="T0" fmla="*/ 4 w 95"/>
              <a:gd name="T1" fmla="*/ 89 h 117"/>
              <a:gd name="T2" fmla="*/ 0 w 95"/>
              <a:gd name="T3" fmla="*/ 83 h 117"/>
              <a:gd name="T4" fmla="*/ 4 w 95"/>
              <a:gd name="T5" fmla="*/ 77 h 117"/>
              <a:gd name="T6" fmla="*/ 11 w 95"/>
              <a:gd name="T7" fmla="*/ 77 h 117"/>
              <a:gd name="T8" fmla="*/ 24 w 95"/>
              <a:gd name="T9" fmla="*/ 83 h 117"/>
              <a:gd name="T10" fmla="*/ 30 w 95"/>
              <a:gd name="T11" fmla="*/ 83 h 117"/>
              <a:gd name="T12" fmla="*/ 33 w 95"/>
              <a:gd name="T13" fmla="*/ 83 h 117"/>
              <a:gd name="T14" fmla="*/ 35 w 95"/>
              <a:gd name="T15" fmla="*/ 80 h 117"/>
              <a:gd name="T16" fmla="*/ 39 w 95"/>
              <a:gd name="T17" fmla="*/ 74 h 117"/>
              <a:gd name="T18" fmla="*/ 46 w 95"/>
              <a:gd name="T19" fmla="*/ 61 h 117"/>
              <a:gd name="T20" fmla="*/ 53 w 95"/>
              <a:gd name="T21" fmla="*/ 49 h 117"/>
              <a:gd name="T22" fmla="*/ 57 w 95"/>
              <a:gd name="T23" fmla="*/ 37 h 117"/>
              <a:gd name="T24" fmla="*/ 61 w 95"/>
              <a:gd name="T25" fmla="*/ 31 h 117"/>
              <a:gd name="T26" fmla="*/ 64 w 95"/>
              <a:gd name="T27" fmla="*/ 24 h 117"/>
              <a:gd name="T28" fmla="*/ 59 w 95"/>
              <a:gd name="T29" fmla="*/ 21 h 117"/>
              <a:gd name="T30" fmla="*/ 53 w 95"/>
              <a:gd name="T31" fmla="*/ 18 h 117"/>
              <a:gd name="T32" fmla="*/ 44 w 95"/>
              <a:gd name="T33" fmla="*/ 15 h 117"/>
              <a:gd name="T34" fmla="*/ 28 w 95"/>
              <a:gd name="T35" fmla="*/ 12 h 117"/>
              <a:gd name="T36" fmla="*/ 46 w 95"/>
              <a:gd name="T37" fmla="*/ 3 h 117"/>
              <a:gd name="T38" fmla="*/ 64 w 95"/>
              <a:gd name="T39" fmla="*/ 6 h 117"/>
              <a:gd name="T40" fmla="*/ 77 w 95"/>
              <a:gd name="T41" fmla="*/ 6 h 117"/>
              <a:gd name="T42" fmla="*/ 86 w 95"/>
              <a:gd name="T43" fmla="*/ 9 h 117"/>
              <a:gd name="T44" fmla="*/ 90 w 95"/>
              <a:gd name="T45" fmla="*/ 12 h 117"/>
              <a:gd name="T46" fmla="*/ 95 w 95"/>
              <a:gd name="T47" fmla="*/ 18 h 117"/>
              <a:gd name="T48" fmla="*/ 95 w 95"/>
              <a:gd name="T49" fmla="*/ 24 h 117"/>
              <a:gd name="T50" fmla="*/ 92 w 95"/>
              <a:gd name="T51" fmla="*/ 31 h 117"/>
              <a:gd name="T52" fmla="*/ 90 w 95"/>
              <a:gd name="T53" fmla="*/ 37 h 117"/>
              <a:gd name="T54" fmla="*/ 86 w 95"/>
              <a:gd name="T55" fmla="*/ 46 h 117"/>
              <a:gd name="T56" fmla="*/ 72 w 95"/>
              <a:gd name="T57" fmla="*/ 74 h 117"/>
              <a:gd name="T58" fmla="*/ 64 w 95"/>
              <a:gd name="T59" fmla="*/ 86 h 117"/>
              <a:gd name="T60" fmla="*/ 57 w 95"/>
              <a:gd name="T61" fmla="*/ 98 h 117"/>
              <a:gd name="T62" fmla="*/ 48 w 95"/>
              <a:gd name="T63" fmla="*/ 108 h 117"/>
              <a:gd name="T64" fmla="*/ 42 w 95"/>
              <a:gd name="T65" fmla="*/ 111 h 117"/>
              <a:gd name="T66" fmla="*/ 30 w 95"/>
              <a:gd name="T67" fmla="*/ 117 h 117"/>
              <a:gd name="T68" fmla="*/ 22 w 95"/>
              <a:gd name="T69" fmla="*/ 117 h 117"/>
              <a:gd name="T70" fmla="*/ 15 w 95"/>
              <a:gd name="T71" fmla="*/ 114 h 117"/>
              <a:gd name="T72" fmla="*/ 15 w 95"/>
              <a:gd name="T73" fmla="*/ 108 h 117"/>
              <a:gd name="T74" fmla="*/ 15 w 95"/>
              <a:gd name="T75" fmla="*/ 101 h 117"/>
              <a:gd name="T76" fmla="*/ 6 w 95"/>
              <a:gd name="T77" fmla="*/ 92 h 1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95" h="117">
                <a:moveTo>
                  <a:pt x="6" y="92"/>
                </a:moveTo>
                <a:lnTo>
                  <a:pt x="4" y="89"/>
                </a:lnTo>
                <a:lnTo>
                  <a:pt x="2" y="83"/>
                </a:lnTo>
                <a:lnTo>
                  <a:pt x="0" y="83"/>
                </a:lnTo>
                <a:lnTo>
                  <a:pt x="2" y="80"/>
                </a:lnTo>
                <a:lnTo>
                  <a:pt x="4" y="77"/>
                </a:lnTo>
                <a:lnTo>
                  <a:pt x="6" y="77"/>
                </a:lnTo>
                <a:lnTo>
                  <a:pt x="11" y="77"/>
                </a:lnTo>
                <a:lnTo>
                  <a:pt x="17" y="80"/>
                </a:lnTo>
                <a:lnTo>
                  <a:pt x="24" y="83"/>
                </a:lnTo>
                <a:lnTo>
                  <a:pt x="28" y="83"/>
                </a:lnTo>
                <a:lnTo>
                  <a:pt x="30" y="83"/>
                </a:lnTo>
                <a:lnTo>
                  <a:pt x="33" y="83"/>
                </a:lnTo>
                <a:lnTo>
                  <a:pt x="33" y="83"/>
                </a:lnTo>
                <a:lnTo>
                  <a:pt x="35" y="83"/>
                </a:lnTo>
                <a:lnTo>
                  <a:pt x="35" y="80"/>
                </a:lnTo>
                <a:lnTo>
                  <a:pt x="37" y="77"/>
                </a:lnTo>
                <a:lnTo>
                  <a:pt x="39" y="74"/>
                </a:lnTo>
                <a:lnTo>
                  <a:pt x="44" y="68"/>
                </a:lnTo>
                <a:lnTo>
                  <a:pt x="46" y="61"/>
                </a:lnTo>
                <a:lnTo>
                  <a:pt x="50" y="55"/>
                </a:lnTo>
                <a:lnTo>
                  <a:pt x="53" y="49"/>
                </a:lnTo>
                <a:lnTo>
                  <a:pt x="55" y="43"/>
                </a:lnTo>
                <a:lnTo>
                  <a:pt x="57" y="37"/>
                </a:lnTo>
                <a:lnTo>
                  <a:pt x="59" y="34"/>
                </a:lnTo>
                <a:lnTo>
                  <a:pt x="61" y="31"/>
                </a:lnTo>
                <a:lnTo>
                  <a:pt x="61" y="27"/>
                </a:lnTo>
                <a:lnTo>
                  <a:pt x="64" y="24"/>
                </a:lnTo>
                <a:lnTo>
                  <a:pt x="61" y="21"/>
                </a:lnTo>
                <a:lnTo>
                  <a:pt x="59" y="21"/>
                </a:lnTo>
                <a:lnTo>
                  <a:pt x="57" y="21"/>
                </a:lnTo>
                <a:lnTo>
                  <a:pt x="53" y="18"/>
                </a:lnTo>
                <a:lnTo>
                  <a:pt x="48" y="18"/>
                </a:lnTo>
                <a:lnTo>
                  <a:pt x="44" y="15"/>
                </a:lnTo>
                <a:lnTo>
                  <a:pt x="37" y="12"/>
                </a:lnTo>
                <a:lnTo>
                  <a:pt x="28" y="12"/>
                </a:lnTo>
                <a:lnTo>
                  <a:pt x="35" y="0"/>
                </a:lnTo>
                <a:lnTo>
                  <a:pt x="46" y="3"/>
                </a:lnTo>
                <a:lnTo>
                  <a:pt x="57" y="3"/>
                </a:lnTo>
                <a:lnTo>
                  <a:pt x="64" y="6"/>
                </a:lnTo>
                <a:lnTo>
                  <a:pt x="72" y="6"/>
                </a:lnTo>
                <a:lnTo>
                  <a:pt x="77" y="6"/>
                </a:lnTo>
                <a:lnTo>
                  <a:pt x="81" y="6"/>
                </a:lnTo>
                <a:lnTo>
                  <a:pt x="86" y="9"/>
                </a:lnTo>
                <a:lnTo>
                  <a:pt x="88" y="9"/>
                </a:lnTo>
                <a:lnTo>
                  <a:pt x="90" y="12"/>
                </a:lnTo>
                <a:lnTo>
                  <a:pt x="92" y="12"/>
                </a:lnTo>
                <a:lnTo>
                  <a:pt x="95" y="18"/>
                </a:lnTo>
                <a:lnTo>
                  <a:pt x="95" y="21"/>
                </a:lnTo>
                <a:lnTo>
                  <a:pt x="95" y="24"/>
                </a:lnTo>
                <a:lnTo>
                  <a:pt x="95" y="27"/>
                </a:lnTo>
                <a:lnTo>
                  <a:pt x="92" y="31"/>
                </a:lnTo>
                <a:lnTo>
                  <a:pt x="92" y="34"/>
                </a:lnTo>
                <a:lnTo>
                  <a:pt x="90" y="37"/>
                </a:lnTo>
                <a:lnTo>
                  <a:pt x="88" y="43"/>
                </a:lnTo>
                <a:lnTo>
                  <a:pt x="86" y="46"/>
                </a:lnTo>
                <a:lnTo>
                  <a:pt x="79" y="58"/>
                </a:lnTo>
                <a:lnTo>
                  <a:pt x="72" y="74"/>
                </a:lnTo>
                <a:lnTo>
                  <a:pt x="68" y="80"/>
                </a:lnTo>
                <a:lnTo>
                  <a:pt x="64" y="86"/>
                </a:lnTo>
                <a:lnTo>
                  <a:pt x="61" y="92"/>
                </a:lnTo>
                <a:lnTo>
                  <a:pt x="57" y="98"/>
                </a:lnTo>
                <a:lnTo>
                  <a:pt x="53" y="105"/>
                </a:lnTo>
                <a:lnTo>
                  <a:pt x="48" y="108"/>
                </a:lnTo>
                <a:lnTo>
                  <a:pt x="46" y="111"/>
                </a:lnTo>
                <a:lnTo>
                  <a:pt x="42" y="111"/>
                </a:lnTo>
                <a:lnTo>
                  <a:pt x="37" y="114"/>
                </a:lnTo>
                <a:lnTo>
                  <a:pt x="30" y="117"/>
                </a:lnTo>
                <a:lnTo>
                  <a:pt x="26" y="117"/>
                </a:lnTo>
                <a:lnTo>
                  <a:pt x="22" y="117"/>
                </a:lnTo>
                <a:lnTo>
                  <a:pt x="17" y="117"/>
                </a:lnTo>
                <a:lnTo>
                  <a:pt x="15" y="114"/>
                </a:lnTo>
                <a:lnTo>
                  <a:pt x="15" y="111"/>
                </a:lnTo>
                <a:lnTo>
                  <a:pt x="15" y="108"/>
                </a:lnTo>
                <a:lnTo>
                  <a:pt x="15" y="105"/>
                </a:lnTo>
                <a:lnTo>
                  <a:pt x="15" y="101"/>
                </a:lnTo>
                <a:lnTo>
                  <a:pt x="11" y="95"/>
                </a:lnTo>
                <a:lnTo>
                  <a:pt x="6" y="92"/>
                </a:lnTo>
                <a:lnTo>
                  <a:pt x="6" y="92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8" name="Freeform 176"/>
          <p:cNvSpPr>
            <a:spLocks/>
          </p:cNvSpPr>
          <p:nvPr/>
        </p:nvSpPr>
        <p:spPr bwMode="auto">
          <a:xfrm>
            <a:off x="2564414" y="1294966"/>
            <a:ext cx="827197" cy="630257"/>
          </a:xfrm>
          <a:custGeom>
            <a:avLst/>
            <a:gdLst>
              <a:gd name="T0" fmla="*/ 120 w 128"/>
              <a:gd name="T1" fmla="*/ 9 h 59"/>
              <a:gd name="T2" fmla="*/ 126 w 128"/>
              <a:gd name="T3" fmla="*/ 15 h 59"/>
              <a:gd name="T4" fmla="*/ 128 w 128"/>
              <a:gd name="T5" fmla="*/ 22 h 59"/>
              <a:gd name="T6" fmla="*/ 124 w 128"/>
              <a:gd name="T7" fmla="*/ 25 h 59"/>
              <a:gd name="T8" fmla="*/ 117 w 128"/>
              <a:gd name="T9" fmla="*/ 25 h 59"/>
              <a:gd name="T10" fmla="*/ 106 w 128"/>
              <a:gd name="T11" fmla="*/ 31 h 59"/>
              <a:gd name="T12" fmla="*/ 91 w 128"/>
              <a:gd name="T13" fmla="*/ 37 h 59"/>
              <a:gd name="T14" fmla="*/ 69 w 128"/>
              <a:gd name="T15" fmla="*/ 49 h 59"/>
              <a:gd name="T16" fmla="*/ 44 w 128"/>
              <a:gd name="T17" fmla="*/ 49 h 59"/>
              <a:gd name="T18" fmla="*/ 60 w 128"/>
              <a:gd name="T19" fmla="*/ 37 h 59"/>
              <a:gd name="T20" fmla="*/ 71 w 128"/>
              <a:gd name="T21" fmla="*/ 28 h 59"/>
              <a:gd name="T22" fmla="*/ 78 w 128"/>
              <a:gd name="T23" fmla="*/ 25 h 59"/>
              <a:gd name="T24" fmla="*/ 80 w 128"/>
              <a:gd name="T25" fmla="*/ 22 h 59"/>
              <a:gd name="T26" fmla="*/ 78 w 128"/>
              <a:gd name="T27" fmla="*/ 22 h 59"/>
              <a:gd name="T28" fmla="*/ 71 w 128"/>
              <a:gd name="T29" fmla="*/ 22 h 59"/>
              <a:gd name="T30" fmla="*/ 64 w 128"/>
              <a:gd name="T31" fmla="*/ 25 h 59"/>
              <a:gd name="T32" fmla="*/ 53 w 128"/>
              <a:gd name="T33" fmla="*/ 28 h 59"/>
              <a:gd name="T34" fmla="*/ 40 w 128"/>
              <a:gd name="T35" fmla="*/ 31 h 59"/>
              <a:gd name="T36" fmla="*/ 31 w 128"/>
              <a:gd name="T37" fmla="*/ 34 h 59"/>
              <a:gd name="T38" fmla="*/ 27 w 128"/>
              <a:gd name="T39" fmla="*/ 37 h 59"/>
              <a:gd name="T40" fmla="*/ 22 w 128"/>
              <a:gd name="T41" fmla="*/ 37 h 59"/>
              <a:gd name="T42" fmla="*/ 16 w 128"/>
              <a:gd name="T43" fmla="*/ 34 h 59"/>
              <a:gd name="T44" fmla="*/ 5 w 128"/>
              <a:gd name="T45" fmla="*/ 28 h 59"/>
              <a:gd name="T46" fmla="*/ 0 w 128"/>
              <a:gd name="T47" fmla="*/ 25 h 59"/>
              <a:gd name="T48" fmla="*/ 0 w 128"/>
              <a:gd name="T49" fmla="*/ 19 h 59"/>
              <a:gd name="T50" fmla="*/ 7 w 128"/>
              <a:gd name="T51" fmla="*/ 19 h 59"/>
              <a:gd name="T52" fmla="*/ 18 w 128"/>
              <a:gd name="T53" fmla="*/ 15 h 59"/>
              <a:gd name="T54" fmla="*/ 31 w 128"/>
              <a:gd name="T55" fmla="*/ 15 h 59"/>
              <a:gd name="T56" fmla="*/ 53 w 128"/>
              <a:gd name="T57" fmla="*/ 12 h 59"/>
              <a:gd name="T58" fmla="*/ 67 w 128"/>
              <a:gd name="T59" fmla="*/ 9 h 59"/>
              <a:gd name="T60" fmla="*/ 78 w 128"/>
              <a:gd name="T61" fmla="*/ 6 h 59"/>
              <a:gd name="T62" fmla="*/ 82 w 128"/>
              <a:gd name="T63" fmla="*/ 3 h 59"/>
              <a:gd name="T64" fmla="*/ 86 w 128"/>
              <a:gd name="T65" fmla="*/ 0 h 59"/>
              <a:gd name="T66" fmla="*/ 95 w 128"/>
              <a:gd name="T67" fmla="*/ 0 h 59"/>
              <a:gd name="T68" fmla="*/ 104 w 128"/>
              <a:gd name="T69" fmla="*/ 3 h 59"/>
              <a:gd name="T70" fmla="*/ 115 w 128"/>
              <a:gd name="T71" fmla="*/ 9 h 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28" h="59">
                <a:moveTo>
                  <a:pt x="115" y="9"/>
                </a:moveTo>
                <a:lnTo>
                  <a:pt x="120" y="9"/>
                </a:lnTo>
                <a:lnTo>
                  <a:pt x="124" y="12"/>
                </a:lnTo>
                <a:lnTo>
                  <a:pt x="126" y="15"/>
                </a:lnTo>
                <a:lnTo>
                  <a:pt x="128" y="19"/>
                </a:lnTo>
                <a:lnTo>
                  <a:pt x="128" y="22"/>
                </a:lnTo>
                <a:lnTo>
                  <a:pt x="126" y="22"/>
                </a:lnTo>
                <a:lnTo>
                  <a:pt x="124" y="25"/>
                </a:lnTo>
                <a:lnTo>
                  <a:pt x="120" y="25"/>
                </a:lnTo>
                <a:lnTo>
                  <a:pt x="117" y="25"/>
                </a:lnTo>
                <a:lnTo>
                  <a:pt x="113" y="28"/>
                </a:lnTo>
                <a:lnTo>
                  <a:pt x="106" y="31"/>
                </a:lnTo>
                <a:lnTo>
                  <a:pt x="100" y="34"/>
                </a:lnTo>
                <a:lnTo>
                  <a:pt x="91" y="37"/>
                </a:lnTo>
                <a:lnTo>
                  <a:pt x="80" y="43"/>
                </a:lnTo>
                <a:lnTo>
                  <a:pt x="69" y="49"/>
                </a:lnTo>
                <a:lnTo>
                  <a:pt x="53" y="59"/>
                </a:lnTo>
                <a:lnTo>
                  <a:pt x="44" y="49"/>
                </a:lnTo>
                <a:lnTo>
                  <a:pt x="53" y="43"/>
                </a:lnTo>
                <a:lnTo>
                  <a:pt x="60" y="37"/>
                </a:lnTo>
                <a:lnTo>
                  <a:pt x="67" y="34"/>
                </a:lnTo>
                <a:lnTo>
                  <a:pt x="71" y="28"/>
                </a:lnTo>
                <a:lnTo>
                  <a:pt x="75" y="25"/>
                </a:lnTo>
                <a:lnTo>
                  <a:pt x="78" y="25"/>
                </a:lnTo>
                <a:lnTo>
                  <a:pt x="80" y="22"/>
                </a:lnTo>
                <a:lnTo>
                  <a:pt x="80" y="22"/>
                </a:lnTo>
                <a:lnTo>
                  <a:pt x="78" y="22"/>
                </a:lnTo>
                <a:lnTo>
                  <a:pt x="78" y="22"/>
                </a:lnTo>
                <a:lnTo>
                  <a:pt x="75" y="22"/>
                </a:lnTo>
                <a:lnTo>
                  <a:pt x="71" y="22"/>
                </a:lnTo>
                <a:lnTo>
                  <a:pt x="69" y="25"/>
                </a:lnTo>
                <a:lnTo>
                  <a:pt x="64" y="25"/>
                </a:lnTo>
                <a:lnTo>
                  <a:pt x="58" y="28"/>
                </a:lnTo>
                <a:lnTo>
                  <a:pt x="53" y="28"/>
                </a:lnTo>
                <a:lnTo>
                  <a:pt x="47" y="31"/>
                </a:lnTo>
                <a:lnTo>
                  <a:pt x="40" y="31"/>
                </a:lnTo>
                <a:lnTo>
                  <a:pt x="36" y="34"/>
                </a:lnTo>
                <a:lnTo>
                  <a:pt x="31" y="34"/>
                </a:lnTo>
                <a:lnTo>
                  <a:pt x="29" y="34"/>
                </a:lnTo>
                <a:lnTo>
                  <a:pt x="27" y="37"/>
                </a:lnTo>
                <a:lnTo>
                  <a:pt x="25" y="37"/>
                </a:lnTo>
                <a:lnTo>
                  <a:pt x="22" y="37"/>
                </a:lnTo>
                <a:lnTo>
                  <a:pt x="20" y="37"/>
                </a:lnTo>
                <a:lnTo>
                  <a:pt x="16" y="34"/>
                </a:lnTo>
                <a:lnTo>
                  <a:pt x="9" y="31"/>
                </a:lnTo>
                <a:lnTo>
                  <a:pt x="5" y="28"/>
                </a:lnTo>
                <a:lnTo>
                  <a:pt x="3" y="25"/>
                </a:lnTo>
                <a:lnTo>
                  <a:pt x="0" y="25"/>
                </a:lnTo>
                <a:lnTo>
                  <a:pt x="0" y="22"/>
                </a:lnTo>
                <a:lnTo>
                  <a:pt x="0" y="19"/>
                </a:lnTo>
                <a:lnTo>
                  <a:pt x="3" y="19"/>
                </a:lnTo>
                <a:lnTo>
                  <a:pt x="7" y="19"/>
                </a:lnTo>
                <a:lnTo>
                  <a:pt x="11" y="15"/>
                </a:lnTo>
                <a:lnTo>
                  <a:pt x="18" y="15"/>
                </a:lnTo>
                <a:lnTo>
                  <a:pt x="25" y="15"/>
                </a:lnTo>
                <a:lnTo>
                  <a:pt x="31" y="15"/>
                </a:lnTo>
                <a:lnTo>
                  <a:pt x="38" y="12"/>
                </a:lnTo>
                <a:lnTo>
                  <a:pt x="53" y="12"/>
                </a:lnTo>
                <a:lnTo>
                  <a:pt x="60" y="9"/>
                </a:lnTo>
                <a:lnTo>
                  <a:pt x="67" y="9"/>
                </a:lnTo>
                <a:lnTo>
                  <a:pt x="73" y="6"/>
                </a:lnTo>
                <a:lnTo>
                  <a:pt x="78" y="6"/>
                </a:lnTo>
                <a:lnTo>
                  <a:pt x="80" y="3"/>
                </a:lnTo>
                <a:lnTo>
                  <a:pt x="82" y="3"/>
                </a:lnTo>
                <a:lnTo>
                  <a:pt x="84" y="0"/>
                </a:lnTo>
                <a:lnTo>
                  <a:pt x="86" y="0"/>
                </a:lnTo>
                <a:lnTo>
                  <a:pt x="91" y="0"/>
                </a:lnTo>
                <a:lnTo>
                  <a:pt x="95" y="0"/>
                </a:lnTo>
                <a:lnTo>
                  <a:pt x="97" y="0"/>
                </a:lnTo>
                <a:lnTo>
                  <a:pt x="104" y="3"/>
                </a:lnTo>
                <a:lnTo>
                  <a:pt x="108" y="6"/>
                </a:lnTo>
                <a:lnTo>
                  <a:pt x="115" y="9"/>
                </a:lnTo>
                <a:lnTo>
                  <a:pt x="115" y="9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9" name="Freeform 177"/>
          <p:cNvSpPr>
            <a:spLocks/>
          </p:cNvSpPr>
          <p:nvPr/>
        </p:nvSpPr>
        <p:spPr bwMode="auto">
          <a:xfrm>
            <a:off x="2725974" y="899718"/>
            <a:ext cx="781962" cy="331153"/>
          </a:xfrm>
          <a:custGeom>
            <a:avLst/>
            <a:gdLst>
              <a:gd name="T0" fmla="*/ 61 w 121"/>
              <a:gd name="T1" fmla="*/ 6 h 31"/>
              <a:gd name="T2" fmla="*/ 77 w 121"/>
              <a:gd name="T3" fmla="*/ 3 h 31"/>
              <a:gd name="T4" fmla="*/ 83 w 121"/>
              <a:gd name="T5" fmla="*/ 0 h 31"/>
              <a:gd name="T6" fmla="*/ 90 w 121"/>
              <a:gd name="T7" fmla="*/ 0 h 31"/>
              <a:gd name="T8" fmla="*/ 95 w 121"/>
              <a:gd name="T9" fmla="*/ 0 h 31"/>
              <a:gd name="T10" fmla="*/ 101 w 121"/>
              <a:gd name="T11" fmla="*/ 0 h 31"/>
              <a:gd name="T12" fmla="*/ 106 w 121"/>
              <a:gd name="T13" fmla="*/ 0 h 31"/>
              <a:gd name="T14" fmla="*/ 108 w 121"/>
              <a:gd name="T15" fmla="*/ 3 h 31"/>
              <a:gd name="T16" fmla="*/ 114 w 121"/>
              <a:gd name="T17" fmla="*/ 6 h 31"/>
              <a:gd name="T18" fmla="*/ 119 w 121"/>
              <a:gd name="T19" fmla="*/ 6 h 31"/>
              <a:gd name="T20" fmla="*/ 121 w 121"/>
              <a:gd name="T21" fmla="*/ 9 h 31"/>
              <a:gd name="T22" fmla="*/ 121 w 121"/>
              <a:gd name="T23" fmla="*/ 12 h 31"/>
              <a:gd name="T24" fmla="*/ 121 w 121"/>
              <a:gd name="T25" fmla="*/ 12 h 31"/>
              <a:gd name="T26" fmla="*/ 119 w 121"/>
              <a:gd name="T27" fmla="*/ 12 h 31"/>
              <a:gd name="T28" fmla="*/ 117 w 121"/>
              <a:gd name="T29" fmla="*/ 12 h 31"/>
              <a:gd name="T30" fmla="*/ 114 w 121"/>
              <a:gd name="T31" fmla="*/ 15 h 31"/>
              <a:gd name="T32" fmla="*/ 110 w 121"/>
              <a:gd name="T33" fmla="*/ 15 h 31"/>
              <a:gd name="T34" fmla="*/ 106 w 121"/>
              <a:gd name="T35" fmla="*/ 15 h 31"/>
              <a:gd name="T36" fmla="*/ 99 w 121"/>
              <a:gd name="T37" fmla="*/ 19 h 31"/>
              <a:gd name="T38" fmla="*/ 90 w 121"/>
              <a:gd name="T39" fmla="*/ 19 h 31"/>
              <a:gd name="T40" fmla="*/ 83 w 121"/>
              <a:gd name="T41" fmla="*/ 19 h 31"/>
              <a:gd name="T42" fmla="*/ 75 w 121"/>
              <a:gd name="T43" fmla="*/ 22 h 31"/>
              <a:gd name="T44" fmla="*/ 64 w 121"/>
              <a:gd name="T45" fmla="*/ 22 h 31"/>
              <a:gd name="T46" fmla="*/ 53 w 121"/>
              <a:gd name="T47" fmla="*/ 25 h 31"/>
              <a:gd name="T48" fmla="*/ 42 w 121"/>
              <a:gd name="T49" fmla="*/ 25 h 31"/>
              <a:gd name="T50" fmla="*/ 28 w 121"/>
              <a:gd name="T51" fmla="*/ 28 h 31"/>
              <a:gd name="T52" fmla="*/ 13 w 121"/>
              <a:gd name="T53" fmla="*/ 28 h 31"/>
              <a:gd name="T54" fmla="*/ 0 w 121"/>
              <a:gd name="T55" fmla="*/ 31 h 31"/>
              <a:gd name="T56" fmla="*/ 2 w 121"/>
              <a:gd name="T57" fmla="*/ 12 h 31"/>
              <a:gd name="T58" fmla="*/ 15 w 121"/>
              <a:gd name="T59" fmla="*/ 12 h 31"/>
              <a:gd name="T60" fmla="*/ 31 w 121"/>
              <a:gd name="T61" fmla="*/ 9 h 31"/>
              <a:gd name="T62" fmla="*/ 46 w 121"/>
              <a:gd name="T63" fmla="*/ 9 h 31"/>
              <a:gd name="T64" fmla="*/ 61 w 121"/>
              <a:gd name="T65" fmla="*/ 6 h 31"/>
              <a:gd name="T66" fmla="*/ 61 w 121"/>
              <a:gd name="T67" fmla="*/ 6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21" h="31">
                <a:moveTo>
                  <a:pt x="61" y="6"/>
                </a:moveTo>
                <a:lnTo>
                  <a:pt x="77" y="3"/>
                </a:lnTo>
                <a:lnTo>
                  <a:pt x="83" y="0"/>
                </a:lnTo>
                <a:lnTo>
                  <a:pt x="90" y="0"/>
                </a:lnTo>
                <a:lnTo>
                  <a:pt x="95" y="0"/>
                </a:lnTo>
                <a:lnTo>
                  <a:pt x="101" y="0"/>
                </a:lnTo>
                <a:lnTo>
                  <a:pt x="106" y="0"/>
                </a:lnTo>
                <a:lnTo>
                  <a:pt x="108" y="3"/>
                </a:lnTo>
                <a:lnTo>
                  <a:pt x="114" y="6"/>
                </a:lnTo>
                <a:lnTo>
                  <a:pt x="119" y="6"/>
                </a:lnTo>
                <a:lnTo>
                  <a:pt x="121" y="9"/>
                </a:lnTo>
                <a:lnTo>
                  <a:pt x="121" y="12"/>
                </a:lnTo>
                <a:lnTo>
                  <a:pt x="121" y="12"/>
                </a:lnTo>
                <a:lnTo>
                  <a:pt x="119" y="12"/>
                </a:lnTo>
                <a:lnTo>
                  <a:pt x="117" y="12"/>
                </a:lnTo>
                <a:lnTo>
                  <a:pt x="114" y="15"/>
                </a:lnTo>
                <a:lnTo>
                  <a:pt x="110" y="15"/>
                </a:lnTo>
                <a:lnTo>
                  <a:pt x="106" y="15"/>
                </a:lnTo>
                <a:lnTo>
                  <a:pt x="99" y="19"/>
                </a:lnTo>
                <a:lnTo>
                  <a:pt x="90" y="19"/>
                </a:lnTo>
                <a:lnTo>
                  <a:pt x="83" y="19"/>
                </a:lnTo>
                <a:lnTo>
                  <a:pt x="75" y="22"/>
                </a:lnTo>
                <a:lnTo>
                  <a:pt x="64" y="22"/>
                </a:lnTo>
                <a:lnTo>
                  <a:pt x="53" y="25"/>
                </a:lnTo>
                <a:lnTo>
                  <a:pt x="42" y="25"/>
                </a:lnTo>
                <a:lnTo>
                  <a:pt x="28" y="28"/>
                </a:lnTo>
                <a:lnTo>
                  <a:pt x="13" y="28"/>
                </a:lnTo>
                <a:lnTo>
                  <a:pt x="0" y="31"/>
                </a:lnTo>
                <a:lnTo>
                  <a:pt x="2" y="12"/>
                </a:lnTo>
                <a:lnTo>
                  <a:pt x="15" y="12"/>
                </a:lnTo>
                <a:lnTo>
                  <a:pt x="31" y="9"/>
                </a:lnTo>
                <a:lnTo>
                  <a:pt x="46" y="9"/>
                </a:lnTo>
                <a:lnTo>
                  <a:pt x="61" y="6"/>
                </a:lnTo>
                <a:lnTo>
                  <a:pt x="61" y="6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0" name="Freeform 178"/>
          <p:cNvSpPr>
            <a:spLocks/>
          </p:cNvSpPr>
          <p:nvPr/>
        </p:nvSpPr>
        <p:spPr bwMode="auto">
          <a:xfrm>
            <a:off x="2112041" y="664708"/>
            <a:ext cx="355438" cy="395247"/>
          </a:xfrm>
          <a:custGeom>
            <a:avLst/>
            <a:gdLst>
              <a:gd name="T0" fmla="*/ 55 w 55"/>
              <a:gd name="T1" fmla="*/ 25 h 37"/>
              <a:gd name="T2" fmla="*/ 53 w 55"/>
              <a:gd name="T3" fmla="*/ 31 h 37"/>
              <a:gd name="T4" fmla="*/ 50 w 55"/>
              <a:gd name="T5" fmla="*/ 34 h 37"/>
              <a:gd name="T6" fmla="*/ 48 w 55"/>
              <a:gd name="T7" fmla="*/ 34 h 37"/>
              <a:gd name="T8" fmla="*/ 44 w 55"/>
              <a:gd name="T9" fmla="*/ 37 h 37"/>
              <a:gd name="T10" fmla="*/ 39 w 55"/>
              <a:gd name="T11" fmla="*/ 37 h 37"/>
              <a:gd name="T12" fmla="*/ 35 w 55"/>
              <a:gd name="T13" fmla="*/ 34 h 37"/>
              <a:gd name="T14" fmla="*/ 26 w 55"/>
              <a:gd name="T15" fmla="*/ 31 h 37"/>
              <a:gd name="T16" fmla="*/ 17 w 55"/>
              <a:gd name="T17" fmla="*/ 25 h 37"/>
              <a:gd name="T18" fmla="*/ 11 w 55"/>
              <a:gd name="T19" fmla="*/ 19 h 37"/>
              <a:gd name="T20" fmla="*/ 4 w 55"/>
              <a:gd name="T21" fmla="*/ 13 h 37"/>
              <a:gd name="T22" fmla="*/ 2 w 55"/>
              <a:gd name="T23" fmla="*/ 10 h 37"/>
              <a:gd name="T24" fmla="*/ 0 w 55"/>
              <a:gd name="T25" fmla="*/ 10 h 37"/>
              <a:gd name="T26" fmla="*/ 0 w 55"/>
              <a:gd name="T27" fmla="*/ 7 h 37"/>
              <a:gd name="T28" fmla="*/ 0 w 55"/>
              <a:gd name="T29" fmla="*/ 7 h 37"/>
              <a:gd name="T30" fmla="*/ 0 w 55"/>
              <a:gd name="T31" fmla="*/ 4 h 37"/>
              <a:gd name="T32" fmla="*/ 4 w 55"/>
              <a:gd name="T33" fmla="*/ 0 h 37"/>
              <a:gd name="T34" fmla="*/ 6 w 55"/>
              <a:gd name="T35" fmla="*/ 0 h 37"/>
              <a:gd name="T36" fmla="*/ 13 w 55"/>
              <a:gd name="T37" fmla="*/ 0 h 37"/>
              <a:gd name="T38" fmla="*/ 20 w 55"/>
              <a:gd name="T39" fmla="*/ 0 h 37"/>
              <a:gd name="T40" fmla="*/ 26 w 55"/>
              <a:gd name="T41" fmla="*/ 4 h 37"/>
              <a:gd name="T42" fmla="*/ 33 w 55"/>
              <a:gd name="T43" fmla="*/ 4 h 37"/>
              <a:gd name="T44" fmla="*/ 42 w 55"/>
              <a:gd name="T45" fmla="*/ 7 h 37"/>
              <a:gd name="T46" fmla="*/ 48 w 55"/>
              <a:gd name="T47" fmla="*/ 13 h 37"/>
              <a:gd name="T48" fmla="*/ 53 w 55"/>
              <a:gd name="T49" fmla="*/ 16 h 37"/>
              <a:gd name="T50" fmla="*/ 55 w 55"/>
              <a:gd name="T51" fmla="*/ 19 h 37"/>
              <a:gd name="T52" fmla="*/ 55 w 55"/>
              <a:gd name="T53" fmla="*/ 22 h 37"/>
              <a:gd name="T54" fmla="*/ 55 w 55"/>
              <a:gd name="T55" fmla="*/ 22 h 37"/>
              <a:gd name="T56" fmla="*/ 55 w 55"/>
              <a:gd name="T57" fmla="*/ 25 h 37"/>
              <a:gd name="T58" fmla="*/ 55 w 55"/>
              <a:gd name="T59" fmla="*/ 25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55" h="37">
                <a:moveTo>
                  <a:pt x="55" y="25"/>
                </a:moveTo>
                <a:lnTo>
                  <a:pt x="53" y="31"/>
                </a:lnTo>
                <a:lnTo>
                  <a:pt x="50" y="34"/>
                </a:lnTo>
                <a:lnTo>
                  <a:pt x="48" y="34"/>
                </a:lnTo>
                <a:lnTo>
                  <a:pt x="44" y="37"/>
                </a:lnTo>
                <a:lnTo>
                  <a:pt x="39" y="37"/>
                </a:lnTo>
                <a:lnTo>
                  <a:pt x="35" y="34"/>
                </a:lnTo>
                <a:lnTo>
                  <a:pt x="26" y="31"/>
                </a:lnTo>
                <a:lnTo>
                  <a:pt x="17" y="25"/>
                </a:lnTo>
                <a:lnTo>
                  <a:pt x="11" y="19"/>
                </a:lnTo>
                <a:lnTo>
                  <a:pt x="4" y="13"/>
                </a:lnTo>
                <a:lnTo>
                  <a:pt x="2" y="10"/>
                </a:lnTo>
                <a:lnTo>
                  <a:pt x="0" y="10"/>
                </a:lnTo>
                <a:lnTo>
                  <a:pt x="0" y="7"/>
                </a:lnTo>
                <a:lnTo>
                  <a:pt x="0" y="7"/>
                </a:lnTo>
                <a:lnTo>
                  <a:pt x="0" y="4"/>
                </a:lnTo>
                <a:lnTo>
                  <a:pt x="4" y="0"/>
                </a:lnTo>
                <a:lnTo>
                  <a:pt x="6" y="0"/>
                </a:lnTo>
                <a:lnTo>
                  <a:pt x="13" y="0"/>
                </a:lnTo>
                <a:lnTo>
                  <a:pt x="20" y="0"/>
                </a:lnTo>
                <a:lnTo>
                  <a:pt x="26" y="4"/>
                </a:lnTo>
                <a:lnTo>
                  <a:pt x="33" y="4"/>
                </a:lnTo>
                <a:lnTo>
                  <a:pt x="42" y="7"/>
                </a:lnTo>
                <a:lnTo>
                  <a:pt x="48" y="13"/>
                </a:lnTo>
                <a:lnTo>
                  <a:pt x="53" y="16"/>
                </a:lnTo>
                <a:lnTo>
                  <a:pt x="55" y="19"/>
                </a:lnTo>
                <a:lnTo>
                  <a:pt x="55" y="22"/>
                </a:lnTo>
                <a:lnTo>
                  <a:pt x="55" y="22"/>
                </a:lnTo>
                <a:lnTo>
                  <a:pt x="55" y="25"/>
                </a:lnTo>
                <a:lnTo>
                  <a:pt x="55" y="25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1" name="Freeform 179"/>
          <p:cNvSpPr>
            <a:spLocks/>
          </p:cNvSpPr>
          <p:nvPr/>
        </p:nvSpPr>
        <p:spPr bwMode="auto">
          <a:xfrm>
            <a:off x="1252529" y="1294966"/>
            <a:ext cx="342513" cy="427291"/>
          </a:xfrm>
          <a:custGeom>
            <a:avLst/>
            <a:gdLst>
              <a:gd name="T0" fmla="*/ 14 w 53"/>
              <a:gd name="T1" fmla="*/ 22 h 40"/>
              <a:gd name="T2" fmla="*/ 9 w 53"/>
              <a:gd name="T3" fmla="*/ 19 h 40"/>
              <a:gd name="T4" fmla="*/ 5 w 53"/>
              <a:gd name="T5" fmla="*/ 15 h 40"/>
              <a:gd name="T6" fmla="*/ 2 w 53"/>
              <a:gd name="T7" fmla="*/ 12 h 40"/>
              <a:gd name="T8" fmla="*/ 2 w 53"/>
              <a:gd name="T9" fmla="*/ 9 h 40"/>
              <a:gd name="T10" fmla="*/ 0 w 53"/>
              <a:gd name="T11" fmla="*/ 6 h 40"/>
              <a:gd name="T12" fmla="*/ 0 w 53"/>
              <a:gd name="T13" fmla="*/ 6 h 40"/>
              <a:gd name="T14" fmla="*/ 0 w 53"/>
              <a:gd name="T15" fmla="*/ 3 h 40"/>
              <a:gd name="T16" fmla="*/ 0 w 53"/>
              <a:gd name="T17" fmla="*/ 3 h 40"/>
              <a:gd name="T18" fmla="*/ 2 w 53"/>
              <a:gd name="T19" fmla="*/ 3 h 40"/>
              <a:gd name="T20" fmla="*/ 5 w 53"/>
              <a:gd name="T21" fmla="*/ 0 h 40"/>
              <a:gd name="T22" fmla="*/ 5 w 53"/>
              <a:gd name="T23" fmla="*/ 0 h 40"/>
              <a:gd name="T24" fmla="*/ 9 w 53"/>
              <a:gd name="T25" fmla="*/ 0 h 40"/>
              <a:gd name="T26" fmla="*/ 16 w 53"/>
              <a:gd name="T27" fmla="*/ 0 h 40"/>
              <a:gd name="T28" fmla="*/ 22 w 53"/>
              <a:gd name="T29" fmla="*/ 3 h 40"/>
              <a:gd name="T30" fmla="*/ 31 w 53"/>
              <a:gd name="T31" fmla="*/ 6 h 40"/>
              <a:gd name="T32" fmla="*/ 38 w 53"/>
              <a:gd name="T33" fmla="*/ 9 h 40"/>
              <a:gd name="T34" fmla="*/ 44 w 53"/>
              <a:gd name="T35" fmla="*/ 12 h 40"/>
              <a:gd name="T36" fmla="*/ 49 w 53"/>
              <a:gd name="T37" fmla="*/ 15 h 40"/>
              <a:gd name="T38" fmla="*/ 51 w 53"/>
              <a:gd name="T39" fmla="*/ 19 h 40"/>
              <a:gd name="T40" fmla="*/ 53 w 53"/>
              <a:gd name="T41" fmla="*/ 22 h 40"/>
              <a:gd name="T42" fmla="*/ 53 w 53"/>
              <a:gd name="T43" fmla="*/ 28 h 40"/>
              <a:gd name="T44" fmla="*/ 51 w 53"/>
              <a:gd name="T45" fmla="*/ 31 h 40"/>
              <a:gd name="T46" fmla="*/ 49 w 53"/>
              <a:gd name="T47" fmla="*/ 34 h 40"/>
              <a:gd name="T48" fmla="*/ 44 w 53"/>
              <a:gd name="T49" fmla="*/ 37 h 40"/>
              <a:gd name="T50" fmla="*/ 42 w 53"/>
              <a:gd name="T51" fmla="*/ 40 h 40"/>
              <a:gd name="T52" fmla="*/ 38 w 53"/>
              <a:gd name="T53" fmla="*/ 40 h 40"/>
              <a:gd name="T54" fmla="*/ 33 w 53"/>
              <a:gd name="T55" fmla="*/ 37 h 40"/>
              <a:gd name="T56" fmla="*/ 29 w 53"/>
              <a:gd name="T57" fmla="*/ 34 h 40"/>
              <a:gd name="T58" fmla="*/ 20 w 53"/>
              <a:gd name="T59" fmla="*/ 31 h 40"/>
              <a:gd name="T60" fmla="*/ 14 w 53"/>
              <a:gd name="T61" fmla="*/ 22 h 40"/>
              <a:gd name="T62" fmla="*/ 14 w 53"/>
              <a:gd name="T63" fmla="*/ 22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53" h="40">
                <a:moveTo>
                  <a:pt x="14" y="22"/>
                </a:moveTo>
                <a:lnTo>
                  <a:pt x="9" y="19"/>
                </a:lnTo>
                <a:lnTo>
                  <a:pt x="5" y="15"/>
                </a:lnTo>
                <a:lnTo>
                  <a:pt x="2" y="12"/>
                </a:lnTo>
                <a:lnTo>
                  <a:pt x="2" y="9"/>
                </a:lnTo>
                <a:lnTo>
                  <a:pt x="0" y="6"/>
                </a:lnTo>
                <a:lnTo>
                  <a:pt x="0" y="6"/>
                </a:lnTo>
                <a:lnTo>
                  <a:pt x="0" y="3"/>
                </a:lnTo>
                <a:lnTo>
                  <a:pt x="0" y="3"/>
                </a:lnTo>
                <a:lnTo>
                  <a:pt x="2" y="3"/>
                </a:lnTo>
                <a:lnTo>
                  <a:pt x="5" y="0"/>
                </a:lnTo>
                <a:lnTo>
                  <a:pt x="5" y="0"/>
                </a:lnTo>
                <a:lnTo>
                  <a:pt x="9" y="0"/>
                </a:lnTo>
                <a:lnTo>
                  <a:pt x="16" y="0"/>
                </a:lnTo>
                <a:lnTo>
                  <a:pt x="22" y="3"/>
                </a:lnTo>
                <a:lnTo>
                  <a:pt x="31" y="6"/>
                </a:lnTo>
                <a:lnTo>
                  <a:pt x="38" y="9"/>
                </a:lnTo>
                <a:lnTo>
                  <a:pt x="44" y="12"/>
                </a:lnTo>
                <a:lnTo>
                  <a:pt x="49" y="15"/>
                </a:lnTo>
                <a:lnTo>
                  <a:pt x="51" y="19"/>
                </a:lnTo>
                <a:lnTo>
                  <a:pt x="53" y="22"/>
                </a:lnTo>
                <a:lnTo>
                  <a:pt x="53" y="28"/>
                </a:lnTo>
                <a:lnTo>
                  <a:pt x="51" y="31"/>
                </a:lnTo>
                <a:lnTo>
                  <a:pt x="49" y="34"/>
                </a:lnTo>
                <a:lnTo>
                  <a:pt x="44" y="37"/>
                </a:lnTo>
                <a:lnTo>
                  <a:pt x="42" y="40"/>
                </a:lnTo>
                <a:lnTo>
                  <a:pt x="38" y="40"/>
                </a:lnTo>
                <a:lnTo>
                  <a:pt x="33" y="37"/>
                </a:lnTo>
                <a:lnTo>
                  <a:pt x="29" y="34"/>
                </a:lnTo>
                <a:lnTo>
                  <a:pt x="20" y="31"/>
                </a:lnTo>
                <a:lnTo>
                  <a:pt x="14" y="22"/>
                </a:lnTo>
                <a:lnTo>
                  <a:pt x="14" y="22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2" name="Freeform 180"/>
          <p:cNvSpPr>
            <a:spLocks/>
          </p:cNvSpPr>
          <p:nvPr/>
        </p:nvSpPr>
        <p:spPr bwMode="auto">
          <a:xfrm>
            <a:off x="1252529" y="1754300"/>
            <a:ext cx="542849" cy="1057548"/>
          </a:xfrm>
          <a:custGeom>
            <a:avLst/>
            <a:gdLst>
              <a:gd name="T0" fmla="*/ 44 w 84"/>
              <a:gd name="T1" fmla="*/ 31 h 99"/>
              <a:gd name="T2" fmla="*/ 51 w 84"/>
              <a:gd name="T3" fmla="*/ 25 h 99"/>
              <a:gd name="T4" fmla="*/ 58 w 84"/>
              <a:gd name="T5" fmla="*/ 16 h 99"/>
              <a:gd name="T6" fmla="*/ 64 w 84"/>
              <a:gd name="T7" fmla="*/ 12 h 99"/>
              <a:gd name="T8" fmla="*/ 69 w 84"/>
              <a:gd name="T9" fmla="*/ 6 h 99"/>
              <a:gd name="T10" fmla="*/ 73 w 84"/>
              <a:gd name="T11" fmla="*/ 3 h 99"/>
              <a:gd name="T12" fmla="*/ 78 w 84"/>
              <a:gd name="T13" fmla="*/ 0 h 99"/>
              <a:gd name="T14" fmla="*/ 80 w 84"/>
              <a:gd name="T15" fmla="*/ 0 h 99"/>
              <a:gd name="T16" fmla="*/ 82 w 84"/>
              <a:gd name="T17" fmla="*/ 0 h 99"/>
              <a:gd name="T18" fmla="*/ 84 w 84"/>
              <a:gd name="T19" fmla="*/ 0 h 99"/>
              <a:gd name="T20" fmla="*/ 84 w 84"/>
              <a:gd name="T21" fmla="*/ 3 h 99"/>
              <a:gd name="T22" fmla="*/ 82 w 84"/>
              <a:gd name="T23" fmla="*/ 6 h 99"/>
              <a:gd name="T24" fmla="*/ 80 w 84"/>
              <a:gd name="T25" fmla="*/ 12 h 99"/>
              <a:gd name="T26" fmla="*/ 78 w 84"/>
              <a:gd name="T27" fmla="*/ 19 h 99"/>
              <a:gd name="T28" fmla="*/ 73 w 84"/>
              <a:gd name="T29" fmla="*/ 28 h 99"/>
              <a:gd name="T30" fmla="*/ 69 w 84"/>
              <a:gd name="T31" fmla="*/ 37 h 99"/>
              <a:gd name="T32" fmla="*/ 64 w 84"/>
              <a:gd name="T33" fmla="*/ 49 h 99"/>
              <a:gd name="T34" fmla="*/ 58 w 84"/>
              <a:gd name="T35" fmla="*/ 62 h 99"/>
              <a:gd name="T36" fmla="*/ 53 w 84"/>
              <a:gd name="T37" fmla="*/ 71 h 99"/>
              <a:gd name="T38" fmla="*/ 47 w 84"/>
              <a:gd name="T39" fmla="*/ 80 h 99"/>
              <a:gd name="T40" fmla="*/ 42 w 84"/>
              <a:gd name="T41" fmla="*/ 86 h 99"/>
              <a:gd name="T42" fmla="*/ 40 w 84"/>
              <a:gd name="T43" fmla="*/ 93 h 99"/>
              <a:gd name="T44" fmla="*/ 36 w 84"/>
              <a:gd name="T45" fmla="*/ 96 h 99"/>
              <a:gd name="T46" fmla="*/ 33 w 84"/>
              <a:gd name="T47" fmla="*/ 99 h 99"/>
              <a:gd name="T48" fmla="*/ 31 w 84"/>
              <a:gd name="T49" fmla="*/ 99 h 99"/>
              <a:gd name="T50" fmla="*/ 27 w 84"/>
              <a:gd name="T51" fmla="*/ 99 h 99"/>
              <a:gd name="T52" fmla="*/ 22 w 84"/>
              <a:gd name="T53" fmla="*/ 99 h 99"/>
              <a:gd name="T54" fmla="*/ 18 w 84"/>
              <a:gd name="T55" fmla="*/ 93 h 99"/>
              <a:gd name="T56" fmla="*/ 11 w 84"/>
              <a:gd name="T57" fmla="*/ 90 h 99"/>
              <a:gd name="T58" fmla="*/ 5 w 84"/>
              <a:gd name="T59" fmla="*/ 83 h 99"/>
              <a:gd name="T60" fmla="*/ 2 w 84"/>
              <a:gd name="T61" fmla="*/ 80 h 99"/>
              <a:gd name="T62" fmla="*/ 0 w 84"/>
              <a:gd name="T63" fmla="*/ 77 h 99"/>
              <a:gd name="T64" fmla="*/ 0 w 84"/>
              <a:gd name="T65" fmla="*/ 74 h 99"/>
              <a:gd name="T66" fmla="*/ 0 w 84"/>
              <a:gd name="T67" fmla="*/ 74 h 99"/>
              <a:gd name="T68" fmla="*/ 0 w 84"/>
              <a:gd name="T69" fmla="*/ 71 h 99"/>
              <a:gd name="T70" fmla="*/ 0 w 84"/>
              <a:gd name="T71" fmla="*/ 68 h 99"/>
              <a:gd name="T72" fmla="*/ 0 w 84"/>
              <a:gd name="T73" fmla="*/ 65 h 99"/>
              <a:gd name="T74" fmla="*/ 2 w 84"/>
              <a:gd name="T75" fmla="*/ 65 h 99"/>
              <a:gd name="T76" fmla="*/ 7 w 84"/>
              <a:gd name="T77" fmla="*/ 65 h 99"/>
              <a:gd name="T78" fmla="*/ 9 w 84"/>
              <a:gd name="T79" fmla="*/ 65 h 99"/>
              <a:gd name="T80" fmla="*/ 11 w 84"/>
              <a:gd name="T81" fmla="*/ 65 h 99"/>
              <a:gd name="T82" fmla="*/ 14 w 84"/>
              <a:gd name="T83" fmla="*/ 65 h 99"/>
              <a:gd name="T84" fmla="*/ 16 w 84"/>
              <a:gd name="T85" fmla="*/ 65 h 99"/>
              <a:gd name="T86" fmla="*/ 16 w 84"/>
              <a:gd name="T87" fmla="*/ 65 h 99"/>
              <a:gd name="T88" fmla="*/ 18 w 84"/>
              <a:gd name="T89" fmla="*/ 65 h 99"/>
              <a:gd name="T90" fmla="*/ 20 w 84"/>
              <a:gd name="T91" fmla="*/ 62 h 99"/>
              <a:gd name="T92" fmla="*/ 25 w 84"/>
              <a:gd name="T93" fmla="*/ 59 h 99"/>
              <a:gd name="T94" fmla="*/ 27 w 84"/>
              <a:gd name="T95" fmla="*/ 53 h 99"/>
              <a:gd name="T96" fmla="*/ 33 w 84"/>
              <a:gd name="T97" fmla="*/ 46 h 99"/>
              <a:gd name="T98" fmla="*/ 38 w 84"/>
              <a:gd name="T99" fmla="*/ 40 h 99"/>
              <a:gd name="T100" fmla="*/ 44 w 84"/>
              <a:gd name="T101" fmla="*/ 31 h 99"/>
              <a:gd name="T102" fmla="*/ 44 w 84"/>
              <a:gd name="T103" fmla="*/ 31 h 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84" h="99">
                <a:moveTo>
                  <a:pt x="44" y="31"/>
                </a:moveTo>
                <a:lnTo>
                  <a:pt x="51" y="25"/>
                </a:lnTo>
                <a:lnTo>
                  <a:pt x="58" y="16"/>
                </a:lnTo>
                <a:lnTo>
                  <a:pt x="64" y="12"/>
                </a:lnTo>
                <a:lnTo>
                  <a:pt x="69" y="6"/>
                </a:lnTo>
                <a:lnTo>
                  <a:pt x="73" y="3"/>
                </a:lnTo>
                <a:lnTo>
                  <a:pt x="78" y="0"/>
                </a:lnTo>
                <a:lnTo>
                  <a:pt x="80" y="0"/>
                </a:lnTo>
                <a:lnTo>
                  <a:pt x="82" y="0"/>
                </a:lnTo>
                <a:lnTo>
                  <a:pt x="84" y="0"/>
                </a:lnTo>
                <a:lnTo>
                  <a:pt x="84" y="3"/>
                </a:lnTo>
                <a:lnTo>
                  <a:pt x="82" y="6"/>
                </a:lnTo>
                <a:lnTo>
                  <a:pt x="80" y="12"/>
                </a:lnTo>
                <a:lnTo>
                  <a:pt x="78" y="19"/>
                </a:lnTo>
                <a:lnTo>
                  <a:pt x="73" y="28"/>
                </a:lnTo>
                <a:lnTo>
                  <a:pt x="69" y="37"/>
                </a:lnTo>
                <a:lnTo>
                  <a:pt x="64" y="49"/>
                </a:lnTo>
                <a:lnTo>
                  <a:pt x="58" y="62"/>
                </a:lnTo>
                <a:lnTo>
                  <a:pt x="53" y="71"/>
                </a:lnTo>
                <a:lnTo>
                  <a:pt x="47" y="80"/>
                </a:lnTo>
                <a:lnTo>
                  <a:pt x="42" y="86"/>
                </a:lnTo>
                <a:lnTo>
                  <a:pt x="40" y="93"/>
                </a:lnTo>
                <a:lnTo>
                  <a:pt x="36" y="96"/>
                </a:lnTo>
                <a:lnTo>
                  <a:pt x="33" y="99"/>
                </a:lnTo>
                <a:lnTo>
                  <a:pt x="31" y="99"/>
                </a:lnTo>
                <a:lnTo>
                  <a:pt x="27" y="99"/>
                </a:lnTo>
                <a:lnTo>
                  <a:pt x="22" y="99"/>
                </a:lnTo>
                <a:lnTo>
                  <a:pt x="18" y="93"/>
                </a:lnTo>
                <a:lnTo>
                  <a:pt x="11" y="90"/>
                </a:lnTo>
                <a:lnTo>
                  <a:pt x="5" y="83"/>
                </a:lnTo>
                <a:lnTo>
                  <a:pt x="2" y="80"/>
                </a:lnTo>
                <a:lnTo>
                  <a:pt x="0" y="77"/>
                </a:lnTo>
                <a:lnTo>
                  <a:pt x="0" y="74"/>
                </a:lnTo>
                <a:lnTo>
                  <a:pt x="0" y="74"/>
                </a:lnTo>
                <a:lnTo>
                  <a:pt x="0" y="71"/>
                </a:lnTo>
                <a:lnTo>
                  <a:pt x="0" y="68"/>
                </a:lnTo>
                <a:lnTo>
                  <a:pt x="0" y="65"/>
                </a:lnTo>
                <a:lnTo>
                  <a:pt x="2" y="65"/>
                </a:lnTo>
                <a:lnTo>
                  <a:pt x="7" y="65"/>
                </a:lnTo>
                <a:lnTo>
                  <a:pt x="9" y="65"/>
                </a:lnTo>
                <a:lnTo>
                  <a:pt x="11" y="65"/>
                </a:lnTo>
                <a:lnTo>
                  <a:pt x="14" y="65"/>
                </a:lnTo>
                <a:lnTo>
                  <a:pt x="16" y="65"/>
                </a:lnTo>
                <a:lnTo>
                  <a:pt x="16" y="65"/>
                </a:lnTo>
                <a:lnTo>
                  <a:pt x="18" y="65"/>
                </a:lnTo>
                <a:lnTo>
                  <a:pt x="20" y="62"/>
                </a:lnTo>
                <a:lnTo>
                  <a:pt x="25" y="59"/>
                </a:lnTo>
                <a:lnTo>
                  <a:pt x="27" y="53"/>
                </a:lnTo>
                <a:lnTo>
                  <a:pt x="33" y="46"/>
                </a:lnTo>
                <a:lnTo>
                  <a:pt x="38" y="40"/>
                </a:lnTo>
                <a:lnTo>
                  <a:pt x="44" y="31"/>
                </a:lnTo>
                <a:lnTo>
                  <a:pt x="44" y="31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3" name="Freeform 181"/>
          <p:cNvSpPr>
            <a:spLocks/>
          </p:cNvSpPr>
          <p:nvPr/>
        </p:nvSpPr>
        <p:spPr bwMode="auto">
          <a:xfrm>
            <a:off x="2338225" y="1882487"/>
            <a:ext cx="1395896" cy="395247"/>
          </a:xfrm>
          <a:custGeom>
            <a:avLst/>
            <a:gdLst>
              <a:gd name="T0" fmla="*/ 205 w 216"/>
              <a:gd name="T1" fmla="*/ 10 h 37"/>
              <a:gd name="T2" fmla="*/ 210 w 216"/>
              <a:gd name="T3" fmla="*/ 13 h 37"/>
              <a:gd name="T4" fmla="*/ 214 w 216"/>
              <a:gd name="T5" fmla="*/ 13 h 37"/>
              <a:gd name="T6" fmla="*/ 216 w 216"/>
              <a:gd name="T7" fmla="*/ 16 h 37"/>
              <a:gd name="T8" fmla="*/ 216 w 216"/>
              <a:gd name="T9" fmla="*/ 19 h 37"/>
              <a:gd name="T10" fmla="*/ 214 w 216"/>
              <a:gd name="T11" fmla="*/ 19 h 37"/>
              <a:gd name="T12" fmla="*/ 214 w 216"/>
              <a:gd name="T13" fmla="*/ 22 h 37"/>
              <a:gd name="T14" fmla="*/ 212 w 216"/>
              <a:gd name="T15" fmla="*/ 22 h 37"/>
              <a:gd name="T16" fmla="*/ 207 w 216"/>
              <a:gd name="T17" fmla="*/ 22 h 37"/>
              <a:gd name="T18" fmla="*/ 205 w 216"/>
              <a:gd name="T19" fmla="*/ 22 h 37"/>
              <a:gd name="T20" fmla="*/ 201 w 216"/>
              <a:gd name="T21" fmla="*/ 22 h 37"/>
              <a:gd name="T22" fmla="*/ 196 w 216"/>
              <a:gd name="T23" fmla="*/ 22 h 37"/>
              <a:gd name="T24" fmla="*/ 192 w 216"/>
              <a:gd name="T25" fmla="*/ 22 h 37"/>
              <a:gd name="T26" fmla="*/ 179 w 216"/>
              <a:gd name="T27" fmla="*/ 25 h 37"/>
              <a:gd name="T28" fmla="*/ 166 w 216"/>
              <a:gd name="T29" fmla="*/ 25 h 37"/>
              <a:gd name="T30" fmla="*/ 152 w 216"/>
              <a:gd name="T31" fmla="*/ 25 h 37"/>
              <a:gd name="T32" fmla="*/ 137 w 216"/>
              <a:gd name="T33" fmla="*/ 25 h 37"/>
              <a:gd name="T34" fmla="*/ 102 w 216"/>
              <a:gd name="T35" fmla="*/ 28 h 37"/>
              <a:gd name="T36" fmla="*/ 66 w 216"/>
              <a:gd name="T37" fmla="*/ 34 h 37"/>
              <a:gd name="T38" fmla="*/ 57 w 216"/>
              <a:gd name="T39" fmla="*/ 34 h 37"/>
              <a:gd name="T40" fmla="*/ 49 w 216"/>
              <a:gd name="T41" fmla="*/ 34 h 37"/>
              <a:gd name="T42" fmla="*/ 42 w 216"/>
              <a:gd name="T43" fmla="*/ 37 h 37"/>
              <a:gd name="T44" fmla="*/ 38 w 216"/>
              <a:gd name="T45" fmla="*/ 37 h 37"/>
              <a:gd name="T46" fmla="*/ 31 w 216"/>
              <a:gd name="T47" fmla="*/ 37 h 37"/>
              <a:gd name="T48" fmla="*/ 27 w 216"/>
              <a:gd name="T49" fmla="*/ 37 h 37"/>
              <a:gd name="T50" fmla="*/ 22 w 216"/>
              <a:gd name="T51" fmla="*/ 37 h 37"/>
              <a:gd name="T52" fmla="*/ 20 w 216"/>
              <a:gd name="T53" fmla="*/ 34 h 37"/>
              <a:gd name="T54" fmla="*/ 13 w 216"/>
              <a:gd name="T55" fmla="*/ 34 h 37"/>
              <a:gd name="T56" fmla="*/ 9 w 216"/>
              <a:gd name="T57" fmla="*/ 31 h 37"/>
              <a:gd name="T58" fmla="*/ 4 w 216"/>
              <a:gd name="T59" fmla="*/ 28 h 37"/>
              <a:gd name="T60" fmla="*/ 0 w 216"/>
              <a:gd name="T61" fmla="*/ 22 h 37"/>
              <a:gd name="T62" fmla="*/ 29 w 216"/>
              <a:gd name="T63" fmla="*/ 19 h 37"/>
              <a:gd name="T64" fmla="*/ 55 w 216"/>
              <a:gd name="T65" fmla="*/ 19 h 37"/>
              <a:gd name="T66" fmla="*/ 79 w 216"/>
              <a:gd name="T67" fmla="*/ 16 h 37"/>
              <a:gd name="T68" fmla="*/ 102 w 216"/>
              <a:gd name="T69" fmla="*/ 13 h 37"/>
              <a:gd name="T70" fmla="*/ 113 w 216"/>
              <a:gd name="T71" fmla="*/ 10 h 37"/>
              <a:gd name="T72" fmla="*/ 121 w 216"/>
              <a:gd name="T73" fmla="*/ 10 h 37"/>
              <a:gd name="T74" fmla="*/ 130 w 216"/>
              <a:gd name="T75" fmla="*/ 10 h 37"/>
              <a:gd name="T76" fmla="*/ 139 w 216"/>
              <a:gd name="T77" fmla="*/ 7 h 37"/>
              <a:gd name="T78" fmla="*/ 146 w 216"/>
              <a:gd name="T79" fmla="*/ 7 h 37"/>
              <a:gd name="T80" fmla="*/ 152 w 216"/>
              <a:gd name="T81" fmla="*/ 7 h 37"/>
              <a:gd name="T82" fmla="*/ 157 w 216"/>
              <a:gd name="T83" fmla="*/ 4 h 37"/>
              <a:gd name="T84" fmla="*/ 161 w 216"/>
              <a:gd name="T85" fmla="*/ 4 h 37"/>
              <a:gd name="T86" fmla="*/ 168 w 216"/>
              <a:gd name="T87" fmla="*/ 4 h 37"/>
              <a:gd name="T88" fmla="*/ 174 w 216"/>
              <a:gd name="T89" fmla="*/ 0 h 37"/>
              <a:gd name="T90" fmla="*/ 181 w 216"/>
              <a:gd name="T91" fmla="*/ 0 h 37"/>
              <a:gd name="T92" fmla="*/ 185 w 216"/>
              <a:gd name="T93" fmla="*/ 4 h 37"/>
              <a:gd name="T94" fmla="*/ 190 w 216"/>
              <a:gd name="T95" fmla="*/ 4 h 37"/>
              <a:gd name="T96" fmla="*/ 194 w 216"/>
              <a:gd name="T97" fmla="*/ 4 h 37"/>
              <a:gd name="T98" fmla="*/ 199 w 216"/>
              <a:gd name="T99" fmla="*/ 7 h 37"/>
              <a:gd name="T100" fmla="*/ 205 w 216"/>
              <a:gd name="T101" fmla="*/ 10 h 37"/>
              <a:gd name="T102" fmla="*/ 205 w 216"/>
              <a:gd name="T103" fmla="*/ 1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216" h="37">
                <a:moveTo>
                  <a:pt x="205" y="10"/>
                </a:moveTo>
                <a:lnTo>
                  <a:pt x="210" y="13"/>
                </a:lnTo>
                <a:lnTo>
                  <a:pt x="214" y="13"/>
                </a:lnTo>
                <a:lnTo>
                  <a:pt x="216" y="16"/>
                </a:lnTo>
                <a:lnTo>
                  <a:pt x="216" y="19"/>
                </a:lnTo>
                <a:lnTo>
                  <a:pt x="214" y="19"/>
                </a:lnTo>
                <a:lnTo>
                  <a:pt x="214" y="22"/>
                </a:lnTo>
                <a:lnTo>
                  <a:pt x="212" y="22"/>
                </a:lnTo>
                <a:lnTo>
                  <a:pt x="207" y="22"/>
                </a:lnTo>
                <a:lnTo>
                  <a:pt x="205" y="22"/>
                </a:lnTo>
                <a:lnTo>
                  <a:pt x="201" y="22"/>
                </a:lnTo>
                <a:lnTo>
                  <a:pt x="196" y="22"/>
                </a:lnTo>
                <a:lnTo>
                  <a:pt x="192" y="22"/>
                </a:lnTo>
                <a:lnTo>
                  <a:pt x="179" y="25"/>
                </a:lnTo>
                <a:lnTo>
                  <a:pt x="166" y="25"/>
                </a:lnTo>
                <a:lnTo>
                  <a:pt x="152" y="25"/>
                </a:lnTo>
                <a:lnTo>
                  <a:pt x="137" y="25"/>
                </a:lnTo>
                <a:lnTo>
                  <a:pt x="102" y="28"/>
                </a:lnTo>
                <a:lnTo>
                  <a:pt x="66" y="34"/>
                </a:lnTo>
                <a:lnTo>
                  <a:pt x="57" y="34"/>
                </a:lnTo>
                <a:lnTo>
                  <a:pt x="49" y="34"/>
                </a:lnTo>
                <a:lnTo>
                  <a:pt x="42" y="37"/>
                </a:lnTo>
                <a:lnTo>
                  <a:pt x="38" y="37"/>
                </a:lnTo>
                <a:lnTo>
                  <a:pt x="31" y="37"/>
                </a:lnTo>
                <a:lnTo>
                  <a:pt x="27" y="37"/>
                </a:lnTo>
                <a:lnTo>
                  <a:pt x="22" y="37"/>
                </a:lnTo>
                <a:lnTo>
                  <a:pt x="20" y="34"/>
                </a:lnTo>
                <a:lnTo>
                  <a:pt x="13" y="34"/>
                </a:lnTo>
                <a:lnTo>
                  <a:pt x="9" y="31"/>
                </a:lnTo>
                <a:lnTo>
                  <a:pt x="4" y="28"/>
                </a:lnTo>
                <a:lnTo>
                  <a:pt x="0" y="22"/>
                </a:lnTo>
                <a:lnTo>
                  <a:pt x="29" y="19"/>
                </a:lnTo>
                <a:lnTo>
                  <a:pt x="55" y="19"/>
                </a:lnTo>
                <a:lnTo>
                  <a:pt x="79" y="16"/>
                </a:lnTo>
                <a:lnTo>
                  <a:pt x="102" y="13"/>
                </a:lnTo>
                <a:lnTo>
                  <a:pt x="113" y="10"/>
                </a:lnTo>
                <a:lnTo>
                  <a:pt x="121" y="10"/>
                </a:lnTo>
                <a:lnTo>
                  <a:pt x="130" y="10"/>
                </a:lnTo>
                <a:lnTo>
                  <a:pt x="139" y="7"/>
                </a:lnTo>
                <a:lnTo>
                  <a:pt x="146" y="7"/>
                </a:lnTo>
                <a:lnTo>
                  <a:pt x="152" y="7"/>
                </a:lnTo>
                <a:lnTo>
                  <a:pt x="157" y="4"/>
                </a:lnTo>
                <a:lnTo>
                  <a:pt x="161" y="4"/>
                </a:lnTo>
                <a:lnTo>
                  <a:pt x="168" y="4"/>
                </a:lnTo>
                <a:lnTo>
                  <a:pt x="174" y="0"/>
                </a:lnTo>
                <a:lnTo>
                  <a:pt x="181" y="0"/>
                </a:lnTo>
                <a:lnTo>
                  <a:pt x="185" y="4"/>
                </a:lnTo>
                <a:lnTo>
                  <a:pt x="190" y="4"/>
                </a:lnTo>
                <a:lnTo>
                  <a:pt x="194" y="4"/>
                </a:lnTo>
                <a:lnTo>
                  <a:pt x="199" y="7"/>
                </a:lnTo>
                <a:lnTo>
                  <a:pt x="205" y="10"/>
                </a:lnTo>
                <a:lnTo>
                  <a:pt x="205" y="10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4" name="Freeform 182"/>
          <p:cNvSpPr>
            <a:spLocks/>
          </p:cNvSpPr>
          <p:nvPr/>
        </p:nvSpPr>
        <p:spPr bwMode="auto">
          <a:xfrm>
            <a:off x="2596725" y="1754300"/>
            <a:ext cx="523463" cy="1420745"/>
          </a:xfrm>
          <a:custGeom>
            <a:avLst/>
            <a:gdLst>
              <a:gd name="T0" fmla="*/ 70 w 81"/>
              <a:gd name="T1" fmla="*/ 22 h 133"/>
              <a:gd name="T2" fmla="*/ 77 w 81"/>
              <a:gd name="T3" fmla="*/ 40 h 133"/>
              <a:gd name="T4" fmla="*/ 79 w 81"/>
              <a:gd name="T5" fmla="*/ 59 h 133"/>
              <a:gd name="T6" fmla="*/ 81 w 81"/>
              <a:gd name="T7" fmla="*/ 77 h 133"/>
              <a:gd name="T8" fmla="*/ 79 w 81"/>
              <a:gd name="T9" fmla="*/ 93 h 133"/>
              <a:gd name="T10" fmla="*/ 75 w 81"/>
              <a:gd name="T11" fmla="*/ 105 h 133"/>
              <a:gd name="T12" fmla="*/ 66 w 81"/>
              <a:gd name="T13" fmla="*/ 117 h 133"/>
              <a:gd name="T14" fmla="*/ 57 w 81"/>
              <a:gd name="T15" fmla="*/ 126 h 133"/>
              <a:gd name="T16" fmla="*/ 51 w 81"/>
              <a:gd name="T17" fmla="*/ 130 h 133"/>
              <a:gd name="T18" fmla="*/ 42 w 81"/>
              <a:gd name="T19" fmla="*/ 133 h 133"/>
              <a:gd name="T20" fmla="*/ 33 w 81"/>
              <a:gd name="T21" fmla="*/ 130 h 133"/>
              <a:gd name="T22" fmla="*/ 31 w 81"/>
              <a:gd name="T23" fmla="*/ 126 h 133"/>
              <a:gd name="T24" fmla="*/ 31 w 81"/>
              <a:gd name="T25" fmla="*/ 123 h 133"/>
              <a:gd name="T26" fmla="*/ 31 w 81"/>
              <a:gd name="T27" fmla="*/ 117 h 133"/>
              <a:gd name="T28" fmla="*/ 26 w 81"/>
              <a:gd name="T29" fmla="*/ 114 h 133"/>
              <a:gd name="T30" fmla="*/ 20 w 81"/>
              <a:gd name="T31" fmla="*/ 108 h 133"/>
              <a:gd name="T32" fmla="*/ 11 w 81"/>
              <a:gd name="T33" fmla="*/ 105 h 133"/>
              <a:gd name="T34" fmla="*/ 4 w 81"/>
              <a:gd name="T35" fmla="*/ 102 h 133"/>
              <a:gd name="T36" fmla="*/ 2 w 81"/>
              <a:gd name="T37" fmla="*/ 99 h 133"/>
              <a:gd name="T38" fmla="*/ 0 w 81"/>
              <a:gd name="T39" fmla="*/ 96 h 133"/>
              <a:gd name="T40" fmla="*/ 2 w 81"/>
              <a:gd name="T41" fmla="*/ 93 h 133"/>
              <a:gd name="T42" fmla="*/ 6 w 81"/>
              <a:gd name="T43" fmla="*/ 90 h 133"/>
              <a:gd name="T44" fmla="*/ 13 w 81"/>
              <a:gd name="T45" fmla="*/ 93 h 133"/>
              <a:gd name="T46" fmla="*/ 22 w 81"/>
              <a:gd name="T47" fmla="*/ 93 h 133"/>
              <a:gd name="T48" fmla="*/ 35 w 81"/>
              <a:gd name="T49" fmla="*/ 99 h 133"/>
              <a:gd name="T50" fmla="*/ 42 w 81"/>
              <a:gd name="T51" fmla="*/ 99 h 133"/>
              <a:gd name="T52" fmla="*/ 44 w 81"/>
              <a:gd name="T53" fmla="*/ 96 h 133"/>
              <a:gd name="T54" fmla="*/ 48 w 81"/>
              <a:gd name="T55" fmla="*/ 83 h 133"/>
              <a:gd name="T56" fmla="*/ 48 w 81"/>
              <a:gd name="T57" fmla="*/ 68 h 133"/>
              <a:gd name="T58" fmla="*/ 48 w 81"/>
              <a:gd name="T59" fmla="*/ 53 h 133"/>
              <a:gd name="T60" fmla="*/ 44 w 81"/>
              <a:gd name="T61" fmla="*/ 34 h 133"/>
              <a:gd name="T62" fmla="*/ 42 w 81"/>
              <a:gd name="T63" fmla="*/ 25 h 133"/>
              <a:gd name="T64" fmla="*/ 35 w 81"/>
              <a:gd name="T65" fmla="*/ 12 h 133"/>
              <a:gd name="T66" fmla="*/ 28 w 81"/>
              <a:gd name="T67" fmla="*/ 9 h 133"/>
              <a:gd name="T68" fmla="*/ 24 w 81"/>
              <a:gd name="T69" fmla="*/ 6 h 133"/>
              <a:gd name="T70" fmla="*/ 28 w 81"/>
              <a:gd name="T71" fmla="*/ 3 h 133"/>
              <a:gd name="T72" fmla="*/ 35 w 81"/>
              <a:gd name="T73" fmla="*/ 0 h 133"/>
              <a:gd name="T74" fmla="*/ 48 w 81"/>
              <a:gd name="T75" fmla="*/ 3 h 133"/>
              <a:gd name="T76" fmla="*/ 62 w 81"/>
              <a:gd name="T77" fmla="*/ 9 h 133"/>
              <a:gd name="T78" fmla="*/ 66 w 81"/>
              <a:gd name="T79" fmla="*/ 16 h 1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81" h="133">
                <a:moveTo>
                  <a:pt x="66" y="16"/>
                </a:moveTo>
                <a:lnTo>
                  <a:pt x="70" y="22"/>
                </a:lnTo>
                <a:lnTo>
                  <a:pt x="75" y="31"/>
                </a:lnTo>
                <a:lnTo>
                  <a:pt x="77" y="40"/>
                </a:lnTo>
                <a:lnTo>
                  <a:pt x="79" y="49"/>
                </a:lnTo>
                <a:lnTo>
                  <a:pt x="79" y="59"/>
                </a:lnTo>
                <a:lnTo>
                  <a:pt x="81" y="68"/>
                </a:lnTo>
                <a:lnTo>
                  <a:pt x="81" y="77"/>
                </a:lnTo>
                <a:lnTo>
                  <a:pt x="81" y="83"/>
                </a:lnTo>
                <a:lnTo>
                  <a:pt x="79" y="93"/>
                </a:lnTo>
                <a:lnTo>
                  <a:pt x="77" y="99"/>
                </a:lnTo>
                <a:lnTo>
                  <a:pt x="75" y="105"/>
                </a:lnTo>
                <a:lnTo>
                  <a:pt x="70" y="111"/>
                </a:lnTo>
                <a:lnTo>
                  <a:pt x="66" y="117"/>
                </a:lnTo>
                <a:lnTo>
                  <a:pt x="62" y="123"/>
                </a:lnTo>
                <a:lnTo>
                  <a:pt x="57" y="126"/>
                </a:lnTo>
                <a:lnTo>
                  <a:pt x="55" y="130"/>
                </a:lnTo>
                <a:lnTo>
                  <a:pt x="51" y="130"/>
                </a:lnTo>
                <a:lnTo>
                  <a:pt x="46" y="133"/>
                </a:lnTo>
                <a:lnTo>
                  <a:pt x="42" y="133"/>
                </a:lnTo>
                <a:lnTo>
                  <a:pt x="37" y="133"/>
                </a:lnTo>
                <a:lnTo>
                  <a:pt x="33" y="130"/>
                </a:lnTo>
                <a:lnTo>
                  <a:pt x="31" y="130"/>
                </a:lnTo>
                <a:lnTo>
                  <a:pt x="31" y="126"/>
                </a:lnTo>
                <a:lnTo>
                  <a:pt x="31" y="123"/>
                </a:lnTo>
                <a:lnTo>
                  <a:pt x="31" y="123"/>
                </a:lnTo>
                <a:lnTo>
                  <a:pt x="31" y="120"/>
                </a:lnTo>
                <a:lnTo>
                  <a:pt x="31" y="117"/>
                </a:lnTo>
                <a:lnTo>
                  <a:pt x="28" y="117"/>
                </a:lnTo>
                <a:lnTo>
                  <a:pt x="26" y="114"/>
                </a:lnTo>
                <a:lnTo>
                  <a:pt x="24" y="111"/>
                </a:lnTo>
                <a:lnTo>
                  <a:pt x="20" y="108"/>
                </a:lnTo>
                <a:lnTo>
                  <a:pt x="15" y="108"/>
                </a:lnTo>
                <a:lnTo>
                  <a:pt x="11" y="105"/>
                </a:lnTo>
                <a:lnTo>
                  <a:pt x="9" y="102"/>
                </a:lnTo>
                <a:lnTo>
                  <a:pt x="4" y="102"/>
                </a:lnTo>
                <a:lnTo>
                  <a:pt x="2" y="99"/>
                </a:lnTo>
                <a:lnTo>
                  <a:pt x="2" y="99"/>
                </a:lnTo>
                <a:lnTo>
                  <a:pt x="0" y="96"/>
                </a:lnTo>
                <a:lnTo>
                  <a:pt x="0" y="96"/>
                </a:lnTo>
                <a:lnTo>
                  <a:pt x="0" y="93"/>
                </a:lnTo>
                <a:lnTo>
                  <a:pt x="2" y="93"/>
                </a:lnTo>
                <a:lnTo>
                  <a:pt x="4" y="93"/>
                </a:lnTo>
                <a:lnTo>
                  <a:pt x="6" y="90"/>
                </a:lnTo>
                <a:lnTo>
                  <a:pt x="11" y="93"/>
                </a:lnTo>
                <a:lnTo>
                  <a:pt x="13" y="93"/>
                </a:lnTo>
                <a:lnTo>
                  <a:pt x="17" y="93"/>
                </a:lnTo>
                <a:lnTo>
                  <a:pt x="22" y="93"/>
                </a:lnTo>
                <a:lnTo>
                  <a:pt x="31" y="96"/>
                </a:lnTo>
                <a:lnTo>
                  <a:pt x="35" y="99"/>
                </a:lnTo>
                <a:lnTo>
                  <a:pt x="39" y="99"/>
                </a:lnTo>
                <a:lnTo>
                  <a:pt x="42" y="99"/>
                </a:lnTo>
                <a:lnTo>
                  <a:pt x="44" y="96"/>
                </a:lnTo>
                <a:lnTo>
                  <a:pt x="44" y="96"/>
                </a:lnTo>
                <a:lnTo>
                  <a:pt x="46" y="90"/>
                </a:lnTo>
                <a:lnTo>
                  <a:pt x="48" y="83"/>
                </a:lnTo>
                <a:lnTo>
                  <a:pt x="48" y="77"/>
                </a:lnTo>
                <a:lnTo>
                  <a:pt x="48" y="68"/>
                </a:lnTo>
                <a:lnTo>
                  <a:pt x="48" y="59"/>
                </a:lnTo>
                <a:lnTo>
                  <a:pt x="48" y="53"/>
                </a:lnTo>
                <a:lnTo>
                  <a:pt x="46" y="43"/>
                </a:lnTo>
                <a:lnTo>
                  <a:pt x="44" y="34"/>
                </a:lnTo>
                <a:lnTo>
                  <a:pt x="44" y="28"/>
                </a:lnTo>
                <a:lnTo>
                  <a:pt x="42" y="25"/>
                </a:lnTo>
                <a:lnTo>
                  <a:pt x="37" y="16"/>
                </a:lnTo>
                <a:lnTo>
                  <a:pt x="35" y="12"/>
                </a:lnTo>
                <a:lnTo>
                  <a:pt x="31" y="12"/>
                </a:lnTo>
                <a:lnTo>
                  <a:pt x="28" y="9"/>
                </a:lnTo>
                <a:lnTo>
                  <a:pt x="26" y="9"/>
                </a:lnTo>
                <a:lnTo>
                  <a:pt x="24" y="6"/>
                </a:lnTo>
                <a:lnTo>
                  <a:pt x="26" y="3"/>
                </a:lnTo>
                <a:lnTo>
                  <a:pt x="28" y="3"/>
                </a:lnTo>
                <a:lnTo>
                  <a:pt x="31" y="0"/>
                </a:lnTo>
                <a:lnTo>
                  <a:pt x="35" y="0"/>
                </a:lnTo>
                <a:lnTo>
                  <a:pt x="42" y="3"/>
                </a:lnTo>
                <a:lnTo>
                  <a:pt x="48" y="3"/>
                </a:lnTo>
                <a:lnTo>
                  <a:pt x="55" y="6"/>
                </a:lnTo>
                <a:lnTo>
                  <a:pt x="62" y="9"/>
                </a:lnTo>
                <a:lnTo>
                  <a:pt x="66" y="16"/>
                </a:lnTo>
                <a:lnTo>
                  <a:pt x="66" y="16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6" name="Freeform 184"/>
          <p:cNvSpPr>
            <a:spLocks/>
          </p:cNvSpPr>
          <p:nvPr/>
        </p:nvSpPr>
        <p:spPr bwMode="auto">
          <a:xfrm>
            <a:off x="5096412" y="864879"/>
            <a:ext cx="426524" cy="427291"/>
          </a:xfrm>
          <a:custGeom>
            <a:avLst/>
            <a:gdLst>
              <a:gd name="T0" fmla="*/ 0 w 66"/>
              <a:gd name="T1" fmla="*/ 3 h 40"/>
              <a:gd name="T2" fmla="*/ 0 w 66"/>
              <a:gd name="T3" fmla="*/ 3 h 40"/>
              <a:gd name="T4" fmla="*/ 2 w 66"/>
              <a:gd name="T5" fmla="*/ 0 h 40"/>
              <a:gd name="T6" fmla="*/ 6 w 66"/>
              <a:gd name="T7" fmla="*/ 0 h 40"/>
              <a:gd name="T8" fmla="*/ 13 w 66"/>
              <a:gd name="T9" fmla="*/ 0 h 40"/>
              <a:gd name="T10" fmla="*/ 22 w 66"/>
              <a:gd name="T11" fmla="*/ 0 h 40"/>
              <a:gd name="T12" fmla="*/ 30 w 66"/>
              <a:gd name="T13" fmla="*/ 0 h 40"/>
              <a:gd name="T14" fmla="*/ 39 w 66"/>
              <a:gd name="T15" fmla="*/ 3 h 40"/>
              <a:gd name="T16" fmla="*/ 48 w 66"/>
              <a:gd name="T17" fmla="*/ 6 h 40"/>
              <a:gd name="T18" fmla="*/ 53 w 66"/>
              <a:gd name="T19" fmla="*/ 9 h 40"/>
              <a:gd name="T20" fmla="*/ 55 w 66"/>
              <a:gd name="T21" fmla="*/ 9 h 40"/>
              <a:gd name="T22" fmla="*/ 59 w 66"/>
              <a:gd name="T23" fmla="*/ 12 h 40"/>
              <a:gd name="T24" fmla="*/ 61 w 66"/>
              <a:gd name="T25" fmla="*/ 12 h 40"/>
              <a:gd name="T26" fmla="*/ 64 w 66"/>
              <a:gd name="T27" fmla="*/ 18 h 40"/>
              <a:gd name="T28" fmla="*/ 66 w 66"/>
              <a:gd name="T29" fmla="*/ 21 h 40"/>
              <a:gd name="T30" fmla="*/ 66 w 66"/>
              <a:gd name="T31" fmla="*/ 28 h 40"/>
              <a:gd name="T32" fmla="*/ 64 w 66"/>
              <a:gd name="T33" fmla="*/ 31 h 40"/>
              <a:gd name="T34" fmla="*/ 64 w 66"/>
              <a:gd name="T35" fmla="*/ 34 h 40"/>
              <a:gd name="T36" fmla="*/ 59 w 66"/>
              <a:gd name="T37" fmla="*/ 34 h 40"/>
              <a:gd name="T38" fmla="*/ 55 w 66"/>
              <a:gd name="T39" fmla="*/ 37 h 40"/>
              <a:gd name="T40" fmla="*/ 53 w 66"/>
              <a:gd name="T41" fmla="*/ 40 h 40"/>
              <a:gd name="T42" fmla="*/ 48 w 66"/>
              <a:gd name="T43" fmla="*/ 40 h 40"/>
              <a:gd name="T44" fmla="*/ 44 w 66"/>
              <a:gd name="T45" fmla="*/ 40 h 40"/>
              <a:gd name="T46" fmla="*/ 41 w 66"/>
              <a:gd name="T47" fmla="*/ 37 h 40"/>
              <a:gd name="T48" fmla="*/ 39 w 66"/>
              <a:gd name="T49" fmla="*/ 37 h 40"/>
              <a:gd name="T50" fmla="*/ 35 w 66"/>
              <a:gd name="T51" fmla="*/ 34 h 40"/>
              <a:gd name="T52" fmla="*/ 30 w 66"/>
              <a:gd name="T53" fmla="*/ 31 h 40"/>
              <a:gd name="T54" fmla="*/ 26 w 66"/>
              <a:gd name="T55" fmla="*/ 28 h 40"/>
              <a:gd name="T56" fmla="*/ 22 w 66"/>
              <a:gd name="T57" fmla="*/ 25 h 40"/>
              <a:gd name="T58" fmla="*/ 15 w 66"/>
              <a:gd name="T59" fmla="*/ 18 h 40"/>
              <a:gd name="T60" fmla="*/ 11 w 66"/>
              <a:gd name="T61" fmla="*/ 15 h 40"/>
              <a:gd name="T62" fmla="*/ 6 w 66"/>
              <a:gd name="T63" fmla="*/ 12 h 40"/>
              <a:gd name="T64" fmla="*/ 4 w 66"/>
              <a:gd name="T65" fmla="*/ 9 h 40"/>
              <a:gd name="T66" fmla="*/ 2 w 66"/>
              <a:gd name="T67" fmla="*/ 9 h 40"/>
              <a:gd name="T68" fmla="*/ 0 w 66"/>
              <a:gd name="T69" fmla="*/ 6 h 40"/>
              <a:gd name="T70" fmla="*/ 0 w 66"/>
              <a:gd name="T71" fmla="*/ 3 h 40"/>
              <a:gd name="T72" fmla="*/ 0 w 66"/>
              <a:gd name="T73" fmla="*/ 3 h 40"/>
              <a:gd name="T74" fmla="*/ 0 w 66"/>
              <a:gd name="T75" fmla="*/ 3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66" h="40">
                <a:moveTo>
                  <a:pt x="0" y="3"/>
                </a:moveTo>
                <a:lnTo>
                  <a:pt x="0" y="3"/>
                </a:lnTo>
                <a:lnTo>
                  <a:pt x="2" y="0"/>
                </a:lnTo>
                <a:lnTo>
                  <a:pt x="6" y="0"/>
                </a:lnTo>
                <a:lnTo>
                  <a:pt x="13" y="0"/>
                </a:lnTo>
                <a:lnTo>
                  <a:pt x="22" y="0"/>
                </a:lnTo>
                <a:lnTo>
                  <a:pt x="30" y="0"/>
                </a:lnTo>
                <a:lnTo>
                  <a:pt x="39" y="3"/>
                </a:lnTo>
                <a:lnTo>
                  <a:pt x="48" y="6"/>
                </a:lnTo>
                <a:lnTo>
                  <a:pt x="53" y="9"/>
                </a:lnTo>
                <a:lnTo>
                  <a:pt x="55" y="9"/>
                </a:lnTo>
                <a:lnTo>
                  <a:pt x="59" y="12"/>
                </a:lnTo>
                <a:lnTo>
                  <a:pt x="61" y="12"/>
                </a:lnTo>
                <a:lnTo>
                  <a:pt x="64" y="18"/>
                </a:lnTo>
                <a:lnTo>
                  <a:pt x="66" y="21"/>
                </a:lnTo>
                <a:lnTo>
                  <a:pt x="66" y="28"/>
                </a:lnTo>
                <a:lnTo>
                  <a:pt x="64" y="31"/>
                </a:lnTo>
                <a:lnTo>
                  <a:pt x="64" y="34"/>
                </a:lnTo>
                <a:lnTo>
                  <a:pt x="59" y="34"/>
                </a:lnTo>
                <a:lnTo>
                  <a:pt x="55" y="37"/>
                </a:lnTo>
                <a:lnTo>
                  <a:pt x="53" y="40"/>
                </a:lnTo>
                <a:lnTo>
                  <a:pt x="48" y="40"/>
                </a:lnTo>
                <a:lnTo>
                  <a:pt x="44" y="40"/>
                </a:lnTo>
                <a:lnTo>
                  <a:pt x="41" y="37"/>
                </a:lnTo>
                <a:lnTo>
                  <a:pt x="39" y="37"/>
                </a:lnTo>
                <a:lnTo>
                  <a:pt x="35" y="34"/>
                </a:lnTo>
                <a:lnTo>
                  <a:pt x="30" y="31"/>
                </a:lnTo>
                <a:lnTo>
                  <a:pt x="26" y="28"/>
                </a:lnTo>
                <a:lnTo>
                  <a:pt x="22" y="25"/>
                </a:lnTo>
                <a:lnTo>
                  <a:pt x="15" y="18"/>
                </a:lnTo>
                <a:lnTo>
                  <a:pt x="11" y="15"/>
                </a:lnTo>
                <a:lnTo>
                  <a:pt x="6" y="12"/>
                </a:lnTo>
                <a:lnTo>
                  <a:pt x="4" y="9"/>
                </a:lnTo>
                <a:lnTo>
                  <a:pt x="2" y="9"/>
                </a:lnTo>
                <a:lnTo>
                  <a:pt x="0" y="6"/>
                </a:lnTo>
                <a:lnTo>
                  <a:pt x="0" y="3"/>
                </a:lnTo>
                <a:lnTo>
                  <a:pt x="0" y="3"/>
                </a:lnTo>
                <a:lnTo>
                  <a:pt x="0" y="3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7" name="Freeform 185"/>
          <p:cNvSpPr>
            <a:spLocks/>
          </p:cNvSpPr>
          <p:nvPr/>
        </p:nvSpPr>
        <p:spPr bwMode="auto">
          <a:xfrm>
            <a:off x="4824988" y="1484452"/>
            <a:ext cx="381288" cy="363198"/>
          </a:xfrm>
          <a:custGeom>
            <a:avLst/>
            <a:gdLst>
              <a:gd name="T0" fmla="*/ 55 w 59"/>
              <a:gd name="T1" fmla="*/ 16 h 34"/>
              <a:gd name="T2" fmla="*/ 59 w 59"/>
              <a:gd name="T3" fmla="*/ 19 h 34"/>
              <a:gd name="T4" fmla="*/ 59 w 59"/>
              <a:gd name="T5" fmla="*/ 22 h 34"/>
              <a:gd name="T6" fmla="*/ 59 w 59"/>
              <a:gd name="T7" fmla="*/ 28 h 34"/>
              <a:gd name="T8" fmla="*/ 59 w 59"/>
              <a:gd name="T9" fmla="*/ 31 h 34"/>
              <a:gd name="T10" fmla="*/ 57 w 59"/>
              <a:gd name="T11" fmla="*/ 31 h 34"/>
              <a:gd name="T12" fmla="*/ 53 w 59"/>
              <a:gd name="T13" fmla="*/ 34 h 34"/>
              <a:gd name="T14" fmla="*/ 48 w 59"/>
              <a:gd name="T15" fmla="*/ 34 h 34"/>
              <a:gd name="T16" fmla="*/ 44 w 59"/>
              <a:gd name="T17" fmla="*/ 34 h 34"/>
              <a:gd name="T18" fmla="*/ 39 w 59"/>
              <a:gd name="T19" fmla="*/ 34 h 34"/>
              <a:gd name="T20" fmla="*/ 33 w 59"/>
              <a:gd name="T21" fmla="*/ 31 h 34"/>
              <a:gd name="T22" fmla="*/ 26 w 59"/>
              <a:gd name="T23" fmla="*/ 28 h 34"/>
              <a:gd name="T24" fmla="*/ 17 w 59"/>
              <a:gd name="T25" fmla="*/ 22 h 34"/>
              <a:gd name="T26" fmla="*/ 8 w 59"/>
              <a:gd name="T27" fmla="*/ 16 h 34"/>
              <a:gd name="T28" fmla="*/ 4 w 59"/>
              <a:gd name="T29" fmla="*/ 10 h 34"/>
              <a:gd name="T30" fmla="*/ 2 w 59"/>
              <a:gd name="T31" fmla="*/ 10 h 34"/>
              <a:gd name="T32" fmla="*/ 0 w 59"/>
              <a:gd name="T33" fmla="*/ 7 h 34"/>
              <a:gd name="T34" fmla="*/ 0 w 59"/>
              <a:gd name="T35" fmla="*/ 7 h 34"/>
              <a:gd name="T36" fmla="*/ 0 w 59"/>
              <a:gd name="T37" fmla="*/ 4 h 34"/>
              <a:gd name="T38" fmla="*/ 0 w 59"/>
              <a:gd name="T39" fmla="*/ 4 h 34"/>
              <a:gd name="T40" fmla="*/ 2 w 59"/>
              <a:gd name="T41" fmla="*/ 0 h 34"/>
              <a:gd name="T42" fmla="*/ 6 w 59"/>
              <a:gd name="T43" fmla="*/ 0 h 34"/>
              <a:gd name="T44" fmla="*/ 13 w 59"/>
              <a:gd name="T45" fmla="*/ 0 h 34"/>
              <a:gd name="T46" fmla="*/ 19 w 59"/>
              <a:gd name="T47" fmla="*/ 0 h 34"/>
              <a:gd name="T48" fmla="*/ 24 w 59"/>
              <a:gd name="T49" fmla="*/ 0 h 34"/>
              <a:gd name="T50" fmla="*/ 37 w 59"/>
              <a:gd name="T51" fmla="*/ 0 h 34"/>
              <a:gd name="T52" fmla="*/ 44 w 59"/>
              <a:gd name="T53" fmla="*/ 4 h 34"/>
              <a:gd name="T54" fmla="*/ 48 w 59"/>
              <a:gd name="T55" fmla="*/ 7 h 34"/>
              <a:gd name="T56" fmla="*/ 53 w 59"/>
              <a:gd name="T57" fmla="*/ 13 h 34"/>
              <a:gd name="T58" fmla="*/ 55 w 59"/>
              <a:gd name="T59" fmla="*/ 16 h 34"/>
              <a:gd name="T60" fmla="*/ 55 w 59"/>
              <a:gd name="T61" fmla="*/ 16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59" h="34">
                <a:moveTo>
                  <a:pt x="55" y="16"/>
                </a:moveTo>
                <a:lnTo>
                  <a:pt x="59" y="19"/>
                </a:lnTo>
                <a:lnTo>
                  <a:pt x="59" y="22"/>
                </a:lnTo>
                <a:lnTo>
                  <a:pt x="59" y="28"/>
                </a:lnTo>
                <a:lnTo>
                  <a:pt x="59" y="31"/>
                </a:lnTo>
                <a:lnTo>
                  <a:pt x="57" y="31"/>
                </a:lnTo>
                <a:lnTo>
                  <a:pt x="53" y="34"/>
                </a:lnTo>
                <a:lnTo>
                  <a:pt x="48" y="34"/>
                </a:lnTo>
                <a:lnTo>
                  <a:pt x="44" y="34"/>
                </a:lnTo>
                <a:lnTo>
                  <a:pt x="39" y="34"/>
                </a:lnTo>
                <a:lnTo>
                  <a:pt x="33" y="31"/>
                </a:lnTo>
                <a:lnTo>
                  <a:pt x="26" y="28"/>
                </a:lnTo>
                <a:lnTo>
                  <a:pt x="17" y="22"/>
                </a:lnTo>
                <a:lnTo>
                  <a:pt x="8" y="16"/>
                </a:lnTo>
                <a:lnTo>
                  <a:pt x="4" y="10"/>
                </a:lnTo>
                <a:lnTo>
                  <a:pt x="2" y="10"/>
                </a:lnTo>
                <a:lnTo>
                  <a:pt x="0" y="7"/>
                </a:lnTo>
                <a:lnTo>
                  <a:pt x="0" y="7"/>
                </a:lnTo>
                <a:lnTo>
                  <a:pt x="0" y="4"/>
                </a:lnTo>
                <a:lnTo>
                  <a:pt x="0" y="4"/>
                </a:lnTo>
                <a:lnTo>
                  <a:pt x="2" y="0"/>
                </a:lnTo>
                <a:lnTo>
                  <a:pt x="6" y="0"/>
                </a:lnTo>
                <a:lnTo>
                  <a:pt x="13" y="0"/>
                </a:lnTo>
                <a:lnTo>
                  <a:pt x="19" y="0"/>
                </a:lnTo>
                <a:lnTo>
                  <a:pt x="24" y="0"/>
                </a:lnTo>
                <a:lnTo>
                  <a:pt x="37" y="0"/>
                </a:lnTo>
                <a:lnTo>
                  <a:pt x="44" y="4"/>
                </a:lnTo>
                <a:lnTo>
                  <a:pt x="48" y="7"/>
                </a:lnTo>
                <a:lnTo>
                  <a:pt x="53" y="13"/>
                </a:lnTo>
                <a:lnTo>
                  <a:pt x="55" y="16"/>
                </a:lnTo>
                <a:lnTo>
                  <a:pt x="55" y="16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8" name="Freeform 186"/>
          <p:cNvSpPr>
            <a:spLocks/>
          </p:cNvSpPr>
          <p:nvPr/>
        </p:nvSpPr>
        <p:spPr bwMode="auto">
          <a:xfrm>
            <a:off x="4863763" y="1954472"/>
            <a:ext cx="529923" cy="950726"/>
          </a:xfrm>
          <a:custGeom>
            <a:avLst/>
            <a:gdLst>
              <a:gd name="T0" fmla="*/ 71 w 82"/>
              <a:gd name="T1" fmla="*/ 30 h 89"/>
              <a:gd name="T2" fmla="*/ 64 w 82"/>
              <a:gd name="T3" fmla="*/ 46 h 89"/>
              <a:gd name="T4" fmla="*/ 58 w 82"/>
              <a:gd name="T5" fmla="*/ 58 h 89"/>
              <a:gd name="T6" fmla="*/ 53 w 82"/>
              <a:gd name="T7" fmla="*/ 67 h 89"/>
              <a:gd name="T8" fmla="*/ 49 w 82"/>
              <a:gd name="T9" fmla="*/ 77 h 89"/>
              <a:gd name="T10" fmla="*/ 44 w 82"/>
              <a:gd name="T11" fmla="*/ 80 h 89"/>
              <a:gd name="T12" fmla="*/ 40 w 82"/>
              <a:gd name="T13" fmla="*/ 86 h 89"/>
              <a:gd name="T14" fmla="*/ 36 w 82"/>
              <a:gd name="T15" fmla="*/ 89 h 89"/>
              <a:gd name="T16" fmla="*/ 31 w 82"/>
              <a:gd name="T17" fmla="*/ 89 h 89"/>
              <a:gd name="T18" fmla="*/ 27 w 82"/>
              <a:gd name="T19" fmla="*/ 89 h 89"/>
              <a:gd name="T20" fmla="*/ 22 w 82"/>
              <a:gd name="T21" fmla="*/ 89 h 89"/>
              <a:gd name="T22" fmla="*/ 18 w 82"/>
              <a:gd name="T23" fmla="*/ 83 h 89"/>
              <a:gd name="T24" fmla="*/ 11 w 82"/>
              <a:gd name="T25" fmla="*/ 80 h 89"/>
              <a:gd name="T26" fmla="*/ 7 w 82"/>
              <a:gd name="T27" fmla="*/ 74 h 89"/>
              <a:gd name="T28" fmla="*/ 2 w 82"/>
              <a:gd name="T29" fmla="*/ 67 h 89"/>
              <a:gd name="T30" fmla="*/ 0 w 82"/>
              <a:gd name="T31" fmla="*/ 64 h 89"/>
              <a:gd name="T32" fmla="*/ 0 w 82"/>
              <a:gd name="T33" fmla="*/ 58 h 89"/>
              <a:gd name="T34" fmla="*/ 2 w 82"/>
              <a:gd name="T35" fmla="*/ 58 h 89"/>
              <a:gd name="T36" fmla="*/ 5 w 82"/>
              <a:gd name="T37" fmla="*/ 55 h 89"/>
              <a:gd name="T38" fmla="*/ 7 w 82"/>
              <a:gd name="T39" fmla="*/ 55 h 89"/>
              <a:gd name="T40" fmla="*/ 9 w 82"/>
              <a:gd name="T41" fmla="*/ 55 h 89"/>
              <a:gd name="T42" fmla="*/ 13 w 82"/>
              <a:gd name="T43" fmla="*/ 55 h 89"/>
              <a:gd name="T44" fmla="*/ 16 w 82"/>
              <a:gd name="T45" fmla="*/ 55 h 89"/>
              <a:gd name="T46" fmla="*/ 16 w 82"/>
              <a:gd name="T47" fmla="*/ 55 h 89"/>
              <a:gd name="T48" fmla="*/ 18 w 82"/>
              <a:gd name="T49" fmla="*/ 55 h 89"/>
              <a:gd name="T50" fmla="*/ 18 w 82"/>
              <a:gd name="T51" fmla="*/ 55 h 89"/>
              <a:gd name="T52" fmla="*/ 20 w 82"/>
              <a:gd name="T53" fmla="*/ 52 h 89"/>
              <a:gd name="T54" fmla="*/ 22 w 82"/>
              <a:gd name="T55" fmla="*/ 52 h 89"/>
              <a:gd name="T56" fmla="*/ 25 w 82"/>
              <a:gd name="T57" fmla="*/ 49 h 89"/>
              <a:gd name="T58" fmla="*/ 29 w 82"/>
              <a:gd name="T59" fmla="*/ 46 h 89"/>
              <a:gd name="T60" fmla="*/ 33 w 82"/>
              <a:gd name="T61" fmla="*/ 40 h 89"/>
              <a:gd name="T62" fmla="*/ 38 w 82"/>
              <a:gd name="T63" fmla="*/ 37 h 89"/>
              <a:gd name="T64" fmla="*/ 42 w 82"/>
              <a:gd name="T65" fmla="*/ 30 h 89"/>
              <a:gd name="T66" fmla="*/ 47 w 82"/>
              <a:gd name="T67" fmla="*/ 24 h 89"/>
              <a:gd name="T68" fmla="*/ 51 w 82"/>
              <a:gd name="T69" fmla="*/ 18 h 89"/>
              <a:gd name="T70" fmla="*/ 58 w 82"/>
              <a:gd name="T71" fmla="*/ 15 h 89"/>
              <a:gd name="T72" fmla="*/ 62 w 82"/>
              <a:gd name="T73" fmla="*/ 9 h 89"/>
              <a:gd name="T74" fmla="*/ 66 w 82"/>
              <a:gd name="T75" fmla="*/ 6 h 89"/>
              <a:gd name="T76" fmla="*/ 69 w 82"/>
              <a:gd name="T77" fmla="*/ 3 h 89"/>
              <a:gd name="T78" fmla="*/ 73 w 82"/>
              <a:gd name="T79" fmla="*/ 0 h 89"/>
              <a:gd name="T80" fmla="*/ 75 w 82"/>
              <a:gd name="T81" fmla="*/ 0 h 89"/>
              <a:gd name="T82" fmla="*/ 80 w 82"/>
              <a:gd name="T83" fmla="*/ 0 h 89"/>
              <a:gd name="T84" fmla="*/ 82 w 82"/>
              <a:gd name="T85" fmla="*/ 0 h 89"/>
              <a:gd name="T86" fmla="*/ 82 w 82"/>
              <a:gd name="T87" fmla="*/ 0 h 89"/>
              <a:gd name="T88" fmla="*/ 82 w 82"/>
              <a:gd name="T89" fmla="*/ 3 h 89"/>
              <a:gd name="T90" fmla="*/ 82 w 82"/>
              <a:gd name="T91" fmla="*/ 9 h 89"/>
              <a:gd name="T92" fmla="*/ 80 w 82"/>
              <a:gd name="T93" fmla="*/ 12 h 89"/>
              <a:gd name="T94" fmla="*/ 77 w 82"/>
              <a:gd name="T95" fmla="*/ 18 h 89"/>
              <a:gd name="T96" fmla="*/ 75 w 82"/>
              <a:gd name="T97" fmla="*/ 24 h 89"/>
              <a:gd name="T98" fmla="*/ 71 w 82"/>
              <a:gd name="T99" fmla="*/ 30 h 89"/>
              <a:gd name="T100" fmla="*/ 71 w 82"/>
              <a:gd name="T101" fmla="*/ 30 h 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82" h="89">
                <a:moveTo>
                  <a:pt x="71" y="30"/>
                </a:moveTo>
                <a:lnTo>
                  <a:pt x="64" y="46"/>
                </a:lnTo>
                <a:lnTo>
                  <a:pt x="58" y="58"/>
                </a:lnTo>
                <a:lnTo>
                  <a:pt x="53" y="67"/>
                </a:lnTo>
                <a:lnTo>
                  <a:pt x="49" y="77"/>
                </a:lnTo>
                <a:lnTo>
                  <a:pt x="44" y="80"/>
                </a:lnTo>
                <a:lnTo>
                  <a:pt x="40" y="86"/>
                </a:lnTo>
                <a:lnTo>
                  <a:pt x="36" y="89"/>
                </a:lnTo>
                <a:lnTo>
                  <a:pt x="31" y="89"/>
                </a:lnTo>
                <a:lnTo>
                  <a:pt x="27" y="89"/>
                </a:lnTo>
                <a:lnTo>
                  <a:pt x="22" y="89"/>
                </a:lnTo>
                <a:lnTo>
                  <a:pt x="18" y="83"/>
                </a:lnTo>
                <a:lnTo>
                  <a:pt x="11" y="80"/>
                </a:lnTo>
                <a:lnTo>
                  <a:pt x="7" y="74"/>
                </a:lnTo>
                <a:lnTo>
                  <a:pt x="2" y="67"/>
                </a:lnTo>
                <a:lnTo>
                  <a:pt x="0" y="64"/>
                </a:lnTo>
                <a:lnTo>
                  <a:pt x="0" y="58"/>
                </a:lnTo>
                <a:lnTo>
                  <a:pt x="2" y="58"/>
                </a:lnTo>
                <a:lnTo>
                  <a:pt x="5" y="55"/>
                </a:lnTo>
                <a:lnTo>
                  <a:pt x="7" y="55"/>
                </a:lnTo>
                <a:lnTo>
                  <a:pt x="9" y="55"/>
                </a:lnTo>
                <a:lnTo>
                  <a:pt x="13" y="55"/>
                </a:lnTo>
                <a:lnTo>
                  <a:pt x="16" y="55"/>
                </a:lnTo>
                <a:lnTo>
                  <a:pt x="16" y="55"/>
                </a:lnTo>
                <a:lnTo>
                  <a:pt x="18" y="55"/>
                </a:lnTo>
                <a:lnTo>
                  <a:pt x="18" y="55"/>
                </a:lnTo>
                <a:lnTo>
                  <a:pt x="20" y="52"/>
                </a:lnTo>
                <a:lnTo>
                  <a:pt x="22" y="52"/>
                </a:lnTo>
                <a:lnTo>
                  <a:pt x="25" y="49"/>
                </a:lnTo>
                <a:lnTo>
                  <a:pt x="29" y="46"/>
                </a:lnTo>
                <a:lnTo>
                  <a:pt x="33" y="40"/>
                </a:lnTo>
                <a:lnTo>
                  <a:pt x="38" y="37"/>
                </a:lnTo>
                <a:lnTo>
                  <a:pt x="42" y="30"/>
                </a:lnTo>
                <a:lnTo>
                  <a:pt x="47" y="24"/>
                </a:lnTo>
                <a:lnTo>
                  <a:pt x="51" y="18"/>
                </a:lnTo>
                <a:lnTo>
                  <a:pt x="58" y="15"/>
                </a:lnTo>
                <a:lnTo>
                  <a:pt x="62" y="9"/>
                </a:lnTo>
                <a:lnTo>
                  <a:pt x="66" y="6"/>
                </a:lnTo>
                <a:lnTo>
                  <a:pt x="69" y="3"/>
                </a:lnTo>
                <a:lnTo>
                  <a:pt x="73" y="0"/>
                </a:lnTo>
                <a:lnTo>
                  <a:pt x="75" y="0"/>
                </a:lnTo>
                <a:lnTo>
                  <a:pt x="80" y="0"/>
                </a:lnTo>
                <a:lnTo>
                  <a:pt x="82" y="0"/>
                </a:lnTo>
                <a:lnTo>
                  <a:pt x="82" y="0"/>
                </a:lnTo>
                <a:lnTo>
                  <a:pt x="82" y="3"/>
                </a:lnTo>
                <a:lnTo>
                  <a:pt x="82" y="9"/>
                </a:lnTo>
                <a:lnTo>
                  <a:pt x="80" y="12"/>
                </a:lnTo>
                <a:lnTo>
                  <a:pt x="77" y="18"/>
                </a:lnTo>
                <a:lnTo>
                  <a:pt x="75" y="24"/>
                </a:lnTo>
                <a:lnTo>
                  <a:pt x="71" y="30"/>
                </a:lnTo>
                <a:lnTo>
                  <a:pt x="71" y="30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9" name="Freeform 187"/>
          <p:cNvSpPr>
            <a:spLocks/>
          </p:cNvSpPr>
          <p:nvPr/>
        </p:nvSpPr>
        <p:spPr bwMode="auto">
          <a:xfrm>
            <a:off x="5238587" y="1591274"/>
            <a:ext cx="794887" cy="1153686"/>
          </a:xfrm>
          <a:custGeom>
            <a:avLst/>
            <a:gdLst>
              <a:gd name="T0" fmla="*/ 0 w 123"/>
              <a:gd name="T1" fmla="*/ 104 h 108"/>
              <a:gd name="T2" fmla="*/ 2 w 123"/>
              <a:gd name="T3" fmla="*/ 101 h 108"/>
              <a:gd name="T4" fmla="*/ 8 w 123"/>
              <a:gd name="T5" fmla="*/ 95 h 108"/>
              <a:gd name="T6" fmla="*/ 17 w 123"/>
              <a:gd name="T7" fmla="*/ 89 h 108"/>
              <a:gd name="T8" fmla="*/ 35 w 123"/>
              <a:gd name="T9" fmla="*/ 80 h 108"/>
              <a:gd name="T10" fmla="*/ 53 w 123"/>
              <a:gd name="T11" fmla="*/ 64 h 108"/>
              <a:gd name="T12" fmla="*/ 64 w 123"/>
              <a:gd name="T13" fmla="*/ 52 h 108"/>
              <a:gd name="T14" fmla="*/ 77 w 123"/>
              <a:gd name="T15" fmla="*/ 34 h 108"/>
              <a:gd name="T16" fmla="*/ 81 w 123"/>
              <a:gd name="T17" fmla="*/ 24 h 108"/>
              <a:gd name="T18" fmla="*/ 83 w 123"/>
              <a:gd name="T19" fmla="*/ 21 h 108"/>
              <a:gd name="T20" fmla="*/ 81 w 123"/>
              <a:gd name="T21" fmla="*/ 21 h 108"/>
              <a:gd name="T22" fmla="*/ 77 w 123"/>
              <a:gd name="T23" fmla="*/ 24 h 108"/>
              <a:gd name="T24" fmla="*/ 64 w 123"/>
              <a:gd name="T25" fmla="*/ 27 h 108"/>
              <a:gd name="T26" fmla="*/ 46 w 123"/>
              <a:gd name="T27" fmla="*/ 30 h 108"/>
              <a:gd name="T28" fmla="*/ 33 w 123"/>
              <a:gd name="T29" fmla="*/ 30 h 108"/>
              <a:gd name="T30" fmla="*/ 24 w 123"/>
              <a:gd name="T31" fmla="*/ 24 h 108"/>
              <a:gd name="T32" fmla="*/ 19 w 123"/>
              <a:gd name="T33" fmla="*/ 21 h 108"/>
              <a:gd name="T34" fmla="*/ 44 w 123"/>
              <a:gd name="T35" fmla="*/ 15 h 108"/>
              <a:gd name="T36" fmla="*/ 64 w 123"/>
              <a:gd name="T37" fmla="*/ 12 h 108"/>
              <a:gd name="T38" fmla="*/ 75 w 123"/>
              <a:gd name="T39" fmla="*/ 9 h 108"/>
              <a:gd name="T40" fmla="*/ 83 w 123"/>
              <a:gd name="T41" fmla="*/ 3 h 108"/>
              <a:gd name="T42" fmla="*/ 92 w 123"/>
              <a:gd name="T43" fmla="*/ 0 h 108"/>
              <a:gd name="T44" fmla="*/ 99 w 123"/>
              <a:gd name="T45" fmla="*/ 0 h 108"/>
              <a:gd name="T46" fmla="*/ 110 w 123"/>
              <a:gd name="T47" fmla="*/ 3 h 108"/>
              <a:gd name="T48" fmla="*/ 119 w 123"/>
              <a:gd name="T49" fmla="*/ 9 h 108"/>
              <a:gd name="T50" fmla="*/ 123 w 123"/>
              <a:gd name="T51" fmla="*/ 12 h 108"/>
              <a:gd name="T52" fmla="*/ 123 w 123"/>
              <a:gd name="T53" fmla="*/ 18 h 108"/>
              <a:gd name="T54" fmla="*/ 117 w 123"/>
              <a:gd name="T55" fmla="*/ 21 h 108"/>
              <a:gd name="T56" fmla="*/ 110 w 123"/>
              <a:gd name="T57" fmla="*/ 30 h 108"/>
              <a:gd name="T58" fmla="*/ 101 w 123"/>
              <a:gd name="T59" fmla="*/ 46 h 108"/>
              <a:gd name="T60" fmla="*/ 90 w 123"/>
              <a:gd name="T61" fmla="*/ 61 h 108"/>
              <a:gd name="T62" fmla="*/ 72 w 123"/>
              <a:gd name="T63" fmla="*/ 77 h 108"/>
              <a:gd name="T64" fmla="*/ 48 w 123"/>
              <a:gd name="T65" fmla="*/ 92 h 108"/>
              <a:gd name="T66" fmla="*/ 26 w 123"/>
              <a:gd name="T67" fmla="*/ 98 h 108"/>
              <a:gd name="T68" fmla="*/ 15 w 123"/>
              <a:gd name="T69" fmla="*/ 104 h 108"/>
              <a:gd name="T70" fmla="*/ 6 w 123"/>
              <a:gd name="T71" fmla="*/ 104 h 108"/>
              <a:gd name="T72" fmla="*/ 2 w 123"/>
              <a:gd name="T73" fmla="*/ 104 h 108"/>
              <a:gd name="T74" fmla="*/ 0 w 123"/>
              <a:gd name="T75" fmla="*/ 104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23" h="108">
                <a:moveTo>
                  <a:pt x="0" y="104"/>
                </a:moveTo>
                <a:lnTo>
                  <a:pt x="0" y="104"/>
                </a:lnTo>
                <a:lnTo>
                  <a:pt x="2" y="101"/>
                </a:lnTo>
                <a:lnTo>
                  <a:pt x="2" y="101"/>
                </a:lnTo>
                <a:lnTo>
                  <a:pt x="6" y="98"/>
                </a:lnTo>
                <a:lnTo>
                  <a:pt x="8" y="95"/>
                </a:lnTo>
                <a:lnTo>
                  <a:pt x="13" y="92"/>
                </a:lnTo>
                <a:lnTo>
                  <a:pt x="17" y="89"/>
                </a:lnTo>
                <a:lnTo>
                  <a:pt x="24" y="86"/>
                </a:lnTo>
                <a:lnTo>
                  <a:pt x="35" y="80"/>
                </a:lnTo>
                <a:lnTo>
                  <a:pt x="44" y="71"/>
                </a:lnTo>
                <a:lnTo>
                  <a:pt x="53" y="64"/>
                </a:lnTo>
                <a:lnTo>
                  <a:pt x="59" y="58"/>
                </a:lnTo>
                <a:lnTo>
                  <a:pt x="64" y="52"/>
                </a:lnTo>
                <a:lnTo>
                  <a:pt x="68" y="46"/>
                </a:lnTo>
                <a:lnTo>
                  <a:pt x="77" y="34"/>
                </a:lnTo>
                <a:lnTo>
                  <a:pt x="79" y="30"/>
                </a:lnTo>
                <a:lnTo>
                  <a:pt x="81" y="24"/>
                </a:lnTo>
                <a:lnTo>
                  <a:pt x="81" y="24"/>
                </a:lnTo>
                <a:lnTo>
                  <a:pt x="83" y="21"/>
                </a:lnTo>
                <a:lnTo>
                  <a:pt x="83" y="21"/>
                </a:lnTo>
                <a:lnTo>
                  <a:pt x="81" y="21"/>
                </a:lnTo>
                <a:lnTo>
                  <a:pt x="79" y="24"/>
                </a:lnTo>
                <a:lnTo>
                  <a:pt x="77" y="24"/>
                </a:lnTo>
                <a:lnTo>
                  <a:pt x="72" y="24"/>
                </a:lnTo>
                <a:lnTo>
                  <a:pt x="64" y="27"/>
                </a:lnTo>
                <a:lnTo>
                  <a:pt x="55" y="30"/>
                </a:lnTo>
                <a:lnTo>
                  <a:pt x="46" y="30"/>
                </a:lnTo>
                <a:lnTo>
                  <a:pt x="39" y="30"/>
                </a:lnTo>
                <a:lnTo>
                  <a:pt x="33" y="30"/>
                </a:lnTo>
                <a:lnTo>
                  <a:pt x="26" y="27"/>
                </a:lnTo>
                <a:lnTo>
                  <a:pt x="24" y="24"/>
                </a:lnTo>
                <a:lnTo>
                  <a:pt x="22" y="24"/>
                </a:lnTo>
                <a:lnTo>
                  <a:pt x="19" y="21"/>
                </a:lnTo>
                <a:lnTo>
                  <a:pt x="33" y="18"/>
                </a:lnTo>
                <a:lnTo>
                  <a:pt x="44" y="15"/>
                </a:lnTo>
                <a:lnTo>
                  <a:pt x="55" y="15"/>
                </a:lnTo>
                <a:lnTo>
                  <a:pt x="64" y="12"/>
                </a:lnTo>
                <a:lnTo>
                  <a:pt x="70" y="9"/>
                </a:lnTo>
                <a:lnTo>
                  <a:pt x="75" y="9"/>
                </a:lnTo>
                <a:lnTo>
                  <a:pt x="79" y="6"/>
                </a:lnTo>
                <a:lnTo>
                  <a:pt x="83" y="3"/>
                </a:lnTo>
                <a:lnTo>
                  <a:pt x="88" y="0"/>
                </a:lnTo>
                <a:lnTo>
                  <a:pt x="92" y="0"/>
                </a:lnTo>
                <a:lnTo>
                  <a:pt x="95" y="0"/>
                </a:lnTo>
                <a:lnTo>
                  <a:pt x="99" y="0"/>
                </a:lnTo>
                <a:lnTo>
                  <a:pt x="103" y="3"/>
                </a:lnTo>
                <a:lnTo>
                  <a:pt x="110" y="3"/>
                </a:lnTo>
                <a:lnTo>
                  <a:pt x="114" y="6"/>
                </a:lnTo>
                <a:lnTo>
                  <a:pt x="119" y="9"/>
                </a:lnTo>
                <a:lnTo>
                  <a:pt x="123" y="12"/>
                </a:lnTo>
                <a:lnTo>
                  <a:pt x="123" y="12"/>
                </a:lnTo>
                <a:lnTo>
                  <a:pt x="123" y="15"/>
                </a:lnTo>
                <a:lnTo>
                  <a:pt x="123" y="18"/>
                </a:lnTo>
                <a:lnTo>
                  <a:pt x="119" y="21"/>
                </a:lnTo>
                <a:lnTo>
                  <a:pt x="117" y="21"/>
                </a:lnTo>
                <a:lnTo>
                  <a:pt x="114" y="27"/>
                </a:lnTo>
                <a:lnTo>
                  <a:pt x="110" y="30"/>
                </a:lnTo>
                <a:lnTo>
                  <a:pt x="106" y="37"/>
                </a:lnTo>
                <a:lnTo>
                  <a:pt x="101" y="46"/>
                </a:lnTo>
                <a:lnTo>
                  <a:pt x="97" y="52"/>
                </a:lnTo>
                <a:lnTo>
                  <a:pt x="90" y="61"/>
                </a:lnTo>
                <a:lnTo>
                  <a:pt x="81" y="71"/>
                </a:lnTo>
                <a:lnTo>
                  <a:pt x="72" y="77"/>
                </a:lnTo>
                <a:lnTo>
                  <a:pt x="59" y="83"/>
                </a:lnTo>
                <a:lnTo>
                  <a:pt x="48" y="92"/>
                </a:lnTo>
                <a:lnTo>
                  <a:pt x="35" y="98"/>
                </a:lnTo>
                <a:lnTo>
                  <a:pt x="26" y="98"/>
                </a:lnTo>
                <a:lnTo>
                  <a:pt x="19" y="101"/>
                </a:lnTo>
                <a:lnTo>
                  <a:pt x="15" y="104"/>
                </a:lnTo>
                <a:lnTo>
                  <a:pt x="11" y="104"/>
                </a:lnTo>
                <a:lnTo>
                  <a:pt x="6" y="104"/>
                </a:lnTo>
                <a:lnTo>
                  <a:pt x="4" y="108"/>
                </a:lnTo>
                <a:lnTo>
                  <a:pt x="2" y="104"/>
                </a:lnTo>
                <a:lnTo>
                  <a:pt x="0" y="104"/>
                </a:lnTo>
                <a:lnTo>
                  <a:pt x="0" y="104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20" name="Freeform 188"/>
          <p:cNvSpPr>
            <a:spLocks/>
          </p:cNvSpPr>
          <p:nvPr/>
        </p:nvSpPr>
        <p:spPr bwMode="auto">
          <a:xfrm>
            <a:off x="5774974" y="1131940"/>
            <a:ext cx="601013" cy="2040318"/>
          </a:xfrm>
          <a:custGeom>
            <a:avLst/>
            <a:gdLst>
              <a:gd name="T0" fmla="*/ 16 w 93"/>
              <a:gd name="T1" fmla="*/ 163 h 191"/>
              <a:gd name="T2" fmla="*/ 9 w 93"/>
              <a:gd name="T3" fmla="*/ 160 h 191"/>
              <a:gd name="T4" fmla="*/ 5 w 93"/>
              <a:gd name="T5" fmla="*/ 157 h 191"/>
              <a:gd name="T6" fmla="*/ 3 w 93"/>
              <a:gd name="T7" fmla="*/ 154 h 191"/>
              <a:gd name="T8" fmla="*/ 5 w 93"/>
              <a:gd name="T9" fmla="*/ 151 h 191"/>
              <a:gd name="T10" fmla="*/ 7 w 93"/>
              <a:gd name="T11" fmla="*/ 147 h 191"/>
              <a:gd name="T12" fmla="*/ 14 w 93"/>
              <a:gd name="T13" fmla="*/ 147 h 191"/>
              <a:gd name="T14" fmla="*/ 20 w 93"/>
              <a:gd name="T15" fmla="*/ 147 h 191"/>
              <a:gd name="T16" fmla="*/ 31 w 93"/>
              <a:gd name="T17" fmla="*/ 151 h 191"/>
              <a:gd name="T18" fmla="*/ 38 w 93"/>
              <a:gd name="T19" fmla="*/ 151 h 191"/>
              <a:gd name="T20" fmla="*/ 47 w 93"/>
              <a:gd name="T21" fmla="*/ 151 h 191"/>
              <a:gd name="T22" fmla="*/ 49 w 93"/>
              <a:gd name="T23" fmla="*/ 151 h 191"/>
              <a:gd name="T24" fmla="*/ 51 w 93"/>
              <a:gd name="T25" fmla="*/ 138 h 191"/>
              <a:gd name="T26" fmla="*/ 51 w 93"/>
              <a:gd name="T27" fmla="*/ 110 h 191"/>
              <a:gd name="T28" fmla="*/ 51 w 93"/>
              <a:gd name="T29" fmla="*/ 67 h 191"/>
              <a:gd name="T30" fmla="*/ 51 w 93"/>
              <a:gd name="T31" fmla="*/ 46 h 191"/>
              <a:gd name="T32" fmla="*/ 49 w 93"/>
              <a:gd name="T33" fmla="*/ 27 h 191"/>
              <a:gd name="T34" fmla="*/ 49 w 93"/>
              <a:gd name="T35" fmla="*/ 21 h 191"/>
              <a:gd name="T36" fmla="*/ 42 w 93"/>
              <a:gd name="T37" fmla="*/ 24 h 191"/>
              <a:gd name="T38" fmla="*/ 34 w 93"/>
              <a:gd name="T39" fmla="*/ 24 h 191"/>
              <a:gd name="T40" fmla="*/ 20 w 93"/>
              <a:gd name="T41" fmla="*/ 24 h 191"/>
              <a:gd name="T42" fmla="*/ 12 w 93"/>
              <a:gd name="T43" fmla="*/ 21 h 191"/>
              <a:gd name="T44" fmla="*/ 5 w 93"/>
              <a:gd name="T45" fmla="*/ 18 h 191"/>
              <a:gd name="T46" fmla="*/ 0 w 93"/>
              <a:gd name="T47" fmla="*/ 12 h 191"/>
              <a:gd name="T48" fmla="*/ 18 w 93"/>
              <a:gd name="T49" fmla="*/ 9 h 191"/>
              <a:gd name="T50" fmla="*/ 34 w 93"/>
              <a:gd name="T51" fmla="*/ 6 h 191"/>
              <a:gd name="T52" fmla="*/ 45 w 93"/>
              <a:gd name="T53" fmla="*/ 6 h 191"/>
              <a:gd name="T54" fmla="*/ 49 w 93"/>
              <a:gd name="T55" fmla="*/ 3 h 191"/>
              <a:gd name="T56" fmla="*/ 60 w 93"/>
              <a:gd name="T57" fmla="*/ 0 h 191"/>
              <a:gd name="T58" fmla="*/ 69 w 93"/>
              <a:gd name="T59" fmla="*/ 0 h 191"/>
              <a:gd name="T60" fmla="*/ 80 w 93"/>
              <a:gd name="T61" fmla="*/ 6 h 191"/>
              <a:gd name="T62" fmla="*/ 89 w 93"/>
              <a:gd name="T63" fmla="*/ 12 h 191"/>
              <a:gd name="T64" fmla="*/ 93 w 93"/>
              <a:gd name="T65" fmla="*/ 15 h 191"/>
              <a:gd name="T66" fmla="*/ 91 w 93"/>
              <a:gd name="T67" fmla="*/ 21 h 191"/>
              <a:gd name="T68" fmla="*/ 87 w 93"/>
              <a:gd name="T69" fmla="*/ 21 h 191"/>
              <a:gd name="T70" fmla="*/ 84 w 93"/>
              <a:gd name="T71" fmla="*/ 30 h 191"/>
              <a:gd name="T72" fmla="*/ 80 w 93"/>
              <a:gd name="T73" fmla="*/ 49 h 191"/>
              <a:gd name="T74" fmla="*/ 80 w 93"/>
              <a:gd name="T75" fmla="*/ 77 h 191"/>
              <a:gd name="T76" fmla="*/ 82 w 93"/>
              <a:gd name="T77" fmla="*/ 107 h 191"/>
              <a:gd name="T78" fmla="*/ 84 w 93"/>
              <a:gd name="T79" fmla="*/ 138 h 191"/>
              <a:gd name="T80" fmla="*/ 82 w 93"/>
              <a:gd name="T81" fmla="*/ 160 h 191"/>
              <a:gd name="T82" fmla="*/ 78 w 93"/>
              <a:gd name="T83" fmla="*/ 175 h 191"/>
              <a:gd name="T84" fmla="*/ 71 w 93"/>
              <a:gd name="T85" fmla="*/ 184 h 191"/>
              <a:gd name="T86" fmla="*/ 62 w 93"/>
              <a:gd name="T87" fmla="*/ 191 h 191"/>
              <a:gd name="T88" fmla="*/ 53 w 93"/>
              <a:gd name="T89" fmla="*/ 191 h 191"/>
              <a:gd name="T90" fmla="*/ 47 w 93"/>
              <a:gd name="T91" fmla="*/ 187 h 191"/>
              <a:gd name="T92" fmla="*/ 42 w 93"/>
              <a:gd name="T93" fmla="*/ 181 h 191"/>
              <a:gd name="T94" fmla="*/ 38 w 93"/>
              <a:gd name="T95" fmla="*/ 172 h 191"/>
              <a:gd name="T96" fmla="*/ 31 w 93"/>
              <a:gd name="T97" fmla="*/ 169 h 191"/>
              <a:gd name="T98" fmla="*/ 23 w 93"/>
              <a:gd name="T99" fmla="*/ 166 h 1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93" h="191">
                <a:moveTo>
                  <a:pt x="23" y="166"/>
                </a:moveTo>
                <a:lnTo>
                  <a:pt x="16" y="163"/>
                </a:lnTo>
                <a:lnTo>
                  <a:pt x="14" y="160"/>
                </a:lnTo>
                <a:lnTo>
                  <a:pt x="9" y="160"/>
                </a:lnTo>
                <a:lnTo>
                  <a:pt x="7" y="157"/>
                </a:lnTo>
                <a:lnTo>
                  <a:pt x="5" y="157"/>
                </a:lnTo>
                <a:lnTo>
                  <a:pt x="3" y="154"/>
                </a:lnTo>
                <a:lnTo>
                  <a:pt x="3" y="154"/>
                </a:lnTo>
                <a:lnTo>
                  <a:pt x="3" y="151"/>
                </a:lnTo>
                <a:lnTo>
                  <a:pt x="5" y="151"/>
                </a:lnTo>
                <a:lnTo>
                  <a:pt x="5" y="151"/>
                </a:lnTo>
                <a:lnTo>
                  <a:pt x="7" y="147"/>
                </a:lnTo>
                <a:lnTo>
                  <a:pt x="9" y="147"/>
                </a:lnTo>
                <a:lnTo>
                  <a:pt x="14" y="147"/>
                </a:lnTo>
                <a:lnTo>
                  <a:pt x="16" y="147"/>
                </a:lnTo>
                <a:lnTo>
                  <a:pt x="20" y="147"/>
                </a:lnTo>
                <a:lnTo>
                  <a:pt x="27" y="147"/>
                </a:lnTo>
                <a:lnTo>
                  <a:pt x="31" y="151"/>
                </a:lnTo>
                <a:lnTo>
                  <a:pt x="36" y="151"/>
                </a:lnTo>
                <a:lnTo>
                  <a:pt x="38" y="151"/>
                </a:lnTo>
                <a:lnTo>
                  <a:pt x="42" y="151"/>
                </a:lnTo>
                <a:lnTo>
                  <a:pt x="47" y="151"/>
                </a:lnTo>
                <a:lnTo>
                  <a:pt x="49" y="151"/>
                </a:lnTo>
                <a:lnTo>
                  <a:pt x="49" y="151"/>
                </a:lnTo>
                <a:lnTo>
                  <a:pt x="51" y="147"/>
                </a:lnTo>
                <a:lnTo>
                  <a:pt x="51" y="138"/>
                </a:lnTo>
                <a:lnTo>
                  <a:pt x="51" y="129"/>
                </a:lnTo>
                <a:lnTo>
                  <a:pt x="51" y="110"/>
                </a:lnTo>
                <a:lnTo>
                  <a:pt x="51" y="89"/>
                </a:lnTo>
                <a:lnTo>
                  <a:pt x="51" y="67"/>
                </a:lnTo>
                <a:lnTo>
                  <a:pt x="51" y="55"/>
                </a:lnTo>
                <a:lnTo>
                  <a:pt x="51" y="46"/>
                </a:lnTo>
                <a:lnTo>
                  <a:pt x="49" y="37"/>
                </a:lnTo>
                <a:lnTo>
                  <a:pt x="49" y="27"/>
                </a:lnTo>
                <a:lnTo>
                  <a:pt x="49" y="24"/>
                </a:lnTo>
                <a:lnTo>
                  <a:pt x="49" y="21"/>
                </a:lnTo>
                <a:lnTo>
                  <a:pt x="47" y="21"/>
                </a:lnTo>
                <a:lnTo>
                  <a:pt x="42" y="24"/>
                </a:lnTo>
                <a:lnTo>
                  <a:pt x="38" y="24"/>
                </a:lnTo>
                <a:lnTo>
                  <a:pt x="34" y="24"/>
                </a:lnTo>
                <a:lnTo>
                  <a:pt x="27" y="24"/>
                </a:lnTo>
                <a:lnTo>
                  <a:pt x="20" y="24"/>
                </a:lnTo>
                <a:lnTo>
                  <a:pt x="16" y="24"/>
                </a:lnTo>
                <a:lnTo>
                  <a:pt x="12" y="21"/>
                </a:lnTo>
                <a:lnTo>
                  <a:pt x="7" y="21"/>
                </a:lnTo>
                <a:lnTo>
                  <a:pt x="5" y="18"/>
                </a:lnTo>
                <a:lnTo>
                  <a:pt x="0" y="15"/>
                </a:lnTo>
                <a:lnTo>
                  <a:pt x="0" y="12"/>
                </a:lnTo>
                <a:lnTo>
                  <a:pt x="9" y="9"/>
                </a:lnTo>
                <a:lnTo>
                  <a:pt x="18" y="9"/>
                </a:lnTo>
                <a:lnTo>
                  <a:pt x="27" y="9"/>
                </a:lnTo>
                <a:lnTo>
                  <a:pt x="34" y="6"/>
                </a:lnTo>
                <a:lnTo>
                  <a:pt x="40" y="6"/>
                </a:lnTo>
                <a:lnTo>
                  <a:pt x="45" y="6"/>
                </a:lnTo>
                <a:lnTo>
                  <a:pt x="47" y="3"/>
                </a:lnTo>
                <a:lnTo>
                  <a:pt x="49" y="3"/>
                </a:lnTo>
                <a:lnTo>
                  <a:pt x="53" y="0"/>
                </a:lnTo>
                <a:lnTo>
                  <a:pt x="60" y="0"/>
                </a:lnTo>
                <a:lnTo>
                  <a:pt x="65" y="0"/>
                </a:lnTo>
                <a:lnTo>
                  <a:pt x="69" y="0"/>
                </a:lnTo>
                <a:lnTo>
                  <a:pt x="76" y="3"/>
                </a:lnTo>
                <a:lnTo>
                  <a:pt x="80" y="6"/>
                </a:lnTo>
                <a:lnTo>
                  <a:pt x="87" y="9"/>
                </a:lnTo>
                <a:lnTo>
                  <a:pt x="89" y="12"/>
                </a:lnTo>
                <a:lnTo>
                  <a:pt x="91" y="15"/>
                </a:lnTo>
                <a:lnTo>
                  <a:pt x="93" y="15"/>
                </a:lnTo>
                <a:lnTo>
                  <a:pt x="91" y="18"/>
                </a:lnTo>
                <a:lnTo>
                  <a:pt x="91" y="21"/>
                </a:lnTo>
                <a:lnTo>
                  <a:pt x="89" y="21"/>
                </a:lnTo>
                <a:lnTo>
                  <a:pt x="87" y="21"/>
                </a:lnTo>
                <a:lnTo>
                  <a:pt x="84" y="24"/>
                </a:lnTo>
                <a:lnTo>
                  <a:pt x="84" y="30"/>
                </a:lnTo>
                <a:lnTo>
                  <a:pt x="82" y="40"/>
                </a:lnTo>
                <a:lnTo>
                  <a:pt x="80" y="49"/>
                </a:lnTo>
                <a:lnTo>
                  <a:pt x="80" y="61"/>
                </a:lnTo>
                <a:lnTo>
                  <a:pt x="80" y="77"/>
                </a:lnTo>
                <a:lnTo>
                  <a:pt x="80" y="92"/>
                </a:lnTo>
                <a:lnTo>
                  <a:pt x="82" y="107"/>
                </a:lnTo>
                <a:lnTo>
                  <a:pt x="82" y="126"/>
                </a:lnTo>
                <a:lnTo>
                  <a:pt x="84" y="138"/>
                </a:lnTo>
                <a:lnTo>
                  <a:pt x="82" y="151"/>
                </a:lnTo>
                <a:lnTo>
                  <a:pt x="82" y="160"/>
                </a:lnTo>
                <a:lnTo>
                  <a:pt x="80" y="169"/>
                </a:lnTo>
                <a:lnTo>
                  <a:pt x="78" y="175"/>
                </a:lnTo>
                <a:lnTo>
                  <a:pt x="76" y="181"/>
                </a:lnTo>
                <a:lnTo>
                  <a:pt x="71" y="184"/>
                </a:lnTo>
                <a:lnTo>
                  <a:pt x="67" y="187"/>
                </a:lnTo>
                <a:lnTo>
                  <a:pt x="62" y="191"/>
                </a:lnTo>
                <a:lnTo>
                  <a:pt x="58" y="191"/>
                </a:lnTo>
                <a:lnTo>
                  <a:pt x="53" y="191"/>
                </a:lnTo>
                <a:lnTo>
                  <a:pt x="49" y="191"/>
                </a:lnTo>
                <a:lnTo>
                  <a:pt x="47" y="187"/>
                </a:lnTo>
                <a:lnTo>
                  <a:pt x="45" y="187"/>
                </a:lnTo>
                <a:lnTo>
                  <a:pt x="42" y="181"/>
                </a:lnTo>
                <a:lnTo>
                  <a:pt x="40" y="178"/>
                </a:lnTo>
                <a:lnTo>
                  <a:pt x="38" y="172"/>
                </a:lnTo>
                <a:lnTo>
                  <a:pt x="34" y="172"/>
                </a:lnTo>
                <a:lnTo>
                  <a:pt x="31" y="169"/>
                </a:lnTo>
                <a:lnTo>
                  <a:pt x="27" y="166"/>
                </a:lnTo>
                <a:lnTo>
                  <a:pt x="23" y="166"/>
                </a:lnTo>
                <a:lnTo>
                  <a:pt x="23" y="166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21" name="Freeform 189"/>
          <p:cNvSpPr>
            <a:spLocks/>
          </p:cNvSpPr>
          <p:nvPr/>
        </p:nvSpPr>
        <p:spPr bwMode="auto">
          <a:xfrm>
            <a:off x="5923609" y="533732"/>
            <a:ext cx="510538" cy="299104"/>
          </a:xfrm>
          <a:custGeom>
            <a:avLst/>
            <a:gdLst>
              <a:gd name="T0" fmla="*/ 11 w 79"/>
              <a:gd name="T1" fmla="*/ 0 h 28"/>
              <a:gd name="T2" fmla="*/ 24 w 79"/>
              <a:gd name="T3" fmla="*/ 0 h 28"/>
              <a:gd name="T4" fmla="*/ 30 w 79"/>
              <a:gd name="T5" fmla="*/ 0 h 28"/>
              <a:gd name="T6" fmla="*/ 37 w 79"/>
              <a:gd name="T7" fmla="*/ 0 h 28"/>
              <a:gd name="T8" fmla="*/ 50 w 79"/>
              <a:gd name="T9" fmla="*/ 0 h 28"/>
              <a:gd name="T10" fmla="*/ 59 w 79"/>
              <a:gd name="T11" fmla="*/ 3 h 28"/>
              <a:gd name="T12" fmla="*/ 66 w 79"/>
              <a:gd name="T13" fmla="*/ 6 h 28"/>
              <a:gd name="T14" fmla="*/ 72 w 79"/>
              <a:gd name="T15" fmla="*/ 6 h 28"/>
              <a:gd name="T16" fmla="*/ 77 w 79"/>
              <a:gd name="T17" fmla="*/ 9 h 28"/>
              <a:gd name="T18" fmla="*/ 79 w 79"/>
              <a:gd name="T19" fmla="*/ 12 h 28"/>
              <a:gd name="T20" fmla="*/ 79 w 79"/>
              <a:gd name="T21" fmla="*/ 19 h 28"/>
              <a:gd name="T22" fmla="*/ 79 w 79"/>
              <a:gd name="T23" fmla="*/ 22 h 28"/>
              <a:gd name="T24" fmla="*/ 79 w 79"/>
              <a:gd name="T25" fmla="*/ 25 h 28"/>
              <a:gd name="T26" fmla="*/ 77 w 79"/>
              <a:gd name="T27" fmla="*/ 25 h 28"/>
              <a:gd name="T28" fmla="*/ 77 w 79"/>
              <a:gd name="T29" fmla="*/ 28 h 28"/>
              <a:gd name="T30" fmla="*/ 75 w 79"/>
              <a:gd name="T31" fmla="*/ 28 h 28"/>
              <a:gd name="T32" fmla="*/ 72 w 79"/>
              <a:gd name="T33" fmla="*/ 28 h 28"/>
              <a:gd name="T34" fmla="*/ 68 w 79"/>
              <a:gd name="T35" fmla="*/ 28 h 28"/>
              <a:gd name="T36" fmla="*/ 64 w 79"/>
              <a:gd name="T37" fmla="*/ 28 h 28"/>
              <a:gd name="T38" fmla="*/ 57 w 79"/>
              <a:gd name="T39" fmla="*/ 25 h 28"/>
              <a:gd name="T40" fmla="*/ 53 w 79"/>
              <a:gd name="T41" fmla="*/ 25 h 28"/>
              <a:gd name="T42" fmla="*/ 44 w 79"/>
              <a:gd name="T43" fmla="*/ 22 h 28"/>
              <a:gd name="T44" fmla="*/ 35 w 79"/>
              <a:gd name="T45" fmla="*/ 22 h 28"/>
              <a:gd name="T46" fmla="*/ 26 w 79"/>
              <a:gd name="T47" fmla="*/ 19 h 28"/>
              <a:gd name="T48" fmla="*/ 19 w 79"/>
              <a:gd name="T49" fmla="*/ 15 h 28"/>
              <a:gd name="T50" fmla="*/ 13 w 79"/>
              <a:gd name="T51" fmla="*/ 15 h 28"/>
              <a:gd name="T52" fmla="*/ 8 w 79"/>
              <a:gd name="T53" fmla="*/ 12 h 28"/>
              <a:gd name="T54" fmla="*/ 4 w 79"/>
              <a:gd name="T55" fmla="*/ 12 h 28"/>
              <a:gd name="T56" fmla="*/ 2 w 79"/>
              <a:gd name="T57" fmla="*/ 9 h 28"/>
              <a:gd name="T58" fmla="*/ 0 w 79"/>
              <a:gd name="T59" fmla="*/ 9 h 28"/>
              <a:gd name="T60" fmla="*/ 0 w 79"/>
              <a:gd name="T61" fmla="*/ 6 h 28"/>
              <a:gd name="T62" fmla="*/ 0 w 79"/>
              <a:gd name="T63" fmla="*/ 6 h 28"/>
              <a:gd name="T64" fmla="*/ 2 w 79"/>
              <a:gd name="T65" fmla="*/ 3 h 28"/>
              <a:gd name="T66" fmla="*/ 4 w 79"/>
              <a:gd name="T67" fmla="*/ 0 h 28"/>
              <a:gd name="T68" fmla="*/ 11 w 79"/>
              <a:gd name="T69" fmla="*/ 0 h 28"/>
              <a:gd name="T70" fmla="*/ 11 w 79"/>
              <a:gd name="T71" fmla="*/ 0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79" h="28">
                <a:moveTo>
                  <a:pt x="11" y="0"/>
                </a:moveTo>
                <a:lnTo>
                  <a:pt x="24" y="0"/>
                </a:lnTo>
                <a:lnTo>
                  <a:pt x="30" y="0"/>
                </a:lnTo>
                <a:lnTo>
                  <a:pt x="37" y="0"/>
                </a:lnTo>
                <a:lnTo>
                  <a:pt x="50" y="0"/>
                </a:lnTo>
                <a:lnTo>
                  <a:pt x="59" y="3"/>
                </a:lnTo>
                <a:lnTo>
                  <a:pt x="66" y="6"/>
                </a:lnTo>
                <a:lnTo>
                  <a:pt x="72" y="6"/>
                </a:lnTo>
                <a:lnTo>
                  <a:pt x="77" y="9"/>
                </a:lnTo>
                <a:lnTo>
                  <a:pt x="79" y="12"/>
                </a:lnTo>
                <a:lnTo>
                  <a:pt x="79" y="19"/>
                </a:lnTo>
                <a:lnTo>
                  <a:pt x="79" y="22"/>
                </a:lnTo>
                <a:lnTo>
                  <a:pt x="79" y="25"/>
                </a:lnTo>
                <a:lnTo>
                  <a:pt x="77" y="25"/>
                </a:lnTo>
                <a:lnTo>
                  <a:pt x="77" y="28"/>
                </a:lnTo>
                <a:lnTo>
                  <a:pt x="75" y="28"/>
                </a:lnTo>
                <a:lnTo>
                  <a:pt x="72" y="28"/>
                </a:lnTo>
                <a:lnTo>
                  <a:pt x="68" y="28"/>
                </a:lnTo>
                <a:lnTo>
                  <a:pt x="64" y="28"/>
                </a:lnTo>
                <a:lnTo>
                  <a:pt x="57" y="25"/>
                </a:lnTo>
                <a:lnTo>
                  <a:pt x="53" y="25"/>
                </a:lnTo>
                <a:lnTo>
                  <a:pt x="44" y="22"/>
                </a:lnTo>
                <a:lnTo>
                  <a:pt x="35" y="22"/>
                </a:lnTo>
                <a:lnTo>
                  <a:pt x="26" y="19"/>
                </a:lnTo>
                <a:lnTo>
                  <a:pt x="19" y="15"/>
                </a:lnTo>
                <a:lnTo>
                  <a:pt x="13" y="15"/>
                </a:lnTo>
                <a:lnTo>
                  <a:pt x="8" y="12"/>
                </a:lnTo>
                <a:lnTo>
                  <a:pt x="4" y="12"/>
                </a:lnTo>
                <a:lnTo>
                  <a:pt x="2" y="9"/>
                </a:lnTo>
                <a:lnTo>
                  <a:pt x="0" y="9"/>
                </a:lnTo>
                <a:lnTo>
                  <a:pt x="0" y="6"/>
                </a:lnTo>
                <a:lnTo>
                  <a:pt x="0" y="6"/>
                </a:lnTo>
                <a:lnTo>
                  <a:pt x="2" y="3"/>
                </a:lnTo>
                <a:lnTo>
                  <a:pt x="4" y="0"/>
                </a:lnTo>
                <a:lnTo>
                  <a:pt x="11" y="0"/>
                </a:lnTo>
                <a:lnTo>
                  <a:pt x="11" y="0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22" name="Freeform 190"/>
          <p:cNvSpPr>
            <a:spLocks/>
          </p:cNvSpPr>
          <p:nvPr/>
        </p:nvSpPr>
        <p:spPr bwMode="auto">
          <a:xfrm>
            <a:off x="6266123" y="1131940"/>
            <a:ext cx="710873" cy="715716"/>
          </a:xfrm>
          <a:custGeom>
            <a:avLst/>
            <a:gdLst>
              <a:gd name="T0" fmla="*/ 66 w 110"/>
              <a:gd name="T1" fmla="*/ 18 h 67"/>
              <a:gd name="T2" fmla="*/ 68 w 110"/>
              <a:gd name="T3" fmla="*/ 15 h 67"/>
              <a:gd name="T4" fmla="*/ 68 w 110"/>
              <a:gd name="T5" fmla="*/ 15 h 67"/>
              <a:gd name="T6" fmla="*/ 70 w 110"/>
              <a:gd name="T7" fmla="*/ 12 h 67"/>
              <a:gd name="T8" fmla="*/ 68 w 110"/>
              <a:gd name="T9" fmla="*/ 9 h 67"/>
              <a:gd name="T10" fmla="*/ 68 w 110"/>
              <a:gd name="T11" fmla="*/ 9 h 67"/>
              <a:gd name="T12" fmla="*/ 68 w 110"/>
              <a:gd name="T13" fmla="*/ 6 h 67"/>
              <a:gd name="T14" fmla="*/ 68 w 110"/>
              <a:gd name="T15" fmla="*/ 6 h 67"/>
              <a:gd name="T16" fmla="*/ 70 w 110"/>
              <a:gd name="T17" fmla="*/ 3 h 67"/>
              <a:gd name="T18" fmla="*/ 72 w 110"/>
              <a:gd name="T19" fmla="*/ 3 h 67"/>
              <a:gd name="T20" fmla="*/ 75 w 110"/>
              <a:gd name="T21" fmla="*/ 0 h 67"/>
              <a:gd name="T22" fmla="*/ 79 w 110"/>
              <a:gd name="T23" fmla="*/ 3 h 67"/>
              <a:gd name="T24" fmla="*/ 86 w 110"/>
              <a:gd name="T25" fmla="*/ 3 h 67"/>
              <a:gd name="T26" fmla="*/ 94 w 110"/>
              <a:gd name="T27" fmla="*/ 6 h 67"/>
              <a:gd name="T28" fmla="*/ 103 w 110"/>
              <a:gd name="T29" fmla="*/ 12 h 67"/>
              <a:gd name="T30" fmla="*/ 105 w 110"/>
              <a:gd name="T31" fmla="*/ 15 h 67"/>
              <a:gd name="T32" fmla="*/ 108 w 110"/>
              <a:gd name="T33" fmla="*/ 15 h 67"/>
              <a:gd name="T34" fmla="*/ 108 w 110"/>
              <a:gd name="T35" fmla="*/ 18 h 67"/>
              <a:gd name="T36" fmla="*/ 110 w 110"/>
              <a:gd name="T37" fmla="*/ 21 h 67"/>
              <a:gd name="T38" fmla="*/ 108 w 110"/>
              <a:gd name="T39" fmla="*/ 21 h 67"/>
              <a:gd name="T40" fmla="*/ 108 w 110"/>
              <a:gd name="T41" fmla="*/ 24 h 67"/>
              <a:gd name="T42" fmla="*/ 105 w 110"/>
              <a:gd name="T43" fmla="*/ 24 h 67"/>
              <a:gd name="T44" fmla="*/ 103 w 110"/>
              <a:gd name="T45" fmla="*/ 27 h 67"/>
              <a:gd name="T46" fmla="*/ 101 w 110"/>
              <a:gd name="T47" fmla="*/ 27 h 67"/>
              <a:gd name="T48" fmla="*/ 97 w 110"/>
              <a:gd name="T49" fmla="*/ 30 h 67"/>
              <a:gd name="T50" fmla="*/ 94 w 110"/>
              <a:gd name="T51" fmla="*/ 33 h 67"/>
              <a:gd name="T52" fmla="*/ 88 w 110"/>
              <a:gd name="T53" fmla="*/ 33 h 67"/>
              <a:gd name="T54" fmla="*/ 83 w 110"/>
              <a:gd name="T55" fmla="*/ 37 h 67"/>
              <a:gd name="T56" fmla="*/ 77 w 110"/>
              <a:gd name="T57" fmla="*/ 40 h 67"/>
              <a:gd name="T58" fmla="*/ 68 w 110"/>
              <a:gd name="T59" fmla="*/ 46 h 67"/>
              <a:gd name="T60" fmla="*/ 59 w 110"/>
              <a:gd name="T61" fmla="*/ 49 h 67"/>
              <a:gd name="T62" fmla="*/ 48 w 110"/>
              <a:gd name="T63" fmla="*/ 52 h 67"/>
              <a:gd name="T64" fmla="*/ 35 w 110"/>
              <a:gd name="T65" fmla="*/ 58 h 67"/>
              <a:gd name="T66" fmla="*/ 22 w 110"/>
              <a:gd name="T67" fmla="*/ 61 h 67"/>
              <a:gd name="T68" fmla="*/ 8 w 110"/>
              <a:gd name="T69" fmla="*/ 67 h 67"/>
              <a:gd name="T70" fmla="*/ 0 w 110"/>
              <a:gd name="T71" fmla="*/ 61 h 67"/>
              <a:gd name="T72" fmla="*/ 13 w 110"/>
              <a:gd name="T73" fmla="*/ 52 h 67"/>
              <a:gd name="T74" fmla="*/ 26 w 110"/>
              <a:gd name="T75" fmla="*/ 46 h 67"/>
              <a:gd name="T76" fmla="*/ 37 w 110"/>
              <a:gd name="T77" fmla="*/ 37 h 67"/>
              <a:gd name="T78" fmla="*/ 46 w 110"/>
              <a:gd name="T79" fmla="*/ 30 h 67"/>
              <a:gd name="T80" fmla="*/ 53 w 110"/>
              <a:gd name="T81" fmla="*/ 27 h 67"/>
              <a:gd name="T82" fmla="*/ 59 w 110"/>
              <a:gd name="T83" fmla="*/ 24 h 67"/>
              <a:gd name="T84" fmla="*/ 64 w 110"/>
              <a:gd name="T85" fmla="*/ 21 h 67"/>
              <a:gd name="T86" fmla="*/ 66 w 110"/>
              <a:gd name="T87" fmla="*/ 18 h 67"/>
              <a:gd name="T88" fmla="*/ 66 w 110"/>
              <a:gd name="T89" fmla="*/ 18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110" h="67">
                <a:moveTo>
                  <a:pt x="66" y="18"/>
                </a:moveTo>
                <a:lnTo>
                  <a:pt x="68" y="15"/>
                </a:lnTo>
                <a:lnTo>
                  <a:pt x="68" y="15"/>
                </a:lnTo>
                <a:lnTo>
                  <a:pt x="70" y="12"/>
                </a:lnTo>
                <a:lnTo>
                  <a:pt x="68" y="9"/>
                </a:lnTo>
                <a:lnTo>
                  <a:pt x="68" y="9"/>
                </a:lnTo>
                <a:lnTo>
                  <a:pt x="68" y="6"/>
                </a:lnTo>
                <a:lnTo>
                  <a:pt x="68" y="6"/>
                </a:lnTo>
                <a:lnTo>
                  <a:pt x="70" y="3"/>
                </a:lnTo>
                <a:lnTo>
                  <a:pt x="72" y="3"/>
                </a:lnTo>
                <a:lnTo>
                  <a:pt x="75" y="0"/>
                </a:lnTo>
                <a:lnTo>
                  <a:pt x="79" y="3"/>
                </a:lnTo>
                <a:lnTo>
                  <a:pt x="86" y="3"/>
                </a:lnTo>
                <a:lnTo>
                  <a:pt x="94" y="6"/>
                </a:lnTo>
                <a:lnTo>
                  <a:pt x="103" y="12"/>
                </a:lnTo>
                <a:lnTo>
                  <a:pt x="105" y="15"/>
                </a:lnTo>
                <a:lnTo>
                  <a:pt x="108" y="15"/>
                </a:lnTo>
                <a:lnTo>
                  <a:pt x="108" y="18"/>
                </a:lnTo>
                <a:lnTo>
                  <a:pt x="110" y="21"/>
                </a:lnTo>
                <a:lnTo>
                  <a:pt x="108" y="21"/>
                </a:lnTo>
                <a:lnTo>
                  <a:pt x="108" y="24"/>
                </a:lnTo>
                <a:lnTo>
                  <a:pt x="105" y="24"/>
                </a:lnTo>
                <a:lnTo>
                  <a:pt x="103" y="27"/>
                </a:lnTo>
                <a:lnTo>
                  <a:pt x="101" y="27"/>
                </a:lnTo>
                <a:lnTo>
                  <a:pt x="97" y="30"/>
                </a:lnTo>
                <a:lnTo>
                  <a:pt x="94" y="33"/>
                </a:lnTo>
                <a:lnTo>
                  <a:pt x="88" y="33"/>
                </a:lnTo>
                <a:lnTo>
                  <a:pt x="83" y="37"/>
                </a:lnTo>
                <a:lnTo>
                  <a:pt x="77" y="40"/>
                </a:lnTo>
                <a:lnTo>
                  <a:pt x="68" y="46"/>
                </a:lnTo>
                <a:lnTo>
                  <a:pt x="59" y="49"/>
                </a:lnTo>
                <a:lnTo>
                  <a:pt x="48" y="52"/>
                </a:lnTo>
                <a:lnTo>
                  <a:pt x="35" y="58"/>
                </a:lnTo>
                <a:lnTo>
                  <a:pt x="22" y="61"/>
                </a:lnTo>
                <a:lnTo>
                  <a:pt x="8" y="67"/>
                </a:lnTo>
                <a:lnTo>
                  <a:pt x="0" y="61"/>
                </a:lnTo>
                <a:lnTo>
                  <a:pt x="13" y="52"/>
                </a:lnTo>
                <a:lnTo>
                  <a:pt x="26" y="46"/>
                </a:lnTo>
                <a:lnTo>
                  <a:pt x="37" y="37"/>
                </a:lnTo>
                <a:lnTo>
                  <a:pt x="46" y="30"/>
                </a:lnTo>
                <a:lnTo>
                  <a:pt x="53" y="27"/>
                </a:lnTo>
                <a:lnTo>
                  <a:pt x="59" y="24"/>
                </a:lnTo>
                <a:lnTo>
                  <a:pt x="64" y="21"/>
                </a:lnTo>
                <a:lnTo>
                  <a:pt x="66" y="18"/>
                </a:lnTo>
                <a:lnTo>
                  <a:pt x="66" y="18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23" name="Freeform 191"/>
          <p:cNvSpPr>
            <a:spLocks/>
          </p:cNvSpPr>
          <p:nvPr/>
        </p:nvSpPr>
        <p:spPr bwMode="auto">
          <a:xfrm>
            <a:off x="6149798" y="1623325"/>
            <a:ext cx="1240796" cy="886633"/>
          </a:xfrm>
          <a:custGeom>
            <a:avLst/>
            <a:gdLst>
              <a:gd name="T0" fmla="*/ 0 w 192"/>
              <a:gd name="T1" fmla="*/ 9 h 83"/>
              <a:gd name="T2" fmla="*/ 7 w 192"/>
              <a:gd name="T3" fmla="*/ 0 h 83"/>
              <a:gd name="T4" fmla="*/ 26 w 192"/>
              <a:gd name="T5" fmla="*/ 12 h 83"/>
              <a:gd name="T6" fmla="*/ 46 w 192"/>
              <a:gd name="T7" fmla="*/ 21 h 83"/>
              <a:gd name="T8" fmla="*/ 66 w 192"/>
              <a:gd name="T9" fmla="*/ 31 h 83"/>
              <a:gd name="T10" fmla="*/ 84 w 192"/>
              <a:gd name="T11" fmla="*/ 40 h 83"/>
              <a:gd name="T12" fmla="*/ 99 w 192"/>
              <a:gd name="T13" fmla="*/ 46 h 83"/>
              <a:gd name="T14" fmla="*/ 119 w 192"/>
              <a:gd name="T15" fmla="*/ 52 h 83"/>
              <a:gd name="T16" fmla="*/ 137 w 192"/>
              <a:gd name="T17" fmla="*/ 58 h 83"/>
              <a:gd name="T18" fmla="*/ 157 w 192"/>
              <a:gd name="T19" fmla="*/ 61 h 83"/>
              <a:gd name="T20" fmla="*/ 165 w 192"/>
              <a:gd name="T21" fmla="*/ 64 h 83"/>
              <a:gd name="T22" fmla="*/ 172 w 192"/>
              <a:gd name="T23" fmla="*/ 64 h 83"/>
              <a:gd name="T24" fmla="*/ 179 w 192"/>
              <a:gd name="T25" fmla="*/ 68 h 83"/>
              <a:gd name="T26" fmla="*/ 183 w 192"/>
              <a:gd name="T27" fmla="*/ 71 h 83"/>
              <a:gd name="T28" fmla="*/ 187 w 192"/>
              <a:gd name="T29" fmla="*/ 71 h 83"/>
              <a:gd name="T30" fmla="*/ 190 w 192"/>
              <a:gd name="T31" fmla="*/ 74 h 83"/>
              <a:gd name="T32" fmla="*/ 192 w 192"/>
              <a:gd name="T33" fmla="*/ 74 h 83"/>
              <a:gd name="T34" fmla="*/ 192 w 192"/>
              <a:gd name="T35" fmla="*/ 74 h 83"/>
              <a:gd name="T36" fmla="*/ 192 w 192"/>
              <a:gd name="T37" fmla="*/ 77 h 83"/>
              <a:gd name="T38" fmla="*/ 190 w 192"/>
              <a:gd name="T39" fmla="*/ 77 h 83"/>
              <a:gd name="T40" fmla="*/ 187 w 192"/>
              <a:gd name="T41" fmla="*/ 80 h 83"/>
              <a:gd name="T42" fmla="*/ 185 w 192"/>
              <a:gd name="T43" fmla="*/ 80 h 83"/>
              <a:gd name="T44" fmla="*/ 183 w 192"/>
              <a:gd name="T45" fmla="*/ 80 h 83"/>
              <a:gd name="T46" fmla="*/ 181 w 192"/>
              <a:gd name="T47" fmla="*/ 80 h 83"/>
              <a:gd name="T48" fmla="*/ 176 w 192"/>
              <a:gd name="T49" fmla="*/ 80 h 83"/>
              <a:gd name="T50" fmla="*/ 165 w 192"/>
              <a:gd name="T51" fmla="*/ 83 h 83"/>
              <a:gd name="T52" fmla="*/ 154 w 192"/>
              <a:gd name="T53" fmla="*/ 83 h 83"/>
              <a:gd name="T54" fmla="*/ 141 w 192"/>
              <a:gd name="T55" fmla="*/ 83 h 83"/>
              <a:gd name="T56" fmla="*/ 128 w 192"/>
              <a:gd name="T57" fmla="*/ 83 h 83"/>
              <a:gd name="T58" fmla="*/ 121 w 192"/>
              <a:gd name="T59" fmla="*/ 83 h 83"/>
              <a:gd name="T60" fmla="*/ 115 w 192"/>
              <a:gd name="T61" fmla="*/ 83 h 83"/>
              <a:gd name="T62" fmla="*/ 108 w 192"/>
              <a:gd name="T63" fmla="*/ 83 h 83"/>
              <a:gd name="T64" fmla="*/ 104 w 192"/>
              <a:gd name="T65" fmla="*/ 80 h 83"/>
              <a:gd name="T66" fmla="*/ 99 w 192"/>
              <a:gd name="T67" fmla="*/ 80 h 83"/>
              <a:gd name="T68" fmla="*/ 95 w 192"/>
              <a:gd name="T69" fmla="*/ 80 h 83"/>
              <a:gd name="T70" fmla="*/ 93 w 192"/>
              <a:gd name="T71" fmla="*/ 80 h 83"/>
              <a:gd name="T72" fmla="*/ 90 w 192"/>
              <a:gd name="T73" fmla="*/ 77 h 83"/>
              <a:gd name="T74" fmla="*/ 88 w 192"/>
              <a:gd name="T75" fmla="*/ 77 h 83"/>
              <a:gd name="T76" fmla="*/ 86 w 192"/>
              <a:gd name="T77" fmla="*/ 74 h 83"/>
              <a:gd name="T78" fmla="*/ 84 w 192"/>
              <a:gd name="T79" fmla="*/ 74 h 83"/>
              <a:gd name="T80" fmla="*/ 82 w 192"/>
              <a:gd name="T81" fmla="*/ 71 h 83"/>
              <a:gd name="T82" fmla="*/ 77 w 192"/>
              <a:gd name="T83" fmla="*/ 68 h 83"/>
              <a:gd name="T84" fmla="*/ 73 w 192"/>
              <a:gd name="T85" fmla="*/ 64 h 83"/>
              <a:gd name="T86" fmla="*/ 68 w 192"/>
              <a:gd name="T87" fmla="*/ 61 h 83"/>
              <a:gd name="T88" fmla="*/ 64 w 192"/>
              <a:gd name="T89" fmla="*/ 58 h 83"/>
              <a:gd name="T90" fmla="*/ 57 w 192"/>
              <a:gd name="T91" fmla="*/ 52 h 83"/>
              <a:gd name="T92" fmla="*/ 51 w 192"/>
              <a:gd name="T93" fmla="*/ 49 h 83"/>
              <a:gd name="T94" fmla="*/ 44 w 192"/>
              <a:gd name="T95" fmla="*/ 43 h 83"/>
              <a:gd name="T96" fmla="*/ 35 w 192"/>
              <a:gd name="T97" fmla="*/ 37 h 83"/>
              <a:gd name="T98" fmla="*/ 29 w 192"/>
              <a:gd name="T99" fmla="*/ 31 h 83"/>
              <a:gd name="T100" fmla="*/ 18 w 192"/>
              <a:gd name="T101" fmla="*/ 24 h 83"/>
              <a:gd name="T102" fmla="*/ 9 w 192"/>
              <a:gd name="T103" fmla="*/ 18 h 83"/>
              <a:gd name="T104" fmla="*/ 0 w 192"/>
              <a:gd name="T105" fmla="*/ 9 h 83"/>
              <a:gd name="T106" fmla="*/ 0 w 192"/>
              <a:gd name="T107" fmla="*/ 9 h 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92" h="83">
                <a:moveTo>
                  <a:pt x="0" y="9"/>
                </a:moveTo>
                <a:lnTo>
                  <a:pt x="7" y="0"/>
                </a:lnTo>
                <a:lnTo>
                  <a:pt x="26" y="12"/>
                </a:lnTo>
                <a:lnTo>
                  <a:pt x="46" y="21"/>
                </a:lnTo>
                <a:lnTo>
                  <a:pt x="66" y="31"/>
                </a:lnTo>
                <a:lnTo>
                  <a:pt x="84" y="40"/>
                </a:lnTo>
                <a:lnTo>
                  <a:pt x="99" y="46"/>
                </a:lnTo>
                <a:lnTo>
                  <a:pt x="119" y="52"/>
                </a:lnTo>
                <a:lnTo>
                  <a:pt x="137" y="58"/>
                </a:lnTo>
                <a:lnTo>
                  <a:pt x="157" y="61"/>
                </a:lnTo>
                <a:lnTo>
                  <a:pt x="165" y="64"/>
                </a:lnTo>
                <a:lnTo>
                  <a:pt x="172" y="64"/>
                </a:lnTo>
                <a:lnTo>
                  <a:pt x="179" y="68"/>
                </a:lnTo>
                <a:lnTo>
                  <a:pt x="183" y="71"/>
                </a:lnTo>
                <a:lnTo>
                  <a:pt x="187" y="71"/>
                </a:lnTo>
                <a:lnTo>
                  <a:pt x="190" y="74"/>
                </a:lnTo>
                <a:lnTo>
                  <a:pt x="192" y="74"/>
                </a:lnTo>
                <a:lnTo>
                  <a:pt x="192" y="74"/>
                </a:lnTo>
                <a:lnTo>
                  <a:pt x="192" y="77"/>
                </a:lnTo>
                <a:lnTo>
                  <a:pt x="190" y="77"/>
                </a:lnTo>
                <a:lnTo>
                  <a:pt x="187" y="80"/>
                </a:lnTo>
                <a:lnTo>
                  <a:pt x="185" y="80"/>
                </a:lnTo>
                <a:lnTo>
                  <a:pt x="183" y="80"/>
                </a:lnTo>
                <a:lnTo>
                  <a:pt x="181" y="80"/>
                </a:lnTo>
                <a:lnTo>
                  <a:pt x="176" y="80"/>
                </a:lnTo>
                <a:lnTo>
                  <a:pt x="165" y="83"/>
                </a:lnTo>
                <a:lnTo>
                  <a:pt x="154" y="83"/>
                </a:lnTo>
                <a:lnTo>
                  <a:pt x="141" y="83"/>
                </a:lnTo>
                <a:lnTo>
                  <a:pt x="128" y="83"/>
                </a:lnTo>
                <a:lnTo>
                  <a:pt x="121" y="83"/>
                </a:lnTo>
                <a:lnTo>
                  <a:pt x="115" y="83"/>
                </a:lnTo>
                <a:lnTo>
                  <a:pt x="108" y="83"/>
                </a:lnTo>
                <a:lnTo>
                  <a:pt x="104" y="80"/>
                </a:lnTo>
                <a:lnTo>
                  <a:pt x="99" y="80"/>
                </a:lnTo>
                <a:lnTo>
                  <a:pt x="95" y="80"/>
                </a:lnTo>
                <a:lnTo>
                  <a:pt x="93" y="80"/>
                </a:lnTo>
                <a:lnTo>
                  <a:pt x="90" y="77"/>
                </a:lnTo>
                <a:lnTo>
                  <a:pt x="88" y="77"/>
                </a:lnTo>
                <a:lnTo>
                  <a:pt x="86" y="74"/>
                </a:lnTo>
                <a:lnTo>
                  <a:pt x="84" y="74"/>
                </a:lnTo>
                <a:lnTo>
                  <a:pt x="82" y="71"/>
                </a:lnTo>
                <a:lnTo>
                  <a:pt x="77" y="68"/>
                </a:lnTo>
                <a:lnTo>
                  <a:pt x="73" y="64"/>
                </a:lnTo>
                <a:lnTo>
                  <a:pt x="68" y="61"/>
                </a:lnTo>
                <a:lnTo>
                  <a:pt x="64" y="58"/>
                </a:lnTo>
                <a:lnTo>
                  <a:pt x="57" y="52"/>
                </a:lnTo>
                <a:lnTo>
                  <a:pt x="51" y="49"/>
                </a:lnTo>
                <a:lnTo>
                  <a:pt x="44" y="43"/>
                </a:lnTo>
                <a:lnTo>
                  <a:pt x="35" y="37"/>
                </a:lnTo>
                <a:lnTo>
                  <a:pt x="29" y="31"/>
                </a:lnTo>
                <a:lnTo>
                  <a:pt x="18" y="24"/>
                </a:lnTo>
                <a:lnTo>
                  <a:pt x="9" y="18"/>
                </a:lnTo>
                <a:lnTo>
                  <a:pt x="0" y="9"/>
                </a:lnTo>
                <a:lnTo>
                  <a:pt x="0" y="9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25" name="Freeform 193"/>
          <p:cNvSpPr>
            <a:spLocks/>
          </p:cNvSpPr>
          <p:nvPr/>
        </p:nvSpPr>
        <p:spPr bwMode="auto">
          <a:xfrm>
            <a:off x="8692051" y="679485"/>
            <a:ext cx="426524" cy="470020"/>
          </a:xfrm>
          <a:custGeom>
            <a:avLst/>
            <a:gdLst>
              <a:gd name="T0" fmla="*/ 66 w 66"/>
              <a:gd name="T1" fmla="*/ 34 h 44"/>
              <a:gd name="T2" fmla="*/ 62 w 66"/>
              <a:gd name="T3" fmla="*/ 41 h 44"/>
              <a:gd name="T4" fmla="*/ 60 w 66"/>
              <a:gd name="T5" fmla="*/ 44 h 44"/>
              <a:gd name="T6" fmla="*/ 57 w 66"/>
              <a:gd name="T7" fmla="*/ 44 h 44"/>
              <a:gd name="T8" fmla="*/ 55 w 66"/>
              <a:gd name="T9" fmla="*/ 44 h 44"/>
              <a:gd name="T10" fmla="*/ 51 w 66"/>
              <a:gd name="T11" fmla="*/ 44 h 44"/>
              <a:gd name="T12" fmla="*/ 46 w 66"/>
              <a:gd name="T13" fmla="*/ 44 h 44"/>
              <a:gd name="T14" fmla="*/ 42 w 66"/>
              <a:gd name="T15" fmla="*/ 41 h 44"/>
              <a:gd name="T16" fmla="*/ 37 w 66"/>
              <a:gd name="T17" fmla="*/ 41 h 44"/>
              <a:gd name="T18" fmla="*/ 31 w 66"/>
              <a:gd name="T19" fmla="*/ 37 h 44"/>
              <a:gd name="T20" fmla="*/ 24 w 66"/>
              <a:gd name="T21" fmla="*/ 31 h 44"/>
              <a:gd name="T22" fmla="*/ 20 w 66"/>
              <a:gd name="T23" fmla="*/ 28 h 44"/>
              <a:gd name="T24" fmla="*/ 13 w 66"/>
              <a:gd name="T25" fmla="*/ 22 h 44"/>
              <a:gd name="T26" fmla="*/ 7 w 66"/>
              <a:gd name="T27" fmla="*/ 16 h 44"/>
              <a:gd name="T28" fmla="*/ 4 w 66"/>
              <a:gd name="T29" fmla="*/ 10 h 44"/>
              <a:gd name="T30" fmla="*/ 2 w 66"/>
              <a:gd name="T31" fmla="*/ 7 h 44"/>
              <a:gd name="T32" fmla="*/ 0 w 66"/>
              <a:gd name="T33" fmla="*/ 4 h 44"/>
              <a:gd name="T34" fmla="*/ 2 w 66"/>
              <a:gd name="T35" fmla="*/ 0 h 44"/>
              <a:gd name="T36" fmla="*/ 11 w 66"/>
              <a:gd name="T37" fmla="*/ 4 h 44"/>
              <a:gd name="T38" fmla="*/ 22 w 66"/>
              <a:gd name="T39" fmla="*/ 4 h 44"/>
              <a:gd name="T40" fmla="*/ 31 w 66"/>
              <a:gd name="T41" fmla="*/ 7 h 44"/>
              <a:gd name="T42" fmla="*/ 37 w 66"/>
              <a:gd name="T43" fmla="*/ 7 h 44"/>
              <a:gd name="T44" fmla="*/ 44 w 66"/>
              <a:gd name="T45" fmla="*/ 10 h 44"/>
              <a:gd name="T46" fmla="*/ 51 w 66"/>
              <a:gd name="T47" fmla="*/ 13 h 44"/>
              <a:gd name="T48" fmla="*/ 55 w 66"/>
              <a:gd name="T49" fmla="*/ 13 h 44"/>
              <a:gd name="T50" fmla="*/ 60 w 66"/>
              <a:gd name="T51" fmla="*/ 16 h 44"/>
              <a:gd name="T52" fmla="*/ 62 w 66"/>
              <a:gd name="T53" fmla="*/ 19 h 44"/>
              <a:gd name="T54" fmla="*/ 64 w 66"/>
              <a:gd name="T55" fmla="*/ 22 h 44"/>
              <a:gd name="T56" fmla="*/ 66 w 66"/>
              <a:gd name="T57" fmla="*/ 25 h 44"/>
              <a:gd name="T58" fmla="*/ 66 w 66"/>
              <a:gd name="T59" fmla="*/ 25 h 44"/>
              <a:gd name="T60" fmla="*/ 66 w 66"/>
              <a:gd name="T61" fmla="*/ 31 h 44"/>
              <a:gd name="T62" fmla="*/ 66 w 66"/>
              <a:gd name="T63" fmla="*/ 34 h 44"/>
              <a:gd name="T64" fmla="*/ 66 w 66"/>
              <a:gd name="T65" fmla="*/ 34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66" h="44">
                <a:moveTo>
                  <a:pt x="66" y="34"/>
                </a:moveTo>
                <a:lnTo>
                  <a:pt x="62" y="41"/>
                </a:lnTo>
                <a:lnTo>
                  <a:pt x="60" y="44"/>
                </a:lnTo>
                <a:lnTo>
                  <a:pt x="57" y="44"/>
                </a:lnTo>
                <a:lnTo>
                  <a:pt x="55" y="44"/>
                </a:lnTo>
                <a:lnTo>
                  <a:pt x="51" y="44"/>
                </a:lnTo>
                <a:lnTo>
                  <a:pt x="46" y="44"/>
                </a:lnTo>
                <a:lnTo>
                  <a:pt x="42" y="41"/>
                </a:lnTo>
                <a:lnTo>
                  <a:pt x="37" y="41"/>
                </a:lnTo>
                <a:lnTo>
                  <a:pt x="31" y="37"/>
                </a:lnTo>
                <a:lnTo>
                  <a:pt x="24" y="31"/>
                </a:lnTo>
                <a:lnTo>
                  <a:pt x="20" y="28"/>
                </a:lnTo>
                <a:lnTo>
                  <a:pt x="13" y="22"/>
                </a:lnTo>
                <a:lnTo>
                  <a:pt x="7" y="16"/>
                </a:lnTo>
                <a:lnTo>
                  <a:pt x="4" y="10"/>
                </a:lnTo>
                <a:lnTo>
                  <a:pt x="2" y="7"/>
                </a:lnTo>
                <a:lnTo>
                  <a:pt x="0" y="4"/>
                </a:lnTo>
                <a:lnTo>
                  <a:pt x="2" y="0"/>
                </a:lnTo>
                <a:lnTo>
                  <a:pt x="11" y="4"/>
                </a:lnTo>
                <a:lnTo>
                  <a:pt x="22" y="4"/>
                </a:lnTo>
                <a:lnTo>
                  <a:pt x="31" y="7"/>
                </a:lnTo>
                <a:lnTo>
                  <a:pt x="37" y="7"/>
                </a:lnTo>
                <a:lnTo>
                  <a:pt x="44" y="10"/>
                </a:lnTo>
                <a:lnTo>
                  <a:pt x="51" y="13"/>
                </a:lnTo>
                <a:lnTo>
                  <a:pt x="55" y="13"/>
                </a:lnTo>
                <a:lnTo>
                  <a:pt x="60" y="16"/>
                </a:lnTo>
                <a:lnTo>
                  <a:pt x="62" y="19"/>
                </a:lnTo>
                <a:lnTo>
                  <a:pt x="64" y="22"/>
                </a:lnTo>
                <a:lnTo>
                  <a:pt x="66" y="25"/>
                </a:lnTo>
                <a:lnTo>
                  <a:pt x="66" y="25"/>
                </a:lnTo>
                <a:lnTo>
                  <a:pt x="66" y="31"/>
                </a:lnTo>
                <a:lnTo>
                  <a:pt x="66" y="34"/>
                </a:lnTo>
                <a:lnTo>
                  <a:pt x="66" y="34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26" name="Freeform 194"/>
          <p:cNvSpPr>
            <a:spLocks/>
          </p:cNvSpPr>
          <p:nvPr/>
        </p:nvSpPr>
        <p:spPr bwMode="auto">
          <a:xfrm>
            <a:off x="9448163" y="679485"/>
            <a:ext cx="872437" cy="363197"/>
          </a:xfrm>
          <a:custGeom>
            <a:avLst/>
            <a:gdLst>
              <a:gd name="T0" fmla="*/ 0 w 135"/>
              <a:gd name="T1" fmla="*/ 19 h 34"/>
              <a:gd name="T2" fmla="*/ 20 w 135"/>
              <a:gd name="T3" fmla="*/ 16 h 34"/>
              <a:gd name="T4" fmla="*/ 37 w 135"/>
              <a:gd name="T5" fmla="*/ 13 h 34"/>
              <a:gd name="T6" fmla="*/ 53 w 135"/>
              <a:gd name="T7" fmla="*/ 10 h 34"/>
              <a:gd name="T8" fmla="*/ 68 w 135"/>
              <a:gd name="T9" fmla="*/ 7 h 34"/>
              <a:gd name="T10" fmla="*/ 79 w 135"/>
              <a:gd name="T11" fmla="*/ 4 h 34"/>
              <a:gd name="T12" fmla="*/ 88 w 135"/>
              <a:gd name="T13" fmla="*/ 4 h 34"/>
              <a:gd name="T14" fmla="*/ 97 w 135"/>
              <a:gd name="T15" fmla="*/ 0 h 34"/>
              <a:gd name="T16" fmla="*/ 101 w 135"/>
              <a:gd name="T17" fmla="*/ 0 h 34"/>
              <a:gd name="T18" fmla="*/ 110 w 135"/>
              <a:gd name="T19" fmla="*/ 0 h 34"/>
              <a:gd name="T20" fmla="*/ 117 w 135"/>
              <a:gd name="T21" fmla="*/ 0 h 34"/>
              <a:gd name="T22" fmla="*/ 121 w 135"/>
              <a:gd name="T23" fmla="*/ 4 h 34"/>
              <a:gd name="T24" fmla="*/ 126 w 135"/>
              <a:gd name="T25" fmla="*/ 4 h 34"/>
              <a:gd name="T26" fmla="*/ 130 w 135"/>
              <a:gd name="T27" fmla="*/ 4 h 34"/>
              <a:gd name="T28" fmla="*/ 132 w 135"/>
              <a:gd name="T29" fmla="*/ 7 h 34"/>
              <a:gd name="T30" fmla="*/ 135 w 135"/>
              <a:gd name="T31" fmla="*/ 7 h 34"/>
              <a:gd name="T32" fmla="*/ 135 w 135"/>
              <a:gd name="T33" fmla="*/ 10 h 34"/>
              <a:gd name="T34" fmla="*/ 135 w 135"/>
              <a:gd name="T35" fmla="*/ 13 h 34"/>
              <a:gd name="T36" fmla="*/ 132 w 135"/>
              <a:gd name="T37" fmla="*/ 16 h 34"/>
              <a:gd name="T38" fmla="*/ 128 w 135"/>
              <a:gd name="T39" fmla="*/ 16 h 34"/>
              <a:gd name="T40" fmla="*/ 121 w 135"/>
              <a:gd name="T41" fmla="*/ 19 h 34"/>
              <a:gd name="T42" fmla="*/ 119 w 135"/>
              <a:gd name="T43" fmla="*/ 19 h 34"/>
              <a:gd name="T44" fmla="*/ 115 w 135"/>
              <a:gd name="T45" fmla="*/ 22 h 34"/>
              <a:gd name="T46" fmla="*/ 110 w 135"/>
              <a:gd name="T47" fmla="*/ 22 h 34"/>
              <a:gd name="T48" fmla="*/ 104 w 135"/>
              <a:gd name="T49" fmla="*/ 25 h 34"/>
              <a:gd name="T50" fmla="*/ 93 w 135"/>
              <a:gd name="T51" fmla="*/ 25 h 34"/>
              <a:gd name="T52" fmla="*/ 79 w 135"/>
              <a:gd name="T53" fmla="*/ 28 h 34"/>
              <a:gd name="T54" fmla="*/ 73 w 135"/>
              <a:gd name="T55" fmla="*/ 31 h 34"/>
              <a:gd name="T56" fmla="*/ 68 w 135"/>
              <a:gd name="T57" fmla="*/ 31 h 34"/>
              <a:gd name="T58" fmla="*/ 62 w 135"/>
              <a:gd name="T59" fmla="*/ 31 h 34"/>
              <a:gd name="T60" fmla="*/ 57 w 135"/>
              <a:gd name="T61" fmla="*/ 31 h 34"/>
              <a:gd name="T62" fmla="*/ 55 w 135"/>
              <a:gd name="T63" fmla="*/ 31 h 34"/>
              <a:gd name="T64" fmla="*/ 53 w 135"/>
              <a:gd name="T65" fmla="*/ 34 h 34"/>
              <a:gd name="T66" fmla="*/ 51 w 135"/>
              <a:gd name="T67" fmla="*/ 34 h 34"/>
              <a:gd name="T68" fmla="*/ 48 w 135"/>
              <a:gd name="T69" fmla="*/ 34 h 34"/>
              <a:gd name="T70" fmla="*/ 46 w 135"/>
              <a:gd name="T71" fmla="*/ 34 h 34"/>
              <a:gd name="T72" fmla="*/ 44 w 135"/>
              <a:gd name="T73" fmla="*/ 34 h 34"/>
              <a:gd name="T74" fmla="*/ 37 w 135"/>
              <a:gd name="T75" fmla="*/ 34 h 34"/>
              <a:gd name="T76" fmla="*/ 31 w 135"/>
              <a:gd name="T77" fmla="*/ 31 h 34"/>
              <a:gd name="T78" fmla="*/ 24 w 135"/>
              <a:gd name="T79" fmla="*/ 31 h 34"/>
              <a:gd name="T80" fmla="*/ 15 w 135"/>
              <a:gd name="T81" fmla="*/ 28 h 34"/>
              <a:gd name="T82" fmla="*/ 9 w 135"/>
              <a:gd name="T83" fmla="*/ 25 h 34"/>
              <a:gd name="T84" fmla="*/ 0 w 135"/>
              <a:gd name="T85" fmla="*/ 19 h 34"/>
              <a:gd name="T86" fmla="*/ 0 w 135"/>
              <a:gd name="T87" fmla="*/ 19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35" h="34">
                <a:moveTo>
                  <a:pt x="0" y="19"/>
                </a:moveTo>
                <a:lnTo>
                  <a:pt x="20" y="16"/>
                </a:lnTo>
                <a:lnTo>
                  <a:pt x="37" y="13"/>
                </a:lnTo>
                <a:lnTo>
                  <a:pt x="53" y="10"/>
                </a:lnTo>
                <a:lnTo>
                  <a:pt x="68" y="7"/>
                </a:lnTo>
                <a:lnTo>
                  <a:pt x="79" y="4"/>
                </a:lnTo>
                <a:lnTo>
                  <a:pt x="88" y="4"/>
                </a:lnTo>
                <a:lnTo>
                  <a:pt x="97" y="0"/>
                </a:lnTo>
                <a:lnTo>
                  <a:pt x="101" y="0"/>
                </a:lnTo>
                <a:lnTo>
                  <a:pt x="110" y="0"/>
                </a:lnTo>
                <a:lnTo>
                  <a:pt x="117" y="0"/>
                </a:lnTo>
                <a:lnTo>
                  <a:pt x="121" y="4"/>
                </a:lnTo>
                <a:lnTo>
                  <a:pt x="126" y="4"/>
                </a:lnTo>
                <a:lnTo>
                  <a:pt x="130" y="4"/>
                </a:lnTo>
                <a:lnTo>
                  <a:pt x="132" y="7"/>
                </a:lnTo>
                <a:lnTo>
                  <a:pt x="135" y="7"/>
                </a:lnTo>
                <a:lnTo>
                  <a:pt x="135" y="10"/>
                </a:lnTo>
                <a:lnTo>
                  <a:pt x="135" y="13"/>
                </a:lnTo>
                <a:lnTo>
                  <a:pt x="132" y="16"/>
                </a:lnTo>
                <a:lnTo>
                  <a:pt x="128" y="16"/>
                </a:lnTo>
                <a:lnTo>
                  <a:pt x="121" y="19"/>
                </a:lnTo>
                <a:lnTo>
                  <a:pt x="119" y="19"/>
                </a:lnTo>
                <a:lnTo>
                  <a:pt x="115" y="22"/>
                </a:lnTo>
                <a:lnTo>
                  <a:pt x="110" y="22"/>
                </a:lnTo>
                <a:lnTo>
                  <a:pt x="104" y="25"/>
                </a:lnTo>
                <a:lnTo>
                  <a:pt x="93" y="25"/>
                </a:lnTo>
                <a:lnTo>
                  <a:pt x="79" y="28"/>
                </a:lnTo>
                <a:lnTo>
                  <a:pt x="73" y="31"/>
                </a:lnTo>
                <a:lnTo>
                  <a:pt x="68" y="31"/>
                </a:lnTo>
                <a:lnTo>
                  <a:pt x="62" y="31"/>
                </a:lnTo>
                <a:lnTo>
                  <a:pt x="57" y="31"/>
                </a:lnTo>
                <a:lnTo>
                  <a:pt x="55" y="31"/>
                </a:lnTo>
                <a:lnTo>
                  <a:pt x="53" y="34"/>
                </a:lnTo>
                <a:lnTo>
                  <a:pt x="51" y="34"/>
                </a:lnTo>
                <a:lnTo>
                  <a:pt x="48" y="34"/>
                </a:lnTo>
                <a:lnTo>
                  <a:pt x="46" y="34"/>
                </a:lnTo>
                <a:lnTo>
                  <a:pt x="44" y="34"/>
                </a:lnTo>
                <a:lnTo>
                  <a:pt x="37" y="34"/>
                </a:lnTo>
                <a:lnTo>
                  <a:pt x="31" y="31"/>
                </a:lnTo>
                <a:lnTo>
                  <a:pt x="24" y="31"/>
                </a:lnTo>
                <a:lnTo>
                  <a:pt x="15" y="28"/>
                </a:lnTo>
                <a:lnTo>
                  <a:pt x="9" y="25"/>
                </a:lnTo>
                <a:lnTo>
                  <a:pt x="0" y="19"/>
                </a:lnTo>
                <a:lnTo>
                  <a:pt x="0" y="19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27" name="Freeform 195"/>
          <p:cNvSpPr>
            <a:spLocks/>
          </p:cNvSpPr>
          <p:nvPr/>
        </p:nvSpPr>
        <p:spPr bwMode="auto">
          <a:xfrm>
            <a:off x="9202589" y="1149505"/>
            <a:ext cx="1344196" cy="395247"/>
          </a:xfrm>
          <a:custGeom>
            <a:avLst/>
            <a:gdLst>
              <a:gd name="T0" fmla="*/ 197 w 208"/>
              <a:gd name="T1" fmla="*/ 18 h 37"/>
              <a:gd name="T2" fmla="*/ 190 w 208"/>
              <a:gd name="T3" fmla="*/ 18 h 37"/>
              <a:gd name="T4" fmla="*/ 186 w 208"/>
              <a:gd name="T5" fmla="*/ 21 h 37"/>
              <a:gd name="T6" fmla="*/ 184 w 208"/>
              <a:gd name="T7" fmla="*/ 21 h 37"/>
              <a:gd name="T8" fmla="*/ 181 w 208"/>
              <a:gd name="T9" fmla="*/ 21 h 37"/>
              <a:gd name="T10" fmla="*/ 179 w 208"/>
              <a:gd name="T11" fmla="*/ 21 h 37"/>
              <a:gd name="T12" fmla="*/ 177 w 208"/>
              <a:gd name="T13" fmla="*/ 21 h 37"/>
              <a:gd name="T14" fmla="*/ 173 w 208"/>
              <a:gd name="T15" fmla="*/ 21 h 37"/>
              <a:gd name="T16" fmla="*/ 168 w 208"/>
              <a:gd name="T17" fmla="*/ 21 h 37"/>
              <a:gd name="T18" fmla="*/ 164 w 208"/>
              <a:gd name="T19" fmla="*/ 21 h 37"/>
              <a:gd name="T20" fmla="*/ 157 w 208"/>
              <a:gd name="T21" fmla="*/ 21 h 37"/>
              <a:gd name="T22" fmla="*/ 150 w 208"/>
              <a:gd name="T23" fmla="*/ 24 h 37"/>
              <a:gd name="T24" fmla="*/ 142 w 208"/>
              <a:gd name="T25" fmla="*/ 24 h 37"/>
              <a:gd name="T26" fmla="*/ 124 w 208"/>
              <a:gd name="T27" fmla="*/ 27 h 37"/>
              <a:gd name="T28" fmla="*/ 104 w 208"/>
              <a:gd name="T29" fmla="*/ 27 h 37"/>
              <a:gd name="T30" fmla="*/ 84 w 208"/>
              <a:gd name="T31" fmla="*/ 30 h 37"/>
              <a:gd name="T32" fmla="*/ 64 w 208"/>
              <a:gd name="T33" fmla="*/ 34 h 37"/>
              <a:gd name="T34" fmla="*/ 56 w 208"/>
              <a:gd name="T35" fmla="*/ 34 h 37"/>
              <a:gd name="T36" fmla="*/ 47 w 208"/>
              <a:gd name="T37" fmla="*/ 37 h 37"/>
              <a:gd name="T38" fmla="*/ 40 w 208"/>
              <a:gd name="T39" fmla="*/ 37 h 37"/>
              <a:gd name="T40" fmla="*/ 33 w 208"/>
              <a:gd name="T41" fmla="*/ 37 h 37"/>
              <a:gd name="T42" fmla="*/ 29 w 208"/>
              <a:gd name="T43" fmla="*/ 37 h 37"/>
              <a:gd name="T44" fmla="*/ 25 w 208"/>
              <a:gd name="T45" fmla="*/ 37 h 37"/>
              <a:gd name="T46" fmla="*/ 20 w 208"/>
              <a:gd name="T47" fmla="*/ 37 h 37"/>
              <a:gd name="T48" fmla="*/ 18 w 208"/>
              <a:gd name="T49" fmla="*/ 37 h 37"/>
              <a:gd name="T50" fmla="*/ 14 w 208"/>
              <a:gd name="T51" fmla="*/ 37 h 37"/>
              <a:gd name="T52" fmla="*/ 9 w 208"/>
              <a:gd name="T53" fmla="*/ 34 h 37"/>
              <a:gd name="T54" fmla="*/ 5 w 208"/>
              <a:gd name="T55" fmla="*/ 30 h 37"/>
              <a:gd name="T56" fmla="*/ 0 w 208"/>
              <a:gd name="T57" fmla="*/ 24 h 37"/>
              <a:gd name="T58" fmla="*/ 9 w 208"/>
              <a:gd name="T59" fmla="*/ 24 h 37"/>
              <a:gd name="T60" fmla="*/ 16 w 208"/>
              <a:gd name="T61" fmla="*/ 21 h 37"/>
              <a:gd name="T62" fmla="*/ 22 w 208"/>
              <a:gd name="T63" fmla="*/ 21 h 37"/>
              <a:gd name="T64" fmla="*/ 29 w 208"/>
              <a:gd name="T65" fmla="*/ 21 h 37"/>
              <a:gd name="T66" fmla="*/ 33 w 208"/>
              <a:gd name="T67" fmla="*/ 21 h 37"/>
              <a:gd name="T68" fmla="*/ 40 w 208"/>
              <a:gd name="T69" fmla="*/ 18 h 37"/>
              <a:gd name="T70" fmla="*/ 47 w 208"/>
              <a:gd name="T71" fmla="*/ 18 h 37"/>
              <a:gd name="T72" fmla="*/ 53 w 208"/>
              <a:gd name="T73" fmla="*/ 18 h 37"/>
              <a:gd name="T74" fmla="*/ 64 w 208"/>
              <a:gd name="T75" fmla="*/ 15 h 37"/>
              <a:gd name="T76" fmla="*/ 75 w 208"/>
              <a:gd name="T77" fmla="*/ 15 h 37"/>
              <a:gd name="T78" fmla="*/ 86 w 208"/>
              <a:gd name="T79" fmla="*/ 12 h 37"/>
              <a:gd name="T80" fmla="*/ 100 w 208"/>
              <a:gd name="T81" fmla="*/ 9 h 37"/>
              <a:gd name="T82" fmla="*/ 115 w 208"/>
              <a:gd name="T83" fmla="*/ 9 h 37"/>
              <a:gd name="T84" fmla="*/ 126 w 208"/>
              <a:gd name="T85" fmla="*/ 6 h 37"/>
              <a:gd name="T86" fmla="*/ 137 w 208"/>
              <a:gd name="T87" fmla="*/ 3 h 37"/>
              <a:gd name="T88" fmla="*/ 148 w 208"/>
              <a:gd name="T89" fmla="*/ 3 h 37"/>
              <a:gd name="T90" fmla="*/ 157 w 208"/>
              <a:gd name="T91" fmla="*/ 3 h 37"/>
              <a:gd name="T92" fmla="*/ 164 w 208"/>
              <a:gd name="T93" fmla="*/ 3 h 37"/>
              <a:gd name="T94" fmla="*/ 170 w 208"/>
              <a:gd name="T95" fmla="*/ 0 h 37"/>
              <a:gd name="T96" fmla="*/ 175 w 208"/>
              <a:gd name="T97" fmla="*/ 0 h 37"/>
              <a:gd name="T98" fmla="*/ 184 w 208"/>
              <a:gd name="T99" fmla="*/ 0 h 37"/>
              <a:gd name="T100" fmla="*/ 190 w 208"/>
              <a:gd name="T101" fmla="*/ 3 h 37"/>
              <a:gd name="T102" fmla="*/ 195 w 208"/>
              <a:gd name="T103" fmla="*/ 3 h 37"/>
              <a:gd name="T104" fmla="*/ 199 w 208"/>
              <a:gd name="T105" fmla="*/ 3 h 37"/>
              <a:gd name="T106" fmla="*/ 203 w 208"/>
              <a:gd name="T107" fmla="*/ 6 h 37"/>
              <a:gd name="T108" fmla="*/ 206 w 208"/>
              <a:gd name="T109" fmla="*/ 9 h 37"/>
              <a:gd name="T110" fmla="*/ 208 w 208"/>
              <a:gd name="T111" fmla="*/ 9 h 37"/>
              <a:gd name="T112" fmla="*/ 208 w 208"/>
              <a:gd name="T113" fmla="*/ 12 h 37"/>
              <a:gd name="T114" fmla="*/ 208 w 208"/>
              <a:gd name="T115" fmla="*/ 15 h 37"/>
              <a:gd name="T116" fmla="*/ 206 w 208"/>
              <a:gd name="T117" fmla="*/ 15 h 37"/>
              <a:gd name="T118" fmla="*/ 201 w 208"/>
              <a:gd name="T119" fmla="*/ 18 h 37"/>
              <a:gd name="T120" fmla="*/ 197 w 208"/>
              <a:gd name="T121" fmla="*/ 18 h 37"/>
              <a:gd name="T122" fmla="*/ 197 w 208"/>
              <a:gd name="T123" fmla="*/ 18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208" h="37">
                <a:moveTo>
                  <a:pt x="197" y="18"/>
                </a:moveTo>
                <a:lnTo>
                  <a:pt x="190" y="18"/>
                </a:lnTo>
                <a:lnTo>
                  <a:pt x="186" y="21"/>
                </a:lnTo>
                <a:lnTo>
                  <a:pt x="184" y="21"/>
                </a:lnTo>
                <a:lnTo>
                  <a:pt x="181" y="21"/>
                </a:lnTo>
                <a:lnTo>
                  <a:pt x="179" y="21"/>
                </a:lnTo>
                <a:lnTo>
                  <a:pt x="177" y="21"/>
                </a:lnTo>
                <a:lnTo>
                  <a:pt x="173" y="21"/>
                </a:lnTo>
                <a:lnTo>
                  <a:pt x="168" y="21"/>
                </a:lnTo>
                <a:lnTo>
                  <a:pt x="164" y="21"/>
                </a:lnTo>
                <a:lnTo>
                  <a:pt x="157" y="21"/>
                </a:lnTo>
                <a:lnTo>
                  <a:pt x="150" y="24"/>
                </a:lnTo>
                <a:lnTo>
                  <a:pt x="142" y="24"/>
                </a:lnTo>
                <a:lnTo>
                  <a:pt x="124" y="27"/>
                </a:lnTo>
                <a:lnTo>
                  <a:pt x="104" y="27"/>
                </a:lnTo>
                <a:lnTo>
                  <a:pt x="84" y="30"/>
                </a:lnTo>
                <a:lnTo>
                  <a:pt x="64" y="34"/>
                </a:lnTo>
                <a:lnTo>
                  <a:pt x="56" y="34"/>
                </a:lnTo>
                <a:lnTo>
                  <a:pt x="47" y="37"/>
                </a:lnTo>
                <a:lnTo>
                  <a:pt x="40" y="37"/>
                </a:lnTo>
                <a:lnTo>
                  <a:pt x="33" y="37"/>
                </a:lnTo>
                <a:lnTo>
                  <a:pt x="29" y="37"/>
                </a:lnTo>
                <a:lnTo>
                  <a:pt x="25" y="37"/>
                </a:lnTo>
                <a:lnTo>
                  <a:pt x="20" y="37"/>
                </a:lnTo>
                <a:lnTo>
                  <a:pt x="18" y="37"/>
                </a:lnTo>
                <a:lnTo>
                  <a:pt x="14" y="37"/>
                </a:lnTo>
                <a:lnTo>
                  <a:pt x="9" y="34"/>
                </a:lnTo>
                <a:lnTo>
                  <a:pt x="5" y="30"/>
                </a:lnTo>
                <a:lnTo>
                  <a:pt x="0" y="24"/>
                </a:lnTo>
                <a:lnTo>
                  <a:pt x="9" y="24"/>
                </a:lnTo>
                <a:lnTo>
                  <a:pt x="16" y="21"/>
                </a:lnTo>
                <a:lnTo>
                  <a:pt x="22" y="21"/>
                </a:lnTo>
                <a:lnTo>
                  <a:pt x="29" y="21"/>
                </a:lnTo>
                <a:lnTo>
                  <a:pt x="33" y="21"/>
                </a:lnTo>
                <a:lnTo>
                  <a:pt x="40" y="18"/>
                </a:lnTo>
                <a:lnTo>
                  <a:pt x="47" y="18"/>
                </a:lnTo>
                <a:lnTo>
                  <a:pt x="53" y="18"/>
                </a:lnTo>
                <a:lnTo>
                  <a:pt x="64" y="15"/>
                </a:lnTo>
                <a:lnTo>
                  <a:pt x="75" y="15"/>
                </a:lnTo>
                <a:lnTo>
                  <a:pt x="86" y="12"/>
                </a:lnTo>
                <a:lnTo>
                  <a:pt x="100" y="9"/>
                </a:lnTo>
                <a:lnTo>
                  <a:pt x="115" y="9"/>
                </a:lnTo>
                <a:lnTo>
                  <a:pt x="126" y="6"/>
                </a:lnTo>
                <a:lnTo>
                  <a:pt x="137" y="3"/>
                </a:lnTo>
                <a:lnTo>
                  <a:pt x="148" y="3"/>
                </a:lnTo>
                <a:lnTo>
                  <a:pt x="157" y="3"/>
                </a:lnTo>
                <a:lnTo>
                  <a:pt x="164" y="3"/>
                </a:lnTo>
                <a:lnTo>
                  <a:pt x="170" y="0"/>
                </a:lnTo>
                <a:lnTo>
                  <a:pt x="175" y="0"/>
                </a:lnTo>
                <a:lnTo>
                  <a:pt x="184" y="0"/>
                </a:lnTo>
                <a:lnTo>
                  <a:pt x="190" y="3"/>
                </a:lnTo>
                <a:lnTo>
                  <a:pt x="195" y="3"/>
                </a:lnTo>
                <a:lnTo>
                  <a:pt x="199" y="3"/>
                </a:lnTo>
                <a:lnTo>
                  <a:pt x="203" y="6"/>
                </a:lnTo>
                <a:lnTo>
                  <a:pt x="206" y="9"/>
                </a:lnTo>
                <a:lnTo>
                  <a:pt x="208" y="9"/>
                </a:lnTo>
                <a:lnTo>
                  <a:pt x="208" y="12"/>
                </a:lnTo>
                <a:lnTo>
                  <a:pt x="208" y="15"/>
                </a:lnTo>
                <a:lnTo>
                  <a:pt x="206" y="15"/>
                </a:lnTo>
                <a:lnTo>
                  <a:pt x="201" y="18"/>
                </a:lnTo>
                <a:lnTo>
                  <a:pt x="197" y="18"/>
                </a:lnTo>
                <a:lnTo>
                  <a:pt x="197" y="18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28" name="Freeform 196"/>
          <p:cNvSpPr>
            <a:spLocks/>
          </p:cNvSpPr>
          <p:nvPr/>
        </p:nvSpPr>
        <p:spPr bwMode="auto">
          <a:xfrm>
            <a:off x="9189664" y="1373837"/>
            <a:ext cx="613937" cy="1089592"/>
          </a:xfrm>
          <a:custGeom>
            <a:avLst/>
            <a:gdLst>
              <a:gd name="T0" fmla="*/ 31 w 95"/>
              <a:gd name="T1" fmla="*/ 90 h 102"/>
              <a:gd name="T2" fmla="*/ 24 w 95"/>
              <a:gd name="T3" fmla="*/ 93 h 102"/>
              <a:gd name="T4" fmla="*/ 20 w 95"/>
              <a:gd name="T5" fmla="*/ 96 h 102"/>
              <a:gd name="T6" fmla="*/ 16 w 95"/>
              <a:gd name="T7" fmla="*/ 96 h 102"/>
              <a:gd name="T8" fmla="*/ 11 w 95"/>
              <a:gd name="T9" fmla="*/ 99 h 102"/>
              <a:gd name="T10" fmla="*/ 7 w 95"/>
              <a:gd name="T11" fmla="*/ 99 h 102"/>
              <a:gd name="T12" fmla="*/ 5 w 95"/>
              <a:gd name="T13" fmla="*/ 102 h 102"/>
              <a:gd name="T14" fmla="*/ 2 w 95"/>
              <a:gd name="T15" fmla="*/ 102 h 102"/>
              <a:gd name="T16" fmla="*/ 0 w 95"/>
              <a:gd name="T17" fmla="*/ 99 h 102"/>
              <a:gd name="T18" fmla="*/ 0 w 95"/>
              <a:gd name="T19" fmla="*/ 99 h 102"/>
              <a:gd name="T20" fmla="*/ 0 w 95"/>
              <a:gd name="T21" fmla="*/ 99 h 102"/>
              <a:gd name="T22" fmla="*/ 0 w 95"/>
              <a:gd name="T23" fmla="*/ 96 h 102"/>
              <a:gd name="T24" fmla="*/ 2 w 95"/>
              <a:gd name="T25" fmla="*/ 96 h 102"/>
              <a:gd name="T26" fmla="*/ 5 w 95"/>
              <a:gd name="T27" fmla="*/ 93 h 102"/>
              <a:gd name="T28" fmla="*/ 7 w 95"/>
              <a:gd name="T29" fmla="*/ 90 h 102"/>
              <a:gd name="T30" fmla="*/ 11 w 95"/>
              <a:gd name="T31" fmla="*/ 86 h 102"/>
              <a:gd name="T32" fmla="*/ 18 w 95"/>
              <a:gd name="T33" fmla="*/ 80 h 102"/>
              <a:gd name="T34" fmla="*/ 27 w 95"/>
              <a:gd name="T35" fmla="*/ 74 h 102"/>
              <a:gd name="T36" fmla="*/ 35 w 95"/>
              <a:gd name="T37" fmla="*/ 65 h 102"/>
              <a:gd name="T38" fmla="*/ 42 w 95"/>
              <a:gd name="T39" fmla="*/ 56 h 102"/>
              <a:gd name="T40" fmla="*/ 49 w 95"/>
              <a:gd name="T41" fmla="*/ 46 h 102"/>
              <a:gd name="T42" fmla="*/ 53 w 95"/>
              <a:gd name="T43" fmla="*/ 34 h 102"/>
              <a:gd name="T44" fmla="*/ 58 w 95"/>
              <a:gd name="T45" fmla="*/ 25 h 102"/>
              <a:gd name="T46" fmla="*/ 58 w 95"/>
              <a:gd name="T47" fmla="*/ 13 h 102"/>
              <a:gd name="T48" fmla="*/ 60 w 95"/>
              <a:gd name="T49" fmla="*/ 0 h 102"/>
              <a:gd name="T50" fmla="*/ 66 w 95"/>
              <a:gd name="T51" fmla="*/ 3 h 102"/>
              <a:gd name="T52" fmla="*/ 73 w 95"/>
              <a:gd name="T53" fmla="*/ 6 h 102"/>
              <a:gd name="T54" fmla="*/ 80 w 95"/>
              <a:gd name="T55" fmla="*/ 6 h 102"/>
              <a:gd name="T56" fmla="*/ 84 w 95"/>
              <a:gd name="T57" fmla="*/ 9 h 102"/>
              <a:gd name="T58" fmla="*/ 88 w 95"/>
              <a:gd name="T59" fmla="*/ 13 h 102"/>
              <a:gd name="T60" fmla="*/ 91 w 95"/>
              <a:gd name="T61" fmla="*/ 13 h 102"/>
              <a:gd name="T62" fmla="*/ 93 w 95"/>
              <a:gd name="T63" fmla="*/ 16 h 102"/>
              <a:gd name="T64" fmla="*/ 95 w 95"/>
              <a:gd name="T65" fmla="*/ 16 h 102"/>
              <a:gd name="T66" fmla="*/ 95 w 95"/>
              <a:gd name="T67" fmla="*/ 19 h 102"/>
              <a:gd name="T68" fmla="*/ 95 w 95"/>
              <a:gd name="T69" fmla="*/ 22 h 102"/>
              <a:gd name="T70" fmla="*/ 93 w 95"/>
              <a:gd name="T71" fmla="*/ 25 h 102"/>
              <a:gd name="T72" fmla="*/ 93 w 95"/>
              <a:gd name="T73" fmla="*/ 28 h 102"/>
              <a:gd name="T74" fmla="*/ 88 w 95"/>
              <a:gd name="T75" fmla="*/ 34 h 102"/>
              <a:gd name="T76" fmla="*/ 86 w 95"/>
              <a:gd name="T77" fmla="*/ 40 h 102"/>
              <a:gd name="T78" fmla="*/ 80 w 95"/>
              <a:gd name="T79" fmla="*/ 46 h 102"/>
              <a:gd name="T80" fmla="*/ 73 w 95"/>
              <a:gd name="T81" fmla="*/ 56 h 102"/>
              <a:gd name="T82" fmla="*/ 66 w 95"/>
              <a:gd name="T83" fmla="*/ 65 h 102"/>
              <a:gd name="T84" fmla="*/ 55 w 95"/>
              <a:gd name="T85" fmla="*/ 74 h 102"/>
              <a:gd name="T86" fmla="*/ 44 w 95"/>
              <a:gd name="T87" fmla="*/ 83 h 102"/>
              <a:gd name="T88" fmla="*/ 31 w 95"/>
              <a:gd name="T89" fmla="*/ 90 h 102"/>
              <a:gd name="T90" fmla="*/ 31 w 95"/>
              <a:gd name="T91" fmla="*/ 90 h 1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95" h="102">
                <a:moveTo>
                  <a:pt x="31" y="90"/>
                </a:moveTo>
                <a:lnTo>
                  <a:pt x="24" y="93"/>
                </a:lnTo>
                <a:lnTo>
                  <a:pt x="20" y="96"/>
                </a:lnTo>
                <a:lnTo>
                  <a:pt x="16" y="96"/>
                </a:lnTo>
                <a:lnTo>
                  <a:pt x="11" y="99"/>
                </a:lnTo>
                <a:lnTo>
                  <a:pt x="7" y="99"/>
                </a:lnTo>
                <a:lnTo>
                  <a:pt x="5" y="102"/>
                </a:lnTo>
                <a:lnTo>
                  <a:pt x="2" y="102"/>
                </a:lnTo>
                <a:lnTo>
                  <a:pt x="0" y="99"/>
                </a:lnTo>
                <a:lnTo>
                  <a:pt x="0" y="99"/>
                </a:lnTo>
                <a:lnTo>
                  <a:pt x="0" y="99"/>
                </a:lnTo>
                <a:lnTo>
                  <a:pt x="0" y="96"/>
                </a:lnTo>
                <a:lnTo>
                  <a:pt x="2" y="96"/>
                </a:lnTo>
                <a:lnTo>
                  <a:pt x="5" y="93"/>
                </a:lnTo>
                <a:lnTo>
                  <a:pt x="7" y="90"/>
                </a:lnTo>
                <a:lnTo>
                  <a:pt x="11" y="86"/>
                </a:lnTo>
                <a:lnTo>
                  <a:pt x="18" y="80"/>
                </a:lnTo>
                <a:lnTo>
                  <a:pt x="27" y="74"/>
                </a:lnTo>
                <a:lnTo>
                  <a:pt x="35" y="65"/>
                </a:lnTo>
                <a:lnTo>
                  <a:pt x="42" y="56"/>
                </a:lnTo>
                <a:lnTo>
                  <a:pt x="49" y="46"/>
                </a:lnTo>
                <a:lnTo>
                  <a:pt x="53" y="34"/>
                </a:lnTo>
                <a:lnTo>
                  <a:pt x="58" y="25"/>
                </a:lnTo>
                <a:lnTo>
                  <a:pt x="58" y="13"/>
                </a:lnTo>
                <a:lnTo>
                  <a:pt x="60" y="0"/>
                </a:lnTo>
                <a:lnTo>
                  <a:pt x="66" y="3"/>
                </a:lnTo>
                <a:lnTo>
                  <a:pt x="73" y="6"/>
                </a:lnTo>
                <a:lnTo>
                  <a:pt x="80" y="6"/>
                </a:lnTo>
                <a:lnTo>
                  <a:pt x="84" y="9"/>
                </a:lnTo>
                <a:lnTo>
                  <a:pt x="88" y="13"/>
                </a:lnTo>
                <a:lnTo>
                  <a:pt x="91" y="13"/>
                </a:lnTo>
                <a:lnTo>
                  <a:pt x="93" y="16"/>
                </a:lnTo>
                <a:lnTo>
                  <a:pt x="95" y="16"/>
                </a:lnTo>
                <a:lnTo>
                  <a:pt x="95" y="19"/>
                </a:lnTo>
                <a:lnTo>
                  <a:pt x="95" y="22"/>
                </a:lnTo>
                <a:lnTo>
                  <a:pt x="93" y="25"/>
                </a:lnTo>
                <a:lnTo>
                  <a:pt x="93" y="28"/>
                </a:lnTo>
                <a:lnTo>
                  <a:pt x="88" y="34"/>
                </a:lnTo>
                <a:lnTo>
                  <a:pt x="86" y="40"/>
                </a:lnTo>
                <a:lnTo>
                  <a:pt x="80" y="46"/>
                </a:lnTo>
                <a:lnTo>
                  <a:pt x="73" y="56"/>
                </a:lnTo>
                <a:lnTo>
                  <a:pt x="66" y="65"/>
                </a:lnTo>
                <a:lnTo>
                  <a:pt x="55" y="74"/>
                </a:lnTo>
                <a:lnTo>
                  <a:pt x="44" y="83"/>
                </a:lnTo>
                <a:lnTo>
                  <a:pt x="31" y="90"/>
                </a:lnTo>
                <a:lnTo>
                  <a:pt x="31" y="90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29" name="Freeform 197"/>
          <p:cNvSpPr>
            <a:spLocks/>
          </p:cNvSpPr>
          <p:nvPr/>
        </p:nvSpPr>
        <p:spPr bwMode="auto">
          <a:xfrm>
            <a:off x="9874687" y="1309743"/>
            <a:ext cx="827197" cy="1089592"/>
          </a:xfrm>
          <a:custGeom>
            <a:avLst/>
            <a:gdLst>
              <a:gd name="T0" fmla="*/ 113 w 128"/>
              <a:gd name="T1" fmla="*/ 96 h 102"/>
              <a:gd name="T2" fmla="*/ 99 w 128"/>
              <a:gd name="T3" fmla="*/ 99 h 102"/>
              <a:gd name="T4" fmla="*/ 82 w 128"/>
              <a:gd name="T5" fmla="*/ 102 h 102"/>
              <a:gd name="T6" fmla="*/ 62 w 128"/>
              <a:gd name="T7" fmla="*/ 102 h 102"/>
              <a:gd name="T8" fmla="*/ 38 w 128"/>
              <a:gd name="T9" fmla="*/ 99 h 102"/>
              <a:gd name="T10" fmla="*/ 27 w 128"/>
              <a:gd name="T11" fmla="*/ 96 h 102"/>
              <a:gd name="T12" fmla="*/ 20 w 128"/>
              <a:gd name="T13" fmla="*/ 92 h 102"/>
              <a:gd name="T14" fmla="*/ 16 w 128"/>
              <a:gd name="T15" fmla="*/ 86 h 102"/>
              <a:gd name="T16" fmla="*/ 9 w 128"/>
              <a:gd name="T17" fmla="*/ 71 h 102"/>
              <a:gd name="T18" fmla="*/ 9 w 128"/>
              <a:gd name="T19" fmla="*/ 49 h 102"/>
              <a:gd name="T20" fmla="*/ 7 w 128"/>
              <a:gd name="T21" fmla="*/ 25 h 102"/>
              <a:gd name="T22" fmla="*/ 0 w 128"/>
              <a:gd name="T23" fmla="*/ 0 h 102"/>
              <a:gd name="T24" fmla="*/ 13 w 128"/>
              <a:gd name="T25" fmla="*/ 3 h 102"/>
              <a:gd name="T26" fmla="*/ 22 w 128"/>
              <a:gd name="T27" fmla="*/ 6 h 102"/>
              <a:gd name="T28" fmla="*/ 29 w 128"/>
              <a:gd name="T29" fmla="*/ 6 h 102"/>
              <a:gd name="T30" fmla="*/ 33 w 128"/>
              <a:gd name="T31" fmla="*/ 9 h 102"/>
              <a:gd name="T32" fmla="*/ 38 w 128"/>
              <a:gd name="T33" fmla="*/ 15 h 102"/>
              <a:gd name="T34" fmla="*/ 40 w 128"/>
              <a:gd name="T35" fmla="*/ 19 h 102"/>
              <a:gd name="T36" fmla="*/ 38 w 128"/>
              <a:gd name="T37" fmla="*/ 25 h 102"/>
              <a:gd name="T38" fmla="*/ 38 w 128"/>
              <a:gd name="T39" fmla="*/ 40 h 102"/>
              <a:gd name="T40" fmla="*/ 35 w 128"/>
              <a:gd name="T41" fmla="*/ 55 h 102"/>
              <a:gd name="T42" fmla="*/ 33 w 128"/>
              <a:gd name="T43" fmla="*/ 65 h 102"/>
              <a:gd name="T44" fmla="*/ 35 w 128"/>
              <a:gd name="T45" fmla="*/ 71 h 102"/>
              <a:gd name="T46" fmla="*/ 40 w 128"/>
              <a:gd name="T47" fmla="*/ 77 h 102"/>
              <a:gd name="T48" fmla="*/ 49 w 128"/>
              <a:gd name="T49" fmla="*/ 80 h 102"/>
              <a:gd name="T50" fmla="*/ 60 w 128"/>
              <a:gd name="T51" fmla="*/ 83 h 102"/>
              <a:gd name="T52" fmla="*/ 75 w 128"/>
              <a:gd name="T53" fmla="*/ 83 h 102"/>
              <a:gd name="T54" fmla="*/ 84 w 128"/>
              <a:gd name="T55" fmla="*/ 80 h 102"/>
              <a:gd name="T56" fmla="*/ 91 w 128"/>
              <a:gd name="T57" fmla="*/ 74 h 102"/>
              <a:gd name="T58" fmla="*/ 95 w 128"/>
              <a:gd name="T59" fmla="*/ 62 h 102"/>
              <a:gd name="T60" fmla="*/ 99 w 128"/>
              <a:gd name="T61" fmla="*/ 52 h 102"/>
              <a:gd name="T62" fmla="*/ 106 w 128"/>
              <a:gd name="T63" fmla="*/ 46 h 102"/>
              <a:gd name="T64" fmla="*/ 113 w 128"/>
              <a:gd name="T65" fmla="*/ 49 h 102"/>
              <a:gd name="T66" fmla="*/ 117 w 128"/>
              <a:gd name="T67" fmla="*/ 62 h 102"/>
              <a:gd name="T68" fmla="*/ 119 w 128"/>
              <a:gd name="T69" fmla="*/ 74 h 102"/>
              <a:gd name="T70" fmla="*/ 126 w 128"/>
              <a:gd name="T71" fmla="*/ 83 h 102"/>
              <a:gd name="T72" fmla="*/ 128 w 128"/>
              <a:gd name="T73" fmla="*/ 86 h 102"/>
              <a:gd name="T74" fmla="*/ 126 w 128"/>
              <a:gd name="T75" fmla="*/ 89 h 102"/>
              <a:gd name="T76" fmla="*/ 122 w 128"/>
              <a:gd name="T77" fmla="*/ 92 h 102"/>
              <a:gd name="T78" fmla="*/ 119 w 128"/>
              <a:gd name="T79" fmla="*/ 96 h 1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28" h="102">
                <a:moveTo>
                  <a:pt x="119" y="96"/>
                </a:moveTo>
                <a:lnTo>
                  <a:pt x="113" y="96"/>
                </a:lnTo>
                <a:lnTo>
                  <a:pt x="106" y="99"/>
                </a:lnTo>
                <a:lnTo>
                  <a:pt x="99" y="99"/>
                </a:lnTo>
                <a:lnTo>
                  <a:pt x="91" y="99"/>
                </a:lnTo>
                <a:lnTo>
                  <a:pt x="82" y="102"/>
                </a:lnTo>
                <a:lnTo>
                  <a:pt x="73" y="102"/>
                </a:lnTo>
                <a:lnTo>
                  <a:pt x="62" y="102"/>
                </a:lnTo>
                <a:lnTo>
                  <a:pt x="49" y="102"/>
                </a:lnTo>
                <a:lnTo>
                  <a:pt x="38" y="99"/>
                </a:lnTo>
                <a:lnTo>
                  <a:pt x="33" y="99"/>
                </a:lnTo>
                <a:lnTo>
                  <a:pt x="27" y="96"/>
                </a:lnTo>
                <a:lnTo>
                  <a:pt x="24" y="96"/>
                </a:lnTo>
                <a:lnTo>
                  <a:pt x="20" y="92"/>
                </a:lnTo>
                <a:lnTo>
                  <a:pt x="18" y="89"/>
                </a:lnTo>
                <a:lnTo>
                  <a:pt x="16" y="86"/>
                </a:lnTo>
                <a:lnTo>
                  <a:pt x="11" y="80"/>
                </a:lnTo>
                <a:lnTo>
                  <a:pt x="9" y="71"/>
                </a:lnTo>
                <a:lnTo>
                  <a:pt x="9" y="62"/>
                </a:lnTo>
                <a:lnTo>
                  <a:pt x="9" y="49"/>
                </a:lnTo>
                <a:lnTo>
                  <a:pt x="9" y="37"/>
                </a:lnTo>
                <a:lnTo>
                  <a:pt x="7" y="25"/>
                </a:lnTo>
                <a:lnTo>
                  <a:pt x="5" y="12"/>
                </a:lnTo>
                <a:lnTo>
                  <a:pt x="0" y="0"/>
                </a:lnTo>
                <a:lnTo>
                  <a:pt x="7" y="0"/>
                </a:lnTo>
                <a:lnTo>
                  <a:pt x="13" y="3"/>
                </a:lnTo>
                <a:lnTo>
                  <a:pt x="18" y="3"/>
                </a:lnTo>
                <a:lnTo>
                  <a:pt x="22" y="6"/>
                </a:lnTo>
                <a:lnTo>
                  <a:pt x="27" y="6"/>
                </a:lnTo>
                <a:lnTo>
                  <a:pt x="29" y="6"/>
                </a:lnTo>
                <a:lnTo>
                  <a:pt x="31" y="9"/>
                </a:lnTo>
                <a:lnTo>
                  <a:pt x="33" y="9"/>
                </a:lnTo>
                <a:lnTo>
                  <a:pt x="35" y="12"/>
                </a:lnTo>
                <a:lnTo>
                  <a:pt x="38" y="15"/>
                </a:lnTo>
                <a:lnTo>
                  <a:pt x="38" y="19"/>
                </a:lnTo>
                <a:lnTo>
                  <a:pt x="40" y="19"/>
                </a:lnTo>
                <a:lnTo>
                  <a:pt x="40" y="22"/>
                </a:lnTo>
                <a:lnTo>
                  <a:pt x="38" y="25"/>
                </a:lnTo>
                <a:lnTo>
                  <a:pt x="38" y="31"/>
                </a:lnTo>
                <a:lnTo>
                  <a:pt x="38" y="40"/>
                </a:lnTo>
                <a:lnTo>
                  <a:pt x="35" y="49"/>
                </a:lnTo>
                <a:lnTo>
                  <a:pt x="35" y="55"/>
                </a:lnTo>
                <a:lnTo>
                  <a:pt x="33" y="62"/>
                </a:lnTo>
                <a:lnTo>
                  <a:pt x="33" y="65"/>
                </a:lnTo>
                <a:lnTo>
                  <a:pt x="33" y="68"/>
                </a:lnTo>
                <a:lnTo>
                  <a:pt x="35" y="71"/>
                </a:lnTo>
                <a:lnTo>
                  <a:pt x="38" y="74"/>
                </a:lnTo>
                <a:lnTo>
                  <a:pt x="40" y="77"/>
                </a:lnTo>
                <a:lnTo>
                  <a:pt x="44" y="80"/>
                </a:lnTo>
                <a:lnTo>
                  <a:pt x="49" y="80"/>
                </a:lnTo>
                <a:lnTo>
                  <a:pt x="53" y="83"/>
                </a:lnTo>
                <a:lnTo>
                  <a:pt x="60" y="83"/>
                </a:lnTo>
                <a:lnTo>
                  <a:pt x="69" y="83"/>
                </a:lnTo>
                <a:lnTo>
                  <a:pt x="75" y="83"/>
                </a:lnTo>
                <a:lnTo>
                  <a:pt x="80" y="80"/>
                </a:lnTo>
                <a:lnTo>
                  <a:pt x="84" y="80"/>
                </a:lnTo>
                <a:lnTo>
                  <a:pt x="88" y="77"/>
                </a:lnTo>
                <a:lnTo>
                  <a:pt x="91" y="74"/>
                </a:lnTo>
                <a:lnTo>
                  <a:pt x="93" y="71"/>
                </a:lnTo>
                <a:lnTo>
                  <a:pt x="95" y="62"/>
                </a:lnTo>
                <a:lnTo>
                  <a:pt x="97" y="55"/>
                </a:lnTo>
                <a:lnTo>
                  <a:pt x="99" y="52"/>
                </a:lnTo>
                <a:lnTo>
                  <a:pt x="102" y="49"/>
                </a:lnTo>
                <a:lnTo>
                  <a:pt x="106" y="46"/>
                </a:lnTo>
                <a:lnTo>
                  <a:pt x="110" y="46"/>
                </a:lnTo>
                <a:lnTo>
                  <a:pt x="113" y="49"/>
                </a:lnTo>
                <a:lnTo>
                  <a:pt x="115" y="55"/>
                </a:lnTo>
                <a:lnTo>
                  <a:pt x="117" y="62"/>
                </a:lnTo>
                <a:lnTo>
                  <a:pt x="117" y="68"/>
                </a:lnTo>
                <a:lnTo>
                  <a:pt x="119" y="74"/>
                </a:lnTo>
                <a:lnTo>
                  <a:pt x="124" y="77"/>
                </a:lnTo>
                <a:lnTo>
                  <a:pt x="126" y="83"/>
                </a:lnTo>
                <a:lnTo>
                  <a:pt x="128" y="86"/>
                </a:lnTo>
                <a:lnTo>
                  <a:pt x="128" y="86"/>
                </a:lnTo>
                <a:lnTo>
                  <a:pt x="128" y="89"/>
                </a:lnTo>
                <a:lnTo>
                  <a:pt x="126" y="89"/>
                </a:lnTo>
                <a:lnTo>
                  <a:pt x="124" y="92"/>
                </a:lnTo>
                <a:lnTo>
                  <a:pt x="122" y="92"/>
                </a:lnTo>
                <a:lnTo>
                  <a:pt x="119" y="96"/>
                </a:lnTo>
                <a:lnTo>
                  <a:pt x="119" y="96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30" name="Freeform 198"/>
          <p:cNvSpPr>
            <a:spLocks/>
          </p:cNvSpPr>
          <p:nvPr/>
        </p:nvSpPr>
        <p:spPr bwMode="auto">
          <a:xfrm>
            <a:off x="8433552" y="1437930"/>
            <a:ext cx="659172" cy="1089592"/>
          </a:xfrm>
          <a:custGeom>
            <a:avLst/>
            <a:gdLst>
              <a:gd name="T0" fmla="*/ 80 w 102"/>
              <a:gd name="T1" fmla="*/ 43 h 102"/>
              <a:gd name="T2" fmla="*/ 75 w 102"/>
              <a:gd name="T3" fmla="*/ 53 h 102"/>
              <a:gd name="T4" fmla="*/ 75 w 102"/>
              <a:gd name="T5" fmla="*/ 56 h 102"/>
              <a:gd name="T6" fmla="*/ 77 w 102"/>
              <a:gd name="T7" fmla="*/ 62 h 102"/>
              <a:gd name="T8" fmla="*/ 84 w 102"/>
              <a:gd name="T9" fmla="*/ 77 h 102"/>
              <a:gd name="T10" fmla="*/ 84 w 102"/>
              <a:gd name="T11" fmla="*/ 93 h 102"/>
              <a:gd name="T12" fmla="*/ 64 w 102"/>
              <a:gd name="T13" fmla="*/ 102 h 102"/>
              <a:gd name="T14" fmla="*/ 62 w 102"/>
              <a:gd name="T15" fmla="*/ 84 h 102"/>
              <a:gd name="T16" fmla="*/ 55 w 102"/>
              <a:gd name="T17" fmla="*/ 68 h 102"/>
              <a:gd name="T18" fmla="*/ 51 w 102"/>
              <a:gd name="T19" fmla="*/ 56 h 102"/>
              <a:gd name="T20" fmla="*/ 49 w 102"/>
              <a:gd name="T21" fmla="*/ 50 h 102"/>
              <a:gd name="T22" fmla="*/ 49 w 102"/>
              <a:gd name="T23" fmla="*/ 47 h 102"/>
              <a:gd name="T24" fmla="*/ 53 w 102"/>
              <a:gd name="T25" fmla="*/ 37 h 102"/>
              <a:gd name="T26" fmla="*/ 58 w 102"/>
              <a:gd name="T27" fmla="*/ 31 h 102"/>
              <a:gd name="T28" fmla="*/ 58 w 102"/>
              <a:gd name="T29" fmla="*/ 28 h 102"/>
              <a:gd name="T30" fmla="*/ 55 w 102"/>
              <a:gd name="T31" fmla="*/ 28 h 102"/>
              <a:gd name="T32" fmla="*/ 55 w 102"/>
              <a:gd name="T33" fmla="*/ 28 h 102"/>
              <a:gd name="T34" fmla="*/ 51 w 102"/>
              <a:gd name="T35" fmla="*/ 28 h 102"/>
              <a:gd name="T36" fmla="*/ 42 w 102"/>
              <a:gd name="T37" fmla="*/ 28 h 102"/>
              <a:gd name="T38" fmla="*/ 29 w 102"/>
              <a:gd name="T39" fmla="*/ 31 h 102"/>
              <a:gd name="T40" fmla="*/ 20 w 102"/>
              <a:gd name="T41" fmla="*/ 31 h 102"/>
              <a:gd name="T42" fmla="*/ 7 w 102"/>
              <a:gd name="T43" fmla="*/ 25 h 102"/>
              <a:gd name="T44" fmla="*/ 11 w 102"/>
              <a:gd name="T45" fmla="*/ 19 h 102"/>
              <a:gd name="T46" fmla="*/ 33 w 102"/>
              <a:gd name="T47" fmla="*/ 16 h 102"/>
              <a:gd name="T48" fmla="*/ 47 w 102"/>
              <a:gd name="T49" fmla="*/ 10 h 102"/>
              <a:gd name="T50" fmla="*/ 55 w 102"/>
              <a:gd name="T51" fmla="*/ 7 h 102"/>
              <a:gd name="T52" fmla="*/ 58 w 102"/>
              <a:gd name="T53" fmla="*/ 3 h 102"/>
              <a:gd name="T54" fmla="*/ 64 w 102"/>
              <a:gd name="T55" fmla="*/ 0 h 102"/>
              <a:gd name="T56" fmla="*/ 73 w 102"/>
              <a:gd name="T57" fmla="*/ 0 h 102"/>
              <a:gd name="T58" fmla="*/ 84 w 102"/>
              <a:gd name="T59" fmla="*/ 3 h 102"/>
              <a:gd name="T60" fmla="*/ 95 w 102"/>
              <a:gd name="T61" fmla="*/ 10 h 102"/>
              <a:gd name="T62" fmla="*/ 102 w 102"/>
              <a:gd name="T63" fmla="*/ 16 h 102"/>
              <a:gd name="T64" fmla="*/ 102 w 102"/>
              <a:gd name="T65" fmla="*/ 22 h 102"/>
              <a:gd name="T66" fmla="*/ 100 w 102"/>
              <a:gd name="T67" fmla="*/ 22 h 102"/>
              <a:gd name="T68" fmla="*/ 93 w 102"/>
              <a:gd name="T69" fmla="*/ 25 h 102"/>
              <a:gd name="T70" fmla="*/ 86 w 102"/>
              <a:gd name="T71" fmla="*/ 34 h 102"/>
              <a:gd name="T72" fmla="*/ 84 w 102"/>
              <a:gd name="T73" fmla="*/ 37 h 1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2" h="102">
                <a:moveTo>
                  <a:pt x="84" y="37"/>
                </a:moveTo>
                <a:lnTo>
                  <a:pt x="80" y="43"/>
                </a:lnTo>
                <a:lnTo>
                  <a:pt x="77" y="50"/>
                </a:lnTo>
                <a:lnTo>
                  <a:pt x="75" y="53"/>
                </a:lnTo>
                <a:lnTo>
                  <a:pt x="75" y="53"/>
                </a:lnTo>
                <a:lnTo>
                  <a:pt x="75" y="56"/>
                </a:lnTo>
                <a:lnTo>
                  <a:pt x="77" y="59"/>
                </a:lnTo>
                <a:lnTo>
                  <a:pt x="77" y="62"/>
                </a:lnTo>
                <a:lnTo>
                  <a:pt x="82" y="71"/>
                </a:lnTo>
                <a:lnTo>
                  <a:pt x="84" y="77"/>
                </a:lnTo>
                <a:lnTo>
                  <a:pt x="86" y="87"/>
                </a:lnTo>
                <a:lnTo>
                  <a:pt x="84" y="93"/>
                </a:lnTo>
                <a:lnTo>
                  <a:pt x="84" y="102"/>
                </a:lnTo>
                <a:lnTo>
                  <a:pt x="64" y="102"/>
                </a:lnTo>
                <a:lnTo>
                  <a:pt x="64" y="93"/>
                </a:lnTo>
                <a:lnTo>
                  <a:pt x="62" y="84"/>
                </a:lnTo>
                <a:lnTo>
                  <a:pt x="60" y="74"/>
                </a:lnTo>
                <a:lnTo>
                  <a:pt x="55" y="68"/>
                </a:lnTo>
                <a:lnTo>
                  <a:pt x="53" y="62"/>
                </a:lnTo>
                <a:lnTo>
                  <a:pt x="51" y="56"/>
                </a:lnTo>
                <a:lnTo>
                  <a:pt x="49" y="53"/>
                </a:lnTo>
                <a:lnTo>
                  <a:pt x="49" y="50"/>
                </a:lnTo>
                <a:lnTo>
                  <a:pt x="49" y="50"/>
                </a:lnTo>
                <a:lnTo>
                  <a:pt x="49" y="47"/>
                </a:lnTo>
                <a:lnTo>
                  <a:pt x="51" y="43"/>
                </a:lnTo>
                <a:lnTo>
                  <a:pt x="53" y="37"/>
                </a:lnTo>
                <a:lnTo>
                  <a:pt x="55" y="34"/>
                </a:lnTo>
                <a:lnTo>
                  <a:pt x="58" y="31"/>
                </a:lnTo>
                <a:lnTo>
                  <a:pt x="58" y="28"/>
                </a:lnTo>
                <a:lnTo>
                  <a:pt x="58" y="28"/>
                </a:lnTo>
                <a:lnTo>
                  <a:pt x="58" y="28"/>
                </a:lnTo>
                <a:lnTo>
                  <a:pt x="55" y="28"/>
                </a:lnTo>
                <a:lnTo>
                  <a:pt x="55" y="28"/>
                </a:lnTo>
                <a:lnTo>
                  <a:pt x="55" y="28"/>
                </a:lnTo>
                <a:lnTo>
                  <a:pt x="53" y="28"/>
                </a:lnTo>
                <a:lnTo>
                  <a:pt x="51" y="28"/>
                </a:lnTo>
                <a:lnTo>
                  <a:pt x="47" y="28"/>
                </a:lnTo>
                <a:lnTo>
                  <a:pt x="42" y="28"/>
                </a:lnTo>
                <a:lnTo>
                  <a:pt x="33" y="31"/>
                </a:lnTo>
                <a:lnTo>
                  <a:pt x="29" y="31"/>
                </a:lnTo>
                <a:lnTo>
                  <a:pt x="24" y="31"/>
                </a:lnTo>
                <a:lnTo>
                  <a:pt x="20" y="31"/>
                </a:lnTo>
                <a:lnTo>
                  <a:pt x="13" y="28"/>
                </a:lnTo>
                <a:lnTo>
                  <a:pt x="7" y="25"/>
                </a:lnTo>
                <a:lnTo>
                  <a:pt x="0" y="22"/>
                </a:lnTo>
                <a:lnTo>
                  <a:pt x="11" y="19"/>
                </a:lnTo>
                <a:lnTo>
                  <a:pt x="22" y="16"/>
                </a:lnTo>
                <a:lnTo>
                  <a:pt x="33" y="16"/>
                </a:lnTo>
                <a:lnTo>
                  <a:pt x="40" y="13"/>
                </a:lnTo>
                <a:lnTo>
                  <a:pt x="47" y="10"/>
                </a:lnTo>
                <a:lnTo>
                  <a:pt x="51" y="10"/>
                </a:lnTo>
                <a:lnTo>
                  <a:pt x="55" y="7"/>
                </a:lnTo>
                <a:lnTo>
                  <a:pt x="55" y="3"/>
                </a:lnTo>
                <a:lnTo>
                  <a:pt x="58" y="3"/>
                </a:lnTo>
                <a:lnTo>
                  <a:pt x="60" y="0"/>
                </a:lnTo>
                <a:lnTo>
                  <a:pt x="64" y="0"/>
                </a:lnTo>
                <a:lnTo>
                  <a:pt x="69" y="0"/>
                </a:lnTo>
                <a:lnTo>
                  <a:pt x="73" y="0"/>
                </a:lnTo>
                <a:lnTo>
                  <a:pt x="77" y="3"/>
                </a:lnTo>
                <a:lnTo>
                  <a:pt x="84" y="3"/>
                </a:lnTo>
                <a:lnTo>
                  <a:pt x="91" y="7"/>
                </a:lnTo>
                <a:lnTo>
                  <a:pt x="95" y="10"/>
                </a:lnTo>
                <a:lnTo>
                  <a:pt x="100" y="13"/>
                </a:lnTo>
                <a:lnTo>
                  <a:pt x="102" y="16"/>
                </a:lnTo>
                <a:lnTo>
                  <a:pt x="102" y="19"/>
                </a:lnTo>
                <a:lnTo>
                  <a:pt x="102" y="22"/>
                </a:lnTo>
                <a:lnTo>
                  <a:pt x="102" y="22"/>
                </a:lnTo>
                <a:lnTo>
                  <a:pt x="100" y="22"/>
                </a:lnTo>
                <a:lnTo>
                  <a:pt x="97" y="25"/>
                </a:lnTo>
                <a:lnTo>
                  <a:pt x="93" y="25"/>
                </a:lnTo>
                <a:lnTo>
                  <a:pt x="91" y="28"/>
                </a:lnTo>
                <a:lnTo>
                  <a:pt x="86" y="34"/>
                </a:lnTo>
                <a:lnTo>
                  <a:pt x="84" y="37"/>
                </a:lnTo>
                <a:lnTo>
                  <a:pt x="84" y="37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31" name="Freeform 199"/>
          <p:cNvSpPr>
            <a:spLocks/>
          </p:cNvSpPr>
          <p:nvPr/>
        </p:nvSpPr>
        <p:spPr bwMode="auto">
          <a:xfrm>
            <a:off x="8375391" y="2431379"/>
            <a:ext cx="2669006" cy="587528"/>
          </a:xfrm>
          <a:custGeom>
            <a:avLst/>
            <a:gdLst>
              <a:gd name="T0" fmla="*/ 33 w 413"/>
              <a:gd name="T1" fmla="*/ 21 h 55"/>
              <a:gd name="T2" fmla="*/ 18 w 413"/>
              <a:gd name="T3" fmla="*/ 21 h 55"/>
              <a:gd name="T4" fmla="*/ 7 w 413"/>
              <a:gd name="T5" fmla="*/ 15 h 55"/>
              <a:gd name="T6" fmla="*/ 0 w 413"/>
              <a:gd name="T7" fmla="*/ 9 h 55"/>
              <a:gd name="T8" fmla="*/ 22 w 413"/>
              <a:gd name="T9" fmla="*/ 3 h 55"/>
              <a:gd name="T10" fmla="*/ 62 w 413"/>
              <a:gd name="T11" fmla="*/ 0 h 55"/>
              <a:gd name="T12" fmla="*/ 95 w 413"/>
              <a:gd name="T13" fmla="*/ 0 h 55"/>
              <a:gd name="T14" fmla="*/ 148 w 413"/>
              <a:gd name="T15" fmla="*/ 6 h 55"/>
              <a:gd name="T16" fmla="*/ 186 w 413"/>
              <a:gd name="T17" fmla="*/ 12 h 55"/>
              <a:gd name="T18" fmla="*/ 232 w 413"/>
              <a:gd name="T19" fmla="*/ 18 h 55"/>
              <a:gd name="T20" fmla="*/ 270 w 413"/>
              <a:gd name="T21" fmla="*/ 21 h 55"/>
              <a:gd name="T22" fmla="*/ 298 w 413"/>
              <a:gd name="T23" fmla="*/ 21 h 55"/>
              <a:gd name="T24" fmla="*/ 329 w 413"/>
              <a:gd name="T25" fmla="*/ 21 h 55"/>
              <a:gd name="T26" fmla="*/ 362 w 413"/>
              <a:gd name="T27" fmla="*/ 21 h 55"/>
              <a:gd name="T28" fmla="*/ 387 w 413"/>
              <a:gd name="T29" fmla="*/ 24 h 55"/>
              <a:gd name="T30" fmla="*/ 402 w 413"/>
              <a:gd name="T31" fmla="*/ 24 h 55"/>
              <a:gd name="T32" fmla="*/ 411 w 413"/>
              <a:gd name="T33" fmla="*/ 24 h 55"/>
              <a:gd name="T34" fmla="*/ 411 w 413"/>
              <a:gd name="T35" fmla="*/ 28 h 55"/>
              <a:gd name="T36" fmla="*/ 406 w 413"/>
              <a:gd name="T37" fmla="*/ 31 h 55"/>
              <a:gd name="T38" fmla="*/ 398 w 413"/>
              <a:gd name="T39" fmla="*/ 34 h 55"/>
              <a:gd name="T40" fmla="*/ 384 w 413"/>
              <a:gd name="T41" fmla="*/ 40 h 55"/>
              <a:gd name="T42" fmla="*/ 360 w 413"/>
              <a:gd name="T43" fmla="*/ 46 h 55"/>
              <a:gd name="T44" fmla="*/ 329 w 413"/>
              <a:gd name="T45" fmla="*/ 52 h 55"/>
              <a:gd name="T46" fmla="*/ 305 w 413"/>
              <a:gd name="T47" fmla="*/ 55 h 55"/>
              <a:gd name="T48" fmla="*/ 285 w 413"/>
              <a:gd name="T49" fmla="*/ 55 h 55"/>
              <a:gd name="T50" fmla="*/ 272 w 413"/>
              <a:gd name="T51" fmla="*/ 52 h 55"/>
              <a:gd name="T52" fmla="*/ 261 w 413"/>
              <a:gd name="T53" fmla="*/ 49 h 55"/>
              <a:gd name="T54" fmla="*/ 245 w 413"/>
              <a:gd name="T55" fmla="*/ 46 h 55"/>
              <a:gd name="T56" fmla="*/ 228 w 413"/>
              <a:gd name="T57" fmla="*/ 43 h 55"/>
              <a:gd name="T58" fmla="*/ 173 w 413"/>
              <a:gd name="T59" fmla="*/ 31 h 55"/>
              <a:gd name="T60" fmla="*/ 128 w 413"/>
              <a:gd name="T61" fmla="*/ 21 h 55"/>
              <a:gd name="T62" fmla="*/ 109 w 413"/>
              <a:gd name="T63" fmla="*/ 18 h 55"/>
              <a:gd name="T64" fmla="*/ 93 w 413"/>
              <a:gd name="T65" fmla="*/ 15 h 55"/>
              <a:gd name="T66" fmla="*/ 82 w 413"/>
              <a:gd name="T67" fmla="*/ 15 h 55"/>
              <a:gd name="T68" fmla="*/ 73 w 413"/>
              <a:gd name="T69" fmla="*/ 15 h 55"/>
              <a:gd name="T70" fmla="*/ 60 w 413"/>
              <a:gd name="T71" fmla="*/ 15 h 55"/>
              <a:gd name="T72" fmla="*/ 42 w 413"/>
              <a:gd name="T73" fmla="*/ 21 h 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413" h="55">
                <a:moveTo>
                  <a:pt x="42" y="21"/>
                </a:moveTo>
                <a:lnTo>
                  <a:pt x="33" y="21"/>
                </a:lnTo>
                <a:lnTo>
                  <a:pt x="25" y="24"/>
                </a:lnTo>
                <a:lnTo>
                  <a:pt x="18" y="21"/>
                </a:lnTo>
                <a:lnTo>
                  <a:pt x="11" y="18"/>
                </a:lnTo>
                <a:lnTo>
                  <a:pt x="7" y="15"/>
                </a:lnTo>
                <a:lnTo>
                  <a:pt x="3" y="12"/>
                </a:lnTo>
                <a:lnTo>
                  <a:pt x="0" y="9"/>
                </a:lnTo>
                <a:lnTo>
                  <a:pt x="0" y="6"/>
                </a:lnTo>
                <a:lnTo>
                  <a:pt x="22" y="3"/>
                </a:lnTo>
                <a:lnTo>
                  <a:pt x="42" y="3"/>
                </a:lnTo>
                <a:lnTo>
                  <a:pt x="62" y="0"/>
                </a:lnTo>
                <a:lnTo>
                  <a:pt x="80" y="0"/>
                </a:lnTo>
                <a:lnTo>
                  <a:pt x="95" y="0"/>
                </a:lnTo>
                <a:lnTo>
                  <a:pt x="113" y="3"/>
                </a:lnTo>
                <a:lnTo>
                  <a:pt x="148" y="6"/>
                </a:lnTo>
                <a:lnTo>
                  <a:pt x="166" y="9"/>
                </a:lnTo>
                <a:lnTo>
                  <a:pt x="186" y="12"/>
                </a:lnTo>
                <a:lnTo>
                  <a:pt x="208" y="15"/>
                </a:lnTo>
                <a:lnTo>
                  <a:pt x="232" y="18"/>
                </a:lnTo>
                <a:lnTo>
                  <a:pt x="256" y="21"/>
                </a:lnTo>
                <a:lnTo>
                  <a:pt x="270" y="21"/>
                </a:lnTo>
                <a:lnTo>
                  <a:pt x="285" y="21"/>
                </a:lnTo>
                <a:lnTo>
                  <a:pt x="298" y="21"/>
                </a:lnTo>
                <a:lnTo>
                  <a:pt x="314" y="21"/>
                </a:lnTo>
                <a:lnTo>
                  <a:pt x="329" y="21"/>
                </a:lnTo>
                <a:lnTo>
                  <a:pt x="347" y="21"/>
                </a:lnTo>
                <a:lnTo>
                  <a:pt x="362" y="21"/>
                </a:lnTo>
                <a:lnTo>
                  <a:pt x="376" y="21"/>
                </a:lnTo>
                <a:lnTo>
                  <a:pt x="387" y="24"/>
                </a:lnTo>
                <a:lnTo>
                  <a:pt x="395" y="24"/>
                </a:lnTo>
                <a:lnTo>
                  <a:pt x="402" y="24"/>
                </a:lnTo>
                <a:lnTo>
                  <a:pt x="409" y="24"/>
                </a:lnTo>
                <a:lnTo>
                  <a:pt x="411" y="24"/>
                </a:lnTo>
                <a:lnTo>
                  <a:pt x="413" y="28"/>
                </a:lnTo>
                <a:lnTo>
                  <a:pt x="411" y="28"/>
                </a:lnTo>
                <a:lnTo>
                  <a:pt x="411" y="31"/>
                </a:lnTo>
                <a:lnTo>
                  <a:pt x="406" y="31"/>
                </a:lnTo>
                <a:lnTo>
                  <a:pt x="404" y="34"/>
                </a:lnTo>
                <a:lnTo>
                  <a:pt x="398" y="34"/>
                </a:lnTo>
                <a:lnTo>
                  <a:pt x="393" y="37"/>
                </a:lnTo>
                <a:lnTo>
                  <a:pt x="384" y="40"/>
                </a:lnTo>
                <a:lnTo>
                  <a:pt x="378" y="40"/>
                </a:lnTo>
                <a:lnTo>
                  <a:pt x="360" y="46"/>
                </a:lnTo>
                <a:lnTo>
                  <a:pt x="345" y="49"/>
                </a:lnTo>
                <a:lnTo>
                  <a:pt x="329" y="52"/>
                </a:lnTo>
                <a:lnTo>
                  <a:pt x="318" y="52"/>
                </a:lnTo>
                <a:lnTo>
                  <a:pt x="305" y="55"/>
                </a:lnTo>
                <a:lnTo>
                  <a:pt x="296" y="55"/>
                </a:lnTo>
                <a:lnTo>
                  <a:pt x="285" y="55"/>
                </a:lnTo>
                <a:lnTo>
                  <a:pt x="278" y="52"/>
                </a:lnTo>
                <a:lnTo>
                  <a:pt x="272" y="52"/>
                </a:lnTo>
                <a:lnTo>
                  <a:pt x="267" y="52"/>
                </a:lnTo>
                <a:lnTo>
                  <a:pt x="261" y="49"/>
                </a:lnTo>
                <a:lnTo>
                  <a:pt x="254" y="49"/>
                </a:lnTo>
                <a:lnTo>
                  <a:pt x="245" y="46"/>
                </a:lnTo>
                <a:lnTo>
                  <a:pt x="237" y="43"/>
                </a:lnTo>
                <a:lnTo>
                  <a:pt x="228" y="43"/>
                </a:lnTo>
                <a:lnTo>
                  <a:pt x="217" y="40"/>
                </a:lnTo>
                <a:lnTo>
                  <a:pt x="173" y="31"/>
                </a:lnTo>
                <a:lnTo>
                  <a:pt x="150" y="24"/>
                </a:lnTo>
                <a:lnTo>
                  <a:pt x="128" y="21"/>
                </a:lnTo>
                <a:lnTo>
                  <a:pt x="117" y="21"/>
                </a:lnTo>
                <a:lnTo>
                  <a:pt x="109" y="18"/>
                </a:lnTo>
                <a:lnTo>
                  <a:pt x="100" y="18"/>
                </a:lnTo>
                <a:lnTo>
                  <a:pt x="93" y="15"/>
                </a:lnTo>
                <a:lnTo>
                  <a:pt x="86" y="15"/>
                </a:lnTo>
                <a:lnTo>
                  <a:pt x="82" y="15"/>
                </a:lnTo>
                <a:lnTo>
                  <a:pt x="78" y="15"/>
                </a:lnTo>
                <a:lnTo>
                  <a:pt x="73" y="15"/>
                </a:lnTo>
                <a:lnTo>
                  <a:pt x="67" y="15"/>
                </a:lnTo>
                <a:lnTo>
                  <a:pt x="60" y="15"/>
                </a:lnTo>
                <a:lnTo>
                  <a:pt x="51" y="18"/>
                </a:lnTo>
                <a:lnTo>
                  <a:pt x="42" y="21"/>
                </a:lnTo>
                <a:lnTo>
                  <a:pt x="42" y="21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33" name="Freeform 201"/>
          <p:cNvSpPr>
            <a:spLocks/>
          </p:cNvSpPr>
          <p:nvPr/>
        </p:nvSpPr>
        <p:spPr bwMode="auto">
          <a:xfrm>
            <a:off x="1247266" y="4860154"/>
            <a:ext cx="646248" cy="1057548"/>
          </a:xfrm>
          <a:custGeom>
            <a:avLst/>
            <a:gdLst>
              <a:gd name="T0" fmla="*/ 69 w 100"/>
              <a:gd name="T1" fmla="*/ 99 h 99"/>
              <a:gd name="T2" fmla="*/ 60 w 100"/>
              <a:gd name="T3" fmla="*/ 80 h 99"/>
              <a:gd name="T4" fmla="*/ 55 w 100"/>
              <a:gd name="T5" fmla="*/ 65 h 99"/>
              <a:gd name="T6" fmla="*/ 51 w 100"/>
              <a:gd name="T7" fmla="*/ 56 h 99"/>
              <a:gd name="T8" fmla="*/ 51 w 100"/>
              <a:gd name="T9" fmla="*/ 53 h 99"/>
              <a:gd name="T10" fmla="*/ 51 w 100"/>
              <a:gd name="T11" fmla="*/ 46 h 99"/>
              <a:gd name="T12" fmla="*/ 53 w 100"/>
              <a:gd name="T13" fmla="*/ 37 h 99"/>
              <a:gd name="T14" fmla="*/ 55 w 100"/>
              <a:gd name="T15" fmla="*/ 28 h 99"/>
              <a:gd name="T16" fmla="*/ 53 w 100"/>
              <a:gd name="T17" fmla="*/ 25 h 99"/>
              <a:gd name="T18" fmla="*/ 49 w 100"/>
              <a:gd name="T19" fmla="*/ 22 h 99"/>
              <a:gd name="T20" fmla="*/ 42 w 100"/>
              <a:gd name="T21" fmla="*/ 25 h 99"/>
              <a:gd name="T22" fmla="*/ 29 w 100"/>
              <a:gd name="T23" fmla="*/ 25 h 99"/>
              <a:gd name="T24" fmla="*/ 20 w 100"/>
              <a:gd name="T25" fmla="*/ 25 h 99"/>
              <a:gd name="T26" fmla="*/ 11 w 100"/>
              <a:gd name="T27" fmla="*/ 25 h 99"/>
              <a:gd name="T28" fmla="*/ 5 w 100"/>
              <a:gd name="T29" fmla="*/ 22 h 99"/>
              <a:gd name="T30" fmla="*/ 0 w 100"/>
              <a:gd name="T31" fmla="*/ 16 h 99"/>
              <a:gd name="T32" fmla="*/ 18 w 100"/>
              <a:gd name="T33" fmla="*/ 13 h 99"/>
              <a:gd name="T34" fmla="*/ 31 w 100"/>
              <a:gd name="T35" fmla="*/ 9 h 99"/>
              <a:gd name="T36" fmla="*/ 42 w 100"/>
              <a:gd name="T37" fmla="*/ 6 h 99"/>
              <a:gd name="T38" fmla="*/ 51 w 100"/>
              <a:gd name="T39" fmla="*/ 3 h 99"/>
              <a:gd name="T40" fmla="*/ 55 w 100"/>
              <a:gd name="T41" fmla="*/ 0 h 99"/>
              <a:gd name="T42" fmla="*/ 66 w 100"/>
              <a:gd name="T43" fmla="*/ 0 h 99"/>
              <a:gd name="T44" fmla="*/ 78 w 100"/>
              <a:gd name="T45" fmla="*/ 3 h 99"/>
              <a:gd name="T46" fmla="*/ 91 w 100"/>
              <a:gd name="T47" fmla="*/ 6 h 99"/>
              <a:gd name="T48" fmla="*/ 97 w 100"/>
              <a:gd name="T49" fmla="*/ 13 h 99"/>
              <a:gd name="T50" fmla="*/ 100 w 100"/>
              <a:gd name="T51" fmla="*/ 16 h 99"/>
              <a:gd name="T52" fmla="*/ 95 w 100"/>
              <a:gd name="T53" fmla="*/ 22 h 99"/>
              <a:gd name="T54" fmla="*/ 91 w 100"/>
              <a:gd name="T55" fmla="*/ 25 h 99"/>
              <a:gd name="T56" fmla="*/ 84 w 100"/>
              <a:gd name="T57" fmla="*/ 31 h 99"/>
              <a:gd name="T58" fmla="*/ 78 w 100"/>
              <a:gd name="T59" fmla="*/ 40 h 99"/>
              <a:gd name="T60" fmla="*/ 73 w 100"/>
              <a:gd name="T61" fmla="*/ 46 h 99"/>
              <a:gd name="T62" fmla="*/ 73 w 100"/>
              <a:gd name="T63" fmla="*/ 49 h 99"/>
              <a:gd name="T64" fmla="*/ 78 w 100"/>
              <a:gd name="T65" fmla="*/ 59 h 99"/>
              <a:gd name="T66" fmla="*/ 84 w 100"/>
              <a:gd name="T67" fmla="*/ 68 h 99"/>
              <a:gd name="T68" fmla="*/ 86 w 100"/>
              <a:gd name="T69" fmla="*/ 86 h 99"/>
              <a:gd name="T70" fmla="*/ 86 w 100"/>
              <a:gd name="T71" fmla="*/ 99 h 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00" h="99">
                <a:moveTo>
                  <a:pt x="86" y="99"/>
                </a:moveTo>
                <a:lnTo>
                  <a:pt x="69" y="99"/>
                </a:lnTo>
                <a:lnTo>
                  <a:pt x="64" y="90"/>
                </a:lnTo>
                <a:lnTo>
                  <a:pt x="60" y="80"/>
                </a:lnTo>
                <a:lnTo>
                  <a:pt x="58" y="71"/>
                </a:lnTo>
                <a:lnTo>
                  <a:pt x="55" y="65"/>
                </a:lnTo>
                <a:lnTo>
                  <a:pt x="53" y="59"/>
                </a:lnTo>
                <a:lnTo>
                  <a:pt x="51" y="56"/>
                </a:lnTo>
                <a:lnTo>
                  <a:pt x="51" y="53"/>
                </a:lnTo>
                <a:lnTo>
                  <a:pt x="51" y="53"/>
                </a:lnTo>
                <a:lnTo>
                  <a:pt x="51" y="49"/>
                </a:lnTo>
                <a:lnTo>
                  <a:pt x="51" y="46"/>
                </a:lnTo>
                <a:lnTo>
                  <a:pt x="53" y="43"/>
                </a:lnTo>
                <a:lnTo>
                  <a:pt x="53" y="37"/>
                </a:lnTo>
                <a:lnTo>
                  <a:pt x="55" y="31"/>
                </a:lnTo>
                <a:lnTo>
                  <a:pt x="55" y="28"/>
                </a:lnTo>
                <a:lnTo>
                  <a:pt x="55" y="25"/>
                </a:lnTo>
                <a:lnTo>
                  <a:pt x="53" y="25"/>
                </a:lnTo>
                <a:lnTo>
                  <a:pt x="51" y="22"/>
                </a:lnTo>
                <a:lnTo>
                  <a:pt x="49" y="22"/>
                </a:lnTo>
                <a:lnTo>
                  <a:pt x="47" y="22"/>
                </a:lnTo>
                <a:lnTo>
                  <a:pt x="42" y="25"/>
                </a:lnTo>
                <a:lnTo>
                  <a:pt x="36" y="25"/>
                </a:lnTo>
                <a:lnTo>
                  <a:pt x="29" y="25"/>
                </a:lnTo>
                <a:lnTo>
                  <a:pt x="25" y="25"/>
                </a:lnTo>
                <a:lnTo>
                  <a:pt x="20" y="25"/>
                </a:lnTo>
                <a:lnTo>
                  <a:pt x="16" y="25"/>
                </a:lnTo>
                <a:lnTo>
                  <a:pt x="11" y="25"/>
                </a:lnTo>
                <a:lnTo>
                  <a:pt x="7" y="22"/>
                </a:lnTo>
                <a:lnTo>
                  <a:pt x="5" y="22"/>
                </a:lnTo>
                <a:lnTo>
                  <a:pt x="2" y="19"/>
                </a:lnTo>
                <a:lnTo>
                  <a:pt x="0" y="16"/>
                </a:lnTo>
                <a:lnTo>
                  <a:pt x="9" y="13"/>
                </a:lnTo>
                <a:lnTo>
                  <a:pt x="18" y="13"/>
                </a:lnTo>
                <a:lnTo>
                  <a:pt x="25" y="9"/>
                </a:lnTo>
                <a:lnTo>
                  <a:pt x="31" y="9"/>
                </a:lnTo>
                <a:lnTo>
                  <a:pt x="38" y="9"/>
                </a:lnTo>
                <a:lnTo>
                  <a:pt x="42" y="6"/>
                </a:lnTo>
                <a:lnTo>
                  <a:pt x="47" y="6"/>
                </a:lnTo>
                <a:lnTo>
                  <a:pt x="51" y="3"/>
                </a:lnTo>
                <a:lnTo>
                  <a:pt x="53" y="0"/>
                </a:lnTo>
                <a:lnTo>
                  <a:pt x="55" y="0"/>
                </a:lnTo>
                <a:lnTo>
                  <a:pt x="64" y="0"/>
                </a:lnTo>
                <a:lnTo>
                  <a:pt x="66" y="0"/>
                </a:lnTo>
                <a:lnTo>
                  <a:pt x="73" y="0"/>
                </a:lnTo>
                <a:lnTo>
                  <a:pt x="78" y="3"/>
                </a:lnTo>
                <a:lnTo>
                  <a:pt x="86" y="3"/>
                </a:lnTo>
                <a:lnTo>
                  <a:pt x="91" y="6"/>
                </a:lnTo>
                <a:lnTo>
                  <a:pt x="95" y="9"/>
                </a:lnTo>
                <a:lnTo>
                  <a:pt x="97" y="13"/>
                </a:lnTo>
                <a:lnTo>
                  <a:pt x="100" y="16"/>
                </a:lnTo>
                <a:lnTo>
                  <a:pt x="100" y="16"/>
                </a:lnTo>
                <a:lnTo>
                  <a:pt x="97" y="19"/>
                </a:lnTo>
                <a:lnTo>
                  <a:pt x="95" y="22"/>
                </a:lnTo>
                <a:lnTo>
                  <a:pt x="93" y="22"/>
                </a:lnTo>
                <a:lnTo>
                  <a:pt x="91" y="25"/>
                </a:lnTo>
                <a:lnTo>
                  <a:pt x="86" y="28"/>
                </a:lnTo>
                <a:lnTo>
                  <a:pt x="84" y="31"/>
                </a:lnTo>
                <a:lnTo>
                  <a:pt x="80" y="37"/>
                </a:lnTo>
                <a:lnTo>
                  <a:pt x="78" y="40"/>
                </a:lnTo>
                <a:lnTo>
                  <a:pt x="75" y="46"/>
                </a:lnTo>
                <a:lnTo>
                  <a:pt x="73" y="46"/>
                </a:lnTo>
                <a:lnTo>
                  <a:pt x="73" y="49"/>
                </a:lnTo>
                <a:lnTo>
                  <a:pt x="73" y="49"/>
                </a:lnTo>
                <a:lnTo>
                  <a:pt x="75" y="53"/>
                </a:lnTo>
                <a:lnTo>
                  <a:pt x="78" y="59"/>
                </a:lnTo>
                <a:lnTo>
                  <a:pt x="80" y="62"/>
                </a:lnTo>
                <a:lnTo>
                  <a:pt x="84" y="68"/>
                </a:lnTo>
                <a:lnTo>
                  <a:pt x="86" y="77"/>
                </a:lnTo>
                <a:lnTo>
                  <a:pt x="86" y="86"/>
                </a:lnTo>
                <a:lnTo>
                  <a:pt x="86" y="99"/>
                </a:lnTo>
                <a:lnTo>
                  <a:pt x="86" y="99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34" name="Freeform 202"/>
          <p:cNvSpPr>
            <a:spLocks/>
          </p:cNvSpPr>
          <p:nvPr/>
        </p:nvSpPr>
        <p:spPr bwMode="auto">
          <a:xfrm>
            <a:off x="1551005" y="4101710"/>
            <a:ext cx="413598" cy="427291"/>
          </a:xfrm>
          <a:custGeom>
            <a:avLst/>
            <a:gdLst>
              <a:gd name="T0" fmla="*/ 11 w 64"/>
              <a:gd name="T1" fmla="*/ 22 h 40"/>
              <a:gd name="T2" fmla="*/ 6 w 64"/>
              <a:gd name="T3" fmla="*/ 16 h 40"/>
              <a:gd name="T4" fmla="*/ 2 w 64"/>
              <a:gd name="T5" fmla="*/ 13 h 40"/>
              <a:gd name="T6" fmla="*/ 0 w 64"/>
              <a:gd name="T7" fmla="*/ 6 h 40"/>
              <a:gd name="T8" fmla="*/ 0 w 64"/>
              <a:gd name="T9" fmla="*/ 0 h 40"/>
              <a:gd name="T10" fmla="*/ 13 w 64"/>
              <a:gd name="T11" fmla="*/ 3 h 40"/>
              <a:gd name="T12" fmla="*/ 26 w 64"/>
              <a:gd name="T13" fmla="*/ 3 h 40"/>
              <a:gd name="T14" fmla="*/ 37 w 64"/>
              <a:gd name="T15" fmla="*/ 6 h 40"/>
              <a:gd name="T16" fmla="*/ 46 w 64"/>
              <a:gd name="T17" fmla="*/ 10 h 40"/>
              <a:gd name="T18" fmla="*/ 50 w 64"/>
              <a:gd name="T19" fmla="*/ 13 h 40"/>
              <a:gd name="T20" fmla="*/ 55 w 64"/>
              <a:gd name="T21" fmla="*/ 16 h 40"/>
              <a:gd name="T22" fmla="*/ 57 w 64"/>
              <a:gd name="T23" fmla="*/ 16 h 40"/>
              <a:gd name="T24" fmla="*/ 59 w 64"/>
              <a:gd name="T25" fmla="*/ 19 h 40"/>
              <a:gd name="T26" fmla="*/ 61 w 64"/>
              <a:gd name="T27" fmla="*/ 22 h 40"/>
              <a:gd name="T28" fmla="*/ 64 w 64"/>
              <a:gd name="T29" fmla="*/ 22 h 40"/>
              <a:gd name="T30" fmla="*/ 64 w 64"/>
              <a:gd name="T31" fmla="*/ 28 h 40"/>
              <a:gd name="T32" fmla="*/ 61 w 64"/>
              <a:gd name="T33" fmla="*/ 31 h 40"/>
              <a:gd name="T34" fmla="*/ 61 w 64"/>
              <a:gd name="T35" fmla="*/ 34 h 40"/>
              <a:gd name="T36" fmla="*/ 59 w 64"/>
              <a:gd name="T37" fmla="*/ 37 h 40"/>
              <a:gd name="T38" fmla="*/ 57 w 64"/>
              <a:gd name="T39" fmla="*/ 40 h 40"/>
              <a:gd name="T40" fmla="*/ 53 w 64"/>
              <a:gd name="T41" fmla="*/ 40 h 40"/>
              <a:gd name="T42" fmla="*/ 48 w 64"/>
              <a:gd name="T43" fmla="*/ 40 h 40"/>
              <a:gd name="T44" fmla="*/ 42 w 64"/>
              <a:gd name="T45" fmla="*/ 40 h 40"/>
              <a:gd name="T46" fmla="*/ 37 w 64"/>
              <a:gd name="T47" fmla="*/ 37 h 40"/>
              <a:gd name="T48" fmla="*/ 31 w 64"/>
              <a:gd name="T49" fmla="*/ 34 h 40"/>
              <a:gd name="T50" fmla="*/ 24 w 64"/>
              <a:gd name="T51" fmla="*/ 31 h 40"/>
              <a:gd name="T52" fmla="*/ 17 w 64"/>
              <a:gd name="T53" fmla="*/ 28 h 40"/>
              <a:gd name="T54" fmla="*/ 11 w 64"/>
              <a:gd name="T55" fmla="*/ 22 h 40"/>
              <a:gd name="T56" fmla="*/ 11 w 64"/>
              <a:gd name="T57" fmla="*/ 22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64" h="40">
                <a:moveTo>
                  <a:pt x="11" y="22"/>
                </a:moveTo>
                <a:lnTo>
                  <a:pt x="6" y="16"/>
                </a:lnTo>
                <a:lnTo>
                  <a:pt x="2" y="13"/>
                </a:lnTo>
                <a:lnTo>
                  <a:pt x="0" y="6"/>
                </a:lnTo>
                <a:lnTo>
                  <a:pt x="0" y="0"/>
                </a:lnTo>
                <a:lnTo>
                  <a:pt x="13" y="3"/>
                </a:lnTo>
                <a:lnTo>
                  <a:pt x="26" y="3"/>
                </a:lnTo>
                <a:lnTo>
                  <a:pt x="37" y="6"/>
                </a:lnTo>
                <a:lnTo>
                  <a:pt x="46" y="10"/>
                </a:lnTo>
                <a:lnTo>
                  <a:pt x="50" y="13"/>
                </a:lnTo>
                <a:lnTo>
                  <a:pt x="55" y="16"/>
                </a:lnTo>
                <a:lnTo>
                  <a:pt x="57" y="16"/>
                </a:lnTo>
                <a:lnTo>
                  <a:pt x="59" y="19"/>
                </a:lnTo>
                <a:lnTo>
                  <a:pt x="61" y="22"/>
                </a:lnTo>
                <a:lnTo>
                  <a:pt x="64" y="22"/>
                </a:lnTo>
                <a:lnTo>
                  <a:pt x="64" y="28"/>
                </a:lnTo>
                <a:lnTo>
                  <a:pt x="61" y="31"/>
                </a:lnTo>
                <a:lnTo>
                  <a:pt x="61" y="34"/>
                </a:lnTo>
                <a:lnTo>
                  <a:pt x="59" y="37"/>
                </a:lnTo>
                <a:lnTo>
                  <a:pt x="57" y="40"/>
                </a:lnTo>
                <a:lnTo>
                  <a:pt x="53" y="40"/>
                </a:lnTo>
                <a:lnTo>
                  <a:pt x="48" y="40"/>
                </a:lnTo>
                <a:lnTo>
                  <a:pt x="42" y="40"/>
                </a:lnTo>
                <a:lnTo>
                  <a:pt x="37" y="37"/>
                </a:lnTo>
                <a:lnTo>
                  <a:pt x="31" y="34"/>
                </a:lnTo>
                <a:lnTo>
                  <a:pt x="24" y="31"/>
                </a:lnTo>
                <a:lnTo>
                  <a:pt x="17" y="28"/>
                </a:lnTo>
                <a:lnTo>
                  <a:pt x="11" y="22"/>
                </a:lnTo>
                <a:lnTo>
                  <a:pt x="11" y="22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35" name="Freeform 203"/>
          <p:cNvSpPr>
            <a:spLocks/>
          </p:cNvSpPr>
          <p:nvPr/>
        </p:nvSpPr>
        <p:spPr bwMode="auto">
          <a:xfrm>
            <a:off x="2274802" y="4069667"/>
            <a:ext cx="872436" cy="363197"/>
          </a:xfrm>
          <a:custGeom>
            <a:avLst/>
            <a:gdLst>
              <a:gd name="T0" fmla="*/ 75 w 135"/>
              <a:gd name="T1" fmla="*/ 28 h 34"/>
              <a:gd name="T2" fmla="*/ 64 w 135"/>
              <a:gd name="T3" fmla="*/ 31 h 34"/>
              <a:gd name="T4" fmla="*/ 55 w 135"/>
              <a:gd name="T5" fmla="*/ 31 h 34"/>
              <a:gd name="T6" fmla="*/ 49 w 135"/>
              <a:gd name="T7" fmla="*/ 31 h 34"/>
              <a:gd name="T8" fmla="*/ 42 w 135"/>
              <a:gd name="T9" fmla="*/ 31 h 34"/>
              <a:gd name="T10" fmla="*/ 36 w 135"/>
              <a:gd name="T11" fmla="*/ 34 h 34"/>
              <a:gd name="T12" fmla="*/ 31 w 135"/>
              <a:gd name="T13" fmla="*/ 34 h 34"/>
              <a:gd name="T14" fmla="*/ 27 w 135"/>
              <a:gd name="T15" fmla="*/ 34 h 34"/>
              <a:gd name="T16" fmla="*/ 24 w 135"/>
              <a:gd name="T17" fmla="*/ 31 h 34"/>
              <a:gd name="T18" fmla="*/ 18 w 135"/>
              <a:gd name="T19" fmla="*/ 31 h 34"/>
              <a:gd name="T20" fmla="*/ 11 w 135"/>
              <a:gd name="T21" fmla="*/ 28 h 34"/>
              <a:gd name="T22" fmla="*/ 7 w 135"/>
              <a:gd name="T23" fmla="*/ 25 h 34"/>
              <a:gd name="T24" fmla="*/ 0 w 135"/>
              <a:gd name="T25" fmla="*/ 19 h 34"/>
              <a:gd name="T26" fmla="*/ 11 w 135"/>
              <a:gd name="T27" fmla="*/ 16 h 34"/>
              <a:gd name="T28" fmla="*/ 22 w 135"/>
              <a:gd name="T29" fmla="*/ 16 h 34"/>
              <a:gd name="T30" fmla="*/ 33 w 135"/>
              <a:gd name="T31" fmla="*/ 13 h 34"/>
              <a:gd name="T32" fmla="*/ 42 w 135"/>
              <a:gd name="T33" fmla="*/ 9 h 34"/>
              <a:gd name="T34" fmla="*/ 51 w 135"/>
              <a:gd name="T35" fmla="*/ 9 h 34"/>
              <a:gd name="T36" fmla="*/ 60 w 135"/>
              <a:gd name="T37" fmla="*/ 6 h 34"/>
              <a:gd name="T38" fmla="*/ 66 w 135"/>
              <a:gd name="T39" fmla="*/ 6 h 34"/>
              <a:gd name="T40" fmla="*/ 73 w 135"/>
              <a:gd name="T41" fmla="*/ 6 h 34"/>
              <a:gd name="T42" fmla="*/ 80 w 135"/>
              <a:gd name="T43" fmla="*/ 3 h 34"/>
              <a:gd name="T44" fmla="*/ 86 w 135"/>
              <a:gd name="T45" fmla="*/ 3 h 34"/>
              <a:gd name="T46" fmla="*/ 91 w 135"/>
              <a:gd name="T47" fmla="*/ 3 h 34"/>
              <a:gd name="T48" fmla="*/ 95 w 135"/>
              <a:gd name="T49" fmla="*/ 0 h 34"/>
              <a:gd name="T50" fmla="*/ 100 w 135"/>
              <a:gd name="T51" fmla="*/ 0 h 34"/>
              <a:gd name="T52" fmla="*/ 104 w 135"/>
              <a:gd name="T53" fmla="*/ 0 h 34"/>
              <a:gd name="T54" fmla="*/ 106 w 135"/>
              <a:gd name="T55" fmla="*/ 0 h 34"/>
              <a:gd name="T56" fmla="*/ 108 w 135"/>
              <a:gd name="T57" fmla="*/ 0 h 34"/>
              <a:gd name="T58" fmla="*/ 115 w 135"/>
              <a:gd name="T59" fmla="*/ 0 h 34"/>
              <a:gd name="T60" fmla="*/ 119 w 135"/>
              <a:gd name="T61" fmla="*/ 0 h 34"/>
              <a:gd name="T62" fmla="*/ 124 w 135"/>
              <a:gd name="T63" fmla="*/ 3 h 34"/>
              <a:gd name="T64" fmla="*/ 128 w 135"/>
              <a:gd name="T65" fmla="*/ 3 h 34"/>
              <a:gd name="T66" fmla="*/ 130 w 135"/>
              <a:gd name="T67" fmla="*/ 6 h 34"/>
              <a:gd name="T68" fmla="*/ 133 w 135"/>
              <a:gd name="T69" fmla="*/ 6 h 34"/>
              <a:gd name="T70" fmla="*/ 135 w 135"/>
              <a:gd name="T71" fmla="*/ 9 h 34"/>
              <a:gd name="T72" fmla="*/ 135 w 135"/>
              <a:gd name="T73" fmla="*/ 13 h 34"/>
              <a:gd name="T74" fmla="*/ 135 w 135"/>
              <a:gd name="T75" fmla="*/ 13 h 34"/>
              <a:gd name="T76" fmla="*/ 133 w 135"/>
              <a:gd name="T77" fmla="*/ 16 h 34"/>
              <a:gd name="T78" fmla="*/ 130 w 135"/>
              <a:gd name="T79" fmla="*/ 19 h 34"/>
              <a:gd name="T80" fmla="*/ 126 w 135"/>
              <a:gd name="T81" fmla="*/ 19 h 34"/>
              <a:gd name="T82" fmla="*/ 122 w 135"/>
              <a:gd name="T83" fmla="*/ 19 h 34"/>
              <a:gd name="T84" fmla="*/ 117 w 135"/>
              <a:gd name="T85" fmla="*/ 22 h 34"/>
              <a:gd name="T86" fmla="*/ 113 w 135"/>
              <a:gd name="T87" fmla="*/ 22 h 34"/>
              <a:gd name="T88" fmla="*/ 106 w 135"/>
              <a:gd name="T89" fmla="*/ 22 h 34"/>
              <a:gd name="T90" fmla="*/ 100 w 135"/>
              <a:gd name="T91" fmla="*/ 25 h 34"/>
              <a:gd name="T92" fmla="*/ 93 w 135"/>
              <a:gd name="T93" fmla="*/ 25 h 34"/>
              <a:gd name="T94" fmla="*/ 84 w 135"/>
              <a:gd name="T95" fmla="*/ 28 h 34"/>
              <a:gd name="T96" fmla="*/ 75 w 135"/>
              <a:gd name="T97" fmla="*/ 28 h 34"/>
              <a:gd name="T98" fmla="*/ 75 w 135"/>
              <a:gd name="T99" fmla="*/ 28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35" h="34">
                <a:moveTo>
                  <a:pt x="75" y="28"/>
                </a:moveTo>
                <a:lnTo>
                  <a:pt x="64" y="31"/>
                </a:lnTo>
                <a:lnTo>
                  <a:pt x="55" y="31"/>
                </a:lnTo>
                <a:lnTo>
                  <a:pt x="49" y="31"/>
                </a:lnTo>
                <a:lnTo>
                  <a:pt x="42" y="31"/>
                </a:lnTo>
                <a:lnTo>
                  <a:pt x="36" y="34"/>
                </a:lnTo>
                <a:lnTo>
                  <a:pt x="31" y="34"/>
                </a:lnTo>
                <a:lnTo>
                  <a:pt x="27" y="34"/>
                </a:lnTo>
                <a:lnTo>
                  <a:pt x="24" y="31"/>
                </a:lnTo>
                <a:lnTo>
                  <a:pt x="18" y="31"/>
                </a:lnTo>
                <a:lnTo>
                  <a:pt x="11" y="28"/>
                </a:lnTo>
                <a:lnTo>
                  <a:pt x="7" y="25"/>
                </a:lnTo>
                <a:lnTo>
                  <a:pt x="0" y="19"/>
                </a:lnTo>
                <a:lnTo>
                  <a:pt x="11" y="16"/>
                </a:lnTo>
                <a:lnTo>
                  <a:pt x="22" y="16"/>
                </a:lnTo>
                <a:lnTo>
                  <a:pt x="33" y="13"/>
                </a:lnTo>
                <a:lnTo>
                  <a:pt x="42" y="9"/>
                </a:lnTo>
                <a:lnTo>
                  <a:pt x="51" y="9"/>
                </a:lnTo>
                <a:lnTo>
                  <a:pt x="60" y="6"/>
                </a:lnTo>
                <a:lnTo>
                  <a:pt x="66" y="6"/>
                </a:lnTo>
                <a:lnTo>
                  <a:pt x="73" y="6"/>
                </a:lnTo>
                <a:lnTo>
                  <a:pt x="80" y="3"/>
                </a:lnTo>
                <a:lnTo>
                  <a:pt x="86" y="3"/>
                </a:lnTo>
                <a:lnTo>
                  <a:pt x="91" y="3"/>
                </a:lnTo>
                <a:lnTo>
                  <a:pt x="95" y="0"/>
                </a:lnTo>
                <a:lnTo>
                  <a:pt x="100" y="0"/>
                </a:lnTo>
                <a:lnTo>
                  <a:pt x="104" y="0"/>
                </a:lnTo>
                <a:lnTo>
                  <a:pt x="106" y="0"/>
                </a:lnTo>
                <a:lnTo>
                  <a:pt x="108" y="0"/>
                </a:lnTo>
                <a:lnTo>
                  <a:pt x="115" y="0"/>
                </a:lnTo>
                <a:lnTo>
                  <a:pt x="119" y="0"/>
                </a:lnTo>
                <a:lnTo>
                  <a:pt x="124" y="3"/>
                </a:lnTo>
                <a:lnTo>
                  <a:pt x="128" y="3"/>
                </a:lnTo>
                <a:lnTo>
                  <a:pt x="130" y="6"/>
                </a:lnTo>
                <a:lnTo>
                  <a:pt x="133" y="6"/>
                </a:lnTo>
                <a:lnTo>
                  <a:pt x="135" y="9"/>
                </a:lnTo>
                <a:lnTo>
                  <a:pt x="135" y="13"/>
                </a:lnTo>
                <a:lnTo>
                  <a:pt x="135" y="13"/>
                </a:lnTo>
                <a:lnTo>
                  <a:pt x="133" y="16"/>
                </a:lnTo>
                <a:lnTo>
                  <a:pt x="130" y="19"/>
                </a:lnTo>
                <a:lnTo>
                  <a:pt x="126" y="19"/>
                </a:lnTo>
                <a:lnTo>
                  <a:pt x="122" y="19"/>
                </a:lnTo>
                <a:lnTo>
                  <a:pt x="117" y="22"/>
                </a:lnTo>
                <a:lnTo>
                  <a:pt x="113" y="22"/>
                </a:lnTo>
                <a:lnTo>
                  <a:pt x="106" y="22"/>
                </a:lnTo>
                <a:lnTo>
                  <a:pt x="100" y="25"/>
                </a:lnTo>
                <a:lnTo>
                  <a:pt x="93" y="25"/>
                </a:lnTo>
                <a:lnTo>
                  <a:pt x="84" y="28"/>
                </a:lnTo>
                <a:lnTo>
                  <a:pt x="75" y="28"/>
                </a:lnTo>
                <a:lnTo>
                  <a:pt x="75" y="28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36" name="Freeform 204"/>
          <p:cNvSpPr>
            <a:spLocks/>
          </p:cNvSpPr>
          <p:nvPr/>
        </p:nvSpPr>
        <p:spPr bwMode="auto">
          <a:xfrm>
            <a:off x="1990453" y="4561051"/>
            <a:ext cx="1512220" cy="437977"/>
          </a:xfrm>
          <a:custGeom>
            <a:avLst/>
            <a:gdLst>
              <a:gd name="T0" fmla="*/ 11 w 234"/>
              <a:gd name="T1" fmla="*/ 34 h 41"/>
              <a:gd name="T2" fmla="*/ 7 w 234"/>
              <a:gd name="T3" fmla="*/ 34 h 41"/>
              <a:gd name="T4" fmla="*/ 2 w 234"/>
              <a:gd name="T5" fmla="*/ 31 h 41"/>
              <a:gd name="T6" fmla="*/ 2 w 234"/>
              <a:gd name="T7" fmla="*/ 28 h 41"/>
              <a:gd name="T8" fmla="*/ 0 w 234"/>
              <a:gd name="T9" fmla="*/ 22 h 41"/>
              <a:gd name="T10" fmla="*/ 18 w 234"/>
              <a:gd name="T11" fmla="*/ 22 h 41"/>
              <a:gd name="T12" fmla="*/ 35 w 234"/>
              <a:gd name="T13" fmla="*/ 19 h 41"/>
              <a:gd name="T14" fmla="*/ 51 w 234"/>
              <a:gd name="T15" fmla="*/ 19 h 41"/>
              <a:gd name="T16" fmla="*/ 66 w 234"/>
              <a:gd name="T17" fmla="*/ 16 h 41"/>
              <a:gd name="T18" fmla="*/ 82 w 234"/>
              <a:gd name="T19" fmla="*/ 16 h 41"/>
              <a:gd name="T20" fmla="*/ 95 w 234"/>
              <a:gd name="T21" fmla="*/ 13 h 41"/>
              <a:gd name="T22" fmla="*/ 108 w 234"/>
              <a:gd name="T23" fmla="*/ 10 h 41"/>
              <a:gd name="T24" fmla="*/ 119 w 234"/>
              <a:gd name="T25" fmla="*/ 10 h 41"/>
              <a:gd name="T26" fmla="*/ 132 w 234"/>
              <a:gd name="T27" fmla="*/ 7 h 41"/>
              <a:gd name="T28" fmla="*/ 144 w 234"/>
              <a:gd name="T29" fmla="*/ 7 h 41"/>
              <a:gd name="T30" fmla="*/ 152 w 234"/>
              <a:gd name="T31" fmla="*/ 4 h 41"/>
              <a:gd name="T32" fmla="*/ 161 w 234"/>
              <a:gd name="T33" fmla="*/ 4 h 41"/>
              <a:gd name="T34" fmla="*/ 170 w 234"/>
              <a:gd name="T35" fmla="*/ 0 h 41"/>
              <a:gd name="T36" fmla="*/ 177 w 234"/>
              <a:gd name="T37" fmla="*/ 0 h 41"/>
              <a:gd name="T38" fmla="*/ 183 w 234"/>
              <a:gd name="T39" fmla="*/ 0 h 41"/>
              <a:gd name="T40" fmla="*/ 190 w 234"/>
              <a:gd name="T41" fmla="*/ 0 h 41"/>
              <a:gd name="T42" fmla="*/ 199 w 234"/>
              <a:gd name="T43" fmla="*/ 0 h 41"/>
              <a:gd name="T44" fmla="*/ 208 w 234"/>
              <a:gd name="T45" fmla="*/ 0 h 41"/>
              <a:gd name="T46" fmla="*/ 214 w 234"/>
              <a:gd name="T47" fmla="*/ 4 h 41"/>
              <a:gd name="T48" fmla="*/ 219 w 234"/>
              <a:gd name="T49" fmla="*/ 4 h 41"/>
              <a:gd name="T50" fmla="*/ 225 w 234"/>
              <a:gd name="T51" fmla="*/ 7 h 41"/>
              <a:gd name="T52" fmla="*/ 227 w 234"/>
              <a:gd name="T53" fmla="*/ 7 h 41"/>
              <a:gd name="T54" fmla="*/ 232 w 234"/>
              <a:gd name="T55" fmla="*/ 10 h 41"/>
              <a:gd name="T56" fmla="*/ 234 w 234"/>
              <a:gd name="T57" fmla="*/ 13 h 41"/>
              <a:gd name="T58" fmla="*/ 234 w 234"/>
              <a:gd name="T59" fmla="*/ 16 h 41"/>
              <a:gd name="T60" fmla="*/ 232 w 234"/>
              <a:gd name="T61" fmla="*/ 16 h 41"/>
              <a:gd name="T62" fmla="*/ 230 w 234"/>
              <a:gd name="T63" fmla="*/ 19 h 41"/>
              <a:gd name="T64" fmla="*/ 225 w 234"/>
              <a:gd name="T65" fmla="*/ 19 h 41"/>
              <a:gd name="T66" fmla="*/ 221 w 234"/>
              <a:gd name="T67" fmla="*/ 22 h 41"/>
              <a:gd name="T68" fmla="*/ 214 w 234"/>
              <a:gd name="T69" fmla="*/ 22 h 41"/>
              <a:gd name="T70" fmla="*/ 208 w 234"/>
              <a:gd name="T71" fmla="*/ 25 h 41"/>
              <a:gd name="T72" fmla="*/ 199 w 234"/>
              <a:gd name="T73" fmla="*/ 25 h 41"/>
              <a:gd name="T74" fmla="*/ 188 w 234"/>
              <a:gd name="T75" fmla="*/ 25 h 41"/>
              <a:gd name="T76" fmla="*/ 174 w 234"/>
              <a:gd name="T77" fmla="*/ 25 h 41"/>
              <a:gd name="T78" fmla="*/ 159 w 234"/>
              <a:gd name="T79" fmla="*/ 25 h 41"/>
              <a:gd name="T80" fmla="*/ 141 w 234"/>
              <a:gd name="T81" fmla="*/ 28 h 41"/>
              <a:gd name="T82" fmla="*/ 106 w 234"/>
              <a:gd name="T83" fmla="*/ 28 h 41"/>
              <a:gd name="T84" fmla="*/ 88 w 234"/>
              <a:gd name="T85" fmla="*/ 31 h 41"/>
              <a:gd name="T86" fmla="*/ 71 w 234"/>
              <a:gd name="T87" fmla="*/ 34 h 41"/>
              <a:gd name="T88" fmla="*/ 60 w 234"/>
              <a:gd name="T89" fmla="*/ 34 h 41"/>
              <a:gd name="T90" fmla="*/ 53 w 234"/>
              <a:gd name="T91" fmla="*/ 34 h 41"/>
              <a:gd name="T92" fmla="*/ 46 w 234"/>
              <a:gd name="T93" fmla="*/ 37 h 41"/>
              <a:gd name="T94" fmla="*/ 40 w 234"/>
              <a:gd name="T95" fmla="*/ 37 h 41"/>
              <a:gd name="T96" fmla="*/ 35 w 234"/>
              <a:gd name="T97" fmla="*/ 37 h 41"/>
              <a:gd name="T98" fmla="*/ 31 w 234"/>
              <a:gd name="T99" fmla="*/ 37 h 41"/>
              <a:gd name="T100" fmla="*/ 29 w 234"/>
              <a:gd name="T101" fmla="*/ 37 h 41"/>
              <a:gd name="T102" fmla="*/ 27 w 234"/>
              <a:gd name="T103" fmla="*/ 41 h 41"/>
              <a:gd name="T104" fmla="*/ 20 w 234"/>
              <a:gd name="T105" fmla="*/ 37 h 41"/>
              <a:gd name="T106" fmla="*/ 15 w 234"/>
              <a:gd name="T107" fmla="*/ 37 h 41"/>
              <a:gd name="T108" fmla="*/ 11 w 234"/>
              <a:gd name="T109" fmla="*/ 34 h 41"/>
              <a:gd name="T110" fmla="*/ 11 w 234"/>
              <a:gd name="T111" fmla="*/ 34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234" h="41">
                <a:moveTo>
                  <a:pt x="11" y="34"/>
                </a:moveTo>
                <a:lnTo>
                  <a:pt x="7" y="34"/>
                </a:lnTo>
                <a:lnTo>
                  <a:pt x="2" y="31"/>
                </a:lnTo>
                <a:lnTo>
                  <a:pt x="2" y="28"/>
                </a:lnTo>
                <a:lnTo>
                  <a:pt x="0" y="22"/>
                </a:lnTo>
                <a:lnTo>
                  <a:pt x="18" y="22"/>
                </a:lnTo>
                <a:lnTo>
                  <a:pt x="35" y="19"/>
                </a:lnTo>
                <a:lnTo>
                  <a:pt x="51" y="19"/>
                </a:lnTo>
                <a:lnTo>
                  <a:pt x="66" y="16"/>
                </a:lnTo>
                <a:lnTo>
                  <a:pt x="82" y="16"/>
                </a:lnTo>
                <a:lnTo>
                  <a:pt x="95" y="13"/>
                </a:lnTo>
                <a:lnTo>
                  <a:pt x="108" y="10"/>
                </a:lnTo>
                <a:lnTo>
                  <a:pt x="119" y="10"/>
                </a:lnTo>
                <a:lnTo>
                  <a:pt x="132" y="7"/>
                </a:lnTo>
                <a:lnTo>
                  <a:pt x="144" y="7"/>
                </a:lnTo>
                <a:lnTo>
                  <a:pt x="152" y="4"/>
                </a:lnTo>
                <a:lnTo>
                  <a:pt x="161" y="4"/>
                </a:lnTo>
                <a:lnTo>
                  <a:pt x="170" y="0"/>
                </a:lnTo>
                <a:lnTo>
                  <a:pt x="177" y="0"/>
                </a:lnTo>
                <a:lnTo>
                  <a:pt x="183" y="0"/>
                </a:lnTo>
                <a:lnTo>
                  <a:pt x="190" y="0"/>
                </a:lnTo>
                <a:lnTo>
                  <a:pt x="199" y="0"/>
                </a:lnTo>
                <a:lnTo>
                  <a:pt x="208" y="0"/>
                </a:lnTo>
                <a:lnTo>
                  <a:pt x="214" y="4"/>
                </a:lnTo>
                <a:lnTo>
                  <a:pt x="219" y="4"/>
                </a:lnTo>
                <a:lnTo>
                  <a:pt x="225" y="7"/>
                </a:lnTo>
                <a:lnTo>
                  <a:pt x="227" y="7"/>
                </a:lnTo>
                <a:lnTo>
                  <a:pt x="232" y="10"/>
                </a:lnTo>
                <a:lnTo>
                  <a:pt x="234" y="13"/>
                </a:lnTo>
                <a:lnTo>
                  <a:pt x="234" y="16"/>
                </a:lnTo>
                <a:lnTo>
                  <a:pt x="232" y="16"/>
                </a:lnTo>
                <a:lnTo>
                  <a:pt x="230" y="19"/>
                </a:lnTo>
                <a:lnTo>
                  <a:pt x="225" y="19"/>
                </a:lnTo>
                <a:lnTo>
                  <a:pt x="221" y="22"/>
                </a:lnTo>
                <a:lnTo>
                  <a:pt x="214" y="22"/>
                </a:lnTo>
                <a:lnTo>
                  <a:pt x="208" y="25"/>
                </a:lnTo>
                <a:lnTo>
                  <a:pt x="199" y="25"/>
                </a:lnTo>
                <a:lnTo>
                  <a:pt x="188" y="25"/>
                </a:lnTo>
                <a:lnTo>
                  <a:pt x="174" y="25"/>
                </a:lnTo>
                <a:lnTo>
                  <a:pt x="159" y="25"/>
                </a:lnTo>
                <a:lnTo>
                  <a:pt x="141" y="28"/>
                </a:lnTo>
                <a:lnTo>
                  <a:pt x="106" y="28"/>
                </a:lnTo>
                <a:lnTo>
                  <a:pt x="88" y="31"/>
                </a:lnTo>
                <a:lnTo>
                  <a:pt x="71" y="34"/>
                </a:lnTo>
                <a:lnTo>
                  <a:pt x="60" y="34"/>
                </a:lnTo>
                <a:lnTo>
                  <a:pt x="53" y="34"/>
                </a:lnTo>
                <a:lnTo>
                  <a:pt x="46" y="37"/>
                </a:lnTo>
                <a:lnTo>
                  <a:pt x="40" y="37"/>
                </a:lnTo>
                <a:lnTo>
                  <a:pt x="35" y="37"/>
                </a:lnTo>
                <a:lnTo>
                  <a:pt x="31" y="37"/>
                </a:lnTo>
                <a:lnTo>
                  <a:pt x="29" y="37"/>
                </a:lnTo>
                <a:lnTo>
                  <a:pt x="27" y="41"/>
                </a:lnTo>
                <a:lnTo>
                  <a:pt x="20" y="37"/>
                </a:lnTo>
                <a:lnTo>
                  <a:pt x="15" y="37"/>
                </a:lnTo>
                <a:lnTo>
                  <a:pt x="11" y="34"/>
                </a:lnTo>
                <a:lnTo>
                  <a:pt x="11" y="34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37" name="Freeform 206"/>
          <p:cNvSpPr>
            <a:spLocks/>
          </p:cNvSpPr>
          <p:nvPr/>
        </p:nvSpPr>
        <p:spPr bwMode="auto">
          <a:xfrm>
            <a:off x="2177863" y="4860154"/>
            <a:ext cx="898286" cy="854582"/>
          </a:xfrm>
          <a:custGeom>
            <a:avLst/>
            <a:gdLst>
              <a:gd name="T0" fmla="*/ 2 w 139"/>
              <a:gd name="T1" fmla="*/ 68 h 80"/>
              <a:gd name="T2" fmla="*/ 6 w 139"/>
              <a:gd name="T3" fmla="*/ 65 h 80"/>
              <a:gd name="T4" fmla="*/ 15 w 139"/>
              <a:gd name="T5" fmla="*/ 59 h 80"/>
              <a:gd name="T6" fmla="*/ 31 w 139"/>
              <a:gd name="T7" fmla="*/ 46 h 80"/>
              <a:gd name="T8" fmla="*/ 46 w 139"/>
              <a:gd name="T9" fmla="*/ 31 h 80"/>
              <a:gd name="T10" fmla="*/ 53 w 139"/>
              <a:gd name="T11" fmla="*/ 19 h 80"/>
              <a:gd name="T12" fmla="*/ 57 w 139"/>
              <a:gd name="T13" fmla="*/ 9 h 80"/>
              <a:gd name="T14" fmla="*/ 62 w 139"/>
              <a:gd name="T15" fmla="*/ 3 h 80"/>
              <a:gd name="T16" fmla="*/ 66 w 139"/>
              <a:gd name="T17" fmla="*/ 0 h 80"/>
              <a:gd name="T18" fmla="*/ 73 w 139"/>
              <a:gd name="T19" fmla="*/ 3 h 80"/>
              <a:gd name="T20" fmla="*/ 81 w 139"/>
              <a:gd name="T21" fmla="*/ 6 h 80"/>
              <a:gd name="T22" fmla="*/ 81 w 139"/>
              <a:gd name="T23" fmla="*/ 9 h 80"/>
              <a:gd name="T24" fmla="*/ 79 w 139"/>
              <a:gd name="T25" fmla="*/ 13 h 80"/>
              <a:gd name="T26" fmla="*/ 73 w 139"/>
              <a:gd name="T27" fmla="*/ 22 h 80"/>
              <a:gd name="T28" fmla="*/ 62 w 139"/>
              <a:gd name="T29" fmla="*/ 28 h 80"/>
              <a:gd name="T30" fmla="*/ 51 w 139"/>
              <a:gd name="T31" fmla="*/ 40 h 80"/>
              <a:gd name="T32" fmla="*/ 39 w 139"/>
              <a:gd name="T33" fmla="*/ 49 h 80"/>
              <a:gd name="T34" fmla="*/ 35 w 139"/>
              <a:gd name="T35" fmla="*/ 56 h 80"/>
              <a:gd name="T36" fmla="*/ 33 w 139"/>
              <a:gd name="T37" fmla="*/ 59 h 80"/>
              <a:gd name="T38" fmla="*/ 33 w 139"/>
              <a:gd name="T39" fmla="*/ 62 h 80"/>
              <a:gd name="T40" fmla="*/ 37 w 139"/>
              <a:gd name="T41" fmla="*/ 62 h 80"/>
              <a:gd name="T42" fmla="*/ 44 w 139"/>
              <a:gd name="T43" fmla="*/ 62 h 80"/>
              <a:gd name="T44" fmla="*/ 53 w 139"/>
              <a:gd name="T45" fmla="*/ 59 h 80"/>
              <a:gd name="T46" fmla="*/ 66 w 139"/>
              <a:gd name="T47" fmla="*/ 59 h 80"/>
              <a:gd name="T48" fmla="*/ 84 w 139"/>
              <a:gd name="T49" fmla="*/ 56 h 80"/>
              <a:gd name="T50" fmla="*/ 101 w 139"/>
              <a:gd name="T51" fmla="*/ 53 h 80"/>
              <a:gd name="T52" fmla="*/ 123 w 139"/>
              <a:gd name="T53" fmla="*/ 49 h 80"/>
              <a:gd name="T54" fmla="*/ 139 w 139"/>
              <a:gd name="T55" fmla="*/ 53 h 80"/>
              <a:gd name="T56" fmla="*/ 110 w 139"/>
              <a:gd name="T57" fmla="*/ 56 h 80"/>
              <a:gd name="T58" fmla="*/ 84 w 139"/>
              <a:gd name="T59" fmla="*/ 62 h 80"/>
              <a:gd name="T60" fmla="*/ 66 w 139"/>
              <a:gd name="T61" fmla="*/ 65 h 80"/>
              <a:gd name="T62" fmla="*/ 51 w 139"/>
              <a:gd name="T63" fmla="*/ 68 h 80"/>
              <a:gd name="T64" fmla="*/ 33 w 139"/>
              <a:gd name="T65" fmla="*/ 71 h 80"/>
              <a:gd name="T66" fmla="*/ 26 w 139"/>
              <a:gd name="T67" fmla="*/ 74 h 80"/>
              <a:gd name="T68" fmla="*/ 22 w 139"/>
              <a:gd name="T69" fmla="*/ 77 h 80"/>
              <a:gd name="T70" fmla="*/ 17 w 139"/>
              <a:gd name="T71" fmla="*/ 80 h 80"/>
              <a:gd name="T72" fmla="*/ 13 w 139"/>
              <a:gd name="T73" fmla="*/ 80 h 80"/>
              <a:gd name="T74" fmla="*/ 11 w 139"/>
              <a:gd name="T75" fmla="*/ 80 h 80"/>
              <a:gd name="T76" fmla="*/ 4 w 139"/>
              <a:gd name="T77" fmla="*/ 71 h 80"/>
              <a:gd name="T78" fmla="*/ 0 w 139"/>
              <a:gd name="T79" fmla="*/ 68 h 80"/>
              <a:gd name="T80" fmla="*/ 0 w 139"/>
              <a:gd name="T81" fmla="*/ 68 h 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139" h="80">
                <a:moveTo>
                  <a:pt x="0" y="68"/>
                </a:moveTo>
                <a:lnTo>
                  <a:pt x="2" y="68"/>
                </a:lnTo>
                <a:lnTo>
                  <a:pt x="2" y="65"/>
                </a:lnTo>
                <a:lnTo>
                  <a:pt x="6" y="65"/>
                </a:lnTo>
                <a:lnTo>
                  <a:pt x="11" y="62"/>
                </a:lnTo>
                <a:lnTo>
                  <a:pt x="15" y="59"/>
                </a:lnTo>
                <a:lnTo>
                  <a:pt x="24" y="56"/>
                </a:lnTo>
                <a:lnTo>
                  <a:pt x="31" y="46"/>
                </a:lnTo>
                <a:lnTo>
                  <a:pt x="42" y="37"/>
                </a:lnTo>
                <a:lnTo>
                  <a:pt x="46" y="31"/>
                </a:lnTo>
                <a:lnTo>
                  <a:pt x="51" y="25"/>
                </a:lnTo>
                <a:lnTo>
                  <a:pt x="53" y="19"/>
                </a:lnTo>
                <a:lnTo>
                  <a:pt x="55" y="16"/>
                </a:lnTo>
                <a:lnTo>
                  <a:pt x="57" y="9"/>
                </a:lnTo>
                <a:lnTo>
                  <a:pt x="59" y="6"/>
                </a:lnTo>
                <a:lnTo>
                  <a:pt x="62" y="3"/>
                </a:lnTo>
                <a:lnTo>
                  <a:pt x="62" y="0"/>
                </a:lnTo>
                <a:lnTo>
                  <a:pt x="66" y="0"/>
                </a:lnTo>
                <a:lnTo>
                  <a:pt x="70" y="3"/>
                </a:lnTo>
                <a:lnTo>
                  <a:pt x="73" y="3"/>
                </a:lnTo>
                <a:lnTo>
                  <a:pt x="77" y="6"/>
                </a:lnTo>
                <a:lnTo>
                  <a:pt x="81" y="6"/>
                </a:lnTo>
                <a:lnTo>
                  <a:pt x="84" y="9"/>
                </a:lnTo>
                <a:lnTo>
                  <a:pt x="81" y="9"/>
                </a:lnTo>
                <a:lnTo>
                  <a:pt x="81" y="13"/>
                </a:lnTo>
                <a:lnTo>
                  <a:pt x="79" y="13"/>
                </a:lnTo>
                <a:lnTo>
                  <a:pt x="77" y="16"/>
                </a:lnTo>
                <a:lnTo>
                  <a:pt x="73" y="22"/>
                </a:lnTo>
                <a:lnTo>
                  <a:pt x="68" y="25"/>
                </a:lnTo>
                <a:lnTo>
                  <a:pt x="62" y="28"/>
                </a:lnTo>
                <a:lnTo>
                  <a:pt x="55" y="34"/>
                </a:lnTo>
                <a:lnTo>
                  <a:pt x="51" y="40"/>
                </a:lnTo>
                <a:lnTo>
                  <a:pt x="44" y="43"/>
                </a:lnTo>
                <a:lnTo>
                  <a:pt x="39" y="49"/>
                </a:lnTo>
                <a:lnTo>
                  <a:pt x="37" y="53"/>
                </a:lnTo>
                <a:lnTo>
                  <a:pt x="35" y="56"/>
                </a:lnTo>
                <a:lnTo>
                  <a:pt x="33" y="59"/>
                </a:lnTo>
                <a:lnTo>
                  <a:pt x="33" y="59"/>
                </a:lnTo>
                <a:lnTo>
                  <a:pt x="33" y="59"/>
                </a:lnTo>
                <a:lnTo>
                  <a:pt x="33" y="62"/>
                </a:lnTo>
                <a:lnTo>
                  <a:pt x="35" y="62"/>
                </a:lnTo>
                <a:lnTo>
                  <a:pt x="37" y="62"/>
                </a:lnTo>
                <a:lnTo>
                  <a:pt x="39" y="62"/>
                </a:lnTo>
                <a:lnTo>
                  <a:pt x="44" y="62"/>
                </a:lnTo>
                <a:lnTo>
                  <a:pt x="48" y="59"/>
                </a:lnTo>
                <a:lnTo>
                  <a:pt x="53" y="59"/>
                </a:lnTo>
                <a:lnTo>
                  <a:pt x="59" y="59"/>
                </a:lnTo>
                <a:lnTo>
                  <a:pt x="66" y="59"/>
                </a:lnTo>
                <a:lnTo>
                  <a:pt x="75" y="56"/>
                </a:lnTo>
                <a:lnTo>
                  <a:pt x="84" y="56"/>
                </a:lnTo>
                <a:lnTo>
                  <a:pt x="92" y="56"/>
                </a:lnTo>
                <a:lnTo>
                  <a:pt x="101" y="53"/>
                </a:lnTo>
                <a:lnTo>
                  <a:pt x="112" y="53"/>
                </a:lnTo>
                <a:lnTo>
                  <a:pt x="123" y="49"/>
                </a:lnTo>
                <a:lnTo>
                  <a:pt x="137" y="46"/>
                </a:lnTo>
                <a:lnTo>
                  <a:pt x="139" y="53"/>
                </a:lnTo>
                <a:lnTo>
                  <a:pt x="123" y="56"/>
                </a:lnTo>
                <a:lnTo>
                  <a:pt x="110" y="56"/>
                </a:lnTo>
                <a:lnTo>
                  <a:pt x="97" y="59"/>
                </a:lnTo>
                <a:lnTo>
                  <a:pt x="84" y="62"/>
                </a:lnTo>
                <a:lnTo>
                  <a:pt x="75" y="62"/>
                </a:lnTo>
                <a:lnTo>
                  <a:pt x="66" y="65"/>
                </a:lnTo>
                <a:lnTo>
                  <a:pt x="57" y="65"/>
                </a:lnTo>
                <a:lnTo>
                  <a:pt x="51" y="68"/>
                </a:lnTo>
                <a:lnTo>
                  <a:pt x="39" y="68"/>
                </a:lnTo>
                <a:lnTo>
                  <a:pt x="33" y="71"/>
                </a:lnTo>
                <a:lnTo>
                  <a:pt x="28" y="74"/>
                </a:lnTo>
                <a:lnTo>
                  <a:pt x="26" y="74"/>
                </a:lnTo>
                <a:lnTo>
                  <a:pt x="24" y="74"/>
                </a:lnTo>
                <a:lnTo>
                  <a:pt x="22" y="77"/>
                </a:lnTo>
                <a:lnTo>
                  <a:pt x="20" y="77"/>
                </a:lnTo>
                <a:lnTo>
                  <a:pt x="17" y="80"/>
                </a:lnTo>
                <a:lnTo>
                  <a:pt x="15" y="80"/>
                </a:lnTo>
                <a:lnTo>
                  <a:pt x="13" y="80"/>
                </a:lnTo>
                <a:lnTo>
                  <a:pt x="13" y="80"/>
                </a:lnTo>
                <a:lnTo>
                  <a:pt x="11" y="80"/>
                </a:lnTo>
                <a:lnTo>
                  <a:pt x="6" y="74"/>
                </a:lnTo>
                <a:lnTo>
                  <a:pt x="4" y="71"/>
                </a:lnTo>
                <a:lnTo>
                  <a:pt x="2" y="71"/>
                </a:lnTo>
                <a:lnTo>
                  <a:pt x="0" y="68"/>
                </a:lnTo>
                <a:lnTo>
                  <a:pt x="0" y="68"/>
                </a:lnTo>
                <a:lnTo>
                  <a:pt x="0" y="68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38" name="Freeform 207"/>
          <p:cNvSpPr>
            <a:spLocks/>
          </p:cNvSpPr>
          <p:nvPr/>
        </p:nvSpPr>
        <p:spPr bwMode="auto">
          <a:xfrm>
            <a:off x="1176181" y="5821559"/>
            <a:ext cx="2643156" cy="555478"/>
          </a:xfrm>
          <a:custGeom>
            <a:avLst/>
            <a:gdLst>
              <a:gd name="T0" fmla="*/ 117 w 409"/>
              <a:gd name="T1" fmla="*/ 18 h 52"/>
              <a:gd name="T2" fmla="*/ 104 w 409"/>
              <a:gd name="T3" fmla="*/ 15 h 52"/>
              <a:gd name="T4" fmla="*/ 93 w 409"/>
              <a:gd name="T5" fmla="*/ 15 h 52"/>
              <a:gd name="T6" fmla="*/ 86 w 409"/>
              <a:gd name="T7" fmla="*/ 15 h 52"/>
              <a:gd name="T8" fmla="*/ 77 w 409"/>
              <a:gd name="T9" fmla="*/ 15 h 52"/>
              <a:gd name="T10" fmla="*/ 64 w 409"/>
              <a:gd name="T11" fmla="*/ 18 h 52"/>
              <a:gd name="T12" fmla="*/ 47 w 409"/>
              <a:gd name="T13" fmla="*/ 21 h 52"/>
              <a:gd name="T14" fmla="*/ 33 w 409"/>
              <a:gd name="T15" fmla="*/ 21 h 52"/>
              <a:gd name="T16" fmla="*/ 20 w 409"/>
              <a:gd name="T17" fmla="*/ 21 h 52"/>
              <a:gd name="T18" fmla="*/ 7 w 409"/>
              <a:gd name="T19" fmla="*/ 15 h 52"/>
              <a:gd name="T20" fmla="*/ 16 w 409"/>
              <a:gd name="T21" fmla="*/ 6 h 52"/>
              <a:gd name="T22" fmla="*/ 40 w 409"/>
              <a:gd name="T23" fmla="*/ 3 h 52"/>
              <a:gd name="T24" fmla="*/ 60 w 409"/>
              <a:gd name="T25" fmla="*/ 0 h 52"/>
              <a:gd name="T26" fmla="*/ 75 w 409"/>
              <a:gd name="T27" fmla="*/ 0 h 52"/>
              <a:gd name="T28" fmla="*/ 82 w 409"/>
              <a:gd name="T29" fmla="*/ 0 h 52"/>
              <a:gd name="T30" fmla="*/ 89 w 409"/>
              <a:gd name="T31" fmla="*/ 0 h 52"/>
              <a:gd name="T32" fmla="*/ 97 w 409"/>
              <a:gd name="T33" fmla="*/ 0 h 52"/>
              <a:gd name="T34" fmla="*/ 108 w 409"/>
              <a:gd name="T35" fmla="*/ 3 h 52"/>
              <a:gd name="T36" fmla="*/ 130 w 409"/>
              <a:gd name="T37" fmla="*/ 3 h 52"/>
              <a:gd name="T38" fmla="*/ 166 w 409"/>
              <a:gd name="T39" fmla="*/ 9 h 52"/>
              <a:gd name="T40" fmla="*/ 208 w 409"/>
              <a:gd name="T41" fmla="*/ 12 h 52"/>
              <a:gd name="T42" fmla="*/ 245 w 409"/>
              <a:gd name="T43" fmla="*/ 18 h 52"/>
              <a:gd name="T44" fmla="*/ 272 w 409"/>
              <a:gd name="T45" fmla="*/ 21 h 52"/>
              <a:gd name="T46" fmla="*/ 294 w 409"/>
              <a:gd name="T47" fmla="*/ 21 h 52"/>
              <a:gd name="T48" fmla="*/ 314 w 409"/>
              <a:gd name="T49" fmla="*/ 21 h 52"/>
              <a:gd name="T50" fmla="*/ 338 w 409"/>
              <a:gd name="T51" fmla="*/ 18 h 52"/>
              <a:gd name="T52" fmla="*/ 358 w 409"/>
              <a:gd name="T53" fmla="*/ 18 h 52"/>
              <a:gd name="T54" fmla="*/ 378 w 409"/>
              <a:gd name="T55" fmla="*/ 18 h 52"/>
              <a:gd name="T56" fmla="*/ 393 w 409"/>
              <a:gd name="T57" fmla="*/ 18 h 52"/>
              <a:gd name="T58" fmla="*/ 402 w 409"/>
              <a:gd name="T59" fmla="*/ 18 h 52"/>
              <a:gd name="T60" fmla="*/ 409 w 409"/>
              <a:gd name="T61" fmla="*/ 18 h 52"/>
              <a:gd name="T62" fmla="*/ 409 w 409"/>
              <a:gd name="T63" fmla="*/ 21 h 52"/>
              <a:gd name="T64" fmla="*/ 406 w 409"/>
              <a:gd name="T65" fmla="*/ 24 h 52"/>
              <a:gd name="T66" fmla="*/ 400 w 409"/>
              <a:gd name="T67" fmla="*/ 27 h 52"/>
              <a:gd name="T68" fmla="*/ 389 w 409"/>
              <a:gd name="T69" fmla="*/ 30 h 52"/>
              <a:gd name="T70" fmla="*/ 369 w 409"/>
              <a:gd name="T71" fmla="*/ 37 h 52"/>
              <a:gd name="T72" fmla="*/ 342 w 409"/>
              <a:gd name="T73" fmla="*/ 46 h 52"/>
              <a:gd name="T74" fmla="*/ 320 w 409"/>
              <a:gd name="T75" fmla="*/ 49 h 52"/>
              <a:gd name="T76" fmla="*/ 300 w 409"/>
              <a:gd name="T77" fmla="*/ 52 h 52"/>
              <a:gd name="T78" fmla="*/ 287 w 409"/>
              <a:gd name="T79" fmla="*/ 52 h 52"/>
              <a:gd name="T80" fmla="*/ 274 w 409"/>
              <a:gd name="T81" fmla="*/ 49 h 52"/>
              <a:gd name="T82" fmla="*/ 256 w 409"/>
              <a:gd name="T83" fmla="*/ 46 h 52"/>
              <a:gd name="T84" fmla="*/ 232 w 409"/>
              <a:gd name="T85" fmla="*/ 43 h 52"/>
              <a:gd name="T86" fmla="*/ 203 w 409"/>
              <a:gd name="T87" fmla="*/ 37 h 52"/>
              <a:gd name="T88" fmla="*/ 177 w 409"/>
              <a:gd name="T89" fmla="*/ 30 h 52"/>
              <a:gd name="T90" fmla="*/ 155 w 409"/>
              <a:gd name="T91" fmla="*/ 24 h 52"/>
              <a:gd name="T92" fmla="*/ 133 w 409"/>
              <a:gd name="T93" fmla="*/ 21 h 52"/>
              <a:gd name="T94" fmla="*/ 126 w 409"/>
              <a:gd name="T95" fmla="*/ 18 h 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409" h="52">
                <a:moveTo>
                  <a:pt x="126" y="18"/>
                </a:moveTo>
                <a:lnTo>
                  <a:pt x="117" y="18"/>
                </a:lnTo>
                <a:lnTo>
                  <a:pt x="111" y="18"/>
                </a:lnTo>
                <a:lnTo>
                  <a:pt x="104" y="15"/>
                </a:lnTo>
                <a:lnTo>
                  <a:pt x="97" y="15"/>
                </a:lnTo>
                <a:lnTo>
                  <a:pt x="93" y="15"/>
                </a:lnTo>
                <a:lnTo>
                  <a:pt x="89" y="15"/>
                </a:lnTo>
                <a:lnTo>
                  <a:pt x="86" y="15"/>
                </a:lnTo>
                <a:lnTo>
                  <a:pt x="82" y="15"/>
                </a:lnTo>
                <a:lnTo>
                  <a:pt x="77" y="15"/>
                </a:lnTo>
                <a:lnTo>
                  <a:pt x="71" y="15"/>
                </a:lnTo>
                <a:lnTo>
                  <a:pt x="64" y="18"/>
                </a:lnTo>
                <a:lnTo>
                  <a:pt x="55" y="18"/>
                </a:lnTo>
                <a:lnTo>
                  <a:pt x="47" y="21"/>
                </a:lnTo>
                <a:lnTo>
                  <a:pt x="40" y="21"/>
                </a:lnTo>
                <a:lnTo>
                  <a:pt x="33" y="21"/>
                </a:lnTo>
                <a:lnTo>
                  <a:pt x="27" y="24"/>
                </a:lnTo>
                <a:lnTo>
                  <a:pt x="20" y="21"/>
                </a:lnTo>
                <a:lnTo>
                  <a:pt x="13" y="18"/>
                </a:lnTo>
                <a:lnTo>
                  <a:pt x="7" y="15"/>
                </a:lnTo>
                <a:lnTo>
                  <a:pt x="0" y="9"/>
                </a:lnTo>
                <a:lnTo>
                  <a:pt x="16" y="6"/>
                </a:lnTo>
                <a:lnTo>
                  <a:pt x="29" y="6"/>
                </a:lnTo>
                <a:lnTo>
                  <a:pt x="40" y="3"/>
                </a:lnTo>
                <a:lnTo>
                  <a:pt x="51" y="3"/>
                </a:lnTo>
                <a:lnTo>
                  <a:pt x="60" y="0"/>
                </a:lnTo>
                <a:lnTo>
                  <a:pt x="69" y="0"/>
                </a:lnTo>
                <a:lnTo>
                  <a:pt x="75" y="0"/>
                </a:lnTo>
                <a:lnTo>
                  <a:pt x="80" y="0"/>
                </a:lnTo>
                <a:lnTo>
                  <a:pt x="82" y="0"/>
                </a:lnTo>
                <a:lnTo>
                  <a:pt x="84" y="0"/>
                </a:lnTo>
                <a:lnTo>
                  <a:pt x="89" y="0"/>
                </a:lnTo>
                <a:lnTo>
                  <a:pt x="93" y="0"/>
                </a:lnTo>
                <a:lnTo>
                  <a:pt x="97" y="0"/>
                </a:lnTo>
                <a:lnTo>
                  <a:pt x="104" y="0"/>
                </a:lnTo>
                <a:lnTo>
                  <a:pt x="108" y="3"/>
                </a:lnTo>
                <a:lnTo>
                  <a:pt x="115" y="3"/>
                </a:lnTo>
                <a:lnTo>
                  <a:pt x="130" y="3"/>
                </a:lnTo>
                <a:lnTo>
                  <a:pt x="148" y="6"/>
                </a:lnTo>
                <a:lnTo>
                  <a:pt x="166" y="9"/>
                </a:lnTo>
                <a:lnTo>
                  <a:pt x="188" y="12"/>
                </a:lnTo>
                <a:lnTo>
                  <a:pt x="208" y="12"/>
                </a:lnTo>
                <a:lnTo>
                  <a:pt x="228" y="15"/>
                </a:lnTo>
                <a:lnTo>
                  <a:pt x="245" y="18"/>
                </a:lnTo>
                <a:lnTo>
                  <a:pt x="258" y="18"/>
                </a:lnTo>
                <a:lnTo>
                  <a:pt x="272" y="21"/>
                </a:lnTo>
                <a:lnTo>
                  <a:pt x="283" y="21"/>
                </a:lnTo>
                <a:lnTo>
                  <a:pt x="294" y="21"/>
                </a:lnTo>
                <a:lnTo>
                  <a:pt x="300" y="21"/>
                </a:lnTo>
                <a:lnTo>
                  <a:pt x="314" y="21"/>
                </a:lnTo>
                <a:lnTo>
                  <a:pt x="329" y="21"/>
                </a:lnTo>
                <a:lnTo>
                  <a:pt x="338" y="18"/>
                </a:lnTo>
                <a:lnTo>
                  <a:pt x="347" y="18"/>
                </a:lnTo>
                <a:lnTo>
                  <a:pt x="358" y="18"/>
                </a:lnTo>
                <a:lnTo>
                  <a:pt x="367" y="18"/>
                </a:lnTo>
                <a:lnTo>
                  <a:pt x="378" y="18"/>
                </a:lnTo>
                <a:lnTo>
                  <a:pt x="384" y="18"/>
                </a:lnTo>
                <a:lnTo>
                  <a:pt x="393" y="18"/>
                </a:lnTo>
                <a:lnTo>
                  <a:pt x="398" y="18"/>
                </a:lnTo>
                <a:lnTo>
                  <a:pt x="402" y="18"/>
                </a:lnTo>
                <a:lnTo>
                  <a:pt x="406" y="18"/>
                </a:lnTo>
                <a:lnTo>
                  <a:pt x="409" y="18"/>
                </a:lnTo>
                <a:lnTo>
                  <a:pt x="409" y="18"/>
                </a:lnTo>
                <a:lnTo>
                  <a:pt x="409" y="21"/>
                </a:lnTo>
                <a:lnTo>
                  <a:pt x="409" y="21"/>
                </a:lnTo>
                <a:lnTo>
                  <a:pt x="406" y="24"/>
                </a:lnTo>
                <a:lnTo>
                  <a:pt x="404" y="27"/>
                </a:lnTo>
                <a:lnTo>
                  <a:pt x="400" y="27"/>
                </a:lnTo>
                <a:lnTo>
                  <a:pt x="395" y="30"/>
                </a:lnTo>
                <a:lnTo>
                  <a:pt x="389" y="30"/>
                </a:lnTo>
                <a:lnTo>
                  <a:pt x="382" y="33"/>
                </a:lnTo>
                <a:lnTo>
                  <a:pt x="369" y="37"/>
                </a:lnTo>
                <a:lnTo>
                  <a:pt x="356" y="43"/>
                </a:lnTo>
                <a:lnTo>
                  <a:pt x="342" y="46"/>
                </a:lnTo>
                <a:lnTo>
                  <a:pt x="331" y="49"/>
                </a:lnTo>
                <a:lnTo>
                  <a:pt x="320" y="49"/>
                </a:lnTo>
                <a:lnTo>
                  <a:pt x="309" y="52"/>
                </a:lnTo>
                <a:lnTo>
                  <a:pt x="300" y="52"/>
                </a:lnTo>
                <a:lnTo>
                  <a:pt x="294" y="52"/>
                </a:lnTo>
                <a:lnTo>
                  <a:pt x="287" y="52"/>
                </a:lnTo>
                <a:lnTo>
                  <a:pt x="283" y="52"/>
                </a:lnTo>
                <a:lnTo>
                  <a:pt x="274" y="49"/>
                </a:lnTo>
                <a:lnTo>
                  <a:pt x="265" y="49"/>
                </a:lnTo>
                <a:lnTo>
                  <a:pt x="256" y="46"/>
                </a:lnTo>
                <a:lnTo>
                  <a:pt x="243" y="46"/>
                </a:lnTo>
                <a:lnTo>
                  <a:pt x="232" y="43"/>
                </a:lnTo>
                <a:lnTo>
                  <a:pt x="217" y="40"/>
                </a:lnTo>
                <a:lnTo>
                  <a:pt x="203" y="37"/>
                </a:lnTo>
                <a:lnTo>
                  <a:pt x="190" y="33"/>
                </a:lnTo>
                <a:lnTo>
                  <a:pt x="177" y="30"/>
                </a:lnTo>
                <a:lnTo>
                  <a:pt x="166" y="27"/>
                </a:lnTo>
                <a:lnTo>
                  <a:pt x="155" y="24"/>
                </a:lnTo>
                <a:lnTo>
                  <a:pt x="144" y="21"/>
                </a:lnTo>
                <a:lnTo>
                  <a:pt x="133" y="21"/>
                </a:lnTo>
                <a:lnTo>
                  <a:pt x="126" y="18"/>
                </a:lnTo>
                <a:lnTo>
                  <a:pt x="126" y="18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39" name="Freeform 208"/>
          <p:cNvSpPr>
            <a:spLocks/>
          </p:cNvSpPr>
          <p:nvPr/>
        </p:nvSpPr>
        <p:spPr bwMode="auto">
          <a:xfrm>
            <a:off x="2843500" y="5063114"/>
            <a:ext cx="471762" cy="683665"/>
          </a:xfrm>
          <a:custGeom>
            <a:avLst/>
            <a:gdLst>
              <a:gd name="T0" fmla="*/ 0 w 73"/>
              <a:gd name="T1" fmla="*/ 3 h 64"/>
              <a:gd name="T2" fmla="*/ 3 w 73"/>
              <a:gd name="T3" fmla="*/ 0 h 64"/>
              <a:gd name="T4" fmla="*/ 5 w 73"/>
              <a:gd name="T5" fmla="*/ 0 h 64"/>
              <a:gd name="T6" fmla="*/ 12 w 73"/>
              <a:gd name="T7" fmla="*/ 0 h 64"/>
              <a:gd name="T8" fmla="*/ 16 w 73"/>
              <a:gd name="T9" fmla="*/ 0 h 64"/>
              <a:gd name="T10" fmla="*/ 25 w 73"/>
              <a:gd name="T11" fmla="*/ 3 h 64"/>
              <a:gd name="T12" fmla="*/ 31 w 73"/>
              <a:gd name="T13" fmla="*/ 6 h 64"/>
              <a:gd name="T14" fmla="*/ 40 w 73"/>
              <a:gd name="T15" fmla="*/ 12 h 64"/>
              <a:gd name="T16" fmla="*/ 51 w 73"/>
              <a:gd name="T17" fmla="*/ 18 h 64"/>
              <a:gd name="T18" fmla="*/ 58 w 73"/>
              <a:gd name="T19" fmla="*/ 21 h 64"/>
              <a:gd name="T20" fmla="*/ 64 w 73"/>
              <a:gd name="T21" fmla="*/ 27 h 64"/>
              <a:gd name="T22" fmla="*/ 69 w 73"/>
              <a:gd name="T23" fmla="*/ 30 h 64"/>
              <a:gd name="T24" fmla="*/ 69 w 73"/>
              <a:gd name="T25" fmla="*/ 34 h 64"/>
              <a:gd name="T26" fmla="*/ 71 w 73"/>
              <a:gd name="T27" fmla="*/ 37 h 64"/>
              <a:gd name="T28" fmla="*/ 73 w 73"/>
              <a:gd name="T29" fmla="*/ 40 h 64"/>
              <a:gd name="T30" fmla="*/ 73 w 73"/>
              <a:gd name="T31" fmla="*/ 46 h 64"/>
              <a:gd name="T32" fmla="*/ 73 w 73"/>
              <a:gd name="T33" fmla="*/ 49 h 64"/>
              <a:gd name="T34" fmla="*/ 71 w 73"/>
              <a:gd name="T35" fmla="*/ 55 h 64"/>
              <a:gd name="T36" fmla="*/ 67 w 73"/>
              <a:gd name="T37" fmla="*/ 58 h 64"/>
              <a:gd name="T38" fmla="*/ 64 w 73"/>
              <a:gd name="T39" fmla="*/ 61 h 64"/>
              <a:gd name="T40" fmla="*/ 60 w 73"/>
              <a:gd name="T41" fmla="*/ 64 h 64"/>
              <a:gd name="T42" fmla="*/ 58 w 73"/>
              <a:gd name="T43" fmla="*/ 64 h 64"/>
              <a:gd name="T44" fmla="*/ 53 w 73"/>
              <a:gd name="T45" fmla="*/ 64 h 64"/>
              <a:gd name="T46" fmla="*/ 51 w 73"/>
              <a:gd name="T47" fmla="*/ 64 h 64"/>
              <a:gd name="T48" fmla="*/ 49 w 73"/>
              <a:gd name="T49" fmla="*/ 64 h 64"/>
              <a:gd name="T50" fmla="*/ 47 w 73"/>
              <a:gd name="T51" fmla="*/ 61 h 64"/>
              <a:gd name="T52" fmla="*/ 42 w 73"/>
              <a:gd name="T53" fmla="*/ 58 h 64"/>
              <a:gd name="T54" fmla="*/ 38 w 73"/>
              <a:gd name="T55" fmla="*/ 52 h 64"/>
              <a:gd name="T56" fmla="*/ 34 w 73"/>
              <a:gd name="T57" fmla="*/ 49 h 64"/>
              <a:gd name="T58" fmla="*/ 27 w 73"/>
              <a:gd name="T59" fmla="*/ 43 h 64"/>
              <a:gd name="T60" fmla="*/ 23 w 73"/>
              <a:gd name="T61" fmla="*/ 37 h 64"/>
              <a:gd name="T62" fmla="*/ 16 w 73"/>
              <a:gd name="T63" fmla="*/ 27 h 64"/>
              <a:gd name="T64" fmla="*/ 12 w 73"/>
              <a:gd name="T65" fmla="*/ 24 h 64"/>
              <a:gd name="T66" fmla="*/ 7 w 73"/>
              <a:gd name="T67" fmla="*/ 18 h 64"/>
              <a:gd name="T68" fmla="*/ 5 w 73"/>
              <a:gd name="T69" fmla="*/ 12 h 64"/>
              <a:gd name="T70" fmla="*/ 3 w 73"/>
              <a:gd name="T71" fmla="*/ 9 h 64"/>
              <a:gd name="T72" fmla="*/ 0 w 73"/>
              <a:gd name="T73" fmla="*/ 6 h 64"/>
              <a:gd name="T74" fmla="*/ 0 w 73"/>
              <a:gd name="T75" fmla="*/ 3 h 64"/>
              <a:gd name="T76" fmla="*/ 0 w 73"/>
              <a:gd name="T77" fmla="*/ 3 h 64"/>
              <a:gd name="T78" fmla="*/ 0 w 73"/>
              <a:gd name="T79" fmla="*/ 3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73" h="64">
                <a:moveTo>
                  <a:pt x="0" y="3"/>
                </a:moveTo>
                <a:lnTo>
                  <a:pt x="3" y="0"/>
                </a:lnTo>
                <a:lnTo>
                  <a:pt x="5" y="0"/>
                </a:lnTo>
                <a:lnTo>
                  <a:pt x="12" y="0"/>
                </a:lnTo>
                <a:lnTo>
                  <a:pt x="16" y="0"/>
                </a:lnTo>
                <a:lnTo>
                  <a:pt x="25" y="3"/>
                </a:lnTo>
                <a:lnTo>
                  <a:pt x="31" y="6"/>
                </a:lnTo>
                <a:lnTo>
                  <a:pt x="40" y="12"/>
                </a:lnTo>
                <a:lnTo>
                  <a:pt x="51" y="18"/>
                </a:lnTo>
                <a:lnTo>
                  <a:pt x="58" y="21"/>
                </a:lnTo>
                <a:lnTo>
                  <a:pt x="64" y="27"/>
                </a:lnTo>
                <a:lnTo>
                  <a:pt x="69" y="30"/>
                </a:lnTo>
                <a:lnTo>
                  <a:pt x="69" y="34"/>
                </a:lnTo>
                <a:lnTo>
                  <a:pt x="71" y="37"/>
                </a:lnTo>
                <a:lnTo>
                  <a:pt x="73" y="40"/>
                </a:lnTo>
                <a:lnTo>
                  <a:pt x="73" y="46"/>
                </a:lnTo>
                <a:lnTo>
                  <a:pt x="73" y="49"/>
                </a:lnTo>
                <a:lnTo>
                  <a:pt x="71" y="55"/>
                </a:lnTo>
                <a:lnTo>
                  <a:pt x="67" y="58"/>
                </a:lnTo>
                <a:lnTo>
                  <a:pt x="64" y="61"/>
                </a:lnTo>
                <a:lnTo>
                  <a:pt x="60" y="64"/>
                </a:lnTo>
                <a:lnTo>
                  <a:pt x="58" y="64"/>
                </a:lnTo>
                <a:lnTo>
                  <a:pt x="53" y="64"/>
                </a:lnTo>
                <a:lnTo>
                  <a:pt x="51" y="64"/>
                </a:lnTo>
                <a:lnTo>
                  <a:pt x="49" y="64"/>
                </a:lnTo>
                <a:lnTo>
                  <a:pt x="47" y="61"/>
                </a:lnTo>
                <a:lnTo>
                  <a:pt x="42" y="58"/>
                </a:lnTo>
                <a:lnTo>
                  <a:pt x="38" y="52"/>
                </a:lnTo>
                <a:lnTo>
                  <a:pt x="34" y="49"/>
                </a:lnTo>
                <a:lnTo>
                  <a:pt x="27" y="43"/>
                </a:lnTo>
                <a:lnTo>
                  <a:pt x="23" y="37"/>
                </a:lnTo>
                <a:lnTo>
                  <a:pt x="16" y="27"/>
                </a:lnTo>
                <a:lnTo>
                  <a:pt x="12" y="24"/>
                </a:lnTo>
                <a:lnTo>
                  <a:pt x="7" y="18"/>
                </a:lnTo>
                <a:lnTo>
                  <a:pt x="5" y="12"/>
                </a:lnTo>
                <a:lnTo>
                  <a:pt x="3" y="9"/>
                </a:lnTo>
                <a:lnTo>
                  <a:pt x="0" y="6"/>
                </a:lnTo>
                <a:lnTo>
                  <a:pt x="0" y="3"/>
                </a:lnTo>
                <a:lnTo>
                  <a:pt x="0" y="3"/>
                </a:lnTo>
                <a:lnTo>
                  <a:pt x="0" y="3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1" name="Freeform 210"/>
          <p:cNvSpPr>
            <a:spLocks/>
          </p:cNvSpPr>
          <p:nvPr/>
        </p:nvSpPr>
        <p:spPr bwMode="auto">
          <a:xfrm>
            <a:off x="4898551" y="4844858"/>
            <a:ext cx="1311886" cy="331153"/>
          </a:xfrm>
          <a:custGeom>
            <a:avLst/>
            <a:gdLst>
              <a:gd name="T0" fmla="*/ 2 w 203"/>
              <a:gd name="T1" fmla="*/ 19 h 31"/>
              <a:gd name="T2" fmla="*/ 0 w 203"/>
              <a:gd name="T3" fmla="*/ 19 h 31"/>
              <a:gd name="T4" fmla="*/ 0 w 203"/>
              <a:gd name="T5" fmla="*/ 16 h 31"/>
              <a:gd name="T6" fmla="*/ 0 w 203"/>
              <a:gd name="T7" fmla="*/ 16 h 31"/>
              <a:gd name="T8" fmla="*/ 2 w 203"/>
              <a:gd name="T9" fmla="*/ 16 h 31"/>
              <a:gd name="T10" fmla="*/ 6 w 203"/>
              <a:gd name="T11" fmla="*/ 13 h 31"/>
              <a:gd name="T12" fmla="*/ 11 w 203"/>
              <a:gd name="T13" fmla="*/ 13 h 31"/>
              <a:gd name="T14" fmla="*/ 17 w 203"/>
              <a:gd name="T15" fmla="*/ 13 h 31"/>
              <a:gd name="T16" fmla="*/ 26 w 203"/>
              <a:gd name="T17" fmla="*/ 13 h 31"/>
              <a:gd name="T18" fmla="*/ 31 w 203"/>
              <a:gd name="T19" fmla="*/ 13 h 31"/>
              <a:gd name="T20" fmla="*/ 37 w 203"/>
              <a:gd name="T21" fmla="*/ 13 h 31"/>
              <a:gd name="T22" fmla="*/ 44 w 203"/>
              <a:gd name="T23" fmla="*/ 13 h 31"/>
              <a:gd name="T24" fmla="*/ 53 w 203"/>
              <a:gd name="T25" fmla="*/ 13 h 31"/>
              <a:gd name="T26" fmla="*/ 61 w 203"/>
              <a:gd name="T27" fmla="*/ 13 h 31"/>
              <a:gd name="T28" fmla="*/ 73 w 203"/>
              <a:gd name="T29" fmla="*/ 9 h 31"/>
              <a:gd name="T30" fmla="*/ 86 w 203"/>
              <a:gd name="T31" fmla="*/ 9 h 31"/>
              <a:gd name="T32" fmla="*/ 99 w 203"/>
              <a:gd name="T33" fmla="*/ 6 h 31"/>
              <a:gd name="T34" fmla="*/ 112 w 203"/>
              <a:gd name="T35" fmla="*/ 6 h 31"/>
              <a:gd name="T36" fmla="*/ 125 w 203"/>
              <a:gd name="T37" fmla="*/ 3 h 31"/>
              <a:gd name="T38" fmla="*/ 137 w 203"/>
              <a:gd name="T39" fmla="*/ 3 h 31"/>
              <a:gd name="T40" fmla="*/ 145 w 203"/>
              <a:gd name="T41" fmla="*/ 0 h 31"/>
              <a:gd name="T42" fmla="*/ 154 w 203"/>
              <a:gd name="T43" fmla="*/ 0 h 31"/>
              <a:gd name="T44" fmla="*/ 163 w 203"/>
              <a:gd name="T45" fmla="*/ 0 h 31"/>
              <a:gd name="T46" fmla="*/ 170 w 203"/>
              <a:gd name="T47" fmla="*/ 0 h 31"/>
              <a:gd name="T48" fmla="*/ 176 w 203"/>
              <a:gd name="T49" fmla="*/ 0 h 31"/>
              <a:gd name="T50" fmla="*/ 185 w 203"/>
              <a:gd name="T51" fmla="*/ 0 h 31"/>
              <a:gd name="T52" fmla="*/ 192 w 203"/>
              <a:gd name="T53" fmla="*/ 0 h 31"/>
              <a:gd name="T54" fmla="*/ 196 w 203"/>
              <a:gd name="T55" fmla="*/ 3 h 31"/>
              <a:gd name="T56" fmla="*/ 201 w 203"/>
              <a:gd name="T57" fmla="*/ 6 h 31"/>
              <a:gd name="T58" fmla="*/ 203 w 203"/>
              <a:gd name="T59" fmla="*/ 9 h 31"/>
              <a:gd name="T60" fmla="*/ 203 w 203"/>
              <a:gd name="T61" fmla="*/ 9 h 31"/>
              <a:gd name="T62" fmla="*/ 203 w 203"/>
              <a:gd name="T63" fmla="*/ 13 h 31"/>
              <a:gd name="T64" fmla="*/ 203 w 203"/>
              <a:gd name="T65" fmla="*/ 16 h 31"/>
              <a:gd name="T66" fmla="*/ 198 w 203"/>
              <a:gd name="T67" fmla="*/ 16 h 31"/>
              <a:gd name="T68" fmla="*/ 196 w 203"/>
              <a:gd name="T69" fmla="*/ 16 h 31"/>
              <a:gd name="T70" fmla="*/ 192 w 203"/>
              <a:gd name="T71" fmla="*/ 19 h 31"/>
              <a:gd name="T72" fmla="*/ 187 w 203"/>
              <a:gd name="T73" fmla="*/ 19 h 31"/>
              <a:gd name="T74" fmla="*/ 181 w 203"/>
              <a:gd name="T75" fmla="*/ 19 h 31"/>
              <a:gd name="T76" fmla="*/ 170 w 203"/>
              <a:gd name="T77" fmla="*/ 19 h 31"/>
              <a:gd name="T78" fmla="*/ 165 w 203"/>
              <a:gd name="T79" fmla="*/ 19 h 31"/>
              <a:gd name="T80" fmla="*/ 159 w 203"/>
              <a:gd name="T81" fmla="*/ 19 h 31"/>
              <a:gd name="T82" fmla="*/ 152 w 203"/>
              <a:gd name="T83" fmla="*/ 19 h 31"/>
              <a:gd name="T84" fmla="*/ 145 w 203"/>
              <a:gd name="T85" fmla="*/ 19 h 31"/>
              <a:gd name="T86" fmla="*/ 112 w 203"/>
              <a:gd name="T87" fmla="*/ 25 h 31"/>
              <a:gd name="T88" fmla="*/ 95 w 203"/>
              <a:gd name="T89" fmla="*/ 25 h 31"/>
              <a:gd name="T90" fmla="*/ 77 w 203"/>
              <a:gd name="T91" fmla="*/ 28 h 31"/>
              <a:gd name="T92" fmla="*/ 70 w 203"/>
              <a:gd name="T93" fmla="*/ 28 h 31"/>
              <a:gd name="T94" fmla="*/ 61 w 203"/>
              <a:gd name="T95" fmla="*/ 28 h 31"/>
              <a:gd name="T96" fmla="*/ 55 w 203"/>
              <a:gd name="T97" fmla="*/ 31 h 31"/>
              <a:gd name="T98" fmla="*/ 50 w 203"/>
              <a:gd name="T99" fmla="*/ 31 h 31"/>
              <a:gd name="T100" fmla="*/ 46 w 203"/>
              <a:gd name="T101" fmla="*/ 31 h 31"/>
              <a:gd name="T102" fmla="*/ 42 w 203"/>
              <a:gd name="T103" fmla="*/ 31 h 31"/>
              <a:gd name="T104" fmla="*/ 39 w 203"/>
              <a:gd name="T105" fmla="*/ 31 h 31"/>
              <a:gd name="T106" fmla="*/ 37 w 203"/>
              <a:gd name="T107" fmla="*/ 31 h 31"/>
              <a:gd name="T108" fmla="*/ 35 w 203"/>
              <a:gd name="T109" fmla="*/ 31 h 31"/>
              <a:gd name="T110" fmla="*/ 31 w 203"/>
              <a:gd name="T111" fmla="*/ 31 h 31"/>
              <a:gd name="T112" fmla="*/ 26 w 203"/>
              <a:gd name="T113" fmla="*/ 28 h 31"/>
              <a:gd name="T114" fmla="*/ 20 w 203"/>
              <a:gd name="T115" fmla="*/ 28 h 31"/>
              <a:gd name="T116" fmla="*/ 15 w 203"/>
              <a:gd name="T117" fmla="*/ 28 h 31"/>
              <a:gd name="T118" fmla="*/ 9 w 203"/>
              <a:gd name="T119" fmla="*/ 25 h 31"/>
              <a:gd name="T120" fmla="*/ 4 w 203"/>
              <a:gd name="T121" fmla="*/ 22 h 31"/>
              <a:gd name="T122" fmla="*/ 2 w 203"/>
              <a:gd name="T123" fmla="*/ 19 h 31"/>
              <a:gd name="T124" fmla="*/ 2 w 203"/>
              <a:gd name="T125" fmla="*/ 19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03" h="31">
                <a:moveTo>
                  <a:pt x="2" y="19"/>
                </a:moveTo>
                <a:lnTo>
                  <a:pt x="0" y="19"/>
                </a:lnTo>
                <a:lnTo>
                  <a:pt x="0" y="16"/>
                </a:lnTo>
                <a:lnTo>
                  <a:pt x="0" y="16"/>
                </a:lnTo>
                <a:lnTo>
                  <a:pt x="2" y="16"/>
                </a:lnTo>
                <a:lnTo>
                  <a:pt x="6" y="13"/>
                </a:lnTo>
                <a:lnTo>
                  <a:pt x="11" y="13"/>
                </a:lnTo>
                <a:lnTo>
                  <a:pt x="17" y="13"/>
                </a:lnTo>
                <a:lnTo>
                  <a:pt x="26" y="13"/>
                </a:lnTo>
                <a:lnTo>
                  <a:pt x="31" y="13"/>
                </a:lnTo>
                <a:lnTo>
                  <a:pt x="37" y="13"/>
                </a:lnTo>
                <a:lnTo>
                  <a:pt x="44" y="13"/>
                </a:lnTo>
                <a:lnTo>
                  <a:pt x="53" y="13"/>
                </a:lnTo>
                <a:lnTo>
                  <a:pt x="61" y="13"/>
                </a:lnTo>
                <a:lnTo>
                  <a:pt x="73" y="9"/>
                </a:lnTo>
                <a:lnTo>
                  <a:pt x="86" y="9"/>
                </a:lnTo>
                <a:lnTo>
                  <a:pt x="99" y="6"/>
                </a:lnTo>
                <a:lnTo>
                  <a:pt x="112" y="6"/>
                </a:lnTo>
                <a:lnTo>
                  <a:pt x="125" y="3"/>
                </a:lnTo>
                <a:lnTo>
                  <a:pt x="137" y="3"/>
                </a:lnTo>
                <a:lnTo>
                  <a:pt x="145" y="0"/>
                </a:lnTo>
                <a:lnTo>
                  <a:pt x="154" y="0"/>
                </a:lnTo>
                <a:lnTo>
                  <a:pt x="163" y="0"/>
                </a:lnTo>
                <a:lnTo>
                  <a:pt x="170" y="0"/>
                </a:lnTo>
                <a:lnTo>
                  <a:pt x="176" y="0"/>
                </a:lnTo>
                <a:lnTo>
                  <a:pt x="185" y="0"/>
                </a:lnTo>
                <a:lnTo>
                  <a:pt x="192" y="0"/>
                </a:lnTo>
                <a:lnTo>
                  <a:pt x="196" y="3"/>
                </a:lnTo>
                <a:lnTo>
                  <a:pt x="201" y="6"/>
                </a:lnTo>
                <a:lnTo>
                  <a:pt x="203" y="9"/>
                </a:lnTo>
                <a:lnTo>
                  <a:pt x="203" y="9"/>
                </a:lnTo>
                <a:lnTo>
                  <a:pt x="203" y="13"/>
                </a:lnTo>
                <a:lnTo>
                  <a:pt x="203" y="16"/>
                </a:lnTo>
                <a:lnTo>
                  <a:pt x="198" y="16"/>
                </a:lnTo>
                <a:lnTo>
                  <a:pt x="196" y="16"/>
                </a:lnTo>
                <a:lnTo>
                  <a:pt x="192" y="19"/>
                </a:lnTo>
                <a:lnTo>
                  <a:pt x="187" y="19"/>
                </a:lnTo>
                <a:lnTo>
                  <a:pt x="181" y="19"/>
                </a:lnTo>
                <a:lnTo>
                  <a:pt x="170" y="19"/>
                </a:lnTo>
                <a:lnTo>
                  <a:pt x="165" y="19"/>
                </a:lnTo>
                <a:lnTo>
                  <a:pt x="159" y="19"/>
                </a:lnTo>
                <a:lnTo>
                  <a:pt x="152" y="19"/>
                </a:lnTo>
                <a:lnTo>
                  <a:pt x="145" y="19"/>
                </a:lnTo>
                <a:lnTo>
                  <a:pt x="112" y="25"/>
                </a:lnTo>
                <a:lnTo>
                  <a:pt x="95" y="25"/>
                </a:lnTo>
                <a:lnTo>
                  <a:pt x="77" y="28"/>
                </a:lnTo>
                <a:lnTo>
                  <a:pt x="70" y="28"/>
                </a:lnTo>
                <a:lnTo>
                  <a:pt x="61" y="28"/>
                </a:lnTo>
                <a:lnTo>
                  <a:pt x="55" y="31"/>
                </a:lnTo>
                <a:lnTo>
                  <a:pt x="50" y="31"/>
                </a:lnTo>
                <a:lnTo>
                  <a:pt x="46" y="31"/>
                </a:lnTo>
                <a:lnTo>
                  <a:pt x="42" y="31"/>
                </a:lnTo>
                <a:lnTo>
                  <a:pt x="39" y="31"/>
                </a:lnTo>
                <a:lnTo>
                  <a:pt x="37" y="31"/>
                </a:lnTo>
                <a:lnTo>
                  <a:pt x="35" y="31"/>
                </a:lnTo>
                <a:lnTo>
                  <a:pt x="31" y="31"/>
                </a:lnTo>
                <a:lnTo>
                  <a:pt x="26" y="28"/>
                </a:lnTo>
                <a:lnTo>
                  <a:pt x="20" y="28"/>
                </a:lnTo>
                <a:lnTo>
                  <a:pt x="15" y="28"/>
                </a:lnTo>
                <a:lnTo>
                  <a:pt x="9" y="25"/>
                </a:lnTo>
                <a:lnTo>
                  <a:pt x="4" y="22"/>
                </a:lnTo>
                <a:lnTo>
                  <a:pt x="2" y="19"/>
                </a:lnTo>
                <a:lnTo>
                  <a:pt x="2" y="19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2" name="Freeform 211"/>
          <p:cNvSpPr>
            <a:spLocks/>
          </p:cNvSpPr>
          <p:nvPr/>
        </p:nvSpPr>
        <p:spPr bwMode="auto">
          <a:xfrm>
            <a:off x="5169975" y="5015774"/>
            <a:ext cx="840123" cy="886632"/>
          </a:xfrm>
          <a:custGeom>
            <a:avLst/>
            <a:gdLst>
              <a:gd name="T0" fmla="*/ 57 w 130"/>
              <a:gd name="T1" fmla="*/ 30 h 83"/>
              <a:gd name="T2" fmla="*/ 64 w 130"/>
              <a:gd name="T3" fmla="*/ 21 h 83"/>
              <a:gd name="T4" fmla="*/ 70 w 130"/>
              <a:gd name="T5" fmla="*/ 12 h 83"/>
              <a:gd name="T6" fmla="*/ 70 w 130"/>
              <a:gd name="T7" fmla="*/ 9 h 83"/>
              <a:gd name="T8" fmla="*/ 70 w 130"/>
              <a:gd name="T9" fmla="*/ 3 h 83"/>
              <a:gd name="T10" fmla="*/ 68 w 130"/>
              <a:gd name="T11" fmla="*/ 3 h 83"/>
              <a:gd name="T12" fmla="*/ 70 w 130"/>
              <a:gd name="T13" fmla="*/ 0 h 83"/>
              <a:gd name="T14" fmla="*/ 79 w 130"/>
              <a:gd name="T15" fmla="*/ 3 h 83"/>
              <a:gd name="T16" fmla="*/ 88 w 130"/>
              <a:gd name="T17" fmla="*/ 6 h 83"/>
              <a:gd name="T18" fmla="*/ 92 w 130"/>
              <a:gd name="T19" fmla="*/ 9 h 83"/>
              <a:gd name="T20" fmla="*/ 95 w 130"/>
              <a:gd name="T21" fmla="*/ 12 h 83"/>
              <a:gd name="T22" fmla="*/ 90 w 130"/>
              <a:gd name="T23" fmla="*/ 15 h 83"/>
              <a:gd name="T24" fmla="*/ 86 w 130"/>
              <a:gd name="T25" fmla="*/ 18 h 83"/>
              <a:gd name="T26" fmla="*/ 77 w 130"/>
              <a:gd name="T27" fmla="*/ 24 h 83"/>
              <a:gd name="T28" fmla="*/ 66 w 130"/>
              <a:gd name="T29" fmla="*/ 33 h 83"/>
              <a:gd name="T30" fmla="*/ 53 w 130"/>
              <a:gd name="T31" fmla="*/ 46 h 83"/>
              <a:gd name="T32" fmla="*/ 42 w 130"/>
              <a:gd name="T33" fmla="*/ 55 h 83"/>
              <a:gd name="T34" fmla="*/ 35 w 130"/>
              <a:gd name="T35" fmla="*/ 61 h 83"/>
              <a:gd name="T36" fmla="*/ 33 w 130"/>
              <a:gd name="T37" fmla="*/ 64 h 83"/>
              <a:gd name="T38" fmla="*/ 35 w 130"/>
              <a:gd name="T39" fmla="*/ 64 h 83"/>
              <a:gd name="T40" fmla="*/ 39 w 130"/>
              <a:gd name="T41" fmla="*/ 64 h 83"/>
              <a:gd name="T42" fmla="*/ 46 w 130"/>
              <a:gd name="T43" fmla="*/ 64 h 83"/>
              <a:gd name="T44" fmla="*/ 55 w 130"/>
              <a:gd name="T45" fmla="*/ 64 h 83"/>
              <a:gd name="T46" fmla="*/ 66 w 130"/>
              <a:gd name="T47" fmla="*/ 61 h 83"/>
              <a:gd name="T48" fmla="*/ 81 w 130"/>
              <a:gd name="T49" fmla="*/ 61 h 83"/>
              <a:gd name="T50" fmla="*/ 99 w 130"/>
              <a:gd name="T51" fmla="*/ 58 h 83"/>
              <a:gd name="T52" fmla="*/ 119 w 130"/>
              <a:gd name="T53" fmla="*/ 55 h 83"/>
              <a:gd name="T54" fmla="*/ 119 w 130"/>
              <a:gd name="T55" fmla="*/ 55 h 83"/>
              <a:gd name="T56" fmla="*/ 97 w 130"/>
              <a:gd name="T57" fmla="*/ 61 h 83"/>
              <a:gd name="T58" fmla="*/ 79 w 130"/>
              <a:gd name="T59" fmla="*/ 64 h 83"/>
              <a:gd name="T60" fmla="*/ 64 w 130"/>
              <a:gd name="T61" fmla="*/ 70 h 83"/>
              <a:gd name="T62" fmla="*/ 50 w 130"/>
              <a:gd name="T63" fmla="*/ 74 h 83"/>
              <a:gd name="T64" fmla="*/ 42 w 130"/>
              <a:gd name="T65" fmla="*/ 74 h 83"/>
              <a:gd name="T66" fmla="*/ 33 w 130"/>
              <a:gd name="T67" fmla="*/ 77 h 83"/>
              <a:gd name="T68" fmla="*/ 28 w 130"/>
              <a:gd name="T69" fmla="*/ 80 h 83"/>
              <a:gd name="T70" fmla="*/ 24 w 130"/>
              <a:gd name="T71" fmla="*/ 80 h 83"/>
              <a:gd name="T72" fmla="*/ 17 w 130"/>
              <a:gd name="T73" fmla="*/ 83 h 83"/>
              <a:gd name="T74" fmla="*/ 13 w 130"/>
              <a:gd name="T75" fmla="*/ 83 h 83"/>
              <a:gd name="T76" fmla="*/ 8 w 130"/>
              <a:gd name="T77" fmla="*/ 80 h 83"/>
              <a:gd name="T78" fmla="*/ 4 w 130"/>
              <a:gd name="T79" fmla="*/ 77 h 83"/>
              <a:gd name="T80" fmla="*/ 0 w 130"/>
              <a:gd name="T81" fmla="*/ 74 h 83"/>
              <a:gd name="T82" fmla="*/ 2 w 130"/>
              <a:gd name="T83" fmla="*/ 70 h 83"/>
              <a:gd name="T84" fmla="*/ 8 w 130"/>
              <a:gd name="T85" fmla="*/ 67 h 83"/>
              <a:gd name="T86" fmla="*/ 22 w 130"/>
              <a:gd name="T87" fmla="*/ 61 h 83"/>
              <a:gd name="T88" fmla="*/ 39 w 130"/>
              <a:gd name="T89" fmla="*/ 49 h 83"/>
              <a:gd name="T90" fmla="*/ 50 w 130"/>
              <a:gd name="T91" fmla="*/ 37 h 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130" h="83">
                <a:moveTo>
                  <a:pt x="50" y="37"/>
                </a:moveTo>
                <a:lnTo>
                  <a:pt x="57" y="30"/>
                </a:lnTo>
                <a:lnTo>
                  <a:pt x="61" y="24"/>
                </a:lnTo>
                <a:lnTo>
                  <a:pt x="64" y="21"/>
                </a:lnTo>
                <a:lnTo>
                  <a:pt x="68" y="15"/>
                </a:lnTo>
                <a:lnTo>
                  <a:pt x="70" y="12"/>
                </a:lnTo>
                <a:lnTo>
                  <a:pt x="70" y="9"/>
                </a:lnTo>
                <a:lnTo>
                  <a:pt x="70" y="9"/>
                </a:lnTo>
                <a:lnTo>
                  <a:pt x="70" y="6"/>
                </a:lnTo>
                <a:lnTo>
                  <a:pt x="70" y="3"/>
                </a:lnTo>
                <a:lnTo>
                  <a:pt x="68" y="3"/>
                </a:lnTo>
                <a:lnTo>
                  <a:pt x="68" y="3"/>
                </a:lnTo>
                <a:lnTo>
                  <a:pt x="70" y="0"/>
                </a:lnTo>
                <a:lnTo>
                  <a:pt x="70" y="0"/>
                </a:lnTo>
                <a:lnTo>
                  <a:pt x="75" y="3"/>
                </a:lnTo>
                <a:lnTo>
                  <a:pt x="79" y="3"/>
                </a:lnTo>
                <a:lnTo>
                  <a:pt x="83" y="6"/>
                </a:lnTo>
                <a:lnTo>
                  <a:pt x="88" y="6"/>
                </a:lnTo>
                <a:lnTo>
                  <a:pt x="90" y="9"/>
                </a:lnTo>
                <a:lnTo>
                  <a:pt x="92" y="9"/>
                </a:lnTo>
                <a:lnTo>
                  <a:pt x="92" y="9"/>
                </a:lnTo>
                <a:lnTo>
                  <a:pt x="95" y="12"/>
                </a:lnTo>
                <a:lnTo>
                  <a:pt x="92" y="12"/>
                </a:lnTo>
                <a:lnTo>
                  <a:pt x="90" y="15"/>
                </a:lnTo>
                <a:lnTo>
                  <a:pt x="88" y="15"/>
                </a:lnTo>
                <a:lnTo>
                  <a:pt x="86" y="18"/>
                </a:lnTo>
                <a:lnTo>
                  <a:pt x="81" y="21"/>
                </a:lnTo>
                <a:lnTo>
                  <a:pt x="77" y="24"/>
                </a:lnTo>
                <a:lnTo>
                  <a:pt x="72" y="27"/>
                </a:lnTo>
                <a:lnTo>
                  <a:pt x="66" y="33"/>
                </a:lnTo>
                <a:lnTo>
                  <a:pt x="59" y="40"/>
                </a:lnTo>
                <a:lnTo>
                  <a:pt x="53" y="46"/>
                </a:lnTo>
                <a:lnTo>
                  <a:pt x="46" y="49"/>
                </a:lnTo>
                <a:lnTo>
                  <a:pt x="42" y="55"/>
                </a:lnTo>
                <a:lnTo>
                  <a:pt x="37" y="58"/>
                </a:lnTo>
                <a:lnTo>
                  <a:pt x="35" y="61"/>
                </a:lnTo>
                <a:lnTo>
                  <a:pt x="33" y="61"/>
                </a:lnTo>
                <a:lnTo>
                  <a:pt x="33" y="64"/>
                </a:lnTo>
                <a:lnTo>
                  <a:pt x="35" y="64"/>
                </a:lnTo>
                <a:lnTo>
                  <a:pt x="35" y="64"/>
                </a:lnTo>
                <a:lnTo>
                  <a:pt x="37" y="64"/>
                </a:lnTo>
                <a:lnTo>
                  <a:pt x="39" y="64"/>
                </a:lnTo>
                <a:lnTo>
                  <a:pt x="42" y="64"/>
                </a:lnTo>
                <a:lnTo>
                  <a:pt x="46" y="64"/>
                </a:lnTo>
                <a:lnTo>
                  <a:pt x="50" y="64"/>
                </a:lnTo>
                <a:lnTo>
                  <a:pt x="55" y="64"/>
                </a:lnTo>
                <a:lnTo>
                  <a:pt x="61" y="61"/>
                </a:lnTo>
                <a:lnTo>
                  <a:pt x="66" y="61"/>
                </a:lnTo>
                <a:lnTo>
                  <a:pt x="75" y="61"/>
                </a:lnTo>
                <a:lnTo>
                  <a:pt x="81" y="61"/>
                </a:lnTo>
                <a:lnTo>
                  <a:pt x="90" y="58"/>
                </a:lnTo>
                <a:lnTo>
                  <a:pt x="99" y="58"/>
                </a:lnTo>
                <a:lnTo>
                  <a:pt x="108" y="55"/>
                </a:lnTo>
                <a:lnTo>
                  <a:pt x="119" y="55"/>
                </a:lnTo>
                <a:lnTo>
                  <a:pt x="130" y="52"/>
                </a:lnTo>
                <a:lnTo>
                  <a:pt x="119" y="55"/>
                </a:lnTo>
                <a:lnTo>
                  <a:pt x="108" y="58"/>
                </a:lnTo>
                <a:lnTo>
                  <a:pt x="97" y="61"/>
                </a:lnTo>
                <a:lnTo>
                  <a:pt x="88" y="64"/>
                </a:lnTo>
                <a:lnTo>
                  <a:pt x="79" y="64"/>
                </a:lnTo>
                <a:lnTo>
                  <a:pt x="70" y="67"/>
                </a:lnTo>
                <a:lnTo>
                  <a:pt x="64" y="70"/>
                </a:lnTo>
                <a:lnTo>
                  <a:pt x="57" y="70"/>
                </a:lnTo>
                <a:lnTo>
                  <a:pt x="50" y="74"/>
                </a:lnTo>
                <a:lnTo>
                  <a:pt x="46" y="74"/>
                </a:lnTo>
                <a:lnTo>
                  <a:pt x="42" y="74"/>
                </a:lnTo>
                <a:lnTo>
                  <a:pt x="37" y="77"/>
                </a:lnTo>
                <a:lnTo>
                  <a:pt x="33" y="77"/>
                </a:lnTo>
                <a:lnTo>
                  <a:pt x="31" y="77"/>
                </a:lnTo>
                <a:lnTo>
                  <a:pt x="28" y="80"/>
                </a:lnTo>
                <a:lnTo>
                  <a:pt x="26" y="80"/>
                </a:lnTo>
                <a:lnTo>
                  <a:pt x="24" y="80"/>
                </a:lnTo>
                <a:lnTo>
                  <a:pt x="19" y="83"/>
                </a:lnTo>
                <a:lnTo>
                  <a:pt x="17" y="83"/>
                </a:lnTo>
                <a:lnTo>
                  <a:pt x="15" y="83"/>
                </a:lnTo>
                <a:lnTo>
                  <a:pt x="13" y="83"/>
                </a:lnTo>
                <a:lnTo>
                  <a:pt x="13" y="83"/>
                </a:lnTo>
                <a:lnTo>
                  <a:pt x="8" y="80"/>
                </a:lnTo>
                <a:lnTo>
                  <a:pt x="6" y="80"/>
                </a:lnTo>
                <a:lnTo>
                  <a:pt x="4" y="77"/>
                </a:lnTo>
                <a:lnTo>
                  <a:pt x="2" y="74"/>
                </a:lnTo>
                <a:lnTo>
                  <a:pt x="0" y="74"/>
                </a:lnTo>
                <a:lnTo>
                  <a:pt x="0" y="74"/>
                </a:lnTo>
                <a:lnTo>
                  <a:pt x="2" y="70"/>
                </a:lnTo>
                <a:lnTo>
                  <a:pt x="4" y="70"/>
                </a:lnTo>
                <a:lnTo>
                  <a:pt x="8" y="67"/>
                </a:lnTo>
                <a:lnTo>
                  <a:pt x="15" y="64"/>
                </a:lnTo>
                <a:lnTo>
                  <a:pt x="22" y="61"/>
                </a:lnTo>
                <a:lnTo>
                  <a:pt x="31" y="55"/>
                </a:lnTo>
                <a:lnTo>
                  <a:pt x="39" y="49"/>
                </a:lnTo>
                <a:lnTo>
                  <a:pt x="46" y="43"/>
                </a:lnTo>
                <a:lnTo>
                  <a:pt x="50" y="37"/>
                </a:lnTo>
                <a:lnTo>
                  <a:pt x="50" y="37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3" name="Freeform 212"/>
          <p:cNvSpPr>
            <a:spLocks/>
          </p:cNvSpPr>
          <p:nvPr/>
        </p:nvSpPr>
        <p:spPr bwMode="auto">
          <a:xfrm>
            <a:off x="5835612" y="5304193"/>
            <a:ext cx="361899" cy="534114"/>
          </a:xfrm>
          <a:custGeom>
            <a:avLst/>
            <a:gdLst>
              <a:gd name="T0" fmla="*/ 11 w 56"/>
              <a:gd name="T1" fmla="*/ 25 h 50"/>
              <a:gd name="T2" fmla="*/ 9 w 56"/>
              <a:gd name="T3" fmla="*/ 22 h 50"/>
              <a:gd name="T4" fmla="*/ 9 w 56"/>
              <a:gd name="T5" fmla="*/ 19 h 50"/>
              <a:gd name="T6" fmla="*/ 7 w 56"/>
              <a:gd name="T7" fmla="*/ 16 h 50"/>
              <a:gd name="T8" fmla="*/ 5 w 56"/>
              <a:gd name="T9" fmla="*/ 13 h 50"/>
              <a:gd name="T10" fmla="*/ 3 w 56"/>
              <a:gd name="T11" fmla="*/ 10 h 50"/>
              <a:gd name="T12" fmla="*/ 3 w 56"/>
              <a:gd name="T13" fmla="*/ 6 h 50"/>
              <a:gd name="T14" fmla="*/ 0 w 56"/>
              <a:gd name="T15" fmla="*/ 3 h 50"/>
              <a:gd name="T16" fmla="*/ 3 w 56"/>
              <a:gd name="T17" fmla="*/ 3 h 50"/>
              <a:gd name="T18" fmla="*/ 3 w 56"/>
              <a:gd name="T19" fmla="*/ 0 h 50"/>
              <a:gd name="T20" fmla="*/ 5 w 56"/>
              <a:gd name="T21" fmla="*/ 0 h 50"/>
              <a:gd name="T22" fmla="*/ 7 w 56"/>
              <a:gd name="T23" fmla="*/ 0 h 50"/>
              <a:gd name="T24" fmla="*/ 9 w 56"/>
              <a:gd name="T25" fmla="*/ 0 h 50"/>
              <a:gd name="T26" fmla="*/ 14 w 56"/>
              <a:gd name="T27" fmla="*/ 0 h 50"/>
              <a:gd name="T28" fmla="*/ 20 w 56"/>
              <a:gd name="T29" fmla="*/ 3 h 50"/>
              <a:gd name="T30" fmla="*/ 25 w 56"/>
              <a:gd name="T31" fmla="*/ 3 h 50"/>
              <a:gd name="T32" fmla="*/ 31 w 56"/>
              <a:gd name="T33" fmla="*/ 6 h 50"/>
              <a:gd name="T34" fmla="*/ 38 w 56"/>
              <a:gd name="T35" fmla="*/ 10 h 50"/>
              <a:gd name="T36" fmla="*/ 42 w 56"/>
              <a:gd name="T37" fmla="*/ 16 h 50"/>
              <a:gd name="T38" fmla="*/ 49 w 56"/>
              <a:gd name="T39" fmla="*/ 19 h 50"/>
              <a:gd name="T40" fmla="*/ 51 w 56"/>
              <a:gd name="T41" fmla="*/ 22 h 50"/>
              <a:gd name="T42" fmla="*/ 56 w 56"/>
              <a:gd name="T43" fmla="*/ 28 h 50"/>
              <a:gd name="T44" fmla="*/ 56 w 56"/>
              <a:gd name="T45" fmla="*/ 31 h 50"/>
              <a:gd name="T46" fmla="*/ 56 w 56"/>
              <a:gd name="T47" fmla="*/ 37 h 50"/>
              <a:gd name="T48" fmla="*/ 53 w 56"/>
              <a:gd name="T49" fmla="*/ 40 h 50"/>
              <a:gd name="T50" fmla="*/ 51 w 56"/>
              <a:gd name="T51" fmla="*/ 43 h 50"/>
              <a:gd name="T52" fmla="*/ 49 w 56"/>
              <a:gd name="T53" fmla="*/ 47 h 50"/>
              <a:gd name="T54" fmla="*/ 45 w 56"/>
              <a:gd name="T55" fmla="*/ 50 h 50"/>
              <a:gd name="T56" fmla="*/ 42 w 56"/>
              <a:gd name="T57" fmla="*/ 50 h 50"/>
              <a:gd name="T58" fmla="*/ 38 w 56"/>
              <a:gd name="T59" fmla="*/ 50 h 50"/>
              <a:gd name="T60" fmla="*/ 33 w 56"/>
              <a:gd name="T61" fmla="*/ 47 h 50"/>
              <a:gd name="T62" fmla="*/ 31 w 56"/>
              <a:gd name="T63" fmla="*/ 43 h 50"/>
              <a:gd name="T64" fmla="*/ 27 w 56"/>
              <a:gd name="T65" fmla="*/ 40 h 50"/>
              <a:gd name="T66" fmla="*/ 22 w 56"/>
              <a:gd name="T67" fmla="*/ 37 h 50"/>
              <a:gd name="T68" fmla="*/ 18 w 56"/>
              <a:gd name="T69" fmla="*/ 31 h 50"/>
              <a:gd name="T70" fmla="*/ 14 w 56"/>
              <a:gd name="T71" fmla="*/ 28 h 50"/>
              <a:gd name="T72" fmla="*/ 11 w 56"/>
              <a:gd name="T73" fmla="*/ 25 h 50"/>
              <a:gd name="T74" fmla="*/ 11 w 56"/>
              <a:gd name="T75" fmla="*/ 25 h 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56" h="50">
                <a:moveTo>
                  <a:pt x="11" y="25"/>
                </a:moveTo>
                <a:lnTo>
                  <a:pt x="9" y="22"/>
                </a:lnTo>
                <a:lnTo>
                  <a:pt x="9" y="19"/>
                </a:lnTo>
                <a:lnTo>
                  <a:pt x="7" y="16"/>
                </a:lnTo>
                <a:lnTo>
                  <a:pt x="5" y="13"/>
                </a:lnTo>
                <a:lnTo>
                  <a:pt x="3" y="10"/>
                </a:lnTo>
                <a:lnTo>
                  <a:pt x="3" y="6"/>
                </a:lnTo>
                <a:lnTo>
                  <a:pt x="0" y="3"/>
                </a:lnTo>
                <a:lnTo>
                  <a:pt x="3" y="3"/>
                </a:lnTo>
                <a:lnTo>
                  <a:pt x="3" y="0"/>
                </a:lnTo>
                <a:lnTo>
                  <a:pt x="5" y="0"/>
                </a:lnTo>
                <a:lnTo>
                  <a:pt x="7" y="0"/>
                </a:lnTo>
                <a:lnTo>
                  <a:pt x="9" y="0"/>
                </a:lnTo>
                <a:lnTo>
                  <a:pt x="14" y="0"/>
                </a:lnTo>
                <a:lnTo>
                  <a:pt x="20" y="3"/>
                </a:lnTo>
                <a:lnTo>
                  <a:pt x="25" y="3"/>
                </a:lnTo>
                <a:lnTo>
                  <a:pt x="31" y="6"/>
                </a:lnTo>
                <a:lnTo>
                  <a:pt x="38" y="10"/>
                </a:lnTo>
                <a:lnTo>
                  <a:pt x="42" y="16"/>
                </a:lnTo>
                <a:lnTo>
                  <a:pt x="49" y="19"/>
                </a:lnTo>
                <a:lnTo>
                  <a:pt x="51" y="22"/>
                </a:lnTo>
                <a:lnTo>
                  <a:pt x="56" y="28"/>
                </a:lnTo>
                <a:lnTo>
                  <a:pt x="56" y="31"/>
                </a:lnTo>
                <a:lnTo>
                  <a:pt x="56" y="37"/>
                </a:lnTo>
                <a:lnTo>
                  <a:pt x="53" y="40"/>
                </a:lnTo>
                <a:lnTo>
                  <a:pt x="51" y="43"/>
                </a:lnTo>
                <a:lnTo>
                  <a:pt x="49" y="47"/>
                </a:lnTo>
                <a:lnTo>
                  <a:pt x="45" y="50"/>
                </a:lnTo>
                <a:lnTo>
                  <a:pt x="42" y="50"/>
                </a:lnTo>
                <a:lnTo>
                  <a:pt x="38" y="50"/>
                </a:lnTo>
                <a:lnTo>
                  <a:pt x="33" y="47"/>
                </a:lnTo>
                <a:lnTo>
                  <a:pt x="31" y="43"/>
                </a:lnTo>
                <a:lnTo>
                  <a:pt x="27" y="40"/>
                </a:lnTo>
                <a:lnTo>
                  <a:pt x="22" y="37"/>
                </a:lnTo>
                <a:lnTo>
                  <a:pt x="18" y="31"/>
                </a:lnTo>
                <a:lnTo>
                  <a:pt x="14" y="28"/>
                </a:lnTo>
                <a:lnTo>
                  <a:pt x="11" y="25"/>
                </a:lnTo>
                <a:lnTo>
                  <a:pt x="11" y="25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4" name="Freeform 213"/>
          <p:cNvSpPr>
            <a:spLocks/>
          </p:cNvSpPr>
          <p:nvPr/>
        </p:nvSpPr>
        <p:spPr bwMode="auto">
          <a:xfrm>
            <a:off x="5292764" y="4289380"/>
            <a:ext cx="904748" cy="256375"/>
          </a:xfrm>
          <a:custGeom>
            <a:avLst/>
            <a:gdLst>
              <a:gd name="T0" fmla="*/ 58 w 140"/>
              <a:gd name="T1" fmla="*/ 6 h 24"/>
              <a:gd name="T2" fmla="*/ 73 w 140"/>
              <a:gd name="T3" fmla="*/ 3 h 24"/>
              <a:gd name="T4" fmla="*/ 84 w 140"/>
              <a:gd name="T5" fmla="*/ 0 h 24"/>
              <a:gd name="T6" fmla="*/ 95 w 140"/>
              <a:gd name="T7" fmla="*/ 0 h 24"/>
              <a:gd name="T8" fmla="*/ 106 w 140"/>
              <a:gd name="T9" fmla="*/ 0 h 24"/>
              <a:gd name="T10" fmla="*/ 113 w 140"/>
              <a:gd name="T11" fmla="*/ 0 h 24"/>
              <a:gd name="T12" fmla="*/ 122 w 140"/>
              <a:gd name="T13" fmla="*/ 0 h 24"/>
              <a:gd name="T14" fmla="*/ 126 w 140"/>
              <a:gd name="T15" fmla="*/ 0 h 24"/>
              <a:gd name="T16" fmla="*/ 131 w 140"/>
              <a:gd name="T17" fmla="*/ 3 h 24"/>
              <a:gd name="T18" fmla="*/ 135 w 140"/>
              <a:gd name="T19" fmla="*/ 3 h 24"/>
              <a:gd name="T20" fmla="*/ 137 w 140"/>
              <a:gd name="T21" fmla="*/ 6 h 24"/>
              <a:gd name="T22" fmla="*/ 140 w 140"/>
              <a:gd name="T23" fmla="*/ 6 h 24"/>
              <a:gd name="T24" fmla="*/ 140 w 140"/>
              <a:gd name="T25" fmla="*/ 9 h 24"/>
              <a:gd name="T26" fmla="*/ 140 w 140"/>
              <a:gd name="T27" fmla="*/ 12 h 24"/>
              <a:gd name="T28" fmla="*/ 137 w 140"/>
              <a:gd name="T29" fmla="*/ 12 h 24"/>
              <a:gd name="T30" fmla="*/ 135 w 140"/>
              <a:gd name="T31" fmla="*/ 15 h 24"/>
              <a:gd name="T32" fmla="*/ 131 w 140"/>
              <a:gd name="T33" fmla="*/ 15 h 24"/>
              <a:gd name="T34" fmla="*/ 126 w 140"/>
              <a:gd name="T35" fmla="*/ 15 h 24"/>
              <a:gd name="T36" fmla="*/ 120 w 140"/>
              <a:gd name="T37" fmla="*/ 18 h 24"/>
              <a:gd name="T38" fmla="*/ 113 w 140"/>
              <a:gd name="T39" fmla="*/ 18 h 24"/>
              <a:gd name="T40" fmla="*/ 104 w 140"/>
              <a:gd name="T41" fmla="*/ 21 h 24"/>
              <a:gd name="T42" fmla="*/ 87 w 140"/>
              <a:gd name="T43" fmla="*/ 21 h 24"/>
              <a:gd name="T44" fmla="*/ 73 w 140"/>
              <a:gd name="T45" fmla="*/ 24 h 24"/>
              <a:gd name="T46" fmla="*/ 58 w 140"/>
              <a:gd name="T47" fmla="*/ 24 h 24"/>
              <a:gd name="T48" fmla="*/ 47 w 140"/>
              <a:gd name="T49" fmla="*/ 24 h 24"/>
              <a:gd name="T50" fmla="*/ 36 w 140"/>
              <a:gd name="T51" fmla="*/ 24 h 24"/>
              <a:gd name="T52" fmla="*/ 27 w 140"/>
              <a:gd name="T53" fmla="*/ 24 h 24"/>
              <a:gd name="T54" fmla="*/ 18 w 140"/>
              <a:gd name="T55" fmla="*/ 24 h 24"/>
              <a:gd name="T56" fmla="*/ 12 w 140"/>
              <a:gd name="T57" fmla="*/ 21 h 24"/>
              <a:gd name="T58" fmla="*/ 7 w 140"/>
              <a:gd name="T59" fmla="*/ 21 h 24"/>
              <a:gd name="T60" fmla="*/ 3 w 140"/>
              <a:gd name="T61" fmla="*/ 21 h 24"/>
              <a:gd name="T62" fmla="*/ 0 w 140"/>
              <a:gd name="T63" fmla="*/ 18 h 24"/>
              <a:gd name="T64" fmla="*/ 0 w 140"/>
              <a:gd name="T65" fmla="*/ 18 h 24"/>
              <a:gd name="T66" fmla="*/ 0 w 140"/>
              <a:gd name="T67" fmla="*/ 15 h 24"/>
              <a:gd name="T68" fmla="*/ 0 w 140"/>
              <a:gd name="T69" fmla="*/ 15 h 24"/>
              <a:gd name="T70" fmla="*/ 0 w 140"/>
              <a:gd name="T71" fmla="*/ 15 h 24"/>
              <a:gd name="T72" fmla="*/ 3 w 140"/>
              <a:gd name="T73" fmla="*/ 15 h 24"/>
              <a:gd name="T74" fmla="*/ 7 w 140"/>
              <a:gd name="T75" fmla="*/ 15 h 24"/>
              <a:gd name="T76" fmla="*/ 14 w 140"/>
              <a:gd name="T77" fmla="*/ 12 h 24"/>
              <a:gd name="T78" fmla="*/ 16 w 140"/>
              <a:gd name="T79" fmla="*/ 12 h 24"/>
              <a:gd name="T80" fmla="*/ 20 w 140"/>
              <a:gd name="T81" fmla="*/ 12 h 24"/>
              <a:gd name="T82" fmla="*/ 25 w 140"/>
              <a:gd name="T83" fmla="*/ 12 h 24"/>
              <a:gd name="T84" fmla="*/ 31 w 140"/>
              <a:gd name="T85" fmla="*/ 9 h 24"/>
              <a:gd name="T86" fmla="*/ 38 w 140"/>
              <a:gd name="T87" fmla="*/ 9 h 24"/>
              <a:gd name="T88" fmla="*/ 45 w 140"/>
              <a:gd name="T89" fmla="*/ 9 h 24"/>
              <a:gd name="T90" fmla="*/ 51 w 140"/>
              <a:gd name="T91" fmla="*/ 6 h 24"/>
              <a:gd name="T92" fmla="*/ 58 w 140"/>
              <a:gd name="T93" fmla="*/ 6 h 24"/>
              <a:gd name="T94" fmla="*/ 58 w 140"/>
              <a:gd name="T95" fmla="*/ 6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40" h="24">
                <a:moveTo>
                  <a:pt x="58" y="6"/>
                </a:moveTo>
                <a:lnTo>
                  <a:pt x="73" y="3"/>
                </a:lnTo>
                <a:lnTo>
                  <a:pt x="84" y="0"/>
                </a:lnTo>
                <a:lnTo>
                  <a:pt x="95" y="0"/>
                </a:lnTo>
                <a:lnTo>
                  <a:pt x="106" y="0"/>
                </a:lnTo>
                <a:lnTo>
                  <a:pt x="113" y="0"/>
                </a:lnTo>
                <a:lnTo>
                  <a:pt x="122" y="0"/>
                </a:lnTo>
                <a:lnTo>
                  <a:pt x="126" y="0"/>
                </a:lnTo>
                <a:lnTo>
                  <a:pt x="131" y="3"/>
                </a:lnTo>
                <a:lnTo>
                  <a:pt x="135" y="3"/>
                </a:lnTo>
                <a:lnTo>
                  <a:pt x="137" y="6"/>
                </a:lnTo>
                <a:lnTo>
                  <a:pt x="140" y="6"/>
                </a:lnTo>
                <a:lnTo>
                  <a:pt x="140" y="9"/>
                </a:lnTo>
                <a:lnTo>
                  <a:pt x="140" y="12"/>
                </a:lnTo>
                <a:lnTo>
                  <a:pt x="137" y="12"/>
                </a:lnTo>
                <a:lnTo>
                  <a:pt x="135" y="15"/>
                </a:lnTo>
                <a:lnTo>
                  <a:pt x="131" y="15"/>
                </a:lnTo>
                <a:lnTo>
                  <a:pt x="126" y="15"/>
                </a:lnTo>
                <a:lnTo>
                  <a:pt x="120" y="18"/>
                </a:lnTo>
                <a:lnTo>
                  <a:pt x="113" y="18"/>
                </a:lnTo>
                <a:lnTo>
                  <a:pt x="104" y="21"/>
                </a:lnTo>
                <a:lnTo>
                  <a:pt x="87" y="21"/>
                </a:lnTo>
                <a:lnTo>
                  <a:pt x="73" y="24"/>
                </a:lnTo>
                <a:lnTo>
                  <a:pt x="58" y="24"/>
                </a:lnTo>
                <a:lnTo>
                  <a:pt x="47" y="24"/>
                </a:lnTo>
                <a:lnTo>
                  <a:pt x="36" y="24"/>
                </a:lnTo>
                <a:lnTo>
                  <a:pt x="27" y="24"/>
                </a:lnTo>
                <a:lnTo>
                  <a:pt x="18" y="24"/>
                </a:lnTo>
                <a:lnTo>
                  <a:pt x="12" y="21"/>
                </a:lnTo>
                <a:lnTo>
                  <a:pt x="7" y="21"/>
                </a:lnTo>
                <a:lnTo>
                  <a:pt x="3" y="21"/>
                </a:lnTo>
                <a:lnTo>
                  <a:pt x="0" y="18"/>
                </a:lnTo>
                <a:lnTo>
                  <a:pt x="0" y="18"/>
                </a:lnTo>
                <a:lnTo>
                  <a:pt x="0" y="15"/>
                </a:lnTo>
                <a:lnTo>
                  <a:pt x="0" y="15"/>
                </a:lnTo>
                <a:lnTo>
                  <a:pt x="0" y="15"/>
                </a:lnTo>
                <a:lnTo>
                  <a:pt x="3" y="15"/>
                </a:lnTo>
                <a:lnTo>
                  <a:pt x="7" y="15"/>
                </a:lnTo>
                <a:lnTo>
                  <a:pt x="14" y="12"/>
                </a:lnTo>
                <a:lnTo>
                  <a:pt x="16" y="12"/>
                </a:lnTo>
                <a:lnTo>
                  <a:pt x="20" y="12"/>
                </a:lnTo>
                <a:lnTo>
                  <a:pt x="25" y="12"/>
                </a:lnTo>
                <a:lnTo>
                  <a:pt x="31" y="9"/>
                </a:lnTo>
                <a:lnTo>
                  <a:pt x="38" y="9"/>
                </a:lnTo>
                <a:lnTo>
                  <a:pt x="45" y="9"/>
                </a:lnTo>
                <a:lnTo>
                  <a:pt x="51" y="6"/>
                </a:lnTo>
                <a:lnTo>
                  <a:pt x="58" y="6"/>
                </a:lnTo>
                <a:lnTo>
                  <a:pt x="58" y="6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5" name="Freeform 214"/>
          <p:cNvSpPr>
            <a:spLocks/>
          </p:cNvSpPr>
          <p:nvPr/>
        </p:nvSpPr>
        <p:spPr bwMode="auto">
          <a:xfrm>
            <a:off x="6126423" y="4652578"/>
            <a:ext cx="1182636" cy="1837351"/>
          </a:xfrm>
          <a:custGeom>
            <a:avLst/>
            <a:gdLst>
              <a:gd name="T0" fmla="*/ 99 w 183"/>
              <a:gd name="T1" fmla="*/ 169 h 172"/>
              <a:gd name="T2" fmla="*/ 88 w 183"/>
              <a:gd name="T3" fmla="*/ 172 h 172"/>
              <a:gd name="T4" fmla="*/ 79 w 183"/>
              <a:gd name="T5" fmla="*/ 169 h 172"/>
              <a:gd name="T6" fmla="*/ 77 w 183"/>
              <a:gd name="T7" fmla="*/ 163 h 172"/>
              <a:gd name="T8" fmla="*/ 77 w 183"/>
              <a:gd name="T9" fmla="*/ 157 h 172"/>
              <a:gd name="T10" fmla="*/ 75 w 183"/>
              <a:gd name="T11" fmla="*/ 154 h 172"/>
              <a:gd name="T12" fmla="*/ 72 w 183"/>
              <a:gd name="T13" fmla="*/ 148 h 172"/>
              <a:gd name="T14" fmla="*/ 66 w 183"/>
              <a:gd name="T15" fmla="*/ 141 h 172"/>
              <a:gd name="T16" fmla="*/ 57 w 183"/>
              <a:gd name="T17" fmla="*/ 138 h 172"/>
              <a:gd name="T18" fmla="*/ 50 w 183"/>
              <a:gd name="T19" fmla="*/ 132 h 172"/>
              <a:gd name="T20" fmla="*/ 48 w 183"/>
              <a:gd name="T21" fmla="*/ 129 h 172"/>
              <a:gd name="T22" fmla="*/ 48 w 183"/>
              <a:gd name="T23" fmla="*/ 126 h 172"/>
              <a:gd name="T24" fmla="*/ 50 w 183"/>
              <a:gd name="T25" fmla="*/ 123 h 172"/>
              <a:gd name="T26" fmla="*/ 55 w 183"/>
              <a:gd name="T27" fmla="*/ 123 h 172"/>
              <a:gd name="T28" fmla="*/ 64 w 183"/>
              <a:gd name="T29" fmla="*/ 123 h 172"/>
              <a:gd name="T30" fmla="*/ 72 w 183"/>
              <a:gd name="T31" fmla="*/ 126 h 172"/>
              <a:gd name="T32" fmla="*/ 90 w 183"/>
              <a:gd name="T33" fmla="*/ 129 h 172"/>
              <a:gd name="T34" fmla="*/ 94 w 183"/>
              <a:gd name="T35" fmla="*/ 132 h 172"/>
              <a:gd name="T36" fmla="*/ 97 w 183"/>
              <a:gd name="T37" fmla="*/ 132 h 172"/>
              <a:gd name="T38" fmla="*/ 101 w 183"/>
              <a:gd name="T39" fmla="*/ 132 h 172"/>
              <a:gd name="T40" fmla="*/ 105 w 183"/>
              <a:gd name="T41" fmla="*/ 126 h 172"/>
              <a:gd name="T42" fmla="*/ 112 w 183"/>
              <a:gd name="T43" fmla="*/ 120 h 172"/>
              <a:gd name="T44" fmla="*/ 121 w 183"/>
              <a:gd name="T45" fmla="*/ 101 h 172"/>
              <a:gd name="T46" fmla="*/ 128 w 183"/>
              <a:gd name="T47" fmla="*/ 77 h 172"/>
              <a:gd name="T48" fmla="*/ 134 w 183"/>
              <a:gd name="T49" fmla="*/ 52 h 172"/>
              <a:gd name="T50" fmla="*/ 134 w 183"/>
              <a:gd name="T51" fmla="*/ 34 h 172"/>
              <a:gd name="T52" fmla="*/ 134 w 183"/>
              <a:gd name="T53" fmla="*/ 27 h 172"/>
              <a:gd name="T54" fmla="*/ 134 w 183"/>
              <a:gd name="T55" fmla="*/ 24 h 172"/>
              <a:gd name="T56" fmla="*/ 132 w 183"/>
              <a:gd name="T57" fmla="*/ 21 h 172"/>
              <a:gd name="T58" fmla="*/ 128 w 183"/>
              <a:gd name="T59" fmla="*/ 21 h 172"/>
              <a:gd name="T60" fmla="*/ 121 w 183"/>
              <a:gd name="T61" fmla="*/ 21 h 172"/>
              <a:gd name="T62" fmla="*/ 112 w 183"/>
              <a:gd name="T63" fmla="*/ 21 h 172"/>
              <a:gd name="T64" fmla="*/ 101 w 183"/>
              <a:gd name="T65" fmla="*/ 21 h 172"/>
              <a:gd name="T66" fmla="*/ 83 w 183"/>
              <a:gd name="T67" fmla="*/ 24 h 172"/>
              <a:gd name="T68" fmla="*/ 61 w 183"/>
              <a:gd name="T69" fmla="*/ 24 h 172"/>
              <a:gd name="T70" fmla="*/ 44 w 183"/>
              <a:gd name="T71" fmla="*/ 27 h 172"/>
              <a:gd name="T72" fmla="*/ 30 w 183"/>
              <a:gd name="T73" fmla="*/ 27 h 172"/>
              <a:gd name="T74" fmla="*/ 24 w 183"/>
              <a:gd name="T75" fmla="*/ 27 h 172"/>
              <a:gd name="T76" fmla="*/ 17 w 183"/>
              <a:gd name="T77" fmla="*/ 24 h 172"/>
              <a:gd name="T78" fmla="*/ 6 w 183"/>
              <a:gd name="T79" fmla="*/ 18 h 172"/>
              <a:gd name="T80" fmla="*/ 11 w 183"/>
              <a:gd name="T81" fmla="*/ 12 h 172"/>
              <a:gd name="T82" fmla="*/ 44 w 183"/>
              <a:gd name="T83" fmla="*/ 12 h 172"/>
              <a:gd name="T84" fmla="*/ 92 w 183"/>
              <a:gd name="T85" fmla="*/ 6 h 172"/>
              <a:gd name="T86" fmla="*/ 116 w 183"/>
              <a:gd name="T87" fmla="*/ 3 h 172"/>
              <a:gd name="T88" fmla="*/ 136 w 183"/>
              <a:gd name="T89" fmla="*/ 3 h 172"/>
              <a:gd name="T90" fmla="*/ 147 w 183"/>
              <a:gd name="T91" fmla="*/ 0 h 172"/>
              <a:gd name="T92" fmla="*/ 156 w 183"/>
              <a:gd name="T93" fmla="*/ 3 h 172"/>
              <a:gd name="T94" fmla="*/ 165 w 183"/>
              <a:gd name="T95" fmla="*/ 6 h 172"/>
              <a:gd name="T96" fmla="*/ 176 w 183"/>
              <a:gd name="T97" fmla="*/ 12 h 172"/>
              <a:gd name="T98" fmla="*/ 180 w 183"/>
              <a:gd name="T99" fmla="*/ 15 h 172"/>
              <a:gd name="T100" fmla="*/ 183 w 183"/>
              <a:gd name="T101" fmla="*/ 18 h 172"/>
              <a:gd name="T102" fmla="*/ 183 w 183"/>
              <a:gd name="T103" fmla="*/ 21 h 172"/>
              <a:gd name="T104" fmla="*/ 180 w 183"/>
              <a:gd name="T105" fmla="*/ 24 h 172"/>
              <a:gd name="T106" fmla="*/ 174 w 183"/>
              <a:gd name="T107" fmla="*/ 34 h 172"/>
              <a:gd name="T108" fmla="*/ 169 w 183"/>
              <a:gd name="T109" fmla="*/ 52 h 172"/>
              <a:gd name="T110" fmla="*/ 165 w 183"/>
              <a:gd name="T111" fmla="*/ 74 h 172"/>
              <a:gd name="T112" fmla="*/ 156 w 183"/>
              <a:gd name="T113" fmla="*/ 101 h 172"/>
              <a:gd name="T114" fmla="*/ 147 w 183"/>
              <a:gd name="T115" fmla="*/ 129 h 172"/>
              <a:gd name="T116" fmla="*/ 134 w 183"/>
              <a:gd name="T117" fmla="*/ 148 h 172"/>
              <a:gd name="T118" fmla="*/ 121 w 183"/>
              <a:gd name="T119" fmla="*/ 160 h 172"/>
              <a:gd name="T120" fmla="*/ 105 w 183"/>
              <a:gd name="T121" fmla="*/ 166 h 1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83" h="172">
                <a:moveTo>
                  <a:pt x="105" y="166"/>
                </a:moveTo>
                <a:lnTo>
                  <a:pt x="99" y="169"/>
                </a:lnTo>
                <a:lnTo>
                  <a:pt x="92" y="169"/>
                </a:lnTo>
                <a:lnTo>
                  <a:pt x="88" y="172"/>
                </a:lnTo>
                <a:lnTo>
                  <a:pt x="83" y="172"/>
                </a:lnTo>
                <a:lnTo>
                  <a:pt x="79" y="169"/>
                </a:lnTo>
                <a:lnTo>
                  <a:pt x="77" y="166"/>
                </a:lnTo>
                <a:lnTo>
                  <a:pt x="77" y="163"/>
                </a:lnTo>
                <a:lnTo>
                  <a:pt x="77" y="160"/>
                </a:lnTo>
                <a:lnTo>
                  <a:pt x="77" y="157"/>
                </a:lnTo>
                <a:lnTo>
                  <a:pt x="77" y="157"/>
                </a:lnTo>
                <a:lnTo>
                  <a:pt x="75" y="154"/>
                </a:lnTo>
                <a:lnTo>
                  <a:pt x="75" y="151"/>
                </a:lnTo>
                <a:lnTo>
                  <a:pt x="72" y="148"/>
                </a:lnTo>
                <a:lnTo>
                  <a:pt x="68" y="145"/>
                </a:lnTo>
                <a:lnTo>
                  <a:pt x="66" y="141"/>
                </a:lnTo>
                <a:lnTo>
                  <a:pt x="61" y="138"/>
                </a:lnTo>
                <a:lnTo>
                  <a:pt x="57" y="138"/>
                </a:lnTo>
                <a:lnTo>
                  <a:pt x="55" y="135"/>
                </a:lnTo>
                <a:lnTo>
                  <a:pt x="50" y="132"/>
                </a:lnTo>
                <a:lnTo>
                  <a:pt x="50" y="132"/>
                </a:lnTo>
                <a:lnTo>
                  <a:pt x="48" y="129"/>
                </a:lnTo>
                <a:lnTo>
                  <a:pt x="48" y="129"/>
                </a:lnTo>
                <a:lnTo>
                  <a:pt x="48" y="126"/>
                </a:lnTo>
                <a:lnTo>
                  <a:pt x="48" y="123"/>
                </a:lnTo>
                <a:lnTo>
                  <a:pt x="50" y="123"/>
                </a:lnTo>
                <a:lnTo>
                  <a:pt x="52" y="123"/>
                </a:lnTo>
                <a:lnTo>
                  <a:pt x="55" y="123"/>
                </a:lnTo>
                <a:lnTo>
                  <a:pt x="59" y="123"/>
                </a:lnTo>
                <a:lnTo>
                  <a:pt x="64" y="123"/>
                </a:lnTo>
                <a:lnTo>
                  <a:pt x="68" y="126"/>
                </a:lnTo>
                <a:lnTo>
                  <a:pt x="72" y="126"/>
                </a:lnTo>
                <a:lnTo>
                  <a:pt x="81" y="129"/>
                </a:lnTo>
                <a:lnTo>
                  <a:pt x="90" y="129"/>
                </a:lnTo>
                <a:lnTo>
                  <a:pt x="92" y="132"/>
                </a:lnTo>
                <a:lnTo>
                  <a:pt x="94" y="132"/>
                </a:lnTo>
                <a:lnTo>
                  <a:pt x="94" y="132"/>
                </a:lnTo>
                <a:lnTo>
                  <a:pt x="97" y="132"/>
                </a:lnTo>
                <a:lnTo>
                  <a:pt x="99" y="132"/>
                </a:lnTo>
                <a:lnTo>
                  <a:pt x="101" y="132"/>
                </a:lnTo>
                <a:lnTo>
                  <a:pt x="103" y="129"/>
                </a:lnTo>
                <a:lnTo>
                  <a:pt x="105" y="126"/>
                </a:lnTo>
                <a:lnTo>
                  <a:pt x="110" y="126"/>
                </a:lnTo>
                <a:lnTo>
                  <a:pt x="112" y="120"/>
                </a:lnTo>
                <a:lnTo>
                  <a:pt x="116" y="111"/>
                </a:lnTo>
                <a:lnTo>
                  <a:pt x="121" y="101"/>
                </a:lnTo>
                <a:lnTo>
                  <a:pt x="123" y="89"/>
                </a:lnTo>
                <a:lnTo>
                  <a:pt x="128" y="77"/>
                </a:lnTo>
                <a:lnTo>
                  <a:pt x="130" y="64"/>
                </a:lnTo>
                <a:lnTo>
                  <a:pt x="134" y="52"/>
                </a:lnTo>
                <a:lnTo>
                  <a:pt x="134" y="40"/>
                </a:lnTo>
                <a:lnTo>
                  <a:pt x="134" y="34"/>
                </a:lnTo>
                <a:lnTo>
                  <a:pt x="134" y="31"/>
                </a:lnTo>
                <a:lnTo>
                  <a:pt x="134" y="27"/>
                </a:lnTo>
                <a:lnTo>
                  <a:pt x="134" y="24"/>
                </a:lnTo>
                <a:lnTo>
                  <a:pt x="134" y="24"/>
                </a:lnTo>
                <a:lnTo>
                  <a:pt x="134" y="21"/>
                </a:lnTo>
                <a:lnTo>
                  <a:pt x="132" y="21"/>
                </a:lnTo>
                <a:lnTo>
                  <a:pt x="130" y="21"/>
                </a:lnTo>
                <a:lnTo>
                  <a:pt x="128" y="21"/>
                </a:lnTo>
                <a:lnTo>
                  <a:pt x="123" y="21"/>
                </a:lnTo>
                <a:lnTo>
                  <a:pt x="121" y="21"/>
                </a:lnTo>
                <a:lnTo>
                  <a:pt x="116" y="21"/>
                </a:lnTo>
                <a:lnTo>
                  <a:pt x="112" y="21"/>
                </a:lnTo>
                <a:lnTo>
                  <a:pt x="108" y="21"/>
                </a:lnTo>
                <a:lnTo>
                  <a:pt x="101" y="21"/>
                </a:lnTo>
                <a:lnTo>
                  <a:pt x="92" y="21"/>
                </a:lnTo>
                <a:lnTo>
                  <a:pt x="83" y="24"/>
                </a:lnTo>
                <a:lnTo>
                  <a:pt x="72" y="24"/>
                </a:lnTo>
                <a:lnTo>
                  <a:pt x="61" y="24"/>
                </a:lnTo>
                <a:lnTo>
                  <a:pt x="52" y="27"/>
                </a:lnTo>
                <a:lnTo>
                  <a:pt x="44" y="27"/>
                </a:lnTo>
                <a:lnTo>
                  <a:pt x="37" y="27"/>
                </a:lnTo>
                <a:lnTo>
                  <a:pt x="30" y="27"/>
                </a:lnTo>
                <a:lnTo>
                  <a:pt x="26" y="27"/>
                </a:lnTo>
                <a:lnTo>
                  <a:pt x="24" y="27"/>
                </a:lnTo>
                <a:lnTo>
                  <a:pt x="22" y="27"/>
                </a:lnTo>
                <a:lnTo>
                  <a:pt x="17" y="24"/>
                </a:lnTo>
                <a:lnTo>
                  <a:pt x="13" y="21"/>
                </a:lnTo>
                <a:lnTo>
                  <a:pt x="6" y="18"/>
                </a:lnTo>
                <a:lnTo>
                  <a:pt x="0" y="12"/>
                </a:lnTo>
                <a:lnTo>
                  <a:pt x="11" y="12"/>
                </a:lnTo>
                <a:lnTo>
                  <a:pt x="22" y="12"/>
                </a:lnTo>
                <a:lnTo>
                  <a:pt x="44" y="12"/>
                </a:lnTo>
                <a:lnTo>
                  <a:pt x="68" y="9"/>
                </a:lnTo>
                <a:lnTo>
                  <a:pt x="92" y="6"/>
                </a:lnTo>
                <a:lnTo>
                  <a:pt x="105" y="3"/>
                </a:lnTo>
                <a:lnTo>
                  <a:pt x="116" y="3"/>
                </a:lnTo>
                <a:lnTo>
                  <a:pt x="128" y="3"/>
                </a:lnTo>
                <a:lnTo>
                  <a:pt x="136" y="3"/>
                </a:lnTo>
                <a:lnTo>
                  <a:pt x="143" y="0"/>
                </a:lnTo>
                <a:lnTo>
                  <a:pt x="147" y="0"/>
                </a:lnTo>
                <a:lnTo>
                  <a:pt x="152" y="3"/>
                </a:lnTo>
                <a:lnTo>
                  <a:pt x="156" y="3"/>
                </a:lnTo>
                <a:lnTo>
                  <a:pt x="158" y="6"/>
                </a:lnTo>
                <a:lnTo>
                  <a:pt x="165" y="6"/>
                </a:lnTo>
                <a:lnTo>
                  <a:pt x="169" y="9"/>
                </a:lnTo>
                <a:lnTo>
                  <a:pt x="176" y="12"/>
                </a:lnTo>
                <a:lnTo>
                  <a:pt x="178" y="12"/>
                </a:lnTo>
                <a:lnTo>
                  <a:pt x="180" y="15"/>
                </a:lnTo>
                <a:lnTo>
                  <a:pt x="183" y="15"/>
                </a:lnTo>
                <a:lnTo>
                  <a:pt x="183" y="18"/>
                </a:lnTo>
                <a:lnTo>
                  <a:pt x="183" y="18"/>
                </a:lnTo>
                <a:lnTo>
                  <a:pt x="183" y="21"/>
                </a:lnTo>
                <a:lnTo>
                  <a:pt x="183" y="21"/>
                </a:lnTo>
                <a:lnTo>
                  <a:pt x="180" y="24"/>
                </a:lnTo>
                <a:lnTo>
                  <a:pt x="176" y="27"/>
                </a:lnTo>
                <a:lnTo>
                  <a:pt x="174" y="34"/>
                </a:lnTo>
                <a:lnTo>
                  <a:pt x="172" y="43"/>
                </a:lnTo>
                <a:lnTo>
                  <a:pt x="169" y="52"/>
                </a:lnTo>
                <a:lnTo>
                  <a:pt x="167" y="61"/>
                </a:lnTo>
                <a:lnTo>
                  <a:pt x="165" y="74"/>
                </a:lnTo>
                <a:lnTo>
                  <a:pt x="161" y="89"/>
                </a:lnTo>
                <a:lnTo>
                  <a:pt x="156" y="101"/>
                </a:lnTo>
                <a:lnTo>
                  <a:pt x="152" y="117"/>
                </a:lnTo>
                <a:lnTo>
                  <a:pt x="147" y="129"/>
                </a:lnTo>
                <a:lnTo>
                  <a:pt x="141" y="138"/>
                </a:lnTo>
                <a:lnTo>
                  <a:pt x="134" y="148"/>
                </a:lnTo>
                <a:lnTo>
                  <a:pt x="128" y="154"/>
                </a:lnTo>
                <a:lnTo>
                  <a:pt x="121" y="160"/>
                </a:lnTo>
                <a:lnTo>
                  <a:pt x="114" y="163"/>
                </a:lnTo>
                <a:lnTo>
                  <a:pt x="105" y="166"/>
                </a:lnTo>
                <a:lnTo>
                  <a:pt x="105" y="166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6" name="Freeform 215"/>
          <p:cNvSpPr>
            <a:spLocks/>
          </p:cNvSpPr>
          <p:nvPr/>
        </p:nvSpPr>
        <p:spPr bwMode="auto">
          <a:xfrm>
            <a:off x="5596498" y="3926183"/>
            <a:ext cx="1240796" cy="2595796"/>
          </a:xfrm>
          <a:custGeom>
            <a:avLst/>
            <a:gdLst>
              <a:gd name="T0" fmla="*/ 29 w 192"/>
              <a:gd name="T1" fmla="*/ 237 h 243"/>
              <a:gd name="T2" fmla="*/ 15 w 192"/>
              <a:gd name="T3" fmla="*/ 240 h 243"/>
              <a:gd name="T4" fmla="*/ 6 w 192"/>
              <a:gd name="T5" fmla="*/ 243 h 243"/>
              <a:gd name="T6" fmla="*/ 2 w 192"/>
              <a:gd name="T7" fmla="*/ 243 h 243"/>
              <a:gd name="T8" fmla="*/ 0 w 192"/>
              <a:gd name="T9" fmla="*/ 243 h 243"/>
              <a:gd name="T10" fmla="*/ 0 w 192"/>
              <a:gd name="T11" fmla="*/ 240 h 243"/>
              <a:gd name="T12" fmla="*/ 6 w 192"/>
              <a:gd name="T13" fmla="*/ 234 h 243"/>
              <a:gd name="T14" fmla="*/ 15 w 192"/>
              <a:gd name="T15" fmla="*/ 228 h 243"/>
              <a:gd name="T16" fmla="*/ 48 w 192"/>
              <a:gd name="T17" fmla="*/ 209 h 243"/>
              <a:gd name="T18" fmla="*/ 75 w 192"/>
              <a:gd name="T19" fmla="*/ 191 h 243"/>
              <a:gd name="T20" fmla="*/ 97 w 192"/>
              <a:gd name="T21" fmla="*/ 169 h 243"/>
              <a:gd name="T22" fmla="*/ 117 w 192"/>
              <a:gd name="T23" fmla="*/ 142 h 243"/>
              <a:gd name="T24" fmla="*/ 132 w 192"/>
              <a:gd name="T25" fmla="*/ 111 h 243"/>
              <a:gd name="T26" fmla="*/ 143 w 192"/>
              <a:gd name="T27" fmla="*/ 74 h 243"/>
              <a:gd name="T28" fmla="*/ 146 w 192"/>
              <a:gd name="T29" fmla="*/ 58 h 243"/>
              <a:gd name="T30" fmla="*/ 150 w 192"/>
              <a:gd name="T31" fmla="*/ 43 h 243"/>
              <a:gd name="T32" fmla="*/ 150 w 192"/>
              <a:gd name="T33" fmla="*/ 34 h 243"/>
              <a:gd name="T34" fmla="*/ 148 w 192"/>
              <a:gd name="T35" fmla="*/ 21 h 243"/>
              <a:gd name="T36" fmla="*/ 146 w 192"/>
              <a:gd name="T37" fmla="*/ 15 h 243"/>
              <a:gd name="T38" fmla="*/ 141 w 192"/>
              <a:gd name="T39" fmla="*/ 9 h 243"/>
              <a:gd name="T40" fmla="*/ 141 w 192"/>
              <a:gd name="T41" fmla="*/ 3 h 243"/>
              <a:gd name="T42" fmla="*/ 143 w 192"/>
              <a:gd name="T43" fmla="*/ 0 h 243"/>
              <a:gd name="T44" fmla="*/ 148 w 192"/>
              <a:gd name="T45" fmla="*/ 0 h 243"/>
              <a:gd name="T46" fmla="*/ 157 w 192"/>
              <a:gd name="T47" fmla="*/ 0 h 243"/>
              <a:gd name="T48" fmla="*/ 172 w 192"/>
              <a:gd name="T49" fmla="*/ 3 h 243"/>
              <a:gd name="T50" fmla="*/ 185 w 192"/>
              <a:gd name="T51" fmla="*/ 6 h 243"/>
              <a:gd name="T52" fmla="*/ 190 w 192"/>
              <a:gd name="T53" fmla="*/ 12 h 243"/>
              <a:gd name="T54" fmla="*/ 192 w 192"/>
              <a:gd name="T55" fmla="*/ 15 h 243"/>
              <a:gd name="T56" fmla="*/ 190 w 192"/>
              <a:gd name="T57" fmla="*/ 21 h 243"/>
              <a:gd name="T58" fmla="*/ 185 w 192"/>
              <a:gd name="T59" fmla="*/ 37 h 243"/>
              <a:gd name="T60" fmla="*/ 183 w 192"/>
              <a:gd name="T61" fmla="*/ 58 h 243"/>
              <a:gd name="T62" fmla="*/ 174 w 192"/>
              <a:gd name="T63" fmla="*/ 86 h 243"/>
              <a:gd name="T64" fmla="*/ 161 w 192"/>
              <a:gd name="T65" fmla="*/ 117 h 243"/>
              <a:gd name="T66" fmla="*/ 148 w 192"/>
              <a:gd name="T67" fmla="*/ 145 h 243"/>
              <a:gd name="T68" fmla="*/ 130 w 192"/>
              <a:gd name="T69" fmla="*/ 169 h 243"/>
              <a:gd name="T70" fmla="*/ 108 w 192"/>
              <a:gd name="T71" fmla="*/ 194 h 243"/>
              <a:gd name="T72" fmla="*/ 82 w 192"/>
              <a:gd name="T73" fmla="*/ 213 h 243"/>
              <a:gd name="T74" fmla="*/ 51 w 192"/>
              <a:gd name="T75" fmla="*/ 228 h 243"/>
              <a:gd name="T76" fmla="*/ 35 w 192"/>
              <a:gd name="T77" fmla="*/ 234 h 2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92" h="243">
                <a:moveTo>
                  <a:pt x="35" y="234"/>
                </a:moveTo>
                <a:lnTo>
                  <a:pt x="29" y="237"/>
                </a:lnTo>
                <a:lnTo>
                  <a:pt x="20" y="240"/>
                </a:lnTo>
                <a:lnTo>
                  <a:pt x="15" y="240"/>
                </a:lnTo>
                <a:lnTo>
                  <a:pt x="11" y="243"/>
                </a:lnTo>
                <a:lnTo>
                  <a:pt x="6" y="243"/>
                </a:lnTo>
                <a:lnTo>
                  <a:pt x="2" y="243"/>
                </a:lnTo>
                <a:lnTo>
                  <a:pt x="2" y="243"/>
                </a:lnTo>
                <a:lnTo>
                  <a:pt x="0" y="243"/>
                </a:lnTo>
                <a:lnTo>
                  <a:pt x="0" y="243"/>
                </a:lnTo>
                <a:lnTo>
                  <a:pt x="0" y="240"/>
                </a:lnTo>
                <a:lnTo>
                  <a:pt x="0" y="240"/>
                </a:lnTo>
                <a:lnTo>
                  <a:pt x="2" y="237"/>
                </a:lnTo>
                <a:lnTo>
                  <a:pt x="6" y="234"/>
                </a:lnTo>
                <a:lnTo>
                  <a:pt x="11" y="231"/>
                </a:lnTo>
                <a:lnTo>
                  <a:pt x="15" y="228"/>
                </a:lnTo>
                <a:lnTo>
                  <a:pt x="22" y="225"/>
                </a:lnTo>
                <a:lnTo>
                  <a:pt x="48" y="209"/>
                </a:lnTo>
                <a:lnTo>
                  <a:pt x="59" y="200"/>
                </a:lnTo>
                <a:lnTo>
                  <a:pt x="75" y="191"/>
                </a:lnTo>
                <a:lnTo>
                  <a:pt x="86" y="182"/>
                </a:lnTo>
                <a:lnTo>
                  <a:pt x="97" y="169"/>
                </a:lnTo>
                <a:lnTo>
                  <a:pt x="108" y="157"/>
                </a:lnTo>
                <a:lnTo>
                  <a:pt x="117" y="142"/>
                </a:lnTo>
                <a:lnTo>
                  <a:pt x="123" y="126"/>
                </a:lnTo>
                <a:lnTo>
                  <a:pt x="132" y="111"/>
                </a:lnTo>
                <a:lnTo>
                  <a:pt x="137" y="92"/>
                </a:lnTo>
                <a:lnTo>
                  <a:pt x="143" y="74"/>
                </a:lnTo>
                <a:lnTo>
                  <a:pt x="146" y="65"/>
                </a:lnTo>
                <a:lnTo>
                  <a:pt x="146" y="58"/>
                </a:lnTo>
                <a:lnTo>
                  <a:pt x="148" y="49"/>
                </a:lnTo>
                <a:lnTo>
                  <a:pt x="150" y="43"/>
                </a:lnTo>
                <a:lnTo>
                  <a:pt x="150" y="40"/>
                </a:lnTo>
                <a:lnTo>
                  <a:pt x="150" y="34"/>
                </a:lnTo>
                <a:lnTo>
                  <a:pt x="150" y="28"/>
                </a:lnTo>
                <a:lnTo>
                  <a:pt x="148" y="21"/>
                </a:lnTo>
                <a:lnTo>
                  <a:pt x="148" y="18"/>
                </a:lnTo>
                <a:lnTo>
                  <a:pt x="146" y="15"/>
                </a:lnTo>
                <a:lnTo>
                  <a:pt x="143" y="12"/>
                </a:lnTo>
                <a:lnTo>
                  <a:pt x="141" y="9"/>
                </a:lnTo>
                <a:lnTo>
                  <a:pt x="141" y="6"/>
                </a:lnTo>
                <a:lnTo>
                  <a:pt x="141" y="3"/>
                </a:lnTo>
                <a:lnTo>
                  <a:pt x="143" y="0"/>
                </a:lnTo>
                <a:lnTo>
                  <a:pt x="143" y="0"/>
                </a:lnTo>
                <a:lnTo>
                  <a:pt x="146" y="0"/>
                </a:lnTo>
                <a:lnTo>
                  <a:pt x="148" y="0"/>
                </a:lnTo>
                <a:lnTo>
                  <a:pt x="150" y="0"/>
                </a:lnTo>
                <a:lnTo>
                  <a:pt x="157" y="0"/>
                </a:lnTo>
                <a:lnTo>
                  <a:pt x="165" y="0"/>
                </a:lnTo>
                <a:lnTo>
                  <a:pt x="172" y="3"/>
                </a:lnTo>
                <a:lnTo>
                  <a:pt x="181" y="6"/>
                </a:lnTo>
                <a:lnTo>
                  <a:pt x="185" y="6"/>
                </a:lnTo>
                <a:lnTo>
                  <a:pt x="187" y="9"/>
                </a:lnTo>
                <a:lnTo>
                  <a:pt x="190" y="12"/>
                </a:lnTo>
                <a:lnTo>
                  <a:pt x="190" y="15"/>
                </a:lnTo>
                <a:lnTo>
                  <a:pt x="192" y="15"/>
                </a:lnTo>
                <a:lnTo>
                  <a:pt x="190" y="18"/>
                </a:lnTo>
                <a:lnTo>
                  <a:pt x="190" y="21"/>
                </a:lnTo>
                <a:lnTo>
                  <a:pt x="187" y="28"/>
                </a:lnTo>
                <a:lnTo>
                  <a:pt x="185" y="37"/>
                </a:lnTo>
                <a:lnTo>
                  <a:pt x="185" y="49"/>
                </a:lnTo>
                <a:lnTo>
                  <a:pt x="183" y="58"/>
                </a:lnTo>
                <a:lnTo>
                  <a:pt x="179" y="74"/>
                </a:lnTo>
                <a:lnTo>
                  <a:pt x="174" y="86"/>
                </a:lnTo>
                <a:lnTo>
                  <a:pt x="168" y="102"/>
                </a:lnTo>
                <a:lnTo>
                  <a:pt x="161" y="117"/>
                </a:lnTo>
                <a:lnTo>
                  <a:pt x="154" y="132"/>
                </a:lnTo>
                <a:lnTo>
                  <a:pt x="148" y="145"/>
                </a:lnTo>
                <a:lnTo>
                  <a:pt x="139" y="157"/>
                </a:lnTo>
                <a:lnTo>
                  <a:pt x="130" y="169"/>
                </a:lnTo>
                <a:lnTo>
                  <a:pt x="121" y="182"/>
                </a:lnTo>
                <a:lnTo>
                  <a:pt x="108" y="194"/>
                </a:lnTo>
                <a:lnTo>
                  <a:pt x="97" y="203"/>
                </a:lnTo>
                <a:lnTo>
                  <a:pt x="82" y="213"/>
                </a:lnTo>
                <a:lnTo>
                  <a:pt x="66" y="222"/>
                </a:lnTo>
                <a:lnTo>
                  <a:pt x="51" y="228"/>
                </a:lnTo>
                <a:lnTo>
                  <a:pt x="35" y="234"/>
                </a:lnTo>
                <a:lnTo>
                  <a:pt x="35" y="234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1" name="Freeform 352">
            <a:extLst>
              <a:ext uri="{FF2B5EF4-FFF2-40B4-BE49-F238E27FC236}">
                <a16:creationId xmlns:a16="http://schemas.microsoft.com/office/drawing/2014/main" id="{29196EEF-F837-4D48-B9E3-C51DE64F2A37}"/>
              </a:ext>
            </a:extLst>
          </p:cNvPr>
          <p:cNvSpPr>
            <a:spLocks/>
          </p:cNvSpPr>
          <p:nvPr/>
        </p:nvSpPr>
        <p:spPr bwMode="auto">
          <a:xfrm>
            <a:off x="8527149" y="4067571"/>
            <a:ext cx="1423827" cy="2308315"/>
          </a:xfrm>
          <a:custGeom>
            <a:avLst/>
            <a:gdLst>
              <a:gd name="T0" fmla="*/ 84 w 225"/>
              <a:gd name="T1" fmla="*/ 203 h 237"/>
              <a:gd name="T2" fmla="*/ 55 w 225"/>
              <a:gd name="T3" fmla="*/ 219 h 237"/>
              <a:gd name="T4" fmla="*/ 31 w 225"/>
              <a:gd name="T5" fmla="*/ 228 h 237"/>
              <a:gd name="T6" fmla="*/ 18 w 225"/>
              <a:gd name="T7" fmla="*/ 234 h 237"/>
              <a:gd name="T8" fmla="*/ 9 w 225"/>
              <a:gd name="T9" fmla="*/ 237 h 237"/>
              <a:gd name="T10" fmla="*/ 2 w 225"/>
              <a:gd name="T11" fmla="*/ 237 h 237"/>
              <a:gd name="T12" fmla="*/ 0 w 225"/>
              <a:gd name="T13" fmla="*/ 234 h 237"/>
              <a:gd name="T14" fmla="*/ 4 w 225"/>
              <a:gd name="T15" fmla="*/ 231 h 237"/>
              <a:gd name="T16" fmla="*/ 11 w 225"/>
              <a:gd name="T17" fmla="*/ 225 h 237"/>
              <a:gd name="T18" fmla="*/ 22 w 225"/>
              <a:gd name="T19" fmla="*/ 216 h 237"/>
              <a:gd name="T20" fmla="*/ 46 w 225"/>
              <a:gd name="T21" fmla="*/ 200 h 237"/>
              <a:gd name="T22" fmla="*/ 77 w 225"/>
              <a:gd name="T23" fmla="*/ 179 h 237"/>
              <a:gd name="T24" fmla="*/ 106 w 225"/>
              <a:gd name="T25" fmla="*/ 151 h 237"/>
              <a:gd name="T26" fmla="*/ 130 w 225"/>
              <a:gd name="T27" fmla="*/ 123 h 237"/>
              <a:gd name="T28" fmla="*/ 148 w 225"/>
              <a:gd name="T29" fmla="*/ 92 h 237"/>
              <a:gd name="T30" fmla="*/ 163 w 225"/>
              <a:gd name="T31" fmla="*/ 62 h 237"/>
              <a:gd name="T32" fmla="*/ 172 w 225"/>
              <a:gd name="T33" fmla="*/ 40 h 237"/>
              <a:gd name="T34" fmla="*/ 177 w 225"/>
              <a:gd name="T35" fmla="*/ 28 h 237"/>
              <a:gd name="T36" fmla="*/ 179 w 225"/>
              <a:gd name="T37" fmla="*/ 19 h 237"/>
              <a:gd name="T38" fmla="*/ 179 w 225"/>
              <a:gd name="T39" fmla="*/ 12 h 237"/>
              <a:gd name="T40" fmla="*/ 177 w 225"/>
              <a:gd name="T41" fmla="*/ 9 h 237"/>
              <a:gd name="T42" fmla="*/ 174 w 225"/>
              <a:gd name="T43" fmla="*/ 6 h 237"/>
              <a:gd name="T44" fmla="*/ 177 w 225"/>
              <a:gd name="T45" fmla="*/ 3 h 237"/>
              <a:gd name="T46" fmla="*/ 183 w 225"/>
              <a:gd name="T47" fmla="*/ 0 h 237"/>
              <a:gd name="T48" fmla="*/ 192 w 225"/>
              <a:gd name="T49" fmla="*/ 0 h 237"/>
              <a:gd name="T50" fmla="*/ 203 w 225"/>
              <a:gd name="T51" fmla="*/ 3 h 237"/>
              <a:gd name="T52" fmla="*/ 216 w 225"/>
              <a:gd name="T53" fmla="*/ 9 h 237"/>
              <a:gd name="T54" fmla="*/ 223 w 225"/>
              <a:gd name="T55" fmla="*/ 12 h 237"/>
              <a:gd name="T56" fmla="*/ 225 w 225"/>
              <a:gd name="T57" fmla="*/ 19 h 237"/>
              <a:gd name="T58" fmla="*/ 223 w 225"/>
              <a:gd name="T59" fmla="*/ 25 h 237"/>
              <a:gd name="T60" fmla="*/ 216 w 225"/>
              <a:gd name="T61" fmla="*/ 37 h 237"/>
              <a:gd name="T62" fmla="*/ 210 w 225"/>
              <a:gd name="T63" fmla="*/ 52 h 237"/>
              <a:gd name="T64" fmla="*/ 196 w 225"/>
              <a:gd name="T65" fmla="*/ 77 h 237"/>
              <a:gd name="T66" fmla="*/ 181 w 225"/>
              <a:gd name="T67" fmla="*/ 108 h 237"/>
              <a:gd name="T68" fmla="*/ 159 w 225"/>
              <a:gd name="T69" fmla="*/ 136 h 237"/>
              <a:gd name="T70" fmla="*/ 139 w 225"/>
              <a:gd name="T71" fmla="*/ 157 h 237"/>
              <a:gd name="T72" fmla="*/ 117 w 225"/>
              <a:gd name="T73" fmla="*/ 179 h 237"/>
              <a:gd name="T74" fmla="*/ 95 w 225"/>
              <a:gd name="T75" fmla="*/ 197 h 2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225" h="237">
                <a:moveTo>
                  <a:pt x="95" y="197"/>
                </a:moveTo>
                <a:lnTo>
                  <a:pt x="84" y="203"/>
                </a:lnTo>
                <a:lnTo>
                  <a:pt x="71" y="210"/>
                </a:lnTo>
                <a:lnTo>
                  <a:pt x="55" y="219"/>
                </a:lnTo>
                <a:lnTo>
                  <a:pt x="40" y="225"/>
                </a:lnTo>
                <a:lnTo>
                  <a:pt x="31" y="228"/>
                </a:lnTo>
                <a:lnTo>
                  <a:pt x="24" y="231"/>
                </a:lnTo>
                <a:lnTo>
                  <a:pt x="18" y="234"/>
                </a:lnTo>
                <a:lnTo>
                  <a:pt x="13" y="234"/>
                </a:lnTo>
                <a:lnTo>
                  <a:pt x="9" y="237"/>
                </a:lnTo>
                <a:lnTo>
                  <a:pt x="4" y="237"/>
                </a:lnTo>
                <a:lnTo>
                  <a:pt x="2" y="237"/>
                </a:lnTo>
                <a:lnTo>
                  <a:pt x="2" y="237"/>
                </a:lnTo>
                <a:lnTo>
                  <a:pt x="0" y="234"/>
                </a:lnTo>
                <a:lnTo>
                  <a:pt x="2" y="234"/>
                </a:lnTo>
                <a:lnTo>
                  <a:pt x="4" y="231"/>
                </a:lnTo>
                <a:lnTo>
                  <a:pt x="7" y="228"/>
                </a:lnTo>
                <a:lnTo>
                  <a:pt x="11" y="225"/>
                </a:lnTo>
                <a:lnTo>
                  <a:pt x="15" y="222"/>
                </a:lnTo>
                <a:lnTo>
                  <a:pt x="22" y="216"/>
                </a:lnTo>
                <a:lnTo>
                  <a:pt x="31" y="213"/>
                </a:lnTo>
                <a:lnTo>
                  <a:pt x="46" y="200"/>
                </a:lnTo>
                <a:lnTo>
                  <a:pt x="62" y="191"/>
                </a:lnTo>
                <a:lnTo>
                  <a:pt x="77" y="179"/>
                </a:lnTo>
                <a:lnTo>
                  <a:pt x="93" y="163"/>
                </a:lnTo>
                <a:lnTo>
                  <a:pt x="106" y="151"/>
                </a:lnTo>
                <a:lnTo>
                  <a:pt x="117" y="139"/>
                </a:lnTo>
                <a:lnTo>
                  <a:pt x="130" y="123"/>
                </a:lnTo>
                <a:lnTo>
                  <a:pt x="139" y="108"/>
                </a:lnTo>
                <a:lnTo>
                  <a:pt x="148" y="92"/>
                </a:lnTo>
                <a:lnTo>
                  <a:pt x="157" y="80"/>
                </a:lnTo>
                <a:lnTo>
                  <a:pt x="163" y="62"/>
                </a:lnTo>
                <a:lnTo>
                  <a:pt x="170" y="46"/>
                </a:lnTo>
                <a:lnTo>
                  <a:pt x="172" y="40"/>
                </a:lnTo>
                <a:lnTo>
                  <a:pt x="174" y="34"/>
                </a:lnTo>
                <a:lnTo>
                  <a:pt x="177" y="28"/>
                </a:lnTo>
                <a:lnTo>
                  <a:pt x="179" y="22"/>
                </a:lnTo>
                <a:lnTo>
                  <a:pt x="179" y="19"/>
                </a:lnTo>
                <a:lnTo>
                  <a:pt x="179" y="15"/>
                </a:lnTo>
                <a:lnTo>
                  <a:pt x="179" y="12"/>
                </a:lnTo>
                <a:lnTo>
                  <a:pt x="179" y="12"/>
                </a:lnTo>
                <a:lnTo>
                  <a:pt x="177" y="9"/>
                </a:lnTo>
                <a:lnTo>
                  <a:pt x="174" y="9"/>
                </a:lnTo>
                <a:lnTo>
                  <a:pt x="174" y="6"/>
                </a:lnTo>
                <a:lnTo>
                  <a:pt x="174" y="3"/>
                </a:lnTo>
                <a:lnTo>
                  <a:pt x="177" y="3"/>
                </a:lnTo>
                <a:lnTo>
                  <a:pt x="179" y="3"/>
                </a:lnTo>
                <a:lnTo>
                  <a:pt x="183" y="0"/>
                </a:lnTo>
                <a:lnTo>
                  <a:pt x="188" y="0"/>
                </a:lnTo>
                <a:lnTo>
                  <a:pt x="192" y="0"/>
                </a:lnTo>
                <a:lnTo>
                  <a:pt x="196" y="3"/>
                </a:lnTo>
                <a:lnTo>
                  <a:pt x="203" y="3"/>
                </a:lnTo>
                <a:lnTo>
                  <a:pt x="210" y="6"/>
                </a:lnTo>
                <a:lnTo>
                  <a:pt x="216" y="9"/>
                </a:lnTo>
                <a:lnTo>
                  <a:pt x="221" y="9"/>
                </a:lnTo>
                <a:lnTo>
                  <a:pt x="223" y="12"/>
                </a:lnTo>
                <a:lnTo>
                  <a:pt x="225" y="15"/>
                </a:lnTo>
                <a:lnTo>
                  <a:pt x="225" y="19"/>
                </a:lnTo>
                <a:lnTo>
                  <a:pt x="225" y="22"/>
                </a:lnTo>
                <a:lnTo>
                  <a:pt x="223" y="25"/>
                </a:lnTo>
                <a:lnTo>
                  <a:pt x="218" y="31"/>
                </a:lnTo>
                <a:lnTo>
                  <a:pt x="216" y="37"/>
                </a:lnTo>
                <a:lnTo>
                  <a:pt x="212" y="43"/>
                </a:lnTo>
                <a:lnTo>
                  <a:pt x="210" y="52"/>
                </a:lnTo>
                <a:lnTo>
                  <a:pt x="203" y="65"/>
                </a:lnTo>
                <a:lnTo>
                  <a:pt x="196" y="77"/>
                </a:lnTo>
                <a:lnTo>
                  <a:pt x="188" y="92"/>
                </a:lnTo>
                <a:lnTo>
                  <a:pt x="181" y="108"/>
                </a:lnTo>
                <a:lnTo>
                  <a:pt x="170" y="120"/>
                </a:lnTo>
                <a:lnTo>
                  <a:pt x="159" y="136"/>
                </a:lnTo>
                <a:lnTo>
                  <a:pt x="150" y="148"/>
                </a:lnTo>
                <a:lnTo>
                  <a:pt x="139" y="157"/>
                </a:lnTo>
                <a:lnTo>
                  <a:pt x="128" y="169"/>
                </a:lnTo>
                <a:lnTo>
                  <a:pt x="117" y="179"/>
                </a:lnTo>
                <a:lnTo>
                  <a:pt x="95" y="197"/>
                </a:lnTo>
                <a:lnTo>
                  <a:pt x="95" y="197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2" name="Freeform 353">
            <a:extLst>
              <a:ext uri="{FF2B5EF4-FFF2-40B4-BE49-F238E27FC236}">
                <a16:creationId xmlns:a16="http://schemas.microsoft.com/office/drawing/2014/main" id="{DE85C805-E519-4754-B4DB-E1771ACDDCE8}"/>
              </a:ext>
            </a:extLst>
          </p:cNvPr>
          <p:cNvSpPr>
            <a:spLocks/>
          </p:cNvSpPr>
          <p:nvPr/>
        </p:nvSpPr>
        <p:spPr bwMode="auto">
          <a:xfrm>
            <a:off x="9014416" y="4642218"/>
            <a:ext cx="1550390" cy="418811"/>
          </a:xfrm>
          <a:custGeom>
            <a:avLst/>
            <a:gdLst>
              <a:gd name="T0" fmla="*/ 5 w 245"/>
              <a:gd name="T1" fmla="*/ 33 h 43"/>
              <a:gd name="T2" fmla="*/ 2 w 245"/>
              <a:gd name="T3" fmla="*/ 33 h 43"/>
              <a:gd name="T4" fmla="*/ 0 w 245"/>
              <a:gd name="T5" fmla="*/ 30 h 43"/>
              <a:gd name="T6" fmla="*/ 2 w 245"/>
              <a:gd name="T7" fmla="*/ 30 h 43"/>
              <a:gd name="T8" fmla="*/ 7 w 245"/>
              <a:gd name="T9" fmla="*/ 27 h 43"/>
              <a:gd name="T10" fmla="*/ 18 w 245"/>
              <a:gd name="T11" fmla="*/ 27 h 43"/>
              <a:gd name="T12" fmla="*/ 33 w 245"/>
              <a:gd name="T13" fmla="*/ 24 h 43"/>
              <a:gd name="T14" fmla="*/ 53 w 245"/>
              <a:gd name="T15" fmla="*/ 21 h 43"/>
              <a:gd name="T16" fmla="*/ 102 w 245"/>
              <a:gd name="T17" fmla="*/ 15 h 43"/>
              <a:gd name="T18" fmla="*/ 159 w 245"/>
              <a:gd name="T19" fmla="*/ 6 h 43"/>
              <a:gd name="T20" fmla="*/ 179 w 245"/>
              <a:gd name="T21" fmla="*/ 3 h 43"/>
              <a:gd name="T22" fmla="*/ 194 w 245"/>
              <a:gd name="T23" fmla="*/ 3 h 43"/>
              <a:gd name="T24" fmla="*/ 205 w 245"/>
              <a:gd name="T25" fmla="*/ 0 h 43"/>
              <a:gd name="T26" fmla="*/ 223 w 245"/>
              <a:gd name="T27" fmla="*/ 3 h 43"/>
              <a:gd name="T28" fmla="*/ 241 w 245"/>
              <a:gd name="T29" fmla="*/ 6 h 43"/>
              <a:gd name="T30" fmla="*/ 245 w 245"/>
              <a:gd name="T31" fmla="*/ 9 h 43"/>
              <a:gd name="T32" fmla="*/ 245 w 245"/>
              <a:gd name="T33" fmla="*/ 12 h 43"/>
              <a:gd name="T34" fmla="*/ 243 w 245"/>
              <a:gd name="T35" fmla="*/ 15 h 43"/>
              <a:gd name="T36" fmla="*/ 236 w 245"/>
              <a:gd name="T37" fmla="*/ 15 h 43"/>
              <a:gd name="T38" fmla="*/ 228 w 245"/>
              <a:gd name="T39" fmla="*/ 18 h 43"/>
              <a:gd name="T40" fmla="*/ 214 w 245"/>
              <a:gd name="T41" fmla="*/ 21 h 43"/>
              <a:gd name="T42" fmla="*/ 199 w 245"/>
              <a:gd name="T43" fmla="*/ 24 h 43"/>
              <a:gd name="T44" fmla="*/ 179 w 245"/>
              <a:gd name="T45" fmla="*/ 24 h 43"/>
              <a:gd name="T46" fmla="*/ 157 w 245"/>
              <a:gd name="T47" fmla="*/ 27 h 43"/>
              <a:gd name="T48" fmla="*/ 133 w 245"/>
              <a:gd name="T49" fmla="*/ 30 h 43"/>
              <a:gd name="T50" fmla="*/ 111 w 245"/>
              <a:gd name="T51" fmla="*/ 33 h 43"/>
              <a:gd name="T52" fmla="*/ 91 w 245"/>
              <a:gd name="T53" fmla="*/ 37 h 43"/>
              <a:gd name="T54" fmla="*/ 73 w 245"/>
              <a:gd name="T55" fmla="*/ 37 h 43"/>
              <a:gd name="T56" fmla="*/ 60 w 245"/>
              <a:gd name="T57" fmla="*/ 40 h 43"/>
              <a:gd name="T58" fmla="*/ 47 w 245"/>
              <a:gd name="T59" fmla="*/ 40 h 43"/>
              <a:gd name="T60" fmla="*/ 40 w 245"/>
              <a:gd name="T61" fmla="*/ 43 h 43"/>
              <a:gd name="T62" fmla="*/ 33 w 245"/>
              <a:gd name="T63" fmla="*/ 43 h 43"/>
              <a:gd name="T64" fmla="*/ 22 w 245"/>
              <a:gd name="T65" fmla="*/ 40 h 43"/>
              <a:gd name="T66" fmla="*/ 11 w 245"/>
              <a:gd name="T67" fmla="*/ 37 h 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245" h="43">
                <a:moveTo>
                  <a:pt x="11" y="37"/>
                </a:moveTo>
                <a:lnTo>
                  <a:pt x="5" y="33"/>
                </a:lnTo>
                <a:lnTo>
                  <a:pt x="2" y="33"/>
                </a:lnTo>
                <a:lnTo>
                  <a:pt x="2" y="33"/>
                </a:lnTo>
                <a:lnTo>
                  <a:pt x="0" y="33"/>
                </a:lnTo>
                <a:lnTo>
                  <a:pt x="0" y="30"/>
                </a:lnTo>
                <a:lnTo>
                  <a:pt x="0" y="30"/>
                </a:lnTo>
                <a:lnTo>
                  <a:pt x="2" y="30"/>
                </a:lnTo>
                <a:lnTo>
                  <a:pt x="5" y="30"/>
                </a:lnTo>
                <a:lnTo>
                  <a:pt x="7" y="27"/>
                </a:lnTo>
                <a:lnTo>
                  <a:pt x="11" y="27"/>
                </a:lnTo>
                <a:lnTo>
                  <a:pt x="18" y="27"/>
                </a:lnTo>
                <a:lnTo>
                  <a:pt x="24" y="24"/>
                </a:lnTo>
                <a:lnTo>
                  <a:pt x="33" y="24"/>
                </a:lnTo>
                <a:lnTo>
                  <a:pt x="42" y="24"/>
                </a:lnTo>
                <a:lnTo>
                  <a:pt x="53" y="21"/>
                </a:lnTo>
                <a:lnTo>
                  <a:pt x="77" y="18"/>
                </a:lnTo>
                <a:lnTo>
                  <a:pt x="102" y="15"/>
                </a:lnTo>
                <a:lnTo>
                  <a:pt x="148" y="9"/>
                </a:lnTo>
                <a:lnTo>
                  <a:pt x="159" y="6"/>
                </a:lnTo>
                <a:lnTo>
                  <a:pt x="170" y="6"/>
                </a:lnTo>
                <a:lnTo>
                  <a:pt x="179" y="3"/>
                </a:lnTo>
                <a:lnTo>
                  <a:pt x="188" y="3"/>
                </a:lnTo>
                <a:lnTo>
                  <a:pt x="194" y="3"/>
                </a:lnTo>
                <a:lnTo>
                  <a:pt x="201" y="0"/>
                </a:lnTo>
                <a:lnTo>
                  <a:pt x="205" y="0"/>
                </a:lnTo>
                <a:lnTo>
                  <a:pt x="210" y="0"/>
                </a:lnTo>
                <a:lnTo>
                  <a:pt x="223" y="3"/>
                </a:lnTo>
                <a:lnTo>
                  <a:pt x="236" y="3"/>
                </a:lnTo>
                <a:lnTo>
                  <a:pt x="241" y="6"/>
                </a:lnTo>
                <a:lnTo>
                  <a:pt x="243" y="9"/>
                </a:lnTo>
                <a:lnTo>
                  <a:pt x="245" y="9"/>
                </a:lnTo>
                <a:lnTo>
                  <a:pt x="245" y="12"/>
                </a:lnTo>
                <a:lnTo>
                  <a:pt x="245" y="12"/>
                </a:lnTo>
                <a:lnTo>
                  <a:pt x="245" y="15"/>
                </a:lnTo>
                <a:lnTo>
                  <a:pt x="243" y="15"/>
                </a:lnTo>
                <a:lnTo>
                  <a:pt x="241" y="15"/>
                </a:lnTo>
                <a:lnTo>
                  <a:pt x="236" y="15"/>
                </a:lnTo>
                <a:lnTo>
                  <a:pt x="232" y="18"/>
                </a:lnTo>
                <a:lnTo>
                  <a:pt x="228" y="18"/>
                </a:lnTo>
                <a:lnTo>
                  <a:pt x="221" y="18"/>
                </a:lnTo>
                <a:lnTo>
                  <a:pt x="214" y="21"/>
                </a:lnTo>
                <a:lnTo>
                  <a:pt x="208" y="21"/>
                </a:lnTo>
                <a:lnTo>
                  <a:pt x="199" y="24"/>
                </a:lnTo>
                <a:lnTo>
                  <a:pt x="190" y="24"/>
                </a:lnTo>
                <a:lnTo>
                  <a:pt x="179" y="24"/>
                </a:lnTo>
                <a:lnTo>
                  <a:pt x="168" y="27"/>
                </a:lnTo>
                <a:lnTo>
                  <a:pt x="157" y="27"/>
                </a:lnTo>
                <a:lnTo>
                  <a:pt x="146" y="30"/>
                </a:lnTo>
                <a:lnTo>
                  <a:pt x="133" y="30"/>
                </a:lnTo>
                <a:lnTo>
                  <a:pt x="122" y="33"/>
                </a:lnTo>
                <a:lnTo>
                  <a:pt x="111" y="33"/>
                </a:lnTo>
                <a:lnTo>
                  <a:pt x="100" y="33"/>
                </a:lnTo>
                <a:lnTo>
                  <a:pt x="91" y="37"/>
                </a:lnTo>
                <a:lnTo>
                  <a:pt x="82" y="37"/>
                </a:lnTo>
                <a:lnTo>
                  <a:pt x="73" y="37"/>
                </a:lnTo>
                <a:lnTo>
                  <a:pt x="66" y="40"/>
                </a:lnTo>
                <a:lnTo>
                  <a:pt x="60" y="40"/>
                </a:lnTo>
                <a:lnTo>
                  <a:pt x="53" y="40"/>
                </a:lnTo>
                <a:lnTo>
                  <a:pt x="47" y="40"/>
                </a:lnTo>
                <a:lnTo>
                  <a:pt x="42" y="40"/>
                </a:lnTo>
                <a:lnTo>
                  <a:pt x="40" y="43"/>
                </a:lnTo>
                <a:lnTo>
                  <a:pt x="36" y="43"/>
                </a:lnTo>
                <a:lnTo>
                  <a:pt x="33" y="43"/>
                </a:lnTo>
                <a:lnTo>
                  <a:pt x="33" y="43"/>
                </a:lnTo>
                <a:lnTo>
                  <a:pt x="22" y="40"/>
                </a:lnTo>
                <a:lnTo>
                  <a:pt x="16" y="40"/>
                </a:lnTo>
                <a:lnTo>
                  <a:pt x="11" y="37"/>
                </a:lnTo>
                <a:lnTo>
                  <a:pt x="11" y="37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3" name="Freeform 354">
            <a:extLst>
              <a:ext uri="{FF2B5EF4-FFF2-40B4-BE49-F238E27FC236}">
                <a16:creationId xmlns:a16="http://schemas.microsoft.com/office/drawing/2014/main" id="{12B7D886-5662-4051-A27E-AD344917F493}"/>
              </a:ext>
            </a:extLst>
          </p:cNvPr>
          <p:cNvSpPr>
            <a:spLocks/>
          </p:cNvSpPr>
          <p:nvPr/>
        </p:nvSpPr>
        <p:spPr bwMode="auto">
          <a:xfrm>
            <a:off x="9432072" y="5323998"/>
            <a:ext cx="1050467" cy="301934"/>
          </a:xfrm>
          <a:custGeom>
            <a:avLst/>
            <a:gdLst>
              <a:gd name="T0" fmla="*/ 62 w 166"/>
              <a:gd name="T1" fmla="*/ 10 h 31"/>
              <a:gd name="T2" fmla="*/ 78 w 166"/>
              <a:gd name="T3" fmla="*/ 7 h 31"/>
              <a:gd name="T4" fmla="*/ 91 w 166"/>
              <a:gd name="T5" fmla="*/ 7 h 31"/>
              <a:gd name="T6" fmla="*/ 102 w 166"/>
              <a:gd name="T7" fmla="*/ 4 h 31"/>
              <a:gd name="T8" fmla="*/ 113 w 166"/>
              <a:gd name="T9" fmla="*/ 4 h 31"/>
              <a:gd name="T10" fmla="*/ 122 w 166"/>
              <a:gd name="T11" fmla="*/ 0 h 31"/>
              <a:gd name="T12" fmla="*/ 128 w 166"/>
              <a:gd name="T13" fmla="*/ 0 h 31"/>
              <a:gd name="T14" fmla="*/ 133 w 166"/>
              <a:gd name="T15" fmla="*/ 0 h 31"/>
              <a:gd name="T16" fmla="*/ 137 w 166"/>
              <a:gd name="T17" fmla="*/ 0 h 31"/>
              <a:gd name="T18" fmla="*/ 139 w 166"/>
              <a:gd name="T19" fmla="*/ 0 h 31"/>
              <a:gd name="T20" fmla="*/ 146 w 166"/>
              <a:gd name="T21" fmla="*/ 0 h 31"/>
              <a:gd name="T22" fmla="*/ 150 w 166"/>
              <a:gd name="T23" fmla="*/ 4 h 31"/>
              <a:gd name="T24" fmla="*/ 157 w 166"/>
              <a:gd name="T25" fmla="*/ 4 h 31"/>
              <a:gd name="T26" fmla="*/ 162 w 166"/>
              <a:gd name="T27" fmla="*/ 7 h 31"/>
              <a:gd name="T28" fmla="*/ 164 w 166"/>
              <a:gd name="T29" fmla="*/ 10 h 31"/>
              <a:gd name="T30" fmla="*/ 166 w 166"/>
              <a:gd name="T31" fmla="*/ 13 h 31"/>
              <a:gd name="T32" fmla="*/ 166 w 166"/>
              <a:gd name="T33" fmla="*/ 13 h 31"/>
              <a:gd name="T34" fmla="*/ 166 w 166"/>
              <a:gd name="T35" fmla="*/ 16 h 31"/>
              <a:gd name="T36" fmla="*/ 164 w 166"/>
              <a:gd name="T37" fmla="*/ 16 h 31"/>
              <a:gd name="T38" fmla="*/ 157 w 166"/>
              <a:gd name="T39" fmla="*/ 19 h 31"/>
              <a:gd name="T40" fmla="*/ 150 w 166"/>
              <a:gd name="T41" fmla="*/ 19 h 31"/>
              <a:gd name="T42" fmla="*/ 148 w 166"/>
              <a:gd name="T43" fmla="*/ 22 h 31"/>
              <a:gd name="T44" fmla="*/ 142 w 166"/>
              <a:gd name="T45" fmla="*/ 22 h 31"/>
              <a:gd name="T46" fmla="*/ 135 w 166"/>
              <a:gd name="T47" fmla="*/ 22 h 31"/>
              <a:gd name="T48" fmla="*/ 128 w 166"/>
              <a:gd name="T49" fmla="*/ 22 h 31"/>
              <a:gd name="T50" fmla="*/ 120 w 166"/>
              <a:gd name="T51" fmla="*/ 25 h 31"/>
              <a:gd name="T52" fmla="*/ 109 w 166"/>
              <a:gd name="T53" fmla="*/ 25 h 31"/>
              <a:gd name="T54" fmla="*/ 100 w 166"/>
              <a:gd name="T55" fmla="*/ 25 h 31"/>
              <a:gd name="T56" fmla="*/ 86 w 166"/>
              <a:gd name="T57" fmla="*/ 28 h 31"/>
              <a:gd name="T58" fmla="*/ 75 w 166"/>
              <a:gd name="T59" fmla="*/ 28 h 31"/>
              <a:gd name="T60" fmla="*/ 67 w 166"/>
              <a:gd name="T61" fmla="*/ 31 h 31"/>
              <a:gd name="T62" fmla="*/ 58 w 166"/>
              <a:gd name="T63" fmla="*/ 31 h 31"/>
              <a:gd name="T64" fmla="*/ 49 w 166"/>
              <a:gd name="T65" fmla="*/ 31 h 31"/>
              <a:gd name="T66" fmla="*/ 42 w 166"/>
              <a:gd name="T67" fmla="*/ 31 h 31"/>
              <a:gd name="T68" fmla="*/ 38 w 166"/>
              <a:gd name="T69" fmla="*/ 31 h 31"/>
              <a:gd name="T70" fmla="*/ 34 w 166"/>
              <a:gd name="T71" fmla="*/ 31 h 31"/>
              <a:gd name="T72" fmla="*/ 31 w 166"/>
              <a:gd name="T73" fmla="*/ 31 h 31"/>
              <a:gd name="T74" fmla="*/ 20 w 166"/>
              <a:gd name="T75" fmla="*/ 31 h 31"/>
              <a:gd name="T76" fmla="*/ 11 w 166"/>
              <a:gd name="T77" fmla="*/ 31 h 31"/>
              <a:gd name="T78" fmla="*/ 7 w 166"/>
              <a:gd name="T79" fmla="*/ 28 h 31"/>
              <a:gd name="T80" fmla="*/ 5 w 166"/>
              <a:gd name="T81" fmla="*/ 28 h 31"/>
              <a:gd name="T82" fmla="*/ 0 w 166"/>
              <a:gd name="T83" fmla="*/ 25 h 31"/>
              <a:gd name="T84" fmla="*/ 0 w 166"/>
              <a:gd name="T85" fmla="*/ 22 h 31"/>
              <a:gd name="T86" fmla="*/ 0 w 166"/>
              <a:gd name="T87" fmla="*/ 22 h 31"/>
              <a:gd name="T88" fmla="*/ 0 w 166"/>
              <a:gd name="T89" fmla="*/ 22 h 31"/>
              <a:gd name="T90" fmla="*/ 3 w 166"/>
              <a:gd name="T91" fmla="*/ 22 h 31"/>
              <a:gd name="T92" fmla="*/ 7 w 166"/>
              <a:gd name="T93" fmla="*/ 19 h 31"/>
              <a:gd name="T94" fmla="*/ 14 w 166"/>
              <a:gd name="T95" fmla="*/ 19 h 31"/>
              <a:gd name="T96" fmla="*/ 25 w 166"/>
              <a:gd name="T97" fmla="*/ 16 h 31"/>
              <a:gd name="T98" fmla="*/ 34 w 166"/>
              <a:gd name="T99" fmla="*/ 16 h 31"/>
              <a:gd name="T100" fmla="*/ 47 w 166"/>
              <a:gd name="T101" fmla="*/ 13 h 31"/>
              <a:gd name="T102" fmla="*/ 62 w 166"/>
              <a:gd name="T103" fmla="*/ 10 h 31"/>
              <a:gd name="T104" fmla="*/ 62 w 166"/>
              <a:gd name="T105" fmla="*/ 10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66" h="31">
                <a:moveTo>
                  <a:pt x="62" y="10"/>
                </a:moveTo>
                <a:lnTo>
                  <a:pt x="78" y="7"/>
                </a:lnTo>
                <a:lnTo>
                  <a:pt x="91" y="7"/>
                </a:lnTo>
                <a:lnTo>
                  <a:pt x="102" y="4"/>
                </a:lnTo>
                <a:lnTo>
                  <a:pt x="113" y="4"/>
                </a:lnTo>
                <a:lnTo>
                  <a:pt x="122" y="0"/>
                </a:lnTo>
                <a:lnTo>
                  <a:pt x="128" y="0"/>
                </a:lnTo>
                <a:lnTo>
                  <a:pt x="133" y="0"/>
                </a:lnTo>
                <a:lnTo>
                  <a:pt x="137" y="0"/>
                </a:lnTo>
                <a:lnTo>
                  <a:pt x="139" y="0"/>
                </a:lnTo>
                <a:lnTo>
                  <a:pt x="146" y="0"/>
                </a:lnTo>
                <a:lnTo>
                  <a:pt x="150" y="4"/>
                </a:lnTo>
                <a:lnTo>
                  <a:pt x="157" y="4"/>
                </a:lnTo>
                <a:lnTo>
                  <a:pt x="162" y="7"/>
                </a:lnTo>
                <a:lnTo>
                  <a:pt x="164" y="10"/>
                </a:lnTo>
                <a:lnTo>
                  <a:pt x="166" y="13"/>
                </a:lnTo>
                <a:lnTo>
                  <a:pt x="166" y="13"/>
                </a:lnTo>
                <a:lnTo>
                  <a:pt x="166" y="16"/>
                </a:lnTo>
                <a:lnTo>
                  <a:pt x="164" y="16"/>
                </a:lnTo>
                <a:lnTo>
                  <a:pt x="157" y="19"/>
                </a:lnTo>
                <a:lnTo>
                  <a:pt x="150" y="19"/>
                </a:lnTo>
                <a:lnTo>
                  <a:pt x="148" y="22"/>
                </a:lnTo>
                <a:lnTo>
                  <a:pt x="142" y="22"/>
                </a:lnTo>
                <a:lnTo>
                  <a:pt x="135" y="22"/>
                </a:lnTo>
                <a:lnTo>
                  <a:pt x="128" y="22"/>
                </a:lnTo>
                <a:lnTo>
                  <a:pt x="120" y="25"/>
                </a:lnTo>
                <a:lnTo>
                  <a:pt x="109" y="25"/>
                </a:lnTo>
                <a:lnTo>
                  <a:pt x="100" y="25"/>
                </a:lnTo>
                <a:lnTo>
                  <a:pt x="86" y="28"/>
                </a:lnTo>
                <a:lnTo>
                  <a:pt x="75" y="28"/>
                </a:lnTo>
                <a:lnTo>
                  <a:pt x="67" y="31"/>
                </a:lnTo>
                <a:lnTo>
                  <a:pt x="58" y="31"/>
                </a:lnTo>
                <a:lnTo>
                  <a:pt x="49" y="31"/>
                </a:lnTo>
                <a:lnTo>
                  <a:pt x="42" y="31"/>
                </a:lnTo>
                <a:lnTo>
                  <a:pt x="38" y="31"/>
                </a:lnTo>
                <a:lnTo>
                  <a:pt x="34" y="31"/>
                </a:lnTo>
                <a:lnTo>
                  <a:pt x="31" y="31"/>
                </a:lnTo>
                <a:lnTo>
                  <a:pt x="20" y="31"/>
                </a:lnTo>
                <a:lnTo>
                  <a:pt x="11" y="31"/>
                </a:lnTo>
                <a:lnTo>
                  <a:pt x="7" y="28"/>
                </a:lnTo>
                <a:lnTo>
                  <a:pt x="5" y="28"/>
                </a:lnTo>
                <a:lnTo>
                  <a:pt x="0" y="25"/>
                </a:lnTo>
                <a:lnTo>
                  <a:pt x="0" y="22"/>
                </a:lnTo>
                <a:lnTo>
                  <a:pt x="0" y="22"/>
                </a:lnTo>
                <a:lnTo>
                  <a:pt x="0" y="22"/>
                </a:lnTo>
                <a:lnTo>
                  <a:pt x="3" y="22"/>
                </a:lnTo>
                <a:lnTo>
                  <a:pt x="7" y="19"/>
                </a:lnTo>
                <a:lnTo>
                  <a:pt x="14" y="19"/>
                </a:lnTo>
                <a:lnTo>
                  <a:pt x="25" y="16"/>
                </a:lnTo>
                <a:lnTo>
                  <a:pt x="34" y="16"/>
                </a:lnTo>
                <a:lnTo>
                  <a:pt x="47" y="13"/>
                </a:lnTo>
                <a:lnTo>
                  <a:pt x="62" y="10"/>
                </a:lnTo>
                <a:lnTo>
                  <a:pt x="62" y="10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4" name="Freeform 355">
            <a:extLst>
              <a:ext uri="{FF2B5EF4-FFF2-40B4-BE49-F238E27FC236}">
                <a16:creationId xmlns:a16="http://schemas.microsoft.com/office/drawing/2014/main" id="{A234DA5F-B7AC-421F-BADB-CE57A2C9D5C2}"/>
              </a:ext>
            </a:extLst>
          </p:cNvPr>
          <p:cNvSpPr>
            <a:spLocks/>
          </p:cNvSpPr>
          <p:nvPr/>
        </p:nvSpPr>
        <p:spPr bwMode="auto">
          <a:xfrm>
            <a:off x="9868709" y="5509049"/>
            <a:ext cx="126562" cy="662301"/>
          </a:xfrm>
          <a:custGeom>
            <a:avLst/>
            <a:gdLst>
              <a:gd name="T0" fmla="*/ 0 w 20"/>
              <a:gd name="T1" fmla="*/ 0 h 68"/>
              <a:gd name="T2" fmla="*/ 4 w 20"/>
              <a:gd name="T3" fmla="*/ 3 h 68"/>
              <a:gd name="T4" fmla="*/ 9 w 20"/>
              <a:gd name="T5" fmla="*/ 6 h 68"/>
              <a:gd name="T6" fmla="*/ 13 w 20"/>
              <a:gd name="T7" fmla="*/ 6 h 68"/>
              <a:gd name="T8" fmla="*/ 15 w 20"/>
              <a:gd name="T9" fmla="*/ 9 h 68"/>
              <a:gd name="T10" fmla="*/ 17 w 20"/>
              <a:gd name="T11" fmla="*/ 12 h 68"/>
              <a:gd name="T12" fmla="*/ 20 w 20"/>
              <a:gd name="T13" fmla="*/ 12 h 68"/>
              <a:gd name="T14" fmla="*/ 20 w 20"/>
              <a:gd name="T15" fmla="*/ 12 h 68"/>
              <a:gd name="T16" fmla="*/ 20 w 20"/>
              <a:gd name="T17" fmla="*/ 15 h 68"/>
              <a:gd name="T18" fmla="*/ 20 w 20"/>
              <a:gd name="T19" fmla="*/ 15 h 68"/>
              <a:gd name="T20" fmla="*/ 20 w 20"/>
              <a:gd name="T21" fmla="*/ 18 h 68"/>
              <a:gd name="T22" fmla="*/ 20 w 20"/>
              <a:gd name="T23" fmla="*/ 21 h 68"/>
              <a:gd name="T24" fmla="*/ 17 w 20"/>
              <a:gd name="T25" fmla="*/ 28 h 68"/>
              <a:gd name="T26" fmla="*/ 17 w 20"/>
              <a:gd name="T27" fmla="*/ 28 h 68"/>
              <a:gd name="T28" fmla="*/ 17 w 20"/>
              <a:gd name="T29" fmla="*/ 34 h 68"/>
              <a:gd name="T30" fmla="*/ 17 w 20"/>
              <a:gd name="T31" fmla="*/ 37 h 68"/>
              <a:gd name="T32" fmla="*/ 17 w 20"/>
              <a:gd name="T33" fmla="*/ 40 h 68"/>
              <a:gd name="T34" fmla="*/ 17 w 20"/>
              <a:gd name="T35" fmla="*/ 46 h 68"/>
              <a:gd name="T36" fmla="*/ 15 w 20"/>
              <a:gd name="T37" fmla="*/ 52 h 68"/>
              <a:gd name="T38" fmla="*/ 15 w 20"/>
              <a:gd name="T39" fmla="*/ 68 h 68"/>
              <a:gd name="T40" fmla="*/ 0 w 20"/>
              <a:gd name="T41" fmla="*/ 68 h 68"/>
              <a:gd name="T42" fmla="*/ 2 w 20"/>
              <a:gd name="T43" fmla="*/ 52 h 68"/>
              <a:gd name="T44" fmla="*/ 2 w 20"/>
              <a:gd name="T45" fmla="*/ 37 h 68"/>
              <a:gd name="T46" fmla="*/ 2 w 20"/>
              <a:gd name="T47" fmla="*/ 18 h 68"/>
              <a:gd name="T48" fmla="*/ 0 w 20"/>
              <a:gd name="T49" fmla="*/ 0 h 68"/>
              <a:gd name="T50" fmla="*/ 0 w 20"/>
              <a:gd name="T51" fmla="*/ 0 h 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20" h="68">
                <a:moveTo>
                  <a:pt x="0" y="0"/>
                </a:moveTo>
                <a:lnTo>
                  <a:pt x="4" y="3"/>
                </a:lnTo>
                <a:lnTo>
                  <a:pt x="9" y="6"/>
                </a:lnTo>
                <a:lnTo>
                  <a:pt x="13" y="6"/>
                </a:lnTo>
                <a:lnTo>
                  <a:pt x="15" y="9"/>
                </a:lnTo>
                <a:lnTo>
                  <a:pt x="17" y="12"/>
                </a:lnTo>
                <a:lnTo>
                  <a:pt x="20" y="12"/>
                </a:lnTo>
                <a:lnTo>
                  <a:pt x="20" y="12"/>
                </a:lnTo>
                <a:lnTo>
                  <a:pt x="20" y="15"/>
                </a:lnTo>
                <a:lnTo>
                  <a:pt x="20" y="15"/>
                </a:lnTo>
                <a:lnTo>
                  <a:pt x="20" y="18"/>
                </a:lnTo>
                <a:lnTo>
                  <a:pt x="20" y="21"/>
                </a:lnTo>
                <a:lnTo>
                  <a:pt x="17" y="28"/>
                </a:lnTo>
                <a:lnTo>
                  <a:pt x="17" y="28"/>
                </a:lnTo>
                <a:lnTo>
                  <a:pt x="17" y="34"/>
                </a:lnTo>
                <a:lnTo>
                  <a:pt x="17" y="37"/>
                </a:lnTo>
                <a:lnTo>
                  <a:pt x="17" y="40"/>
                </a:lnTo>
                <a:lnTo>
                  <a:pt x="17" y="46"/>
                </a:lnTo>
                <a:lnTo>
                  <a:pt x="15" y="52"/>
                </a:lnTo>
                <a:lnTo>
                  <a:pt x="15" y="68"/>
                </a:lnTo>
                <a:lnTo>
                  <a:pt x="0" y="68"/>
                </a:lnTo>
                <a:lnTo>
                  <a:pt x="2" y="52"/>
                </a:lnTo>
                <a:lnTo>
                  <a:pt x="2" y="37"/>
                </a:lnTo>
                <a:lnTo>
                  <a:pt x="2" y="18"/>
                </a:lnTo>
                <a:lnTo>
                  <a:pt x="0" y="0"/>
                </a:lnTo>
                <a:lnTo>
                  <a:pt x="0" y="0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5" name="Freeform 356">
            <a:extLst>
              <a:ext uri="{FF2B5EF4-FFF2-40B4-BE49-F238E27FC236}">
                <a16:creationId xmlns:a16="http://schemas.microsoft.com/office/drawing/2014/main" id="{91446A18-5A27-45C0-9D84-E277C2A05A91}"/>
              </a:ext>
            </a:extLst>
          </p:cNvPr>
          <p:cNvSpPr>
            <a:spLocks/>
          </p:cNvSpPr>
          <p:nvPr/>
        </p:nvSpPr>
        <p:spPr bwMode="auto">
          <a:xfrm>
            <a:off x="8989104" y="6044736"/>
            <a:ext cx="1885778" cy="331150"/>
          </a:xfrm>
          <a:custGeom>
            <a:avLst/>
            <a:gdLst>
              <a:gd name="T0" fmla="*/ 2 w 298"/>
              <a:gd name="T1" fmla="*/ 22 h 34"/>
              <a:gd name="T2" fmla="*/ 2 w 298"/>
              <a:gd name="T3" fmla="*/ 19 h 34"/>
              <a:gd name="T4" fmla="*/ 4 w 298"/>
              <a:gd name="T5" fmla="*/ 19 h 34"/>
              <a:gd name="T6" fmla="*/ 11 w 298"/>
              <a:gd name="T7" fmla="*/ 19 h 34"/>
              <a:gd name="T8" fmla="*/ 26 w 298"/>
              <a:gd name="T9" fmla="*/ 16 h 34"/>
              <a:gd name="T10" fmla="*/ 53 w 298"/>
              <a:gd name="T11" fmla="*/ 16 h 34"/>
              <a:gd name="T12" fmla="*/ 77 w 298"/>
              <a:gd name="T13" fmla="*/ 13 h 34"/>
              <a:gd name="T14" fmla="*/ 97 w 298"/>
              <a:gd name="T15" fmla="*/ 13 h 34"/>
              <a:gd name="T16" fmla="*/ 119 w 298"/>
              <a:gd name="T17" fmla="*/ 10 h 34"/>
              <a:gd name="T18" fmla="*/ 148 w 298"/>
              <a:gd name="T19" fmla="*/ 7 h 34"/>
              <a:gd name="T20" fmla="*/ 181 w 298"/>
              <a:gd name="T21" fmla="*/ 3 h 34"/>
              <a:gd name="T22" fmla="*/ 207 w 298"/>
              <a:gd name="T23" fmla="*/ 0 h 34"/>
              <a:gd name="T24" fmla="*/ 227 w 298"/>
              <a:gd name="T25" fmla="*/ 0 h 34"/>
              <a:gd name="T26" fmla="*/ 240 w 298"/>
              <a:gd name="T27" fmla="*/ 0 h 34"/>
              <a:gd name="T28" fmla="*/ 251 w 298"/>
              <a:gd name="T29" fmla="*/ 0 h 34"/>
              <a:gd name="T30" fmla="*/ 269 w 298"/>
              <a:gd name="T31" fmla="*/ 3 h 34"/>
              <a:gd name="T32" fmla="*/ 284 w 298"/>
              <a:gd name="T33" fmla="*/ 10 h 34"/>
              <a:gd name="T34" fmla="*/ 291 w 298"/>
              <a:gd name="T35" fmla="*/ 13 h 34"/>
              <a:gd name="T36" fmla="*/ 296 w 298"/>
              <a:gd name="T37" fmla="*/ 16 h 34"/>
              <a:gd name="T38" fmla="*/ 298 w 298"/>
              <a:gd name="T39" fmla="*/ 19 h 34"/>
              <a:gd name="T40" fmla="*/ 296 w 298"/>
              <a:gd name="T41" fmla="*/ 22 h 34"/>
              <a:gd name="T42" fmla="*/ 291 w 298"/>
              <a:gd name="T43" fmla="*/ 25 h 34"/>
              <a:gd name="T44" fmla="*/ 280 w 298"/>
              <a:gd name="T45" fmla="*/ 25 h 34"/>
              <a:gd name="T46" fmla="*/ 267 w 298"/>
              <a:gd name="T47" fmla="*/ 25 h 34"/>
              <a:gd name="T48" fmla="*/ 247 w 298"/>
              <a:gd name="T49" fmla="*/ 25 h 34"/>
              <a:gd name="T50" fmla="*/ 232 w 298"/>
              <a:gd name="T51" fmla="*/ 22 h 34"/>
              <a:gd name="T52" fmla="*/ 218 w 298"/>
              <a:gd name="T53" fmla="*/ 22 h 34"/>
              <a:gd name="T54" fmla="*/ 209 w 298"/>
              <a:gd name="T55" fmla="*/ 22 h 34"/>
              <a:gd name="T56" fmla="*/ 198 w 298"/>
              <a:gd name="T57" fmla="*/ 22 h 34"/>
              <a:gd name="T58" fmla="*/ 181 w 298"/>
              <a:gd name="T59" fmla="*/ 25 h 34"/>
              <a:gd name="T60" fmla="*/ 161 w 298"/>
              <a:gd name="T61" fmla="*/ 25 h 34"/>
              <a:gd name="T62" fmla="*/ 145 w 298"/>
              <a:gd name="T63" fmla="*/ 25 h 34"/>
              <a:gd name="T64" fmla="*/ 126 w 298"/>
              <a:gd name="T65" fmla="*/ 28 h 34"/>
              <a:gd name="T66" fmla="*/ 101 w 298"/>
              <a:gd name="T67" fmla="*/ 28 h 34"/>
              <a:gd name="T68" fmla="*/ 75 w 298"/>
              <a:gd name="T69" fmla="*/ 31 h 34"/>
              <a:gd name="T70" fmla="*/ 53 w 298"/>
              <a:gd name="T71" fmla="*/ 34 h 34"/>
              <a:gd name="T72" fmla="*/ 37 w 298"/>
              <a:gd name="T73" fmla="*/ 34 h 34"/>
              <a:gd name="T74" fmla="*/ 24 w 298"/>
              <a:gd name="T75" fmla="*/ 34 h 34"/>
              <a:gd name="T76" fmla="*/ 15 w 298"/>
              <a:gd name="T77" fmla="*/ 31 h 34"/>
              <a:gd name="T78" fmla="*/ 6 w 298"/>
              <a:gd name="T79" fmla="*/ 28 h 34"/>
              <a:gd name="T80" fmla="*/ 2 w 298"/>
              <a:gd name="T81" fmla="*/ 25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298" h="34">
                <a:moveTo>
                  <a:pt x="2" y="25"/>
                </a:moveTo>
                <a:lnTo>
                  <a:pt x="2" y="22"/>
                </a:lnTo>
                <a:lnTo>
                  <a:pt x="0" y="22"/>
                </a:lnTo>
                <a:lnTo>
                  <a:pt x="2" y="19"/>
                </a:lnTo>
                <a:lnTo>
                  <a:pt x="2" y="19"/>
                </a:lnTo>
                <a:lnTo>
                  <a:pt x="4" y="19"/>
                </a:lnTo>
                <a:lnTo>
                  <a:pt x="9" y="19"/>
                </a:lnTo>
                <a:lnTo>
                  <a:pt x="11" y="19"/>
                </a:lnTo>
                <a:lnTo>
                  <a:pt x="15" y="19"/>
                </a:lnTo>
                <a:lnTo>
                  <a:pt x="26" y="16"/>
                </a:lnTo>
                <a:lnTo>
                  <a:pt x="40" y="16"/>
                </a:lnTo>
                <a:lnTo>
                  <a:pt x="53" y="16"/>
                </a:lnTo>
                <a:lnTo>
                  <a:pt x="68" y="13"/>
                </a:lnTo>
                <a:lnTo>
                  <a:pt x="77" y="13"/>
                </a:lnTo>
                <a:lnTo>
                  <a:pt x="86" y="13"/>
                </a:lnTo>
                <a:lnTo>
                  <a:pt x="97" y="13"/>
                </a:lnTo>
                <a:lnTo>
                  <a:pt x="108" y="10"/>
                </a:lnTo>
                <a:lnTo>
                  <a:pt x="119" y="10"/>
                </a:lnTo>
                <a:lnTo>
                  <a:pt x="134" y="10"/>
                </a:lnTo>
                <a:lnTo>
                  <a:pt x="148" y="7"/>
                </a:lnTo>
                <a:lnTo>
                  <a:pt x="165" y="7"/>
                </a:lnTo>
                <a:lnTo>
                  <a:pt x="181" y="3"/>
                </a:lnTo>
                <a:lnTo>
                  <a:pt x="194" y="3"/>
                </a:lnTo>
                <a:lnTo>
                  <a:pt x="207" y="0"/>
                </a:lnTo>
                <a:lnTo>
                  <a:pt x="218" y="0"/>
                </a:lnTo>
                <a:lnTo>
                  <a:pt x="227" y="0"/>
                </a:lnTo>
                <a:lnTo>
                  <a:pt x="234" y="0"/>
                </a:lnTo>
                <a:lnTo>
                  <a:pt x="240" y="0"/>
                </a:lnTo>
                <a:lnTo>
                  <a:pt x="245" y="0"/>
                </a:lnTo>
                <a:lnTo>
                  <a:pt x="251" y="0"/>
                </a:lnTo>
                <a:lnTo>
                  <a:pt x="260" y="0"/>
                </a:lnTo>
                <a:lnTo>
                  <a:pt x="269" y="3"/>
                </a:lnTo>
                <a:lnTo>
                  <a:pt x="278" y="7"/>
                </a:lnTo>
                <a:lnTo>
                  <a:pt x="284" y="10"/>
                </a:lnTo>
                <a:lnTo>
                  <a:pt x="287" y="13"/>
                </a:lnTo>
                <a:lnTo>
                  <a:pt x="291" y="13"/>
                </a:lnTo>
                <a:lnTo>
                  <a:pt x="293" y="16"/>
                </a:lnTo>
                <a:lnTo>
                  <a:pt x="296" y="16"/>
                </a:lnTo>
                <a:lnTo>
                  <a:pt x="298" y="19"/>
                </a:lnTo>
                <a:lnTo>
                  <a:pt x="298" y="19"/>
                </a:lnTo>
                <a:lnTo>
                  <a:pt x="298" y="22"/>
                </a:lnTo>
                <a:lnTo>
                  <a:pt x="296" y="22"/>
                </a:lnTo>
                <a:lnTo>
                  <a:pt x="293" y="22"/>
                </a:lnTo>
                <a:lnTo>
                  <a:pt x="291" y="25"/>
                </a:lnTo>
                <a:lnTo>
                  <a:pt x="287" y="25"/>
                </a:lnTo>
                <a:lnTo>
                  <a:pt x="280" y="25"/>
                </a:lnTo>
                <a:lnTo>
                  <a:pt x="273" y="25"/>
                </a:lnTo>
                <a:lnTo>
                  <a:pt x="267" y="25"/>
                </a:lnTo>
                <a:lnTo>
                  <a:pt x="256" y="25"/>
                </a:lnTo>
                <a:lnTo>
                  <a:pt x="247" y="25"/>
                </a:lnTo>
                <a:lnTo>
                  <a:pt x="240" y="25"/>
                </a:lnTo>
                <a:lnTo>
                  <a:pt x="232" y="22"/>
                </a:lnTo>
                <a:lnTo>
                  <a:pt x="225" y="22"/>
                </a:lnTo>
                <a:lnTo>
                  <a:pt x="218" y="22"/>
                </a:lnTo>
                <a:lnTo>
                  <a:pt x="214" y="22"/>
                </a:lnTo>
                <a:lnTo>
                  <a:pt x="209" y="22"/>
                </a:lnTo>
                <a:lnTo>
                  <a:pt x="207" y="22"/>
                </a:lnTo>
                <a:lnTo>
                  <a:pt x="198" y="22"/>
                </a:lnTo>
                <a:lnTo>
                  <a:pt x="192" y="22"/>
                </a:lnTo>
                <a:lnTo>
                  <a:pt x="181" y="25"/>
                </a:lnTo>
                <a:lnTo>
                  <a:pt x="170" y="25"/>
                </a:lnTo>
                <a:lnTo>
                  <a:pt x="161" y="25"/>
                </a:lnTo>
                <a:lnTo>
                  <a:pt x="154" y="25"/>
                </a:lnTo>
                <a:lnTo>
                  <a:pt x="145" y="25"/>
                </a:lnTo>
                <a:lnTo>
                  <a:pt x="134" y="28"/>
                </a:lnTo>
                <a:lnTo>
                  <a:pt x="126" y="28"/>
                </a:lnTo>
                <a:lnTo>
                  <a:pt x="115" y="28"/>
                </a:lnTo>
                <a:lnTo>
                  <a:pt x="101" y="28"/>
                </a:lnTo>
                <a:lnTo>
                  <a:pt x="88" y="31"/>
                </a:lnTo>
                <a:lnTo>
                  <a:pt x="75" y="31"/>
                </a:lnTo>
                <a:lnTo>
                  <a:pt x="64" y="34"/>
                </a:lnTo>
                <a:lnTo>
                  <a:pt x="53" y="34"/>
                </a:lnTo>
                <a:lnTo>
                  <a:pt x="44" y="34"/>
                </a:lnTo>
                <a:lnTo>
                  <a:pt x="37" y="34"/>
                </a:lnTo>
                <a:lnTo>
                  <a:pt x="31" y="34"/>
                </a:lnTo>
                <a:lnTo>
                  <a:pt x="24" y="34"/>
                </a:lnTo>
                <a:lnTo>
                  <a:pt x="22" y="34"/>
                </a:lnTo>
                <a:lnTo>
                  <a:pt x="15" y="31"/>
                </a:lnTo>
                <a:lnTo>
                  <a:pt x="11" y="31"/>
                </a:lnTo>
                <a:lnTo>
                  <a:pt x="6" y="28"/>
                </a:lnTo>
                <a:lnTo>
                  <a:pt x="2" y="25"/>
                </a:lnTo>
                <a:lnTo>
                  <a:pt x="2" y="25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66369810"/>
      </p:ext>
    </p:extLst>
  </p:cSld>
  <p:clrMapOvr>
    <a:masterClrMapping/>
  </p:clrMapOvr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reeform 224"/>
          <p:cNvSpPr>
            <a:spLocks/>
          </p:cNvSpPr>
          <p:nvPr/>
        </p:nvSpPr>
        <p:spPr bwMode="auto">
          <a:xfrm>
            <a:off x="1274883" y="720691"/>
            <a:ext cx="1497893" cy="2129803"/>
          </a:xfrm>
          <a:custGeom>
            <a:avLst/>
            <a:gdLst>
              <a:gd name="T0" fmla="*/ 29 w 234"/>
              <a:gd name="T1" fmla="*/ 215 h 221"/>
              <a:gd name="T2" fmla="*/ 16 w 234"/>
              <a:gd name="T3" fmla="*/ 218 h 221"/>
              <a:gd name="T4" fmla="*/ 7 w 234"/>
              <a:gd name="T5" fmla="*/ 221 h 221"/>
              <a:gd name="T6" fmla="*/ 2 w 234"/>
              <a:gd name="T7" fmla="*/ 221 h 221"/>
              <a:gd name="T8" fmla="*/ 0 w 234"/>
              <a:gd name="T9" fmla="*/ 218 h 221"/>
              <a:gd name="T10" fmla="*/ 2 w 234"/>
              <a:gd name="T11" fmla="*/ 215 h 221"/>
              <a:gd name="T12" fmla="*/ 7 w 234"/>
              <a:gd name="T13" fmla="*/ 212 h 221"/>
              <a:gd name="T14" fmla="*/ 11 w 234"/>
              <a:gd name="T15" fmla="*/ 209 h 221"/>
              <a:gd name="T16" fmla="*/ 27 w 234"/>
              <a:gd name="T17" fmla="*/ 203 h 221"/>
              <a:gd name="T18" fmla="*/ 51 w 234"/>
              <a:gd name="T19" fmla="*/ 188 h 221"/>
              <a:gd name="T20" fmla="*/ 80 w 234"/>
              <a:gd name="T21" fmla="*/ 169 h 221"/>
              <a:gd name="T22" fmla="*/ 111 w 234"/>
              <a:gd name="T23" fmla="*/ 144 h 221"/>
              <a:gd name="T24" fmla="*/ 137 w 234"/>
              <a:gd name="T25" fmla="*/ 117 h 221"/>
              <a:gd name="T26" fmla="*/ 159 w 234"/>
              <a:gd name="T27" fmla="*/ 86 h 221"/>
              <a:gd name="T28" fmla="*/ 175 w 234"/>
              <a:gd name="T29" fmla="*/ 55 h 221"/>
              <a:gd name="T30" fmla="*/ 186 w 234"/>
              <a:gd name="T31" fmla="*/ 34 h 221"/>
              <a:gd name="T32" fmla="*/ 190 w 234"/>
              <a:gd name="T33" fmla="*/ 21 h 221"/>
              <a:gd name="T34" fmla="*/ 190 w 234"/>
              <a:gd name="T35" fmla="*/ 12 h 221"/>
              <a:gd name="T36" fmla="*/ 188 w 234"/>
              <a:gd name="T37" fmla="*/ 6 h 221"/>
              <a:gd name="T38" fmla="*/ 190 w 234"/>
              <a:gd name="T39" fmla="*/ 3 h 221"/>
              <a:gd name="T40" fmla="*/ 197 w 234"/>
              <a:gd name="T41" fmla="*/ 0 h 221"/>
              <a:gd name="T42" fmla="*/ 208 w 234"/>
              <a:gd name="T43" fmla="*/ 3 h 221"/>
              <a:gd name="T44" fmla="*/ 223 w 234"/>
              <a:gd name="T45" fmla="*/ 6 h 221"/>
              <a:gd name="T46" fmla="*/ 232 w 234"/>
              <a:gd name="T47" fmla="*/ 12 h 221"/>
              <a:gd name="T48" fmla="*/ 234 w 234"/>
              <a:gd name="T49" fmla="*/ 15 h 221"/>
              <a:gd name="T50" fmla="*/ 234 w 234"/>
              <a:gd name="T51" fmla="*/ 21 h 221"/>
              <a:gd name="T52" fmla="*/ 228 w 234"/>
              <a:gd name="T53" fmla="*/ 34 h 221"/>
              <a:gd name="T54" fmla="*/ 221 w 234"/>
              <a:gd name="T55" fmla="*/ 49 h 221"/>
              <a:gd name="T56" fmla="*/ 203 w 234"/>
              <a:gd name="T57" fmla="*/ 80 h 221"/>
              <a:gd name="T58" fmla="*/ 179 w 234"/>
              <a:gd name="T59" fmla="*/ 114 h 221"/>
              <a:gd name="T60" fmla="*/ 150 w 234"/>
              <a:gd name="T61" fmla="*/ 148 h 221"/>
              <a:gd name="T62" fmla="*/ 119 w 234"/>
              <a:gd name="T63" fmla="*/ 172 h 221"/>
              <a:gd name="T64" fmla="*/ 86 w 234"/>
              <a:gd name="T65" fmla="*/ 191 h 221"/>
              <a:gd name="T66" fmla="*/ 53 w 234"/>
              <a:gd name="T67" fmla="*/ 206 h 221"/>
              <a:gd name="T68" fmla="*/ 36 w 234"/>
              <a:gd name="T69" fmla="*/ 212 h 2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234" h="221">
                <a:moveTo>
                  <a:pt x="36" y="212"/>
                </a:moveTo>
                <a:lnTo>
                  <a:pt x="29" y="215"/>
                </a:lnTo>
                <a:lnTo>
                  <a:pt x="22" y="218"/>
                </a:lnTo>
                <a:lnTo>
                  <a:pt x="16" y="218"/>
                </a:lnTo>
                <a:lnTo>
                  <a:pt x="11" y="221"/>
                </a:lnTo>
                <a:lnTo>
                  <a:pt x="7" y="221"/>
                </a:lnTo>
                <a:lnTo>
                  <a:pt x="5" y="221"/>
                </a:lnTo>
                <a:lnTo>
                  <a:pt x="2" y="221"/>
                </a:lnTo>
                <a:lnTo>
                  <a:pt x="0" y="218"/>
                </a:lnTo>
                <a:lnTo>
                  <a:pt x="0" y="218"/>
                </a:lnTo>
                <a:lnTo>
                  <a:pt x="0" y="215"/>
                </a:lnTo>
                <a:lnTo>
                  <a:pt x="2" y="215"/>
                </a:lnTo>
                <a:lnTo>
                  <a:pt x="5" y="215"/>
                </a:lnTo>
                <a:lnTo>
                  <a:pt x="7" y="212"/>
                </a:lnTo>
                <a:lnTo>
                  <a:pt x="9" y="209"/>
                </a:lnTo>
                <a:lnTo>
                  <a:pt x="11" y="209"/>
                </a:lnTo>
                <a:lnTo>
                  <a:pt x="16" y="206"/>
                </a:lnTo>
                <a:lnTo>
                  <a:pt x="27" y="203"/>
                </a:lnTo>
                <a:lnTo>
                  <a:pt x="38" y="197"/>
                </a:lnTo>
                <a:lnTo>
                  <a:pt x="51" y="188"/>
                </a:lnTo>
                <a:lnTo>
                  <a:pt x="64" y="181"/>
                </a:lnTo>
                <a:lnTo>
                  <a:pt x="80" y="169"/>
                </a:lnTo>
                <a:lnTo>
                  <a:pt x="95" y="160"/>
                </a:lnTo>
                <a:lnTo>
                  <a:pt x="111" y="144"/>
                </a:lnTo>
                <a:lnTo>
                  <a:pt x="124" y="132"/>
                </a:lnTo>
                <a:lnTo>
                  <a:pt x="137" y="117"/>
                </a:lnTo>
                <a:lnTo>
                  <a:pt x="148" y="101"/>
                </a:lnTo>
                <a:lnTo>
                  <a:pt x="159" y="86"/>
                </a:lnTo>
                <a:lnTo>
                  <a:pt x="168" y="71"/>
                </a:lnTo>
                <a:lnTo>
                  <a:pt x="175" y="55"/>
                </a:lnTo>
                <a:lnTo>
                  <a:pt x="181" y="43"/>
                </a:lnTo>
                <a:lnTo>
                  <a:pt x="186" y="34"/>
                </a:lnTo>
                <a:lnTo>
                  <a:pt x="190" y="24"/>
                </a:lnTo>
                <a:lnTo>
                  <a:pt x="190" y="21"/>
                </a:lnTo>
                <a:lnTo>
                  <a:pt x="190" y="15"/>
                </a:lnTo>
                <a:lnTo>
                  <a:pt x="190" y="12"/>
                </a:lnTo>
                <a:lnTo>
                  <a:pt x="190" y="9"/>
                </a:lnTo>
                <a:lnTo>
                  <a:pt x="188" y="6"/>
                </a:lnTo>
                <a:lnTo>
                  <a:pt x="188" y="6"/>
                </a:lnTo>
                <a:lnTo>
                  <a:pt x="190" y="3"/>
                </a:lnTo>
                <a:lnTo>
                  <a:pt x="192" y="3"/>
                </a:lnTo>
                <a:lnTo>
                  <a:pt x="197" y="0"/>
                </a:lnTo>
                <a:lnTo>
                  <a:pt x="203" y="0"/>
                </a:lnTo>
                <a:lnTo>
                  <a:pt x="208" y="3"/>
                </a:lnTo>
                <a:lnTo>
                  <a:pt x="217" y="3"/>
                </a:lnTo>
                <a:lnTo>
                  <a:pt x="223" y="6"/>
                </a:lnTo>
                <a:lnTo>
                  <a:pt x="230" y="9"/>
                </a:lnTo>
                <a:lnTo>
                  <a:pt x="232" y="12"/>
                </a:lnTo>
                <a:lnTo>
                  <a:pt x="234" y="12"/>
                </a:lnTo>
                <a:lnTo>
                  <a:pt x="234" y="15"/>
                </a:lnTo>
                <a:lnTo>
                  <a:pt x="234" y="18"/>
                </a:lnTo>
                <a:lnTo>
                  <a:pt x="234" y="21"/>
                </a:lnTo>
                <a:lnTo>
                  <a:pt x="232" y="27"/>
                </a:lnTo>
                <a:lnTo>
                  <a:pt x="228" y="34"/>
                </a:lnTo>
                <a:lnTo>
                  <a:pt x="225" y="40"/>
                </a:lnTo>
                <a:lnTo>
                  <a:pt x="221" y="49"/>
                </a:lnTo>
                <a:lnTo>
                  <a:pt x="214" y="58"/>
                </a:lnTo>
                <a:lnTo>
                  <a:pt x="203" y="80"/>
                </a:lnTo>
                <a:lnTo>
                  <a:pt x="190" y="98"/>
                </a:lnTo>
                <a:lnTo>
                  <a:pt x="179" y="114"/>
                </a:lnTo>
                <a:lnTo>
                  <a:pt x="164" y="132"/>
                </a:lnTo>
                <a:lnTo>
                  <a:pt x="150" y="148"/>
                </a:lnTo>
                <a:lnTo>
                  <a:pt x="135" y="160"/>
                </a:lnTo>
                <a:lnTo>
                  <a:pt x="119" y="172"/>
                </a:lnTo>
                <a:lnTo>
                  <a:pt x="102" y="181"/>
                </a:lnTo>
                <a:lnTo>
                  <a:pt x="86" y="191"/>
                </a:lnTo>
                <a:lnTo>
                  <a:pt x="69" y="200"/>
                </a:lnTo>
                <a:lnTo>
                  <a:pt x="53" y="206"/>
                </a:lnTo>
                <a:lnTo>
                  <a:pt x="36" y="212"/>
                </a:lnTo>
                <a:lnTo>
                  <a:pt x="36" y="212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" name="Freeform 225"/>
          <p:cNvSpPr>
            <a:spLocks/>
          </p:cNvSpPr>
          <p:nvPr/>
        </p:nvSpPr>
        <p:spPr bwMode="auto">
          <a:xfrm>
            <a:off x="1447719" y="1221820"/>
            <a:ext cx="2285249" cy="472221"/>
          </a:xfrm>
          <a:custGeom>
            <a:avLst/>
            <a:gdLst>
              <a:gd name="T0" fmla="*/ 331 w 357"/>
              <a:gd name="T1" fmla="*/ 25 h 49"/>
              <a:gd name="T2" fmla="*/ 315 w 357"/>
              <a:gd name="T3" fmla="*/ 28 h 49"/>
              <a:gd name="T4" fmla="*/ 296 w 357"/>
              <a:gd name="T5" fmla="*/ 25 h 49"/>
              <a:gd name="T6" fmla="*/ 278 w 357"/>
              <a:gd name="T7" fmla="*/ 25 h 49"/>
              <a:gd name="T8" fmla="*/ 267 w 357"/>
              <a:gd name="T9" fmla="*/ 25 h 49"/>
              <a:gd name="T10" fmla="*/ 251 w 357"/>
              <a:gd name="T11" fmla="*/ 28 h 49"/>
              <a:gd name="T12" fmla="*/ 229 w 357"/>
              <a:gd name="T13" fmla="*/ 28 h 49"/>
              <a:gd name="T14" fmla="*/ 205 w 357"/>
              <a:gd name="T15" fmla="*/ 31 h 49"/>
              <a:gd name="T16" fmla="*/ 183 w 357"/>
              <a:gd name="T17" fmla="*/ 31 h 49"/>
              <a:gd name="T18" fmla="*/ 165 w 357"/>
              <a:gd name="T19" fmla="*/ 34 h 49"/>
              <a:gd name="T20" fmla="*/ 150 w 357"/>
              <a:gd name="T21" fmla="*/ 34 h 49"/>
              <a:gd name="T22" fmla="*/ 128 w 357"/>
              <a:gd name="T23" fmla="*/ 37 h 49"/>
              <a:gd name="T24" fmla="*/ 97 w 357"/>
              <a:gd name="T25" fmla="*/ 40 h 49"/>
              <a:gd name="T26" fmla="*/ 70 w 357"/>
              <a:gd name="T27" fmla="*/ 43 h 49"/>
              <a:gd name="T28" fmla="*/ 55 w 357"/>
              <a:gd name="T29" fmla="*/ 46 h 49"/>
              <a:gd name="T30" fmla="*/ 44 w 357"/>
              <a:gd name="T31" fmla="*/ 46 h 49"/>
              <a:gd name="T32" fmla="*/ 37 w 357"/>
              <a:gd name="T33" fmla="*/ 49 h 49"/>
              <a:gd name="T34" fmla="*/ 31 w 357"/>
              <a:gd name="T35" fmla="*/ 49 h 49"/>
              <a:gd name="T36" fmla="*/ 22 w 357"/>
              <a:gd name="T37" fmla="*/ 46 h 49"/>
              <a:gd name="T38" fmla="*/ 9 w 357"/>
              <a:gd name="T39" fmla="*/ 40 h 49"/>
              <a:gd name="T40" fmla="*/ 0 w 357"/>
              <a:gd name="T41" fmla="*/ 34 h 49"/>
              <a:gd name="T42" fmla="*/ 0 w 357"/>
              <a:gd name="T43" fmla="*/ 31 h 49"/>
              <a:gd name="T44" fmla="*/ 4 w 357"/>
              <a:gd name="T45" fmla="*/ 31 h 49"/>
              <a:gd name="T46" fmla="*/ 15 w 357"/>
              <a:gd name="T47" fmla="*/ 28 h 49"/>
              <a:gd name="T48" fmla="*/ 31 w 357"/>
              <a:gd name="T49" fmla="*/ 28 h 49"/>
              <a:gd name="T50" fmla="*/ 62 w 357"/>
              <a:gd name="T51" fmla="*/ 25 h 49"/>
              <a:gd name="T52" fmla="*/ 119 w 357"/>
              <a:gd name="T53" fmla="*/ 19 h 49"/>
              <a:gd name="T54" fmla="*/ 139 w 357"/>
              <a:gd name="T55" fmla="*/ 15 h 49"/>
              <a:gd name="T56" fmla="*/ 165 w 357"/>
              <a:gd name="T57" fmla="*/ 12 h 49"/>
              <a:gd name="T58" fmla="*/ 192 w 357"/>
              <a:gd name="T59" fmla="*/ 9 h 49"/>
              <a:gd name="T60" fmla="*/ 225 w 357"/>
              <a:gd name="T61" fmla="*/ 6 h 49"/>
              <a:gd name="T62" fmla="*/ 256 w 357"/>
              <a:gd name="T63" fmla="*/ 3 h 49"/>
              <a:gd name="T64" fmla="*/ 280 w 357"/>
              <a:gd name="T65" fmla="*/ 0 h 49"/>
              <a:gd name="T66" fmla="*/ 298 w 357"/>
              <a:gd name="T67" fmla="*/ 0 h 49"/>
              <a:gd name="T68" fmla="*/ 309 w 357"/>
              <a:gd name="T69" fmla="*/ 0 h 49"/>
              <a:gd name="T70" fmla="*/ 322 w 357"/>
              <a:gd name="T71" fmla="*/ 0 h 49"/>
              <a:gd name="T72" fmla="*/ 344 w 357"/>
              <a:gd name="T73" fmla="*/ 6 h 49"/>
              <a:gd name="T74" fmla="*/ 355 w 357"/>
              <a:gd name="T75" fmla="*/ 15 h 49"/>
              <a:gd name="T76" fmla="*/ 357 w 357"/>
              <a:gd name="T77" fmla="*/ 19 h 49"/>
              <a:gd name="T78" fmla="*/ 355 w 357"/>
              <a:gd name="T79" fmla="*/ 22 h 49"/>
              <a:gd name="T80" fmla="*/ 351 w 357"/>
              <a:gd name="T81" fmla="*/ 25 h 49"/>
              <a:gd name="T82" fmla="*/ 344 w 357"/>
              <a:gd name="T83" fmla="*/ 25 h 49"/>
              <a:gd name="T84" fmla="*/ 340 w 357"/>
              <a:gd name="T85" fmla="*/ 25 h 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357" h="49">
                <a:moveTo>
                  <a:pt x="340" y="25"/>
                </a:moveTo>
                <a:lnTo>
                  <a:pt x="331" y="25"/>
                </a:lnTo>
                <a:lnTo>
                  <a:pt x="322" y="28"/>
                </a:lnTo>
                <a:lnTo>
                  <a:pt x="315" y="28"/>
                </a:lnTo>
                <a:lnTo>
                  <a:pt x="307" y="28"/>
                </a:lnTo>
                <a:lnTo>
                  <a:pt x="296" y="25"/>
                </a:lnTo>
                <a:lnTo>
                  <a:pt x="282" y="25"/>
                </a:lnTo>
                <a:lnTo>
                  <a:pt x="278" y="25"/>
                </a:lnTo>
                <a:lnTo>
                  <a:pt x="273" y="25"/>
                </a:lnTo>
                <a:lnTo>
                  <a:pt x="267" y="25"/>
                </a:lnTo>
                <a:lnTo>
                  <a:pt x="260" y="25"/>
                </a:lnTo>
                <a:lnTo>
                  <a:pt x="251" y="28"/>
                </a:lnTo>
                <a:lnTo>
                  <a:pt x="240" y="28"/>
                </a:lnTo>
                <a:lnTo>
                  <a:pt x="229" y="28"/>
                </a:lnTo>
                <a:lnTo>
                  <a:pt x="218" y="28"/>
                </a:lnTo>
                <a:lnTo>
                  <a:pt x="205" y="31"/>
                </a:lnTo>
                <a:lnTo>
                  <a:pt x="194" y="31"/>
                </a:lnTo>
                <a:lnTo>
                  <a:pt x="183" y="31"/>
                </a:lnTo>
                <a:lnTo>
                  <a:pt x="174" y="31"/>
                </a:lnTo>
                <a:lnTo>
                  <a:pt x="165" y="34"/>
                </a:lnTo>
                <a:lnTo>
                  <a:pt x="156" y="34"/>
                </a:lnTo>
                <a:lnTo>
                  <a:pt x="150" y="34"/>
                </a:lnTo>
                <a:lnTo>
                  <a:pt x="143" y="34"/>
                </a:lnTo>
                <a:lnTo>
                  <a:pt x="128" y="37"/>
                </a:lnTo>
                <a:lnTo>
                  <a:pt x="112" y="40"/>
                </a:lnTo>
                <a:lnTo>
                  <a:pt x="97" y="40"/>
                </a:lnTo>
                <a:lnTo>
                  <a:pt x="79" y="43"/>
                </a:lnTo>
                <a:lnTo>
                  <a:pt x="70" y="43"/>
                </a:lnTo>
                <a:lnTo>
                  <a:pt x="62" y="46"/>
                </a:lnTo>
                <a:lnTo>
                  <a:pt x="55" y="46"/>
                </a:lnTo>
                <a:lnTo>
                  <a:pt x="48" y="46"/>
                </a:lnTo>
                <a:lnTo>
                  <a:pt x="44" y="46"/>
                </a:lnTo>
                <a:lnTo>
                  <a:pt x="39" y="49"/>
                </a:lnTo>
                <a:lnTo>
                  <a:pt x="37" y="49"/>
                </a:lnTo>
                <a:lnTo>
                  <a:pt x="35" y="49"/>
                </a:lnTo>
                <a:lnTo>
                  <a:pt x="31" y="49"/>
                </a:lnTo>
                <a:lnTo>
                  <a:pt x="26" y="46"/>
                </a:lnTo>
                <a:lnTo>
                  <a:pt x="22" y="46"/>
                </a:lnTo>
                <a:lnTo>
                  <a:pt x="15" y="43"/>
                </a:lnTo>
                <a:lnTo>
                  <a:pt x="9" y="40"/>
                </a:lnTo>
                <a:lnTo>
                  <a:pt x="4" y="37"/>
                </a:lnTo>
                <a:lnTo>
                  <a:pt x="0" y="34"/>
                </a:lnTo>
                <a:lnTo>
                  <a:pt x="0" y="34"/>
                </a:lnTo>
                <a:lnTo>
                  <a:pt x="0" y="31"/>
                </a:lnTo>
                <a:lnTo>
                  <a:pt x="2" y="31"/>
                </a:lnTo>
                <a:lnTo>
                  <a:pt x="4" y="31"/>
                </a:lnTo>
                <a:lnTo>
                  <a:pt x="11" y="31"/>
                </a:lnTo>
                <a:lnTo>
                  <a:pt x="15" y="28"/>
                </a:lnTo>
                <a:lnTo>
                  <a:pt x="22" y="28"/>
                </a:lnTo>
                <a:lnTo>
                  <a:pt x="31" y="28"/>
                </a:lnTo>
                <a:lnTo>
                  <a:pt x="42" y="28"/>
                </a:lnTo>
                <a:lnTo>
                  <a:pt x="62" y="25"/>
                </a:lnTo>
                <a:lnTo>
                  <a:pt x="81" y="22"/>
                </a:lnTo>
                <a:lnTo>
                  <a:pt x="119" y="19"/>
                </a:lnTo>
                <a:lnTo>
                  <a:pt x="130" y="19"/>
                </a:lnTo>
                <a:lnTo>
                  <a:pt x="139" y="15"/>
                </a:lnTo>
                <a:lnTo>
                  <a:pt x="152" y="15"/>
                </a:lnTo>
                <a:lnTo>
                  <a:pt x="165" y="12"/>
                </a:lnTo>
                <a:lnTo>
                  <a:pt x="179" y="12"/>
                </a:lnTo>
                <a:lnTo>
                  <a:pt x="192" y="9"/>
                </a:lnTo>
                <a:lnTo>
                  <a:pt x="209" y="9"/>
                </a:lnTo>
                <a:lnTo>
                  <a:pt x="225" y="6"/>
                </a:lnTo>
                <a:lnTo>
                  <a:pt x="240" y="3"/>
                </a:lnTo>
                <a:lnTo>
                  <a:pt x="256" y="3"/>
                </a:lnTo>
                <a:lnTo>
                  <a:pt x="269" y="3"/>
                </a:lnTo>
                <a:lnTo>
                  <a:pt x="280" y="0"/>
                </a:lnTo>
                <a:lnTo>
                  <a:pt x="291" y="0"/>
                </a:lnTo>
                <a:lnTo>
                  <a:pt x="298" y="0"/>
                </a:lnTo>
                <a:lnTo>
                  <a:pt x="304" y="0"/>
                </a:lnTo>
                <a:lnTo>
                  <a:pt x="309" y="0"/>
                </a:lnTo>
                <a:lnTo>
                  <a:pt x="315" y="0"/>
                </a:lnTo>
                <a:lnTo>
                  <a:pt x="322" y="0"/>
                </a:lnTo>
                <a:lnTo>
                  <a:pt x="337" y="6"/>
                </a:lnTo>
                <a:lnTo>
                  <a:pt x="344" y="6"/>
                </a:lnTo>
                <a:lnTo>
                  <a:pt x="351" y="9"/>
                </a:lnTo>
                <a:lnTo>
                  <a:pt x="355" y="15"/>
                </a:lnTo>
                <a:lnTo>
                  <a:pt x="357" y="19"/>
                </a:lnTo>
                <a:lnTo>
                  <a:pt x="357" y="19"/>
                </a:lnTo>
                <a:lnTo>
                  <a:pt x="355" y="22"/>
                </a:lnTo>
                <a:lnTo>
                  <a:pt x="355" y="22"/>
                </a:lnTo>
                <a:lnTo>
                  <a:pt x="353" y="22"/>
                </a:lnTo>
                <a:lnTo>
                  <a:pt x="351" y="25"/>
                </a:lnTo>
                <a:lnTo>
                  <a:pt x="346" y="25"/>
                </a:lnTo>
                <a:lnTo>
                  <a:pt x="344" y="25"/>
                </a:lnTo>
                <a:lnTo>
                  <a:pt x="340" y="25"/>
                </a:lnTo>
                <a:lnTo>
                  <a:pt x="340" y="25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" name="Freeform 226"/>
          <p:cNvSpPr>
            <a:spLocks/>
          </p:cNvSpPr>
          <p:nvPr/>
        </p:nvSpPr>
        <p:spPr bwMode="auto">
          <a:xfrm>
            <a:off x="2235071" y="1992788"/>
            <a:ext cx="1133024" cy="713146"/>
          </a:xfrm>
          <a:custGeom>
            <a:avLst/>
            <a:gdLst>
              <a:gd name="T0" fmla="*/ 126 w 177"/>
              <a:gd name="T1" fmla="*/ 0 h 74"/>
              <a:gd name="T2" fmla="*/ 131 w 177"/>
              <a:gd name="T3" fmla="*/ 0 h 74"/>
              <a:gd name="T4" fmla="*/ 139 w 177"/>
              <a:gd name="T5" fmla="*/ 0 h 74"/>
              <a:gd name="T6" fmla="*/ 155 w 177"/>
              <a:gd name="T7" fmla="*/ 6 h 74"/>
              <a:gd name="T8" fmla="*/ 164 w 177"/>
              <a:gd name="T9" fmla="*/ 9 h 74"/>
              <a:gd name="T10" fmla="*/ 170 w 177"/>
              <a:gd name="T11" fmla="*/ 12 h 74"/>
              <a:gd name="T12" fmla="*/ 175 w 177"/>
              <a:gd name="T13" fmla="*/ 16 h 74"/>
              <a:gd name="T14" fmla="*/ 177 w 177"/>
              <a:gd name="T15" fmla="*/ 16 h 74"/>
              <a:gd name="T16" fmla="*/ 175 w 177"/>
              <a:gd name="T17" fmla="*/ 19 h 74"/>
              <a:gd name="T18" fmla="*/ 168 w 177"/>
              <a:gd name="T19" fmla="*/ 22 h 74"/>
              <a:gd name="T20" fmla="*/ 164 w 177"/>
              <a:gd name="T21" fmla="*/ 28 h 74"/>
              <a:gd name="T22" fmla="*/ 155 w 177"/>
              <a:gd name="T23" fmla="*/ 37 h 74"/>
              <a:gd name="T24" fmla="*/ 146 w 177"/>
              <a:gd name="T25" fmla="*/ 53 h 74"/>
              <a:gd name="T26" fmla="*/ 135 w 177"/>
              <a:gd name="T27" fmla="*/ 74 h 74"/>
              <a:gd name="T28" fmla="*/ 124 w 177"/>
              <a:gd name="T29" fmla="*/ 65 h 74"/>
              <a:gd name="T30" fmla="*/ 133 w 177"/>
              <a:gd name="T31" fmla="*/ 46 h 74"/>
              <a:gd name="T32" fmla="*/ 137 w 177"/>
              <a:gd name="T33" fmla="*/ 31 h 74"/>
              <a:gd name="T34" fmla="*/ 137 w 177"/>
              <a:gd name="T35" fmla="*/ 19 h 74"/>
              <a:gd name="T36" fmla="*/ 133 w 177"/>
              <a:gd name="T37" fmla="*/ 12 h 74"/>
              <a:gd name="T38" fmla="*/ 124 w 177"/>
              <a:gd name="T39" fmla="*/ 12 h 74"/>
              <a:gd name="T40" fmla="*/ 117 w 177"/>
              <a:gd name="T41" fmla="*/ 12 h 74"/>
              <a:gd name="T42" fmla="*/ 111 w 177"/>
              <a:gd name="T43" fmla="*/ 12 h 74"/>
              <a:gd name="T44" fmla="*/ 102 w 177"/>
              <a:gd name="T45" fmla="*/ 12 h 74"/>
              <a:gd name="T46" fmla="*/ 89 w 177"/>
              <a:gd name="T47" fmla="*/ 12 h 74"/>
              <a:gd name="T48" fmla="*/ 75 w 177"/>
              <a:gd name="T49" fmla="*/ 16 h 74"/>
              <a:gd name="T50" fmla="*/ 58 w 177"/>
              <a:gd name="T51" fmla="*/ 16 h 74"/>
              <a:gd name="T52" fmla="*/ 38 w 177"/>
              <a:gd name="T53" fmla="*/ 19 h 74"/>
              <a:gd name="T54" fmla="*/ 14 w 177"/>
              <a:gd name="T55" fmla="*/ 22 h 74"/>
              <a:gd name="T56" fmla="*/ 0 w 177"/>
              <a:gd name="T57" fmla="*/ 16 h 74"/>
              <a:gd name="T58" fmla="*/ 20 w 177"/>
              <a:gd name="T59" fmla="*/ 16 h 74"/>
              <a:gd name="T60" fmla="*/ 33 w 177"/>
              <a:gd name="T61" fmla="*/ 16 h 74"/>
              <a:gd name="T62" fmla="*/ 40 w 177"/>
              <a:gd name="T63" fmla="*/ 12 h 74"/>
              <a:gd name="T64" fmla="*/ 51 w 177"/>
              <a:gd name="T65" fmla="*/ 12 h 74"/>
              <a:gd name="T66" fmla="*/ 64 w 177"/>
              <a:gd name="T67" fmla="*/ 12 h 74"/>
              <a:gd name="T68" fmla="*/ 82 w 177"/>
              <a:gd name="T69" fmla="*/ 9 h 74"/>
              <a:gd name="T70" fmla="*/ 100 w 177"/>
              <a:gd name="T71" fmla="*/ 6 h 74"/>
              <a:gd name="T72" fmla="*/ 111 w 177"/>
              <a:gd name="T73" fmla="*/ 3 h 74"/>
              <a:gd name="T74" fmla="*/ 120 w 177"/>
              <a:gd name="T75" fmla="*/ 3 h 74"/>
              <a:gd name="T76" fmla="*/ 124 w 177"/>
              <a:gd name="T77" fmla="*/ 3 h 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77" h="74">
                <a:moveTo>
                  <a:pt x="124" y="3"/>
                </a:moveTo>
                <a:lnTo>
                  <a:pt x="126" y="0"/>
                </a:lnTo>
                <a:lnTo>
                  <a:pt x="128" y="0"/>
                </a:lnTo>
                <a:lnTo>
                  <a:pt x="131" y="0"/>
                </a:lnTo>
                <a:lnTo>
                  <a:pt x="135" y="0"/>
                </a:lnTo>
                <a:lnTo>
                  <a:pt x="139" y="0"/>
                </a:lnTo>
                <a:lnTo>
                  <a:pt x="146" y="3"/>
                </a:lnTo>
                <a:lnTo>
                  <a:pt x="155" y="6"/>
                </a:lnTo>
                <a:lnTo>
                  <a:pt x="161" y="9"/>
                </a:lnTo>
                <a:lnTo>
                  <a:pt x="164" y="9"/>
                </a:lnTo>
                <a:lnTo>
                  <a:pt x="168" y="12"/>
                </a:lnTo>
                <a:lnTo>
                  <a:pt x="170" y="12"/>
                </a:lnTo>
                <a:lnTo>
                  <a:pt x="173" y="16"/>
                </a:lnTo>
                <a:lnTo>
                  <a:pt x="175" y="16"/>
                </a:lnTo>
                <a:lnTo>
                  <a:pt x="175" y="16"/>
                </a:lnTo>
                <a:lnTo>
                  <a:pt x="177" y="16"/>
                </a:lnTo>
                <a:lnTo>
                  <a:pt x="175" y="19"/>
                </a:lnTo>
                <a:lnTo>
                  <a:pt x="175" y="19"/>
                </a:lnTo>
                <a:lnTo>
                  <a:pt x="170" y="22"/>
                </a:lnTo>
                <a:lnTo>
                  <a:pt x="168" y="22"/>
                </a:lnTo>
                <a:lnTo>
                  <a:pt x="166" y="25"/>
                </a:lnTo>
                <a:lnTo>
                  <a:pt x="164" y="28"/>
                </a:lnTo>
                <a:lnTo>
                  <a:pt x="159" y="31"/>
                </a:lnTo>
                <a:lnTo>
                  <a:pt x="155" y="37"/>
                </a:lnTo>
                <a:lnTo>
                  <a:pt x="150" y="43"/>
                </a:lnTo>
                <a:lnTo>
                  <a:pt x="146" y="53"/>
                </a:lnTo>
                <a:lnTo>
                  <a:pt x="139" y="62"/>
                </a:lnTo>
                <a:lnTo>
                  <a:pt x="135" y="74"/>
                </a:lnTo>
                <a:lnTo>
                  <a:pt x="120" y="74"/>
                </a:lnTo>
                <a:lnTo>
                  <a:pt x="124" y="65"/>
                </a:lnTo>
                <a:lnTo>
                  <a:pt x="128" y="56"/>
                </a:lnTo>
                <a:lnTo>
                  <a:pt x="133" y="46"/>
                </a:lnTo>
                <a:lnTo>
                  <a:pt x="135" y="37"/>
                </a:lnTo>
                <a:lnTo>
                  <a:pt x="137" y="31"/>
                </a:lnTo>
                <a:lnTo>
                  <a:pt x="137" y="25"/>
                </a:lnTo>
                <a:lnTo>
                  <a:pt x="137" y="19"/>
                </a:lnTo>
                <a:lnTo>
                  <a:pt x="135" y="16"/>
                </a:lnTo>
                <a:lnTo>
                  <a:pt x="133" y="12"/>
                </a:lnTo>
                <a:lnTo>
                  <a:pt x="128" y="12"/>
                </a:lnTo>
                <a:lnTo>
                  <a:pt x="124" y="12"/>
                </a:lnTo>
                <a:lnTo>
                  <a:pt x="120" y="12"/>
                </a:lnTo>
                <a:lnTo>
                  <a:pt x="117" y="12"/>
                </a:lnTo>
                <a:lnTo>
                  <a:pt x="115" y="12"/>
                </a:lnTo>
                <a:lnTo>
                  <a:pt x="111" y="12"/>
                </a:lnTo>
                <a:lnTo>
                  <a:pt x="106" y="12"/>
                </a:lnTo>
                <a:lnTo>
                  <a:pt x="102" y="12"/>
                </a:lnTo>
                <a:lnTo>
                  <a:pt x="95" y="12"/>
                </a:lnTo>
                <a:lnTo>
                  <a:pt x="89" y="12"/>
                </a:lnTo>
                <a:lnTo>
                  <a:pt x="82" y="16"/>
                </a:lnTo>
                <a:lnTo>
                  <a:pt x="75" y="16"/>
                </a:lnTo>
                <a:lnTo>
                  <a:pt x="67" y="16"/>
                </a:lnTo>
                <a:lnTo>
                  <a:pt x="58" y="16"/>
                </a:lnTo>
                <a:lnTo>
                  <a:pt x="47" y="19"/>
                </a:lnTo>
                <a:lnTo>
                  <a:pt x="38" y="19"/>
                </a:lnTo>
                <a:lnTo>
                  <a:pt x="25" y="22"/>
                </a:lnTo>
                <a:lnTo>
                  <a:pt x="14" y="22"/>
                </a:lnTo>
                <a:lnTo>
                  <a:pt x="0" y="25"/>
                </a:lnTo>
                <a:lnTo>
                  <a:pt x="0" y="16"/>
                </a:lnTo>
                <a:lnTo>
                  <a:pt x="11" y="16"/>
                </a:lnTo>
                <a:lnTo>
                  <a:pt x="20" y="16"/>
                </a:lnTo>
                <a:lnTo>
                  <a:pt x="27" y="16"/>
                </a:lnTo>
                <a:lnTo>
                  <a:pt x="33" y="16"/>
                </a:lnTo>
                <a:lnTo>
                  <a:pt x="36" y="16"/>
                </a:lnTo>
                <a:lnTo>
                  <a:pt x="40" y="12"/>
                </a:lnTo>
                <a:lnTo>
                  <a:pt x="45" y="12"/>
                </a:lnTo>
                <a:lnTo>
                  <a:pt x="51" y="12"/>
                </a:lnTo>
                <a:lnTo>
                  <a:pt x="58" y="12"/>
                </a:lnTo>
                <a:lnTo>
                  <a:pt x="64" y="12"/>
                </a:lnTo>
                <a:lnTo>
                  <a:pt x="73" y="9"/>
                </a:lnTo>
                <a:lnTo>
                  <a:pt x="82" y="9"/>
                </a:lnTo>
                <a:lnTo>
                  <a:pt x="91" y="6"/>
                </a:lnTo>
                <a:lnTo>
                  <a:pt x="100" y="6"/>
                </a:lnTo>
                <a:lnTo>
                  <a:pt x="106" y="6"/>
                </a:lnTo>
                <a:lnTo>
                  <a:pt x="111" y="3"/>
                </a:lnTo>
                <a:lnTo>
                  <a:pt x="117" y="3"/>
                </a:lnTo>
                <a:lnTo>
                  <a:pt x="120" y="3"/>
                </a:lnTo>
                <a:lnTo>
                  <a:pt x="122" y="3"/>
                </a:lnTo>
                <a:lnTo>
                  <a:pt x="124" y="3"/>
                </a:lnTo>
                <a:lnTo>
                  <a:pt x="124" y="3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Freeform 227"/>
          <p:cNvSpPr>
            <a:spLocks/>
          </p:cNvSpPr>
          <p:nvPr/>
        </p:nvSpPr>
        <p:spPr bwMode="auto">
          <a:xfrm>
            <a:off x="2305487" y="2648111"/>
            <a:ext cx="921780" cy="144560"/>
          </a:xfrm>
          <a:custGeom>
            <a:avLst/>
            <a:gdLst>
              <a:gd name="T0" fmla="*/ 0 w 144"/>
              <a:gd name="T1" fmla="*/ 9 h 15"/>
              <a:gd name="T2" fmla="*/ 7 w 144"/>
              <a:gd name="T3" fmla="*/ 9 h 15"/>
              <a:gd name="T4" fmla="*/ 16 w 144"/>
              <a:gd name="T5" fmla="*/ 9 h 15"/>
              <a:gd name="T6" fmla="*/ 25 w 144"/>
              <a:gd name="T7" fmla="*/ 9 h 15"/>
              <a:gd name="T8" fmla="*/ 34 w 144"/>
              <a:gd name="T9" fmla="*/ 9 h 15"/>
              <a:gd name="T10" fmla="*/ 45 w 144"/>
              <a:gd name="T11" fmla="*/ 6 h 15"/>
              <a:gd name="T12" fmla="*/ 56 w 144"/>
              <a:gd name="T13" fmla="*/ 6 h 15"/>
              <a:gd name="T14" fmla="*/ 67 w 144"/>
              <a:gd name="T15" fmla="*/ 6 h 15"/>
              <a:gd name="T16" fmla="*/ 80 w 144"/>
              <a:gd name="T17" fmla="*/ 3 h 15"/>
              <a:gd name="T18" fmla="*/ 91 w 144"/>
              <a:gd name="T19" fmla="*/ 3 h 15"/>
              <a:gd name="T20" fmla="*/ 102 w 144"/>
              <a:gd name="T21" fmla="*/ 0 h 15"/>
              <a:gd name="T22" fmla="*/ 111 w 144"/>
              <a:gd name="T23" fmla="*/ 0 h 15"/>
              <a:gd name="T24" fmla="*/ 120 w 144"/>
              <a:gd name="T25" fmla="*/ 0 h 15"/>
              <a:gd name="T26" fmla="*/ 124 w 144"/>
              <a:gd name="T27" fmla="*/ 0 h 15"/>
              <a:gd name="T28" fmla="*/ 131 w 144"/>
              <a:gd name="T29" fmla="*/ 0 h 15"/>
              <a:gd name="T30" fmla="*/ 133 w 144"/>
              <a:gd name="T31" fmla="*/ 0 h 15"/>
              <a:gd name="T32" fmla="*/ 137 w 144"/>
              <a:gd name="T33" fmla="*/ 0 h 15"/>
              <a:gd name="T34" fmla="*/ 139 w 144"/>
              <a:gd name="T35" fmla="*/ 3 h 15"/>
              <a:gd name="T36" fmla="*/ 142 w 144"/>
              <a:gd name="T37" fmla="*/ 3 h 15"/>
              <a:gd name="T38" fmla="*/ 144 w 144"/>
              <a:gd name="T39" fmla="*/ 6 h 15"/>
              <a:gd name="T40" fmla="*/ 144 w 144"/>
              <a:gd name="T41" fmla="*/ 6 h 15"/>
              <a:gd name="T42" fmla="*/ 142 w 144"/>
              <a:gd name="T43" fmla="*/ 6 h 15"/>
              <a:gd name="T44" fmla="*/ 142 w 144"/>
              <a:gd name="T45" fmla="*/ 6 h 15"/>
              <a:gd name="T46" fmla="*/ 137 w 144"/>
              <a:gd name="T47" fmla="*/ 6 h 15"/>
              <a:gd name="T48" fmla="*/ 135 w 144"/>
              <a:gd name="T49" fmla="*/ 9 h 15"/>
              <a:gd name="T50" fmla="*/ 133 w 144"/>
              <a:gd name="T51" fmla="*/ 9 h 15"/>
              <a:gd name="T52" fmla="*/ 131 w 144"/>
              <a:gd name="T53" fmla="*/ 9 h 15"/>
              <a:gd name="T54" fmla="*/ 126 w 144"/>
              <a:gd name="T55" fmla="*/ 9 h 15"/>
              <a:gd name="T56" fmla="*/ 122 w 144"/>
              <a:gd name="T57" fmla="*/ 9 h 15"/>
              <a:gd name="T58" fmla="*/ 117 w 144"/>
              <a:gd name="T59" fmla="*/ 9 h 15"/>
              <a:gd name="T60" fmla="*/ 111 w 144"/>
              <a:gd name="T61" fmla="*/ 9 h 15"/>
              <a:gd name="T62" fmla="*/ 104 w 144"/>
              <a:gd name="T63" fmla="*/ 9 h 15"/>
              <a:gd name="T64" fmla="*/ 98 w 144"/>
              <a:gd name="T65" fmla="*/ 12 h 15"/>
              <a:gd name="T66" fmla="*/ 89 w 144"/>
              <a:gd name="T67" fmla="*/ 12 h 15"/>
              <a:gd name="T68" fmla="*/ 78 w 144"/>
              <a:gd name="T69" fmla="*/ 12 h 15"/>
              <a:gd name="T70" fmla="*/ 69 w 144"/>
              <a:gd name="T71" fmla="*/ 12 h 15"/>
              <a:gd name="T72" fmla="*/ 56 w 144"/>
              <a:gd name="T73" fmla="*/ 12 h 15"/>
              <a:gd name="T74" fmla="*/ 45 w 144"/>
              <a:gd name="T75" fmla="*/ 15 h 15"/>
              <a:gd name="T76" fmla="*/ 31 w 144"/>
              <a:gd name="T77" fmla="*/ 15 h 15"/>
              <a:gd name="T78" fmla="*/ 16 w 144"/>
              <a:gd name="T79" fmla="*/ 15 h 15"/>
              <a:gd name="T80" fmla="*/ 3 w 144"/>
              <a:gd name="T81" fmla="*/ 15 h 15"/>
              <a:gd name="T82" fmla="*/ 0 w 144"/>
              <a:gd name="T83" fmla="*/ 9 h 15"/>
              <a:gd name="T84" fmla="*/ 0 w 144"/>
              <a:gd name="T85" fmla="*/ 9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144" h="15">
                <a:moveTo>
                  <a:pt x="0" y="9"/>
                </a:moveTo>
                <a:lnTo>
                  <a:pt x="7" y="9"/>
                </a:lnTo>
                <a:lnTo>
                  <a:pt x="16" y="9"/>
                </a:lnTo>
                <a:lnTo>
                  <a:pt x="25" y="9"/>
                </a:lnTo>
                <a:lnTo>
                  <a:pt x="34" y="9"/>
                </a:lnTo>
                <a:lnTo>
                  <a:pt x="45" y="6"/>
                </a:lnTo>
                <a:lnTo>
                  <a:pt x="56" y="6"/>
                </a:lnTo>
                <a:lnTo>
                  <a:pt x="67" y="6"/>
                </a:lnTo>
                <a:lnTo>
                  <a:pt x="80" y="3"/>
                </a:lnTo>
                <a:lnTo>
                  <a:pt x="91" y="3"/>
                </a:lnTo>
                <a:lnTo>
                  <a:pt x="102" y="0"/>
                </a:lnTo>
                <a:lnTo>
                  <a:pt x="111" y="0"/>
                </a:lnTo>
                <a:lnTo>
                  <a:pt x="120" y="0"/>
                </a:lnTo>
                <a:lnTo>
                  <a:pt x="124" y="0"/>
                </a:lnTo>
                <a:lnTo>
                  <a:pt x="131" y="0"/>
                </a:lnTo>
                <a:lnTo>
                  <a:pt x="133" y="0"/>
                </a:lnTo>
                <a:lnTo>
                  <a:pt x="137" y="0"/>
                </a:lnTo>
                <a:lnTo>
                  <a:pt x="139" y="3"/>
                </a:lnTo>
                <a:lnTo>
                  <a:pt x="142" y="3"/>
                </a:lnTo>
                <a:lnTo>
                  <a:pt x="144" y="6"/>
                </a:lnTo>
                <a:lnTo>
                  <a:pt x="144" y="6"/>
                </a:lnTo>
                <a:lnTo>
                  <a:pt x="142" y="6"/>
                </a:lnTo>
                <a:lnTo>
                  <a:pt x="142" y="6"/>
                </a:lnTo>
                <a:lnTo>
                  <a:pt x="137" y="6"/>
                </a:lnTo>
                <a:lnTo>
                  <a:pt x="135" y="9"/>
                </a:lnTo>
                <a:lnTo>
                  <a:pt x="133" y="9"/>
                </a:lnTo>
                <a:lnTo>
                  <a:pt x="131" y="9"/>
                </a:lnTo>
                <a:lnTo>
                  <a:pt x="126" y="9"/>
                </a:lnTo>
                <a:lnTo>
                  <a:pt x="122" y="9"/>
                </a:lnTo>
                <a:lnTo>
                  <a:pt x="117" y="9"/>
                </a:lnTo>
                <a:lnTo>
                  <a:pt x="111" y="9"/>
                </a:lnTo>
                <a:lnTo>
                  <a:pt x="104" y="9"/>
                </a:lnTo>
                <a:lnTo>
                  <a:pt x="98" y="12"/>
                </a:lnTo>
                <a:lnTo>
                  <a:pt x="89" y="12"/>
                </a:lnTo>
                <a:lnTo>
                  <a:pt x="78" y="12"/>
                </a:lnTo>
                <a:lnTo>
                  <a:pt x="69" y="12"/>
                </a:lnTo>
                <a:lnTo>
                  <a:pt x="56" y="12"/>
                </a:lnTo>
                <a:lnTo>
                  <a:pt x="45" y="15"/>
                </a:lnTo>
                <a:lnTo>
                  <a:pt x="31" y="15"/>
                </a:lnTo>
                <a:lnTo>
                  <a:pt x="16" y="15"/>
                </a:lnTo>
                <a:lnTo>
                  <a:pt x="3" y="15"/>
                </a:lnTo>
                <a:lnTo>
                  <a:pt x="0" y="9"/>
                </a:lnTo>
                <a:lnTo>
                  <a:pt x="0" y="9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Freeform 228"/>
          <p:cNvSpPr>
            <a:spLocks/>
          </p:cNvSpPr>
          <p:nvPr/>
        </p:nvSpPr>
        <p:spPr bwMode="auto">
          <a:xfrm>
            <a:off x="2164659" y="2146982"/>
            <a:ext cx="160033" cy="828791"/>
          </a:xfrm>
          <a:custGeom>
            <a:avLst/>
            <a:gdLst>
              <a:gd name="T0" fmla="*/ 0 w 25"/>
              <a:gd name="T1" fmla="*/ 0 h 86"/>
              <a:gd name="T2" fmla="*/ 18 w 25"/>
              <a:gd name="T3" fmla="*/ 0 h 86"/>
              <a:gd name="T4" fmla="*/ 18 w 25"/>
              <a:gd name="T5" fmla="*/ 6 h 86"/>
              <a:gd name="T6" fmla="*/ 20 w 25"/>
              <a:gd name="T7" fmla="*/ 12 h 86"/>
              <a:gd name="T8" fmla="*/ 20 w 25"/>
              <a:gd name="T9" fmla="*/ 21 h 86"/>
              <a:gd name="T10" fmla="*/ 22 w 25"/>
              <a:gd name="T11" fmla="*/ 33 h 86"/>
              <a:gd name="T12" fmla="*/ 22 w 25"/>
              <a:gd name="T13" fmla="*/ 46 h 86"/>
              <a:gd name="T14" fmla="*/ 25 w 25"/>
              <a:gd name="T15" fmla="*/ 55 h 86"/>
              <a:gd name="T16" fmla="*/ 25 w 25"/>
              <a:gd name="T17" fmla="*/ 61 h 86"/>
              <a:gd name="T18" fmla="*/ 25 w 25"/>
              <a:gd name="T19" fmla="*/ 67 h 86"/>
              <a:gd name="T20" fmla="*/ 25 w 25"/>
              <a:gd name="T21" fmla="*/ 73 h 86"/>
              <a:gd name="T22" fmla="*/ 25 w 25"/>
              <a:gd name="T23" fmla="*/ 77 h 86"/>
              <a:gd name="T24" fmla="*/ 22 w 25"/>
              <a:gd name="T25" fmla="*/ 80 h 86"/>
              <a:gd name="T26" fmla="*/ 22 w 25"/>
              <a:gd name="T27" fmla="*/ 80 h 86"/>
              <a:gd name="T28" fmla="*/ 20 w 25"/>
              <a:gd name="T29" fmla="*/ 83 h 86"/>
              <a:gd name="T30" fmla="*/ 20 w 25"/>
              <a:gd name="T31" fmla="*/ 83 h 86"/>
              <a:gd name="T32" fmla="*/ 20 w 25"/>
              <a:gd name="T33" fmla="*/ 86 h 86"/>
              <a:gd name="T34" fmla="*/ 20 w 25"/>
              <a:gd name="T35" fmla="*/ 86 h 86"/>
              <a:gd name="T36" fmla="*/ 20 w 25"/>
              <a:gd name="T37" fmla="*/ 83 h 86"/>
              <a:gd name="T38" fmla="*/ 20 w 25"/>
              <a:gd name="T39" fmla="*/ 80 h 86"/>
              <a:gd name="T40" fmla="*/ 18 w 25"/>
              <a:gd name="T41" fmla="*/ 77 h 86"/>
              <a:gd name="T42" fmla="*/ 18 w 25"/>
              <a:gd name="T43" fmla="*/ 73 h 86"/>
              <a:gd name="T44" fmla="*/ 16 w 25"/>
              <a:gd name="T45" fmla="*/ 67 h 86"/>
              <a:gd name="T46" fmla="*/ 16 w 25"/>
              <a:gd name="T47" fmla="*/ 61 h 86"/>
              <a:gd name="T48" fmla="*/ 14 w 25"/>
              <a:gd name="T49" fmla="*/ 49 h 86"/>
              <a:gd name="T50" fmla="*/ 9 w 25"/>
              <a:gd name="T51" fmla="*/ 37 h 86"/>
              <a:gd name="T52" fmla="*/ 5 w 25"/>
              <a:gd name="T53" fmla="*/ 21 h 86"/>
              <a:gd name="T54" fmla="*/ 0 w 25"/>
              <a:gd name="T55" fmla="*/ 0 h 86"/>
              <a:gd name="T56" fmla="*/ 0 w 25"/>
              <a:gd name="T57" fmla="*/ 0 h 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5" h="86">
                <a:moveTo>
                  <a:pt x="0" y="0"/>
                </a:moveTo>
                <a:lnTo>
                  <a:pt x="18" y="0"/>
                </a:lnTo>
                <a:lnTo>
                  <a:pt x="18" y="6"/>
                </a:lnTo>
                <a:lnTo>
                  <a:pt x="20" y="12"/>
                </a:lnTo>
                <a:lnTo>
                  <a:pt x="20" y="21"/>
                </a:lnTo>
                <a:lnTo>
                  <a:pt x="22" y="33"/>
                </a:lnTo>
                <a:lnTo>
                  <a:pt x="22" y="46"/>
                </a:lnTo>
                <a:lnTo>
                  <a:pt x="25" y="55"/>
                </a:lnTo>
                <a:lnTo>
                  <a:pt x="25" y="61"/>
                </a:lnTo>
                <a:lnTo>
                  <a:pt x="25" y="67"/>
                </a:lnTo>
                <a:lnTo>
                  <a:pt x="25" y="73"/>
                </a:lnTo>
                <a:lnTo>
                  <a:pt x="25" y="77"/>
                </a:lnTo>
                <a:lnTo>
                  <a:pt x="22" y="80"/>
                </a:lnTo>
                <a:lnTo>
                  <a:pt x="22" y="80"/>
                </a:lnTo>
                <a:lnTo>
                  <a:pt x="20" y="83"/>
                </a:lnTo>
                <a:lnTo>
                  <a:pt x="20" y="83"/>
                </a:lnTo>
                <a:lnTo>
                  <a:pt x="20" y="86"/>
                </a:lnTo>
                <a:lnTo>
                  <a:pt x="20" y="86"/>
                </a:lnTo>
                <a:lnTo>
                  <a:pt x="20" y="83"/>
                </a:lnTo>
                <a:lnTo>
                  <a:pt x="20" y="80"/>
                </a:lnTo>
                <a:lnTo>
                  <a:pt x="18" y="77"/>
                </a:lnTo>
                <a:lnTo>
                  <a:pt x="18" y="73"/>
                </a:lnTo>
                <a:lnTo>
                  <a:pt x="16" y="67"/>
                </a:lnTo>
                <a:lnTo>
                  <a:pt x="16" y="61"/>
                </a:lnTo>
                <a:lnTo>
                  <a:pt x="14" y="49"/>
                </a:lnTo>
                <a:lnTo>
                  <a:pt x="9" y="37"/>
                </a:lnTo>
                <a:lnTo>
                  <a:pt x="5" y="21"/>
                </a:lnTo>
                <a:lnTo>
                  <a:pt x="0" y="0"/>
                </a:lnTo>
                <a:lnTo>
                  <a:pt x="0" y="0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9" name="Freeform 230"/>
          <p:cNvSpPr>
            <a:spLocks/>
          </p:cNvSpPr>
          <p:nvPr/>
        </p:nvSpPr>
        <p:spPr bwMode="auto">
          <a:xfrm>
            <a:off x="5105694" y="951697"/>
            <a:ext cx="467293" cy="356576"/>
          </a:xfrm>
          <a:custGeom>
            <a:avLst/>
            <a:gdLst>
              <a:gd name="T0" fmla="*/ 58 w 73"/>
              <a:gd name="T1" fmla="*/ 37 h 37"/>
              <a:gd name="T2" fmla="*/ 51 w 73"/>
              <a:gd name="T3" fmla="*/ 37 h 37"/>
              <a:gd name="T4" fmla="*/ 42 w 73"/>
              <a:gd name="T5" fmla="*/ 34 h 37"/>
              <a:gd name="T6" fmla="*/ 33 w 73"/>
              <a:gd name="T7" fmla="*/ 31 h 37"/>
              <a:gd name="T8" fmla="*/ 22 w 73"/>
              <a:gd name="T9" fmla="*/ 25 h 37"/>
              <a:gd name="T10" fmla="*/ 18 w 73"/>
              <a:gd name="T11" fmla="*/ 22 h 37"/>
              <a:gd name="T12" fmla="*/ 13 w 73"/>
              <a:gd name="T13" fmla="*/ 19 h 37"/>
              <a:gd name="T14" fmla="*/ 9 w 73"/>
              <a:gd name="T15" fmla="*/ 16 h 37"/>
              <a:gd name="T16" fmla="*/ 7 w 73"/>
              <a:gd name="T17" fmla="*/ 16 h 37"/>
              <a:gd name="T18" fmla="*/ 5 w 73"/>
              <a:gd name="T19" fmla="*/ 13 h 37"/>
              <a:gd name="T20" fmla="*/ 2 w 73"/>
              <a:gd name="T21" fmla="*/ 10 h 37"/>
              <a:gd name="T22" fmla="*/ 0 w 73"/>
              <a:gd name="T23" fmla="*/ 10 h 37"/>
              <a:gd name="T24" fmla="*/ 0 w 73"/>
              <a:gd name="T25" fmla="*/ 10 h 37"/>
              <a:gd name="T26" fmla="*/ 0 w 73"/>
              <a:gd name="T27" fmla="*/ 0 h 37"/>
              <a:gd name="T28" fmla="*/ 2 w 73"/>
              <a:gd name="T29" fmla="*/ 0 h 37"/>
              <a:gd name="T30" fmla="*/ 5 w 73"/>
              <a:gd name="T31" fmla="*/ 0 h 37"/>
              <a:gd name="T32" fmla="*/ 9 w 73"/>
              <a:gd name="T33" fmla="*/ 0 h 37"/>
              <a:gd name="T34" fmla="*/ 13 w 73"/>
              <a:gd name="T35" fmla="*/ 0 h 37"/>
              <a:gd name="T36" fmla="*/ 20 w 73"/>
              <a:gd name="T37" fmla="*/ 0 h 37"/>
              <a:gd name="T38" fmla="*/ 29 w 73"/>
              <a:gd name="T39" fmla="*/ 0 h 37"/>
              <a:gd name="T40" fmla="*/ 42 w 73"/>
              <a:gd name="T41" fmla="*/ 0 h 37"/>
              <a:gd name="T42" fmla="*/ 51 w 73"/>
              <a:gd name="T43" fmla="*/ 3 h 37"/>
              <a:gd name="T44" fmla="*/ 58 w 73"/>
              <a:gd name="T45" fmla="*/ 6 h 37"/>
              <a:gd name="T46" fmla="*/ 62 w 73"/>
              <a:gd name="T47" fmla="*/ 10 h 37"/>
              <a:gd name="T48" fmla="*/ 66 w 73"/>
              <a:gd name="T49" fmla="*/ 13 h 37"/>
              <a:gd name="T50" fmla="*/ 71 w 73"/>
              <a:gd name="T51" fmla="*/ 16 h 37"/>
              <a:gd name="T52" fmla="*/ 73 w 73"/>
              <a:gd name="T53" fmla="*/ 22 h 37"/>
              <a:gd name="T54" fmla="*/ 73 w 73"/>
              <a:gd name="T55" fmla="*/ 25 h 37"/>
              <a:gd name="T56" fmla="*/ 73 w 73"/>
              <a:gd name="T57" fmla="*/ 31 h 37"/>
              <a:gd name="T58" fmla="*/ 71 w 73"/>
              <a:gd name="T59" fmla="*/ 34 h 37"/>
              <a:gd name="T60" fmla="*/ 69 w 73"/>
              <a:gd name="T61" fmla="*/ 37 h 37"/>
              <a:gd name="T62" fmla="*/ 64 w 73"/>
              <a:gd name="T63" fmla="*/ 37 h 37"/>
              <a:gd name="T64" fmla="*/ 58 w 73"/>
              <a:gd name="T65" fmla="*/ 37 h 37"/>
              <a:gd name="T66" fmla="*/ 58 w 73"/>
              <a:gd name="T67" fmla="*/ 37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73" h="37">
                <a:moveTo>
                  <a:pt x="58" y="37"/>
                </a:moveTo>
                <a:lnTo>
                  <a:pt x="51" y="37"/>
                </a:lnTo>
                <a:lnTo>
                  <a:pt x="42" y="34"/>
                </a:lnTo>
                <a:lnTo>
                  <a:pt x="33" y="31"/>
                </a:lnTo>
                <a:lnTo>
                  <a:pt x="22" y="25"/>
                </a:lnTo>
                <a:lnTo>
                  <a:pt x="18" y="22"/>
                </a:lnTo>
                <a:lnTo>
                  <a:pt x="13" y="19"/>
                </a:lnTo>
                <a:lnTo>
                  <a:pt x="9" y="16"/>
                </a:lnTo>
                <a:lnTo>
                  <a:pt x="7" y="16"/>
                </a:lnTo>
                <a:lnTo>
                  <a:pt x="5" y="13"/>
                </a:lnTo>
                <a:lnTo>
                  <a:pt x="2" y="10"/>
                </a:lnTo>
                <a:lnTo>
                  <a:pt x="0" y="10"/>
                </a:lnTo>
                <a:lnTo>
                  <a:pt x="0" y="10"/>
                </a:lnTo>
                <a:lnTo>
                  <a:pt x="0" y="0"/>
                </a:lnTo>
                <a:lnTo>
                  <a:pt x="2" y="0"/>
                </a:lnTo>
                <a:lnTo>
                  <a:pt x="5" y="0"/>
                </a:lnTo>
                <a:lnTo>
                  <a:pt x="9" y="0"/>
                </a:lnTo>
                <a:lnTo>
                  <a:pt x="13" y="0"/>
                </a:lnTo>
                <a:lnTo>
                  <a:pt x="20" y="0"/>
                </a:lnTo>
                <a:lnTo>
                  <a:pt x="29" y="0"/>
                </a:lnTo>
                <a:lnTo>
                  <a:pt x="42" y="0"/>
                </a:lnTo>
                <a:lnTo>
                  <a:pt x="51" y="3"/>
                </a:lnTo>
                <a:lnTo>
                  <a:pt x="58" y="6"/>
                </a:lnTo>
                <a:lnTo>
                  <a:pt x="62" y="10"/>
                </a:lnTo>
                <a:lnTo>
                  <a:pt x="66" y="13"/>
                </a:lnTo>
                <a:lnTo>
                  <a:pt x="71" y="16"/>
                </a:lnTo>
                <a:lnTo>
                  <a:pt x="73" y="22"/>
                </a:lnTo>
                <a:lnTo>
                  <a:pt x="73" y="25"/>
                </a:lnTo>
                <a:lnTo>
                  <a:pt x="73" y="31"/>
                </a:lnTo>
                <a:lnTo>
                  <a:pt x="71" y="34"/>
                </a:lnTo>
                <a:lnTo>
                  <a:pt x="69" y="37"/>
                </a:lnTo>
                <a:lnTo>
                  <a:pt x="64" y="37"/>
                </a:lnTo>
                <a:lnTo>
                  <a:pt x="58" y="37"/>
                </a:lnTo>
                <a:lnTo>
                  <a:pt x="58" y="37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0" name="Freeform 231"/>
          <p:cNvSpPr>
            <a:spLocks/>
          </p:cNvSpPr>
          <p:nvPr/>
        </p:nvSpPr>
        <p:spPr bwMode="auto">
          <a:xfrm>
            <a:off x="4881652" y="1607020"/>
            <a:ext cx="678533" cy="982985"/>
          </a:xfrm>
          <a:custGeom>
            <a:avLst/>
            <a:gdLst>
              <a:gd name="T0" fmla="*/ 31 w 106"/>
              <a:gd name="T1" fmla="*/ 28 h 102"/>
              <a:gd name="T2" fmla="*/ 24 w 106"/>
              <a:gd name="T3" fmla="*/ 25 h 102"/>
              <a:gd name="T4" fmla="*/ 11 w 106"/>
              <a:gd name="T5" fmla="*/ 22 h 102"/>
              <a:gd name="T6" fmla="*/ 11 w 106"/>
              <a:gd name="T7" fmla="*/ 16 h 102"/>
              <a:gd name="T8" fmla="*/ 29 w 106"/>
              <a:gd name="T9" fmla="*/ 9 h 102"/>
              <a:gd name="T10" fmla="*/ 42 w 106"/>
              <a:gd name="T11" fmla="*/ 6 h 102"/>
              <a:gd name="T12" fmla="*/ 51 w 106"/>
              <a:gd name="T13" fmla="*/ 3 h 102"/>
              <a:gd name="T14" fmla="*/ 57 w 106"/>
              <a:gd name="T15" fmla="*/ 0 h 102"/>
              <a:gd name="T16" fmla="*/ 68 w 106"/>
              <a:gd name="T17" fmla="*/ 0 h 102"/>
              <a:gd name="T18" fmla="*/ 77 w 106"/>
              <a:gd name="T19" fmla="*/ 0 h 102"/>
              <a:gd name="T20" fmla="*/ 93 w 106"/>
              <a:gd name="T21" fmla="*/ 3 h 102"/>
              <a:gd name="T22" fmla="*/ 104 w 106"/>
              <a:gd name="T23" fmla="*/ 9 h 102"/>
              <a:gd name="T24" fmla="*/ 106 w 106"/>
              <a:gd name="T25" fmla="*/ 12 h 102"/>
              <a:gd name="T26" fmla="*/ 104 w 106"/>
              <a:gd name="T27" fmla="*/ 16 h 102"/>
              <a:gd name="T28" fmla="*/ 99 w 106"/>
              <a:gd name="T29" fmla="*/ 22 h 102"/>
              <a:gd name="T30" fmla="*/ 84 w 106"/>
              <a:gd name="T31" fmla="*/ 34 h 102"/>
              <a:gd name="T32" fmla="*/ 77 w 106"/>
              <a:gd name="T33" fmla="*/ 40 h 102"/>
              <a:gd name="T34" fmla="*/ 77 w 106"/>
              <a:gd name="T35" fmla="*/ 46 h 102"/>
              <a:gd name="T36" fmla="*/ 79 w 106"/>
              <a:gd name="T37" fmla="*/ 52 h 102"/>
              <a:gd name="T38" fmla="*/ 84 w 106"/>
              <a:gd name="T39" fmla="*/ 62 h 102"/>
              <a:gd name="T40" fmla="*/ 88 w 106"/>
              <a:gd name="T41" fmla="*/ 77 h 102"/>
              <a:gd name="T42" fmla="*/ 88 w 106"/>
              <a:gd name="T43" fmla="*/ 102 h 102"/>
              <a:gd name="T44" fmla="*/ 68 w 106"/>
              <a:gd name="T45" fmla="*/ 96 h 102"/>
              <a:gd name="T46" fmla="*/ 64 w 106"/>
              <a:gd name="T47" fmla="*/ 80 h 102"/>
              <a:gd name="T48" fmla="*/ 57 w 106"/>
              <a:gd name="T49" fmla="*/ 62 h 102"/>
              <a:gd name="T50" fmla="*/ 53 w 106"/>
              <a:gd name="T51" fmla="*/ 46 h 102"/>
              <a:gd name="T52" fmla="*/ 51 w 106"/>
              <a:gd name="T53" fmla="*/ 43 h 102"/>
              <a:gd name="T54" fmla="*/ 53 w 106"/>
              <a:gd name="T55" fmla="*/ 34 h 102"/>
              <a:gd name="T56" fmla="*/ 57 w 106"/>
              <a:gd name="T57" fmla="*/ 25 h 102"/>
              <a:gd name="T58" fmla="*/ 60 w 106"/>
              <a:gd name="T59" fmla="*/ 19 h 102"/>
              <a:gd name="T60" fmla="*/ 60 w 106"/>
              <a:gd name="T61" fmla="*/ 19 h 102"/>
              <a:gd name="T62" fmla="*/ 55 w 106"/>
              <a:gd name="T63" fmla="*/ 22 h 102"/>
              <a:gd name="T64" fmla="*/ 42 w 106"/>
              <a:gd name="T65" fmla="*/ 25 h 102"/>
              <a:gd name="T66" fmla="*/ 33 w 106"/>
              <a:gd name="T67" fmla="*/ 28 h 1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06" h="102">
                <a:moveTo>
                  <a:pt x="33" y="28"/>
                </a:moveTo>
                <a:lnTo>
                  <a:pt x="31" y="28"/>
                </a:lnTo>
                <a:lnTo>
                  <a:pt x="29" y="25"/>
                </a:lnTo>
                <a:lnTo>
                  <a:pt x="24" y="25"/>
                </a:lnTo>
                <a:lnTo>
                  <a:pt x="20" y="25"/>
                </a:lnTo>
                <a:lnTo>
                  <a:pt x="11" y="22"/>
                </a:lnTo>
                <a:lnTo>
                  <a:pt x="0" y="19"/>
                </a:lnTo>
                <a:lnTo>
                  <a:pt x="11" y="16"/>
                </a:lnTo>
                <a:lnTo>
                  <a:pt x="20" y="12"/>
                </a:lnTo>
                <a:lnTo>
                  <a:pt x="29" y="9"/>
                </a:lnTo>
                <a:lnTo>
                  <a:pt x="35" y="9"/>
                </a:lnTo>
                <a:lnTo>
                  <a:pt x="42" y="6"/>
                </a:lnTo>
                <a:lnTo>
                  <a:pt x="46" y="6"/>
                </a:lnTo>
                <a:lnTo>
                  <a:pt x="51" y="3"/>
                </a:lnTo>
                <a:lnTo>
                  <a:pt x="55" y="3"/>
                </a:lnTo>
                <a:lnTo>
                  <a:pt x="57" y="0"/>
                </a:lnTo>
                <a:lnTo>
                  <a:pt x="60" y="0"/>
                </a:lnTo>
                <a:lnTo>
                  <a:pt x="68" y="0"/>
                </a:lnTo>
                <a:lnTo>
                  <a:pt x="73" y="0"/>
                </a:lnTo>
                <a:lnTo>
                  <a:pt x="77" y="0"/>
                </a:lnTo>
                <a:lnTo>
                  <a:pt x="84" y="0"/>
                </a:lnTo>
                <a:lnTo>
                  <a:pt x="93" y="3"/>
                </a:lnTo>
                <a:lnTo>
                  <a:pt x="99" y="6"/>
                </a:lnTo>
                <a:lnTo>
                  <a:pt x="104" y="9"/>
                </a:lnTo>
                <a:lnTo>
                  <a:pt x="106" y="9"/>
                </a:lnTo>
                <a:lnTo>
                  <a:pt x="106" y="12"/>
                </a:lnTo>
                <a:lnTo>
                  <a:pt x="106" y="16"/>
                </a:lnTo>
                <a:lnTo>
                  <a:pt x="104" y="16"/>
                </a:lnTo>
                <a:lnTo>
                  <a:pt x="101" y="19"/>
                </a:lnTo>
                <a:lnTo>
                  <a:pt x="99" y="22"/>
                </a:lnTo>
                <a:lnTo>
                  <a:pt x="90" y="28"/>
                </a:lnTo>
                <a:lnTo>
                  <a:pt x="84" y="34"/>
                </a:lnTo>
                <a:lnTo>
                  <a:pt x="79" y="37"/>
                </a:lnTo>
                <a:lnTo>
                  <a:pt x="77" y="40"/>
                </a:lnTo>
                <a:lnTo>
                  <a:pt x="77" y="43"/>
                </a:lnTo>
                <a:lnTo>
                  <a:pt x="77" y="46"/>
                </a:lnTo>
                <a:lnTo>
                  <a:pt x="77" y="46"/>
                </a:lnTo>
                <a:lnTo>
                  <a:pt x="79" y="52"/>
                </a:lnTo>
                <a:lnTo>
                  <a:pt x="82" y="56"/>
                </a:lnTo>
                <a:lnTo>
                  <a:pt x="84" y="62"/>
                </a:lnTo>
                <a:lnTo>
                  <a:pt x="88" y="68"/>
                </a:lnTo>
                <a:lnTo>
                  <a:pt x="88" y="77"/>
                </a:lnTo>
                <a:lnTo>
                  <a:pt x="88" y="86"/>
                </a:lnTo>
                <a:lnTo>
                  <a:pt x="88" y="102"/>
                </a:lnTo>
                <a:lnTo>
                  <a:pt x="71" y="102"/>
                </a:lnTo>
                <a:lnTo>
                  <a:pt x="68" y="96"/>
                </a:lnTo>
                <a:lnTo>
                  <a:pt x="68" y="89"/>
                </a:lnTo>
                <a:lnTo>
                  <a:pt x="64" y="80"/>
                </a:lnTo>
                <a:lnTo>
                  <a:pt x="62" y="71"/>
                </a:lnTo>
                <a:lnTo>
                  <a:pt x="57" y="62"/>
                </a:lnTo>
                <a:lnTo>
                  <a:pt x="53" y="52"/>
                </a:lnTo>
                <a:lnTo>
                  <a:pt x="53" y="46"/>
                </a:lnTo>
                <a:lnTo>
                  <a:pt x="51" y="43"/>
                </a:lnTo>
                <a:lnTo>
                  <a:pt x="51" y="43"/>
                </a:lnTo>
                <a:lnTo>
                  <a:pt x="53" y="40"/>
                </a:lnTo>
                <a:lnTo>
                  <a:pt x="53" y="34"/>
                </a:lnTo>
                <a:lnTo>
                  <a:pt x="55" y="31"/>
                </a:lnTo>
                <a:lnTo>
                  <a:pt x="57" y="25"/>
                </a:lnTo>
                <a:lnTo>
                  <a:pt x="60" y="22"/>
                </a:lnTo>
                <a:lnTo>
                  <a:pt x="60" y="19"/>
                </a:lnTo>
                <a:lnTo>
                  <a:pt x="60" y="19"/>
                </a:lnTo>
                <a:lnTo>
                  <a:pt x="60" y="19"/>
                </a:lnTo>
                <a:lnTo>
                  <a:pt x="57" y="19"/>
                </a:lnTo>
                <a:lnTo>
                  <a:pt x="55" y="22"/>
                </a:lnTo>
                <a:lnTo>
                  <a:pt x="51" y="22"/>
                </a:lnTo>
                <a:lnTo>
                  <a:pt x="42" y="25"/>
                </a:lnTo>
                <a:lnTo>
                  <a:pt x="37" y="25"/>
                </a:lnTo>
                <a:lnTo>
                  <a:pt x="33" y="28"/>
                </a:lnTo>
                <a:lnTo>
                  <a:pt x="33" y="28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1" name="Freeform 232"/>
          <p:cNvSpPr>
            <a:spLocks/>
          </p:cNvSpPr>
          <p:nvPr/>
        </p:nvSpPr>
        <p:spPr bwMode="auto">
          <a:xfrm>
            <a:off x="4824039" y="2503268"/>
            <a:ext cx="2560501" cy="501129"/>
          </a:xfrm>
          <a:custGeom>
            <a:avLst/>
            <a:gdLst>
              <a:gd name="T0" fmla="*/ 298 w 400"/>
              <a:gd name="T1" fmla="*/ 21 h 52"/>
              <a:gd name="T2" fmla="*/ 309 w 400"/>
              <a:gd name="T3" fmla="*/ 21 h 52"/>
              <a:gd name="T4" fmla="*/ 325 w 400"/>
              <a:gd name="T5" fmla="*/ 21 h 52"/>
              <a:gd name="T6" fmla="*/ 344 w 400"/>
              <a:gd name="T7" fmla="*/ 21 h 52"/>
              <a:gd name="T8" fmla="*/ 364 w 400"/>
              <a:gd name="T9" fmla="*/ 21 h 52"/>
              <a:gd name="T10" fmla="*/ 382 w 400"/>
              <a:gd name="T11" fmla="*/ 21 h 52"/>
              <a:gd name="T12" fmla="*/ 393 w 400"/>
              <a:gd name="T13" fmla="*/ 21 h 52"/>
              <a:gd name="T14" fmla="*/ 397 w 400"/>
              <a:gd name="T15" fmla="*/ 21 h 52"/>
              <a:gd name="T16" fmla="*/ 397 w 400"/>
              <a:gd name="T17" fmla="*/ 24 h 52"/>
              <a:gd name="T18" fmla="*/ 395 w 400"/>
              <a:gd name="T19" fmla="*/ 27 h 52"/>
              <a:gd name="T20" fmla="*/ 389 w 400"/>
              <a:gd name="T21" fmla="*/ 30 h 52"/>
              <a:gd name="T22" fmla="*/ 378 w 400"/>
              <a:gd name="T23" fmla="*/ 33 h 52"/>
              <a:gd name="T24" fmla="*/ 358 w 400"/>
              <a:gd name="T25" fmla="*/ 40 h 52"/>
              <a:gd name="T26" fmla="*/ 333 w 400"/>
              <a:gd name="T27" fmla="*/ 46 h 52"/>
              <a:gd name="T28" fmla="*/ 311 w 400"/>
              <a:gd name="T29" fmla="*/ 49 h 52"/>
              <a:gd name="T30" fmla="*/ 294 w 400"/>
              <a:gd name="T31" fmla="*/ 52 h 52"/>
              <a:gd name="T32" fmla="*/ 278 w 400"/>
              <a:gd name="T33" fmla="*/ 52 h 52"/>
              <a:gd name="T34" fmla="*/ 263 w 400"/>
              <a:gd name="T35" fmla="*/ 49 h 52"/>
              <a:gd name="T36" fmla="*/ 238 w 400"/>
              <a:gd name="T37" fmla="*/ 43 h 52"/>
              <a:gd name="T38" fmla="*/ 205 w 400"/>
              <a:gd name="T39" fmla="*/ 36 h 52"/>
              <a:gd name="T40" fmla="*/ 166 w 400"/>
              <a:gd name="T41" fmla="*/ 27 h 52"/>
              <a:gd name="T42" fmla="*/ 133 w 400"/>
              <a:gd name="T43" fmla="*/ 21 h 52"/>
              <a:gd name="T44" fmla="*/ 113 w 400"/>
              <a:gd name="T45" fmla="*/ 18 h 52"/>
              <a:gd name="T46" fmla="*/ 102 w 400"/>
              <a:gd name="T47" fmla="*/ 15 h 52"/>
              <a:gd name="T48" fmla="*/ 95 w 400"/>
              <a:gd name="T49" fmla="*/ 15 h 52"/>
              <a:gd name="T50" fmla="*/ 88 w 400"/>
              <a:gd name="T51" fmla="*/ 12 h 52"/>
              <a:gd name="T52" fmla="*/ 80 w 400"/>
              <a:gd name="T53" fmla="*/ 12 h 52"/>
              <a:gd name="T54" fmla="*/ 60 w 400"/>
              <a:gd name="T55" fmla="*/ 15 h 52"/>
              <a:gd name="T56" fmla="*/ 38 w 400"/>
              <a:gd name="T57" fmla="*/ 21 h 52"/>
              <a:gd name="T58" fmla="*/ 20 w 400"/>
              <a:gd name="T59" fmla="*/ 21 h 52"/>
              <a:gd name="T60" fmla="*/ 7 w 400"/>
              <a:gd name="T61" fmla="*/ 15 h 52"/>
              <a:gd name="T62" fmla="*/ 0 w 400"/>
              <a:gd name="T63" fmla="*/ 6 h 52"/>
              <a:gd name="T64" fmla="*/ 13 w 400"/>
              <a:gd name="T65" fmla="*/ 3 h 52"/>
              <a:gd name="T66" fmla="*/ 38 w 400"/>
              <a:gd name="T67" fmla="*/ 0 h 52"/>
              <a:gd name="T68" fmla="*/ 55 w 400"/>
              <a:gd name="T69" fmla="*/ 0 h 52"/>
              <a:gd name="T70" fmla="*/ 69 w 400"/>
              <a:gd name="T71" fmla="*/ 0 h 52"/>
              <a:gd name="T72" fmla="*/ 84 w 400"/>
              <a:gd name="T73" fmla="*/ 0 h 52"/>
              <a:gd name="T74" fmla="*/ 95 w 400"/>
              <a:gd name="T75" fmla="*/ 0 h 52"/>
              <a:gd name="T76" fmla="*/ 110 w 400"/>
              <a:gd name="T77" fmla="*/ 0 h 52"/>
              <a:gd name="T78" fmla="*/ 126 w 400"/>
              <a:gd name="T79" fmla="*/ 3 h 52"/>
              <a:gd name="T80" fmla="*/ 144 w 400"/>
              <a:gd name="T81" fmla="*/ 6 h 52"/>
              <a:gd name="T82" fmla="*/ 166 w 400"/>
              <a:gd name="T83" fmla="*/ 9 h 52"/>
              <a:gd name="T84" fmla="*/ 190 w 400"/>
              <a:gd name="T85" fmla="*/ 12 h 52"/>
              <a:gd name="T86" fmla="*/ 216 w 400"/>
              <a:gd name="T87" fmla="*/ 15 h 52"/>
              <a:gd name="T88" fmla="*/ 243 w 400"/>
              <a:gd name="T89" fmla="*/ 18 h 52"/>
              <a:gd name="T90" fmla="*/ 265 w 400"/>
              <a:gd name="T91" fmla="*/ 21 h 52"/>
              <a:gd name="T92" fmla="*/ 280 w 400"/>
              <a:gd name="T93" fmla="*/ 21 h 52"/>
              <a:gd name="T94" fmla="*/ 291 w 400"/>
              <a:gd name="T95" fmla="*/ 21 h 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400" h="52">
                <a:moveTo>
                  <a:pt x="291" y="21"/>
                </a:moveTo>
                <a:lnTo>
                  <a:pt x="298" y="21"/>
                </a:lnTo>
                <a:lnTo>
                  <a:pt x="302" y="21"/>
                </a:lnTo>
                <a:lnTo>
                  <a:pt x="309" y="21"/>
                </a:lnTo>
                <a:lnTo>
                  <a:pt x="318" y="21"/>
                </a:lnTo>
                <a:lnTo>
                  <a:pt x="325" y="21"/>
                </a:lnTo>
                <a:lnTo>
                  <a:pt x="336" y="21"/>
                </a:lnTo>
                <a:lnTo>
                  <a:pt x="344" y="21"/>
                </a:lnTo>
                <a:lnTo>
                  <a:pt x="355" y="21"/>
                </a:lnTo>
                <a:lnTo>
                  <a:pt x="364" y="21"/>
                </a:lnTo>
                <a:lnTo>
                  <a:pt x="373" y="21"/>
                </a:lnTo>
                <a:lnTo>
                  <a:pt x="382" y="21"/>
                </a:lnTo>
                <a:lnTo>
                  <a:pt x="386" y="21"/>
                </a:lnTo>
                <a:lnTo>
                  <a:pt x="393" y="21"/>
                </a:lnTo>
                <a:lnTo>
                  <a:pt x="395" y="21"/>
                </a:lnTo>
                <a:lnTo>
                  <a:pt x="397" y="21"/>
                </a:lnTo>
                <a:lnTo>
                  <a:pt x="400" y="24"/>
                </a:lnTo>
                <a:lnTo>
                  <a:pt x="397" y="24"/>
                </a:lnTo>
                <a:lnTo>
                  <a:pt x="397" y="24"/>
                </a:lnTo>
                <a:lnTo>
                  <a:pt x="395" y="27"/>
                </a:lnTo>
                <a:lnTo>
                  <a:pt x="393" y="30"/>
                </a:lnTo>
                <a:lnTo>
                  <a:pt x="389" y="30"/>
                </a:lnTo>
                <a:lnTo>
                  <a:pt x="384" y="33"/>
                </a:lnTo>
                <a:lnTo>
                  <a:pt x="378" y="33"/>
                </a:lnTo>
                <a:lnTo>
                  <a:pt x="371" y="36"/>
                </a:lnTo>
                <a:lnTo>
                  <a:pt x="358" y="40"/>
                </a:lnTo>
                <a:lnTo>
                  <a:pt x="347" y="43"/>
                </a:lnTo>
                <a:lnTo>
                  <a:pt x="333" y="46"/>
                </a:lnTo>
                <a:lnTo>
                  <a:pt x="322" y="49"/>
                </a:lnTo>
                <a:lnTo>
                  <a:pt x="311" y="49"/>
                </a:lnTo>
                <a:lnTo>
                  <a:pt x="302" y="49"/>
                </a:lnTo>
                <a:lnTo>
                  <a:pt x="294" y="52"/>
                </a:lnTo>
                <a:lnTo>
                  <a:pt x="285" y="52"/>
                </a:lnTo>
                <a:lnTo>
                  <a:pt x="278" y="52"/>
                </a:lnTo>
                <a:lnTo>
                  <a:pt x="272" y="49"/>
                </a:lnTo>
                <a:lnTo>
                  <a:pt x="263" y="49"/>
                </a:lnTo>
                <a:lnTo>
                  <a:pt x="252" y="46"/>
                </a:lnTo>
                <a:lnTo>
                  <a:pt x="238" y="43"/>
                </a:lnTo>
                <a:lnTo>
                  <a:pt x="223" y="40"/>
                </a:lnTo>
                <a:lnTo>
                  <a:pt x="205" y="36"/>
                </a:lnTo>
                <a:lnTo>
                  <a:pt x="186" y="30"/>
                </a:lnTo>
                <a:lnTo>
                  <a:pt x="166" y="27"/>
                </a:lnTo>
                <a:lnTo>
                  <a:pt x="148" y="24"/>
                </a:lnTo>
                <a:lnTo>
                  <a:pt x="133" y="21"/>
                </a:lnTo>
                <a:lnTo>
                  <a:pt x="119" y="18"/>
                </a:lnTo>
                <a:lnTo>
                  <a:pt x="113" y="18"/>
                </a:lnTo>
                <a:lnTo>
                  <a:pt x="106" y="15"/>
                </a:lnTo>
                <a:lnTo>
                  <a:pt x="102" y="15"/>
                </a:lnTo>
                <a:lnTo>
                  <a:pt x="97" y="15"/>
                </a:lnTo>
                <a:lnTo>
                  <a:pt x="95" y="15"/>
                </a:lnTo>
                <a:lnTo>
                  <a:pt x="91" y="12"/>
                </a:lnTo>
                <a:lnTo>
                  <a:pt x="88" y="12"/>
                </a:lnTo>
                <a:lnTo>
                  <a:pt x="86" y="12"/>
                </a:lnTo>
                <a:lnTo>
                  <a:pt x="80" y="12"/>
                </a:lnTo>
                <a:lnTo>
                  <a:pt x="71" y="15"/>
                </a:lnTo>
                <a:lnTo>
                  <a:pt x="60" y="15"/>
                </a:lnTo>
                <a:lnTo>
                  <a:pt x="49" y="18"/>
                </a:lnTo>
                <a:lnTo>
                  <a:pt x="38" y="21"/>
                </a:lnTo>
                <a:lnTo>
                  <a:pt x="29" y="21"/>
                </a:lnTo>
                <a:lnTo>
                  <a:pt x="20" y="21"/>
                </a:lnTo>
                <a:lnTo>
                  <a:pt x="13" y="18"/>
                </a:lnTo>
                <a:lnTo>
                  <a:pt x="7" y="15"/>
                </a:lnTo>
                <a:lnTo>
                  <a:pt x="2" y="12"/>
                </a:lnTo>
                <a:lnTo>
                  <a:pt x="0" y="6"/>
                </a:lnTo>
                <a:lnTo>
                  <a:pt x="0" y="3"/>
                </a:lnTo>
                <a:lnTo>
                  <a:pt x="13" y="3"/>
                </a:lnTo>
                <a:lnTo>
                  <a:pt x="27" y="3"/>
                </a:lnTo>
                <a:lnTo>
                  <a:pt x="38" y="0"/>
                </a:lnTo>
                <a:lnTo>
                  <a:pt x="46" y="0"/>
                </a:lnTo>
                <a:lnTo>
                  <a:pt x="55" y="0"/>
                </a:lnTo>
                <a:lnTo>
                  <a:pt x="62" y="0"/>
                </a:lnTo>
                <a:lnTo>
                  <a:pt x="69" y="0"/>
                </a:lnTo>
                <a:lnTo>
                  <a:pt x="73" y="0"/>
                </a:lnTo>
                <a:lnTo>
                  <a:pt x="84" y="0"/>
                </a:lnTo>
                <a:lnTo>
                  <a:pt x="88" y="0"/>
                </a:lnTo>
                <a:lnTo>
                  <a:pt x="95" y="0"/>
                </a:lnTo>
                <a:lnTo>
                  <a:pt x="102" y="0"/>
                </a:lnTo>
                <a:lnTo>
                  <a:pt x="110" y="0"/>
                </a:lnTo>
                <a:lnTo>
                  <a:pt x="117" y="3"/>
                </a:lnTo>
                <a:lnTo>
                  <a:pt x="126" y="3"/>
                </a:lnTo>
                <a:lnTo>
                  <a:pt x="135" y="6"/>
                </a:lnTo>
                <a:lnTo>
                  <a:pt x="144" y="6"/>
                </a:lnTo>
                <a:lnTo>
                  <a:pt x="155" y="6"/>
                </a:lnTo>
                <a:lnTo>
                  <a:pt x="166" y="9"/>
                </a:lnTo>
                <a:lnTo>
                  <a:pt x="177" y="9"/>
                </a:lnTo>
                <a:lnTo>
                  <a:pt x="190" y="12"/>
                </a:lnTo>
                <a:lnTo>
                  <a:pt x="203" y="15"/>
                </a:lnTo>
                <a:lnTo>
                  <a:pt x="216" y="15"/>
                </a:lnTo>
                <a:lnTo>
                  <a:pt x="230" y="18"/>
                </a:lnTo>
                <a:lnTo>
                  <a:pt x="243" y="18"/>
                </a:lnTo>
                <a:lnTo>
                  <a:pt x="254" y="18"/>
                </a:lnTo>
                <a:lnTo>
                  <a:pt x="265" y="21"/>
                </a:lnTo>
                <a:lnTo>
                  <a:pt x="274" y="21"/>
                </a:lnTo>
                <a:lnTo>
                  <a:pt x="280" y="21"/>
                </a:lnTo>
                <a:lnTo>
                  <a:pt x="287" y="21"/>
                </a:lnTo>
                <a:lnTo>
                  <a:pt x="291" y="21"/>
                </a:lnTo>
                <a:lnTo>
                  <a:pt x="291" y="21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2" name="Freeform 233"/>
          <p:cNvSpPr>
            <a:spLocks/>
          </p:cNvSpPr>
          <p:nvPr/>
        </p:nvSpPr>
        <p:spPr bwMode="auto">
          <a:xfrm>
            <a:off x="5643399" y="1192622"/>
            <a:ext cx="1241843" cy="1368469"/>
          </a:xfrm>
          <a:custGeom>
            <a:avLst/>
            <a:gdLst>
              <a:gd name="T0" fmla="*/ 97 w 194"/>
              <a:gd name="T1" fmla="*/ 114 h 142"/>
              <a:gd name="T2" fmla="*/ 93 w 194"/>
              <a:gd name="T3" fmla="*/ 111 h 142"/>
              <a:gd name="T4" fmla="*/ 88 w 194"/>
              <a:gd name="T5" fmla="*/ 105 h 142"/>
              <a:gd name="T6" fmla="*/ 91 w 194"/>
              <a:gd name="T7" fmla="*/ 102 h 142"/>
              <a:gd name="T8" fmla="*/ 97 w 194"/>
              <a:gd name="T9" fmla="*/ 102 h 142"/>
              <a:gd name="T10" fmla="*/ 110 w 194"/>
              <a:gd name="T11" fmla="*/ 105 h 142"/>
              <a:gd name="T12" fmla="*/ 119 w 194"/>
              <a:gd name="T13" fmla="*/ 108 h 142"/>
              <a:gd name="T14" fmla="*/ 126 w 194"/>
              <a:gd name="T15" fmla="*/ 108 h 142"/>
              <a:gd name="T16" fmla="*/ 130 w 194"/>
              <a:gd name="T17" fmla="*/ 108 h 142"/>
              <a:gd name="T18" fmla="*/ 135 w 194"/>
              <a:gd name="T19" fmla="*/ 102 h 142"/>
              <a:gd name="T20" fmla="*/ 141 w 194"/>
              <a:gd name="T21" fmla="*/ 86 h 142"/>
              <a:gd name="T22" fmla="*/ 148 w 194"/>
              <a:gd name="T23" fmla="*/ 62 h 142"/>
              <a:gd name="T24" fmla="*/ 150 w 194"/>
              <a:gd name="T25" fmla="*/ 43 h 142"/>
              <a:gd name="T26" fmla="*/ 150 w 194"/>
              <a:gd name="T27" fmla="*/ 31 h 142"/>
              <a:gd name="T28" fmla="*/ 150 w 194"/>
              <a:gd name="T29" fmla="*/ 25 h 142"/>
              <a:gd name="T30" fmla="*/ 148 w 194"/>
              <a:gd name="T31" fmla="*/ 22 h 142"/>
              <a:gd name="T32" fmla="*/ 146 w 194"/>
              <a:gd name="T33" fmla="*/ 22 h 142"/>
              <a:gd name="T34" fmla="*/ 139 w 194"/>
              <a:gd name="T35" fmla="*/ 22 h 142"/>
              <a:gd name="T36" fmla="*/ 130 w 194"/>
              <a:gd name="T37" fmla="*/ 25 h 142"/>
              <a:gd name="T38" fmla="*/ 113 w 194"/>
              <a:gd name="T39" fmla="*/ 28 h 142"/>
              <a:gd name="T40" fmla="*/ 86 w 194"/>
              <a:gd name="T41" fmla="*/ 34 h 142"/>
              <a:gd name="T42" fmla="*/ 62 w 194"/>
              <a:gd name="T43" fmla="*/ 37 h 142"/>
              <a:gd name="T44" fmla="*/ 49 w 194"/>
              <a:gd name="T45" fmla="*/ 37 h 142"/>
              <a:gd name="T46" fmla="*/ 38 w 194"/>
              <a:gd name="T47" fmla="*/ 40 h 142"/>
              <a:gd name="T48" fmla="*/ 31 w 194"/>
              <a:gd name="T49" fmla="*/ 40 h 142"/>
              <a:gd name="T50" fmla="*/ 24 w 194"/>
              <a:gd name="T51" fmla="*/ 37 h 142"/>
              <a:gd name="T52" fmla="*/ 9 w 194"/>
              <a:gd name="T53" fmla="*/ 31 h 142"/>
              <a:gd name="T54" fmla="*/ 20 w 194"/>
              <a:gd name="T55" fmla="*/ 22 h 142"/>
              <a:gd name="T56" fmla="*/ 62 w 194"/>
              <a:gd name="T57" fmla="*/ 18 h 142"/>
              <a:gd name="T58" fmla="*/ 97 w 194"/>
              <a:gd name="T59" fmla="*/ 15 h 142"/>
              <a:gd name="T60" fmla="*/ 115 w 194"/>
              <a:gd name="T61" fmla="*/ 12 h 142"/>
              <a:gd name="T62" fmla="*/ 128 w 194"/>
              <a:gd name="T63" fmla="*/ 9 h 142"/>
              <a:gd name="T64" fmla="*/ 137 w 194"/>
              <a:gd name="T65" fmla="*/ 6 h 142"/>
              <a:gd name="T66" fmla="*/ 146 w 194"/>
              <a:gd name="T67" fmla="*/ 3 h 142"/>
              <a:gd name="T68" fmla="*/ 157 w 194"/>
              <a:gd name="T69" fmla="*/ 0 h 142"/>
              <a:gd name="T70" fmla="*/ 168 w 194"/>
              <a:gd name="T71" fmla="*/ 3 h 142"/>
              <a:gd name="T72" fmla="*/ 179 w 194"/>
              <a:gd name="T73" fmla="*/ 9 h 142"/>
              <a:gd name="T74" fmla="*/ 190 w 194"/>
              <a:gd name="T75" fmla="*/ 15 h 142"/>
              <a:gd name="T76" fmla="*/ 194 w 194"/>
              <a:gd name="T77" fmla="*/ 22 h 142"/>
              <a:gd name="T78" fmla="*/ 194 w 194"/>
              <a:gd name="T79" fmla="*/ 25 h 142"/>
              <a:gd name="T80" fmla="*/ 190 w 194"/>
              <a:gd name="T81" fmla="*/ 31 h 142"/>
              <a:gd name="T82" fmla="*/ 186 w 194"/>
              <a:gd name="T83" fmla="*/ 40 h 142"/>
              <a:gd name="T84" fmla="*/ 183 w 194"/>
              <a:gd name="T85" fmla="*/ 52 h 142"/>
              <a:gd name="T86" fmla="*/ 179 w 194"/>
              <a:gd name="T87" fmla="*/ 74 h 142"/>
              <a:gd name="T88" fmla="*/ 172 w 194"/>
              <a:gd name="T89" fmla="*/ 99 h 142"/>
              <a:gd name="T90" fmla="*/ 161 w 194"/>
              <a:gd name="T91" fmla="*/ 120 h 142"/>
              <a:gd name="T92" fmla="*/ 148 w 194"/>
              <a:gd name="T93" fmla="*/ 132 h 142"/>
              <a:gd name="T94" fmla="*/ 135 w 194"/>
              <a:gd name="T95" fmla="*/ 142 h 142"/>
              <a:gd name="T96" fmla="*/ 124 w 194"/>
              <a:gd name="T97" fmla="*/ 142 h 142"/>
              <a:gd name="T98" fmla="*/ 119 w 194"/>
              <a:gd name="T99" fmla="*/ 136 h 142"/>
              <a:gd name="T100" fmla="*/ 115 w 194"/>
              <a:gd name="T101" fmla="*/ 129 h 142"/>
              <a:gd name="T102" fmla="*/ 106 w 194"/>
              <a:gd name="T103" fmla="*/ 120 h 142"/>
              <a:gd name="T104" fmla="*/ 99 w 194"/>
              <a:gd name="T105" fmla="*/ 117 h 1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94" h="142">
                <a:moveTo>
                  <a:pt x="99" y="117"/>
                </a:moveTo>
                <a:lnTo>
                  <a:pt x="97" y="114"/>
                </a:lnTo>
                <a:lnTo>
                  <a:pt x="95" y="111"/>
                </a:lnTo>
                <a:lnTo>
                  <a:pt x="93" y="111"/>
                </a:lnTo>
                <a:lnTo>
                  <a:pt x="91" y="108"/>
                </a:lnTo>
                <a:lnTo>
                  <a:pt x="88" y="105"/>
                </a:lnTo>
                <a:lnTo>
                  <a:pt x="88" y="102"/>
                </a:lnTo>
                <a:lnTo>
                  <a:pt x="91" y="102"/>
                </a:lnTo>
                <a:lnTo>
                  <a:pt x="93" y="102"/>
                </a:lnTo>
                <a:lnTo>
                  <a:pt x="97" y="102"/>
                </a:lnTo>
                <a:lnTo>
                  <a:pt x="104" y="102"/>
                </a:lnTo>
                <a:lnTo>
                  <a:pt x="110" y="105"/>
                </a:lnTo>
                <a:lnTo>
                  <a:pt x="115" y="105"/>
                </a:lnTo>
                <a:lnTo>
                  <a:pt x="119" y="108"/>
                </a:lnTo>
                <a:lnTo>
                  <a:pt x="124" y="108"/>
                </a:lnTo>
                <a:lnTo>
                  <a:pt x="126" y="108"/>
                </a:lnTo>
                <a:lnTo>
                  <a:pt x="128" y="108"/>
                </a:lnTo>
                <a:lnTo>
                  <a:pt x="130" y="108"/>
                </a:lnTo>
                <a:lnTo>
                  <a:pt x="133" y="105"/>
                </a:lnTo>
                <a:lnTo>
                  <a:pt x="135" y="102"/>
                </a:lnTo>
                <a:lnTo>
                  <a:pt x="137" y="95"/>
                </a:lnTo>
                <a:lnTo>
                  <a:pt x="141" y="86"/>
                </a:lnTo>
                <a:lnTo>
                  <a:pt x="144" y="74"/>
                </a:lnTo>
                <a:lnTo>
                  <a:pt x="148" y="62"/>
                </a:lnTo>
                <a:lnTo>
                  <a:pt x="150" y="49"/>
                </a:lnTo>
                <a:lnTo>
                  <a:pt x="150" y="43"/>
                </a:lnTo>
                <a:lnTo>
                  <a:pt x="150" y="34"/>
                </a:lnTo>
                <a:lnTo>
                  <a:pt x="150" y="31"/>
                </a:lnTo>
                <a:lnTo>
                  <a:pt x="150" y="28"/>
                </a:lnTo>
                <a:lnTo>
                  <a:pt x="150" y="25"/>
                </a:lnTo>
                <a:lnTo>
                  <a:pt x="150" y="22"/>
                </a:lnTo>
                <a:lnTo>
                  <a:pt x="148" y="22"/>
                </a:lnTo>
                <a:lnTo>
                  <a:pt x="148" y="22"/>
                </a:lnTo>
                <a:lnTo>
                  <a:pt x="146" y="22"/>
                </a:lnTo>
                <a:lnTo>
                  <a:pt x="144" y="22"/>
                </a:lnTo>
                <a:lnTo>
                  <a:pt x="139" y="22"/>
                </a:lnTo>
                <a:lnTo>
                  <a:pt x="135" y="25"/>
                </a:lnTo>
                <a:lnTo>
                  <a:pt x="130" y="25"/>
                </a:lnTo>
                <a:lnTo>
                  <a:pt x="126" y="25"/>
                </a:lnTo>
                <a:lnTo>
                  <a:pt x="113" y="28"/>
                </a:lnTo>
                <a:lnTo>
                  <a:pt x="99" y="31"/>
                </a:lnTo>
                <a:lnTo>
                  <a:pt x="86" y="34"/>
                </a:lnTo>
                <a:lnTo>
                  <a:pt x="71" y="34"/>
                </a:lnTo>
                <a:lnTo>
                  <a:pt x="62" y="37"/>
                </a:lnTo>
                <a:lnTo>
                  <a:pt x="55" y="37"/>
                </a:lnTo>
                <a:lnTo>
                  <a:pt x="49" y="37"/>
                </a:lnTo>
                <a:lnTo>
                  <a:pt x="42" y="40"/>
                </a:lnTo>
                <a:lnTo>
                  <a:pt x="38" y="40"/>
                </a:lnTo>
                <a:lnTo>
                  <a:pt x="33" y="40"/>
                </a:lnTo>
                <a:lnTo>
                  <a:pt x="31" y="40"/>
                </a:lnTo>
                <a:lnTo>
                  <a:pt x="29" y="40"/>
                </a:lnTo>
                <a:lnTo>
                  <a:pt x="24" y="37"/>
                </a:lnTo>
                <a:lnTo>
                  <a:pt x="18" y="37"/>
                </a:lnTo>
                <a:lnTo>
                  <a:pt x="9" y="31"/>
                </a:lnTo>
                <a:lnTo>
                  <a:pt x="0" y="25"/>
                </a:lnTo>
                <a:lnTo>
                  <a:pt x="20" y="22"/>
                </a:lnTo>
                <a:lnTo>
                  <a:pt x="40" y="22"/>
                </a:lnTo>
                <a:lnTo>
                  <a:pt x="62" y="18"/>
                </a:lnTo>
                <a:lnTo>
                  <a:pt x="86" y="15"/>
                </a:lnTo>
                <a:lnTo>
                  <a:pt x="97" y="15"/>
                </a:lnTo>
                <a:lnTo>
                  <a:pt x="106" y="12"/>
                </a:lnTo>
                <a:lnTo>
                  <a:pt x="115" y="12"/>
                </a:lnTo>
                <a:lnTo>
                  <a:pt x="122" y="12"/>
                </a:lnTo>
                <a:lnTo>
                  <a:pt x="128" y="9"/>
                </a:lnTo>
                <a:lnTo>
                  <a:pt x="133" y="9"/>
                </a:lnTo>
                <a:lnTo>
                  <a:pt x="137" y="6"/>
                </a:lnTo>
                <a:lnTo>
                  <a:pt x="141" y="6"/>
                </a:lnTo>
                <a:lnTo>
                  <a:pt x="146" y="3"/>
                </a:lnTo>
                <a:lnTo>
                  <a:pt x="150" y="3"/>
                </a:lnTo>
                <a:lnTo>
                  <a:pt x="157" y="0"/>
                </a:lnTo>
                <a:lnTo>
                  <a:pt x="161" y="3"/>
                </a:lnTo>
                <a:lnTo>
                  <a:pt x="168" y="3"/>
                </a:lnTo>
                <a:lnTo>
                  <a:pt x="172" y="6"/>
                </a:lnTo>
                <a:lnTo>
                  <a:pt x="179" y="9"/>
                </a:lnTo>
                <a:lnTo>
                  <a:pt x="186" y="12"/>
                </a:lnTo>
                <a:lnTo>
                  <a:pt x="190" y="15"/>
                </a:lnTo>
                <a:lnTo>
                  <a:pt x="194" y="18"/>
                </a:lnTo>
                <a:lnTo>
                  <a:pt x="194" y="22"/>
                </a:lnTo>
                <a:lnTo>
                  <a:pt x="194" y="22"/>
                </a:lnTo>
                <a:lnTo>
                  <a:pt x="194" y="25"/>
                </a:lnTo>
                <a:lnTo>
                  <a:pt x="192" y="28"/>
                </a:lnTo>
                <a:lnTo>
                  <a:pt x="190" y="31"/>
                </a:lnTo>
                <a:lnTo>
                  <a:pt x="188" y="34"/>
                </a:lnTo>
                <a:lnTo>
                  <a:pt x="186" y="40"/>
                </a:lnTo>
                <a:lnTo>
                  <a:pt x="186" y="46"/>
                </a:lnTo>
                <a:lnTo>
                  <a:pt x="183" y="52"/>
                </a:lnTo>
                <a:lnTo>
                  <a:pt x="181" y="62"/>
                </a:lnTo>
                <a:lnTo>
                  <a:pt x="179" y="74"/>
                </a:lnTo>
                <a:lnTo>
                  <a:pt x="177" y="86"/>
                </a:lnTo>
                <a:lnTo>
                  <a:pt x="172" y="99"/>
                </a:lnTo>
                <a:lnTo>
                  <a:pt x="168" y="111"/>
                </a:lnTo>
                <a:lnTo>
                  <a:pt x="161" y="120"/>
                </a:lnTo>
                <a:lnTo>
                  <a:pt x="155" y="126"/>
                </a:lnTo>
                <a:lnTo>
                  <a:pt x="148" y="132"/>
                </a:lnTo>
                <a:lnTo>
                  <a:pt x="141" y="139"/>
                </a:lnTo>
                <a:lnTo>
                  <a:pt x="135" y="142"/>
                </a:lnTo>
                <a:lnTo>
                  <a:pt x="128" y="142"/>
                </a:lnTo>
                <a:lnTo>
                  <a:pt x="124" y="142"/>
                </a:lnTo>
                <a:lnTo>
                  <a:pt x="122" y="139"/>
                </a:lnTo>
                <a:lnTo>
                  <a:pt x="119" y="136"/>
                </a:lnTo>
                <a:lnTo>
                  <a:pt x="117" y="132"/>
                </a:lnTo>
                <a:lnTo>
                  <a:pt x="115" y="129"/>
                </a:lnTo>
                <a:lnTo>
                  <a:pt x="110" y="126"/>
                </a:lnTo>
                <a:lnTo>
                  <a:pt x="106" y="120"/>
                </a:lnTo>
                <a:lnTo>
                  <a:pt x="99" y="117"/>
                </a:lnTo>
                <a:lnTo>
                  <a:pt x="99" y="117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3" name="Freeform 234"/>
          <p:cNvSpPr>
            <a:spLocks/>
          </p:cNvSpPr>
          <p:nvPr/>
        </p:nvSpPr>
        <p:spPr bwMode="auto">
          <a:xfrm>
            <a:off x="5560185" y="691492"/>
            <a:ext cx="902579" cy="1811775"/>
          </a:xfrm>
          <a:custGeom>
            <a:avLst/>
            <a:gdLst>
              <a:gd name="T0" fmla="*/ 57 w 141"/>
              <a:gd name="T1" fmla="*/ 129 h 188"/>
              <a:gd name="T2" fmla="*/ 73 w 141"/>
              <a:gd name="T3" fmla="*/ 107 h 188"/>
              <a:gd name="T4" fmla="*/ 86 w 141"/>
              <a:gd name="T5" fmla="*/ 83 h 188"/>
              <a:gd name="T6" fmla="*/ 93 w 141"/>
              <a:gd name="T7" fmla="*/ 58 h 188"/>
              <a:gd name="T8" fmla="*/ 97 w 141"/>
              <a:gd name="T9" fmla="*/ 37 h 188"/>
              <a:gd name="T10" fmla="*/ 97 w 141"/>
              <a:gd name="T11" fmla="*/ 21 h 188"/>
              <a:gd name="T12" fmla="*/ 93 w 141"/>
              <a:gd name="T13" fmla="*/ 9 h 188"/>
              <a:gd name="T14" fmla="*/ 95 w 141"/>
              <a:gd name="T15" fmla="*/ 3 h 188"/>
              <a:gd name="T16" fmla="*/ 104 w 141"/>
              <a:gd name="T17" fmla="*/ 0 h 188"/>
              <a:gd name="T18" fmla="*/ 115 w 141"/>
              <a:gd name="T19" fmla="*/ 3 h 188"/>
              <a:gd name="T20" fmla="*/ 128 w 141"/>
              <a:gd name="T21" fmla="*/ 6 h 188"/>
              <a:gd name="T22" fmla="*/ 135 w 141"/>
              <a:gd name="T23" fmla="*/ 9 h 188"/>
              <a:gd name="T24" fmla="*/ 139 w 141"/>
              <a:gd name="T25" fmla="*/ 12 h 188"/>
              <a:gd name="T26" fmla="*/ 141 w 141"/>
              <a:gd name="T27" fmla="*/ 15 h 188"/>
              <a:gd name="T28" fmla="*/ 139 w 141"/>
              <a:gd name="T29" fmla="*/ 21 h 188"/>
              <a:gd name="T30" fmla="*/ 135 w 141"/>
              <a:gd name="T31" fmla="*/ 27 h 188"/>
              <a:gd name="T32" fmla="*/ 132 w 141"/>
              <a:gd name="T33" fmla="*/ 33 h 188"/>
              <a:gd name="T34" fmla="*/ 130 w 141"/>
              <a:gd name="T35" fmla="*/ 43 h 188"/>
              <a:gd name="T36" fmla="*/ 126 w 141"/>
              <a:gd name="T37" fmla="*/ 58 h 188"/>
              <a:gd name="T38" fmla="*/ 117 w 141"/>
              <a:gd name="T39" fmla="*/ 83 h 188"/>
              <a:gd name="T40" fmla="*/ 108 w 141"/>
              <a:gd name="T41" fmla="*/ 104 h 188"/>
              <a:gd name="T42" fmla="*/ 95 w 141"/>
              <a:gd name="T43" fmla="*/ 126 h 188"/>
              <a:gd name="T44" fmla="*/ 79 w 141"/>
              <a:gd name="T45" fmla="*/ 144 h 188"/>
              <a:gd name="T46" fmla="*/ 59 w 141"/>
              <a:gd name="T47" fmla="*/ 163 h 188"/>
              <a:gd name="T48" fmla="*/ 40 w 141"/>
              <a:gd name="T49" fmla="*/ 175 h 188"/>
              <a:gd name="T50" fmla="*/ 24 w 141"/>
              <a:gd name="T51" fmla="*/ 184 h 188"/>
              <a:gd name="T52" fmla="*/ 15 w 141"/>
              <a:gd name="T53" fmla="*/ 188 h 188"/>
              <a:gd name="T54" fmla="*/ 9 w 141"/>
              <a:gd name="T55" fmla="*/ 188 h 188"/>
              <a:gd name="T56" fmla="*/ 2 w 141"/>
              <a:gd name="T57" fmla="*/ 188 h 188"/>
              <a:gd name="T58" fmla="*/ 0 w 141"/>
              <a:gd name="T59" fmla="*/ 188 h 188"/>
              <a:gd name="T60" fmla="*/ 2 w 141"/>
              <a:gd name="T61" fmla="*/ 184 h 188"/>
              <a:gd name="T62" fmla="*/ 6 w 141"/>
              <a:gd name="T63" fmla="*/ 178 h 188"/>
              <a:gd name="T64" fmla="*/ 13 w 141"/>
              <a:gd name="T65" fmla="*/ 175 h 188"/>
              <a:gd name="T66" fmla="*/ 31 w 141"/>
              <a:gd name="T67" fmla="*/ 160 h 188"/>
              <a:gd name="T68" fmla="*/ 48 w 141"/>
              <a:gd name="T69" fmla="*/ 141 h 1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41" h="188">
                <a:moveTo>
                  <a:pt x="48" y="141"/>
                </a:moveTo>
                <a:lnTo>
                  <a:pt x="57" y="129"/>
                </a:lnTo>
                <a:lnTo>
                  <a:pt x="66" y="120"/>
                </a:lnTo>
                <a:lnTo>
                  <a:pt x="73" y="107"/>
                </a:lnTo>
                <a:lnTo>
                  <a:pt x="79" y="95"/>
                </a:lnTo>
                <a:lnTo>
                  <a:pt x="86" y="83"/>
                </a:lnTo>
                <a:lnTo>
                  <a:pt x="90" y="70"/>
                </a:lnTo>
                <a:lnTo>
                  <a:pt x="93" y="58"/>
                </a:lnTo>
                <a:lnTo>
                  <a:pt x="95" y="49"/>
                </a:lnTo>
                <a:lnTo>
                  <a:pt x="97" y="37"/>
                </a:lnTo>
                <a:lnTo>
                  <a:pt x="97" y="30"/>
                </a:lnTo>
                <a:lnTo>
                  <a:pt x="97" y="21"/>
                </a:lnTo>
                <a:lnTo>
                  <a:pt x="95" y="15"/>
                </a:lnTo>
                <a:lnTo>
                  <a:pt x="93" y="9"/>
                </a:lnTo>
                <a:lnTo>
                  <a:pt x="93" y="6"/>
                </a:lnTo>
                <a:lnTo>
                  <a:pt x="95" y="3"/>
                </a:lnTo>
                <a:lnTo>
                  <a:pt x="99" y="0"/>
                </a:lnTo>
                <a:lnTo>
                  <a:pt x="104" y="0"/>
                </a:lnTo>
                <a:lnTo>
                  <a:pt x="108" y="0"/>
                </a:lnTo>
                <a:lnTo>
                  <a:pt x="115" y="3"/>
                </a:lnTo>
                <a:lnTo>
                  <a:pt x="123" y="3"/>
                </a:lnTo>
                <a:lnTo>
                  <a:pt x="128" y="6"/>
                </a:lnTo>
                <a:lnTo>
                  <a:pt x="130" y="9"/>
                </a:lnTo>
                <a:lnTo>
                  <a:pt x="135" y="9"/>
                </a:lnTo>
                <a:lnTo>
                  <a:pt x="137" y="12"/>
                </a:lnTo>
                <a:lnTo>
                  <a:pt x="139" y="12"/>
                </a:lnTo>
                <a:lnTo>
                  <a:pt x="139" y="15"/>
                </a:lnTo>
                <a:lnTo>
                  <a:pt x="141" y="15"/>
                </a:lnTo>
                <a:lnTo>
                  <a:pt x="141" y="18"/>
                </a:lnTo>
                <a:lnTo>
                  <a:pt x="139" y="21"/>
                </a:lnTo>
                <a:lnTo>
                  <a:pt x="137" y="24"/>
                </a:lnTo>
                <a:lnTo>
                  <a:pt x="135" y="27"/>
                </a:lnTo>
                <a:lnTo>
                  <a:pt x="132" y="30"/>
                </a:lnTo>
                <a:lnTo>
                  <a:pt x="132" y="33"/>
                </a:lnTo>
                <a:lnTo>
                  <a:pt x="132" y="37"/>
                </a:lnTo>
                <a:lnTo>
                  <a:pt x="130" y="43"/>
                </a:lnTo>
                <a:lnTo>
                  <a:pt x="128" y="49"/>
                </a:lnTo>
                <a:lnTo>
                  <a:pt x="126" y="58"/>
                </a:lnTo>
                <a:lnTo>
                  <a:pt x="121" y="70"/>
                </a:lnTo>
                <a:lnTo>
                  <a:pt x="117" y="83"/>
                </a:lnTo>
                <a:lnTo>
                  <a:pt x="112" y="92"/>
                </a:lnTo>
                <a:lnTo>
                  <a:pt x="108" y="104"/>
                </a:lnTo>
                <a:lnTo>
                  <a:pt x="101" y="114"/>
                </a:lnTo>
                <a:lnTo>
                  <a:pt x="95" y="126"/>
                </a:lnTo>
                <a:lnTo>
                  <a:pt x="88" y="135"/>
                </a:lnTo>
                <a:lnTo>
                  <a:pt x="79" y="144"/>
                </a:lnTo>
                <a:lnTo>
                  <a:pt x="71" y="154"/>
                </a:lnTo>
                <a:lnTo>
                  <a:pt x="59" y="163"/>
                </a:lnTo>
                <a:lnTo>
                  <a:pt x="51" y="169"/>
                </a:lnTo>
                <a:lnTo>
                  <a:pt x="40" y="175"/>
                </a:lnTo>
                <a:lnTo>
                  <a:pt x="29" y="181"/>
                </a:lnTo>
                <a:lnTo>
                  <a:pt x="24" y="184"/>
                </a:lnTo>
                <a:lnTo>
                  <a:pt x="20" y="184"/>
                </a:lnTo>
                <a:lnTo>
                  <a:pt x="15" y="188"/>
                </a:lnTo>
                <a:lnTo>
                  <a:pt x="11" y="188"/>
                </a:lnTo>
                <a:lnTo>
                  <a:pt x="9" y="188"/>
                </a:lnTo>
                <a:lnTo>
                  <a:pt x="6" y="188"/>
                </a:lnTo>
                <a:lnTo>
                  <a:pt x="2" y="188"/>
                </a:lnTo>
                <a:lnTo>
                  <a:pt x="0" y="188"/>
                </a:lnTo>
                <a:lnTo>
                  <a:pt x="0" y="188"/>
                </a:lnTo>
                <a:lnTo>
                  <a:pt x="0" y="184"/>
                </a:lnTo>
                <a:lnTo>
                  <a:pt x="2" y="184"/>
                </a:lnTo>
                <a:lnTo>
                  <a:pt x="4" y="181"/>
                </a:lnTo>
                <a:lnTo>
                  <a:pt x="6" y="178"/>
                </a:lnTo>
                <a:lnTo>
                  <a:pt x="11" y="178"/>
                </a:lnTo>
                <a:lnTo>
                  <a:pt x="13" y="175"/>
                </a:lnTo>
                <a:lnTo>
                  <a:pt x="22" y="166"/>
                </a:lnTo>
                <a:lnTo>
                  <a:pt x="31" y="160"/>
                </a:lnTo>
                <a:lnTo>
                  <a:pt x="42" y="151"/>
                </a:lnTo>
                <a:lnTo>
                  <a:pt x="48" y="141"/>
                </a:lnTo>
                <a:lnTo>
                  <a:pt x="48" y="141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5" name="Freeform 236"/>
          <p:cNvSpPr>
            <a:spLocks/>
          </p:cNvSpPr>
          <p:nvPr/>
        </p:nvSpPr>
        <p:spPr bwMode="auto">
          <a:xfrm>
            <a:off x="9002659" y="669412"/>
            <a:ext cx="371273" cy="944436"/>
          </a:xfrm>
          <a:custGeom>
            <a:avLst/>
            <a:gdLst>
              <a:gd name="T0" fmla="*/ 40 w 58"/>
              <a:gd name="T1" fmla="*/ 6 h 98"/>
              <a:gd name="T2" fmla="*/ 42 w 58"/>
              <a:gd name="T3" fmla="*/ 12 h 98"/>
              <a:gd name="T4" fmla="*/ 44 w 58"/>
              <a:gd name="T5" fmla="*/ 21 h 98"/>
              <a:gd name="T6" fmla="*/ 49 w 58"/>
              <a:gd name="T7" fmla="*/ 34 h 98"/>
              <a:gd name="T8" fmla="*/ 51 w 58"/>
              <a:gd name="T9" fmla="*/ 49 h 98"/>
              <a:gd name="T10" fmla="*/ 55 w 58"/>
              <a:gd name="T11" fmla="*/ 64 h 98"/>
              <a:gd name="T12" fmla="*/ 58 w 58"/>
              <a:gd name="T13" fmla="*/ 74 h 98"/>
              <a:gd name="T14" fmla="*/ 58 w 58"/>
              <a:gd name="T15" fmla="*/ 80 h 98"/>
              <a:gd name="T16" fmla="*/ 58 w 58"/>
              <a:gd name="T17" fmla="*/ 83 h 98"/>
              <a:gd name="T18" fmla="*/ 58 w 58"/>
              <a:gd name="T19" fmla="*/ 86 h 98"/>
              <a:gd name="T20" fmla="*/ 58 w 58"/>
              <a:gd name="T21" fmla="*/ 89 h 98"/>
              <a:gd name="T22" fmla="*/ 58 w 58"/>
              <a:gd name="T23" fmla="*/ 92 h 98"/>
              <a:gd name="T24" fmla="*/ 55 w 58"/>
              <a:gd name="T25" fmla="*/ 95 h 98"/>
              <a:gd name="T26" fmla="*/ 53 w 58"/>
              <a:gd name="T27" fmla="*/ 98 h 98"/>
              <a:gd name="T28" fmla="*/ 51 w 58"/>
              <a:gd name="T29" fmla="*/ 98 h 98"/>
              <a:gd name="T30" fmla="*/ 44 w 58"/>
              <a:gd name="T31" fmla="*/ 98 h 98"/>
              <a:gd name="T32" fmla="*/ 42 w 58"/>
              <a:gd name="T33" fmla="*/ 95 h 98"/>
              <a:gd name="T34" fmla="*/ 38 w 58"/>
              <a:gd name="T35" fmla="*/ 89 h 98"/>
              <a:gd name="T36" fmla="*/ 33 w 58"/>
              <a:gd name="T37" fmla="*/ 83 h 98"/>
              <a:gd name="T38" fmla="*/ 27 w 58"/>
              <a:gd name="T39" fmla="*/ 64 h 98"/>
              <a:gd name="T40" fmla="*/ 22 w 58"/>
              <a:gd name="T41" fmla="*/ 55 h 98"/>
              <a:gd name="T42" fmla="*/ 20 w 58"/>
              <a:gd name="T43" fmla="*/ 43 h 98"/>
              <a:gd name="T44" fmla="*/ 16 w 58"/>
              <a:gd name="T45" fmla="*/ 34 h 98"/>
              <a:gd name="T46" fmla="*/ 14 w 58"/>
              <a:gd name="T47" fmla="*/ 27 h 98"/>
              <a:gd name="T48" fmla="*/ 9 w 58"/>
              <a:gd name="T49" fmla="*/ 18 h 98"/>
              <a:gd name="T50" fmla="*/ 5 w 58"/>
              <a:gd name="T51" fmla="*/ 15 h 98"/>
              <a:gd name="T52" fmla="*/ 3 w 58"/>
              <a:gd name="T53" fmla="*/ 9 h 98"/>
              <a:gd name="T54" fmla="*/ 3 w 58"/>
              <a:gd name="T55" fmla="*/ 9 h 98"/>
              <a:gd name="T56" fmla="*/ 0 w 58"/>
              <a:gd name="T57" fmla="*/ 6 h 98"/>
              <a:gd name="T58" fmla="*/ 3 w 58"/>
              <a:gd name="T59" fmla="*/ 6 h 98"/>
              <a:gd name="T60" fmla="*/ 3 w 58"/>
              <a:gd name="T61" fmla="*/ 3 h 98"/>
              <a:gd name="T62" fmla="*/ 5 w 58"/>
              <a:gd name="T63" fmla="*/ 3 h 98"/>
              <a:gd name="T64" fmla="*/ 7 w 58"/>
              <a:gd name="T65" fmla="*/ 3 h 98"/>
              <a:gd name="T66" fmla="*/ 9 w 58"/>
              <a:gd name="T67" fmla="*/ 0 h 98"/>
              <a:gd name="T68" fmla="*/ 11 w 58"/>
              <a:gd name="T69" fmla="*/ 0 h 98"/>
              <a:gd name="T70" fmla="*/ 16 w 58"/>
              <a:gd name="T71" fmla="*/ 0 h 98"/>
              <a:gd name="T72" fmla="*/ 18 w 58"/>
              <a:gd name="T73" fmla="*/ 0 h 98"/>
              <a:gd name="T74" fmla="*/ 29 w 58"/>
              <a:gd name="T75" fmla="*/ 3 h 98"/>
              <a:gd name="T76" fmla="*/ 40 w 58"/>
              <a:gd name="T77" fmla="*/ 6 h 98"/>
              <a:gd name="T78" fmla="*/ 40 w 58"/>
              <a:gd name="T79" fmla="*/ 6 h 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58" h="98">
                <a:moveTo>
                  <a:pt x="40" y="6"/>
                </a:moveTo>
                <a:lnTo>
                  <a:pt x="42" y="12"/>
                </a:lnTo>
                <a:lnTo>
                  <a:pt x="44" y="21"/>
                </a:lnTo>
                <a:lnTo>
                  <a:pt x="49" y="34"/>
                </a:lnTo>
                <a:lnTo>
                  <a:pt x="51" y="49"/>
                </a:lnTo>
                <a:lnTo>
                  <a:pt x="55" y="64"/>
                </a:lnTo>
                <a:lnTo>
                  <a:pt x="58" y="74"/>
                </a:lnTo>
                <a:lnTo>
                  <a:pt x="58" y="80"/>
                </a:lnTo>
                <a:lnTo>
                  <a:pt x="58" y="83"/>
                </a:lnTo>
                <a:lnTo>
                  <a:pt x="58" y="86"/>
                </a:lnTo>
                <a:lnTo>
                  <a:pt x="58" y="89"/>
                </a:lnTo>
                <a:lnTo>
                  <a:pt x="58" y="92"/>
                </a:lnTo>
                <a:lnTo>
                  <a:pt x="55" y="95"/>
                </a:lnTo>
                <a:lnTo>
                  <a:pt x="53" y="98"/>
                </a:lnTo>
                <a:lnTo>
                  <a:pt x="51" y="98"/>
                </a:lnTo>
                <a:lnTo>
                  <a:pt x="44" y="98"/>
                </a:lnTo>
                <a:lnTo>
                  <a:pt x="42" y="95"/>
                </a:lnTo>
                <a:lnTo>
                  <a:pt x="38" y="89"/>
                </a:lnTo>
                <a:lnTo>
                  <a:pt x="33" y="83"/>
                </a:lnTo>
                <a:lnTo>
                  <a:pt x="27" y="64"/>
                </a:lnTo>
                <a:lnTo>
                  <a:pt x="22" y="55"/>
                </a:lnTo>
                <a:lnTo>
                  <a:pt x="20" y="43"/>
                </a:lnTo>
                <a:lnTo>
                  <a:pt x="16" y="34"/>
                </a:lnTo>
                <a:lnTo>
                  <a:pt x="14" y="27"/>
                </a:lnTo>
                <a:lnTo>
                  <a:pt x="9" y="18"/>
                </a:lnTo>
                <a:lnTo>
                  <a:pt x="5" y="15"/>
                </a:lnTo>
                <a:lnTo>
                  <a:pt x="3" y="9"/>
                </a:lnTo>
                <a:lnTo>
                  <a:pt x="3" y="9"/>
                </a:lnTo>
                <a:lnTo>
                  <a:pt x="0" y="6"/>
                </a:lnTo>
                <a:lnTo>
                  <a:pt x="3" y="6"/>
                </a:lnTo>
                <a:lnTo>
                  <a:pt x="3" y="3"/>
                </a:lnTo>
                <a:lnTo>
                  <a:pt x="5" y="3"/>
                </a:lnTo>
                <a:lnTo>
                  <a:pt x="7" y="3"/>
                </a:lnTo>
                <a:lnTo>
                  <a:pt x="9" y="0"/>
                </a:lnTo>
                <a:lnTo>
                  <a:pt x="11" y="0"/>
                </a:lnTo>
                <a:lnTo>
                  <a:pt x="16" y="0"/>
                </a:lnTo>
                <a:lnTo>
                  <a:pt x="18" y="0"/>
                </a:lnTo>
                <a:lnTo>
                  <a:pt x="29" y="3"/>
                </a:lnTo>
                <a:lnTo>
                  <a:pt x="40" y="6"/>
                </a:lnTo>
                <a:lnTo>
                  <a:pt x="40" y="6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6" name="Freeform 237"/>
          <p:cNvSpPr>
            <a:spLocks/>
          </p:cNvSpPr>
          <p:nvPr/>
        </p:nvSpPr>
        <p:spPr bwMode="auto">
          <a:xfrm>
            <a:off x="9233104" y="997073"/>
            <a:ext cx="704138" cy="202382"/>
          </a:xfrm>
          <a:custGeom>
            <a:avLst/>
            <a:gdLst>
              <a:gd name="T0" fmla="*/ 0 w 110"/>
              <a:gd name="T1" fmla="*/ 9 h 21"/>
              <a:gd name="T2" fmla="*/ 15 w 110"/>
              <a:gd name="T3" fmla="*/ 6 h 21"/>
              <a:gd name="T4" fmla="*/ 28 w 110"/>
              <a:gd name="T5" fmla="*/ 6 h 21"/>
              <a:gd name="T6" fmla="*/ 42 w 110"/>
              <a:gd name="T7" fmla="*/ 6 h 21"/>
              <a:gd name="T8" fmla="*/ 46 w 110"/>
              <a:gd name="T9" fmla="*/ 3 h 21"/>
              <a:gd name="T10" fmla="*/ 50 w 110"/>
              <a:gd name="T11" fmla="*/ 3 h 21"/>
              <a:gd name="T12" fmla="*/ 61 w 110"/>
              <a:gd name="T13" fmla="*/ 3 h 21"/>
              <a:gd name="T14" fmla="*/ 70 w 110"/>
              <a:gd name="T15" fmla="*/ 3 h 21"/>
              <a:gd name="T16" fmla="*/ 90 w 110"/>
              <a:gd name="T17" fmla="*/ 0 h 21"/>
              <a:gd name="T18" fmla="*/ 95 w 110"/>
              <a:gd name="T19" fmla="*/ 3 h 21"/>
              <a:gd name="T20" fmla="*/ 99 w 110"/>
              <a:gd name="T21" fmla="*/ 3 h 21"/>
              <a:gd name="T22" fmla="*/ 103 w 110"/>
              <a:gd name="T23" fmla="*/ 3 h 21"/>
              <a:gd name="T24" fmla="*/ 106 w 110"/>
              <a:gd name="T25" fmla="*/ 3 h 21"/>
              <a:gd name="T26" fmla="*/ 108 w 110"/>
              <a:gd name="T27" fmla="*/ 3 h 21"/>
              <a:gd name="T28" fmla="*/ 110 w 110"/>
              <a:gd name="T29" fmla="*/ 6 h 21"/>
              <a:gd name="T30" fmla="*/ 110 w 110"/>
              <a:gd name="T31" fmla="*/ 6 h 21"/>
              <a:gd name="T32" fmla="*/ 110 w 110"/>
              <a:gd name="T33" fmla="*/ 9 h 21"/>
              <a:gd name="T34" fmla="*/ 110 w 110"/>
              <a:gd name="T35" fmla="*/ 9 h 21"/>
              <a:gd name="T36" fmla="*/ 110 w 110"/>
              <a:gd name="T37" fmla="*/ 12 h 21"/>
              <a:gd name="T38" fmla="*/ 108 w 110"/>
              <a:gd name="T39" fmla="*/ 12 h 21"/>
              <a:gd name="T40" fmla="*/ 106 w 110"/>
              <a:gd name="T41" fmla="*/ 12 h 21"/>
              <a:gd name="T42" fmla="*/ 99 w 110"/>
              <a:gd name="T43" fmla="*/ 15 h 21"/>
              <a:gd name="T44" fmla="*/ 92 w 110"/>
              <a:gd name="T45" fmla="*/ 18 h 21"/>
              <a:gd name="T46" fmla="*/ 86 w 110"/>
              <a:gd name="T47" fmla="*/ 18 h 21"/>
              <a:gd name="T48" fmla="*/ 79 w 110"/>
              <a:gd name="T49" fmla="*/ 18 h 21"/>
              <a:gd name="T50" fmla="*/ 70 w 110"/>
              <a:gd name="T51" fmla="*/ 18 h 21"/>
              <a:gd name="T52" fmla="*/ 59 w 110"/>
              <a:gd name="T53" fmla="*/ 18 h 21"/>
              <a:gd name="T54" fmla="*/ 46 w 110"/>
              <a:gd name="T55" fmla="*/ 21 h 21"/>
              <a:gd name="T56" fmla="*/ 33 w 110"/>
              <a:gd name="T57" fmla="*/ 21 h 21"/>
              <a:gd name="T58" fmla="*/ 17 w 110"/>
              <a:gd name="T59" fmla="*/ 21 h 21"/>
              <a:gd name="T60" fmla="*/ 0 w 110"/>
              <a:gd name="T61" fmla="*/ 21 h 21"/>
              <a:gd name="T62" fmla="*/ 0 w 110"/>
              <a:gd name="T63" fmla="*/ 9 h 21"/>
              <a:gd name="T64" fmla="*/ 0 w 110"/>
              <a:gd name="T65" fmla="*/ 9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10" h="21">
                <a:moveTo>
                  <a:pt x="0" y="9"/>
                </a:moveTo>
                <a:lnTo>
                  <a:pt x="15" y="6"/>
                </a:lnTo>
                <a:lnTo>
                  <a:pt x="28" y="6"/>
                </a:lnTo>
                <a:lnTo>
                  <a:pt x="42" y="6"/>
                </a:lnTo>
                <a:lnTo>
                  <a:pt x="46" y="3"/>
                </a:lnTo>
                <a:lnTo>
                  <a:pt x="50" y="3"/>
                </a:lnTo>
                <a:lnTo>
                  <a:pt x="61" y="3"/>
                </a:lnTo>
                <a:lnTo>
                  <a:pt x="70" y="3"/>
                </a:lnTo>
                <a:lnTo>
                  <a:pt x="90" y="0"/>
                </a:lnTo>
                <a:lnTo>
                  <a:pt x="95" y="3"/>
                </a:lnTo>
                <a:lnTo>
                  <a:pt x="99" y="3"/>
                </a:lnTo>
                <a:lnTo>
                  <a:pt x="103" y="3"/>
                </a:lnTo>
                <a:lnTo>
                  <a:pt x="106" y="3"/>
                </a:lnTo>
                <a:lnTo>
                  <a:pt x="108" y="3"/>
                </a:lnTo>
                <a:lnTo>
                  <a:pt x="110" y="6"/>
                </a:lnTo>
                <a:lnTo>
                  <a:pt x="110" y="6"/>
                </a:lnTo>
                <a:lnTo>
                  <a:pt x="110" y="9"/>
                </a:lnTo>
                <a:lnTo>
                  <a:pt x="110" y="9"/>
                </a:lnTo>
                <a:lnTo>
                  <a:pt x="110" y="12"/>
                </a:lnTo>
                <a:lnTo>
                  <a:pt x="108" y="12"/>
                </a:lnTo>
                <a:lnTo>
                  <a:pt x="106" y="12"/>
                </a:lnTo>
                <a:lnTo>
                  <a:pt x="99" y="15"/>
                </a:lnTo>
                <a:lnTo>
                  <a:pt x="92" y="18"/>
                </a:lnTo>
                <a:lnTo>
                  <a:pt x="86" y="18"/>
                </a:lnTo>
                <a:lnTo>
                  <a:pt x="79" y="18"/>
                </a:lnTo>
                <a:lnTo>
                  <a:pt x="70" y="18"/>
                </a:lnTo>
                <a:lnTo>
                  <a:pt x="59" y="18"/>
                </a:lnTo>
                <a:lnTo>
                  <a:pt x="46" y="21"/>
                </a:lnTo>
                <a:lnTo>
                  <a:pt x="33" y="21"/>
                </a:lnTo>
                <a:lnTo>
                  <a:pt x="17" y="21"/>
                </a:lnTo>
                <a:lnTo>
                  <a:pt x="0" y="21"/>
                </a:lnTo>
                <a:lnTo>
                  <a:pt x="0" y="9"/>
                </a:lnTo>
                <a:lnTo>
                  <a:pt x="0" y="9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7" name="Freeform 238"/>
          <p:cNvSpPr>
            <a:spLocks/>
          </p:cNvSpPr>
          <p:nvPr/>
        </p:nvSpPr>
        <p:spPr bwMode="auto">
          <a:xfrm>
            <a:off x="9329121" y="1411472"/>
            <a:ext cx="736146" cy="86737"/>
          </a:xfrm>
          <a:custGeom>
            <a:avLst/>
            <a:gdLst>
              <a:gd name="T0" fmla="*/ 115 w 115"/>
              <a:gd name="T1" fmla="*/ 3 h 9"/>
              <a:gd name="T2" fmla="*/ 86 w 115"/>
              <a:gd name="T3" fmla="*/ 3 h 9"/>
              <a:gd name="T4" fmla="*/ 60 w 115"/>
              <a:gd name="T5" fmla="*/ 3 h 9"/>
              <a:gd name="T6" fmla="*/ 31 w 115"/>
              <a:gd name="T7" fmla="*/ 6 h 9"/>
              <a:gd name="T8" fmla="*/ 0 w 115"/>
              <a:gd name="T9" fmla="*/ 9 h 9"/>
              <a:gd name="T10" fmla="*/ 0 w 115"/>
              <a:gd name="T11" fmla="*/ 3 h 9"/>
              <a:gd name="T12" fmla="*/ 9 w 115"/>
              <a:gd name="T13" fmla="*/ 3 h 9"/>
              <a:gd name="T14" fmla="*/ 20 w 115"/>
              <a:gd name="T15" fmla="*/ 3 h 9"/>
              <a:gd name="T16" fmla="*/ 33 w 115"/>
              <a:gd name="T17" fmla="*/ 3 h 9"/>
              <a:gd name="T18" fmla="*/ 49 w 115"/>
              <a:gd name="T19" fmla="*/ 0 h 9"/>
              <a:gd name="T20" fmla="*/ 62 w 115"/>
              <a:gd name="T21" fmla="*/ 0 h 9"/>
              <a:gd name="T22" fmla="*/ 80 w 115"/>
              <a:gd name="T23" fmla="*/ 0 h 9"/>
              <a:gd name="T24" fmla="*/ 95 w 115"/>
              <a:gd name="T25" fmla="*/ 0 h 9"/>
              <a:gd name="T26" fmla="*/ 115 w 115"/>
              <a:gd name="T27" fmla="*/ 0 h 9"/>
              <a:gd name="T28" fmla="*/ 115 w 115"/>
              <a:gd name="T29" fmla="*/ 3 h 9"/>
              <a:gd name="T30" fmla="*/ 115 w 115"/>
              <a:gd name="T31" fmla="*/ 3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15" h="9">
                <a:moveTo>
                  <a:pt x="115" y="3"/>
                </a:moveTo>
                <a:lnTo>
                  <a:pt x="86" y="3"/>
                </a:lnTo>
                <a:lnTo>
                  <a:pt x="60" y="3"/>
                </a:lnTo>
                <a:lnTo>
                  <a:pt x="31" y="6"/>
                </a:lnTo>
                <a:lnTo>
                  <a:pt x="0" y="9"/>
                </a:lnTo>
                <a:lnTo>
                  <a:pt x="0" y="3"/>
                </a:lnTo>
                <a:lnTo>
                  <a:pt x="9" y="3"/>
                </a:lnTo>
                <a:lnTo>
                  <a:pt x="20" y="3"/>
                </a:lnTo>
                <a:lnTo>
                  <a:pt x="33" y="3"/>
                </a:lnTo>
                <a:lnTo>
                  <a:pt x="49" y="0"/>
                </a:lnTo>
                <a:lnTo>
                  <a:pt x="62" y="0"/>
                </a:lnTo>
                <a:lnTo>
                  <a:pt x="80" y="0"/>
                </a:lnTo>
                <a:lnTo>
                  <a:pt x="95" y="0"/>
                </a:lnTo>
                <a:lnTo>
                  <a:pt x="115" y="0"/>
                </a:lnTo>
                <a:lnTo>
                  <a:pt x="115" y="3"/>
                </a:lnTo>
                <a:lnTo>
                  <a:pt x="115" y="3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8" name="Freeform 239"/>
          <p:cNvSpPr>
            <a:spLocks/>
          </p:cNvSpPr>
          <p:nvPr/>
        </p:nvSpPr>
        <p:spPr bwMode="auto">
          <a:xfrm>
            <a:off x="9527562" y="1411472"/>
            <a:ext cx="294458" cy="1715404"/>
          </a:xfrm>
          <a:custGeom>
            <a:avLst/>
            <a:gdLst>
              <a:gd name="T0" fmla="*/ 42 w 46"/>
              <a:gd name="T1" fmla="*/ 80 h 178"/>
              <a:gd name="T2" fmla="*/ 42 w 46"/>
              <a:gd name="T3" fmla="*/ 92 h 178"/>
              <a:gd name="T4" fmla="*/ 42 w 46"/>
              <a:gd name="T5" fmla="*/ 101 h 178"/>
              <a:gd name="T6" fmla="*/ 42 w 46"/>
              <a:gd name="T7" fmla="*/ 111 h 178"/>
              <a:gd name="T8" fmla="*/ 42 w 46"/>
              <a:gd name="T9" fmla="*/ 120 h 178"/>
              <a:gd name="T10" fmla="*/ 42 w 46"/>
              <a:gd name="T11" fmla="*/ 126 h 178"/>
              <a:gd name="T12" fmla="*/ 42 w 46"/>
              <a:gd name="T13" fmla="*/ 132 h 178"/>
              <a:gd name="T14" fmla="*/ 42 w 46"/>
              <a:gd name="T15" fmla="*/ 138 h 178"/>
              <a:gd name="T16" fmla="*/ 40 w 46"/>
              <a:gd name="T17" fmla="*/ 141 h 178"/>
              <a:gd name="T18" fmla="*/ 38 w 46"/>
              <a:gd name="T19" fmla="*/ 154 h 178"/>
              <a:gd name="T20" fmla="*/ 35 w 46"/>
              <a:gd name="T21" fmla="*/ 166 h 178"/>
              <a:gd name="T22" fmla="*/ 33 w 46"/>
              <a:gd name="T23" fmla="*/ 172 h 178"/>
              <a:gd name="T24" fmla="*/ 29 w 46"/>
              <a:gd name="T25" fmla="*/ 175 h 178"/>
              <a:gd name="T26" fmla="*/ 26 w 46"/>
              <a:gd name="T27" fmla="*/ 178 h 178"/>
              <a:gd name="T28" fmla="*/ 22 w 46"/>
              <a:gd name="T29" fmla="*/ 178 h 178"/>
              <a:gd name="T30" fmla="*/ 18 w 46"/>
              <a:gd name="T31" fmla="*/ 175 h 178"/>
              <a:gd name="T32" fmla="*/ 15 w 46"/>
              <a:gd name="T33" fmla="*/ 172 h 178"/>
              <a:gd name="T34" fmla="*/ 11 w 46"/>
              <a:gd name="T35" fmla="*/ 166 h 178"/>
              <a:gd name="T36" fmla="*/ 11 w 46"/>
              <a:gd name="T37" fmla="*/ 157 h 178"/>
              <a:gd name="T38" fmla="*/ 9 w 46"/>
              <a:gd name="T39" fmla="*/ 151 h 178"/>
              <a:gd name="T40" fmla="*/ 9 w 46"/>
              <a:gd name="T41" fmla="*/ 145 h 178"/>
              <a:gd name="T42" fmla="*/ 9 w 46"/>
              <a:gd name="T43" fmla="*/ 138 h 178"/>
              <a:gd name="T44" fmla="*/ 9 w 46"/>
              <a:gd name="T45" fmla="*/ 129 h 178"/>
              <a:gd name="T46" fmla="*/ 9 w 46"/>
              <a:gd name="T47" fmla="*/ 120 h 178"/>
              <a:gd name="T48" fmla="*/ 7 w 46"/>
              <a:gd name="T49" fmla="*/ 108 h 178"/>
              <a:gd name="T50" fmla="*/ 7 w 46"/>
              <a:gd name="T51" fmla="*/ 95 h 178"/>
              <a:gd name="T52" fmla="*/ 7 w 46"/>
              <a:gd name="T53" fmla="*/ 83 h 178"/>
              <a:gd name="T54" fmla="*/ 7 w 46"/>
              <a:gd name="T55" fmla="*/ 71 h 178"/>
              <a:gd name="T56" fmla="*/ 7 w 46"/>
              <a:gd name="T57" fmla="*/ 58 h 178"/>
              <a:gd name="T58" fmla="*/ 7 w 46"/>
              <a:gd name="T59" fmla="*/ 46 h 178"/>
              <a:gd name="T60" fmla="*/ 7 w 46"/>
              <a:gd name="T61" fmla="*/ 34 h 178"/>
              <a:gd name="T62" fmla="*/ 4 w 46"/>
              <a:gd name="T63" fmla="*/ 24 h 178"/>
              <a:gd name="T64" fmla="*/ 4 w 46"/>
              <a:gd name="T65" fmla="*/ 15 h 178"/>
              <a:gd name="T66" fmla="*/ 2 w 46"/>
              <a:gd name="T67" fmla="*/ 9 h 178"/>
              <a:gd name="T68" fmla="*/ 0 w 46"/>
              <a:gd name="T69" fmla="*/ 0 h 178"/>
              <a:gd name="T70" fmla="*/ 11 w 46"/>
              <a:gd name="T71" fmla="*/ 3 h 178"/>
              <a:gd name="T72" fmla="*/ 20 w 46"/>
              <a:gd name="T73" fmla="*/ 6 h 178"/>
              <a:gd name="T74" fmla="*/ 26 w 46"/>
              <a:gd name="T75" fmla="*/ 6 h 178"/>
              <a:gd name="T76" fmla="*/ 33 w 46"/>
              <a:gd name="T77" fmla="*/ 9 h 178"/>
              <a:gd name="T78" fmla="*/ 38 w 46"/>
              <a:gd name="T79" fmla="*/ 12 h 178"/>
              <a:gd name="T80" fmla="*/ 42 w 46"/>
              <a:gd name="T81" fmla="*/ 12 h 178"/>
              <a:gd name="T82" fmla="*/ 44 w 46"/>
              <a:gd name="T83" fmla="*/ 15 h 178"/>
              <a:gd name="T84" fmla="*/ 46 w 46"/>
              <a:gd name="T85" fmla="*/ 15 h 178"/>
              <a:gd name="T86" fmla="*/ 46 w 46"/>
              <a:gd name="T87" fmla="*/ 18 h 178"/>
              <a:gd name="T88" fmla="*/ 46 w 46"/>
              <a:gd name="T89" fmla="*/ 21 h 178"/>
              <a:gd name="T90" fmla="*/ 46 w 46"/>
              <a:gd name="T91" fmla="*/ 21 h 178"/>
              <a:gd name="T92" fmla="*/ 46 w 46"/>
              <a:gd name="T93" fmla="*/ 24 h 178"/>
              <a:gd name="T94" fmla="*/ 44 w 46"/>
              <a:gd name="T95" fmla="*/ 28 h 178"/>
              <a:gd name="T96" fmla="*/ 44 w 46"/>
              <a:gd name="T97" fmla="*/ 31 h 178"/>
              <a:gd name="T98" fmla="*/ 44 w 46"/>
              <a:gd name="T99" fmla="*/ 37 h 178"/>
              <a:gd name="T100" fmla="*/ 44 w 46"/>
              <a:gd name="T101" fmla="*/ 43 h 178"/>
              <a:gd name="T102" fmla="*/ 44 w 46"/>
              <a:gd name="T103" fmla="*/ 49 h 178"/>
              <a:gd name="T104" fmla="*/ 42 w 46"/>
              <a:gd name="T105" fmla="*/ 58 h 178"/>
              <a:gd name="T106" fmla="*/ 42 w 46"/>
              <a:gd name="T107" fmla="*/ 68 h 178"/>
              <a:gd name="T108" fmla="*/ 42 w 46"/>
              <a:gd name="T109" fmla="*/ 80 h 178"/>
              <a:gd name="T110" fmla="*/ 42 w 46"/>
              <a:gd name="T111" fmla="*/ 80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46" h="178">
                <a:moveTo>
                  <a:pt x="42" y="80"/>
                </a:moveTo>
                <a:lnTo>
                  <a:pt x="42" y="92"/>
                </a:lnTo>
                <a:lnTo>
                  <a:pt x="42" y="101"/>
                </a:lnTo>
                <a:lnTo>
                  <a:pt x="42" y="111"/>
                </a:lnTo>
                <a:lnTo>
                  <a:pt x="42" y="120"/>
                </a:lnTo>
                <a:lnTo>
                  <a:pt x="42" y="126"/>
                </a:lnTo>
                <a:lnTo>
                  <a:pt x="42" y="132"/>
                </a:lnTo>
                <a:lnTo>
                  <a:pt x="42" y="138"/>
                </a:lnTo>
                <a:lnTo>
                  <a:pt x="40" y="141"/>
                </a:lnTo>
                <a:lnTo>
                  <a:pt x="38" y="154"/>
                </a:lnTo>
                <a:lnTo>
                  <a:pt x="35" y="166"/>
                </a:lnTo>
                <a:lnTo>
                  <a:pt x="33" y="172"/>
                </a:lnTo>
                <a:lnTo>
                  <a:pt x="29" y="175"/>
                </a:lnTo>
                <a:lnTo>
                  <a:pt x="26" y="178"/>
                </a:lnTo>
                <a:lnTo>
                  <a:pt x="22" y="178"/>
                </a:lnTo>
                <a:lnTo>
                  <a:pt x="18" y="175"/>
                </a:lnTo>
                <a:lnTo>
                  <a:pt x="15" y="172"/>
                </a:lnTo>
                <a:lnTo>
                  <a:pt x="11" y="166"/>
                </a:lnTo>
                <a:lnTo>
                  <a:pt x="11" y="157"/>
                </a:lnTo>
                <a:lnTo>
                  <a:pt x="9" y="151"/>
                </a:lnTo>
                <a:lnTo>
                  <a:pt x="9" y="145"/>
                </a:lnTo>
                <a:lnTo>
                  <a:pt x="9" y="138"/>
                </a:lnTo>
                <a:lnTo>
                  <a:pt x="9" y="129"/>
                </a:lnTo>
                <a:lnTo>
                  <a:pt x="9" y="120"/>
                </a:lnTo>
                <a:lnTo>
                  <a:pt x="7" y="108"/>
                </a:lnTo>
                <a:lnTo>
                  <a:pt x="7" y="95"/>
                </a:lnTo>
                <a:lnTo>
                  <a:pt x="7" y="83"/>
                </a:lnTo>
                <a:lnTo>
                  <a:pt x="7" y="71"/>
                </a:lnTo>
                <a:lnTo>
                  <a:pt x="7" y="58"/>
                </a:lnTo>
                <a:lnTo>
                  <a:pt x="7" y="46"/>
                </a:lnTo>
                <a:lnTo>
                  <a:pt x="7" y="34"/>
                </a:lnTo>
                <a:lnTo>
                  <a:pt x="4" y="24"/>
                </a:lnTo>
                <a:lnTo>
                  <a:pt x="4" y="15"/>
                </a:lnTo>
                <a:lnTo>
                  <a:pt x="2" y="9"/>
                </a:lnTo>
                <a:lnTo>
                  <a:pt x="0" y="0"/>
                </a:lnTo>
                <a:lnTo>
                  <a:pt x="11" y="3"/>
                </a:lnTo>
                <a:lnTo>
                  <a:pt x="20" y="6"/>
                </a:lnTo>
                <a:lnTo>
                  <a:pt x="26" y="6"/>
                </a:lnTo>
                <a:lnTo>
                  <a:pt x="33" y="9"/>
                </a:lnTo>
                <a:lnTo>
                  <a:pt x="38" y="12"/>
                </a:lnTo>
                <a:lnTo>
                  <a:pt x="42" y="12"/>
                </a:lnTo>
                <a:lnTo>
                  <a:pt x="44" y="15"/>
                </a:lnTo>
                <a:lnTo>
                  <a:pt x="46" y="15"/>
                </a:lnTo>
                <a:lnTo>
                  <a:pt x="46" y="18"/>
                </a:lnTo>
                <a:lnTo>
                  <a:pt x="46" y="21"/>
                </a:lnTo>
                <a:lnTo>
                  <a:pt x="46" y="21"/>
                </a:lnTo>
                <a:lnTo>
                  <a:pt x="46" y="24"/>
                </a:lnTo>
                <a:lnTo>
                  <a:pt x="44" y="28"/>
                </a:lnTo>
                <a:lnTo>
                  <a:pt x="44" y="31"/>
                </a:lnTo>
                <a:lnTo>
                  <a:pt x="44" y="37"/>
                </a:lnTo>
                <a:lnTo>
                  <a:pt x="44" y="43"/>
                </a:lnTo>
                <a:lnTo>
                  <a:pt x="44" y="49"/>
                </a:lnTo>
                <a:lnTo>
                  <a:pt x="42" y="58"/>
                </a:lnTo>
                <a:lnTo>
                  <a:pt x="42" y="68"/>
                </a:lnTo>
                <a:lnTo>
                  <a:pt x="42" y="80"/>
                </a:lnTo>
                <a:lnTo>
                  <a:pt x="42" y="80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9" name="Freeform 240"/>
          <p:cNvSpPr>
            <a:spLocks/>
          </p:cNvSpPr>
          <p:nvPr/>
        </p:nvSpPr>
        <p:spPr bwMode="auto">
          <a:xfrm>
            <a:off x="8426546" y="1681311"/>
            <a:ext cx="2528497" cy="443307"/>
          </a:xfrm>
          <a:custGeom>
            <a:avLst/>
            <a:gdLst>
              <a:gd name="T0" fmla="*/ 379 w 395"/>
              <a:gd name="T1" fmla="*/ 9 h 46"/>
              <a:gd name="T2" fmla="*/ 386 w 395"/>
              <a:gd name="T3" fmla="*/ 12 h 46"/>
              <a:gd name="T4" fmla="*/ 393 w 395"/>
              <a:gd name="T5" fmla="*/ 15 h 46"/>
              <a:gd name="T6" fmla="*/ 395 w 395"/>
              <a:gd name="T7" fmla="*/ 18 h 46"/>
              <a:gd name="T8" fmla="*/ 395 w 395"/>
              <a:gd name="T9" fmla="*/ 24 h 46"/>
              <a:gd name="T10" fmla="*/ 388 w 395"/>
              <a:gd name="T11" fmla="*/ 27 h 46"/>
              <a:gd name="T12" fmla="*/ 379 w 395"/>
              <a:gd name="T13" fmla="*/ 27 h 46"/>
              <a:gd name="T14" fmla="*/ 366 w 395"/>
              <a:gd name="T15" fmla="*/ 27 h 46"/>
              <a:gd name="T16" fmla="*/ 353 w 395"/>
              <a:gd name="T17" fmla="*/ 27 h 46"/>
              <a:gd name="T18" fmla="*/ 335 w 395"/>
              <a:gd name="T19" fmla="*/ 24 h 46"/>
              <a:gd name="T20" fmla="*/ 322 w 395"/>
              <a:gd name="T21" fmla="*/ 24 h 46"/>
              <a:gd name="T22" fmla="*/ 307 w 395"/>
              <a:gd name="T23" fmla="*/ 24 h 46"/>
              <a:gd name="T24" fmla="*/ 289 w 395"/>
              <a:gd name="T25" fmla="*/ 24 h 46"/>
              <a:gd name="T26" fmla="*/ 267 w 395"/>
              <a:gd name="T27" fmla="*/ 24 h 46"/>
              <a:gd name="T28" fmla="*/ 240 w 395"/>
              <a:gd name="T29" fmla="*/ 27 h 46"/>
              <a:gd name="T30" fmla="*/ 190 w 395"/>
              <a:gd name="T31" fmla="*/ 30 h 46"/>
              <a:gd name="T32" fmla="*/ 141 w 395"/>
              <a:gd name="T33" fmla="*/ 33 h 46"/>
              <a:gd name="T34" fmla="*/ 121 w 395"/>
              <a:gd name="T35" fmla="*/ 36 h 46"/>
              <a:gd name="T36" fmla="*/ 101 w 395"/>
              <a:gd name="T37" fmla="*/ 40 h 46"/>
              <a:gd name="T38" fmla="*/ 86 w 395"/>
              <a:gd name="T39" fmla="*/ 40 h 46"/>
              <a:gd name="T40" fmla="*/ 73 w 395"/>
              <a:gd name="T41" fmla="*/ 43 h 46"/>
              <a:gd name="T42" fmla="*/ 53 w 395"/>
              <a:gd name="T43" fmla="*/ 46 h 46"/>
              <a:gd name="T44" fmla="*/ 44 w 395"/>
              <a:gd name="T45" fmla="*/ 46 h 46"/>
              <a:gd name="T46" fmla="*/ 37 w 395"/>
              <a:gd name="T47" fmla="*/ 43 h 46"/>
              <a:gd name="T48" fmla="*/ 24 w 395"/>
              <a:gd name="T49" fmla="*/ 40 h 46"/>
              <a:gd name="T50" fmla="*/ 11 w 395"/>
              <a:gd name="T51" fmla="*/ 36 h 46"/>
              <a:gd name="T52" fmla="*/ 4 w 395"/>
              <a:gd name="T53" fmla="*/ 33 h 46"/>
              <a:gd name="T54" fmla="*/ 0 w 395"/>
              <a:gd name="T55" fmla="*/ 30 h 46"/>
              <a:gd name="T56" fmla="*/ 0 w 395"/>
              <a:gd name="T57" fmla="*/ 27 h 46"/>
              <a:gd name="T58" fmla="*/ 2 w 395"/>
              <a:gd name="T59" fmla="*/ 24 h 46"/>
              <a:gd name="T60" fmla="*/ 9 w 395"/>
              <a:gd name="T61" fmla="*/ 24 h 46"/>
              <a:gd name="T62" fmla="*/ 17 w 395"/>
              <a:gd name="T63" fmla="*/ 24 h 46"/>
              <a:gd name="T64" fmla="*/ 37 w 395"/>
              <a:gd name="T65" fmla="*/ 21 h 46"/>
              <a:gd name="T66" fmla="*/ 66 w 395"/>
              <a:gd name="T67" fmla="*/ 21 h 46"/>
              <a:gd name="T68" fmla="*/ 95 w 395"/>
              <a:gd name="T69" fmla="*/ 18 h 46"/>
              <a:gd name="T70" fmla="*/ 110 w 395"/>
              <a:gd name="T71" fmla="*/ 18 h 46"/>
              <a:gd name="T72" fmla="*/ 123 w 395"/>
              <a:gd name="T73" fmla="*/ 15 h 46"/>
              <a:gd name="T74" fmla="*/ 132 w 395"/>
              <a:gd name="T75" fmla="*/ 15 h 46"/>
              <a:gd name="T76" fmla="*/ 139 w 395"/>
              <a:gd name="T77" fmla="*/ 15 h 46"/>
              <a:gd name="T78" fmla="*/ 145 w 395"/>
              <a:gd name="T79" fmla="*/ 15 h 46"/>
              <a:gd name="T80" fmla="*/ 152 w 395"/>
              <a:gd name="T81" fmla="*/ 15 h 46"/>
              <a:gd name="T82" fmla="*/ 163 w 395"/>
              <a:gd name="T83" fmla="*/ 12 h 46"/>
              <a:gd name="T84" fmla="*/ 174 w 395"/>
              <a:gd name="T85" fmla="*/ 12 h 46"/>
              <a:gd name="T86" fmla="*/ 190 w 395"/>
              <a:gd name="T87" fmla="*/ 12 h 46"/>
              <a:gd name="T88" fmla="*/ 207 w 395"/>
              <a:gd name="T89" fmla="*/ 9 h 46"/>
              <a:gd name="T90" fmla="*/ 227 w 395"/>
              <a:gd name="T91" fmla="*/ 9 h 46"/>
              <a:gd name="T92" fmla="*/ 249 w 395"/>
              <a:gd name="T93" fmla="*/ 6 h 46"/>
              <a:gd name="T94" fmla="*/ 267 w 395"/>
              <a:gd name="T95" fmla="*/ 6 h 46"/>
              <a:gd name="T96" fmla="*/ 285 w 395"/>
              <a:gd name="T97" fmla="*/ 3 h 46"/>
              <a:gd name="T98" fmla="*/ 300 w 395"/>
              <a:gd name="T99" fmla="*/ 3 h 46"/>
              <a:gd name="T100" fmla="*/ 313 w 395"/>
              <a:gd name="T101" fmla="*/ 3 h 46"/>
              <a:gd name="T102" fmla="*/ 322 w 395"/>
              <a:gd name="T103" fmla="*/ 0 h 46"/>
              <a:gd name="T104" fmla="*/ 331 w 395"/>
              <a:gd name="T105" fmla="*/ 0 h 46"/>
              <a:gd name="T106" fmla="*/ 338 w 395"/>
              <a:gd name="T107" fmla="*/ 0 h 46"/>
              <a:gd name="T108" fmla="*/ 346 w 395"/>
              <a:gd name="T109" fmla="*/ 3 h 46"/>
              <a:gd name="T110" fmla="*/ 364 w 395"/>
              <a:gd name="T111" fmla="*/ 6 h 46"/>
              <a:gd name="T112" fmla="*/ 375 w 395"/>
              <a:gd name="T113" fmla="*/ 9 h 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395" h="46">
                <a:moveTo>
                  <a:pt x="375" y="9"/>
                </a:moveTo>
                <a:lnTo>
                  <a:pt x="379" y="9"/>
                </a:lnTo>
                <a:lnTo>
                  <a:pt x="384" y="12"/>
                </a:lnTo>
                <a:lnTo>
                  <a:pt x="386" y="12"/>
                </a:lnTo>
                <a:lnTo>
                  <a:pt x="390" y="15"/>
                </a:lnTo>
                <a:lnTo>
                  <a:pt x="393" y="15"/>
                </a:lnTo>
                <a:lnTo>
                  <a:pt x="393" y="18"/>
                </a:lnTo>
                <a:lnTo>
                  <a:pt x="395" y="18"/>
                </a:lnTo>
                <a:lnTo>
                  <a:pt x="395" y="21"/>
                </a:lnTo>
                <a:lnTo>
                  <a:pt x="395" y="24"/>
                </a:lnTo>
                <a:lnTo>
                  <a:pt x="393" y="24"/>
                </a:lnTo>
                <a:lnTo>
                  <a:pt x="388" y="27"/>
                </a:lnTo>
                <a:lnTo>
                  <a:pt x="384" y="27"/>
                </a:lnTo>
                <a:lnTo>
                  <a:pt x="379" y="27"/>
                </a:lnTo>
                <a:lnTo>
                  <a:pt x="373" y="27"/>
                </a:lnTo>
                <a:lnTo>
                  <a:pt x="366" y="27"/>
                </a:lnTo>
                <a:lnTo>
                  <a:pt x="362" y="27"/>
                </a:lnTo>
                <a:lnTo>
                  <a:pt x="353" y="27"/>
                </a:lnTo>
                <a:lnTo>
                  <a:pt x="346" y="24"/>
                </a:lnTo>
                <a:lnTo>
                  <a:pt x="335" y="24"/>
                </a:lnTo>
                <a:lnTo>
                  <a:pt x="329" y="24"/>
                </a:lnTo>
                <a:lnTo>
                  <a:pt x="322" y="24"/>
                </a:lnTo>
                <a:lnTo>
                  <a:pt x="315" y="24"/>
                </a:lnTo>
                <a:lnTo>
                  <a:pt x="307" y="24"/>
                </a:lnTo>
                <a:lnTo>
                  <a:pt x="298" y="24"/>
                </a:lnTo>
                <a:lnTo>
                  <a:pt x="289" y="24"/>
                </a:lnTo>
                <a:lnTo>
                  <a:pt x="278" y="24"/>
                </a:lnTo>
                <a:lnTo>
                  <a:pt x="267" y="24"/>
                </a:lnTo>
                <a:lnTo>
                  <a:pt x="254" y="24"/>
                </a:lnTo>
                <a:lnTo>
                  <a:pt x="240" y="27"/>
                </a:lnTo>
                <a:lnTo>
                  <a:pt x="216" y="27"/>
                </a:lnTo>
                <a:lnTo>
                  <a:pt x="190" y="30"/>
                </a:lnTo>
                <a:lnTo>
                  <a:pt x="165" y="30"/>
                </a:lnTo>
                <a:lnTo>
                  <a:pt x="141" y="33"/>
                </a:lnTo>
                <a:lnTo>
                  <a:pt x="130" y="36"/>
                </a:lnTo>
                <a:lnTo>
                  <a:pt x="121" y="36"/>
                </a:lnTo>
                <a:lnTo>
                  <a:pt x="110" y="36"/>
                </a:lnTo>
                <a:lnTo>
                  <a:pt x="101" y="40"/>
                </a:lnTo>
                <a:lnTo>
                  <a:pt x="93" y="40"/>
                </a:lnTo>
                <a:lnTo>
                  <a:pt x="86" y="40"/>
                </a:lnTo>
                <a:lnTo>
                  <a:pt x="79" y="40"/>
                </a:lnTo>
                <a:lnTo>
                  <a:pt x="73" y="43"/>
                </a:lnTo>
                <a:lnTo>
                  <a:pt x="62" y="43"/>
                </a:lnTo>
                <a:lnTo>
                  <a:pt x="53" y="46"/>
                </a:lnTo>
                <a:lnTo>
                  <a:pt x="46" y="46"/>
                </a:lnTo>
                <a:lnTo>
                  <a:pt x="44" y="46"/>
                </a:lnTo>
                <a:lnTo>
                  <a:pt x="42" y="43"/>
                </a:lnTo>
                <a:lnTo>
                  <a:pt x="37" y="43"/>
                </a:lnTo>
                <a:lnTo>
                  <a:pt x="31" y="43"/>
                </a:lnTo>
                <a:lnTo>
                  <a:pt x="24" y="40"/>
                </a:lnTo>
                <a:lnTo>
                  <a:pt x="15" y="40"/>
                </a:lnTo>
                <a:lnTo>
                  <a:pt x="11" y="36"/>
                </a:lnTo>
                <a:lnTo>
                  <a:pt x="9" y="36"/>
                </a:lnTo>
                <a:lnTo>
                  <a:pt x="4" y="33"/>
                </a:lnTo>
                <a:lnTo>
                  <a:pt x="2" y="33"/>
                </a:lnTo>
                <a:lnTo>
                  <a:pt x="0" y="30"/>
                </a:lnTo>
                <a:lnTo>
                  <a:pt x="0" y="27"/>
                </a:lnTo>
                <a:lnTo>
                  <a:pt x="0" y="27"/>
                </a:lnTo>
                <a:lnTo>
                  <a:pt x="0" y="27"/>
                </a:lnTo>
                <a:lnTo>
                  <a:pt x="2" y="24"/>
                </a:lnTo>
                <a:lnTo>
                  <a:pt x="4" y="24"/>
                </a:lnTo>
                <a:lnTo>
                  <a:pt x="9" y="24"/>
                </a:lnTo>
                <a:lnTo>
                  <a:pt x="13" y="24"/>
                </a:lnTo>
                <a:lnTo>
                  <a:pt x="17" y="24"/>
                </a:lnTo>
                <a:lnTo>
                  <a:pt x="24" y="24"/>
                </a:lnTo>
                <a:lnTo>
                  <a:pt x="37" y="21"/>
                </a:lnTo>
                <a:lnTo>
                  <a:pt x="51" y="21"/>
                </a:lnTo>
                <a:lnTo>
                  <a:pt x="66" y="21"/>
                </a:lnTo>
                <a:lnTo>
                  <a:pt x="84" y="18"/>
                </a:lnTo>
                <a:lnTo>
                  <a:pt x="95" y="18"/>
                </a:lnTo>
                <a:lnTo>
                  <a:pt x="101" y="18"/>
                </a:lnTo>
                <a:lnTo>
                  <a:pt x="110" y="18"/>
                </a:lnTo>
                <a:lnTo>
                  <a:pt x="117" y="18"/>
                </a:lnTo>
                <a:lnTo>
                  <a:pt x="123" y="15"/>
                </a:lnTo>
                <a:lnTo>
                  <a:pt x="128" y="15"/>
                </a:lnTo>
                <a:lnTo>
                  <a:pt x="132" y="15"/>
                </a:lnTo>
                <a:lnTo>
                  <a:pt x="137" y="15"/>
                </a:lnTo>
                <a:lnTo>
                  <a:pt x="139" y="15"/>
                </a:lnTo>
                <a:lnTo>
                  <a:pt x="141" y="15"/>
                </a:lnTo>
                <a:lnTo>
                  <a:pt x="145" y="15"/>
                </a:lnTo>
                <a:lnTo>
                  <a:pt x="148" y="15"/>
                </a:lnTo>
                <a:lnTo>
                  <a:pt x="152" y="15"/>
                </a:lnTo>
                <a:lnTo>
                  <a:pt x="157" y="12"/>
                </a:lnTo>
                <a:lnTo>
                  <a:pt x="163" y="12"/>
                </a:lnTo>
                <a:lnTo>
                  <a:pt x="168" y="12"/>
                </a:lnTo>
                <a:lnTo>
                  <a:pt x="174" y="12"/>
                </a:lnTo>
                <a:lnTo>
                  <a:pt x="183" y="12"/>
                </a:lnTo>
                <a:lnTo>
                  <a:pt x="190" y="12"/>
                </a:lnTo>
                <a:lnTo>
                  <a:pt x="198" y="9"/>
                </a:lnTo>
                <a:lnTo>
                  <a:pt x="207" y="9"/>
                </a:lnTo>
                <a:lnTo>
                  <a:pt x="216" y="9"/>
                </a:lnTo>
                <a:lnTo>
                  <a:pt x="227" y="9"/>
                </a:lnTo>
                <a:lnTo>
                  <a:pt x="238" y="6"/>
                </a:lnTo>
                <a:lnTo>
                  <a:pt x="249" y="6"/>
                </a:lnTo>
                <a:lnTo>
                  <a:pt x="258" y="6"/>
                </a:lnTo>
                <a:lnTo>
                  <a:pt x="267" y="6"/>
                </a:lnTo>
                <a:lnTo>
                  <a:pt x="276" y="6"/>
                </a:lnTo>
                <a:lnTo>
                  <a:pt x="285" y="3"/>
                </a:lnTo>
                <a:lnTo>
                  <a:pt x="293" y="3"/>
                </a:lnTo>
                <a:lnTo>
                  <a:pt x="300" y="3"/>
                </a:lnTo>
                <a:lnTo>
                  <a:pt x="307" y="3"/>
                </a:lnTo>
                <a:lnTo>
                  <a:pt x="313" y="3"/>
                </a:lnTo>
                <a:lnTo>
                  <a:pt x="318" y="3"/>
                </a:lnTo>
                <a:lnTo>
                  <a:pt x="322" y="0"/>
                </a:lnTo>
                <a:lnTo>
                  <a:pt x="326" y="0"/>
                </a:lnTo>
                <a:lnTo>
                  <a:pt x="331" y="0"/>
                </a:lnTo>
                <a:lnTo>
                  <a:pt x="333" y="0"/>
                </a:lnTo>
                <a:lnTo>
                  <a:pt x="338" y="0"/>
                </a:lnTo>
                <a:lnTo>
                  <a:pt x="340" y="0"/>
                </a:lnTo>
                <a:lnTo>
                  <a:pt x="346" y="3"/>
                </a:lnTo>
                <a:lnTo>
                  <a:pt x="355" y="3"/>
                </a:lnTo>
                <a:lnTo>
                  <a:pt x="364" y="6"/>
                </a:lnTo>
                <a:lnTo>
                  <a:pt x="375" y="9"/>
                </a:lnTo>
                <a:lnTo>
                  <a:pt x="375" y="9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20" name="Freeform 241"/>
          <p:cNvSpPr>
            <a:spLocks/>
          </p:cNvSpPr>
          <p:nvPr/>
        </p:nvSpPr>
        <p:spPr bwMode="auto">
          <a:xfrm>
            <a:off x="9105079" y="582681"/>
            <a:ext cx="1312259" cy="944436"/>
          </a:xfrm>
          <a:custGeom>
            <a:avLst/>
            <a:gdLst>
              <a:gd name="T0" fmla="*/ 176 w 205"/>
              <a:gd name="T1" fmla="*/ 67 h 98"/>
              <a:gd name="T2" fmla="*/ 170 w 205"/>
              <a:gd name="T3" fmla="*/ 86 h 98"/>
              <a:gd name="T4" fmla="*/ 165 w 205"/>
              <a:gd name="T5" fmla="*/ 95 h 98"/>
              <a:gd name="T6" fmla="*/ 159 w 205"/>
              <a:gd name="T7" fmla="*/ 98 h 98"/>
              <a:gd name="T8" fmla="*/ 150 w 205"/>
              <a:gd name="T9" fmla="*/ 98 h 98"/>
              <a:gd name="T10" fmla="*/ 145 w 205"/>
              <a:gd name="T11" fmla="*/ 95 h 98"/>
              <a:gd name="T12" fmla="*/ 143 w 205"/>
              <a:gd name="T13" fmla="*/ 86 h 98"/>
              <a:gd name="T14" fmla="*/ 145 w 205"/>
              <a:gd name="T15" fmla="*/ 70 h 98"/>
              <a:gd name="T16" fmla="*/ 150 w 205"/>
              <a:gd name="T17" fmla="*/ 52 h 98"/>
              <a:gd name="T18" fmla="*/ 152 w 205"/>
              <a:gd name="T19" fmla="*/ 40 h 98"/>
              <a:gd name="T20" fmla="*/ 152 w 205"/>
              <a:gd name="T21" fmla="*/ 30 h 98"/>
              <a:gd name="T22" fmla="*/ 152 w 205"/>
              <a:gd name="T23" fmla="*/ 24 h 98"/>
              <a:gd name="T24" fmla="*/ 150 w 205"/>
              <a:gd name="T25" fmla="*/ 21 h 98"/>
              <a:gd name="T26" fmla="*/ 141 w 205"/>
              <a:gd name="T27" fmla="*/ 21 h 98"/>
              <a:gd name="T28" fmla="*/ 130 w 205"/>
              <a:gd name="T29" fmla="*/ 21 h 98"/>
              <a:gd name="T30" fmla="*/ 119 w 205"/>
              <a:gd name="T31" fmla="*/ 21 h 98"/>
              <a:gd name="T32" fmla="*/ 104 w 205"/>
              <a:gd name="T33" fmla="*/ 24 h 98"/>
              <a:gd name="T34" fmla="*/ 84 w 205"/>
              <a:gd name="T35" fmla="*/ 24 h 98"/>
              <a:gd name="T36" fmla="*/ 62 w 205"/>
              <a:gd name="T37" fmla="*/ 27 h 98"/>
              <a:gd name="T38" fmla="*/ 39 w 205"/>
              <a:gd name="T39" fmla="*/ 27 h 98"/>
              <a:gd name="T40" fmla="*/ 22 w 205"/>
              <a:gd name="T41" fmla="*/ 27 h 98"/>
              <a:gd name="T42" fmla="*/ 6 w 205"/>
              <a:gd name="T43" fmla="*/ 27 h 98"/>
              <a:gd name="T44" fmla="*/ 0 w 205"/>
              <a:gd name="T45" fmla="*/ 15 h 98"/>
              <a:gd name="T46" fmla="*/ 24 w 205"/>
              <a:gd name="T47" fmla="*/ 12 h 98"/>
              <a:gd name="T48" fmla="*/ 44 w 205"/>
              <a:gd name="T49" fmla="*/ 12 h 98"/>
              <a:gd name="T50" fmla="*/ 62 w 205"/>
              <a:gd name="T51" fmla="*/ 12 h 98"/>
              <a:gd name="T52" fmla="*/ 75 w 205"/>
              <a:gd name="T53" fmla="*/ 9 h 98"/>
              <a:gd name="T54" fmla="*/ 126 w 205"/>
              <a:gd name="T55" fmla="*/ 6 h 98"/>
              <a:gd name="T56" fmla="*/ 134 w 205"/>
              <a:gd name="T57" fmla="*/ 6 h 98"/>
              <a:gd name="T58" fmla="*/ 143 w 205"/>
              <a:gd name="T59" fmla="*/ 6 h 98"/>
              <a:gd name="T60" fmla="*/ 152 w 205"/>
              <a:gd name="T61" fmla="*/ 0 h 98"/>
              <a:gd name="T62" fmla="*/ 163 w 205"/>
              <a:gd name="T63" fmla="*/ 0 h 98"/>
              <a:gd name="T64" fmla="*/ 174 w 205"/>
              <a:gd name="T65" fmla="*/ 6 h 98"/>
              <a:gd name="T66" fmla="*/ 190 w 205"/>
              <a:gd name="T67" fmla="*/ 12 h 98"/>
              <a:gd name="T68" fmla="*/ 196 w 205"/>
              <a:gd name="T69" fmla="*/ 15 h 98"/>
              <a:gd name="T70" fmla="*/ 201 w 205"/>
              <a:gd name="T71" fmla="*/ 18 h 98"/>
              <a:gd name="T72" fmla="*/ 205 w 205"/>
              <a:gd name="T73" fmla="*/ 21 h 98"/>
              <a:gd name="T74" fmla="*/ 205 w 205"/>
              <a:gd name="T75" fmla="*/ 24 h 98"/>
              <a:gd name="T76" fmla="*/ 201 w 205"/>
              <a:gd name="T77" fmla="*/ 27 h 98"/>
              <a:gd name="T78" fmla="*/ 194 w 205"/>
              <a:gd name="T79" fmla="*/ 33 h 98"/>
              <a:gd name="T80" fmla="*/ 185 w 205"/>
              <a:gd name="T81" fmla="*/ 46 h 98"/>
              <a:gd name="T82" fmla="*/ 179 w 205"/>
              <a:gd name="T83" fmla="*/ 58 h 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205" h="98">
                <a:moveTo>
                  <a:pt x="179" y="58"/>
                </a:moveTo>
                <a:lnTo>
                  <a:pt x="176" y="67"/>
                </a:lnTo>
                <a:lnTo>
                  <a:pt x="172" y="77"/>
                </a:lnTo>
                <a:lnTo>
                  <a:pt x="170" y="86"/>
                </a:lnTo>
                <a:lnTo>
                  <a:pt x="168" y="89"/>
                </a:lnTo>
                <a:lnTo>
                  <a:pt x="165" y="95"/>
                </a:lnTo>
                <a:lnTo>
                  <a:pt x="163" y="95"/>
                </a:lnTo>
                <a:lnTo>
                  <a:pt x="159" y="98"/>
                </a:lnTo>
                <a:lnTo>
                  <a:pt x="152" y="98"/>
                </a:lnTo>
                <a:lnTo>
                  <a:pt x="150" y="98"/>
                </a:lnTo>
                <a:lnTo>
                  <a:pt x="148" y="95"/>
                </a:lnTo>
                <a:lnTo>
                  <a:pt x="145" y="95"/>
                </a:lnTo>
                <a:lnTo>
                  <a:pt x="145" y="89"/>
                </a:lnTo>
                <a:lnTo>
                  <a:pt x="143" y="86"/>
                </a:lnTo>
                <a:lnTo>
                  <a:pt x="145" y="77"/>
                </a:lnTo>
                <a:lnTo>
                  <a:pt x="145" y="70"/>
                </a:lnTo>
                <a:lnTo>
                  <a:pt x="148" y="61"/>
                </a:lnTo>
                <a:lnTo>
                  <a:pt x="150" y="52"/>
                </a:lnTo>
                <a:lnTo>
                  <a:pt x="150" y="46"/>
                </a:lnTo>
                <a:lnTo>
                  <a:pt x="152" y="40"/>
                </a:lnTo>
                <a:lnTo>
                  <a:pt x="152" y="33"/>
                </a:lnTo>
                <a:lnTo>
                  <a:pt x="152" y="30"/>
                </a:lnTo>
                <a:lnTo>
                  <a:pt x="152" y="27"/>
                </a:lnTo>
                <a:lnTo>
                  <a:pt x="152" y="24"/>
                </a:lnTo>
                <a:lnTo>
                  <a:pt x="152" y="24"/>
                </a:lnTo>
                <a:lnTo>
                  <a:pt x="150" y="21"/>
                </a:lnTo>
                <a:lnTo>
                  <a:pt x="145" y="21"/>
                </a:lnTo>
                <a:lnTo>
                  <a:pt x="141" y="21"/>
                </a:lnTo>
                <a:lnTo>
                  <a:pt x="134" y="21"/>
                </a:lnTo>
                <a:lnTo>
                  <a:pt x="130" y="21"/>
                </a:lnTo>
                <a:lnTo>
                  <a:pt x="126" y="21"/>
                </a:lnTo>
                <a:lnTo>
                  <a:pt x="119" y="21"/>
                </a:lnTo>
                <a:lnTo>
                  <a:pt x="112" y="21"/>
                </a:lnTo>
                <a:lnTo>
                  <a:pt x="104" y="24"/>
                </a:lnTo>
                <a:lnTo>
                  <a:pt x="95" y="24"/>
                </a:lnTo>
                <a:lnTo>
                  <a:pt x="84" y="24"/>
                </a:lnTo>
                <a:lnTo>
                  <a:pt x="73" y="24"/>
                </a:lnTo>
                <a:lnTo>
                  <a:pt x="62" y="27"/>
                </a:lnTo>
                <a:lnTo>
                  <a:pt x="51" y="27"/>
                </a:lnTo>
                <a:lnTo>
                  <a:pt x="39" y="27"/>
                </a:lnTo>
                <a:lnTo>
                  <a:pt x="31" y="27"/>
                </a:lnTo>
                <a:lnTo>
                  <a:pt x="22" y="27"/>
                </a:lnTo>
                <a:lnTo>
                  <a:pt x="13" y="27"/>
                </a:lnTo>
                <a:lnTo>
                  <a:pt x="6" y="27"/>
                </a:lnTo>
                <a:lnTo>
                  <a:pt x="0" y="27"/>
                </a:lnTo>
                <a:lnTo>
                  <a:pt x="0" y="15"/>
                </a:lnTo>
                <a:lnTo>
                  <a:pt x="13" y="12"/>
                </a:lnTo>
                <a:lnTo>
                  <a:pt x="24" y="12"/>
                </a:lnTo>
                <a:lnTo>
                  <a:pt x="33" y="12"/>
                </a:lnTo>
                <a:lnTo>
                  <a:pt x="44" y="12"/>
                </a:lnTo>
                <a:lnTo>
                  <a:pt x="53" y="12"/>
                </a:lnTo>
                <a:lnTo>
                  <a:pt x="62" y="12"/>
                </a:lnTo>
                <a:lnTo>
                  <a:pt x="68" y="9"/>
                </a:lnTo>
                <a:lnTo>
                  <a:pt x="75" y="9"/>
                </a:lnTo>
                <a:lnTo>
                  <a:pt x="121" y="6"/>
                </a:lnTo>
                <a:lnTo>
                  <a:pt x="126" y="6"/>
                </a:lnTo>
                <a:lnTo>
                  <a:pt x="130" y="6"/>
                </a:lnTo>
                <a:lnTo>
                  <a:pt x="134" y="6"/>
                </a:lnTo>
                <a:lnTo>
                  <a:pt x="139" y="6"/>
                </a:lnTo>
                <a:lnTo>
                  <a:pt x="143" y="6"/>
                </a:lnTo>
                <a:lnTo>
                  <a:pt x="148" y="3"/>
                </a:lnTo>
                <a:lnTo>
                  <a:pt x="152" y="0"/>
                </a:lnTo>
                <a:lnTo>
                  <a:pt x="159" y="0"/>
                </a:lnTo>
                <a:lnTo>
                  <a:pt x="163" y="0"/>
                </a:lnTo>
                <a:lnTo>
                  <a:pt x="168" y="3"/>
                </a:lnTo>
                <a:lnTo>
                  <a:pt x="174" y="6"/>
                </a:lnTo>
                <a:lnTo>
                  <a:pt x="185" y="9"/>
                </a:lnTo>
                <a:lnTo>
                  <a:pt x="190" y="12"/>
                </a:lnTo>
                <a:lnTo>
                  <a:pt x="194" y="12"/>
                </a:lnTo>
                <a:lnTo>
                  <a:pt x="196" y="15"/>
                </a:lnTo>
                <a:lnTo>
                  <a:pt x="198" y="15"/>
                </a:lnTo>
                <a:lnTo>
                  <a:pt x="201" y="18"/>
                </a:lnTo>
                <a:lnTo>
                  <a:pt x="203" y="18"/>
                </a:lnTo>
                <a:lnTo>
                  <a:pt x="205" y="21"/>
                </a:lnTo>
                <a:lnTo>
                  <a:pt x="205" y="21"/>
                </a:lnTo>
                <a:lnTo>
                  <a:pt x="205" y="24"/>
                </a:lnTo>
                <a:lnTo>
                  <a:pt x="203" y="27"/>
                </a:lnTo>
                <a:lnTo>
                  <a:pt x="201" y="27"/>
                </a:lnTo>
                <a:lnTo>
                  <a:pt x="198" y="30"/>
                </a:lnTo>
                <a:lnTo>
                  <a:pt x="194" y="33"/>
                </a:lnTo>
                <a:lnTo>
                  <a:pt x="190" y="40"/>
                </a:lnTo>
                <a:lnTo>
                  <a:pt x="185" y="46"/>
                </a:lnTo>
                <a:lnTo>
                  <a:pt x="179" y="58"/>
                </a:lnTo>
                <a:lnTo>
                  <a:pt x="179" y="58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22" name="Freeform 243"/>
          <p:cNvSpPr>
            <a:spLocks/>
          </p:cNvSpPr>
          <p:nvPr/>
        </p:nvSpPr>
        <p:spPr bwMode="auto">
          <a:xfrm>
            <a:off x="1613811" y="5205798"/>
            <a:ext cx="2074006" cy="1185367"/>
          </a:xfrm>
          <a:custGeom>
            <a:avLst/>
            <a:gdLst>
              <a:gd name="T0" fmla="*/ 6 w 324"/>
              <a:gd name="T1" fmla="*/ 13 h 123"/>
              <a:gd name="T2" fmla="*/ 0 w 324"/>
              <a:gd name="T3" fmla="*/ 10 h 123"/>
              <a:gd name="T4" fmla="*/ 0 w 324"/>
              <a:gd name="T5" fmla="*/ 3 h 123"/>
              <a:gd name="T6" fmla="*/ 6 w 324"/>
              <a:gd name="T7" fmla="*/ 0 h 123"/>
              <a:gd name="T8" fmla="*/ 22 w 324"/>
              <a:gd name="T9" fmla="*/ 0 h 123"/>
              <a:gd name="T10" fmla="*/ 35 w 324"/>
              <a:gd name="T11" fmla="*/ 0 h 123"/>
              <a:gd name="T12" fmla="*/ 46 w 324"/>
              <a:gd name="T13" fmla="*/ 3 h 123"/>
              <a:gd name="T14" fmla="*/ 59 w 324"/>
              <a:gd name="T15" fmla="*/ 10 h 123"/>
              <a:gd name="T16" fmla="*/ 75 w 324"/>
              <a:gd name="T17" fmla="*/ 19 h 123"/>
              <a:gd name="T18" fmla="*/ 99 w 324"/>
              <a:gd name="T19" fmla="*/ 28 h 123"/>
              <a:gd name="T20" fmla="*/ 125 w 324"/>
              <a:gd name="T21" fmla="*/ 43 h 123"/>
              <a:gd name="T22" fmla="*/ 150 w 324"/>
              <a:gd name="T23" fmla="*/ 56 h 123"/>
              <a:gd name="T24" fmla="*/ 170 w 324"/>
              <a:gd name="T25" fmla="*/ 68 h 123"/>
              <a:gd name="T26" fmla="*/ 187 w 324"/>
              <a:gd name="T27" fmla="*/ 74 h 123"/>
              <a:gd name="T28" fmla="*/ 201 w 324"/>
              <a:gd name="T29" fmla="*/ 80 h 123"/>
              <a:gd name="T30" fmla="*/ 218 w 324"/>
              <a:gd name="T31" fmla="*/ 87 h 123"/>
              <a:gd name="T32" fmla="*/ 238 w 324"/>
              <a:gd name="T33" fmla="*/ 93 h 123"/>
              <a:gd name="T34" fmla="*/ 260 w 324"/>
              <a:gd name="T35" fmla="*/ 99 h 123"/>
              <a:gd name="T36" fmla="*/ 287 w 324"/>
              <a:gd name="T37" fmla="*/ 102 h 123"/>
              <a:gd name="T38" fmla="*/ 304 w 324"/>
              <a:gd name="T39" fmla="*/ 105 h 123"/>
              <a:gd name="T40" fmla="*/ 317 w 324"/>
              <a:gd name="T41" fmla="*/ 108 h 123"/>
              <a:gd name="T42" fmla="*/ 324 w 324"/>
              <a:gd name="T43" fmla="*/ 111 h 123"/>
              <a:gd name="T44" fmla="*/ 322 w 324"/>
              <a:gd name="T45" fmla="*/ 114 h 123"/>
              <a:gd name="T46" fmla="*/ 317 w 324"/>
              <a:gd name="T47" fmla="*/ 117 h 123"/>
              <a:gd name="T48" fmla="*/ 309 w 324"/>
              <a:gd name="T49" fmla="*/ 117 h 123"/>
              <a:gd name="T50" fmla="*/ 295 w 324"/>
              <a:gd name="T51" fmla="*/ 120 h 123"/>
              <a:gd name="T52" fmla="*/ 269 w 324"/>
              <a:gd name="T53" fmla="*/ 120 h 123"/>
              <a:gd name="T54" fmla="*/ 238 w 324"/>
              <a:gd name="T55" fmla="*/ 123 h 123"/>
              <a:gd name="T56" fmla="*/ 214 w 324"/>
              <a:gd name="T57" fmla="*/ 123 h 123"/>
              <a:gd name="T58" fmla="*/ 196 w 324"/>
              <a:gd name="T59" fmla="*/ 117 h 123"/>
              <a:gd name="T60" fmla="*/ 183 w 324"/>
              <a:gd name="T61" fmla="*/ 111 h 123"/>
              <a:gd name="T62" fmla="*/ 167 w 324"/>
              <a:gd name="T63" fmla="*/ 99 h 123"/>
              <a:gd name="T64" fmla="*/ 152 w 324"/>
              <a:gd name="T65" fmla="*/ 87 h 123"/>
              <a:gd name="T66" fmla="*/ 137 w 324"/>
              <a:gd name="T67" fmla="*/ 77 h 123"/>
              <a:gd name="T68" fmla="*/ 121 w 324"/>
              <a:gd name="T69" fmla="*/ 68 h 123"/>
              <a:gd name="T70" fmla="*/ 101 w 324"/>
              <a:gd name="T71" fmla="*/ 56 h 123"/>
              <a:gd name="T72" fmla="*/ 79 w 324"/>
              <a:gd name="T73" fmla="*/ 43 h 123"/>
              <a:gd name="T74" fmla="*/ 59 w 324"/>
              <a:gd name="T75" fmla="*/ 31 h 123"/>
              <a:gd name="T76" fmla="*/ 46 w 324"/>
              <a:gd name="T77" fmla="*/ 25 h 123"/>
              <a:gd name="T78" fmla="*/ 37 w 324"/>
              <a:gd name="T79" fmla="*/ 19 h 123"/>
              <a:gd name="T80" fmla="*/ 31 w 324"/>
              <a:gd name="T81" fmla="*/ 16 h 123"/>
              <a:gd name="T82" fmla="*/ 20 w 324"/>
              <a:gd name="T83" fmla="*/ 13 h 123"/>
              <a:gd name="T84" fmla="*/ 13 w 324"/>
              <a:gd name="T85" fmla="*/ 13 h 1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324" h="123">
                <a:moveTo>
                  <a:pt x="13" y="13"/>
                </a:moveTo>
                <a:lnTo>
                  <a:pt x="6" y="13"/>
                </a:lnTo>
                <a:lnTo>
                  <a:pt x="2" y="13"/>
                </a:lnTo>
                <a:lnTo>
                  <a:pt x="0" y="10"/>
                </a:lnTo>
                <a:lnTo>
                  <a:pt x="0" y="6"/>
                </a:lnTo>
                <a:lnTo>
                  <a:pt x="0" y="3"/>
                </a:lnTo>
                <a:lnTo>
                  <a:pt x="2" y="3"/>
                </a:lnTo>
                <a:lnTo>
                  <a:pt x="6" y="0"/>
                </a:lnTo>
                <a:lnTo>
                  <a:pt x="13" y="0"/>
                </a:lnTo>
                <a:lnTo>
                  <a:pt x="22" y="0"/>
                </a:lnTo>
                <a:lnTo>
                  <a:pt x="28" y="0"/>
                </a:lnTo>
                <a:lnTo>
                  <a:pt x="35" y="0"/>
                </a:lnTo>
                <a:lnTo>
                  <a:pt x="42" y="0"/>
                </a:lnTo>
                <a:lnTo>
                  <a:pt x="46" y="3"/>
                </a:lnTo>
                <a:lnTo>
                  <a:pt x="53" y="6"/>
                </a:lnTo>
                <a:lnTo>
                  <a:pt x="59" y="10"/>
                </a:lnTo>
                <a:lnTo>
                  <a:pt x="66" y="13"/>
                </a:lnTo>
                <a:lnTo>
                  <a:pt x="75" y="19"/>
                </a:lnTo>
                <a:lnTo>
                  <a:pt x="86" y="22"/>
                </a:lnTo>
                <a:lnTo>
                  <a:pt x="99" y="28"/>
                </a:lnTo>
                <a:lnTo>
                  <a:pt x="112" y="37"/>
                </a:lnTo>
                <a:lnTo>
                  <a:pt x="125" y="43"/>
                </a:lnTo>
                <a:lnTo>
                  <a:pt x="137" y="50"/>
                </a:lnTo>
                <a:lnTo>
                  <a:pt x="150" y="56"/>
                </a:lnTo>
                <a:lnTo>
                  <a:pt x="159" y="62"/>
                </a:lnTo>
                <a:lnTo>
                  <a:pt x="170" y="68"/>
                </a:lnTo>
                <a:lnTo>
                  <a:pt x="178" y="71"/>
                </a:lnTo>
                <a:lnTo>
                  <a:pt x="187" y="74"/>
                </a:lnTo>
                <a:lnTo>
                  <a:pt x="194" y="77"/>
                </a:lnTo>
                <a:lnTo>
                  <a:pt x="201" y="80"/>
                </a:lnTo>
                <a:lnTo>
                  <a:pt x="209" y="83"/>
                </a:lnTo>
                <a:lnTo>
                  <a:pt x="218" y="87"/>
                </a:lnTo>
                <a:lnTo>
                  <a:pt x="227" y="90"/>
                </a:lnTo>
                <a:lnTo>
                  <a:pt x="238" y="93"/>
                </a:lnTo>
                <a:lnTo>
                  <a:pt x="249" y="96"/>
                </a:lnTo>
                <a:lnTo>
                  <a:pt x="260" y="99"/>
                </a:lnTo>
                <a:lnTo>
                  <a:pt x="273" y="99"/>
                </a:lnTo>
                <a:lnTo>
                  <a:pt x="287" y="102"/>
                </a:lnTo>
                <a:lnTo>
                  <a:pt x="295" y="105"/>
                </a:lnTo>
                <a:lnTo>
                  <a:pt x="304" y="105"/>
                </a:lnTo>
                <a:lnTo>
                  <a:pt x="313" y="108"/>
                </a:lnTo>
                <a:lnTo>
                  <a:pt x="317" y="108"/>
                </a:lnTo>
                <a:lnTo>
                  <a:pt x="322" y="111"/>
                </a:lnTo>
                <a:lnTo>
                  <a:pt x="324" y="111"/>
                </a:lnTo>
                <a:lnTo>
                  <a:pt x="324" y="114"/>
                </a:lnTo>
                <a:lnTo>
                  <a:pt x="322" y="114"/>
                </a:lnTo>
                <a:lnTo>
                  <a:pt x="320" y="114"/>
                </a:lnTo>
                <a:lnTo>
                  <a:pt x="317" y="117"/>
                </a:lnTo>
                <a:lnTo>
                  <a:pt x="313" y="117"/>
                </a:lnTo>
                <a:lnTo>
                  <a:pt x="309" y="117"/>
                </a:lnTo>
                <a:lnTo>
                  <a:pt x="302" y="120"/>
                </a:lnTo>
                <a:lnTo>
                  <a:pt x="295" y="120"/>
                </a:lnTo>
                <a:lnTo>
                  <a:pt x="287" y="120"/>
                </a:lnTo>
                <a:lnTo>
                  <a:pt x="269" y="120"/>
                </a:lnTo>
                <a:lnTo>
                  <a:pt x="253" y="120"/>
                </a:lnTo>
                <a:lnTo>
                  <a:pt x="238" y="123"/>
                </a:lnTo>
                <a:lnTo>
                  <a:pt x="227" y="123"/>
                </a:lnTo>
                <a:lnTo>
                  <a:pt x="214" y="123"/>
                </a:lnTo>
                <a:lnTo>
                  <a:pt x="205" y="120"/>
                </a:lnTo>
                <a:lnTo>
                  <a:pt x="196" y="117"/>
                </a:lnTo>
                <a:lnTo>
                  <a:pt x="192" y="114"/>
                </a:lnTo>
                <a:lnTo>
                  <a:pt x="183" y="111"/>
                </a:lnTo>
                <a:lnTo>
                  <a:pt x="176" y="105"/>
                </a:lnTo>
                <a:lnTo>
                  <a:pt x="167" y="99"/>
                </a:lnTo>
                <a:lnTo>
                  <a:pt x="156" y="90"/>
                </a:lnTo>
                <a:lnTo>
                  <a:pt x="152" y="87"/>
                </a:lnTo>
                <a:lnTo>
                  <a:pt x="145" y="83"/>
                </a:lnTo>
                <a:lnTo>
                  <a:pt x="137" y="77"/>
                </a:lnTo>
                <a:lnTo>
                  <a:pt x="130" y="74"/>
                </a:lnTo>
                <a:lnTo>
                  <a:pt x="121" y="68"/>
                </a:lnTo>
                <a:lnTo>
                  <a:pt x="110" y="62"/>
                </a:lnTo>
                <a:lnTo>
                  <a:pt x="101" y="56"/>
                </a:lnTo>
                <a:lnTo>
                  <a:pt x="90" y="50"/>
                </a:lnTo>
                <a:lnTo>
                  <a:pt x="79" y="43"/>
                </a:lnTo>
                <a:lnTo>
                  <a:pt x="68" y="37"/>
                </a:lnTo>
                <a:lnTo>
                  <a:pt x="59" y="31"/>
                </a:lnTo>
                <a:lnTo>
                  <a:pt x="53" y="28"/>
                </a:lnTo>
                <a:lnTo>
                  <a:pt x="46" y="25"/>
                </a:lnTo>
                <a:lnTo>
                  <a:pt x="39" y="22"/>
                </a:lnTo>
                <a:lnTo>
                  <a:pt x="37" y="19"/>
                </a:lnTo>
                <a:lnTo>
                  <a:pt x="35" y="19"/>
                </a:lnTo>
                <a:lnTo>
                  <a:pt x="31" y="16"/>
                </a:lnTo>
                <a:lnTo>
                  <a:pt x="24" y="16"/>
                </a:lnTo>
                <a:lnTo>
                  <a:pt x="20" y="13"/>
                </a:lnTo>
                <a:lnTo>
                  <a:pt x="13" y="13"/>
                </a:lnTo>
                <a:lnTo>
                  <a:pt x="13" y="13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23" name="Freeform 244"/>
          <p:cNvSpPr>
            <a:spLocks/>
          </p:cNvSpPr>
          <p:nvPr/>
        </p:nvSpPr>
        <p:spPr bwMode="auto">
          <a:xfrm>
            <a:off x="1485786" y="4675761"/>
            <a:ext cx="1709137" cy="443307"/>
          </a:xfrm>
          <a:custGeom>
            <a:avLst/>
            <a:gdLst>
              <a:gd name="T0" fmla="*/ 258 w 267"/>
              <a:gd name="T1" fmla="*/ 9 h 46"/>
              <a:gd name="T2" fmla="*/ 267 w 267"/>
              <a:gd name="T3" fmla="*/ 12 h 46"/>
              <a:gd name="T4" fmla="*/ 267 w 267"/>
              <a:gd name="T5" fmla="*/ 15 h 46"/>
              <a:gd name="T6" fmla="*/ 265 w 267"/>
              <a:gd name="T7" fmla="*/ 18 h 46"/>
              <a:gd name="T8" fmla="*/ 256 w 267"/>
              <a:gd name="T9" fmla="*/ 21 h 46"/>
              <a:gd name="T10" fmla="*/ 243 w 267"/>
              <a:gd name="T11" fmla="*/ 24 h 46"/>
              <a:gd name="T12" fmla="*/ 203 w 267"/>
              <a:gd name="T13" fmla="*/ 28 h 46"/>
              <a:gd name="T14" fmla="*/ 152 w 267"/>
              <a:gd name="T15" fmla="*/ 34 h 46"/>
              <a:gd name="T16" fmla="*/ 117 w 267"/>
              <a:gd name="T17" fmla="*/ 40 h 46"/>
              <a:gd name="T18" fmla="*/ 86 w 267"/>
              <a:gd name="T19" fmla="*/ 43 h 46"/>
              <a:gd name="T20" fmla="*/ 68 w 267"/>
              <a:gd name="T21" fmla="*/ 43 h 46"/>
              <a:gd name="T22" fmla="*/ 57 w 267"/>
              <a:gd name="T23" fmla="*/ 46 h 46"/>
              <a:gd name="T24" fmla="*/ 48 w 267"/>
              <a:gd name="T25" fmla="*/ 46 h 46"/>
              <a:gd name="T26" fmla="*/ 40 w 267"/>
              <a:gd name="T27" fmla="*/ 46 h 46"/>
              <a:gd name="T28" fmla="*/ 26 w 267"/>
              <a:gd name="T29" fmla="*/ 43 h 46"/>
              <a:gd name="T30" fmla="*/ 11 w 267"/>
              <a:gd name="T31" fmla="*/ 40 h 46"/>
              <a:gd name="T32" fmla="*/ 2 w 267"/>
              <a:gd name="T33" fmla="*/ 37 h 46"/>
              <a:gd name="T34" fmla="*/ 0 w 267"/>
              <a:gd name="T35" fmla="*/ 37 h 46"/>
              <a:gd name="T36" fmla="*/ 0 w 267"/>
              <a:gd name="T37" fmla="*/ 34 h 46"/>
              <a:gd name="T38" fmla="*/ 4 w 267"/>
              <a:gd name="T39" fmla="*/ 31 h 46"/>
              <a:gd name="T40" fmla="*/ 11 w 267"/>
              <a:gd name="T41" fmla="*/ 31 h 46"/>
              <a:gd name="T42" fmla="*/ 22 w 267"/>
              <a:gd name="T43" fmla="*/ 28 h 46"/>
              <a:gd name="T44" fmla="*/ 37 w 267"/>
              <a:gd name="T45" fmla="*/ 28 h 46"/>
              <a:gd name="T46" fmla="*/ 55 w 267"/>
              <a:gd name="T47" fmla="*/ 24 h 46"/>
              <a:gd name="T48" fmla="*/ 79 w 267"/>
              <a:gd name="T49" fmla="*/ 21 h 46"/>
              <a:gd name="T50" fmla="*/ 106 w 267"/>
              <a:gd name="T51" fmla="*/ 18 h 46"/>
              <a:gd name="T52" fmla="*/ 137 w 267"/>
              <a:gd name="T53" fmla="*/ 15 h 46"/>
              <a:gd name="T54" fmla="*/ 163 w 267"/>
              <a:gd name="T55" fmla="*/ 12 h 46"/>
              <a:gd name="T56" fmla="*/ 183 w 267"/>
              <a:gd name="T57" fmla="*/ 6 h 46"/>
              <a:gd name="T58" fmla="*/ 198 w 267"/>
              <a:gd name="T59" fmla="*/ 6 h 46"/>
              <a:gd name="T60" fmla="*/ 212 w 267"/>
              <a:gd name="T61" fmla="*/ 3 h 46"/>
              <a:gd name="T62" fmla="*/ 221 w 267"/>
              <a:gd name="T63" fmla="*/ 3 h 46"/>
              <a:gd name="T64" fmla="*/ 229 w 267"/>
              <a:gd name="T65" fmla="*/ 0 h 46"/>
              <a:gd name="T66" fmla="*/ 236 w 267"/>
              <a:gd name="T67" fmla="*/ 0 h 46"/>
              <a:gd name="T68" fmla="*/ 245 w 267"/>
              <a:gd name="T69" fmla="*/ 3 h 46"/>
              <a:gd name="T70" fmla="*/ 254 w 267"/>
              <a:gd name="T71" fmla="*/ 6 h 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267" h="46">
                <a:moveTo>
                  <a:pt x="254" y="6"/>
                </a:moveTo>
                <a:lnTo>
                  <a:pt x="258" y="9"/>
                </a:lnTo>
                <a:lnTo>
                  <a:pt x="262" y="12"/>
                </a:lnTo>
                <a:lnTo>
                  <a:pt x="267" y="12"/>
                </a:lnTo>
                <a:lnTo>
                  <a:pt x="267" y="15"/>
                </a:lnTo>
                <a:lnTo>
                  <a:pt x="267" y="15"/>
                </a:lnTo>
                <a:lnTo>
                  <a:pt x="267" y="18"/>
                </a:lnTo>
                <a:lnTo>
                  <a:pt x="265" y="18"/>
                </a:lnTo>
                <a:lnTo>
                  <a:pt x="260" y="21"/>
                </a:lnTo>
                <a:lnTo>
                  <a:pt x="256" y="21"/>
                </a:lnTo>
                <a:lnTo>
                  <a:pt x="251" y="21"/>
                </a:lnTo>
                <a:lnTo>
                  <a:pt x="243" y="24"/>
                </a:lnTo>
                <a:lnTo>
                  <a:pt x="236" y="24"/>
                </a:lnTo>
                <a:lnTo>
                  <a:pt x="203" y="28"/>
                </a:lnTo>
                <a:lnTo>
                  <a:pt x="170" y="31"/>
                </a:lnTo>
                <a:lnTo>
                  <a:pt x="152" y="34"/>
                </a:lnTo>
                <a:lnTo>
                  <a:pt x="134" y="37"/>
                </a:lnTo>
                <a:lnTo>
                  <a:pt x="117" y="40"/>
                </a:lnTo>
                <a:lnTo>
                  <a:pt x="97" y="40"/>
                </a:lnTo>
                <a:lnTo>
                  <a:pt x="86" y="43"/>
                </a:lnTo>
                <a:lnTo>
                  <a:pt x="77" y="43"/>
                </a:lnTo>
                <a:lnTo>
                  <a:pt x="68" y="43"/>
                </a:lnTo>
                <a:lnTo>
                  <a:pt x="62" y="46"/>
                </a:lnTo>
                <a:lnTo>
                  <a:pt x="57" y="46"/>
                </a:lnTo>
                <a:lnTo>
                  <a:pt x="53" y="46"/>
                </a:lnTo>
                <a:lnTo>
                  <a:pt x="48" y="46"/>
                </a:lnTo>
                <a:lnTo>
                  <a:pt x="46" y="46"/>
                </a:lnTo>
                <a:lnTo>
                  <a:pt x="40" y="46"/>
                </a:lnTo>
                <a:lnTo>
                  <a:pt x="35" y="46"/>
                </a:lnTo>
                <a:lnTo>
                  <a:pt x="26" y="43"/>
                </a:lnTo>
                <a:lnTo>
                  <a:pt x="20" y="43"/>
                </a:lnTo>
                <a:lnTo>
                  <a:pt x="11" y="40"/>
                </a:lnTo>
                <a:lnTo>
                  <a:pt x="4" y="40"/>
                </a:lnTo>
                <a:lnTo>
                  <a:pt x="2" y="37"/>
                </a:lnTo>
                <a:lnTo>
                  <a:pt x="2" y="37"/>
                </a:lnTo>
                <a:lnTo>
                  <a:pt x="0" y="37"/>
                </a:lnTo>
                <a:lnTo>
                  <a:pt x="0" y="34"/>
                </a:lnTo>
                <a:lnTo>
                  <a:pt x="0" y="34"/>
                </a:lnTo>
                <a:lnTo>
                  <a:pt x="2" y="34"/>
                </a:lnTo>
                <a:lnTo>
                  <a:pt x="4" y="31"/>
                </a:lnTo>
                <a:lnTo>
                  <a:pt x="9" y="31"/>
                </a:lnTo>
                <a:lnTo>
                  <a:pt x="11" y="31"/>
                </a:lnTo>
                <a:lnTo>
                  <a:pt x="17" y="31"/>
                </a:lnTo>
                <a:lnTo>
                  <a:pt x="22" y="28"/>
                </a:lnTo>
                <a:lnTo>
                  <a:pt x="28" y="28"/>
                </a:lnTo>
                <a:lnTo>
                  <a:pt x="37" y="28"/>
                </a:lnTo>
                <a:lnTo>
                  <a:pt x="46" y="28"/>
                </a:lnTo>
                <a:lnTo>
                  <a:pt x="55" y="24"/>
                </a:lnTo>
                <a:lnTo>
                  <a:pt x="66" y="24"/>
                </a:lnTo>
                <a:lnTo>
                  <a:pt x="79" y="21"/>
                </a:lnTo>
                <a:lnTo>
                  <a:pt x="92" y="21"/>
                </a:lnTo>
                <a:lnTo>
                  <a:pt x="106" y="18"/>
                </a:lnTo>
                <a:lnTo>
                  <a:pt x="121" y="15"/>
                </a:lnTo>
                <a:lnTo>
                  <a:pt x="137" y="15"/>
                </a:lnTo>
                <a:lnTo>
                  <a:pt x="150" y="12"/>
                </a:lnTo>
                <a:lnTo>
                  <a:pt x="163" y="12"/>
                </a:lnTo>
                <a:lnTo>
                  <a:pt x="174" y="9"/>
                </a:lnTo>
                <a:lnTo>
                  <a:pt x="183" y="6"/>
                </a:lnTo>
                <a:lnTo>
                  <a:pt x="192" y="6"/>
                </a:lnTo>
                <a:lnTo>
                  <a:pt x="198" y="6"/>
                </a:lnTo>
                <a:lnTo>
                  <a:pt x="205" y="3"/>
                </a:lnTo>
                <a:lnTo>
                  <a:pt x="212" y="3"/>
                </a:lnTo>
                <a:lnTo>
                  <a:pt x="216" y="3"/>
                </a:lnTo>
                <a:lnTo>
                  <a:pt x="221" y="3"/>
                </a:lnTo>
                <a:lnTo>
                  <a:pt x="223" y="3"/>
                </a:lnTo>
                <a:lnTo>
                  <a:pt x="229" y="0"/>
                </a:lnTo>
                <a:lnTo>
                  <a:pt x="232" y="0"/>
                </a:lnTo>
                <a:lnTo>
                  <a:pt x="236" y="0"/>
                </a:lnTo>
                <a:lnTo>
                  <a:pt x="240" y="3"/>
                </a:lnTo>
                <a:lnTo>
                  <a:pt x="245" y="3"/>
                </a:lnTo>
                <a:lnTo>
                  <a:pt x="254" y="6"/>
                </a:lnTo>
                <a:lnTo>
                  <a:pt x="254" y="6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24" name="Freeform 245"/>
          <p:cNvSpPr>
            <a:spLocks/>
          </p:cNvSpPr>
          <p:nvPr/>
        </p:nvSpPr>
        <p:spPr bwMode="auto">
          <a:xfrm>
            <a:off x="1287349" y="4049346"/>
            <a:ext cx="1312259" cy="2226174"/>
          </a:xfrm>
          <a:custGeom>
            <a:avLst/>
            <a:gdLst>
              <a:gd name="T0" fmla="*/ 157 w 205"/>
              <a:gd name="T1" fmla="*/ 3 h 231"/>
              <a:gd name="T2" fmla="*/ 163 w 205"/>
              <a:gd name="T3" fmla="*/ 0 h 231"/>
              <a:gd name="T4" fmla="*/ 174 w 205"/>
              <a:gd name="T5" fmla="*/ 3 h 231"/>
              <a:gd name="T6" fmla="*/ 188 w 205"/>
              <a:gd name="T7" fmla="*/ 6 h 231"/>
              <a:gd name="T8" fmla="*/ 196 w 205"/>
              <a:gd name="T9" fmla="*/ 9 h 231"/>
              <a:gd name="T10" fmla="*/ 203 w 205"/>
              <a:gd name="T11" fmla="*/ 12 h 231"/>
              <a:gd name="T12" fmla="*/ 205 w 205"/>
              <a:gd name="T13" fmla="*/ 19 h 231"/>
              <a:gd name="T14" fmla="*/ 203 w 205"/>
              <a:gd name="T15" fmla="*/ 22 h 231"/>
              <a:gd name="T16" fmla="*/ 201 w 205"/>
              <a:gd name="T17" fmla="*/ 31 h 231"/>
              <a:gd name="T18" fmla="*/ 199 w 205"/>
              <a:gd name="T19" fmla="*/ 46 h 231"/>
              <a:gd name="T20" fmla="*/ 199 w 205"/>
              <a:gd name="T21" fmla="*/ 68 h 231"/>
              <a:gd name="T22" fmla="*/ 194 w 205"/>
              <a:gd name="T23" fmla="*/ 102 h 231"/>
              <a:gd name="T24" fmla="*/ 188 w 205"/>
              <a:gd name="T25" fmla="*/ 130 h 231"/>
              <a:gd name="T26" fmla="*/ 181 w 205"/>
              <a:gd name="T27" fmla="*/ 148 h 231"/>
              <a:gd name="T28" fmla="*/ 170 w 205"/>
              <a:gd name="T29" fmla="*/ 166 h 231"/>
              <a:gd name="T30" fmla="*/ 157 w 205"/>
              <a:gd name="T31" fmla="*/ 182 h 231"/>
              <a:gd name="T32" fmla="*/ 137 w 205"/>
              <a:gd name="T33" fmla="*/ 197 h 231"/>
              <a:gd name="T34" fmla="*/ 110 w 205"/>
              <a:gd name="T35" fmla="*/ 210 h 231"/>
              <a:gd name="T36" fmla="*/ 79 w 205"/>
              <a:gd name="T37" fmla="*/ 219 h 231"/>
              <a:gd name="T38" fmla="*/ 48 w 205"/>
              <a:gd name="T39" fmla="*/ 225 h 231"/>
              <a:gd name="T40" fmla="*/ 22 w 205"/>
              <a:gd name="T41" fmla="*/ 231 h 231"/>
              <a:gd name="T42" fmla="*/ 13 w 205"/>
              <a:gd name="T43" fmla="*/ 231 h 231"/>
              <a:gd name="T44" fmla="*/ 4 w 205"/>
              <a:gd name="T45" fmla="*/ 231 h 231"/>
              <a:gd name="T46" fmla="*/ 0 w 205"/>
              <a:gd name="T47" fmla="*/ 231 h 231"/>
              <a:gd name="T48" fmla="*/ 0 w 205"/>
              <a:gd name="T49" fmla="*/ 228 h 231"/>
              <a:gd name="T50" fmla="*/ 0 w 205"/>
              <a:gd name="T51" fmla="*/ 225 h 231"/>
              <a:gd name="T52" fmla="*/ 7 w 205"/>
              <a:gd name="T53" fmla="*/ 225 h 231"/>
              <a:gd name="T54" fmla="*/ 13 w 205"/>
              <a:gd name="T55" fmla="*/ 222 h 231"/>
              <a:gd name="T56" fmla="*/ 26 w 205"/>
              <a:gd name="T57" fmla="*/ 216 h 231"/>
              <a:gd name="T58" fmla="*/ 53 w 205"/>
              <a:gd name="T59" fmla="*/ 210 h 231"/>
              <a:gd name="T60" fmla="*/ 84 w 205"/>
              <a:gd name="T61" fmla="*/ 197 h 231"/>
              <a:gd name="T62" fmla="*/ 110 w 205"/>
              <a:gd name="T63" fmla="*/ 185 h 231"/>
              <a:gd name="T64" fmla="*/ 132 w 205"/>
              <a:gd name="T65" fmla="*/ 166 h 231"/>
              <a:gd name="T66" fmla="*/ 146 w 205"/>
              <a:gd name="T67" fmla="*/ 145 h 231"/>
              <a:gd name="T68" fmla="*/ 157 w 205"/>
              <a:gd name="T69" fmla="*/ 114 h 231"/>
              <a:gd name="T70" fmla="*/ 161 w 205"/>
              <a:gd name="T71" fmla="*/ 80 h 231"/>
              <a:gd name="T72" fmla="*/ 163 w 205"/>
              <a:gd name="T73" fmla="*/ 49 h 231"/>
              <a:gd name="T74" fmla="*/ 161 w 205"/>
              <a:gd name="T75" fmla="*/ 25 h 231"/>
              <a:gd name="T76" fmla="*/ 157 w 205"/>
              <a:gd name="T77" fmla="*/ 16 h 231"/>
              <a:gd name="T78" fmla="*/ 154 w 205"/>
              <a:gd name="T79" fmla="*/ 9 h 231"/>
              <a:gd name="T80" fmla="*/ 154 w 205"/>
              <a:gd name="T81" fmla="*/ 6 h 2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205" h="231">
                <a:moveTo>
                  <a:pt x="154" y="6"/>
                </a:moveTo>
                <a:lnTo>
                  <a:pt x="157" y="3"/>
                </a:lnTo>
                <a:lnTo>
                  <a:pt x="159" y="3"/>
                </a:lnTo>
                <a:lnTo>
                  <a:pt x="163" y="0"/>
                </a:lnTo>
                <a:lnTo>
                  <a:pt x="170" y="3"/>
                </a:lnTo>
                <a:lnTo>
                  <a:pt x="174" y="3"/>
                </a:lnTo>
                <a:lnTo>
                  <a:pt x="181" y="3"/>
                </a:lnTo>
                <a:lnTo>
                  <a:pt x="188" y="6"/>
                </a:lnTo>
                <a:lnTo>
                  <a:pt x="192" y="6"/>
                </a:lnTo>
                <a:lnTo>
                  <a:pt x="196" y="9"/>
                </a:lnTo>
                <a:lnTo>
                  <a:pt x="201" y="12"/>
                </a:lnTo>
                <a:lnTo>
                  <a:pt x="203" y="12"/>
                </a:lnTo>
                <a:lnTo>
                  <a:pt x="205" y="16"/>
                </a:lnTo>
                <a:lnTo>
                  <a:pt x="205" y="19"/>
                </a:lnTo>
                <a:lnTo>
                  <a:pt x="203" y="22"/>
                </a:lnTo>
                <a:lnTo>
                  <a:pt x="203" y="22"/>
                </a:lnTo>
                <a:lnTo>
                  <a:pt x="201" y="25"/>
                </a:lnTo>
                <a:lnTo>
                  <a:pt x="201" y="31"/>
                </a:lnTo>
                <a:lnTo>
                  <a:pt x="201" y="37"/>
                </a:lnTo>
                <a:lnTo>
                  <a:pt x="199" y="46"/>
                </a:lnTo>
                <a:lnTo>
                  <a:pt x="199" y="56"/>
                </a:lnTo>
                <a:lnTo>
                  <a:pt x="199" y="68"/>
                </a:lnTo>
                <a:lnTo>
                  <a:pt x="196" y="89"/>
                </a:lnTo>
                <a:lnTo>
                  <a:pt x="194" y="102"/>
                </a:lnTo>
                <a:lnTo>
                  <a:pt x="192" y="111"/>
                </a:lnTo>
                <a:lnTo>
                  <a:pt x="188" y="130"/>
                </a:lnTo>
                <a:lnTo>
                  <a:pt x="185" y="139"/>
                </a:lnTo>
                <a:lnTo>
                  <a:pt x="181" y="148"/>
                </a:lnTo>
                <a:lnTo>
                  <a:pt x="176" y="157"/>
                </a:lnTo>
                <a:lnTo>
                  <a:pt x="170" y="166"/>
                </a:lnTo>
                <a:lnTo>
                  <a:pt x="163" y="176"/>
                </a:lnTo>
                <a:lnTo>
                  <a:pt x="157" y="182"/>
                </a:lnTo>
                <a:lnTo>
                  <a:pt x="148" y="191"/>
                </a:lnTo>
                <a:lnTo>
                  <a:pt x="137" y="197"/>
                </a:lnTo>
                <a:lnTo>
                  <a:pt x="126" y="203"/>
                </a:lnTo>
                <a:lnTo>
                  <a:pt x="110" y="210"/>
                </a:lnTo>
                <a:lnTo>
                  <a:pt x="97" y="216"/>
                </a:lnTo>
                <a:lnTo>
                  <a:pt x="79" y="219"/>
                </a:lnTo>
                <a:lnTo>
                  <a:pt x="64" y="222"/>
                </a:lnTo>
                <a:lnTo>
                  <a:pt x="48" y="225"/>
                </a:lnTo>
                <a:lnTo>
                  <a:pt x="35" y="228"/>
                </a:lnTo>
                <a:lnTo>
                  <a:pt x="22" y="231"/>
                </a:lnTo>
                <a:lnTo>
                  <a:pt x="18" y="231"/>
                </a:lnTo>
                <a:lnTo>
                  <a:pt x="13" y="231"/>
                </a:lnTo>
                <a:lnTo>
                  <a:pt x="9" y="231"/>
                </a:lnTo>
                <a:lnTo>
                  <a:pt x="4" y="231"/>
                </a:lnTo>
                <a:lnTo>
                  <a:pt x="2" y="231"/>
                </a:lnTo>
                <a:lnTo>
                  <a:pt x="0" y="231"/>
                </a:lnTo>
                <a:lnTo>
                  <a:pt x="0" y="231"/>
                </a:lnTo>
                <a:lnTo>
                  <a:pt x="0" y="228"/>
                </a:lnTo>
                <a:lnTo>
                  <a:pt x="0" y="228"/>
                </a:lnTo>
                <a:lnTo>
                  <a:pt x="0" y="225"/>
                </a:lnTo>
                <a:lnTo>
                  <a:pt x="2" y="225"/>
                </a:lnTo>
                <a:lnTo>
                  <a:pt x="7" y="225"/>
                </a:lnTo>
                <a:lnTo>
                  <a:pt x="9" y="222"/>
                </a:lnTo>
                <a:lnTo>
                  <a:pt x="13" y="222"/>
                </a:lnTo>
                <a:lnTo>
                  <a:pt x="20" y="219"/>
                </a:lnTo>
                <a:lnTo>
                  <a:pt x="26" y="216"/>
                </a:lnTo>
                <a:lnTo>
                  <a:pt x="40" y="213"/>
                </a:lnTo>
                <a:lnTo>
                  <a:pt x="53" y="210"/>
                </a:lnTo>
                <a:lnTo>
                  <a:pt x="68" y="203"/>
                </a:lnTo>
                <a:lnTo>
                  <a:pt x="84" y="197"/>
                </a:lnTo>
                <a:lnTo>
                  <a:pt x="97" y="191"/>
                </a:lnTo>
                <a:lnTo>
                  <a:pt x="110" y="185"/>
                </a:lnTo>
                <a:lnTo>
                  <a:pt x="123" y="176"/>
                </a:lnTo>
                <a:lnTo>
                  <a:pt x="132" y="166"/>
                </a:lnTo>
                <a:lnTo>
                  <a:pt x="141" y="157"/>
                </a:lnTo>
                <a:lnTo>
                  <a:pt x="146" y="145"/>
                </a:lnTo>
                <a:lnTo>
                  <a:pt x="152" y="130"/>
                </a:lnTo>
                <a:lnTo>
                  <a:pt x="157" y="114"/>
                </a:lnTo>
                <a:lnTo>
                  <a:pt x="159" y="96"/>
                </a:lnTo>
                <a:lnTo>
                  <a:pt x="161" y="80"/>
                </a:lnTo>
                <a:lnTo>
                  <a:pt x="163" y="62"/>
                </a:lnTo>
                <a:lnTo>
                  <a:pt x="163" y="49"/>
                </a:lnTo>
                <a:lnTo>
                  <a:pt x="161" y="34"/>
                </a:lnTo>
                <a:lnTo>
                  <a:pt x="161" y="25"/>
                </a:lnTo>
                <a:lnTo>
                  <a:pt x="159" y="19"/>
                </a:lnTo>
                <a:lnTo>
                  <a:pt x="157" y="16"/>
                </a:lnTo>
                <a:lnTo>
                  <a:pt x="154" y="12"/>
                </a:lnTo>
                <a:lnTo>
                  <a:pt x="154" y="9"/>
                </a:lnTo>
                <a:lnTo>
                  <a:pt x="154" y="9"/>
                </a:lnTo>
                <a:lnTo>
                  <a:pt x="154" y="6"/>
                </a:lnTo>
                <a:lnTo>
                  <a:pt x="154" y="6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26" name="Freeform 247"/>
          <p:cNvSpPr>
            <a:spLocks/>
          </p:cNvSpPr>
          <p:nvPr/>
        </p:nvSpPr>
        <p:spPr bwMode="auto">
          <a:xfrm>
            <a:off x="5350674" y="4551231"/>
            <a:ext cx="1216238" cy="318027"/>
          </a:xfrm>
          <a:custGeom>
            <a:avLst/>
            <a:gdLst>
              <a:gd name="T0" fmla="*/ 7 w 190"/>
              <a:gd name="T1" fmla="*/ 27 h 33"/>
              <a:gd name="T2" fmla="*/ 0 w 190"/>
              <a:gd name="T3" fmla="*/ 24 h 33"/>
              <a:gd name="T4" fmla="*/ 0 w 190"/>
              <a:gd name="T5" fmla="*/ 21 h 33"/>
              <a:gd name="T6" fmla="*/ 2 w 190"/>
              <a:gd name="T7" fmla="*/ 21 h 33"/>
              <a:gd name="T8" fmla="*/ 7 w 190"/>
              <a:gd name="T9" fmla="*/ 18 h 33"/>
              <a:gd name="T10" fmla="*/ 13 w 190"/>
              <a:gd name="T11" fmla="*/ 18 h 33"/>
              <a:gd name="T12" fmla="*/ 22 w 190"/>
              <a:gd name="T13" fmla="*/ 15 h 33"/>
              <a:gd name="T14" fmla="*/ 35 w 190"/>
              <a:gd name="T15" fmla="*/ 15 h 33"/>
              <a:gd name="T16" fmla="*/ 48 w 190"/>
              <a:gd name="T17" fmla="*/ 12 h 33"/>
              <a:gd name="T18" fmla="*/ 66 w 190"/>
              <a:gd name="T19" fmla="*/ 9 h 33"/>
              <a:gd name="T20" fmla="*/ 93 w 190"/>
              <a:gd name="T21" fmla="*/ 6 h 33"/>
              <a:gd name="T22" fmla="*/ 121 w 190"/>
              <a:gd name="T23" fmla="*/ 3 h 33"/>
              <a:gd name="T24" fmla="*/ 143 w 190"/>
              <a:gd name="T25" fmla="*/ 0 h 33"/>
              <a:gd name="T26" fmla="*/ 157 w 190"/>
              <a:gd name="T27" fmla="*/ 0 h 33"/>
              <a:gd name="T28" fmla="*/ 165 w 190"/>
              <a:gd name="T29" fmla="*/ 0 h 33"/>
              <a:gd name="T30" fmla="*/ 177 w 190"/>
              <a:gd name="T31" fmla="*/ 0 h 33"/>
              <a:gd name="T32" fmla="*/ 183 w 190"/>
              <a:gd name="T33" fmla="*/ 0 h 33"/>
              <a:gd name="T34" fmla="*/ 188 w 190"/>
              <a:gd name="T35" fmla="*/ 6 h 33"/>
              <a:gd name="T36" fmla="*/ 188 w 190"/>
              <a:gd name="T37" fmla="*/ 12 h 33"/>
              <a:gd name="T38" fmla="*/ 183 w 190"/>
              <a:gd name="T39" fmla="*/ 15 h 33"/>
              <a:gd name="T40" fmla="*/ 174 w 190"/>
              <a:gd name="T41" fmla="*/ 18 h 33"/>
              <a:gd name="T42" fmla="*/ 165 w 190"/>
              <a:gd name="T43" fmla="*/ 18 h 33"/>
              <a:gd name="T44" fmla="*/ 148 w 190"/>
              <a:gd name="T45" fmla="*/ 21 h 33"/>
              <a:gd name="T46" fmla="*/ 117 w 190"/>
              <a:gd name="T47" fmla="*/ 24 h 33"/>
              <a:gd name="T48" fmla="*/ 88 w 190"/>
              <a:gd name="T49" fmla="*/ 27 h 33"/>
              <a:gd name="T50" fmla="*/ 66 w 190"/>
              <a:gd name="T51" fmla="*/ 30 h 33"/>
              <a:gd name="T52" fmla="*/ 55 w 190"/>
              <a:gd name="T53" fmla="*/ 33 h 33"/>
              <a:gd name="T54" fmla="*/ 46 w 190"/>
              <a:gd name="T55" fmla="*/ 33 h 33"/>
              <a:gd name="T56" fmla="*/ 40 w 190"/>
              <a:gd name="T57" fmla="*/ 33 h 33"/>
              <a:gd name="T58" fmla="*/ 33 w 190"/>
              <a:gd name="T59" fmla="*/ 33 h 33"/>
              <a:gd name="T60" fmla="*/ 22 w 190"/>
              <a:gd name="T61" fmla="*/ 30 h 33"/>
              <a:gd name="T62" fmla="*/ 13 w 190"/>
              <a:gd name="T63" fmla="*/ 3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90" h="33">
                <a:moveTo>
                  <a:pt x="13" y="30"/>
                </a:moveTo>
                <a:lnTo>
                  <a:pt x="7" y="27"/>
                </a:lnTo>
                <a:lnTo>
                  <a:pt x="2" y="27"/>
                </a:lnTo>
                <a:lnTo>
                  <a:pt x="0" y="24"/>
                </a:lnTo>
                <a:lnTo>
                  <a:pt x="0" y="21"/>
                </a:lnTo>
                <a:lnTo>
                  <a:pt x="0" y="21"/>
                </a:lnTo>
                <a:lnTo>
                  <a:pt x="0" y="21"/>
                </a:lnTo>
                <a:lnTo>
                  <a:pt x="2" y="21"/>
                </a:lnTo>
                <a:lnTo>
                  <a:pt x="4" y="21"/>
                </a:lnTo>
                <a:lnTo>
                  <a:pt x="7" y="18"/>
                </a:lnTo>
                <a:lnTo>
                  <a:pt x="9" y="18"/>
                </a:lnTo>
                <a:lnTo>
                  <a:pt x="13" y="18"/>
                </a:lnTo>
                <a:lnTo>
                  <a:pt x="18" y="18"/>
                </a:lnTo>
                <a:lnTo>
                  <a:pt x="22" y="15"/>
                </a:lnTo>
                <a:lnTo>
                  <a:pt x="29" y="15"/>
                </a:lnTo>
                <a:lnTo>
                  <a:pt x="35" y="15"/>
                </a:lnTo>
                <a:lnTo>
                  <a:pt x="42" y="12"/>
                </a:lnTo>
                <a:lnTo>
                  <a:pt x="48" y="12"/>
                </a:lnTo>
                <a:lnTo>
                  <a:pt x="57" y="12"/>
                </a:lnTo>
                <a:lnTo>
                  <a:pt x="66" y="9"/>
                </a:lnTo>
                <a:lnTo>
                  <a:pt x="75" y="9"/>
                </a:lnTo>
                <a:lnTo>
                  <a:pt x="93" y="6"/>
                </a:lnTo>
                <a:lnTo>
                  <a:pt x="108" y="6"/>
                </a:lnTo>
                <a:lnTo>
                  <a:pt x="121" y="3"/>
                </a:lnTo>
                <a:lnTo>
                  <a:pt x="132" y="0"/>
                </a:lnTo>
                <a:lnTo>
                  <a:pt x="143" y="0"/>
                </a:lnTo>
                <a:lnTo>
                  <a:pt x="150" y="0"/>
                </a:lnTo>
                <a:lnTo>
                  <a:pt x="157" y="0"/>
                </a:lnTo>
                <a:lnTo>
                  <a:pt x="161" y="0"/>
                </a:lnTo>
                <a:lnTo>
                  <a:pt x="165" y="0"/>
                </a:lnTo>
                <a:lnTo>
                  <a:pt x="172" y="0"/>
                </a:lnTo>
                <a:lnTo>
                  <a:pt x="177" y="0"/>
                </a:lnTo>
                <a:lnTo>
                  <a:pt x="181" y="0"/>
                </a:lnTo>
                <a:lnTo>
                  <a:pt x="183" y="0"/>
                </a:lnTo>
                <a:lnTo>
                  <a:pt x="188" y="3"/>
                </a:lnTo>
                <a:lnTo>
                  <a:pt x="188" y="6"/>
                </a:lnTo>
                <a:lnTo>
                  <a:pt x="190" y="9"/>
                </a:lnTo>
                <a:lnTo>
                  <a:pt x="188" y="12"/>
                </a:lnTo>
                <a:lnTo>
                  <a:pt x="188" y="15"/>
                </a:lnTo>
                <a:lnTo>
                  <a:pt x="183" y="15"/>
                </a:lnTo>
                <a:lnTo>
                  <a:pt x="177" y="15"/>
                </a:lnTo>
                <a:lnTo>
                  <a:pt x="174" y="18"/>
                </a:lnTo>
                <a:lnTo>
                  <a:pt x="170" y="18"/>
                </a:lnTo>
                <a:lnTo>
                  <a:pt x="165" y="18"/>
                </a:lnTo>
                <a:lnTo>
                  <a:pt x="161" y="18"/>
                </a:lnTo>
                <a:lnTo>
                  <a:pt x="148" y="21"/>
                </a:lnTo>
                <a:lnTo>
                  <a:pt x="135" y="21"/>
                </a:lnTo>
                <a:lnTo>
                  <a:pt x="117" y="24"/>
                </a:lnTo>
                <a:lnTo>
                  <a:pt x="101" y="27"/>
                </a:lnTo>
                <a:lnTo>
                  <a:pt x="88" y="27"/>
                </a:lnTo>
                <a:lnTo>
                  <a:pt x="73" y="30"/>
                </a:lnTo>
                <a:lnTo>
                  <a:pt x="66" y="30"/>
                </a:lnTo>
                <a:lnTo>
                  <a:pt x="60" y="30"/>
                </a:lnTo>
                <a:lnTo>
                  <a:pt x="55" y="33"/>
                </a:lnTo>
                <a:lnTo>
                  <a:pt x="51" y="33"/>
                </a:lnTo>
                <a:lnTo>
                  <a:pt x="46" y="33"/>
                </a:lnTo>
                <a:lnTo>
                  <a:pt x="42" y="33"/>
                </a:lnTo>
                <a:lnTo>
                  <a:pt x="40" y="33"/>
                </a:lnTo>
                <a:lnTo>
                  <a:pt x="37" y="33"/>
                </a:lnTo>
                <a:lnTo>
                  <a:pt x="33" y="33"/>
                </a:lnTo>
                <a:lnTo>
                  <a:pt x="29" y="33"/>
                </a:lnTo>
                <a:lnTo>
                  <a:pt x="22" y="30"/>
                </a:lnTo>
                <a:lnTo>
                  <a:pt x="13" y="30"/>
                </a:lnTo>
                <a:lnTo>
                  <a:pt x="13" y="30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27" name="Freeform 248"/>
          <p:cNvSpPr>
            <a:spLocks/>
          </p:cNvSpPr>
          <p:nvPr/>
        </p:nvSpPr>
        <p:spPr bwMode="auto">
          <a:xfrm>
            <a:off x="4870578" y="3982645"/>
            <a:ext cx="1171431" cy="2467098"/>
          </a:xfrm>
          <a:custGeom>
            <a:avLst/>
            <a:gdLst>
              <a:gd name="T0" fmla="*/ 130 w 183"/>
              <a:gd name="T1" fmla="*/ 203 h 256"/>
              <a:gd name="T2" fmla="*/ 104 w 183"/>
              <a:gd name="T3" fmla="*/ 222 h 256"/>
              <a:gd name="T4" fmla="*/ 77 w 183"/>
              <a:gd name="T5" fmla="*/ 237 h 256"/>
              <a:gd name="T6" fmla="*/ 48 w 183"/>
              <a:gd name="T7" fmla="*/ 246 h 256"/>
              <a:gd name="T8" fmla="*/ 26 w 183"/>
              <a:gd name="T9" fmla="*/ 253 h 256"/>
              <a:gd name="T10" fmla="*/ 15 w 183"/>
              <a:gd name="T11" fmla="*/ 256 h 256"/>
              <a:gd name="T12" fmla="*/ 7 w 183"/>
              <a:gd name="T13" fmla="*/ 256 h 256"/>
              <a:gd name="T14" fmla="*/ 0 w 183"/>
              <a:gd name="T15" fmla="*/ 256 h 256"/>
              <a:gd name="T16" fmla="*/ 0 w 183"/>
              <a:gd name="T17" fmla="*/ 253 h 256"/>
              <a:gd name="T18" fmla="*/ 2 w 183"/>
              <a:gd name="T19" fmla="*/ 250 h 256"/>
              <a:gd name="T20" fmla="*/ 7 w 183"/>
              <a:gd name="T21" fmla="*/ 246 h 256"/>
              <a:gd name="T22" fmla="*/ 18 w 183"/>
              <a:gd name="T23" fmla="*/ 243 h 256"/>
              <a:gd name="T24" fmla="*/ 40 w 183"/>
              <a:gd name="T25" fmla="*/ 234 h 256"/>
              <a:gd name="T26" fmla="*/ 66 w 183"/>
              <a:gd name="T27" fmla="*/ 219 h 256"/>
              <a:gd name="T28" fmla="*/ 88 w 183"/>
              <a:gd name="T29" fmla="*/ 203 h 256"/>
              <a:gd name="T30" fmla="*/ 108 w 183"/>
              <a:gd name="T31" fmla="*/ 185 h 256"/>
              <a:gd name="T32" fmla="*/ 121 w 183"/>
              <a:gd name="T33" fmla="*/ 166 h 256"/>
              <a:gd name="T34" fmla="*/ 132 w 183"/>
              <a:gd name="T35" fmla="*/ 145 h 256"/>
              <a:gd name="T36" fmla="*/ 139 w 183"/>
              <a:gd name="T37" fmla="*/ 117 h 256"/>
              <a:gd name="T38" fmla="*/ 141 w 183"/>
              <a:gd name="T39" fmla="*/ 83 h 256"/>
              <a:gd name="T40" fmla="*/ 143 w 183"/>
              <a:gd name="T41" fmla="*/ 52 h 256"/>
              <a:gd name="T42" fmla="*/ 141 w 183"/>
              <a:gd name="T43" fmla="*/ 34 h 256"/>
              <a:gd name="T44" fmla="*/ 141 w 183"/>
              <a:gd name="T45" fmla="*/ 22 h 256"/>
              <a:gd name="T46" fmla="*/ 139 w 183"/>
              <a:gd name="T47" fmla="*/ 15 h 256"/>
              <a:gd name="T48" fmla="*/ 132 w 183"/>
              <a:gd name="T49" fmla="*/ 12 h 256"/>
              <a:gd name="T50" fmla="*/ 130 w 183"/>
              <a:gd name="T51" fmla="*/ 6 h 256"/>
              <a:gd name="T52" fmla="*/ 132 w 183"/>
              <a:gd name="T53" fmla="*/ 3 h 256"/>
              <a:gd name="T54" fmla="*/ 135 w 183"/>
              <a:gd name="T55" fmla="*/ 0 h 256"/>
              <a:gd name="T56" fmla="*/ 141 w 183"/>
              <a:gd name="T57" fmla="*/ 0 h 256"/>
              <a:gd name="T58" fmla="*/ 150 w 183"/>
              <a:gd name="T59" fmla="*/ 0 h 256"/>
              <a:gd name="T60" fmla="*/ 161 w 183"/>
              <a:gd name="T61" fmla="*/ 3 h 256"/>
              <a:gd name="T62" fmla="*/ 170 w 183"/>
              <a:gd name="T63" fmla="*/ 6 h 256"/>
              <a:gd name="T64" fmla="*/ 176 w 183"/>
              <a:gd name="T65" fmla="*/ 6 h 256"/>
              <a:gd name="T66" fmla="*/ 181 w 183"/>
              <a:gd name="T67" fmla="*/ 9 h 256"/>
              <a:gd name="T68" fmla="*/ 183 w 183"/>
              <a:gd name="T69" fmla="*/ 15 h 256"/>
              <a:gd name="T70" fmla="*/ 183 w 183"/>
              <a:gd name="T71" fmla="*/ 22 h 256"/>
              <a:gd name="T72" fmla="*/ 183 w 183"/>
              <a:gd name="T73" fmla="*/ 28 h 256"/>
              <a:gd name="T74" fmla="*/ 181 w 183"/>
              <a:gd name="T75" fmla="*/ 37 h 256"/>
              <a:gd name="T76" fmla="*/ 179 w 183"/>
              <a:gd name="T77" fmla="*/ 49 h 256"/>
              <a:gd name="T78" fmla="*/ 179 w 183"/>
              <a:gd name="T79" fmla="*/ 68 h 256"/>
              <a:gd name="T80" fmla="*/ 174 w 183"/>
              <a:gd name="T81" fmla="*/ 108 h 256"/>
              <a:gd name="T82" fmla="*/ 170 w 183"/>
              <a:gd name="T83" fmla="*/ 139 h 256"/>
              <a:gd name="T84" fmla="*/ 159 w 183"/>
              <a:gd name="T85" fmla="*/ 166 h 256"/>
              <a:gd name="T86" fmla="*/ 146 w 183"/>
              <a:gd name="T87" fmla="*/ 185 h 256"/>
              <a:gd name="T88" fmla="*/ 141 w 183"/>
              <a:gd name="T89" fmla="*/ 191 h 2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183" h="256">
                <a:moveTo>
                  <a:pt x="141" y="191"/>
                </a:moveTo>
                <a:lnTo>
                  <a:pt x="130" y="203"/>
                </a:lnTo>
                <a:lnTo>
                  <a:pt x="117" y="213"/>
                </a:lnTo>
                <a:lnTo>
                  <a:pt x="104" y="222"/>
                </a:lnTo>
                <a:lnTo>
                  <a:pt x="90" y="231"/>
                </a:lnTo>
                <a:lnTo>
                  <a:pt x="77" y="237"/>
                </a:lnTo>
                <a:lnTo>
                  <a:pt x="62" y="240"/>
                </a:lnTo>
                <a:lnTo>
                  <a:pt x="48" y="246"/>
                </a:lnTo>
                <a:lnTo>
                  <a:pt x="33" y="250"/>
                </a:lnTo>
                <a:lnTo>
                  <a:pt x="26" y="253"/>
                </a:lnTo>
                <a:lnTo>
                  <a:pt x="20" y="253"/>
                </a:lnTo>
                <a:lnTo>
                  <a:pt x="15" y="256"/>
                </a:lnTo>
                <a:lnTo>
                  <a:pt x="9" y="256"/>
                </a:lnTo>
                <a:lnTo>
                  <a:pt x="7" y="256"/>
                </a:lnTo>
                <a:lnTo>
                  <a:pt x="2" y="256"/>
                </a:lnTo>
                <a:lnTo>
                  <a:pt x="0" y="256"/>
                </a:lnTo>
                <a:lnTo>
                  <a:pt x="0" y="256"/>
                </a:lnTo>
                <a:lnTo>
                  <a:pt x="0" y="253"/>
                </a:lnTo>
                <a:lnTo>
                  <a:pt x="0" y="253"/>
                </a:lnTo>
                <a:lnTo>
                  <a:pt x="2" y="250"/>
                </a:lnTo>
                <a:lnTo>
                  <a:pt x="4" y="250"/>
                </a:lnTo>
                <a:lnTo>
                  <a:pt x="7" y="246"/>
                </a:lnTo>
                <a:lnTo>
                  <a:pt x="13" y="246"/>
                </a:lnTo>
                <a:lnTo>
                  <a:pt x="18" y="243"/>
                </a:lnTo>
                <a:lnTo>
                  <a:pt x="24" y="240"/>
                </a:lnTo>
                <a:lnTo>
                  <a:pt x="40" y="234"/>
                </a:lnTo>
                <a:lnTo>
                  <a:pt x="53" y="225"/>
                </a:lnTo>
                <a:lnTo>
                  <a:pt x="66" y="219"/>
                </a:lnTo>
                <a:lnTo>
                  <a:pt x="77" y="213"/>
                </a:lnTo>
                <a:lnTo>
                  <a:pt x="88" y="203"/>
                </a:lnTo>
                <a:lnTo>
                  <a:pt x="99" y="194"/>
                </a:lnTo>
                <a:lnTo>
                  <a:pt x="108" y="185"/>
                </a:lnTo>
                <a:lnTo>
                  <a:pt x="117" y="179"/>
                </a:lnTo>
                <a:lnTo>
                  <a:pt x="121" y="166"/>
                </a:lnTo>
                <a:lnTo>
                  <a:pt x="128" y="157"/>
                </a:lnTo>
                <a:lnTo>
                  <a:pt x="132" y="145"/>
                </a:lnTo>
                <a:lnTo>
                  <a:pt x="137" y="133"/>
                </a:lnTo>
                <a:lnTo>
                  <a:pt x="139" y="117"/>
                </a:lnTo>
                <a:lnTo>
                  <a:pt x="141" y="102"/>
                </a:lnTo>
                <a:lnTo>
                  <a:pt x="141" y="83"/>
                </a:lnTo>
                <a:lnTo>
                  <a:pt x="143" y="62"/>
                </a:lnTo>
                <a:lnTo>
                  <a:pt x="143" y="52"/>
                </a:lnTo>
                <a:lnTo>
                  <a:pt x="143" y="43"/>
                </a:lnTo>
                <a:lnTo>
                  <a:pt x="141" y="34"/>
                </a:lnTo>
                <a:lnTo>
                  <a:pt x="141" y="28"/>
                </a:lnTo>
                <a:lnTo>
                  <a:pt x="141" y="22"/>
                </a:lnTo>
                <a:lnTo>
                  <a:pt x="139" y="19"/>
                </a:lnTo>
                <a:lnTo>
                  <a:pt x="139" y="15"/>
                </a:lnTo>
                <a:lnTo>
                  <a:pt x="137" y="15"/>
                </a:lnTo>
                <a:lnTo>
                  <a:pt x="132" y="12"/>
                </a:lnTo>
                <a:lnTo>
                  <a:pt x="130" y="9"/>
                </a:lnTo>
                <a:lnTo>
                  <a:pt x="130" y="6"/>
                </a:lnTo>
                <a:lnTo>
                  <a:pt x="130" y="3"/>
                </a:lnTo>
                <a:lnTo>
                  <a:pt x="132" y="3"/>
                </a:lnTo>
                <a:lnTo>
                  <a:pt x="132" y="3"/>
                </a:lnTo>
                <a:lnTo>
                  <a:pt x="135" y="0"/>
                </a:lnTo>
                <a:lnTo>
                  <a:pt x="139" y="0"/>
                </a:lnTo>
                <a:lnTo>
                  <a:pt x="141" y="0"/>
                </a:lnTo>
                <a:lnTo>
                  <a:pt x="146" y="0"/>
                </a:lnTo>
                <a:lnTo>
                  <a:pt x="150" y="0"/>
                </a:lnTo>
                <a:lnTo>
                  <a:pt x="154" y="3"/>
                </a:lnTo>
                <a:lnTo>
                  <a:pt x="161" y="3"/>
                </a:lnTo>
                <a:lnTo>
                  <a:pt x="165" y="3"/>
                </a:lnTo>
                <a:lnTo>
                  <a:pt x="170" y="6"/>
                </a:lnTo>
                <a:lnTo>
                  <a:pt x="172" y="6"/>
                </a:lnTo>
                <a:lnTo>
                  <a:pt x="176" y="6"/>
                </a:lnTo>
                <a:lnTo>
                  <a:pt x="179" y="9"/>
                </a:lnTo>
                <a:lnTo>
                  <a:pt x="181" y="9"/>
                </a:lnTo>
                <a:lnTo>
                  <a:pt x="183" y="12"/>
                </a:lnTo>
                <a:lnTo>
                  <a:pt x="183" y="15"/>
                </a:lnTo>
                <a:lnTo>
                  <a:pt x="183" y="19"/>
                </a:lnTo>
                <a:lnTo>
                  <a:pt x="183" y="22"/>
                </a:lnTo>
                <a:lnTo>
                  <a:pt x="183" y="25"/>
                </a:lnTo>
                <a:lnTo>
                  <a:pt x="183" y="28"/>
                </a:lnTo>
                <a:lnTo>
                  <a:pt x="181" y="31"/>
                </a:lnTo>
                <a:lnTo>
                  <a:pt x="181" y="37"/>
                </a:lnTo>
                <a:lnTo>
                  <a:pt x="181" y="43"/>
                </a:lnTo>
                <a:lnTo>
                  <a:pt x="179" y="49"/>
                </a:lnTo>
                <a:lnTo>
                  <a:pt x="179" y="59"/>
                </a:lnTo>
                <a:lnTo>
                  <a:pt x="179" y="68"/>
                </a:lnTo>
                <a:lnTo>
                  <a:pt x="176" y="89"/>
                </a:lnTo>
                <a:lnTo>
                  <a:pt x="174" y="108"/>
                </a:lnTo>
                <a:lnTo>
                  <a:pt x="172" y="123"/>
                </a:lnTo>
                <a:lnTo>
                  <a:pt x="170" y="139"/>
                </a:lnTo>
                <a:lnTo>
                  <a:pt x="165" y="154"/>
                </a:lnTo>
                <a:lnTo>
                  <a:pt x="159" y="166"/>
                </a:lnTo>
                <a:lnTo>
                  <a:pt x="152" y="179"/>
                </a:lnTo>
                <a:lnTo>
                  <a:pt x="146" y="185"/>
                </a:lnTo>
                <a:lnTo>
                  <a:pt x="141" y="191"/>
                </a:lnTo>
                <a:lnTo>
                  <a:pt x="141" y="191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28" name="Freeform 249"/>
          <p:cNvSpPr>
            <a:spLocks/>
          </p:cNvSpPr>
          <p:nvPr/>
        </p:nvSpPr>
        <p:spPr bwMode="auto">
          <a:xfrm>
            <a:off x="5056217" y="5052360"/>
            <a:ext cx="1651523" cy="356576"/>
          </a:xfrm>
          <a:custGeom>
            <a:avLst/>
            <a:gdLst>
              <a:gd name="T0" fmla="*/ 192 w 258"/>
              <a:gd name="T1" fmla="*/ 3 h 37"/>
              <a:gd name="T2" fmla="*/ 203 w 258"/>
              <a:gd name="T3" fmla="*/ 0 h 37"/>
              <a:gd name="T4" fmla="*/ 211 w 258"/>
              <a:gd name="T5" fmla="*/ 0 h 37"/>
              <a:gd name="T6" fmla="*/ 218 w 258"/>
              <a:gd name="T7" fmla="*/ 0 h 37"/>
              <a:gd name="T8" fmla="*/ 227 w 258"/>
              <a:gd name="T9" fmla="*/ 0 h 37"/>
              <a:gd name="T10" fmla="*/ 242 w 258"/>
              <a:gd name="T11" fmla="*/ 3 h 37"/>
              <a:gd name="T12" fmla="*/ 249 w 258"/>
              <a:gd name="T13" fmla="*/ 6 h 37"/>
              <a:gd name="T14" fmla="*/ 256 w 258"/>
              <a:gd name="T15" fmla="*/ 6 h 37"/>
              <a:gd name="T16" fmla="*/ 258 w 258"/>
              <a:gd name="T17" fmla="*/ 12 h 37"/>
              <a:gd name="T18" fmla="*/ 258 w 258"/>
              <a:gd name="T19" fmla="*/ 15 h 37"/>
              <a:gd name="T20" fmla="*/ 253 w 258"/>
              <a:gd name="T21" fmla="*/ 18 h 37"/>
              <a:gd name="T22" fmla="*/ 249 w 258"/>
              <a:gd name="T23" fmla="*/ 22 h 37"/>
              <a:gd name="T24" fmla="*/ 238 w 258"/>
              <a:gd name="T25" fmla="*/ 22 h 37"/>
              <a:gd name="T26" fmla="*/ 225 w 258"/>
              <a:gd name="T27" fmla="*/ 22 h 37"/>
              <a:gd name="T28" fmla="*/ 209 w 258"/>
              <a:gd name="T29" fmla="*/ 22 h 37"/>
              <a:gd name="T30" fmla="*/ 187 w 258"/>
              <a:gd name="T31" fmla="*/ 25 h 37"/>
              <a:gd name="T32" fmla="*/ 163 w 258"/>
              <a:gd name="T33" fmla="*/ 25 h 37"/>
              <a:gd name="T34" fmla="*/ 134 w 258"/>
              <a:gd name="T35" fmla="*/ 28 h 37"/>
              <a:gd name="T36" fmla="*/ 103 w 258"/>
              <a:gd name="T37" fmla="*/ 31 h 37"/>
              <a:gd name="T38" fmla="*/ 75 w 258"/>
              <a:gd name="T39" fmla="*/ 34 h 37"/>
              <a:gd name="T40" fmla="*/ 53 w 258"/>
              <a:gd name="T41" fmla="*/ 37 h 37"/>
              <a:gd name="T42" fmla="*/ 37 w 258"/>
              <a:gd name="T43" fmla="*/ 37 h 37"/>
              <a:gd name="T44" fmla="*/ 30 w 258"/>
              <a:gd name="T45" fmla="*/ 37 h 37"/>
              <a:gd name="T46" fmla="*/ 15 w 258"/>
              <a:gd name="T47" fmla="*/ 34 h 37"/>
              <a:gd name="T48" fmla="*/ 4 w 258"/>
              <a:gd name="T49" fmla="*/ 31 h 37"/>
              <a:gd name="T50" fmla="*/ 0 w 258"/>
              <a:gd name="T51" fmla="*/ 28 h 37"/>
              <a:gd name="T52" fmla="*/ 0 w 258"/>
              <a:gd name="T53" fmla="*/ 25 h 37"/>
              <a:gd name="T54" fmla="*/ 6 w 258"/>
              <a:gd name="T55" fmla="*/ 25 h 37"/>
              <a:gd name="T56" fmla="*/ 15 w 258"/>
              <a:gd name="T57" fmla="*/ 22 h 37"/>
              <a:gd name="T58" fmla="*/ 30 w 258"/>
              <a:gd name="T59" fmla="*/ 22 h 37"/>
              <a:gd name="T60" fmla="*/ 64 w 258"/>
              <a:gd name="T61" fmla="*/ 18 h 37"/>
              <a:gd name="T62" fmla="*/ 123 w 258"/>
              <a:gd name="T63" fmla="*/ 9 h 37"/>
              <a:gd name="T64" fmla="*/ 159 w 258"/>
              <a:gd name="T65" fmla="*/ 6 h 37"/>
              <a:gd name="T66" fmla="*/ 174 w 258"/>
              <a:gd name="T67" fmla="*/ 3 h 37"/>
              <a:gd name="T68" fmla="*/ 187 w 258"/>
              <a:gd name="T69" fmla="*/ 3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258" h="37">
                <a:moveTo>
                  <a:pt x="187" y="3"/>
                </a:moveTo>
                <a:lnTo>
                  <a:pt x="192" y="3"/>
                </a:lnTo>
                <a:lnTo>
                  <a:pt x="198" y="0"/>
                </a:lnTo>
                <a:lnTo>
                  <a:pt x="203" y="0"/>
                </a:lnTo>
                <a:lnTo>
                  <a:pt x="207" y="0"/>
                </a:lnTo>
                <a:lnTo>
                  <a:pt x="211" y="0"/>
                </a:lnTo>
                <a:lnTo>
                  <a:pt x="214" y="0"/>
                </a:lnTo>
                <a:lnTo>
                  <a:pt x="218" y="0"/>
                </a:lnTo>
                <a:lnTo>
                  <a:pt x="223" y="0"/>
                </a:lnTo>
                <a:lnTo>
                  <a:pt x="227" y="0"/>
                </a:lnTo>
                <a:lnTo>
                  <a:pt x="234" y="0"/>
                </a:lnTo>
                <a:lnTo>
                  <a:pt x="242" y="3"/>
                </a:lnTo>
                <a:lnTo>
                  <a:pt x="247" y="3"/>
                </a:lnTo>
                <a:lnTo>
                  <a:pt x="249" y="6"/>
                </a:lnTo>
                <a:lnTo>
                  <a:pt x="253" y="6"/>
                </a:lnTo>
                <a:lnTo>
                  <a:pt x="256" y="6"/>
                </a:lnTo>
                <a:lnTo>
                  <a:pt x="258" y="9"/>
                </a:lnTo>
                <a:lnTo>
                  <a:pt x="258" y="12"/>
                </a:lnTo>
                <a:lnTo>
                  <a:pt x="258" y="15"/>
                </a:lnTo>
                <a:lnTo>
                  <a:pt x="258" y="15"/>
                </a:lnTo>
                <a:lnTo>
                  <a:pt x="256" y="18"/>
                </a:lnTo>
                <a:lnTo>
                  <a:pt x="253" y="18"/>
                </a:lnTo>
                <a:lnTo>
                  <a:pt x="251" y="18"/>
                </a:lnTo>
                <a:lnTo>
                  <a:pt x="249" y="22"/>
                </a:lnTo>
                <a:lnTo>
                  <a:pt x="245" y="22"/>
                </a:lnTo>
                <a:lnTo>
                  <a:pt x="238" y="22"/>
                </a:lnTo>
                <a:lnTo>
                  <a:pt x="231" y="22"/>
                </a:lnTo>
                <a:lnTo>
                  <a:pt x="225" y="22"/>
                </a:lnTo>
                <a:lnTo>
                  <a:pt x="218" y="22"/>
                </a:lnTo>
                <a:lnTo>
                  <a:pt x="209" y="22"/>
                </a:lnTo>
                <a:lnTo>
                  <a:pt x="198" y="25"/>
                </a:lnTo>
                <a:lnTo>
                  <a:pt x="187" y="25"/>
                </a:lnTo>
                <a:lnTo>
                  <a:pt x="176" y="25"/>
                </a:lnTo>
                <a:lnTo>
                  <a:pt x="163" y="25"/>
                </a:lnTo>
                <a:lnTo>
                  <a:pt x="150" y="28"/>
                </a:lnTo>
                <a:lnTo>
                  <a:pt x="134" y="28"/>
                </a:lnTo>
                <a:lnTo>
                  <a:pt x="119" y="28"/>
                </a:lnTo>
                <a:lnTo>
                  <a:pt x="103" y="31"/>
                </a:lnTo>
                <a:lnTo>
                  <a:pt x="88" y="31"/>
                </a:lnTo>
                <a:lnTo>
                  <a:pt x="75" y="34"/>
                </a:lnTo>
                <a:lnTo>
                  <a:pt x="64" y="34"/>
                </a:lnTo>
                <a:lnTo>
                  <a:pt x="53" y="37"/>
                </a:lnTo>
                <a:lnTo>
                  <a:pt x="44" y="37"/>
                </a:lnTo>
                <a:lnTo>
                  <a:pt x="37" y="37"/>
                </a:lnTo>
                <a:lnTo>
                  <a:pt x="33" y="37"/>
                </a:lnTo>
                <a:lnTo>
                  <a:pt x="30" y="37"/>
                </a:lnTo>
                <a:lnTo>
                  <a:pt x="19" y="37"/>
                </a:lnTo>
                <a:lnTo>
                  <a:pt x="15" y="34"/>
                </a:lnTo>
                <a:lnTo>
                  <a:pt x="11" y="34"/>
                </a:lnTo>
                <a:lnTo>
                  <a:pt x="4" y="31"/>
                </a:lnTo>
                <a:lnTo>
                  <a:pt x="2" y="31"/>
                </a:lnTo>
                <a:lnTo>
                  <a:pt x="0" y="28"/>
                </a:lnTo>
                <a:lnTo>
                  <a:pt x="0" y="25"/>
                </a:lnTo>
                <a:lnTo>
                  <a:pt x="0" y="25"/>
                </a:lnTo>
                <a:lnTo>
                  <a:pt x="2" y="25"/>
                </a:lnTo>
                <a:lnTo>
                  <a:pt x="6" y="25"/>
                </a:lnTo>
                <a:lnTo>
                  <a:pt x="11" y="22"/>
                </a:lnTo>
                <a:lnTo>
                  <a:pt x="15" y="22"/>
                </a:lnTo>
                <a:lnTo>
                  <a:pt x="24" y="22"/>
                </a:lnTo>
                <a:lnTo>
                  <a:pt x="30" y="22"/>
                </a:lnTo>
                <a:lnTo>
                  <a:pt x="42" y="18"/>
                </a:lnTo>
                <a:lnTo>
                  <a:pt x="64" y="18"/>
                </a:lnTo>
                <a:lnTo>
                  <a:pt x="83" y="15"/>
                </a:lnTo>
                <a:lnTo>
                  <a:pt x="123" y="9"/>
                </a:lnTo>
                <a:lnTo>
                  <a:pt x="143" y="9"/>
                </a:lnTo>
                <a:lnTo>
                  <a:pt x="159" y="6"/>
                </a:lnTo>
                <a:lnTo>
                  <a:pt x="167" y="6"/>
                </a:lnTo>
                <a:lnTo>
                  <a:pt x="174" y="3"/>
                </a:lnTo>
                <a:lnTo>
                  <a:pt x="181" y="3"/>
                </a:lnTo>
                <a:lnTo>
                  <a:pt x="187" y="3"/>
                </a:lnTo>
                <a:lnTo>
                  <a:pt x="187" y="3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29" name="Freeform 250"/>
          <p:cNvSpPr>
            <a:spLocks/>
          </p:cNvSpPr>
          <p:nvPr/>
        </p:nvSpPr>
        <p:spPr bwMode="auto">
          <a:xfrm>
            <a:off x="5805161" y="5225828"/>
            <a:ext cx="1523498" cy="1223915"/>
          </a:xfrm>
          <a:custGeom>
            <a:avLst/>
            <a:gdLst>
              <a:gd name="T0" fmla="*/ 158 w 238"/>
              <a:gd name="T1" fmla="*/ 127 h 127"/>
              <a:gd name="T2" fmla="*/ 147 w 238"/>
              <a:gd name="T3" fmla="*/ 127 h 127"/>
              <a:gd name="T4" fmla="*/ 143 w 238"/>
              <a:gd name="T5" fmla="*/ 124 h 127"/>
              <a:gd name="T6" fmla="*/ 136 w 238"/>
              <a:gd name="T7" fmla="*/ 124 h 127"/>
              <a:gd name="T8" fmla="*/ 130 w 238"/>
              <a:gd name="T9" fmla="*/ 124 h 127"/>
              <a:gd name="T10" fmla="*/ 123 w 238"/>
              <a:gd name="T11" fmla="*/ 121 h 127"/>
              <a:gd name="T12" fmla="*/ 114 w 238"/>
              <a:gd name="T13" fmla="*/ 114 h 127"/>
              <a:gd name="T14" fmla="*/ 106 w 238"/>
              <a:gd name="T15" fmla="*/ 108 h 127"/>
              <a:gd name="T16" fmla="*/ 99 w 238"/>
              <a:gd name="T17" fmla="*/ 102 h 127"/>
              <a:gd name="T18" fmla="*/ 90 w 238"/>
              <a:gd name="T19" fmla="*/ 96 h 127"/>
              <a:gd name="T20" fmla="*/ 81 w 238"/>
              <a:gd name="T21" fmla="*/ 87 h 127"/>
              <a:gd name="T22" fmla="*/ 68 w 238"/>
              <a:gd name="T23" fmla="*/ 74 h 127"/>
              <a:gd name="T24" fmla="*/ 55 w 238"/>
              <a:gd name="T25" fmla="*/ 62 h 127"/>
              <a:gd name="T26" fmla="*/ 37 w 238"/>
              <a:gd name="T27" fmla="*/ 47 h 127"/>
              <a:gd name="T28" fmla="*/ 19 w 238"/>
              <a:gd name="T29" fmla="*/ 28 h 127"/>
              <a:gd name="T30" fmla="*/ 0 w 238"/>
              <a:gd name="T31" fmla="*/ 10 h 127"/>
              <a:gd name="T32" fmla="*/ 13 w 238"/>
              <a:gd name="T33" fmla="*/ 0 h 127"/>
              <a:gd name="T34" fmla="*/ 30 w 238"/>
              <a:gd name="T35" fmla="*/ 13 h 127"/>
              <a:gd name="T36" fmla="*/ 48 w 238"/>
              <a:gd name="T37" fmla="*/ 25 h 127"/>
              <a:gd name="T38" fmla="*/ 64 w 238"/>
              <a:gd name="T39" fmla="*/ 37 h 127"/>
              <a:gd name="T40" fmla="*/ 79 w 238"/>
              <a:gd name="T41" fmla="*/ 50 h 127"/>
              <a:gd name="T42" fmla="*/ 92 w 238"/>
              <a:gd name="T43" fmla="*/ 62 h 127"/>
              <a:gd name="T44" fmla="*/ 108 w 238"/>
              <a:gd name="T45" fmla="*/ 68 h 127"/>
              <a:gd name="T46" fmla="*/ 121 w 238"/>
              <a:gd name="T47" fmla="*/ 77 h 127"/>
              <a:gd name="T48" fmla="*/ 134 w 238"/>
              <a:gd name="T49" fmla="*/ 84 h 127"/>
              <a:gd name="T50" fmla="*/ 150 w 238"/>
              <a:gd name="T51" fmla="*/ 90 h 127"/>
              <a:gd name="T52" fmla="*/ 165 w 238"/>
              <a:gd name="T53" fmla="*/ 93 h 127"/>
              <a:gd name="T54" fmla="*/ 181 w 238"/>
              <a:gd name="T55" fmla="*/ 99 h 127"/>
              <a:gd name="T56" fmla="*/ 200 w 238"/>
              <a:gd name="T57" fmla="*/ 102 h 127"/>
              <a:gd name="T58" fmla="*/ 209 w 238"/>
              <a:gd name="T59" fmla="*/ 105 h 127"/>
              <a:gd name="T60" fmla="*/ 218 w 238"/>
              <a:gd name="T61" fmla="*/ 108 h 127"/>
              <a:gd name="T62" fmla="*/ 225 w 238"/>
              <a:gd name="T63" fmla="*/ 108 h 127"/>
              <a:gd name="T64" fmla="*/ 229 w 238"/>
              <a:gd name="T65" fmla="*/ 111 h 127"/>
              <a:gd name="T66" fmla="*/ 234 w 238"/>
              <a:gd name="T67" fmla="*/ 114 h 127"/>
              <a:gd name="T68" fmla="*/ 236 w 238"/>
              <a:gd name="T69" fmla="*/ 114 h 127"/>
              <a:gd name="T70" fmla="*/ 238 w 238"/>
              <a:gd name="T71" fmla="*/ 117 h 127"/>
              <a:gd name="T72" fmla="*/ 238 w 238"/>
              <a:gd name="T73" fmla="*/ 117 h 127"/>
              <a:gd name="T74" fmla="*/ 236 w 238"/>
              <a:gd name="T75" fmla="*/ 117 h 127"/>
              <a:gd name="T76" fmla="*/ 234 w 238"/>
              <a:gd name="T77" fmla="*/ 121 h 127"/>
              <a:gd name="T78" fmla="*/ 231 w 238"/>
              <a:gd name="T79" fmla="*/ 121 h 127"/>
              <a:gd name="T80" fmla="*/ 227 w 238"/>
              <a:gd name="T81" fmla="*/ 121 h 127"/>
              <a:gd name="T82" fmla="*/ 222 w 238"/>
              <a:gd name="T83" fmla="*/ 124 h 127"/>
              <a:gd name="T84" fmla="*/ 216 w 238"/>
              <a:gd name="T85" fmla="*/ 124 h 127"/>
              <a:gd name="T86" fmla="*/ 209 w 238"/>
              <a:gd name="T87" fmla="*/ 124 h 127"/>
              <a:gd name="T88" fmla="*/ 203 w 238"/>
              <a:gd name="T89" fmla="*/ 124 h 127"/>
              <a:gd name="T90" fmla="*/ 194 w 238"/>
              <a:gd name="T91" fmla="*/ 124 h 127"/>
              <a:gd name="T92" fmla="*/ 187 w 238"/>
              <a:gd name="T93" fmla="*/ 124 h 127"/>
              <a:gd name="T94" fmla="*/ 181 w 238"/>
              <a:gd name="T95" fmla="*/ 127 h 127"/>
              <a:gd name="T96" fmla="*/ 174 w 238"/>
              <a:gd name="T97" fmla="*/ 127 h 127"/>
              <a:gd name="T98" fmla="*/ 170 w 238"/>
              <a:gd name="T99" fmla="*/ 127 h 127"/>
              <a:gd name="T100" fmla="*/ 165 w 238"/>
              <a:gd name="T101" fmla="*/ 127 h 127"/>
              <a:gd name="T102" fmla="*/ 161 w 238"/>
              <a:gd name="T103" fmla="*/ 127 h 127"/>
              <a:gd name="T104" fmla="*/ 158 w 238"/>
              <a:gd name="T105" fmla="*/ 127 h 127"/>
              <a:gd name="T106" fmla="*/ 158 w 238"/>
              <a:gd name="T107" fmla="*/ 127 h 1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38" h="127">
                <a:moveTo>
                  <a:pt x="158" y="127"/>
                </a:moveTo>
                <a:lnTo>
                  <a:pt x="147" y="127"/>
                </a:lnTo>
                <a:lnTo>
                  <a:pt x="143" y="124"/>
                </a:lnTo>
                <a:lnTo>
                  <a:pt x="136" y="124"/>
                </a:lnTo>
                <a:lnTo>
                  <a:pt x="130" y="124"/>
                </a:lnTo>
                <a:lnTo>
                  <a:pt x="123" y="121"/>
                </a:lnTo>
                <a:lnTo>
                  <a:pt x="114" y="114"/>
                </a:lnTo>
                <a:lnTo>
                  <a:pt x="106" y="108"/>
                </a:lnTo>
                <a:lnTo>
                  <a:pt x="99" y="102"/>
                </a:lnTo>
                <a:lnTo>
                  <a:pt x="90" y="96"/>
                </a:lnTo>
                <a:lnTo>
                  <a:pt x="81" y="87"/>
                </a:lnTo>
                <a:lnTo>
                  <a:pt x="68" y="74"/>
                </a:lnTo>
                <a:lnTo>
                  <a:pt x="55" y="62"/>
                </a:lnTo>
                <a:lnTo>
                  <a:pt x="37" y="47"/>
                </a:lnTo>
                <a:lnTo>
                  <a:pt x="19" y="28"/>
                </a:lnTo>
                <a:lnTo>
                  <a:pt x="0" y="10"/>
                </a:lnTo>
                <a:lnTo>
                  <a:pt x="13" y="0"/>
                </a:lnTo>
                <a:lnTo>
                  <a:pt x="30" y="13"/>
                </a:lnTo>
                <a:lnTo>
                  <a:pt x="48" y="25"/>
                </a:lnTo>
                <a:lnTo>
                  <a:pt x="64" y="37"/>
                </a:lnTo>
                <a:lnTo>
                  <a:pt x="79" y="50"/>
                </a:lnTo>
                <a:lnTo>
                  <a:pt x="92" y="62"/>
                </a:lnTo>
                <a:lnTo>
                  <a:pt x="108" y="68"/>
                </a:lnTo>
                <a:lnTo>
                  <a:pt x="121" y="77"/>
                </a:lnTo>
                <a:lnTo>
                  <a:pt x="134" y="84"/>
                </a:lnTo>
                <a:lnTo>
                  <a:pt x="150" y="90"/>
                </a:lnTo>
                <a:lnTo>
                  <a:pt x="165" y="93"/>
                </a:lnTo>
                <a:lnTo>
                  <a:pt x="181" y="99"/>
                </a:lnTo>
                <a:lnTo>
                  <a:pt x="200" y="102"/>
                </a:lnTo>
                <a:lnTo>
                  <a:pt x="209" y="105"/>
                </a:lnTo>
                <a:lnTo>
                  <a:pt x="218" y="108"/>
                </a:lnTo>
                <a:lnTo>
                  <a:pt x="225" y="108"/>
                </a:lnTo>
                <a:lnTo>
                  <a:pt x="229" y="111"/>
                </a:lnTo>
                <a:lnTo>
                  <a:pt x="234" y="114"/>
                </a:lnTo>
                <a:lnTo>
                  <a:pt x="236" y="114"/>
                </a:lnTo>
                <a:lnTo>
                  <a:pt x="238" y="117"/>
                </a:lnTo>
                <a:lnTo>
                  <a:pt x="238" y="117"/>
                </a:lnTo>
                <a:lnTo>
                  <a:pt x="236" y="117"/>
                </a:lnTo>
                <a:lnTo>
                  <a:pt x="234" y="121"/>
                </a:lnTo>
                <a:lnTo>
                  <a:pt x="231" y="121"/>
                </a:lnTo>
                <a:lnTo>
                  <a:pt x="227" y="121"/>
                </a:lnTo>
                <a:lnTo>
                  <a:pt x="222" y="124"/>
                </a:lnTo>
                <a:lnTo>
                  <a:pt x="216" y="124"/>
                </a:lnTo>
                <a:lnTo>
                  <a:pt x="209" y="124"/>
                </a:lnTo>
                <a:lnTo>
                  <a:pt x="203" y="124"/>
                </a:lnTo>
                <a:lnTo>
                  <a:pt x="194" y="124"/>
                </a:lnTo>
                <a:lnTo>
                  <a:pt x="187" y="124"/>
                </a:lnTo>
                <a:lnTo>
                  <a:pt x="181" y="127"/>
                </a:lnTo>
                <a:lnTo>
                  <a:pt x="174" y="127"/>
                </a:lnTo>
                <a:lnTo>
                  <a:pt x="170" y="127"/>
                </a:lnTo>
                <a:lnTo>
                  <a:pt x="165" y="127"/>
                </a:lnTo>
                <a:lnTo>
                  <a:pt x="161" y="127"/>
                </a:lnTo>
                <a:lnTo>
                  <a:pt x="158" y="127"/>
                </a:lnTo>
                <a:lnTo>
                  <a:pt x="158" y="127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31" name="Freeform 252"/>
          <p:cNvSpPr>
            <a:spLocks/>
          </p:cNvSpPr>
          <p:nvPr/>
        </p:nvSpPr>
        <p:spPr bwMode="auto">
          <a:xfrm>
            <a:off x="8857907" y="4049346"/>
            <a:ext cx="499298" cy="2322545"/>
          </a:xfrm>
          <a:custGeom>
            <a:avLst/>
            <a:gdLst>
              <a:gd name="T0" fmla="*/ 9 w 78"/>
              <a:gd name="T1" fmla="*/ 210 h 241"/>
              <a:gd name="T2" fmla="*/ 5 w 78"/>
              <a:gd name="T3" fmla="*/ 207 h 241"/>
              <a:gd name="T4" fmla="*/ 0 w 78"/>
              <a:gd name="T5" fmla="*/ 204 h 241"/>
              <a:gd name="T6" fmla="*/ 3 w 78"/>
              <a:gd name="T7" fmla="*/ 201 h 241"/>
              <a:gd name="T8" fmla="*/ 14 w 78"/>
              <a:gd name="T9" fmla="*/ 201 h 241"/>
              <a:gd name="T10" fmla="*/ 27 w 78"/>
              <a:gd name="T11" fmla="*/ 201 h 241"/>
              <a:gd name="T12" fmla="*/ 36 w 78"/>
              <a:gd name="T13" fmla="*/ 204 h 241"/>
              <a:gd name="T14" fmla="*/ 38 w 78"/>
              <a:gd name="T15" fmla="*/ 201 h 241"/>
              <a:gd name="T16" fmla="*/ 38 w 78"/>
              <a:gd name="T17" fmla="*/ 194 h 241"/>
              <a:gd name="T18" fmla="*/ 40 w 78"/>
              <a:gd name="T19" fmla="*/ 185 h 241"/>
              <a:gd name="T20" fmla="*/ 40 w 78"/>
              <a:gd name="T21" fmla="*/ 167 h 241"/>
              <a:gd name="T22" fmla="*/ 42 w 78"/>
              <a:gd name="T23" fmla="*/ 133 h 241"/>
              <a:gd name="T24" fmla="*/ 42 w 78"/>
              <a:gd name="T25" fmla="*/ 93 h 241"/>
              <a:gd name="T26" fmla="*/ 42 w 78"/>
              <a:gd name="T27" fmla="*/ 56 h 241"/>
              <a:gd name="T28" fmla="*/ 42 w 78"/>
              <a:gd name="T29" fmla="*/ 43 h 241"/>
              <a:gd name="T30" fmla="*/ 42 w 78"/>
              <a:gd name="T31" fmla="*/ 31 h 241"/>
              <a:gd name="T32" fmla="*/ 40 w 78"/>
              <a:gd name="T33" fmla="*/ 25 h 241"/>
              <a:gd name="T34" fmla="*/ 38 w 78"/>
              <a:gd name="T35" fmla="*/ 16 h 241"/>
              <a:gd name="T36" fmla="*/ 36 w 78"/>
              <a:gd name="T37" fmla="*/ 10 h 241"/>
              <a:gd name="T38" fmla="*/ 34 w 78"/>
              <a:gd name="T39" fmla="*/ 3 h 241"/>
              <a:gd name="T40" fmla="*/ 36 w 78"/>
              <a:gd name="T41" fmla="*/ 0 h 241"/>
              <a:gd name="T42" fmla="*/ 45 w 78"/>
              <a:gd name="T43" fmla="*/ 0 h 241"/>
              <a:gd name="T44" fmla="*/ 58 w 78"/>
              <a:gd name="T45" fmla="*/ 0 h 241"/>
              <a:gd name="T46" fmla="*/ 71 w 78"/>
              <a:gd name="T47" fmla="*/ 7 h 241"/>
              <a:gd name="T48" fmla="*/ 75 w 78"/>
              <a:gd name="T49" fmla="*/ 10 h 241"/>
              <a:gd name="T50" fmla="*/ 78 w 78"/>
              <a:gd name="T51" fmla="*/ 16 h 241"/>
              <a:gd name="T52" fmla="*/ 78 w 78"/>
              <a:gd name="T53" fmla="*/ 22 h 241"/>
              <a:gd name="T54" fmla="*/ 75 w 78"/>
              <a:gd name="T55" fmla="*/ 28 h 241"/>
              <a:gd name="T56" fmla="*/ 71 w 78"/>
              <a:gd name="T57" fmla="*/ 50 h 241"/>
              <a:gd name="T58" fmla="*/ 71 w 78"/>
              <a:gd name="T59" fmla="*/ 65 h 241"/>
              <a:gd name="T60" fmla="*/ 69 w 78"/>
              <a:gd name="T61" fmla="*/ 84 h 241"/>
              <a:gd name="T62" fmla="*/ 69 w 78"/>
              <a:gd name="T63" fmla="*/ 111 h 241"/>
              <a:gd name="T64" fmla="*/ 69 w 78"/>
              <a:gd name="T65" fmla="*/ 142 h 241"/>
              <a:gd name="T66" fmla="*/ 71 w 78"/>
              <a:gd name="T67" fmla="*/ 173 h 241"/>
              <a:gd name="T68" fmla="*/ 69 w 78"/>
              <a:gd name="T69" fmla="*/ 198 h 241"/>
              <a:gd name="T70" fmla="*/ 67 w 78"/>
              <a:gd name="T71" fmla="*/ 216 h 241"/>
              <a:gd name="T72" fmla="*/ 62 w 78"/>
              <a:gd name="T73" fmla="*/ 225 h 241"/>
              <a:gd name="T74" fmla="*/ 53 w 78"/>
              <a:gd name="T75" fmla="*/ 238 h 241"/>
              <a:gd name="T76" fmla="*/ 45 w 78"/>
              <a:gd name="T77" fmla="*/ 241 h 241"/>
              <a:gd name="T78" fmla="*/ 36 w 78"/>
              <a:gd name="T79" fmla="*/ 238 h 241"/>
              <a:gd name="T80" fmla="*/ 31 w 78"/>
              <a:gd name="T81" fmla="*/ 231 h 241"/>
              <a:gd name="T82" fmla="*/ 25 w 78"/>
              <a:gd name="T83" fmla="*/ 222 h 241"/>
              <a:gd name="T84" fmla="*/ 11 w 78"/>
              <a:gd name="T85" fmla="*/ 213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78" h="241">
                <a:moveTo>
                  <a:pt x="11" y="213"/>
                </a:moveTo>
                <a:lnTo>
                  <a:pt x="9" y="210"/>
                </a:lnTo>
                <a:lnTo>
                  <a:pt x="7" y="210"/>
                </a:lnTo>
                <a:lnTo>
                  <a:pt x="5" y="207"/>
                </a:lnTo>
                <a:lnTo>
                  <a:pt x="3" y="207"/>
                </a:lnTo>
                <a:lnTo>
                  <a:pt x="0" y="204"/>
                </a:lnTo>
                <a:lnTo>
                  <a:pt x="0" y="201"/>
                </a:lnTo>
                <a:lnTo>
                  <a:pt x="3" y="201"/>
                </a:lnTo>
                <a:lnTo>
                  <a:pt x="7" y="201"/>
                </a:lnTo>
                <a:lnTo>
                  <a:pt x="14" y="201"/>
                </a:lnTo>
                <a:lnTo>
                  <a:pt x="20" y="201"/>
                </a:lnTo>
                <a:lnTo>
                  <a:pt x="27" y="201"/>
                </a:lnTo>
                <a:lnTo>
                  <a:pt x="31" y="204"/>
                </a:lnTo>
                <a:lnTo>
                  <a:pt x="36" y="204"/>
                </a:lnTo>
                <a:lnTo>
                  <a:pt x="38" y="201"/>
                </a:lnTo>
                <a:lnTo>
                  <a:pt x="38" y="201"/>
                </a:lnTo>
                <a:lnTo>
                  <a:pt x="38" y="201"/>
                </a:lnTo>
                <a:lnTo>
                  <a:pt x="38" y="194"/>
                </a:lnTo>
                <a:lnTo>
                  <a:pt x="40" y="191"/>
                </a:lnTo>
                <a:lnTo>
                  <a:pt x="40" y="185"/>
                </a:lnTo>
                <a:lnTo>
                  <a:pt x="40" y="176"/>
                </a:lnTo>
                <a:lnTo>
                  <a:pt x="40" y="167"/>
                </a:lnTo>
                <a:lnTo>
                  <a:pt x="40" y="157"/>
                </a:lnTo>
                <a:lnTo>
                  <a:pt x="42" y="133"/>
                </a:lnTo>
                <a:lnTo>
                  <a:pt x="42" y="111"/>
                </a:lnTo>
                <a:lnTo>
                  <a:pt x="42" y="93"/>
                </a:lnTo>
                <a:lnTo>
                  <a:pt x="42" y="74"/>
                </a:lnTo>
                <a:lnTo>
                  <a:pt x="42" y="56"/>
                </a:lnTo>
                <a:lnTo>
                  <a:pt x="42" y="50"/>
                </a:lnTo>
                <a:lnTo>
                  <a:pt x="42" y="43"/>
                </a:lnTo>
                <a:lnTo>
                  <a:pt x="42" y="37"/>
                </a:lnTo>
                <a:lnTo>
                  <a:pt x="42" y="31"/>
                </a:lnTo>
                <a:lnTo>
                  <a:pt x="42" y="28"/>
                </a:lnTo>
                <a:lnTo>
                  <a:pt x="40" y="25"/>
                </a:lnTo>
                <a:lnTo>
                  <a:pt x="40" y="19"/>
                </a:lnTo>
                <a:lnTo>
                  <a:pt x="38" y="16"/>
                </a:lnTo>
                <a:lnTo>
                  <a:pt x="38" y="13"/>
                </a:lnTo>
                <a:lnTo>
                  <a:pt x="36" y="10"/>
                </a:lnTo>
                <a:lnTo>
                  <a:pt x="34" y="7"/>
                </a:lnTo>
                <a:lnTo>
                  <a:pt x="34" y="3"/>
                </a:lnTo>
                <a:lnTo>
                  <a:pt x="34" y="3"/>
                </a:lnTo>
                <a:lnTo>
                  <a:pt x="36" y="0"/>
                </a:lnTo>
                <a:lnTo>
                  <a:pt x="40" y="0"/>
                </a:lnTo>
                <a:lnTo>
                  <a:pt x="45" y="0"/>
                </a:lnTo>
                <a:lnTo>
                  <a:pt x="49" y="0"/>
                </a:lnTo>
                <a:lnTo>
                  <a:pt x="58" y="0"/>
                </a:lnTo>
                <a:lnTo>
                  <a:pt x="64" y="3"/>
                </a:lnTo>
                <a:lnTo>
                  <a:pt x="71" y="7"/>
                </a:lnTo>
                <a:lnTo>
                  <a:pt x="73" y="10"/>
                </a:lnTo>
                <a:lnTo>
                  <a:pt x="75" y="10"/>
                </a:lnTo>
                <a:lnTo>
                  <a:pt x="78" y="13"/>
                </a:lnTo>
                <a:lnTo>
                  <a:pt x="78" y="16"/>
                </a:lnTo>
                <a:lnTo>
                  <a:pt x="78" y="19"/>
                </a:lnTo>
                <a:lnTo>
                  <a:pt x="78" y="22"/>
                </a:lnTo>
                <a:lnTo>
                  <a:pt x="75" y="25"/>
                </a:lnTo>
                <a:lnTo>
                  <a:pt x="75" y="28"/>
                </a:lnTo>
                <a:lnTo>
                  <a:pt x="73" y="37"/>
                </a:lnTo>
                <a:lnTo>
                  <a:pt x="71" y="50"/>
                </a:lnTo>
                <a:lnTo>
                  <a:pt x="71" y="56"/>
                </a:lnTo>
                <a:lnTo>
                  <a:pt x="71" y="65"/>
                </a:lnTo>
                <a:lnTo>
                  <a:pt x="69" y="74"/>
                </a:lnTo>
                <a:lnTo>
                  <a:pt x="69" y="84"/>
                </a:lnTo>
                <a:lnTo>
                  <a:pt x="69" y="99"/>
                </a:lnTo>
                <a:lnTo>
                  <a:pt x="69" y="111"/>
                </a:lnTo>
                <a:lnTo>
                  <a:pt x="69" y="127"/>
                </a:lnTo>
                <a:lnTo>
                  <a:pt x="69" y="142"/>
                </a:lnTo>
                <a:lnTo>
                  <a:pt x="71" y="161"/>
                </a:lnTo>
                <a:lnTo>
                  <a:pt x="71" y="173"/>
                </a:lnTo>
                <a:lnTo>
                  <a:pt x="69" y="188"/>
                </a:lnTo>
                <a:lnTo>
                  <a:pt x="69" y="198"/>
                </a:lnTo>
                <a:lnTo>
                  <a:pt x="67" y="207"/>
                </a:lnTo>
                <a:lnTo>
                  <a:pt x="67" y="216"/>
                </a:lnTo>
                <a:lnTo>
                  <a:pt x="64" y="222"/>
                </a:lnTo>
                <a:lnTo>
                  <a:pt x="62" y="225"/>
                </a:lnTo>
                <a:lnTo>
                  <a:pt x="58" y="231"/>
                </a:lnTo>
                <a:lnTo>
                  <a:pt x="53" y="238"/>
                </a:lnTo>
                <a:lnTo>
                  <a:pt x="49" y="241"/>
                </a:lnTo>
                <a:lnTo>
                  <a:pt x="45" y="241"/>
                </a:lnTo>
                <a:lnTo>
                  <a:pt x="40" y="241"/>
                </a:lnTo>
                <a:lnTo>
                  <a:pt x="36" y="238"/>
                </a:lnTo>
                <a:lnTo>
                  <a:pt x="34" y="234"/>
                </a:lnTo>
                <a:lnTo>
                  <a:pt x="31" y="231"/>
                </a:lnTo>
                <a:lnTo>
                  <a:pt x="29" y="225"/>
                </a:lnTo>
                <a:lnTo>
                  <a:pt x="25" y="222"/>
                </a:lnTo>
                <a:lnTo>
                  <a:pt x="20" y="216"/>
                </a:lnTo>
                <a:lnTo>
                  <a:pt x="11" y="213"/>
                </a:lnTo>
                <a:lnTo>
                  <a:pt x="11" y="213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32" name="Freeform 253"/>
          <p:cNvSpPr>
            <a:spLocks/>
          </p:cNvSpPr>
          <p:nvPr/>
        </p:nvSpPr>
        <p:spPr bwMode="auto">
          <a:xfrm>
            <a:off x="8665869" y="4733577"/>
            <a:ext cx="940986" cy="298753"/>
          </a:xfrm>
          <a:custGeom>
            <a:avLst/>
            <a:gdLst>
              <a:gd name="T0" fmla="*/ 4 w 147"/>
              <a:gd name="T1" fmla="*/ 25 h 31"/>
              <a:gd name="T2" fmla="*/ 2 w 147"/>
              <a:gd name="T3" fmla="*/ 25 h 31"/>
              <a:gd name="T4" fmla="*/ 0 w 147"/>
              <a:gd name="T5" fmla="*/ 22 h 31"/>
              <a:gd name="T6" fmla="*/ 0 w 147"/>
              <a:gd name="T7" fmla="*/ 19 h 31"/>
              <a:gd name="T8" fmla="*/ 2 w 147"/>
              <a:gd name="T9" fmla="*/ 19 h 31"/>
              <a:gd name="T10" fmla="*/ 4 w 147"/>
              <a:gd name="T11" fmla="*/ 19 h 31"/>
              <a:gd name="T12" fmla="*/ 8 w 147"/>
              <a:gd name="T13" fmla="*/ 16 h 31"/>
              <a:gd name="T14" fmla="*/ 13 w 147"/>
              <a:gd name="T15" fmla="*/ 16 h 31"/>
              <a:gd name="T16" fmla="*/ 19 w 147"/>
              <a:gd name="T17" fmla="*/ 16 h 31"/>
              <a:gd name="T18" fmla="*/ 28 w 147"/>
              <a:gd name="T19" fmla="*/ 13 h 31"/>
              <a:gd name="T20" fmla="*/ 37 w 147"/>
              <a:gd name="T21" fmla="*/ 9 h 31"/>
              <a:gd name="T22" fmla="*/ 48 w 147"/>
              <a:gd name="T23" fmla="*/ 9 h 31"/>
              <a:gd name="T24" fmla="*/ 61 w 147"/>
              <a:gd name="T25" fmla="*/ 6 h 31"/>
              <a:gd name="T26" fmla="*/ 75 w 147"/>
              <a:gd name="T27" fmla="*/ 6 h 31"/>
              <a:gd name="T28" fmla="*/ 86 w 147"/>
              <a:gd name="T29" fmla="*/ 3 h 31"/>
              <a:gd name="T30" fmla="*/ 97 w 147"/>
              <a:gd name="T31" fmla="*/ 3 h 31"/>
              <a:gd name="T32" fmla="*/ 105 w 147"/>
              <a:gd name="T33" fmla="*/ 0 h 31"/>
              <a:gd name="T34" fmla="*/ 114 w 147"/>
              <a:gd name="T35" fmla="*/ 0 h 31"/>
              <a:gd name="T36" fmla="*/ 121 w 147"/>
              <a:gd name="T37" fmla="*/ 0 h 31"/>
              <a:gd name="T38" fmla="*/ 128 w 147"/>
              <a:gd name="T39" fmla="*/ 0 h 31"/>
              <a:gd name="T40" fmla="*/ 132 w 147"/>
              <a:gd name="T41" fmla="*/ 0 h 31"/>
              <a:gd name="T42" fmla="*/ 139 w 147"/>
              <a:gd name="T43" fmla="*/ 0 h 31"/>
              <a:gd name="T44" fmla="*/ 143 w 147"/>
              <a:gd name="T45" fmla="*/ 0 h 31"/>
              <a:gd name="T46" fmla="*/ 145 w 147"/>
              <a:gd name="T47" fmla="*/ 3 h 31"/>
              <a:gd name="T48" fmla="*/ 147 w 147"/>
              <a:gd name="T49" fmla="*/ 6 h 31"/>
              <a:gd name="T50" fmla="*/ 147 w 147"/>
              <a:gd name="T51" fmla="*/ 6 h 31"/>
              <a:gd name="T52" fmla="*/ 145 w 147"/>
              <a:gd name="T53" fmla="*/ 9 h 31"/>
              <a:gd name="T54" fmla="*/ 143 w 147"/>
              <a:gd name="T55" fmla="*/ 9 h 31"/>
              <a:gd name="T56" fmla="*/ 141 w 147"/>
              <a:gd name="T57" fmla="*/ 13 h 31"/>
              <a:gd name="T58" fmla="*/ 139 w 147"/>
              <a:gd name="T59" fmla="*/ 13 h 31"/>
              <a:gd name="T60" fmla="*/ 134 w 147"/>
              <a:gd name="T61" fmla="*/ 16 h 31"/>
              <a:gd name="T62" fmla="*/ 130 w 147"/>
              <a:gd name="T63" fmla="*/ 16 h 31"/>
              <a:gd name="T64" fmla="*/ 125 w 147"/>
              <a:gd name="T65" fmla="*/ 16 h 31"/>
              <a:gd name="T66" fmla="*/ 112 w 147"/>
              <a:gd name="T67" fmla="*/ 19 h 31"/>
              <a:gd name="T68" fmla="*/ 99 w 147"/>
              <a:gd name="T69" fmla="*/ 22 h 31"/>
              <a:gd name="T70" fmla="*/ 86 w 147"/>
              <a:gd name="T71" fmla="*/ 25 h 31"/>
              <a:gd name="T72" fmla="*/ 70 w 147"/>
              <a:gd name="T73" fmla="*/ 28 h 31"/>
              <a:gd name="T74" fmla="*/ 61 w 147"/>
              <a:gd name="T75" fmla="*/ 28 h 31"/>
              <a:gd name="T76" fmla="*/ 55 w 147"/>
              <a:gd name="T77" fmla="*/ 28 h 31"/>
              <a:gd name="T78" fmla="*/ 48 w 147"/>
              <a:gd name="T79" fmla="*/ 31 h 31"/>
              <a:gd name="T80" fmla="*/ 41 w 147"/>
              <a:gd name="T81" fmla="*/ 31 h 31"/>
              <a:gd name="T82" fmla="*/ 37 w 147"/>
              <a:gd name="T83" fmla="*/ 31 h 31"/>
              <a:gd name="T84" fmla="*/ 30 w 147"/>
              <a:gd name="T85" fmla="*/ 31 h 31"/>
              <a:gd name="T86" fmla="*/ 28 w 147"/>
              <a:gd name="T87" fmla="*/ 31 h 31"/>
              <a:gd name="T88" fmla="*/ 24 w 147"/>
              <a:gd name="T89" fmla="*/ 31 h 31"/>
              <a:gd name="T90" fmla="*/ 17 w 147"/>
              <a:gd name="T91" fmla="*/ 31 h 31"/>
              <a:gd name="T92" fmla="*/ 13 w 147"/>
              <a:gd name="T93" fmla="*/ 31 h 31"/>
              <a:gd name="T94" fmla="*/ 8 w 147"/>
              <a:gd name="T95" fmla="*/ 28 h 31"/>
              <a:gd name="T96" fmla="*/ 4 w 147"/>
              <a:gd name="T97" fmla="*/ 25 h 31"/>
              <a:gd name="T98" fmla="*/ 4 w 147"/>
              <a:gd name="T99" fmla="*/ 25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47" h="31">
                <a:moveTo>
                  <a:pt x="4" y="25"/>
                </a:moveTo>
                <a:lnTo>
                  <a:pt x="2" y="25"/>
                </a:lnTo>
                <a:lnTo>
                  <a:pt x="0" y="22"/>
                </a:lnTo>
                <a:lnTo>
                  <a:pt x="0" y="19"/>
                </a:lnTo>
                <a:lnTo>
                  <a:pt x="2" y="19"/>
                </a:lnTo>
                <a:lnTo>
                  <a:pt x="4" y="19"/>
                </a:lnTo>
                <a:lnTo>
                  <a:pt x="8" y="16"/>
                </a:lnTo>
                <a:lnTo>
                  <a:pt x="13" y="16"/>
                </a:lnTo>
                <a:lnTo>
                  <a:pt x="19" y="16"/>
                </a:lnTo>
                <a:lnTo>
                  <a:pt x="28" y="13"/>
                </a:lnTo>
                <a:lnTo>
                  <a:pt x="37" y="9"/>
                </a:lnTo>
                <a:lnTo>
                  <a:pt x="48" y="9"/>
                </a:lnTo>
                <a:lnTo>
                  <a:pt x="61" y="6"/>
                </a:lnTo>
                <a:lnTo>
                  <a:pt x="75" y="6"/>
                </a:lnTo>
                <a:lnTo>
                  <a:pt x="86" y="3"/>
                </a:lnTo>
                <a:lnTo>
                  <a:pt x="97" y="3"/>
                </a:lnTo>
                <a:lnTo>
                  <a:pt x="105" y="0"/>
                </a:lnTo>
                <a:lnTo>
                  <a:pt x="114" y="0"/>
                </a:lnTo>
                <a:lnTo>
                  <a:pt x="121" y="0"/>
                </a:lnTo>
                <a:lnTo>
                  <a:pt x="128" y="0"/>
                </a:lnTo>
                <a:lnTo>
                  <a:pt x="132" y="0"/>
                </a:lnTo>
                <a:lnTo>
                  <a:pt x="139" y="0"/>
                </a:lnTo>
                <a:lnTo>
                  <a:pt x="143" y="0"/>
                </a:lnTo>
                <a:lnTo>
                  <a:pt x="145" y="3"/>
                </a:lnTo>
                <a:lnTo>
                  <a:pt x="147" y="6"/>
                </a:lnTo>
                <a:lnTo>
                  <a:pt x="147" y="6"/>
                </a:lnTo>
                <a:lnTo>
                  <a:pt x="145" y="9"/>
                </a:lnTo>
                <a:lnTo>
                  <a:pt x="143" y="9"/>
                </a:lnTo>
                <a:lnTo>
                  <a:pt x="141" y="13"/>
                </a:lnTo>
                <a:lnTo>
                  <a:pt x="139" y="13"/>
                </a:lnTo>
                <a:lnTo>
                  <a:pt x="134" y="16"/>
                </a:lnTo>
                <a:lnTo>
                  <a:pt x="130" y="16"/>
                </a:lnTo>
                <a:lnTo>
                  <a:pt x="125" y="16"/>
                </a:lnTo>
                <a:lnTo>
                  <a:pt x="112" y="19"/>
                </a:lnTo>
                <a:lnTo>
                  <a:pt x="99" y="22"/>
                </a:lnTo>
                <a:lnTo>
                  <a:pt x="86" y="25"/>
                </a:lnTo>
                <a:lnTo>
                  <a:pt x="70" y="28"/>
                </a:lnTo>
                <a:lnTo>
                  <a:pt x="61" y="28"/>
                </a:lnTo>
                <a:lnTo>
                  <a:pt x="55" y="28"/>
                </a:lnTo>
                <a:lnTo>
                  <a:pt x="48" y="31"/>
                </a:lnTo>
                <a:lnTo>
                  <a:pt x="41" y="31"/>
                </a:lnTo>
                <a:lnTo>
                  <a:pt x="37" y="31"/>
                </a:lnTo>
                <a:lnTo>
                  <a:pt x="30" y="31"/>
                </a:lnTo>
                <a:lnTo>
                  <a:pt x="28" y="31"/>
                </a:lnTo>
                <a:lnTo>
                  <a:pt x="24" y="31"/>
                </a:lnTo>
                <a:lnTo>
                  <a:pt x="17" y="31"/>
                </a:lnTo>
                <a:lnTo>
                  <a:pt x="13" y="31"/>
                </a:lnTo>
                <a:lnTo>
                  <a:pt x="8" y="28"/>
                </a:lnTo>
                <a:lnTo>
                  <a:pt x="4" y="25"/>
                </a:lnTo>
                <a:lnTo>
                  <a:pt x="4" y="25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33" name="Freeform 254"/>
          <p:cNvSpPr>
            <a:spLocks/>
          </p:cNvSpPr>
          <p:nvPr/>
        </p:nvSpPr>
        <p:spPr bwMode="auto">
          <a:xfrm>
            <a:off x="8435424" y="5147976"/>
            <a:ext cx="1075410" cy="713146"/>
          </a:xfrm>
          <a:custGeom>
            <a:avLst/>
            <a:gdLst>
              <a:gd name="T0" fmla="*/ 11 w 168"/>
              <a:gd name="T1" fmla="*/ 68 h 74"/>
              <a:gd name="T2" fmla="*/ 5 w 168"/>
              <a:gd name="T3" fmla="*/ 62 h 74"/>
              <a:gd name="T4" fmla="*/ 2 w 168"/>
              <a:gd name="T5" fmla="*/ 59 h 74"/>
              <a:gd name="T6" fmla="*/ 0 w 168"/>
              <a:gd name="T7" fmla="*/ 56 h 74"/>
              <a:gd name="T8" fmla="*/ 0 w 168"/>
              <a:gd name="T9" fmla="*/ 53 h 74"/>
              <a:gd name="T10" fmla="*/ 0 w 168"/>
              <a:gd name="T11" fmla="*/ 50 h 74"/>
              <a:gd name="T12" fmla="*/ 2 w 168"/>
              <a:gd name="T13" fmla="*/ 50 h 74"/>
              <a:gd name="T14" fmla="*/ 5 w 168"/>
              <a:gd name="T15" fmla="*/ 47 h 74"/>
              <a:gd name="T16" fmla="*/ 9 w 168"/>
              <a:gd name="T17" fmla="*/ 47 h 74"/>
              <a:gd name="T18" fmla="*/ 13 w 168"/>
              <a:gd name="T19" fmla="*/ 50 h 74"/>
              <a:gd name="T20" fmla="*/ 18 w 168"/>
              <a:gd name="T21" fmla="*/ 50 h 74"/>
              <a:gd name="T22" fmla="*/ 22 w 168"/>
              <a:gd name="T23" fmla="*/ 50 h 74"/>
              <a:gd name="T24" fmla="*/ 24 w 168"/>
              <a:gd name="T25" fmla="*/ 50 h 74"/>
              <a:gd name="T26" fmla="*/ 27 w 168"/>
              <a:gd name="T27" fmla="*/ 50 h 74"/>
              <a:gd name="T28" fmla="*/ 31 w 168"/>
              <a:gd name="T29" fmla="*/ 47 h 74"/>
              <a:gd name="T30" fmla="*/ 38 w 168"/>
              <a:gd name="T31" fmla="*/ 47 h 74"/>
              <a:gd name="T32" fmla="*/ 44 w 168"/>
              <a:gd name="T33" fmla="*/ 43 h 74"/>
              <a:gd name="T34" fmla="*/ 55 w 168"/>
              <a:gd name="T35" fmla="*/ 40 h 74"/>
              <a:gd name="T36" fmla="*/ 66 w 168"/>
              <a:gd name="T37" fmla="*/ 34 h 74"/>
              <a:gd name="T38" fmla="*/ 82 w 168"/>
              <a:gd name="T39" fmla="*/ 28 h 74"/>
              <a:gd name="T40" fmla="*/ 97 w 168"/>
              <a:gd name="T41" fmla="*/ 22 h 74"/>
              <a:gd name="T42" fmla="*/ 113 w 168"/>
              <a:gd name="T43" fmla="*/ 16 h 74"/>
              <a:gd name="T44" fmla="*/ 126 w 168"/>
              <a:gd name="T45" fmla="*/ 13 h 74"/>
              <a:gd name="T46" fmla="*/ 137 w 168"/>
              <a:gd name="T47" fmla="*/ 10 h 74"/>
              <a:gd name="T48" fmla="*/ 148 w 168"/>
              <a:gd name="T49" fmla="*/ 7 h 74"/>
              <a:gd name="T50" fmla="*/ 155 w 168"/>
              <a:gd name="T51" fmla="*/ 3 h 74"/>
              <a:gd name="T52" fmla="*/ 161 w 168"/>
              <a:gd name="T53" fmla="*/ 0 h 74"/>
              <a:gd name="T54" fmla="*/ 166 w 168"/>
              <a:gd name="T55" fmla="*/ 0 h 74"/>
              <a:gd name="T56" fmla="*/ 168 w 168"/>
              <a:gd name="T57" fmla="*/ 3 h 74"/>
              <a:gd name="T58" fmla="*/ 168 w 168"/>
              <a:gd name="T59" fmla="*/ 3 h 74"/>
              <a:gd name="T60" fmla="*/ 166 w 168"/>
              <a:gd name="T61" fmla="*/ 7 h 74"/>
              <a:gd name="T62" fmla="*/ 159 w 168"/>
              <a:gd name="T63" fmla="*/ 10 h 74"/>
              <a:gd name="T64" fmla="*/ 152 w 168"/>
              <a:gd name="T65" fmla="*/ 13 h 74"/>
              <a:gd name="T66" fmla="*/ 148 w 168"/>
              <a:gd name="T67" fmla="*/ 16 h 74"/>
              <a:gd name="T68" fmla="*/ 144 w 168"/>
              <a:gd name="T69" fmla="*/ 19 h 74"/>
              <a:gd name="T70" fmla="*/ 139 w 168"/>
              <a:gd name="T71" fmla="*/ 22 h 74"/>
              <a:gd name="T72" fmla="*/ 133 w 168"/>
              <a:gd name="T73" fmla="*/ 25 h 74"/>
              <a:gd name="T74" fmla="*/ 126 w 168"/>
              <a:gd name="T75" fmla="*/ 28 h 74"/>
              <a:gd name="T76" fmla="*/ 119 w 168"/>
              <a:gd name="T77" fmla="*/ 31 h 74"/>
              <a:gd name="T78" fmla="*/ 113 w 168"/>
              <a:gd name="T79" fmla="*/ 37 h 74"/>
              <a:gd name="T80" fmla="*/ 104 w 168"/>
              <a:gd name="T81" fmla="*/ 40 h 74"/>
              <a:gd name="T82" fmla="*/ 88 w 168"/>
              <a:gd name="T83" fmla="*/ 50 h 74"/>
              <a:gd name="T84" fmla="*/ 73 w 168"/>
              <a:gd name="T85" fmla="*/ 56 h 74"/>
              <a:gd name="T86" fmla="*/ 62 w 168"/>
              <a:gd name="T87" fmla="*/ 62 h 74"/>
              <a:gd name="T88" fmla="*/ 51 w 168"/>
              <a:gd name="T89" fmla="*/ 65 h 74"/>
              <a:gd name="T90" fmla="*/ 42 w 168"/>
              <a:gd name="T91" fmla="*/ 71 h 74"/>
              <a:gd name="T92" fmla="*/ 38 w 168"/>
              <a:gd name="T93" fmla="*/ 71 h 74"/>
              <a:gd name="T94" fmla="*/ 33 w 168"/>
              <a:gd name="T95" fmla="*/ 74 h 74"/>
              <a:gd name="T96" fmla="*/ 29 w 168"/>
              <a:gd name="T97" fmla="*/ 74 h 74"/>
              <a:gd name="T98" fmla="*/ 24 w 168"/>
              <a:gd name="T99" fmla="*/ 74 h 74"/>
              <a:gd name="T100" fmla="*/ 20 w 168"/>
              <a:gd name="T101" fmla="*/ 74 h 74"/>
              <a:gd name="T102" fmla="*/ 16 w 168"/>
              <a:gd name="T103" fmla="*/ 71 h 74"/>
              <a:gd name="T104" fmla="*/ 11 w 168"/>
              <a:gd name="T105" fmla="*/ 68 h 74"/>
              <a:gd name="T106" fmla="*/ 11 w 168"/>
              <a:gd name="T107" fmla="*/ 68 h 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68" h="74">
                <a:moveTo>
                  <a:pt x="11" y="68"/>
                </a:moveTo>
                <a:lnTo>
                  <a:pt x="5" y="62"/>
                </a:lnTo>
                <a:lnTo>
                  <a:pt x="2" y="59"/>
                </a:lnTo>
                <a:lnTo>
                  <a:pt x="0" y="56"/>
                </a:lnTo>
                <a:lnTo>
                  <a:pt x="0" y="53"/>
                </a:lnTo>
                <a:lnTo>
                  <a:pt x="0" y="50"/>
                </a:lnTo>
                <a:lnTo>
                  <a:pt x="2" y="50"/>
                </a:lnTo>
                <a:lnTo>
                  <a:pt x="5" y="47"/>
                </a:lnTo>
                <a:lnTo>
                  <a:pt x="9" y="47"/>
                </a:lnTo>
                <a:lnTo>
                  <a:pt x="13" y="50"/>
                </a:lnTo>
                <a:lnTo>
                  <a:pt x="18" y="50"/>
                </a:lnTo>
                <a:lnTo>
                  <a:pt x="22" y="50"/>
                </a:lnTo>
                <a:lnTo>
                  <a:pt x="24" y="50"/>
                </a:lnTo>
                <a:lnTo>
                  <a:pt x="27" y="50"/>
                </a:lnTo>
                <a:lnTo>
                  <a:pt x="31" y="47"/>
                </a:lnTo>
                <a:lnTo>
                  <a:pt x="38" y="47"/>
                </a:lnTo>
                <a:lnTo>
                  <a:pt x="44" y="43"/>
                </a:lnTo>
                <a:lnTo>
                  <a:pt x="55" y="40"/>
                </a:lnTo>
                <a:lnTo>
                  <a:pt x="66" y="34"/>
                </a:lnTo>
                <a:lnTo>
                  <a:pt x="82" y="28"/>
                </a:lnTo>
                <a:lnTo>
                  <a:pt x="97" y="22"/>
                </a:lnTo>
                <a:lnTo>
                  <a:pt x="113" y="16"/>
                </a:lnTo>
                <a:lnTo>
                  <a:pt x="126" y="13"/>
                </a:lnTo>
                <a:lnTo>
                  <a:pt x="137" y="10"/>
                </a:lnTo>
                <a:lnTo>
                  <a:pt x="148" y="7"/>
                </a:lnTo>
                <a:lnTo>
                  <a:pt x="155" y="3"/>
                </a:lnTo>
                <a:lnTo>
                  <a:pt x="161" y="0"/>
                </a:lnTo>
                <a:lnTo>
                  <a:pt x="166" y="0"/>
                </a:lnTo>
                <a:lnTo>
                  <a:pt x="168" y="3"/>
                </a:lnTo>
                <a:lnTo>
                  <a:pt x="168" y="3"/>
                </a:lnTo>
                <a:lnTo>
                  <a:pt x="166" y="7"/>
                </a:lnTo>
                <a:lnTo>
                  <a:pt x="159" y="10"/>
                </a:lnTo>
                <a:lnTo>
                  <a:pt x="152" y="13"/>
                </a:lnTo>
                <a:lnTo>
                  <a:pt x="148" y="16"/>
                </a:lnTo>
                <a:lnTo>
                  <a:pt x="144" y="19"/>
                </a:lnTo>
                <a:lnTo>
                  <a:pt x="139" y="22"/>
                </a:lnTo>
                <a:lnTo>
                  <a:pt x="133" y="25"/>
                </a:lnTo>
                <a:lnTo>
                  <a:pt x="126" y="28"/>
                </a:lnTo>
                <a:lnTo>
                  <a:pt x="119" y="31"/>
                </a:lnTo>
                <a:lnTo>
                  <a:pt x="113" y="37"/>
                </a:lnTo>
                <a:lnTo>
                  <a:pt x="104" y="40"/>
                </a:lnTo>
                <a:lnTo>
                  <a:pt x="88" y="50"/>
                </a:lnTo>
                <a:lnTo>
                  <a:pt x="73" y="56"/>
                </a:lnTo>
                <a:lnTo>
                  <a:pt x="62" y="62"/>
                </a:lnTo>
                <a:lnTo>
                  <a:pt x="51" y="65"/>
                </a:lnTo>
                <a:lnTo>
                  <a:pt x="42" y="71"/>
                </a:lnTo>
                <a:lnTo>
                  <a:pt x="38" y="71"/>
                </a:lnTo>
                <a:lnTo>
                  <a:pt x="33" y="74"/>
                </a:lnTo>
                <a:lnTo>
                  <a:pt x="29" y="74"/>
                </a:lnTo>
                <a:lnTo>
                  <a:pt x="24" y="74"/>
                </a:lnTo>
                <a:lnTo>
                  <a:pt x="20" y="74"/>
                </a:lnTo>
                <a:lnTo>
                  <a:pt x="16" y="71"/>
                </a:lnTo>
                <a:lnTo>
                  <a:pt x="11" y="68"/>
                </a:lnTo>
                <a:lnTo>
                  <a:pt x="11" y="68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34" name="Freeform 255"/>
          <p:cNvSpPr>
            <a:spLocks/>
          </p:cNvSpPr>
          <p:nvPr/>
        </p:nvSpPr>
        <p:spPr bwMode="auto">
          <a:xfrm>
            <a:off x="9498032" y="4646846"/>
            <a:ext cx="1030604" cy="472221"/>
          </a:xfrm>
          <a:custGeom>
            <a:avLst/>
            <a:gdLst>
              <a:gd name="T0" fmla="*/ 161 w 161"/>
              <a:gd name="T1" fmla="*/ 12 h 49"/>
              <a:gd name="T2" fmla="*/ 159 w 161"/>
              <a:gd name="T3" fmla="*/ 12 h 49"/>
              <a:gd name="T4" fmla="*/ 156 w 161"/>
              <a:gd name="T5" fmla="*/ 15 h 49"/>
              <a:gd name="T6" fmla="*/ 150 w 161"/>
              <a:gd name="T7" fmla="*/ 15 h 49"/>
              <a:gd name="T8" fmla="*/ 143 w 161"/>
              <a:gd name="T9" fmla="*/ 18 h 49"/>
              <a:gd name="T10" fmla="*/ 134 w 161"/>
              <a:gd name="T11" fmla="*/ 22 h 49"/>
              <a:gd name="T12" fmla="*/ 123 w 161"/>
              <a:gd name="T13" fmla="*/ 25 h 49"/>
              <a:gd name="T14" fmla="*/ 110 w 161"/>
              <a:gd name="T15" fmla="*/ 28 h 49"/>
              <a:gd name="T16" fmla="*/ 97 w 161"/>
              <a:gd name="T17" fmla="*/ 34 h 49"/>
              <a:gd name="T18" fmla="*/ 81 w 161"/>
              <a:gd name="T19" fmla="*/ 37 h 49"/>
              <a:gd name="T20" fmla="*/ 68 w 161"/>
              <a:gd name="T21" fmla="*/ 40 h 49"/>
              <a:gd name="T22" fmla="*/ 55 w 161"/>
              <a:gd name="T23" fmla="*/ 43 h 49"/>
              <a:gd name="T24" fmla="*/ 44 w 161"/>
              <a:gd name="T25" fmla="*/ 46 h 49"/>
              <a:gd name="T26" fmla="*/ 35 w 161"/>
              <a:gd name="T27" fmla="*/ 49 h 49"/>
              <a:gd name="T28" fmla="*/ 28 w 161"/>
              <a:gd name="T29" fmla="*/ 49 h 49"/>
              <a:gd name="T30" fmla="*/ 22 w 161"/>
              <a:gd name="T31" fmla="*/ 49 h 49"/>
              <a:gd name="T32" fmla="*/ 17 w 161"/>
              <a:gd name="T33" fmla="*/ 49 h 49"/>
              <a:gd name="T34" fmla="*/ 11 w 161"/>
              <a:gd name="T35" fmla="*/ 49 h 49"/>
              <a:gd name="T36" fmla="*/ 6 w 161"/>
              <a:gd name="T37" fmla="*/ 46 h 49"/>
              <a:gd name="T38" fmla="*/ 2 w 161"/>
              <a:gd name="T39" fmla="*/ 46 h 49"/>
              <a:gd name="T40" fmla="*/ 0 w 161"/>
              <a:gd name="T41" fmla="*/ 43 h 49"/>
              <a:gd name="T42" fmla="*/ 0 w 161"/>
              <a:gd name="T43" fmla="*/ 43 h 49"/>
              <a:gd name="T44" fmla="*/ 0 w 161"/>
              <a:gd name="T45" fmla="*/ 43 h 49"/>
              <a:gd name="T46" fmla="*/ 0 w 161"/>
              <a:gd name="T47" fmla="*/ 40 h 49"/>
              <a:gd name="T48" fmla="*/ 2 w 161"/>
              <a:gd name="T49" fmla="*/ 40 h 49"/>
              <a:gd name="T50" fmla="*/ 4 w 161"/>
              <a:gd name="T51" fmla="*/ 40 h 49"/>
              <a:gd name="T52" fmla="*/ 6 w 161"/>
              <a:gd name="T53" fmla="*/ 37 h 49"/>
              <a:gd name="T54" fmla="*/ 11 w 161"/>
              <a:gd name="T55" fmla="*/ 37 h 49"/>
              <a:gd name="T56" fmla="*/ 13 w 161"/>
              <a:gd name="T57" fmla="*/ 37 h 49"/>
              <a:gd name="T58" fmla="*/ 17 w 161"/>
              <a:gd name="T59" fmla="*/ 34 h 49"/>
              <a:gd name="T60" fmla="*/ 24 w 161"/>
              <a:gd name="T61" fmla="*/ 34 h 49"/>
              <a:gd name="T62" fmla="*/ 28 w 161"/>
              <a:gd name="T63" fmla="*/ 31 h 49"/>
              <a:gd name="T64" fmla="*/ 35 w 161"/>
              <a:gd name="T65" fmla="*/ 28 h 49"/>
              <a:gd name="T66" fmla="*/ 42 w 161"/>
              <a:gd name="T67" fmla="*/ 28 h 49"/>
              <a:gd name="T68" fmla="*/ 48 w 161"/>
              <a:gd name="T69" fmla="*/ 25 h 49"/>
              <a:gd name="T70" fmla="*/ 57 w 161"/>
              <a:gd name="T71" fmla="*/ 22 h 49"/>
              <a:gd name="T72" fmla="*/ 66 w 161"/>
              <a:gd name="T73" fmla="*/ 22 h 49"/>
              <a:gd name="T74" fmla="*/ 81 w 161"/>
              <a:gd name="T75" fmla="*/ 15 h 49"/>
              <a:gd name="T76" fmla="*/ 97 w 161"/>
              <a:gd name="T77" fmla="*/ 12 h 49"/>
              <a:gd name="T78" fmla="*/ 110 w 161"/>
              <a:gd name="T79" fmla="*/ 9 h 49"/>
              <a:gd name="T80" fmla="*/ 119 w 161"/>
              <a:gd name="T81" fmla="*/ 6 h 49"/>
              <a:gd name="T82" fmla="*/ 128 w 161"/>
              <a:gd name="T83" fmla="*/ 3 h 49"/>
              <a:gd name="T84" fmla="*/ 134 w 161"/>
              <a:gd name="T85" fmla="*/ 3 h 49"/>
              <a:gd name="T86" fmla="*/ 139 w 161"/>
              <a:gd name="T87" fmla="*/ 3 h 49"/>
              <a:gd name="T88" fmla="*/ 139 w 161"/>
              <a:gd name="T89" fmla="*/ 3 h 49"/>
              <a:gd name="T90" fmla="*/ 139 w 161"/>
              <a:gd name="T91" fmla="*/ 0 h 49"/>
              <a:gd name="T92" fmla="*/ 141 w 161"/>
              <a:gd name="T93" fmla="*/ 3 h 49"/>
              <a:gd name="T94" fmla="*/ 143 w 161"/>
              <a:gd name="T95" fmla="*/ 3 h 49"/>
              <a:gd name="T96" fmla="*/ 148 w 161"/>
              <a:gd name="T97" fmla="*/ 3 h 49"/>
              <a:gd name="T98" fmla="*/ 152 w 161"/>
              <a:gd name="T99" fmla="*/ 3 h 49"/>
              <a:gd name="T100" fmla="*/ 154 w 161"/>
              <a:gd name="T101" fmla="*/ 6 h 49"/>
              <a:gd name="T102" fmla="*/ 156 w 161"/>
              <a:gd name="T103" fmla="*/ 6 h 49"/>
              <a:gd name="T104" fmla="*/ 159 w 161"/>
              <a:gd name="T105" fmla="*/ 9 h 49"/>
              <a:gd name="T106" fmla="*/ 161 w 161"/>
              <a:gd name="T107" fmla="*/ 12 h 49"/>
              <a:gd name="T108" fmla="*/ 161 w 161"/>
              <a:gd name="T109" fmla="*/ 12 h 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161" h="49">
                <a:moveTo>
                  <a:pt x="161" y="12"/>
                </a:moveTo>
                <a:lnTo>
                  <a:pt x="159" y="12"/>
                </a:lnTo>
                <a:lnTo>
                  <a:pt x="156" y="15"/>
                </a:lnTo>
                <a:lnTo>
                  <a:pt x="150" y="15"/>
                </a:lnTo>
                <a:lnTo>
                  <a:pt x="143" y="18"/>
                </a:lnTo>
                <a:lnTo>
                  <a:pt x="134" y="22"/>
                </a:lnTo>
                <a:lnTo>
                  <a:pt x="123" y="25"/>
                </a:lnTo>
                <a:lnTo>
                  <a:pt x="110" y="28"/>
                </a:lnTo>
                <a:lnTo>
                  <a:pt x="97" y="34"/>
                </a:lnTo>
                <a:lnTo>
                  <a:pt x="81" y="37"/>
                </a:lnTo>
                <a:lnTo>
                  <a:pt x="68" y="40"/>
                </a:lnTo>
                <a:lnTo>
                  <a:pt x="55" y="43"/>
                </a:lnTo>
                <a:lnTo>
                  <a:pt x="44" y="46"/>
                </a:lnTo>
                <a:lnTo>
                  <a:pt x="35" y="49"/>
                </a:lnTo>
                <a:lnTo>
                  <a:pt x="28" y="49"/>
                </a:lnTo>
                <a:lnTo>
                  <a:pt x="22" y="49"/>
                </a:lnTo>
                <a:lnTo>
                  <a:pt x="17" y="49"/>
                </a:lnTo>
                <a:lnTo>
                  <a:pt x="11" y="49"/>
                </a:lnTo>
                <a:lnTo>
                  <a:pt x="6" y="46"/>
                </a:lnTo>
                <a:lnTo>
                  <a:pt x="2" y="46"/>
                </a:lnTo>
                <a:lnTo>
                  <a:pt x="0" y="43"/>
                </a:lnTo>
                <a:lnTo>
                  <a:pt x="0" y="43"/>
                </a:lnTo>
                <a:lnTo>
                  <a:pt x="0" y="43"/>
                </a:lnTo>
                <a:lnTo>
                  <a:pt x="0" y="40"/>
                </a:lnTo>
                <a:lnTo>
                  <a:pt x="2" y="40"/>
                </a:lnTo>
                <a:lnTo>
                  <a:pt x="4" y="40"/>
                </a:lnTo>
                <a:lnTo>
                  <a:pt x="6" y="37"/>
                </a:lnTo>
                <a:lnTo>
                  <a:pt x="11" y="37"/>
                </a:lnTo>
                <a:lnTo>
                  <a:pt x="13" y="37"/>
                </a:lnTo>
                <a:lnTo>
                  <a:pt x="17" y="34"/>
                </a:lnTo>
                <a:lnTo>
                  <a:pt x="24" y="34"/>
                </a:lnTo>
                <a:lnTo>
                  <a:pt x="28" y="31"/>
                </a:lnTo>
                <a:lnTo>
                  <a:pt x="35" y="28"/>
                </a:lnTo>
                <a:lnTo>
                  <a:pt x="42" y="28"/>
                </a:lnTo>
                <a:lnTo>
                  <a:pt x="48" y="25"/>
                </a:lnTo>
                <a:lnTo>
                  <a:pt x="57" y="22"/>
                </a:lnTo>
                <a:lnTo>
                  <a:pt x="66" y="22"/>
                </a:lnTo>
                <a:lnTo>
                  <a:pt x="81" y="15"/>
                </a:lnTo>
                <a:lnTo>
                  <a:pt x="97" y="12"/>
                </a:lnTo>
                <a:lnTo>
                  <a:pt x="110" y="9"/>
                </a:lnTo>
                <a:lnTo>
                  <a:pt x="119" y="6"/>
                </a:lnTo>
                <a:lnTo>
                  <a:pt x="128" y="3"/>
                </a:lnTo>
                <a:lnTo>
                  <a:pt x="134" y="3"/>
                </a:lnTo>
                <a:lnTo>
                  <a:pt x="139" y="3"/>
                </a:lnTo>
                <a:lnTo>
                  <a:pt x="139" y="3"/>
                </a:lnTo>
                <a:lnTo>
                  <a:pt x="139" y="0"/>
                </a:lnTo>
                <a:lnTo>
                  <a:pt x="141" y="3"/>
                </a:lnTo>
                <a:lnTo>
                  <a:pt x="143" y="3"/>
                </a:lnTo>
                <a:lnTo>
                  <a:pt x="148" y="3"/>
                </a:lnTo>
                <a:lnTo>
                  <a:pt x="152" y="3"/>
                </a:lnTo>
                <a:lnTo>
                  <a:pt x="154" y="6"/>
                </a:lnTo>
                <a:lnTo>
                  <a:pt x="156" y="6"/>
                </a:lnTo>
                <a:lnTo>
                  <a:pt x="159" y="9"/>
                </a:lnTo>
                <a:lnTo>
                  <a:pt x="161" y="12"/>
                </a:lnTo>
                <a:lnTo>
                  <a:pt x="161" y="12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35" name="Freeform 256"/>
          <p:cNvSpPr>
            <a:spLocks/>
          </p:cNvSpPr>
          <p:nvPr/>
        </p:nvSpPr>
        <p:spPr bwMode="auto">
          <a:xfrm>
            <a:off x="9408415" y="4974508"/>
            <a:ext cx="1203436" cy="857705"/>
          </a:xfrm>
          <a:custGeom>
            <a:avLst/>
            <a:gdLst>
              <a:gd name="T0" fmla="*/ 186 w 188"/>
              <a:gd name="T1" fmla="*/ 12 h 89"/>
              <a:gd name="T2" fmla="*/ 188 w 188"/>
              <a:gd name="T3" fmla="*/ 15 h 89"/>
              <a:gd name="T4" fmla="*/ 186 w 188"/>
              <a:gd name="T5" fmla="*/ 21 h 89"/>
              <a:gd name="T6" fmla="*/ 181 w 188"/>
              <a:gd name="T7" fmla="*/ 25 h 89"/>
              <a:gd name="T8" fmla="*/ 177 w 188"/>
              <a:gd name="T9" fmla="*/ 28 h 89"/>
              <a:gd name="T10" fmla="*/ 170 w 188"/>
              <a:gd name="T11" fmla="*/ 31 h 89"/>
              <a:gd name="T12" fmla="*/ 159 w 188"/>
              <a:gd name="T13" fmla="*/ 37 h 89"/>
              <a:gd name="T14" fmla="*/ 146 w 188"/>
              <a:gd name="T15" fmla="*/ 43 h 89"/>
              <a:gd name="T16" fmla="*/ 117 w 188"/>
              <a:gd name="T17" fmla="*/ 55 h 89"/>
              <a:gd name="T18" fmla="*/ 82 w 188"/>
              <a:gd name="T19" fmla="*/ 71 h 89"/>
              <a:gd name="T20" fmla="*/ 51 w 188"/>
              <a:gd name="T21" fmla="*/ 80 h 89"/>
              <a:gd name="T22" fmla="*/ 38 w 188"/>
              <a:gd name="T23" fmla="*/ 83 h 89"/>
              <a:gd name="T24" fmla="*/ 27 w 188"/>
              <a:gd name="T25" fmla="*/ 86 h 89"/>
              <a:gd name="T26" fmla="*/ 18 w 188"/>
              <a:gd name="T27" fmla="*/ 86 h 89"/>
              <a:gd name="T28" fmla="*/ 9 w 188"/>
              <a:gd name="T29" fmla="*/ 89 h 89"/>
              <a:gd name="T30" fmla="*/ 5 w 188"/>
              <a:gd name="T31" fmla="*/ 89 h 89"/>
              <a:gd name="T32" fmla="*/ 0 w 188"/>
              <a:gd name="T33" fmla="*/ 86 h 89"/>
              <a:gd name="T34" fmla="*/ 0 w 188"/>
              <a:gd name="T35" fmla="*/ 83 h 89"/>
              <a:gd name="T36" fmla="*/ 5 w 188"/>
              <a:gd name="T37" fmla="*/ 80 h 89"/>
              <a:gd name="T38" fmla="*/ 12 w 188"/>
              <a:gd name="T39" fmla="*/ 77 h 89"/>
              <a:gd name="T40" fmla="*/ 23 w 188"/>
              <a:gd name="T41" fmla="*/ 74 h 89"/>
              <a:gd name="T42" fmla="*/ 47 w 188"/>
              <a:gd name="T43" fmla="*/ 65 h 89"/>
              <a:gd name="T44" fmla="*/ 80 w 188"/>
              <a:gd name="T45" fmla="*/ 52 h 89"/>
              <a:gd name="T46" fmla="*/ 104 w 188"/>
              <a:gd name="T47" fmla="*/ 40 h 89"/>
              <a:gd name="T48" fmla="*/ 120 w 188"/>
              <a:gd name="T49" fmla="*/ 34 h 89"/>
              <a:gd name="T50" fmla="*/ 131 w 188"/>
              <a:gd name="T51" fmla="*/ 28 h 89"/>
              <a:gd name="T52" fmla="*/ 140 w 188"/>
              <a:gd name="T53" fmla="*/ 21 h 89"/>
              <a:gd name="T54" fmla="*/ 146 w 188"/>
              <a:gd name="T55" fmla="*/ 15 h 89"/>
              <a:gd name="T56" fmla="*/ 151 w 188"/>
              <a:gd name="T57" fmla="*/ 12 h 89"/>
              <a:gd name="T58" fmla="*/ 153 w 188"/>
              <a:gd name="T59" fmla="*/ 9 h 89"/>
              <a:gd name="T60" fmla="*/ 151 w 188"/>
              <a:gd name="T61" fmla="*/ 6 h 89"/>
              <a:gd name="T62" fmla="*/ 151 w 188"/>
              <a:gd name="T63" fmla="*/ 3 h 89"/>
              <a:gd name="T64" fmla="*/ 157 w 188"/>
              <a:gd name="T65" fmla="*/ 0 h 89"/>
              <a:gd name="T66" fmla="*/ 164 w 188"/>
              <a:gd name="T67" fmla="*/ 0 h 89"/>
              <a:gd name="T68" fmla="*/ 175 w 188"/>
              <a:gd name="T69" fmla="*/ 3 h 89"/>
              <a:gd name="T70" fmla="*/ 184 w 188"/>
              <a:gd name="T71" fmla="*/ 6 h 89"/>
              <a:gd name="T72" fmla="*/ 186 w 188"/>
              <a:gd name="T73" fmla="*/ 9 h 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88" h="89">
                <a:moveTo>
                  <a:pt x="186" y="9"/>
                </a:moveTo>
                <a:lnTo>
                  <a:pt x="186" y="12"/>
                </a:lnTo>
                <a:lnTo>
                  <a:pt x="188" y="15"/>
                </a:lnTo>
                <a:lnTo>
                  <a:pt x="188" y="15"/>
                </a:lnTo>
                <a:lnTo>
                  <a:pt x="188" y="18"/>
                </a:lnTo>
                <a:lnTo>
                  <a:pt x="186" y="21"/>
                </a:lnTo>
                <a:lnTo>
                  <a:pt x="184" y="25"/>
                </a:lnTo>
                <a:lnTo>
                  <a:pt x="181" y="25"/>
                </a:lnTo>
                <a:lnTo>
                  <a:pt x="179" y="28"/>
                </a:lnTo>
                <a:lnTo>
                  <a:pt x="177" y="28"/>
                </a:lnTo>
                <a:lnTo>
                  <a:pt x="173" y="31"/>
                </a:lnTo>
                <a:lnTo>
                  <a:pt x="170" y="31"/>
                </a:lnTo>
                <a:lnTo>
                  <a:pt x="164" y="34"/>
                </a:lnTo>
                <a:lnTo>
                  <a:pt x="159" y="37"/>
                </a:lnTo>
                <a:lnTo>
                  <a:pt x="153" y="40"/>
                </a:lnTo>
                <a:lnTo>
                  <a:pt x="146" y="43"/>
                </a:lnTo>
                <a:lnTo>
                  <a:pt x="137" y="49"/>
                </a:lnTo>
                <a:lnTo>
                  <a:pt x="117" y="55"/>
                </a:lnTo>
                <a:lnTo>
                  <a:pt x="100" y="65"/>
                </a:lnTo>
                <a:lnTo>
                  <a:pt x="82" y="71"/>
                </a:lnTo>
                <a:lnTo>
                  <a:pt x="67" y="77"/>
                </a:lnTo>
                <a:lnTo>
                  <a:pt x="51" y="80"/>
                </a:lnTo>
                <a:lnTo>
                  <a:pt x="45" y="83"/>
                </a:lnTo>
                <a:lnTo>
                  <a:pt x="38" y="83"/>
                </a:lnTo>
                <a:lnTo>
                  <a:pt x="31" y="83"/>
                </a:lnTo>
                <a:lnTo>
                  <a:pt x="27" y="86"/>
                </a:lnTo>
                <a:lnTo>
                  <a:pt x="20" y="86"/>
                </a:lnTo>
                <a:lnTo>
                  <a:pt x="18" y="86"/>
                </a:lnTo>
                <a:lnTo>
                  <a:pt x="14" y="89"/>
                </a:lnTo>
                <a:lnTo>
                  <a:pt x="9" y="89"/>
                </a:lnTo>
                <a:lnTo>
                  <a:pt x="7" y="89"/>
                </a:lnTo>
                <a:lnTo>
                  <a:pt x="5" y="89"/>
                </a:lnTo>
                <a:lnTo>
                  <a:pt x="3" y="86"/>
                </a:lnTo>
                <a:lnTo>
                  <a:pt x="0" y="86"/>
                </a:lnTo>
                <a:lnTo>
                  <a:pt x="0" y="86"/>
                </a:lnTo>
                <a:lnTo>
                  <a:pt x="0" y="83"/>
                </a:lnTo>
                <a:lnTo>
                  <a:pt x="3" y="83"/>
                </a:lnTo>
                <a:lnTo>
                  <a:pt x="5" y="80"/>
                </a:lnTo>
                <a:lnTo>
                  <a:pt x="7" y="80"/>
                </a:lnTo>
                <a:lnTo>
                  <a:pt x="12" y="77"/>
                </a:lnTo>
                <a:lnTo>
                  <a:pt x="18" y="74"/>
                </a:lnTo>
                <a:lnTo>
                  <a:pt x="23" y="74"/>
                </a:lnTo>
                <a:lnTo>
                  <a:pt x="31" y="71"/>
                </a:lnTo>
                <a:lnTo>
                  <a:pt x="47" y="65"/>
                </a:lnTo>
                <a:lnTo>
                  <a:pt x="62" y="58"/>
                </a:lnTo>
                <a:lnTo>
                  <a:pt x="80" y="52"/>
                </a:lnTo>
                <a:lnTo>
                  <a:pt x="95" y="46"/>
                </a:lnTo>
                <a:lnTo>
                  <a:pt x="104" y="40"/>
                </a:lnTo>
                <a:lnTo>
                  <a:pt x="111" y="37"/>
                </a:lnTo>
                <a:lnTo>
                  <a:pt x="120" y="34"/>
                </a:lnTo>
                <a:lnTo>
                  <a:pt x="124" y="31"/>
                </a:lnTo>
                <a:lnTo>
                  <a:pt x="131" y="28"/>
                </a:lnTo>
                <a:lnTo>
                  <a:pt x="135" y="25"/>
                </a:lnTo>
                <a:lnTo>
                  <a:pt x="140" y="21"/>
                </a:lnTo>
                <a:lnTo>
                  <a:pt x="144" y="18"/>
                </a:lnTo>
                <a:lnTo>
                  <a:pt x="146" y="15"/>
                </a:lnTo>
                <a:lnTo>
                  <a:pt x="148" y="15"/>
                </a:lnTo>
                <a:lnTo>
                  <a:pt x="151" y="12"/>
                </a:lnTo>
                <a:lnTo>
                  <a:pt x="151" y="12"/>
                </a:lnTo>
                <a:lnTo>
                  <a:pt x="153" y="9"/>
                </a:lnTo>
                <a:lnTo>
                  <a:pt x="153" y="9"/>
                </a:lnTo>
                <a:lnTo>
                  <a:pt x="151" y="6"/>
                </a:lnTo>
                <a:lnTo>
                  <a:pt x="151" y="6"/>
                </a:lnTo>
                <a:lnTo>
                  <a:pt x="151" y="3"/>
                </a:lnTo>
                <a:lnTo>
                  <a:pt x="153" y="3"/>
                </a:lnTo>
                <a:lnTo>
                  <a:pt x="157" y="0"/>
                </a:lnTo>
                <a:lnTo>
                  <a:pt x="159" y="0"/>
                </a:lnTo>
                <a:lnTo>
                  <a:pt x="164" y="0"/>
                </a:lnTo>
                <a:lnTo>
                  <a:pt x="170" y="0"/>
                </a:lnTo>
                <a:lnTo>
                  <a:pt x="175" y="3"/>
                </a:lnTo>
                <a:lnTo>
                  <a:pt x="179" y="6"/>
                </a:lnTo>
                <a:lnTo>
                  <a:pt x="184" y="6"/>
                </a:lnTo>
                <a:lnTo>
                  <a:pt x="186" y="9"/>
                </a:lnTo>
                <a:lnTo>
                  <a:pt x="186" y="9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36" name="Freeform 257"/>
          <p:cNvSpPr>
            <a:spLocks/>
          </p:cNvSpPr>
          <p:nvPr/>
        </p:nvSpPr>
        <p:spPr bwMode="auto">
          <a:xfrm>
            <a:off x="10144561" y="4232448"/>
            <a:ext cx="422483" cy="298753"/>
          </a:xfrm>
          <a:custGeom>
            <a:avLst/>
            <a:gdLst>
              <a:gd name="T0" fmla="*/ 38 w 66"/>
              <a:gd name="T1" fmla="*/ 24 h 31"/>
              <a:gd name="T2" fmla="*/ 31 w 66"/>
              <a:gd name="T3" fmla="*/ 24 h 31"/>
              <a:gd name="T4" fmla="*/ 27 w 66"/>
              <a:gd name="T5" fmla="*/ 21 h 31"/>
              <a:gd name="T6" fmla="*/ 22 w 66"/>
              <a:gd name="T7" fmla="*/ 21 h 31"/>
              <a:gd name="T8" fmla="*/ 18 w 66"/>
              <a:gd name="T9" fmla="*/ 18 h 31"/>
              <a:gd name="T10" fmla="*/ 14 w 66"/>
              <a:gd name="T11" fmla="*/ 15 h 31"/>
              <a:gd name="T12" fmla="*/ 9 w 66"/>
              <a:gd name="T13" fmla="*/ 12 h 31"/>
              <a:gd name="T14" fmla="*/ 5 w 66"/>
              <a:gd name="T15" fmla="*/ 12 h 31"/>
              <a:gd name="T16" fmla="*/ 2 w 66"/>
              <a:gd name="T17" fmla="*/ 9 h 31"/>
              <a:gd name="T18" fmla="*/ 0 w 66"/>
              <a:gd name="T19" fmla="*/ 6 h 31"/>
              <a:gd name="T20" fmla="*/ 0 w 66"/>
              <a:gd name="T21" fmla="*/ 3 h 31"/>
              <a:gd name="T22" fmla="*/ 0 w 66"/>
              <a:gd name="T23" fmla="*/ 3 h 31"/>
              <a:gd name="T24" fmla="*/ 0 w 66"/>
              <a:gd name="T25" fmla="*/ 3 h 31"/>
              <a:gd name="T26" fmla="*/ 2 w 66"/>
              <a:gd name="T27" fmla="*/ 3 h 31"/>
              <a:gd name="T28" fmla="*/ 5 w 66"/>
              <a:gd name="T29" fmla="*/ 3 h 31"/>
              <a:gd name="T30" fmla="*/ 7 w 66"/>
              <a:gd name="T31" fmla="*/ 0 h 31"/>
              <a:gd name="T32" fmla="*/ 11 w 66"/>
              <a:gd name="T33" fmla="*/ 0 h 31"/>
              <a:gd name="T34" fmla="*/ 18 w 66"/>
              <a:gd name="T35" fmla="*/ 0 h 31"/>
              <a:gd name="T36" fmla="*/ 27 w 66"/>
              <a:gd name="T37" fmla="*/ 0 h 31"/>
              <a:gd name="T38" fmla="*/ 36 w 66"/>
              <a:gd name="T39" fmla="*/ 0 h 31"/>
              <a:gd name="T40" fmla="*/ 44 w 66"/>
              <a:gd name="T41" fmla="*/ 3 h 31"/>
              <a:gd name="T42" fmla="*/ 51 w 66"/>
              <a:gd name="T43" fmla="*/ 3 h 31"/>
              <a:gd name="T44" fmla="*/ 58 w 66"/>
              <a:gd name="T45" fmla="*/ 9 h 31"/>
              <a:gd name="T46" fmla="*/ 64 w 66"/>
              <a:gd name="T47" fmla="*/ 12 h 31"/>
              <a:gd name="T48" fmla="*/ 66 w 66"/>
              <a:gd name="T49" fmla="*/ 15 h 31"/>
              <a:gd name="T50" fmla="*/ 66 w 66"/>
              <a:gd name="T51" fmla="*/ 21 h 31"/>
              <a:gd name="T52" fmla="*/ 66 w 66"/>
              <a:gd name="T53" fmla="*/ 24 h 31"/>
              <a:gd name="T54" fmla="*/ 66 w 66"/>
              <a:gd name="T55" fmla="*/ 28 h 31"/>
              <a:gd name="T56" fmla="*/ 64 w 66"/>
              <a:gd name="T57" fmla="*/ 31 h 31"/>
              <a:gd name="T58" fmla="*/ 64 w 66"/>
              <a:gd name="T59" fmla="*/ 31 h 31"/>
              <a:gd name="T60" fmla="*/ 60 w 66"/>
              <a:gd name="T61" fmla="*/ 31 h 31"/>
              <a:gd name="T62" fmla="*/ 58 w 66"/>
              <a:gd name="T63" fmla="*/ 31 h 31"/>
              <a:gd name="T64" fmla="*/ 55 w 66"/>
              <a:gd name="T65" fmla="*/ 31 h 31"/>
              <a:gd name="T66" fmla="*/ 51 w 66"/>
              <a:gd name="T67" fmla="*/ 31 h 31"/>
              <a:gd name="T68" fmla="*/ 47 w 66"/>
              <a:gd name="T69" fmla="*/ 28 h 31"/>
              <a:gd name="T70" fmla="*/ 42 w 66"/>
              <a:gd name="T71" fmla="*/ 28 h 31"/>
              <a:gd name="T72" fmla="*/ 38 w 66"/>
              <a:gd name="T73" fmla="*/ 24 h 31"/>
              <a:gd name="T74" fmla="*/ 38 w 66"/>
              <a:gd name="T75" fmla="*/ 24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66" h="31">
                <a:moveTo>
                  <a:pt x="38" y="24"/>
                </a:moveTo>
                <a:lnTo>
                  <a:pt x="31" y="24"/>
                </a:lnTo>
                <a:lnTo>
                  <a:pt x="27" y="21"/>
                </a:lnTo>
                <a:lnTo>
                  <a:pt x="22" y="21"/>
                </a:lnTo>
                <a:lnTo>
                  <a:pt x="18" y="18"/>
                </a:lnTo>
                <a:lnTo>
                  <a:pt x="14" y="15"/>
                </a:lnTo>
                <a:lnTo>
                  <a:pt x="9" y="12"/>
                </a:lnTo>
                <a:lnTo>
                  <a:pt x="5" y="12"/>
                </a:lnTo>
                <a:lnTo>
                  <a:pt x="2" y="9"/>
                </a:lnTo>
                <a:lnTo>
                  <a:pt x="0" y="6"/>
                </a:lnTo>
                <a:lnTo>
                  <a:pt x="0" y="3"/>
                </a:lnTo>
                <a:lnTo>
                  <a:pt x="0" y="3"/>
                </a:lnTo>
                <a:lnTo>
                  <a:pt x="0" y="3"/>
                </a:lnTo>
                <a:lnTo>
                  <a:pt x="2" y="3"/>
                </a:lnTo>
                <a:lnTo>
                  <a:pt x="5" y="3"/>
                </a:lnTo>
                <a:lnTo>
                  <a:pt x="7" y="0"/>
                </a:lnTo>
                <a:lnTo>
                  <a:pt x="11" y="0"/>
                </a:lnTo>
                <a:lnTo>
                  <a:pt x="18" y="0"/>
                </a:lnTo>
                <a:lnTo>
                  <a:pt x="27" y="0"/>
                </a:lnTo>
                <a:lnTo>
                  <a:pt x="36" y="0"/>
                </a:lnTo>
                <a:lnTo>
                  <a:pt x="44" y="3"/>
                </a:lnTo>
                <a:lnTo>
                  <a:pt x="51" y="3"/>
                </a:lnTo>
                <a:lnTo>
                  <a:pt x="58" y="9"/>
                </a:lnTo>
                <a:lnTo>
                  <a:pt x="64" y="12"/>
                </a:lnTo>
                <a:lnTo>
                  <a:pt x="66" y="15"/>
                </a:lnTo>
                <a:lnTo>
                  <a:pt x="66" y="21"/>
                </a:lnTo>
                <a:lnTo>
                  <a:pt x="66" y="24"/>
                </a:lnTo>
                <a:lnTo>
                  <a:pt x="66" y="28"/>
                </a:lnTo>
                <a:lnTo>
                  <a:pt x="64" y="31"/>
                </a:lnTo>
                <a:lnTo>
                  <a:pt x="64" y="31"/>
                </a:lnTo>
                <a:lnTo>
                  <a:pt x="60" y="31"/>
                </a:lnTo>
                <a:lnTo>
                  <a:pt x="58" y="31"/>
                </a:lnTo>
                <a:lnTo>
                  <a:pt x="55" y="31"/>
                </a:lnTo>
                <a:lnTo>
                  <a:pt x="51" y="31"/>
                </a:lnTo>
                <a:lnTo>
                  <a:pt x="47" y="28"/>
                </a:lnTo>
                <a:lnTo>
                  <a:pt x="42" y="28"/>
                </a:lnTo>
                <a:lnTo>
                  <a:pt x="38" y="24"/>
                </a:lnTo>
                <a:lnTo>
                  <a:pt x="38" y="24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37" name="Freeform 258"/>
          <p:cNvSpPr>
            <a:spLocks/>
          </p:cNvSpPr>
          <p:nvPr/>
        </p:nvSpPr>
        <p:spPr bwMode="auto">
          <a:xfrm>
            <a:off x="9734881" y="4049346"/>
            <a:ext cx="1216238" cy="2351453"/>
          </a:xfrm>
          <a:custGeom>
            <a:avLst/>
            <a:gdLst>
              <a:gd name="T0" fmla="*/ 2 w 190"/>
              <a:gd name="T1" fmla="*/ 10 h 244"/>
              <a:gd name="T2" fmla="*/ 0 w 190"/>
              <a:gd name="T3" fmla="*/ 7 h 244"/>
              <a:gd name="T4" fmla="*/ 2 w 190"/>
              <a:gd name="T5" fmla="*/ 3 h 244"/>
              <a:gd name="T6" fmla="*/ 5 w 190"/>
              <a:gd name="T7" fmla="*/ 0 h 244"/>
              <a:gd name="T8" fmla="*/ 9 w 190"/>
              <a:gd name="T9" fmla="*/ 0 h 244"/>
              <a:gd name="T10" fmla="*/ 18 w 190"/>
              <a:gd name="T11" fmla="*/ 0 h 244"/>
              <a:gd name="T12" fmla="*/ 27 w 190"/>
              <a:gd name="T13" fmla="*/ 3 h 244"/>
              <a:gd name="T14" fmla="*/ 33 w 190"/>
              <a:gd name="T15" fmla="*/ 3 h 244"/>
              <a:gd name="T16" fmla="*/ 42 w 190"/>
              <a:gd name="T17" fmla="*/ 7 h 244"/>
              <a:gd name="T18" fmla="*/ 44 w 190"/>
              <a:gd name="T19" fmla="*/ 10 h 244"/>
              <a:gd name="T20" fmla="*/ 44 w 190"/>
              <a:gd name="T21" fmla="*/ 16 h 244"/>
              <a:gd name="T22" fmla="*/ 44 w 190"/>
              <a:gd name="T23" fmla="*/ 25 h 244"/>
              <a:gd name="T24" fmla="*/ 44 w 190"/>
              <a:gd name="T25" fmla="*/ 34 h 244"/>
              <a:gd name="T26" fmla="*/ 47 w 190"/>
              <a:gd name="T27" fmla="*/ 47 h 244"/>
              <a:gd name="T28" fmla="*/ 49 w 190"/>
              <a:gd name="T29" fmla="*/ 62 h 244"/>
              <a:gd name="T30" fmla="*/ 53 w 190"/>
              <a:gd name="T31" fmla="*/ 90 h 244"/>
              <a:gd name="T32" fmla="*/ 62 w 190"/>
              <a:gd name="T33" fmla="*/ 121 h 244"/>
              <a:gd name="T34" fmla="*/ 75 w 190"/>
              <a:gd name="T35" fmla="*/ 145 h 244"/>
              <a:gd name="T36" fmla="*/ 93 w 190"/>
              <a:gd name="T37" fmla="*/ 164 h 244"/>
              <a:gd name="T38" fmla="*/ 111 w 190"/>
              <a:gd name="T39" fmla="*/ 182 h 244"/>
              <a:gd name="T40" fmla="*/ 128 w 190"/>
              <a:gd name="T41" fmla="*/ 194 h 244"/>
              <a:gd name="T42" fmla="*/ 139 w 190"/>
              <a:gd name="T43" fmla="*/ 204 h 244"/>
              <a:gd name="T44" fmla="*/ 146 w 190"/>
              <a:gd name="T45" fmla="*/ 207 h 244"/>
              <a:gd name="T46" fmla="*/ 153 w 190"/>
              <a:gd name="T47" fmla="*/ 210 h 244"/>
              <a:gd name="T48" fmla="*/ 153 w 190"/>
              <a:gd name="T49" fmla="*/ 210 h 244"/>
              <a:gd name="T50" fmla="*/ 157 w 190"/>
              <a:gd name="T51" fmla="*/ 201 h 244"/>
              <a:gd name="T52" fmla="*/ 164 w 190"/>
              <a:gd name="T53" fmla="*/ 182 h 244"/>
              <a:gd name="T54" fmla="*/ 170 w 190"/>
              <a:gd name="T55" fmla="*/ 173 h 244"/>
              <a:gd name="T56" fmla="*/ 179 w 190"/>
              <a:gd name="T57" fmla="*/ 173 h 244"/>
              <a:gd name="T58" fmla="*/ 181 w 190"/>
              <a:gd name="T59" fmla="*/ 176 h 244"/>
              <a:gd name="T60" fmla="*/ 183 w 190"/>
              <a:gd name="T61" fmla="*/ 182 h 244"/>
              <a:gd name="T62" fmla="*/ 186 w 190"/>
              <a:gd name="T63" fmla="*/ 191 h 244"/>
              <a:gd name="T64" fmla="*/ 188 w 190"/>
              <a:gd name="T65" fmla="*/ 213 h 244"/>
              <a:gd name="T66" fmla="*/ 190 w 190"/>
              <a:gd name="T67" fmla="*/ 231 h 244"/>
              <a:gd name="T68" fmla="*/ 188 w 190"/>
              <a:gd name="T69" fmla="*/ 238 h 244"/>
              <a:gd name="T70" fmla="*/ 179 w 190"/>
              <a:gd name="T71" fmla="*/ 244 h 244"/>
              <a:gd name="T72" fmla="*/ 166 w 190"/>
              <a:gd name="T73" fmla="*/ 241 h 244"/>
              <a:gd name="T74" fmla="*/ 146 w 190"/>
              <a:gd name="T75" fmla="*/ 234 h 244"/>
              <a:gd name="T76" fmla="*/ 124 w 190"/>
              <a:gd name="T77" fmla="*/ 222 h 244"/>
              <a:gd name="T78" fmla="*/ 100 w 190"/>
              <a:gd name="T79" fmla="*/ 207 h 244"/>
              <a:gd name="T80" fmla="*/ 75 w 190"/>
              <a:gd name="T81" fmla="*/ 188 h 244"/>
              <a:gd name="T82" fmla="*/ 55 w 190"/>
              <a:gd name="T83" fmla="*/ 164 h 244"/>
              <a:gd name="T84" fmla="*/ 38 w 190"/>
              <a:gd name="T85" fmla="*/ 139 h 244"/>
              <a:gd name="T86" fmla="*/ 29 w 190"/>
              <a:gd name="T87" fmla="*/ 114 h 244"/>
              <a:gd name="T88" fmla="*/ 22 w 190"/>
              <a:gd name="T89" fmla="*/ 90 h 244"/>
              <a:gd name="T90" fmla="*/ 16 w 190"/>
              <a:gd name="T91" fmla="*/ 71 h 244"/>
              <a:gd name="T92" fmla="*/ 11 w 190"/>
              <a:gd name="T93" fmla="*/ 31 h 244"/>
              <a:gd name="T94" fmla="*/ 9 w 190"/>
              <a:gd name="T95" fmla="*/ 16 h 244"/>
              <a:gd name="T96" fmla="*/ 2 w 190"/>
              <a:gd name="T97" fmla="*/ 10 h 2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190" h="244">
                <a:moveTo>
                  <a:pt x="2" y="10"/>
                </a:moveTo>
                <a:lnTo>
                  <a:pt x="2" y="10"/>
                </a:lnTo>
                <a:lnTo>
                  <a:pt x="0" y="7"/>
                </a:lnTo>
                <a:lnTo>
                  <a:pt x="0" y="7"/>
                </a:lnTo>
                <a:lnTo>
                  <a:pt x="2" y="3"/>
                </a:lnTo>
                <a:lnTo>
                  <a:pt x="2" y="3"/>
                </a:lnTo>
                <a:lnTo>
                  <a:pt x="2" y="0"/>
                </a:lnTo>
                <a:lnTo>
                  <a:pt x="5" y="0"/>
                </a:lnTo>
                <a:lnTo>
                  <a:pt x="7" y="0"/>
                </a:lnTo>
                <a:lnTo>
                  <a:pt x="9" y="0"/>
                </a:lnTo>
                <a:lnTo>
                  <a:pt x="14" y="0"/>
                </a:lnTo>
                <a:lnTo>
                  <a:pt x="18" y="0"/>
                </a:lnTo>
                <a:lnTo>
                  <a:pt x="22" y="0"/>
                </a:lnTo>
                <a:lnTo>
                  <a:pt x="27" y="3"/>
                </a:lnTo>
                <a:lnTo>
                  <a:pt x="31" y="3"/>
                </a:lnTo>
                <a:lnTo>
                  <a:pt x="33" y="3"/>
                </a:lnTo>
                <a:lnTo>
                  <a:pt x="38" y="7"/>
                </a:lnTo>
                <a:lnTo>
                  <a:pt x="42" y="7"/>
                </a:lnTo>
                <a:lnTo>
                  <a:pt x="44" y="7"/>
                </a:lnTo>
                <a:lnTo>
                  <a:pt x="44" y="10"/>
                </a:lnTo>
                <a:lnTo>
                  <a:pt x="44" y="13"/>
                </a:lnTo>
                <a:lnTo>
                  <a:pt x="44" y="16"/>
                </a:lnTo>
                <a:lnTo>
                  <a:pt x="44" y="22"/>
                </a:lnTo>
                <a:lnTo>
                  <a:pt x="44" y="25"/>
                </a:lnTo>
                <a:lnTo>
                  <a:pt x="44" y="28"/>
                </a:lnTo>
                <a:lnTo>
                  <a:pt x="44" y="34"/>
                </a:lnTo>
                <a:lnTo>
                  <a:pt x="44" y="37"/>
                </a:lnTo>
                <a:lnTo>
                  <a:pt x="47" y="47"/>
                </a:lnTo>
                <a:lnTo>
                  <a:pt x="47" y="53"/>
                </a:lnTo>
                <a:lnTo>
                  <a:pt x="49" y="62"/>
                </a:lnTo>
                <a:lnTo>
                  <a:pt x="51" y="71"/>
                </a:lnTo>
                <a:lnTo>
                  <a:pt x="53" y="90"/>
                </a:lnTo>
                <a:lnTo>
                  <a:pt x="58" y="108"/>
                </a:lnTo>
                <a:lnTo>
                  <a:pt x="62" y="121"/>
                </a:lnTo>
                <a:lnTo>
                  <a:pt x="69" y="133"/>
                </a:lnTo>
                <a:lnTo>
                  <a:pt x="75" y="145"/>
                </a:lnTo>
                <a:lnTo>
                  <a:pt x="84" y="154"/>
                </a:lnTo>
                <a:lnTo>
                  <a:pt x="93" y="164"/>
                </a:lnTo>
                <a:lnTo>
                  <a:pt x="102" y="173"/>
                </a:lnTo>
                <a:lnTo>
                  <a:pt x="111" y="182"/>
                </a:lnTo>
                <a:lnTo>
                  <a:pt x="119" y="188"/>
                </a:lnTo>
                <a:lnTo>
                  <a:pt x="128" y="194"/>
                </a:lnTo>
                <a:lnTo>
                  <a:pt x="137" y="201"/>
                </a:lnTo>
                <a:lnTo>
                  <a:pt x="139" y="204"/>
                </a:lnTo>
                <a:lnTo>
                  <a:pt x="144" y="204"/>
                </a:lnTo>
                <a:lnTo>
                  <a:pt x="146" y="207"/>
                </a:lnTo>
                <a:lnTo>
                  <a:pt x="148" y="207"/>
                </a:lnTo>
                <a:lnTo>
                  <a:pt x="153" y="210"/>
                </a:lnTo>
                <a:lnTo>
                  <a:pt x="153" y="210"/>
                </a:lnTo>
                <a:lnTo>
                  <a:pt x="153" y="210"/>
                </a:lnTo>
                <a:lnTo>
                  <a:pt x="155" y="204"/>
                </a:lnTo>
                <a:lnTo>
                  <a:pt x="157" y="201"/>
                </a:lnTo>
                <a:lnTo>
                  <a:pt x="159" y="191"/>
                </a:lnTo>
                <a:lnTo>
                  <a:pt x="164" y="182"/>
                </a:lnTo>
                <a:lnTo>
                  <a:pt x="166" y="176"/>
                </a:lnTo>
                <a:lnTo>
                  <a:pt x="170" y="173"/>
                </a:lnTo>
                <a:lnTo>
                  <a:pt x="175" y="170"/>
                </a:lnTo>
                <a:lnTo>
                  <a:pt x="179" y="173"/>
                </a:lnTo>
                <a:lnTo>
                  <a:pt x="179" y="173"/>
                </a:lnTo>
                <a:lnTo>
                  <a:pt x="181" y="176"/>
                </a:lnTo>
                <a:lnTo>
                  <a:pt x="183" y="179"/>
                </a:lnTo>
                <a:lnTo>
                  <a:pt x="183" y="182"/>
                </a:lnTo>
                <a:lnTo>
                  <a:pt x="183" y="185"/>
                </a:lnTo>
                <a:lnTo>
                  <a:pt x="186" y="191"/>
                </a:lnTo>
                <a:lnTo>
                  <a:pt x="186" y="204"/>
                </a:lnTo>
                <a:lnTo>
                  <a:pt x="188" y="213"/>
                </a:lnTo>
                <a:lnTo>
                  <a:pt x="188" y="222"/>
                </a:lnTo>
                <a:lnTo>
                  <a:pt x="190" y="231"/>
                </a:lnTo>
                <a:lnTo>
                  <a:pt x="190" y="234"/>
                </a:lnTo>
                <a:lnTo>
                  <a:pt x="188" y="238"/>
                </a:lnTo>
                <a:lnTo>
                  <a:pt x="186" y="241"/>
                </a:lnTo>
                <a:lnTo>
                  <a:pt x="179" y="244"/>
                </a:lnTo>
                <a:lnTo>
                  <a:pt x="172" y="241"/>
                </a:lnTo>
                <a:lnTo>
                  <a:pt x="166" y="241"/>
                </a:lnTo>
                <a:lnTo>
                  <a:pt x="157" y="238"/>
                </a:lnTo>
                <a:lnTo>
                  <a:pt x="146" y="234"/>
                </a:lnTo>
                <a:lnTo>
                  <a:pt x="135" y="228"/>
                </a:lnTo>
                <a:lnTo>
                  <a:pt x="124" y="222"/>
                </a:lnTo>
                <a:lnTo>
                  <a:pt x="111" y="216"/>
                </a:lnTo>
                <a:lnTo>
                  <a:pt x="100" y="207"/>
                </a:lnTo>
                <a:lnTo>
                  <a:pt x="86" y="198"/>
                </a:lnTo>
                <a:lnTo>
                  <a:pt x="75" y="188"/>
                </a:lnTo>
                <a:lnTo>
                  <a:pt x="64" y="176"/>
                </a:lnTo>
                <a:lnTo>
                  <a:pt x="55" y="164"/>
                </a:lnTo>
                <a:lnTo>
                  <a:pt x="47" y="151"/>
                </a:lnTo>
                <a:lnTo>
                  <a:pt x="38" y="139"/>
                </a:lnTo>
                <a:lnTo>
                  <a:pt x="33" y="127"/>
                </a:lnTo>
                <a:lnTo>
                  <a:pt x="29" y="114"/>
                </a:lnTo>
                <a:lnTo>
                  <a:pt x="25" y="102"/>
                </a:lnTo>
                <a:lnTo>
                  <a:pt x="22" y="90"/>
                </a:lnTo>
                <a:lnTo>
                  <a:pt x="18" y="80"/>
                </a:lnTo>
                <a:lnTo>
                  <a:pt x="16" y="71"/>
                </a:lnTo>
                <a:lnTo>
                  <a:pt x="14" y="53"/>
                </a:lnTo>
                <a:lnTo>
                  <a:pt x="11" y="31"/>
                </a:lnTo>
                <a:lnTo>
                  <a:pt x="9" y="22"/>
                </a:lnTo>
                <a:lnTo>
                  <a:pt x="9" y="16"/>
                </a:lnTo>
                <a:lnTo>
                  <a:pt x="5" y="13"/>
                </a:lnTo>
                <a:lnTo>
                  <a:pt x="2" y="10"/>
                </a:lnTo>
                <a:lnTo>
                  <a:pt x="2" y="10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758081864"/>
      </p:ext>
    </p:extLst>
  </p:cSld>
  <p:clrMapOvr>
    <a:masterClrMapping/>
  </p:clrMapOvr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reeform 260"/>
          <p:cNvSpPr>
            <a:spLocks/>
          </p:cNvSpPr>
          <p:nvPr/>
        </p:nvSpPr>
        <p:spPr bwMode="auto">
          <a:xfrm>
            <a:off x="1960037" y="806222"/>
            <a:ext cx="366561" cy="301746"/>
          </a:xfrm>
          <a:custGeom>
            <a:avLst/>
            <a:gdLst>
              <a:gd name="T0" fmla="*/ 0 w 61"/>
              <a:gd name="T1" fmla="*/ 0 h 34"/>
              <a:gd name="T2" fmla="*/ 13 w 61"/>
              <a:gd name="T3" fmla="*/ 0 h 34"/>
              <a:gd name="T4" fmla="*/ 26 w 61"/>
              <a:gd name="T5" fmla="*/ 3 h 34"/>
              <a:gd name="T6" fmla="*/ 35 w 61"/>
              <a:gd name="T7" fmla="*/ 3 h 34"/>
              <a:gd name="T8" fmla="*/ 44 w 61"/>
              <a:gd name="T9" fmla="*/ 6 h 34"/>
              <a:gd name="T10" fmla="*/ 50 w 61"/>
              <a:gd name="T11" fmla="*/ 9 h 34"/>
              <a:gd name="T12" fmla="*/ 55 w 61"/>
              <a:gd name="T13" fmla="*/ 13 h 34"/>
              <a:gd name="T14" fmla="*/ 59 w 61"/>
              <a:gd name="T15" fmla="*/ 16 h 34"/>
              <a:gd name="T16" fmla="*/ 61 w 61"/>
              <a:gd name="T17" fmla="*/ 19 h 34"/>
              <a:gd name="T18" fmla="*/ 61 w 61"/>
              <a:gd name="T19" fmla="*/ 22 h 34"/>
              <a:gd name="T20" fmla="*/ 61 w 61"/>
              <a:gd name="T21" fmla="*/ 25 h 34"/>
              <a:gd name="T22" fmla="*/ 61 w 61"/>
              <a:gd name="T23" fmla="*/ 28 h 34"/>
              <a:gd name="T24" fmla="*/ 59 w 61"/>
              <a:gd name="T25" fmla="*/ 28 h 34"/>
              <a:gd name="T26" fmla="*/ 57 w 61"/>
              <a:gd name="T27" fmla="*/ 31 h 34"/>
              <a:gd name="T28" fmla="*/ 55 w 61"/>
              <a:gd name="T29" fmla="*/ 34 h 34"/>
              <a:gd name="T30" fmla="*/ 50 w 61"/>
              <a:gd name="T31" fmla="*/ 34 h 34"/>
              <a:gd name="T32" fmla="*/ 48 w 61"/>
              <a:gd name="T33" fmla="*/ 34 h 34"/>
              <a:gd name="T34" fmla="*/ 42 w 61"/>
              <a:gd name="T35" fmla="*/ 34 h 34"/>
              <a:gd name="T36" fmla="*/ 35 w 61"/>
              <a:gd name="T37" fmla="*/ 31 h 34"/>
              <a:gd name="T38" fmla="*/ 28 w 61"/>
              <a:gd name="T39" fmla="*/ 28 h 34"/>
              <a:gd name="T40" fmla="*/ 19 w 61"/>
              <a:gd name="T41" fmla="*/ 22 h 34"/>
              <a:gd name="T42" fmla="*/ 11 w 61"/>
              <a:gd name="T43" fmla="*/ 16 h 34"/>
              <a:gd name="T44" fmla="*/ 8 w 61"/>
              <a:gd name="T45" fmla="*/ 13 h 34"/>
              <a:gd name="T46" fmla="*/ 6 w 61"/>
              <a:gd name="T47" fmla="*/ 9 h 34"/>
              <a:gd name="T48" fmla="*/ 4 w 61"/>
              <a:gd name="T49" fmla="*/ 9 h 34"/>
              <a:gd name="T50" fmla="*/ 2 w 61"/>
              <a:gd name="T51" fmla="*/ 6 h 34"/>
              <a:gd name="T52" fmla="*/ 2 w 61"/>
              <a:gd name="T53" fmla="*/ 3 h 34"/>
              <a:gd name="T54" fmla="*/ 0 w 61"/>
              <a:gd name="T55" fmla="*/ 0 h 34"/>
              <a:gd name="T56" fmla="*/ 0 w 61"/>
              <a:gd name="T57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61" h="34">
                <a:moveTo>
                  <a:pt x="0" y="0"/>
                </a:moveTo>
                <a:lnTo>
                  <a:pt x="13" y="0"/>
                </a:lnTo>
                <a:lnTo>
                  <a:pt x="26" y="3"/>
                </a:lnTo>
                <a:lnTo>
                  <a:pt x="35" y="3"/>
                </a:lnTo>
                <a:lnTo>
                  <a:pt x="44" y="6"/>
                </a:lnTo>
                <a:lnTo>
                  <a:pt x="50" y="9"/>
                </a:lnTo>
                <a:lnTo>
                  <a:pt x="55" y="13"/>
                </a:lnTo>
                <a:lnTo>
                  <a:pt x="59" y="16"/>
                </a:lnTo>
                <a:lnTo>
                  <a:pt x="61" y="19"/>
                </a:lnTo>
                <a:lnTo>
                  <a:pt x="61" y="22"/>
                </a:lnTo>
                <a:lnTo>
                  <a:pt x="61" y="25"/>
                </a:lnTo>
                <a:lnTo>
                  <a:pt x="61" y="28"/>
                </a:lnTo>
                <a:lnTo>
                  <a:pt x="59" y="28"/>
                </a:lnTo>
                <a:lnTo>
                  <a:pt x="57" y="31"/>
                </a:lnTo>
                <a:lnTo>
                  <a:pt x="55" y="34"/>
                </a:lnTo>
                <a:lnTo>
                  <a:pt x="50" y="34"/>
                </a:lnTo>
                <a:lnTo>
                  <a:pt x="48" y="34"/>
                </a:lnTo>
                <a:lnTo>
                  <a:pt x="42" y="34"/>
                </a:lnTo>
                <a:lnTo>
                  <a:pt x="35" y="31"/>
                </a:lnTo>
                <a:lnTo>
                  <a:pt x="28" y="28"/>
                </a:lnTo>
                <a:lnTo>
                  <a:pt x="19" y="22"/>
                </a:lnTo>
                <a:lnTo>
                  <a:pt x="11" y="16"/>
                </a:lnTo>
                <a:lnTo>
                  <a:pt x="8" y="13"/>
                </a:lnTo>
                <a:lnTo>
                  <a:pt x="6" y="9"/>
                </a:lnTo>
                <a:lnTo>
                  <a:pt x="4" y="9"/>
                </a:lnTo>
                <a:lnTo>
                  <a:pt x="2" y="6"/>
                </a:lnTo>
                <a:lnTo>
                  <a:pt x="2" y="3"/>
                </a:lnTo>
                <a:lnTo>
                  <a:pt x="0" y="0"/>
                </a:lnTo>
                <a:lnTo>
                  <a:pt x="0" y="0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" name="Freeform 261"/>
          <p:cNvSpPr>
            <a:spLocks/>
          </p:cNvSpPr>
          <p:nvPr/>
        </p:nvSpPr>
        <p:spPr bwMode="auto">
          <a:xfrm>
            <a:off x="2530910" y="619852"/>
            <a:ext cx="486745" cy="461494"/>
          </a:xfrm>
          <a:custGeom>
            <a:avLst/>
            <a:gdLst>
              <a:gd name="T0" fmla="*/ 2 w 81"/>
              <a:gd name="T1" fmla="*/ 49 h 52"/>
              <a:gd name="T2" fmla="*/ 0 w 81"/>
              <a:gd name="T3" fmla="*/ 49 h 52"/>
              <a:gd name="T4" fmla="*/ 0 w 81"/>
              <a:gd name="T5" fmla="*/ 49 h 52"/>
              <a:gd name="T6" fmla="*/ 0 w 81"/>
              <a:gd name="T7" fmla="*/ 49 h 52"/>
              <a:gd name="T8" fmla="*/ 2 w 81"/>
              <a:gd name="T9" fmla="*/ 46 h 52"/>
              <a:gd name="T10" fmla="*/ 2 w 81"/>
              <a:gd name="T11" fmla="*/ 46 h 52"/>
              <a:gd name="T12" fmla="*/ 4 w 81"/>
              <a:gd name="T13" fmla="*/ 43 h 52"/>
              <a:gd name="T14" fmla="*/ 11 w 81"/>
              <a:gd name="T15" fmla="*/ 37 h 52"/>
              <a:gd name="T16" fmla="*/ 15 w 81"/>
              <a:gd name="T17" fmla="*/ 30 h 52"/>
              <a:gd name="T18" fmla="*/ 22 w 81"/>
              <a:gd name="T19" fmla="*/ 27 h 52"/>
              <a:gd name="T20" fmla="*/ 26 w 81"/>
              <a:gd name="T21" fmla="*/ 21 h 52"/>
              <a:gd name="T22" fmla="*/ 30 w 81"/>
              <a:gd name="T23" fmla="*/ 18 h 52"/>
              <a:gd name="T24" fmla="*/ 33 w 81"/>
              <a:gd name="T25" fmla="*/ 15 h 52"/>
              <a:gd name="T26" fmla="*/ 35 w 81"/>
              <a:gd name="T27" fmla="*/ 12 h 52"/>
              <a:gd name="T28" fmla="*/ 35 w 81"/>
              <a:gd name="T29" fmla="*/ 9 h 52"/>
              <a:gd name="T30" fmla="*/ 33 w 81"/>
              <a:gd name="T31" fmla="*/ 9 h 52"/>
              <a:gd name="T32" fmla="*/ 33 w 81"/>
              <a:gd name="T33" fmla="*/ 6 h 52"/>
              <a:gd name="T34" fmla="*/ 33 w 81"/>
              <a:gd name="T35" fmla="*/ 6 h 52"/>
              <a:gd name="T36" fmla="*/ 35 w 81"/>
              <a:gd name="T37" fmla="*/ 3 h 52"/>
              <a:gd name="T38" fmla="*/ 37 w 81"/>
              <a:gd name="T39" fmla="*/ 3 h 52"/>
              <a:gd name="T40" fmla="*/ 39 w 81"/>
              <a:gd name="T41" fmla="*/ 0 h 52"/>
              <a:gd name="T42" fmla="*/ 46 w 81"/>
              <a:gd name="T43" fmla="*/ 0 h 52"/>
              <a:gd name="T44" fmla="*/ 52 w 81"/>
              <a:gd name="T45" fmla="*/ 0 h 52"/>
              <a:gd name="T46" fmla="*/ 61 w 81"/>
              <a:gd name="T47" fmla="*/ 3 h 52"/>
              <a:gd name="T48" fmla="*/ 68 w 81"/>
              <a:gd name="T49" fmla="*/ 6 h 52"/>
              <a:gd name="T50" fmla="*/ 75 w 81"/>
              <a:gd name="T51" fmla="*/ 9 h 52"/>
              <a:gd name="T52" fmla="*/ 79 w 81"/>
              <a:gd name="T53" fmla="*/ 9 h 52"/>
              <a:gd name="T54" fmla="*/ 81 w 81"/>
              <a:gd name="T55" fmla="*/ 12 h 52"/>
              <a:gd name="T56" fmla="*/ 81 w 81"/>
              <a:gd name="T57" fmla="*/ 15 h 52"/>
              <a:gd name="T58" fmla="*/ 81 w 81"/>
              <a:gd name="T59" fmla="*/ 15 h 52"/>
              <a:gd name="T60" fmla="*/ 79 w 81"/>
              <a:gd name="T61" fmla="*/ 18 h 52"/>
              <a:gd name="T62" fmla="*/ 77 w 81"/>
              <a:gd name="T63" fmla="*/ 21 h 52"/>
              <a:gd name="T64" fmla="*/ 75 w 81"/>
              <a:gd name="T65" fmla="*/ 21 h 52"/>
              <a:gd name="T66" fmla="*/ 72 w 81"/>
              <a:gd name="T67" fmla="*/ 24 h 52"/>
              <a:gd name="T68" fmla="*/ 64 w 81"/>
              <a:gd name="T69" fmla="*/ 27 h 52"/>
              <a:gd name="T70" fmla="*/ 55 w 81"/>
              <a:gd name="T71" fmla="*/ 34 h 52"/>
              <a:gd name="T72" fmla="*/ 46 w 81"/>
              <a:gd name="T73" fmla="*/ 37 h 52"/>
              <a:gd name="T74" fmla="*/ 35 w 81"/>
              <a:gd name="T75" fmla="*/ 43 h 52"/>
              <a:gd name="T76" fmla="*/ 26 w 81"/>
              <a:gd name="T77" fmla="*/ 46 h 52"/>
              <a:gd name="T78" fmla="*/ 19 w 81"/>
              <a:gd name="T79" fmla="*/ 49 h 52"/>
              <a:gd name="T80" fmla="*/ 11 w 81"/>
              <a:gd name="T81" fmla="*/ 52 h 52"/>
              <a:gd name="T82" fmla="*/ 6 w 81"/>
              <a:gd name="T83" fmla="*/ 52 h 52"/>
              <a:gd name="T84" fmla="*/ 2 w 81"/>
              <a:gd name="T85" fmla="*/ 49 h 52"/>
              <a:gd name="T86" fmla="*/ 2 w 81"/>
              <a:gd name="T87" fmla="*/ 49 h 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81" h="52">
                <a:moveTo>
                  <a:pt x="2" y="49"/>
                </a:moveTo>
                <a:lnTo>
                  <a:pt x="0" y="49"/>
                </a:lnTo>
                <a:lnTo>
                  <a:pt x="0" y="49"/>
                </a:lnTo>
                <a:lnTo>
                  <a:pt x="0" y="49"/>
                </a:lnTo>
                <a:lnTo>
                  <a:pt x="2" y="46"/>
                </a:lnTo>
                <a:lnTo>
                  <a:pt x="2" y="46"/>
                </a:lnTo>
                <a:lnTo>
                  <a:pt x="4" y="43"/>
                </a:lnTo>
                <a:lnTo>
                  <a:pt x="11" y="37"/>
                </a:lnTo>
                <a:lnTo>
                  <a:pt x="15" y="30"/>
                </a:lnTo>
                <a:lnTo>
                  <a:pt x="22" y="27"/>
                </a:lnTo>
                <a:lnTo>
                  <a:pt x="26" y="21"/>
                </a:lnTo>
                <a:lnTo>
                  <a:pt x="30" y="18"/>
                </a:lnTo>
                <a:lnTo>
                  <a:pt x="33" y="15"/>
                </a:lnTo>
                <a:lnTo>
                  <a:pt x="35" y="12"/>
                </a:lnTo>
                <a:lnTo>
                  <a:pt x="35" y="9"/>
                </a:lnTo>
                <a:lnTo>
                  <a:pt x="33" y="9"/>
                </a:lnTo>
                <a:lnTo>
                  <a:pt x="33" y="6"/>
                </a:lnTo>
                <a:lnTo>
                  <a:pt x="33" y="6"/>
                </a:lnTo>
                <a:lnTo>
                  <a:pt x="35" y="3"/>
                </a:lnTo>
                <a:lnTo>
                  <a:pt x="37" y="3"/>
                </a:lnTo>
                <a:lnTo>
                  <a:pt x="39" y="0"/>
                </a:lnTo>
                <a:lnTo>
                  <a:pt x="46" y="0"/>
                </a:lnTo>
                <a:lnTo>
                  <a:pt x="52" y="0"/>
                </a:lnTo>
                <a:lnTo>
                  <a:pt x="61" y="3"/>
                </a:lnTo>
                <a:lnTo>
                  <a:pt x="68" y="6"/>
                </a:lnTo>
                <a:lnTo>
                  <a:pt x="75" y="9"/>
                </a:lnTo>
                <a:lnTo>
                  <a:pt x="79" y="9"/>
                </a:lnTo>
                <a:lnTo>
                  <a:pt x="81" y="12"/>
                </a:lnTo>
                <a:lnTo>
                  <a:pt x="81" y="15"/>
                </a:lnTo>
                <a:lnTo>
                  <a:pt x="81" y="15"/>
                </a:lnTo>
                <a:lnTo>
                  <a:pt x="79" y="18"/>
                </a:lnTo>
                <a:lnTo>
                  <a:pt x="77" y="21"/>
                </a:lnTo>
                <a:lnTo>
                  <a:pt x="75" y="21"/>
                </a:lnTo>
                <a:lnTo>
                  <a:pt x="72" y="24"/>
                </a:lnTo>
                <a:lnTo>
                  <a:pt x="64" y="27"/>
                </a:lnTo>
                <a:lnTo>
                  <a:pt x="55" y="34"/>
                </a:lnTo>
                <a:lnTo>
                  <a:pt x="46" y="37"/>
                </a:lnTo>
                <a:lnTo>
                  <a:pt x="35" y="43"/>
                </a:lnTo>
                <a:lnTo>
                  <a:pt x="26" y="46"/>
                </a:lnTo>
                <a:lnTo>
                  <a:pt x="19" y="49"/>
                </a:lnTo>
                <a:lnTo>
                  <a:pt x="11" y="52"/>
                </a:lnTo>
                <a:lnTo>
                  <a:pt x="6" y="52"/>
                </a:lnTo>
                <a:lnTo>
                  <a:pt x="2" y="49"/>
                </a:lnTo>
                <a:lnTo>
                  <a:pt x="2" y="49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" name="Freeform 262"/>
          <p:cNvSpPr>
            <a:spLocks/>
          </p:cNvSpPr>
          <p:nvPr/>
        </p:nvSpPr>
        <p:spPr bwMode="auto">
          <a:xfrm>
            <a:off x="1851872" y="1028097"/>
            <a:ext cx="1207845" cy="328373"/>
          </a:xfrm>
          <a:custGeom>
            <a:avLst/>
            <a:gdLst>
              <a:gd name="T0" fmla="*/ 130 w 201"/>
              <a:gd name="T1" fmla="*/ 9 h 37"/>
              <a:gd name="T2" fmla="*/ 141 w 201"/>
              <a:gd name="T3" fmla="*/ 6 h 37"/>
              <a:gd name="T4" fmla="*/ 152 w 201"/>
              <a:gd name="T5" fmla="*/ 3 h 37"/>
              <a:gd name="T6" fmla="*/ 161 w 201"/>
              <a:gd name="T7" fmla="*/ 3 h 37"/>
              <a:gd name="T8" fmla="*/ 170 w 201"/>
              <a:gd name="T9" fmla="*/ 3 h 37"/>
              <a:gd name="T10" fmla="*/ 177 w 201"/>
              <a:gd name="T11" fmla="*/ 3 h 37"/>
              <a:gd name="T12" fmla="*/ 183 w 201"/>
              <a:gd name="T13" fmla="*/ 0 h 37"/>
              <a:gd name="T14" fmla="*/ 188 w 201"/>
              <a:gd name="T15" fmla="*/ 3 h 37"/>
              <a:gd name="T16" fmla="*/ 190 w 201"/>
              <a:gd name="T17" fmla="*/ 3 h 37"/>
              <a:gd name="T18" fmla="*/ 194 w 201"/>
              <a:gd name="T19" fmla="*/ 6 h 37"/>
              <a:gd name="T20" fmla="*/ 199 w 201"/>
              <a:gd name="T21" fmla="*/ 6 h 37"/>
              <a:gd name="T22" fmla="*/ 199 w 201"/>
              <a:gd name="T23" fmla="*/ 9 h 37"/>
              <a:gd name="T24" fmla="*/ 201 w 201"/>
              <a:gd name="T25" fmla="*/ 9 h 37"/>
              <a:gd name="T26" fmla="*/ 201 w 201"/>
              <a:gd name="T27" fmla="*/ 9 h 37"/>
              <a:gd name="T28" fmla="*/ 199 w 201"/>
              <a:gd name="T29" fmla="*/ 12 h 37"/>
              <a:gd name="T30" fmla="*/ 196 w 201"/>
              <a:gd name="T31" fmla="*/ 15 h 37"/>
              <a:gd name="T32" fmla="*/ 192 w 201"/>
              <a:gd name="T33" fmla="*/ 15 h 37"/>
              <a:gd name="T34" fmla="*/ 190 w 201"/>
              <a:gd name="T35" fmla="*/ 15 h 37"/>
              <a:gd name="T36" fmla="*/ 183 w 201"/>
              <a:gd name="T37" fmla="*/ 18 h 37"/>
              <a:gd name="T38" fmla="*/ 177 w 201"/>
              <a:gd name="T39" fmla="*/ 18 h 37"/>
              <a:gd name="T40" fmla="*/ 168 w 201"/>
              <a:gd name="T41" fmla="*/ 21 h 37"/>
              <a:gd name="T42" fmla="*/ 157 w 201"/>
              <a:gd name="T43" fmla="*/ 21 h 37"/>
              <a:gd name="T44" fmla="*/ 143 w 201"/>
              <a:gd name="T45" fmla="*/ 24 h 37"/>
              <a:gd name="T46" fmla="*/ 128 w 201"/>
              <a:gd name="T47" fmla="*/ 24 h 37"/>
              <a:gd name="T48" fmla="*/ 110 w 201"/>
              <a:gd name="T49" fmla="*/ 28 h 37"/>
              <a:gd name="T50" fmla="*/ 93 w 201"/>
              <a:gd name="T51" fmla="*/ 31 h 37"/>
              <a:gd name="T52" fmla="*/ 79 w 201"/>
              <a:gd name="T53" fmla="*/ 31 h 37"/>
              <a:gd name="T54" fmla="*/ 64 w 201"/>
              <a:gd name="T55" fmla="*/ 34 h 37"/>
              <a:gd name="T56" fmla="*/ 53 w 201"/>
              <a:gd name="T57" fmla="*/ 34 h 37"/>
              <a:gd name="T58" fmla="*/ 44 w 201"/>
              <a:gd name="T59" fmla="*/ 37 h 37"/>
              <a:gd name="T60" fmla="*/ 37 w 201"/>
              <a:gd name="T61" fmla="*/ 37 h 37"/>
              <a:gd name="T62" fmla="*/ 31 w 201"/>
              <a:gd name="T63" fmla="*/ 37 h 37"/>
              <a:gd name="T64" fmla="*/ 29 w 201"/>
              <a:gd name="T65" fmla="*/ 37 h 37"/>
              <a:gd name="T66" fmla="*/ 24 w 201"/>
              <a:gd name="T67" fmla="*/ 37 h 37"/>
              <a:gd name="T68" fmla="*/ 18 w 201"/>
              <a:gd name="T69" fmla="*/ 37 h 37"/>
              <a:gd name="T70" fmla="*/ 9 w 201"/>
              <a:gd name="T71" fmla="*/ 31 h 37"/>
              <a:gd name="T72" fmla="*/ 7 w 201"/>
              <a:gd name="T73" fmla="*/ 31 h 37"/>
              <a:gd name="T74" fmla="*/ 4 w 201"/>
              <a:gd name="T75" fmla="*/ 28 h 37"/>
              <a:gd name="T76" fmla="*/ 2 w 201"/>
              <a:gd name="T77" fmla="*/ 28 h 37"/>
              <a:gd name="T78" fmla="*/ 0 w 201"/>
              <a:gd name="T79" fmla="*/ 28 h 37"/>
              <a:gd name="T80" fmla="*/ 0 w 201"/>
              <a:gd name="T81" fmla="*/ 28 h 37"/>
              <a:gd name="T82" fmla="*/ 0 w 201"/>
              <a:gd name="T83" fmla="*/ 28 h 37"/>
              <a:gd name="T84" fmla="*/ 2 w 201"/>
              <a:gd name="T85" fmla="*/ 24 h 37"/>
              <a:gd name="T86" fmla="*/ 4 w 201"/>
              <a:gd name="T87" fmla="*/ 24 h 37"/>
              <a:gd name="T88" fmla="*/ 7 w 201"/>
              <a:gd name="T89" fmla="*/ 24 h 37"/>
              <a:gd name="T90" fmla="*/ 11 w 201"/>
              <a:gd name="T91" fmla="*/ 24 h 37"/>
              <a:gd name="T92" fmla="*/ 15 w 201"/>
              <a:gd name="T93" fmla="*/ 24 h 37"/>
              <a:gd name="T94" fmla="*/ 22 w 201"/>
              <a:gd name="T95" fmla="*/ 24 h 37"/>
              <a:gd name="T96" fmla="*/ 29 w 201"/>
              <a:gd name="T97" fmla="*/ 24 h 37"/>
              <a:gd name="T98" fmla="*/ 35 w 201"/>
              <a:gd name="T99" fmla="*/ 21 h 37"/>
              <a:gd name="T100" fmla="*/ 46 w 201"/>
              <a:gd name="T101" fmla="*/ 21 h 37"/>
              <a:gd name="T102" fmla="*/ 57 w 201"/>
              <a:gd name="T103" fmla="*/ 21 h 37"/>
              <a:gd name="T104" fmla="*/ 64 w 201"/>
              <a:gd name="T105" fmla="*/ 18 h 37"/>
              <a:gd name="T106" fmla="*/ 71 w 201"/>
              <a:gd name="T107" fmla="*/ 18 h 37"/>
              <a:gd name="T108" fmla="*/ 79 w 201"/>
              <a:gd name="T109" fmla="*/ 18 h 37"/>
              <a:gd name="T110" fmla="*/ 88 w 201"/>
              <a:gd name="T111" fmla="*/ 15 h 37"/>
              <a:gd name="T112" fmla="*/ 97 w 201"/>
              <a:gd name="T113" fmla="*/ 15 h 37"/>
              <a:gd name="T114" fmla="*/ 106 w 201"/>
              <a:gd name="T115" fmla="*/ 12 h 37"/>
              <a:gd name="T116" fmla="*/ 117 w 201"/>
              <a:gd name="T117" fmla="*/ 9 h 37"/>
              <a:gd name="T118" fmla="*/ 130 w 201"/>
              <a:gd name="T119" fmla="*/ 9 h 37"/>
              <a:gd name="T120" fmla="*/ 130 w 201"/>
              <a:gd name="T121" fmla="*/ 9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201" h="37">
                <a:moveTo>
                  <a:pt x="130" y="9"/>
                </a:moveTo>
                <a:lnTo>
                  <a:pt x="141" y="6"/>
                </a:lnTo>
                <a:lnTo>
                  <a:pt x="152" y="3"/>
                </a:lnTo>
                <a:lnTo>
                  <a:pt x="161" y="3"/>
                </a:lnTo>
                <a:lnTo>
                  <a:pt x="170" y="3"/>
                </a:lnTo>
                <a:lnTo>
                  <a:pt x="177" y="3"/>
                </a:lnTo>
                <a:lnTo>
                  <a:pt x="183" y="0"/>
                </a:lnTo>
                <a:lnTo>
                  <a:pt x="188" y="3"/>
                </a:lnTo>
                <a:lnTo>
                  <a:pt x="190" y="3"/>
                </a:lnTo>
                <a:lnTo>
                  <a:pt x="194" y="6"/>
                </a:lnTo>
                <a:lnTo>
                  <a:pt x="199" y="6"/>
                </a:lnTo>
                <a:lnTo>
                  <a:pt x="199" y="9"/>
                </a:lnTo>
                <a:lnTo>
                  <a:pt x="201" y="9"/>
                </a:lnTo>
                <a:lnTo>
                  <a:pt x="201" y="9"/>
                </a:lnTo>
                <a:lnTo>
                  <a:pt x="199" y="12"/>
                </a:lnTo>
                <a:lnTo>
                  <a:pt x="196" y="15"/>
                </a:lnTo>
                <a:lnTo>
                  <a:pt x="192" y="15"/>
                </a:lnTo>
                <a:lnTo>
                  <a:pt x="190" y="15"/>
                </a:lnTo>
                <a:lnTo>
                  <a:pt x="183" y="18"/>
                </a:lnTo>
                <a:lnTo>
                  <a:pt x="177" y="18"/>
                </a:lnTo>
                <a:lnTo>
                  <a:pt x="168" y="21"/>
                </a:lnTo>
                <a:lnTo>
                  <a:pt x="157" y="21"/>
                </a:lnTo>
                <a:lnTo>
                  <a:pt x="143" y="24"/>
                </a:lnTo>
                <a:lnTo>
                  <a:pt x="128" y="24"/>
                </a:lnTo>
                <a:lnTo>
                  <a:pt x="110" y="28"/>
                </a:lnTo>
                <a:lnTo>
                  <a:pt x="93" y="31"/>
                </a:lnTo>
                <a:lnTo>
                  <a:pt x="79" y="31"/>
                </a:lnTo>
                <a:lnTo>
                  <a:pt x="64" y="34"/>
                </a:lnTo>
                <a:lnTo>
                  <a:pt x="53" y="34"/>
                </a:lnTo>
                <a:lnTo>
                  <a:pt x="44" y="37"/>
                </a:lnTo>
                <a:lnTo>
                  <a:pt x="37" y="37"/>
                </a:lnTo>
                <a:lnTo>
                  <a:pt x="31" y="37"/>
                </a:lnTo>
                <a:lnTo>
                  <a:pt x="29" y="37"/>
                </a:lnTo>
                <a:lnTo>
                  <a:pt x="24" y="37"/>
                </a:lnTo>
                <a:lnTo>
                  <a:pt x="18" y="37"/>
                </a:lnTo>
                <a:lnTo>
                  <a:pt x="9" y="31"/>
                </a:lnTo>
                <a:lnTo>
                  <a:pt x="7" y="31"/>
                </a:lnTo>
                <a:lnTo>
                  <a:pt x="4" y="28"/>
                </a:lnTo>
                <a:lnTo>
                  <a:pt x="2" y="28"/>
                </a:lnTo>
                <a:lnTo>
                  <a:pt x="0" y="28"/>
                </a:lnTo>
                <a:lnTo>
                  <a:pt x="0" y="28"/>
                </a:lnTo>
                <a:lnTo>
                  <a:pt x="0" y="28"/>
                </a:lnTo>
                <a:lnTo>
                  <a:pt x="2" y="24"/>
                </a:lnTo>
                <a:lnTo>
                  <a:pt x="4" y="24"/>
                </a:lnTo>
                <a:lnTo>
                  <a:pt x="7" y="24"/>
                </a:lnTo>
                <a:lnTo>
                  <a:pt x="11" y="24"/>
                </a:lnTo>
                <a:lnTo>
                  <a:pt x="15" y="24"/>
                </a:lnTo>
                <a:lnTo>
                  <a:pt x="22" y="24"/>
                </a:lnTo>
                <a:lnTo>
                  <a:pt x="29" y="24"/>
                </a:lnTo>
                <a:lnTo>
                  <a:pt x="35" y="21"/>
                </a:lnTo>
                <a:lnTo>
                  <a:pt x="46" y="21"/>
                </a:lnTo>
                <a:lnTo>
                  <a:pt x="57" y="21"/>
                </a:lnTo>
                <a:lnTo>
                  <a:pt x="64" y="18"/>
                </a:lnTo>
                <a:lnTo>
                  <a:pt x="71" y="18"/>
                </a:lnTo>
                <a:lnTo>
                  <a:pt x="79" y="18"/>
                </a:lnTo>
                <a:lnTo>
                  <a:pt x="88" y="15"/>
                </a:lnTo>
                <a:lnTo>
                  <a:pt x="97" y="15"/>
                </a:lnTo>
                <a:lnTo>
                  <a:pt x="106" y="12"/>
                </a:lnTo>
                <a:lnTo>
                  <a:pt x="117" y="9"/>
                </a:lnTo>
                <a:lnTo>
                  <a:pt x="130" y="9"/>
                </a:lnTo>
                <a:lnTo>
                  <a:pt x="130" y="9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Freeform 263"/>
          <p:cNvSpPr>
            <a:spLocks/>
          </p:cNvSpPr>
          <p:nvPr/>
        </p:nvSpPr>
        <p:spPr bwMode="auto">
          <a:xfrm>
            <a:off x="1996092" y="1329843"/>
            <a:ext cx="997522" cy="275124"/>
          </a:xfrm>
          <a:custGeom>
            <a:avLst/>
            <a:gdLst>
              <a:gd name="T0" fmla="*/ 80 w 166"/>
              <a:gd name="T1" fmla="*/ 6 h 31"/>
              <a:gd name="T2" fmla="*/ 95 w 166"/>
              <a:gd name="T3" fmla="*/ 6 h 31"/>
              <a:gd name="T4" fmla="*/ 108 w 166"/>
              <a:gd name="T5" fmla="*/ 3 h 31"/>
              <a:gd name="T6" fmla="*/ 119 w 166"/>
              <a:gd name="T7" fmla="*/ 3 h 31"/>
              <a:gd name="T8" fmla="*/ 130 w 166"/>
              <a:gd name="T9" fmla="*/ 0 h 31"/>
              <a:gd name="T10" fmla="*/ 137 w 166"/>
              <a:gd name="T11" fmla="*/ 0 h 31"/>
              <a:gd name="T12" fmla="*/ 144 w 166"/>
              <a:gd name="T13" fmla="*/ 0 h 31"/>
              <a:gd name="T14" fmla="*/ 148 w 166"/>
              <a:gd name="T15" fmla="*/ 0 h 31"/>
              <a:gd name="T16" fmla="*/ 150 w 166"/>
              <a:gd name="T17" fmla="*/ 0 h 31"/>
              <a:gd name="T18" fmla="*/ 155 w 166"/>
              <a:gd name="T19" fmla="*/ 0 h 31"/>
              <a:gd name="T20" fmla="*/ 157 w 166"/>
              <a:gd name="T21" fmla="*/ 0 h 31"/>
              <a:gd name="T22" fmla="*/ 164 w 166"/>
              <a:gd name="T23" fmla="*/ 3 h 31"/>
              <a:gd name="T24" fmla="*/ 166 w 166"/>
              <a:gd name="T25" fmla="*/ 3 h 31"/>
              <a:gd name="T26" fmla="*/ 166 w 166"/>
              <a:gd name="T27" fmla="*/ 6 h 31"/>
              <a:gd name="T28" fmla="*/ 166 w 166"/>
              <a:gd name="T29" fmla="*/ 9 h 31"/>
              <a:gd name="T30" fmla="*/ 164 w 166"/>
              <a:gd name="T31" fmla="*/ 12 h 31"/>
              <a:gd name="T32" fmla="*/ 161 w 166"/>
              <a:gd name="T33" fmla="*/ 12 h 31"/>
              <a:gd name="T34" fmla="*/ 157 w 166"/>
              <a:gd name="T35" fmla="*/ 12 h 31"/>
              <a:gd name="T36" fmla="*/ 150 w 166"/>
              <a:gd name="T37" fmla="*/ 15 h 31"/>
              <a:gd name="T38" fmla="*/ 144 w 166"/>
              <a:gd name="T39" fmla="*/ 15 h 31"/>
              <a:gd name="T40" fmla="*/ 133 w 166"/>
              <a:gd name="T41" fmla="*/ 18 h 31"/>
              <a:gd name="T42" fmla="*/ 122 w 166"/>
              <a:gd name="T43" fmla="*/ 18 h 31"/>
              <a:gd name="T44" fmla="*/ 108 w 166"/>
              <a:gd name="T45" fmla="*/ 21 h 31"/>
              <a:gd name="T46" fmla="*/ 93 w 166"/>
              <a:gd name="T47" fmla="*/ 24 h 31"/>
              <a:gd name="T48" fmla="*/ 77 w 166"/>
              <a:gd name="T49" fmla="*/ 24 h 31"/>
              <a:gd name="T50" fmla="*/ 62 w 166"/>
              <a:gd name="T51" fmla="*/ 27 h 31"/>
              <a:gd name="T52" fmla="*/ 51 w 166"/>
              <a:gd name="T53" fmla="*/ 27 h 31"/>
              <a:gd name="T54" fmla="*/ 40 w 166"/>
              <a:gd name="T55" fmla="*/ 31 h 31"/>
              <a:gd name="T56" fmla="*/ 31 w 166"/>
              <a:gd name="T57" fmla="*/ 31 h 31"/>
              <a:gd name="T58" fmla="*/ 27 w 166"/>
              <a:gd name="T59" fmla="*/ 31 h 31"/>
              <a:gd name="T60" fmla="*/ 20 w 166"/>
              <a:gd name="T61" fmla="*/ 31 h 31"/>
              <a:gd name="T62" fmla="*/ 18 w 166"/>
              <a:gd name="T63" fmla="*/ 31 h 31"/>
              <a:gd name="T64" fmla="*/ 13 w 166"/>
              <a:gd name="T65" fmla="*/ 31 h 31"/>
              <a:gd name="T66" fmla="*/ 9 w 166"/>
              <a:gd name="T67" fmla="*/ 31 h 31"/>
              <a:gd name="T68" fmla="*/ 7 w 166"/>
              <a:gd name="T69" fmla="*/ 27 h 31"/>
              <a:gd name="T70" fmla="*/ 5 w 166"/>
              <a:gd name="T71" fmla="*/ 27 h 31"/>
              <a:gd name="T72" fmla="*/ 2 w 166"/>
              <a:gd name="T73" fmla="*/ 27 h 31"/>
              <a:gd name="T74" fmla="*/ 0 w 166"/>
              <a:gd name="T75" fmla="*/ 24 h 31"/>
              <a:gd name="T76" fmla="*/ 0 w 166"/>
              <a:gd name="T77" fmla="*/ 24 h 31"/>
              <a:gd name="T78" fmla="*/ 0 w 166"/>
              <a:gd name="T79" fmla="*/ 24 h 31"/>
              <a:gd name="T80" fmla="*/ 0 w 166"/>
              <a:gd name="T81" fmla="*/ 21 h 31"/>
              <a:gd name="T82" fmla="*/ 2 w 166"/>
              <a:gd name="T83" fmla="*/ 21 h 31"/>
              <a:gd name="T84" fmla="*/ 5 w 166"/>
              <a:gd name="T85" fmla="*/ 18 h 31"/>
              <a:gd name="T86" fmla="*/ 9 w 166"/>
              <a:gd name="T87" fmla="*/ 18 h 31"/>
              <a:gd name="T88" fmla="*/ 11 w 166"/>
              <a:gd name="T89" fmla="*/ 18 h 31"/>
              <a:gd name="T90" fmla="*/ 16 w 166"/>
              <a:gd name="T91" fmla="*/ 18 h 31"/>
              <a:gd name="T92" fmla="*/ 22 w 166"/>
              <a:gd name="T93" fmla="*/ 15 h 31"/>
              <a:gd name="T94" fmla="*/ 31 w 166"/>
              <a:gd name="T95" fmla="*/ 15 h 31"/>
              <a:gd name="T96" fmla="*/ 40 w 166"/>
              <a:gd name="T97" fmla="*/ 12 h 31"/>
              <a:gd name="T98" fmla="*/ 51 w 166"/>
              <a:gd name="T99" fmla="*/ 12 h 31"/>
              <a:gd name="T100" fmla="*/ 64 w 166"/>
              <a:gd name="T101" fmla="*/ 9 h 31"/>
              <a:gd name="T102" fmla="*/ 80 w 166"/>
              <a:gd name="T103" fmla="*/ 6 h 31"/>
              <a:gd name="T104" fmla="*/ 80 w 166"/>
              <a:gd name="T105" fmla="*/ 6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66" h="31">
                <a:moveTo>
                  <a:pt x="80" y="6"/>
                </a:moveTo>
                <a:lnTo>
                  <a:pt x="95" y="6"/>
                </a:lnTo>
                <a:lnTo>
                  <a:pt x="108" y="3"/>
                </a:lnTo>
                <a:lnTo>
                  <a:pt x="119" y="3"/>
                </a:lnTo>
                <a:lnTo>
                  <a:pt x="130" y="0"/>
                </a:lnTo>
                <a:lnTo>
                  <a:pt x="137" y="0"/>
                </a:lnTo>
                <a:lnTo>
                  <a:pt x="144" y="0"/>
                </a:lnTo>
                <a:lnTo>
                  <a:pt x="148" y="0"/>
                </a:lnTo>
                <a:lnTo>
                  <a:pt x="150" y="0"/>
                </a:lnTo>
                <a:lnTo>
                  <a:pt x="155" y="0"/>
                </a:lnTo>
                <a:lnTo>
                  <a:pt x="157" y="0"/>
                </a:lnTo>
                <a:lnTo>
                  <a:pt x="164" y="3"/>
                </a:lnTo>
                <a:lnTo>
                  <a:pt x="166" y="3"/>
                </a:lnTo>
                <a:lnTo>
                  <a:pt x="166" y="6"/>
                </a:lnTo>
                <a:lnTo>
                  <a:pt x="166" y="9"/>
                </a:lnTo>
                <a:lnTo>
                  <a:pt x="164" y="12"/>
                </a:lnTo>
                <a:lnTo>
                  <a:pt x="161" y="12"/>
                </a:lnTo>
                <a:lnTo>
                  <a:pt x="157" y="12"/>
                </a:lnTo>
                <a:lnTo>
                  <a:pt x="150" y="15"/>
                </a:lnTo>
                <a:lnTo>
                  <a:pt x="144" y="15"/>
                </a:lnTo>
                <a:lnTo>
                  <a:pt x="133" y="18"/>
                </a:lnTo>
                <a:lnTo>
                  <a:pt x="122" y="18"/>
                </a:lnTo>
                <a:lnTo>
                  <a:pt x="108" y="21"/>
                </a:lnTo>
                <a:lnTo>
                  <a:pt x="93" y="24"/>
                </a:lnTo>
                <a:lnTo>
                  <a:pt x="77" y="24"/>
                </a:lnTo>
                <a:lnTo>
                  <a:pt x="62" y="27"/>
                </a:lnTo>
                <a:lnTo>
                  <a:pt x="51" y="27"/>
                </a:lnTo>
                <a:lnTo>
                  <a:pt x="40" y="31"/>
                </a:lnTo>
                <a:lnTo>
                  <a:pt x="31" y="31"/>
                </a:lnTo>
                <a:lnTo>
                  <a:pt x="27" y="31"/>
                </a:lnTo>
                <a:lnTo>
                  <a:pt x="20" y="31"/>
                </a:lnTo>
                <a:lnTo>
                  <a:pt x="18" y="31"/>
                </a:lnTo>
                <a:lnTo>
                  <a:pt x="13" y="31"/>
                </a:lnTo>
                <a:lnTo>
                  <a:pt x="9" y="31"/>
                </a:lnTo>
                <a:lnTo>
                  <a:pt x="7" y="27"/>
                </a:lnTo>
                <a:lnTo>
                  <a:pt x="5" y="27"/>
                </a:lnTo>
                <a:lnTo>
                  <a:pt x="2" y="27"/>
                </a:lnTo>
                <a:lnTo>
                  <a:pt x="0" y="24"/>
                </a:lnTo>
                <a:lnTo>
                  <a:pt x="0" y="24"/>
                </a:lnTo>
                <a:lnTo>
                  <a:pt x="0" y="24"/>
                </a:lnTo>
                <a:lnTo>
                  <a:pt x="0" y="21"/>
                </a:lnTo>
                <a:lnTo>
                  <a:pt x="2" y="21"/>
                </a:lnTo>
                <a:lnTo>
                  <a:pt x="5" y="18"/>
                </a:lnTo>
                <a:lnTo>
                  <a:pt x="9" y="18"/>
                </a:lnTo>
                <a:lnTo>
                  <a:pt x="11" y="18"/>
                </a:lnTo>
                <a:lnTo>
                  <a:pt x="16" y="18"/>
                </a:lnTo>
                <a:lnTo>
                  <a:pt x="22" y="15"/>
                </a:lnTo>
                <a:lnTo>
                  <a:pt x="31" y="15"/>
                </a:lnTo>
                <a:lnTo>
                  <a:pt x="40" y="12"/>
                </a:lnTo>
                <a:lnTo>
                  <a:pt x="51" y="12"/>
                </a:lnTo>
                <a:lnTo>
                  <a:pt x="64" y="9"/>
                </a:lnTo>
                <a:lnTo>
                  <a:pt x="80" y="6"/>
                </a:lnTo>
                <a:lnTo>
                  <a:pt x="80" y="6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Freeform 264"/>
          <p:cNvSpPr>
            <a:spLocks/>
          </p:cNvSpPr>
          <p:nvPr/>
        </p:nvSpPr>
        <p:spPr bwMode="auto">
          <a:xfrm>
            <a:off x="1443248" y="1542840"/>
            <a:ext cx="2145275" cy="417122"/>
          </a:xfrm>
          <a:custGeom>
            <a:avLst/>
            <a:gdLst>
              <a:gd name="T0" fmla="*/ 242 w 357"/>
              <a:gd name="T1" fmla="*/ 7 h 47"/>
              <a:gd name="T2" fmla="*/ 267 w 357"/>
              <a:gd name="T3" fmla="*/ 3 h 47"/>
              <a:gd name="T4" fmla="*/ 289 w 357"/>
              <a:gd name="T5" fmla="*/ 3 h 47"/>
              <a:gd name="T6" fmla="*/ 304 w 357"/>
              <a:gd name="T7" fmla="*/ 0 h 47"/>
              <a:gd name="T8" fmla="*/ 326 w 357"/>
              <a:gd name="T9" fmla="*/ 3 h 47"/>
              <a:gd name="T10" fmla="*/ 342 w 357"/>
              <a:gd name="T11" fmla="*/ 7 h 47"/>
              <a:gd name="T12" fmla="*/ 353 w 357"/>
              <a:gd name="T13" fmla="*/ 13 h 47"/>
              <a:gd name="T14" fmla="*/ 357 w 357"/>
              <a:gd name="T15" fmla="*/ 19 h 47"/>
              <a:gd name="T16" fmla="*/ 355 w 357"/>
              <a:gd name="T17" fmla="*/ 22 h 47"/>
              <a:gd name="T18" fmla="*/ 344 w 357"/>
              <a:gd name="T19" fmla="*/ 22 h 47"/>
              <a:gd name="T20" fmla="*/ 326 w 357"/>
              <a:gd name="T21" fmla="*/ 25 h 47"/>
              <a:gd name="T22" fmla="*/ 300 w 357"/>
              <a:gd name="T23" fmla="*/ 25 h 47"/>
              <a:gd name="T24" fmla="*/ 242 w 357"/>
              <a:gd name="T25" fmla="*/ 25 h 47"/>
              <a:gd name="T26" fmla="*/ 161 w 357"/>
              <a:gd name="T27" fmla="*/ 34 h 47"/>
              <a:gd name="T28" fmla="*/ 110 w 357"/>
              <a:gd name="T29" fmla="*/ 40 h 47"/>
              <a:gd name="T30" fmla="*/ 72 w 357"/>
              <a:gd name="T31" fmla="*/ 44 h 47"/>
              <a:gd name="T32" fmla="*/ 52 w 357"/>
              <a:gd name="T33" fmla="*/ 47 h 47"/>
              <a:gd name="T34" fmla="*/ 37 w 357"/>
              <a:gd name="T35" fmla="*/ 47 h 47"/>
              <a:gd name="T36" fmla="*/ 24 w 357"/>
              <a:gd name="T37" fmla="*/ 47 h 47"/>
              <a:gd name="T38" fmla="*/ 15 w 357"/>
              <a:gd name="T39" fmla="*/ 44 h 47"/>
              <a:gd name="T40" fmla="*/ 6 w 357"/>
              <a:gd name="T41" fmla="*/ 40 h 47"/>
              <a:gd name="T42" fmla="*/ 2 w 357"/>
              <a:gd name="T43" fmla="*/ 40 h 47"/>
              <a:gd name="T44" fmla="*/ 0 w 357"/>
              <a:gd name="T45" fmla="*/ 37 h 47"/>
              <a:gd name="T46" fmla="*/ 0 w 357"/>
              <a:gd name="T47" fmla="*/ 37 h 47"/>
              <a:gd name="T48" fmla="*/ 4 w 357"/>
              <a:gd name="T49" fmla="*/ 34 h 47"/>
              <a:gd name="T50" fmla="*/ 13 w 357"/>
              <a:gd name="T51" fmla="*/ 31 h 47"/>
              <a:gd name="T52" fmla="*/ 26 w 357"/>
              <a:gd name="T53" fmla="*/ 31 h 47"/>
              <a:gd name="T54" fmla="*/ 50 w 357"/>
              <a:gd name="T55" fmla="*/ 28 h 47"/>
              <a:gd name="T56" fmla="*/ 79 w 357"/>
              <a:gd name="T57" fmla="*/ 25 h 47"/>
              <a:gd name="T58" fmla="*/ 103 w 357"/>
              <a:gd name="T59" fmla="*/ 22 h 47"/>
              <a:gd name="T60" fmla="*/ 141 w 357"/>
              <a:gd name="T61" fmla="*/ 19 h 47"/>
              <a:gd name="T62" fmla="*/ 196 w 357"/>
              <a:gd name="T63" fmla="*/ 10 h 47"/>
              <a:gd name="T64" fmla="*/ 227 w 357"/>
              <a:gd name="T65" fmla="*/ 7 h 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357" h="47">
                <a:moveTo>
                  <a:pt x="227" y="7"/>
                </a:moveTo>
                <a:lnTo>
                  <a:pt x="242" y="7"/>
                </a:lnTo>
                <a:lnTo>
                  <a:pt x="256" y="3"/>
                </a:lnTo>
                <a:lnTo>
                  <a:pt x="267" y="3"/>
                </a:lnTo>
                <a:lnTo>
                  <a:pt x="278" y="3"/>
                </a:lnTo>
                <a:lnTo>
                  <a:pt x="289" y="3"/>
                </a:lnTo>
                <a:lnTo>
                  <a:pt x="295" y="0"/>
                </a:lnTo>
                <a:lnTo>
                  <a:pt x="304" y="0"/>
                </a:lnTo>
                <a:lnTo>
                  <a:pt x="309" y="0"/>
                </a:lnTo>
                <a:lnTo>
                  <a:pt x="326" y="3"/>
                </a:lnTo>
                <a:lnTo>
                  <a:pt x="335" y="3"/>
                </a:lnTo>
                <a:lnTo>
                  <a:pt x="342" y="7"/>
                </a:lnTo>
                <a:lnTo>
                  <a:pt x="348" y="10"/>
                </a:lnTo>
                <a:lnTo>
                  <a:pt x="353" y="13"/>
                </a:lnTo>
                <a:lnTo>
                  <a:pt x="357" y="16"/>
                </a:lnTo>
                <a:lnTo>
                  <a:pt x="357" y="19"/>
                </a:lnTo>
                <a:lnTo>
                  <a:pt x="357" y="19"/>
                </a:lnTo>
                <a:lnTo>
                  <a:pt x="355" y="22"/>
                </a:lnTo>
                <a:lnTo>
                  <a:pt x="350" y="22"/>
                </a:lnTo>
                <a:lnTo>
                  <a:pt x="344" y="22"/>
                </a:lnTo>
                <a:lnTo>
                  <a:pt x="335" y="25"/>
                </a:lnTo>
                <a:lnTo>
                  <a:pt x="326" y="25"/>
                </a:lnTo>
                <a:lnTo>
                  <a:pt x="313" y="25"/>
                </a:lnTo>
                <a:lnTo>
                  <a:pt x="300" y="25"/>
                </a:lnTo>
                <a:lnTo>
                  <a:pt x="271" y="25"/>
                </a:lnTo>
                <a:lnTo>
                  <a:pt x="242" y="25"/>
                </a:lnTo>
                <a:lnTo>
                  <a:pt x="187" y="31"/>
                </a:lnTo>
                <a:lnTo>
                  <a:pt x="161" y="34"/>
                </a:lnTo>
                <a:lnTo>
                  <a:pt x="134" y="37"/>
                </a:lnTo>
                <a:lnTo>
                  <a:pt x="110" y="40"/>
                </a:lnTo>
                <a:lnTo>
                  <a:pt x="86" y="44"/>
                </a:lnTo>
                <a:lnTo>
                  <a:pt x="72" y="44"/>
                </a:lnTo>
                <a:lnTo>
                  <a:pt x="64" y="47"/>
                </a:lnTo>
                <a:lnTo>
                  <a:pt x="52" y="47"/>
                </a:lnTo>
                <a:lnTo>
                  <a:pt x="44" y="47"/>
                </a:lnTo>
                <a:lnTo>
                  <a:pt x="37" y="47"/>
                </a:lnTo>
                <a:lnTo>
                  <a:pt x="30" y="47"/>
                </a:lnTo>
                <a:lnTo>
                  <a:pt x="24" y="47"/>
                </a:lnTo>
                <a:lnTo>
                  <a:pt x="19" y="44"/>
                </a:lnTo>
                <a:lnTo>
                  <a:pt x="15" y="44"/>
                </a:lnTo>
                <a:lnTo>
                  <a:pt x="11" y="44"/>
                </a:lnTo>
                <a:lnTo>
                  <a:pt x="6" y="40"/>
                </a:lnTo>
                <a:lnTo>
                  <a:pt x="4" y="40"/>
                </a:lnTo>
                <a:lnTo>
                  <a:pt x="2" y="40"/>
                </a:lnTo>
                <a:lnTo>
                  <a:pt x="0" y="37"/>
                </a:lnTo>
                <a:lnTo>
                  <a:pt x="0" y="37"/>
                </a:lnTo>
                <a:lnTo>
                  <a:pt x="0" y="37"/>
                </a:lnTo>
                <a:lnTo>
                  <a:pt x="0" y="37"/>
                </a:lnTo>
                <a:lnTo>
                  <a:pt x="2" y="34"/>
                </a:lnTo>
                <a:lnTo>
                  <a:pt x="4" y="34"/>
                </a:lnTo>
                <a:lnTo>
                  <a:pt x="8" y="34"/>
                </a:lnTo>
                <a:lnTo>
                  <a:pt x="13" y="31"/>
                </a:lnTo>
                <a:lnTo>
                  <a:pt x="17" y="31"/>
                </a:lnTo>
                <a:lnTo>
                  <a:pt x="26" y="31"/>
                </a:lnTo>
                <a:lnTo>
                  <a:pt x="33" y="31"/>
                </a:lnTo>
                <a:lnTo>
                  <a:pt x="50" y="28"/>
                </a:lnTo>
                <a:lnTo>
                  <a:pt x="70" y="25"/>
                </a:lnTo>
                <a:lnTo>
                  <a:pt x="79" y="25"/>
                </a:lnTo>
                <a:lnTo>
                  <a:pt x="90" y="22"/>
                </a:lnTo>
                <a:lnTo>
                  <a:pt x="103" y="22"/>
                </a:lnTo>
                <a:lnTo>
                  <a:pt x="114" y="19"/>
                </a:lnTo>
                <a:lnTo>
                  <a:pt x="141" y="19"/>
                </a:lnTo>
                <a:lnTo>
                  <a:pt x="167" y="16"/>
                </a:lnTo>
                <a:lnTo>
                  <a:pt x="196" y="10"/>
                </a:lnTo>
                <a:lnTo>
                  <a:pt x="227" y="7"/>
                </a:lnTo>
                <a:lnTo>
                  <a:pt x="227" y="7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8" name="Freeform 265"/>
          <p:cNvSpPr>
            <a:spLocks/>
          </p:cNvSpPr>
          <p:nvPr/>
        </p:nvSpPr>
        <p:spPr bwMode="auto">
          <a:xfrm>
            <a:off x="2140312" y="2039833"/>
            <a:ext cx="84128" cy="869738"/>
          </a:xfrm>
          <a:custGeom>
            <a:avLst/>
            <a:gdLst>
              <a:gd name="T0" fmla="*/ 0 w 14"/>
              <a:gd name="T1" fmla="*/ 74 h 98"/>
              <a:gd name="T2" fmla="*/ 3 w 14"/>
              <a:gd name="T3" fmla="*/ 61 h 98"/>
              <a:gd name="T4" fmla="*/ 3 w 14"/>
              <a:gd name="T5" fmla="*/ 52 h 98"/>
              <a:gd name="T6" fmla="*/ 5 w 14"/>
              <a:gd name="T7" fmla="*/ 43 h 98"/>
              <a:gd name="T8" fmla="*/ 5 w 14"/>
              <a:gd name="T9" fmla="*/ 37 h 98"/>
              <a:gd name="T10" fmla="*/ 7 w 14"/>
              <a:gd name="T11" fmla="*/ 31 h 98"/>
              <a:gd name="T12" fmla="*/ 7 w 14"/>
              <a:gd name="T13" fmla="*/ 28 h 98"/>
              <a:gd name="T14" fmla="*/ 7 w 14"/>
              <a:gd name="T15" fmla="*/ 24 h 98"/>
              <a:gd name="T16" fmla="*/ 7 w 14"/>
              <a:gd name="T17" fmla="*/ 24 h 98"/>
              <a:gd name="T18" fmla="*/ 7 w 14"/>
              <a:gd name="T19" fmla="*/ 21 h 98"/>
              <a:gd name="T20" fmla="*/ 7 w 14"/>
              <a:gd name="T21" fmla="*/ 18 h 98"/>
              <a:gd name="T22" fmla="*/ 5 w 14"/>
              <a:gd name="T23" fmla="*/ 9 h 98"/>
              <a:gd name="T24" fmla="*/ 5 w 14"/>
              <a:gd name="T25" fmla="*/ 0 h 98"/>
              <a:gd name="T26" fmla="*/ 14 w 14"/>
              <a:gd name="T27" fmla="*/ 0 h 98"/>
              <a:gd name="T28" fmla="*/ 14 w 14"/>
              <a:gd name="T29" fmla="*/ 18 h 98"/>
              <a:gd name="T30" fmla="*/ 14 w 14"/>
              <a:gd name="T31" fmla="*/ 34 h 98"/>
              <a:gd name="T32" fmla="*/ 12 w 14"/>
              <a:gd name="T33" fmla="*/ 49 h 98"/>
              <a:gd name="T34" fmla="*/ 12 w 14"/>
              <a:gd name="T35" fmla="*/ 58 h 98"/>
              <a:gd name="T36" fmla="*/ 9 w 14"/>
              <a:gd name="T37" fmla="*/ 71 h 98"/>
              <a:gd name="T38" fmla="*/ 9 w 14"/>
              <a:gd name="T39" fmla="*/ 77 h 98"/>
              <a:gd name="T40" fmla="*/ 9 w 14"/>
              <a:gd name="T41" fmla="*/ 83 h 98"/>
              <a:gd name="T42" fmla="*/ 7 w 14"/>
              <a:gd name="T43" fmla="*/ 89 h 98"/>
              <a:gd name="T44" fmla="*/ 5 w 14"/>
              <a:gd name="T45" fmla="*/ 95 h 98"/>
              <a:gd name="T46" fmla="*/ 3 w 14"/>
              <a:gd name="T47" fmla="*/ 98 h 98"/>
              <a:gd name="T48" fmla="*/ 3 w 14"/>
              <a:gd name="T49" fmla="*/ 98 h 98"/>
              <a:gd name="T50" fmla="*/ 0 w 14"/>
              <a:gd name="T51" fmla="*/ 98 h 98"/>
              <a:gd name="T52" fmla="*/ 0 w 14"/>
              <a:gd name="T53" fmla="*/ 98 h 98"/>
              <a:gd name="T54" fmla="*/ 0 w 14"/>
              <a:gd name="T55" fmla="*/ 92 h 98"/>
              <a:gd name="T56" fmla="*/ 0 w 14"/>
              <a:gd name="T57" fmla="*/ 83 h 98"/>
              <a:gd name="T58" fmla="*/ 0 w 14"/>
              <a:gd name="T59" fmla="*/ 74 h 98"/>
              <a:gd name="T60" fmla="*/ 0 w 14"/>
              <a:gd name="T61" fmla="*/ 74 h 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14" h="98">
                <a:moveTo>
                  <a:pt x="0" y="74"/>
                </a:moveTo>
                <a:lnTo>
                  <a:pt x="3" y="61"/>
                </a:lnTo>
                <a:lnTo>
                  <a:pt x="3" y="52"/>
                </a:lnTo>
                <a:lnTo>
                  <a:pt x="5" y="43"/>
                </a:lnTo>
                <a:lnTo>
                  <a:pt x="5" y="37"/>
                </a:lnTo>
                <a:lnTo>
                  <a:pt x="7" y="31"/>
                </a:lnTo>
                <a:lnTo>
                  <a:pt x="7" y="28"/>
                </a:lnTo>
                <a:lnTo>
                  <a:pt x="7" y="24"/>
                </a:lnTo>
                <a:lnTo>
                  <a:pt x="7" y="24"/>
                </a:lnTo>
                <a:lnTo>
                  <a:pt x="7" y="21"/>
                </a:lnTo>
                <a:lnTo>
                  <a:pt x="7" y="18"/>
                </a:lnTo>
                <a:lnTo>
                  <a:pt x="5" y="9"/>
                </a:lnTo>
                <a:lnTo>
                  <a:pt x="5" y="0"/>
                </a:lnTo>
                <a:lnTo>
                  <a:pt x="14" y="0"/>
                </a:lnTo>
                <a:lnTo>
                  <a:pt x="14" y="18"/>
                </a:lnTo>
                <a:lnTo>
                  <a:pt x="14" y="34"/>
                </a:lnTo>
                <a:lnTo>
                  <a:pt x="12" y="49"/>
                </a:lnTo>
                <a:lnTo>
                  <a:pt x="12" y="58"/>
                </a:lnTo>
                <a:lnTo>
                  <a:pt x="9" y="71"/>
                </a:lnTo>
                <a:lnTo>
                  <a:pt x="9" y="77"/>
                </a:lnTo>
                <a:lnTo>
                  <a:pt x="9" y="83"/>
                </a:lnTo>
                <a:lnTo>
                  <a:pt x="7" y="89"/>
                </a:lnTo>
                <a:lnTo>
                  <a:pt x="5" y="95"/>
                </a:lnTo>
                <a:lnTo>
                  <a:pt x="3" y="98"/>
                </a:lnTo>
                <a:lnTo>
                  <a:pt x="3" y="98"/>
                </a:lnTo>
                <a:lnTo>
                  <a:pt x="0" y="98"/>
                </a:lnTo>
                <a:lnTo>
                  <a:pt x="0" y="98"/>
                </a:lnTo>
                <a:lnTo>
                  <a:pt x="0" y="92"/>
                </a:lnTo>
                <a:lnTo>
                  <a:pt x="0" y="83"/>
                </a:lnTo>
                <a:lnTo>
                  <a:pt x="0" y="74"/>
                </a:lnTo>
                <a:lnTo>
                  <a:pt x="0" y="74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9" name="Freeform 266"/>
          <p:cNvSpPr>
            <a:spLocks/>
          </p:cNvSpPr>
          <p:nvPr/>
        </p:nvSpPr>
        <p:spPr bwMode="auto">
          <a:xfrm>
            <a:off x="2158341" y="1871208"/>
            <a:ext cx="979496" cy="1233611"/>
          </a:xfrm>
          <a:custGeom>
            <a:avLst/>
            <a:gdLst>
              <a:gd name="T0" fmla="*/ 112 w 163"/>
              <a:gd name="T1" fmla="*/ 0 h 139"/>
              <a:gd name="T2" fmla="*/ 119 w 163"/>
              <a:gd name="T3" fmla="*/ 0 h 139"/>
              <a:gd name="T4" fmla="*/ 126 w 163"/>
              <a:gd name="T5" fmla="*/ 0 h 139"/>
              <a:gd name="T6" fmla="*/ 139 w 163"/>
              <a:gd name="T7" fmla="*/ 3 h 139"/>
              <a:gd name="T8" fmla="*/ 150 w 163"/>
              <a:gd name="T9" fmla="*/ 10 h 139"/>
              <a:gd name="T10" fmla="*/ 156 w 163"/>
              <a:gd name="T11" fmla="*/ 13 h 139"/>
              <a:gd name="T12" fmla="*/ 161 w 163"/>
              <a:gd name="T13" fmla="*/ 16 h 139"/>
              <a:gd name="T14" fmla="*/ 163 w 163"/>
              <a:gd name="T15" fmla="*/ 19 h 139"/>
              <a:gd name="T16" fmla="*/ 159 w 163"/>
              <a:gd name="T17" fmla="*/ 25 h 139"/>
              <a:gd name="T18" fmla="*/ 156 w 163"/>
              <a:gd name="T19" fmla="*/ 28 h 139"/>
              <a:gd name="T20" fmla="*/ 154 w 163"/>
              <a:gd name="T21" fmla="*/ 37 h 139"/>
              <a:gd name="T22" fmla="*/ 156 w 163"/>
              <a:gd name="T23" fmla="*/ 53 h 139"/>
              <a:gd name="T24" fmla="*/ 159 w 163"/>
              <a:gd name="T25" fmla="*/ 77 h 139"/>
              <a:gd name="T26" fmla="*/ 156 w 163"/>
              <a:gd name="T27" fmla="*/ 105 h 139"/>
              <a:gd name="T28" fmla="*/ 148 w 163"/>
              <a:gd name="T29" fmla="*/ 124 h 139"/>
              <a:gd name="T30" fmla="*/ 134 w 163"/>
              <a:gd name="T31" fmla="*/ 136 h 139"/>
              <a:gd name="T32" fmla="*/ 123 w 163"/>
              <a:gd name="T33" fmla="*/ 139 h 139"/>
              <a:gd name="T34" fmla="*/ 117 w 163"/>
              <a:gd name="T35" fmla="*/ 136 h 139"/>
              <a:gd name="T36" fmla="*/ 117 w 163"/>
              <a:gd name="T37" fmla="*/ 130 h 139"/>
              <a:gd name="T38" fmla="*/ 114 w 163"/>
              <a:gd name="T39" fmla="*/ 124 h 139"/>
              <a:gd name="T40" fmla="*/ 110 w 163"/>
              <a:gd name="T41" fmla="*/ 117 h 139"/>
              <a:gd name="T42" fmla="*/ 101 w 163"/>
              <a:gd name="T43" fmla="*/ 108 h 139"/>
              <a:gd name="T44" fmla="*/ 92 w 163"/>
              <a:gd name="T45" fmla="*/ 99 h 139"/>
              <a:gd name="T46" fmla="*/ 103 w 163"/>
              <a:gd name="T47" fmla="*/ 102 h 139"/>
              <a:gd name="T48" fmla="*/ 112 w 163"/>
              <a:gd name="T49" fmla="*/ 102 h 139"/>
              <a:gd name="T50" fmla="*/ 119 w 163"/>
              <a:gd name="T51" fmla="*/ 102 h 139"/>
              <a:gd name="T52" fmla="*/ 121 w 163"/>
              <a:gd name="T53" fmla="*/ 102 h 139"/>
              <a:gd name="T54" fmla="*/ 121 w 163"/>
              <a:gd name="T55" fmla="*/ 96 h 139"/>
              <a:gd name="T56" fmla="*/ 123 w 163"/>
              <a:gd name="T57" fmla="*/ 84 h 139"/>
              <a:gd name="T58" fmla="*/ 123 w 163"/>
              <a:gd name="T59" fmla="*/ 68 h 139"/>
              <a:gd name="T60" fmla="*/ 121 w 163"/>
              <a:gd name="T61" fmla="*/ 47 h 139"/>
              <a:gd name="T62" fmla="*/ 119 w 163"/>
              <a:gd name="T63" fmla="*/ 28 h 139"/>
              <a:gd name="T64" fmla="*/ 117 w 163"/>
              <a:gd name="T65" fmla="*/ 22 h 139"/>
              <a:gd name="T66" fmla="*/ 110 w 163"/>
              <a:gd name="T67" fmla="*/ 19 h 139"/>
              <a:gd name="T68" fmla="*/ 101 w 163"/>
              <a:gd name="T69" fmla="*/ 19 h 139"/>
              <a:gd name="T70" fmla="*/ 92 w 163"/>
              <a:gd name="T71" fmla="*/ 22 h 139"/>
              <a:gd name="T72" fmla="*/ 84 w 163"/>
              <a:gd name="T73" fmla="*/ 22 h 139"/>
              <a:gd name="T74" fmla="*/ 70 w 163"/>
              <a:gd name="T75" fmla="*/ 22 h 139"/>
              <a:gd name="T76" fmla="*/ 53 w 163"/>
              <a:gd name="T77" fmla="*/ 25 h 139"/>
              <a:gd name="T78" fmla="*/ 22 w 163"/>
              <a:gd name="T79" fmla="*/ 28 h 139"/>
              <a:gd name="T80" fmla="*/ 9 w 163"/>
              <a:gd name="T81" fmla="*/ 28 h 139"/>
              <a:gd name="T82" fmla="*/ 0 w 163"/>
              <a:gd name="T83" fmla="*/ 28 h 139"/>
              <a:gd name="T84" fmla="*/ 11 w 163"/>
              <a:gd name="T85" fmla="*/ 13 h 139"/>
              <a:gd name="T86" fmla="*/ 26 w 163"/>
              <a:gd name="T87" fmla="*/ 13 h 139"/>
              <a:gd name="T88" fmla="*/ 44 w 163"/>
              <a:gd name="T89" fmla="*/ 10 h 139"/>
              <a:gd name="T90" fmla="*/ 64 w 163"/>
              <a:gd name="T91" fmla="*/ 10 h 139"/>
              <a:gd name="T92" fmla="*/ 81 w 163"/>
              <a:gd name="T93" fmla="*/ 7 h 139"/>
              <a:gd name="T94" fmla="*/ 95 w 163"/>
              <a:gd name="T95" fmla="*/ 3 h 139"/>
              <a:gd name="T96" fmla="*/ 103 w 163"/>
              <a:gd name="T97" fmla="*/ 3 h 139"/>
              <a:gd name="T98" fmla="*/ 108 w 163"/>
              <a:gd name="T99" fmla="*/ 3 h 1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63" h="139">
                <a:moveTo>
                  <a:pt x="108" y="3"/>
                </a:moveTo>
                <a:lnTo>
                  <a:pt x="112" y="0"/>
                </a:lnTo>
                <a:lnTo>
                  <a:pt x="114" y="0"/>
                </a:lnTo>
                <a:lnTo>
                  <a:pt x="119" y="0"/>
                </a:lnTo>
                <a:lnTo>
                  <a:pt x="123" y="0"/>
                </a:lnTo>
                <a:lnTo>
                  <a:pt x="126" y="0"/>
                </a:lnTo>
                <a:lnTo>
                  <a:pt x="132" y="3"/>
                </a:lnTo>
                <a:lnTo>
                  <a:pt x="139" y="3"/>
                </a:lnTo>
                <a:lnTo>
                  <a:pt x="145" y="7"/>
                </a:lnTo>
                <a:lnTo>
                  <a:pt x="150" y="10"/>
                </a:lnTo>
                <a:lnTo>
                  <a:pt x="154" y="10"/>
                </a:lnTo>
                <a:lnTo>
                  <a:pt x="156" y="13"/>
                </a:lnTo>
                <a:lnTo>
                  <a:pt x="159" y="13"/>
                </a:lnTo>
                <a:lnTo>
                  <a:pt x="161" y="16"/>
                </a:lnTo>
                <a:lnTo>
                  <a:pt x="163" y="19"/>
                </a:lnTo>
                <a:lnTo>
                  <a:pt x="163" y="19"/>
                </a:lnTo>
                <a:lnTo>
                  <a:pt x="161" y="22"/>
                </a:lnTo>
                <a:lnTo>
                  <a:pt x="159" y="25"/>
                </a:lnTo>
                <a:lnTo>
                  <a:pt x="156" y="25"/>
                </a:lnTo>
                <a:lnTo>
                  <a:pt x="156" y="28"/>
                </a:lnTo>
                <a:lnTo>
                  <a:pt x="154" y="31"/>
                </a:lnTo>
                <a:lnTo>
                  <a:pt x="154" y="37"/>
                </a:lnTo>
                <a:lnTo>
                  <a:pt x="154" y="43"/>
                </a:lnTo>
                <a:lnTo>
                  <a:pt x="156" y="53"/>
                </a:lnTo>
                <a:lnTo>
                  <a:pt x="156" y="65"/>
                </a:lnTo>
                <a:lnTo>
                  <a:pt x="159" y="77"/>
                </a:lnTo>
                <a:lnTo>
                  <a:pt x="159" y="93"/>
                </a:lnTo>
                <a:lnTo>
                  <a:pt x="156" y="105"/>
                </a:lnTo>
                <a:lnTo>
                  <a:pt x="152" y="114"/>
                </a:lnTo>
                <a:lnTo>
                  <a:pt x="148" y="124"/>
                </a:lnTo>
                <a:lnTo>
                  <a:pt x="141" y="130"/>
                </a:lnTo>
                <a:lnTo>
                  <a:pt x="134" y="136"/>
                </a:lnTo>
                <a:lnTo>
                  <a:pt x="130" y="139"/>
                </a:lnTo>
                <a:lnTo>
                  <a:pt x="123" y="139"/>
                </a:lnTo>
                <a:lnTo>
                  <a:pt x="119" y="139"/>
                </a:lnTo>
                <a:lnTo>
                  <a:pt x="117" y="136"/>
                </a:lnTo>
                <a:lnTo>
                  <a:pt x="114" y="133"/>
                </a:lnTo>
                <a:lnTo>
                  <a:pt x="117" y="130"/>
                </a:lnTo>
                <a:lnTo>
                  <a:pt x="114" y="127"/>
                </a:lnTo>
                <a:lnTo>
                  <a:pt x="114" y="124"/>
                </a:lnTo>
                <a:lnTo>
                  <a:pt x="112" y="120"/>
                </a:lnTo>
                <a:lnTo>
                  <a:pt x="110" y="117"/>
                </a:lnTo>
                <a:lnTo>
                  <a:pt x="106" y="114"/>
                </a:lnTo>
                <a:lnTo>
                  <a:pt x="101" y="108"/>
                </a:lnTo>
                <a:lnTo>
                  <a:pt x="97" y="105"/>
                </a:lnTo>
                <a:lnTo>
                  <a:pt x="92" y="99"/>
                </a:lnTo>
                <a:lnTo>
                  <a:pt x="99" y="102"/>
                </a:lnTo>
                <a:lnTo>
                  <a:pt x="103" y="102"/>
                </a:lnTo>
                <a:lnTo>
                  <a:pt x="108" y="102"/>
                </a:lnTo>
                <a:lnTo>
                  <a:pt x="112" y="102"/>
                </a:lnTo>
                <a:lnTo>
                  <a:pt x="117" y="102"/>
                </a:lnTo>
                <a:lnTo>
                  <a:pt x="119" y="102"/>
                </a:lnTo>
                <a:lnTo>
                  <a:pt x="119" y="102"/>
                </a:lnTo>
                <a:lnTo>
                  <a:pt x="121" y="102"/>
                </a:lnTo>
                <a:lnTo>
                  <a:pt x="121" y="99"/>
                </a:lnTo>
                <a:lnTo>
                  <a:pt x="121" y="96"/>
                </a:lnTo>
                <a:lnTo>
                  <a:pt x="121" y="93"/>
                </a:lnTo>
                <a:lnTo>
                  <a:pt x="123" y="84"/>
                </a:lnTo>
                <a:lnTo>
                  <a:pt x="123" y="77"/>
                </a:lnTo>
                <a:lnTo>
                  <a:pt x="123" y="68"/>
                </a:lnTo>
                <a:lnTo>
                  <a:pt x="121" y="59"/>
                </a:lnTo>
                <a:lnTo>
                  <a:pt x="121" y="47"/>
                </a:lnTo>
                <a:lnTo>
                  <a:pt x="119" y="34"/>
                </a:lnTo>
                <a:lnTo>
                  <a:pt x="119" y="28"/>
                </a:lnTo>
                <a:lnTo>
                  <a:pt x="117" y="22"/>
                </a:lnTo>
                <a:lnTo>
                  <a:pt x="117" y="22"/>
                </a:lnTo>
                <a:lnTo>
                  <a:pt x="114" y="22"/>
                </a:lnTo>
                <a:lnTo>
                  <a:pt x="110" y="19"/>
                </a:lnTo>
                <a:lnTo>
                  <a:pt x="106" y="19"/>
                </a:lnTo>
                <a:lnTo>
                  <a:pt x="101" y="19"/>
                </a:lnTo>
                <a:lnTo>
                  <a:pt x="97" y="22"/>
                </a:lnTo>
                <a:lnTo>
                  <a:pt x="92" y="22"/>
                </a:lnTo>
                <a:lnTo>
                  <a:pt x="88" y="22"/>
                </a:lnTo>
                <a:lnTo>
                  <a:pt x="84" y="22"/>
                </a:lnTo>
                <a:lnTo>
                  <a:pt x="77" y="22"/>
                </a:lnTo>
                <a:lnTo>
                  <a:pt x="70" y="22"/>
                </a:lnTo>
                <a:lnTo>
                  <a:pt x="62" y="25"/>
                </a:lnTo>
                <a:lnTo>
                  <a:pt x="53" y="25"/>
                </a:lnTo>
                <a:lnTo>
                  <a:pt x="37" y="25"/>
                </a:lnTo>
                <a:lnTo>
                  <a:pt x="22" y="28"/>
                </a:lnTo>
                <a:lnTo>
                  <a:pt x="15" y="28"/>
                </a:lnTo>
                <a:lnTo>
                  <a:pt x="9" y="28"/>
                </a:lnTo>
                <a:lnTo>
                  <a:pt x="4" y="28"/>
                </a:lnTo>
                <a:lnTo>
                  <a:pt x="0" y="28"/>
                </a:lnTo>
                <a:lnTo>
                  <a:pt x="0" y="13"/>
                </a:lnTo>
                <a:lnTo>
                  <a:pt x="11" y="13"/>
                </a:lnTo>
                <a:lnTo>
                  <a:pt x="20" y="13"/>
                </a:lnTo>
                <a:lnTo>
                  <a:pt x="26" y="13"/>
                </a:lnTo>
                <a:lnTo>
                  <a:pt x="35" y="13"/>
                </a:lnTo>
                <a:lnTo>
                  <a:pt x="44" y="10"/>
                </a:lnTo>
                <a:lnTo>
                  <a:pt x="53" y="10"/>
                </a:lnTo>
                <a:lnTo>
                  <a:pt x="64" y="10"/>
                </a:lnTo>
                <a:lnTo>
                  <a:pt x="73" y="7"/>
                </a:lnTo>
                <a:lnTo>
                  <a:pt x="81" y="7"/>
                </a:lnTo>
                <a:lnTo>
                  <a:pt x="88" y="7"/>
                </a:lnTo>
                <a:lnTo>
                  <a:pt x="95" y="3"/>
                </a:lnTo>
                <a:lnTo>
                  <a:pt x="101" y="3"/>
                </a:lnTo>
                <a:lnTo>
                  <a:pt x="103" y="3"/>
                </a:lnTo>
                <a:lnTo>
                  <a:pt x="108" y="3"/>
                </a:lnTo>
                <a:lnTo>
                  <a:pt x="108" y="3"/>
                </a:lnTo>
                <a:lnTo>
                  <a:pt x="108" y="3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0" name="Freeform 267"/>
          <p:cNvSpPr>
            <a:spLocks/>
          </p:cNvSpPr>
          <p:nvPr/>
        </p:nvSpPr>
        <p:spPr bwMode="auto">
          <a:xfrm>
            <a:off x="2158341" y="2146332"/>
            <a:ext cx="606928" cy="168626"/>
          </a:xfrm>
          <a:custGeom>
            <a:avLst/>
            <a:gdLst>
              <a:gd name="T0" fmla="*/ 53 w 101"/>
              <a:gd name="T1" fmla="*/ 3 h 19"/>
              <a:gd name="T2" fmla="*/ 64 w 101"/>
              <a:gd name="T3" fmla="*/ 0 h 19"/>
              <a:gd name="T4" fmla="*/ 75 w 101"/>
              <a:gd name="T5" fmla="*/ 0 h 19"/>
              <a:gd name="T6" fmla="*/ 86 w 101"/>
              <a:gd name="T7" fmla="*/ 0 h 19"/>
              <a:gd name="T8" fmla="*/ 92 w 101"/>
              <a:gd name="T9" fmla="*/ 3 h 19"/>
              <a:gd name="T10" fmla="*/ 97 w 101"/>
              <a:gd name="T11" fmla="*/ 6 h 19"/>
              <a:gd name="T12" fmla="*/ 99 w 101"/>
              <a:gd name="T13" fmla="*/ 6 h 19"/>
              <a:gd name="T14" fmla="*/ 101 w 101"/>
              <a:gd name="T15" fmla="*/ 6 h 19"/>
              <a:gd name="T16" fmla="*/ 101 w 101"/>
              <a:gd name="T17" fmla="*/ 9 h 19"/>
              <a:gd name="T18" fmla="*/ 101 w 101"/>
              <a:gd name="T19" fmla="*/ 9 h 19"/>
              <a:gd name="T20" fmla="*/ 101 w 101"/>
              <a:gd name="T21" fmla="*/ 9 h 19"/>
              <a:gd name="T22" fmla="*/ 99 w 101"/>
              <a:gd name="T23" fmla="*/ 12 h 19"/>
              <a:gd name="T24" fmla="*/ 95 w 101"/>
              <a:gd name="T25" fmla="*/ 12 h 19"/>
              <a:gd name="T26" fmla="*/ 88 w 101"/>
              <a:gd name="T27" fmla="*/ 16 h 19"/>
              <a:gd name="T28" fmla="*/ 81 w 101"/>
              <a:gd name="T29" fmla="*/ 19 h 19"/>
              <a:gd name="T30" fmla="*/ 73 w 101"/>
              <a:gd name="T31" fmla="*/ 19 h 19"/>
              <a:gd name="T32" fmla="*/ 66 w 101"/>
              <a:gd name="T33" fmla="*/ 19 h 19"/>
              <a:gd name="T34" fmla="*/ 59 w 101"/>
              <a:gd name="T35" fmla="*/ 19 h 19"/>
              <a:gd name="T36" fmla="*/ 53 w 101"/>
              <a:gd name="T37" fmla="*/ 19 h 19"/>
              <a:gd name="T38" fmla="*/ 44 w 101"/>
              <a:gd name="T39" fmla="*/ 19 h 19"/>
              <a:gd name="T40" fmla="*/ 35 w 101"/>
              <a:gd name="T41" fmla="*/ 19 h 19"/>
              <a:gd name="T42" fmla="*/ 24 w 101"/>
              <a:gd name="T43" fmla="*/ 19 h 19"/>
              <a:gd name="T44" fmla="*/ 13 w 101"/>
              <a:gd name="T45" fmla="*/ 19 h 19"/>
              <a:gd name="T46" fmla="*/ 0 w 101"/>
              <a:gd name="T47" fmla="*/ 19 h 19"/>
              <a:gd name="T48" fmla="*/ 0 w 101"/>
              <a:gd name="T49" fmla="*/ 9 h 19"/>
              <a:gd name="T50" fmla="*/ 24 w 101"/>
              <a:gd name="T51" fmla="*/ 6 h 19"/>
              <a:gd name="T52" fmla="*/ 37 w 101"/>
              <a:gd name="T53" fmla="*/ 6 h 19"/>
              <a:gd name="T54" fmla="*/ 53 w 101"/>
              <a:gd name="T55" fmla="*/ 3 h 19"/>
              <a:gd name="T56" fmla="*/ 53 w 101"/>
              <a:gd name="T57" fmla="*/ 3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01" h="19">
                <a:moveTo>
                  <a:pt x="53" y="3"/>
                </a:moveTo>
                <a:lnTo>
                  <a:pt x="64" y="0"/>
                </a:lnTo>
                <a:lnTo>
                  <a:pt x="75" y="0"/>
                </a:lnTo>
                <a:lnTo>
                  <a:pt x="86" y="0"/>
                </a:lnTo>
                <a:lnTo>
                  <a:pt x="92" y="3"/>
                </a:lnTo>
                <a:lnTo>
                  <a:pt x="97" y="6"/>
                </a:lnTo>
                <a:lnTo>
                  <a:pt x="99" y="6"/>
                </a:lnTo>
                <a:lnTo>
                  <a:pt x="101" y="6"/>
                </a:lnTo>
                <a:lnTo>
                  <a:pt x="101" y="9"/>
                </a:lnTo>
                <a:lnTo>
                  <a:pt x="101" y="9"/>
                </a:lnTo>
                <a:lnTo>
                  <a:pt x="101" y="9"/>
                </a:lnTo>
                <a:lnTo>
                  <a:pt x="99" y="12"/>
                </a:lnTo>
                <a:lnTo>
                  <a:pt x="95" y="12"/>
                </a:lnTo>
                <a:lnTo>
                  <a:pt x="88" y="16"/>
                </a:lnTo>
                <a:lnTo>
                  <a:pt x="81" y="19"/>
                </a:lnTo>
                <a:lnTo>
                  <a:pt x="73" y="19"/>
                </a:lnTo>
                <a:lnTo>
                  <a:pt x="66" y="19"/>
                </a:lnTo>
                <a:lnTo>
                  <a:pt x="59" y="19"/>
                </a:lnTo>
                <a:lnTo>
                  <a:pt x="53" y="19"/>
                </a:lnTo>
                <a:lnTo>
                  <a:pt x="44" y="19"/>
                </a:lnTo>
                <a:lnTo>
                  <a:pt x="35" y="19"/>
                </a:lnTo>
                <a:lnTo>
                  <a:pt x="24" y="19"/>
                </a:lnTo>
                <a:lnTo>
                  <a:pt x="13" y="19"/>
                </a:lnTo>
                <a:lnTo>
                  <a:pt x="0" y="19"/>
                </a:lnTo>
                <a:lnTo>
                  <a:pt x="0" y="9"/>
                </a:lnTo>
                <a:lnTo>
                  <a:pt x="24" y="6"/>
                </a:lnTo>
                <a:lnTo>
                  <a:pt x="37" y="6"/>
                </a:lnTo>
                <a:lnTo>
                  <a:pt x="53" y="3"/>
                </a:lnTo>
                <a:lnTo>
                  <a:pt x="53" y="3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1" name="Freeform 268"/>
          <p:cNvSpPr>
            <a:spLocks/>
          </p:cNvSpPr>
          <p:nvPr/>
        </p:nvSpPr>
        <p:spPr bwMode="auto">
          <a:xfrm>
            <a:off x="2128294" y="2421450"/>
            <a:ext cx="636972" cy="159748"/>
          </a:xfrm>
          <a:custGeom>
            <a:avLst/>
            <a:gdLst>
              <a:gd name="T0" fmla="*/ 51 w 106"/>
              <a:gd name="T1" fmla="*/ 3 h 18"/>
              <a:gd name="T2" fmla="*/ 62 w 106"/>
              <a:gd name="T3" fmla="*/ 3 h 18"/>
              <a:gd name="T4" fmla="*/ 71 w 106"/>
              <a:gd name="T5" fmla="*/ 0 h 18"/>
              <a:gd name="T6" fmla="*/ 78 w 106"/>
              <a:gd name="T7" fmla="*/ 0 h 18"/>
              <a:gd name="T8" fmla="*/ 84 w 106"/>
              <a:gd name="T9" fmla="*/ 0 h 18"/>
              <a:gd name="T10" fmla="*/ 91 w 106"/>
              <a:gd name="T11" fmla="*/ 0 h 18"/>
              <a:gd name="T12" fmla="*/ 95 w 106"/>
              <a:gd name="T13" fmla="*/ 0 h 18"/>
              <a:gd name="T14" fmla="*/ 100 w 106"/>
              <a:gd name="T15" fmla="*/ 0 h 18"/>
              <a:gd name="T16" fmla="*/ 102 w 106"/>
              <a:gd name="T17" fmla="*/ 3 h 18"/>
              <a:gd name="T18" fmla="*/ 104 w 106"/>
              <a:gd name="T19" fmla="*/ 3 h 18"/>
              <a:gd name="T20" fmla="*/ 106 w 106"/>
              <a:gd name="T21" fmla="*/ 6 h 18"/>
              <a:gd name="T22" fmla="*/ 104 w 106"/>
              <a:gd name="T23" fmla="*/ 9 h 18"/>
              <a:gd name="T24" fmla="*/ 102 w 106"/>
              <a:gd name="T25" fmla="*/ 9 h 18"/>
              <a:gd name="T26" fmla="*/ 97 w 106"/>
              <a:gd name="T27" fmla="*/ 12 h 18"/>
              <a:gd name="T28" fmla="*/ 91 w 106"/>
              <a:gd name="T29" fmla="*/ 15 h 18"/>
              <a:gd name="T30" fmla="*/ 82 w 106"/>
              <a:gd name="T31" fmla="*/ 15 h 18"/>
              <a:gd name="T32" fmla="*/ 71 w 106"/>
              <a:gd name="T33" fmla="*/ 18 h 18"/>
              <a:gd name="T34" fmla="*/ 67 w 106"/>
              <a:gd name="T35" fmla="*/ 18 h 18"/>
              <a:gd name="T36" fmla="*/ 58 w 106"/>
              <a:gd name="T37" fmla="*/ 18 h 18"/>
              <a:gd name="T38" fmla="*/ 51 w 106"/>
              <a:gd name="T39" fmla="*/ 18 h 18"/>
              <a:gd name="T40" fmla="*/ 42 w 106"/>
              <a:gd name="T41" fmla="*/ 18 h 18"/>
              <a:gd name="T42" fmla="*/ 33 w 106"/>
              <a:gd name="T43" fmla="*/ 18 h 18"/>
              <a:gd name="T44" fmla="*/ 22 w 106"/>
              <a:gd name="T45" fmla="*/ 18 h 18"/>
              <a:gd name="T46" fmla="*/ 11 w 106"/>
              <a:gd name="T47" fmla="*/ 18 h 18"/>
              <a:gd name="T48" fmla="*/ 0 w 106"/>
              <a:gd name="T49" fmla="*/ 18 h 18"/>
              <a:gd name="T50" fmla="*/ 0 w 106"/>
              <a:gd name="T51" fmla="*/ 6 h 18"/>
              <a:gd name="T52" fmla="*/ 2 w 106"/>
              <a:gd name="T53" fmla="*/ 6 h 18"/>
              <a:gd name="T54" fmla="*/ 7 w 106"/>
              <a:gd name="T55" fmla="*/ 6 h 18"/>
              <a:gd name="T56" fmla="*/ 14 w 106"/>
              <a:gd name="T57" fmla="*/ 6 h 18"/>
              <a:gd name="T58" fmla="*/ 18 w 106"/>
              <a:gd name="T59" fmla="*/ 6 h 18"/>
              <a:gd name="T60" fmla="*/ 25 w 106"/>
              <a:gd name="T61" fmla="*/ 6 h 18"/>
              <a:gd name="T62" fmla="*/ 33 w 106"/>
              <a:gd name="T63" fmla="*/ 6 h 18"/>
              <a:gd name="T64" fmla="*/ 42 w 106"/>
              <a:gd name="T65" fmla="*/ 3 h 18"/>
              <a:gd name="T66" fmla="*/ 51 w 106"/>
              <a:gd name="T67" fmla="*/ 3 h 18"/>
              <a:gd name="T68" fmla="*/ 51 w 106"/>
              <a:gd name="T69" fmla="*/ 3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06" h="18">
                <a:moveTo>
                  <a:pt x="51" y="3"/>
                </a:moveTo>
                <a:lnTo>
                  <a:pt x="62" y="3"/>
                </a:lnTo>
                <a:lnTo>
                  <a:pt x="71" y="0"/>
                </a:lnTo>
                <a:lnTo>
                  <a:pt x="78" y="0"/>
                </a:lnTo>
                <a:lnTo>
                  <a:pt x="84" y="0"/>
                </a:lnTo>
                <a:lnTo>
                  <a:pt x="91" y="0"/>
                </a:lnTo>
                <a:lnTo>
                  <a:pt x="95" y="0"/>
                </a:lnTo>
                <a:lnTo>
                  <a:pt x="100" y="0"/>
                </a:lnTo>
                <a:lnTo>
                  <a:pt x="102" y="3"/>
                </a:lnTo>
                <a:lnTo>
                  <a:pt x="104" y="3"/>
                </a:lnTo>
                <a:lnTo>
                  <a:pt x="106" y="6"/>
                </a:lnTo>
                <a:lnTo>
                  <a:pt x="104" y="9"/>
                </a:lnTo>
                <a:lnTo>
                  <a:pt x="102" y="9"/>
                </a:lnTo>
                <a:lnTo>
                  <a:pt x="97" y="12"/>
                </a:lnTo>
                <a:lnTo>
                  <a:pt x="91" y="15"/>
                </a:lnTo>
                <a:lnTo>
                  <a:pt x="82" y="15"/>
                </a:lnTo>
                <a:lnTo>
                  <a:pt x="71" y="18"/>
                </a:lnTo>
                <a:lnTo>
                  <a:pt x="67" y="18"/>
                </a:lnTo>
                <a:lnTo>
                  <a:pt x="58" y="18"/>
                </a:lnTo>
                <a:lnTo>
                  <a:pt x="51" y="18"/>
                </a:lnTo>
                <a:lnTo>
                  <a:pt x="42" y="18"/>
                </a:lnTo>
                <a:lnTo>
                  <a:pt x="33" y="18"/>
                </a:lnTo>
                <a:lnTo>
                  <a:pt x="22" y="18"/>
                </a:lnTo>
                <a:lnTo>
                  <a:pt x="11" y="18"/>
                </a:lnTo>
                <a:lnTo>
                  <a:pt x="0" y="18"/>
                </a:lnTo>
                <a:lnTo>
                  <a:pt x="0" y="6"/>
                </a:lnTo>
                <a:lnTo>
                  <a:pt x="2" y="6"/>
                </a:lnTo>
                <a:lnTo>
                  <a:pt x="7" y="6"/>
                </a:lnTo>
                <a:lnTo>
                  <a:pt x="14" y="6"/>
                </a:lnTo>
                <a:lnTo>
                  <a:pt x="18" y="6"/>
                </a:lnTo>
                <a:lnTo>
                  <a:pt x="25" y="6"/>
                </a:lnTo>
                <a:lnTo>
                  <a:pt x="33" y="6"/>
                </a:lnTo>
                <a:lnTo>
                  <a:pt x="42" y="3"/>
                </a:lnTo>
                <a:lnTo>
                  <a:pt x="51" y="3"/>
                </a:lnTo>
                <a:lnTo>
                  <a:pt x="51" y="3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2" name="Freeform 269"/>
          <p:cNvSpPr>
            <a:spLocks/>
          </p:cNvSpPr>
          <p:nvPr/>
        </p:nvSpPr>
        <p:spPr bwMode="auto">
          <a:xfrm>
            <a:off x="2182378" y="2776446"/>
            <a:ext cx="582891" cy="53249"/>
          </a:xfrm>
          <a:custGeom>
            <a:avLst/>
            <a:gdLst>
              <a:gd name="T0" fmla="*/ 97 w 97"/>
              <a:gd name="T1" fmla="*/ 3 h 6"/>
              <a:gd name="T2" fmla="*/ 95 w 97"/>
              <a:gd name="T3" fmla="*/ 3 h 6"/>
              <a:gd name="T4" fmla="*/ 93 w 97"/>
              <a:gd name="T5" fmla="*/ 3 h 6"/>
              <a:gd name="T6" fmla="*/ 88 w 97"/>
              <a:gd name="T7" fmla="*/ 3 h 6"/>
              <a:gd name="T8" fmla="*/ 84 w 97"/>
              <a:gd name="T9" fmla="*/ 3 h 6"/>
              <a:gd name="T10" fmla="*/ 77 w 97"/>
              <a:gd name="T11" fmla="*/ 3 h 6"/>
              <a:gd name="T12" fmla="*/ 73 w 97"/>
              <a:gd name="T13" fmla="*/ 3 h 6"/>
              <a:gd name="T14" fmla="*/ 64 w 97"/>
              <a:gd name="T15" fmla="*/ 3 h 6"/>
              <a:gd name="T16" fmla="*/ 55 w 97"/>
              <a:gd name="T17" fmla="*/ 6 h 6"/>
              <a:gd name="T18" fmla="*/ 40 w 97"/>
              <a:gd name="T19" fmla="*/ 6 h 6"/>
              <a:gd name="T20" fmla="*/ 24 w 97"/>
              <a:gd name="T21" fmla="*/ 6 h 6"/>
              <a:gd name="T22" fmla="*/ 11 w 97"/>
              <a:gd name="T23" fmla="*/ 6 h 6"/>
              <a:gd name="T24" fmla="*/ 0 w 97"/>
              <a:gd name="T25" fmla="*/ 6 h 6"/>
              <a:gd name="T26" fmla="*/ 0 w 97"/>
              <a:gd name="T27" fmla="*/ 3 h 6"/>
              <a:gd name="T28" fmla="*/ 9 w 97"/>
              <a:gd name="T29" fmla="*/ 3 h 6"/>
              <a:gd name="T30" fmla="*/ 18 w 97"/>
              <a:gd name="T31" fmla="*/ 3 h 6"/>
              <a:gd name="T32" fmla="*/ 29 w 97"/>
              <a:gd name="T33" fmla="*/ 3 h 6"/>
              <a:gd name="T34" fmla="*/ 40 w 97"/>
              <a:gd name="T35" fmla="*/ 3 h 6"/>
              <a:gd name="T36" fmla="*/ 53 w 97"/>
              <a:gd name="T37" fmla="*/ 0 h 6"/>
              <a:gd name="T38" fmla="*/ 64 w 97"/>
              <a:gd name="T39" fmla="*/ 0 h 6"/>
              <a:gd name="T40" fmla="*/ 73 w 97"/>
              <a:gd name="T41" fmla="*/ 0 h 6"/>
              <a:gd name="T42" fmla="*/ 80 w 97"/>
              <a:gd name="T43" fmla="*/ 0 h 6"/>
              <a:gd name="T44" fmla="*/ 86 w 97"/>
              <a:gd name="T45" fmla="*/ 0 h 6"/>
              <a:gd name="T46" fmla="*/ 91 w 97"/>
              <a:gd name="T47" fmla="*/ 0 h 6"/>
              <a:gd name="T48" fmla="*/ 95 w 97"/>
              <a:gd name="T49" fmla="*/ 0 h 6"/>
              <a:gd name="T50" fmla="*/ 97 w 97"/>
              <a:gd name="T51" fmla="*/ 0 h 6"/>
              <a:gd name="T52" fmla="*/ 97 w 97"/>
              <a:gd name="T53" fmla="*/ 0 h 6"/>
              <a:gd name="T54" fmla="*/ 97 w 97"/>
              <a:gd name="T55" fmla="*/ 3 h 6"/>
              <a:gd name="T56" fmla="*/ 97 w 97"/>
              <a:gd name="T57" fmla="*/ 3 h 6"/>
              <a:gd name="T58" fmla="*/ 97 w 97"/>
              <a:gd name="T59" fmla="*/ 3 h 6"/>
              <a:gd name="T60" fmla="*/ 97 w 97"/>
              <a:gd name="T61" fmla="*/ 3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97" h="6">
                <a:moveTo>
                  <a:pt x="97" y="3"/>
                </a:moveTo>
                <a:lnTo>
                  <a:pt x="95" y="3"/>
                </a:lnTo>
                <a:lnTo>
                  <a:pt x="93" y="3"/>
                </a:lnTo>
                <a:lnTo>
                  <a:pt x="88" y="3"/>
                </a:lnTo>
                <a:lnTo>
                  <a:pt x="84" y="3"/>
                </a:lnTo>
                <a:lnTo>
                  <a:pt x="77" y="3"/>
                </a:lnTo>
                <a:lnTo>
                  <a:pt x="73" y="3"/>
                </a:lnTo>
                <a:lnTo>
                  <a:pt x="64" y="3"/>
                </a:lnTo>
                <a:lnTo>
                  <a:pt x="55" y="6"/>
                </a:lnTo>
                <a:lnTo>
                  <a:pt x="40" y="6"/>
                </a:lnTo>
                <a:lnTo>
                  <a:pt x="24" y="6"/>
                </a:lnTo>
                <a:lnTo>
                  <a:pt x="11" y="6"/>
                </a:lnTo>
                <a:lnTo>
                  <a:pt x="0" y="6"/>
                </a:lnTo>
                <a:lnTo>
                  <a:pt x="0" y="3"/>
                </a:lnTo>
                <a:lnTo>
                  <a:pt x="9" y="3"/>
                </a:lnTo>
                <a:lnTo>
                  <a:pt x="18" y="3"/>
                </a:lnTo>
                <a:lnTo>
                  <a:pt x="29" y="3"/>
                </a:lnTo>
                <a:lnTo>
                  <a:pt x="40" y="3"/>
                </a:lnTo>
                <a:lnTo>
                  <a:pt x="53" y="0"/>
                </a:lnTo>
                <a:lnTo>
                  <a:pt x="64" y="0"/>
                </a:lnTo>
                <a:lnTo>
                  <a:pt x="73" y="0"/>
                </a:lnTo>
                <a:lnTo>
                  <a:pt x="80" y="0"/>
                </a:lnTo>
                <a:lnTo>
                  <a:pt x="86" y="0"/>
                </a:lnTo>
                <a:lnTo>
                  <a:pt x="91" y="0"/>
                </a:lnTo>
                <a:lnTo>
                  <a:pt x="95" y="0"/>
                </a:lnTo>
                <a:lnTo>
                  <a:pt x="97" y="0"/>
                </a:lnTo>
                <a:lnTo>
                  <a:pt x="97" y="0"/>
                </a:lnTo>
                <a:lnTo>
                  <a:pt x="97" y="3"/>
                </a:lnTo>
                <a:lnTo>
                  <a:pt x="97" y="3"/>
                </a:lnTo>
                <a:lnTo>
                  <a:pt x="97" y="3"/>
                </a:lnTo>
                <a:lnTo>
                  <a:pt x="97" y="3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3" name="Freeform 270"/>
          <p:cNvSpPr>
            <a:spLocks/>
          </p:cNvSpPr>
          <p:nvPr/>
        </p:nvSpPr>
        <p:spPr bwMode="auto">
          <a:xfrm>
            <a:off x="1413204" y="1241094"/>
            <a:ext cx="1087662" cy="1428859"/>
          </a:xfrm>
          <a:custGeom>
            <a:avLst/>
            <a:gdLst>
              <a:gd name="T0" fmla="*/ 22 w 181"/>
              <a:gd name="T1" fmla="*/ 155 h 161"/>
              <a:gd name="T2" fmla="*/ 18 w 181"/>
              <a:gd name="T3" fmla="*/ 155 h 161"/>
              <a:gd name="T4" fmla="*/ 13 w 181"/>
              <a:gd name="T5" fmla="*/ 158 h 161"/>
              <a:gd name="T6" fmla="*/ 9 w 181"/>
              <a:gd name="T7" fmla="*/ 158 h 161"/>
              <a:gd name="T8" fmla="*/ 7 w 181"/>
              <a:gd name="T9" fmla="*/ 161 h 161"/>
              <a:gd name="T10" fmla="*/ 5 w 181"/>
              <a:gd name="T11" fmla="*/ 161 h 161"/>
              <a:gd name="T12" fmla="*/ 2 w 181"/>
              <a:gd name="T13" fmla="*/ 161 h 161"/>
              <a:gd name="T14" fmla="*/ 0 w 181"/>
              <a:gd name="T15" fmla="*/ 161 h 161"/>
              <a:gd name="T16" fmla="*/ 0 w 181"/>
              <a:gd name="T17" fmla="*/ 161 h 161"/>
              <a:gd name="T18" fmla="*/ 0 w 181"/>
              <a:gd name="T19" fmla="*/ 161 h 161"/>
              <a:gd name="T20" fmla="*/ 0 w 181"/>
              <a:gd name="T21" fmla="*/ 161 h 161"/>
              <a:gd name="T22" fmla="*/ 2 w 181"/>
              <a:gd name="T23" fmla="*/ 158 h 161"/>
              <a:gd name="T24" fmla="*/ 2 w 181"/>
              <a:gd name="T25" fmla="*/ 158 h 161"/>
              <a:gd name="T26" fmla="*/ 7 w 181"/>
              <a:gd name="T27" fmla="*/ 155 h 161"/>
              <a:gd name="T28" fmla="*/ 13 w 181"/>
              <a:gd name="T29" fmla="*/ 155 h 161"/>
              <a:gd name="T30" fmla="*/ 22 w 181"/>
              <a:gd name="T31" fmla="*/ 151 h 161"/>
              <a:gd name="T32" fmla="*/ 31 w 181"/>
              <a:gd name="T33" fmla="*/ 148 h 161"/>
              <a:gd name="T34" fmla="*/ 40 w 181"/>
              <a:gd name="T35" fmla="*/ 142 h 161"/>
              <a:gd name="T36" fmla="*/ 49 w 181"/>
              <a:gd name="T37" fmla="*/ 136 h 161"/>
              <a:gd name="T38" fmla="*/ 60 w 181"/>
              <a:gd name="T39" fmla="*/ 130 h 161"/>
              <a:gd name="T40" fmla="*/ 73 w 181"/>
              <a:gd name="T41" fmla="*/ 124 h 161"/>
              <a:gd name="T42" fmla="*/ 84 w 181"/>
              <a:gd name="T43" fmla="*/ 114 h 161"/>
              <a:gd name="T44" fmla="*/ 97 w 181"/>
              <a:gd name="T45" fmla="*/ 102 h 161"/>
              <a:gd name="T46" fmla="*/ 110 w 181"/>
              <a:gd name="T47" fmla="*/ 90 h 161"/>
              <a:gd name="T48" fmla="*/ 124 w 181"/>
              <a:gd name="T49" fmla="*/ 78 h 161"/>
              <a:gd name="T50" fmla="*/ 133 w 181"/>
              <a:gd name="T51" fmla="*/ 65 h 161"/>
              <a:gd name="T52" fmla="*/ 141 w 181"/>
              <a:gd name="T53" fmla="*/ 50 h 161"/>
              <a:gd name="T54" fmla="*/ 150 w 181"/>
              <a:gd name="T55" fmla="*/ 37 h 161"/>
              <a:gd name="T56" fmla="*/ 157 w 181"/>
              <a:gd name="T57" fmla="*/ 25 h 161"/>
              <a:gd name="T58" fmla="*/ 161 w 181"/>
              <a:gd name="T59" fmla="*/ 13 h 161"/>
              <a:gd name="T60" fmla="*/ 163 w 181"/>
              <a:gd name="T61" fmla="*/ 0 h 161"/>
              <a:gd name="T62" fmla="*/ 181 w 181"/>
              <a:gd name="T63" fmla="*/ 0 h 161"/>
              <a:gd name="T64" fmla="*/ 181 w 181"/>
              <a:gd name="T65" fmla="*/ 0 h 161"/>
              <a:gd name="T66" fmla="*/ 179 w 181"/>
              <a:gd name="T67" fmla="*/ 4 h 161"/>
              <a:gd name="T68" fmla="*/ 179 w 181"/>
              <a:gd name="T69" fmla="*/ 10 h 161"/>
              <a:gd name="T70" fmla="*/ 177 w 181"/>
              <a:gd name="T71" fmla="*/ 13 h 161"/>
              <a:gd name="T72" fmla="*/ 172 w 181"/>
              <a:gd name="T73" fmla="*/ 19 h 161"/>
              <a:gd name="T74" fmla="*/ 170 w 181"/>
              <a:gd name="T75" fmla="*/ 25 h 161"/>
              <a:gd name="T76" fmla="*/ 166 w 181"/>
              <a:gd name="T77" fmla="*/ 31 h 161"/>
              <a:gd name="T78" fmla="*/ 161 w 181"/>
              <a:gd name="T79" fmla="*/ 41 h 161"/>
              <a:gd name="T80" fmla="*/ 152 w 181"/>
              <a:gd name="T81" fmla="*/ 56 h 161"/>
              <a:gd name="T82" fmla="*/ 141 w 181"/>
              <a:gd name="T83" fmla="*/ 71 h 161"/>
              <a:gd name="T84" fmla="*/ 128 w 181"/>
              <a:gd name="T85" fmla="*/ 84 h 161"/>
              <a:gd name="T86" fmla="*/ 117 w 181"/>
              <a:gd name="T87" fmla="*/ 96 h 161"/>
              <a:gd name="T88" fmla="*/ 104 w 181"/>
              <a:gd name="T89" fmla="*/ 108 h 161"/>
              <a:gd name="T90" fmla="*/ 93 w 181"/>
              <a:gd name="T91" fmla="*/ 118 h 161"/>
              <a:gd name="T92" fmla="*/ 80 w 181"/>
              <a:gd name="T93" fmla="*/ 124 h 161"/>
              <a:gd name="T94" fmla="*/ 69 w 181"/>
              <a:gd name="T95" fmla="*/ 133 h 161"/>
              <a:gd name="T96" fmla="*/ 57 w 181"/>
              <a:gd name="T97" fmla="*/ 139 h 161"/>
              <a:gd name="T98" fmla="*/ 44 w 181"/>
              <a:gd name="T99" fmla="*/ 145 h 161"/>
              <a:gd name="T100" fmla="*/ 33 w 181"/>
              <a:gd name="T101" fmla="*/ 148 h 161"/>
              <a:gd name="T102" fmla="*/ 22 w 181"/>
              <a:gd name="T103" fmla="*/ 155 h 161"/>
              <a:gd name="T104" fmla="*/ 22 w 181"/>
              <a:gd name="T105" fmla="*/ 155 h 1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81" h="161">
                <a:moveTo>
                  <a:pt x="22" y="155"/>
                </a:moveTo>
                <a:lnTo>
                  <a:pt x="18" y="155"/>
                </a:lnTo>
                <a:lnTo>
                  <a:pt x="13" y="158"/>
                </a:lnTo>
                <a:lnTo>
                  <a:pt x="9" y="158"/>
                </a:lnTo>
                <a:lnTo>
                  <a:pt x="7" y="161"/>
                </a:lnTo>
                <a:lnTo>
                  <a:pt x="5" y="161"/>
                </a:lnTo>
                <a:lnTo>
                  <a:pt x="2" y="161"/>
                </a:lnTo>
                <a:lnTo>
                  <a:pt x="0" y="161"/>
                </a:lnTo>
                <a:lnTo>
                  <a:pt x="0" y="161"/>
                </a:lnTo>
                <a:lnTo>
                  <a:pt x="0" y="161"/>
                </a:lnTo>
                <a:lnTo>
                  <a:pt x="0" y="161"/>
                </a:lnTo>
                <a:lnTo>
                  <a:pt x="2" y="158"/>
                </a:lnTo>
                <a:lnTo>
                  <a:pt x="2" y="158"/>
                </a:lnTo>
                <a:lnTo>
                  <a:pt x="7" y="155"/>
                </a:lnTo>
                <a:lnTo>
                  <a:pt x="13" y="155"/>
                </a:lnTo>
                <a:lnTo>
                  <a:pt x="22" y="151"/>
                </a:lnTo>
                <a:lnTo>
                  <a:pt x="31" y="148"/>
                </a:lnTo>
                <a:lnTo>
                  <a:pt x="40" y="142"/>
                </a:lnTo>
                <a:lnTo>
                  <a:pt x="49" y="136"/>
                </a:lnTo>
                <a:lnTo>
                  <a:pt x="60" y="130"/>
                </a:lnTo>
                <a:lnTo>
                  <a:pt x="73" y="124"/>
                </a:lnTo>
                <a:lnTo>
                  <a:pt x="84" y="114"/>
                </a:lnTo>
                <a:lnTo>
                  <a:pt x="97" y="102"/>
                </a:lnTo>
                <a:lnTo>
                  <a:pt x="110" y="90"/>
                </a:lnTo>
                <a:lnTo>
                  <a:pt x="124" y="78"/>
                </a:lnTo>
                <a:lnTo>
                  <a:pt x="133" y="65"/>
                </a:lnTo>
                <a:lnTo>
                  <a:pt x="141" y="50"/>
                </a:lnTo>
                <a:lnTo>
                  <a:pt x="150" y="37"/>
                </a:lnTo>
                <a:lnTo>
                  <a:pt x="157" y="25"/>
                </a:lnTo>
                <a:lnTo>
                  <a:pt x="161" y="13"/>
                </a:lnTo>
                <a:lnTo>
                  <a:pt x="163" y="0"/>
                </a:lnTo>
                <a:lnTo>
                  <a:pt x="181" y="0"/>
                </a:lnTo>
                <a:lnTo>
                  <a:pt x="181" y="0"/>
                </a:lnTo>
                <a:lnTo>
                  <a:pt x="179" y="4"/>
                </a:lnTo>
                <a:lnTo>
                  <a:pt x="179" y="10"/>
                </a:lnTo>
                <a:lnTo>
                  <a:pt x="177" y="13"/>
                </a:lnTo>
                <a:lnTo>
                  <a:pt x="172" y="19"/>
                </a:lnTo>
                <a:lnTo>
                  <a:pt x="170" y="25"/>
                </a:lnTo>
                <a:lnTo>
                  <a:pt x="166" y="31"/>
                </a:lnTo>
                <a:lnTo>
                  <a:pt x="161" y="41"/>
                </a:lnTo>
                <a:lnTo>
                  <a:pt x="152" y="56"/>
                </a:lnTo>
                <a:lnTo>
                  <a:pt x="141" y="71"/>
                </a:lnTo>
                <a:lnTo>
                  <a:pt x="128" y="84"/>
                </a:lnTo>
                <a:lnTo>
                  <a:pt x="117" y="96"/>
                </a:lnTo>
                <a:lnTo>
                  <a:pt x="104" y="108"/>
                </a:lnTo>
                <a:lnTo>
                  <a:pt x="93" y="118"/>
                </a:lnTo>
                <a:lnTo>
                  <a:pt x="80" y="124"/>
                </a:lnTo>
                <a:lnTo>
                  <a:pt x="69" y="133"/>
                </a:lnTo>
                <a:lnTo>
                  <a:pt x="57" y="139"/>
                </a:lnTo>
                <a:lnTo>
                  <a:pt x="44" y="145"/>
                </a:lnTo>
                <a:lnTo>
                  <a:pt x="33" y="148"/>
                </a:lnTo>
                <a:lnTo>
                  <a:pt x="22" y="155"/>
                </a:lnTo>
                <a:lnTo>
                  <a:pt x="22" y="155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5" name="Freeform 272"/>
          <p:cNvSpPr>
            <a:spLocks/>
          </p:cNvSpPr>
          <p:nvPr/>
        </p:nvSpPr>
        <p:spPr bwMode="auto">
          <a:xfrm>
            <a:off x="5912900" y="645282"/>
            <a:ext cx="408624" cy="816489"/>
          </a:xfrm>
          <a:custGeom>
            <a:avLst/>
            <a:gdLst>
              <a:gd name="T0" fmla="*/ 24 w 68"/>
              <a:gd name="T1" fmla="*/ 89 h 92"/>
              <a:gd name="T2" fmla="*/ 0 w 68"/>
              <a:gd name="T3" fmla="*/ 92 h 92"/>
              <a:gd name="T4" fmla="*/ 4 w 68"/>
              <a:gd name="T5" fmla="*/ 77 h 92"/>
              <a:gd name="T6" fmla="*/ 11 w 68"/>
              <a:gd name="T7" fmla="*/ 61 h 92"/>
              <a:gd name="T8" fmla="*/ 13 w 68"/>
              <a:gd name="T9" fmla="*/ 49 h 92"/>
              <a:gd name="T10" fmla="*/ 17 w 68"/>
              <a:gd name="T11" fmla="*/ 40 h 92"/>
              <a:gd name="T12" fmla="*/ 19 w 68"/>
              <a:gd name="T13" fmla="*/ 34 h 92"/>
              <a:gd name="T14" fmla="*/ 22 w 68"/>
              <a:gd name="T15" fmla="*/ 27 h 92"/>
              <a:gd name="T16" fmla="*/ 24 w 68"/>
              <a:gd name="T17" fmla="*/ 21 h 92"/>
              <a:gd name="T18" fmla="*/ 24 w 68"/>
              <a:gd name="T19" fmla="*/ 18 h 92"/>
              <a:gd name="T20" fmla="*/ 24 w 68"/>
              <a:gd name="T21" fmla="*/ 18 h 92"/>
              <a:gd name="T22" fmla="*/ 24 w 68"/>
              <a:gd name="T23" fmla="*/ 15 h 92"/>
              <a:gd name="T24" fmla="*/ 22 w 68"/>
              <a:gd name="T25" fmla="*/ 12 h 92"/>
              <a:gd name="T26" fmla="*/ 19 w 68"/>
              <a:gd name="T27" fmla="*/ 9 h 92"/>
              <a:gd name="T28" fmla="*/ 17 w 68"/>
              <a:gd name="T29" fmla="*/ 9 h 92"/>
              <a:gd name="T30" fmla="*/ 17 w 68"/>
              <a:gd name="T31" fmla="*/ 9 h 92"/>
              <a:gd name="T32" fmla="*/ 19 w 68"/>
              <a:gd name="T33" fmla="*/ 6 h 92"/>
              <a:gd name="T34" fmla="*/ 22 w 68"/>
              <a:gd name="T35" fmla="*/ 3 h 92"/>
              <a:gd name="T36" fmla="*/ 24 w 68"/>
              <a:gd name="T37" fmla="*/ 3 h 92"/>
              <a:gd name="T38" fmla="*/ 28 w 68"/>
              <a:gd name="T39" fmla="*/ 0 h 92"/>
              <a:gd name="T40" fmla="*/ 35 w 68"/>
              <a:gd name="T41" fmla="*/ 0 h 92"/>
              <a:gd name="T42" fmla="*/ 44 w 68"/>
              <a:gd name="T43" fmla="*/ 3 h 92"/>
              <a:gd name="T44" fmla="*/ 50 w 68"/>
              <a:gd name="T45" fmla="*/ 3 h 92"/>
              <a:gd name="T46" fmla="*/ 57 w 68"/>
              <a:gd name="T47" fmla="*/ 6 h 92"/>
              <a:gd name="T48" fmla="*/ 61 w 68"/>
              <a:gd name="T49" fmla="*/ 9 h 92"/>
              <a:gd name="T50" fmla="*/ 66 w 68"/>
              <a:gd name="T51" fmla="*/ 12 h 92"/>
              <a:gd name="T52" fmla="*/ 68 w 68"/>
              <a:gd name="T53" fmla="*/ 15 h 92"/>
              <a:gd name="T54" fmla="*/ 68 w 68"/>
              <a:gd name="T55" fmla="*/ 18 h 92"/>
              <a:gd name="T56" fmla="*/ 66 w 68"/>
              <a:gd name="T57" fmla="*/ 21 h 92"/>
              <a:gd name="T58" fmla="*/ 64 w 68"/>
              <a:gd name="T59" fmla="*/ 24 h 92"/>
              <a:gd name="T60" fmla="*/ 61 w 68"/>
              <a:gd name="T61" fmla="*/ 27 h 92"/>
              <a:gd name="T62" fmla="*/ 59 w 68"/>
              <a:gd name="T63" fmla="*/ 30 h 92"/>
              <a:gd name="T64" fmla="*/ 55 w 68"/>
              <a:gd name="T65" fmla="*/ 37 h 92"/>
              <a:gd name="T66" fmla="*/ 50 w 68"/>
              <a:gd name="T67" fmla="*/ 43 h 92"/>
              <a:gd name="T68" fmla="*/ 46 w 68"/>
              <a:gd name="T69" fmla="*/ 52 h 92"/>
              <a:gd name="T70" fmla="*/ 39 w 68"/>
              <a:gd name="T71" fmla="*/ 64 h 92"/>
              <a:gd name="T72" fmla="*/ 33 w 68"/>
              <a:gd name="T73" fmla="*/ 77 h 92"/>
              <a:gd name="T74" fmla="*/ 24 w 68"/>
              <a:gd name="T75" fmla="*/ 89 h 92"/>
              <a:gd name="T76" fmla="*/ 24 w 68"/>
              <a:gd name="T77" fmla="*/ 89 h 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68" h="92">
                <a:moveTo>
                  <a:pt x="24" y="89"/>
                </a:moveTo>
                <a:lnTo>
                  <a:pt x="0" y="92"/>
                </a:lnTo>
                <a:lnTo>
                  <a:pt x="4" y="77"/>
                </a:lnTo>
                <a:lnTo>
                  <a:pt x="11" y="61"/>
                </a:lnTo>
                <a:lnTo>
                  <a:pt x="13" y="49"/>
                </a:lnTo>
                <a:lnTo>
                  <a:pt x="17" y="40"/>
                </a:lnTo>
                <a:lnTo>
                  <a:pt x="19" y="34"/>
                </a:lnTo>
                <a:lnTo>
                  <a:pt x="22" y="27"/>
                </a:lnTo>
                <a:lnTo>
                  <a:pt x="24" y="21"/>
                </a:lnTo>
                <a:lnTo>
                  <a:pt x="24" y="18"/>
                </a:lnTo>
                <a:lnTo>
                  <a:pt x="24" y="18"/>
                </a:lnTo>
                <a:lnTo>
                  <a:pt x="24" y="15"/>
                </a:lnTo>
                <a:lnTo>
                  <a:pt x="22" y="12"/>
                </a:lnTo>
                <a:lnTo>
                  <a:pt x="19" y="9"/>
                </a:lnTo>
                <a:lnTo>
                  <a:pt x="17" y="9"/>
                </a:lnTo>
                <a:lnTo>
                  <a:pt x="17" y="9"/>
                </a:lnTo>
                <a:lnTo>
                  <a:pt x="19" y="6"/>
                </a:lnTo>
                <a:lnTo>
                  <a:pt x="22" y="3"/>
                </a:lnTo>
                <a:lnTo>
                  <a:pt x="24" y="3"/>
                </a:lnTo>
                <a:lnTo>
                  <a:pt x="28" y="0"/>
                </a:lnTo>
                <a:lnTo>
                  <a:pt x="35" y="0"/>
                </a:lnTo>
                <a:lnTo>
                  <a:pt x="44" y="3"/>
                </a:lnTo>
                <a:lnTo>
                  <a:pt x="50" y="3"/>
                </a:lnTo>
                <a:lnTo>
                  <a:pt x="57" y="6"/>
                </a:lnTo>
                <a:lnTo>
                  <a:pt x="61" y="9"/>
                </a:lnTo>
                <a:lnTo>
                  <a:pt x="66" y="12"/>
                </a:lnTo>
                <a:lnTo>
                  <a:pt x="68" y="15"/>
                </a:lnTo>
                <a:lnTo>
                  <a:pt x="68" y="18"/>
                </a:lnTo>
                <a:lnTo>
                  <a:pt x="66" y="21"/>
                </a:lnTo>
                <a:lnTo>
                  <a:pt x="64" y="24"/>
                </a:lnTo>
                <a:lnTo>
                  <a:pt x="61" y="27"/>
                </a:lnTo>
                <a:lnTo>
                  <a:pt x="59" y="30"/>
                </a:lnTo>
                <a:lnTo>
                  <a:pt x="55" y="37"/>
                </a:lnTo>
                <a:lnTo>
                  <a:pt x="50" y="43"/>
                </a:lnTo>
                <a:lnTo>
                  <a:pt x="46" y="52"/>
                </a:lnTo>
                <a:lnTo>
                  <a:pt x="39" y="64"/>
                </a:lnTo>
                <a:lnTo>
                  <a:pt x="33" y="77"/>
                </a:lnTo>
                <a:lnTo>
                  <a:pt x="24" y="89"/>
                </a:lnTo>
                <a:lnTo>
                  <a:pt x="24" y="89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6" name="Freeform 273"/>
          <p:cNvSpPr>
            <a:spLocks/>
          </p:cNvSpPr>
          <p:nvPr/>
        </p:nvSpPr>
        <p:spPr bwMode="auto">
          <a:xfrm>
            <a:off x="5564368" y="884901"/>
            <a:ext cx="1141742" cy="301746"/>
          </a:xfrm>
          <a:custGeom>
            <a:avLst/>
            <a:gdLst>
              <a:gd name="T0" fmla="*/ 7 w 190"/>
              <a:gd name="T1" fmla="*/ 28 h 34"/>
              <a:gd name="T2" fmla="*/ 5 w 190"/>
              <a:gd name="T3" fmla="*/ 28 h 34"/>
              <a:gd name="T4" fmla="*/ 2 w 190"/>
              <a:gd name="T5" fmla="*/ 28 h 34"/>
              <a:gd name="T6" fmla="*/ 0 w 190"/>
              <a:gd name="T7" fmla="*/ 25 h 34"/>
              <a:gd name="T8" fmla="*/ 0 w 190"/>
              <a:gd name="T9" fmla="*/ 25 h 34"/>
              <a:gd name="T10" fmla="*/ 0 w 190"/>
              <a:gd name="T11" fmla="*/ 25 h 34"/>
              <a:gd name="T12" fmla="*/ 2 w 190"/>
              <a:gd name="T13" fmla="*/ 22 h 34"/>
              <a:gd name="T14" fmla="*/ 2 w 190"/>
              <a:gd name="T15" fmla="*/ 22 h 34"/>
              <a:gd name="T16" fmla="*/ 5 w 190"/>
              <a:gd name="T17" fmla="*/ 22 h 34"/>
              <a:gd name="T18" fmla="*/ 9 w 190"/>
              <a:gd name="T19" fmla="*/ 22 h 34"/>
              <a:gd name="T20" fmla="*/ 13 w 190"/>
              <a:gd name="T21" fmla="*/ 22 h 34"/>
              <a:gd name="T22" fmla="*/ 20 w 190"/>
              <a:gd name="T23" fmla="*/ 19 h 34"/>
              <a:gd name="T24" fmla="*/ 29 w 190"/>
              <a:gd name="T25" fmla="*/ 19 h 34"/>
              <a:gd name="T26" fmla="*/ 40 w 190"/>
              <a:gd name="T27" fmla="*/ 19 h 34"/>
              <a:gd name="T28" fmla="*/ 53 w 190"/>
              <a:gd name="T29" fmla="*/ 16 h 34"/>
              <a:gd name="T30" fmla="*/ 66 w 190"/>
              <a:gd name="T31" fmla="*/ 13 h 34"/>
              <a:gd name="T32" fmla="*/ 82 w 190"/>
              <a:gd name="T33" fmla="*/ 10 h 34"/>
              <a:gd name="T34" fmla="*/ 99 w 190"/>
              <a:gd name="T35" fmla="*/ 10 h 34"/>
              <a:gd name="T36" fmla="*/ 113 w 190"/>
              <a:gd name="T37" fmla="*/ 7 h 34"/>
              <a:gd name="T38" fmla="*/ 126 w 190"/>
              <a:gd name="T39" fmla="*/ 3 h 34"/>
              <a:gd name="T40" fmla="*/ 139 w 190"/>
              <a:gd name="T41" fmla="*/ 3 h 34"/>
              <a:gd name="T42" fmla="*/ 148 w 190"/>
              <a:gd name="T43" fmla="*/ 3 h 34"/>
              <a:gd name="T44" fmla="*/ 157 w 190"/>
              <a:gd name="T45" fmla="*/ 0 h 34"/>
              <a:gd name="T46" fmla="*/ 163 w 190"/>
              <a:gd name="T47" fmla="*/ 0 h 34"/>
              <a:gd name="T48" fmla="*/ 170 w 190"/>
              <a:gd name="T49" fmla="*/ 0 h 34"/>
              <a:gd name="T50" fmla="*/ 175 w 190"/>
              <a:gd name="T51" fmla="*/ 0 h 34"/>
              <a:gd name="T52" fmla="*/ 179 w 190"/>
              <a:gd name="T53" fmla="*/ 0 h 34"/>
              <a:gd name="T54" fmla="*/ 183 w 190"/>
              <a:gd name="T55" fmla="*/ 3 h 34"/>
              <a:gd name="T56" fmla="*/ 186 w 190"/>
              <a:gd name="T57" fmla="*/ 3 h 34"/>
              <a:gd name="T58" fmla="*/ 188 w 190"/>
              <a:gd name="T59" fmla="*/ 3 h 34"/>
              <a:gd name="T60" fmla="*/ 190 w 190"/>
              <a:gd name="T61" fmla="*/ 7 h 34"/>
              <a:gd name="T62" fmla="*/ 190 w 190"/>
              <a:gd name="T63" fmla="*/ 7 h 34"/>
              <a:gd name="T64" fmla="*/ 190 w 190"/>
              <a:gd name="T65" fmla="*/ 10 h 34"/>
              <a:gd name="T66" fmla="*/ 190 w 190"/>
              <a:gd name="T67" fmla="*/ 10 h 34"/>
              <a:gd name="T68" fmla="*/ 190 w 190"/>
              <a:gd name="T69" fmla="*/ 10 h 34"/>
              <a:gd name="T70" fmla="*/ 188 w 190"/>
              <a:gd name="T71" fmla="*/ 13 h 34"/>
              <a:gd name="T72" fmla="*/ 186 w 190"/>
              <a:gd name="T73" fmla="*/ 13 h 34"/>
              <a:gd name="T74" fmla="*/ 183 w 190"/>
              <a:gd name="T75" fmla="*/ 16 h 34"/>
              <a:gd name="T76" fmla="*/ 179 w 190"/>
              <a:gd name="T77" fmla="*/ 16 h 34"/>
              <a:gd name="T78" fmla="*/ 177 w 190"/>
              <a:gd name="T79" fmla="*/ 16 h 34"/>
              <a:gd name="T80" fmla="*/ 172 w 190"/>
              <a:gd name="T81" fmla="*/ 19 h 34"/>
              <a:gd name="T82" fmla="*/ 168 w 190"/>
              <a:gd name="T83" fmla="*/ 19 h 34"/>
              <a:gd name="T84" fmla="*/ 161 w 190"/>
              <a:gd name="T85" fmla="*/ 19 h 34"/>
              <a:gd name="T86" fmla="*/ 155 w 190"/>
              <a:gd name="T87" fmla="*/ 22 h 34"/>
              <a:gd name="T88" fmla="*/ 148 w 190"/>
              <a:gd name="T89" fmla="*/ 22 h 34"/>
              <a:gd name="T90" fmla="*/ 141 w 190"/>
              <a:gd name="T91" fmla="*/ 25 h 34"/>
              <a:gd name="T92" fmla="*/ 135 w 190"/>
              <a:gd name="T93" fmla="*/ 25 h 34"/>
              <a:gd name="T94" fmla="*/ 126 w 190"/>
              <a:gd name="T95" fmla="*/ 25 h 34"/>
              <a:gd name="T96" fmla="*/ 117 w 190"/>
              <a:gd name="T97" fmla="*/ 28 h 34"/>
              <a:gd name="T98" fmla="*/ 99 w 190"/>
              <a:gd name="T99" fmla="*/ 28 h 34"/>
              <a:gd name="T100" fmla="*/ 82 w 190"/>
              <a:gd name="T101" fmla="*/ 31 h 34"/>
              <a:gd name="T102" fmla="*/ 69 w 190"/>
              <a:gd name="T103" fmla="*/ 31 h 34"/>
              <a:gd name="T104" fmla="*/ 58 w 190"/>
              <a:gd name="T105" fmla="*/ 34 h 34"/>
              <a:gd name="T106" fmla="*/ 46 w 190"/>
              <a:gd name="T107" fmla="*/ 34 h 34"/>
              <a:gd name="T108" fmla="*/ 40 w 190"/>
              <a:gd name="T109" fmla="*/ 34 h 34"/>
              <a:gd name="T110" fmla="*/ 33 w 190"/>
              <a:gd name="T111" fmla="*/ 34 h 34"/>
              <a:gd name="T112" fmla="*/ 29 w 190"/>
              <a:gd name="T113" fmla="*/ 34 h 34"/>
              <a:gd name="T114" fmla="*/ 22 w 190"/>
              <a:gd name="T115" fmla="*/ 34 h 34"/>
              <a:gd name="T116" fmla="*/ 18 w 190"/>
              <a:gd name="T117" fmla="*/ 34 h 34"/>
              <a:gd name="T118" fmla="*/ 11 w 190"/>
              <a:gd name="T119" fmla="*/ 31 h 34"/>
              <a:gd name="T120" fmla="*/ 7 w 190"/>
              <a:gd name="T121" fmla="*/ 28 h 34"/>
              <a:gd name="T122" fmla="*/ 7 w 190"/>
              <a:gd name="T123" fmla="*/ 28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90" h="34">
                <a:moveTo>
                  <a:pt x="7" y="28"/>
                </a:moveTo>
                <a:lnTo>
                  <a:pt x="5" y="28"/>
                </a:lnTo>
                <a:lnTo>
                  <a:pt x="2" y="28"/>
                </a:lnTo>
                <a:lnTo>
                  <a:pt x="0" y="25"/>
                </a:lnTo>
                <a:lnTo>
                  <a:pt x="0" y="25"/>
                </a:lnTo>
                <a:lnTo>
                  <a:pt x="0" y="25"/>
                </a:lnTo>
                <a:lnTo>
                  <a:pt x="2" y="22"/>
                </a:lnTo>
                <a:lnTo>
                  <a:pt x="2" y="22"/>
                </a:lnTo>
                <a:lnTo>
                  <a:pt x="5" y="22"/>
                </a:lnTo>
                <a:lnTo>
                  <a:pt x="9" y="22"/>
                </a:lnTo>
                <a:lnTo>
                  <a:pt x="13" y="22"/>
                </a:lnTo>
                <a:lnTo>
                  <a:pt x="20" y="19"/>
                </a:lnTo>
                <a:lnTo>
                  <a:pt x="29" y="19"/>
                </a:lnTo>
                <a:lnTo>
                  <a:pt x="40" y="19"/>
                </a:lnTo>
                <a:lnTo>
                  <a:pt x="53" y="16"/>
                </a:lnTo>
                <a:lnTo>
                  <a:pt x="66" y="13"/>
                </a:lnTo>
                <a:lnTo>
                  <a:pt x="82" y="10"/>
                </a:lnTo>
                <a:lnTo>
                  <a:pt x="99" y="10"/>
                </a:lnTo>
                <a:lnTo>
                  <a:pt x="113" y="7"/>
                </a:lnTo>
                <a:lnTo>
                  <a:pt x="126" y="3"/>
                </a:lnTo>
                <a:lnTo>
                  <a:pt x="139" y="3"/>
                </a:lnTo>
                <a:lnTo>
                  <a:pt x="148" y="3"/>
                </a:lnTo>
                <a:lnTo>
                  <a:pt x="157" y="0"/>
                </a:lnTo>
                <a:lnTo>
                  <a:pt x="163" y="0"/>
                </a:lnTo>
                <a:lnTo>
                  <a:pt x="170" y="0"/>
                </a:lnTo>
                <a:lnTo>
                  <a:pt x="175" y="0"/>
                </a:lnTo>
                <a:lnTo>
                  <a:pt x="179" y="0"/>
                </a:lnTo>
                <a:lnTo>
                  <a:pt x="183" y="3"/>
                </a:lnTo>
                <a:lnTo>
                  <a:pt x="186" y="3"/>
                </a:lnTo>
                <a:lnTo>
                  <a:pt x="188" y="3"/>
                </a:lnTo>
                <a:lnTo>
                  <a:pt x="190" y="7"/>
                </a:lnTo>
                <a:lnTo>
                  <a:pt x="190" y="7"/>
                </a:lnTo>
                <a:lnTo>
                  <a:pt x="190" y="10"/>
                </a:lnTo>
                <a:lnTo>
                  <a:pt x="190" y="10"/>
                </a:lnTo>
                <a:lnTo>
                  <a:pt x="190" y="10"/>
                </a:lnTo>
                <a:lnTo>
                  <a:pt x="188" y="13"/>
                </a:lnTo>
                <a:lnTo>
                  <a:pt x="186" y="13"/>
                </a:lnTo>
                <a:lnTo>
                  <a:pt x="183" y="16"/>
                </a:lnTo>
                <a:lnTo>
                  <a:pt x="179" y="16"/>
                </a:lnTo>
                <a:lnTo>
                  <a:pt x="177" y="16"/>
                </a:lnTo>
                <a:lnTo>
                  <a:pt x="172" y="19"/>
                </a:lnTo>
                <a:lnTo>
                  <a:pt x="168" y="19"/>
                </a:lnTo>
                <a:lnTo>
                  <a:pt x="161" y="19"/>
                </a:lnTo>
                <a:lnTo>
                  <a:pt x="155" y="22"/>
                </a:lnTo>
                <a:lnTo>
                  <a:pt x="148" y="22"/>
                </a:lnTo>
                <a:lnTo>
                  <a:pt x="141" y="25"/>
                </a:lnTo>
                <a:lnTo>
                  <a:pt x="135" y="25"/>
                </a:lnTo>
                <a:lnTo>
                  <a:pt x="126" y="25"/>
                </a:lnTo>
                <a:lnTo>
                  <a:pt x="117" y="28"/>
                </a:lnTo>
                <a:lnTo>
                  <a:pt x="99" y="28"/>
                </a:lnTo>
                <a:lnTo>
                  <a:pt x="82" y="31"/>
                </a:lnTo>
                <a:lnTo>
                  <a:pt x="69" y="31"/>
                </a:lnTo>
                <a:lnTo>
                  <a:pt x="58" y="34"/>
                </a:lnTo>
                <a:lnTo>
                  <a:pt x="46" y="34"/>
                </a:lnTo>
                <a:lnTo>
                  <a:pt x="40" y="34"/>
                </a:lnTo>
                <a:lnTo>
                  <a:pt x="33" y="34"/>
                </a:lnTo>
                <a:lnTo>
                  <a:pt x="29" y="34"/>
                </a:lnTo>
                <a:lnTo>
                  <a:pt x="22" y="34"/>
                </a:lnTo>
                <a:lnTo>
                  <a:pt x="18" y="34"/>
                </a:lnTo>
                <a:lnTo>
                  <a:pt x="11" y="31"/>
                </a:lnTo>
                <a:lnTo>
                  <a:pt x="7" y="28"/>
                </a:lnTo>
                <a:lnTo>
                  <a:pt x="7" y="28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7" name="Freeform 274"/>
          <p:cNvSpPr>
            <a:spLocks/>
          </p:cNvSpPr>
          <p:nvPr/>
        </p:nvSpPr>
        <p:spPr bwMode="auto">
          <a:xfrm>
            <a:off x="5660515" y="1408522"/>
            <a:ext cx="114176" cy="958487"/>
          </a:xfrm>
          <a:custGeom>
            <a:avLst/>
            <a:gdLst>
              <a:gd name="T0" fmla="*/ 2 w 19"/>
              <a:gd name="T1" fmla="*/ 6 h 108"/>
              <a:gd name="T2" fmla="*/ 2 w 19"/>
              <a:gd name="T3" fmla="*/ 3 h 108"/>
              <a:gd name="T4" fmla="*/ 0 w 19"/>
              <a:gd name="T5" fmla="*/ 3 h 108"/>
              <a:gd name="T6" fmla="*/ 0 w 19"/>
              <a:gd name="T7" fmla="*/ 3 h 108"/>
              <a:gd name="T8" fmla="*/ 2 w 19"/>
              <a:gd name="T9" fmla="*/ 0 h 108"/>
              <a:gd name="T10" fmla="*/ 4 w 19"/>
              <a:gd name="T11" fmla="*/ 3 h 108"/>
              <a:gd name="T12" fmla="*/ 6 w 19"/>
              <a:gd name="T13" fmla="*/ 3 h 108"/>
              <a:gd name="T14" fmla="*/ 13 w 19"/>
              <a:gd name="T15" fmla="*/ 3 h 108"/>
              <a:gd name="T16" fmla="*/ 19 w 19"/>
              <a:gd name="T17" fmla="*/ 6 h 108"/>
              <a:gd name="T18" fmla="*/ 19 w 19"/>
              <a:gd name="T19" fmla="*/ 105 h 108"/>
              <a:gd name="T20" fmla="*/ 11 w 19"/>
              <a:gd name="T21" fmla="*/ 108 h 108"/>
              <a:gd name="T22" fmla="*/ 11 w 19"/>
              <a:gd name="T23" fmla="*/ 86 h 108"/>
              <a:gd name="T24" fmla="*/ 11 w 19"/>
              <a:gd name="T25" fmla="*/ 71 h 108"/>
              <a:gd name="T26" fmla="*/ 11 w 19"/>
              <a:gd name="T27" fmla="*/ 55 h 108"/>
              <a:gd name="T28" fmla="*/ 11 w 19"/>
              <a:gd name="T29" fmla="*/ 46 h 108"/>
              <a:gd name="T30" fmla="*/ 11 w 19"/>
              <a:gd name="T31" fmla="*/ 34 h 108"/>
              <a:gd name="T32" fmla="*/ 11 w 19"/>
              <a:gd name="T33" fmla="*/ 28 h 108"/>
              <a:gd name="T34" fmla="*/ 11 w 19"/>
              <a:gd name="T35" fmla="*/ 21 h 108"/>
              <a:gd name="T36" fmla="*/ 11 w 19"/>
              <a:gd name="T37" fmla="*/ 18 h 108"/>
              <a:gd name="T38" fmla="*/ 6 w 19"/>
              <a:gd name="T39" fmla="*/ 12 h 108"/>
              <a:gd name="T40" fmla="*/ 4 w 19"/>
              <a:gd name="T41" fmla="*/ 9 h 108"/>
              <a:gd name="T42" fmla="*/ 2 w 19"/>
              <a:gd name="T43" fmla="*/ 6 h 108"/>
              <a:gd name="T44" fmla="*/ 2 w 19"/>
              <a:gd name="T45" fmla="*/ 6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19" h="108">
                <a:moveTo>
                  <a:pt x="2" y="6"/>
                </a:moveTo>
                <a:lnTo>
                  <a:pt x="2" y="3"/>
                </a:lnTo>
                <a:lnTo>
                  <a:pt x="0" y="3"/>
                </a:lnTo>
                <a:lnTo>
                  <a:pt x="0" y="3"/>
                </a:lnTo>
                <a:lnTo>
                  <a:pt x="2" y="0"/>
                </a:lnTo>
                <a:lnTo>
                  <a:pt x="4" y="3"/>
                </a:lnTo>
                <a:lnTo>
                  <a:pt x="6" y="3"/>
                </a:lnTo>
                <a:lnTo>
                  <a:pt x="13" y="3"/>
                </a:lnTo>
                <a:lnTo>
                  <a:pt x="19" y="6"/>
                </a:lnTo>
                <a:lnTo>
                  <a:pt x="19" y="105"/>
                </a:lnTo>
                <a:lnTo>
                  <a:pt x="11" y="108"/>
                </a:lnTo>
                <a:lnTo>
                  <a:pt x="11" y="86"/>
                </a:lnTo>
                <a:lnTo>
                  <a:pt x="11" y="71"/>
                </a:lnTo>
                <a:lnTo>
                  <a:pt x="11" y="55"/>
                </a:lnTo>
                <a:lnTo>
                  <a:pt x="11" y="46"/>
                </a:lnTo>
                <a:lnTo>
                  <a:pt x="11" y="34"/>
                </a:lnTo>
                <a:lnTo>
                  <a:pt x="11" y="28"/>
                </a:lnTo>
                <a:lnTo>
                  <a:pt x="11" y="21"/>
                </a:lnTo>
                <a:lnTo>
                  <a:pt x="11" y="18"/>
                </a:lnTo>
                <a:lnTo>
                  <a:pt x="6" y="12"/>
                </a:lnTo>
                <a:lnTo>
                  <a:pt x="4" y="9"/>
                </a:lnTo>
                <a:lnTo>
                  <a:pt x="2" y="6"/>
                </a:lnTo>
                <a:lnTo>
                  <a:pt x="2" y="6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8" name="Freeform 275"/>
          <p:cNvSpPr>
            <a:spLocks/>
          </p:cNvSpPr>
          <p:nvPr/>
        </p:nvSpPr>
        <p:spPr bwMode="auto">
          <a:xfrm>
            <a:off x="5762669" y="1302023"/>
            <a:ext cx="823258" cy="976237"/>
          </a:xfrm>
          <a:custGeom>
            <a:avLst/>
            <a:gdLst>
              <a:gd name="T0" fmla="*/ 113 w 137"/>
              <a:gd name="T1" fmla="*/ 110 h 110"/>
              <a:gd name="T2" fmla="*/ 113 w 137"/>
              <a:gd name="T3" fmla="*/ 86 h 110"/>
              <a:gd name="T4" fmla="*/ 113 w 137"/>
              <a:gd name="T5" fmla="*/ 64 h 110"/>
              <a:gd name="T6" fmla="*/ 113 w 137"/>
              <a:gd name="T7" fmla="*/ 49 h 110"/>
              <a:gd name="T8" fmla="*/ 113 w 137"/>
              <a:gd name="T9" fmla="*/ 37 h 110"/>
              <a:gd name="T10" fmla="*/ 113 w 137"/>
              <a:gd name="T11" fmla="*/ 21 h 110"/>
              <a:gd name="T12" fmla="*/ 108 w 137"/>
              <a:gd name="T13" fmla="*/ 12 h 110"/>
              <a:gd name="T14" fmla="*/ 102 w 137"/>
              <a:gd name="T15" fmla="*/ 9 h 110"/>
              <a:gd name="T16" fmla="*/ 95 w 137"/>
              <a:gd name="T17" fmla="*/ 9 h 110"/>
              <a:gd name="T18" fmla="*/ 91 w 137"/>
              <a:gd name="T19" fmla="*/ 9 h 110"/>
              <a:gd name="T20" fmla="*/ 84 w 137"/>
              <a:gd name="T21" fmla="*/ 9 h 110"/>
              <a:gd name="T22" fmla="*/ 75 w 137"/>
              <a:gd name="T23" fmla="*/ 9 h 110"/>
              <a:gd name="T24" fmla="*/ 62 w 137"/>
              <a:gd name="T25" fmla="*/ 12 h 110"/>
              <a:gd name="T26" fmla="*/ 49 w 137"/>
              <a:gd name="T27" fmla="*/ 12 h 110"/>
              <a:gd name="T28" fmla="*/ 31 w 137"/>
              <a:gd name="T29" fmla="*/ 15 h 110"/>
              <a:gd name="T30" fmla="*/ 11 w 137"/>
              <a:gd name="T31" fmla="*/ 15 h 110"/>
              <a:gd name="T32" fmla="*/ 0 w 137"/>
              <a:gd name="T33" fmla="*/ 15 h 110"/>
              <a:gd name="T34" fmla="*/ 9 w 137"/>
              <a:gd name="T35" fmla="*/ 15 h 110"/>
              <a:gd name="T36" fmla="*/ 22 w 137"/>
              <a:gd name="T37" fmla="*/ 15 h 110"/>
              <a:gd name="T38" fmla="*/ 38 w 137"/>
              <a:gd name="T39" fmla="*/ 12 h 110"/>
              <a:gd name="T40" fmla="*/ 55 w 137"/>
              <a:gd name="T41" fmla="*/ 9 h 110"/>
              <a:gd name="T42" fmla="*/ 75 w 137"/>
              <a:gd name="T43" fmla="*/ 9 h 110"/>
              <a:gd name="T44" fmla="*/ 89 w 137"/>
              <a:gd name="T45" fmla="*/ 6 h 110"/>
              <a:gd name="T46" fmla="*/ 97 w 137"/>
              <a:gd name="T47" fmla="*/ 3 h 110"/>
              <a:gd name="T48" fmla="*/ 100 w 137"/>
              <a:gd name="T49" fmla="*/ 3 h 110"/>
              <a:gd name="T50" fmla="*/ 104 w 137"/>
              <a:gd name="T51" fmla="*/ 3 h 110"/>
              <a:gd name="T52" fmla="*/ 106 w 137"/>
              <a:gd name="T53" fmla="*/ 0 h 110"/>
              <a:gd name="T54" fmla="*/ 113 w 137"/>
              <a:gd name="T55" fmla="*/ 3 h 110"/>
              <a:gd name="T56" fmla="*/ 124 w 137"/>
              <a:gd name="T57" fmla="*/ 6 h 110"/>
              <a:gd name="T58" fmla="*/ 133 w 137"/>
              <a:gd name="T59" fmla="*/ 12 h 110"/>
              <a:gd name="T60" fmla="*/ 137 w 137"/>
              <a:gd name="T61" fmla="*/ 12 h 110"/>
              <a:gd name="T62" fmla="*/ 137 w 137"/>
              <a:gd name="T63" fmla="*/ 15 h 110"/>
              <a:gd name="T64" fmla="*/ 133 w 137"/>
              <a:gd name="T65" fmla="*/ 18 h 110"/>
              <a:gd name="T66" fmla="*/ 128 w 137"/>
              <a:gd name="T67" fmla="*/ 24 h 110"/>
              <a:gd name="T68" fmla="*/ 126 w 137"/>
              <a:gd name="T69" fmla="*/ 43 h 110"/>
              <a:gd name="T70" fmla="*/ 124 w 137"/>
              <a:gd name="T71" fmla="*/ 70 h 110"/>
              <a:gd name="T72" fmla="*/ 122 w 137"/>
              <a:gd name="T73" fmla="*/ 110 h 1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37" h="110">
                <a:moveTo>
                  <a:pt x="122" y="110"/>
                </a:moveTo>
                <a:lnTo>
                  <a:pt x="113" y="110"/>
                </a:lnTo>
                <a:lnTo>
                  <a:pt x="113" y="98"/>
                </a:lnTo>
                <a:lnTo>
                  <a:pt x="113" y="86"/>
                </a:lnTo>
                <a:lnTo>
                  <a:pt x="113" y="74"/>
                </a:lnTo>
                <a:lnTo>
                  <a:pt x="113" y="64"/>
                </a:lnTo>
                <a:lnTo>
                  <a:pt x="113" y="55"/>
                </a:lnTo>
                <a:lnTo>
                  <a:pt x="113" y="49"/>
                </a:lnTo>
                <a:lnTo>
                  <a:pt x="113" y="43"/>
                </a:lnTo>
                <a:lnTo>
                  <a:pt x="113" y="37"/>
                </a:lnTo>
                <a:lnTo>
                  <a:pt x="113" y="27"/>
                </a:lnTo>
                <a:lnTo>
                  <a:pt x="113" y="21"/>
                </a:lnTo>
                <a:lnTo>
                  <a:pt x="111" y="15"/>
                </a:lnTo>
                <a:lnTo>
                  <a:pt x="108" y="12"/>
                </a:lnTo>
                <a:lnTo>
                  <a:pt x="106" y="9"/>
                </a:lnTo>
                <a:lnTo>
                  <a:pt x="102" y="9"/>
                </a:lnTo>
                <a:lnTo>
                  <a:pt x="97" y="9"/>
                </a:lnTo>
                <a:lnTo>
                  <a:pt x="95" y="9"/>
                </a:lnTo>
                <a:lnTo>
                  <a:pt x="93" y="9"/>
                </a:lnTo>
                <a:lnTo>
                  <a:pt x="91" y="9"/>
                </a:lnTo>
                <a:lnTo>
                  <a:pt x="89" y="9"/>
                </a:lnTo>
                <a:lnTo>
                  <a:pt x="84" y="9"/>
                </a:lnTo>
                <a:lnTo>
                  <a:pt x="80" y="9"/>
                </a:lnTo>
                <a:lnTo>
                  <a:pt x="75" y="9"/>
                </a:lnTo>
                <a:lnTo>
                  <a:pt x="69" y="9"/>
                </a:lnTo>
                <a:lnTo>
                  <a:pt x="62" y="12"/>
                </a:lnTo>
                <a:lnTo>
                  <a:pt x="55" y="12"/>
                </a:lnTo>
                <a:lnTo>
                  <a:pt x="49" y="12"/>
                </a:lnTo>
                <a:lnTo>
                  <a:pt x="40" y="12"/>
                </a:lnTo>
                <a:lnTo>
                  <a:pt x="31" y="15"/>
                </a:lnTo>
                <a:lnTo>
                  <a:pt x="20" y="15"/>
                </a:lnTo>
                <a:lnTo>
                  <a:pt x="11" y="15"/>
                </a:lnTo>
                <a:lnTo>
                  <a:pt x="0" y="18"/>
                </a:lnTo>
                <a:lnTo>
                  <a:pt x="0" y="15"/>
                </a:lnTo>
                <a:lnTo>
                  <a:pt x="5" y="15"/>
                </a:lnTo>
                <a:lnTo>
                  <a:pt x="9" y="15"/>
                </a:lnTo>
                <a:lnTo>
                  <a:pt x="16" y="15"/>
                </a:lnTo>
                <a:lnTo>
                  <a:pt x="22" y="15"/>
                </a:lnTo>
                <a:lnTo>
                  <a:pt x="29" y="12"/>
                </a:lnTo>
                <a:lnTo>
                  <a:pt x="38" y="12"/>
                </a:lnTo>
                <a:lnTo>
                  <a:pt x="47" y="12"/>
                </a:lnTo>
                <a:lnTo>
                  <a:pt x="55" y="9"/>
                </a:lnTo>
                <a:lnTo>
                  <a:pt x="66" y="9"/>
                </a:lnTo>
                <a:lnTo>
                  <a:pt x="75" y="9"/>
                </a:lnTo>
                <a:lnTo>
                  <a:pt x="82" y="6"/>
                </a:lnTo>
                <a:lnTo>
                  <a:pt x="89" y="6"/>
                </a:lnTo>
                <a:lnTo>
                  <a:pt x="93" y="3"/>
                </a:lnTo>
                <a:lnTo>
                  <a:pt x="97" y="3"/>
                </a:lnTo>
                <a:lnTo>
                  <a:pt x="100" y="3"/>
                </a:lnTo>
                <a:lnTo>
                  <a:pt x="100" y="3"/>
                </a:lnTo>
                <a:lnTo>
                  <a:pt x="102" y="3"/>
                </a:lnTo>
                <a:lnTo>
                  <a:pt x="104" y="3"/>
                </a:lnTo>
                <a:lnTo>
                  <a:pt x="106" y="0"/>
                </a:lnTo>
                <a:lnTo>
                  <a:pt x="106" y="0"/>
                </a:lnTo>
                <a:lnTo>
                  <a:pt x="108" y="3"/>
                </a:lnTo>
                <a:lnTo>
                  <a:pt x="113" y="3"/>
                </a:lnTo>
                <a:lnTo>
                  <a:pt x="117" y="6"/>
                </a:lnTo>
                <a:lnTo>
                  <a:pt x="124" y="6"/>
                </a:lnTo>
                <a:lnTo>
                  <a:pt x="130" y="9"/>
                </a:lnTo>
                <a:lnTo>
                  <a:pt x="133" y="12"/>
                </a:lnTo>
                <a:lnTo>
                  <a:pt x="137" y="12"/>
                </a:lnTo>
                <a:lnTo>
                  <a:pt x="137" y="12"/>
                </a:lnTo>
                <a:lnTo>
                  <a:pt x="137" y="15"/>
                </a:lnTo>
                <a:lnTo>
                  <a:pt x="137" y="15"/>
                </a:lnTo>
                <a:lnTo>
                  <a:pt x="135" y="15"/>
                </a:lnTo>
                <a:lnTo>
                  <a:pt x="133" y="18"/>
                </a:lnTo>
                <a:lnTo>
                  <a:pt x="130" y="18"/>
                </a:lnTo>
                <a:lnTo>
                  <a:pt x="128" y="24"/>
                </a:lnTo>
                <a:lnTo>
                  <a:pt x="128" y="30"/>
                </a:lnTo>
                <a:lnTo>
                  <a:pt x="126" y="43"/>
                </a:lnTo>
                <a:lnTo>
                  <a:pt x="124" y="55"/>
                </a:lnTo>
                <a:lnTo>
                  <a:pt x="124" y="70"/>
                </a:lnTo>
                <a:lnTo>
                  <a:pt x="124" y="89"/>
                </a:lnTo>
                <a:lnTo>
                  <a:pt x="122" y="110"/>
                </a:lnTo>
                <a:lnTo>
                  <a:pt x="122" y="110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9" name="Freeform 276"/>
          <p:cNvSpPr>
            <a:spLocks/>
          </p:cNvSpPr>
          <p:nvPr/>
        </p:nvSpPr>
        <p:spPr bwMode="auto">
          <a:xfrm>
            <a:off x="5696570" y="1541642"/>
            <a:ext cx="600917" cy="168626"/>
          </a:xfrm>
          <a:custGeom>
            <a:avLst/>
            <a:gdLst>
              <a:gd name="T0" fmla="*/ 60 w 100"/>
              <a:gd name="T1" fmla="*/ 19 h 19"/>
              <a:gd name="T2" fmla="*/ 44 w 100"/>
              <a:gd name="T3" fmla="*/ 19 h 19"/>
              <a:gd name="T4" fmla="*/ 29 w 100"/>
              <a:gd name="T5" fmla="*/ 19 h 19"/>
              <a:gd name="T6" fmla="*/ 13 w 100"/>
              <a:gd name="T7" fmla="*/ 19 h 19"/>
              <a:gd name="T8" fmla="*/ 0 w 100"/>
              <a:gd name="T9" fmla="*/ 19 h 19"/>
              <a:gd name="T10" fmla="*/ 0 w 100"/>
              <a:gd name="T11" fmla="*/ 6 h 19"/>
              <a:gd name="T12" fmla="*/ 13 w 100"/>
              <a:gd name="T13" fmla="*/ 6 h 19"/>
              <a:gd name="T14" fmla="*/ 24 w 100"/>
              <a:gd name="T15" fmla="*/ 3 h 19"/>
              <a:gd name="T16" fmla="*/ 33 w 100"/>
              <a:gd name="T17" fmla="*/ 3 h 19"/>
              <a:gd name="T18" fmla="*/ 42 w 100"/>
              <a:gd name="T19" fmla="*/ 3 h 19"/>
              <a:gd name="T20" fmla="*/ 58 w 100"/>
              <a:gd name="T21" fmla="*/ 0 h 19"/>
              <a:gd name="T22" fmla="*/ 73 w 100"/>
              <a:gd name="T23" fmla="*/ 0 h 19"/>
              <a:gd name="T24" fmla="*/ 80 w 100"/>
              <a:gd name="T25" fmla="*/ 0 h 19"/>
              <a:gd name="T26" fmla="*/ 84 w 100"/>
              <a:gd name="T27" fmla="*/ 0 h 19"/>
              <a:gd name="T28" fmla="*/ 91 w 100"/>
              <a:gd name="T29" fmla="*/ 3 h 19"/>
              <a:gd name="T30" fmla="*/ 95 w 100"/>
              <a:gd name="T31" fmla="*/ 6 h 19"/>
              <a:gd name="T32" fmla="*/ 97 w 100"/>
              <a:gd name="T33" fmla="*/ 6 h 19"/>
              <a:gd name="T34" fmla="*/ 100 w 100"/>
              <a:gd name="T35" fmla="*/ 10 h 19"/>
              <a:gd name="T36" fmla="*/ 97 w 100"/>
              <a:gd name="T37" fmla="*/ 13 h 19"/>
              <a:gd name="T38" fmla="*/ 95 w 100"/>
              <a:gd name="T39" fmla="*/ 13 h 19"/>
              <a:gd name="T40" fmla="*/ 95 w 100"/>
              <a:gd name="T41" fmla="*/ 13 h 19"/>
              <a:gd name="T42" fmla="*/ 93 w 100"/>
              <a:gd name="T43" fmla="*/ 16 h 19"/>
              <a:gd name="T44" fmla="*/ 89 w 100"/>
              <a:gd name="T45" fmla="*/ 16 h 19"/>
              <a:gd name="T46" fmla="*/ 84 w 100"/>
              <a:gd name="T47" fmla="*/ 16 h 19"/>
              <a:gd name="T48" fmla="*/ 80 w 100"/>
              <a:gd name="T49" fmla="*/ 16 h 19"/>
              <a:gd name="T50" fmla="*/ 73 w 100"/>
              <a:gd name="T51" fmla="*/ 16 h 19"/>
              <a:gd name="T52" fmla="*/ 66 w 100"/>
              <a:gd name="T53" fmla="*/ 16 h 19"/>
              <a:gd name="T54" fmla="*/ 60 w 100"/>
              <a:gd name="T55" fmla="*/ 19 h 19"/>
              <a:gd name="T56" fmla="*/ 60 w 100"/>
              <a:gd name="T57" fmla="*/ 19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00" h="19">
                <a:moveTo>
                  <a:pt x="60" y="19"/>
                </a:moveTo>
                <a:lnTo>
                  <a:pt x="44" y="19"/>
                </a:lnTo>
                <a:lnTo>
                  <a:pt x="29" y="19"/>
                </a:lnTo>
                <a:lnTo>
                  <a:pt x="13" y="19"/>
                </a:lnTo>
                <a:lnTo>
                  <a:pt x="0" y="19"/>
                </a:lnTo>
                <a:lnTo>
                  <a:pt x="0" y="6"/>
                </a:lnTo>
                <a:lnTo>
                  <a:pt x="13" y="6"/>
                </a:lnTo>
                <a:lnTo>
                  <a:pt x="24" y="3"/>
                </a:lnTo>
                <a:lnTo>
                  <a:pt x="33" y="3"/>
                </a:lnTo>
                <a:lnTo>
                  <a:pt x="42" y="3"/>
                </a:lnTo>
                <a:lnTo>
                  <a:pt x="58" y="0"/>
                </a:lnTo>
                <a:lnTo>
                  <a:pt x="73" y="0"/>
                </a:lnTo>
                <a:lnTo>
                  <a:pt x="80" y="0"/>
                </a:lnTo>
                <a:lnTo>
                  <a:pt x="84" y="0"/>
                </a:lnTo>
                <a:lnTo>
                  <a:pt x="91" y="3"/>
                </a:lnTo>
                <a:lnTo>
                  <a:pt x="95" y="6"/>
                </a:lnTo>
                <a:lnTo>
                  <a:pt x="97" y="6"/>
                </a:lnTo>
                <a:lnTo>
                  <a:pt x="100" y="10"/>
                </a:lnTo>
                <a:lnTo>
                  <a:pt x="97" y="13"/>
                </a:lnTo>
                <a:lnTo>
                  <a:pt x="95" y="13"/>
                </a:lnTo>
                <a:lnTo>
                  <a:pt x="95" y="13"/>
                </a:lnTo>
                <a:lnTo>
                  <a:pt x="93" y="16"/>
                </a:lnTo>
                <a:lnTo>
                  <a:pt x="89" y="16"/>
                </a:lnTo>
                <a:lnTo>
                  <a:pt x="84" y="16"/>
                </a:lnTo>
                <a:lnTo>
                  <a:pt x="80" y="16"/>
                </a:lnTo>
                <a:lnTo>
                  <a:pt x="73" y="16"/>
                </a:lnTo>
                <a:lnTo>
                  <a:pt x="66" y="16"/>
                </a:lnTo>
                <a:lnTo>
                  <a:pt x="60" y="19"/>
                </a:lnTo>
                <a:lnTo>
                  <a:pt x="60" y="19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20" name="Freeform 277"/>
          <p:cNvSpPr>
            <a:spLocks/>
          </p:cNvSpPr>
          <p:nvPr/>
        </p:nvSpPr>
        <p:spPr bwMode="auto">
          <a:xfrm>
            <a:off x="5726614" y="1763517"/>
            <a:ext cx="570873" cy="159748"/>
          </a:xfrm>
          <a:custGeom>
            <a:avLst/>
            <a:gdLst>
              <a:gd name="T0" fmla="*/ 75 w 95"/>
              <a:gd name="T1" fmla="*/ 0 h 18"/>
              <a:gd name="T2" fmla="*/ 79 w 95"/>
              <a:gd name="T3" fmla="*/ 0 h 18"/>
              <a:gd name="T4" fmla="*/ 86 w 95"/>
              <a:gd name="T5" fmla="*/ 0 h 18"/>
              <a:gd name="T6" fmla="*/ 88 w 95"/>
              <a:gd name="T7" fmla="*/ 3 h 18"/>
              <a:gd name="T8" fmla="*/ 90 w 95"/>
              <a:gd name="T9" fmla="*/ 6 h 18"/>
              <a:gd name="T10" fmla="*/ 92 w 95"/>
              <a:gd name="T11" fmla="*/ 9 h 18"/>
              <a:gd name="T12" fmla="*/ 95 w 95"/>
              <a:gd name="T13" fmla="*/ 9 h 18"/>
              <a:gd name="T14" fmla="*/ 92 w 95"/>
              <a:gd name="T15" fmla="*/ 12 h 18"/>
              <a:gd name="T16" fmla="*/ 90 w 95"/>
              <a:gd name="T17" fmla="*/ 12 h 18"/>
              <a:gd name="T18" fmla="*/ 90 w 95"/>
              <a:gd name="T19" fmla="*/ 12 h 18"/>
              <a:gd name="T20" fmla="*/ 88 w 95"/>
              <a:gd name="T21" fmla="*/ 12 h 18"/>
              <a:gd name="T22" fmla="*/ 86 w 95"/>
              <a:gd name="T23" fmla="*/ 12 h 18"/>
              <a:gd name="T24" fmla="*/ 84 w 95"/>
              <a:gd name="T25" fmla="*/ 12 h 18"/>
              <a:gd name="T26" fmla="*/ 79 w 95"/>
              <a:gd name="T27" fmla="*/ 15 h 18"/>
              <a:gd name="T28" fmla="*/ 77 w 95"/>
              <a:gd name="T29" fmla="*/ 15 h 18"/>
              <a:gd name="T30" fmla="*/ 70 w 95"/>
              <a:gd name="T31" fmla="*/ 15 h 18"/>
              <a:gd name="T32" fmla="*/ 66 w 95"/>
              <a:gd name="T33" fmla="*/ 15 h 18"/>
              <a:gd name="T34" fmla="*/ 59 w 95"/>
              <a:gd name="T35" fmla="*/ 15 h 18"/>
              <a:gd name="T36" fmla="*/ 53 w 95"/>
              <a:gd name="T37" fmla="*/ 15 h 18"/>
              <a:gd name="T38" fmla="*/ 46 w 95"/>
              <a:gd name="T39" fmla="*/ 15 h 18"/>
              <a:gd name="T40" fmla="*/ 37 w 95"/>
              <a:gd name="T41" fmla="*/ 18 h 18"/>
              <a:gd name="T42" fmla="*/ 28 w 95"/>
              <a:gd name="T43" fmla="*/ 18 h 18"/>
              <a:gd name="T44" fmla="*/ 19 w 95"/>
              <a:gd name="T45" fmla="*/ 18 h 18"/>
              <a:gd name="T46" fmla="*/ 8 w 95"/>
              <a:gd name="T47" fmla="*/ 18 h 18"/>
              <a:gd name="T48" fmla="*/ 0 w 95"/>
              <a:gd name="T49" fmla="*/ 18 h 18"/>
              <a:gd name="T50" fmla="*/ 0 w 95"/>
              <a:gd name="T51" fmla="*/ 6 h 18"/>
              <a:gd name="T52" fmla="*/ 15 w 95"/>
              <a:gd name="T53" fmla="*/ 6 h 18"/>
              <a:gd name="T54" fmla="*/ 28 w 95"/>
              <a:gd name="T55" fmla="*/ 3 h 18"/>
              <a:gd name="T56" fmla="*/ 39 w 95"/>
              <a:gd name="T57" fmla="*/ 3 h 18"/>
              <a:gd name="T58" fmla="*/ 50 w 95"/>
              <a:gd name="T59" fmla="*/ 0 h 18"/>
              <a:gd name="T60" fmla="*/ 59 w 95"/>
              <a:gd name="T61" fmla="*/ 0 h 18"/>
              <a:gd name="T62" fmla="*/ 66 w 95"/>
              <a:gd name="T63" fmla="*/ 0 h 18"/>
              <a:gd name="T64" fmla="*/ 70 w 95"/>
              <a:gd name="T65" fmla="*/ 0 h 18"/>
              <a:gd name="T66" fmla="*/ 75 w 95"/>
              <a:gd name="T67" fmla="*/ 0 h 18"/>
              <a:gd name="T68" fmla="*/ 75 w 95"/>
              <a:gd name="T69" fmla="*/ 0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95" h="18">
                <a:moveTo>
                  <a:pt x="75" y="0"/>
                </a:moveTo>
                <a:lnTo>
                  <a:pt x="79" y="0"/>
                </a:lnTo>
                <a:lnTo>
                  <a:pt x="86" y="0"/>
                </a:lnTo>
                <a:lnTo>
                  <a:pt x="88" y="3"/>
                </a:lnTo>
                <a:lnTo>
                  <a:pt x="90" y="6"/>
                </a:lnTo>
                <a:lnTo>
                  <a:pt x="92" y="9"/>
                </a:lnTo>
                <a:lnTo>
                  <a:pt x="95" y="9"/>
                </a:lnTo>
                <a:lnTo>
                  <a:pt x="92" y="12"/>
                </a:lnTo>
                <a:lnTo>
                  <a:pt x="90" y="12"/>
                </a:lnTo>
                <a:lnTo>
                  <a:pt x="90" y="12"/>
                </a:lnTo>
                <a:lnTo>
                  <a:pt x="88" y="12"/>
                </a:lnTo>
                <a:lnTo>
                  <a:pt x="86" y="12"/>
                </a:lnTo>
                <a:lnTo>
                  <a:pt x="84" y="12"/>
                </a:lnTo>
                <a:lnTo>
                  <a:pt x="79" y="15"/>
                </a:lnTo>
                <a:lnTo>
                  <a:pt x="77" y="15"/>
                </a:lnTo>
                <a:lnTo>
                  <a:pt x="70" y="15"/>
                </a:lnTo>
                <a:lnTo>
                  <a:pt x="66" y="15"/>
                </a:lnTo>
                <a:lnTo>
                  <a:pt x="59" y="15"/>
                </a:lnTo>
                <a:lnTo>
                  <a:pt x="53" y="15"/>
                </a:lnTo>
                <a:lnTo>
                  <a:pt x="46" y="15"/>
                </a:lnTo>
                <a:lnTo>
                  <a:pt x="37" y="18"/>
                </a:lnTo>
                <a:lnTo>
                  <a:pt x="28" y="18"/>
                </a:lnTo>
                <a:lnTo>
                  <a:pt x="19" y="18"/>
                </a:lnTo>
                <a:lnTo>
                  <a:pt x="8" y="18"/>
                </a:lnTo>
                <a:lnTo>
                  <a:pt x="0" y="18"/>
                </a:lnTo>
                <a:lnTo>
                  <a:pt x="0" y="6"/>
                </a:lnTo>
                <a:lnTo>
                  <a:pt x="15" y="6"/>
                </a:lnTo>
                <a:lnTo>
                  <a:pt x="28" y="3"/>
                </a:lnTo>
                <a:lnTo>
                  <a:pt x="39" y="3"/>
                </a:lnTo>
                <a:lnTo>
                  <a:pt x="50" y="0"/>
                </a:lnTo>
                <a:lnTo>
                  <a:pt x="59" y="0"/>
                </a:lnTo>
                <a:lnTo>
                  <a:pt x="66" y="0"/>
                </a:lnTo>
                <a:lnTo>
                  <a:pt x="70" y="0"/>
                </a:lnTo>
                <a:lnTo>
                  <a:pt x="75" y="0"/>
                </a:lnTo>
                <a:lnTo>
                  <a:pt x="75" y="0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21" name="Freeform 278"/>
          <p:cNvSpPr>
            <a:spLocks/>
          </p:cNvSpPr>
          <p:nvPr/>
        </p:nvSpPr>
        <p:spPr bwMode="auto">
          <a:xfrm>
            <a:off x="5696570" y="1985386"/>
            <a:ext cx="624954" cy="186375"/>
          </a:xfrm>
          <a:custGeom>
            <a:avLst/>
            <a:gdLst>
              <a:gd name="T0" fmla="*/ 89 w 104"/>
              <a:gd name="T1" fmla="*/ 15 h 21"/>
              <a:gd name="T2" fmla="*/ 86 w 104"/>
              <a:gd name="T3" fmla="*/ 18 h 21"/>
              <a:gd name="T4" fmla="*/ 80 w 104"/>
              <a:gd name="T5" fmla="*/ 18 h 21"/>
              <a:gd name="T6" fmla="*/ 71 w 104"/>
              <a:gd name="T7" fmla="*/ 18 h 21"/>
              <a:gd name="T8" fmla="*/ 62 w 104"/>
              <a:gd name="T9" fmla="*/ 18 h 21"/>
              <a:gd name="T10" fmla="*/ 49 w 104"/>
              <a:gd name="T11" fmla="*/ 18 h 21"/>
              <a:gd name="T12" fmla="*/ 36 w 104"/>
              <a:gd name="T13" fmla="*/ 21 h 21"/>
              <a:gd name="T14" fmla="*/ 18 w 104"/>
              <a:gd name="T15" fmla="*/ 21 h 21"/>
              <a:gd name="T16" fmla="*/ 9 w 104"/>
              <a:gd name="T17" fmla="*/ 21 h 21"/>
              <a:gd name="T18" fmla="*/ 0 w 104"/>
              <a:gd name="T19" fmla="*/ 21 h 21"/>
              <a:gd name="T20" fmla="*/ 0 w 104"/>
              <a:gd name="T21" fmla="*/ 9 h 21"/>
              <a:gd name="T22" fmla="*/ 9 w 104"/>
              <a:gd name="T23" fmla="*/ 6 h 21"/>
              <a:gd name="T24" fmla="*/ 18 w 104"/>
              <a:gd name="T25" fmla="*/ 6 h 21"/>
              <a:gd name="T26" fmla="*/ 27 w 104"/>
              <a:gd name="T27" fmla="*/ 6 h 21"/>
              <a:gd name="T28" fmla="*/ 33 w 104"/>
              <a:gd name="T29" fmla="*/ 6 h 21"/>
              <a:gd name="T30" fmla="*/ 40 w 104"/>
              <a:gd name="T31" fmla="*/ 3 h 21"/>
              <a:gd name="T32" fmla="*/ 47 w 104"/>
              <a:gd name="T33" fmla="*/ 3 h 21"/>
              <a:gd name="T34" fmla="*/ 51 w 104"/>
              <a:gd name="T35" fmla="*/ 3 h 21"/>
              <a:gd name="T36" fmla="*/ 55 w 104"/>
              <a:gd name="T37" fmla="*/ 3 h 21"/>
              <a:gd name="T38" fmla="*/ 62 w 104"/>
              <a:gd name="T39" fmla="*/ 3 h 21"/>
              <a:gd name="T40" fmla="*/ 69 w 104"/>
              <a:gd name="T41" fmla="*/ 3 h 21"/>
              <a:gd name="T42" fmla="*/ 75 w 104"/>
              <a:gd name="T43" fmla="*/ 0 h 21"/>
              <a:gd name="T44" fmla="*/ 80 w 104"/>
              <a:gd name="T45" fmla="*/ 0 h 21"/>
              <a:gd name="T46" fmla="*/ 86 w 104"/>
              <a:gd name="T47" fmla="*/ 3 h 21"/>
              <a:gd name="T48" fmla="*/ 95 w 104"/>
              <a:gd name="T49" fmla="*/ 3 h 21"/>
              <a:gd name="T50" fmla="*/ 97 w 104"/>
              <a:gd name="T51" fmla="*/ 6 h 21"/>
              <a:gd name="T52" fmla="*/ 100 w 104"/>
              <a:gd name="T53" fmla="*/ 6 h 21"/>
              <a:gd name="T54" fmla="*/ 102 w 104"/>
              <a:gd name="T55" fmla="*/ 6 h 21"/>
              <a:gd name="T56" fmla="*/ 104 w 104"/>
              <a:gd name="T57" fmla="*/ 9 h 21"/>
              <a:gd name="T58" fmla="*/ 102 w 104"/>
              <a:gd name="T59" fmla="*/ 12 h 21"/>
              <a:gd name="T60" fmla="*/ 100 w 104"/>
              <a:gd name="T61" fmla="*/ 12 h 21"/>
              <a:gd name="T62" fmla="*/ 95 w 104"/>
              <a:gd name="T63" fmla="*/ 15 h 21"/>
              <a:gd name="T64" fmla="*/ 89 w 104"/>
              <a:gd name="T65" fmla="*/ 15 h 21"/>
              <a:gd name="T66" fmla="*/ 89 w 104"/>
              <a:gd name="T67" fmla="*/ 15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04" h="21">
                <a:moveTo>
                  <a:pt x="89" y="15"/>
                </a:moveTo>
                <a:lnTo>
                  <a:pt x="86" y="18"/>
                </a:lnTo>
                <a:lnTo>
                  <a:pt x="80" y="18"/>
                </a:lnTo>
                <a:lnTo>
                  <a:pt x="71" y="18"/>
                </a:lnTo>
                <a:lnTo>
                  <a:pt x="62" y="18"/>
                </a:lnTo>
                <a:lnTo>
                  <a:pt x="49" y="18"/>
                </a:lnTo>
                <a:lnTo>
                  <a:pt x="36" y="21"/>
                </a:lnTo>
                <a:lnTo>
                  <a:pt x="18" y="21"/>
                </a:lnTo>
                <a:lnTo>
                  <a:pt x="9" y="21"/>
                </a:lnTo>
                <a:lnTo>
                  <a:pt x="0" y="21"/>
                </a:lnTo>
                <a:lnTo>
                  <a:pt x="0" y="9"/>
                </a:lnTo>
                <a:lnTo>
                  <a:pt x="9" y="6"/>
                </a:lnTo>
                <a:lnTo>
                  <a:pt x="18" y="6"/>
                </a:lnTo>
                <a:lnTo>
                  <a:pt x="27" y="6"/>
                </a:lnTo>
                <a:lnTo>
                  <a:pt x="33" y="6"/>
                </a:lnTo>
                <a:lnTo>
                  <a:pt x="40" y="3"/>
                </a:lnTo>
                <a:lnTo>
                  <a:pt x="47" y="3"/>
                </a:lnTo>
                <a:lnTo>
                  <a:pt x="51" y="3"/>
                </a:lnTo>
                <a:lnTo>
                  <a:pt x="55" y="3"/>
                </a:lnTo>
                <a:lnTo>
                  <a:pt x="62" y="3"/>
                </a:lnTo>
                <a:lnTo>
                  <a:pt x="69" y="3"/>
                </a:lnTo>
                <a:lnTo>
                  <a:pt x="75" y="0"/>
                </a:lnTo>
                <a:lnTo>
                  <a:pt x="80" y="0"/>
                </a:lnTo>
                <a:lnTo>
                  <a:pt x="86" y="3"/>
                </a:lnTo>
                <a:lnTo>
                  <a:pt x="95" y="3"/>
                </a:lnTo>
                <a:lnTo>
                  <a:pt x="97" y="6"/>
                </a:lnTo>
                <a:lnTo>
                  <a:pt x="100" y="6"/>
                </a:lnTo>
                <a:lnTo>
                  <a:pt x="102" y="6"/>
                </a:lnTo>
                <a:lnTo>
                  <a:pt x="104" y="9"/>
                </a:lnTo>
                <a:lnTo>
                  <a:pt x="102" y="12"/>
                </a:lnTo>
                <a:lnTo>
                  <a:pt x="100" y="12"/>
                </a:lnTo>
                <a:lnTo>
                  <a:pt x="95" y="15"/>
                </a:lnTo>
                <a:lnTo>
                  <a:pt x="89" y="15"/>
                </a:lnTo>
                <a:lnTo>
                  <a:pt x="89" y="15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22" name="Freeform 279"/>
          <p:cNvSpPr>
            <a:spLocks/>
          </p:cNvSpPr>
          <p:nvPr/>
        </p:nvSpPr>
        <p:spPr bwMode="auto">
          <a:xfrm>
            <a:off x="4915378" y="2198384"/>
            <a:ext cx="2373624" cy="354995"/>
          </a:xfrm>
          <a:custGeom>
            <a:avLst/>
            <a:gdLst>
              <a:gd name="T0" fmla="*/ 13 w 395"/>
              <a:gd name="T1" fmla="*/ 19 h 40"/>
              <a:gd name="T2" fmla="*/ 53 w 395"/>
              <a:gd name="T3" fmla="*/ 19 h 40"/>
              <a:gd name="T4" fmla="*/ 79 w 395"/>
              <a:gd name="T5" fmla="*/ 16 h 40"/>
              <a:gd name="T6" fmla="*/ 110 w 395"/>
              <a:gd name="T7" fmla="*/ 13 h 40"/>
              <a:gd name="T8" fmla="*/ 148 w 395"/>
              <a:gd name="T9" fmla="*/ 13 h 40"/>
              <a:gd name="T10" fmla="*/ 168 w 395"/>
              <a:gd name="T11" fmla="*/ 9 h 40"/>
              <a:gd name="T12" fmla="*/ 192 w 395"/>
              <a:gd name="T13" fmla="*/ 9 h 40"/>
              <a:gd name="T14" fmla="*/ 243 w 395"/>
              <a:gd name="T15" fmla="*/ 6 h 40"/>
              <a:gd name="T16" fmla="*/ 302 w 395"/>
              <a:gd name="T17" fmla="*/ 3 h 40"/>
              <a:gd name="T18" fmla="*/ 320 w 395"/>
              <a:gd name="T19" fmla="*/ 0 h 40"/>
              <a:gd name="T20" fmla="*/ 335 w 395"/>
              <a:gd name="T21" fmla="*/ 0 h 40"/>
              <a:gd name="T22" fmla="*/ 344 w 395"/>
              <a:gd name="T23" fmla="*/ 0 h 40"/>
              <a:gd name="T24" fmla="*/ 353 w 395"/>
              <a:gd name="T25" fmla="*/ 0 h 40"/>
              <a:gd name="T26" fmla="*/ 366 w 395"/>
              <a:gd name="T27" fmla="*/ 3 h 40"/>
              <a:gd name="T28" fmla="*/ 382 w 395"/>
              <a:gd name="T29" fmla="*/ 6 h 40"/>
              <a:gd name="T30" fmla="*/ 388 w 395"/>
              <a:gd name="T31" fmla="*/ 9 h 40"/>
              <a:gd name="T32" fmla="*/ 393 w 395"/>
              <a:gd name="T33" fmla="*/ 13 h 40"/>
              <a:gd name="T34" fmla="*/ 395 w 395"/>
              <a:gd name="T35" fmla="*/ 16 h 40"/>
              <a:gd name="T36" fmla="*/ 393 w 395"/>
              <a:gd name="T37" fmla="*/ 19 h 40"/>
              <a:gd name="T38" fmla="*/ 386 w 395"/>
              <a:gd name="T39" fmla="*/ 22 h 40"/>
              <a:gd name="T40" fmla="*/ 375 w 395"/>
              <a:gd name="T41" fmla="*/ 22 h 40"/>
              <a:gd name="T42" fmla="*/ 358 w 395"/>
              <a:gd name="T43" fmla="*/ 22 h 40"/>
              <a:gd name="T44" fmla="*/ 344 w 395"/>
              <a:gd name="T45" fmla="*/ 22 h 40"/>
              <a:gd name="T46" fmla="*/ 327 w 395"/>
              <a:gd name="T47" fmla="*/ 19 h 40"/>
              <a:gd name="T48" fmla="*/ 300 w 395"/>
              <a:gd name="T49" fmla="*/ 22 h 40"/>
              <a:gd name="T50" fmla="*/ 267 w 395"/>
              <a:gd name="T51" fmla="*/ 22 h 40"/>
              <a:gd name="T52" fmla="*/ 225 w 395"/>
              <a:gd name="T53" fmla="*/ 25 h 40"/>
              <a:gd name="T54" fmla="*/ 181 w 395"/>
              <a:gd name="T55" fmla="*/ 28 h 40"/>
              <a:gd name="T56" fmla="*/ 146 w 395"/>
              <a:gd name="T57" fmla="*/ 28 h 40"/>
              <a:gd name="T58" fmla="*/ 115 w 395"/>
              <a:gd name="T59" fmla="*/ 31 h 40"/>
              <a:gd name="T60" fmla="*/ 90 w 395"/>
              <a:gd name="T61" fmla="*/ 34 h 40"/>
              <a:gd name="T62" fmla="*/ 71 w 395"/>
              <a:gd name="T63" fmla="*/ 37 h 40"/>
              <a:gd name="T64" fmla="*/ 55 w 395"/>
              <a:gd name="T65" fmla="*/ 37 h 40"/>
              <a:gd name="T66" fmla="*/ 42 w 395"/>
              <a:gd name="T67" fmla="*/ 40 h 40"/>
              <a:gd name="T68" fmla="*/ 35 w 395"/>
              <a:gd name="T69" fmla="*/ 37 h 40"/>
              <a:gd name="T70" fmla="*/ 20 w 395"/>
              <a:gd name="T71" fmla="*/ 34 h 40"/>
              <a:gd name="T72" fmla="*/ 0 w 395"/>
              <a:gd name="T73" fmla="*/ 19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395" h="40">
                <a:moveTo>
                  <a:pt x="0" y="19"/>
                </a:moveTo>
                <a:lnTo>
                  <a:pt x="13" y="19"/>
                </a:lnTo>
                <a:lnTo>
                  <a:pt x="26" y="19"/>
                </a:lnTo>
                <a:lnTo>
                  <a:pt x="53" y="19"/>
                </a:lnTo>
                <a:lnTo>
                  <a:pt x="64" y="19"/>
                </a:lnTo>
                <a:lnTo>
                  <a:pt x="79" y="16"/>
                </a:lnTo>
                <a:lnTo>
                  <a:pt x="95" y="16"/>
                </a:lnTo>
                <a:lnTo>
                  <a:pt x="110" y="13"/>
                </a:lnTo>
                <a:lnTo>
                  <a:pt x="128" y="13"/>
                </a:lnTo>
                <a:lnTo>
                  <a:pt x="148" y="13"/>
                </a:lnTo>
                <a:lnTo>
                  <a:pt x="157" y="9"/>
                </a:lnTo>
                <a:lnTo>
                  <a:pt x="168" y="9"/>
                </a:lnTo>
                <a:lnTo>
                  <a:pt x="181" y="9"/>
                </a:lnTo>
                <a:lnTo>
                  <a:pt x="192" y="9"/>
                </a:lnTo>
                <a:lnTo>
                  <a:pt x="219" y="6"/>
                </a:lnTo>
                <a:lnTo>
                  <a:pt x="243" y="6"/>
                </a:lnTo>
                <a:lnTo>
                  <a:pt x="289" y="3"/>
                </a:lnTo>
                <a:lnTo>
                  <a:pt x="302" y="3"/>
                </a:lnTo>
                <a:lnTo>
                  <a:pt x="311" y="0"/>
                </a:lnTo>
                <a:lnTo>
                  <a:pt x="320" y="0"/>
                </a:lnTo>
                <a:lnTo>
                  <a:pt x="329" y="0"/>
                </a:lnTo>
                <a:lnTo>
                  <a:pt x="335" y="0"/>
                </a:lnTo>
                <a:lnTo>
                  <a:pt x="340" y="0"/>
                </a:lnTo>
                <a:lnTo>
                  <a:pt x="344" y="0"/>
                </a:lnTo>
                <a:lnTo>
                  <a:pt x="347" y="0"/>
                </a:lnTo>
                <a:lnTo>
                  <a:pt x="353" y="0"/>
                </a:lnTo>
                <a:lnTo>
                  <a:pt x="358" y="0"/>
                </a:lnTo>
                <a:lnTo>
                  <a:pt x="366" y="3"/>
                </a:lnTo>
                <a:lnTo>
                  <a:pt x="375" y="6"/>
                </a:lnTo>
                <a:lnTo>
                  <a:pt x="382" y="6"/>
                </a:lnTo>
                <a:lnTo>
                  <a:pt x="384" y="9"/>
                </a:lnTo>
                <a:lnTo>
                  <a:pt x="388" y="9"/>
                </a:lnTo>
                <a:lnTo>
                  <a:pt x="391" y="13"/>
                </a:lnTo>
                <a:lnTo>
                  <a:pt x="393" y="13"/>
                </a:lnTo>
                <a:lnTo>
                  <a:pt x="395" y="16"/>
                </a:lnTo>
                <a:lnTo>
                  <a:pt x="395" y="16"/>
                </a:lnTo>
                <a:lnTo>
                  <a:pt x="395" y="19"/>
                </a:lnTo>
                <a:lnTo>
                  <a:pt x="393" y="19"/>
                </a:lnTo>
                <a:lnTo>
                  <a:pt x="391" y="22"/>
                </a:lnTo>
                <a:lnTo>
                  <a:pt x="386" y="22"/>
                </a:lnTo>
                <a:lnTo>
                  <a:pt x="382" y="22"/>
                </a:lnTo>
                <a:lnTo>
                  <a:pt x="375" y="22"/>
                </a:lnTo>
                <a:lnTo>
                  <a:pt x="366" y="22"/>
                </a:lnTo>
                <a:lnTo>
                  <a:pt x="358" y="22"/>
                </a:lnTo>
                <a:lnTo>
                  <a:pt x="351" y="22"/>
                </a:lnTo>
                <a:lnTo>
                  <a:pt x="344" y="22"/>
                </a:lnTo>
                <a:lnTo>
                  <a:pt x="335" y="22"/>
                </a:lnTo>
                <a:lnTo>
                  <a:pt x="327" y="19"/>
                </a:lnTo>
                <a:lnTo>
                  <a:pt x="313" y="22"/>
                </a:lnTo>
                <a:lnTo>
                  <a:pt x="300" y="22"/>
                </a:lnTo>
                <a:lnTo>
                  <a:pt x="285" y="22"/>
                </a:lnTo>
                <a:lnTo>
                  <a:pt x="267" y="22"/>
                </a:lnTo>
                <a:lnTo>
                  <a:pt x="247" y="22"/>
                </a:lnTo>
                <a:lnTo>
                  <a:pt x="225" y="25"/>
                </a:lnTo>
                <a:lnTo>
                  <a:pt x="203" y="25"/>
                </a:lnTo>
                <a:lnTo>
                  <a:pt x="181" y="28"/>
                </a:lnTo>
                <a:lnTo>
                  <a:pt x="163" y="28"/>
                </a:lnTo>
                <a:lnTo>
                  <a:pt x="146" y="28"/>
                </a:lnTo>
                <a:lnTo>
                  <a:pt x="128" y="31"/>
                </a:lnTo>
                <a:lnTo>
                  <a:pt x="115" y="31"/>
                </a:lnTo>
                <a:lnTo>
                  <a:pt x="102" y="34"/>
                </a:lnTo>
                <a:lnTo>
                  <a:pt x="90" y="34"/>
                </a:lnTo>
                <a:lnTo>
                  <a:pt x="79" y="34"/>
                </a:lnTo>
                <a:lnTo>
                  <a:pt x="71" y="37"/>
                </a:lnTo>
                <a:lnTo>
                  <a:pt x="62" y="37"/>
                </a:lnTo>
                <a:lnTo>
                  <a:pt x="55" y="37"/>
                </a:lnTo>
                <a:lnTo>
                  <a:pt x="49" y="40"/>
                </a:lnTo>
                <a:lnTo>
                  <a:pt x="42" y="40"/>
                </a:lnTo>
                <a:lnTo>
                  <a:pt x="38" y="40"/>
                </a:lnTo>
                <a:lnTo>
                  <a:pt x="35" y="37"/>
                </a:lnTo>
                <a:lnTo>
                  <a:pt x="26" y="37"/>
                </a:lnTo>
                <a:lnTo>
                  <a:pt x="20" y="34"/>
                </a:lnTo>
                <a:lnTo>
                  <a:pt x="11" y="28"/>
                </a:lnTo>
                <a:lnTo>
                  <a:pt x="0" y="19"/>
                </a:lnTo>
                <a:lnTo>
                  <a:pt x="0" y="19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23" name="Freeform 280"/>
          <p:cNvSpPr>
            <a:spLocks/>
          </p:cNvSpPr>
          <p:nvPr/>
        </p:nvSpPr>
        <p:spPr bwMode="auto">
          <a:xfrm>
            <a:off x="5245880" y="2420258"/>
            <a:ext cx="769174" cy="630119"/>
          </a:xfrm>
          <a:custGeom>
            <a:avLst/>
            <a:gdLst>
              <a:gd name="T0" fmla="*/ 99 w 128"/>
              <a:gd name="T1" fmla="*/ 37 h 71"/>
              <a:gd name="T2" fmla="*/ 84 w 128"/>
              <a:gd name="T3" fmla="*/ 46 h 71"/>
              <a:gd name="T4" fmla="*/ 69 w 128"/>
              <a:gd name="T5" fmla="*/ 55 h 71"/>
              <a:gd name="T6" fmla="*/ 53 w 128"/>
              <a:gd name="T7" fmla="*/ 61 h 71"/>
              <a:gd name="T8" fmla="*/ 35 w 128"/>
              <a:gd name="T9" fmla="*/ 65 h 71"/>
              <a:gd name="T10" fmla="*/ 29 w 128"/>
              <a:gd name="T11" fmla="*/ 68 h 71"/>
              <a:gd name="T12" fmla="*/ 22 w 128"/>
              <a:gd name="T13" fmla="*/ 68 h 71"/>
              <a:gd name="T14" fmla="*/ 16 w 128"/>
              <a:gd name="T15" fmla="*/ 71 h 71"/>
              <a:gd name="T16" fmla="*/ 11 w 128"/>
              <a:gd name="T17" fmla="*/ 71 h 71"/>
              <a:gd name="T18" fmla="*/ 7 w 128"/>
              <a:gd name="T19" fmla="*/ 71 h 71"/>
              <a:gd name="T20" fmla="*/ 2 w 128"/>
              <a:gd name="T21" fmla="*/ 71 h 71"/>
              <a:gd name="T22" fmla="*/ 0 w 128"/>
              <a:gd name="T23" fmla="*/ 71 h 71"/>
              <a:gd name="T24" fmla="*/ 0 w 128"/>
              <a:gd name="T25" fmla="*/ 71 h 71"/>
              <a:gd name="T26" fmla="*/ 0 w 128"/>
              <a:gd name="T27" fmla="*/ 71 h 71"/>
              <a:gd name="T28" fmla="*/ 0 w 128"/>
              <a:gd name="T29" fmla="*/ 68 h 71"/>
              <a:gd name="T30" fmla="*/ 0 w 128"/>
              <a:gd name="T31" fmla="*/ 68 h 71"/>
              <a:gd name="T32" fmla="*/ 2 w 128"/>
              <a:gd name="T33" fmla="*/ 65 h 71"/>
              <a:gd name="T34" fmla="*/ 5 w 128"/>
              <a:gd name="T35" fmla="*/ 65 h 71"/>
              <a:gd name="T36" fmla="*/ 7 w 128"/>
              <a:gd name="T37" fmla="*/ 61 h 71"/>
              <a:gd name="T38" fmla="*/ 11 w 128"/>
              <a:gd name="T39" fmla="*/ 61 h 71"/>
              <a:gd name="T40" fmla="*/ 16 w 128"/>
              <a:gd name="T41" fmla="*/ 58 h 71"/>
              <a:gd name="T42" fmla="*/ 33 w 128"/>
              <a:gd name="T43" fmla="*/ 49 h 71"/>
              <a:gd name="T44" fmla="*/ 51 w 128"/>
              <a:gd name="T45" fmla="*/ 37 h 71"/>
              <a:gd name="T46" fmla="*/ 60 w 128"/>
              <a:gd name="T47" fmla="*/ 34 h 71"/>
              <a:gd name="T48" fmla="*/ 66 w 128"/>
              <a:gd name="T49" fmla="*/ 28 h 71"/>
              <a:gd name="T50" fmla="*/ 73 w 128"/>
              <a:gd name="T51" fmla="*/ 25 h 71"/>
              <a:gd name="T52" fmla="*/ 80 w 128"/>
              <a:gd name="T53" fmla="*/ 18 h 71"/>
              <a:gd name="T54" fmla="*/ 82 w 128"/>
              <a:gd name="T55" fmla="*/ 15 h 71"/>
              <a:gd name="T56" fmla="*/ 84 w 128"/>
              <a:gd name="T57" fmla="*/ 12 h 71"/>
              <a:gd name="T58" fmla="*/ 84 w 128"/>
              <a:gd name="T59" fmla="*/ 9 h 71"/>
              <a:gd name="T60" fmla="*/ 84 w 128"/>
              <a:gd name="T61" fmla="*/ 9 h 71"/>
              <a:gd name="T62" fmla="*/ 82 w 128"/>
              <a:gd name="T63" fmla="*/ 6 h 71"/>
              <a:gd name="T64" fmla="*/ 82 w 128"/>
              <a:gd name="T65" fmla="*/ 6 h 71"/>
              <a:gd name="T66" fmla="*/ 84 w 128"/>
              <a:gd name="T67" fmla="*/ 3 h 71"/>
              <a:gd name="T68" fmla="*/ 86 w 128"/>
              <a:gd name="T69" fmla="*/ 3 h 71"/>
              <a:gd name="T70" fmla="*/ 91 w 128"/>
              <a:gd name="T71" fmla="*/ 0 h 71"/>
              <a:gd name="T72" fmla="*/ 95 w 128"/>
              <a:gd name="T73" fmla="*/ 0 h 71"/>
              <a:gd name="T74" fmla="*/ 102 w 128"/>
              <a:gd name="T75" fmla="*/ 0 h 71"/>
              <a:gd name="T76" fmla="*/ 108 w 128"/>
              <a:gd name="T77" fmla="*/ 3 h 71"/>
              <a:gd name="T78" fmla="*/ 115 w 128"/>
              <a:gd name="T79" fmla="*/ 6 h 71"/>
              <a:gd name="T80" fmla="*/ 122 w 128"/>
              <a:gd name="T81" fmla="*/ 6 h 71"/>
              <a:gd name="T82" fmla="*/ 126 w 128"/>
              <a:gd name="T83" fmla="*/ 9 h 71"/>
              <a:gd name="T84" fmla="*/ 128 w 128"/>
              <a:gd name="T85" fmla="*/ 12 h 71"/>
              <a:gd name="T86" fmla="*/ 128 w 128"/>
              <a:gd name="T87" fmla="*/ 15 h 71"/>
              <a:gd name="T88" fmla="*/ 126 w 128"/>
              <a:gd name="T89" fmla="*/ 18 h 71"/>
              <a:gd name="T90" fmla="*/ 124 w 128"/>
              <a:gd name="T91" fmla="*/ 21 h 71"/>
              <a:gd name="T92" fmla="*/ 122 w 128"/>
              <a:gd name="T93" fmla="*/ 21 h 71"/>
              <a:gd name="T94" fmla="*/ 117 w 128"/>
              <a:gd name="T95" fmla="*/ 28 h 71"/>
              <a:gd name="T96" fmla="*/ 113 w 128"/>
              <a:gd name="T97" fmla="*/ 31 h 71"/>
              <a:gd name="T98" fmla="*/ 106 w 128"/>
              <a:gd name="T99" fmla="*/ 34 h 71"/>
              <a:gd name="T100" fmla="*/ 99 w 128"/>
              <a:gd name="T101" fmla="*/ 37 h 71"/>
              <a:gd name="T102" fmla="*/ 99 w 128"/>
              <a:gd name="T103" fmla="*/ 37 h 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128" h="71">
                <a:moveTo>
                  <a:pt x="99" y="37"/>
                </a:moveTo>
                <a:lnTo>
                  <a:pt x="84" y="46"/>
                </a:lnTo>
                <a:lnTo>
                  <a:pt x="69" y="55"/>
                </a:lnTo>
                <a:lnTo>
                  <a:pt x="53" y="61"/>
                </a:lnTo>
                <a:lnTo>
                  <a:pt x="35" y="65"/>
                </a:lnTo>
                <a:lnTo>
                  <a:pt x="29" y="68"/>
                </a:lnTo>
                <a:lnTo>
                  <a:pt x="22" y="68"/>
                </a:lnTo>
                <a:lnTo>
                  <a:pt x="16" y="71"/>
                </a:lnTo>
                <a:lnTo>
                  <a:pt x="11" y="71"/>
                </a:lnTo>
                <a:lnTo>
                  <a:pt x="7" y="71"/>
                </a:lnTo>
                <a:lnTo>
                  <a:pt x="2" y="71"/>
                </a:lnTo>
                <a:lnTo>
                  <a:pt x="0" y="71"/>
                </a:lnTo>
                <a:lnTo>
                  <a:pt x="0" y="71"/>
                </a:lnTo>
                <a:lnTo>
                  <a:pt x="0" y="71"/>
                </a:lnTo>
                <a:lnTo>
                  <a:pt x="0" y="68"/>
                </a:lnTo>
                <a:lnTo>
                  <a:pt x="0" y="68"/>
                </a:lnTo>
                <a:lnTo>
                  <a:pt x="2" y="65"/>
                </a:lnTo>
                <a:lnTo>
                  <a:pt x="5" y="65"/>
                </a:lnTo>
                <a:lnTo>
                  <a:pt x="7" y="61"/>
                </a:lnTo>
                <a:lnTo>
                  <a:pt x="11" y="61"/>
                </a:lnTo>
                <a:lnTo>
                  <a:pt x="16" y="58"/>
                </a:lnTo>
                <a:lnTo>
                  <a:pt x="33" y="49"/>
                </a:lnTo>
                <a:lnTo>
                  <a:pt x="51" y="37"/>
                </a:lnTo>
                <a:lnTo>
                  <a:pt x="60" y="34"/>
                </a:lnTo>
                <a:lnTo>
                  <a:pt x="66" y="28"/>
                </a:lnTo>
                <a:lnTo>
                  <a:pt x="73" y="25"/>
                </a:lnTo>
                <a:lnTo>
                  <a:pt x="80" y="18"/>
                </a:lnTo>
                <a:lnTo>
                  <a:pt x="82" y="15"/>
                </a:lnTo>
                <a:lnTo>
                  <a:pt x="84" y="12"/>
                </a:lnTo>
                <a:lnTo>
                  <a:pt x="84" y="9"/>
                </a:lnTo>
                <a:lnTo>
                  <a:pt x="84" y="9"/>
                </a:lnTo>
                <a:lnTo>
                  <a:pt x="82" y="6"/>
                </a:lnTo>
                <a:lnTo>
                  <a:pt x="82" y="6"/>
                </a:lnTo>
                <a:lnTo>
                  <a:pt x="84" y="3"/>
                </a:lnTo>
                <a:lnTo>
                  <a:pt x="86" y="3"/>
                </a:lnTo>
                <a:lnTo>
                  <a:pt x="91" y="0"/>
                </a:lnTo>
                <a:lnTo>
                  <a:pt x="95" y="0"/>
                </a:lnTo>
                <a:lnTo>
                  <a:pt x="102" y="0"/>
                </a:lnTo>
                <a:lnTo>
                  <a:pt x="108" y="3"/>
                </a:lnTo>
                <a:lnTo>
                  <a:pt x="115" y="6"/>
                </a:lnTo>
                <a:lnTo>
                  <a:pt x="122" y="6"/>
                </a:lnTo>
                <a:lnTo>
                  <a:pt x="126" y="9"/>
                </a:lnTo>
                <a:lnTo>
                  <a:pt x="128" y="12"/>
                </a:lnTo>
                <a:lnTo>
                  <a:pt x="128" y="15"/>
                </a:lnTo>
                <a:lnTo>
                  <a:pt x="126" y="18"/>
                </a:lnTo>
                <a:lnTo>
                  <a:pt x="124" y="21"/>
                </a:lnTo>
                <a:lnTo>
                  <a:pt x="122" y="21"/>
                </a:lnTo>
                <a:lnTo>
                  <a:pt x="117" y="28"/>
                </a:lnTo>
                <a:lnTo>
                  <a:pt x="113" y="31"/>
                </a:lnTo>
                <a:lnTo>
                  <a:pt x="106" y="34"/>
                </a:lnTo>
                <a:lnTo>
                  <a:pt x="99" y="37"/>
                </a:lnTo>
                <a:lnTo>
                  <a:pt x="99" y="37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24" name="Freeform 281"/>
          <p:cNvSpPr>
            <a:spLocks/>
          </p:cNvSpPr>
          <p:nvPr/>
        </p:nvSpPr>
        <p:spPr bwMode="auto">
          <a:xfrm>
            <a:off x="6267439" y="2446880"/>
            <a:ext cx="492752" cy="576870"/>
          </a:xfrm>
          <a:custGeom>
            <a:avLst/>
            <a:gdLst>
              <a:gd name="T0" fmla="*/ 80 w 82"/>
              <a:gd name="T1" fmla="*/ 58 h 65"/>
              <a:gd name="T2" fmla="*/ 77 w 82"/>
              <a:gd name="T3" fmla="*/ 62 h 65"/>
              <a:gd name="T4" fmla="*/ 75 w 82"/>
              <a:gd name="T5" fmla="*/ 65 h 65"/>
              <a:gd name="T6" fmla="*/ 73 w 82"/>
              <a:gd name="T7" fmla="*/ 65 h 65"/>
              <a:gd name="T8" fmla="*/ 69 w 82"/>
              <a:gd name="T9" fmla="*/ 65 h 65"/>
              <a:gd name="T10" fmla="*/ 66 w 82"/>
              <a:gd name="T11" fmla="*/ 65 h 65"/>
              <a:gd name="T12" fmla="*/ 64 w 82"/>
              <a:gd name="T13" fmla="*/ 65 h 65"/>
              <a:gd name="T14" fmla="*/ 60 w 82"/>
              <a:gd name="T15" fmla="*/ 62 h 65"/>
              <a:gd name="T16" fmla="*/ 55 w 82"/>
              <a:gd name="T17" fmla="*/ 58 h 65"/>
              <a:gd name="T18" fmla="*/ 51 w 82"/>
              <a:gd name="T19" fmla="*/ 55 h 65"/>
              <a:gd name="T20" fmla="*/ 44 w 82"/>
              <a:gd name="T21" fmla="*/ 49 h 65"/>
              <a:gd name="T22" fmla="*/ 38 w 82"/>
              <a:gd name="T23" fmla="*/ 43 h 65"/>
              <a:gd name="T24" fmla="*/ 31 w 82"/>
              <a:gd name="T25" fmla="*/ 37 h 65"/>
              <a:gd name="T26" fmla="*/ 24 w 82"/>
              <a:gd name="T27" fmla="*/ 31 h 65"/>
              <a:gd name="T28" fmla="*/ 18 w 82"/>
              <a:gd name="T29" fmla="*/ 25 h 65"/>
              <a:gd name="T30" fmla="*/ 13 w 82"/>
              <a:gd name="T31" fmla="*/ 18 h 65"/>
              <a:gd name="T32" fmla="*/ 9 w 82"/>
              <a:gd name="T33" fmla="*/ 12 h 65"/>
              <a:gd name="T34" fmla="*/ 5 w 82"/>
              <a:gd name="T35" fmla="*/ 9 h 65"/>
              <a:gd name="T36" fmla="*/ 2 w 82"/>
              <a:gd name="T37" fmla="*/ 6 h 65"/>
              <a:gd name="T38" fmla="*/ 2 w 82"/>
              <a:gd name="T39" fmla="*/ 3 h 65"/>
              <a:gd name="T40" fmla="*/ 0 w 82"/>
              <a:gd name="T41" fmla="*/ 3 h 65"/>
              <a:gd name="T42" fmla="*/ 2 w 82"/>
              <a:gd name="T43" fmla="*/ 0 h 65"/>
              <a:gd name="T44" fmla="*/ 2 w 82"/>
              <a:gd name="T45" fmla="*/ 0 h 65"/>
              <a:gd name="T46" fmla="*/ 5 w 82"/>
              <a:gd name="T47" fmla="*/ 0 h 65"/>
              <a:gd name="T48" fmla="*/ 7 w 82"/>
              <a:gd name="T49" fmla="*/ 0 h 65"/>
              <a:gd name="T50" fmla="*/ 11 w 82"/>
              <a:gd name="T51" fmla="*/ 0 h 65"/>
              <a:gd name="T52" fmla="*/ 20 w 82"/>
              <a:gd name="T53" fmla="*/ 0 h 65"/>
              <a:gd name="T54" fmla="*/ 29 w 82"/>
              <a:gd name="T55" fmla="*/ 3 h 65"/>
              <a:gd name="T56" fmla="*/ 38 w 82"/>
              <a:gd name="T57" fmla="*/ 6 h 65"/>
              <a:gd name="T58" fmla="*/ 46 w 82"/>
              <a:gd name="T59" fmla="*/ 12 h 65"/>
              <a:gd name="T60" fmla="*/ 58 w 82"/>
              <a:gd name="T61" fmla="*/ 18 h 65"/>
              <a:gd name="T62" fmla="*/ 66 w 82"/>
              <a:gd name="T63" fmla="*/ 25 h 65"/>
              <a:gd name="T64" fmla="*/ 73 w 82"/>
              <a:gd name="T65" fmla="*/ 31 h 65"/>
              <a:gd name="T66" fmla="*/ 75 w 82"/>
              <a:gd name="T67" fmla="*/ 34 h 65"/>
              <a:gd name="T68" fmla="*/ 77 w 82"/>
              <a:gd name="T69" fmla="*/ 37 h 65"/>
              <a:gd name="T70" fmla="*/ 80 w 82"/>
              <a:gd name="T71" fmla="*/ 40 h 65"/>
              <a:gd name="T72" fmla="*/ 80 w 82"/>
              <a:gd name="T73" fmla="*/ 43 h 65"/>
              <a:gd name="T74" fmla="*/ 82 w 82"/>
              <a:gd name="T75" fmla="*/ 46 h 65"/>
              <a:gd name="T76" fmla="*/ 80 w 82"/>
              <a:gd name="T77" fmla="*/ 52 h 65"/>
              <a:gd name="T78" fmla="*/ 80 w 82"/>
              <a:gd name="T79" fmla="*/ 55 h 65"/>
              <a:gd name="T80" fmla="*/ 80 w 82"/>
              <a:gd name="T81" fmla="*/ 58 h 65"/>
              <a:gd name="T82" fmla="*/ 80 w 82"/>
              <a:gd name="T83" fmla="*/ 58 h 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82" h="65">
                <a:moveTo>
                  <a:pt x="80" y="58"/>
                </a:moveTo>
                <a:lnTo>
                  <a:pt x="77" y="62"/>
                </a:lnTo>
                <a:lnTo>
                  <a:pt x="75" y="65"/>
                </a:lnTo>
                <a:lnTo>
                  <a:pt x="73" y="65"/>
                </a:lnTo>
                <a:lnTo>
                  <a:pt x="69" y="65"/>
                </a:lnTo>
                <a:lnTo>
                  <a:pt x="66" y="65"/>
                </a:lnTo>
                <a:lnTo>
                  <a:pt x="64" y="65"/>
                </a:lnTo>
                <a:lnTo>
                  <a:pt x="60" y="62"/>
                </a:lnTo>
                <a:lnTo>
                  <a:pt x="55" y="58"/>
                </a:lnTo>
                <a:lnTo>
                  <a:pt x="51" y="55"/>
                </a:lnTo>
                <a:lnTo>
                  <a:pt x="44" y="49"/>
                </a:lnTo>
                <a:lnTo>
                  <a:pt x="38" y="43"/>
                </a:lnTo>
                <a:lnTo>
                  <a:pt x="31" y="37"/>
                </a:lnTo>
                <a:lnTo>
                  <a:pt x="24" y="31"/>
                </a:lnTo>
                <a:lnTo>
                  <a:pt x="18" y="25"/>
                </a:lnTo>
                <a:lnTo>
                  <a:pt x="13" y="18"/>
                </a:lnTo>
                <a:lnTo>
                  <a:pt x="9" y="12"/>
                </a:lnTo>
                <a:lnTo>
                  <a:pt x="5" y="9"/>
                </a:lnTo>
                <a:lnTo>
                  <a:pt x="2" y="6"/>
                </a:lnTo>
                <a:lnTo>
                  <a:pt x="2" y="3"/>
                </a:lnTo>
                <a:lnTo>
                  <a:pt x="0" y="3"/>
                </a:lnTo>
                <a:lnTo>
                  <a:pt x="2" y="0"/>
                </a:lnTo>
                <a:lnTo>
                  <a:pt x="2" y="0"/>
                </a:lnTo>
                <a:lnTo>
                  <a:pt x="5" y="0"/>
                </a:lnTo>
                <a:lnTo>
                  <a:pt x="7" y="0"/>
                </a:lnTo>
                <a:lnTo>
                  <a:pt x="11" y="0"/>
                </a:lnTo>
                <a:lnTo>
                  <a:pt x="20" y="0"/>
                </a:lnTo>
                <a:lnTo>
                  <a:pt x="29" y="3"/>
                </a:lnTo>
                <a:lnTo>
                  <a:pt x="38" y="6"/>
                </a:lnTo>
                <a:lnTo>
                  <a:pt x="46" y="12"/>
                </a:lnTo>
                <a:lnTo>
                  <a:pt x="58" y="18"/>
                </a:lnTo>
                <a:lnTo>
                  <a:pt x="66" y="25"/>
                </a:lnTo>
                <a:lnTo>
                  <a:pt x="73" y="31"/>
                </a:lnTo>
                <a:lnTo>
                  <a:pt x="75" y="34"/>
                </a:lnTo>
                <a:lnTo>
                  <a:pt x="77" y="37"/>
                </a:lnTo>
                <a:lnTo>
                  <a:pt x="80" y="40"/>
                </a:lnTo>
                <a:lnTo>
                  <a:pt x="80" y="43"/>
                </a:lnTo>
                <a:lnTo>
                  <a:pt x="82" y="46"/>
                </a:lnTo>
                <a:lnTo>
                  <a:pt x="80" y="52"/>
                </a:lnTo>
                <a:lnTo>
                  <a:pt x="80" y="55"/>
                </a:lnTo>
                <a:lnTo>
                  <a:pt x="80" y="58"/>
                </a:lnTo>
                <a:lnTo>
                  <a:pt x="80" y="58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26" name="Freeform 283"/>
          <p:cNvSpPr>
            <a:spLocks/>
          </p:cNvSpPr>
          <p:nvPr/>
        </p:nvSpPr>
        <p:spPr bwMode="auto">
          <a:xfrm>
            <a:off x="9180175" y="986948"/>
            <a:ext cx="1219863" cy="328373"/>
          </a:xfrm>
          <a:custGeom>
            <a:avLst/>
            <a:gdLst>
              <a:gd name="T0" fmla="*/ 101 w 203"/>
              <a:gd name="T1" fmla="*/ 9 h 37"/>
              <a:gd name="T2" fmla="*/ 128 w 203"/>
              <a:gd name="T3" fmla="*/ 6 h 37"/>
              <a:gd name="T4" fmla="*/ 147 w 203"/>
              <a:gd name="T5" fmla="*/ 3 h 37"/>
              <a:gd name="T6" fmla="*/ 163 w 203"/>
              <a:gd name="T7" fmla="*/ 0 h 37"/>
              <a:gd name="T8" fmla="*/ 176 w 203"/>
              <a:gd name="T9" fmla="*/ 0 h 37"/>
              <a:gd name="T10" fmla="*/ 189 w 203"/>
              <a:gd name="T11" fmla="*/ 3 h 37"/>
              <a:gd name="T12" fmla="*/ 198 w 203"/>
              <a:gd name="T13" fmla="*/ 3 h 37"/>
              <a:gd name="T14" fmla="*/ 203 w 203"/>
              <a:gd name="T15" fmla="*/ 9 h 37"/>
              <a:gd name="T16" fmla="*/ 203 w 203"/>
              <a:gd name="T17" fmla="*/ 15 h 37"/>
              <a:gd name="T18" fmla="*/ 194 w 203"/>
              <a:gd name="T19" fmla="*/ 18 h 37"/>
              <a:gd name="T20" fmla="*/ 181 w 203"/>
              <a:gd name="T21" fmla="*/ 21 h 37"/>
              <a:gd name="T22" fmla="*/ 161 w 203"/>
              <a:gd name="T23" fmla="*/ 24 h 37"/>
              <a:gd name="T24" fmla="*/ 143 w 203"/>
              <a:gd name="T25" fmla="*/ 27 h 37"/>
              <a:gd name="T26" fmla="*/ 130 w 203"/>
              <a:gd name="T27" fmla="*/ 27 h 37"/>
              <a:gd name="T28" fmla="*/ 112 w 203"/>
              <a:gd name="T29" fmla="*/ 31 h 37"/>
              <a:gd name="T30" fmla="*/ 94 w 203"/>
              <a:gd name="T31" fmla="*/ 31 h 37"/>
              <a:gd name="T32" fmla="*/ 72 w 203"/>
              <a:gd name="T33" fmla="*/ 34 h 37"/>
              <a:gd name="T34" fmla="*/ 57 w 203"/>
              <a:gd name="T35" fmla="*/ 37 h 37"/>
              <a:gd name="T36" fmla="*/ 44 w 203"/>
              <a:gd name="T37" fmla="*/ 37 h 37"/>
              <a:gd name="T38" fmla="*/ 35 w 203"/>
              <a:gd name="T39" fmla="*/ 37 h 37"/>
              <a:gd name="T40" fmla="*/ 28 w 203"/>
              <a:gd name="T41" fmla="*/ 37 h 37"/>
              <a:gd name="T42" fmla="*/ 17 w 203"/>
              <a:gd name="T43" fmla="*/ 34 h 37"/>
              <a:gd name="T44" fmla="*/ 6 w 203"/>
              <a:gd name="T45" fmla="*/ 31 h 37"/>
              <a:gd name="T46" fmla="*/ 2 w 203"/>
              <a:gd name="T47" fmla="*/ 27 h 37"/>
              <a:gd name="T48" fmla="*/ 0 w 203"/>
              <a:gd name="T49" fmla="*/ 24 h 37"/>
              <a:gd name="T50" fmla="*/ 2 w 203"/>
              <a:gd name="T51" fmla="*/ 24 h 37"/>
              <a:gd name="T52" fmla="*/ 11 w 203"/>
              <a:gd name="T53" fmla="*/ 21 h 37"/>
              <a:gd name="T54" fmla="*/ 17 w 203"/>
              <a:gd name="T55" fmla="*/ 21 h 37"/>
              <a:gd name="T56" fmla="*/ 22 w 203"/>
              <a:gd name="T57" fmla="*/ 21 h 37"/>
              <a:gd name="T58" fmla="*/ 35 w 203"/>
              <a:gd name="T59" fmla="*/ 18 h 37"/>
              <a:gd name="T60" fmla="*/ 57 w 203"/>
              <a:gd name="T61" fmla="*/ 15 h 37"/>
              <a:gd name="T62" fmla="*/ 86 w 203"/>
              <a:gd name="T63" fmla="*/ 12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203" h="37">
                <a:moveTo>
                  <a:pt x="86" y="12"/>
                </a:moveTo>
                <a:lnTo>
                  <a:pt x="101" y="9"/>
                </a:lnTo>
                <a:lnTo>
                  <a:pt x="114" y="6"/>
                </a:lnTo>
                <a:lnTo>
                  <a:pt x="128" y="6"/>
                </a:lnTo>
                <a:lnTo>
                  <a:pt x="139" y="3"/>
                </a:lnTo>
                <a:lnTo>
                  <a:pt x="147" y="3"/>
                </a:lnTo>
                <a:lnTo>
                  <a:pt x="156" y="0"/>
                </a:lnTo>
                <a:lnTo>
                  <a:pt x="163" y="0"/>
                </a:lnTo>
                <a:lnTo>
                  <a:pt x="167" y="0"/>
                </a:lnTo>
                <a:lnTo>
                  <a:pt x="176" y="0"/>
                </a:lnTo>
                <a:lnTo>
                  <a:pt x="183" y="3"/>
                </a:lnTo>
                <a:lnTo>
                  <a:pt x="189" y="3"/>
                </a:lnTo>
                <a:lnTo>
                  <a:pt x="194" y="3"/>
                </a:lnTo>
                <a:lnTo>
                  <a:pt x="198" y="3"/>
                </a:lnTo>
                <a:lnTo>
                  <a:pt x="200" y="6"/>
                </a:lnTo>
                <a:lnTo>
                  <a:pt x="203" y="9"/>
                </a:lnTo>
                <a:lnTo>
                  <a:pt x="203" y="12"/>
                </a:lnTo>
                <a:lnTo>
                  <a:pt x="203" y="15"/>
                </a:lnTo>
                <a:lnTo>
                  <a:pt x="198" y="15"/>
                </a:lnTo>
                <a:lnTo>
                  <a:pt x="194" y="18"/>
                </a:lnTo>
                <a:lnTo>
                  <a:pt x="187" y="21"/>
                </a:lnTo>
                <a:lnTo>
                  <a:pt x="181" y="21"/>
                </a:lnTo>
                <a:lnTo>
                  <a:pt x="170" y="24"/>
                </a:lnTo>
                <a:lnTo>
                  <a:pt x="161" y="24"/>
                </a:lnTo>
                <a:lnTo>
                  <a:pt x="150" y="27"/>
                </a:lnTo>
                <a:lnTo>
                  <a:pt x="143" y="27"/>
                </a:lnTo>
                <a:lnTo>
                  <a:pt x="136" y="27"/>
                </a:lnTo>
                <a:lnTo>
                  <a:pt x="130" y="27"/>
                </a:lnTo>
                <a:lnTo>
                  <a:pt x="121" y="27"/>
                </a:lnTo>
                <a:lnTo>
                  <a:pt x="112" y="31"/>
                </a:lnTo>
                <a:lnTo>
                  <a:pt x="103" y="31"/>
                </a:lnTo>
                <a:lnTo>
                  <a:pt x="94" y="31"/>
                </a:lnTo>
                <a:lnTo>
                  <a:pt x="83" y="34"/>
                </a:lnTo>
                <a:lnTo>
                  <a:pt x="72" y="34"/>
                </a:lnTo>
                <a:lnTo>
                  <a:pt x="64" y="37"/>
                </a:lnTo>
                <a:lnTo>
                  <a:pt x="57" y="37"/>
                </a:lnTo>
                <a:lnTo>
                  <a:pt x="50" y="37"/>
                </a:lnTo>
                <a:lnTo>
                  <a:pt x="44" y="37"/>
                </a:lnTo>
                <a:lnTo>
                  <a:pt x="39" y="37"/>
                </a:lnTo>
                <a:lnTo>
                  <a:pt x="35" y="37"/>
                </a:lnTo>
                <a:lnTo>
                  <a:pt x="33" y="37"/>
                </a:lnTo>
                <a:lnTo>
                  <a:pt x="28" y="37"/>
                </a:lnTo>
                <a:lnTo>
                  <a:pt x="24" y="34"/>
                </a:lnTo>
                <a:lnTo>
                  <a:pt x="17" y="34"/>
                </a:lnTo>
                <a:lnTo>
                  <a:pt x="8" y="31"/>
                </a:lnTo>
                <a:lnTo>
                  <a:pt x="6" y="31"/>
                </a:lnTo>
                <a:lnTo>
                  <a:pt x="4" y="27"/>
                </a:lnTo>
                <a:lnTo>
                  <a:pt x="2" y="27"/>
                </a:lnTo>
                <a:lnTo>
                  <a:pt x="0" y="27"/>
                </a:lnTo>
                <a:lnTo>
                  <a:pt x="0" y="24"/>
                </a:lnTo>
                <a:lnTo>
                  <a:pt x="0" y="24"/>
                </a:lnTo>
                <a:lnTo>
                  <a:pt x="2" y="24"/>
                </a:lnTo>
                <a:lnTo>
                  <a:pt x="2" y="24"/>
                </a:lnTo>
                <a:lnTo>
                  <a:pt x="11" y="21"/>
                </a:lnTo>
                <a:lnTo>
                  <a:pt x="13" y="21"/>
                </a:lnTo>
                <a:lnTo>
                  <a:pt x="17" y="21"/>
                </a:lnTo>
                <a:lnTo>
                  <a:pt x="17" y="21"/>
                </a:lnTo>
                <a:lnTo>
                  <a:pt x="22" y="21"/>
                </a:lnTo>
                <a:lnTo>
                  <a:pt x="28" y="21"/>
                </a:lnTo>
                <a:lnTo>
                  <a:pt x="35" y="18"/>
                </a:lnTo>
                <a:lnTo>
                  <a:pt x="44" y="18"/>
                </a:lnTo>
                <a:lnTo>
                  <a:pt x="57" y="15"/>
                </a:lnTo>
                <a:lnTo>
                  <a:pt x="70" y="12"/>
                </a:lnTo>
                <a:lnTo>
                  <a:pt x="86" y="12"/>
                </a:lnTo>
                <a:lnTo>
                  <a:pt x="86" y="12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27" name="Freeform 284"/>
          <p:cNvSpPr>
            <a:spLocks/>
          </p:cNvSpPr>
          <p:nvPr/>
        </p:nvSpPr>
        <p:spPr bwMode="auto">
          <a:xfrm>
            <a:off x="9642879" y="1226573"/>
            <a:ext cx="222341" cy="1233611"/>
          </a:xfrm>
          <a:custGeom>
            <a:avLst/>
            <a:gdLst>
              <a:gd name="T0" fmla="*/ 6 w 37"/>
              <a:gd name="T1" fmla="*/ 4 h 139"/>
              <a:gd name="T2" fmla="*/ 4 w 37"/>
              <a:gd name="T3" fmla="*/ 4 h 139"/>
              <a:gd name="T4" fmla="*/ 2 w 37"/>
              <a:gd name="T5" fmla="*/ 4 h 139"/>
              <a:gd name="T6" fmla="*/ 0 w 37"/>
              <a:gd name="T7" fmla="*/ 0 h 139"/>
              <a:gd name="T8" fmla="*/ 2 w 37"/>
              <a:gd name="T9" fmla="*/ 0 h 139"/>
              <a:gd name="T10" fmla="*/ 4 w 37"/>
              <a:gd name="T11" fmla="*/ 0 h 139"/>
              <a:gd name="T12" fmla="*/ 6 w 37"/>
              <a:gd name="T13" fmla="*/ 0 h 139"/>
              <a:gd name="T14" fmla="*/ 9 w 37"/>
              <a:gd name="T15" fmla="*/ 0 h 139"/>
              <a:gd name="T16" fmla="*/ 13 w 37"/>
              <a:gd name="T17" fmla="*/ 0 h 139"/>
              <a:gd name="T18" fmla="*/ 15 w 37"/>
              <a:gd name="T19" fmla="*/ 0 h 139"/>
              <a:gd name="T20" fmla="*/ 20 w 37"/>
              <a:gd name="T21" fmla="*/ 4 h 139"/>
              <a:gd name="T22" fmla="*/ 26 w 37"/>
              <a:gd name="T23" fmla="*/ 4 h 139"/>
              <a:gd name="T24" fmla="*/ 31 w 37"/>
              <a:gd name="T25" fmla="*/ 7 h 139"/>
              <a:gd name="T26" fmla="*/ 35 w 37"/>
              <a:gd name="T27" fmla="*/ 7 h 139"/>
              <a:gd name="T28" fmla="*/ 37 w 37"/>
              <a:gd name="T29" fmla="*/ 10 h 139"/>
              <a:gd name="T30" fmla="*/ 37 w 37"/>
              <a:gd name="T31" fmla="*/ 10 h 139"/>
              <a:gd name="T32" fmla="*/ 37 w 37"/>
              <a:gd name="T33" fmla="*/ 13 h 139"/>
              <a:gd name="T34" fmla="*/ 37 w 37"/>
              <a:gd name="T35" fmla="*/ 13 h 139"/>
              <a:gd name="T36" fmla="*/ 35 w 37"/>
              <a:gd name="T37" fmla="*/ 16 h 139"/>
              <a:gd name="T38" fmla="*/ 35 w 37"/>
              <a:gd name="T39" fmla="*/ 16 h 139"/>
              <a:gd name="T40" fmla="*/ 33 w 37"/>
              <a:gd name="T41" fmla="*/ 19 h 139"/>
              <a:gd name="T42" fmla="*/ 33 w 37"/>
              <a:gd name="T43" fmla="*/ 22 h 139"/>
              <a:gd name="T44" fmla="*/ 33 w 37"/>
              <a:gd name="T45" fmla="*/ 25 h 139"/>
              <a:gd name="T46" fmla="*/ 33 w 37"/>
              <a:gd name="T47" fmla="*/ 31 h 139"/>
              <a:gd name="T48" fmla="*/ 33 w 37"/>
              <a:gd name="T49" fmla="*/ 37 h 139"/>
              <a:gd name="T50" fmla="*/ 31 w 37"/>
              <a:gd name="T51" fmla="*/ 44 h 139"/>
              <a:gd name="T52" fmla="*/ 31 w 37"/>
              <a:gd name="T53" fmla="*/ 50 h 139"/>
              <a:gd name="T54" fmla="*/ 31 w 37"/>
              <a:gd name="T55" fmla="*/ 59 h 139"/>
              <a:gd name="T56" fmla="*/ 31 w 37"/>
              <a:gd name="T57" fmla="*/ 68 h 139"/>
              <a:gd name="T58" fmla="*/ 31 w 37"/>
              <a:gd name="T59" fmla="*/ 78 h 139"/>
              <a:gd name="T60" fmla="*/ 31 w 37"/>
              <a:gd name="T61" fmla="*/ 87 h 139"/>
              <a:gd name="T62" fmla="*/ 31 w 37"/>
              <a:gd name="T63" fmla="*/ 99 h 139"/>
              <a:gd name="T64" fmla="*/ 31 w 37"/>
              <a:gd name="T65" fmla="*/ 111 h 139"/>
              <a:gd name="T66" fmla="*/ 31 w 37"/>
              <a:gd name="T67" fmla="*/ 127 h 139"/>
              <a:gd name="T68" fmla="*/ 31 w 37"/>
              <a:gd name="T69" fmla="*/ 139 h 139"/>
              <a:gd name="T70" fmla="*/ 15 w 37"/>
              <a:gd name="T71" fmla="*/ 139 h 139"/>
              <a:gd name="T72" fmla="*/ 15 w 37"/>
              <a:gd name="T73" fmla="*/ 127 h 139"/>
              <a:gd name="T74" fmla="*/ 15 w 37"/>
              <a:gd name="T75" fmla="*/ 111 h 139"/>
              <a:gd name="T76" fmla="*/ 15 w 37"/>
              <a:gd name="T77" fmla="*/ 99 h 139"/>
              <a:gd name="T78" fmla="*/ 15 w 37"/>
              <a:gd name="T79" fmla="*/ 87 h 139"/>
              <a:gd name="T80" fmla="*/ 15 w 37"/>
              <a:gd name="T81" fmla="*/ 74 h 139"/>
              <a:gd name="T82" fmla="*/ 15 w 37"/>
              <a:gd name="T83" fmla="*/ 65 h 139"/>
              <a:gd name="T84" fmla="*/ 15 w 37"/>
              <a:gd name="T85" fmla="*/ 56 h 139"/>
              <a:gd name="T86" fmla="*/ 15 w 37"/>
              <a:gd name="T87" fmla="*/ 47 h 139"/>
              <a:gd name="T88" fmla="*/ 15 w 37"/>
              <a:gd name="T89" fmla="*/ 41 h 139"/>
              <a:gd name="T90" fmla="*/ 15 w 37"/>
              <a:gd name="T91" fmla="*/ 31 h 139"/>
              <a:gd name="T92" fmla="*/ 15 w 37"/>
              <a:gd name="T93" fmla="*/ 25 h 139"/>
              <a:gd name="T94" fmla="*/ 15 w 37"/>
              <a:gd name="T95" fmla="*/ 22 h 139"/>
              <a:gd name="T96" fmla="*/ 13 w 37"/>
              <a:gd name="T97" fmla="*/ 19 h 139"/>
              <a:gd name="T98" fmla="*/ 13 w 37"/>
              <a:gd name="T99" fmla="*/ 16 h 139"/>
              <a:gd name="T100" fmla="*/ 13 w 37"/>
              <a:gd name="T101" fmla="*/ 13 h 139"/>
              <a:gd name="T102" fmla="*/ 13 w 37"/>
              <a:gd name="T103" fmla="*/ 13 h 139"/>
              <a:gd name="T104" fmla="*/ 11 w 37"/>
              <a:gd name="T105" fmla="*/ 7 h 139"/>
              <a:gd name="T106" fmla="*/ 6 w 37"/>
              <a:gd name="T107" fmla="*/ 4 h 139"/>
              <a:gd name="T108" fmla="*/ 6 w 37"/>
              <a:gd name="T109" fmla="*/ 4 h 1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7" h="139">
                <a:moveTo>
                  <a:pt x="6" y="4"/>
                </a:moveTo>
                <a:lnTo>
                  <a:pt x="4" y="4"/>
                </a:lnTo>
                <a:lnTo>
                  <a:pt x="2" y="4"/>
                </a:lnTo>
                <a:lnTo>
                  <a:pt x="0" y="0"/>
                </a:lnTo>
                <a:lnTo>
                  <a:pt x="2" y="0"/>
                </a:lnTo>
                <a:lnTo>
                  <a:pt x="4" y="0"/>
                </a:lnTo>
                <a:lnTo>
                  <a:pt x="6" y="0"/>
                </a:lnTo>
                <a:lnTo>
                  <a:pt x="9" y="0"/>
                </a:lnTo>
                <a:lnTo>
                  <a:pt x="13" y="0"/>
                </a:lnTo>
                <a:lnTo>
                  <a:pt x="15" y="0"/>
                </a:lnTo>
                <a:lnTo>
                  <a:pt x="20" y="4"/>
                </a:lnTo>
                <a:lnTo>
                  <a:pt x="26" y="4"/>
                </a:lnTo>
                <a:lnTo>
                  <a:pt x="31" y="7"/>
                </a:lnTo>
                <a:lnTo>
                  <a:pt x="35" y="7"/>
                </a:lnTo>
                <a:lnTo>
                  <a:pt x="37" y="10"/>
                </a:lnTo>
                <a:lnTo>
                  <a:pt x="37" y="10"/>
                </a:lnTo>
                <a:lnTo>
                  <a:pt x="37" y="13"/>
                </a:lnTo>
                <a:lnTo>
                  <a:pt x="37" y="13"/>
                </a:lnTo>
                <a:lnTo>
                  <a:pt x="35" y="16"/>
                </a:lnTo>
                <a:lnTo>
                  <a:pt x="35" y="16"/>
                </a:lnTo>
                <a:lnTo>
                  <a:pt x="33" y="19"/>
                </a:lnTo>
                <a:lnTo>
                  <a:pt x="33" y="22"/>
                </a:lnTo>
                <a:lnTo>
                  <a:pt x="33" y="25"/>
                </a:lnTo>
                <a:lnTo>
                  <a:pt x="33" y="31"/>
                </a:lnTo>
                <a:lnTo>
                  <a:pt x="33" y="37"/>
                </a:lnTo>
                <a:lnTo>
                  <a:pt x="31" y="44"/>
                </a:lnTo>
                <a:lnTo>
                  <a:pt x="31" y="50"/>
                </a:lnTo>
                <a:lnTo>
                  <a:pt x="31" y="59"/>
                </a:lnTo>
                <a:lnTo>
                  <a:pt x="31" y="68"/>
                </a:lnTo>
                <a:lnTo>
                  <a:pt x="31" y="78"/>
                </a:lnTo>
                <a:lnTo>
                  <a:pt x="31" y="87"/>
                </a:lnTo>
                <a:lnTo>
                  <a:pt x="31" y="99"/>
                </a:lnTo>
                <a:lnTo>
                  <a:pt x="31" y="111"/>
                </a:lnTo>
                <a:lnTo>
                  <a:pt x="31" y="127"/>
                </a:lnTo>
                <a:lnTo>
                  <a:pt x="31" y="139"/>
                </a:lnTo>
                <a:lnTo>
                  <a:pt x="15" y="139"/>
                </a:lnTo>
                <a:lnTo>
                  <a:pt x="15" y="127"/>
                </a:lnTo>
                <a:lnTo>
                  <a:pt x="15" y="111"/>
                </a:lnTo>
                <a:lnTo>
                  <a:pt x="15" y="99"/>
                </a:lnTo>
                <a:lnTo>
                  <a:pt x="15" y="87"/>
                </a:lnTo>
                <a:lnTo>
                  <a:pt x="15" y="74"/>
                </a:lnTo>
                <a:lnTo>
                  <a:pt x="15" y="65"/>
                </a:lnTo>
                <a:lnTo>
                  <a:pt x="15" y="56"/>
                </a:lnTo>
                <a:lnTo>
                  <a:pt x="15" y="47"/>
                </a:lnTo>
                <a:lnTo>
                  <a:pt x="15" y="41"/>
                </a:lnTo>
                <a:lnTo>
                  <a:pt x="15" y="31"/>
                </a:lnTo>
                <a:lnTo>
                  <a:pt x="15" y="25"/>
                </a:lnTo>
                <a:lnTo>
                  <a:pt x="15" y="22"/>
                </a:lnTo>
                <a:lnTo>
                  <a:pt x="13" y="19"/>
                </a:lnTo>
                <a:lnTo>
                  <a:pt x="13" y="16"/>
                </a:lnTo>
                <a:lnTo>
                  <a:pt x="13" y="13"/>
                </a:lnTo>
                <a:lnTo>
                  <a:pt x="13" y="13"/>
                </a:lnTo>
                <a:lnTo>
                  <a:pt x="11" y="7"/>
                </a:lnTo>
                <a:lnTo>
                  <a:pt x="6" y="4"/>
                </a:lnTo>
                <a:lnTo>
                  <a:pt x="6" y="4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28" name="Freeform 285"/>
          <p:cNvSpPr>
            <a:spLocks/>
          </p:cNvSpPr>
          <p:nvPr/>
        </p:nvSpPr>
        <p:spPr bwMode="auto">
          <a:xfrm>
            <a:off x="9005907" y="1590440"/>
            <a:ext cx="318488" cy="976237"/>
          </a:xfrm>
          <a:custGeom>
            <a:avLst/>
            <a:gdLst>
              <a:gd name="T0" fmla="*/ 53 w 53"/>
              <a:gd name="T1" fmla="*/ 18 h 110"/>
              <a:gd name="T2" fmla="*/ 51 w 53"/>
              <a:gd name="T3" fmla="*/ 21 h 110"/>
              <a:gd name="T4" fmla="*/ 51 w 53"/>
              <a:gd name="T5" fmla="*/ 24 h 110"/>
              <a:gd name="T6" fmla="*/ 51 w 53"/>
              <a:gd name="T7" fmla="*/ 27 h 110"/>
              <a:gd name="T8" fmla="*/ 51 w 53"/>
              <a:gd name="T9" fmla="*/ 27 h 110"/>
              <a:gd name="T10" fmla="*/ 51 w 53"/>
              <a:gd name="T11" fmla="*/ 33 h 110"/>
              <a:gd name="T12" fmla="*/ 51 w 53"/>
              <a:gd name="T13" fmla="*/ 40 h 110"/>
              <a:gd name="T14" fmla="*/ 51 w 53"/>
              <a:gd name="T15" fmla="*/ 49 h 110"/>
              <a:gd name="T16" fmla="*/ 51 w 53"/>
              <a:gd name="T17" fmla="*/ 61 h 110"/>
              <a:gd name="T18" fmla="*/ 51 w 53"/>
              <a:gd name="T19" fmla="*/ 73 h 110"/>
              <a:gd name="T20" fmla="*/ 51 w 53"/>
              <a:gd name="T21" fmla="*/ 92 h 110"/>
              <a:gd name="T22" fmla="*/ 53 w 53"/>
              <a:gd name="T23" fmla="*/ 110 h 110"/>
              <a:gd name="T24" fmla="*/ 20 w 53"/>
              <a:gd name="T25" fmla="*/ 110 h 110"/>
              <a:gd name="T26" fmla="*/ 20 w 53"/>
              <a:gd name="T27" fmla="*/ 92 h 110"/>
              <a:gd name="T28" fmla="*/ 20 w 53"/>
              <a:gd name="T29" fmla="*/ 80 h 110"/>
              <a:gd name="T30" fmla="*/ 20 w 53"/>
              <a:gd name="T31" fmla="*/ 67 h 110"/>
              <a:gd name="T32" fmla="*/ 20 w 53"/>
              <a:gd name="T33" fmla="*/ 55 h 110"/>
              <a:gd name="T34" fmla="*/ 18 w 53"/>
              <a:gd name="T35" fmla="*/ 46 h 110"/>
              <a:gd name="T36" fmla="*/ 18 w 53"/>
              <a:gd name="T37" fmla="*/ 40 h 110"/>
              <a:gd name="T38" fmla="*/ 18 w 53"/>
              <a:gd name="T39" fmla="*/ 33 h 110"/>
              <a:gd name="T40" fmla="*/ 18 w 53"/>
              <a:gd name="T41" fmla="*/ 30 h 110"/>
              <a:gd name="T42" fmla="*/ 13 w 53"/>
              <a:gd name="T43" fmla="*/ 24 h 110"/>
              <a:gd name="T44" fmla="*/ 11 w 53"/>
              <a:gd name="T45" fmla="*/ 18 h 110"/>
              <a:gd name="T46" fmla="*/ 9 w 53"/>
              <a:gd name="T47" fmla="*/ 15 h 110"/>
              <a:gd name="T48" fmla="*/ 4 w 53"/>
              <a:gd name="T49" fmla="*/ 12 h 110"/>
              <a:gd name="T50" fmla="*/ 2 w 53"/>
              <a:gd name="T51" fmla="*/ 12 h 110"/>
              <a:gd name="T52" fmla="*/ 0 w 53"/>
              <a:gd name="T53" fmla="*/ 9 h 110"/>
              <a:gd name="T54" fmla="*/ 0 w 53"/>
              <a:gd name="T55" fmla="*/ 6 h 110"/>
              <a:gd name="T56" fmla="*/ 2 w 53"/>
              <a:gd name="T57" fmla="*/ 6 h 110"/>
              <a:gd name="T58" fmla="*/ 4 w 53"/>
              <a:gd name="T59" fmla="*/ 3 h 110"/>
              <a:gd name="T60" fmla="*/ 9 w 53"/>
              <a:gd name="T61" fmla="*/ 0 h 110"/>
              <a:gd name="T62" fmla="*/ 11 w 53"/>
              <a:gd name="T63" fmla="*/ 0 h 110"/>
              <a:gd name="T64" fmla="*/ 15 w 53"/>
              <a:gd name="T65" fmla="*/ 0 h 110"/>
              <a:gd name="T66" fmla="*/ 18 w 53"/>
              <a:gd name="T67" fmla="*/ 3 h 110"/>
              <a:gd name="T68" fmla="*/ 24 w 53"/>
              <a:gd name="T69" fmla="*/ 3 h 110"/>
              <a:gd name="T70" fmla="*/ 33 w 53"/>
              <a:gd name="T71" fmla="*/ 3 h 110"/>
              <a:gd name="T72" fmla="*/ 40 w 53"/>
              <a:gd name="T73" fmla="*/ 6 h 110"/>
              <a:gd name="T74" fmla="*/ 46 w 53"/>
              <a:gd name="T75" fmla="*/ 9 h 110"/>
              <a:gd name="T76" fmla="*/ 51 w 53"/>
              <a:gd name="T77" fmla="*/ 9 h 110"/>
              <a:gd name="T78" fmla="*/ 53 w 53"/>
              <a:gd name="T79" fmla="*/ 12 h 110"/>
              <a:gd name="T80" fmla="*/ 53 w 53"/>
              <a:gd name="T81" fmla="*/ 15 h 110"/>
              <a:gd name="T82" fmla="*/ 53 w 53"/>
              <a:gd name="T83" fmla="*/ 15 h 110"/>
              <a:gd name="T84" fmla="*/ 53 w 53"/>
              <a:gd name="T85" fmla="*/ 18 h 110"/>
              <a:gd name="T86" fmla="*/ 53 w 53"/>
              <a:gd name="T87" fmla="*/ 18 h 1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53" h="110">
                <a:moveTo>
                  <a:pt x="53" y="18"/>
                </a:moveTo>
                <a:lnTo>
                  <a:pt x="51" y="21"/>
                </a:lnTo>
                <a:lnTo>
                  <a:pt x="51" y="24"/>
                </a:lnTo>
                <a:lnTo>
                  <a:pt x="51" y="27"/>
                </a:lnTo>
                <a:lnTo>
                  <a:pt x="51" y="27"/>
                </a:lnTo>
                <a:lnTo>
                  <a:pt x="51" y="33"/>
                </a:lnTo>
                <a:lnTo>
                  <a:pt x="51" y="40"/>
                </a:lnTo>
                <a:lnTo>
                  <a:pt x="51" y="49"/>
                </a:lnTo>
                <a:lnTo>
                  <a:pt x="51" y="61"/>
                </a:lnTo>
                <a:lnTo>
                  <a:pt x="51" y="73"/>
                </a:lnTo>
                <a:lnTo>
                  <a:pt x="51" y="92"/>
                </a:lnTo>
                <a:lnTo>
                  <a:pt x="53" y="110"/>
                </a:lnTo>
                <a:lnTo>
                  <a:pt x="20" y="110"/>
                </a:lnTo>
                <a:lnTo>
                  <a:pt x="20" y="92"/>
                </a:lnTo>
                <a:lnTo>
                  <a:pt x="20" y="80"/>
                </a:lnTo>
                <a:lnTo>
                  <a:pt x="20" y="67"/>
                </a:lnTo>
                <a:lnTo>
                  <a:pt x="20" y="55"/>
                </a:lnTo>
                <a:lnTo>
                  <a:pt x="18" y="46"/>
                </a:lnTo>
                <a:lnTo>
                  <a:pt x="18" y="40"/>
                </a:lnTo>
                <a:lnTo>
                  <a:pt x="18" y="33"/>
                </a:lnTo>
                <a:lnTo>
                  <a:pt x="18" y="30"/>
                </a:lnTo>
                <a:lnTo>
                  <a:pt x="13" y="24"/>
                </a:lnTo>
                <a:lnTo>
                  <a:pt x="11" y="18"/>
                </a:lnTo>
                <a:lnTo>
                  <a:pt x="9" y="15"/>
                </a:lnTo>
                <a:lnTo>
                  <a:pt x="4" y="12"/>
                </a:lnTo>
                <a:lnTo>
                  <a:pt x="2" y="12"/>
                </a:lnTo>
                <a:lnTo>
                  <a:pt x="0" y="9"/>
                </a:lnTo>
                <a:lnTo>
                  <a:pt x="0" y="6"/>
                </a:lnTo>
                <a:lnTo>
                  <a:pt x="2" y="6"/>
                </a:lnTo>
                <a:lnTo>
                  <a:pt x="4" y="3"/>
                </a:lnTo>
                <a:lnTo>
                  <a:pt x="9" y="0"/>
                </a:lnTo>
                <a:lnTo>
                  <a:pt x="11" y="0"/>
                </a:lnTo>
                <a:lnTo>
                  <a:pt x="15" y="0"/>
                </a:lnTo>
                <a:lnTo>
                  <a:pt x="18" y="3"/>
                </a:lnTo>
                <a:lnTo>
                  <a:pt x="24" y="3"/>
                </a:lnTo>
                <a:lnTo>
                  <a:pt x="33" y="3"/>
                </a:lnTo>
                <a:lnTo>
                  <a:pt x="40" y="6"/>
                </a:lnTo>
                <a:lnTo>
                  <a:pt x="46" y="9"/>
                </a:lnTo>
                <a:lnTo>
                  <a:pt x="51" y="9"/>
                </a:lnTo>
                <a:lnTo>
                  <a:pt x="53" y="12"/>
                </a:lnTo>
                <a:lnTo>
                  <a:pt x="53" y="15"/>
                </a:lnTo>
                <a:lnTo>
                  <a:pt x="53" y="15"/>
                </a:lnTo>
                <a:lnTo>
                  <a:pt x="53" y="18"/>
                </a:lnTo>
                <a:lnTo>
                  <a:pt x="53" y="18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29" name="Freeform 286"/>
          <p:cNvSpPr>
            <a:spLocks/>
          </p:cNvSpPr>
          <p:nvPr/>
        </p:nvSpPr>
        <p:spPr bwMode="auto">
          <a:xfrm>
            <a:off x="9745037" y="1670317"/>
            <a:ext cx="703075" cy="212997"/>
          </a:xfrm>
          <a:custGeom>
            <a:avLst/>
            <a:gdLst>
              <a:gd name="T0" fmla="*/ 42 w 117"/>
              <a:gd name="T1" fmla="*/ 6 h 24"/>
              <a:gd name="T2" fmla="*/ 56 w 117"/>
              <a:gd name="T3" fmla="*/ 3 h 24"/>
              <a:gd name="T4" fmla="*/ 67 w 117"/>
              <a:gd name="T5" fmla="*/ 0 h 24"/>
              <a:gd name="T6" fmla="*/ 78 w 117"/>
              <a:gd name="T7" fmla="*/ 0 h 24"/>
              <a:gd name="T8" fmla="*/ 84 w 117"/>
              <a:gd name="T9" fmla="*/ 0 h 24"/>
              <a:gd name="T10" fmla="*/ 98 w 117"/>
              <a:gd name="T11" fmla="*/ 0 h 24"/>
              <a:gd name="T12" fmla="*/ 104 w 117"/>
              <a:gd name="T13" fmla="*/ 0 h 24"/>
              <a:gd name="T14" fmla="*/ 109 w 117"/>
              <a:gd name="T15" fmla="*/ 0 h 24"/>
              <a:gd name="T16" fmla="*/ 113 w 117"/>
              <a:gd name="T17" fmla="*/ 3 h 24"/>
              <a:gd name="T18" fmla="*/ 115 w 117"/>
              <a:gd name="T19" fmla="*/ 3 h 24"/>
              <a:gd name="T20" fmla="*/ 117 w 117"/>
              <a:gd name="T21" fmla="*/ 6 h 24"/>
              <a:gd name="T22" fmla="*/ 117 w 117"/>
              <a:gd name="T23" fmla="*/ 9 h 24"/>
              <a:gd name="T24" fmla="*/ 117 w 117"/>
              <a:gd name="T25" fmla="*/ 9 h 24"/>
              <a:gd name="T26" fmla="*/ 115 w 117"/>
              <a:gd name="T27" fmla="*/ 12 h 24"/>
              <a:gd name="T28" fmla="*/ 113 w 117"/>
              <a:gd name="T29" fmla="*/ 15 h 24"/>
              <a:gd name="T30" fmla="*/ 109 w 117"/>
              <a:gd name="T31" fmla="*/ 15 h 24"/>
              <a:gd name="T32" fmla="*/ 106 w 117"/>
              <a:gd name="T33" fmla="*/ 15 h 24"/>
              <a:gd name="T34" fmla="*/ 104 w 117"/>
              <a:gd name="T35" fmla="*/ 18 h 24"/>
              <a:gd name="T36" fmla="*/ 100 w 117"/>
              <a:gd name="T37" fmla="*/ 18 h 24"/>
              <a:gd name="T38" fmla="*/ 95 w 117"/>
              <a:gd name="T39" fmla="*/ 18 h 24"/>
              <a:gd name="T40" fmla="*/ 91 w 117"/>
              <a:gd name="T41" fmla="*/ 18 h 24"/>
              <a:gd name="T42" fmla="*/ 84 w 117"/>
              <a:gd name="T43" fmla="*/ 21 h 24"/>
              <a:gd name="T44" fmla="*/ 78 w 117"/>
              <a:gd name="T45" fmla="*/ 21 h 24"/>
              <a:gd name="T46" fmla="*/ 71 w 117"/>
              <a:gd name="T47" fmla="*/ 21 h 24"/>
              <a:gd name="T48" fmla="*/ 53 w 117"/>
              <a:gd name="T49" fmla="*/ 24 h 24"/>
              <a:gd name="T50" fmla="*/ 38 w 117"/>
              <a:gd name="T51" fmla="*/ 24 h 24"/>
              <a:gd name="T52" fmla="*/ 20 w 117"/>
              <a:gd name="T53" fmla="*/ 24 h 24"/>
              <a:gd name="T54" fmla="*/ 0 w 117"/>
              <a:gd name="T55" fmla="*/ 24 h 24"/>
              <a:gd name="T56" fmla="*/ 0 w 117"/>
              <a:gd name="T57" fmla="*/ 12 h 24"/>
              <a:gd name="T58" fmla="*/ 9 w 117"/>
              <a:gd name="T59" fmla="*/ 9 h 24"/>
              <a:gd name="T60" fmla="*/ 18 w 117"/>
              <a:gd name="T61" fmla="*/ 9 h 24"/>
              <a:gd name="T62" fmla="*/ 29 w 117"/>
              <a:gd name="T63" fmla="*/ 9 h 24"/>
              <a:gd name="T64" fmla="*/ 42 w 117"/>
              <a:gd name="T65" fmla="*/ 6 h 24"/>
              <a:gd name="T66" fmla="*/ 42 w 117"/>
              <a:gd name="T67" fmla="*/ 6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17" h="24">
                <a:moveTo>
                  <a:pt x="42" y="6"/>
                </a:moveTo>
                <a:lnTo>
                  <a:pt x="56" y="3"/>
                </a:lnTo>
                <a:lnTo>
                  <a:pt x="67" y="0"/>
                </a:lnTo>
                <a:lnTo>
                  <a:pt x="78" y="0"/>
                </a:lnTo>
                <a:lnTo>
                  <a:pt x="84" y="0"/>
                </a:lnTo>
                <a:lnTo>
                  <a:pt x="98" y="0"/>
                </a:lnTo>
                <a:lnTo>
                  <a:pt x="104" y="0"/>
                </a:lnTo>
                <a:lnTo>
                  <a:pt x="109" y="0"/>
                </a:lnTo>
                <a:lnTo>
                  <a:pt x="113" y="3"/>
                </a:lnTo>
                <a:lnTo>
                  <a:pt x="115" y="3"/>
                </a:lnTo>
                <a:lnTo>
                  <a:pt x="117" y="6"/>
                </a:lnTo>
                <a:lnTo>
                  <a:pt x="117" y="9"/>
                </a:lnTo>
                <a:lnTo>
                  <a:pt x="117" y="9"/>
                </a:lnTo>
                <a:lnTo>
                  <a:pt x="115" y="12"/>
                </a:lnTo>
                <a:lnTo>
                  <a:pt x="113" y="15"/>
                </a:lnTo>
                <a:lnTo>
                  <a:pt x="109" y="15"/>
                </a:lnTo>
                <a:lnTo>
                  <a:pt x="106" y="15"/>
                </a:lnTo>
                <a:lnTo>
                  <a:pt x="104" y="18"/>
                </a:lnTo>
                <a:lnTo>
                  <a:pt x="100" y="18"/>
                </a:lnTo>
                <a:lnTo>
                  <a:pt x="95" y="18"/>
                </a:lnTo>
                <a:lnTo>
                  <a:pt x="91" y="18"/>
                </a:lnTo>
                <a:lnTo>
                  <a:pt x="84" y="21"/>
                </a:lnTo>
                <a:lnTo>
                  <a:pt x="78" y="21"/>
                </a:lnTo>
                <a:lnTo>
                  <a:pt x="71" y="21"/>
                </a:lnTo>
                <a:lnTo>
                  <a:pt x="53" y="24"/>
                </a:lnTo>
                <a:lnTo>
                  <a:pt x="38" y="24"/>
                </a:lnTo>
                <a:lnTo>
                  <a:pt x="20" y="24"/>
                </a:lnTo>
                <a:lnTo>
                  <a:pt x="0" y="24"/>
                </a:lnTo>
                <a:lnTo>
                  <a:pt x="0" y="12"/>
                </a:lnTo>
                <a:lnTo>
                  <a:pt x="9" y="9"/>
                </a:lnTo>
                <a:lnTo>
                  <a:pt x="18" y="9"/>
                </a:lnTo>
                <a:lnTo>
                  <a:pt x="29" y="9"/>
                </a:lnTo>
                <a:lnTo>
                  <a:pt x="42" y="6"/>
                </a:lnTo>
                <a:lnTo>
                  <a:pt x="42" y="6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30" name="Freeform 287"/>
          <p:cNvSpPr>
            <a:spLocks/>
          </p:cNvSpPr>
          <p:nvPr/>
        </p:nvSpPr>
        <p:spPr bwMode="auto">
          <a:xfrm>
            <a:off x="8513155" y="2327058"/>
            <a:ext cx="2361605" cy="381623"/>
          </a:xfrm>
          <a:custGeom>
            <a:avLst/>
            <a:gdLst>
              <a:gd name="T0" fmla="*/ 303 w 393"/>
              <a:gd name="T1" fmla="*/ 0 h 43"/>
              <a:gd name="T2" fmla="*/ 329 w 393"/>
              <a:gd name="T3" fmla="*/ 0 h 43"/>
              <a:gd name="T4" fmla="*/ 349 w 393"/>
              <a:gd name="T5" fmla="*/ 0 h 43"/>
              <a:gd name="T6" fmla="*/ 367 w 393"/>
              <a:gd name="T7" fmla="*/ 3 h 43"/>
              <a:gd name="T8" fmla="*/ 380 w 393"/>
              <a:gd name="T9" fmla="*/ 6 h 43"/>
              <a:gd name="T10" fmla="*/ 386 w 393"/>
              <a:gd name="T11" fmla="*/ 9 h 43"/>
              <a:gd name="T12" fmla="*/ 393 w 393"/>
              <a:gd name="T13" fmla="*/ 15 h 43"/>
              <a:gd name="T14" fmla="*/ 393 w 393"/>
              <a:gd name="T15" fmla="*/ 21 h 43"/>
              <a:gd name="T16" fmla="*/ 386 w 393"/>
              <a:gd name="T17" fmla="*/ 21 h 43"/>
              <a:gd name="T18" fmla="*/ 373 w 393"/>
              <a:gd name="T19" fmla="*/ 24 h 43"/>
              <a:gd name="T20" fmla="*/ 356 w 393"/>
              <a:gd name="T21" fmla="*/ 24 h 43"/>
              <a:gd name="T22" fmla="*/ 320 w 393"/>
              <a:gd name="T23" fmla="*/ 24 h 43"/>
              <a:gd name="T24" fmla="*/ 245 w 393"/>
              <a:gd name="T25" fmla="*/ 27 h 43"/>
              <a:gd name="T26" fmla="*/ 221 w 393"/>
              <a:gd name="T27" fmla="*/ 31 h 43"/>
              <a:gd name="T28" fmla="*/ 199 w 393"/>
              <a:gd name="T29" fmla="*/ 31 h 43"/>
              <a:gd name="T30" fmla="*/ 164 w 393"/>
              <a:gd name="T31" fmla="*/ 34 h 43"/>
              <a:gd name="T32" fmla="*/ 126 w 393"/>
              <a:gd name="T33" fmla="*/ 37 h 43"/>
              <a:gd name="T34" fmla="*/ 84 w 393"/>
              <a:gd name="T35" fmla="*/ 40 h 43"/>
              <a:gd name="T36" fmla="*/ 64 w 393"/>
              <a:gd name="T37" fmla="*/ 43 h 43"/>
              <a:gd name="T38" fmla="*/ 49 w 393"/>
              <a:gd name="T39" fmla="*/ 43 h 43"/>
              <a:gd name="T40" fmla="*/ 38 w 393"/>
              <a:gd name="T41" fmla="*/ 43 h 43"/>
              <a:gd name="T42" fmla="*/ 31 w 393"/>
              <a:gd name="T43" fmla="*/ 43 h 43"/>
              <a:gd name="T44" fmla="*/ 18 w 393"/>
              <a:gd name="T45" fmla="*/ 37 h 43"/>
              <a:gd name="T46" fmla="*/ 0 w 393"/>
              <a:gd name="T47" fmla="*/ 24 h 43"/>
              <a:gd name="T48" fmla="*/ 13 w 393"/>
              <a:gd name="T49" fmla="*/ 24 h 43"/>
              <a:gd name="T50" fmla="*/ 31 w 393"/>
              <a:gd name="T51" fmla="*/ 21 h 43"/>
              <a:gd name="T52" fmla="*/ 44 w 393"/>
              <a:gd name="T53" fmla="*/ 21 h 43"/>
              <a:gd name="T54" fmla="*/ 60 w 393"/>
              <a:gd name="T55" fmla="*/ 21 h 43"/>
              <a:gd name="T56" fmla="*/ 80 w 393"/>
              <a:gd name="T57" fmla="*/ 18 h 43"/>
              <a:gd name="T58" fmla="*/ 117 w 393"/>
              <a:gd name="T59" fmla="*/ 18 h 43"/>
              <a:gd name="T60" fmla="*/ 170 w 393"/>
              <a:gd name="T61" fmla="*/ 12 h 43"/>
              <a:gd name="T62" fmla="*/ 212 w 393"/>
              <a:gd name="T63" fmla="*/ 9 h 43"/>
              <a:gd name="T64" fmla="*/ 236 w 393"/>
              <a:gd name="T65" fmla="*/ 6 h 43"/>
              <a:gd name="T66" fmla="*/ 258 w 393"/>
              <a:gd name="T67" fmla="*/ 6 h 43"/>
              <a:gd name="T68" fmla="*/ 278 w 393"/>
              <a:gd name="T69" fmla="*/ 3 h 43"/>
              <a:gd name="T70" fmla="*/ 287 w 393"/>
              <a:gd name="T71" fmla="*/ 3 h 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393" h="43">
                <a:moveTo>
                  <a:pt x="287" y="3"/>
                </a:moveTo>
                <a:lnTo>
                  <a:pt x="303" y="0"/>
                </a:lnTo>
                <a:lnTo>
                  <a:pt x="316" y="0"/>
                </a:lnTo>
                <a:lnTo>
                  <a:pt x="329" y="0"/>
                </a:lnTo>
                <a:lnTo>
                  <a:pt x="340" y="0"/>
                </a:lnTo>
                <a:lnTo>
                  <a:pt x="349" y="0"/>
                </a:lnTo>
                <a:lnTo>
                  <a:pt x="358" y="0"/>
                </a:lnTo>
                <a:lnTo>
                  <a:pt x="367" y="3"/>
                </a:lnTo>
                <a:lnTo>
                  <a:pt x="375" y="6"/>
                </a:lnTo>
                <a:lnTo>
                  <a:pt x="380" y="6"/>
                </a:lnTo>
                <a:lnTo>
                  <a:pt x="384" y="9"/>
                </a:lnTo>
                <a:lnTo>
                  <a:pt x="386" y="9"/>
                </a:lnTo>
                <a:lnTo>
                  <a:pt x="389" y="12"/>
                </a:lnTo>
                <a:lnTo>
                  <a:pt x="393" y="15"/>
                </a:lnTo>
                <a:lnTo>
                  <a:pt x="393" y="18"/>
                </a:lnTo>
                <a:lnTo>
                  <a:pt x="393" y="21"/>
                </a:lnTo>
                <a:lnTo>
                  <a:pt x="391" y="21"/>
                </a:lnTo>
                <a:lnTo>
                  <a:pt x="386" y="21"/>
                </a:lnTo>
                <a:lnTo>
                  <a:pt x="380" y="24"/>
                </a:lnTo>
                <a:lnTo>
                  <a:pt x="373" y="24"/>
                </a:lnTo>
                <a:lnTo>
                  <a:pt x="364" y="24"/>
                </a:lnTo>
                <a:lnTo>
                  <a:pt x="356" y="24"/>
                </a:lnTo>
                <a:lnTo>
                  <a:pt x="345" y="24"/>
                </a:lnTo>
                <a:lnTo>
                  <a:pt x="320" y="24"/>
                </a:lnTo>
                <a:lnTo>
                  <a:pt x="296" y="24"/>
                </a:lnTo>
                <a:lnTo>
                  <a:pt x="245" y="27"/>
                </a:lnTo>
                <a:lnTo>
                  <a:pt x="232" y="27"/>
                </a:lnTo>
                <a:lnTo>
                  <a:pt x="221" y="31"/>
                </a:lnTo>
                <a:lnTo>
                  <a:pt x="210" y="31"/>
                </a:lnTo>
                <a:lnTo>
                  <a:pt x="199" y="31"/>
                </a:lnTo>
                <a:lnTo>
                  <a:pt x="179" y="31"/>
                </a:lnTo>
                <a:lnTo>
                  <a:pt x="164" y="34"/>
                </a:lnTo>
                <a:lnTo>
                  <a:pt x="146" y="34"/>
                </a:lnTo>
                <a:lnTo>
                  <a:pt x="126" y="37"/>
                </a:lnTo>
                <a:lnTo>
                  <a:pt x="106" y="37"/>
                </a:lnTo>
                <a:lnTo>
                  <a:pt x="84" y="40"/>
                </a:lnTo>
                <a:lnTo>
                  <a:pt x="75" y="40"/>
                </a:lnTo>
                <a:lnTo>
                  <a:pt x="64" y="43"/>
                </a:lnTo>
                <a:lnTo>
                  <a:pt x="55" y="43"/>
                </a:lnTo>
                <a:lnTo>
                  <a:pt x="49" y="43"/>
                </a:lnTo>
                <a:lnTo>
                  <a:pt x="42" y="43"/>
                </a:lnTo>
                <a:lnTo>
                  <a:pt x="38" y="43"/>
                </a:lnTo>
                <a:lnTo>
                  <a:pt x="33" y="43"/>
                </a:lnTo>
                <a:lnTo>
                  <a:pt x="31" y="43"/>
                </a:lnTo>
                <a:lnTo>
                  <a:pt x="24" y="43"/>
                </a:lnTo>
                <a:lnTo>
                  <a:pt x="18" y="37"/>
                </a:lnTo>
                <a:lnTo>
                  <a:pt x="9" y="34"/>
                </a:lnTo>
                <a:lnTo>
                  <a:pt x="0" y="24"/>
                </a:lnTo>
                <a:lnTo>
                  <a:pt x="7" y="24"/>
                </a:lnTo>
                <a:lnTo>
                  <a:pt x="13" y="24"/>
                </a:lnTo>
                <a:lnTo>
                  <a:pt x="29" y="24"/>
                </a:lnTo>
                <a:lnTo>
                  <a:pt x="31" y="21"/>
                </a:lnTo>
                <a:lnTo>
                  <a:pt x="38" y="21"/>
                </a:lnTo>
                <a:lnTo>
                  <a:pt x="44" y="21"/>
                </a:lnTo>
                <a:lnTo>
                  <a:pt x="51" y="21"/>
                </a:lnTo>
                <a:lnTo>
                  <a:pt x="60" y="21"/>
                </a:lnTo>
                <a:lnTo>
                  <a:pt x="69" y="21"/>
                </a:lnTo>
                <a:lnTo>
                  <a:pt x="80" y="18"/>
                </a:lnTo>
                <a:lnTo>
                  <a:pt x="91" y="18"/>
                </a:lnTo>
                <a:lnTo>
                  <a:pt x="117" y="18"/>
                </a:lnTo>
                <a:lnTo>
                  <a:pt x="141" y="15"/>
                </a:lnTo>
                <a:lnTo>
                  <a:pt x="170" y="12"/>
                </a:lnTo>
                <a:lnTo>
                  <a:pt x="199" y="12"/>
                </a:lnTo>
                <a:lnTo>
                  <a:pt x="212" y="9"/>
                </a:lnTo>
                <a:lnTo>
                  <a:pt x="225" y="9"/>
                </a:lnTo>
                <a:lnTo>
                  <a:pt x="236" y="6"/>
                </a:lnTo>
                <a:lnTo>
                  <a:pt x="250" y="6"/>
                </a:lnTo>
                <a:lnTo>
                  <a:pt x="258" y="6"/>
                </a:lnTo>
                <a:lnTo>
                  <a:pt x="269" y="6"/>
                </a:lnTo>
                <a:lnTo>
                  <a:pt x="278" y="3"/>
                </a:lnTo>
                <a:lnTo>
                  <a:pt x="287" y="3"/>
                </a:lnTo>
                <a:lnTo>
                  <a:pt x="287" y="3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32" name="Freeform 289"/>
          <p:cNvSpPr>
            <a:spLocks/>
          </p:cNvSpPr>
          <p:nvPr/>
        </p:nvSpPr>
        <p:spPr bwMode="auto">
          <a:xfrm>
            <a:off x="1628161" y="4248526"/>
            <a:ext cx="673027" cy="958487"/>
          </a:xfrm>
          <a:custGeom>
            <a:avLst/>
            <a:gdLst>
              <a:gd name="T0" fmla="*/ 90 w 112"/>
              <a:gd name="T1" fmla="*/ 46 h 108"/>
              <a:gd name="T2" fmla="*/ 79 w 112"/>
              <a:gd name="T3" fmla="*/ 62 h 108"/>
              <a:gd name="T4" fmla="*/ 66 w 112"/>
              <a:gd name="T5" fmla="*/ 71 h 108"/>
              <a:gd name="T6" fmla="*/ 51 w 112"/>
              <a:gd name="T7" fmla="*/ 83 h 108"/>
              <a:gd name="T8" fmla="*/ 37 w 112"/>
              <a:gd name="T9" fmla="*/ 92 h 108"/>
              <a:gd name="T10" fmla="*/ 28 w 112"/>
              <a:gd name="T11" fmla="*/ 96 h 108"/>
              <a:gd name="T12" fmla="*/ 22 w 112"/>
              <a:gd name="T13" fmla="*/ 102 h 108"/>
              <a:gd name="T14" fmla="*/ 17 w 112"/>
              <a:gd name="T15" fmla="*/ 105 h 108"/>
              <a:gd name="T16" fmla="*/ 13 w 112"/>
              <a:gd name="T17" fmla="*/ 105 h 108"/>
              <a:gd name="T18" fmla="*/ 9 w 112"/>
              <a:gd name="T19" fmla="*/ 108 h 108"/>
              <a:gd name="T20" fmla="*/ 4 w 112"/>
              <a:gd name="T21" fmla="*/ 108 h 108"/>
              <a:gd name="T22" fmla="*/ 2 w 112"/>
              <a:gd name="T23" fmla="*/ 108 h 108"/>
              <a:gd name="T24" fmla="*/ 2 w 112"/>
              <a:gd name="T25" fmla="*/ 108 h 108"/>
              <a:gd name="T26" fmla="*/ 0 w 112"/>
              <a:gd name="T27" fmla="*/ 105 h 108"/>
              <a:gd name="T28" fmla="*/ 0 w 112"/>
              <a:gd name="T29" fmla="*/ 105 h 108"/>
              <a:gd name="T30" fmla="*/ 0 w 112"/>
              <a:gd name="T31" fmla="*/ 102 h 108"/>
              <a:gd name="T32" fmla="*/ 2 w 112"/>
              <a:gd name="T33" fmla="*/ 102 h 108"/>
              <a:gd name="T34" fmla="*/ 4 w 112"/>
              <a:gd name="T35" fmla="*/ 99 h 108"/>
              <a:gd name="T36" fmla="*/ 6 w 112"/>
              <a:gd name="T37" fmla="*/ 96 h 108"/>
              <a:gd name="T38" fmla="*/ 11 w 112"/>
              <a:gd name="T39" fmla="*/ 89 h 108"/>
              <a:gd name="T40" fmla="*/ 15 w 112"/>
              <a:gd name="T41" fmla="*/ 86 h 108"/>
              <a:gd name="T42" fmla="*/ 26 w 112"/>
              <a:gd name="T43" fmla="*/ 77 h 108"/>
              <a:gd name="T44" fmla="*/ 35 w 112"/>
              <a:gd name="T45" fmla="*/ 68 h 108"/>
              <a:gd name="T46" fmla="*/ 42 w 112"/>
              <a:gd name="T47" fmla="*/ 62 h 108"/>
              <a:gd name="T48" fmla="*/ 48 w 112"/>
              <a:gd name="T49" fmla="*/ 52 h 108"/>
              <a:gd name="T50" fmla="*/ 55 w 112"/>
              <a:gd name="T51" fmla="*/ 46 h 108"/>
              <a:gd name="T52" fmla="*/ 59 w 112"/>
              <a:gd name="T53" fmla="*/ 37 h 108"/>
              <a:gd name="T54" fmla="*/ 64 w 112"/>
              <a:gd name="T55" fmla="*/ 31 h 108"/>
              <a:gd name="T56" fmla="*/ 66 w 112"/>
              <a:gd name="T57" fmla="*/ 25 h 108"/>
              <a:gd name="T58" fmla="*/ 68 w 112"/>
              <a:gd name="T59" fmla="*/ 22 h 108"/>
              <a:gd name="T60" fmla="*/ 68 w 112"/>
              <a:gd name="T61" fmla="*/ 15 h 108"/>
              <a:gd name="T62" fmla="*/ 68 w 112"/>
              <a:gd name="T63" fmla="*/ 12 h 108"/>
              <a:gd name="T64" fmla="*/ 66 w 112"/>
              <a:gd name="T65" fmla="*/ 9 h 108"/>
              <a:gd name="T66" fmla="*/ 66 w 112"/>
              <a:gd name="T67" fmla="*/ 6 h 108"/>
              <a:gd name="T68" fmla="*/ 66 w 112"/>
              <a:gd name="T69" fmla="*/ 6 h 108"/>
              <a:gd name="T70" fmla="*/ 66 w 112"/>
              <a:gd name="T71" fmla="*/ 3 h 108"/>
              <a:gd name="T72" fmla="*/ 70 w 112"/>
              <a:gd name="T73" fmla="*/ 0 h 108"/>
              <a:gd name="T74" fmla="*/ 75 w 112"/>
              <a:gd name="T75" fmla="*/ 0 h 108"/>
              <a:gd name="T76" fmla="*/ 79 w 112"/>
              <a:gd name="T77" fmla="*/ 0 h 108"/>
              <a:gd name="T78" fmla="*/ 86 w 112"/>
              <a:gd name="T79" fmla="*/ 0 h 108"/>
              <a:gd name="T80" fmla="*/ 95 w 112"/>
              <a:gd name="T81" fmla="*/ 3 h 108"/>
              <a:gd name="T82" fmla="*/ 101 w 112"/>
              <a:gd name="T83" fmla="*/ 6 h 108"/>
              <a:gd name="T84" fmla="*/ 106 w 112"/>
              <a:gd name="T85" fmla="*/ 6 h 108"/>
              <a:gd name="T86" fmla="*/ 110 w 112"/>
              <a:gd name="T87" fmla="*/ 9 h 108"/>
              <a:gd name="T88" fmla="*/ 112 w 112"/>
              <a:gd name="T89" fmla="*/ 12 h 108"/>
              <a:gd name="T90" fmla="*/ 112 w 112"/>
              <a:gd name="T91" fmla="*/ 15 h 108"/>
              <a:gd name="T92" fmla="*/ 112 w 112"/>
              <a:gd name="T93" fmla="*/ 19 h 108"/>
              <a:gd name="T94" fmla="*/ 110 w 112"/>
              <a:gd name="T95" fmla="*/ 22 h 108"/>
              <a:gd name="T96" fmla="*/ 108 w 112"/>
              <a:gd name="T97" fmla="*/ 25 h 108"/>
              <a:gd name="T98" fmla="*/ 104 w 112"/>
              <a:gd name="T99" fmla="*/ 31 h 108"/>
              <a:gd name="T100" fmla="*/ 101 w 112"/>
              <a:gd name="T101" fmla="*/ 34 h 108"/>
              <a:gd name="T102" fmla="*/ 95 w 112"/>
              <a:gd name="T103" fmla="*/ 40 h 108"/>
              <a:gd name="T104" fmla="*/ 90 w 112"/>
              <a:gd name="T105" fmla="*/ 46 h 108"/>
              <a:gd name="T106" fmla="*/ 90 w 112"/>
              <a:gd name="T107" fmla="*/ 46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12" h="108">
                <a:moveTo>
                  <a:pt x="90" y="46"/>
                </a:moveTo>
                <a:lnTo>
                  <a:pt x="79" y="62"/>
                </a:lnTo>
                <a:lnTo>
                  <a:pt x="66" y="71"/>
                </a:lnTo>
                <a:lnTo>
                  <a:pt x="51" y="83"/>
                </a:lnTo>
                <a:lnTo>
                  <a:pt x="37" y="92"/>
                </a:lnTo>
                <a:lnTo>
                  <a:pt x="28" y="96"/>
                </a:lnTo>
                <a:lnTo>
                  <a:pt x="22" y="102"/>
                </a:lnTo>
                <a:lnTo>
                  <a:pt x="17" y="105"/>
                </a:lnTo>
                <a:lnTo>
                  <a:pt x="13" y="105"/>
                </a:lnTo>
                <a:lnTo>
                  <a:pt x="9" y="108"/>
                </a:lnTo>
                <a:lnTo>
                  <a:pt x="4" y="108"/>
                </a:lnTo>
                <a:lnTo>
                  <a:pt x="2" y="108"/>
                </a:lnTo>
                <a:lnTo>
                  <a:pt x="2" y="108"/>
                </a:lnTo>
                <a:lnTo>
                  <a:pt x="0" y="105"/>
                </a:lnTo>
                <a:lnTo>
                  <a:pt x="0" y="105"/>
                </a:lnTo>
                <a:lnTo>
                  <a:pt x="0" y="102"/>
                </a:lnTo>
                <a:lnTo>
                  <a:pt x="2" y="102"/>
                </a:lnTo>
                <a:lnTo>
                  <a:pt x="4" y="99"/>
                </a:lnTo>
                <a:lnTo>
                  <a:pt x="6" y="96"/>
                </a:lnTo>
                <a:lnTo>
                  <a:pt x="11" y="89"/>
                </a:lnTo>
                <a:lnTo>
                  <a:pt x="15" y="86"/>
                </a:lnTo>
                <a:lnTo>
                  <a:pt x="26" y="77"/>
                </a:lnTo>
                <a:lnTo>
                  <a:pt x="35" y="68"/>
                </a:lnTo>
                <a:lnTo>
                  <a:pt x="42" y="62"/>
                </a:lnTo>
                <a:lnTo>
                  <a:pt x="48" y="52"/>
                </a:lnTo>
                <a:lnTo>
                  <a:pt x="55" y="46"/>
                </a:lnTo>
                <a:lnTo>
                  <a:pt x="59" y="37"/>
                </a:lnTo>
                <a:lnTo>
                  <a:pt x="64" y="31"/>
                </a:lnTo>
                <a:lnTo>
                  <a:pt x="66" y="25"/>
                </a:lnTo>
                <a:lnTo>
                  <a:pt x="68" y="22"/>
                </a:lnTo>
                <a:lnTo>
                  <a:pt x="68" y="15"/>
                </a:lnTo>
                <a:lnTo>
                  <a:pt x="68" y="12"/>
                </a:lnTo>
                <a:lnTo>
                  <a:pt x="66" y="9"/>
                </a:lnTo>
                <a:lnTo>
                  <a:pt x="66" y="6"/>
                </a:lnTo>
                <a:lnTo>
                  <a:pt x="66" y="6"/>
                </a:lnTo>
                <a:lnTo>
                  <a:pt x="66" y="3"/>
                </a:lnTo>
                <a:lnTo>
                  <a:pt x="70" y="0"/>
                </a:lnTo>
                <a:lnTo>
                  <a:pt x="75" y="0"/>
                </a:lnTo>
                <a:lnTo>
                  <a:pt x="79" y="0"/>
                </a:lnTo>
                <a:lnTo>
                  <a:pt x="86" y="0"/>
                </a:lnTo>
                <a:lnTo>
                  <a:pt x="95" y="3"/>
                </a:lnTo>
                <a:lnTo>
                  <a:pt x="101" y="6"/>
                </a:lnTo>
                <a:lnTo>
                  <a:pt x="106" y="6"/>
                </a:lnTo>
                <a:lnTo>
                  <a:pt x="110" y="9"/>
                </a:lnTo>
                <a:lnTo>
                  <a:pt x="112" y="12"/>
                </a:lnTo>
                <a:lnTo>
                  <a:pt x="112" y="15"/>
                </a:lnTo>
                <a:lnTo>
                  <a:pt x="112" y="19"/>
                </a:lnTo>
                <a:lnTo>
                  <a:pt x="110" y="22"/>
                </a:lnTo>
                <a:lnTo>
                  <a:pt x="108" y="25"/>
                </a:lnTo>
                <a:lnTo>
                  <a:pt x="104" y="31"/>
                </a:lnTo>
                <a:lnTo>
                  <a:pt x="101" y="34"/>
                </a:lnTo>
                <a:lnTo>
                  <a:pt x="95" y="40"/>
                </a:lnTo>
                <a:lnTo>
                  <a:pt x="90" y="46"/>
                </a:lnTo>
                <a:lnTo>
                  <a:pt x="90" y="46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33" name="Freeform 290"/>
          <p:cNvSpPr>
            <a:spLocks/>
          </p:cNvSpPr>
          <p:nvPr/>
        </p:nvSpPr>
        <p:spPr bwMode="auto">
          <a:xfrm>
            <a:off x="1868528" y="4683393"/>
            <a:ext cx="793210" cy="301746"/>
          </a:xfrm>
          <a:custGeom>
            <a:avLst/>
            <a:gdLst>
              <a:gd name="T0" fmla="*/ 128 w 132"/>
              <a:gd name="T1" fmla="*/ 16 h 34"/>
              <a:gd name="T2" fmla="*/ 125 w 132"/>
              <a:gd name="T3" fmla="*/ 19 h 34"/>
              <a:gd name="T4" fmla="*/ 121 w 132"/>
              <a:gd name="T5" fmla="*/ 19 h 34"/>
              <a:gd name="T6" fmla="*/ 117 w 132"/>
              <a:gd name="T7" fmla="*/ 19 h 34"/>
              <a:gd name="T8" fmla="*/ 112 w 132"/>
              <a:gd name="T9" fmla="*/ 19 h 34"/>
              <a:gd name="T10" fmla="*/ 103 w 132"/>
              <a:gd name="T11" fmla="*/ 22 h 34"/>
              <a:gd name="T12" fmla="*/ 97 w 132"/>
              <a:gd name="T13" fmla="*/ 22 h 34"/>
              <a:gd name="T14" fmla="*/ 86 w 132"/>
              <a:gd name="T15" fmla="*/ 25 h 34"/>
              <a:gd name="T16" fmla="*/ 75 w 132"/>
              <a:gd name="T17" fmla="*/ 28 h 34"/>
              <a:gd name="T18" fmla="*/ 64 w 132"/>
              <a:gd name="T19" fmla="*/ 28 h 34"/>
              <a:gd name="T20" fmla="*/ 52 w 132"/>
              <a:gd name="T21" fmla="*/ 31 h 34"/>
              <a:gd name="T22" fmla="*/ 41 w 132"/>
              <a:gd name="T23" fmla="*/ 31 h 34"/>
              <a:gd name="T24" fmla="*/ 33 w 132"/>
              <a:gd name="T25" fmla="*/ 34 h 34"/>
              <a:gd name="T26" fmla="*/ 24 w 132"/>
              <a:gd name="T27" fmla="*/ 34 h 34"/>
              <a:gd name="T28" fmla="*/ 15 w 132"/>
              <a:gd name="T29" fmla="*/ 34 h 34"/>
              <a:gd name="T30" fmla="*/ 6 w 132"/>
              <a:gd name="T31" fmla="*/ 34 h 34"/>
              <a:gd name="T32" fmla="*/ 0 w 132"/>
              <a:gd name="T33" fmla="*/ 34 h 34"/>
              <a:gd name="T34" fmla="*/ 4 w 132"/>
              <a:gd name="T35" fmla="*/ 19 h 34"/>
              <a:gd name="T36" fmla="*/ 8 w 132"/>
              <a:gd name="T37" fmla="*/ 19 h 34"/>
              <a:gd name="T38" fmla="*/ 15 w 132"/>
              <a:gd name="T39" fmla="*/ 19 h 34"/>
              <a:gd name="T40" fmla="*/ 19 w 132"/>
              <a:gd name="T41" fmla="*/ 19 h 34"/>
              <a:gd name="T42" fmla="*/ 26 w 132"/>
              <a:gd name="T43" fmla="*/ 16 h 34"/>
              <a:gd name="T44" fmla="*/ 33 w 132"/>
              <a:gd name="T45" fmla="*/ 16 h 34"/>
              <a:gd name="T46" fmla="*/ 41 w 132"/>
              <a:gd name="T47" fmla="*/ 13 h 34"/>
              <a:gd name="T48" fmla="*/ 50 w 132"/>
              <a:gd name="T49" fmla="*/ 13 h 34"/>
              <a:gd name="T50" fmla="*/ 59 w 132"/>
              <a:gd name="T51" fmla="*/ 10 h 34"/>
              <a:gd name="T52" fmla="*/ 68 w 132"/>
              <a:gd name="T53" fmla="*/ 6 h 34"/>
              <a:gd name="T54" fmla="*/ 77 w 132"/>
              <a:gd name="T55" fmla="*/ 6 h 34"/>
              <a:gd name="T56" fmla="*/ 83 w 132"/>
              <a:gd name="T57" fmla="*/ 3 h 34"/>
              <a:gd name="T58" fmla="*/ 90 w 132"/>
              <a:gd name="T59" fmla="*/ 3 h 34"/>
              <a:gd name="T60" fmla="*/ 94 w 132"/>
              <a:gd name="T61" fmla="*/ 3 h 34"/>
              <a:gd name="T62" fmla="*/ 99 w 132"/>
              <a:gd name="T63" fmla="*/ 0 h 34"/>
              <a:gd name="T64" fmla="*/ 103 w 132"/>
              <a:gd name="T65" fmla="*/ 0 h 34"/>
              <a:gd name="T66" fmla="*/ 105 w 132"/>
              <a:gd name="T67" fmla="*/ 0 h 34"/>
              <a:gd name="T68" fmla="*/ 117 w 132"/>
              <a:gd name="T69" fmla="*/ 0 h 34"/>
              <a:gd name="T70" fmla="*/ 121 w 132"/>
              <a:gd name="T71" fmla="*/ 3 h 34"/>
              <a:gd name="T72" fmla="*/ 125 w 132"/>
              <a:gd name="T73" fmla="*/ 3 h 34"/>
              <a:gd name="T74" fmla="*/ 128 w 132"/>
              <a:gd name="T75" fmla="*/ 3 h 34"/>
              <a:gd name="T76" fmla="*/ 130 w 132"/>
              <a:gd name="T77" fmla="*/ 6 h 34"/>
              <a:gd name="T78" fmla="*/ 132 w 132"/>
              <a:gd name="T79" fmla="*/ 6 h 34"/>
              <a:gd name="T80" fmla="*/ 132 w 132"/>
              <a:gd name="T81" fmla="*/ 10 h 34"/>
              <a:gd name="T82" fmla="*/ 132 w 132"/>
              <a:gd name="T83" fmla="*/ 13 h 34"/>
              <a:gd name="T84" fmla="*/ 132 w 132"/>
              <a:gd name="T85" fmla="*/ 16 h 34"/>
              <a:gd name="T86" fmla="*/ 130 w 132"/>
              <a:gd name="T87" fmla="*/ 16 h 34"/>
              <a:gd name="T88" fmla="*/ 128 w 132"/>
              <a:gd name="T89" fmla="*/ 16 h 34"/>
              <a:gd name="T90" fmla="*/ 128 w 132"/>
              <a:gd name="T91" fmla="*/ 16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132" h="34">
                <a:moveTo>
                  <a:pt x="128" y="16"/>
                </a:moveTo>
                <a:lnTo>
                  <a:pt x="125" y="19"/>
                </a:lnTo>
                <a:lnTo>
                  <a:pt x="121" y="19"/>
                </a:lnTo>
                <a:lnTo>
                  <a:pt x="117" y="19"/>
                </a:lnTo>
                <a:lnTo>
                  <a:pt x="112" y="19"/>
                </a:lnTo>
                <a:lnTo>
                  <a:pt x="103" y="22"/>
                </a:lnTo>
                <a:lnTo>
                  <a:pt x="97" y="22"/>
                </a:lnTo>
                <a:lnTo>
                  <a:pt x="86" y="25"/>
                </a:lnTo>
                <a:lnTo>
                  <a:pt x="75" y="28"/>
                </a:lnTo>
                <a:lnTo>
                  <a:pt x="64" y="28"/>
                </a:lnTo>
                <a:lnTo>
                  <a:pt x="52" y="31"/>
                </a:lnTo>
                <a:lnTo>
                  <a:pt x="41" y="31"/>
                </a:lnTo>
                <a:lnTo>
                  <a:pt x="33" y="34"/>
                </a:lnTo>
                <a:lnTo>
                  <a:pt x="24" y="34"/>
                </a:lnTo>
                <a:lnTo>
                  <a:pt x="15" y="34"/>
                </a:lnTo>
                <a:lnTo>
                  <a:pt x="6" y="34"/>
                </a:lnTo>
                <a:lnTo>
                  <a:pt x="0" y="34"/>
                </a:lnTo>
                <a:lnTo>
                  <a:pt x="4" y="19"/>
                </a:lnTo>
                <a:lnTo>
                  <a:pt x="8" y="19"/>
                </a:lnTo>
                <a:lnTo>
                  <a:pt x="15" y="19"/>
                </a:lnTo>
                <a:lnTo>
                  <a:pt x="19" y="19"/>
                </a:lnTo>
                <a:lnTo>
                  <a:pt x="26" y="16"/>
                </a:lnTo>
                <a:lnTo>
                  <a:pt x="33" y="16"/>
                </a:lnTo>
                <a:lnTo>
                  <a:pt x="41" y="13"/>
                </a:lnTo>
                <a:lnTo>
                  <a:pt x="50" y="13"/>
                </a:lnTo>
                <a:lnTo>
                  <a:pt x="59" y="10"/>
                </a:lnTo>
                <a:lnTo>
                  <a:pt x="68" y="6"/>
                </a:lnTo>
                <a:lnTo>
                  <a:pt x="77" y="6"/>
                </a:lnTo>
                <a:lnTo>
                  <a:pt x="83" y="3"/>
                </a:lnTo>
                <a:lnTo>
                  <a:pt x="90" y="3"/>
                </a:lnTo>
                <a:lnTo>
                  <a:pt x="94" y="3"/>
                </a:lnTo>
                <a:lnTo>
                  <a:pt x="99" y="0"/>
                </a:lnTo>
                <a:lnTo>
                  <a:pt x="103" y="0"/>
                </a:lnTo>
                <a:lnTo>
                  <a:pt x="105" y="0"/>
                </a:lnTo>
                <a:lnTo>
                  <a:pt x="117" y="0"/>
                </a:lnTo>
                <a:lnTo>
                  <a:pt x="121" y="3"/>
                </a:lnTo>
                <a:lnTo>
                  <a:pt x="125" y="3"/>
                </a:lnTo>
                <a:lnTo>
                  <a:pt x="128" y="3"/>
                </a:lnTo>
                <a:lnTo>
                  <a:pt x="130" y="6"/>
                </a:lnTo>
                <a:lnTo>
                  <a:pt x="132" y="6"/>
                </a:lnTo>
                <a:lnTo>
                  <a:pt x="132" y="10"/>
                </a:lnTo>
                <a:lnTo>
                  <a:pt x="132" y="13"/>
                </a:lnTo>
                <a:lnTo>
                  <a:pt x="132" y="16"/>
                </a:lnTo>
                <a:lnTo>
                  <a:pt x="130" y="16"/>
                </a:lnTo>
                <a:lnTo>
                  <a:pt x="128" y="16"/>
                </a:lnTo>
                <a:lnTo>
                  <a:pt x="128" y="16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34" name="Freeform 291"/>
          <p:cNvSpPr>
            <a:spLocks/>
          </p:cNvSpPr>
          <p:nvPr/>
        </p:nvSpPr>
        <p:spPr bwMode="auto">
          <a:xfrm>
            <a:off x="1333714" y="5153764"/>
            <a:ext cx="1340047" cy="408245"/>
          </a:xfrm>
          <a:custGeom>
            <a:avLst/>
            <a:gdLst>
              <a:gd name="T0" fmla="*/ 29 w 223"/>
              <a:gd name="T1" fmla="*/ 46 h 46"/>
              <a:gd name="T2" fmla="*/ 20 w 223"/>
              <a:gd name="T3" fmla="*/ 43 h 46"/>
              <a:gd name="T4" fmla="*/ 16 w 223"/>
              <a:gd name="T5" fmla="*/ 43 h 46"/>
              <a:gd name="T6" fmla="*/ 11 w 223"/>
              <a:gd name="T7" fmla="*/ 40 h 46"/>
              <a:gd name="T8" fmla="*/ 7 w 223"/>
              <a:gd name="T9" fmla="*/ 37 h 46"/>
              <a:gd name="T10" fmla="*/ 2 w 223"/>
              <a:gd name="T11" fmla="*/ 34 h 46"/>
              <a:gd name="T12" fmla="*/ 0 w 223"/>
              <a:gd name="T13" fmla="*/ 34 h 46"/>
              <a:gd name="T14" fmla="*/ 0 w 223"/>
              <a:gd name="T15" fmla="*/ 31 h 46"/>
              <a:gd name="T16" fmla="*/ 0 w 223"/>
              <a:gd name="T17" fmla="*/ 31 h 46"/>
              <a:gd name="T18" fmla="*/ 0 w 223"/>
              <a:gd name="T19" fmla="*/ 31 h 46"/>
              <a:gd name="T20" fmla="*/ 2 w 223"/>
              <a:gd name="T21" fmla="*/ 27 h 46"/>
              <a:gd name="T22" fmla="*/ 5 w 223"/>
              <a:gd name="T23" fmla="*/ 27 h 46"/>
              <a:gd name="T24" fmla="*/ 7 w 223"/>
              <a:gd name="T25" fmla="*/ 27 h 46"/>
              <a:gd name="T26" fmla="*/ 11 w 223"/>
              <a:gd name="T27" fmla="*/ 27 h 46"/>
              <a:gd name="T28" fmla="*/ 18 w 223"/>
              <a:gd name="T29" fmla="*/ 24 h 46"/>
              <a:gd name="T30" fmla="*/ 36 w 223"/>
              <a:gd name="T31" fmla="*/ 24 h 46"/>
              <a:gd name="T32" fmla="*/ 53 w 223"/>
              <a:gd name="T33" fmla="*/ 24 h 46"/>
              <a:gd name="T34" fmla="*/ 58 w 223"/>
              <a:gd name="T35" fmla="*/ 21 h 46"/>
              <a:gd name="T36" fmla="*/ 64 w 223"/>
              <a:gd name="T37" fmla="*/ 21 h 46"/>
              <a:gd name="T38" fmla="*/ 73 w 223"/>
              <a:gd name="T39" fmla="*/ 21 h 46"/>
              <a:gd name="T40" fmla="*/ 82 w 223"/>
              <a:gd name="T41" fmla="*/ 18 h 46"/>
              <a:gd name="T42" fmla="*/ 91 w 223"/>
              <a:gd name="T43" fmla="*/ 18 h 46"/>
              <a:gd name="T44" fmla="*/ 104 w 223"/>
              <a:gd name="T45" fmla="*/ 15 h 46"/>
              <a:gd name="T46" fmla="*/ 117 w 223"/>
              <a:gd name="T47" fmla="*/ 12 h 46"/>
              <a:gd name="T48" fmla="*/ 130 w 223"/>
              <a:gd name="T49" fmla="*/ 12 h 46"/>
              <a:gd name="T50" fmla="*/ 144 w 223"/>
              <a:gd name="T51" fmla="*/ 9 h 46"/>
              <a:gd name="T52" fmla="*/ 157 w 223"/>
              <a:gd name="T53" fmla="*/ 6 h 46"/>
              <a:gd name="T54" fmla="*/ 168 w 223"/>
              <a:gd name="T55" fmla="*/ 6 h 46"/>
              <a:gd name="T56" fmla="*/ 179 w 223"/>
              <a:gd name="T57" fmla="*/ 3 h 46"/>
              <a:gd name="T58" fmla="*/ 188 w 223"/>
              <a:gd name="T59" fmla="*/ 3 h 46"/>
              <a:gd name="T60" fmla="*/ 194 w 223"/>
              <a:gd name="T61" fmla="*/ 0 h 46"/>
              <a:gd name="T62" fmla="*/ 199 w 223"/>
              <a:gd name="T63" fmla="*/ 0 h 46"/>
              <a:gd name="T64" fmla="*/ 203 w 223"/>
              <a:gd name="T65" fmla="*/ 0 h 46"/>
              <a:gd name="T66" fmla="*/ 210 w 223"/>
              <a:gd name="T67" fmla="*/ 0 h 46"/>
              <a:gd name="T68" fmla="*/ 214 w 223"/>
              <a:gd name="T69" fmla="*/ 3 h 46"/>
              <a:gd name="T70" fmla="*/ 219 w 223"/>
              <a:gd name="T71" fmla="*/ 6 h 46"/>
              <a:gd name="T72" fmla="*/ 221 w 223"/>
              <a:gd name="T73" fmla="*/ 6 h 46"/>
              <a:gd name="T74" fmla="*/ 223 w 223"/>
              <a:gd name="T75" fmla="*/ 9 h 46"/>
              <a:gd name="T76" fmla="*/ 221 w 223"/>
              <a:gd name="T77" fmla="*/ 12 h 46"/>
              <a:gd name="T78" fmla="*/ 219 w 223"/>
              <a:gd name="T79" fmla="*/ 12 h 46"/>
              <a:gd name="T80" fmla="*/ 214 w 223"/>
              <a:gd name="T81" fmla="*/ 15 h 46"/>
              <a:gd name="T82" fmla="*/ 208 w 223"/>
              <a:gd name="T83" fmla="*/ 15 h 46"/>
              <a:gd name="T84" fmla="*/ 201 w 223"/>
              <a:gd name="T85" fmla="*/ 18 h 46"/>
              <a:gd name="T86" fmla="*/ 192 w 223"/>
              <a:gd name="T87" fmla="*/ 18 h 46"/>
              <a:gd name="T88" fmla="*/ 183 w 223"/>
              <a:gd name="T89" fmla="*/ 21 h 46"/>
              <a:gd name="T90" fmla="*/ 161 w 223"/>
              <a:gd name="T91" fmla="*/ 24 h 46"/>
              <a:gd name="T92" fmla="*/ 137 w 223"/>
              <a:gd name="T93" fmla="*/ 27 h 46"/>
              <a:gd name="T94" fmla="*/ 113 w 223"/>
              <a:gd name="T95" fmla="*/ 34 h 46"/>
              <a:gd name="T96" fmla="*/ 86 w 223"/>
              <a:gd name="T97" fmla="*/ 37 h 46"/>
              <a:gd name="T98" fmla="*/ 75 w 223"/>
              <a:gd name="T99" fmla="*/ 40 h 46"/>
              <a:gd name="T100" fmla="*/ 64 w 223"/>
              <a:gd name="T101" fmla="*/ 43 h 46"/>
              <a:gd name="T102" fmla="*/ 53 w 223"/>
              <a:gd name="T103" fmla="*/ 43 h 46"/>
              <a:gd name="T104" fmla="*/ 47 w 223"/>
              <a:gd name="T105" fmla="*/ 46 h 46"/>
              <a:gd name="T106" fmla="*/ 40 w 223"/>
              <a:gd name="T107" fmla="*/ 46 h 46"/>
              <a:gd name="T108" fmla="*/ 36 w 223"/>
              <a:gd name="T109" fmla="*/ 46 h 46"/>
              <a:gd name="T110" fmla="*/ 31 w 223"/>
              <a:gd name="T111" fmla="*/ 46 h 46"/>
              <a:gd name="T112" fmla="*/ 29 w 223"/>
              <a:gd name="T113" fmla="*/ 46 h 46"/>
              <a:gd name="T114" fmla="*/ 29 w 223"/>
              <a:gd name="T115" fmla="*/ 46 h 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223" h="46">
                <a:moveTo>
                  <a:pt x="29" y="46"/>
                </a:moveTo>
                <a:lnTo>
                  <a:pt x="20" y="43"/>
                </a:lnTo>
                <a:lnTo>
                  <a:pt x="16" y="43"/>
                </a:lnTo>
                <a:lnTo>
                  <a:pt x="11" y="40"/>
                </a:lnTo>
                <a:lnTo>
                  <a:pt x="7" y="37"/>
                </a:lnTo>
                <a:lnTo>
                  <a:pt x="2" y="34"/>
                </a:lnTo>
                <a:lnTo>
                  <a:pt x="0" y="34"/>
                </a:lnTo>
                <a:lnTo>
                  <a:pt x="0" y="31"/>
                </a:lnTo>
                <a:lnTo>
                  <a:pt x="0" y="31"/>
                </a:lnTo>
                <a:lnTo>
                  <a:pt x="0" y="31"/>
                </a:lnTo>
                <a:lnTo>
                  <a:pt x="2" y="27"/>
                </a:lnTo>
                <a:lnTo>
                  <a:pt x="5" y="27"/>
                </a:lnTo>
                <a:lnTo>
                  <a:pt x="7" y="27"/>
                </a:lnTo>
                <a:lnTo>
                  <a:pt x="11" y="27"/>
                </a:lnTo>
                <a:lnTo>
                  <a:pt x="18" y="24"/>
                </a:lnTo>
                <a:lnTo>
                  <a:pt x="36" y="24"/>
                </a:lnTo>
                <a:lnTo>
                  <a:pt x="53" y="24"/>
                </a:lnTo>
                <a:lnTo>
                  <a:pt x="58" y="21"/>
                </a:lnTo>
                <a:lnTo>
                  <a:pt x="64" y="21"/>
                </a:lnTo>
                <a:lnTo>
                  <a:pt x="73" y="21"/>
                </a:lnTo>
                <a:lnTo>
                  <a:pt x="82" y="18"/>
                </a:lnTo>
                <a:lnTo>
                  <a:pt x="91" y="18"/>
                </a:lnTo>
                <a:lnTo>
                  <a:pt x="104" y="15"/>
                </a:lnTo>
                <a:lnTo>
                  <a:pt x="117" y="12"/>
                </a:lnTo>
                <a:lnTo>
                  <a:pt x="130" y="12"/>
                </a:lnTo>
                <a:lnTo>
                  <a:pt x="144" y="9"/>
                </a:lnTo>
                <a:lnTo>
                  <a:pt x="157" y="6"/>
                </a:lnTo>
                <a:lnTo>
                  <a:pt x="168" y="6"/>
                </a:lnTo>
                <a:lnTo>
                  <a:pt x="179" y="3"/>
                </a:lnTo>
                <a:lnTo>
                  <a:pt x="188" y="3"/>
                </a:lnTo>
                <a:lnTo>
                  <a:pt x="194" y="0"/>
                </a:lnTo>
                <a:lnTo>
                  <a:pt x="199" y="0"/>
                </a:lnTo>
                <a:lnTo>
                  <a:pt x="203" y="0"/>
                </a:lnTo>
                <a:lnTo>
                  <a:pt x="210" y="0"/>
                </a:lnTo>
                <a:lnTo>
                  <a:pt x="214" y="3"/>
                </a:lnTo>
                <a:lnTo>
                  <a:pt x="219" y="6"/>
                </a:lnTo>
                <a:lnTo>
                  <a:pt x="221" y="6"/>
                </a:lnTo>
                <a:lnTo>
                  <a:pt x="223" y="9"/>
                </a:lnTo>
                <a:lnTo>
                  <a:pt x="221" y="12"/>
                </a:lnTo>
                <a:lnTo>
                  <a:pt x="219" y="12"/>
                </a:lnTo>
                <a:lnTo>
                  <a:pt x="214" y="15"/>
                </a:lnTo>
                <a:lnTo>
                  <a:pt x="208" y="15"/>
                </a:lnTo>
                <a:lnTo>
                  <a:pt x="201" y="18"/>
                </a:lnTo>
                <a:lnTo>
                  <a:pt x="192" y="18"/>
                </a:lnTo>
                <a:lnTo>
                  <a:pt x="183" y="21"/>
                </a:lnTo>
                <a:lnTo>
                  <a:pt x="161" y="24"/>
                </a:lnTo>
                <a:lnTo>
                  <a:pt x="137" y="27"/>
                </a:lnTo>
                <a:lnTo>
                  <a:pt x="113" y="34"/>
                </a:lnTo>
                <a:lnTo>
                  <a:pt x="86" y="37"/>
                </a:lnTo>
                <a:lnTo>
                  <a:pt x="75" y="40"/>
                </a:lnTo>
                <a:lnTo>
                  <a:pt x="64" y="43"/>
                </a:lnTo>
                <a:lnTo>
                  <a:pt x="53" y="43"/>
                </a:lnTo>
                <a:lnTo>
                  <a:pt x="47" y="46"/>
                </a:lnTo>
                <a:lnTo>
                  <a:pt x="40" y="46"/>
                </a:lnTo>
                <a:lnTo>
                  <a:pt x="36" y="46"/>
                </a:lnTo>
                <a:lnTo>
                  <a:pt x="31" y="46"/>
                </a:lnTo>
                <a:lnTo>
                  <a:pt x="29" y="46"/>
                </a:lnTo>
                <a:lnTo>
                  <a:pt x="29" y="46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35" name="Freeform 292"/>
          <p:cNvSpPr>
            <a:spLocks/>
          </p:cNvSpPr>
          <p:nvPr/>
        </p:nvSpPr>
        <p:spPr bwMode="auto">
          <a:xfrm>
            <a:off x="2211053" y="5535381"/>
            <a:ext cx="450690" cy="488121"/>
          </a:xfrm>
          <a:custGeom>
            <a:avLst/>
            <a:gdLst>
              <a:gd name="T0" fmla="*/ 53 w 75"/>
              <a:gd name="T1" fmla="*/ 15 h 55"/>
              <a:gd name="T2" fmla="*/ 60 w 75"/>
              <a:gd name="T3" fmla="*/ 21 h 55"/>
              <a:gd name="T4" fmla="*/ 66 w 75"/>
              <a:gd name="T5" fmla="*/ 24 h 55"/>
              <a:gd name="T6" fmla="*/ 71 w 75"/>
              <a:gd name="T7" fmla="*/ 28 h 55"/>
              <a:gd name="T8" fmla="*/ 71 w 75"/>
              <a:gd name="T9" fmla="*/ 31 h 55"/>
              <a:gd name="T10" fmla="*/ 73 w 75"/>
              <a:gd name="T11" fmla="*/ 31 h 55"/>
              <a:gd name="T12" fmla="*/ 75 w 75"/>
              <a:gd name="T13" fmla="*/ 34 h 55"/>
              <a:gd name="T14" fmla="*/ 75 w 75"/>
              <a:gd name="T15" fmla="*/ 37 h 55"/>
              <a:gd name="T16" fmla="*/ 75 w 75"/>
              <a:gd name="T17" fmla="*/ 40 h 55"/>
              <a:gd name="T18" fmla="*/ 73 w 75"/>
              <a:gd name="T19" fmla="*/ 43 h 55"/>
              <a:gd name="T20" fmla="*/ 71 w 75"/>
              <a:gd name="T21" fmla="*/ 46 h 55"/>
              <a:gd name="T22" fmla="*/ 68 w 75"/>
              <a:gd name="T23" fmla="*/ 49 h 55"/>
              <a:gd name="T24" fmla="*/ 66 w 75"/>
              <a:gd name="T25" fmla="*/ 52 h 55"/>
              <a:gd name="T26" fmla="*/ 62 w 75"/>
              <a:gd name="T27" fmla="*/ 52 h 55"/>
              <a:gd name="T28" fmla="*/ 60 w 75"/>
              <a:gd name="T29" fmla="*/ 55 h 55"/>
              <a:gd name="T30" fmla="*/ 57 w 75"/>
              <a:gd name="T31" fmla="*/ 52 h 55"/>
              <a:gd name="T32" fmla="*/ 53 w 75"/>
              <a:gd name="T33" fmla="*/ 52 h 55"/>
              <a:gd name="T34" fmla="*/ 51 w 75"/>
              <a:gd name="T35" fmla="*/ 49 h 55"/>
              <a:gd name="T36" fmla="*/ 46 w 75"/>
              <a:gd name="T37" fmla="*/ 49 h 55"/>
              <a:gd name="T38" fmla="*/ 42 w 75"/>
              <a:gd name="T39" fmla="*/ 43 h 55"/>
              <a:gd name="T40" fmla="*/ 37 w 75"/>
              <a:gd name="T41" fmla="*/ 40 h 55"/>
              <a:gd name="T42" fmla="*/ 31 w 75"/>
              <a:gd name="T43" fmla="*/ 34 h 55"/>
              <a:gd name="T44" fmla="*/ 24 w 75"/>
              <a:gd name="T45" fmla="*/ 31 h 55"/>
              <a:gd name="T46" fmla="*/ 20 w 75"/>
              <a:gd name="T47" fmla="*/ 24 h 55"/>
              <a:gd name="T48" fmla="*/ 13 w 75"/>
              <a:gd name="T49" fmla="*/ 18 h 55"/>
              <a:gd name="T50" fmla="*/ 9 w 75"/>
              <a:gd name="T51" fmla="*/ 15 h 55"/>
              <a:gd name="T52" fmla="*/ 4 w 75"/>
              <a:gd name="T53" fmla="*/ 9 h 55"/>
              <a:gd name="T54" fmla="*/ 2 w 75"/>
              <a:gd name="T55" fmla="*/ 6 h 55"/>
              <a:gd name="T56" fmla="*/ 0 w 75"/>
              <a:gd name="T57" fmla="*/ 6 h 55"/>
              <a:gd name="T58" fmla="*/ 0 w 75"/>
              <a:gd name="T59" fmla="*/ 3 h 55"/>
              <a:gd name="T60" fmla="*/ 0 w 75"/>
              <a:gd name="T61" fmla="*/ 0 h 55"/>
              <a:gd name="T62" fmla="*/ 0 w 75"/>
              <a:gd name="T63" fmla="*/ 0 h 55"/>
              <a:gd name="T64" fmla="*/ 4 w 75"/>
              <a:gd name="T65" fmla="*/ 0 h 55"/>
              <a:gd name="T66" fmla="*/ 7 w 75"/>
              <a:gd name="T67" fmla="*/ 0 h 55"/>
              <a:gd name="T68" fmla="*/ 9 w 75"/>
              <a:gd name="T69" fmla="*/ 0 h 55"/>
              <a:gd name="T70" fmla="*/ 13 w 75"/>
              <a:gd name="T71" fmla="*/ 0 h 55"/>
              <a:gd name="T72" fmla="*/ 18 w 75"/>
              <a:gd name="T73" fmla="*/ 0 h 55"/>
              <a:gd name="T74" fmla="*/ 26 w 75"/>
              <a:gd name="T75" fmla="*/ 3 h 55"/>
              <a:gd name="T76" fmla="*/ 35 w 75"/>
              <a:gd name="T77" fmla="*/ 6 h 55"/>
              <a:gd name="T78" fmla="*/ 44 w 75"/>
              <a:gd name="T79" fmla="*/ 9 h 55"/>
              <a:gd name="T80" fmla="*/ 53 w 75"/>
              <a:gd name="T81" fmla="*/ 15 h 55"/>
              <a:gd name="T82" fmla="*/ 53 w 75"/>
              <a:gd name="T83" fmla="*/ 15 h 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75" h="55">
                <a:moveTo>
                  <a:pt x="53" y="15"/>
                </a:moveTo>
                <a:lnTo>
                  <a:pt x="60" y="21"/>
                </a:lnTo>
                <a:lnTo>
                  <a:pt x="66" y="24"/>
                </a:lnTo>
                <a:lnTo>
                  <a:pt x="71" y="28"/>
                </a:lnTo>
                <a:lnTo>
                  <a:pt x="71" y="31"/>
                </a:lnTo>
                <a:lnTo>
                  <a:pt x="73" y="31"/>
                </a:lnTo>
                <a:lnTo>
                  <a:pt x="75" y="34"/>
                </a:lnTo>
                <a:lnTo>
                  <a:pt x="75" y="37"/>
                </a:lnTo>
                <a:lnTo>
                  <a:pt x="75" y="40"/>
                </a:lnTo>
                <a:lnTo>
                  <a:pt x="73" y="43"/>
                </a:lnTo>
                <a:lnTo>
                  <a:pt x="71" y="46"/>
                </a:lnTo>
                <a:lnTo>
                  <a:pt x="68" y="49"/>
                </a:lnTo>
                <a:lnTo>
                  <a:pt x="66" y="52"/>
                </a:lnTo>
                <a:lnTo>
                  <a:pt x="62" y="52"/>
                </a:lnTo>
                <a:lnTo>
                  <a:pt x="60" y="55"/>
                </a:lnTo>
                <a:lnTo>
                  <a:pt x="57" y="52"/>
                </a:lnTo>
                <a:lnTo>
                  <a:pt x="53" y="52"/>
                </a:lnTo>
                <a:lnTo>
                  <a:pt x="51" y="49"/>
                </a:lnTo>
                <a:lnTo>
                  <a:pt x="46" y="49"/>
                </a:lnTo>
                <a:lnTo>
                  <a:pt x="42" y="43"/>
                </a:lnTo>
                <a:lnTo>
                  <a:pt x="37" y="40"/>
                </a:lnTo>
                <a:lnTo>
                  <a:pt x="31" y="34"/>
                </a:lnTo>
                <a:lnTo>
                  <a:pt x="24" y="31"/>
                </a:lnTo>
                <a:lnTo>
                  <a:pt x="20" y="24"/>
                </a:lnTo>
                <a:lnTo>
                  <a:pt x="13" y="18"/>
                </a:lnTo>
                <a:lnTo>
                  <a:pt x="9" y="15"/>
                </a:lnTo>
                <a:lnTo>
                  <a:pt x="4" y="9"/>
                </a:lnTo>
                <a:lnTo>
                  <a:pt x="2" y="6"/>
                </a:lnTo>
                <a:lnTo>
                  <a:pt x="0" y="6"/>
                </a:lnTo>
                <a:lnTo>
                  <a:pt x="0" y="3"/>
                </a:lnTo>
                <a:lnTo>
                  <a:pt x="0" y="0"/>
                </a:lnTo>
                <a:lnTo>
                  <a:pt x="0" y="0"/>
                </a:lnTo>
                <a:lnTo>
                  <a:pt x="4" y="0"/>
                </a:lnTo>
                <a:lnTo>
                  <a:pt x="7" y="0"/>
                </a:lnTo>
                <a:lnTo>
                  <a:pt x="9" y="0"/>
                </a:lnTo>
                <a:lnTo>
                  <a:pt x="13" y="0"/>
                </a:lnTo>
                <a:lnTo>
                  <a:pt x="18" y="0"/>
                </a:lnTo>
                <a:lnTo>
                  <a:pt x="26" y="3"/>
                </a:lnTo>
                <a:lnTo>
                  <a:pt x="35" y="6"/>
                </a:lnTo>
                <a:lnTo>
                  <a:pt x="44" y="9"/>
                </a:lnTo>
                <a:lnTo>
                  <a:pt x="53" y="15"/>
                </a:lnTo>
                <a:lnTo>
                  <a:pt x="53" y="15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36" name="Freeform 293"/>
          <p:cNvSpPr>
            <a:spLocks/>
          </p:cNvSpPr>
          <p:nvPr/>
        </p:nvSpPr>
        <p:spPr bwMode="auto">
          <a:xfrm>
            <a:off x="2649720" y="5011766"/>
            <a:ext cx="264403" cy="1011737"/>
          </a:xfrm>
          <a:custGeom>
            <a:avLst/>
            <a:gdLst>
              <a:gd name="T0" fmla="*/ 42 w 44"/>
              <a:gd name="T1" fmla="*/ 3 h 114"/>
              <a:gd name="T2" fmla="*/ 42 w 44"/>
              <a:gd name="T3" fmla="*/ 28 h 114"/>
              <a:gd name="T4" fmla="*/ 44 w 44"/>
              <a:gd name="T5" fmla="*/ 47 h 114"/>
              <a:gd name="T6" fmla="*/ 44 w 44"/>
              <a:gd name="T7" fmla="*/ 65 h 114"/>
              <a:gd name="T8" fmla="*/ 44 w 44"/>
              <a:gd name="T9" fmla="*/ 80 h 114"/>
              <a:gd name="T10" fmla="*/ 44 w 44"/>
              <a:gd name="T11" fmla="*/ 90 h 114"/>
              <a:gd name="T12" fmla="*/ 44 w 44"/>
              <a:gd name="T13" fmla="*/ 99 h 114"/>
              <a:gd name="T14" fmla="*/ 44 w 44"/>
              <a:gd name="T15" fmla="*/ 105 h 114"/>
              <a:gd name="T16" fmla="*/ 44 w 44"/>
              <a:gd name="T17" fmla="*/ 108 h 114"/>
              <a:gd name="T18" fmla="*/ 42 w 44"/>
              <a:gd name="T19" fmla="*/ 111 h 114"/>
              <a:gd name="T20" fmla="*/ 39 w 44"/>
              <a:gd name="T21" fmla="*/ 111 h 114"/>
              <a:gd name="T22" fmla="*/ 37 w 44"/>
              <a:gd name="T23" fmla="*/ 114 h 114"/>
              <a:gd name="T24" fmla="*/ 33 w 44"/>
              <a:gd name="T25" fmla="*/ 114 h 114"/>
              <a:gd name="T26" fmla="*/ 28 w 44"/>
              <a:gd name="T27" fmla="*/ 114 h 114"/>
              <a:gd name="T28" fmla="*/ 26 w 44"/>
              <a:gd name="T29" fmla="*/ 111 h 114"/>
              <a:gd name="T30" fmla="*/ 24 w 44"/>
              <a:gd name="T31" fmla="*/ 105 h 114"/>
              <a:gd name="T32" fmla="*/ 22 w 44"/>
              <a:gd name="T33" fmla="*/ 99 h 114"/>
              <a:gd name="T34" fmla="*/ 20 w 44"/>
              <a:gd name="T35" fmla="*/ 93 h 114"/>
              <a:gd name="T36" fmla="*/ 17 w 44"/>
              <a:gd name="T37" fmla="*/ 80 h 114"/>
              <a:gd name="T38" fmla="*/ 15 w 44"/>
              <a:gd name="T39" fmla="*/ 68 h 114"/>
              <a:gd name="T40" fmla="*/ 15 w 44"/>
              <a:gd name="T41" fmla="*/ 53 h 114"/>
              <a:gd name="T42" fmla="*/ 13 w 44"/>
              <a:gd name="T43" fmla="*/ 43 h 114"/>
              <a:gd name="T44" fmla="*/ 13 w 44"/>
              <a:gd name="T45" fmla="*/ 37 h 114"/>
              <a:gd name="T46" fmla="*/ 11 w 44"/>
              <a:gd name="T47" fmla="*/ 31 h 114"/>
              <a:gd name="T48" fmla="*/ 9 w 44"/>
              <a:gd name="T49" fmla="*/ 25 h 114"/>
              <a:gd name="T50" fmla="*/ 9 w 44"/>
              <a:gd name="T51" fmla="*/ 22 h 114"/>
              <a:gd name="T52" fmla="*/ 6 w 44"/>
              <a:gd name="T53" fmla="*/ 19 h 114"/>
              <a:gd name="T54" fmla="*/ 6 w 44"/>
              <a:gd name="T55" fmla="*/ 16 h 114"/>
              <a:gd name="T56" fmla="*/ 4 w 44"/>
              <a:gd name="T57" fmla="*/ 13 h 114"/>
              <a:gd name="T58" fmla="*/ 2 w 44"/>
              <a:gd name="T59" fmla="*/ 10 h 114"/>
              <a:gd name="T60" fmla="*/ 0 w 44"/>
              <a:gd name="T61" fmla="*/ 6 h 114"/>
              <a:gd name="T62" fmla="*/ 0 w 44"/>
              <a:gd name="T63" fmla="*/ 3 h 114"/>
              <a:gd name="T64" fmla="*/ 2 w 44"/>
              <a:gd name="T65" fmla="*/ 3 h 114"/>
              <a:gd name="T66" fmla="*/ 2 w 44"/>
              <a:gd name="T67" fmla="*/ 0 h 114"/>
              <a:gd name="T68" fmla="*/ 4 w 44"/>
              <a:gd name="T69" fmla="*/ 0 h 114"/>
              <a:gd name="T70" fmla="*/ 9 w 44"/>
              <a:gd name="T71" fmla="*/ 0 h 114"/>
              <a:gd name="T72" fmla="*/ 13 w 44"/>
              <a:gd name="T73" fmla="*/ 0 h 114"/>
              <a:gd name="T74" fmla="*/ 17 w 44"/>
              <a:gd name="T75" fmla="*/ 0 h 114"/>
              <a:gd name="T76" fmla="*/ 24 w 44"/>
              <a:gd name="T77" fmla="*/ 0 h 114"/>
              <a:gd name="T78" fmla="*/ 33 w 44"/>
              <a:gd name="T79" fmla="*/ 0 h 114"/>
              <a:gd name="T80" fmla="*/ 42 w 44"/>
              <a:gd name="T81" fmla="*/ 3 h 114"/>
              <a:gd name="T82" fmla="*/ 42 w 44"/>
              <a:gd name="T83" fmla="*/ 3 h 1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44" h="114">
                <a:moveTo>
                  <a:pt x="42" y="3"/>
                </a:moveTo>
                <a:lnTo>
                  <a:pt x="42" y="28"/>
                </a:lnTo>
                <a:lnTo>
                  <a:pt x="44" y="47"/>
                </a:lnTo>
                <a:lnTo>
                  <a:pt x="44" y="65"/>
                </a:lnTo>
                <a:lnTo>
                  <a:pt x="44" y="80"/>
                </a:lnTo>
                <a:lnTo>
                  <a:pt x="44" y="90"/>
                </a:lnTo>
                <a:lnTo>
                  <a:pt x="44" y="99"/>
                </a:lnTo>
                <a:lnTo>
                  <a:pt x="44" y="105"/>
                </a:lnTo>
                <a:lnTo>
                  <a:pt x="44" y="108"/>
                </a:lnTo>
                <a:lnTo>
                  <a:pt x="42" y="111"/>
                </a:lnTo>
                <a:lnTo>
                  <a:pt x="39" y="111"/>
                </a:lnTo>
                <a:lnTo>
                  <a:pt x="37" y="114"/>
                </a:lnTo>
                <a:lnTo>
                  <a:pt x="33" y="114"/>
                </a:lnTo>
                <a:lnTo>
                  <a:pt x="28" y="114"/>
                </a:lnTo>
                <a:lnTo>
                  <a:pt x="26" y="111"/>
                </a:lnTo>
                <a:lnTo>
                  <a:pt x="24" y="105"/>
                </a:lnTo>
                <a:lnTo>
                  <a:pt x="22" y="99"/>
                </a:lnTo>
                <a:lnTo>
                  <a:pt x="20" y="93"/>
                </a:lnTo>
                <a:lnTo>
                  <a:pt x="17" y="80"/>
                </a:lnTo>
                <a:lnTo>
                  <a:pt x="15" y="68"/>
                </a:lnTo>
                <a:lnTo>
                  <a:pt x="15" y="53"/>
                </a:lnTo>
                <a:lnTo>
                  <a:pt x="13" y="43"/>
                </a:lnTo>
                <a:lnTo>
                  <a:pt x="13" y="37"/>
                </a:lnTo>
                <a:lnTo>
                  <a:pt x="11" y="31"/>
                </a:lnTo>
                <a:lnTo>
                  <a:pt x="9" y="25"/>
                </a:lnTo>
                <a:lnTo>
                  <a:pt x="9" y="22"/>
                </a:lnTo>
                <a:lnTo>
                  <a:pt x="6" y="19"/>
                </a:lnTo>
                <a:lnTo>
                  <a:pt x="6" y="16"/>
                </a:lnTo>
                <a:lnTo>
                  <a:pt x="4" y="13"/>
                </a:lnTo>
                <a:lnTo>
                  <a:pt x="2" y="10"/>
                </a:lnTo>
                <a:lnTo>
                  <a:pt x="0" y="6"/>
                </a:lnTo>
                <a:lnTo>
                  <a:pt x="0" y="3"/>
                </a:lnTo>
                <a:lnTo>
                  <a:pt x="2" y="3"/>
                </a:lnTo>
                <a:lnTo>
                  <a:pt x="2" y="0"/>
                </a:lnTo>
                <a:lnTo>
                  <a:pt x="4" y="0"/>
                </a:lnTo>
                <a:lnTo>
                  <a:pt x="9" y="0"/>
                </a:lnTo>
                <a:lnTo>
                  <a:pt x="13" y="0"/>
                </a:lnTo>
                <a:lnTo>
                  <a:pt x="17" y="0"/>
                </a:lnTo>
                <a:lnTo>
                  <a:pt x="24" y="0"/>
                </a:lnTo>
                <a:lnTo>
                  <a:pt x="33" y="0"/>
                </a:lnTo>
                <a:lnTo>
                  <a:pt x="42" y="3"/>
                </a:lnTo>
                <a:lnTo>
                  <a:pt x="42" y="3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37" name="Freeform 294"/>
          <p:cNvSpPr>
            <a:spLocks/>
          </p:cNvSpPr>
          <p:nvPr/>
        </p:nvSpPr>
        <p:spPr bwMode="auto">
          <a:xfrm>
            <a:off x="2781922" y="4958517"/>
            <a:ext cx="859313" cy="683369"/>
          </a:xfrm>
          <a:custGeom>
            <a:avLst/>
            <a:gdLst>
              <a:gd name="T0" fmla="*/ 97 w 143"/>
              <a:gd name="T1" fmla="*/ 77 h 77"/>
              <a:gd name="T2" fmla="*/ 99 w 143"/>
              <a:gd name="T3" fmla="*/ 65 h 77"/>
              <a:gd name="T4" fmla="*/ 101 w 143"/>
              <a:gd name="T5" fmla="*/ 53 h 77"/>
              <a:gd name="T6" fmla="*/ 104 w 143"/>
              <a:gd name="T7" fmla="*/ 43 h 77"/>
              <a:gd name="T8" fmla="*/ 104 w 143"/>
              <a:gd name="T9" fmla="*/ 34 h 77"/>
              <a:gd name="T10" fmla="*/ 106 w 143"/>
              <a:gd name="T11" fmla="*/ 28 h 77"/>
              <a:gd name="T12" fmla="*/ 104 w 143"/>
              <a:gd name="T13" fmla="*/ 22 h 77"/>
              <a:gd name="T14" fmla="*/ 104 w 143"/>
              <a:gd name="T15" fmla="*/ 19 h 77"/>
              <a:gd name="T16" fmla="*/ 101 w 143"/>
              <a:gd name="T17" fmla="*/ 16 h 77"/>
              <a:gd name="T18" fmla="*/ 99 w 143"/>
              <a:gd name="T19" fmla="*/ 16 h 77"/>
              <a:gd name="T20" fmla="*/ 97 w 143"/>
              <a:gd name="T21" fmla="*/ 12 h 77"/>
              <a:gd name="T22" fmla="*/ 93 w 143"/>
              <a:gd name="T23" fmla="*/ 12 h 77"/>
              <a:gd name="T24" fmla="*/ 86 w 143"/>
              <a:gd name="T25" fmla="*/ 12 h 77"/>
              <a:gd name="T26" fmla="*/ 79 w 143"/>
              <a:gd name="T27" fmla="*/ 12 h 77"/>
              <a:gd name="T28" fmla="*/ 73 w 143"/>
              <a:gd name="T29" fmla="*/ 12 h 77"/>
              <a:gd name="T30" fmla="*/ 64 w 143"/>
              <a:gd name="T31" fmla="*/ 12 h 77"/>
              <a:gd name="T32" fmla="*/ 55 w 143"/>
              <a:gd name="T33" fmla="*/ 12 h 77"/>
              <a:gd name="T34" fmla="*/ 46 w 143"/>
              <a:gd name="T35" fmla="*/ 16 h 77"/>
              <a:gd name="T36" fmla="*/ 35 w 143"/>
              <a:gd name="T37" fmla="*/ 16 h 77"/>
              <a:gd name="T38" fmla="*/ 29 w 143"/>
              <a:gd name="T39" fmla="*/ 16 h 77"/>
              <a:gd name="T40" fmla="*/ 20 w 143"/>
              <a:gd name="T41" fmla="*/ 19 h 77"/>
              <a:gd name="T42" fmla="*/ 15 w 143"/>
              <a:gd name="T43" fmla="*/ 19 h 77"/>
              <a:gd name="T44" fmla="*/ 9 w 143"/>
              <a:gd name="T45" fmla="*/ 19 h 77"/>
              <a:gd name="T46" fmla="*/ 4 w 143"/>
              <a:gd name="T47" fmla="*/ 19 h 77"/>
              <a:gd name="T48" fmla="*/ 0 w 143"/>
              <a:gd name="T49" fmla="*/ 19 h 77"/>
              <a:gd name="T50" fmla="*/ 0 w 143"/>
              <a:gd name="T51" fmla="*/ 12 h 77"/>
              <a:gd name="T52" fmla="*/ 17 w 143"/>
              <a:gd name="T53" fmla="*/ 12 h 77"/>
              <a:gd name="T54" fmla="*/ 33 w 143"/>
              <a:gd name="T55" fmla="*/ 12 h 77"/>
              <a:gd name="T56" fmla="*/ 51 w 143"/>
              <a:gd name="T57" fmla="*/ 12 h 77"/>
              <a:gd name="T58" fmla="*/ 66 w 143"/>
              <a:gd name="T59" fmla="*/ 9 h 77"/>
              <a:gd name="T60" fmla="*/ 73 w 143"/>
              <a:gd name="T61" fmla="*/ 9 h 77"/>
              <a:gd name="T62" fmla="*/ 79 w 143"/>
              <a:gd name="T63" fmla="*/ 6 h 77"/>
              <a:gd name="T64" fmla="*/ 84 w 143"/>
              <a:gd name="T65" fmla="*/ 6 h 77"/>
              <a:gd name="T66" fmla="*/ 88 w 143"/>
              <a:gd name="T67" fmla="*/ 6 h 77"/>
              <a:gd name="T68" fmla="*/ 93 w 143"/>
              <a:gd name="T69" fmla="*/ 6 h 77"/>
              <a:gd name="T70" fmla="*/ 95 w 143"/>
              <a:gd name="T71" fmla="*/ 3 h 77"/>
              <a:gd name="T72" fmla="*/ 97 w 143"/>
              <a:gd name="T73" fmla="*/ 3 h 77"/>
              <a:gd name="T74" fmla="*/ 99 w 143"/>
              <a:gd name="T75" fmla="*/ 3 h 77"/>
              <a:gd name="T76" fmla="*/ 99 w 143"/>
              <a:gd name="T77" fmla="*/ 0 h 77"/>
              <a:gd name="T78" fmla="*/ 101 w 143"/>
              <a:gd name="T79" fmla="*/ 0 h 77"/>
              <a:gd name="T80" fmla="*/ 108 w 143"/>
              <a:gd name="T81" fmla="*/ 0 h 77"/>
              <a:gd name="T82" fmla="*/ 110 w 143"/>
              <a:gd name="T83" fmla="*/ 0 h 77"/>
              <a:gd name="T84" fmla="*/ 112 w 143"/>
              <a:gd name="T85" fmla="*/ 0 h 77"/>
              <a:gd name="T86" fmla="*/ 119 w 143"/>
              <a:gd name="T87" fmla="*/ 3 h 77"/>
              <a:gd name="T88" fmla="*/ 128 w 143"/>
              <a:gd name="T89" fmla="*/ 6 h 77"/>
              <a:gd name="T90" fmla="*/ 134 w 143"/>
              <a:gd name="T91" fmla="*/ 9 h 77"/>
              <a:gd name="T92" fmla="*/ 139 w 143"/>
              <a:gd name="T93" fmla="*/ 9 h 77"/>
              <a:gd name="T94" fmla="*/ 141 w 143"/>
              <a:gd name="T95" fmla="*/ 12 h 77"/>
              <a:gd name="T96" fmla="*/ 143 w 143"/>
              <a:gd name="T97" fmla="*/ 12 h 77"/>
              <a:gd name="T98" fmla="*/ 141 w 143"/>
              <a:gd name="T99" fmla="*/ 16 h 77"/>
              <a:gd name="T100" fmla="*/ 141 w 143"/>
              <a:gd name="T101" fmla="*/ 16 h 77"/>
              <a:gd name="T102" fmla="*/ 139 w 143"/>
              <a:gd name="T103" fmla="*/ 19 h 77"/>
              <a:gd name="T104" fmla="*/ 137 w 143"/>
              <a:gd name="T105" fmla="*/ 19 h 77"/>
              <a:gd name="T106" fmla="*/ 132 w 143"/>
              <a:gd name="T107" fmla="*/ 22 h 77"/>
              <a:gd name="T108" fmla="*/ 128 w 143"/>
              <a:gd name="T109" fmla="*/ 28 h 77"/>
              <a:gd name="T110" fmla="*/ 123 w 143"/>
              <a:gd name="T111" fmla="*/ 34 h 77"/>
              <a:gd name="T112" fmla="*/ 121 w 143"/>
              <a:gd name="T113" fmla="*/ 40 h 77"/>
              <a:gd name="T114" fmla="*/ 117 w 143"/>
              <a:gd name="T115" fmla="*/ 49 h 77"/>
              <a:gd name="T116" fmla="*/ 112 w 143"/>
              <a:gd name="T117" fmla="*/ 59 h 77"/>
              <a:gd name="T118" fmla="*/ 110 w 143"/>
              <a:gd name="T119" fmla="*/ 68 h 77"/>
              <a:gd name="T120" fmla="*/ 108 w 143"/>
              <a:gd name="T121" fmla="*/ 77 h 77"/>
              <a:gd name="T122" fmla="*/ 97 w 143"/>
              <a:gd name="T123" fmla="*/ 77 h 77"/>
              <a:gd name="T124" fmla="*/ 97 w 143"/>
              <a:gd name="T125" fmla="*/ 77 h 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43" h="77">
                <a:moveTo>
                  <a:pt x="97" y="77"/>
                </a:moveTo>
                <a:lnTo>
                  <a:pt x="99" y="65"/>
                </a:lnTo>
                <a:lnTo>
                  <a:pt x="101" y="53"/>
                </a:lnTo>
                <a:lnTo>
                  <a:pt x="104" y="43"/>
                </a:lnTo>
                <a:lnTo>
                  <a:pt x="104" y="34"/>
                </a:lnTo>
                <a:lnTo>
                  <a:pt x="106" y="28"/>
                </a:lnTo>
                <a:lnTo>
                  <a:pt x="104" y="22"/>
                </a:lnTo>
                <a:lnTo>
                  <a:pt x="104" y="19"/>
                </a:lnTo>
                <a:lnTo>
                  <a:pt x="101" y="16"/>
                </a:lnTo>
                <a:lnTo>
                  <a:pt x="99" y="16"/>
                </a:lnTo>
                <a:lnTo>
                  <a:pt x="97" y="12"/>
                </a:lnTo>
                <a:lnTo>
                  <a:pt x="93" y="12"/>
                </a:lnTo>
                <a:lnTo>
                  <a:pt x="86" y="12"/>
                </a:lnTo>
                <a:lnTo>
                  <a:pt x="79" y="12"/>
                </a:lnTo>
                <a:lnTo>
                  <a:pt x="73" y="12"/>
                </a:lnTo>
                <a:lnTo>
                  <a:pt x="64" y="12"/>
                </a:lnTo>
                <a:lnTo>
                  <a:pt x="55" y="12"/>
                </a:lnTo>
                <a:lnTo>
                  <a:pt x="46" y="16"/>
                </a:lnTo>
                <a:lnTo>
                  <a:pt x="35" y="16"/>
                </a:lnTo>
                <a:lnTo>
                  <a:pt x="29" y="16"/>
                </a:lnTo>
                <a:lnTo>
                  <a:pt x="20" y="19"/>
                </a:lnTo>
                <a:lnTo>
                  <a:pt x="15" y="19"/>
                </a:lnTo>
                <a:lnTo>
                  <a:pt x="9" y="19"/>
                </a:lnTo>
                <a:lnTo>
                  <a:pt x="4" y="19"/>
                </a:lnTo>
                <a:lnTo>
                  <a:pt x="0" y="19"/>
                </a:lnTo>
                <a:lnTo>
                  <a:pt x="0" y="12"/>
                </a:lnTo>
                <a:lnTo>
                  <a:pt x="17" y="12"/>
                </a:lnTo>
                <a:lnTo>
                  <a:pt x="33" y="12"/>
                </a:lnTo>
                <a:lnTo>
                  <a:pt x="51" y="12"/>
                </a:lnTo>
                <a:lnTo>
                  <a:pt x="66" y="9"/>
                </a:lnTo>
                <a:lnTo>
                  <a:pt x="73" y="9"/>
                </a:lnTo>
                <a:lnTo>
                  <a:pt x="79" y="6"/>
                </a:lnTo>
                <a:lnTo>
                  <a:pt x="84" y="6"/>
                </a:lnTo>
                <a:lnTo>
                  <a:pt x="88" y="6"/>
                </a:lnTo>
                <a:lnTo>
                  <a:pt x="93" y="6"/>
                </a:lnTo>
                <a:lnTo>
                  <a:pt x="95" y="3"/>
                </a:lnTo>
                <a:lnTo>
                  <a:pt x="97" y="3"/>
                </a:lnTo>
                <a:lnTo>
                  <a:pt x="99" y="3"/>
                </a:lnTo>
                <a:lnTo>
                  <a:pt x="99" y="0"/>
                </a:lnTo>
                <a:lnTo>
                  <a:pt x="101" y="0"/>
                </a:lnTo>
                <a:lnTo>
                  <a:pt x="108" y="0"/>
                </a:lnTo>
                <a:lnTo>
                  <a:pt x="110" y="0"/>
                </a:lnTo>
                <a:lnTo>
                  <a:pt x="112" y="0"/>
                </a:lnTo>
                <a:lnTo>
                  <a:pt x="119" y="3"/>
                </a:lnTo>
                <a:lnTo>
                  <a:pt x="128" y="6"/>
                </a:lnTo>
                <a:lnTo>
                  <a:pt x="134" y="9"/>
                </a:lnTo>
                <a:lnTo>
                  <a:pt x="139" y="9"/>
                </a:lnTo>
                <a:lnTo>
                  <a:pt x="141" y="12"/>
                </a:lnTo>
                <a:lnTo>
                  <a:pt x="143" y="12"/>
                </a:lnTo>
                <a:lnTo>
                  <a:pt x="141" y="16"/>
                </a:lnTo>
                <a:lnTo>
                  <a:pt x="141" y="16"/>
                </a:lnTo>
                <a:lnTo>
                  <a:pt x="139" y="19"/>
                </a:lnTo>
                <a:lnTo>
                  <a:pt x="137" y="19"/>
                </a:lnTo>
                <a:lnTo>
                  <a:pt x="132" y="22"/>
                </a:lnTo>
                <a:lnTo>
                  <a:pt x="128" y="28"/>
                </a:lnTo>
                <a:lnTo>
                  <a:pt x="123" y="34"/>
                </a:lnTo>
                <a:lnTo>
                  <a:pt x="121" y="40"/>
                </a:lnTo>
                <a:lnTo>
                  <a:pt x="117" y="49"/>
                </a:lnTo>
                <a:lnTo>
                  <a:pt x="112" y="59"/>
                </a:lnTo>
                <a:lnTo>
                  <a:pt x="110" y="68"/>
                </a:lnTo>
                <a:lnTo>
                  <a:pt x="108" y="77"/>
                </a:lnTo>
                <a:lnTo>
                  <a:pt x="97" y="77"/>
                </a:lnTo>
                <a:lnTo>
                  <a:pt x="97" y="77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38" name="Freeform 295"/>
          <p:cNvSpPr>
            <a:spLocks/>
          </p:cNvSpPr>
          <p:nvPr/>
        </p:nvSpPr>
        <p:spPr bwMode="auto">
          <a:xfrm>
            <a:off x="2872061" y="5641880"/>
            <a:ext cx="667020" cy="79877"/>
          </a:xfrm>
          <a:custGeom>
            <a:avLst/>
            <a:gdLst>
              <a:gd name="T0" fmla="*/ 0 w 111"/>
              <a:gd name="T1" fmla="*/ 6 h 9"/>
              <a:gd name="T2" fmla="*/ 9 w 111"/>
              <a:gd name="T3" fmla="*/ 6 h 9"/>
              <a:gd name="T4" fmla="*/ 20 w 111"/>
              <a:gd name="T5" fmla="*/ 6 h 9"/>
              <a:gd name="T6" fmla="*/ 33 w 111"/>
              <a:gd name="T7" fmla="*/ 3 h 9"/>
              <a:gd name="T8" fmla="*/ 47 w 111"/>
              <a:gd name="T9" fmla="*/ 3 h 9"/>
              <a:gd name="T10" fmla="*/ 53 w 111"/>
              <a:gd name="T11" fmla="*/ 3 h 9"/>
              <a:gd name="T12" fmla="*/ 60 w 111"/>
              <a:gd name="T13" fmla="*/ 0 h 9"/>
              <a:gd name="T14" fmla="*/ 66 w 111"/>
              <a:gd name="T15" fmla="*/ 0 h 9"/>
              <a:gd name="T16" fmla="*/ 73 w 111"/>
              <a:gd name="T17" fmla="*/ 0 h 9"/>
              <a:gd name="T18" fmla="*/ 82 w 111"/>
              <a:gd name="T19" fmla="*/ 0 h 9"/>
              <a:gd name="T20" fmla="*/ 89 w 111"/>
              <a:gd name="T21" fmla="*/ 0 h 9"/>
              <a:gd name="T22" fmla="*/ 95 w 111"/>
              <a:gd name="T23" fmla="*/ 0 h 9"/>
              <a:gd name="T24" fmla="*/ 100 w 111"/>
              <a:gd name="T25" fmla="*/ 0 h 9"/>
              <a:gd name="T26" fmla="*/ 102 w 111"/>
              <a:gd name="T27" fmla="*/ 0 h 9"/>
              <a:gd name="T28" fmla="*/ 106 w 111"/>
              <a:gd name="T29" fmla="*/ 0 h 9"/>
              <a:gd name="T30" fmla="*/ 108 w 111"/>
              <a:gd name="T31" fmla="*/ 0 h 9"/>
              <a:gd name="T32" fmla="*/ 108 w 111"/>
              <a:gd name="T33" fmla="*/ 3 h 9"/>
              <a:gd name="T34" fmla="*/ 111 w 111"/>
              <a:gd name="T35" fmla="*/ 3 h 9"/>
              <a:gd name="T36" fmla="*/ 108 w 111"/>
              <a:gd name="T37" fmla="*/ 3 h 9"/>
              <a:gd name="T38" fmla="*/ 108 w 111"/>
              <a:gd name="T39" fmla="*/ 3 h 9"/>
              <a:gd name="T40" fmla="*/ 106 w 111"/>
              <a:gd name="T41" fmla="*/ 3 h 9"/>
              <a:gd name="T42" fmla="*/ 104 w 111"/>
              <a:gd name="T43" fmla="*/ 6 h 9"/>
              <a:gd name="T44" fmla="*/ 102 w 111"/>
              <a:gd name="T45" fmla="*/ 6 h 9"/>
              <a:gd name="T46" fmla="*/ 97 w 111"/>
              <a:gd name="T47" fmla="*/ 6 h 9"/>
              <a:gd name="T48" fmla="*/ 93 w 111"/>
              <a:gd name="T49" fmla="*/ 6 h 9"/>
              <a:gd name="T50" fmla="*/ 86 w 111"/>
              <a:gd name="T51" fmla="*/ 6 h 9"/>
              <a:gd name="T52" fmla="*/ 82 w 111"/>
              <a:gd name="T53" fmla="*/ 6 h 9"/>
              <a:gd name="T54" fmla="*/ 73 w 111"/>
              <a:gd name="T55" fmla="*/ 6 h 9"/>
              <a:gd name="T56" fmla="*/ 66 w 111"/>
              <a:gd name="T57" fmla="*/ 9 h 9"/>
              <a:gd name="T58" fmla="*/ 58 w 111"/>
              <a:gd name="T59" fmla="*/ 9 h 9"/>
              <a:gd name="T60" fmla="*/ 47 w 111"/>
              <a:gd name="T61" fmla="*/ 9 h 9"/>
              <a:gd name="T62" fmla="*/ 38 w 111"/>
              <a:gd name="T63" fmla="*/ 9 h 9"/>
              <a:gd name="T64" fmla="*/ 27 w 111"/>
              <a:gd name="T65" fmla="*/ 9 h 9"/>
              <a:gd name="T66" fmla="*/ 14 w 111"/>
              <a:gd name="T67" fmla="*/ 9 h 9"/>
              <a:gd name="T68" fmla="*/ 0 w 111"/>
              <a:gd name="T69" fmla="*/ 9 h 9"/>
              <a:gd name="T70" fmla="*/ 0 w 111"/>
              <a:gd name="T71" fmla="*/ 6 h 9"/>
              <a:gd name="T72" fmla="*/ 0 w 111"/>
              <a:gd name="T73" fmla="*/ 6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11" h="9">
                <a:moveTo>
                  <a:pt x="0" y="6"/>
                </a:moveTo>
                <a:lnTo>
                  <a:pt x="9" y="6"/>
                </a:lnTo>
                <a:lnTo>
                  <a:pt x="20" y="6"/>
                </a:lnTo>
                <a:lnTo>
                  <a:pt x="33" y="3"/>
                </a:lnTo>
                <a:lnTo>
                  <a:pt x="47" y="3"/>
                </a:lnTo>
                <a:lnTo>
                  <a:pt x="53" y="3"/>
                </a:lnTo>
                <a:lnTo>
                  <a:pt x="60" y="0"/>
                </a:lnTo>
                <a:lnTo>
                  <a:pt x="66" y="0"/>
                </a:lnTo>
                <a:lnTo>
                  <a:pt x="73" y="0"/>
                </a:lnTo>
                <a:lnTo>
                  <a:pt x="82" y="0"/>
                </a:lnTo>
                <a:lnTo>
                  <a:pt x="89" y="0"/>
                </a:lnTo>
                <a:lnTo>
                  <a:pt x="95" y="0"/>
                </a:lnTo>
                <a:lnTo>
                  <a:pt x="100" y="0"/>
                </a:lnTo>
                <a:lnTo>
                  <a:pt x="102" y="0"/>
                </a:lnTo>
                <a:lnTo>
                  <a:pt x="106" y="0"/>
                </a:lnTo>
                <a:lnTo>
                  <a:pt x="108" y="0"/>
                </a:lnTo>
                <a:lnTo>
                  <a:pt x="108" y="3"/>
                </a:lnTo>
                <a:lnTo>
                  <a:pt x="111" y="3"/>
                </a:lnTo>
                <a:lnTo>
                  <a:pt x="108" y="3"/>
                </a:lnTo>
                <a:lnTo>
                  <a:pt x="108" y="3"/>
                </a:lnTo>
                <a:lnTo>
                  <a:pt x="106" y="3"/>
                </a:lnTo>
                <a:lnTo>
                  <a:pt x="104" y="6"/>
                </a:lnTo>
                <a:lnTo>
                  <a:pt x="102" y="6"/>
                </a:lnTo>
                <a:lnTo>
                  <a:pt x="97" y="6"/>
                </a:lnTo>
                <a:lnTo>
                  <a:pt x="93" y="6"/>
                </a:lnTo>
                <a:lnTo>
                  <a:pt x="86" y="6"/>
                </a:lnTo>
                <a:lnTo>
                  <a:pt x="82" y="6"/>
                </a:lnTo>
                <a:lnTo>
                  <a:pt x="73" y="6"/>
                </a:lnTo>
                <a:lnTo>
                  <a:pt x="66" y="9"/>
                </a:lnTo>
                <a:lnTo>
                  <a:pt x="58" y="9"/>
                </a:lnTo>
                <a:lnTo>
                  <a:pt x="47" y="9"/>
                </a:lnTo>
                <a:lnTo>
                  <a:pt x="38" y="9"/>
                </a:lnTo>
                <a:lnTo>
                  <a:pt x="27" y="9"/>
                </a:lnTo>
                <a:lnTo>
                  <a:pt x="14" y="9"/>
                </a:lnTo>
                <a:lnTo>
                  <a:pt x="0" y="9"/>
                </a:lnTo>
                <a:lnTo>
                  <a:pt x="0" y="6"/>
                </a:lnTo>
                <a:lnTo>
                  <a:pt x="0" y="6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39" name="Freeform 296"/>
          <p:cNvSpPr>
            <a:spLocks/>
          </p:cNvSpPr>
          <p:nvPr/>
        </p:nvSpPr>
        <p:spPr bwMode="auto">
          <a:xfrm>
            <a:off x="1519996" y="4905267"/>
            <a:ext cx="715093" cy="1286861"/>
          </a:xfrm>
          <a:custGeom>
            <a:avLst/>
            <a:gdLst>
              <a:gd name="T0" fmla="*/ 66 w 119"/>
              <a:gd name="T1" fmla="*/ 114 h 145"/>
              <a:gd name="T2" fmla="*/ 55 w 119"/>
              <a:gd name="T3" fmla="*/ 120 h 145"/>
              <a:gd name="T4" fmla="*/ 44 w 119"/>
              <a:gd name="T5" fmla="*/ 126 h 145"/>
              <a:gd name="T6" fmla="*/ 33 w 119"/>
              <a:gd name="T7" fmla="*/ 132 h 145"/>
              <a:gd name="T8" fmla="*/ 22 w 119"/>
              <a:gd name="T9" fmla="*/ 136 h 145"/>
              <a:gd name="T10" fmla="*/ 18 w 119"/>
              <a:gd name="T11" fmla="*/ 139 h 145"/>
              <a:gd name="T12" fmla="*/ 13 w 119"/>
              <a:gd name="T13" fmla="*/ 142 h 145"/>
              <a:gd name="T14" fmla="*/ 9 w 119"/>
              <a:gd name="T15" fmla="*/ 142 h 145"/>
              <a:gd name="T16" fmla="*/ 7 w 119"/>
              <a:gd name="T17" fmla="*/ 145 h 145"/>
              <a:gd name="T18" fmla="*/ 5 w 119"/>
              <a:gd name="T19" fmla="*/ 145 h 145"/>
              <a:gd name="T20" fmla="*/ 2 w 119"/>
              <a:gd name="T21" fmla="*/ 145 h 145"/>
              <a:gd name="T22" fmla="*/ 0 w 119"/>
              <a:gd name="T23" fmla="*/ 145 h 145"/>
              <a:gd name="T24" fmla="*/ 0 w 119"/>
              <a:gd name="T25" fmla="*/ 145 h 145"/>
              <a:gd name="T26" fmla="*/ 0 w 119"/>
              <a:gd name="T27" fmla="*/ 145 h 145"/>
              <a:gd name="T28" fmla="*/ 2 w 119"/>
              <a:gd name="T29" fmla="*/ 145 h 145"/>
              <a:gd name="T30" fmla="*/ 5 w 119"/>
              <a:gd name="T31" fmla="*/ 145 h 145"/>
              <a:gd name="T32" fmla="*/ 7 w 119"/>
              <a:gd name="T33" fmla="*/ 142 h 145"/>
              <a:gd name="T34" fmla="*/ 11 w 119"/>
              <a:gd name="T35" fmla="*/ 142 h 145"/>
              <a:gd name="T36" fmla="*/ 16 w 119"/>
              <a:gd name="T37" fmla="*/ 139 h 145"/>
              <a:gd name="T38" fmla="*/ 20 w 119"/>
              <a:gd name="T39" fmla="*/ 136 h 145"/>
              <a:gd name="T40" fmla="*/ 27 w 119"/>
              <a:gd name="T41" fmla="*/ 132 h 145"/>
              <a:gd name="T42" fmla="*/ 40 w 119"/>
              <a:gd name="T43" fmla="*/ 126 h 145"/>
              <a:gd name="T44" fmla="*/ 53 w 119"/>
              <a:gd name="T45" fmla="*/ 117 h 145"/>
              <a:gd name="T46" fmla="*/ 64 w 119"/>
              <a:gd name="T47" fmla="*/ 108 h 145"/>
              <a:gd name="T48" fmla="*/ 73 w 119"/>
              <a:gd name="T49" fmla="*/ 99 h 145"/>
              <a:gd name="T50" fmla="*/ 82 w 119"/>
              <a:gd name="T51" fmla="*/ 86 h 145"/>
              <a:gd name="T52" fmla="*/ 88 w 119"/>
              <a:gd name="T53" fmla="*/ 74 h 145"/>
              <a:gd name="T54" fmla="*/ 93 w 119"/>
              <a:gd name="T55" fmla="*/ 62 h 145"/>
              <a:gd name="T56" fmla="*/ 97 w 119"/>
              <a:gd name="T57" fmla="*/ 49 h 145"/>
              <a:gd name="T58" fmla="*/ 102 w 119"/>
              <a:gd name="T59" fmla="*/ 34 h 145"/>
              <a:gd name="T60" fmla="*/ 104 w 119"/>
              <a:gd name="T61" fmla="*/ 22 h 145"/>
              <a:gd name="T62" fmla="*/ 104 w 119"/>
              <a:gd name="T63" fmla="*/ 9 h 145"/>
              <a:gd name="T64" fmla="*/ 104 w 119"/>
              <a:gd name="T65" fmla="*/ 0 h 145"/>
              <a:gd name="T66" fmla="*/ 119 w 119"/>
              <a:gd name="T67" fmla="*/ 0 h 145"/>
              <a:gd name="T68" fmla="*/ 119 w 119"/>
              <a:gd name="T69" fmla="*/ 6 h 145"/>
              <a:gd name="T70" fmla="*/ 119 w 119"/>
              <a:gd name="T71" fmla="*/ 15 h 145"/>
              <a:gd name="T72" fmla="*/ 117 w 119"/>
              <a:gd name="T73" fmla="*/ 25 h 145"/>
              <a:gd name="T74" fmla="*/ 115 w 119"/>
              <a:gd name="T75" fmla="*/ 37 h 145"/>
              <a:gd name="T76" fmla="*/ 110 w 119"/>
              <a:gd name="T77" fmla="*/ 49 h 145"/>
              <a:gd name="T78" fmla="*/ 106 w 119"/>
              <a:gd name="T79" fmla="*/ 62 h 145"/>
              <a:gd name="T80" fmla="*/ 104 w 119"/>
              <a:gd name="T81" fmla="*/ 71 h 145"/>
              <a:gd name="T82" fmla="*/ 97 w 119"/>
              <a:gd name="T83" fmla="*/ 80 h 145"/>
              <a:gd name="T84" fmla="*/ 91 w 119"/>
              <a:gd name="T85" fmla="*/ 89 h 145"/>
              <a:gd name="T86" fmla="*/ 84 w 119"/>
              <a:gd name="T87" fmla="*/ 99 h 145"/>
              <a:gd name="T88" fmla="*/ 75 w 119"/>
              <a:gd name="T89" fmla="*/ 108 h 145"/>
              <a:gd name="T90" fmla="*/ 66 w 119"/>
              <a:gd name="T91" fmla="*/ 114 h 145"/>
              <a:gd name="T92" fmla="*/ 66 w 119"/>
              <a:gd name="T93" fmla="*/ 114 h 1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19" h="145">
                <a:moveTo>
                  <a:pt x="66" y="114"/>
                </a:moveTo>
                <a:lnTo>
                  <a:pt x="55" y="120"/>
                </a:lnTo>
                <a:lnTo>
                  <a:pt x="44" y="126"/>
                </a:lnTo>
                <a:lnTo>
                  <a:pt x="33" y="132"/>
                </a:lnTo>
                <a:lnTo>
                  <a:pt x="22" y="136"/>
                </a:lnTo>
                <a:lnTo>
                  <a:pt x="18" y="139"/>
                </a:lnTo>
                <a:lnTo>
                  <a:pt x="13" y="142"/>
                </a:lnTo>
                <a:lnTo>
                  <a:pt x="9" y="142"/>
                </a:lnTo>
                <a:lnTo>
                  <a:pt x="7" y="145"/>
                </a:lnTo>
                <a:lnTo>
                  <a:pt x="5" y="145"/>
                </a:lnTo>
                <a:lnTo>
                  <a:pt x="2" y="145"/>
                </a:lnTo>
                <a:lnTo>
                  <a:pt x="0" y="145"/>
                </a:lnTo>
                <a:lnTo>
                  <a:pt x="0" y="145"/>
                </a:lnTo>
                <a:lnTo>
                  <a:pt x="0" y="145"/>
                </a:lnTo>
                <a:lnTo>
                  <a:pt x="2" y="145"/>
                </a:lnTo>
                <a:lnTo>
                  <a:pt x="5" y="145"/>
                </a:lnTo>
                <a:lnTo>
                  <a:pt x="7" y="142"/>
                </a:lnTo>
                <a:lnTo>
                  <a:pt x="11" y="142"/>
                </a:lnTo>
                <a:lnTo>
                  <a:pt x="16" y="139"/>
                </a:lnTo>
                <a:lnTo>
                  <a:pt x="20" y="136"/>
                </a:lnTo>
                <a:lnTo>
                  <a:pt x="27" y="132"/>
                </a:lnTo>
                <a:lnTo>
                  <a:pt x="40" y="126"/>
                </a:lnTo>
                <a:lnTo>
                  <a:pt x="53" y="117"/>
                </a:lnTo>
                <a:lnTo>
                  <a:pt x="64" y="108"/>
                </a:lnTo>
                <a:lnTo>
                  <a:pt x="73" y="99"/>
                </a:lnTo>
                <a:lnTo>
                  <a:pt x="82" y="86"/>
                </a:lnTo>
                <a:lnTo>
                  <a:pt x="88" y="74"/>
                </a:lnTo>
                <a:lnTo>
                  <a:pt x="93" y="62"/>
                </a:lnTo>
                <a:lnTo>
                  <a:pt x="97" y="49"/>
                </a:lnTo>
                <a:lnTo>
                  <a:pt x="102" y="34"/>
                </a:lnTo>
                <a:lnTo>
                  <a:pt x="104" y="22"/>
                </a:lnTo>
                <a:lnTo>
                  <a:pt x="104" y="9"/>
                </a:lnTo>
                <a:lnTo>
                  <a:pt x="104" y="0"/>
                </a:lnTo>
                <a:lnTo>
                  <a:pt x="119" y="0"/>
                </a:lnTo>
                <a:lnTo>
                  <a:pt x="119" y="6"/>
                </a:lnTo>
                <a:lnTo>
                  <a:pt x="119" y="15"/>
                </a:lnTo>
                <a:lnTo>
                  <a:pt x="117" y="25"/>
                </a:lnTo>
                <a:lnTo>
                  <a:pt x="115" y="37"/>
                </a:lnTo>
                <a:lnTo>
                  <a:pt x="110" y="49"/>
                </a:lnTo>
                <a:lnTo>
                  <a:pt x="106" y="62"/>
                </a:lnTo>
                <a:lnTo>
                  <a:pt x="104" y="71"/>
                </a:lnTo>
                <a:lnTo>
                  <a:pt x="97" y="80"/>
                </a:lnTo>
                <a:lnTo>
                  <a:pt x="91" y="89"/>
                </a:lnTo>
                <a:lnTo>
                  <a:pt x="84" y="99"/>
                </a:lnTo>
                <a:lnTo>
                  <a:pt x="75" y="108"/>
                </a:lnTo>
                <a:lnTo>
                  <a:pt x="66" y="114"/>
                </a:lnTo>
                <a:lnTo>
                  <a:pt x="66" y="114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1" name="Freeform 298"/>
          <p:cNvSpPr>
            <a:spLocks/>
          </p:cNvSpPr>
          <p:nvPr/>
        </p:nvSpPr>
        <p:spPr bwMode="auto">
          <a:xfrm>
            <a:off x="4927666" y="5038363"/>
            <a:ext cx="582891" cy="905238"/>
          </a:xfrm>
          <a:custGeom>
            <a:avLst/>
            <a:gdLst>
              <a:gd name="T0" fmla="*/ 68 w 97"/>
              <a:gd name="T1" fmla="*/ 102 h 102"/>
              <a:gd name="T2" fmla="*/ 59 w 97"/>
              <a:gd name="T3" fmla="*/ 77 h 102"/>
              <a:gd name="T4" fmla="*/ 50 w 97"/>
              <a:gd name="T5" fmla="*/ 62 h 102"/>
              <a:gd name="T6" fmla="*/ 46 w 97"/>
              <a:gd name="T7" fmla="*/ 56 h 102"/>
              <a:gd name="T8" fmla="*/ 44 w 97"/>
              <a:gd name="T9" fmla="*/ 50 h 102"/>
              <a:gd name="T10" fmla="*/ 44 w 97"/>
              <a:gd name="T11" fmla="*/ 44 h 102"/>
              <a:gd name="T12" fmla="*/ 48 w 97"/>
              <a:gd name="T13" fmla="*/ 31 h 102"/>
              <a:gd name="T14" fmla="*/ 53 w 97"/>
              <a:gd name="T15" fmla="*/ 22 h 102"/>
              <a:gd name="T16" fmla="*/ 55 w 97"/>
              <a:gd name="T17" fmla="*/ 19 h 102"/>
              <a:gd name="T18" fmla="*/ 50 w 97"/>
              <a:gd name="T19" fmla="*/ 19 h 102"/>
              <a:gd name="T20" fmla="*/ 42 w 97"/>
              <a:gd name="T21" fmla="*/ 22 h 102"/>
              <a:gd name="T22" fmla="*/ 31 w 97"/>
              <a:gd name="T23" fmla="*/ 25 h 102"/>
              <a:gd name="T24" fmla="*/ 24 w 97"/>
              <a:gd name="T25" fmla="*/ 25 h 102"/>
              <a:gd name="T26" fmla="*/ 20 w 97"/>
              <a:gd name="T27" fmla="*/ 25 h 102"/>
              <a:gd name="T28" fmla="*/ 9 w 97"/>
              <a:gd name="T29" fmla="*/ 25 h 102"/>
              <a:gd name="T30" fmla="*/ 0 w 97"/>
              <a:gd name="T31" fmla="*/ 22 h 102"/>
              <a:gd name="T32" fmla="*/ 0 w 97"/>
              <a:gd name="T33" fmla="*/ 19 h 102"/>
              <a:gd name="T34" fmla="*/ 2 w 97"/>
              <a:gd name="T35" fmla="*/ 16 h 102"/>
              <a:gd name="T36" fmla="*/ 6 w 97"/>
              <a:gd name="T37" fmla="*/ 16 h 102"/>
              <a:gd name="T38" fmla="*/ 13 w 97"/>
              <a:gd name="T39" fmla="*/ 13 h 102"/>
              <a:gd name="T40" fmla="*/ 31 w 97"/>
              <a:gd name="T41" fmla="*/ 10 h 102"/>
              <a:gd name="T42" fmla="*/ 46 w 97"/>
              <a:gd name="T43" fmla="*/ 3 h 102"/>
              <a:gd name="T44" fmla="*/ 55 w 97"/>
              <a:gd name="T45" fmla="*/ 0 h 102"/>
              <a:gd name="T46" fmla="*/ 64 w 97"/>
              <a:gd name="T47" fmla="*/ 0 h 102"/>
              <a:gd name="T48" fmla="*/ 70 w 97"/>
              <a:gd name="T49" fmla="*/ 3 h 102"/>
              <a:gd name="T50" fmla="*/ 81 w 97"/>
              <a:gd name="T51" fmla="*/ 7 h 102"/>
              <a:gd name="T52" fmla="*/ 92 w 97"/>
              <a:gd name="T53" fmla="*/ 10 h 102"/>
              <a:gd name="T54" fmla="*/ 97 w 97"/>
              <a:gd name="T55" fmla="*/ 16 h 102"/>
              <a:gd name="T56" fmla="*/ 97 w 97"/>
              <a:gd name="T57" fmla="*/ 22 h 102"/>
              <a:gd name="T58" fmla="*/ 92 w 97"/>
              <a:gd name="T59" fmla="*/ 25 h 102"/>
              <a:gd name="T60" fmla="*/ 81 w 97"/>
              <a:gd name="T61" fmla="*/ 31 h 102"/>
              <a:gd name="T62" fmla="*/ 73 w 97"/>
              <a:gd name="T63" fmla="*/ 37 h 102"/>
              <a:gd name="T64" fmla="*/ 68 w 97"/>
              <a:gd name="T65" fmla="*/ 44 h 102"/>
              <a:gd name="T66" fmla="*/ 66 w 97"/>
              <a:gd name="T67" fmla="*/ 50 h 102"/>
              <a:gd name="T68" fmla="*/ 70 w 97"/>
              <a:gd name="T69" fmla="*/ 53 h 102"/>
              <a:gd name="T70" fmla="*/ 79 w 97"/>
              <a:gd name="T71" fmla="*/ 62 h 102"/>
              <a:gd name="T72" fmla="*/ 84 w 97"/>
              <a:gd name="T73" fmla="*/ 68 h 102"/>
              <a:gd name="T74" fmla="*/ 86 w 97"/>
              <a:gd name="T75" fmla="*/ 77 h 102"/>
              <a:gd name="T76" fmla="*/ 86 w 97"/>
              <a:gd name="T77" fmla="*/ 102 h 1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97" h="102">
                <a:moveTo>
                  <a:pt x="86" y="102"/>
                </a:moveTo>
                <a:lnTo>
                  <a:pt x="68" y="102"/>
                </a:lnTo>
                <a:lnTo>
                  <a:pt x="64" y="90"/>
                </a:lnTo>
                <a:lnTo>
                  <a:pt x="59" y="77"/>
                </a:lnTo>
                <a:lnTo>
                  <a:pt x="55" y="68"/>
                </a:lnTo>
                <a:lnTo>
                  <a:pt x="50" y="62"/>
                </a:lnTo>
                <a:lnTo>
                  <a:pt x="48" y="59"/>
                </a:lnTo>
                <a:lnTo>
                  <a:pt x="46" y="56"/>
                </a:lnTo>
                <a:lnTo>
                  <a:pt x="44" y="53"/>
                </a:lnTo>
                <a:lnTo>
                  <a:pt x="44" y="50"/>
                </a:lnTo>
                <a:lnTo>
                  <a:pt x="42" y="47"/>
                </a:lnTo>
                <a:lnTo>
                  <a:pt x="44" y="44"/>
                </a:lnTo>
                <a:lnTo>
                  <a:pt x="46" y="37"/>
                </a:lnTo>
                <a:lnTo>
                  <a:pt x="48" y="31"/>
                </a:lnTo>
                <a:lnTo>
                  <a:pt x="50" y="28"/>
                </a:lnTo>
                <a:lnTo>
                  <a:pt x="53" y="22"/>
                </a:lnTo>
                <a:lnTo>
                  <a:pt x="55" y="22"/>
                </a:lnTo>
                <a:lnTo>
                  <a:pt x="55" y="19"/>
                </a:lnTo>
                <a:lnTo>
                  <a:pt x="53" y="19"/>
                </a:lnTo>
                <a:lnTo>
                  <a:pt x="50" y="19"/>
                </a:lnTo>
                <a:lnTo>
                  <a:pt x="46" y="22"/>
                </a:lnTo>
                <a:lnTo>
                  <a:pt x="42" y="22"/>
                </a:lnTo>
                <a:lnTo>
                  <a:pt x="35" y="25"/>
                </a:lnTo>
                <a:lnTo>
                  <a:pt x="31" y="25"/>
                </a:lnTo>
                <a:lnTo>
                  <a:pt x="26" y="25"/>
                </a:lnTo>
                <a:lnTo>
                  <a:pt x="24" y="25"/>
                </a:lnTo>
                <a:lnTo>
                  <a:pt x="22" y="25"/>
                </a:lnTo>
                <a:lnTo>
                  <a:pt x="20" y="25"/>
                </a:lnTo>
                <a:lnTo>
                  <a:pt x="15" y="25"/>
                </a:lnTo>
                <a:lnTo>
                  <a:pt x="9" y="25"/>
                </a:lnTo>
                <a:lnTo>
                  <a:pt x="4" y="22"/>
                </a:lnTo>
                <a:lnTo>
                  <a:pt x="0" y="22"/>
                </a:lnTo>
                <a:lnTo>
                  <a:pt x="0" y="19"/>
                </a:lnTo>
                <a:lnTo>
                  <a:pt x="0" y="19"/>
                </a:lnTo>
                <a:lnTo>
                  <a:pt x="0" y="19"/>
                </a:lnTo>
                <a:lnTo>
                  <a:pt x="2" y="16"/>
                </a:lnTo>
                <a:lnTo>
                  <a:pt x="4" y="16"/>
                </a:lnTo>
                <a:lnTo>
                  <a:pt x="6" y="16"/>
                </a:lnTo>
                <a:lnTo>
                  <a:pt x="11" y="16"/>
                </a:lnTo>
                <a:lnTo>
                  <a:pt x="13" y="13"/>
                </a:lnTo>
                <a:lnTo>
                  <a:pt x="24" y="13"/>
                </a:lnTo>
                <a:lnTo>
                  <a:pt x="31" y="10"/>
                </a:lnTo>
                <a:lnTo>
                  <a:pt x="39" y="7"/>
                </a:lnTo>
                <a:lnTo>
                  <a:pt x="46" y="3"/>
                </a:lnTo>
                <a:lnTo>
                  <a:pt x="50" y="3"/>
                </a:lnTo>
                <a:lnTo>
                  <a:pt x="55" y="0"/>
                </a:lnTo>
                <a:lnTo>
                  <a:pt x="59" y="0"/>
                </a:lnTo>
                <a:lnTo>
                  <a:pt x="64" y="0"/>
                </a:lnTo>
                <a:lnTo>
                  <a:pt x="66" y="0"/>
                </a:lnTo>
                <a:lnTo>
                  <a:pt x="70" y="3"/>
                </a:lnTo>
                <a:lnTo>
                  <a:pt x="75" y="3"/>
                </a:lnTo>
                <a:lnTo>
                  <a:pt x="81" y="7"/>
                </a:lnTo>
                <a:lnTo>
                  <a:pt x="88" y="7"/>
                </a:lnTo>
                <a:lnTo>
                  <a:pt x="92" y="10"/>
                </a:lnTo>
                <a:lnTo>
                  <a:pt x="97" y="13"/>
                </a:lnTo>
                <a:lnTo>
                  <a:pt x="97" y="16"/>
                </a:lnTo>
                <a:lnTo>
                  <a:pt x="97" y="19"/>
                </a:lnTo>
                <a:lnTo>
                  <a:pt x="97" y="22"/>
                </a:lnTo>
                <a:lnTo>
                  <a:pt x="95" y="22"/>
                </a:lnTo>
                <a:lnTo>
                  <a:pt x="92" y="25"/>
                </a:lnTo>
                <a:lnTo>
                  <a:pt x="88" y="25"/>
                </a:lnTo>
                <a:lnTo>
                  <a:pt x="81" y="31"/>
                </a:lnTo>
                <a:lnTo>
                  <a:pt x="77" y="34"/>
                </a:lnTo>
                <a:lnTo>
                  <a:pt x="73" y="37"/>
                </a:lnTo>
                <a:lnTo>
                  <a:pt x="70" y="40"/>
                </a:lnTo>
                <a:lnTo>
                  <a:pt x="68" y="44"/>
                </a:lnTo>
                <a:lnTo>
                  <a:pt x="66" y="47"/>
                </a:lnTo>
                <a:lnTo>
                  <a:pt x="66" y="50"/>
                </a:lnTo>
                <a:lnTo>
                  <a:pt x="68" y="50"/>
                </a:lnTo>
                <a:lnTo>
                  <a:pt x="70" y="53"/>
                </a:lnTo>
                <a:lnTo>
                  <a:pt x="73" y="56"/>
                </a:lnTo>
                <a:lnTo>
                  <a:pt x="79" y="62"/>
                </a:lnTo>
                <a:lnTo>
                  <a:pt x="81" y="65"/>
                </a:lnTo>
                <a:lnTo>
                  <a:pt x="84" y="68"/>
                </a:lnTo>
                <a:lnTo>
                  <a:pt x="86" y="71"/>
                </a:lnTo>
                <a:lnTo>
                  <a:pt x="86" y="77"/>
                </a:lnTo>
                <a:lnTo>
                  <a:pt x="86" y="87"/>
                </a:lnTo>
                <a:lnTo>
                  <a:pt x="86" y="102"/>
                </a:lnTo>
                <a:lnTo>
                  <a:pt x="86" y="102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2" name="Freeform 299"/>
          <p:cNvSpPr>
            <a:spLocks/>
          </p:cNvSpPr>
          <p:nvPr/>
        </p:nvSpPr>
        <p:spPr bwMode="auto">
          <a:xfrm>
            <a:off x="4873585" y="5837102"/>
            <a:ext cx="2451741" cy="488121"/>
          </a:xfrm>
          <a:custGeom>
            <a:avLst/>
            <a:gdLst>
              <a:gd name="T0" fmla="*/ 379 w 408"/>
              <a:gd name="T1" fmla="*/ 21 h 55"/>
              <a:gd name="T2" fmla="*/ 393 w 408"/>
              <a:gd name="T3" fmla="*/ 21 h 55"/>
              <a:gd name="T4" fmla="*/ 402 w 408"/>
              <a:gd name="T5" fmla="*/ 21 h 55"/>
              <a:gd name="T6" fmla="*/ 406 w 408"/>
              <a:gd name="T7" fmla="*/ 21 h 55"/>
              <a:gd name="T8" fmla="*/ 406 w 408"/>
              <a:gd name="T9" fmla="*/ 24 h 55"/>
              <a:gd name="T10" fmla="*/ 402 w 408"/>
              <a:gd name="T11" fmla="*/ 27 h 55"/>
              <a:gd name="T12" fmla="*/ 393 w 408"/>
              <a:gd name="T13" fmla="*/ 31 h 55"/>
              <a:gd name="T14" fmla="*/ 379 w 408"/>
              <a:gd name="T15" fmla="*/ 37 h 55"/>
              <a:gd name="T16" fmla="*/ 362 w 408"/>
              <a:gd name="T17" fmla="*/ 43 h 55"/>
              <a:gd name="T18" fmla="*/ 338 w 408"/>
              <a:gd name="T19" fmla="*/ 49 h 55"/>
              <a:gd name="T20" fmla="*/ 311 w 408"/>
              <a:gd name="T21" fmla="*/ 52 h 55"/>
              <a:gd name="T22" fmla="*/ 287 w 408"/>
              <a:gd name="T23" fmla="*/ 55 h 55"/>
              <a:gd name="T24" fmla="*/ 260 w 408"/>
              <a:gd name="T25" fmla="*/ 52 h 55"/>
              <a:gd name="T26" fmla="*/ 245 w 408"/>
              <a:gd name="T27" fmla="*/ 49 h 55"/>
              <a:gd name="T28" fmla="*/ 223 w 408"/>
              <a:gd name="T29" fmla="*/ 43 h 55"/>
              <a:gd name="T30" fmla="*/ 194 w 408"/>
              <a:gd name="T31" fmla="*/ 37 h 55"/>
              <a:gd name="T32" fmla="*/ 159 w 408"/>
              <a:gd name="T33" fmla="*/ 31 h 55"/>
              <a:gd name="T34" fmla="*/ 126 w 408"/>
              <a:gd name="T35" fmla="*/ 24 h 55"/>
              <a:gd name="T36" fmla="*/ 99 w 408"/>
              <a:gd name="T37" fmla="*/ 18 h 55"/>
              <a:gd name="T38" fmla="*/ 82 w 408"/>
              <a:gd name="T39" fmla="*/ 15 h 55"/>
              <a:gd name="T40" fmla="*/ 70 w 408"/>
              <a:gd name="T41" fmla="*/ 15 h 55"/>
              <a:gd name="T42" fmla="*/ 55 w 408"/>
              <a:gd name="T43" fmla="*/ 15 h 55"/>
              <a:gd name="T44" fmla="*/ 37 w 408"/>
              <a:gd name="T45" fmla="*/ 21 h 55"/>
              <a:gd name="T46" fmla="*/ 20 w 408"/>
              <a:gd name="T47" fmla="*/ 21 h 55"/>
              <a:gd name="T48" fmla="*/ 9 w 408"/>
              <a:gd name="T49" fmla="*/ 18 h 55"/>
              <a:gd name="T50" fmla="*/ 2 w 408"/>
              <a:gd name="T51" fmla="*/ 12 h 55"/>
              <a:gd name="T52" fmla="*/ 0 w 408"/>
              <a:gd name="T53" fmla="*/ 3 h 55"/>
              <a:gd name="T54" fmla="*/ 37 w 408"/>
              <a:gd name="T55" fmla="*/ 0 h 55"/>
              <a:gd name="T56" fmla="*/ 68 w 408"/>
              <a:gd name="T57" fmla="*/ 0 h 55"/>
              <a:gd name="T58" fmla="*/ 93 w 408"/>
              <a:gd name="T59" fmla="*/ 0 h 55"/>
              <a:gd name="T60" fmla="*/ 110 w 408"/>
              <a:gd name="T61" fmla="*/ 3 h 55"/>
              <a:gd name="T62" fmla="*/ 128 w 408"/>
              <a:gd name="T63" fmla="*/ 6 h 55"/>
              <a:gd name="T64" fmla="*/ 150 w 408"/>
              <a:gd name="T65" fmla="*/ 9 h 55"/>
              <a:gd name="T66" fmla="*/ 176 w 408"/>
              <a:gd name="T67" fmla="*/ 15 h 55"/>
              <a:gd name="T68" fmla="*/ 210 w 408"/>
              <a:gd name="T69" fmla="*/ 18 h 55"/>
              <a:gd name="T70" fmla="*/ 240 w 408"/>
              <a:gd name="T71" fmla="*/ 21 h 55"/>
              <a:gd name="T72" fmla="*/ 267 w 408"/>
              <a:gd name="T73" fmla="*/ 24 h 55"/>
              <a:gd name="T74" fmla="*/ 291 w 408"/>
              <a:gd name="T75" fmla="*/ 27 h 55"/>
              <a:gd name="T76" fmla="*/ 309 w 408"/>
              <a:gd name="T77" fmla="*/ 27 h 55"/>
              <a:gd name="T78" fmla="*/ 338 w 408"/>
              <a:gd name="T79" fmla="*/ 27 h 55"/>
              <a:gd name="T80" fmla="*/ 373 w 408"/>
              <a:gd name="T81" fmla="*/ 21 h 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408" h="55">
                <a:moveTo>
                  <a:pt x="373" y="21"/>
                </a:moveTo>
                <a:lnTo>
                  <a:pt x="379" y="21"/>
                </a:lnTo>
                <a:lnTo>
                  <a:pt x="388" y="21"/>
                </a:lnTo>
                <a:lnTo>
                  <a:pt x="393" y="21"/>
                </a:lnTo>
                <a:lnTo>
                  <a:pt x="399" y="21"/>
                </a:lnTo>
                <a:lnTo>
                  <a:pt x="402" y="21"/>
                </a:lnTo>
                <a:lnTo>
                  <a:pt x="406" y="21"/>
                </a:lnTo>
                <a:lnTo>
                  <a:pt x="406" y="21"/>
                </a:lnTo>
                <a:lnTo>
                  <a:pt x="408" y="24"/>
                </a:lnTo>
                <a:lnTo>
                  <a:pt x="406" y="24"/>
                </a:lnTo>
                <a:lnTo>
                  <a:pt x="406" y="27"/>
                </a:lnTo>
                <a:lnTo>
                  <a:pt x="402" y="27"/>
                </a:lnTo>
                <a:lnTo>
                  <a:pt x="399" y="31"/>
                </a:lnTo>
                <a:lnTo>
                  <a:pt x="393" y="31"/>
                </a:lnTo>
                <a:lnTo>
                  <a:pt x="386" y="34"/>
                </a:lnTo>
                <a:lnTo>
                  <a:pt x="379" y="37"/>
                </a:lnTo>
                <a:lnTo>
                  <a:pt x="371" y="40"/>
                </a:lnTo>
                <a:lnTo>
                  <a:pt x="362" y="43"/>
                </a:lnTo>
                <a:lnTo>
                  <a:pt x="353" y="46"/>
                </a:lnTo>
                <a:lnTo>
                  <a:pt x="338" y="49"/>
                </a:lnTo>
                <a:lnTo>
                  <a:pt x="324" y="52"/>
                </a:lnTo>
                <a:lnTo>
                  <a:pt x="311" y="52"/>
                </a:lnTo>
                <a:lnTo>
                  <a:pt x="300" y="55"/>
                </a:lnTo>
                <a:lnTo>
                  <a:pt x="287" y="55"/>
                </a:lnTo>
                <a:lnTo>
                  <a:pt x="274" y="52"/>
                </a:lnTo>
                <a:lnTo>
                  <a:pt x="260" y="52"/>
                </a:lnTo>
                <a:lnTo>
                  <a:pt x="254" y="49"/>
                </a:lnTo>
                <a:lnTo>
                  <a:pt x="245" y="49"/>
                </a:lnTo>
                <a:lnTo>
                  <a:pt x="234" y="46"/>
                </a:lnTo>
                <a:lnTo>
                  <a:pt x="223" y="43"/>
                </a:lnTo>
                <a:lnTo>
                  <a:pt x="207" y="40"/>
                </a:lnTo>
                <a:lnTo>
                  <a:pt x="194" y="37"/>
                </a:lnTo>
                <a:lnTo>
                  <a:pt x="176" y="34"/>
                </a:lnTo>
                <a:lnTo>
                  <a:pt x="159" y="31"/>
                </a:lnTo>
                <a:lnTo>
                  <a:pt x="141" y="27"/>
                </a:lnTo>
                <a:lnTo>
                  <a:pt x="126" y="24"/>
                </a:lnTo>
                <a:lnTo>
                  <a:pt x="112" y="21"/>
                </a:lnTo>
                <a:lnTo>
                  <a:pt x="99" y="18"/>
                </a:lnTo>
                <a:lnTo>
                  <a:pt x="90" y="18"/>
                </a:lnTo>
                <a:lnTo>
                  <a:pt x="82" y="15"/>
                </a:lnTo>
                <a:lnTo>
                  <a:pt x="75" y="15"/>
                </a:lnTo>
                <a:lnTo>
                  <a:pt x="70" y="15"/>
                </a:lnTo>
                <a:lnTo>
                  <a:pt x="64" y="15"/>
                </a:lnTo>
                <a:lnTo>
                  <a:pt x="55" y="15"/>
                </a:lnTo>
                <a:lnTo>
                  <a:pt x="46" y="18"/>
                </a:lnTo>
                <a:lnTo>
                  <a:pt x="37" y="21"/>
                </a:lnTo>
                <a:lnTo>
                  <a:pt x="29" y="21"/>
                </a:lnTo>
                <a:lnTo>
                  <a:pt x="20" y="21"/>
                </a:lnTo>
                <a:lnTo>
                  <a:pt x="13" y="21"/>
                </a:lnTo>
                <a:lnTo>
                  <a:pt x="9" y="18"/>
                </a:lnTo>
                <a:lnTo>
                  <a:pt x="4" y="15"/>
                </a:lnTo>
                <a:lnTo>
                  <a:pt x="2" y="12"/>
                </a:lnTo>
                <a:lnTo>
                  <a:pt x="0" y="9"/>
                </a:lnTo>
                <a:lnTo>
                  <a:pt x="0" y="3"/>
                </a:lnTo>
                <a:lnTo>
                  <a:pt x="20" y="3"/>
                </a:lnTo>
                <a:lnTo>
                  <a:pt x="37" y="0"/>
                </a:lnTo>
                <a:lnTo>
                  <a:pt x="53" y="0"/>
                </a:lnTo>
                <a:lnTo>
                  <a:pt x="68" y="0"/>
                </a:lnTo>
                <a:lnTo>
                  <a:pt x="82" y="0"/>
                </a:lnTo>
                <a:lnTo>
                  <a:pt x="93" y="0"/>
                </a:lnTo>
                <a:lnTo>
                  <a:pt x="104" y="3"/>
                </a:lnTo>
                <a:lnTo>
                  <a:pt x="110" y="3"/>
                </a:lnTo>
                <a:lnTo>
                  <a:pt x="119" y="6"/>
                </a:lnTo>
                <a:lnTo>
                  <a:pt x="128" y="6"/>
                </a:lnTo>
                <a:lnTo>
                  <a:pt x="139" y="9"/>
                </a:lnTo>
                <a:lnTo>
                  <a:pt x="150" y="9"/>
                </a:lnTo>
                <a:lnTo>
                  <a:pt x="163" y="12"/>
                </a:lnTo>
                <a:lnTo>
                  <a:pt x="176" y="15"/>
                </a:lnTo>
                <a:lnTo>
                  <a:pt x="192" y="15"/>
                </a:lnTo>
                <a:lnTo>
                  <a:pt x="210" y="18"/>
                </a:lnTo>
                <a:lnTo>
                  <a:pt x="225" y="21"/>
                </a:lnTo>
                <a:lnTo>
                  <a:pt x="240" y="21"/>
                </a:lnTo>
                <a:lnTo>
                  <a:pt x="254" y="24"/>
                </a:lnTo>
                <a:lnTo>
                  <a:pt x="267" y="24"/>
                </a:lnTo>
                <a:lnTo>
                  <a:pt x="280" y="27"/>
                </a:lnTo>
                <a:lnTo>
                  <a:pt x="291" y="27"/>
                </a:lnTo>
                <a:lnTo>
                  <a:pt x="300" y="27"/>
                </a:lnTo>
                <a:lnTo>
                  <a:pt x="309" y="27"/>
                </a:lnTo>
                <a:lnTo>
                  <a:pt x="322" y="27"/>
                </a:lnTo>
                <a:lnTo>
                  <a:pt x="338" y="27"/>
                </a:lnTo>
                <a:lnTo>
                  <a:pt x="355" y="24"/>
                </a:lnTo>
                <a:lnTo>
                  <a:pt x="373" y="21"/>
                </a:lnTo>
                <a:lnTo>
                  <a:pt x="373" y="21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3" name="Freeform 300"/>
          <p:cNvSpPr>
            <a:spLocks/>
          </p:cNvSpPr>
          <p:nvPr/>
        </p:nvSpPr>
        <p:spPr bwMode="auto">
          <a:xfrm>
            <a:off x="5841060" y="4248501"/>
            <a:ext cx="294451" cy="354995"/>
          </a:xfrm>
          <a:custGeom>
            <a:avLst/>
            <a:gdLst>
              <a:gd name="T0" fmla="*/ 2 w 49"/>
              <a:gd name="T1" fmla="*/ 15 h 40"/>
              <a:gd name="T2" fmla="*/ 0 w 49"/>
              <a:gd name="T3" fmla="*/ 12 h 40"/>
              <a:gd name="T4" fmla="*/ 0 w 49"/>
              <a:gd name="T5" fmla="*/ 12 h 40"/>
              <a:gd name="T6" fmla="*/ 0 w 49"/>
              <a:gd name="T7" fmla="*/ 9 h 40"/>
              <a:gd name="T8" fmla="*/ 0 w 49"/>
              <a:gd name="T9" fmla="*/ 9 h 40"/>
              <a:gd name="T10" fmla="*/ 0 w 49"/>
              <a:gd name="T11" fmla="*/ 3 h 40"/>
              <a:gd name="T12" fmla="*/ 4 w 49"/>
              <a:gd name="T13" fmla="*/ 0 h 40"/>
              <a:gd name="T14" fmla="*/ 15 w 49"/>
              <a:gd name="T15" fmla="*/ 3 h 40"/>
              <a:gd name="T16" fmla="*/ 20 w 49"/>
              <a:gd name="T17" fmla="*/ 3 h 40"/>
              <a:gd name="T18" fmla="*/ 24 w 49"/>
              <a:gd name="T19" fmla="*/ 6 h 40"/>
              <a:gd name="T20" fmla="*/ 29 w 49"/>
              <a:gd name="T21" fmla="*/ 6 h 40"/>
              <a:gd name="T22" fmla="*/ 33 w 49"/>
              <a:gd name="T23" fmla="*/ 6 h 40"/>
              <a:gd name="T24" fmla="*/ 35 w 49"/>
              <a:gd name="T25" fmla="*/ 9 h 40"/>
              <a:gd name="T26" fmla="*/ 38 w 49"/>
              <a:gd name="T27" fmla="*/ 9 h 40"/>
              <a:gd name="T28" fmla="*/ 40 w 49"/>
              <a:gd name="T29" fmla="*/ 12 h 40"/>
              <a:gd name="T30" fmla="*/ 44 w 49"/>
              <a:gd name="T31" fmla="*/ 12 h 40"/>
              <a:gd name="T32" fmla="*/ 44 w 49"/>
              <a:gd name="T33" fmla="*/ 15 h 40"/>
              <a:gd name="T34" fmla="*/ 46 w 49"/>
              <a:gd name="T35" fmla="*/ 19 h 40"/>
              <a:gd name="T36" fmla="*/ 46 w 49"/>
              <a:gd name="T37" fmla="*/ 22 h 40"/>
              <a:gd name="T38" fmla="*/ 49 w 49"/>
              <a:gd name="T39" fmla="*/ 25 h 40"/>
              <a:gd name="T40" fmla="*/ 49 w 49"/>
              <a:gd name="T41" fmla="*/ 31 h 40"/>
              <a:gd name="T42" fmla="*/ 46 w 49"/>
              <a:gd name="T43" fmla="*/ 34 h 40"/>
              <a:gd name="T44" fmla="*/ 44 w 49"/>
              <a:gd name="T45" fmla="*/ 37 h 40"/>
              <a:gd name="T46" fmla="*/ 42 w 49"/>
              <a:gd name="T47" fmla="*/ 37 h 40"/>
              <a:gd name="T48" fmla="*/ 38 w 49"/>
              <a:gd name="T49" fmla="*/ 40 h 40"/>
              <a:gd name="T50" fmla="*/ 31 w 49"/>
              <a:gd name="T51" fmla="*/ 37 h 40"/>
              <a:gd name="T52" fmla="*/ 26 w 49"/>
              <a:gd name="T53" fmla="*/ 37 h 40"/>
              <a:gd name="T54" fmla="*/ 22 w 49"/>
              <a:gd name="T55" fmla="*/ 34 h 40"/>
              <a:gd name="T56" fmla="*/ 18 w 49"/>
              <a:gd name="T57" fmla="*/ 28 h 40"/>
              <a:gd name="T58" fmla="*/ 13 w 49"/>
              <a:gd name="T59" fmla="*/ 25 h 40"/>
              <a:gd name="T60" fmla="*/ 9 w 49"/>
              <a:gd name="T61" fmla="*/ 22 h 40"/>
              <a:gd name="T62" fmla="*/ 4 w 49"/>
              <a:gd name="T63" fmla="*/ 19 h 40"/>
              <a:gd name="T64" fmla="*/ 2 w 49"/>
              <a:gd name="T65" fmla="*/ 15 h 40"/>
              <a:gd name="T66" fmla="*/ 2 w 49"/>
              <a:gd name="T67" fmla="*/ 15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49" h="40">
                <a:moveTo>
                  <a:pt x="2" y="15"/>
                </a:moveTo>
                <a:lnTo>
                  <a:pt x="0" y="12"/>
                </a:lnTo>
                <a:lnTo>
                  <a:pt x="0" y="12"/>
                </a:lnTo>
                <a:lnTo>
                  <a:pt x="0" y="9"/>
                </a:lnTo>
                <a:lnTo>
                  <a:pt x="0" y="9"/>
                </a:lnTo>
                <a:lnTo>
                  <a:pt x="0" y="3"/>
                </a:lnTo>
                <a:lnTo>
                  <a:pt x="4" y="0"/>
                </a:lnTo>
                <a:lnTo>
                  <a:pt x="15" y="3"/>
                </a:lnTo>
                <a:lnTo>
                  <a:pt x="20" y="3"/>
                </a:lnTo>
                <a:lnTo>
                  <a:pt x="24" y="6"/>
                </a:lnTo>
                <a:lnTo>
                  <a:pt x="29" y="6"/>
                </a:lnTo>
                <a:lnTo>
                  <a:pt x="33" y="6"/>
                </a:lnTo>
                <a:lnTo>
                  <a:pt x="35" y="9"/>
                </a:lnTo>
                <a:lnTo>
                  <a:pt x="38" y="9"/>
                </a:lnTo>
                <a:lnTo>
                  <a:pt x="40" y="12"/>
                </a:lnTo>
                <a:lnTo>
                  <a:pt x="44" y="12"/>
                </a:lnTo>
                <a:lnTo>
                  <a:pt x="44" y="15"/>
                </a:lnTo>
                <a:lnTo>
                  <a:pt x="46" y="19"/>
                </a:lnTo>
                <a:lnTo>
                  <a:pt x="46" y="22"/>
                </a:lnTo>
                <a:lnTo>
                  <a:pt x="49" y="25"/>
                </a:lnTo>
                <a:lnTo>
                  <a:pt x="49" y="31"/>
                </a:lnTo>
                <a:lnTo>
                  <a:pt x="46" y="34"/>
                </a:lnTo>
                <a:lnTo>
                  <a:pt x="44" y="37"/>
                </a:lnTo>
                <a:lnTo>
                  <a:pt x="42" y="37"/>
                </a:lnTo>
                <a:lnTo>
                  <a:pt x="38" y="40"/>
                </a:lnTo>
                <a:lnTo>
                  <a:pt x="31" y="37"/>
                </a:lnTo>
                <a:lnTo>
                  <a:pt x="26" y="37"/>
                </a:lnTo>
                <a:lnTo>
                  <a:pt x="22" y="34"/>
                </a:lnTo>
                <a:lnTo>
                  <a:pt x="18" y="28"/>
                </a:lnTo>
                <a:lnTo>
                  <a:pt x="13" y="25"/>
                </a:lnTo>
                <a:lnTo>
                  <a:pt x="9" y="22"/>
                </a:lnTo>
                <a:lnTo>
                  <a:pt x="4" y="19"/>
                </a:lnTo>
                <a:lnTo>
                  <a:pt x="2" y="15"/>
                </a:lnTo>
                <a:lnTo>
                  <a:pt x="2" y="15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4" name="Freeform 301"/>
          <p:cNvSpPr>
            <a:spLocks/>
          </p:cNvSpPr>
          <p:nvPr/>
        </p:nvSpPr>
        <p:spPr bwMode="auto">
          <a:xfrm>
            <a:off x="5612711" y="4523620"/>
            <a:ext cx="1370091" cy="328373"/>
          </a:xfrm>
          <a:custGeom>
            <a:avLst/>
            <a:gdLst>
              <a:gd name="T0" fmla="*/ 217 w 228"/>
              <a:gd name="T1" fmla="*/ 3 h 37"/>
              <a:gd name="T2" fmla="*/ 223 w 228"/>
              <a:gd name="T3" fmla="*/ 6 h 37"/>
              <a:gd name="T4" fmla="*/ 226 w 228"/>
              <a:gd name="T5" fmla="*/ 9 h 37"/>
              <a:gd name="T6" fmla="*/ 228 w 228"/>
              <a:gd name="T7" fmla="*/ 9 h 37"/>
              <a:gd name="T8" fmla="*/ 228 w 228"/>
              <a:gd name="T9" fmla="*/ 12 h 37"/>
              <a:gd name="T10" fmla="*/ 228 w 228"/>
              <a:gd name="T11" fmla="*/ 15 h 37"/>
              <a:gd name="T12" fmla="*/ 223 w 228"/>
              <a:gd name="T13" fmla="*/ 15 h 37"/>
              <a:gd name="T14" fmla="*/ 219 w 228"/>
              <a:gd name="T15" fmla="*/ 18 h 37"/>
              <a:gd name="T16" fmla="*/ 215 w 228"/>
              <a:gd name="T17" fmla="*/ 18 h 37"/>
              <a:gd name="T18" fmla="*/ 206 w 228"/>
              <a:gd name="T19" fmla="*/ 18 h 37"/>
              <a:gd name="T20" fmla="*/ 199 w 228"/>
              <a:gd name="T21" fmla="*/ 18 h 37"/>
              <a:gd name="T22" fmla="*/ 188 w 228"/>
              <a:gd name="T23" fmla="*/ 18 h 37"/>
              <a:gd name="T24" fmla="*/ 179 w 228"/>
              <a:gd name="T25" fmla="*/ 18 h 37"/>
              <a:gd name="T26" fmla="*/ 166 w 228"/>
              <a:gd name="T27" fmla="*/ 21 h 37"/>
              <a:gd name="T28" fmla="*/ 153 w 228"/>
              <a:gd name="T29" fmla="*/ 21 h 37"/>
              <a:gd name="T30" fmla="*/ 137 w 228"/>
              <a:gd name="T31" fmla="*/ 21 h 37"/>
              <a:gd name="T32" fmla="*/ 128 w 228"/>
              <a:gd name="T33" fmla="*/ 24 h 37"/>
              <a:gd name="T34" fmla="*/ 120 w 228"/>
              <a:gd name="T35" fmla="*/ 24 h 37"/>
              <a:gd name="T36" fmla="*/ 102 w 228"/>
              <a:gd name="T37" fmla="*/ 24 h 37"/>
              <a:gd name="T38" fmla="*/ 84 w 228"/>
              <a:gd name="T39" fmla="*/ 28 h 37"/>
              <a:gd name="T40" fmla="*/ 71 w 228"/>
              <a:gd name="T41" fmla="*/ 28 h 37"/>
              <a:gd name="T42" fmla="*/ 58 w 228"/>
              <a:gd name="T43" fmla="*/ 31 h 37"/>
              <a:gd name="T44" fmla="*/ 47 w 228"/>
              <a:gd name="T45" fmla="*/ 34 h 37"/>
              <a:gd name="T46" fmla="*/ 42 w 228"/>
              <a:gd name="T47" fmla="*/ 34 h 37"/>
              <a:gd name="T48" fmla="*/ 38 w 228"/>
              <a:gd name="T49" fmla="*/ 34 h 37"/>
              <a:gd name="T50" fmla="*/ 34 w 228"/>
              <a:gd name="T51" fmla="*/ 34 h 37"/>
              <a:gd name="T52" fmla="*/ 29 w 228"/>
              <a:gd name="T53" fmla="*/ 37 h 37"/>
              <a:gd name="T54" fmla="*/ 27 w 228"/>
              <a:gd name="T55" fmla="*/ 37 h 37"/>
              <a:gd name="T56" fmla="*/ 25 w 228"/>
              <a:gd name="T57" fmla="*/ 37 h 37"/>
              <a:gd name="T58" fmla="*/ 20 w 228"/>
              <a:gd name="T59" fmla="*/ 37 h 37"/>
              <a:gd name="T60" fmla="*/ 16 w 228"/>
              <a:gd name="T61" fmla="*/ 34 h 37"/>
              <a:gd name="T62" fmla="*/ 9 w 228"/>
              <a:gd name="T63" fmla="*/ 34 h 37"/>
              <a:gd name="T64" fmla="*/ 5 w 228"/>
              <a:gd name="T65" fmla="*/ 31 h 37"/>
              <a:gd name="T66" fmla="*/ 3 w 228"/>
              <a:gd name="T67" fmla="*/ 31 h 37"/>
              <a:gd name="T68" fmla="*/ 3 w 228"/>
              <a:gd name="T69" fmla="*/ 28 h 37"/>
              <a:gd name="T70" fmla="*/ 0 w 228"/>
              <a:gd name="T71" fmla="*/ 24 h 37"/>
              <a:gd name="T72" fmla="*/ 3 w 228"/>
              <a:gd name="T73" fmla="*/ 24 h 37"/>
              <a:gd name="T74" fmla="*/ 5 w 228"/>
              <a:gd name="T75" fmla="*/ 24 h 37"/>
              <a:gd name="T76" fmla="*/ 7 w 228"/>
              <a:gd name="T77" fmla="*/ 21 h 37"/>
              <a:gd name="T78" fmla="*/ 11 w 228"/>
              <a:gd name="T79" fmla="*/ 21 h 37"/>
              <a:gd name="T80" fmla="*/ 18 w 228"/>
              <a:gd name="T81" fmla="*/ 21 h 37"/>
              <a:gd name="T82" fmla="*/ 25 w 228"/>
              <a:gd name="T83" fmla="*/ 18 h 37"/>
              <a:gd name="T84" fmla="*/ 34 w 228"/>
              <a:gd name="T85" fmla="*/ 18 h 37"/>
              <a:gd name="T86" fmla="*/ 45 w 228"/>
              <a:gd name="T87" fmla="*/ 18 h 37"/>
              <a:gd name="T88" fmla="*/ 64 w 228"/>
              <a:gd name="T89" fmla="*/ 15 h 37"/>
              <a:gd name="T90" fmla="*/ 89 w 228"/>
              <a:gd name="T91" fmla="*/ 12 h 37"/>
              <a:gd name="T92" fmla="*/ 113 w 228"/>
              <a:gd name="T93" fmla="*/ 9 h 37"/>
              <a:gd name="T94" fmla="*/ 137 w 228"/>
              <a:gd name="T95" fmla="*/ 6 h 37"/>
              <a:gd name="T96" fmla="*/ 151 w 228"/>
              <a:gd name="T97" fmla="*/ 3 h 37"/>
              <a:gd name="T98" fmla="*/ 162 w 228"/>
              <a:gd name="T99" fmla="*/ 3 h 37"/>
              <a:gd name="T100" fmla="*/ 170 w 228"/>
              <a:gd name="T101" fmla="*/ 0 h 37"/>
              <a:gd name="T102" fmla="*/ 179 w 228"/>
              <a:gd name="T103" fmla="*/ 0 h 37"/>
              <a:gd name="T104" fmla="*/ 186 w 228"/>
              <a:gd name="T105" fmla="*/ 0 h 37"/>
              <a:gd name="T106" fmla="*/ 190 w 228"/>
              <a:gd name="T107" fmla="*/ 0 h 37"/>
              <a:gd name="T108" fmla="*/ 195 w 228"/>
              <a:gd name="T109" fmla="*/ 0 h 37"/>
              <a:gd name="T110" fmla="*/ 197 w 228"/>
              <a:gd name="T111" fmla="*/ 0 h 37"/>
              <a:gd name="T112" fmla="*/ 201 w 228"/>
              <a:gd name="T113" fmla="*/ 0 h 37"/>
              <a:gd name="T114" fmla="*/ 206 w 228"/>
              <a:gd name="T115" fmla="*/ 0 h 37"/>
              <a:gd name="T116" fmla="*/ 210 w 228"/>
              <a:gd name="T117" fmla="*/ 0 h 37"/>
              <a:gd name="T118" fmla="*/ 217 w 228"/>
              <a:gd name="T119" fmla="*/ 3 h 37"/>
              <a:gd name="T120" fmla="*/ 217 w 228"/>
              <a:gd name="T121" fmla="*/ 3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228" h="37">
                <a:moveTo>
                  <a:pt x="217" y="3"/>
                </a:moveTo>
                <a:lnTo>
                  <a:pt x="223" y="6"/>
                </a:lnTo>
                <a:lnTo>
                  <a:pt x="226" y="9"/>
                </a:lnTo>
                <a:lnTo>
                  <a:pt x="228" y="9"/>
                </a:lnTo>
                <a:lnTo>
                  <a:pt x="228" y="12"/>
                </a:lnTo>
                <a:lnTo>
                  <a:pt x="228" y="15"/>
                </a:lnTo>
                <a:lnTo>
                  <a:pt x="223" y="15"/>
                </a:lnTo>
                <a:lnTo>
                  <a:pt x="219" y="18"/>
                </a:lnTo>
                <a:lnTo>
                  <a:pt x="215" y="18"/>
                </a:lnTo>
                <a:lnTo>
                  <a:pt x="206" y="18"/>
                </a:lnTo>
                <a:lnTo>
                  <a:pt x="199" y="18"/>
                </a:lnTo>
                <a:lnTo>
                  <a:pt x="188" y="18"/>
                </a:lnTo>
                <a:lnTo>
                  <a:pt x="179" y="18"/>
                </a:lnTo>
                <a:lnTo>
                  <a:pt x="166" y="21"/>
                </a:lnTo>
                <a:lnTo>
                  <a:pt x="153" y="21"/>
                </a:lnTo>
                <a:lnTo>
                  <a:pt x="137" y="21"/>
                </a:lnTo>
                <a:lnTo>
                  <a:pt x="128" y="24"/>
                </a:lnTo>
                <a:lnTo>
                  <a:pt x="120" y="24"/>
                </a:lnTo>
                <a:lnTo>
                  <a:pt x="102" y="24"/>
                </a:lnTo>
                <a:lnTo>
                  <a:pt x="84" y="28"/>
                </a:lnTo>
                <a:lnTo>
                  <a:pt x="71" y="28"/>
                </a:lnTo>
                <a:lnTo>
                  <a:pt x="58" y="31"/>
                </a:lnTo>
                <a:lnTo>
                  <a:pt x="47" y="34"/>
                </a:lnTo>
                <a:lnTo>
                  <a:pt x="42" y="34"/>
                </a:lnTo>
                <a:lnTo>
                  <a:pt x="38" y="34"/>
                </a:lnTo>
                <a:lnTo>
                  <a:pt x="34" y="34"/>
                </a:lnTo>
                <a:lnTo>
                  <a:pt x="29" y="37"/>
                </a:lnTo>
                <a:lnTo>
                  <a:pt x="27" y="37"/>
                </a:lnTo>
                <a:lnTo>
                  <a:pt x="25" y="37"/>
                </a:lnTo>
                <a:lnTo>
                  <a:pt x="20" y="37"/>
                </a:lnTo>
                <a:lnTo>
                  <a:pt x="16" y="34"/>
                </a:lnTo>
                <a:lnTo>
                  <a:pt x="9" y="34"/>
                </a:lnTo>
                <a:lnTo>
                  <a:pt x="5" y="31"/>
                </a:lnTo>
                <a:lnTo>
                  <a:pt x="3" y="31"/>
                </a:lnTo>
                <a:lnTo>
                  <a:pt x="3" y="28"/>
                </a:lnTo>
                <a:lnTo>
                  <a:pt x="0" y="24"/>
                </a:lnTo>
                <a:lnTo>
                  <a:pt x="3" y="24"/>
                </a:lnTo>
                <a:lnTo>
                  <a:pt x="5" y="24"/>
                </a:lnTo>
                <a:lnTo>
                  <a:pt x="7" y="21"/>
                </a:lnTo>
                <a:lnTo>
                  <a:pt x="11" y="21"/>
                </a:lnTo>
                <a:lnTo>
                  <a:pt x="18" y="21"/>
                </a:lnTo>
                <a:lnTo>
                  <a:pt x="25" y="18"/>
                </a:lnTo>
                <a:lnTo>
                  <a:pt x="34" y="18"/>
                </a:lnTo>
                <a:lnTo>
                  <a:pt x="45" y="18"/>
                </a:lnTo>
                <a:lnTo>
                  <a:pt x="64" y="15"/>
                </a:lnTo>
                <a:lnTo>
                  <a:pt x="89" y="12"/>
                </a:lnTo>
                <a:lnTo>
                  <a:pt x="113" y="9"/>
                </a:lnTo>
                <a:lnTo>
                  <a:pt x="137" y="6"/>
                </a:lnTo>
                <a:lnTo>
                  <a:pt x="151" y="3"/>
                </a:lnTo>
                <a:lnTo>
                  <a:pt x="162" y="3"/>
                </a:lnTo>
                <a:lnTo>
                  <a:pt x="170" y="0"/>
                </a:lnTo>
                <a:lnTo>
                  <a:pt x="179" y="0"/>
                </a:lnTo>
                <a:lnTo>
                  <a:pt x="186" y="0"/>
                </a:lnTo>
                <a:lnTo>
                  <a:pt x="190" y="0"/>
                </a:lnTo>
                <a:lnTo>
                  <a:pt x="195" y="0"/>
                </a:lnTo>
                <a:lnTo>
                  <a:pt x="197" y="0"/>
                </a:lnTo>
                <a:lnTo>
                  <a:pt x="201" y="0"/>
                </a:lnTo>
                <a:lnTo>
                  <a:pt x="206" y="0"/>
                </a:lnTo>
                <a:lnTo>
                  <a:pt x="210" y="0"/>
                </a:lnTo>
                <a:lnTo>
                  <a:pt x="217" y="3"/>
                </a:lnTo>
                <a:lnTo>
                  <a:pt x="217" y="3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5" name="Freeform 302"/>
          <p:cNvSpPr>
            <a:spLocks/>
          </p:cNvSpPr>
          <p:nvPr/>
        </p:nvSpPr>
        <p:spPr bwMode="auto">
          <a:xfrm>
            <a:off x="6069408" y="4709995"/>
            <a:ext cx="198304" cy="301746"/>
          </a:xfrm>
          <a:custGeom>
            <a:avLst/>
            <a:gdLst>
              <a:gd name="T0" fmla="*/ 15 w 33"/>
              <a:gd name="T1" fmla="*/ 0 h 34"/>
              <a:gd name="T2" fmla="*/ 19 w 33"/>
              <a:gd name="T3" fmla="*/ 3 h 34"/>
              <a:gd name="T4" fmla="*/ 24 w 33"/>
              <a:gd name="T5" fmla="*/ 7 h 34"/>
              <a:gd name="T6" fmla="*/ 26 w 33"/>
              <a:gd name="T7" fmla="*/ 7 h 34"/>
              <a:gd name="T8" fmla="*/ 28 w 33"/>
              <a:gd name="T9" fmla="*/ 10 h 34"/>
              <a:gd name="T10" fmla="*/ 30 w 33"/>
              <a:gd name="T11" fmla="*/ 10 h 34"/>
              <a:gd name="T12" fmla="*/ 30 w 33"/>
              <a:gd name="T13" fmla="*/ 10 h 34"/>
              <a:gd name="T14" fmla="*/ 33 w 33"/>
              <a:gd name="T15" fmla="*/ 13 h 34"/>
              <a:gd name="T16" fmla="*/ 30 w 33"/>
              <a:gd name="T17" fmla="*/ 13 h 34"/>
              <a:gd name="T18" fmla="*/ 26 w 33"/>
              <a:gd name="T19" fmla="*/ 16 h 34"/>
              <a:gd name="T20" fmla="*/ 22 w 33"/>
              <a:gd name="T21" fmla="*/ 19 h 34"/>
              <a:gd name="T22" fmla="*/ 15 w 33"/>
              <a:gd name="T23" fmla="*/ 22 h 34"/>
              <a:gd name="T24" fmla="*/ 8 w 33"/>
              <a:gd name="T25" fmla="*/ 28 h 34"/>
              <a:gd name="T26" fmla="*/ 4 w 33"/>
              <a:gd name="T27" fmla="*/ 31 h 34"/>
              <a:gd name="T28" fmla="*/ 0 w 33"/>
              <a:gd name="T29" fmla="*/ 31 h 34"/>
              <a:gd name="T30" fmla="*/ 0 w 33"/>
              <a:gd name="T31" fmla="*/ 34 h 34"/>
              <a:gd name="T32" fmla="*/ 0 w 33"/>
              <a:gd name="T33" fmla="*/ 31 h 34"/>
              <a:gd name="T34" fmla="*/ 2 w 33"/>
              <a:gd name="T35" fmla="*/ 31 h 34"/>
              <a:gd name="T36" fmla="*/ 6 w 33"/>
              <a:gd name="T37" fmla="*/ 28 h 34"/>
              <a:gd name="T38" fmla="*/ 11 w 33"/>
              <a:gd name="T39" fmla="*/ 22 h 34"/>
              <a:gd name="T40" fmla="*/ 13 w 33"/>
              <a:gd name="T41" fmla="*/ 16 h 34"/>
              <a:gd name="T42" fmla="*/ 15 w 33"/>
              <a:gd name="T43" fmla="*/ 10 h 34"/>
              <a:gd name="T44" fmla="*/ 15 w 33"/>
              <a:gd name="T45" fmla="*/ 7 h 34"/>
              <a:gd name="T46" fmla="*/ 15 w 33"/>
              <a:gd name="T47" fmla="*/ 0 h 34"/>
              <a:gd name="T48" fmla="*/ 15 w 33"/>
              <a:gd name="T49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33" h="34">
                <a:moveTo>
                  <a:pt x="15" y="0"/>
                </a:moveTo>
                <a:lnTo>
                  <a:pt x="19" y="3"/>
                </a:lnTo>
                <a:lnTo>
                  <a:pt x="24" y="7"/>
                </a:lnTo>
                <a:lnTo>
                  <a:pt x="26" y="7"/>
                </a:lnTo>
                <a:lnTo>
                  <a:pt x="28" y="10"/>
                </a:lnTo>
                <a:lnTo>
                  <a:pt x="30" y="10"/>
                </a:lnTo>
                <a:lnTo>
                  <a:pt x="30" y="10"/>
                </a:lnTo>
                <a:lnTo>
                  <a:pt x="33" y="13"/>
                </a:lnTo>
                <a:lnTo>
                  <a:pt x="30" y="13"/>
                </a:lnTo>
                <a:lnTo>
                  <a:pt x="26" y="16"/>
                </a:lnTo>
                <a:lnTo>
                  <a:pt x="22" y="19"/>
                </a:lnTo>
                <a:lnTo>
                  <a:pt x="15" y="22"/>
                </a:lnTo>
                <a:lnTo>
                  <a:pt x="8" y="28"/>
                </a:lnTo>
                <a:lnTo>
                  <a:pt x="4" y="31"/>
                </a:lnTo>
                <a:lnTo>
                  <a:pt x="0" y="31"/>
                </a:lnTo>
                <a:lnTo>
                  <a:pt x="0" y="34"/>
                </a:lnTo>
                <a:lnTo>
                  <a:pt x="0" y="31"/>
                </a:lnTo>
                <a:lnTo>
                  <a:pt x="2" y="31"/>
                </a:lnTo>
                <a:lnTo>
                  <a:pt x="6" y="28"/>
                </a:lnTo>
                <a:lnTo>
                  <a:pt x="11" y="22"/>
                </a:lnTo>
                <a:lnTo>
                  <a:pt x="13" y="16"/>
                </a:lnTo>
                <a:lnTo>
                  <a:pt x="15" y="10"/>
                </a:lnTo>
                <a:lnTo>
                  <a:pt x="15" y="7"/>
                </a:lnTo>
                <a:lnTo>
                  <a:pt x="15" y="0"/>
                </a:lnTo>
                <a:lnTo>
                  <a:pt x="15" y="0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6" name="Freeform 303"/>
          <p:cNvSpPr>
            <a:spLocks/>
          </p:cNvSpPr>
          <p:nvPr/>
        </p:nvSpPr>
        <p:spPr bwMode="auto">
          <a:xfrm>
            <a:off x="5997298" y="5695104"/>
            <a:ext cx="570873" cy="88749"/>
          </a:xfrm>
          <a:custGeom>
            <a:avLst/>
            <a:gdLst>
              <a:gd name="T0" fmla="*/ 95 w 95"/>
              <a:gd name="T1" fmla="*/ 0 h 10"/>
              <a:gd name="T2" fmla="*/ 95 w 95"/>
              <a:gd name="T3" fmla="*/ 3 h 10"/>
              <a:gd name="T4" fmla="*/ 0 w 95"/>
              <a:gd name="T5" fmla="*/ 10 h 10"/>
              <a:gd name="T6" fmla="*/ 0 w 95"/>
              <a:gd name="T7" fmla="*/ 6 h 10"/>
              <a:gd name="T8" fmla="*/ 5 w 95"/>
              <a:gd name="T9" fmla="*/ 6 h 10"/>
              <a:gd name="T10" fmla="*/ 12 w 95"/>
              <a:gd name="T11" fmla="*/ 6 h 10"/>
              <a:gd name="T12" fmla="*/ 18 w 95"/>
              <a:gd name="T13" fmla="*/ 3 h 10"/>
              <a:gd name="T14" fmla="*/ 27 w 95"/>
              <a:gd name="T15" fmla="*/ 3 h 10"/>
              <a:gd name="T16" fmla="*/ 31 w 95"/>
              <a:gd name="T17" fmla="*/ 3 h 10"/>
              <a:gd name="T18" fmla="*/ 38 w 95"/>
              <a:gd name="T19" fmla="*/ 3 h 10"/>
              <a:gd name="T20" fmla="*/ 45 w 95"/>
              <a:gd name="T21" fmla="*/ 3 h 10"/>
              <a:gd name="T22" fmla="*/ 53 w 95"/>
              <a:gd name="T23" fmla="*/ 0 h 10"/>
              <a:gd name="T24" fmla="*/ 62 w 95"/>
              <a:gd name="T25" fmla="*/ 0 h 10"/>
              <a:gd name="T26" fmla="*/ 71 w 95"/>
              <a:gd name="T27" fmla="*/ 0 h 10"/>
              <a:gd name="T28" fmla="*/ 82 w 95"/>
              <a:gd name="T29" fmla="*/ 0 h 10"/>
              <a:gd name="T30" fmla="*/ 95 w 95"/>
              <a:gd name="T31" fmla="*/ 0 h 10"/>
              <a:gd name="T32" fmla="*/ 95 w 95"/>
              <a:gd name="T33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95" h="10">
                <a:moveTo>
                  <a:pt x="95" y="0"/>
                </a:moveTo>
                <a:lnTo>
                  <a:pt x="95" y="3"/>
                </a:lnTo>
                <a:lnTo>
                  <a:pt x="0" y="10"/>
                </a:lnTo>
                <a:lnTo>
                  <a:pt x="0" y="6"/>
                </a:lnTo>
                <a:lnTo>
                  <a:pt x="5" y="6"/>
                </a:lnTo>
                <a:lnTo>
                  <a:pt x="12" y="6"/>
                </a:lnTo>
                <a:lnTo>
                  <a:pt x="18" y="3"/>
                </a:lnTo>
                <a:lnTo>
                  <a:pt x="27" y="3"/>
                </a:lnTo>
                <a:lnTo>
                  <a:pt x="31" y="3"/>
                </a:lnTo>
                <a:lnTo>
                  <a:pt x="38" y="3"/>
                </a:lnTo>
                <a:lnTo>
                  <a:pt x="45" y="3"/>
                </a:lnTo>
                <a:lnTo>
                  <a:pt x="53" y="0"/>
                </a:lnTo>
                <a:lnTo>
                  <a:pt x="62" y="0"/>
                </a:lnTo>
                <a:lnTo>
                  <a:pt x="71" y="0"/>
                </a:lnTo>
                <a:lnTo>
                  <a:pt x="82" y="0"/>
                </a:lnTo>
                <a:lnTo>
                  <a:pt x="95" y="0"/>
                </a:lnTo>
                <a:lnTo>
                  <a:pt x="95" y="0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7" name="Freeform 304"/>
          <p:cNvSpPr>
            <a:spLocks/>
          </p:cNvSpPr>
          <p:nvPr/>
        </p:nvSpPr>
        <p:spPr bwMode="auto">
          <a:xfrm>
            <a:off x="5071886" y="4496998"/>
            <a:ext cx="426653" cy="301746"/>
          </a:xfrm>
          <a:custGeom>
            <a:avLst/>
            <a:gdLst>
              <a:gd name="T0" fmla="*/ 0 w 71"/>
              <a:gd name="T1" fmla="*/ 0 h 34"/>
              <a:gd name="T2" fmla="*/ 9 w 71"/>
              <a:gd name="T3" fmla="*/ 0 h 34"/>
              <a:gd name="T4" fmla="*/ 15 w 71"/>
              <a:gd name="T5" fmla="*/ 0 h 34"/>
              <a:gd name="T6" fmla="*/ 24 w 71"/>
              <a:gd name="T7" fmla="*/ 0 h 34"/>
              <a:gd name="T8" fmla="*/ 31 w 71"/>
              <a:gd name="T9" fmla="*/ 0 h 34"/>
              <a:gd name="T10" fmla="*/ 37 w 71"/>
              <a:gd name="T11" fmla="*/ 3 h 34"/>
              <a:gd name="T12" fmla="*/ 42 w 71"/>
              <a:gd name="T13" fmla="*/ 3 h 34"/>
              <a:gd name="T14" fmla="*/ 46 w 71"/>
              <a:gd name="T15" fmla="*/ 3 h 34"/>
              <a:gd name="T16" fmla="*/ 51 w 71"/>
              <a:gd name="T17" fmla="*/ 3 h 34"/>
              <a:gd name="T18" fmla="*/ 57 w 71"/>
              <a:gd name="T19" fmla="*/ 6 h 34"/>
              <a:gd name="T20" fmla="*/ 62 w 71"/>
              <a:gd name="T21" fmla="*/ 9 h 34"/>
              <a:gd name="T22" fmla="*/ 66 w 71"/>
              <a:gd name="T23" fmla="*/ 12 h 34"/>
              <a:gd name="T24" fmla="*/ 68 w 71"/>
              <a:gd name="T25" fmla="*/ 12 h 34"/>
              <a:gd name="T26" fmla="*/ 68 w 71"/>
              <a:gd name="T27" fmla="*/ 15 h 34"/>
              <a:gd name="T28" fmla="*/ 68 w 71"/>
              <a:gd name="T29" fmla="*/ 15 h 34"/>
              <a:gd name="T30" fmla="*/ 71 w 71"/>
              <a:gd name="T31" fmla="*/ 21 h 34"/>
              <a:gd name="T32" fmla="*/ 68 w 71"/>
              <a:gd name="T33" fmla="*/ 27 h 34"/>
              <a:gd name="T34" fmla="*/ 68 w 71"/>
              <a:gd name="T35" fmla="*/ 31 h 34"/>
              <a:gd name="T36" fmla="*/ 68 w 71"/>
              <a:gd name="T37" fmla="*/ 31 h 34"/>
              <a:gd name="T38" fmla="*/ 66 w 71"/>
              <a:gd name="T39" fmla="*/ 34 h 34"/>
              <a:gd name="T40" fmla="*/ 64 w 71"/>
              <a:gd name="T41" fmla="*/ 34 h 34"/>
              <a:gd name="T42" fmla="*/ 62 w 71"/>
              <a:gd name="T43" fmla="*/ 34 h 34"/>
              <a:gd name="T44" fmla="*/ 57 w 71"/>
              <a:gd name="T45" fmla="*/ 34 h 34"/>
              <a:gd name="T46" fmla="*/ 53 w 71"/>
              <a:gd name="T47" fmla="*/ 34 h 34"/>
              <a:gd name="T48" fmla="*/ 49 w 71"/>
              <a:gd name="T49" fmla="*/ 34 h 34"/>
              <a:gd name="T50" fmla="*/ 40 w 71"/>
              <a:gd name="T51" fmla="*/ 31 h 34"/>
              <a:gd name="T52" fmla="*/ 33 w 71"/>
              <a:gd name="T53" fmla="*/ 27 h 34"/>
              <a:gd name="T54" fmla="*/ 24 w 71"/>
              <a:gd name="T55" fmla="*/ 24 h 34"/>
              <a:gd name="T56" fmla="*/ 18 w 71"/>
              <a:gd name="T57" fmla="*/ 21 h 34"/>
              <a:gd name="T58" fmla="*/ 11 w 71"/>
              <a:gd name="T59" fmla="*/ 15 h 34"/>
              <a:gd name="T60" fmla="*/ 7 w 71"/>
              <a:gd name="T61" fmla="*/ 12 h 34"/>
              <a:gd name="T62" fmla="*/ 4 w 71"/>
              <a:gd name="T63" fmla="*/ 9 h 34"/>
              <a:gd name="T64" fmla="*/ 2 w 71"/>
              <a:gd name="T65" fmla="*/ 6 h 34"/>
              <a:gd name="T66" fmla="*/ 0 w 71"/>
              <a:gd name="T67" fmla="*/ 3 h 34"/>
              <a:gd name="T68" fmla="*/ 0 w 71"/>
              <a:gd name="T69" fmla="*/ 0 h 34"/>
              <a:gd name="T70" fmla="*/ 0 w 71"/>
              <a:gd name="T71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71" h="34">
                <a:moveTo>
                  <a:pt x="0" y="0"/>
                </a:moveTo>
                <a:lnTo>
                  <a:pt x="9" y="0"/>
                </a:lnTo>
                <a:lnTo>
                  <a:pt x="15" y="0"/>
                </a:lnTo>
                <a:lnTo>
                  <a:pt x="24" y="0"/>
                </a:lnTo>
                <a:lnTo>
                  <a:pt x="31" y="0"/>
                </a:lnTo>
                <a:lnTo>
                  <a:pt x="37" y="3"/>
                </a:lnTo>
                <a:lnTo>
                  <a:pt x="42" y="3"/>
                </a:lnTo>
                <a:lnTo>
                  <a:pt x="46" y="3"/>
                </a:lnTo>
                <a:lnTo>
                  <a:pt x="51" y="3"/>
                </a:lnTo>
                <a:lnTo>
                  <a:pt x="57" y="6"/>
                </a:lnTo>
                <a:lnTo>
                  <a:pt x="62" y="9"/>
                </a:lnTo>
                <a:lnTo>
                  <a:pt x="66" y="12"/>
                </a:lnTo>
                <a:lnTo>
                  <a:pt x="68" y="12"/>
                </a:lnTo>
                <a:lnTo>
                  <a:pt x="68" y="15"/>
                </a:lnTo>
                <a:lnTo>
                  <a:pt x="68" y="15"/>
                </a:lnTo>
                <a:lnTo>
                  <a:pt x="71" y="21"/>
                </a:lnTo>
                <a:lnTo>
                  <a:pt x="68" y="27"/>
                </a:lnTo>
                <a:lnTo>
                  <a:pt x="68" y="31"/>
                </a:lnTo>
                <a:lnTo>
                  <a:pt x="68" y="31"/>
                </a:lnTo>
                <a:lnTo>
                  <a:pt x="66" y="34"/>
                </a:lnTo>
                <a:lnTo>
                  <a:pt x="64" y="34"/>
                </a:lnTo>
                <a:lnTo>
                  <a:pt x="62" y="34"/>
                </a:lnTo>
                <a:lnTo>
                  <a:pt x="57" y="34"/>
                </a:lnTo>
                <a:lnTo>
                  <a:pt x="53" y="34"/>
                </a:lnTo>
                <a:lnTo>
                  <a:pt x="49" y="34"/>
                </a:lnTo>
                <a:lnTo>
                  <a:pt x="40" y="31"/>
                </a:lnTo>
                <a:lnTo>
                  <a:pt x="33" y="27"/>
                </a:lnTo>
                <a:lnTo>
                  <a:pt x="24" y="24"/>
                </a:lnTo>
                <a:lnTo>
                  <a:pt x="18" y="21"/>
                </a:lnTo>
                <a:lnTo>
                  <a:pt x="11" y="15"/>
                </a:lnTo>
                <a:lnTo>
                  <a:pt x="7" y="12"/>
                </a:lnTo>
                <a:lnTo>
                  <a:pt x="4" y="9"/>
                </a:lnTo>
                <a:lnTo>
                  <a:pt x="2" y="6"/>
                </a:lnTo>
                <a:lnTo>
                  <a:pt x="0" y="3"/>
                </a:lnTo>
                <a:lnTo>
                  <a:pt x="0" y="0"/>
                </a:lnTo>
                <a:lnTo>
                  <a:pt x="0" y="0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8" name="Freeform 305"/>
          <p:cNvSpPr>
            <a:spLocks/>
          </p:cNvSpPr>
          <p:nvPr/>
        </p:nvSpPr>
        <p:spPr bwMode="auto">
          <a:xfrm>
            <a:off x="5883126" y="4878615"/>
            <a:ext cx="847295" cy="1091613"/>
          </a:xfrm>
          <a:custGeom>
            <a:avLst/>
            <a:gdLst>
              <a:gd name="T0" fmla="*/ 136 w 141"/>
              <a:gd name="T1" fmla="*/ 28 h 123"/>
              <a:gd name="T2" fmla="*/ 134 w 141"/>
              <a:gd name="T3" fmla="*/ 34 h 123"/>
              <a:gd name="T4" fmla="*/ 134 w 141"/>
              <a:gd name="T5" fmla="*/ 49 h 123"/>
              <a:gd name="T6" fmla="*/ 136 w 141"/>
              <a:gd name="T7" fmla="*/ 71 h 123"/>
              <a:gd name="T8" fmla="*/ 136 w 141"/>
              <a:gd name="T9" fmla="*/ 95 h 123"/>
              <a:gd name="T10" fmla="*/ 132 w 141"/>
              <a:gd name="T11" fmla="*/ 111 h 123"/>
              <a:gd name="T12" fmla="*/ 123 w 141"/>
              <a:gd name="T13" fmla="*/ 120 h 123"/>
              <a:gd name="T14" fmla="*/ 117 w 141"/>
              <a:gd name="T15" fmla="*/ 123 h 123"/>
              <a:gd name="T16" fmla="*/ 110 w 141"/>
              <a:gd name="T17" fmla="*/ 120 h 123"/>
              <a:gd name="T18" fmla="*/ 106 w 141"/>
              <a:gd name="T19" fmla="*/ 117 h 123"/>
              <a:gd name="T20" fmla="*/ 101 w 141"/>
              <a:gd name="T21" fmla="*/ 105 h 123"/>
              <a:gd name="T22" fmla="*/ 101 w 141"/>
              <a:gd name="T23" fmla="*/ 98 h 123"/>
              <a:gd name="T24" fmla="*/ 103 w 141"/>
              <a:gd name="T25" fmla="*/ 86 h 123"/>
              <a:gd name="T26" fmla="*/ 106 w 141"/>
              <a:gd name="T27" fmla="*/ 71 h 123"/>
              <a:gd name="T28" fmla="*/ 106 w 141"/>
              <a:gd name="T29" fmla="*/ 52 h 123"/>
              <a:gd name="T30" fmla="*/ 103 w 141"/>
              <a:gd name="T31" fmla="*/ 34 h 123"/>
              <a:gd name="T32" fmla="*/ 101 w 141"/>
              <a:gd name="T33" fmla="*/ 21 h 123"/>
              <a:gd name="T34" fmla="*/ 99 w 141"/>
              <a:gd name="T35" fmla="*/ 18 h 123"/>
              <a:gd name="T36" fmla="*/ 95 w 141"/>
              <a:gd name="T37" fmla="*/ 18 h 123"/>
              <a:gd name="T38" fmla="*/ 86 w 141"/>
              <a:gd name="T39" fmla="*/ 18 h 123"/>
              <a:gd name="T40" fmla="*/ 75 w 141"/>
              <a:gd name="T41" fmla="*/ 21 h 123"/>
              <a:gd name="T42" fmla="*/ 53 w 141"/>
              <a:gd name="T43" fmla="*/ 21 h 123"/>
              <a:gd name="T44" fmla="*/ 19 w 141"/>
              <a:gd name="T45" fmla="*/ 25 h 123"/>
              <a:gd name="T46" fmla="*/ 0 w 141"/>
              <a:gd name="T47" fmla="*/ 12 h 123"/>
              <a:gd name="T48" fmla="*/ 22 w 141"/>
              <a:gd name="T49" fmla="*/ 9 h 123"/>
              <a:gd name="T50" fmla="*/ 39 w 141"/>
              <a:gd name="T51" fmla="*/ 9 h 123"/>
              <a:gd name="T52" fmla="*/ 55 w 141"/>
              <a:gd name="T53" fmla="*/ 6 h 123"/>
              <a:gd name="T54" fmla="*/ 68 w 141"/>
              <a:gd name="T55" fmla="*/ 6 h 123"/>
              <a:gd name="T56" fmla="*/ 77 w 141"/>
              <a:gd name="T57" fmla="*/ 6 h 123"/>
              <a:gd name="T58" fmla="*/ 86 w 141"/>
              <a:gd name="T59" fmla="*/ 3 h 123"/>
              <a:gd name="T60" fmla="*/ 90 w 141"/>
              <a:gd name="T61" fmla="*/ 3 h 123"/>
              <a:gd name="T62" fmla="*/ 92 w 141"/>
              <a:gd name="T63" fmla="*/ 3 h 123"/>
              <a:gd name="T64" fmla="*/ 97 w 141"/>
              <a:gd name="T65" fmla="*/ 0 h 123"/>
              <a:gd name="T66" fmla="*/ 103 w 141"/>
              <a:gd name="T67" fmla="*/ 0 h 123"/>
              <a:gd name="T68" fmla="*/ 110 w 141"/>
              <a:gd name="T69" fmla="*/ 3 h 123"/>
              <a:gd name="T70" fmla="*/ 125 w 141"/>
              <a:gd name="T71" fmla="*/ 6 h 123"/>
              <a:gd name="T72" fmla="*/ 132 w 141"/>
              <a:gd name="T73" fmla="*/ 9 h 123"/>
              <a:gd name="T74" fmla="*/ 139 w 141"/>
              <a:gd name="T75" fmla="*/ 12 h 123"/>
              <a:gd name="T76" fmla="*/ 141 w 141"/>
              <a:gd name="T77" fmla="*/ 15 h 123"/>
              <a:gd name="T78" fmla="*/ 141 w 141"/>
              <a:gd name="T79" fmla="*/ 18 h 123"/>
              <a:gd name="T80" fmla="*/ 139 w 141"/>
              <a:gd name="T81" fmla="*/ 25 h 1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141" h="123">
                <a:moveTo>
                  <a:pt x="139" y="25"/>
                </a:moveTo>
                <a:lnTo>
                  <a:pt x="136" y="28"/>
                </a:lnTo>
                <a:lnTo>
                  <a:pt x="134" y="31"/>
                </a:lnTo>
                <a:lnTo>
                  <a:pt x="134" y="34"/>
                </a:lnTo>
                <a:lnTo>
                  <a:pt x="134" y="40"/>
                </a:lnTo>
                <a:lnTo>
                  <a:pt x="134" y="49"/>
                </a:lnTo>
                <a:lnTo>
                  <a:pt x="136" y="58"/>
                </a:lnTo>
                <a:lnTo>
                  <a:pt x="136" y="71"/>
                </a:lnTo>
                <a:lnTo>
                  <a:pt x="136" y="86"/>
                </a:lnTo>
                <a:lnTo>
                  <a:pt x="136" y="95"/>
                </a:lnTo>
                <a:lnTo>
                  <a:pt x="134" y="105"/>
                </a:lnTo>
                <a:lnTo>
                  <a:pt x="132" y="111"/>
                </a:lnTo>
                <a:lnTo>
                  <a:pt x="128" y="117"/>
                </a:lnTo>
                <a:lnTo>
                  <a:pt x="123" y="120"/>
                </a:lnTo>
                <a:lnTo>
                  <a:pt x="121" y="123"/>
                </a:lnTo>
                <a:lnTo>
                  <a:pt x="117" y="123"/>
                </a:lnTo>
                <a:lnTo>
                  <a:pt x="112" y="123"/>
                </a:lnTo>
                <a:lnTo>
                  <a:pt x="110" y="120"/>
                </a:lnTo>
                <a:lnTo>
                  <a:pt x="106" y="120"/>
                </a:lnTo>
                <a:lnTo>
                  <a:pt x="106" y="117"/>
                </a:lnTo>
                <a:lnTo>
                  <a:pt x="103" y="108"/>
                </a:lnTo>
                <a:lnTo>
                  <a:pt x="101" y="105"/>
                </a:lnTo>
                <a:lnTo>
                  <a:pt x="101" y="102"/>
                </a:lnTo>
                <a:lnTo>
                  <a:pt x="101" y="98"/>
                </a:lnTo>
                <a:lnTo>
                  <a:pt x="103" y="92"/>
                </a:lnTo>
                <a:lnTo>
                  <a:pt x="103" y="86"/>
                </a:lnTo>
                <a:lnTo>
                  <a:pt x="106" y="80"/>
                </a:lnTo>
                <a:lnTo>
                  <a:pt x="106" y="71"/>
                </a:lnTo>
                <a:lnTo>
                  <a:pt x="106" y="62"/>
                </a:lnTo>
                <a:lnTo>
                  <a:pt x="106" y="52"/>
                </a:lnTo>
                <a:lnTo>
                  <a:pt x="106" y="43"/>
                </a:lnTo>
                <a:lnTo>
                  <a:pt x="103" y="34"/>
                </a:lnTo>
                <a:lnTo>
                  <a:pt x="101" y="25"/>
                </a:lnTo>
                <a:lnTo>
                  <a:pt x="101" y="21"/>
                </a:lnTo>
                <a:lnTo>
                  <a:pt x="99" y="18"/>
                </a:lnTo>
                <a:lnTo>
                  <a:pt x="99" y="18"/>
                </a:lnTo>
                <a:lnTo>
                  <a:pt x="97" y="18"/>
                </a:lnTo>
                <a:lnTo>
                  <a:pt x="95" y="18"/>
                </a:lnTo>
                <a:lnTo>
                  <a:pt x="90" y="18"/>
                </a:lnTo>
                <a:lnTo>
                  <a:pt x="86" y="18"/>
                </a:lnTo>
                <a:lnTo>
                  <a:pt x="81" y="18"/>
                </a:lnTo>
                <a:lnTo>
                  <a:pt x="75" y="21"/>
                </a:lnTo>
                <a:lnTo>
                  <a:pt x="68" y="21"/>
                </a:lnTo>
                <a:lnTo>
                  <a:pt x="53" y="21"/>
                </a:lnTo>
                <a:lnTo>
                  <a:pt x="37" y="25"/>
                </a:lnTo>
                <a:lnTo>
                  <a:pt x="19" y="25"/>
                </a:lnTo>
                <a:lnTo>
                  <a:pt x="0" y="25"/>
                </a:lnTo>
                <a:lnTo>
                  <a:pt x="0" y="12"/>
                </a:lnTo>
                <a:lnTo>
                  <a:pt x="11" y="12"/>
                </a:lnTo>
                <a:lnTo>
                  <a:pt x="22" y="9"/>
                </a:lnTo>
                <a:lnTo>
                  <a:pt x="31" y="9"/>
                </a:lnTo>
                <a:lnTo>
                  <a:pt x="39" y="9"/>
                </a:lnTo>
                <a:lnTo>
                  <a:pt x="48" y="9"/>
                </a:lnTo>
                <a:lnTo>
                  <a:pt x="55" y="6"/>
                </a:lnTo>
                <a:lnTo>
                  <a:pt x="61" y="6"/>
                </a:lnTo>
                <a:lnTo>
                  <a:pt x="68" y="6"/>
                </a:lnTo>
                <a:lnTo>
                  <a:pt x="72" y="6"/>
                </a:lnTo>
                <a:lnTo>
                  <a:pt x="77" y="6"/>
                </a:lnTo>
                <a:lnTo>
                  <a:pt x="81" y="3"/>
                </a:lnTo>
                <a:lnTo>
                  <a:pt x="86" y="3"/>
                </a:lnTo>
                <a:lnTo>
                  <a:pt x="88" y="3"/>
                </a:lnTo>
                <a:lnTo>
                  <a:pt x="90" y="3"/>
                </a:lnTo>
                <a:lnTo>
                  <a:pt x="92" y="3"/>
                </a:lnTo>
                <a:lnTo>
                  <a:pt x="92" y="3"/>
                </a:lnTo>
                <a:lnTo>
                  <a:pt x="95" y="3"/>
                </a:lnTo>
                <a:lnTo>
                  <a:pt x="97" y="0"/>
                </a:lnTo>
                <a:lnTo>
                  <a:pt x="99" y="0"/>
                </a:lnTo>
                <a:lnTo>
                  <a:pt x="103" y="0"/>
                </a:lnTo>
                <a:lnTo>
                  <a:pt x="106" y="0"/>
                </a:lnTo>
                <a:lnTo>
                  <a:pt x="110" y="3"/>
                </a:lnTo>
                <a:lnTo>
                  <a:pt x="117" y="3"/>
                </a:lnTo>
                <a:lnTo>
                  <a:pt x="125" y="6"/>
                </a:lnTo>
                <a:lnTo>
                  <a:pt x="130" y="6"/>
                </a:lnTo>
                <a:lnTo>
                  <a:pt x="132" y="9"/>
                </a:lnTo>
                <a:lnTo>
                  <a:pt x="136" y="9"/>
                </a:lnTo>
                <a:lnTo>
                  <a:pt x="139" y="12"/>
                </a:lnTo>
                <a:lnTo>
                  <a:pt x="139" y="12"/>
                </a:lnTo>
                <a:lnTo>
                  <a:pt x="141" y="15"/>
                </a:lnTo>
                <a:lnTo>
                  <a:pt x="141" y="15"/>
                </a:lnTo>
                <a:lnTo>
                  <a:pt x="141" y="18"/>
                </a:lnTo>
                <a:lnTo>
                  <a:pt x="141" y="18"/>
                </a:lnTo>
                <a:lnTo>
                  <a:pt x="139" y="25"/>
                </a:lnTo>
                <a:lnTo>
                  <a:pt x="139" y="25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9" name="Freeform 306"/>
          <p:cNvSpPr>
            <a:spLocks/>
          </p:cNvSpPr>
          <p:nvPr/>
        </p:nvSpPr>
        <p:spPr bwMode="auto">
          <a:xfrm>
            <a:off x="5907162" y="5153739"/>
            <a:ext cx="504770" cy="186375"/>
          </a:xfrm>
          <a:custGeom>
            <a:avLst/>
            <a:gdLst>
              <a:gd name="T0" fmla="*/ 84 w 84"/>
              <a:gd name="T1" fmla="*/ 6 h 21"/>
              <a:gd name="T2" fmla="*/ 84 w 84"/>
              <a:gd name="T3" fmla="*/ 6 h 21"/>
              <a:gd name="T4" fmla="*/ 82 w 84"/>
              <a:gd name="T5" fmla="*/ 9 h 21"/>
              <a:gd name="T6" fmla="*/ 82 w 84"/>
              <a:gd name="T7" fmla="*/ 9 h 21"/>
              <a:gd name="T8" fmla="*/ 79 w 84"/>
              <a:gd name="T9" fmla="*/ 12 h 21"/>
              <a:gd name="T10" fmla="*/ 73 w 84"/>
              <a:gd name="T11" fmla="*/ 12 h 21"/>
              <a:gd name="T12" fmla="*/ 66 w 84"/>
              <a:gd name="T13" fmla="*/ 15 h 21"/>
              <a:gd name="T14" fmla="*/ 60 w 84"/>
              <a:gd name="T15" fmla="*/ 15 h 21"/>
              <a:gd name="T16" fmla="*/ 53 w 84"/>
              <a:gd name="T17" fmla="*/ 18 h 21"/>
              <a:gd name="T18" fmla="*/ 46 w 84"/>
              <a:gd name="T19" fmla="*/ 18 h 21"/>
              <a:gd name="T20" fmla="*/ 40 w 84"/>
              <a:gd name="T21" fmla="*/ 18 h 21"/>
              <a:gd name="T22" fmla="*/ 31 w 84"/>
              <a:gd name="T23" fmla="*/ 18 h 21"/>
              <a:gd name="T24" fmla="*/ 20 w 84"/>
              <a:gd name="T25" fmla="*/ 21 h 21"/>
              <a:gd name="T26" fmla="*/ 11 w 84"/>
              <a:gd name="T27" fmla="*/ 21 h 21"/>
              <a:gd name="T28" fmla="*/ 0 w 84"/>
              <a:gd name="T29" fmla="*/ 21 h 21"/>
              <a:gd name="T30" fmla="*/ 0 w 84"/>
              <a:gd name="T31" fmla="*/ 6 h 21"/>
              <a:gd name="T32" fmla="*/ 18 w 84"/>
              <a:gd name="T33" fmla="*/ 6 h 21"/>
              <a:gd name="T34" fmla="*/ 35 w 84"/>
              <a:gd name="T35" fmla="*/ 3 h 21"/>
              <a:gd name="T36" fmla="*/ 51 w 84"/>
              <a:gd name="T37" fmla="*/ 3 h 21"/>
              <a:gd name="T38" fmla="*/ 60 w 84"/>
              <a:gd name="T39" fmla="*/ 0 h 21"/>
              <a:gd name="T40" fmla="*/ 68 w 84"/>
              <a:gd name="T41" fmla="*/ 0 h 21"/>
              <a:gd name="T42" fmla="*/ 75 w 84"/>
              <a:gd name="T43" fmla="*/ 0 h 21"/>
              <a:gd name="T44" fmla="*/ 79 w 84"/>
              <a:gd name="T45" fmla="*/ 0 h 21"/>
              <a:gd name="T46" fmla="*/ 84 w 84"/>
              <a:gd name="T47" fmla="*/ 3 h 21"/>
              <a:gd name="T48" fmla="*/ 84 w 84"/>
              <a:gd name="T49" fmla="*/ 6 h 21"/>
              <a:gd name="T50" fmla="*/ 84 w 84"/>
              <a:gd name="T51" fmla="*/ 6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84" h="21">
                <a:moveTo>
                  <a:pt x="84" y="6"/>
                </a:moveTo>
                <a:lnTo>
                  <a:pt x="84" y="6"/>
                </a:lnTo>
                <a:lnTo>
                  <a:pt x="82" y="9"/>
                </a:lnTo>
                <a:lnTo>
                  <a:pt x="82" y="9"/>
                </a:lnTo>
                <a:lnTo>
                  <a:pt x="79" y="12"/>
                </a:lnTo>
                <a:lnTo>
                  <a:pt x="73" y="12"/>
                </a:lnTo>
                <a:lnTo>
                  <a:pt x="66" y="15"/>
                </a:lnTo>
                <a:lnTo>
                  <a:pt x="60" y="15"/>
                </a:lnTo>
                <a:lnTo>
                  <a:pt x="53" y="18"/>
                </a:lnTo>
                <a:lnTo>
                  <a:pt x="46" y="18"/>
                </a:lnTo>
                <a:lnTo>
                  <a:pt x="40" y="18"/>
                </a:lnTo>
                <a:lnTo>
                  <a:pt x="31" y="18"/>
                </a:lnTo>
                <a:lnTo>
                  <a:pt x="20" y="21"/>
                </a:lnTo>
                <a:lnTo>
                  <a:pt x="11" y="21"/>
                </a:lnTo>
                <a:lnTo>
                  <a:pt x="0" y="21"/>
                </a:lnTo>
                <a:lnTo>
                  <a:pt x="0" y="6"/>
                </a:lnTo>
                <a:lnTo>
                  <a:pt x="18" y="6"/>
                </a:lnTo>
                <a:lnTo>
                  <a:pt x="35" y="3"/>
                </a:lnTo>
                <a:lnTo>
                  <a:pt x="51" y="3"/>
                </a:lnTo>
                <a:lnTo>
                  <a:pt x="60" y="0"/>
                </a:lnTo>
                <a:lnTo>
                  <a:pt x="68" y="0"/>
                </a:lnTo>
                <a:lnTo>
                  <a:pt x="75" y="0"/>
                </a:lnTo>
                <a:lnTo>
                  <a:pt x="79" y="0"/>
                </a:lnTo>
                <a:lnTo>
                  <a:pt x="84" y="3"/>
                </a:lnTo>
                <a:lnTo>
                  <a:pt x="84" y="6"/>
                </a:lnTo>
                <a:lnTo>
                  <a:pt x="84" y="6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0" name="Freeform 307"/>
          <p:cNvSpPr>
            <a:spLocks/>
          </p:cNvSpPr>
          <p:nvPr/>
        </p:nvSpPr>
        <p:spPr bwMode="auto">
          <a:xfrm>
            <a:off x="5931199" y="5366736"/>
            <a:ext cx="504770" cy="221875"/>
          </a:xfrm>
          <a:custGeom>
            <a:avLst/>
            <a:gdLst>
              <a:gd name="T0" fmla="*/ 82 w 84"/>
              <a:gd name="T1" fmla="*/ 3 h 25"/>
              <a:gd name="T2" fmla="*/ 84 w 84"/>
              <a:gd name="T3" fmla="*/ 10 h 25"/>
              <a:gd name="T4" fmla="*/ 84 w 84"/>
              <a:gd name="T5" fmla="*/ 10 h 25"/>
              <a:gd name="T6" fmla="*/ 84 w 84"/>
              <a:gd name="T7" fmla="*/ 13 h 25"/>
              <a:gd name="T8" fmla="*/ 84 w 84"/>
              <a:gd name="T9" fmla="*/ 13 h 25"/>
              <a:gd name="T10" fmla="*/ 82 w 84"/>
              <a:gd name="T11" fmla="*/ 13 h 25"/>
              <a:gd name="T12" fmla="*/ 78 w 84"/>
              <a:gd name="T13" fmla="*/ 16 h 25"/>
              <a:gd name="T14" fmla="*/ 73 w 84"/>
              <a:gd name="T15" fmla="*/ 16 h 25"/>
              <a:gd name="T16" fmla="*/ 69 w 84"/>
              <a:gd name="T17" fmla="*/ 16 h 25"/>
              <a:gd name="T18" fmla="*/ 64 w 84"/>
              <a:gd name="T19" fmla="*/ 19 h 25"/>
              <a:gd name="T20" fmla="*/ 56 w 84"/>
              <a:gd name="T21" fmla="*/ 19 h 25"/>
              <a:gd name="T22" fmla="*/ 49 w 84"/>
              <a:gd name="T23" fmla="*/ 19 h 25"/>
              <a:gd name="T24" fmla="*/ 38 w 84"/>
              <a:gd name="T25" fmla="*/ 19 h 25"/>
              <a:gd name="T26" fmla="*/ 27 w 84"/>
              <a:gd name="T27" fmla="*/ 22 h 25"/>
              <a:gd name="T28" fmla="*/ 14 w 84"/>
              <a:gd name="T29" fmla="*/ 22 h 25"/>
              <a:gd name="T30" fmla="*/ 0 w 84"/>
              <a:gd name="T31" fmla="*/ 25 h 25"/>
              <a:gd name="T32" fmla="*/ 0 w 84"/>
              <a:gd name="T33" fmla="*/ 7 h 25"/>
              <a:gd name="T34" fmla="*/ 18 w 84"/>
              <a:gd name="T35" fmla="*/ 7 h 25"/>
              <a:gd name="T36" fmla="*/ 31 w 84"/>
              <a:gd name="T37" fmla="*/ 3 h 25"/>
              <a:gd name="T38" fmla="*/ 45 w 84"/>
              <a:gd name="T39" fmla="*/ 3 h 25"/>
              <a:gd name="T40" fmla="*/ 56 w 84"/>
              <a:gd name="T41" fmla="*/ 0 h 25"/>
              <a:gd name="T42" fmla="*/ 64 w 84"/>
              <a:gd name="T43" fmla="*/ 0 h 25"/>
              <a:gd name="T44" fmla="*/ 73 w 84"/>
              <a:gd name="T45" fmla="*/ 0 h 25"/>
              <a:gd name="T46" fmla="*/ 78 w 84"/>
              <a:gd name="T47" fmla="*/ 0 h 25"/>
              <a:gd name="T48" fmla="*/ 82 w 84"/>
              <a:gd name="T49" fmla="*/ 3 h 25"/>
              <a:gd name="T50" fmla="*/ 82 w 84"/>
              <a:gd name="T51" fmla="*/ 3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84" h="25">
                <a:moveTo>
                  <a:pt x="82" y="3"/>
                </a:moveTo>
                <a:lnTo>
                  <a:pt x="84" y="10"/>
                </a:lnTo>
                <a:lnTo>
                  <a:pt x="84" y="10"/>
                </a:lnTo>
                <a:lnTo>
                  <a:pt x="84" y="13"/>
                </a:lnTo>
                <a:lnTo>
                  <a:pt x="84" y="13"/>
                </a:lnTo>
                <a:lnTo>
                  <a:pt x="82" y="13"/>
                </a:lnTo>
                <a:lnTo>
                  <a:pt x="78" y="16"/>
                </a:lnTo>
                <a:lnTo>
                  <a:pt x="73" y="16"/>
                </a:lnTo>
                <a:lnTo>
                  <a:pt x="69" y="16"/>
                </a:lnTo>
                <a:lnTo>
                  <a:pt x="64" y="19"/>
                </a:lnTo>
                <a:lnTo>
                  <a:pt x="56" y="19"/>
                </a:lnTo>
                <a:lnTo>
                  <a:pt x="49" y="19"/>
                </a:lnTo>
                <a:lnTo>
                  <a:pt x="38" y="19"/>
                </a:lnTo>
                <a:lnTo>
                  <a:pt x="27" y="22"/>
                </a:lnTo>
                <a:lnTo>
                  <a:pt x="14" y="22"/>
                </a:lnTo>
                <a:lnTo>
                  <a:pt x="0" y="25"/>
                </a:lnTo>
                <a:lnTo>
                  <a:pt x="0" y="7"/>
                </a:lnTo>
                <a:lnTo>
                  <a:pt x="18" y="7"/>
                </a:lnTo>
                <a:lnTo>
                  <a:pt x="31" y="3"/>
                </a:lnTo>
                <a:lnTo>
                  <a:pt x="45" y="3"/>
                </a:lnTo>
                <a:lnTo>
                  <a:pt x="56" y="0"/>
                </a:lnTo>
                <a:lnTo>
                  <a:pt x="64" y="0"/>
                </a:lnTo>
                <a:lnTo>
                  <a:pt x="73" y="0"/>
                </a:lnTo>
                <a:lnTo>
                  <a:pt x="78" y="0"/>
                </a:lnTo>
                <a:lnTo>
                  <a:pt x="82" y="3"/>
                </a:lnTo>
                <a:lnTo>
                  <a:pt x="82" y="3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1" name="Freeform 308"/>
          <p:cNvSpPr>
            <a:spLocks/>
          </p:cNvSpPr>
          <p:nvPr/>
        </p:nvSpPr>
        <p:spPr bwMode="auto">
          <a:xfrm>
            <a:off x="5774961" y="4958492"/>
            <a:ext cx="240367" cy="958487"/>
          </a:xfrm>
          <a:custGeom>
            <a:avLst/>
            <a:gdLst>
              <a:gd name="T0" fmla="*/ 9 w 40"/>
              <a:gd name="T1" fmla="*/ 83 h 108"/>
              <a:gd name="T2" fmla="*/ 11 w 40"/>
              <a:gd name="T3" fmla="*/ 74 h 108"/>
              <a:gd name="T4" fmla="*/ 13 w 40"/>
              <a:gd name="T5" fmla="*/ 68 h 108"/>
              <a:gd name="T6" fmla="*/ 13 w 40"/>
              <a:gd name="T7" fmla="*/ 62 h 108"/>
              <a:gd name="T8" fmla="*/ 13 w 40"/>
              <a:gd name="T9" fmla="*/ 53 h 108"/>
              <a:gd name="T10" fmla="*/ 13 w 40"/>
              <a:gd name="T11" fmla="*/ 46 h 108"/>
              <a:gd name="T12" fmla="*/ 11 w 40"/>
              <a:gd name="T13" fmla="*/ 40 h 108"/>
              <a:gd name="T14" fmla="*/ 11 w 40"/>
              <a:gd name="T15" fmla="*/ 34 h 108"/>
              <a:gd name="T16" fmla="*/ 9 w 40"/>
              <a:gd name="T17" fmla="*/ 28 h 108"/>
              <a:gd name="T18" fmla="*/ 9 w 40"/>
              <a:gd name="T19" fmla="*/ 22 h 108"/>
              <a:gd name="T20" fmla="*/ 9 w 40"/>
              <a:gd name="T21" fmla="*/ 19 h 108"/>
              <a:gd name="T22" fmla="*/ 7 w 40"/>
              <a:gd name="T23" fmla="*/ 16 h 108"/>
              <a:gd name="T24" fmla="*/ 7 w 40"/>
              <a:gd name="T25" fmla="*/ 16 h 108"/>
              <a:gd name="T26" fmla="*/ 4 w 40"/>
              <a:gd name="T27" fmla="*/ 12 h 108"/>
              <a:gd name="T28" fmla="*/ 2 w 40"/>
              <a:gd name="T29" fmla="*/ 9 h 108"/>
              <a:gd name="T30" fmla="*/ 0 w 40"/>
              <a:gd name="T31" fmla="*/ 6 h 108"/>
              <a:gd name="T32" fmla="*/ 2 w 40"/>
              <a:gd name="T33" fmla="*/ 3 h 108"/>
              <a:gd name="T34" fmla="*/ 4 w 40"/>
              <a:gd name="T35" fmla="*/ 3 h 108"/>
              <a:gd name="T36" fmla="*/ 7 w 40"/>
              <a:gd name="T37" fmla="*/ 0 h 108"/>
              <a:gd name="T38" fmla="*/ 11 w 40"/>
              <a:gd name="T39" fmla="*/ 0 h 108"/>
              <a:gd name="T40" fmla="*/ 13 w 40"/>
              <a:gd name="T41" fmla="*/ 0 h 108"/>
              <a:gd name="T42" fmla="*/ 15 w 40"/>
              <a:gd name="T43" fmla="*/ 0 h 108"/>
              <a:gd name="T44" fmla="*/ 20 w 40"/>
              <a:gd name="T45" fmla="*/ 0 h 108"/>
              <a:gd name="T46" fmla="*/ 24 w 40"/>
              <a:gd name="T47" fmla="*/ 3 h 108"/>
              <a:gd name="T48" fmla="*/ 29 w 40"/>
              <a:gd name="T49" fmla="*/ 3 h 108"/>
              <a:gd name="T50" fmla="*/ 33 w 40"/>
              <a:gd name="T51" fmla="*/ 6 h 108"/>
              <a:gd name="T52" fmla="*/ 35 w 40"/>
              <a:gd name="T53" fmla="*/ 6 h 108"/>
              <a:gd name="T54" fmla="*/ 35 w 40"/>
              <a:gd name="T55" fmla="*/ 12 h 108"/>
              <a:gd name="T56" fmla="*/ 37 w 40"/>
              <a:gd name="T57" fmla="*/ 16 h 108"/>
              <a:gd name="T58" fmla="*/ 37 w 40"/>
              <a:gd name="T59" fmla="*/ 22 h 108"/>
              <a:gd name="T60" fmla="*/ 40 w 40"/>
              <a:gd name="T61" fmla="*/ 31 h 108"/>
              <a:gd name="T62" fmla="*/ 40 w 40"/>
              <a:gd name="T63" fmla="*/ 40 h 108"/>
              <a:gd name="T64" fmla="*/ 40 w 40"/>
              <a:gd name="T65" fmla="*/ 53 h 108"/>
              <a:gd name="T66" fmla="*/ 40 w 40"/>
              <a:gd name="T67" fmla="*/ 68 h 108"/>
              <a:gd name="T68" fmla="*/ 40 w 40"/>
              <a:gd name="T69" fmla="*/ 74 h 108"/>
              <a:gd name="T70" fmla="*/ 40 w 40"/>
              <a:gd name="T71" fmla="*/ 80 h 108"/>
              <a:gd name="T72" fmla="*/ 40 w 40"/>
              <a:gd name="T73" fmla="*/ 86 h 108"/>
              <a:gd name="T74" fmla="*/ 40 w 40"/>
              <a:gd name="T75" fmla="*/ 93 h 108"/>
              <a:gd name="T76" fmla="*/ 40 w 40"/>
              <a:gd name="T77" fmla="*/ 96 h 108"/>
              <a:gd name="T78" fmla="*/ 37 w 40"/>
              <a:gd name="T79" fmla="*/ 99 h 108"/>
              <a:gd name="T80" fmla="*/ 37 w 40"/>
              <a:gd name="T81" fmla="*/ 102 h 108"/>
              <a:gd name="T82" fmla="*/ 37 w 40"/>
              <a:gd name="T83" fmla="*/ 105 h 108"/>
              <a:gd name="T84" fmla="*/ 33 w 40"/>
              <a:gd name="T85" fmla="*/ 105 h 108"/>
              <a:gd name="T86" fmla="*/ 29 w 40"/>
              <a:gd name="T87" fmla="*/ 108 h 108"/>
              <a:gd name="T88" fmla="*/ 24 w 40"/>
              <a:gd name="T89" fmla="*/ 105 h 108"/>
              <a:gd name="T90" fmla="*/ 18 w 40"/>
              <a:gd name="T91" fmla="*/ 102 h 108"/>
              <a:gd name="T92" fmla="*/ 13 w 40"/>
              <a:gd name="T93" fmla="*/ 99 h 108"/>
              <a:gd name="T94" fmla="*/ 9 w 40"/>
              <a:gd name="T95" fmla="*/ 93 h 108"/>
              <a:gd name="T96" fmla="*/ 9 w 40"/>
              <a:gd name="T97" fmla="*/ 89 h 108"/>
              <a:gd name="T98" fmla="*/ 9 w 40"/>
              <a:gd name="T99" fmla="*/ 86 h 108"/>
              <a:gd name="T100" fmla="*/ 9 w 40"/>
              <a:gd name="T101" fmla="*/ 83 h 108"/>
              <a:gd name="T102" fmla="*/ 9 w 40"/>
              <a:gd name="T103" fmla="*/ 83 h 108"/>
              <a:gd name="T104" fmla="*/ 9 w 40"/>
              <a:gd name="T105" fmla="*/ 83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40" h="108">
                <a:moveTo>
                  <a:pt x="9" y="83"/>
                </a:moveTo>
                <a:lnTo>
                  <a:pt x="11" y="74"/>
                </a:lnTo>
                <a:lnTo>
                  <a:pt x="13" y="68"/>
                </a:lnTo>
                <a:lnTo>
                  <a:pt x="13" y="62"/>
                </a:lnTo>
                <a:lnTo>
                  <a:pt x="13" y="53"/>
                </a:lnTo>
                <a:lnTo>
                  <a:pt x="13" y="46"/>
                </a:lnTo>
                <a:lnTo>
                  <a:pt x="11" y="40"/>
                </a:lnTo>
                <a:lnTo>
                  <a:pt x="11" y="34"/>
                </a:lnTo>
                <a:lnTo>
                  <a:pt x="9" y="28"/>
                </a:lnTo>
                <a:lnTo>
                  <a:pt x="9" y="22"/>
                </a:lnTo>
                <a:lnTo>
                  <a:pt x="9" y="19"/>
                </a:lnTo>
                <a:lnTo>
                  <a:pt x="7" y="16"/>
                </a:lnTo>
                <a:lnTo>
                  <a:pt x="7" y="16"/>
                </a:lnTo>
                <a:lnTo>
                  <a:pt x="4" y="12"/>
                </a:lnTo>
                <a:lnTo>
                  <a:pt x="2" y="9"/>
                </a:lnTo>
                <a:lnTo>
                  <a:pt x="0" y="6"/>
                </a:lnTo>
                <a:lnTo>
                  <a:pt x="2" y="3"/>
                </a:lnTo>
                <a:lnTo>
                  <a:pt x="4" y="3"/>
                </a:lnTo>
                <a:lnTo>
                  <a:pt x="7" y="0"/>
                </a:lnTo>
                <a:lnTo>
                  <a:pt x="11" y="0"/>
                </a:lnTo>
                <a:lnTo>
                  <a:pt x="13" y="0"/>
                </a:lnTo>
                <a:lnTo>
                  <a:pt x="15" y="0"/>
                </a:lnTo>
                <a:lnTo>
                  <a:pt x="20" y="0"/>
                </a:lnTo>
                <a:lnTo>
                  <a:pt x="24" y="3"/>
                </a:lnTo>
                <a:lnTo>
                  <a:pt x="29" y="3"/>
                </a:lnTo>
                <a:lnTo>
                  <a:pt x="33" y="6"/>
                </a:lnTo>
                <a:lnTo>
                  <a:pt x="35" y="6"/>
                </a:lnTo>
                <a:lnTo>
                  <a:pt x="35" y="12"/>
                </a:lnTo>
                <a:lnTo>
                  <a:pt x="37" y="16"/>
                </a:lnTo>
                <a:lnTo>
                  <a:pt x="37" y="22"/>
                </a:lnTo>
                <a:lnTo>
                  <a:pt x="40" y="31"/>
                </a:lnTo>
                <a:lnTo>
                  <a:pt x="40" y="40"/>
                </a:lnTo>
                <a:lnTo>
                  <a:pt x="40" y="53"/>
                </a:lnTo>
                <a:lnTo>
                  <a:pt x="40" y="68"/>
                </a:lnTo>
                <a:lnTo>
                  <a:pt x="40" y="74"/>
                </a:lnTo>
                <a:lnTo>
                  <a:pt x="40" y="80"/>
                </a:lnTo>
                <a:lnTo>
                  <a:pt x="40" y="86"/>
                </a:lnTo>
                <a:lnTo>
                  <a:pt x="40" y="93"/>
                </a:lnTo>
                <a:lnTo>
                  <a:pt x="40" y="96"/>
                </a:lnTo>
                <a:lnTo>
                  <a:pt x="37" y="99"/>
                </a:lnTo>
                <a:lnTo>
                  <a:pt x="37" y="102"/>
                </a:lnTo>
                <a:lnTo>
                  <a:pt x="37" y="105"/>
                </a:lnTo>
                <a:lnTo>
                  <a:pt x="33" y="105"/>
                </a:lnTo>
                <a:lnTo>
                  <a:pt x="29" y="108"/>
                </a:lnTo>
                <a:lnTo>
                  <a:pt x="24" y="105"/>
                </a:lnTo>
                <a:lnTo>
                  <a:pt x="18" y="102"/>
                </a:lnTo>
                <a:lnTo>
                  <a:pt x="13" y="99"/>
                </a:lnTo>
                <a:lnTo>
                  <a:pt x="9" y="93"/>
                </a:lnTo>
                <a:lnTo>
                  <a:pt x="9" y="89"/>
                </a:lnTo>
                <a:lnTo>
                  <a:pt x="9" y="86"/>
                </a:lnTo>
                <a:lnTo>
                  <a:pt x="9" y="83"/>
                </a:lnTo>
                <a:lnTo>
                  <a:pt x="9" y="83"/>
                </a:lnTo>
                <a:lnTo>
                  <a:pt x="9" y="83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2" name="Freeform 309"/>
          <p:cNvSpPr>
            <a:spLocks/>
          </p:cNvSpPr>
          <p:nvPr/>
        </p:nvSpPr>
        <p:spPr bwMode="auto">
          <a:xfrm>
            <a:off x="6249683" y="4115375"/>
            <a:ext cx="480734" cy="461494"/>
          </a:xfrm>
          <a:custGeom>
            <a:avLst/>
            <a:gdLst>
              <a:gd name="T0" fmla="*/ 71 w 80"/>
              <a:gd name="T1" fmla="*/ 6 h 52"/>
              <a:gd name="T2" fmla="*/ 75 w 80"/>
              <a:gd name="T3" fmla="*/ 9 h 52"/>
              <a:gd name="T4" fmla="*/ 78 w 80"/>
              <a:gd name="T5" fmla="*/ 12 h 52"/>
              <a:gd name="T6" fmla="*/ 80 w 80"/>
              <a:gd name="T7" fmla="*/ 15 h 52"/>
              <a:gd name="T8" fmla="*/ 80 w 80"/>
              <a:gd name="T9" fmla="*/ 15 h 52"/>
              <a:gd name="T10" fmla="*/ 80 w 80"/>
              <a:gd name="T11" fmla="*/ 15 h 52"/>
              <a:gd name="T12" fmla="*/ 78 w 80"/>
              <a:gd name="T13" fmla="*/ 18 h 52"/>
              <a:gd name="T14" fmla="*/ 75 w 80"/>
              <a:gd name="T15" fmla="*/ 18 h 52"/>
              <a:gd name="T16" fmla="*/ 73 w 80"/>
              <a:gd name="T17" fmla="*/ 21 h 52"/>
              <a:gd name="T18" fmla="*/ 71 w 80"/>
              <a:gd name="T19" fmla="*/ 24 h 52"/>
              <a:gd name="T20" fmla="*/ 67 w 80"/>
              <a:gd name="T21" fmla="*/ 24 h 52"/>
              <a:gd name="T22" fmla="*/ 62 w 80"/>
              <a:gd name="T23" fmla="*/ 27 h 52"/>
              <a:gd name="T24" fmla="*/ 51 w 80"/>
              <a:gd name="T25" fmla="*/ 34 h 52"/>
              <a:gd name="T26" fmla="*/ 42 w 80"/>
              <a:gd name="T27" fmla="*/ 40 h 52"/>
              <a:gd name="T28" fmla="*/ 34 w 80"/>
              <a:gd name="T29" fmla="*/ 43 h 52"/>
              <a:gd name="T30" fmla="*/ 22 w 80"/>
              <a:gd name="T31" fmla="*/ 46 h 52"/>
              <a:gd name="T32" fmla="*/ 16 w 80"/>
              <a:gd name="T33" fmla="*/ 49 h 52"/>
              <a:gd name="T34" fmla="*/ 9 w 80"/>
              <a:gd name="T35" fmla="*/ 52 h 52"/>
              <a:gd name="T36" fmla="*/ 7 w 80"/>
              <a:gd name="T37" fmla="*/ 52 h 52"/>
              <a:gd name="T38" fmla="*/ 5 w 80"/>
              <a:gd name="T39" fmla="*/ 52 h 52"/>
              <a:gd name="T40" fmla="*/ 3 w 80"/>
              <a:gd name="T41" fmla="*/ 52 h 52"/>
              <a:gd name="T42" fmla="*/ 3 w 80"/>
              <a:gd name="T43" fmla="*/ 52 h 52"/>
              <a:gd name="T44" fmla="*/ 0 w 80"/>
              <a:gd name="T45" fmla="*/ 52 h 52"/>
              <a:gd name="T46" fmla="*/ 0 w 80"/>
              <a:gd name="T47" fmla="*/ 49 h 52"/>
              <a:gd name="T48" fmla="*/ 0 w 80"/>
              <a:gd name="T49" fmla="*/ 49 h 52"/>
              <a:gd name="T50" fmla="*/ 0 w 80"/>
              <a:gd name="T51" fmla="*/ 46 h 52"/>
              <a:gd name="T52" fmla="*/ 3 w 80"/>
              <a:gd name="T53" fmla="*/ 46 h 52"/>
              <a:gd name="T54" fmla="*/ 5 w 80"/>
              <a:gd name="T55" fmla="*/ 43 h 52"/>
              <a:gd name="T56" fmla="*/ 9 w 80"/>
              <a:gd name="T57" fmla="*/ 37 h 52"/>
              <a:gd name="T58" fmla="*/ 16 w 80"/>
              <a:gd name="T59" fmla="*/ 30 h 52"/>
              <a:gd name="T60" fmla="*/ 20 w 80"/>
              <a:gd name="T61" fmla="*/ 27 h 52"/>
              <a:gd name="T62" fmla="*/ 25 w 80"/>
              <a:gd name="T63" fmla="*/ 24 h 52"/>
              <a:gd name="T64" fmla="*/ 29 w 80"/>
              <a:gd name="T65" fmla="*/ 18 h 52"/>
              <a:gd name="T66" fmla="*/ 31 w 80"/>
              <a:gd name="T67" fmla="*/ 15 h 52"/>
              <a:gd name="T68" fmla="*/ 34 w 80"/>
              <a:gd name="T69" fmla="*/ 15 h 52"/>
              <a:gd name="T70" fmla="*/ 34 w 80"/>
              <a:gd name="T71" fmla="*/ 12 h 52"/>
              <a:gd name="T72" fmla="*/ 31 w 80"/>
              <a:gd name="T73" fmla="*/ 9 h 52"/>
              <a:gd name="T74" fmla="*/ 29 w 80"/>
              <a:gd name="T75" fmla="*/ 6 h 52"/>
              <a:gd name="T76" fmla="*/ 29 w 80"/>
              <a:gd name="T77" fmla="*/ 3 h 52"/>
              <a:gd name="T78" fmla="*/ 31 w 80"/>
              <a:gd name="T79" fmla="*/ 3 h 52"/>
              <a:gd name="T80" fmla="*/ 34 w 80"/>
              <a:gd name="T81" fmla="*/ 0 h 52"/>
              <a:gd name="T82" fmla="*/ 38 w 80"/>
              <a:gd name="T83" fmla="*/ 0 h 52"/>
              <a:gd name="T84" fmla="*/ 42 w 80"/>
              <a:gd name="T85" fmla="*/ 0 h 52"/>
              <a:gd name="T86" fmla="*/ 47 w 80"/>
              <a:gd name="T87" fmla="*/ 0 h 52"/>
              <a:gd name="T88" fmla="*/ 51 w 80"/>
              <a:gd name="T89" fmla="*/ 0 h 52"/>
              <a:gd name="T90" fmla="*/ 58 w 80"/>
              <a:gd name="T91" fmla="*/ 3 h 52"/>
              <a:gd name="T92" fmla="*/ 62 w 80"/>
              <a:gd name="T93" fmla="*/ 3 h 52"/>
              <a:gd name="T94" fmla="*/ 67 w 80"/>
              <a:gd name="T95" fmla="*/ 6 h 52"/>
              <a:gd name="T96" fmla="*/ 71 w 80"/>
              <a:gd name="T97" fmla="*/ 6 h 52"/>
              <a:gd name="T98" fmla="*/ 71 w 80"/>
              <a:gd name="T99" fmla="*/ 6 h 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80" h="52">
                <a:moveTo>
                  <a:pt x="71" y="6"/>
                </a:moveTo>
                <a:lnTo>
                  <a:pt x="75" y="9"/>
                </a:lnTo>
                <a:lnTo>
                  <a:pt x="78" y="12"/>
                </a:lnTo>
                <a:lnTo>
                  <a:pt x="80" y="15"/>
                </a:lnTo>
                <a:lnTo>
                  <a:pt x="80" y="15"/>
                </a:lnTo>
                <a:lnTo>
                  <a:pt x="80" y="15"/>
                </a:lnTo>
                <a:lnTo>
                  <a:pt x="78" y="18"/>
                </a:lnTo>
                <a:lnTo>
                  <a:pt x="75" y="18"/>
                </a:lnTo>
                <a:lnTo>
                  <a:pt x="73" y="21"/>
                </a:lnTo>
                <a:lnTo>
                  <a:pt x="71" y="24"/>
                </a:lnTo>
                <a:lnTo>
                  <a:pt x="67" y="24"/>
                </a:lnTo>
                <a:lnTo>
                  <a:pt x="62" y="27"/>
                </a:lnTo>
                <a:lnTo>
                  <a:pt x="51" y="34"/>
                </a:lnTo>
                <a:lnTo>
                  <a:pt x="42" y="40"/>
                </a:lnTo>
                <a:lnTo>
                  <a:pt x="34" y="43"/>
                </a:lnTo>
                <a:lnTo>
                  <a:pt x="22" y="46"/>
                </a:lnTo>
                <a:lnTo>
                  <a:pt x="16" y="49"/>
                </a:lnTo>
                <a:lnTo>
                  <a:pt x="9" y="52"/>
                </a:lnTo>
                <a:lnTo>
                  <a:pt x="7" y="52"/>
                </a:lnTo>
                <a:lnTo>
                  <a:pt x="5" y="52"/>
                </a:lnTo>
                <a:lnTo>
                  <a:pt x="3" y="52"/>
                </a:lnTo>
                <a:lnTo>
                  <a:pt x="3" y="52"/>
                </a:lnTo>
                <a:lnTo>
                  <a:pt x="0" y="52"/>
                </a:lnTo>
                <a:lnTo>
                  <a:pt x="0" y="49"/>
                </a:lnTo>
                <a:lnTo>
                  <a:pt x="0" y="49"/>
                </a:lnTo>
                <a:lnTo>
                  <a:pt x="0" y="46"/>
                </a:lnTo>
                <a:lnTo>
                  <a:pt x="3" y="46"/>
                </a:lnTo>
                <a:lnTo>
                  <a:pt x="5" y="43"/>
                </a:lnTo>
                <a:lnTo>
                  <a:pt x="9" y="37"/>
                </a:lnTo>
                <a:lnTo>
                  <a:pt x="16" y="30"/>
                </a:lnTo>
                <a:lnTo>
                  <a:pt x="20" y="27"/>
                </a:lnTo>
                <a:lnTo>
                  <a:pt x="25" y="24"/>
                </a:lnTo>
                <a:lnTo>
                  <a:pt x="29" y="18"/>
                </a:lnTo>
                <a:lnTo>
                  <a:pt x="31" y="15"/>
                </a:lnTo>
                <a:lnTo>
                  <a:pt x="34" y="15"/>
                </a:lnTo>
                <a:lnTo>
                  <a:pt x="34" y="12"/>
                </a:lnTo>
                <a:lnTo>
                  <a:pt x="31" y="9"/>
                </a:lnTo>
                <a:lnTo>
                  <a:pt x="29" y="6"/>
                </a:lnTo>
                <a:lnTo>
                  <a:pt x="29" y="3"/>
                </a:lnTo>
                <a:lnTo>
                  <a:pt x="31" y="3"/>
                </a:lnTo>
                <a:lnTo>
                  <a:pt x="34" y="0"/>
                </a:lnTo>
                <a:lnTo>
                  <a:pt x="38" y="0"/>
                </a:lnTo>
                <a:lnTo>
                  <a:pt x="42" y="0"/>
                </a:lnTo>
                <a:lnTo>
                  <a:pt x="47" y="0"/>
                </a:lnTo>
                <a:lnTo>
                  <a:pt x="51" y="0"/>
                </a:lnTo>
                <a:lnTo>
                  <a:pt x="58" y="3"/>
                </a:lnTo>
                <a:lnTo>
                  <a:pt x="62" y="3"/>
                </a:lnTo>
                <a:lnTo>
                  <a:pt x="67" y="6"/>
                </a:lnTo>
                <a:lnTo>
                  <a:pt x="71" y="6"/>
                </a:lnTo>
                <a:lnTo>
                  <a:pt x="71" y="6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4" name="Freeform 311"/>
          <p:cNvSpPr>
            <a:spLocks/>
          </p:cNvSpPr>
          <p:nvPr/>
        </p:nvSpPr>
        <p:spPr bwMode="auto">
          <a:xfrm>
            <a:off x="9430911" y="4071000"/>
            <a:ext cx="318488" cy="1047236"/>
          </a:xfrm>
          <a:custGeom>
            <a:avLst/>
            <a:gdLst>
              <a:gd name="T0" fmla="*/ 6 w 53"/>
              <a:gd name="T1" fmla="*/ 13 h 118"/>
              <a:gd name="T2" fmla="*/ 4 w 53"/>
              <a:gd name="T3" fmla="*/ 10 h 118"/>
              <a:gd name="T4" fmla="*/ 2 w 53"/>
              <a:gd name="T5" fmla="*/ 10 h 118"/>
              <a:gd name="T6" fmla="*/ 0 w 53"/>
              <a:gd name="T7" fmla="*/ 7 h 118"/>
              <a:gd name="T8" fmla="*/ 0 w 53"/>
              <a:gd name="T9" fmla="*/ 4 h 118"/>
              <a:gd name="T10" fmla="*/ 0 w 53"/>
              <a:gd name="T11" fmla="*/ 4 h 118"/>
              <a:gd name="T12" fmla="*/ 4 w 53"/>
              <a:gd name="T13" fmla="*/ 0 h 118"/>
              <a:gd name="T14" fmla="*/ 6 w 53"/>
              <a:gd name="T15" fmla="*/ 0 h 118"/>
              <a:gd name="T16" fmla="*/ 13 w 53"/>
              <a:gd name="T17" fmla="*/ 0 h 118"/>
              <a:gd name="T18" fmla="*/ 26 w 53"/>
              <a:gd name="T19" fmla="*/ 0 h 118"/>
              <a:gd name="T20" fmla="*/ 33 w 53"/>
              <a:gd name="T21" fmla="*/ 0 h 118"/>
              <a:gd name="T22" fmla="*/ 39 w 53"/>
              <a:gd name="T23" fmla="*/ 4 h 118"/>
              <a:gd name="T24" fmla="*/ 46 w 53"/>
              <a:gd name="T25" fmla="*/ 7 h 118"/>
              <a:gd name="T26" fmla="*/ 50 w 53"/>
              <a:gd name="T27" fmla="*/ 10 h 118"/>
              <a:gd name="T28" fmla="*/ 53 w 53"/>
              <a:gd name="T29" fmla="*/ 10 h 118"/>
              <a:gd name="T30" fmla="*/ 53 w 53"/>
              <a:gd name="T31" fmla="*/ 13 h 118"/>
              <a:gd name="T32" fmla="*/ 53 w 53"/>
              <a:gd name="T33" fmla="*/ 16 h 118"/>
              <a:gd name="T34" fmla="*/ 53 w 53"/>
              <a:gd name="T35" fmla="*/ 16 h 118"/>
              <a:gd name="T36" fmla="*/ 50 w 53"/>
              <a:gd name="T37" fmla="*/ 19 h 118"/>
              <a:gd name="T38" fmla="*/ 50 w 53"/>
              <a:gd name="T39" fmla="*/ 22 h 118"/>
              <a:gd name="T40" fmla="*/ 48 w 53"/>
              <a:gd name="T41" fmla="*/ 25 h 118"/>
              <a:gd name="T42" fmla="*/ 48 w 53"/>
              <a:gd name="T43" fmla="*/ 31 h 118"/>
              <a:gd name="T44" fmla="*/ 48 w 53"/>
              <a:gd name="T45" fmla="*/ 37 h 118"/>
              <a:gd name="T46" fmla="*/ 46 w 53"/>
              <a:gd name="T47" fmla="*/ 50 h 118"/>
              <a:gd name="T48" fmla="*/ 46 w 53"/>
              <a:gd name="T49" fmla="*/ 62 h 118"/>
              <a:gd name="T50" fmla="*/ 46 w 53"/>
              <a:gd name="T51" fmla="*/ 77 h 118"/>
              <a:gd name="T52" fmla="*/ 44 w 53"/>
              <a:gd name="T53" fmla="*/ 96 h 118"/>
              <a:gd name="T54" fmla="*/ 44 w 53"/>
              <a:gd name="T55" fmla="*/ 114 h 118"/>
              <a:gd name="T56" fmla="*/ 13 w 53"/>
              <a:gd name="T57" fmla="*/ 118 h 118"/>
              <a:gd name="T58" fmla="*/ 13 w 53"/>
              <a:gd name="T59" fmla="*/ 99 h 118"/>
              <a:gd name="T60" fmla="*/ 13 w 53"/>
              <a:gd name="T61" fmla="*/ 84 h 118"/>
              <a:gd name="T62" fmla="*/ 15 w 53"/>
              <a:gd name="T63" fmla="*/ 68 h 118"/>
              <a:gd name="T64" fmla="*/ 15 w 53"/>
              <a:gd name="T65" fmla="*/ 53 h 118"/>
              <a:gd name="T66" fmla="*/ 15 w 53"/>
              <a:gd name="T67" fmla="*/ 44 h 118"/>
              <a:gd name="T68" fmla="*/ 13 w 53"/>
              <a:gd name="T69" fmla="*/ 34 h 118"/>
              <a:gd name="T70" fmla="*/ 13 w 53"/>
              <a:gd name="T71" fmla="*/ 28 h 118"/>
              <a:gd name="T72" fmla="*/ 13 w 53"/>
              <a:gd name="T73" fmla="*/ 25 h 118"/>
              <a:gd name="T74" fmla="*/ 11 w 53"/>
              <a:gd name="T75" fmla="*/ 19 h 118"/>
              <a:gd name="T76" fmla="*/ 11 w 53"/>
              <a:gd name="T77" fmla="*/ 16 h 118"/>
              <a:gd name="T78" fmla="*/ 8 w 53"/>
              <a:gd name="T79" fmla="*/ 13 h 118"/>
              <a:gd name="T80" fmla="*/ 6 w 53"/>
              <a:gd name="T81" fmla="*/ 13 h 118"/>
              <a:gd name="T82" fmla="*/ 6 w 53"/>
              <a:gd name="T83" fmla="*/ 13 h 1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53" h="118">
                <a:moveTo>
                  <a:pt x="6" y="13"/>
                </a:moveTo>
                <a:lnTo>
                  <a:pt x="4" y="10"/>
                </a:lnTo>
                <a:lnTo>
                  <a:pt x="2" y="10"/>
                </a:lnTo>
                <a:lnTo>
                  <a:pt x="0" y="7"/>
                </a:lnTo>
                <a:lnTo>
                  <a:pt x="0" y="4"/>
                </a:lnTo>
                <a:lnTo>
                  <a:pt x="0" y="4"/>
                </a:lnTo>
                <a:lnTo>
                  <a:pt x="4" y="0"/>
                </a:lnTo>
                <a:lnTo>
                  <a:pt x="6" y="0"/>
                </a:lnTo>
                <a:lnTo>
                  <a:pt x="13" y="0"/>
                </a:lnTo>
                <a:lnTo>
                  <a:pt x="26" y="0"/>
                </a:lnTo>
                <a:lnTo>
                  <a:pt x="33" y="0"/>
                </a:lnTo>
                <a:lnTo>
                  <a:pt x="39" y="4"/>
                </a:lnTo>
                <a:lnTo>
                  <a:pt x="46" y="7"/>
                </a:lnTo>
                <a:lnTo>
                  <a:pt x="50" y="10"/>
                </a:lnTo>
                <a:lnTo>
                  <a:pt x="53" y="10"/>
                </a:lnTo>
                <a:lnTo>
                  <a:pt x="53" y="13"/>
                </a:lnTo>
                <a:lnTo>
                  <a:pt x="53" y="16"/>
                </a:lnTo>
                <a:lnTo>
                  <a:pt x="53" y="16"/>
                </a:lnTo>
                <a:lnTo>
                  <a:pt x="50" y="19"/>
                </a:lnTo>
                <a:lnTo>
                  <a:pt x="50" y="22"/>
                </a:lnTo>
                <a:lnTo>
                  <a:pt x="48" y="25"/>
                </a:lnTo>
                <a:lnTo>
                  <a:pt x="48" y="31"/>
                </a:lnTo>
                <a:lnTo>
                  <a:pt x="48" y="37"/>
                </a:lnTo>
                <a:lnTo>
                  <a:pt x="46" y="50"/>
                </a:lnTo>
                <a:lnTo>
                  <a:pt x="46" y="62"/>
                </a:lnTo>
                <a:lnTo>
                  <a:pt x="46" y="77"/>
                </a:lnTo>
                <a:lnTo>
                  <a:pt x="44" y="96"/>
                </a:lnTo>
                <a:lnTo>
                  <a:pt x="44" y="114"/>
                </a:lnTo>
                <a:lnTo>
                  <a:pt x="13" y="118"/>
                </a:lnTo>
                <a:lnTo>
                  <a:pt x="13" y="99"/>
                </a:lnTo>
                <a:lnTo>
                  <a:pt x="13" y="84"/>
                </a:lnTo>
                <a:lnTo>
                  <a:pt x="15" y="68"/>
                </a:lnTo>
                <a:lnTo>
                  <a:pt x="15" y="53"/>
                </a:lnTo>
                <a:lnTo>
                  <a:pt x="15" y="44"/>
                </a:lnTo>
                <a:lnTo>
                  <a:pt x="13" y="34"/>
                </a:lnTo>
                <a:lnTo>
                  <a:pt x="13" y="28"/>
                </a:lnTo>
                <a:lnTo>
                  <a:pt x="13" y="25"/>
                </a:lnTo>
                <a:lnTo>
                  <a:pt x="11" y="19"/>
                </a:lnTo>
                <a:lnTo>
                  <a:pt x="11" y="16"/>
                </a:lnTo>
                <a:lnTo>
                  <a:pt x="8" y="13"/>
                </a:lnTo>
                <a:lnTo>
                  <a:pt x="6" y="13"/>
                </a:lnTo>
                <a:lnTo>
                  <a:pt x="6" y="13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5" name="Freeform 312"/>
          <p:cNvSpPr>
            <a:spLocks/>
          </p:cNvSpPr>
          <p:nvPr/>
        </p:nvSpPr>
        <p:spPr bwMode="auto">
          <a:xfrm>
            <a:off x="9148482" y="4541366"/>
            <a:ext cx="1009540" cy="301746"/>
          </a:xfrm>
          <a:custGeom>
            <a:avLst/>
            <a:gdLst>
              <a:gd name="T0" fmla="*/ 100 w 168"/>
              <a:gd name="T1" fmla="*/ 24 h 34"/>
              <a:gd name="T2" fmla="*/ 84 w 168"/>
              <a:gd name="T3" fmla="*/ 28 h 34"/>
              <a:gd name="T4" fmla="*/ 71 w 168"/>
              <a:gd name="T5" fmla="*/ 28 h 34"/>
              <a:gd name="T6" fmla="*/ 58 w 168"/>
              <a:gd name="T7" fmla="*/ 31 h 34"/>
              <a:gd name="T8" fmla="*/ 47 w 168"/>
              <a:gd name="T9" fmla="*/ 31 h 34"/>
              <a:gd name="T10" fmla="*/ 38 w 168"/>
              <a:gd name="T11" fmla="*/ 34 h 34"/>
              <a:gd name="T12" fmla="*/ 31 w 168"/>
              <a:gd name="T13" fmla="*/ 34 h 34"/>
              <a:gd name="T14" fmla="*/ 27 w 168"/>
              <a:gd name="T15" fmla="*/ 34 h 34"/>
              <a:gd name="T16" fmla="*/ 24 w 168"/>
              <a:gd name="T17" fmla="*/ 34 h 34"/>
              <a:gd name="T18" fmla="*/ 20 w 168"/>
              <a:gd name="T19" fmla="*/ 34 h 34"/>
              <a:gd name="T20" fmla="*/ 16 w 168"/>
              <a:gd name="T21" fmla="*/ 34 h 34"/>
              <a:gd name="T22" fmla="*/ 11 w 168"/>
              <a:gd name="T23" fmla="*/ 34 h 34"/>
              <a:gd name="T24" fmla="*/ 7 w 168"/>
              <a:gd name="T25" fmla="*/ 34 h 34"/>
              <a:gd name="T26" fmla="*/ 5 w 168"/>
              <a:gd name="T27" fmla="*/ 31 h 34"/>
              <a:gd name="T28" fmla="*/ 2 w 168"/>
              <a:gd name="T29" fmla="*/ 31 h 34"/>
              <a:gd name="T30" fmla="*/ 0 w 168"/>
              <a:gd name="T31" fmla="*/ 28 h 34"/>
              <a:gd name="T32" fmla="*/ 0 w 168"/>
              <a:gd name="T33" fmla="*/ 28 h 34"/>
              <a:gd name="T34" fmla="*/ 0 w 168"/>
              <a:gd name="T35" fmla="*/ 24 h 34"/>
              <a:gd name="T36" fmla="*/ 2 w 168"/>
              <a:gd name="T37" fmla="*/ 24 h 34"/>
              <a:gd name="T38" fmla="*/ 9 w 168"/>
              <a:gd name="T39" fmla="*/ 21 h 34"/>
              <a:gd name="T40" fmla="*/ 16 w 168"/>
              <a:gd name="T41" fmla="*/ 21 h 34"/>
              <a:gd name="T42" fmla="*/ 24 w 168"/>
              <a:gd name="T43" fmla="*/ 18 h 34"/>
              <a:gd name="T44" fmla="*/ 35 w 168"/>
              <a:gd name="T45" fmla="*/ 15 h 34"/>
              <a:gd name="T46" fmla="*/ 49 w 168"/>
              <a:gd name="T47" fmla="*/ 12 h 34"/>
              <a:gd name="T48" fmla="*/ 64 w 168"/>
              <a:gd name="T49" fmla="*/ 9 h 34"/>
              <a:gd name="T50" fmla="*/ 80 w 168"/>
              <a:gd name="T51" fmla="*/ 6 h 34"/>
              <a:gd name="T52" fmla="*/ 95 w 168"/>
              <a:gd name="T53" fmla="*/ 3 h 34"/>
              <a:gd name="T54" fmla="*/ 108 w 168"/>
              <a:gd name="T55" fmla="*/ 0 h 34"/>
              <a:gd name="T56" fmla="*/ 119 w 168"/>
              <a:gd name="T57" fmla="*/ 0 h 34"/>
              <a:gd name="T58" fmla="*/ 128 w 168"/>
              <a:gd name="T59" fmla="*/ 0 h 34"/>
              <a:gd name="T60" fmla="*/ 137 w 168"/>
              <a:gd name="T61" fmla="*/ 0 h 34"/>
              <a:gd name="T62" fmla="*/ 144 w 168"/>
              <a:gd name="T63" fmla="*/ 0 h 34"/>
              <a:gd name="T64" fmla="*/ 148 w 168"/>
              <a:gd name="T65" fmla="*/ 0 h 34"/>
              <a:gd name="T66" fmla="*/ 157 w 168"/>
              <a:gd name="T67" fmla="*/ 0 h 34"/>
              <a:gd name="T68" fmla="*/ 159 w 168"/>
              <a:gd name="T69" fmla="*/ 3 h 34"/>
              <a:gd name="T70" fmla="*/ 164 w 168"/>
              <a:gd name="T71" fmla="*/ 3 h 34"/>
              <a:gd name="T72" fmla="*/ 166 w 168"/>
              <a:gd name="T73" fmla="*/ 3 h 34"/>
              <a:gd name="T74" fmla="*/ 166 w 168"/>
              <a:gd name="T75" fmla="*/ 3 h 34"/>
              <a:gd name="T76" fmla="*/ 168 w 168"/>
              <a:gd name="T77" fmla="*/ 6 h 34"/>
              <a:gd name="T78" fmla="*/ 168 w 168"/>
              <a:gd name="T79" fmla="*/ 6 h 34"/>
              <a:gd name="T80" fmla="*/ 166 w 168"/>
              <a:gd name="T81" fmla="*/ 9 h 34"/>
              <a:gd name="T82" fmla="*/ 164 w 168"/>
              <a:gd name="T83" fmla="*/ 9 h 34"/>
              <a:gd name="T84" fmla="*/ 159 w 168"/>
              <a:gd name="T85" fmla="*/ 12 h 34"/>
              <a:gd name="T86" fmla="*/ 150 w 168"/>
              <a:gd name="T87" fmla="*/ 12 h 34"/>
              <a:gd name="T88" fmla="*/ 141 w 168"/>
              <a:gd name="T89" fmla="*/ 15 h 34"/>
              <a:gd name="T90" fmla="*/ 130 w 168"/>
              <a:gd name="T91" fmla="*/ 18 h 34"/>
              <a:gd name="T92" fmla="*/ 117 w 168"/>
              <a:gd name="T93" fmla="*/ 21 h 34"/>
              <a:gd name="T94" fmla="*/ 100 w 168"/>
              <a:gd name="T95" fmla="*/ 24 h 34"/>
              <a:gd name="T96" fmla="*/ 100 w 168"/>
              <a:gd name="T97" fmla="*/ 24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168" h="34">
                <a:moveTo>
                  <a:pt x="100" y="24"/>
                </a:moveTo>
                <a:lnTo>
                  <a:pt x="84" y="28"/>
                </a:lnTo>
                <a:lnTo>
                  <a:pt x="71" y="28"/>
                </a:lnTo>
                <a:lnTo>
                  <a:pt x="58" y="31"/>
                </a:lnTo>
                <a:lnTo>
                  <a:pt x="47" y="31"/>
                </a:lnTo>
                <a:lnTo>
                  <a:pt x="38" y="34"/>
                </a:lnTo>
                <a:lnTo>
                  <a:pt x="31" y="34"/>
                </a:lnTo>
                <a:lnTo>
                  <a:pt x="27" y="34"/>
                </a:lnTo>
                <a:lnTo>
                  <a:pt x="24" y="34"/>
                </a:lnTo>
                <a:lnTo>
                  <a:pt x="20" y="34"/>
                </a:lnTo>
                <a:lnTo>
                  <a:pt x="16" y="34"/>
                </a:lnTo>
                <a:lnTo>
                  <a:pt x="11" y="34"/>
                </a:lnTo>
                <a:lnTo>
                  <a:pt x="7" y="34"/>
                </a:lnTo>
                <a:lnTo>
                  <a:pt x="5" y="31"/>
                </a:lnTo>
                <a:lnTo>
                  <a:pt x="2" y="31"/>
                </a:lnTo>
                <a:lnTo>
                  <a:pt x="0" y="28"/>
                </a:lnTo>
                <a:lnTo>
                  <a:pt x="0" y="28"/>
                </a:lnTo>
                <a:lnTo>
                  <a:pt x="0" y="24"/>
                </a:lnTo>
                <a:lnTo>
                  <a:pt x="2" y="24"/>
                </a:lnTo>
                <a:lnTo>
                  <a:pt x="9" y="21"/>
                </a:lnTo>
                <a:lnTo>
                  <a:pt x="16" y="21"/>
                </a:lnTo>
                <a:lnTo>
                  <a:pt x="24" y="18"/>
                </a:lnTo>
                <a:lnTo>
                  <a:pt x="35" y="15"/>
                </a:lnTo>
                <a:lnTo>
                  <a:pt x="49" y="12"/>
                </a:lnTo>
                <a:lnTo>
                  <a:pt x="64" y="9"/>
                </a:lnTo>
                <a:lnTo>
                  <a:pt x="80" y="6"/>
                </a:lnTo>
                <a:lnTo>
                  <a:pt x="95" y="3"/>
                </a:lnTo>
                <a:lnTo>
                  <a:pt x="108" y="0"/>
                </a:lnTo>
                <a:lnTo>
                  <a:pt x="119" y="0"/>
                </a:lnTo>
                <a:lnTo>
                  <a:pt x="128" y="0"/>
                </a:lnTo>
                <a:lnTo>
                  <a:pt x="137" y="0"/>
                </a:lnTo>
                <a:lnTo>
                  <a:pt x="144" y="0"/>
                </a:lnTo>
                <a:lnTo>
                  <a:pt x="148" y="0"/>
                </a:lnTo>
                <a:lnTo>
                  <a:pt x="157" y="0"/>
                </a:lnTo>
                <a:lnTo>
                  <a:pt x="159" y="3"/>
                </a:lnTo>
                <a:lnTo>
                  <a:pt x="164" y="3"/>
                </a:lnTo>
                <a:lnTo>
                  <a:pt x="166" y="3"/>
                </a:lnTo>
                <a:lnTo>
                  <a:pt x="166" y="3"/>
                </a:lnTo>
                <a:lnTo>
                  <a:pt x="168" y="6"/>
                </a:lnTo>
                <a:lnTo>
                  <a:pt x="168" y="6"/>
                </a:lnTo>
                <a:lnTo>
                  <a:pt x="166" y="9"/>
                </a:lnTo>
                <a:lnTo>
                  <a:pt x="164" y="9"/>
                </a:lnTo>
                <a:lnTo>
                  <a:pt x="159" y="12"/>
                </a:lnTo>
                <a:lnTo>
                  <a:pt x="150" y="12"/>
                </a:lnTo>
                <a:lnTo>
                  <a:pt x="141" y="15"/>
                </a:lnTo>
                <a:lnTo>
                  <a:pt x="130" y="18"/>
                </a:lnTo>
                <a:lnTo>
                  <a:pt x="117" y="21"/>
                </a:lnTo>
                <a:lnTo>
                  <a:pt x="100" y="24"/>
                </a:lnTo>
                <a:lnTo>
                  <a:pt x="100" y="24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6" name="Freeform 313"/>
          <p:cNvSpPr>
            <a:spLocks/>
          </p:cNvSpPr>
          <p:nvPr/>
        </p:nvSpPr>
        <p:spPr bwMode="auto">
          <a:xfrm>
            <a:off x="8673756" y="4896361"/>
            <a:ext cx="1790732" cy="434872"/>
          </a:xfrm>
          <a:custGeom>
            <a:avLst/>
            <a:gdLst>
              <a:gd name="T0" fmla="*/ 298 w 298"/>
              <a:gd name="T1" fmla="*/ 15 h 49"/>
              <a:gd name="T2" fmla="*/ 295 w 298"/>
              <a:gd name="T3" fmla="*/ 21 h 49"/>
              <a:gd name="T4" fmla="*/ 289 w 298"/>
              <a:gd name="T5" fmla="*/ 21 h 49"/>
              <a:gd name="T6" fmla="*/ 276 w 298"/>
              <a:gd name="T7" fmla="*/ 21 h 49"/>
              <a:gd name="T8" fmla="*/ 256 w 298"/>
              <a:gd name="T9" fmla="*/ 21 h 49"/>
              <a:gd name="T10" fmla="*/ 229 w 298"/>
              <a:gd name="T11" fmla="*/ 25 h 49"/>
              <a:gd name="T12" fmla="*/ 205 w 298"/>
              <a:gd name="T13" fmla="*/ 28 h 49"/>
              <a:gd name="T14" fmla="*/ 185 w 298"/>
              <a:gd name="T15" fmla="*/ 31 h 49"/>
              <a:gd name="T16" fmla="*/ 161 w 298"/>
              <a:gd name="T17" fmla="*/ 34 h 49"/>
              <a:gd name="T18" fmla="*/ 132 w 298"/>
              <a:gd name="T19" fmla="*/ 37 h 49"/>
              <a:gd name="T20" fmla="*/ 101 w 298"/>
              <a:gd name="T21" fmla="*/ 43 h 49"/>
              <a:gd name="T22" fmla="*/ 75 w 298"/>
              <a:gd name="T23" fmla="*/ 46 h 49"/>
              <a:gd name="T24" fmla="*/ 55 w 298"/>
              <a:gd name="T25" fmla="*/ 49 h 49"/>
              <a:gd name="T26" fmla="*/ 42 w 298"/>
              <a:gd name="T27" fmla="*/ 49 h 49"/>
              <a:gd name="T28" fmla="*/ 26 w 298"/>
              <a:gd name="T29" fmla="*/ 49 h 49"/>
              <a:gd name="T30" fmla="*/ 6 w 298"/>
              <a:gd name="T31" fmla="*/ 43 h 49"/>
              <a:gd name="T32" fmla="*/ 0 w 298"/>
              <a:gd name="T33" fmla="*/ 40 h 49"/>
              <a:gd name="T34" fmla="*/ 0 w 298"/>
              <a:gd name="T35" fmla="*/ 34 h 49"/>
              <a:gd name="T36" fmla="*/ 9 w 298"/>
              <a:gd name="T37" fmla="*/ 31 h 49"/>
              <a:gd name="T38" fmla="*/ 22 w 298"/>
              <a:gd name="T39" fmla="*/ 31 h 49"/>
              <a:gd name="T40" fmla="*/ 42 w 298"/>
              <a:gd name="T41" fmla="*/ 31 h 49"/>
              <a:gd name="T42" fmla="*/ 46 w 298"/>
              <a:gd name="T43" fmla="*/ 31 h 49"/>
              <a:gd name="T44" fmla="*/ 53 w 298"/>
              <a:gd name="T45" fmla="*/ 31 h 49"/>
              <a:gd name="T46" fmla="*/ 62 w 298"/>
              <a:gd name="T47" fmla="*/ 28 h 49"/>
              <a:gd name="T48" fmla="*/ 75 w 298"/>
              <a:gd name="T49" fmla="*/ 28 h 49"/>
              <a:gd name="T50" fmla="*/ 88 w 298"/>
              <a:gd name="T51" fmla="*/ 25 h 49"/>
              <a:gd name="T52" fmla="*/ 106 w 298"/>
              <a:gd name="T53" fmla="*/ 21 h 49"/>
              <a:gd name="T54" fmla="*/ 128 w 298"/>
              <a:gd name="T55" fmla="*/ 18 h 49"/>
              <a:gd name="T56" fmla="*/ 150 w 298"/>
              <a:gd name="T57" fmla="*/ 15 h 49"/>
              <a:gd name="T58" fmla="*/ 174 w 298"/>
              <a:gd name="T59" fmla="*/ 12 h 49"/>
              <a:gd name="T60" fmla="*/ 194 w 298"/>
              <a:gd name="T61" fmla="*/ 9 h 49"/>
              <a:gd name="T62" fmla="*/ 214 w 298"/>
              <a:gd name="T63" fmla="*/ 6 h 49"/>
              <a:gd name="T64" fmla="*/ 229 w 298"/>
              <a:gd name="T65" fmla="*/ 3 h 49"/>
              <a:gd name="T66" fmla="*/ 243 w 298"/>
              <a:gd name="T67" fmla="*/ 3 h 49"/>
              <a:gd name="T68" fmla="*/ 251 w 298"/>
              <a:gd name="T69" fmla="*/ 0 h 49"/>
              <a:gd name="T70" fmla="*/ 260 w 298"/>
              <a:gd name="T71" fmla="*/ 0 h 49"/>
              <a:gd name="T72" fmla="*/ 265 w 298"/>
              <a:gd name="T73" fmla="*/ 0 h 49"/>
              <a:gd name="T74" fmla="*/ 278 w 298"/>
              <a:gd name="T75" fmla="*/ 0 h 49"/>
              <a:gd name="T76" fmla="*/ 287 w 298"/>
              <a:gd name="T77" fmla="*/ 3 h 49"/>
              <a:gd name="T78" fmla="*/ 293 w 298"/>
              <a:gd name="T79" fmla="*/ 9 h 49"/>
              <a:gd name="T80" fmla="*/ 298 w 298"/>
              <a:gd name="T81" fmla="*/ 15 h 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298" h="49">
                <a:moveTo>
                  <a:pt x="298" y="15"/>
                </a:moveTo>
                <a:lnTo>
                  <a:pt x="298" y="15"/>
                </a:lnTo>
                <a:lnTo>
                  <a:pt x="298" y="18"/>
                </a:lnTo>
                <a:lnTo>
                  <a:pt x="295" y="21"/>
                </a:lnTo>
                <a:lnTo>
                  <a:pt x="293" y="21"/>
                </a:lnTo>
                <a:lnTo>
                  <a:pt x="289" y="21"/>
                </a:lnTo>
                <a:lnTo>
                  <a:pt x="284" y="21"/>
                </a:lnTo>
                <a:lnTo>
                  <a:pt x="276" y="21"/>
                </a:lnTo>
                <a:lnTo>
                  <a:pt x="267" y="21"/>
                </a:lnTo>
                <a:lnTo>
                  <a:pt x="256" y="21"/>
                </a:lnTo>
                <a:lnTo>
                  <a:pt x="245" y="25"/>
                </a:lnTo>
                <a:lnTo>
                  <a:pt x="229" y="25"/>
                </a:lnTo>
                <a:lnTo>
                  <a:pt x="214" y="25"/>
                </a:lnTo>
                <a:lnTo>
                  <a:pt x="205" y="28"/>
                </a:lnTo>
                <a:lnTo>
                  <a:pt x="196" y="28"/>
                </a:lnTo>
                <a:lnTo>
                  <a:pt x="185" y="31"/>
                </a:lnTo>
                <a:lnTo>
                  <a:pt x="174" y="31"/>
                </a:lnTo>
                <a:lnTo>
                  <a:pt x="161" y="34"/>
                </a:lnTo>
                <a:lnTo>
                  <a:pt x="148" y="34"/>
                </a:lnTo>
                <a:lnTo>
                  <a:pt x="132" y="37"/>
                </a:lnTo>
                <a:lnTo>
                  <a:pt x="117" y="40"/>
                </a:lnTo>
                <a:lnTo>
                  <a:pt x="101" y="43"/>
                </a:lnTo>
                <a:lnTo>
                  <a:pt x="86" y="43"/>
                </a:lnTo>
                <a:lnTo>
                  <a:pt x="75" y="46"/>
                </a:lnTo>
                <a:lnTo>
                  <a:pt x="64" y="46"/>
                </a:lnTo>
                <a:lnTo>
                  <a:pt x="55" y="49"/>
                </a:lnTo>
                <a:lnTo>
                  <a:pt x="48" y="49"/>
                </a:lnTo>
                <a:lnTo>
                  <a:pt x="42" y="49"/>
                </a:lnTo>
                <a:lnTo>
                  <a:pt x="37" y="49"/>
                </a:lnTo>
                <a:lnTo>
                  <a:pt x="26" y="49"/>
                </a:lnTo>
                <a:lnTo>
                  <a:pt x="13" y="46"/>
                </a:lnTo>
                <a:lnTo>
                  <a:pt x="6" y="43"/>
                </a:lnTo>
                <a:lnTo>
                  <a:pt x="2" y="43"/>
                </a:lnTo>
                <a:lnTo>
                  <a:pt x="0" y="40"/>
                </a:lnTo>
                <a:lnTo>
                  <a:pt x="0" y="37"/>
                </a:lnTo>
                <a:lnTo>
                  <a:pt x="0" y="34"/>
                </a:lnTo>
                <a:lnTo>
                  <a:pt x="2" y="34"/>
                </a:lnTo>
                <a:lnTo>
                  <a:pt x="9" y="31"/>
                </a:lnTo>
                <a:lnTo>
                  <a:pt x="15" y="31"/>
                </a:lnTo>
                <a:lnTo>
                  <a:pt x="22" y="31"/>
                </a:lnTo>
                <a:lnTo>
                  <a:pt x="28" y="31"/>
                </a:lnTo>
                <a:lnTo>
                  <a:pt x="42" y="31"/>
                </a:lnTo>
                <a:lnTo>
                  <a:pt x="44" y="31"/>
                </a:lnTo>
                <a:lnTo>
                  <a:pt x="46" y="31"/>
                </a:lnTo>
                <a:lnTo>
                  <a:pt x="48" y="31"/>
                </a:lnTo>
                <a:lnTo>
                  <a:pt x="53" y="31"/>
                </a:lnTo>
                <a:lnTo>
                  <a:pt x="57" y="28"/>
                </a:lnTo>
                <a:lnTo>
                  <a:pt x="62" y="28"/>
                </a:lnTo>
                <a:lnTo>
                  <a:pt x="68" y="28"/>
                </a:lnTo>
                <a:lnTo>
                  <a:pt x="75" y="28"/>
                </a:lnTo>
                <a:lnTo>
                  <a:pt x="81" y="25"/>
                </a:lnTo>
                <a:lnTo>
                  <a:pt x="88" y="25"/>
                </a:lnTo>
                <a:lnTo>
                  <a:pt x="97" y="25"/>
                </a:lnTo>
                <a:lnTo>
                  <a:pt x="106" y="21"/>
                </a:lnTo>
                <a:lnTo>
                  <a:pt x="117" y="21"/>
                </a:lnTo>
                <a:lnTo>
                  <a:pt x="128" y="18"/>
                </a:lnTo>
                <a:lnTo>
                  <a:pt x="139" y="15"/>
                </a:lnTo>
                <a:lnTo>
                  <a:pt x="150" y="15"/>
                </a:lnTo>
                <a:lnTo>
                  <a:pt x="163" y="12"/>
                </a:lnTo>
                <a:lnTo>
                  <a:pt x="174" y="12"/>
                </a:lnTo>
                <a:lnTo>
                  <a:pt x="185" y="9"/>
                </a:lnTo>
                <a:lnTo>
                  <a:pt x="194" y="9"/>
                </a:lnTo>
                <a:lnTo>
                  <a:pt x="205" y="6"/>
                </a:lnTo>
                <a:lnTo>
                  <a:pt x="214" y="6"/>
                </a:lnTo>
                <a:lnTo>
                  <a:pt x="220" y="6"/>
                </a:lnTo>
                <a:lnTo>
                  <a:pt x="229" y="3"/>
                </a:lnTo>
                <a:lnTo>
                  <a:pt x="236" y="3"/>
                </a:lnTo>
                <a:lnTo>
                  <a:pt x="243" y="3"/>
                </a:lnTo>
                <a:lnTo>
                  <a:pt x="247" y="3"/>
                </a:lnTo>
                <a:lnTo>
                  <a:pt x="251" y="0"/>
                </a:lnTo>
                <a:lnTo>
                  <a:pt x="256" y="0"/>
                </a:lnTo>
                <a:lnTo>
                  <a:pt x="260" y="0"/>
                </a:lnTo>
                <a:lnTo>
                  <a:pt x="262" y="0"/>
                </a:lnTo>
                <a:lnTo>
                  <a:pt x="265" y="0"/>
                </a:lnTo>
                <a:lnTo>
                  <a:pt x="271" y="0"/>
                </a:lnTo>
                <a:lnTo>
                  <a:pt x="278" y="0"/>
                </a:lnTo>
                <a:lnTo>
                  <a:pt x="282" y="3"/>
                </a:lnTo>
                <a:lnTo>
                  <a:pt x="287" y="3"/>
                </a:lnTo>
                <a:lnTo>
                  <a:pt x="291" y="6"/>
                </a:lnTo>
                <a:lnTo>
                  <a:pt x="293" y="9"/>
                </a:lnTo>
                <a:lnTo>
                  <a:pt x="295" y="12"/>
                </a:lnTo>
                <a:lnTo>
                  <a:pt x="298" y="15"/>
                </a:lnTo>
                <a:lnTo>
                  <a:pt x="298" y="15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7" name="Freeform 314"/>
          <p:cNvSpPr>
            <a:spLocks/>
          </p:cNvSpPr>
          <p:nvPr/>
        </p:nvSpPr>
        <p:spPr bwMode="auto">
          <a:xfrm>
            <a:off x="9599168" y="5171485"/>
            <a:ext cx="66103" cy="763240"/>
          </a:xfrm>
          <a:custGeom>
            <a:avLst/>
            <a:gdLst>
              <a:gd name="T0" fmla="*/ 0 w 11"/>
              <a:gd name="T1" fmla="*/ 0 h 86"/>
              <a:gd name="T2" fmla="*/ 11 w 11"/>
              <a:gd name="T3" fmla="*/ 0 h 86"/>
              <a:gd name="T4" fmla="*/ 11 w 11"/>
              <a:gd name="T5" fmla="*/ 12 h 86"/>
              <a:gd name="T6" fmla="*/ 11 w 11"/>
              <a:gd name="T7" fmla="*/ 24 h 86"/>
              <a:gd name="T8" fmla="*/ 9 w 11"/>
              <a:gd name="T9" fmla="*/ 37 h 86"/>
              <a:gd name="T10" fmla="*/ 9 w 11"/>
              <a:gd name="T11" fmla="*/ 49 h 86"/>
              <a:gd name="T12" fmla="*/ 9 w 11"/>
              <a:gd name="T13" fmla="*/ 58 h 86"/>
              <a:gd name="T14" fmla="*/ 9 w 11"/>
              <a:gd name="T15" fmla="*/ 67 h 86"/>
              <a:gd name="T16" fmla="*/ 9 w 11"/>
              <a:gd name="T17" fmla="*/ 77 h 86"/>
              <a:gd name="T18" fmla="*/ 9 w 11"/>
              <a:gd name="T19" fmla="*/ 86 h 86"/>
              <a:gd name="T20" fmla="*/ 0 w 11"/>
              <a:gd name="T21" fmla="*/ 77 h 86"/>
              <a:gd name="T22" fmla="*/ 0 w 11"/>
              <a:gd name="T23" fmla="*/ 0 h 86"/>
              <a:gd name="T24" fmla="*/ 0 w 11"/>
              <a:gd name="T25" fmla="*/ 0 h 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1" h="86">
                <a:moveTo>
                  <a:pt x="0" y="0"/>
                </a:moveTo>
                <a:lnTo>
                  <a:pt x="11" y="0"/>
                </a:lnTo>
                <a:lnTo>
                  <a:pt x="11" y="12"/>
                </a:lnTo>
                <a:lnTo>
                  <a:pt x="11" y="24"/>
                </a:lnTo>
                <a:lnTo>
                  <a:pt x="9" y="37"/>
                </a:lnTo>
                <a:lnTo>
                  <a:pt x="9" y="49"/>
                </a:lnTo>
                <a:lnTo>
                  <a:pt x="9" y="58"/>
                </a:lnTo>
                <a:lnTo>
                  <a:pt x="9" y="67"/>
                </a:lnTo>
                <a:lnTo>
                  <a:pt x="9" y="77"/>
                </a:lnTo>
                <a:lnTo>
                  <a:pt x="9" y="86"/>
                </a:lnTo>
                <a:lnTo>
                  <a:pt x="0" y="77"/>
                </a:lnTo>
                <a:lnTo>
                  <a:pt x="0" y="0"/>
                </a:lnTo>
                <a:lnTo>
                  <a:pt x="0" y="0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8" name="Freeform 315"/>
          <p:cNvSpPr>
            <a:spLocks/>
          </p:cNvSpPr>
          <p:nvPr/>
        </p:nvSpPr>
        <p:spPr bwMode="auto">
          <a:xfrm>
            <a:off x="9587149" y="5331233"/>
            <a:ext cx="624954" cy="248497"/>
          </a:xfrm>
          <a:custGeom>
            <a:avLst/>
            <a:gdLst>
              <a:gd name="T0" fmla="*/ 0 w 104"/>
              <a:gd name="T1" fmla="*/ 13 h 28"/>
              <a:gd name="T2" fmla="*/ 7 w 104"/>
              <a:gd name="T3" fmla="*/ 13 h 28"/>
              <a:gd name="T4" fmla="*/ 18 w 104"/>
              <a:gd name="T5" fmla="*/ 13 h 28"/>
              <a:gd name="T6" fmla="*/ 22 w 104"/>
              <a:gd name="T7" fmla="*/ 9 h 28"/>
              <a:gd name="T8" fmla="*/ 29 w 104"/>
              <a:gd name="T9" fmla="*/ 9 h 28"/>
              <a:gd name="T10" fmla="*/ 35 w 104"/>
              <a:gd name="T11" fmla="*/ 6 h 28"/>
              <a:gd name="T12" fmla="*/ 42 w 104"/>
              <a:gd name="T13" fmla="*/ 6 h 28"/>
              <a:gd name="T14" fmla="*/ 49 w 104"/>
              <a:gd name="T15" fmla="*/ 3 h 28"/>
              <a:gd name="T16" fmla="*/ 55 w 104"/>
              <a:gd name="T17" fmla="*/ 3 h 28"/>
              <a:gd name="T18" fmla="*/ 60 w 104"/>
              <a:gd name="T19" fmla="*/ 3 h 28"/>
              <a:gd name="T20" fmla="*/ 64 w 104"/>
              <a:gd name="T21" fmla="*/ 3 h 28"/>
              <a:gd name="T22" fmla="*/ 68 w 104"/>
              <a:gd name="T23" fmla="*/ 0 h 28"/>
              <a:gd name="T24" fmla="*/ 73 w 104"/>
              <a:gd name="T25" fmla="*/ 0 h 28"/>
              <a:gd name="T26" fmla="*/ 75 w 104"/>
              <a:gd name="T27" fmla="*/ 0 h 28"/>
              <a:gd name="T28" fmla="*/ 75 w 104"/>
              <a:gd name="T29" fmla="*/ 0 h 28"/>
              <a:gd name="T30" fmla="*/ 79 w 104"/>
              <a:gd name="T31" fmla="*/ 0 h 28"/>
              <a:gd name="T32" fmla="*/ 82 w 104"/>
              <a:gd name="T33" fmla="*/ 0 h 28"/>
              <a:gd name="T34" fmla="*/ 86 w 104"/>
              <a:gd name="T35" fmla="*/ 3 h 28"/>
              <a:gd name="T36" fmla="*/ 93 w 104"/>
              <a:gd name="T37" fmla="*/ 3 h 28"/>
              <a:gd name="T38" fmla="*/ 97 w 104"/>
              <a:gd name="T39" fmla="*/ 6 h 28"/>
              <a:gd name="T40" fmla="*/ 99 w 104"/>
              <a:gd name="T41" fmla="*/ 9 h 28"/>
              <a:gd name="T42" fmla="*/ 102 w 104"/>
              <a:gd name="T43" fmla="*/ 9 h 28"/>
              <a:gd name="T44" fmla="*/ 104 w 104"/>
              <a:gd name="T45" fmla="*/ 13 h 28"/>
              <a:gd name="T46" fmla="*/ 102 w 104"/>
              <a:gd name="T47" fmla="*/ 16 h 28"/>
              <a:gd name="T48" fmla="*/ 99 w 104"/>
              <a:gd name="T49" fmla="*/ 16 h 28"/>
              <a:gd name="T50" fmla="*/ 97 w 104"/>
              <a:gd name="T51" fmla="*/ 16 h 28"/>
              <a:gd name="T52" fmla="*/ 95 w 104"/>
              <a:gd name="T53" fmla="*/ 19 h 28"/>
              <a:gd name="T54" fmla="*/ 91 w 104"/>
              <a:gd name="T55" fmla="*/ 19 h 28"/>
              <a:gd name="T56" fmla="*/ 86 w 104"/>
              <a:gd name="T57" fmla="*/ 19 h 28"/>
              <a:gd name="T58" fmla="*/ 82 w 104"/>
              <a:gd name="T59" fmla="*/ 19 h 28"/>
              <a:gd name="T60" fmla="*/ 75 w 104"/>
              <a:gd name="T61" fmla="*/ 22 h 28"/>
              <a:gd name="T62" fmla="*/ 66 w 104"/>
              <a:gd name="T63" fmla="*/ 22 h 28"/>
              <a:gd name="T64" fmla="*/ 60 w 104"/>
              <a:gd name="T65" fmla="*/ 22 h 28"/>
              <a:gd name="T66" fmla="*/ 51 w 104"/>
              <a:gd name="T67" fmla="*/ 25 h 28"/>
              <a:gd name="T68" fmla="*/ 42 w 104"/>
              <a:gd name="T69" fmla="*/ 25 h 28"/>
              <a:gd name="T70" fmla="*/ 33 w 104"/>
              <a:gd name="T71" fmla="*/ 25 h 28"/>
              <a:gd name="T72" fmla="*/ 22 w 104"/>
              <a:gd name="T73" fmla="*/ 25 h 28"/>
              <a:gd name="T74" fmla="*/ 0 w 104"/>
              <a:gd name="T75" fmla="*/ 28 h 28"/>
              <a:gd name="T76" fmla="*/ 0 w 104"/>
              <a:gd name="T77" fmla="*/ 13 h 28"/>
              <a:gd name="T78" fmla="*/ 0 w 104"/>
              <a:gd name="T79" fmla="*/ 13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04" h="28">
                <a:moveTo>
                  <a:pt x="0" y="13"/>
                </a:moveTo>
                <a:lnTo>
                  <a:pt x="7" y="13"/>
                </a:lnTo>
                <a:lnTo>
                  <a:pt x="18" y="13"/>
                </a:lnTo>
                <a:lnTo>
                  <a:pt x="22" y="9"/>
                </a:lnTo>
                <a:lnTo>
                  <a:pt x="29" y="9"/>
                </a:lnTo>
                <a:lnTo>
                  <a:pt x="35" y="6"/>
                </a:lnTo>
                <a:lnTo>
                  <a:pt x="42" y="6"/>
                </a:lnTo>
                <a:lnTo>
                  <a:pt x="49" y="3"/>
                </a:lnTo>
                <a:lnTo>
                  <a:pt x="55" y="3"/>
                </a:lnTo>
                <a:lnTo>
                  <a:pt x="60" y="3"/>
                </a:lnTo>
                <a:lnTo>
                  <a:pt x="64" y="3"/>
                </a:lnTo>
                <a:lnTo>
                  <a:pt x="68" y="0"/>
                </a:lnTo>
                <a:lnTo>
                  <a:pt x="73" y="0"/>
                </a:lnTo>
                <a:lnTo>
                  <a:pt x="75" y="0"/>
                </a:lnTo>
                <a:lnTo>
                  <a:pt x="75" y="0"/>
                </a:lnTo>
                <a:lnTo>
                  <a:pt x="79" y="0"/>
                </a:lnTo>
                <a:lnTo>
                  <a:pt x="82" y="0"/>
                </a:lnTo>
                <a:lnTo>
                  <a:pt x="86" y="3"/>
                </a:lnTo>
                <a:lnTo>
                  <a:pt x="93" y="3"/>
                </a:lnTo>
                <a:lnTo>
                  <a:pt x="97" y="6"/>
                </a:lnTo>
                <a:lnTo>
                  <a:pt x="99" y="9"/>
                </a:lnTo>
                <a:lnTo>
                  <a:pt x="102" y="9"/>
                </a:lnTo>
                <a:lnTo>
                  <a:pt x="104" y="13"/>
                </a:lnTo>
                <a:lnTo>
                  <a:pt x="102" y="16"/>
                </a:lnTo>
                <a:lnTo>
                  <a:pt x="99" y="16"/>
                </a:lnTo>
                <a:lnTo>
                  <a:pt x="97" y="16"/>
                </a:lnTo>
                <a:lnTo>
                  <a:pt x="95" y="19"/>
                </a:lnTo>
                <a:lnTo>
                  <a:pt x="91" y="19"/>
                </a:lnTo>
                <a:lnTo>
                  <a:pt x="86" y="19"/>
                </a:lnTo>
                <a:lnTo>
                  <a:pt x="82" y="19"/>
                </a:lnTo>
                <a:lnTo>
                  <a:pt x="75" y="22"/>
                </a:lnTo>
                <a:lnTo>
                  <a:pt x="66" y="22"/>
                </a:lnTo>
                <a:lnTo>
                  <a:pt x="60" y="22"/>
                </a:lnTo>
                <a:lnTo>
                  <a:pt x="51" y="25"/>
                </a:lnTo>
                <a:lnTo>
                  <a:pt x="42" y="25"/>
                </a:lnTo>
                <a:lnTo>
                  <a:pt x="33" y="25"/>
                </a:lnTo>
                <a:lnTo>
                  <a:pt x="22" y="25"/>
                </a:lnTo>
                <a:lnTo>
                  <a:pt x="0" y="28"/>
                </a:lnTo>
                <a:lnTo>
                  <a:pt x="0" y="13"/>
                </a:lnTo>
                <a:lnTo>
                  <a:pt x="0" y="13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9" name="Freeform 316"/>
          <p:cNvSpPr>
            <a:spLocks/>
          </p:cNvSpPr>
          <p:nvPr/>
        </p:nvSpPr>
        <p:spPr bwMode="auto">
          <a:xfrm>
            <a:off x="8475455" y="5304606"/>
            <a:ext cx="847295" cy="1011737"/>
          </a:xfrm>
          <a:custGeom>
            <a:avLst/>
            <a:gdLst>
              <a:gd name="T0" fmla="*/ 68 w 141"/>
              <a:gd name="T1" fmla="*/ 59 h 114"/>
              <a:gd name="T2" fmla="*/ 77 w 141"/>
              <a:gd name="T3" fmla="*/ 49 h 114"/>
              <a:gd name="T4" fmla="*/ 83 w 141"/>
              <a:gd name="T5" fmla="*/ 40 h 114"/>
              <a:gd name="T6" fmla="*/ 90 w 141"/>
              <a:gd name="T7" fmla="*/ 34 h 114"/>
              <a:gd name="T8" fmla="*/ 95 w 141"/>
              <a:gd name="T9" fmla="*/ 28 h 114"/>
              <a:gd name="T10" fmla="*/ 97 w 141"/>
              <a:gd name="T11" fmla="*/ 22 h 114"/>
              <a:gd name="T12" fmla="*/ 99 w 141"/>
              <a:gd name="T13" fmla="*/ 16 h 114"/>
              <a:gd name="T14" fmla="*/ 99 w 141"/>
              <a:gd name="T15" fmla="*/ 12 h 114"/>
              <a:gd name="T16" fmla="*/ 99 w 141"/>
              <a:gd name="T17" fmla="*/ 9 h 114"/>
              <a:gd name="T18" fmla="*/ 99 w 141"/>
              <a:gd name="T19" fmla="*/ 6 h 114"/>
              <a:gd name="T20" fmla="*/ 99 w 141"/>
              <a:gd name="T21" fmla="*/ 3 h 114"/>
              <a:gd name="T22" fmla="*/ 101 w 141"/>
              <a:gd name="T23" fmla="*/ 3 h 114"/>
              <a:gd name="T24" fmla="*/ 106 w 141"/>
              <a:gd name="T25" fmla="*/ 0 h 114"/>
              <a:gd name="T26" fmla="*/ 110 w 141"/>
              <a:gd name="T27" fmla="*/ 0 h 114"/>
              <a:gd name="T28" fmla="*/ 117 w 141"/>
              <a:gd name="T29" fmla="*/ 0 h 114"/>
              <a:gd name="T30" fmla="*/ 121 w 141"/>
              <a:gd name="T31" fmla="*/ 3 h 114"/>
              <a:gd name="T32" fmla="*/ 128 w 141"/>
              <a:gd name="T33" fmla="*/ 6 h 114"/>
              <a:gd name="T34" fmla="*/ 134 w 141"/>
              <a:gd name="T35" fmla="*/ 9 h 114"/>
              <a:gd name="T36" fmla="*/ 139 w 141"/>
              <a:gd name="T37" fmla="*/ 12 h 114"/>
              <a:gd name="T38" fmla="*/ 141 w 141"/>
              <a:gd name="T39" fmla="*/ 16 h 114"/>
              <a:gd name="T40" fmla="*/ 141 w 141"/>
              <a:gd name="T41" fmla="*/ 16 h 114"/>
              <a:gd name="T42" fmla="*/ 141 w 141"/>
              <a:gd name="T43" fmla="*/ 19 h 114"/>
              <a:gd name="T44" fmla="*/ 139 w 141"/>
              <a:gd name="T45" fmla="*/ 22 h 114"/>
              <a:gd name="T46" fmla="*/ 136 w 141"/>
              <a:gd name="T47" fmla="*/ 28 h 114"/>
              <a:gd name="T48" fmla="*/ 132 w 141"/>
              <a:gd name="T49" fmla="*/ 31 h 114"/>
              <a:gd name="T50" fmla="*/ 130 w 141"/>
              <a:gd name="T51" fmla="*/ 34 h 114"/>
              <a:gd name="T52" fmla="*/ 128 w 141"/>
              <a:gd name="T53" fmla="*/ 37 h 114"/>
              <a:gd name="T54" fmla="*/ 125 w 141"/>
              <a:gd name="T55" fmla="*/ 40 h 114"/>
              <a:gd name="T56" fmla="*/ 121 w 141"/>
              <a:gd name="T57" fmla="*/ 46 h 114"/>
              <a:gd name="T58" fmla="*/ 112 w 141"/>
              <a:gd name="T59" fmla="*/ 56 h 114"/>
              <a:gd name="T60" fmla="*/ 101 w 141"/>
              <a:gd name="T61" fmla="*/ 65 h 114"/>
              <a:gd name="T62" fmla="*/ 88 w 141"/>
              <a:gd name="T63" fmla="*/ 74 h 114"/>
              <a:gd name="T64" fmla="*/ 72 w 141"/>
              <a:gd name="T65" fmla="*/ 86 h 114"/>
              <a:gd name="T66" fmla="*/ 57 w 141"/>
              <a:gd name="T67" fmla="*/ 93 h 114"/>
              <a:gd name="T68" fmla="*/ 42 w 141"/>
              <a:gd name="T69" fmla="*/ 102 h 114"/>
              <a:gd name="T70" fmla="*/ 31 w 141"/>
              <a:gd name="T71" fmla="*/ 105 h 114"/>
              <a:gd name="T72" fmla="*/ 24 w 141"/>
              <a:gd name="T73" fmla="*/ 108 h 114"/>
              <a:gd name="T74" fmla="*/ 17 w 141"/>
              <a:gd name="T75" fmla="*/ 111 h 114"/>
              <a:gd name="T76" fmla="*/ 11 w 141"/>
              <a:gd name="T77" fmla="*/ 111 h 114"/>
              <a:gd name="T78" fmla="*/ 6 w 141"/>
              <a:gd name="T79" fmla="*/ 114 h 114"/>
              <a:gd name="T80" fmla="*/ 4 w 141"/>
              <a:gd name="T81" fmla="*/ 114 h 114"/>
              <a:gd name="T82" fmla="*/ 2 w 141"/>
              <a:gd name="T83" fmla="*/ 114 h 114"/>
              <a:gd name="T84" fmla="*/ 0 w 141"/>
              <a:gd name="T85" fmla="*/ 114 h 114"/>
              <a:gd name="T86" fmla="*/ 0 w 141"/>
              <a:gd name="T87" fmla="*/ 111 h 114"/>
              <a:gd name="T88" fmla="*/ 2 w 141"/>
              <a:gd name="T89" fmla="*/ 111 h 114"/>
              <a:gd name="T90" fmla="*/ 2 w 141"/>
              <a:gd name="T91" fmla="*/ 108 h 114"/>
              <a:gd name="T92" fmla="*/ 6 w 141"/>
              <a:gd name="T93" fmla="*/ 105 h 114"/>
              <a:gd name="T94" fmla="*/ 8 w 141"/>
              <a:gd name="T95" fmla="*/ 102 h 114"/>
              <a:gd name="T96" fmla="*/ 13 w 141"/>
              <a:gd name="T97" fmla="*/ 99 h 114"/>
              <a:gd name="T98" fmla="*/ 19 w 141"/>
              <a:gd name="T99" fmla="*/ 96 h 114"/>
              <a:gd name="T100" fmla="*/ 26 w 141"/>
              <a:gd name="T101" fmla="*/ 93 h 114"/>
              <a:gd name="T102" fmla="*/ 39 w 141"/>
              <a:gd name="T103" fmla="*/ 83 h 114"/>
              <a:gd name="T104" fmla="*/ 50 w 141"/>
              <a:gd name="T105" fmla="*/ 74 h 114"/>
              <a:gd name="T106" fmla="*/ 59 w 141"/>
              <a:gd name="T107" fmla="*/ 65 h 114"/>
              <a:gd name="T108" fmla="*/ 68 w 141"/>
              <a:gd name="T109" fmla="*/ 59 h 114"/>
              <a:gd name="T110" fmla="*/ 68 w 141"/>
              <a:gd name="T111" fmla="*/ 59 h 1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41" h="114">
                <a:moveTo>
                  <a:pt x="68" y="59"/>
                </a:moveTo>
                <a:lnTo>
                  <a:pt x="77" y="49"/>
                </a:lnTo>
                <a:lnTo>
                  <a:pt x="83" y="40"/>
                </a:lnTo>
                <a:lnTo>
                  <a:pt x="90" y="34"/>
                </a:lnTo>
                <a:lnTo>
                  <a:pt x="95" y="28"/>
                </a:lnTo>
                <a:lnTo>
                  <a:pt x="97" y="22"/>
                </a:lnTo>
                <a:lnTo>
                  <a:pt x="99" y="16"/>
                </a:lnTo>
                <a:lnTo>
                  <a:pt x="99" y="12"/>
                </a:lnTo>
                <a:lnTo>
                  <a:pt x="99" y="9"/>
                </a:lnTo>
                <a:lnTo>
                  <a:pt x="99" y="6"/>
                </a:lnTo>
                <a:lnTo>
                  <a:pt x="99" y="3"/>
                </a:lnTo>
                <a:lnTo>
                  <a:pt x="101" y="3"/>
                </a:lnTo>
                <a:lnTo>
                  <a:pt x="106" y="0"/>
                </a:lnTo>
                <a:lnTo>
                  <a:pt x="110" y="0"/>
                </a:lnTo>
                <a:lnTo>
                  <a:pt x="117" y="0"/>
                </a:lnTo>
                <a:lnTo>
                  <a:pt x="121" y="3"/>
                </a:lnTo>
                <a:lnTo>
                  <a:pt x="128" y="6"/>
                </a:lnTo>
                <a:lnTo>
                  <a:pt x="134" y="9"/>
                </a:lnTo>
                <a:lnTo>
                  <a:pt x="139" y="12"/>
                </a:lnTo>
                <a:lnTo>
                  <a:pt x="141" y="16"/>
                </a:lnTo>
                <a:lnTo>
                  <a:pt x="141" y="16"/>
                </a:lnTo>
                <a:lnTo>
                  <a:pt x="141" y="19"/>
                </a:lnTo>
                <a:lnTo>
                  <a:pt x="139" y="22"/>
                </a:lnTo>
                <a:lnTo>
                  <a:pt x="136" y="28"/>
                </a:lnTo>
                <a:lnTo>
                  <a:pt x="132" y="31"/>
                </a:lnTo>
                <a:lnTo>
                  <a:pt x="130" y="34"/>
                </a:lnTo>
                <a:lnTo>
                  <a:pt x="128" y="37"/>
                </a:lnTo>
                <a:lnTo>
                  <a:pt x="125" y="40"/>
                </a:lnTo>
                <a:lnTo>
                  <a:pt x="121" y="46"/>
                </a:lnTo>
                <a:lnTo>
                  <a:pt x="112" y="56"/>
                </a:lnTo>
                <a:lnTo>
                  <a:pt x="101" y="65"/>
                </a:lnTo>
                <a:lnTo>
                  <a:pt x="88" y="74"/>
                </a:lnTo>
                <a:lnTo>
                  <a:pt x="72" y="86"/>
                </a:lnTo>
                <a:lnTo>
                  <a:pt x="57" y="93"/>
                </a:lnTo>
                <a:lnTo>
                  <a:pt x="42" y="102"/>
                </a:lnTo>
                <a:lnTo>
                  <a:pt x="31" y="105"/>
                </a:lnTo>
                <a:lnTo>
                  <a:pt x="24" y="108"/>
                </a:lnTo>
                <a:lnTo>
                  <a:pt x="17" y="111"/>
                </a:lnTo>
                <a:lnTo>
                  <a:pt x="11" y="111"/>
                </a:lnTo>
                <a:lnTo>
                  <a:pt x="6" y="114"/>
                </a:lnTo>
                <a:lnTo>
                  <a:pt x="4" y="114"/>
                </a:lnTo>
                <a:lnTo>
                  <a:pt x="2" y="114"/>
                </a:lnTo>
                <a:lnTo>
                  <a:pt x="0" y="114"/>
                </a:lnTo>
                <a:lnTo>
                  <a:pt x="0" y="111"/>
                </a:lnTo>
                <a:lnTo>
                  <a:pt x="2" y="111"/>
                </a:lnTo>
                <a:lnTo>
                  <a:pt x="2" y="108"/>
                </a:lnTo>
                <a:lnTo>
                  <a:pt x="6" y="105"/>
                </a:lnTo>
                <a:lnTo>
                  <a:pt x="8" y="102"/>
                </a:lnTo>
                <a:lnTo>
                  <a:pt x="13" y="99"/>
                </a:lnTo>
                <a:lnTo>
                  <a:pt x="19" y="96"/>
                </a:lnTo>
                <a:lnTo>
                  <a:pt x="26" y="93"/>
                </a:lnTo>
                <a:lnTo>
                  <a:pt x="39" y="83"/>
                </a:lnTo>
                <a:lnTo>
                  <a:pt x="50" y="74"/>
                </a:lnTo>
                <a:lnTo>
                  <a:pt x="59" y="65"/>
                </a:lnTo>
                <a:lnTo>
                  <a:pt x="68" y="59"/>
                </a:lnTo>
                <a:lnTo>
                  <a:pt x="68" y="59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0" name="Freeform 317"/>
          <p:cNvSpPr>
            <a:spLocks/>
          </p:cNvSpPr>
          <p:nvPr/>
        </p:nvSpPr>
        <p:spPr bwMode="auto">
          <a:xfrm>
            <a:off x="9112427" y="5526480"/>
            <a:ext cx="1814769" cy="843117"/>
          </a:xfrm>
          <a:custGeom>
            <a:avLst/>
            <a:gdLst>
              <a:gd name="T0" fmla="*/ 302 w 302"/>
              <a:gd name="T1" fmla="*/ 77 h 95"/>
              <a:gd name="T2" fmla="*/ 300 w 302"/>
              <a:gd name="T3" fmla="*/ 80 h 95"/>
              <a:gd name="T4" fmla="*/ 298 w 302"/>
              <a:gd name="T5" fmla="*/ 80 h 95"/>
              <a:gd name="T6" fmla="*/ 295 w 302"/>
              <a:gd name="T7" fmla="*/ 83 h 95"/>
              <a:gd name="T8" fmla="*/ 291 w 302"/>
              <a:gd name="T9" fmla="*/ 83 h 95"/>
              <a:gd name="T10" fmla="*/ 284 w 302"/>
              <a:gd name="T11" fmla="*/ 86 h 95"/>
              <a:gd name="T12" fmla="*/ 278 w 302"/>
              <a:gd name="T13" fmla="*/ 86 h 95"/>
              <a:gd name="T14" fmla="*/ 269 w 302"/>
              <a:gd name="T15" fmla="*/ 89 h 95"/>
              <a:gd name="T16" fmla="*/ 258 w 302"/>
              <a:gd name="T17" fmla="*/ 89 h 95"/>
              <a:gd name="T18" fmla="*/ 247 w 302"/>
              <a:gd name="T19" fmla="*/ 89 h 95"/>
              <a:gd name="T20" fmla="*/ 238 w 302"/>
              <a:gd name="T21" fmla="*/ 92 h 95"/>
              <a:gd name="T22" fmla="*/ 229 w 302"/>
              <a:gd name="T23" fmla="*/ 92 h 95"/>
              <a:gd name="T24" fmla="*/ 220 w 302"/>
              <a:gd name="T25" fmla="*/ 92 h 95"/>
              <a:gd name="T26" fmla="*/ 211 w 302"/>
              <a:gd name="T27" fmla="*/ 95 h 95"/>
              <a:gd name="T28" fmla="*/ 205 w 302"/>
              <a:gd name="T29" fmla="*/ 95 h 95"/>
              <a:gd name="T30" fmla="*/ 198 w 302"/>
              <a:gd name="T31" fmla="*/ 95 h 95"/>
              <a:gd name="T32" fmla="*/ 194 w 302"/>
              <a:gd name="T33" fmla="*/ 95 h 95"/>
              <a:gd name="T34" fmla="*/ 187 w 302"/>
              <a:gd name="T35" fmla="*/ 95 h 95"/>
              <a:gd name="T36" fmla="*/ 181 w 302"/>
              <a:gd name="T37" fmla="*/ 92 h 95"/>
              <a:gd name="T38" fmla="*/ 174 w 302"/>
              <a:gd name="T39" fmla="*/ 92 h 95"/>
              <a:gd name="T40" fmla="*/ 165 w 302"/>
              <a:gd name="T41" fmla="*/ 89 h 95"/>
              <a:gd name="T42" fmla="*/ 154 w 302"/>
              <a:gd name="T43" fmla="*/ 86 h 95"/>
              <a:gd name="T44" fmla="*/ 145 w 302"/>
              <a:gd name="T45" fmla="*/ 80 h 95"/>
              <a:gd name="T46" fmla="*/ 134 w 302"/>
              <a:gd name="T47" fmla="*/ 77 h 95"/>
              <a:gd name="T48" fmla="*/ 121 w 302"/>
              <a:gd name="T49" fmla="*/ 68 h 95"/>
              <a:gd name="T50" fmla="*/ 94 w 302"/>
              <a:gd name="T51" fmla="*/ 55 h 95"/>
              <a:gd name="T52" fmla="*/ 79 w 302"/>
              <a:gd name="T53" fmla="*/ 49 h 95"/>
              <a:gd name="T54" fmla="*/ 64 w 302"/>
              <a:gd name="T55" fmla="*/ 43 h 95"/>
              <a:gd name="T56" fmla="*/ 48 w 302"/>
              <a:gd name="T57" fmla="*/ 34 h 95"/>
              <a:gd name="T58" fmla="*/ 33 w 302"/>
              <a:gd name="T59" fmla="*/ 27 h 95"/>
              <a:gd name="T60" fmla="*/ 15 w 302"/>
              <a:gd name="T61" fmla="*/ 18 h 95"/>
              <a:gd name="T62" fmla="*/ 0 w 302"/>
              <a:gd name="T63" fmla="*/ 9 h 95"/>
              <a:gd name="T64" fmla="*/ 13 w 302"/>
              <a:gd name="T65" fmla="*/ 0 h 95"/>
              <a:gd name="T66" fmla="*/ 68 w 302"/>
              <a:gd name="T67" fmla="*/ 21 h 95"/>
              <a:gd name="T68" fmla="*/ 94 w 302"/>
              <a:gd name="T69" fmla="*/ 34 h 95"/>
              <a:gd name="T70" fmla="*/ 121 w 302"/>
              <a:gd name="T71" fmla="*/ 43 h 95"/>
              <a:gd name="T72" fmla="*/ 150 w 302"/>
              <a:gd name="T73" fmla="*/ 52 h 95"/>
              <a:gd name="T74" fmla="*/ 178 w 302"/>
              <a:gd name="T75" fmla="*/ 58 h 95"/>
              <a:gd name="T76" fmla="*/ 207 w 302"/>
              <a:gd name="T77" fmla="*/ 64 h 95"/>
              <a:gd name="T78" fmla="*/ 240 w 302"/>
              <a:gd name="T79" fmla="*/ 68 h 95"/>
              <a:gd name="T80" fmla="*/ 253 w 302"/>
              <a:gd name="T81" fmla="*/ 71 h 95"/>
              <a:gd name="T82" fmla="*/ 267 w 302"/>
              <a:gd name="T83" fmla="*/ 71 h 95"/>
              <a:gd name="T84" fmla="*/ 278 w 302"/>
              <a:gd name="T85" fmla="*/ 71 h 95"/>
              <a:gd name="T86" fmla="*/ 286 w 302"/>
              <a:gd name="T87" fmla="*/ 74 h 95"/>
              <a:gd name="T88" fmla="*/ 293 w 302"/>
              <a:gd name="T89" fmla="*/ 74 h 95"/>
              <a:gd name="T90" fmla="*/ 298 w 302"/>
              <a:gd name="T91" fmla="*/ 77 h 95"/>
              <a:gd name="T92" fmla="*/ 300 w 302"/>
              <a:gd name="T93" fmla="*/ 77 h 95"/>
              <a:gd name="T94" fmla="*/ 302 w 302"/>
              <a:gd name="T95" fmla="*/ 77 h 95"/>
              <a:gd name="T96" fmla="*/ 302 w 302"/>
              <a:gd name="T97" fmla="*/ 77 h 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302" h="95">
                <a:moveTo>
                  <a:pt x="302" y="77"/>
                </a:moveTo>
                <a:lnTo>
                  <a:pt x="300" y="80"/>
                </a:lnTo>
                <a:lnTo>
                  <a:pt x="298" y="80"/>
                </a:lnTo>
                <a:lnTo>
                  <a:pt x="295" y="83"/>
                </a:lnTo>
                <a:lnTo>
                  <a:pt x="291" y="83"/>
                </a:lnTo>
                <a:lnTo>
                  <a:pt x="284" y="86"/>
                </a:lnTo>
                <a:lnTo>
                  <a:pt x="278" y="86"/>
                </a:lnTo>
                <a:lnTo>
                  <a:pt x="269" y="89"/>
                </a:lnTo>
                <a:lnTo>
                  <a:pt x="258" y="89"/>
                </a:lnTo>
                <a:lnTo>
                  <a:pt x="247" y="89"/>
                </a:lnTo>
                <a:lnTo>
                  <a:pt x="238" y="92"/>
                </a:lnTo>
                <a:lnTo>
                  <a:pt x="229" y="92"/>
                </a:lnTo>
                <a:lnTo>
                  <a:pt x="220" y="92"/>
                </a:lnTo>
                <a:lnTo>
                  <a:pt x="211" y="95"/>
                </a:lnTo>
                <a:lnTo>
                  <a:pt x="205" y="95"/>
                </a:lnTo>
                <a:lnTo>
                  <a:pt x="198" y="95"/>
                </a:lnTo>
                <a:lnTo>
                  <a:pt x="194" y="95"/>
                </a:lnTo>
                <a:lnTo>
                  <a:pt x="187" y="95"/>
                </a:lnTo>
                <a:lnTo>
                  <a:pt x="181" y="92"/>
                </a:lnTo>
                <a:lnTo>
                  <a:pt x="174" y="92"/>
                </a:lnTo>
                <a:lnTo>
                  <a:pt x="165" y="89"/>
                </a:lnTo>
                <a:lnTo>
                  <a:pt x="154" y="86"/>
                </a:lnTo>
                <a:lnTo>
                  <a:pt x="145" y="80"/>
                </a:lnTo>
                <a:lnTo>
                  <a:pt x="134" y="77"/>
                </a:lnTo>
                <a:lnTo>
                  <a:pt x="121" y="68"/>
                </a:lnTo>
                <a:lnTo>
                  <a:pt x="94" y="55"/>
                </a:lnTo>
                <a:lnTo>
                  <a:pt x="79" y="49"/>
                </a:lnTo>
                <a:lnTo>
                  <a:pt x="64" y="43"/>
                </a:lnTo>
                <a:lnTo>
                  <a:pt x="48" y="34"/>
                </a:lnTo>
                <a:lnTo>
                  <a:pt x="33" y="27"/>
                </a:lnTo>
                <a:lnTo>
                  <a:pt x="15" y="18"/>
                </a:lnTo>
                <a:lnTo>
                  <a:pt x="0" y="9"/>
                </a:lnTo>
                <a:lnTo>
                  <a:pt x="13" y="0"/>
                </a:lnTo>
                <a:lnTo>
                  <a:pt x="68" y="21"/>
                </a:lnTo>
                <a:lnTo>
                  <a:pt x="94" y="34"/>
                </a:lnTo>
                <a:lnTo>
                  <a:pt x="121" y="43"/>
                </a:lnTo>
                <a:lnTo>
                  <a:pt x="150" y="52"/>
                </a:lnTo>
                <a:lnTo>
                  <a:pt x="178" y="58"/>
                </a:lnTo>
                <a:lnTo>
                  <a:pt x="207" y="64"/>
                </a:lnTo>
                <a:lnTo>
                  <a:pt x="240" y="68"/>
                </a:lnTo>
                <a:lnTo>
                  <a:pt x="253" y="71"/>
                </a:lnTo>
                <a:lnTo>
                  <a:pt x="267" y="71"/>
                </a:lnTo>
                <a:lnTo>
                  <a:pt x="278" y="71"/>
                </a:lnTo>
                <a:lnTo>
                  <a:pt x="286" y="74"/>
                </a:lnTo>
                <a:lnTo>
                  <a:pt x="293" y="74"/>
                </a:lnTo>
                <a:lnTo>
                  <a:pt x="298" y="77"/>
                </a:lnTo>
                <a:lnTo>
                  <a:pt x="300" y="77"/>
                </a:lnTo>
                <a:lnTo>
                  <a:pt x="302" y="77"/>
                </a:lnTo>
                <a:lnTo>
                  <a:pt x="302" y="77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305500205"/>
      </p:ext>
    </p:extLst>
  </p:cSld>
  <p:clrMapOvr>
    <a:masterClrMapping/>
  </p:clrMapOvr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" name="Freeform 319"/>
          <p:cNvSpPr>
            <a:spLocks/>
          </p:cNvSpPr>
          <p:nvPr/>
        </p:nvSpPr>
        <p:spPr bwMode="auto">
          <a:xfrm>
            <a:off x="3666470" y="523617"/>
            <a:ext cx="835311" cy="1207725"/>
          </a:xfrm>
          <a:custGeom>
            <a:avLst/>
            <a:gdLst>
              <a:gd name="T0" fmla="*/ 15 w 132"/>
              <a:gd name="T1" fmla="*/ 102 h 124"/>
              <a:gd name="T2" fmla="*/ 26 w 132"/>
              <a:gd name="T3" fmla="*/ 93 h 124"/>
              <a:gd name="T4" fmla="*/ 37 w 132"/>
              <a:gd name="T5" fmla="*/ 83 h 124"/>
              <a:gd name="T6" fmla="*/ 48 w 132"/>
              <a:gd name="T7" fmla="*/ 71 h 124"/>
              <a:gd name="T8" fmla="*/ 57 w 132"/>
              <a:gd name="T9" fmla="*/ 59 h 124"/>
              <a:gd name="T10" fmla="*/ 68 w 132"/>
              <a:gd name="T11" fmla="*/ 50 h 124"/>
              <a:gd name="T12" fmla="*/ 75 w 132"/>
              <a:gd name="T13" fmla="*/ 40 h 124"/>
              <a:gd name="T14" fmla="*/ 81 w 132"/>
              <a:gd name="T15" fmla="*/ 31 h 124"/>
              <a:gd name="T16" fmla="*/ 86 w 132"/>
              <a:gd name="T17" fmla="*/ 25 h 124"/>
              <a:gd name="T18" fmla="*/ 90 w 132"/>
              <a:gd name="T19" fmla="*/ 19 h 124"/>
              <a:gd name="T20" fmla="*/ 90 w 132"/>
              <a:gd name="T21" fmla="*/ 16 h 124"/>
              <a:gd name="T22" fmla="*/ 90 w 132"/>
              <a:gd name="T23" fmla="*/ 10 h 124"/>
              <a:gd name="T24" fmla="*/ 90 w 132"/>
              <a:gd name="T25" fmla="*/ 6 h 124"/>
              <a:gd name="T26" fmla="*/ 88 w 132"/>
              <a:gd name="T27" fmla="*/ 6 h 124"/>
              <a:gd name="T28" fmla="*/ 88 w 132"/>
              <a:gd name="T29" fmla="*/ 3 h 124"/>
              <a:gd name="T30" fmla="*/ 90 w 132"/>
              <a:gd name="T31" fmla="*/ 3 h 124"/>
              <a:gd name="T32" fmla="*/ 92 w 132"/>
              <a:gd name="T33" fmla="*/ 0 h 124"/>
              <a:gd name="T34" fmla="*/ 97 w 132"/>
              <a:gd name="T35" fmla="*/ 0 h 124"/>
              <a:gd name="T36" fmla="*/ 103 w 132"/>
              <a:gd name="T37" fmla="*/ 0 h 124"/>
              <a:gd name="T38" fmla="*/ 110 w 132"/>
              <a:gd name="T39" fmla="*/ 3 h 124"/>
              <a:gd name="T40" fmla="*/ 117 w 132"/>
              <a:gd name="T41" fmla="*/ 6 h 124"/>
              <a:gd name="T42" fmla="*/ 123 w 132"/>
              <a:gd name="T43" fmla="*/ 10 h 124"/>
              <a:gd name="T44" fmla="*/ 128 w 132"/>
              <a:gd name="T45" fmla="*/ 13 h 124"/>
              <a:gd name="T46" fmla="*/ 132 w 132"/>
              <a:gd name="T47" fmla="*/ 16 h 124"/>
              <a:gd name="T48" fmla="*/ 132 w 132"/>
              <a:gd name="T49" fmla="*/ 19 h 124"/>
              <a:gd name="T50" fmla="*/ 132 w 132"/>
              <a:gd name="T51" fmla="*/ 22 h 124"/>
              <a:gd name="T52" fmla="*/ 128 w 132"/>
              <a:gd name="T53" fmla="*/ 28 h 124"/>
              <a:gd name="T54" fmla="*/ 123 w 132"/>
              <a:gd name="T55" fmla="*/ 34 h 124"/>
              <a:gd name="T56" fmla="*/ 119 w 132"/>
              <a:gd name="T57" fmla="*/ 40 h 124"/>
              <a:gd name="T58" fmla="*/ 110 w 132"/>
              <a:gd name="T59" fmla="*/ 50 h 124"/>
              <a:gd name="T60" fmla="*/ 101 w 132"/>
              <a:gd name="T61" fmla="*/ 56 h 124"/>
              <a:gd name="T62" fmla="*/ 92 w 132"/>
              <a:gd name="T63" fmla="*/ 65 h 124"/>
              <a:gd name="T64" fmla="*/ 81 w 132"/>
              <a:gd name="T65" fmla="*/ 77 h 124"/>
              <a:gd name="T66" fmla="*/ 70 w 132"/>
              <a:gd name="T67" fmla="*/ 87 h 124"/>
              <a:gd name="T68" fmla="*/ 57 w 132"/>
              <a:gd name="T69" fmla="*/ 96 h 124"/>
              <a:gd name="T70" fmla="*/ 46 w 132"/>
              <a:gd name="T71" fmla="*/ 102 h 124"/>
              <a:gd name="T72" fmla="*/ 33 w 132"/>
              <a:gd name="T73" fmla="*/ 111 h 124"/>
              <a:gd name="T74" fmla="*/ 26 w 132"/>
              <a:gd name="T75" fmla="*/ 114 h 124"/>
              <a:gd name="T76" fmla="*/ 19 w 132"/>
              <a:gd name="T77" fmla="*/ 117 h 124"/>
              <a:gd name="T78" fmla="*/ 15 w 132"/>
              <a:gd name="T79" fmla="*/ 120 h 124"/>
              <a:gd name="T80" fmla="*/ 11 w 132"/>
              <a:gd name="T81" fmla="*/ 120 h 124"/>
              <a:gd name="T82" fmla="*/ 8 w 132"/>
              <a:gd name="T83" fmla="*/ 124 h 124"/>
              <a:gd name="T84" fmla="*/ 4 w 132"/>
              <a:gd name="T85" fmla="*/ 124 h 124"/>
              <a:gd name="T86" fmla="*/ 2 w 132"/>
              <a:gd name="T87" fmla="*/ 124 h 124"/>
              <a:gd name="T88" fmla="*/ 0 w 132"/>
              <a:gd name="T89" fmla="*/ 120 h 124"/>
              <a:gd name="T90" fmla="*/ 0 w 132"/>
              <a:gd name="T91" fmla="*/ 120 h 124"/>
              <a:gd name="T92" fmla="*/ 0 w 132"/>
              <a:gd name="T93" fmla="*/ 120 h 124"/>
              <a:gd name="T94" fmla="*/ 0 w 132"/>
              <a:gd name="T95" fmla="*/ 117 h 124"/>
              <a:gd name="T96" fmla="*/ 0 w 132"/>
              <a:gd name="T97" fmla="*/ 114 h 124"/>
              <a:gd name="T98" fmla="*/ 4 w 132"/>
              <a:gd name="T99" fmla="*/ 111 h 124"/>
              <a:gd name="T100" fmla="*/ 6 w 132"/>
              <a:gd name="T101" fmla="*/ 108 h 124"/>
              <a:gd name="T102" fmla="*/ 11 w 132"/>
              <a:gd name="T103" fmla="*/ 105 h 124"/>
              <a:gd name="T104" fmla="*/ 15 w 132"/>
              <a:gd name="T105" fmla="*/ 102 h 124"/>
              <a:gd name="T106" fmla="*/ 15 w 132"/>
              <a:gd name="T107" fmla="*/ 102 h 1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32" h="124">
                <a:moveTo>
                  <a:pt x="15" y="102"/>
                </a:moveTo>
                <a:lnTo>
                  <a:pt x="26" y="93"/>
                </a:lnTo>
                <a:lnTo>
                  <a:pt x="37" y="83"/>
                </a:lnTo>
                <a:lnTo>
                  <a:pt x="48" y="71"/>
                </a:lnTo>
                <a:lnTo>
                  <a:pt x="57" y="59"/>
                </a:lnTo>
                <a:lnTo>
                  <a:pt x="68" y="50"/>
                </a:lnTo>
                <a:lnTo>
                  <a:pt x="75" y="40"/>
                </a:lnTo>
                <a:lnTo>
                  <a:pt x="81" y="31"/>
                </a:lnTo>
                <a:lnTo>
                  <a:pt x="86" y="25"/>
                </a:lnTo>
                <a:lnTo>
                  <a:pt x="90" y="19"/>
                </a:lnTo>
                <a:lnTo>
                  <a:pt x="90" y="16"/>
                </a:lnTo>
                <a:lnTo>
                  <a:pt x="90" y="10"/>
                </a:lnTo>
                <a:lnTo>
                  <a:pt x="90" y="6"/>
                </a:lnTo>
                <a:lnTo>
                  <a:pt x="88" y="6"/>
                </a:lnTo>
                <a:lnTo>
                  <a:pt x="88" y="3"/>
                </a:lnTo>
                <a:lnTo>
                  <a:pt x="90" y="3"/>
                </a:lnTo>
                <a:lnTo>
                  <a:pt x="92" y="0"/>
                </a:lnTo>
                <a:lnTo>
                  <a:pt x="97" y="0"/>
                </a:lnTo>
                <a:lnTo>
                  <a:pt x="103" y="0"/>
                </a:lnTo>
                <a:lnTo>
                  <a:pt x="110" y="3"/>
                </a:lnTo>
                <a:lnTo>
                  <a:pt x="117" y="6"/>
                </a:lnTo>
                <a:lnTo>
                  <a:pt x="123" y="10"/>
                </a:lnTo>
                <a:lnTo>
                  <a:pt x="128" y="13"/>
                </a:lnTo>
                <a:lnTo>
                  <a:pt x="132" y="16"/>
                </a:lnTo>
                <a:lnTo>
                  <a:pt x="132" y="19"/>
                </a:lnTo>
                <a:lnTo>
                  <a:pt x="132" y="22"/>
                </a:lnTo>
                <a:lnTo>
                  <a:pt x="128" y="28"/>
                </a:lnTo>
                <a:lnTo>
                  <a:pt x="123" y="34"/>
                </a:lnTo>
                <a:lnTo>
                  <a:pt x="119" y="40"/>
                </a:lnTo>
                <a:lnTo>
                  <a:pt x="110" y="50"/>
                </a:lnTo>
                <a:lnTo>
                  <a:pt x="101" y="56"/>
                </a:lnTo>
                <a:lnTo>
                  <a:pt x="92" y="65"/>
                </a:lnTo>
                <a:lnTo>
                  <a:pt x="81" y="77"/>
                </a:lnTo>
                <a:lnTo>
                  <a:pt x="70" y="87"/>
                </a:lnTo>
                <a:lnTo>
                  <a:pt x="57" y="96"/>
                </a:lnTo>
                <a:lnTo>
                  <a:pt x="46" y="102"/>
                </a:lnTo>
                <a:lnTo>
                  <a:pt x="33" y="111"/>
                </a:lnTo>
                <a:lnTo>
                  <a:pt x="26" y="114"/>
                </a:lnTo>
                <a:lnTo>
                  <a:pt x="19" y="117"/>
                </a:lnTo>
                <a:lnTo>
                  <a:pt x="15" y="120"/>
                </a:lnTo>
                <a:lnTo>
                  <a:pt x="11" y="120"/>
                </a:lnTo>
                <a:lnTo>
                  <a:pt x="8" y="124"/>
                </a:lnTo>
                <a:lnTo>
                  <a:pt x="4" y="124"/>
                </a:lnTo>
                <a:lnTo>
                  <a:pt x="2" y="124"/>
                </a:lnTo>
                <a:lnTo>
                  <a:pt x="0" y="120"/>
                </a:lnTo>
                <a:lnTo>
                  <a:pt x="0" y="120"/>
                </a:lnTo>
                <a:lnTo>
                  <a:pt x="0" y="120"/>
                </a:lnTo>
                <a:lnTo>
                  <a:pt x="0" y="117"/>
                </a:lnTo>
                <a:lnTo>
                  <a:pt x="0" y="114"/>
                </a:lnTo>
                <a:lnTo>
                  <a:pt x="4" y="111"/>
                </a:lnTo>
                <a:lnTo>
                  <a:pt x="6" y="108"/>
                </a:lnTo>
                <a:lnTo>
                  <a:pt x="11" y="105"/>
                </a:lnTo>
                <a:lnTo>
                  <a:pt x="15" y="102"/>
                </a:lnTo>
                <a:lnTo>
                  <a:pt x="15" y="102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20" name="Freeform 320"/>
          <p:cNvSpPr>
            <a:spLocks/>
          </p:cNvSpPr>
          <p:nvPr/>
        </p:nvSpPr>
        <p:spPr bwMode="auto">
          <a:xfrm>
            <a:off x="4558732" y="796329"/>
            <a:ext cx="360704" cy="331150"/>
          </a:xfrm>
          <a:custGeom>
            <a:avLst/>
            <a:gdLst>
              <a:gd name="T0" fmla="*/ 55 w 57"/>
              <a:gd name="T1" fmla="*/ 28 h 34"/>
              <a:gd name="T2" fmla="*/ 53 w 57"/>
              <a:gd name="T3" fmla="*/ 31 h 34"/>
              <a:gd name="T4" fmla="*/ 48 w 57"/>
              <a:gd name="T5" fmla="*/ 34 h 34"/>
              <a:gd name="T6" fmla="*/ 46 w 57"/>
              <a:gd name="T7" fmla="*/ 34 h 34"/>
              <a:gd name="T8" fmla="*/ 42 w 57"/>
              <a:gd name="T9" fmla="*/ 34 h 34"/>
              <a:gd name="T10" fmla="*/ 35 w 57"/>
              <a:gd name="T11" fmla="*/ 34 h 34"/>
              <a:gd name="T12" fmla="*/ 31 w 57"/>
              <a:gd name="T13" fmla="*/ 31 h 34"/>
              <a:gd name="T14" fmla="*/ 22 w 57"/>
              <a:gd name="T15" fmla="*/ 25 h 34"/>
              <a:gd name="T16" fmla="*/ 15 w 57"/>
              <a:gd name="T17" fmla="*/ 19 h 34"/>
              <a:gd name="T18" fmla="*/ 11 w 57"/>
              <a:gd name="T19" fmla="*/ 15 h 34"/>
              <a:gd name="T20" fmla="*/ 6 w 57"/>
              <a:gd name="T21" fmla="*/ 12 h 34"/>
              <a:gd name="T22" fmla="*/ 4 w 57"/>
              <a:gd name="T23" fmla="*/ 9 h 34"/>
              <a:gd name="T24" fmla="*/ 2 w 57"/>
              <a:gd name="T25" fmla="*/ 6 h 34"/>
              <a:gd name="T26" fmla="*/ 0 w 57"/>
              <a:gd name="T27" fmla="*/ 6 h 34"/>
              <a:gd name="T28" fmla="*/ 0 w 57"/>
              <a:gd name="T29" fmla="*/ 3 h 34"/>
              <a:gd name="T30" fmla="*/ 0 w 57"/>
              <a:gd name="T31" fmla="*/ 3 h 34"/>
              <a:gd name="T32" fmla="*/ 0 w 57"/>
              <a:gd name="T33" fmla="*/ 0 h 34"/>
              <a:gd name="T34" fmla="*/ 2 w 57"/>
              <a:gd name="T35" fmla="*/ 0 h 34"/>
              <a:gd name="T36" fmla="*/ 4 w 57"/>
              <a:gd name="T37" fmla="*/ 0 h 34"/>
              <a:gd name="T38" fmla="*/ 11 w 57"/>
              <a:gd name="T39" fmla="*/ 0 h 34"/>
              <a:gd name="T40" fmla="*/ 15 w 57"/>
              <a:gd name="T41" fmla="*/ 0 h 34"/>
              <a:gd name="T42" fmla="*/ 29 w 57"/>
              <a:gd name="T43" fmla="*/ 3 h 34"/>
              <a:gd name="T44" fmla="*/ 35 w 57"/>
              <a:gd name="T45" fmla="*/ 3 h 34"/>
              <a:gd name="T46" fmla="*/ 40 w 57"/>
              <a:gd name="T47" fmla="*/ 6 h 34"/>
              <a:gd name="T48" fmla="*/ 44 w 57"/>
              <a:gd name="T49" fmla="*/ 6 h 34"/>
              <a:gd name="T50" fmla="*/ 48 w 57"/>
              <a:gd name="T51" fmla="*/ 9 h 34"/>
              <a:gd name="T52" fmla="*/ 53 w 57"/>
              <a:gd name="T53" fmla="*/ 12 h 34"/>
              <a:gd name="T54" fmla="*/ 55 w 57"/>
              <a:gd name="T55" fmla="*/ 15 h 34"/>
              <a:gd name="T56" fmla="*/ 57 w 57"/>
              <a:gd name="T57" fmla="*/ 19 h 34"/>
              <a:gd name="T58" fmla="*/ 57 w 57"/>
              <a:gd name="T59" fmla="*/ 22 h 34"/>
              <a:gd name="T60" fmla="*/ 57 w 57"/>
              <a:gd name="T61" fmla="*/ 25 h 34"/>
              <a:gd name="T62" fmla="*/ 55 w 57"/>
              <a:gd name="T63" fmla="*/ 28 h 34"/>
              <a:gd name="T64" fmla="*/ 55 w 57"/>
              <a:gd name="T65" fmla="*/ 28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57" h="34">
                <a:moveTo>
                  <a:pt x="55" y="28"/>
                </a:moveTo>
                <a:lnTo>
                  <a:pt x="53" y="31"/>
                </a:lnTo>
                <a:lnTo>
                  <a:pt x="48" y="34"/>
                </a:lnTo>
                <a:lnTo>
                  <a:pt x="46" y="34"/>
                </a:lnTo>
                <a:lnTo>
                  <a:pt x="42" y="34"/>
                </a:lnTo>
                <a:lnTo>
                  <a:pt x="35" y="34"/>
                </a:lnTo>
                <a:lnTo>
                  <a:pt x="31" y="31"/>
                </a:lnTo>
                <a:lnTo>
                  <a:pt x="22" y="25"/>
                </a:lnTo>
                <a:lnTo>
                  <a:pt x="15" y="19"/>
                </a:lnTo>
                <a:lnTo>
                  <a:pt x="11" y="15"/>
                </a:lnTo>
                <a:lnTo>
                  <a:pt x="6" y="12"/>
                </a:lnTo>
                <a:lnTo>
                  <a:pt x="4" y="9"/>
                </a:lnTo>
                <a:lnTo>
                  <a:pt x="2" y="6"/>
                </a:lnTo>
                <a:lnTo>
                  <a:pt x="0" y="6"/>
                </a:lnTo>
                <a:lnTo>
                  <a:pt x="0" y="3"/>
                </a:lnTo>
                <a:lnTo>
                  <a:pt x="0" y="3"/>
                </a:lnTo>
                <a:lnTo>
                  <a:pt x="0" y="0"/>
                </a:lnTo>
                <a:lnTo>
                  <a:pt x="2" y="0"/>
                </a:lnTo>
                <a:lnTo>
                  <a:pt x="4" y="0"/>
                </a:lnTo>
                <a:lnTo>
                  <a:pt x="11" y="0"/>
                </a:lnTo>
                <a:lnTo>
                  <a:pt x="15" y="0"/>
                </a:lnTo>
                <a:lnTo>
                  <a:pt x="29" y="3"/>
                </a:lnTo>
                <a:lnTo>
                  <a:pt x="35" y="3"/>
                </a:lnTo>
                <a:lnTo>
                  <a:pt x="40" y="6"/>
                </a:lnTo>
                <a:lnTo>
                  <a:pt x="44" y="6"/>
                </a:lnTo>
                <a:lnTo>
                  <a:pt x="48" y="9"/>
                </a:lnTo>
                <a:lnTo>
                  <a:pt x="53" y="12"/>
                </a:lnTo>
                <a:lnTo>
                  <a:pt x="55" y="15"/>
                </a:lnTo>
                <a:lnTo>
                  <a:pt x="57" y="19"/>
                </a:lnTo>
                <a:lnTo>
                  <a:pt x="57" y="22"/>
                </a:lnTo>
                <a:lnTo>
                  <a:pt x="57" y="25"/>
                </a:lnTo>
                <a:lnTo>
                  <a:pt x="55" y="28"/>
                </a:lnTo>
                <a:lnTo>
                  <a:pt x="55" y="28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21" name="Freeform 321"/>
          <p:cNvSpPr>
            <a:spLocks/>
          </p:cNvSpPr>
          <p:nvPr/>
        </p:nvSpPr>
        <p:spPr bwMode="auto">
          <a:xfrm>
            <a:off x="3970219" y="1215140"/>
            <a:ext cx="253125" cy="1947943"/>
          </a:xfrm>
          <a:custGeom>
            <a:avLst/>
            <a:gdLst>
              <a:gd name="T0" fmla="*/ 5 w 40"/>
              <a:gd name="T1" fmla="*/ 136 h 200"/>
              <a:gd name="T2" fmla="*/ 7 w 40"/>
              <a:gd name="T3" fmla="*/ 123 h 200"/>
              <a:gd name="T4" fmla="*/ 7 w 40"/>
              <a:gd name="T5" fmla="*/ 114 h 200"/>
              <a:gd name="T6" fmla="*/ 7 w 40"/>
              <a:gd name="T7" fmla="*/ 99 h 200"/>
              <a:gd name="T8" fmla="*/ 9 w 40"/>
              <a:gd name="T9" fmla="*/ 83 h 200"/>
              <a:gd name="T10" fmla="*/ 9 w 40"/>
              <a:gd name="T11" fmla="*/ 65 h 200"/>
              <a:gd name="T12" fmla="*/ 9 w 40"/>
              <a:gd name="T13" fmla="*/ 46 h 200"/>
              <a:gd name="T14" fmla="*/ 9 w 40"/>
              <a:gd name="T15" fmla="*/ 22 h 200"/>
              <a:gd name="T16" fmla="*/ 9 w 40"/>
              <a:gd name="T17" fmla="*/ 0 h 200"/>
              <a:gd name="T18" fmla="*/ 18 w 40"/>
              <a:gd name="T19" fmla="*/ 6 h 200"/>
              <a:gd name="T20" fmla="*/ 22 w 40"/>
              <a:gd name="T21" fmla="*/ 12 h 200"/>
              <a:gd name="T22" fmla="*/ 29 w 40"/>
              <a:gd name="T23" fmla="*/ 22 h 200"/>
              <a:gd name="T24" fmla="*/ 33 w 40"/>
              <a:gd name="T25" fmla="*/ 28 h 200"/>
              <a:gd name="T26" fmla="*/ 35 w 40"/>
              <a:gd name="T27" fmla="*/ 34 h 200"/>
              <a:gd name="T28" fmla="*/ 38 w 40"/>
              <a:gd name="T29" fmla="*/ 40 h 200"/>
              <a:gd name="T30" fmla="*/ 40 w 40"/>
              <a:gd name="T31" fmla="*/ 46 h 200"/>
              <a:gd name="T32" fmla="*/ 40 w 40"/>
              <a:gd name="T33" fmla="*/ 49 h 200"/>
              <a:gd name="T34" fmla="*/ 40 w 40"/>
              <a:gd name="T35" fmla="*/ 56 h 200"/>
              <a:gd name="T36" fmla="*/ 40 w 40"/>
              <a:gd name="T37" fmla="*/ 65 h 200"/>
              <a:gd name="T38" fmla="*/ 38 w 40"/>
              <a:gd name="T39" fmla="*/ 74 h 200"/>
              <a:gd name="T40" fmla="*/ 38 w 40"/>
              <a:gd name="T41" fmla="*/ 83 h 200"/>
              <a:gd name="T42" fmla="*/ 38 w 40"/>
              <a:gd name="T43" fmla="*/ 96 h 200"/>
              <a:gd name="T44" fmla="*/ 35 w 40"/>
              <a:gd name="T45" fmla="*/ 108 h 200"/>
              <a:gd name="T46" fmla="*/ 35 w 40"/>
              <a:gd name="T47" fmla="*/ 120 h 200"/>
              <a:gd name="T48" fmla="*/ 35 w 40"/>
              <a:gd name="T49" fmla="*/ 136 h 200"/>
              <a:gd name="T50" fmla="*/ 35 w 40"/>
              <a:gd name="T51" fmla="*/ 151 h 200"/>
              <a:gd name="T52" fmla="*/ 33 w 40"/>
              <a:gd name="T53" fmla="*/ 163 h 200"/>
              <a:gd name="T54" fmla="*/ 33 w 40"/>
              <a:gd name="T55" fmla="*/ 176 h 200"/>
              <a:gd name="T56" fmla="*/ 31 w 40"/>
              <a:gd name="T57" fmla="*/ 185 h 200"/>
              <a:gd name="T58" fmla="*/ 31 w 40"/>
              <a:gd name="T59" fmla="*/ 191 h 200"/>
              <a:gd name="T60" fmla="*/ 29 w 40"/>
              <a:gd name="T61" fmla="*/ 194 h 200"/>
              <a:gd name="T62" fmla="*/ 27 w 40"/>
              <a:gd name="T63" fmla="*/ 197 h 200"/>
              <a:gd name="T64" fmla="*/ 24 w 40"/>
              <a:gd name="T65" fmla="*/ 200 h 200"/>
              <a:gd name="T66" fmla="*/ 22 w 40"/>
              <a:gd name="T67" fmla="*/ 200 h 200"/>
              <a:gd name="T68" fmla="*/ 18 w 40"/>
              <a:gd name="T69" fmla="*/ 197 h 200"/>
              <a:gd name="T70" fmla="*/ 16 w 40"/>
              <a:gd name="T71" fmla="*/ 194 h 200"/>
              <a:gd name="T72" fmla="*/ 11 w 40"/>
              <a:gd name="T73" fmla="*/ 191 h 200"/>
              <a:gd name="T74" fmla="*/ 9 w 40"/>
              <a:gd name="T75" fmla="*/ 188 h 200"/>
              <a:gd name="T76" fmla="*/ 5 w 40"/>
              <a:gd name="T77" fmla="*/ 182 h 200"/>
              <a:gd name="T78" fmla="*/ 2 w 40"/>
              <a:gd name="T79" fmla="*/ 179 h 200"/>
              <a:gd name="T80" fmla="*/ 2 w 40"/>
              <a:gd name="T81" fmla="*/ 176 h 200"/>
              <a:gd name="T82" fmla="*/ 0 w 40"/>
              <a:gd name="T83" fmla="*/ 173 h 200"/>
              <a:gd name="T84" fmla="*/ 0 w 40"/>
              <a:gd name="T85" fmla="*/ 170 h 200"/>
              <a:gd name="T86" fmla="*/ 0 w 40"/>
              <a:gd name="T87" fmla="*/ 167 h 200"/>
              <a:gd name="T88" fmla="*/ 2 w 40"/>
              <a:gd name="T89" fmla="*/ 163 h 200"/>
              <a:gd name="T90" fmla="*/ 2 w 40"/>
              <a:gd name="T91" fmla="*/ 157 h 200"/>
              <a:gd name="T92" fmla="*/ 2 w 40"/>
              <a:gd name="T93" fmla="*/ 151 h 200"/>
              <a:gd name="T94" fmla="*/ 5 w 40"/>
              <a:gd name="T95" fmla="*/ 142 h 200"/>
              <a:gd name="T96" fmla="*/ 5 w 40"/>
              <a:gd name="T97" fmla="*/ 136 h 200"/>
              <a:gd name="T98" fmla="*/ 5 w 40"/>
              <a:gd name="T99" fmla="*/ 136 h 2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40" h="200">
                <a:moveTo>
                  <a:pt x="5" y="136"/>
                </a:moveTo>
                <a:lnTo>
                  <a:pt x="7" y="123"/>
                </a:lnTo>
                <a:lnTo>
                  <a:pt x="7" y="114"/>
                </a:lnTo>
                <a:lnTo>
                  <a:pt x="7" y="99"/>
                </a:lnTo>
                <a:lnTo>
                  <a:pt x="9" y="83"/>
                </a:lnTo>
                <a:lnTo>
                  <a:pt x="9" y="65"/>
                </a:lnTo>
                <a:lnTo>
                  <a:pt x="9" y="46"/>
                </a:lnTo>
                <a:lnTo>
                  <a:pt x="9" y="22"/>
                </a:lnTo>
                <a:lnTo>
                  <a:pt x="9" y="0"/>
                </a:lnTo>
                <a:lnTo>
                  <a:pt x="18" y="6"/>
                </a:lnTo>
                <a:lnTo>
                  <a:pt x="22" y="12"/>
                </a:lnTo>
                <a:lnTo>
                  <a:pt x="29" y="22"/>
                </a:lnTo>
                <a:lnTo>
                  <a:pt x="33" y="28"/>
                </a:lnTo>
                <a:lnTo>
                  <a:pt x="35" y="34"/>
                </a:lnTo>
                <a:lnTo>
                  <a:pt x="38" y="40"/>
                </a:lnTo>
                <a:lnTo>
                  <a:pt x="40" y="46"/>
                </a:lnTo>
                <a:lnTo>
                  <a:pt x="40" y="49"/>
                </a:lnTo>
                <a:lnTo>
                  <a:pt x="40" y="56"/>
                </a:lnTo>
                <a:lnTo>
                  <a:pt x="40" y="65"/>
                </a:lnTo>
                <a:lnTo>
                  <a:pt x="38" y="74"/>
                </a:lnTo>
                <a:lnTo>
                  <a:pt x="38" y="83"/>
                </a:lnTo>
                <a:lnTo>
                  <a:pt x="38" y="96"/>
                </a:lnTo>
                <a:lnTo>
                  <a:pt x="35" y="108"/>
                </a:lnTo>
                <a:lnTo>
                  <a:pt x="35" y="120"/>
                </a:lnTo>
                <a:lnTo>
                  <a:pt x="35" y="136"/>
                </a:lnTo>
                <a:lnTo>
                  <a:pt x="35" y="151"/>
                </a:lnTo>
                <a:lnTo>
                  <a:pt x="33" y="163"/>
                </a:lnTo>
                <a:lnTo>
                  <a:pt x="33" y="176"/>
                </a:lnTo>
                <a:lnTo>
                  <a:pt x="31" y="185"/>
                </a:lnTo>
                <a:lnTo>
                  <a:pt x="31" y="191"/>
                </a:lnTo>
                <a:lnTo>
                  <a:pt x="29" y="194"/>
                </a:lnTo>
                <a:lnTo>
                  <a:pt x="27" y="197"/>
                </a:lnTo>
                <a:lnTo>
                  <a:pt x="24" y="200"/>
                </a:lnTo>
                <a:lnTo>
                  <a:pt x="22" y="200"/>
                </a:lnTo>
                <a:lnTo>
                  <a:pt x="18" y="197"/>
                </a:lnTo>
                <a:lnTo>
                  <a:pt x="16" y="194"/>
                </a:lnTo>
                <a:lnTo>
                  <a:pt x="11" y="191"/>
                </a:lnTo>
                <a:lnTo>
                  <a:pt x="9" y="188"/>
                </a:lnTo>
                <a:lnTo>
                  <a:pt x="5" y="182"/>
                </a:lnTo>
                <a:lnTo>
                  <a:pt x="2" y="179"/>
                </a:lnTo>
                <a:lnTo>
                  <a:pt x="2" y="176"/>
                </a:lnTo>
                <a:lnTo>
                  <a:pt x="0" y="173"/>
                </a:lnTo>
                <a:lnTo>
                  <a:pt x="0" y="170"/>
                </a:lnTo>
                <a:lnTo>
                  <a:pt x="0" y="167"/>
                </a:lnTo>
                <a:lnTo>
                  <a:pt x="2" y="163"/>
                </a:lnTo>
                <a:lnTo>
                  <a:pt x="2" y="157"/>
                </a:lnTo>
                <a:lnTo>
                  <a:pt x="2" y="151"/>
                </a:lnTo>
                <a:lnTo>
                  <a:pt x="5" y="142"/>
                </a:lnTo>
                <a:lnTo>
                  <a:pt x="5" y="136"/>
                </a:lnTo>
                <a:lnTo>
                  <a:pt x="5" y="136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22" name="Freeform 322"/>
          <p:cNvSpPr>
            <a:spLocks/>
          </p:cNvSpPr>
          <p:nvPr/>
        </p:nvSpPr>
        <p:spPr bwMode="auto">
          <a:xfrm>
            <a:off x="4261312" y="1127479"/>
            <a:ext cx="980859" cy="331150"/>
          </a:xfrm>
          <a:custGeom>
            <a:avLst/>
            <a:gdLst>
              <a:gd name="T0" fmla="*/ 0 w 155"/>
              <a:gd name="T1" fmla="*/ 25 h 34"/>
              <a:gd name="T2" fmla="*/ 14 w 155"/>
              <a:gd name="T3" fmla="*/ 21 h 34"/>
              <a:gd name="T4" fmla="*/ 27 w 155"/>
              <a:gd name="T5" fmla="*/ 18 h 34"/>
              <a:gd name="T6" fmla="*/ 40 w 155"/>
              <a:gd name="T7" fmla="*/ 15 h 34"/>
              <a:gd name="T8" fmla="*/ 51 w 155"/>
              <a:gd name="T9" fmla="*/ 12 h 34"/>
              <a:gd name="T10" fmla="*/ 62 w 155"/>
              <a:gd name="T11" fmla="*/ 12 h 34"/>
              <a:gd name="T12" fmla="*/ 71 w 155"/>
              <a:gd name="T13" fmla="*/ 9 h 34"/>
              <a:gd name="T14" fmla="*/ 80 w 155"/>
              <a:gd name="T15" fmla="*/ 9 h 34"/>
              <a:gd name="T16" fmla="*/ 89 w 155"/>
              <a:gd name="T17" fmla="*/ 6 h 34"/>
              <a:gd name="T18" fmla="*/ 98 w 155"/>
              <a:gd name="T19" fmla="*/ 6 h 34"/>
              <a:gd name="T20" fmla="*/ 104 w 155"/>
              <a:gd name="T21" fmla="*/ 3 h 34"/>
              <a:gd name="T22" fmla="*/ 109 w 155"/>
              <a:gd name="T23" fmla="*/ 3 h 34"/>
              <a:gd name="T24" fmla="*/ 115 w 155"/>
              <a:gd name="T25" fmla="*/ 3 h 34"/>
              <a:gd name="T26" fmla="*/ 120 w 155"/>
              <a:gd name="T27" fmla="*/ 0 h 34"/>
              <a:gd name="T28" fmla="*/ 122 w 155"/>
              <a:gd name="T29" fmla="*/ 0 h 34"/>
              <a:gd name="T30" fmla="*/ 124 w 155"/>
              <a:gd name="T31" fmla="*/ 0 h 34"/>
              <a:gd name="T32" fmla="*/ 126 w 155"/>
              <a:gd name="T33" fmla="*/ 0 h 34"/>
              <a:gd name="T34" fmla="*/ 133 w 155"/>
              <a:gd name="T35" fmla="*/ 0 h 34"/>
              <a:gd name="T36" fmla="*/ 140 w 155"/>
              <a:gd name="T37" fmla="*/ 0 h 34"/>
              <a:gd name="T38" fmla="*/ 144 w 155"/>
              <a:gd name="T39" fmla="*/ 3 h 34"/>
              <a:gd name="T40" fmla="*/ 148 w 155"/>
              <a:gd name="T41" fmla="*/ 3 h 34"/>
              <a:gd name="T42" fmla="*/ 151 w 155"/>
              <a:gd name="T43" fmla="*/ 3 h 34"/>
              <a:gd name="T44" fmla="*/ 153 w 155"/>
              <a:gd name="T45" fmla="*/ 6 h 34"/>
              <a:gd name="T46" fmla="*/ 155 w 155"/>
              <a:gd name="T47" fmla="*/ 6 h 34"/>
              <a:gd name="T48" fmla="*/ 155 w 155"/>
              <a:gd name="T49" fmla="*/ 9 h 34"/>
              <a:gd name="T50" fmla="*/ 155 w 155"/>
              <a:gd name="T51" fmla="*/ 12 h 34"/>
              <a:gd name="T52" fmla="*/ 153 w 155"/>
              <a:gd name="T53" fmla="*/ 12 h 34"/>
              <a:gd name="T54" fmla="*/ 146 w 155"/>
              <a:gd name="T55" fmla="*/ 15 h 34"/>
              <a:gd name="T56" fmla="*/ 140 w 155"/>
              <a:gd name="T57" fmla="*/ 15 h 34"/>
              <a:gd name="T58" fmla="*/ 133 w 155"/>
              <a:gd name="T59" fmla="*/ 18 h 34"/>
              <a:gd name="T60" fmla="*/ 122 w 155"/>
              <a:gd name="T61" fmla="*/ 18 h 34"/>
              <a:gd name="T62" fmla="*/ 109 w 155"/>
              <a:gd name="T63" fmla="*/ 21 h 34"/>
              <a:gd name="T64" fmla="*/ 95 w 155"/>
              <a:gd name="T65" fmla="*/ 25 h 34"/>
              <a:gd name="T66" fmla="*/ 80 w 155"/>
              <a:gd name="T67" fmla="*/ 25 h 34"/>
              <a:gd name="T68" fmla="*/ 67 w 155"/>
              <a:gd name="T69" fmla="*/ 28 h 34"/>
              <a:gd name="T70" fmla="*/ 56 w 155"/>
              <a:gd name="T71" fmla="*/ 31 h 34"/>
              <a:gd name="T72" fmla="*/ 47 w 155"/>
              <a:gd name="T73" fmla="*/ 31 h 34"/>
              <a:gd name="T74" fmla="*/ 38 w 155"/>
              <a:gd name="T75" fmla="*/ 31 h 34"/>
              <a:gd name="T76" fmla="*/ 34 w 155"/>
              <a:gd name="T77" fmla="*/ 34 h 34"/>
              <a:gd name="T78" fmla="*/ 29 w 155"/>
              <a:gd name="T79" fmla="*/ 34 h 34"/>
              <a:gd name="T80" fmla="*/ 27 w 155"/>
              <a:gd name="T81" fmla="*/ 34 h 34"/>
              <a:gd name="T82" fmla="*/ 23 w 155"/>
              <a:gd name="T83" fmla="*/ 34 h 34"/>
              <a:gd name="T84" fmla="*/ 16 w 155"/>
              <a:gd name="T85" fmla="*/ 31 h 34"/>
              <a:gd name="T86" fmla="*/ 9 w 155"/>
              <a:gd name="T87" fmla="*/ 28 h 34"/>
              <a:gd name="T88" fmla="*/ 0 w 155"/>
              <a:gd name="T89" fmla="*/ 25 h 34"/>
              <a:gd name="T90" fmla="*/ 0 w 155"/>
              <a:gd name="T91" fmla="*/ 25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155" h="34">
                <a:moveTo>
                  <a:pt x="0" y="25"/>
                </a:moveTo>
                <a:lnTo>
                  <a:pt x="14" y="21"/>
                </a:lnTo>
                <a:lnTo>
                  <a:pt x="27" y="18"/>
                </a:lnTo>
                <a:lnTo>
                  <a:pt x="40" y="15"/>
                </a:lnTo>
                <a:lnTo>
                  <a:pt x="51" y="12"/>
                </a:lnTo>
                <a:lnTo>
                  <a:pt x="62" y="12"/>
                </a:lnTo>
                <a:lnTo>
                  <a:pt x="71" y="9"/>
                </a:lnTo>
                <a:lnTo>
                  <a:pt x="80" y="9"/>
                </a:lnTo>
                <a:lnTo>
                  <a:pt x="89" y="6"/>
                </a:lnTo>
                <a:lnTo>
                  <a:pt x="98" y="6"/>
                </a:lnTo>
                <a:lnTo>
                  <a:pt x="104" y="3"/>
                </a:lnTo>
                <a:lnTo>
                  <a:pt x="109" y="3"/>
                </a:lnTo>
                <a:lnTo>
                  <a:pt x="115" y="3"/>
                </a:lnTo>
                <a:lnTo>
                  <a:pt x="120" y="0"/>
                </a:lnTo>
                <a:lnTo>
                  <a:pt x="122" y="0"/>
                </a:lnTo>
                <a:lnTo>
                  <a:pt x="124" y="0"/>
                </a:lnTo>
                <a:lnTo>
                  <a:pt x="126" y="0"/>
                </a:lnTo>
                <a:lnTo>
                  <a:pt x="133" y="0"/>
                </a:lnTo>
                <a:lnTo>
                  <a:pt x="140" y="0"/>
                </a:lnTo>
                <a:lnTo>
                  <a:pt x="144" y="3"/>
                </a:lnTo>
                <a:lnTo>
                  <a:pt x="148" y="3"/>
                </a:lnTo>
                <a:lnTo>
                  <a:pt x="151" y="3"/>
                </a:lnTo>
                <a:lnTo>
                  <a:pt x="153" y="6"/>
                </a:lnTo>
                <a:lnTo>
                  <a:pt x="155" y="6"/>
                </a:lnTo>
                <a:lnTo>
                  <a:pt x="155" y="9"/>
                </a:lnTo>
                <a:lnTo>
                  <a:pt x="155" y="12"/>
                </a:lnTo>
                <a:lnTo>
                  <a:pt x="153" y="12"/>
                </a:lnTo>
                <a:lnTo>
                  <a:pt x="146" y="15"/>
                </a:lnTo>
                <a:lnTo>
                  <a:pt x="140" y="15"/>
                </a:lnTo>
                <a:lnTo>
                  <a:pt x="133" y="18"/>
                </a:lnTo>
                <a:lnTo>
                  <a:pt x="122" y="18"/>
                </a:lnTo>
                <a:lnTo>
                  <a:pt x="109" y="21"/>
                </a:lnTo>
                <a:lnTo>
                  <a:pt x="95" y="25"/>
                </a:lnTo>
                <a:lnTo>
                  <a:pt x="80" y="25"/>
                </a:lnTo>
                <a:lnTo>
                  <a:pt x="67" y="28"/>
                </a:lnTo>
                <a:lnTo>
                  <a:pt x="56" y="31"/>
                </a:lnTo>
                <a:lnTo>
                  <a:pt x="47" y="31"/>
                </a:lnTo>
                <a:lnTo>
                  <a:pt x="38" y="31"/>
                </a:lnTo>
                <a:lnTo>
                  <a:pt x="34" y="34"/>
                </a:lnTo>
                <a:lnTo>
                  <a:pt x="29" y="34"/>
                </a:lnTo>
                <a:lnTo>
                  <a:pt x="27" y="34"/>
                </a:lnTo>
                <a:lnTo>
                  <a:pt x="23" y="34"/>
                </a:lnTo>
                <a:lnTo>
                  <a:pt x="16" y="31"/>
                </a:lnTo>
                <a:lnTo>
                  <a:pt x="9" y="28"/>
                </a:lnTo>
                <a:lnTo>
                  <a:pt x="0" y="25"/>
                </a:lnTo>
                <a:lnTo>
                  <a:pt x="0" y="25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23" name="Freeform 323"/>
          <p:cNvSpPr>
            <a:spLocks/>
          </p:cNvSpPr>
          <p:nvPr/>
        </p:nvSpPr>
        <p:spPr bwMode="auto">
          <a:xfrm>
            <a:off x="4666312" y="1332016"/>
            <a:ext cx="88594" cy="1178508"/>
          </a:xfrm>
          <a:custGeom>
            <a:avLst/>
            <a:gdLst>
              <a:gd name="T0" fmla="*/ 5 w 14"/>
              <a:gd name="T1" fmla="*/ 121 h 121"/>
              <a:gd name="T2" fmla="*/ 5 w 14"/>
              <a:gd name="T3" fmla="*/ 121 h 121"/>
              <a:gd name="T4" fmla="*/ 5 w 14"/>
              <a:gd name="T5" fmla="*/ 118 h 121"/>
              <a:gd name="T6" fmla="*/ 5 w 14"/>
              <a:gd name="T7" fmla="*/ 114 h 121"/>
              <a:gd name="T8" fmla="*/ 5 w 14"/>
              <a:gd name="T9" fmla="*/ 111 h 121"/>
              <a:gd name="T10" fmla="*/ 5 w 14"/>
              <a:gd name="T11" fmla="*/ 108 h 121"/>
              <a:gd name="T12" fmla="*/ 5 w 14"/>
              <a:gd name="T13" fmla="*/ 102 h 121"/>
              <a:gd name="T14" fmla="*/ 5 w 14"/>
              <a:gd name="T15" fmla="*/ 96 h 121"/>
              <a:gd name="T16" fmla="*/ 5 w 14"/>
              <a:gd name="T17" fmla="*/ 90 h 121"/>
              <a:gd name="T18" fmla="*/ 5 w 14"/>
              <a:gd name="T19" fmla="*/ 81 h 121"/>
              <a:gd name="T20" fmla="*/ 5 w 14"/>
              <a:gd name="T21" fmla="*/ 71 h 121"/>
              <a:gd name="T22" fmla="*/ 3 w 14"/>
              <a:gd name="T23" fmla="*/ 62 h 121"/>
              <a:gd name="T24" fmla="*/ 3 w 14"/>
              <a:gd name="T25" fmla="*/ 53 h 121"/>
              <a:gd name="T26" fmla="*/ 3 w 14"/>
              <a:gd name="T27" fmla="*/ 41 h 121"/>
              <a:gd name="T28" fmla="*/ 3 w 14"/>
              <a:gd name="T29" fmla="*/ 28 h 121"/>
              <a:gd name="T30" fmla="*/ 0 w 14"/>
              <a:gd name="T31" fmla="*/ 13 h 121"/>
              <a:gd name="T32" fmla="*/ 0 w 14"/>
              <a:gd name="T33" fmla="*/ 0 h 121"/>
              <a:gd name="T34" fmla="*/ 14 w 14"/>
              <a:gd name="T35" fmla="*/ 0 h 121"/>
              <a:gd name="T36" fmla="*/ 14 w 14"/>
              <a:gd name="T37" fmla="*/ 121 h 121"/>
              <a:gd name="T38" fmla="*/ 5 w 14"/>
              <a:gd name="T39" fmla="*/ 121 h 121"/>
              <a:gd name="T40" fmla="*/ 5 w 14"/>
              <a:gd name="T41" fmla="*/ 121 h 1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4" h="121">
                <a:moveTo>
                  <a:pt x="5" y="121"/>
                </a:moveTo>
                <a:lnTo>
                  <a:pt x="5" y="121"/>
                </a:lnTo>
                <a:lnTo>
                  <a:pt x="5" y="118"/>
                </a:lnTo>
                <a:lnTo>
                  <a:pt x="5" y="114"/>
                </a:lnTo>
                <a:lnTo>
                  <a:pt x="5" y="111"/>
                </a:lnTo>
                <a:lnTo>
                  <a:pt x="5" y="108"/>
                </a:lnTo>
                <a:lnTo>
                  <a:pt x="5" y="102"/>
                </a:lnTo>
                <a:lnTo>
                  <a:pt x="5" y="96"/>
                </a:lnTo>
                <a:lnTo>
                  <a:pt x="5" y="90"/>
                </a:lnTo>
                <a:lnTo>
                  <a:pt x="5" y="81"/>
                </a:lnTo>
                <a:lnTo>
                  <a:pt x="5" y="71"/>
                </a:lnTo>
                <a:lnTo>
                  <a:pt x="3" y="62"/>
                </a:lnTo>
                <a:lnTo>
                  <a:pt x="3" y="53"/>
                </a:lnTo>
                <a:lnTo>
                  <a:pt x="3" y="41"/>
                </a:lnTo>
                <a:lnTo>
                  <a:pt x="3" y="28"/>
                </a:lnTo>
                <a:lnTo>
                  <a:pt x="0" y="13"/>
                </a:lnTo>
                <a:lnTo>
                  <a:pt x="0" y="0"/>
                </a:lnTo>
                <a:lnTo>
                  <a:pt x="14" y="0"/>
                </a:lnTo>
                <a:lnTo>
                  <a:pt x="14" y="121"/>
                </a:lnTo>
                <a:lnTo>
                  <a:pt x="5" y="121"/>
                </a:lnTo>
                <a:lnTo>
                  <a:pt x="5" y="121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24" name="Freeform 324"/>
          <p:cNvSpPr>
            <a:spLocks/>
          </p:cNvSpPr>
          <p:nvPr/>
        </p:nvSpPr>
        <p:spPr bwMode="auto">
          <a:xfrm>
            <a:off x="4292951" y="1575506"/>
            <a:ext cx="835311" cy="243496"/>
          </a:xfrm>
          <a:custGeom>
            <a:avLst/>
            <a:gdLst>
              <a:gd name="T0" fmla="*/ 132 w 132"/>
              <a:gd name="T1" fmla="*/ 9 h 25"/>
              <a:gd name="T2" fmla="*/ 130 w 132"/>
              <a:gd name="T3" fmla="*/ 9 h 25"/>
              <a:gd name="T4" fmla="*/ 128 w 132"/>
              <a:gd name="T5" fmla="*/ 12 h 25"/>
              <a:gd name="T6" fmla="*/ 126 w 132"/>
              <a:gd name="T7" fmla="*/ 12 h 25"/>
              <a:gd name="T8" fmla="*/ 123 w 132"/>
              <a:gd name="T9" fmla="*/ 12 h 25"/>
              <a:gd name="T10" fmla="*/ 119 w 132"/>
              <a:gd name="T11" fmla="*/ 16 h 25"/>
              <a:gd name="T12" fmla="*/ 115 w 132"/>
              <a:gd name="T13" fmla="*/ 16 h 25"/>
              <a:gd name="T14" fmla="*/ 110 w 132"/>
              <a:gd name="T15" fmla="*/ 16 h 25"/>
              <a:gd name="T16" fmla="*/ 106 w 132"/>
              <a:gd name="T17" fmla="*/ 16 h 25"/>
              <a:gd name="T18" fmla="*/ 99 w 132"/>
              <a:gd name="T19" fmla="*/ 19 h 25"/>
              <a:gd name="T20" fmla="*/ 93 w 132"/>
              <a:gd name="T21" fmla="*/ 19 h 25"/>
              <a:gd name="T22" fmla="*/ 86 w 132"/>
              <a:gd name="T23" fmla="*/ 19 h 25"/>
              <a:gd name="T24" fmla="*/ 77 w 132"/>
              <a:gd name="T25" fmla="*/ 22 h 25"/>
              <a:gd name="T26" fmla="*/ 68 w 132"/>
              <a:gd name="T27" fmla="*/ 22 h 25"/>
              <a:gd name="T28" fmla="*/ 59 w 132"/>
              <a:gd name="T29" fmla="*/ 22 h 25"/>
              <a:gd name="T30" fmla="*/ 51 w 132"/>
              <a:gd name="T31" fmla="*/ 25 h 25"/>
              <a:gd name="T32" fmla="*/ 42 w 132"/>
              <a:gd name="T33" fmla="*/ 25 h 25"/>
              <a:gd name="T34" fmla="*/ 35 w 132"/>
              <a:gd name="T35" fmla="*/ 25 h 25"/>
              <a:gd name="T36" fmla="*/ 29 w 132"/>
              <a:gd name="T37" fmla="*/ 25 h 25"/>
              <a:gd name="T38" fmla="*/ 22 w 132"/>
              <a:gd name="T39" fmla="*/ 25 h 25"/>
              <a:gd name="T40" fmla="*/ 18 w 132"/>
              <a:gd name="T41" fmla="*/ 25 h 25"/>
              <a:gd name="T42" fmla="*/ 13 w 132"/>
              <a:gd name="T43" fmla="*/ 25 h 25"/>
              <a:gd name="T44" fmla="*/ 11 w 132"/>
              <a:gd name="T45" fmla="*/ 25 h 25"/>
              <a:gd name="T46" fmla="*/ 7 w 132"/>
              <a:gd name="T47" fmla="*/ 22 h 25"/>
              <a:gd name="T48" fmla="*/ 2 w 132"/>
              <a:gd name="T49" fmla="*/ 19 h 25"/>
              <a:gd name="T50" fmla="*/ 0 w 132"/>
              <a:gd name="T51" fmla="*/ 16 h 25"/>
              <a:gd name="T52" fmla="*/ 0 w 132"/>
              <a:gd name="T53" fmla="*/ 12 h 25"/>
              <a:gd name="T54" fmla="*/ 13 w 132"/>
              <a:gd name="T55" fmla="*/ 12 h 25"/>
              <a:gd name="T56" fmla="*/ 24 w 132"/>
              <a:gd name="T57" fmla="*/ 9 h 25"/>
              <a:gd name="T58" fmla="*/ 35 w 132"/>
              <a:gd name="T59" fmla="*/ 9 h 25"/>
              <a:gd name="T60" fmla="*/ 46 w 132"/>
              <a:gd name="T61" fmla="*/ 6 h 25"/>
              <a:gd name="T62" fmla="*/ 57 w 132"/>
              <a:gd name="T63" fmla="*/ 6 h 25"/>
              <a:gd name="T64" fmla="*/ 66 w 132"/>
              <a:gd name="T65" fmla="*/ 6 h 25"/>
              <a:gd name="T66" fmla="*/ 75 w 132"/>
              <a:gd name="T67" fmla="*/ 3 h 25"/>
              <a:gd name="T68" fmla="*/ 82 w 132"/>
              <a:gd name="T69" fmla="*/ 3 h 25"/>
              <a:gd name="T70" fmla="*/ 90 w 132"/>
              <a:gd name="T71" fmla="*/ 3 h 25"/>
              <a:gd name="T72" fmla="*/ 95 w 132"/>
              <a:gd name="T73" fmla="*/ 0 h 25"/>
              <a:gd name="T74" fmla="*/ 101 w 132"/>
              <a:gd name="T75" fmla="*/ 0 h 25"/>
              <a:gd name="T76" fmla="*/ 106 w 132"/>
              <a:gd name="T77" fmla="*/ 0 h 25"/>
              <a:gd name="T78" fmla="*/ 110 w 132"/>
              <a:gd name="T79" fmla="*/ 0 h 25"/>
              <a:gd name="T80" fmla="*/ 115 w 132"/>
              <a:gd name="T81" fmla="*/ 0 h 25"/>
              <a:gd name="T82" fmla="*/ 117 w 132"/>
              <a:gd name="T83" fmla="*/ 0 h 25"/>
              <a:gd name="T84" fmla="*/ 119 w 132"/>
              <a:gd name="T85" fmla="*/ 0 h 25"/>
              <a:gd name="T86" fmla="*/ 123 w 132"/>
              <a:gd name="T87" fmla="*/ 3 h 25"/>
              <a:gd name="T88" fmla="*/ 128 w 132"/>
              <a:gd name="T89" fmla="*/ 3 h 25"/>
              <a:gd name="T90" fmla="*/ 130 w 132"/>
              <a:gd name="T91" fmla="*/ 6 h 25"/>
              <a:gd name="T92" fmla="*/ 132 w 132"/>
              <a:gd name="T93" fmla="*/ 9 h 25"/>
              <a:gd name="T94" fmla="*/ 132 w 132"/>
              <a:gd name="T95" fmla="*/ 9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32" h="25">
                <a:moveTo>
                  <a:pt x="132" y="9"/>
                </a:moveTo>
                <a:lnTo>
                  <a:pt x="130" y="9"/>
                </a:lnTo>
                <a:lnTo>
                  <a:pt x="128" y="12"/>
                </a:lnTo>
                <a:lnTo>
                  <a:pt x="126" y="12"/>
                </a:lnTo>
                <a:lnTo>
                  <a:pt x="123" y="12"/>
                </a:lnTo>
                <a:lnTo>
                  <a:pt x="119" y="16"/>
                </a:lnTo>
                <a:lnTo>
                  <a:pt x="115" y="16"/>
                </a:lnTo>
                <a:lnTo>
                  <a:pt x="110" y="16"/>
                </a:lnTo>
                <a:lnTo>
                  <a:pt x="106" y="16"/>
                </a:lnTo>
                <a:lnTo>
                  <a:pt x="99" y="19"/>
                </a:lnTo>
                <a:lnTo>
                  <a:pt x="93" y="19"/>
                </a:lnTo>
                <a:lnTo>
                  <a:pt x="86" y="19"/>
                </a:lnTo>
                <a:lnTo>
                  <a:pt x="77" y="22"/>
                </a:lnTo>
                <a:lnTo>
                  <a:pt x="68" y="22"/>
                </a:lnTo>
                <a:lnTo>
                  <a:pt x="59" y="22"/>
                </a:lnTo>
                <a:lnTo>
                  <a:pt x="51" y="25"/>
                </a:lnTo>
                <a:lnTo>
                  <a:pt x="42" y="25"/>
                </a:lnTo>
                <a:lnTo>
                  <a:pt x="35" y="25"/>
                </a:lnTo>
                <a:lnTo>
                  <a:pt x="29" y="25"/>
                </a:lnTo>
                <a:lnTo>
                  <a:pt x="22" y="25"/>
                </a:lnTo>
                <a:lnTo>
                  <a:pt x="18" y="25"/>
                </a:lnTo>
                <a:lnTo>
                  <a:pt x="13" y="25"/>
                </a:lnTo>
                <a:lnTo>
                  <a:pt x="11" y="25"/>
                </a:lnTo>
                <a:lnTo>
                  <a:pt x="7" y="22"/>
                </a:lnTo>
                <a:lnTo>
                  <a:pt x="2" y="19"/>
                </a:lnTo>
                <a:lnTo>
                  <a:pt x="0" y="16"/>
                </a:lnTo>
                <a:lnTo>
                  <a:pt x="0" y="12"/>
                </a:lnTo>
                <a:lnTo>
                  <a:pt x="13" y="12"/>
                </a:lnTo>
                <a:lnTo>
                  <a:pt x="24" y="9"/>
                </a:lnTo>
                <a:lnTo>
                  <a:pt x="35" y="9"/>
                </a:lnTo>
                <a:lnTo>
                  <a:pt x="46" y="6"/>
                </a:lnTo>
                <a:lnTo>
                  <a:pt x="57" y="6"/>
                </a:lnTo>
                <a:lnTo>
                  <a:pt x="66" y="6"/>
                </a:lnTo>
                <a:lnTo>
                  <a:pt x="75" y="3"/>
                </a:lnTo>
                <a:lnTo>
                  <a:pt x="82" y="3"/>
                </a:lnTo>
                <a:lnTo>
                  <a:pt x="90" y="3"/>
                </a:lnTo>
                <a:lnTo>
                  <a:pt x="95" y="0"/>
                </a:lnTo>
                <a:lnTo>
                  <a:pt x="101" y="0"/>
                </a:lnTo>
                <a:lnTo>
                  <a:pt x="106" y="0"/>
                </a:lnTo>
                <a:lnTo>
                  <a:pt x="110" y="0"/>
                </a:lnTo>
                <a:lnTo>
                  <a:pt x="115" y="0"/>
                </a:lnTo>
                <a:lnTo>
                  <a:pt x="117" y="0"/>
                </a:lnTo>
                <a:lnTo>
                  <a:pt x="119" y="0"/>
                </a:lnTo>
                <a:lnTo>
                  <a:pt x="123" y="3"/>
                </a:lnTo>
                <a:lnTo>
                  <a:pt x="128" y="3"/>
                </a:lnTo>
                <a:lnTo>
                  <a:pt x="130" y="6"/>
                </a:lnTo>
                <a:lnTo>
                  <a:pt x="132" y="9"/>
                </a:lnTo>
                <a:lnTo>
                  <a:pt x="132" y="9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25" name="Freeform 325"/>
          <p:cNvSpPr>
            <a:spLocks/>
          </p:cNvSpPr>
          <p:nvPr/>
        </p:nvSpPr>
        <p:spPr bwMode="auto">
          <a:xfrm>
            <a:off x="4292951" y="1965095"/>
            <a:ext cx="854297" cy="243496"/>
          </a:xfrm>
          <a:custGeom>
            <a:avLst/>
            <a:gdLst>
              <a:gd name="T0" fmla="*/ 0 w 135"/>
              <a:gd name="T1" fmla="*/ 16 h 25"/>
              <a:gd name="T2" fmla="*/ 4 w 135"/>
              <a:gd name="T3" fmla="*/ 16 h 25"/>
              <a:gd name="T4" fmla="*/ 9 w 135"/>
              <a:gd name="T5" fmla="*/ 12 h 25"/>
              <a:gd name="T6" fmla="*/ 13 w 135"/>
              <a:gd name="T7" fmla="*/ 12 h 25"/>
              <a:gd name="T8" fmla="*/ 20 w 135"/>
              <a:gd name="T9" fmla="*/ 12 h 25"/>
              <a:gd name="T10" fmla="*/ 29 w 135"/>
              <a:gd name="T11" fmla="*/ 9 h 25"/>
              <a:gd name="T12" fmla="*/ 35 w 135"/>
              <a:gd name="T13" fmla="*/ 9 h 25"/>
              <a:gd name="T14" fmla="*/ 44 w 135"/>
              <a:gd name="T15" fmla="*/ 6 h 25"/>
              <a:gd name="T16" fmla="*/ 55 w 135"/>
              <a:gd name="T17" fmla="*/ 6 h 25"/>
              <a:gd name="T18" fmla="*/ 64 w 135"/>
              <a:gd name="T19" fmla="*/ 3 h 25"/>
              <a:gd name="T20" fmla="*/ 73 w 135"/>
              <a:gd name="T21" fmla="*/ 3 h 25"/>
              <a:gd name="T22" fmla="*/ 82 w 135"/>
              <a:gd name="T23" fmla="*/ 3 h 25"/>
              <a:gd name="T24" fmla="*/ 88 w 135"/>
              <a:gd name="T25" fmla="*/ 0 h 25"/>
              <a:gd name="T26" fmla="*/ 95 w 135"/>
              <a:gd name="T27" fmla="*/ 0 h 25"/>
              <a:gd name="T28" fmla="*/ 99 w 135"/>
              <a:gd name="T29" fmla="*/ 0 h 25"/>
              <a:gd name="T30" fmla="*/ 104 w 135"/>
              <a:gd name="T31" fmla="*/ 0 h 25"/>
              <a:gd name="T32" fmla="*/ 108 w 135"/>
              <a:gd name="T33" fmla="*/ 0 h 25"/>
              <a:gd name="T34" fmla="*/ 112 w 135"/>
              <a:gd name="T35" fmla="*/ 0 h 25"/>
              <a:gd name="T36" fmla="*/ 119 w 135"/>
              <a:gd name="T37" fmla="*/ 0 h 25"/>
              <a:gd name="T38" fmla="*/ 123 w 135"/>
              <a:gd name="T39" fmla="*/ 0 h 25"/>
              <a:gd name="T40" fmla="*/ 128 w 135"/>
              <a:gd name="T41" fmla="*/ 3 h 25"/>
              <a:gd name="T42" fmla="*/ 130 w 135"/>
              <a:gd name="T43" fmla="*/ 3 h 25"/>
              <a:gd name="T44" fmla="*/ 132 w 135"/>
              <a:gd name="T45" fmla="*/ 3 h 25"/>
              <a:gd name="T46" fmla="*/ 135 w 135"/>
              <a:gd name="T47" fmla="*/ 6 h 25"/>
              <a:gd name="T48" fmla="*/ 135 w 135"/>
              <a:gd name="T49" fmla="*/ 6 h 25"/>
              <a:gd name="T50" fmla="*/ 135 w 135"/>
              <a:gd name="T51" fmla="*/ 9 h 25"/>
              <a:gd name="T52" fmla="*/ 135 w 135"/>
              <a:gd name="T53" fmla="*/ 9 h 25"/>
              <a:gd name="T54" fmla="*/ 132 w 135"/>
              <a:gd name="T55" fmla="*/ 12 h 25"/>
              <a:gd name="T56" fmla="*/ 128 w 135"/>
              <a:gd name="T57" fmla="*/ 16 h 25"/>
              <a:gd name="T58" fmla="*/ 123 w 135"/>
              <a:gd name="T59" fmla="*/ 16 h 25"/>
              <a:gd name="T60" fmla="*/ 117 w 135"/>
              <a:gd name="T61" fmla="*/ 16 h 25"/>
              <a:gd name="T62" fmla="*/ 108 w 135"/>
              <a:gd name="T63" fmla="*/ 19 h 25"/>
              <a:gd name="T64" fmla="*/ 99 w 135"/>
              <a:gd name="T65" fmla="*/ 19 h 25"/>
              <a:gd name="T66" fmla="*/ 86 w 135"/>
              <a:gd name="T67" fmla="*/ 19 h 25"/>
              <a:gd name="T68" fmla="*/ 75 w 135"/>
              <a:gd name="T69" fmla="*/ 22 h 25"/>
              <a:gd name="T70" fmla="*/ 62 w 135"/>
              <a:gd name="T71" fmla="*/ 22 h 25"/>
              <a:gd name="T72" fmla="*/ 48 w 135"/>
              <a:gd name="T73" fmla="*/ 22 h 25"/>
              <a:gd name="T74" fmla="*/ 42 w 135"/>
              <a:gd name="T75" fmla="*/ 25 h 25"/>
              <a:gd name="T76" fmla="*/ 35 w 135"/>
              <a:gd name="T77" fmla="*/ 25 h 25"/>
              <a:gd name="T78" fmla="*/ 31 w 135"/>
              <a:gd name="T79" fmla="*/ 25 h 25"/>
              <a:gd name="T80" fmla="*/ 26 w 135"/>
              <a:gd name="T81" fmla="*/ 25 h 25"/>
              <a:gd name="T82" fmla="*/ 22 w 135"/>
              <a:gd name="T83" fmla="*/ 25 h 25"/>
              <a:gd name="T84" fmla="*/ 20 w 135"/>
              <a:gd name="T85" fmla="*/ 25 h 25"/>
              <a:gd name="T86" fmla="*/ 15 w 135"/>
              <a:gd name="T87" fmla="*/ 25 h 25"/>
              <a:gd name="T88" fmla="*/ 11 w 135"/>
              <a:gd name="T89" fmla="*/ 22 h 25"/>
              <a:gd name="T90" fmla="*/ 7 w 135"/>
              <a:gd name="T91" fmla="*/ 22 h 25"/>
              <a:gd name="T92" fmla="*/ 2 w 135"/>
              <a:gd name="T93" fmla="*/ 19 h 25"/>
              <a:gd name="T94" fmla="*/ 0 w 135"/>
              <a:gd name="T95" fmla="*/ 16 h 25"/>
              <a:gd name="T96" fmla="*/ 0 w 135"/>
              <a:gd name="T97" fmla="*/ 16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135" h="25">
                <a:moveTo>
                  <a:pt x="0" y="16"/>
                </a:moveTo>
                <a:lnTo>
                  <a:pt x="4" y="16"/>
                </a:lnTo>
                <a:lnTo>
                  <a:pt x="9" y="12"/>
                </a:lnTo>
                <a:lnTo>
                  <a:pt x="13" y="12"/>
                </a:lnTo>
                <a:lnTo>
                  <a:pt x="20" y="12"/>
                </a:lnTo>
                <a:lnTo>
                  <a:pt x="29" y="9"/>
                </a:lnTo>
                <a:lnTo>
                  <a:pt x="35" y="9"/>
                </a:lnTo>
                <a:lnTo>
                  <a:pt x="44" y="6"/>
                </a:lnTo>
                <a:lnTo>
                  <a:pt x="55" y="6"/>
                </a:lnTo>
                <a:lnTo>
                  <a:pt x="64" y="3"/>
                </a:lnTo>
                <a:lnTo>
                  <a:pt x="73" y="3"/>
                </a:lnTo>
                <a:lnTo>
                  <a:pt x="82" y="3"/>
                </a:lnTo>
                <a:lnTo>
                  <a:pt x="88" y="0"/>
                </a:lnTo>
                <a:lnTo>
                  <a:pt x="95" y="0"/>
                </a:lnTo>
                <a:lnTo>
                  <a:pt x="99" y="0"/>
                </a:lnTo>
                <a:lnTo>
                  <a:pt x="104" y="0"/>
                </a:lnTo>
                <a:lnTo>
                  <a:pt x="108" y="0"/>
                </a:lnTo>
                <a:lnTo>
                  <a:pt x="112" y="0"/>
                </a:lnTo>
                <a:lnTo>
                  <a:pt x="119" y="0"/>
                </a:lnTo>
                <a:lnTo>
                  <a:pt x="123" y="0"/>
                </a:lnTo>
                <a:lnTo>
                  <a:pt x="128" y="3"/>
                </a:lnTo>
                <a:lnTo>
                  <a:pt x="130" y="3"/>
                </a:lnTo>
                <a:lnTo>
                  <a:pt x="132" y="3"/>
                </a:lnTo>
                <a:lnTo>
                  <a:pt x="135" y="6"/>
                </a:lnTo>
                <a:lnTo>
                  <a:pt x="135" y="6"/>
                </a:lnTo>
                <a:lnTo>
                  <a:pt x="135" y="9"/>
                </a:lnTo>
                <a:lnTo>
                  <a:pt x="135" y="9"/>
                </a:lnTo>
                <a:lnTo>
                  <a:pt x="132" y="12"/>
                </a:lnTo>
                <a:lnTo>
                  <a:pt x="128" y="16"/>
                </a:lnTo>
                <a:lnTo>
                  <a:pt x="123" y="16"/>
                </a:lnTo>
                <a:lnTo>
                  <a:pt x="117" y="16"/>
                </a:lnTo>
                <a:lnTo>
                  <a:pt x="108" y="19"/>
                </a:lnTo>
                <a:lnTo>
                  <a:pt x="99" y="19"/>
                </a:lnTo>
                <a:lnTo>
                  <a:pt x="86" y="19"/>
                </a:lnTo>
                <a:lnTo>
                  <a:pt x="75" y="22"/>
                </a:lnTo>
                <a:lnTo>
                  <a:pt x="62" y="22"/>
                </a:lnTo>
                <a:lnTo>
                  <a:pt x="48" y="22"/>
                </a:lnTo>
                <a:lnTo>
                  <a:pt x="42" y="25"/>
                </a:lnTo>
                <a:lnTo>
                  <a:pt x="35" y="25"/>
                </a:lnTo>
                <a:lnTo>
                  <a:pt x="31" y="25"/>
                </a:lnTo>
                <a:lnTo>
                  <a:pt x="26" y="25"/>
                </a:lnTo>
                <a:lnTo>
                  <a:pt x="22" y="25"/>
                </a:lnTo>
                <a:lnTo>
                  <a:pt x="20" y="25"/>
                </a:lnTo>
                <a:lnTo>
                  <a:pt x="15" y="25"/>
                </a:lnTo>
                <a:lnTo>
                  <a:pt x="11" y="22"/>
                </a:lnTo>
                <a:lnTo>
                  <a:pt x="7" y="22"/>
                </a:lnTo>
                <a:lnTo>
                  <a:pt x="2" y="19"/>
                </a:lnTo>
                <a:lnTo>
                  <a:pt x="0" y="16"/>
                </a:lnTo>
                <a:lnTo>
                  <a:pt x="0" y="16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26" name="Freeform 326"/>
          <p:cNvSpPr>
            <a:spLocks/>
          </p:cNvSpPr>
          <p:nvPr/>
        </p:nvSpPr>
        <p:spPr bwMode="auto">
          <a:xfrm>
            <a:off x="4071469" y="2354683"/>
            <a:ext cx="1392185" cy="301934"/>
          </a:xfrm>
          <a:custGeom>
            <a:avLst/>
            <a:gdLst>
              <a:gd name="T0" fmla="*/ 103 w 220"/>
              <a:gd name="T1" fmla="*/ 9 h 31"/>
              <a:gd name="T2" fmla="*/ 121 w 220"/>
              <a:gd name="T3" fmla="*/ 6 h 31"/>
              <a:gd name="T4" fmla="*/ 136 w 220"/>
              <a:gd name="T5" fmla="*/ 6 h 31"/>
              <a:gd name="T6" fmla="*/ 150 w 220"/>
              <a:gd name="T7" fmla="*/ 3 h 31"/>
              <a:gd name="T8" fmla="*/ 161 w 220"/>
              <a:gd name="T9" fmla="*/ 3 h 31"/>
              <a:gd name="T10" fmla="*/ 172 w 220"/>
              <a:gd name="T11" fmla="*/ 3 h 31"/>
              <a:gd name="T12" fmla="*/ 178 w 220"/>
              <a:gd name="T13" fmla="*/ 0 h 31"/>
              <a:gd name="T14" fmla="*/ 183 w 220"/>
              <a:gd name="T15" fmla="*/ 0 h 31"/>
              <a:gd name="T16" fmla="*/ 187 w 220"/>
              <a:gd name="T17" fmla="*/ 0 h 31"/>
              <a:gd name="T18" fmla="*/ 198 w 220"/>
              <a:gd name="T19" fmla="*/ 3 h 31"/>
              <a:gd name="T20" fmla="*/ 203 w 220"/>
              <a:gd name="T21" fmla="*/ 3 h 31"/>
              <a:gd name="T22" fmla="*/ 207 w 220"/>
              <a:gd name="T23" fmla="*/ 6 h 31"/>
              <a:gd name="T24" fmla="*/ 211 w 220"/>
              <a:gd name="T25" fmla="*/ 6 h 31"/>
              <a:gd name="T26" fmla="*/ 216 w 220"/>
              <a:gd name="T27" fmla="*/ 9 h 31"/>
              <a:gd name="T28" fmla="*/ 218 w 220"/>
              <a:gd name="T29" fmla="*/ 13 h 31"/>
              <a:gd name="T30" fmla="*/ 220 w 220"/>
              <a:gd name="T31" fmla="*/ 13 h 31"/>
              <a:gd name="T32" fmla="*/ 220 w 220"/>
              <a:gd name="T33" fmla="*/ 16 h 31"/>
              <a:gd name="T34" fmla="*/ 220 w 220"/>
              <a:gd name="T35" fmla="*/ 19 h 31"/>
              <a:gd name="T36" fmla="*/ 218 w 220"/>
              <a:gd name="T37" fmla="*/ 19 h 31"/>
              <a:gd name="T38" fmla="*/ 218 w 220"/>
              <a:gd name="T39" fmla="*/ 19 h 31"/>
              <a:gd name="T40" fmla="*/ 216 w 220"/>
              <a:gd name="T41" fmla="*/ 22 h 31"/>
              <a:gd name="T42" fmla="*/ 214 w 220"/>
              <a:gd name="T43" fmla="*/ 22 h 31"/>
              <a:gd name="T44" fmla="*/ 209 w 220"/>
              <a:gd name="T45" fmla="*/ 22 h 31"/>
              <a:gd name="T46" fmla="*/ 207 w 220"/>
              <a:gd name="T47" fmla="*/ 22 h 31"/>
              <a:gd name="T48" fmla="*/ 200 w 220"/>
              <a:gd name="T49" fmla="*/ 22 h 31"/>
              <a:gd name="T50" fmla="*/ 196 w 220"/>
              <a:gd name="T51" fmla="*/ 22 h 31"/>
              <a:gd name="T52" fmla="*/ 189 w 220"/>
              <a:gd name="T53" fmla="*/ 22 h 31"/>
              <a:gd name="T54" fmla="*/ 183 w 220"/>
              <a:gd name="T55" fmla="*/ 22 h 31"/>
              <a:gd name="T56" fmla="*/ 174 w 220"/>
              <a:gd name="T57" fmla="*/ 22 h 31"/>
              <a:gd name="T58" fmla="*/ 165 w 220"/>
              <a:gd name="T59" fmla="*/ 25 h 31"/>
              <a:gd name="T60" fmla="*/ 154 w 220"/>
              <a:gd name="T61" fmla="*/ 25 h 31"/>
              <a:gd name="T62" fmla="*/ 143 w 220"/>
              <a:gd name="T63" fmla="*/ 25 h 31"/>
              <a:gd name="T64" fmla="*/ 132 w 220"/>
              <a:gd name="T65" fmla="*/ 25 h 31"/>
              <a:gd name="T66" fmla="*/ 119 w 220"/>
              <a:gd name="T67" fmla="*/ 25 h 31"/>
              <a:gd name="T68" fmla="*/ 106 w 220"/>
              <a:gd name="T69" fmla="*/ 28 h 31"/>
              <a:gd name="T70" fmla="*/ 92 w 220"/>
              <a:gd name="T71" fmla="*/ 28 h 31"/>
              <a:gd name="T72" fmla="*/ 77 w 220"/>
              <a:gd name="T73" fmla="*/ 28 h 31"/>
              <a:gd name="T74" fmla="*/ 64 w 220"/>
              <a:gd name="T75" fmla="*/ 31 h 31"/>
              <a:gd name="T76" fmla="*/ 50 w 220"/>
              <a:gd name="T77" fmla="*/ 31 h 31"/>
              <a:gd name="T78" fmla="*/ 37 w 220"/>
              <a:gd name="T79" fmla="*/ 31 h 31"/>
              <a:gd name="T80" fmla="*/ 26 w 220"/>
              <a:gd name="T81" fmla="*/ 31 h 31"/>
              <a:gd name="T82" fmla="*/ 17 w 220"/>
              <a:gd name="T83" fmla="*/ 31 h 31"/>
              <a:gd name="T84" fmla="*/ 8 w 220"/>
              <a:gd name="T85" fmla="*/ 31 h 31"/>
              <a:gd name="T86" fmla="*/ 0 w 220"/>
              <a:gd name="T87" fmla="*/ 31 h 31"/>
              <a:gd name="T88" fmla="*/ 0 w 220"/>
              <a:gd name="T89" fmla="*/ 16 h 31"/>
              <a:gd name="T90" fmla="*/ 8 w 220"/>
              <a:gd name="T91" fmla="*/ 16 h 31"/>
              <a:gd name="T92" fmla="*/ 17 w 220"/>
              <a:gd name="T93" fmla="*/ 16 h 31"/>
              <a:gd name="T94" fmla="*/ 28 w 220"/>
              <a:gd name="T95" fmla="*/ 16 h 31"/>
              <a:gd name="T96" fmla="*/ 42 w 220"/>
              <a:gd name="T97" fmla="*/ 16 h 31"/>
              <a:gd name="T98" fmla="*/ 55 w 220"/>
              <a:gd name="T99" fmla="*/ 13 h 31"/>
              <a:gd name="T100" fmla="*/ 70 w 220"/>
              <a:gd name="T101" fmla="*/ 13 h 31"/>
              <a:gd name="T102" fmla="*/ 86 w 220"/>
              <a:gd name="T103" fmla="*/ 9 h 31"/>
              <a:gd name="T104" fmla="*/ 103 w 220"/>
              <a:gd name="T105" fmla="*/ 9 h 31"/>
              <a:gd name="T106" fmla="*/ 103 w 220"/>
              <a:gd name="T107" fmla="*/ 9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20" h="31">
                <a:moveTo>
                  <a:pt x="103" y="9"/>
                </a:moveTo>
                <a:lnTo>
                  <a:pt x="121" y="6"/>
                </a:lnTo>
                <a:lnTo>
                  <a:pt x="136" y="6"/>
                </a:lnTo>
                <a:lnTo>
                  <a:pt x="150" y="3"/>
                </a:lnTo>
                <a:lnTo>
                  <a:pt x="161" y="3"/>
                </a:lnTo>
                <a:lnTo>
                  <a:pt x="172" y="3"/>
                </a:lnTo>
                <a:lnTo>
                  <a:pt x="178" y="0"/>
                </a:lnTo>
                <a:lnTo>
                  <a:pt x="183" y="0"/>
                </a:lnTo>
                <a:lnTo>
                  <a:pt x="187" y="0"/>
                </a:lnTo>
                <a:lnTo>
                  <a:pt x="198" y="3"/>
                </a:lnTo>
                <a:lnTo>
                  <a:pt x="203" y="3"/>
                </a:lnTo>
                <a:lnTo>
                  <a:pt x="207" y="6"/>
                </a:lnTo>
                <a:lnTo>
                  <a:pt x="211" y="6"/>
                </a:lnTo>
                <a:lnTo>
                  <a:pt x="216" y="9"/>
                </a:lnTo>
                <a:lnTo>
                  <a:pt x="218" y="13"/>
                </a:lnTo>
                <a:lnTo>
                  <a:pt x="220" y="13"/>
                </a:lnTo>
                <a:lnTo>
                  <a:pt x="220" y="16"/>
                </a:lnTo>
                <a:lnTo>
                  <a:pt x="220" y="19"/>
                </a:lnTo>
                <a:lnTo>
                  <a:pt x="218" y="19"/>
                </a:lnTo>
                <a:lnTo>
                  <a:pt x="218" y="19"/>
                </a:lnTo>
                <a:lnTo>
                  <a:pt x="216" y="22"/>
                </a:lnTo>
                <a:lnTo>
                  <a:pt x="214" y="22"/>
                </a:lnTo>
                <a:lnTo>
                  <a:pt x="209" y="22"/>
                </a:lnTo>
                <a:lnTo>
                  <a:pt x="207" y="22"/>
                </a:lnTo>
                <a:lnTo>
                  <a:pt x="200" y="22"/>
                </a:lnTo>
                <a:lnTo>
                  <a:pt x="196" y="22"/>
                </a:lnTo>
                <a:lnTo>
                  <a:pt x="189" y="22"/>
                </a:lnTo>
                <a:lnTo>
                  <a:pt x="183" y="22"/>
                </a:lnTo>
                <a:lnTo>
                  <a:pt x="174" y="22"/>
                </a:lnTo>
                <a:lnTo>
                  <a:pt x="165" y="25"/>
                </a:lnTo>
                <a:lnTo>
                  <a:pt x="154" y="25"/>
                </a:lnTo>
                <a:lnTo>
                  <a:pt x="143" y="25"/>
                </a:lnTo>
                <a:lnTo>
                  <a:pt x="132" y="25"/>
                </a:lnTo>
                <a:lnTo>
                  <a:pt x="119" y="25"/>
                </a:lnTo>
                <a:lnTo>
                  <a:pt x="106" y="28"/>
                </a:lnTo>
                <a:lnTo>
                  <a:pt x="92" y="28"/>
                </a:lnTo>
                <a:lnTo>
                  <a:pt x="77" y="28"/>
                </a:lnTo>
                <a:lnTo>
                  <a:pt x="64" y="31"/>
                </a:lnTo>
                <a:lnTo>
                  <a:pt x="50" y="31"/>
                </a:lnTo>
                <a:lnTo>
                  <a:pt x="37" y="31"/>
                </a:lnTo>
                <a:lnTo>
                  <a:pt x="26" y="31"/>
                </a:lnTo>
                <a:lnTo>
                  <a:pt x="17" y="31"/>
                </a:lnTo>
                <a:lnTo>
                  <a:pt x="8" y="31"/>
                </a:lnTo>
                <a:lnTo>
                  <a:pt x="0" y="31"/>
                </a:lnTo>
                <a:lnTo>
                  <a:pt x="0" y="16"/>
                </a:lnTo>
                <a:lnTo>
                  <a:pt x="8" y="16"/>
                </a:lnTo>
                <a:lnTo>
                  <a:pt x="17" y="16"/>
                </a:lnTo>
                <a:lnTo>
                  <a:pt x="28" y="16"/>
                </a:lnTo>
                <a:lnTo>
                  <a:pt x="42" y="16"/>
                </a:lnTo>
                <a:lnTo>
                  <a:pt x="55" y="13"/>
                </a:lnTo>
                <a:lnTo>
                  <a:pt x="70" y="13"/>
                </a:lnTo>
                <a:lnTo>
                  <a:pt x="86" y="9"/>
                </a:lnTo>
                <a:lnTo>
                  <a:pt x="103" y="9"/>
                </a:lnTo>
                <a:lnTo>
                  <a:pt x="103" y="9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27" name="Freeform 327"/>
          <p:cNvSpPr>
            <a:spLocks/>
          </p:cNvSpPr>
          <p:nvPr/>
        </p:nvSpPr>
        <p:spPr bwMode="auto">
          <a:xfrm>
            <a:off x="3115922" y="1789780"/>
            <a:ext cx="702423" cy="896054"/>
          </a:xfrm>
          <a:custGeom>
            <a:avLst/>
            <a:gdLst>
              <a:gd name="T0" fmla="*/ 25 w 111"/>
              <a:gd name="T1" fmla="*/ 92 h 92"/>
              <a:gd name="T2" fmla="*/ 20 w 111"/>
              <a:gd name="T3" fmla="*/ 89 h 92"/>
              <a:gd name="T4" fmla="*/ 16 w 111"/>
              <a:gd name="T5" fmla="*/ 86 h 92"/>
              <a:gd name="T6" fmla="*/ 12 w 111"/>
              <a:gd name="T7" fmla="*/ 83 h 92"/>
              <a:gd name="T8" fmla="*/ 7 w 111"/>
              <a:gd name="T9" fmla="*/ 77 h 92"/>
              <a:gd name="T10" fmla="*/ 3 w 111"/>
              <a:gd name="T11" fmla="*/ 74 h 92"/>
              <a:gd name="T12" fmla="*/ 0 w 111"/>
              <a:gd name="T13" fmla="*/ 67 h 92"/>
              <a:gd name="T14" fmla="*/ 0 w 111"/>
              <a:gd name="T15" fmla="*/ 64 h 92"/>
              <a:gd name="T16" fmla="*/ 0 w 111"/>
              <a:gd name="T17" fmla="*/ 61 h 92"/>
              <a:gd name="T18" fmla="*/ 0 w 111"/>
              <a:gd name="T19" fmla="*/ 58 h 92"/>
              <a:gd name="T20" fmla="*/ 5 w 111"/>
              <a:gd name="T21" fmla="*/ 55 h 92"/>
              <a:gd name="T22" fmla="*/ 7 w 111"/>
              <a:gd name="T23" fmla="*/ 55 h 92"/>
              <a:gd name="T24" fmla="*/ 9 w 111"/>
              <a:gd name="T25" fmla="*/ 55 h 92"/>
              <a:gd name="T26" fmla="*/ 14 w 111"/>
              <a:gd name="T27" fmla="*/ 55 h 92"/>
              <a:gd name="T28" fmla="*/ 16 w 111"/>
              <a:gd name="T29" fmla="*/ 58 h 92"/>
              <a:gd name="T30" fmla="*/ 18 w 111"/>
              <a:gd name="T31" fmla="*/ 58 h 92"/>
              <a:gd name="T32" fmla="*/ 20 w 111"/>
              <a:gd name="T33" fmla="*/ 58 h 92"/>
              <a:gd name="T34" fmla="*/ 23 w 111"/>
              <a:gd name="T35" fmla="*/ 58 h 92"/>
              <a:gd name="T36" fmla="*/ 25 w 111"/>
              <a:gd name="T37" fmla="*/ 55 h 92"/>
              <a:gd name="T38" fmla="*/ 27 w 111"/>
              <a:gd name="T39" fmla="*/ 52 h 92"/>
              <a:gd name="T40" fmla="*/ 31 w 111"/>
              <a:gd name="T41" fmla="*/ 49 h 92"/>
              <a:gd name="T42" fmla="*/ 38 w 111"/>
              <a:gd name="T43" fmla="*/ 46 h 92"/>
              <a:gd name="T44" fmla="*/ 45 w 111"/>
              <a:gd name="T45" fmla="*/ 40 h 92"/>
              <a:gd name="T46" fmla="*/ 53 w 111"/>
              <a:gd name="T47" fmla="*/ 34 h 92"/>
              <a:gd name="T48" fmla="*/ 62 w 111"/>
              <a:gd name="T49" fmla="*/ 27 h 92"/>
              <a:gd name="T50" fmla="*/ 71 w 111"/>
              <a:gd name="T51" fmla="*/ 18 h 92"/>
              <a:gd name="T52" fmla="*/ 80 w 111"/>
              <a:gd name="T53" fmla="*/ 12 h 92"/>
              <a:gd name="T54" fmla="*/ 89 w 111"/>
              <a:gd name="T55" fmla="*/ 9 h 92"/>
              <a:gd name="T56" fmla="*/ 93 w 111"/>
              <a:gd name="T57" fmla="*/ 3 h 92"/>
              <a:gd name="T58" fmla="*/ 100 w 111"/>
              <a:gd name="T59" fmla="*/ 0 h 92"/>
              <a:gd name="T60" fmla="*/ 104 w 111"/>
              <a:gd name="T61" fmla="*/ 0 h 92"/>
              <a:gd name="T62" fmla="*/ 106 w 111"/>
              <a:gd name="T63" fmla="*/ 0 h 92"/>
              <a:gd name="T64" fmla="*/ 109 w 111"/>
              <a:gd name="T65" fmla="*/ 0 h 92"/>
              <a:gd name="T66" fmla="*/ 111 w 111"/>
              <a:gd name="T67" fmla="*/ 3 h 92"/>
              <a:gd name="T68" fmla="*/ 109 w 111"/>
              <a:gd name="T69" fmla="*/ 6 h 92"/>
              <a:gd name="T70" fmla="*/ 106 w 111"/>
              <a:gd name="T71" fmla="*/ 9 h 92"/>
              <a:gd name="T72" fmla="*/ 104 w 111"/>
              <a:gd name="T73" fmla="*/ 15 h 92"/>
              <a:gd name="T74" fmla="*/ 98 w 111"/>
              <a:gd name="T75" fmla="*/ 21 h 92"/>
              <a:gd name="T76" fmla="*/ 93 w 111"/>
              <a:gd name="T77" fmla="*/ 27 h 92"/>
              <a:gd name="T78" fmla="*/ 84 w 111"/>
              <a:gd name="T79" fmla="*/ 37 h 92"/>
              <a:gd name="T80" fmla="*/ 76 w 111"/>
              <a:gd name="T81" fmla="*/ 49 h 92"/>
              <a:gd name="T82" fmla="*/ 67 w 111"/>
              <a:gd name="T83" fmla="*/ 58 h 92"/>
              <a:gd name="T84" fmla="*/ 58 w 111"/>
              <a:gd name="T85" fmla="*/ 67 h 92"/>
              <a:gd name="T86" fmla="*/ 49 w 111"/>
              <a:gd name="T87" fmla="*/ 77 h 92"/>
              <a:gd name="T88" fmla="*/ 42 w 111"/>
              <a:gd name="T89" fmla="*/ 83 h 92"/>
              <a:gd name="T90" fmla="*/ 38 w 111"/>
              <a:gd name="T91" fmla="*/ 86 h 92"/>
              <a:gd name="T92" fmla="*/ 31 w 111"/>
              <a:gd name="T93" fmla="*/ 89 h 92"/>
              <a:gd name="T94" fmla="*/ 29 w 111"/>
              <a:gd name="T95" fmla="*/ 92 h 92"/>
              <a:gd name="T96" fmla="*/ 25 w 111"/>
              <a:gd name="T97" fmla="*/ 92 h 92"/>
              <a:gd name="T98" fmla="*/ 25 w 111"/>
              <a:gd name="T99" fmla="*/ 92 h 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11" h="92">
                <a:moveTo>
                  <a:pt x="25" y="92"/>
                </a:moveTo>
                <a:lnTo>
                  <a:pt x="20" y="89"/>
                </a:lnTo>
                <a:lnTo>
                  <a:pt x="16" y="86"/>
                </a:lnTo>
                <a:lnTo>
                  <a:pt x="12" y="83"/>
                </a:lnTo>
                <a:lnTo>
                  <a:pt x="7" y="77"/>
                </a:lnTo>
                <a:lnTo>
                  <a:pt x="3" y="74"/>
                </a:lnTo>
                <a:lnTo>
                  <a:pt x="0" y="67"/>
                </a:lnTo>
                <a:lnTo>
                  <a:pt x="0" y="64"/>
                </a:lnTo>
                <a:lnTo>
                  <a:pt x="0" y="61"/>
                </a:lnTo>
                <a:lnTo>
                  <a:pt x="0" y="58"/>
                </a:lnTo>
                <a:lnTo>
                  <a:pt x="5" y="55"/>
                </a:lnTo>
                <a:lnTo>
                  <a:pt x="7" y="55"/>
                </a:lnTo>
                <a:lnTo>
                  <a:pt x="9" y="55"/>
                </a:lnTo>
                <a:lnTo>
                  <a:pt x="14" y="55"/>
                </a:lnTo>
                <a:lnTo>
                  <a:pt x="16" y="58"/>
                </a:lnTo>
                <a:lnTo>
                  <a:pt x="18" y="58"/>
                </a:lnTo>
                <a:lnTo>
                  <a:pt x="20" y="58"/>
                </a:lnTo>
                <a:lnTo>
                  <a:pt x="23" y="58"/>
                </a:lnTo>
                <a:lnTo>
                  <a:pt x="25" y="55"/>
                </a:lnTo>
                <a:lnTo>
                  <a:pt x="27" y="52"/>
                </a:lnTo>
                <a:lnTo>
                  <a:pt x="31" y="49"/>
                </a:lnTo>
                <a:lnTo>
                  <a:pt x="38" y="46"/>
                </a:lnTo>
                <a:lnTo>
                  <a:pt x="45" y="40"/>
                </a:lnTo>
                <a:lnTo>
                  <a:pt x="53" y="34"/>
                </a:lnTo>
                <a:lnTo>
                  <a:pt x="62" y="27"/>
                </a:lnTo>
                <a:lnTo>
                  <a:pt x="71" y="18"/>
                </a:lnTo>
                <a:lnTo>
                  <a:pt x="80" y="12"/>
                </a:lnTo>
                <a:lnTo>
                  <a:pt x="89" y="9"/>
                </a:lnTo>
                <a:lnTo>
                  <a:pt x="93" y="3"/>
                </a:lnTo>
                <a:lnTo>
                  <a:pt x="100" y="0"/>
                </a:lnTo>
                <a:lnTo>
                  <a:pt x="104" y="0"/>
                </a:lnTo>
                <a:lnTo>
                  <a:pt x="106" y="0"/>
                </a:lnTo>
                <a:lnTo>
                  <a:pt x="109" y="0"/>
                </a:lnTo>
                <a:lnTo>
                  <a:pt x="111" y="3"/>
                </a:lnTo>
                <a:lnTo>
                  <a:pt x="109" y="6"/>
                </a:lnTo>
                <a:lnTo>
                  <a:pt x="106" y="9"/>
                </a:lnTo>
                <a:lnTo>
                  <a:pt x="104" y="15"/>
                </a:lnTo>
                <a:lnTo>
                  <a:pt x="98" y="21"/>
                </a:lnTo>
                <a:lnTo>
                  <a:pt x="93" y="27"/>
                </a:lnTo>
                <a:lnTo>
                  <a:pt x="84" y="37"/>
                </a:lnTo>
                <a:lnTo>
                  <a:pt x="76" y="49"/>
                </a:lnTo>
                <a:lnTo>
                  <a:pt x="67" y="58"/>
                </a:lnTo>
                <a:lnTo>
                  <a:pt x="58" y="67"/>
                </a:lnTo>
                <a:lnTo>
                  <a:pt x="49" y="77"/>
                </a:lnTo>
                <a:lnTo>
                  <a:pt x="42" y="83"/>
                </a:lnTo>
                <a:lnTo>
                  <a:pt x="38" y="86"/>
                </a:lnTo>
                <a:lnTo>
                  <a:pt x="31" y="89"/>
                </a:lnTo>
                <a:lnTo>
                  <a:pt x="29" y="92"/>
                </a:lnTo>
                <a:lnTo>
                  <a:pt x="25" y="92"/>
                </a:lnTo>
                <a:lnTo>
                  <a:pt x="25" y="92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28" name="Freeform 328"/>
          <p:cNvSpPr>
            <a:spLocks/>
          </p:cNvSpPr>
          <p:nvPr/>
        </p:nvSpPr>
        <p:spPr bwMode="auto">
          <a:xfrm>
            <a:off x="3172877" y="1010603"/>
            <a:ext cx="449298" cy="418811"/>
          </a:xfrm>
          <a:custGeom>
            <a:avLst/>
            <a:gdLst>
              <a:gd name="T0" fmla="*/ 0 w 71"/>
              <a:gd name="T1" fmla="*/ 3 h 43"/>
              <a:gd name="T2" fmla="*/ 3 w 71"/>
              <a:gd name="T3" fmla="*/ 0 h 43"/>
              <a:gd name="T4" fmla="*/ 3 w 71"/>
              <a:gd name="T5" fmla="*/ 0 h 43"/>
              <a:gd name="T6" fmla="*/ 5 w 71"/>
              <a:gd name="T7" fmla="*/ 0 h 43"/>
              <a:gd name="T8" fmla="*/ 7 w 71"/>
              <a:gd name="T9" fmla="*/ 0 h 43"/>
              <a:gd name="T10" fmla="*/ 11 w 71"/>
              <a:gd name="T11" fmla="*/ 0 h 43"/>
              <a:gd name="T12" fmla="*/ 14 w 71"/>
              <a:gd name="T13" fmla="*/ 0 h 43"/>
              <a:gd name="T14" fmla="*/ 20 w 71"/>
              <a:gd name="T15" fmla="*/ 0 h 43"/>
              <a:gd name="T16" fmla="*/ 25 w 71"/>
              <a:gd name="T17" fmla="*/ 0 h 43"/>
              <a:gd name="T18" fmla="*/ 36 w 71"/>
              <a:gd name="T19" fmla="*/ 3 h 43"/>
              <a:gd name="T20" fmla="*/ 44 w 71"/>
              <a:gd name="T21" fmla="*/ 6 h 43"/>
              <a:gd name="T22" fmla="*/ 53 w 71"/>
              <a:gd name="T23" fmla="*/ 6 h 43"/>
              <a:gd name="T24" fmla="*/ 60 w 71"/>
              <a:gd name="T25" fmla="*/ 9 h 43"/>
              <a:gd name="T26" fmla="*/ 67 w 71"/>
              <a:gd name="T27" fmla="*/ 15 h 43"/>
              <a:gd name="T28" fmla="*/ 69 w 71"/>
              <a:gd name="T29" fmla="*/ 18 h 43"/>
              <a:gd name="T30" fmla="*/ 71 w 71"/>
              <a:gd name="T31" fmla="*/ 21 h 43"/>
              <a:gd name="T32" fmla="*/ 71 w 71"/>
              <a:gd name="T33" fmla="*/ 27 h 43"/>
              <a:gd name="T34" fmla="*/ 71 w 71"/>
              <a:gd name="T35" fmla="*/ 30 h 43"/>
              <a:gd name="T36" fmla="*/ 71 w 71"/>
              <a:gd name="T37" fmla="*/ 33 h 43"/>
              <a:gd name="T38" fmla="*/ 71 w 71"/>
              <a:gd name="T39" fmla="*/ 37 h 43"/>
              <a:gd name="T40" fmla="*/ 71 w 71"/>
              <a:gd name="T41" fmla="*/ 40 h 43"/>
              <a:gd name="T42" fmla="*/ 69 w 71"/>
              <a:gd name="T43" fmla="*/ 40 h 43"/>
              <a:gd name="T44" fmla="*/ 64 w 71"/>
              <a:gd name="T45" fmla="*/ 40 h 43"/>
              <a:gd name="T46" fmla="*/ 60 w 71"/>
              <a:gd name="T47" fmla="*/ 43 h 43"/>
              <a:gd name="T48" fmla="*/ 55 w 71"/>
              <a:gd name="T49" fmla="*/ 43 h 43"/>
              <a:gd name="T50" fmla="*/ 49 w 71"/>
              <a:gd name="T51" fmla="*/ 40 h 43"/>
              <a:gd name="T52" fmla="*/ 40 w 71"/>
              <a:gd name="T53" fmla="*/ 37 h 43"/>
              <a:gd name="T54" fmla="*/ 33 w 71"/>
              <a:gd name="T55" fmla="*/ 30 h 43"/>
              <a:gd name="T56" fmla="*/ 22 w 71"/>
              <a:gd name="T57" fmla="*/ 24 h 43"/>
              <a:gd name="T58" fmla="*/ 18 w 71"/>
              <a:gd name="T59" fmla="*/ 21 h 43"/>
              <a:gd name="T60" fmla="*/ 14 w 71"/>
              <a:gd name="T61" fmla="*/ 15 h 43"/>
              <a:gd name="T62" fmla="*/ 9 w 71"/>
              <a:gd name="T63" fmla="*/ 12 h 43"/>
              <a:gd name="T64" fmla="*/ 7 w 71"/>
              <a:gd name="T65" fmla="*/ 9 h 43"/>
              <a:gd name="T66" fmla="*/ 5 w 71"/>
              <a:gd name="T67" fmla="*/ 6 h 43"/>
              <a:gd name="T68" fmla="*/ 3 w 71"/>
              <a:gd name="T69" fmla="*/ 6 h 43"/>
              <a:gd name="T70" fmla="*/ 3 w 71"/>
              <a:gd name="T71" fmla="*/ 3 h 43"/>
              <a:gd name="T72" fmla="*/ 0 w 71"/>
              <a:gd name="T73" fmla="*/ 3 h 43"/>
              <a:gd name="T74" fmla="*/ 0 w 71"/>
              <a:gd name="T75" fmla="*/ 3 h 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71" h="43">
                <a:moveTo>
                  <a:pt x="0" y="3"/>
                </a:moveTo>
                <a:lnTo>
                  <a:pt x="3" y="0"/>
                </a:lnTo>
                <a:lnTo>
                  <a:pt x="3" y="0"/>
                </a:lnTo>
                <a:lnTo>
                  <a:pt x="5" y="0"/>
                </a:lnTo>
                <a:lnTo>
                  <a:pt x="7" y="0"/>
                </a:lnTo>
                <a:lnTo>
                  <a:pt x="11" y="0"/>
                </a:lnTo>
                <a:lnTo>
                  <a:pt x="14" y="0"/>
                </a:lnTo>
                <a:lnTo>
                  <a:pt x="20" y="0"/>
                </a:lnTo>
                <a:lnTo>
                  <a:pt x="25" y="0"/>
                </a:lnTo>
                <a:lnTo>
                  <a:pt x="36" y="3"/>
                </a:lnTo>
                <a:lnTo>
                  <a:pt x="44" y="6"/>
                </a:lnTo>
                <a:lnTo>
                  <a:pt x="53" y="6"/>
                </a:lnTo>
                <a:lnTo>
                  <a:pt x="60" y="9"/>
                </a:lnTo>
                <a:lnTo>
                  <a:pt x="67" y="15"/>
                </a:lnTo>
                <a:lnTo>
                  <a:pt x="69" y="18"/>
                </a:lnTo>
                <a:lnTo>
                  <a:pt x="71" y="21"/>
                </a:lnTo>
                <a:lnTo>
                  <a:pt x="71" y="27"/>
                </a:lnTo>
                <a:lnTo>
                  <a:pt x="71" y="30"/>
                </a:lnTo>
                <a:lnTo>
                  <a:pt x="71" y="33"/>
                </a:lnTo>
                <a:lnTo>
                  <a:pt x="71" y="37"/>
                </a:lnTo>
                <a:lnTo>
                  <a:pt x="71" y="40"/>
                </a:lnTo>
                <a:lnTo>
                  <a:pt x="69" y="40"/>
                </a:lnTo>
                <a:lnTo>
                  <a:pt x="64" y="40"/>
                </a:lnTo>
                <a:lnTo>
                  <a:pt x="60" y="43"/>
                </a:lnTo>
                <a:lnTo>
                  <a:pt x="55" y="43"/>
                </a:lnTo>
                <a:lnTo>
                  <a:pt x="49" y="40"/>
                </a:lnTo>
                <a:lnTo>
                  <a:pt x="40" y="37"/>
                </a:lnTo>
                <a:lnTo>
                  <a:pt x="33" y="30"/>
                </a:lnTo>
                <a:lnTo>
                  <a:pt x="22" y="24"/>
                </a:lnTo>
                <a:lnTo>
                  <a:pt x="18" y="21"/>
                </a:lnTo>
                <a:lnTo>
                  <a:pt x="14" y="15"/>
                </a:lnTo>
                <a:lnTo>
                  <a:pt x="9" y="12"/>
                </a:lnTo>
                <a:lnTo>
                  <a:pt x="7" y="9"/>
                </a:lnTo>
                <a:lnTo>
                  <a:pt x="5" y="6"/>
                </a:lnTo>
                <a:lnTo>
                  <a:pt x="3" y="6"/>
                </a:lnTo>
                <a:lnTo>
                  <a:pt x="3" y="3"/>
                </a:lnTo>
                <a:lnTo>
                  <a:pt x="0" y="3"/>
                </a:lnTo>
                <a:lnTo>
                  <a:pt x="0" y="3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30" name="Freeform 330"/>
          <p:cNvSpPr>
            <a:spLocks/>
          </p:cNvSpPr>
          <p:nvPr/>
        </p:nvSpPr>
        <p:spPr bwMode="auto">
          <a:xfrm>
            <a:off x="6947023" y="575766"/>
            <a:ext cx="835311" cy="1110327"/>
          </a:xfrm>
          <a:custGeom>
            <a:avLst/>
            <a:gdLst>
              <a:gd name="T0" fmla="*/ 77 w 132"/>
              <a:gd name="T1" fmla="*/ 74 h 114"/>
              <a:gd name="T2" fmla="*/ 64 w 132"/>
              <a:gd name="T3" fmla="*/ 83 h 114"/>
              <a:gd name="T4" fmla="*/ 53 w 132"/>
              <a:gd name="T5" fmla="*/ 90 h 114"/>
              <a:gd name="T6" fmla="*/ 42 w 132"/>
              <a:gd name="T7" fmla="*/ 99 h 114"/>
              <a:gd name="T8" fmla="*/ 29 w 132"/>
              <a:gd name="T9" fmla="*/ 105 h 114"/>
              <a:gd name="T10" fmla="*/ 24 w 132"/>
              <a:gd name="T11" fmla="*/ 108 h 114"/>
              <a:gd name="T12" fmla="*/ 18 w 132"/>
              <a:gd name="T13" fmla="*/ 111 h 114"/>
              <a:gd name="T14" fmla="*/ 13 w 132"/>
              <a:gd name="T15" fmla="*/ 111 h 114"/>
              <a:gd name="T16" fmla="*/ 9 w 132"/>
              <a:gd name="T17" fmla="*/ 114 h 114"/>
              <a:gd name="T18" fmla="*/ 7 w 132"/>
              <a:gd name="T19" fmla="*/ 114 h 114"/>
              <a:gd name="T20" fmla="*/ 4 w 132"/>
              <a:gd name="T21" fmla="*/ 114 h 114"/>
              <a:gd name="T22" fmla="*/ 2 w 132"/>
              <a:gd name="T23" fmla="*/ 114 h 114"/>
              <a:gd name="T24" fmla="*/ 0 w 132"/>
              <a:gd name="T25" fmla="*/ 111 h 114"/>
              <a:gd name="T26" fmla="*/ 0 w 132"/>
              <a:gd name="T27" fmla="*/ 111 h 114"/>
              <a:gd name="T28" fmla="*/ 0 w 132"/>
              <a:gd name="T29" fmla="*/ 111 h 114"/>
              <a:gd name="T30" fmla="*/ 0 w 132"/>
              <a:gd name="T31" fmla="*/ 108 h 114"/>
              <a:gd name="T32" fmla="*/ 0 w 132"/>
              <a:gd name="T33" fmla="*/ 108 h 114"/>
              <a:gd name="T34" fmla="*/ 2 w 132"/>
              <a:gd name="T35" fmla="*/ 105 h 114"/>
              <a:gd name="T36" fmla="*/ 4 w 132"/>
              <a:gd name="T37" fmla="*/ 105 h 114"/>
              <a:gd name="T38" fmla="*/ 7 w 132"/>
              <a:gd name="T39" fmla="*/ 102 h 114"/>
              <a:gd name="T40" fmla="*/ 11 w 132"/>
              <a:gd name="T41" fmla="*/ 99 h 114"/>
              <a:gd name="T42" fmla="*/ 18 w 132"/>
              <a:gd name="T43" fmla="*/ 93 h 114"/>
              <a:gd name="T44" fmla="*/ 26 w 132"/>
              <a:gd name="T45" fmla="*/ 86 h 114"/>
              <a:gd name="T46" fmla="*/ 37 w 132"/>
              <a:gd name="T47" fmla="*/ 77 h 114"/>
              <a:gd name="T48" fmla="*/ 49 w 132"/>
              <a:gd name="T49" fmla="*/ 68 h 114"/>
              <a:gd name="T50" fmla="*/ 57 w 132"/>
              <a:gd name="T51" fmla="*/ 56 h 114"/>
              <a:gd name="T52" fmla="*/ 66 w 132"/>
              <a:gd name="T53" fmla="*/ 46 h 114"/>
              <a:gd name="T54" fmla="*/ 75 w 132"/>
              <a:gd name="T55" fmla="*/ 37 h 114"/>
              <a:gd name="T56" fmla="*/ 79 w 132"/>
              <a:gd name="T57" fmla="*/ 28 h 114"/>
              <a:gd name="T58" fmla="*/ 84 w 132"/>
              <a:gd name="T59" fmla="*/ 22 h 114"/>
              <a:gd name="T60" fmla="*/ 86 w 132"/>
              <a:gd name="T61" fmla="*/ 16 h 114"/>
              <a:gd name="T62" fmla="*/ 86 w 132"/>
              <a:gd name="T63" fmla="*/ 9 h 114"/>
              <a:gd name="T64" fmla="*/ 86 w 132"/>
              <a:gd name="T65" fmla="*/ 6 h 114"/>
              <a:gd name="T66" fmla="*/ 84 w 132"/>
              <a:gd name="T67" fmla="*/ 6 h 114"/>
              <a:gd name="T68" fmla="*/ 86 w 132"/>
              <a:gd name="T69" fmla="*/ 3 h 114"/>
              <a:gd name="T70" fmla="*/ 86 w 132"/>
              <a:gd name="T71" fmla="*/ 0 h 114"/>
              <a:gd name="T72" fmla="*/ 90 w 132"/>
              <a:gd name="T73" fmla="*/ 0 h 114"/>
              <a:gd name="T74" fmla="*/ 95 w 132"/>
              <a:gd name="T75" fmla="*/ 0 h 114"/>
              <a:gd name="T76" fmla="*/ 99 w 132"/>
              <a:gd name="T77" fmla="*/ 0 h 114"/>
              <a:gd name="T78" fmla="*/ 106 w 132"/>
              <a:gd name="T79" fmla="*/ 0 h 114"/>
              <a:gd name="T80" fmla="*/ 115 w 132"/>
              <a:gd name="T81" fmla="*/ 3 h 114"/>
              <a:gd name="T82" fmla="*/ 119 w 132"/>
              <a:gd name="T83" fmla="*/ 6 h 114"/>
              <a:gd name="T84" fmla="*/ 124 w 132"/>
              <a:gd name="T85" fmla="*/ 9 h 114"/>
              <a:gd name="T86" fmla="*/ 126 w 132"/>
              <a:gd name="T87" fmla="*/ 9 h 114"/>
              <a:gd name="T88" fmla="*/ 128 w 132"/>
              <a:gd name="T89" fmla="*/ 9 h 114"/>
              <a:gd name="T90" fmla="*/ 130 w 132"/>
              <a:gd name="T91" fmla="*/ 13 h 114"/>
              <a:gd name="T92" fmla="*/ 132 w 132"/>
              <a:gd name="T93" fmla="*/ 16 h 114"/>
              <a:gd name="T94" fmla="*/ 132 w 132"/>
              <a:gd name="T95" fmla="*/ 16 h 114"/>
              <a:gd name="T96" fmla="*/ 130 w 132"/>
              <a:gd name="T97" fmla="*/ 19 h 114"/>
              <a:gd name="T98" fmla="*/ 128 w 132"/>
              <a:gd name="T99" fmla="*/ 22 h 114"/>
              <a:gd name="T100" fmla="*/ 126 w 132"/>
              <a:gd name="T101" fmla="*/ 22 h 114"/>
              <a:gd name="T102" fmla="*/ 124 w 132"/>
              <a:gd name="T103" fmla="*/ 25 h 114"/>
              <a:gd name="T104" fmla="*/ 121 w 132"/>
              <a:gd name="T105" fmla="*/ 31 h 114"/>
              <a:gd name="T106" fmla="*/ 117 w 132"/>
              <a:gd name="T107" fmla="*/ 34 h 114"/>
              <a:gd name="T108" fmla="*/ 113 w 132"/>
              <a:gd name="T109" fmla="*/ 40 h 114"/>
              <a:gd name="T110" fmla="*/ 104 w 132"/>
              <a:gd name="T111" fmla="*/ 50 h 114"/>
              <a:gd name="T112" fmla="*/ 97 w 132"/>
              <a:gd name="T113" fmla="*/ 56 h 114"/>
              <a:gd name="T114" fmla="*/ 86 w 132"/>
              <a:gd name="T115" fmla="*/ 65 h 114"/>
              <a:gd name="T116" fmla="*/ 77 w 132"/>
              <a:gd name="T117" fmla="*/ 74 h 114"/>
              <a:gd name="T118" fmla="*/ 77 w 132"/>
              <a:gd name="T119" fmla="*/ 74 h 1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32" h="114">
                <a:moveTo>
                  <a:pt x="77" y="74"/>
                </a:moveTo>
                <a:lnTo>
                  <a:pt x="64" y="83"/>
                </a:lnTo>
                <a:lnTo>
                  <a:pt x="53" y="90"/>
                </a:lnTo>
                <a:lnTo>
                  <a:pt x="42" y="99"/>
                </a:lnTo>
                <a:lnTo>
                  <a:pt x="29" y="105"/>
                </a:lnTo>
                <a:lnTo>
                  <a:pt x="24" y="108"/>
                </a:lnTo>
                <a:lnTo>
                  <a:pt x="18" y="111"/>
                </a:lnTo>
                <a:lnTo>
                  <a:pt x="13" y="111"/>
                </a:lnTo>
                <a:lnTo>
                  <a:pt x="9" y="114"/>
                </a:lnTo>
                <a:lnTo>
                  <a:pt x="7" y="114"/>
                </a:lnTo>
                <a:lnTo>
                  <a:pt x="4" y="114"/>
                </a:lnTo>
                <a:lnTo>
                  <a:pt x="2" y="114"/>
                </a:lnTo>
                <a:lnTo>
                  <a:pt x="0" y="111"/>
                </a:lnTo>
                <a:lnTo>
                  <a:pt x="0" y="111"/>
                </a:lnTo>
                <a:lnTo>
                  <a:pt x="0" y="111"/>
                </a:lnTo>
                <a:lnTo>
                  <a:pt x="0" y="108"/>
                </a:lnTo>
                <a:lnTo>
                  <a:pt x="0" y="108"/>
                </a:lnTo>
                <a:lnTo>
                  <a:pt x="2" y="105"/>
                </a:lnTo>
                <a:lnTo>
                  <a:pt x="4" y="105"/>
                </a:lnTo>
                <a:lnTo>
                  <a:pt x="7" y="102"/>
                </a:lnTo>
                <a:lnTo>
                  <a:pt x="11" y="99"/>
                </a:lnTo>
                <a:lnTo>
                  <a:pt x="18" y="93"/>
                </a:lnTo>
                <a:lnTo>
                  <a:pt x="26" y="86"/>
                </a:lnTo>
                <a:lnTo>
                  <a:pt x="37" y="77"/>
                </a:lnTo>
                <a:lnTo>
                  <a:pt x="49" y="68"/>
                </a:lnTo>
                <a:lnTo>
                  <a:pt x="57" y="56"/>
                </a:lnTo>
                <a:lnTo>
                  <a:pt x="66" y="46"/>
                </a:lnTo>
                <a:lnTo>
                  <a:pt x="75" y="37"/>
                </a:lnTo>
                <a:lnTo>
                  <a:pt x="79" y="28"/>
                </a:lnTo>
                <a:lnTo>
                  <a:pt x="84" y="22"/>
                </a:lnTo>
                <a:lnTo>
                  <a:pt x="86" y="16"/>
                </a:lnTo>
                <a:lnTo>
                  <a:pt x="86" y="9"/>
                </a:lnTo>
                <a:lnTo>
                  <a:pt x="86" y="6"/>
                </a:lnTo>
                <a:lnTo>
                  <a:pt x="84" y="6"/>
                </a:lnTo>
                <a:lnTo>
                  <a:pt x="86" y="3"/>
                </a:lnTo>
                <a:lnTo>
                  <a:pt x="86" y="0"/>
                </a:lnTo>
                <a:lnTo>
                  <a:pt x="90" y="0"/>
                </a:lnTo>
                <a:lnTo>
                  <a:pt x="95" y="0"/>
                </a:lnTo>
                <a:lnTo>
                  <a:pt x="99" y="0"/>
                </a:lnTo>
                <a:lnTo>
                  <a:pt x="106" y="0"/>
                </a:lnTo>
                <a:lnTo>
                  <a:pt x="115" y="3"/>
                </a:lnTo>
                <a:lnTo>
                  <a:pt x="119" y="6"/>
                </a:lnTo>
                <a:lnTo>
                  <a:pt x="124" y="9"/>
                </a:lnTo>
                <a:lnTo>
                  <a:pt x="126" y="9"/>
                </a:lnTo>
                <a:lnTo>
                  <a:pt x="128" y="9"/>
                </a:lnTo>
                <a:lnTo>
                  <a:pt x="130" y="13"/>
                </a:lnTo>
                <a:lnTo>
                  <a:pt x="132" y="16"/>
                </a:lnTo>
                <a:lnTo>
                  <a:pt x="132" y="16"/>
                </a:lnTo>
                <a:lnTo>
                  <a:pt x="130" y="19"/>
                </a:lnTo>
                <a:lnTo>
                  <a:pt x="128" y="22"/>
                </a:lnTo>
                <a:lnTo>
                  <a:pt x="126" y="22"/>
                </a:lnTo>
                <a:lnTo>
                  <a:pt x="124" y="25"/>
                </a:lnTo>
                <a:lnTo>
                  <a:pt x="121" y="31"/>
                </a:lnTo>
                <a:lnTo>
                  <a:pt x="117" y="34"/>
                </a:lnTo>
                <a:lnTo>
                  <a:pt x="113" y="40"/>
                </a:lnTo>
                <a:lnTo>
                  <a:pt x="104" y="50"/>
                </a:lnTo>
                <a:lnTo>
                  <a:pt x="97" y="56"/>
                </a:lnTo>
                <a:lnTo>
                  <a:pt x="86" y="65"/>
                </a:lnTo>
                <a:lnTo>
                  <a:pt x="77" y="74"/>
                </a:lnTo>
                <a:lnTo>
                  <a:pt x="77" y="74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31" name="Freeform 331"/>
          <p:cNvSpPr>
            <a:spLocks/>
          </p:cNvSpPr>
          <p:nvPr/>
        </p:nvSpPr>
        <p:spPr bwMode="auto">
          <a:xfrm>
            <a:off x="6542024" y="848478"/>
            <a:ext cx="1828827" cy="1499916"/>
          </a:xfrm>
          <a:custGeom>
            <a:avLst/>
            <a:gdLst>
              <a:gd name="T0" fmla="*/ 146 w 289"/>
              <a:gd name="T1" fmla="*/ 15 h 154"/>
              <a:gd name="T2" fmla="*/ 177 w 289"/>
              <a:gd name="T3" fmla="*/ 12 h 154"/>
              <a:gd name="T4" fmla="*/ 205 w 289"/>
              <a:gd name="T5" fmla="*/ 9 h 154"/>
              <a:gd name="T6" fmla="*/ 225 w 289"/>
              <a:gd name="T7" fmla="*/ 6 h 154"/>
              <a:gd name="T8" fmla="*/ 234 w 289"/>
              <a:gd name="T9" fmla="*/ 3 h 154"/>
              <a:gd name="T10" fmla="*/ 245 w 289"/>
              <a:gd name="T11" fmla="*/ 0 h 154"/>
              <a:gd name="T12" fmla="*/ 254 w 289"/>
              <a:gd name="T13" fmla="*/ 0 h 154"/>
              <a:gd name="T14" fmla="*/ 265 w 289"/>
              <a:gd name="T15" fmla="*/ 3 h 154"/>
              <a:gd name="T16" fmla="*/ 278 w 289"/>
              <a:gd name="T17" fmla="*/ 9 h 154"/>
              <a:gd name="T18" fmla="*/ 285 w 289"/>
              <a:gd name="T19" fmla="*/ 12 h 154"/>
              <a:gd name="T20" fmla="*/ 289 w 289"/>
              <a:gd name="T21" fmla="*/ 15 h 154"/>
              <a:gd name="T22" fmla="*/ 289 w 289"/>
              <a:gd name="T23" fmla="*/ 18 h 154"/>
              <a:gd name="T24" fmla="*/ 282 w 289"/>
              <a:gd name="T25" fmla="*/ 22 h 154"/>
              <a:gd name="T26" fmla="*/ 276 w 289"/>
              <a:gd name="T27" fmla="*/ 25 h 154"/>
              <a:gd name="T28" fmla="*/ 263 w 289"/>
              <a:gd name="T29" fmla="*/ 34 h 154"/>
              <a:gd name="T30" fmla="*/ 243 w 289"/>
              <a:gd name="T31" fmla="*/ 52 h 154"/>
              <a:gd name="T32" fmla="*/ 221 w 289"/>
              <a:gd name="T33" fmla="*/ 71 h 154"/>
              <a:gd name="T34" fmla="*/ 194 w 289"/>
              <a:gd name="T35" fmla="*/ 89 h 154"/>
              <a:gd name="T36" fmla="*/ 161 w 289"/>
              <a:gd name="T37" fmla="*/ 108 h 154"/>
              <a:gd name="T38" fmla="*/ 126 w 289"/>
              <a:gd name="T39" fmla="*/ 123 h 154"/>
              <a:gd name="T40" fmla="*/ 93 w 289"/>
              <a:gd name="T41" fmla="*/ 135 h 154"/>
              <a:gd name="T42" fmla="*/ 62 w 289"/>
              <a:gd name="T43" fmla="*/ 142 h 154"/>
              <a:gd name="T44" fmla="*/ 35 w 289"/>
              <a:gd name="T45" fmla="*/ 148 h 154"/>
              <a:gd name="T46" fmla="*/ 20 w 289"/>
              <a:gd name="T47" fmla="*/ 151 h 154"/>
              <a:gd name="T48" fmla="*/ 11 w 289"/>
              <a:gd name="T49" fmla="*/ 154 h 154"/>
              <a:gd name="T50" fmla="*/ 4 w 289"/>
              <a:gd name="T51" fmla="*/ 151 h 154"/>
              <a:gd name="T52" fmla="*/ 2 w 289"/>
              <a:gd name="T53" fmla="*/ 151 h 154"/>
              <a:gd name="T54" fmla="*/ 0 w 289"/>
              <a:gd name="T55" fmla="*/ 148 h 154"/>
              <a:gd name="T56" fmla="*/ 4 w 289"/>
              <a:gd name="T57" fmla="*/ 145 h 154"/>
              <a:gd name="T58" fmla="*/ 9 w 289"/>
              <a:gd name="T59" fmla="*/ 142 h 154"/>
              <a:gd name="T60" fmla="*/ 15 w 289"/>
              <a:gd name="T61" fmla="*/ 142 h 154"/>
              <a:gd name="T62" fmla="*/ 31 w 289"/>
              <a:gd name="T63" fmla="*/ 135 h 154"/>
              <a:gd name="T64" fmla="*/ 60 w 289"/>
              <a:gd name="T65" fmla="*/ 129 h 154"/>
              <a:gd name="T66" fmla="*/ 90 w 289"/>
              <a:gd name="T67" fmla="*/ 117 h 154"/>
              <a:gd name="T68" fmla="*/ 139 w 289"/>
              <a:gd name="T69" fmla="*/ 95 h 154"/>
              <a:gd name="T70" fmla="*/ 170 w 289"/>
              <a:gd name="T71" fmla="*/ 77 h 154"/>
              <a:gd name="T72" fmla="*/ 201 w 289"/>
              <a:gd name="T73" fmla="*/ 52 h 154"/>
              <a:gd name="T74" fmla="*/ 214 w 289"/>
              <a:gd name="T75" fmla="*/ 40 h 154"/>
              <a:gd name="T76" fmla="*/ 223 w 289"/>
              <a:gd name="T77" fmla="*/ 31 h 154"/>
              <a:gd name="T78" fmla="*/ 230 w 289"/>
              <a:gd name="T79" fmla="*/ 25 h 154"/>
              <a:gd name="T80" fmla="*/ 232 w 289"/>
              <a:gd name="T81" fmla="*/ 22 h 154"/>
              <a:gd name="T82" fmla="*/ 230 w 289"/>
              <a:gd name="T83" fmla="*/ 22 h 154"/>
              <a:gd name="T84" fmla="*/ 225 w 289"/>
              <a:gd name="T85" fmla="*/ 22 h 154"/>
              <a:gd name="T86" fmla="*/ 218 w 289"/>
              <a:gd name="T87" fmla="*/ 25 h 154"/>
              <a:gd name="T88" fmla="*/ 207 w 289"/>
              <a:gd name="T89" fmla="*/ 25 h 154"/>
              <a:gd name="T90" fmla="*/ 188 w 289"/>
              <a:gd name="T91" fmla="*/ 28 h 154"/>
              <a:gd name="T92" fmla="*/ 172 w 289"/>
              <a:gd name="T93" fmla="*/ 28 h 154"/>
              <a:gd name="T94" fmla="*/ 157 w 289"/>
              <a:gd name="T95" fmla="*/ 31 h 154"/>
              <a:gd name="T96" fmla="*/ 135 w 289"/>
              <a:gd name="T97" fmla="*/ 31 h 1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89" h="154">
                <a:moveTo>
                  <a:pt x="135" y="31"/>
                </a:moveTo>
                <a:lnTo>
                  <a:pt x="146" y="15"/>
                </a:lnTo>
                <a:lnTo>
                  <a:pt x="161" y="15"/>
                </a:lnTo>
                <a:lnTo>
                  <a:pt x="177" y="12"/>
                </a:lnTo>
                <a:lnTo>
                  <a:pt x="192" y="12"/>
                </a:lnTo>
                <a:lnTo>
                  <a:pt x="205" y="9"/>
                </a:lnTo>
                <a:lnTo>
                  <a:pt x="214" y="6"/>
                </a:lnTo>
                <a:lnTo>
                  <a:pt x="225" y="6"/>
                </a:lnTo>
                <a:lnTo>
                  <a:pt x="232" y="3"/>
                </a:lnTo>
                <a:lnTo>
                  <a:pt x="234" y="3"/>
                </a:lnTo>
                <a:lnTo>
                  <a:pt x="236" y="3"/>
                </a:lnTo>
                <a:lnTo>
                  <a:pt x="245" y="0"/>
                </a:lnTo>
                <a:lnTo>
                  <a:pt x="252" y="0"/>
                </a:lnTo>
                <a:lnTo>
                  <a:pt x="254" y="0"/>
                </a:lnTo>
                <a:lnTo>
                  <a:pt x="258" y="0"/>
                </a:lnTo>
                <a:lnTo>
                  <a:pt x="265" y="3"/>
                </a:lnTo>
                <a:lnTo>
                  <a:pt x="274" y="6"/>
                </a:lnTo>
                <a:lnTo>
                  <a:pt x="278" y="9"/>
                </a:lnTo>
                <a:lnTo>
                  <a:pt x="280" y="9"/>
                </a:lnTo>
                <a:lnTo>
                  <a:pt x="285" y="12"/>
                </a:lnTo>
                <a:lnTo>
                  <a:pt x="287" y="12"/>
                </a:lnTo>
                <a:lnTo>
                  <a:pt x="289" y="15"/>
                </a:lnTo>
                <a:lnTo>
                  <a:pt x="289" y="18"/>
                </a:lnTo>
                <a:lnTo>
                  <a:pt x="289" y="18"/>
                </a:lnTo>
                <a:lnTo>
                  <a:pt x="287" y="22"/>
                </a:lnTo>
                <a:lnTo>
                  <a:pt x="282" y="22"/>
                </a:lnTo>
                <a:lnTo>
                  <a:pt x="280" y="22"/>
                </a:lnTo>
                <a:lnTo>
                  <a:pt x="276" y="25"/>
                </a:lnTo>
                <a:lnTo>
                  <a:pt x="269" y="28"/>
                </a:lnTo>
                <a:lnTo>
                  <a:pt x="263" y="34"/>
                </a:lnTo>
                <a:lnTo>
                  <a:pt x="254" y="43"/>
                </a:lnTo>
                <a:lnTo>
                  <a:pt x="243" y="52"/>
                </a:lnTo>
                <a:lnTo>
                  <a:pt x="232" y="62"/>
                </a:lnTo>
                <a:lnTo>
                  <a:pt x="221" y="71"/>
                </a:lnTo>
                <a:lnTo>
                  <a:pt x="207" y="80"/>
                </a:lnTo>
                <a:lnTo>
                  <a:pt x="194" y="89"/>
                </a:lnTo>
                <a:lnTo>
                  <a:pt x="179" y="99"/>
                </a:lnTo>
                <a:lnTo>
                  <a:pt x="161" y="108"/>
                </a:lnTo>
                <a:lnTo>
                  <a:pt x="143" y="117"/>
                </a:lnTo>
                <a:lnTo>
                  <a:pt x="126" y="123"/>
                </a:lnTo>
                <a:lnTo>
                  <a:pt x="108" y="129"/>
                </a:lnTo>
                <a:lnTo>
                  <a:pt x="93" y="135"/>
                </a:lnTo>
                <a:lnTo>
                  <a:pt x="77" y="139"/>
                </a:lnTo>
                <a:lnTo>
                  <a:pt x="62" y="142"/>
                </a:lnTo>
                <a:lnTo>
                  <a:pt x="49" y="145"/>
                </a:lnTo>
                <a:lnTo>
                  <a:pt x="35" y="148"/>
                </a:lnTo>
                <a:lnTo>
                  <a:pt x="24" y="151"/>
                </a:lnTo>
                <a:lnTo>
                  <a:pt x="20" y="151"/>
                </a:lnTo>
                <a:lnTo>
                  <a:pt x="13" y="151"/>
                </a:lnTo>
                <a:lnTo>
                  <a:pt x="11" y="154"/>
                </a:lnTo>
                <a:lnTo>
                  <a:pt x="7" y="154"/>
                </a:lnTo>
                <a:lnTo>
                  <a:pt x="4" y="151"/>
                </a:lnTo>
                <a:lnTo>
                  <a:pt x="2" y="151"/>
                </a:lnTo>
                <a:lnTo>
                  <a:pt x="2" y="151"/>
                </a:lnTo>
                <a:lnTo>
                  <a:pt x="0" y="151"/>
                </a:lnTo>
                <a:lnTo>
                  <a:pt x="0" y="148"/>
                </a:lnTo>
                <a:lnTo>
                  <a:pt x="2" y="148"/>
                </a:lnTo>
                <a:lnTo>
                  <a:pt x="4" y="145"/>
                </a:lnTo>
                <a:lnTo>
                  <a:pt x="7" y="145"/>
                </a:lnTo>
                <a:lnTo>
                  <a:pt x="9" y="142"/>
                </a:lnTo>
                <a:lnTo>
                  <a:pt x="11" y="142"/>
                </a:lnTo>
                <a:lnTo>
                  <a:pt x="15" y="142"/>
                </a:lnTo>
                <a:lnTo>
                  <a:pt x="20" y="139"/>
                </a:lnTo>
                <a:lnTo>
                  <a:pt x="31" y="135"/>
                </a:lnTo>
                <a:lnTo>
                  <a:pt x="44" y="132"/>
                </a:lnTo>
                <a:lnTo>
                  <a:pt x="60" y="129"/>
                </a:lnTo>
                <a:lnTo>
                  <a:pt x="75" y="123"/>
                </a:lnTo>
                <a:lnTo>
                  <a:pt x="90" y="117"/>
                </a:lnTo>
                <a:lnTo>
                  <a:pt x="106" y="111"/>
                </a:lnTo>
                <a:lnTo>
                  <a:pt x="139" y="95"/>
                </a:lnTo>
                <a:lnTo>
                  <a:pt x="154" y="86"/>
                </a:lnTo>
                <a:lnTo>
                  <a:pt x="170" y="77"/>
                </a:lnTo>
                <a:lnTo>
                  <a:pt x="185" y="65"/>
                </a:lnTo>
                <a:lnTo>
                  <a:pt x="201" y="52"/>
                </a:lnTo>
                <a:lnTo>
                  <a:pt x="207" y="46"/>
                </a:lnTo>
                <a:lnTo>
                  <a:pt x="214" y="40"/>
                </a:lnTo>
                <a:lnTo>
                  <a:pt x="218" y="34"/>
                </a:lnTo>
                <a:lnTo>
                  <a:pt x="223" y="31"/>
                </a:lnTo>
                <a:lnTo>
                  <a:pt x="227" y="28"/>
                </a:lnTo>
                <a:lnTo>
                  <a:pt x="230" y="25"/>
                </a:lnTo>
                <a:lnTo>
                  <a:pt x="232" y="25"/>
                </a:lnTo>
                <a:lnTo>
                  <a:pt x="232" y="22"/>
                </a:lnTo>
                <a:lnTo>
                  <a:pt x="230" y="22"/>
                </a:lnTo>
                <a:lnTo>
                  <a:pt x="230" y="22"/>
                </a:lnTo>
                <a:lnTo>
                  <a:pt x="227" y="22"/>
                </a:lnTo>
                <a:lnTo>
                  <a:pt x="225" y="22"/>
                </a:lnTo>
                <a:lnTo>
                  <a:pt x="221" y="25"/>
                </a:lnTo>
                <a:lnTo>
                  <a:pt x="218" y="25"/>
                </a:lnTo>
                <a:lnTo>
                  <a:pt x="214" y="25"/>
                </a:lnTo>
                <a:lnTo>
                  <a:pt x="207" y="25"/>
                </a:lnTo>
                <a:lnTo>
                  <a:pt x="196" y="28"/>
                </a:lnTo>
                <a:lnTo>
                  <a:pt x="188" y="28"/>
                </a:lnTo>
                <a:lnTo>
                  <a:pt x="179" y="28"/>
                </a:lnTo>
                <a:lnTo>
                  <a:pt x="172" y="28"/>
                </a:lnTo>
                <a:lnTo>
                  <a:pt x="165" y="28"/>
                </a:lnTo>
                <a:lnTo>
                  <a:pt x="157" y="31"/>
                </a:lnTo>
                <a:lnTo>
                  <a:pt x="148" y="31"/>
                </a:lnTo>
                <a:lnTo>
                  <a:pt x="135" y="31"/>
                </a:lnTo>
                <a:lnTo>
                  <a:pt x="135" y="31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32" name="Freeform 332"/>
          <p:cNvSpPr>
            <a:spLocks/>
          </p:cNvSpPr>
          <p:nvPr/>
        </p:nvSpPr>
        <p:spPr bwMode="auto">
          <a:xfrm>
            <a:off x="7225460" y="1267283"/>
            <a:ext cx="2024996" cy="935013"/>
          </a:xfrm>
          <a:custGeom>
            <a:avLst/>
            <a:gdLst>
              <a:gd name="T0" fmla="*/ 181 w 320"/>
              <a:gd name="T1" fmla="*/ 77 h 96"/>
              <a:gd name="T2" fmla="*/ 139 w 320"/>
              <a:gd name="T3" fmla="*/ 59 h 96"/>
              <a:gd name="T4" fmla="*/ 97 w 320"/>
              <a:gd name="T5" fmla="*/ 43 h 96"/>
              <a:gd name="T6" fmla="*/ 75 w 320"/>
              <a:gd name="T7" fmla="*/ 34 h 96"/>
              <a:gd name="T8" fmla="*/ 53 w 320"/>
              <a:gd name="T9" fmla="*/ 25 h 96"/>
              <a:gd name="T10" fmla="*/ 27 w 320"/>
              <a:gd name="T11" fmla="*/ 19 h 96"/>
              <a:gd name="T12" fmla="*/ 0 w 320"/>
              <a:gd name="T13" fmla="*/ 9 h 96"/>
              <a:gd name="T14" fmla="*/ 9 w 320"/>
              <a:gd name="T15" fmla="*/ 0 h 96"/>
              <a:gd name="T16" fmla="*/ 20 w 320"/>
              <a:gd name="T17" fmla="*/ 0 h 96"/>
              <a:gd name="T18" fmla="*/ 31 w 320"/>
              <a:gd name="T19" fmla="*/ 0 h 96"/>
              <a:gd name="T20" fmla="*/ 42 w 320"/>
              <a:gd name="T21" fmla="*/ 3 h 96"/>
              <a:gd name="T22" fmla="*/ 49 w 320"/>
              <a:gd name="T23" fmla="*/ 6 h 96"/>
              <a:gd name="T24" fmla="*/ 53 w 320"/>
              <a:gd name="T25" fmla="*/ 6 h 96"/>
              <a:gd name="T26" fmla="*/ 57 w 320"/>
              <a:gd name="T27" fmla="*/ 9 h 96"/>
              <a:gd name="T28" fmla="*/ 62 w 320"/>
              <a:gd name="T29" fmla="*/ 9 h 96"/>
              <a:gd name="T30" fmla="*/ 66 w 320"/>
              <a:gd name="T31" fmla="*/ 12 h 96"/>
              <a:gd name="T32" fmla="*/ 77 w 320"/>
              <a:gd name="T33" fmla="*/ 15 h 96"/>
              <a:gd name="T34" fmla="*/ 91 w 320"/>
              <a:gd name="T35" fmla="*/ 19 h 96"/>
              <a:gd name="T36" fmla="*/ 106 w 320"/>
              <a:gd name="T37" fmla="*/ 25 h 96"/>
              <a:gd name="T38" fmla="*/ 122 w 320"/>
              <a:gd name="T39" fmla="*/ 31 h 96"/>
              <a:gd name="T40" fmla="*/ 139 w 320"/>
              <a:gd name="T41" fmla="*/ 37 h 96"/>
              <a:gd name="T42" fmla="*/ 159 w 320"/>
              <a:gd name="T43" fmla="*/ 40 h 96"/>
              <a:gd name="T44" fmla="*/ 177 w 320"/>
              <a:gd name="T45" fmla="*/ 49 h 96"/>
              <a:gd name="T46" fmla="*/ 194 w 320"/>
              <a:gd name="T47" fmla="*/ 52 h 96"/>
              <a:gd name="T48" fmla="*/ 212 w 320"/>
              <a:gd name="T49" fmla="*/ 59 h 96"/>
              <a:gd name="T50" fmla="*/ 230 w 320"/>
              <a:gd name="T51" fmla="*/ 62 h 96"/>
              <a:gd name="T52" fmla="*/ 245 w 320"/>
              <a:gd name="T53" fmla="*/ 65 h 96"/>
              <a:gd name="T54" fmla="*/ 261 w 320"/>
              <a:gd name="T55" fmla="*/ 68 h 96"/>
              <a:gd name="T56" fmla="*/ 291 w 320"/>
              <a:gd name="T57" fmla="*/ 74 h 96"/>
              <a:gd name="T58" fmla="*/ 298 w 320"/>
              <a:gd name="T59" fmla="*/ 74 h 96"/>
              <a:gd name="T60" fmla="*/ 305 w 320"/>
              <a:gd name="T61" fmla="*/ 74 h 96"/>
              <a:gd name="T62" fmla="*/ 309 w 320"/>
              <a:gd name="T63" fmla="*/ 77 h 96"/>
              <a:gd name="T64" fmla="*/ 314 w 320"/>
              <a:gd name="T65" fmla="*/ 77 h 96"/>
              <a:gd name="T66" fmla="*/ 316 w 320"/>
              <a:gd name="T67" fmla="*/ 77 h 96"/>
              <a:gd name="T68" fmla="*/ 318 w 320"/>
              <a:gd name="T69" fmla="*/ 80 h 96"/>
              <a:gd name="T70" fmla="*/ 320 w 320"/>
              <a:gd name="T71" fmla="*/ 80 h 96"/>
              <a:gd name="T72" fmla="*/ 320 w 320"/>
              <a:gd name="T73" fmla="*/ 83 h 96"/>
              <a:gd name="T74" fmla="*/ 320 w 320"/>
              <a:gd name="T75" fmla="*/ 83 h 96"/>
              <a:gd name="T76" fmla="*/ 318 w 320"/>
              <a:gd name="T77" fmla="*/ 83 h 96"/>
              <a:gd name="T78" fmla="*/ 316 w 320"/>
              <a:gd name="T79" fmla="*/ 86 h 96"/>
              <a:gd name="T80" fmla="*/ 311 w 320"/>
              <a:gd name="T81" fmla="*/ 86 h 96"/>
              <a:gd name="T82" fmla="*/ 307 w 320"/>
              <a:gd name="T83" fmla="*/ 86 h 96"/>
              <a:gd name="T84" fmla="*/ 300 w 320"/>
              <a:gd name="T85" fmla="*/ 89 h 96"/>
              <a:gd name="T86" fmla="*/ 294 w 320"/>
              <a:gd name="T87" fmla="*/ 89 h 96"/>
              <a:gd name="T88" fmla="*/ 285 w 320"/>
              <a:gd name="T89" fmla="*/ 89 h 96"/>
              <a:gd name="T90" fmla="*/ 276 w 320"/>
              <a:gd name="T91" fmla="*/ 92 h 96"/>
              <a:gd name="T92" fmla="*/ 267 w 320"/>
              <a:gd name="T93" fmla="*/ 92 h 96"/>
              <a:gd name="T94" fmla="*/ 261 w 320"/>
              <a:gd name="T95" fmla="*/ 92 h 96"/>
              <a:gd name="T96" fmla="*/ 254 w 320"/>
              <a:gd name="T97" fmla="*/ 96 h 96"/>
              <a:gd name="T98" fmla="*/ 247 w 320"/>
              <a:gd name="T99" fmla="*/ 96 h 96"/>
              <a:gd name="T100" fmla="*/ 243 w 320"/>
              <a:gd name="T101" fmla="*/ 96 h 96"/>
              <a:gd name="T102" fmla="*/ 238 w 320"/>
              <a:gd name="T103" fmla="*/ 96 h 96"/>
              <a:gd name="T104" fmla="*/ 234 w 320"/>
              <a:gd name="T105" fmla="*/ 96 h 96"/>
              <a:gd name="T106" fmla="*/ 230 w 320"/>
              <a:gd name="T107" fmla="*/ 92 h 96"/>
              <a:gd name="T108" fmla="*/ 225 w 320"/>
              <a:gd name="T109" fmla="*/ 92 h 96"/>
              <a:gd name="T110" fmla="*/ 221 w 320"/>
              <a:gd name="T111" fmla="*/ 92 h 96"/>
              <a:gd name="T112" fmla="*/ 214 w 320"/>
              <a:gd name="T113" fmla="*/ 89 h 96"/>
              <a:gd name="T114" fmla="*/ 208 w 320"/>
              <a:gd name="T115" fmla="*/ 86 h 96"/>
              <a:gd name="T116" fmla="*/ 199 w 320"/>
              <a:gd name="T117" fmla="*/ 83 h 96"/>
              <a:gd name="T118" fmla="*/ 190 w 320"/>
              <a:gd name="T119" fmla="*/ 80 h 96"/>
              <a:gd name="T120" fmla="*/ 181 w 320"/>
              <a:gd name="T121" fmla="*/ 77 h 96"/>
              <a:gd name="T122" fmla="*/ 181 w 320"/>
              <a:gd name="T123" fmla="*/ 77 h 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320" h="96">
                <a:moveTo>
                  <a:pt x="181" y="77"/>
                </a:moveTo>
                <a:lnTo>
                  <a:pt x="139" y="59"/>
                </a:lnTo>
                <a:lnTo>
                  <a:pt x="97" y="43"/>
                </a:lnTo>
                <a:lnTo>
                  <a:pt x="75" y="34"/>
                </a:lnTo>
                <a:lnTo>
                  <a:pt x="53" y="25"/>
                </a:lnTo>
                <a:lnTo>
                  <a:pt x="27" y="19"/>
                </a:lnTo>
                <a:lnTo>
                  <a:pt x="0" y="9"/>
                </a:lnTo>
                <a:lnTo>
                  <a:pt x="9" y="0"/>
                </a:lnTo>
                <a:lnTo>
                  <a:pt x="20" y="0"/>
                </a:lnTo>
                <a:lnTo>
                  <a:pt x="31" y="0"/>
                </a:lnTo>
                <a:lnTo>
                  <a:pt x="42" y="3"/>
                </a:lnTo>
                <a:lnTo>
                  <a:pt x="49" y="6"/>
                </a:lnTo>
                <a:lnTo>
                  <a:pt x="53" y="6"/>
                </a:lnTo>
                <a:lnTo>
                  <a:pt x="57" y="9"/>
                </a:lnTo>
                <a:lnTo>
                  <a:pt x="62" y="9"/>
                </a:lnTo>
                <a:lnTo>
                  <a:pt x="66" y="12"/>
                </a:lnTo>
                <a:lnTo>
                  <a:pt x="77" y="15"/>
                </a:lnTo>
                <a:lnTo>
                  <a:pt x="91" y="19"/>
                </a:lnTo>
                <a:lnTo>
                  <a:pt x="106" y="25"/>
                </a:lnTo>
                <a:lnTo>
                  <a:pt x="122" y="31"/>
                </a:lnTo>
                <a:lnTo>
                  <a:pt x="139" y="37"/>
                </a:lnTo>
                <a:lnTo>
                  <a:pt x="159" y="40"/>
                </a:lnTo>
                <a:lnTo>
                  <a:pt x="177" y="49"/>
                </a:lnTo>
                <a:lnTo>
                  <a:pt x="194" y="52"/>
                </a:lnTo>
                <a:lnTo>
                  <a:pt x="212" y="59"/>
                </a:lnTo>
                <a:lnTo>
                  <a:pt x="230" y="62"/>
                </a:lnTo>
                <a:lnTo>
                  <a:pt x="245" y="65"/>
                </a:lnTo>
                <a:lnTo>
                  <a:pt x="261" y="68"/>
                </a:lnTo>
                <a:lnTo>
                  <a:pt x="291" y="74"/>
                </a:lnTo>
                <a:lnTo>
                  <a:pt x="298" y="74"/>
                </a:lnTo>
                <a:lnTo>
                  <a:pt x="305" y="74"/>
                </a:lnTo>
                <a:lnTo>
                  <a:pt x="309" y="77"/>
                </a:lnTo>
                <a:lnTo>
                  <a:pt x="314" y="77"/>
                </a:lnTo>
                <a:lnTo>
                  <a:pt x="316" y="77"/>
                </a:lnTo>
                <a:lnTo>
                  <a:pt x="318" y="80"/>
                </a:lnTo>
                <a:lnTo>
                  <a:pt x="320" y="80"/>
                </a:lnTo>
                <a:lnTo>
                  <a:pt x="320" y="83"/>
                </a:lnTo>
                <a:lnTo>
                  <a:pt x="320" y="83"/>
                </a:lnTo>
                <a:lnTo>
                  <a:pt x="318" y="83"/>
                </a:lnTo>
                <a:lnTo>
                  <a:pt x="316" y="86"/>
                </a:lnTo>
                <a:lnTo>
                  <a:pt x="311" y="86"/>
                </a:lnTo>
                <a:lnTo>
                  <a:pt x="307" y="86"/>
                </a:lnTo>
                <a:lnTo>
                  <a:pt x="300" y="89"/>
                </a:lnTo>
                <a:lnTo>
                  <a:pt x="294" y="89"/>
                </a:lnTo>
                <a:lnTo>
                  <a:pt x="285" y="89"/>
                </a:lnTo>
                <a:lnTo>
                  <a:pt x="276" y="92"/>
                </a:lnTo>
                <a:lnTo>
                  <a:pt x="267" y="92"/>
                </a:lnTo>
                <a:lnTo>
                  <a:pt x="261" y="92"/>
                </a:lnTo>
                <a:lnTo>
                  <a:pt x="254" y="96"/>
                </a:lnTo>
                <a:lnTo>
                  <a:pt x="247" y="96"/>
                </a:lnTo>
                <a:lnTo>
                  <a:pt x="243" y="96"/>
                </a:lnTo>
                <a:lnTo>
                  <a:pt x="238" y="96"/>
                </a:lnTo>
                <a:lnTo>
                  <a:pt x="234" y="96"/>
                </a:lnTo>
                <a:lnTo>
                  <a:pt x="230" y="92"/>
                </a:lnTo>
                <a:lnTo>
                  <a:pt x="225" y="92"/>
                </a:lnTo>
                <a:lnTo>
                  <a:pt x="221" y="92"/>
                </a:lnTo>
                <a:lnTo>
                  <a:pt x="214" y="89"/>
                </a:lnTo>
                <a:lnTo>
                  <a:pt x="208" y="86"/>
                </a:lnTo>
                <a:lnTo>
                  <a:pt x="199" y="83"/>
                </a:lnTo>
                <a:lnTo>
                  <a:pt x="190" y="80"/>
                </a:lnTo>
                <a:lnTo>
                  <a:pt x="181" y="77"/>
                </a:lnTo>
                <a:lnTo>
                  <a:pt x="181" y="77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33" name="Freeform 333"/>
          <p:cNvSpPr>
            <a:spLocks/>
          </p:cNvSpPr>
          <p:nvPr/>
        </p:nvSpPr>
        <p:spPr bwMode="auto">
          <a:xfrm>
            <a:off x="7086242" y="2134120"/>
            <a:ext cx="240468" cy="847358"/>
          </a:xfrm>
          <a:custGeom>
            <a:avLst/>
            <a:gdLst>
              <a:gd name="T0" fmla="*/ 29 w 38"/>
              <a:gd name="T1" fmla="*/ 65 h 87"/>
              <a:gd name="T2" fmla="*/ 27 w 38"/>
              <a:gd name="T3" fmla="*/ 53 h 87"/>
              <a:gd name="T4" fmla="*/ 22 w 38"/>
              <a:gd name="T5" fmla="*/ 40 h 87"/>
              <a:gd name="T6" fmla="*/ 18 w 38"/>
              <a:gd name="T7" fmla="*/ 31 h 87"/>
              <a:gd name="T8" fmla="*/ 13 w 38"/>
              <a:gd name="T9" fmla="*/ 19 h 87"/>
              <a:gd name="T10" fmla="*/ 9 w 38"/>
              <a:gd name="T11" fmla="*/ 16 h 87"/>
              <a:gd name="T12" fmla="*/ 7 w 38"/>
              <a:gd name="T13" fmla="*/ 10 h 87"/>
              <a:gd name="T14" fmla="*/ 4 w 38"/>
              <a:gd name="T15" fmla="*/ 7 h 87"/>
              <a:gd name="T16" fmla="*/ 2 w 38"/>
              <a:gd name="T17" fmla="*/ 3 h 87"/>
              <a:gd name="T18" fmla="*/ 2 w 38"/>
              <a:gd name="T19" fmla="*/ 3 h 87"/>
              <a:gd name="T20" fmla="*/ 0 w 38"/>
              <a:gd name="T21" fmla="*/ 0 h 87"/>
              <a:gd name="T22" fmla="*/ 0 w 38"/>
              <a:gd name="T23" fmla="*/ 0 h 87"/>
              <a:gd name="T24" fmla="*/ 0 w 38"/>
              <a:gd name="T25" fmla="*/ 0 h 87"/>
              <a:gd name="T26" fmla="*/ 0 w 38"/>
              <a:gd name="T27" fmla="*/ 3 h 87"/>
              <a:gd name="T28" fmla="*/ 2 w 38"/>
              <a:gd name="T29" fmla="*/ 3 h 87"/>
              <a:gd name="T30" fmla="*/ 4 w 38"/>
              <a:gd name="T31" fmla="*/ 3 h 87"/>
              <a:gd name="T32" fmla="*/ 7 w 38"/>
              <a:gd name="T33" fmla="*/ 0 h 87"/>
              <a:gd name="T34" fmla="*/ 11 w 38"/>
              <a:gd name="T35" fmla="*/ 0 h 87"/>
              <a:gd name="T36" fmla="*/ 15 w 38"/>
              <a:gd name="T37" fmla="*/ 0 h 87"/>
              <a:gd name="T38" fmla="*/ 20 w 38"/>
              <a:gd name="T39" fmla="*/ 0 h 87"/>
              <a:gd name="T40" fmla="*/ 22 w 38"/>
              <a:gd name="T41" fmla="*/ 0 h 87"/>
              <a:gd name="T42" fmla="*/ 27 w 38"/>
              <a:gd name="T43" fmla="*/ 3 h 87"/>
              <a:gd name="T44" fmla="*/ 29 w 38"/>
              <a:gd name="T45" fmla="*/ 3 h 87"/>
              <a:gd name="T46" fmla="*/ 29 w 38"/>
              <a:gd name="T47" fmla="*/ 7 h 87"/>
              <a:gd name="T48" fmla="*/ 31 w 38"/>
              <a:gd name="T49" fmla="*/ 10 h 87"/>
              <a:gd name="T50" fmla="*/ 31 w 38"/>
              <a:gd name="T51" fmla="*/ 13 h 87"/>
              <a:gd name="T52" fmla="*/ 31 w 38"/>
              <a:gd name="T53" fmla="*/ 19 h 87"/>
              <a:gd name="T54" fmla="*/ 33 w 38"/>
              <a:gd name="T55" fmla="*/ 22 h 87"/>
              <a:gd name="T56" fmla="*/ 33 w 38"/>
              <a:gd name="T57" fmla="*/ 31 h 87"/>
              <a:gd name="T58" fmla="*/ 35 w 38"/>
              <a:gd name="T59" fmla="*/ 37 h 87"/>
              <a:gd name="T60" fmla="*/ 35 w 38"/>
              <a:gd name="T61" fmla="*/ 47 h 87"/>
              <a:gd name="T62" fmla="*/ 35 w 38"/>
              <a:gd name="T63" fmla="*/ 56 h 87"/>
              <a:gd name="T64" fmla="*/ 38 w 38"/>
              <a:gd name="T65" fmla="*/ 65 h 87"/>
              <a:gd name="T66" fmla="*/ 38 w 38"/>
              <a:gd name="T67" fmla="*/ 71 h 87"/>
              <a:gd name="T68" fmla="*/ 38 w 38"/>
              <a:gd name="T69" fmla="*/ 77 h 87"/>
              <a:gd name="T70" fmla="*/ 38 w 38"/>
              <a:gd name="T71" fmla="*/ 81 h 87"/>
              <a:gd name="T72" fmla="*/ 38 w 38"/>
              <a:gd name="T73" fmla="*/ 84 h 87"/>
              <a:gd name="T74" fmla="*/ 35 w 38"/>
              <a:gd name="T75" fmla="*/ 87 h 87"/>
              <a:gd name="T76" fmla="*/ 35 w 38"/>
              <a:gd name="T77" fmla="*/ 87 h 87"/>
              <a:gd name="T78" fmla="*/ 35 w 38"/>
              <a:gd name="T79" fmla="*/ 87 h 87"/>
              <a:gd name="T80" fmla="*/ 33 w 38"/>
              <a:gd name="T81" fmla="*/ 81 h 87"/>
              <a:gd name="T82" fmla="*/ 31 w 38"/>
              <a:gd name="T83" fmla="*/ 74 h 87"/>
              <a:gd name="T84" fmla="*/ 29 w 38"/>
              <a:gd name="T85" fmla="*/ 65 h 87"/>
              <a:gd name="T86" fmla="*/ 29 w 38"/>
              <a:gd name="T87" fmla="*/ 65 h 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38" h="87">
                <a:moveTo>
                  <a:pt x="29" y="65"/>
                </a:moveTo>
                <a:lnTo>
                  <a:pt x="27" y="53"/>
                </a:lnTo>
                <a:lnTo>
                  <a:pt x="22" y="40"/>
                </a:lnTo>
                <a:lnTo>
                  <a:pt x="18" y="31"/>
                </a:lnTo>
                <a:lnTo>
                  <a:pt x="13" y="19"/>
                </a:lnTo>
                <a:lnTo>
                  <a:pt x="9" y="16"/>
                </a:lnTo>
                <a:lnTo>
                  <a:pt x="7" y="10"/>
                </a:lnTo>
                <a:lnTo>
                  <a:pt x="4" y="7"/>
                </a:lnTo>
                <a:lnTo>
                  <a:pt x="2" y="3"/>
                </a:lnTo>
                <a:lnTo>
                  <a:pt x="2" y="3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lnTo>
                  <a:pt x="2" y="3"/>
                </a:lnTo>
                <a:lnTo>
                  <a:pt x="4" y="3"/>
                </a:lnTo>
                <a:lnTo>
                  <a:pt x="7" y="0"/>
                </a:lnTo>
                <a:lnTo>
                  <a:pt x="11" y="0"/>
                </a:lnTo>
                <a:lnTo>
                  <a:pt x="15" y="0"/>
                </a:lnTo>
                <a:lnTo>
                  <a:pt x="20" y="0"/>
                </a:lnTo>
                <a:lnTo>
                  <a:pt x="22" y="0"/>
                </a:lnTo>
                <a:lnTo>
                  <a:pt x="27" y="3"/>
                </a:lnTo>
                <a:lnTo>
                  <a:pt x="29" y="3"/>
                </a:lnTo>
                <a:lnTo>
                  <a:pt x="29" y="7"/>
                </a:lnTo>
                <a:lnTo>
                  <a:pt x="31" y="10"/>
                </a:lnTo>
                <a:lnTo>
                  <a:pt x="31" y="13"/>
                </a:lnTo>
                <a:lnTo>
                  <a:pt x="31" y="19"/>
                </a:lnTo>
                <a:lnTo>
                  <a:pt x="33" y="22"/>
                </a:lnTo>
                <a:lnTo>
                  <a:pt x="33" y="31"/>
                </a:lnTo>
                <a:lnTo>
                  <a:pt x="35" y="37"/>
                </a:lnTo>
                <a:lnTo>
                  <a:pt x="35" y="47"/>
                </a:lnTo>
                <a:lnTo>
                  <a:pt x="35" y="56"/>
                </a:lnTo>
                <a:lnTo>
                  <a:pt x="38" y="65"/>
                </a:lnTo>
                <a:lnTo>
                  <a:pt x="38" y="71"/>
                </a:lnTo>
                <a:lnTo>
                  <a:pt x="38" y="77"/>
                </a:lnTo>
                <a:lnTo>
                  <a:pt x="38" y="81"/>
                </a:lnTo>
                <a:lnTo>
                  <a:pt x="38" y="84"/>
                </a:lnTo>
                <a:lnTo>
                  <a:pt x="35" y="87"/>
                </a:lnTo>
                <a:lnTo>
                  <a:pt x="35" y="87"/>
                </a:lnTo>
                <a:lnTo>
                  <a:pt x="35" y="87"/>
                </a:lnTo>
                <a:lnTo>
                  <a:pt x="33" y="81"/>
                </a:lnTo>
                <a:lnTo>
                  <a:pt x="31" y="74"/>
                </a:lnTo>
                <a:lnTo>
                  <a:pt x="29" y="65"/>
                </a:lnTo>
                <a:lnTo>
                  <a:pt x="29" y="65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34" name="Freeform 334"/>
          <p:cNvSpPr>
            <a:spLocks/>
          </p:cNvSpPr>
          <p:nvPr/>
        </p:nvSpPr>
        <p:spPr bwMode="auto">
          <a:xfrm>
            <a:off x="7168509" y="1958805"/>
            <a:ext cx="1354216" cy="1168766"/>
          </a:xfrm>
          <a:custGeom>
            <a:avLst/>
            <a:gdLst>
              <a:gd name="T0" fmla="*/ 144 w 214"/>
              <a:gd name="T1" fmla="*/ 108 h 120"/>
              <a:gd name="T2" fmla="*/ 137 w 214"/>
              <a:gd name="T3" fmla="*/ 99 h 120"/>
              <a:gd name="T4" fmla="*/ 131 w 214"/>
              <a:gd name="T5" fmla="*/ 95 h 120"/>
              <a:gd name="T6" fmla="*/ 124 w 214"/>
              <a:gd name="T7" fmla="*/ 86 h 120"/>
              <a:gd name="T8" fmla="*/ 131 w 214"/>
              <a:gd name="T9" fmla="*/ 83 h 120"/>
              <a:gd name="T10" fmla="*/ 139 w 214"/>
              <a:gd name="T11" fmla="*/ 83 h 120"/>
              <a:gd name="T12" fmla="*/ 148 w 214"/>
              <a:gd name="T13" fmla="*/ 83 h 120"/>
              <a:gd name="T14" fmla="*/ 153 w 214"/>
              <a:gd name="T15" fmla="*/ 80 h 120"/>
              <a:gd name="T16" fmla="*/ 155 w 214"/>
              <a:gd name="T17" fmla="*/ 74 h 120"/>
              <a:gd name="T18" fmla="*/ 159 w 214"/>
              <a:gd name="T19" fmla="*/ 62 h 120"/>
              <a:gd name="T20" fmla="*/ 161 w 214"/>
              <a:gd name="T21" fmla="*/ 40 h 120"/>
              <a:gd name="T22" fmla="*/ 161 w 214"/>
              <a:gd name="T23" fmla="*/ 25 h 120"/>
              <a:gd name="T24" fmla="*/ 157 w 214"/>
              <a:gd name="T25" fmla="*/ 21 h 120"/>
              <a:gd name="T26" fmla="*/ 146 w 214"/>
              <a:gd name="T27" fmla="*/ 21 h 120"/>
              <a:gd name="T28" fmla="*/ 135 w 214"/>
              <a:gd name="T29" fmla="*/ 21 h 120"/>
              <a:gd name="T30" fmla="*/ 128 w 214"/>
              <a:gd name="T31" fmla="*/ 21 h 120"/>
              <a:gd name="T32" fmla="*/ 117 w 214"/>
              <a:gd name="T33" fmla="*/ 21 h 120"/>
              <a:gd name="T34" fmla="*/ 104 w 214"/>
              <a:gd name="T35" fmla="*/ 25 h 120"/>
              <a:gd name="T36" fmla="*/ 86 w 214"/>
              <a:gd name="T37" fmla="*/ 25 h 120"/>
              <a:gd name="T38" fmla="*/ 69 w 214"/>
              <a:gd name="T39" fmla="*/ 28 h 120"/>
              <a:gd name="T40" fmla="*/ 47 w 214"/>
              <a:gd name="T41" fmla="*/ 28 h 120"/>
              <a:gd name="T42" fmla="*/ 20 w 214"/>
              <a:gd name="T43" fmla="*/ 31 h 120"/>
              <a:gd name="T44" fmla="*/ 0 w 214"/>
              <a:gd name="T45" fmla="*/ 15 h 120"/>
              <a:gd name="T46" fmla="*/ 22 w 214"/>
              <a:gd name="T47" fmla="*/ 15 h 120"/>
              <a:gd name="T48" fmla="*/ 42 w 214"/>
              <a:gd name="T49" fmla="*/ 12 h 120"/>
              <a:gd name="T50" fmla="*/ 58 w 214"/>
              <a:gd name="T51" fmla="*/ 12 h 120"/>
              <a:gd name="T52" fmla="*/ 71 w 214"/>
              <a:gd name="T53" fmla="*/ 12 h 120"/>
              <a:gd name="T54" fmla="*/ 93 w 214"/>
              <a:gd name="T55" fmla="*/ 9 h 120"/>
              <a:gd name="T56" fmla="*/ 119 w 214"/>
              <a:gd name="T57" fmla="*/ 6 h 120"/>
              <a:gd name="T58" fmla="*/ 139 w 214"/>
              <a:gd name="T59" fmla="*/ 3 h 120"/>
              <a:gd name="T60" fmla="*/ 148 w 214"/>
              <a:gd name="T61" fmla="*/ 3 h 120"/>
              <a:gd name="T62" fmla="*/ 153 w 214"/>
              <a:gd name="T63" fmla="*/ 3 h 120"/>
              <a:gd name="T64" fmla="*/ 159 w 214"/>
              <a:gd name="T65" fmla="*/ 0 h 120"/>
              <a:gd name="T66" fmla="*/ 166 w 214"/>
              <a:gd name="T67" fmla="*/ 0 h 120"/>
              <a:gd name="T68" fmla="*/ 170 w 214"/>
              <a:gd name="T69" fmla="*/ 0 h 120"/>
              <a:gd name="T70" fmla="*/ 183 w 214"/>
              <a:gd name="T71" fmla="*/ 6 h 120"/>
              <a:gd name="T72" fmla="*/ 199 w 214"/>
              <a:gd name="T73" fmla="*/ 12 h 120"/>
              <a:gd name="T74" fmla="*/ 206 w 214"/>
              <a:gd name="T75" fmla="*/ 15 h 120"/>
              <a:gd name="T76" fmla="*/ 212 w 214"/>
              <a:gd name="T77" fmla="*/ 18 h 120"/>
              <a:gd name="T78" fmla="*/ 214 w 214"/>
              <a:gd name="T79" fmla="*/ 21 h 120"/>
              <a:gd name="T80" fmla="*/ 214 w 214"/>
              <a:gd name="T81" fmla="*/ 28 h 120"/>
              <a:gd name="T82" fmla="*/ 212 w 214"/>
              <a:gd name="T83" fmla="*/ 31 h 120"/>
              <a:gd name="T84" fmla="*/ 206 w 214"/>
              <a:gd name="T85" fmla="*/ 34 h 120"/>
              <a:gd name="T86" fmla="*/ 201 w 214"/>
              <a:gd name="T87" fmla="*/ 40 h 120"/>
              <a:gd name="T88" fmla="*/ 197 w 214"/>
              <a:gd name="T89" fmla="*/ 58 h 120"/>
              <a:gd name="T90" fmla="*/ 192 w 214"/>
              <a:gd name="T91" fmla="*/ 77 h 120"/>
              <a:gd name="T92" fmla="*/ 186 w 214"/>
              <a:gd name="T93" fmla="*/ 92 h 120"/>
              <a:gd name="T94" fmla="*/ 177 w 214"/>
              <a:gd name="T95" fmla="*/ 108 h 120"/>
              <a:gd name="T96" fmla="*/ 166 w 214"/>
              <a:gd name="T97" fmla="*/ 117 h 120"/>
              <a:gd name="T98" fmla="*/ 157 w 214"/>
              <a:gd name="T99" fmla="*/ 120 h 120"/>
              <a:gd name="T100" fmla="*/ 150 w 214"/>
              <a:gd name="T101" fmla="*/ 117 h 120"/>
              <a:gd name="T102" fmla="*/ 146 w 214"/>
              <a:gd name="T103" fmla="*/ 111 h 1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214" h="120">
                <a:moveTo>
                  <a:pt x="146" y="111"/>
                </a:moveTo>
                <a:lnTo>
                  <a:pt x="144" y="108"/>
                </a:lnTo>
                <a:lnTo>
                  <a:pt x="142" y="105"/>
                </a:lnTo>
                <a:lnTo>
                  <a:pt x="137" y="99"/>
                </a:lnTo>
                <a:lnTo>
                  <a:pt x="135" y="95"/>
                </a:lnTo>
                <a:lnTo>
                  <a:pt x="131" y="95"/>
                </a:lnTo>
                <a:lnTo>
                  <a:pt x="126" y="89"/>
                </a:lnTo>
                <a:lnTo>
                  <a:pt x="124" y="86"/>
                </a:lnTo>
                <a:lnTo>
                  <a:pt x="124" y="83"/>
                </a:lnTo>
                <a:lnTo>
                  <a:pt x="131" y="83"/>
                </a:lnTo>
                <a:lnTo>
                  <a:pt x="135" y="83"/>
                </a:lnTo>
                <a:lnTo>
                  <a:pt x="139" y="83"/>
                </a:lnTo>
                <a:lnTo>
                  <a:pt x="144" y="83"/>
                </a:lnTo>
                <a:lnTo>
                  <a:pt x="148" y="83"/>
                </a:lnTo>
                <a:lnTo>
                  <a:pt x="150" y="83"/>
                </a:lnTo>
                <a:lnTo>
                  <a:pt x="153" y="80"/>
                </a:lnTo>
                <a:lnTo>
                  <a:pt x="155" y="80"/>
                </a:lnTo>
                <a:lnTo>
                  <a:pt x="155" y="74"/>
                </a:lnTo>
                <a:lnTo>
                  <a:pt x="157" y="71"/>
                </a:lnTo>
                <a:lnTo>
                  <a:pt x="159" y="62"/>
                </a:lnTo>
                <a:lnTo>
                  <a:pt x="161" y="49"/>
                </a:lnTo>
                <a:lnTo>
                  <a:pt x="161" y="40"/>
                </a:lnTo>
                <a:lnTo>
                  <a:pt x="161" y="31"/>
                </a:lnTo>
                <a:lnTo>
                  <a:pt x="161" y="25"/>
                </a:lnTo>
                <a:lnTo>
                  <a:pt x="161" y="25"/>
                </a:lnTo>
                <a:lnTo>
                  <a:pt x="157" y="21"/>
                </a:lnTo>
                <a:lnTo>
                  <a:pt x="153" y="21"/>
                </a:lnTo>
                <a:lnTo>
                  <a:pt x="146" y="21"/>
                </a:lnTo>
                <a:lnTo>
                  <a:pt x="137" y="21"/>
                </a:lnTo>
                <a:lnTo>
                  <a:pt x="135" y="21"/>
                </a:lnTo>
                <a:lnTo>
                  <a:pt x="131" y="21"/>
                </a:lnTo>
                <a:lnTo>
                  <a:pt x="128" y="21"/>
                </a:lnTo>
                <a:lnTo>
                  <a:pt x="122" y="21"/>
                </a:lnTo>
                <a:lnTo>
                  <a:pt x="117" y="21"/>
                </a:lnTo>
                <a:lnTo>
                  <a:pt x="111" y="21"/>
                </a:lnTo>
                <a:lnTo>
                  <a:pt x="104" y="25"/>
                </a:lnTo>
                <a:lnTo>
                  <a:pt x="95" y="25"/>
                </a:lnTo>
                <a:lnTo>
                  <a:pt x="86" y="25"/>
                </a:lnTo>
                <a:lnTo>
                  <a:pt x="78" y="25"/>
                </a:lnTo>
                <a:lnTo>
                  <a:pt x="69" y="28"/>
                </a:lnTo>
                <a:lnTo>
                  <a:pt x="58" y="28"/>
                </a:lnTo>
                <a:lnTo>
                  <a:pt x="47" y="28"/>
                </a:lnTo>
                <a:lnTo>
                  <a:pt x="33" y="31"/>
                </a:lnTo>
                <a:lnTo>
                  <a:pt x="20" y="31"/>
                </a:lnTo>
                <a:lnTo>
                  <a:pt x="7" y="31"/>
                </a:lnTo>
                <a:lnTo>
                  <a:pt x="0" y="15"/>
                </a:lnTo>
                <a:lnTo>
                  <a:pt x="11" y="15"/>
                </a:lnTo>
                <a:lnTo>
                  <a:pt x="22" y="15"/>
                </a:lnTo>
                <a:lnTo>
                  <a:pt x="33" y="12"/>
                </a:lnTo>
                <a:lnTo>
                  <a:pt x="42" y="12"/>
                </a:lnTo>
                <a:lnTo>
                  <a:pt x="51" y="12"/>
                </a:lnTo>
                <a:lnTo>
                  <a:pt x="58" y="12"/>
                </a:lnTo>
                <a:lnTo>
                  <a:pt x="66" y="12"/>
                </a:lnTo>
                <a:lnTo>
                  <a:pt x="71" y="12"/>
                </a:lnTo>
                <a:lnTo>
                  <a:pt x="82" y="9"/>
                </a:lnTo>
                <a:lnTo>
                  <a:pt x="93" y="9"/>
                </a:lnTo>
                <a:lnTo>
                  <a:pt x="106" y="6"/>
                </a:lnTo>
                <a:lnTo>
                  <a:pt x="119" y="6"/>
                </a:lnTo>
                <a:lnTo>
                  <a:pt x="131" y="6"/>
                </a:lnTo>
                <a:lnTo>
                  <a:pt x="139" y="3"/>
                </a:lnTo>
                <a:lnTo>
                  <a:pt x="144" y="3"/>
                </a:lnTo>
                <a:lnTo>
                  <a:pt x="148" y="3"/>
                </a:lnTo>
                <a:lnTo>
                  <a:pt x="150" y="3"/>
                </a:lnTo>
                <a:lnTo>
                  <a:pt x="153" y="3"/>
                </a:lnTo>
                <a:lnTo>
                  <a:pt x="157" y="0"/>
                </a:lnTo>
                <a:lnTo>
                  <a:pt x="159" y="0"/>
                </a:lnTo>
                <a:lnTo>
                  <a:pt x="164" y="0"/>
                </a:lnTo>
                <a:lnTo>
                  <a:pt x="166" y="0"/>
                </a:lnTo>
                <a:lnTo>
                  <a:pt x="168" y="0"/>
                </a:lnTo>
                <a:lnTo>
                  <a:pt x="170" y="0"/>
                </a:lnTo>
                <a:lnTo>
                  <a:pt x="175" y="3"/>
                </a:lnTo>
                <a:lnTo>
                  <a:pt x="183" y="6"/>
                </a:lnTo>
                <a:lnTo>
                  <a:pt x="192" y="9"/>
                </a:lnTo>
                <a:lnTo>
                  <a:pt x="199" y="12"/>
                </a:lnTo>
                <a:lnTo>
                  <a:pt x="203" y="15"/>
                </a:lnTo>
                <a:lnTo>
                  <a:pt x="206" y="15"/>
                </a:lnTo>
                <a:lnTo>
                  <a:pt x="210" y="18"/>
                </a:lnTo>
                <a:lnTo>
                  <a:pt x="212" y="18"/>
                </a:lnTo>
                <a:lnTo>
                  <a:pt x="214" y="21"/>
                </a:lnTo>
                <a:lnTo>
                  <a:pt x="214" y="21"/>
                </a:lnTo>
                <a:lnTo>
                  <a:pt x="214" y="25"/>
                </a:lnTo>
                <a:lnTo>
                  <a:pt x="214" y="28"/>
                </a:lnTo>
                <a:lnTo>
                  <a:pt x="212" y="28"/>
                </a:lnTo>
                <a:lnTo>
                  <a:pt x="212" y="31"/>
                </a:lnTo>
                <a:lnTo>
                  <a:pt x="208" y="31"/>
                </a:lnTo>
                <a:lnTo>
                  <a:pt x="206" y="34"/>
                </a:lnTo>
                <a:lnTo>
                  <a:pt x="203" y="37"/>
                </a:lnTo>
                <a:lnTo>
                  <a:pt x="201" y="40"/>
                </a:lnTo>
                <a:lnTo>
                  <a:pt x="199" y="46"/>
                </a:lnTo>
                <a:lnTo>
                  <a:pt x="197" y="58"/>
                </a:lnTo>
                <a:lnTo>
                  <a:pt x="195" y="68"/>
                </a:lnTo>
                <a:lnTo>
                  <a:pt x="192" y="77"/>
                </a:lnTo>
                <a:lnTo>
                  <a:pt x="190" y="86"/>
                </a:lnTo>
                <a:lnTo>
                  <a:pt x="186" y="92"/>
                </a:lnTo>
                <a:lnTo>
                  <a:pt x="181" y="102"/>
                </a:lnTo>
                <a:lnTo>
                  <a:pt x="177" y="108"/>
                </a:lnTo>
                <a:lnTo>
                  <a:pt x="170" y="111"/>
                </a:lnTo>
                <a:lnTo>
                  <a:pt x="166" y="117"/>
                </a:lnTo>
                <a:lnTo>
                  <a:pt x="161" y="117"/>
                </a:lnTo>
                <a:lnTo>
                  <a:pt x="157" y="120"/>
                </a:lnTo>
                <a:lnTo>
                  <a:pt x="153" y="120"/>
                </a:lnTo>
                <a:lnTo>
                  <a:pt x="150" y="117"/>
                </a:lnTo>
                <a:lnTo>
                  <a:pt x="148" y="114"/>
                </a:lnTo>
                <a:lnTo>
                  <a:pt x="146" y="111"/>
                </a:lnTo>
                <a:lnTo>
                  <a:pt x="146" y="111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35" name="Freeform 335"/>
          <p:cNvSpPr>
            <a:spLocks/>
          </p:cNvSpPr>
          <p:nvPr/>
        </p:nvSpPr>
        <p:spPr bwMode="auto">
          <a:xfrm>
            <a:off x="7364679" y="2319172"/>
            <a:ext cx="772030" cy="243496"/>
          </a:xfrm>
          <a:custGeom>
            <a:avLst/>
            <a:gdLst>
              <a:gd name="T0" fmla="*/ 0 w 122"/>
              <a:gd name="T1" fmla="*/ 15 h 25"/>
              <a:gd name="T2" fmla="*/ 20 w 122"/>
              <a:gd name="T3" fmla="*/ 12 h 25"/>
              <a:gd name="T4" fmla="*/ 29 w 122"/>
              <a:gd name="T5" fmla="*/ 9 h 25"/>
              <a:gd name="T6" fmla="*/ 38 w 122"/>
              <a:gd name="T7" fmla="*/ 9 h 25"/>
              <a:gd name="T8" fmla="*/ 44 w 122"/>
              <a:gd name="T9" fmla="*/ 6 h 25"/>
              <a:gd name="T10" fmla="*/ 53 w 122"/>
              <a:gd name="T11" fmla="*/ 6 h 25"/>
              <a:gd name="T12" fmla="*/ 60 w 122"/>
              <a:gd name="T13" fmla="*/ 6 h 25"/>
              <a:gd name="T14" fmla="*/ 66 w 122"/>
              <a:gd name="T15" fmla="*/ 3 h 25"/>
              <a:gd name="T16" fmla="*/ 71 w 122"/>
              <a:gd name="T17" fmla="*/ 3 h 25"/>
              <a:gd name="T18" fmla="*/ 77 w 122"/>
              <a:gd name="T19" fmla="*/ 3 h 25"/>
              <a:gd name="T20" fmla="*/ 82 w 122"/>
              <a:gd name="T21" fmla="*/ 3 h 25"/>
              <a:gd name="T22" fmla="*/ 84 w 122"/>
              <a:gd name="T23" fmla="*/ 0 h 25"/>
              <a:gd name="T24" fmla="*/ 88 w 122"/>
              <a:gd name="T25" fmla="*/ 0 h 25"/>
              <a:gd name="T26" fmla="*/ 91 w 122"/>
              <a:gd name="T27" fmla="*/ 0 h 25"/>
              <a:gd name="T28" fmla="*/ 93 w 122"/>
              <a:gd name="T29" fmla="*/ 0 h 25"/>
              <a:gd name="T30" fmla="*/ 95 w 122"/>
              <a:gd name="T31" fmla="*/ 0 h 25"/>
              <a:gd name="T32" fmla="*/ 100 w 122"/>
              <a:gd name="T33" fmla="*/ 0 h 25"/>
              <a:gd name="T34" fmla="*/ 104 w 122"/>
              <a:gd name="T35" fmla="*/ 0 h 25"/>
              <a:gd name="T36" fmla="*/ 113 w 122"/>
              <a:gd name="T37" fmla="*/ 3 h 25"/>
              <a:gd name="T38" fmla="*/ 117 w 122"/>
              <a:gd name="T39" fmla="*/ 3 h 25"/>
              <a:gd name="T40" fmla="*/ 119 w 122"/>
              <a:gd name="T41" fmla="*/ 6 h 25"/>
              <a:gd name="T42" fmla="*/ 122 w 122"/>
              <a:gd name="T43" fmla="*/ 6 h 25"/>
              <a:gd name="T44" fmla="*/ 122 w 122"/>
              <a:gd name="T45" fmla="*/ 9 h 25"/>
              <a:gd name="T46" fmla="*/ 122 w 122"/>
              <a:gd name="T47" fmla="*/ 12 h 25"/>
              <a:gd name="T48" fmla="*/ 119 w 122"/>
              <a:gd name="T49" fmla="*/ 12 h 25"/>
              <a:gd name="T50" fmla="*/ 117 w 122"/>
              <a:gd name="T51" fmla="*/ 15 h 25"/>
              <a:gd name="T52" fmla="*/ 113 w 122"/>
              <a:gd name="T53" fmla="*/ 15 h 25"/>
              <a:gd name="T54" fmla="*/ 104 w 122"/>
              <a:gd name="T55" fmla="*/ 18 h 25"/>
              <a:gd name="T56" fmla="*/ 93 w 122"/>
              <a:gd name="T57" fmla="*/ 18 h 25"/>
              <a:gd name="T58" fmla="*/ 86 w 122"/>
              <a:gd name="T59" fmla="*/ 18 h 25"/>
              <a:gd name="T60" fmla="*/ 77 w 122"/>
              <a:gd name="T61" fmla="*/ 18 h 25"/>
              <a:gd name="T62" fmla="*/ 69 w 122"/>
              <a:gd name="T63" fmla="*/ 18 h 25"/>
              <a:gd name="T64" fmla="*/ 58 w 122"/>
              <a:gd name="T65" fmla="*/ 21 h 25"/>
              <a:gd name="T66" fmla="*/ 51 w 122"/>
              <a:gd name="T67" fmla="*/ 21 h 25"/>
              <a:gd name="T68" fmla="*/ 47 w 122"/>
              <a:gd name="T69" fmla="*/ 21 h 25"/>
              <a:gd name="T70" fmla="*/ 42 w 122"/>
              <a:gd name="T71" fmla="*/ 21 h 25"/>
              <a:gd name="T72" fmla="*/ 38 w 122"/>
              <a:gd name="T73" fmla="*/ 25 h 25"/>
              <a:gd name="T74" fmla="*/ 31 w 122"/>
              <a:gd name="T75" fmla="*/ 25 h 25"/>
              <a:gd name="T76" fmla="*/ 24 w 122"/>
              <a:gd name="T77" fmla="*/ 25 h 25"/>
              <a:gd name="T78" fmla="*/ 20 w 122"/>
              <a:gd name="T79" fmla="*/ 25 h 25"/>
              <a:gd name="T80" fmla="*/ 16 w 122"/>
              <a:gd name="T81" fmla="*/ 21 h 25"/>
              <a:gd name="T82" fmla="*/ 9 w 122"/>
              <a:gd name="T83" fmla="*/ 18 h 25"/>
              <a:gd name="T84" fmla="*/ 0 w 122"/>
              <a:gd name="T85" fmla="*/ 15 h 25"/>
              <a:gd name="T86" fmla="*/ 0 w 122"/>
              <a:gd name="T87" fmla="*/ 15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22" h="25">
                <a:moveTo>
                  <a:pt x="0" y="15"/>
                </a:moveTo>
                <a:lnTo>
                  <a:pt x="20" y="12"/>
                </a:lnTo>
                <a:lnTo>
                  <a:pt x="29" y="9"/>
                </a:lnTo>
                <a:lnTo>
                  <a:pt x="38" y="9"/>
                </a:lnTo>
                <a:lnTo>
                  <a:pt x="44" y="6"/>
                </a:lnTo>
                <a:lnTo>
                  <a:pt x="53" y="6"/>
                </a:lnTo>
                <a:lnTo>
                  <a:pt x="60" y="6"/>
                </a:lnTo>
                <a:lnTo>
                  <a:pt x="66" y="3"/>
                </a:lnTo>
                <a:lnTo>
                  <a:pt x="71" y="3"/>
                </a:lnTo>
                <a:lnTo>
                  <a:pt x="77" y="3"/>
                </a:lnTo>
                <a:lnTo>
                  <a:pt x="82" y="3"/>
                </a:lnTo>
                <a:lnTo>
                  <a:pt x="84" y="0"/>
                </a:lnTo>
                <a:lnTo>
                  <a:pt x="88" y="0"/>
                </a:lnTo>
                <a:lnTo>
                  <a:pt x="91" y="0"/>
                </a:lnTo>
                <a:lnTo>
                  <a:pt x="93" y="0"/>
                </a:lnTo>
                <a:lnTo>
                  <a:pt x="95" y="0"/>
                </a:lnTo>
                <a:lnTo>
                  <a:pt x="100" y="0"/>
                </a:lnTo>
                <a:lnTo>
                  <a:pt x="104" y="0"/>
                </a:lnTo>
                <a:lnTo>
                  <a:pt x="113" y="3"/>
                </a:lnTo>
                <a:lnTo>
                  <a:pt x="117" y="3"/>
                </a:lnTo>
                <a:lnTo>
                  <a:pt x="119" y="6"/>
                </a:lnTo>
                <a:lnTo>
                  <a:pt x="122" y="6"/>
                </a:lnTo>
                <a:lnTo>
                  <a:pt x="122" y="9"/>
                </a:lnTo>
                <a:lnTo>
                  <a:pt x="122" y="12"/>
                </a:lnTo>
                <a:lnTo>
                  <a:pt x="119" y="12"/>
                </a:lnTo>
                <a:lnTo>
                  <a:pt x="117" y="15"/>
                </a:lnTo>
                <a:lnTo>
                  <a:pt x="113" y="15"/>
                </a:lnTo>
                <a:lnTo>
                  <a:pt x="104" y="18"/>
                </a:lnTo>
                <a:lnTo>
                  <a:pt x="93" y="18"/>
                </a:lnTo>
                <a:lnTo>
                  <a:pt x="86" y="18"/>
                </a:lnTo>
                <a:lnTo>
                  <a:pt x="77" y="18"/>
                </a:lnTo>
                <a:lnTo>
                  <a:pt x="69" y="18"/>
                </a:lnTo>
                <a:lnTo>
                  <a:pt x="58" y="21"/>
                </a:lnTo>
                <a:lnTo>
                  <a:pt x="51" y="21"/>
                </a:lnTo>
                <a:lnTo>
                  <a:pt x="47" y="21"/>
                </a:lnTo>
                <a:lnTo>
                  <a:pt x="42" y="21"/>
                </a:lnTo>
                <a:lnTo>
                  <a:pt x="38" y="25"/>
                </a:lnTo>
                <a:lnTo>
                  <a:pt x="31" y="25"/>
                </a:lnTo>
                <a:lnTo>
                  <a:pt x="24" y="25"/>
                </a:lnTo>
                <a:lnTo>
                  <a:pt x="20" y="25"/>
                </a:lnTo>
                <a:lnTo>
                  <a:pt x="16" y="21"/>
                </a:lnTo>
                <a:lnTo>
                  <a:pt x="9" y="18"/>
                </a:lnTo>
                <a:lnTo>
                  <a:pt x="0" y="15"/>
                </a:lnTo>
                <a:lnTo>
                  <a:pt x="0" y="15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36" name="Freeform 336"/>
          <p:cNvSpPr>
            <a:spLocks/>
          </p:cNvSpPr>
          <p:nvPr/>
        </p:nvSpPr>
        <p:spPr bwMode="auto">
          <a:xfrm>
            <a:off x="7700071" y="2134120"/>
            <a:ext cx="82267" cy="662301"/>
          </a:xfrm>
          <a:custGeom>
            <a:avLst/>
            <a:gdLst>
              <a:gd name="T0" fmla="*/ 13 w 13"/>
              <a:gd name="T1" fmla="*/ 0 h 68"/>
              <a:gd name="T2" fmla="*/ 11 w 13"/>
              <a:gd name="T3" fmla="*/ 3 h 68"/>
              <a:gd name="T4" fmla="*/ 11 w 13"/>
              <a:gd name="T5" fmla="*/ 10 h 68"/>
              <a:gd name="T6" fmla="*/ 9 w 13"/>
              <a:gd name="T7" fmla="*/ 16 h 68"/>
              <a:gd name="T8" fmla="*/ 9 w 13"/>
              <a:gd name="T9" fmla="*/ 25 h 68"/>
              <a:gd name="T10" fmla="*/ 9 w 13"/>
              <a:gd name="T11" fmla="*/ 34 h 68"/>
              <a:gd name="T12" fmla="*/ 9 w 13"/>
              <a:gd name="T13" fmla="*/ 44 h 68"/>
              <a:gd name="T14" fmla="*/ 9 w 13"/>
              <a:gd name="T15" fmla="*/ 56 h 68"/>
              <a:gd name="T16" fmla="*/ 7 w 13"/>
              <a:gd name="T17" fmla="*/ 68 h 68"/>
              <a:gd name="T18" fmla="*/ 0 w 13"/>
              <a:gd name="T19" fmla="*/ 68 h 68"/>
              <a:gd name="T20" fmla="*/ 0 w 13"/>
              <a:gd name="T21" fmla="*/ 0 h 68"/>
              <a:gd name="T22" fmla="*/ 13 w 13"/>
              <a:gd name="T23" fmla="*/ 0 h 68"/>
              <a:gd name="T24" fmla="*/ 13 w 13"/>
              <a:gd name="T25" fmla="*/ 0 h 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3" h="68">
                <a:moveTo>
                  <a:pt x="13" y="0"/>
                </a:moveTo>
                <a:lnTo>
                  <a:pt x="11" y="3"/>
                </a:lnTo>
                <a:lnTo>
                  <a:pt x="11" y="10"/>
                </a:lnTo>
                <a:lnTo>
                  <a:pt x="9" y="16"/>
                </a:lnTo>
                <a:lnTo>
                  <a:pt x="9" y="25"/>
                </a:lnTo>
                <a:lnTo>
                  <a:pt x="9" y="34"/>
                </a:lnTo>
                <a:lnTo>
                  <a:pt x="9" y="44"/>
                </a:lnTo>
                <a:lnTo>
                  <a:pt x="9" y="56"/>
                </a:lnTo>
                <a:lnTo>
                  <a:pt x="7" y="68"/>
                </a:lnTo>
                <a:lnTo>
                  <a:pt x="0" y="68"/>
                </a:lnTo>
                <a:lnTo>
                  <a:pt x="0" y="0"/>
                </a:lnTo>
                <a:lnTo>
                  <a:pt x="13" y="0"/>
                </a:lnTo>
                <a:lnTo>
                  <a:pt x="13" y="0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37" name="Freeform 337"/>
          <p:cNvSpPr>
            <a:spLocks/>
          </p:cNvSpPr>
          <p:nvPr/>
        </p:nvSpPr>
        <p:spPr bwMode="auto">
          <a:xfrm>
            <a:off x="7307728" y="2767199"/>
            <a:ext cx="759374" cy="116877"/>
          </a:xfrm>
          <a:custGeom>
            <a:avLst/>
            <a:gdLst>
              <a:gd name="T0" fmla="*/ 0 w 120"/>
              <a:gd name="T1" fmla="*/ 6 h 12"/>
              <a:gd name="T2" fmla="*/ 14 w 120"/>
              <a:gd name="T3" fmla="*/ 6 h 12"/>
              <a:gd name="T4" fmla="*/ 25 w 120"/>
              <a:gd name="T5" fmla="*/ 6 h 12"/>
              <a:gd name="T6" fmla="*/ 36 w 120"/>
              <a:gd name="T7" fmla="*/ 3 h 12"/>
              <a:gd name="T8" fmla="*/ 47 w 120"/>
              <a:gd name="T9" fmla="*/ 3 h 12"/>
              <a:gd name="T10" fmla="*/ 56 w 120"/>
              <a:gd name="T11" fmla="*/ 3 h 12"/>
              <a:gd name="T12" fmla="*/ 64 w 120"/>
              <a:gd name="T13" fmla="*/ 3 h 12"/>
              <a:gd name="T14" fmla="*/ 73 w 120"/>
              <a:gd name="T15" fmla="*/ 3 h 12"/>
              <a:gd name="T16" fmla="*/ 80 w 120"/>
              <a:gd name="T17" fmla="*/ 3 h 12"/>
              <a:gd name="T18" fmla="*/ 86 w 120"/>
              <a:gd name="T19" fmla="*/ 0 h 12"/>
              <a:gd name="T20" fmla="*/ 93 w 120"/>
              <a:gd name="T21" fmla="*/ 0 h 12"/>
              <a:gd name="T22" fmla="*/ 97 w 120"/>
              <a:gd name="T23" fmla="*/ 0 h 12"/>
              <a:gd name="T24" fmla="*/ 102 w 120"/>
              <a:gd name="T25" fmla="*/ 0 h 12"/>
              <a:gd name="T26" fmla="*/ 106 w 120"/>
              <a:gd name="T27" fmla="*/ 0 h 12"/>
              <a:gd name="T28" fmla="*/ 109 w 120"/>
              <a:gd name="T29" fmla="*/ 0 h 12"/>
              <a:gd name="T30" fmla="*/ 111 w 120"/>
              <a:gd name="T31" fmla="*/ 0 h 12"/>
              <a:gd name="T32" fmla="*/ 113 w 120"/>
              <a:gd name="T33" fmla="*/ 0 h 12"/>
              <a:gd name="T34" fmla="*/ 115 w 120"/>
              <a:gd name="T35" fmla="*/ 3 h 12"/>
              <a:gd name="T36" fmla="*/ 117 w 120"/>
              <a:gd name="T37" fmla="*/ 3 h 12"/>
              <a:gd name="T38" fmla="*/ 117 w 120"/>
              <a:gd name="T39" fmla="*/ 6 h 12"/>
              <a:gd name="T40" fmla="*/ 120 w 120"/>
              <a:gd name="T41" fmla="*/ 6 h 12"/>
              <a:gd name="T42" fmla="*/ 106 w 120"/>
              <a:gd name="T43" fmla="*/ 6 h 12"/>
              <a:gd name="T44" fmla="*/ 95 w 120"/>
              <a:gd name="T45" fmla="*/ 6 h 12"/>
              <a:gd name="T46" fmla="*/ 84 w 120"/>
              <a:gd name="T47" fmla="*/ 6 h 12"/>
              <a:gd name="T48" fmla="*/ 69 w 120"/>
              <a:gd name="T49" fmla="*/ 9 h 12"/>
              <a:gd name="T50" fmla="*/ 56 w 120"/>
              <a:gd name="T51" fmla="*/ 9 h 12"/>
              <a:gd name="T52" fmla="*/ 40 w 120"/>
              <a:gd name="T53" fmla="*/ 9 h 12"/>
              <a:gd name="T54" fmla="*/ 22 w 120"/>
              <a:gd name="T55" fmla="*/ 9 h 12"/>
              <a:gd name="T56" fmla="*/ 5 w 120"/>
              <a:gd name="T57" fmla="*/ 12 h 12"/>
              <a:gd name="T58" fmla="*/ 0 w 120"/>
              <a:gd name="T59" fmla="*/ 6 h 12"/>
              <a:gd name="T60" fmla="*/ 0 w 120"/>
              <a:gd name="T61" fmla="*/ 6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120" h="12">
                <a:moveTo>
                  <a:pt x="0" y="6"/>
                </a:moveTo>
                <a:lnTo>
                  <a:pt x="14" y="6"/>
                </a:lnTo>
                <a:lnTo>
                  <a:pt x="25" y="6"/>
                </a:lnTo>
                <a:lnTo>
                  <a:pt x="36" y="3"/>
                </a:lnTo>
                <a:lnTo>
                  <a:pt x="47" y="3"/>
                </a:lnTo>
                <a:lnTo>
                  <a:pt x="56" y="3"/>
                </a:lnTo>
                <a:lnTo>
                  <a:pt x="64" y="3"/>
                </a:lnTo>
                <a:lnTo>
                  <a:pt x="73" y="3"/>
                </a:lnTo>
                <a:lnTo>
                  <a:pt x="80" y="3"/>
                </a:lnTo>
                <a:lnTo>
                  <a:pt x="86" y="0"/>
                </a:lnTo>
                <a:lnTo>
                  <a:pt x="93" y="0"/>
                </a:lnTo>
                <a:lnTo>
                  <a:pt x="97" y="0"/>
                </a:lnTo>
                <a:lnTo>
                  <a:pt x="102" y="0"/>
                </a:lnTo>
                <a:lnTo>
                  <a:pt x="106" y="0"/>
                </a:lnTo>
                <a:lnTo>
                  <a:pt x="109" y="0"/>
                </a:lnTo>
                <a:lnTo>
                  <a:pt x="111" y="0"/>
                </a:lnTo>
                <a:lnTo>
                  <a:pt x="113" y="0"/>
                </a:lnTo>
                <a:lnTo>
                  <a:pt x="115" y="3"/>
                </a:lnTo>
                <a:lnTo>
                  <a:pt x="117" y="3"/>
                </a:lnTo>
                <a:lnTo>
                  <a:pt x="117" y="6"/>
                </a:lnTo>
                <a:lnTo>
                  <a:pt x="120" y="6"/>
                </a:lnTo>
                <a:lnTo>
                  <a:pt x="106" y="6"/>
                </a:lnTo>
                <a:lnTo>
                  <a:pt x="95" y="6"/>
                </a:lnTo>
                <a:lnTo>
                  <a:pt x="84" y="6"/>
                </a:lnTo>
                <a:lnTo>
                  <a:pt x="69" y="9"/>
                </a:lnTo>
                <a:lnTo>
                  <a:pt x="56" y="9"/>
                </a:lnTo>
                <a:lnTo>
                  <a:pt x="40" y="9"/>
                </a:lnTo>
                <a:lnTo>
                  <a:pt x="22" y="9"/>
                </a:lnTo>
                <a:lnTo>
                  <a:pt x="5" y="12"/>
                </a:lnTo>
                <a:lnTo>
                  <a:pt x="0" y="6"/>
                </a:lnTo>
                <a:lnTo>
                  <a:pt x="0" y="6"/>
                </a:lnTo>
              </a:path>
            </a:pathLst>
          </a:custGeom>
          <a:noFill/>
          <a:ln w="19050">
            <a:solidFill>
              <a:schemeClr val="accent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pic>
        <p:nvPicPr>
          <p:cNvPr id="41" name="图片 40">
            <a:extLst>
              <a:ext uri="{FF2B5EF4-FFF2-40B4-BE49-F238E27FC236}">
                <a16:creationId xmlns:a16="http://schemas.microsoft.com/office/drawing/2014/main" id="{B4D08101-F769-4060-8C81-F61A0084497D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352575" y="3332102"/>
            <a:ext cx="7821235" cy="34483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439564914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" name="Freeform 246">
            <a:extLst>
              <a:ext uri="{FF2B5EF4-FFF2-40B4-BE49-F238E27FC236}">
                <a16:creationId xmlns:a16="http://schemas.microsoft.com/office/drawing/2014/main" id="{414B212D-DAE2-4AEE-9FA0-E1085301CE9F}"/>
              </a:ext>
            </a:extLst>
          </p:cNvPr>
          <p:cNvSpPr>
            <a:spLocks/>
          </p:cNvSpPr>
          <p:nvPr/>
        </p:nvSpPr>
        <p:spPr bwMode="auto">
          <a:xfrm>
            <a:off x="1328517" y="1052245"/>
            <a:ext cx="1032686" cy="1692100"/>
          </a:xfrm>
          <a:custGeom>
            <a:avLst/>
            <a:gdLst>
              <a:gd name="T0" fmla="*/ 256 w 296"/>
              <a:gd name="T1" fmla="*/ 104 h 336"/>
              <a:gd name="T2" fmla="*/ 244 w 296"/>
              <a:gd name="T3" fmla="*/ 136 h 336"/>
              <a:gd name="T4" fmla="*/ 220 w 296"/>
              <a:gd name="T5" fmla="*/ 172 h 336"/>
              <a:gd name="T6" fmla="*/ 188 w 296"/>
              <a:gd name="T7" fmla="*/ 208 h 336"/>
              <a:gd name="T8" fmla="*/ 144 w 296"/>
              <a:gd name="T9" fmla="*/ 252 h 336"/>
              <a:gd name="T10" fmla="*/ 92 w 296"/>
              <a:gd name="T11" fmla="*/ 292 h 336"/>
              <a:gd name="T12" fmla="*/ 52 w 296"/>
              <a:gd name="T13" fmla="*/ 316 h 336"/>
              <a:gd name="T14" fmla="*/ 32 w 296"/>
              <a:gd name="T15" fmla="*/ 328 h 336"/>
              <a:gd name="T16" fmla="*/ 16 w 296"/>
              <a:gd name="T17" fmla="*/ 332 h 336"/>
              <a:gd name="T18" fmla="*/ 4 w 296"/>
              <a:gd name="T19" fmla="*/ 336 h 336"/>
              <a:gd name="T20" fmla="*/ 0 w 296"/>
              <a:gd name="T21" fmla="*/ 332 h 336"/>
              <a:gd name="T22" fmla="*/ 0 w 296"/>
              <a:gd name="T23" fmla="*/ 324 h 336"/>
              <a:gd name="T24" fmla="*/ 8 w 296"/>
              <a:gd name="T25" fmla="*/ 312 h 336"/>
              <a:gd name="T26" fmla="*/ 24 w 296"/>
              <a:gd name="T27" fmla="*/ 300 h 336"/>
              <a:gd name="T28" fmla="*/ 56 w 296"/>
              <a:gd name="T29" fmla="*/ 272 h 336"/>
              <a:gd name="T30" fmla="*/ 100 w 296"/>
              <a:gd name="T31" fmla="*/ 228 h 336"/>
              <a:gd name="T32" fmla="*/ 148 w 296"/>
              <a:gd name="T33" fmla="*/ 176 h 336"/>
              <a:gd name="T34" fmla="*/ 176 w 296"/>
              <a:gd name="T35" fmla="*/ 136 h 336"/>
              <a:gd name="T36" fmla="*/ 188 w 296"/>
              <a:gd name="T37" fmla="*/ 112 h 336"/>
              <a:gd name="T38" fmla="*/ 196 w 296"/>
              <a:gd name="T39" fmla="*/ 88 h 336"/>
              <a:gd name="T40" fmla="*/ 204 w 296"/>
              <a:gd name="T41" fmla="*/ 68 h 336"/>
              <a:gd name="T42" fmla="*/ 208 w 296"/>
              <a:gd name="T43" fmla="*/ 52 h 336"/>
              <a:gd name="T44" fmla="*/ 208 w 296"/>
              <a:gd name="T45" fmla="*/ 48 h 336"/>
              <a:gd name="T46" fmla="*/ 208 w 296"/>
              <a:gd name="T47" fmla="*/ 44 h 336"/>
              <a:gd name="T48" fmla="*/ 204 w 296"/>
              <a:gd name="T49" fmla="*/ 48 h 336"/>
              <a:gd name="T50" fmla="*/ 188 w 296"/>
              <a:gd name="T51" fmla="*/ 48 h 336"/>
              <a:gd name="T52" fmla="*/ 168 w 296"/>
              <a:gd name="T53" fmla="*/ 52 h 336"/>
              <a:gd name="T54" fmla="*/ 144 w 296"/>
              <a:gd name="T55" fmla="*/ 60 h 336"/>
              <a:gd name="T56" fmla="*/ 120 w 296"/>
              <a:gd name="T57" fmla="*/ 64 h 336"/>
              <a:gd name="T58" fmla="*/ 104 w 296"/>
              <a:gd name="T59" fmla="*/ 68 h 336"/>
              <a:gd name="T60" fmla="*/ 96 w 296"/>
              <a:gd name="T61" fmla="*/ 68 h 336"/>
              <a:gd name="T62" fmla="*/ 84 w 296"/>
              <a:gd name="T63" fmla="*/ 68 h 336"/>
              <a:gd name="T64" fmla="*/ 72 w 296"/>
              <a:gd name="T65" fmla="*/ 64 h 336"/>
              <a:gd name="T66" fmla="*/ 56 w 296"/>
              <a:gd name="T67" fmla="*/ 56 h 336"/>
              <a:gd name="T68" fmla="*/ 48 w 296"/>
              <a:gd name="T69" fmla="*/ 52 h 336"/>
              <a:gd name="T70" fmla="*/ 48 w 296"/>
              <a:gd name="T71" fmla="*/ 44 h 336"/>
              <a:gd name="T72" fmla="*/ 56 w 296"/>
              <a:gd name="T73" fmla="*/ 44 h 336"/>
              <a:gd name="T74" fmla="*/ 64 w 296"/>
              <a:gd name="T75" fmla="*/ 40 h 336"/>
              <a:gd name="T76" fmla="*/ 80 w 296"/>
              <a:gd name="T77" fmla="*/ 36 h 336"/>
              <a:gd name="T78" fmla="*/ 116 w 296"/>
              <a:gd name="T79" fmla="*/ 32 h 336"/>
              <a:gd name="T80" fmla="*/ 152 w 296"/>
              <a:gd name="T81" fmla="*/ 28 h 336"/>
              <a:gd name="T82" fmla="*/ 176 w 296"/>
              <a:gd name="T83" fmla="*/ 20 h 336"/>
              <a:gd name="T84" fmla="*/ 196 w 296"/>
              <a:gd name="T85" fmla="*/ 12 h 336"/>
              <a:gd name="T86" fmla="*/ 204 w 296"/>
              <a:gd name="T87" fmla="*/ 8 h 336"/>
              <a:gd name="T88" fmla="*/ 212 w 296"/>
              <a:gd name="T89" fmla="*/ 0 h 336"/>
              <a:gd name="T90" fmla="*/ 224 w 296"/>
              <a:gd name="T91" fmla="*/ 0 h 336"/>
              <a:gd name="T92" fmla="*/ 240 w 296"/>
              <a:gd name="T93" fmla="*/ 4 h 336"/>
              <a:gd name="T94" fmla="*/ 268 w 296"/>
              <a:gd name="T95" fmla="*/ 16 h 336"/>
              <a:gd name="T96" fmla="*/ 280 w 296"/>
              <a:gd name="T97" fmla="*/ 24 h 336"/>
              <a:gd name="T98" fmla="*/ 292 w 296"/>
              <a:gd name="T99" fmla="*/ 28 h 336"/>
              <a:gd name="T100" fmla="*/ 296 w 296"/>
              <a:gd name="T101" fmla="*/ 40 h 336"/>
              <a:gd name="T102" fmla="*/ 288 w 296"/>
              <a:gd name="T103" fmla="*/ 48 h 336"/>
              <a:gd name="T104" fmla="*/ 284 w 296"/>
              <a:gd name="T105" fmla="*/ 52 h 336"/>
              <a:gd name="T106" fmla="*/ 272 w 296"/>
              <a:gd name="T107" fmla="*/ 64 h 336"/>
              <a:gd name="T108" fmla="*/ 264 w 296"/>
              <a:gd name="T109" fmla="*/ 88 h 3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296" h="336">
                <a:moveTo>
                  <a:pt x="264" y="88"/>
                </a:moveTo>
                <a:lnTo>
                  <a:pt x="256" y="104"/>
                </a:lnTo>
                <a:lnTo>
                  <a:pt x="252" y="120"/>
                </a:lnTo>
                <a:lnTo>
                  <a:pt x="244" y="136"/>
                </a:lnTo>
                <a:lnTo>
                  <a:pt x="232" y="152"/>
                </a:lnTo>
                <a:lnTo>
                  <a:pt x="220" y="172"/>
                </a:lnTo>
                <a:lnTo>
                  <a:pt x="208" y="188"/>
                </a:lnTo>
                <a:lnTo>
                  <a:pt x="188" y="208"/>
                </a:lnTo>
                <a:lnTo>
                  <a:pt x="168" y="232"/>
                </a:lnTo>
                <a:lnTo>
                  <a:pt x="144" y="252"/>
                </a:lnTo>
                <a:lnTo>
                  <a:pt x="120" y="272"/>
                </a:lnTo>
                <a:lnTo>
                  <a:pt x="92" y="292"/>
                </a:lnTo>
                <a:lnTo>
                  <a:pt x="64" y="308"/>
                </a:lnTo>
                <a:lnTo>
                  <a:pt x="52" y="316"/>
                </a:lnTo>
                <a:lnTo>
                  <a:pt x="40" y="320"/>
                </a:lnTo>
                <a:lnTo>
                  <a:pt x="32" y="328"/>
                </a:lnTo>
                <a:lnTo>
                  <a:pt x="20" y="332"/>
                </a:lnTo>
                <a:lnTo>
                  <a:pt x="16" y="332"/>
                </a:lnTo>
                <a:lnTo>
                  <a:pt x="8" y="336"/>
                </a:lnTo>
                <a:lnTo>
                  <a:pt x="4" y="336"/>
                </a:lnTo>
                <a:lnTo>
                  <a:pt x="0" y="332"/>
                </a:lnTo>
                <a:lnTo>
                  <a:pt x="0" y="332"/>
                </a:lnTo>
                <a:lnTo>
                  <a:pt x="0" y="328"/>
                </a:lnTo>
                <a:lnTo>
                  <a:pt x="0" y="324"/>
                </a:lnTo>
                <a:lnTo>
                  <a:pt x="4" y="320"/>
                </a:lnTo>
                <a:lnTo>
                  <a:pt x="8" y="312"/>
                </a:lnTo>
                <a:lnTo>
                  <a:pt x="16" y="308"/>
                </a:lnTo>
                <a:lnTo>
                  <a:pt x="24" y="300"/>
                </a:lnTo>
                <a:lnTo>
                  <a:pt x="32" y="292"/>
                </a:lnTo>
                <a:lnTo>
                  <a:pt x="56" y="272"/>
                </a:lnTo>
                <a:lnTo>
                  <a:pt x="76" y="252"/>
                </a:lnTo>
                <a:lnTo>
                  <a:pt x="100" y="228"/>
                </a:lnTo>
                <a:lnTo>
                  <a:pt x="124" y="204"/>
                </a:lnTo>
                <a:lnTo>
                  <a:pt x="148" y="176"/>
                </a:lnTo>
                <a:lnTo>
                  <a:pt x="168" y="152"/>
                </a:lnTo>
                <a:lnTo>
                  <a:pt x="176" y="136"/>
                </a:lnTo>
                <a:lnTo>
                  <a:pt x="180" y="124"/>
                </a:lnTo>
                <a:lnTo>
                  <a:pt x="188" y="112"/>
                </a:lnTo>
                <a:lnTo>
                  <a:pt x="192" y="100"/>
                </a:lnTo>
                <a:lnTo>
                  <a:pt x="196" y="88"/>
                </a:lnTo>
                <a:lnTo>
                  <a:pt x="200" y="76"/>
                </a:lnTo>
                <a:lnTo>
                  <a:pt x="204" y="68"/>
                </a:lnTo>
                <a:lnTo>
                  <a:pt x="204" y="60"/>
                </a:lnTo>
                <a:lnTo>
                  <a:pt x="208" y="52"/>
                </a:lnTo>
                <a:lnTo>
                  <a:pt x="208" y="48"/>
                </a:lnTo>
                <a:lnTo>
                  <a:pt x="208" y="48"/>
                </a:lnTo>
                <a:lnTo>
                  <a:pt x="208" y="44"/>
                </a:lnTo>
                <a:lnTo>
                  <a:pt x="208" y="44"/>
                </a:lnTo>
                <a:lnTo>
                  <a:pt x="208" y="44"/>
                </a:lnTo>
                <a:lnTo>
                  <a:pt x="204" y="48"/>
                </a:lnTo>
                <a:lnTo>
                  <a:pt x="196" y="48"/>
                </a:lnTo>
                <a:lnTo>
                  <a:pt x="188" y="48"/>
                </a:lnTo>
                <a:lnTo>
                  <a:pt x="180" y="52"/>
                </a:lnTo>
                <a:lnTo>
                  <a:pt x="168" y="52"/>
                </a:lnTo>
                <a:lnTo>
                  <a:pt x="156" y="56"/>
                </a:lnTo>
                <a:lnTo>
                  <a:pt x="144" y="60"/>
                </a:lnTo>
                <a:lnTo>
                  <a:pt x="132" y="60"/>
                </a:lnTo>
                <a:lnTo>
                  <a:pt x="120" y="64"/>
                </a:lnTo>
                <a:lnTo>
                  <a:pt x="112" y="68"/>
                </a:lnTo>
                <a:lnTo>
                  <a:pt x="104" y="68"/>
                </a:lnTo>
                <a:lnTo>
                  <a:pt x="100" y="68"/>
                </a:lnTo>
                <a:lnTo>
                  <a:pt x="96" y="68"/>
                </a:lnTo>
                <a:lnTo>
                  <a:pt x="92" y="68"/>
                </a:lnTo>
                <a:lnTo>
                  <a:pt x="84" y="68"/>
                </a:lnTo>
                <a:lnTo>
                  <a:pt x="80" y="68"/>
                </a:lnTo>
                <a:lnTo>
                  <a:pt x="72" y="64"/>
                </a:lnTo>
                <a:lnTo>
                  <a:pt x="64" y="60"/>
                </a:lnTo>
                <a:lnTo>
                  <a:pt x="56" y="56"/>
                </a:lnTo>
                <a:lnTo>
                  <a:pt x="48" y="52"/>
                </a:lnTo>
                <a:lnTo>
                  <a:pt x="48" y="52"/>
                </a:lnTo>
                <a:lnTo>
                  <a:pt x="44" y="48"/>
                </a:lnTo>
                <a:lnTo>
                  <a:pt x="48" y="44"/>
                </a:lnTo>
                <a:lnTo>
                  <a:pt x="48" y="44"/>
                </a:lnTo>
                <a:lnTo>
                  <a:pt x="56" y="44"/>
                </a:lnTo>
                <a:lnTo>
                  <a:pt x="60" y="40"/>
                </a:lnTo>
                <a:lnTo>
                  <a:pt x="64" y="40"/>
                </a:lnTo>
                <a:lnTo>
                  <a:pt x="68" y="40"/>
                </a:lnTo>
                <a:lnTo>
                  <a:pt x="80" y="36"/>
                </a:lnTo>
                <a:lnTo>
                  <a:pt x="96" y="36"/>
                </a:lnTo>
                <a:lnTo>
                  <a:pt x="116" y="32"/>
                </a:lnTo>
                <a:lnTo>
                  <a:pt x="136" y="28"/>
                </a:lnTo>
                <a:lnTo>
                  <a:pt x="152" y="28"/>
                </a:lnTo>
                <a:lnTo>
                  <a:pt x="164" y="24"/>
                </a:lnTo>
                <a:lnTo>
                  <a:pt x="176" y="20"/>
                </a:lnTo>
                <a:lnTo>
                  <a:pt x="188" y="16"/>
                </a:lnTo>
                <a:lnTo>
                  <a:pt x="196" y="12"/>
                </a:lnTo>
                <a:lnTo>
                  <a:pt x="200" y="12"/>
                </a:lnTo>
                <a:lnTo>
                  <a:pt x="204" y="8"/>
                </a:lnTo>
                <a:lnTo>
                  <a:pt x="208" y="4"/>
                </a:lnTo>
                <a:lnTo>
                  <a:pt x="212" y="0"/>
                </a:lnTo>
                <a:lnTo>
                  <a:pt x="216" y="0"/>
                </a:lnTo>
                <a:lnTo>
                  <a:pt x="224" y="0"/>
                </a:lnTo>
                <a:lnTo>
                  <a:pt x="232" y="0"/>
                </a:lnTo>
                <a:lnTo>
                  <a:pt x="240" y="4"/>
                </a:lnTo>
                <a:lnTo>
                  <a:pt x="252" y="8"/>
                </a:lnTo>
                <a:lnTo>
                  <a:pt x="268" y="16"/>
                </a:lnTo>
                <a:lnTo>
                  <a:pt x="276" y="20"/>
                </a:lnTo>
                <a:lnTo>
                  <a:pt x="280" y="24"/>
                </a:lnTo>
                <a:lnTo>
                  <a:pt x="288" y="28"/>
                </a:lnTo>
                <a:lnTo>
                  <a:pt x="292" y="28"/>
                </a:lnTo>
                <a:lnTo>
                  <a:pt x="296" y="36"/>
                </a:lnTo>
                <a:lnTo>
                  <a:pt x="296" y="40"/>
                </a:lnTo>
                <a:lnTo>
                  <a:pt x="292" y="48"/>
                </a:lnTo>
                <a:lnTo>
                  <a:pt x="288" y="48"/>
                </a:lnTo>
                <a:lnTo>
                  <a:pt x="284" y="52"/>
                </a:lnTo>
                <a:lnTo>
                  <a:pt x="284" y="52"/>
                </a:lnTo>
                <a:lnTo>
                  <a:pt x="280" y="56"/>
                </a:lnTo>
                <a:lnTo>
                  <a:pt x="272" y="64"/>
                </a:lnTo>
                <a:lnTo>
                  <a:pt x="268" y="72"/>
                </a:lnTo>
                <a:lnTo>
                  <a:pt x="264" y="88"/>
                </a:lnTo>
                <a:lnTo>
                  <a:pt x="264" y="88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6" name="Freeform 247">
            <a:extLst>
              <a:ext uri="{FF2B5EF4-FFF2-40B4-BE49-F238E27FC236}">
                <a16:creationId xmlns:a16="http://schemas.microsoft.com/office/drawing/2014/main" id="{D442CFC0-52AB-481E-A774-BF859E966B48}"/>
              </a:ext>
            </a:extLst>
          </p:cNvPr>
          <p:cNvSpPr>
            <a:spLocks/>
          </p:cNvSpPr>
          <p:nvPr/>
        </p:nvSpPr>
        <p:spPr bwMode="auto">
          <a:xfrm>
            <a:off x="1482024" y="1455126"/>
            <a:ext cx="837313" cy="1067634"/>
          </a:xfrm>
          <a:custGeom>
            <a:avLst/>
            <a:gdLst>
              <a:gd name="T0" fmla="*/ 236 w 240"/>
              <a:gd name="T1" fmla="*/ 176 h 212"/>
              <a:gd name="T2" fmla="*/ 236 w 240"/>
              <a:gd name="T3" fmla="*/ 184 h 212"/>
              <a:gd name="T4" fmla="*/ 240 w 240"/>
              <a:gd name="T5" fmla="*/ 192 h 212"/>
              <a:gd name="T6" fmla="*/ 236 w 240"/>
              <a:gd name="T7" fmla="*/ 196 h 212"/>
              <a:gd name="T8" fmla="*/ 236 w 240"/>
              <a:gd name="T9" fmla="*/ 200 h 212"/>
              <a:gd name="T10" fmla="*/ 232 w 240"/>
              <a:gd name="T11" fmla="*/ 208 h 212"/>
              <a:gd name="T12" fmla="*/ 228 w 240"/>
              <a:gd name="T13" fmla="*/ 208 h 212"/>
              <a:gd name="T14" fmla="*/ 220 w 240"/>
              <a:gd name="T15" fmla="*/ 212 h 212"/>
              <a:gd name="T16" fmla="*/ 216 w 240"/>
              <a:gd name="T17" fmla="*/ 212 h 212"/>
              <a:gd name="T18" fmla="*/ 212 w 240"/>
              <a:gd name="T19" fmla="*/ 212 h 212"/>
              <a:gd name="T20" fmla="*/ 208 w 240"/>
              <a:gd name="T21" fmla="*/ 208 h 212"/>
              <a:gd name="T22" fmla="*/ 200 w 240"/>
              <a:gd name="T23" fmla="*/ 204 h 212"/>
              <a:gd name="T24" fmla="*/ 196 w 240"/>
              <a:gd name="T25" fmla="*/ 200 h 212"/>
              <a:gd name="T26" fmla="*/ 188 w 240"/>
              <a:gd name="T27" fmla="*/ 196 h 212"/>
              <a:gd name="T28" fmla="*/ 180 w 240"/>
              <a:gd name="T29" fmla="*/ 188 h 212"/>
              <a:gd name="T30" fmla="*/ 172 w 240"/>
              <a:gd name="T31" fmla="*/ 180 h 212"/>
              <a:gd name="T32" fmla="*/ 164 w 240"/>
              <a:gd name="T33" fmla="*/ 172 h 212"/>
              <a:gd name="T34" fmla="*/ 144 w 240"/>
              <a:gd name="T35" fmla="*/ 148 h 212"/>
              <a:gd name="T36" fmla="*/ 120 w 240"/>
              <a:gd name="T37" fmla="*/ 124 h 212"/>
              <a:gd name="T38" fmla="*/ 92 w 240"/>
              <a:gd name="T39" fmla="*/ 100 h 212"/>
              <a:gd name="T40" fmla="*/ 64 w 240"/>
              <a:gd name="T41" fmla="*/ 72 h 212"/>
              <a:gd name="T42" fmla="*/ 48 w 240"/>
              <a:gd name="T43" fmla="*/ 60 h 212"/>
              <a:gd name="T44" fmla="*/ 36 w 240"/>
              <a:gd name="T45" fmla="*/ 48 h 212"/>
              <a:gd name="T46" fmla="*/ 24 w 240"/>
              <a:gd name="T47" fmla="*/ 36 h 212"/>
              <a:gd name="T48" fmla="*/ 16 w 240"/>
              <a:gd name="T49" fmla="*/ 28 h 212"/>
              <a:gd name="T50" fmla="*/ 8 w 240"/>
              <a:gd name="T51" fmla="*/ 20 h 212"/>
              <a:gd name="T52" fmla="*/ 4 w 240"/>
              <a:gd name="T53" fmla="*/ 12 h 212"/>
              <a:gd name="T54" fmla="*/ 0 w 240"/>
              <a:gd name="T55" fmla="*/ 8 h 212"/>
              <a:gd name="T56" fmla="*/ 0 w 240"/>
              <a:gd name="T57" fmla="*/ 4 h 212"/>
              <a:gd name="T58" fmla="*/ 0 w 240"/>
              <a:gd name="T59" fmla="*/ 4 h 212"/>
              <a:gd name="T60" fmla="*/ 4 w 240"/>
              <a:gd name="T61" fmla="*/ 0 h 212"/>
              <a:gd name="T62" fmla="*/ 8 w 240"/>
              <a:gd name="T63" fmla="*/ 0 h 212"/>
              <a:gd name="T64" fmla="*/ 16 w 240"/>
              <a:gd name="T65" fmla="*/ 4 h 212"/>
              <a:gd name="T66" fmla="*/ 20 w 240"/>
              <a:gd name="T67" fmla="*/ 4 h 212"/>
              <a:gd name="T68" fmla="*/ 28 w 240"/>
              <a:gd name="T69" fmla="*/ 4 h 212"/>
              <a:gd name="T70" fmla="*/ 44 w 240"/>
              <a:gd name="T71" fmla="*/ 12 h 212"/>
              <a:gd name="T72" fmla="*/ 64 w 240"/>
              <a:gd name="T73" fmla="*/ 20 h 212"/>
              <a:gd name="T74" fmla="*/ 92 w 240"/>
              <a:gd name="T75" fmla="*/ 36 h 212"/>
              <a:gd name="T76" fmla="*/ 104 w 240"/>
              <a:gd name="T77" fmla="*/ 44 h 212"/>
              <a:gd name="T78" fmla="*/ 120 w 240"/>
              <a:gd name="T79" fmla="*/ 52 h 212"/>
              <a:gd name="T80" fmla="*/ 144 w 240"/>
              <a:gd name="T81" fmla="*/ 72 h 212"/>
              <a:gd name="T82" fmla="*/ 168 w 240"/>
              <a:gd name="T83" fmla="*/ 92 h 212"/>
              <a:gd name="T84" fmla="*/ 180 w 240"/>
              <a:gd name="T85" fmla="*/ 100 h 212"/>
              <a:gd name="T86" fmla="*/ 188 w 240"/>
              <a:gd name="T87" fmla="*/ 108 h 212"/>
              <a:gd name="T88" fmla="*/ 196 w 240"/>
              <a:gd name="T89" fmla="*/ 116 h 212"/>
              <a:gd name="T90" fmla="*/ 204 w 240"/>
              <a:gd name="T91" fmla="*/ 124 h 212"/>
              <a:gd name="T92" fmla="*/ 216 w 240"/>
              <a:gd name="T93" fmla="*/ 140 h 212"/>
              <a:gd name="T94" fmla="*/ 224 w 240"/>
              <a:gd name="T95" fmla="*/ 152 h 212"/>
              <a:gd name="T96" fmla="*/ 232 w 240"/>
              <a:gd name="T97" fmla="*/ 164 h 212"/>
              <a:gd name="T98" fmla="*/ 236 w 240"/>
              <a:gd name="T99" fmla="*/ 176 h 212"/>
              <a:gd name="T100" fmla="*/ 236 w 240"/>
              <a:gd name="T101" fmla="*/ 176 h 2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240" h="212">
                <a:moveTo>
                  <a:pt x="236" y="176"/>
                </a:moveTo>
                <a:lnTo>
                  <a:pt x="236" y="184"/>
                </a:lnTo>
                <a:lnTo>
                  <a:pt x="240" y="192"/>
                </a:lnTo>
                <a:lnTo>
                  <a:pt x="236" y="196"/>
                </a:lnTo>
                <a:lnTo>
                  <a:pt x="236" y="200"/>
                </a:lnTo>
                <a:lnTo>
                  <a:pt x="232" y="208"/>
                </a:lnTo>
                <a:lnTo>
                  <a:pt x="228" y="208"/>
                </a:lnTo>
                <a:lnTo>
                  <a:pt x="220" y="212"/>
                </a:lnTo>
                <a:lnTo>
                  <a:pt x="216" y="212"/>
                </a:lnTo>
                <a:lnTo>
                  <a:pt x="212" y="212"/>
                </a:lnTo>
                <a:lnTo>
                  <a:pt x="208" y="208"/>
                </a:lnTo>
                <a:lnTo>
                  <a:pt x="200" y="204"/>
                </a:lnTo>
                <a:lnTo>
                  <a:pt x="196" y="200"/>
                </a:lnTo>
                <a:lnTo>
                  <a:pt x="188" y="196"/>
                </a:lnTo>
                <a:lnTo>
                  <a:pt x="180" y="188"/>
                </a:lnTo>
                <a:lnTo>
                  <a:pt x="172" y="180"/>
                </a:lnTo>
                <a:lnTo>
                  <a:pt x="164" y="172"/>
                </a:lnTo>
                <a:lnTo>
                  <a:pt x="144" y="148"/>
                </a:lnTo>
                <a:lnTo>
                  <a:pt x="120" y="124"/>
                </a:lnTo>
                <a:lnTo>
                  <a:pt x="92" y="100"/>
                </a:lnTo>
                <a:lnTo>
                  <a:pt x="64" y="72"/>
                </a:lnTo>
                <a:lnTo>
                  <a:pt x="48" y="60"/>
                </a:lnTo>
                <a:lnTo>
                  <a:pt x="36" y="48"/>
                </a:lnTo>
                <a:lnTo>
                  <a:pt x="24" y="36"/>
                </a:lnTo>
                <a:lnTo>
                  <a:pt x="16" y="28"/>
                </a:lnTo>
                <a:lnTo>
                  <a:pt x="8" y="20"/>
                </a:lnTo>
                <a:lnTo>
                  <a:pt x="4" y="12"/>
                </a:lnTo>
                <a:lnTo>
                  <a:pt x="0" y="8"/>
                </a:lnTo>
                <a:lnTo>
                  <a:pt x="0" y="4"/>
                </a:lnTo>
                <a:lnTo>
                  <a:pt x="0" y="4"/>
                </a:lnTo>
                <a:lnTo>
                  <a:pt x="4" y="0"/>
                </a:lnTo>
                <a:lnTo>
                  <a:pt x="8" y="0"/>
                </a:lnTo>
                <a:lnTo>
                  <a:pt x="16" y="4"/>
                </a:lnTo>
                <a:lnTo>
                  <a:pt x="20" y="4"/>
                </a:lnTo>
                <a:lnTo>
                  <a:pt x="28" y="4"/>
                </a:lnTo>
                <a:lnTo>
                  <a:pt x="44" y="12"/>
                </a:lnTo>
                <a:lnTo>
                  <a:pt x="64" y="20"/>
                </a:lnTo>
                <a:lnTo>
                  <a:pt x="92" y="36"/>
                </a:lnTo>
                <a:lnTo>
                  <a:pt x="104" y="44"/>
                </a:lnTo>
                <a:lnTo>
                  <a:pt x="120" y="52"/>
                </a:lnTo>
                <a:lnTo>
                  <a:pt x="144" y="72"/>
                </a:lnTo>
                <a:lnTo>
                  <a:pt x="168" y="92"/>
                </a:lnTo>
                <a:lnTo>
                  <a:pt x="180" y="100"/>
                </a:lnTo>
                <a:lnTo>
                  <a:pt x="188" y="108"/>
                </a:lnTo>
                <a:lnTo>
                  <a:pt x="196" y="116"/>
                </a:lnTo>
                <a:lnTo>
                  <a:pt x="204" y="124"/>
                </a:lnTo>
                <a:lnTo>
                  <a:pt x="216" y="140"/>
                </a:lnTo>
                <a:lnTo>
                  <a:pt x="224" y="152"/>
                </a:lnTo>
                <a:lnTo>
                  <a:pt x="232" y="164"/>
                </a:lnTo>
                <a:lnTo>
                  <a:pt x="236" y="176"/>
                </a:lnTo>
                <a:lnTo>
                  <a:pt x="236" y="176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5" name="Freeform 248">
            <a:extLst>
              <a:ext uri="{FF2B5EF4-FFF2-40B4-BE49-F238E27FC236}">
                <a16:creationId xmlns:a16="http://schemas.microsoft.com/office/drawing/2014/main" id="{82088C4E-2B33-4005-A7EA-1EA1EC0B501D}"/>
              </a:ext>
            </a:extLst>
          </p:cNvPr>
          <p:cNvSpPr>
            <a:spLocks/>
          </p:cNvSpPr>
          <p:nvPr/>
        </p:nvSpPr>
        <p:spPr bwMode="auto">
          <a:xfrm>
            <a:off x="2361203" y="1797575"/>
            <a:ext cx="362836" cy="423025"/>
          </a:xfrm>
          <a:custGeom>
            <a:avLst/>
            <a:gdLst>
              <a:gd name="T0" fmla="*/ 0 w 104"/>
              <a:gd name="T1" fmla="*/ 12 h 84"/>
              <a:gd name="T2" fmla="*/ 0 w 104"/>
              <a:gd name="T3" fmla="*/ 8 h 84"/>
              <a:gd name="T4" fmla="*/ 4 w 104"/>
              <a:gd name="T5" fmla="*/ 4 h 84"/>
              <a:gd name="T6" fmla="*/ 12 w 104"/>
              <a:gd name="T7" fmla="*/ 4 h 84"/>
              <a:gd name="T8" fmla="*/ 20 w 104"/>
              <a:gd name="T9" fmla="*/ 0 h 84"/>
              <a:gd name="T10" fmla="*/ 44 w 104"/>
              <a:gd name="T11" fmla="*/ 4 h 84"/>
              <a:gd name="T12" fmla="*/ 64 w 104"/>
              <a:gd name="T13" fmla="*/ 8 h 84"/>
              <a:gd name="T14" fmla="*/ 76 w 104"/>
              <a:gd name="T15" fmla="*/ 12 h 84"/>
              <a:gd name="T16" fmla="*/ 84 w 104"/>
              <a:gd name="T17" fmla="*/ 20 h 84"/>
              <a:gd name="T18" fmla="*/ 92 w 104"/>
              <a:gd name="T19" fmla="*/ 24 h 84"/>
              <a:gd name="T20" fmla="*/ 100 w 104"/>
              <a:gd name="T21" fmla="*/ 32 h 84"/>
              <a:gd name="T22" fmla="*/ 104 w 104"/>
              <a:gd name="T23" fmla="*/ 40 h 84"/>
              <a:gd name="T24" fmla="*/ 104 w 104"/>
              <a:gd name="T25" fmla="*/ 48 h 84"/>
              <a:gd name="T26" fmla="*/ 104 w 104"/>
              <a:gd name="T27" fmla="*/ 60 h 84"/>
              <a:gd name="T28" fmla="*/ 100 w 104"/>
              <a:gd name="T29" fmla="*/ 68 h 84"/>
              <a:gd name="T30" fmla="*/ 96 w 104"/>
              <a:gd name="T31" fmla="*/ 76 h 84"/>
              <a:gd name="T32" fmla="*/ 92 w 104"/>
              <a:gd name="T33" fmla="*/ 80 h 84"/>
              <a:gd name="T34" fmla="*/ 84 w 104"/>
              <a:gd name="T35" fmla="*/ 84 h 84"/>
              <a:gd name="T36" fmla="*/ 76 w 104"/>
              <a:gd name="T37" fmla="*/ 84 h 84"/>
              <a:gd name="T38" fmla="*/ 72 w 104"/>
              <a:gd name="T39" fmla="*/ 84 h 84"/>
              <a:gd name="T40" fmla="*/ 68 w 104"/>
              <a:gd name="T41" fmla="*/ 84 h 84"/>
              <a:gd name="T42" fmla="*/ 64 w 104"/>
              <a:gd name="T43" fmla="*/ 80 h 84"/>
              <a:gd name="T44" fmla="*/ 60 w 104"/>
              <a:gd name="T45" fmla="*/ 76 h 84"/>
              <a:gd name="T46" fmla="*/ 52 w 104"/>
              <a:gd name="T47" fmla="*/ 72 h 84"/>
              <a:gd name="T48" fmla="*/ 44 w 104"/>
              <a:gd name="T49" fmla="*/ 64 h 84"/>
              <a:gd name="T50" fmla="*/ 40 w 104"/>
              <a:gd name="T51" fmla="*/ 60 h 84"/>
              <a:gd name="T52" fmla="*/ 32 w 104"/>
              <a:gd name="T53" fmla="*/ 52 h 84"/>
              <a:gd name="T54" fmla="*/ 24 w 104"/>
              <a:gd name="T55" fmla="*/ 44 h 84"/>
              <a:gd name="T56" fmla="*/ 16 w 104"/>
              <a:gd name="T57" fmla="*/ 36 h 84"/>
              <a:gd name="T58" fmla="*/ 8 w 104"/>
              <a:gd name="T59" fmla="*/ 28 h 84"/>
              <a:gd name="T60" fmla="*/ 4 w 104"/>
              <a:gd name="T61" fmla="*/ 24 h 84"/>
              <a:gd name="T62" fmla="*/ 0 w 104"/>
              <a:gd name="T63" fmla="*/ 20 h 84"/>
              <a:gd name="T64" fmla="*/ 0 w 104"/>
              <a:gd name="T65" fmla="*/ 16 h 84"/>
              <a:gd name="T66" fmla="*/ 0 w 104"/>
              <a:gd name="T67" fmla="*/ 12 h 84"/>
              <a:gd name="T68" fmla="*/ 0 w 104"/>
              <a:gd name="T69" fmla="*/ 12 h 84"/>
              <a:gd name="T70" fmla="*/ 0 w 104"/>
              <a:gd name="T71" fmla="*/ 12 h 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04" h="84">
                <a:moveTo>
                  <a:pt x="0" y="12"/>
                </a:moveTo>
                <a:lnTo>
                  <a:pt x="0" y="8"/>
                </a:lnTo>
                <a:lnTo>
                  <a:pt x="4" y="4"/>
                </a:lnTo>
                <a:lnTo>
                  <a:pt x="12" y="4"/>
                </a:lnTo>
                <a:lnTo>
                  <a:pt x="20" y="0"/>
                </a:lnTo>
                <a:lnTo>
                  <a:pt x="44" y="4"/>
                </a:lnTo>
                <a:lnTo>
                  <a:pt x="64" y="8"/>
                </a:lnTo>
                <a:lnTo>
                  <a:pt x="76" y="12"/>
                </a:lnTo>
                <a:lnTo>
                  <a:pt x="84" y="20"/>
                </a:lnTo>
                <a:lnTo>
                  <a:pt x="92" y="24"/>
                </a:lnTo>
                <a:lnTo>
                  <a:pt x="100" y="32"/>
                </a:lnTo>
                <a:lnTo>
                  <a:pt x="104" y="40"/>
                </a:lnTo>
                <a:lnTo>
                  <a:pt x="104" y="48"/>
                </a:lnTo>
                <a:lnTo>
                  <a:pt x="104" y="60"/>
                </a:lnTo>
                <a:lnTo>
                  <a:pt x="100" y="68"/>
                </a:lnTo>
                <a:lnTo>
                  <a:pt x="96" y="76"/>
                </a:lnTo>
                <a:lnTo>
                  <a:pt x="92" y="80"/>
                </a:lnTo>
                <a:lnTo>
                  <a:pt x="84" y="84"/>
                </a:lnTo>
                <a:lnTo>
                  <a:pt x="76" y="84"/>
                </a:lnTo>
                <a:lnTo>
                  <a:pt x="72" y="84"/>
                </a:lnTo>
                <a:lnTo>
                  <a:pt x="68" y="84"/>
                </a:lnTo>
                <a:lnTo>
                  <a:pt x="64" y="80"/>
                </a:lnTo>
                <a:lnTo>
                  <a:pt x="60" y="76"/>
                </a:lnTo>
                <a:lnTo>
                  <a:pt x="52" y="72"/>
                </a:lnTo>
                <a:lnTo>
                  <a:pt x="44" y="64"/>
                </a:lnTo>
                <a:lnTo>
                  <a:pt x="40" y="60"/>
                </a:lnTo>
                <a:lnTo>
                  <a:pt x="32" y="52"/>
                </a:lnTo>
                <a:lnTo>
                  <a:pt x="24" y="44"/>
                </a:lnTo>
                <a:lnTo>
                  <a:pt x="16" y="36"/>
                </a:lnTo>
                <a:lnTo>
                  <a:pt x="8" y="28"/>
                </a:lnTo>
                <a:lnTo>
                  <a:pt x="4" y="24"/>
                </a:lnTo>
                <a:lnTo>
                  <a:pt x="0" y="20"/>
                </a:lnTo>
                <a:lnTo>
                  <a:pt x="0" y="16"/>
                </a:lnTo>
                <a:lnTo>
                  <a:pt x="0" y="12"/>
                </a:lnTo>
                <a:lnTo>
                  <a:pt x="0" y="12"/>
                </a:lnTo>
                <a:lnTo>
                  <a:pt x="0" y="12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1" name="Freeform 249">
            <a:extLst>
              <a:ext uri="{FF2B5EF4-FFF2-40B4-BE49-F238E27FC236}">
                <a16:creationId xmlns:a16="http://schemas.microsoft.com/office/drawing/2014/main" id="{4EF3785A-E0C0-40F4-8B40-665027B023AE}"/>
              </a:ext>
            </a:extLst>
          </p:cNvPr>
          <p:cNvSpPr>
            <a:spLocks/>
          </p:cNvSpPr>
          <p:nvPr/>
        </p:nvSpPr>
        <p:spPr bwMode="auto">
          <a:xfrm>
            <a:off x="2640308" y="588932"/>
            <a:ext cx="558209" cy="2578438"/>
          </a:xfrm>
          <a:custGeom>
            <a:avLst/>
            <a:gdLst>
              <a:gd name="T0" fmla="*/ 148 w 160"/>
              <a:gd name="T1" fmla="*/ 96 h 512"/>
              <a:gd name="T2" fmla="*/ 148 w 160"/>
              <a:gd name="T3" fmla="*/ 128 h 512"/>
              <a:gd name="T4" fmla="*/ 148 w 160"/>
              <a:gd name="T5" fmla="*/ 160 h 512"/>
              <a:gd name="T6" fmla="*/ 148 w 160"/>
              <a:gd name="T7" fmla="*/ 192 h 512"/>
              <a:gd name="T8" fmla="*/ 148 w 160"/>
              <a:gd name="T9" fmla="*/ 228 h 512"/>
              <a:gd name="T10" fmla="*/ 148 w 160"/>
              <a:gd name="T11" fmla="*/ 268 h 512"/>
              <a:gd name="T12" fmla="*/ 148 w 160"/>
              <a:gd name="T13" fmla="*/ 316 h 512"/>
              <a:gd name="T14" fmla="*/ 148 w 160"/>
              <a:gd name="T15" fmla="*/ 360 h 512"/>
              <a:gd name="T16" fmla="*/ 148 w 160"/>
              <a:gd name="T17" fmla="*/ 392 h 512"/>
              <a:gd name="T18" fmla="*/ 148 w 160"/>
              <a:gd name="T19" fmla="*/ 412 h 512"/>
              <a:gd name="T20" fmla="*/ 148 w 160"/>
              <a:gd name="T21" fmla="*/ 432 h 512"/>
              <a:gd name="T22" fmla="*/ 140 w 160"/>
              <a:gd name="T23" fmla="*/ 468 h 512"/>
              <a:gd name="T24" fmla="*/ 132 w 160"/>
              <a:gd name="T25" fmla="*/ 488 h 512"/>
              <a:gd name="T26" fmla="*/ 116 w 160"/>
              <a:gd name="T27" fmla="*/ 500 h 512"/>
              <a:gd name="T28" fmla="*/ 100 w 160"/>
              <a:gd name="T29" fmla="*/ 508 h 512"/>
              <a:gd name="T30" fmla="*/ 84 w 160"/>
              <a:gd name="T31" fmla="*/ 512 h 512"/>
              <a:gd name="T32" fmla="*/ 76 w 160"/>
              <a:gd name="T33" fmla="*/ 508 h 512"/>
              <a:gd name="T34" fmla="*/ 68 w 160"/>
              <a:gd name="T35" fmla="*/ 492 h 512"/>
              <a:gd name="T36" fmla="*/ 56 w 160"/>
              <a:gd name="T37" fmla="*/ 472 h 512"/>
              <a:gd name="T38" fmla="*/ 28 w 160"/>
              <a:gd name="T39" fmla="*/ 452 h 512"/>
              <a:gd name="T40" fmla="*/ 12 w 160"/>
              <a:gd name="T41" fmla="*/ 440 h 512"/>
              <a:gd name="T42" fmla="*/ 4 w 160"/>
              <a:gd name="T43" fmla="*/ 432 h 512"/>
              <a:gd name="T44" fmla="*/ 0 w 160"/>
              <a:gd name="T45" fmla="*/ 428 h 512"/>
              <a:gd name="T46" fmla="*/ 4 w 160"/>
              <a:gd name="T47" fmla="*/ 420 h 512"/>
              <a:gd name="T48" fmla="*/ 12 w 160"/>
              <a:gd name="T49" fmla="*/ 420 h 512"/>
              <a:gd name="T50" fmla="*/ 24 w 160"/>
              <a:gd name="T51" fmla="*/ 420 h 512"/>
              <a:gd name="T52" fmla="*/ 40 w 160"/>
              <a:gd name="T53" fmla="*/ 424 h 512"/>
              <a:gd name="T54" fmla="*/ 68 w 160"/>
              <a:gd name="T55" fmla="*/ 432 h 512"/>
              <a:gd name="T56" fmla="*/ 80 w 160"/>
              <a:gd name="T57" fmla="*/ 432 h 512"/>
              <a:gd name="T58" fmla="*/ 84 w 160"/>
              <a:gd name="T59" fmla="*/ 428 h 512"/>
              <a:gd name="T60" fmla="*/ 84 w 160"/>
              <a:gd name="T61" fmla="*/ 424 h 512"/>
              <a:gd name="T62" fmla="*/ 88 w 160"/>
              <a:gd name="T63" fmla="*/ 412 h 512"/>
              <a:gd name="T64" fmla="*/ 88 w 160"/>
              <a:gd name="T65" fmla="*/ 392 h 512"/>
              <a:gd name="T66" fmla="*/ 92 w 160"/>
              <a:gd name="T67" fmla="*/ 368 h 512"/>
              <a:gd name="T68" fmla="*/ 92 w 160"/>
              <a:gd name="T69" fmla="*/ 312 h 512"/>
              <a:gd name="T70" fmla="*/ 96 w 160"/>
              <a:gd name="T71" fmla="*/ 264 h 512"/>
              <a:gd name="T72" fmla="*/ 92 w 160"/>
              <a:gd name="T73" fmla="*/ 212 h 512"/>
              <a:gd name="T74" fmla="*/ 92 w 160"/>
              <a:gd name="T75" fmla="*/ 180 h 512"/>
              <a:gd name="T76" fmla="*/ 92 w 160"/>
              <a:gd name="T77" fmla="*/ 144 h 512"/>
              <a:gd name="T78" fmla="*/ 88 w 160"/>
              <a:gd name="T79" fmla="*/ 112 h 512"/>
              <a:gd name="T80" fmla="*/ 88 w 160"/>
              <a:gd name="T81" fmla="*/ 88 h 512"/>
              <a:gd name="T82" fmla="*/ 88 w 160"/>
              <a:gd name="T83" fmla="*/ 68 h 512"/>
              <a:gd name="T84" fmla="*/ 84 w 160"/>
              <a:gd name="T85" fmla="*/ 52 h 512"/>
              <a:gd name="T86" fmla="*/ 80 w 160"/>
              <a:gd name="T87" fmla="*/ 36 h 512"/>
              <a:gd name="T88" fmla="*/ 72 w 160"/>
              <a:gd name="T89" fmla="*/ 24 h 512"/>
              <a:gd name="T90" fmla="*/ 64 w 160"/>
              <a:gd name="T91" fmla="*/ 16 h 512"/>
              <a:gd name="T92" fmla="*/ 64 w 160"/>
              <a:gd name="T93" fmla="*/ 4 h 512"/>
              <a:gd name="T94" fmla="*/ 76 w 160"/>
              <a:gd name="T95" fmla="*/ 0 h 512"/>
              <a:gd name="T96" fmla="*/ 92 w 160"/>
              <a:gd name="T97" fmla="*/ 0 h 512"/>
              <a:gd name="T98" fmla="*/ 112 w 160"/>
              <a:gd name="T99" fmla="*/ 4 h 512"/>
              <a:gd name="T100" fmla="*/ 132 w 160"/>
              <a:gd name="T101" fmla="*/ 8 h 512"/>
              <a:gd name="T102" fmla="*/ 148 w 160"/>
              <a:gd name="T103" fmla="*/ 20 h 512"/>
              <a:gd name="T104" fmla="*/ 156 w 160"/>
              <a:gd name="T105" fmla="*/ 28 h 512"/>
              <a:gd name="T106" fmla="*/ 160 w 160"/>
              <a:gd name="T107" fmla="*/ 32 h 512"/>
              <a:gd name="T108" fmla="*/ 156 w 160"/>
              <a:gd name="T109" fmla="*/ 44 h 512"/>
              <a:gd name="T110" fmla="*/ 152 w 160"/>
              <a:gd name="T111" fmla="*/ 60 h 512"/>
              <a:gd name="T112" fmla="*/ 148 w 160"/>
              <a:gd name="T113" fmla="*/ 80 h 5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60" h="512">
                <a:moveTo>
                  <a:pt x="148" y="80"/>
                </a:moveTo>
                <a:lnTo>
                  <a:pt x="148" y="96"/>
                </a:lnTo>
                <a:lnTo>
                  <a:pt x="148" y="108"/>
                </a:lnTo>
                <a:lnTo>
                  <a:pt x="148" y="128"/>
                </a:lnTo>
                <a:lnTo>
                  <a:pt x="148" y="148"/>
                </a:lnTo>
                <a:lnTo>
                  <a:pt x="148" y="160"/>
                </a:lnTo>
                <a:lnTo>
                  <a:pt x="148" y="176"/>
                </a:lnTo>
                <a:lnTo>
                  <a:pt x="148" y="192"/>
                </a:lnTo>
                <a:lnTo>
                  <a:pt x="148" y="208"/>
                </a:lnTo>
                <a:lnTo>
                  <a:pt x="148" y="228"/>
                </a:lnTo>
                <a:lnTo>
                  <a:pt x="148" y="248"/>
                </a:lnTo>
                <a:lnTo>
                  <a:pt x="148" y="268"/>
                </a:lnTo>
                <a:lnTo>
                  <a:pt x="148" y="292"/>
                </a:lnTo>
                <a:lnTo>
                  <a:pt x="148" y="316"/>
                </a:lnTo>
                <a:lnTo>
                  <a:pt x="148" y="340"/>
                </a:lnTo>
                <a:lnTo>
                  <a:pt x="148" y="360"/>
                </a:lnTo>
                <a:lnTo>
                  <a:pt x="148" y="376"/>
                </a:lnTo>
                <a:lnTo>
                  <a:pt x="148" y="392"/>
                </a:lnTo>
                <a:lnTo>
                  <a:pt x="148" y="404"/>
                </a:lnTo>
                <a:lnTo>
                  <a:pt x="148" y="412"/>
                </a:lnTo>
                <a:lnTo>
                  <a:pt x="148" y="420"/>
                </a:lnTo>
                <a:lnTo>
                  <a:pt x="148" y="432"/>
                </a:lnTo>
                <a:lnTo>
                  <a:pt x="144" y="444"/>
                </a:lnTo>
                <a:lnTo>
                  <a:pt x="140" y="468"/>
                </a:lnTo>
                <a:lnTo>
                  <a:pt x="140" y="476"/>
                </a:lnTo>
                <a:lnTo>
                  <a:pt x="132" y="488"/>
                </a:lnTo>
                <a:lnTo>
                  <a:pt x="128" y="492"/>
                </a:lnTo>
                <a:lnTo>
                  <a:pt x="116" y="500"/>
                </a:lnTo>
                <a:lnTo>
                  <a:pt x="108" y="504"/>
                </a:lnTo>
                <a:lnTo>
                  <a:pt x="100" y="508"/>
                </a:lnTo>
                <a:lnTo>
                  <a:pt x="92" y="512"/>
                </a:lnTo>
                <a:lnTo>
                  <a:pt x="84" y="512"/>
                </a:lnTo>
                <a:lnTo>
                  <a:pt x="80" y="512"/>
                </a:lnTo>
                <a:lnTo>
                  <a:pt x="76" y="508"/>
                </a:lnTo>
                <a:lnTo>
                  <a:pt x="72" y="500"/>
                </a:lnTo>
                <a:lnTo>
                  <a:pt x="68" y="492"/>
                </a:lnTo>
                <a:lnTo>
                  <a:pt x="64" y="484"/>
                </a:lnTo>
                <a:lnTo>
                  <a:pt x="56" y="472"/>
                </a:lnTo>
                <a:lnTo>
                  <a:pt x="44" y="464"/>
                </a:lnTo>
                <a:lnTo>
                  <a:pt x="28" y="452"/>
                </a:lnTo>
                <a:lnTo>
                  <a:pt x="16" y="444"/>
                </a:lnTo>
                <a:lnTo>
                  <a:pt x="12" y="440"/>
                </a:lnTo>
                <a:lnTo>
                  <a:pt x="8" y="436"/>
                </a:lnTo>
                <a:lnTo>
                  <a:pt x="4" y="432"/>
                </a:lnTo>
                <a:lnTo>
                  <a:pt x="0" y="432"/>
                </a:lnTo>
                <a:lnTo>
                  <a:pt x="0" y="428"/>
                </a:lnTo>
                <a:lnTo>
                  <a:pt x="0" y="424"/>
                </a:lnTo>
                <a:lnTo>
                  <a:pt x="4" y="420"/>
                </a:lnTo>
                <a:lnTo>
                  <a:pt x="8" y="420"/>
                </a:lnTo>
                <a:lnTo>
                  <a:pt x="12" y="420"/>
                </a:lnTo>
                <a:lnTo>
                  <a:pt x="16" y="420"/>
                </a:lnTo>
                <a:lnTo>
                  <a:pt x="24" y="420"/>
                </a:lnTo>
                <a:lnTo>
                  <a:pt x="32" y="424"/>
                </a:lnTo>
                <a:lnTo>
                  <a:pt x="40" y="424"/>
                </a:lnTo>
                <a:lnTo>
                  <a:pt x="56" y="428"/>
                </a:lnTo>
                <a:lnTo>
                  <a:pt x="68" y="432"/>
                </a:lnTo>
                <a:lnTo>
                  <a:pt x="76" y="432"/>
                </a:lnTo>
                <a:lnTo>
                  <a:pt x="80" y="432"/>
                </a:lnTo>
                <a:lnTo>
                  <a:pt x="80" y="432"/>
                </a:lnTo>
                <a:lnTo>
                  <a:pt x="84" y="428"/>
                </a:lnTo>
                <a:lnTo>
                  <a:pt x="84" y="428"/>
                </a:lnTo>
                <a:lnTo>
                  <a:pt x="84" y="424"/>
                </a:lnTo>
                <a:lnTo>
                  <a:pt x="84" y="420"/>
                </a:lnTo>
                <a:lnTo>
                  <a:pt x="88" y="412"/>
                </a:lnTo>
                <a:lnTo>
                  <a:pt x="88" y="404"/>
                </a:lnTo>
                <a:lnTo>
                  <a:pt x="88" y="392"/>
                </a:lnTo>
                <a:lnTo>
                  <a:pt x="92" y="380"/>
                </a:lnTo>
                <a:lnTo>
                  <a:pt x="92" y="368"/>
                </a:lnTo>
                <a:lnTo>
                  <a:pt x="92" y="336"/>
                </a:lnTo>
                <a:lnTo>
                  <a:pt x="92" y="312"/>
                </a:lnTo>
                <a:lnTo>
                  <a:pt x="96" y="284"/>
                </a:lnTo>
                <a:lnTo>
                  <a:pt x="96" y="264"/>
                </a:lnTo>
                <a:lnTo>
                  <a:pt x="96" y="240"/>
                </a:lnTo>
                <a:lnTo>
                  <a:pt x="92" y="212"/>
                </a:lnTo>
                <a:lnTo>
                  <a:pt x="92" y="196"/>
                </a:lnTo>
                <a:lnTo>
                  <a:pt x="92" y="180"/>
                </a:lnTo>
                <a:lnTo>
                  <a:pt x="92" y="164"/>
                </a:lnTo>
                <a:lnTo>
                  <a:pt x="92" y="144"/>
                </a:lnTo>
                <a:lnTo>
                  <a:pt x="92" y="128"/>
                </a:lnTo>
                <a:lnTo>
                  <a:pt x="88" y="112"/>
                </a:lnTo>
                <a:lnTo>
                  <a:pt x="88" y="100"/>
                </a:lnTo>
                <a:lnTo>
                  <a:pt x="88" y="88"/>
                </a:lnTo>
                <a:lnTo>
                  <a:pt x="88" y="76"/>
                </a:lnTo>
                <a:lnTo>
                  <a:pt x="88" y="68"/>
                </a:lnTo>
                <a:lnTo>
                  <a:pt x="88" y="60"/>
                </a:lnTo>
                <a:lnTo>
                  <a:pt x="84" y="52"/>
                </a:lnTo>
                <a:lnTo>
                  <a:pt x="84" y="44"/>
                </a:lnTo>
                <a:lnTo>
                  <a:pt x="80" y="36"/>
                </a:lnTo>
                <a:lnTo>
                  <a:pt x="76" y="28"/>
                </a:lnTo>
                <a:lnTo>
                  <a:pt x="72" y="24"/>
                </a:lnTo>
                <a:lnTo>
                  <a:pt x="68" y="20"/>
                </a:lnTo>
                <a:lnTo>
                  <a:pt x="64" y="16"/>
                </a:lnTo>
                <a:lnTo>
                  <a:pt x="64" y="8"/>
                </a:lnTo>
                <a:lnTo>
                  <a:pt x="64" y="4"/>
                </a:lnTo>
                <a:lnTo>
                  <a:pt x="68" y="0"/>
                </a:lnTo>
                <a:lnTo>
                  <a:pt x="76" y="0"/>
                </a:lnTo>
                <a:lnTo>
                  <a:pt x="84" y="0"/>
                </a:lnTo>
                <a:lnTo>
                  <a:pt x="92" y="0"/>
                </a:lnTo>
                <a:lnTo>
                  <a:pt x="96" y="0"/>
                </a:lnTo>
                <a:lnTo>
                  <a:pt x="112" y="4"/>
                </a:lnTo>
                <a:lnTo>
                  <a:pt x="124" y="4"/>
                </a:lnTo>
                <a:lnTo>
                  <a:pt x="132" y="8"/>
                </a:lnTo>
                <a:lnTo>
                  <a:pt x="140" y="12"/>
                </a:lnTo>
                <a:lnTo>
                  <a:pt x="148" y="20"/>
                </a:lnTo>
                <a:lnTo>
                  <a:pt x="152" y="24"/>
                </a:lnTo>
                <a:lnTo>
                  <a:pt x="156" y="28"/>
                </a:lnTo>
                <a:lnTo>
                  <a:pt x="160" y="28"/>
                </a:lnTo>
                <a:lnTo>
                  <a:pt x="160" y="32"/>
                </a:lnTo>
                <a:lnTo>
                  <a:pt x="160" y="36"/>
                </a:lnTo>
                <a:lnTo>
                  <a:pt x="156" y="44"/>
                </a:lnTo>
                <a:lnTo>
                  <a:pt x="152" y="52"/>
                </a:lnTo>
                <a:lnTo>
                  <a:pt x="152" y="60"/>
                </a:lnTo>
                <a:lnTo>
                  <a:pt x="148" y="72"/>
                </a:lnTo>
                <a:lnTo>
                  <a:pt x="148" y="80"/>
                </a:lnTo>
                <a:lnTo>
                  <a:pt x="148" y="80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2" name="Freeform 250">
            <a:extLst>
              <a:ext uri="{FF2B5EF4-FFF2-40B4-BE49-F238E27FC236}">
                <a16:creationId xmlns:a16="http://schemas.microsoft.com/office/drawing/2014/main" id="{6C945FF6-0D30-46D5-BDC7-4E63321477CB}"/>
              </a:ext>
            </a:extLst>
          </p:cNvPr>
          <p:cNvSpPr>
            <a:spLocks/>
          </p:cNvSpPr>
          <p:nvPr/>
        </p:nvSpPr>
        <p:spPr bwMode="auto">
          <a:xfrm>
            <a:off x="2249561" y="1273830"/>
            <a:ext cx="1493208" cy="382737"/>
          </a:xfrm>
          <a:custGeom>
            <a:avLst/>
            <a:gdLst>
              <a:gd name="T0" fmla="*/ 20 w 428"/>
              <a:gd name="T1" fmla="*/ 72 h 76"/>
              <a:gd name="T2" fmla="*/ 12 w 428"/>
              <a:gd name="T3" fmla="*/ 64 h 76"/>
              <a:gd name="T4" fmla="*/ 4 w 428"/>
              <a:gd name="T5" fmla="*/ 52 h 76"/>
              <a:gd name="T6" fmla="*/ 0 w 428"/>
              <a:gd name="T7" fmla="*/ 44 h 76"/>
              <a:gd name="T8" fmla="*/ 4 w 428"/>
              <a:gd name="T9" fmla="*/ 44 h 76"/>
              <a:gd name="T10" fmla="*/ 12 w 428"/>
              <a:gd name="T11" fmla="*/ 40 h 76"/>
              <a:gd name="T12" fmla="*/ 24 w 428"/>
              <a:gd name="T13" fmla="*/ 40 h 76"/>
              <a:gd name="T14" fmla="*/ 44 w 428"/>
              <a:gd name="T15" fmla="*/ 36 h 76"/>
              <a:gd name="T16" fmla="*/ 68 w 428"/>
              <a:gd name="T17" fmla="*/ 36 h 76"/>
              <a:gd name="T18" fmla="*/ 96 w 428"/>
              <a:gd name="T19" fmla="*/ 32 h 76"/>
              <a:gd name="T20" fmla="*/ 128 w 428"/>
              <a:gd name="T21" fmla="*/ 28 h 76"/>
              <a:gd name="T22" fmla="*/ 164 w 428"/>
              <a:gd name="T23" fmla="*/ 24 h 76"/>
              <a:gd name="T24" fmla="*/ 208 w 428"/>
              <a:gd name="T25" fmla="*/ 20 h 76"/>
              <a:gd name="T26" fmla="*/ 244 w 428"/>
              <a:gd name="T27" fmla="*/ 16 h 76"/>
              <a:gd name="T28" fmla="*/ 276 w 428"/>
              <a:gd name="T29" fmla="*/ 12 h 76"/>
              <a:gd name="T30" fmla="*/ 304 w 428"/>
              <a:gd name="T31" fmla="*/ 8 h 76"/>
              <a:gd name="T32" fmla="*/ 328 w 428"/>
              <a:gd name="T33" fmla="*/ 4 h 76"/>
              <a:gd name="T34" fmla="*/ 348 w 428"/>
              <a:gd name="T35" fmla="*/ 4 h 76"/>
              <a:gd name="T36" fmla="*/ 360 w 428"/>
              <a:gd name="T37" fmla="*/ 0 h 76"/>
              <a:gd name="T38" fmla="*/ 372 w 428"/>
              <a:gd name="T39" fmla="*/ 0 h 76"/>
              <a:gd name="T40" fmla="*/ 380 w 428"/>
              <a:gd name="T41" fmla="*/ 0 h 76"/>
              <a:gd name="T42" fmla="*/ 396 w 428"/>
              <a:gd name="T43" fmla="*/ 4 h 76"/>
              <a:gd name="T44" fmla="*/ 416 w 428"/>
              <a:gd name="T45" fmla="*/ 16 h 76"/>
              <a:gd name="T46" fmla="*/ 428 w 428"/>
              <a:gd name="T47" fmla="*/ 24 h 76"/>
              <a:gd name="T48" fmla="*/ 428 w 428"/>
              <a:gd name="T49" fmla="*/ 36 h 76"/>
              <a:gd name="T50" fmla="*/ 424 w 428"/>
              <a:gd name="T51" fmla="*/ 40 h 76"/>
              <a:gd name="T52" fmla="*/ 412 w 428"/>
              <a:gd name="T53" fmla="*/ 44 h 76"/>
              <a:gd name="T54" fmla="*/ 392 w 428"/>
              <a:gd name="T55" fmla="*/ 48 h 76"/>
              <a:gd name="T56" fmla="*/ 360 w 428"/>
              <a:gd name="T57" fmla="*/ 48 h 76"/>
              <a:gd name="T58" fmla="*/ 316 w 428"/>
              <a:gd name="T59" fmla="*/ 48 h 76"/>
              <a:gd name="T60" fmla="*/ 224 w 428"/>
              <a:gd name="T61" fmla="*/ 52 h 76"/>
              <a:gd name="T62" fmla="*/ 132 w 428"/>
              <a:gd name="T63" fmla="*/ 60 h 76"/>
              <a:gd name="T64" fmla="*/ 88 w 428"/>
              <a:gd name="T65" fmla="*/ 68 h 76"/>
              <a:gd name="T66" fmla="*/ 56 w 428"/>
              <a:gd name="T67" fmla="*/ 72 h 76"/>
              <a:gd name="T68" fmla="*/ 36 w 428"/>
              <a:gd name="T69" fmla="*/ 76 h 76"/>
              <a:gd name="T70" fmla="*/ 24 w 428"/>
              <a:gd name="T71" fmla="*/ 76 h 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428" h="76">
                <a:moveTo>
                  <a:pt x="24" y="76"/>
                </a:moveTo>
                <a:lnTo>
                  <a:pt x="20" y="72"/>
                </a:lnTo>
                <a:lnTo>
                  <a:pt x="16" y="68"/>
                </a:lnTo>
                <a:lnTo>
                  <a:pt x="12" y="64"/>
                </a:lnTo>
                <a:lnTo>
                  <a:pt x="8" y="56"/>
                </a:lnTo>
                <a:lnTo>
                  <a:pt x="4" y="52"/>
                </a:lnTo>
                <a:lnTo>
                  <a:pt x="0" y="48"/>
                </a:lnTo>
                <a:lnTo>
                  <a:pt x="0" y="44"/>
                </a:lnTo>
                <a:lnTo>
                  <a:pt x="4" y="44"/>
                </a:lnTo>
                <a:lnTo>
                  <a:pt x="4" y="44"/>
                </a:lnTo>
                <a:lnTo>
                  <a:pt x="8" y="44"/>
                </a:lnTo>
                <a:lnTo>
                  <a:pt x="12" y="40"/>
                </a:lnTo>
                <a:lnTo>
                  <a:pt x="20" y="40"/>
                </a:lnTo>
                <a:lnTo>
                  <a:pt x="24" y="40"/>
                </a:lnTo>
                <a:lnTo>
                  <a:pt x="36" y="40"/>
                </a:lnTo>
                <a:lnTo>
                  <a:pt x="44" y="36"/>
                </a:lnTo>
                <a:lnTo>
                  <a:pt x="56" y="36"/>
                </a:lnTo>
                <a:lnTo>
                  <a:pt x="68" y="36"/>
                </a:lnTo>
                <a:lnTo>
                  <a:pt x="80" y="32"/>
                </a:lnTo>
                <a:lnTo>
                  <a:pt x="96" y="32"/>
                </a:lnTo>
                <a:lnTo>
                  <a:pt x="112" y="28"/>
                </a:lnTo>
                <a:lnTo>
                  <a:pt x="128" y="28"/>
                </a:lnTo>
                <a:lnTo>
                  <a:pt x="144" y="24"/>
                </a:lnTo>
                <a:lnTo>
                  <a:pt x="164" y="24"/>
                </a:lnTo>
                <a:lnTo>
                  <a:pt x="184" y="20"/>
                </a:lnTo>
                <a:lnTo>
                  <a:pt x="208" y="20"/>
                </a:lnTo>
                <a:lnTo>
                  <a:pt x="228" y="16"/>
                </a:lnTo>
                <a:lnTo>
                  <a:pt x="244" y="16"/>
                </a:lnTo>
                <a:lnTo>
                  <a:pt x="260" y="12"/>
                </a:lnTo>
                <a:lnTo>
                  <a:pt x="276" y="12"/>
                </a:lnTo>
                <a:lnTo>
                  <a:pt x="292" y="8"/>
                </a:lnTo>
                <a:lnTo>
                  <a:pt x="304" y="8"/>
                </a:lnTo>
                <a:lnTo>
                  <a:pt x="320" y="4"/>
                </a:lnTo>
                <a:lnTo>
                  <a:pt x="328" y="4"/>
                </a:lnTo>
                <a:lnTo>
                  <a:pt x="340" y="4"/>
                </a:lnTo>
                <a:lnTo>
                  <a:pt x="348" y="4"/>
                </a:lnTo>
                <a:lnTo>
                  <a:pt x="356" y="4"/>
                </a:lnTo>
                <a:lnTo>
                  <a:pt x="360" y="0"/>
                </a:lnTo>
                <a:lnTo>
                  <a:pt x="368" y="0"/>
                </a:lnTo>
                <a:lnTo>
                  <a:pt x="372" y="0"/>
                </a:lnTo>
                <a:lnTo>
                  <a:pt x="372" y="0"/>
                </a:lnTo>
                <a:lnTo>
                  <a:pt x="380" y="0"/>
                </a:lnTo>
                <a:lnTo>
                  <a:pt x="388" y="4"/>
                </a:lnTo>
                <a:lnTo>
                  <a:pt x="396" y="4"/>
                </a:lnTo>
                <a:lnTo>
                  <a:pt x="404" y="8"/>
                </a:lnTo>
                <a:lnTo>
                  <a:pt x="416" y="16"/>
                </a:lnTo>
                <a:lnTo>
                  <a:pt x="420" y="20"/>
                </a:lnTo>
                <a:lnTo>
                  <a:pt x="428" y="24"/>
                </a:lnTo>
                <a:lnTo>
                  <a:pt x="428" y="32"/>
                </a:lnTo>
                <a:lnTo>
                  <a:pt x="428" y="36"/>
                </a:lnTo>
                <a:lnTo>
                  <a:pt x="428" y="40"/>
                </a:lnTo>
                <a:lnTo>
                  <a:pt x="424" y="40"/>
                </a:lnTo>
                <a:lnTo>
                  <a:pt x="420" y="44"/>
                </a:lnTo>
                <a:lnTo>
                  <a:pt x="412" y="44"/>
                </a:lnTo>
                <a:lnTo>
                  <a:pt x="404" y="44"/>
                </a:lnTo>
                <a:lnTo>
                  <a:pt x="392" y="48"/>
                </a:lnTo>
                <a:lnTo>
                  <a:pt x="376" y="48"/>
                </a:lnTo>
                <a:lnTo>
                  <a:pt x="360" y="48"/>
                </a:lnTo>
                <a:lnTo>
                  <a:pt x="340" y="48"/>
                </a:lnTo>
                <a:lnTo>
                  <a:pt x="316" y="48"/>
                </a:lnTo>
                <a:lnTo>
                  <a:pt x="272" y="48"/>
                </a:lnTo>
                <a:lnTo>
                  <a:pt x="224" y="52"/>
                </a:lnTo>
                <a:lnTo>
                  <a:pt x="176" y="56"/>
                </a:lnTo>
                <a:lnTo>
                  <a:pt x="132" y="60"/>
                </a:lnTo>
                <a:lnTo>
                  <a:pt x="108" y="64"/>
                </a:lnTo>
                <a:lnTo>
                  <a:pt x="88" y="68"/>
                </a:lnTo>
                <a:lnTo>
                  <a:pt x="72" y="72"/>
                </a:lnTo>
                <a:lnTo>
                  <a:pt x="56" y="72"/>
                </a:lnTo>
                <a:lnTo>
                  <a:pt x="44" y="76"/>
                </a:lnTo>
                <a:lnTo>
                  <a:pt x="36" y="76"/>
                </a:lnTo>
                <a:lnTo>
                  <a:pt x="28" y="76"/>
                </a:lnTo>
                <a:lnTo>
                  <a:pt x="24" y="76"/>
                </a:lnTo>
                <a:lnTo>
                  <a:pt x="24" y="76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3" name="Freeform 257">
            <a:extLst>
              <a:ext uri="{FF2B5EF4-FFF2-40B4-BE49-F238E27FC236}">
                <a16:creationId xmlns:a16="http://schemas.microsoft.com/office/drawing/2014/main" id="{8B309823-ED1D-4B76-8FEC-08679C79F685}"/>
              </a:ext>
            </a:extLst>
          </p:cNvPr>
          <p:cNvSpPr>
            <a:spLocks/>
          </p:cNvSpPr>
          <p:nvPr/>
        </p:nvSpPr>
        <p:spPr bwMode="auto">
          <a:xfrm>
            <a:off x="5546801" y="607010"/>
            <a:ext cx="293060" cy="1168355"/>
          </a:xfrm>
          <a:custGeom>
            <a:avLst/>
            <a:gdLst>
              <a:gd name="T0" fmla="*/ 80 w 84"/>
              <a:gd name="T1" fmla="*/ 36 h 232"/>
              <a:gd name="T2" fmla="*/ 80 w 84"/>
              <a:gd name="T3" fmla="*/ 40 h 232"/>
              <a:gd name="T4" fmla="*/ 80 w 84"/>
              <a:gd name="T5" fmla="*/ 44 h 232"/>
              <a:gd name="T6" fmla="*/ 76 w 84"/>
              <a:gd name="T7" fmla="*/ 48 h 232"/>
              <a:gd name="T8" fmla="*/ 76 w 84"/>
              <a:gd name="T9" fmla="*/ 56 h 232"/>
              <a:gd name="T10" fmla="*/ 76 w 84"/>
              <a:gd name="T11" fmla="*/ 64 h 232"/>
              <a:gd name="T12" fmla="*/ 76 w 84"/>
              <a:gd name="T13" fmla="*/ 72 h 232"/>
              <a:gd name="T14" fmla="*/ 76 w 84"/>
              <a:gd name="T15" fmla="*/ 84 h 232"/>
              <a:gd name="T16" fmla="*/ 76 w 84"/>
              <a:gd name="T17" fmla="*/ 96 h 232"/>
              <a:gd name="T18" fmla="*/ 72 w 84"/>
              <a:gd name="T19" fmla="*/ 108 h 232"/>
              <a:gd name="T20" fmla="*/ 72 w 84"/>
              <a:gd name="T21" fmla="*/ 124 h 232"/>
              <a:gd name="T22" fmla="*/ 72 w 84"/>
              <a:gd name="T23" fmla="*/ 140 h 232"/>
              <a:gd name="T24" fmla="*/ 72 w 84"/>
              <a:gd name="T25" fmla="*/ 156 h 232"/>
              <a:gd name="T26" fmla="*/ 68 w 84"/>
              <a:gd name="T27" fmla="*/ 176 h 232"/>
              <a:gd name="T28" fmla="*/ 68 w 84"/>
              <a:gd name="T29" fmla="*/ 192 h 232"/>
              <a:gd name="T30" fmla="*/ 68 w 84"/>
              <a:gd name="T31" fmla="*/ 232 h 232"/>
              <a:gd name="T32" fmla="*/ 20 w 84"/>
              <a:gd name="T33" fmla="*/ 232 h 232"/>
              <a:gd name="T34" fmla="*/ 20 w 84"/>
              <a:gd name="T35" fmla="*/ 208 h 232"/>
              <a:gd name="T36" fmla="*/ 20 w 84"/>
              <a:gd name="T37" fmla="*/ 184 h 232"/>
              <a:gd name="T38" fmla="*/ 20 w 84"/>
              <a:gd name="T39" fmla="*/ 164 h 232"/>
              <a:gd name="T40" fmla="*/ 20 w 84"/>
              <a:gd name="T41" fmla="*/ 144 h 232"/>
              <a:gd name="T42" fmla="*/ 20 w 84"/>
              <a:gd name="T43" fmla="*/ 124 h 232"/>
              <a:gd name="T44" fmla="*/ 20 w 84"/>
              <a:gd name="T45" fmla="*/ 108 h 232"/>
              <a:gd name="T46" fmla="*/ 20 w 84"/>
              <a:gd name="T47" fmla="*/ 92 h 232"/>
              <a:gd name="T48" fmla="*/ 16 w 84"/>
              <a:gd name="T49" fmla="*/ 76 h 232"/>
              <a:gd name="T50" fmla="*/ 16 w 84"/>
              <a:gd name="T51" fmla="*/ 64 h 232"/>
              <a:gd name="T52" fmla="*/ 16 w 84"/>
              <a:gd name="T53" fmla="*/ 52 h 232"/>
              <a:gd name="T54" fmla="*/ 16 w 84"/>
              <a:gd name="T55" fmla="*/ 44 h 232"/>
              <a:gd name="T56" fmla="*/ 12 w 84"/>
              <a:gd name="T57" fmla="*/ 36 h 232"/>
              <a:gd name="T58" fmla="*/ 12 w 84"/>
              <a:gd name="T59" fmla="*/ 32 h 232"/>
              <a:gd name="T60" fmla="*/ 12 w 84"/>
              <a:gd name="T61" fmla="*/ 24 h 232"/>
              <a:gd name="T62" fmla="*/ 8 w 84"/>
              <a:gd name="T63" fmla="*/ 24 h 232"/>
              <a:gd name="T64" fmla="*/ 8 w 84"/>
              <a:gd name="T65" fmla="*/ 20 h 232"/>
              <a:gd name="T66" fmla="*/ 0 w 84"/>
              <a:gd name="T67" fmla="*/ 20 h 232"/>
              <a:gd name="T68" fmla="*/ 0 w 84"/>
              <a:gd name="T69" fmla="*/ 16 h 232"/>
              <a:gd name="T70" fmla="*/ 0 w 84"/>
              <a:gd name="T71" fmla="*/ 8 h 232"/>
              <a:gd name="T72" fmla="*/ 0 w 84"/>
              <a:gd name="T73" fmla="*/ 4 h 232"/>
              <a:gd name="T74" fmla="*/ 8 w 84"/>
              <a:gd name="T75" fmla="*/ 0 h 232"/>
              <a:gd name="T76" fmla="*/ 16 w 84"/>
              <a:gd name="T77" fmla="*/ 0 h 232"/>
              <a:gd name="T78" fmla="*/ 28 w 84"/>
              <a:gd name="T79" fmla="*/ 0 h 232"/>
              <a:gd name="T80" fmla="*/ 44 w 84"/>
              <a:gd name="T81" fmla="*/ 0 h 232"/>
              <a:gd name="T82" fmla="*/ 60 w 84"/>
              <a:gd name="T83" fmla="*/ 4 h 232"/>
              <a:gd name="T84" fmla="*/ 68 w 84"/>
              <a:gd name="T85" fmla="*/ 8 h 232"/>
              <a:gd name="T86" fmla="*/ 76 w 84"/>
              <a:gd name="T87" fmla="*/ 12 h 232"/>
              <a:gd name="T88" fmla="*/ 80 w 84"/>
              <a:gd name="T89" fmla="*/ 16 h 232"/>
              <a:gd name="T90" fmla="*/ 80 w 84"/>
              <a:gd name="T91" fmla="*/ 20 h 232"/>
              <a:gd name="T92" fmla="*/ 84 w 84"/>
              <a:gd name="T93" fmla="*/ 28 h 232"/>
              <a:gd name="T94" fmla="*/ 80 w 84"/>
              <a:gd name="T95" fmla="*/ 32 h 232"/>
              <a:gd name="T96" fmla="*/ 80 w 84"/>
              <a:gd name="T97" fmla="*/ 36 h 232"/>
              <a:gd name="T98" fmla="*/ 80 w 84"/>
              <a:gd name="T99" fmla="*/ 36 h 2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84" h="232">
                <a:moveTo>
                  <a:pt x="80" y="36"/>
                </a:moveTo>
                <a:lnTo>
                  <a:pt x="80" y="40"/>
                </a:lnTo>
                <a:lnTo>
                  <a:pt x="80" y="44"/>
                </a:lnTo>
                <a:lnTo>
                  <a:pt x="76" y="48"/>
                </a:lnTo>
                <a:lnTo>
                  <a:pt x="76" y="56"/>
                </a:lnTo>
                <a:lnTo>
                  <a:pt x="76" y="64"/>
                </a:lnTo>
                <a:lnTo>
                  <a:pt x="76" y="72"/>
                </a:lnTo>
                <a:lnTo>
                  <a:pt x="76" y="84"/>
                </a:lnTo>
                <a:lnTo>
                  <a:pt x="76" y="96"/>
                </a:lnTo>
                <a:lnTo>
                  <a:pt x="72" y="108"/>
                </a:lnTo>
                <a:lnTo>
                  <a:pt x="72" y="124"/>
                </a:lnTo>
                <a:lnTo>
                  <a:pt x="72" y="140"/>
                </a:lnTo>
                <a:lnTo>
                  <a:pt x="72" y="156"/>
                </a:lnTo>
                <a:lnTo>
                  <a:pt x="68" y="176"/>
                </a:lnTo>
                <a:lnTo>
                  <a:pt x="68" y="192"/>
                </a:lnTo>
                <a:lnTo>
                  <a:pt x="68" y="232"/>
                </a:lnTo>
                <a:lnTo>
                  <a:pt x="20" y="232"/>
                </a:lnTo>
                <a:lnTo>
                  <a:pt x="20" y="208"/>
                </a:lnTo>
                <a:lnTo>
                  <a:pt x="20" y="184"/>
                </a:lnTo>
                <a:lnTo>
                  <a:pt x="20" y="164"/>
                </a:lnTo>
                <a:lnTo>
                  <a:pt x="20" y="144"/>
                </a:lnTo>
                <a:lnTo>
                  <a:pt x="20" y="124"/>
                </a:lnTo>
                <a:lnTo>
                  <a:pt x="20" y="108"/>
                </a:lnTo>
                <a:lnTo>
                  <a:pt x="20" y="92"/>
                </a:lnTo>
                <a:lnTo>
                  <a:pt x="16" y="76"/>
                </a:lnTo>
                <a:lnTo>
                  <a:pt x="16" y="64"/>
                </a:lnTo>
                <a:lnTo>
                  <a:pt x="16" y="52"/>
                </a:lnTo>
                <a:lnTo>
                  <a:pt x="16" y="44"/>
                </a:lnTo>
                <a:lnTo>
                  <a:pt x="12" y="36"/>
                </a:lnTo>
                <a:lnTo>
                  <a:pt x="12" y="32"/>
                </a:lnTo>
                <a:lnTo>
                  <a:pt x="12" y="24"/>
                </a:lnTo>
                <a:lnTo>
                  <a:pt x="8" y="24"/>
                </a:lnTo>
                <a:lnTo>
                  <a:pt x="8" y="20"/>
                </a:lnTo>
                <a:lnTo>
                  <a:pt x="0" y="20"/>
                </a:lnTo>
                <a:lnTo>
                  <a:pt x="0" y="16"/>
                </a:lnTo>
                <a:lnTo>
                  <a:pt x="0" y="8"/>
                </a:lnTo>
                <a:lnTo>
                  <a:pt x="0" y="4"/>
                </a:lnTo>
                <a:lnTo>
                  <a:pt x="8" y="0"/>
                </a:lnTo>
                <a:lnTo>
                  <a:pt x="16" y="0"/>
                </a:lnTo>
                <a:lnTo>
                  <a:pt x="28" y="0"/>
                </a:lnTo>
                <a:lnTo>
                  <a:pt x="44" y="0"/>
                </a:lnTo>
                <a:lnTo>
                  <a:pt x="60" y="4"/>
                </a:lnTo>
                <a:lnTo>
                  <a:pt x="68" y="8"/>
                </a:lnTo>
                <a:lnTo>
                  <a:pt x="76" y="12"/>
                </a:lnTo>
                <a:lnTo>
                  <a:pt x="80" y="16"/>
                </a:lnTo>
                <a:lnTo>
                  <a:pt x="80" y="20"/>
                </a:lnTo>
                <a:lnTo>
                  <a:pt x="84" y="28"/>
                </a:lnTo>
                <a:lnTo>
                  <a:pt x="80" y="32"/>
                </a:lnTo>
                <a:lnTo>
                  <a:pt x="80" y="36"/>
                </a:lnTo>
                <a:lnTo>
                  <a:pt x="80" y="36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4" name="Freeform 258">
            <a:extLst>
              <a:ext uri="{FF2B5EF4-FFF2-40B4-BE49-F238E27FC236}">
                <a16:creationId xmlns:a16="http://schemas.microsoft.com/office/drawing/2014/main" id="{2551FDF3-8EF6-4C50-9FD2-57FB7502BB5D}"/>
              </a:ext>
            </a:extLst>
          </p:cNvPr>
          <p:cNvSpPr>
            <a:spLocks/>
          </p:cNvSpPr>
          <p:nvPr/>
        </p:nvSpPr>
        <p:spPr bwMode="auto">
          <a:xfrm>
            <a:off x="5239786" y="1171043"/>
            <a:ext cx="893134" cy="322305"/>
          </a:xfrm>
          <a:custGeom>
            <a:avLst/>
            <a:gdLst>
              <a:gd name="T0" fmla="*/ 164 w 256"/>
              <a:gd name="T1" fmla="*/ 44 h 64"/>
              <a:gd name="T2" fmla="*/ 140 w 256"/>
              <a:gd name="T3" fmla="*/ 48 h 64"/>
              <a:gd name="T4" fmla="*/ 120 w 256"/>
              <a:gd name="T5" fmla="*/ 52 h 64"/>
              <a:gd name="T6" fmla="*/ 104 w 256"/>
              <a:gd name="T7" fmla="*/ 56 h 64"/>
              <a:gd name="T8" fmla="*/ 88 w 256"/>
              <a:gd name="T9" fmla="*/ 60 h 64"/>
              <a:gd name="T10" fmla="*/ 76 w 256"/>
              <a:gd name="T11" fmla="*/ 60 h 64"/>
              <a:gd name="T12" fmla="*/ 64 w 256"/>
              <a:gd name="T13" fmla="*/ 60 h 64"/>
              <a:gd name="T14" fmla="*/ 56 w 256"/>
              <a:gd name="T15" fmla="*/ 64 h 64"/>
              <a:gd name="T16" fmla="*/ 48 w 256"/>
              <a:gd name="T17" fmla="*/ 64 h 64"/>
              <a:gd name="T18" fmla="*/ 36 w 256"/>
              <a:gd name="T19" fmla="*/ 64 h 64"/>
              <a:gd name="T20" fmla="*/ 28 w 256"/>
              <a:gd name="T21" fmla="*/ 60 h 64"/>
              <a:gd name="T22" fmla="*/ 20 w 256"/>
              <a:gd name="T23" fmla="*/ 60 h 64"/>
              <a:gd name="T24" fmla="*/ 12 w 256"/>
              <a:gd name="T25" fmla="*/ 56 h 64"/>
              <a:gd name="T26" fmla="*/ 8 w 256"/>
              <a:gd name="T27" fmla="*/ 52 h 64"/>
              <a:gd name="T28" fmla="*/ 4 w 256"/>
              <a:gd name="T29" fmla="*/ 48 h 64"/>
              <a:gd name="T30" fmla="*/ 0 w 256"/>
              <a:gd name="T31" fmla="*/ 44 h 64"/>
              <a:gd name="T32" fmla="*/ 0 w 256"/>
              <a:gd name="T33" fmla="*/ 40 h 64"/>
              <a:gd name="T34" fmla="*/ 28 w 256"/>
              <a:gd name="T35" fmla="*/ 36 h 64"/>
              <a:gd name="T36" fmla="*/ 48 w 256"/>
              <a:gd name="T37" fmla="*/ 32 h 64"/>
              <a:gd name="T38" fmla="*/ 72 w 256"/>
              <a:gd name="T39" fmla="*/ 24 h 64"/>
              <a:gd name="T40" fmla="*/ 92 w 256"/>
              <a:gd name="T41" fmla="*/ 20 h 64"/>
              <a:gd name="T42" fmla="*/ 112 w 256"/>
              <a:gd name="T43" fmla="*/ 16 h 64"/>
              <a:gd name="T44" fmla="*/ 132 w 256"/>
              <a:gd name="T45" fmla="*/ 16 h 64"/>
              <a:gd name="T46" fmla="*/ 148 w 256"/>
              <a:gd name="T47" fmla="*/ 12 h 64"/>
              <a:gd name="T48" fmla="*/ 160 w 256"/>
              <a:gd name="T49" fmla="*/ 8 h 64"/>
              <a:gd name="T50" fmla="*/ 176 w 256"/>
              <a:gd name="T51" fmla="*/ 8 h 64"/>
              <a:gd name="T52" fmla="*/ 188 w 256"/>
              <a:gd name="T53" fmla="*/ 4 h 64"/>
              <a:gd name="T54" fmla="*/ 200 w 256"/>
              <a:gd name="T55" fmla="*/ 4 h 64"/>
              <a:gd name="T56" fmla="*/ 208 w 256"/>
              <a:gd name="T57" fmla="*/ 4 h 64"/>
              <a:gd name="T58" fmla="*/ 216 w 256"/>
              <a:gd name="T59" fmla="*/ 0 h 64"/>
              <a:gd name="T60" fmla="*/ 224 w 256"/>
              <a:gd name="T61" fmla="*/ 0 h 64"/>
              <a:gd name="T62" fmla="*/ 228 w 256"/>
              <a:gd name="T63" fmla="*/ 0 h 64"/>
              <a:gd name="T64" fmla="*/ 232 w 256"/>
              <a:gd name="T65" fmla="*/ 4 h 64"/>
              <a:gd name="T66" fmla="*/ 244 w 256"/>
              <a:gd name="T67" fmla="*/ 4 h 64"/>
              <a:gd name="T68" fmla="*/ 248 w 256"/>
              <a:gd name="T69" fmla="*/ 8 h 64"/>
              <a:gd name="T70" fmla="*/ 256 w 256"/>
              <a:gd name="T71" fmla="*/ 12 h 64"/>
              <a:gd name="T72" fmla="*/ 256 w 256"/>
              <a:gd name="T73" fmla="*/ 20 h 64"/>
              <a:gd name="T74" fmla="*/ 256 w 256"/>
              <a:gd name="T75" fmla="*/ 20 h 64"/>
              <a:gd name="T76" fmla="*/ 252 w 256"/>
              <a:gd name="T77" fmla="*/ 24 h 64"/>
              <a:gd name="T78" fmla="*/ 244 w 256"/>
              <a:gd name="T79" fmla="*/ 28 h 64"/>
              <a:gd name="T80" fmla="*/ 232 w 256"/>
              <a:gd name="T81" fmla="*/ 28 h 64"/>
              <a:gd name="T82" fmla="*/ 220 w 256"/>
              <a:gd name="T83" fmla="*/ 32 h 64"/>
              <a:gd name="T84" fmla="*/ 204 w 256"/>
              <a:gd name="T85" fmla="*/ 36 h 64"/>
              <a:gd name="T86" fmla="*/ 184 w 256"/>
              <a:gd name="T87" fmla="*/ 40 h 64"/>
              <a:gd name="T88" fmla="*/ 164 w 256"/>
              <a:gd name="T89" fmla="*/ 44 h 64"/>
              <a:gd name="T90" fmla="*/ 164 w 256"/>
              <a:gd name="T91" fmla="*/ 44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256" h="64">
                <a:moveTo>
                  <a:pt x="164" y="44"/>
                </a:moveTo>
                <a:lnTo>
                  <a:pt x="140" y="48"/>
                </a:lnTo>
                <a:lnTo>
                  <a:pt x="120" y="52"/>
                </a:lnTo>
                <a:lnTo>
                  <a:pt x="104" y="56"/>
                </a:lnTo>
                <a:lnTo>
                  <a:pt x="88" y="60"/>
                </a:lnTo>
                <a:lnTo>
                  <a:pt x="76" y="60"/>
                </a:lnTo>
                <a:lnTo>
                  <a:pt x="64" y="60"/>
                </a:lnTo>
                <a:lnTo>
                  <a:pt x="56" y="64"/>
                </a:lnTo>
                <a:lnTo>
                  <a:pt x="48" y="64"/>
                </a:lnTo>
                <a:lnTo>
                  <a:pt x="36" y="64"/>
                </a:lnTo>
                <a:lnTo>
                  <a:pt x="28" y="60"/>
                </a:lnTo>
                <a:lnTo>
                  <a:pt x="20" y="60"/>
                </a:lnTo>
                <a:lnTo>
                  <a:pt x="12" y="56"/>
                </a:lnTo>
                <a:lnTo>
                  <a:pt x="8" y="52"/>
                </a:lnTo>
                <a:lnTo>
                  <a:pt x="4" y="48"/>
                </a:lnTo>
                <a:lnTo>
                  <a:pt x="0" y="44"/>
                </a:lnTo>
                <a:lnTo>
                  <a:pt x="0" y="40"/>
                </a:lnTo>
                <a:lnTo>
                  <a:pt x="28" y="36"/>
                </a:lnTo>
                <a:lnTo>
                  <a:pt x="48" y="32"/>
                </a:lnTo>
                <a:lnTo>
                  <a:pt x="72" y="24"/>
                </a:lnTo>
                <a:lnTo>
                  <a:pt x="92" y="20"/>
                </a:lnTo>
                <a:lnTo>
                  <a:pt x="112" y="16"/>
                </a:lnTo>
                <a:lnTo>
                  <a:pt x="132" y="16"/>
                </a:lnTo>
                <a:lnTo>
                  <a:pt x="148" y="12"/>
                </a:lnTo>
                <a:lnTo>
                  <a:pt x="160" y="8"/>
                </a:lnTo>
                <a:lnTo>
                  <a:pt x="176" y="8"/>
                </a:lnTo>
                <a:lnTo>
                  <a:pt x="188" y="4"/>
                </a:lnTo>
                <a:lnTo>
                  <a:pt x="200" y="4"/>
                </a:lnTo>
                <a:lnTo>
                  <a:pt x="208" y="4"/>
                </a:lnTo>
                <a:lnTo>
                  <a:pt x="216" y="0"/>
                </a:lnTo>
                <a:lnTo>
                  <a:pt x="224" y="0"/>
                </a:lnTo>
                <a:lnTo>
                  <a:pt x="228" y="0"/>
                </a:lnTo>
                <a:lnTo>
                  <a:pt x="232" y="4"/>
                </a:lnTo>
                <a:lnTo>
                  <a:pt x="244" y="4"/>
                </a:lnTo>
                <a:lnTo>
                  <a:pt x="248" y="8"/>
                </a:lnTo>
                <a:lnTo>
                  <a:pt x="256" y="12"/>
                </a:lnTo>
                <a:lnTo>
                  <a:pt x="256" y="20"/>
                </a:lnTo>
                <a:lnTo>
                  <a:pt x="256" y="20"/>
                </a:lnTo>
                <a:lnTo>
                  <a:pt x="252" y="24"/>
                </a:lnTo>
                <a:lnTo>
                  <a:pt x="244" y="28"/>
                </a:lnTo>
                <a:lnTo>
                  <a:pt x="232" y="28"/>
                </a:lnTo>
                <a:lnTo>
                  <a:pt x="220" y="32"/>
                </a:lnTo>
                <a:lnTo>
                  <a:pt x="204" y="36"/>
                </a:lnTo>
                <a:lnTo>
                  <a:pt x="184" y="40"/>
                </a:lnTo>
                <a:lnTo>
                  <a:pt x="164" y="44"/>
                </a:lnTo>
                <a:lnTo>
                  <a:pt x="164" y="44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5" name="Freeform 259">
            <a:extLst>
              <a:ext uri="{FF2B5EF4-FFF2-40B4-BE49-F238E27FC236}">
                <a16:creationId xmlns:a16="http://schemas.microsoft.com/office/drawing/2014/main" id="{6BC82F08-6EAB-4B2B-9E85-1AD977730339}"/>
              </a:ext>
            </a:extLst>
          </p:cNvPr>
          <p:cNvSpPr>
            <a:spLocks/>
          </p:cNvSpPr>
          <p:nvPr/>
        </p:nvSpPr>
        <p:spPr bwMode="auto">
          <a:xfrm>
            <a:off x="6230606" y="1030035"/>
            <a:ext cx="753582" cy="624465"/>
          </a:xfrm>
          <a:custGeom>
            <a:avLst/>
            <a:gdLst>
              <a:gd name="T0" fmla="*/ 100 w 216"/>
              <a:gd name="T1" fmla="*/ 124 h 124"/>
              <a:gd name="T2" fmla="*/ 108 w 216"/>
              <a:gd name="T3" fmla="*/ 92 h 124"/>
              <a:gd name="T4" fmla="*/ 116 w 216"/>
              <a:gd name="T5" fmla="*/ 68 h 124"/>
              <a:gd name="T6" fmla="*/ 120 w 216"/>
              <a:gd name="T7" fmla="*/ 52 h 124"/>
              <a:gd name="T8" fmla="*/ 120 w 216"/>
              <a:gd name="T9" fmla="*/ 48 h 124"/>
              <a:gd name="T10" fmla="*/ 112 w 216"/>
              <a:gd name="T11" fmla="*/ 48 h 124"/>
              <a:gd name="T12" fmla="*/ 100 w 216"/>
              <a:gd name="T13" fmla="*/ 48 h 124"/>
              <a:gd name="T14" fmla="*/ 84 w 216"/>
              <a:gd name="T15" fmla="*/ 52 h 124"/>
              <a:gd name="T16" fmla="*/ 64 w 216"/>
              <a:gd name="T17" fmla="*/ 56 h 124"/>
              <a:gd name="T18" fmla="*/ 52 w 216"/>
              <a:gd name="T19" fmla="*/ 56 h 124"/>
              <a:gd name="T20" fmla="*/ 36 w 216"/>
              <a:gd name="T21" fmla="*/ 60 h 124"/>
              <a:gd name="T22" fmla="*/ 12 w 216"/>
              <a:gd name="T23" fmla="*/ 52 h 124"/>
              <a:gd name="T24" fmla="*/ 4 w 216"/>
              <a:gd name="T25" fmla="*/ 44 h 124"/>
              <a:gd name="T26" fmla="*/ 0 w 216"/>
              <a:gd name="T27" fmla="*/ 36 h 124"/>
              <a:gd name="T28" fmla="*/ 4 w 216"/>
              <a:gd name="T29" fmla="*/ 32 h 124"/>
              <a:gd name="T30" fmla="*/ 20 w 216"/>
              <a:gd name="T31" fmla="*/ 28 h 124"/>
              <a:gd name="T32" fmla="*/ 48 w 216"/>
              <a:gd name="T33" fmla="*/ 28 h 124"/>
              <a:gd name="T34" fmla="*/ 80 w 216"/>
              <a:gd name="T35" fmla="*/ 20 h 124"/>
              <a:gd name="T36" fmla="*/ 108 w 216"/>
              <a:gd name="T37" fmla="*/ 16 h 124"/>
              <a:gd name="T38" fmla="*/ 116 w 216"/>
              <a:gd name="T39" fmla="*/ 12 h 124"/>
              <a:gd name="T40" fmla="*/ 120 w 216"/>
              <a:gd name="T41" fmla="*/ 4 h 124"/>
              <a:gd name="T42" fmla="*/ 128 w 216"/>
              <a:gd name="T43" fmla="*/ 0 h 124"/>
              <a:gd name="T44" fmla="*/ 140 w 216"/>
              <a:gd name="T45" fmla="*/ 0 h 124"/>
              <a:gd name="T46" fmla="*/ 160 w 216"/>
              <a:gd name="T47" fmla="*/ 4 h 124"/>
              <a:gd name="T48" fmla="*/ 184 w 216"/>
              <a:gd name="T49" fmla="*/ 16 h 124"/>
              <a:gd name="T50" fmla="*/ 200 w 216"/>
              <a:gd name="T51" fmla="*/ 24 h 124"/>
              <a:gd name="T52" fmla="*/ 208 w 216"/>
              <a:gd name="T53" fmla="*/ 32 h 124"/>
              <a:gd name="T54" fmla="*/ 216 w 216"/>
              <a:gd name="T55" fmla="*/ 40 h 124"/>
              <a:gd name="T56" fmla="*/ 208 w 216"/>
              <a:gd name="T57" fmla="*/ 48 h 124"/>
              <a:gd name="T58" fmla="*/ 196 w 216"/>
              <a:gd name="T59" fmla="*/ 52 h 124"/>
              <a:gd name="T60" fmla="*/ 184 w 216"/>
              <a:gd name="T61" fmla="*/ 56 h 124"/>
              <a:gd name="T62" fmla="*/ 168 w 216"/>
              <a:gd name="T63" fmla="*/ 72 h 124"/>
              <a:gd name="T64" fmla="*/ 156 w 216"/>
              <a:gd name="T65" fmla="*/ 92 h 124"/>
              <a:gd name="T66" fmla="*/ 136 w 216"/>
              <a:gd name="T67" fmla="*/ 124 h 1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216" h="124">
                <a:moveTo>
                  <a:pt x="136" y="124"/>
                </a:moveTo>
                <a:lnTo>
                  <a:pt x="100" y="124"/>
                </a:lnTo>
                <a:lnTo>
                  <a:pt x="104" y="108"/>
                </a:lnTo>
                <a:lnTo>
                  <a:pt x="108" y="92"/>
                </a:lnTo>
                <a:lnTo>
                  <a:pt x="112" y="76"/>
                </a:lnTo>
                <a:lnTo>
                  <a:pt x="116" y="68"/>
                </a:lnTo>
                <a:lnTo>
                  <a:pt x="116" y="60"/>
                </a:lnTo>
                <a:lnTo>
                  <a:pt x="120" y="52"/>
                </a:lnTo>
                <a:lnTo>
                  <a:pt x="120" y="48"/>
                </a:lnTo>
                <a:lnTo>
                  <a:pt x="120" y="48"/>
                </a:lnTo>
                <a:lnTo>
                  <a:pt x="116" y="48"/>
                </a:lnTo>
                <a:lnTo>
                  <a:pt x="112" y="48"/>
                </a:lnTo>
                <a:lnTo>
                  <a:pt x="104" y="48"/>
                </a:lnTo>
                <a:lnTo>
                  <a:pt x="100" y="48"/>
                </a:lnTo>
                <a:lnTo>
                  <a:pt x="92" y="52"/>
                </a:lnTo>
                <a:lnTo>
                  <a:pt x="84" y="52"/>
                </a:lnTo>
                <a:lnTo>
                  <a:pt x="76" y="56"/>
                </a:lnTo>
                <a:lnTo>
                  <a:pt x="64" y="56"/>
                </a:lnTo>
                <a:lnTo>
                  <a:pt x="60" y="56"/>
                </a:lnTo>
                <a:lnTo>
                  <a:pt x="52" y="56"/>
                </a:lnTo>
                <a:lnTo>
                  <a:pt x="44" y="60"/>
                </a:lnTo>
                <a:lnTo>
                  <a:pt x="36" y="60"/>
                </a:lnTo>
                <a:lnTo>
                  <a:pt x="24" y="56"/>
                </a:lnTo>
                <a:lnTo>
                  <a:pt x="12" y="52"/>
                </a:lnTo>
                <a:lnTo>
                  <a:pt x="8" y="48"/>
                </a:lnTo>
                <a:lnTo>
                  <a:pt x="4" y="44"/>
                </a:lnTo>
                <a:lnTo>
                  <a:pt x="0" y="40"/>
                </a:lnTo>
                <a:lnTo>
                  <a:pt x="0" y="36"/>
                </a:lnTo>
                <a:lnTo>
                  <a:pt x="0" y="32"/>
                </a:lnTo>
                <a:lnTo>
                  <a:pt x="4" y="32"/>
                </a:lnTo>
                <a:lnTo>
                  <a:pt x="12" y="28"/>
                </a:lnTo>
                <a:lnTo>
                  <a:pt x="20" y="28"/>
                </a:lnTo>
                <a:lnTo>
                  <a:pt x="32" y="28"/>
                </a:lnTo>
                <a:lnTo>
                  <a:pt x="48" y="28"/>
                </a:lnTo>
                <a:lnTo>
                  <a:pt x="64" y="24"/>
                </a:lnTo>
                <a:lnTo>
                  <a:pt x="80" y="20"/>
                </a:lnTo>
                <a:lnTo>
                  <a:pt x="96" y="20"/>
                </a:lnTo>
                <a:lnTo>
                  <a:pt x="108" y="16"/>
                </a:lnTo>
                <a:lnTo>
                  <a:pt x="112" y="12"/>
                </a:lnTo>
                <a:lnTo>
                  <a:pt x="116" y="12"/>
                </a:lnTo>
                <a:lnTo>
                  <a:pt x="120" y="8"/>
                </a:lnTo>
                <a:lnTo>
                  <a:pt x="120" y="4"/>
                </a:lnTo>
                <a:lnTo>
                  <a:pt x="124" y="0"/>
                </a:lnTo>
                <a:lnTo>
                  <a:pt x="128" y="0"/>
                </a:lnTo>
                <a:lnTo>
                  <a:pt x="136" y="0"/>
                </a:lnTo>
                <a:lnTo>
                  <a:pt x="140" y="0"/>
                </a:lnTo>
                <a:lnTo>
                  <a:pt x="148" y="0"/>
                </a:lnTo>
                <a:lnTo>
                  <a:pt x="160" y="4"/>
                </a:lnTo>
                <a:lnTo>
                  <a:pt x="172" y="8"/>
                </a:lnTo>
                <a:lnTo>
                  <a:pt x="184" y="16"/>
                </a:lnTo>
                <a:lnTo>
                  <a:pt x="192" y="20"/>
                </a:lnTo>
                <a:lnTo>
                  <a:pt x="200" y="24"/>
                </a:lnTo>
                <a:lnTo>
                  <a:pt x="204" y="28"/>
                </a:lnTo>
                <a:lnTo>
                  <a:pt x="208" y="32"/>
                </a:lnTo>
                <a:lnTo>
                  <a:pt x="212" y="36"/>
                </a:lnTo>
                <a:lnTo>
                  <a:pt x="216" y="40"/>
                </a:lnTo>
                <a:lnTo>
                  <a:pt x="212" y="44"/>
                </a:lnTo>
                <a:lnTo>
                  <a:pt x="208" y="48"/>
                </a:lnTo>
                <a:lnTo>
                  <a:pt x="204" y="48"/>
                </a:lnTo>
                <a:lnTo>
                  <a:pt x="196" y="52"/>
                </a:lnTo>
                <a:lnTo>
                  <a:pt x="188" y="52"/>
                </a:lnTo>
                <a:lnTo>
                  <a:pt x="184" y="56"/>
                </a:lnTo>
                <a:lnTo>
                  <a:pt x="176" y="64"/>
                </a:lnTo>
                <a:lnTo>
                  <a:pt x="168" y="72"/>
                </a:lnTo>
                <a:lnTo>
                  <a:pt x="164" y="80"/>
                </a:lnTo>
                <a:lnTo>
                  <a:pt x="156" y="92"/>
                </a:lnTo>
                <a:lnTo>
                  <a:pt x="144" y="108"/>
                </a:lnTo>
                <a:lnTo>
                  <a:pt x="136" y="124"/>
                </a:lnTo>
                <a:lnTo>
                  <a:pt x="136" y="124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6" name="Freeform 260">
            <a:extLst>
              <a:ext uri="{FF2B5EF4-FFF2-40B4-BE49-F238E27FC236}">
                <a16:creationId xmlns:a16="http://schemas.microsoft.com/office/drawing/2014/main" id="{7149C894-CF0A-454C-9437-921B6E1834FC}"/>
              </a:ext>
            </a:extLst>
          </p:cNvPr>
          <p:cNvSpPr>
            <a:spLocks/>
          </p:cNvSpPr>
          <p:nvPr/>
        </p:nvSpPr>
        <p:spPr bwMode="auto">
          <a:xfrm>
            <a:off x="6300383" y="1513492"/>
            <a:ext cx="544254" cy="261873"/>
          </a:xfrm>
          <a:custGeom>
            <a:avLst/>
            <a:gdLst>
              <a:gd name="T0" fmla="*/ 80 w 156"/>
              <a:gd name="T1" fmla="*/ 12 h 52"/>
              <a:gd name="T2" fmla="*/ 100 w 156"/>
              <a:gd name="T3" fmla="*/ 4 h 52"/>
              <a:gd name="T4" fmla="*/ 120 w 156"/>
              <a:gd name="T5" fmla="*/ 0 h 52"/>
              <a:gd name="T6" fmla="*/ 132 w 156"/>
              <a:gd name="T7" fmla="*/ 0 h 52"/>
              <a:gd name="T8" fmla="*/ 144 w 156"/>
              <a:gd name="T9" fmla="*/ 4 h 52"/>
              <a:gd name="T10" fmla="*/ 148 w 156"/>
              <a:gd name="T11" fmla="*/ 8 h 52"/>
              <a:gd name="T12" fmla="*/ 152 w 156"/>
              <a:gd name="T13" fmla="*/ 12 h 52"/>
              <a:gd name="T14" fmla="*/ 156 w 156"/>
              <a:gd name="T15" fmla="*/ 16 h 52"/>
              <a:gd name="T16" fmla="*/ 156 w 156"/>
              <a:gd name="T17" fmla="*/ 20 h 52"/>
              <a:gd name="T18" fmla="*/ 156 w 156"/>
              <a:gd name="T19" fmla="*/ 24 h 52"/>
              <a:gd name="T20" fmla="*/ 152 w 156"/>
              <a:gd name="T21" fmla="*/ 28 h 52"/>
              <a:gd name="T22" fmla="*/ 148 w 156"/>
              <a:gd name="T23" fmla="*/ 28 h 52"/>
              <a:gd name="T24" fmla="*/ 140 w 156"/>
              <a:gd name="T25" fmla="*/ 32 h 52"/>
              <a:gd name="T26" fmla="*/ 132 w 156"/>
              <a:gd name="T27" fmla="*/ 36 h 52"/>
              <a:gd name="T28" fmla="*/ 124 w 156"/>
              <a:gd name="T29" fmla="*/ 36 h 52"/>
              <a:gd name="T30" fmla="*/ 108 w 156"/>
              <a:gd name="T31" fmla="*/ 40 h 52"/>
              <a:gd name="T32" fmla="*/ 96 w 156"/>
              <a:gd name="T33" fmla="*/ 40 h 52"/>
              <a:gd name="T34" fmla="*/ 68 w 156"/>
              <a:gd name="T35" fmla="*/ 48 h 52"/>
              <a:gd name="T36" fmla="*/ 40 w 156"/>
              <a:gd name="T37" fmla="*/ 48 h 52"/>
              <a:gd name="T38" fmla="*/ 28 w 156"/>
              <a:gd name="T39" fmla="*/ 52 h 52"/>
              <a:gd name="T40" fmla="*/ 20 w 156"/>
              <a:gd name="T41" fmla="*/ 52 h 52"/>
              <a:gd name="T42" fmla="*/ 12 w 156"/>
              <a:gd name="T43" fmla="*/ 52 h 52"/>
              <a:gd name="T44" fmla="*/ 0 w 156"/>
              <a:gd name="T45" fmla="*/ 52 h 52"/>
              <a:gd name="T46" fmla="*/ 0 w 156"/>
              <a:gd name="T47" fmla="*/ 24 h 52"/>
              <a:gd name="T48" fmla="*/ 20 w 156"/>
              <a:gd name="T49" fmla="*/ 24 h 52"/>
              <a:gd name="T50" fmla="*/ 40 w 156"/>
              <a:gd name="T51" fmla="*/ 20 h 52"/>
              <a:gd name="T52" fmla="*/ 60 w 156"/>
              <a:gd name="T53" fmla="*/ 16 h 52"/>
              <a:gd name="T54" fmla="*/ 80 w 156"/>
              <a:gd name="T55" fmla="*/ 12 h 52"/>
              <a:gd name="T56" fmla="*/ 80 w 156"/>
              <a:gd name="T57" fmla="*/ 12 h 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56" h="52">
                <a:moveTo>
                  <a:pt x="80" y="12"/>
                </a:moveTo>
                <a:lnTo>
                  <a:pt x="100" y="4"/>
                </a:lnTo>
                <a:lnTo>
                  <a:pt x="120" y="0"/>
                </a:lnTo>
                <a:lnTo>
                  <a:pt x="132" y="0"/>
                </a:lnTo>
                <a:lnTo>
                  <a:pt x="144" y="4"/>
                </a:lnTo>
                <a:lnTo>
                  <a:pt x="148" y="8"/>
                </a:lnTo>
                <a:lnTo>
                  <a:pt x="152" y="12"/>
                </a:lnTo>
                <a:lnTo>
                  <a:pt x="156" y="16"/>
                </a:lnTo>
                <a:lnTo>
                  <a:pt x="156" y="20"/>
                </a:lnTo>
                <a:lnTo>
                  <a:pt x="156" y="24"/>
                </a:lnTo>
                <a:lnTo>
                  <a:pt x="152" y="28"/>
                </a:lnTo>
                <a:lnTo>
                  <a:pt x="148" y="28"/>
                </a:lnTo>
                <a:lnTo>
                  <a:pt x="140" y="32"/>
                </a:lnTo>
                <a:lnTo>
                  <a:pt x="132" y="36"/>
                </a:lnTo>
                <a:lnTo>
                  <a:pt x="124" y="36"/>
                </a:lnTo>
                <a:lnTo>
                  <a:pt x="108" y="40"/>
                </a:lnTo>
                <a:lnTo>
                  <a:pt x="96" y="40"/>
                </a:lnTo>
                <a:lnTo>
                  <a:pt x="68" y="48"/>
                </a:lnTo>
                <a:lnTo>
                  <a:pt x="40" y="48"/>
                </a:lnTo>
                <a:lnTo>
                  <a:pt x="28" y="52"/>
                </a:lnTo>
                <a:lnTo>
                  <a:pt x="20" y="52"/>
                </a:lnTo>
                <a:lnTo>
                  <a:pt x="12" y="52"/>
                </a:lnTo>
                <a:lnTo>
                  <a:pt x="0" y="52"/>
                </a:lnTo>
                <a:lnTo>
                  <a:pt x="0" y="24"/>
                </a:lnTo>
                <a:lnTo>
                  <a:pt x="20" y="24"/>
                </a:lnTo>
                <a:lnTo>
                  <a:pt x="40" y="20"/>
                </a:lnTo>
                <a:lnTo>
                  <a:pt x="60" y="16"/>
                </a:lnTo>
                <a:lnTo>
                  <a:pt x="80" y="12"/>
                </a:lnTo>
                <a:lnTo>
                  <a:pt x="80" y="12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7" name="Freeform 261">
            <a:extLst>
              <a:ext uri="{FF2B5EF4-FFF2-40B4-BE49-F238E27FC236}">
                <a16:creationId xmlns:a16="http://schemas.microsoft.com/office/drawing/2014/main" id="{55CC9899-AFBC-4686-B968-EE6EDC65032A}"/>
              </a:ext>
            </a:extLst>
          </p:cNvPr>
          <p:cNvSpPr>
            <a:spLocks/>
          </p:cNvSpPr>
          <p:nvPr/>
        </p:nvSpPr>
        <p:spPr bwMode="auto">
          <a:xfrm>
            <a:off x="6202696" y="1594068"/>
            <a:ext cx="962910" cy="886338"/>
          </a:xfrm>
          <a:custGeom>
            <a:avLst/>
            <a:gdLst>
              <a:gd name="T0" fmla="*/ 240 w 276"/>
              <a:gd name="T1" fmla="*/ 56 h 176"/>
              <a:gd name="T2" fmla="*/ 252 w 276"/>
              <a:gd name="T3" fmla="*/ 72 h 176"/>
              <a:gd name="T4" fmla="*/ 260 w 276"/>
              <a:gd name="T5" fmla="*/ 96 h 176"/>
              <a:gd name="T6" fmla="*/ 268 w 276"/>
              <a:gd name="T7" fmla="*/ 120 h 176"/>
              <a:gd name="T8" fmla="*/ 276 w 276"/>
              <a:gd name="T9" fmla="*/ 132 h 176"/>
              <a:gd name="T10" fmla="*/ 276 w 276"/>
              <a:gd name="T11" fmla="*/ 140 h 176"/>
              <a:gd name="T12" fmla="*/ 272 w 276"/>
              <a:gd name="T13" fmla="*/ 144 h 176"/>
              <a:gd name="T14" fmla="*/ 260 w 276"/>
              <a:gd name="T15" fmla="*/ 152 h 176"/>
              <a:gd name="T16" fmla="*/ 240 w 276"/>
              <a:gd name="T17" fmla="*/ 160 h 176"/>
              <a:gd name="T18" fmla="*/ 216 w 276"/>
              <a:gd name="T19" fmla="*/ 168 h 176"/>
              <a:gd name="T20" fmla="*/ 188 w 276"/>
              <a:gd name="T21" fmla="*/ 172 h 176"/>
              <a:gd name="T22" fmla="*/ 152 w 276"/>
              <a:gd name="T23" fmla="*/ 176 h 176"/>
              <a:gd name="T24" fmla="*/ 108 w 276"/>
              <a:gd name="T25" fmla="*/ 176 h 176"/>
              <a:gd name="T26" fmla="*/ 72 w 276"/>
              <a:gd name="T27" fmla="*/ 172 h 176"/>
              <a:gd name="T28" fmla="*/ 48 w 276"/>
              <a:gd name="T29" fmla="*/ 164 h 176"/>
              <a:gd name="T30" fmla="*/ 28 w 276"/>
              <a:gd name="T31" fmla="*/ 148 h 176"/>
              <a:gd name="T32" fmla="*/ 16 w 276"/>
              <a:gd name="T33" fmla="*/ 132 h 176"/>
              <a:gd name="T34" fmla="*/ 12 w 276"/>
              <a:gd name="T35" fmla="*/ 104 h 176"/>
              <a:gd name="T36" fmla="*/ 12 w 276"/>
              <a:gd name="T37" fmla="*/ 72 h 176"/>
              <a:gd name="T38" fmla="*/ 12 w 276"/>
              <a:gd name="T39" fmla="*/ 44 h 176"/>
              <a:gd name="T40" fmla="*/ 4 w 276"/>
              <a:gd name="T41" fmla="*/ 28 h 176"/>
              <a:gd name="T42" fmla="*/ 0 w 276"/>
              <a:gd name="T43" fmla="*/ 12 h 176"/>
              <a:gd name="T44" fmla="*/ 0 w 276"/>
              <a:gd name="T45" fmla="*/ 4 h 176"/>
              <a:gd name="T46" fmla="*/ 8 w 276"/>
              <a:gd name="T47" fmla="*/ 0 h 176"/>
              <a:gd name="T48" fmla="*/ 24 w 276"/>
              <a:gd name="T49" fmla="*/ 0 h 176"/>
              <a:gd name="T50" fmla="*/ 48 w 276"/>
              <a:gd name="T51" fmla="*/ 8 h 176"/>
              <a:gd name="T52" fmla="*/ 64 w 276"/>
              <a:gd name="T53" fmla="*/ 16 h 176"/>
              <a:gd name="T54" fmla="*/ 64 w 276"/>
              <a:gd name="T55" fmla="*/ 24 h 176"/>
              <a:gd name="T56" fmla="*/ 64 w 276"/>
              <a:gd name="T57" fmla="*/ 36 h 176"/>
              <a:gd name="T58" fmla="*/ 64 w 276"/>
              <a:gd name="T59" fmla="*/ 52 h 176"/>
              <a:gd name="T60" fmla="*/ 60 w 276"/>
              <a:gd name="T61" fmla="*/ 72 h 176"/>
              <a:gd name="T62" fmla="*/ 60 w 276"/>
              <a:gd name="T63" fmla="*/ 88 h 176"/>
              <a:gd name="T64" fmla="*/ 60 w 276"/>
              <a:gd name="T65" fmla="*/ 100 h 176"/>
              <a:gd name="T66" fmla="*/ 64 w 276"/>
              <a:gd name="T67" fmla="*/ 112 h 176"/>
              <a:gd name="T68" fmla="*/ 72 w 276"/>
              <a:gd name="T69" fmla="*/ 124 h 176"/>
              <a:gd name="T70" fmla="*/ 92 w 276"/>
              <a:gd name="T71" fmla="*/ 128 h 176"/>
              <a:gd name="T72" fmla="*/ 112 w 276"/>
              <a:gd name="T73" fmla="*/ 132 h 176"/>
              <a:gd name="T74" fmla="*/ 140 w 276"/>
              <a:gd name="T75" fmla="*/ 132 h 176"/>
              <a:gd name="T76" fmla="*/ 164 w 276"/>
              <a:gd name="T77" fmla="*/ 128 h 176"/>
              <a:gd name="T78" fmla="*/ 188 w 276"/>
              <a:gd name="T79" fmla="*/ 124 h 176"/>
              <a:gd name="T80" fmla="*/ 208 w 276"/>
              <a:gd name="T81" fmla="*/ 112 h 176"/>
              <a:gd name="T82" fmla="*/ 216 w 276"/>
              <a:gd name="T83" fmla="*/ 84 h 176"/>
              <a:gd name="T84" fmla="*/ 220 w 276"/>
              <a:gd name="T85" fmla="*/ 68 h 176"/>
              <a:gd name="T86" fmla="*/ 224 w 276"/>
              <a:gd name="T87" fmla="*/ 60 h 176"/>
              <a:gd name="T88" fmla="*/ 228 w 276"/>
              <a:gd name="T89" fmla="*/ 56 h 176"/>
              <a:gd name="T90" fmla="*/ 236 w 276"/>
              <a:gd name="T91" fmla="*/ 56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276" h="176">
                <a:moveTo>
                  <a:pt x="236" y="56"/>
                </a:moveTo>
                <a:lnTo>
                  <a:pt x="240" y="56"/>
                </a:lnTo>
                <a:lnTo>
                  <a:pt x="248" y="64"/>
                </a:lnTo>
                <a:lnTo>
                  <a:pt x="252" y="72"/>
                </a:lnTo>
                <a:lnTo>
                  <a:pt x="256" y="84"/>
                </a:lnTo>
                <a:lnTo>
                  <a:pt x="260" y="96"/>
                </a:lnTo>
                <a:lnTo>
                  <a:pt x="264" y="108"/>
                </a:lnTo>
                <a:lnTo>
                  <a:pt x="268" y="120"/>
                </a:lnTo>
                <a:lnTo>
                  <a:pt x="272" y="128"/>
                </a:lnTo>
                <a:lnTo>
                  <a:pt x="276" y="132"/>
                </a:lnTo>
                <a:lnTo>
                  <a:pt x="276" y="136"/>
                </a:lnTo>
                <a:lnTo>
                  <a:pt x="276" y="140"/>
                </a:lnTo>
                <a:lnTo>
                  <a:pt x="272" y="140"/>
                </a:lnTo>
                <a:lnTo>
                  <a:pt x="272" y="144"/>
                </a:lnTo>
                <a:lnTo>
                  <a:pt x="268" y="148"/>
                </a:lnTo>
                <a:lnTo>
                  <a:pt x="260" y="152"/>
                </a:lnTo>
                <a:lnTo>
                  <a:pt x="256" y="152"/>
                </a:lnTo>
                <a:lnTo>
                  <a:pt x="240" y="160"/>
                </a:lnTo>
                <a:lnTo>
                  <a:pt x="228" y="164"/>
                </a:lnTo>
                <a:lnTo>
                  <a:pt x="216" y="168"/>
                </a:lnTo>
                <a:lnTo>
                  <a:pt x="204" y="168"/>
                </a:lnTo>
                <a:lnTo>
                  <a:pt x="188" y="172"/>
                </a:lnTo>
                <a:lnTo>
                  <a:pt x="172" y="172"/>
                </a:lnTo>
                <a:lnTo>
                  <a:pt x="152" y="176"/>
                </a:lnTo>
                <a:lnTo>
                  <a:pt x="128" y="176"/>
                </a:lnTo>
                <a:lnTo>
                  <a:pt x="108" y="176"/>
                </a:lnTo>
                <a:lnTo>
                  <a:pt x="88" y="172"/>
                </a:lnTo>
                <a:lnTo>
                  <a:pt x="72" y="172"/>
                </a:lnTo>
                <a:lnTo>
                  <a:pt x="60" y="168"/>
                </a:lnTo>
                <a:lnTo>
                  <a:pt x="48" y="164"/>
                </a:lnTo>
                <a:lnTo>
                  <a:pt x="36" y="156"/>
                </a:lnTo>
                <a:lnTo>
                  <a:pt x="28" y="148"/>
                </a:lnTo>
                <a:lnTo>
                  <a:pt x="20" y="140"/>
                </a:lnTo>
                <a:lnTo>
                  <a:pt x="16" y="132"/>
                </a:lnTo>
                <a:lnTo>
                  <a:pt x="12" y="120"/>
                </a:lnTo>
                <a:lnTo>
                  <a:pt x="12" y="104"/>
                </a:lnTo>
                <a:lnTo>
                  <a:pt x="12" y="88"/>
                </a:lnTo>
                <a:lnTo>
                  <a:pt x="12" y="72"/>
                </a:lnTo>
                <a:lnTo>
                  <a:pt x="12" y="56"/>
                </a:lnTo>
                <a:lnTo>
                  <a:pt x="12" y="44"/>
                </a:lnTo>
                <a:lnTo>
                  <a:pt x="8" y="36"/>
                </a:lnTo>
                <a:lnTo>
                  <a:pt x="4" y="28"/>
                </a:lnTo>
                <a:lnTo>
                  <a:pt x="4" y="20"/>
                </a:lnTo>
                <a:lnTo>
                  <a:pt x="0" y="12"/>
                </a:lnTo>
                <a:lnTo>
                  <a:pt x="0" y="8"/>
                </a:lnTo>
                <a:lnTo>
                  <a:pt x="0" y="4"/>
                </a:lnTo>
                <a:lnTo>
                  <a:pt x="4" y="4"/>
                </a:lnTo>
                <a:lnTo>
                  <a:pt x="8" y="0"/>
                </a:lnTo>
                <a:lnTo>
                  <a:pt x="16" y="0"/>
                </a:lnTo>
                <a:lnTo>
                  <a:pt x="24" y="0"/>
                </a:lnTo>
                <a:lnTo>
                  <a:pt x="32" y="4"/>
                </a:lnTo>
                <a:lnTo>
                  <a:pt x="48" y="8"/>
                </a:lnTo>
                <a:lnTo>
                  <a:pt x="64" y="16"/>
                </a:lnTo>
                <a:lnTo>
                  <a:pt x="64" y="16"/>
                </a:lnTo>
                <a:lnTo>
                  <a:pt x="64" y="20"/>
                </a:lnTo>
                <a:lnTo>
                  <a:pt x="64" y="24"/>
                </a:lnTo>
                <a:lnTo>
                  <a:pt x="64" y="28"/>
                </a:lnTo>
                <a:lnTo>
                  <a:pt x="64" y="36"/>
                </a:lnTo>
                <a:lnTo>
                  <a:pt x="64" y="44"/>
                </a:lnTo>
                <a:lnTo>
                  <a:pt x="64" y="52"/>
                </a:lnTo>
                <a:lnTo>
                  <a:pt x="64" y="60"/>
                </a:lnTo>
                <a:lnTo>
                  <a:pt x="60" y="72"/>
                </a:lnTo>
                <a:lnTo>
                  <a:pt x="60" y="80"/>
                </a:lnTo>
                <a:lnTo>
                  <a:pt x="60" y="88"/>
                </a:lnTo>
                <a:lnTo>
                  <a:pt x="60" y="96"/>
                </a:lnTo>
                <a:lnTo>
                  <a:pt x="60" y="100"/>
                </a:lnTo>
                <a:lnTo>
                  <a:pt x="64" y="108"/>
                </a:lnTo>
                <a:lnTo>
                  <a:pt x="64" y="112"/>
                </a:lnTo>
                <a:lnTo>
                  <a:pt x="68" y="116"/>
                </a:lnTo>
                <a:lnTo>
                  <a:pt x="72" y="124"/>
                </a:lnTo>
                <a:lnTo>
                  <a:pt x="80" y="128"/>
                </a:lnTo>
                <a:lnTo>
                  <a:pt x="92" y="128"/>
                </a:lnTo>
                <a:lnTo>
                  <a:pt x="100" y="132"/>
                </a:lnTo>
                <a:lnTo>
                  <a:pt x="112" y="132"/>
                </a:lnTo>
                <a:lnTo>
                  <a:pt x="124" y="132"/>
                </a:lnTo>
                <a:lnTo>
                  <a:pt x="140" y="132"/>
                </a:lnTo>
                <a:lnTo>
                  <a:pt x="152" y="132"/>
                </a:lnTo>
                <a:lnTo>
                  <a:pt x="164" y="128"/>
                </a:lnTo>
                <a:lnTo>
                  <a:pt x="176" y="128"/>
                </a:lnTo>
                <a:lnTo>
                  <a:pt x="188" y="124"/>
                </a:lnTo>
                <a:lnTo>
                  <a:pt x="196" y="120"/>
                </a:lnTo>
                <a:lnTo>
                  <a:pt x="208" y="112"/>
                </a:lnTo>
                <a:lnTo>
                  <a:pt x="212" y="100"/>
                </a:lnTo>
                <a:lnTo>
                  <a:pt x="216" y="84"/>
                </a:lnTo>
                <a:lnTo>
                  <a:pt x="220" y="76"/>
                </a:lnTo>
                <a:lnTo>
                  <a:pt x="220" y="68"/>
                </a:lnTo>
                <a:lnTo>
                  <a:pt x="220" y="64"/>
                </a:lnTo>
                <a:lnTo>
                  <a:pt x="224" y="60"/>
                </a:lnTo>
                <a:lnTo>
                  <a:pt x="228" y="56"/>
                </a:lnTo>
                <a:lnTo>
                  <a:pt x="228" y="56"/>
                </a:lnTo>
                <a:lnTo>
                  <a:pt x="232" y="56"/>
                </a:lnTo>
                <a:lnTo>
                  <a:pt x="236" y="56"/>
                </a:lnTo>
                <a:lnTo>
                  <a:pt x="236" y="56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8" name="Freeform 262">
            <a:extLst>
              <a:ext uri="{FF2B5EF4-FFF2-40B4-BE49-F238E27FC236}">
                <a16:creationId xmlns:a16="http://schemas.microsoft.com/office/drawing/2014/main" id="{7B0B42F4-195E-4BCD-931E-9CE55D02D455}"/>
              </a:ext>
            </a:extLst>
          </p:cNvPr>
          <p:cNvSpPr>
            <a:spLocks/>
          </p:cNvSpPr>
          <p:nvPr/>
        </p:nvSpPr>
        <p:spPr bwMode="auto">
          <a:xfrm>
            <a:off x="5700308" y="1996949"/>
            <a:ext cx="446567" cy="201440"/>
          </a:xfrm>
          <a:custGeom>
            <a:avLst/>
            <a:gdLst>
              <a:gd name="T0" fmla="*/ 76 w 128"/>
              <a:gd name="T1" fmla="*/ 36 h 40"/>
              <a:gd name="T2" fmla="*/ 56 w 128"/>
              <a:gd name="T3" fmla="*/ 40 h 40"/>
              <a:gd name="T4" fmla="*/ 32 w 128"/>
              <a:gd name="T5" fmla="*/ 40 h 40"/>
              <a:gd name="T6" fmla="*/ 16 w 128"/>
              <a:gd name="T7" fmla="*/ 40 h 40"/>
              <a:gd name="T8" fmla="*/ 0 w 128"/>
              <a:gd name="T9" fmla="*/ 40 h 40"/>
              <a:gd name="T10" fmla="*/ 0 w 128"/>
              <a:gd name="T11" fmla="*/ 8 h 40"/>
              <a:gd name="T12" fmla="*/ 8 w 128"/>
              <a:gd name="T13" fmla="*/ 8 h 40"/>
              <a:gd name="T14" fmla="*/ 16 w 128"/>
              <a:gd name="T15" fmla="*/ 8 h 40"/>
              <a:gd name="T16" fmla="*/ 28 w 128"/>
              <a:gd name="T17" fmla="*/ 8 h 40"/>
              <a:gd name="T18" fmla="*/ 40 w 128"/>
              <a:gd name="T19" fmla="*/ 4 h 40"/>
              <a:gd name="T20" fmla="*/ 48 w 128"/>
              <a:gd name="T21" fmla="*/ 4 h 40"/>
              <a:gd name="T22" fmla="*/ 56 w 128"/>
              <a:gd name="T23" fmla="*/ 4 h 40"/>
              <a:gd name="T24" fmla="*/ 60 w 128"/>
              <a:gd name="T25" fmla="*/ 0 h 40"/>
              <a:gd name="T26" fmla="*/ 72 w 128"/>
              <a:gd name="T27" fmla="*/ 0 h 40"/>
              <a:gd name="T28" fmla="*/ 80 w 128"/>
              <a:gd name="T29" fmla="*/ 0 h 40"/>
              <a:gd name="T30" fmla="*/ 92 w 128"/>
              <a:gd name="T31" fmla="*/ 0 h 40"/>
              <a:gd name="T32" fmla="*/ 100 w 128"/>
              <a:gd name="T33" fmla="*/ 4 h 40"/>
              <a:gd name="T34" fmla="*/ 108 w 128"/>
              <a:gd name="T35" fmla="*/ 4 h 40"/>
              <a:gd name="T36" fmla="*/ 116 w 128"/>
              <a:gd name="T37" fmla="*/ 8 h 40"/>
              <a:gd name="T38" fmla="*/ 120 w 128"/>
              <a:gd name="T39" fmla="*/ 8 h 40"/>
              <a:gd name="T40" fmla="*/ 124 w 128"/>
              <a:gd name="T41" fmla="*/ 12 h 40"/>
              <a:gd name="T42" fmla="*/ 128 w 128"/>
              <a:gd name="T43" fmla="*/ 16 h 40"/>
              <a:gd name="T44" fmla="*/ 128 w 128"/>
              <a:gd name="T45" fmla="*/ 16 h 40"/>
              <a:gd name="T46" fmla="*/ 124 w 128"/>
              <a:gd name="T47" fmla="*/ 20 h 40"/>
              <a:gd name="T48" fmla="*/ 124 w 128"/>
              <a:gd name="T49" fmla="*/ 24 h 40"/>
              <a:gd name="T50" fmla="*/ 120 w 128"/>
              <a:gd name="T51" fmla="*/ 24 h 40"/>
              <a:gd name="T52" fmla="*/ 112 w 128"/>
              <a:gd name="T53" fmla="*/ 28 h 40"/>
              <a:gd name="T54" fmla="*/ 108 w 128"/>
              <a:gd name="T55" fmla="*/ 28 h 40"/>
              <a:gd name="T56" fmla="*/ 100 w 128"/>
              <a:gd name="T57" fmla="*/ 32 h 40"/>
              <a:gd name="T58" fmla="*/ 88 w 128"/>
              <a:gd name="T59" fmla="*/ 32 h 40"/>
              <a:gd name="T60" fmla="*/ 76 w 128"/>
              <a:gd name="T61" fmla="*/ 36 h 40"/>
              <a:gd name="T62" fmla="*/ 76 w 128"/>
              <a:gd name="T63" fmla="*/ 36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28" h="40">
                <a:moveTo>
                  <a:pt x="76" y="36"/>
                </a:moveTo>
                <a:lnTo>
                  <a:pt x="56" y="40"/>
                </a:lnTo>
                <a:lnTo>
                  <a:pt x="32" y="40"/>
                </a:lnTo>
                <a:lnTo>
                  <a:pt x="16" y="40"/>
                </a:lnTo>
                <a:lnTo>
                  <a:pt x="0" y="40"/>
                </a:lnTo>
                <a:lnTo>
                  <a:pt x="0" y="8"/>
                </a:lnTo>
                <a:lnTo>
                  <a:pt x="8" y="8"/>
                </a:lnTo>
                <a:lnTo>
                  <a:pt x="16" y="8"/>
                </a:lnTo>
                <a:lnTo>
                  <a:pt x="28" y="8"/>
                </a:lnTo>
                <a:lnTo>
                  <a:pt x="40" y="4"/>
                </a:lnTo>
                <a:lnTo>
                  <a:pt x="48" y="4"/>
                </a:lnTo>
                <a:lnTo>
                  <a:pt x="56" y="4"/>
                </a:lnTo>
                <a:lnTo>
                  <a:pt x="60" y="0"/>
                </a:lnTo>
                <a:lnTo>
                  <a:pt x="72" y="0"/>
                </a:lnTo>
                <a:lnTo>
                  <a:pt x="80" y="0"/>
                </a:lnTo>
                <a:lnTo>
                  <a:pt x="92" y="0"/>
                </a:lnTo>
                <a:lnTo>
                  <a:pt x="100" y="4"/>
                </a:lnTo>
                <a:lnTo>
                  <a:pt x="108" y="4"/>
                </a:lnTo>
                <a:lnTo>
                  <a:pt x="116" y="8"/>
                </a:lnTo>
                <a:lnTo>
                  <a:pt x="120" y="8"/>
                </a:lnTo>
                <a:lnTo>
                  <a:pt x="124" y="12"/>
                </a:lnTo>
                <a:lnTo>
                  <a:pt x="128" y="16"/>
                </a:lnTo>
                <a:lnTo>
                  <a:pt x="128" y="16"/>
                </a:lnTo>
                <a:lnTo>
                  <a:pt x="124" y="20"/>
                </a:lnTo>
                <a:lnTo>
                  <a:pt x="124" y="24"/>
                </a:lnTo>
                <a:lnTo>
                  <a:pt x="120" y="24"/>
                </a:lnTo>
                <a:lnTo>
                  <a:pt x="112" y="28"/>
                </a:lnTo>
                <a:lnTo>
                  <a:pt x="108" y="28"/>
                </a:lnTo>
                <a:lnTo>
                  <a:pt x="100" y="32"/>
                </a:lnTo>
                <a:lnTo>
                  <a:pt x="88" y="32"/>
                </a:lnTo>
                <a:lnTo>
                  <a:pt x="76" y="36"/>
                </a:lnTo>
                <a:lnTo>
                  <a:pt x="76" y="36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1" name="Freeform 263">
            <a:extLst>
              <a:ext uri="{FF2B5EF4-FFF2-40B4-BE49-F238E27FC236}">
                <a16:creationId xmlns:a16="http://schemas.microsoft.com/office/drawing/2014/main" id="{D4CAA819-3080-49C3-B041-C46B31DF886A}"/>
              </a:ext>
            </a:extLst>
          </p:cNvPr>
          <p:cNvSpPr>
            <a:spLocks/>
          </p:cNvSpPr>
          <p:nvPr/>
        </p:nvSpPr>
        <p:spPr bwMode="auto">
          <a:xfrm>
            <a:off x="4835085" y="1996949"/>
            <a:ext cx="669850" cy="966914"/>
          </a:xfrm>
          <a:custGeom>
            <a:avLst/>
            <a:gdLst>
              <a:gd name="T0" fmla="*/ 56 w 192"/>
              <a:gd name="T1" fmla="*/ 172 h 192"/>
              <a:gd name="T2" fmla="*/ 44 w 192"/>
              <a:gd name="T3" fmla="*/ 180 h 192"/>
              <a:gd name="T4" fmla="*/ 36 w 192"/>
              <a:gd name="T5" fmla="*/ 184 h 192"/>
              <a:gd name="T6" fmla="*/ 28 w 192"/>
              <a:gd name="T7" fmla="*/ 188 h 192"/>
              <a:gd name="T8" fmla="*/ 20 w 192"/>
              <a:gd name="T9" fmla="*/ 192 h 192"/>
              <a:gd name="T10" fmla="*/ 16 w 192"/>
              <a:gd name="T11" fmla="*/ 192 h 192"/>
              <a:gd name="T12" fmla="*/ 8 w 192"/>
              <a:gd name="T13" fmla="*/ 192 h 192"/>
              <a:gd name="T14" fmla="*/ 4 w 192"/>
              <a:gd name="T15" fmla="*/ 192 h 192"/>
              <a:gd name="T16" fmla="*/ 4 w 192"/>
              <a:gd name="T17" fmla="*/ 192 h 192"/>
              <a:gd name="T18" fmla="*/ 0 w 192"/>
              <a:gd name="T19" fmla="*/ 188 h 192"/>
              <a:gd name="T20" fmla="*/ 0 w 192"/>
              <a:gd name="T21" fmla="*/ 188 h 192"/>
              <a:gd name="T22" fmla="*/ 0 w 192"/>
              <a:gd name="T23" fmla="*/ 184 h 192"/>
              <a:gd name="T24" fmla="*/ 4 w 192"/>
              <a:gd name="T25" fmla="*/ 180 h 192"/>
              <a:gd name="T26" fmla="*/ 4 w 192"/>
              <a:gd name="T27" fmla="*/ 176 h 192"/>
              <a:gd name="T28" fmla="*/ 8 w 192"/>
              <a:gd name="T29" fmla="*/ 172 h 192"/>
              <a:gd name="T30" fmla="*/ 16 w 192"/>
              <a:gd name="T31" fmla="*/ 168 h 192"/>
              <a:gd name="T32" fmla="*/ 20 w 192"/>
              <a:gd name="T33" fmla="*/ 164 h 192"/>
              <a:gd name="T34" fmla="*/ 36 w 192"/>
              <a:gd name="T35" fmla="*/ 152 h 192"/>
              <a:gd name="T36" fmla="*/ 48 w 192"/>
              <a:gd name="T37" fmla="*/ 136 h 192"/>
              <a:gd name="T38" fmla="*/ 64 w 192"/>
              <a:gd name="T39" fmla="*/ 120 h 192"/>
              <a:gd name="T40" fmla="*/ 80 w 192"/>
              <a:gd name="T41" fmla="*/ 100 h 192"/>
              <a:gd name="T42" fmla="*/ 92 w 192"/>
              <a:gd name="T43" fmla="*/ 80 h 192"/>
              <a:gd name="T44" fmla="*/ 104 w 192"/>
              <a:gd name="T45" fmla="*/ 64 h 192"/>
              <a:gd name="T46" fmla="*/ 112 w 192"/>
              <a:gd name="T47" fmla="*/ 52 h 192"/>
              <a:gd name="T48" fmla="*/ 120 w 192"/>
              <a:gd name="T49" fmla="*/ 40 h 192"/>
              <a:gd name="T50" fmla="*/ 120 w 192"/>
              <a:gd name="T51" fmla="*/ 36 h 192"/>
              <a:gd name="T52" fmla="*/ 120 w 192"/>
              <a:gd name="T53" fmla="*/ 28 h 192"/>
              <a:gd name="T54" fmla="*/ 120 w 192"/>
              <a:gd name="T55" fmla="*/ 20 h 192"/>
              <a:gd name="T56" fmla="*/ 116 w 192"/>
              <a:gd name="T57" fmla="*/ 16 h 192"/>
              <a:gd name="T58" fmla="*/ 112 w 192"/>
              <a:gd name="T59" fmla="*/ 16 h 192"/>
              <a:gd name="T60" fmla="*/ 112 w 192"/>
              <a:gd name="T61" fmla="*/ 12 h 192"/>
              <a:gd name="T62" fmla="*/ 116 w 192"/>
              <a:gd name="T63" fmla="*/ 8 h 192"/>
              <a:gd name="T64" fmla="*/ 120 w 192"/>
              <a:gd name="T65" fmla="*/ 0 h 192"/>
              <a:gd name="T66" fmla="*/ 124 w 192"/>
              <a:gd name="T67" fmla="*/ 0 h 192"/>
              <a:gd name="T68" fmla="*/ 132 w 192"/>
              <a:gd name="T69" fmla="*/ 0 h 192"/>
              <a:gd name="T70" fmla="*/ 144 w 192"/>
              <a:gd name="T71" fmla="*/ 0 h 192"/>
              <a:gd name="T72" fmla="*/ 160 w 192"/>
              <a:gd name="T73" fmla="*/ 4 h 192"/>
              <a:gd name="T74" fmla="*/ 164 w 192"/>
              <a:gd name="T75" fmla="*/ 8 h 192"/>
              <a:gd name="T76" fmla="*/ 172 w 192"/>
              <a:gd name="T77" fmla="*/ 8 h 192"/>
              <a:gd name="T78" fmla="*/ 180 w 192"/>
              <a:gd name="T79" fmla="*/ 12 h 192"/>
              <a:gd name="T80" fmla="*/ 188 w 192"/>
              <a:gd name="T81" fmla="*/ 16 h 192"/>
              <a:gd name="T82" fmla="*/ 192 w 192"/>
              <a:gd name="T83" fmla="*/ 20 h 192"/>
              <a:gd name="T84" fmla="*/ 192 w 192"/>
              <a:gd name="T85" fmla="*/ 28 h 192"/>
              <a:gd name="T86" fmla="*/ 188 w 192"/>
              <a:gd name="T87" fmla="*/ 36 h 192"/>
              <a:gd name="T88" fmla="*/ 184 w 192"/>
              <a:gd name="T89" fmla="*/ 48 h 192"/>
              <a:gd name="T90" fmla="*/ 176 w 192"/>
              <a:gd name="T91" fmla="*/ 60 h 192"/>
              <a:gd name="T92" fmla="*/ 152 w 192"/>
              <a:gd name="T93" fmla="*/ 88 h 192"/>
              <a:gd name="T94" fmla="*/ 128 w 192"/>
              <a:gd name="T95" fmla="*/ 116 h 192"/>
              <a:gd name="T96" fmla="*/ 112 w 192"/>
              <a:gd name="T97" fmla="*/ 132 h 192"/>
              <a:gd name="T98" fmla="*/ 96 w 192"/>
              <a:gd name="T99" fmla="*/ 148 h 192"/>
              <a:gd name="T100" fmla="*/ 76 w 192"/>
              <a:gd name="T101" fmla="*/ 160 h 192"/>
              <a:gd name="T102" fmla="*/ 56 w 192"/>
              <a:gd name="T103" fmla="*/ 172 h 192"/>
              <a:gd name="T104" fmla="*/ 56 w 192"/>
              <a:gd name="T105" fmla="*/ 172 h 1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92" h="192">
                <a:moveTo>
                  <a:pt x="56" y="172"/>
                </a:moveTo>
                <a:lnTo>
                  <a:pt x="44" y="180"/>
                </a:lnTo>
                <a:lnTo>
                  <a:pt x="36" y="184"/>
                </a:lnTo>
                <a:lnTo>
                  <a:pt x="28" y="188"/>
                </a:lnTo>
                <a:lnTo>
                  <a:pt x="20" y="192"/>
                </a:lnTo>
                <a:lnTo>
                  <a:pt x="16" y="192"/>
                </a:lnTo>
                <a:lnTo>
                  <a:pt x="8" y="192"/>
                </a:lnTo>
                <a:lnTo>
                  <a:pt x="4" y="192"/>
                </a:lnTo>
                <a:lnTo>
                  <a:pt x="4" y="192"/>
                </a:lnTo>
                <a:lnTo>
                  <a:pt x="0" y="188"/>
                </a:lnTo>
                <a:lnTo>
                  <a:pt x="0" y="188"/>
                </a:lnTo>
                <a:lnTo>
                  <a:pt x="0" y="184"/>
                </a:lnTo>
                <a:lnTo>
                  <a:pt x="4" y="180"/>
                </a:lnTo>
                <a:lnTo>
                  <a:pt x="4" y="176"/>
                </a:lnTo>
                <a:lnTo>
                  <a:pt x="8" y="172"/>
                </a:lnTo>
                <a:lnTo>
                  <a:pt x="16" y="168"/>
                </a:lnTo>
                <a:lnTo>
                  <a:pt x="20" y="164"/>
                </a:lnTo>
                <a:lnTo>
                  <a:pt x="36" y="152"/>
                </a:lnTo>
                <a:lnTo>
                  <a:pt x="48" y="136"/>
                </a:lnTo>
                <a:lnTo>
                  <a:pt x="64" y="120"/>
                </a:lnTo>
                <a:lnTo>
                  <a:pt x="80" y="100"/>
                </a:lnTo>
                <a:lnTo>
                  <a:pt x="92" y="80"/>
                </a:lnTo>
                <a:lnTo>
                  <a:pt x="104" y="64"/>
                </a:lnTo>
                <a:lnTo>
                  <a:pt x="112" y="52"/>
                </a:lnTo>
                <a:lnTo>
                  <a:pt x="120" y="40"/>
                </a:lnTo>
                <a:lnTo>
                  <a:pt x="120" y="36"/>
                </a:lnTo>
                <a:lnTo>
                  <a:pt x="120" y="28"/>
                </a:lnTo>
                <a:lnTo>
                  <a:pt x="120" y="20"/>
                </a:lnTo>
                <a:lnTo>
                  <a:pt x="116" y="16"/>
                </a:lnTo>
                <a:lnTo>
                  <a:pt x="112" y="16"/>
                </a:lnTo>
                <a:lnTo>
                  <a:pt x="112" y="12"/>
                </a:lnTo>
                <a:lnTo>
                  <a:pt x="116" y="8"/>
                </a:lnTo>
                <a:lnTo>
                  <a:pt x="120" y="0"/>
                </a:lnTo>
                <a:lnTo>
                  <a:pt x="124" y="0"/>
                </a:lnTo>
                <a:lnTo>
                  <a:pt x="132" y="0"/>
                </a:lnTo>
                <a:lnTo>
                  <a:pt x="144" y="0"/>
                </a:lnTo>
                <a:lnTo>
                  <a:pt x="160" y="4"/>
                </a:lnTo>
                <a:lnTo>
                  <a:pt x="164" y="8"/>
                </a:lnTo>
                <a:lnTo>
                  <a:pt x="172" y="8"/>
                </a:lnTo>
                <a:lnTo>
                  <a:pt x="180" y="12"/>
                </a:lnTo>
                <a:lnTo>
                  <a:pt x="188" y="16"/>
                </a:lnTo>
                <a:lnTo>
                  <a:pt x="192" y="20"/>
                </a:lnTo>
                <a:lnTo>
                  <a:pt x="192" y="28"/>
                </a:lnTo>
                <a:lnTo>
                  <a:pt x="188" y="36"/>
                </a:lnTo>
                <a:lnTo>
                  <a:pt x="184" y="48"/>
                </a:lnTo>
                <a:lnTo>
                  <a:pt x="176" y="60"/>
                </a:lnTo>
                <a:lnTo>
                  <a:pt x="152" y="88"/>
                </a:lnTo>
                <a:lnTo>
                  <a:pt x="128" y="116"/>
                </a:lnTo>
                <a:lnTo>
                  <a:pt x="112" y="132"/>
                </a:lnTo>
                <a:lnTo>
                  <a:pt x="96" y="148"/>
                </a:lnTo>
                <a:lnTo>
                  <a:pt x="76" y="160"/>
                </a:lnTo>
                <a:lnTo>
                  <a:pt x="56" y="172"/>
                </a:lnTo>
                <a:lnTo>
                  <a:pt x="56" y="172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2" name="Freeform 264">
            <a:extLst>
              <a:ext uri="{FF2B5EF4-FFF2-40B4-BE49-F238E27FC236}">
                <a16:creationId xmlns:a16="http://schemas.microsoft.com/office/drawing/2014/main" id="{CEE08591-8142-420C-94BC-6CCB6F6D96B2}"/>
              </a:ext>
            </a:extLst>
          </p:cNvPr>
          <p:cNvSpPr>
            <a:spLocks/>
          </p:cNvSpPr>
          <p:nvPr/>
        </p:nvSpPr>
        <p:spPr bwMode="auto">
          <a:xfrm>
            <a:off x="5672398" y="1795509"/>
            <a:ext cx="97687" cy="684898"/>
          </a:xfrm>
          <a:custGeom>
            <a:avLst/>
            <a:gdLst>
              <a:gd name="T0" fmla="*/ 28 w 28"/>
              <a:gd name="T1" fmla="*/ 12 h 136"/>
              <a:gd name="T2" fmla="*/ 28 w 28"/>
              <a:gd name="T3" fmla="*/ 16 h 136"/>
              <a:gd name="T4" fmla="*/ 28 w 28"/>
              <a:gd name="T5" fmla="*/ 20 h 136"/>
              <a:gd name="T6" fmla="*/ 28 w 28"/>
              <a:gd name="T7" fmla="*/ 24 h 136"/>
              <a:gd name="T8" fmla="*/ 24 w 28"/>
              <a:gd name="T9" fmla="*/ 28 h 136"/>
              <a:gd name="T10" fmla="*/ 24 w 28"/>
              <a:gd name="T11" fmla="*/ 40 h 136"/>
              <a:gd name="T12" fmla="*/ 20 w 28"/>
              <a:gd name="T13" fmla="*/ 52 h 136"/>
              <a:gd name="T14" fmla="*/ 20 w 28"/>
              <a:gd name="T15" fmla="*/ 64 h 136"/>
              <a:gd name="T16" fmla="*/ 20 w 28"/>
              <a:gd name="T17" fmla="*/ 80 h 136"/>
              <a:gd name="T18" fmla="*/ 20 w 28"/>
              <a:gd name="T19" fmla="*/ 96 h 136"/>
              <a:gd name="T20" fmla="*/ 20 w 28"/>
              <a:gd name="T21" fmla="*/ 116 h 136"/>
              <a:gd name="T22" fmla="*/ 16 w 28"/>
              <a:gd name="T23" fmla="*/ 136 h 136"/>
              <a:gd name="T24" fmla="*/ 8 w 28"/>
              <a:gd name="T25" fmla="*/ 136 h 136"/>
              <a:gd name="T26" fmla="*/ 4 w 28"/>
              <a:gd name="T27" fmla="*/ 100 h 136"/>
              <a:gd name="T28" fmla="*/ 4 w 28"/>
              <a:gd name="T29" fmla="*/ 64 h 136"/>
              <a:gd name="T30" fmla="*/ 4 w 28"/>
              <a:gd name="T31" fmla="*/ 32 h 136"/>
              <a:gd name="T32" fmla="*/ 0 w 28"/>
              <a:gd name="T33" fmla="*/ 0 h 136"/>
              <a:gd name="T34" fmla="*/ 8 w 28"/>
              <a:gd name="T35" fmla="*/ 4 h 136"/>
              <a:gd name="T36" fmla="*/ 12 w 28"/>
              <a:gd name="T37" fmla="*/ 4 h 136"/>
              <a:gd name="T38" fmla="*/ 20 w 28"/>
              <a:gd name="T39" fmla="*/ 8 h 136"/>
              <a:gd name="T40" fmla="*/ 24 w 28"/>
              <a:gd name="T41" fmla="*/ 8 h 136"/>
              <a:gd name="T42" fmla="*/ 28 w 28"/>
              <a:gd name="T43" fmla="*/ 12 h 136"/>
              <a:gd name="T44" fmla="*/ 28 w 28"/>
              <a:gd name="T45" fmla="*/ 12 h 136"/>
              <a:gd name="T46" fmla="*/ 28 w 28"/>
              <a:gd name="T47" fmla="*/ 12 h 1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28" h="136">
                <a:moveTo>
                  <a:pt x="28" y="12"/>
                </a:moveTo>
                <a:lnTo>
                  <a:pt x="28" y="16"/>
                </a:lnTo>
                <a:lnTo>
                  <a:pt x="28" y="20"/>
                </a:lnTo>
                <a:lnTo>
                  <a:pt x="28" y="24"/>
                </a:lnTo>
                <a:lnTo>
                  <a:pt x="24" y="28"/>
                </a:lnTo>
                <a:lnTo>
                  <a:pt x="24" y="40"/>
                </a:lnTo>
                <a:lnTo>
                  <a:pt x="20" y="52"/>
                </a:lnTo>
                <a:lnTo>
                  <a:pt x="20" y="64"/>
                </a:lnTo>
                <a:lnTo>
                  <a:pt x="20" y="80"/>
                </a:lnTo>
                <a:lnTo>
                  <a:pt x="20" y="96"/>
                </a:lnTo>
                <a:lnTo>
                  <a:pt x="20" y="116"/>
                </a:lnTo>
                <a:lnTo>
                  <a:pt x="16" y="136"/>
                </a:lnTo>
                <a:lnTo>
                  <a:pt x="8" y="136"/>
                </a:lnTo>
                <a:lnTo>
                  <a:pt x="4" y="100"/>
                </a:lnTo>
                <a:lnTo>
                  <a:pt x="4" y="64"/>
                </a:lnTo>
                <a:lnTo>
                  <a:pt x="4" y="32"/>
                </a:lnTo>
                <a:lnTo>
                  <a:pt x="0" y="0"/>
                </a:lnTo>
                <a:lnTo>
                  <a:pt x="8" y="4"/>
                </a:lnTo>
                <a:lnTo>
                  <a:pt x="12" y="4"/>
                </a:lnTo>
                <a:lnTo>
                  <a:pt x="20" y="8"/>
                </a:lnTo>
                <a:lnTo>
                  <a:pt x="24" y="8"/>
                </a:lnTo>
                <a:lnTo>
                  <a:pt x="28" y="12"/>
                </a:lnTo>
                <a:lnTo>
                  <a:pt x="28" y="12"/>
                </a:lnTo>
                <a:lnTo>
                  <a:pt x="28" y="12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3" name="Freeform 265">
            <a:extLst>
              <a:ext uri="{FF2B5EF4-FFF2-40B4-BE49-F238E27FC236}">
                <a16:creationId xmlns:a16="http://schemas.microsoft.com/office/drawing/2014/main" id="{75E0A8FC-53B2-4A6B-A34E-C9A944442E7D}"/>
              </a:ext>
            </a:extLst>
          </p:cNvPr>
          <p:cNvSpPr>
            <a:spLocks/>
          </p:cNvSpPr>
          <p:nvPr/>
        </p:nvSpPr>
        <p:spPr bwMode="auto">
          <a:xfrm>
            <a:off x="5281652" y="2238678"/>
            <a:ext cx="2135148" cy="866194"/>
          </a:xfrm>
          <a:custGeom>
            <a:avLst/>
            <a:gdLst>
              <a:gd name="T0" fmla="*/ 540 w 612"/>
              <a:gd name="T1" fmla="*/ 108 h 172"/>
              <a:gd name="T2" fmla="*/ 572 w 612"/>
              <a:gd name="T3" fmla="*/ 108 h 172"/>
              <a:gd name="T4" fmla="*/ 596 w 612"/>
              <a:gd name="T5" fmla="*/ 112 h 172"/>
              <a:gd name="T6" fmla="*/ 608 w 612"/>
              <a:gd name="T7" fmla="*/ 116 h 172"/>
              <a:gd name="T8" fmla="*/ 608 w 612"/>
              <a:gd name="T9" fmla="*/ 120 h 172"/>
              <a:gd name="T10" fmla="*/ 600 w 612"/>
              <a:gd name="T11" fmla="*/ 128 h 172"/>
              <a:gd name="T12" fmla="*/ 588 w 612"/>
              <a:gd name="T13" fmla="*/ 132 h 172"/>
              <a:gd name="T14" fmla="*/ 564 w 612"/>
              <a:gd name="T15" fmla="*/ 144 h 172"/>
              <a:gd name="T16" fmla="*/ 536 w 612"/>
              <a:gd name="T17" fmla="*/ 152 h 172"/>
              <a:gd name="T18" fmla="*/ 508 w 612"/>
              <a:gd name="T19" fmla="*/ 160 h 172"/>
              <a:gd name="T20" fmla="*/ 488 w 612"/>
              <a:gd name="T21" fmla="*/ 164 h 172"/>
              <a:gd name="T22" fmla="*/ 472 w 612"/>
              <a:gd name="T23" fmla="*/ 168 h 172"/>
              <a:gd name="T24" fmla="*/ 440 w 612"/>
              <a:gd name="T25" fmla="*/ 172 h 172"/>
              <a:gd name="T26" fmla="*/ 420 w 612"/>
              <a:gd name="T27" fmla="*/ 172 h 172"/>
              <a:gd name="T28" fmla="*/ 408 w 612"/>
              <a:gd name="T29" fmla="*/ 168 h 172"/>
              <a:gd name="T30" fmla="*/ 384 w 612"/>
              <a:gd name="T31" fmla="*/ 164 h 172"/>
              <a:gd name="T32" fmla="*/ 352 w 612"/>
              <a:gd name="T33" fmla="*/ 152 h 172"/>
              <a:gd name="T34" fmla="*/ 304 w 612"/>
              <a:gd name="T35" fmla="*/ 136 h 172"/>
              <a:gd name="T36" fmla="*/ 248 w 612"/>
              <a:gd name="T37" fmla="*/ 116 h 172"/>
              <a:gd name="T38" fmla="*/ 176 w 612"/>
              <a:gd name="T39" fmla="*/ 92 h 172"/>
              <a:gd name="T40" fmla="*/ 96 w 612"/>
              <a:gd name="T41" fmla="*/ 60 h 172"/>
              <a:gd name="T42" fmla="*/ 0 w 612"/>
              <a:gd name="T43" fmla="*/ 28 h 172"/>
              <a:gd name="T44" fmla="*/ 44 w 612"/>
              <a:gd name="T45" fmla="*/ 12 h 172"/>
              <a:gd name="T46" fmla="*/ 100 w 612"/>
              <a:gd name="T47" fmla="*/ 28 h 172"/>
              <a:gd name="T48" fmla="*/ 152 w 612"/>
              <a:gd name="T49" fmla="*/ 48 h 172"/>
              <a:gd name="T50" fmla="*/ 196 w 612"/>
              <a:gd name="T51" fmla="*/ 60 h 172"/>
              <a:gd name="T52" fmla="*/ 240 w 612"/>
              <a:gd name="T53" fmla="*/ 72 h 172"/>
              <a:gd name="T54" fmla="*/ 276 w 612"/>
              <a:gd name="T55" fmla="*/ 80 h 172"/>
              <a:gd name="T56" fmla="*/ 308 w 612"/>
              <a:gd name="T57" fmla="*/ 88 h 172"/>
              <a:gd name="T58" fmla="*/ 332 w 612"/>
              <a:gd name="T59" fmla="*/ 96 h 172"/>
              <a:gd name="T60" fmla="*/ 384 w 612"/>
              <a:gd name="T61" fmla="*/ 104 h 172"/>
              <a:gd name="T62" fmla="*/ 472 w 612"/>
              <a:gd name="T63" fmla="*/ 108 h 172"/>
              <a:gd name="T64" fmla="*/ 516 w 612"/>
              <a:gd name="T65" fmla="*/ 108 h 1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612" h="172">
                <a:moveTo>
                  <a:pt x="516" y="108"/>
                </a:moveTo>
                <a:lnTo>
                  <a:pt x="540" y="108"/>
                </a:lnTo>
                <a:lnTo>
                  <a:pt x="556" y="108"/>
                </a:lnTo>
                <a:lnTo>
                  <a:pt x="572" y="108"/>
                </a:lnTo>
                <a:lnTo>
                  <a:pt x="588" y="108"/>
                </a:lnTo>
                <a:lnTo>
                  <a:pt x="596" y="112"/>
                </a:lnTo>
                <a:lnTo>
                  <a:pt x="604" y="112"/>
                </a:lnTo>
                <a:lnTo>
                  <a:pt x="608" y="116"/>
                </a:lnTo>
                <a:lnTo>
                  <a:pt x="612" y="116"/>
                </a:lnTo>
                <a:lnTo>
                  <a:pt x="608" y="120"/>
                </a:lnTo>
                <a:lnTo>
                  <a:pt x="608" y="124"/>
                </a:lnTo>
                <a:lnTo>
                  <a:pt x="600" y="128"/>
                </a:lnTo>
                <a:lnTo>
                  <a:pt x="596" y="128"/>
                </a:lnTo>
                <a:lnTo>
                  <a:pt x="588" y="132"/>
                </a:lnTo>
                <a:lnTo>
                  <a:pt x="576" y="140"/>
                </a:lnTo>
                <a:lnTo>
                  <a:pt x="564" y="144"/>
                </a:lnTo>
                <a:lnTo>
                  <a:pt x="548" y="148"/>
                </a:lnTo>
                <a:lnTo>
                  <a:pt x="536" y="152"/>
                </a:lnTo>
                <a:lnTo>
                  <a:pt x="520" y="156"/>
                </a:lnTo>
                <a:lnTo>
                  <a:pt x="508" y="160"/>
                </a:lnTo>
                <a:lnTo>
                  <a:pt x="496" y="164"/>
                </a:lnTo>
                <a:lnTo>
                  <a:pt x="488" y="164"/>
                </a:lnTo>
                <a:lnTo>
                  <a:pt x="476" y="168"/>
                </a:lnTo>
                <a:lnTo>
                  <a:pt x="472" y="168"/>
                </a:lnTo>
                <a:lnTo>
                  <a:pt x="464" y="172"/>
                </a:lnTo>
                <a:lnTo>
                  <a:pt x="440" y="172"/>
                </a:lnTo>
                <a:lnTo>
                  <a:pt x="432" y="172"/>
                </a:lnTo>
                <a:lnTo>
                  <a:pt x="420" y="172"/>
                </a:lnTo>
                <a:lnTo>
                  <a:pt x="416" y="172"/>
                </a:lnTo>
                <a:lnTo>
                  <a:pt x="408" y="168"/>
                </a:lnTo>
                <a:lnTo>
                  <a:pt x="400" y="168"/>
                </a:lnTo>
                <a:lnTo>
                  <a:pt x="384" y="164"/>
                </a:lnTo>
                <a:lnTo>
                  <a:pt x="368" y="156"/>
                </a:lnTo>
                <a:lnTo>
                  <a:pt x="352" y="152"/>
                </a:lnTo>
                <a:lnTo>
                  <a:pt x="328" y="144"/>
                </a:lnTo>
                <a:lnTo>
                  <a:pt x="304" y="136"/>
                </a:lnTo>
                <a:lnTo>
                  <a:pt x="276" y="128"/>
                </a:lnTo>
                <a:lnTo>
                  <a:pt x="248" y="116"/>
                </a:lnTo>
                <a:lnTo>
                  <a:pt x="212" y="104"/>
                </a:lnTo>
                <a:lnTo>
                  <a:pt x="176" y="92"/>
                </a:lnTo>
                <a:lnTo>
                  <a:pt x="136" y="76"/>
                </a:lnTo>
                <a:lnTo>
                  <a:pt x="96" y="60"/>
                </a:lnTo>
                <a:lnTo>
                  <a:pt x="48" y="44"/>
                </a:lnTo>
                <a:lnTo>
                  <a:pt x="0" y="28"/>
                </a:lnTo>
                <a:lnTo>
                  <a:pt x="16" y="0"/>
                </a:lnTo>
                <a:lnTo>
                  <a:pt x="44" y="12"/>
                </a:lnTo>
                <a:lnTo>
                  <a:pt x="72" y="20"/>
                </a:lnTo>
                <a:lnTo>
                  <a:pt x="100" y="28"/>
                </a:lnTo>
                <a:lnTo>
                  <a:pt x="128" y="40"/>
                </a:lnTo>
                <a:lnTo>
                  <a:pt x="152" y="48"/>
                </a:lnTo>
                <a:lnTo>
                  <a:pt x="176" y="52"/>
                </a:lnTo>
                <a:lnTo>
                  <a:pt x="196" y="60"/>
                </a:lnTo>
                <a:lnTo>
                  <a:pt x="220" y="68"/>
                </a:lnTo>
                <a:lnTo>
                  <a:pt x="240" y="72"/>
                </a:lnTo>
                <a:lnTo>
                  <a:pt x="256" y="76"/>
                </a:lnTo>
                <a:lnTo>
                  <a:pt x="276" y="80"/>
                </a:lnTo>
                <a:lnTo>
                  <a:pt x="292" y="84"/>
                </a:lnTo>
                <a:lnTo>
                  <a:pt x="308" y="88"/>
                </a:lnTo>
                <a:lnTo>
                  <a:pt x="320" y="92"/>
                </a:lnTo>
                <a:lnTo>
                  <a:pt x="332" y="96"/>
                </a:lnTo>
                <a:lnTo>
                  <a:pt x="344" y="96"/>
                </a:lnTo>
                <a:lnTo>
                  <a:pt x="384" y="104"/>
                </a:lnTo>
                <a:lnTo>
                  <a:pt x="428" y="108"/>
                </a:lnTo>
                <a:lnTo>
                  <a:pt x="472" y="108"/>
                </a:lnTo>
                <a:lnTo>
                  <a:pt x="516" y="108"/>
                </a:lnTo>
                <a:lnTo>
                  <a:pt x="516" y="108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4" name="Freeform 266">
            <a:extLst>
              <a:ext uri="{FF2B5EF4-FFF2-40B4-BE49-F238E27FC236}">
                <a16:creationId xmlns:a16="http://schemas.microsoft.com/office/drawing/2014/main" id="{B998808E-A921-4978-998B-BDF8FE6E0410}"/>
              </a:ext>
            </a:extLst>
          </p:cNvPr>
          <p:cNvSpPr>
            <a:spLocks/>
          </p:cNvSpPr>
          <p:nvPr/>
        </p:nvSpPr>
        <p:spPr bwMode="auto">
          <a:xfrm>
            <a:off x="4835085" y="1573924"/>
            <a:ext cx="1381567" cy="443169"/>
          </a:xfrm>
          <a:custGeom>
            <a:avLst/>
            <a:gdLst>
              <a:gd name="T0" fmla="*/ 260 w 396"/>
              <a:gd name="T1" fmla="*/ 12 h 88"/>
              <a:gd name="T2" fmla="*/ 284 w 396"/>
              <a:gd name="T3" fmla="*/ 8 h 88"/>
              <a:gd name="T4" fmla="*/ 316 w 396"/>
              <a:gd name="T5" fmla="*/ 4 h 88"/>
              <a:gd name="T6" fmla="*/ 344 w 396"/>
              <a:gd name="T7" fmla="*/ 0 h 88"/>
              <a:gd name="T8" fmla="*/ 364 w 396"/>
              <a:gd name="T9" fmla="*/ 0 h 88"/>
              <a:gd name="T10" fmla="*/ 384 w 396"/>
              <a:gd name="T11" fmla="*/ 12 h 88"/>
              <a:gd name="T12" fmla="*/ 372 w 396"/>
              <a:gd name="T13" fmla="*/ 28 h 88"/>
              <a:gd name="T14" fmla="*/ 324 w 396"/>
              <a:gd name="T15" fmla="*/ 40 h 88"/>
              <a:gd name="T16" fmla="*/ 280 w 396"/>
              <a:gd name="T17" fmla="*/ 48 h 88"/>
              <a:gd name="T18" fmla="*/ 244 w 396"/>
              <a:gd name="T19" fmla="*/ 52 h 88"/>
              <a:gd name="T20" fmla="*/ 208 w 396"/>
              <a:gd name="T21" fmla="*/ 60 h 88"/>
              <a:gd name="T22" fmla="*/ 180 w 396"/>
              <a:gd name="T23" fmla="*/ 64 h 88"/>
              <a:gd name="T24" fmla="*/ 156 w 396"/>
              <a:gd name="T25" fmla="*/ 68 h 88"/>
              <a:gd name="T26" fmla="*/ 136 w 396"/>
              <a:gd name="T27" fmla="*/ 72 h 88"/>
              <a:gd name="T28" fmla="*/ 116 w 396"/>
              <a:gd name="T29" fmla="*/ 76 h 88"/>
              <a:gd name="T30" fmla="*/ 92 w 396"/>
              <a:gd name="T31" fmla="*/ 84 h 88"/>
              <a:gd name="T32" fmla="*/ 72 w 396"/>
              <a:gd name="T33" fmla="*/ 88 h 88"/>
              <a:gd name="T34" fmla="*/ 60 w 396"/>
              <a:gd name="T35" fmla="*/ 88 h 88"/>
              <a:gd name="T36" fmla="*/ 48 w 396"/>
              <a:gd name="T37" fmla="*/ 88 h 88"/>
              <a:gd name="T38" fmla="*/ 32 w 396"/>
              <a:gd name="T39" fmla="*/ 84 h 88"/>
              <a:gd name="T40" fmla="*/ 12 w 396"/>
              <a:gd name="T41" fmla="*/ 72 h 88"/>
              <a:gd name="T42" fmla="*/ 0 w 396"/>
              <a:gd name="T43" fmla="*/ 64 h 88"/>
              <a:gd name="T44" fmla="*/ 0 w 396"/>
              <a:gd name="T45" fmla="*/ 56 h 88"/>
              <a:gd name="T46" fmla="*/ 12 w 396"/>
              <a:gd name="T47" fmla="*/ 52 h 88"/>
              <a:gd name="T48" fmla="*/ 44 w 396"/>
              <a:gd name="T49" fmla="*/ 48 h 88"/>
              <a:gd name="T50" fmla="*/ 72 w 396"/>
              <a:gd name="T51" fmla="*/ 48 h 88"/>
              <a:gd name="T52" fmla="*/ 92 w 396"/>
              <a:gd name="T53" fmla="*/ 44 h 88"/>
              <a:gd name="T54" fmla="*/ 116 w 396"/>
              <a:gd name="T55" fmla="*/ 40 h 88"/>
              <a:gd name="T56" fmla="*/ 148 w 396"/>
              <a:gd name="T57" fmla="*/ 32 h 88"/>
              <a:gd name="T58" fmla="*/ 184 w 396"/>
              <a:gd name="T59" fmla="*/ 28 h 88"/>
              <a:gd name="T60" fmla="*/ 216 w 396"/>
              <a:gd name="T61" fmla="*/ 20 h 88"/>
              <a:gd name="T62" fmla="*/ 236 w 396"/>
              <a:gd name="T63" fmla="*/ 16 h 88"/>
              <a:gd name="T64" fmla="*/ 248 w 396"/>
              <a:gd name="T65" fmla="*/ 16 h 88"/>
              <a:gd name="T66" fmla="*/ 252 w 396"/>
              <a:gd name="T67" fmla="*/ 16 h 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396" h="88">
                <a:moveTo>
                  <a:pt x="252" y="16"/>
                </a:moveTo>
                <a:lnTo>
                  <a:pt x="260" y="12"/>
                </a:lnTo>
                <a:lnTo>
                  <a:pt x="268" y="12"/>
                </a:lnTo>
                <a:lnTo>
                  <a:pt x="284" y="8"/>
                </a:lnTo>
                <a:lnTo>
                  <a:pt x="300" y="4"/>
                </a:lnTo>
                <a:lnTo>
                  <a:pt x="316" y="4"/>
                </a:lnTo>
                <a:lnTo>
                  <a:pt x="328" y="0"/>
                </a:lnTo>
                <a:lnTo>
                  <a:pt x="344" y="0"/>
                </a:lnTo>
                <a:lnTo>
                  <a:pt x="356" y="0"/>
                </a:lnTo>
                <a:lnTo>
                  <a:pt x="364" y="0"/>
                </a:lnTo>
                <a:lnTo>
                  <a:pt x="376" y="4"/>
                </a:lnTo>
                <a:lnTo>
                  <a:pt x="384" y="12"/>
                </a:lnTo>
                <a:lnTo>
                  <a:pt x="396" y="24"/>
                </a:lnTo>
                <a:lnTo>
                  <a:pt x="372" y="28"/>
                </a:lnTo>
                <a:lnTo>
                  <a:pt x="348" y="36"/>
                </a:lnTo>
                <a:lnTo>
                  <a:pt x="324" y="40"/>
                </a:lnTo>
                <a:lnTo>
                  <a:pt x="300" y="44"/>
                </a:lnTo>
                <a:lnTo>
                  <a:pt x="280" y="48"/>
                </a:lnTo>
                <a:lnTo>
                  <a:pt x="260" y="48"/>
                </a:lnTo>
                <a:lnTo>
                  <a:pt x="244" y="52"/>
                </a:lnTo>
                <a:lnTo>
                  <a:pt x="224" y="56"/>
                </a:lnTo>
                <a:lnTo>
                  <a:pt x="208" y="60"/>
                </a:lnTo>
                <a:lnTo>
                  <a:pt x="192" y="60"/>
                </a:lnTo>
                <a:lnTo>
                  <a:pt x="180" y="64"/>
                </a:lnTo>
                <a:lnTo>
                  <a:pt x="168" y="68"/>
                </a:lnTo>
                <a:lnTo>
                  <a:pt x="156" y="68"/>
                </a:lnTo>
                <a:lnTo>
                  <a:pt x="144" y="72"/>
                </a:lnTo>
                <a:lnTo>
                  <a:pt x="136" y="72"/>
                </a:lnTo>
                <a:lnTo>
                  <a:pt x="128" y="76"/>
                </a:lnTo>
                <a:lnTo>
                  <a:pt x="116" y="76"/>
                </a:lnTo>
                <a:lnTo>
                  <a:pt x="100" y="80"/>
                </a:lnTo>
                <a:lnTo>
                  <a:pt x="92" y="84"/>
                </a:lnTo>
                <a:lnTo>
                  <a:pt x="80" y="84"/>
                </a:lnTo>
                <a:lnTo>
                  <a:pt x="72" y="88"/>
                </a:lnTo>
                <a:lnTo>
                  <a:pt x="64" y="88"/>
                </a:lnTo>
                <a:lnTo>
                  <a:pt x="60" y="88"/>
                </a:lnTo>
                <a:lnTo>
                  <a:pt x="56" y="88"/>
                </a:lnTo>
                <a:lnTo>
                  <a:pt x="48" y="88"/>
                </a:lnTo>
                <a:lnTo>
                  <a:pt x="40" y="88"/>
                </a:lnTo>
                <a:lnTo>
                  <a:pt x="32" y="84"/>
                </a:lnTo>
                <a:lnTo>
                  <a:pt x="24" y="80"/>
                </a:lnTo>
                <a:lnTo>
                  <a:pt x="12" y="72"/>
                </a:lnTo>
                <a:lnTo>
                  <a:pt x="8" y="68"/>
                </a:lnTo>
                <a:lnTo>
                  <a:pt x="0" y="64"/>
                </a:lnTo>
                <a:lnTo>
                  <a:pt x="0" y="60"/>
                </a:lnTo>
                <a:lnTo>
                  <a:pt x="0" y="56"/>
                </a:lnTo>
                <a:lnTo>
                  <a:pt x="4" y="52"/>
                </a:lnTo>
                <a:lnTo>
                  <a:pt x="12" y="52"/>
                </a:lnTo>
                <a:lnTo>
                  <a:pt x="20" y="48"/>
                </a:lnTo>
                <a:lnTo>
                  <a:pt x="44" y="48"/>
                </a:lnTo>
                <a:lnTo>
                  <a:pt x="68" y="48"/>
                </a:lnTo>
                <a:lnTo>
                  <a:pt x="72" y="48"/>
                </a:lnTo>
                <a:lnTo>
                  <a:pt x="84" y="44"/>
                </a:lnTo>
                <a:lnTo>
                  <a:pt x="92" y="44"/>
                </a:lnTo>
                <a:lnTo>
                  <a:pt x="104" y="44"/>
                </a:lnTo>
                <a:lnTo>
                  <a:pt x="116" y="40"/>
                </a:lnTo>
                <a:lnTo>
                  <a:pt x="132" y="36"/>
                </a:lnTo>
                <a:lnTo>
                  <a:pt x="148" y="32"/>
                </a:lnTo>
                <a:lnTo>
                  <a:pt x="168" y="28"/>
                </a:lnTo>
                <a:lnTo>
                  <a:pt x="184" y="28"/>
                </a:lnTo>
                <a:lnTo>
                  <a:pt x="200" y="24"/>
                </a:lnTo>
                <a:lnTo>
                  <a:pt x="216" y="20"/>
                </a:lnTo>
                <a:lnTo>
                  <a:pt x="224" y="20"/>
                </a:lnTo>
                <a:lnTo>
                  <a:pt x="236" y="16"/>
                </a:lnTo>
                <a:lnTo>
                  <a:pt x="244" y="16"/>
                </a:lnTo>
                <a:lnTo>
                  <a:pt x="248" y="16"/>
                </a:lnTo>
                <a:lnTo>
                  <a:pt x="252" y="16"/>
                </a:lnTo>
                <a:lnTo>
                  <a:pt x="252" y="16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6" name="Freeform 275">
            <a:extLst>
              <a:ext uri="{FF2B5EF4-FFF2-40B4-BE49-F238E27FC236}">
                <a16:creationId xmlns:a16="http://schemas.microsoft.com/office/drawing/2014/main" id="{D50C2DB9-4944-441D-85B1-4E44B00A02E6}"/>
              </a:ext>
            </a:extLst>
          </p:cNvPr>
          <p:cNvSpPr>
            <a:spLocks/>
          </p:cNvSpPr>
          <p:nvPr/>
        </p:nvSpPr>
        <p:spPr bwMode="auto">
          <a:xfrm>
            <a:off x="1803260" y="3975553"/>
            <a:ext cx="1028017" cy="713206"/>
          </a:xfrm>
          <a:custGeom>
            <a:avLst/>
            <a:gdLst>
              <a:gd name="T0" fmla="*/ 124 w 240"/>
              <a:gd name="T1" fmla="*/ 68 h 156"/>
              <a:gd name="T2" fmla="*/ 140 w 240"/>
              <a:gd name="T3" fmla="*/ 60 h 156"/>
              <a:gd name="T4" fmla="*/ 148 w 240"/>
              <a:gd name="T5" fmla="*/ 52 h 156"/>
              <a:gd name="T6" fmla="*/ 156 w 240"/>
              <a:gd name="T7" fmla="*/ 44 h 156"/>
              <a:gd name="T8" fmla="*/ 160 w 240"/>
              <a:gd name="T9" fmla="*/ 40 h 156"/>
              <a:gd name="T10" fmla="*/ 160 w 240"/>
              <a:gd name="T11" fmla="*/ 32 h 156"/>
              <a:gd name="T12" fmla="*/ 164 w 240"/>
              <a:gd name="T13" fmla="*/ 28 h 156"/>
              <a:gd name="T14" fmla="*/ 164 w 240"/>
              <a:gd name="T15" fmla="*/ 24 h 156"/>
              <a:gd name="T16" fmla="*/ 164 w 240"/>
              <a:gd name="T17" fmla="*/ 20 h 156"/>
              <a:gd name="T18" fmla="*/ 160 w 240"/>
              <a:gd name="T19" fmla="*/ 16 h 156"/>
              <a:gd name="T20" fmla="*/ 164 w 240"/>
              <a:gd name="T21" fmla="*/ 12 h 156"/>
              <a:gd name="T22" fmla="*/ 164 w 240"/>
              <a:gd name="T23" fmla="*/ 12 h 156"/>
              <a:gd name="T24" fmla="*/ 168 w 240"/>
              <a:gd name="T25" fmla="*/ 8 h 156"/>
              <a:gd name="T26" fmla="*/ 172 w 240"/>
              <a:gd name="T27" fmla="*/ 4 h 156"/>
              <a:gd name="T28" fmla="*/ 180 w 240"/>
              <a:gd name="T29" fmla="*/ 4 h 156"/>
              <a:gd name="T30" fmla="*/ 188 w 240"/>
              <a:gd name="T31" fmla="*/ 0 h 156"/>
              <a:gd name="T32" fmla="*/ 196 w 240"/>
              <a:gd name="T33" fmla="*/ 4 h 156"/>
              <a:gd name="T34" fmla="*/ 212 w 240"/>
              <a:gd name="T35" fmla="*/ 8 h 156"/>
              <a:gd name="T36" fmla="*/ 228 w 240"/>
              <a:gd name="T37" fmla="*/ 16 h 156"/>
              <a:gd name="T38" fmla="*/ 232 w 240"/>
              <a:gd name="T39" fmla="*/ 20 h 156"/>
              <a:gd name="T40" fmla="*/ 236 w 240"/>
              <a:gd name="T41" fmla="*/ 24 h 156"/>
              <a:gd name="T42" fmla="*/ 240 w 240"/>
              <a:gd name="T43" fmla="*/ 32 h 156"/>
              <a:gd name="T44" fmla="*/ 240 w 240"/>
              <a:gd name="T45" fmla="*/ 32 h 156"/>
              <a:gd name="T46" fmla="*/ 240 w 240"/>
              <a:gd name="T47" fmla="*/ 36 h 156"/>
              <a:gd name="T48" fmla="*/ 240 w 240"/>
              <a:gd name="T49" fmla="*/ 40 h 156"/>
              <a:gd name="T50" fmla="*/ 236 w 240"/>
              <a:gd name="T51" fmla="*/ 44 h 156"/>
              <a:gd name="T52" fmla="*/ 232 w 240"/>
              <a:gd name="T53" fmla="*/ 48 h 156"/>
              <a:gd name="T54" fmla="*/ 224 w 240"/>
              <a:gd name="T55" fmla="*/ 56 h 156"/>
              <a:gd name="T56" fmla="*/ 216 w 240"/>
              <a:gd name="T57" fmla="*/ 60 h 156"/>
              <a:gd name="T58" fmla="*/ 208 w 240"/>
              <a:gd name="T59" fmla="*/ 68 h 156"/>
              <a:gd name="T60" fmla="*/ 196 w 240"/>
              <a:gd name="T61" fmla="*/ 76 h 156"/>
              <a:gd name="T62" fmla="*/ 168 w 240"/>
              <a:gd name="T63" fmla="*/ 92 h 156"/>
              <a:gd name="T64" fmla="*/ 140 w 240"/>
              <a:gd name="T65" fmla="*/ 108 h 156"/>
              <a:gd name="T66" fmla="*/ 108 w 240"/>
              <a:gd name="T67" fmla="*/ 124 h 156"/>
              <a:gd name="T68" fmla="*/ 76 w 240"/>
              <a:gd name="T69" fmla="*/ 136 h 156"/>
              <a:gd name="T70" fmla="*/ 60 w 240"/>
              <a:gd name="T71" fmla="*/ 140 h 156"/>
              <a:gd name="T72" fmla="*/ 48 w 240"/>
              <a:gd name="T73" fmla="*/ 148 h 156"/>
              <a:gd name="T74" fmla="*/ 36 w 240"/>
              <a:gd name="T75" fmla="*/ 152 h 156"/>
              <a:gd name="T76" fmla="*/ 24 w 240"/>
              <a:gd name="T77" fmla="*/ 152 h 156"/>
              <a:gd name="T78" fmla="*/ 16 w 240"/>
              <a:gd name="T79" fmla="*/ 156 h 156"/>
              <a:gd name="T80" fmla="*/ 8 w 240"/>
              <a:gd name="T81" fmla="*/ 156 h 156"/>
              <a:gd name="T82" fmla="*/ 4 w 240"/>
              <a:gd name="T83" fmla="*/ 156 h 156"/>
              <a:gd name="T84" fmla="*/ 0 w 240"/>
              <a:gd name="T85" fmla="*/ 152 h 156"/>
              <a:gd name="T86" fmla="*/ 0 w 240"/>
              <a:gd name="T87" fmla="*/ 152 h 156"/>
              <a:gd name="T88" fmla="*/ 0 w 240"/>
              <a:gd name="T89" fmla="*/ 148 h 156"/>
              <a:gd name="T90" fmla="*/ 0 w 240"/>
              <a:gd name="T91" fmla="*/ 144 h 156"/>
              <a:gd name="T92" fmla="*/ 4 w 240"/>
              <a:gd name="T93" fmla="*/ 140 h 156"/>
              <a:gd name="T94" fmla="*/ 12 w 240"/>
              <a:gd name="T95" fmla="*/ 136 h 156"/>
              <a:gd name="T96" fmla="*/ 20 w 240"/>
              <a:gd name="T97" fmla="*/ 132 h 156"/>
              <a:gd name="T98" fmla="*/ 32 w 240"/>
              <a:gd name="T99" fmla="*/ 124 h 156"/>
              <a:gd name="T100" fmla="*/ 44 w 240"/>
              <a:gd name="T101" fmla="*/ 120 h 156"/>
              <a:gd name="T102" fmla="*/ 72 w 240"/>
              <a:gd name="T103" fmla="*/ 108 h 156"/>
              <a:gd name="T104" fmla="*/ 92 w 240"/>
              <a:gd name="T105" fmla="*/ 96 h 156"/>
              <a:gd name="T106" fmla="*/ 108 w 240"/>
              <a:gd name="T107" fmla="*/ 80 h 156"/>
              <a:gd name="T108" fmla="*/ 124 w 240"/>
              <a:gd name="T109" fmla="*/ 68 h 156"/>
              <a:gd name="T110" fmla="*/ 124 w 240"/>
              <a:gd name="T111" fmla="*/ 68 h 1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240" h="156">
                <a:moveTo>
                  <a:pt x="124" y="68"/>
                </a:moveTo>
                <a:lnTo>
                  <a:pt x="140" y="60"/>
                </a:lnTo>
                <a:lnTo>
                  <a:pt x="148" y="52"/>
                </a:lnTo>
                <a:lnTo>
                  <a:pt x="156" y="44"/>
                </a:lnTo>
                <a:lnTo>
                  <a:pt x="160" y="40"/>
                </a:lnTo>
                <a:lnTo>
                  <a:pt x="160" y="32"/>
                </a:lnTo>
                <a:lnTo>
                  <a:pt x="164" y="28"/>
                </a:lnTo>
                <a:lnTo>
                  <a:pt x="164" y="24"/>
                </a:lnTo>
                <a:lnTo>
                  <a:pt x="164" y="20"/>
                </a:lnTo>
                <a:lnTo>
                  <a:pt x="160" y="16"/>
                </a:lnTo>
                <a:lnTo>
                  <a:pt x="164" y="12"/>
                </a:lnTo>
                <a:lnTo>
                  <a:pt x="164" y="12"/>
                </a:lnTo>
                <a:lnTo>
                  <a:pt x="168" y="8"/>
                </a:lnTo>
                <a:lnTo>
                  <a:pt x="172" y="4"/>
                </a:lnTo>
                <a:lnTo>
                  <a:pt x="180" y="4"/>
                </a:lnTo>
                <a:lnTo>
                  <a:pt x="188" y="0"/>
                </a:lnTo>
                <a:lnTo>
                  <a:pt x="196" y="4"/>
                </a:lnTo>
                <a:lnTo>
                  <a:pt x="212" y="8"/>
                </a:lnTo>
                <a:lnTo>
                  <a:pt x="228" y="16"/>
                </a:lnTo>
                <a:lnTo>
                  <a:pt x="232" y="20"/>
                </a:lnTo>
                <a:lnTo>
                  <a:pt x="236" y="24"/>
                </a:lnTo>
                <a:lnTo>
                  <a:pt x="240" y="32"/>
                </a:lnTo>
                <a:lnTo>
                  <a:pt x="240" y="32"/>
                </a:lnTo>
                <a:lnTo>
                  <a:pt x="240" y="36"/>
                </a:lnTo>
                <a:lnTo>
                  <a:pt x="240" y="40"/>
                </a:lnTo>
                <a:lnTo>
                  <a:pt x="236" y="44"/>
                </a:lnTo>
                <a:lnTo>
                  <a:pt x="232" y="48"/>
                </a:lnTo>
                <a:lnTo>
                  <a:pt x="224" y="56"/>
                </a:lnTo>
                <a:lnTo>
                  <a:pt x="216" y="60"/>
                </a:lnTo>
                <a:lnTo>
                  <a:pt x="208" y="68"/>
                </a:lnTo>
                <a:lnTo>
                  <a:pt x="196" y="76"/>
                </a:lnTo>
                <a:lnTo>
                  <a:pt x="168" y="92"/>
                </a:lnTo>
                <a:lnTo>
                  <a:pt x="140" y="108"/>
                </a:lnTo>
                <a:lnTo>
                  <a:pt x="108" y="124"/>
                </a:lnTo>
                <a:lnTo>
                  <a:pt x="76" y="136"/>
                </a:lnTo>
                <a:lnTo>
                  <a:pt x="60" y="140"/>
                </a:lnTo>
                <a:lnTo>
                  <a:pt x="48" y="148"/>
                </a:lnTo>
                <a:lnTo>
                  <a:pt x="36" y="152"/>
                </a:lnTo>
                <a:lnTo>
                  <a:pt x="24" y="152"/>
                </a:lnTo>
                <a:lnTo>
                  <a:pt x="16" y="156"/>
                </a:lnTo>
                <a:lnTo>
                  <a:pt x="8" y="156"/>
                </a:lnTo>
                <a:lnTo>
                  <a:pt x="4" y="156"/>
                </a:lnTo>
                <a:lnTo>
                  <a:pt x="0" y="152"/>
                </a:lnTo>
                <a:lnTo>
                  <a:pt x="0" y="152"/>
                </a:lnTo>
                <a:lnTo>
                  <a:pt x="0" y="148"/>
                </a:lnTo>
                <a:lnTo>
                  <a:pt x="0" y="144"/>
                </a:lnTo>
                <a:lnTo>
                  <a:pt x="4" y="140"/>
                </a:lnTo>
                <a:lnTo>
                  <a:pt x="12" y="136"/>
                </a:lnTo>
                <a:lnTo>
                  <a:pt x="20" y="132"/>
                </a:lnTo>
                <a:lnTo>
                  <a:pt x="32" y="124"/>
                </a:lnTo>
                <a:lnTo>
                  <a:pt x="44" y="120"/>
                </a:lnTo>
                <a:lnTo>
                  <a:pt x="72" y="108"/>
                </a:lnTo>
                <a:lnTo>
                  <a:pt x="92" y="96"/>
                </a:lnTo>
                <a:lnTo>
                  <a:pt x="108" y="80"/>
                </a:lnTo>
                <a:lnTo>
                  <a:pt x="124" y="68"/>
                </a:lnTo>
                <a:lnTo>
                  <a:pt x="124" y="68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7" name="Freeform 276">
            <a:extLst>
              <a:ext uri="{FF2B5EF4-FFF2-40B4-BE49-F238E27FC236}">
                <a16:creationId xmlns:a16="http://schemas.microsoft.com/office/drawing/2014/main" id="{BDABCB16-E99D-4B24-AB85-FA88B061CCA2}"/>
              </a:ext>
            </a:extLst>
          </p:cNvPr>
          <p:cNvSpPr>
            <a:spLocks/>
          </p:cNvSpPr>
          <p:nvPr/>
        </p:nvSpPr>
        <p:spPr bwMode="auto">
          <a:xfrm>
            <a:off x="1751859" y="4158426"/>
            <a:ext cx="1679096" cy="1115527"/>
          </a:xfrm>
          <a:custGeom>
            <a:avLst/>
            <a:gdLst>
              <a:gd name="T0" fmla="*/ 324 w 392"/>
              <a:gd name="T1" fmla="*/ 100 h 244"/>
              <a:gd name="T2" fmla="*/ 296 w 392"/>
              <a:gd name="T3" fmla="*/ 124 h 244"/>
              <a:gd name="T4" fmla="*/ 276 w 392"/>
              <a:gd name="T5" fmla="*/ 140 h 244"/>
              <a:gd name="T6" fmla="*/ 236 w 392"/>
              <a:gd name="T7" fmla="*/ 168 h 244"/>
              <a:gd name="T8" fmla="*/ 184 w 392"/>
              <a:gd name="T9" fmla="*/ 196 h 244"/>
              <a:gd name="T10" fmla="*/ 136 w 392"/>
              <a:gd name="T11" fmla="*/ 212 h 244"/>
              <a:gd name="T12" fmla="*/ 84 w 392"/>
              <a:gd name="T13" fmla="*/ 228 h 244"/>
              <a:gd name="T14" fmla="*/ 44 w 392"/>
              <a:gd name="T15" fmla="*/ 240 h 244"/>
              <a:gd name="T16" fmla="*/ 24 w 392"/>
              <a:gd name="T17" fmla="*/ 240 h 244"/>
              <a:gd name="T18" fmla="*/ 8 w 392"/>
              <a:gd name="T19" fmla="*/ 240 h 244"/>
              <a:gd name="T20" fmla="*/ 0 w 392"/>
              <a:gd name="T21" fmla="*/ 240 h 244"/>
              <a:gd name="T22" fmla="*/ 0 w 392"/>
              <a:gd name="T23" fmla="*/ 236 h 244"/>
              <a:gd name="T24" fmla="*/ 4 w 392"/>
              <a:gd name="T25" fmla="*/ 228 h 244"/>
              <a:gd name="T26" fmla="*/ 20 w 392"/>
              <a:gd name="T27" fmla="*/ 220 h 244"/>
              <a:gd name="T28" fmla="*/ 48 w 392"/>
              <a:gd name="T29" fmla="*/ 212 h 244"/>
              <a:gd name="T30" fmla="*/ 96 w 392"/>
              <a:gd name="T31" fmla="*/ 192 h 244"/>
              <a:gd name="T32" fmla="*/ 160 w 392"/>
              <a:gd name="T33" fmla="*/ 164 h 244"/>
              <a:gd name="T34" fmla="*/ 204 w 392"/>
              <a:gd name="T35" fmla="*/ 136 h 244"/>
              <a:gd name="T36" fmla="*/ 228 w 392"/>
              <a:gd name="T37" fmla="*/ 116 h 244"/>
              <a:gd name="T38" fmla="*/ 256 w 392"/>
              <a:gd name="T39" fmla="*/ 92 h 244"/>
              <a:gd name="T40" fmla="*/ 284 w 392"/>
              <a:gd name="T41" fmla="*/ 64 h 244"/>
              <a:gd name="T42" fmla="*/ 292 w 392"/>
              <a:gd name="T43" fmla="*/ 52 h 244"/>
              <a:gd name="T44" fmla="*/ 296 w 392"/>
              <a:gd name="T45" fmla="*/ 48 h 244"/>
              <a:gd name="T46" fmla="*/ 292 w 392"/>
              <a:gd name="T47" fmla="*/ 48 h 244"/>
              <a:gd name="T48" fmla="*/ 276 w 392"/>
              <a:gd name="T49" fmla="*/ 48 h 244"/>
              <a:gd name="T50" fmla="*/ 240 w 392"/>
              <a:gd name="T51" fmla="*/ 48 h 244"/>
              <a:gd name="T52" fmla="*/ 196 w 392"/>
              <a:gd name="T53" fmla="*/ 52 h 244"/>
              <a:gd name="T54" fmla="*/ 164 w 392"/>
              <a:gd name="T55" fmla="*/ 24 h 244"/>
              <a:gd name="T56" fmla="*/ 208 w 392"/>
              <a:gd name="T57" fmla="*/ 20 h 244"/>
              <a:gd name="T58" fmla="*/ 244 w 392"/>
              <a:gd name="T59" fmla="*/ 16 h 244"/>
              <a:gd name="T60" fmla="*/ 268 w 392"/>
              <a:gd name="T61" fmla="*/ 16 h 244"/>
              <a:gd name="T62" fmla="*/ 280 w 392"/>
              <a:gd name="T63" fmla="*/ 12 h 244"/>
              <a:gd name="T64" fmla="*/ 308 w 392"/>
              <a:gd name="T65" fmla="*/ 4 h 244"/>
              <a:gd name="T66" fmla="*/ 324 w 392"/>
              <a:gd name="T67" fmla="*/ 0 h 244"/>
              <a:gd name="T68" fmla="*/ 336 w 392"/>
              <a:gd name="T69" fmla="*/ 0 h 244"/>
              <a:gd name="T70" fmla="*/ 356 w 392"/>
              <a:gd name="T71" fmla="*/ 8 h 244"/>
              <a:gd name="T72" fmla="*/ 376 w 392"/>
              <a:gd name="T73" fmla="*/ 24 h 244"/>
              <a:gd name="T74" fmla="*/ 388 w 392"/>
              <a:gd name="T75" fmla="*/ 36 h 244"/>
              <a:gd name="T76" fmla="*/ 392 w 392"/>
              <a:gd name="T77" fmla="*/ 44 h 244"/>
              <a:gd name="T78" fmla="*/ 384 w 392"/>
              <a:gd name="T79" fmla="*/ 52 h 244"/>
              <a:gd name="T80" fmla="*/ 368 w 392"/>
              <a:gd name="T81" fmla="*/ 56 h 244"/>
              <a:gd name="T82" fmla="*/ 348 w 392"/>
              <a:gd name="T83" fmla="*/ 76 h 244"/>
              <a:gd name="T84" fmla="*/ 336 w 392"/>
              <a:gd name="T85" fmla="*/ 88 h 2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392" h="244">
                <a:moveTo>
                  <a:pt x="336" y="88"/>
                </a:moveTo>
                <a:lnTo>
                  <a:pt x="324" y="100"/>
                </a:lnTo>
                <a:lnTo>
                  <a:pt x="308" y="116"/>
                </a:lnTo>
                <a:lnTo>
                  <a:pt x="296" y="124"/>
                </a:lnTo>
                <a:lnTo>
                  <a:pt x="288" y="132"/>
                </a:lnTo>
                <a:lnTo>
                  <a:pt x="276" y="140"/>
                </a:lnTo>
                <a:lnTo>
                  <a:pt x="264" y="152"/>
                </a:lnTo>
                <a:lnTo>
                  <a:pt x="236" y="168"/>
                </a:lnTo>
                <a:lnTo>
                  <a:pt x="208" y="184"/>
                </a:lnTo>
                <a:lnTo>
                  <a:pt x="184" y="196"/>
                </a:lnTo>
                <a:lnTo>
                  <a:pt x="160" y="204"/>
                </a:lnTo>
                <a:lnTo>
                  <a:pt x="136" y="212"/>
                </a:lnTo>
                <a:lnTo>
                  <a:pt x="108" y="224"/>
                </a:lnTo>
                <a:lnTo>
                  <a:pt x="84" y="228"/>
                </a:lnTo>
                <a:lnTo>
                  <a:pt x="56" y="236"/>
                </a:lnTo>
                <a:lnTo>
                  <a:pt x="44" y="240"/>
                </a:lnTo>
                <a:lnTo>
                  <a:pt x="32" y="240"/>
                </a:lnTo>
                <a:lnTo>
                  <a:pt x="24" y="240"/>
                </a:lnTo>
                <a:lnTo>
                  <a:pt x="16" y="244"/>
                </a:lnTo>
                <a:lnTo>
                  <a:pt x="8" y="240"/>
                </a:lnTo>
                <a:lnTo>
                  <a:pt x="4" y="240"/>
                </a:lnTo>
                <a:lnTo>
                  <a:pt x="0" y="240"/>
                </a:lnTo>
                <a:lnTo>
                  <a:pt x="0" y="236"/>
                </a:lnTo>
                <a:lnTo>
                  <a:pt x="0" y="236"/>
                </a:lnTo>
                <a:lnTo>
                  <a:pt x="0" y="232"/>
                </a:lnTo>
                <a:lnTo>
                  <a:pt x="4" y="228"/>
                </a:lnTo>
                <a:lnTo>
                  <a:pt x="12" y="224"/>
                </a:lnTo>
                <a:lnTo>
                  <a:pt x="20" y="220"/>
                </a:lnTo>
                <a:lnTo>
                  <a:pt x="32" y="216"/>
                </a:lnTo>
                <a:lnTo>
                  <a:pt x="48" y="212"/>
                </a:lnTo>
                <a:lnTo>
                  <a:pt x="64" y="208"/>
                </a:lnTo>
                <a:lnTo>
                  <a:pt x="96" y="192"/>
                </a:lnTo>
                <a:lnTo>
                  <a:pt x="128" y="180"/>
                </a:lnTo>
                <a:lnTo>
                  <a:pt x="160" y="164"/>
                </a:lnTo>
                <a:lnTo>
                  <a:pt x="188" y="144"/>
                </a:lnTo>
                <a:lnTo>
                  <a:pt x="204" y="136"/>
                </a:lnTo>
                <a:lnTo>
                  <a:pt x="216" y="124"/>
                </a:lnTo>
                <a:lnTo>
                  <a:pt x="228" y="116"/>
                </a:lnTo>
                <a:lnTo>
                  <a:pt x="236" y="108"/>
                </a:lnTo>
                <a:lnTo>
                  <a:pt x="256" y="92"/>
                </a:lnTo>
                <a:lnTo>
                  <a:pt x="272" y="76"/>
                </a:lnTo>
                <a:lnTo>
                  <a:pt x="284" y="64"/>
                </a:lnTo>
                <a:lnTo>
                  <a:pt x="292" y="56"/>
                </a:lnTo>
                <a:lnTo>
                  <a:pt x="292" y="52"/>
                </a:lnTo>
                <a:lnTo>
                  <a:pt x="296" y="52"/>
                </a:lnTo>
                <a:lnTo>
                  <a:pt x="296" y="48"/>
                </a:lnTo>
                <a:lnTo>
                  <a:pt x="296" y="48"/>
                </a:lnTo>
                <a:lnTo>
                  <a:pt x="292" y="48"/>
                </a:lnTo>
                <a:lnTo>
                  <a:pt x="284" y="48"/>
                </a:lnTo>
                <a:lnTo>
                  <a:pt x="276" y="48"/>
                </a:lnTo>
                <a:lnTo>
                  <a:pt x="260" y="48"/>
                </a:lnTo>
                <a:lnTo>
                  <a:pt x="240" y="48"/>
                </a:lnTo>
                <a:lnTo>
                  <a:pt x="220" y="52"/>
                </a:lnTo>
                <a:lnTo>
                  <a:pt x="196" y="52"/>
                </a:lnTo>
                <a:lnTo>
                  <a:pt x="164" y="52"/>
                </a:lnTo>
                <a:lnTo>
                  <a:pt x="164" y="24"/>
                </a:lnTo>
                <a:lnTo>
                  <a:pt x="188" y="20"/>
                </a:lnTo>
                <a:lnTo>
                  <a:pt x="208" y="20"/>
                </a:lnTo>
                <a:lnTo>
                  <a:pt x="228" y="20"/>
                </a:lnTo>
                <a:lnTo>
                  <a:pt x="244" y="16"/>
                </a:lnTo>
                <a:lnTo>
                  <a:pt x="256" y="16"/>
                </a:lnTo>
                <a:lnTo>
                  <a:pt x="268" y="16"/>
                </a:lnTo>
                <a:lnTo>
                  <a:pt x="276" y="16"/>
                </a:lnTo>
                <a:lnTo>
                  <a:pt x="280" y="12"/>
                </a:lnTo>
                <a:lnTo>
                  <a:pt x="296" y="12"/>
                </a:lnTo>
                <a:lnTo>
                  <a:pt x="308" y="4"/>
                </a:lnTo>
                <a:lnTo>
                  <a:pt x="320" y="0"/>
                </a:lnTo>
                <a:lnTo>
                  <a:pt x="324" y="0"/>
                </a:lnTo>
                <a:lnTo>
                  <a:pt x="328" y="0"/>
                </a:lnTo>
                <a:lnTo>
                  <a:pt x="336" y="0"/>
                </a:lnTo>
                <a:lnTo>
                  <a:pt x="344" y="4"/>
                </a:lnTo>
                <a:lnTo>
                  <a:pt x="356" y="8"/>
                </a:lnTo>
                <a:lnTo>
                  <a:pt x="368" y="16"/>
                </a:lnTo>
                <a:lnTo>
                  <a:pt x="376" y="24"/>
                </a:lnTo>
                <a:lnTo>
                  <a:pt x="384" y="32"/>
                </a:lnTo>
                <a:lnTo>
                  <a:pt x="388" y="36"/>
                </a:lnTo>
                <a:lnTo>
                  <a:pt x="392" y="40"/>
                </a:lnTo>
                <a:lnTo>
                  <a:pt x="392" y="44"/>
                </a:lnTo>
                <a:lnTo>
                  <a:pt x="388" y="48"/>
                </a:lnTo>
                <a:lnTo>
                  <a:pt x="384" y="52"/>
                </a:lnTo>
                <a:lnTo>
                  <a:pt x="376" y="56"/>
                </a:lnTo>
                <a:lnTo>
                  <a:pt x="368" y="56"/>
                </a:lnTo>
                <a:lnTo>
                  <a:pt x="356" y="64"/>
                </a:lnTo>
                <a:lnTo>
                  <a:pt x="348" y="76"/>
                </a:lnTo>
                <a:lnTo>
                  <a:pt x="336" y="88"/>
                </a:lnTo>
                <a:lnTo>
                  <a:pt x="336" y="88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8" name="Freeform 277">
            <a:extLst>
              <a:ext uri="{FF2B5EF4-FFF2-40B4-BE49-F238E27FC236}">
                <a16:creationId xmlns:a16="http://schemas.microsoft.com/office/drawing/2014/main" id="{A0FEAF7F-96D4-4C6D-BA33-6378FBD8DC60}"/>
              </a:ext>
            </a:extLst>
          </p:cNvPr>
          <p:cNvSpPr>
            <a:spLocks/>
          </p:cNvSpPr>
          <p:nvPr/>
        </p:nvSpPr>
        <p:spPr bwMode="auto">
          <a:xfrm>
            <a:off x="2128799" y="4560748"/>
            <a:ext cx="376940" cy="292597"/>
          </a:xfrm>
          <a:custGeom>
            <a:avLst/>
            <a:gdLst>
              <a:gd name="T0" fmla="*/ 0 w 88"/>
              <a:gd name="T1" fmla="*/ 8 h 64"/>
              <a:gd name="T2" fmla="*/ 4 w 88"/>
              <a:gd name="T3" fmla="*/ 4 h 64"/>
              <a:gd name="T4" fmla="*/ 8 w 88"/>
              <a:gd name="T5" fmla="*/ 4 h 64"/>
              <a:gd name="T6" fmla="*/ 16 w 88"/>
              <a:gd name="T7" fmla="*/ 4 h 64"/>
              <a:gd name="T8" fmla="*/ 28 w 88"/>
              <a:gd name="T9" fmla="*/ 0 h 64"/>
              <a:gd name="T10" fmla="*/ 40 w 88"/>
              <a:gd name="T11" fmla="*/ 4 h 64"/>
              <a:gd name="T12" fmla="*/ 48 w 88"/>
              <a:gd name="T13" fmla="*/ 4 h 64"/>
              <a:gd name="T14" fmla="*/ 60 w 88"/>
              <a:gd name="T15" fmla="*/ 8 h 64"/>
              <a:gd name="T16" fmla="*/ 68 w 88"/>
              <a:gd name="T17" fmla="*/ 12 h 64"/>
              <a:gd name="T18" fmla="*/ 76 w 88"/>
              <a:gd name="T19" fmla="*/ 16 h 64"/>
              <a:gd name="T20" fmla="*/ 84 w 88"/>
              <a:gd name="T21" fmla="*/ 24 h 64"/>
              <a:gd name="T22" fmla="*/ 84 w 88"/>
              <a:gd name="T23" fmla="*/ 28 h 64"/>
              <a:gd name="T24" fmla="*/ 88 w 88"/>
              <a:gd name="T25" fmla="*/ 36 h 64"/>
              <a:gd name="T26" fmla="*/ 88 w 88"/>
              <a:gd name="T27" fmla="*/ 44 h 64"/>
              <a:gd name="T28" fmla="*/ 84 w 88"/>
              <a:gd name="T29" fmla="*/ 52 h 64"/>
              <a:gd name="T30" fmla="*/ 84 w 88"/>
              <a:gd name="T31" fmla="*/ 56 h 64"/>
              <a:gd name="T32" fmla="*/ 80 w 88"/>
              <a:gd name="T33" fmla="*/ 56 h 64"/>
              <a:gd name="T34" fmla="*/ 80 w 88"/>
              <a:gd name="T35" fmla="*/ 60 h 64"/>
              <a:gd name="T36" fmla="*/ 76 w 88"/>
              <a:gd name="T37" fmla="*/ 64 h 64"/>
              <a:gd name="T38" fmla="*/ 72 w 88"/>
              <a:gd name="T39" fmla="*/ 64 h 64"/>
              <a:gd name="T40" fmla="*/ 68 w 88"/>
              <a:gd name="T41" fmla="*/ 64 h 64"/>
              <a:gd name="T42" fmla="*/ 64 w 88"/>
              <a:gd name="T43" fmla="*/ 64 h 64"/>
              <a:gd name="T44" fmla="*/ 60 w 88"/>
              <a:gd name="T45" fmla="*/ 60 h 64"/>
              <a:gd name="T46" fmla="*/ 52 w 88"/>
              <a:gd name="T47" fmla="*/ 56 h 64"/>
              <a:gd name="T48" fmla="*/ 44 w 88"/>
              <a:gd name="T49" fmla="*/ 52 h 64"/>
              <a:gd name="T50" fmla="*/ 32 w 88"/>
              <a:gd name="T51" fmla="*/ 48 h 64"/>
              <a:gd name="T52" fmla="*/ 24 w 88"/>
              <a:gd name="T53" fmla="*/ 44 h 64"/>
              <a:gd name="T54" fmla="*/ 16 w 88"/>
              <a:gd name="T55" fmla="*/ 36 h 64"/>
              <a:gd name="T56" fmla="*/ 12 w 88"/>
              <a:gd name="T57" fmla="*/ 28 h 64"/>
              <a:gd name="T58" fmla="*/ 8 w 88"/>
              <a:gd name="T59" fmla="*/ 20 h 64"/>
              <a:gd name="T60" fmla="*/ 4 w 88"/>
              <a:gd name="T61" fmla="*/ 16 h 64"/>
              <a:gd name="T62" fmla="*/ 4 w 88"/>
              <a:gd name="T63" fmla="*/ 12 h 64"/>
              <a:gd name="T64" fmla="*/ 0 w 88"/>
              <a:gd name="T65" fmla="*/ 8 h 64"/>
              <a:gd name="T66" fmla="*/ 0 w 88"/>
              <a:gd name="T67" fmla="*/ 8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88" h="64">
                <a:moveTo>
                  <a:pt x="0" y="8"/>
                </a:moveTo>
                <a:lnTo>
                  <a:pt x="4" y="4"/>
                </a:lnTo>
                <a:lnTo>
                  <a:pt x="8" y="4"/>
                </a:lnTo>
                <a:lnTo>
                  <a:pt x="16" y="4"/>
                </a:lnTo>
                <a:lnTo>
                  <a:pt x="28" y="0"/>
                </a:lnTo>
                <a:lnTo>
                  <a:pt x="40" y="4"/>
                </a:lnTo>
                <a:lnTo>
                  <a:pt x="48" y="4"/>
                </a:lnTo>
                <a:lnTo>
                  <a:pt x="60" y="8"/>
                </a:lnTo>
                <a:lnTo>
                  <a:pt x="68" y="12"/>
                </a:lnTo>
                <a:lnTo>
                  <a:pt x="76" y="16"/>
                </a:lnTo>
                <a:lnTo>
                  <a:pt x="84" y="24"/>
                </a:lnTo>
                <a:lnTo>
                  <a:pt x="84" y="28"/>
                </a:lnTo>
                <a:lnTo>
                  <a:pt x="88" y="36"/>
                </a:lnTo>
                <a:lnTo>
                  <a:pt x="88" y="44"/>
                </a:lnTo>
                <a:lnTo>
                  <a:pt x="84" y="52"/>
                </a:lnTo>
                <a:lnTo>
                  <a:pt x="84" y="56"/>
                </a:lnTo>
                <a:lnTo>
                  <a:pt x="80" y="56"/>
                </a:lnTo>
                <a:lnTo>
                  <a:pt x="80" y="60"/>
                </a:lnTo>
                <a:lnTo>
                  <a:pt x="76" y="64"/>
                </a:lnTo>
                <a:lnTo>
                  <a:pt x="72" y="64"/>
                </a:lnTo>
                <a:lnTo>
                  <a:pt x="68" y="64"/>
                </a:lnTo>
                <a:lnTo>
                  <a:pt x="64" y="64"/>
                </a:lnTo>
                <a:lnTo>
                  <a:pt x="60" y="60"/>
                </a:lnTo>
                <a:lnTo>
                  <a:pt x="52" y="56"/>
                </a:lnTo>
                <a:lnTo>
                  <a:pt x="44" y="52"/>
                </a:lnTo>
                <a:lnTo>
                  <a:pt x="32" y="48"/>
                </a:lnTo>
                <a:lnTo>
                  <a:pt x="24" y="44"/>
                </a:lnTo>
                <a:lnTo>
                  <a:pt x="16" y="36"/>
                </a:lnTo>
                <a:lnTo>
                  <a:pt x="12" y="28"/>
                </a:lnTo>
                <a:lnTo>
                  <a:pt x="8" y="20"/>
                </a:lnTo>
                <a:lnTo>
                  <a:pt x="4" y="16"/>
                </a:lnTo>
                <a:lnTo>
                  <a:pt x="4" y="12"/>
                </a:lnTo>
                <a:lnTo>
                  <a:pt x="0" y="8"/>
                </a:lnTo>
                <a:lnTo>
                  <a:pt x="0" y="8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9" name="Freeform 278">
            <a:extLst>
              <a:ext uri="{FF2B5EF4-FFF2-40B4-BE49-F238E27FC236}">
                <a16:creationId xmlns:a16="http://schemas.microsoft.com/office/drawing/2014/main" id="{B939B45C-2872-482F-A3EC-870A71F9A58B}"/>
              </a:ext>
            </a:extLst>
          </p:cNvPr>
          <p:cNvSpPr>
            <a:spLocks/>
          </p:cNvSpPr>
          <p:nvPr/>
        </p:nvSpPr>
        <p:spPr bwMode="auto">
          <a:xfrm>
            <a:off x="2180199" y="5493402"/>
            <a:ext cx="445475" cy="365747"/>
          </a:xfrm>
          <a:custGeom>
            <a:avLst/>
            <a:gdLst>
              <a:gd name="T0" fmla="*/ 72 w 104"/>
              <a:gd name="T1" fmla="*/ 16 h 80"/>
              <a:gd name="T2" fmla="*/ 84 w 104"/>
              <a:gd name="T3" fmla="*/ 24 h 80"/>
              <a:gd name="T4" fmla="*/ 92 w 104"/>
              <a:gd name="T5" fmla="*/ 32 h 80"/>
              <a:gd name="T6" fmla="*/ 100 w 104"/>
              <a:gd name="T7" fmla="*/ 40 h 80"/>
              <a:gd name="T8" fmla="*/ 104 w 104"/>
              <a:gd name="T9" fmla="*/ 52 h 80"/>
              <a:gd name="T10" fmla="*/ 104 w 104"/>
              <a:gd name="T11" fmla="*/ 60 h 80"/>
              <a:gd name="T12" fmla="*/ 104 w 104"/>
              <a:gd name="T13" fmla="*/ 68 h 80"/>
              <a:gd name="T14" fmla="*/ 104 w 104"/>
              <a:gd name="T15" fmla="*/ 72 h 80"/>
              <a:gd name="T16" fmla="*/ 100 w 104"/>
              <a:gd name="T17" fmla="*/ 76 h 80"/>
              <a:gd name="T18" fmla="*/ 92 w 104"/>
              <a:gd name="T19" fmla="*/ 80 h 80"/>
              <a:gd name="T20" fmla="*/ 84 w 104"/>
              <a:gd name="T21" fmla="*/ 80 h 80"/>
              <a:gd name="T22" fmla="*/ 76 w 104"/>
              <a:gd name="T23" fmla="*/ 80 h 80"/>
              <a:gd name="T24" fmla="*/ 68 w 104"/>
              <a:gd name="T25" fmla="*/ 76 h 80"/>
              <a:gd name="T26" fmla="*/ 60 w 104"/>
              <a:gd name="T27" fmla="*/ 72 h 80"/>
              <a:gd name="T28" fmla="*/ 48 w 104"/>
              <a:gd name="T29" fmla="*/ 64 h 80"/>
              <a:gd name="T30" fmla="*/ 40 w 104"/>
              <a:gd name="T31" fmla="*/ 60 h 80"/>
              <a:gd name="T32" fmla="*/ 36 w 104"/>
              <a:gd name="T33" fmla="*/ 52 h 80"/>
              <a:gd name="T34" fmla="*/ 24 w 104"/>
              <a:gd name="T35" fmla="*/ 40 h 80"/>
              <a:gd name="T36" fmla="*/ 8 w 104"/>
              <a:gd name="T37" fmla="*/ 20 h 80"/>
              <a:gd name="T38" fmla="*/ 0 w 104"/>
              <a:gd name="T39" fmla="*/ 0 h 80"/>
              <a:gd name="T40" fmla="*/ 20 w 104"/>
              <a:gd name="T41" fmla="*/ 0 h 80"/>
              <a:gd name="T42" fmla="*/ 40 w 104"/>
              <a:gd name="T43" fmla="*/ 4 h 80"/>
              <a:gd name="T44" fmla="*/ 56 w 104"/>
              <a:gd name="T45" fmla="*/ 8 h 80"/>
              <a:gd name="T46" fmla="*/ 72 w 104"/>
              <a:gd name="T47" fmla="*/ 16 h 80"/>
              <a:gd name="T48" fmla="*/ 72 w 104"/>
              <a:gd name="T49" fmla="*/ 16 h 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04" h="80">
                <a:moveTo>
                  <a:pt x="72" y="16"/>
                </a:moveTo>
                <a:lnTo>
                  <a:pt x="84" y="24"/>
                </a:lnTo>
                <a:lnTo>
                  <a:pt x="92" y="32"/>
                </a:lnTo>
                <a:lnTo>
                  <a:pt x="100" y="40"/>
                </a:lnTo>
                <a:lnTo>
                  <a:pt x="104" y="52"/>
                </a:lnTo>
                <a:lnTo>
                  <a:pt x="104" y="60"/>
                </a:lnTo>
                <a:lnTo>
                  <a:pt x="104" y="68"/>
                </a:lnTo>
                <a:lnTo>
                  <a:pt x="104" y="72"/>
                </a:lnTo>
                <a:lnTo>
                  <a:pt x="100" y="76"/>
                </a:lnTo>
                <a:lnTo>
                  <a:pt x="92" y="80"/>
                </a:lnTo>
                <a:lnTo>
                  <a:pt x="84" y="80"/>
                </a:lnTo>
                <a:lnTo>
                  <a:pt x="76" y="80"/>
                </a:lnTo>
                <a:lnTo>
                  <a:pt x="68" y="76"/>
                </a:lnTo>
                <a:lnTo>
                  <a:pt x="60" y="72"/>
                </a:lnTo>
                <a:lnTo>
                  <a:pt x="48" y="64"/>
                </a:lnTo>
                <a:lnTo>
                  <a:pt x="40" y="60"/>
                </a:lnTo>
                <a:lnTo>
                  <a:pt x="36" y="52"/>
                </a:lnTo>
                <a:lnTo>
                  <a:pt x="24" y="40"/>
                </a:lnTo>
                <a:lnTo>
                  <a:pt x="8" y="20"/>
                </a:lnTo>
                <a:lnTo>
                  <a:pt x="0" y="0"/>
                </a:lnTo>
                <a:lnTo>
                  <a:pt x="20" y="0"/>
                </a:lnTo>
                <a:lnTo>
                  <a:pt x="40" y="4"/>
                </a:lnTo>
                <a:lnTo>
                  <a:pt x="56" y="8"/>
                </a:lnTo>
                <a:lnTo>
                  <a:pt x="72" y="16"/>
                </a:lnTo>
                <a:lnTo>
                  <a:pt x="72" y="16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0" name="Freeform 279">
            <a:extLst>
              <a:ext uri="{FF2B5EF4-FFF2-40B4-BE49-F238E27FC236}">
                <a16:creationId xmlns:a16="http://schemas.microsoft.com/office/drawing/2014/main" id="{C87A8617-0239-46BA-BD50-C3B8A5125AC9}"/>
              </a:ext>
            </a:extLst>
          </p:cNvPr>
          <p:cNvSpPr>
            <a:spLocks/>
          </p:cNvSpPr>
          <p:nvPr/>
        </p:nvSpPr>
        <p:spPr bwMode="auto">
          <a:xfrm>
            <a:off x="1374919" y="5109368"/>
            <a:ext cx="2244505" cy="1316688"/>
          </a:xfrm>
          <a:custGeom>
            <a:avLst/>
            <a:gdLst>
              <a:gd name="T0" fmla="*/ 436 w 524"/>
              <a:gd name="T1" fmla="*/ 120 h 288"/>
              <a:gd name="T2" fmla="*/ 388 w 524"/>
              <a:gd name="T3" fmla="*/ 156 h 288"/>
              <a:gd name="T4" fmla="*/ 332 w 524"/>
              <a:gd name="T5" fmla="*/ 192 h 288"/>
              <a:gd name="T6" fmla="*/ 272 w 524"/>
              <a:gd name="T7" fmla="*/ 224 h 288"/>
              <a:gd name="T8" fmla="*/ 208 w 524"/>
              <a:gd name="T9" fmla="*/ 248 h 288"/>
              <a:gd name="T10" fmla="*/ 148 w 524"/>
              <a:gd name="T11" fmla="*/ 264 h 288"/>
              <a:gd name="T12" fmla="*/ 96 w 524"/>
              <a:gd name="T13" fmla="*/ 280 h 288"/>
              <a:gd name="T14" fmla="*/ 52 w 524"/>
              <a:gd name="T15" fmla="*/ 288 h 288"/>
              <a:gd name="T16" fmla="*/ 20 w 524"/>
              <a:gd name="T17" fmla="*/ 288 h 288"/>
              <a:gd name="T18" fmla="*/ 8 w 524"/>
              <a:gd name="T19" fmla="*/ 288 h 288"/>
              <a:gd name="T20" fmla="*/ 4 w 524"/>
              <a:gd name="T21" fmla="*/ 288 h 288"/>
              <a:gd name="T22" fmla="*/ 4 w 524"/>
              <a:gd name="T23" fmla="*/ 280 h 288"/>
              <a:gd name="T24" fmla="*/ 12 w 524"/>
              <a:gd name="T25" fmla="*/ 276 h 288"/>
              <a:gd name="T26" fmla="*/ 32 w 524"/>
              <a:gd name="T27" fmla="*/ 268 h 288"/>
              <a:gd name="T28" fmla="*/ 64 w 524"/>
              <a:gd name="T29" fmla="*/ 256 h 288"/>
              <a:gd name="T30" fmla="*/ 120 w 524"/>
              <a:gd name="T31" fmla="*/ 240 h 288"/>
              <a:gd name="T32" fmla="*/ 188 w 524"/>
              <a:gd name="T33" fmla="*/ 212 h 288"/>
              <a:gd name="T34" fmla="*/ 248 w 524"/>
              <a:gd name="T35" fmla="*/ 188 h 288"/>
              <a:gd name="T36" fmla="*/ 296 w 524"/>
              <a:gd name="T37" fmla="*/ 160 h 288"/>
              <a:gd name="T38" fmla="*/ 344 w 524"/>
              <a:gd name="T39" fmla="*/ 128 h 288"/>
              <a:gd name="T40" fmla="*/ 380 w 524"/>
              <a:gd name="T41" fmla="*/ 100 h 288"/>
              <a:gd name="T42" fmla="*/ 404 w 524"/>
              <a:gd name="T43" fmla="*/ 68 h 288"/>
              <a:gd name="T44" fmla="*/ 420 w 524"/>
              <a:gd name="T45" fmla="*/ 52 h 288"/>
              <a:gd name="T46" fmla="*/ 420 w 524"/>
              <a:gd name="T47" fmla="*/ 44 h 288"/>
              <a:gd name="T48" fmla="*/ 412 w 524"/>
              <a:gd name="T49" fmla="*/ 44 h 288"/>
              <a:gd name="T50" fmla="*/ 400 w 524"/>
              <a:gd name="T51" fmla="*/ 44 h 288"/>
              <a:gd name="T52" fmla="*/ 376 w 524"/>
              <a:gd name="T53" fmla="*/ 44 h 288"/>
              <a:gd name="T54" fmla="*/ 356 w 524"/>
              <a:gd name="T55" fmla="*/ 44 h 288"/>
              <a:gd name="T56" fmla="*/ 332 w 524"/>
              <a:gd name="T57" fmla="*/ 44 h 288"/>
              <a:gd name="T58" fmla="*/ 300 w 524"/>
              <a:gd name="T59" fmla="*/ 44 h 288"/>
              <a:gd name="T60" fmla="*/ 328 w 524"/>
              <a:gd name="T61" fmla="*/ 16 h 288"/>
              <a:gd name="T62" fmla="*/ 376 w 524"/>
              <a:gd name="T63" fmla="*/ 12 h 288"/>
              <a:gd name="T64" fmla="*/ 412 w 524"/>
              <a:gd name="T65" fmla="*/ 8 h 288"/>
              <a:gd name="T66" fmla="*/ 432 w 524"/>
              <a:gd name="T67" fmla="*/ 4 h 288"/>
              <a:gd name="T68" fmla="*/ 444 w 524"/>
              <a:gd name="T69" fmla="*/ 0 h 288"/>
              <a:gd name="T70" fmla="*/ 456 w 524"/>
              <a:gd name="T71" fmla="*/ 0 h 288"/>
              <a:gd name="T72" fmla="*/ 468 w 524"/>
              <a:gd name="T73" fmla="*/ 0 h 288"/>
              <a:gd name="T74" fmla="*/ 488 w 524"/>
              <a:gd name="T75" fmla="*/ 8 h 288"/>
              <a:gd name="T76" fmla="*/ 512 w 524"/>
              <a:gd name="T77" fmla="*/ 24 h 288"/>
              <a:gd name="T78" fmla="*/ 520 w 524"/>
              <a:gd name="T79" fmla="*/ 32 h 288"/>
              <a:gd name="T80" fmla="*/ 524 w 524"/>
              <a:gd name="T81" fmla="*/ 40 h 288"/>
              <a:gd name="T82" fmla="*/ 520 w 524"/>
              <a:gd name="T83" fmla="*/ 44 h 288"/>
              <a:gd name="T84" fmla="*/ 512 w 524"/>
              <a:gd name="T85" fmla="*/ 52 h 288"/>
              <a:gd name="T86" fmla="*/ 496 w 524"/>
              <a:gd name="T87" fmla="*/ 60 h 288"/>
              <a:gd name="T88" fmla="*/ 472 w 524"/>
              <a:gd name="T89" fmla="*/ 80 h 288"/>
              <a:gd name="T90" fmla="*/ 452 w 524"/>
              <a:gd name="T91" fmla="*/ 100 h 2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524" h="288">
                <a:moveTo>
                  <a:pt x="452" y="100"/>
                </a:moveTo>
                <a:lnTo>
                  <a:pt x="436" y="120"/>
                </a:lnTo>
                <a:lnTo>
                  <a:pt x="412" y="136"/>
                </a:lnTo>
                <a:lnTo>
                  <a:pt x="388" y="156"/>
                </a:lnTo>
                <a:lnTo>
                  <a:pt x="364" y="176"/>
                </a:lnTo>
                <a:lnTo>
                  <a:pt x="332" y="192"/>
                </a:lnTo>
                <a:lnTo>
                  <a:pt x="304" y="208"/>
                </a:lnTo>
                <a:lnTo>
                  <a:pt x="272" y="224"/>
                </a:lnTo>
                <a:lnTo>
                  <a:pt x="240" y="236"/>
                </a:lnTo>
                <a:lnTo>
                  <a:pt x="208" y="248"/>
                </a:lnTo>
                <a:lnTo>
                  <a:pt x="180" y="256"/>
                </a:lnTo>
                <a:lnTo>
                  <a:pt x="148" y="264"/>
                </a:lnTo>
                <a:lnTo>
                  <a:pt x="120" y="272"/>
                </a:lnTo>
                <a:lnTo>
                  <a:pt x="96" y="280"/>
                </a:lnTo>
                <a:lnTo>
                  <a:pt x="72" y="284"/>
                </a:lnTo>
                <a:lnTo>
                  <a:pt x="52" y="288"/>
                </a:lnTo>
                <a:lnTo>
                  <a:pt x="32" y="288"/>
                </a:lnTo>
                <a:lnTo>
                  <a:pt x="20" y="288"/>
                </a:lnTo>
                <a:lnTo>
                  <a:pt x="12" y="288"/>
                </a:lnTo>
                <a:lnTo>
                  <a:pt x="8" y="288"/>
                </a:lnTo>
                <a:lnTo>
                  <a:pt x="4" y="288"/>
                </a:lnTo>
                <a:lnTo>
                  <a:pt x="4" y="288"/>
                </a:lnTo>
                <a:lnTo>
                  <a:pt x="0" y="284"/>
                </a:lnTo>
                <a:lnTo>
                  <a:pt x="4" y="280"/>
                </a:lnTo>
                <a:lnTo>
                  <a:pt x="8" y="280"/>
                </a:lnTo>
                <a:lnTo>
                  <a:pt x="12" y="276"/>
                </a:lnTo>
                <a:lnTo>
                  <a:pt x="20" y="272"/>
                </a:lnTo>
                <a:lnTo>
                  <a:pt x="32" y="268"/>
                </a:lnTo>
                <a:lnTo>
                  <a:pt x="48" y="260"/>
                </a:lnTo>
                <a:lnTo>
                  <a:pt x="64" y="256"/>
                </a:lnTo>
                <a:lnTo>
                  <a:pt x="84" y="252"/>
                </a:lnTo>
                <a:lnTo>
                  <a:pt x="120" y="240"/>
                </a:lnTo>
                <a:lnTo>
                  <a:pt x="156" y="228"/>
                </a:lnTo>
                <a:lnTo>
                  <a:pt x="188" y="212"/>
                </a:lnTo>
                <a:lnTo>
                  <a:pt x="220" y="200"/>
                </a:lnTo>
                <a:lnTo>
                  <a:pt x="248" y="188"/>
                </a:lnTo>
                <a:lnTo>
                  <a:pt x="272" y="176"/>
                </a:lnTo>
                <a:lnTo>
                  <a:pt x="296" y="160"/>
                </a:lnTo>
                <a:lnTo>
                  <a:pt x="320" y="144"/>
                </a:lnTo>
                <a:lnTo>
                  <a:pt x="344" y="128"/>
                </a:lnTo>
                <a:lnTo>
                  <a:pt x="364" y="112"/>
                </a:lnTo>
                <a:lnTo>
                  <a:pt x="380" y="100"/>
                </a:lnTo>
                <a:lnTo>
                  <a:pt x="396" y="84"/>
                </a:lnTo>
                <a:lnTo>
                  <a:pt x="404" y="68"/>
                </a:lnTo>
                <a:lnTo>
                  <a:pt x="416" y="60"/>
                </a:lnTo>
                <a:lnTo>
                  <a:pt x="420" y="52"/>
                </a:lnTo>
                <a:lnTo>
                  <a:pt x="424" y="48"/>
                </a:lnTo>
                <a:lnTo>
                  <a:pt x="420" y="44"/>
                </a:lnTo>
                <a:lnTo>
                  <a:pt x="416" y="44"/>
                </a:lnTo>
                <a:lnTo>
                  <a:pt x="412" y="44"/>
                </a:lnTo>
                <a:lnTo>
                  <a:pt x="408" y="44"/>
                </a:lnTo>
                <a:lnTo>
                  <a:pt x="400" y="44"/>
                </a:lnTo>
                <a:lnTo>
                  <a:pt x="396" y="44"/>
                </a:lnTo>
                <a:lnTo>
                  <a:pt x="376" y="44"/>
                </a:lnTo>
                <a:lnTo>
                  <a:pt x="368" y="44"/>
                </a:lnTo>
                <a:lnTo>
                  <a:pt x="356" y="44"/>
                </a:lnTo>
                <a:lnTo>
                  <a:pt x="344" y="44"/>
                </a:lnTo>
                <a:lnTo>
                  <a:pt x="332" y="44"/>
                </a:lnTo>
                <a:lnTo>
                  <a:pt x="316" y="44"/>
                </a:lnTo>
                <a:lnTo>
                  <a:pt x="300" y="44"/>
                </a:lnTo>
                <a:lnTo>
                  <a:pt x="300" y="16"/>
                </a:lnTo>
                <a:lnTo>
                  <a:pt x="328" y="16"/>
                </a:lnTo>
                <a:lnTo>
                  <a:pt x="356" y="12"/>
                </a:lnTo>
                <a:lnTo>
                  <a:pt x="376" y="12"/>
                </a:lnTo>
                <a:lnTo>
                  <a:pt x="396" y="8"/>
                </a:lnTo>
                <a:lnTo>
                  <a:pt x="412" y="8"/>
                </a:lnTo>
                <a:lnTo>
                  <a:pt x="424" y="4"/>
                </a:lnTo>
                <a:lnTo>
                  <a:pt x="432" y="4"/>
                </a:lnTo>
                <a:lnTo>
                  <a:pt x="440" y="4"/>
                </a:lnTo>
                <a:lnTo>
                  <a:pt x="444" y="0"/>
                </a:lnTo>
                <a:lnTo>
                  <a:pt x="452" y="0"/>
                </a:lnTo>
                <a:lnTo>
                  <a:pt x="456" y="0"/>
                </a:lnTo>
                <a:lnTo>
                  <a:pt x="460" y="0"/>
                </a:lnTo>
                <a:lnTo>
                  <a:pt x="468" y="0"/>
                </a:lnTo>
                <a:lnTo>
                  <a:pt x="476" y="4"/>
                </a:lnTo>
                <a:lnTo>
                  <a:pt x="488" y="8"/>
                </a:lnTo>
                <a:lnTo>
                  <a:pt x="500" y="16"/>
                </a:lnTo>
                <a:lnTo>
                  <a:pt x="512" y="24"/>
                </a:lnTo>
                <a:lnTo>
                  <a:pt x="520" y="32"/>
                </a:lnTo>
                <a:lnTo>
                  <a:pt x="520" y="32"/>
                </a:lnTo>
                <a:lnTo>
                  <a:pt x="524" y="36"/>
                </a:lnTo>
                <a:lnTo>
                  <a:pt x="524" y="40"/>
                </a:lnTo>
                <a:lnTo>
                  <a:pt x="524" y="40"/>
                </a:lnTo>
                <a:lnTo>
                  <a:pt x="520" y="44"/>
                </a:lnTo>
                <a:lnTo>
                  <a:pt x="516" y="48"/>
                </a:lnTo>
                <a:lnTo>
                  <a:pt x="512" y="52"/>
                </a:lnTo>
                <a:lnTo>
                  <a:pt x="504" y="52"/>
                </a:lnTo>
                <a:lnTo>
                  <a:pt x="496" y="60"/>
                </a:lnTo>
                <a:lnTo>
                  <a:pt x="484" y="68"/>
                </a:lnTo>
                <a:lnTo>
                  <a:pt x="472" y="80"/>
                </a:lnTo>
                <a:lnTo>
                  <a:pt x="452" y="100"/>
                </a:lnTo>
                <a:lnTo>
                  <a:pt x="452" y="100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6" name="Freeform 280">
            <a:extLst>
              <a:ext uri="{FF2B5EF4-FFF2-40B4-BE49-F238E27FC236}">
                <a16:creationId xmlns:a16="http://schemas.microsoft.com/office/drawing/2014/main" id="{546A4221-3035-4EE6-80B0-B06B6A646B84}"/>
              </a:ext>
            </a:extLst>
          </p:cNvPr>
          <p:cNvSpPr>
            <a:spLocks/>
          </p:cNvSpPr>
          <p:nvPr/>
        </p:nvSpPr>
        <p:spPr bwMode="auto">
          <a:xfrm>
            <a:off x="1803260" y="4926494"/>
            <a:ext cx="1216488" cy="731493"/>
          </a:xfrm>
          <a:custGeom>
            <a:avLst/>
            <a:gdLst>
              <a:gd name="T0" fmla="*/ 120 w 284"/>
              <a:gd name="T1" fmla="*/ 92 h 160"/>
              <a:gd name="T2" fmla="*/ 136 w 284"/>
              <a:gd name="T3" fmla="*/ 80 h 160"/>
              <a:gd name="T4" fmla="*/ 156 w 284"/>
              <a:gd name="T5" fmla="*/ 72 h 160"/>
              <a:gd name="T6" fmla="*/ 168 w 284"/>
              <a:gd name="T7" fmla="*/ 60 h 160"/>
              <a:gd name="T8" fmla="*/ 184 w 284"/>
              <a:gd name="T9" fmla="*/ 48 h 160"/>
              <a:gd name="T10" fmla="*/ 192 w 284"/>
              <a:gd name="T11" fmla="*/ 40 h 160"/>
              <a:gd name="T12" fmla="*/ 200 w 284"/>
              <a:gd name="T13" fmla="*/ 32 h 160"/>
              <a:gd name="T14" fmla="*/ 208 w 284"/>
              <a:gd name="T15" fmla="*/ 24 h 160"/>
              <a:gd name="T16" fmla="*/ 208 w 284"/>
              <a:gd name="T17" fmla="*/ 16 h 160"/>
              <a:gd name="T18" fmla="*/ 212 w 284"/>
              <a:gd name="T19" fmla="*/ 12 h 160"/>
              <a:gd name="T20" fmla="*/ 212 w 284"/>
              <a:gd name="T21" fmla="*/ 8 h 160"/>
              <a:gd name="T22" fmla="*/ 216 w 284"/>
              <a:gd name="T23" fmla="*/ 4 h 160"/>
              <a:gd name="T24" fmla="*/ 220 w 284"/>
              <a:gd name="T25" fmla="*/ 0 h 160"/>
              <a:gd name="T26" fmla="*/ 228 w 284"/>
              <a:gd name="T27" fmla="*/ 0 h 160"/>
              <a:gd name="T28" fmla="*/ 236 w 284"/>
              <a:gd name="T29" fmla="*/ 0 h 160"/>
              <a:gd name="T30" fmla="*/ 244 w 284"/>
              <a:gd name="T31" fmla="*/ 4 h 160"/>
              <a:gd name="T32" fmla="*/ 256 w 284"/>
              <a:gd name="T33" fmla="*/ 8 h 160"/>
              <a:gd name="T34" fmla="*/ 268 w 284"/>
              <a:gd name="T35" fmla="*/ 16 h 160"/>
              <a:gd name="T36" fmla="*/ 272 w 284"/>
              <a:gd name="T37" fmla="*/ 24 h 160"/>
              <a:gd name="T38" fmla="*/ 280 w 284"/>
              <a:gd name="T39" fmla="*/ 28 h 160"/>
              <a:gd name="T40" fmla="*/ 284 w 284"/>
              <a:gd name="T41" fmla="*/ 32 h 160"/>
              <a:gd name="T42" fmla="*/ 284 w 284"/>
              <a:gd name="T43" fmla="*/ 40 h 160"/>
              <a:gd name="T44" fmla="*/ 280 w 284"/>
              <a:gd name="T45" fmla="*/ 44 h 160"/>
              <a:gd name="T46" fmla="*/ 276 w 284"/>
              <a:gd name="T47" fmla="*/ 52 h 160"/>
              <a:gd name="T48" fmla="*/ 268 w 284"/>
              <a:gd name="T49" fmla="*/ 56 h 160"/>
              <a:gd name="T50" fmla="*/ 256 w 284"/>
              <a:gd name="T51" fmla="*/ 64 h 160"/>
              <a:gd name="T52" fmla="*/ 240 w 284"/>
              <a:gd name="T53" fmla="*/ 72 h 160"/>
              <a:gd name="T54" fmla="*/ 220 w 284"/>
              <a:gd name="T55" fmla="*/ 84 h 160"/>
              <a:gd name="T56" fmla="*/ 196 w 284"/>
              <a:gd name="T57" fmla="*/ 96 h 160"/>
              <a:gd name="T58" fmla="*/ 172 w 284"/>
              <a:gd name="T59" fmla="*/ 112 h 160"/>
              <a:gd name="T60" fmla="*/ 144 w 284"/>
              <a:gd name="T61" fmla="*/ 124 h 160"/>
              <a:gd name="T62" fmla="*/ 112 w 284"/>
              <a:gd name="T63" fmla="*/ 136 h 160"/>
              <a:gd name="T64" fmla="*/ 76 w 284"/>
              <a:gd name="T65" fmla="*/ 144 h 160"/>
              <a:gd name="T66" fmla="*/ 60 w 284"/>
              <a:gd name="T67" fmla="*/ 152 h 160"/>
              <a:gd name="T68" fmla="*/ 48 w 284"/>
              <a:gd name="T69" fmla="*/ 152 h 160"/>
              <a:gd name="T70" fmla="*/ 32 w 284"/>
              <a:gd name="T71" fmla="*/ 156 h 160"/>
              <a:gd name="T72" fmla="*/ 24 w 284"/>
              <a:gd name="T73" fmla="*/ 160 h 160"/>
              <a:gd name="T74" fmla="*/ 16 w 284"/>
              <a:gd name="T75" fmla="*/ 160 h 160"/>
              <a:gd name="T76" fmla="*/ 8 w 284"/>
              <a:gd name="T77" fmla="*/ 160 h 160"/>
              <a:gd name="T78" fmla="*/ 4 w 284"/>
              <a:gd name="T79" fmla="*/ 160 h 160"/>
              <a:gd name="T80" fmla="*/ 0 w 284"/>
              <a:gd name="T81" fmla="*/ 156 h 160"/>
              <a:gd name="T82" fmla="*/ 0 w 284"/>
              <a:gd name="T83" fmla="*/ 152 h 160"/>
              <a:gd name="T84" fmla="*/ 4 w 284"/>
              <a:gd name="T85" fmla="*/ 152 h 160"/>
              <a:gd name="T86" fmla="*/ 4 w 284"/>
              <a:gd name="T87" fmla="*/ 148 h 160"/>
              <a:gd name="T88" fmla="*/ 8 w 284"/>
              <a:gd name="T89" fmla="*/ 144 h 160"/>
              <a:gd name="T90" fmla="*/ 12 w 284"/>
              <a:gd name="T91" fmla="*/ 140 h 160"/>
              <a:gd name="T92" fmla="*/ 20 w 284"/>
              <a:gd name="T93" fmla="*/ 136 h 160"/>
              <a:gd name="T94" fmla="*/ 28 w 284"/>
              <a:gd name="T95" fmla="*/ 132 h 160"/>
              <a:gd name="T96" fmla="*/ 40 w 284"/>
              <a:gd name="T97" fmla="*/ 128 h 160"/>
              <a:gd name="T98" fmla="*/ 60 w 284"/>
              <a:gd name="T99" fmla="*/ 120 h 160"/>
              <a:gd name="T100" fmla="*/ 80 w 284"/>
              <a:gd name="T101" fmla="*/ 112 h 160"/>
              <a:gd name="T102" fmla="*/ 100 w 284"/>
              <a:gd name="T103" fmla="*/ 100 h 160"/>
              <a:gd name="T104" fmla="*/ 120 w 284"/>
              <a:gd name="T105" fmla="*/ 92 h 160"/>
              <a:gd name="T106" fmla="*/ 120 w 284"/>
              <a:gd name="T107" fmla="*/ 92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84" h="160">
                <a:moveTo>
                  <a:pt x="120" y="92"/>
                </a:moveTo>
                <a:lnTo>
                  <a:pt x="136" y="80"/>
                </a:lnTo>
                <a:lnTo>
                  <a:pt x="156" y="72"/>
                </a:lnTo>
                <a:lnTo>
                  <a:pt x="168" y="60"/>
                </a:lnTo>
                <a:lnTo>
                  <a:pt x="184" y="48"/>
                </a:lnTo>
                <a:lnTo>
                  <a:pt x="192" y="40"/>
                </a:lnTo>
                <a:lnTo>
                  <a:pt x="200" y="32"/>
                </a:lnTo>
                <a:lnTo>
                  <a:pt x="208" y="24"/>
                </a:lnTo>
                <a:lnTo>
                  <a:pt x="208" y="16"/>
                </a:lnTo>
                <a:lnTo>
                  <a:pt x="212" y="12"/>
                </a:lnTo>
                <a:lnTo>
                  <a:pt x="212" y="8"/>
                </a:lnTo>
                <a:lnTo>
                  <a:pt x="216" y="4"/>
                </a:lnTo>
                <a:lnTo>
                  <a:pt x="220" y="0"/>
                </a:lnTo>
                <a:lnTo>
                  <a:pt x="228" y="0"/>
                </a:lnTo>
                <a:lnTo>
                  <a:pt x="236" y="0"/>
                </a:lnTo>
                <a:lnTo>
                  <a:pt x="244" y="4"/>
                </a:lnTo>
                <a:lnTo>
                  <a:pt x="256" y="8"/>
                </a:lnTo>
                <a:lnTo>
                  <a:pt x="268" y="16"/>
                </a:lnTo>
                <a:lnTo>
                  <a:pt x="272" y="24"/>
                </a:lnTo>
                <a:lnTo>
                  <a:pt x="280" y="28"/>
                </a:lnTo>
                <a:lnTo>
                  <a:pt x="284" y="32"/>
                </a:lnTo>
                <a:lnTo>
                  <a:pt x="284" y="40"/>
                </a:lnTo>
                <a:lnTo>
                  <a:pt x="280" y="44"/>
                </a:lnTo>
                <a:lnTo>
                  <a:pt x="276" y="52"/>
                </a:lnTo>
                <a:lnTo>
                  <a:pt x="268" y="56"/>
                </a:lnTo>
                <a:lnTo>
                  <a:pt x="256" y="64"/>
                </a:lnTo>
                <a:lnTo>
                  <a:pt x="240" y="72"/>
                </a:lnTo>
                <a:lnTo>
                  <a:pt x="220" y="84"/>
                </a:lnTo>
                <a:lnTo>
                  <a:pt x="196" y="96"/>
                </a:lnTo>
                <a:lnTo>
                  <a:pt x="172" y="112"/>
                </a:lnTo>
                <a:lnTo>
                  <a:pt x="144" y="124"/>
                </a:lnTo>
                <a:lnTo>
                  <a:pt x="112" y="136"/>
                </a:lnTo>
                <a:lnTo>
                  <a:pt x="76" y="144"/>
                </a:lnTo>
                <a:lnTo>
                  <a:pt x="60" y="152"/>
                </a:lnTo>
                <a:lnTo>
                  <a:pt x="48" y="152"/>
                </a:lnTo>
                <a:lnTo>
                  <a:pt x="32" y="156"/>
                </a:lnTo>
                <a:lnTo>
                  <a:pt x="24" y="160"/>
                </a:lnTo>
                <a:lnTo>
                  <a:pt x="16" y="160"/>
                </a:lnTo>
                <a:lnTo>
                  <a:pt x="8" y="160"/>
                </a:lnTo>
                <a:lnTo>
                  <a:pt x="4" y="160"/>
                </a:lnTo>
                <a:lnTo>
                  <a:pt x="0" y="156"/>
                </a:lnTo>
                <a:lnTo>
                  <a:pt x="0" y="152"/>
                </a:lnTo>
                <a:lnTo>
                  <a:pt x="4" y="152"/>
                </a:lnTo>
                <a:lnTo>
                  <a:pt x="4" y="148"/>
                </a:lnTo>
                <a:lnTo>
                  <a:pt x="8" y="144"/>
                </a:lnTo>
                <a:lnTo>
                  <a:pt x="12" y="140"/>
                </a:lnTo>
                <a:lnTo>
                  <a:pt x="20" y="136"/>
                </a:lnTo>
                <a:lnTo>
                  <a:pt x="28" y="132"/>
                </a:lnTo>
                <a:lnTo>
                  <a:pt x="40" y="128"/>
                </a:lnTo>
                <a:lnTo>
                  <a:pt x="60" y="120"/>
                </a:lnTo>
                <a:lnTo>
                  <a:pt x="80" y="112"/>
                </a:lnTo>
                <a:lnTo>
                  <a:pt x="100" y="100"/>
                </a:lnTo>
                <a:lnTo>
                  <a:pt x="120" y="92"/>
                </a:lnTo>
                <a:lnTo>
                  <a:pt x="120" y="92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8" name="Freeform 282">
            <a:extLst>
              <a:ext uri="{FF2B5EF4-FFF2-40B4-BE49-F238E27FC236}">
                <a16:creationId xmlns:a16="http://schemas.microsoft.com/office/drawing/2014/main" id="{E86953B5-A3B9-494C-9AC9-7C6E42D2405F}"/>
              </a:ext>
            </a:extLst>
          </p:cNvPr>
          <p:cNvSpPr>
            <a:spLocks/>
          </p:cNvSpPr>
          <p:nvPr/>
        </p:nvSpPr>
        <p:spPr bwMode="auto">
          <a:xfrm>
            <a:off x="4842779" y="4897466"/>
            <a:ext cx="1987501" cy="1517849"/>
          </a:xfrm>
          <a:custGeom>
            <a:avLst/>
            <a:gdLst>
              <a:gd name="T0" fmla="*/ 68 w 464"/>
              <a:gd name="T1" fmla="*/ 320 h 332"/>
              <a:gd name="T2" fmla="*/ 36 w 464"/>
              <a:gd name="T3" fmla="*/ 328 h 332"/>
              <a:gd name="T4" fmla="*/ 16 w 464"/>
              <a:gd name="T5" fmla="*/ 332 h 332"/>
              <a:gd name="T6" fmla="*/ 4 w 464"/>
              <a:gd name="T7" fmla="*/ 332 h 332"/>
              <a:gd name="T8" fmla="*/ 0 w 464"/>
              <a:gd name="T9" fmla="*/ 328 h 332"/>
              <a:gd name="T10" fmla="*/ 4 w 464"/>
              <a:gd name="T11" fmla="*/ 324 h 332"/>
              <a:gd name="T12" fmla="*/ 12 w 464"/>
              <a:gd name="T13" fmla="*/ 316 h 332"/>
              <a:gd name="T14" fmla="*/ 28 w 464"/>
              <a:gd name="T15" fmla="*/ 308 h 332"/>
              <a:gd name="T16" fmla="*/ 68 w 464"/>
              <a:gd name="T17" fmla="*/ 292 h 332"/>
              <a:gd name="T18" fmla="*/ 96 w 464"/>
              <a:gd name="T19" fmla="*/ 280 h 332"/>
              <a:gd name="T20" fmla="*/ 132 w 464"/>
              <a:gd name="T21" fmla="*/ 264 h 332"/>
              <a:gd name="T22" fmla="*/ 168 w 464"/>
              <a:gd name="T23" fmla="*/ 240 h 332"/>
              <a:gd name="T24" fmla="*/ 208 w 464"/>
              <a:gd name="T25" fmla="*/ 220 h 332"/>
              <a:gd name="T26" fmla="*/ 272 w 464"/>
              <a:gd name="T27" fmla="*/ 180 h 332"/>
              <a:gd name="T28" fmla="*/ 316 w 464"/>
              <a:gd name="T29" fmla="*/ 136 h 332"/>
              <a:gd name="T30" fmla="*/ 352 w 464"/>
              <a:gd name="T31" fmla="*/ 92 h 332"/>
              <a:gd name="T32" fmla="*/ 376 w 464"/>
              <a:gd name="T33" fmla="*/ 60 h 332"/>
              <a:gd name="T34" fmla="*/ 384 w 464"/>
              <a:gd name="T35" fmla="*/ 44 h 332"/>
              <a:gd name="T36" fmla="*/ 392 w 464"/>
              <a:gd name="T37" fmla="*/ 28 h 332"/>
              <a:gd name="T38" fmla="*/ 388 w 464"/>
              <a:gd name="T39" fmla="*/ 20 h 332"/>
              <a:gd name="T40" fmla="*/ 388 w 464"/>
              <a:gd name="T41" fmla="*/ 12 h 332"/>
              <a:gd name="T42" fmla="*/ 400 w 464"/>
              <a:gd name="T43" fmla="*/ 4 h 332"/>
              <a:gd name="T44" fmla="*/ 416 w 464"/>
              <a:gd name="T45" fmla="*/ 0 h 332"/>
              <a:gd name="T46" fmla="*/ 440 w 464"/>
              <a:gd name="T47" fmla="*/ 12 h 332"/>
              <a:gd name="T48" fmla="*/ 460 w 464"/>
              <a:gd name="T49" fmla="*/ 28 h 332"/>
              <a:gd name="T50" fmla="*/ 464 w 464"/>
              <a:gd name="T51" fmla="*/ 40 h 332"/>
              <a:gd name="T52" fmla="*/ 464 w 464"/>
              <a:gd name="T53" fmla="*/ 48 h 332"/>
              <a:gd name="T54" fmla="*/ 452 w 464"/>
              <a:gd name="T55" fmla="*/ 60 h 332"/>
              <a:gd name="T56" fmla="*/ 436 w 464"/>
              <a:gd name="T57" fmla="*/ 80 h 332"/>
              <a:gd name="T58" fmla="*/ 416 w 464"/>
              <a:gd name="T59" fmla="*/ 104 h 332"/>
              <a:gd name="T60" fmla="*/ 372 w 464"/>
              <a:gd name="T61" fmla="*/ 156 h 332"/>
              <a:gd name="T62" fmla="*/ 332 w 464"/>
              <a:gd name="T63" fmla="*/ 192 h 332"/>
              <a:gd name="T64" fmla="*/ 292 w 464"/>
              <a:gd name="T65" fmla="*/ 220 h 332"/>
              <a:gd name="T66" fmla="*/ 252 w 464"/>
              <a:gd name="T67" fmla="*/ 244 h 332"/>
              <a:gd name="T68" fmla="*/ 200 w 464"/>
              <a:gd name="T69" fmla="*/ 272 h 332"/>
              <a:gd name="T70" fmla="*/ 128 w 464"/>
              <a:gd name="T71" fmla="*/ 304 h 332"/>
              <a:gd name="T72" fmla="*/ 88 w 464"/>
              <a:gd name="T73" fmla="*/ 316 h 3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464" h="332">
                <a:moveTo>
                  <a:pt x="88" y="316"/>
                </a:moveTo>
                <a:lnTo>
                  <a:pt x="68" y="320"/>
                </a:lnTo>
                <a:lnTo>
                  <a:pt x="52" y="324"/>
                </a:lnTo>
                <a:lnTo>
                  <a:pt x="36" y="328"/>
                </a:lnTo>
                <a:lnTo>
                  <a:pt x="24" y="332"/>
                </a:lnTo>
                <a:lnTo>
                  <a:pt x="16" y="332"/>
                </a:lnTo>
                <a:lnTo>
                  <a:pt x="8" y="332"/>
                </a:lnTo>
                <a:lnTo>
                  <a:pt x="4" y="332"/>
                </a:lnTo>
                <a:lnTo>
                  <a:pt x="0" y="332"/>
                </a:lnTo>
                <a:lnTo>
                  <a:pt x="0" y="328"/>
                </a:lnTo>
                <a:lnTo>
                  <a:pt x="0" y="324"/>
                </a:lnTo>
                <a:lnTo>
                  <a:pt x="4" y="324"/>
                </a:lnTo>
                <a:lnTo>
                  <a:pt x="8" y="320"/>
                </a:lnTo>
                <a:lnTo>
                  <a:pt x="12" y="316"/>
                </a:lnTo>
                <a:lnTo>
                  <a:pt x="20" y="312"/>
                </a:lnTo>
                <a:lnTo>
                  <a:pt x="28" y="308"/>
                </a:lnTo>
                <a:lnTo>
                  <a:pt x="40" y="304"/>
                </a:lnTo>
                <a:lnTo>
                  <a:pt x="68" y="292"/>
                </a:lnTo>
                <a:lnTo>
                  <a:pt x="80" y="288"/>
                </a:lnTo>
                <a:lnTo>
                  <a:pt x="96" y="280"/>
                </a:lnTo>
                <a:lnTo>
                  <a:pt x="112" y="272"/>
                </a:lnTo>
                <a:lnTo>
                  <a:pt x="132" y="264"/>
                </a:lnTo>
                <a:lnTo>
                  <a:pt x="148" y="252"/>
                </a:lnTo>
                <a:lnTo>
                  <a:pt x="168" y="240"/>
                </a:lnTo>
                <a:lnTo>
                  <a:pt x="188" y="232"/>
                </a:lnTo>
                <a:lnTo>
                  <a:pt x="208" y="220"/>
                </a:lnTo>
                <a:lnTo>
                  <a:pt x="240" y="200"/>
                </a:lnTo>
                <a:lnTo>
                  <a:pt x="272" y="180"/>
                </a:lnTo>
                <a:lnTo>
                  <a:pt x="296" y="156"/>
                </a:lnTo>
                <a:lnTo>
                  <a:pt x="316" y="136"/>
                </a:lnTo>
                <a:lnTo>
                  <a:pt x="336" y="116"/>
                </a:lnTo>
                <a:lnTo>
                  <a:pt x="352" y="92"/>
                </a:lnTo>
                <a:lnTo>
                  <a:pt x="368" y="72"/>
                </a:lnTo>
                <a:lnTo>
                  <a:pt x="376" y="60"/>
                </a:lnTo>
                <a:lnTo>
                  <a:pt x="380" y="52"/>
                </a:lnTo>
                <a:lnTo>
                  <a:pt x="384" y="44"/>
                </a:lnTo>
                <a:lnTo>
                  <a:pt x="388" y="40"/>
                </a:lnTo>
                <a:lnTo>
                  <a:pt x="392" y="28"/>
                </a:lnTo>
                <a:lnTo>
                  <a:pt x="392" y="24"/>
                </a:lnTo>
                <a:lnTo>
                  <a:pt x="388" y="20"/>
                </a:lnTo>
                <a:lnTo>
                  <a:pt x="388" y="16"/>
                </a:lnTo>
                <a:lnTo>
                  <a:pt x="388" y="12"/>
                </a:lnTo>
                <a:lnTo>
                  <a:pt x="392" y="8"/>
                </a:lnTo>
                <a:lnTo>
                  <a:pt x="400" y="4"/>
                </a:lnTo>
                <a:lnTo>
                  <a:pt x="408" y="0"/>
                </a:lnTo>
                <a:lnTo>
                  <a:pt x="416" y="0"/>
                </a:lnTo>
                <a:lnTo>
                  <a:pt x="428" y="4"/>
                </a:lnTo>
                <a:lnTo>
                  <a:pt x="440" y="12"/>
                </a:lnTo>
                <a:lnTo>
                  <a:pt x="452" y="20"/>
                </a:lnTo>
                <a:lnTo>
                  <a:pt x="460" y="28"/>
                </a:lnTo>
                <a:lnTo>
                  <a:pt x="464" y="32"/>
                </a:lnTo>
                <a:lnTo>
                  <a:pt x="464" y="40"/>
                </a:lnTo>
                <a:lnTo>
                  <a:pt x="464" y="40"/>
                </a:lnTo>
                <a:lnTo>
                  <a:pt x="464" y="48"/>
                </a:lnTo>
                <a:lnTo>
                  <a:pt x="460" y="52"/>
                </a:lnTo>
                <a:lnTo>
                  <a:pt x="452" y="60"/>
                </a:lnTo>
                <a:lnTo>
                  <a:pt x="444" y="68"/>
                </a:lnTo>
                <a:lnTo>
                  <a:pt x="436" y="80"/>
                </a:lnTo>
                <a:lnTo>
                  <a:pt x="428" y="92"/>
                </a:lnTo>
                <a:lnTo>
                  <a:pt x="416" y="104"/>
                </a:lnTo>
                <a:lnTo>
                  <a:pt x="392" y="132"/>
                </a:lnTo>
                <a:lnTo>
                  <a:pt x="372" y="156"/>
                </a:lnTo>
                <a:lnTo>
                  <a:pt x="352" y="176"/>
                </a:lnTo>
                <a:lnTo>
                  <a:pt x="332" y="192"/>
                </a:lnTo>
                <a:lnTo>
                  <a:pt x="316" y="204"/>
                </a:lnTo>
                <a:lnTo>
                  <a:pt x="292" y="220"/>
                </a:lnTo>
                <a:lnTo>
                  <a:pt x="264" y="236"/>
                </a:lnTo>
                <a:lnTo>
                  <a:pt x="252" y="244"/>
                </a:lnTo>
                <a:lnTo>
                  <a:pt x="236" y="256"/>
                </a:lnTo>
                <a:lnTo>
                  <a:pt x="200" y="272"/>
                </a:lnTo>
                <a:lnTo>
                  <a:pt x="164" y="288"/>
                </a:lnTo>
                <a:lnTo>
                  <a:pt x="128" y="304"/>
                </a:lnTo>
                <a:lnTo>
                  <a:pt x="88" y="316"/>
                </a:lnTo>
                <a:lnTo>
                  <a:pt x="88" y="316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9" name="Freeform 283">
            <a:extLst>
              <a:ext uri="{FF2B5EF4-FFF2-40B4-BE49-F238E27FC236}">
                <a16:creationId xmlns:a16="http://schemas.microsoft.com/office/drawing/2014/main" id="{D174F0AB-A2C3-4AAD-8458-10EC185C6941}"/>
              </a:ext>
            </a:extLst>
          </p:cNvPr>
          <p:cNvSpPr>
            <a:spLocks/>
          </p:cNvSpPr>
          <p:nvPr/>
        </p:nvSpPr>
        <p:spPr bwMode="auto">
          <a:xfrm>
            <a:off x="6624676" y="4531720"/>
            <a:ext cx="719612" cy="384034"/>
          </a:xfrm>
          <a:custGeom>
            <a:avLst/>
            <a:gdLst>
              <a:gd name="T0" fmla="*/ 40 w 168"/>
              <a:gd name="T1" fmla="*/ 36 h 84"/>
              <a:gd name="T2" fmla="*/ 28 w 168"/>
              <a:gd name="T3" fmla="*/ 32 h 84"/>
              <a:gd name="T4" fmla="*/ 20 w 168"/>
              <a:gd name="T5" fmla="*/ 28 h 84"/>
              <a:gd name="T6" fmla="*/ 16 w 168"/>
              <a:gd name="T7" fmla="*/ 20 h 84"/>
              <a:gd name="T8" fmla="*/ 8 w 168"/>
              <a:gd name="T9" fmla="*/ 16 h 84"/>
              <a:gd name="T10" fmla="*/ 4 w 168"/>
              <a:gd name="T11" fmla="*/ 12 h 84"/>
              <a:gd name="T12" fmla="*/ 4 w 168"/>
              <a:gd name="T13" fmla="*/ 8 h 84"/>
              <a:gd name="T14" fmla="*/ 0 w 168"/>
              <a:gd name="T15" fmla="*/ 4 h 84"/>
              <a:gd name="T16" fmla="*/ 0 w 168"/>
              <a:gd name="T17" fmla="*/ 0 h 84"/>
              <a:gd name="T18" fmla="*/ 28 w 168"/>
              <a:gd name="T19" fmla="*/ 0 h 84"/>
              <a:gd name="T20" fmla="*/ 52 w 168"/>
              <a:gd name="T21" fmla="*/ 0 h 84"/>
              <a:gd name="T22" fmla="*/ 72 w 168"/>
              <a:gd name="T23" fmla="*/ 0 h 84"/>
              <a:gd name="T24" fmla="*/ 92 w 168"/>
              <a:gd name="T25" fmla="*/ 4 h 84"/>
              <a:gd name="T26" fmla="*/ 112 w 168"/>
              <a:gd name="T27" fmla="*/ 8 h 84"/>
              <a:gd name="T28" fmla="*/ 128 w 168"/>
              <a:gd name="T29" fmla="*/ 12 h 84"/>
              <a:gd name="T30" fmla="*/ 140 w 168"/>
              <a:gd name="T31" fmla="*/ 16 h 84"/>
              <a:gd name="T32" fmla="*/ 148 w 168"/>
              <a:gd name="T33" fmla="*/ 20 h 84"/>
              <a:gd name="T34" fmla="*/ 156 w 168"/>
              <a:gd name="T35" fmla="*/ 28 h 84"/>
              <a:gd name="T36" fmla="*/ 160 w 168"/>
              <a:gd name="T37" fmla="*/ 36 h 84"/>
              <a:gd name="T38" fmla="*/ 164 w 168"/>
              <a:gd name="T39" fmla="*/ 48 h 84"/>
              <a:gd name="T40" fmla="*/ 168 w 168"/>
              <a:gd name="T41" fmla="*/ 56 h 84"/>
              <a:gd name="T42" fmla="*/ 168 w 168"/>
              <a:gd name="T43" fmla="*/ 68 h 84"/>
              <a:gd name="T44" fmla="*/ 168 w 168"/>
              <a:gd name="T45" fmla="*/ 76 h 84"/>
              <a:gd name="T46" fmla="*/ 164 w 168"/>
              <a:gd name="T47" fmla="*/ 80 h 84"/>
              <a:gd name="T48" fmla="*/ 160 w 168"/>
              <a:gd name="T49" fmla="*/ 84 h 84"/>
              <a:gd name="T50" fmla="*/ 152 w 168"/>
              <a:gd name="T51" fmla="*/ 80 h 84"/>
              <a:gd name="T52" fmla="*/ 140 w 168"/>
              <a:gd name="T53" fmla="*/ 80 h 84"/>
              <a:gd name="T54" fmla="*/ 128 w 168"/>
              <a:gd name="T55" fmla="*/ 76 h 84"/>
              <a:gd name="T56" fmla="*/ 112 w 168"/>
              <a:gd name="T57" fmla="*/ 72 h 84"/>
              <a:gd name="T58" fmla="*/ 92 w 168"/>
              <a:gd name="T59" fmla="*/ 64 h 84"/>
              <a:gd name="T60" fmla="*/ 76 w 168"/>
              <a:gd name="T61" fmla="*/ 56 h 84"/>
              <a:gd name="T62" fmla="*/ 56 w 168"/>
              <a:gd name="T63" fmla="*/ 48 h 84"/>
              <a:gd name="T64" fmla="*/ 40 w 168"/>
              <a:gd name="T65" fmla="*/ 36 h 84"/>
              <a:gd name="T66" fmla="*/ 40 w 168"/>
              <a:gd name="T67" fmla="*/ 36 h 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68" h="84">
                <a:moveTo>
                  <a:pt x="40" y="36"/>
                </a:moveTo>
                <a:lnTo>
                  <a:pt x="28" y="32"/>
                </a:lnTo>
                <a:lnTo>
                  <a:pt x="20" y="28"/>
                </a:lnTo>
                <a:lnTo>
                  <a:pt x="16" y="20"/>
                </a:lnTo>
                <a:lnTo>
                  <a:pt x="8" y="16"/>
                </a:lnTo>
                <a:lnTo>
                  <a:pt x="4" y="12"/>
                </a:lnTo>
                <a:lnTo>
                  <a:pt x="4" y="8"/>
                </a:lnTo>
                <a:lnTo>
                  <a:pt x="0" y="4"/>
                </a:lnTo>
                <a:lnTo>
                  <a:pt x="0" y="0"/>
                </a:lnTo>
                <a:lnTo>
                  <a:pt x="28" y="0"/>
                </a:lnTo>
                <a:lnTo>
                  <a:pt x="52" y="0"/>
                </a:lnTo>
                <a:lnTo>
                  <a:pt x="72" y="0"/>
                </a:lnTo>
                <a:lnTo>
                  <a:pt x="92" y="4"/>
                </a:lnTo>
                <a:lnTo>
                  <a:pt x="112" y="8"/>
                </a:lnTo>
                <a:lnTo>
                  <a:pt x="128" y="12"/>
                </a:lnTo>
                <a:lnTo>
                  <a:pt x="140" y="16"/>
                </a:lnTo>
                <a:lnTo>
                  <a:pt x="148" y="20"/>
                </a:lnTo>
                <a:lnTo>
                  <a:pt x="156" y="28"/>
                </a:lnTo>
                <a:lnTo>
                  <a:pt x="160" y="36"/>
                </a:lnTo>
                <a:lnTo>
                  <a:pt x="164" y="48"/>
                </a:lnTo>
                <a:lnTo>
                  <a:pt x="168" y="56"/>
                </a:lnTo>
                <a:lnTo>
                  <a:pt x="168" y="68"/>
                </a:lnTo>
                <a:lnTo>
                  <a:pt x="168" y="76"/>
                </a:lnTo>
                <a:lnTo>
                  <a:pt x="164" y="80"/>
                </a:lnTo>
                <a:lnTo>
                  <a:pt x="160" y="84"/>
                </a:lnTo>
                <a:lnTo>
                  <a:pt x="152" y="80"/>
                </a:lnTo>
                <a:lnTo>
                  <a:pt x="140" y="80"/>
                </a:lnTo>
                <a:lnTo>
                  <a:pt x="128" y="76"/>
                </a:lnTo>
                <a:lnTo>
                  <a:pt x="112" y="72"/>
                </a:lnTo>
                <a:lnTo>
                  <a:pt x="92" y="64"/>
                </a:lnTo>
                <a:lnTo>
                  <a:pt x="76" y="56"/>
                </a:lnTo>
                <a:lnTo>
                  <a:pt x="56" y="48"/>
                </a:lnTo>
                <a:lnTo>
                  <a:pt x="40" y="36"/>
                </a:lnTo>
                <a:lnTo>
                  <a:pt x="40" y="36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0" name="Freeform 284">
            <a:extLst>
              <a:ext uri="{FF2B5EF4-FFF2-40B4-BE49-F238E27FC236}">
                <a16:creationId xmlns:a16="http://schemas.microsoft.com/office/drawing/2014/main" id="{B00E95C7-71B4-4024-9578-B397CC4A5279}"/>
              </a:ext>
            </a:extLst>
          </p:cNvPr>
          <p:cNvSpPr>
            <a:spLocks/>
          </p:cNvSpPr>
          <p:nvPr/>
        </p:nvSpPr>
        <p:spPr bwMode="auto">
          <a:xfrm>
            <a:off x="5836529" y="4092824"/>
            <a:ext cx="376940" cy="1280113"/>
          </a:xfrm>
          <a:custGeom>
            <a:avLst/>
            <a:gdLst>
              <a:gd name="T0" fmla="*/ 4 w 88"/>
              <a:gd name="T1" fmla="*/ 20 h 280"/>
              <a:gd name="T2" fmla="*/ 0 w 88"/>
              <a:gd name="T3" fmla="*/ 8 h 280"/>
              <a:gd name="T4" fmla="*/ 8 w 88"/>
              <a:gd name="T5" fmla="*/ 0 h 280"/>
              <a:gd name="T6" fmla="*/ 12 w 88"/>
              <a:gd name="T7" fmla="*/ 0 h 280"/>
              <a:gd name="T8" fmla="*/ 32 w 88"/>
              <a:gd name="T9" fmla="*/ 0 h 280"/>
              <a:gd name="T10" fmla="*/ 60 w 88"/>
              <a:gd name="T11" fmla="*/ 8 h 280"/>
              <a:gd name="T12" fmla="*/ 80 w 88"/>
              <a:gd name="T13" fmla="*/ 20 h 280"/>
              <a:gd name="T14" fmla="*/ 84 w 88"/>
              <a:gd name="T15" fmla="*/ 20 h 280"/>
              <a:gd name="T16" fmla="*/ 88 w 88"/>
              <a:gd name="T17" fmla="*/ 36 h 280"/>
              <a:gd name="T18" fmla="*/ 88 w 88"/>
              <a:gd name="T19" fmla="*/ 44 h 280"/>
              <a:gd name="T20" fmla="*/ 84 w 88"/>
              <a:gd name="T21" fmla="*/ 52 h 280"/>
              <a:gd name="T22" fmla="*/ 84 w 88"/>
              <a:gd name="T23" fmla="*/ 64 h 280"/>
              <a:gd name="T24" fmla="*/ 80 w 88"/>
              <a:gd name="T25" fmla="*/ 84 h 280"/>
              <a:gd name="T26" fmla="*/ 80 w 88"/>
              <a:gd name="T27" fmla="*/ 116 h 280"/>
              <a:gd name="T28" fmla="*/ 80 w 88"/>
              <a:gd name="T29" fmla="*/ 152 h 280"/>
              <a:gd name="T30" fmla="*/ 80 w 88"/>
              <a:gd name="T31" fmla="*/ 184 h 280"/>
              <a:gd name="T32" fmla="*/ 80 w 88"/>
              <a:gd name="T33" fmla="*/ 220 h 280"/>
              <a:gd name="T34" fmla="*/ 76 w 88"/>
              <a:gd name="T35" fmla="*/ 248 h 280"/>
              <a:gd name="T36" fmla="*/ 72 w 88"/>
              <a:gd name="T37" fmla="*/ 264 h 280"/>
              <a:gd name="T38" fmla="*/ 68 w 88"/>
              <a:gd name="T39" fmla="*/ 272 h 280"/>
              <a:gd name="T40" fmla="*/ 64 w 88"/>
              <a:gd name="T41" fmla="*/ 280 h 280"/>
              <a:gd name="T42" fmla="*/ 52 w 88"/>
              <a:gd name="T43" fmla="*/ 276 h 280"/>
              <a:gd name="T44" fmla="*/ 40 w 88"/>
              <a:gd name="T45" fmla="*/ 268 h 280"/>
              <a:gd name="T46" fmla="*/ 24 w 88"/>
              <a:gd name="T47" fmla="*/ 248 h 280"/>
              <a:gd name="T48" fmla="*/ 16 w 88"/>
              <a:gd name="T49" fmla="*/ 236 h 280"/>
              <a:gd name="T50" fmla="*/ 16 w 88"/>
              <a:gd name="T51" fmla="*/ 228 h 280"/>
              <a:gd name="T52" fmla="*/ 20 w 88"/>
              <a:gd name="T53" fmla="*/ 224 h 280"/>
              <a:gd name="T54" fmla="*/ 20 w 88"/>
              <a:gd name="T55" fmla="*/ 212 h 280"/>
              <a:gd name="T56" fmla="*/ 20 w 88"/>
              <a:gd name="T57" fmla="*/ 192 h 280"/>
              <a:gd name="T58" fmla="*/ 24 w 88"/>
              <a:gd name="T59" fmla="*/ 160 h 280"/>
              <a:gd name="T60" fmla="*/ 24 w 88"/>
              <a:gd name="T61" fmla="*/ 112 h 280"/>
              <a:gd name="T62" fmla="*/ 20 w 88"/>
              <a:gd name="T63" fmla="*/ 72 h 280"/>
              <a:gd name="T64" fmla="*/ 20 w 88"/>
              <a:gd name="T65" fmla="*/ 52 h 280"/>
              <a:gd name="T66" fmla="*/ 16 w 88"/>
              <a:gd name="T67" fmla="*/ 36 h 280"/>
              <a:gd name="T68" fmla="*/ 12 w 88"/>
              <a:gd name="T69" fmla="*/ 28 h 280"/>
              <a:gd name="T70" fmla="*/ 8 w 88"/>
              <a:gd name="T71" fmla="*/ 24 h 2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88" h="280">
                <a:moveTo>
                  <a:pt x="8" y="24"/>
                </a:moveTo>
                <a:lnTo>
                  <a:pt x="4" y="20"/>
                </a:lnTo>
                <a:lnTo>
                  <a:pt x="0" y="16"/>
                </a:lnTo>
                <a:lnTo>
                  <a:pt x="0" y="8"/>
                </a:lnTo>
                <a:lnTo>
                  <a:pt x="4" y="4"/>
                </a:lnTo>
                <a:lnTo>
                  <a:pt x="8" y="0"/>
                </a:lnTo>
                <a:lnTo>
                  <a:pt x="8" y="0"/>
                </a:lnTo>
                <a:lnTo>
                  <a:pt x="12" y="0"/>
                </a:lnTo>
                <a:lnTo>
                  <a:pt x="20" y="0"/>
                </a:lnTo>
                <a:lnTo>
                  <a:pt x="32" y="0"/>
                </a:lnTo>
                <a:lnTo>
                  <a:pt x="48" y="4"/>
                </a:lnTo>
                <a:lnTo>
                  <a:pt x="60" y="8"/>
                </a:lnTo>
                <a:lnTo>
                  <a:pt x="72" y="12"/>
                </a:lnTo>
                <a:lnTo>
                  <a:pt x="80" y="20"/>
                </a:lnTo>
                <a:lnTo>
                  <a:pt x="84" y="20"/>
                </a:lnTo>
                <a:lnTo>
                  <a:pt x="84" y="20"/>
                </a:lnTo>
                <a:lnTo>
                  <a:pt x="88" y="32"/>
                </a:lnTo>
                <a:lnTo>
                  <a:pt x="88" y="36"/>
                </a:lnTo>
                <a:lnTo>
                  <a:pt x="88" y="40"/>
                </a:lnTo>
                <a:lnTo>
                  <a:pt x="88" y="44"/>
                </a:lnTo>
                <a:lnTo>
                  <a:pt x="84" y="48"/>
                </a:lnTo>
                <a:lnTo>
                  <a:pt x="84" y="52"/>
                </a:lnTo>
                <a:lnTo>
                  <a:pt x="84" y="60"/>
                </a:lnTo>
                <a:lnTo>
                  <a:pt x="84" y="64"/>
                </a:lnTo>
                <a:lnTo>
                  <a:pt x="80" y="72"/>
                </a:lnTo>
                <a:lnTo>
                  <a:pt x="80" y="84"/>
                </a:lnTo>
                <a:lnTo>
                  <a:pt x="80" y="92"/>
                </a:lnTo>
                <a:lnTo>
                  <a:pt x="80" y="116"/>
                </a:lnTo>
                <a:lnTo>
                  <a:pt x="80" y="132"/>
                </a:lnTo>
                <a:lnTo>
                  <a:pt x="80" y="152"/>
                </a:lnTo>
                <a:lnTo>
                  <a:pt x="80" y="168"/>
                </a:lnTo>
                <a:lnTo>
                  <a:pt x="80" y="184"/>
                </a:lnTo>
                <a:lnTo>
                  <a:pt x="80" y="200"/>
                </a:lnTo>
                <a:lnTo>
                  <a:pt x="80" y="220"/>
                </a:lnTo>
                <a:lnTo>
                  <a:pt x="80" y="240"/>
                </a:lnTo>
                <a:lnTo>
                  <a:pt x="76" y="248"/>
                </a:lnTo>
                <a:lnTo>
                  <a:pt x="76" y="256"/>
                </a:lnTo>
                <a:lnTo>
                  <a:pt x="72" y="264"/>
                </a:lnTo>
                <a:lnTo>
                  <a:pt x="72" y="268"/>
                </a:lnTo>
                <a:lnTo>
                  <a:pt x="68" y="272"/>
                </a:lnTo>
                <a:lnTo>
                  <a:pt x="68" y="276"/>
                </a:lnTo>
                <a:lnTo>
                  <a:pt x="64" y="280"/>
                </a:lnTo>
                <a:lnTo>
                  <a:pt x="60" y="280"/>
                </a:lnTo>
                <a:lnTo>
                  <a:pt x="52" y="276"/>
                </a:lnTo>
                <a:lnTo>
                  <a:pt x="48" y="272"/>
                </a:lnTo>
                <a:lnTo>
                  <a:pt x="40" y="268"/>
                </a:lnTo>
                <a:lnTo>
                  <a:pt x="32" y="260"/>
                </a:lnTo>
                <a:lnTo>
                  <a:pt x="24" y="248"/>
                </a:lnTo>
                <a:lnTo>
                  <a:pt x="20" y="244"/>
                </a:lnTo>
                <a:lnTo>
                  <a:pt x="16" y="236"/>
                </a:lnTo>
                <a:lnTo>
                  <a:pt x="16" y="232"/>
                </a:lnTo>
                <a:lnTo>
                  <a:pt x="16" y="228"/>
                </a:lnTo>
                <a:lnTo>
                  <a:pt x="16" y="228"/>
                </a:lnTo>
                <a:lnTo>
                  <a:pt x="20" y="224"/>
                </a:lnTo>
                <a:lnTo>
                  <a:pt x="20" y="216"/>
                </a:lnTo>
                <a:lnTo>
                  <a:pt x="20" y="212"/>
                </a:lnTo>
                <a:lnTo>
                  <a:pt x="20" y="204"/>
                </a:lnTo>
                <a:lnTo>
                  <a:pt x="20" y="192"/>
                </a:lnTo>
                <a:lnTo>
                  <a:pt x="24" y="184"/>
                </a:lnTo>
                <a:lnTo>
                  <a:pt x="24" y="160"/>
                </a:lnTo>
                <a:lnTo>
                  <a:pt x="24" y="140"/>
                </a:lnTo>
                <a:lnTo>
                  <a:pt x="24" y="112"/>
                </a:lnTo>
                <a:lnTo>
                  <a:pt x="24" y="88"/>
                </a:lnTo>
                <a:lnTo>
                  <a:pt x="20" y="72"/>
                </a:lnTo>
                <a:lnTo>
                  <a:pt x="20" y="64"/>
                </a:lnTo>
                <a:lnTo>
                  <a:pt x="20" y="52"/>
                </a:lnTo>
                <a:lnTo>
                  <a:pt x="16" y="44"/>
                </a:lnTo>
                <a:lnTo>
                  <a:pt x="16" y="36"/>
                </a:lnTo>
                <a:lnTo>
                  <a:pt x="12" y="32"/>
                </a:lnTo>
                <a:lnTo>
                  <a:pt x="12" y="28"/>
                </a:lnTo>
                <a:lnTo>
                  <a:pt x="8" y="24"/>
                </a:lnTo>
                <a:lnTo>
                  <a:pt x="8" y="24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1" name="Freeform 285">
            <a:extLst>
              <a:ext uri="{FF2B5EF4-FFF2-40B4-BE49-F238E27FC236}">
                <a16:creationId xmlns:a16="http://schemas.microsoft.com/office/drawing/2014/main" id="{EF636A7E-E99E-43D3-90C3-985547F9F896}"/>
              </a:ext>
            </a:extLst>
          </p:cNvPr>
          <p:cNvSpPr>
            <a:spLocks/>
          </p:cNvSpPr>
          <p:nvPr/>
        </p:nvSpPr>
        <p:spPr bwMode="auto">
          <a:xfrm>
            <a:off x="5048382" y="4641444"/>
            <a:ext cx="394073" cy="749781"/>
          </a:xfrm>
          <a:custGeom>
            <a:avLst/>
            <a:gdLst>
              <a:gd name="T0" fmla="*/ 68 w 92"/>
              <a:gd name="T1" fmla="*/ 140 h 164"/>
              <a:gd name="T2" fmla="*/ 60 w 92"/>
              <a:gd name="T3" fmla="*/ 152 h 164"/>
              <a:gd name="T4" fmla="*/ 52 w 92"/>
              <a:gd name="T5" fmla="*/ 160 h 164"/>
              <a:gd name="T6" fmla="*/ 44 w 92"/>
              <a:gd name="T7" fmla="*/ 164 h 164"/>
              <a:gd name="T8" fmla="*/ 40 w 92"/>
              <a:gd name="T9" fmla="*/ 164 h 164"/>
              <a:gd name="T10" fmla="*/ 32 w 92"/>
              <a:gd name="T11" fmla="*/ 164 h 164"/>
              <a:gd name="T12" fmla="*/ 28 w 92"/>
              <a:gd name="T13" fmla="*/ 160 h 164"/>
              <a:gd name="T14" fmla="*/ 24 w 92"/>
              <a:gd name="T15" fmla="*/ 152 h 164"/>
              <a:gd name="T16" fmla="*/ 16 w 92"/>
              <a:gd name="T17" fmla="*/ 144 h 164"/>
              <a:gd name="T18" fmla="*/ 12 w 92"/>
              <a:gd name="T19" fmla="*/ 136 h 164"/>
              <a:gd name="T20" fmla="*/ 4 w 92"/>
              <a:gd name="T21" fmla="*/ 132 h 164"/>
              <a:gd name="T22" fmla="*/ 4 w 92"/>
              <a:gd name="T23" fmla="*/ 124 h 164"/>
              <a:gd name="T24" fmla="*/ 0 w 92"/>
              <a:gd name="T25" fmla="*/ 120 h 164"/>
              <a:gd name="T26" fmla="*/ 4 w 92"/>
              <a:gd name="T27" fmla="*/ 120 h 164"/>
              <a:gd name="T28" fmla="*/ 4 w 92"/>
              <a:gd name="T29" fmla="*/ 116 h 164"/>
              <a:gd name="T30" fmla="*/ 8 w 92"/>
              <a:gd name="T31" fmla="*/ 108 h 164"/>
              <a:gd name="T32" fmla="*/ 12 w 92"/>
              <a:gd name="T33" fmla="*/ 104 h 164"/>
              <a:gd name="T34" fmla="*/ 16 w 92"/>
              <a:gd name="T35" fmla="*/ 96 h 164"/>
              <a:gd name="T36" fmla="*/ 20 w 92"/>
              <a:gd name="T37" fmla="*/ 84 h 164"/>
              <a:gd name="T38" fmla="*/ 24 w 92"/>
              <a:gd name="T39" fmla="*/ 72 h 164"/>
              <a:gd name="T40" fmla="*/ 28 w 92"/>
              <a:gd name="T41" fmla="*/ 56 h 164"/>
              <a:gd name="T42" fmla="*/ 32 w 92"/>
              <a:gd name="T43" fmla="*/ 40 h 164"/>
              <a:gd name="T44" fmla="*/ 36 w 92"/>
              <a:gd name="T45" fmla="*/ 24 h 164"/>
              <a:gd name="T46" fmla="*/ 36 w 92"/>
              <a:gd name="T47" fmla="*/ 12 h 164"/>
              <a:gd name="T48" fmla="*/ 36 w 92"/>
              <a:gd name="T49" fmla="*/ 0 h 164"/>
              <a:gd name="T50" fmla="*/ 48 w 92"/>
              <a:gd name="T51" fmla="*/ 0 h 164"/>
              <a:gd name="T52" fmla="*/ 56 w 92"/>
              <a:gd name="T53" fmla="*/ 4 h 164"/>
              <a:gd name="T54" fmla="*/ 64 w 92"/>
              <a:gd name="T55" fmla="*/ 4 h 164"/>
              <a:gd name="T56" fmla="*/ 68 w 92"/>
              <a:gd name="T57" fmla="*/ 8 h 164"/>
              <a:gd name="T58" fmla="*/ 76 w 92"/>
              <a:gd name="T59" fmla="*/ 20 h 164"/>
              <a:gd name="T60" fmla="*/ 84 w 92"/>
              <a:gd name="T61" fmla="*/ 28 h 164"/>
              <a:gd name="T62" fmla="*/ 88 w 92"/>
              <a:gd name="T63" fmla="*/ 32 h 164"/>
              <a:gd name="T64" fmla="*/ 92 w 92"/>
              <a:gd name="T65" fmla="*/ 44 h 164"/>
              <a:gd name="T66" fmla="*/ 92 w 92"/>
              <a:gd name="T67" fmla="*/ 56 h 164"/>
              <a:gd name="T68" fmla="*/ 92 w 92"/>
              <a:gd name="T69" fmla="*/ 68 h 164"/>
              <a:gd name="T70" fmla="*/ 92 w 92"/>
              <a:gd name="T71" fmla="*/ 84 h 164"/>
              <a:gd name="T72" fmla="*/ 88 w 92"/>
              <a:gd name="T73" fmla="*/ 100 h 164"/>
              <a:gd name="T74" fmla="*/ 84 w 92"/>
              <a:gd name="T75" fmla="*/ 116 h 164"/>
              <a:gd name="T76" fmla="*/ 76 w 92"/>
              <a:gd name="T77" fmla="*/ 128 h 164"/>
              <a:gd name="T78" fmla="*/ 68 w 92"/>
              <a:gd name="T79" fmla="*/ 140 h 164"/>
              <a:gd name="T80" fmla="*/ 68 w 92"/>
              <a:gd name="T81" fmla="*/ 140 h 1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92" h="164">
                <a:moveTo>
                  <a:pt x="68" y="140"/>
                </a:moveTo>
                <a:lnTo>
                  <a:pt x="60" y="152"/>
                </a:lnTo>
                <a:lnTo>
                  <a:pt x="52" y="160"/>
                </a:lnTo>
                <a:lnTo>
                  <a:pt x="44" y="164"/>
                </a:lnTo>
                <a:lnTo>
                  <a:pt x="40" y="164"/>
                </a:lnTo>
                <a:lnTo>
                  <a:pt x="32" y="164"/>
                </a:lnTo>
                <a:lnTo>
                  <a:pt x="28" y="160"/>
                </a:lnTo>
                <a:lnTo>
                  <a:pt x="24" y="152"/>
                </a:lnTo>
                <a:lnTo>
                  <a:pt x="16" y="144"/>
                </a:lnTo>
                <a:lnTo>
                  <a:pt x="12" y="136"/>
                </a:lnTo>
                <a:lnTo>
                  <a:pt x="4" y="132"/>
                </a:lnTo>
                <a:lnTo>
                  <a:pt x="4" y="124"/>
                </a:lnTo>
                <a:lnTo>
                  <a:pt x="0" y="120"/>
                </a:lnTo>
                <a:lnTo>
                  <a:pt x="4" y="120"/>
                </a:lnTo>
                <a:lnTo>
                  <a:pt x="4" y="116"/>
                </a:lnTo>
                <a:lnTo>
                  <a:pt x="8" y="108"/>
                </a:lnTo>
                <a:lnTo>
                  <a:pt x="12" y="104"/>
                </a:lnTo>
                <a:lnTo>
                  <a:pt x="16" y="96"/>
                </a:lnTo>
                <a:lnTo>
                  <a:pt x="20" y="84"/>
                </a:lnTo>
                <a:lnTo>
                  <a:pt x="24" y="72"/>
                </a:lnTo>
                <a:lnTo>
                  <a:pt x="28" y="56"/>
                </a:lnTo>
                <a:lnTo>
                  <a:pt x="32" y="40"/>
                </a:lnTo>
                <a:lnTo>
                  <a:pt x="36" y="24"/>
                </a:lnTo>
                <a:lnTo>
                  <a:pt x="36" y="12"/>
                </a:lnTo>
                <a:lnTo>
                  <a:pt x="36" y="0"/>
                </a:lnTo>
                <a:lnTo>
                  <a:pt x="48" y="0"/>
                </a:lnTo>
                <a:lnTo>
                  <a:pt x="56" y="4"/>
                </a:lnTo>
                <a:lnTo>
                  <a:pt x="64" y="4"/>
                </a:lnTo>
                <a:lnTo>
                  <a:pt x="68" y="8"/>
                </a:lnTo>
                <a:lnTo>
                  <a:pt x="76" y="20"/>
                </a:lnTo>
                <a:lnTo>
                  <a:pt x="84" y="28"/>
                </a:lnTo>
                <a:lnTo>
                  <a:pt x="88" y="32"/>
                </a:lnTo>
                <a:lnTo>
                  <a:pt x="92" y="44"/>
                </a:lnTo>
                <a:lnTo>
                  <a:pt x="92" y="56"/>
                </a:lnTo>
                <a:lnTo>
                  <a:pt x="92" y="68"/>
                </a:lnTo>
                <a:lnTo>
                  <a:pt x="92" y="84"/>
                </a:lnTo>
                <a:lnTo>
                  <a:pt x="88" y="100"/>
                </a:lnTo>
                <a:lnTo>
                  <a:pt x="84" y="116"/>
                </a:lnTo>
                <a:lnTo>
                  <a:pt x="76" y="128"/>
                </a:lnTo>
                <a:lnTo>
                  <a:pt x="68" y="140"/>
                </a:lnTo>
                <a:lnTo>
                  <a:pt x="68" y="140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3" name="Freeform 287">
            <a:extLst>
              <a:ext uri="{FF2B5EF4-FFF2-40B4-BE49-F238E27FC236}">
                <a16:creationId xmlns:a16="http://schemas.microsoft.com/office/drawing/2014/main" id="{14C442E9-AE71-4A31-98AA-446ADC5AEB15}"/>
              </a:ext>
            </a:extLst>
          </p:cNvPr>
          <p:cNvSpPr>
            <a:spLocks/>
          </p:cNvSpPr>
          <p:nvPr/>
        </p:nvSpPr>
        <p:spPr bwMode="auto">
          <a:xfrm>
            <a:off x="8216055" y="1177433"/>
            <a:ext cx="1028017" cy="1737297"/>
          </a:xfrm>
          <a:custGeom>
            <a:avLst/>
            <a:gdLst>
              <a:gd name="T0" fmla="*/ 156 w 240"/>
              <a:gd name="T1" fmla="*/ 16 h 380"/>
              <a:gd name="T2" fmla="*/ 160 w 240"/>
              <a:gd name="T3" fmla="*/ 8 h 380"/>
              <a:gd name="T4" fmla="*/ 172 w 240"/>
              <a:gd name="T5" fmla="*/ 0 h 380"/>
              <a:gd name="T6" fmla="*/ 192 w 240"/>
              <a:gd name="T7" fmla="*/ 0 h 380"/>
              <a:gd name="T8" fmla="*/ 216 w 240"/>
              <a:gd name="T9" fmla="*/ 8 h 380"/>
              <a:gd name="T10" fmla="*/ 232 w 240"/>
              <a:gd name="T11" fmla="*/ 16 h 380"/>
              <a:gd name="T12" fmla="*/ 236 w 240"/>
              <a:gd name="T13" fmla="*/ 24 h 380"/>
              <a:gd name="T14" fmla="*/ 240 w 240"/>
              <a:gd name="T15" fmla="*/ 36 h 380"/>
              <a:gd name="T16" fmla="*/ 240 w 240"/>
              <a:gd name="T17" fmla="*/ 52 h 380"/>
              <a:gd name="T18" fmla="*/ 240 w 240"/>
              <a:gd name="T19" fmla="*/ 76 h 380"/>
              <a:gd name="T20" fmla="*/ 236 w 240"/>
              <a:gd name="T21" fmla="*/ 120 h 380"/>
              <a:gd name="T22" fmla="*/ 228 w 240"/>
              <a:gd name="T23" fmla="*/ 172 h 380"/>
              <a:gd name="T24" fmla="*/ 216 w 240"/>
              <a:gd name="T25" fmla="*/ 220 h 380"/>
              <a:gd name="T26" fmla="*/ 192 w 240"/>
              <a:gd name="T27" fmla="*/ 264 h 380"/>
              <a:gd name="T28" fmla="*/ 168 w 240"/>
              <a:gd name="T29" fmla="*/ 296 h 380"/>
              <a:gd name="T30" fmla="*/ 144 w 240"/>
              <a:gd name="T31" fmla="*/ 316 h 380"/>
              <a:gd name="T32" fmla="*/ 104 w 240"/>
              <a:gd name="T33" fmla="*/ 340 h 380"/>
              <a:gd name="T34" fmla="*/ 60 w 240"/>
              <a:gd name="T35" fmla="*/ 364 h 380"/>
              <a:gd name="T36" fmla="*/ 32 w 240"/>
              <a:gd name="T37" fmla="*/ 372 h 380"/>
              <a:gd name="T38" fmla="*/ 16 w 240"/>
              <a:gd name="T39" fmla="*/ 380 h 380"/>
              <a:gd name="T40" fmla="*/ 4 w 240"/>
              <a:gd name="T41" fmla="*/ 380 h 380"/>
              <a:gd name="T42" fmla="*/ 0 w 240"/>
              <a:gd name="T43" fmla="*/ 376 h 380"/>
              <a:gd name="T44" fmla="*/ 4 w 240"/>
              <a:gd name="T45" fmla="*/ 368 h 380"/>
              <a:gd name="T46" fmla="*/ 16 w 240"/>
              <a:gd name="T47" fmla="*/ 356 h 380"/>
              <a:gd name="T48" fmla="*/ 36 w 240"/>
              <a:gd name="T49" fmla="*/ 340 h 380"/>
              <a:gd name="T50" fmla="*/ 64 w 240"/>
              <a:gd name="T51" fmla="*/ 324 h 380"/>
              <a:gd name="T52" fmla="*/ 100 w 240"/>
              <a:gd name="T53" fmla="*/ 296 h 380"/>
              <a:gd name="T54" fmla="*/ 132 w 240"/>
              <a:gd name="T55" fmla="*/ 260 h 380"/>
              <a:gd name="T56" fmla="*/ 156 w 240"/>
              <a:gd name="T57" fmla="*/ 220 h 380"/>
              <a:gd name="T58" fmla="*/ 168 w 240"/>
              <a:gd name="T59" fmla="*/ 180 h 380"/>
              <a:gd name="T60" fmla="*/ 176 w 240"/>
              <a:gd name="T61" fmla="*/ 140 h 380"/>
              <a:gd name="T62" fmla="*/ 176 w 240"/>
              <a:gd name="T63" fmla="*/ 100 h 380"/>
              <a:gd name="T64" fmla="*/ 176 w 240"/>
              <a:gd name="T65" fmla="*/ 64 h 380"/>
              <a:gd name="T66" fmla="*/ 172 w 240"/>
              <a:gd name="T67" fmla="*/ 44 h 380"/>
              <a:gd name="T68" fmla="*/ 160 w 240"/>
              <a:gd name="T69" fmla="*/ 24 h 3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240" h="380">
                <a:moveTo>
                  <a:pt x="160" y="24"/>
                </a:moveTo>
                <a:lnTo>
                  <a:pt x="156" y="16"/>
                </a:lnTo>
                <a:lnTo>
                  <a:pt x="156" y="12"/>
                </a:lnTo>
                <a:lnTo>
                  <a:pt x="160" y="8"/>
                </a:lnTo>
                <a:lnTo>
                  <a:pt x="164" y="4"/>
                </a:lnTo>
                <a:lnTo>
                  <a:pt x="172" y="0"/>
                </a:lnTo>
                <a:lnTo>
                  <a:pt x="184" y="0"/>
                </a:lnTo>
                <a:lnTo>
                  <a:pt x="192" y="0"/>
                </a:lnTo>
                <a:lnTo>
                  <a:pt x="208" y="4"/>
                </a:lnTo>
                <a:lnTo>
                  <a:pt x="216" y="8"/>
                </a:lnTo>
                <a:lnTo>
                  <a:pt x="224" y="12"/>
                </a:lnTo>
                <a:lnTo>
                  <a:pt x="232" y="16"/>
                </a:lnTo>
                <a:lnTo>
                  <a:pt x="236" y="20"/>
                </a:lnTo>
                <a:lnTo>
                  <a:pt x="236" y="24"/>
                </a:lnTo>
                <a:lnTo>
                  <a:pt x="236" y="28"/>
                </a:lnTo>
                <a:lnTo>
                  <a:pt x="240" y="36"/>
                </a:lnTo>
                <a:lnTo>
                  <a:pt x="240" y="44"/>
                </a:lnTo>
                <a:lnTo>
                  <a:pt x="240" y="52"/>
                </a:lnTo>
                <a:lnTo>
                  <a:pt x="240" y="64"/>
                </a:lnTo>
                <a:lnTo>
                  <a:pt x="240" y="76"/>
                </a:lnTo>
                <a:lnTo>
                  <a:pt x="240" y="88"/>
                </a:lnTo>
                <a:lnTo>
                  <a:pt x="236" y="120"/>
                </a:lnTo>
                <a:lnTo>
                  <a:pt x="232" y="148"/>
                </a:lnTo>
                <a:lnTo>
                  <a:pt x="228" y="172"/>
                </a:lnTo>
                <a:lnTo>
                  <a:pt x="224" y="196"/>
                </a:lnTo>
                <a:lnTo>
                  <a:pt x="216" y="220"/>
                </a:lnTo>
                <a:lnTo>
                  <a:pt x="204" y="244"/>
                </a:lnTo>
                <a:lnTo>
                  <a:pt x="192" y="264"/>
                </a:lnTo>
                <a:lnTo>
                  <a:pt x="176" y="284"/>
                </a:lnTo>
                <a:lnTo>
                  <a:pt x="168" y="296"/>
                </a:lnTo>
                <a:lnTo>
                  <a:pt x="156" y="304"/>
                </a:lnTo>
                <a:lnTo>
                  <a:pt x="144" y="316"/>
                </a:lnTo>
                <a:lnTo>
                  <a:pt x="132" y="324"/>
                </a:lnTo>
                <a:lnTo>
                  <a:pt x="104" y="340"/>
                </a:lnTo>
                <a:lnTo>
                  <a:pt x="76" y="356"/>
                </a:lnTo>
                <a:lnTo>
                  <a:pt x="60" y="364"/>
                </a:lnTo>
                <a:lnTo>
                  <a:pt x="44" y="368"/>
                </a:lnTo>
                <a:lnTo>
                  <a:pt x="32" y="372"/>
                </a:lnTo>
                <a:lnTo>
                  <a:pt x="24" y="376"/>
                </a:lnTo>
                <a:lnTo>
                  <a:pt x="16" y="380"/>
                </a:lnTo>
                <a:lnTo>
                  <a:pt x="8" y="380"/>
                </a:lnTo>
                <a:lnTo>
                  <a:pt x="4" y="380"/>
                </a:lnTo>
                <a:lnTo>
                  <a:pt x="0" y="376"/>
                </a:lnTo>
                <a:lnTo>
                  <a:pt x="0" y="376"/>
                </a:lnTo>
                <a:lnTo>
                  <a:pt x="4" y="372"/>
                </a:lnTo>
                <a:lnTo>
                  <a:pt x="4" y="368"/>
                </a:lnTo>
                <a:lnTo>
                  <a:pt x="12" y="364"/>
                </a:lnTo>
                <a:lnTo>
                  <a:pt x="16" y="356"/>
                </a:lnTo>
                <a:lnTo>
                  <a:pt x="28" y="348"/>
                </a:lnTo>
                <a:lnTo>
                  <a:pt x="36" y="340"/>
                </a:lnTo>
                <a:lnTo>
                  <a:pt x="52" y="332"/>
                </a:lnTo>
                <a:lnTo>
                  <a:pt x="64" y="324"/>
                </a:lnTo>
                <a:lnTo>
                  <a:pt x="76" y="316"/>
                </a:lnTo>
                <a:lnTo>
                  <a:pt x="100" y="296"/>
                </a:lnTo>
                <a:lnTo>
                  <a:pt x="120" y="280"/>
                </a:lnTo>
                <a:lnTo>
                  <a:pt x="132" y="260"/>
                </a:lnTo>
                <a:lnTo>
                  <a:pt x="144" y="240"/>
                </a:lnTo>
                <a:lnTo>
                  <a:pt x="156" y="220"/>
                </a:lnTo>
                <a:lnTo>
                  <a:pt x="164" y="200"/>
                </a:lnTo>
                <a:lnTo>
                  <a:pt x="168" y="180"/>
                </a:lnTo>
                <a:lnTo>
                  <a:pt x="172" y="160"/>
                </a:lnTo>
                <a:lnTo>
                  <a:pt x="176" y="140"/>
                </a:lnTo>
                <a:lnTo>
                  <a:pt x="176" y="120"/>
                </a:lnTo>
                <a:lnTo>
                  <a:pt x="176" y="100"/>
                </a:lnTo>
                <a:lnTo>
                  <a:pt x="176" y="80"/>
                </a:lnTo>
                <a:lnTo>
                  <a:pt x="176" y="64"/>
                </a:lnTo>
                <a:lnTo>
                  <a:pt x="172" y="52"/>
                </a:lnTo>
                <a:lnTo>
                  <a:pt x="172" y="44"/>
                </a:lnTo>
                <a:lnTo>
                  <a:pt x="164" y="32"/>
                </a:lnTo>
                <a:lnTo>
                  <a:pt x="160" y="24"/>
                </a:lnTo>
                <a:lnTo>
                  <a:pt x="160" y="24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4" name="Freeform 288">
            <a:extLst>
              <a:ext uri="{FF2B5EF4-FFF2-40B4-BE49-F238E27FC236}">
                <a16:creationId xmlns:a16="http://schemas.microsoft.com/office/drawing/2014/main" id="{9BB3C914-5A5F-4EE8-B3D8-5B4AA3861D38}"/>
              </a:ext>
            </a:extLst>
          </p:cNvPr>
          <p:cNvSpPr>
            <a:spLocks/>
          </p:cNvSpPr>
          <p:nvPr/>
        </p:nvSpPr>
        <p:spPr bwMode="auto">
          <a:xfrm>
            <a:off x="9586745" y="957985"/>
            <a:ext cx="1473492" cy="1920170"/>
          </a:xfrm>
          <a:custGeom>
            <a:avLst/>
            <a:gdLst>
              <a:gd name="T0" fmla="*/ 64 w 344"/>
              <a:gd name="T1" fmla="*/ 148 h 420"/>
              <a:gd name="T2" fmla="*/ 60 w 344"/>
              <a:gd name="T3" fmla="*/ 188 h 420"/>
              <a:gd name="T4" fmla="*/ 60 w 344"/>
              <a:gd name="T5" fmla="*/ 228 h 420"/>
              <a:gd name="T6" fmla="*/ 60 w 344"/>
              <a:gd name="T7" fmla="*/ 268 h 420"/>
              <a:gd name="T8" fmla="*/ 64 w 344"/>
              <a:gd name="T9" fmla="*/ 312 h 420"/>
              <a:gd name="T10" fmla="*/ 72 w 344"/>
              <a:gd name="T11" fmla="*/ 340 h 420"/>
              <a:gd name="T12" fmla="*/ 80 w 344"/>
              <a:gd name="T13" fmla="*/ 348 h 420"/>
              <a:gd name="T14" fmla="*/ 88 w 344"/>
              <a:gd name="T15" fmla="*/ 356 h 420"/>
              <a:gd name="T16" fmla="*/ 116 w 344"/>
              <a:gd name="T17" fmla="*/ 364 h 420"/>
              <a:gd name="T18" fmla="*/ 156 w 344"/>
              <a:gd name="T19" fmla="*/ 368 h 420"/>
              <a:gd name="T20" fmla="*/ 192 w 344"/>
              <a:gd name="T21" fmla="*/ 368 h 420"/>
              <a:gd name="T22" fmla="*/ 220 w 344"/>
              <a:gd name="T23" fmla="*/ 364 h 420"/>
              <a:gd name="T24" fmla="*/ 244 w 344"/>
              <a:gd name="T25" fmla="*/ 356 h 420"/>
              <a:gd name="T26" fmla="*/ 260 w 344"/>
              <a:gd name="T27" fmla="*/ 340 h 420"/>
              <a:gd name="T28" fmla="*/ 268 w 344"/>
              <a:gd name="T29" fmla="*/ 320 h 420"/>
              <a:gd name="T30" fmla="*/ 276 w 344"/>
              <a:gd name="T31" fmla="*/ 288 h 420"/>
              <a:gd name="T32" fmla="*/ 280 w 344"/>
              <a:gd name="T33" fmla="*/ 272 h 420"/>
              <a:gd name="T34" fmla="*/ 284 w 344"/>
              <a:gd name="T35" fmla="*/ 260 h 420"/>
              <a:gd name="T36" fmla="*/ 288 w 344"/>
              <a:gd name="T37" fmla="*/ 256 h 420"/>
              <a:gd name="T38" fmla="*/ 296 w 344"/>
              <a:gd name="T39" fmla="*/ 252 h 420"/>
              <a:gd name="T40" fmla="*/ 304 w 344"/>
              <a:gd name="T41" fmla="*/ 256 h 420"/>
              <a:gd name="T42" fmla="*/ 308 w 344"/>
              <a:gd name="T43" fmla="*/ 264 h 420"/>
              <a:gd name="T44" fmla="*/ 316 w 344"/>
              <a:gd name="T45" fmla="*/ 280 h 420"/>
              <a:gd name="T46" fmla="*/ 320 w 344"/>
              <a:gd name="T47" fmla="*/ 300 h 420"/>
              <a:gd name="T48" fmla="*/ 328 w 344"/>
              <a:gd name="T49" fmla="*/ 340 h 420"/>
              <a:gd name="T50" fmla="*/ 340 w 344"/>
              <a:gd name="T51" fmla="*/ 364 h 420"/>
              <a:gd name="T52" fmla="*/ 344 w 344"/>
              <a:gd name="T53" fmla="*/ 376 h 420"/>
              <a:gd name="T54" fmla="*/ 336 w 344"/>
              <a:gd name="T55" fmla="*/ 384 h 420"/>
              <a:gd name="T56" fmla="*/ 320 w 344"/>
              <a:gd name="T57" fmla="*/ 396 h 420"/>
              <a:gd name="T58" fmla="*/ 292 w 344"/>
              <a:gd name="T59" fmla="*/ 404 h 420"/>
              <a:gd name="T60" fmla="*/ 232 w 344"/>
              <a:gd name="T61" fmla="*/ 416 h 420"/>
              <a:gd name="T62" fmla="*/ 184 w 344"/>
              <a:gd name="T63" fmla="*/ 420 h 420"/>
              <a:gd name="T64" fmla="*/ 144 w 344"/>
              <a:gd name="T65" fmla="*/ 420 h 420"/>
              <a:gd name="T66" fmla="*/ 112 w 344"/>
              <a:gd name="T67" fmla="*/ 416 h 420"/>
              <a:gd name="T68" fmla="*/ 84 w 344"/>
              <a:gd name="T69" fmla="*/ 412 h 420"/>
              <a:gd name="T70" fmla="*/ 60 w 344"/>
              <a:gd name="T71" fmla="*/ 400 h 420"/>
              <a:gd name="T72" fmla="*/ 36 w 344"/>
              <a:gd name="T73" fmla="*/ 380 h 420"/>
              <a:gd name="T74" fmla="*/ 20 w 344"/>
              <a:gd name="T75" fmla="*/ 356 h 420"/>
              <a:gd name="T76" fmla="*/ 16 w 344"/>
              <a:gd name="T77" fmla="*/ 340 h 420"/>
              <a:gd name="T78" fmla="*/ 12 w 344"/>
              <a:gd name="T79" fmla="*/ 316 h 420"/>
              <a:gd name="T80" fmla="*/ 8 w 344"/>
              <a:gd name="T81" fmla="*/ 288 h 420"/>
              <a:gd name="T82" fmla="*/ 8 w 344"/>
              <a:gd name="T83" fmla="*/ 256 h 420"/>
              <a:gd name="T84" fmla="*/ 8 w 344"/>
              <a:gd name="T85" fmla="*/ 184 h 420"/>
              <a:gd name="T86" fmla="*/ 12 w 344"/>
              <a:gd name="T87" fmla="*/ 100 h 420"/>
              <a:gd name="T88" fmla="*/ 12 w 344"/>
              <a:gd name="T89" fmla="*/ 72 h 420"/>
              <a:gd name="T90" fmla="*/ 12 w 344"/>
              <a:gd name="T91" fmla="*/ 48 h 420"/>
              <a:gd name="T92" fmla="*/ 8 w 344"/>
              <a:gd name="T93" fmla="*/ 32 h 420"/>
              <a:gd name="T94" fmla="*/ 0 w 344"/>
              <a:gd name="T95" fmla="*/ 24 h 420"/>
              <a:gd name="T96" fmla="*/ 0 w 344"/>
              <a:gd name="T97" fmla="*/ 12 h 420"/>
              <a:gd name="T98" fmla="*/ 8 w 344"/>
              <a:gd name="T99" fmla="*/ 0 h 420"/>
              <a:gd name="T100" fmla="*/ 24 w 344"/>
              <a:gd name="T101" fmla="*/ 0 h 420"/>
              <a:gd name="T102" fmla="*/ 52 w 344"/>
              <a:gd name="T103" fmla="*/ 4 h 420"/>
              <a:gd name="T104" fmla="*/ 76 w 344"/>
              <a:gd name="T105" fmla="*/ 20 h 420"/>
              <a:gd name="T106" fmla="*/ 84 w 344"/>
              <a:gd name="T107" fmla="*/ 24 h 420"/>
              <a:gd name="T108" fmla="*/ 84 w 344"/>
              <a:gd name="T109" fmla="*/ 28 h 420"/>
              <a:gd name="T110" fmla="*/ 84 w 344"/>
              <a:gd name="T111" fmla="*/ 40 h 420"/>
              <a:gd name="T112" fmla="*/ 76 w 344"/>
              <a:gd name="T113" fmla="*/ 60 h 420"/>
              <a:gd name="T114" fmla="*/ 72 w 344"/>
              <a:gd name="T115" fmla="*/ 76 h 420"/>
              <a:gd name="T116" fmla="*/ 68 w 344"/>
              <a:gd name="T117" fmla="*/ 92 h 420"/>
              <a:gd name="T118" fmla="*/ 68 w 344"/>
              <a:gd name="T119" fmla="*/ 112 h 420"/>
              <a:gd name="T120" fmla="*/ 64 w 344"/>
              <a:gd name="T121" fmla="*/ 124 h 4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344" h="420">
                <a:moveTo>
                  <a:pt x="64" y="124"/>
                </a:moveTo>
                <a:lnTo>
                  <a:pt x="64" y="148"/>
                </a:lnTo>
                <a:lnTo>
                  <a:pt x="64" y="168"/>
                </a:lnTo>
                <a:lnTo>
                  <a:pt x="60" y="188"/>
                </a:lnTo>
                <a:lnTo>
                  <a:pt x="60" y="208"/>
                </a:lnTo>
                <a:lnTo>
                  <a:pt x="60" y="228"/>
                </a:lnTo>
                <a:lnTo>
                  <a:pt x="60" y="248"/>
                </a:lnTo>
                <a:lnTo>
                  <a:pt x="60" y="268"/>
                </a:lnTo>
                <a:lnTo>
                  <a:pt x="64" y="292"/>
                </a:lnTo>
                <a:lnTo>
                  <a:pt x="64" y="312"/>
                </a:lnTo>
                <a:lnTo>
                  <a:pt x="68" y="328"/>
                </a:lnTo>
                <a:lnTo>
                  <a:pt x="72" y="340"/>
                </a:lnTo>
                <a:lnTo>
                  <a:pt x="76" y="344"/>
                </a:lnTo>
                <a:lnTo>
                  <a:pt x="80" y="348"/>
                </a:lnTo>
                <a:lnTo>
                  <a:pt x="84" y="352"/>
                </a:lnTo>
                <a:lnTo>
                  <a:pt x="88" y="356"/>
                </a:lnTo>
                <a:lnTo>
                  <a:pt x="100" y="360"/>
                </a:lnTo>
                <a:lnTo>
                  <a:pt x="116" y="364"/>
                </a:lnTo>
                <a:lnTo>
                  <a:pt x="136" y="364"/>
                </a:lnTo>
                <a:lnTo>
                  <a:pt x="156" y="368"/>
                </a:lnTo>
                <a:lnTo>
                  <a:pt x="172" y="368"/>
                </a:lnTo>
                <a:lnTo>
                  <a:pt x="192" y="368"/>
                </a:lnTo>
                <a:lnTo>
                  <a:pt x="212" y="364"/>
                </a:lnTo>
                <a:lnTo>
                  <a:pt x="220" y="364"/>
                </a:lnTo>
                <a:lnTo>
                  <a:pt x="228" y="364"/>
                </a:lnTo>
                <a:lnTo>
                  <a:pt x="244" y="356"/>
                </a:lnTo>
                <a:lnTo>
                  <a:pt x="252" y="348"/>
                </a:lnTo>
                <a:lnTo>
                  <a:pt x="260" y="340"/>
                </a:lnTo>
                <a:lnTo>
                  <a:pt x="264" y="332"/>
                </a:lnTo>
                <a:lnTo>
                  <a:pt x="268" y="320"/>
                </a:lnTo>
                <a:lnTo>
                  <a:pt x="272" y="304"/>
                </a:lnTo>
                <a:lnTo>
                  <a:pt x="276" y="288"/>
                </a:lnTo>
                <a:lnTo>
                  <a:pt x="276" y="280"/>
                </a:lnTo>
                <a:lnTo>
                  <a:pt x="280" y="272"/>
                </a:lnTo>
                <a:lnTo>
                  <a:pt x="280" y="268"/>
                </a:lnTo>
                <a:lnTo>
                  <a:pt x="284" y="260"/>
                </a:lnTo>
                <a:lnTo>
                  <a:pt x="284" y="260"/>
                </a:lnTo>
                <a:lnTo>
                  <a:pt x="288" y="256"/>
                </a:lnTo>
                <a:lnTo>
                  <a:pt x="292" y="256"/>
                </a:lnTo>
                <a:lnTo>
                  <a:pt x="296" y="252"/>
                </a:lnTo>
                <a:lnTo>
                  <a:pt x="300" y="256"/>
                </a:lnTo>
                <a:lnTo>
                  <a:pt x="304" y="256"/>
                </a:lnTo>
                <a:lnTo>
                  <a:pt x="308" y="260"/>
                </a:lnTo>
                <a:lnTo>
                  <a:pt x="308" y="264"/>
                </a:lnTo>
                <a:lnTo>
                  <a:pt x="312" y="272"/>
                </a:lnTo>
                <a:lnTo>
                  <a:pt x="316" y="280"/>
                </a:lnTo>
                <a:lnTo>
                  <a:pt x="316" y="288"/>
                </a:lnTo>
                <a:lnTo>
                  <a:pt x="320" y="300"/>
                </a:lnTo>
                <a:lnTo>
                  <a:pt x="324" y="320"/>
                </a:lnTo>
                <a:lnTo>
                  <a:pt x="328" y="340"/>
                </a:lnTo>
                <a:lnTo>
                  <a:pt x="336" y="352"/>
                </a:lnTo>
                <a:lnTo>
                  <a:pt x="340" y="364"/>
                </a:lnTo>
                <a:lnTo>
                  <a:pt x="344" y="372"/>
                </a:lnTo>
                <a:lnTo>
                  <a:pt x="344" y="376"/>
                </a:lnTo>
                <a:lnTo>
                  <a:pt x="340" y="380"/>
                </a:lnTo>
                <a:lnTo>
                  <a:pt x="336" y="384"/>
                </a:lnTo>
                <a:lnTo>
                  <a:pt x="328" y="392"/>
                </a:lnTo>
                <a:lnTo>
                  <a:pt x="320" y="396"/>
                </a:lnTo>
                <a:lnTo>
                  <a:pt x="304" y="400"/>
                </a:lnTo>
                <a:lnTo>
                  <a:pt x="292" y="404"/>
                </a:lnTo>
                <a:lnTo>
                  <a:pt x="260" y="412"/>
                </a:lnTo>
                <a:lnTo>
                  <a:pt x="232" y="416"/>
                </a:lnTo>
                <a:lnTo>
                  <a:pt x="208" y="420"/>
                </a:lnTo>
                <a:lnTo>
                  <a:pt x="184" y="420"/>
                </a:lnTo>
                <a:lnTo>
                  <a:pt x="164" y="420"/>
                </a:lnTo>
                <a:lnTo>
                  <a:pt x="144" y="420"/>
                </a:lnTo>
                <a:lnTo>
                  <a:pt x="128" y="420"/>
                </a:lnTo>
                <a:lnTo>
                  <a:pt x="112" y="416"/>
                </a:lnTo>
                <a:lnTo>
                  <a:pt x="96" y="416"/>
                </a:lnTo>
                <a:lnTo>
                  <a:pt x="84" y="412"/>
                </a:lnTo>
                <a:lnTo>
                  <a:pt x="72" y="408"/>
                </a:lnTo>
                <a:lnTo>
                  <a:pt x="60" y="400"/>
                </a:lnTo>
                <a:lnTo>
                  <a:pt x="48" y="388"/>
                </a:lnTo>
                <a:lnTo>
                  <a:pt x="36" y="380"/>
                </a:lnTo>
                <a:lnTo>
                  <a:pt x="28" y="368"/>
                </a:lnTo>
                <a:lnTo>
                  <a:pt x="20" y="356"/>
                </a:lnTo>
                <a:lnTo>
                  <a:pt x="20" y="348"/>
                </a:lnTo>
                <a:lnTo>
                  <a:pt x="16" y="340"/>
                </a:lnTo>
                <a:lnTo>
                  <a:pt x="12" y="328"/>
                </a:lnTo>
                <a:lnTo>
                  <a:pt x="12" y="316"/>
                </a:lnTo>
                <a:lnTo>
                  <a:pt x="8" y="304"/>
                </a:lnTo>
                <a:lnTo>
                  <a:pt x="8" y="288"/>
                </a:lnTo>
                <a:lnTo>
                  <a:pt x="8" y="272"/>
                </a:lnTo>
                <a:lnTo>
                  <a:pt x="8" y="256"/>
                </a:lnTo>
                <a:lnTo>
                  <a:pt x="8" y="220"/>
                </a:lnTo>
                <a:lnTo>
                  <a:pt x="8" y="184"/>
                </a:lnTo>
                <a:lnTo>
                  <a:pt x="12" y="116"/>
                </a:lnTo>
                <a:lnTo>
                  <a:pt x="12" y="100"/>
                </a:lnTo>
                <a:lnTo>
                  <a:pt x="12" y="84"/>
                </a:lnTo>
                <a:lnTo>
                  <a:pt x="12" y="72"/>
                </a:lnTo>
                <a:lnTo>
                  <a:pt x="12" y="60"/>
                </a:lnTo>
                <a:lnTo>
                  <a:pt x="12" y="48"/>
                </a:lnTo>
                <a:lnTo>
                  <a:pt x="8" y="40"/>
                </a:lnTo>
                <a:lnTo>
                  <a:pt x="8" y="32"/>
                </a:lnTo>
                <a:lnTo>
                  <a:pt x="4" y="28"/>
                </a:lnTo>
                <a:lnTo>
                  <a:pt x="0" y="24"/>
                </a:lnTo>
                <a:lnTo>
                  <a:pt x="0" y="20"/>
                </a:lnTo>
                <a:lnTo>
                  <a:pt x="0" y="12"/>
                </a:lnTo>
                <a:lnTo>
                  <a:pt x="0" y="4"/>
                </a:lnTo>
                <a:lnTo>
                  <a:pt x="8" y="0"/>
                </a:lnTo>
                <a:lnTo>
                  <a:pt x="16" y="0"/>
                </a:lnTo>
                <a:lnTo>
                  <a:pt x="24" y="0"/>
                </a:lnTo>
                <a:lnTo>
                  <a:pt x="36" y="0"/>
                </a:lnTo>
                <a:lnTo>
                  <a:pt x="52" y="4"/>
                </a:lnTo>
                <a:lnTo>
                  <a:pt x="68" y="12"/>
                </a:lnTo>
                <a:lnTo>
                  <a:pt x="76" y="20"/>
                </a:lnTo>
                <a:lnTo>
                  <a:pt x="80" y="20"/>
                </a:lnTo>
                <a:lnTo>
                  <a:pt x="84" y="24"/>
                </a:lnTo>
                <a:lnTo>
                  <a:pt x="84" y="28"/>
                </a:lnTo>
                <a:lnTo>
                  <a:pt x="84" y="28"/>
                </a:lnTo>
                <a:lnTo>
                  <a:pt x="84" y="36"/>
                </a:lnTo>
                <a:lnTo>
                  <a:pt x="84" y="40"/>
                </a:lnTo>
                <a:lnTo>
                  <a:pt x="80" y="56"/>
                </a:lnTo>
                <a:lnTo>
                  <a:pt x="76" y="60"/>
                </a:lnTo>
                <a:lnTo>
                  <a:pt x="76" y="68"/>
                </a:lnTo>
                <a:lnTo>
                  <a:pt x="72" y="76"/>
                </a:lnTo>
                <a:lnTo>
                  <a:pt x="72" y="84"/>
                </a:lnTo>
                <a:lnTo>
                  <a:pt x="68" y="92"/>
                </a:lnTo>
                <a:lnTo>
                  <a:pt x="68" y="100"/>
                </a:lnTo>
                <a:lnTo>
                  <a:pt x="68" y="112"/>
                </a:lnTo>
                <a:lnTo>
                  <a:pt x="64" y="124"/>
                </a:lnTo>
                <a:lnTo>
                  <a:pt x="64" y="124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7" name="Freeform 358">
            <a:extLst>
              <a:ext uri="{FF2B5EF4-FFF2-40B4-BE49-F238E27FC236}">
                <a16:creationId xmlns:a16="http://schemas.microsoft.com/office/drawing/2014/main" id="{408B7EDE-61B0-49F8-8EF6-9D1C2109F745}"/>
              </a:ext>
            </a:extLst>
          </p:cNvPr>
          <p:cNvSpPr>
            <a:spLocks/>
          </p:cNvSpPr>
          <p:nvPr/>
        </p:nvSpPr>
        <p:spPr bwMode="auto">
          <a:xfrm>
            <a:off x="8290369" y="3914911"/>
            <a:ext cx="1401421" cy="1702984"/>
          </a:xfrm>
          <a:custGeom>
            <a:avLst/>
            <a:gdLst>
              <a:gd name="T0" fmla="*/ 256 w 340"/>
              <a:gd name="T1" fmla="*/ 12 h 332"/>
              <a:gd name="T2" fmla="*/ 260 w 340"/>
              <a:gd name="T3" fmla="*/ 4 h 332"/>
              <a:gd name="T4" fmla="*/ 280 w 340"/>
              <a:gd name="T5" fmla="*/ 0 h 332"/>
              <a:gd name="T6" fmla="*/ 300 w 340"/>
              <a:gd name="T7" fmla="*/ 8 h 332"/>
              <a:gd name="T8" fmla="*/ 324 w 340"/>
              <a:gd name="T9" fmla="*/ 20 h 332"/>
              <a:gd name="T10" fmla="*/ 336 w 340"/>
              <a:gd name="T11" fmla="*/ 32 h 332"/>
              <a:gd name="T12" fmla="*/ 340 w 340"/>
              <a:gd name="T13" fmla="*/ 40 h 332"/>
              <a:gd name="T14" fmla="*/ 332 w 340"/>
              <a:gd name="T15" fmla="*/ 52 h 332"/>
              <a:gd name="T16" fmla="*/ 324 w 340"/>
              <a:gd name="T17" fmla="*/ 68 h 332"/>
              <a:gd name="T18" fmla="*/ 308 w 340"/>
              <a:gd name="T19" fmla="*/ 88 h 332"/>
              <a:gd name="T20" fmla="*/ 288 w 340"/>
              <a:gd name="T21" fmla="*/ 116 h 332"/>
              <a:gd name="T22" fmla="*/ 252 w 340"/>
              <a:gd name="T23" fmla="*/ 156 h 332"/>
              <a:gd name="T24" fmla="*/ 188 w 340"/>
              <a:gd name="T25" fmla="*/ 220 h 332"/>
              <a:gd name="T26" fmla="*/ 156 w 340"/>
              <a:gd name="T27" fmla="*/ 248 h 332"/>
              <a:gd name="T28" fmla="*/ 128 w 340"/>
              <a:gd name="T29" fmla="*/ 272 h 332"/>
              <a:gd name="T30" fmla="*/ 96 w 340"/>
              <a:gd name="T31" fmla="*/ 296 h 332"/>
              <a:gd name="T32" fmla="*/ 68 w 340"/>
              <a:gd name="T33" fmla="*/ 312 h 332"/>
              <a:gd name="T34" fmla="*/ 44 w 340"/>
              <a:gd name="T35" fmla="*/ 320 h 332"/>
              <a:gd name="T36" fmla="*/ 24 w 340"/>
              <a:gd name="T37" fmla="*/ 328 h 332"/>
              <a:gd name="T38" fmla="*/ 12 w 340"/>
              <a:gd name="T39" fmla="*/ 332 h 332"/>
              <a:gd name="T40" fmla="*/ 4 w 340"/>
              <a:gd name="T41" fmla="*/ 332 h 332"/>
              <a:gd name="T42" fmla="*/ 0 w 340"/>
              <a:gd name="T43" fmla="*/ 328 h 332"/>
              <a:gd name="T44" fmla="*/ 4 w 340"/>
              <a:gd name="T45" fmla="*/ 324 h 332"/>
              <a:gd name="T46" fmla="*/ 12 w 340"/>
              <a:gd name="T47" fmla="*/ 316 h 332"/>
              <a:gd name="T48" fmla="*/ 24 w 340"/>
              <a:gd name="T49" fmla="*/ 304 h 332"/>
              <a:gd name="T50" fmla="*/ 68 w 340"/>
              <a:gd name="T51" fmla="*/ 268 h 332"/>
              <a:gd name="T52" fmla="*/ 120 w 340"/>
              <a:gd name="T53" fmla="*/ 224 h 332"/>
              <a:gd name="T54" fmla="*/ 172 w 340"/>
              <a:gd name="T55" fmla="*/ 172 h 332"/>
              <a:gd name="T56" fmla="*/ 212 w 340"/>
              <a:gd name="T57" fmla="*/ 116 h 332"/>
              <a:gd name="T58" fmla="*/ 232 w 340"/>
              <a:gd name="T59" fmla="*/ 96 h 332"/>
              <a:gd name="T60" fmla="*/ 244 w 340"/>
              <a:gd name="T61" fmla="*/ 76 h 332"/>
              <a:gd name="T62" fmla="*/ 256 w 340"/>
              <a:gd name="T63" fmla="*/ 60 h 332"/>
              <a:gd name="T64" fmla="*/ 260 w 340"/>
              <a:gd name="T65" fmla="*/ 48 h 332"/>
              <a:gd name="T66" fmla="*/ 264 w 340"/>
              <a:gd name="T67" fmla="*/ 32 h 332"/>
              <a:gd name="T68" fmla="*/ 260 w 340"/>
              <a:gd name="T69" fmla="*/ 20 h 3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340" h="332">
                <a:moveTo>
                  <a:pt x="260" y="20"/>
                </a:moveTo>
                <a:lnTo>
                  <a:pt x="256" y="12"/>
                </a:lnTo>
                <a:lnTo>
                  <a:pt x="256" y="8"/>
                </a:lnTo>
                <a:lnTo>
                  <a:pt x="260" y="4"/>
                </a:lnTo>
                <a:lnTo>
                  <a:pt x="268" y="0"/>
                </a:lnTo>
                <a:lnTo>
                  <a:pt x="280" y="0"/>
                </a:lnTo>
                <a:lnTo>
                  <a:pt x="288" y="4"/>
                </a:lnTo>
                <a:lnTo>
                  <a:pt x="300" y="8"/>
                </a:lnTo>
                <a:lnTo>
                  <a:pt x="312" y="12"/>
                </a:lnTo>
                <a:lnTo>
                  <a:pt x="324" y="20"/>
                </a:lnTo>
                <a:lnTo>
                  <a:pt x="332" y="28"/>
                </a:lnTo>
                <a:lnTo>
                  <a:pt x="336" y="32"/>
                </a:lnTo>
                <a:lnTo>
                  <a:pt x="340" y="36"/>
                </a:lnTo>
                <a:lnTo>
                  <a:pt x="340" y="40"/>
                </a:lnTo>
                <a:lnTo>
                  <a:pt x="336" y="44"/>
                </a:lnTo>
                <a:lnTo>
                  <a:pt x="332" y="52"/>
                </a:lnTo>
                <a:lnTo>
                  <a:pt x="328" y="56"/>
                </a:lnTo>
                <a:lnTo>
                  <a:pt x="324" y="68"/>
                </a:lnTo>
                <a:lnTo>
                  <a:pt x="316" y="76"/>
                </a:lnTo>
                <a:lnTo>
                  <a:pt x="308" y="88"/>
                </a:lnTo>
                <a:lnTo>
                  <a:pt x="300" y="100"/>
                </a:lnTo>
                <a:lnTo>
                  <a:pt x="288" y="116"/>
                </a:lnTo>
                <a:lnTo>
                  <a:pt x="276" y="128"/>
                </a:lnTo>
                <a:lnTo>
                  <a:pt x="252" y="156"/>
                </a:lnTo>
                <a:lnTo>
                  <a:pt x="220" y="188"/>
                </a:lnTo>
                <a:lnTo>
                  <a:pt x="188" y="220"/>
                </a:lnTo>
                <a:lnTo>
                  <a:pt x="172" y="232"/>
                </a:lnTo>
                <a:lnTo>
                  <a:pt x="156" y="248"/>
                </a:lnTo>
                <a:lnTo>
                  <a:pt x="140" y="260"/>
                </a:lnTo>
                <a:lnTo>
                  <a:pt x="128" y="272"/>
                </a:lnTo>
                <a:lnTo>
                  <a:pt x="112" y="284"/>
                </a:lnTo>
                <a:lnTo>
                  <a:pt x="96" y="296"/>
                </a:lnTo>
                <a:lnTo>
                  <a:pt x="84" y="304"/>
                </a:lnTo>
                <a:lnTo>
                  <a:pt x="68" y="312"/>
                </a:lnTo>
                <a:lnTo>
                  <a:pt x="56" y="316"/>
                </a:lnTo>
                <a:lnTo>
                  <a:pt x="44" y="320"/>
                </a:lnTo>
                <a:lnTo>
                  <a:pt x="32" y="324"/>
                </a:lnTo>
                <a:lnTo>
                  <a:pt x="24" y="328"/>
                </a:lnTo>
                <a:lnTo>
                  <a:pt x="16" y="332"/>
                </a:lnTo>
                <a:lnTo>
                  <a:pt x="12" y="332"/>
                </a:lnTo>
                <a:lnTo>
                  <a:pt x="8" y="332"/>
                </a:lnTo>
                <a:lnTo>
                  <a:pt x="4" y="332"/>
                </a:lnTo>
                <a:lnTo>
                  <a:pt x="0" y="332"/>
                </a:lnTo>
                <a:lnTo>
                  <a:pt x="0" y="328"/>
                </a:lnTo>
                <a:lnTo>
                  <a:pt x="0" y="328"/>
                </a:lnTo>
                <a:lnTo>
                  <a:pt x="4" y="324"/>
                </a:lnTo>
                <a:lnTo>
                  <a:pt x="4" y="320"/>
                </a:lnTo>
                <a:lnTo>
                  <a:pt x="12" y="316"/>
                </a:lnTo>
                <a:lnTo>
                  <a:pt x="16" y="308"/>
                </a:lnTo>
                <a:lnTo>
                  <a:pt x="24" y="304"/>
                </a:lnTo>
                <a:lnTo>
                  <a:pt x="44" y="288"/>
                </a:lnTo>
                <a:lnTo>
                  <a:pt x="68" y="268"/>
                </a:lnTo>
                <a:lnTo>
                  <a:pt x="92" y="248"/>
                </a:lnTo>
                <a:lnTo>
                  <a:pt x="120" y="224"/>
                </a:lnTo>
                <a:lnTo>
                  <a:pt x="148" y="196"/>
                </a:lnTo>
                <a:lnTo>
                  <a:pt x="172" y="172"/>
                </a:lnTo>
                <a:lnTo>
                  <a:pt x="192" y="144"/>
                </a:lnTo>
                <a:lnTo>
                  <a:pt x="212" y="116"/>
                </a:lnTo>
                <a:lnTo>
                  <a:pt x="224" y="104"/>
                </a:lnTo>
                <a:lnTo>
                  <a:pt x="232" y="96"/>
                </a:lnTo>
                <a:lnTo>
                  <a:pt x="240" y="84"/>
                </a:lnTo>
                <a:lnTo>
                  <a:pt x="244" y="76"/>
                </a:lnTo>
                <a:lnTo>
                  <a:pt x="248" y="68"/>
                </a:lnTo>
                <a:lnTo>
                  <a:pt x="256" y="60"/>
                </a:lnTo>
                <a:lnTo>
                  <a:pt x="256" y="52"/>
                </a:lnTo>
                <a:lnTo>
                  <a:pt x="260" y="48"/>
                </a:lnTo>
                <a:lnTo>
                  <a:pt x="260" y="40"/>
                </a:lnTo>
                <a:lnTo>
                  <a:pt x="264" y="32"/>
                </a:lnTo>
                <a:lnTo>
                  <a:pt x="260" y="24"/>
                </a:lnTo>
                <a:lnTo>
                  <a:pt x="260" y="20"/>
                </a:lnTo>
                <a:lnTo>
                  <a:pt x="260" y="20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8" name="Freeform 359">
            <a:extLst>
              <a:ext uri="{FF2B5EF4-FFF2-40B4-BE49-F238E27FC236}">
                <a16:creationId xmlns:a16="http://schemas.microsoft.com/office/drawing/2014/main" id="{55E1B8EF-2BE0-42F4-8E1F-23836E355794}"/>
              </a:ext>
            </a:extLst>
          </p:cNvPr>
          <p:cNvSpPr>
            <a:spLocks/>
          </p:cNvSpPr>
          <p:nvPr/>
        </p:nvSpPr>
        <p:spPr bwMode="auto">
          <a:xfrm>
            <a:off x="9427993" y="4202161"/>
            <a:ext cx="1632244" cy="1128484"/>
          </a:xfrm>
          <a:custGeom>
            <a:avLst/>
            <a:gdLst>
              <a:gd name="T0" fmla="*/ 316 w 396"/>
              <a:gd name="T1" fmla="*/ 176 h 220"/>
              <a:gd name="T2" fmla="*/ 332 w 396"/>
              <a:gd name="T3" fmla="*/ 180 h 220"/>
              <a:gd name="T4" fmla="*/ 348 w 396"/>
              <a:gd name="T5" fmla="*/ 188 h 220"/>
              <a:gd name="T6" fmla="*/ 364 w 396"/>
              <a:gd name="T7" fmla="*/ 192 h 220"/>
              <a:gd name="T8" fmla="*/ 376 w 396"/>
              <a:gd name="T9" fmla="*/ 196 h 220"/>
              <a:gd name="T10" fmla="*/ 384 w 396"/>
              <a:gd name="T11" fmla="*/ 196 h 220"/>
              <a:gd name="T12" fmla="*/ 388 w 396"/>
              <a:gd name="T13" fmla="*/ 200 h 220"/>
              <a:gd name="T14" fmla="*/ 392 w 396"/>
              <a:gd name="T15" fmla="*/ 204 h 220"/>
              <a:gd name="T16" fmla="*/ 396 w 396"/>
              <a:gd name="T17" fmla="*/ 204 h 220"/>
              <a:gd name="T18" fmla="*/ 392 w 396"/>
              <a:gd name="T19" fmla="*/ 208 h 220"/>
              <a:gd name="T20" fmla="*/ 392 w 396"/>
              <a:gd name="T21" fmla="*/ 212 h 220"/>
              <a:gd name="T22" fmla="*/ 384 w 396"/>
              <a:gd name="T23" fmla="*/ 216 h 220"/>
              <a:gd name="T24" fmla="*/ 380 w 396"/>
              <a:gd name="T25" fmla="*/ 216 h 220"/>
              <a:gd name="T26" fmla="*/ 376 w 396"/>
              <a:gd name="T27" fmla="*/ 216 h 220"/>
              <a:gd name="T28" fmla="*/ 368 w 396"/>
              <a:gd name="T29" fmla="*/ 216 h 220"/>
              <a:gd name="T30" fmla="*/ 360 w 396"/>
              <a:gd name="T31" fmla="*/ 216 h 220"/>
              <a:gd name="T32" fmla="*/ 348 w 396"/>
              <a:gd name="T33" fmla="*/ 220 h 220"/>
              <a:gd name="T34" fmla="*/ 340 w 396"/>
              <a:gd name="T35" fmla="*/ 220 h 220"/>
              <a:gd name="T36" fmla="*/ 324 w 396"/>
              <a:gd name="T37" fmla="*/ 220 h 220"/>
              <a:gd name="T38" fmla="*/ 312 w 396"/>
              <a:gd name="T39" fmla="*/ 220 h 220"/>
              <a:gd name="T40" fmla="*/ 296 w 396"/>
              <a:gd name="T41" fmla="*/ 220 h 220"/>
              <a:gd name="T42" fmla="*/ 280 w 396"/>
              <a:gd name="T43" fmla="*/ 220 h 220"/>
              <a:gd name="T44" fmla="*/ 264 w 396"/>
              <a:gd name="T45" fmla="*/ 216 h 220"/>
              <a:gd name="T46" fmla="*/ 252 w 396"/>
              <a:gd name="T47" fmla="*/ 216 h 220"/>
              <a:gd name="T48" fmla="*/ 240 w 396"/>
              <a:gd name="T49" fmla="*/ 216 h 220"/>
              <a:gd name="T50" fmla="*/ 228 w 396"/>
              <a:gd name="T51" fmla="*/ 212 h 220"/>
              <a:gd name="T52" fmla="*/ 220 w 396"/>
              <a:gd name="T53" fmla="*/ 212 h 220"/>
              <a:gd name="T54" fmla="*/ 212 w 396"/>
              <a:gd name="T55" fmla="*/ 208 h 220"/>
              <a:gd name="T56" fmla="*/ 208 w 396"/>
              <a:gd name="T57" fmla="*/ 208 h 220"/>
              <a:gd name="T58" fmla="*/ 204 w 396"/>
              <a:gd name="T59" fmla="*/ 204 h 220"/>
              <a:gd name="T60" fmla="*/ 200 w 396"/>
              <a:gd name="T61" fmla="*/ 204 h 220"/>
              <a:gd name="T62" fmla="*/ 192 w 396"/>
              <a:gd name="T63" fmla="*/ 196 h 220"/>
              <a:gd name="T64" fmla="*/ 184 w 396"/>
              <a:gd name="T65" fmla="*/ 192 h 220"/>
              <a:gd name="T66" fmla="*/ 176 w 396"/>
              <a:gd name="T67" fmla="*/ 184 h 220"/>
              <a:gd name="T68" fmla="*/ 168 w 396"/>
              <a:gd name="T69" fmla="*/ 176 h 220"/>
              <a:gd name="T70" fmla="*/ 156 w 396"/>
              <a:gd name="T71" fmla="*/ 168 h 220"/>
              <a:gd name="T72" fmla="*/ 144 w 396"/>
              <a:gd name="T73" fmla="*/ 156 h 220"/>
              <a:gd name="T74" fmla="*/ 132 w 396"/>
              <a:gd name="T75" fmla="*/ 144 h 220"/>
              <a:gd name="T76" fmla="*/ 116 w 396"/>
              <a:gd name="T77" fmla="*/ 128 h 220"/>
              <a:gd name="T78" fmla="*/ 100 w 396"/>
              <a:gd name="T79" fmla="*/ 116 h 220"/>
              <a:gd name="T80" fmla="*/ 80 w 396"/>
              <a:gd name="T81" fmla="*/ 100 h 220"/>
              <a:gd name="T82" fmla="*/ 64 w 396"/>
              <a:gd name="T83" fmla="*/ 80 h 220"/>
              <a:gd name="T84" fmla="*/ 44 w 396"/>
              <a:gd name="T85" fmla="*/ 60 h 220"/>
              <a:gd name="T86" fmla="*/ 20 w 396"/>
              <a:gd name="T87" fmla="*/ 40 h 220"/>
              <a:gd name="T88" fmla="*/ 0 w 396"/>
              <a:gd name="T89" fmla="*/ 20 h 220"/>
              <a:gd name="T90" fmla="*/ 16 w 396"/>
              <a:gd name="T91" fmla="*/ 0 h 220"/>
              <a:gd name="T92" fmla="*/ 44 w 396"/>
              <a:gd name="T93" fmla="*/ 24 h 220"/>
              <a:gd name="T94" fmla="*/ 72 w 396"/>
              <a:gd name="T95" fmla="*/ 44 h 220"/>
              <a:gd name="T96" fmla="*/ 100 w 396"/>
              <a:gd name="T97" fmla="*/ 60 h 220"/>
              <a:gd name="T98" fmla="*/ 120 w 396"/>
              <a:gd name="T99" fmla="*/ 76 h 220"/>
              <a:gd name="T100" fmla="*/ 140 w 396"/>
              <a:gd name="T101" fmla="*/ 92 h 220"/>
              <a:gd name="T102" fmla="*/ 160 w 396"/>
              <a:gd name="T103" fmla="*/ 104 h 220"/>
              <a:gd name="T104" fmla="*/ 176 w 396"/>
              <a:gd name="T105" fmla="*/ 112 h 220"/>
              <a:gd name="T106" fmla="*/ 188 w 396"/>
              <a:gd name="T107" fmla="*/ 124 h 220"/>
              <a:gd name="T108" fmla="*/ 200 w 396"/>
              <a:gd name="T109" fmla="*/ 128 h 220"/>
              <a:gd name="T110" fmla="*/ 216 w 396"/>
              <a:gd name="T111" fmla="*/ 136 h 220"/>
              <a:gd name="T112" fmla="*/ 244 w 396"/>
              <a:gd name="T113" fmla="*/ 152 h 220"/>
              <a:gd name="T114" fmla="*/ 280 w 396"/>
              <a:gd name="T115" fmla="*/ 164 h 220"/>
              <a:gd name="T116" fmla="*/ 316 w 396"/>
              <a:gd name="T117" fmla="*/ 176 h 220"/>
              <a:gd name="T118" fmla="*/ 316 w 396"/>
              <a:gd name="T119" fmla="*/ 176 h 2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396" h="220">
                <a:moveTo>
                  <a:pt x="316" y="176"/>
                </a:moveTo>
                <a:lnTo>
                  <a:pt x="332" y="180"/>
                </a:lnTo>
                <a:lnTo>
                  <a:pt x="348" y="188"/>
                </a:lnTo>
                <a:lnTo>
                  <a:pt x="364" y="192"/>
                </a:lnTo>
                <a:lnTo>
                  <a:pt x="376" y="196"/>
                </a:lnTo>
                <a:lnTo>
                  <a:pt x="384" y="196"/>
                </a:lnTo>
                <a:lnTo>
                  <a:pt x="388" y="200"/>
                </a:lnTo>
                <a:lnTo>
                  <a:pt x="392" y="204"/>
                </a:lnTo>
                <a:lnTo>
                  <a:pt x="396" y="204"/>
                </a:lnTo>
                <a:lnTo>
                  <a:pt x="392" y="208"/>
                </a:lnTo>
                <a:lnTo>
                  <a:pt x="392" y="212"/>
                </a:lnTo>
                <a:lnTo>
                  <a:pt x="384" y="216"/>
                </a:lnTo>
                <a:lnTo>
                  <a:pt x="380" y="216"/>
                </a:lnTo>
                <a:lnTo>
                  <a:pt x="376" y="216"/>
                </a:lnTo>
                <a:lnTo>
                  <a:pt x="368" y="216"/>
                </a:lnTo>
                <a:lnTo>
                  <a:pt x="360" y="216"/>
                </a:lnTo>
                <a:lnTo>
                  <a:pt x="348" y="220"/>
                </a:lnTo>
                <a:lnTo>
                  <a:pt x="340" y="220"/>
                </a:lnTo>
                <a:lnTo>
                  <a:pt x="324" y="220"/>
                </a:lnTo>
                <a:lnTo>
                  <a:pt x="312" y="220"/>
                </a:lnTo>
                <a:lnTo>
                  <a:pt x="296" y="220"/>
                </a:lnTo>
                <a:lnTo>
                  <a:pt x="280" y="220"/>
                </a:lnTo>
                <a:lnTo>
                  <a:pt x="264" y="216"/>
                </a:lnTo>
                <a:lnTo>
                  <a:pt x="252" y="216"/>
                </a:lnTo>
                <a:lnTo>
                  <a:pt x="240" y="216"/>
                </a:lnTo>
                <a:lnTo>
                  <a:pt x="228" y="212"/>
                </a:lnTo>
                <a:lnTo>
                  <a:pt x="220" y="212"/>
                </a:lnTo>
                <a:lnTo>
                  <a:pt x="212" y="208"/>
                </a:lnTo>
                <a:lnTo>
                  <a:pt x="208" y="208"/>
                </a:lnTo>
                <a:lnTo>
                  <a:pt x="204" y="204"/>
                </a:lnTo>
                <a:lnTo>
                  <a:pt x="200" y="204"/>
                </a:lnTo>
                <a:lnTo>
                  <a:pt x="192" y="196"/>
                </a:lnTo>
                <a:lnTo>
                  <a:pt x="184" y="192"/>
                </a:lnTo>
                <a:lnTo>
                  <a:pt x="176" y="184"/>
                </a:lnTo>
                <a:lnTo>
                  <a:pt x="168" y="176"/>
                </a:lnTo>
                <a:lnTo>
                  <a:pt x="156" y="168"/>
                </a:lnTo>
                <a:lnTo>
                  <a:pt x="144" y="156"/>
                </a:lnTo>
                <a:lnTo>
                  <a:pt x="132" y="144"/>
                </a:lnTo>
                <a:lnTo>
                  <a:pt x="116" y="128"/>
                </a:lnTo>
                <a:lnTo>
                  <a:pt x="100" y="116"/>
                </a:lnTo>
                <a:lnTo>
                  <a:pt x="80" y="100"/>
                </a:lnTo>
                <a:lnTo>
                  <a:pt x="64" y="80"/>
                </a:lnTo>
                <a:lnTo>
                  <a:pt x="44" y="60"/>
                </a:lnTo>
                <a:lnTo>
                  <a:pt x="20" y="40"/>
                </a:lnTo>
                <a:lnTo>
                  <a:pt x="0" y="20"/>
                </a:lnTo>
                <a:lnTo>
                  <a:pt x="16" y="0"/>
                </a:lnTo>
                <a:lnTo>
                  <a:pt x="44" y="24"/>
                </a:lnTo>
                <a:lnTo>
                  <a:pt x="72" y="44"/>
                </a:lnTo>
                <a:lnTo>
                  <a:pt x="100" y="60"/>
                </a:lnTo>
                <a:lnTo>
                  <a:pt x="120" y="76"/>
                </a:lnTo>
                <a:lnTo>
                  <a:pt x="140" y="92"/>
                </a:lnTo>
                <a:lnTo>
                  <a:pt x="160" y="104"/>
                </a:lnTo>
                <a:lnTo>
                  <a:pt x="176" y="112"/>
                </a:lnTo>
                <a:lnTo>
                  <a:pt x="188" y="124"/>
                </a:lnTo>
                <a:lnTo>
                  <a:pt x="200" y="128"/>
                </a:lnTo>
                <a:lnTo>
                  <a:pt x="216" y="136"/>
                </a:lnTo>
                <a:lnTo>
                  <a:pt x="244" y="152"/>
                </a:lnTo>
                <a:lnTo>
                  <a:pt x="280" y="164"/>
                </a:lnTo>
                <a:lnTo>
                  <a:pt x="316" y="176"/>
                </a:lnTo>
                <a:lnTo>
                  <a:pt x="316" y="176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9" name="Freeform 360">
            <a:extLst>
              <a:ext uri="{FF2B5EF4-FFF2-40B4-BE49-F238E27FC236}">
                <a16:creationId xmlns:a16="http://schemas.microsoft.com/office/drawing/2014/main" id="{88960544-8BCC-4506-9328-77D5BD6372D8}"/>
              </a:ext>
            </a:extLst>
          </p:cNvPr>
          <p:cNvSpPr>
            <a:spLocks/>
          </p:cNvSpPr>
          <p:nvPr/>
        </p:nvSpPr>
        <p:spPr bwMode="auto">
          <a:xfrm>
            <a:off x="9362044" y="4858734"/>
            <a:ext cx="329746" cy="1723502"/>
          </a:xfrm>
          <a:custGeom>
            <a:avLst/>
            <a:gdLst>
              <a:gd name="T0" fmla="*/ 80 w 80"/>
              <a:gd name="T1" fmla="*/ 40 h 336"/>
              <a:gd name="T2" fmla="*/ 76 w 80"/>
              <a:gd name="T3" fmla="*/ 56 h 336"/>
              <a:gd name="T4" fmla="*/ 76 w 80"/>
              <a:gd name="T5" fmla="*/ 84 h 336"/>
              <a:gd name="T6" fmla="*/ 72 w 80"/>
              <a:gd name="T7" fmla="*/ 120 h 336"/>
              <a:gd name="T8" fmla="*/ 72 w 80"/>
              <a:gd name="T9" fmla="*/ 168 h 336"/>
              <a:gd name="T10" fmla="*/ 72 w 80"/>
              <a:gd name="T11" fmla="*/ 204 h 336"/>
              <a:gd name="T12" fmla="*/ 76 w 80"/>
              <a:gd name="T13" fmla="*/ 236 h 336"/>
              <a:gd name="T14" fmla="*/ 76 w 80"/>
              <a:gd name="T15" fmla="*/ 252 h 336"/>
              <a:gd name="T16" fmla="*/ 76 w 80"/>
              <a:gd name="T17" fmla="*/ 268 h 336"/>
              <a:gd name="T18" fmla="*/ 76 w 80"/>
              <a:gd name="T19" fmla="*/ 292 h 336"/>
              <a:gd name="T20" fmla="*/ 68 w 80"/>
              <a:gd name="T21" fmla="*/ 320 h 336"/>
              <a:gd name="T22" fmla="*/ 60 w 80"/>
              <a:gd name="T23" fmla="*/ 336 h 336"/>
              <a:gd name="T24" fmla="*/ 52 w 80"/>
              <a:gd name="T25" fmla="*/ 336 h 336"/>
              <a:gd name="T26" fmla="*/ 40 w 80"/>
              <a:gd name="T27" fmla="*/ 332 h 336"/>
              <a:gd name="T28" fmla="*/ 28 w 80"/>
              <a:gd name="T29" fmla="*/ 320 h 336"/>
              <a:gd name="T30" fmla="*/ 20 w 80"/>
              <a:gd name="T31" fmla="*/ 304 h 336"/>
              <a:gd name="T32" fmla="*/ 16 w 80"/>
              <a:gd name="T33" fmla="*/ 288 h 336"/>
              <a:gd name="T34" fmla="*/ 12 w 80"/>
              <a:gd name="T35" fmla="*/ 272 h 336"/>
              <a:gd name="T36" fmla="*/ 16 w 80"/>
              <a:gd name="T37" fmla="*/ 244 h 336"/>
              <a:gd name="T38" fmla="*/ 20 w 80"/>
              <a:gd name="T39" fmla="*/ 200 h 336"/>
              <a:gd name="T40" fmla="*/ 20 w 80"/>
              <a:gd name="T41" fmla="*/ 140 h 336"/>
              <a:gd name="T42" fmla="*/ 20 w 80"/>
              <a:gd name="T43" fmla="*/ 112 h 336"/>
              <a:gd name="T44" fmla="*/ 16 w 80"/>
              <a:gd name="T45" fmla="*/ 88 h 336"/>
              <a:gd name="T46" fmla="*/ 12 w 80"/>
              <a:gd name="T47" fmla="*/ 68 h 336"/>
              <a:gd name="T48" fmla="*/ 12 w 80"/>
              <a:gd name="T49" fmla="*/ 56 h 336"/>
              <a:gd name="T50" fmla="*/ 8 w 80"/>
              <a:gd name="T51" fmla="*/ 36 h 336"/>
              <a:gd name="T52" fmla="*/ 4 w 80"/>
              <a:gd name="T53" fmla="*/ 24 h 336"/>
              <a:gd name="T54" fmla="*/ 0 w 80"/>
              <a:gd name="T55" fmla="*/ 16 h 336"/>
              <a:gd name="T56" fmla="*/ 0 w 80"/>
              <a:gd name="T57" fmla="*/ 4 h 336"/>
              <a:gd name="T58" fmla="*/ 8 w 80"/>
              <a:gd name="T59" fmla="*/ 0 h 336"/>
              <a:gd name="T60" fmla="*/ 24 w 80"/>
              <a:gd name="T61" fmla="*/ 0 h 336"/>
              <a:gd name="T62" fmla="*/ 48 w 80"/>
              <a:gd name="T63" fmla="*/ 4 h 336"/>
              <a:gd name="T64" fmla="*/ 68 w 80"/>
              <a:gd name="T65" fmla="*/ 8 h 336"/>
              <a:gd name="T66" fmla="*/ 76 w 80"/>
              <a:gd name="T67" fmla="*/ 16 h 336"/>
              <a:gd name="T68" fmla="*/ 80 w 80"/>
              <a:gd name="T69" fmla="*/ 28 h 336"/>
              <a:gd name="T70" fmla="*/ 80 w 80"/>
              <a:gd name="T71" fmla="*/ 36 h 3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80" h="336">
                <a:moveTo>
                  <a:pt x="80" y="36"/>
                </a:moveTo>
                <a:lnTo>
                  <a:pt x="80" y="40"/>
                </a:lnTo>
                <a:lnTo>
                  <a:pt x="76" y="44"/>
                </a:lnTo>
                <a:lnTo>
                  <a:pt x="76" y="56"/>
                </a:lnTo>
                <a:lnTo>
                  <a:pt x="76" y="68"/>
                </a:lnTo>
                <a:lnTo>
                  <a:pt x="76" y="84"/>
                </a:lnTo>
                <a:lnTo>
                  <a:pt x="72" y="100"/>
                </a:lnTo>
                <a:lnTo>
                  <a:pt x="72" y="120"/>
                </a:lnTo>
                <a:lnTo>
                  <a:pt x="72" y="144"/>
                </a:lnTo>
                <a:lnTo>
                  <a:pt x="72" y="168"/>
                </a:lnTo>
                <a:lnTo>
                  <a:pt x="72" y="188"/>
                </a:lnTo>
                <a:lnTo>
                  <a:pt x="72" y="204"/>
                </a:lnTo>
                <a:lnTo>
                  <a:pt x="72" y="220"/>
                </a:lnTo>
                <a:lnTo>
                  <a:pt x="76" y="236"/>
                </a:lnTo>
                <a:lnTo>
                  <a:pt x="76" y="244"/>
                </a:lnTo>
                <a:lnTo>
                  <a:pt x="76" y="252"/>
                </a:lnTo>
                <a:lnTo>
                  <a:pt x="76" y="256"/>
                </a:lnTo>
                <a:lnTo>
                  <a:pt x="76" y="268"/>
                </a:lnTo>
                <a:lnTo>
                  <a:pt x="76" y="280"/>
                </a:lnTo>
                <a:lnTo>
                  <a:pt x="76" y="292"/>
                </a:lnTo>
                <a:lnTo>
                  <a:pt x="72" y="304"/>
                </a:lnTo>
                <a:lnTo>
                  <a:pt x="68" y="320"/>
                </a:lnTo>
                <a:lnTo>
                  <a:pt x="64" y="328"/>
                </a:lnTo>
                <a:lnTo>
                  <a:pt x="60" y="336"/>
                </a:lnTo>
                <a:lnTo>
                  <a:pt x="56" y="336"/>
                </a:lnTo>
                <a:lnTo>
                  <a:pt x="52" y="336"/>
                </a:lnTo>
                <a:lnTo>
                  <a:pt x="48" y="336"/>
                </a:lnTo>
                <a:lnTo>
                  <a:pt x="40" y="332"/>
                </a:lnTo>
                <a:lnTo>
                  <a:pt x="36" y="324"/>
                </a:lnTo>
                <a:lnTo>
                  <a:pt x="28" y="320"/>
                </a:lnTo>
                <a:lnTo>
                  <a:pt x="24" y="308"/>
                </a:lnTo>
                <a:lnTo>
                  <a:pt x="20" y="304"/>
                </a:lnTo>
                <a:lnTo>
                  <a:pt x="16" y="296"/>
                </a:lnTo>
                <a:lnTo>
                  <a:pt x="16" y="288"/>
                </a:lnTo>
                <a:lnTo>
                  <a:pt x="12" y="284"/>
                </a:lnTo>
                <a:lnTo>
                  <a:pt x="12" y="272"/>
                </a:lnTo>
                <a:lnTo>
                  <a:pt x="16" y="260"/>
                </a:lnTo>
                <a:lnTo>
                  <a:pt x="16" y="244"/>
                </a:lnTo>
                <a:lnTo>
                  <a:pt x="20" y="224"/>
                </a:lnTo>
                <a:lnTo>
                  <a:pt x="20" y="200"/>
                </a:lnTo>
                <a:lnTo>
                  <a:pt x="20" y="172"/>
                </a:lnTo>
                <a:lnTo>
                  <a:pt x="20" y="140"/>
                </a:lnTo>
                <a:lnTo>
                  <a:pt x="20" y="128"/>
                </a:lnTo>
                <a:lnTo>
                  <a:pt x="20" y="112"/>
                </a:lnTo>
                <a:lnTo>
                  <a:pt x="16" y="100"/>
                </a:lnTo>
                <a:lnTo>
                  <a:pt x="16" y="88"/>
                </a:lnTo>
                <a:lnTo>
                  <a:pt x="16" y="76"/>
                </a:lnTo>
                <a:lnTo>
                  <a:pt x="12" y="68"/>
                </a:lnTo>
                <a:lnTo>
                  <a:pt x="12" y="60"/>
                </a:lnTo>
                <a:lnTo>
                  <a:pt x="12" y="56"/>
                </a:lnTo>
                <a:lnTo>
                  <a:pt x="8" y="44"/>
                </a:lnTo>
                <a:lnTo>
                  <a:pt x="8" y="36"/>
                </a:lnTo>
                <a:lnTo>
                  <a:pt x="4" y="28"/>
                </a:lnTo>
                <a:lnTo>
                  <a:pt x="4" y="24"/>
                </a:lnTo>
                <a:lnTo>
                  <a:pt x="0" y="20"/>
                </a:lnTo>
                <a:lnTo>
                  <a:pt x="0" y="16"/>
                </a:lnTo>
                <a:lnTo>
                  <a:pt x="0" y="12"/>
                </a:lnTo>
                <a:lnTo>
                  <a:pt x="0" y="4"/>
                </a:lnTo>
                <a:lnTo>
                  <a:pt x="4" y="0"/>
                </a:lnTo>
                <a:lnTo>
                  <a:pt x="8" y="0"/>
                </a:lnTo>
                <a:lnTo>
                  <a:pt x="20" y="0"/>
                </a:lnTo>
                <a:lnTo>
                  <a:pt x="24" y="0"/>
                </a:lnTo>
                <a:lnTo>
                  <a:pt x="32" y="0"/>
                </a:lnTo>
                <a:lnTo>
                  <a:pt x="48" y="4"/>
                </a:lnTo>
                <a:lnTo>
                  <a:pt x="56" y="4"/>
                </a:lnTo>
                <a:lnTo>
                  <a:pt x="68" y="8"/>
                </a:lnTo>
                <a:lnTo>
                  <a:pt x="72" y="12"/>
                </a:lnTo>
                <a:lnTo>
                  <a:pt x="76" y="16"/>
                </a:lnTo>
                <a:lnTo>
                  <a:pt x="80" y="24"/>
                </a:lnTo>
                <a:lnTo>
                  <a:pt x="80" y="28"/>
                </a:lnTo>
                <a:lnTo>
                  <a:pt x="80" y="36"/>
                </a:lnTo>
                <a:lnTo>
                  <a:pt x="80" y="36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721850069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" name="Freeform 314">
            <a:extLst>
              <a:ext uri="{FF2B5EF4-FFF2-40B4-BE49-F238E27FC236}">
                <a16:creationId xmlns:a16="http://schemas.microsoft.com/office/drawing/2014/main" id="{CA32F81F-A79D-4C10-AF09-58A50E752213}"/>
              </a:ext>
            </a:extLst>
          </p:cNvPr>
          <p:cNvSpPr>
            <a:spLocks/>
          </p:cNvSpPr>
          <p:nvPr/>
        </p:nvSpPr>
        <p:spPr bwMode="auto">
          <a:xfrm>
            <a:off x="2600198" y="4550919"/>
            <a:ext cx="756944" cy="575466"/>
          </a:xfrm>
          <a:custGeom>
            <a:avLst/>
            <a:gdLst>
              <a:gd name="T0" fmla="*/ 148 w 200"/>
              <a:gd name="T1" fmla="*/ 72 h 116"/>
              <a:gd name="T2" fmla="*/ 124 w 200"/>
              <a:gd name="T3" fmla="*/ 80 h 116"/>
              <a:gd name="T4" fmla="*/ 100 w 200"/>
              <a:gd name="T5" fmla="*/ 92 h 116"/>
              <a:gd name="T6" fmla="*/ 52 w 200"/>
              <a:gd name="T7" fmla="*/ 104 h 116"/>
              <a:gd name="T8" fmla="*/ 40 w 200"/>
              <a:gd name="T9" fmla="*/ 108 h 116"/>
              <a:gd name="T10" fmla="*/ 32 w 200"/>
              <a:gd name="T11" fmla="*/ 112 h 116"/>
              <a:gd name="T12" fmla="*/ 24 w 200"/>
              <a:gd name="T13" fmla="*/ 116 h 116"/>
              <a:gd name="T14" fmla="*/ 16 w 200"/>
              <a:gd name="T15" fmla="*/ 116 h 116"/>
              <a:gd name="T16" fmla="*/ 8 w 200"/>
              <a:gd name="T17" fmla="*/ 116 h 116"/>
              <a:gd name="T18" fmla="*/ 4 w 200"/>
              <a:gd name="T19" fmla="*/ 116 h 116"/>
              <a:gd name="T20" fmla="*/ 4 w 200"/>
              <a:gd name="T21" fmla="*/ 116 h 116"/>
              <a:gd name="T22" fmla="*/ 0 w 200"/>
              <a:gd name="T23" fmla="*/ 112 h 116"/>
              <a:gd name="T24" fmla="*/ 0 w 200"/>
              <a:gd name="T25" fmla="*/ 108 h 116"/>
              <a:gd name="T26" fmla="*/ 0 w 200"/>
              <a:gd name="T27" fmla="*/ 108 h 116"/>
              <a:gd name="T28" fmla="*/ 4 w 200"/>
              <a:gd name="T29" fmla="*/ 104 h 116"/>
              <a:gd name="T30" fmla="*/ 8 w 200"/>
              <a:gd name="T31" fmla="*/ 100 h 116"/>
              <a:gd name="T32" fmla="*/ 12 w 200"/>
              <a:gd name="T33" fmla="*/ 96 h 116"/>
              <a:gd name="T34" fmla="*/ 20 w 200"/>
              <a:gd name="T35" fmla="*/ 88 h 116"/>
              <a:gd name="T36" fmla="*/ 32 w 200"/>
              <a:gd name="T37" fmla="*/ 84 h 116"/>
              <a:gd name="T38" fmla="*/ 40 w 200"/>
              <a:gd name="T39" fmla="*/ 80 h 116"/>
              <a:gd name="T40" fmla="*/ 52 w 200"/>
              <a:gd name="T41" fmla="*/ 72 h 116"/>
              <a:gd name="T42" fmla="*/ 64 w 200"/>
              <a:gd name="T43" fmla="*/ 68 h 116"/>
              <a:gd name="T44" fmla="*/ 80 w 200"/>
              <a:gd name="T45" fmla="*/ 56 h 116"/>
              <a:gd name="T46" fmla="*/ 96 w 200"/>
              <a:gd name="T47" fmla="*/ 48 h 116"/>
              <a:gd name="T48" fmla="*/ 108 w 200"/>
              <a:gd name="T49" fmla="*/ 40 h 116"/>
              <a:gd name="T50" fmla="*/ 116 w 200"/>
              <a:gd name="T51" fmla="*/ 32 h 116"/>
              <a:gd name="T52" fmla="*/ 120 w 200"/>
              <a:gd name="T53" fmla="*/ 24 h 116"/>
              <a:gd name="T54" fmla="*/ 124 w 200"/>
              <a:gd name="T55" fmla="*/ 20 h 116"/>
              <a:gd name="T56" fmla="*/ 124 w 200"/>
              <a:gd name="T57" fmla="*/ 12 h 116"/>
              <a:gd name="T58" fmla="*/ 124 w 200"/>
              <a:gd name="T59" fmla="*/ 4 h 116"/>
              <a:gd name="T60" fmla="*/ 124 w 200"/>
              <a:gd name="T61" fmla="*/ 0 h 116"/>
              <a:gd name="T62" fmla="*/ 128 w 200"/>
              <a:gd name="T63" fmla="*/ 0 h 116"/>
              <a:gd name="T64" fmla="*/ 136 w 200"/>
              <a:gd name="T65" fmla="*/ 0 h 116"/>
              <a:gd name="T66" fmla="*/ 144 w 200"/>
              <a:gd name="T67" fmla="*/ 0 h 116"/>
              <a:gd name="T68" fmla="*/ 156 w 200"/>
              <a:gd name="T69" fmla="*/ 0 h 116"/>
              <a:gd name="T70" fmla="*/ 164 w 200"/>
              <a:gd name="T71" fmla="*/ 4 h 116"/>
              <a:gd name="T72" fmla="*/ 176 w 200"/>
              <a:gd name="T73" fmla="*/ 12 h 116"/>
              <a:gd name="T74" fmla="*/ 188 w 200"/>
              <a:gd name="T75" fmla="*/ 20 h 116"/>
              <a:gd name="T76" fmla="*/ 192 w 200"/>
              <a:gd name="T77" fmla="*/ 28 h 116"/>
              <a:gd name="T78" fmla="*/ 200 w 200"/>
              <a:gd name="T79" fmla="*/ 32 h 116"/>
              <a:gd name="T80" fmla="*/ 200 w 200"/>
              <a:gd name="T81" fmla="*/ 40 h 116"/>
              <a:gd name="T82" fmla="*/ 200 w 200"/>
              <a:gd name="T83" fmla="*/ 40 h 116"/>
              <a:gd name="T84" fmla="*/ 196 w 200"/>
              <a:gd name="T85" fmla="*/ 44 h 116"/>
              <a:gd name="T86" fmla="*/ 192 w 200"/>
              <a:gd name="T87" fmla="*/ 48 h 116"/>
              <a:gd name="T88" fmla="*/ 188 w 200"/>
              <a:gd name="T89" fmla="*/ 52 h 116"/>
              <a:gd name="T90" fmla="*/ 180 w 200"/>
              <a:gd name="T91" fmla="*/ 56 h 116"/>
              <a:gd name="T92" fmla="*/ 172 w 200"/>
              <a:gd name="T93" fmla="*/ 60 h 116"/>
              <a:gd name="T94" fmla="*/ 160 w 200"/>
              <a:gd name="T95" fmla="*/ 68 h 116"/>
              <a:gd name="T96" fmla="*/ 148 w 200"/>
              <a:gd name="T97" fmla="*/ 72 h 116"/>
              <a:gd name="T98" fmla="*/ 148 w 200"/>
              <a:gd name="T99" fmla="*/ 72 h 1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200" h="116">
                <a:moveTo>
                  <a:pt x="148" y="72"/>
                </a:moveTo>
                <a:lnTo>
                  <a:pt x="124" y="80"/>
                </a:lnTo>
                <a:lnTo>
                  <a:pt x="100" y="92"/>
                </a:lnTo>
                <a:lnTo>
                  <a:pt x="52" y="104"/>
                </a:lnTo>
                <a:lnTo>
                  <a:pt x="40" y="108"/>
                </a:lnTo>
                <a:lnTo>
                  <a:pt x="32" y="112"/>
                </a:lnTo>
                <a:lnTo>
                  <a:pt x="24" y="116"/>
                </a:lnTo>
                <a:lnTo>
                  <a:pt x="16" y="116"/>
                </a:lnTo>
                <a:lnTo>
                  <a:pt x="8" y="116"/>
                </a:lnTo>
                <a:lnTo>
                  <a:pt x="4" y="116"/>
                </a:lnTo>
                <a:lnTo>
                  <a:pt x="4" y="116"/>
                </a:lnTo>
                <a:lnTo>
                  <a:pt x="0" y="112"/>
                </a:lnTo>
                <a:lnTo>
                  <a:pt x="0" y="108"/>
                </a:lnTo>
                <a:lnTo>
                  <a:pt x="0" y="108"/>
                </a:lnTo>
                <a:lnTo>
                  <a:pt x="4" y="104"/>
                </a:lnTo>
                <a:lnTo>
                  <a:pt x="8" y="100"/>
                </a:lnTo>
                <a:lnTo>
                  <a:pt x="12" y="96"/>
                </a:lnTo>
                <a:lnTo>
                  <a:pt x="20" y="88"/>
                </a:lnTo>
                <a:lnTo>
                  <a:pt x="32" y="84"/>
                </a:lnTo>
                <a:lnTo>
                  <a:pt x="40" y="80"/>
                </a:lnTo>
                <a:lnTo>
                  <a:pt x="52" y="72"/>
                </a:lnTo>
                <a:lnTo>
                  <a:pt x="64" y="68"/>
                </a:lnTo>
                <a:lnTo>
                  <a:pt x="80" y="56"/>
                </a:lnTo>
                <a:lnTo>
                  <a:pt x="96" y="48"/>
                </a:lnTo>
                <a:lnTo>
                  <a:pt x="108" y="40"/>
                </a:lnTo>
                <a:lnTo>
                  <a:pt x="116" y="32"/>
                </a:lnTo>
                <a:lnTo>
                  <a:pt x="120" y="24"/>
                </a:lnTo>
                <a:lnTo>
                  <a:pt x="124" y="20"/>
                </a:lnTo>
                <a:lnTo>
                  <a:pt x="124" y="12"/>
                </a:lnTo>
                <a:lnTo>
                  <a:pt x="124" y="4"/>
                </a:lnTo>
                <a:lnTo>
                  <a:pt x="124" y="0"/>
                </a:lnTo>
                <a:lnTo>
                  <a:pt x="128" y="0"/>
                </a:lnTo>
                <a:lnTo>
                  <a:pt x="136" y="0"/>
                </a:lnTo>
                <a:lnTo>
                  <a:pt x="144" y="0"/>
                </a:lnTo>
                <a:lnTo>
                  <a:pt x="156" y="0"/>
                </a:lnTo>
                <a:lnTo>
                  <a:pt x="164" y="4"/>
                </a:lnTo>
                <a:lnTo>
                  <a:pt x="176" y="12"/>
                </a:lnTo>
                <a:lnTo>
                  <a:pt x="188" y="20"/>
                </a:lnTo>
                <a:lnTo>
                  <a:pt x="192" y="28"/>
                </a:lnTo>
                <a:lnTo>
                  <a:pt x="200" y="32"/>
                </a:lnTo>
                <a:lnTo>
                  <a:pt x="200" y="40"/>
                </a:lnTo>
                <a:lnTo>
                  <a:pt x="200" y="40"/>
                </a:lnTo>
                <a:lnTo>
                  <a:pt x="196" y="44"/>
                </a:lnTo>
                <a:lnTo>
                  <a:pt x="192" y="48"/>
                </a:lnTo>
                <a:lnTo>
                  <a:pt x="188" y="52"/>
                </a:lnTo>
                <a:lnTo>
                  <a:pt x="180" y="56"/>
                </a:lnTo>
                <a:lnTo>
                  <a:pt x="172" y="60"/>
                </a:lnTo>
                <a:lnTo>
                  <a:pt x="160" y="68"/>
                </a:lnTo>
                <a:lnTo>
                  <a:pt x="148" y="72"/>
                </a:lnTo>
                <a:lnTo>
                  <a:pt x="148" y="72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4" name="Freeform 315">
            <a:extLst>
              <a:ext uri="{FF2B5EF4-FFF2-40B4-BE49-F238E27FC236}">
                <a16:creationId xmlns:a16="http://schemas.microsoft.com/office/drawing/2014/main" id="{F28BB9FD-EDE8-47F3-9978-B57A078FCC83}"/>
              </a:ext>
            </a:extLst>
          </p:cNvPr>
          <p:cNvSpPr>
            <a:spLocks/>
          </p:cNvSpPr>
          <p:nvPr/>
        </p:nvSpPr>
        <p:spPr bwMode="auto">
          <a:xfrm>
            <a:off x="2478803" y="5027167"/>
            <a:ext cx="817500" cy="535779"/>
          </a:xfrm>
          <a:custGeom>
            <a:avLst/>
            <a:gdLst>
              <a:gd name="T0" fmla="*/ 0 w 216"/>
              <a:gd name="T1" fmla="*/ 0 h 108"/>
              <a:gd name="T2" fmla="*/ 20 w 216"/>
              <a:gd name="T3" fmla="*/ 4 h 108"/>
              <a:gd name="T4" fmla="*/ 36 w 216"/>
              <a:gd name="T5" fmla="*/ 8 h 108"/>
              <a:gd name="T6" fmla="*/ 52 w 216"/>
              <a:gd name="T7" fmla="*/ 12 h 108"/>
              <a:gd name="T8" fmla="*/ 68 w 216"/>
              <a:gd name="T9" fmla="*/ 12 h 108"/>
              <a:gd name="T10" fmla="*/ 92 w 216"/>
              <a:gd name="T11" fmla="*/ 20 h 108"/>
              <a:gd name="T12" fmla="*/ 116 w 216"/>
              <a:gd name="T13" fmla="*/ 24 h 108"/>
              <a:gd name="T14" fmla="*/ 140 w 216"/>
              <a:gd name="T15" fmla="*/ 32 h 108"/>
              <a:gd name="T16" fmla="*/ 156 w 216"/>
              <a:gd name="T17" fmla="*/ 40 h 108"/>
              <a:gd name="T18" fmla="*/ 172 w 216"/>
              <a:gd name="T19" fmla="*/ 44 h 108"/>
              <a:gd name="T20" fmla="*/ 188 w 216"/>
              <a:gd name="T21" fmla="*/ 52 h 108"/>
              <a:gd name="T22" fmla="*/ 196 w 216"/>
              <a:gd name="T23" fmla="*/ 60 h 108"/>
              <a:gd name="T24" fmla="*/ 204 w 216"/>
              <a:gd name="T25" fmla="*/ 68 h 108"/>
              <a:gd name="T26" fmla="*/ 212 w 216"/>
              <a:gd name="T27" fmla="*/ 76 h 108"/>
              <a:gd name="T28" fmla="*/ 216 w 216"/>
              <a:gd name="T29" fmla="*/ 84 h 108"/>
              <a:gd name="T30" fmla="*/ 216 w 216"/>
              <a:gd name="T31" fmla="*/ 92 h 108"/>
              <a:gd name="T32" fmla="*/ 216 w 216"/>
              <a:gd name="T33" fmla="*/ 100 h 108"/>
              <a:gd name="T34" fmla="*/ 212 w 216"/>
              <a:gd name="T35" fmla="*/ 104 h 108"/>
              <a:gd name="T36" fmla="*/ 204 w 216"/>
              <a:gd name="T37" fmla="*/ 108 h 108"/>
              <a:gd name="T38" fmla="*/ 204 w 216"/>
              <a:gd name="T39" fmla="*/ 108 h 108"/>
              <a:gd name="T40" fmla="*/ 200 w 216"/>
              <a:gd name="T41" fmla="*/ 108 h 108"/>
              <a:gd name="T42" fmla="*/ 196 w 216"/>
              <a:gd name="T43" fmla="*/ 108 h 108"/>
              <a:gd name="T44" fmla="*/ 188 w 216"/>
              <a:gd name="T45" fmla="*/ 104 h 108"/>
              <a:gd name="T46" fmla="*/ 180 w 216"/>
              <a:gd name="T47" fmla="*/ 100 h 108"/>
              <a:gd name="T48" fmla="*/ 172 w 216"/>
              <a:gd name="T49" fmla="*/ 96 h 108"/>
              <a:gd name="T50" fmla="*/ 160 w 216"/>
              <a:gd name="T51" fmla="*/ 92 h 108"/>
              <a:gd name="T52" fmla="*/ 148 w 216"/>
              <a:gd name="T53" fmla="*/ 88 h 108"/>
              <a:gd name="T54" fmla="*/ 136 w 216"/>
              <a:gd name="T55" fmla="*/ 84 h 108"/>
              <a:gd name="T56" fmla="*/ 120 w 216"/>
              <a:gd name="T57" fmla="*/ 76 h 108"/>
              <a:gd name="T58" fmla="*/ 104 w 216"/>
              <a:gd name="T59" fmla="*/ 68 h 108"/>
              <a:gd name="T60" fmla="*/ 84 w 216"/>
              <a:gd name="T61" fmla="*/ 60 h 108"/>
              <a:gd name="T62" fmla="*/ 64 w 216"/>
              <a:gd name="T63" fmla="*/ 48 h 108"/>
              <a:gd name="T64" fmla="*/ 44 w 216"/>
              <a:gd name="T65" fmla="*/ 40 h 108"/>
              <a:gd name="T66" fmla="*/ 24 w 216"/>
              <a:gd name="T67" fmla="*/ 28 h 108"/>
              <a:gd name="T68" fmla="*/ 0 w 216"/>
              <a:gd name="T69" fmla="*/ 16 h 108"/>
              <a:gd name="T70" fmla="*/ 0 w 216"/>
              <a:gd name="T71" fmla="*/ 0 h 108"/>
              <a:gd name="T72" fmla="*/ 0 w 216"/>
              <a:gd name="T73" fmla="*/ 0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216" h="108">
                <a:moveTo>
                  <a:pt x="0" y="0"/>
                </a:moveTo>
                <a:lnTo>
                  <a:pt x="20" y="4"/>
                </a:lnTo>
                <a:lnTo>
                  <a:pt x="36" y="8"/>
                </a:lnTo>
                <a:lnTo>
                  <a:pt x="52" y="12"/>
                </a:lnTo>
                <a:lnTo>
                  <a:pt x="68" y="12"/>
                </a:lnTo>
                <a:lnTo>
                  <a:pt x="92" y="20"/>
                </a:lnTo>
                <a:lnTo>
                  <a:pt x="116" y="24"/>
                </a:lnTo>
                <a:lnTo>
                  <a:pt x="140" y="32"/>
                </a:lnTo>
                <a:lnTo>
                  <a:pt x="156" y="40"/>
                </a:lnTo>
                <a:lnTo>
                  <a:pt x="172" y="44"/>
                </a:lnTo>
                <a:lnTo>
                  <a:pt x="188" y="52"/>
                </a:lnTo>
                <a:lnTo>
                  <a:pt x="196" y="60"/>
                </a:lnTo>
                <a:lnTo>
                  <a:pt x="204" y="68"/>
                </a:lnTo>
                <a:lnTo>
                  <a:pt x="212" y="76"/>
                </a:lnTo>
                <a:lnTo>
                  <a:pt x="216" y="84"/>
                </a:lnTo>
                <a:lnTo>
                  <a:pt x="216" y="92"/>
                </a:lnTo>
                <a:lnTo>
                  <a:pt x="216" y="100"/>
                </a:lnTo>
                <a:lnTo>
                  <a:pt x="212" y="104"/>
                </a:lnTo>
                <a:lnTo>
                  <a:pt x="204" y="108"/>
                </a:lnTo>
                <a:lnTo>
                  <a:pt x="204" y="108"/>
                </a:lnTo>
                <a:lnTo>
                  <a:pt x="200" y="108"/>
                </a:lnTo>
                <a:lnTo>
                  <a:pt x="196" y="108"/>
                </a:lnTo>
                <a:lnTo>
                  <a:pt x="188" y="104"/>
                </a:lnTo>
                <a:lnTo>
                  <a:pt x="180" y="100"/>
                </a:lnTo>
                <a:lnTo>
                  <a:pt x="172" y="96"/>
                </a:lnTo>
                <a:lnTo>
                  <a:pt x="160" y="92"/>
                </a:lnTo>
                <a:lnTo>
                  <a:pt x="148" y="88"/>
                </a:lnTo>
                <a:lnTo>
                  <a:pt x="136" y="84"/>
                </a:lnTo>
                <a:lnTo>
                  <a:pt x="120" y="76"/>
                </a:lnTo>
                <a:lnTo>
                  <a:pt x="104" y="68"/>
                </a:lnTo>
                <a:lnTo>
                  <a:pt x="84" y="60"/>
                </a:lnTo>
                <a:lnTo>
                  <a:pt x="64" y="48"/>
                </a:lnTo>
                <a:lnTo>
                  <a:pt x="44" y="40"/>
                </a:lnTo>
                <a:lnTo>
                  <a:pt x="24" y="28"/>
                </a:lnTo>
                <a:lnTo>
                  <a:pt x="0" y="16"/>
                </a:lnTo>
                <a:lnTo>
                  <a:pt x="0" y="0"/>
                </a:lnTo>
                <a:lnTo>
                  <a:pt x="0" y="0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5" name="Freeform 316">
            <a:extLst>
              <a:ext uri="{FF2B5EF4-FFF2-40B4-BE49-F238E27FC236}">
                <a16:creationId xmlns:a16="http://schemas.microsoft.com/office/drawing/2014/main" id="{0EFDF92F-8963-4674-A027-36F62E1B4090}"/>
              </a:ext>
            </a:extLst>
          </p:cNvPr>
          <p:cNvSpPr>
            <a:spLocks/>
          </p:cNvSpPr>
          <p:nvPr/>
        </p:nvSpPr>
        <p:spPr bwMode="auto">
          <a:xfrm>
            <a:off x="1344876" y="4193733"/>
            <a:ext cx="2270831" cy="2182803"/>
          </a:xfrm>
          <a:custGeom>
            <a:avLst/>
            <a:gdLst>
              <a:gd name="T0" fmla="*/ 348 w 600"/>
              <a:gd name="T1" fmla="*/ 4 h 440"/>
              <a:gd name="T2" fmla="*/ 384 w 600"/>
              <a:gd name="T3" fmla="*/ 20 h 440"/>
              <a:gd name="T4" fmla="*/ 396 w 600"/>
              <a:gd name="T5" fmla="*/ 32 h 440"/>
              <a:gd name="T6" fmla="*/ 392 w 600"/>
              <a:gd name="T7" fmla="*/ 40 h 440"/>
              <a:gd name="T8" fmla="*/ 376 w 600"/>
              <a:gd name="T9" fmla="*/ 48 h 440"/>
              <a:gd name="T10" fmla="*/ 368 w 600"/>
              <a:gd name="T11" fmla="*/ 60 h 440"/>
              <a:gd name="T12" fmla="*/ 356 w 600"/>
              <a:gd name="T13" fmla="*/ 88 h 440"/>
              <a:gd name="T14" fmla="*/ 348 w 600"/>
              <a:gd name="T15" fmla="*/ 124 h 440"/>
              <a:gd name="T16" fmla="*/ 340 w 600"/>
              <a:gd name="T17" fmla="*/ 156 h 440"/>
              <a:gd name="T18" fmla="*/ 340 w 600"/>
              <a:gd name="T19" fmla="*/ 188 h 440"/>
              <a:gd name="T20" fmla="*/ 344 w 600"/>
              <a:gd name="T21" fmla="*/ 240 h 440"/>
              <a:gd name="T22" fmla="*/ 360 w 600"/>
              <a:gd name="T23" fmla="*/ 280 h 440"/>
              <a:gd name="T24" fmla="*/ 388 w 600"/>
              <a:gd name="T25" fmla="*/ 324 h 440"/>
              <a:gd name="T26" fmla="*/ 428 w 600"/>
              <a:gd name="T27" fmla="*/ 352 h 440"/>
              <a:gd name="T28" fmla="*/ 480 w 600"/>
              <a:gd name="T29" fmla="*/ 376 h 440"/>
              <a:gd name="T30" fmla="*/ 516 w 600"/>
              <a:gd name="T31" fmla="*/ 384 h 440"/>
              <a:gd name="T32" fmla="*/ 524 w 600"/>
              <a:gd name="T33" fmla="*/ 384 h 440"/>
              <a:gd name="T34" fmla="*/ 528 w 600"/>
              <a:gd name="T35" fmla="*/ 376 h 440"/>
              <a:gd name="T36" fmla="*/ 536 w 600"/>
              <a:gd name="T37" fmla="*/ 360 h 440"/>
              <a:gd name="T38" fmla="*/ 548 w 600"/>
              <a:gd name="T39" fmla="*/ 332 h 440"/>
              <a:gd name="T40" fmla="*/ 560 w 600"/>
              <a:gd name="T41" fmla="*/ 308 h 440"/>
              <a:gd name="T42" fmla="*/ 568 w 600"/>
              <a:gd name="T43" fmla="*/ 300 h 440"/>
              <a:gd name="T44" fmla="*/ 580 w 600"/>
              <a:gd name="T45" fmla="*/ 300 h 440"/>
              <a:gd name="T46" fmla="*/ 584 w 600"/>
              <a:gd name="T47" fmla="*/ 316 h 440"/>
              <a:gd name="T48" fmla="*/ 584 w 600"/>
              <a:gd name="T49" fmla="*/ 344 h 440"/>
              <a:gd name="T50" fmla="*/ 592 w 600"/>
              <a:gd name="T51" fmla="*/ 400 h 440"/>
              <a:gd name="T52" fmla="*/ 600 w 600"/>
              <a:gd name="T53" fmla="*/ 432 h 440"/>
              <a:gd name="T54" fmla="*/ 584 w 600"/>
              <a:gd name="T55" fmla="*/ 440 h 440"/>
              <a:gd name="T56" fmla="*/ 556 w 600"/>
              <a:gd name="T57" fmla="*/ 440 h 440"/>
              <a:gd name="T58" fmla="*/ 512 w 600"/>
              <a:gd name="T59" fmla="*/ 436 h 440"/>
              <a:gd name="T60" fmla="*/ 456 w 600"/>
              <a:gd name="T61" fmla="*/ 420 h 440"/>
              <a:gd name="T62" fmla="*/ 384 w 600"/>
              <a:gd name="T63" fmla="*/ 384 h 440"/>
              <a:gd name="T64" fmla="*/ 328 w 600"/>
              <a:gd name="T65" fmla="*/ 336 h 440"/>
              <a:gd name="T66" fmla="*/ 300 w 600"/>
              <a:gd name="T67" fmla="*/ 284 h 440"/>
              <a:gd name="T68" fmla="*/ 288 w 600"/>
              <a:gd name="T69" fmla="*/ 228 h 440"/>
              <a:gd name="T70" fmla="*/ 288 w 600"/>
              <a:gd name="T71" fmla="*/ 164 h 440"/>
              <a:gd name="T72" fmla="*/ 296 w 600"/>
              <a:gd name="T73" fmla="*/ 100 h 440"/>
              <a:gd name="T74" fmla="*/ 296 w 600"/>
              <a:gd name="T75" fmla="*/ 72 h 440"/>
              <a:gd name="T76" fmla="*/ 300 w 600"/>
              <a:gd name="T77" fmla="*/ 56 h 440"/>
              <a:gd name="T78" fmla="*/ 300 w 600"/>
              <a:gd name="T79" fmla="*/ 56 h 440"/>
              <a:gd name="T80" fmla="*/ 288 w 600"/>
              <a:gd name="T81" fmla="*/ 56 h 440"/>
              <a:gd name="T82" fmla="*/ 256 w 600"/>
              <a:gd name="T83" fmla="*/ 64 h 440"/>
              <a:gd name="T84" fmla="*/ 188 w 600"/>
              <a:gd name="T85" fmla="*/ 80 h 440"/>
              <a:gd name="T86" fmla="*/ 104 w 600"/>
              <a:gd name="T87" fmla="*/ 96 h 440"/>
              <a:gd name="T88" fmla="*/ 76 w 600"/>
              <a:gd name="T89" fmla="*/ 100 h 440"/>
              <a:gd name="T90" fmla="*/ 56 w 600"/>
              <a:gd name="T91" fmla="*/ 100 h 440"/>
              <a:gd name="T92" fmla="*/ 32 w 600"/>
              <a:gd name="T93" fmla="*/ 92 h 440"/>
              <a:gd name="T94" fmla="*/ 8 w 600"/>
              <a:gd name="T95" fmla="*/ 80 h 440"/>
              <a:gd name="T96" fmla="*/ 4 w 600"/>
              <a:gd name="T97" fmla="*/ 72 h 440"/>
              <a:gd name="T98" fmla="*/ 12 w 600"/>
              <a:gd name="T99" fmla="*/ 64 h 440"/>
              <a:gd name="T100" fmla="*/ 36 w 600"/>
              <a:gd name="T101" fmla="*/ 64 h 440"/>
              <a:gd name="T102" fmla="*/ 92 w 600"/>
              <a:gd name="T103" fmla="*/ 56 h 440"/>
              <a:gd name="T104" fmla="*/ 176 w 600"/>
              <a:gd name="T105" fmla="*/ 48 h 440"/>
              <a:gd name="T106" fmla="*/ 252 w 600"/>
              <a:gd name="T107" fmla="*/ 28 h 440"/>
              <a:gd name="T108" fmla="*/ 280 w 600"/>
              <a:gd name="T109" fmla="*/ 20 h 440"/>
              <a:gd name="T110" fmla="*/ 300 w 600"/>
              <a:gd name="T111" fmla="*/ 12 h 440"/>
              <a:gd name="T112" fmla="*/ 312 w 600"/>
              <a:gd name="T113" fmla="*/ 4 h 440"/>
              <a:gd name="T114" fmla="*/ 328 w 600"/>
              <a:gd name="T115" fmla="*/ 0 h 4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600" h="440">
                <a:moveTo>
                  <a:pt x="328" y="0"/>
                </a:moveTo>
                <a:lnTo>
                  <a:pt x="336" y="4"/>
                </a:lnTo>
                <a:lnTo>
                  <a:pt x="348" y="4"/>
                </a:lnTo>
                <a:lnTo>
                  <a:pt x="360" y="8"/>
                </a:lnTo>
                <a:lnTo>
                  <a:pt x="372" y="16"/>
                </a:lnTo>
                <a:lnTo>
                  <a:pt x="384" y="20"/>
                </a:lnTo>
                <a:lnTo>
                  <a:pt x="388" y="28"/>
                </a:lnTo>
                <a:lnTo>
                  <a:pt x="392" y="28"/>
                </a:lnTo>
                <a:lnTo>
                  <a:pt x="396" y="32"/>
                </a:lnTo>
                <a:lnTo>
                  <a:pt x="396" y="32"/>
                </a:lnTo>
                <a:lnTo>
                  <a:pt x="396" y="36"/>
                </a:lnTo>
                <a:lnTo>
                  <a:pt x="392" y="40"/>
                </a:lnTo>
                <a:lnTo>
                  <a:pt x="388" y="44"/>
                </a:lnTo>
                <a:lnTo>
                  <a:pt x="384" y="48"/>
                </a:lnTo>
                <a:lnTo>
                  <a:pt x="376" y="48"/>
                </a:lnTo>
                <a:lnTo>
                  <a:pt x="372" y="52"/>
                </a:lnTo>
                <a:lnTo>
                  <a:pt x="368" y="56"/>
                </a:lnTo>
                <a:lnTo>
                  <a:pt x="368" y="60"/>
                </a:lnTo>
                <a:lnTo>
                  <a:pt x="364" y="68"/>
                </a:lnTo>
                <a:lnTo>
                  <a:pt x="360" y="76"/>
                </a:lnTo>
                <a:lnTo>
                  <a:pt x="356" y="88"/>
                </a:lnTo>
                <a:lnTo>
                  <a:pt x="352" y="96"/>
                </a:lnTo>
                <a:lnTo>
                  <a:pt x="352" y="112"/>
                </a:lnTo>
                <a:lnTo>
                  <a:pt x="348" y="124"/>
                </a:lnTo>
                <a:lnTo>
                  <a:pt x="344" y="136"/>
                </a:lnTo>
                <a:lnTo>
                  <a:pt x="344" y="148"/>
                </a:lnTo>
                <a:lnTo>
                  <a:pt x="340" y="156"/>
                </a:lnTo>
                <a:lnTo>
                  <a:pt x="340" y="168"/>
                </a:lnTo>
                <a:lnTo>
                  <a:pt x="340" y="176"/>
                </a:lnTo>
                <a:lnTo>
                  <a:pt x="340" y="188"/>
                </a:lnTo>
                <a:lnTo>
                  <a:pt x="340" y="200"/>
                </a:lnTo>
                <a:lnTo>
                  <a:pt x="340" y="212"/>
                </a:lnTo>
                <a:lnTo>
                  <a:pt x="344" y="240"/>
                </a:lnTo>
                <a:lnTo>
                  <a:pt x="348" y="252"/>
                </a:lnTo>
                <a:lnTo>
                  <a:pt x="352" y="268"/>
                </a:lnTo>
                <a:lnTo>
                  <a:pt x="360" y="280"/>
                </a:lnTo>
                <a:lnTo>
                  <a:pt x="368" y="296"/>
                </a:lnTo>
                <a:lnTo>
                  <a:pt x="376" y="312"/>
                </a:lnTo>
                <a:lnTo>
                  <a:pt x="388" y="324"/>
                </a:lnTo>
                <a:lnTo>
                  <a:pt x="400" y="336"/>
                </a:lnTo>
                <a:lnTo>
                  <a:pt x="416" y="344"/>
                </a:lnTo>
                <a:lnTo>
                  <a:pt x="428" y="352"/>
                </a:lnTo>
                <a:lnTo>
                  <a:pt x="444" y="360"/>
                </a:lnTo>
                <a:lnTo>
                  <a:pt x="464" y="368"/>
                </a:lnTo>
                <a:lnTo>
                  <a:pt x="480" y="376"/>
                </a:lnTo>
                <a:lnTo>
                  <a:pt x="496" y="380"/>
                </a:lnTo>
                <a:lnTo>
                  <a:pt x="512" y="380"/>
                </a:lnTo>
                <a:lnTo>
                  <a:pt x="516" y="384"/>
                </a:lnTo>
                <a:lnTo>
                  <a:pt x="520" y="384"/>
                </a:lnTo>
                <a:lnTo>
                  <a:pt x="520" y="384"/>
                </a:lnTo>
                <a:lnTo>
                  <a:pt x="524" y="384"/>
                </a:lnTo>
                <a:lnTo>
                  <a:pt x="524" y="384"/>
                </a:lnTo>
                <a:lnTo>
                  <a:pt x="528" y="380"/>
                </a:lnTo>
                <a:lnTo>
                  <a:pt x="528" y="376"/>
                </a:lnTo>
                <a:lnTo>
                  <a:pt x="532" y="372"/>
                </a:lnTo>
                <a:lnTo>
                  <a:pt x="532" y="368"/>
                </a:lnTo>
                <a:lnTo>
                  <a:pt x="536" y="360"/>
                </a:lnTo>
                <a:lnTo>
                  <a:pt x="540" y="352"/>
                </a:lnTo>
                <a:lnTo>
                  <a:pt x="544" y="340"/>
                </a:lnTo>
                <a:lnTo>
                  <a:pt x="548" y="332"/>
                </a:lnTo>
                <a:lnTo>
                  <a:pt x="552" y="320"/>
                </a:lnTo>
                <a:lnTo>
                  <a:pt x="556" y="316"/>
                </a:lnTo>
                <a:lnTo>
                  <a:pt x="560" y="308"/>
                </a:lnTo>
                <a:lnTo>
                  <a:pt x="560" y="304"/>
                </a:lnTo>
                <a:lnTo>
                  <a:pt x="564" y="300"/>
                </a:lnTo>
                <a:lnTo>
                  <a:pt x="568" y="300"/>
                </a:lnTo>
                <a:lnTo>
                  <a:pt x="572" y="300"/>
                </a:lnTo>
                <a:lnTo>
                  <a:pt x="576" y="300"/>
                </a:lnTo>
                <a:lnTo>
                  <a:pt x="580" y="300"/>
                </a:lnTo>
                <a:lnTo>
                  <a:pt x="580" y="304"/>
                </a:lnTo>
                <a:lnTo>
                  <a:pt x="580" y="308"/>
                </a:lnTo>
                <a:lnTo>
                  <a:pt x="584" y="316"/>
                </a:lnTo>
                <a:lnTo>
                  <a:pt x="584" y="324"/>
                </a:lnTo>
                <a:lnTo>
                  <a:pt x="584" y="332"/>
                </a:lnTo>
                <a:lnTo>
                  <a:pt x="584" y="344"/>
                </a:lnTo>
                <a:lnTo>
                  <a:pt x="584" y="368"/>
                </a:lnTo>
                <a:lnTo>
                  <a:pt x="588" y="384"/>
                </a:lnTo>
                <a:lnTo>
                  <a:pt x="592" y="400"/>
                </a:lnTo>
                <a:lnTo>
                  <a:pt x="596" y="412"/>
                </a:lnTo>
                <a:lnTo>
                  <a:pt x="600" y="424"/>
                </a:lnTo>
                <a:lnTo>
                  <a:pt x="600" y="432"/>
                </a:lnTo>
                <a:lnTo>
                  <a:pt x="600" y="436"/>
                </a:lnTo>
                <a:lnTo>
                  <a:pt x="592" y="440"/>
                </a:lnTo>
                <a:lnTo>
                  <a:pt x="584" y="440"/>
                </a:lnTo>
                <a:lnTo>
                  <a:pt x="576" y="440"/>
                </a:lnTo>
                <a:lnTo>
                  <a:pt x="568" y="440"/>
                </a:lnTo>
                <a:lnTo>
                  <a:pt x="556" y="440"/>
                </a:lnTo>
                <a:lnTo>
                  <a:pt x="540" y="440"/>
                </a:lnTo>
                <a:lnTo>
                  <a:pt x="528" y="436"/>
                </a:lnTo>
                <a:lnTo>
                  <a:pt x="512" y="436"/>
                </a:lnTo>
                <a:lnTo>
                  <a:pt x="492" y="432"/>
                </a:lnTo>
                <a:lnTo>
                  <a:pt x="476" y="428"/>
                </a:lnTo>
                <a:lnTo>
                  <a:pt x="456" y="420"/>
                </a:lnTo>
                <a:lnTo>
                  <a:pt x="432" y="412"/>
                </a:lnTo>
                <a:lnTo>
                  <a:pt x="408" y="400"/>
                </a:lnTo>
                <a:lnTo>
                  <a:pt x="384" y="384"/>
                </a:lnTo>
                <a:lnTo>
                  <a:pt x="364" y="368"/>
                </a:lnTo>
                <a:lnTo>
                  <a:pt x="344" y="352"/>
                </a:lnTo>
                <a:lnTo>
                  <a:pt x="328" y="336"/>
                </a:lnTo>
                <a:lnTo>
                  <a:pt x="316" y="316"/>
                </a:lnTo>
                <a:lnTo>
                  <a:pt x="304" y="300"/>
                </a:lnTo>
                <a:lnTo>
                  <a:pt x="300" y="284"/>
                </a:lnTo>
                <a:lnTo>
                  <a:pt x="296" y="264"/>
                </a:lnTo>
                <a:lnTo>
                  <a:pt x="292" y="244"/>
                </a:lnTo>
                <a:lnTo>
                  <a:pt x="288" y="228"/>
                </a:lnTo>
                <a:lnTo>
                  <a:pt x="288" y="208"/>
                </a:lnTo>
                <a:lnTo>
                  <a:pt x="284" y="188"/>
                </a:lnTo>
                <a:lnTo>
                  <a:pt x="288" y="164"/>
                </a:lnTo>
                <a:lnTo>
                  <a:pt x="288" y="144"/>
                </a:lnTo>
                <a:lnTo>
                  <a:pt x="292" y="124"/>
                </a:lnTo>
                <a:lnTo>
                  <a:pt x="296" y="100"/>
                </a:lnTo>
                <a:lnTo>
                  <a:pt x="296" y="88"/>
                </a:lnTo>
                <a:lnTo>
                  <a:pt x="296" y="80"/>
                </a:lnTo>
                <a:lnTo>
                  <a:pt x="296" y="72"/>
                </a:lnTo>
                <a:lnTo>
                  <a:pt x="300" y="64"/>
                </a:lnTo>
                <a:lnTo>
                  <a:pt x="300" y="60"/>
                </a:lnTo>
                <a:lnTo>
                  <a:pt x="300" y="56"/>
                </a:lnTo>
                <a:lnTo>
                  <a:pt x="300" y="56"/>
                </a:lnTo>
                <a:lnTo>
                  <a:pt x="300" y="56"/>
                </a:lnTo>
                <a:lnTo>
                  <a:pt x="300" y="56"/>
                </a:lnTo>
                <a:lnTo>
                  <a:pt x="296" y="56"/>
                </a:lnTo>
                <a:lnTo>
                  <a:pt x="292" y="56"/>
                </a:lnTo>
                <a:lnTo>
                  <a:pt x="288" y="56"/>
                </a:lnTo>
                <a:lnTo>
                  <a:pt x="280" y="60"/>
                </a:lnTo>
                <a:lnTo>
                  <a:pt x="268" y="60"/>
                </a:lnTo>
                <a:lnTo>
                  <a:pt x="256" y="64"/>
                </a:lnTo>
                <a:lnTo>
                  <a:pt x="244" y="68"/>
                </a:lnTo>
                <a:lnTo>
                  <a:pt x="216" y="76"/>
                </a:lnTo>
                <a:lnTo>
                  <a:pt x="188" y="80"/>
                </a:lnTo>
                <a:lnTo>
                  <a:pt x="132" y="92"/>
                </a:lnTo>
                <a:lnTo>
                  <a:pt x="116" y="92"/>
                </a:lnTo>
                <a:lnTo>
                  <a:pt x="104" y="96"/>
                </a:lnTo>
                <a:lnTo>
                  <a:pt x="92" y="96"/>
                </a:lnTo>
                <a:lnTo>
                  <a:pt x="84" y="96"/>
                </a:lnTo>
                <a:lnTo>
                  <a:pt x="76" y="100"/>
                </a:lnTo>
                <a:lnTo>
                  <a:pt x="68" y="100"/>
                </a:lnTo>
                <a:lnTo>
                  <a:pt x="60" y="100"/>
                </a:lnTo>
                <a:lnTo>
                  <a:pt x="56" y="100"/>
                </a:lnTo>
                <a:lnTo>
                  <a:pt x="48" y="100"/>
                </a:lnTo>
                <a:lnTo>
                  <a:pt x="40" y="96"/>
                </a:lnTo>
                <a:lnTo>
                  <a:pt x="32" y="92"/>
                </a:lnTo>
                <a:lnTo>
                  <a:pt x="20" y="88"/>
                </a:lnTo>
                <a:lnTo>
                  <a:pt x="12" y="84"/>
                </a:lnTo>
                <a:lnTo>
                  <a:pt x="8" y="80"/>
                </a:lnTo>
                <a:lnTo>
                  <a:pt x="4" y="76"/>
                </a:lnTo>
                <a:lnTo>
                  <a:pt x="0" y="72"/>
                </a:lnTo>
                <a:lnTo>
                  <a:pt x="4" y="72"/>
                </a:lnTo>
                <a:lnTo>
                  <a:pt x="4" y="68"/>
                </a:lnTo>
                <a:lnTo>
                  <a:pt x="8" y="68"/>
                </a:lnTo>
                <a:lnTo>
                  <a:pt x="12" y="64"/>
                </a:lnTo>
                <a:lnTo>
                  <a:pt x="20" y="64"/>
                </a:lnTo>
                <a:lnTo>
                  <a:pt x="28" y="64"/>
                </a:lnTo>
                <a:lnTo>
                  <a:pt x="36" y="64"/>
                </a:lnTo>
                <a:lnTo>
                  <a:pt x="44" y="60"/>
                </a:lnTo>
                <a:lnTo>
                  <a:pt x="68" y="60"/>
                </a:lnTo>
                <a:lnTo>
                  <a:pt x="92" y="56"/>
                </a:lnTo>
                <a:lnTo>
                  <a:pt x="120" y="56"/>
                </a:lnTo>
                <a:lnTo>
                  <a:pt x="148" y="48"/>
                </a:lnTo>
                <a:lnTo>
                  <a:pt x="176" y="48"/>
                </a:lnTo>
                <a:lnTo>
                  <a:pt x="204" y="40"/>
                </a:lnTo>
                <a:lnTo>
                  <a:pt x="228" y="36"/>
                </a:lnTo>
                <a:lnTo>
                  <a:pt x="252" y="28"/>
                </a:lnTo>
                <a:lnTo>
                  <a:pt x="264" y="28"/>
                </a:lnTo>
                <a:lnTo>
                  <a:pt x="272" y="24"/>
                </a:lnTo>
                <a:lnTo>
                  <a:pt x="280" y="20"/>
                </a:lnTo>
                <a:lnTo>
                  <a:pt x="288" y="20"/>
                </a:lnTo>
                <a:lnTo>
                  <a:pt x="296" y="16"/>
                </a:lnTo>
                <a:lnTo>
                  <a:pt x="300" y="12"/>
                </a:lnTo>
                <a:lnTo>
                  <a:pt x="304" y="12"/>
                </a:lnTo>
                <a:lnTo>
                  <a:pt x="308" y="8"/>
                </a:lnTo>
                <a:lnTo>
                  <a:pt x="312" y="4"/>
                </a:lnTo>
                <a:lnTo>
                  <a:pt x="316" y="0"/>
                </a:lnTo>
                <a:lnTo>
                  <a:pt x="324" y="0"/>
                </a:lnTo>
                <a:lnTo>
                  <a:pt x="328" y="0"/>
                </a:lnTo>
                <a:lnTo>
                  <a:pt x="328" y="0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7" name="Freeform 318">
            <a:extLst>
              <a:ext uri="{FF2B5EF4-FFF2-40B4-BE49-F238E27FC236}">
                <a16:creationId xmlns:a16="http://schemas.microsoft.com/office/drawing/2014/main" id="{43EB8721-F378-4047-8475-B11C0E035C4C}"/>
              </a:ext>
            </a:extLst>
          </p:cNvPr>
          <p:cNvSpPr>
            <a:spLocks/>
          </p:cNvSpPr>
          <p:nvPr/>
        </p:nvSpPr>
        <p:spPr bwMode="auto">
          <a:xfrm>
            <a:off x="5349531" y="3973978"/>
            <a:ext cx="317916" cy="2539989"/>
          </a:xfrm>
          <a:custGeom>
            <a:avLst/>
            <a:gdLst>
              <a:gd name="T0" fmla="*/ 64 w 84"/>
              <a:gd name="T1" fmla="*/ 252 h 512"/>
              <a:gd name="T2" fmla="*/ 64 w 84"/>
              <a:gd name="T3" fmla="*/ 304 h 512"/>
              <a:gd name="T4" fmla="*/ 60 w 84"/>
              <a:gd name="T5" fmla="*/ 356 h 512"/>
              <a:gd name="T6" fmla="*/ 60 w 84"/>
              <a:gd name="T7" fmla="*/ 400 h 512"/>
              <a:gd name="T8" fmla="*/ 60 w 84"/>
              <a:gd name="T9" fmla="*/ 436 h 512"/>
              <a:gd name="T10" fmla="*/ 60 w 84"/>
              <a:gd name="T11" fmla="*/ 468 h 512"/>
              <a:gd name="T12" fmla="*/ 56 w 84"/>
              <a:gd name="T13" fmla="*/ 488 h 512"/>
              <a:gd name="T14" fmla="*/ 52 w 84"/>
              <a:gd name="T15" fmla="*/ 500 h 512"/>
              <a:gd name="T16" fmla="*/ 44 w 84"/>
              <a:gd name="T17" fmla="*/ 508 h 512"/>
              <a:gd name="T18" fmla="*/ 32 w 84"/>
              <a:gd name="T19" fmla="*/ 512 h 512"/>
              <a:gd name="T20" fmla="*/ 20 w 84"/>
              <a:gd name="T21" fmla="*/ 504 h 512"/>
              <a:gd name="T22" fmla="*/ 12 w 84"/>
              <a:gd name="T23" fmla="*/ 484 h 512"/>
              <a:gd name="T24" fmla="*/ 4 w 84"/>
              <a:gd name="T25" fmla="*/ 460 h 512"/>
              <a:gd name="T26" fmla="*/ 0 w 84"/>
              <a:gd name="T27" fmla="*/ 444 h 512"/>
              <a:gd name="T28" fmla="*/ 0 w 84"/>
              <a:gd name="T29" fmla="*/ 440 h 512"/>
              <a:gd name="T30" fmla="*/ 4 w 84"/>
              <a:gd name="T31" fmla="*/ 424 h 512"/>
              <a:gd name="T32" fmla="*/ 4 w 84"/>
              <a:gd name="T33" fmla="*/ 404 h 512"/>
              <a:gd name="T34" fmla="*/ 8 w 84"/>
              <a:gd name="T35" fmla="*/ 376 h 512"/>
              <a:gd name="T36" fmla="*/ 12 w 84"/>
              <a:gd name="T37" fmla="*/ 336 h 512"/>
              <a:gd name="T38" fmla="*/ 16 w 84"/>
              <a:gd name="T39" fmla="*/ 292 h 512"/>
              <a:gd name="T40" fmla="*/ 16 w 84"/>
              <a:gd name="T41" fmla="*/ 236 h 512"/>
              <a:gd name="T42" fmla="*/ 16 w 84"/>
              <a:gd name="T43" fmla="*/ 172 h 512"/>
              <a:gd name="T44" fmla="*/ 16 w 84"/>
              <a:gd name="T45" fmla="*/ 112 h 512"/>
              <a:gd name="T46" fmla="*/ 16 w 84"/>
              <a:gd name="T47" fmla="*/ 68 h 512"/>
              <a:gd name="T48" fmla="*/ 12 w 84"/>
              <a:gd name="T49" fmla="*/ 36 h 512"/>
              <a:gd name="T50" fmla="*/ 8 w 84"/>
              <a:gd name="T51" fmla="*/ 24 h 512"/>
              <a:gd name="T52" fmla="*/ 0 w 84"/>
              <a:gd name="T53" fmla="*/ 16 h 512"/>
              <a:gd name="T54" fmla="*/ 4 w 84"/>
              <a:gd name="T55" fmla="*/ 8 h 512"/>
              <a:gd name="T56" fmla="*/ 16 w 84"/>
              <a:gd name="T57" fmla="*/ 0 h 512"/>
              <a:gd name="T58" fmla="*/ 36 w 84"/>
              <a:gd name="T59" fmla="*/ 4 h 512"/>
              <a:gd name="T60" fmla="*/ 56 w 84"/>
              <a:gd name="T61" fmla="*/ 12 h 512"/>
              <a:gd name="T62" fmla="*/ 72 w 84"/>
              <a:gd name="T63" fmla="*/ 20 h 512"/>
              <a:gd name="T64" fmla="*/ 84 w 84"/>
              <a:gd name="T65" fmla="*/ 28 h 512"/>
              <a:gd name="T66" fmla="*/ 80 w 84"/>
              <a:gd name="T67" fmla="*/ 44 h 512"/>
              <a:gd name="T68" fmla="*/ 76 w 84"/>
              <a:gd name="T69" fmla="*/ 64 h 512"/>
              <a:gd name="T70" fmla="*/ 72 w 84"/>
              <a:gd name="T71" fmla="*/ 88 h 512"/>
              <a:gd name="T72" fmla="*/ 68 w 84"/>
              <a:gd name="T73" fmla="*/ 120 h 512"/>
              <a:gd name="T74" fmla="*/ 68 w 84"/>
              <a:gd name="T75" fmla="*/ 168 h 512"/>
              <a:gd name="T76" fmla="*/ 64 w 84"/>
              <a:gd name="T77" fmla="*/ 196 h 5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84" h="512">
                <a:moveTo>
                  <a:pt x="64" y="196"/>
                </a:moveTo>
                <a:lnTo>
                  <a:pt x="64" y="252"/>
                </a:lnTo>
                <a:lnTo>
                  <a:pt x="64" y="280"/>
                </a:lnTo>
                <a:lnTo>
                  <a:pt x="64" y="304"/>
                </a:lnTo>
                <a:lnTo>
                  <a:pt x="64" y="332"/>
                </a:lnTo>
                <a:lnTo>
                  <a:pt x="60" y="356"/>
                </a:lnTo>
                <a:lnTo>
                  <a:pt x="60" y="376"/>
                </a:lnTo>
                <a:lnTo>
                  <a:pt x="60" y="400"/>
                </a:lnTo>
                <a:lnTo>
                  <a:pt x="60" y="420"/>
                </a:lnTo>
                <a:lnTo>
                  <a:pt x="60" y="436"/>
                </a:lnTo>
                <a:lnTo>
                  <a:pt x="60" y="452"/>
                </a:lnTo>
                <a:lnTo>
                  <a:pt x="60" y="468"/>
                </a:lnTo>
                <a:lnTo>
                  <a:pt x="60" y="480"/>
                </a:lnTo>
                <a:lnTo>
                  <a:pt x="56" y="488"/>
                </a:lnTo>
                <a:lnTo>
                  <a:pt x="56" y="496"/>
                </a:lnTo>
                <a:lnTo>
                  <a:pt x="52" y="500"/>
                </a:lnTo>
                <a:lnTo>
                  <a:pt x="48" y="504"/>
                </a:lnTo>
                <a:lnTo>
                  <a:pt x="44" y="508"/>
                </a:lnTo>
                <a:lnTo>
                  <a:pt x="40" y="512"/>
                </a:lnTo>
                <a:lnTo>
                  <a:pt x="32" y="512"/>
                </a:lnTo>
                <a:lnTo>
                  <a:pt x="28" y="508"/>
                </a:lnTo>
                <a:lnTo>
                  <a:pt x="20" y="504"/>
                </a:lnTo>
                <a:lnTo>
                  <a:pt x="16" y="496"/>
                </a:lnTo>
                <a:lnTo>
                  <a:pt x="12" y="484"/>
                </a:lnTo>
                <a:lnTo>
                  <a:pt x="8" y="472"/>
                </a:lnTo>
                <a:lnTo>
                  <a:pt x="4" y="460"/>
                </a:lnTo>
                <a:lnTo>
                  <a:pt x="0" y="452"/>
                </a:lnTo>
                <a:lnTo>
                  <a:pt x="0" y="444"/>
                </a:lnTo>
                <a:lnTo>
                  <a:pt x="0" y="444"/>
                </a:lnTo>
                <a:lnTo>
                  <a:pt x="0" y="440"/>
                </a:lnTo>
                <a:lnTo>
                  <a:pt x="0" y="432"/>
                </a:lnTo>
                <a:lnTo>
                  <a:pt x="4" y="424"/>
                </a:lnTo>
                <a:lnTo>
                  <a:pt x="4" y="416"/>
                </a:lnTo>
                <a:lnTo>
                  <a:pt x="4" y="404"/>
                </a:lnTo>
                <a:lnTo>
                  <a:pt x="8" y="388"/>
                </a:lnTo>
                <a:lnTo>
                  <a:pt x="8" y="376"/>
                </a:lnTo>
                <a:lnTo>
                  <a:pt x="12" y="356"/>
                </a:lnTo>
                <a:lnTo>
                  <a:pt x="12" y="336"/>
                </a:lnTo>
                <a:lnTo>
                  <a:pt x="16" y="316"/>
                </a:lnTo>
                <a:lnTo>
                  <a:pt x="16" y="292"/>
                </a:lnTo>
                <a:lnTo>
                  <a:pt x="16" y="264"/>
                </a:lnTo>
                <a:lnTo>
                  <a:pt x="16" y="236"/>
                </a:lnTo>
                <a:lnTo>
                  <a:pt x="16" y="208"/>
                </a:lnTo>
                <a:lnTo>
                  <a:pt x="16" y="172"/>
                </a:lnTo>
                <a:lnTo>
                  <a:pt x="16" y="140"/>
                </a:lnTo>
                <a:lnTo>
                  <a:pt x="16" y="112"/>
                </a:lnTo>
                <a:lnTo>
                  <a:pt x="16" y="88"/>
                </a:lnTo>
                <a:lnTo>
                  <a:pt x="16" y="68"/>
                </a:lnTo>
                <a:lnTo>
                  <a:pt x="12" y="52"/>
                </a:lnTo>
                <a:lnTo>
                  <a:pt x="12" y="36"/>
                </a:lnTo>
                <a:lnTo>
                  <a:pt x="8" y="28"/>
                </a:lnTo>
                <a:lnTo>
                  <a:pt x="8" y="24"/>
                </a:lnTo>
                <a:lnTo>
                  <a:pt x="4" y="20"/>
                </a:lnTo>
                <a:lnTo>
                  <a:pt x="0" y="16"/>
                </a:lnTo>
                <a:lnTo>
                  <a:pt x="0" y="12"/>
                </a:lnTo>
                <a:lnTo>
                  <a:pt x="4" y="8"/>
                </a:lnTo>
                <a:lnTo>
                  <a:pt x="8" y="4"/>
                </a:lnTo>
                <a:lnTo>
                  <a:pt x="16" y="0"/>
                </a:lnTo>
                <a:lnTo>
                  <a:pt x="24" y="0"/>
                </a:lnTo>
                <a:lnTo>
                  <a:pt x="36" y="4"/>
                </a:lnTo>
                <a:lnTo>
                  <a:pt x="52" y="8"/>
                </a:lnTo>
                <a:lnTo>
                  <a:pt x="56" y="12"/>
                </a:lnTo>
                <a:lnTo>
                  <a:pt x="64" y="12"/>
                </a:lnTo>
                <a:lnTo>
                  <a:pt x="72" y="20"/>
                </a:lnTo>
                <a:lnTo>
                  <a:pt x="80" y="24"/>
                </a:lnTo>
                <a:lnTo>
                  <a:pt x="84" y="28"/>
                </a:lnTo>
                <a:lnTo>
                  <a:pt x="84" y="36"/>
                </a:lnTo>
                <a:lnTo>
                  <a:pt x="80" y="44"/>
                </a:lnTo>
                <a:lnTo>
                  <a:pt x="76" y="60"/>
                </a:lnTo>
                <a:lnTo>
                  <a:pt x="76" y="64"/>
                </a:lnTo>
                <a:lnTo>
                  <a:pt x="72" y="76"/>
                </a:lnTo>
                <a:lnTo>
                  <a:pt x="72" y="88"/>
                </a:lnTo>
                <a:lnTo>
                  <a:pt x="68" y="104"/>
                </a:lnTo>
                <a:lnTo>
                  <a:pt x="68" y="120"/>
                </a:lnTo>
                <a:lnTo>
                  <a:pt x="68" y="144"/>
                </a:lnTo>
                <a:lnTo>
                  <a:pt x="68" y="168"/>
                </a:lnTo>
                <a:lnTo>
                  <a:pt x="64" y="196"/>
                </a:lnTo>
                <a:lnTo>
                  <a:pt x="64" y="196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8" name="Freeform 319">
            <a:extLst>
              <a:ext uri="{FF2B5EF4-FFF2-40B4-BE49-F238E27FC236}">
                <a16:creationId xmlns:a16="http://schemas.microsoft.com/office/drawing/2014/main" id="{086A2026-C262-4AF9-A4AC-4B3F71F08D2F}"/>
              </a:ext>
            </a:extLst>
          </p:cNvPr>
          <p:cNvSpPr>
            <a:spLocks/>
          </p:cNvSpPr>
          <p:nvPr/>
        </p:nvSpPr>
        <p:spPr bwMode="auto">
          <a:xfrm>
            <a:off x="4805952" y="4708193"/>
            <a:ext cx="1165693" cy="337342"/>
          </a:xfrm>
          <a:custGeom>
            <a:avLst/>
            <a:gdLst>
              <a:gd name="T0" fmla="*/ 192 w 308"/>
              <a:gd name="T1" fmla="*/ 8 h 68"/>
              <a:gd name="T2" fmla="*/ 224 w 308"/>
              <a:gd name="T3" fmla="*/ 4 h 68"/>
              <a:gd name="T4" fmla="*/ 248 w 308"/>
              <a:gd name="T5" fmla="*/ 0 h 68"/>
              <a:gd name="T6" fmla="*/ 264 w 308"/>
              <a:gd name="T7" fmla="*/ 0 h 68"/>
              <a:gd name="T8" fmla="*/ 280 w 308"/>
              <a:gd name="T9" fmla="*/ 0 h 68"/>
              <a:gd name="T10" fmla="*/ 296 w 308"/>
              <a:gd name="T11" fmla="*/ 0 h 68"/>
              <a:gd name="T12" fmla="*/ 304 w 308"/>
              <a:gd name="T13" fmla="*/ 8 h 68"/>
              <a:gd name="T14" fmla="*/ 308 w 308"/>
              <a:gd name="T15" fmla="*/ 20 h 68"/>
              <a:gd name="T16" fmla="*/ 304 w 308"/>
              <a:gd name="T17" fmla="*/ 24 h 68"/>
              <a:gd name="T18" fmla="*/ 296 w 308"/>
              <a:gd name="T19" fmla="*/ 32 h 68"/>
              <a:gd name="T20" fmla="*/ 288 w 308"/>
              <a:gd name="T21" fmla="*/ 36 h 68"/>
              <a:gd name="T22" fmla="*/ 272 w 308"/>
              <a:gd name="T23" fmla="*/ 40 h 68"/>
              <a:gd name="T24" fmla="*/ 244 w 308"/>
              <a:gd name="T25" fmla="*/ 48 h 68"/>
              <a:gd name="T26" fmla="*/ 216 w 308"/>
              <a:gd name="T27" fmla="*/ 52 h 68"/>
              <a:gd name="T28" fmla="*/ 204 w 308"/>
              <a:gd name="T29" fmla="*/ 52 h 68"/>
              <a:gd name="T30" fmla="*/ 196 w 308"/>
              <a:gd name="T31" fmla="*/ 52 h 68"/>
              <a:gd name="T32" fmla="*/ 180 w 308"/>
              <a:gd name="T33" fmla="*/ 52 h 68"/>
              <a:gd name="T34" fmla="*/ 140 w 308"/>
              <a:gd name="T35" fmla="*/ 60 h 68"/>
              <a:gd name="T36" fmla="*/ 96 w 308"/>
              <a:gd name="T37" fmla="*/ 68 h 68"/>
              <a:gd name="T38" fmla="*/ 64 w 308"/>
              <a:gd name="T39" fmla="*/ 68 h 68"/>
              <a:gd name="T40" fmla="*/ 36 w 308"/>
              <a:gd name="T41" fmla="*/ 68 h 68"/>
              <a:gd name="T42" fmla="*/ 16 w 308"/>
              <a:gd name="T43" fmla="*/ 60 h 68"/>
              <a:gd name="T44" fmla="*/ 8 w 308"/>
              <a:gd name="T45" fmla="*/ 52 h 68"/>
              <a:gd name="T46" fmla="*/ 4 w 308"/>
              <a:gd name="T47" fmla="*/ 52 h 68"/>
              <a:gd name="T48" fmla="*/ 4 w 308"/>
              <a:gd name="T49" fmla="*/ 48 h 68"/>
              <a:gd name="T50" fmla="*/ 8 w 308"/>
              <a:gd name="T51" fmla="*/ 44 h 68"/>
              <a:gd name="T52" fmla="*/ 12 w 308"/>
              <a:gd name="T53" fmla="*/ 44 h 68"/>
              <a:gd name="T54" fmla="*/ 24 w 308"/>
              <a:gd name="T55" fmla="*/ 40 h 68"/>
              <a:gd name="T56" fmla="*/ 40 w 308"/>
              <a:gd name="T57" fmla="*/ 40 h 68"/>
              <a:gd name="T58" fmla="*/ 60 w 308"/>
              <a:gd name="T59" fmla="*/ 32 h 68"/>
              <a:gd name="T60" fmla="*/ 112 w 308"/>
              <a:gd name="T61" fmla="*/ 24 h 68"/>
              <a:gd name="T62" fmla="*/ 140 w 308"/>
              <a:gd name="T63" fmla="*/ 16 h 68"/>
              <a:gd name="T64" fmla="*/ 176 w 308"/>
              <a:gd name="T65" fmla="*/ 12 h 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308" h="68">
                <a:moveTo>
                  <a:pt x="176" y="12"/>
                </a:moveTo>
                <a:lnTo>
                  <a:pt x="192" y="8"/>
                </a:lnTo>
                <a:lnTo>
                  <a:pt x="208" y="4"/>
                </a:lnTo>
                <a:lnTo>
                  <a:pt x="224" y="4"/>
                </a:lnTo>
                <a:lnTo>
                  <a:pt x="236" y="0"/>
                </a:lnTo>
                <a:lnTo>
                  <a:pt x="248" y="0"/>
                </a:lnTo>
                <a:lnTo>
                  <a:pt x="256" y="0"/>
                </a:lnTo>
                <a:lnTo>
                  <a:pt x="264" y="0"/>
                </a:lnTo>
                <a:lnTo>
                  <a:pt x="272" y="0"/>
                </a:lnTo>
                <a:lnTo>
                  <a:pt x="280" y="0"/>
                </a:lnTo>
                <a:lnTo>
                  <a:pt x="288" y="0"/>
                </a:lnTo>
                <a:lnTo>
                  <a:pt x="296" y="0"/>
                </a:lnTo>
                <a:lnTo>
                  <a:pt x="304" y="4"/>
                </a:lnTo>
                <a:lnTo>
                  <a:pt x="304" y="8"/>
                </a:lnTo>
                <a:lnTo>
                  <a:pt x="308" y="12"/>
                </a:lnTo>
                <a:lnTo>
                  <a:pt x="308" y="20"/>
                </a:lnTo>
                <a:lnTo>
                  <a:pt x="304" y="24"/>
                </a:lnTo>
                <a:lnTo>
                  <a:pt x="304" y="24"/>
                </a:lnTo>
                <a:lnTo>
                  <a:pt x="300" y="28"/>
                </a:lnTo>
                <a:lnTo>
                  <a:pt x="296" y="32"/>
                </a:lnTo>
                <a:lnTo>
                  <a:pt x="292" y="32"/>
                </a:lnTo>
                <a:lnTo>
                  <a:pt x="288" y="36"/>
                </a:lnTo>
                <a:lnTo>
                  <a:pt x="280" y="36"/>
                </a:lnTo>
                <a:lnTo>
                  <a:pt x="272" y="40"/>
                </a:lnTo>
                <a:lnTo>
                  <a:pt x="260" y="44"/>
                </a:lnTo>
                <a:lnTo>
                  <a:pt x="244" y="48"/>
                </a:lnTo>
                <a:lnTo>
                  <a:pt x="228" y="48"/>
                </a:lnTo>
                <a:lnTo>
                  <a:pt x="216" y="52"/>
                </a:lnTo>
                <a:lnTo>
                  <a:pt x="208" y="52"/>
                </a:lnTo>
                <a:lnTo>
                  <a:pt x="204" y="52"/>
                </a:lnTo>
                <a:lnTo>
                  <a:pt x="200" y="52"/>
                </a:lnTo>
                <a:lnTo>
                  <a:pt x="196" y="52"/>
                </a:lnTo>
                <a:lnTo>
                  <a:pt x="188" y="52"/>
                </a:lnTo>
                <a:lnTo>
                  <a:pt x="180" y="52"/>
                </a:lnTo>
                <a:lnTo>
                  <a:pt x="160" y="56"/>
                </a:lnTo>
                <a:lnTo>
                  <a:pt x="140" y="60"/>
                </a:lnTo>
                <a:lnTo>
                  <a:pt x="116" y="64"/>
                </a:lnTo>
                <a:lnTo>
                  <a:pt x="96" y="68"/>
                </a:lnTo>
                <a:lnTo>
                  <a:pt x="76" y="68"/>
                </a:lnTo>
                <a:lnTo>
                  <a:pt x="64" y="68"/>
                </a:lnTo>
                <a:lnTo>
                  <a:pt x="48" y="68"/>
                </a:lnTo>
                <a:lnTo>
                  <a:pt x="36" y="68"/>
                </a:lnTo>
                <a:lnTo>
                  <a:pt x="24" y="64"/>
                </a:lnTo>
                <a:lnTo>
                  <a:pt x="16" y="60"/>
                </a:lnTo>
                <a:lnTo>
                  <a:pt x="12" y="56"/>
                </a:lnTo>
                <a:lnTo>
                  <a:pt x="8" y="52"/>
                </a:lnTo>
                <a:lnTo>
                  <a:pt x="4" y="52"/>
                </a:lnTo>
                <a:lnTo>
                  <a:pt x="4" y="52"/>
                </a:lnTo>
                <a:lnTo>
                  <a:pt x="0" y="48"/>
                </a:lnTo>
                <a:lnTo>
                  <a:pt x="4" y="48"/>
                </a:lnTo>
                <a:lnTo>
                  <a:pt x="4" y="48"/>
                </a:lnTo>
                <a:lnTo>
                  <a:pt x="8" y="44"/>
                </a:lnTo>
                <a:lnTo>
                  <a:pt x="8" y="44"/>
                </a:lnTo>
                <a:lnTo>
                  <a:pt x="12" y="44"/>
                </a:lnTo>
                <a:lnTo>
                  <a:pt x="20" y="44"/>
                </a:lnTo>
                <a:lnTo>
                  <a:pt x="24" y="40"/>
                </a:lnTo>
                <a:lnTo>
                  <a:pt x="32" y="40"/>
                </a:lnTo>
                <a:lnTo>
                  <a:pt x="40" y="40"/>
                </a:lnTo>
                <a:lnTo>
                  <a:pt x="48" y="36"/>
                </a:lnTo>
                <a:lnTo>
                  <a:pt x="60" y="32"/>
                </a:lnTo>
                <a:lnTo>
                  <a:pt x="84" y="28"/>
                </a:lnTo>
                <a:lnTo>
                  <a:pt x="112" y="24"/>
                </a:lnTo>
                <a:lnTo>
                  <a:pt x="124" y="20"/>
                </a:lnTo>
                <a:lnTo>
                  <a:pt x="140" y="16"/>
                </a:lnTo>
                <a:lnTo>
                  <a:pt x="160" y="16"/>
                </a:lnTo>
                <a:lnTo>
                  <a:pt x="176" y="12"/>
                </a:lnTo>
                <a:lnTo>
                  <a:pt x="176" y="12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9" name="Freeform 320">
            <a:extLst>
              <a:ext uri="{FF2B5EF4-FFF2-40B4-BE49-F238E27FC236}">
                <a16:creationId xmlns:a16="http://schemas.microsoft.com/office/drawing/2014/main" id="{1E9A9651-7581-4279-8731-0945AFA94046}"/>
              </a:ext>
            </a:extLst>
          </p:cNvPr>
          <p:cNvSpPr>
            <a:spLocks/>
          </p:cNvSpPr>
          <p:nvPr/>
        </p:nvSpPr>
        <p:spPr bwMode="auto">
          <a:xfrm>
            <a:off x="4697994" y="4827255"/>
            <a:ext cx="847779" cy="1190620"/>
          </a:xfrm>
          <a:custGeom>
            <a:avLst/>
            <a:gdLst>
              <a:gd name="T0" fmla="*/ 4 w 224"/>
              <a:gd name="T1" fmla="*/ 236 h 240"/>
              <a:gd name="T2" fmla="*/ 0 w 224"/>
              <a:gd name="T3" fmla="*/ 236 h 240"/>
              <a:gd name="T4" fmla="*/ 4 w 224"/>
              <a:gd name="T5" fmla="*/ 232 h 240"/>
              <a:gd name="T6" fmla="*/ 4 w 224"/>
              <a:gd name="T7" fmla="*/ 228 h 240"/>
              <a:gd name="T8" fmla="*/ 8 w 224"/>
              <a:gd name="T9" fmla="*/ 228 h 240"/>
              <a:gd name="T10" fmla="*/ 16 w 224"/>
              <a:gd name="T11" fmla="*/ 220 h 240"/>
              <a:gd name="T12" fmla="*/ 24 w 224"/>
              <a:gd name="T13" fmla="*/ 212 h 240"/>
              <a:gd name="T14" fmla="*/ 40 w 224"/>
              <a:gd name="T15" fmla="*/ 200 h 240"/>
              <a:gd name="T16" fmla="*/ 56 w 224"/>
              <a:gd name="T17" fmla="*/ 188 h 240"/>
              <a:gd name="T18" fmla="*/ 72 w 224"/>
              <a:gd name="T19" fmla="*/ 168 h 240"/>
              <a:gd name="T20" fmla="*/ 96 w 224"/>
              <a:gd name="T21" fmla="*/ 148 h 240"/>
              <a:gd name="T22" fmla="*/ 108 w 224"/>
              <a:gd name="T23" fmla="*/ 136 h 240"/>
              <a:gd name="T24" fmla="*/ 120 w 224"/>
              <a:gd name="T25" fmla="*/ 120 h 240"/>
              <a:gd name="T26" fmla="*/ 132 w 224"/>
              <a:gd name="T27" fmla="*/ 104 h 240"/>
              <a:gd name="T28" fmla="*/ 148 w 224"/>
              <a:gd name="T29" fmla="*/ 88 h 240"/>
              <a:gd name="T30" fmla="*/ 164 w 224"/>
              <a:gd name="T31" fmla="*/ 68 h 240"/>
              <a:gd name="T32" fmla="*/ 180 w 224"/>
              <a:gd name="T33" fmla="*/ 48 h 240"/>
              <a:gd name="T34" fmla="*/ 196 w 224"/>
              <a:gd name="T35" fmla="*/ 24 h 240"/>
              <a:gd name="T36" fmla="*/ 212 w 224"/>
              <a:gd name="T37" fmla="*/ 0 h 240"/>
              <a:gd name="T38" fmla="*/ 224 w 224"/>
              <a:gd name="T39" fmla="*/ 68 h 240"/>
              <a:gd name="T40" fmla="*/ 212 w 224"/>
              <a:gd name="T41" fmla="*/ 84 h 240"/>
              <a:gd name="T42" fmla="*/ 200 w 224"/>
              <a:gd name="T43" fmla="*/ 100 h 240"/>
              <a:gd name="T44" fmla="*/ 188 w 224"/>
              <a:gd name="T45" fmla="*/ 116 h 240"/>
              <a:gd name="T46" fmla="*/ 176 w 224"/>
              <a:gd name="T47" fmla="*/ 128 h 240"/>
              <a:gd name="T48" fmla="*/ 164 w 224"/>
              <a:gd name="T49" fmla="*/ 140 h 240"/>
              <a:gd name="T50" fmla="*/ 152 w 224"/>
              <a:gd name="T51" fmla="*/ 152 h 240"/>
              <a:gd name="T52" fmla="*/ 140 w 224"/>
              <a:gd name="T53" fmla="*/ 160 h 240"/>
              <a:gd name="T54" fmla="*/ 132 w 224"/>
              <a:gd name="T55" fmla="*/ 172 h 240"/>
              <a:gd name="T56" fmla="*/ 112 w 224"/>
              <a:gd name="T57" fmla="*/ 188 h 240"/>
              <a:gd name="T58" fmla="*/ 92 w 224"/>
              <a:gd name="T59" fmla="*/ 204 h 240"/>
              <a:gd name="T60" fmla="*/ 68 w 224"/>
              <a:gd name="T61" fmla="*/ 216 h 240"/>
              <a:gd name="T62" fmla="*/ 48 w 224"/>
              <a:gd name="T63" fmla="*/ 228 h 240"/>
              <a:gd name="T64" fmla="*/ 40 w 224"/>
              <a:gd name="T65" fmla="*/ 232 h 240"/>
              <a:gd name="T66" fmla="*/ 32 w 224"/>
              <a:gd name="T67" fmla="*/ 236 h 240"/>
              <a:gd name="T68" fmla="*/ 24 w 224"/>
              <a:gd name="T69" fmla="*/ 240 h 240"/>
              <a:gd name="T70" fmla="*/ 16 w 224"/>
              <a:gd name="T71" fmla="*/ 240 h 240"/>
              <a:gd name="T72" fmla="*/ 12 w 224"/>
              <a:gd name="T73" fmla="*/ 240 h 240"/>
              <a:gd name="T74" fmla="*/ 8 w 224"/>
              <a:gd name="T75" fmla="*/ 240 h 240"/>
              <a:gd name="T76" fmla="*/ 4 w 224"/>
              <a:gd name="T77" fmla="*/ 240 h 240"/>
              <a:gd name="T78" fmla="*/ 4 w 224"/>
              <a:gd name="T79" fmla="*/ 236 h 240"/>
              <a:gd name="T80" fmla="*/ 4 w 224"/>
              <a:gd name="T81" fmla="*/ 236 h 2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224" h="240">
                <a:moveTo>
                  <a:pt x="4" y="236"/>
                </a:moveTo>
                <a:lnTo>
                  <a:pt x="0" y="236"/>
                </a:lnTo>
                <a:lnTo>
                  <a:pt x="4" y="232"/>
                </a:lnTo>
                <a:lnTo>
                  <a:pt x="4" y="228"/>
                </a:lnTo>
                <a:lnTo>
                  <a:pt x="8" y="228"/>
                </a:lnTo>
                <a:lnTo>
                  <a:pt x="16" y="220"/>
                </a:lnTo>
                <a:lnTo>
                  <a:pt x="24" y="212"/>
                </a:lnTo>
                <a:lnTo>
                  <a:pt x="40" y="200"/>
                </a:lnTo>
                <a:lnTo>
                  <a:pt x="56" y="188"/>
                </a:lnTo>
                <a:lnTo>
                  <a:pt x="72" y="168"/>
                </a:lnTo>
                <a:lnTo>
                  <a:pt x="96" y="148"/>
                </a:lnTo>
                <a:lnTo>
                  <a:pt x="108" y="136"/>
                </a:lnTo>
                <a:lnTo>
                  <a:pt x="120" y="120"/>
                </a:lnTo>
                <a:lnTo>
                  <a:pt x="132" y="104"/>
                </a:lnTo>
                <a:lnTo>
                  <a:pt x="148" y="88"/>
                </a:lnTo>
                <a:lnTo>
                  <a:pt x="164" y="68"/>
                </a:lnTo>
                <a:lnTo>
                  <a:pt x="180" y="48"/>
                </a:lnTo>
                <a:lnTo>
                  <a:pt x="196" y="24"/>
                </a:lnTo>
                <a:lnTo>
                  <a:pt x="212" y="0"/>
                </a:lnTo>
                <a:lnTo>
                  <a:pt x="224" y="68"/>
                </a:lnTo>
                <a:lnTo>
                  <a:pt x="212" y="84"/>
                </a:lnTo>
                <a:lnTo>
                  <a:pt x="200" y="100"/>
                </a:lnTo>
                <a:lnTo>
                  <a:pt x="188" y="116"/>
                </a:lnTo>
                <a:lnTo>
                  <a:pt x="176" y="128"/>
                </a:lnTo>
                <a:lnTo>
                  <a:pt x="164" y="140"/>
                </a:lnTo>
                <a:lnTo>
                  <a:pt x="152" y="152"/>
                </a:lnTo>
                <a:lnTo>
                  <a:pt x="140" y="160"/>
                </a:lnTo>
                <a:lnTo>
                  <a:pt x="132" y="172"/>
                </a:lnTo>
                <a:lnTo>
                  <a:pt x="112" y="188"/>
                </a:lnTo>
                <a:lnTo>
                  <a:pt x="92" y="204"/>
                </a:lnTo>
                <a:lnTo>
                  <a:pt x="68" y="216"/>
                </a:lnTo>
                <a:lnTo>
                  <a:pt x="48" y="228"/>
                </a:lnTo>
                <a:lnTo>
                  <a:pt x="40" y="232"/>
                </a:lnTo>
                <a:lnTo>
                  <a:pt x="32" y="236"/>
                </a:lnTo>
                <a:lnTo>
                  <a:pt x="24" y="240"/>
                </a:lnTo>
                <a:lnTo>
                  <a:pt x="16" y="240"/>
                </a:lnTo>
                <a:lnTo>
                  <a:pt x="12" y="240"/>
                </a:lnTo>
                <a:lnTo>
                  <a:pt x="8" y="240"/>
                </a:lnTo>
                <a:lnTo>
                  <a:pt x="4" y="240"/>
                </a:lnTo>
                <a:lnTo>
                  <a:pt x="4" y="236"/>
                </a:lnTo>
                <a:lnTo>
                  <a:pt x="4" y="236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0" name="Freeform 321">
            <a:extLst>
              <a:ext uri="{FF2B5EF4-FFF2-40B4-BE49-F238E27FC236}">
                <a16:creationId xmlns:a16="http://schemas.microsoft.com/office/drawing/2014/main" id="{39117CD0-AFBE-4516-A4DF-C4A250B3AE19}"/>
              </a:ext>
            </a:extLst>
          </p:cNvPr>
          <p:cNvSpPr>
            <a:spLocks/>
          </p:cNvSpPr>
          <p:nvPr/>
        </p:nvSpPr>
        <p:spPr bwMode="auto">
          <a:xfrm>
            <a:off x="5456569" y="5184441"/>
            <a:ext cx="439027" cy="337342"/>
          </a:xfrm>
          <a:custGeom>
            <a:avLst/>
            <a:gdLst>
              <a:gd name="T0" fmla="*/ 0 w 116"/>
              <a:gd name="T1" fmla="*/ 0 h 68"/>
              <a:gd name="T2" fmla="*/ 16 w 116"/>
              <a:gd name="T3" fmla="*/ 0 h 68"/>
              <a:gd name="T4" fmla="*/ 36 w 116"/>
              <a:gd name="T5" fmla="*/ 0 h 68"/>
              <a:gd name="T6" fmla="*/ 52 w 116"/>
              <a:gd name="T7" fmla="*/ 4 h 68"/>
              <a:gd name="T8" fmla="*/ 68 w 116"/>
              <a:gd name="T9" fmla="*/ 4 h 68"/>
              <a:gd name="T10" fmla="*/ 76 w 116"/>
              <a:gd name="T11" fmla="*/ 8 h 68"/>
              <a:gd name="T12" fmla="*/ 88 w 116"/>
              <a:gd name="T13" fmla="*/ 8 h 68"/>
              <a:gd name="T14" fmla="*/ 96 w 116"/>
              <a:gd name="T15" fmla="*/ 12 h 68"/>
              <a:gd name="T16" fmla="*/ 104 w 116"/>
              <a:gd name="T17" fmla="*/ 20 h 68"/>
              <a:gd name="T18" fmla="*/ 108 w 116"/>
              <a:gd name="T19" fmla="*/ 24 h 68"/>
              <a:gd name="T20" fmla="*/ 112 w 116"/>
              <a:gd name="T21" fmla="*/ 32 h 68"/>
              <a:gd name="T22" fmla="*/ 116 w 116"/>
              <a:gd name="T23" fmla="*/ 36 h 68"/>
              <a:gd name="T24" fmla="*/ 116 w 116"/>
              <a:gd name="T25" fmla="*/ 44 h 68"/>
              <a:gd name="T26" fmla="*/ 116 w 116"/>
              <a:gd name="T27" fmla="*/ 52 h 68"/>
              <a:gd name="T28" fmla="*/ 116 w 116"/>
              <a:gd name="T29" fmla="*/ 60 h 68"/>
              <a:gd name="T30" fmla="*/ 112 w 116"/>
              <a:gd name="T31" fmla="*/ 64 h 68"/>
              <a:gd name="T32" fmla="*/ 112 w 116"/>
              <a:gd name="T33" fmla="*/ 64 h 68"/>
              <a:gd name="T34" fmla="*/ 104 w 116"/>
              <a:gd name="T35" fmla="*/ 68 h 68"/>
              <a:gd name="T36" fmla="*/ 96 w 116"/>
              <a:gd name="T37" fmla="*/ 68 h 68"/>
              <a:gd name="T38" fmla="*/ 84 w 116"/>
              <a:gd name="T39" fmla="*/ 64 h 68"/>
              <a:gd name="T40" fmla="*/ 68 w 116"/>
              <a:gd name="T41" fmla="*/ 56 h 68"/>
              <a:gd name="T42" fmla="*/ 52 w 116"/>
              <a:gd name="T43" fmla="*/ 48 h 68"/>
              <a:gd name="T44" fmla="*/ 36 w 116"/>
              <a:gd name="T45" fmla="*/ 36 h 68"/>
              <a:gd name="T46" fmla="*/ 16 w 116"/>
              <a:gd name="T47" fmla="*/ 20 h 68"/>
              <a:gd name="T48" fmla="*/ 0 w 116"/>
              <a:gd name="T49" fmla="*/ 0 h 68"/>
              <a:gd name="T50" fmla="*/ 0 w 116"/>
              <a:gd name="T51" fmla="*/ 0 h 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16" h="68">
                <a:moveTo>
                  <a:pt x="0" y="0"/>
                </a:moveTo>
                <a:lnTo>
                  <a:pt x="16" y="0"/>
                </a:lnTo>
                <a:lnTo>
                  <a:pt x="36" y="0"/>
                </a:lnTo>
                <a:lnTo>
                  <a:pt x="52" y="4"/>
                </a:lnTo>
                <a:lnTo>
                  <a:pt x="68" y="4"/>
                </a:lnTo>
                <a:lnTo>
                  <a:pt x="76" y="8"/>
                </a:lnTo>
                <a:lnTo>
                  <a:pt x="88" y="8"/>
                </a:lnTo>
                <a:lnTo>
                  <a:pt x="96" y="12"/>
                </a:lnTo>
                <a:lnTo>
                  <a:pt x="104" y="20"/>
                </a:lnTo>
                <a:lnTo>
                  <a:pt x="108" y="24"/>
                </a:lnTo>
                <a:lnTo>
                  <a:pt x="112" y="32"/>
                </a:lnTo>
                <a:lnTo>
                  <a:pt x="116" y="36"/>
                </a:lnTo>
                <a:lnTo>
                  <a:pt x="116" y="44"/>
                </a:lnTo>
                <a:lnTo>
                  <a:pt x="116" y="52"/>
                </a:lnTo>
                <a:lnTo>
                  <a:pt x="116" y="60"/>
                </a:lnTo>
                <a:lnTo>
                  <a:pt x="112" y="64"/>
                </a:lnTo>
                <a:lnTo>
                  <a:pt x="112" y="64"/>
                </a:lnTo>
                <a:lnTo>
                  <a:pt x="104" y="68"/>
                </a:lnTo>
                <a:lnTo>
                  <a:pt x="96" y="68"/>
                </a:lnTo>
                <a:lnTo>
                  <a:pt x="84" y="64"/>
                </a:lnTo>
                <a:lnTo>
                  <a:pt x="68" y="56"/>
                </a:lnTo>
                <a:lnTo>
                  <a:pt x="52" y="48"/>
                </a:lnTo>
                <a:lnTo>
                  <a:pt x="36" y="36"/>
                </a:lnTo>
                <a:lnTo>
                  <a:pt x="16" y="20"/>
                </a:lnTo>
                <a:lnTo>
                  <a:pt x="0" y="0"/>
                </a:lnTo>
                <a:lnTo>
                  <a:pt x="0" y="0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1" name="Freeform 322">
            <a:extLst>
              <a:ext uri="{FF2B5EF4-FFF2-40B4-BE49-F238E27FC236}">
                <a16:creationId xmlns:a16="http://schemas.microsoft.com/office/drawing/2014/main" id="{BBD6C6BD-9554-4B7D-BF3D-98FC80D84875}"/>
              </a:ext>
            </a:extLst>
          </p:cNvPr>
          <p:cNvSpPr>
            <a:spLocks/>
          </p:cNvSpPr>
          <p:nvPr/>
        </p:nvSpPr>
        <p:spPr bwMode="auto">
          <a:xfrm>
            <a:off x="5655287" y="4569288"/>
            <a:ext cx="650971" cy="1706555"/>
          </a:xfrm>
          <a:custGeom>
            <a:avLst/>
            <a:gdLst>
              <a:gd name="T0" fmla="*/ 36 w 172"/>
              <a:gd name="T1" fmla="*/ 332 h 344"/>
              <a:gd name="T2" fmla="*/ 24 w 172"/>
              <a:gd name="T3" fmla="*/ 336 h 344"/>
              <a:gd name="T4" fmla="*/ 12 w 172"/>
              <a:gd name="T5" fmla="*/ 340 h 344"/>
              <a:gd name="T6" fmla="*/ 4 w 172"/>
              <a:gd name="T7" fmla="*/ 344 h 344"/>
              <a:gd name="T8" fmla="*/ 0 w 172"/>
              <a:gd name="T9" fmla="*/ 340 h 344"/>
              <a:gd name="T10" fmla="*/ 0 w 172"/>
              <a:gd name="T11" fmla="*/ 340 h 344"/>
              <a:gd name="T12" fmla="*/ 0 w 172"/>
              <a:gd name="T13" fmla="*/ 336 h 344"/>
              <a:gd name="T14" fmla="*/ 0 w 172"/>
              <a:gd name="T15" fmla="*/ 332 h 344"/>
              <a:gd name="T16" fmla="*/ 4 w 172"/>
              <a:gd name="T17" fmla="*/ 328 h 344"/>
              <a:gd name="T18" fmla="*/ 4 w 172"/>
              <a:gd name="T19" fmla="*/ 324 h 344"/>
              <a:gd name="T20" fmla="*/ 12 w 172"/>
              <a:gd name="T21" fmla="*/ 320 h 344"/>
              <a:gd name="T22" fmla="*/ 16 w 172"/>
              <a:gd name="T23" fmla="*/ 312 h 344"/>
              <a:gd name="T24" fmla="*/ 24 w 172"/>
              <a:gd name="T25" fmla="*/ 308 h 344"/>
              <a:gd name="T26" fmla="*/ 36 w 172"/>
              <a:gd name="T27" fmla="*/ 296 h 344"/>
              <a:gd name="T28" fmla="*/ 48 w 172"/>
              <a:gd name="T29" fmla="*/ 280 h 344"/>
              <a:gd name="T30" fmla="*/ 64 w 172"/>
              <a:gd name="T31" fmla="*/ 260 h 344"/>
              <a:gd name="T32" fmla="*/ 80 w 172"/>
              <a:gd name="T33" fmla="*/ 240 h 344"/>
              <a:gd name="T34" fmla="*/ 92 w 172"/>
              <a:gd name="T35" fmla="*/ 216 h 344"/>
              <a:gd name="T36" fmla="*/ 104 w 172"/>
              <a:gd name="T37" fmla="*/ 192 h 344"/>
              <a:gd name="T38" fmla="*/ 108 w 172"/>
              <a:gd name="T39" fmla="*/ 168 h 344"/>
              <a:gd name="T40" fmla="*/ 112 w 172"/>
              <a:gd name="T41" fmla="*/ 144 h 344"/>
              <a:gd name="T42" fmla="*/ 116 w 172"/>
              <a:gd name="T43" fmla="*/ 124 h 344"/>
              <a:gd name="T44" fmla="*/ 116 w 172"/>
              <a:gd name="T45" fmla="*/ 104 h 344"/>
              <a:gd name="T46" fmla="*/ 120 w 172"/>
              <a:gd name="T47" fmla="*/ 84 h 344"/>
              <a:gd name="T48" fmla="*/ 120 w 172"/>
              <a:gd name="T49" fmla="*/ 68 h 344"/>
              <a:gd name="T50" fmla="*/ 116 w 172"/>
              <a:gd name="T51" fmla="*/ 56 h 344"/>
              <a:gd name="T52" fmla="*/ 116 w 172"/>
              <a:gd name="T53" fmla="*/ 40 h 344"/>
              <a:gd name="T54" fmla="*/ 112 w 172"/>
              <a:gd name="T55" fmla="*/ 32 h 344"/>
              <a:gd name="T56" fmla="*/ 108 w 172"/>
              <a:gd name="T57" fmla="*/ 20 h 344"/>
              <a:gd name="T58" fmla="*/ 104 w 172"/>
              <a:gd name="T59" fmla="*/ 12 h 344"/>
              <a:gd name="T60" fmla="*/ 104 w 172"/>
              <a:gd name="T61" fmla="*/ 8 h 344"/>
              <a:gd name="T62" fmla="*/ 104 w 172"/>
              <a:gd name="T63" fmla="*/ 4 h 344"/>
              <a:gd name="T64" fmla="*/ 112 w 172"/>
              <a:gd name="T65" fmla="*/ 0 h 344"/>
              <a:gd name="T66" fmla="*/ 112 w 172"/>
              <a:gd name="T67" fmla="*/ 0 h 344"/>
              <a:gd name="T68" fmla="*/ 116 w 172"/>
              <a:gd name="T69" fmla="*/ 0 h 344"/>
              <a:gd name="T70" fmla="*/ 124 w 172"/>
              <a:gd name="T71" fmla="*/ 0 h 344"/>
              <a:gd name="T72" fmla="*/ 132 w 172"/>
              <a:gd name="T73" fmla="*/ 0 h 344"/>
              <a:gd name="T74" fmla="*/ 140 w 172"/>
              <a:gd name="T75" fmla="*/ 0 h 344"/>
              <a:gd name="T76" fmla="*/ 148 w 172"/>
              <a:gd name="T77" fmla="*/ 4 h 344"/>
              <a:gd name="T78" fmla="*/ 160 w 172"/>
              <a:gd name="T79" fmla="*/ 4 h 344"/>
              <a:gd name="T80" fmla="*/ 172 w 172"/>
              <a:gd name="T81" fmla="*/ 8 h 344"/>
              <a:gd name="T82" fmla="*/ 172 w 172"/>
              <a:gd name="T83" fmla="*/ 16 h 344"/>
              <a:gd name="T84" fmla="*/ 172 w 172"/>
              <a:gd name="T85" fmla="*/ 24 h 344"/>
              <a:gd name="T86" fmla="*/ 172 w 172"/>
              <a:gd name="T87" fmla="*/ 36 h 344"/>
              <a:gd name="T88" fmla="*/ 172 w 172"/>
              <a:gd name="T89" fmla="*/ 48 h 344"/>
              <a:gd name="T90" fmla="*/ 172 w 172"/>
              <a:gd name="T91" fmla="*/ 60 h 344"/>
              <a:gd name="T92" fmla="*/ 172 w 172"/>
              <a:gd name="T93" fmla="*/ 72 h 344"/>
              <a:gd name="T94" fmla="*/ 172 w 172"/>
              <a:gd name="T95" fmla="*/ 88 h 344"/>
              <a:gd name="T96" fmla="*/ 172 w 172"/>
              <a:gd name="T97" fmla="*/ 104 h 344"/>
              <a:gd name="T98" fmla="*/ 168 w 172"/>
              <a:gd name="T99" fmla="*/ 132 h 344"/>
              <a:gd name="T100" fmla="*/ 164 w 172"/>
              <a:gd name="T101" fmla="*/ 160 h 344"/>
              <a:gd name="T102" fmla="*/ 160 w 172"/>
              <a:gd name="T103" fmla="*/ 184 h 344"/>
              <a:gd name="T104" fmla="*/ 152 w 172"/>
              <a:gd name="T105" fmla="*/ 208 h 344"/>
              <a:gd name="T106" fmla="*/ 140 w 172"/>
              <a:gd name="T107" fmla="*/ 228 h 344"/>
              <a:gd name="T108" fmla="*/ 128 w 172"/>
              <a:gd name="T109" fmla="*/ 248 h 344"/>
              <a:gd name="T110" fmla="*/ 116 w 172"/>
              <a:gd name="T111" fmla="*/ 264 h 344"/>
              <a:gd name="T112" fmla="*/ 104 w 172"/>
              <a:gd name="T113" fmla="*/ 280 h 344"/>
              <a:gd name="T114" fmla="*/ 88 w 172"/>
              <a:gd name="T115" fmla="*/ 296 h 344"/>
              <a:gd name="T116" fmla="*/ 72 w 172"/>
              <a:gd name="T117" fmla="*/ 308 h 344"/>
              <a:gd name="T118" fmla="*/ 56 w 172"/>
              <a:gd name="T119" fmla="*/ 320 h 344"/>
              <a:gd name="T120" fmla="*/ 36 w 172"/>
              <a:gd name="T121" fmla="*/ 332 h 344"/>
              <a:gd name="T122" fmla="*/ 36 w 172"/>
              <a:gd name="T123" fmla="*/ 332 h 3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72" h="344">
                <a:moveTo>
                  <a:pt x="36" y="332"/>
                </a:moveTo>
                <a:lnTo>
                  <a:pt x="24" y="336"/>
                </a:lnTo>
                <a:lnTo>
                  <a:pt x="12" y="340"/>
                </a:lnTo>
                <a:lnTo>
                  <a:pt x="4" y="344"/>
                </a:lnTo>
                <a:lnTo>
                  <a:pt x="0" y="340"/>
                </a:lnTo>
                <a:lnTo>
                  <a:pt x="0" y="340"/>
                </a:lnTo>
                <a:lnTo>
                  <a:pt x="0" y="336"/>
                </a:lnTo>
                <a:lnTo>
                  <a:pt x="0" y="332"/>
                </a:lnTo>
                <a:lnTo>
                  <a:pt x="4" y="328"/>
                </a:lnTo>
                <a:lnTo>
                  <a:pt x="4" y="324"/>
                </a:lnTo>
                <a:lnTo>
                  <a:pt x="12" y="320"/>
                </a:lnTo>
                <a:lnTo>
                  <a:pt x="16" y="312"/>
                </a:lnTo>
                <a:lnTo>
                  <a:pt x="24" y="308"/>
                </a:lnTo>
                <a:lnTo>
                  <a:pt x="36" y="296"/>
                </a:lnTo>
                <a:lnTo>
                  <a:pt x="48" y="280"/>
                </a:lnTo>
                <a:lnTo>
                  <a:pt x="64" y="260"/>
                </a:lnTo>
                <a:lnTo>
                  <a:pt x="80" y="240"/>
                </a:lnTo>
                <a:lnTo>
                  <a:pt x="92" y="216"/>
                </a:lnTo>
                <a:lnTo>
                  <a:pt x="104" y="192"/>
                </a:lnTo>
                <a:lnTo>
                  <a:pt x="108" y="168"/>
                </a:lnTo>
                <a:lnTo>
                  <a:pt x="112" y="144"/>
                </a:lnTo>
                <a:lnTo>
                  <a:pt x="116" y="124"/>
                </a:lnTo>
                <a:lnTo>
                  <a:pt x="116" y="104"/>
                </a:lnTo>
                <a:lnTo>
                  <a:pt x="120" y="84"/>
                </a:lnTo>
                <a:lnTo>
                  <a:pt x="120" y="68"/>
                </a:lnTo>
                <a:lnTo>
                  <a:pt x="116" y="56"/>
                </a:lnTo>
                <a:lnTo>
                  <a:pt x="116" y="40"/>
                </a:lnTo>
                <a:lnTo>
                  <a:pt x="112" y="32"/>
                </a:lnTo>
                <a:lnTo>
                  <a:pt x="108" y="20"/>
                </a:lnTo>
                <a:lnTo>
                  <a:pt x="104" y="12"/>
                </a:lnTo>
                <a:lnTo>
                  <a:pt x="104" y="8"/>
                </a:lnTo>
                <a:lnTo>
                  <a:pt x="104" y="4"/>
                </a:lnTo>
                <a:lnTo>
                  <a:pt x="112" y="0"/>
                </a:lnTo>
                <a:lnTo>
                  <a:pt x="112" y="0"/>
                </a:lnTo>
                <a:lnTo>
                  <a:pt x="116" y="0"/>
                </a:lnTo>
                <a:lnTo>
                  <a:pt x="124" y="0"/>
                </a:lnTo>
                <a:lnTo>
                  <a:pt x="132" y="0"/>
                </a:lnTo>
                <a:lnTo>
                  <a:pt x="140" y="0"/>
                </a:lnTo>
                <a:lnTo>
                  <a:pt x="148" y="4"/>
                </a:lnTo>
                <a:lnTo>
                  <a:pt x="160" y="4"/>
                </a:lnTo>
                <a:lnTo>
                  <a:pt x="172" y="8"/>
                </a:lnTo>
                <a:lnTo>
                  <a:pt x="172" y="16"/>
                </a:lnTo>
                <a:lnTo>
                  <a:pt x="172" y="24"/>
                </a:lnTo>
                <a:lnTo>
                  <a:pt x="172" y="36"/>
                </a:lnTo>
                <a:lnTo>
                  <a:pt x="172" y="48"/>
                </a:lnTo>
                <a:lnTo>
                  <a:pt x="172" y="60"/>
                </a:lnTo>
                <a:lnTo>
                  <a:pt x="172" y="72"/>
                </a:lnTo>
                <a:lnTo>
                  <a:pt x="172" y="88"/>
                </a:lnTo>
                <a:lnTo>
                  <a:pt x="172" y="104"/>
                </a:lnTo>
                <a:lnTo>
                  <a:pt x="168" y="132"/>
                </a:lnTo>
                <a:lnTo>
                  <a:pt x="164" y="160"/>
                </a:lnTo>
                <a:lnTo>
                  <a:pt x="160" y="184"/>
                </a:lnTo>
                <a:lnTo>
                  <a:pt x="152" y="208"/>
                </a:lnTo>
                <a:lnTo>
                  <a:pt x="140" y="228"/>
                </a:lnTo>
                <a:lnTo>
                  <a:pt x="128" y="248"/>
                </a:lnTo>
                <a:lnTo>
                  <a:pt x="116" y="264"/>
                </a:lnTo>
                <a:lnTo>
                  <a:pt x="104" y="280"/>
                </a:lnTo>
                <a:lnTo>
                  <a:pt x="88" y="296"/>
                </a:lnTo>
                <a:lnTo>
                  <a:pt x="72" y="308"/>
                </a:lnTo>
                <a:lnTo>
                  <a:pt x="56" y="320"/>
                </a:lnTo>
                <a:lnTo>
                  <a:pt x="36" y="332"/>
                </a:lnTo>
                <a:lnTo>
                  <a:pt x="36" y="332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2" name="Freeform 323">
            <a:extLst>
              <a:ext uri="{FF2B5EF4-FFF2-40B4-BE49-F238E27FC236}">
                <a16:creationId xmlns:a16="http://schemas.microsoft.com/office/drawing/2014/main" id="{08C704F8-3AA2-48B5-AD26-AA45B7511764}"/>
              </a:ext>
            </a:extLst>
          </p:cNvPr>
          <p:cNvSpPr>
            <a:spLocks/>
          </p:cNvSpPr>
          <p:nvPr/>
        </p:nvSpPr>
        <p:spPr bwMode="auto">
          <a:xfrm>
            <a:off x="6160322" y="4489913"/>
            <a:ext cx="1317083" cy="1666868"/>
          </a:xfrm>
          <a:custGeom>
            <a:avLst/>
            <a:gdLst>
              <a:gd name="T0" fmla="*/ 116 w 348"/>
              <a:gd name="T1" fmla="*/ 0 h 336"/>
              <a:gd name="T2" fmla="*/ 140 w 348"/>
              <a:gd name="T3" fmla="*/ 0 h 336"/>
              <a:gd name="T4" fmla="*/ 176 w 348"/>
              <a:gd name="T5" fmla="*/ 16 h 336"/>
              <a:gd name="T6" fmla="*/ 188 w 348"/>
              <a:gd name="T7" fmla="*/ 24 h 336"/>
              <a:gd name="T8" fmla="*/ 184 w 348"/>
              <a:gd name="T9" fmla="*/ 32 h 336"/>
              <a:gd name="T10" fmla="*/ 172 w 348"/>
              <a:gd name="T11" fmla="*/ 44 h 336"/>
              <a:gd name="T12" fmla="*/ 164 w 348"/>
              <a:gd name="T13" fmla="*/ 52 h 336"/>
              <a:gd name="T14" fmla="*/ 156 w 348"/>
              <a:gd name="T15" fmla="*/ 68 h 336"/>
              <a:gd name="T16" fmla="*/ 148 w 348"/>
              <a:gd name="T17" fmla="*/ 108 h 336"/>
              <a:gd name="T18" fmla="*/ 136 w 348"/>
              <a:gd name="T19" fmla="*/ 160 h 336"/>
              <a:gd name="T20" fmla="*/ 136 w 348"/>
              <a:gd name="T21" fmla="*/ 200 h 336"/>
              <a:gd name="T22" fmla="*/ 144 w 348"/>
              <a:gd name="T23" fmla="*/ 232 h 336"/>
              <a:gd name="T24" fmla="*/ 156 w 348"/>
              <a:gd name="T25" fmla="*/ 256 h 336"/>
              <a:gd name="T26" fmla="*/ 180 w 348"/>
              <a:gd name="T27" fmla="*/ 276 h 336"/>
              <a:gd name="T28" fmla="*/ 208 w 348"/>
              <a:gd name="T29" fmla="*/ 284 h 336"/>
              <a:gd name="T30" fmla="*/ 240 w 348"/>
              <a:gd name="T31" fmla="*/ 284 h 336"/>
              <a:gd name="T32" fmla="*/ 264 w 348"/>
              <a:gd name="T33" fmla="*/ 280 h 336"/>
              <a:gd name="T34" fmla="*/ 272 w 348"/>
              <a:gd name="T35" fmla="*/ 272 h 336"/>
              <a:gd name="T36" fmla="*/ 276 w 348"/>
              <a:gd name="T37" fmla="*/ 256 h 336"/>
              <a:gd name="T38" fmla="*/ 276 w 348"/>
              <a:gd name="T39" fmla="*/ 220 h 336"/>
              <a:gd name="T40" fmla="*/ 284 w 348"/>
              <a:gd name="T41" fmla="*/ 196 h 336"/>
              <a:gd name="T42" fmla="*/ 292 w 348"/>
              <a:gd name="T43" fmla="*/ 184 h 336"/>
              <a:gd name="T44" fmla="*/ 300 w 348"/>
              <a:gd name="T45" fmla="*/ 184 h 336"/>
              <a:gd name="T46" fmla="*/ 312 w 348"/>
              <a:gd name="T47" fmla="*/ 196 h 336"/>
              <a:gd name="T48" fmla="*/ 320 w 348"/>
              <a:gd name="T49" fmla="*/ 220 h 336"/>
              <a:gd name="T50" fmla="*/ 328 w 348"/>
              <a:gd name="T51" fmla="*/ 252 h 336"/>
              <a:gd name="T52" fmla="*/ 336 w 348"/>
              <a:gd name="T53" fmla="*/ 276 h 336"/>
              <a:gd name="T54" fmla="*/ 344 w 348"/>
              <a:gd name="T55" fmla="*/ 292 h 336"/>
              <a:gd name="T56" fmla="*/ 348 w 348"/>
              <a:gd name="T57" fmla="*/ 304 h 336"/>
              <a:gd name="T58" fmla="*/ 344 w 348"/>
              <a:gd name="T59" fmla="*/ 316 h 336"/>
              <a:gd name="T60" fmla="*/ 312 w 348"/>
              <a:gd name="T61" fmla="*/ 328 h 336"/>
              <a:gd name="T62" fmla="*/ 260 w 348"/>
              <a:gd name="T63" fmla="*/ 336 h 336"/>
              <a:gd name="T64" fmla="*/ 196 w 348"/>
              <a:gd name="T65" fmla="*/ 328 h 336"/>
              <a:gd name="T66" fmla="*/ 144 w 348"/>
              <a:gd name="T67" fmla="*/ 312 h 336"/>
              <a:gd name="T68" fmla="*/ 112 w 348"/>
              <a:gd name="T69" fmla="*/ 284 h 336"/>
              <a:gd name="T70" fmla="*/ 92 w 348"/>
              <a:gd name="T71" fmla="*/ 244 h 336"/>
              <a:gd name="T72" fmla="*/ 88 w 348"/>
              <a:gd name="T73" fmla="*/ 204 h 336"/>
              <a:gd name="T74" fmla="*/ 84 w 348"/>
              <a:gd name="T75" fmla="*/ 172 h 336"/>
              <a:gd name="T76" fmla="*/ 92 w 348"/>
              <a:gd name="T77" fmla="*/ 132 h 336"/>
              <a:gd name="T78" fmla="*/ 100 w 348"/>
              <a:gd name="T79" fmla="*/ 84 h 336"/>
              <a:gd name="T80" fmla="*/ 104 w 348"/>
              <a:gd name="T81" fmla="*/ 52 h 336"/>
              <a:gd name="T82" fmla="*/ 104 w 348"/>
              <a:gd name="T83" fmla="*/ 44 h 336"/>
              <a:gd name="T84" fmla="*/ 92 w 348"/>
              <a:gd name="T85" fmla="*/ 44 h 336"/>
              <a:gd name="T86" fmla="*/ 72 w 348"/>
              <a:gd name="T87" fmla="*/ 44 h 336"/>
              <a:gd name="T88" fmla="*/ 28 w 348"/>
              <a:gd name="T89" fmla="*/ 48 h 336"/>
              <a:gd name="T90" fmla="*/ 0 w 348"/>
              <a:gd name="T91" fmla="*/ 24 h 336"/>
              <a:gd name="T92" fmla="*/ 56 w 348"/>
              <a:gd name="T93" fmla="*/ 16 h 336"/>
              <a:gd name="T94" fmla="*/ 92 w 348"/>
              <a:gd name="T95" fmla="*/ 12 h 336"/>
              <a:gd name="T96" fmla="*/ 100 w 348"/>
              <a:gd name="T97" fmla="*/ 8 h 3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348" h="336">
                <a:moveTo>
                  <a:pt x="100" y="8"/>
                </a:moveTo>
                <a:lnTo>
                  <a:pt x="112" y="4"/>
                </a:lnTo>
                <a:lnTo>
                  <a:pt x="116" y="0"/>
                </a:lnTo>
                <a:lnTo>
                  <a:pt x="124" y="0"/>
                </a:lnTo>
                <a:lnTo>
                  <a:pt x="128" y="0"/>
                </a:lnTo>
                <a:lnTo>
                  <a:pt x="140" y="0"/>
                </a:lnTo>
                <a:lnTo>
                  <a:pt x="148" y="4"/>
                </a:lnTo>
                <a:lnTo>
                  <a:pt x="164" y="8"/>
                </a:lnTo>
                <a:lnTo>
                  <a:pt x="176" y="16"/>
                </a:lnTo>
                <a:lnTo>
                  <a:pt x="184" y="20"/>
                </a:lnTo>
                <a:lnTo>
                  <a:pt x="184" y="24"/>
                </a:lnTo>
                <a:lnTo>
                  <a:pt x="188" y="24"/>
                </a:lnTo>
                <a:lnTo>
                  <a:pt x="188" y="28"/>
                </a:lnTo>
                <a:lnTo>
                  <a:pt x="188" y="28"/>
                </a:lnTo>
                <a:lnTo>
                  <a:pt x="184" y="32"/>
                </a:lnTo>
                <a:lnTo>
                  <a:pt x="180" y="36"/>
                </a:lnTo>
                <a:lnTo>
                  <a:pt x="176" y="40"/>
                </a:lnTo>
                <a:lnTo>
                  <a:pt x="172" y="44"/>
                </a:lnTo>
                <a:lnTo>
                  <a:pt x="168" y="44"/>
                </a:lnTo>
                <a:lnTo>
                  <a:pt x="168" y="48"/>
                </a:lnTo>
                <a:lnTo>
                  <a:pt x="164" y="52"/>
                </a:lnTo>
                <a:lnTo>
                  <a:pt x="160" y="56"/>
                </a:lnTo>
                <a:lnTo>
                  <a:pt x="160" y="60"/>
                </a:lnTo>
                <a:lnTo>
                  <a:pt x="156" y="68"/>
                </a:lnTo>
                <a:lnTo>
                  <a:pt x="152" y="76"/>
                </a:lnTo>
                <a:lnTo>
                  <a:pt x="152" y="88"/>
                </a:lnTo>
                <a:lnTo>
                  <a:pt x="148" y="108"/>
                </a:lnTo>
                <a:lnTo>
                  <a:pt x="144" y="124"/>
                </a:lnTo>
                <a:lnTo>
                  <a:pt x="140" y="144"/>
                </a:lnTo>
                <a:lnTo>
                  <a:pt x="136" y="160"/>
                </a:lnTo>
                <a:lnTo>
                  <a:pt x="136" y="172"/>
                </a:lnTo>
                <a:lnTo>
                  <a:pt x="136" y="188"/>
                </a:lnTo>
                <a:lnTo>
                  <a:pt x="136" y="200"/>
                </a:lnTo>
                <a:lnTo>
                  <a:pt x="136" y="212"/>
                </a:lnTo>
                <a:lnTo>
                  <a:pt x="140" y="224"/>
                </a:lnTo>
                <a:lnTo>
                  <a:pt x="144" y="232"/>
                </a:lnTo>
                <a:lnTo>
                  <a:pt x="148" y="244"/>
                </a:lnTo>
                <a:lnTo>
                  <a:pt x="152" y="252"/>
                </a:lnTo>
                <a:lnTo>
                  <a:pt x="156" y="256"/>
                </a:lnTo>
                <a:lnTo>
                  <a:pt x="164" y="264"/>
                </a:lnTo>
                <a:lnTo>
                  <a:pt x="168" y="268"/>
                </a:lnTo>
                <a:lnTo>
                  <a:pt x="180" y="276"/>
                </a:lnTo>
                <a:lnTo>
                  <a:pt x="188" y="280"/>
                </a:lnTo>
                <a:lnTo>
                  <a:pt x="196" y="280"/>
                </a:lnTo>
                <a:lnTo>
                  <a:pt x="208" y="284"/>
                </a:lnTo>
                <a:lnTo>
                  <a:pt x="224" y="284"/>
                </a:lnTo>
                <a:lnTo>
                  <a:pt x="232" y="284"/>
                </a:lnTo>
                <a:lnTo>
                  <a:pt x="240" y="284"/>
                </a:lnTo>
                <a:lnTo>
                  <a:pt x="252" y="284"/>
                </a:lnTo>
                <a:lnTo>
                  <a:pt x="256" y="284"/>
                </a:lnTo>
                <a:lnTo>
                  <a:pt x="264" y="280"/>
                </a:lnTo>
                <a:lnTo>
                  <a:pt x="268" y="280"/>
                </a:lnTo>
                <a:lnTo>
                  <a:pt x="268" y="276"/>
                </a:lnTo>
                <a:lnTo>
                  <a:pt x="272" y="272"/>
                </a:lnTo>
                <a:lnTo>
                  <a:pt x="272" y="268"/>
                </a:lnTo>
                <a:lnTo>
                  <a:pt x="272" y="264"/>
                </a:lnTo>
                <a:lnTo>
                  <a:pt x="276" y="256"/>
                </a:lnTo>
                <a:lnTo>
                  <a:pt x="276" y="252"/>
                </a:lnTo>
                <a:lnTo>
                  <a:pt x="276" y="236"/>
                </a:lnTo>
                <a:lnTo>
                  <a:pt x="276" y="220"/>
                </a:lnTo>
                <a:lnTo>
                  <a:pt x="280" y="208"/>
                </a:lnTo>
                <a:lnTo>
                  <a:pt x="280" y="204"/>
                </a:lnTo>
                <a:lnTo>
                  <a:pt x="284" y="196"/>
                </a:lnTo>
                <a:lnTo>
                  <a:pt x="284" y="192"/>
                </a:lnTo>
                <a:lnTo>
                  <a:pt x="288" y="188"/>
                </a:lnTo>
                <a:lnTo>
                  <a:pt x="292" y="184"/>
                </a:lnTo>
                <a:lnTo>
                  <a:pt x="296" y="184"/>
                </a:lnTo>
                <a:lnTo>
                  <a:pt x="300" y="184"/>
                </a:lnTo>
                <a:lnTo>
                  <a:pt x="300" y="184"/>
                </a:lnTo>
                <a:lnTo>
                  <a:pt x="304" y="188"/>
                </a:lnTo>
                <a:lnTo>
                  <a:pt x="308" y="192"/>
                </a:lnTo>
                <a:lnTo>
                  <a:pt x="312" y="196"/>
                </a:lnTo>
                <a:lnTo>
                  <a:pt x="316" y="204"/>
                </a:lnTo>
                <a:lnTo>
                  <a:pt x="316" y="212"/>
                </a:lnTo>
                <a:lnTo>
                  <a:pt x="320" y="220"/>
                </a:lnTo>
                <a:lnTo>
                  <a:pt x="320" y="232"/>
                </a:lnTo>
                <a:lnTo>
                  <a:pt x="324" y="244"/>
                </a:lnTo>
                <a:lnTo>
                  <a:pt x="328" y="252"/>
                </a:lnTo>
                <a:lnTo>
                  <a:pt x="328" y="264"/>
                </a:lnTo>
                <a:lnTo>
                  <a:pt x="332" y="272"/>
                </a:lnTo>
                <a:lnTo>
                  <a:pt x="336" y="276"/>
                </a:lnTo>
                <a:lnTo>
                  <a:pt x="340" y="284"/>
                </a:lnTo>
                <a:lnTo>
                  <a:pt x="340" y="288"/>
                </a:lnTo>
                <a:lnTo>
                  <a:pt x="344" y="292"/>
                </a:lnTo>
                <a:lnTo>
                  <a:pt x="348" y="296"/>
                </a:lnTo>
                <a:lnTo>
                  <a:pt x="348" y="300"/>
                </a:lnTo>
                <a:lnTo>
                  <a:pt x="348" y="304"/>
                </a:lnTo>
                <a:lnTo>
                  <a:pt x="348" y="308"/>
                </a:lnTo>
                <a:lnTo>
                  <a:pt x="348" y="312"/>
                </a:lnTo>
                <a:lnTo>
                  <a:pt x="344" y="316"/>
                </a:lnTo>
                <a:lnTo>
                  <a:pt x="336" y="320"/>
                </a:lnTo>
                <a:lnTo>
                  <a:pt x="332" y="320"/>
                </a:lnTo>
                <a:lnTo>
                  <a:pt x="312" y="328"/>
                </a:lnTo>
                <a:lnTo>
                  <a:pt x="296" y="332"/>
                </a:lnTo>
                <a:lnTo>
                  <a:pt x="272" y="336"/>
                </a:lnTo>
                <a:lnTo>
                  <a:pt x="260" y="336"/>
                </a:lnTo>
                <a:lnTo>
                  <a:pt x="244" y="336"/>
                </a:lnTo>
                <a:lnTo>
                  <a:pt x="220" y="332"/>
                </a:lnTo>
                <a:lnTo>
                  <a:pt x="196" y="328"/>
                </a:lnTo>
                <a:lnTo>
                  <a:pt x="172" y="324"/>
                </a:lnTo>
                <a:lnTo>
                  <a:pt x="156" y="316"/>
                </a:lnTo>
                <a:lnTo>
                  <a:pt x="144" y="312"/>
                </a:lnTo>
                <a:lnTo>
                  <a:pt x="136" y="304"/>
                </a:lnTo>
                <a:lnTo>
                  <a:pt x="124" y="296"/>
                </a:lnTo>
                <a:lnTo>
                  <a:pt x="112" y="284"/>
                </a:lnTo>
                <a:lnTo>
                  <a:pt x="104" y="272"/>
                </a:lnTo>
                <a:lnTo>
                  <a:pt x="100" y="256"/>
                </a:lnTo>
                <a:lnTo>
                  <a:pt x="92" y="244"/>
                </a:lnTo>
                <a:lnTo>
                  <a:pt x="88" y="228"/>
                </a:lnTo>
                <a:lnTo>
                  <a:pt x="88" y="216"/>
                </a:lnTo>
                <a:lnTo>
                  <a:pt x="88" y="204"/>
                </a:lnTo>
                <a:lnTo>
                  <a:pt x="84" y="196"/>
                </a:lnTo>
                <a:lnTo>
                  <a:pt x="84" y="184"/>
                </a:lnTo>
                <a:lnTo>
                  <a:pt x="84" y="172"/>
                </a:lnTo>
                <a:lnTo>
                  <a:pt x="88" y="160"/>
                </a:lnTo>
                <a:lnTo>
                  <a:pt x="88" y="148"/>
                </a:lnTo>
                <a:lnTo>
                  <a:pt x="92" y="132"/>
                </a:lnTo>
                <a:lnTo>
                  <a:pt x="92" y="112"/>
                </a:lnTo>
                <a:lnTo>
                  <a:pt x="96" y="96"/>
                </a:lnTo>
                <a:lnTo>
                  <a:pt x="100" y="84"/>
                </a:lnTo>
                <a:lnTo>
                  <a:pt x="100" y="72"/>
                </a:lnTo>
                <a:lnTo>
                  <a:pt x="104" y="60"/>
                </a:lnTo>
                <a:lnTo>
                  <a:pt x="104" y="52"/>
                </a:lnTo>
                <a:lnTo>
                  <a:pt x="104" y="48"/>
                </a:lnTo>
                <a:lnTo>
                  <a:pt x="104" y="44"/>
                </a:lnTo>
                <a:lnTo>
                  <a:pt x="104" y="44"/>
                </a:lnTo>
                <a:lnTo>
                  <a:pt x="100" y="44"/>
                </a:lnTo>
                <a:lnTo>
                  <a:pt x="96" y="44"/>
                </a:lnTo>
                <a:lnTo>
                  <a:pt x="92" y="44"/>
                </a:lnTo>
                <a:lnTo>
                  <a:pt x="88" y="44"/>
                </a:lnTo>
                <a:lnTo>
                  <a:pt x="80" y="44"/>
                </a:lnTo>
                <a:lnTo>
                  <a:pt x="72" y="44"/>
                </a:lnTo>
                <a:lnTo>
                  <a:pt x="64" y="44"/>
                </a:lnTo>
                <a:lnTo>
                  <a:pt x="44" y="48"/>
                </a:lnTo>
                <a:lnTo>
                  <a:pt x="28" y="48"/>
                </a:lnTo>
                <a:lnTo>
                  <a:pt x="12" y="48"/>
                </a:lnTo>
                <a:lnTo>
                  <a:pt x="0" y="52"/>
                </a:lnTo>
                <a:lnTo>
                  <a:pt x="0" y="24"/>
                </a:lnTo>
                <a:lnTo>
                  <a:pt x="20" y="20"/>
                </a:lnTo>
                <a:lnTo>
                  <a:pt x="40" y="20"/>
                </a:lnTo>
                <a:lnTo>
                  <a:pt x="56" y="16"/>
                </a:lnTo>
                <a:lnTo>
                  <a:pt x="72" y="16"/>
                </a:lnTo>
                <a:lnTo>
                  <a:pt x="84" y="12"/>
                </a:lnTo>
                <a:lnTo>
                  <a:pt x="92" y="12"/>
                </a:lnTo>
                <a:lnTo>
                  <a:pt x="100" y="12"/>
                </a:lnTo>
                <a:lnTo>
                  <a:pt x="100" y="8"/>
                </a:lnTo>
                <a:lnTo>
                  <a:pt x="100" y="8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0" name="Freeform 325">
            <a:extLst>
              <a:ext uri="{FF2B5EF4-FFF2-40B4-BE49-F238E27FC236}">
                <a16:creationId xmlns:a16="http://schemas.microsoft.com/office/drawing/2014/main" id="{D3C4FA9C-6100-4361-8FC8-ABF9B174016D}"/>
              </a:ext>
            </a:extLst>
          </p:cNvPr>
          <p:cNvSpPr>
            <a:spLocks/>
          </p:cNvSpPr>
          <p:nvPr/>
        </p:nvSpPr>
        <p:spPr bwMode="auto">
          <a:xfrm>
            <a:off x="8853054" y="1757565"/>
            <a:ext cx="1362499" cy="1369213"/>
          </a:xfrm>
          <a:custGeom>
            <a:avLst/>
            <a:gdLst>
              <a:gd name="T0" fmla="*/ 156 w 360"/>
              <a:gd name="T1" fmla="*/ 188 h 276"/>
              <a:gd name="T2" fmla="*/ 200 w 360"/>
              <a:gd name="T3" fmla="*/ 200 h 276"/>
              <a:gd name="T4" fmla="*/ 220 w 360"/>
              <a:gd name="T5" fmla="*/ 204 h 276"/>
              <a:gd name="T6" fmla="*/ 232 w 360"/>
              <a:gd name="T7" fmla="*/ 196 h 276"/>
              <a:gd name="T8" fmla="*/ 244 w 360"/>
              <a:gd name="T9" fmla="*/ 180 h 276"/>
              <a:gd name="T10" fmla="*/ 252 w 360"/>
              <a:gd name="T11" fmla="*/ 156 h 276"/>
              <a:gd name="T12" fmla="*/ 264 w 360"/>
              <a:gd name="T13" fmla="*/ 120 h 276"/>
              <a:gd name="T14" fmla="*/ 272 w 360"/>
              <a:gd name="T15" fmla="*/ 88 h 276"/>
              <a:gd name="T16" fmla="*/ 276 w 360"/>
              <a:gd name="T17" fmla="*/ 64 h 276"/>
              <a:gd name="T18" fmla="*/ 276 w 360"/>
              <a:gd name="T19" fmla="*/ 48 h 276"/>
              <a:gd name="T20" fmla="*/ 272 w 360"/>
              <a:gd name="T21" fmla="*/ 44 h 276"/>
              <a:gd name="T22" fmla="*/ 260 w 360"/>
              <a:gd name="T23" fmla="*/ 44 h 276"/>
              <a:gd name="T24" fmla="*/ 236 w 360"/>
              <a:gd name="T25" fmla="*/ 44 h 276"/>
              <a:gd name="T26" fmla="*/ 196 w 360"/>
              <a:gd name="T27" fmla="*/ 52 h 276"/>
              <a:gd name="T28" fmla="*/ 148 w 360"/>
              <a:gd name="T29" fmla="*/ 64 h 276"/>
              <a:gd name="T30" fmla="*/ 108 w 360"/>
              <a:gd name="T31" fmla="*/ 72 h 276"/>
              <a:gd name="T32" fmla="*/ 80 w 360"/>
              <a:gd name="T33" fmla="*/ 76 h 276"/>
              <a:gd name="T34" fmla="*/ 52 w 360"/>
              <a:gd name="T35" fmla="*/ 80 h 276"/>
              <a:gd name="T36" fmla="*/ 36 w 360"/>
              <a:gd name="T37" fmla="*/ 80 h 276"/>
              <a:gd name="T38" fmla="*/ 12 w 360"/>
              <a:gd name="T39" fmla="*/ 68 h 276"/>
              <a:gd name="T40" fmla="*/ 0 w 360"/>
              <a:gd name="T41" fmla="*/ 60 h 276"/>
              <a:gd name="T42" fmla="*/ 16 w 360"/>
              <a:gd name="T43" fmla="*/ 48 h 276"/>
              <a:gd name="T44" fmla="*/ 56 w 360"/>
              <a:gd name="T45" fmla="*/ 44 h 276"/>
              <a:gd name="T46" fmla="*/ 84 w 360"/>
              <a:gd name="T47" fmla="*/ 36 h 276"/>
              <a:gd name="T48" fmla="*/ 148 w 360"/>
              <a:gd name="T49" fmla="*/ 32 h 276"/>
              <a:gd name="T50" fmla="*/ 208 w 360"/>
              <a:gd name="T51" fmla="*/ 20 h 276"/>
              <a:gd name="T52" fmla="*/ 236 w 360"/>
              <a:gd name="T53" fmla="*/ 12 h 276"/>
              <a:gd name="T54" fmla="*/ 252 w 360"/>
              <a:gd name="T55" fmla="*/ 8 h 276"/>
              <a:gd name="T56" fmla="*/ 264 w 360"/>
              <a:gd name="T57" fmla="*/ 0 h 276"/>
              <a:gd name="T58" fmla="*/ 284 w 360"/>
              <a:gd name="T59" fmla="*/ 4 h 276"/>
              <a:gd name="T60" fmla="*/ 324 w 360"/>
              <a:gd name="T61" fmla="*/ 16 h 276"/>
              <a:gd name="T62" fmla="*/ 356 w 360"/>
              <a:gd name="T63" fmla="*/ 32 h 276"/>
              <a:gd name="T64" fmla="*/ 360 w 360"/>
              <a:gd name="T65" fmla="*/ 44 h 276"/>
              <a:gd name="T66" fmla="*/ 352 w 360"/>
              <a:gd name="T67" fmla="*/ 56 h 276"/>
              <a:gd name="T68" fmla="*/ 340 w 360"/>
              <a:gd name="T69" fmla="*/ 92 h 276"/>
              <a:gd name="T70" fmla="*/ 320 w 360"/>
              <a:gd name="T71" fmla="*/ 152 h 276"/>
              <a:gd name="T72" fmla="*/ 292 w 360"/>
              <a:gd name="T73" fmla="*/ 220 h 276"/>
              <a:gd name="T74" fmla="*/ 252 w 360"/>
              <a:gd name="T75" fmla="*/ 264 h 276"/>
              <a:gd name="T76" fmla="*/ 220 w 360"/>
              <a:gd name="T77" fmla="*/ 276 h 276"/>
              <a:gd name="T78" fmla="*/ 204 w 360"/>
              <a:gd name="T79" fmla="*/ 268 h 276"/>
              <a:gd name="T80" fmla="*/ 184 w 360"/>
              <a:gd name="T81" fmla="*/ 236 h 276"/>
              <a:gd name="T82" fmla="*/ 156 w 360"/>
              <a:gd name="T83" fmla="*/ 208 h 276"/>
              <a:gd name="T84" fmla="*/ 144 w 360"/>
              <a:gd name="T85" fmla="*/ 196 h 276"/>
              <a:gd name="T86" fmla="*/ 140 w 360"/>
              <a:gd name="T87" fmla="*/ 192 h 2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360" h="276">
                <a:moveTo>
                  <a:pt x="144" y="192"/>
                </a:moveTo>
                <a:lnTo>
                  <a:pt x="148" y="188"/>
                </a:lnTo>
                <a:lnTo>
                  <a:pt x="156" y="188"/>
                </a:lnTo>
                <a:lnTo>
                  <a:pt x="172" y="192"/>
                </a:lnTo>
                <a:lnTo>
                  <a:pt x="188" y="196"/>
                </a:lnTo>
                <a:lnTo>
                  <a:pt x="200" y="200"/>
                </a:lnTo>
                <a:lnTo>
                  <a:pt x="212" y="204"/>
                </a:lnTo>
                <a:lnTo>
                  <a:pt x="216" y="204"/>
                </a:lnTo>
                <a:lnTo>
                  <a:pt x="220" y="204"/>
                </a:lnTo>
                <a:lnTo>
                  <a:pt x="224" y="204"/>
                </a:lnTo>
                <a:lnTo>
                  <a:pt x="228" y="200"/>
                </a:lnTo>
                <a:lnTo>
                  <a:pt x="232" y="196"/>
                </a:lnTo>
                <a:lnTo>
                  <a:pt x="236" y="192"/>
                </a:lnTo>
                <a:lnTo>
                  <a:pt x="240" y="188"/>
                </a:lnTo>
                <a:lnTo>
                  <a:pt x="244" y="180"/>
                </a:lnTo>
                <a:lnTo>
                  <a:pt x="248" y="176"/>
                </a:lnTo>
                <a:lnTo>
                  <a:pt x="248" y="168"/>
                </a:lnTo>
                <a:lnTo>
                  <a:pt x="252" y="156"/>
                </a:lnTo>
                <a:lnTo>
                  <a:pt x="256" y="148"/>
                </a:lnTo>
                <a:lnTo>
                  <a:pt x="260" y="136"/>
                </a:lnTo>
                <a:lnTo>
                  <a:pt x="264" y="120"/>
                </a:lnTo>
                <a:lnTo>
                  <a:pt x="264" y="108"/>
                </a:lnTo>
                <a:lnTo>
                  <a:pt x="268" y="96"/>
                </a:lnTo>
                <a:lnTo>
                  <a:pt x="272" y="88"/>
                </a:lnTo>
                <a:lnTo>
                  <a:pt x="272" y="76"/>
                </a:lnTo>
                <a:lnTo>
                  <a:pt x="276" y="68"/>
                </a:lnTo>
                <a:lnTo>
                  <a:pt x="276" y="64"/>
                </a:lnTo>
                <a:lnTo>
                  <a:pt x="276" y="60"/>
                </a:lnTo>
                <a:lnTo>
                  <a:pt x="276" y="56"/>
                </a:lnTo>
                <a:lnTo>
                  <a:pt x="276" y="48"/>
                </a:lnTo>
                <a:lnTo>
                  <a:pt x="276" y="44"/>
                </a:lnTo>
                <a:lnTo>
                  <a:pt x="276" y="44"/>
                </a:lnTo>
                <a:lnTo>
                  <a:pt x="272" y="44"/>
                </a:lnTo>
                <a:lnTo>
                  <a:pt x="268" y="44"/>
                </a:lnTo>
                <a:lnTo>
                  <a:pt x="264" y="44"/>
                </a:lnTo>
                <a:lnTo>
                  <a:pt x="260" y="44"/>
                </a:lnTo>
                <a:lnTo>
                  <a:pt x="252" y="44"/>
                </a:lnTo>
                <a:lnTo>
                  <a:pt x="244" y="44"/>
                </a:lnTo>
                <a:lnTo>
                  <a:pt x="236" y="44"/>
                </a:lnTo>
                <a:lnTo>
                  <a:pt x="224" y="48"/>
                </a:lnTo>
                <a:lnTo>
                  <a:pt x="212" y="48"/>
                </a:lnTo>
                <a:lnTo>
                  <a:pt x="196" y="52"/>
                </a:lnTo>
                <a:lnTo>
                  <a:pt x="180" y="56"/>
                </a:lnTo>
                <a:lnTo>
                  <a:pt x="164" y="60"/>
                </a:lnTo>
                <a:lnTo>
                  <a:pt x="148" y="64"/>
                </a:lnTo>
                <a:lnTo>
                  <a:pt x="132" y="68"/>
                </a:lnTo>
                <a:lnTo>
                  <a:pt x="120" y="68"/>
                </a:lnTo>
                <a:lnTo>
                  <a:pt x="108" y="72"/>
                </a:lnTo>
                <a:lnTo>
                  <a:pt x="96" y="72"/>
                </a:lnTo>
                <a:lnTo>
                  <a:pt x="88" y="76"/>
                </a:lnTo>
                <a:lnTo>
                  <a:pt x="80" y="76"/>
                </a:lnTo>
                <a:lnTo>
                  <a:pt x="68" y="76"/>
                </a:lnTo>
                <a:lnTo>
                  <a:pt x="60" y="80"/>
                </a:lnTo>
                <a:lnTo>
                  <a:pt x="52" y="80"/>
                </a:lnTo>
                <a:lnTo>
                  <a:pt x="44" y="80"/>
                </a:lnTo>
                <a:lnTo>
                  <a:pt x="40" y="80"/>
                </a:lnTo>
                <a:lnTo>
                  <a:pt x="36" y="80"/>
                </a:lnTo>
                <a:lnTo>
                  <a:pt x="28" y="76"/>
                </a:lnTo>
                <a:lnTo>
                  <a:pt x="20" y="72"/>
                </a:lnTo>
                <a:lnTo>
                  <a:pt x="12" y="68"/>
                </a:lnTo>
                <a:lnTo>
                  <a:pt x="8" y="64"/>
                </a:lnTo>
                <a:lnTo>
                  <a:pt x="4" y="60"/>
                </a:lnTo>
                <a:lnTo>
                  <a:pt x="0" y="60"/>
                </a:lnTo>
                <a:lnTo>
                  <a:pt x="4" y="56"/>
                </a:lnTo>
                <a:lnTo>
                  <a:pt x="8" y="52"/>
                </a:lnTo>
                <a:lnTo>
                  <a:pt x="16" y="48"/>
                </a:lnTo>
                <a:lnTo>
                  <a:pt x="24" y="48"/>
                </a:lnTo>
                <a:lnTo>
                  <a:pt x="36" y="44"/>
                </a:lnTo>
                <a:lnTo>
                  <a:pt x="56" y="44"/>
                </a:lnTo>
                <a:lnTo>
                  <a:pt x="64" y="40"/>
                </a:lnTo>
                <a:lnTo>
                  <a:pt x="76" y="40"/>
                </a:lnTo>
                <a:lnTo>
                  <a:pt x="84" y="36"/>
                </a:lnTo>
                <a:lnTo>
                  <a:pt x="100" y="36"/>
                </a:lnTo>
                <a:lnTo>
                  <a:pt x="124" y="32"/>
                </a:lnTo>
                <a:lnTo>
                  <a:pt x="148" y="32"/>
                </a:lnTo>
                <a:lnTo>
                  <a:pt x="172" y="28"/>
                </a:lnTo>
                <a:lnTo>
                  <a:pt x="200" y="24"/>
                </a:lnTo>
                <a:lnTo>
                  <a:pt x="208" y="20"/>
                </a:lnTo>
                <a:lnTo>
                  <a:pt x="220" y="16"/>
                </a:lnTo>
                <a:lnTo>
                  <a:pt x="228" y="16"/>
                </a:lnTo>
                <a:lnTo>
                  <a:pt x="236" y="12"/>
                </a:lnTo>
                <a:lnTo>
                  <a:pt x="244" y="12"/>
                </a:lnTo>
                <a:lnTo>
                  <a:pt x="248" y="8"/>
                </a:lnTo>
                <a:lnTo>
                  <a:pt x="252" y="8"/>
                </a:lnTo>
                <a:lnTo>
                  <a:pt x="256" y="4"/>
                </a:lnTo>
                <a:lnTo>
                  <a:pt x="260" y="0"/>
                </a:lnTo>
                <a:lnTo>
                  <a:pt x="264" y="0"/>
                </a:lnTo>
                <a:lnTo>
                  <a:pt x="272" y="0"/>
                </a:lnTo>
                <a:lnTo>
                  <a:pt x="276" y="0"/>
                </a:lnTo>
                <a:lnTo>
                  <a:pt x="284" y="4"/>
                </a:lnTo>
                <a:lnTo>
                  <a:pt x="296" y="8"/>
                </a:lnTo>
                <a:lnTo>
                  <a:pt x="308" y="12"/>
                </a:lnTo>
                <a:lnTo>
                  <a:pt x="324" y="16"/>
                </a:lnTo>
                <a:lnTo>
                  <a:pt x="336" y="20"/>
                </a:lnTo>
                <a:lnTo>
                  <a:pt x="348" y="28"/>
                </a:lnTo>
                <a:lnTo>
                  <a:pt x="356" y="32"/>
                </a:lnTo>
                <a:lnTo>
                  <a:pt x="360" y="36"/>
                </a:lnTo>
                <a:lnTo>
                  <a:pt x="360" y="40"/>
                </a:lnTo>
                <a:lnTo>
                  <a:pt x="360" y="44"/>
                </a:lnTo>
                <a:lnTo>
                  <a:pt x="360" y="48"/>
                </a:lnTo>
                <a:lnTo>
                  <a:pt x="356" y="52"/>
                </a:lnTo>
                <a:lnTo>
                  <a:pt x="352" y="56"/>
                </a:lnTo>
                <a:lnTo>
                  <a:pt x="348" y="68"/>
                </a:lnTo>
                <a:lnTo>
                  <a:pt x="344" y="76"/>
                </a:lnTo>
                <a:lnTo>
                  <a:pt x="340" y="92"/>
                </a:lnTo>
                <a:lnTo>
                  <a:pt x="332" y="108"/>
                </a:lnTo>
                <a:lnTo>
                  <a:pt x="328" y="128"/>
                </a:lnTo>
                <a:lnTo>
                  <a:pt x="320" y="152"/>
                </a:lnTo>
                <a:lnTo>
                  <a:pt x="312" y="176"/>
                </a:lnTo>
                <a:lnTo>
                  <a:pt x="304" y="200"/>
                </a:lnTo>
                <a:lnTo>
                  <a:pt x="292" y="220"/>
                </a:lnTo>
                <a:lnTo>
                  <a:pt x="280" y="240"/>
                </a:lnTo>
                <a:lnTo>
                  <a:pt x="264" y="252"/>
                </a:lnTo>
                <a:lnTo>
                  <a:pt x="252" y="264"/>
                </a:lnTo>
                <a:lnTo>
                  <a:pt x="240" y="272"/>
                </a:lnTo>
                <a:lnTo>
                  <a:pt x="228" y="276"/>
                </a:lnTo>
                <a:lnTo>
                  <a:pt x="220" y="276"/>
                </a:lnTo>
                <a:lnTo>
                  <a:pt x="216" y="276"/>
                </a:lnTo>
                <a:lnTo>
                  <a:pt x="208" y="272"/>
                </a:lnTo>
                <a:lnTo>
                  <a:pt x="204" y="268"/>
                </a:lnTo>
                <a:lnTo>
                  <a:pt x="200" y="260"/>
                </a:lnTo>
                <a:lnTo>
                  <a:pt x="192" y="248"/>
                </a:lnTo>
                <a:lnTo>
                  <a:pt x="184" y="236"/>
                </a:lnTo>
                <a:lnTo>
                  <a:pt x="176" y="228"/>
                </a:lnTo>
                <a:lnTo>
                  <a:pt x="164" y="216"/>
                </a:lnTo>
                <a:lnTo>
                  <a:pt x="156" y="208"/>
                </a:lnTo>
                <a:lnTo>
                  <a:pt x="152" y="204"/>
                </a:lnTo>
                <a:lnTo>
                  <a:pt x="144" y="200"/>
                </a:lnTo>
                <a:lnTo>
                  <a:pt x="144" y="196"/>
                </a:lnTo>
                <a:lnTo>
                  <a:pt x="140" y="196"/>
                </a:lnTo>
                <a:lnTo>
                  <a:pt x="140" y="192"/>
                </a:lnTo>
                <a:lnTo>
                  <a:pt x="140" y="192"/>
                </a:lnTo>
                <a:lnTo>
                  <a:pt x="144" y="192"/>
                </a:lnTo>
                <a:lnTo>
                  <a:pt x="144" y="192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5" name="Freeform 326">
            <a:extLst>
              <a:ext uri="{FF2B5EF4-FFF2-40B4-BE49-F238E27FC236}">
                <a16:creationId xmlns:a16="http://schemas.microsoft.com/office/drawing/2014/main" id="{12277D8D-2A68-4242-9CCE-4A2A2466F7AC}"/>
              </a:ext>
            </a:extLst>
          </p:cNvPr>
          <p:cNvSpPr>
            <a:spLocks/>
          </p:cNvSpPr>
          <p:nvPr/>
        </p:nvSpPr>
        <p:spPr bwMode="auto">
          <a:xfrm>
            <a:off x="8471537" y="1936158"/>
            <a:ext cx="1089998" cy="1071558"/>
          </a:xfrm>
          <a:custGeom>
            <a:avLst/>
            <a:gdLst>
              <a:gd name="T0" fmla="*/ 188 w 288"/>
              <a:gd name="T1" fmla="*/ 68 h 216"/>
              <a:gd name="T2" fmla="*/ 196 w 288"/>
              <a:gd name="T3" fmla="*/ 52 h 216"/>
              <a:gd name="T4" fmla="*/ 208 w 288"/>
              <a:gd name="T5" fmla="*/ 36 h 216"/>
              <a:gd name="T6" fmla="*/ 212 w 288"/>
              <a:gd name="T7" fmla="*/ 16 h 216"/>
              <a:gd name="T8" fmla="*/ 220 w 288"/>
              <a:gd name="T9" fmla="*/ 0 h 216"/>
              <a:gd name="T10" fmla="*/ 236 w 288"/>
              <a:gd name="T11" fmla="*/ 8 h 216"/>
              <a:gd name="T12" fmla="*/ 248 w 288"/>
              <a:gd name="T13" fmla="*/ 12 h 216"/>
              <a:gd name="T14" fmla="*/ 260 w 288"/>
              <a:gd name="T15" fmla="*/ 20 h 216"/>
              <a:gd name="T16" fmla="*/ 268 w 288"/>
              <a:gd name="T17" fmla="*/ 24 h 216"/>
              <a:gd name="T18" fmla="*/ 276 w 288"/>
              <a:gd name="T19" fmla="*/ 28 h 216"/>
              <a:gd name="T20" fmla="*/ 284 w 288"/>
              <a:gd name="T21" fmla="*/ 32 h 216"/>
              <a:gd name="T22" fmla="*/ 284 w 288"/>
              <a:gd name="T23" fmla="*/ 36 h 216"/>
              <a:gd name="T24" fmla="*/ 288 w 288"/>
              <a:gd name="T25" fmla="*/ 36 h 216"/>
              <a:gd name="T26" fmla="*/ 284 w 288"/>
              <a:gd name="T27" fmla="*/ 40 h 216"/>
              <a:gd name="T28" fmla="*/ 284 w 288"/>
              <a:gd name="T29" fmla="*/ 44 h 216"/>
              <a:gd name="T30" fmla="*/ 276 w 288"/>
              <a:gd name="T31" fmla="*/ 56 h 216"/>
              <a:gd name="T32" fmla="*/ 264 w 288"/>
              <a:gd name="T33" fmla="*/ 72 h 216"/>
              <a:gd name="T34" fmla="*/ 256 w 288"/>
              <a:gd name="T35" fmla="*/ 80 h 216"/>
              <a:gd name="T36" fmla="*/ 248 w 288"/>
              <a:gd name="T37" fmla="*/ 88 h 216"/>
              <a:gd name="T38" fmla="*/ 228 w 288"/>
              <a:gd name="T39" fmla="*/ 108 h 216"/>
              <a:gd name="T40" fmla="*/ 208 w 288"/>
              <a:gd name="T41" fmla="*/ 128 h 216"/>
              <a:gd name="T42" fmla="*/ 188 w 288"/>
              <a:gd name="T43" fmla="*/ 144 h 216"/>
              <a:gd name="T44" fmla="*/ 164 w 288"/>
              <a:gd name="T45" fmla="*/ 160 h 216"/>
              <a:gd name="T46" fmla="*/ 136 w 288"/>
              <a:gd name="T47" fmla="*/ 172 h 216"/>
              <a:gd name="T48" fmla="*/ 112 w 288"/>
              <a:gd name="T49" fmla="*/ 184 h 216"/>
              <a:gd name="T50" fmla="*/ 84 w 288"/>
              <a:gd name="T51" fmla="*/ 196 h 216"/>
              <a:gd name="T52" fmla="*/ 56 w 288"/>
              <a:gd name="T53" fmla="*/ 204 h 216"/>
              <a:gd name="T54" fmla="*/ 44 w 288"/>
              <a:gd name="T55" fmla="*/ 208 h 216"/>
              <a:gd name="T56" fmla="*/ 36 w 288"/>
              <a:gd name="T57" fmla="*/ 208 h 216"/>
              <a:gd name="T58" fmla="*/ 24 w 288"/>
              <a:gd name="T59" fmla="*/ 212 h 216"/>
              <a:gd name="T60" fmla="*/ 16 w 288"/>
              <a:gd name="T61" fmla="*/ 212 h 216"/>
              <a:gd name="T62" fmla="*/ 8 w 288"/>
              <a:gd name="T63" fmla="*/ 216 h 216"/>
              <a:gd name="T64" fmla="*/ 4 w 288"/>
              <a:gd name="T65" fmla="*/ 216 h 216"/>
              <a:gd name="T66" fmla="*/ 0 w 288"/>
              <a:gd name="T67" fmla="*/ 212 h 216"/>
              <a:gd name="T68" fmla="*/ 0 w 288"/>
              <a:gd name="T69" fmla="*/ 212 h 216"/>
              <a:gd name="T70" fmla="*/ 0 w 288"/>
              <a:gd name="T71" fmla="*/ 208 h 216"/>
              <a:gd name="T72" fmla="*/ 0 w 288"/>
              <a:gd name="T73" fmla="*/ 208 h 216"/>
              <a:gd name="T74" fmla="*/ 0 w 288"/>
              <a:gd name="T75" fmla="*/ 204 h 216"/>
              <a:gd name="T76" fmla="*/ 4 w 288"/>
              <a:gd name="T77" fmla="*/ 200 h 216"/>
              <a:gd name="T78" fmla="*/ 8 w 288"/>
              <a:gd name="T79" fmla="*/ 200 h 216"/>
              <a:gd name="T80" fmla="*/ 16 w 288"/>
              <a:gd name="T81" fmla="*/ 196 h 216"/>
              <a:gd name="T82" fmla="*/ 24 w 288"/>
              <a:gd name="T83" fmla="*/ 192 h 216"/>
              <a:gd name="T84" fmla="*/ 32 w 288"/>
              <a:gd name="T85" fmla="*/ 188 h 216"/>
              <a:gd name="T86" fmla="*/ 52 w 288"/>
              <a:gd name="T87" fmla="*/ 180 h 216"/>
              <a:gd name="T88" fmla="*/ 72 w 288"/>
              <a:gd name="T89" fmla="*/ 168 h 216"/>
              <a:gd name="T90" fmla="*/ 92 w 288"/>
              <a:gd name="T91" fmla="*/ 152 h 216"/>
              <a:gd name="T92" fmla="*/ 116 w 288"/>
              <a:gd name="T93" fmla="*/ 136 h 216"/>
              <a:gd name="T94" fmla="*/ 140 w 288"/>
              <a:gd name="T95" fmla="*/ 116 h 216"/>
              <a:gd name="T96" fmla="*/ 160 w 288"/>
              <a:gd name="T97" fmla="*/ 100 h 216"/>
              <a:gd name="T98" fmla="*/ 176 w 288"/>
              <a:gd name="T99" fmla="*/ 84 h 216"/>
              <a:gd name="T100" fmla="*/ 188 w 288"/>
              <a:gd name="T101" fmla="*/ 68 h 216"/>
              <a:gd name="T102" fmla="*/ 188 w 288"/>
              <a:gd name="T103" fmla="*/ 68 h 2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288" h="216">
                <a:moveTo>
                  <a:pt x="188" y="68"/>
                </a:moveTo>
                <a:lnTo>
                  <a:pt x="196" y="52"/>
                </a:lnTo>
                <a:lnTo>
                  <a:pt x="208" y="36"/>
                </a:lnTo>
                <a:lnTo>
                  <a:pt x="212" y="16"/>
                </a:lnTo>
                <a:lnTo>
                  <a:pt x="220" y="0"/>
                </a:lnTo>
                <a:lnTo>
                  <a:pt x="236" y="8"/>
                </a:lnTo>
                <a:lnTo>
                  <a:pt x="248" y="12"/>
                </a:lnTo>
                <a:lnTo>
                  <a:pt x="260" y="20"/>
                </a:lnTo>
                <a:lnTo>
                  <a:pt x="268" y="24"/>
                </a:lnTo>
                <a:lnTo>
                  <a:pt x="276" y="28"/>
                </a:lnTo>
                <a:lnTo>
                  <a:pt x="284" y="32"/>
                </a:lnTo>
                <a:lnTo>
                  <a:pt x="284" y="36"/>
                </a:lnTo>
                <a:lnTo>
                  <a:pt x="288" y="36"/>
                </a:lnTo>
                <a:lnTo>
                  <a:pt x="284" y="40"/>
                </a:lnTo>
                <a:lnTo>
                  <a:pt x="284" y="44"/>
                </a:lnTo>
                <a:lnTo>
                  <a:pt x="276" y="56"/>
                </a:lnTo>
                <a:lnTo>
                  <a:pt x="264" y="72"/>
                </a:lnTo>
                <a:lnTo>
                  <a:pt x="256" y="80"/>
                </a:lnTo>
                <a:lnTo>
                  <a:pt x="248" y="88"/>
                </a:lnTo>
                <a:lnTo>
                  <a:pt x="228" y="108"/>
                </a:lnTo>
                <a:lnTo>
                  <a:pt x="208" y="128"/>
                </a:lnTo>
                <a:lnTo>
                  <a:pt x="188" y="144"/>
                </a:lnTo>
                <a:lnTo>
                  <a:pt x="164" y="160"/>
                </a:lnTo>
                <a:lnTo>
                  <a:pt x="136" y="172"/>
                </a:lnTo>
                <a:lnTo>
                  <a:pt x="112" y="184"/>
                </a:lnTo>
                <a:lnTo>
                  <a:pt x="84" y="196"/>
                </a:lnTo>
                <a:lnTo>
                  <a:pt x="56" y="204"/>
                </a:lnTo>
                <a:lnTo>
                  <a:pt x="44" y="208"/>
                </a:lnTo>
                <a:lnTo>
                  <a:pt x="36" y="208"/>
                </a:lnTo>
                <a:lnTo>
                  <a:pt x="24" y="212"/>
                </a:lnTo>
                <a:lnTo>
                  <a:pt x="16" y="212"/>
                </a:lnTo>
                <a:lnTo>
                  <a:pt x="8" y="216"/>
                </a:lnTo>
                <a:lnTo>
                  <a:pt x="4" y="216"/>
                </a:lnTo>
                <a:lnTo>
                  <a:pt x="0" y="212"/>
                </a:lnTo>
                <a:lnTo>
                  <a:pt x="0" y="212"/>
                </a:lnTo>
                <a:lnTo>
                  <a:pt x="0" y="208"/>
                </a:lnTo>
                <a:lnTo>
                  <a:pt x="0" y="208"/>
                </a:lnTo>
                <a:lnTo>
                  <a:pt x="0" y="204"/>
                </a:lnTo>
                <a:lnTo>
                  <a:pt x="4" y="200"/>
                </a:lnTo>
                <a:lnTo>
                  <a:pt x="8" y="200"/>
                </a:lnTo>
                <a:lnTo>
                  <a:pt x="16" y="196"/>
                </a:lnTo>
                <a:lnTo>
                  <a:pt x="24" y="192"/>
                </a:lnTo>
                <a:lnTo>
                  <a:pt x="32" y="188"/>
                </a:lnTo>
                <a:lnTo>
                  <a:pt x="52" y="180"/>
                </a:lnTo>
                <a:lnTo>
                  <a:pt x="72" y="168"/>
                </a:lnTo>
                <a:lnTo>
                  <a:pt x="92" y="152"/>
                </a:lnTo>
                <a:lnTo>
                  <a:pt x="116" y="136"/>
                </a:lnTo>
                <a:lnTo>
                  <a:pt x="140" y="116"/>
                </a:lnTo>
                <a:lnTo>
                  <a:pt x="160" y="100"/>
                </a:lnTo>
                <a:lnTo>
                  <a:pt x="176" y="84"/>
                </a:lnTo>
                <a:lnTo>
                  <a:pt x="188" y="68"/>
                </a:lnTo>
                <a:lnTo>
                  <a:pt x="188" y="68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0" name="Freeform 327">
            <a:extLst>
              <a:ext uri="{FF2B5EF4-FFF2-40B4-BE49-F238E27FC236}">
                <a16:creationId xmlns:a16="http://schemas.microsoft.com/office/drawing/2014/main" id="{C03B8636-6286-4837-8AAC-95F10C21EF18}"/>
              </a:ext>
            </a:extLst>
          </p:cNvPr>
          <p:cNvSpPr>
            <a:spLocks/>
          </p:cNvSpPr>
          <p:nvPr/>
        </p:nvSpPr>
        <p:spPr bwMode="auto">
          <a:xfrm>
            <a:off x="8334717" y="1063036"/>
            <a:ext cx="1105138" cy="1091402"/>
          </a:xfrm>
          <a:custGeom>
            <a:avLst/>
            <a:gdLst>
              <a:gd name="T0" fmla="*/ 4 w 292"/>
              <a:gd name="T1" fmla="*/ 220 h 220"/>
              <a:gd name="T2" fmla="*/ 0 w 292"/>
              <a:gd name="T3" fmla="*/ 216 h 220"/>
              <a:gd name="T4" fmla="*/ 0 w 292"/>
              <a:gd name="T5" fmla="*/ 216 h 220"/>
              <a:gd name="T6" fmla="*/ 0 w 292"/>
              <a:gd name="T7" fmla="*/ 212 h 220"/>
              <a:gd name="T8" fmla="*/ 4 w 292"/>
              <a:gd name="T9" fmla="*/ 208 h 220"/>
              <a:gd name="T10" fmla="*/ 8 w 292"/>
              <a:gd name="T11" fmla="*/ 208 h 220"/>
              <a:gd name="T12" fmla="*/ 12 w 292"/>
              <a:gd name="T13" fmla="*/ 204 h 220"/>
              <a:gd name="T14" fmla="*/ 16 w 292"/>
              <a:gd name="T15" fmla="*/ 200 h 220"/>
              <a:gd name="T16" fmla="*/ 24 w 292"/>
              <a:gd name="T17" fmla="*/ 196 h 220"/>
              <a:gd name="T18" fmla="*/ 40 w 292"/>
              <a:gd name="T19" fmla="*/ 188 h 220"/>
              <a:gd name="T20" fmla="*/ 56 w 292"/>
              <a:gd name="T21" fmla="*/ 180 h 220"/>
              <a:gd name="T22" fmla="*/ 76 w 292"/>
              <a:gd name="T23" fmla="*/ 168 h 220"/>
              <a:gd name="T24" fmla="*/ 92 w 292"/>
              <a:gd name="T25" fmla="*/ 156 h 220"/>
              <a:gd name="T26" fmla="*/ 112 w 292"/>
              <a:gd name="T27" fmla="*/ 140 h 220"/>
              <a:gd name="T28" fmla="*/ 132 w 292"/>
              <a:gd name="T29" fmla="*/ 128 h 220"/>
              <a:gd name="T30" fmla="*/ 148 w 292"/>
              <a:gd name="T31" fmla="*/ 112 h 220"/>
              <a:gd name="T32" fmla="*/ 168 w 292"/>
              <a:gd name="T33" fmla="*/ 92 h 220"/>
              <a:gd name="T34" fmla="*/ 180 w 292"/>
              <a:gd name="T35" fmla="*/ 76 h 220"/>
              <a:gd name="T36" fmla="*/ 192 w 292"/>
              <a:gd name="T37" fmla="*/ 64 h 220"/>
              <a:gd name="T38" fmla="*/ 204 w 292"/>
              <a:gd name="T39" fmla="*/ 52 h 220"/>
              <a:gd name="T40" fmla="*/ 212 w 292"/>
              <a:gd name="T41" fmla="*/ 40 h 220"/>
              <a:gd name="T42" fmla="*/ 216 w 292"/>
              <a:gd name="T43" fmla="*/ 32 h 220"/>
              <a:gd name="T44" fmla="*/ 220 w 292"/>
              <a:gd name="T45" fmla="*/ 28 h 220"/>
              <a:gd name="T46" fmla="*/ 220 w 292"/>
              <a:gd name="T47" fmla="*/ 24 h 220"/>
              <a:gd name="T48" fmla="*/ 216 w 292"/>
              <a:gd name="T49" fmla="*/ 16 h 220"/>
              <a:gd name="T50" fmla="*/ 216 w 292"/>
              <a:gd name="T51" fmla="*/ 12 h 220"/>
              <a:gd name="T52" fmla="*/ 216 w 292"/>
              <a:gd name="T53" fmla="*/ 12 h 220"/>
              <a:gd name="T54" fmla="*/ 216 w 292"/>
              <a:gd name="T55" fmla="*/ 8 h 220"/>
              <a:gd name="T56" fmla="*/ 220 w 292"/>
              <a:gd name="T57" fmla="*/ 0 h 220"/>
              <a:gd name="T58" fmla="*/ 224 w 292"/>
              <a:gd name="T59" fmla="*/ 0 h 220"/>
              <a:gd name="T60" fmla="*/ 232 w 292"/>
              <a:gd name="T61" fmla="*/ 0 h 220"/>
              <a:gd name="T62" fmla="*/ 240 w 292"/>
              <a:gd name="T63" fmla="*/ 0 h 220"/>
              <a:gd name="T64" fmla="*/ 248 w 292"/>
              <a:gd name="T65" fmla="*/ 0 h 220"/>
              <a:gd name="T66" fmla="*/ 260 w 292"/>
              <a:gd name="T67" fmla="*/ 4 h 220"/>
              <a:gd name="T68" fmla="*/ 268 w 292"/>
              <a:gd name="T69" fmla="*/ 8 h 220"/>
              <a:gd name="T70" fmla="*/ 276 w 292"/>
              <a:gd name="T71" fmla="*/ 12 h 220"/>
              <a:gd name="T72" fmla="*/ 280 w 292"/>
              <a:gd name="T73" fmla="*/ 16 h 220"/>
              <a:gd name="T74" fmla="*/ 288 w 292"/>
              <a:gd name="T75" fmla="*/ 24 h 220"/>
              <a:gd name="T76" fmla="*/ 292 w 292"/>
              <a:gd name="T77" fmla="*/ 28 h 220"/>
              <a:gd name="T78" fmla="*/ 292 w 292"/>
              <a:gd name="T79" fmla="*/ 32 h 220"/>
              <a:gd name="T80" fmla="*/ 292 w 292"/>
              <a:gd name="T81" fmla="*/ 36 h 220"/>
              <a:gd name="T82" fmla="*/ 292 w 292"/>
              <a:gd name="T83" fmla="*/ 40 h 220"/>
              <a:gd name="T84" fmla="*/ 288 w 292"/>
              <a:gd name="T85" fmla="*/ 48 h 220"/>
              <a:gd name="T86" fmla="*/ 280 w 292"/>
              <a:gd name="T87" fmla="*/ 56 h 220"/>
              <a:gd name="T88" fmla="*/ 268 w 292"/>
              <a:gd name="T89" fmla="*/ 68 h 220"/>
              <a:gd name="T90" fmla="*/ 256 w 292"/>
              <a:gd name="T91" fmla="*/ 80 h 220"/>
              <a:gd name="T92" fmla="*/ 236 w 292"/>
              <a:gd name="T93" fmla="*/ 96 h 220"/>
              <a:gd name="T94" fmla="*/ 216 w 292"/>
              <a:gd name="T95" fmla="*/ 112 h 220"/>
              <a:gd name="T96" fmla="*/ 192 w 292"/>
              <a:gd name="T97" fmla="*/ 132 h 220"/>
              <a:gd name="T98" fmla="*/ 168 w 292"/>
              <a:gd name="T99" fmla="*/ 152 h 220"/>
              <a:gd name="T100" fmla="*/ 140 w 292"/>
              <a:gd name="T101" fmla="*/ 172 h 220"/>
              <a:gd name="T102" fmla="*/ 108 w 292"/>
              <a:gd name="T103" fmla="*/ 188 h 220"/>
              <a:gd name="T104" fmla="*/ 76 w 292"/>
              <a:gd name="T105" fmla="*/ 200 h 220"/>
              <a:gd name="T106" fmla="*/ 60 w 292"/>
              <a:gd name="T107" fmla="*/ 208 h 220"/>
              <a:gd name="T108" fmla="*/ 48 w 292"/>
              <a:gd name="T109" fmla="*/ 212 h 220"/>
              <a:gd name="T110" fmla="*/ 36 w 292"/>
              <a:gd name="T111" fmla="*/ 216 h 220"/>
              <a:gd name="T112" fmla="*/ 24 w 292"/>
              <a:gd name="T113" fmla="*/ 220 h 220"/>
              <a:gd name="T114" fmla="*/ 16 w 292"/>
              <a:gd name="T115" fmla="*/ 220 h 220"/>
              <a:gd name="T116" fmla="*/ 8 w 292"/>
              <a:gd name="T117" fmla="*/ 220 h 220"/>
              <a:gd name="T118" fmla="*/ 4 w 292"/>
              <a:gd name="T119" fmla="*/ 220 h 220"/>
              <a:gd name="T120" fmla="*/ 4 w 292"/>
              <a:gd name="T121" fmla="*/ 220 h 220"/>
              <a:gd name="T122" fmla="*/ 4 w 292"/>
              <a:gd name="T123" fmla="*/ 220 h 2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292" h="220">
                <a:moveTo>
                  <a:pt x="4" y="220"/>
                </a:moveTo>
                <a:lnTo>
                  <a:pt x="0" y="216"/>
                </a:lnTo>
                <a:lnTo>
                  <a:pt x="0" y="216"/>
                </a:lnTo>
                <a:lnTo>
                  <a:pt x="0" y="212"/>
                </a:lnTo>
                <a:lnTo>
                  <a:pt x="4" y="208"/>
                </a:lnTo>
                <a:lnTo>
                  <a:pt x="8" y="208"/>
                </a:lnTo>
                <a:lnTo>
                  <a:pt x="12" y="204"/>
                </a:lnTo>
                <a:lnTo>
                  <a:pt x="16" y="200"/>
                </a:lnTo>
                <a:lnTo>
                  <a:pt x="24" y="196"/>
                </a:lnTo>
                <a:lnTo>
                  <a:pt x="40" y="188"/>
                </a:lnTo>
                <a:lnTo>
                  <a:pt x="56" y="180"/>
                </a:lnTo>
                <a:lnTo>
                  <a:pt x="76" y="168"/>
                </a:lnTo>
                <a:lnTo>
                  <a:pt x="92" y="156"/>
                </a:lnTo>
                <a:lnTo>
                  <a:pt x="112" y="140"/>
                </a:lnTo>
                <a:lnTo>
                  <a:pt x="132" y="128"/>
                </a:lnTo>
                <a:lnTo>
                  <a:pt x="148" y="112"/>
                </a:lnTo>
                <a:lnTo>
                  <a:pt x="168" y="92"/>
                </a:lnTo>
                <a:lnTo>
                  <a:pt x="180" y="76"/>
                </a:lnTo>
                <a:lnTo>
                  <a:pt x="192" y="64"/>
                </a:lnTo>
                <a:lnTo>
                  <a:pt x="204" y="52"/>
                </a:lnTo>
                <a:lnTo>
                  <a:pt x="212" y="40"/>
                </a:lnTo>
                <a:lnTo>
                  <a:pt x="216" y="32"/>
                </a:lnTo>
                <a:lnTo>
                  <a:pt x="220" y="28"/>
                </a:lnTo>
                <a:lnTo>
                  <a:pt x="220" y="24"/>
                </a:lnTo>
                <a:lnTo>
                  <a:pt x="216" y="16"/>
                </a:lnTo>
                <a:lnTo>
                  <a:pt x="216" y="12"/>
                </a:lnTo>
                <a:lnTo>
                  <a:pt x="216" y="12"/>
                </a:lnTo>
                <a:lnTo>
                  <a:pt x="216" y="8"/>
                </a:lnTo>
                <a:lnTo>
                  <a:pt x="220" y="0"/>
                </a:lnTo>
                <a:lnTo>
                  <a:pt x="224" y="0"/>
                </a:lnTo>
                <a:lnTo>
                  <a:pt x="232" y="0"/>
                </a:lnTo>
                <a:lnTo>
                  <a:pt x="240" y="0"/>
                </a:lnTo>
                <a:lnTo>
                  <a:pt x="248" y="0"/>
                </a:lnTo>
                <a:lnTo>
                  <a:pt x="260" y="4"/>
                </a:lnTo>
                <a:lnTo>
                  <a:pt x="268" y="8"/>
                </a:lnTo>
                <a:lnTo>
                  <a:pt x="276" y="12"/>
                </a:lnTo>
                <a:lnTo>
                  <a:pt x="280" y="16"/>
                </a:lnTo>
                <a:lnTo>
                  <a:pt x="288" y="24"/>
                </a:lnTo>
                <a:lnTo>
                  <a:pt x="292" y="28"/>
                </a:lnTo>
                <a:lnTo>
                  <a:pt x="292" y="32"/>
                </a:lnTo>
                <a:lnTo>
                  <a:pt x="292" y="36"/>
                </a:lnTo>
                <a:lnTo>
                  <a:pt x="292" y="40"/>
                </a:lnTo>
                <a:lnTo>
                  <a:pt x="288" y="48"/>
                </a:lnTo>
                <a:lnTo>
                  <a:pt x="280" y="56"/>
                </a:lnTo>
                <a:lnTo>
                  <a:pt x="268" y="68"/>
                </a:lnTo>
                <a:lnTo>
                  <a:pt x="256" y="80"/>
                </a:lnTo>
                <a:lnTo>
                  <a:pt x="236" y="96"/>
                </a:lnTo>
                <a:lnTo>
                  <a:pt x="216" y="112"/>
                </a:lnTo>
                <a:lnTo>
                  <a:pt x="192" y="132"/>
                </a:lnTo>
                <a:lnTo>
                  <a:pt x="168" y="152"/>
                </a:lnTo>
                <a:lnTo>
                  <a:pt x="140" y="172"/>
                </a:lnTo>
                <a:lnTo>
                  <a:pt x="108" y="188"/>
                </a:lnTo>
                <a:lnTo>
                  <a:pt x="76" y="200"/>
                </a:lnTo>
                <a:lnTo>
                  <a:pt x="60" y="208"/>
                </a:lnTo>
                <a:lnTo>
                  <a:pt x="48" y="212"/>
                </a:lnTo>
                <a:lnTo>
                  <a:pt x="36" y="216"/>
                </a:lnTo>
                <a:lnTo>
                  <a:pt x="24" y="220"/>
                </a:lnTo>
                <a:lnTo>
                  <a:pt x="16" y="220"/>
                </a:lnTo>
                <a:lnTo>
                  <a:pt x="8" y="220"/>
                </a:lnTo>
                <a:lnTo>
                  <a:pt x="4" y="220"/>
                </a:lnTo>
                <a:lnTo>
                  <a:pt x="4" y="220"/>
                </a:lnTo>
                <a:lnTo>
                  <a:pt x="4" y="220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1" name="Freeform 328">
            <a:extLst>
              <a:ext uri="{FF2B5EF4-FFF2-40B4-BE49-F238E27FC236}">
                <a16:creationId xmlns:a16="http://schemas.microsoft.com/office/drawing/2014/main" id="{F6C1390C-D32A-4E30-B7B5-EC14D2E11592}"/>
              </a:ext>
            </a:extLst>
          </p:cNvPr>
          <p:cNvSpPr>
            <a:spLocks/>
          </p:cNvSpPr>
          <p:nvPr/>
        </p:nvSpPr>
        <p:spPr bwMode="auto">
          <a:xfrm>
            <a:off x="9265557" y="686007"/>
            <a:ext cx="1756111" cy="1210464"/>
          </a:xfrm>
          <a:custGeom>
            <a:avLst/>
            <a:gdLst>
              <a:gd name="T0" fmla="*/ 112 w 464"/>
              <a:gd name="T1" fmla="*/ 36 h 244"/>
              <a:gd name="T2" fmla="*/ 172 w 464"/>
              <a:gd name="T3" fmla="*/ 76 h 244"/>
              <a:gd name="T4" fmla="*/ 216 w 464"/>
              <a:gd name="T5" fmla="*/ 108 h 244"/>
              <a:gd name="T6" fmla="*/ 260 w 464"/>
              <a:gd name="T7" fmla="*/ 132 h 244"/>
              <a:gd name="T8" fmla="*/ 304 w 464"/>
              <a:gd name="T9" fmla="*/ 160 h 244"/>
              <a:gd name="T10" fmla="*/ 368 w 464"/>
              <a:gd name="T11" fmla="*/ 184 h 244"/>
              <a:gd name="T12" fmla="*/ 416 w 464"/>
              <a:gd name="T13" fmla="*/ 196 h 244"/>
              <a:gd name="T14" fmla="*/ 440 w 464"/>
              <a:gd name="T15" fmla="*/ 204 h 244"/>
              <a:gd name="T16" fmla="*/ 456 w 464"/>
              <a:gd name="T17" fmla="*/ 212 h 244"/>
              <a:gd name="T18" fmla="*/ 464 w 464"/>
              <a:gd name="T19" fmla="*/ 216 h 244"/>
              <a:gd name="T20" fmla="*/ 464 w 464"/>
              <a:gd name="T21" fmla="*/ 224 h 244"/>
              <a:gd name="T22" fmla="*/ 452 w 464"/>
              <a:gd name="T23" fmla="*/ 232 h 244"/>
              <a:gd name="T24" fmla="*/ 428 w 464"/>
              <a:gd name="T25" fmla="*/ 236 h 244"/>
              <a:gd name="T26" fmla="*/ 396 w 464"/>
              <a:gd name="T27" fmla="*/ 240 h 244"/>
              <a:gd name="T28" fmla="*/ 360 w 464"/>
              <a:gd name="T29" fmla="*/ 244 h 244"/>
              <a:gd name="T30" fmla="*/ 332 w 464"/>
              <a:gd name="T31" fmla="*/ 244 h 244"/>
              <a:gd name="T32" fmla="*/ 308 w 464"/>
              <a:gd name="T33" fmla="*/ 240 h 244"/>
              <a:gd name="T34" fmla="*/ 288 w 464"/>
              <a:gd name="T35" fmla="*/ 232 h 244"/>
              <a:gd name="T36" fmla="*/ 272 w 464"/>
              <a:gd name="T37" fmla="*/ 224 h 244"/>
              <a:gd name="T38" fmla="*/ 256 w 464"/>
              <a:gd name="T39" fmla="*/ 212 h 244"/>
              <a:gd name="T40" fmla="*/ 232 w 464"/>
              <a:gd name="T41" fmla="*/ 192 h 244"/>
              <a:gd name="T42" fmla="*/ 200 w 464"/>
              <a:gd name="T43" fmla="*/ 164 h 244"/>
              <a:gd name="T44" fmla="*/ 164 w 464"/>
              <a:gd name="T45" fmla="*/ 132 h 244"/>
              <a:gd name="T46" fmla="*/ 136 w 464"/>
              <a:gd name="T47" fmla="*/ 104 h 244"/>
              <a:gd name="T48" fmla="*/ 108 w 464"/>
              <a:gd name="T49" fmla="*/ 80 h 244"/>
              <a:gd name="T50" fmla="*/ 88 w 464"/>
              <a:gd name="T51" fmla="*/ 64 h 244"/>
              <a:gd name="T52" fmla="*/ 64 w 464"/>
              <a:gd name="T53" fmla="*/ 48 h 244"/>
              <a:gd name="T54" fmla="*/ 36 w 464"/>
              <a:gd name="T55" fmla="*/ 32 h 244"/>
              <a:gd name="T56" fmla="*/ 12 w 464"/>
              <a:gd name="T57" fmla="*/ 24 h 244"/>
              <a:gd name="T58" fmla="*/ 4 w 464"/>
              <a:gd name="T59" fmla="*/ 16 h 244"/>
              <a:gd name="T60" fmla="*/ 4 w 464"/>
              <a:gd name="T61" fmla="*/ 12 h 244"/>
              <a:gd name="T62" fmla="*/ 4 w 464"/>
              <a:gd name="T63" fmla="*/ 8 h 244"/>
              <a:gd name="T64" fmla="*/ 12 w 464"/>
              <a:gd name="T65" fmla="*/ 4 h 244"/>
              <a:gd name="T66" fmla="*/ 36 w 464"/>
              <a:gd name="T67" fmla="*/ 0 h 244"/>
              <a:gd name="T68" fmla="*/ 48 w 464"/>
              <a:gd name="T69" fmla="*/ 0 h 244"/>
              <a:gd name="T70" fmla="*/ 80 w 464"/>
              <a:gd name="T71" fmla="*/ 12 h 244"/>
              <a:gd name="T72" fmla="*/ 96 w 464"/>
              <a:gd name="T73" fmla="*/ 20 h 2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464" h="244">
                <a:moveTo>
                  <a:pt x="96" y="20"/>
                </a:moveTo>
                <a:lnTo>
                  <a:pt x="112" y="36"/>
                </a:lnTo>
                <a:lnTo>
                  <a:pt x="132" y="48"/>
                </a:lnTo>
                <a:lnTo>
                  <a:pt x="172" y="76"/>
                </a:lnTo>
                <a:lnTo>
                  <a:pt x="192" y="92"/>
                </a:lnTo>
                <a:lnTo>
                  <a:pt x="216" y="108"/>
                </a:lnTo>
                <a:lnTo>
                  <a:pt x="244" y="124"/>
                </a:lnTo>
                <a:lnTo>
                  <a:pt x="260" y="132"/>
                </a:lnTo>
                <a:lnTo>
                  <a:pt x="276" y="144"/>
                </a:lnTo>
                <a:lnTo>
                  <a:pt x="304" y="160"/>
                </a:lnTo>
                <a:lnTo>
                  <a:pt x="336" y="172"/>
                </a:lnTo>
                <a:lnTo>
                  <a:pt x="368" y="184"/>
                </a:lnTo>
                <a:lnTo>
                  <a:pt x="400" y="192"/>
                </a:lnTo>
                <a:lnTo>
                  <a:pt x="416" y="196"/>
                </a:lnTo>
                <a:lnTo>
                  <a:pt x="428" y="200"/>
                </a:lnTo>
                <a:lnTo>
                  <a:pt x="440" y="204"/>
                </a:lnTo>
                <a:lnTo>
                  <a:pt x="448" y="208"/>
                </a:lnTo>
                <a:lnTo>
                  <a:pt x="456" y="212"/>
                </a:lnTo>
                <a:lnTo>
                  <a:pt x="460" y="216"/>
                </a:lnTo>
                <a:lnTo>
                  <a:pt x="464" y="216"/>
                </a:lnTo>
                <a:lnTo>
                  <a:pt x="464" y="220"/>
                </a:lnTo>
                <a:lnTo>
                  <a:pt x="464" y="224"/>
                </a:lnTo>
                <a:lnTo>
                  <a:pt x="460" y="228"/>
                </a:lnTo>
                <a:lnTo>
                  <a:pt x="452" y="232"/>
                </a:lnTo>
                <a:lnTo>
                  <a:pt x="440" y="232"/>
                </a:lnTo>
                <a:lnTo>
                  <a:pt x="428" y="236"/>
                </a:lnTo>
                <a:lnTo>
                  <a:pt x="412" y="236"/>
                </a:lnTo>
                <a:lnTo>
                  <a:pt x="396" y="240"/>
                </a:lnTo>
                <a:lnTo>
                  <a:pt x="380" y="240"/>
                </a:lnTo>
                <a:lnTo>
                  <a:pt x="360" y="244"/>
                </a:lnTo>
                <a:lnTo>
                  <a:pt x="344" y="244"/>
                </a:lnTo>
                <a:lnTo>
                  <a:pt x="332" y="244"/>
                </a:lnTo>
                <a:lnTo>
                  <a:pt x="320" y="244"/>
                </a:lnTo>
                <a:lnTo>
                  <a:pt x="308" y="240"/>
                </a:lnTo>
                <a:lnTo>
                  <a:pt x="296" y="236"/>
                </a:lnTo>
                <a:lnTo>
                  <a:pt x="288" y="232"/>
                </a:lnTo>
                <a:lnTo>
                  <a:pt x="276" y="228"/>
                </a:lnTo>
                <a:lnTo>
                  <a:pt x="272" y="224"/>
                </a:lnTo>
                <a:lnTo>
                  <a:pt x="264" y="220"/>
                </a:lnTo>
                <a:lnTo>
                  <a:pt x="256" y="212"/>
                </a:lnTo>
                <a:lnTo>
                  <a:pt x="244" y="204"/>
                </a:lnTo>
                <a:lnTo>
                  <a:pt x="232" y="192"/>
                </a:lnTo>
                <a:lnTo>
                  <a:pt x="216" y="180"/>
                </a:lnTo>
                <a:lnTo>
                  <a:pt x="200" y="164"/>
                </a:lnTo>
                <a:lnTo>
                  <a:pt x="184" y="148"/>
                </a:lnTo>
                <a:lnTo>
                  <a:pt x="164" y="132"/>
                </a:lnTo>
                <a:lnTo>
                  <a:pt x="148" y="116"/>
                </a:lnTo>
                <a:lnTo>
                  <a:pt x="136" y="104"/>
                </a:lnTo>
                <a:lnTo>
                  <a:pt x="120" y="92"/>
                </a:lnTo>
                <a:lnTo>
                  <a:pt x="108" y="80"/>
                </a:lnTo>
                <a:lnTo>
                  <a:pt x="96" y="72"/>
                </a:lnTo>
                <a:lnTo>
                  <a:pt x="88" y="64"/>
                </a:lnTo>
                <a:lnTo>
                  <a:pt x="80" y="56"/>
                </a:lnTo>
                <a:lnTo>
                  <a:pt x="64" y="48"/>
                </a:lnTo>
                <a:lnTo>
                  <a:pt x="48" y="36"/>
                </a:lnTo>
                <a:lnTo>
                  <a:pt x="36" y="32"/>
                </a:lnTo>
                <a:lnTo>
                  <a:pt x="24" y="28"/>
                </a:lnTo>
                <a:lnTo>
                  <a:pt x="12" y="24"/>
                </a:lnTo>
                <a:lnTo>
                  <a:pt x="4" y="20"/>
                </a:lnTo>
                <a:lnTo>
                  <a:pt x="4" y="16"/>
                </a:lnTo>
                <a:lnTo>
                  <a:pt x="0" y="16"/>
                </a:lnTo>
                <a:lnTo>
                  <a:pt x="4" y="12"/>
                </a:lnTo>
                <a:lnTo>
                  <a:pt x="4" y="12"/>
                </a:lnTo>
                <a:lnTo>
                  <a:pt x="4" y="8"/>
                </a:lnTo>
                <a:lnTo>
                  <a:pt x="8" y="4"/>
                </a:lnTo>
                <a:lnTo>
                  <a:pt x="12" y="4"/>
                </a:lnTo>
                <a:lnTo>
                  <a:pt x="20" y="0"/>
                </a:lnTo>
                <a:lnTo>
                  <a:pt x="36" y="0"/>
                </a:lnTo>
                <a:lnTo>
                  <a:pt x="44" y="0"/>
                </a:lnTo>
                <a:lnTo>
                  <a:pt x="48" y="0"/>
                </a:lnTo>
                <a:lnTo>
                  <a:pt x="64" y="4"/>
                </a:lnTo>
                <a:lnTo>
                  <a:pt x="80" y="12"/>
                </a:lnTo>
                <a:lnTo>
                  <a:pt x="96" y="20"/>
                </a:lnTo>
                <a:lnTo>
                  <a:pt x="96" y="20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3" name="Freeform 330">
            <a:extLst>
              <a:ext uri="{FF2B5EF4-FFF2-40B4-BE49-F238E27FC236}">
                <a16:creationId xmlns:a16="http://schemas.microsoft.com/office/drawing/2014/main" id="{B119F965-4636-4FEE-929C-03ADC22CE7A5}"/>
              </a:ext>
            </a:extLst>
          </p:cNvPr>
          <p:cNvSpPr>
            <a:spLocks/>
          </p:cNvSpPr>
          <p:nvPr/>
        </p:nvSpPr>
        <p:spPr bwMode="auto">
          <a:xfrm>
            <a:off x="8334717" y="3935207"/>
            <a:ext cx="968889" cy="1428744"/>
          </a:xfrm>
          <a:custGeom>
            <a:avLst/>
            <a:gdLst>
              <a:gd name="T0" fmla="*/ 120 w 256"/>
              <a:gd name="T1" fmla="*/ 220 h 288"/>
              <a:gd name="T2" fmla="*/ 96 w 256"/>
              <a:gd name="T3" fmla="*/ 240 h 288"/>
              <a:gd name="T4" fmla="*/ 76 w 256"/>
              <a:gd name="T5" fmla="*/ 256 h 288"/>
              <a:gd name="T6" fmla="*/ 56 w 256"/>
              <a:gd name="T7" fmla="*/ 268 h 288"/>
              <a:gd name="T8" fmla="*/ 44 w 256"/>
              <a:gd name="T9" fmla="*/ 276 h 288"/>
              <a:gd name="T10" fmla="*/ 28 w 256"/>
              <a:gd name="T11" fmla="*/ 284 h 288"/>
              <a:gd name="T12" fmla="*/ 16 w 256"/>
              <a:gd name="T13" fmla="*/ 288 h 288"/>
              <a:gd name="T14" fmla="*/ 8 w 256"/>
              <a:gd name="T15" fmla="*/ 288 h 288"/>
              <a:gd name="T16" fmla="*/ 0 w 256"/>
              <a:gd name="T17" fmla="*/ 288 h 288"/>
              <a:gd name="T18" fmla="*/ 0 w 256"/>
              <a:gd name="T19" fmla="*/ 288 h 288"/>
              <a:gd name="T20" fmla="*/ 0 w 256"/>
              <a:gd name="T21" fmla="*/ 284 h 288"/>
              <a:gd name="T22" fmla="*/ 0 w 256"/>
              <a:gd name="T23" fmla="*/ 280 h 288"/>
              <a:gd name="T24" fmla="*/ 4 w 256"/>
              <a:gd name="T25" fmla="*/ 276 h 288"/>
              <a:gd name="T26" fmla="*/ 8 w 256"/>
              <a:gd name="T27" fmla="*/ 268 h 288"/>
              <a:gd name="T28" fmla="*/ 16 w 256"/>
              <a:gd name="T29" fmla="*/ 260 h 288"/>
              <a:gd name="T30" fmla="*/ 24 w 256"/>
              <a:gd name="T31" fmla="*/ 252 h 288"/>
              <a:gd name="T32" fmla="*/ 36 w 256"/>
              <a:gd name="T33" fmla="*/ 244 h 288"/>
              <a:gd name="T34" fmla="*/ 56 w 256"/>
              <a:gd name="T35" fmla="*/ 224 h 288"/>
              <a:gd name="T36" fmla="*/ 80 w 256"/>
              <a:gd name="T37" fmla="*/ 200 h 288"/>
              <a:gd name="T38" fmla="*/ 96 w 256"/>
              <a:gd name="T39" fmla="*/ 180 h 288"/>
              <a:gd name="T40" fmla="*/ 116 w 256"/>
              <a:gd name="T41" fmla="*/ 156 h 288"/>
              <a:gd name="T42" fmla="*/ 132 w 256"/>
              <a:gd name="T43" fmla="*/ 132 h 288"/>
              <a:gd name="T44" fmla="*/ 144 w 256"/>
              <a:gd name="T45" fmla="*/ 112 h 288"/>
              <a:gd name="T46" fmla="*/ 160 w 256"/>
              <a:gd name="T47" fmla="*/ 88 h 288"/>
              <a:gd name="T48" fmla="*/ 172 w 256"/>
              <a:gd name="T49" fmla="*/ 68 h 288"/>
              <a:gd name="T50" fmla="*/ 176 w 256"/>
              <a:gd name="T51" fmla="*/ 56 h 288"/>
              <a:gd name="T52" fmla="*/ 180 w 256"/>
              <a:gd name="T53" fmla="*/ 48 h 288"/>
              <a:gd name="T54" fmla="*/ 184 w 256"/>
              <a:gd name="T55" fmla="*/ 40 h 288"/>
              <a:gd name="T56" fmla="*/ 184 w 256"/>
              <a:gd name="T57" fmla="*/ 32 h 288"/>
              <a:gd name="T58" fmla="*/ 184 w 256"/>
              <a:gd name="T59" fmla="*/ 24 h 288"/>
              <a:gd name="T60" fmla="*/ 184 w 256"/>
              <a:gd name="T61" fmla="*/ 20 h 288"/>
              <a:gd name="T62" fmla="*/ 184 w 256"/>
              <a:gd name="T63" fmla="*/ 16 h 288"/>
              <a:gd name="T64" fmla="*/ 180 w 256"/>
              <a:gd name="T65" fmla="*/ 16 h 288"/>
              <a:gd name="T66" fmla="*/ 176 w 256"/>
              <a:gd name="T67" fmla="*/ 16 h 288"/>
              <a:gd name="T68" fmla="*/ 176 w 256"/>
              <a:gd name="T69" fmla="*/ 12 h 288"/>
              <a:gd name="T70" fmla="*/ 176 w 256"/>
              <a:gd name="T71" fmla="*/ 12 h 288"/>
              <a:gd name="T72" fmla="*/ 176 w 256"/>
              <a:gd name="T73" fmla="*/ 8 h 288"/>
              <a:gd name="T74" fmla="*/ 184 w 256"/>
              <a:gd name="T75" fmla="*/ 0 h 288"/>
              <a:gd name="T76" fmla="*/ 192 w 256"/>
              <a:gd name="T77" fmla="*/ 0 h 288"/>
              <a:gd name="T78" fmla="*/ 200 w 256"/>
              <a:gd name="T79" fmla="*/ 0 h 288"/>
              <a:gd name="T80" fmla="*/ 212 w 256"/>
              <a:gd name="T81" fmla="*/ 0 h 288"/>
              <a:gd name="T82" fmla="*/ 228 w 256"/>
              <a:gd name="T83" fmla="*/ 4 h 288"/>
              <a:gd name="T84" fmla="*/ 240 w 256"/>
              <a:gd name="T85" fmla="*/ 8 h 288"/>
              <a:gd name="T86" fmla="*/ 248 w 256"/>
              <a:gd name="T87" fmla="*/ 16 h 288"/>
              <a:gd name="T88" fmla="*/ 252 w 256"/>
              <a:gd name="T89" fmla="*/ 20 h 288"/>
              <a:gd name="T90" fmla="*/ 256 w 256"/>
              <a:gd name="T91" fmla="*/ 24 h 288"/>
              <a:gd name="T92" fmla="*/ 256 w 256"/>
              <a:gd name="T93" fmla="*/ 28 h 288"/>
              <a:gd name="T94" fmla="*/ 252 w 256"/>
              <a:gd name="T95" fmla="*/ 32 h 288"/>
              <a:gd name="T96" fmla="*/ 252 w 256"/>
              <a:gd name="T97" fmla="*/ 40 h 288"/>
              <a:gd name="T98" fmla="*/ 244 w 256"/>
              <a:gd name="T99" fmla="*/ 52 h 288"/>
              <a:gd name="T100" fmla="*/ 240 w 256"/>
              <a:gd name="T101" fmla="*/ 60 h 288"/>
              <a:gd name="T102" fmla="*/ 232 w 256"/>
              <a:gd name="T103" fmla="*/ 76 h 288"/>
              <a:gd name="T104" fmla="*/ 224 w 256"/>
              <a:gd name="T105" fmla="*/ 92 h 288"/>
              <a:gd name="T106" fmla="*/ 216 w 256"/>
              <a:gd name="T107" fmla="*/ 108 h 288"/>
              <a:gd name="T108" fmla="*/ 204 w 256"/>
              <a:gd name="T109" fmla="*/ 124 h 288"/>
              <a:gd name="T110" fmla="*/ 192 w 256"/>
              <a:gd name="T111" fmla="*/ 140 h 288"/>
              <a:gd name="T112" fmla="*/ 180 w 256"/>
              <a:gd name="T113" fmla="*/ 156 h 288"/>
              <a:gd name="T114" fmla="*/ 168 w 256"/>
              <a:gd name="T115" fmla="*/ 172 h 288"/>
              <a:gd name="T116" fmla="*/ 156 w 256"/>
              <a:gd name="T117" fmla="*/ 184 h 288"/>
              <a:gd name="T118" fmla="*/ 144 w 256"/>
              <a:gd name="T119" fmla="*/ 200 h 288"/>
              <a:gd name="T120" fmla="*/ 120 w 256"/>
              <a:gd name="T121" fmla="*/ 220 h 288"/>
              <a:gd name="T122" fmla="*/ 120 w 256"/>
              <a:gd name="T123" fmla="*/ 220 h 2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256" h="288">
                <a:moveTo>
                  <a:pt x="120" y="220"/>
                </a:moveTo>
                <a:lnTo>
                  <a:pt x="96" y="240"/>
                </a:lnTo>
                <a:lnTo>
                  <a:pt x="76" y="256"/>
                </a:lnTo>
                <a:lnTo>
                  <a:pt x="56" y="268"/>
                </a:lnTo>
                <a:lnTo>
                  <a:pt x="44" y="276"/>
                </a:lnTo>
                <a:lnTo>
                  <a:pt x="28" y="284"/>
                </a:lnTo>
                <a:lnTo>
                  <a:pt x="16" y="288"/>
                </a:lnTo>
                <a:lnTo>
                  <a:pt x="8" y="288"/>
                </a:lnTo>
                <a:lnTo>
                  <a:pt x="0" y="288"/>
                </a:lnTo>
                <a:lnTo>
                  <a:pt x="0" y="288"/>
                </a:lnTo>
                <a:lnTo>
                  <a:pt x="0" y="284"/>
                </a:lnTo>
                <a:lnTo>
                  <a:pt x="0" y="280"/>
                </a:lnTo>
                <a:lnTo>
                  <a:pt x="4" y="276"/>
                </a:lnTo>
                <a:lnTo>
                  <a:pt x="8" y="268"/>
                </a:lnTo>
                <a:lnTo>
                  <a:pt x="16" y="260"/>
                </a:lnTo>
                <a:lnTo>
                  <a:pt x="24" y="252"/>
                </a:lnTo>
                <a:lnTo>
                  <a:pt x="36" y="244"/>
                </a:lnTo>
                <a:lnTo>
                  <a:pt x="56" y="224"/>
                </a:lnTo>
                <a:lnTo>
                  <a:pt x="80" y="200"/>
                </a:lnTo>
                <a:lnTo>
                  <a:pt x="96" y="180"/>
                </a:lnTo>
                <a:lnTo>
                  <a:pt x="116" y="156"/>
                </a:lnTo>
                <a:lnTo>
                  <a:pt x="132" y="132"/>
                </a:lnTo>
                <a:lnTo>
                  <a:pt x="144" y="112"/>
                </a:lnTo>
                <a:lnTo>
                  <a:pt x="160" y="88"/>
                </a:lnTo>
                <a:lnTo>
                  <a:pt x="172" y="68"/>
                </a:lnTo>
                <a:lnTo>
                  <a:pt x="176" y="56"/>
                </a:lnTo>
                <a:lnTo>
                  <a:pt x="180" y="48"/>
                </a:lnTo>
                <a:lnTo>
                  <a:pt x="184" y="40"/>
                </a:lnTo>
                <a:lnTo>
                  <a:pt x="184" y="32"/>
                </a:lnTo>
                <a:lnTo>
                  <a:pt x="184" y="24"/>
                </a:lnTo>
                <a:lnTo>
                  <a:pt x="184" y="20"/>
                </a:lnTo>
                <a:lnTo>
                  <a:pt x="184" y="16"/>
                </a:lnTo>
                <a:lnTo>
                  <a:pt x="180" y="16"/>
                </a:lnTo>
                <a:lnTo>
                  <a:pt x="176" y="16"/>
                </a:lnTo>
                <a:lnTo>
                  <a:pt x="176" y="12"/>
                </a:lnTo>
                <a:lnTo>
                  <a:pt x="176" y="12"/>
                </a:lnTo>
                <a:lnTo>
                  <a:pt x="176" y="8"/>
                </a:lnTo>
                <a:lnTo>
                  <a:pt x="184" y="0"/>
                </a:lnTo>
                <a:lnTo>
                  <a:pt x="192" y="0"/>
                </a:lnTo>
                <a:lnTo>
                  <a:pt x="200" y="0"/>
                </a:lnTo>
                <a:lnTo>
                  <a:pt x="212" y="0"/>
                </a:lnTo>
                <a:lnTo>
                  <a:pt x="228" y="4"/>
                </a:lnTo>
                <a:lnTo>
                  <a:pt x="240" y="8"/>
                </a:lnTo>
                <a:lnTo>
                  <a:pt x="248" y="16"/>
                </a:lnTo>
                <a:lnTo>
                  <a:pt x="252" y="20"/>
                </a:lnTo>
                <a:lnTo>
                  <a:pt x="256" y="24"/>
                </a:lnTo>
                <a:lnTo>
                  <a:pt x="256" y="28"/>
                </a:lnTo>
                <a:lnTo>
                  <a:pt x="252" y="32"/>
                </a:lnTo>
                <a:lnTo>
                  <a:pt x="252" y="40"/>
                </a:lnTo>
                <a:lnTo>
                  <a:pt x="244" y="52"/>
                </a:lnTo>
                <a:lnTo>
                  <a:pt x="240" y="60"/>
                </a:lnTo>
                <a:lnTo>
                  <a:pt x="232" y="76"/>
                </a:lnTo>
                <a:lnTo>
                  <a:pt x="224" y="92"/>
                </a:lnTo>
                <a:lnTo>
                  <a:pt x="216" y="108"/>
                </a:lnTo>
                <a:lnTo>
                  <a:pt x="204" y="124"/>
                </a:lnTo>
                <a:lnTo>
                  <a:pt x="192" y="140"/>
                </a:lnTo>
                <a:lnTo>
                  <a:pt x="180" y="156"/>
                </a:lnTo>
                <a:lnTo>
                  <a:pt x="168" y="172"/>
                </a:lnTo>
                <a:lnTo>
                  <a:pt x="156" y="184"/>
                </a:lnTo>
                <a:lnTo>
                  <a:pt x="144" y="200"/>
                </a:lnTo>
                <a:lnTo>
                  <a:pt x="120" y="220"/>
                </a:lnTo>
                <a:lnTo>
                  <a:pt x="120" y="220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4" name="Freeform 331">
            <a:extLst>
              <a:ext uri="{FF2B5EF4-FFF2-40B4-BE49-F238E27FC236}">
                <a16:creationId xmlns:a16="http://schemas.microsoft.com/office/drawing/2014/main" id="{C6AB0BD7-FC76-4788-AD41-9FFB5017B86C}"/>
              </a:ext>
            </a:extLst>
          </p:cNvPr>
          <p:cNvSpPr>
            <a:spLocks/>
          </p:cNvSpPr>
          <p:nvPr/>
        </p:nvSpPr>
        <p:spPr bwMode="auto">
          <a:xfrm>
            <a:off x="8956969" y="4371768"/>
            <a:ext cx="681250" cy="257968"/>
          </a:xfrm>
          <a:custGeom>
            <a:avLst/>
            <a:gdLst>
              <a:gd name="T0" fmla="*/ 84 w 180"/>
              <a:gd name="T1" fmla="*/ 12 h 52"/>
              <a:gd name="T2" fmla="*/ 104 w 180"/>
              <a:gd name="T3" fmla="*/ 8 h 52"/>
              <a:gd name="T4" fmla="*/ 120 w 180"/>
              <a:gd name="T5" fmla="*/ 4 h 52"/>
              <a:gd name="T6" fmla="*/ 136 w 180"/>
              <a:gd name="T7" fmla="*/ 0 h 52"/>
              <a:gd name="T8" fmla="*/ 148 w 180"/>
              <a:gd name="T9" fmla="*/ 0 h 52"/>
              <a:gd name="T10" fmla="*/ 156 w 180"/>
              <a:gd name="T11" fmla="*/ 0 h 52"/>
              <a:gd name="T12" fmla="*/ 164 w 180"/>
              <a:gd name="T13" fmla="*/ 4 h 52"/>
              <a:gd name="T14" fmla="*/ 172 w 180"/>
              <a:gd name="T15" fmla="*/ 4 h 52"/>
              <a:gd name="T16" fmla="*/ 176 w 180"/>
              <a:gd name="T17" fmla="*/ 4 h 52"/>
              <a:gd name="T18" fmla="*/ 180 w 180"/>
              <a:gd name="T19" fmla="*/ 8 h 52"/>
              <a:gd name="T20" fmla="*/ 180 w 180"/>
              <a:gd name="T21" fmla="*/ 12 h 52"/>
              <a:gd name="T22" fmla="*/ 180 w 180"/>
              <a:gd name="T23" fmla="*/ 16 h 52"/>
              <a:gd name="T24" fmla="*/ 180 w 180"/>
              <a:gd name="T25" fmla="*/ 16 h 52"/>
              <a:gd name="T26" fmla="*/ 176 w 180"/>
              <a:gd name="T27" fmla="*/ 20 h 52"/>
              <a:gd name="T28" fmla="*/ 176 w 180"/>
              <a:gd name="T29" fmla="*/ 24 h 52"/>
              <a:gd name="T30" fmla="*/ 172 w 180"/>
              <a:gd name="T31" fmla="*/ 24 h 52"/>
              <a:gd name="T32" fmla="*/ 168 w 180"/>
              <a:gd name="T33" fmla="*/ 28 h 52"/>
              <a:gd name="T34" fmla="*/ 164 w 180"/>
              <a:gd name="T35" fmla="*/ 32 h 52"/>
              <a:gd name="T36" fmla="*/ 160 w 180"/>
              <a:gd name="T37" fmla="*/ 32 h 52"/>
              <a:gd name="T38" fmla="*/ 152 w 180"/>
              <a:gd name="T39" fmla="*/ 36 h 52"/>
              <a:gd name="T40" fmla="*/ 144 w 180"/>
              <a:gd name="T41" fmla="*/ 36 h 52"/>
              <a:gd name="T42" fmla="*/ 132 w 180"/>
              <a:gd name="T43" fmla="*/ 40 h 52"/>
              <a:gd name="T44" fmla="*/ 120 w 180"/>
              <a:gd name="T45" fmla="*/ 40 h 52"/>
              <a:gd name="T46" fmla="*/ 108 w 180"/>
              <a:gd name="T47" fmla="*/ 44 h 52"/>
              <a:gd name="T48" fmla="*/ 80 w 180"/>
              <a:gd name="T49" fmla="*/ 48 h 52"/>
              <a:gd name="T50" fmla="*/ 52 w 180"/>
              <a:gd name="T51" fmla="*/ 52 h 52"/>
              <a:gd name="T52" fmla="*/ 28 w 180"/>
              <a:gd name="T53" fmla="*/ 52 h 52"/>
              <a:gd name="T54" fmla="*/ 0 w 180"/>
              <a:gd name="T55" fmla="*/ 52 h 52"/>
              <a:gd name="T56" fmla="*/ 0 w 180"/>
              <a:gd name="T57" fmla="*/ 24 h 52"/>
              <a:gd name="T58" fmla="*/ 20 w 180"/>
              <a:gd name="T59" fmla="*/ 24 h 52"/>
              <a:gd name="T60" fmla="*/ 40 w 180"/>
              <a:gd name="T61" fmla="*/ 24 h 52"/>
              <a:gd name="T62" fmla="*/ 64 w 180"/>
              <a:gd name="T63" fmla="*/ 20 h 52"/>
              <a:gd name="T64" fmla="*/ 84 w 180"/>
              <a:gd name="T65" fmla="*/ 12 h 52"/>
              <a:gd name="T66" fmla="*/ 84 w 180"/>
              <a:gd name="T67" fmla="*/ 12 h 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80" h="52">
                <a:moveTo>
                  <a:pt x="84" y="12"/>
                </a:moveTo>
                <a:lnTo>
                  <a:pt x="104" y="8"/>
                </a:lnTo>
                <a:lnTo>
                  <a:pt x="120" y="4"/>
                </a:lnTo>
                <a:lnTo>
                  <a:pt x="136" y="0"/>
                </a:lnTo>
                <a:lnTo>
                  <a:pt x="148" y="0"/>
                </a:lnTo>
                <a:lnTo>
                  <a:pt x="156" y="0"/>
                </a:lnTo>
                <a:lnTo>
                  <a:pt x="164" y="4"/>
                </a:lnTo>
                <a:lnTo>
                  <a:pt x="172" y="4"/>
                </a:lnTo>
                <a:lnTo>
                  <a:pt x="176" y="4"/>
                </a:lnTo>
                <a:lnTo>
                  <a:pt x="180" y="8"/>
                </a:lnTo>
                <a:lnTo>
                  <a:pt x="180" y="12"/>
                </a:lnTo>
                <a:lnTo>
                  <a:pt x="180" y="16"/>
                </a:lnTo>
                <a:lnTo>
                  <a:pt x="180" y="16"/>
                </a:lnTo>
                <a:lnTo>
                  <a:pt x="176" y="20"/>
                </a:lnTo>
                <a:lnTo>
                  <a:pt x="176" y="24"/>
                </a:lnTo>
                <a:lnTo>
                  <a:pt x="172" y="24"/>
                </a:lnTo>
                <a:lnTo>
                  <a:pt x="168" y="28"/>
                </a:lnTo>
                <a:lnTo>
                  <a:pt x="164" y="32"/>
                </a:lnTo>
                <a:lnTo>
                  <a:pt x="160" y="32"/>
                </a:lnTo>
                <a:lnTo>
                  <a:pt x="152" y="36"/>
                </a:lnTo>
                <a:lnTo>
                  <a:pt x="144" y="36"/>
                </a:lnTo>
                <a:lnTo>
                  <a:pt x="132" y="40"/>
                </a:lnTo>
                <a:lnTo>
                  <a:pt x="120" y="40"/>
                </a:lnTo>
                <a:lnTo>
                  <a:pt x="108" y="44"/>
                </a:lnTo>
                <a:lnTo>
                  <a:pt x="80" y="48"/>
                </a:lnTo>
                <a:lnTo>
                  <a:pt x="52" y="52"/>
                </a:lnTo>
                <a:lnTo>
                  <a:pt x="28" y="52"/>
                </a:lnTo>
                <a:lnTo>
                  <a:pt x="0" y="52"/>
                </a:lnTo>
                <a:lnTo>
                  <a:pt x="0" y="24"/>
                </a:lnTo>
                <a:lnTo>
                  <a:pt x="20" y="24"/>
                </a:lnTo>
                <a:lnTo>
                  <a:pt x="40" y="24"/>
                </a:lnTo>
                <a:lnTo>
                  <a:pt x="64" y="20"/>
                </a:lnTo>
                <a:lnTo>
                  <a:pt x="84" y="12"/>
                </a:lnTo>
                <a:lnTo>
                  <a:pt x="84" y="12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5" name="Freeform 332">
            <a:extLst>
              <a:ext uri="{FF2B5EF4-FFF2-40B4-BE49-F238E27FC236}">
                <a16:creationId xmlns:a16="http://schemas.microsoft.com/office/drawing/2014/main" id="{8666B259-BD14-4AE2-BA1F-A765157AB97A}"/>
              </a:ext>
            </a:extLst>
          </p:cNvPr>
          <p:cNvSpPr>
            <a:spLocks/>
          </p:cNvSpPr>
          <p:nvPr/>
        </p:nvSpPr>
        <p:spPr bwMode="auto">
          <a:xfrm>
            <a:off x="9989674" y="3915363"/>
            <a:ext cx="348195" cy="2639208"/>
          </a:xfrm>
          <a:custGeom>
            <a:avLst/>
            <a:gdLst>
              <a:gd name="T0" fmla="*/ 80 w 92"/>
              <a:gd name="T1" fmla="*/ 80 h 532"/>
              <a:gd name="T2" fmla="*/ 80 w 92"/>
              <a:gd name="T3" fmla="*/ 88 h 532"/>
              <a:gd name="T4" fmla="*/ 80 w 92"/>
              <a:gd name="T5" fmla="*/ 104 h 532"/>
              <a:gd name="T6" fmla="*/ 80 w 92"/>
              <a:gd name="T7" fmla="*/ 124 h 532"/>
              <a:gd name="T8" fmla="*/ 80 w 92"/>
              <a:gd name="T9" fmla="*/ 148 h 532"/>
              <a:gd name="T10" fmla="*/ 80 w 92"/>
              <a:gd name="T11" fmla="*/ 172 h 532"/>
              <a:gd name="T12" fmla="*/ 80 w 92"/>
              <a:gd name="T13" fmla="*/ 208 h 532"/>
              <a:gd name="T14" fmla="*/ 80 w 92"/>
              <a:gd name="T15" fmla="*/ 244 h 532"/>
              <a:gd name="T16" fmla="*/ 80 w 92"/>
              <a:gd name="T17" fmla="*/ 284 h 532"/>
              <a:gd name="T18" fmla="*/ 80 w 92"/>
              <a:gd name="T19" fmla="*/ 320 h 532"/>
              <a:gd name="T20" fmla="*/ 76 w 92"/>
              <a:gd name="T21" fmla="*/ 352 h 532"/>
              <a:gd name="T22" fmla="*/ 76 w 92"/>
              <a:gd name="T23" fmla="*/ 380 h 532"/>
              <a:gd name="T24" fmla="*/ 76 w 92"/>
              <a:gd name="T25" fmla="*/ 404 h 532"/>
              <a:gd name="T26" fmla="*/ 76 w 92"/>
              <a:gd name="T27" fmla="*/ 424 h 532"/>
              <a:gd name="T28" fmla="*/ 76 w 92"/>
              <a:gd name="T29" fmla="*/ 440 h 532"/>
              <a:gd name="T30" fmla="*/ 76 w 92"/>
              <a:gd name="T31" fmla="*/ 452 h 532"/>
              <a:gd name="T32" fmla="*/ 72 w 92"/>
              <a:gd name="T33" fmla="*/ 484 h 532"/>
              <a:gd name="T34" fmla="*/ 68 w 92"/>
              <a:gd name="T35" fmla="*/ 520 h 532"/>
              <a:gd name="T36" fmla="*/ 56 w 92"/>
              <a:gd name="T37" fmla="*/ 532 h 532"/>
              <a:gd name="T38" fmla="*/ 44 w 92"/>
              <a:gd name="T39" fmla="*/ 528 h 532"/>
              <a:gd name="T40" fmla="*/ 40 w 92"/>
              <a:gd name="T41" fmla="*/ 524 h 532"/>
              <a:gd name="T42" fmla="*/ 32 w 92"/>
              <a:gd name="T43" fmla="*/ 512 h 532"/>
              <a:gd name="T44" fmla="*/ 28 w 92"/>
              <a:gd name="T45" fmla="*/ 500 h 532"/>
              <a:gd name="T46" fmla="*/ 28 w 92"/>
              <a:gd name="T47" fmla="*/ 476 h 532"/>
              <a:gd name="T48" fmla="*/ 24 w 92"/>
              <a:gd name="T49" fmla="*/ 444 h 532"/>
              <a:gd name="T50" fmla="*/ 20 w 92"/>
              <a:gd name="T51" fmla="*/ 400 h 532"/>
              <a:gd name="T52" fmla="*/ 20 w 92"/>
              <a:gd name="T53" fmla="*/ 348 h 532"/>
              <a:gd name="T54" fmla="*/ 24 w 92"/>
              <a:gd name="T55" fmla="*/ 280 h 532"/>
              <a:gd name="T56" fmla="*/ 24 w 92"/>
              <a:gd name="T57" fmla="*/ 224 h 532"/>
              <a:gd name="T58" fmla="*/ 20 w 92"/>
              <a:gd name="T59" fmla="*/ 168 h 532"/>
              <a:gd name="T60" fmla="*/ 20 w 92"/>
              <a:gd name="T61" fmla="*/ 124 h 532"/>
              <a:gd name="T62" fmla="*/ 20 w 92"/>
              <a:gd name="T63" fmla="*/ 84 h 532"/>
              <a:gd name="T64" fmla="*/ 16 w 92"/>
              <a:gd name="T65" fmla="*/ 56 h 532"/>
              <a:gd name="T66" fmla="*/ 12 w 92"/>
              <a:gd name="T67" fmla="*/ 36 h 532"/>
              <a:gd name="T68" fmla="*/ 8 w 92"/>
              <a:gd name="T69" fmla="*/ 24 h 532"/>
              <a:gd name="T70" fmla="*/ 4 w 92"/>
              <a:gd name="T71" fmla="*/ 20 h 532"/>
              <a:gd name="T72" fmla="*/ 0 w 92"/>
              <a:gd name="T73" fmla="*/ 12 h 532"/>
              <a:gd name="T74" fmla="*/ 4 w 92"/>
              <a:gd name="T75" fmla="*/ 4 h 532"/>
              <a:gd name="T76" fmla="*/ 12 w 92"/>
              <a:gd name="T77" fmla="*/ 0 h 532"/>
              <a:gd name="T78" fmla="*/ 24 w 92"/>
              <a:gd name="T79" fmla="*/ 0 h 532"/>
              <a:gd name="T80" fmla="*/ 44 w 92"/>
              <a:gd name="T81" fmla="*/ 4 h 532"/>
              <a:gd name="T82" fmla="*/ 72 w 92"/>
              <a:gd name="T83" fmla="*/ 12 h 532"/>
              <a:gd name="T84" fmla="*/ 88 w 92"/>
              <a:gd name="T85" fmla="*/ 20 h 532"/>
              <a:gd name="T86" fmla="*/ 92 w 92"/>
              <a:gd name="T87" fmla="*/ 32 h 532"/>
              <a:gd name="T88" fmla="*/ 88 w 92"/>
              <a:gd name="T89" fmla="*/ 40 h 532"/>
              <a:gd name="T90" fmla="*/ 84 w 92"/>
              <a:gd name="T91" fmla="*/ 56 h 532"/>
              <a:gd name="T92" fmla="*/ 80 w 92"/>
              <a:gd name="T93" fmla="*/ 76 h 5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92" h="532">
                <a:moveTo>
                  <a:pt x="80" y="76"/>
                </a:moveTo>
                <a:lnTo>
                  <a:pt x="80" y="80"/>
                </a:lnTo>
                <a:lnTo>
                  <a:pt x="80" y="84"/>
                </a:lnTo>
                <a:lnTo>
                  <a:pt x="80" y="88"/>
                </a:lnTo>
                <a:lnTo>
                  <a:pt x="80" y="96"/>
                </a:lnTo>
                <a:lnTo>
                  <a:pt x="80" y="104"/>
                </a:lnTo>
                <a:lnTo>
                  <a:pt x="80" y="112"/>
                </a:lnTo>
                <a:lnTo>
                  <a:pt x="80" y="124"/>
                </a:lnTo>
                <a:lnTo>
                  <a:pt x="80" y="132"/>
                </a:lnTo>
                <a:lnTo>
                  <a:pt x="80" y="148"/>
                </a:lnTo>
                <a:lnTo>
                  <a:pt x="80" y="160"/>
                </a:lnTo>
                <a:lnTo>
                  <a:pt x="80" y="172"/>
                </a:lnTo>
                <a:lnTo>
                  <a:pt x="80" y="188"/>
                </a:lnTo>
                <a:lnTo>
                  <a:pt x="80" y="208"/>
                </a:lnTo>
                <a:lnTo>
                  <a:pt x="80" y="224"/>
                </a:lnTo>
                <a:lnTo>
                  <a:pt x="80" y="244"/>
                </a:lnTo>
                <a:lnTo>
                  <a:pt x="80" y="264"/>
                </a:lnTo>
                <a:lnTo>
                  <a:pt x="80" y="284"/>
                </a:lnTo>
                <a:lnTo>
                  <a:pt x="80" y="300"/>
                </a:lnTo>
                <a:lnTo>
                  <a:pt x="80" y="320"/>
                </a:lnTo>
                <a:lnTo>
                  <a:pt x="80" y="336"/>
                </a:lnTo>
                <a:lnTo>
                  <a:pt x="76" y="352"/>
                </a:lnTo>
                <a:lnTo>
                  <a:pt x="76" y="368"/>
                </a:lnTo>
                <a:lnTo>
                  <a:pt x="76" y="380"/>
                </a:lnTo>
                <a:lnTo>
                  <a:pt x="76" y="392"/>
                </a:lnTo>
                <a:lnTo>
                  <a:pt x="76" y="404"/>
                </a:lnTo>
                <a:lnTo>
                  <a:pt x="76" y="416"/>
                </a:lnTo>
                <a:lnTo>
                  <a:pt x="76" y="424"/>
                </a:lnTo>
                <a:lnTo>
                  <a:pt x="76" y="432"/>
                </a:lnTo>
                <a:lnTo>
                  <a:pt x="76" y="440"/>
                </a:lnTo>
                <a:lnTo>
                  <a:pt x="76" y="448"/>
                </a:lnTo>
                <a:lnTo>
                  <a:pt x="76" y="452"/>
                </a:lnTo>
                <a:lnTo>
                  <a:pt x="76" y="456"/>
                </a:lnTo>
                <a:lnTo>
                  <a:pt x="72" y="484"/>
                </a:lnTo>
                <a:lnTo>
                  <a:pt x="68" y="512"/>
                </a:lnTo>
                <a:lnTo>
                  <a:pt x="68" y="520"/>
                </a:lnTo>
                <a:lnTo>
                  <a:pt x="60" y="528"/>
                </a:lnTo>
                <a:lnTo>
                  <a:pt x="56" y="532"/>
                </a:lnTo>
                <a:lnTo>
                  <a:pt x="48" y="532"/>
                </a:lnTo>
                <a:lnTo>
                  <a:pt x="44" y="528"/>
                </a:lnTo>
                <a:lnTo>
                  <a:pt x="44" y="528"/>
                </a:lnTo>
                <a:lnTo>
                  <a:pt x="40" y="524"/>
                </a:lnTo>
                <a:lnTo>
                  <a:pt x="36" y="520"/>
                </a:lnTo>
                <a:lnTo>
                  <a:pt x="32" y="512"/>
                </a:lnTo>
                <a:lnTo>
                  <a:pt x="32" y="508"/>
                </a:lnTo>
                <a:lnTo>
                  <a:pt x="28" y="500"/>
                </a:lnTo>
                <a:lnTo>
                  <a:pt x="28" y="488"/>
                </a:lnTo>
                <a:lnTo>
                  <a:pt x="28" y="476"/>
                </a:lnTo>
                <a:lnTo>
                  <a:pt x="24" y="464"/>
                </a:lnTo>
                <a:lnTo>
                  <a:pt x="24" y="444"/>
                </a:lnTo>
                <a:lnTo>
                  <a:pt x="24" y="424"/>
                </a:lnTo>
                <a:lnTo>
                  <a:pt x="20" y="400"/>
                </a:lnTo>
                <a:lnTo>
                  <a:pt x="20" y="376"/>
                </a:lnTo>
                <a:lnTo>
                  <a:pt x="20" y="348"/>
                </a:lnTo>
                <a:lnTo>
                  <a:pt x="24" y="316"/>
                </a:lnTo>
                <a:lnTo>
                  <a:pt x="24" y="280"/>
                </a:lnTo>
                <a:lnTo>
                  <a:pt x="24" y="252"/>
                </a:lnTo>
                <a:lnTo>
                  <a:pt x="24" y="224"/>
                </a:lnTo>
                <a:lnTo>
                  <a:pt x="24" y="196"/>
                </a:lnTo>
                <a:lnTo>
                  <a:pt x="20" y="168"/>
                </a:lnTo>
                <a:lnTo>
                  <a:pt x="20" y="148"/>
                </a:lnTo>
                <a:lnTo>
                  <a:pt x="20" y="124"/>
                </a:lnTo>
                <a:lnTo>
                  <a:pt x="20" y="104"/>
                </a:lnTo>
                <a:lnTo>
                  <a:pt x="20" y="84"/>
                </a:lnTo>
                <a:lnTo>
                  <a:pt x="16" y="72"/>
                </a:lnTo>
                <a:lnTo>
                  <a:pt x="16" y="56"/>
                </a:lnTo>
                <a:lnTo>
                  <a:pt x="16" y="44"/>
                </a:lnTo>
                <a:lnTo>
                  <a:pt x="12" y="36"/>
                </a:lnTo>
                <a:lnTo>
                  <a:pt x="12" y="28"/>
                </a:lnTo>
                <a:lnTo>
                  <a:pt x="8" y="24"/>
                </a:lnTo>
                <a:lnTo>
                  <a:pt x="8" y="24"/>
                </a:lnTo>
                <a:lnTo>
                  <a:pt x="4" y="20"/>
                </a:lnTo>
                <a:lnTo>
                  <a:pt x="0" y="16"/>
                </a:lnTo>
                <a:lnTo>
                  <a:pt x="0" y="12"/>
                </a:lnTo>
                <a:lnTo>
                  <a:pt x="0" y="8"/>
                </a:lnTo>
                <a:lnTo>
                  <a:pt x="4" y="4"/>
                </a:lnTo>
                <a:lnTo>
                  <a:pt x="8" y="4"/>
                </a:lnTo>
                <a:lnTo>
                  <a:pt x="12" y="0"/>
                </a:lnTo>
                <a:lnTo>
                  <a:pt x="20" y="0"/>
                </a:lnTo>
                <a:lnTo>
                  <a:pt x="24" y="0"/>
                </a:lnTo>
                <a:lnTo>
                  <a:pt x="32" y="4"/>
                </a:lnTo>
                <a:lnTo>
                  <a:pt x="44" y="4"/>
                </a:lnTo>
                <a:lnTo>
                  <a:pt x="60" y="8"/>
                </a:lnTo>
                <a:lnTo>
                  <a:pt x="72" y="12"/>
                </a:lnTo>
                <a:lnTo>
                  <a:pt x="80" y="16"/>
                </a:lnTo>
                <a:lnTo>
                  <a:pt x="88" y="20"/>
                </a:lnTo>
                <a:lnTo>
                  <a:pt x="88" y="28"/>
                </a:lnTo>
                <a:lnTo>
                  <a:pt x="92" y="32"/>
                </a:lnTo>
                <a:lnTo>
                  <a:pt x="92" y="36"/>
                </a:lnTo>
                <a:lnTo>
                  <a:pt x="88" y="40"/>
                </a:lnTo>
                <a:lnTo>
                  <a:pt x="88" y="48"/>
                </a:lnTo>
                <a:lnTo>
                  <a:pt x="84" y="56"/>
                </a:lnTo>
                <a:lnTo>
                  <a:pt x="84" y="64"/>
                </a:lnTo>
                <a:lnTo>
                  <a:pt x="80" y="76"/>
                </a:lnTo>
                <a:lnTo>
                  <a:pt x="80" y="76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6" name="Freeform 333">
            <a:extLst>
              <a:ext uri="{FF2B5EF4-FFF2-40B4-BE49-F238E27FC236}">
                <a16:creationId xmlns:a16="http://schemas.microsoft.com/office/drawing/2014/main" id="{66FB6EF8-244F-403B-B729-E9E67F9F8602}"/>
              </a:ext>
            </a:extLst>
          </p:cNvPr>
          <p:cNvSpPr>
            <a:spLocks/>
          </p:cNvSpPr>
          <p:nvPr/>
        </p:nvSpPr>
        <p:spPr bwMode="auto">
          <a:xfrm>
            <a:off x="9578729" y="4629735"/>
            <a:ext cx="287639" cy="773903"/>
          </a:xfrm>
          <a:custGeom>
            <a:avLst/>
            <a:gdLst>
              <a:gd name="T0" fmla="*/ 4 w 76"/>
              <a:gd name="T1" fmla="*/ 24 h 156"/>
              <a:gd name="T2" fmla="*/ 0 w 76"/>
              <a:gd name="T3" fmla="*/ 16 h 156"/>
              <a:gd name="T4" fmla="*/ 0 w 76"/>
              <a:gd name="T5" fmla="*/ 8 h 156"/>
              <a:gd name="T6" fmla="*/ 0 w 76"/>
              <a:gd name="T7" fmla="*/ 4 h 156"/>
              <a:gd name="T8" fmla="*/ 0 w 76"/>
              <a:gd name="T9" fmla="*/ 4 h 156"/>
              <a:gd name="T10" fmla="*/ 4 w 76"/>
              <a:gd name="T11" fmla="*/ 0 h 156"/>
              <a:gd name="T12" fmla="*/ 8 w 76"/>
              <a:gd name="T13" fmla="*/ 0 h 156"/>
              <a:gd name="T14" fmla="*/ 12 w 76"/>
              <a:gd name="T15" fmla="*/ 0 h 156"/>
              <a:gd name="T16" fmla="*/ 16 w 76"/>
              <a:gd name="T17" fmla="*/ 0 h 156"/>
              <a:gd name="T18" fmla="*/ 28 w 76"/>
              <a:gd name="T19" fmla="*/ 4 h 156"/>
              <a:gd name="T20" fmla="*/ 44 w 76"/>
              <a:gd name="T21" fmla="*/ 4 h 156"/>
              <a:gd name="T22" fmla="*/ 64 w 76"/>
              <a:gd name="T23" fmla="*/ 8 h 156"/>
              <a:gd name="T24" fmla="*/ 68 w 76"/>
              <a:gd name="T25" fmla="*/ 36 h 156"/>
              <a:gd name="T26" fmla="*/ 68 w 76"/>
              <a:gd name="T27" fmla="*/ 64 h 156"/>
              <a:gd name="T28" fmla="*/ 72 w 76"/>
              <a:gd name="T29" fmla="*/ 84 h 156"/>
              <a:gd name="T30" fmla="*/ 72 w 76"/>
              <a:gd name="T31" fmla="*/ 100 h 156"/>
              <a:gd name="T32" fmla="*/ 76 w 76"/>
              <a:gd name="T33" fmla="*/ 116 h 156"/>
              <a:gd name="T34" fmla="*/ 76 w 76"/>
              <a:gd name="T35" fmla="*/ 128 h 156"/>
              <a:gd name="T36" fmla="*/ 76 w 76"/>
              <a:gd name="T37" fmla="*/ 136 h 156"/>
              <a:gd name="T38" fmla="*/ 76 w 76"/>
              <a:gd name="T39" fmla="*/ 140 h 156"/>
              <a:gd name="T40" fmla="*/ 76 w 76"/>
              <a:gd name="T41" fmla="*/ 144 h 156"/>
              <a:gd name="T42" fmla="*/ 72 w 76"/>
              <a:gd name="T43" fmla="*/ 148 h 156"/>
              <a:gd name="T44" fmla="*/ 68 w 76"/>
              <a:gd name="T45" fmla="*/ 152 h 156"/>
              <a:gd name="T46" fmla="*/ 64 w 76"/>
              <a:gd name="T47" fmla="*/ 156 h 156"/>
              <a:gd name="T48" fmla="*/ 56 w 76"/>
              <a:gd name="T49" fmla="*/ 156 h 156"/>
              <a:gd name="T50" fmla="*/ 52 w 76"/>
              <a:gd name="T51" fmla="*/ 152 h 156"/>
              <a:gd name="T52" fmla="*/ 44 w 76"/>
              <a:gd name="T53" fmla="*/ 144 h 156"/>
              <a:gd name="T54" fmla="*/ 40 w 76"/>
              <a:gd name="T55" fmla="*/ 136 h 156"/>
              <a:gd name="T56" fmla="*/ 32 w 76"/>
              <a:gd name="T57" fmla="*/ 124 h 156"/>
              <a:gd name="T58" fmla="*/ 28 w 76"/>
              <a:gd name="T59" fmla="*/ 108 h 156"/>
              <a:gd name="T60" fmla="*/ 24 w 76"/>
              <a:gd name="T61" fmla="*/ 96 h 156"/>
              <a:gd name="T62" fmla="*/ 24 w 76"/>
              <a:gd name="T63" fmla="*/ 80 h 156"/>
              <a:gd name="T64" fmla="*/ 20 w 76"/>
              <a:gd name="T65" fmla="*/ 64 h 156"/>
              <a:gd name="T66" fmla="*/ 16 w 76"/>
              <a:gd name="T67" fmla="*/ 52 h 156"/>
              <a:gd name="T68" fmla="*/ 12 w 76"/>
              <a:gd name="T69" fmla="*/ 36 h 156"/>
              <a:gd name="T70" fmla="*/ 4 w 76"/>
              <a:gd name="T71" fmla="*/ 24 h 156"/>
              <a:gd name="T72" fmla="*/ 4 w 76"/>
              <a:gd name="T73" fmla="*/ 24 h 1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76" h="156">
                <a:moveTo>
                  <a:pt x="4" y="24"/>
                </a:moveTo>
                <a:lnTo>
                  <a:pt x="0" y="16"/>
                </a:lnTo>
                <a:lnTo>
                  <a:pt x="0" y="8"/>
                </a:lnTo>
                <a:lnTo>
                  <a:pt x="0" y="4"/>
                </a:lnTo>
                <a:lnTo>
                  <a:pt x="0" y="4"/>
                </a:lnTo>
                <a:lnTo>
                  <a:pt x="4" y="0"/>
                </a:lnTo>
                <a:lnTo>
                  <a:pt x="8" y="0"/>
                </a:lnTo>
                <a:lnTo>
                  <a:pt x="12" y="0"/>
                </a:lnTo>
                <a:lnTo>
                  <a:pt x="16" y="0"/>
                </a:lnTo>
                <a:lnTo>
                  <a:pt x="28" y="4"/>
                </a:lnTo>
                <a:lnTo>
                  <a:pt x="44" y="4"/>
                </a:lnTo>
                <a:lnTo>
                  <a:pt x="64" y="8"/>
                </a:lnTo>
                <a:lnTo>
                  <a:pt x="68" y="36"/>
                </a:lnTo>
                <a:lnTo>
                  <a:pt x="68" y="64"/>
                </a:lnTo>
                <a:lnTo>
                  <a:pt x="72" y="84"/>
                </a:lnTo>
                <a:lnTo>
                  <a:pt x="72" y="100"/>
                </a:lnTo>
                <a:lnTo>
                  <a:pt x="76" y="116"/>
                </a:lnTo>
                <a:lnTo>
                  <a:pt x="76" y="128"/>
                </a:lnTo>
                <a:lnTo>
                  <a:pt x="76" y="136"/>
                </a:lnTo>
                <a:lnTo>
                  <a:pt x="76" y="140"/>
                </a:lnTo>
                <a:lnTo>
                  <a:pt x="76" y="144"/>
                </a:lnTo>
                <a:lnTo>
                  <a:pt x="72" y="148"/>
                </a:lnTo>
                <a:lnTo>
                  <a:pt x="68" y="152"/>
                </a:lnTo>
                <a:lnTo>
                  <a:pt x="64" y="156"/>
                </a:lnTo>
                <a:lnTo>
                  <a:pt x="56" y="156"/>
                </a:lnTo>
                <a:lnTo>
                  <a:pt x="52" y="152"/>
                </a:lnTo>
                <a:lnTo>
                  <a:pt x="44" y="144"/>
                </a:lnTo>
                <a:lnTo>
                  <a:pt x="40" y="136"/>
                </a:lnTo>
                <a:lnTo>
                  <a:pt x="32" y="124"/>
                </a:lnTo>
                <a:lnTo>
                  <a:pt x="28" y="108"/>
                </a:lnTo>
                <a:lnTo>
                  <a:pt x="24" y="96"/>
                </a:lnTo>
                <a:lnTo>
                  <a:pt x="24" y="80"/>
                </a:lnTo>
                <a:lnTo>
                  <a:pt x="20" y="64"/>
                </a:lnTo>
                <a:lnTo>
                  <a:pt x="16" y="52"/>
                </a:lnTo>
                <a:lnTo>
                  <a:pt x="12" y="36"/>
                </a:lnTo>
                <a:lnTo>
                  <a:pt x="4" y="24"/>
                </a:lnTo>
                <a:lnTo>
                  <a:pt x="4" y="24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7" name="Freeform 334">
            <a:extLst>
              <a:ext uri="{FF2B5EF4-FFF2-40B4-BE49-F238E27FC236}">
                <a16:creationId xmlns:a16="http://schemas.microsoft.com/office/drawing/2014/main" id="{7A8FA5D4-D909-41FA-8DD6-4E10A1C4AE32}"/>
              </a:ext>
            </a:extLst>
          </p:cNvPr>
          <p:cNvSpPr>
            <a:spLocks/>
          </p:cNvSpPr>
          <p:nvPr/>
        </p:nvSpPr>
        <p:spPr bwMode="auto">
          <a:xfrm>
            <a:off x="9629459" y="4490830"/>
            <a:ext cx="1377638" cy="694528"/>
          </a:xfrm>
          <a:custGeom>
            <a:avLst/>
            <a:gdLst>
              <a:gd name="T0" fmla="*/ 328 w 364"/>
              <a:gd name="T1" fmla="*/ 16 h 140"/>
              <a:gd name="T2" fmla="*/ 344 w 364"/>
              <a:gd name="T3" fmla="*/ 24 h 140"/>
              <a:gd name="T4" fmla="*/ 360 w 364"/>
              <a:gd name="T5" fmla="*/ 32 h 140"/>
              <a:gd name="T6" fmla="*/ 364 w 364"/>
              <a:gd name="T7" fmla="*/ 44 h 140"/>
              <a:gd name="T8" fmla="*/ 364 w 364"/>
              <a:gd name="T9" fmla="*/ 52 h 140"/>
              <a:gd name="T10" fmla="*/ 356 w 364"/>
              <a:gd name="T11" fmla="*/ 56 h 140"/>
              <a:gd name="T12" fmla="*/ 348 w 364"/>
              <a:gd name="T13" fmla="*/ 60 h 140"/>
              <a:gd name="T14" fmla="*/ 336 w 364"/>
              <a:gd name="T15" fmla="*/ 72 h 140"/>
              <a:gd name="T16" fmla="*/ 316 w 364"/>
              <a:gd name="T17" fmla="*/ 92 h 140"/>
              <a:gd name="T18" fmla="*/ 296 w 364"/>
              <a:gd name="T19" fmla="*/ 120 h 140"/>
              <a:gd name="T20" fmla="*/ 240 w 364"/>
              <a:gd name="T21" fmla="*/ 140 h 140"/>
              <a:gd name="T22" fmla="*/ 256 w 364"/>
              <a:gd name="T23" fmla="*/ 100 h 140"/>
              <a:gd name="T24" fmla="*/ 268 w 364"/>
              <a:gd name="T25" fmla="*/ 72 h 140"/>
              <a:gd name="T26" fmla="*/ 272 w 364"/>
              <a:gd name="T27" fmla="*/ 52 h 140"/>
              <a:gd name="T28" fmla="*/ 272 w 364"/>
              <a:gd name="T29" fmla="*/ 44 h 140"/>
              <a:gd name="T30" fmla="*/ 264 w 364"/>
              <a:gd name="T31" fmla="*/ 40 h 140"/>
              <a:gd name="T32" fmla="*/ 244 w 364"/>
              <a:gd name="T33" fmla="*/ 40 h 140"/>
              <a:gd name="T34" fmla="*/ 236 w 364"/>
              <a:gd name="T35" fmla="*/ 44 h 140"/>
              <a:gd name="T36" fmla="*/ 220 w 364"/>
              <a:gd name="T37" fmla="*/ 44 h 140"/>
              <a:gd name="T38" fmla="*/ 196 w 364"/>
              <a:gd name="T39" fmla="*/ 48 h 140"/>
              <a:gd name="T40" fmla="*/ 172 w 364"/>
              <a:gd name="T41" fmla="*/ 52 h 140"/>
              <a:gd name="T42" fmla="*/ 136 w 364"/>
              <a:gd name="T43" fmla="*/ 56 h 140"/>
              <a:gd name="T44" fmla="*/ 96 w 364"/>
              <a:gd name="T45" fmla="*/ 60 h 140"/>
              <a:gd name="T46" fmla="*/ 52 w 364"/>
              <a:gd name="T47" fmla="*/ 64 h 140"/>
              <a:gd name="T48" fmla="*/ 0 w 364"/>
              <a:gd name="T49" fmla="*/ 72 h 140"/>
              <a:gd name="T50" fmla="*/ 28 w 364"/>
              <a:gd name="T51" fmla="*/ 36 h 140"/>
              <a:gd name="T52" fmla="*/ 88 w 364"/>
              <a:gd name="T53" fmla="*/ 32 h 140"/>
              <a:gd name="T54" fmla="*/ 120 w 364"/>
              <a:gd name="T55" fmla="*/ 28 h 140"/>
              <a:gd name="T56" fmla="*/ 156 w 364"/>
              <a:gd name="T57" fmla="*/ 20 h 140"/>
              <a:gd name="T58" fmla="*/ 184 w 364"/>
              <a:gd name="T59" fmla="*/ 16 h 140"/>
              <a:gd name="T60" fmla="*/ 208 w 364"/>
              <a:gd name="T61" fmla="*/ 16 h 140"/>
              <a:gd name="T62" fmla="*/ 228 w 364"/>
              <a:gd name="T63" fmla="*/ 12 h 140"/>
              <a:gd name="T64" fmla="*/ 252 w 364"/>
              <a:gd name="T65" fmla="*/ 8 h 140"/>
              <a:gd name="T66" fmla="*/ 268 w 364"/>
              <a:gd name="T67" fmla="*/ 8 h 140"/>
              <a:gd name="T68" fmla="*/ 276 w 364"/>
              <a:gd name="T69" fmla="*/ 4 h 140"/>
              <a:gd name="T70" fmla="*/ 284 w 364"/>
              <a:gd name="T71" fmla="*/ 0 h 140"/>
              <a:gd name="T72" fmla="*/ 300 w 364"/>
              <a:gd name="T73" fmla="*/ 4 h 140"/>
              <a:gd name="T74" fmla="*/ 316 w 364"/>
              <a:gd name="T75" fmla="*/ 12 h 1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364" h="140">
                <a:moveTo>
                  <a:pt x="316" y="12"/>
                </a:moveTo>
                <a:lnTo>
                  <a:pt x="328" y="16"/>
                </a:lnTo>
                <a:lnTo>
                  <a:pt x="336" y="20"/>
                </a:lnTo>
                <a:lnTo>
                  <a:pt x="344" y="24"/>
                </a:lnTo>
                <a:lnTo>
                  <a:pt x="352" y="28"/>
                </a:lnTo>
                <a:lnTo>
                  <a:pt x="360" y="32"/>
                </a:lnTo>
                <a:lnTo>
                  <a:pt x="364" y="40"/>
                </a:lnTo>
                <a:lnTo>
                  <a:pt x="364" y="44"/>
                </a:lnTo>
                <a:lnTo>
                  <a:pt x="364" y="48"/>
                </a:lnTo>
                <a:lnTo>
                  <a:pt x="364" y="52"/>
                </a:lnTo>
                <a:lnTo>
                  <a:pt x="360" y="56"/>
                </a:lnTo>
                <a:lnTo>
                  <a:pt x="356" y="56"/>
                </a:lnTo>
                <a:lnTo>
                  <a:pt x="348" y="60"/>
                </a:lnTo>
                <a:lnTo>
                  <a:pt x="348" y="60"/>
                </a:lnTo>
                <a:lnTo>
                  <a:pt x="340" y="64"/>
                </a:lnTo>
                <a:lnTo>
                  <a:pt x="336" y="72"/>
                </a:lnTo>
                <a:lnTo>
                  <a:pt x="328" y="80"/>
                </a:lnTo>
                <a:lnTo>
                  <a:pt x="316" y="92"/>
                </a:lnTo>
                <a:lnTo>
                  <a:pt x="308" y="108"/>
                </a:lnTo>
                <a:lnTo>
                  <a:pt x="296" y="120"/>
                </a:lnTo>
                <a:lnTo>
                  <a:pt x="284" y="140"/>
                </a:lnTo>
                <a:lnTo>
                  <a:pt x="240" y="140"/>
                </a:lnTo>
                <a:lnTo>
                  <a:pt x="248" y="120"/>
                </a:lnTo>
                <a:lnTo>
                  <a:pt x="256" y="100"/>
                </a:lnTo>
                <a:lnTo>
                  <a:pt x="260" y="84"/>
                </a:lnTo>
                <a:lnTo>
                  <a:pt x="268" y="72"/>
                </a:lnTo>
                <a:lnTo>
                  <a:pt x="272" y="60"/>
                </a:lnTo>
                <a:lnTo>
                  <a:pt x="272" y="52"/>
                </a:lnTo>
                <a:lnTo>
                  <a:pt x="276" y="48"/>
                </a:lnTo>
                <a:lnTo>
                  <a:pt x="272" y="44"/>
                </a:lnTo>
                <a:lnTo>
                  <a:pt x="272" y="44"/>
                </a:lnTo>
                <a:lnTo>
                  <a:pt x="264" y="40"/>
                </a:lnTo>
                <a:lnTo>
                  <a:pt x="256" y="40"/>
                </a:lnTo>
                <a:lnTo>
                  <a:pt x="244" y="40"/>
                </a:lnTo>
                <a:lnTo>
                  <a:pt x="240" y="44"/>
                </a:lnTo>
                <a:lnTo>
                  <a:pt x="236" y="44"/>
                </a:lnTo>
                <a:lnTo>
                  <a:pt x="228" y="44"/>
                </a:lnTo>
                <a:lnTo>
                  <a:pt x="220" y="44"/>
                </a:lnTo>
                <a:lnTo>
                  <a:pt x="208" y="48"/>
                </a:lnTo>
                <a:lnTo>
                  <a:pt x="196" y="48"/>
                </a:lnTo>
                <a:lnTo>
                  <a:pt x="184" y="48"/>
                </a:lnTo>
                <a:lnTo>
                  <a:pt x="172" y="52"/>
                </a:lnTo>
                <a:lnTo>
                  <a:pt x="156" y="52"/>
                </a:lnTo>
                <a:lnTo>
                  <a:pt x="136" y="56"/>
                </a:lnTo>
                <a:lnTo>
                  <a:pt x="116" y="56"/>
                </a:lnTo>
                <a:lnTo>
                  <a:pt x="96" y="60"/>
                </a:lnTo>
                <a:lnTo>
                  <a:pt x="76" y="64"/>
                </a:lnTo>
                <a:lnTo>
                  <a:pt x="52" y="64"/>
                </a:lnTo>
                <a:lnTo>
                  <a:pt x="28" y="68"/>
                </a:lnTo>
                <a:lnTo>
                  <a:pt x="0" y="72"/>
                </a:lnTo>
                <a:lnTo>
                  <a:pt x="0" y="36"/>
                </a:lnTo>
                <a:lnTo>
                  <a:pt x="28" y="36"/>
                </a:lnTo>
                <a:lnTo>
                  <a:pt x="56" y="32"/>
                </a:lnTo>
                <a:lnTo>
                  <a:pt x="88" y="32"/>
                </a:lnTo>
                <a:lnTo>
                  <a:pt x="104" y="28"/>
                </a:lnTo>
                <a:lnTo>
                  <a:pt x="120" y="28"/>
                </a:lnTo>
                <a:lnTo>
                  <a:pt x="140" y="24"/>
                </a:lnTo>
                <a:lnTo>
                  <a:pt x="156" y="20"/>
                </a:lnTo>
                <a:lnTo>
                  <a:pt x="168" y="20"/>
                </a:lnTo>
                <a:lnTo>
                  <a:pt x="184" y="16"/>
                </a:lnTo>
                <a:lnTo>
                  <a:pt x="196" y="16"/>
                </a:lnTo>
                <a:lnTo>
                  <a:pt x="208" y="16"/>
                </a:lnTo>
                <a:lnTo>
                  <a:pt x="216" y="12"/>
                </a:lnTo>
                <a:lnTo>
                  <a:pt x="228" y="12"/>
                </a:lnTo>
                <a:lnTo>
                  <a:pt x="240" y="12"/>
                </a:lnTo>
                <a:lnTo>
                  <a:pt x="252" y="8"/>
                </a:lnTo>
                <a:lnTo>
                  <a:pt x="260" y="8"/>
                </a:lnTo>
                <a:lnTo>
                  <a:pt x="268" y="8"/>
                </a:lnTo>
                <a:lnTo>
                  <a:pt x="272" y="4"/>
                </a:lnTo>
                <a:lnTo>
                  <a:pt x="276" y="4"/>
                </a:lnTo>
                <a:lnTo>
                  <a:pt x="280" y="0"/>
                </a:lnTo>
                <a:lnTo>
                  <a:pt x="284" y="0"/>
                </a:lnTo>
                <a:lnTo>
                  <a:pt x="292" y="4"/>
                </a:lnTo>
                <a:lnTo>
                  <a:pt x="300" y="4"/>
                </a:lnTo>
                <a:lnTo>
                  <a:pt x="308" y="8"/>
                </a:lnTo>
                <a:lnTo>
                  <a:pt x="316" y="12"/>
                </a:lnTo>
                <a:lnTo>
                  <a:pt x="316" y="12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 dirty="0"/>
          </a:p>
        </p:txBody>
      </p:sp>
      <p:sp>
        <p:nvSpPr>
          <p:cNvPr id="118" name="Freeform 335">
            <a:extLst>
              <a:ext uri="{FF2B5EF4-FFF2-40B4-BE49-F238E27FC236}">
                <a16:creationId xmlns:a16="http://schemas.microsoft.com/office/drawing/2014/main" id="{CC7AF4D2-8562-4E7D-B351-E798D14C1595}"/>
              </a:ext>
            </a:extLst>
          </p:cNvPr>
          <p:cNvSpPr>
            <a:spLocks/>
          </p:cNvSpPr>
          <p:nvPr/>
        </p:nvSpPr>
        <p:spPr bwMode="auto">
          <a:xfrm>
            <a:off x="9825059" y="5125827"/>
            <a:ext cx="923473" cy="138906"/>
          </a:xfrm>
          <a:custGeom>
            <a:avLst/>
            <a:gdLst>
              <a:gd name="T0" fmla="*/ 244 w 244"/>
              <a:gd name="T1" fmla="*/ 4 h 28"/>
              <a:gd name="T2" fmla="*/ 240 w 244"/>
              <a:gd name="T3" fmla="*/ 8 h 28"/>
              <a:gd name="T4" fmla="*/ 236 w 244"/>
              <a:gd name="T5" fmla="*/ 8 h 28"/>
              <a:gd name="T6" fmla="*/ 228 w 244"/>
              <a:gd name="T7" fmla="*/ 8 h 28"/>
              <a:gd name="T8" fmla="*/ 220 w 244"/>
              <a:gd name="T9" fmla="*/ 8 h 28"/>
              <a:gd name="T10" fmla="*/ 196 w 244"/>
              <a:gd name="T11" fmla="*/ 12 h 28"/>
              <a:gd name="T12" fmla="*/ 188 w 244"/>
              <a:gd name="T13" fmla="*/ 12 h 28"/>
              <a:gd name="T14" fmla="*/ 176 w 244"/>
              <a:gd name="T15" fmla="*/ 12 h 28"/>
              <a:gd name="T16" fmla="*/ 176 w 244"/>
              <a:gd name="T17" fmla="*/ 12 h 28"/>
              <a:gd name="T18" fmla="*/ 172 w 244"/>
              <a:gd name="T19" fmla="*/ 12 h 28"/>
              <a:gd name="T20" fmla="*/ 168 w 244"/>
              <a:gd name="T21" fmla="*/ 12 h 28"/>
              <a:gd name="T22" fmla="*/ 160 w 244"/>
              <a:gd name="T23" fmla="*/ 12 h 28"/>
              <a:gd name="T24" fmla="*/ 152 w 244"/>
              <a:gd name="T25" fmla="*/ 12 h 28"/>
              <a:gd name="T26" fmla="*/ 144 w 244"/>
              <a:gd name="T27" fmla="*/ 16 h 28"/>
              <a:gd name="T28" fmla="*/ 136 w 244"/>
              <a:gd name="T29" fmla="*/ 16 h 28"/>
              <a:gd name="T30" fmla="*/ 124 w 244"/>
              <a:gd name="T31" fmla="*/ 16 h 28"/>
              <a:gd name="T32" fmla="*/ 112 w 244"/>
              <a:gd name="T33" fmla="*/ 16 h 28"/>
              <a:gd name="T34" fmla="*/ 100 w 244"/>
              <a:gd name="T35" fmla="*/ 16 h 28"/>
              <a:gd name="T36" fmla="*/ 88 w 244"/>
              <a:gd name="T37" fmla="*/ 20 h 28"/>
              <a:gd name="T38" fmla="*/ 72 w 244"/>
              <a:gd name="T39" fmla="*/ 20 h 28"/>
              <a:gd name="T40" fmla="*/ 56 w 244"/>
              <a:gd name="T41" fmla="*/ 24 h 28"/>
              <a:gd name="T42" fmla="*/ 36 w 244"/>
              <a:gd name="T43" fmla="*/ 24 h 28"/>
              <a:gd name="T44" fmla="*/ 20 w 244"/>
              <a:gd name="T45" fmla="*/ 24 h 28"/>
              <a:gd name="T46" fmla="*/ 0 w 244"/>
              <a:gd name="T47" fmla="*/ 28 h 28"/>
              <a:gd name="T48" fmla="*/ 0 w 244"/>
              <a:gd name="T49" fmla="*/ 20 h 28"/>
              <a:gd name="T50" fmla="*/ 24 w 244"/>
              <a:gd name="T51" fmla="*/ 20 h 28"/>
              <a:gd name="T52" fmla="*/ 48 w 244"/>
              <a:gd name="T53" fmla="*/ 16 h 28"/>
              <a:gd name="T54" fmla="*/ 72 w 244"/>
              <a:gd name="T55" fmla="*/ 12 h 28"/>
              <a:gd name="T56" fmla="*/ 92 w 244"/>
              <a:gd name="T57" fmla="*/ 12 h 28"/>
              <a:gd name="T58" fmla="*/ 112 w 244"/>
              <a:gd name="T59" fmla="*/ 8 h 28"/>
              <a:gd name="T60" fmla="*/ 132 w 244"/>
              <a:gd name="T61" fmla="*/ 8 h 28"/>
              <a:gd name="T62" fmla="*/ 148 w 244"/>
              <a:gd name="T63" fmla="*/ 4 h 28"/>
              <a:gd name="T64" fmla="*/ 164 w 244"/>
              <a:gd name="T65" fmla="*/ 4 h 28"/>
              <a:gd name="T66" fmla="*/ 176 w 244"/>
              <a:gd name="T67" fmla="*/ 4 h 28"/>
              <a:gd name="T68" fmla="*/ 188 w 244"/>
              <a:gd name="T69" fmla="*/ 0 h 28"/>
              <a:gd name="T70" fmla="*/ 196 w 244"/>
              <a:gd name="T71" fmla="*/ 0 h 28"/>
              <a:gd name="T72" fmla="*/ 204 w 244"/>
              <a:gd name="T73" fmla="*/ 0 h 28"/>
              <a:gd name="T74" fmla="*/ 212 w 244"/>
              <a:gd name="T75" fmla="*/ 0 h 28"/>
              <a:gd name="T76" fmla="*/ 216 w 244"/>
              <a:gd name="T77" fmla="*/ 0 h 28"/>
              <a:gd name="T78" fmla="*/ 220 w 244"/>
              <a:gd name="T79" fmla="*/ 0 h 28"/>
              <a:gd name="T80" fmla="*/ 220 w 244"/>
              <a:gd name="T81" fmla="*/ 0 h 28"/>
              <a:gd name="T82" fmla="*/ 224 w 244"/>
              <a:gd name="T83" fmla="*/ 0 h 28"/>
              <a:gd name="T84" fmla="*/ 228 w 244"/>
              <a:gd name="T85" fmla="*/ 0 h 28"/>
              <a:gd name="T86" fmla="*/ 236 w 244"/>
              <a:gd name="T87" fmla="*/ 0 h 28"/>
              <a:gd name="T88" fmla="*/ 240 w 244"/>
              <a:gd name="T89" fmla="*/ 4 h 28"/>
              <a:gd name="T90" fmla="*/ 240 w 244"/>
              <a:gd name="T91" fmla="*/ 4 h 28"/>
              <a:gd name="T92" fmla="*/ 244 w 244"/>
              <a:gd name="T93" fmla="*/ 4 h 28"/>
              <a:gd name="T94" fmla="*/ 244 w 244"/>
              <a:gd name="T95" fmla="*/ 4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244" h="28">
                <a:moveTo>
                  <a:pt x="244" y="4"/>
                </a:moveTo>
                <a:lnTo>
                  <a:pt x="240" y="8"/>
                </a:lnTo>
                <a:lnTo>
                  <a:pt x="236" y="8"/>
                </a:lnTo>
                <a:lnTo>
                  <a:pt x="228" y="8"/>
                </a:lnTo>
                <a:lnTo>
                  <a:pt x="220" y="8"/>
                </a:lnTo>
                <a:lnTo>
                  <a:pt x="196" y="12"/>
                </a:lnTo>
                <a:lnTo>
                  <a:pt x="188" y="12"/>
                </a:lnTo>
                <a:lnTo>
                  <a:pt x="176" y="12"/>
                </a:lnTo>
                <a:lnTo>
                  <a:pt x="176" y="12"/>
                </a:lnTo>
                <a:lnTo>
                  <a:pt x="172" y="12"/>
                </a:lnTo>
                <a:lnTo>
                  <a:pt x="168" y="12"/>
                </a:lnTo>
                <a:lnTo>
                  <a:pt x="160" y="12"/>
                </a:lnTo>
                <a:lnTo>
                  <a:pt x="152" y="12"/>
                </a:lnTo>
                <a:lnTo>
                  <a:pt x="144" y="16"/>
                </a:lnTo>
                <a:lnTo>
                  <a:pt x="136" y="16"/>
                </a:lnTo>
                <a:lnTo>
                  <a:pt x="124" y="16"/>
                </a:lnTo>
                <a:lnTo>
                  <a:pt x="112" y="16"/>
                </a:lnTo>
                <a:lnTo>
                  <a:pt x="100" y="16"/>
                </a:lnTo>
                <a:lnTo>
                  <a:pt x="88" y="20"/>
                </a:lnTo>
                <a:lnTo>
                  <a:pt x="72" y="20"/>
                </a:lnTo>
                <a:lnTo>
                  <a:pt x="56" y="24"/>
                </a:lnTo>
                <a:lnTo>
                  <a:pt x="36" y="24"/>
                </a:lnTo>
                <a:lnTo>
                  <a:pt x="20" y="24"/>
                </a:lnTo>
                <a:lnTo>
                  <a:pt x="0" y="28"/>
                </a:lnTo>
                <a:lnTo>
                  <a:pt x="0" y="20"/>
                </a:lnTo>
                <a:lnTo>
                  <a:pt x="24" y="20"/>
                </a:lnTo>
                <a:lnTo>
                  <a:pt x="48" y="16"/>
                </a:lnTo>
                <a:lnTo>
                  <a:pt x="72" y="12"/>
                </a:lnTo>
                <a:lnTo>
                  <a:pt x="92" y="12"/>
                </a:lnTo>
                <a:lnTo>
                  <a:pt x="112" y="8"/>
                </a:lnTo>
                <a:lnTo>
                  <a:pt x="132" y="8"/>
                </a:lnTo>
                <a:lnTo>
                  <a:pt x="148" y="4"/>
                </a:lnTo>
                <a:lnTo>
                  <a:pt x="164" y="4"/>
                </a:lnTo>
                <a:lnTo>
                  <a:pt x="176" y="4"/>
                </a:lnTo>
                <a:lnTo>
                  <a:pt x="188" y="0"/>
                </a:lnTo>
                <a:lnTo>
                  <a:pt x="196" y="0"/>
                </a:lnTo>
                <a:lnTo>
                  <a:pt x="204" y="0"/>
                </a:lnTo>
                <a:lnTo>
                  <a:pt x="212" y="0"/>
                </a:lnTo>
                <a:lnTo>
                  <a:pt x="216" y="0"/>
                </a:lnTo>
                <a:lnTo>
                  <a:pt x="220" y="0"/>
                </a:lnTo>
                <a:lnTo>
                  <a:pt x="220" y="0"/>
                </a:lnTo>
                <a:lnTo>
                  <a:pt x="224" y="0"/>
                </a:lnTo>
                <a:lnTo>
                  <a:pt x="228" y="0"/>
                </a:lnTo>
                <a:lnTo>
                  <a:pt x="236" y="0"/>
                </a:lnTo>
                <a:lnTo>
                  <a:pt x="240" y="4"/>
                </a:lnTo>
                <a:lnTo>
                  <a:pt x="240" y="4"/>
                </a:lnTo>
                <a:lnTo>
                  <a:pt x="244" y="4"/>
                </a:lnTo>
                <a:lnTo>
                  <a:pt x="244" y="4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9" name="Freeform 336">
            <a:extLst>
              <a:ext uri="{FF2B5EF4-FFF2-40B4-BE49-F238E27FC236}">
                <a16:creationId xmlns:a16="http://schemas.microsoft.com/office/drawing/2014/main" id="{D5E8036D-88A3-4278-9320-0AEF0D2A3367}"/>
              </a:ext>
            </a:extLst>
          </p:cNvPr>
          <p:cNvSpPr>
            <a:spLocks/>
          </p:cNvSpPr>
          <p:nvPr/>
        </p:nvSpPr>
        <p:spPr bwMode="auto">
          <a:xfrm>
            <a:off x="8911695" y="4907547"/>
            <a:ext cx="756944" cy="1250151"/>
          </a:xfrm>
          <a:custGeom>
            <a:avLst/>
            <a:gdLst>
              <a:gd name="T0" fmla="*/ 88 w 200"/>
              <a:gd name="T1" fmla="*/ 84 h 252"/>
              <a:gd name="T2" fmla="*/ 84 w 200"/>
              <a:gd name="T3" fmla="*/ 120 h 252"/>
              <a:gd name="T4" fmla="*/ 84 w 200"/>
              <a:gd name="T5" fmla="*/ 140 h 252"/>
              <a:gd name="T6" fmla="*/ 80 w 200"/>
              <a:gd name="T7" fmla="*/ 156 h 252"/>
              <a:gd name="T8" fmla="*/ 76 w 200"/>
              <a:gd name="T9" fmla="*/ 164 h 252"/>
              <a:gd name="T10" fmla="*/ 80 w 200"/>
              <a:gd name="T11" fmla="*/ 164 h 252"/>
              <a:gd name="T12" fmla="*/ 88 w 200"/>
              <a:gd name="T13" fmla="*/ 160 h 252"/>
              <a:gd name="T14" fmla="*/ 100 w 200"/>
              <a:gd name="T15" fmla="*/ 156 h 252"/>
              <a:gd name="T16" fmla="*/ 124 w 200"/>
              <a:gd name="T17" fmla="*/ 148 h 252"/>
              <a:gd name="T18" fmla="*/ 152 w 200"/>
              <a:gd name="T19" fmla="*/ 136 h 252"/>
              <a:gd name="T20" fmla="*/ 172 w 200"/>
              <a:gd name="T21" fmla="*/ 128 h 252"/>
              <a:gd name="T22" fmla="*/ 188 w 200"/>
              <a:gd name="T23" fmla="*/ 128 h 252"/>
              <a:gd name="T24" fmla="*/ 200 w 200"/>
              <a:gd name="T25" fmla="*/ 128 h 252"/>
              <a:gd name="T26" fmla="*/ 200 w 200"/>
              <a:gd name="T27" fmla="*/ 132 h 252"/>
              <a:gd name="T28" fmla="*/ 200 w 200"/>
              <a:gd name="T29" fmla="*/ 136 h 252"/>
              <a:gd name="T30" fmla="*/ 188 w 200"/>
              <a:gd name="T31" fmla="*/ 144 h 252"/>
              <a:gd name="T32" fmla="*/ 164 w 200"/>
              <a:gd name="T33" fmla="*/ 160 h 252"/>
              <a:gd name="T34" fmla="*/ 128 w 200"/>
              <a:gd name="T35" fmla="*/ 184 h 252"/>
              <a:gd name="T36" fmla="*/ 100 w 200"/>
              <a:gd name="T37" fmla="*/ 204 h 252"/>
              <a:gd name="T38" fmla="*/ 84 w 200"/>
              <a:gd name="T39" fmla="*/ 216 h 252"/>
              <a:gd name="T40" fmla="*/ 68 w 200"/>
              <a:gd name="T41" fmla="*/ 228 h 252"/>
              <a:gd name="T42" fmla="*/ 60 w 200"/>
              <a:gd name="T43" fmla="*/ 236 h 252"/>
              <a:gd name="T44" fmla="*/ 52 w 200"/>
              <a:gd name="T45" fmla="*/ 244 h 252"/>
              <a:gd name="T46" fmla="*/ 40 w 200"/>
              <a:gd name="T47" fmla="*/ 252 h 252"/>
              <a:gd name="T48" fmla="*/ 28 w 200"/>
              <a:gd name="T49" fmla="*/ 252 h 252"/>
              <a:gd name="T50" fmla="*/ 16 w 200"/>
              <a:gd name="T51" fmla="*/ 244 h 252"/>
              <a:gd name="T52" fmla="*/ 4 w 200"/>
              <a:gd name="T53" fmla="*/ 228 h 252"/>
              <a:gd name="T54" fmla="*/ 0 w 200"/>
              <a:gd name="T55" fmla="*/ 216 h 252"/>
              <a:gd name="T56" fmla="*/ 0 w 200"/>
              <a:gd name="T57" fmla="*/ 204 h 252"/>
              <a:gd name="T58" fmla="*/ 8 w 200"/>
              <a:gd name="T59" fmla="*/ 192 h 252"/>
              <a:gd name="T60" fmla="*/ 20 w 200"/>
              <a:gd name="T61" fmla="*/ 184 h 252"/>
              <a:gd name="T62" fmla="*/ 24 w 200"/>
              <a:gd name="T63" fmla="*/ 172 h 252"/>
              <a:gd name="T64" fmla="*/ 28 w 200"/>
              <a:gd name="T65" fmla="*/ 156 h 252"/>
              <a:gd name="T66" fmla="*/ 32 w 200"/>
              <a:gd name="T67" fmla="*/ 136 h 252"/>
              <a:gd name="T68" fmla="*/ 32 w 200"/>
              <a:gd name="T69" fmla="*/ 92 h 252"/>
              <a:gd name="T70" fmla="*/ 32 w 200"/>
              <a:gd name="T71" fmla="*/ 32 h 252"/>
              <a:gd name="T72" fmla="*/ 44 w 200"/>
              <a:gd name="T73" fmla="*/ 4 h 252"/>
              <a:gd name="T74" fmla="*/ 68 w 200"/>
              <a:gd name="T75" fmla="*/ 12 h 252"/>
              <a:gd name="T76" fmla="*/ 84 w 200"/>
              <a:gd name="T77" fmla="*/ 20 h 252"/>
              <a:gd name="T78" fmla="*/ 92 w 200"/>
              <a:gd name="T79" fmla="*/ 24 h 252"/>
              <a:gd name="T80" fmla="*/ 96 w 200"/>
              <a:gd name="T81" fmla="*/ 36 h 252"/>
              <a:gd name="T82" fmla="*/ 92 w 200"/>
              <a:gd name="T83" fmla="*/ 44 h 252"/>
              <a:gd name="T84" fmla="*/ 88 w 200"/>
              <a:gd name="T85" fmla="*/ 52 h 252"/>
              <a:gd name="T86" fmla="*/ 88 w 200"/>
              <a:gd name="T87" fmla="*/ 68 h 2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200" h="252">
                <a:moveTo>
                  <a:pt x="88" y="68"/>
                </a:moveTo>
                <a:lnTo>
                  <a:pt x="88" y="84"/>
                </a:lnTo>
                <a:lnTo>
                  <a:pt x="88" y="108"/>
                </a:lnTo>
                <a:lnTo>
                  <a:pt x="84" y="120"/>
                </a:lnTo>
                <a:lnTo>
                  <a:pt x="84" y="132"/>
                </a:lnTo>
                <a:lnTo>
                  <a:pt x="84" y="140"/>
                </a:lnTo>
                <a:lnTo>
                  <a:pt x="80" y="152"/>
                </a:lnTo>
                <a:lnTo>
                  <a:pt x="80" y="156"/>
                </a:lnTo>
                <a:lnTo>
                  <a:pt x="80" y="160"/>
                </a:lnTo>
                <a:lnTo>
                  <a:pt x="76" y="164"/>
                </a:lnTo>
                <a:lnTo>
                  <a:pt x="76" y="164"/>
                </a:lnTo>
                <a:lnTo>
                  <a:pt x="80" y="164"/>
                </a:lnTo>
                <a:lnTo>
                  <a:pt x="80" y="164"/>
                </a:lnTo>
                <a:lnTo>
                  <a:pt x="88" y="160"/>
                </a:lnTo>
                <a:lnTo>
                  <a:pt x="92" y="160"/>
                </a:lnTo>
                <a:lnTo>
                  <a:pt x="100" y="156"/>
                </a:lnTo>
                <a:lnTo>
                  <a:pt x="112" y="152"/>
                </a:lnTo>
                <a:lnTo>
                  <a:pt x="124" y="148"/>
                </a:lnTo>
                <a:lnTo>
                  <a:pt x="136" y="140"/>
                </a:lnTo>
                <a:lnTo>
                  <a:pt x="152" y="136"/>
                </a:lnTo>
                <a:lnTo>
                  <a:pt x="164" y="132"/>
                </a:lnTo>
                <a:lnTo>
                  <a:pt x="172" y="128"/>
                </a:lnTo>
                <a:lnTo>
                  <a:pt x="180" y="128"/>
                </a:lnTo>
                <a:lnTo>
                  <a:pt x="188" y="128"/>
                </a:lnTo>
                <a:lnTo>
                  <a:pt x="196" y="128"/>
                </a:lnTo>
                <a:lnTo>
                  <a:pt x="200" y="128"/>
                </a:lnTo>
                <a:lnTo>
                  <a:pt x="200" y="128"/>
                </a:lnTo>
                <a:lnTo>
                  <a:pt x="200" y="132"/>
                </a:lnTo>
                <a:lnTo>
                  <a:pt x="200" y="136"/>
                </a:lnTo>
                <a:lnTo>
                  <a:pt x="200" y="136"/>
                </a:lnTo>
                <a:lnTo>
                  <a:pt x="196" y="140"/>
                </a:lnTo>
                <a:lnTo>
                  <a:pt x="188" y="144"/>
                </a:lnTo>
                <a:lnTo>
                  <a:pt x="176" y="152"/>
                </a:lnTo>
                <a:lnTo>
                  <a:pt x="164" y="160"/>
                </a:lnTo>
                <a:lnTo>
                  <a:pt x="148" y="172"/>
                </a:lnTo>
                <a:lnTo>
                  <a:pt x="128" y="184"/>
                </a:lnTo>
                <a:lnTo>
                  <a:pt x="112" y="196"/>
                </a:lnTo>
                <a:lnTo>
                  <a:pt x="100" y="204"/>
                </a:lnTo>
                <a:lnTo>
                  <a:pt x="92" y="212"/>
                </a:lnTo>
                <a:lnTo>
                  <a:pt x="84" y="216"/>
                </a:lnTo>
                <a:lnTo>
                  <a:pt x="76" y="224"/>
                </a:lnTo>
                <a:lnTo>
                  <a:pt x="68" y="228"/>
                </a:lnTo>
                <a:lnTo>
                  <a:pt x="64" y="232"/>
                </a:lnTo>
                <a:lnTo>
                  <a:pt x="60" y="236"/>
                </a:lnTo>
                <a:lnTo>
                  <a:pt x="56" y="236"/>
                </a:lnTo>
                <a:lnTo>
                  <a:pt x="52" y="244"/>
                </a:lnTo>
                <a:lnTo>
                  <a:pt x="48" y="248"/>
                </a:lnTo>
                <a:lnTo>
                  <a:pt x="40" y="252"/>
                </a:lnTo>
                <a:lnTo>
                  <a:pt x="32" y="252"/>
                </a:lnTo>
                <a:lnTo>
                  <a:pt x="28" y="252"/>
                </a:lnTo>
                <a:lnTo>
                  <a:pt x="20" y="252"/>
                </a:lnTo>
                <a:lnTo>
                  <a:pt x="16" y="244"/>
                </a:lnTo>
                <a:lnTo>
                  <a:pt x="12" y="236"/>
                </a:lnTo>
                <a:lnTo>
                  <a:pt x="4" y="228"/>
                </a:lnTo>
                <a:lnTo>
                  <a:pt x="0" y="224"/>
                </a:lnTo>
                <a:lnTo>
                  <a:pt x="0" y="216"/>
                </a:lnTo>
                <a:lnTo>
                  <a:pt x="0" y="212"/>
                </a:lnTo>
                <a:lnTo>
                  <a:pt x="0" y="204"/>
                </a:lnTo>
                <a:lnTo>
                  <a:pt x="4" y="200"/>
                </a:lnTo>
                <a:lnTo>
                  <a:pt x="8" y="192"/>
                </a:lnTo>
                <a:lnTo>
                  <a:pt x="16" y="188"/>
                </a:lnTo>
                <a:lnTo>
                  <a:pt x="20" y="184"/>
                </a:lnTo>
                <a:lnTo>
                  <a:pt x="24" y="180"/>
                </a:lnTo>
                <a:lnTo>
                  <a:pt x="24" y="172"/>
                </a:lnTo>
                <a:lnTo>
                  <a:pt x="28" y="168"/>
                </a:lnTo>
                <a:lnTo>
                  <a:pt x="28" y="156"/>
                </a:lnTo>
                <a:lnTo>
                  <a:pt x="32" y="148"/>
                </a:lnTo>
                <a:lnTo>
                  <a:pt x="32" y="136"/>
                </a:lnTo>
                <a:lnTo>
                  <a:pt x="32" y="120"/>
                </a:lnTo>
                <a:lnTo>
                  <a:pt x="32" y="92"/>
                </a:lnTo>
                <a:lnTo>
                  <a:pt x="32" y="60"/>
                </a:lnTo>
                <a:lnTo>
                  <a:pt x="32" y="32"/>
                </a:lnTo>
                <a:lnTo>
                  <a:pt x="28" y="0"/>
                </a:lnTo>
                <a:lnTo>
                  <a:pt x="44" y="4"/>
                </a:lnTo>
                <a:lnTo>
                  <a:pt x="56" y="8"/>
                </a:lnTo>
                <a:lnTo>
                  <a:pt x="68" y="12"/>
                </a:lnTo>
                <a:lnTo>
                  <a:pt x="76" y="16"/>
                </a:lnTo>
                <a:lnTo>
                  <a:pt x="84" y="20"/>
                </a:lnTo>
                <a:lnTo>
                  <a:pt x="88" y="20"/>
                </a:lnTo>
                <a:lnTo>
                  <a:pt x="92" y="24"/>
                </a:lnTo>
                <a:lnTo>
                  <a:pt x="96" y="28"/>
                </a:lnTo>
                <a:lnTo>
                  <a:pt x="96" y="36"/>
                </a:lnTo>
                <a:lnTo>
                  <a:pt x="96" y="40"/>
                </a:lnTo>
                <a:lnTo>
                  <a:pt x="92" y="44"/>
                </a:lnTo>
                <a:lnTo>
                  <a:pt x="92" y="48"/>
                </a:lnTo>
                <a:lnTo>
                  <a:pt x="88" y="52"/>
                </a:lnTo>
                <a:lnTo>
                  <a:pt x="88" y="60"/>
                </a:lnTo>
                <a:lnTo>
                  <a:pt x="88" y="68"/>
                </a:lnTo>
                <a:lnTo>
                  <a:pt x="88" y="68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1" name="Freeform 337">
            <a:extLst>
              <a:ext uri="{FF2B5EF4-FFF2-40B4-BE49-F238E27FC236}">
                <a16:creationId xmlns:a16="http://schemas.microsoft.com/office/drawing/2014/main" id="{166C6685-B7B4-4DA3-9425-FD15B68489F7}"/>
              </a:ext>
            </a:extLst>
          </p:cNvPr>
          <p:cNvSpPr>
            <a:spLocks/>
          </p:cNvSpPr>
          <p:nvPr/>
        </p:nvSpPr>
        <p:spPr bwMode="auto">
          <a:xfrm>
            <a:off x="8714183" y="4788485"/>
            <a:ext cx="802359" cy="257968"/>
          </a:xfrm>
          <a:custGeom>
            <a:avLst/>
            <a:gdLst>
              <a:gd name="T0" fmla="*/ 92 w 212"/>
              <a:gd name="T1" fmla="*/ 12 h 52"/>
              <a:gd name="T2" fmla="*/ 108 w 212"/>
              <a:gd name="T3" fmla="*/ 8 h 52"/>
              <a:gd name="T4" fmla="*/ 124 w 212"/>
              <a:gd name="T5" fmla="*/ 8 h 52"/>
              <a:gd name="T6" fmla="*/ 136 w 212"/>
              <a:gd name="T7" fmla="*/ 4 h 52"/>
              <a:gd name="T8" fmla="*/ 148 w 212"/>
              <a:gd name="T9" fmla="*/ 4 h 52"/>
              <a:gd name="T10" fmla="*/ 160 w 212"/>
              <a:gd name="T11" fmla="*/ 0 h 52"/>
              <a:gd name="T12" fmla="*/ 168 w 212"/>
              <a:gd name="T13" fmla="*/ 0 h 52"/>
              <a:gd name="T14" fmla="*/ 184 w 212"/>
              <a:gd name="T15" fmla="*/ 0 h 52"/>
              <a:gd name="T16" fmla="*/ 196 w 212"/>
              <a:gd name="T17" fmla="*/ 0 h 52"/>
              <a:gd name="T18" fmla="*/ 204 w 212"/>
              <a:gd name="T19" fmla="*/ 0 h 52"/>
              <a:gd name="T20" fmla="*/ 212 w 212"/>
              <a:gd name="T21" fmla="*/ 4 h 52"/>
              <a:gd name="T22" fmla="*/ 212 w 212"/>
              <a:gd name="T23" fmla="*/ 8 h 52"/>
              <a:gd name="T24" fmla="*/ 212 w 212"/>
              <a:gd name="T25" fmla="*/ 12 h 52"/>
              <a:gd name="T26" fmla="*/ 208 w 212"/>
              <a:gd name="T27" fmla="*/ 16 h 52"/>
              <a:gd name="T28" fmla="*/ 204 w 212"/>
              <a:gd name="T29" fmla="*/ 16 h 52"/>
              <a:gd name="T30" fmla="*/ 196 w 212"/>
              <a:gd name="T31" fmla="*/ 20 h 52"/>
              <a:gd name="T32" fmla="*/ 188 w 212"/>
              <a:gd name="T33" fmla="*/ 24 h 52"/>
              <a:gd name="T34" fmla="*/ 180 w 212"/>
              <a:gd name="T35" fmla="*/ 28 h 52"/>
              <a:gd name="T36" fmla="*/ 168 w 212"/>
              <a:gd name="T37" fmla="*/ 32 h 52"/>
              <a:gd name="T38" fmla="*/ 152 w 212"/>
              <a:gd name="T39" fmla="*/ 36 h 52"/>
              <a:gd name="T40" fmla="*/ 136 w 212"/>
              <a:gd name="T41" fmla="*/ 40 h 52"/>
              <a:gd name="T42" fmla="*/ 120 w 212"/>
              <a:gd name="T43" fmla="*/ 44 h 52"/>
              <a:gd name="T44" fmla="*/ 104 w 212"/>
              <a:gd name="T45" fmla="*/ 48 h 52"/>
              <a:gd name="T46" fmla="*/ 84 w 212"/>
              <a:gd name="T47" fmla="*/ 48 h 52"/>
              <a:gd name="T48" fmla="*/ 44 w 212"/>
              <a:gd name="T49" fmla="*/ 52 h 52"/>
              <a:gd name="T50" fmla="*/ 0 w 212"/>
              <a:gd name="T51" fmla="*/ 52 h 52"/>
              <a:gd name="T52" fmla="*/ 0 w 212"/>
              <a:gd name="T53" fmla="*/ 28 h 52"/>
              <a:gd name="T54" fmla="*/ 16 w 212"/>
              <a:gd name="T55" fmla="*/ 28 h 52"/>
              <a:gd name="T56" fmla="*/ 24 w 212"/>
              <a:gd name="T57" fmla="*/ 28 h 52"/>
              <a:gd name="T58" fmla="*/ 36 w 212"/>
              <a:gd name="T59" fmla="*/ 24 h 52"/>
              <a:gd name="T60" fmla="*/ 48 w 212"/>
              <a:gd name="T61" fmla="*/ 24 h 52"/>
              <a:gd name="T62" fmla="*/ 60 w 212"/>
              <a:gd name="T63" fmla="*/ 20 h 52"/>
              <a:gd name="T64" fmla="*/ 76 w 212"/>
              <a:gd name="T65" fmla="*/ 16 h 52"/>
              <a:gd name="T66" fmla="*/ 92 w 212"/>
              <a:gd name="T67" fmla="*/ 12 h 52"/>
              <a:gd name="T68" fmla="*/ 92 w 212"/>
              <a:gd name="T69" fmla="*/ 12 h 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212" h="52">
                <a:moveTo>
                  <a:pt x="92" y="12"/>
                </a:moveTo>
                <a:lnTo>
                  <a:pt x="108" y="8"/>
                </a:lnTo>
                <a:lnTo>
                  <a:pt x="124" y="8"/>
                </a:lnTo>
                <a:lnTo>
                  <a:pt x="136" y="4"/>
                </a:lnTo>
                <a:lnTo>
                  <a:pt x="148" y="4"/>
                </a:lnTo>
                <a:lnTo>
                  <a:pt x="160" y="0"/>
                </a:lnTo>
                <a:lnTo>
                  <a:pt x="168" y="0"/>
                </a:lnTo>
                <a:lnTo>
                  <a:pt x="184" y="0"/>
                </a:lnTo>
                <a:lnTo>
                  <a:pt x="196" y="0"/>
                </a:lnTo>
                <a:lnTo>
                  <a:pt x="204" y="0"/>
                </a:lnTo>
                <a:lnTo>
                  <a:pt x="212" y="4"/>
                </a:lnTo>
                <a:lnTo>
                  <a:pt x="212" y="8"/>
                </a:lnTo>
                <a:lnTo>
                  <a:pt x="212" y="12"/>
                </a:lnTo>
                <a:lnTo>
                  <a:pt x="208" y="16"/>
                </a:lnTo>
                <a:lnTo>
                  <a:pt x="204" y="16"/>
                </a:lnTo>
                <a:lnTo>
                  <a:pt x="196" y="20"/>
                </a:lnTo>
                <a:lnTo>
                  <a:pt x="188" y="24"/>
                </a:lnTo>
                <a:lnTo>
                  <a:pt x="180" y="28"/>
                </a:lnTo>
                <a:lnTo>
                  <a:pt x="168" y="32"/>
                </a:lnTo>
                <a:lnTo>
                  <a:pt x="152" y="36"/>
                </a:lnTo>
                <a:lnTo>
                  <a:pt x="136" y="40"/>
                </a:lnTo>
                <a:lnTo>
                  <a:pt x="120" y="44"/>
                </a:lnTo>
                <a:lnTo>
                  <a:pt x="104" y="48"/>
                </a:lnTo>
                <a:lnTo>
                  <a:pt x="84" y="48"/>
                </a:lnTo>
                <a:lnTo>
                  <a:pt x="44" y="52"/>
                </a:lnTo>
                <a:lnTo>
                  <a:pt x="0" y="52"/>
                </a:lnTo>
                <a:lnTo>
                  <a:pt x="0" y="28"/>
                </a:lnTo>
                <a:lnTo>
                  <a:pt x="16" y="28"/>
                </a:lnTo>
                <a:lnTo>
                  <a:pt x="24" y="28"/>
                </a:lnTo>
                <a:lnTo>
                  <a:pt x="36" y="24"/>
                </a:lnTo>
                <a:lnTo>
                  <a:pt x="48" y="24"/>
                </a:lnTo>
                <a:lnTo>
                  <a:pt x="60" y="20"/>
                </a:lnTo>
                <a:lnTo>
                  <a:pt x="76" y="16"/>
                </a:lnTo>
                <a:lnTo>
                  <a:pt x="92" y="12"/>
                </a:lnTo>
                <a:lnTo>
                  <a:pt x="92" y="12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2" name="Freeform 338">
            <a:extLst>
              <a:ext uri="{FF2B5EF4-FFF2-40B4-BE49-F238E27FC236}">
                <a16:creationId xmlns:a16="http://schemas.microsoft.com/office/drawing/2014/main" id="{F5EA11AD-FA0A-4BA2-81F8-0F5A398346C0}"/>
              </a:ext>
            </a:extLst>
          </p:cNvPr>
          <p:cNvSpPr>
            <a:spLocks/>
          </p:cNvSpPr>
          <p:nvPr/>
        </p:nvSpPr>
        <p:spPr bwMode="auto">
          <a:xfrm>
            <a:off x="8653911" y="5125827"/>
            <a:ext cx="923473" cy="337342"/>
          </a:xfrm>
          <a:custGeom>
            <a:avLst/>
            <a:gdLst>
              <a:gd name="T0" fmla="*/ 244 w 244"/>
              <a:gd name="T1" fmla="*/ 24 h 68"/>
              <a:gd name="T2" fmla="*/ 244 w 244"/>
              <a:gd name="T3" fmla="*/ 24 h 68"/>
              <a:gd name="T4" fmla="*/ 240 w 244"/>
              <a:gd name="T5" fmla="*/ 28 h 68"/>
              <a:gd name="T6" fmla="*/ 236 w 244"/>
              <a:gd name="T7" fmla="*/ 28 h 68"/>
              <a:gd name="T8" fmla="*/ 224 w 244"/>
              <a:gd name="T9" fmla="*/ 32 h 68"/>
              <a:gd name="T10" fmla="*/ 212 w 244"/>
              <a:gd name="T11" fmla="*/ 36 h 68"/>
              <a:gd name="T12" fmla="*/ 200 w 244"/>
              <a:gd name="T13" fmla="*/ 40 h 68"/>
              <a:gd name="T14" fmla="*/ 184 w 244"/>
              <a:gd name="T15" fmla="*/ 44 h 68"/>
              <a:gd name="T16" fmla="*/ 164 w 244"/>
              <a:gd name="T17" fmla="*/ 48 h 68"/>
              <a:gd name="T18" fmla="*/ 144 w 244"/>
              <a:gd name="T19" fmla="*/ 52 h 68"/>
              <a:gd name="T20" fmla="*/ 124 w 244"/>
              <a:gd name="T21" fmla="*/ 56 h 68"/>
              <a:gd name="T22" fmla="*/ 108 w 244"/>
              <a:gd name="T23" fmla="*/ 60 h 68"/>
              <a:gd name="T24" fmla="*/ 96 w 244"/>
              <a:gd name="T25" fmla="*/ 64 h 68"/>
              <a:gd name="T26" fmla="*/ 80 w 244"/>
              <a:gd name="T27" fmla="*/ 64 h 68"/>
              <a:gd name="T28" fmla="*/ 72 w 244"/>
              <a:gd name="T29" fmla="*/ 68 h 68"/>
              <a:gd name="T30" fmla="*/ 60 w 244"/>
              <a:gd name="T31" fmla="*/ 68 h 68"/>
              <a:gd name="T32" fmla="*/ 56 w 244"/>
              <a:gd name="T33" fmla="*/ 68 h 68"/>
              <a:gd name="T34" fmla="*/ 40 w 244"/>
              <a:gd name="T35" fmla="*/ 68 h 68"/>
              <a:gd name="T36" fmla="*/ 28 w 244"/>
              <a:gd name="T37" fmla="*/ 64 h 68"/>
              <a:gd name="T38" fmla="*/ 16 w 244"/>
              <a:gd name="T39" fmla="*/ 56 h 68"/>
              <a:gd name="T40" fmla="*/ 0 w 244"/>
              <a:gd name="T41" fmla="*/ 52 h 68"/>
              <a:gd name="T42" fmla="*/ 36 w 244"/>
              <a:gd name="T43" fmla="*/ 40 h 68"/>
              <a:gd name="T44" fmla="*/ 68 w 244"/>
              <a:gd name="T45" fmla="*/ 36 h 68"/>
              <a:gd name="T46" fmla="*/ 96 w 244"/>
              <a:gd name="T47" fmla="*/ 28 h 68"/>
              <a:gd name="T48" fmla="*/ 124 w 244"/>
              <a:gd name="T49" fmla="*/ 20 h 68"/>
              <a:gd name="T50" fmla="*/ 144 w 244"/>
              <a:gd name="T51" fmla="*/ 16 h 68"/>
              <a:gd name="T52" fmla="*/ 160 w 244"/>
              <a:gd name="T53" fmla="*/ 12 h 68"/>
              <a:gd name="T54" fmla="*/ 176 w 244"/>
              <a:gd name="T55" fmla="*/ 8 h 68"/>
              <a:gd name="T56" fmla="*/ 184 w 244"/>
              <a:gd name="T57" fmla="*/ 4 h 68"/>
              <a:gd name="T58" fmla="*/ 200 w 244"/>
              <a:gd name="T59" fmla="*/ 0 h 68"/>
              <a:gd name="T60" fmla="*/ 212 w 244"/>
              <a:gd name="T61" fmla="*/ 0 h 68"/>
              <a:gd name="T62" fmla="*/ 224 w 244"/>
              <a:gd name="T63" fmla="*/ 0 h 68"/>
              <a:gd name="T64" fmla="*/ 232 w 244"/>
              <a:gd name="T65" fmla="*/ 4 h 68"/>
              <a:gd name="T66" fmla="*/ 236 w 244"/>
              <a:gd name="T67" fmla="*/ 12 h 68"/>
              <a:gd name="T68" fmla="*/ 240 w 244"/>
              <a:gd name="T69" fmla="*/ 16 h 68"/>
              <a:gd name="T70" fmla="*/ 244 w 244"/>
              <a:gd name="T71" fmla="*/ 20 h 68"/>
              <a:gd name="T72" fmla="*/ 244 w 244"/>
              <a:gd name="T73" fmla="*/ 24 h 68"/>
              <a:gd name="T74" fmla="*/ 244 w 244"/>
              <a:gd name="T75" fmla="*/ 24 h 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244" h="68">
                <a:moveTo>
                  <a:pt x="244" y="24"/>
                </a:moveTo>
                <a:lnTo>
                  <a:pt x="244" y="24"/>
                </a:lnTo>
                <a:lnTo>
                  <a:pt x="240" y="28"/>
                </a:lnTo>
                <a:lnTo>
                  <a:pt x="236" y="28"/>
                </a:lnTo>
                <a:lnTo>
                  <a:pt x="224" y="32"/>
                </a:lnTo>
                <a:lnTo>
                  <a:pt x="212" y="36"/>
                </a:lnTo>
                <a:lnTo>
                  <a:pt x="200" y="40"/>
                </a:lnTo>
                <a:lnTo>
                  <a:pt x="184" y="44"/>
                </a:lnTo>
                <a:lnTo>
                  <a:pt x="164" y="48"/>
                </a:lnTo>
                <a:lnTo>
                  <a:pt x="144" y="52"/>
                </a:lnTo>
                <a:lnTo>
                  <a:pt x="124" y="56"/>
                </a:lnTo>
                <a:lnTo>
                  <a:pt x="108" y="60"/>
                </a:lnTo>
                <a:lnTo>
                  <a:pt x="96" y="64"/>
                </a:lnTo>
                <a:lnTo>
                  <a:pt x="80" y="64"/>
                </a:lnTo>
                <a:lnTo>
                  <a:pt x="72" y="68"/>
                </a:lnTo>
                <a:lnTo>
                  <a:pt x="60" y="68"/>
                </a:lnTo>
                <a:lnTo>
                  <a:pt x="56" y="68"/>
                </a:lnTo>
                <a:lnTo>
                  <a:pt x="40" y="68"/>
                </a:lnTo>
                <a:lnTo>
                  <a:pt x="28" y="64"/>
                </a:lnTo>
                <a:lnTo>
                  <a:pt x="16" y="56"/>
                </a:lnTo>
                <a:lnTo>
                  <a:pt x="0" y="52"/>
                </a:lnTo>
                <a:lnTo>
                  <a:pt x="36" y="40"/>
                </a:lnTo>
                <a:lnTo>
                  <a:pt x="68" y="36"/>
                </a:lnTo>
                <a:lnTo>
                  <a:pt x="96" y="28"/>
                </a:lnTo>
                <a:lnTo>
                  <a:pt x="124" y="20"/>
                </a:lnTo>
                <a:lnTo>
                  <a:pt x="144" y="16"/>
                </a:lnTo>
                <a:lnTo>
                  <a:pt x="160" y="12"/>
                </a:lnTo>
                <a:lnTo>
                  <a:pt x="176" y="8"/>
                </a:lnTo>
                <a:lnTo>
                  <a:pt x="184" y="4"/>
                </a:lnTo>
                <a:lnTo>
                  <a:pt x="200" y="0"/>
                </a:lnTo>
                <a:lnTo>
                  <a:pt x="212" y="0"/>
                </a:lnTo>
                <a:lnTo>
                  <a:pt x="224" y="0"/>
                </a:lnTo>
                <a:lnTo>
                  <a:pt x="232" y="4"/>
                </a:lnTo>
                <a:lnTo>
                  <a:pt x="236" y="12"/>
                </a:lnTo>
                <a:lnTo>
                  <a:pt x="240" y="16"/>
                </a:lnTo>
                <a:lnTo>
                  <a:pt x="244" y="20"/>
                </a:lnTo>
                <a:lnTo>
                  <a:pt x="244" y="24"/>
                </a:lnTo>
                <a:lnTo>
                  <a:pt x="244" y="24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2" name="Freeform 73">
            <a:extLst>
              <a:ext uri="{FF2B5EF4-FFF2-40B4-BE49-F238E27FC236}">
                <a16:creationId xmlns:a16="http://schemas.microsoft.com/office/drawing/2014/main" id="{CBD32A8C-D601-46F7-B196-48FE0C15AA5C}"/>
              </a:ext>
            </a:extLst>
          </p:cNvPr>
          <p:cNvSpPr>
            <a:spLocks/>
          </p:cNvSpPr>
          <p:nvPr/>
        </p:nvSpPr>
        <p:spPr bwMode="auto">
          <a:xfrm>
            <a:off x="1899356" y="2115499"/>
            <a:ext cx="1124324" cy="271745"/>
          </a:xfrm>
          <a:custGeom>
            <a:avLst/>
            <a:gdLst>
              <a:gd name="T0" fmla="*/ 296 w 316"/>
              <a:gd name="T1" fmla="*/ 28 h 56"/>
              <a:gd name="T2" fmla="*/ 292 w 316"/>
              <a:gd name="T3" fmla="*/ 32 h 56"/>
              <a:gd name="T4" fmla="*/ 284 w 316"/>
              <a:gd name="T5" fmla="*/ 32 h 56"/>
              <a:gd name="T6" fmla="*/ 272 w 316"/>
              <a:gd name="T7" fmla="*/ 36 h 56"/>
              <a:gd name="T8" fmla="*/ 264 w 316"/>
              <a:gd name="T9" fmla="*/ 36 h 56"/>
              <a:gd name="T10" fmla="*/ 248 w 316"/>
              <a:gd name="T11" fmla="*/ 36 h 56"/>
              <a:gd name="T12" fmla="*/ 236 w 316"/>
              <a:gd name="T13" fmla="*/ 40 h 56"/>
              <a:gd name="T14" fmla="*/ 220 w 316"/>
              <a:gd name="T15" fmla="*/ 40 h 56"/>
              <a:gd name="T16" fmla="*/ 200 w 316"/>
              <a:gd name="T17" fmla="*/ 44 h 56"/>
              <a:gd name="T18" fmla="*/ 184 w 316"/>
              <a:gd name="T19" fmla="*/ 44 h 56"/>
              <a:gd name="T20" fmla="*/ 164 w 316"/>
              <a:gd name="T21" fmla="*/ 48 h 56"/>
              <a:gd name="T22" fmla="*/ 152 w 316"/>
              <a:gd name="T23" fmla="*/ 48 h 56"/>
              <a:gd name="T24" fmla="*/ 136 w 316"/>
              <a:gd name="T25" fmla="*/ 52 h 56"/>
              <a:gd name="T26" fmla="*/ 124 w 316"/>
              <a:gd name="T27" fmla="*/ 52 h 56"/>
              <a:gd name="T28" fmla="*/ 112 w 316"/>
              <a:gd name="T29" fmla="*/ 52 h 56"/>
              <a:gd name="T30" fmla="*/ 104 w 316"/>
              <a:gd name="T31" fmla="*/ 52 h 56"/>
              <a:gd name="T32" fmla="*/ 96 w 316"/>
              <a:gd name="T33" fmla="*/ 52 h 56"/>
              <a:gd name="T34" fmla="*/ 80 w 316"/>
              <a:gd name="T35" fmla="*/ 56 h 56"/>
              <a:gd name="T36" fmla="*/ 68 w 316"/>
              <a:gd name="T37" fmla="*/ 56 h 56"/>
              <a:gd name="T38" fmla="*/ 56 w 316"/>
              <a:gd name="T39" fmla="*/ 56 h 56"/>
              <a:gd name="T40" fmla="*/ 48 w 316"/>
              <a:gd name="T41" fmla="*/ 52 h 56"/>
              <a:gd name="T42" fmla="*/ 32 w 316"/>
              <a:gd name="T43" fmla="*/ 52 h 56"/>
              <a:gd name="T44" fmla="*/ 24 w 316"/>
              <a:gd name="T45" fmla="*/ 48 h 56"/>
              <a:gd name="T46" fmla="*/ 16 w 316"/>
              <a:gd name="T47" fmla="*/ 44 h 56"/>
              <a:gd name="T48" fmla="*/ 8 w 316"/>
              <a:gd name="T49" fmla="*/ 40 h 56"/>
              <a:gd name="T50" fmla="*/ 4 w 316"/>
              <a:gd name="T51" fmla="*/ 40 h 56"/>
              <a:gd name="T52" fmla="*/ 4 w 316"/>
              <a:gd name="T53" fmla="*/ 36 h 56"/>
              <a:gd name="T54" fmla="*/ 0 w 316"/>
              <a:gd name="T55" fmla="*/ 32 h 56"/>
              <a:gd name="T56" fmla="*/ 4 w 316"/>
              <a:gd name="T57" fmla="*/ 32 h 56"/>
              <a:gd name="T58" fmla="*/ 4 w 316"/>
              <a:gd name="T59" fmla="*/ 28 h 56"/>
              <a:gd name="T60" fmla="*/ 8 w 316"/>
              <a:gd name="T61" fmla="*/ 28 h 56"/>
              <a:gd name="T62" fmla="*/ 16 w 316"/>
              <a:gd name="T63" fmla="*/ 28 h 56"/>
              <a:gd name="T64" fmla="*/ 24 w 316"/>
              <a:gd name="T65" fmla="*/ 24 h 56"/>
              <a:gd name="T66" fmla="*/ 32 w 316"/>
              <a:gd name="T67" fmla="*/ 24 h 56"/>
              <a:gd name="T68" fmla="*/ 44 w 316"/>
              <a:gd name="T69" fmla="*/ 24 h 56"/>
              <a:gd name="T70" fmla="*/ 56 w 316"/>
              <a:gd name="T71" fmla="*/ 24 h 56"/>
              <a:gd name="T72" fmla="*/ 72 w 316"/>
              <a:gd name="T73" fmla="*/ 20 h 56"/>
              <a:gd name="T74" fmla="*/ 84 w 316"/>
              <a:gd name="T75" fmla="*/ 20 h 56"/>
              <a:gd name="T76" fmla="*/ 100 w 316"/>
              <a:gd name="T77" fmla="*/ 20 h 56"/>
              <a:gd name="T78" fmla="*/ 120 w 316"/>
              <a:gd name="T79" fmla="*/ 16 h 56"/>
              <a:gd name="T80" fmla="*/ 156 w 316"/>
              <a:gd name="T81" fmla="*/ 12 h 56"/>
              <a:gd name="T82" fmla="*/ 196 w 316"/>
              <a:gd name="T83" fmla="*/ 8 h 56"/>
              <a:gd name="T84" fmla="*/ 216 w 316"/>
              <a:gd name="T85" fmla="*/ 4 h 56"/>
              <a:gd name="T86" fmla="*/ 232 w 316"/>
              <a:gd name="T87" fmla="*/ 0 h 56"/>
              <a:gd name="T88" fmla="*/ 248 w 316"/>
              <a:gd name="T89" fmla="*/ 0 h 56"/>
              <a:gd name="T90" fmla="*/ 264 w 316"/>
              <a:gd name="T91" fmla="*/ 0 h 56"/>
              <a:gd name="T92" fmla="*/ 276 w 316"/>
              <a:gd name="T93" fmla="*/ 0 h 56"/>
              <a:gd name="T94" fmla="*/ 284 w 316"/>
              <a:gd name="T95" fmla="*/ 0 h 56"/>
              <a:gd name="T96" fmla="*/ 292 w 316"/>
              <a:gd name="T97" fmla="*/ 0 h 56"/>
              <a:gd name="T98" fmla="*/ 300 w 316"/>
              <a:gd name="T99" fmla="*/ 0 h 56"/>
              <a:gd name="T100" fmla="*/ 308 w 316"/>
              <a:gd name="T101" fmla="*/ 4 h 56"/>
              <a:gd name="T102" fmla="*/ 312 w 316"/>
              <a:gd name="T103" fmla="*/ 8 h 56"/>
              <a:gd name="T104" fmla="*/ 316 w 316"/>
              <a:gd name="T105" fmla="*/ 12 h 56"/>
              <a:gd name="T106" fmla="*/ 316 w 316"/>
              <a:gd name="T107" fmla="*/ 16 h 56"/>
              <a:gd name="T108" fmla="*/ 316 w 316"/>
              <a:gd name="T109" fmla="*/ 20 h 56"/>
              <a:gd name="T110" fmla="*/ 312 w 316"/>
              <a:gd name="T111" fmla="*/ 24 h 56"/>
              <a:gd name="T112" fmla="*/ 308 w 316"/>
              <a:gd name="T113" fmla="*/ 28 h 56"/>
              <a:gd name="T114" fmla="*/ 296 w 316"/>
              <a:gd name="T115" fmla="*/ 28 h 56"/>
              <a:gd name="T116" fmla="*/ 296 w 316"/>
              <a:gd name="T117" fmla="*/ 28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316" h="56">
                <a:moveTo>
                  <a:pt x="296" y="28"/>
                </a:moveTo>
                <a:lnTo>
                  <a:pt x="292" y="32"/>
                </a:lnTo>
                <a:lnTo>
                  <a:pt x="284" y="32"/>
                </a:lnTo>
                <a:lnTo>
                  <a:pt x="272" y="36"/>
                </a:lnTo>
                <a:lnTo>
                  <a:pt x="264" y="36"/>
                </a:lnTo>
                <a:lnTo>
                  <a:pt x="248" y="36"/>
                </a:lnTo>
                <a:lnTo>
                  <a:pt x="236" y="40"/>
                </a:lnTo>
                <a:lnTo>
                  <a:pt x="220" y="40"/>
                </a:lnTo>
                <a:lnTo>
                  <a:pt x="200" y="44"/>
                </a:lnTo>
                <a:lnTo>
                  <a:pt x="184" y="44"/>
                </a:lnTo>
                <a:lnTo>
                  <a:pt x="164" y="48"/>
                </a:lnTo>
                <a:lnTo>
                  <a:pt x="152" y="48"/>
                </a:lnTo>
                <a:lnTo>
                  <a:pt x="136" y="52"/>
                </a:lnTo>
                <a:lnTo>
                  <a:pt x="124" y="52"/>
                </a:lnTo>
                <a:lnTo>
                  <a:pt x="112" y="52"/>
                </a:lnTo>
                <a:lnTo>
                  <a:pt x="104" y="52"/>
                </a:lnTo>
                <a:lnTo>
                  <a:pt x="96" y="52"/>
                </a:lnTo>
                <a:lnTo>
                  <a:pt x="80" y="56"/>
                </a:lnTo>
                <a:lnTo>
                  <a:pt x="68" y="56"/>
                </a:lnTo>
                <a:lnTo>
                  <a:pt x="56" y="56"/>
                </a:lnTo>
                <a:lnTo>
                  <a:pt x="48" y="52"/>
                </a:lnTo>
                <a:lnTo>
                  <a:pt x="32" y="52"/>
                </a:lnTo>
                <a:lnTo>
                  <a:pt x="24" y="48"/>
                </a:lnTo>
                <a:lnTo>
                  <a:pt x="16" y="44"/>
                </a:lnTo>
                <a:lnTo>
                  <a:pt x="8" y="40"/>
                </a:lnTo>
                <a:lnTo>
                  <a:pt x="4" y="40"/>
                </a:lnTo>
                <a:lnTo>
                  <a:pt x="4" y="36"/>
                </a:lnTo>
                <a:lnTo>
                  <a:pt x="0" y="32"/>
                </a:lnTo>
                <a:lnTo>
                  <a:pt x="4" y="32"/>
                </a:lnTo>
                <a:lnTo>
                  <a:pt x="4" y="28"/>
                </a:lnTo>
                <a:lnTo>
                  <a:pt x="8" y="28"/>
                </a:lnTo>
                <a:lnTo>
                  <a:pt x="16" y="28"/>
                </a:lnTo>
                <a:lnTo>
                  <a:pt x="24" y="24"/>
                </a:lnTo>
                <a:lnTo>
                  <a:pt x="32" y="24"/>
                </a:lnTo>
                <a:lnTo>
                  <a:pt x="44" y="24"/>
                </a:lnTo>
                <a:lnTo>
                  <a:pt x="56" y="24"/>
                </a:lnTo>
                <a:lnTo>
                  <a:pt x="72" y="20"/>
                </a:lnTo>
                <a:lnTo>
                  <a:pt x="84" y="20"/>
                </a:lnTo>
                <a:lnTo>
                  <a:pt x="100" y="20"/>
                </a:lnTo>
                <a:lnTo>
                  <a:pt x="120" y="16"/>
                </a:lnTo>
                <a:lnTo>
                  <a:pt x="156" y="12"/>
                </a:lnTo>
                <a:lnTo>
                  <a:pt x="196" y="8"/>
                </a:lnTo>
                <a:lnTo>
                  <a:pt x="216" y="4"/>
                </a:lnTo>
                <a:lnTo>
                  <a:pt x="232" y="0"/>
                </a:lnTo>
                <a:lnTo>
                  <a:pt x="248" y="0"/>
                </a:lnTo>
                <a:lnTo>
                  <a:pt x="264" y="0"/>
                </a:lnTo>
                <a:lnTo>
                  <a:pt x="276" y="0"/>
                </a:lnTo>
                <a:lnTo>
                  <a:pt x="284" y="0"/>
                </a:lnTo>
                <a:lnTo>
                  <a:pt x="292" y="0"/>
                </a:lnTo>
                <a:lnTo>
                  <a:pt x="300" y="0"/>
                </a:lnTo>
                <a:lnTo>
                  <a:pt x="308" y="4"/>
                </a:lnTo>
                <a:lnTo>
                  <a:pt x="312" y="8"/>
                </a:lnTo>
                <a:lnTo>
                  <a:pt x="316" y="12"/>
                </a:lnTo>
                <a:lnTo>
                  <a:pt x="316" y="16"/>
                </a:lnTo>
                <a:lnTo>
                  <a:pt x="316" y="20"/>
                </a:lnTo>
                <a:lnTo>
                  <a:pt x="312" y="24"/>
                </a:lnTo>
                <a:lnTo>
                  <a:pt x="308" y="28"/>
                </a:lnTo>
                <a:lnTo>
                  <a:pt x="296" y="28"/>
                </a:lnTo>
                <a:lnTo>
                  <a:pt x="296" y="28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3" name="Freeform 74">
            <a:extLst>
              <a:ext uri="{FF2B5EF4-FFF2-40B4-BE49-F238E27FC236}">
                <a16:creationId xmlns:a16="http://schemas.microsoft.com/office/drawing/2014/main" id="{0F0B0B35-AB58-4175-A680-FB170CA6D5E2}"/>
              </a:ext>
            </a:extLst>
          </p:cNvPr>
          <p:cNvSpPr>
            <a:spLocks/>
          </p:cNvSpPr>
          <p:nvPr/>
        </p:nvSpPr>
        <p:spPr bwMode="auto">
          <a:xfrm>
            <a:off x="2696345" y="2445475"/>
            <a:ext cx="540814" cy="485260"/>
          </a:xfrm>
          <a:custGeom>
            <a:avLst/>
            <a:gdLst>
              <a:gd name="T0" fmla="*/ 40 w 152"/>
              <a:gd name="T1" fmla="*/ 48 h 100"/>
              <a:gd name="T2" fmla="*/ 28 w 152"/>
              <a:gd name="T3" fmla="*/ 40 h 100"/>
              <a:gd name="T4" fmla="*/ 20 w 152"/>
              <a:gd name="T5" fmla="*/ 32 h 100"/>
              <a:gd name="T6" fmla="*/ 16 w 152"/>
              <a:gd name="T7" fmla="*/ 28 h 100"/>
              <a:gd name="T8" fmla="*/ 8 w 152"/>
              <a:gd name="T9" fmla="*/ 24 h 100"/>
              <a:gd name="T10" fmla="*/ 4 w 152"/>
              <a:gd name="T11" fmla="*/ 20 h 100"/>
              <a:gd name="T12" fmla="*/ 4 w 152"/>
              <a:gd name="T13" fmla="*/ 16 h 100"/>
              <a:gd name="T14" fmla="*/ 0 w 152"/>
              <a:gd name="T15" fmla="*/ 12 h 100"/>
              <a:gd name="T16" fmla="*/ 0 w 152"/>
              <a:gd name="T17" fmla="*/ 8 h 100"/>
              <a:gd name="T18" fmla="*/ 0 w 152"/>
              <a:gd name="T19" fmla="*/ 4 h 100"/>
              <a:gd name="T20" fmla="*/ 4 w 152"/>
              <a:gd name="T21" fmla="*/ 0 h 100"/>
              <a:gd name="T22" fmla="*/ 12 w 152"/>
              <a:gd name="T23" fmla="*/ 0 h 100"/>
              <a:gd name="T24" fmla="*/ 20 w 152"/>
              <a:gd name="T25" fmla="*/ 0 h 100"/>
              <a:gd name="T26" fmla="*/ 44 w 152"/>
              <a:gd name="T27" fmla="*/ 4 h 100"/>
              <a:gd name="T28" fmla="*/ 68 w 152"/>
              <a:gd name="T29" fmla="*/ 12 h 100"/>
              <a:gd name="T30" fmla="*/ 92 w 152"/>
              <a:gd name="T31" fmla="*/ 20 h 100"/>
              <a:gd name="T32" fmla="*/ 120 w 152"/>
              <a:gd name="T33" fmla="*/ 32 h 100"/>
              <a:gd name="T34" fmla="*/ 132 w 152"/>
              <a:gd name="T35" fmla="*/ 40 h 100"/>
              <a:gd name="T36" fmla="*/ 140 w 152"/>
              <a:gd name="T37" fmla="*/ 48 h 100"/>
              <a:gd name="T38" fmla="*/ 144 w 152"/>
              <a:gd name="T39" fmla="*/ 56 h 100"/>
              <a:gd name="T40" fmla="*/ 148 w 152"/>
              <a:gd name="T41" fmla="*/ 60 h 100"/>
              <a:gd name="T42" fmla="*/ 152 w 152"/>
              <a:gd name="T43" fmla="*/ 68 h 100"/>
              <a:gd name="T44" fmla="*/ 152 w 152"/>
              <a:gd name="T45" fmla="*/ 76 h 100"/>
              <a:gd name="T46" fmla="*/ 152 w 152"/>
              <a:gd name="T47" fmla="*/ 84 h 100"/>
              <a:gd name="T48" fmla="*/ 148 w 152"/>
              <a:gd name="T49" fmla="*/ 88 h 100"/>
              <a:gd name="T50" fmla="*/ 148 w 152"/>
              <a:gd name="T51" fmla="*/ 92 h 100"/>
              <a:gd name="T52" fmla="*/ 140 w 152"/>
              <a:gd name="T53" fmla="*/ 96 h 100"/>
              <a:gd name="T54" fmla="*/ 136 w 152"/>
              <a:gd name="T55" fmla="*/ 100 h 100"/>
              <a:gd name="T56" fmla="*/ 128 w 152"/>
              <a:gd name="T57" fmla="*/ 100 h 100"/>
              <a:gd name="T58" fmla="*/ 120 w 152"/>
              <a:gd name="T59" fmla="*/ 100 h 100"/>
              <a:gd name="T60" fmla="*/ 112 w 152"/>
              <a:gd name="T61" fmla="*/ 96 h 100"/>
              <a:gd name="T62" fmla="*/ 104 w 152"/>
              <a:gd name="T63" fmla="*/ 92 h 100"/>
              <a:gd name="T64" fmla="*/ 92 w 152"/>
              <a:gd name="T65" fmla="*/ 88 h 100"/>
              <a:gd name="T66" fmla="*/ 84 w 152"/>
              <a:gd name="T67" fmla="*/ 80 h 100"/>
              <a:gd name="T68" fmla="*/ 72 w 152"/>
              <a:gd name="T69" fmla="*/ 68 h 100"/>
              <a:gd name="T70" fmla="*/ 56 w 152"/>
              <a:gd name="T71" fmla="*/ 60 h 100"/>
              <a:gd name="T72" fmla="*/ 40 w 152"/>
              <a:gd name="T73" fmla="*/ 48 h 100"/>
              <a:gd name="T74" fmla="*/ 40 w 152"/>
              <a:gd name="T75" fmla="*/ 48 h 1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52" h="100">
                <a:moveTo>
                  <a:pt x="40" y="48"/>
                </a:moveTo>
                <a:lnTo>
                  <a:pt x="28" y="40"/>
                </a:lnTo>
                <a:lnTo>
                  <a:pt x="20" y="32"/>
                </a:lnTo>
                <a:lnTo>
                  <a:pt x="16" y="28"/>
                </a:lnTo>
                <a:lnTo>
                  <a:pt x="8" y="24"/>
                </a:lnTo>
                <a:lnTo>
                  <a:pt x="4" y="20"/>
                </a:lnTo>
                <a:lnTo>
                  <a:pt x="4" y="16"/>
                </a:lnTo>
                <a:lnTo>
                  <a:pt x="0" y="12"/>
                </a:lnTo>
                <a:lnTo>
                  <a:pt x="0" y="8"/>
                </a:lnTo>
                <a:lnTo>
                  <a:pt x="0" y="4"/>
                </a:lnTo>
                <a:lnTo>
                  <a:pt x="4" y="0"/>
                </a:lnTo>
                <a:lnTo>
                  <a:pt x="12" y="0"/>
                </a:lnTo>
                <a:lnTo>
                  <a:pt x="20" y="0"/>
                </a:lnTo>
                <a:lnTo>
                  <a:pt x="44" y="4"/>
                </a:lnTo>
                <a:lnTo>
                  <a:pt x="68" y="12"/>
                </a:lnTo>
                <a:lnTo>
                  <a:pt x="92" y="20"/>
                </a:lnTo>
                <a:lnTo>
                  <a:pt x="120" y="32"/>
                </a:lnTo>
                <a:lnTo>
                  <a:pt x="132" y="40"/>
                </a:lnTo>
                <a:lnTo>
                  <a:pt x="140" y="48"/>
                </a:lnTo>
                <a:lnTo>
                  <a:pt x="144" y="56"/>
                </a:lnTo>
                <a:lnTo>
                  <a:pt x="148" y="60"/>
                </a:lnTo>
                <a:lnTo>
                  <a:pt x="152" y="68"/>
                </a:lnTo>
                <a:lnTo>
                  <a:pt x="152" y="76"/>
                </a:lnTo>
                <a:lnTo>
                  <a:pt x="152" y="84"/>
                </a:lnTo>
                <a:lnTo>
                  <a:pt x="148" y="88"/>
                </a:lnTo>
                <a:lnTo>
                  <a:pt x="148" y="92"/>
                </a:lnTo>
                <a:lnTo>
                  <a:pt x="140" y="96"/>
                </a:lnTo>
                <a:lnTo>
                  <a:pt x="136" y="100"/>
                </a:lnTo>
                <a:lnTo>
                  <a:pt x="128" y="100"/>
                </a:lnTo>
                <a:lnTo>
                  <a:pt x="120" y="100"/>
                </a:lnTo>
                <a:lnTo>
                  <a:pt x="112" y="96"/>
                </a:lnTo>
                <a:lnTo>
                  <a:pt x="104" y="92"/>
                </a:lnTo>
                <a:lnTo>
                  <a:pt x="92" y="88"/>
                </a:lnTo>
                <a:lnTo>
                  <a:pt x="84" y="80"/>
                </a:lnTo>
                <a:lnTo>
                  <a:pt x="72" y="68"/>
                </a:lnTo>
                <a:lnTo>
                  <a:pt x="56" y="60"/>
                </a:lnTo>
                <a:lnTo>
                  <a:pt x="40" y="48"/>
                </a:lnTo>
                <a:lnTo>
                  <a:pt x="40" y="48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4" name="Freeform 75">
            <a:extLst>
              <a:ext uri="{FF2B5EF4-FFF2-40B4-BE49-F238E27FC236}">
                <a16:creationId xmlns:a16="http://schemas.microsoft.com/office/drawing/2014/main" id="{FC7C170E-8B69-4DC1-851B-DFF9EB58A923}"/>
              </a:ext>
            </a:extLst>
          </p:cNvPr>
          <p:cNvSpPr>
            <a:spLocks/>
          </p:cNvSpPr>
          <p:nvPr/>
        </p:nvSpPr>
        <p:spPr bwMode="auto">
          <a:xfrm>
            <a:off x="2326314" y="1319673"/>
            <a:ext cx="1522819" cy="912288"/>
          </a:xfrm>
          <a:custGeom>
            <a:avLst/>
            <a:gdLst>
              <a:gd name="T0" fmla="*/ 0 w 428"/>
              <a:gd name="T1" fmla="*/ 20 h 188"/>
              <a:gd name="T2" fmla="*/ 28 w 428"/>
              <a:gd name="T3" fmla="*/ 0 h 188"/>
              <a:gd name="T4" fmla="*/ 64 w 428"/>
              <a:gd name="T5" fmla="*/ 24 h 188"/>
              <a:gd name="T6" fmla="*/ 104 w 428"/>
              <a:gd name="T7" fmla="*/ 44 h 188"/>
              <a:gd name="T8" fmla="*/ 144 w 428"/>
              <a:gd name="T9" fmla="*/ 64 h 188"/>
              <a:gd name="T10" fmla="*/ 188 w 428"/>
              <a:gd name="T11" fmla="*/ 88 h 188"/>
              <a:gd name="T12" fmla="*/ 212 w 428"/>
              <a:gd name="T13" fmla="*/ 96 h 188"/>
              <a:gd name="T14" fmla="*/ 232 w 428"/>
              <a:gd name="T15" fmla="*/ 108 h 188"/>
              <a:gd name="T16" fmla="*/ 276 w 428"/>
              <a:gd name="T17" fmla="*/ 124 h 188"/>
              <a:gd name="T18" fmla="*/ 316 w 428"/>
              <a:gd name="T19" fmla="*/ 136 h 188"/>
              <a:gd name="T20" fmla="*/ 352 w 428"/>
              <a:gd name="T21" fmla="*/ 144 h 188"/>
              <a:gd name="T22" fmla="*/ 372 w 428"/>
              <a:gd name="T23" fmla="*/ 148 h 188"/>
              <a:gd name="T24" fmla="*/ 384 w 428"/>
              <a:gd name="T25" fmla="*/ 152 h 188"/>
              <a:gd name="T26" fmla="*/ 400 w 428"/>
              <a:gd name="T27" fmla="*/ 156 h 188"/>
              <a:gd name="T28" fmla="*/ 408 w 428"/>
              <a:gd name="T29" fmla="*/ 160 h 188"/>
              <a:gd name="T30" fmla="*/ 420 w 428"/>
              <a:gd name="T31" fmla="*/ 164 h 188"/>
              <a:gd name="T32" fmla="*/ 424 w 428"/>
              <a:gd name="T33" fmla="*/ 164 h 188"/>
              <a:gd name="T34" fmla="*/ 428 w 428"/>
              <a:gd name="T35" fmla="*/ 168 h 188"/>
              <a:gd name="T36" fmla="*/ 428 w 428"/>
              <a:gd name="T37" fmla="*/ 168 h 188"/>
              <a:gd name="T38" fmla="*/ 428 w 428"/>
              <a:gd name="T39" fmla="*/ 172 h 188"/>
              <a:gd name="T40" fmla="*/ 424 w 428"/>
              <a:gd name="T41" fmla="*/ 172 h 188"/>
              <a:gd name="T42" fmla="*/ 420 w 428"/>
              <a:gd name="T43" fmla="*/ 176 h 188"/>
              <a:gd name="T44" fmla="*/ 416 w 428"/>
              <a:gd name="T45" fmla="*/ 176 h 188"/>
              <a:gd name="T46" fmla="*/ 408 w 428"/>
              <a:gd name="T47" fmla="*/ 180 h 188"/>
              <a:gd name="T48" fmla="*/ 400 w 428"/>
              <a:gd name="T49" fmla="*/ 180 h 188"/>
              <a:gd name="T50" fmla="*/ 388 w 428"/>
              <a:gd name="T51" fmla="*/ 184 h 188"/>
              <a:gd name="T52" fmla="*/ 372 w 428"/>
              <a:gd name="T53" fmla="*/ 184 h 188"/>
              <a:gd name="T54" fmla="*/ 360 w 428"/>
              <a:gd name="T55" fmla="*/ 188 h 188"/>
              <a:gd name="T56" fmla="*/ 348 w 428"/>
              <a:gd name="T57" fmla="*/ 188 h 188"/>
              <a:gd name="T58" fmla="*/ 336 w 428"/>
              <a:gd name="T59" fmla="*/ 188 h 188"/>
              <a:gd name="T60" fmla="*/ 324 w 428"/>
              <a:gd name="T61" fmla="*/ 188 h 188"/>
              <a:gd name="T62" fmla="*/ 308 w 428"/>
              <a:gd name="T63" fmla="*/ 188 h 188"/>
              <a:gd name="T64" fmla="*/ 292 w 428"/>
              <a:gd name="T65" fmla="*/ 188 h 188"/>
              <a:gd name="T66" fmla="*/ 276 w 428"/>
              <a:gd name="T67" fmla="*/ 188 h 188"/>
              <a:gd name="T68" fmla="*/ 264 w 428"/>
              <a:gd name="T69" fmla="*/ 188 h 188"/>
              <a:gd name="T70" fmla="*/ 256 w 428"/>
              <a:gd name="T71" fmla="*/ 184 h 188"/>
              <a:gd name="T72" fmla="*/ 248 w 428"/>
              <a:gd name="T73" fmla="*/ 180 h 188"/>
              <a:gd name="T74" fmla="*/ 240 w 428"/>
              <a:gd name="T75" fmla="*/ 176 h 188"/>
              <a:gd name="T76" fmla="*/ 228 w 428"/>
              <a:gd name="T77" fmla="*/ 168 h 188"/>
              <a:gd name="T78" fmla="*/ 216 w 428"/>
              <a:gd name="T79" fmla="*/ 164 h 188"/>
              <a:gd name="T80" fmla="*/ 204 w 428"/>
              <a:gd name="T81" fmla="*/ 152 h 188"/>
              <a:gd name="T82" fmla="*/ 188 w 428"/>
              <a:gd name="T83" fmla="*/ 144 h 188"/>
              <a:gd name="T84" fmla="*/ 168 w 428"/>
              <a:gd name="T85" fmla="*/ 128 h 188"/>
              <a:gd name="T86" fmla="*/ 148 w 428"/>
              <a:gd name="T87" fmla="*/ 116 h 188"/>
              <a:gd name="T88" fmla="*/ 120 w 428"/>
              <a:gd name="T89" fmla="*/ 96 h 188"/>
              <a:gd name="T90" fmla="*/ 92 w 428"/>
              <a:gd name="T91" fmla="*/ 80 h 188"/>
              <a:gd name="T92" fmla="*/ 64 w 428"/>
              <a:gd name="T93" fmla="*/ 60 h 188"/>
              <a:gd name="T94" fmla="*/ 32 w 428"/>
              <a:gd name="T95" fmla="*/ 40 h 188"/>
              <a:gd name="T96" fmla="*/ 0 w 428"/>
              <a:gd name="T97" fmla="*/ 20 h 188"/>
              <a:gd name="T98" fmla="*/ 0 w 428"/>
              <a:gd name="T99" fmla="*/ 20 h 1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428" h="188">
                <a:moveTo>
                  <a:pt x="0" y="20"/>
                </a:moveTo>
                <a:lnTo>
                  <a:pt x="28" y="0"/>
                </a:lnTo>
                <a:lnTo>
                  <a:pt x="64" y="24"/>
                </a:lnTo>
                <a:lnTo>
                  <a:pt x="104" y="44"/>
                </a:lnTo>
                <a:lnTo>
                  <a:pt x="144" y="64"/>
                </a:lnTo>
                <a:lnTo>
                  <a:pt x="188" y="88"/>
                </a:lnTo>
                <a:lnTo>
                  <a:pt x="212" y="96"/>
                </a:lnTo>
                <a:lnTo>
                  <a:pt x="232" y="108"/>
                </a:lnTo>
                <a:lnTo>
                  <a:pt x="276" y="124"/>
                </a:lnTo>
                <a:lnTo>
                  <a:pt x="316" y="136"/>
                </a:lnTo>
                <a:lnTo>
                  <a:pt x="352" y="144"/>
                </a:lnTo>
                <a:lnTo>
                  <a:pt x="372" y="148"/>
                </a:lnTo>
                <a:lnTo>
                  <a:pt x="384" y="152"/>
                </a:lnTo>
                <a:lnTo>
                  <a:pt x="400" y="156"/>
                </a:lnTo>
                <a:lnTo>
                  <a:pt x="408" y="160"/>
                </a:lnTo>
                <a:lnTo>
                  <a:pt x="420" y="164"/>
                </a:lnTo>
                <a:lnTo>
                  <a:pt x="424" y="164"/>
                </a:lnTo>
                <a:lnTo>
                  <a:pt x="428" y="168"/>
                </a:lnTo>
                <a:lnTo>
                  <a:pt x="428" y="168"/>
                </a:lnTo>
                <a:lnTo>
                  <a:pt x="428" y="172"/>
                </a:lnTo>
                <a:lnTo>
                  <a:pt x="424" y="172"/>
                </a:lnTo>
                <a:lnTo>
                  <a:pt x="420" y="176"/>
                </a:lnTo>
                <a:lnTo>
                  <a:pt x="416" y="176"/>
                </a:lnTo>
                <a:lnTo>
                  <a:pt x="408" y="180"/>
                </a:lnTo>
                <a:lnTo>
                  <a:pt x="400" y="180"/>
                </a:lnTo>
                <a:lnTo>
                  <a:pt x="388" y="184"/>
                </a:lnTo>
                <a:lnTo>
                  <a:pt x="372" y="184"/>
                </a:lnTo>
                <a:lnTo>
                  <a:pt x="360" y="188"/>
                </a:lnTo>
                <a:lnTo>
                  <a:pt x="348" y="188"/>
                </a:lnTo>
                <a:lnTo>
                  <a:pt x="336" y="188"/>
                </a:lnTo>
                <a:lnTo>
                  <a:pt x="324" y="188"/>
                </a:lnTo>
                <a:lnTo>
                  <a:pt x="308" y="188"/>
                </a:lnTo>
                <a:lnTo>
                  <a:pt x="292" y="188"/>
                </a:lnTo>
                <a:lnTo>
                  <a:pt x="276" y="188"/>
                </a:lnTo>
                <a:lnTo>
                  <a:pt x="264" y="188"/>
                </a:lnTo>
                <a:lnTo>
                  <a:pt x="256" y="184"/>
                </a:lnTo>
                <a:lnTo>
                  <a:pt x="248" y="180"/>
                </a:lnTo>
                <a:lnTo>
                  <a:pt x="240" y="176"/>
                </a:lnTo>
                <a:lnTo>
                  <a:pt x="228" y="168"/>
                </a:lnTo>
                <a:lnTo>
                  <a:pt x="216" y="164"/>
                </a:lnTo>
                <a:lnTo>
                  <a:pt x="204" y="152"/>
                </a:lnTo>
                <a:lnTo>
                  <a:pt x="188" y="144"/>
                </a:lnTo>
                <a:lnTo>
                  <a:pt x="168" y="128"/>
                </a:lnTo>
                <a:lnTo>
                  <a:pt x="148" y="116"/>
                </a:lnTo>
                <a:lnTo>
                  <a:pt x="120" y="96"/>
                </a:lnTo>
                <a:lnTo>
                  <a:pt x="92" y="80"/>
                </a:lnTo>
                <a:lnTo>
                  <a:pt x="64" y="60"/>
                </a:lnTo>
                <a:lnTo>
                  <a:pt x="32" y="40"/>
                </a:lnTo>
                <a:lnTo>
                  <a:pt x="0" y="20"/>
                </a:lnTo>
                <a:lnTo>
                  <a:pt x="0" y="20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5" name="Freeform 76">
            <a:extLst>
              <a:ext uri="{FF2B5EF4-FFF2-40B4-BE49-F238E27FC236}">
                <a16:creationId xmlns:a16="http://schemas.microsoft.com/office/drawing/2014/main" id="{994CF7E0-85F0-4CEC-AA3A-F9537F631A70}"/>
              </a:ext>
            </a:extLst>
          </p:cNvPr>
          <p:cNvSpPr>
            <a:spLocks/>
          </p:cNvSpPr>
          <p:nvPr/>
        </p:nvSpPr>
        <p:spPr bwMode="auto">
          <a:xfrm>
            <a:off x="2141299" y="1824343"/>
            <a:ext cx="455422" cy="1358727"/>
          </a:xfrm>
          <a:custGeom>
            <a:avLst/>
            <a:gdLst>
              <a:gd name="T0" fmla="*/ 124 w 128"/>
              <a:gd name="T1" fmla="*/ 208 h 280"/>
              <a:gd name="T2" fmla="*/ 124 w 128"/>
              <a:gd name="T3" fmla="*/ 228 h 280"/>
              <a:gd name="T4" fmla="*/ 120 w 128"/>
              <a:gd name="T5" fmla="*/ 244 h 280"/>
              <a:gd name="T6" fmla="*/ 108 w 128"/>
              <a:gd name="T7" fmla="*/ 260 h 280"/>
              <a:gd name="T8" fmla="*/ 96 w 128"/>
              <a:gd name="T9" fmla="*/ 276 h 280"/>
              <a:gd name="T10" fmla="*/ 84 w 128"/>
              <a:gd name="T11" fmla="*/ 280 h 280"/>
              <a:gd name="T12" fmla="*/ 72 w 128"/>
              <a:gd name="T13" fmla="*/ 280 h 280"/>
              <a:gd name="T14" fmla="*/ 64 w 128"/>
              <a:gd name="T15" fmla="*/ 272 h 280"/>
              <a:gd name="T16" fmla="*/ 60 w 128"/>
              <a:gd name="T17" fmla="*/ 256 h 280"/>
              <a:gd name="T18" fmla="*/ 40 w 128"/>
              <a:gd name="T19" fmla="*/ 240 h 280"/>
              <a:gd name="T20" fmla="*/ 20 w 128"/>
              <a:gd name="T21" fmla="*/ 224 h 280"/>
              <a:gd name="T22" fmla="*/ 8 w 128"/>
              <a:gd name="T23" fmla="*/ 216 h 280"/>
              <a:gd name="T24" fmla="*/ 4 w 128"/>
              <a:gd name="T25" fmla="*/ 212 h 280"/>
              <a:gd name="T26" fmla="*/ 0 w 128"/>
              <a:gd name="T27" fmla="*/ 204 h 280"/>
              <a:gd name="T28" fmla="*/ 4 w 128"/>
              <a:gd name="T29" fmla="*/ 200 h 280"/>
              <a:gd name="T30" fmla="*/ 24 w 128"/>
              <a:gd name="T31" fmla="*/ 200 h 280"/>
              <a:gd name="T32" fmla="*/ 44 w 128"/>
              <a:gd name="T33" fmla="*/ 204 h 280"/>
              <a:gd name="T34" fmla="*/ 60 w 128"/>
              <a:gd name="T35" fmla="*/ 204 h 280"/>
              <a:gd name="T36" fmla="*/ 68 w 128"/>
              <a:gd name="T37" fmla="*/ 200 h 280"/>
              <a:gd name="T38" fmla="*/ 68 w 128"/>
              <a:gd name="T39" fmla="*/ 196 h 280"/>
              <a:gd name="T40" fmla="*/ 72 w 128"/>
              <a:gd name="T41" fmla="*/ 188 h 280"/>
              <a:gd name="T42" fmla="*/ 72 w 128"/>
              <a:gd name="T43" fmla="*/ 176 h 280"/>
              <a:gd name="T44" fmla="*/ 72 w 128"/>
              <a:gd name="T45" fmla="*/ 124 h 280"/>
              <a:gd name="T46" fmla="*/ 68 w 128"/>
              <a:gd name="T47" fmla="*/ 76 h 280"/>
              <a:gd name="T48" fmla="*/ 68 w 128"/>
              <a:gd name="T49" fmla="*/ 52 h 280"/>
              <a:gd name="T50" fmla="*/ 60 w 128"/>
              <a:gd name="T51" fmla="*/ 32 h 280"/>
              <a:gd name="T52" fmla="*/ 52 w 128"/>
              <a:gd name="T53" fmla="*/ 24 h 280"/>
              <a:gd name="T54" fmla="*/ 48 w 128"/>
              <a:gd name="T55" fmla="*/ 16 h 280"/>
              <a:gd name="T56" fmla="*/ 52 w 128"/>
              <a:gd name="T57" fmla="*/ 4 h 280"/>
              <a:gd name="T58" fmla="*/ 64 w 128"/>
              <a:gd name="T59" fmla="*/ 0 h 280"/>
              <a:gd name="T60" fmla="*/ 96 w 128"/>
              <a:gd name="T61" fmla="*/ 4 h 280"/>
              <a:gd name="T62" fmla="*/ 120 w 128"/>
              <a:gd name="T63" fmla="*/ 16 h 280"/>
              <a:gd name="T64" fmla="*/ 124 w 128"/>
              <a:gd name="T65" fmla="*/ 20 h 280"/>
              <a:gd name="T66" fmla="*/ 128 w 128"/>
              <a:gd name="T67" fmla="*/ 24 h 280"/>
              <a:gd name="T68" fmla="*/ 128 w 128"/>
              <a:gd name="T69" fmla="*/ 36 h 280"/>
              <a:gd name="T70" fmla="*/ 124 w 128"/>
              <a:gd name="T71" fmla="*/ 56 h 280"/>
              <a:gd name="T72" fmla="*/ 120 w 128"/>
              <a:gd name="T73" fmla="*/ 84 h 280"/>
              <a:gd name="T74" fmla="*/ 120 w 128"/>
              <a:gd name="T75" fmla="*/ 116 h 280"/>
              <a:gd name="T76" fmla="*/ 120 w 128"/>
              <a:gd name="T77" fmla="*/ 140 h 280"/>
              <a:gd name="T78" fmla="*/ 124 w 128"/>
              <a:gd name="T79" fmla="*/ 168 h 280"/>
              <a:gd name="T80" fmla="*/ 124 w 128"/>
              <a:gd name="T81" fmla="*/ 196 h 2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128" h="280">
                <a:moveTo>
                  <a:pt x="124" y="196"/>
                </a:moveTo>
                <a:lnTo>
                  <a:pt x="124" y="208"/>
                </a:lnTo>
                <a:lnTo>
                  <a:pt x="124" y="220"/>
                </a:lnTo>
                <a:lnTo>
                  <a:pt x="124" y="228"/>
                </a:lnTo>
                <a:lnTo>
                  <a:pt x="124" y="236"/>
                </a:lnTo>
                <a:lnTo>
                  <a:pt x="120" y="244"/>
                </a:lnTo>
                <a:lnTo>
                  <a:pt x="116" y="252"/>
                </a:lnTo>
                <a:lnTo>
                  <a:pt x="108" y="260"/>
                </a:lnTo>
                <a:lnTo>
                  <a:pt x="104" y="268"/>
                </a:lnTo>
                <a:lnTo>
                  <a:pt x="96" y="276"/>
                </a:lnTo>
                <a:lnTo>
                  <a:pt x="92" y="280"/>
                </a:lnTo>
                <a:lnTo>
                  <a:pt x="84" y="280"/>
                </a:lnTo>
                <a:lnTo>
                  <a:pt x="76" y="280"/>
                </a:lnTo>
                <a:lnTo>
                  <a:pt x="72" y="280"/>
                </a:lnTo>
                <a:lnTo>
                  <a:pt x="68" y="276"/>
                </a:lnTo>
                <a:lnTo>
                  <a:pt x="64" y="272"/>
                </a:lnTo>
                <a:lnTo>
                  <a:pt x="64" y="264"/>
                </a:lnTo>
                <a:lnTo>
                  <a:pt x="60" y="256"/>
                </a:lnTo>
                <a:lnTo>
                  <a:pt x="52" y="248"/>
                </a:lnTo>
                <a:lnTo>
                  <a:pt x="40" y="240"/>
                </a:lnTo>
                <a:lnTo>
                  <a:pt x="28" y="232"/>
                </a:lnTo>
                <a:lnTo>
                  <a:pt x="20" y="224"/>
                </a:lnTo>
                <a:lnTo>
                  <a:pt x="12" y="220"/>
                </a:lnTo>
                <a:lnTo>
                  <a:pt x="8" y="216"/>
                </a:lnTo>
                <a:lnTo>
                  <a:pt x="4" y="212"/>
                </a:lnTo>
                <a:lnTo>
                  <a:pt x="4" y="212"/>
                </a:lnTo>
                <a:lnTo>
                  <a:pt x="0" y="208"/>
                </a:lnTo>
                <a:lnTo>
                  <a:pt x="0" y="204"/>
                </a:lnTo>
                <a:lnTo>
                  <a:pt x="0" y="204"/>
                </a:lnTo>
                <a:lnTo>
                  <a:pt x="4" y="200"/>
                </a:lnTo>
                <a:lnTo>
                  <a:pt x="12" y="200"/>
                </a:lnTo>
                <a:lnTo>
                  <a:pt x="24" y="200"/>
                </a:lnTo>
                <a:lnTo>
                  <a:pt x="36" y="200"/>
                </a:lnTo>
                <a:lnTo>
                  <a:pt x="44" y="204"/>
                </a:lnTo>
                <a:lnTo>
                  <a:pt x="48" y="204"/>
                </a:lnTo>
                <a:lnTo>
                  <a:pt x="60" y="204"/>
                </a:lnTo>
                <a:lnTo>
                  <a:pt x="64" y="204"/>
                </a:lnTo>
                <a:lnTo>
                  <a:pt x="68" y="200"/>
                </a:lnTo>
                <a:lnTo>
                  <a:pt x="68" y="200"/>
                </a:lnTo>
                <a:lnTo>
                  <a:pt x="68" y="196"/>
                </a:lnTo>
                <a:lnTo>
                  <a:pt x="72" y="192"/>
                </a:lnTo>
                <a:lnTo>
                  <a:pt x="72" y="188"/>
                </a:lnTo>
                <a:lnTo>
                  <a:pt x="72" y="184"/>
                </a:lnTo>
                <a:lnTo>
                  <a:pt x="72" y="176"/>
                </a:lnTo>
                <a:lnTo>
                  <a:pt x="72" y="160"/>
                </a:lnTo>
                <a:lnTo>
                  <a:pt x="72" y="124"/>
                </a:lnTo>
                <a:lnTo>
                  <a:pt x="72" y="92"/>
                </a:lnTo>
                <a:lnTo>
                  <a:pt x="68" y="76"/>
                </a:lnTo>
                <a:lnTo>
                  <a:pt x="68" y="64"/>
                </a:lnTo>
                <a:lnTo>
                  <a:pt x="68" y="52"/>
                </a:lnTo>
                <a:lnTo>
                  <a:pt x="64" y="44"/>
                </a:lnTo>
                <a:lnTo>
                  <a:pt x="60" y="32"/>
                </a:lnTo>
                <a:lnTo>
                  <a:pt x="56" y="28"/>
                </a:lnTo>
                <a:lnTo>
                  <a:pt x="52" y="24"/>
                </a:lnTo>
                <a:lnTo>
                  <a:pt x="48" y="20"/>
                </a:lnTo>
                <a:lnTo>
                  <a:pt x="48" y="16"/>
                </a:lnTo>
                <a:lnTo>
                  <a:pt x="48" y="12"/>
                </a:lnTo>
                <a:lnTo>
                  <a:pt x="52" y="4"/>
                </a:lnTo>
                <a:lnTo>
                  <a:pt x="56" y="0"/>
                </a:lnTo>
                <a:lnTo>
                  <a:pt x="64" y="0"/>
                </a:lnTo>
                <a:lnTo>
                  <a:pt x="80" y="0"/>
                </a:lnTo>
                <a:lnTo>
                  <a:pt x="96" y="4"/>
                </a:lnTo>
                <a:lnTo>
                  <a:pt x="108" y="8"/>
                </a:lnTo>
                <a:lnTo>
                  <a:pt x="120" y="16"/>
                </a:lnTo>
                <a:lnTo>
                  <a:pt x="120" y="16"/>
                </a:lnTo>
                <a:lnTo>
                  <a:pt x="124" y="20"/>
                </a:lnTo>
                <a:lnTo>
                  <a:pt x="128" y="24"/>
                </a:lnTo>
                <a:lnTo>
                  <a:pt x="128" y="24"/>
                </a:lnTo>
                <a:lnTo>
                  <a:pt x="128" y="32"/>
                </a:lnTo>
                <a:lnTo>
                  <a:pt x="128" y="36"/>
                </a:lnTo>
                <a:lnTo>
                  <a:pt x="124" y="48"/>
                </a:lnTo>
                <a:lnTo>
                  <a:pt x="124" y="56"/>
                </a:lnTo>
                <a:lnTo>
                  <a:pt x="120" y="68"/>
                </a:lnTo>
                <a:lnTo>
                  <a:pt x="120" y="84"/>
                </a:lnTo>
                <a:lnTo>
                  <a:pt x="120" y="104"/>
                </a:lnTo>
                <a:lnTo>
                  <a:pt x="120" y="116"/>
                </a:lnTo>
                <a:lnTo>
                  <a:pt x="120" y="128"/>
                </a:lnTo>
                <a:lnTo>
                  <a:pt x="120" y="140"/>
                </a:lnTo>
                <a:lnTo>
                  <a:pt x="124" y="152"/>
                </a:lnTo>
                <a:lnTo>
                  <a:pt x="124" y="168"/>
                </a:lnTo>
                <a:lnTo>
                  <a:pt x="124" y="184"/>
                </a:lnTo>
                <a:lnTo>
                  <a:pt x="124" y="196"/>
                </a:lnTo>
                <a:lnTo>
                  <a:pt x="124" y="196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6" name="Freeform 77">
            <a:extLst>
              <a:ext uri="{FF2B5EF4-FFF2-40B4-BE49-F238E27FC236}">
                <a16:creationId xmlns:a16="http://schemas.microsoft.com/office/drawing/2014/main" id="{1BF9DA5B-AC88-4878-8D1D-8969FB852EDC}"/>
              </a:ext>
            </a:extLst>
          </p:cNvPr>
          <p:cNvSpPr>
            <a:spLocks/>
          </p:cNvSpPr>
          <p:nvPr/>
        </p:nvSpPr>
        <p:spPr bwMode="auto">
          <a:xfrm>
            <a:off x="1742804" y="2445475"/>
            <a:ext cx="313103" cy="504670"/>
          </a:xfrm>
          <a:custGeom>
            <a:avLst/>
            <a:gdLst>
              <a:gd name="T0" fmla="*/ 44 w 88"/>
              <a:gd name="T1" fmla="*/ 24 h 104"/>
              <a:gd name="T2" fmla="*/ 52 w 88"/>
              <a:gd name="T3" fmla="*/ 16 h 104"/>
              <a:gd name="T4" fmla="*/ 56 w 88"/>
              <a:gd name="T5" fmla="*/ 12 h 104"/>
              <a:gd name="T6" fmla="*/ 60 w 88"/>
              <a:gd name="T7" fmla="*/ 8 h 104"/>
              <a:gd name="T8" fmla="*/ 64 w 88"/>
              <a:gd name="T9" fmla="*/ 4 h 104"/>
              <a:gd name="T10" fmla="*/ 68 w 88"/>
              <a:gd name="T11" fmla="*/ 0 h 104"/>
              <a:gd name="T12" fmla="*/ 72 w 88"/>
              <a:gd name="T13" fmla="*/ 0 h 104"/>
              <a:gd name="T14" fmla="*/ 76 w 88"/>
              <a:gd name="T15" fmla="*/ 0 h 104"/>
              <a:gd name="T16" fmla="*/ 76 w 88"/>
              <a:gd name="T17" fmla="*/ 0 h 104"/>
              <a:gd name="T18" fmla="*/ 80 w 88"/>
              <a:gd name="T19" fmla="*/ 4 h 104"/>
              <a:gd name="T20" fmla="*/ 84 w 88"/>
              <a:gd name="T21" fmla="*/ 12 h 104"/>
              <a:gd name="T22" fmla="*/ 84 w 88"/>
              <a:gd name="T23" fmla="*/ 20 h 104"/>
              <a:gd name="T24" fmla="*/ 88 w 88"/>
              <a:gd name="T25" fmla="*/ 28 h 104"/>
              <a:gd name="T26" fmla="*/ 84 w 88"/>
              <a:gd name="T27" fmla="*/ 40 h 104"/>
              <a:gd name="T28" fmla="*/ 84 w 88"/>
              <a:gd name="T29" fmla="*/ 48 h 104"/>
              <a:gd name="T30" fmla="*/ 80 w 88"/>
              <a:gd name="T31" fmla="*/ 60 h 104"/>
              <a:gd name="T32" fmla="*/ 76 w 88"/>
              <a:gd name="T33" fmla="*/ 72 h 104"/>
              <a:gd name="T34" fmla="*/ 68 w 88"/>
              <a:gd name="T35" fmla="*/ 80 h 104"/>
              <a:gd name="T36" fmla="*/ 60 w 88"/>
              <a:gd name="T37" fmla="*/ 92 h 104"/>
              <a:gd name="T38" fmla="*/ 56 w 88"/>
              <a:gd name="T39" fmla="*/ 96 h 104"/>
              <a:gd name="T40" fmla="*/ 48 w 88"/>
              <a:gd name="T41" fmla="*/ 104 h 104"/>
              <a:gd name="T42" fmla="*/ 40 w 88"/>
              <a:gd name="T43" fmla="*/ 104 h 104"/>
              <a:gd name="T44" fmla="*/ 32 w 88"/>
              <a:gd name="T45" fmla="*/ 104 h 104"/>
              <a:gd name="T46" fmla="*/ 24 w 88"/>
              <a:gd name="T47" fmla="*/ 104 h 104"/>
              <a:gd name="T48" fmla="*/ 20 w 88"/>
              <a:gd name="T49" fmla="*/ 104 h 104"/>
              <a:gd name="T50" fmla="*/ 12 w 88"/>
              <a:gd name="T51" fmla="*/ 100 h 104"/>
              <a:gd name="T52" fmla="*/ 4 w 88"/>
              <a:gd name="T53" fmla="*/ 96 h 104"/>
              <a:gd name="T54" fmla="*/ 4 w 88"/>
              <a:gd name="T55" fmla="*/ 92 h 104"/>
              <a:gd name="T56" fmla="*/ 0 w 88"/>
              <a:gd name="T57" fmla="*/ 84 h 104"/>
              <a:gd name="T58" fmla="*/ 4 w 88"/>
              <a:gd name="T59" fmla="*/ 76 h 104"/>
              <a:gd name="T60" fmla="*/ 4 w 88"/>
              <a:gd name="T61" fmla="*/ 68 h 104"/>
              <a:gd name="T62" fmla="*/ 8 w 88"/>
              <a:gd name="T63" fmla="*/ 60 h 104"/>
              <a:gd name="T64" fmla="*/ 12 w 88"/>
              <a:gd name="T65" fmla="*/ 56 h 104"/>
              <a:gd name="T66" fmla="*/ 20 w 88"/>
              <a:gd name="T67" fmla="*/ 52 h 104"/>
              <a:gd name="T68" fmla="*/ 28 w 88"/>
              <a:gd name="T69" fmla="*/ 44 h 104"/>
              <a:gd name="T70" fmla="*/ 36 w 88"/>
              <a:gd name="T71" fmla="*/ 36 h 104"/>
              <a:gd name="T72" fmla="*/ 44 w 88"/>
              <a:gd name="T73" fmla="*/ 24 h 104"/>
              <a:gd name="T74" fmla="*/ 44 w 88"/>
              <a:gd name="T75" fmla="*/ 24 h 1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88" h="104">
                <a:moveTo>
                  <a:pt x="44" y="24"/>
                </a:moveTo>
                <a:lnTo>
                  <a:pt x="52" y="16"/>
                </a:lnTo>
                <a:lnTo>
                  <a:pt x="56" y="12"/>
                </a:lnTo>
                <a:lnTo>
                  <a:pt x="60" y="8"/>
                </a:lnTo>
                <a:lnTo>
                  <a:pt x="64" y="4"/>
                </a:lnTo>
                <a:lnTo>
                  <a:pt x="68" y="0"/>
                </a:lnTo>
                <a:lnTo>
                  <a:pt x="72" y="0"/>
                </a:lnTo>
                <a:lnTo>
                  <a:pt x="76" y="0"/>
                </a:lnTo>
                <a:lnTo>
                  <a:pt x="76" y="0"/>
                </a:lnTo>
                <a:lnTo>
                  <a:pt x="80" y="4"/>
                </a:lnTo>
                <a:lnTo>
                  <a:pt x="84" y="12"/>
                </a:lnTo>
                <a:lnTo>
                  <a:pt x="84" y="20"/>
                </a:lnTo>
                <a:lnTo>
                  <a:pt x="88" y="28"/>
                </a:lnTo>
                <a:lnTo>
                  <a:pt x="84" y="40"/>
                </a:lnTo>
                <a:lnTo>
                  <a:pt x="84" y="48"/>
                </a:lnTo>
                <a:lnTo>
                  <a:pt x="80" y="60"/>
                </a:lnTo>
                <a:lnTo>
                  <a:pt x="76" y="72"/>
                </a:lnTo>
                <a:lnTo>
                  <a:pt x="68" y="80"/>
                </a:lnTo>
                <a:lnTo>
                  <a:pt x="60" y="92"/>
                </a:lnTo>
                <a:lnTo>
                  <a:pt x="56" y="96"/>
                </a:lnTo>
                <a:lnTo>
                  <a:pt x="48" y="104"/>
                </a:lnTo>
                <a:lnTo>
                  <a:pt x="40" y="104"/>
                </a:lnTo>
                <a:lnTo>
                  <a:pt x="32" y="104"/>
                </a:lnTo>
                <a:lnTo>
                  <a:pt x="24" y="104"/>
                </a:lnTo>
                <a:lnTo>
                  <a:pt x="20" y="104"/>
                </a:lnTo>
                <a:lnTo>
                  <a:pt x="12" y="100"/>
                </a:lnTo>
                <a:lnTo>
                  <a:pt x="4" y="96"/>
                </a:lnTo>
                <a:lnTo>
                  <a:pt x="4" y="92"/>
                </a:lnTo>
                <a:lnTo>
                  <a:pt x="0" y="84"/>
                </a:lnTo>
                <a:lnTo>
                  <a:pt x="4" y="76"/>
                </a:lnTo>
                <a:lnTo>
                  <a:pt x="4" y="68"/>
                </a:lnTo>
                <a:lnTo>
                  <a:pt x="8" y="60"/>
                </a:lnTo>
                <a:lnTo>
                  <a:pt x="12" y="56"/>
                </a:lnTo>
                <a:lnTo>
                  <a:pt x="20" y="52"/>
                </a:lnTo>
                <a:lnTo>
                  <a:pt x="28" y="44"/>
                </a:lnTo>
                <a:lnTo>
                  <a:pt x="36" y="36"/>
                </a:lnTo>
                <a:lnTo>
                  <a:pt x="44" y="24"/>
                </a:lnTo>
                <a:lnTo>
                  <a:pt x="44" y="24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7" name="Freeform 78">
            <a:extLst>
              <a:ext uri="{FF2B5EF4-FFF2-40B4-BE49-F238E27FC236}">
                <a16:creationId xmlns:a16="http://schemas.microsoft.com/office/drawing/2014/main" id="{A79BA106-04C8-41D2-9450-1DA6CF053EA5}"/>
              </a:ext>
            </a:extLst>
          </p:cNvPr>
          <p:cNvSpPr>
            <a:spLocks/>
          </p:cNvSpPr>
          <p:nvPr/>
        </p:nvSpPr>
        <p:spPr bwMode="auto">
          <a:xfrm>
            <a:off x="1301614" y="1242031"/>
            <a:ext cx="1266643" cy="1145213"/>
          </a:xfrm>
          <a:custGeom>
            <a:avLst/>
            <a:gdLst>
              <a:gd name="T0" fmla="*/ 296 w 356"/>
              <a:gd name="T1" fmla="*/ 0 h 236"/>
              <a:gd name="T2" fmla="*/ 316 w 356"/>
              <a:gd name="T3" fmla="*/ 4 h 236"/>
              <a:gd name="T4" fmla="*/ 340 w 356"/>
              <a:gd name="T5" fmla="*/ 16 h 236"/>
              <a:gd name="T6" fmla="*/ 352 w 356"/>
              <a:gd name="T7" fmla="*/ 24 h 236"/>
              <a:gd name="T8" fmla="*/ 356 w 356"/>
              <a:gd name="T9" fmla="*/ 36 h 236"/>
              <a:gd name="T10" fmla="*/ 352 w 356"/>
              <a:gd name="T11" fmla="*/ 44 h 236"/>
              <a:gd name="T12" fmla="*/ 340 w 356"/>
              <a:gd name="T13" fmla="*/ 56 h 236"/>
              <a:gd name="T14" fmla="*/ 320 w 356"/>
              <a:gd name="T15" fmla="*/ 72 h 236"/>
              <a:gd name="T16" fmla="*/ 308 w 356"/>
              <a:gd name="T17" fmla="*/ 88 h 236"/>
              <a:gd name="T18" fmla="*/ 296 w 356"/>
              <a:gd name="T19" fmla="*/ 100 h 236"/>
              <a:gd name="T20" fmla="*/ 268 w 356"/>
              <a:gd name="T21" fmla="*/ 120 h 236"/>
              <a:gd name="T22" fmla="*/ 220 w 356"/>
              <a:gd name="T23" fmla="*/ 152 h 236"/>
              <a:gd name="T24" fmla="*/ 172 w 356"/>
              <a:gd name="T25" fmla="*/ 180 h 236"/>
              <a:gd name="T26" fmla="*/ 120 w 356"/>
              <a:gd name="T27" fmla="*/ 204 h 236"/>
              <a:gd name="T28" fmla="*/ 72 w 356"/>
              <a:gd name="T29" fmla="*/ 224 h 236"/>
              <a:gd name="T30" fmla="*/ 36 w 356"/>
              <a:gd name="T31" fmla="*/ 232 h 236"/>
              <a:gd name="T32" fmla="*/ 20 w 356"/>
              <a:gd name="T33" fmla="*/ 236 h 236"/>
              <a:gd name="T34" fmla="*/ 8 w 356"/>
              <a:gd name="T35" fmla="*/ 236 h 236"/>
              <a:gd name="T36" fmla="*/ 0 w 356"/>
              <a:gd name="T37" fmla="*/ 236 h 236"/>
              <a:gd name="T38" fmla="*/ 0 w 356"/>
              <a:gd name="T39" fmla="*/ 232 h 236"/>
              <a:gd name="T40" fmla="*/ 8 w 356"/>
              <a:gd name="T41" fmla="*/ 224 h 236"/>
              <a:gd name="T42" fmla="*/ 28 w 356"/>
              <a:gd name="T43" fmla="*/ 212 h 236"/>
              <a:gd name="T44" fmla="*/ 56 w 356"/>
              <a:gd name="T45" fmla="*/ 200 h 236"/>
              <a:gd name="T46" fmla="*/ 112 w 356"/>
              <a:gd name="T47" fmla="*/ 172 h 236"/>
              <a:gd name="T48" fmla="*/ 176 w 356"/>
              <a:gd name="T49" fmla="*/ 132 h 236"/>
              <a:gd name="T50" fmla="*/ 200 w 356"/>
              <a:gd name="T51" fmla="*/ 112 h 236"/>
              <a:gd name="T52" fmla="*/ 224 w 356"/>
              <a:gd name="T53" fmla="*/ 92 h 236"/>
              <a:gd name="T54" fmla="*/ 256 w 356"/>
              <a:gd name="T55" fmla="*/ 64 h 236"/>
              <a:gd name="T56" fmla="*/ 272 w 356"/>
              <a:gd name="T57" fmla="*/ 40 h 236"/>
              <a:gd name="T58" fmla="*/ 280 w 356"/>
              <a:gd name="T59" fmla="*/ 24 h 236"/>
              <a:gd name="T60" fmla="*/ 276 w 356"/>
              <a:gd name="T61" fmla="*/ 12 h 236"/>
              <a:gd name="T62" fmla="*/ 280 w 356"/>
              <a:gd name="T63" fmla="*/ 4 h 236"/>
              <a:gd name="T64" fmla="*/ 288 w 356"/>
              <a:gd name="T65" fmla="*/ 0 h 2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356" h="236">
                <a:moveTo>
                  <a:pt x="288" y="0"/>
                </a:moveTo>
                <a:lnTo>
                  <a:pt x="296" y="0"/>
                </a:lnTo>
                <a:lnTo>
                  <a:pt x="304" y="0"/>
                </a:lnTo>
                <a:lnTo>
                  <a:pt x="316" y="4"/>
                </a:lnTo>
                <a:lnTo>
                  <a:pt x="328" y="8"/>
                </a:lnTo>
                <a:lnTo>
                  <a:pt x="340" y="16"/>
                </a:lnTo>
                <a:lnTo>
                  <a:pt x="348" y="20"/>
                </a:lnTo>
                <a:lnTo>
                  <a:pt x="352" y="24"/>
                </a:lnTo>
                <a:lnTo>
                  <a:pt x="356" y="32"/>
                </a:lnTo>
                <a:lnTo>
                  <a:pt x="356" y="36"/>
                </a:lnTo>
                <a:lnTo>
                  <a:pt x="356" y="40"/>
                </a:lnTo>
                <a:lnTo>
                  <a:pt x="352" y="44"/>
                </a:lnTo>
                <a:lnTo>
                  <a:pt x="344" y="52"/>
                </a:lnTo>
                <a:lnTo>
                  <a:pt x="340" y="56"/>
                </a:lnTo>
                <a:lnTo>
                  <a:pt x="332" y="64"/>
                </a:lnTo>
                <a:lnTo>
                  <a:pt x="320" y="72"/>
                </a:lnTo>
                <a:lnTo>
                  <a:pt x="312" y="80"/>
                </a:lnTo>
                <a:lnTo>
                  <a:pt x="308" y="88"/>
                </a:lnTo>
                <a:lnTo>
                  <a:pt x="304" y="92"/>
                </a:lnTo>
                <a:lnTo>
                  <a:pt x="296" y="100"/>
                </a:lnTo>
                <a:lnTo>
                  <a:pt x="288" y="104"/>
                </a:lnTo>
                <a:lnTo>
                  <a:pt x="268" y="120"/>
                </a:lnTo>
                <a:lnTo>
                  <a:pt x="244" y="136"/>
                </a:lnTo>
                <a:lnTo>
                  <a:pt x="220" y="152"/>
                </a:lnTo>
                <a:lnTo>
                  <a:pt x="196" y="168"/>
                </a:lnTo>
                <a:lnTo>
                  <a:pt x="172" y="180"/>
                </a:lnTo>
                <a:lnTo>
                  <a:pt x="144" y="192"/>
                </a:lnTo>
                <a:lnTo>
                  <a:pt x="120" y="204"/>
                </a:lnTo>
                <a:lnTo>
                  <a:pt x="96" y="216"/>
                </a:lnTo>
                <a:lnTo>
                  <a:pt x="72" y="224"/>
                </a:lnTo>
                <a:lnTo>
                  <a:pt x="48" y="228"/>
                </a:lnTo>
                <a:lnTo>
                  <a:pt x="36" y="232"/>
                </a:lnTo>
                <a:lnTo>
                  <a:pt x="28" y="236"/>
                </a:lnTo>
                <a:lnTo>
                  <a:pt x="20" y="236"/>
                </a:lnTo>
                <a:lnTo>
                  <a:pt x="12" y="236"/>
                </a:lnTo>
                <a:lnTo>
                  <a:pt x="8" y="236"/>
                </a:lnTo>
                <a:lnTo>
                  <a:pt x="4" y="236"/>
                </a:lnTo>
                <a:lnTo>
                  <a:pt x="0" y="236"/>
                </a:lnTo>
                <a:lnTo>
                  <a:pt x="0" y="232"/>
                </a:lnTo>
                <a:lnTo>
                  <a:pt x="0" y="232"/>
                </a:lnTo>
                <a:lnTo>
                  <a:pt x="4" y="228"/>
                </a:lnTo>
                <a:lnTo>
                  <a:pt x="8" y="224"/>
                </a:lnTo>
                <a:lnTo>
                  <a:pt x="16" y="220"/>
                </a:lnTo>
                <a:lnTo>
                  <a:pt x="28" y="212"/>
                </a:lnTo>
                <a:lnTo>
                  <a:pt x="40" y="208"/>
                </a:lnTo>
                <a:lnTo>
                  <a:pt x="56" y="200"/>
                </a:lnTo>
                <a:lnTo>
                  <a:pt x="76" y="188"/>
                </a:lnTo>
                <a:lnTo>
                  <a:pt x="112" y="172"/>
                </a:lnTo>
                <a:lnTo>
                  <a:pt x="144" y="152"/>
                </a:lnTo>
                <a:lnTo>
                  <a:pt x="176" y="132"/>
                </a:lnTo>
                <a:lnTo>
                  <a:pt x="188" y="120"/>
                </a:lnTo>
                <a:lnTo>
                  <a:pt x="200" y="112"/>
                </a:lnTo>
                <a:lnTo>
                  <a:pt x="212" y="100"/>
                </a:lnTo>
                <a:lnTo>
                  <a:pt x="224" y="92"/>
                </a:lnTo>
                <a:lnTo>
                  <a:pt x="240" y="76"/>
                </a:lnTo>
                <a:lnTo>
                  <a:pt x="256" y="64"/>
                </a:lnTo>
                <a:lnTo>
                  <a:pt x="268" y="52"/>
                </a:lnTo>
                <a:lnTo>
                  <a:pt x="272" y="40"/>
                </a:lnTo>
                <a:lnTo>
                  <a:pt x="276" y="32"/>
                </a:lnTo>
                <a:lnTo>
                  <a:pt x="280" y="24"/>
                </a:lnTo>
                <a:lnTo>
                  <a:pt x="276" y="16"/>
                </a:lnTo>
                <a:lnTo>
                  <a:pt x="276" y="12"/>
                </a:lnTo>
                <a:lnTo>
                  <a:pt x="276" y="8"/>
                </a:lnTo>
                <a:lnTo>
                  <a:pt x="280" y="4"/>
                </a:lnTo>
                <a:lnTo>
                  <a:pt x="288" y="0"/>
                </a:lnTo>
                <a:lnTo>
                  <a:pt x="288" y="0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8" name="Freeform 79">
            <a:extLst>
              <a:ext uri="{FF2B5EF4-FFF2-40B4-BE49-F238E27FC236}">
                <a16:creationId xmlns:a16="http://schemas.microsoft.com/office/drawing/2014/main" id="{552FEB50-5298-45D8-BD63-02FC30AB75E7}"/>
              </a:ext>
            </a:extLst>
          </p:cNvPr>
          <p:cNvSpPr>
            <a:spLocks/>
          </p:cNvSpPr>
          <p:nvPr/>
        </p:nvSpPr>
        <p:spPr bwMode="auto">
          <a:xfrm>
            <a:off x="1927820" y="717951"/>
            <a:ext cx="327335" cy="718184"/>
          </a:xfrm>
          <a:custGeom>
            <a:avLst/>
            <a:gdLst>
              <a:gd name="T0" fmla="*/ 32 w 92"/>
              <a:gd name="T1" fmla="*/ 108 h 148"/>
              <a:gd name="T2" fmla="*/ 32 w 92"/>
              <a:gd name="T3" fmla="*/ 92 h 148"/>
              <a:gd name="T4" fmla="*/ 32 w 92"/>
              <a:gd name="T5" fmla="*/ 76 h 148"/>
              <a:gd name="T6" fmla="*/ 32 w 92"/>
              <a:gd name="T7" fmla="*/ 64 h 148"/>
              <a:gd name="T8" fmla="*/ 28 w 92"/>
              <a:gd name="T9" fmla="*/ 52 h 148"/>
              <a:gd name="T10" fmla="*/ 24 w 92"/>
              <a:gd name="T11" fmla="*/ 44 h 148"/>
              <a:gd name="T12" fmla="*/ 20 w 92"/>
              <a:gd name="T13" fmla="*/ 40 h 148"/>
              <a:gd name="T14" fmla="*/ 16 w 92"/>
              <a:gd name="T15" fmla="*/ 32 h 148"/>
              <a:gd name="T16" fmla="*/ 12 w 92"/>
              <a:gd name="T17" fmla="*/ 28 h 148"/>
              <a:gd name="T18" fmla="*/ 4 w 92"/>
              <a:gd name="T19" fmla="*/ 24 h 148"/>
              <a:gd name="T20" fmla="*/ 4 w 92"/>
              <a:gd name="T21" fmla="*/ 20 h 148"/>
              <a:gd name="T22" fmla="*/ 0 w 92"/>
              <a:gd name="T23" fmla="*/ 16 h 148"/>
              <a:gd name="T24" fmla="*/ 4 w 92"/>
              <a:gd name="T25" fmla="*/ 12 h 148"/>
              <a:gd name="T26" fmla="*/ 4 w 92"/>
              <a:gd name="T27" fmla="*/ 8 h 148"/>
              <a:gd name="T28" fmla="*/ 12 w 92"/>
              <a:gd name="T29" fmla="*/ 4 h 148"/>
              <a:gd name="T30" fmla="*/ 20 w 92"/>
              <a:gd name="T31" fmla="*/ 0 h 148"/>
              <a:gd name="T32" fmla="*/ 32 w 92"/>
              <a:gd name="T33" fmla="*/ 4 h 148"/>
              <a:gd name="T34" fmla="*/ 44 w 92"/>
              <a:gd name="T35" fmla="*/ 4 h 148"/>
              <a:gd name="T36" fmla="*/ 56 w 92"/>
              <a:gd name="T37" fmla="*/ 8 h 148"/>
              <a:gd name="T38" fmla="*/ 80 w 92"/>
              <a:gd name="T39" fmla="*/ 12 h 148"/>
              <a:gd name="T40" fmla="*/ 88 w 92"/>
              <a:gd name="T41" fmla="*/ 16 h 148"/>
              <a:gd name="T42" fmla="*/ 92 w 92"/>
              <a:gd name="T43" fmla="*/ 20 h 148"/>
              <a:gd name="T44" fmla="*/ 92 w 92"/>
              <a:gd name="T45" fmla="*/ 24 h 148"/>
              <a:gd name="T46" fmla="*/ 92 w 92"/>
              <a:gd name="T47" fmla="*/ 32 h 148"/>
              <a:gd name="T48" fmla="*/ 92 w 92"/>
              <a:gd name="T49" fmla="*/ 44 h 148"/>
              <a:gd name="T50" fmla="*/ 88 w 92"/>
              <a:gd name="T51" fmla="*/ 52 h 148"/>
              <a:gd name="T52" fmla="*/ 88 w 92"/>
              <a:gd name="T53" fmla="*/ 56 h 148"/>
              <a:gd name="T54" fmla="*/ 88 w 92"/>
              <a:gd name="T55" fmla="*/ 68 h 148"/>
              <a:gd name="T56" fmla="*/ 84 w 92"/>
              <a:gd name="T57" fmla="*/ 76 h 148"/>
              <a:gd name="T58" fmla="*/ 84 w 92"/>
              <a:gd name="T59" fmla="*/ 88 h 148"/>
              <a:gd name="T60" fmla="*/ 80 w 92"/>
              <a:gd name="T61" fmla="*/ 100 h 148"/>
              <a:gd name="T62" fmla="*/ 76 w 92"/>
              <a:gd name="T63" fmla="*/ 112 h 148"/>
              <a:gd name="T64" fmla="*/ 76 w 92"/>
              <a:gd name="T65" fmla="*/ 120 h 148"/>
              <a:gd name="T66" fmla="*/ 72 w 92"/>
              <a:gd name="T67" fmla="*/ 128 h 148"/>
              <a:gd name="T68" fmla="*/ 68 w 92"/>
              <a:gd name="T69" fmla="*/ 136 h 148"/>
              <a:gd name="T70" fmla="*/ 64 w 92"/>
              <a:gd name="T71" fmla="*/ 140 h 148"/>
              <a:gd name="T72" fmla="*/ 60 w 92"/>
              <a:gd name="T73" fmla="*/ 144 h 148"/>
              <a:gd name="T74" fmla="*/ 56 w 92"/>
              <a:gd name="T75" fmla="*/ 148 h 148"/>
              <a:gd name="T76" fmla="*/ 52 w 92"/>
              <a:gd name="T77" fmla="*/ 148 h 148"/>
              <a:gd name="T78" fmla="*/ 48 w 92"/>
              <a:gd name="T79" fmla="*/ 148 h 148"/>
              <a:gd name="T80" fmla="*/ 44 w 92"/>
              <a:gd name="T81" fmla="*/ 144 h 148"/>
              <a:gd name="T82" fmla="*/ 40 w 92"/>
              <a:gd name="T83" fmla="*/ 144 h 148"/>
              <a:gd name="T84" fmla="*/ 40 w 92"/>
              <a:gd name="T85" fmla="*/ 136 h 148"/>
              <a:gd name="T86" fmla="*/ 36 w 92"/>
              <a:gd name="T87" fmla="*/ 132 h 148"/>
              <a:gd name="T88" fmla="*/ 36 w 92"/>
              <a:gd name="T89" fmla="*/ 124 h 148"/>
              <a:gd name="T90" fmla="*/ 32 w 92"/>
              <a:gd name="T91" fmla="*/ 120 h 148"/>
              <a:gd name="T92" fmla="*/ 32 w 92"/>
              <a:gd name="T93" fmla="*/ 108 h 148"/>
              <a:gd name="T94" fmla="*/ 32 w 92"/>
              <a:gd name="T95" fmla="*/ 108 h 1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92" h="148">
                <a:moveTo>
                  <a:pt x="32" y="108"/>
                </a:moveTo>
                <a:lnTo>
                  <a:pt x="32" y="92"/>
                </a:lnTo>
                <a:lnTo>
                  <a:pt x="32" y="76"/>
                </a:lnTo>
                <a:lnTo>
                  <a:pt x="32" y="64"/>
                </a:lnTo>
                <a:lnTo>
                  <a:pt x="28" y="52"/>
                </a:lnTo>
                <a:lnTo>
                  <a:pt x="24" y="44"/>
                </a:lnTo>
                <a:lnTo>
                  <a:pt x="20" y="40"/>
                </a:lnTo>
                <a:lnTo>
                  <a:pt x="16" y="32"/>
                </a:lnTo>
                <a:lnTo>
                  <a:pt x="12" y="28"/>
                </a:lnTo>
                <a:lnTo>
                  <a:pt x="4" y="24"/>
                </a:lnTo>
                <a:lnTo>
                  <a:pt x="4" y="20"/>
                </a:lnTo>
                <a:lnTo>
                  <a:pt x="0" y="16"/>
                </a:lnTo>
                <a:lnTo>
                  <a:pt x="4" y="12"/>
                </a:lnTo>
                <a:lnTo>
                  <a:pt x="4" y="8"/>
                </a:lnTo>
                <a:lnTo>
                  <a:pt x="12" y="4"/>
                </a:lnTo>
                <a:lnTo>
                  <a:pt x="20" y="0"/>
                </a:lnTo>
                <a:lnTo>
                  <a:pt x="32" y="4"/>
                </a:lnTo>
                <a:lnTo>
                  <a:pt x="44" y="4"/>
                </a:lnTo>
                <a:lnTo>
                  <a:pt x="56" y="8"/>
                </a:lnTo>
                <a:lnTo>
                  <a:pt x="80" y="12"/>
                </a:lnTo>
                <a:lnTo>
                  <a:pt x="88" y="16"/>
                </a:lnTo>
                <a:lnTo>
                  <a:pt x="92" y="20"/>
                </a:lnTo>
                <a:lnTo>
                  <a:pt x="92" y="24"/>
                </a:lnTo>
                <a:lnTo>
                  <a:pt x="92" y="32"/>
                </a:lnTo>
                <a:lnTo>
                  <a:pt x="92" y="44"/>
                </a:lnTo>
                <a:lnTo>
                  <a:pt x="88" y="52"/>
                </a:lnTo>
                <a:lnTo>
                  <a:pt x="88" y="56"/>
                </a:lnTo>
                <a:lnTo>
                  <a:pt x="88" y="68"/>
                </a:lnTo>
                <a:lnTo>
                  <a:pt x="84" y="76"/>
                </a:lnTo>
                <a:lnTo>
                  <a:pt x="84" y="88"/>
                </a:lnTo>
                <a:lnTo>
                  <a:pt x="80" y="100"/>
                </a:lnTo>
                <a:lnTo>
                  <a:pt x="76" y="112"/>
                </a:lnTo>
                <a:lnTo>
                  <a:pt x="76" y="120"/>
                </a:lnTo>
                <a:lnTo>
                  <a:pt x="72" y="128"/>
                </a:lnTo>
                <a:lnTo>
                  <a:pt x="68" y="136"/>
                </a:lnTo>
                <a:lnTo>
                  <a:pt x="64" y="140"/>
                </a:lnTo>
                <a:lnTo>
                  <a:pt x="60" y="144"/>
                </a:lnTo>
                <a:lnTo>
                  <a:pt x="56" y="148"/>
                </a:lnTo>
                <a:lnTo>
                  <a:pt x="52" y="148"/>
                </a:lnTo>
                <a:lnTo>
                  <a:pt x="48" y="148"/>
                </a:lnTo>
                <a:lnTo>
                  <a:pt x="44" y="144"/>
                </a:lnTo>
                <a:lnTo>
                  <a:pt x="40" y="144"/>
                </a:lnTo>
                <a:lnTo>
                  <a:pt x="40" y="136"/>
                </a:lnTo>
                <a:lnTo>
                  <a:pt x="36" y="132"/>
                </a:lnTo>
                <a:lnTo>
                  <a:pt x="36" y="124"/>
                </a:lnTo>
                <a:lnTo>
                  <a:pt x="32" y="120"/>
                </a:lnTo>
                <a:lnTo>
                  <a:pt x="32" y="108"/>
                </a:lnTo>
                <a:lnTo>
                  <a:pt x="32" y="108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9" name="Freeform 80">
            <a:extLst>
              <a:ext uri="{FF2B5EF4-FFF2-40B4-BE49-F238E27FC236}">
                <a16:creationId xmlns:a16="http://schemas.microsoft.com/office/drawing/2014/main" id="{6216FE5C-B191-42B0-A19B-05CCFF0F4DA0}"/>
              </a:ext>
            </a:extLst>
          </p:cNvPr>
          <p:cNvSpPr>
            <a:spLocks/>
          </p:cNvSpPr>
          <p:nvPr/>
        </p:nvSpPr>
        <p:spPr bwMode="auto">
          <a:xfrm>
            <a:off x="1557789" y="873234"/>
            <a:ext cx="1878617" cy="388208"/>
          </a:xfrm>
          <a:custGeom>
            <a:avLst/>
            <a:gdLst>
              <a:gd name="T0" fmla="*/ 124 w 528"/>
              <a:gd name="T1" fmla="*/ 68 h 80"/>
              <a:gd name="T2" fmla="*/ 96 w 528"/>
              <a:gd name="T3" fmla="*/ 72 h 80"/>
              <a:gd name="T4" fmla="*/ 72 w 528"/>
              <a:gd name="T5" fmla="*/ 76 h 80"/>
              <a:gd name="T6" fmla="*/ 60 w 528"/>
              <a:gd name="T7" fmla="*/ 76 h 80"/>
              <a:gd name="T8" fmla="*/ 48 w 528"/>
              <a:gd name="T9" fmla="*/ 80 h 80"/>
              <a:gd name="T10" fmla="*/ 32 w 528"/>
              <a:gd name="T11" fmla="*/ 72 h 80"/>
              <a:gd name="T12" fmla="*/ 12 w 528"/>
              <a:gd name="T13" fmla="*/ 60 h 80"/>
              <a:gd name="T14" fmla="*/ 4 w 528"/>
              <a:gd name="T15" fmla="*/ 52 h 80"/>
              <a:gd name="T16" fmla="*/ 0 w 528"/>
              <a:gd name="T17" fmla="*/ 48 h 80"/>
              <a:gd name="T18" fmla="*/ 0 w 528"/>
              <a:gd name="T19" fmla="*/ 44 h 80"/>
              <a:gd name="T20" fmla="*/ 12 w 528"/>
              <a:gd name="T21" fmla="*/ 44 h 80"/>
              <a:gd name="T22" fmla="*/ 28 w 528"/>
              <a:gd name="T23" fmla="*/ 40 h 80"/>
              <a:gd name="T24" fmla="*/ 44 w 528"/>
              <a:gd name="T25" fmla="*/ 40 h 80"/>
              <a:gd name="T26" fmla="*/ 56 w 528"/>
              <a:gd name="T27" fmla="*/ 40 h 80"/>
              <a:gd name="T28" fmla="*/ 76 w 528"/>
              <a:gd name="T29" fmla="*/ 40 h 80"/>
              <a:gd name="T30" fmla="*/ 100 w 528"/>
              <a:gd name="T31" fmla="*/ 36 h 80"/>
              <a:gd name="T32" fmla="*/ 132 w 528"/>
              <a:gd name="T33" fmla="*/ 32 h 80"/>
              <a:gd name="T34" fmla="*/ 168 w 528"/>
              <a:gd name="T35" fmla="*/ 28 h 80"/>
              <a:gd name="T36" fmla="*/ 216 w 528"/>
              <a:gd name="T37" fmla="*/ 24 h 80"/>
              <a:gd name="T38" fmla="*/ 276 w 528"/>
              <a:gd name="T39" fmla="*/ 16 h 80"/>
              <a:gd name="T40" fmla="*/ 344 w 528"/>
              <a:gd name="T41" fmla="*/ 8 h 80"/>
              <a:gd name="T42" fmla="*/ 396 w 528"/>
              <a:gd name="T43" fmla="*/ 4 h 80"/>
              <a:gd name="T44" fmla="*/ 424 w 528"/>
              <a:gd name="T45" fmla="*/ 0 h 80"/>
              <a:gd name="T46" fmla="*/ 440 w 528"/>
              <a:gd name="T47" fmla="*/ 0 h 80"/>
              <a:gd name="T48" fmla="*/ 448 w 528"/>
              <a:gd name="T49" fmla="*/ 0 h 80"/>
              <a:gd name="T50" fmla="*/ 456 w 528"/>
              <a:gd name="T51" fmla="*/ 0 h 80"/>
              <a:gd name="T52" fmla="*/ 464 w 528"/>
              <a:gd name="T53" fmla="*/ 0 h 80"/>
              <a:gd name="T54" fmla="*/ 476 w 528"/>
              <a:gd name="T55" fmla="*/ 4 h 80"/>
              <a:gd name="T56" fmla="*/ 496 w 528"/>
              <a:gd name="T57" fmla="*/ 8 h 80"/>
              <a:gd name="T58" fmla="*/ 516 w 528"/>
              <a:gd name="T59" fmla="*/ 16 h 80"/>
              <a:gd name="T60" fmla="*/ 528 w 528"/>
              <a:gd name="T61" fmla="*/ 24 h 80"/>
              <a:gd name="T62" fmla="*/ 528 w 528"/>
              <a:gd name="T63" fmla="*/ 32 h 80"/>
              <a:gd name="T64" fmla="*/ 524 w 528"/>
              <a:gd name="T65" fmla="*/ 40 h 80"/>
              <a:gd name="T66" fmla="*/ 512 w 528"/>
              <a:gd name="T67" fmla="*/ 44 h 80"/>
              <a:gd name="T68" fmla="*/ 488 w 528"/>
              <a:gd name="T69" fmla="*/ 44 h 80"/>
              <a:gd name="T70" fmla="*/ 452 w 528"/>
              <a:gd name="T71" fmla="*/ 44 h 80"/>
              <a:gd name="T72" fmla="*/ 404 w 528"/>
              <a:gd name="T73" fmla="*/ 48 h 80"/>
              <a:gd name="T74" fmla="*/ 364 w 528"/>
              <a:gd name="T75" fmla="*/ 48 h 80"/>
              <a:gd name="T76" fmla="*/ 324 w 528"/>
              <a:gd name="T77" fmla="*/ 48 h 80"/>
              <a:gd name="T78" fmla="*/ 292 w 528"/>
              <a:gd name="T79" fmla="*/ 48 h 80"/>
              <a:gd name="T80" fmla="*/ 248 w 528"/>
              <a:gd name="T81" fmla="*/ 52 h 80"/>
              <a:gd name="T82" fmla="*/ 184 w 528"/>
              <a:gd name="T83" fmla="*/ 60 h 80"/>
              <a:gd name="T84" fmla="*/ 144 w 528"/>
              <a:gd name="T85" fmla="*/ 68 h 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528" h="80">
                <a:moveTo>
                  <a:pt x="144" y="68"/>
                </a:moveTo>
                <a:lnTo>
                  <a:pt x="124" y="68"/>
                </a:lnTo>
                <a:lnTo>
                  <a:pt x="108" y="72"/>
                </a:lnTo>
                <a:lnTo>
                  <a:pt x="96" y="72"/>
                </a:lnTo>
                <a:lnTo>
                  <a:pt x="84" y="76"/>
                </a:lnTo>
                <a:lnTo>
                  <a:pt x="72" y="76"/>
                </a:lnTo>
                <a:lnTo>
                  <a:pt x="64" y="76"/>
                </a:lnTo>
                <a:lnTo>
                  <a:pt x="60" y="76"/>
                </a:lnTo>
                <a:lnTo>
                  <a:pt x="56" y="76"/>
                </a:lnTo>
                <a:lnTo>
                  <a:pt x="48" y="80"/>
                </a:lnTo>
                <a:lnTo>
                  <a:pt x="40" y="76"/>
                </a:lnTo>
                <a:lnTo>
                  <a:pt x="32" y="72"/>
                </a:lnTo>
                <a:lnTo>
                  <a:pt x="20" y="64"/>
                </a:lnTo>
                <a:lnTo>
                  <a:pt x="12" y="60"/>
                </a:lnTo>
                <a:lnTo>
                  <a:pt x="4" y="56"/>
                </a:lnTo>
                <a:lnTo>
                  <a:pt x="4" y="52"/>
                </a:lnTo>
                <a:lnTo>
                  <a:pt x="0" y="52"/>
                </a:lnTo>
                <a:lnTo>
                  <a:pt x="0" y="48"/>
                </a:lnTo>
                <a:lnTo>
                  <a:pt x="0" y="48"/>
                </a:lnTo>
                <a:lnTo>
                  <a:pt x="0" y="44"/>
                </a:lnTo>
                <a:lnTo>
                  <a:pt x="4" y="44"/>
                </a:lnTo>
                <a:lnTo>
                  <a:pt x="12" y="44"/>
                </a:lnTo>
                <a:lnTo>
                  <a:pt x="20" y="44"/>
                </a:lnTo>
                <a:lnTo>
                  <a:pt x="28" y="40"/>
                </a:lnTo>
                <a:lnTo>
                  <a:pt x="40" y="40"/>
                </a:lnTo>
                <a:lnTo>
                  <a:pt x="44" y="40"/>
                </a:lnTo>
                <a:lnTo>
                  <a:pt x="52" y="40"/>
                </a:lnTo>
                <a:lnTo>
                  <a:pt x="56" y="40"/>
                </a:lnTo>
                <a:lnTo>
                  <a:pt x="68" y="40"/>
                </a:lnTo>
                <a:lnTo>
                  <a:pt x="76" y="40"/>
                </a:lnTo>
                <a:lnTo>
                  <a:pt x="88" y="40"/>
                </a:lnTo>
                <a:lnTo>
                  <a:pt x="100" y="36"/>
                </a:lnTo>
                <a:lnTo>
                  <a:pt x="116" y="36"/>
                </a:lnTo>
                <a:lnTo>
                  <a:pt x="132" y="32"/>
                </a:lnTo>
                <a:lnTo>
                  <a:pt x="148" y="32"/>
                </a:lnTo>
                <a:lnTo>
                  <a:pt x="168" y="28"/>
                </a:lnTo>
                <a:lnTo>
                  <a:pt x="192" y="28"/>
                </a:lnTo>
                <a:lnTo>
                  <a:pt x="216" y="24"/>
                </a:lnTo>
                <a:lnTo>
                  <a:pt x="248" y="20"/>
                </a:lnTo>
                <a:lnTo>
                  <a:pt x="276" y="16"/>
                </a:lnTo>
                <a:lnTo>
                  <a:pt x="312" y="12"/>
                </a:lnTo>
                <a:lnTo>
                  <a:pt x="344" y="8"/>
                </a:lnTo>
                <a:lnTo>
                  <a:pt x="372" y="8"/>
                </a:lnTo>
                <a:lnTo>
                  <a:pt x="396" y="4"/>
                </a:lnTo>
                <a:lnTo>
                  <a:pt x="416" y="4"/>
                </a:lnTo>
                <a:lnTo>
                  <a:pt x="424" y="0"/>
                </a:lnTo>
                <a:lnTo>
                  <a:pt x="432" y="0"/>
                </a:lnTo>
                <a:lnTo>
                  <a:pt x="440" y="0"/>
                </a:lnTo>
                <a:lnTo>
                  <a:pt x="444" y="0"/>
                </a:lnTo>
                <a:lnTo>
                  <a:pt x="448" y="0"/>
                </a:lnTo>
                <a:lnTo>
                  <a:pt x="452" y="0"/>
                </a:lnTo>
                <a:lnTo>
                  <a:pt x="456" y="0"/>
                </a:lnTo>
                <a:lnTo>
                  <a:pt x="456" y="0"/>
                </a:lnTo>
                <a:lnTo>
                  <a:pt x="464" y="0"/>
                </a:lnTo>
                <a:lnTo>
                  <a:pt x="468" y="0"/>
                </a:lnTo>
                <a:lnTo>
                  <a:pt x="476" y="4"/>
                </a:lnTo>
                <a:lnTo>
                  <a:pt x="488" y="4"/>
                </a:lnTo>
                <a:lnTo>
                  <a:pt x="496" y="8"/>
                </a:lnTo>
                <a:lnTo>
                  <a:pt x="508" y="12"/>
                </a:lnTo>
                <a:lnTo>
                  <a:pt x="516" y="16"/>
                </a:lnTo>
                <a:lnTo>
                  <a:pt x="524" y="20"/>
                </a:lnTo>
                <a:lnTo>
                  <a:pt x="528" y="24"/>
                </a:lnTo>
                <a:lnTo>
                  <a:pt x="528" y="28"/>
                </a:lnTo>
                <a:lnTo>
                  <a:pt x="528" y="32"/>
                </a:lnTo>
                <a:lnTo>
                  <a:pt x="528" y="36"/>
                </a:lnTo>
                <a:lnTo>
                  <a:pt x="524" y="40"/>
                </a:lnTo>
                <a:lnTo>
                  <a:pt x="520" y="40"/>
                </a:lnTo>
                <a:lnTo>
                  <a:pt x="512" y="44"/>
                </a:lnTo>
                <a:lnTo>
                  <a:pt x="500" y="44"/>
                </a:lnTo>
                <a:lnTo>
                  <a:pt x="488" y="44"/>
                </a:lnTo>
                <a:lnTo>
                  <a:pt x="468" y="44"/>
                </a:lnTo>
                <a:lnTo>
                  <a:pt x="452" y="44"/>
                </a:lnTo>
                <a:lnTo>
                  <a:pt x="428" y="48"/>
                </a:lnTo>
                <a:lnTo>
                  <a:pt x="404" y="48"/>
                </a:lnTo>
                <a:lnTo>
                  <a:pt x="384" y="48"/>
                </a:lnTo>
                <a:lnTo>
                  <a:pt x="364" y="48"/>
                </a:lnTo>
                <a:lnTo>
                  <a:pt x="344" y="48"/>
                </a:lnTo>
                <a:lnTo>
                  <a:pt x="324" y="48"/>
                </a:lnTo>
                <a:lnTo>
                  <a:pt x="308" y="48"/>
                </a:lnTo>
                <a:lnTo>
                  <a:pt x="292" y="48"/>
                </a:lnTo>
                <a:lnTo>
                  <a:pt x="280" y="52"/>
                </a:lnTo>
                <a:lnTo>
                  <a:pt x="248" y="52"/>
                </a:lnTo>
                <a:lnTo>
                  <a:pt x="216" y="56"/>
                </a:lnTo>
                <a:lnTo>
                  <a:pt x="184" y="60"/>
                </a:lnTo>
                <a:lnTo>
                  <a:pt x="144" y="68"/>
                </a:lnTo>
                <a:lnTo>
                  <a:pt x="144" y="68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0" name="Freeform 81">
            <a:extLst>
              <a:ext uri="{FF2B5EF4-FFF2-40B4-BE49-F238E27FC236}">
                <a16:creationId xmlns:a16="http://schemas.microsoft.com/office/drawing/2014/main" id="{205D5801-D69A-408A-BF08-AF2166FDB062}"/>
              </a:ext>
            </a:extLst>
          </p:cNvPr>
          <p:cNvSpPr>
            <a:spLocks/>
          </p:cNvSpPr>
          <p:nvPr/>
        </p:nvSpPr>
        <p:spPr bwMode="auto">
          <a:xfrm>
            <a:off x="2625185" y="582078"/>
            <a:ext cx="412727" cy="834647"/>
          </a:xfrm>
          <a:custGeom>
            <a:avLst/>
            <a:gdLst>
              <a:gd name="T0" fmla="*/ 80 w 116"/>
              <a:gd name="T1" fmla="*/ 88 h 172"/>
              <a:gd name="T2" fmla="*/ 72 w 116"/>
              <a:gd name="T3" fmla="*/ 100 h 172"/>
              <a:gd name="T4" fmla="*/ 60 w 116"/>
              <a:gd name="T5" fmla="*/ 116 h 172"/>
              <a:gd name="T6" fmla="*/ 52 w 116"/>
              <a:gd name="T7" fmla="*/ 128 h 172"/>
              <a:gd name="T8" fmla="*/ 40 w 116"/>
              <a:gd name="T9" fmla="*/ 144 h 172"/>
              <a:gd name="T10" fmla="*/ 32 w 116"/>
              <a:gd name="T11" fmla="*/ 156 h 172"/>
              <a:gd name="T12" fmla="*/ 24 w 116"/>
              <a:gd name="T13" fmla="*/ 164 h 172"/>
              <a:gd name="T14" fmla="*/ 20 w 116"/>
              <a:gd name="T15" fmla="*/ 168 h 172"/>
              <a:gd name="T16" fmla="*/ 16 w 116"/>
              <a:gd name="T17" fmla="*/ 172 h 172"/>
              <a:gd name="T18" fmla="*/ 12 w 116"/>
              <a:gd name="T19" fmla="*/ 172 h 172"/>
              <a:gd name="T20" fmla="*/ 8 w 116"/>
              <a:gd name="T21" fmla="*/ 172 h 172"/>
              <a:gd name="T22" fmla="*/ 4 w 116"/>
              <a:gd name="T23" fmla="*/ 172 h 172"/>
              <a:gd name="T24" fmla="*/ 4 w 116"/>
              <a:gd name="T25" fmla="*/ 172 h 172"/>
              <a:gd name="T26" fmla="*/ 0 w 116"/>
              <a:gd name="T27" fmla="*/ 172 h 172"/>
              <a:gd name="T28" fmla="*/ 0 w 116"/>
              <a:gd name="T29" fmla="*/ 168 h 172"/>
              <a:gd name="T30" fmla="*/ 0 w 116"/>
              <a:gd name="T31" fmla="*/ 164 h 172"/>
              <a:gd name="T32" fmla="*/ 0 w 116"/>
              <a:gd name="T33" fmla="*/ 160 h 172"/>
              <a:gd name="T34" fmla="*/ 0 w 116"/>
              <a:gd name="T35" fmla="*/ 152 h 172"/>
              <a:gd name="T36" fmla="*/ 4 w 116"/>
              <a:gd name="T37" fmla="*/ 148 h 172"/>
              <a:gd name="T38" fmla="*/ 4 w 116"/>
              <a:gd name="T39" fmla="*/ 136 h 172"/>
              <a:gd name="T40" fmla="*/ 20 w 116"/>
              <a:gd name="T41" fmla="*/ 104 h 172"/>
              <a:gd name="T42" fmla="*/ 32 w 116"/>
              <a:gd name="T43" fmla="*/ 68 h 172"/>
              <a:gd name="T44" fmla="*/ 36 w 116"/>
              <a:gd name="T45" fmla="*/ 52 h 172"/>
              <a:gd name="T46" fmla="*/ 36 w 116"/>
              <a:gd name="T47" fmla="*/ 40 h 172"/>
              <a:gd name="T48" fmla="*/ 36 w 116"/>
              <a:gd name="T49" fmla="*/ 28 h 172"/>
              <a:gd name="T50" fmla="*/ 32 w 116"/>
              <a:gd name="T51" fmla="*/ 20 h 172"/>
              <a:gd name="T52" fmla="*/ 28 w 116"/>
              <a:gd name="T53" fmla="*/ 16 h 172"/>
              <a:gd name="T54" fmla="*/ 24 w 116"/>
              <a:gd name="T55" fmla="*/ 12 h 172"/>
              <a:gd name="T56" fmla="*/ 28 w 116"/>
              <a:gd name="T57" fmla="*/ 8 h 172"/>
              <a:gd name="T58" fmla="*/ 32 w 116"/>
              <a:gd name="T59" fmla="*/ 4 h 172"/>
              <a:gd name="T60" fmla="*/ 40 w 116"/>
              <a:gd name="T61" fmla="*/ 0 h 172"/>
              <a:gd name="T62" fmla="*/ 48 w 116"/>
              <a:gd name="T63" fmla="*/ 0 h 172"/>
              <a:gd name="T64" fmla="*/ 64 w 116"/>
              <a:gd name="T65" fmla="*/ 4 h 172"/>
              <a:gd name="T66" fmla="*/ 80 w 116"/>
              <a:gd name="T67" fmla="*/ 8 h 172"/>
              <a:gd name="T68" fmla="*/ 88 w 116"/>
              <a:gd name="T69" fmla="*/ 12 h 172"/>
              <a:gd name="T70" fmla="*/ 96 w 116"/>
              <a:gd name="T71" fmla="*/ 16 h 172"/>
              <a:gd name="T72" fmla="*/ 100 w 116"/>
              <a:gd name="T73" fmla="*/ 16 h 172"/>
              <a:gd name="T74" fmla="*/ 104 w 116"/>
              <a:gd name="T75" fmla="*/ 20 h 172"/>
              <a:gd name="T76" fmla="*/ 112 w 116"/>
              <a:gd name="T77" fmla="*/ 28 h 172"/>
              <a:gd name="T78" fmla="*/ 116 w 116"/>
              <a:gd name="T79" fmla="*/ 32 h 172"/>
              <a:gd name="T80" fmla="*/ 116 w 116"/>
              <a:gd name="T81" fmla="*/ 36 h 172"/>
              <a:gd name="T82" fmla="*/ 116 w 116"/>
              <a:gd name="T83" fmla="*/ 44 h 172"/>
              <a:gd name="T84" fmla="*/ 112 w 116"/>
              <a:gd name="T85" fmla="*/ 48 h 172"/>
              <a:gd name="T86" fmla="*/ 104 w 116"/>
              <a:gd name="T87" fmla="*/ 52 h 172"/>
              <a:gd name="T88" fmla="*/ 100 w 116"/>
              <a:gd name="T89" fmla="*/ 60 h 172"/>
              <a:gd name="T90" fmla="*/ 92 w 116"/>
              <a:gd name="T91" fmla="*/ 68 h 172"/>
              <a:gd name="T92" fmla="*/ 84 w 116"/>
              <a:gd name="T93" fmla="*/ 76 h 172"/>
              <a:gd name="T94" fmla="*/ 80 w 116"/>
              <a:gd name="T95" fmla="*/ 88 h 172"/>
              <a:gd name="T96" fmla="*/ 80 w 116"/>
              <a:gd name="T97" fmla="*/ 88 h 1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116" h="172">
                <a:moveTo>
                  <a:pt x="80" y="88"/>
                </a:moveTo>
                <a:lnTo>
                  <a:pt x="72" y="100"/>
                </a:lnTo>
                <a:lnTo>
                  <a:pt x="60" y="116"/>
                </a:lnTo>
                <a:lnTo>
                  <a:pt x="52" y="128"/>
                </a:lnTo>
                <a:lnTo>
                  <a:pt x="40" y="144"/>
                </a:lnTo>
                <a:lnTo>
                  <a:pt x="32" y="156"/>
                </a:lnTo>
                <a:lnTo>
                  <a:pt x="24" y="164"/>
                </a:lnTo>
                <a:lnTo>
                  <a:pt x="20" y="168"/>
                </a:lnTo>
                <a:lnTo>
                  <a:pt x="16" y="172"/>
                </a:lnTo>
                <a:lnTo>
                  <a:pt x="12" y="172"/>
                </a:lnTo>
                <a:lnTo>
                  <a:pt x="8" y="172"/>
                </a:lnTo>
                <a:lnTo>
                  <a:pt x="4" y="172"/>
                </a:lnTo>
                <a:lnTo>
                  <a:pt x="4" y="172"/>
                </a:lnTo>
                <a:lnTo>
                  <a:pt x="0" y="172"/>
                </a:lnTo>
                <a:lnTo>
                  <a:pt x="0" y="168"/>
                </a:lnTo>
                <a:lnTo>
                  <a:pt x="0" y="164"/>
                </a:lnTo>
                <a:lnTo>
                  <a:pt x="0" y="160"/>
                </a:lnTo>
                <a:lnTo>
                  <a:pt x="0" y="152"/>
                </a:lnTo>
                <a:lnTo>
                  <a:pt x="4" y="148"/>
                </a:lnTo>
                <a:lnTo>
                  <a:pt x="4" y="136"/>
                </a:lnTo>
                <a:lnTo>
                  <a:pt x="20" y="104"/>
                </a:lnTo>
                <a:lnTo>
                  <a:pt x="32" y="68"/>
                </a:lnTo>
                <a:lnTo>
                  <a:pt x="36" y="52"/>
                </a:lnTo>
                <a:lnTo>
                  <a:pt x="36" y="40"/>
                </a:lnTo>
                <a:lnTo>
                  <a:pt x="36" y="28"/>
                </a:lnTo>
                <a:lnTo>
                  <a:pt x="32" y="20"/>
                </a:lnTo>
                <a:lnTo>
                  <a:pt x="28" y="16"/>
                </a:lnTo>
                <a:lnTo>
                  <a:pt x="24" y="12"/>
                </a:lnTo>
                <a:lnTo>
                  <a:pt x="28" y="8"/>
                </a:lnTo>
                <a:lnTo>
                  <a:pt x="32" y="4"/>
                </a:lnTo>
                <a:lnTo>
                  <a:pt x="40" y="0"/>
                </a:lnTo>
                <a:lnTo>
                  <a:pt x="48" y="0"/>
                </a:lnTo>
                <a:lnTo>
                  <a:pt x="64" y="4"/>
                </a:lnTo>
                <a:lnTo>
                  <a:pt x="80" y="8"/>
                </a:lnTo>
                <a:lnTo>
                  <a:pt x="88" y="12"/>
                </a:lnTo>
                <a:lnTo>
                  <a:pt x="96" y="16"/>
                </a:lnTo>
                <a:lnTo>
                  <a:pt x="100" y="16"/>
                </a:lnTo>
                <a:lnTo>
                  <a:pt x="104" y="20"/>
                </a:lnTo>
                <a:lnTo>
                  <a:pt x="112" y="28"/>
                </a:lnTo>
                <a:lnTo>
                  <a:pt x="116" y="32"/>
                </a:lnTo>
                <a:lnTo>
                  <a:pt x="116" y="36"/>
                </a:lnTo>
                <a:lnTo>
                  <a:pt x="116" y="44"/>
                </a:lnTo>
                <a:lnTo>
                  <a:pt x="112" y="48"/>
                </a:lnTo>
                <a:lnTo>
                  <a:pt x="104" y="52"/>
                </a:lnTo>
                <a:lnTo>
                  <a:pt x="100" y="60"/>
                </a:lnTo>
                <a:lnTo>
                  <a:pt x="92" y="68"/>
                </a:lnTo>
                <a:lnTo>
                  <a:pt x="84" y="76"/>
                </a:lnTo>
                <a:lnTo>
                  <a:pt x="80" y="88"/>
                </a:lnTo>
                <a:lnTo>
                  <a:pt x="80" y="88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1" name="Freeform 61">
            <a:extLst>
              <a:ext uri="{FF2B5EF4-FFF2-40B4-BE49-F238E27FC236}">
                <a16:creationId xmlns:a16="http://schemas.microsoft.com/office/drawing/2014/main" id="{DB8731A0-538C-48E9-B4C9-C63C80D7F2B1}"/>
              </a:ext>
            </a:extLst>
          </p:cNvPr>
          <p:cNvSpPr>
            <a:spLocks/>
          </p:cNvSpPr>
          <p:nvPr/>
        </p:nvSpPr>
        <p:spPr bwMode="auto">
          <a:xfrm>
            <a:off x="5240165" y="1596990"/>
            <a:ext cx="375132" cy="321149"/>
          </a:xfrm>
          <a:custGeom>
            <a:avLst/>
            <a:gdLst>
              <a:gd name="T0" fmla="*/ 64 w 100"/>
              <a:gd name="T1" fmla="*/ 8 h 64"/>
              <a:gd name="T2" fmla="*/ 72 w 100"/>
              <a:gd name="T3" fmla="*/ 12 h 64"/>
              <a:gd name="T4" fmla="*/ 80 w 100"/>
              <a:gd name="T5" fmla="*/ 16 h 64"/>
              <a:gd name="T6" fmla="*/ 84 w 100"/>
              <a:gd name="T7" fmla="*/ 20 h 64"/>
              <a:gd name="T8" fmla="*/ 92 w 100"/>
              <a:gd name="T9" fmla="*/ 20 h 64"/>
              <a:gd name="T10" fmla="*/ 96 w 100"/>
              <a:gd name="T11" fmla="*/ 24 h 64"/>
              <a:gd name="T12" fmla="*/ 96 w 100"/>
              <a:gd name="T13" fmla="*/ 28 h 64"/>
              <a:gd name="T14" fmla="*/ 100 w 100"/>
              <a:gd name="T15" fmla="*/ 32 h 64"/>
              <a:gd name="T16" fmla="*/ 100 w 100"/>
              <a:gd name="T17" fmla="*/ 36 h 64"/>
              <a:gd name="T18" fmla="*/ 100 w 100"/>
              <a:gd name="T19" fmla="*/ 44 h 64"/>
              <a:gd name="T20" fmla="*/ 96 w 100"/>
              <a:gd name="T21" fmla="*/ 52 h 64"/>
              <a:gd name="T22" fmla="*/ 96 w 100"/>
              <a:gd name="T23" fmla="*/ 56 h 64"/>
              <a:gd name="T24" fmla="*/ 92 w 100"/>
              <a:gd name="T25" fmla="*/ 60 h 64"/>
              <a:gd name="T26" fmla="*/ 84 w 100"/>
              <a:gd name="T27" fmla="*/ 64 h 64"/>
              <a:gd name="T28" fmla="*/ 80 w 100"/>
              <a:gd name="T29" fmla="*/ 64 h 64"/>
              <a:gd name="T30" fmla="*/ 80 w 100"/>
              <a:gd name="T31" fmla="*/ 64 h 64"/>
              <a:gd name="T32" fmla="*/ 72 w 100"/>
              <a:gd name="T33" fmla="*/ 64 h 64"/>
              <a:gd name="T34" fmla="*/ 64 w 100"/>
              <a:gd name="T35" fmla="*/ 60 h 64"/>
              <a:gd name="T36" fmla="*/ 56 w 100"/>
              <a:gd name="T37" fmla="*/ 56 h 64"/>
              <a:gd name="T38" fmla="*/ 48 w 100"/>
              <a:gd name="T39" fmla="*/ 52 h 64"/>
              <a:gd name="T40" fmla="*/ 36 w 100"/>
              <a:gd name="T41" fmla="*/ 44 h 64"/>
              <a:gd name="T42" fmla="*/ 28 w 100"/>
              <a:gd name="T43" fmla="*/ 36 h 64"/>
              <a:gd name="T44" fmla="*/ 20 w 100"/>
              <a:gd name="T45" fmla="*/ 28 h 64"/>
              <a:gd name="T46" fmla="*/ 12 w 100"/>
              <a:gd name="T47" fmla="*/ 24 h 64"/>
              <a:gd name="T48" fmla="*/ 4 w 100"/>
              <a:gd name="T49" fmla="*/ 20 h 64"/>
              <a:gd name="T50" fmla="*/ 4 w 100"/>
              <a:gd name="T51" fmla="*/ 12 h 64"/>
              <a:gd name="T52" fmla="*/ 0 w 100"/>
              <a:gd name="T53" fmla="*/ 8 h 64"/>
              <a:gd name="T54" fmla="*/ 4 w 100"/>
              <a:gd name="T55" fmla="*/ 4 h 64"/>
              <a:gd name="T56" fmla="*/ 4 w 100"/>
              <a:gd name="T57" fmla="*/ 4 h 64"/>
              <a:gd name="T58" fmla="*/ 8 w 100"/>
              <a:gd name="T59" fmla="*/ 4 h 64"/>
              <a:gd name="T60" fmla="*/ 12 w 100"/>
              <a:gd name="T61" fmla="*/ 0 h 64"/>
              <a:gd name="T62" fmla="*/ 20 w 100"/>
              <a:gd name="T63" fmla="*/ 0 h 64"/>
              <a:gd name="T64" fmla="*/ 28 w 100"/>
              <a:gd name="T65" fmla="*/ 0 h 64"/>
              <a:gd name="T66" fmla="*/ 36 w 100"/>
              <a:gd name="T67" fmla="*/ 4 h 64"/>
              <a:gd name="T68" fmla="*/ 48 w 100"/>
              <a:gd name="T69" fmla="*/ 4 h 64"/>
              <a:gd name="T70" fmla="*/ 64 w 100"/>
              <a:gd name="T71" fmla="*/ 8 h 64"/>
              <a:gd name="T72" fmla="*/ 64 w 100"/>
              <a:gd name="T73" fmla="*/ 8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0" h="64">
                <a:moveTo>
                  <a:pt x="64" y="8"/>
                </a:moveTo>
                <a:lnTo>
                  <a:pt x="72" y="12"/>
                </a:lnTo>
                <a:lnTo>
                  <a:pt x="80" y="16"/>
                </a:lnTo>
                <a:lnTo>
                  <a:pt x="84" y="20"/>
                </a:lnTo>
                <a:lnTo>
                  <a:pt x="92" y="20"/>
                </a:lnTo>
                <a:lnTo>
                  <a:pt x="96" y="24"/>
                </a:lnTo>
                <a:lnTo>
                  <a:pt x="96" y="28"/>
                </a:lnTo>
                <a:lnTo>
                  <a:pt x="100" y="32"/>
                </a:lnTo>
                <a:lnTo>
                  <a:pt x="100" y="36"/>
                </a:lnTo>
                <a:lnTo>
                  <a:pt x="100" y="44"/>
                </a:lnTo>
                <a:lnTo>
                  <a:pt x="96" y="52"/>
                </a:lnTo>
                <a:lnTo>
                  <a:pt x="96" y="56"/>
                </a:lnTo>
                <a:lnTo>
                  <a:pt x="92" y="60"/>
                </a:lnTo>
                <a:lnTo>
                  <a:pt x="84" y="64"/>
                </a:lnTo>
                <a:lnTo>
                  <a:pt x="80" y="64"/>
                </a:lnTo>
                <a:lnTo>
                  <a:pt x="80" y="64"/>
                </a:lnTo>
                <a:lnTo>
                  <a:pt x="72" y="64"/>
                </a:lnTo>
                <a:lnTo>
                  <a:pt x="64" y="60"/>
                </a:lnTo>
                <a:lnTo>
                  <a:pt x="56" y="56"/>
                </a:lnTo>
                <a:lnTo>
                  <a:pt x="48" y="52"/>
                </a:lnTo>
                <a:lnTo>
                  <a:pt x="36" y="44"/>
                </a:lnTo>
                <a:lnTo>
                  <a:pt x="28" y="36"/>
                </a:lnTo>
                <a:lnTo>
                  <a:pt x="20" y="28"/>
                </a:lnTo>
                <a:lnTo>
                  <a:pt x="12" y="24"/>
                </a:lnTo>
                <a:lnTo>
                  <a:pt x="4" y="20"/>
                </a:lnTo>
                <a:lnTo>
                  <a:pt x="4" y="12"/>
                </a:lnTo>
                <a:lnTo>
                  <a:pt x="0" y="8"/>
                </a:lnTo>
                <a:lnTo>
                  <a:pt x="4" y="4"/>
                </a:lnTo>
                <a:lnTo>
                  <a:pt x="4" y="4"/>
                </a:lnTo>
                <a:lnTo>
                  <a:pt x="8" y="4"/>
                </a:lnTo>
                <a:lnTo>
                  <a:pt x="12" y="0"/>
                </a:lnTo>
                <a:lnTo>
                  <a:pt x="20" y="0"/>
                </a:lnTo>
                <a:lnTo>
                  <a:pt x="28" y="0"/>
                </a:lnTo>
                <a:lnTo>
                  <a:pt x="36" y="4"/>
                </a:lnTo>
                <a:lnTo>
                  <a:pt x="48" y="4"/>
                </a:lnTo>
                <a:lnTo>
                  <a:pt x="64" y="8"/>
                </a:lnTo>
                <a:lnTo>
                  <a:pt x="64" y="8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2" name="Freeform 62">
            <a:extLst>
              <a:ext uri="{FF2B5EF4-FFF2-40B4-BE49-F238E27FC236}">
                <a16:creationId xmlns:a16="http://schemas.microsoft.com/office/drawing/2014/main" id="{6D0C5819-61FC-44BD-801D-CB981735C893}"/>
              </a:ext>
            </a:extLst>
          </p:cNvPr>
          <p:cNvSpPr>
            <a:spLocks/>
          </p:cNvSpPr>
          <p:nvPr/>
        </p:nvSpPr>
        <p:spPr bwMode="auto">
          <a:xfrm>
            <a:off x="5735339" y="1516703"/>
            <a:ext cx="300105" cy="240862"/>
          </a:xfrm>
          <a:custGeom>
            <a:avLst/>
            <a:gdLst>
              <a:gd name="T0" fmla="*/ 48 w 80"/>
              <a:gd name="T1" fmla="*/ 48 h 48"/>
              <a:gd name="T2" fmla="*/ 40 w 80"/>
              <a:gd name="T3" fmla="*/ 44 h 48"/>
              <a:gd name="T4" fmla="*/ 28 w 80"/>
              <a:gd name="T5" fmla="*/ 40 h 48"/>
              <a:gd name="T6" fmla="*/ 20 w 80"/>
              <a:gd name="T7" fmla="*/ 36 h 48"/>
              <a:gd name="T8" fmla="*/ 12 w 80"/>
              <a:gd name="T9" fmla="*/ 28 h 48"/>
              <a:gd name="T10" fmla="*/ 8 w 80"/>
              <a:gd name="T11" fmla="*/ 20 h 48"/>
              <a:gd name="T12" fmla="*/ 4 w 80"/>
              <a:gd name="T13" fmla="*/ 12 h 48"/>
              <a:gd name="T14" fmla="*/ 0 w 80"/>
              <a:gd name="T15" fmla="*/ 4 h 48"/>
              <a:gd name="T16" fmla="*/ 0 w 80"/>
              <a:gd name="T17" fmla="*/ 0 h 48"/>
              <a:gd name="T18" fmla="*/ 16 w 80"/>
              <a:gd name="T19" fmla="*/ 0 h 48"/>
              <a:gd name="T20" fmla="*/ 32 w 80"/>
              <a:gd name="T21" fmla="*/ 0 h 48"/>
              <a:gd name="T22" fmla="*/ 44 w 80"/>
              <a:gd name="T23" fmla="*/ 4 h 48"/>
              <a:gd name="T24" fmla="*/ 56 w 80"/>
              <a:gd name="T25" fmla="*/ 4 h 48"/>
              <a:gd name="T26" fmla="*/ 64 w 80"/>
              <a:gd name="T27" fmla="*/ 8 h 48"/>
              <a:gd name="T28" fmla="*/ 72 w 80"/>
              <a:gd name="T29" fmla="*/ 12 h 48"/>
              <a:gd name="T30" fmla="*/ 76 w 80"/>
              <a:gd name="T31" fmla="*/ 16 h 48"/>
              <a:gd name="T32" fmla="*/ 80 w 80"/>
              <a:gd name="T33" fmla="*/ 20 h 48"/>
              <a:gd name="T34" fmla="*/ 80 w 80"/>
              <a:gd name="T35" fmla="*/ 28 h 48"/>
              <a:gd name="T36" fmla="*/ 80 w 80"/>
              <a:gd name="T37" fmla="*/ 32 h 48"/>
              <a:gd name="T38" fmla="*/ 76 w 80"/>
              <a:gd name="T39" fmla="*/ 36 h 48"/>
              <a:gd name="T40" fmla="*/ 76 w 80"/>
              <a:gd name="T41" fmla="*/ 40 h 48"/>
              <a:gd name="T42" fmla="*/ 72 w 80"/>
              <a:gd name="T43" fmla="*/ 44 h 48"/>
              <a:gd name="T44" fmla="*/ 68 w 80"/>
              <a:gd name="T45" fmla="*/ 48 h 48"/>
              <a:gd name="T46" fmla="*/ 60 w 80"/>
              <a:gd name="T47" fmla="*/ 48 h 48"/>
              <a:gd name="T48" fmla="*/ 48 w 80"/>
              <a:gd name="T49" fmla="*/ 48 h 48"/>
              <a:gd name="T50" fmla="*/ 48 w 80"/>
              <a:gd name="T51" fmla="*/ 48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80" h="48">
                <a:moveTo>
                  <a:pt x="48" y="48"/>
                </a:moveTo>
                <a:lnTo>
                  <a:pt x="40" y="44"/>
                </a:lnTo>
                <a:lnTo>
                  <a:pt x="28" y="40"/>
                </a:lnTo>
                <a:lnTo>
                  <a:pt x="20" y="36"/>
                </a:lnTo>
                <a:lnTo>
                  <a:pt x="12" y="28"/>
                </a:lnTo>
                <a:lnTo>
                  <a:pt x="8" y="20"/>
                </a:lnTo>
                <a:lnTo>
                  <a:pt x="4" y="12"/>
                </a:lnTo>
                <a:lnTo>
                  <a:pt x="0" y="4"/>
                </a:lnTo>
                <a:lnTo>
                  <a:pt x="0" y="0"/>
                </a:lnTo>
                <a:lnTo>
                  <a:pt x="16" y="0"/>
                </a:lnTo>
                <a:lnTo>
                  <a:pt x="32" y="0"/>
                </a:lnTo>
                <a:lnTo>
                  <a:pt x="44" y="4"/>
                </a:lnTo>
                <a:lnTo>
                  <a:pt x="56" y="4"/>
                </a:lnTo>
                <a:lnTo>
                  <a:pt x="64" y="8"/>
                </a:lnTo>
                <a:lnTo>
                  <a:pt x="72" y="12"/>
                </a:lnTo>
                <a:lnTo>
                  <a:pt x="76" y="16"/>
                </a:lnTo>
                <a:lnTo>
                  <a:pt x="80" y="20"/>
                </a:lnTo>
                <a:lnTo>
                  <a:pt x="80" y="28"/>
                </a:lnTo>
                <a:lnTo>
                  <a:pt x="80" y="32"/>
                </a:lnTo>
                <a:lnTo>
                  <a:pt x="76" y="36"/>
                </a:lnTo>
                <a:lnTo>
                  <a:pt x="76" y="40"/>
                </a:lnTo>
                <a:lnTo>
                  <a:pt x="72" y="44"/>
                </a:lnTo>
                <a:lnTo>
                  <a:pt x="68" y="48"/>
                </a:lnTo>
                <a:lnTo>
                  <a:pt x="60" y="48"/>
                </a:lnTo>
                <a:lnTo>
                  <a:pt x="48" y="48"/>
                </a:lnTo>
                <a:lnTo>
                  <a:pt x="48" y="48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3" name="Freeform 63">
            <a:extLst>
              <a:ext uri="{FF2B5EF4-FFF2-40B4-BE49-F238E27FC236}">
                <a16:creationId xmlns:a16="http://schemas.microsoft.com/office/drawing/2014/main" id="{63DA07EC-DEC9-4E4E-B956-217EDAE5B7C3}"/>
              </a:ext>
            </a:extLst>
          </p:cNvPr>
          <p:cNvSpPr>
            <a:spLocks/>
          </p:cNvSpPr>
          <p:nvPr/>
        </p:nvSpPr>
        <p:spPr bwMode="auto">
          <a:xfrm>
            <a:off x="6065455" y="1356128"/>
            <a:ext cx="600211" cy="441580"/>
          </a:xfrm>
          <a:custGeom>
            <a:avLst/>
            <a:gdLst>
              <a:gd name="T0" fmla="*/ 76 w 160"/>
              <a:gd name="T1" fmla="*/ 32 h 88"/>
              <a:gd name="T2" fmla="*/ 80 w 160"/>
              <a:gd name="T3" fmla="*/ 24 h 88"/>
              <a:gd name="T4" fmla="*/ 88 w 160"/>
              <a:gd name="T5" fmla="*/ 20 h 88"/>
              <a:gd name="T6" fmla="*/ 88 w 160"/>
              <a:gd name="T7" fmla="*/ 12 h 88"/>
              <a:gd name="T8" fmla="*/ 92 w 160"/>
              <a:gd name="T9" fmla="*/ 8 h 88"/>
              <a:gd name="T10" fmla="*/ 88 w 160"/>
              <a:gd name="T11" fmla="*/ 4 h 88"/>
              <a:gd name="T12" fmla="*/ 92 w 160"/>
              <a:gd name="T13" fmla="*/ 0 h 88"/>
              <a:gd name="T14" fmla="*/ 100 w 160"/>
              <a:gd name="T15" fmla="*/ 0 h 88"/>
              <a:gd name="T16" fmla="*/ 108 w 160"/>
              <a:gd name="T17" fmla="*/ 0 h 88"/>
              <a:gd name="T18" fmla="*/ 116 w 160"/>
              <a:gd name="T19" fmla="*/ 0 h 88"/>
              <a:gd name="T20" fmla="*/ 124 w 160"/>
              <a:gd name="T21" fmla="*/ 4 h 88"/>
              <a:gd name="T22" fmla="*/ 136 w 160"/>
              <a:gd name="T23" fmla="*/ 8 h 88"/>
              <a:gd name="T24" fmla="*/ 144 w 160"/>
              <a:gd name="T25" fmla="*/ 12 h 88"/>
              <a:gd name="T26" fmla="*/ 152 w 160"/>
              <a:gd name="T27" fmla="*/ 20 h 88"/>
              <a:gd name="T28" fmla="*/ 156 w 160"/>
              <a:gd name="T29" fmla="*/ 28 h 88"/>
              <a:gd name="T30" fmla="*/ 160 w 160"/>
              <a:gd name="T31" fmla="*/ 32 h 88"/>
              <a:gd name="T32" fmla="*/ 156 w 160"/>
              <a:gd name="T33" fmla="*/ 36 h 88"/>
              <a:gd name="T34" fmla="*/ 152 w 160"/>
              <a:gd name="T35" fmla="*/ 44 h 88"/>
              <a:gd name="T36" fmla="*/ 148 w 160"/>
              <a:gd name="T37" fmla="*/ 48 h 88"/>
              <a:gd name="T38" fmla="*/ 136 w 160"/>
              <a:gd name="T39" fmla="*/ 52 h 88"/>
              <a:gd name="T40" fmla="*/ 124 w 160"/>
              <a:gd name="T41" fmla="*/ 56 h 88"/>
              <a:gd name="T42" fmla="*/ 108 w 160"/>
              <a:gd name="T43" fmla="*/ 60 h 88"/>
              <a:gd name="T44" fmla="*/ 92 w 160"/>
              <a:gd name="T45" fmla="*/ 68 h 88"/>
              <a:gd name="T46" fmla="*/ 72 w 160"/>
              <a:gd name="T47" fmla="*/ 72 h 88"/>
              <a:gd name="T48" fmla="*/ 48 w 160"/>
              <a:gd name="T49" fmla="*/ 76 h 88"/>
              <a:gd name="T50" fmla="*/ 36 w 160"/>
              <a:gd name="T51" fmla="*/ 80 h 88"/>
              <a:gd name="T52" fmla="*/ 28 w 160"/>
              <a:gd name="T53" fmla="*/ 84 h 88"/>
              <a:gd name="T54" fmla="*/ 20 w 160"/>
              <a:gd name="T55" fmla="*/ 84 h 88"/>
              <a:gd name="T56" fmla="*/ 12 w 160"/>
              <a:gd name="T57" fmla="*/ 88 h 88"/>
              <a:gd name="T58" fmla="*/ 8 w 160"/>
              <a:gd name="T59" fmla="*/ 88 h 88"/>
              <a:gd name="T60" fmla="*/ 4 w 160"/>
              <a:gd name="T61" fmla="*/ 84 h 88"/>
              <a:gd name="T62" fmla="*/ 0 w 160"/>
              <a:gd name="T63" fmla="*/ 84 h 88"/>
              <a:gd name="T64" fmla="*/ 0 w 160"/>
              <a:gd name="T65" fmla="*/ 84 h 88"/>
              <a:gd name="T66" fmla="*/ 0 w 160"/>
              <a:gd name="T67" fmla="*/ 80 h 88"/>
              <a:gd name="T68" fmla="*/ 0 w 160"/>
              <a:gd name="T69" fmla="*/ 76 h 88"/>
              <a:gd name="T70" fmla="*/ 0 w 160"/>
              <a:gd name="T71" fmla="*/ 76 h 88"/>
              <a:gd name="T72" fmla="*/ 4 w 160"/>
              <a:gd name="T73" fmla="*/ 72 h 88"/>
              <a:gd name="T74" fmla="*/ 8 w 160"/>
              <a:gd name="T75" fmla="*/ 68 h 88"/>
              <a:gd name="T76" fmla="*/ 16 w 160"/>
              <a:gd name="T77" fmla="*/ 64 h 88"/>
              <a:gd name="T78" fmla="*/ 28 w 160"/>
              <a:gd name="T79" fmla="*/ 56 h 88"/>
              <a:gd name="T80" fmla="*/ 44 w 160"/>
              <a:gd name="T81" fmla="*/ 48 h 88"/>
              <a:gd name="T82" fmla="*/ 56 w 160"/>
              <a:gd name="T83" fmla="*/ 44 h 88"/>
              <a:gd name="T84" fmla="*/ 68 w 160"/>
              <a:gd name="T85" fmla="*/ 36 h 88"/>
              <a:gd name="T86" fmla="*/ 76 w 160"/>
              <a:gd name="T87" fmla="*/ 32 h 88"/>
              <a:gd name="T88" fmla="*/ 76 w 160"/>
              <a:gd name="T89" fmla="*/ 32 h 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160" h="88">
                <a:moveTo>
                  <a:pt x="76" y="32"/>
                </a:moveTo>
                <a:lnTo>
                  <a:pt x="80" y="24"/>
                </a:lnTo>
                <a:lnTo>
                  <a:pt x="88" y="20"/>
                </a:lnTo>
                <a:lnTo>
                  <a:pt x="88" y="12"/>
                </a:lnTo>
                <a:lnTo>
                  <a:pt x="92" y="8"/>
                </a:lnTo>
                <a:lnTo>
                  <a:pt x="88" y="4"/>
                </a:lnTo>
                <a:lnTo>
                  <a:pt x="92" y="0"/>
                </a:lnTo>
                <a:lnTo>
                  <a:pt x="100" y="0"/>
                </a:lnTo>
                <a:lnTo>
                  <a:pt x="108" y="0"/>
                </a:lnTo>
                <a:lnTo>
                  <a:pt x="116" y="0"/>
                </a:lnTo>
                <a:lnTo>
                  <a:pt x="124" y="4"/>
                </a:lnTo>
                <a:lnTo>
                  <a:pt x="136" y="8"/>
                </a:lnTo>
                <a:lnTo>
                  <a:pt x="144" y="12"/>
                </a:lnTo>
                <a:lnTo>
                  <a:pt x="152" y="20"/>
                </a:lnTo>
                <a:lnTo>
                  <a:pt x="156" y="28"/>
                </a:lnTo>
                <a:lnTo>
                  <a:pt x="160" y="32"/>
                </a:lnTo>
                <a:lnTo>
                  <a:pt x="156" y="36"/>
                </a:lnTo>
                <a:lnTo>
                  <a:pt x="152" y="44"/>
                </a:lnTo>
                <a:lnTo>
                  <a:pt x="148" y="48"/>
                </a:lnTo>
                <a:lnTo>
                  <a:pt x="136" y="52"/>
                </a:lnTo>
                <a:lnTo>
                  <a:pt x="124" y="56"/>
                </a:lnTo>
                <a:lnTo>
                  <a:pt x="108" y="60"/>
                </a:lnTo>
                <a:lnTo>
                  <a:pt x="92" y="68"/>
                </a:lnTo>
                <a:lnTo>
                  <a:pt x="72" y="72"/>
                </a:lnTo>
                <a:lnTo>
                  <a:pt x="48" y="76"/>
                </a:lnTo>
                <a:lnTo>
                  <a:pt x="36" y="80"/>
                </a:lnTo>
                <a:lnTo>
                  <a:pt x="28" y="84"/>
                </a:lnTo>
                <a:lnTo>
                  <a:pt x="20" y="84"/>
                </a:lnTo>
                <a:lnTo>
                  <a:pt x="12" y="88"/>
                </a:lnTo>
                <a:lnTo>
                  <a:pt x="8" y="88"/>
                </a:lnTo>
                <a:lnTo>
                  <a:pt x="4" y="84"/>
                </a:lnTo>
                <a:lnTo>
                  <a:pt x="0" y="84"/>
                </a:lnTo>
                <a:lnTo>
                  <a:pt x="0" y="84"/>
                </a:lnTo>
                <a:lnTo>
                  <a:pt x="0" y="80"/>
                </a:lnTo>
                <a:lnTo>
                  <a:pt x="0" y="76"/>
                </a:lnTo>
                <a:lnTo>
                  <a:pt x="0" y="76"/>
                </a:lnTo>
                <a:lnTo>
                  <a:pt x="4" y="72"/>
                </a:lnTo>
                <a:lnTo>
                  <a:pt x="8" y="68"/>
                </a:lnTo>
                <a:lnTo>
                  <a:pt x="16" y="64"/>
                </a:lnTo>
                <a:lnTo>
                  <a:pt x="28" y="56"/>
                </a:lnTo>
                <a:lnTo>
                  <a:pt x="44" y="48"/>
                </a:lnTo>
                <a:lnTo>
                  <a:pt x="56" y="44"/>
                </a:lnTo>
                <a:lnTo>
                  <a:pt x="68" y="36"/>
                </a:lnTo>
                <a:lnTo>
                  <a:pt x="76" y="32"/>
                </a:lnTo>
                <a:lnTo>
                  <a:pt x="76" y="32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4" name="Freeform 64">
            <a:extLst>
              <a:ext uri="{FF2B5EF4-FFF2-40B4-BE49-F238E27FC236}">
                <a16:creationId xmlns:a16="http://schemas.microsoft.com/office/drawing/2014/main" id="{BA568C00-C798-4DE2-9870-800302EFF14F}"/>
              </a:ext>
            </a:extLst>
          </p:cNvPr>
          <p:cNvSpPr>
            <a:spLocks/>
          </p:cNvSpPr>
          <p:nvPr/>
        </p:nvSpPr>
        <p:spPr bwMode="auto">
          <a:xfrm>
            <a:off x="5450239" y="1135338"/>
            <a:ext cx="855300" cy="361293"/>
          </a:xfrm>
          <a:custGeom>
            <a:avLst/>
            <a:gdLst>
              <a:gd name="T0" fmla="*/ 156 w 228"/>
              <a:gd name="T1" fmla="*/ 60 h 72"/>
              <a:gd name="T2" fmla="*/ 128 w 228"/>
              <a:gd name="T3" fmla="*/ 64 h 72"/>
              <a:gd name="T4" fmla="*/ 100 w 228"/>
              <a:gd name="T5" fmla="*/ 68 h 72"/>
              <a:gd name="T6" fmla="*/ 76 w 228"/>
              <a:gd name="T7" fmla="*/ 68 h 72"/>
              <a:gd name="T8" fmla="*/ 56 w 228"/>
              <a:gd name="T9" fmla="*/ 72 h 72"/>
              <a:gd name="T10" fmla="*/ 36 w 228"/>
              <a:gd name="T11" fmla="*/ 72 h 72"/>
              <a:gd name="T12" fmla="*/ 20 w 228"/>
              <a:gd name="T13" fmla="*/ 68 h 72"/>
              <a:gd name="T14" fmla="*/ 8 w 228"/>
              <a:gd name="T15" fmla="*/ 64 h 72"/>
              <a:gd name="T16" fmla="*/ 4 w 228"/>
              <a:gd name="T17" fmla="*/ 60 h 72"/>
              <a:gd name="T18" fmla="*/ 0 w 228"/>
              <a:gd name="T19" fmla="*/ 56 h 72"/>
              <a:gd name="T20" fmla="*/ 28 w 228"/>
              <a:gd name="T21" fmla="*/ 52 h 72"/>
              <a:gd name="T22" fmla="*/ 52 w 228"/>
              <a:gd name="T23" fmla="*/ 48 h 72"/>
              <a:gd name="T24" fmla="*/ 76 w 228"/>
              <a:gd name="T25" fmla="*/ 40 h 72"/>
              <a:gd name="T26" fmla="*/ 92 w 228"/>
              <a:gd name="T27" fmla="*/ 40 h 72"/>
              <a:gd name="T28" fmla="*/ 108 w 228"/>
              <a:gd name="T29" fmla="*/ 36 h 72"/>
              <a:gd name="T30" fmla="*/ 124 w 228"/>
              <a:gd name="T31" fmla="*/ 32 h 72"/>
              <a:gd name="T32" fmla="*/ 132 w 228"/>
              <a:gd name="T33" fmla="*/ 28 h 72"/>
              <a:gd name="T34" fmla="*/ 140 w 228"/>
              <a:gd name="T35" fmla="*/ 24 h 72"/>
              <a:gd name="T36" fmla="*/ 148 w 228"/>
              <a:gd name="T37" fmla="*/ 20 h 72"/>
              <a:gd name="T38" fmla="*/ 156 w 228"/>
              <a:gd name="T39" fmla="*/ 16 h 72"/>
              <a:gd name="T40" fmla="*/ 160 w 228"/>
              <a:gd name="T41" fmla="*/ 12 h 72"/>
              <a:gd name="T42" fmla="*/ 164 w 228"/>
              <a:gd name="T43" fmla="*/ 8 h 72"/>
              <a:gd name="T44" fmla="*/ 164 w 228"/>
              <a:gd name="T45" fmla="*/ 4 h 72"/>
              <a:gd name="T46" fmla="*/ 164 w 228"/>
              <a:gd name="T47" fmla="*/ 4 h 72"/>
              <a:gd name="T48" fmla="*/ 168 w 228"/>
              <a:gd name="T49" fmla="*/ 0 h 72"/>
              <a:gd name="T50" fmla="*/ 176 w 228"/>
              <a:gd name="T51" fmla="*/ 0 h 72"/>
              <a:gd name="T52" fmla="*/ 184 w 228"/>
              <a:gd name="T53" fmla="*/ 0 h 72"/>
              <a:gd name="T54" fmla="*/ 192 w 228"/>
              <a:gd name="T55" fmla="*/ 0 h 72"/>
              <a:gd name="T56" fmla="*/ 200 w 228"/>
              <a:gd name="T57" fmla="*/ 4 h 72"/>
              <a:gd name="T58" fmla="*/ 212 w 228"/>
              <a:gd name="T59" fmla="*/ 12 h 72"/>
              <a:gd name="T60" fmla="*/ 220 w 228"/>
              <a:gd name="T61" fmla="*/ 20 h 72"/>
              <a:gd name="T62" fmla="*/ 224 w 228"/>
              <a:gd name="T63" fmla="*/ 28 h 72"/>
              <a:gd name="T64" fmla="*/ 228 w 228"/>
              <a:gd name="T65" fmla="*/ 32 h 72"/>
              <a:gd name="T66" fmla="*/ 228 w 228"/>
              <a:gd name="T67" fmla="*/ 40 h 72"/>
              <a:gd name="T68" fmla="*/ 224 w 228"/>
              <a:gd name="T69" fmla="*/ 40 h 72"/>
              <a:gd name="T70" fmla="*/ 220 w 228"/>
              <a:gd name="T71" fmla="*/ 44 h 72"/>
              <a:gd name="T72" fmla="*/ 216 w 228"/>
              <a:gd name="T73" fmla="*/ 48 h 72"/>
              <a:gd name="T74" fmla="*/ 208 w 228"/>
              <a:gd name="T75" fmla="*/ 48 h 72"/>
              <a:gd name="T76" fmla="*/ 200 w 228"/>
              <a:gd name="T77" fmla="*/ 52 h 72"/>
              <a:gd name="T78" fmla="*/ 188 w 228"/>
              <a:gd name="T79" fmla="*/ 56 h 72"/>
              <a:gd name="T80" fmla="*/ 172 w 228"/>
              <a:gd name="T81" fmla="*/ 56 h 72"/>
              <a:gd name="T82" fmla="*/ 156 w 228"/>
              <a:gd name="T83" fmla="*/ 60 h 72"/>
              <a:gd name="T84" fmla="*/ 156 w 228"/>
              <a:gd name="T85" fmla="*/ 60 h 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228" h="72">
                <a:moveTo>
                  <a:pt x="156" y="60"/>
                </a:moveTo>
                <a:lnTo>
                  <a:pt x="128" y="64"/>
                </a:lnTo>
                <a:lnTo>
                  <a:pt x="100" y="68"/>
                </a:lnTo>
                <a:lnTo>
                  <a:pt x="76" y="68"/>
                </a:lnTo>
                <a:lnTo>
                  <a:pt x="56" y="72"/>
                </a:lnTo>
                <a:lnTo>
                  <a:pt x="36" y="72"/>
                </a:lnTo>
                <a:lnTo>
                  <a:pt x="20" y="68"/>
                </a:lnTo>
                <a:lnTo>
                  <a:pt x="8" y="64"/>
                </a:lnTo>
                <a:lnTo>
                  <a:pt x="4" y="60"/>
                </a:lnTo>
                <a:lnTo>
                  <a:pt x="0" y="56"/>
                </a:lnTo>
                <a:lnTo>
                  <a:pt x="28" y="52"/>
                </a:lnTo>
                <a:lnTo>
                  <a:pt x="52" y="48"/>
                </a:lnTo>
                <a:lnTo>
                  <a:pt x="76" y="40"/>
                </a:lnTo>
                <a:lnTo>
                  <a:pt x="92" y="40"/>
                </a:lnTo>
                <a:lnTo>
                  <a:pt x="108" y="36"/>
                </a:lnTo>
                <a:lnTo>
                  <a:pt x="124" y="32"/>
                </a:lnTo>
                <a:lnTo>
                  <a:pt x="132" y="28"/>
                </a:lnTo>
                <a:lnTo>
                  <a:pt x="140" y="24"/>
                </a:lnTo>
                <a:lnTo>
                  <a:pt x="148" y="20"/>
                </a:lnTo>
                <a:lnTo>
                  <a:pt x="156" y="16"/>
                </a:lnTo>
                <a:lnTo>
                  <a:pt x="160" y="12"/>
                </a:lnTo>
                <a:lnTo>
                  <a:pt x="164" y="8"/>
                </a:lnTo>
                <a:lnTo>
                  <a:pt x="164" y="4"/>
                </a:lnTo>
                <a:lnTo>
                  <a:pt x="164" y="4"/>
                </a:lnTo>
                <a:lnTo>
                  <a:pt x="168" y="0"/>
                </a:lnTo>
                <a:lnTo>
                  <a:pt x="176" y="0"/>
                </a:lnTo>
                <a:lnTo>
                  <a:pt x="184" y="0"/>
                </a:lnTo>
                <a:lnTo>
                  <a:pt x="192" y="0"/>
                </a:lnTo>
                <a:lnTo>
                  <a:pt x="200" y="4"/>
                </a:lnTo>
                <a:lnTo>
                  <a:pt x="212" y="12"/>
                </a:lnTo>
                <a:lnTo>
                  <a:pt x="220" y="20"/>
                </a:lnTo>
                <a:lnTo>
                  <a:pt x="224" y="28"/>
                </a:lnTo>
                <a:lnTo>
                  <a:pt x="228" y="32"/>
                </a:lnTo>
                <a:lnTo>
                  <a:pt x="228" y="40"/>
                </a:lnTo>
                <a:lnTo>
                  <a:pt x="224" y="40"/>
                </a:lnTo>
                <a:lnTo>
                  <a:pt x="220" y="44"/>
                </a:lnTo>
                <a:lnTo>
                  <a:pt x="216" y="48"/>
                </a:lnTo>
                <a:lnTo>
                  <a:pt x="208" y="48"/>
                </a:lnTo>
                <a:lnTo>
                  <a:pt x="200" y="52"/>
                </a:lnTo>
                <a:lnTo>
                  <a:pt x="188" y="56"/>
                </a:lnTo>
                <a:lnTo>
                  <a:pt x="172" y="56"/>
                </a:lnTo>
                <a:lnTo>
                  <a:pt x="156" y="60"/>
                </a:lnTo>
                <a:lnTo>
                  <a:pt x="156" y="60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5" name="Freeform 65">
            <a:extLst>
              <a:ext uri="{FF2B5EF4-FFF2-40B4-BE49-F238E27FC236}">
                <a16:creationId xmlns:a16="http://schemas.microsoft.com/office/drawing/2014/main" id="{E7F63223-233E-4736-899C-ED8860767FCE}"/>
              </a:ext>
            </a:extLst>
          </p:cNvPr>
          <p:cNvSpPr>
            <a:spLocks/>
          </p:cNvSpPr>
          <p:nvPr/>
        </p:nvSpPr>
        <p:spPr bwMode="auto">
          <a:xfrm>
            <a:off x="5015086" y="753973"/>
            <a:ext cx="1995700" cy="361293"/>
          </a:xfrm>
          <a:custGeom>
            <a:avLst/>
            <a:gdLst>
              <a:gd name="T0" fmla="*/ 292 w 532"/>
              <a:gd name="T1" fmla="*/ 48 h 72"/>
              <a:gd name="T2" fmla="*/ 264 w 532"/>
              <a:gd name="T3" fmla="*/ 48 h 72"/>
              <a:gd name="T4" fmla="*/ 228 w 532"/>
              <a:gd name="T5" fmla="*/ 52 h 72"/>
              <a:gd name="T6" fmla="*/ 184 w 532"/>
              <a:gd name="T7" fmla="*/ 56 h 72"/>
              <a:gd name="T8" fmla="*/ 140 w 532"/>
              <a:gd name="T9" fmla="*/ 64 h 72"/>
              <a:gd name="T10" fmla="*/ 100 w 532"/>
              <a:gd name="T11" fmla="*/ 68 h 72"/>
              <a:gd name="T12" fmla="*/ 72 w 532"/>
              <a:gd name="T13" fmla="*/ 72 h 72"/>
              <a:gd name="T14" fmla="*/ 56 w 532"/>
              <a:gd name="T15" fmla="*/ 72 h 72"/>
              <a:gd name="T16" fmla="*/ 44 w 532"/>
              <a:gd name="T17" fmla="*/ 72 h 72"/>
              <a:gd name="T18" fmla="*/ 24 w 532"/>
              <a:gd name="T19" fmla="*/ 64 h 72"/>
              <a:gd name="T20" fmla="*/ 12 w 532"/>
              <a:gd name="T21" fmla="*/ 52 h 72"/>
              <a:gd name="T22" fmla="*/ 4 w 532"/>
              <a:gd name="T23" fmla="*/ 48 h 72"/>
              <a:gd name="T24" fmla="*/ 0 w 532"/>
              <a:gd name="T25" fmla="*/ 40 h 72"/>
              <a:gd name="T26" fmla="*/ 4 w 532"/>
              <a:gd name="T27" fmla="*/ 36 h 72"/>
              <a:gd name="T28" fmla="*/ 12 w 532"/>
              <a:gd name="T29" fmla="*/ 36 h 72"/>
              <a:gd name="T30" fmla="*/ 28 w 532"/>
              <a:gd name="T31" fmla="*/ 32 h 72"/>
              <a:gd name="T32" fmla="*/ 44 w 532"/>
              <a:gd name="T33" fmla="*/ 32 h 72"/>
              <a:gd name="T34" fmla="*/ 100 w 532"/>
              <a:gd name="T35" fmla="*/ 32 h 72"/>
              <a:gd name="T36" fmla="*/ 156 w 532"/>
              <a:gd name="T37" fmla="*/ 28 h 72"/>
              <a:gd name="T38" fmla="*/ 184 w 532"/>
              <a:gd name="T39" fmla="*/ 24 h 72"/>
              <a:gd name="T40" fmla="*/ 220 w 532"/>
              <a:gd name="T41" fmla="*/ 20 h 72"/>
              <a:gd name="T42" fmla="*/ 268 w 532"/>
              <a:gd name="T43" fmla="*/ 20 h 72"/>
              <a:gd name="T44" fmla="*/ 320 w 532"/>
              <a:gd name="T45" fmla="*/ 16 h 72"/>
              <a:gd name="T46" fmla="*/ 364 w 532"/>
              <a:gd name="T47" fmla="*/ 12 h 72"/>
              <a:gd name="T48" fmla="*/ 396 w 532"/>
              <a:gd name="T49" fmla="*/ 8 h 72"/>
              <a:gd name="T50" fmla="*/ 420 w 532"/>
              <a:gd name="T51" fmla="*/ 4 h 72"/>
              <a:gd name="T52" fmla="*/ 436 w 532"/>
              <a:gd name="T53" fmla="*/ 0 h 72"/>
              <a:gd name="T54" fmla="*/ 460 w 532"/>
              <a:gd name="T55" fmla="*/ 0 h 72"/>
              <a:gd name="T56" fmla="*/ 496 w 532"/>
              <a:gd name="T57" fmla="*/ 4 h 72"/>
              <a:gd name="T58" fmla="*/ 512 w 532"/>
              <a:gd name="T59" fmla="*/ 12 h 72"/>
              <a:gd name="T60" fmla="*/ 528 w 532"/>
              <a:gd name="T61" fmla="*/ 20 h 72"/>
              <a:gd name="T62" fmla="*/ 532 w 532"/>
              <a:gd name="T63" fmla="*/ 28 h 72"/>
              <a:gd name="T64" fmla="*/ 528 w 532"/>
              <a:gd name="T65" fmla="*/ 36 h 72"/>
              <a:gd name="T66" fmla="*/ 524 w 532"/>
              <a:gd name="T67" fmla="*/ 40 h 72"/>
              <a:gd name="T68" fmla="*/ 512 w 532"/>
              <a:gd name="T69" fmla="*/ 40 h 72"/>
              <a:gd name="T70" fmla="*/ 488 w 532"/>
              <a:gd name="T71" fmla="*/ 44 h 72"/>
              <a:gd name="T72" fmla="*/ 456 w 532"/>
              <a:gd name="T73" fmla="*/ 44 h 72"/>
              <a:gd name="T74" fmla="*/ 412 w 532"/>
              <a:gd name="T75" fmla="*/ 48 h 72"/>
              <a:gd name="T76" fmla="*/ 376 w 532"/>
              <a:gd name="T77" fmla="*/ 48 h 72"/>
              <a:gd name="T78" fmla="*/ 340 w 532"/>
              <a:gd name="T79" fmla="*/ 48 h 72"/>
              <a:gd name="T80" fmla="*/ 316 w 532"/>
              <a:gd name="T81" fmla="*/ 48 h 72"/>
              <a:gd name="T82" fmla="*/ 304 w 532"/>
              <a:gd name="T83" fmla="*/ 48 h 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532" h="72">
                <a:moveTo>
                  <a:pt x="304" y="48"/>
                </a:moveTo>
                <a:lnTo>
                  <a:pt x="292" y="48"/>
                </a:lnTo>
                <a:lnTo>
                  <a:pt x="276" y="48"/>
                </a:lnTo>
                <a:lnTo>
                  <a:pt x="264" y="48"/>
                </a:lnTo>
                <a:lnTo>
                  <a:pt x="244" y="52"/>
                </a:lnTo>
                <a:lnTo>
                  <a:pt x="228" y="52"/>
                </a:lnTo>
                <a:lnTo>
                  <a:pt x="208" y="56"/>
                </a:lnTo>
                <a:lnTo>
                  <a:pt x="184" y="56"/>
                </a:lnTo>
                <a:lnTo>
                  <a:pt x="164" y="60"/>
                </a:lnTo>
                <a:lnTo>
                  <a:pt x="140" y="64"/>
                </a:lnTo>
                <a:lnTo>
                  <a:pt x="120" y="64"/>
                </a:lnTo>
                <a:lnTo>
                  <a:pt x="100" y="68"/>
                </a:lnTo>
                <a:lnTo>
                  <a:pt x="84" y="68"/>
                </a:lnTo>
                <a:lnTo>
                  <a:pt x="72" y="72"/>
                </a:lnTo>
                <a:lnTo>
                  <a:pt x="64" y="72"/>
                </a:lnTo>
                <a:lnTo>
                  <a:pt x="56" y="72"/>
                </a:lnTo>
                <a:lnTo>
                  <a:pt x="52" y="72"/>
                </a:lnTo>
                <a:lnTo>
                  <a:pt x="44" y="72"/>
                </a:lnTo>
                <a:lnTo>
                  <a:pt x="36" y="68"/>
                </a:lnTo>
                <a:lnTo>
                  <a:pt x="24" y="64"/>
                </a:lnTo>
                <a:lnTo>
                  <a:pt x="16" y="56"/>
                </a:lnTo>
                <a:lnTo>
                  <a:pt x="12" y="52"/>
                </a:lnTo>
                <a:lnTo>
                  <a:pt x="8" y="48"/>
                </a:lnTo>
                <a:lnTo>
                  <a:pt x="4" y="48"/>
                </a:lnTo>
                <a:lnTo>
                  <a:pt x="0" y="44"/>
                </a:lnTo>
                <a:lnTo>
                  <a:pt x="0" y="40"/>
                </a:lnTo>
                <a:lnTo>
                  <a:pt x="4" y="36"/>
                </a:lnTo>
                <a:lnTo>
                  <a:pt x="4" y="36"/>
                </a:lnTo>
                <a:lnTo>
                  <a:pt x="8" y="36"/>
                </a:lnTo>
                <a:lnTo>
                  <a:pt x="12" y="36"/>
                </a:lnTo>
                <a:lnTo>
                  <a:pt x="20" y="32"/>
                </a:lnTo>
                <a:lnTo>
                  <a:pt x="28" y="32"/>
                </a:lnTo>
                <a:lnTo>
                  <a:pt x="36" y="32"/>
                </a:lnTo>
                <a:lnTo>
                  <a:pt x="44" y="32"/>
                </a:lnTo>
                <a:lnTo>
                  <a:pt x="56" y="32"/>
                </a:lnTo>
                <a:lnTo>
                  <a:pt x="100" y="32"/>
                </a:lnTo>
                <a:lnTo>
                  <a:pt x="144" y="28"/>
                </a:lnTo>
                <a:lnTo>
                  <a:pt x="156" y="28"/>
                </a:lnTo>
                <a:lnTo>
                  <a:pt x="168" y="28"/>
                </a:lnTo>
                <a:lnTo>
                  <a:pt x="184" y="24"/>
                </a:lnTo>
                <a:lnTo>
                  <a:pt x="200" y="24"/>
                </a:lnTo>
                <a:lnTo>
                  <a:pt x="220" y="20"/>
                </a:lnTo>
                <a:lnTo>
                  <a:pt x="244" y="20"/>
                </a:lnTo>
                <a:lnTo>
                  <a:pt x="268" y="20"/>
                </a:lnTo>
                <a:lnTo>
                  <a:pt x="292" y="16"/>
                </a:lnTo>
                <a:lnTo>
                  <a:pt x="320" y="16"/>
                </a:lnTo>
                <a:lnTo>
                  <a:pt x="344" y="12"/>
                </a:lnTo>
                <a:lnTo>
                  <a:pt x="364" y="12"/>
                </a:lnTo>
                <a:lnTo>
                  <a:pt x="380" y="12"/>
                </a:lnTo>
                <a:lnTo>
                  <a:pt x="396" y="8"/>
                </a:lnTo>
                <a:lnTo>
                  <a:pt x="408" y="8"/>
                </a:lnTo>
                <a:lnTo>
                  <a:pt x="420" y="4"/>
                </a:lnTo>
                <a:lnTo>
                  <a:pt x="424" y="4"/>
                </a:lnTo>
                <a:lnTo>
                  <a:pt x="436" y="0"/>
                </a:lnTo>
                <a:lnTo>
                  <a:pt x="448" y="0"/>
                </a:lnTo>
                <a:lnTo>
                  <a:pt x="460" y="0"/>
                </a:lnTo>
                <a:lnTo>
                  <a:pt x="472" y="0"/>
                </a:lnTo>
                <a:lnTo>
                  <a:pt x="496" y="4"/>
                </a:lnTo>
                <a:lnTo>
                  <a:pt x="504" y="8"/>
                </a:lnTo>
                <a:lnTo>
                  <a:pt x="512" y="12"/>
                </a:lnTo>
                <a:lnTo>
                  <a:pt x="520" y="16"/>
                </a:lnTo>
                <a:lnTo>
                  <a:pt x="528" y="20"/>
                </a:lnTo>
                <a:lnTo>
                  <a:pt x="532" y="24"/>
                </a:lnTo>
                <a:lnTo>
                  <a:pt x="532" y="28"/>
                </a:lnTo>
                <a:lnTo>
                  <a:pt x="532" y="32"/>
                </a:lnTo>
                <a:lnTo>
                  <a:pt x="528" y="36"/>
                </a:lnTo>
                <a:lnTo>
                  <a:pt x="528" y="36"/>
                </a:lnTo>
                <a:lnTo>
                  <a:pt x="524" y="40"/>
                </a:lnTo>
                <a:lnTo>
                  <a:pt x="520" y="40"/>
                </a:lnTo>
                <a:lnTo>
                  <a:pt x="512" y="40"/>
                </a:lnTo>
                <a:lnTo>
                  <a:pt x="504" y="44"/>
                </a:lnTo>
                <a:lnTo>
                  <a:pt x="488" y="44"/>
                </a:lnTo>
                <a:lnTo>
                  <a:pt x="472" y="44"/>
                </a:lnTo>
                <a:lnTo>
                  <a:pt x="456" y="44"/>
                </a:lnTo>
                <a:lnTo>
                  <a:pt x="436" y="44"/>
                </a:lnTo>
                <a:lnTo>
                  <a:pt x="412" y="48"/>
                </a:lnTo>
                <a:lnTo>
                  <a:pt x="392" y="48"/>
                </a:lnTo>
                <a:lnTo>
                  <a:pt x="376" y="48"/>
                </a:lnTo>
                <a:lnTo>
                  <a:pt x="356" y="48"/>
                </a:lnTo>
                <a:lnTo>
                  <a:pt x="340" y="48"/>
                </a:lnTo>
                <a:lnTo>
                  <a:pt x="328" y="48"/>
                </a:lnTo>
                <a:lnTo>
                  <a:pt x="316" y="48"/>
                </a:lnTo>
                <a:lnTo>
                  <a:pt x="304" y="48"/>
                </a:lnTo>
                <a:lnTo>
                  <a:pt x="304" y="48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6" name="Freeform 66">
            <a:extLst>
              <a:ext uri="{FF2B5EF4-FFF2-40B4-BE49-F238E27FC236}">
                <a16:creationId xmlns:a16="http://schemas.microsoft.com/office/drawing/2014/main" id="{F4689BB2-468C-49AA-9E0A-B1BC0CA56EFC}"/>
              </a:ext>
            </a:extLst>
          </p:cNvPr>
          <p:cNvSpPr>
            <a:spLocks/>
          </p:cNvSpPr>
          <p:nvPr/>
        </p:nvSpPr>
        <p:spPr bwMode="auto">
          <a:xfrm>
            <a:off x="5435234" y="613470"/>
            <a:ext cx="330116" cy="642299"/>
          </a:xfrm>
          <a:custGeom>
            <a:avLst/>
            <a:gdLst>
              <a:gd name="T0" fmla="*/ 12 w 88"/>
              <a:gd name="T1" fmla="*/ 28 h 128"/>
              <a:gd name="T2" fmla="*/ 8 w 88"/>
              <a:gd name="T3" fmla="*/ 24 h 128"/>
              <a:gd name="T4" fmla="*/ 4 w 88"/>
              <a:gd name="T5" fmla="*/ 20 h 128"/>
              <a:gd name="T6" fmla="*/ 0 w 88"/>
              <a:gd name="T7" fmla="*/ 16 h 128"/>
              <a:gd name="T8" fmla="*/ 4 w 88"/>
              <a:gd name="T9" fmla="*/ 12 h 128"/>
              <a:gd name="T10" fmla="*/ 4 w 88"/>
              <a:gd name="T11" fmla="*/ 8 h 128"/>
              <a:gd name="T12" fmla="*/ 12 w 88"/>
              <a:gd name="T13" fmla="*/ 4 h 128"/>
              <a:gd name="T14" fmla="*/ 16 w 88"/>
              <a:gd name="T15" fmla="*/ 4 h 128"/>
              <a:gd name="T16" fmla="*/ 20 w 88"/>
              <a:gd name="T17" fmla="*/ 0 h 128"/>
              <a:gd name="T18" fmla="*/ 24 w 88"/>
              <a:gd name="T19" fmla="*/ 0 h 128"/>
              <a:gd name="T20" fmla="*/ 32 w 88"/>
              <a:gd name="T21" fmla="*/ 4 h 128"/>
              <a:gd name="T22" fmla="*/ 48 w 88"/>
              <a:gd name="T23" fmla="*/ 4 h 128"/>
              <a:gd name="T24" fmla="*/ 60 w 88"/>
              <a:gd name="T25" fmla="*/ 8 h 128"/>
              <a:gd name="T26" fmla="*/ 68 w 88"/>
              <a:gd name="T27" fmla="*/ 8 h 128"/>
              <a:gd name="T28" fmla="*/ 76 w 88"/>
              <a:gd name="T29" fmla="*/ 12 h 128"/>
              <a:gd name="T30" fmla="*/ 84 w 88"/>
              <a:gd name="T31" fmla="*/ 16 h 128"/>
              <a:gd name="T32" fmla="*/ 88 w 88"/>
              <a:gd name="T33" fmla="*/ 20 h 128"/>
              <a:gd name="T34" fmla="*/ 88 w 88"/>
              <a:gd name="T35" fmla="*/ 24 h 128"/>
              <a:gd name="T36" fmla="*/ 88 w 88"/>
              <a:gd name="T37" fmla="*/ 28 h 128"/>
              <a:gd name="T38" fmla="*/ 88 w 88"/>
              <a:gd name="T39" fmla="*/ 32 h 128"/>
              <a:gd name="T40" fmla="*/ 88 w 88"/>
              <a:gd name="T41" fmla="*/ 36 h 128"/>
              <a:gd name="T42" fmla="*/ 84 w 88"/>
              <a:gd name="T43" fmla="*/ 44 h 128"/>
              <a:gd name="T44" fmla="*/ 84 w 88"/>
              <a:gd name="T45" fmla="*/ 48 h 128"/>
              <a:gd name="T46" fmla="*/ 84 w 88"/>
              <a:gd name="T47" fmla="*/ 56 h 128"/>
              <a:gd name="T48" fmla="*/ 84 w 88"/>
              <a:gd name="T49" fmla="*/ 64 h 128"/>
              <a:gd name="T50" fmla="*/ 84 w 88"/>
              <a:gd name="T51" fmla="*/ 84 h 128"/>
              <a:gd name="T52" fmla="*/ 80 w 88"/>
              <a:gd name="T53" fmla="*/ 96 h 128"/>
              <a:gd name="T54" fmla="*/ 80 w 88"/>
              <a:gd name="T55" fmla="*/ 104 h 128"/>
              <a:gd name="T56" fmla="*/ 76 w 88"/>
              <a:gd name="T57" fmla="*/ 112 h 128"/>
              <a:gd name="T58" fmla="*/ 76 w 88"/>
              <a:gd name="T59" fmla="*/ 120 h 128"/>
              <a:gd name="T60" fmla="*/ 72 w 88"/>
              <a:gd name="T61" fmla="*/ 124 h 128"/>
              <a:gd name="T62" fmla="*/ 68 w 88"/>
              <a:gd name="T63" fmla="*/ 128 h 128"/>
              <a:gd name="T64" fmla="*/ 64 w 88"/>
              <a:gd name="T65" fmla="*/ 128 h 128"/>
              <a:gd name="T66" fmla="*/ 60 w 88"/>
              <a:gd name="T67" fmla="*/ 128 h 128"/>
              <a:gd name="T68" fmla="*/ 56 w 88"/>
              <a:gd name="T69" fmla="*/ 128 h 128"/>
              <a:gd name="T70" fmla="*/ 52 w 88"/>
              <a:gd name="T71" fmla="*/ 128 h 128"/>
              <a:gd name="T72" fmla="*/ 48 w 88"/>
              <a:gd name="T73" fmla="*/ 124 h 128"/>
              <a:gd name="T74" fmla="*/ 48 w 88"/>
              <a:gd name="T75" fmla="*/ 120 h 128"/>
              <a:gd name="T76" fmla="*/ 40 w 88"/>
              <a:gd name="T77" fmla="*/ 112 h 128"/>
              <a:gd name="T78" fmla="*/ 40 w 88"/>
              <a:gd name="T79" fmla="*/ 100 h 128"/>
              <a:gd name="T80" fmla="*/ 36 w 88"/>
              <a:gd name="T81" fmla="*/ 84 h 128"/>
              <a:gd name="T82" fmla="*/ 32 w 88"/>
              <a:gd name="T83" fmla="*/ 72 h 128"/>
              <a:gd name="T84" fmla="*/ 28 w 88"/>
              <a:gd name="T85" fmla="*/ 60 h 128"/>
              <a:gd name="T86" fmla="*/ 28 w 88"/>
              <a:gd name="T87" fmla="*/ 48 h 128"/>
              <a:gd name="T88" fmla="*/ 24 w 88"/>
              <a:gd name="T89" fmla="*/ 40 h 128"/>
              <a:gd name="T90" fmla="*/ 20 w 88"/>
              <a:gd name="T91" fmla="*/ 36 h 128"/>
              <a:gd name="T92" fmla="*/ 16 w 88"/>
              <a:gd name="T93" fmla="*/ 32 h 128"/>
              <a:gd name="T94" fmla="*/ 12 w 88"/>
              <a:gd name="T95" fmla="*/ 28 h 128"/>
              <a:gd name="T96" fmla="*/ 12 w 88"/>
              <a:gd name="T97" fmla="*/ 28 h 1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88" h="128">
                <a:moveTo>
                  <a:pt x="12" y="28"/>
                </a:moveTo>
                <a:lnTo>
                  <a:pt x="8" y="24"/>
                </a:lnTo>
                <a:lnTo>
                  <a:pt x="4" y="20"/>
                </a:lnTo>
                <a:lnTo>
                  <a:pt x="0" y="16"/>
                </a:lnTo>
                <a:lnTo>
                  <a:pt x="4" y="12"/>
                </a:lnTo>
                <a:lnTo>
                  <a:pt x="4" y="8"/>
                </a:lnTo>
                <a:lnTo>
                  <a:pt x="12" y="4"/>
                </a:lnTo>
                <a:lnTo>
                  <a:pt x="16" y="4"/>
                </a:lnTo>
                <a:lnTo>
                  <a:pt x="20" y="0"/>
                </a:lnTo>
                <a:lnTo>
                  <a:pt x="24" y="0"/>
                </a:lnTo>
                <a:lnTo>
                  <a:pt x="32" y="4"/>
                </a:lnTo>
                <a:lnTo>
                  <a:pt x="48" y="4"/>
                </a:lnTo>
                <a:lnTo>
                  <a:pt x="60" y="8"/>
                </a:lnTo>
                <a:lnTo>
                  <a:pt x="68" y="8"/>
                </a:lnTo>
                <a:lnTo>
                  <a:pt x="76" y="12"/>
                </a:lnTo>
                <a:lnTo>
                  <a:pt x="84" y="16"/>
                </a:lnTo>
                <a:lnTo>
                  <a:pt x="88" y="20"/>
                </a:lnTo>
                <a:lnTo>
                  <a:pt x="88" y="24"/>
                </a:lnTo>
                <a:lnTo>
                  <a:pt x="88" y="28"/>
                </a:lnTo>
                <a:lnTo>
                  <a:pt x="88" y="32"/>
                </a:lnTo>
                <a:lnTo>
                  <a:pt x="88" y="36"/>
                </a:lnTo>
                <a:lnTo>
                  <a:pt x="84" y="44"/>
                </a:lnTo>
                <a:lnTo>
                  <a:pt x="84" y="48"/>
                </a:lnTo>
                <a:lnTo>
                  <a:pt x="84" y="56"/>
                </a:lnTo>
                <a:lnTo>
                  <a:pt x="84" y="64"/>
                </a:lnTo>
                <a:lnTo>
                  <a:pt x="84" y="84"/>
                </a:lnTo>
                <a:lnTo>
                  <a:pt x="80" y="96"/>
                </a:lnTo>
                <a:lnTo>
                  <a:pt x="80" y="104"/>
                </a:lnTo>
                <a:lnTo>
                  <a:pt x="76" y="112"/>
                </a:lnTo>
                <a:lnTo>
                  <a:pt x="76" y="120"/>
                </a:lnTo>
                <a:lnTo>
                  <a:pt x="72" y="124"/>
                </a:lnTo>
                <a:lnTo>
                  <a:pt x="68" y="128"/>
                </a:lnTo>
                <a:lnTo>
                  <a:pt x="64" y="128"/>
                </a:lnTo>
                <a:lnTo>
                  <a:pt x="60" y="128"/>
                </a:lnTo>
                <a:lnTo>
                  <a:pt x="56" y="128"/>
                </a:lnTo>
                <a:lnTo>
                  <a:pt x="52" y="128"/>
                </a:lnTo>
                <a:lnTo>
                  <a:pt x="48" y="124"/>
                </a:lnTo>
                <a:lnTo>
                  <a:pt x="48" y="120"/>
                </a:lnTo>
                <a:lnTo>
                  <a:pt x="40" y="112"/>
                </a:lnTo>
                <a:lnTo>
                  <a:pt x="40" y="100"/>
                </a:lnTo>
                <a:lnTo>
                  <a:pt x="36" y="84"/>
                </a:lnTo>
                <a:lnTo>
                  <a:pt x="32" y="72"/>
                </a:lnTo>
                <a:lnTo>
                  <a:pt x="28" y="60"/>
                </a:lnTo>
                <a:lnTo>
                  <a:pt x="28" y="48"/>
                </a:lnTo>
                <a:lnTo>
                  <a:pt x="24" y="40"/>
                </a:lnTo>
                <a:lnTo>
                  <a:pt x="20" y="36"/>
                </a:lnTo>
                <a:lnTo>
                  <a:pt x="16" y="32"/>
                </a:lnTo>
                <a:lnTo>
                  <a:pt x="12" y="28"/>
                </a:lnTo>
                <a:lnTo>
                  <a:pt x="12" y="28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7" name="Freeform 67">
            <a:extLst>
              <a:ext uri="{FF2B5EF4-FFF2-40B4-BE49-F238E27FC236}">
                <a16:creationId xmlns:a16="http://schemas.microsoft.com/office/drawing/2014/main" id="{775DEF17-D0D4-4F7D-AEAA-31E3E82F37F4}"/>
              </a:ext>
            </a:extLst>
          </p:cNvPr>
          <p:cNvSpPr>
            <a:spLocks/>
          </p:cNvSpPr>
          <p:nvPr/>
        </p:nvSpPr>
        <p:spPr bwMode="auto">
          <a:xfrm>
            <a:off x="6230513" y="493039"/>
            <a:ext cx="375132" cy="722586"/>
          </a:xfrm>
          <a:custGeom>
            <a:avLst/>
            <a:gdLst>
              <a:gd name="T0" fmla="*/ 12 w 100"/>
              <a:gd name="T1" fmla="*/ 20 h 144"/>
              <a:gd name="T2" fmla="*/ 12 w 100"/>
              <a:gd name="T3" fmla="*/ 16 h 144"/>
              <a:gd name="T4" fmla="*/ 12 w 100"/>
              <a:gd name="T5" fmla="*/ 8 h 144"/>
              <a:gd name="T6" fmla="*/ 16 w 100"/>
              <a:gd name="T7" fmla="*/ 4 h 144"/>
              <a:gd name="T8" fmla="*/ 20 w 100"/>
              <a:gd name="T9" fmla="*/ 0 h 144"/>
              <a:gd name="T10" fmla="*/ 28 w 100"/>
              <a:gd name="T11" fmla="*/ 0 h 144"/>
              <a:gd name="T12" fmla="*/ 36 w 100"/>
              <a:gd name="T13" fmla="*/ 0 h 144"/>
              <a:gd name="T14" fmla="*/ 52 w 100"/>
              <a:gd name="T15" fmla="*/ 4 h 144"/>
              <a:gd name="T16" fmla="*/ 68 w 100"/>
              <a:gd name="T17" fmla="*/ 8 h 144"/>
              <a:gd name="T18" fmla="*/ 80 w 100"/>
              <a:gd name="T19" fmla="*/ 12 h 144"/>
              <a:gd name="T20" fmla="*/ 92 w 100"/>
              <a:gd name="T21" fmla="*/ 16 h 144"/>
              <a:gd name="T22" fmla="*/ 100 w 100"/>
              <a:gd name="T23" fmla="*/ 20 h 144"/>
              <a:gd name="T24" fmla="*/ 100 w 100"/>
              <a:gd name="T25" fmla="*/ 24 h 144"/>
              <a:gd name="T26" fmla="*/ 100 w 100"/>
              <a:gd name="T27" fmla="*/ 28 h 144"/>
              <a:gd name="T28" fmla="*/ 100 w 100"/>
              <a:gd name="T29" fmla="*/ 36 h 144"/>
              <a:gd name="T30" fmla="*/ 96 w 100"/>
              <a:gd name="T31" fmla="*/ 40 h 144"/>
              <a:gd name="T32" fmla="*/ 92 w 100"/>
              <a:gd name="T33" fmla="*/ 44 h 144"/>
              <a:gd name="T34" fmla="*/ 92 w 100"/>
              <a:gd name="T35" fmla="*/ 48 h 144"/>
              <a:gd name="T36" fmla="*/ 88 w 100"/>
              <a:gd name="T37" fmla="*/ 52 h 144"/>
              <a:gd name="T38" fmla="*/ 84 w 100"/>
              <a:gd name="T39" fmla="*/ 56 h 144"/>
              <a:gd name="T40" fmla="*/ 80 w 100"/>
              <a:gd name="T41" fmla="*/ 64 h 144"/>
              <a:gd name="T42" fmla="*/ 76 w 100"/>
              <a:gd name="T43" fmla="*/ 72 h 144"/>
              <a:gd name="T44" fmla="*/ 68 w 100"/>
              <a:gd name="T45" fmla="*/ 80 h 144"/>
              <a:gd name="T46" fmla="*/ 64 w 100"/>
              <a:gd name="T47" fmla="*/ 88 h 144"/>
              <a:gd name="T48" fmla="*/ 56 w 100"/>
              <a:gd name="T49" fmla="*/ 96 h 144"/>
              <a:gd name="T50" fmla="*/ 52 w 100"/>
              <a:gd name="T51" fmla="*/ 108 h 144"/>
              <a:gd name="T52" fmla="*/ 44 w 100"/>
              <a:gd name="T53" fmla="*/ 120 h 144"/>
              <a:gd name="T54" fmla="*/ 36 w 100"/>
              <a:gd name="T55" fmla="*/ 128 h 144"/>
              <a:gd name="T56" fmla="*/ 32 w 100"/>
              <a:gd name="T57" fmla="*/ 132 h 144"/>
              <a:gd name="T58" fmla="*/ 24 w 100"/>
              <a:gd name="T59" fmla="*/ 140 h 144"/>
              <a:gd name="T60" fmla="*/ 20 w 100"/>
              <a:gd name="T61" fmla="*/ 144 h 144"/>
              <a:gd name="T62" fmla="*/ 16 w 100"/>
              <a:gd name="T63" fmla="*/ 144 h 144"/>
              <a:gd name="T64" fmla="*/ 12 w 100"/>
              <a:gd name="T65" fmla="*/ 144 h 144"/>
              <a:gd name="T66" fmla="*/ 8 w 100"/>
              <a:gd name="T67" fmla="*/ 144 h 144"/>
              <a:gd name="T68" fmla="*/ 4 w 100"/>
              <a:gd name="T69" fmla="*/ 144 h 144"/>
              <a:gd name="T70" fmla="*/ 0 w 100"/>
              <a:gd name="T71" fmla="*/ 140 h 144"/>
              <a:gd name="T72" fmla="*/ 0 w 100"/>
              <a:gd name="T73" fmla="*/ 136 h 144"/>
              <a:gd name="T74" fmla="*/ 0 w 100"/>
              <a:gd name="T75" fmla="*/ 132 h 144"/>
              <a:gd name="T76" fmla="*/ 0 w 100"/>
              <a:gd name="T77" fmla="*/ 124 h 144"/>
              <a:gd name="T78" fmla="*/ 4 w 100"/>
              <a:gd name="T79" fmla="*/ 116 h 144"/>
              <a:gd name="T80" fmla="*/ 4 w 100"/>
              <a:gd name="T81" fmla="*/ 108 h 144"/>
              <a:gd name="T82" fmla="*/ 12 w 100"/>
              <a:gd name="T83" fmla="*/ 92 h 144"/>
              <a:gd name="T84" fmla="*/ 16 w 100"/>
              <a:gd name="T85" fmla="*/ 76 h 144"/>
              <a:gd name="T86" fmla="*/ 20 w 100"/>
              <a:gd name="T87" fmla="*/ 64 h 144"/>
              <a:gd name="T88" fmla="*/ 24 w 100"/>
              <a:gd name="T89" fmla="*/ 52 h 144"/>
              <a:gd name="T90" fmla="*/ 24 w 100"/>
              <a:gd name="T91" fmla="*/ 40 h 144"/>
              <a:gd name="T92" fmla="*/ 24 w 100"/>
              <a:gd name="T93" fmla="*/ 32 h 144"/>
              <a:gd name="T94" fmla="*/ 20 w 100"/>
              <a:gd name="T95" fmla="*/ 24 h 144"/>
              <a:gd name="T96" fmla="*/ 12 w 100"/>
              <a:gd name="T97" fmla="*/ 20 h 144"/>
              <a:gd name="T98" fmla="*/ 12 w 100"/>
              <a:gd name="T99" fmla="*/ 20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00" h="144">
                <a:moveTo>
                  <a:pt x="12" y="20"/>
                </a:moveTo>
                <a:lnTo>
                  <a:pt x="12" y="16"/>
                </a:lnTo>
                <a:lnTo>
                  <a:pt x="12" y="8"/>
                </a:lnTo>
                <a:lnTo>
                  <a:pt x="16" y="4"/>
                </a:lnTo>
                <a:lnTo>
                  <a:pt x="20" y="0"/>
                </a:lnTo>
                <a:lnTo>
                  <a:pt x="28" y="0"/>
                </a:lnTo>
                <a:lnTo>
                  <a:pt x="36" y="0"/>
                </a:lnTo>
                <a:lnTo>
                  <a:pt x="52" y="4"/>
                </a:lnTo>
                <a:lnTo>
                  <a:pt x="68" y="8"/>
                </a:lnTo>
                <a:lnTo>
                  <a:pt x="80" y="12"/>
                </a:lnTo>
                <a:lnTo>
                  <a:pt x="92" y="16"/>
                </a:lnTo>
                <a:lnTo>
                  <a:pt x="100" y="20"/>
                </a:lnTo>
                <a:lnTo>
                  <a:pt x="100" y="24"/>
                </a:lnTo>
                <a:lnTo>
                  <a:pt x="100" y="28"/>
                </a:lnTo>
                <a:lnTo>
                  <a:pt x="100" y="36"/>
                </a:lnTo>
                <a:lnTo>
                  <a:pt x="96" y="40"/>
                </a:lnTo>
                <a:lnTo>
                  <a:pt x="92" y="44"/>
                </a:lnTo>
                <a:lnTo>
                  <a:pt x="92" y="48"/>
                </a:lnTo>
                <a:lnTo>
                  <a:pt x="88" y="52"/>
                </a:lnTo>
                <a:lnTo>
                  <a:pt x="84" y="56"/>
                </a:lnTo>
                <a:lnTo>
                  <a:pt x="80" y="64"/>
                </a:lnTo>
                <a:lnTo>
                  <a:pt x="76" y="72"/>
                </a:lnTo>
                <a:lnTo>
                  <a:pt x="68" y="80"/>
                </a:lnTo>
                <a:lnTo>
                  <a:pt x="64" y="88"/>
                </a:lnTo>
                <a:lnTo>
                  <a:pt x="56" y="96"/>
                </a:lnTo>
                <a:lnTo>
                  <a:pt x="52" y="108"/>
                </a:lnTo>
                <a:lnTo>
                  <a:pt x="44" y="120"/>
                </a:lnTo>
                <a:lnTo>
                  <a:pt x="36" y="128"/>
                </a:lnTo>
                <a:lnTo>
                  <a:pt x="32" y="132"/>
                </a:lnTo>
                <a:lnTo>
                  <a:pt x="24" y="140"/>
                </a:lnTo>
                <a:lnTo>
                  <a:pt x="20" y="144"/>
                </a:lnTo>
                <a:lnTo>
                  <a:pt x="16" y="144"/>
                </a:lnTo>
                <a:lnTo>
                  <a:pt x="12" y="144"/>
                </a:lnTo>
                <a:lnTo>
                  <a:pt x="8" y="144"/>
                </a:lnTo>
                <a:lnTo>
                  <a:pt x="4" y="144"/>
                </a:lnTo>
                <a:lnTo>
                  <a:pt x="0" y="140"/>
                </a:lnTo>
                <a:lnTo>
                  <a:pt x="0" y="136"/>
                </a:lnTo>
                <a:lnTo>
                  <a:pt x="0" y="132"/>
                </a:lnTo>
                <a:lnTo>
                  <a:pt x="0" y="124"/>
                </a:lnTo>
                <a:lnTo>
                  <a:pt x="4" y="116"/>
                </a:lnTo>
                <a:lnTo>
                  <a:pt x="4" y="108"/>
                </a:lnTo>
                <a:lnTo>
                  <a:pt x="12" y="92"/>
                </a:lnTo>
                <a:lnTo>
                  <a:pt x="16" y="76"/>
                </a:lnTo>
                <a:lnTo>
                  <a:pt x="20" y="64"/>
                </a:lnTo>
                <a:lnTo>
                  <a:pt x="24" y="52"/>
                </a:lnTo>
                <a:lnTo>
                  <a:pt x="24" y="40"/>
                </a:lnTo>
                <a:lnTo>
                  <a:pt x="24" y="32"/>
                </a:lnTo>
                <a:lnTo>
                  <a:pt x="20" y="24"/>
                </a:lnTo>
                <a:lnTo>
                  <a:pt x="12" y="20"/>
                </a:lnTo>
                <a:lnTo>
                  <a:pt x="12" y="20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8" name="Freeform 68">
            <a:extLst>
              <a:ext uri="{FF2B5EF4-FFF2-40B4-BE49-F238E27FC236}">
                <a16:creationId xmlns:a16="http://schemas.microsoft.com/office/drawing/2014/main" id="{8FBE18D2-0186-4497-9A89-0562FB6F855D}"/>
              </a:ext>
            </a:extLst>
          </p:cNvPr>
          <p:cNvSpPr>
            <a:spLocks/>
          </p:cNvSpPr>
          <p:nvPr/>
        </p:nvSpPr>
        <p:spPr bwMode="auto">
          <a:xfrm>
            <a:off x="5030091" y="1877996"/>
            <a:ext cx="1800632" cy="341221"/>
          </a:xfrm>
          <a:custGeom>
            <a:avLst/>
            <a:gdLst>
              <a:gd name="T0" fmla="*/ 264 w 480"/>
              <a:gd name="T1" fmla="*/ 12 h 68"/>
              <a:gd name="T2" fmla="*/ 300 w 480"/>
              <a:gd name="T3" fmla="*/ 8 h 68"/>
              <a:gd name="T4" fmla="*/ 332 w 480"/>
              <a:gd name="T5" fmla="*/ 4 h 68"/>
              <a:gd name="T6" fmla="*/ 360 w 480"/>
              <a:gd name="T7" fmla="*/ 0 h 68"/>
              <a:gd name="T8" fmla="*/ 396 w 480"/>
              <a:gd name="T9" fmla="*/ 0 h 68"/>
              <a:gd name="T10" fmla="*/ 428 w 480"/>
              <a:gd name="T11" fmla="*/ 0 h 68"/>
              <a:gd name="T12" fmla="*/ 452 w 480"/>
              <a:gd name="T13" fmla="*/ 4 h 68"/>
              <a:gd name="T14" fmla="*/ 472 w 480"/>
              <a:gd name="T15" fmla="*/ 12 h 68"/>
              <a:gd name="T16" fmla="*/ 476 w 480"/>
              <a:gd name="T17" fmla="*/ 20 h 68"/>
              <a:gd name="T18" fmla="*/ 476 w 480"/>
              <a:gd name="T19" fmla="*/ 28 h 68"/>
              <a:gd name="T20" fmla="*/ 468 w 480"/>
              <a:gd name="T21" fmla="*/ 36 h 68"/>
              <a:gd name="T22" fmla="*/ 460 w 480"/>
              <a:gd name="T23" fmla="*/ 40 h 68"/>
              <a:gd name="T24" fmla="*/ 432 w 480"/>
              <a:gd name="T25" fmla="*/ 40 h 68"/>
              <a:gd name="T26" fmla="*/ 372 w 480"/>
              <a:gd name="T27" fmla="*/ 40 h 68"/>
              <a:gd name="T28" fmla="*/ 336 w 480"/>
              <a:gd name="T29" fmla="*/ 40 h 68"/>
              <a:gd name="T30" fmla="*/ 312 w 480"/>
              <a:gd name="T31" fmla="*/ 44 h 68"/>
              <a:gd name="T32" fmla="*/ 280 w 480"/>
              <a:gd name="T33" fmla="*/ 48 h 68"/>
              <a:gd name="T34" fmla="*/ 232 w 480"/>
              <a:gd name="T35" fmla="*/ 52 h 68"/>
              <a:gd name="T36" fmla="*/ 176 w 480"/>
              <a:gd name="T37" fmla="*/ 60 h 68"/>
              <a:gd name="T38" fmla="*/ 120 w 480"/>
              <a:gd name="T39" fmla="*/ 64 h 68"/>
              <a:gd name="T40" fmla="*/ 76 w 480"/>
              <a:gd name="T41" fmla="*/ 68 h 68"/>
              <a:gd name="T42" fmla="*/ 48 w 480"/>
              <a:gd name="T43" fmla="*/ 68 h 68"/>
              <a:gd name="T44" fmla="*/ 32 w 480"/>
              <a:gd name="T45" fmla="*/ 68 h 68"/>
              <a:gd name="T46" fmla="*/ 16 w 480"/>
              <a:gd name="T47" fmla="*/ 64 h 68"/>
              <a:gd name="T48" fmla="*/ 4 w 480"/>
              <a:gd name="T49" fmla="*/ 56 h 68"/>
              <a:gd name="T50" fmla="*/ 0 w 480"/>
              <a:gd name="T51" fmla="*/ 48 h 68"/>
              <a:gd name="T52" fmla="*/ 8 w 480"/>
              <a:gd name="T53" fmla="*/ 44 h 68"/>
              <a:gd name="T54" fmla="*/ 28 w 480"/>
              <a:gd name="T55" fmla="*/ 40 h 68"/>
              <a:gd name="T56" fmla="*/ 44 w 480"/>
              <a:gd name="T57" fmla="*/ 40 h 68"/>
              <a:gd name="T58" fmla="*/ 60 w 480"/>
              <a:gd name="T59" fmla="*/ 40 h 68"/>
              <a:gd name="T60" fmla="*/ 68 w 480"/>
              <a:gd name="T61" fmla="*/ 40 h 68"/>
              <a:gd name="T62" fmla="*/ 80 w 480"/>
              <a:gd name="T63" fmla="*/ 36 h 68"/>
              <a:gd name="T64" fmla="*/ 96 w 480"/>
              <a:gd name="T65" fmla="*/ 36 h 68"/>
              <a:gd name="T66" fmla="*/ 116 w 480"/>
              <a:gd name="T67" fmla="*/ 32 h 68"/>
              <a:gd name="T68" fmla="*/ 140 w 480"/>
              <a:gd name="T69" fmla="*/ 32 h 68"/>
              <a:gd name="T70" fmla="*/ 172 w 480"/>
              <a:gd name="T71" fmla="*/ 28 h 68"/>
              <a:gd name="T72" fmla="*/ 204 w 480"/>
              <a:gd name="T73" fmla="*/ 20 h 68"/>
              <a:gd name="T74" fmla="*/ 244 w 480"/>
              <a:gd name="T75" fmla="*/ 16 h 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480" h="68">
                <a:moveTo>
                  <a:pt x="244" y="16"/>
                </a:moveTo>
                <a:lnTo>
                  <a:pt x="264" y="12"/>
                </a:lnTo>
                <a:lnTo>
                  <a:pt x="280" y="12"/>
                </a:lnTo>
                <a:lnTo>
                  <a:pt x="300" y="8"/>
                </a:lnTo>
                <a:lnTo>
                  <a:pt x="316" y="8"/>
                </a:lnTo>
                <a:lnTo>
                  <a:pt x="332" y="4"/>
                </a:lnTo>
                <a:lnTo>
                  <a:pt x="348" y="4"/>
                </a:lnTo>
                <a:lnTo>
                  <a:pt x="360" y="0"/>
                </a:lnTo>
                <a:lnTo>
                  <a:pt x="372" y="0"/>
                </a:lnTo>
                <a:lnTo>
                  <a:pt x="396" y="0"/>
                </a:lnTo>
                <a:lnTo>
                  <a:pt x="416" y="0"/>
                </a:lnTo>
                <a:lnTo>
                  <a:pt x="428" y="0"/>
                </a:lnTo>
                <a:lnTo>
                  <a:pt x="440" y="0"/>
                </a:lnTo>
                <a:lnTo>
                  <a:pt x="452" y="4"/>
                </a:lnTo>
                <a:lnTo>
                  <a:pt x="464" y="8"/>
                </a:lnTo>
                <a:lnTo>
                  <a:pt x="472" y="12"/>
                </a:lnTo>
                <a:lnTo>
                  <a:pt x="476" y="16"/>
                </a:lnTo>
                <a:lnTo>
                  <a:pt x="476" y="20"/>
                </a:lnTo>
                <a:lnTo>
                  <a:pt x="480" y="24"/>
                </a:lnTo>
                <a:lnTo>
                  <a:pt x="476" y="28"/>
                </a:lnTo>
                <a:lnTo>
                  <a:pt x="476" y="32"/>
                </a:lnTo>
                <a:lnTo>
                  <a:pt x="468" y="36"/>
                </a:lnTo>
                <a:lnTo>
                  <a:pt x="464" y="36"/>
                </a:lnTo>
                <a:lnTo>
                  <a:pt x="460" y="40"/>
                </a:lnTo>
                <a:lnTo>
                  <a:pt x="448" y="40"/>
                </a:lnTo>
                <a:lnTo>
                  <a:pt x="432" y="40"/>
                </a:lnTo>
                <a:lnTo>
                  <a:pt x="412" y="40"/>
                </a:lnTo>
                <a:lnTo>
                  <a:pt x="372" y="40"/>
                </a:lnTo>
                <a:lnTo>
                  <a:pt x="356" y="40"/>
                </a:lnTo>
                <a:lnTo>
                  <a:pt x="336" y="40"/>
                </a:lnTo>
                <a:lnTo>
                  <a:pt x="328" y="40"/>
                </a:lnTo>
                <a:lnTo>
                  <a:pt x="312" y="44"/>
                </a:lnTo>
                <a:lnTo>
                  <a:pt x="296" y="44"/>
                </a:lnTo>
                <a:lnTo>
                  <a:pt x="280" y="48"/>
                </a:lnTo>
                <a:lnTo>
                  <a:pt x="256" y="48"/>
                </a:lnTo>
                <a:lnTo>
                  <a:pt x="232" y="52"/>
                </a:lnTo>
                <a:lnTo>
                  <a:pt x="204" y="56"/>
                </a:lnTo>
                <a:lnTo>
                  <a:pt x="176" y="60"/>
                </a:lnTo>
                <a:lnTo>
                  <a:pt x="144" y="60"/>
                </a:lnTo>
                <a:lnTo>
                  <a:pt x="120" y="64"/>
                </a:lnTo>
                <a:lnTo>
                  <a:pt x="96" y="68"/>
                </a:lnTo>
                <a:lnTo>
                  <a:pt x="76" y="68"/>
                </a:lnTo>
                <a:lnTo>
                  <a:pt x="60" y="68"/>
                </a:lnTo>
                <a:lnTo>
                  <a:pt x="48" y="68"/>
                </a:lnTo>
                <a:lnTo>
                  <a:pt x="40" y="68"/>
                </a:lnTo>
                <a:lnTo>
                  <a:pt x="32" y="68"/>
                </a:lnTo>
                <a:lnTo>
                  <a:pt x="24" y="64"/>
                </a:lnTo>
                <a:lnTo>
                  <a:pt x="16" y="64"/>
                </a:lnTo>
                <a:lnTo>
                  <a:pt x="12" y="60"/>
                </a:lnTo>
                <a:lnTo>
                  <a:pt x="4" y="56"/>
                </a:lnTo>
                <a:lnTo>
                  <a:pt x="4" y="52"/>
                </a:lnTo>
                <a:lnTo>
                  <a:pt x="0" y="48"/>
                </a:lnTo>
                <a:lnTo>
                  <a:pt x="4" y="44"/>
                </a:lnTo>
                <a:lnTo>
                  <a:pt x="8" y="44"/>
                </a:lnTo>
                <a:lnTo>
                  <a:pt x="16" y="40"/>
                </a:lnTo>
                <a:lnTo>
                  <a:pt x="28" y="40"/>
                </a:lnTo>
                <a:lnTo>
                  <a:pt x="36" y="40"/>
                </a:lnTo>
                <a:lnTo>
                  <a:pt x="44" y="40"/>
                </a:lnTo>
                <a:lnTo>
                  <a:pt x="52" y="40"/>
                </a:lnTo>
                <a:lnTo>
                  <a:pt x="60" y="40"/>
                </a:lnTo>
                <a:lnTo>
                  <a:pt x="64" y="40"/>
                </a:lnTo>
                <a:lnTo>
                  <a:pt x="68" y="40"/>
                </a:lnTo>
                <a:lnTo>
                  <a:pt x="76" y="40"/>
                </a:lnTo>
                <a:lnTo>
                  <a:pt x="80" y="36"/>
                </a:lnTo>
                <a:lnTo>
                  <a:pt x="88" y="36"/>
                </a:lnTo>
                <a:lnTo>
                  <a:pt x="96" y="36"/>
                </a:lnTo>
                <a:lnTo>
                  <a:pt x="108" y="36"/>
                </a:lnTo>
                <a:lnTo>
                  <a:pt x="116" y="32"/>
                </a:lnTo>
                <a:lnTo>
                  <a:pt x="128" y="32"/>
                </a:lnTo>
                <a:lnTo>
                  <a:pt x="140" y="32"/>
                </a:lnTo>
                <a:lnTo>
                  <a:pt x="156" y="28"/>
                </a:lnTo>
                <a:lnTo>
                  <a:pt x="172" y="28"/>
                </a:lnTo>
                <a:lnTo>
                  <a:pt x="188" y="24"/>
                </a:lnTo>
                <a:lnTo>
                  <a:pt x="204" y="20"/>
                </a:lnTo>
                <a:lnTo>
                  <a:pt x="224" y="20"/>
                </a:lnTo>
                <a:lnTo>
                  <a:pt x="244" y="16"/>
                </a:lnTo>
                <a:lnTo>
                  <a:pt x="244" y="16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9" name="Freeform 69">
            <a:extLst>
              <a:ext uri="{FF2B5EF4-FFF2-40B4-BE49-F238E27FC236}">
                <a16:creationId xmlns:a16="http://schemas.microsoft.com/office/drawing/2014/main" id="{316BBB73-F603-4678-909F-BBBCD136B7BD}"/>
              </a:ext>
            </a:extLst>
          </p:cNvPr>
          <p:cNvSpPr>
            <a:spLocks/>
          </p:cNvSpPr>
          <p:nvPr/>
        </p:nvSpPr>
        <p:spPr bwMode="auto">
          <a:xfrm>
            <a:off x="5765349" y="1757565"/>
            <a:ext cx="300105" cy="1445172"/>
          </a:xfrm>
          <a:custGeom>
            <a:avLst/>
            <a:gdLst>
              <a:gd name="T0" fmla="*/ 4 w 80"/>
              <a:gd name="T1" fmla="*/ 16 h 288"/>
              <a:gd name="T2" fmla="*/ 0 w 80"/>
              <a:gd name="T3" fmla="*/ 12 h 288"/>
              <a:gd name="T4" fmla="*/ 4 w 80"/>
              <a:gd name="T5" fmla="*/ 4 h 288"/>
              <a:gd name="T6" fmla="*/ 20 w 80"/>
              <a:gd name="T7" fmla="*/ 0 h 288"/>
              <a:gd name="T8" fmla="*/ 40 w 80"/>
              <a:gd name="T9" fmla="*/ 0 h 288"/>
              <a:gd name="T10" fmla="*/ 64 w 80"/>
              <a:gd name="T11" fmla="*/ 8 h 288"/>
              <a:gd name="T12" fmla="*/ 76 w 80"/>
              <a:gd name="T13" fmla="*/ 16 h 288"/>
              <a:gd name="T14" fmla="*/ 80 w 80"/>
              <a:gd name="T15" fmla="*/ 24 h 288"/>
              <a:gd name="T16" fmla="*/ 80 w 80"/>
              <a:gd name="T17" fmla="*/ 36 h 288"/>
              <a:gd name="T18" fmla="*/ 76 w 80"/>
              <a:gd name="T19" fmla="*/ 52 h 288"/>
              <a:gd name="T20" fmla="*/ 72 w 80"/>
              <a:gd name="T21" fmla="*/ 72 h 288"/>
              <a:gd name="T22" fmla="*/ 72 w 80"/>
              <a:gd name="T23" fmla="*/ 100 h 288"/>
              <a:gd name="T24" fmla="*/ 68 w 80"/>
              <a:gd name="T25" fmla="*/ 136 h 288"/>
              <a:gd name="T26" fmla="*/ 68 w 80"/>
              <a:gd name="T27" fmla="*/ 180 h 288"/>
              <a:gd name="T28" fmla="*/ 64 w 80"/>
              <a:gd name="T29" fmla="*/ 216 h 288"/>
              <a:gd name="T30" fmla="*/ 60 w 80"/>
              <a:gd name="T31" fmla="*/ 244 h 288"/>
              <a:gd name="T32" fmla="*/ 56 w 80"/>
              <a:gd name="T33" fmla="*/ 264 h 288"/>
              <a:gd name="T34" fmla="*/ 52 w 80"/>
              <a:gd name="T35" fmla="*/ 276 h 288"/>
              <a:gd name="T36" fmla="*/ 44 w 80"/>
              <a:gd name="T37" fmla="*/ 288 h 288"/>
              <a:gd name="T38" fmla="*/ 32 w 80"/>
              <a:gd name="T39" fmla="*/ 288 h 288"/>
              <a:gd name="T40" fmla="*/ 24 w 80"/>
              <a:gd name="T41" fmla="*/ 280 h 288"/>
              <a:gd name="T42" fmla="*/ 12 w 80"/>
              <a:gd name="T43" fmla="*/ 260 h 288"/>
              <a:gd name="T44" fmla="*/ 8 w 80"/>
              <a:gd name="T45" fmla="*/ 248 h 288"/>
              <a:gd name="T46" fmla="*/ 8 w 80"/>
              <a:gd name="T47" fmla="*/ 236 h 288"/>
              <a:gd name="T48" fmla="*/ 8 w 80"/>
              <a:gd name="T49" fmla="*/ 216 h 288"/>
              <a:gd name="T50" fmla="*/ 16 w 80"/>
              <a:gd name="T51" fmla="*/ 184 h 288"/>
              <a:gd name="T52" fmla="*/ 20 w 80"/>
              <a:gd name="T53" fmla="*/ 132 h 288"/>
              <a:gd name="T54" fmla="*/ 20 w 80"/>
              <a:gd name="T55" fmla="*/ 100 h 288"/>
              <a:gd name="T56" fmla="*/ 20 w 80"/>
              <a:gd name="T57" fmla="*/ 80 h 288"/>
              <a:gd name="T58" fmla="*/ 20 w 80"/>
              <a:gd name="T59" fmla="*/ 44 h 288"/>
              <a:gd name="T60" fmla="*/ 16 w 80"/>
              <a:gd name="T61" fmla="*/ 28 h 288"/>
              <a:gd name="T62" fmla="*/ 4 w 80"/>
              <a:gd name="T63" fmla="*/ 20 h 2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80" h="288">
                <a:moveTo>
                  <a:pt x="4" y="20"/>
                </a:moveTo>
                <a:lnTo>
                  <a:pt x="4" y="16"/>
                </a:lnTo>
                <a:lnTo>
                  <a:pt x="0" y="12"/>
                </a:lnTo>
                <a:lnTo>
                  <a:pt x="0" y="12"/>
                </a:lnTo>
                <a:lnTo>
                  <a:pt x="0" y="8"/>
                </a:lnTo>
                <a:lnTo>
                  <a:pt x="4" y="4"/>
                </a:lnTo>
                <a:lnTo>
                  <a:pt x="12" y="4"/>
                </a:lnTo>
                <a:lnTo>
                  <a:pt x="20" y="0"/>
                </a:lnTo>
                <a:lnTo>
                  <a:pt x="32" y="0"/>
                </a:lnTo>
                <a:lnTo>
                  <a:pt x="40" y="0"/>
                </a:lnTo>
                <a:lnTo>
                  <a:pt x="52" y="4"/>
                </a:lnTo>
                <a:lnTo>
                  <a:pt x="64" y="8"/>
                </a:lnTo>
                <a:lnTo>
                  <a:pt x="72" y="12"/>
                </a:lnTo>
                <a:lnTo>
                  <a:pt x="76" y="16"/>
                </a:lnTo>
                <a:lnTo>
                  <a:pt x="80" y="20"/>
                </a:lnTo>
                <a:lnTo>
                  <a:pt x="80" y="24"/>
                </a:lnTo>
                <a:lnTo>
                  <a:pt x="80" y="28"/>
                </a:lnTo>
                <a:lnTo>
                  <a:pt x="80" y="36"/>
                </a:lnTo>
                <a:lnTo>
                  <a:pt x="76" y="44"/>
                </a:lnTo>
                <a:lnTo>
                  <a:pt x="76" y="52"/>
                </a:lnTo>
                <a:lnTo>
                  <a:pt x="76" y="60"/>
                </a:lnTo>
                <a:lnTo>
                  <a:pt x="72" y="72"/>
                </a:lnTo>
                <a:lnTo>
                  <a:pt x="72" y="84"/>
                </a:lnTo>
                <a:lnTo>
                  <a:pt x="72" y="100"/>
                </a:lnTo>
                <a:lnTo>
                  <a:pt x="68" y="116"/>
                </a:lnTo>
                <a:lnTo>
                  <a:pt x="68" y="136"/>
                </a:lnTo>
                <a:lnTo>
                  <a:pt x="68" y="156"/>
                </a:lnTo>
                <a:lnTo>
                  <a:pt x="68" y="180"/>
                </a:lnTo>
                <a:lnTo>
                  <a:pt x="64" y="196"/>
                </a:lnTo>
                <a:lnTo>
                  <a:pt x="64" y="216"/>
                </a:lnTo>
                <a:lnTo>
                  <a:pt x="64" y="232"/>
                </a:lnTo>
                <a:lnTo>
                  <a:pt x="60" y="244"/>
                </a:lnTo>
                <a:lnTo>
                  <a:pt x="60" y="252"/>
                </a:lnTo>
                <a:lnTo>
                  <a:pt x="56" y="264"/>
                </a:lnTo>
                <a:lnTo>
                  <a:pt x="56" y="268"/>
                </a:lnTo>
                <a:lnTo>
                  <a:pt x="52" y="276"/>
                </a:lnTo>
                <a:lnTo>
                  <a:pt x="48" y="284"/>
                </a:lnTo>
                <a:lnTo>
                  <a:pt x="44" y="288"/>
                </a:lnTo>
                <a:lnTo>
                  <a:pt x="40" y="288"/>
                </a:lnTo>
                <a:lnTo>
                  <a:pt x="32" y="288"/>
                </a:lnTo>
                <a:lnTo>
                  <a:pt x="28" y="284"/>
                </a:lnTo>
                <a:lnTo>
                  <a:pt x="24" y="280"/>
                </a:lnTo>
                <a:lnTo>
                  <a:pt x="16" y="272"/>
                </a:lnTo>
                <a:lnTo>
                  <a:pt x="12" y="260"/>
                </a:lnTo>
                <a:lnTo>
                  <a:pt x="8" y="252"/>
                </a:lnTo>
                <a:lnTo>
                  <a:pt x="8" y="248"/>
                </a:lnTo>
                <a:lnTo>
                  <a:pt x="4" y="244"/>
                </a:lnTo>
                <a:lnTo>
                  <a:pt x="8" y="236"/>
                </a:lnTo>
                <a:lnTo>
                  <a:pt x="8" y="228"/>
                </a:lnTo>
                <a:lnTo>
                  <a:pt x="8" y="216"/>
                </a:lnTo>
                <a:lnTo>
                  <a:pt x="12" y="200"/>
                </a:lnTo>
                <a:lnTo>
                  <a:pt x="16" y="184"/>
                </a:lnTo>
                <a:lnTo>
                  <a:pt x="16" y="168"/>
                </a:lnTo>
                <a:lnTo>
                  <a:pt x="20" y="132"/>
                </a:lnTo>
                <a:lnTo>
                  <a:pt x="20" y="116"/>
                </a:lnTo>
                <a:lnTo>
                  <a:pt x="20" y="100"/>
                </a:lnTo>
                <a:lnTo>
                  <a:pt x="20" y="88"/>
                </a:lnTo>
                <a:lnTo>
                  <a:pt x="20" y="80"/>
                </a:lnTo>
                <a:lnTo>
                  <a:pt x="20" y="60"/>
                </a:lnTo>
                <a:lnTo>
                  <a:pt x="20" y="44"/>
                </a:lnTo>
                <a:lnTo>
                  <a:pt x="20" y="36"/>
                </a:lnTo>
                <a:lnTo>
                  <a:pt x="16" y="28"/>
                </a:lnTo>
                <a:lnTo>
                  <a:pt x="12" y="24"/>
                </a:lnTo>
                <a:lnTo>
                  <a:pt x="4" y="20"/>
                </a:lnTo>
                <a:lnTo>
                  <a:pt x="4" y="20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0" name="Freeform 70">
            <a:extLst>
              <a:ext uri="{FF2B5EF4-FFF2-40B4-BE49-F238E27FC236}">
                <a16:creationId xmlns:a16="http://schemas.microsoft.com/office/drawing/2014/main" id="{917653A3-E77F-4A17-8319-758CFCBCD26F}"/>
              </a:ext>
            </a:extLst>
          </p:cNvPr>
          <p:cNvSpPr>
            <a:spLocks/>
          </p:cNvSpPr>
          <p:nvPr/>
        </p:nvSpPr>
        <p:spPr bwMode="auto">
          <a:xfrm>
            <a:off x="4835023" y="2018499"/>
            <a:ext cx="1110390" cy="903233"/>
          </a:xfrm>
          <a:custGeom>
            <a:avLst/>
            <a:gdLst>
              <a:gd name="T0" fmla="*/ 232 w 296"/>
              <a:gd name="T1" fmla="*/ 88 h 180"/>
              <a:gd name="T2" fmla="*/ 216 w 296"/>
              <a:gd name="T3" fmla="*/ 100 h 180"/>
              <a:gd name="T4" fmla="*/ 196 w 296"/>
              <a:gd name="T5" fmla="*/ 112 h 180"/>
              <a:gd name="T6" fmla="*/ 176 w 296"/>
              <a:gd name="T7" fmla="*/ 124 h 180"/>
              <a:gd name="T8" fmla="*/ 156 w 296"/>
              <a:gd name="T9" fmla="*/ 132 h 180"/>
              <a:gd name="T10" fmla="*/ 132 w 296"/>
              <a:gd name="T11" fmla="*/ 144 h 180"/>
              <a:gd name="T12" fmla="*/ 108 w 296"/>
              <a:gd name="T13" fmla="*/ 156 h 180"/>
              <a:gd name="T14" fmla="*/ 80 w 296"/>
              <a:gd name="T15" fmla="*/ 164 h 180"/>
              <a:gd name="T16" fmla="*/ 56 w 296"/>
              <a:gd name="T17" fmla="*/ 168 h 180"/>
              <a:gd name="T18" fmla="*/ 48 w 296"/>
              <a:gd name="T19" fmla="*/ 172 h 180"/>
              <a:gd name="T20" fmla="*/ 36 w 296"/>
              <a:gd name="T21" fmla="*/ 176 h 180"/>
              <a:gd name="T22" fmla="*/ 28 w 296"/>
              <a:gd name="T23" fmla="*/ 176 h 180"/>
              <a:gd name="T24" fmla="*/ 20 w 296"/>
              <a:gd name="T25" fmla="*/ 176 h 180"/>
              <a:gd name="T26" fmla="*/ 12 w 296"/>
              <a:gd name="T27" fmla="*/ 180 h 180"/>
              <a:gd name="T28" fmla="*/ 8 w 296"/>
              <a:gd name="T29" fmla="*/ 180 h 180"/>
              <a:gd name="T30" fmla="*/ 4 w 296"/>
              <a:gd name="T31" fmla="*/ 176 h 180"/>
              <a:gd name="T32" fmla="*/ 4 w 296"/>
              <a:gd name="T33" fmla="*/ 176 h 180"/>
              <a:gd name="T34" fmla="*/ 0 w 296"/>
              <a:gd name="T35" fmla="*/ 172 h 180"/>
              <a:gd name="T36" fmla="*/ 4 w 296"/>
              <a:gd name="T37" fmla="*/ 172 h 180"/>
              <a:gd name="T38" fmla="*/ 8 w 296"/>
              <a:gd name="T39" fmla="*/ 168 h 180"/>
              <a:gd name="T40" fmla="*/ 12 w 296"/>
              <a:gd name="T41" fmla="*/ 164 h 180"/>
              <a:gd name="T42" fmla="*/ 20 w 296"/>
              <a:gd name="T43" fmla="*/ 160 h 180"/>
              <a:gd name="T44" fmla="*/ 32 w 296"/>
              <a:gd name="T45" fmla="*/ 152 h 180"/>
              <a:gd name="T46" fmla="*/ 40 w 296"/>
              <a:gd name="T47" fmla="*/ 148 h 180"/>
              <a:gd name="T48" fmla="*/ 56 w 296"/>
              <a:gd name="T49" fmla="*/ 144 h 180"/>
              <a:gd name="T50" fmla="*/ 84 w 296"/>
              <a:gd name="T51" fmla="*/ 128 h 180"/>
              <a:gd name="T52" fmla="*/ 108 w 296"/>
              <a:gd name="T53" fmla="*/ 116 h 180"/>
              <a:gd name="T54" fmla="*/ 132 w 296"/>
              <a:gd name="T55" fmla="*/ 100 h 180"/>
              <a:gd name="T56" fmla="*/ 156 w 296"/>
              <a:gd name="T57" fmla="*/ 88 h 180"/>
              <a:gd name="T58" fmla="*/ 180 w 296"/>
              <a:gd name="T59" fmla="*/ 72 h 180"/>
              <a:gd name="T60" fmla="*/ 204 w 296"/>
              <a:gd name="T61" fmla="*/ 52 h 180"/>
              <a:gd name="T62" fmla="*/ 224 w 296"/>
              <a:gd name="T63" fmla="*/ 28 h 180"/>
              <a:gd name="T64" fmla="*/ 244 w 296"/>
              <a:gd name="T65" fmla="*/ 0 h 180"/>
              <a:gd name="T66" fmla="*/ 296 w 296"/>
              <a:gd name="T67" fmla="*/ 12 h 180"/>
              <a:gd name="T68" fmla="*/ 280 w 296"/>
              <a:gd name="T69" fmla="*/ 32 h 180"/>
              <a:gd name="T70" fmla="*/ 268 w 296"/>
              <a:gd name="T71" fmla="*/ 52 h 180"/>
              <a:gd name="T72" fmla="*/ 252 w 296"/>
              <a:gd name="T73" fmla="*/ 72 h 180"/>
              <a:gd name="T74" fmla="*/ 232 w 296"/>
              <a:gd name="T75" fmla="*/ 88 h 180"/>
              <a:gd name="T76" fmla="*/ 232 w 296"/>
              <a:gd name="T77" fmla="*/ 88 h 1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296" h="180">
                <a:moveTo>
                  <a:pt x="232" y="88"/>
                </a:moveTo>
                <a:lnTo>
                  <a:pt x="216" y="100"/>
                </a:lnTo>
                <a:lnTo>
                  <a:pt x="196" y="112"/>
                </a:lnTo>
                <a:lnTo>
                  <a:pt x="176" y="124"/>
                </a:lnTo>
                <a:lnTo>
                  <a:pt x="156" y="132"/>
                </a:lnTo>
                <a:lnTo>
                  <a:pt x="132" y="144"/>
                </a:lnTo>
                <a:lnTo>
                  <a:pt x="108" y="156"/>
                </a:lnTo>
                <a:lnTo>
                  <a:pt x="80" y="164"/>
                </a:lnTo>
                <a:lnTo>
                  <a:pt x="56" y="168"/>
                </a:lnTo>
                <a:lnTo>
                  <a:pt x="48" y="172"/>
                </a:lnTo>
                <a:lnTo>
                  <a:pt x="36" y="176"/>
                </a:lnTo>
                <a:lnTo>
                  <a:pt x="28" y="176"/>
                </a:lnTo>
                <a:lnTo>
                  <a:pt x="20" y="176"/>
                </a:lnTo>
                <a:lnTo>
                  <a:pt x="12" y="180"/>
                </a:lnTo>
                <a:lnTo>
                  <a:pt x="8" y="180"/>
                </a:lnTo>
                <a:lnTo>
                  <a:pt x="4" y="176"/>
                </a:lnTo>
                <a:lnTo>
                  <a:pt x="4" y="176"/>
                </a:lnTo>
                <a:lnTo>
                  <a:pt x="0" y="172"/>
                </a:lnTo>
                <a:lnTo>
                  <a:pt x="4" y="172"/>
                </a:lnTo>
                <a:lnTo>
                  <a:pt x="8" y="168"/>
                </a:lnTo>
                <a:lnTo>
                  <a:pt x="12" y="164"/>
                </a:lnTo>
                <a:lnTo>
                  <a:pt x="20" y="160"/>
                </a:lnTo>
                <a:lnTo>
                  <a:pt x="32" y="152"/>
                </a:lnTo>
                <a:lnTo>
                  <a:pt x="40" y="148"/>
                </a:lnTo>
                <a:lnTo>
                  <a:pt x="56" y="144"/>
                </a:lnTo>
                <a:lnTo>
                  <a:pt x="84" y="128"/>
                </a:lnTo>
                <a:lnTo>
                  <a:pt x="108" y="116"/>
                </a:lnTo>
                <a:lnTo>
                  <a:pt x="132" y="100"/>
                </a:lnTo>
                <a:lnTo>
                  <a:pt x="156" y="88"/>
                </a:lnTo>
                <a:lnTo>
                  <a:pt x="180" y="72"/>
                </a:lnTo>
                <a:lnTo>
                  <a:pt x="204" y="52"/>
                </a:lnTo>
                <a:lnTo>
                  <a:pt x="224" y="28"/>
                </a:lnTo>
                <a:lnTo>
                  <a:pt x="244" y="0"/>
                </a:lnTo>
                <a:lnTo>
                  <a:pt x="296" y="12"/>
                </a:lnTo>
                <a:lnTo>
                  <a:pt x="280" y="32"/>
                </a:lnTo>
                <a:lnTo>
                  <a:pt x="268" y="52"/>
                </a:lnTo>
                <a:lnTo>
                  <a:pt x="252" y="72"/>
                </a:lnTo>
                <a:lnTo>
                  <a:pt x="232" y="88"/>
                </a:lnTo>
                <a:lnTo>
                  <a:pt x="232" y="88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1" name="Freeform 71">
            <a:extLst>
              <a:ext uri="{FF2B5EF4-FFF2-40B4-BE49-F238E27FC236}">
                <a16:creationId xmlns:a16="http://schemas.microsoft.com/office/drawing/2014/main" id="{FC4C9142-A41B-4927-A164-0C330F4EFD53}"/>
              </a:ext>
            </a:extLst>
          </p:cNvPr>
          <p:cNvSpPr>
            <a:spLocks/>
          </p:cNvSpPr>
          <p:nvPr/>
        </p:nvSpPr>
        <p:spPr bwMode="auto">
          <a:xfrm>
            <a:off x="5900397" y="2038570"/>
            <a:ext cx="1425500" cy="843017"/>
          </a:xfrm>
          <a:custGeom>
            <a:avLst/>
            <a:gdLst>
              <a:gd name="T0" fmla="*/ 320 w 380"/>
              <a:gd name="T1" fmla="*/ 128 h 168"/>
              <a:gd name="T2" fmla="*/ 336 w 380"/>
              <a:gd name="T3" fmla="*/ 128 h 168"/>
              <a:gd name="T4" fmla="*/ 348 w 380"/>
              <a:gd name="T5" fmla="*/ 132 h 168"/>
              <a:gd name="T6" fmla="*/ 356 w 380"/>
              <a:gd name="T7" fmla="*/ 136 h 168"/>
              <a:gd name="T8" fmla="*/ 364 w 380"/>
              <a:gd name="T9" fmla="*/ 136 h 168"/>
              <a:gd name="T10" fmla="*/ 372 w 380"/>
              <a:gd name="T11" fmla="*/ 140 h 168"/>
              <a:gd name="T12" fmla="*/ 376 w 380"/>
              <a:gd name="T13" fmla="*/ 144 h 168"/>
              <a:gd name="T14" fmla="*/ 380 w 380"/>
              <a:gd name="T15" fmla="*/ 144 h 168"/>
              <a:gd name="T16" fmla="*/ 380 w 380"/>
              <a:gd name="T17" fmla="*/ 148 h 168"/>
              <a:gd name="T18" fmla="*/ 380 w 380"/>
              <a:gd name="T19" fmla="*/ 148 h 168"/>
              <a:gd name="T20" fmla="*/ 376 w 380"/>
              <a:gd name="T21" fmla="*/ 152 h 168"/>
              <a:gd name="T22" fmla="*/ 372 w 380"/>
              <a:gd name="T23" fmla="*/ 156 h 168"/>
              <a:gd name="T24" fmla="*/ 368 w 380"/>
              <a:gd name="T25" fmla="*/ 156 h 168"/>
              <a:gd name="T26" fmla="*/ 360 w 380"/>
              <a:gd name="T27" fmla="*/ 156 h 168"/>
              <a:gd name="T28" fmla="*/ 348 w 380"/>
              <a:gd name="T29" fmla="*/ 160 h 168"/>
              <a:gd name="T30" fmla="*/ 336 w 380"/>
              <a:gd name="T31" fmla="*/ 160 h 168"/>
              <a:gd name="T32" fmla="*/ 324 w 380"/>
              <a:gd name="T33" fmla="*/ 160 h 168"/>
              <a:gd name="T34" fmla="*/ 312 w 380"/>
              <a:gd name="T35" fmla="*/ 164 h 168"/>
              <a:gd name="T36" fmla="*/ 300 w 380"/>
              <a:gd name="T37" fmla="*/ 164 h 168"/>
              <a:gd name="T38" fmla="*/ 288 w 380"/>
              <a:gd name="T39" fmla="*/ 164 h 168"/>
              <a:gd name="T40" fmla="*/ 276 w 380"/>
              <a:gd name="T41" fmla="*/ 168 h 168"/>
              <a:gd name="T42" fmla="*/ 268 w 380"/>
              <a:gd name="T43" fmla="*/ 168 h 168"/>
              <a:gd name="T44" fmla="*/ 260 w 380"/>
              <a:gd name="T45" fmla="*/ 168 h 168"/>
              <a:gd name="T46" fmla="*/ 252 w 380"/>
              <a:gd name="T47" fmla="*/ 168 h 168"/>
              <a:gd name="T48" fmla="*/ 248 w 380"/>
              <a:gd name="T49" fmla="*/ 168 h 168"/>
              <a:gd name="T50" fmla="*/ 240 w 380"/>
              <a:gd name="T51" fmla="*/ 168 h 168"/>
              <a:gd name="T52" fmla="*/ 232 w 380"/>
              <a:gd name="T53" fmla="*/ 168 h 168"/>
              <a:gd name="T54" fmla="*/ 220 w 380"/>
              <a:gd name="T55" fmla="*/ 168 h 168"/>
              <a:gd name="T56" fmla="*/ 212 w 380"/>
              <a:gd name="T57" fmla="*/ 164 h 168"/>
              <a:gd name="T58" fmla="*/ 196 w 380"/>
              <a:gd name="T59" fmla="*/ 164 h 168"/>
              <a:gd name="T60" fmla="*/ 192 w 380"/>
              <a:gd name="T61" fmla="*/ 160 h 168"/>
              <a:gd name="T62" fmla="*/ 184 w 380"/>
              <a:gd name="T63" fmla="*/ 156 h 168"/>
              <a:gd name="T64" fmla="*/ 176 w 380"/>
              <a:gd name="T65" fmla="*/ 148 h 168"/>
              <a:gd name="T66" fmla="*/ 164 w 380"/>
              <a:gd name="T67" fmla="*/ 144 h 168"/>
              <a:gd name="T68" fmla="*/ 156 w 380"/>
              <a:gd name="T69" fmla="*/ 136 h 168"/>
              <a:gd name="T70" fmla="*/ 144 w 380"/>
              <a:gd name="T71" fmla="*/ 128 h 168"/>
              <a:gd name="T72" fmla="*/ 132 w 380"/>
              <a:gd name="T73" fmla="*/ 120 h 168"/>
              <a:gd name="T74" fmla="*/ 116 w 380"/>
              <a:gd name="T75" fmla="*/ 108 h 168"/>
              <a:gd name="T76" fmla="*/ 100 w 380"/>
              <a:gd name="T77" fmla="*/ 96 h 168"/>
              <a:gd name="T78" fmla="*/ 84 w 380"/>
              <a:gd name="T79" fmla="*/ 84 h 168"/>
              <a:gd name="T80" fmla="*/ 64 w 380"/>
              <a:gd name="T81" fmla="*/ 68 h 168"/>
              <a:gd name="T82" fmla="*/ 44 w 380"/>
              <a:gd name="T83" fmla="*/ 52 h 168"/>
              <a:gd name="T84" fmla="*/ 24 w 380"/>
              <a:gd name="T85" fmla="*/ 32 h 168"/>
              <a:gd name="T86" fmla="*/ 0 w 380"/>
              <a:gd name="T87" fmla="*/ 12 h 168"/>
              <a:gd name="T88" fmla="*/ 16 w 380"/>
              <a:gd name="T89" fmla="*/ 0 h 168"/>
              <a:gd name="T90" fmla="*/ 40 w 380"/>
              <a:gd name="T91" fmla="*/ 16 h 168"/>
              <a:gd name="T92" fmla="*/ 64 w 380"/>
              <a:gd name="T93" fmla="*/ 28 h 168"/>
              <a:gd name="T94" fmla="*/ 84 w 380"/>
              <a:gd name="T95" fmla="*/ 40 h 168"/>
              <a:gd name="T96" fmla="*/ 100 w 380"/>
              <a:gd name="T97" fmla="*/ 48 h 168"/>
              <a:gd name="T98" fmla="*/ 116 w 380"/>
              <a:gd name="T99" fmla="*/ 56 h 168"/>
              <a:gd name="T100" fmla="*/ 132 w 380"/>
              <a:gd name="T101" fmla="*/ 64 h 168"/>
              <a:gd name="T102" fmla="*/ 144 w 380"/>
              <a:gd name="T103" fmla="*/ 68 h 168"/>
              <a:gd name="T104" fmla="*/ 152 w 380"/>
              <a:gd name="T105" fmla="*/ 72 h 168"/>
              <a:gd name="T106" fmla="*/ 168 w 380"/>
              <a:gd name="T107" fmla="*/ 80 h 168"/>
              <a:gd name="T108" fmla="*/ 188 w 380"/>
              <a:gd name="T109" fmla="*/ 88 h 168"/>
              <a:gd name="T110" fmla="*/ 204 w 380"/>
              <a:gd name="T111" fmla="*/ 96 h 168"/>
              <a:gd name="T112" fmla="*/ 224 w 380"/>
              <a:gd name="T113" fmla="*/ 104 h 168"/>
              <a:gd name="T114" fmla="*/ 244 w 380"/>
              <a:gd name="T115" fmla="*/ 108 h 168"/>
              <a:gd name="T116" fmla="*/ 268 w 380"/>
              <a:gd name="T117" fmla="*/ 116 h 168"/>
              <a:gd name="T118" fmla="*/ 296 w 380"/>
              <a:gd name="T119" fmla="*/ 120 h 168"/>
              <a:gd name="T120" fmla="*/ 320 w 380"/>
              <a:gd name="T121" fmla="*/ 128 h 168"/>
              <a:gd name="T122" fmla="*/ 320 w 380"/>
              <a:gd name="T123" fmla="*/ 128 h 1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380" h="168">
                <a:moveTo>
                  <a:pt x="320" y="128"/>
                </a:moveTo>
                <a:lnTo>
                  <a:pt x="336" y="128"/>
                </a:lnTo>
                <a:lnTo>
                  <a:pt x="348" y="132"/>
                </a:lnTo>
                <a:lnTo>
                  <a:pt x="356" y="136"/>
                </a:lnTo>
                <a:lnTo>
                  <a:pt x="364" y="136"/>
                </a:lnTo>
                <a:lnTo>
                  <a:pt x="372" y="140"/>
                </a:lnTo>
                <a:lnTo>
                  <a:pt x="376" y="144"/>
                </a:lnTo>
                <a:lnTo>
                  <a:pt x="380" y="144"/>
                </a:lnTo>
                <a:lnTo>
                  <a:pt x="380" y="148"/>
                </a:lnTo>
                <a:lnTo>
                  <a:pt x="380" y="148"/>
                </a:lnTo>
                <a:lnTo>
                  <a:pt x="376" y="152"/>
                </a:lnTo>
                <a:lnTo>
                  <a:pt x="372" y="156"/>
                </a:lnTo>
                <a:lnTo>
                  <a:pt x="368" y="156"/>
                </a:lnTo>
                <a:lnTo>
                  <a:pt x="360" y="156"/>
                </a:lnTo>
                <a:lnTo>
                  <a:pt x="348" y="160"/>
                </a:lnTo>
                <a:lnTo>
                  <a:pt x="336" y="160"/>
                </a:lnTo>
                <a:lnTo>
                  <a:pt x="324" y="160"/>
                </a:lnTo>
                <a:lnTo>
                  <a:pt x="312" y="164"/>
                </a:lnTo>
                <a:lnTo>
                  <a:pt x="300" y="164"/>
                </a:lnTo>
                <a:lnTo>
                  <a:pt x="288" y="164"/>
                </a:lnTo>
                <a:lnTo>
                  <a:pt x="276" y="168"/>
                </a:lnTo>
                <a:lnTo>
                  <a:pt x="268" y="168"/>
                </a:lnTo>
                <a:lnTo>
                  <a:pt x="260" y="168"/>
                </a:lnTo>
                <a:lnTo>
                  <a:pt x="252" y="168"/>
                </a:lnTo>
                <a:lnTo>
                  <a:pt x="248" y="168"/>
                </a:lnTo>
                <a:lnTo>
                  <a:pt x="240" y="168"/>
                </a:lnTo>
                <a:lnTo>
                  <a:pt x="232" y="168"/>
                </a:lnTo>
                <a:lnTo>
                  <a:pt x="220" y="168"/>
                </a:lnTo>
                <a:lnTo>
                  <a:pt x="212" y="164"/>
                </a:lnTo>
                <a:lnTo>
                  <a:pt x="196" y="164"/>
                </a:lnTo>
                <a:lnTo>
                  <a:pt x="192" y="160"/>
                </a:lnTo>
                <a:lnTo>
                  <a:pt x="184" y="156"/>
                </a:lnTo>
                <a:lnTo>
                  <a:pt x="176" y="148"/>
                </a:lnTo>
                <a:lnTo>
                  <a:pt x="164" y="144"/>
                </a:lnTo>
                <a:lnTo>
                  <a:pt x="156" y="136"/>
                </a:lnTo>
                <a:lnTo>
                  <a:pt x="144" y="128"/>
                </a:lnTo>
                <a:lnTo>
                  <a:pt x="132" y="120"/>
                </a:lnTo>
                <a:lnTo>
                  <a:pt x="116" y="108"/>
                </a:lnTo>
                <a:lnTo>
                  <a:pt x="100" y="96"/>
                </a:lnTo>
                <a:lnTo>
                  <a:pt x="84" y="84"/>
                </a:lnTo>
                <a:lnTo>
                  <a:pt x="64" y="68"/>
                </a:lnTo>
                <a:lnTo>
                  <a:pt x="44" y="52"/>
                </a:lnTo>
                <a:lnTo>
                  <a:pt x="24" y="32"/>
                </a:lnTo>
                <a:lnTo>
                  <a:pt x="0" y="12"/>
                </a:lnTo>
                <a:lnTo>
                  <a:pt x="16" y="0"/>
                </a:lnTo>
                <a:lnTo>
                  <a:pt x="40" y="16"/>
                </a:lnTo>
                <a:lnTo>
                  <a:pt x="64" y="28"/>
                </a:lnTo>
                <a:lnTo>
                  <a:pt x="84" y="40"/>
                </a:lnTo>
                <a:lnTo>
                  <a:pt x="100" y="48"/>
                </a:lnTo>
                <a:lnTo>
                  <a:pt x="116" y="56"/>
                </a:lnTo>
                <a:lnTo>
                  <a:pt x="132" y="64"/>
                </a:lnTo>
                <a:lnTo>
                  <a:pt x="144" y="68"/>
                </a:lnTo>
                <a:lnTo>
                  <a:pt x="152" y="72"/>
                </a:lnTo>
                <a:lnTo>
                  <a:pt x="168" y="80"/>
                </a:lnTo>
                <a:lnTo>
                  <a:pt x="188" y="88"/>
                </a:lnTo>
                <a:lnTo>
                  <a:pt x="204" y="96"/>
                </a:lnTo>
                <a:lnTo>
                  <a:pt x="224" y="104"/>
                </a:lnTo>
                <a:lnTo>
                  <a:pt x="244" y="108"/>
                </a:lnTo>
                <a:lnTo>
                  <a:pt x="268" y="116"/>
                </a:lnTo>
                <a:lnTo>
                  <a:pt x="296" y="120"/>
                </a:lnTo>
                <a:lnTo>
                  <a:pt x="320" y="128"/>
                </a:lnTo>
                <a:lnTo>
                  <a:pt x="320" y="128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792979432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reeform 340">
            <a:extLst>
              <a:ext uri="{FF2B5EF4-FFF2-40B4-BE49-F238E27FC236}">
                <a16:creationId xmlns:a16="http://schemas.microsoft.com/office/drawing/2014/main" id="{917187BB-FA3C-42E2-9518-882437969179}"/>
              </a:ext>
            </a:extLst>
          </p:cNvPr>
          <p:cNvSpPr>
            <a:spLocks/>
          </p:cNvSpPr>
          <p:nvPr/>
        </p:nvSpPr>
        <p:spPr bwMode="auto">
          <a:xfrm>
            <a:off x="1824444" y="1306265"/>
            <a:ext cx="296996" cy="476796"/>
          </a:xfrm>
          <a:custGeom>
            <a:avLst/>
            <a:gdLst>
              <a:gd name="T0" fmla="*/ 36 w 80"/>
              <a:gd name="T1" fmla="*/ 68 h 96"/>
              <a:gd name="T2" fmla="*/ 32 w 80"/>
              <a:gd name="T3" fmla="*/ 60 h 96"/>
              <a:gd name="T4" fmla="*/ 32 w 80"/>
              <a:gd name="T5" fmla="*/ 52 h 96"/>
              <a:gd name="T6" fmla="*/ 24 w 80"/>
              <a:gd name="T7" fmla="*/ 40 h 96"/>
              <a:gd name="T8" fmla="*/ 20 w 80"/>
              <a:gd name="T9" fmla="*/ 32 h 96"/>
              <a:gd name="T10" fmla="*/ 12 w 80"/>
              <a:gd name="T11" fmla="*/ 24 h 96"/>
              <a:gd name="T12" fmla="*/ 8 w 80"/>
              <a:gd name="T13" fmla="*/ 20 h 96"/>
              <a:gd name="T14" fmla="*/ 4 w 80"/>
              <a:gd name="T15" fmla="*/ 16 h 96"/>
              <a:gd name="T16" fmla="*/ 4 w 80"/>
              <a:gd name="T17" fmla="*/ 12 h 96"/>
              <a:gd name="T18" fmla="*/ 0 w 80"/>
              <a:gd name="T19" fmla="*/ 8 h 96"/>
              <a:gd name="T20" fmla="*/ 4 w 80"/>
              <a:gd name="T21" fmla="*/ 4 h 96"/>
              <a:gd name="T22" fmla="*/ 8 w 80"/>
              <a:gd name="T23" fmla="*/ 0 h 96"/>
              <a:gd name="T24" fmla="*/ 12 w 80"/>
              <a:gd name="T25" fmla="*/ 0 h 96"/>
              <a:gd name="T26" fmla="*/ 20 w 80"/>
              <a:gd name="T27" fmla="*/ 0 h 96"/>
              <a:gd name="T28" fmla="*/ 24 w 80"/>
              <a:gd name="T29" fmla="*/ 0 h 96"/>
              <a:gd name="T30" fmla="*/ 28 w 80"/>
              <a:gd name="T31" fmla="*/ 0 h 96"/>
              <a:gd name="T32" fmla="*/ 40 w 80"/>
              <a:gd name="T33" fmla="*/ 0 h 96"/>
              <a:gd name="T34" fmla="*/ 56 w 80"/>
              <a:gd name="T35" fmla="*/ 4 h 96"/>
              <a:gd name="T36" fmla="*/ 76 w 80"/>
              <a:gd name="T37" fmla="*/ 8 h 96"/>
              <a:gd name="T38" fmla="*/ 76 w 80"/>
              <a:gd name="T39" fmla="*/ 16 h 96"/>
              <a:gd name="T40" fmla="*/ 76 w 80"/>
              <a:gd name="T41" fmla="*/ 28 h 96"/>
              <a:gd name="T42" fmla="*/ 80 w 80"/>
              <a:gd name="T43" fmla="*/ 40 h 96"/>
              <a:gd name="T44" fmla="*/ 80 w 80"/>
              <a:gd name="T45" fmla="*/ 56 h 96"/>
              <a:gd name="T46" fmla="*/ 80 w 80"/>
              <a:gd name="T47" fmla="*/ 68 h 96"/>
              <a:gd name="T48" fmla="*/ 80 w 80"/>
              <a:gd name="T49" fmla="*/ 80 h 96"/>
              <a:gd name="T50" fmla="*/ 76 w 80"/>
              <a:gd name="T51" fmla="*/ 88 h 96"/>
              <a:gd name="T52" fmla="*/ 68 w 80"/>
              <a:gd name="T53" fmla="*/ 96 h 96"/>
              <a:gd name="T54" fmla="*/ 64 w 80"/>
              <a:gd name="T55" fmla="*/ 96 h 96"/>
              <a:gd name="T56" fmla="*/ 60 w 80"/>
              <a:gd name="T57" fmla="*/ 96 h 96"/>
              <a:gd name="T58" fmla="*/ 56 w 80"/>
              <a:gd name="T59" fmla="*/ 96 h 96"/>
              <a:gd name="T60" fmla="*/ 52 w 80"/>
              <a:gd name="T61" fmla="*/ 92 h 96"/>
              <a:gd name="T62" fmla="*/ 48 w 80"/>
              <a:gd name="T63" fmla="*/ 88 h 96"/>
              <a:gd name="T64" fmla="*/ 44 w 80"/>
              <a:gd name="T65" fmla="*/ 84 h 96"/>
              <a:gd name="T66" fmla="*/ 40 w 80"/>
              <a:gd name="T67" fmla="*/ 76 h 96"/>
              <a:gd name="T68" fmla="*/ 36 w 80"/>
              <a:gd name="T69" fmla="*/ 68 h 96"/>
              <a:gd name="T70" fmla="*/ 36 w 80"/>
              <a:gd name="T71" fmla="*/ 68 h 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80" h="96">
                <a:moveTo>
                  <a:pt x="36" y="68"/>
                </a:moveTo>
                <a:lnTo>
                  <a:pt x="32" y="60"/>
                </a:lnTo>
                <a:lnTo>
                  <a:pt x="32" y="52"/>
                </a:lnTo>
                <a:lnTo>
                  <a:pt x="24" y="40"/>
                </a:lnTo>
                <a:lnTo>
                  <a:pt x="20" y="32"/>
                </a:lnTo>
                <a:lnTo>
                  <a:pt x="12" y="24"/>
                </a:lnTo>
                <a:lnTo>
                  <a:pt x="8" y="20"/>
                </a:lnTo>
                <a:lnTo>
                  <a:pt x="4" y="16"/>
                </a:lnTo>
                <a:lnTo>
                  <a:pt x="4" y="12"/>
                </a:lnTo>
                <a:lnTo>
                  <a:pt x="0" y="8"/>
                </a:lnTo>
                <a:lnTo>
                  <a:pt x="4" y="4"/>
                </a:lnTo>
                <a:lnTo>
                  <a:pt x="8" y="0"/>
                </a:lnTo>
                <a:lnTo>
                  <a:pt x="12" y="0"/>
                </a:lnTo>
                <a:lnTo>
                  <a:pt x="20" y="0"/>
                </a:lnTo>
                <a:lnTo>
                  <a:pt x="24" y="0"/>
                </a:lnTo>
                <a:lnTo>
                  <a:pt x="28" y="0"/>
                </a:lnTo>
                <a:lnTo>
                  <a:pt x="40" y="0"/>
                </a:lnTo>
                <a:lnTo>
                  <a:pt x="56" y="4"/>
                </a:lnTo>
                <a:lnTo>
                  <a:pt x="76" y="8"/>
                </a:lnTo>
                <a:lnTo>
                  <a:pt x="76" y="16"/>
                </a:lnTo>
                <a:lnTo>
                  <a:pt x="76" y="28"/>
                </a:lnTo>
                <a:lnTo>
                  <a:pt x="80" y="40"/>
                </a:lnTo>
                <a:lnTo>
                  <a:pt x="80" y="56"/>
                </a:lnTo>
                <a:lnTo>
                  <a:pt x="80" y="68"/>
                </a:lnTo>
                <a:lnTo>
                  <a:pt x="80" y="80"/>
                </a:lnTo>
                <a:lnTo>
                  <a:pt x="76" y="88"/>
                </a:lnTo>
                <a:lnTo>
                  <a:pt x="68" y="96"/>
                </a:lnTo>
                <a:lnTo>
                  <a:pt x="64" y="96"/>
                </a:lnTo>
                <a:lnTo>
                  <a:pt x="60" y="96"/>
                </a:lnTo>
                <a:lnTo>
                  <a:pt x="56" y="96"/>
                </a:lnTo>
                <a:lnTo>
                  <a:pt x="52" y="92"/>
                </a:lnTo>
                <a:lnTo>
                  <a:pt x="48" y="88"/>
                </a:lnTo>
                <a:lnTo>
                  <a:pt x="44" y="84"/>
                </a:lnTo>
                <a:lnTo>
                  <a:pt x="40" y="76"/>
                </a:lnTo>
                <a:lnTo>
                  <a:pt x="36" y="68"/>
                </a:lnTo>
                <a:lnTo>
                  <a:pt x="36" y="68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" name="Freeform 341">
            <a:extLst>
              <a:ext uri="{FF2B5EF4-FFF2-40B4-BE49-F238E27FC236}">
                <a16:creationId xmlns:a16="http://schemas.microsoft.com/office/drawing/2014/main" id="{095BBB7B-CA13-4F01-8E74-5DE3BC6AE5DD}"/>
              </a:ext>
            </a:extLst>
          </p:cNvPr>
          <p:cNvSpPr>
            <a:spLocks/>
          </p:cNvSpPr>
          <p:nvPr/>
        </p:nvSpPr>
        <p:spPr bwMode="auto">
          <a:xfrm>
            <a:off x="1376929" y="1961860"/>
            <a:ext cx="311847" cy="1152258"/>
          </a:xfrm>
          <a:custGeom>
            <a:avLst/>
            <a:gdLst>
              <a:gd name="T0" fmla="*/ 24 w 84"/>
              <a:gd name="T1" fmla="*/ 72 h 232"/>
              <a:gd name="T2" fmla="*/ 20 w 84"/>
              <a:gd name="T3" fmla="*/ 60 h 232"/>
              <a:gd name="T4" fmla="*/ 20 w 84"/>
              <a:gd name="T5" fmla="*/ 44 h 232"/>
              <a:gd name="T6" fmla="*/ 12 w 84"/>
              <a:gd name="T7" fmla="*/ 36 h 232"/>
              <a:gd name="T8" fmla="*/ 8 w 84"/>
              <a:gd name="T9" fmla="*/ 28 h 232"/>
              <a:gd name="T10" fmla="*/ 4 w 84"/>
              <a:gd name="T11" fmla="*/ 24 h 232"/>
              <a:gd name="T12" fmla="*/ 0 w 84"/>
              <a:gd name="T13" fmla="*/ 20 h 232"/>
              <a:gd name="T14" fmla="*/ 0 w 84"/>
              <a:gd name="T15" fmla="*/ 12 h 232"/>
              <a:gd name="T16" fmla="*/ 0 w 84"/>
              <a:gd name="T17" fmla="*/ 4 h 232"/>
              <a:gd name="T18" fmla="*/ 4 w 84"/>
              <a:gd name="T19" fmla="*/ 0 h 232"/>
              <a:gd name="T20" fmla="*/ 8 w 84"/>
              <a:gd name="T21" fmla="*/ 0 h 232"/>
              <a:gd name="T22" fmla="*/ 12 w 84"/>
              <a:gd name="T23" fmla="*/ 0 h 232"/>
              <a:gd name="T24" fmla="*/ 20 w 84"/>
              <a:gd name="T25" fmla="*/ 0 h 232"/>
              <a:gd name="T26" fmla="*/ 32 w 84"/>
              <a:gd name="T27" fmla="*/ 0 h 232"/>
              <a:gd name="T28" fmla="*/ 40 w 84"/>
              <a:gd name="T29" fmla="*/ 4 h 232"/>
              <a:gd name="T30" fmla="*/ 56 w 84"/>
              <a:gd name="T31" fmla="*/ 4 h 232"/>
              <a:gd name="T32" fmla="*/ 68 w 84"/>
              <a:gd name="T33" fmla="*/ 8 h 232"/>
              <a:gd name="T34" fmla="*/ 72 w 84"/>
              <a:gd name="T35" fmla="*/ 32 h 232"/>
              <a:gd name="T36" fmla="*/ 72 w 84"/>
              <a:gd name="T37" fmla="*/ 52 h 232"/>
              <a:gd name="T38" fmla="*/ 72 w 84"/>
              <a:gd name="T39" fmla="*/ 72 h 232"/>
              <a:gd name="T40" fmla="*/ 76 w 84"/>
              <a:gd name="T41" fmla="*/ 92 h 232"/>
              <a:gd name="T42" fmla="*/ 76 w 84"/>
              <a:gd name="T43" fmla="*/ 108 h 232"/>
              <a:gd name="T44" fmla="*/ 76 w 84"/>
              <a:gd name="T45" fmla="*/ 124 h 232"/>
              <a:gd name="T46" fmla="*/ 80 w 84"/>
              <a:gd name="T47" fmla="*/ 140 h 232"/>
              <a:gd name="T48" fmla="*/ 80 w 84"/>
              <a:gd name="T49" fmla="*/ 152 h 232"/>
              <a:gd name="T50" fmla="*/ 80 w 84"/>
              <a:gd name="T51" fmla="*/ 164 h 232"/>
              <a:gd name="T52" fmla="*/ 80 w 84"/>
              <a:gd name="T53" fmla="*/ 176 h 232"/>
              <a:gd name="T54" fmla="*/ 80 w 84"/>
              <a:gd name="T55" fmla="*/ 184 h 232"/>
              <a:gd name="T56" fmla="*/ 84 w 84"/>
              <a:gd name="T57" fmla="*/ 192 h 232"/>
              <a:gd name="T58" fmla="*/ 84 w 84"/>
              <a:gd name="T59" fmla="*/ 200 h 232"/>
              <a:gd name="T60" fmla="*/ 84 w 84"/>
              <a:gd name="T61" fmla="*/ 204 h 232"/>
              <a:gd name="T62" fmla="*/ 84 w 84"/>
              <a:gd name="T63" fmla="*/ 208 h 232"/>
              <a:gd name="T64" fmla="*/ 84 w 84"/>
              <a:gd name="T65" fmla="*/ 212 h 232"/>
              <a:gd name="T66" fmla="*/ 84 w 84"/>
              <a:gd name="T67" fmla="*/ 220 h 232"/>
              <a:gd name="T68" fmla="*/ 80 w 84"/>
              <a:gd name="T69" fmla="*/ 224 h 232"/>
              <a:gd name="T70" fmla="*/ 76 w 84"/>
              <a:gd name="T71" fmla="*/ 232 h 232"/>
              <a:gd name="T72" fmla="*/ 72 w 84"/>
              <a:gd name="T73" fmla="*/ 232 h 232"/>
              <a:gd name="T74" fmla="*/ 64 w 84"/>
              <a:gd name="T75" fmla="*/ 232 h 232"/>
              <a:gd name="T76" fmla="*/ 56 w 84"/>
              <a:gd name="T77" fmla="*/ 228 h 232"/>
              <a:gd name="T78" fmla="*/ 48 w 84"/>
              <a:gd name="T79" fmla="*/ 224 h 232"/>
              <a:gd name="T80" fmla="*/ 44 w 84"/>
              <a:gd name="T81" fmla="*/ 216 h 232"/>
              <a:gd name="T82" fmla="*/ 36 w 84"/>
              <a:gd name="T83" fmla="*/ 208 h 232"/>
              <a:gd name="T84" fmla="*/ 32 w 84"/>
              <a:gd name="T85" fmla="*/ 200 h 232"/>
              <a:gd name="T86" fmla="*/ 28 w 84"/>
              <a:gd name="T87" fmla="*/ 196 h 232"/>
              <a:gd name="T88" fmla="*/ 28 w 84"/>
              <a:gd name="T89" fmla="*/ 192 h 232"/>
              <a:gd name="T90" fmla="*/ 28 w 84"/>
              <a:gd name="T91" fmla="*/ 184 h 232"/>
              <a:gd name="T92" fmla="*/ 24 w 84"/>
              <a:gd name="T93" fmla="*/ 172 h 232"/>
              <a:gd name="T94" fmla="*/ 24 w 84"/>
              <a:gd name="T95" fmla="*/ 160 h 232"/>
              <a:gd name="T96" fmla="*/ 24 w 84"/>
              <a:gd name="T97" fmla="*/ 144 h 232"/>
              <a:gd name="T98" fmla="*/ 24 w 84"/>
              <a:gd name="T99" fmla="*/ 108 h 232"/>
              <a:gd name="T100" fmla="*/ 24 w 84"/>
              <a:gd name="T101" fmla="*/ 92 h 232"/>
              <a:gd name="T102" fmla="*/ 24 w 84"/>
              <a:gd name="T103" fmla="*/ 72 h 232"/>
              <a:gd name="T104" fmla="*/ 24 w 84"/>
              <a:gd name="T105" fmla="*/ 72 h 2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84" h="232">
                <a:moveTo>
                  <a:pt x="24" y="72"/>
                </a:moveTo>
                <a:lnTo>
                  <a:pt x="20" y="60"/>
                </a:lnTo>
                <a:lnTo>
                  <a:pt x="20" y="44"/>
                </a:lnTo>
                <a:lnTo>
                  <a:pt x="12" y="36"/>
                </a:lnTo>
                <a:lnTo>
                  <a:pt x="8" y="28"/>
                </a:lnTo>
                <a:lnTo>
                  <a:pt x="4" y="24"/>
                </a:lnTo>
                <a:lnTo>
                  <a:pt x="0" y="20"/>
                </a:lnTo>
                <a:lnTo>
                  <a:pt x="0" y="12"/>
                </a:lnTo>
                <a:lnTo>
                  <a:pt x="0" y="4"/>
                </a:lnTo>
                <a:lnTo>
                  <a:pt x="4" y="0"/>
                </a:lnTo>
                <a:lnTo>
                  <a:pt x="8" y="0"/>
                </a:lnTo>
                <a:lnTo>
                  <a:pt x="12" y="0"/>
                </a:lnTo>
                <a:lnTo>
                  <a:pt x="20" y="0"/>
                </a:lnTo>
                <a:lnTo>
                  <a:pt x="32" y="0"/>
                </a:lnTo>
                <a:lnTo>
                  <a:pt x="40" y="4"/>
                </a:lnTo>
                <a:lnTo>
                  <a:pt x="56" y="4"/>
                </a:lnTo>
                <a:lnTo>
                  <a:pt x="68" y="8"/>
                </a:lnTo>
                <a:lnTo>
                  <a:pt x="72" y="32"/>
                </a:lnTo>
                <a:lnTo>
                  <a:pt x="72" y="52"/>
                </a:lnTo>
                <a:lnTo>
                  <a:pt x="72" y="72"/>
                </a:lnTo>
                <a:lnTo>
                  <a:pt x="76" y="92"/>
                </a:lnTo>
                <a:lnTo>
                  <a:pt x="76" y="108"/>
                </a:lnTo>
                <a:lnTo>
                  <a:pt x="76" y="124"/>
                </a:lnTo>
                <a:lnTo>
                  <a:pt x="80" y="140"/>
                </a:lnTo>
                <a:lnTo>
                  <a:pt x="80" y="152"/>
                </a:lnTo>
                <a:lnTo>
                  <a:pt x="80" y="164"/>
                </a:lnTo>
                <a:lnTo>
                  <a:pt x="80" y="176"/>
                </a:lnTo>
                <a:lnTo>
                  <a:pt x="80" y="184"/>
                </a:lnTo>
                <a:lnTo>
                  <a:pt x="84" y="192"/>
                </a:lnTo>
                <a:lnTo>
                  <a:pt x="84" y="200"/>
                </a:lnTo>
                <a:lnTo>
                  <a:pt x="84" y="204"/>
                </a:lnTo>
                <a:lnTo>
                  <a:pt x="84" y="208"/>
                </a:lnTo>
                <a:lnTo>
                  <a:pt x="84" y="212"/>
                </a:lnTo>
                <a:lnTo>
                  <a:pt x="84" y="220"/>
                </a:lnTo>
                <a:lnTo>
                  <a:pt x="80" y="224"/>
                </a:lnTo>
                <a:lnTo>
                  <a:pt x="76" y="232"/>
                </a:lnTo>
                <a:lnTo>
                  <a:pt x="72" y="232"/>
                </a:lnTo>
                <a:lnTo>
                  <a:pt x="64" y="232"/>
                </a:lnTo>
                <a:lnTo>
                  <a:pt x="56" y="228"/>
                </a:lnTo>
                <a:lnTo>
                  <a:pt x="48" y="224"/>
                </a:lnTo>
                <a:lnTo>
                  <a:pt x="44" y="216"/>
                </a:lnTo>
                <a:lnTo>
                  <a:pt x="36" y="208"/>
                </a:lnTo>
                <a:lnTo>
                  <a:pt x="32" y="200"/>
                </a:lnTo>
                <a:lnTo>
                  <a:pt x="28" y="196"/>
                </a:lnTo>
                <a:lnTo>
                  <a:pt x="28" y="192"/>
                </a:lnTo>
                <a:lnTo>
                  <a:pt x="28" y="184"/>
                </a:lnTo>
                <a:lnTo>
                  <a:pt x="24" y="172"/>
                </a:lnTo>
                <a:lnTo>
                  <a:pt x="24" y="160"/>
                </a:lnTo>
                <a:lnTo>
                  <a:pt x="24" y="144"/>
                </a:lnTo>
                <a:lnTo>
                  <a:pt x="24" y="108"/>
                </a:lnTo>
                <a:lnTo>
                  <a:pt x="24" y="92"/>
                </a:lnTo>
                <a:lnTo>
                  <a:pt x="24" y="72"/>
                </a:lnTo>
                <a:lnTo>
                  <a:pt x="24" y="72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" name="Freeform 342">
            <a:extLst>
              <a:ext uri="{FF2B5EF4-FFF2-40B4-BE49-F238E27FC236}">
                <a16:creationId xmlns:a16="http://schemas.microsoft.com/office/drawing/2014/main" id="{98F2F8DD-370F-4735-9394-364B4CD4597B}"/>
              </a:ext>
            </a:extLst>
          </p:cNvPr>
          <p:cNvSpPr>
            <a:spLocks/>
          </p:cNvSpPr>
          <p:nvPr/>
        </p:nvSpPr>
        <p:spPr bwMode="auto">
          <a:xfrm>
            <a:off x="1839363" y="2220125"/>
            <a:ext cx="296996" cy="536396"/>
          </a:xfrm>
          <a:custGeom>
            <a:avLst/>
            <a:gdLst>
              <a:gd name="T0" fmla="*/ 8 w 80"/>
              <a:gd name="T1" fmla="*/ 28 h 108"/>
              <a:gd name="T2" fmla="*/ 0 w 80"/>
              <a:gd name="T3" fmla="*/ 24 h 108"/>
              <a:gd name="T4" fmla="*/ 0 w 80"/>
              <a:gd name="T5" fmla="*/ 20 h 108"/>
              <a:gd name="T6" fmla="*/ 0 w 80"/>
              <a:gd name="T7" fmla="*/ 16 h 108"/>
              <a:gd name="T8" fmla="*/ 0 w 80"/>
              <a:gd name="T9" fmla="*/ 8 h 108"/>
              <a:gd name="T10" fmla="*/ 4 w 80"/>
              <a:gd name="T11" fmla="*/ 4 h 108"/>
              <a:gd name="T12" fmla="*/ 8 w 80"/>
              <a:gd name="T13" fmla="*/ 0 h 108"/>
              <a:gd name="T14" fmla="*/ 20 w 80"/>
              <a:gd name="T15" fmla="*/ 0 h 108"/>
              <a:gd name="T16" fmla="*/ 32 w 80"/>
              <a:gd name="T17" fmla="*/ 0 h 108"/>
              <a:gd name="T18" fmla="*/ 76 w 80"/>
              <a:gd name="T19" fmla="*/ 8 h 108"/>
              <a:gd name="T20" fmla="*/ 72 w 80"/>
              <a:gd name="T21" fmla="*/ 16 h 108"/>
              <a:gd name="T22" fmla="*/ 68 w 80"/>
              <a:gd name="T23" fmla="*/ 28 h 108"/>
              <a:gd name="T24" fmla="*/ 72 w 80"/>
              <a:gd name="T25" fmla="*/ 36 h 108"/>
              <a:gd name="T26" fmla="*/ 76 w 80"/>
              <a:gd name="T27" fmla="*/ 48 h 108"/>
              <a:gd name="T28" fmla="*/ 76 w 80"/>
              <a:gd name="T29" fmla="*/ 60 h 108"/>
              <a:gd name="T30" fmla="*/ 80 w 80"/>
              <a:gd name="T31" fmla="*/ 68 h 108"/>
              <a:gd name="T32" fmla="*/ 80 w 80"/>
              <a:gd name="T33" fmla="*/ 76 h 108"/>
              <a:gd name="T34" fmla="*/ 80 w 80"/>
              <a:gd name="T35" fmla="*/ 80 h 108"/>
              <a:gd name="T36" fmla="*/ 80 w 80"/>
              <a:gd name="T37" fmla="*/ 84 h 108"/>
              <a:gd name="T38" fmla="*/ 80 w 80"/>
              <a:gd name="T39" fmla="*/ 92 h 108"/>
              <a:gd name="T40" fmla="*/ 76 w 80"/>
              <a:gd name="T41" fmla="*/ 100 h 108"/>
              <a:gd name="T42" fmla="*/ 72 w 80"/>
              <a:gd name="T43" fmla="*/ 104 h 108"/>
              <a:gd name="T44" fmla="*/ 64 w 80"/>
              <a:gd name="T45" fmla="*/ 108 h 108"/>
              <a:gd name="T46" fmla="*/ 60 w 80"/>
              <a:gd name="T47" fmla="*/ 108 h 108"/>
              <a:gd name="T48" fmla="*/ 52 w 80"/>
              <a:gd name="T49" fmla="*/ 104 h 108"/>
              <a:gd name="T50" fmla="*/ 44 w 80"/>
              <a:gd name="T51" fmla="*/ 100 h 108"/>
              <a:gd name="T52" fmla="*/ 40 w 80"/>
              <a:gd name="T53" fmla="*/ 92 h 108"/>
              <a:gd name="T54" fmla="*/ 32 w 80"/>
              <a:gd name="T55" fmla="*/ 80 h 108"/>
              <a:gd name="T56" fmla="*/ 28 w 80"/>
              <a:gd name="T57" fmla="*/ 64 h 108"/>
              <a:gd name="T58" fmla="*/ 20 w 80"/>
              <a:gd name="T59" fmla="*/ 52 h 108"/>
              <a:gd name="T60" fmla="*/ 16 w 80"/>
              <a:gd name="T61" fmla="*/ 40 h 108"/>
              <a:gd name="T62" fmla="*/ 12 w 80"/>
              <a:gd name="T63" fmla="*/ 32 h 108"/>
              <a:gd name="T64" fmla="*/ 8 w 80"/>
              <a:gd name="T65" fmla="*/ 28 h 108"/>
              <a:gd name="T66" fmla="*/ 8 w 80"/>
              <a:gd name="T67" fmla="*/ 28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80" h="108">
                <a:moveTo>
                  <a:pt x="8" y="28"/>
                </a:moveTo>
                <a:lnTo>
                  <a:pt x="0" y="24"/>
                </a:lnTo>
                <a:lnTo>
                  <a:pt x="0" y="20"/>
                </a:lnTo>
                <a:lnTo>
                  <a:pt x="0" y="16"/>
                </a:lnTo>
                <a:lnTo>
                  <a:pt x="0" y="8"/>
                </a:lnTo>
                <a:lnTo>
                  <a:pt x="4" y="4"/>
                </a:lnTo>
                <a:lnTo>
                  <a:pt x="8" y="0"/>
                </a:lnTo>
                <a:lnTo>
                  <a:pt x="20" y="0"/>
                </a:lnTo>
                <a:lnTo>
                  <a:pt x="32" y="0"/>
                </a:lnTo>
                <a:lnTo>
                  <a:pt x="76" y="8"/>
                </a:lnTo>
                <a:lnTo>
                  <a:pt x="72" y="16"/>
                </a:lnTo>
                <a:lnTo>
                  <a:pt x="68" y="28"/>
                </a:lnTo>
                <a:lnTo>
                  <a:pt x="72" y="36"/>
                </a:lnTo>
                <a:lnTo>
                  <a:pt x="76" y="48"/>
                </a:lnTo>
                <a:lnTo>
                  <a:pt x="76" y="60"/>
                </a:lnTo>
                <a:lnTo>
                  <a:pt x="80" y="68"/>
                </a:lnTo>
                <a:lnTo>
                  <a:pt x="80" y="76"/>
                </a:lnTo>
                <a:lnTo>
                  <a:pt x="80" y="80"/>
                </a:lnTo>
                <a:lnTo>
                  <a:pt x="80" y="84"/>
                </a:lnTo>
                <a:lnTo>
                  <a:pt x="80" y="92"/>
                </a:lnTo>
                <a:lnTo>
                  <a:pt x="76" y="100"/>
                </a:lnTo>
                <a:lnTo>
                  <a:pt x="72" y="104"/>
                </a:lnTo>
                <a:lnTo>
                  <a:pt x="64" y="108"/>
                </a:lnTo>
                <a:lnTo>
                  <a:pt x="60" y="108"/>
                </a:lnTo>
                <a:lnTo>
                  <a:pt x="52" y="104"/>
                </a:lnTo>
                <a:lnTo>
                  <a:pt x="44" y="100"/>
                </a:lnTo>
                <a:lnTo>
                  <a:pt x="40" y="92"/>
                </a:lnTo>
                <a:lnTo>
                  <a:pt x="32" y="80"/>
                </a:lnTo>
                <a:lnTo>
                  <a:pt x="28" y="64"/>
                </a:lnTo>
                <a:lnTo>
                  <a:pt x="20" y="52"/>
                </a:lnTo>
                <a:lnTo>
                  <a:pt x="16" y="40"/>
                </a:lnTo>
                <a:lnTo>
                  <a:pt x="12" y="32"/>
                </a:lnTo>
                <a:lnTo>
                  <a:pt x="8" y="28"/>
                </a:lnTo>
                <a:lnTo>
                  <a:pt x="8" y="28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" name="Freeform 343">
            <a:extLst>
              <a:ext uri="{FF2B5EF4-FFF2-40B4-BE49-F238E27FC236}">
                <a16:creationId xmlns:a16="http://schemas.microsoft.com/office/drawing/2014/main" id="{01A48874-57E2-43CA-A686-9521F07325B4}"/>
              </a:ext>
            </a:extLst>
          </p:cNvPr>
          <p:cNvSpPr>
            <a:spLocks/>
          </p:cNvSpPr>
          <p:nvPr/>
        </p:nvSpPr>
        <p:spPr bwMode="auto">
          <a:xfrm>
            <a:off x="1990639" y="2160525"/>
            <a:ext cx="742493" cy="337731"/>
          </a:xfrm>
          <a:custGeom>
            <a:avLst/>
            <a:gdLst>
              <a:gd name="T0" fmla="*/ 152 w 200"/>
              <a:gd name="T1" fmla="*/ 68 h 68"/>
              <a:gd name="T2" fmla="*/ 136 w 200"/>
              <a:gd name="T3" fmla="*/ 68 h 68"/>
              <a:gd name="T4" fmla="*/ 136 w 200"/>
              <a:gd name="T5" fmla="*/ 68 h 68"/>
              <a:gd name="T6" fmla="*/ 140 w 200"/>
              <a:gd name="T7" fmla="*/ 64 h 68"/>
              <a:gd name="T8" fmla="*/ 140 w 200"/>
              <a:gd name="T9" fmla="*/ 56 h 68"/>
              <a:gd name="T10" fmla="*/ 144 w 200"/>
              <a:gd name="T11" fmla="*/ 48 h 68"/>
              <a:gd name="T12" fmla="*/ 148 w 200"/>
              <a:gd name="T13" fmla="*/ 32 h 68"/>
              <a:gd name="T14" fmla="*/ 148 w 200"/>
              <a:gd name="T15" fmla="*/ 24 h 68"/>
              <a:gd name="T16" fmla="*/ 148 w 200"/>
              <a:gd name="T17" fmla="*/ 20 h 68"/>
              <a:gd name="T18" fmla="*/ 148 w 200"/>
              <a:gd name="T19" fmla="*/ 20 h 68"/>
              <a:gd name="T20" fmla="*/ 144 w 200"/>
              <a:gd name="T21" fmla="*/ 20 h 68"/>
              <a:gd name="T22" fmla="*/ 140 w 200"/>
              <a:gd name="T23" fmla="*/ 20 h 68"/>
              <a:gd name="T24" fmla="*/ 136 w 200"/>
              <a:gd name="T25" fmla="*/ 20 h 68"/>
              <a:gd name="T26" fmla="*/ 132 w 200"/>
              <a:gd name="T27" fmla="*/ 20 h 68"/>
              <a:gd name="T28" fmla="*/ 124 w 200"/>
              <a:gd name="T29" fmla="*/ 20 h 68"/>
              <a:gd name="T30" fmla="*/ 120 w 200"/>
              <a:gd name="T31" fmla="*/ 20 h 68"/>
              <a:gd name="T32" fmla="*/ 108 w 200"/>
              <a:gd name="T33" fmla="*/ 20 h 68"/>
              <a:gd name="T34" fmla="*/ 100 w 200"/>
              <a:gd name="T35" fmla="*/ 20 h 68"/>
              <a:gd name="T36" fmla="*/ 88 w 200"/>
              <a:gd name="T37" fmla="*/ 20 h 68"/>
              <a:gd name="T38" fmla="*/ 76 w 200"/>
              <a:gd name="T39" fmla="*/ 20 h 68"/>
              <a:gd name="T40" fmla="*/ 64 w 200"/>
              <a:gd name="T41" fmla="*/ 24 h 68"/>
              <a:gd name="T42" fmla="*/ 36 w 200"/>
              <a:gd name="T43" fmla="*/ 24 h 68"/>
              <a:gd name="T44" fmla="*/ 4 w 200"/>
              <a:gd name="T45" fmla="*/ 28 h 68"/>
              <a:gd name="T46" fmla="*/ 0 w 200"/>
              <a:gd name="T47" fmla="*/ 24 h 68"/>
              <a:gd name="T48" fmla="*/ 4 w 200"/>
              <a:gd name="T49" fmla="*/ 24 h 68"/>
              <a:gd name="T50" fmla="*/ 12 w 200"/>
              <a:gd name="T51" fmla="*/ 24 h 68"/>
              <a:gd name="T52" fmla="*/ 20 w 200"/>
              <a:gd name="T53" fmla="*/ 24 h 68"/>
              <a:gd name="T54" fmla="*/ 28 w 200"/>
              <a:gd name="T55" fmla="*/ 24 h 68"/>
              <a:gd name="T56" fmla="*/ 40 w 200"/>
              <a:gd name="T57" fmla="*/ 24 h 68"/>
              <a:gd name="T58" fmla="*/ 52 w 200"/>
              <a:gd name="T59" fmla="*/ 20 h 68"/>
              <a:gd name="T60" fmla="*/ 64 w 200"/>
              <a:gd name="T61" fmla="*/ 20 h 68"/>
              <a:gd name="T62" fmla="*/ 80 w 200"/>
              <a:gd name="T63" fmla="*/ 20 h 68"/>
              <a:gd name="T64" fmla="*/ 92 w 200"/>
              <a:gd name="T65" fmla="*/ 16 h 68"/>
              <a:gd name="T66" fmla="*/ 104 w 200"/>
              <a:gd name="T67" fmla="*/ 16 h 68"/>
              <a:gd name="T68" fmla="*/ 112 w 200"/>
              <a:gd name="T69" fmla="*/ 12 h 68"/>
              <a:gd name="T70" fmla="*/ 124 w 200"/>
              <a:gd name="T71" fmla="*/ 12 h 68"/>
              <a:gd name="T72" fmla="*/ 132 w 200"/>
              <a:gd name="T73" fmla="*/ 8 h 68"/>
              <a:gd name="T74" fmla="*/ 136 w 200"/>
              <a:gd name="T75" fmla="*/ 8 h 68"/>
              <a:gd name="T76" fmla="*/ 140 w 200"/>
              <a:gd name="T77" fmla="*/ 8 h 68"/>
              <a:gd name="T78" fmla="*/ 144 w 200"/>
              <a:gd name="T79" fmla="*/ 4 h 68"/>
              <a:gd name="T80" fmla="*/ 152 w 200"/>
              <a:gd name="T81" fmla="*/ 0 h 68"/>
              <a:gd name="T82" fmla="*/ 156 w 200"/>
              <a:gd name="T83" fmla="*/ 0 h 68"/>
              <a:gd name="T84" fmla="*/ 160 w 200"/>
              <a:gd name="T85" fmla="*/ 0 h 68"/>
              <a:gd name="T86" fmla="*/ 164 w 200"/>
              <a:gd name="T87" fmla="*/ 0 h 68"/>
              <a:gd name="T88" fmla="*/ 168 w 200"/>
              <a:gd name="T89" fmla="*/ 0 h 68"/>
              <a:gd name="T90" fmla="*/ 172 w 200"/>
              <a:gd name="T91" fmla="*/ 4 h 68"/>
              <a:gd name="T92" fmla="*/ 180 w 200"/>
              <a:gd name="T93" fmla="*/ 8 h 68"/>
              <a:gd name="T94" fmla="*/ 188 w 200"/>
              <a:gd name="T95" fmla="*/ 12 h 68"/>
              <a:gd name="T96" fmla="*/ 192 w 200"/>
              <a:gd name="T97" fmla="*/ 16 h 68"/>
              <a:gd name="T98" fmla="*/ 196 w 200"/>
              <a:gd name="T99" fmla="*/ 20 h 68"/>
              <a:gd name="T100" fmla="*/ 200 w 200"/>
              <a:gd name="T101" fmla="*/ 24 h 68"/>
              <a:gd name="T102" fmla="*/ 200 w 200"/>
              <a:gd name="T103" fmla="*/ 24 h 68"/>
              <a:gd name="T104" fmla="*/ 200 w 200"/>
              <a:gd name="T105" fmla="*/ 28 h 68"/>
              <a:gd name="T106" fmla="*/ 196 w 200"/>
              <a:gd name="T107" fmla="*/ 28 h 68"/>
              <a:gd name="T108" fmla="*/ 192 w 200"/>
              <a:gd name="T109" fmla="*/ 28 h 68"/>
              <a:gd name="T110" fmla="*/ 184 w 200"/>
              <a:gd name="T111" fmla="*/ 32 h 68"/>
              <a:gd name="T112" fmla="*/ 180 w 200"/>
              <a:gd name="T113" fmla="*/ 32 h 68"/>
              <a:gd name="T114" fmla="*/ 176 w 200"/>
              <a:gd name="T115" fmla="*/ 36 h 68"/>
              <a:gd name="T116" fmla="*/ 168 w 200"/>
              <a:gd name="T117" fmla="*/ 44 h 68"/>
              <a:gd name="T118" fmla="*/ 160 w 200"/>
              <a:gd name="T119" fmla="*/ 56 h 68"/>
              <a:gd name="T120" fmla="*/ 152 w 200"/>
              <a:gd name="T121" fmla="*/ 68 h 68"/>
              <a:gd name="T122" fmla="*/ 152 w 200"/>
              <a:gd name="T123" fmla="*/ 68 h 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200" h="68">
                <a:moveTo>
                  <a:pt x="152" y="68"/>
                </a:moveTo>
                <a:lnTo>
                  <a:pt x="136" y="68"/>
                </a:lnTo>
                <a:lnTo>
                  <a:pt x="136" y="68"/>
                </a:lnTo>
                <a:lnTo>
                  <a:pt x="140" y="64"/>
                </a:lnTo>
                <a:lnTo>
                  <a:pt x="140" y="56"/>
                </a:lnTo>
                <a:lnTo>
                  <a:pt x="144" y="48"/>
                </a:lnTo>
                <a:lnTo>
                  <a:pt x="148" y="32"/>
                </a:lnTo>
                <a:lnTo>
                  <a:pt x="148" y="24"/>
                </a:lnTo>
                <a:lnTo>
                  <a:pt x="148" y="20"/>
                </a:lnTo>
                <a:lnTo>
                  <a:pt x="148" y="20"/>
                </a:lnTo>
                <a:lnTo>
                  <a:pt x="144" y="20"/>
                </a:lnTo>
                <a:lnTo>
                  <a:pt x="140" y="20"/>
                </a:lnTo>
                <a:lnTo>
                  <a:pt x="136" y="20"/>
                </a:lnTo>
                <a:lnTo>
                  <a:pt x="132" y="20"/>
                </a:lnTo>
                <a:lnTo>
                  <a:pt x="124" y="20"/>
                </a:lnTo>
                <a:lnTo>
                  <a:pt x="120" y="20"/>
                </a:lnTo>
                <a:lnTo>
                  <a:pt x="108" y="20"/>
                </a:lnTo>
                <a:lnTo>
                  <a:pt x="100" y="20"/>
                </a:lnTo>
                <a:lnTo>
                  <a:pt x="88" y="20"/>
                </a:lnTo>
                <a:lnTo>
                  <a:pt x="76" y="20"/>
                </a:lnTo>
                <a:lnTo>
                  <a:pt x="64" y="24"/>
                </a:lnTo>
                <a:lnTo>
                  <a:pt x="36" y="24"/>
                </a:lnTo>
                <a:lnTo>
                  <a:pt x="4" y="28"/>
                </a:lnTo>
                <a:lnTo>
                  <a:pt x="0" y="24"/>
                </a:lnTo>
                <a:lnTo>
                  <a:pt x="4" y="24"/>
                </a:lnTo>
                <a:lnTo>
                  <a:pt x="12" y="24"/>
                </a:lnTo>
                <a:lnTo>
                  <a:pt x="20" y="24"/>
                </a:lnTo>
                <a:lnTo>
                  <a:pt x="28" y="24"/>
                </a:lnTo>
                <a:lnTo>
                  <a:pt x="40" y="24"/>
                </a:lnTo>
                <a:lnTo>
                  <a:pt x="52" y="20"/>
                </a:lnTo>
                <a:lnTo>
                  <a:pt x="64" y="20"/>
                </a:lnTo>
                <a:lnTo>
                  <a:pt x="80" y="20"/>
                </a:lnTo>
                <a:lnTo>
                  <a:pt x="92" y="16"/>
                </a:lnTo>
                <a:lnTo>
                  <a:pt x="104" y="16"/>
                </a:lnTo>
                <a:lnTo>
                  <a:pt x="112" y="12"/>
                </a:lnTo>
                <a:lnTo>
                  <a:pt x="124" y="12"/>
                </a:lnTo>
                <a:lnTo>
                  <a:pt x="132" y="8"/>
                </a:lnTo>
                <a:lnTo>
                  <a:pt x="136" y="8"/>
                </a:lnTo>
                <a:lnTo>
                  <a:pt x="140" y="8"/>
                </a:lnTo>
                <a:lnTo>
                  <a:pt x="144" y="4"/>
                </a:lnTo>
                <a:lnTo>
                  <a:pt x="152" y="0"/>
                </a:lnTo>
                <a:lnTo>
                  <a:pt x="156" y="0"/>
                </a:lnTo>
                <a:lnTo>
                  <a:pt x="160" y="0"/>
                </a:lnTo>
                <a:lnTo>
                  <a:pt x="164" y="0"/>
                </a:lnTo>
                <a:lnTo>
                  <a:pt x="168" y="0"/>
                </a:lnTo>
                <a:lnTo>
                  <a:pt x="172" y="4"/>
                </a:lnTo>
                <a:lnTo>
                  <a:pt x="180" y="8"/>
                </a:lnTo>
                <a:lnTo>
                  <a:pt x="188" y="12"/>
                </a:lnTo>
                <a:lnTo>
                  <a:pt x="192" y="16"/>
                </a:lnTo>
                <a:lnTo>
                  <a:pt x="196" y="20"/>
                </a:lnTo>
                <a:lnTo>
                  <a:pt x="200" y="24"/>
                </a:lnTo>
                <a:lnTo>
                  <a:pt x="200" y="24"/>
                </a:lnTo>
                <a:lnTo>
                  <a:pt x="200" y="28"/>
                </a:lnTo>
                <a:lnTo>
                  <a:pt x="196" y="28"/>
                </a:lnTo>
                <a:lnTo>
                  <a:pt x="192" y="28"/>
                </a:lnTo>
                <a:lnTo>
                  <a:pt x="184" y="32"/>
                </a:lnTo>
                <a:lnTo>
                  <a:pt x="180" y="32"/>
                </a:lnTo>
                <a:lnTo>
                  <a:pt x="176" y="36"/>
                </a:lnTo>
                <a:lnTo>
                  <a:pt x="168" y="44"/>
                </a:lnTo>
                <a:lnTo>
                  <a:pt x="160" y="56"/>
                </a:lnTo>
                <a:lnTo>
                  <a:pt x="152" y="68"/>
                </a:lnTo>
                <a:lnTo>
                  <a:pt x="152" y="68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" name="Freeform 344">
            <a:extLst>
              <a:ext uri="{FF2B5EF4-FFF2-40B4-BE49-F238E27FC236}">
                <a16:creationId xmlns:a16="http://schemas.microsoft.com/office/drawing/2014/main" id="{07D99740-0FA4-4ECB-BF8F-33AA1AC5E0F4}"/>
              </a:ext>
            </a:extLst>
          </p:cNvPr>
          <p:cNvSpPr>
            <a:spLocks/>
          </p:cNvSpPr>
          <p:nvPr/>
        </p:nvSpPr>
        <p:spPr bwMode="auto">
          <a:xfrm>
            <a:off x="1961425" y="1167200"/>
            <a:ext cx="876142" cy="496663"/>
          </a:xfrm>
          <a:custGeom>
            <a:avLst/>
            <a:gdLst>
              <a:gd name="T0" fmla="*/ 132 w 236"/>
              <a:gd name="T1" fmla="*/ 100 h 100"/>
              <a:gd name="T2" fmla="*/ 140 w 236"/>
              <a:gd name="T3" fmla="*/ 84 h 100"/>
              <a:gd name="T4" fmla="*/ 144 w 236"/>
              <a:gd name="T5" fmla="*/ 76 h 100"/>
              <a:gd name="T6" fmla="*/ 144 w 236"/>
              <a:gd name="T7" fmla="*/ 64 h 100"/>
              <a:gd name="T8" fmla="*/ 148 w 236"/>
              <a:gd name="T9" fmla="*/ 56 h 100"/>
              <a:gd name="T10" fmla="*/ 148 w 236"/>
              <a:gd name="T11" fmla="*/ 48 h 100"/>
              <a:gd name="T12" fmla="*/ 152 w 236"/>
              <a:gd name="T13" fmla="*/ 44 h 100"/>
              <a:gd name="T14" fmla="*/ 152 w 236"/>
              <a:gd name="T15" fmla="*/ 40 h 100"/>
              <a:gd name="T16" fmla="*/ 152 w 236"/>
              <a:gd name="T17" fmla="*/ 40 h 100"/>
              <a:gd name="T18" fmla="*/ 148 w 236"/>
              <a:gd name="T19" fmla="*/ 40 h 100"/>
              <a:gd name="T20" fmla="*/ 148 w 236"/>
              <a:gd name="T21" fmla="*/ 40 h 100"/>
              <a:gd name="T22" fmla="*/ 144 w 236"/>
              <a:gd name="T23" fmla="*/ 40 h 100"/>
              <a:gd name="T24" fmla="*/ 136 w 236"/>
              <a:gd name="T25" fmla="*/ 40 h 100"/>
              <a:gd name="T26" fmla="*/ 128 w 236"/>
              <a:gd name="T27" fmla="*/ 44 h 100"/>
              <a:gd name="T28" fmla="*/ 120 w 236"/>
              <a:gd name="T29" fmla="*/ 44 h 100"/>
              <a:gd name="T30" fmla="*/ 108 w 236"/>
              <a:gd name="T31" fmla="*/ 48 h 100"/>
              <a:gd name="T32" fmla="*/ 96 w 236"/>
              <a:gd name="T33" fmla="*/ 48 h 100"/>
              <a:gd name="T34" fmla="*/ 68 w 236"/>
              <a:gd name="T35" fmla="*/ 52 h 100"/>
              <a:gd name="T36" fmla="*/ 40 w 236"/>
              <a:gd name="T37" fmla="*/ 56 h 100"/>
              <a:gd name="T38" fmla="*/ 20 w 236"/>
              <a:gd name="T39" fmla="*/ 56 h 100"/>
              <a:gd name="T40" fmla="*/ 0 w 236"/>
              <a:gd name="T41" fmla="*/ 56 h 100"/>
              <a:gd name="T42" fmla="*/ 0 w 236"/>
              <a:gd name="T43" fmla="*/ 32 h 100"/>
              <a:gd name="T44" fmla="*/ 28 w 236"/>
              <a:gd name="T45" fmla="*/ 28 h 100"/>
              <a:gd name="T46" fmla="*/ 56 w 236"/>
              <a:gd name="T47" fmla="*/ 28 h 100"/>
              <a:gd name="T48" fmla="*/ 68 w 236"/>
              <a:gd name="T49" fmla="*/ 24 h 100"/>
              <a:gd name="T50" fmla="*/ 80 w 236"/>
              <a:gd name="T51" fmla="*/ 24 h 100"/>
              <a:gd name="T52" fmla="*/ 92 w 236"/>
              <a:gd name="T53" fmla="*/ 24 h 100"/>
              <a:gd name="T54" fmla="*/ 100 w 236"/>
              <a:gd name="T55" fmla="*/ 20 h 100"/>
              <a:gd name="T56" fmla="*/ 116 w 236"/>
              <a:gd name="T57" fmla="*/ 20 h 100"/>
              <a:gd name="T58" fmla="*/ 128 w 236"/>
              <a:gd name="T59" fmla="*/ 16 h 100"/>
              <a:gd name="T60" fmla="*/ 140 w 236"/>
              <a:gd name="T61" fmla="*/ 12 h 100"/>
              <a:gd name="T62" fmla="*/ 148 w 236"/>
              <a:gd name="T63" fmla="*/ 8 h 100"/>
              <a:gd name="T64" fmla="*/ 152 w 236"/>
              <a:gd name="T65" fmla="*/ 4 h 100"/>
              <a:gd name="T66" fmla="*/ 160 w 236"/>
              <a:gd name="T67" fmla="*/ 0 h 100"/>
              <a:gd name="T68" fmla="*/ 168 w 236"/>
              <a:gd name="T69" fmla="*/ 0 h 100"/>
              <a:gd name="T70" fmla="*/ 172 w 236"/>
              <a:gd name="T71" fmla="*/ 0 h 100"/>
              <a:gd name="T72" fmla="*/ 180 w 236"/>
              <a:gd name="T73" fmla="*/ 4 h 100"/>
              <a:gd name="T74" fmla="*/ 188 w 236"/>
              <a:gd name="T75" fmla="*/ 4 h 100"/>
              <a:gd name="T76" fmla="*/ 200 w 236"/>
              <a:gd name="T77" fmla="*/ 8 h 100"/>
              <a:gd name="T78" fmla="*/ 212 w 236"/>
              <a:gd name="T79" fmla="*/ 12 h 100"/>
              <a:gd name="T80" fmla="*/ 220 w 236"/>
              <a:gd name="T81" fmla="*/ 16 h 100"/>
              <a:gd name="T82" fmla="*/ 228 w 236"/>
              <a:gd name="T83" fmla="*/ 24 h 100"/>
              <a:gd name="T84" fmla="*/ 232 w 236"/>
              <a:gd name="T85" fmla="*/ 28 h 100"/>
              <a:gd name="T86" fmla="*/ 236 w 236"/>
              <a:gd name="T87" fmla="*/ 32 h 100"/>
              <a:gd name="T88" fmla="*/ 236 w 236"/>
              <a:gd name="T89" fmla="*/ 36 h 100"/>
              <a:gd name="T90" fmla="*/ 232 w 236"/>
              <a:gd name="T91" fmla="*/ 40 h 100"/>
              <a:gd name="T92" fmla="*/ 228 w 236"/>
              <a:gd name="T93" fmla="*/ 44 h 100"/>
              <a:gd name="T94" fmla="*/ 220 w 236"/>
              <a:gd name="T95" fmla="*/ 48 h 100"/>
              <a:gd name="T96" fmla="*/ 216 w 236"/>
              <a:gd name="T97" fmla="*/ 48 h 100"/>
              <a:gd name="T98" fmla="*/ 212 w 236"/>
              <a:gd name="T99" fmla="*/ 52 h 100"/>
              <a:gd name="T100" fmla="*/ 208 w 236"/>
              <a:gd name="T101" fmla="*/ 56 h 100"/>
              <a:gd name="T102" fmla="*/ 204 w 236"/>
              <a:gd name="T103" fmla="*/ 60 h 100"/>
              <a:gd name="T104" fmla="*/ 200 w 236"/>
              <a:gd name="T105" fmla="*/ 68 h 100"/>
              <a:gd name="T106" fmla="*/ 192 w 236"/>
              <a:gd name="T107" fmla="*/ 76 h 100"/>
              <a:gd name="T108" fmla="*/ 188 w 236"/>
              <a:gd name="T109" fmla="*/ 84 h 100"/>
              <a:gd name="T110" fmla="*/ 184 w 236"/>
              <a:gd name="T111" fmla="*/ 96 h 100"/>
              <a:gd name="T112" fmla="*/ 132 w 236"/>
              <a:gd name="T113" fmla="*/ 100 h 100"/>
              <a:gd name="T114" fmla="*/ 132 w 236"/>
              <a:gd name="T115" fmla="*/ 100 h 1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236" h="100">
                <a:moveTo>
                  <a:pt x="132" y="100"/>
                </a:moveTo>
                <a:lnTo>
                  <a:pt x="140" y="84"/>
                </a:lnTo>
                <a:lnTo>
                  <a:pt x="144" y="76"/>
                </a:lnTo>
                <a:lnTo>
                  <a:pt x="144" y="64"/>
                </a:lnTo>
                <a:lnTo>
                  <a:pt x="148" y="56"/>
                </a:lnTo>
                <a:lnTo>
                  <a:pt x="148" y="48"/>
                </a:lnTo>
                <a:lnTo>
                  <a:pt x="152" y="44"/>
                </a:lnTo>
                <a:lnTo>
                  <a:pt x="152" y="40"/>
                </a:lnTo>
                <a:lnTo>
                  <a:pt x="152" y="40"/>
                </a:lnTo>
                <a:lnTo>
                  <a:pt x="148" y="40"/>
                </a:lnTo>
                <a:lnTo>
                  <a:pt x="148" y="40"/>
                </a:lnTo>
                <a:lnTo>
                  <a:pt x="144" y="40"/>
                </a:lnTo>
                <a:lnTo>
                  <a:pt x="136" y="40"/>
                </a:lnTo>
                <a:lnTo>
                  <a:pt x="128" y="44"/>
                </a:lnTo>
                <a:lnTo>
                  <a:pt x="120" y="44"/>
                </a:lnTo>
                <a:lnTo>
                  <a:pt x="108" y="48"/>
                </a:lnTo>
                <a:lnTo>
                  <a:pt x="96" y="48"/>
                </a:lnTo>
                <a:lnTo>
                  <a:pt x="68" y="52"/>
                </a:lnTo>
                <a:lnTo>
                  <a:pt x="40" y="56"/>
                </a:lnTo>
                <a:lnTo>
                  <a:pt x="20" y="56"/>
                </a:lnTo>
                <a:lnTo>
                  <a:pt x="0" y="56"/>
                </a:lnTo>
                <a:lnTo>
                  <a:pt x="0" y="32"/>
                </a:lnTo>
                <a:lnTo>
                  <a:pt x="28" y="28"/>
                </a:lnTo>
                <a:lnTo>
                  <a:pt x="56" y="28"/>
                </a:lnTo>
                <a:lnTo>
                  <a:pt x="68" y="24"/>
                </a:lnTo>
                <a:lnTo>
                  <a:pt x="80" y="24"/>
                </a:lnTo>
                <a:lnTo>
                  <a:pt x="92" y="24"/>
                </a:lnTo>
                <a:lnTo>
                  <a:pt x="100" y="20"/>
                </a:lnTo>
                <a:lnTo>
                  <a:pt x="116" y="20"/>
                </a:lnTo>
                <a:lnTo>
                  <a:pt x="128" y="16"/>
                </a:lnTo>
                <a:lnTo>
                  <a:pt x="140" y="12"/>
                </a:lnTo>
                <a:lnTo>
                  <a:pt x="148" y="8"/>
                </a:lnTo>
                <a:lnTo>
                  <a:pt x="152" y="4"/>
                </a:lnTo>
                <a:lnTo>
                  <a:pt x="160" y="0"/>
                </a:lnTo>
                <a:lnTo>
                  <a:pt x="168" y="0"/>
                </a:lnTo>
                <a:lnTo>
                  <a:pt x="172" y="0"/>
                </a:lnTo>
                <a:lnTo>
                  <a:pt x="180" y="4"/>
                </a:lnTo>
                <a:lnTo>
                  <a:pt x="188" y="4"/>
                </a:lnTo>
                <a:lnTo>
                  <a:pt x="200" y="8"/>
                </a:lnTo>
                <a:lnTo>
                  <a:pt x="212" y="12"/>
                </a:lnTo>
                <a:lnTo>
                  <a:pt x="220" y="16"/>
                </a:lnTo>
                <a:lnTo>
                  <a:pt x="228" y="24"/>
                </a:lnTo>
                <a:lnTo>
                  <a:pt x="232" y="28"/>
                </a:lnTo>
                <a:lnTo>
                  <a:pt x="236" y="32"/>
                </a:lnTo>
                <a:lnTo>
                  <a:pt x="236" y="36"/>
                </a:lnTo>
                <a:lnTo>
                  <a:pt x="232" y="40"/>
                </a:lnTo>
                <a:lnTo>
                  <a:pt x="228" y="44"/>
                </a:lnTo>
                <a:lnTo>
                  <a:pt x="220" y="48"/>
                </a:lnTo>
                <a:lnTo>
                  <a:pt x="216" y="48"/>
                </a:lnTo>
                <a:lnTo>
                  <a:pt x="212" y="52"/>
                </a:lnTo>
                <a:lnTo>
                  <a:pt x="208" y="56"/>
                </a:lnTo>
                <a:lnTo>
                  <a:pt x="204" y="60"/>
                </a:lnTo>
                <a:lnTo>
                  <a:pt x="200" y="68"/>
                </a:lnTo>
                <a:lnTo>
                  <a:pt x="192" y="76"/>
                </a:lnTo>
                <a:lnTo>
                  <a:pt x="188" y="84"/>
                </a:lnTo>
                <a:lnTo>
                  <a:pt x="184" y="96"/>
                </a:lnTo>
                <a:lnTo>
                  <a:pt x="132" y="100"/>
                </a:lnTo>
                <a:lnTo>
                  <a:pt x="132" y="100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" name="Freeform 345">
            <a:extLst>
              <a:ext uri="{FF2B5EF4-FFF2-40B4-BE49-F238E27FC236}">
                <a16:creationId xmlns:a16="http://schemas.microsoft.com/office/drawing/2014/main" id="{9D421B5A-E8E6-4EB6-A6B2-B516A452F0FB}"/>
              </a:ext>
            </a:extLst>
          </p:cNvPr>
          <p:cNvSpPr>
            <a:spLocks/>
          </p:cNvSpPr>
          <p:nvPr/>
        </p:nvSpPr>
        <p:spPr bwMode="auto">
          <a:xfrm>
            <a:off x="2108950" y="1604263"/>
            <a:ext cx="519746" cy="99333"/>
          </a:xfrm>
          <a:custGeom>
            <a:avLst/>
            <a:gdLst>
              <a:gd name="T0" fmla="*/ 56 w 140"/>
              <a:gd name="T1" fmla="*/ 8 h 20"/>
              <a:gd name="T2" fmla="*/ 76 w 140"/>
              <a:gd name="T3" fmla="*/ 4 h 20"/>
              <a:gd name="T4" fmla="*/ 96 w 140"/>
              <a:gd name="T5" fmla="*/ 0 h 20"/>
              <a:gd name="T6" fmla="*/ 104 w 140"/>
              <a:gd name="T7" fmla="*/ 0 h 20"/>
              <a:gd name="T8" fmla="*/ 112 w 140"/>
              <a:gd name="T9" fmla="*/ 0 h 20"/>
              <a:gd name="T10" fmla="*/ 116 w 140"/>
              <a:gd name="T11" fmla="*/ 0 h 20"/>
              <a:gd name="T12" fmla="*/ 124 w 140"/>
              <a:gd name="T13" fmla="*/ 0 h 20"/>
              <a:gd name="T14" fmla="*/ 128 w 140"/>
              <a:gd name="T15" fmla="*/ 0 h 20"/>
              <a:gd name="T16" fmla="*/ 136 w 140"/>
              <a:gd name="T17" fmla="*/ 0 h 20"/>
              <a:gd name="T18" fmla="*/ 140 w 140"/>
              <a:gd name="T19" fmla="*/ 0 h 20"/>
              <a:gd name="T20" fmla="*/ 140 w 140"/>
              <a:gd name="T21" fmla="*/ 0 h 20"/>
              <a:gd name="T22" fmla="*/ 140 w 140"/>
              <a:gd name="T23" fmla="*/ 4 h 20"/>
              <a:gd name="T24" fmla="*/ 136 w 140"/>
              <a:gd name="T25" fmla="*/ 4 h 20"/>
              <a:gd name="T26" fmla="*/ 132 w 140"/>
              <a:gd name="T27" fmla="*/ 4 h 20"/>
              <a:gd name="T28" fmla="*/ 128 w 140"/>
              <a:gd name="T29" fmla="*/ 4 h 20"/>
              <a:gd name="T30" fmla="*/ 124 w 140"/>
              <a:gd name="T31" fmla="*/ 4 h 20"/>
              <a:gd name="T32" fmla="*/ 112 w 140"/>
              <a:gd name="T33" fmla="*/ 8 h 20"/>
              <a:gd name="T34" fmla="*/ 96 w 140"/>
              <a:gd name="T35" fmla="*/ 8 h 20"/>
              <a:gd name="T36" fmla="*/ 76 w 140"/>
              <a:gd name="T37" fmla="*/ 12 h 20"/>
              <a:gd name="T38" fmla="*/ 56 w 140"/>
              <a:gd name="T39" fmla="*/ 12 h 20"/>
              <a:gd name="T40" fmla="*/ 28 w 140"/>
              <a:gd name="T41" fmla="*/ 16 h 20"/>
              <a:gd name="T42" fmla="*/ 0 w 140"/>
              <a:gd name="T43" fmla="*/ 20 h 20"/>
              <a:gd name="T44" fmla="*/ 0 w 140"/>
              <a:gd name="T45" fmla="*/ 16 h 20"/>
              <a:gd name="T46" fmla="*/ 0 w 140"/>
              <a:gd name="T47" fmla="*/ 16 h 20"/>
              <a:gd name="T48" fmla="*/ 4 w 140"/>
              <a:gd name="T49" fmla="*/ 16 h 20"/>
              <a:gd name="T50" fmla="*/ 8 w 140"/>
              <a:gd name="T51" fmla="*/ 16 h 20"/>
              <a:gd name="T52" fmla="*/ 16 w 140"/>
              <a:gd name="T53" fmla="*/ 16 h 20"/>
              <a:gd name="T54" fmla="*/ 24 w 140"/>
              <a:gd name="T55" fmla="*/ 12 h 20"/>
              <a:gd name="T56" fmla="*/ 32 w 140"/>
              <a:gd name="T57" fmla="*/ 12 h 20"/>
              <a:gd name="T58" fmla="*/ 44 w 140"/>
              <a:gd name="T59" fmla="*/ 8 h 20"/>
              <a:gd name="T60" fmla="*/ 56 w 140"/>
              <a:gd name="T61" fmla="*/ 8 h 20"/>
              <a:gd name="T62" fmla="*/ 56 w 140"/>
              <a:gd name="T63" fmla="*/ 8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40" h="20">
                <a:moveTo>
                  <a:pt x="56" y="8"/>
                </a:moveTo>
                <a:lnTo>
                  <a:pt x="76" y="4"/>
                </a:lnTo>
                <a:lnTo>
                  <a:pt x="96" y="0"/>
                </a:lnTo>
                <a:lnTo>
                  <a:pt x="104" y="0"/>
                </a:lnTo>
                <a:lnTo>
                  <a:pt x="112" y="0"/>
                </a:lnTo>
                <a:lnTo>
                  <a:pt x="116" y="0"/>
                </a:lnTo>
                <a:lnTo>
                  <a:pt x="124" y="0"/>
                </a:lnTo>
                <a:lnTo>
                  <a:pt x="128" y="0"/>
                </a:lnTo>
                <a:lnTo>
                  <a:pt x="136" y="0"/>
                </a:lnTo>
                <a:lnTo>
                  <a:pt x="140" y="0"/>
                </a:lnTo>
                <a:lnTo>
                  <a:pt x="140" y="0"/>
                </a:lnTo>
                <a:lnTo>
                  <a:pt x="140" y="4"/>
                </a:lnTo>
                <a:lnTo>
                  <a:pt x="136" y="4"/>
                </a:lnTo>
                <a:lnTo>
                  <a:pt x="132" y="4"/>
                </a:lnTo>
                <a:lnTo>
                  <a:pt x="128" y="4"/>
                </a:lnTo>
                <a:lnTo>
                  <a:pt x="124" y="4"/>
                </a:lnTo>
                <a:lnTo>
                  <a:pt x="112" y="8"/>
                </a:lnTo>
                <a:lnTo>
                  <a:pt x="96" y="8"/>
                </a:lnTo>
                <a:lnTo>
                  <a:pt x="76" y="12"/>
                </a:lnTo>
                <a:lnTo>
                  <a:pt x="56" y="12"/>
                </a:lnTo>
                <a:lnTo>
                  <a:pt x="28" y="16"/>
                </a:lnTo>
                <a:lnTo>
                  <a:pt x="0" y="20"/>
                </a:lnTo>
                <a:lnTo>
                  <a:pt x="0" y="16"/>
                </a:lnTo>
                <a:lnTo>
                  <a:pt x="0" y="16"/>
                </a:lnTo>
                <a:lnTo>
                  <a:pt x="4" y="16"/>
                </a:lnTo>
                <a:lnTo>
                  <a:pt x="8" y="16"/>
                </a:lnTo>
                <a:lnTo>
                  <a:pt x="16" y="16"/>
                </a:lnTo>
                <a:lnTo>
                  <a:pt x="24" y="12"/>
                </a:lnTo>
                <a:lnTo>
                  <a:pt x="32" y="12"/>
                </a:lnTo>
                <a:lnTo>
                  <a:pt x="44" y="8"/>
                </a:lnTo>
                <a:lnTo>
                  <a:pt x="56" y="8"/>
                </a:lnTo>
                <a:lnTo>
                  <a:pt x="56" y="8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" name="Freeform 346">
            <a:extLst>
              <a:ext uri="{FF2B5EF4-FFF2-40B4-BE49-F238E27FC236}">
                <a16:creationId xmlns:a16="http://schemas.microsoft.com/office/drawing/2014/main" id="{E6771072-7D93-43B1-B8A2-70F37010A7A8}"/>
              </a:ext>
            </a:extLst>
          </p:cNvPr>
          <p:cNvSpPr>
            <a:spLocks/>
          </p:cNvSpPr>
          <p:nvPr/>
        </p:nvSpPr>
        <p:spPr bwMode="auto">
          <a:xfrm>
            <a:off x="2079253" y="2478390"/>
            <a:ext cx="549446" cy="158932"/>
          </a:xfrm>
          <a:custGeom>
            <a:avLst/>
            <a:gdLst>
              <a:gd name="T0" fmla="*/ 0 w 148"/>
              <a:gd name="T1" fmla="*/ 24 h 32"/>
              <a:gd name="T2" fmla="*/ 24 w 148"/>
              <a:gd name="T3" fmla="*/ 20 h 32"/>
              <a:gd name="T4" fmla="*/ 48 w 148"/>
              <a:gd name="T5" fmla="*/ 16 h 32"/>
              <a:gd name="T6" fmla="*/ 68 w 148"/>
              <a:gd name="T7" fmla="*/ 12 h 32"/>
              <a:gd name="T8" fmla="*/ 84 w 148"/>
              <a:gd name="T9" fmla="*/ 12 h 32"/>
              <a:gd name="T10" fmla="*/ 96 w 148"/>
              <a:gd name="T11" fmla="*/ 8 h 32"/>
              <a:gd name="T12" fmla="*/ 104 w 148"/>
              <a:gd name="T13" fmla="*/ 8 h 32"/>
              <a:gd name="T14" fmla="*/ 112 w 148"/>
              <a:gd name="T15" fmla="*/ 8 h 32"/>
              <a:gd name="T16" fmla="*/ 112 w 148"/>
              <a:gd name="T17" fmla="*/ 4 h 32"/>
              <a:gd name="T18" fmla="*/ 112 w 148"/>
              <a:gd name="T19" fmla="*/ 4 h 32"/>
              <a:gd name="T20" fmla="*/ 116 w 148"/>
              <a:gd name="T21" fmla="*/ 4 h 32"/>
              <a:gd name="T22" fmla="*/ 120 w 148"/>
              <a:gd name="T23" fmla="*/ 4 h 32"/>
              <a:gd name="T24" fmla="*/ 128 w 148"/>
              <a:gd name="T25" fmla="*/ 4 h 32"/>
              <a:gd name="T26" fmla="*/ 132 w 148"/>
              <a:gd name="T27" fmla="*/ 4 h 32"/>
              <a:gd name="T28" fmla="*/ 140 w 148"/>
              <a:gd name="T29" fmla="*/ 0 h 32"/>
              <a:gd name="T30" fmla="*/ 140 w 148"/>
              <a:gd name="T31" fmla="*/ 4 h 32"/>
              <a:gd name="T32" fmla="*/ 144 w 148"/>
              <a:gd name="T33" fmla="*/ 4 h 32"/>
              <a:gd name="T34" fmla="*/ 148 w 148"/>
              <a:gd name="T35" fmla="*/ 4 h 32"/>
              <a:gd name="T36" fmla="*/ 148 w 148"/>
              <a:gd name="T37" fmla="*/ 8 h 32"/>
              <a:gd name="T38" fmla="*/ 148 w 148"/>
              <a:gd name="T39" fmla="*/ 12 h 32"/>
              <a:gd name="T40" fmla="*/ 148 w 148"/>
              <a:gd name="T41" fmla="*/ 12 h 32"/>
              <a:gd name="T42" fmla="*/ 144 w 148"/>
              <a:gd name="T43" fmla="*/ 12 h 32"/>
              <a:gd name="T44" fmla="*/ 144 w 148"/>
              <a:gd name="T45" fmla="*/ 12 h 32"/>
              <a:gd name="T46" fmla="*/ 140 w 148"/>
              <a:gd name="T47" fmla="*/ 12 h 32"/>
              <a:gd name="T48" fmla="*/ 132 w 148"/>
              <a:gd name="T49" fmla="*/ 12 h 32"/>
              <a:gd name="T50" fmla="*/ 128 w 148"/>
              <a:gd name="T51" fmla="*/ 16 h 32"/>
              <a:gd name="T52" fmla="*/ 120 w 148"/>
              <a:gd name="T53" fmla="*/ 16 h 32"/>
              <a:gd name="T54" fmla="*/ 112 w 148"/>
              <a:gd name="T55" fmla="*/ 16 h 32"/>
              <a:gd name="T56" fmla="*/ 100 w 148"/>
              <a:gd name="T57" fmla="*/ 20 h 32"/>
              <a:gd name="T58" fmla="*/ 88 w 148"/>
              <a:gd name="T59" fmla="*/ 20 h 32"/>
              <a:gd name="T60" fmla="*/ 76 w 148"/>
              <a:gd name="T61" fmla="*/ 20 h 32"/>
              <a:gd name="T62" fmla="*/ 64 w 148"/>
              <a:gd name="T63" fmla="*/ 24 h 32"/>
              <a:gd name="T64" fmla="*/ 48 w 148"/>
              <a:gd name="T65" fmla="*/ 24 h 32"/>
              <a:gd name="T66" fmla="*/ 32 w 148"/>
              <a:gd name="T67" fmla="*/ 28 h 32"/>
              <a:gd name="T68" fmla="*/ 16 w 148"/>
              <a:gd name="T69" fmla="*/ 28 h 32"/>
              <a:gd name="T70" fmla="*/ 0 w 148"/>
              <a:gd name="T71" fmla="*/ 32 h 32"/>
              <a:gd name="T72" fmla="*/ 0 w 148"/>
              <a:gd name="T73" fmla="*/ 24 h 32"/>
              <a:gd name="T74" fmla="*/ 0 w 148"/>
              <a:gd name="T75" fmla="*/ 24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48" h="32">
                <a:moveTo>
                  <a:pt x="0" y="24"/>
                </a:moveTo>
                <a:lnTo>
                  <a:pt x="24" y="20"/>
                </a:lnTo>
                <a:lnTo>
                  <a:pt x="48" y="16"/>
                </a:lnTo>
                <a:lnTo>
                  <a:pt x="68" y="12"/>
                </a:lnTo>
                <a:lnTo>
                  <a:pt x="84" y="12"/>
                </a:lnTo>
                <a:lnTo>
                  <a:pt x="96" y="8"/>
                </a:lnTo>
                <a:lnTo>
                  <a:pt x="104" y="8"/>
                </a:lnTo>
                <a:lnTo>
                  <a:pt x="112" y="8"/>
                </a:lnTo>
                <a:lnTo>
                  <a:pt x="112" y="4"/>
                </a:lnTo>
                <a:lnTo>
                  <a:pt x="112" y="4"/>
                </a:lnTo>
                <a:lnTo>
                  <a:pt x="116" y="4"/>
                </a:lnTo>
                <a:lnTo>
                  <a:pt x="120" y="4"/>
                </a:lnTo>
                <a:lnTo>
                  <a:pt x="128" y="4"/>
                </a:lnTo>
                <a:lnTo>
                  <a:pt x="132" y="4"/>
                </a:lnTo>
                <a:lnTo>
                  <a:pt x="140" y="0"/>
                </a:lnTo>
                <a:lnTo>
                  <a:pt x="140" y="4"/>
                </a:lnTo>
                <a:lnTo>
                  <a:pt x="144" y="4"/>
                </a:lnTo>
                <a:lnTo>
                  <a:pt x="148" y="4"/>
                </a:lnTo>
                <a:lnTo>
                  <a:pt x="148" y="8"/>
                </a:lnTo>
                <a:lnTo>
                  <a:pt x="148" y="12"/>
                </a:lnTo>
                <a:lnTo>
                  <a:pt x="148" y="12"/>
                </a:lnTo>
                <a:lnTo>
                  <a:pt x="144" y="12"/>
                </a:lnTo>
                <a:lnTo>
                  <a:pt x="144" y="12"/>
                </a:lnTo>
                <a:lnTo>
                  <a:pt x="140" y="12"/>
                </a:lnTo>
                <a:lnTo>
                  <a:pt x="132" y="12"/>
                </a:lnTo>
                <a:lnTo>
                  <a:pt x="128" y="16"/>
                </a:lnTo>
                <a:lnTo>
                  <a:pt x="120" y="16"/>
                </a:lnTo>
                <a:lnTo>
                  <a:pt x="112" y="16"/>
                </a:lnTo>
                <a:lnTo>
                  <a:pt x="100" y="20"/>
                </a:lnTo>
                <a:lnTo>
                  <a:pt x="88" y="20"/>
                </a:lnTo>
                <a:lnTo>
                  <a:pt x="76" y="20"/>
                </a:lnTo>
                <a:lnTo>
                  <a:pt x="64" y="24"/>
                </a:lnTo>
                <a:lnTo>
                  <a:pt x="48" y="24"/>
                </a:lnTo>
                <a:lnTo>
                  <a:pt x="32" y="28"/>
                </a:lnTo>
                <a:lnTo>
                  <a:pt x="16" y="28"/>
                </a:lnTo>
                <a:lnTo>
                  <a:pt x="0" y="32"/>
                </a:lnTo>
                <a:lnTo>
                  <a:pt x="0" y="24"/>
                </a:lnTo>
                <a:lnTo>
                  <a:pt x="0" y="24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" name="Freeform 347">
            <a:extLst>
              <a:ext uri="{FF2B5EF4-FFF2-40B4-BE49-F238E27FC236}">
                <a16:creationId xmlns:a16="http://schemas.microsoft.com/office/drawing/2014/main" id="{FC90D8E6-540C-49DB-B48D-5F45FF73BF67}"/>
              </a:ext>
            </a:extLst>
          </p:cNvPr>
          <p:cNvSpPr>
            <a:spLocks/>
          </p:cNvSpPr>
          <p:nvPr/>
        </p:nvSpPr>
        <p:spPr bwMode="auto">
          <a:xfrm>
            <a:off x="2048925" y="551338"/>
            <a:ext cx="445497" cy="317864"/>
          </a:xfrm>
          <a:custGeom>
            <a:avLst/>
            <a:gdLst>
              <a:gd name="T0" fmla="*/ 0 w 120"/>
              <a:gd name="T1" fmla="*/ 8 h 64"/>
              <a:gd name="T2" fmla="*/ 4 w 120"/>
              <a:gd name="T3" fmla="*/ 4 h 64"/>
              <a:gd name="T4" fmla="*/ 4 w 120"/>
              <a:gd name="T5" fmla="*/ 4 h 64"/>
              <a:gd name="T6" fmla="*/ 8 w 120"/>
              <a:gd name="T7" fmla="*/ 0 h 64"/>
              <a:gd name="T8" fmla="*/ 12 w 120"/>
              <a:gd name="T9" fmla="*/ 0 h 64"/>
              <a:gd name="T10" fmla="*/ 20 w 120"/>
              <a:gd name="T11" fmla="*/ 0 h 64"/>
              <a:gd name="T12" fmla="*/ 28 w 120"/>
              <a:gd name="T13" fmla="*/ 0 h 64"/>
              <a:gd name="T14" fmla="*/ 36 w 120"/>
              <a:gd name="T15" fmla="*/ 0 h 64"/>
              <a:gd name="T16" fmla="*/ 44 w 120"/>
              <a:gd name="T17" fmla="*/ 0 h 64"/>
              <a:gd name="T18" fmla="*/ 64 w 120"/>
              <a:gd name="T19" fmla="*/ 0 h 64"/>
              <a:gd name="T20" fmla="*/ 80 w 120"/>
              <a:gd name="T21" fmla="*/ 0 h 64"/>
              <a:gd name="T22" fmla="*/ 92 w 120"/>
              <a:gd name="T23" fmla="*/ 4 h 64"/>
              <a:gd name="T24" fmla="*/ 104 w 120"/>
              <a:gd name="T25" fmla="*/ 8 h 64"/>
              <a:gd name="T26" fmla="*/ 112 w 120"/>
              <a:gd name="T27" fmla="*/ 16 h 64"/>
              <a:gd name="T28" fmla="*/ 116 w 120"/>
              <a:gd name="T29" fmla="*/ 20 h 64"/>
              <a:gd name="T30" fmla="*/ 120 w 120"/>
              <a:gd name="T31" fmla="*/ 28 h 64"/>
              <a:gd name="T32" fmla="*/ 120 w 120"/>
              <a:gd name="T33" fmla="*/ 36 h 64"/>
              <a:gd name="T34" fmla="*/ 120 w 120"/>
              <a:gd name="T35" fmla="*/ 44 h 64"/>
              <a:gd name="T36" fmla="*/ 120 w 120"/>
              <a:gd name="T37" fmla="*/ 48 h 64"/>
              <a:gd name="T38" fmla="*/ 116 w 120"/>
              <a:gd name="T39" fmla="*/ 56 h 64"/>
              <a:gd name="T40" fmla="*/ 108 w 120"/>
              <a:gd name="T41" fmla="*/ 60 h 64"/>
              <a:gd name="T42" fmla="*/ 104 w 120"/>
              <a:gd name="T43" fmla="*/ 64 h 64"/>
              <a:gd name="T44" fmla="*/ 100 w 120"/>
              <a:gd name="T45" fmla="*/ 64 h 64"/>
              <a:gd name="T46" fmla="*/ 96 w 120"/>
              <a:gd name="T47" fmla="*/ 64 h 64"/>
              <a:gd name="T48" fmla="*/ 88 w 120"/>
              <a:gd name="T49" fmla="*/ 60 h 64"/>
              <a:gd name="T50" fmla="*/ 80 w 120"/>
              <a:gd name="T51" fmla="*/ 60 h 64"/>
              <a:gd name="T52" fmla="*/ 68 w 120"/>
              <a:gd name="T53" fmla="*/ 56 h 64"/>
              <a:gd name="T54" fmla="*/ 60 w 120"/>
              <a:gd name="T55" fmla="*/ 48 h 64"/>
              <a:gd name="T56" fmla="*/ 48 w 120"/>
              <a:gd name="T57" fmla="*/ 44 h 64"/>
              <a:gd name="T58" fmla="*/ 36 w 120"/>
              <a:gd name="T59" fmla="*/ 36 h 64"/>
              <a:gd name="T60" fmla="*/ 28 w 120"/>
              <a:gd name="T61" fmla="*/ 32 h 64"/>
              <a:gd name="T62" fmla="*/ 20 w 120"/>
              <a:gd name="T63" fmla="*/ 24 h 64"/>
              <a:gd name="T64" fmla="*/ 12 w 120"/>
              <a:gd name="T65" fmla="*/ 20 h 64"/>
              <a:gd name="T66" fmla="*/ 8 w 120"/>
              <a:gd name="T67" fmla="*/ 16 h 64"/>
              <a:gd name="T68" fmla="*/ 4 w 120"/>
              <a:gd name="T69" fmla="*/ 12 h 64"/>
              <a:gd name="T70" fmla="*/ 0 w 120"/>
              <a:gd name="T71" fmla="*/ 8 h 64"/>
              <a:gd name="T72" fmla="*/ 0 w 120"/>
              <a:gd name="T73" fmla="*/ 8 h 64"/>
              <a:gd name="T74" fmla="*/ 0 w 120"/>
              <a:gd name="T75" fmla="*/ 8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20" h="64">
                <a:moveTo>
                  <a:pt x="0" y="8"/>
                </a:moveTo>
                <a:lnTo>
                  <a:pt x="4" y="4"/>
                </a:lnTo>
                <a:lnTo>
                  <a:pt x="4" y="4"/>
                </a:lnTo>
                <a:lnTo>
                  <a:pt x="8" y="0"/>
                </a:lnTo>
                <a:lnTo>
                  <a:pt x="12" y="0"/>
                </a:lnTo>
                <a:lnTo>
                  <a:pt x="20" y="0"/>
                </a:lnTo>
                <a:lnTo>
                  <a:pt x="28" y="0"/>
                </a:lnTo>
                <a:lnTo>
                  <a:pt x="36" y="0"/>
                </a:lnTo>
                <a:lnTo>
                  <a:pt x="44" y="0"/>
                </a:lnTo>
                <a:lnTo>
                  <a:pt x="64" y="0"/>
                </a:lnTo>
                <a:lnTo>
                  <a:pt x="80" y="0"/>
                </a:lnTo>
                <a:lnTo>
                  <a:pt x="92" y="4"/>
                </a:lnTo>
                <a:lnTo>
                  <a:pt x="104" y="8"/>
                </a:lnTo>
                <a:lnTo>
                  <a:pt x="112" y="16"/>
                </a:lnTo>
                <a:lnTo>
                  <a:pt x="116" y="20"/>
                </a:lnTo>
                <a:lnTo>
                  <a:pt x="120" y="28"/>
                </a:lnTo>
                <a:lnTo>
                  <a:pt x="120" y="36"/>
                </a:lnTo>
                <a:lnTo>
                  <a:pt x="120" y="44"/>
                </a:lnTo>
                <a:lnTo>
                  <a:pt x="120" y="48"/>
                </a:lnTo>
                <a:lnTo>
                  <a:pt x="116" y="56"/>
                </a:lnTo>
                <a:lnTo>
                  <a:pt x="108" y="60"/>
                </a:lnTo>
                <a:lnTo>
                  <a:pt x="104" y="64"/>
                </a:lnTo>
                <a:lnTo>
                  <a:pt x="100" y="64"/>
                </a:lnTo>
                <a:lnTo>
                  <a:pt x="96" y="64"/>
                </a:lnTo>
                <a:lnTo>
                  <a:pt x="88" y="60"/>
                </a:lnTo>
                <a:lnTo>
                  <a:pt x="80" y="60"/>
                </a:lnTo>
                <a:lnTo>
                  <a:pt x="68" y="56"/>
                </a:lnTo>
                <a:lnTo>
                  <a:pt x="60" y="48"/>
                </a:lnTo>
                <a:lnTo>
                  <a:pt x="48" y="44"/>
                </a:lnTo>
                <a:lnTo>
                  <a:pt x="36" y="36"/>
                </a:lnTo>
                <a:lnTo>
                  <a:pt x="28" y="32"/>
                </a:lnTo>
                <a:lnTo>
                  <a:pt x="20" y="24"/>
                </a:lnTo>
                <a:lnTo>
                  <a:pt x="12" y="20"/>
                </a:lnTo>
                <a:lnTo>
                  <a:pt x="8" y="16"/>
                </a:lnTo>
                <a:lnTo>
                  <a:pt x="4" y="12"/>
                </a:lnTo>
                <a:lnTo>
                  <a:pt x="0" y="8"/>
                </a:lnTo>
                <a:lnTo>
                  <a:pt x="0" y="8"/>
                </a:lnTo>
                <a:lnTo>
                  <a:pt x="0" y="8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" name="Freeform 348">
            <a:extLst>
              <a:ext uri="{FF2B5EF4-FFF2-40B4-BE49-F238E27FC236}">
                <a16:creationId xmlns:a16="http://schemas.microsoft.com/office/drawing/2014/main" id="{7EE204D2-A58D-4135-A29B-E96716A4B32C}"/>
              </a:ext>
            </a:extLst>
          </p:cNvPr>
          <p:cNvSpPr>
            <a:spLocks/>
          </p:cNvSpPr>
          <p:nvPr/>
        </p:nvSpPr>
        <p:spPr bwMode="auto">
          <a:xfrm>
            <a:off x="1384297" y="769870"/>
            <a:ext cx="1885931" cy="437063"/>
          </a:xfrm>
          <a:custGeom>
            <a:avLst/>
            <a:gdLst>
              <a:gd name="T0" fmla="*/ 440 w 508"/>
              <a:gd name="T1" fmla="*/ 48 h 88"/>
              <a:gd name="T2" fmla="*/ 416 w 508"/>
              <a:gd name="T3" fmla="*/ 48 h 88"/>
              <a:gd name="T4" fmla="*/ 396 w 508"/>
              <a:gd name="T5" fmla="*/ 48 h 88"/>
              <a:gd name="T6" fmla="*/ 380 w 508"/>
              <a:gd name="T7" fmla="*/ 48 h 88"/>
              <a:gd name="T8" fmla="*/ 368 w 508"/>
              <a:gd name="T9" fmla="*/ 52 h 88"/>
              <a:gd name="T10" fmla="*/ 348 w 508"/>
              <a:gd name="T11" fmla="*/ 52 h 88"/>
              <a:gd name="T12" fmla="*/ 324 w 508"/>
              <a:gd name="T13" fmla="*/ 56 h 88"/>
              <a:gd name="T14" fmla="*/ 292 w 508"/>
              <a:gd name="T15" fmla="*/ 60 h 88"/>
              <a:gd name="T16" fmla="*/ 232 w 508"/>
              <a:gd name="T17" fmla="*/ 68 h 88"/>
              <a:gd name="T18" fmla="*/ 164 w 508"/>
              <a:gd name="T19" fmla="*/ 76 h 88"/>
              <a:gd name="T20" fmla="*/ 120 w 508"/>
              <a:gd name="T21" fmla="*/ 80 h 88"/>
              <a:gd name="T22" fmla="*/ 96 w 508"/>
              <a:gd name="T23" fmla="*/ 84 h 88"/>
              <a:gd name="T24" fmla="*/ 76 w 508"/>
              <a:gd name="T25" fmla="*/ 88 h 88"/>
              <a:gd name="T26" fmla="*/ 64 w 508"/>
              <a:gd name="T27" fmla="*/ 88 h 88"/>
              <a:gd name="T28" fmla="*/ 52 w 508"/>
              <a:gd name="T29" fmla="*/ 84 h 88"/>
              <a:gd name="T30" fmla="*/ 32 w 508"/>
              <a:gd name="T31" fmla="*/ 80 h 88"/>
              <a:gd name="T32" fmla="*/ 12 w 508"/>
              <a:gd name="T33" fmla="*/ 72 h 88"/>
              <a:gd name="T34" fmla="*/ 0 w 508"/>
              <a:gd name="T35" fmla="*/ 64 h 88"/>
              <a:gd name="T36" fmla="*/ 0 w 508"/>
              <a:gd name="T37" fmla="*/ 60 h 88"/>
              <a:gd name="T38" fmla="*/ 4 w 508"/>
              <a:gd name="T39" fmla="*/ 56 h 88"/>
              <a:gd name="T40" fmla="*/ 12 w 508"/>
              <a:gd name="T41" fmla="*/ 56 h 88"/>
              <a:gd name="T42" fmla="*/ 24 w 508"/>
              <a:gd name="T43" fmla="*/ 56 h 88"/>
              <a:gd name="T44" fmla="*/ 44 w 508"/>
              <a:gd name="T45" fmla="*/ 56 h 88"/>
              <a:gd name="T46" fmla="*/ 68 w 508"/>
              <a:gd name="T47" fmla="*/ 52 h 88"/>
              <a:gd name="T48" fmla="*/ 100 w 508"/>
              <a:gd name="T49" fmla="*/ 48 h 88"/>
              <a:gd name="T50" fmla="*/ 140 w 508"/>
              <a:gd name="T51" fmla="*/ 44 h 88"/>
              <a:gd name="T52" fmla="*/ 208 w 508"/>
              <a:gd name="T53" fmla="*/ 36 h 88"/>
              <a:gd name="T54" fmla="*/ 296 w 508"/>
              <a:gd name="T55" fmla="*/ 24 h 88"/>
              <a:gd name="T56" fmla="*/ 352 w 508"/>
              <a:gd name="T57" fmla="*/ 12 h 88"/>
              <a:gd name="T58" fmla="*/ 384 w 508"/>
              <a:gd name="T59" fmla="*/ 8 h 88"/>
              <a:gd name="T60" fmla="*/ 412 w 508"/>
              <a:gd name="T61" fmla="*/ 4 h 88"/>
              <a:gd name="T62" fmla="*/ 432 w 508"/>
              <a:gd name="T63" fmla="*/ 0 h 88"/>
              <a:gd name="T64" fmla="*/ 448 w 508"/>
              <a:gd name="T65" fmla="*/ 0 h 88"/>
              <a:gd name="T66" fmla="*/ 472 w 508"/>
              <a:gd name="T67" fmla="*/ 8 h 88"/>
              <a:gd name="T68" fmla="*/ 496 w 508"/>
              <a:gd name="T69" fmla="*/ 16 h 88"/>
              <a:gd name="T70" fmla="*/ 508 w 508"/>
              <a:gd name="T71" fmla="*/ 28 h 88"/>
              <a:gd name="T72" fmla="*/ 508 w 508"/>
              <a:gd name="T73" fmla="*/ 36 h 88"/>
              <a:gd name="T74" fmla="*/ 500 w 508"/>
              <a:gd name="T75" fmla="*/ 44 h 88"/>
              <a:gd name="T76" fmla="*/ 484 w 508"/>
              <a:gd name="T77" fmla="*/ 48 h 88"/>
              <a:gd name="T78" fmla="*/ 464 w 508"/>
              <a:gd name="T79" fmla="*/ 48 h 88"/>
              <a:gd name="T80" fmla="*/ 452 w 508"/>
              <a:gd name="T81" fmla="*/ 48 h 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508" h="88">
                <a:moveTo>
                  <a:pt x="452" y="48"/>
                </a:moveTo>
                <a:lnTo>
                  <a:pt x="440" y="48"/>
                </a:lnTo>
                <a:lnTo>
                  <a:pt x="428" y="48"/>
                </a:lnTo>
                <a:lnTo>
                  <a:pt x="416" y="48"/>
                </a:lnTo>
                <a:lnTo>
                  <a:pt x="404" y="48"/>
                </a:lnTo>
                <a:lnTo>
                  <a:pt x="396" y="48"/>
                </a:lnTo>
                <a:lnTo>
                  <a:pt x="388" y="48"/>
                </a:lnTo>
                <a:lnTo>
                  <a:pt x="380" y="48"/>
                </a:lnTo>
                <a:lnTo>
                  <a:pt x="372" y="52"/>
                </a:lnTo>
                <a:lnTo>
                  <a:pt x="368" y="52"/>
                </a:lnTo>
                <a:lnTo>
                  <a:pt x="360" y="52"/>
                </a:lnTo>
                <a:lnTo>
                  <a:pt x="348" y="52"/>
                </a:lnTo>
                <a:lnTo>
                  <a:pt x="336" y="56"/>
                </a:lnTo>
                <a:lnTo>
                  <a:pt x="324" y="56"/>
                </a:lnTo>
                <a:lnTo>
                  <a:pt x="308" y="60"/>
                </a:lnTo>
                <a:lnTo>
                  <a:pt x="292" y="60"/>
                </a:lnTo>
                <a:lnTo>
                  <a:pt x="272" y="64"/>
                </a:lnTo>
                <a:lnTo>
                  <a:pt x="232" y="68"/>
                </a:lnTo>
                <a:lnTo>
                  <a:pt x="196" y="72"/>
                </a:lnTo>
                <a:lnTo>
                  <a:pt x="164" y="76"/>
                </a:lnTo>
                <a:lnTo>
                  <a:pt x="132" y="80"/>
                </a:lnTo>
                <a:lnTo>
                  <a:pt x="120" y="80"/>
                </a:lnTo>
                <a:lnTo>
                  <a:pt x="108" y="84"/>
                </a:lnTo>
                <a:lnTo>
                  <a:pt x="96" y="84"/>
                </a:lnTo>
                <a:lnTo>
                  <a:pt x="84" y="84"/>
                </a:lnTo>
                <a:lnTo>
                  <a:pt x="76" y="88"/>
                </a:lnTo>
                <a:lnTo>
                  <a:pt x="72" y="88"/>
                </a:lnTo>
                <a:lnTo>
                  <a:pt x="64" y="88"/>
                </a:lnTo>
                <a:lnTo>
                  <a:pt x="60" y="84"/>
                </a:lnTo>
                <a:lnTo>
                  <a:pt x="52" y="84"/>
                </a:lnTo>
                <a:lnTo>
                  <a:pt x="44" y="84"/>
                </a:lnTo>
                <a:lnTo>
                  <a:pt x="32" y="80"/>
                </a:lnTo>
                <a:lnTo>
                  <a:pt x="24" y="76"/>
                </a:lnTo>
                <a:lnTo>
                  <a:pt x="12" y="72"/>
                </a:lnTo>
                <a:lnTo>
                  <a:pt x="4" y="68"/>
                </a:lnTo>
                <a:lnTo>
                  <a:pt x="0" y="64"/>
                </a:lnTo>
                <a:lnTo>
                  <a:pt x="0" y="60"/>
                </a:lnTo>
                <a:lnTo>
                  <a:pt x="0" y="60"/>
                </a:lnTo>
                <a:lnTo>
                  <a:pt x="0" y="60"/>
                </a:lnTo>
                <a:lnTo>
                  <a:pt x="4" y="56"/>
                </a:lnTo>
                <a:lnTo>
                  <a:pt x="8" y="56"/>
                </a:lnTo>
                <a:lnTo>
                  <a:pt x="12" y="56"/>
                </a:lnTo>
                <a:lnTo>
                  <a:pt x="20" y="56"/>
                </a:lnTo>
                <a:lnTo>
                  <a:pt x="24" y="56"/>
                </a:lnTo>
                <a:lnTo>
                  <a:pt x="32" y="56"/>
                </a:lnTo>
                <a:lnTo>
                  <a:pt x="44" y="56"/>
                </a:lnTo>
                <a:lnTo>
                  <a:pt x="52" y="52"/>
                </a:lnTo>
                <a:lnTo>
                  <a:pt x="68" y="52"/>
                </a:lnTo>
                <a:lnTo>
                  <a:pt x="80" y="52"/>
                </a:lnTo>
                <a:lnTo>
                  <a:pt x="100" y="48"/>
                </a:lnTo>
                <a:lnTo>
                  <a:pt x="120" y="48"/>
                </a:lnTo>
                <a:lnTo>
                  <a:pt x="140" y="44"/>
                </a:lnTo>
                <a:lnTo>
                  <a:pt x="164" y="40"/>
                </a:lnTo>
                <a:lnTo>
                  <a:pt x="208" y="36"/>
                </a:lnTo>
                <a:lnTo>
                  <a:pt x="252" y="28"/>
                </a:lnTo>
                <a:lnTo>
                  <a:pt x="296" y="24"/>
                </a:lnTo>
                <a:lnTo>
                  <a:pt x="336" y="16"/>
                </a:lnTo>
                <a:lnTo>
                  <a:pt x="352" y="12"/>
                </a:lnTo>
                <a:lnTo>
                  <a:pt x="372" y="8"/>
                </a:lnTo>
                <a:lnTo>
                  <a:pt x="384" y="8"/>
                </a:lnTo>
                <a:lnTo>
                  <a:pt x="400" y="4"/>
                </a:lnTo>
                <a:lnTo>
                  <a:pt x="412" y="4"/>
                </a:lnTo>
                <a:lnTo>
                  <a:pt x="420" y="0"/>
                </a:lnTo>
                <a:lnTo>
                  <a:pt x="432" y="0"/>
                </a:lnTo>
                <a:lnTo>
                  <a:pt x="440" y="0"/>
                </a:lnTo>
                <a:lnTo>
                  <a:pt x="448" y="0"/>
                </a:lnTo>
                <a:lnTo>
                  <a:pt x="460" y="4"/>
                </a:lnTo>
                <a:lnTo>
                  <a:pt x="472" y="8"/>
                </a:lnTo>
                <a:lnTo>
                  <a:pt x="484" y="12"/>
                </a:lnTo>
                <a:lnTo>
                  <a:pt x="496" y="16"/>
                </a:lnTo>
                <a:lnTo>
                  <a:pt x="504" y="24"/>
                </a:lnTo>
                <a:lnTo>
                  <a:pt x="508" y="28"/>
                </a:lnTo>
                <a:lnTo>
                  <a:pt x="508" y="36"/>
                </a:lnTo>
                <a:lnTo>
                  <a:pt x="508" y="36"/>
                </a:lnTo>
                <a:lnTo>
                  <a:pt x="504" y="40"/>
                </a:lnTo>
                <a:lnTo>
                  <a:pt x="500" y="44"/>
                </a:lnTo>
                <a:lnTo>
                  <a:pt x="492" y="44"/>
                </a:lnTo>
                <a:lnTo>
                  <a:pt x="484" y="48"/>
                </a:lnTo>
                <a:lnTo>
                  <a:pt x="476" y="48"/>
                </a:lnTo>
                <a:lnTo>
                  <a:pt x="464" y="48"/>
                </a:lnTo>
                <a:lnTo>
                  <a:pt x="452" y="48"/>
                </a:lnTo>
                <a:lnTo>
                  <a:pt x="452" y="48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" name="Freeform 349">
            <a:extLst>
              <a:ext uri="{FF2B5EF4-FFF2-40B4-BE49-F238E27FC236}">
                <a16:creationId xmlns:a16="http://schemas.microsoft.com/office/drawing/2014/main" id="{7A20D992-53E6-4F11-9738-D78ACEBE14CE}"/>
              </a:ext>
            </a:extLst>
          </p:cNvPr>
          <p:cNvSpPr>
            <a:spLocks/>
          </p:cNvSpPr>
          <p:nvPr/>
        </p:nvSpPr>
        <p:spPr bwMode="auto">
          <a:xfrm>
            <a:off x="1474161" y="1723462"/>
            <a:ext cx="1960180" cy="1470122"/>
          </a:xfrm>
          <a:custGeom>
            <a:avLst/>
            <a:gdLst>
              <a:gd name="T0" fmla="*/ 388 w 528"/>
              <a:gd name="T1" fmla="*/ 260 h 296"/>
              <a:gd name="T2" fmla="*/ 352 w 528"/>
              <a:gd name="T3" fmla="*/ 236 h 296"/>
              <a:gd name="T4" fmla="*/ 336 w 528"/>
              <a:gd name="T5" fmla="*/ 224 h 296"/>
              <a:gd name="T6" fmla="*/ 328 w 528"/>
              <a:gd name="T7" fmla="*/ 216 h 296"/>
              <a:gd name="T8" fmla="*/ 340 w 528"/>
              <a:gd name="T9" fmla="*/ 204 h 296"/>
              <a:gd name="T10" fmla="*/ 360 w 528"/>
              <a:gd name="T11" fmla="*/ 208 h 296"/>
              <a:gd name="T12" fmla="*/ 396 w 528"/>
              <a:gd name="T13" fmla="*/ 216 h 296"/>
              <a:gd name="T14" fmla="*/ 420 w 528"/>
              <a:gd name="T15" fmla="*/ 216 h 296"/>
              <a:gd name="T16" fmla="*/ 432 w 528"/>
              <a:gd name="T17" fmla="*/ 212 h 296"/>
              <a:gd name="T18" fmla="*/ 436 w 528"/>
              <a:gd name="T19" fmla="*/ 204 h 296"/>
              <a:gd name="T20" fmla="*/ 440 w 528"/>
              <a:gd name="T21" fmla="*/ 184 h 296"/>
              <a:gd name="T22" fmla="*/ 444 w 528"/>
              <a:gd name="T23" fmla="*/ 144 h 296"/>
              <a:gd name="T24" fmla="*/ 448 w 528"/>
              <a:gd name="T25" fmla="*/ 92 h 296"/>
              <a:gd name="T26" fmla="*/ 444 w 528"/>
              <a:gd name="T27" fmla="*/ 60 h 296"/>
              <a:gd name="T28" fmla="*/ 436 w 528"/>
              <a:gd name="T29" fmla="*/ 52 h 296"/>
              <a:gd name="T30" fmla="*/ 416 w 528"/>
              <a:gd name="T31" fmla="*/ 44 h 296"/>
              <a:gd name="T32" fmla="*/ 384 w 528"/>
              <a:gd name="T33" fmla="*/ 44 h 296"/>
              <a:gd name="T34" fmla="*/ 352 w 528"/>
              <a:gd name="T35" fmla="*/ 48 h 296"/>
              <a:gd name="T36" fmla="*/ 312 w 528"/>
              <a:gd name="T37" fmla="*/ 56 h 296"/>
              <a:gd name="T38" fmla="*/ 260 w 528"/>
              <a:gd name="T39" fmla="*/ 64 h 296"/>
              <a:gd name="T40" fmla="*/ 176 w 528"/>
              <a:gd name="T41" fmla="*/ 72 h 296"/>
              <a:gd name="T42" fmla="*/ 56 w 528"/>
              <a:gd name="T43" fmla="*/ 84 h 296"/>
              <a:gd name="T44" fmla="*/ 12 w 528"/>
              <a:gd name="T45" fmla="*/ 56 h 296"/>
              <a:gd name="T46" fmla="*/ 60 w 528"/>
              <a:gd name="T47" fmla="*/ 52 h 296"/>
              <a:gd name="T48" fmla="*/ 136 w 528"/>
              <a:gd name="T49" fmla="*/ 44 h 296"/>
              <a:gd name="T50" fmla="*/ 224 w 528"/>
              <a:gd name="T51" fmla="*/ 32 h 296"/>
              <a:gd name="T52" fmla="*/ 296 w 528"/>
              <a:gd name="T53" fmla="*/ 24 h 296"/>
              <a:gd name="T54" fmla="*/ 352 w 528"/>
              <a:gd name="T55" fmla="*/ 20 h 296"/>
              <a:gd name="T56" fmla="*/ 392 w 528"/>
              <a:gd name="T57" fmla="*/ 16 h 296"/>
              <a:gd name="T58" fmla="*/ 416 w 528"/>
              <a:gd name="T59" fmla="*/ 8 h 296"/>
              <a:gd name="T60" fmla="*/ 432 w 528"/>
              <a:gd name="T61" fmla="*/ 4 h 296"/>
              <a:gd name="T62" fmla="*/ 452 w 528"/>
              <a:gd name="T63" fmla="*/ 0 h 296"/>
              <a:gd name="T64" fmla="*/ 484 w 528"/>
              <a:gd name="T65" fmla="*/ 12 h 296"/>
              <a:gd name="T66" fmla="*/ 520 w 528"/>
              <a:gd name="T67" fmla="*/ 32 h 296"/>
              <a:gd name="T68" fmla="*/ 528 w 528"/>
              <a:gd name="T69" fmla="*/ 40 h 296"/>
              <a:gd name="T70" fmla="*/ 528 w 528"/>
              <a:gd name="T71" fmla="*/ 48 h 296"/>
              <a:gd name="T72" fmla="*/ 516 w 528"/>
              <a:gd name="T73" fmla="*/ 60 h 296"/>
              <a:gd name="T74" fmla="*/ 512 w 528"/>
              <a:gd name="T75" fmla="*/ 92 h 296"/>
              <a:gd name="T76" fmla="*/ 508 w 528"/>
              <a:gd name="T77" fmla="*/ 160 h 296"/>
              <a:gd name="T78" fmla="*/ 496 w 528"/>
              <a:gd name="T79" fmla="*/ 212 h 296"/>
              <a:gd name="T80" fmla="*/ 476 w 528"/>
              <a:gd name="T81" fmla="*/ 256 h 296"/>
              <a:gd name="T82" fmla="*/ 456 w 528"/>
              <a:gd name="T83" fmla="*/ 284 h 296"/>
              <a:gd name="T84" fmla="*/ 432 w 528"/>
              <a:gd name="T85" fmla="*/ 296 h 296"/>
              <a:gd name="T86" fmla="*/ 412 w 528"/>
              <a:gd name="T87" fmla="*/ 284 h 2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528" h="296">
                <a:moveTo>
                  <a:pt x="404" y="276"/>
                </a:moveTo>
                <a:lnTo>
                  <a:pt x="396" y="268"/>
                </a:lnTo>
                <a:lnTo>
                  <a:pt x="388" y="260"/>
                </a:lnTo>
                <a:lnTo>
                  <a:pt x="376" y="248"/>
                </a:lnTo>
                <a:lnTo>
                  <a:pt x="360" y="240"/>
                </a:lnTo>
                <a:lnTo>
                  <a:pt x="352" y="236"/>
                </a:lnTo>
                <a:lnTo>
                  <a:pt x="348" y="232"/>
                </a:lnTo>
                <a:lnTo>
                  <a:pt x="340" y="228"/>
                </a:lnTo>
                <a:lnTo>
                  <a:pt x="336" y="224"/>
                </a:lnTo>
                <a:lnTo>
                  <a:pt x="332" y="220"/>
                </a:lnTo>
                <a:lnTo>
                  <a:pt x="328" y="216"/>
                </a:lnTo>
                <a:lnTo>
                  <a:pt x="328" y="216"/>
                </a:lnTo>
                <a:lnTo>
                  <a:pt x="328" y="212"/>
                </a:lnTo>
                <a:lnTo>
                  <a:pt x="332" y="208"/>
                </a:lnTo>
                <a:lnTo>
                  <a:pt x="340" y="204"/>
                </a:lnTo>
                <a:lnTo>
                  <a:pt x="344" y="204"/>
                </a:lnTo>
                <a:lnTo>
                  <a:pt x="352" y="208"/>
                </a:lnTo>
                <a:lnTo>
                  <a:pt x="360" y="208"/>
                </a:lnTo>
                <a:lnTo>
                  <a:pt x="368" y="208"/>
                </a:lnTo>
                <a:lnTo>
                  <a:pt x="384" y="212"/>
                </a:lnTo>
                <a:lnTo>
                  <a:pt x="396" y="216"/>
                </a:lnTo>
                <a:lnTo>
                  <a:pt x="408" y="216"/>
                </a:lnTo>
                <a:lnTo>
                  <a:pt x="416" y="220"/>
                </a:lnTo>
                <a:lnTo>
                  <a:pt x="420" y="216"/>
                </a:lnTo>
                <a:lnTo>
                  <a:pt x="424" y="216"/>
                </a:lnTo>
                <a:lnTo>
                  <a:pt x="428" y="216"/>
                </a:lnTo>
                <a:lnTo>
                  <a:pt x="432" y="212"/>
                </a:lnTo>
                <a:lnTo>
                  <a:pt x="432" y="212"/>
                </a:lnTo>
                <a:lnTo>
                  <a:pt x="436" y="208"/>
                </a:lnTo>
                <a:lnTo>
                  <a:pt x="436" y="204"/>
                </a:lnTo>
                <a:lnTo>
                  <a:pt x="436" y="200"/>
                </a:lnTo>
                <a:lnTo>
                  <a:pt x="440" y="192"/>
                </a:lnTo>
                <a:lnTo>
                  <a:pt x="440" y="184"/>
                </a:lnTo>
                <a:lnTo>
                  <a:pt x="440" y="176"/>
                </a:lnTo>
                <a:lnTo>
                  <a:pt x="444" y="164"/>
                </a:lnTo>
                <a:lnTo>
                  <a:pt x="444" y="144"/>
                </a:lnTo>
                <a:lnTo>
                  <a:pt x="448" y="124"/>
                </a:lnTo>
                <a:lnTo>
                  <a:pt x="448" y="108"/>
                </a:lnTo>
                <a:lnTo>
                  <a:pt x="448" y="92"/>
                </a:lnTo>
                <a:lnTo>
                  <a:pt x="444" y="76"/>
                </a:lnTo>
                <a:lnTo>
                  <a:pt x="444" y="68"/>
                </a:lnTo>
                <a:lnTo>
                  <a:pt x="444" y="60"/>
                </a:lnTo>
                <a:lnTo>
                  <a:pt x="440" y="56"/>
                </a:lnTo>
                <a:lnTo>
                  <a:pt x="436" y="52"/>
                </a:lnTo>
                <a:lnTo>
                  <a:pt x="436" y="52"/>
                </a:lnTo>
                <a:lnTo>
                  <a:pt x="428" y="48"/>
                </a:lnTo>
                <a:lnTo>
                  <a:pt x="424" y="44"/>
                </a:lnTo>
                <a:lnTo>
                  <a:pt x="416" y="44"/>
                </a:lnTo>
                <a:lnTo>
                  <a:pt x="404" y="44"/>
                </a:lnTo>
                <a:lnTo>
                  <a:pt x="396" y="44"/>
                </a:lnTo>
                <a:lnTo>
                  <a:pt x="384" y="44"/>
                </a:lnTo>
                <a:lnTo>
                  <a:pt x="372" y="48"/>
                </a:lnTo>
                <a:lnTo>
                  <a:pt x="364" y="48"/>
                </a:lnTo>
                <a:lnTo>
                  <a:pt x="352" y="48"/>
                </a:lnTo>
                <a:lnTo>
                  <a:pt x="340" y="52"/>
                </a:lnTo>
                <a:lnTo>
                  <a:pt x="328" y="52"/>
                </a:lnTo>
                <a:lnTo>
                  <a:pt x="312" y="56"/>
                </a:lnTo>
                <a:lnTo>
                  <a:pt x="296" y="56"/>
                </a:lnTo>
                <a:lnTo>
                  <a:pt x="280" y="60"/>
                </a:lnTo>
                <a:lnTo>
                  <a:pt x="260" y="64"/>
                </a:lnTo>
                <a:lnTo>
                  <a:pt x="236" y="64"/>
                </a:lnTo>
                <a:lnTo>
                  <a:pt x="208" y="68"/>
                </a:lnTo>
                <a:lnTo>
                  <a:pt x="176" y="72"/>
                </a:lnTo>
                <a:lnTo>
                  <a:pt x="140" y="76"/>
                </a:lnTo>
                <a:lnTo>
                  <a:pt x="100" y="80"/>
                </a:lnTo>
                <a:lnTo>
                  <a:pt x="56" y="84"/>
                </a:lnTo>
                <a:lnTo>
                  <a:pt x="8" y="88"/>
                </a:lnTo>
                <a:lnTo>
                  <a:pt x="0" y="56"/>
                </a:lnTo>
                <a:lnTo>
                  <a:pt x="12" y="56"/>
                </a:lnTo>
                <a:lnTo>
                  <a:pt x="24" y="56"/>
                </a:lnTo>
                <a:lnTo>
                  <a:pt x="44" y="52"/>
                </a:lnTo>
                <a:lnTo>
                  <a:pt x="60" y="52"/>
                </a:lnTo>
                <a:lnTo>
                  <a:pt x="84" y="48"/>
                </a:lnTo>
                <a:lnTo>
                  <a:pt x="108" y="48"/>
                </a:lnTo>
                <a:lnTo>
                  <a:pt x="136" y="44"/>
                </a:lnTo>
                <a:lnTo>
                  <a:pt x="164" y="40"/>
                </a:lnTo>
                <a:lnTo>
                  <a:pt x="196" y="36"/>
                </a:lnTo>
                <a:lnTo>
                  <a:pt x="224" y="32"/>
                </a:lnTo>
                <a:lnTo>
                  <a:pt x="248" y="28"/>
                </a:lnTo>
                <a:lnTo>
                  <a:pt x="272" y="28"/>
                </a:lnTo>
                <a:lnTo>
                  <a:pt x="296" y="24"/>
                </a:lnTo>
                <a:lnTo>
                  <a:pt x="316" y="24"/>
                </a:lnTo>
                <a:lnTo>
                  <a:pt x="336" y="20"/>
                </a:lnTo>
                <a:lnTo>
                  <a:pt x="352" y="20"/>
                </a:lnTo>
                <a:lnTo>
                  <a:pt x="368" y="16"/>
                </a:lnTo>
                <a:lnTo>
                  <a:pt x="380" y="16"/>
                </a:lnTo>
                <a:lnTo>
                  <a:pt x="392" y="16"/>
                </a:lnTo>
                <a:lnTo>
                  <a:pt x="400" y="12"/>
                </a:lnTo>
                <a:lnTo>
                  <a:pt x="408" y="12"/>
                </a:lnTo>
                <a:lnTo>
                  <a:pt x="416" y="8"/>
                </a:lnTo>
                <a:lnTo>
                  <a:pt x="424" y="8"/>
                </a:lnTo>
                <a:lnTo>
                  <a:pt x="428" y="4"/>
                </a:lnTo>
                <a:lnTo>
                  <a:pt x="432" y="4"/>
                </a:lnTo>
                <a:lnTo>
                  <a:pt x="440" y="0"/>
                </a:lnTo>
                <a:lnTo>
                  <a:pt x="444" y="0"/>
                </a:lnTo>
                <a:lnTo>
                  <a:pt x="452" y="0"/>
                </a:lnTo>
                <a:lnTo>
                  <a:pt x="460" y="4"/>
                </a:lnTo>
                <a:lnTo>
                  <a:pt x="468" y="8"/>
                </a:lnTo>
                <a:lnTo>
                  <a:pt x="484" y="12"/>
                </a:lnTo>
                <a:lnTo>
                  <a:pt x="496" y="20"/>
                </a:lnTo>
                <a:lnTo>
                  <a:pt x="512" y="28"/>
                </a:lnTo>
                <a:lnTo>
                  <a:pt x="520" y="32"/>
                </a:lnTo>
                <a:lnTo>
                  <a:pt x="524" y="36"/>
                </a:lnTo>
                <a:lnTo>
                  <a:pt x="528" y="36"/>
                </a:lnTo>
                <a:lnTo>
                  <a:pt x="528" y="40"/>
                </a:lnTo>
                <a:lnTo>
                  <a:pt x="528" y="40"/>
                </a:lnTo>
                <a:lnTo>
                  <a:pt x="528" y="48"/>
                </a:lnTo>
                <a:lnTo>
                  <a:pt x="528" y="48"/>
                </a:lnTo>
                <a:lnTo>
                  <a:pt x="524" y="52"/>
                </a:lnTo>
                <a:lnTo>
                  <a:pt x="520" y="56"/>
                </a:lnTo>
                <a:lnTo>
                  <a:pt x="516" y="60"/>
                </a:lnTo>
                <a:lnTo>
                  <a:pt x="512" y="68"/>
                </a:lnTo>
                <a:lnTo>
                  <a:pt x="512" y="80"/>
                </a:lnTo>
                <a:lnTo>
                  <a:pt x="512" y="92"/>
                </a:lnTo>
                <a:lnTo>
                  <a:pt x="512" y="108"/>
                </a:lnTo>
                <a:lnTo>
                  <a:pt x="512" y="124"/>
                </a:lnTo>
                <a:lnTo>
                  <a:pt x="508" y="160"/>
                </a:lnTo>
                <a:lnTo>
                  <a:pt x="504" y="180"/>
                </a:lnTo>
                <a:lnTo>
                  <a:pt x="500" y="196"/>
                </a:lnTo>
                <a:lnTo>
                  <a:pt x="496" y="212"/>
                </a:lnTo>
                <a:lnTo>
                  <a:pt x="492" y="228"/>
                </a:lnTo>
                <a:lnTo>
                  <a:pt x="484" y="244"/>
                </a:lnTo>
                <a:lnTo>
                  <a:pt x="476" y="256"/>
                </a:lnTo>
                <a:lnTo>
                  <a:pt x="472" y="268"/>
                </a:lnTo>
                <a:lnTo>
                  <a:pt x="464" y="280"/>
                </a:lnTo>
                <a:lnTo>
                  <a:pt x="456" y="284"/>
                </a:lnTo>
                <a:lnTo>
                  <a:pt x="448" y="292"/>
                </a:lnTo>
                <a:lnTo>
                  <a:pt x="440" y="292"/>
                </a:lnTo>
                <a:lnTo>
                  <a:pt x="432" y="296"/>
                </a:lnTo>
                <a:lnTo>
                  <a:pt x="424" y="292"/>
                </a:lnTo>
                <a:lnTo>
                  <a:pt x="416" y="288"/>
                </a:lnTo>
                <a:lnTo>
                  <a:pt x="412" y="284"/>
                </a:lnTo>
                <a:lnTo>
                  <a:pt x="404" y="276"/>
                </a:lnTo>
                <a:lnTo>
                  <a:pt x="404" y="276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" name="Freeform 351">
            <a:extLst>
              <a:ext uri="{FF2B5EF4-FFF2-40B4-BE49-F238E27FC236}">
                <a16:creationId xmlns:a16="http://schemas.microsoft.com/office/drawing/2014/main" id="{E4B9CB4A-521C-41C4-B072-CB20E36B30FF}"/>
              </a:ext>
            </a:extLst>
          </p:cNvPr>
          <p:cNvSpPr>
            <a:spLocks/>
          </p:cNvSpPr>
          <p:nvPr/>
        </p:nvSpPr>
        <p:spPr bwMode="auto">
          <a:xfrm>
            <a:off x="6229681" y="842283"/>
            <a:ext cx="668244" cy="1092658"/>
          </a:xfrm>
          <a:custGeom>
            <a:avLst/>
            <a:gdLst>
              <a:gd name="T0" fmla="*/ 100 w 180"/>
              <a:gd name="T1" fmla="*/ 44 h 220"/>
              <a:gd name="T2" fmla="*/ 100 w 180"/>
              <a:gd name="T3" fmla="*/ 36 h 220"/>
              <a:gd name="T4" fmla="*/ 100 w 180"/>
              <a:gd name="T5" fmla="*/ 28 h 220"/>
              <a:gd name="T6" fmla="*/ 100 w 180"/>
              <a:gd name="T7" fmla="*/ 20 h 220"/>
              <a:gd name="T8" fmla="*/ 100 w 180"/>
              <a:gd name="T9" fmla="*/ 16 h 220"/>
              <a:gd name="T10" fmla="*/ 100 w 180"/>
              <a:gd name="T11" fmla="*/ 8 h 220"/>
              <a:gd name="T12" fmla="*/ 100 w 180"/>
              <a:gd name="T13" fmla="*/ 4 h 220"/>
              <a:gd name="T14" fmla="*/ 104 w 180"/>
              <a:gd name="T15" fmla="*/ 0 h 220"/>
              <a:gd name="T16" fmla="*/ 112 w 180"/>
              <a:gd name="T17" fmla="*/ 0 h 220"/>
              <a:gd name="T18" fmla="*/ 120 w 180"/>
              <a:gd name="T19" fmla="*/ 0 h 220"/>
              <a:gd name="T20" fmla="*/ 128 w 180"/>
              <a:gd name="T21" fmla="*/ 0 h 220"/>
              <a:gd name="T22" fmla="*/ 140 w 180"/>
              <a:gd name="T23" fmla="*/ 4 h 220"/>
              <a:gd name="T24" fmla="*/ 152 w 180"/>
              <a:gd name="T25" fmla="*/ 12 h 220"/>
              <a:gd name="T26" fmla="*/ 164 w 180"/>
              <a:gd name="T27" fmla="*/ 20 h 220"/>
              <a:gd name="T28" fmla="*/ 172 w 180"/>
              <a:gd name="T29" fmla="*/ 24 h 220"/>
              <a:gd name="T30" fmla="*/ 176 w 180"/>
              <a:gd name="T31" fmla="*/ 32 h 220"/>
              <a:gd name="T32" fmla="*/ 180 w 180"/>
              <a:gd name="T33" fmla="*/ 36 h 220"/>
              <a:gd name="T34" fmla="*/ 180 w 180"/>
              <a:gd name="T35" fmla="*/ 40 h 220"/>
              <a:gd name="T36" fmla="*/ 176 w 180"/>
              <a:gd name="T37" fmla="*/ 44 h 220"/>
              <a:gd name="T38" fmla="*/ 172 w 180"/>
              <a:gd name="T39" fmla="*/ 48 h 220"/>
              <a:gd name="T40" fmla="*/ 168 w 180"/>
              <a:gd name="T41" fmla="*/ 56 h 220"/>
              <a:gd name="T42" fmla="*/ 164 w 180"/>
              <a:gd name="T43" fmla="*/ 64 h 220"/>
              <a:gd name="T44" fmla="*/ 156 w 180"/>
              <a:gd name="T45" fmla="*/ 72 h 220"/>
              <a:gd name="T46" fmla="*/ 148 w 180"/>
              <a:gd name="T47" fmla="*/ 84 h 220"/>
              <a:gd name="T48" fmla="*/ 136 w 180"/>
              <a:gd name="T49" fmla="*/ 96 h 220"/>
              <a:gd name="T50" fmla="*/ 116 w 180"/>
              <a:gd name="T51" fmla="*/ 120 h 220"/>
              <a:gd name="T52" fmla="*/ 88 w 180"/>
              <a:gd name="T53" fmla="*/ 152 h 220"/>
              <a:gd name="T54" fmla="*/ 60 w 180"/>
              <a:gd name="T55" fmla="*/ 184 h 220"/>
              <a:gd name="T56" fmla="*/ 48 w 180"/>
              <a:gd name="T57" fmla="*/ 200 h 220"/>
              <a:gd name="T58" fmla="*/ 32 w 180"/>
              <a:gd name="T59" fmla="*/ 220 h 220"/>
              <a:gd name="T60" fmla="*/ 0 w 180"/>
              <a:gd name="T61" fmla="*/ 220 h 220"/>
              <a:gd name="T62" fmla="*/ 12 w 180"/>
              <a:gd name="T63" fmla="*/ 200 h 220"/>
              <a:gd name="T64" fmla="*/ 20 w 180"/>
              <a:gd name="T65" fmla="*/ 180 h 220"/>
              <a:gd name="T66" fmla="*/ 32 w 180"/>
              <a:gd name="T67" fmla="*/ 164 h 220"/>
              <a:gd name="T68" fmla="*/ 40 w 180"/>
              <a:gd name="T69" fmla="*/ 148 h 220"/>
              <a:gd name="T70" fmla="*/ 48 w 180"/>
              <a:gd name="T71" fmla="*/ 132 h 220"/>
              <a:gd name="T72" fmla="*/ 56 w 180"/>
              <a:gd name="T73" fmla="*/ 120 h 220"/>
              <a:gd name="T74" fmla="*/ 64 w 180"/>
              <a:gd name="T75" fmla="*/ 108 h 220"/>
              <a:gd name="T76" fmla="*/ 72 w 180"/>
              <a:gd name="T77" fmla="*/ 96 h 220"/>
              <a:gd name="T78" fmla="*/ 76 w 180"/>
              <a:gd name="T79" fmla="*/ 84 h 220"/>
              <a:gd name="T80" fmla="*/ 80 w 180"/>
              <a:gd name="T81" fmla="*/ 76 h 220"/>
              <a:gd name="T82" fmla="*/ 88 w 180"/>
              <a:gd name="T83" fmla="*/ 68 h 220"/>
              <a:gd name="T84" fmla="*/ 92 w 180"/>
              <a:gd name="T85" fmla="*/ 60 h 220"/>
              <a:gd name="T86" fmla="*/ 92 w 180"/>
              <a:gd name="T87" fmla="*/ 56 h 220"/>
              <a:gd name="T88" fmla="*/ 96 w 180"/>
              <a:gd name="T89" fmla="*/ 52 h 220"/>
              <a:gd name="T90" fmla="*/ 100 w 180"/>
              <a:gd name="T91" fmla="*/ 48 h 220"/>
              <a:gd name="T92" fmla="*/ 100 w 180"/>
              <a:gd name="T93" fmla="*/ 44 h 220"/>
              <a:gd name="T94" fmla="*/ 100 w 180"/>
              <a:gd name="T95" fmla="*/ 44 h 2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80" h="220">
                <a:moveTo>
                  <a:pt x="100" y="44"/>
                </a:moveTo>
                <a:lnTo>
                  <a:pt x="100" y="36"/>
                </a:lnTo>
                <a:lnTo>
                  <a:pt x="100" y="28"/>
                </a:lnTo>
                <a:lnTo>
                  <a:pt x="100" y="20"/>
                </a:lnTo>
                <a:lnTo>
                  <a:pt x="100" y="16"/>
                </a:lnTo>
                <a:lnTo>
                  <a:pt x="100" y="8"/>
                </a:lnTo>
                <a:lnTo>
                  <a:pt x="100" y="4"/>
                </a:lnTo>
                <a:lnTo>
                  <a:pt x="104" y="0"/>
                </a:lnTo>
                <a:lnTo>
                  <a:pt x="112" y="0"/>
                </a:lnTo>
                <a:lnTo>
                  <a:pt x="120" y="0"/>
                </a:lnTo>
                <a:lnTo>
                  <a:pt x="128" y="0"/>
                </a:lnTo>
                <a:lnTo>
                  <a:pt x="140" y="4"/>
                </a:lnTo>
                <a:lnTo>
                  <a:pt x="152" y="12"/>
                </a:lnTo>
                <a:lnTo>
                  <a:pt x="164" y="20"/>
                </a:lnTo>
                <a:lnTo>
                  <a:pt x="172" y="24"/>
                </a:lnTo>
                <a:lnTo>
                  <a:pt x="176" y="32"/>
                </a:lnTo>
                <a:lnTo>
                  <a:pt x="180" y="36"/>
                </a:lnTo>
                <a:lnTo>
                  <a:pt x="180" y="40"/>
                </a:lnTo>
                <a:lnTo>
                  <a:pt x="176" y="44"/>
                </a:lnTo>
                <a:lnTo>
                  <a:pt x="172" y="48"/>
                </a:lnTo>
                <a:lnTo>
                  <a:pt x="168" y="56"/>
                </a:lnTo>
                <a:lnTo>
                  <a:pt x="164" y="64"/>
                </a:lnTo>
                <a:lnTo>
                  <a:pt x="156" y="72"/>
                </a:lnTo>
                <a:lnTo>
                  <a:pt x="148" y="84"/>
                </a:lnTo>
                <a:lnTo>
                  <a:pt x="136" y="96"/>
                </a:lnTo>
                <a:lnTo>
                  <a:pt x="116" y="120"/>
                </a:lnTo>
                <a:lnTo>
                  <a:pt x="88" y="152"/>
                </a:lnTo>
                <a:lnTo>
                  <a:pt x="60" y="184"/>
                </a:lnTo>
                <a:lnTo>
                  <a:pt x="48" y="200"/>
                </a:lnTo>
                <a:lnTo>
                  <a:pt x="32" y="220"/>
                </a:lnTo>
                <a:lnTo>
                  <a:pt x="0" y="220"/>
                </a:lnTo>
                <a:lnTo>
                  <a:pt x="12" y="200"/>
                </a:lnTo>
                <a:lnTo>
                  <a:pt x="20" y="180"/>
                </a:lnTo>
                <a:lnTo>
                  <a:pt x="32" y="164"/>
                </a:lnTo>
                <a:lnTo>
                  <a:pt x="40" y="148"/>
                </a:lnTo>
                <a:lnTo>
                  <a:pt x="48" y="132"/>
                </a:lnTo>
                <a:lnTo>
                  <a:pt x="56" y="120"/>
                </a:lnTo>
                <a:lnTo>
                  <a:pt x="64" y="108"/>
                </a:lnTo>
                <a:lnTo>
                  <a:pt x="72" y="96"/>
                </a:lnTo>
                <a:lnTo>
                  <a:pt x="76" y="84"/>
                </a:lnTo>
                <a:lnTo>
                  <a:pt x="80" y="76"/>
                </a:lnTo>
                <a:lnTo>
                  <a:pt x="88" y="68"/>
                </a:lnTo>
                <a:lnTo>
                  <a:pt x="92" y="60"/>
                </a:lnTo>
                <a:lnTo>
                  <a:pt x="92" y="56"/>
                </a:lnTo>
                <a:lnTo>
                  <a:pt x="96" y="52"/>
                </a:lnTo>
                <a:lnTo>
                  <a:pt x="100" y="48"/>
                </a:lnTo>
                <a:lnTo>
                  <a:pt x="100" y="44"/>
                </a:lnTo>
                <a:lnTo>
                  <a:pt x="100" y="44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7" name="Freeform 352">
            <a:extLst>
              <a:ext uri="{FF2B5EF4-FFF2-40B4-BE49-F238E27FC236}">
                <a16:creationId xmlns:a16="http://schemas.microsoft.com/office/drawing/2014/main" id="{8F1F65DF-F6A4-4F01-80AB-BEB7841A15C6}"/>
              </a:ext>
            </a:extLst>
          </p:cNvPr>
          <p:cNvSpPr>
            <a:spLocks/>
          </p:cNvSpPr>
          <p:nvPr/>
        </p:nvSpPr>
        <p:spPr bwMode="auto">
          <a:xfrm>
            <a:off x="4865583" y="1696543"/>
            <a:ext cx="2479925" cy="496663"/>
          </a:xfrm>
          <a:custGeom>
            <a:avLst/>
            <a:gdLst>
              <a:gd name="T0" fmla="*/ 12 w 668"/>
              <a:gd name="T1" fmla="*/ 80 h 100"/>
              <a:gd name="T2" fmla="*/ 0 w 668"/>
              <a:gd name="T3" fmla="*/ 68 h 100"/>
              <a:gd name="T4" fmla="*/ 36 w 668"/>
              <a:gd name="T5" fmla="*/ 60 h 100"/>
              <a:gd name="T6" fmla="*/ 108 w 668"/>
              <a:gd name="T7" fmla="*/ 56 h 100"/>
              <a:gd name="T8" fmla="*/ 188 w 668"/>
              <a:gd name="T9" fmla="*/ 48 h 100"/>
              <a:gd name="T10" fmla="*/ 268 w 668"/>
              <a:gd name="T11" fmla="*/ 36 h 100"/>
              <a:gd name="T12" fmla="*/ 388 w 668"/>
              <a:gd name="T13" fmla="*/ 24 h 100"/>
              <a:gd name="T14" fmla="*/ 472 w 668"/>
              <a:gd name="T15" fmla="*/ 12 h 100"/>
              <a:gd name="T16" fmla="*/ 508 w 668"/>
              <a:gd name="T17" fmla="*/ 8 h 100"/>
              <a:gd name="T18" fmla="*/ 536 w 668"/>
              <a:gd name="T19" fmla="*/ 4 h 100"/>
              <a:gd name="T20" fmla="*/ 560 w 668"/>
              <a:gd name="T21" fmla="*/ 4 h 100"/>
              <a:gd name="T22" fmla="*/ 576 w 668"/>
              <a:gd name="T23" fmla="*/ 0 h 100"/>
              <a:gd name="T24" fmla="*/ 604 w 668"/>
              <a:gd name="T25" fmla="*/ 4 h 100"/>
              <a:gd name="T26" fmla="*/ 636 w 668"/>
              <a:gd name="T27" fmla="*/ 12 h 100"/>
              <a:gd name="T28" fmla="*/ 652 w 668"/>
              <a:gd name="T29" fmla="*/ 20 h 100"/>
              <a:gd name="T30" fmla="*/ 660 w 668"/>
              <a:gd name="T31" fmla="*/ 24 h 100"/>
              <a:gd name="T32" fmla="*/ 668 w 668"/>
              <a:gd name="T33" fmla="*/ 32 h 100"/>
              <a:gd name="T34" fmla="*/ 668 w 668"/>
              <a:gd name="T35" fmla="*/ 36 h 100"/>
              <a:gd name="T36" fmla="*/ 668 w 668"/>
              <a:gd name="T37" fmla="*/ 48 h 100"/>
              <a:gd name="T38" fmla="*/ 664 w 668"/>
              <a:gd name="T39" fmla="*/ 52 h 100"/>
              <a:gd name="T40" fmla="*/ 648 w 668"/>
              <a:gd name="T41" fmla="*/ 56 h 100"/>
              <a:gd name="T42" fmla="*/ 640 w 668"/>
              <a:gd name="T43" fmla="*/ 56 h 100"/>
              <a:gd name="T44" fmla="*/ 620 w 668"/>
              <a:gd name="T45" fmla="*/ 56 h 100"/>
              <a:gd name="T46" fmla="*/ 608 w 668"/>
              <a:gd name="T47" fmla="*/ 52 h 100"/>
              <a:gd name="T48" fmla="*/ 588 w 668"/>
              <a:gd name="T49" fmla="*/ 52 h 100"/>
              <a:gd name="T50" fmla="*/ 568 w 668"/>
              <a:gd name="T51" fmla="*/ 52 h 100"/>
              <a:gd name="T52" fmla="*/ 540 w 668"/>
              <a:gd name="T53" fmla="*/ 52 h 100"/>
              <a:gd name="T54" fmla="*/ 508 w 668"/>
              <a:gd name="T55" fmla="*/ 52 h 100"/>
              <a:gd name="T56" fmla="*/ 460 w 668"/>
              <a:gd name="T57" fmla="*/ 56 h 100"/>
              <a:gd name="T58" fmla="*/ 404 w 668"/>
              <a:gd name="T59" fmla="*/ 60 h 100"/>
              <a:gd name="T60" fmla="*/ 332 w 668"/>
              <a:gd name="T61" fmla="*/ 68 h 100"/>
              <a:gd name="T62" fmla="*/ 264 w 668"/>
              <a:gd name="T63" fmla="*/ 76 h 100"/>
              <a:gd name="T64" fmla="*/ 204 w 668"/>
              <a:gd name="T65" fmla="*/ 80 h 100"/>
              <a:gd name="T66" fmla="*/ 160 w 668"/>
              <a:gd name="T67" fmla="*/ 84 h 100"/>
              <a:gd name="T68" fmla="*/ 124 w 668"/>
              <a:gd name="T69" fmla="*/ 92 h 100"/>
              <a:gd name="T70" fmla="*/ 100 w 668"/>
              <a:gd name="T71" fmla="*/ 96 h 100"/>
              <a:gd name="T72" fmla="*/ 80 w 668"/>
              <a:gd name="T73" fmla="*/ 96 h 100"/>
              <a:gd name="T74" fmla="*/ 68 w 668"/>
              <a:gd name="T75" fmla="*/ 100 h 100"/>
              <a:gd name="T76" fmla="*/ 60 w 668"/>
              <a:gd name="T77" fmla="*/ 96 h 100"/>
              <a:gd name="T78" fmla="*/ 44 w 668"/>
              <a:gd name="T79" fmla="*/ 96 h 100"/>
              <a:gd name="T80" fmla="*/ 24 w 668"/>
              <a:gd name="T81" fmla="*/ 84 h 1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668" h="100">
                <a:moveTo>
                  <a:pt x="24" y="84"/>
                </a:moveTo>
                <a:lnTo>
                  <a:pt x="12" y="80"/>
                </a:lnTo>
                <a:lnTo>
                  <a:pt x="4" y="72"/>
                </a:lnTo>
                <a:lnTo>
                  <a:pt x="0" y="68"/>
                </a:lnTo>
                <a:lnTo>
                  <a:pt x="0" y="60"/>
                </a:lnTo>
                <a:lnTo>
                  <a:pt x="36" y="60"/>
                </a:lnTo>
                <a:lnTo>
                  <a:pt x="72" y="56"/>
                </a:lnTo>
                <a:lnTo>
                  <a:pt x="108" y="56"/>
                </a:lnTo>
                <a:lnTo>
                  <a:pt x="148" y="52"/>
                </a:lnTo>
                <a:lnTo>
                  <a:pt x="188" y="48"/>
                </a:lnTo>
                <a:lnTo>
                  <a:pt x="228" y="40"/>
                </a:lnTo>
                <a:lnTo>
                  <a:pt x="268" y="36"/>
                </a:lnTo>
                <a:lnTo>
                  <a:pt x="308" y="32"/>
                </a:lnTo>
                <a:lnTo>
                  <a:pt x="388" y="24"/>
                </a:lnTo>
                <a:lnTo>
                  <a:pt x="428" y="16"/>
                </a:lnTo>
                <a:lnTo>
                  <a:pt x="472" y="12"/>
                </a:lnTo>
                <a:lnTo>
                  <a:pt x="488" y="12"/>
                </a:lnTo>
                <a:lnTo>
                  <a:pt x="508" y="8"/>
                </a:lnTo>
                <a:lnTo>
                  <a:pt x="524" y="8"/>
                </a:lnTo>
                <a:lnTo>
                  <a:pt x="536" y="4"/>
                </a:lnTo>
                <a:lnTo>
                  <a:pt x="548" y="4"/>
                </a:lnTo>
                <a:lnTo>
                  <a:pt x="560" y="4"/>
                </a:lnTo>
                <a:lnTo>
                  <a:pt x="568" y="0"/>
                </a:lnTo>
                <a:lnTo>
                  <a:pt x="576" y="0"/>
                </a:lnTo>
                <a:lnTo>
                  <a:pt x="588" y="4"/>
                </a:lnTo>
                <a:lnTo>
                  <a:pt x="604" y="4"/>
                </a:lnTo>
                <a:lnTo>
                  <a:pt x="616" y="8"/>
                </a:lnTo>
                <a:lnTo>
                  <a:pt x="636" y="12"/>
                </a:lnTo>
                <a:lnTo>
                  <a:pt x="644" y="16"/>
                </a:lnTo>
                <a:lnTo>
                  <a:pt x="652" y="20"/>
                </a:lnTo>
                <a:lnTo>
                  <a:pt x="656" y="24"/>
                </a:lnTo>
                <a:lnTo>
                  <a:pt x="660" y="24"/>
                </a:lnTo>
                <a:lnTo>
                  <a:pt x="664" y="28"/>
                </a:lnTo>
                <a:lnTo>
                  <a:pt x="668" y="32"/>
                </a:lnTo>
                <a:lnTo>
                  <a:pt x="668" y="36"/>
                </a:lnTo>
                <a:lnTo>
                  <a:pt x="668" y="36"/>
                </a:lnTo>
                <a:lnTo>
                  <a:pt x="668" y="44"/>
                </a:lnTo>
                <a:lnTo>
                  <a:pt x="668" y="48"/>
                </a:lnTo>
                <a:lnTo>
                  <a:pt x="668" y="52"/>
                </a:lnTo>
                <a:lnTo>
                  <a:pt x="664" y="52"/>
                </a:lnTo>
                <a:lnTo>
                  <a:pt x="656" y="56"/>
                </a:lnTo>
                <a:lnTo>
                  <a:pt x="648" y="56"/>
                </a:lnTo>
                <a:lnTo>
                  <a:pt x="644" y="56"/>
                </a:lnTo>
                <a:lnTo>
                  <a:pt x="640" y="56"/>
                </a:lnTo>
                <a:lnTo>
                  <a:pt x="632" y="56"/>
                </a:lnTo>
                <a:lnTo>
                  <a:pt x="620" y="56"/>
                </a:lnTo>
                <a:lnTo>
                  <a:pt x="616" y="56"/>
                </a:lnTo>
                <a:lnTo>
                  <a:pt x="608" y="52"/>
                </a:lnTo>
                <a:lnTo>
                  <a:pt x="600" y="52"/>
                </a:lnTo>
                <a:lnTo>
                  <a:pt x="588" y="52"/>
                </a:lnTo>
                <a:lnTo>
                  <a:pt x="580" y="52"/>
                </a:lnTo>
                <a:lnTo>
                  <a:pt x="568" y="52"/>
                </a:lnTo>
                <a:lnTo>
                  <a:pt x="556" y="52"/>
                </a:lnTo>
                <a:lnTo>
                  <a:pt x="540" y="52"/>
                </a:lnTo>
                <a:lnTo>
                  <a:pt x="524" y="52"/>
                </a:lnTo>
                <a:lnTo>
                  <a:pt x="508" y="52"/>
                </a:lnTo>
                <a:lnTo>
                  <a:pt x="484" y="56"/>
                </a:lnTo>
                <a:lnTo>
                  <a:pt x="460" y="56"/>
                </a:lnTo>
                <a:lnTo>
                  <a:pt x="432" y="60"/>
                </a:lnTo>
                <a:lnTo>
                  <a:pt x="404" y="60"/>
                </a:lnTo>
                <a:lnTo>
                  <a:pt x="368" y="64"/>
                </a:lnTo>
                <a:lnTo>
                  <a:pt x="332" y="68"/>
                </a:lnTo>
                <a:lnTo>
                  <a:pt x="296" y="72"/>
                </a:lnTo>
                <a:lnTo>
                  <a:pt x="264" y="76"/>
                </a:lnTo>
                <a:lnTo>
                  <a:pt x="232" y="76"/>
                </a:lnTo>
                <a:lnTo>
                  <a:pt x="204" y="80"/>
                </a:lnTo>
                <a:lnTo>
                  <a:pt x="180" y="84"/>
                </a:lnTo>
                <a:lnTo>
                  <a:pt x="160" y="84"/>
                </a:lnTo>
                <a:lnTo>
                  <a:pt x="140" y="88"/>
                </a:lnTo>
                <a:lnTo>
                  <a:pt x="124" y="92"/>
                </a:lnTo>
                <a:lnTo>
                  <a:pt x="112" y="92"/>
                </a:lnTo>
                <a:lnTo>
                  <a:pt x="100" y="96"/>
                </a:lnTo>
                <a:lnTo>
                  <a:pt x="88" y="96"/>
                </a:lnTo>
                <a:lnTo>
                  <a:pt x="80" y="96"/>
                </a:lnTo>
                <a:lnTo>
                  <a:pt x="72" y="100"/>
                </a:lnTo>
                <a:lnTo>
                  <a:pt x="68" y="100"/>
                </a:lnTo>
                <a:lnTo>
                  <a:pt x="64" y="100"/>
                </a:lnTo>
                <a:lnTo>
                  <a:pt x="60" y="96"/>
                </a:lnTo>
                <a:lnTo>
                  <a:pt x="52" y="96"/>
                </a:lnTo>
                <a:lnTo>
                  <a:pt x="44" y="96"/>
                </a:lnTo>
                <a:lnTo>
                  <a:pt x="36" y="92"/>
                </a:lnTo>
                <a:lnTo>
                  <a:pt x="24" y="84"/>
                </a:lnTo>
                <a:lnTo>
                  <a:pt x="24" y="84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" name="Freeform 353">
            <a:extLst>
              <a:ext uri="{FF2B5EF4-FFF2-40B4-BE49-F238E27FC236}">
                <a16:creationId xmlns:a16="http://schemas.microsoft.com/office/drawing/2014/main" id="{FD2B65C1-25C6-4660-AC7F-D3DB34CF92A3}"/>
              </a:ext>
            </a:extLst>
          </p:cNvPr>
          <p:cNvSpPr>
            <a:spLocks/>
          </p:cNvSpPr>
          <p:nvPr/>
        </p:nvSpPr>
        <p:spPr bwMode="auto">
          <a:xfrm>
            <a:off x="5096924" y="2113740"/>
            <a:ext cx="905842" cy="913859"/>
          </a:xfrm>
          <a:custGeom>
            <a:avLst/>
            <a:gdLst>
              <a:gd name="T0" fmla="*/ 156 w 244"/>
              <a:gd name="T1" fmla="*/ 40 h 184"/>
              <a:gd name="T2" fmla="*/ 164 w 244"/>
              <a:gd name="T3" fmla="*/ 32 h 184"/>
              <a:gd name="T4" fmla="*/ 168 w 244"/>
              <a:gd name="T5" fmla="*/ 24 h 184"/>
              <a:gd name="T6" fmla="*/ 168 w 244"/>
              <a:gd name="T7" fmla="*/ 20 h 184"/>
              <a:gd name="T8" fmla="*/ 168 w 244"/>
              <a:gd name="T9" fmla="*/ 16 h 184"/>
              <a:gd name="T10" fmla="*/ 164 w 244"/>
              <a:gd name="T11" fmla="*/ 12 h 184"/>
              <a:gd name="T12" fmla="*/ 164 w 244"/>
              <a:gd name="T13" fmla="*/ 8 h 184"/>
              <a:gd name="T14" fmla="*/ 168 w 244"/>
              <a:gd name="T15" fmla="*/ 4 h 184"/>
              <a:gd name="T16" fmla="*/ 172 w 244"/>
              <a:gd name="T17" fmla="*/ 0 h 184"/>
              <a:gd name="T18" fmla="*/ 180 w 244"/>
              <a:gd name="T19" fmla="*/ 0 h 184"/>
              <a:gd name="T20" fmla="*/ 188 w 244"/>
              <a:gd name="T21" fmla="*/ 0 h 184"/>
              <a:gd name="T22" fmla="*/ 200 w 244"/>
              <a:gd name="T23" fmla="*/ 0 h 184"/>
              <a:gd name="T24" fmla="*/ 212 w 244"/>
              <a:gd name="T25" fmla="*/ 8 h 184"/>
              <a:gd name="T26" fmla="*/ 220 w 244"/>
              <a:gd name="T27" fmla="*/ 12 h 184"/>
              <a:gd name="T28" fmla="*/ 228 w 244"/>
              <a:gd name="T29" fmla="*/ 16 h 184"/>
              <a:gd name="T30" fmla="*/ 232 w 244"/>
              <a:gd name="T31" fmla="*/ 20 h 184"/>
              <a:gd name="T32" fmla="*/ 236 w 244"/>
              <a:gd name="T33" fmla="*/ 24 h 184"/>
              <a:gd name="T34" fmla="*/ 240 w 244"/>
              <a:gd name="T35" fmla="*/ 28 h 184"/>
              <a:gd name="T36" fmla="*/ 244 w 244"/>
              <a:gd name="T37" fmla="*/ 32 h 184"/>
              <a:gd name="T38" fmla="*/ 240 w 244"/>
              <a:gd name="T39" fmla="*/ 36 h 184"/>
              <a:gd name="T40" fmla="*/ 240 w 244"/>
              <a:gd name="T41" fmla="*/ 40 h 184"/>
              <a:gd name="T42" fmla="*/ 236 w 244"/>
              <a:gd name="T43" fmla="*/ 48 h 184"/>
              <a:gd name="T44" fmla="*/ 228 w 244"/>
              <a:gd name="T45" fmla="*/ 52 h 184"/>
              <a:gd name="T46" fmla="*/ 220 w 244"/>
              <a:gd name="T47" fmla="*/ 60 h 184"/>
              <a:gd name="T48" fmla="*/ 212 w 244"/>
              <a:gd name="T49" fmla="*/ 68 h 184"/>
              <a:gd name="T50" fmla="*/ 204 w 244"/>
              <a:gd name="T51" fmla="*/ 80 h 184"/>
              <a:gd name="T52" fmla="*/ 188 w 244"/>
              <a:gd name="T53" fmla="*/ 88 h 184"/>
              <a:gd name="T54" fmla="*/ 164 w 244"/>
              <a:gd name="T55" fmla="*/ 112 h 184"/>
              <a:gd name="T56" fmla="*/ 136 w 244"/>
              <a:gd name="T57" fmla="*/ 128 h 184"/>
              <a:gd name="T58" fmla="*/ 104 w 244"/>
              <a:gd name="T59" fmla="*/ 148 h 184"/>
              <a:gd name="T60" fmla="*/ 72 w 244"/>
              <a:gd name="T61" fmla="*/ 160 h 184"/>
              <a:gd name="T62" fmla="*/ 56 w 244"/>
              <a:gd name="T63" fmla="*/ 168 h 184"/>
              <a:gd name="T64" fmla="*/ 44 w 244"/>
              <a:gd name="T65" fmla="*/ 172 h 184"/>
              <a:gd name="T66" fmla="*/ 32 w 244"/>
              <a:gd name="T67" fmla="*/ 176 h 184"/>
              <a:gd name="T68" fmla="*/ 24 w 244"/>
              <a:gd name="T69" fmla="*/ 180 h 184"/>
              <a:gd name="T70" fmla="*/ 16 w 244"/>
              <a:gd name="T71" fmla="*/ 180 h 184"/>
              <a:gd name="T72" fmla="*/ 8 w 244"/>
              <a:gd name="T73" fmla="*/ 184 h 184"/>
              <a:gd name="T74" fmla="*/ 4 w 244"/>
              <a:gd name="T75" fmla="*/ 184 h 184"/>
              <a:gd name="T76" fmla="*/ 4 w 244"/>
              <a:gd name="T77" fmla="*/ 180 h 184"/>
              <a:gd name="T78" fmla="*/ 0 w 244"/>
              <a:gd name="T79" fmla="*/ 180 h 184"/>
              <a:gd name="T80" fmla="*/ 4 w 244"/>
              <a:gd name="T81" fmla="*/ 176 h 184"/>
              <a:gd name="T82" fmla="*/ 4 w 244"/>
              <a:gd name="T83" fmla="*/ 172 h 184"/>
              <a:gd name="T84" fmla="*/ 8 w 244"/>
              <a:gd name="T85" fmla="*/ 168 h 184"/>
              <a:gd name="T86" fmla="*/ 16 w 244"/>
              <a:gd name="T87" fmla="*/ 164 h 184"/>
              <a:gd name="T88" fmla="*/ 24 w 244"/>
              <a:gd name="T89" fmla="*/ 156 h 184"/>
              <a:gd name="T90" fmla="*/ 32 w 244"/>
              <a:gd name="T91" fmla="*/ 148 h 184"/>
              <a:gd name="T92" fmla="*/ 44 w 244"/>
              <a:gd name="T93" fmla="*/ 140 h 184"/>
              <a:gd name="T94" fmla="*/ 64 w 244"/>
              <a:gd name="T95" fmla="*/ 128 h 184"/>
              <a:gd name="T96" fmla="*/ 84 w 244"/>
              <a:gd name="T97" fmla="*/ 112 h 184"/>
              <a:gd name="T98" fmla="*/ 104 w 244"/>
              <a:gd name="T99" fmla="*/ 100 h 184"/>
              <a:gd name="T100" fmla="*/ 120 w 244"/>
              <a:gd name="T101" fmla="*/ 84 h 184"/>
              <a:gd name="T102" fmla="*/ 132 w 244"/>
              <a:gd name="T103" fmla="*/ 72 h 184"/>
              <a:gd name="T104" fmla="*/ 140 w 244"/>
              <a:gd name="T105" fmla="*/ 64 h 184"/>
              <a:gd name="T106" fmla="*/ 152 w 244"/>
              <a:gd name="T107" fmla="*/ 52 h 184"/>
              <a:gd name="T108" fmla="*/ 156 w 244"/>
              <a:gd name="T109" fmla="*/ 40 h 184"/>
              <a:gd name="T110" fmla="*/ 156 w 244"/>
              <a:gd name="T111" fmla="*/ 40 h 1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244" h="184">
                <a:moveTo>
                  <a:pt x="156" y="40"/>
                </a:moveTo>
                <a:lnTo>
                  <a:pt x="164" y="32"/>
                </a:lnTo>
                <a:lnTo>
                  <a:pt x="168" y="24"/>
                </a:lnTo>
                <a:lnTo>
                  <a:pt x="168" y="20"/>
                </a:lnTo>
                <a:lnTo>
                  <a:pt x="168" y="16"/>
                </a:lnTo>
                <a:lnTo>
                  <a:pt x="164" y="12"/>
                </a:lnTo>
                <a:lnTo>
                  <a:pt x="164" y="8"/>
                </a:lnTo>
                <a:lnTo>
                  <a:pt x="168" y="4"/>
                </a:lnTo>
                <a:lnTo>
                  <a:pt x="172" y="0"/>
                </a:lnTo>
                <a:lnTo>
                  <a:pt x="180" y="0"/>
                </a:lnTo>
                <a:lnTo>
                  <a:pt x="188" y="0"/>
                </a:lnTo>
                <a:lnTo>
                  <a:pt x="200" y="0"/>
                </a:lnTo>
                <a:lnTo>
                  <a:pt x="212" y="8"/>
                </a:lnTo>
                <a:lnTo>
                  <a:pt x="220" y="12"/>
                </a:lnTo>
                <a:lnTo>
                  <a:pt x="228" y="16"/>
                </a:lnTo>
                <a:lnTo>
                  <a:pt x="232" y="20"/>
                </a:lnTo>
                <a:lnTo>
                  <a:pt x="236" y="24"/>
                </a:lnTo>
                <a:lnTo>
                  <a:pt x="240" y="28"/>
                </a:lnTo>
                <a:lnTo>
                  <a:pt x="244" y="32"/>
                </a:lnTo>
                <a:lnTo>
                  <a:pt x="240" y="36"/>
                </a:lnTo>
                <a:lnTo>
                  <a:pt x="240" y="40"/>
                </a:lnTo>
                <a:lnTo>
                  <a:pt x="236" y="48"/>
                </a:lnTo>
                <a:lnTo>
                  <a:pt x="228" y="52"/>
                </a:lnTo>
                <a:lnTo>
                  <a:pt x="220" y="60"/>
                </a:lnTo>
                <a:lnTo>
                  <a:pt x="212" y="68"/>
                </a:lnTo>
                <a:lnTo>
                  <a:pt x="204" y="80"/>
                </a:lnTo>
                <a:lnTo>
                  <a:pt x="188" y="88"/>
                </a:lnTo>
                <a:lnTo>
                  <a:pt x="164" y="112"/>
                </a:lnTo>
                <a:lnTo>
                  <a:pt x="136" y="128"/>
                </a:lnTo>
                <a:lnTo>
                  <a:pt x="104" y="148"/>
                </a:lnTo>
                <a:lnTo>
                  <a:pt x="72" y="160"/>
                </a:lnTo>
                <a:lnTo>
                  <a:pt x="56" y="168"/>
                </a:lnTo>
                <a:lnTo>
                  <a:pt x="44" y="172"/>
                </a:lnTo>
                <a:lnTo>
                  <a:pt x="32" y="176"/>
                </a:lnTo>
                <a:lnTo>
                  <a:pt x="24" y="180"/>
                </a:lnTo>
                <a:lnTo>
                  <a:pt x="16" y="180"/>
                </a:lnTo>
                <a:lnTo>
                  <a:pt x="8" y="184"/>
                </a:lnTo>
                <a:lnTo>
                  <a:pt x="4" y="184"/>
                </a:lnTo>
                <a:lnTo>
                  <a:pt x="4" y="180"/>
                </a:lnTo>
                <a:lnTo>
                  <a:pt x="0" y="180"/>
                </a:lnTo>
                <a:lnTo>
                  <a:pt x="4" y="176"/>
                </a:lnTo>
                <a:lnTo>
                  <a:pt x="4" y="172"/>
                </a:lnTo>
                <a:lnTo>
                  <a:pt x="8" y="168"/>
                </a:lnTo>
                <a:lnTo>
                  <a:pt x="16" y="164"/>
                </a:lnTo>
                <a:lnTo>
                  <a:pt x="24" y="156"/>
                </a:lnTo>
                <a:lnTo>
                  <a:pt x="32" y="148"/>
                </a:lnTo>
                <a:lnTo>
                  <a:pt x="44" y="140"/>
                </a:lnTo>
                <a:lnTo>
                  <a:pt x="64" y="128"/>
                </a:lnTo>
                <a:lnTo>
                  <a:pt x="84" y="112"/>
                </a:lnTo>
                <a:lnTo>
                  <a:pt x="104" y="100"/>
                </a:lnTo>
                <a:lnTo>
                  <a:pt x="120" y="84"/>
                </a:lnTo>
                <a:lnTo>
                  <a:pt x="132" y="72"/>
                </a:lnTo>
                <a:lnTo>
                  <a:pt x="140" y="64"/>
                </a:lnTo>
                <a:lnTo>
                  <a:pt x="152" y="52"/>
                </a:lnTo>
                <a:lnTo>
                  <a:pt x="156" y="40"/>
                </a:lnTo>
                <a:lnTo>
                  <a:pt x="156" y="40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" name="Freeform 354">
            <a:extLst>
              <a:ext uri="{FF2B5EF4-FFF2-40B4-BE49-F238E27FC236}">
                <a16:creationId xmlns:a16="http://schemas.microsoft.com/office/drawing/2014/main" id="{2FD29C84-B958-4F63-B78E-62344D85850F}"/>
              </a:ext>
            </a:extLst>
          </p:cNvPr>
          <p:cNvSpPr>
            <a:spLocks/>
          </p:cNvSpPr>
          <p:nvPr/>
        </p:nvSpPr>
        <p:spPr bwMode="auto">
          <a:xfrm>
            <a:off x="6230100" y="2193206"/>
            <a:ext cx="757342" cy="754927"/>
          </a:xfrm>
          <a:custGeom>
            <a:avLst/>
            <a:gdLst>
              <a:gd name="T0" fmla="*/ 0 w 204"/>
              <a:gd name="T1" fmla="*/ 4 h 152"/>
              <a:gd name="T2" fmla="*/ 0 w 204"/>
              <a:gd name="T3" fmla="*/ 0 h 152"/>
              <a:gd name="T4" fmla="*/ 4 w 204"/>
              <a:gd name="T5" fmla="*/ 0 h 152"/>
              <a:gd name="T6" fmla="*/ 8 w 204"/>
              <a:gd name="T7" fmla="*/ 0 h 152"/>
              <a:gd name="T8" fmla="*/ 12 w 204"/>
              <a:gd name="T9" fmla="*/ 0 h 152"/>
              <a:gd name="T10" fmla="*/ 16 w 204"/>
              <a:gd name="T11" fmla="*/ 0 h 152"/>
              <a:gd name="T12" fmla="*/ 24 w 204"/>
              <a:gd name="T13" fmla="*/ 0 h 152"/>
              <a:gd name="T14" fmla="*/ 32 w 204"/>
              <a:gd name="T15" fmla="*/ 4 h 152"/>
              <a:gd name="T16" fmla="*/ 44 w 204"/>
              <a:gd name="T17" fmla="*/ 4 h 152"/>
              <a:gd name="T18" fmla="*/ 64 w 204"/>
              <a:gd name="T19" fmla="*/ 12 h 152"/>
              <a:gd name="T20" fmla="*/ 84 w 204"/>
              <a:gd name="T21" fmla="*/ 16 h 152"/>
              <a:gd name="T22" fmla="*/ 104 w 204"/>
              <a:gd name="T23" fmla="*/ 24 h 152"/>
              <a:gd name="T24" fmla="*/ 124 w 204"/>
              <a:gd name="T25" fmla="*/ 36 h 152"/>
              <a:gd name="T26" fmla="*/ 140 w 204"/>
              <a:gd name="T27" fmla="*/ 48 h 152"/>
              <a:gd name="T28" fmla="*/ 156 w 204"/>
              <a:gd name="T29" fmla="*/ 60 h 152"/>
              <a:gd name="T30" fmla="*/ 168 w 204"/>
              <a:gd name="T31" fmla="*/ 72 h 152"/>
              <a:gd name="T32" fmla="*/ 180 w 204"/>
              <a:gd name="T33" fmla="*/ 84 h 152"/>
              <a:gd name="T34" fmla="*/ 192 w 204"/>
              <a:gd name="T35" fmla="*/ 96 h 152"/>
              <a:gd name="T36" fmla="*/ 196 w 204"/>
              <a:gd name="T37" fmla="*/ 104 h 152"/>
              <a:gd name="T38" fmla="*/ 200 w 204"/>
              <a:gd name="T39" fmla="*/ 112 h 152"/>
              <a:gd name="T40" fmla="*/ 204 w 204"/>
              <a:gd name="T41" fmla="*/ 120 h 152"/>
              <a:gd name="T42" fmla="*/ 200 w 204"/>
              <a:gd name="T43" fmla="*/ 124 h 152"/>
              <a:gd name="T44" fmla="*/ 200 w 204"/>
              <a:gd name="T45" fmla="*/ 128 h 152"/>
              <a:gd name="T46" fmla="*/ 196 w 204"/>
              <a:gd name="T47" fmla="*/ 136 h 152"/>
              <a:gd name="T48" fmla="*/ 192 w 204"/>
              <a:gd name="T49" fmla="*/ 144 h 152"/>
              <a:gd name="T50" fmla="*/ 188 w 204"/>
              <a:gd name="T51" fmla="*/ 148 h 152"/>
              <a:gd name="T52" fmla="*/ 180 w 204"/>
              <a:gd name="T53" fmla="*/ 152 h 152"/>
              <a:gd name="T54" fmla="*/ 172 w 204"/>
              <a:gd name="T55" fmla="*/ 152 h 152"/>
              <a:gd name="T56" fmla="*/ 168 w 204"/>
              <a:gd name="T57" fmla="*/ 152 h 152"/>
              <a:gd name="T58" fmla="*/ 160 w 204"/>
              <a:gd name="T59" fmla="*/ 148 h 152"/>
              <a:gd name="T60" fmla="*/ 156 w 204"/>
              <a:gd name="T61" fmla="*/ 144 h 152"/>
              <a:gd name="T62" fmla="*/ 144 w 204"/>
              <a:gd name="T63" fmla="*/ 140 h 152"/>
              <a:gd name="T64" fmla="*/ 136 w 204"/>
              <a:gd name="T65" fmla="*/ 132 h 152"/>
              <a:gd name="T66" fmla="*/ 120 w 204"/>
              <a:gd name="T67" fmla="*/ 120 h 152"/>
              <a:gd name="T68" fmla="*/ 108 w 204"/>
              <a:gd name="T69" fmla="*/ 108 h 152"/>
              <a:gd name="T70" fmla="*/ 92 w 204"/>
              <a:gd name="T71" fmla="*/ 96 h 152"/>
              <a:gd name="T72" fmla="*/ 72 w 204"/>
              <a:gd name="T73" fmla="*/ 80 h 152"/>
              <a:gd name="T74" fmla="*/ 56 w 204"/>
              <a:gd name="T75" fmla="*/ 64 h 152"/>
              <a:gd name="T76" fmla="*/ 40 w 204"/>
              <a:gd name="T77" fmla="*/ 48 h 152"/>
              <a:gd name="T78" fmla="*/ 28 w 204"/>
              <a:gd name="T79" fmla="*/ 36 h 152"/>
              <a:gd name="T80" fmla="*/ 16 w 204"/>
              <a:gd name="T81" fmla="*/ 28 h 152"/>
              <a:gd name="T82" fmla="*/ 8 w 204"/>
              <a:gd name="T83" fmla="*/ 16 h 152"/>
              <a:gd name="T84" fmla="*/ 4 w 204"/>
              <a:gd name="T85" fmla="*/ 12 h 152"/>
              <a:gd name="T86" fmla="*/ 0 w 204"/>
              <a:gd name="T87" fmla="*/ 4 h 152"/>
              <a:gd name="T88" fmla="*/ 0 w 204"/>
              <a:gd name="T89" fmla="*/ 4 h 152"/>
              <a:gd name="T90" fmla="*/ 0 w 204"/>
              <a:gd name="T91" fmla="*/ 4 h 1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204" h="152">
                <a:moveTo>
                  <a:pt x="0" y="4"/>
                </a:moveTo>
                <a:lnTo>
                  <a:pt x="0" y="0"/>
                </a:lnTo>
                <a:lnTo>
                  <a:pt x="4" y="0"/>
                </a:lnTo>
                <a:lnTo>
                  <a:pt x="8" y="0"/>
                </a:lnTo>
                <a:lnTo>
                  <a:pt x="12" y="0"/>
                </a:lnTo>
                <a:lnTo>
                  <a:pt x="16" y="0"/>
                </a:lnTo>
                <a:lnTo>
                  <a:pt x="24" y="0"/>
                </a:lnTo>
                <a:lnTo>
                  <a:pt x="32" y="4"/>
                </a:lnTo>
                <a:lnTo>
                  <a:pt x="44" y="4"/>
                </a:lnTo>
                <a:lnTo>
                  <a:pt x="64" y="12"/>
                </a:lnTo>
                <a:lnTo>
                  <a:pt x="84" y="16"/>
                </a:lnTo>
                <a:lnTo>
                  <a:pt x="104" y="24"/>
                </a:lnTo>
                <a:lnTo>
                  <a:pt x="124" y="36"/>
                </a:lnTo>
                <a:lnTo>
                  <a:pt x="140" y="48"/>
                </a:lnTo>
                <a:lnTo>
                  <a:pt x="156" y="60"/>
                </a:lnTo>
                <a:lnTo>
                  <a:pt x="168" y="72"/>
                </a:lnTo>
                <a:lnTo>
                  <a:pt x="180" y="84"/>
                </a:lnTo>
                <a:lnTo>
                  <a:pt x="192" y="96"/>
                </a:lnTo>
                <a:lnTo>
                  <a:pt x="196" y="104"/>
                </a:lnTo>
                <a:lnTo>
                  <a:pt x="200" y="112"/>
                </a:lnTo>
                <a:lnTo>
                  <a:pt x="204" y="120"/>
                </a:lnTo>
                <a:lnTo>
                  <a:pt x="200" y="124"/>
                </a:lnTo>
                <a:lnTo>
                  <a:pt x="200" y="128"/>
                </a:lnTo>
                <a:lnTo>
                  <a:pt x="196" y="136"/>
                </a:lnTo>
                <a:lnTo>
                  <a:pt x="192" y="144"/>
                </a:lnTo>
                <a:lnTo>
                  <a:pt x="188" y="148"/>
                </a:lnTo>
                <a:lnTo>
                  <a:pt x="180" y="152"/>
                </a:lnTo>
                <a:lnTo>
                  <a:pt x="172" y="152"/>
                </a:lnTo>
                <a:lnTo>
                  <a:pt x="168" y="152"/>
                </a:lnTo>
                <a:lnTo>
                  <a:pt x="160" y="148"/>
                </a:lnTo>
                <a:lnTo>
                  <a:pt x="156" y="144"/>
                </a:lnTo>
                <a:lnTo>
                  <a:pt x="144" y="140"/>
                </a:lnTo>
                <a:lnTo>
                  <a:pt x="136" y="132"/>
                </a:lnTo>
                <a:lnTo>
                  <a:pt x="120" y="120"/>
                </a:lnTo>
                <a:lnTo>
                  <a:pt x="108" y="108"/>
                </a:lnTo>
                <a:lnTo>
                  <a:pt x="92" y="96"/>
                </a:lnTo>
                <a:lnTo>
                  <a:pt x="72" y="80"/>
                </a:lnTo>
                <a:lnTo>
                  <a:pt x="56" y="64"/>
                </a:lnTo>
                <a:lnTo>
                  <a:pt x="40" y="48"/>
                </a:lnTo>
                <a:lnTo>
                  <a:pt x="28" y="36"/>
                </a:lnTo>
                <a:lnTo>
                  <a:pt x="16" y="28"/>
                </a:lnTo>
                <a:lnTo>
                  <a:pt x="8" y="16"/>
                </a:lnTo>
                <a:lnTo>
                  <a:pt x="4" y="12"/>
                </a:lnTo>
                <a:lnTo>
                  <a:pt x="0" y="4"/>
                </a:lnTo>
                <a:lnTo>
                  <a:pt x="0" y="4"/>
                </a:lnTo>
                <a:lnTo>
                  <a:pt x="0" y="4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" name="Freeform 355">
            <a:extLst>
              <a:ext uri="{FF2B5EF4-FFF2-40B4-BE49-F238E27FC236}">
                <a16:creationId xmlns:a16="http://schemas.microsoft.com/office/drawing/2014/main" id="{4AC56F09-7111-4B39-8CC2-0D9A73D29B5A}"/>
              </a:ext>
            </a:extLst>
          </p:cNvPr>
          <p:cNvSpPr>
            <a:spLocks/>
          </p:cNvSpPr>
          <p:nvPr/>
        </p:nvSpPr>
        <p:spPr bwMode="auto">
          <a:xfrm>
            <a:off x="5840458" y="981349"/>
            <a:ext cx="386096" cy="615862"/>
          </a:xfrm>
          <a:custGeom>
            <a:avLst/>
            <a:gdLst>
              <a:gd name="T0" fmla="*/ 76 w 104"/>
              <a:gd name="T1" fmla="*/ 28 h 124"/>
              <a:gd name="T2" fmla="*/ 84 w 104"/>
              <a:gd name="T3" fmla="*/ 36 h 124"/>
              <a:gd name="T4" fmla="*/ 92 w 104"/>
              <a:gd name="T5" fmla="*/ 48 h 124"/>
              <a:gd name="T6" fmla="*/ 96 w 104"/>
              <a:gd name="T7" fmla="*/ 56 h 124"/>
              <a:gd name="T8" fmla="*/ 100 w 104"/>
              <a:gd name="T9" fmla="*/ 68 h 124"/>
              <a:gd name="T10" fmla="*/ 104 w 104"/>
              <a:gd name="T11" fmla="*/ 80 h 124"/>
              <a:gd name="T12" fmla="*/ 104 w 104"/>
              <a:gd name="T13" fmla="*/ 88 h 124"/>
              <a:gd name="T14" fmla="*/ 100 w 104"/>
              <a:gd name="T15" fmla="*/ 96 h 124"/>
              <a:gd name="T16" fmla="*/ 100 w 104"/>
              <a:gd name="T17" fmla="*/ 104 h 124"/>
              <a:gd name="T18" fmla="*/ 92 w 104"/>
              <a:gd name="T19" fmla="*/ 112 h 124"/>
              <a:gd name="T20" fmla="*/ 88 w 104"/>
              <a:gd name="T21" fmla="*/ 120 h 124"/>
              <a:gd name="T22" fmla="*/ 80 w 104"/>
              <a:gd name="T23" fmla="*/ 120 h 124"/>
              <a:gd name="T24" fmla="*/ 76 w 104"/>
              <a:gd name="T25" fmla="*/ 124 h 124"/>
              <a:gd name="T26" fmla="*/ 72 w 104"/>
              <a:gd name="T27" fmla="*/ 124 h 124"/>
              <a:gd name="T28" fmla="*/ 68 w 104"/>
              <a:gd name="T29" fmla="*/ 120 h 124"/>
              <a:gd name="T30" fmla="*/ 64 w 104"/>
              <a:gd name="T31" fmla="*/ 116 h 124"/>
              <a:gd name="T32" fmla="*/ 60 w 104"/>
              <a:gd name="T33" fmla="*/ 112 h 124"/>
              <a:gd name="T34" fmla="*/ 52 w 104"/>
              <a:gd name="T35" fmla="*/ 104 h 124"/>
              <a:gd name="T36" fmla="*/ 48 w 104"/>
              <a:gd name="T37" fmla="*/ 96 h 124"/>
              <a:gd name="T38" fmla="*/ 40 w 104"/>
              <a:gd name="T39" fmla="*/ 84 h 124"/>
              <a:gd name="T40" fmla="*/ 32 w 104"/>
              <a:gd name="T41" fmla="*/ 76 h 124"/>
              <a:gd name="T42" fmla="*/ 28 w 104"/>
              <a:gd name="T43" fmla="*/ 64 h 124"/>
              <a:gd name="T44" fmla="*/ 20 w 104"/>
              <a:gd name="T45" fmla="*/ 52 h 124"/>
              <a:gd name="T46" fmla="*/ 16 w 104"/>
              <a:gd name="T47" fmla="*/ 44 h 124"/>
              <a:gd name="T48" fmla="*/ 12 w 104"/>
              <a:gd name="T49" fmla="*/ 36 h 124"/>
              <a:gd name="T50" fmla="*/ 8 w 104"/>
              <a:gd name="T51" fmla="*/ 28 h 124"/>
              <a:gd name="T52" fmla="*/ 4 w 104"/>
              <a:gd name="T53" fmla="*/ 24 h 124"/>
              <a:gd name="T54" fmla="*/ 4 w 104"/>
              <a:gd name="T55" fmla="*/ 20 h 124"/>
              <a:gd name="T56" fmla="*/ 0 w 104"/>
              <a:gd name="T57" fmla="*/ 20 h 124"/>
              <a:gd name="T58" fmla="*/ 0 w 104"/>
              <a:gd name="T59" fmla="*/ 16 h 124"/>
              <a:gd name="T60" fmla="*/ 0 w 104"/>
              <a:gd name="T61" fmla="*/ 12 h 124"/>
              <a:gd name="T62" fmla="*/ 4 w 104"/>
              <a:gd name="T63" fmla="*/ 8 h 124"/>
              <a:gd name="T64" fmla="*/ 4 w 104"/>
              <a:gd name="T65" fmla="*/ 4 h 124"/>
              <a:gd name="T66" fmla="*/ 8 w 104"/>
              <a:gd name="T67" fmla="*/ 4 h 124"/>
              <a:gd name="T68" fmla="*/ 12 w 104"/>
              <a:gd name="T69" fmla="*/ 0 h 124"/>
              <a:gd name="T70" fmla="*/ 20 w 104"/>
              <a:gd name="T71" fmla="*/ 4 h 124"/>
              <a:gd name="T72" fmla="*/ 32 w 104"/>
              <a:gd name="T73" fmla="*/ 4 h 124"/>
              <a:gd name="T74" fmla="*/ 40 w 104"/>
              <a:gd name="T75" fmla="*/ 8 h 124"/>
              <a:gd name="T76" fmla="*/ 52 w 104"/>
              <a:gd name="T77" fmla="*/ 16 h 124"/>
              <a:gd name="T78" fmla="*/ 64 w 104"/>
              <a:gd name="T79" fmla="*/ 20 h 124"/>
              <a:gd name="T80" fmla="*/ 76 w 104"/>
              <a:gd name="T81" fmla="*/ 28 h 124"/>
              <a:gd name="T82" fmla="*/ 76 w 104"/>
              <a:gd name="T83" fmla="*/ 28 h 1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04" h="124">
                <a:moveTo>
                  <a:pt x="76" y="28"/>
                </a:moveTo>
                <a:lnTo>
                  <a:pt x="84" y="36"/>
                </a:lnTo>
                <a:lnTo>
                  <a:pt x="92" y="48"/>
                </a:lnTo>
                <a:lnTo>
                  <a:pt x="96" y="56"/>
                </a:lnTo>
                <a:lnTo>
                  <a:pt x="100" y="68"/>
                </a:lnTo>
                <a:lnTo>
                  <a:pt x="104" y="80"/>
                </a:lnTo>
                <a:lnTo>
                  <a:pt x="104" y="88"/>
                </a:lnTo>
                <a:lnTo>
                  <a:pt x="100" y="96"/>
                </a:lnTo>
                <a:lnTo>
                  <a:pt x="100" y="104"/>
                </a:lnTo>
                <a:lnTo>
                  <a:pt x="92" y="112"/>
                </a:lnTo>
                <a:lnTo>
                  <a:pt x="88" y="120"/>
                </a:lnTo>
                <a:lnTo>
                  <a:pt x="80" y="120"/>
                </a:lnTo>
                <a:lnTo>
                  <a:pt x="76" y="124"/>
                </a:lnTo>
                <a:lnTo>
                  <a:pt x="72" y="124"/>
                </a:lnTo>
                <a:lnTo>
                  <a:pt x="68" y="120"/>
                </a:lnTo>
                <a:lnTo>
                  <a:pt x="64" y="116"/>
                </a:lnTo>
                <a:lnTo>
                  <a:pt x="60" y="112"/>
                </a:lnTo>
                <a:lnTo>
                  <a:pt x="52" y="104"/>
                </a:lnTo>
                <a:lnTo>
                  <a:pt x="48" y="96"/>
                </a:lnTo>
                <a:lnTo>
                  <a:pt x="40" y="84"/>
                </a:lnTo>
                <a:lnTo>
                  <a:pt x="32" y="76"/>
                </a:lnTo>
                <a:lnTo>
                  <a:pt x="28" y="64"/>
                </a:lnTo>
                <a:lnTo>
                  <a:pt x="20" y="52"/>
                </a:lnTo>
                <a:lnTo>
                  <a:pt x="16" y="44"/>
                </a:lnTo>
                <a:lnTo>
                  <a:pt x="12" y="36"/>
                </a:lnTo>
                <a:lnTo>
                  <a:pt x="8" y="28"/>
                </a:lnTo>
                <a:lnTo>
                  <a:pt x="4" y="24"/>
                </a:lnTo>
                <a:lnTo>
                  <a:pt x="4" y="20"/>
                </a:lnTo>
                <a:lnTo>
                  <a:pt x="0" y="20"/>
                </a:lnTo>
                <a:lnTo>
                  <a:pt x="0" y="16"/>
                </a:lnTo>
                <a:lnTo>
                  <a:pt x="0" y="12"/>
                </a:lnTo>
                <a:lnTo>
                  <a:pt x="4" y="8"/>
                </a:lnTo>
                <a:lnTo>
                  <a:pt x="4" y="4"/>
                </a:lnTo>
                <a:lnTo>
                  <a:pt x="8" y="4"/>
                </a:lnTo>
                <a:lnTo>
                  <a:pt x="12" y="0"/>
                </a:lnTo>
                <a:lnTo>
                  <a:pt x="20" y="4"/>
                </a:lnTo>
                <a:lnTo>
                  <a:pt x="32" y="4"/>
                </a:lnTo>
                <a:lnTo>
                  <a:pt x="40" y="8"/>
                </a:lnTo>
                <a:lnTo>
                  <a:pt x="52" y="16"/>
                </a:lnTo>
                <a:lnTo>
                  <a:pt x="64" y="20"/>
                </a:lnTo>
                <a:lnTo>
                  <a:pt x="76" y="28"/>
                </a:lnTo>
                <a:lnTo>
                  <a:pt x="76" y="28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" name="Freeform 356">
            <a:extLst>
              <a:ext uri="{FF2B5EF4-FFF2-40B4-BE49-F238E27FC236}">
                <a16:creationId xmlns:a16="http://schemas.microsoft.com/office/drawing/2014/main" id="{AC58A14A-BACE-4AE8-857C-10C24AB6B415}"/>
              </a:ext>
            </a:extLst>
          </p:cNvPr>
          <p:cNvSpPr>
            <a:spLocks/>
          </p:cNvSpPr>
          <p:nvPr/>
        </p:nvSpPr>
        <p:spPr bwMode="auto">
          <a:xfrm>
            <a:off x="5244243" y="1140281"/>
            <a:ext cx="504894" cy="615862"/>
          </a:xfrm>
          <a:custGeom>
            <a:avLst/>
            <a:gdLst>
              <a:gd name="T0" fmla="*/ 0 w 136"/>
              <a:gd name="T1" fmla="*/ 8 h 124"/>
              <a:gd name="T2" fmla="*/ 4 w 136"/>
              <a:gd name="T3" fmla="*/ 4 h 124"/>
              <a:gd name="T4" fmla="*/ 8 w 136"/>
              <a:gd name="T5" fmla="*/ 0 h 124"/>
              <a:gd name="T6" fmla="*/ 16 w 136"/>
              <a:gd name="T7" fmla="*/ 0 h 124"/>
              <a:gd name="T8" fmla="*/ 24 w 136"/>
              <a:gd name="T9" fmla="*/ 0 h 124"/>
              <a:gd name="T10" fmla="*/ 32 w 136"/>
              <a:gd name="T11" fmla="*/ 4 h 124"/>
              <a:gd name="T12" fmla="*/ 44 w 136"/>
              <a:gd name="T13" fmla="*/ 8 h 124"/>
              <a:gd name="T14" fmla="*/ 56 w 136"/>
              <a:gd name="T15" fmla="*/ 12 h 124"/>
              <a:gd name="T16" fmla="*/ 68 w 136"/>
              <a:gd name="T17" fmla="*/ 16 h 124"/>
              <a:gd name="T18" fmla="*/ 80 w 136"/>
              <a:gd name="T19" fmla="*/ 20 h 124"/>
              <a:gd name="T20" fmla="*/ 96 w 136"/>
              <a:gd name="T21" fmla="*/ 28 h 124"/>
              <a:gd name="T22" fmla="*/ 108 w 136"/>
              <a:gd name="T23" fmla="*/ 40 h 124"/>
              <a:gd name="T24" fmla="*/ 120 w 136"/>
              <a:gd name="T25" fmla="*/ 52 h 124"/>
              <a:gd name="T26" fmla="*/ 124 w 136"/>
              <a:gd name="T27" fmla="*/ 60 h 124"/>
              <a:gd name="T28" fmla="*/ 128 w 136"/>
              <a:gd name="T29" fmla="*/ 68 h 124"/>
              <a:gd name="T30" fmla="*/ 132 w 136"/>
              <a:gd name="T31" fmla="*/ 76 h 124"/>
              <a:gd name="T32" fmla="*/ 132 w 136"/>
              <a:gd name="T33" fmla="*/ 80 h 124"/>
              <a:gd name="T34" fmla="*/ 136 w 136"/>
              <a:gd name="T35" fmla="*/ 88 h 124"/>
              <a:gd name="T36" fmla="*/ 132 w 136"/>
              <a:gd name="T37" fmla="*/ 92 h 124"/>
              <a:gd name="T38" fmla="*/ 132 w 136"/>
              <a:gd name="T39" fmla="*/ 96 h 124"/>
              <a:gd name="T40" fmla="*/ 128 w 136"/>
              <a:gd name="T41" fmla="*/ 104 h 124"/>
              <a:gd name="T42" fmla="*/ 124 w 136"/>
              <a:gd name="T43" fmla="*/ 112 h 124"/>
              <a:gd name="T44" fmla="*/ 116 w 136"/>
              <a:gd name="T45" fmla="*/ 116 h 124"/>
              <a:gd name="T46" fmla="*/ 108 w 136"/>
              <a:gd name="T47" fmla="*/ 120 h 124"/>
              <a:gd name="T48" fmla="*/ 104 w 136"/>
              <a:gd name="T49" fmla="*/ 124 h 124"/>
              <a:gd name="T50" fmla="*/ 100 w 136"/>
              <a:gd name="T51" fmla="*/ 120 h 124"/>
              <a:gd name="T52" fmla="*/ 96 w 136"/>
              <a:gd name="T53" fmla="*/ 120 h 124"/>
              <a:gd name="T54" fmla="*/ 88 w 136"/>
              <a:gd name="T55" fmla="*/ 116 h 124"/>
              <a:gd name="T56" fmla="*/ 76 w 136"/>
              <a:gd name="T57" fmla="*/ 104 h 124"/>
              <a:gd name="T58" fmla="*/ 64 w 136"/>
              <a:gd name="T59" fmla="*/ 92 h 124"/>
              <a:gd name="T60" fmla="*/ 52 w 136"/>
              <a:gd name="T61" fmla="*/ 76 h 124"/>
              <a:gd name="T62" fmla="*/ 40 w 136"/>
              <a:gd name="T63" fmla="*/ 64 h 124"/>
              <a:gd name="T64" fmla="*/ 32 w 136"/>
              <a:gd name="T65" fmla="*/ 48 h 124"/>
              <a:gd name="T66" fmla="*/ 20 w 136"/>
              <a:gd name="T67" fmla="*/ 36 h 124"/>
              <a:gd name="T68" fmla="*/ 12 w 136"/>
              <a:gd name="T69" fmla="*/ 28 h 124"/>
              <a:gd name="T70" fmla="*/ 4 w 136"/>
              <a:gd name="T71" fmla="*/ 20 h 124"/>
              <a:gd name="T72" fmla="*/ 0 w 136"/>
              <a:gd name="T73" fmla="*/ 12 h 124"/>
              <a:gd name="T74" fmla="*/ 0 w 136"/>
              <a:gd name="T75" fmla="*/ 8 h 124"/>
              <a:gd name="T76" fmla="*/ 0 w 136"/>
              <a:gd name="T77" fmla="*/ 8 h 1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36" h="124">
                <a:moveTo>
                  <a:pt x="0" y="8"/>
                </a:moveTo>
                <a:lnTo>
                  <a:pt x="4" y="4"/>
                </a:lnTo>
                <a:lnTo>
                  <a:pt x="8" y="0"/>
                </a:lnTo>
                <a:lnTo>
                  <a:pt x="16" y="0"/>
                </a:lnTo>
                <a:lnTo>
                  <a:pt x="24" y="0"/>
                </a:lnTo>
                <a:lnTo>
                  <a:pt x="32" y="4"/>
                </a:lnTo>
                <a:lnTo>
                  <a:pt x="44" y="8"/>
                </a:lnTo>
                <a:lnTo>
                  <a:pt x="56" y="12"/>
                </a:lnTo>
                <a:lnTo>
                  <a:pt x="68" y="16"/>
                </a:lnTo>
                <a:lnTo>
                  <a:pt x="80" y="20"/>
                </a:lnTo>
                <a:lnTo>
                  <a:pt x="96" y="28"/>
                </a:lnTo>
                <a:lnTo>
                  <a:pt x="108" y="40"/>
                </a:lnTo>
                <a:lnTo>
                  <a:pt x="120" y="52"/>
                </a:lnTo>
                <a:lnTo>
                  <a:pt x="124" y="60"/>
                </a:lnTo>
                <a:lnTo>
                  <a:pt x="128" y="68"/>
                </a:lnTo>
                <a:lnTo>
                  <a:pt x="132" y="76"/>
                </a:lnTo>
                <a:lnTo>
                  <a:pt x="132" y="80"/>
                </a:lnTo>
                <a:lnTo>
                  <a:pt x="136" y="88"/>
                </a:lnTo>
                <a:lnTo>
                  <a:pt x="132" y="92"/>
                </a:lnTo>
                <a:lnTo>
                  <a:pt x="132" y="96"/>
                </a:lnTo>
                <a:lnTo>
                  <a:pt x="128" y="104"/>
                </a:lnTo>
                <a:lnTo>
                  <a:pt x="124" y="112"/>
                </a:lnTo>
                <a:lnTo>
                  <a:pt x="116" y="116"/>
                </a:lnTo>
                <a:lnTo>
                  <a:pt x="108" y="120"/>
                </a:lnTo>
                <a:lnTo>
                  <a:pt x="104" y="124"/>
                </a:lnTo>
                <a:lnTo>
                  <a:pt x="100" y="120"/>
                </a:lnTo>
                <a:lnTo>
                  <a:pt x="96" y="120"/>
                </a:lnTo>
                <a:lnTo>
                  <a:pt x="88" y="116"/>
                </a:lnTo>
                <a:lnTo>
                  <a:pt x="76" y="104"/>
                </a:lnTo>
                <a:lnTo>
                  <a:pt x="64" y="92"/>
                </a:lnTo>
                <a:lnTo>
                  <a:pt x="52" y="76"/>
                </a:lnTo>
                <a:lnTo>
                  <a:pt x="40" y="64"/>
                </a:lnTo>
                <a:lnTo>
                  <a:pt x="32" y="48"/>
                </a:lnTo>
                <a:lnTo>
                  <a:pt x="20" y="36"/>
                </a:lnTo>
                <a:lnTo>
                  <a:pt x="12" y="28"/>
                </a:lnTo>
                <a:lnTo>
                  <a:pt x="4" y="20"/>
                </a:lnTo>
                <a:lnTo>
                  <a:pt x="0" y="12"/>
                </a:lnTo>
                <a:lnTo>
                  <a:pt x="0" y="8"/>
                </a:lnTo>
                <a:lnTo>
                  <a:pt x="0" y="8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3" name="Freeform 362">
            <a:extLst>
              <a:ext uri="{FF2B5EF4-FFF2-40B4-BE49-F238E27FC236}">
                <a16:creationId xmlns:a16="http://schemas.microsoft.com/office/drawing/2014/main" id="{B8FF5D07-B24F-4E71-8AAD-42A01320A11D}"/>
              </a:ext>
            </a:extLst>
          </p:cNvPr>
          <p:cNvSpPr>
            <a:spLocks/>
          </p:cNvSpPr>
          <p:nvPr/>
        </p:nvSpPr>
        <p:spPr bwMode="auto">
          <a:xfrm>
            <a:off x="8923792" y="1121119"/>
            <a:ext cx="1425585" cy="357597"/>
          </a:xfrm>
          <a:custGeom>
            <a:avLst/>
            <a:gdLst>
              <a:gd name="T0" fmla="*/ 248 w 384"/>
              <a:gd name="T1" fmla="*/ 8 h 72"/>
              <a:gd name="T2" fmla="*/ 272 w 384"/>
              <a:gd name="T3" fmla="*/ 4 h 72"/>
              <a:gd name="T4" fmla="*/ 292 w 384"/>
              <a:gd name="T5" fmla="*/ 0 h 72"/>
              <a:gd name="T6" fmla="*/ 308 w 384"/>
              <a:gd name="T7" fmla="*/ 0 h 72"/>
              <a:gd name="T8" fmla="*/ 320 w 384"/>
              <a:gd name="T9" fmla="*/ 0 h 72"/>
              <a:gd name="T10" fmla="*/ 344 w 384"/>
              <a:gd name="T11" fmla="*/ 4 h 72"/>
              <a:gd name="T12" fmla="*/ 368 w 384"/>
              <a:gd name="T13" fmla="*/ 8 h 72"/>
              <a:gd name="T14" fmla="*/ 380 w 384"/>
              <a:gd name="T15" fmla="*/ 16 h 72"/>
              <a:gd name="T16" fmla="*/ 384 w 384"/>
              <a:gd name="T17" fmla="*/ 24 h 72"/>
              <a:gd name="T18" fmla="*/ 376 w 384"/>
              <a:gd name="T19" fmla="*/ 32 h 72"/>
              <a:gd name="T20" fmla="*/ 360 w 384"/>
              <a:gd name="T21" fmla="*/ 40 h 72"/>
              <a:gd name="T22" fmla="*/ 344 w 384"/>
              <a:gd name="T23" fmla="*/ 44 h 72"/>
              <a:gd name="T24" fmla="*/ 316 w 384"/>
              <a:gd name="T25" fmla="*/ 48 h 72"/>
              <a:gd name="T26" fmla="*/ 284 w 384"/>
              <a:gd name="T27" fmla="*/ 52 h 72"/>
              <a:gd name="T28" fmla="*/ 232 w 384"/>
              <a:gd name="T29" fmla="*/ 56 h 72"/>
              <a:gd name="T30" fmla="*/ 164 w 384"/>
              <a:gd name="T31" fmla="*/ 64 h 72"/>
              <a:gd name="T32" fmla="*/ 120 w 384"/>
              <a:gd name="T33" fmla="*/ 68 h 72"/>
              <a:gd name="T34" fmla="*/ 96 w 384"/>
              <a:gd name="T35" fmla="*/ 72 h 72"/>
              <a:gd name="T36" fmla="*/ 80 w 384"/>
              <a:gd name="T37" fmla="*/ 72 h 72"/>
              <a:gd name="T38" fmla="*/ 68 w 384"/>
              <a:gd name="T39" fmla="*/ 72 h 72"/>
              <a:gd name="T40" fmla="*/ 56 w 384"/>
              <a:gd name="T41" fmla="*/ 72 h 72"/>
              <a:gd name="T42" fmla="*/ 40 w 384"/>
              <a:gd name="T43" fmla="*/ 68 h 72"/>
              <a:gd name="T44" fmla="*/ 16 w 384"/>
              <a:gd name="T45" fmla="*/ 64 h 72"/>
              <a:gd name="T46" fmla="*/ 4 w 384"/>
              <a:gd name="T47" fmla="*/ 56 h 72"/>
              <a:gd name="T48" fmla="*/ 0 w 384"/>
              <a:gd name="T49" fmla="*/ 48 h 72"/>
              <a:gd name="T50" fmla="*/ 8 w 384"/>
              <a:gd name="T51" fmla="*/ 40 h 72"/>
              <a:gd name="T52" fmla="*/ 16 w 384"/>
              <a:gd name="T53" fmla="*/ 40 h 72"/>
              <a:gd name="T54" fmla="*/ 28 w 384"/>
              <a:gd name="T55" fmla="*/ 40 h 72"/>
              <a:gd name="T56" fmla="*/ 48 w 384"/>
              <a:gd name="T57" fmla="*/ 36 h 72"/>
              <a:gd name="T58" fmla="*/ 76 w 384"/>
              <a:gd name="T59" fmla="*/ 36 h 72"/>
              <a:gd name="T60" fmla="*/ 108 w 384"/>
              <a:gd name="T61" fmla="*/ 32 h 72"/>
              <a:gd name="T62" fmla="*/ 176 w 384"/>
              <a:gd name="T63" fmla="*/ 24 h 72"/>
              <a:gd name="T64" fmla="*/ 236 w 384"/>
              <a:gd name="T65" fmla="*/ 12 h 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384" h="72">
                <a:moveTo>
                  <a:pt x="236" y="12"/>
                </a:moveTo>
                <a:lnTo>
                  <a:pt x="248" y="8"/>
                </a:lnTo>
                <a:lnTo>
                  <a:pt x="264" y="8"/>
                </a:lnTo>
                <a:lnTo>
                  <a:pt x="272" y="4"/>
                </a:lnTo>
                <a:lnTo>
                  <a:pt x="284" y="4"/>
                </a:lnTo>
                <a:lnTo>
                  <a:pt x="292" y="0"/>
                </a:lnTo>
                <a:lnTo>
                  <a:pt x="300" y="0"/>
                </a:lnTo>
                <a:lnTo>
                  <a:pt x="308" y="0"/>
                </a:lnTo>
                <a:lnTo>
                  <a:pt x="312" y="0"/>
                </a:lnTo>
                <a:lnTo>
                  <a:pt x="320" y="0"/>
                </a:lnTo>
                <a:lnTo>
                  <a:pt x="332" y="0"/>
                </a:lnTo>
                <a:lnTo>
                  <a:pt x="344" y="4"/>
                </a:lnTo>
                <a:lnTo>
                  <a:pt x="356" y="4"/>
                </a:lnTo>
                <a:lnTo>
                  <a:pt x="368" y="8"/>
                </a:lnTo>
                <a:lnTo>
                  <a:pt x="376" y="12"/>
                </a:lnTo>
                <a:lnTo>
                  <a:pt x="380" y="16"/>
                </a:lnTo>
                <a:lnTo>
                  <a:pt x="384" y="20"/>
                </a:lnTo>
                <a:lnTo>
                  <a:pt x="384" y="24"/>
                </a:lnTo>
                <a:lnTo>
                  <a:pt x="384" y="28"/>
                </a:lnTo>
                <a:lnTo>
                  <a:pt x="376" y="32"/>
                </a:lnTo>
                <a:lnTo>
                  <a:pt x="368" y="36"/>
                </a:lnTo>
                <a:lnTo>
                  <a:pt x="360" y="40"/>
                </a:lnTo>
                <a:lnTo>
                  <a:pt x="352" y="40"/>
                </a:lnTo>
                <a:lnTo>
                  <a:pt x="344" y="44"/>
                </a:lnTo>
                <a:lnTo>
                  <a:pt x="332" y="44"/>
                </a:lnTo>
                <a:lnTo>
                  <a:pt x="316" y="48"/>
                </a:lnTo>
                <a:lnTo>
                  <a:pt x="304" y="48"/>
                </a:lnTo>
                <a:lnTo>
                  <a:pt x="284" y="52"/>
                </a:lnTo>
                <a:lnTo>
                  <a:pt x="268" y="52"/>
                </a:lnTo>
                <a:lnTo>
                  <a:pt x="232" y="56"/>
                </a:lnTo>
                <a:lnTo>
                  <a:pt x="196" y="60"/>
                </a:lnTo>
                <a:lnTo>
                  <a:pt x="164" y="64"/>
                </a:lnTo>
                <a:lnTo>
                  <a:pt x="132" y="68"/>
                </a:lnTo>
                <a:lnTo>
                  <a:pt x="120" y="68"/>
                </a:lnTo>
                <a:lnTo>
                  <a:pt x="108" y="68"/>
                </a:lnTo>
                <a:lnTo>
                  <a:pt x="96" y="72"/>
                </a:lnTo>
                <a:lnTo>
                  <a:pt x="88" y="72"/>
                </a:lnTo>
                <a:lnTo>
                  <a:pt x="80" y="72"/>
                </a:lnTo>
                <a:lnTo>
                  <a:pt x="72" y="72"/>
                </a:lnTo>
                <a:lnTo>
                  <a:pt x="68" y="72"/>
                </a:lnTo>
                <a:lnTo>
                  <a:pt x="64" y="72"/>
                </a:lnTo>
                <a:lnTo>
                  <a:pt x="56" y="72"/>
                </a:lnTo>
                <a:lnTo>
                  <a:pt x="48" y="72"/>
                </a:lnTo>
                <a:lnTo>
                  <a:pt x="40" y="68"/>
                </a:lnTo>
                <a:lnTo>
                  <a:pt x="28" y="68"/>
                </a:lnTo>
                <a:lnTo>
                  <a:pt x="16" y="64"/>
                </a:lnTo>
                <a:lnTo>
                  <a:pt x="12" y="60"/>
                </a:lnTo>
                <a:lnTo>
                  <a:pt x="4" y="56"/>
                </a:lnTo>
                <a:lnTo>
                  <a:pt x="0" y="52"/>
                </a:lnTo>
                <a:lnTo>
                  <a:pt x="0" y="48"/>
                </a:lnTo>
                <a:lnTo>
                  <a:pt x="4" y="44"/>
                </a:lnTo>
                <a:lnTo>
                  <a:pt x="8" y="40"/>
                </a:lnTo>
                <a:lnTo>
                  <a:pt x="12" y="40"/>
                </a:lnTo>
                <a:lnTo>
                  <a:pt x="16" y="40"/>
                </a:lnTo>
                <a:lnTo>
                  <a:pt x="24" y="40"/>
                </a:lnTo>
                <a:lnTo>
                  <a:pt x="28" y="40"/>
                </a:lnTo>
                <a:lnTo>
                  <a:pt x="40" y="40"/>
                </a:lnTo>
                <a:lnTo>
                  <a:pt x="48" y="36"/>
                </a:lnTo>
                <a:lnTo>
                  <a:pt x="64" y="36"/>
                </a:lnTo>
                <a:lnTo>
                  <a:pt x="76" y="36"/>
                </a:lnTo>
                <a:lnTo>
                  <a:pt x="92" y="32"/>
                </a:lnTo>
                <a:lnTo>
                  <a:pt x="108" y="32"/>
                </a:lnTo>
                <a:lnTo>
                  <a:pt x="144" y="28"/>
                </a:lnTo>
                <a:lnTo>
                  <a:pt x="176" y="24"/>
                </a:lnTo>
                <a:lnTo>
                  <a:pt x="208" y="16"/>
                </a:lnTo>
                <a:lnTo>
                  <a:pt x="236" y="12"/>
                </a:lnTo>
                <a:lnTo>
                  <a:pt x="236" y="12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" name="Freeform 363">
            <a:extLst>
              <a:ext uri="{FF2B5EF4-FFF2-40B4-BE49-F238E27FC236}">
                <a16:creationId xmlns:a16="http://schemas.microsoft.com/office/drawing/2014/main" id="{DAE81002-275E-4475-9ABF-3EBD8199F863}"/>
              </a:ext>
            </a:extLst>
          </p:cNvPr>
          <p:cNvSpPr>
            <a:spLocks/>
          </p:cNvSpPr>
          <p:nvPr/>
        </p:nvSpPr>
        <p:spPr bwMode="auto">
          <a:xfrm>
            <a:off x="8480587" y="2332976"/>
            <a:ext cx="2361127" cy="437063"/>
          </a:xfrm>
          <a:custGeom>
            <a:avLst/>
            <a:gdLst>
              <a:gd name="T0" fmla="*/ 140 w 636"/>
              <a:gd name="T1" fmla="*/ 80 h 88"/>
              <a:gd name="T2" fmla="*/ 116 w 636"/>
              <a:gd name="T3" fmla="*/ 84 h 88"/>
              <a:gd name="T4" fmla="*/ 96 w 636"/>
              <a:gd name="T5" fmla="*/ 88 h 88"/>
              <a:gd name="T6" fmla="*/ 84 w 636"/>
              <a:gd name="T7" fmla="*/ 88 h 88"/>
              <a:gd name="T8" fmla="*/ 72 w 636"/>
              <a:gd name="T9" fmla="*/ 88 h 88"/>
              <a:gd name="T10" fmla="*/ 52 w 636"/>
              <a:gd name="T11" fmla="*/ 80 h 88"/>
              <a:gd name="T12" fmla="*/ 28 w 636"/>
              <a:gd name="T13" fmla="*/ 72 h 88"/>
              <a:gd name="T14" fmla="*/ 16 w 636"/>
              <a:gd name="T15" fmla="*/ 64 h 88"/>
              <a:gd name="T16" fmla="*/ 8 w 636"/>
              <a:gd name="T17" fmla="*/ 60 h 88"/>
              <a:gd name="T18" fmla="*/ 0 w 636"/>
              <a:gd name="T19" fmla="*/ 56 h 88"/>
              <a:gd name="T20" fmla="*/ 4 w 636"/>
              <a:gd name="T21" fmla="*/ 48 h 88"/>
              <a:gd name="T22" fmla="*/ 16 w 636"/>
              <a:gd name="T23" fmla="*/ 48 h 88"/>
              <a:gd name="T24" fmla="*/ 32 w 636"/>
              <a:gd name="T25" fmla="*/ 44 h 88"/>
              <a:gd name="T26" fmla="*/ 48 w 636"/>
              <a:gd name="T27" fmla="*/ 44 h 88"/>
              <a:gd name="T28" fmla="*/ 72 w 636"/>
              <a:gd name="T29" fmla="*/ 44 h 88"/>
              <a:gd name="T30" fmla="*/ 100 w 636"/>
              <a:gd name="T31" fmla="*/ 40 h 88"/>
              <a:gd name="T32" fmla="*/ 184 w 636"/>
              <a:gd name="T33" fmla="*/ 36 h 88"/>
              <a:gd name="T34" fmla="*/ 272 w 636"/>
              <a:gd name="T35" fmla="*/ 28 h 88"/>
              <a:gd name="T36" fmla="*/ 308 w 636"/>
              <a:gd name="T37" fmla="*/ 24 h 88"/>
              <a:gd name="T38" fmla="*/ 348 w 636"/>
              <a:gd name="T39" fmla="*/ 20 h 88"/>
              <a:gd name="T40" fmla="*/ 396 w 636"/>
              <a:gd name="T41" fmla="*/ 12 h 88"/>
              <a:gd name="T42" fmla="*/ 444 w 636"/>
              <a:gd name="T43" fmla="*/ 8 h 88"/>
              <a:gd name="T44" fmla="*/ 484 w 636"/>
              <a:gd name="T45" fmla="*/ 4 h 88"/>
              <a:gd name="T46" fmla="*/ 512 w 636"/>
              <a:gd name="T47" fmla="*/ 0 h 88"/>
              <a:gd name="T48" fmla="*/ 532 w 636"/>
              <a:gd name="T49" fmla="*/ 0 h 88"/>
              <a:gd name="T50" fmla="*/ 552 w 636"/>
              <a:gd name="T51" fmla="*/ 4 h 88"/>
              <a:gd name="T52" fmla="*/ 576 w 636"/>
              <a:gd name="T53" fmla="*/ 12 h 88"/>
              <a:gd name="T54" fmla="*/ 604 w 636"/>
              <a:gd name="T55" fmla="*/ 20 h 88"/>
              <a:gd name="T56" fmla="*/ 616 w 636"/>
              <a:gd name="T57" fmla="*/ 28 h 88"/>
              <a:gd name="T58" fmla="*/ 632 w 636"/>
              <a:gd name="T59" fmla="*/ 36 h 88"/>
              <a:gd name="T60" fmla="*/ 632 w 636"/>
              <a:gd name="T61" fmla="*/ 48 h 88"/>
              <a:gd name="T62" fmla="*/ 628 w 636"/>
              <a:gd name="T63" fmla="*/ 56 h 88"/>
              <a:gd name="T64" fmla="*/ 620 w 636"/>
              <a:gd name="T65" fmla="*/ 56 h 88"/>
              <a:gd name="T66" fmla="*/ 604 w 636"/>
              <a:gd name="T67" fmla="*/ 56 h 88"/>
              <a:gd name="T68" fmla="*/ 584 w 636"/>
              <a:gd name="T69" fmla="*/ 56 h 88"/>
              <a:gd name="T70" fmla="*/ 556 w 636"/>
              <a:gd name="T71" fmla="*/ 52 h 88"/>
              <a:gd name="T72" fmla="*/ 504 w 636"/>
              <a:gd name="T73" fmla="*/ 52 h 88"/>
              <a:gd name="T74" fmla="*/ 444 w 636"/>
              <a:gd name="T75" fmla="*/ 52 h 88"/>
              <a:gd name="T76" fmla="*/ 392 w 636"/>
              <a:gd name="T77" fmla="*/ 56 h 88"/>
              <a:gd name="T78" fmla="*/ 332 w 636"/>
              <a:gd name="T79" fmla="*/ 60 h 88"/>
              <a:gd name="T80" fmla="*/ 260 w 636"/>
              <a:gd name="T81" fmla="*/ 64 h 88"/>
              <a:gd name="T82" fmla="*/ 192 w 636"/>
              <a:gd name="T83" fmla="*/ 72 h 88"/>
              <a:gd name="T84" fmla="*/ 156 w 636"/>
              <a:gd name="T85" fmla="*/ 76 h 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636" h="88">
                <a:moveTo>
                  <a:pt x="156" y="76"/>
                </a:moveTo>
                <a:lnTo>
                  <a:pt x="140" y="80"/>
                </a:lnTo>
                <a:lnTo>
                  <a:pt x="128" y="80"/>
                </a:lnTo>
                <a:lnTo>
                  <a:pt x="116" y="84"/>
                </a:lnTo>
                <a:lnTo>
                  <a:pt x="104" y="84"/>
                </a:lnTo>
                <a:lnTo>
                  <a:pt x="96" y="88"/>
                </a:lnTo>
                <a:lnTo>
                  <a:pt x="88" y="88"/>
                </a:lnTo>
                <a:lnTo>
                  <a:pt x="84" y="88"/>
                </a:lnTo>
                <a:lnTo>
                  <a:pt x="80" y="88"/>
                </a:lnTo>
                <a:lnTo>
                  <a:pt x="72" y="88"/>
                </a:lnTo>
                <a:lnTo>
                  <a:pt x="64" y="84"/>
                </a:lnTo>
                <a:lnTo>
                  <a:pt x="52" y="80"/>
                </a:lnTo>
                <a:lnTo>
                  <a:pt x="36" y="76"/>
                </a:lnTo>
                <a:lnTo>
                  <a:pt x="28" y="72"/>
                </a:lnTo>
                <a:lnTo>
                  <a:pt x="20" y="68"/>
                </a:lnTo>
                <a:lnTo>
                  <a:pt x="16" y="64"/>
                </a:lnTo>
                <a:lnTo>
                  <a:pt x="12" y="64"/>
                </a:lnTo>
                <a:lnTo>
                  <a:pt x="8" y="60"/>
                </a:lnTo>
                <a:lnTo>
                  <a:pt x="4" y="56"/>
                </a:lnTo>
                <a:lnTo>
                  <a:pt x="0" y="56"/>
                </a:lnTo>
                <a:lnTo>
                  <a:pt x="0" y="52"/>
                </a:lnTo>
                <a:lnTo>
                  <a:pt x="4" y="48"/>
                </a:lnTo>
                <a:lnTo>
                  <a:pt x="8" y="48"/>
                </a:lnTo>
                <a:lnTo>
                  <a:pt x="16" y="48"/>
                </a:lnTo>
                <a:lnTo>
                  <a:pt x="24" y="48"/>
                </a:lnTo>
                <a:lnTo>
                  <a:pt x="32" y="44"/>
                </a:lnTo>
                <a:lnTo>
                  <a:pt x="40" y="44"/>
                </a:lnTo>
                <a:lnTo>
                  <a:pt x="48" y="44"/>
                </a:lnTo>
                <a:lnTo>
                  <a:pt x="60" y="44"/>
                </a:lnTo>
                <a:lnTo>
                  <a:pt x="72" y="44"/>
                </a:lnTo>
                <a:lnTo>
                  <a:pt x="88" y="44"/>
                </a:lnTo>
                <a:lnTo>
                  <a:pt x="100" y="40"/>
                </a:lnTo>
                <a:lnTo>
                  <a:pt x="120" y="40"/>
                </a:lnTo>
                <a:lnTo>
                  <a:pt x="184" y="36"/>
                </a:lnTo>
                <a:lnTo>
                  <a:pt x="252" y="28"/>
                </a:lnTo>
                <a:lnTo>
                  <a:pt x="272" y="28"/>
                </a:lnTo>
                <a:lnTo>
                  <a:pt x="288" y="24"/>
                </a:lnTo>
                <a:lnTo>
                  <a:pt x="308" y="24"/>
                </a:lnTo>
                <a:lnTo>
                  <a:pt x="328" y="20"/>
                </a:lnTo>
                <a:lnTo>
                  <a:pt x="348" y="20"/>
                </a:lnTo>
                <a:lnTo>
                  <a:pt x="372" y="16"/>
                </a:lnTo>
                <a:lnTo>
                  <a:pt x="396" y="12"/>
                </a:lnTo>
                <a:lnTo>
                  <a:pt x="420" y="12"/>
                </a:lnTo>
                <a:lnTo>
                  <a:pt x="444" y="8"/>
                </a:lnTo>
                <a:lnTo>
                  <a:pt x="464" y="4"/>
                </a:lnTo>
                <a:lnTo>
                  <a:pt x="484" y="4"/>
                </a:lnTo>
                <a:lnTo>
                  <a:pt x="500" y="4"/>
                </a:lnTo>
                <a:lnTo>
                  <a:pt x="512" y="0"/>
                </a:lnTo>
                <a:lnTo>
                  <a:pt x="524" y="0"/>
                </a:lnTo>
                <a:lnTo>
                  <a:pt x="532" y="0"/>
                </a:lnTo>
                <a:lnTo>
                  <a:pt x="540" y="0"/>
                </a:lnTo>
                <a:lnTo>
                  <a:pt x="552" y="4"/>
                </a:lnTo>
                <a:lnTo>
                  <a:pt x="564" y="8"/>
                </a:lnTo>
                <a:lnTo>
                  <a:pt x="576" y="12"/>
                </a:lnTo>
                <a:lnTo>
                  <a:pt x="596" y="16"/>
                </a:lnTo>
                <a:lnTo>
                  <a:pt x="604" y="20"/>
                </a:lnTo>
                <a:lnTo>
                  <a:pt x="612" y="24"/>
                </a:lnTo>
                <a:lnTo>
                  <a:pt x="616" y="28"/>
                </a:lnTo>
                <a:lnTo>
                  <a:pt x="624" y="32"/>
                </a:lnTo>
                <a:lnTo>
                  <a:pt x="632" y="36"/>
                </a:lnTo>
                <a:lnTo>
                  <a:pt x="636" y="44"/>
                </a:lnTo>
                <a:lnTo>
                  <a:pt x="632" y="48"/>
                </a:lnTo>
                <a:lnTo>
                  <a:pt x="632" y="52"/>
                </a:lnTo>
                <a:lnTo>
                  <a:pt x="628" y="56"/>
                </a:lnTo>
                <a:lnTo>
                  <a:pt x="624" y="56"/>
                </a:lnTo>
                <a:lnTo>
                  <a:pt x="620" y="56"/>
                </a:lnTo>
                <a:lnTo>
                  <a:pt x="612" y="56"/>
                </a:lnTo>
                <a:lnTo>
                  <a:pt x="604" y="56"/>
                </a:lnTo>
                <a:lnTo>
                  <a:pt x="596" y="56"/>
                </a:lnTo>
                <a:lnTo>
                  <a:pt x="584" y="56"/>
                </a:lnTo>
                <a:lnTo>
                  <a:pt x="568" y="56"/>
                </a:lnTo>
                <a:lnTo>
                  <a:pt x="556" y="52"/>
                </a:lnTo>
                <a:lnTo>
                  <a:pt x="536" y="52"/>
                </a:lnTo>
                <a:lnTo>
                  <a:pt x="504" y="52"/>
                </a:lnTo>
                <a:lnTo>
                  <a:pt x="472" y="52"/>
                </a:lnTo>
                <a:lnTo>
                  <a:pt x="444" y="52"/>
                </a:lnTo>
                <a:lnTo>
                  <a:pt x="416" y="52"/>
                </a:lnTo>
                <a:lnTo>
                  <a:pt x="392" y="56"/>
                </a:lnTo>
                <a:lnTo>
                  <a:pt x="364" y="56"/>
                </a:lnTo>
                <a:lnTo>
                  <a:pt x="332" y="60"/>
                </a:lnTo>
                <a:lnTo>
                  <a:pt x="296" y="60"/>
                </a:lnTo>
                <a:lnTo>
                  <a:pt x="260" y="64"/>
                </a:lnTo>
                <a:lnTo>
                  <a:pt x="224" y="68"/>
                </a:lnTo>
                <a:lnTo>
                  <a:pt x="192" y="72"/>
                </a:lnTo>
                <a:lnTo>
                  <a:pt x="156" y="76"/>
                </a:lnTo>
                <a:lnTo>
                  <a:pt x="156" y="76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" name="Freeform 364">
            <a:extLst>
              <a:ext uri="{FF2B5EF4-FFF2-40B4-BE49-F238E27FC236}">
                <a16:creationId xmlns:a16="http://schemas.microsoft.com/office/drawing/2014/main" id="{FBE50DF8-2903-4513-B6E1-7B6CBD23B99F}"/>
              </a:ext>
            </a:extLst>
          </p:cNvPr>
          <p:cNvSpPr>
            <a:spLocks/>
          </p:cNvSpPr>
          <p:nvPr/>
        </p:nvSpPr>
        <p:spPr bwMode="auto">
          <a:xfrm>
            <a:off x="9529645" y="1379384"/>
            <a:ext cx="178198" cy="1132391"/>
          </a:xfrm>
          <a:custGeom>
            <a:avLst/>
            <a:gdLst>
              <a:gd name="T0" fmla="*/ 40 w 48"/>
              <a:gd name="T1" fmla="*/ 64 h 228"/>
              <a:gd name="T2" fmla="*/ 40 w 48"/>
              <a:gd name="T3" fmla="*/ 68 h 228"/>
              <a:gd name="T4" fmla="*/ 40 w 48"/>
              <a:gd name="T5" fmla="*/ 72 h 228"/>
              <a:gd name="T6" fmla="*/ 40 w 48"/>
              <a:gd name="T7" fmla="*/ 76 h 228"/>
              <a:gd name="T8" fmla="*/ 40 w 48"/>
              <a:gd name="T9" fmla="*/ 80 h 228"/>
              <a:gd name="T10" fmla="*/ 40 w 48"/>
              <a:gd name="T11" fmla="*/ 88 h 228"/>
              <a:gd name="T12" fmla="*/ 40 w 48"/>
              <a:gd name="T13" fmla="*/ 96 h 228"/>
              <a:gd name="T14" fmla="*/ 40 w 48"/>
              <a:gd name="T15" fmla="*/ 104 h 228"/>
              <a:gd name="T16" fmla="*/ 36 w 48"/>
              <a:gd name="T17" fmla="*/ 112 h 228"/>
              <a:gd name="T18" fmla="*/ 36 w 48"/>
              <a:gd name="T19" fmla="*/ 136 h 228"/>
              <a:gd name="T20" fmla="*/ 36 w 48"/>
              <a:gd name="T21" fmla="*/ 164 h 228"/>
              <a:gd name="T22" fmla="*/ 36 w 48"/>
              <a:gd name="T23" fmla="*/ 192 h 228"/>
              <a:gd name="T24" fmla="*/ 32 w 48"/>
              <a:gd name="T25" fmla="*/ 228 h 228"/>
              <a:gd name="T26" fmla="*/ 12 w 48"/>
              <a:gd name="T27" fmla="*/ 228 h 228"/>
              <a:gd name="T28" fmla="*/ 12 w 48"/>
              <a:gd name="T29" fmla="*/ 188 h 228"/>
              <a:gd name="T30" fmla="*/ 12 w 48"/>
              <a:gd name="T31" fmla="*/ 152 h 228"/>
              <a:gd name="T32" fmla="*/ 12 w 48"/>
              <a:gd name="T33" fmla="*/ 116 h 228"/>
              <a:gd name="T34" fmla="*/ 12 w 48"/>
              <a:gd name="T35" fmla="*/ 88 h 228"/>
              <a:gd name="T36" fmla="*/ 8 w 48"/>
              <a:gd name="T37" fmla="*/ 60 h 228"/>
              <a:gd name="T38" fmla="*/ 8 w 48"/>
              <a:gd name="T39" fmla="*/ 36 h 228"/>
              <a:gd name="T40" fmla="*/ 4 w 48"/>
              <a:gd name="T41" fmla="*/ 16 h 228"/>
              <a:gd name="T42" fmla="*/ 0 w 48"/>
              <a:gd name="T43" fmla="*/ 0 h 228"/>
              <a:gd name="T44" fmla="*/ 16 w 48"/>
              <a:gd name="T45" fmla="*/ 4 h 228"/>
              <a:gd name="T46" fmla="*/ 32 w 48"/>
              <a:gd name="T47" fmla="*/ 4 h 228"/>
              <a:gd name="T48" fmla="*/ 40 w 48"/>
              <a:gd name="T49" fmla="*/ 8 h 228"/>
              <a:gd name="T50" fmla="*/ 44 w 48"/>
              <a:gd name="T51" fmla="*/ 12 h 228"/>
              <a:gd name="T52" fmla="*/ 48 w 48"/>
              <a:gd name="T53" fmla="*/ 12 h 228"/>
              <a:gd name="T54" fmla="*/ 48 w 48"/>
              <a:gd name="T55" fmla="*/ 20 h 228"/>
              <a:gd name="T56" fmla="*/ 48 w 48"/>
              <a:gd name="T57" fmla="*/ 24 h 228"/>
              <a:gd name="T58" fmla="*/ 48 w 48"/>
              <a:gd name="T59" fmla="*/ 32 h 228"/>
              <a:gd name="T60" fmla="*/ 44 w 48"/>
              <a:gd name="T61" fmla="*/ 48 h 228"/>
              <a:gd name="T62" fmla="*/ 40 w 48"/>
              <a:gd name="T63" fmla="*/ 64 h 228"/>
              <a:gd name="T64" fmla="*/ 40 w 48"/>
              <a:gd name="T65" fmla="*/ 64 h 2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48" h="228">
                <a:moveTo>
                  <a:pt x="40" y="64"/>
                </a:moveTo>
                <a:lnTo>
                  <a:pt x="40" y="68"/>
                </a:lnTo>
                <a:lnTo>
                  <a:pt x="40" y="72"/>
                </a:lnTo>
                <a:lnTo>
                  <a:pt x="40" y="76"/>
                </a:lnTo>
                <a:lnTo>
                  <a:pt x="40" y="80"/>
                </a:lnTo>
                <a:lnTo>
                  <a:pt x="40" y="88"/>
                </a:lnTo>
                <a:lnTo>
                  <a:pt x="40" y="96"/>
                </a:lnTo>
                <a:lnTo>
                  <a:pt x="40" y="104"/>
                </a:lnTo>
                <a:lnTo>
                  <a:pt x="36" y="112"/>
                </a:lnTo>
                <a:lnTo>
                  <a:pt x="36" y="136"/>
                </a:lnTo>
                <a:lnTo>
                  <a:pt x="36" y="164"/>
                </a:lnTo>
                <a:lnTo>
                  <a:pt x="36" y="192"/>
                </a:lnTo>
                <a:lnTo>
                  <a:pt x="32" y="228"/>
                </a:lnTo>
                <a:lnTo>
                  <a:pt x="12" y="228"/>
                </a:lnTo>
                <a:lnTo>
                  <a:pt x="12" y="188"/>
                </a:lnTo>
                <a:lnTo>
                  <a:pt x="12" y="152"/>
                </a:lnTo>
                <a:lnTo>
                  <a:pt x="12" y="116"/>
                </a:lnTo>
                <a:lnTo>
                  <a:pt x="12" y="88"/>
                </a:lnTo>
                <a:lnTo>
                  <a:pt x="8" y="60"/>
                </a:lnTo>
                <a:lnTo>
                  <a:pt x="8" y="36"/>
                </a:lnTo>
                <a:lnTo>
                  <a:pt x="4" y="16"/>
                </a:lnTo>
                <a:lnTo>
                  <a:pt x="0" y="0"/>
                </a:lnTo>
                <a:lnTo>
                  <a:pt x="16" y="4"/>
                </a:lnTo>
                <a:lnTo>
                  <a:pt x="32" y="4"/>
                </a:lnTo>
                <a:lnTo>
                  <a:pt x="40" y="8"/>
                </a:lnTo>
                <a:lnTo>
                  <a:pt x="44" y="12"/>
                </a:lnTo>
                <a:lnTo>
                  <a:pt x="48" y="12"/>
                </a:lnTo>
                <a:lnTo>
                  <a:pt x="48" y="20"/>
                </a:lnTo>
                <a:lnTo>
                  <a:pt x="48" y="24"/>
                </a:lnTo>
                <a:lnTo>
                  <a:pt x="48" y="32"/>
                </a:lnTo>
                <a:lnTo>
                  <a:pt x="44" y="48"/>
                </a:lnTo>
                <a:lnTo>
                  <a:pt x="40" y="64"/>
                </a:lnTo>
                <a:lnTo>
                  <a:pt x="40" y="64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7" name="Freeform 366">
            <a:extLst>
              <a:ext uri="{FF2B5EF4-FFF2-40B4-BE49-F238E27FC236}">
                <a16:creationId xmlns:a16="http://schemas.microsoft.com/office/drawing/2014/main" id="{A2B044EC-BC11-4A5A-A17A-9315C98AE0F6}"/>
              </a:ext>
            </a:extLst>
          </p:cNvPr>
          <p:cNvSpPr>
            <a:spLocks/>
          </p:cNvSpPr>
          <p:nvPr/>
        </p:nvSpPr>
        <p:spPr bwMode="auto">
          <a:xfrm>
            <a:off x="8383161" y="4027977"/>
            <a:ext cx="1054340" cy="1370789"/>
          </a:xfrm>
          <a:custGeom>
            <a:avLst/>
            <a:gdLst>
              <a:gd name="T0" fmla="*/ 0 w 284"/>
              <a:gd name="T1" fmla="*/ 276 h 276"/>
              <a:gd name="T2" fmla="*/ 0 w 284"/>
              <a:gd name="T3" fmla="*/ 272 h 276"/>
              <a:gd name="T4" fmla="*/ 0 w 284"/>
              <a:gd name="T5" fmla="*/ 268 h 276"/>
              <a:gd name="T6" fmla="*/ 4 w 284"/>
              <a:gd name="T7" fmla="*/ 260 h 276"/>
              <a:gd name="T8" fmla="*/ 12 w 284"/>
              <a:gd name="T9" fmla="*/ 256 h 276"/>
              <a:gd name="T10" fmla="*/ 20 w 284"/>
              <a:gd name="T11" fmla="*/ 248 h 276"/>
              <a:gd name="T12" fmla="*/ 28 w 284"/>
              <a:gd name="T13" fmla="*/ 240 h 276"/>
              <a:gd name="T14" fmla="*/ 40 w 284"/>
              <a:gd name="T15" fmla="*/ 228 h 276"/>
              <a:gd name="T16" fmla="*/ 56 w 284"/>
              <a:gd name="T17" fmla="*/ 216 h 276"/>
              <a:gd name="T18" fmla="*/ 84 w 284"/>
              <a:gd name="T19" fmla="*/ 192 h 276"/>
              <a:gd name="T20" fmla="*/ 108 w 284"/>
              <a:gd name="T21" fmla="*/ 168 h 276"/>
              <a:gd name="T22" fmla="*/ 132 w 284"/>
              <a:gd name="T23" fmla="*/ 144 h 276"/>
              <a:gd name="T24" fmla="*/ 148 w 284"/>
              <a:gd name="T25" fmla="*/ 120 h 276"/>
              <a:gd name="T26" fmla="*/ 164 w 284"/>
              <a:gd name="T27" fmla="*/ 96 h 276"/>
              <a:gd name="T28" fmla="*/ 180 w 284"/>
              <a:gd name="T29" fmla="*/ 80 h 276"/>
              <a:gd name="T30" fmla="*/ 192 w 284"/>
              <a:gd name="T31" fmla="*/ 60 h 276"/>
              <a:gd name="T32" fmla="*/ 200 w 284"/>
              <a:gd name="T33" fmla="*/ 48 h 276"/>
              <a:gd name="T34" fmla="*/ 208 w 284"/>
              <a:gd name="T35" fmla="*/ 36 h 276"/>
              <a:gd name="T36" fmla="*/ 212 w 284"/>
              <a:gd name="T37" fmla="*/ 28 h 276"/>
              <a:gd name="T38" fmla="*/ 212 w 284"/>
              <a:gd name="T39" fmla="*/ 20 h 276"/>
              <a:gd name="T40" fmla="*/ 208 w 284"/>
              <a:gd name="T41" fmla="*/ 16 h 276"/>
              <a:gd name="T42" fmla="*/ 204 w 284"/>
              <a:gd name="T43" fmla="*/ 8 h 276"/>
              <a:gd name="T44" fmla="*/ 208 w 284"/>
              <a:gd name="T45" fmla="*/ 4 h 276"/>
              <a:gd name="T46" fmla="*/ 208 w 284"/>
              <a:gd name="T47" fmla="*/ 4 h 276"/>
              <a:gd name="T48" fmla="*/ 212 w 284"/>
              <a:gd name="T49" fmla="*/ 0 h 276"/>
              <a:gd name="T50" fmla="*/ 216 w 284"/>
              <a:gd name="T51" fmla="*/ 0 h 276"/>
              <a:gd name="T52" fmla="*/ 220 w 284"/>
              <a:gd name="T53" fmla="*/ 0 h 276"/>
              <a:gd name="T54" fmla="*/ 228 w 284"/>
              <a:gd name="T55" fmla="*/ 0 h 276"/>
              <a:gd name="T56" fmla="*/ 240 w 284"/>
              <a:gd name="T57" fmla="*/ 0 h 276"/>
              <a:gd name="T58" fmla="*/ 248 w 284"/>
              <a:gd name="T59" fmla="*/ 4 h 276"/>
              <a:gd name="T60" fmla="*/ 260 w 284"/>
              <a:gd name="T61" fmla="*/ 8 h 276"/>
              <a:gd name="T62" fmla="*/ 268 w 284"/>
              <a:gd name="T63" fmla="*/ 16 h 276"/>
              <a:gd name="T64" fmla="*/ 276 w 284"/>
              <a:gd name="T65" fmla="*/ 24 h 276"/>
              <a:gd name="T66" fmla="*/ 280 w 284"/>
              <a:gd name="T67" fmla="*/ 28 h 276"/>
              <a:gd name="T68" fmla="*/ 284 w 284"/>
              <a:gd name="T69" fmla="*/ 32 h 276"/>
              <a:gd name="T70" fmla="*/ 284 w 284"/>
              <a:gd name="T71" fmla="*/ 36 h 276"/>
              <a:gd name="T72" fmla="*/ 280 w 284"/>
              <a:gd name="T73" fmla="*/ 40 h 276"/>
              <a:gd name="T74" fmla="*/ 280 w 284"/>
              <a:gd name="T75" fmla="*/ 44 h 276"/>
              <a:gd name="T76" fmla="*/ 276 w 284"/>
              <a:gd name="T77" fmla="*/ 52 h 276"/>
              <a:gd name="T78" fmla="*/ 264 w 284"/>
              <a:gd name="T79" fmla="*/ 64 h 276"/>
              <a:gd name="T80" fmla="*/ 252 w 284"/>
              <a:gd name="T81" fmla="*/ 84 h 276"/>
              <a:gd name="T82" fmla="*/ 236 w 284"/>
              <a:gd name="T83" fmla="*/ 104 h 276"/>
              <a:gd name="T84" fmla="*/ 216 w 284"/>
              <a:gd name="T85" fmla="*/ 124 h 276"/>
              <a:gd name="T86" fmla="*/ 200 w 284"/>
              <a:gd name="T87" fmla="*/ 144 h 276"/>
              <a:gd name="T88" fmla="*/ 184 w 284"/>
              <a:gd name="T89" fmla="*/ 160 h 276"/>
              <a:gd name="T90" fmla="*/ 168 w 284"/>
              <a:gd name="T91" fmla="*/ 176 h 276"/>
              <a:gd name="T92" fmla="*/ 152 w 284"/>
              <a:gd name="T93" fmla="*/ 192 h 276"/>
              <a:gd name="T94" fmla="*/ 132 w 284"/>
              <a:gd name="T95" fmla="*/ 208 h 276"/>
              <a:gd name="T96" fmla="*/ 116 w 284"/>
              <a:gd name="T97" fmla="*/ 220 h 276"/>
              <a:gd name="T98" fmla="*/ 96 w 284"/>
              <a:gd name="T99" fmla="*/ 236 h 276"/>
              <a:gd name="T100" fmla="*/ 76 w 284"/>
              <a:gd name="T101" fmla="*/ 248 h 276"/>
              <a:gd name="T102" fmla="*/ 56 w 284"/>
              <a:gd name="T103" fmla="*/ 256 h 276"/>
              <a:gd name="T104" fmla="*/ 40 w 284"/>
              <a:gd name="T105" fmla="*/ 264 h 276"/>
              <a:gd name="T106" fmla="*/ 24 w 284"/>
              <a:gd name="T107" fmla="*/ 272 h 276"/>
              <a:gd name="T108" fmla="*/ 12 w 284"/>
              <a:gd name="T109" fmla="*/ 276 h 276"/>
              <a:gd name="T110" fmla="*/ 8 w 284"/>
              <a:gd name="T111" fmla="*/ 276 h 276"/>
              <a:gd name="T112" fmla="*/ 4 w 284"/>
              <a:gd name="T113" fmla="*/ 276 h 276"/>
              <a:gd name="T114" fmla="*/ 0 w 284"/>
              <a:gd name="T115" fmla="*/ 276 h 276"/>
              <a:gd name="T116" fmla="*/ 0 w 284"/>
              <a:gd name="T117" fmla="*/ 276 h 276"/>
              <a:gd name="T118" fmla="*/ 0 w 284"/>
              <a:gd name="T119" fmla="*/ 276 h 2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284" h="276">
                <a:moveTo>
                  <a:pt x="0" y="276"/>
                </a:moveTo>
                <a:lnTo>
                  <a:pt x="0" y="272"/>
                </a:lnTo>
                <a:lnTo>
                  <a:pt x="0" y="268"/>
                </a:lnTo>
                <a:lnTo>
                  <a:pt x="4" y="260"/>
                </a:lnTo>
                <a:lnTo>
                  <a:pt x="12" y="256"/>
                </a:lnTo>
                <a:lnTo>
                  <a:pt x="20" y="248"/>
                </a:lnTo>
                <a:lnTo>
                  <a:pt x="28" y="240"/>
                </a:lnTo>
                <a:lnTo>
                  <a:pt x="40" y="228"/>
                </a:lnTo>
                <a:lnTo>
                  <a:pt x="56" y="216"/>
                </a:lnTo>
                <a:lnTo>
                  <a:pt x="84" y="192"/>
                </a:lnTo>
                <a:lnTo>
                  <a:pt x="108" y="168"/>
                </a:lnTo>
                <a:lnTo>
                  <a:pt x="132" y="144"/>
                </a:lnTo>
                <a:lnTo>
                  <a:pt x="148" y="120"/>
                </a:lnTo>
                <a:lnTo>
                  <a:pt x="164" y="96"/>
                </a:lnTo>
                <a:lnTo>
                  <a:pt x="180" y="80"/>
                </a:lnTo>
                <a:lnTo>
                  <a:pt x="192" y="60"/>
                </a:lnTo>
                <a:lnTo>
                  <a:pt x="200" y="48"/>
                </a:lnTo>
                <a:lnTo>
                  <a:pt x="208" y="36"/>
                </a:lnTo>
                <a:lnTo>
                  <a:pt x="212" y="28"/>
                </a:lnTo>
                <a:lnTo>
                  <a:pt x="212" y="20"/>
                </a:lnTo>
                <a:lnTo>
                  <a:pt x="208" y="16"/>
                </a:lnTo>
                <a:lnTo>
                  <a:pt x="204" y="8"/>
                </a:lnTo>
                <a:lnTo>
                  <a:pt x="208" y="4"/>
                </a:lnTo>
                <a:lnTo>
                  <a:pt x="208" y="4"/>
                </a:lnTo>
                <a:lnTo>
                  <a:pt x="212" y="0"/>
                </a:lnTo>
                <a:lnTo>
                  <a:pt x="216" y="0"/>
                </a:lnTo>
                <a:lnTo>
                  <a:pt x="220" y="0"/>
                </a:lnTo>
                <a:lnTo>
                  <a:pt x="228" y="0"/>
                </a:lnTo>
                <a:lnTo>
                  <a:pt x="240" y="0"/>
                </a:lnTo>
                <a:lnTo>
                  <a:pt x="248" y="4"/>
                </a:lnTo>
                <a:lnTo>
                  <a:pt x="260" y="8"/>
                </a:lnTo>
                <a:lnTo>
                  <a:pt x="268" y="16"/>
                </a:lnTo>
                <a:lnTo>
                  <a:pt x="276" y="24"/>
                </a:lnTo>
                <a:lnTo>
                  <a:pt x="280" y="28"/>
                </a:lnTo>
                <a:lnTo>
                  <a:pt x="284" y="32"/>
                </a:lnTo>
                <a:lnTo>
                  <a:pt x="284" y="36"/>
                </a:lnTo>
                <a:lnTo>
                  <a:pt x="280" y="40"/>
                </a:lnTo>
                <a:lnTo>
                  <a:pt x="280" y="44"/>
                </a:lnTo>
                <a:lnTo>
                  <a:pt x="276" y="52"/>
                </a:lnTo>
                <a:lnTo>
                  <a:pt x="264" y="64"/>
                </a:lnTo>
                <a:lnTo>
                  <a:pt x="252" y="84"/>
                </a:lnTo>
                <a:lnTo>
                  <a:pt x="236" y="104"/>
                </a:lnTo>
                <a:lnTo>
                  <a:pt x="216" y="124"/>
                </a:lnTo>
                <a:lnTo>
                  <a:pt x="200" y="144"/>
                </a:lnTo>
                <a:lnTo>
                  <a:pt x="184" y="160"/>
                </a:lnTo>
                <a:lnTo>
                  <a:pt x="168" y="176"/>
                </a:lnTo>
                <a:lnTo>
                  <a:pt x="152" y="192"/>
                </a:lnTo>
                <a:lnTo>
                  <a:pt x="132" y="208"/>
                </a:lnTo>
                <a:lnTo>
                  <a:pt x="116" y="220"/>
                </a:lnTo>
                <a:lnTo>
                  <a:pt x="96" y="236"/>
                </a:lnTo>
                <a:lnTo>
                  <a:pt x="76" y="248"/>
                </a:lnTo>
                <a:lnTo>
                  <a:pt x="56" y="256"/>
                </a:lnTo>
                <a:lnTo>
                  <a:pt x="40" y="264"/>
                </a:lnTo>
                <a:lnTo>
                  <a:pt x="24" y="272"/>
                </a:lnTo>
                <a:lnTo>
                  <a:pt x="12" y="276"/>
                </a:lnTo>
                <a:lnTo>
                  <a:pt x="8" y="276"/>
                </a:lnTo>
                <a:lnTo>
                  <a:pt x="4" y="276"/>
                </a:lnTo>
                <a:lnTo>
                  <a:pt x="0" y="276"/>
                </a:lnTo>
                <a:lnTo>
                  <a:pt x="0" y="276"/>
                </a:lnTo>
                <a:lnTo>
                  <a:pt x="0" y="276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8" name="Freeform 367">
            <a:extLst>
              <a:ext uri="{FF2B5EF4-FFF2-40B4-BE49-F238E27FC236}">
                <a16:creationId xmlns:a16="http://schemas.microsoft.com/office/drawing/2014/main" id="{0B9C5189-0E03-4AC4-9433-934C15F28AB8}"/>
              </a:ext>
            </a:extLst>
          </p:cNvPr>
          <p:cNvSpPr>
            <a:spLocks/>
          </p:cNvSpPr>
          <p:nvPr/>
        </p:nvSpPr>
        <p:spPr bwMode="auto">
          <a:xfrm>
            <a:off x="9247995" y="3908778"/>
            <a:ext cx="950391" cy="1390656"/>
          </a:xfrm>
          <a:custGeom>
            <a:avLst/>
            <a:gdLst>
              <a:gd name="T0" fmla="*/ 0 w 256"/>
              <a:gd name="T1" fmla="*/ 276 h 280"/>
              <a:gd name="T2" fmla="*/ 0 w 256"/>
              <a:gd name="T3" fmla="*/ 268 h 280"/>
              <a:gd name="T4" fmla="*/ 4 w 256"/>
              <a:gd name="T5" fmla="*/ 260 h 280"/>
              <a:gd name="T6" fmla="*/ 12 w 256"/>
              <a:gd name="T7" fmla="*/ 252 h 280"/>
              <a:gd name="T8" fmla="*/ 32 w 256"/>
              <a:gd name="T9" fmla="*/ 236 h 280"/>
              <a:gd name="T10" fmla="*/ 68 w 256"/>
              <a:gd name="T11" fmla="*/ 200 h 280"/>
              <a:gd name="T12" fmla="*/ 108 w 256"/>
              <a:gd name="T13" fmla="*/ 156 h 280"/>
              <a:gd name="T14" fmla="*/ 140 w 256"/>
              <a:gd name="T15" fmla="*/ 112 h 280"/>
              <a:gd name="T16" fmla="*/ 160 w 256"/>
              <a:gd name="T17" fmla="*/ 80 h 280"/>
              <a:gd name="T18" fmla="*/ 168 w 256"/>
              <a:gd name="T19" fmla="*/ 64 h 280"/>
              <a:gd name="T20" fmla="*/ 180 w 256"/>
              <a:gd name="T21" fmla="*/ 44 h 280"/>
              <a:gd name="T22" fmla="*/ 184 w 256"/>
              <a:gd name="T23" fmla="*/ 20 h 280"/>
              <a:gd name="T24" fmla="*/ 184 w 256"/>
              <a:gd name="T25" fmla="*/ 4 h 280"/>
              <a:gd name="T26" fmla="*/ 188 w 256"/>
              <a:gd name="T27" fmla="*/ 0 h 280"/>
              <a:gd name="T28" fmla="*/ 200 w 256"/>
              <a:gd name="T29" fmla="*/ 0 h 280"/>
              <a:gd name="T30" fmla="*/ 216 w 256"/>
              <a:gd name="T31" fmla="*/ 0 h 280"/>
              <a:gd name="T32" fmla="*/ 236 w 256"/>
              <a:gd name="T33" fmla="*/ 8 h 280"/>
              <a:gd name="T34" fmla="*/ 252 w 256"/>
              <a:gd name="T35" fmla="*/ 20 h 280"/>
              <a:gd name="T36" fmla="*/ 256 w 256"/>
              <a:gd name="T37" fmla="*/ 32 h 280"/>
              <a:gd name="T38" fmla="*/ 256 w 256"/>
              <a:gd name="T39" fmla="*/ 40 h 280"/>
              <a:gd name="T40" fmla="*/ 248 w 256"/>
              <a:gd name="T41" fmla="*/ 52 h 280"/>
              <a:gd name="T42" fmla="*/ 236 w 256"/>
              <a:gd name="T43" fmla="*/ 72 h 280"/>
              <a:gd name="T44" fmla="*/ 220 w 256"/>
              <a:gd name="T45" fmla="*/ 96 h 280"/>
              <a:gd name="T46" fmla="*/ 180 w 256"/>
              <a:gd name="T47" fmla="*/ 144 h 280"/>
              <a:gd name="T48" fmla="*/ 136 w 256"/>
              <a:gd name="T49" fmla="*/ 196 h 280"/>
              <a:gd name="T50" fmla="*/ 112 w 256"/>
              <a:gd name="T51" fmla="*/ 220 h 280"/>
              <a:gd name="T52" fmla="*/ 88 w 256"/>
              <a:gd name="T53" fmla="*/ 236 h 280"/>
              <a:gd name="T54" fmla="*/ 48 w 256"/>
              <a:gd name="T55" fmla="*/ 264 h 280"/>
              <a:gd name="T56" fmla="*/ 28 w 256"/>
              <a:gd name="T57" fmla="*/ 272 h 280"/>
              <a:gd name="T58" fmla="*/ 16 w 256"/>
              <a:gd name="T59" fmla="*/ 280 h 280"/>
              <a:gd name="T60" fmla="*/ 8 w 256"/>
              <a:gd name="T61" fmla="*/ 280 h 280"/>
              <a:gd name="T62" fmla="*/ 4 w 256"/>
              <a:gd name="T63" fmla="*/ 280 h 2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256" h="280">
                <a:moveTo>
                  <a:pt x="4" y="280"/>
                </a:moveTo>
                <a:lnTo>
                  <a:pt x="0" y="276"/>
                </a:lnTo>
                <a:lnTo>
                  <a:pt x="0" y="272"/>
                </a:lnTo>
                <a:lnTo>
                  <a:pt x="0" y="268"/>
                </a:lnTo>
                <a:lnTo>
                  <a:pt x="4" y="264"/>
                </a:lnTo>
                <a:lnTo>
                  <a:pt x="4" y="260"/>
                </a:lnTo>
                <a:lnTo>
                  <a:pt x="8" y="256"/>
                </a:lnTo>
                <a:lnTo>
                  <a:pt x="12" y="252"/>
                </a:lnTo>
                <a:lnTo>
                  <a:pt x="20" y="248"/>
                </a:lnTo>
                <a:lnTo>
                  <a:pt x="32" y="236"/>
                </a:lnTo>
                <a:lnTo>
                  <a:pt x="52" y="220"/>
                </a:lnTo>
                <a:lnTo>
                  <a:pt x="68" y="200"/>
                </a:lnTo>
                <a:lnTo>
                  <a:pt x="88" y="180"/>
                </a:lnTo>
                <a:lnTo>
                  <a:pt x="108" y="156"/>
                </a:lnTo>
                <a:lnTo>
                  <a:pt x="124" y="136"/>
                </a:lnTo>
                <a:lnTo>
                  <a:pt x="140" y="112"/>
                </a:lnTo>
                <a:lnTo>
                  <a:pt x="156" y="92"/>
                </a:lnTo>
                <a:lnTo>
                  <a:pt x="160" y="80"/>
                </a:lnTo>
                <a:lnTo>
                  <a:pt x="164" y="72"/>
                </a:lnTo>
                <a:lnTo>
                  <a:pt x="168" y="64"/>
                </a:lnTo>
                <a:lnTo>
                  <a:pt x="172" y="56"/>
                </a:lnTo>
                <a:lnTo>
                  <a:pt x="180" y="44"/>
                </a:lnTo>
                <a:lnTo>
                  <a:pt x="184" y="36"/>
                </a:lnTo>
                <a:lnTo>
                  <a:pt x="184" y="20"/>
                </a:lnTo>
                <a:lnTo>
                  <a:pt x="184" y="8"/>
                </a:lnTo>
                <a:lnTo>
                  <a:pt x="184" y="4"/>
                </a:lnTo>
                <a:lnTo>
                  <a:pt x="184" y="0"/>
                </a:lnTo>
                <a:lnTo>
                  <a:pt x="188" y="0"/>
                </a:lnTo>
                <a:lnTo>
                  <a:pt x="192" y="0"/>
                </a:lnTo>
                <a:lnTo>
                  <a:pt x="200" y="0"/>
                </a:lnTo>
                <a:lnTo>
                  <a:pt x="208" y="0"/>
                </a:lnTo>
                <a:lnTo>
                  <a:pt x="216" y="0"/>
                </a:lnTo>
                <a:lnTo>
                  <a:pt x="228" y="4"/>
                </a:lnTo>
                <a:lnTo>
                  <a:pt x="236" y="8"/>
                </a:lnTo>
                <a:lnTo>
                  <a:pt x="244" y="16"/>
                </a:lnTo>
                <a:lnTo>
                  <a:pt x="252" y="20"/>
                </a:lnTo>
                <a:lnTo>
                  <a:pt x="256" y="28"/>
                </a:lnTo>
                <a:lnTo>
                  <a:pt x="256" y="32"/>
                </a:lnTo>
                <a:lnTo>
                  <a:pt x="256" y="36"/>
                </a:lnTo>
                <a:lnTo>
                  <a:pt x="256" y="40"/>
                </a:lnTo>
                <a:lnTo>
                  <a:pt x="252" y="48"/>
                </a:lnTo>
                <a:lnTo>
                  <a:pt x="248" y="52"/>
                </a:lnTo>
                <a:lnTo>
                  <a:pt x="244" y="60"/>
                </a:lnTo>
                <a:lnTo>
                  <a:pt x="236" y="72"/>
                </a:lnTo>
                <a:lnTo>
                  <a:pt x="232" y="84"/>
                </a:lnTo>
                <a:lnTo>
                  <a:pt x="220" y="96"/>
                </a:lnTo>
                <a:lnTo>
                  <a:pt x="200" y="120"/>
                </a:lnTo>
                <a:lnTo>
                  <a:pt x="180" y="144"/>
                </a:lnTo>
                <a:lnTo>
                  <a:pt x="156" y="172"/>
                </a:lnTo>
                <a:lnTo>
                  <a:pt x="136" y="196"/>
                </a:lnTo>
                <a:lnTo>
                  <a:pt x="124" y="208"/>
                </a:lnTo>
                <a:lnTo>
                  <a:pt x="112" y="220"/>
                </a:lnTo>
                <a:lnTo>
                  <a:pt x="100" y="228"/>
                </a:lnTo>
                <a:lnTo>
                  <a:pt x="88" y="236"/>
                </a:lnTo>
                <a:lnTo>
                  <a:pt x="68" y="252"/>
                </a:lnTo>
                <a:lnTo>
                  <a:pt x="48" y="264"/>
                </a:lnTo>
                <a:lnTo>
                  <a:pt x="36" y="268"/>
                </a:lnTo>
                <a:lnTo>
                  <a:pt x="28" y="272"/>
                </a:lnTo>
                <a:lnTo>
                  <a:pt x="20" y="276"/>
                </a:lnTo>
                <a:lnTo>
                  <a:pt x="16" y="280"/>
                </a:lnTo>
                <a:lnTo>
                  <a:pt x="12" y="280"/>
                </a:lnTo>
                <a:lnTo>
                  <a:pt x="8" y="280"/>
                </a:lnTo>
                <a:lnTo>
                  <a:pt x="4" y="280"/>
                </a:lnTo>
                <a:lnTo>
                  <a:pt x="4" y="280"/>
                </a:lnTo>
                <a:lnTo>
                  <a:pt x="4" y="280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9" name="Freeform 368">
            <a:extLst>
              <a:ext uri="{FF2B5EF4-FFF2-40B4-BE49-F238E27FC236}">
                <a16:creationId xmlns:a16="http://schemas.microsoft.com/office/drawing/2014/main" id="{36AB0FC7-3D52-4D6F-8D5A-8DF4F94BFB39}"/>
              </a:ext>
            </a:extLst>
          </p:cNvPr>
          <p:cNvSpPr>
            <a:spLocks/>
          </p:cNvSpPr>
          <p:nvPr/>
        </p:nvSpPr>
        <p:spPr bwMode="auto">
          <a:xfrm>
            <a:off x="9711679" y="4504773"/>
            <a:ext cx="1202838" cy="337731"/>
          </a:xfrm>
          <a:custGeom>
            <a:avLst/>
            <a:gdLst>
              <a:gd name="T0" fmla="*/ 264 w 324"/>
              <a:gd name="T1" fmla="*/ 0 h 68"/>
              <a:gd name="T2" fmla="*/ 276 w 324"/>
              <a:gd name="T3" fmla="*/ 0 h 68"/>
              <a:gd name="T4" fmla="*/ 288 w 324"/>
              <a:gd name="T5" fmla="*/ 0 h 68"/>
              <a:gd name="T6" fmla="*/ 296 w 324"/>
              <a:gd name="T7" fmla="*/ 4 h 68"/>
              <a:gd name="T8" fmla="*/ 304 w 324"/>
              <a:gd name="T9" fmla="*/ 4 h 68"/>
              <a:gd name="T10" fmla="*/ 312 w 324"/>
              <a:gd name="T11" fmla="*/ 8 h 68"/>
              <a:gd name="T12" fmla="*/ 320 w 324"/>
              <a:gd name="T13" fmla="*/ 12 h 68"/>
              <a:gd name="T14" fmla="*/ 324 w 324"/>
              <a:gd name="T15" fmla="*/ 16 h 68"/>
              <a:gd name="T16" fmla="*/ 324 w 324"/>
              <a:gd name="T17" fmla="*/ 20 h 68"/>
              <a:gd name="T18" fmla="*/ 324 w 324"/>
              <a:gd name="T19" fmla="*/ 24 h 68"/>
              <a:gd name="T20" fmla="*/ 320 w 324"/>
              <a:gd name="T21" fmla="*/ 24 h 68"/>
              <a:gd name="T22" fmla="*/ 312 w 324"/>
              <a:gd name="T23" fmla="*/ 28 h 68"/>
              <a:gd name="T24" fmla="*/ 304 w 324"/>
              <a:gd name="T25" fmla="*/ 28 h 68"/>
              <a:gd name="T26" fmla="*/ 296 w 324"/>
              <a:gd name="T27" fmla="*/ 32 h 68"/>
              <a:gd name="T28" fmla="*/ 284 w 324"/>
              <a:gd name="T29" fmla="*/ 36 h 68"/>
              <a:gd name="T30" fmla="*/ 268 w 324"/>
              <a:gd name="T31" fmla="*/ 36 h 68"/>
              <a:gd name="T32" fmla="*/ 252 w 324"/>
              <a:gd name="T33" fmla="*/ 40 h 68"/>
              <a:gd name="T34" fmla="*/ 216 w 324"/>
              <a:gd name="T35" fmla="*/ 44 h 68"/>
              <a:gd name="T36" fmla="*/ 180 w 324"/>
              <a:gd name="T37" fmla="*/ 48 h 68"/>
              <a:gd name="T38" fmla="*/ 144 w 324"/>
              <a:gd name="T39" fmla="*/ 52 h 68"/>
              <a:gd name="T40" fmla="*/ 108 w 324"/>
              <a:gd name="T41" fmla="*/ 56 h 68"/>
              <a:gd name="T42" fmla="*/ 88 w 324"/>
              <a:gd name="T43" fmla="*/ 60 h 68"/>
              <a:gd name="T44" fmla="*/ 72 w 324"/>
              <a:gd name="T45" fmla="*/ 60 h 68"/>
              <a:gd name="T46" fmla="*/ 56 w 324"/>
              <a:gd name="T47" fmla="*/ 64 h 68"/>
              <a:gd name="T48" fmla="*/ 40 w 324"/>
              <a:gd name="T49" fmla="*/ 64 h 68"/>
              <a:gd name="T50" fmla="*/ 28 w 324"/>
              <a:gd name="T51" fmla="*/ 64 h 68"/>
              <a:gd name="T52" fmla="*/ 16 w 324"/>
              <a:gd name="T53" fmla="*/ 68 h 68"/>
              <a:gd name="T54" fmla="*/ 8 w 324"/>
              <a:gd name="T55" fmla="*/ 68 h 68"/>
              <a:gd name="T56" fmla="*/ 0 w 324"/>
              <a:gd name="T57" fmla="*/ 68 h 68"/>
              <a:gd name="T58" fmla="*/ 0 w 324"/>
              <a:gd name="T59" fmla="*/ 36 h 68"/>
              <a:gd name="T60" fmla="*/ 8 w 324"/>
              <a:gd name="T61" fmla="*/ 36 h 68"/>
              <a:gd name="T62" fmla="*/ 20 w 324"/>
              <a:gd name="T63" fmla="*/ 32 h 68"/>
              <a:gd name="T64" fmla="*/ 36 w 324"/>
              <a:gd name="T65" fmla="*/ 32 h 68"/>
              <a:gd name="T66" fmla="*/ 52 w 324"/>
              <a:gd name="T67" fmla="*/ 32 h 68"/>
              <a:gd name="T68" fmla="*/ 72 w 324"/>
              <a:gd name="T69" fmla="*/ 28 h 68"/>
              <a:gd name="T70" fmla="*/ 92 w 324"/>
              <a:gd name="T71" fmla="*/ 24 h 68"/>
              <a:gd name="T72" fmla="*/ 116 w 324"/>
              <a:gd name="T73" fmla="*/ 20 h 68"/>
              <a:gd name="T74" fmla="*/ 140 w 324"/>
              <a:gd name="T75" fmla="*/ 16 h 68"/>
              <a:gd name="T76" fmla="*/ 164 w 324"/>
              <a:gd name="T77" fmla="*/ 12 h 68"/>
              <a:gd name="T78" fmla="*/ 184 w 324"/>
              <a:gd name="T79" fmla="*/ 8 h 68"/>
              <a:gd name="T80" fmla="*/ 204 w 324"/>
              <a:gd name="T81" fmla="*/ 8 h 68"/>
              <a:gd name="T82" fmla="*/ 220 w 324"/>
              <a:gd name="T83" fmla="*/ 4 h 68"/>
              <a:gd name="T84" fmla="*/ 236 w 324"/>
              <a:gd name="T85" fmla="*/ 4 h 68"/>
              <a:gd name="T86" fmla="*/ 248 w 324"/>
              <a:gd name="T87" fmla="*/ 0 h 68"/>
              <a:gd name="T88" fmla="*/ 256 w 324"/>
              <a:gd name="T89" fmla="*/ 0 h 68"/>
              <a:gd name="T90" fmla="*/ 264 w 324"/>
              <a:gd name="T91" fmla="*/ 0 h 68"/>
              <a:gd name="T92" fmla="*/ 264 w 324"/>
              <a:gd name="T93" fmla="*/ 0 h 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324" h="68">
                <a:moveTo>
                  <a:pt x="264" y="0"/>
                </a:moveTo>
                <a:lnTo>
                  <a:pt x="276" y="0"/>
                </a:lnTo>
                <a:lnTo>
                  <a:pt x="288" y="0"/>
                </a:lnTo>
                <a:lnTo>
                  <a:pt x="296" y="4"/>
                </a:lnTo>
                <a:lnTo>
                  <a:pt x="304" y="4"/>
                </a:lnTo>
                <a:lnTo>
                  <a:pt x="312" y="8"/>
                </a:lnTo>
                <a:lnTo>
                  <a:pt x="320" y="12"/>
                </a:lnTo>
                <a:lnTo>
                  <a:pt x="324" y="16"/>
                </a:lnTo>
                <a:lnTo>
                  <a:pt x="324" y="20"/>
                </a:lnTo>
                <a:lnTo>
                  <a:pt x="324" y="24"/>
                </a:lnTo>
                <a:lnTo>
                  <a:pt x="320" y="24"/>
                </a:lnTo>
                <a:lnTo>
                  <a:pt x="312" y="28"/>
                </a:lnTo>
                <a:lnTo>
                  <a:pt x="304" y="28"/>
                </a:lnTo>
                <a:lnTo>
                  <a:pt x="296" y="32"/>
                </a:lnTo>
                <a:lnTo>
                  <a:pt x="284" y="36"/>
                </a:lnTo>
                <a:lnTo>
                  <a:pt x="268" y="36"/>
                </a:lnTo>
                <a:lnTo>
                  <a:pt x="252" y="40"/>
                </a:lnTo>
                <a:lnTo>
                  <a:pt x="216" y="44"/>
                </a:lnTo>
                <a:lnTo>
                  <a:pt x="180" y="48"/>
                </a:lnTo>
                <a:lnTo>
                  <a:pt x="144" y="52"/>
                </a:lnTo>
                <a:lnTo>
                  <a:pt x="108" y="56"/>
                </a:lnTo>
                <a:lnTo>
                  <a:pt x="88" y="60"/>
                </a:lnTo>
                <a:lnTo>
                  <a:pt x="72" y="60"/>
                </a:lnTo>
                <a:lnTo>
                  <a:pt x="56" y="64"/>
                </a:lnTo>
                <a:lnTo>
                  <a:pt x="40" y="64"/>
                </a:lnTo>
                <a:lnTo>
                  <a:pt x="28" y="64"/>
                </a:lnTo>
                <a:lnTo>
                  <a:pt x="16" y="68"/>
                </a:lnTo>
                <a:lnTo>
                  <a:pt x="8" y="68"/>
                </a:lnTo>
                <a:lnTo>
                  <a:pt x="0" y="68"/>
                </a:lnTo>
                <a:lnTo>
                  <a:pt x="0" y="36"/>
                </a:lnTo>
                <a:lnTo>
                  <a:pt x="8" y="36"/>
                </a:lnTo>
                <a:lnTo>
                  <a:pt x="20" y="32"/>
                </a:lnTo>
                <a:lnTo>
                  <a:pt x="36" y="32"/>
                </a:lnTo>
                <a:lnTo>
                  <a:pt x="52" y="32"/>
                </a:lnTo>
                <a:lnTo>
                  <a:pt x="72" y="28"/>
                </a:lnTo>
                <a:lnTo>
                  <a:pt x="92" y="24"/>
                </a:lnTo>
                <a:lnTo>
                  <a:pt x="116" y="20"/>
                </a:lnTo>
                <a:lnTo>
                  <a:pt x="140" y="16"/>
                </a:lnTo>
                <a:lnTo>
                  <a:pt x="164" y="12"/>
                </a:lnTo>
                <a:lnTo>
                  <a:pt x="184" y="8"/>
                </a:lnTo>
                <a:lnTo>
                  <a:pt x="204" y="8"/>
                </a:lnTo>
                <a:lnTo>
                  <a:pt x="220" y="4"/>
                </a:lnTo>
                <a:lnTo>
                  <a:pt x="236" y="4"/>
                </a:lnTo>
                <a:lnTo>
                  <a:pt x="248" y="0"/>
                </a:lnTo>
                <a:lnTo>
                  <a:pt x="256" y="0"/>
                </a:lnTo>
                <a:lnTo>
                  <a:pt x="264" y="0"/>
                </a:lnTo>
                <a:lnTo>
                  <a:pt x="264" y="0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0" name="Freeform 369">
            <a:extLst>
              <a:ext uri="{FF2B5EF4-FFF2-40B4-BE49-F238E27FC236}">
                <a16:creationId xmlns:a16="http://schemas.microsoft.com/office/drawing/2014/main" id="{3BC026A0-17E6-478B-A7E6-A16C919B86E8}"/>
              </a:ext>
            </a:extLst>
          </p:cNvPr>
          <p:cNvSpPr>
            <a:spLocks/>
          </p:cNvSpPr>
          <p:nvPr/>
        </p:nvSpPr>
        <p:spPr bwMode="auto">
          <a:xfrm>
            <a:off x="10007773" y="5061035"/>
            <a:ext cx="712793" cy="278131"/>
          </a:xfrm>
          <a:custGeom>
            <a:avLst/>
            <a:gdLst>
              <a:gd name="T0" fmla="*/ 0 w 192"/>
              <a:gd name="T1" fmla="*/ 24 h 56"/>
              <a:gd name="T2" fmla="*/ 20 w 192"/>
              <a:gd name="T3" fmla="*/ 20 h 56"/>
              <a:gd name="T4" fmla="*/ 36 w 192"/>
              <a:gd name="T5" fmla="*/ 20 h 56"/>
              <a:gd name="T6" fmla="*/ 60 w 192"/>
              <a:gd name="T7" fmla="*/ 16 h 56"/>
              <a:gd name="T8" fmla="*/ 80 w 192"/>
              <a:gd name="T9" fmla="*/ 12 h 56"/>
              <a:gd name="T10" fmla="*/ 100 w 192"/>
              <a:gd name="T11" fmla="*/ 8 h 56"/>
              <a:gd name="T12" fmla="*/ 116 w 192"/>
              <a:gd name="T13" fmla="*/ 4 h 56"/>
              <a:gd name="T14" fmla="*/ 132 w 192"/>
              <a:gd name="T15" fmla="*/ 0 h 56"/>
              <a:gd name="T16" fmla="*/ 140 w 192"/>
              <a:gd name="T17" fmla="*/ 0 h 56"/>
              <a:gd name="T18" fmla="*/ 160 w 192"/>
              <a:gd name="T19" fmla="*/ 4 h 56"/>
              <a:gd name="T20" fmla="*/ 176 w 192"/>
              <a:gd name="T21" fmla="*/ 4 h 56"/>
              <a:gd name="T22" fmla="*/ 184 w 192"/>
              <a:gd name="T23" fmla="*/ 8 h 56"/>
              <a:gd name="T24" fmla="*/ 188 w 192"/>
              <a:gd name="T25" fmla="*/ 12 h 56"/>
              <a:gd name="T26" fmla="*/ 192 w 192"/>
              <a:gd name="T27" fmla="*/ 16 h 56"/>
              <a:gd name="T28" fmla="*/ 192 w 192"/>
              <a:gd name="T29" fmla="*/ 20 h 56"/>
              <a:gd name="T30" fmla="*/ 192 w 192"/>
              <a:gd name="T31" fmla="*/ 24 h 56"/>
              <a:gd name="T32" fmla="*/ 192 w 192"/>
              <a:gd name="T33" fmla="*/ 24 h 56"/>
              <a:gd name="T34" fmla="*/ 188 w 192"/>
              <a:gd name="T35" fmla="*/ 24 h 56"/>
              <a:gd name="T36" fmla="*/ 180 w 192"/>
              <a:gd name="T37" fmla="*/ 28 h 56"/>
              <a:gd name="T38" fmla="*/ 176 w 192"/>
              <a:gd name="T39" fmla="*/ 28 h 56"/>
              <a:gd name="T40" fmla="*/ 168 w 192"/>
              <a:gd name="T41" fmla="*/ 32 h 56"/>
              <a:gd name="T42" fmla="*/ 156 w 192"/>
              <a:gd name="T43" fmla="*/ 32 h 56"/>
              <a:gd name="T44" fmla="*/ 144 w 192"/>
              <a:gd name="T45" fmla="*/ 36 h 56"/>
              <a:gd name="T46" fmla="*/ 132 w 192"/>
              <a:gd name="T47" fmla="*/ 36 h 56"/>
              <a:gd name="T48" fmla="*/ 120 w 192"/>
              <a:gd name="T49" fmla="*/ 40 h 56"/>
              <a:gd name="T50" fmla="*/ 104 w 192"/>
              <a:gd name="T51" fmla="*/ 40 h 56"/>
              <a:gd name="T52" fmla="*/ 84 w 192"/>
              <a:gd name="T53" fmla="*/ 44 h 56"/>
              <a:gd name="T54" fmla="*/ 68 w 192"/>
              <a:gd name="T55" fmla="*/ 48 h 56"/>
              <a:gd name="T56" fmla="*/ 44 w 192"/>
              <a:gd name="T57" fmla="*/ 48 h 56"/>
              <a:gd name="T58" fmla="*/ 24 w 192"/>
              <a:gd name="T59" fmla="*/ 52 h 56"/>
              <a:gd name="T60" fmla="*/ 0 w 192"/>
              <a:gd name="T61" fmla="*/ 56 h 56"/>
              <a:gd name="T62" fmla="*/ 0 w 192"/>
              <a:gd name="T63" fmla="*/ 24 h 56"/>
              <a:gd name="T64" fmla="*/ 0 w 192"/>
              <a:gd name="T65" fmla="*/ 24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92" h="56">
                <a:moveTo>
                  <a:pt x="0" y="24"/>
                </a:moveTo>
                <a:lnTo>
                  <a:pt x="20" y="20"/>
                </a:lnTo>
                <a:lnTo>
                  <a:pt x="36" y="20"/>
                </a:lnTo>
                <a:lnTo>
                  <a:pt x="60" y="16"/>
                </a:lnTo>
                <a:lnTo>
                  <a:pt x="80" y="12"/>
                </a:lnTo>
                <a:lnTo>
                  <a:pt x="100" y="8"/>
                </a:lnTo>
                <a:lnTo>
                  <a:pt x="116" y="4"/>
                </a:lnTo>
                <a:lnTo>
                  <a:pt x="132" y="0"/>
                </a:lnTo>
                <a:lnTo>
                  <a:pt x="140" y="0"/>
                </a:lnTo>
                <a:lnTo>
                  <a:pt x="160" y="4"/>
                </a:lnTo>
                <a:lnTo>
                  <a:pt x="176" y="4"/>
                </a:lnTo>
                <a:lnTo>
                  <a:pt x="184" y="8"/>
                </a:lnTo>
                <a:lnTo>
                  <a:pt x="188" y="12"/>
                </a:lnTo>
                <a:lnTo>
                  <a:pt x="192" y="16"/>
                </a:lnTo>
                <a:lnTo>
                  <a:pt x="192" y="20"/>
                </a:lnTo>
                <a:lnTo>
                  <a:pt x="192" y="24"/>
                </a:lnTo>
                <a:lnTo>
                  <a:pt x="192" y="24"/>
                </a:lnTo>
                <a:lnTo>
                  <a:pt x="188" y="24"/>
                </a:lnTo>
                <a:lnTo>
                  <a:pt x="180" y="28"/>
                </a:lnTo>
                <a:lnTo>
                  <a:pt x="176" y="28"/>
                </a:lnTo>
                <a:lnTo>
                  <a:pt x="168" y="32"/>
                </a:lnTo>
                <a:lnTo>
                  <a:pt x="156" y="32"/>
                </a:lnTo>
                <a:lnTo>
                  <a:pt x="144" y="36"/>
                </a:lnTo>
                <a:lnTo>
                  <a:pt x="132" y="36"/>
                </a:lnTo>
                <a:lnTo>
                  <a:pt x="120" y="40"/>
                </a:lnTo>
                <a:lnTo>
                  <a:pt x="104" y="40"/>
                </a:lnTo>
                <a:lnTo>
                  <a:pt x="84" y="44"/>
                </a:lnTo>
                <a:lnTo>
                  <a:pt x="68" y="48"/>
                </a:lnTo>
                <a:lnTo>
                  <a:pt x="44" y="48"/>
                </a:lnTo>
                <a:lnTo>
                  <a:pt x="24" y="52"/>
                </a:lnTo>
                <a:lnTo>
                  <a:pt x="0" y="56"/>
                </a:lnTo>
                <a:lnTo>
                  <a:pt x="0" y="24"/>
                </a:lnTo>
                <a:lnTo>
                  <a:pt x="0" y="24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1" name="Freeform 370">
            <a:extLst>
              <a:ext uri="{FF2B5EF4-FFF2-40B4-BE49-F238E27FC236}">
                <a16:creationId xmlns:a16="http://schemas.microsoft.com/office/drawing/2014/main" id="{E77657FE-3312-4235-BF75-80A3B5652EA7}"/>
              </a:ext>
            </a:extLst>
          </p:cNvPr>
          <p:cNvSpPr>
            <a:spLocks/>
          </p:cNvSpPr>
          <p:nvPr/>
        </p:nvSpPr>
        <p:spPr bwMode="auto">
          <a:xfrm>
            <a:off x="10008120" y="5537831"/>
            <a:ext cx="787042" cy="258265"/>
          </a:xfrm>
          <a:custGeom>
            <a:avLst/>
            <a:gdLst>
              <a:gd name="T0" fmla="*/ 192 w 212"/>
              <a:gd name="T1" fmla="*/ 12 h 52"/>
              <a:gd name="T2" fmla="*/ 200 w 212"/>
              <a:gd name="T3" fmla="*/ 16 h 52"/>
              <a:gd name="T4" fmla="*/ 208 w 212"/>
              <a:gd name="T5" fmla="*/ 20 h 52"/>
              <a:gd name="T6" fmla="*/ 212 w 212"/>
              <a:gd name="T7" fmla="*/ 24 h 52"/>
              <a:gd name="T8" fmla="*/ 212 w 212"/>
              <a:gd name="T9" fmla="*/ 28 h 52"/>
              <a:gd name="T10" fmla="*/ 212 w 212"/>
              <a:gd name="T11" fmla="*/ 32 h 52"/>
              <a:gd name="T12" fmla="*/ 208 w 212"/>
              <a:gd name="T13" fmla="*/ 32 h 52"/>
              <a:gd name="T14" fmla="*/ 200 w 212"/>
              <a:gd name="T15" fmla="*/ 36 h 52"/>
              <a:gd name="T16" fmla="*/ 192 w 212"/>
              <a:gd name="T17" fmla="*/ 36 h 52"/>
              <a:gd name="T18" fmla="*/ 180 w 212"/>
              <a:gd name="T19" fmla="*/ 40 h 52"/>
              <a:gd name="T20" fmla="*/ 164 w 212"/>
              <a:gd name="T21" fmla="*/ 40 h 52"/>
              <a:gd name="T22" fmla="*/ 148 w 212"/>
              <a:gd name="T23" fmla="*/ 44 h 52"/>
              <a:gd name="T24" fmla="*/ 128 w 212"/>
              <a:gd name="T25" fmla="*/ 44 h 52"/>
              <a:gd name="T26" fmla="*/ 108 w 212"/>
              <a:gd name="T27" fmla="*/ 44 h 52"/>
              <a:gd name="T28" fmla="*/ 92 w 212"/>
              <a:gd name="T29" fmla="*/ 48 h 52"/>
              <a:gd name="T30" fmla="*/ 72 w 212"/>
              <a:gd name="T31" fmla="*/ 48 h 52"/>
              <a:gd name="T32" fmla="*/ 56 w 212"/>
              <a:gd name="T33" fmla="*/ 48 h 52"/>
              <a:gd name="T34" fmla="*/ 40 w 212"/>
              <a:gd name="T35" fmla="*/ 48 h 52"/>
              <a:gd name="T36" fmla="*/ 28 w 212"/>
              <a:gd name="T37" fmla="*/ 52 h 52"/>
              <a:gd name="T38" fmla="*/ 0 w 212"/>
              <a:gd name="T39" fmla="*/ 52 h 52"/>
              <a:gd name="T40" fmla="*/ 0 w 212"/>
              <a:gd name="T41" fmla="*/ 20 h 52"/>
              <a:gd name="T42" fmla="*/ 8 w 212"/>
              <a:gd name="T43" fmla="*/ 20 h 52"/>
              <a:gd name="T44" fmla="*/ 16 w 212"/>
              <a:gd name="T45" fmla="*/ 20 h 52"/>
              <a:gd name="T46" fmla="*/ 40 w 212"/>
              <a:gd name="T47" fmla="*/ 16 h 52"/>
              <a:gd name="T48" fmla="*/ 64 w 212"/>
              <a:gd name="T49" fmla="*/ 16 h 52"/>
              <a:gd name="T50" fmla="*/ 92 w 212"/>
              <a:gd name="T51" fmla="*/ 12 h 52"/>
              <a:gd name="T52" fmla="*/ 104 w 212"/>
              <a:gd name="T53" fmla="*/ 8 h 52"/>
              <a:gd name="T54" fmla="*/ 116 w 212"/>
              <a:gd name="T55" fmla="*/ 8 h 52"/>
              <a:gd name="T56" fmla="*/ 128 w 212"/>
              <a:gd name="T57" fmla="*/ 4 h 52"/>
              <a:gd name="T58" fmla="*/ 136 w 212"/>
              <a:gd name="T59" fmla="*/ 4 h 52"/>
              <a:gd name="T60" fmla="*/ 144 w 212"/>
              <a:gd name="T61" fmla="*/ 4 h 52"/>
              <a:gd name="T62" fmla="*/ 152 w 212"/>
              <a:gd name="T63" fmla="*/ 4 h 52"/>
              <a:gd name="T64" fmla="*/ 156 w 212"/>
              <a:gd name="T65" fmla="*/ 0 h 52"/>
              <a:gd name="T66" fmla="*/ 160 w 212"/>
              <a:gd name="T67" fmla="*/ 0 h 52"/>
              <a:gd name="T68" fmla="*/ 168 w 212"/>
              <a:gd name="T69" fmla="*/ 4 h 52"/>
              <a:gd name="T70" fmla="*/ 172 w 212"/>
              <a:gd name="T71" fmla="*/ 4 h 52"/>
              <a:gd name="T72" fmla="*/ 180 w 212"/>
              <a:gd name="T73" fmla="*/ 8 h 52"/>
              <a:gd name="T74" fmla="*/ 192 w 212"/>
              <a:gd name="T75" fmla="*/ 12 h 52"/>
              <a:gd name="T76" fmla="*/ 192 w 212"/>
              <a:gd name="T77" fmla="*/ 12 h 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212" h="52">
                <a:moveTo>
                  <a:pt x="192" y="12"/>
                </a:moveTo>
                <a:lnTo>
                  <a:pt x="200" y="16"/>
                </a:lnTo>
                <a:lnTo>
                  <a:pt x="208" y="20"/>
                </a:lnTo>
                <a:lnTo>
                  <a:pt x="212" y="24"/>
                </a:lnTo>
                <a:lnTo>
                  <a:pt x="212" y="28"/>
                </a:lnTo>
                <a:lnTo>
                  <a:pt x="212" y="32"/>
                </a:lnTo>
                <a:lnTo>
                  <a:pt x="208" y="32"/>
                </a:lnTo>
                <a:lnTo>
                  <a:pt x="200" y="36"/>
                </a:lnTo>
                <a:lnTo>
                  <a:pt x="192" y="36"/>
                </a:lnTo>
                <a:lnTo>
                  <a:pt x="180" y="40"/>
                </a:lnTo>
                <a:lnTo>
                  <a:pt x="164" y="40"/>
                </a:lnTo>
                <a:lnTo>
                  <a:pt x="148" y="44"/>
                </a:lnTo>
                <a:lnTo>
                  <a:pt x="128" y="44"/>
                </a:lnTo>
                <a:lnTo>
                  <a:pt x="108" y="44"/>
                </a:lnTo>
                <a:lnTo>
                  <a:pt x="92" y="48"/>
                </a:lnTo>
                <a:lnTo>
                  <a:pt x="72" y="48"/>
                </a:lnTo>
                <a:lnTo>
                  <a:pt x="56" y="48"/>
                </a:lnTo>
                <a:lnTo>
                  <a:pt x="40" y="48"/>
                </a:lnTo>
                <a:lnTo>
                  <a:pt x="28" y="52"/>
                </a:lnTo>
                <a:lnTo>
                  <a:pt x="0" y="52"/>
                </a:lnTo>
                <a:lnTo>
                  <a:pt x="0" y="20"/>
                </a:lnTo>
                <a:lnTo>
                  <a:pt x="8" y="20"/>
                </a:lnTo>
                <a:lnTo>
                  <a:pt x="16" y="20"/>
                </a:lnTo>
                <a:lnTo>
                  <a:pt x="40" y="16"/>
                </a:lnTo>
                <a:lnTo>
                  <a:pt x="64" y="16"/>
                </a:lnTo>
                <a:lnTo>
                  <a:pt x="92" y="12"/>
                </a:lnTo>
                <a:lnTo>
                  <a:pt x="104" y="8"/>
                </a:lnTo>
                <a:lnTo>
                  <a:pt x="116" y="8"/>
                </a:lnTo>
                <a:lnTo>
                  <a:pt x="128" y="4"/>
                </a:lnTo>
                <a:lnTo>
                  <a:pt x="136" y="4"/>
                </a:lnTo>
                <a:lnTo>
                  <a:pt x="144" y="4"/>
                </a:lnTo>
                <a:lnTo>
                  <a:pt x="152" y="4"/>
                </a:lnTo>
                <a:lnTo>
                  <a:pt x="156" y="0"/>
                </a:lnTo>
                <a:lnTo>
                  <a:pt x="160" y="0"/>
                </a:lnTo>
                <a:lnTo>
                  <a:pt x="168" y="4"/>
                </a:lnTo>
                <a:lnTo>
                  <a:pt x="172" y="4"/>
                </a:lnTo>
                <a:lnTo>
                  <a:pt x="180" y="8"/>
                </a:lnTo>
                <a:lnTo>
                  <a:pt x="192" y="12"/>
                </a:lnTo>
                <a:lnTo>
                  <a:pt x="192" y="12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2" name="Freeform 371">
            <a:extLst>
              <a:ext uri="{FF2B5EF4-FFF2-40B4-BE49-F238E27FC236}">
                <a16:creationId xmlns:a16="http://schemas.microsoft.com/office/drawing/2014/main" id="{E814DC5F-490A-4F21-866F-095C26E66240}"/>
              </a:ext>
            </a:extLst>
          </p:cNvPr>
          <p:cNvSpPr>
            <a:spLocks/>
          </p:cNvSpPr>
          <p:nvPr/>
        </p:nvSpPr>
        <p:spPr bwMode="auto">
          <a:xfrm>
            <a:off x="8991029" y="4623972"/>
            <a:ext cx="237598" cy="1648920"/>
          </a:xfrm>
          <a:custGeom>
            <a:avLst/>
            <a:gdLst>
              <a:gd name="T0" fmla="*/ 16 w 64"/>
              <a:gd name="T1" fmla="*/ 316 h 332"/>
              <a:gd name="T2" fmla="*/ 12 w 64"/>
              <a:gd name="T3" fmla="*/ 308 h 332"/>
              <a:gd name="T4" fmla="*/ 8 w 64"/>
              <a:gd name="T5" fmla="*/ 304 h 332"/>
              <a:gd name="T6" fmla="*/ 4 w 64"/>
              <a:gd name="T7" fmla="*/ 296 h 332"/>
              <a:gd name="T8" fmla="*/ 0 w 64"/>
              <a:gd name="T9" fmla="*/ 292 h 332"/>
              <a:gd name="T10" fmla="*/ 0 w 64"/>
              <a:gd name="T11" fmla="*/ 284 h 332"/>
              <a:gd name="T12" fmla="*/ 0 w 64"/>
              <a:gd name="T13" fmla="*/ 276 h 332"/>
              <a:gd name="T14" fmla="*/ 0 w 64"/>
              <a:gd name="T15" fmla="*/ 268 h 332"/>
              <a:gd name="T16" fmla="*/ 4 w 64"/>
              <a:gd name="T17" fmla="*/ 252 h 332"/>
              <a:gd name="T18" fmla="*/ 4 w 64"/>
              <a:gd name="T19" fmla="*/ 244 h 332"/>
              <a:gd name="T20" fmla="*/ 4 w 64"/>
              <a:gd name="T21" fmla="*/ 236 h 332"/>
              <a:gd name="T22" fmla="*/ 4 w 64"/>
              <a:gd name="T23" fmla="*/ 224 h 332"/>
              <a:gd name="T24" fmla="*/ 8 w 64"/>
              <a:gd name="T25" fmla="*/ 212 h 332"/>
              <a:gd name="T26" fmla="*/ 8 w 64"/>
              <a:gd name="T27" fmla="*/ 196 h 332"/>
              <a:gd name="T28" fmla="*/ 8 w 64"/>
              <a:gd name="T29" fmla="*/ 180 h 332"/>
              <a:gd name="T30" fmla="*/ 12 w 64"/>
              <a:gd name="T31" fmla="*/ 160 h 332"/>
              <a:gd name="T32" fmla="*/ 12 w 64"/>
              <a:gd name="T33" fmla="*/ 140 h 332"/>
              <a:gd name="T34" fmla="*/ 12 w 64"/>
              <a:gd name="T35" fmla="*/ 100 h 332"/>
              <a:gd name="T36" fmla="*/ 8 w 64"/>
              <a:gd name="T37" fmla="*/ 64 h 332"/>
              <a:gd name="T38" fmla="*/ 4 w 64"/>
              <a:gd name="T39" fmla="*/ 32 h 332"/>
              <a:gd name="T40" fmla="*/ 0 w 64"/>
              <a:gd name="T41" fmla="*/ 0 h 332"/>
              <a:gd name="T42" fmla="*/ 12 w 64"/>
              <a:gd name="T43" fmla="*/ 4 h 332"/>
              <a:gd name="T44" fmla="*/ 24 w 64"/>
              <a:gd name="T45" fmla="*/ 12 h 332"/>
              <a:gd name="T46" fmla="*/ 32 w 64"/>
              <a:gd name="T47" fmla="*/ 16 h 332"/>
              <a:gd name="T48" fmla="*/ 40 w 64"/>
              <a:gd name="T49" fmla="*/ 20 h 332"/>
              <a:gd name="T50" fmla="*/ 48 w 64"/>
              <a:gd name="T51" fmla="*/ 24 h 332"/>
              <a:gd name="T52" fmla="*/ 52 w 64"/>
              <a:gd name="T53" fmla="*/ 28 h 332"/>
              <a:gd name="T54" fmla="*/ 56 w 64"/>
              <a:gd name="T55" fmla="*/ 32 h 332"/>
              <a:gd name="T56" fmla="*/ 60 w 64"/>
              <a:gd name="T57" fmla="*/ 32 h 332"/>
              <a:gd name="T58" fmla="*/ 60 w 64"/>
              <a:gd name="T59" fmla="*/ 36 h 332"/>
              <a:gd name="T60" fmla="*/ 60 w 64"/>
              <a:gd name="T61" fmla="*/ 44 h 332"/>
              <a:gd name="T62" fmla="*/ 60 w 64"/>
              <a:gd name="T63" fmla="*/ 52 h 332"/>
              <a:gd name="T64" fmla="*/ 64 w 64"/>
              <a:gd name="T65" fmla="*/ 64 h 332"/>
              <a:gd name="T66" fmla="*/ 64 w 64"/>
              <a:gd name="T67" fmla="*/ 76 h 332"/>
              <a:gd name="T68" fmla="*/ 64 w 64"/>
              <a:gd name="T69" fmla="*/ 92 h 332"/>
              <a:gd name="T70" fmla="*/ 64 w 64"/>
              <a:gd name="T71" fmla="*/ 112 h 332"/>
              <a:gd name="T72" fmla="*/ 64 w 64"/>
              <a:gd name="T73" fmla="*/ 132 h 332"/>
              <a:gd name="T74" fmla="*/ 64 w 64"/>
              <a:gd name="T75" fmla="*/ 152 h 332"/>
              <a:gd name="T76" fmla="*/ 64 w 64"/>
              <a:gd name="T77" fmla="*/ 176 h 332"/>
              <a:gd name="T78" fmla="*/ 60 w 64"/>
              <a:gd name="T79" fmla="*/ 196 h 332"/>
              <a:gd name="T80" fmla="*/ 60 w 64"/>
              <a:gd name="T81" fmla="*/ 212 h 332"/>
              <a:gd name="T82" fmla="*/ 60 w 64"/>
              <a:gd name="T83" fmla="*/ 232 h 332"/>
              <a:gd name="T84" fmla="*/ 60 w 64"/>
              <a:gd name="T85" fmla="*/ 248 h 332"/>
              <a:gd name="T86" fmla="*/ 60 w 64"/>
              <a:gd name="T87" fmla="*/ 276 h 332"/>
              <a:gd name="T88" fmla="*/ 56 w 64"/>
              <a:gd name="T89" fmla="*/ 292 h 332"/>
              <a:gd name="T90" fmla="*/ 56 w 64"/>
              <a:gd name="T91" fmla="*/ 304 h 332"/>
              <a:gd name="T92" fmla="*/ 56 w 64"/>
              <a:gd name="T93" fmla="*/ 312 h 332"/>
              <a:gd name="T94" fmla="*/ 52 w 64"/>
              <a:gd name="T95" fmla="*/ 320 h 332"/>
              <a:gd name="T96" fmla="*/ 52 w 64"/>
              <a:gd name="T97" fmla="*/ 324 h 332"/>
              <a:gd name="T98" fmla="*/ 48 w 64"/>
              <a:gd name="T99" fmla="*/ 328 h 332"/>
              <a:gd name="T100" fmla="*/ 48 w 64"/>
              <a:gd name="T101" fmla="*/ 332 h 332"/>
              <a:gd name="T102" fmla="*/ 44 w 64"/>
              <a:gd name="T103" fmla="*/ 332 h 332"/>
              <a:gd name="T104" fmla="*/ 36 w 64"/>
              <a:gd name="T105" fmla="*/ 332 h 332"/>
              <a:gd name="T106" fmla="*/ 32 w 64"/>
              <a:gd name="T107" fmla="*/ 328 h 332"/>
              <a:gd name="T108" fmla="*/ 24 w 64"/>
              <a:gd name="T109" fmla="*/ 324 h 332"/>
              <a:gd name="T110" fmla="*/ 16 w 64"/>
              <a:gd name="T111" fmla="*/ 316 h 332"/>
              <a:gd name="T112" fmla="*/ 16 w 64"/>
              <a:gd name="T113" fmla="*/ 316 h 3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64" h="332">
                <a:moveTo>
                  <a:pt x="16" y="316"/>
                </a:moveTo>
                <a:lnTo>
                  <a:pt x="12" y="308"/>
                </a:lnTo>
                <a:lnTo>
                  <a:pt x="8" y="304"/>
                </a:lnTo>
                <a:lnTo>
                  <a:pt x="4" y="296"/>
                </a:lnTo>
                <a:lnTo>
                  <a:pt x="0" y="292"/>
                </a:lnTo>
                <a:lnTo>
                  <a:pt x="0" y="284"/>
                </a:lnTo>
                <a:lnTo>
                  <a:pt x="0" y="276"/>
                </a:lnTo>
                <a:lnTo>
                  <a:pt x="0" y="268"/>
                </a:lnTo>
                <a:lnTo>
                  <a:pt x="4" y="252"/>
                </a:lnTo>
                <a:lnTo>
                  <a:pt x="4" y="244"/>
                </a:lnTo>
                <a:lnTo>
                  <a:pt x="4" y="236"/>
                </a:lnTo>
                <a:lnTo>
                  <a:pt x="4" y="224"/>
                </a:lnTo>
                <a:lnTo>
                  <a:pt x="8" y="212"/>
                </a:lnTo>
                <a:lnTo>
                  <a:pt x="8" y="196"/>
                </a:lnTo>
                <a:lnTo>
                  <a:pt x="8" y="180"/>
                </a:lnTo>
                <a:lnTo>
                  <a:pt x="12" y="160"/>
                </a:lnTo>
                <a:lnTo>
                  <a:pt x="12" y="140"/>
                </a:lnTo>
                <a:lnTo>
                  <a:pt x="12" y="100"/>
                </a:lnTo>
                <a:lnTo>
                  <a:pt x="8" y="64"/>
                </a:lnTo>
                <a:lnTo>
                  <a:pt x="4" y="32"/>
                </a:lnTo>
                <a:lnTo>
                  <a:pt x="0" y="0"/>
                </a:lnTo>
                <a:lnTo>
                  <a:pt x="12" y="4"/>
                </a:lnTo>
                <a:lnTo>
                  <a:pt x="24" y="12"/>
                </a:lnTo>
                <a:lnTo>
                  <a:pt x="32" y="16"/>
                </a:lnTo>
                <a:lnTo>
                  <a:pt x="40" y="20"/>
                </a:lnTo>
                <a:lnTo>
                  <a:pt x="48" y="24"/>
                </a:lnTo>
                <a:lnTo>
                  <a:pt x="52" y="28"/>
                </a:lnTo>
                <a:lnTo>
                  <a:pt x="56" y="32"/>
                </a:lnTo>
                <a:lnTo>
                  <a:pt x="60" y="32"/>
                </a:lnTo>
                <a:lnTo>
                  <a:pt x="60" y="36"/>
                </a:lnTo>
                <a:lnTo>
                  <a:pt x="60" y="44"/>
                </a:lnTo>
                <a:lnTo>
                  <a:pt x="60" y="52"/>
                </a:lnTo>
                <a:lnTo>
                  <a:pt x="64" y="64"/>
                </a:lnTo>
                <a:lnTo>
                  <a:pt x="64" y="76"/>
                </a:lnTo>
                <a:lnTo>
                  <a:pt x="64" y="92"/>
                </a:lnTo>
                <a:lnTo>
                  <a:pt x="64" y="112"/>
                </a:lnTo>
                <a:lnTo>
                  <a:pt x="64" y="132"/>
                </a:lnTo>
                <a:lnTo>
                  <a:pt x="64" y="152"/>
                </a:lnTo>
                <a:lnTo>
                  <a:pt x="64" y="176"/>
                </a:lnTo>
                <a:lnTo>
                  <a:pt x="60" y="196"/>
                </a:lnTo>
                <a:lnTo>
                  <a:pt x="60" y="212"/>
                </a:lnTo>
                <a:lnTo>
                  <a:pt x="60" y="232"/>
                </a:lnTo>
                <a:lnTo>
                  <a:pt x="60" y="248"/>
                </a:lnTo>
                <a:lnTo>
                  <a:pt x="60" y="276"/>
                </a:lnTo>
                <a:lnTo>
                  <a:pt x="56" y="292"/>
                </a:lnTo>
                <a:lnTo>
                  <a:pt x="56" y="304"/>
                </a:lnTo>
                <a:lnTo>
                  <a:pt x="56" y="312"/>
                </a:lnTo>
                <a:lnTo>
                  <a:pt x="52" y="320"/>
                </a:lnTo>
                <a:lnTo>
                  <a:pt x="52" y="324"/>
                </a:lnTo>
                <a:lnTo>
                  <a:pt x="48" y="328"/>
                </a:lnTo>
                <a:lnTo>
                  <a:pt x="48" y="332"/>
                </a:lnTo>
                <a:lnTo>
                  <a:pt x="44" y="332"/>
                </a:lnTo>
                <a:lnTo>
                  <a:pt x="36" y="332"/>
                </a:lnTo>
                <a:lnTo>
                  <a:pt x="32" y="328"/>
                </a:lnTo>
                <a:lnTo>
                  <a:pt x="24" y="324"/>
                </a:lnTo>
                <a:lnTo>
                  <a:pt x="16" y="316"/>
                </a:lnTo>
                <a:lnTo>
                  <a:pt x="16" y="316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3" name="Freeform 372">
            <a:extLst>
              <a:ext uri="{FF2B5EF4-FFF2-40B4-BE49-F238E27FC236}">
                <a16:creationId xmlns:a16="http://schemas.microsoft.com/office/drawing/2014/main" id="{259484BC-F4E7-4EFB-A875-64D42D75EFB0}"/>
              </a:ext>
            </a:extLst>
          </p:cNvPr>
          <p:cNvSpPr>
            <a:spLocks/>
          </p:cNvSpPr>
          <p:nvPr/>
        </p:nvSpPr>
        <p:spPr bwMode="auto">
          <a:xfrm>
            <a:off x="9886261" y="4703438"/>
            <a:ext cx="252447" cy="1867452"/>
          </a:xfrm>
          <a:custGeom>
            <a:avLst/>
            <a:gdLst>
              <a:gd name="T0" fmla="*/ 48 w 68"/>
              <a:gd name="T1" fmla="*/ 12 h 376"/>
              <a:gd name="T2" fmla="*/ 60 w 68"/>
              <a:gd name="T3" fmla="*/ 24 h 376"/>
              <a:gd name="T4" fmla="*/ 64 w 68"/>
              <a:gd name="T5" fmla="*/ 36 h 376"/>
              <a:gd name="T6" fmla="*/ 68 w 68"/>
              <a:gd name="T7" fmla="*/ 60 h 376"/>
              <a:gd name="T8" fmla="*/ 68 w 68"/>
              <a:gd name="T9" fmla="*/ 96 h 376"/>
              <a:gd name="T10" fmla="*/ 68 w 68"/>
              <a:gd name="T11" fmla="*/ 152 h 376"/>
              <a:gd name="T12" fmla="*/ 68 w 68"/>
              <a:gd name="T13" fmla="*/ 220 h 376"/>
              <a:gd name="T14" fmla="*/ 68 w 68"/>
              <a:gd name="T15" fmla="*/ 276 h 376"/>
              <a:gd name="T16" fmla="*/ 64 w 68"/>
              <a:gd name="T17" fmla="*/ 320 h 376"/>
              <a:gd name="T18" fmla="*/ 64 w 68"/>
              <a:gd name="T19" fmla="*/ 344 h 376"/>
              <a:gd name="T20" fmla="*/ 60 w 68"/>
              <a:gd name="T21" fmla="*/ 364 h 376"/>
              <a:gd name="T22" fmla="*/ 52 w 68"/>
              <a:gd name="T23" fmla="*/ 376 h 376"/>
              <a:gd name="T24" fmla="*/ 36 w 68"/>
              <a:gd name="T25" fmla="*/ 376 h 376"/>
              <a:gd name="T26" fmla="*/ 24 w 68"/>
              <a:gd name="T27" fmla="*/ 364 h 376"/>
              <a:gd name="T28" fmla="*/ 16 w 68"/>
              <a:gd name="T29" fmla="*/ 344 h 376"/>
              <a:gd name="T30" fmla="*/ 8 w 68"/>
              <a:gd name="T31" fmla="*/ 332 h 376"/>
              <a:gd name="T32" fmla="*/ 8 w 68"/>
              <a:gd name="T33" fmla="*/ 320 h 376"/>
              <a:gd name="T34" fmla="*/ 12 w 68"/>
              <a:gd name="T35" fmla="*/ 308 h 376"/>
              <a:gd name="T36" fmla="*/ 16 w 68"/>
              <a:gd name="T37" fmla="*/ 288 h 376"/>
              <a:gd name="T38" fmla="*/ 16 w 68"/>
              <a:gd name="T39" fmla="*/ 268 h 376"/>
              <a:gd name="T40" fmla="*/ 20 w 68"/>
              <a:gd name="T41" fmla="*/ 240 h 376"/>
              <a:gd name="T42" fmla="*/ 20 w 68"/>
              <a:gd name="T43" fmla="*/ 200 h 376"/>
              <a:gd name="T44" fmla="*/ 20 w 68"/>
              <a:gd name="T45" fmla="*/ 152 h 376"/>
              <a:gd name="T46" fmla="*/ 20 w 68"/>
              <a:gd name="T47" fmla="*/ 112 h 376"/>
              <a:gd name="T48" fmla="*/ 16 w 68"/>
              <a:gd name="T49" fmla="*/ 84 h 376"/>
              <a:gd name="T50" fmla="*/ 16 w 68"/>
              <a:gd name="T51" fmla="*/ 64 h 376"/>
              <a:gd name="T52" fmla="*/ 12 w 68"/>
              <a:gd name="T53" fmla="*/ 44 h 376"/>
              <a:gd name="T54" fmla="*/ 4 w 68"/>
              <a:gd name="T55" fmla="*/ 28 h 376"/>
              <a:gd name="T56" fmla="*/ 0 w 68"/>
              <a:gd name="T57" fmla="*/ 16 h 376"/>
              <a:gd name="T58" fmla="*/ 0 w 68"/>
              <a:gd name="T59" fmla="*/ 8 h 376"/>
              <a:gd name="T60" fmla="*/ 8 w 68"/>
              <a:gd name="T61" fmla="*/ 0 h 376"/>
              <a:gd name="T62" fmla="*/ 24 w 68"/>
              <a:gd name="T63" fmla="*/ 4 h 376"/>
              <a:gd name="T64" fmla="*/ 36 w 68"/>
              <a:gd name="T65" fmla="*/ 8 h 3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68" h="376">
                <a:moveTo>
                  <a:pt x="36" y="8"/>
                </a:moveTo>
                <a:lnTo>
                  <a:pt x="48" y="12"/>
                </a:lnTo>
                <a:lnTo>
                  <a:pt x="56" y="20"/>
                </a:lnTo>
                <a:lnTo>
                  <a:pt x="60" y="24"/>
                </a:lnTo>
                <a:lnTo>
                  <a:pt x="64" y="32"/>
                </a:lnTo>
                <a:lnTo>
                  <a:pt x="64" y="36"/>
                </a:lnTo>
                <a:lnTo>
                  <a:pt x="68" y="44"/>
                </a:lnTo>
                <a:lnTo>
                  <a:pt x="68" y="60"/>
                </a:lnTo>
                <a:lnTo>
                  <a:pt x="68" y="76"/>
                </a:lnTo>
                <a:lnTo>
                  <a:pt x="68" y="96"/>
                </a:lnTo>
                <a:lnTo>
                  <a:pt x="68" y="124"/>
                </a:lnTo>
                <a:lnTo>
                  <a:pt x="68" y="152"/>
                </a:lnTo>
                <a:lnTo>
                  <a:pt x="68" y="184"/>
                </a:lnTo>
                <a:lnTo>
                  <a:pt x="68" y="220"/>
                </a:lnTo>
                <a:lnTo>
                  <a:pt x="68" y="248"/>
                </a:lnTo>
                <a:lnTo>
                  <a:pt x="68" y="276"/>
                </a:lnTo>
                <a:lnTo>
                  <a:pt x="64" y="300"/>
                </a:lnTo>
                <a:lnTo>
                  <a:pt x="64" y="320"/>
                </a:lnTo>
                <a:lnTo>
                  <a:pt x="64" y="332"/>
                </a:lnTo>
                <a:lnTo>
                  <a:pt x="64" y="344"/>
                </a:lnTo>
                <a:lnTo>
                  <a:pt x="60" y="352"/>
                </a:lnTo>
                <a:lnTo>
                  <a:pt x="60" y="364"/>
                </a:lnTo>
                <a:lnTo>
                  <a:pt x="56" y="372"/>
                </a:lnTo>
                <a:lnTo>
                  <a:pt x="52" y="376"/>
                </a:lnTo>
                <a:lnTo>
                  <a:pt x="44" y="376"/>
                </a:lnTo>
                <a:lnTo>
                  <a:pt x="36" y="376"/>
                </a:lnTo>
                <a:lnTo>
                  <a:pt x="32" y="372"/>
                </a:lnTo>
                <a:lnTo>
                  <a:pt x="24" y="364"/>
                </a:lnTo>
                <a:lnTo>
                  <a:pt x="20" y="356"/>
                </a:lnTo>
                <a:lnTo>
                  <a:pt x="16" y="344"/>
                </a:lnTo>
                <a:lnTo>
                  <a:pt x="12" y="336"/>
                </a:lnTo>
                <a:lnTo>
                  <a:pt x="8" y="332"/>
                </a:lnTo>
                <a:lnTo>
                  <a:pt x="8" y="324"/>
                </a:lnTo>
                <a:lnTo>
                  <a:pt x="8" y="320"/>
                </a:lnTo>
                <a:lnTo>
                  <a:pt x="12" y="316"/>
                </a:lnTo>
                <a:lnTo>
                  <a:pt x="12" y="308"/>
                </a:lnTo>
                <a:lnTo>
                  <a:pt x="16" y="296"/>
                </a:lnTo>
                <a:lnTo>
                  <a:pt x="16" y="288"/>
                </a:lnTo>
                <a:lnTo>
                  <a:pt x="16" y="280"/>
                </a:lnTo>
                <a:lnTo>
                  <a:pt x="16" y="268"/>
                </a:lnTo>
                <a:lnTo>
                  <a:pt x="16" y="252"/>
                </a:lnTo>
                <a:lnTo>
                  <a:pt x="20" y="240"/>
                </a:lnTo>
                <a:lnTo>
                  <a:pt x="20" y="220"/>
                </a:lnTo>
                <a:lnTo>
                  <a:pt x="20" y="200"/>
                </a:lnTo>
                <a:lnTo>
                  <a:pt x="20" y="176"/>
                </a:lnTo>
                <a:lnTo>
                  <a:pt x="20" y="152"/>
                </a:lnTo>
                <a:lnTo>
                  <a:pt x="20" y="132"/>
                </a:lnTo>
                <a:lnTo>
                  <a:pt x="20" y="112"/>
                </a:lnTo>
                <a:lnTo>
                  <a:pt x="20" y="96"/>
                </a:lnTo>
                <a:lnTo>
                  <a:pt x="16" y="84"/>
                </a:lnTo>
                <a:lnTo>
                  <a:pt x="16" y="72"/>
                </a:lnTo>
                <a:lnTo>
                  <a:pt x="16" y="64"/>
                </a:lnTo>
                <a:lnTo>
                  <a:pt x="16" y="56"/>
                </a:lnTo>
                <a:lnTo>
                  <a:pt x="12" y="44"/>
                </a:lnTo>
                <a:lnTo>
                  <a:pt x="8" y="36"/>
                </a:lnTo>
                <a:lnTo>
                  <a:pt x="4" y="28"/>
                </a:lnTo>
                <a:lnTo>
                  <a:pt x="4" y="20"/>
                </a:lnTo>
                <a:lnTo>
                  <a:pt x="0" y="16"/>
                </a:lnTo>
                <a:lnTo>
                  <a:pt x="0" y="12"/>
                </a:lnTo>
                <a:lnTo>
                  <a:pt x="0" y="8"/>
                </a:lnTo>
                <a:lnTo>
                  <a:pt x="4" y="0"/>
                </a:lnTo>
                <a:lnTo>
                  <a:pt x="8" y="0"/>
                </a:lnTo>
                <a:lnTo>
                  <a:pt x="12" y="0"/>
                </a:lnTo>
                <a:lnTo>
                  <a:pt x="24" y="4"/>
                </a:lnTo>
                <a:lnTo>
                  <a:pt x="28" y="4"/>
                </a:lnTo>
                <a:lnTo>
                  <a:pt x="36" y="8"/>
                </a:lnTo>
                <a:lnTo>
                  <a:pt x="36" y="8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5" name="Freeform 383">
            <a:extLst>
              <a:ext uri="{FF2B5EF4-FFF2-40B4-BE49-F238E27FC236}">
                <a16:creationId xmlns:a16="http://schemas.microsoft.com/office/drawing/2014/main" id="{6FFCDA85-AC8D-4913-A73E-FA4C0E719831}"/>
              </a:ext>
            </a:extLst>
          </p:cNvPr>
          <p:cNvSpPr>
            <a:spLocks/>
          </p:cNvSpPr>
          <p:nvPr/>
        </p:nvSpPr>
        <p:spPr bwMode="auto">
          <a:xfrm>
            <a:off x="1538057" y="4306109"/>
            <a:ext cx="430645" cy="377464"/>
          </a:xfrm>
          <a:custGeom>
            <a:avLst/>
            <a:gdLst>
              <a:gd name="T0" fmla="*/ 0 w 116"/>
              <a:gd name="T1" fmla="*/ 8 h 76"/>
              <a:gd name="T2" fmla="*/ 4 w 116"/>
              <a:gd name="T3" fmla="*/ 4 h 76"/>
              <a:gd name="T4" fmla="*/ 8 w 116"/>
              <a:gd name="T5" fmla="*/ 0 h 76"/>
              <a:gd name="T6" fmla="*/ 16 w 116"/>
              <a:gd name="T7" fmla="*/ 0 h 76"/>
              <a:gd name="T8" fmla="*/ 24 w 116"/>
              <a:gd name="T9" fmla="*/ 0 h 76"/>
              <a:gd name="T10" fmla="*/ 36 w 116"/>
              <a:gd name="T11" fmla="*/ 0 h 76"/>
              <a:gd name="T12" fmla="*/ 48 w 116"/>
              <a:gd name="T13" fmla="*/ 0 h 76"/>
              <a:gd name="T14" fmla="*/ 64 w 116"/>
              <a:gd name="T15" fmla="*/ 4 h 76"/>
              <a:gd name="T16" fmla="*/ 80 w 116"/>
              <a:gd name="T17" fmla="*/ 4 h 76"/>
              <a:gd name="T18" fmla="*/ 92 w 116"/>
              <a:gd name="T19" fmla="*/ 12 h 76"/>
              <a:gd name="T20" fmla="*/ 104 w 116"/>
              <a:gd name="T21" fmla="*/ 16 h 76"/>
              <a:gd name="T22" fmla="*/ 112 w 116"/>
              <a:gd name="T23" fmla="*/ 24 h 76"/>
              <a:gd name="T24" fmla="*/ 116 w 116"/>
              <a:gd name="T25" fmla="*/ 28 h 76"/>
              <a:gd name="T26" fmla="*/ 116 w 116"/>
              <a:gd name="T27" fmla="*/ 32 h 76"/>
              <a:gd name="T28" fmla="*/ 116 w 116"/>
              <a:gd name="T29" fmla="*/ 40 h 76"/>
              <a:gd name="T30" fmla="*/ 116 w 116"/>
              <a:gd name="T31" fmla="*/ 48 h 76"/>
              <a:gd name="T32" fmla="*/ 116 w 116"/>
              <a:gd name="T33" fmla="*/ 56 h 76"/>
              <a:gd name="T34" fmla="*/ 112 w 116"/>
              <a:gd name="T35" fmla="*/ 60 h 76"/>
              <a:gd name="T36" fmla="*/ 108 w 116"/>
              <a:gd name="T37" fmla="*/ 68 h 76"/>
              <a:gd name="T38" fmla="*/ 104 w 116"/>
              <a:gd name="T39" fmla="*/ 72 h 76"/>
              <a:gd name="T40" fmla="*/ 96 w 116"/>
              <a:gd name="T41" fmla="*/ 76 h 76"/>
              <a:gd name="T42" fmla="*/ 88 w 116"/>
              <a:gd name="T43" fmla="*/ 76 h 76"/>
              <a:gd name="T44" fmla="*/ 84 w 116"/>
              <a:gd name="T45" fmla="*/ 76 h 76"/>
              <a:gd name="T46" fmla="*/ 80 w 116"/>
              <a:gd name="T47" fmla="*/ 72 h 76"/>
              <a:gd name="T48" fmla="*/ 68 w 116"/>
              <a:gd name="T49" fmla="*/ 68 h 76"/>
              <a:gd name="T50" fmla="*/ 52 w 116"/>
              <a:gd name="T51" fmla="*/ 56 h 76"/>
              <a:gd name="T52" fmla="*/ 36 w 116"/>
              <a:gd name="T53" fmla="*/ 44 h 76"/>
              <a:gd name="T54" fmla="*/ 28 w 116"/>
              <a:gd name="T55" fmla="*/ 36 h 76"/>
              <a:gd name="T56" fmla="*/ 20 w 116"/>
              <a:gd name="T57" fmla="*/ 32 h 76"/>
              <a:gd name="T58" fmla="*/ 16 w 116"/>
              <a:gd name="T59" fmla="*/ 24 h 76"/>
              <a:gd name="T60" fmla="*/ 12 w 116"/>
              <a:gd name="T61" fmla="*/ 20 h 76"/>
              <a:gd name="T62" fmla="*/ 8 w 116"/>
              <a:gd name="T63" fmla="*/ 16 h 76"/>
              <a:gd name="T64" fmla="*/ 4 w 116"/>
              <a:gd name="T65" fmla="*/ 12 h 76"/>
              <a:gd name="T66" fmla="*/ 4 w 116"/>
              <a:gd name="T67" fmla="*/ 8 h 76"/>
              <a:gd name="T68" fmla="*/ 0 w 116"/>
              <a:gd name="T69" fmla="*/ 8 h 76"/>
              <a:gd name="T70" fmla="*/ 0 w 116"/>
              <a:gd name="T71" fmla="*/ 8 h 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16" h="76">
                <a:moveTo>
                  <a:pt x="0" y="8"/>
                </a:moveTo>
                <a:lnTo>
                  <a:pt x="4" y="4"/>
                </a:lnTo>
                <a:lnTo>
                  <a:pt x="8" y="0"/>
                </a:lnTo>
                <a:lnTo>
                  <a:pt x="16" y="0"/>
                </a:lnTo>
                <a:lnTo>
                  <a:pt x="24" y="0"/>
                </a:lnTo>
                <a:lnTo>
                  <a:pt x="36" y="0"/>
                </a:lnTo>
                <a:lnTo>
                  <a:pt x="48" y="0"/>
                </a:lnTo>
                <a:lnTo>
                  <a:pt x="64" y="4"/>
                </a:lnTo>
                <a:lnTo>
                  <a:pt x="80" y="4"/>
                </a:lnTo>
                <a:lnTo>
                  <a:pt x="92" y="12"/>
                </a:lnTo>
                <a:lnTo>
                  <a:pt x="104" y="16"/>
                </a:lnTo>
                <a:lnTo>
                  <a:pt x="112" y="24"/>
                </a:lnTo>
                <a:lnTo>
                  <a:pt x="116" y="28"/>
                </a:lnTo>
                <a:lnTo>
                  <a:pt x="116" y="32"/>
                </a:lnTo>
                <a:lnTo>
                  <a:pt x="116" y="40"/>
                </a:lnTo>
                <a:lnTo>
                  <a:pt x="116" y="48"/>
                </a:lnTo>
                <a:lnTo>
                  <a:pt x="116" y="56"/>
                </a:lnTo>
                <a:lnTo>
                  <a:pt x="112" y="60"/>
                </a:lnTo>
                <a:lnTo>
                  <a:pt x="108" y="68"/>
                </a:lnTo>
                <a:lnTo>
                  <a:pt x="104" y="72"/>
                </a:lnTo>
                <a:lnTo>
                  <a:pt x="96" y="76"/>
                </a:lnTo>
                <a:lnTo>
                  <a:pt x="88" y="76"/>
                </a:lnTo>
                <a:lnTo>
                  <a:pt x="84" y="76"/>
                </a:lnTo>
                <a:lnTo>
                  <a:pt x="80" y="72"/>
                </a:lnTo>
                <a:lnTo>
                  <a:pt x="68" y="68"/>
                </a:lnTo>
                <a:lnTo>
                  <a:pt x="52" y="56"/>
                </a:lnTo>
                <a:lnTo>
                  <a:pt x="36" y="44"/>
                </a:lnTo>
                <a:lnTo>
                  <a:pt x="28" y="36"/>
                </a:lnTo>
                <a:lnTo>
                  <a:pt x="20" y="32"/>
                </a:lnTo>
                <a:lnTo>
                  <a:pt x="16" y="24"/>
                </a:lnTo>
                <a:lnTo>
                  <a:pt x="12" y="20"/>
                </a:lnTo>
                <a:lnTo>
                  <a:pt x="8" y="16"/>
                </a:lnTo>
                <a:lnTo>
                  <a:pt x="4" y="12"/>
                </a:lnTo>
                <a:lnTo>
                  <a:pt x="4" y="8"/>
                </a:lnTo>
                <a:lnTo>
                  <a:pt x="0" y="8"/>
                </a:lnTo>
                <a:lnTo>
                  <a:pt x="0" y="8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6" name="Freeform 384">
            <a:extLst>
              <a:ext uri="{FF2B5EF4-FFF2-40B4-BE49-F238E27FC236}">
                <a16:creationId xmlns:a16="http://schemas.microsoft.com/office/drawing/2014/main" id="{2D0A50DE-E63C-41CC-8451-D27E194EF87F}"/>
              </a:ext>
            </a:extLst>
          </p:cNvPr>
          <p:cNvSpPr>
            <a:spLocks/>
          </p:cNvSpPr>
          <p:nvPr/>
        </p:nvSpPr>
        <p:spPr bwMode="auto">
          <a:xfrm>
            <a:off x="1299347" y="4941837"/>
            <a:ext cx="430645" cy="357597"/>
          </a:xfrm>
          <a:custGeom>
            <a:avLst/>
            <a:gdLst>
              <a:gd name="T0" fmla="*/ 100 w 116"/>
              <a:gd name="T1" fmla="*/ 20 h 72"/>
              <a:gd name="T2" fmla="*/ 108 w 116"/>
              <a:gd name="T3" fmla="*/ 28 h 72"/>
              <a:gd name="T4" fmla="*/ 112 w 116"/>
              <a:gd name="T5" fmla="*/ 32 h 72"/>
              <a:gd name="T6" fmla="*/ 116 w 116"/>
              <a:gd name="T7" fmla="*/ 40 h 72"/>
              <a:gd name="T8" fmla="*/ 116 w 116"/>
              <a:gd name="T9" fmla="*/ 48 h 72"/>
              <a:gd name="T10" fmla="*/ 112 w 116"/>
              <a:gd name="T11" fmla="*/ 56 h 72"/>
              <a:gd name="T12" fmla="*/ 108 w 116"/>
              <a:gd name="T13" fmla="*/ 64 h 72"/>
              <a:gd name="T14" fmla="*/ 108 w 116"/>
              <a:gd name="T15" fmla="*/ 68 h 72"/>
              <a:gd name="T16" fmla="*/ 104 w 116"/>
              <a:gd name="T17" fmla="*/ 72 h 72"/>
              <a:gd name="T18" fmla="*/ 100 w 116"/>
              <a:gd name="T19" fmla="*/ 72 h 72"/>
              <a:gd name="T20" fmla="*/ 92 w 116"/>
              <a:gd name="T21" fmla="*/ 72 h 72"/>
              <a:gd name="T22" fmla="*/ 80 w 116"/>
              <a:gd name="T23" fmla="*/ 68 h 72"/>
              <a:gd name="T24" fmla="*/ 68 w 116"/>
              <a:gd name="T25" fmla="*/ 64 h 72"/>
              <a:gd name="T26" fmla="*/ 56 w 116"/>
              <a:gd name="T27" fmla="*/ 56 h 72"/>
              <a:gd name="T28" fmla="*/ 44 w 116"/>
              <a:gd name="T29" fmla="*/ 52 h 72"/>
              <a:gd name="T30" fmla="*/ 32 w 116"/>
              <a:gd name="T31" fmla="*/ 40 h 72"/>
              <a:gd name="T32" fmla="*/ 20 w 116"/>
              <a:gd name="T33" fmla="*/ 32 h 72"/>
              <a:gd name="T34" fmla="*/ 12 w 116"/>
              <a:gd name="T35" fmla="*/ 24 h 72"/>
              <a:gd name="T36" fmla="*/ 4 w 116"/>
              <a:gd name="T37" fmla="*/ 16 h 72"/>
              <a:gd name="T38" fmla="*/ 0 w 116"/>
              <a:gd name="T39" fmla="*/ 12 h 72"/>
              <a:gd name="T40" fmla="*/ 0 w 116"/>
              <a:gd name="T41" fmla="*/ 8 h 72"/>
              <a:gd name="T42" fmla="*/ 0 w 116"/>
              <a:gd name="T43" fmla="*/ 8 h 72"/>
              <a:gd name="T44" fmla="*/ 4 w 116"/>
              <a:gd name="T45" fmla="*/ 4 h 72"/>
              <a:gd name="T46" fmla="*/ 8 w 116"/>
              <a:gd name="T47" fmla="*/ 4 h 72"/>
              <a:gd name="T48" fmla="*/ 16 w 116"/>
              <a:gd name="T49" fmla="*/ 0 h 72"/>
              <a:gd name="T50" fmla="*/ 24 w 116"/>
              <a:gd name="T51" fmla="*/ 0 h 72"/>
              <a:gd name="T52" fmla="*/ 32 w 116"/>
              <a:gd name="T53" fmla="*/ 0 h 72"/>
              <a:gd name="T54" fmla="*/ 44 w 116"/>
              <a:gd name="T55" fmla="*/ 0 h 72"/>
              <a:gd name="T56" fmla="*/ 64 w 116"/>
              <a:gd name="T57" fmla="*/ 4 h 72"/>
              <a:gd name="T58" fmla="*/ 76 w 116"/>
              <a:gd name="T59" fmla="*/ 4 h 72"/>
              <a:gd name="T60" fmla="*/ 84 w 116"/>
              <a:gd name="T61" fmla="*/ 8 h 72"/>
              <a:gd name="T62" fmla="*/ 92 w 116"/>
              <a:gd name="T63" fmla="*/ 16 h 72"/>
              <a:gd name="T64" fmla="*/ 100 w 116"/>
              <a:gd name="T65" fmla="*/ 20 h 72"/>
              <a:gd name="T66" fmla="*/ 100 w 116"/>
              <a:gd name="T67" fmla="*/ 20 h 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16" h="72">
                <a:moveTo>
                  <a:pt x="100" y="20"/>
                </a:moveTo>
                <a:lnTo>
                  <a:pt x="108" y="28"/>
                </a:lnTo>
                <a:lnTo>
                  <a:pt x="112" y="32"/>
                </a:lnTo>
                <a:lnTo>
                  <a:pt x="116" y="40"/>
                </a:lnTo>
                <a:lnTo>
                  <a:pt x="116" y="48"/>
                </a:lnTo>
                <a:lnTo>
                  <a:pt x="112" y="56"/>
                </a:lnTo>
                <a:lnTo>
                  <a:pt x="108" y="64"/>
                </a:lnTo>
                <a:lnTo>
                  <a:pt x="108" y="68"/>
                </a:lnTo>
                <a:lnTo>
                  <a:pt x="104" y="72"/>
                </a:lnTo>
                <a:lnTo>
                  <a:pt x="100" y="72"/>
                </a:lnTo>
                <a:lnTo>
                  <a:pt x="92" y="72"/>
                </a:lnTo>
                <a:lnTo>
                  <a:pt x="80" y="68"/>
                </a:lnTo>
                <a:lnTo>
                  <a:pt x="68" y="64"/>
                </a:lnTo>
                <a:lnTo>
                  <a:pt x="56" y="56"/>
                </a:lnTo>
                <a:lnTo>
                  <a:pt x="44" y="52"/>
                </a:lnTo>
                <a:lnTo>
                  <a:pt x="32" y="40"/>
                </a:lnTo>
                <a:lnTo>
                  <a:pt x="20" y="32"/>
                </a:lnTo>
                <a:lnTo>
                  <a:pt x="12" y="24"/>
                </a:lnTo>
                <a:lnTo>
                  <a:pt x="4" y="16"/>
                </a:lnTo>
                <a:lnTo>
                  <a:pt x="0" y="12"/>
                </a:lnTo>
                <a:lnTo>
                  <a:pt x="0" y="8"/>
                </a:lnTo>
                <a:lnTo>
                  <a:pt x="0" y="8"/>
                </a:lnTo>
                <a:lnTo>
                  <a:pt x="4" y="4"/>
                </a:lnTo>
                <a:lnTo>
                  <a:pt x="8" y="4"/>
                </a:lnTo>
                <a:lnTo>
                  <a:pt x="16" y="0"/>
                </a:lnTo>
                <a:lnTo>
                  <a:pt x="24" y="0"/>
                </a:lnTo>
                <a:lnTo>
                  <a:pt x="32" y="0"/>
                </a:lnTo>
                <a:lnTo>
                  <a:pt x="44" y="0"/>
                </a:lnTo>
                <a:lnTo>
                  <a:pt x="64" y="4"/>
                </a:lnTo>
                <a:lnTo>
                  <a:pt x="76" y="4"/>
                </a:lnTo>
                <a:lnTo>
                  <a:pt x="84" y="8"/>
                </a:lnTo>
                <a:lnTo>
                  <a:pt x="92" y="16"/>
                </a:lnTo>
                <a:lnTo>
                  <a:pt x="100" y="20"/>
                </a:lnTo>
                <a:lnTo>
                  <a:pt x="100" y="20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7" name="Freeform 385">
            <a:extLst>
              <a:ext uri="{FF2B5EF4-FFF2-40B4-BE49-F238E27FC236}">
                <a16:creationId xmlns:a16="http://schemas.microsoft.com/office/drawing/2014/main" id="{B04AB920-B1D9-4D35-9474-9F32684703B1}"/>
              </a:ext>
            </a:extLst>
          </p:cNvPr>
          <p:cNvSpPr>
            <a:spLocks/>
          </p:cNvSpPr>
          <p:nvPr/>
        </p:nvSpPr>
        <p:spPr bwMode="auto">
          <a:xfrm>
            <a:off x="1345426" y="5080903"/>
            <a:ext cx="712793" cy="1251590"/>
          </a:xfrm>
          <a:custGeom>
            <a:avLst/>
            <a:gdLst>
              <a:gd name="T0" fmla="*/ 84 w 192"/>
              <a:gd name="T1" fmla="*/ 224 h 252"/>
              <a:gd name="T2" fmla="*/ 80 w 192"/>
              <a:gd name="T3" fmla="*/ 236 h 252"/>
              <a:gd name="T4" fmla="*/ 76 w 192"/>
              <a:gd name="T5" fmla="*/ 244 h 252"/>
              <a:gd name="T6" fmla="*/ 68 w 192"/>
              <a:gd name="T7" fmla="*/ 248 h 252"/>
              <a:gd name="T8" fmla="*/ 56 w 192"/>
              <a:gd name="T9" fmla="*/ 248 h 252"/>
              <a:gd name="T10" fmla="*/ 52 w 192"/>
              <a:gd name="T11" fmla="*/ 252 h 252"/>
              <a:gd name="T12" fmla="*/ 48 w 192"/>
              <a:gd name="T13" fmla="*/ 248 h 252"/>
              <a:gd name="T14" fmla="*/ 36 w 192"/>
              <a:gd name="T15" fmla="*/ 244 h 252"/>
              <a:gd name="T16" fmla="*/ 28 w 192"/>
              <a:gd name="T17" fmla="*/ 236 h 252"/>
              <a:gd name="T18" fmla="*/ 20 w 192"/>
              <a:gd name="T19" fmla="*/ 228 h 252"/>
              <a:gd name="T20" fmla="*/ 8 w 192"/>
              <a:gd name="T21" fmla="*/ 216 h 252"/>
              <a:gd name="T22" fmla="*/ 4 w 192"/>
              <a:gd name="T23" fmla="*/ 208 h 252"/>
              <a:gd name="T24" fmla="*/ 0 w 192"/>
              <a:gd name="T25" fmla="*/ 196 h 252"/>
              <a:gd name="T26" fmla="*/ 0 w 192"/>
              <a:gd name="T27" fmla="*/ 192 h 252"/>
              <a:gd name="T28" fmla="*/ 0 w 192"/>
              <a:gd name="T29" fmla="*/ 188 h 252"/>
              <a:gd name="T30" fmla="*/ 4 w 192"/>
              <a:gd name="T31" fmla="*/ 184 h 252"/>
              <a:gd name="T32" fmla="*/ 8 w 192"/>
              <a:gd name="T33" fmla="*/ 180 h 252"/>
              <a:gd name="T34" fmla="*/ 16 w 192"/>
              <a:gd name="T35" fmla="*/ 176 h 252"/>
              <a:gd name="T36" fmla="*/ 24 w 192"/>
              <a:gd name="T37" fmla="*/ 176 h 252"/>
              <a:gd name="T38" fmla="*/ 32 w 192"/>
              <a:gd name="T39" fmla="*/ 172 h 252"/>
              <a:gd name="T40" fmla="*/ 36 w 192"/>
              <a:gd name="T41" fmla="*/ 172 h 252"/>
              <a:gd name="T42" fmla="*/ 40 w 192"/>
              <a:gd name="T43" fmla="*/ 168 h 252"/>
              <a:gd name="T44" fmla="*/ 40 w 192"/>
              <a:gd name="T45" fmla="*/ 168 h 252"/>
              <a:gd name="T46" fmla="*/ 44 w 192"/>
              <a:gd name="T47" fmla="*/ 164 h 252"/>
              <a:gd name="T48" fmla="*/ 52 w 192"/>
              <a:gd name="T49" fmla="*/ 156 h 252"/>
              <a:gd name="T50" fmla="*/ 60 w 192"/>
              <a:gd name="T51" fmla="*/ 144 h 252"/>
              <a:gd name="T52" fmla="*/ 68 w 192"/>
              <a:gd name="T53" fmla="*/ 132 h 252"/>
              <a:gd name="T54" fmla="*/ 80 w 192"/>
              <a:gd name="T55" fmla="*/ 120 h 252"/>
              <a:gd name="T56" fmla="*/ 96 w 192"/>
              <a:gd name="T57" fmla="*/ 100 h 252"/>
              <a:gd name="T58" fmla="*/ 108 w 192"/>
              <a:gd name="T59" fmla="*/ 80 h 252"/>
              <a:gd name="T60" fmla="*/ 124 w 192"/>
              <a:gd name="T61" fmla="*/ 60 h 252"/>
              <a:gd name="T62" fmla="*/ 140 w 192"/>
              <a:gd name="T63" fmla="*/ 44 h 252"/>
              <a:gd name="T64" fmla="*/ 152 w 192"/>
              <a:gd name="T65" fmla="*/ 28 h 252"/>
              <a:gd name="T66" fmla="*/ 164 w 192"/>
              <a:gd name="T67" fmla="*/ 16 h 252"/>
              <a:gd name="T68" fmla="*/ 172 w 192"/>
              <a:gd name="T69" fmla="*/ 8 h 252"/>
              <a:gd name="T70" fmla="*/ 180 w 192"/>
              <a:gd name="T71" fmla="*/ 4 h 252"/>
              <a:gd name="T72" fmla="*/ 184 w 192"/>
              <a:gd name="T73" fmla="*/ 0 h 252"/>
              <a:gd name="T74" fmla="*/ 188 w 192"/>
              <a:gd name="T75" fmla="*/ 0 h 252"/>
              <a:gd name="T76" fmla="*/ 192 w 192"/>
              <a:gd name="T77" fmla="*/ 4 h 252"/>
              <a:gd name="T78" fmla="*/ 192 w 192"/>
              <a:gd name="T79" fmla="*/ 8 h 252"/>
              <a:gd name="T80" fmla="*/ 188 w 192"/>
              <a:gd name="T81" fmla="*/ 16 h 252"/>
              <a:gd name="T82" fmla="*/ 184 w 192"/>
              <a:gd name="T83" fmla="*/ 28 h 252"/>
              <a:gd name="T84" fmla="*/ 180 w 192"/>
              <a:gd name="T85" fmla="*/ 44 h 252"/>
              <a:gd name="T86" fmla="*/ 168 w 192"/>
              <a:gd name="T87" fmla="*/ 60 h 252"/>
              <a:gd name="T88" fmla="*/ 160 w 192"/>
              <a:gd name="T89" fmla="*/ 80 h 252"/>
              <a:gd name="T90" fmla="*/ 148 w 192"/>
              <a:gd name="T91" fmla="*/ 104 h 252"/>
              <a:gd name="T92" fmla="*/ 136 w 192"/>
              <a:gd name="T93" fmla="*/ 124 h 252"/>
              <a:gd name="T94" fmla="*/ 124 w 192"/>
              <a:gd name="T95" fmla="*/ 148 h 252"/>
              <a:gd name="T96" fmla="*/ 116 w 192"/>
              <a:gd name="T97" fmla="*/ 164 h 252"/>
              <a:gd name="T98" fmla="*/ 104 w 192"/>
              <a:gd name="T99" fmla="*/ 180 h 252"/>
              <a:gd name="T100" fmla="*/ 100 w 192"/>
              <a:gd name="T101" fmla="*/ 196 h 252"/>
              <a:gd name="T102" fmla="*/ 92 w 192"/>
              <a:gd name="T103" fmla="*/ 208 h 252"/>
              <a:gd name="T104" fmla="*/ 88 w 192"/>
              <a:gd name="T105" fmla="*/ 216 h 252"/>
              <a:gd name="T106" fmla="*/ 84 w 192"/>
              <a:gd name="T107" fmla="*/ 224 h 252"/>
              <a:gd name="T108" fmla="*/ 84 w 192"/>
              <a:gd name="T109" fmla="*/ 224 h 2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192" h="252">
                <a:moveTo>
                  <a:pt x="84" y="224"/>
                </a:moveTo>
                <a:lnTo>
                  <a:pt x="80" y="236"/>
                </a:lnTo>
                <a:lnTo>
                  <a:pt x="76" y="244"/>
                </a:lnTo>
                <a:lnTo>
                  <a:pt x="68" y="248"/>
                </a:lnTo>
                <a:lnTo>
                  <a:pt x="56" y="248"/>
                </a:lnTo>
                <a:lnTo>
                  <a:pt x="52" y="252"/>
                </a:lnTo>
                <a:lnTo>
                  <a:pt x="48" y="248"/>
                </a:lnTo>
                <a:lnTo>
                  <a:pt x="36" y="244"/>
                </a:lnTo>
                <a:lnTo>
                  <a:pt x="28" y="236"/>
                </a:lnTo>
                <a:lnTo>
                  <a:pt x="20" y="228"/>
                </a:lnTo>
                <a:lnTo>
                  <a:pt x="8" y="216"/>
                </a:lnTo>
                <a:lnTo>
                  <a:pt x="4" y="208"/>
                </a:lnTo>
                <a:lnTo>
                  <a:pt x="0" y="196"/>
                </a:lnTo>
                <a:lnTo>
                  <a:pt x="0" y="192"/>
                </a:lnTo>
                <a:lnTo>
                  <a:pt x="0" y="188"/>
                </a:lnTo>
                <a:lnTo>
                  <a:pt x="4" y="184"/>
                </a:lnTo>
                <a:lnTo>
                  <a:pt x="8" y="180"/>
                </a:lnTo>
                <a:lnTo>
                  <a:pt x="16" y="176"/>
                </a:lnTo>
                <a:lnTo>
                  <a:pt x="24" y="176"/>
                </a:lnTo>
                <a:lnTo>
                  <a:pt x="32" y="172"/>
                </a:lnTo>
                <a:lnTo>
                  <a:pt x="36" y="172"/>
                </a:lnTo>
                <a:lnTo>
                  <a:pt x="40" y="168"/>
                </a:lnTo>
                <a:lnTo>
                  <a:pt x="40" y="168"/>
                </a:lnTo>
                <a:lnTo>
                  <a:pt x="44" y="164"/>
                </a:lnTo>
                <a:lnTo>
                  <a:pt x="52" y="156"/>
                </a:lnTo>
                <a:lnTo>
                  <a:pt x="60" y="144"/>
                </a:lnTo>
                <a:lnTo>
                  <a:pt x="68" y="132"/>
                </a:lnTo>
                <a:lnTo>
                  <a:pt x="80" y="120"/>
                </a:lnTo>
                <a:lnTo>
                  <a:pt x="96" y="100"/>
                </a:lnTo>
                <a:lnTo>
                  <a:pt x="108" y="80"/>
                </a:lnTo>
                <a:lnTo>
                  <a:pt x="124" y="60"/>
                </a:lnTo>
                <a:lnTo>
                  <a:pt x="140" y="44"/>
                </a:lnTo>
                <a:lnTo>
                  <a:pt x="152" y="28"/>
                </a:lnTo>
                <a:lnTo>
                  <a:pt x="164" y="16"/>
                </a:lnTo>
                <a:lnTo>
                  <a:pt x="172" y="8"/>
                </a:lnTo>
                <a:lnTo>
                  <a:pt x="180" y="4"/>
                </a:lnTo>
                <a:lnTo>
                  <a:pt x="184" y="0"/>
                </a:lnTo>
                <a:lnTo>
                  <a:pt x="188" y="0"/>
                </a:lnTo>
                <a:lnTo>
                  <a:pt x="192" y="4"/>
                </a:lnTo>
                <a:lnTo>
                  <a:pt x="192" y="8"/>
                </a:lnTo>
                <a:lnTo>
                  <a:pt x="188" y="16"/>
                </a:lnTo>
                <a:lnTo>
                  <a:pt x="184" y="28"/>
                </a:lnTo>
                <a:lnTo>
                  <a:pt x="180" y="44"/>
                </a:lnTo>
                <a:lnTo>
                  <a:pt x="168" y="60"/>
                </a:lnTo>
                <a:lnTo>
                  <a:pt x="160" y="80"/>
                </a:lnTo>
                <a:lnTo>
                  <a:pt x="148" y="104"/>
                </a:lnTo>
                <a:lnTo>
                  <a:pt x="136" y="124"/>
                </a:lnTo>
                <a:lnTo>
                  <a:pt x="124" y="148"/>
                </a:lnTo>
                <a:lnTo>
                  <a:pt x="116" y="164"/>
                </a:lnTo>
                <a:lnTo>
                  <a:pt x="104" y="180"/>
                </a:lnTo>
                <a:lnTo>
                  <a:pt x="100" y="196"/>
                </a:lnTo>
                <a:lnTo>
                  <a:pt x="92" y="208"/>
                </a:lnTo>
                <a:lnTo>
                  <a:pt x="88" y="216"/>
                </a:lnTo>
                <a:lnTo>
                  <a:pt x="84" y="224"/>
                </a:lnTo>
                <a:lnTo>
                  <a:pt x="84" y="224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" name="Freeform 386">
            <a:extLst>
              <a:ext uri="{FF2B5EF4-FFF2-40B4-BE49-F238E27FC236}">
                <a16:creationId xmlns:a16="http://schemas.microsoft.com/office/drawing/2014/main" id="{447D94AA-F1DA-447E-81CB-D6745FA1A179}"/>
              </a:ext>
            </a:extLst>
          </p:cNvPr>
          <p:cNvSpPr>
            <a:spLocks/>
          </p:cNvSpPr>
          <p:nvPr/>
        </p:nvSpPr>
        <p:spPr bwMode="auto">
          <a:xfrm>
            <a:off x="1737079" y="4365708"/>
            <a:ext cx="1514685" cy="1787986"/>
          </a:xfrm>
          <a:custGeom>
            <a:avLst/>
            <a:gdLst>
              <a:gd name="T0" fmla="*/ 392 w 408"/>
              <a:gd name="T1" fmla="*/ 60 h 360"/>
              <a:gd name="T2" fmla="*/ 384 w 408"/>
              <a:gd name="T3" fmla="*/ 68 h 360"/>
              <a:gd name="T4" fmla="*/ 376 w 408"/>
              <a:gd name="T5" fmla="*/ 76 h 360"/>
              <a:gd name="T6" fmla="*/ 364 w 408"/>
              <a:gd name="T7" fmla="*/ 100 h 360"/>
              <a:gd name="T8" fmla="*/ 348 w 408"/>
              <a:gd name="T9" fmla="*/ 140 h 360"/>
              <a:gd name="T10" fmla="*/ 328 w 408"/>
              <a:gd name="T11" fmla="*/ 180 h 360"/>
              <a:gd name="T12" fmla="*/ 296 w 408"/>
              <a:gd name="T13" fmla="*/ 216 h 360"/>
              <a:gd name="T14" fmla="*/ 256 w 408"/>
              <a:gd name="T15" fmla="*/ 256 h 360"/>
              <a:gd name="T16" fmla="*/ 204 w 408"/>
              <a:gd name="T17" fmla="*/ 296 h 360"/>
              <a:gd name="T18" fmla="*/ 148 w 408"/>
              <a:gd name="T19" fmla="*/ 324 h 360"/>
              <a:gd name="T20" fmla="*/ 88 w 408"/>
              <a:gd name="T21" fmla="*/ 344 h 360"/>
              <a:gd name="T22" fmla="*/ 44 w 408"/>
              <a:gd name="T23" fmla="*/ 356 h 360"/>
              <a:gd name="T24" fmla="*/ 24 w 408"/>
              <a:gd name="T25" fmla="*/ 360 h 360"/>
              <a:gd name="T26" fmla="*/ 12 w 408"/>
              <a:gd name="T27" fmla="*/ 360 h 360"/>
              <a:gd name="T28" fmla="*/ 4 w 408"/>
              <a:gd name="T29" fmla="*/ 360 h 360"/>
              <a:gd name="T30" fmla="*/ 0 w 408"/>
              <a:gd name="T31" fmla="*/ 356 h 360"/>
              <a:gd name="T32" fmla="*/ 4 w 408"/>
              <a:gd name="T33" fmla="*/ 348 h 360"/>
              <a:gd name="T34" fmla="*/ 16 w 408"/>
              <a:gd name="T35" fmla="*/ 344 h 360"/>
              <a:gd name="T36" fmla="*/ 36 w 408"/>
              <a:gd name="T37" fmla="*/ 332 h 360"/>
              <a:gd name="T38" fmla="*/ 68 w 408"/>
              <a:gd name="T39" fmla="*/ 320 h 360"/>
              <a:gd name="T40" fmla="*/ 132 w 408"/>
              <a:gd name="T41" fmla="*/ 288 h 360"/>
              <a:gd name="T42" fmla="*/ 196 w 408"/>
              <a:gd name="T43" fmla="*/ 240 h 360"/>
              <a:gd name="T44" fmla="*/ 224 w 408"/>
              <a:gd name="T45" fmla="*/ 216 h 360"/>
              <a:gd name="T46" fmla="*/ 244 w 408"/>
              <a:gd name="T47" fmla="*/ 192 h 360"/>
              <a:gd name="T48" fmla="*/ 260 w 408"/>
              <a:gd name="T49" fmla="*/ 172 h 360"/>
              <a:gd name="T50" fmla="*/ 276 w 408"/>
              <a:gd name="T51" fmla="*/ 152 h 360"/>
              <a:gd name="T52" fmla="*/ 292 w 408"/>
              <a:gd name="T53" fmla="*/ 120 h 360"/>
              <a:gd name="T54" fmla="*/ 300 w 408"/>
              <a:gd name="T55" fmla="*/ 88 h 360"/>
              <a:gd name="T56" fmla="*/ 304 w 408"/>
              <a:gd name="T57" fmla="*/ 76 h 360"/>
              <a:gd name="T58" fmla="*/ 308 w 408"/>
              <a:gd name="T59" fmla="*/ 60 h 360"/>
              <a:gd name="T60" fmla="*/ 304 w 408"/>
              <a:gd name="T61" fmla="*/ 56 h 360"/>
              <a:gd name="T62" fmla="*/ 304 w 408"/>
              <a:gd name="T63" fmla="*/ 56 h 360"/>
              <a:gd name="T64" fmla="*/ 300 w 408"/>
              <a:gd name="T65" fmla="*/ 56 h 360"/>
              <a:gd name="T66" fmla="*/ 288 w 408"/>
              <a:gd name="T67" fmla="*/ 56 h 360"/>
              <a:gd name="T68" fmla="*/ 268 w 408"/>
              <a:gd name="T69" fmla="*/ 60 h 360"/>
              <a:gd name="T70" fmla="*/ 240 w 408"/>
              <a:gd name="T71" fmla="*/ 64 h 360"/>
              <a:gd name="T72" fmla="*/ 204 w 408"/>
              <a:gd name="T73" fmla="*/ 72 h 360"/>
              <a:gd name="T74" fmla="*/ 176 w 408"/>
              <a:gd name="T75" fmla="*/ 76 h 360"/>
              <a:gd name="T76" fmla="*/ 152 w 408"/>
              <a:gd name="T77" fmla="*/ 80 h 360"/>
              <a:gd name="T78" fmla="*/ 140 w 408"/>
              <a:gd name="T79" fmla="*/ 80 h 360"/>
              <a:gd name="T80" fmla="*/ 128 w 408"/>
              <a:gd name="T81" fmla="*/ 80 h 360"/>
              <a:gd name="T82" fmla="*/ 112 w 408"/>
              <a:gd name="T83" fmla="*/ 76 h 360"/>
              <a:gd name="T84" fmla="*/ 96 w 408"/>
              <a:gd name="T85" fmla="*/ 64 h 360"/>
              <a:gd name="T86" fmla="*/ 84 w 408"/>
              <a:gd name="T87" fmla="*/ 52 h 360"/>
              <a:gd name="T88" fmla="*/ 112 w 408"/>
              <a:gd name="T89" fmla="*/ 44 h 360"/>
              <a:gd name="T90" fmla="*/ 160 w 408"/>
              <a:gd name="T91" fmla="*/ 40 h 360"/>
              <a:gd name="T92" fmla="*/ 200 w 408"/>
              <a:gd name="T93" fmla="*/ 36 h 360"/>
              <a:gd name="T94" fmla="*/ 232 w 408"/>
              <a:gd name="T95" fmla="*/ 32 h 360"/>
              <a:gd name="T96" fmla="*/ 256 w 408"/>
              <a:gd name="T97" fmla="*/ 28 h 360"/>
              <a:gd name="T98" fmla="*/ 276 w 408"/>
              <a:gd name="T99" fmla="*/ 20 h 360"/>
              <a:gd name="T100" fmla="*/ 292 w 408"/>
              <a:gd name="T101" fmla="*/ 16 h 360"/>
              <a:gd name="T102" fmla="*/ 304 w 408"/>
              <a:gd name="T103" fmla="*/ 12 h 360"/>
              <a:gd name="T104" fmla="*/ 312 w 408"/>
              <a:gd name="T105" fmla="*/ 4 h 360"/>
              <a:gd name="T106" fmla="*/ 328 w 408"/>
              <a:gd name="T107" fmla="*/ 0 h 360"/>
              <a:gd name="T108" fmla="*/ 340 w 408"/>
              <a:gd name="T109" fmla="*/ 4 h 360"/>
              <a:gd name="T110" fmla="*/ 364 w 408"/>
              <a:gd name="T111" fmla="*/ 12 h 360"/>
              <a:gd name="T112" fmla="*/ 392 w 408"/>
              <a:gd name="T113" fmla="*/ 24 h 360"/>
              <a:gd name="T114" fmla="*/ 404 w 408"/>
              <a:gd name="T115" fmla="*/ 36 h 360"/>
              <a:gd name="T116" fmla="*/ 408 w 408"/>
              <a:gd name="T117" fmla="*/ 40 h 360"/>
              <a:gd name="T118" fmla="*/ 408 w 408"/>
              <a:gd name="T119" fmla="*/ 48 h 360"/>
              <a:gd name="T120" fmla="*/ 400 w 408"/>
              <a:gd name="T121" fmla="*/ 56 h 360"/>
              <a:gd name="T122" fmla="*/ 396 w 408"/>
              <a:gd name="T123" fmla="*/ 60 h 3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408" h="360">
                <a:moveTo>
                  <a:pt x="396" y="60"/>
                </a:moveTo>
                <a:lnTo>
                  <a:pt x="392" y="60"/>
                </a:lnTo>
                <a:lnTo>
                  <a:pt x="388" y="64"/>
                </a:lnTo>
                <a:lnTo>
                  <a:pt x="384" y="68"/>
                </a:lnTo>
                <a:lnTo>
                  <a:pt x="380" y="72"/>
                </a:lnTo>
                <a:lnTo>
                  <a:pt x="376" y="76"/>
                </a:lnTo>
                <a:lnTo>
                  <a:pt x="372" y="84"/>
                </a:lnTo>
                <a:lnTo>
                  <a:pt x="364" y="100"/>
                </a:lnTo>
                <a:lnTo>
                  <a:pt x="360" y="120"/>
                </a:lnTo>
                <a:lnTo>
                  <a:pt x="348" y="140"/>
                </a:lnTo>
                <a:lnTo>
                  <a:pt x="340" y="160"/>
                </a:lnTo>
                <a:lnTo>
                  <a:pt x="328" y="180"/>
                </a:lnTo>
                <a:lnTo>
                  <a:pt x="312" y="196"/>
                </a:lnTo>
                <a:lnTo>
                  <a:pt x="296" y="216"/>
                </a:lnTo>
                <a:lnTo>
                  <a:pt x="276" y="236"/>
                </a:lnTo>
                <a:lnTo>
                  <a:pt x="256" y="256"/>
                </a:lnTo>
                <a:lnTo>
                  <a:pt x="228" y="280"/>
                </a:lnTo>
                <a:lnTo>
                  <a:pt x="204" y="296"/>
                </a:lnTo>
                <a:lnTo>
                  <a:pt x="176" y="312"/>
                </a:lnTo>
                <a:lnTo>
                  <a:pt x="148" y="324"/>
                </a:lnTo>
                <a:lnTo>
                  <a:pt x="116" y="336"/>
                </a:lnTo>
                <a:lnTo>
                  <a:pt x="88" y="344"/>
                </a:lnTo>
                <a:lnTo>
                  <a:pt x="64" y="352"/>
                </a:lnTo>
                <a:lnTo>
                  <a:pt x="44" y="356"/>
                </a:lnTo>
                <a:lnTo>
                  <a:pt x="32" y="360"/>
                </a:lnTo>
                <a:lnTo>
                  <a:pt x="24" y="360"/>
                </a:lnTo>
                <a:lnTo>
                  <a:pt x="16" y="360"/>
                </a:lnTo>
                <a:lnTo>
                  <a:pt x="12" y="360"/>
                </a:lnTo>
                <a:lnTo>
                  <a:pt x="4" y="360"/>
                </a:lnTo>
                <a:lnTo>
                  <a:pt x="4" y="360"/>
                </a:lnTo>
                <a:lnTo>
                  <a:pt x="0" y="360"/>
                </a:lnTo>
                <a:lnTo>
                  <a:pt x="0" y="356"/>
                </a:lnTo>
                <a:lnTo>
                  <a:pt x="0" y="352"/>
                </a:lnTo>
                <a:lnTo>
                  <a:pt x="4" y="348"/>
                </a:lnTo>
                <a:lnTo>
                  <a:pt x="8" y="348"/>
                </a:lnTo>
                <a:lnTo>
                  <a:pt x="16" y="344"/>
                </a:lnTo>
                <a:lnTo>
                  <a:pt x="24" y="336"/>
                </a:lnTo>
                <a:lnTo>
                  <a:pt x="36" y="332"/>
                </a:lnTo>
                <a:lnTo>
                  <a:pt x="52" y="328"/>
                </a:lnTo>
                <a:lnTo>
                  <a:pt x="68" y="320"/>
                </a:lnTo>
                <a:lnTo>
                  <a:pt x="100" y="304"/>
                </a:lnTo>
                <a:lnTo>
                  <a:pt x="132" y="288"/>
                </a:lnTo>
                <a:lnTo>
                  <a:pt x="164" y="264"/>
                </a:lnTo>
                <a:lnTo>
                  <a:pt x="196" y="240"/>
                </a:lnTo>
                <a:lnTo>
                  <a:pt x="208" y="228"/>
                </a:lnTo>
                <a:lnTo>
                  <a:pt x="224" y="216"/>
                </a:lnTo>
                <a:lnTo>
                  <a:pt x="232" y="204"/>
                </a:lnTo>
                <a:lnTo>
                  <a:pt x="244" y="192"/>
                </a:lnTo>
                <a:lnTo>
                  <a:pt x="252" y="184"/>
                </a:lnTo>
                <a:lnTo>
                  <a:pt x="260" y="172"/>
                </a:lnTo>
                <a:lnTo>
                  <a:pt x="268" y="160"/>
                </a:lnTo>
                <a:lnTo>
                  <a:pt x="276" y="152"/>
                </a:lnTo>
                <a:lnTo>
                  <a:pt x="284" y="136"/>
                </a:lnTo>
                <a:lnTo>
                  <a:pt x="292" y="120"/>
                </a:lnTo>
                <a:lnTo>
                  <a:pt x="296" y="104"/>
                </a:lnTo>
                <a:lnTo>
                  <a:pt x="300" y="88"/>
                </a:lnTo>
                <a:lnTo>
                  <a:pt x="304" y="80"/>
                </a:lnTo>
                <a:lnTo>
                  <a:pt x="304" y="76"/>
                </a:lnTo>
                <a:lnTo>
                  <a:pt x="304" y="64"/>
                </a:lnTo>
                <a:lnTo>
                  <a:pt x="308" y="60"/>
                </a:lnTo>
                <a:lnTo>
                  <a:pt x="308" y="56"/>
                </a:lnTo>
                <a:lnTo>
                  <a:pt x="304" y="56"/>
                </a:lnTo>
                <a:lnTo>
                  <a:pt x="304" y="56"/>
                </a:lnTo>
                <a:lnTo>
                  <a:pt x="304" y="56"/>
                </a:lnTo>
                <a:lnTo>
                  <a:pt x="300" y="56"/>
                </a:lnTo>
                <a:lnTo>
                  <a:pt x="300" y="56"/>
                </a:lnTo>
                <a:lnTo>
                  <a:pt x="296" y="56"/>
                </a:lnTo>
                <a:lnTo>
                  <a:pt x="288" y="56"/>
                </a:lnTo>
                <a:lnTo>
                  <a:pt x="280" y="56"/>
                </a:lnTo>
                <a:lnTo>
                  <a:pt x="268" y="60"/>
                </a:lnTo>
                <a:lnTo>
                  <a:pt x="256" y="60"/>
                </a:lnTo>
                <a:lnTo>
                  <a:pt x="240" y="64"/>
                </a:lnTo>
                <a:lnTo>
                  <a:pt x="224" y="68"/>
                </a:lnTo>
                <a:lnTo>
                  <a:pt x="204" y="72"/>
                </a:lnTo>
                <a:lnTo>
                  <a:pt x="188" y="72"/>
                </a:lnTo>
                <a:lnTo>
                  <a:pt x="176" y="76"/>
                </a:lnTo>
                <a:lnTo>
                  <a:pt x="164" y="76"/>
                </a:lnTo>
                <a:lnTo>
                  <a:pt x="152" y="80"/>
                </a:lnTo>
                <a:lnTo>
                  <a:pt x="144" y="80"/>
                </a:lnTo>
                <a:lnTo>
                  <a:pt x="140" y="80"/>
                </a:lnTo>
                <a:lnTo>
                  <a:pt x="136" y="80"/>
                </a:lnTo>
                <a:lnTo>
                  <a:pt x="128" y="80"/>
                </a:lnTo>
                <a:lnTo>
                  <a:pt x="120" y="76"/>
                </a:lnTo>
                <a:lnTo>
                  <a:pt x="112" y="76"/>
                </a:lnTo>
                <a:lnTo>
                  <a:pt x="104" y="68"/>
                </a:lnTo>
                <a:lnTo>
                  <a:pt x="96" y="64"/>
                </a:lnTo>
                <a:lnTo>
                  <a:pt x="88" y="60"/>
                </a:lnTo>
                <a:lnTo>
                  <a:pt x="84" y="52"/>
                </a:lnTo>
                <a:lnTo>
                  <a:pt x="84" y="48"/>
                </a:lnTo>
                <a:lnTo>
                  <a:pt x="112" y="44"/>
                </a:lnTo>
                <a:lnTo>
                  <a:pt x="136" y="44"/>
                </a:lnTo>
                <a:lnTo>
                  <a:pt x="160" y="40"/>
                </a:lnTo>
                <a:lnTo>
                  <a:pt x="180" y="40"/>
                </a:lnTo>
                <a:lnTo>
                  <a:pt x="200" y="36"/>
                </a:lnTo>
                <a:lnTo>
                  <a:pt x="216" y="36"/>
                </a:lnTo>
                <a:lnTo>
                  <a:pt x="232" y="32"/>
                </a:lnTo>
                <a:lnTo>
                  <a:pt x="244" y="28"/>
                </a:lnTo>
                <a:lnTo>
                  <a:pt x="256" y="28"/>
                </a:lnTo>
                <a:lnTo>
                  <a:pt x="268" y="24"/>
                </a:lnTo>
                <a:lnTo>
                  <a:pt x="276" y="20"/>
                </a:lnTo>
                <a:lnTo>
                  <a:pt x="284" y="20"/>
                </a:lnTo>
                <a:lnTo>
                  <a:pt x="292" y="16"/>
                </a:lnTo>
                <a:lnTo>
                  <a:pt x="300" y="16"/>
                </a:lnTo>
                <a:lnTo>
                  <a:pt x="304" y="12"/>
                </a:lnTo>
                <a:lnTo>
                  <a:pt x="308" y="8"/>
                </a:lnTo>
                <a:lnTo>
                  <a:pt x="312" y="4"/>
                </a:lnTo>
                <a:lnTo>
                  <a:pt x="320" y="0"/>
                </a:lnTo>
                <a:lnTo>
                  <a:pt x="328" y="0"/>
                </a:lnTo>
                <a:lnTo>
                  <a:pt x="332" y="0"/>
                </a:lnTo>
                <a:lnTo>
                  <a:pt x="340" y="4"/>
                </a:lnTo>
                <a:lnTo>
                  <a:pt x="352" y="8"/>
                </a:lnTo>
                <a:lnTo>
                  <a:pt x="364" y="12"/>
                </a:lnTo>
                <a:lnTo>
                  <a:pt x="376" y="20"/>
                </a:lnTo>
                <a:lnTo>
                  <a:pt x="392" y="24"/>
                </a:lnTo>
                <a:lnTo>
                  <a:pt x="400" y="32"/>
                </a:lnTo>
                <a:lnTo>
                  <a:pt x="404" y="36"/>
                </a:lnTo>
                <a:lnTo>
                  <a:pt x="408" y="36"/>
                </a:lnTo>
                <a:lnTo>
                  <a:pt x="408" y="40"/>
                </a:lnTo>
                <a:lnTo>
                  <a:pt x="408" y="44"/>
                </a:lnTo>
                <a:lnTo>
                  <a:pt x="408" y="48"/>
                </a:lnTo>
                <a:lnTo>
                  <a:pt x="404" y="52"/>
                </a:lnTo>
                <a:lnTo>
                  <a:pt x="400" y="56"/>
                </a:lnTo>
                <a:lnTo>
                  <a:pt x="396" y="60"/>
                </a:lnTo>
                <a:lnTo>
                  <a:pt x="396" y="60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" name="Freeform 387">
            <a:extLst>
              <a:ext uri="{FF2B5EF4-FFF2-40B4-BE49-F238E27FC236}">
                <a16:creationId xmlns:a16="http://schemas.microsoft.com/office/drawing/2014/main" id="{A2CB6DBF-9308-4168-93EC-F68BA2FD95C2}"/>
              </a:ext>
            </a:extLst>
          </p:cNvPr>
          <p:cNvSpPr>
            <a:spLocks/>
          </p:cNvSpPr>
          <p:nvPr/>
        </p:nvSpPr>
        <p:spPr bwMode="auto">
          <a:xfrm>
            <a:off x="2081267" y="4822638"/>
            <a:ext cx="1737432" cy="1390656"/>
          </a:xfrm>
          <a:custGeom>
            <a:avLst/>
            <a:gdLst>
              <a:gd name="T0" fmla="*/ 360 w 468"/>
              <a:gd name="T1" fmla="*/ 280 h 280"/>
              <a:gd name="T2" fmla="*/ 328 w 468"/>
              <a:gd name="T3" fmla="*/ 280 h 280"/>
              <a:gd name="T4" fmla="*/ 304 w 468"/>
              <a:gd name="T5" fmla="*/ 280 h 280"/>
              <a:gd name="T6" fmla="*/ 288 w 468"/>
              <a:gd name="T7" fmla="*/ 276 h 280"/>
              <a:gd name="T8" fmla="*/ 280 w 468"/>
              <a:gd name="T9" fmla="*/ 272 h 280"/>
              <a:gd name="T10" fmla="*/ 268 w 468"/>
              <a:gd name="T11" fmla="*/ 264 h 280"/>
              <a:gd name="T12" fmla="*/ 252 w 468"/>
              <a:gd name="T13" fmla="*/ 252 h 280"/>
              <a:gd name="T14" fmla="*/ 236 w 468"/>
              <a:gd name="T15" fmla="*/ 236 h 280"/>
              <a:gd name="T16" fmla="*/ 200 w 468"/>
              <a:gd name="T17" fmla="*/ 208 h 280"/>
              <a:gd name="T18" fmla="*/ 168 w 468"/>
              <a:gd name="T19" fmla="*/ 176 h 280"/>
              <a:gd name="T20" fmla="*/ 140 w 468"/>
              <a:gd name="T21" fmla="*/ 144 h 280"/>
              <a:gd name="T22" fmla="*/ 104 w 468"/>
              <a:gd name="T23" fmla="*/ 108 h 280"/>
              <a:gd name="T24" fmla="*/ 72 w 468"/>
              <a:gd name="T25" fmla="*/ 76 h 280"/>
              <a:gd name="T26" fmla="*/ 56 w 468"/>
              <a:gd name="T27" fmla="*/ 60 h 280"/>
              <a:gd name="T28" fmla="*/ 32 w 468"/>
              <a:gd name="T29" fmla="*/ 40 h 280"/>
              <a:gd name="T30" fmla="*/ 12 w 468"/>
              <a:gd name="T31" fmla="*/ 24 h 280"/>
              <a:gd name="T32" fmla="*/ 4 w 468"/>
              <a:gd name="T33" fmla="*/ 16 h 280"/>
              <a:gd name="T34" fmla="*/ 4 w 468"/>
              <a:gd name="T35" fmla="*/ 4 h 280"/>
              <a:gd name="T36" fmla="*/ 12 w 468"/>
              <a:gd name="T37" fmla="*/ 0 h 280"/>
              <a:gd name="T38" fmla="*/ 24 w 468"/>
              <a:gd name="T39" fmla="*/ 0 h 280"/>
              <a:gd name="T40" fmla="*/ 44 w 468"/>
              <a:gd name="T41" fmla="*/ 4 h 280"/>
              <a:gd name="T42" fmla="*/ 76 w 468"/>
              <a:gd name="T43" fmla="*/ 20 h 280"/>
              <a:gd name="T44" fmla="*/ 96 w 468"/>
              <a:gd name="T45" fmla="*/ 32 h 280"/>
              <a:gd name="T46" fmla="*/ 104 w 468"/>
              <a:gd name="T47" fmla="*/ 44 h 280"/>
              <a:gd name="T48" fmla="*/ 120 w 468"/>
              <a:gd name="T49" fmla="*/ 60 h 280"/>
              <a:gd name="T50" fmla="*/ 144 w 468"/>
              <a:gd name="T51" fmla="*/ 80 h 280"/>
              <a:gd name="T52" fmla="*/ 168 w 468"/>
              <a:gd name="T53" fmla="*/ 104 h 280"/>
              <a:gd name="T54" fmla="*/ 196 w 468"/>
              <a:gd name="T55" fmla="*/ 132 h 280"/>
              <a:gd name="T56" fmla="*/ 220 w 468"/>
              <a:gd name="T57" fmla="*/ 156 h 280"/>
              <a:gd name="T58" fmla="*/ 272 w 468"/>
              <a:gd name="T59" fmla="*/ 188 h 280"/>
              <a:gd name="T60" fmla="*/ 296 w 468"/>
              <a:gd name="T61" fmla="*/ 204 h 280"/>
              <a:gd name="T62" fmla="*/ 324 w 468"/>
              <a:gd name="T63" fmla="*/ 216 h 280"/>
              <a:gd name="T64" fmla="*/ 356 w 468"/>
              <a:gd name="T65" fmla="*/ 228 h 280"/>
              <a:gd name="T66" fmla="*/ 396 w 468"/>
              <a:gd name="T67" fmla="*/ 240 h 280"/>
              <a:gd name="T68" fmla="*/ 432 w 468"/>
              <a:gd name="T69" fmla="*/ 248 h 280"/>
              <a:gd name="T70" fmla="*/ 456 w 468"/>
              <a:gd name="T71" fmla="*/ 260 h 280"/>
              <a:gd name="T72" fmla="*/ 468 w 468"/>
              <a:gd name="T73" fmla="*/ 264 h 280"/>
              <a:gd name="T74" fmla="*/ 468 w 468"/>
              <a:gd name="T75" fmla="*/ 272 h 280"/>
              <a:gd name="T76" fmla="*/ 456 w 468"/>
              <a:gd name="T77" fmla="*/ 276 h 280"/>
              <a:gd name="T78" fmla="*/ 440 w 468"/>
              <a:gd name="T79" fmla="*/ 276 h 280"/>
              <a:gd name="T80" fmla="*/ 412 w 468"/>
              <a:gd name="T81" fmla="*/ 280 h 280"/>
              <a:gd name="T82" fmla="*/ 380 w 468"/>
              <a:gd name="T83" fmla="*/ 280 h 2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468" h="280">
                <a:moveTo>
                  <a:pt x="380" y="280"/>
                </a:moveTo>
                <a:lnTo>
                  <a:pt x="360" y="280"/>
                </a:lnTo>
                <a:lnTo>
                  <a:pt x="344" y="280"/>
                </a:lnTo>
                <a:lnTo>
                  <a:pt x="328" y="280"/>
                </a:lnTo>
                <a:lnTo>
                  <a:pt x="316" y="280"/>
                </a:lnTo>
                <a:lnTo>
                  <a:pt x="304" y="280"/>
                </a:lnTo>
                <a:lnTo>
                  <a:pt x="296" y="276"/>
                </a:lnTo>
                <a:lnTo>
                  <a:pt x="288" y="276"/>
                </a:lnTo>
                <a:lnTo>
                  <a:pt x="284" y="276"/>
                </a:lnTo>
                <a:lnTo>
                  <a:pt x="280" y="272"/>
                </a:lnTo>
                <a:lnTo>
                  <a:pt x="276" y="268"/>
                </a:lnTo>
                <a:lnTo>
                  <a:pt x="268" y="264"/>
                </a:lnTo>
                <a:lnTo>
                  <a:pt x="260" y="260"/>
                </a:lnTo>
                <a:lnTo>
                  <a:pt x="252" y="252"/>
                </a:lnTo>
                <a:lnTo>
                  <a:pt x="244" y="248"/>
                </a:lnTo>
                <a:lnTo>
                  <a:pt x="236" y="236"/>
                </a:lnTo>
                <a:lnTo>
                  <a:pt x="224" y="228"/>
                </a:lnTo>
                <a:lnTo>
                  <a:pt x="200" y="208"/>
                </a:lnTo>
                <a:lnTo>
                  <a:pt x="184" y="192"/>
                </a:lnTo>
                <a:lnTo>
                  <a:pt x="168" y="176"/>
                </a:lnTo>
                <a:lnTo>
                  <a:pt x="152" y="160"/>
                </a:lnTo>
                <a:lnTo>
                  <a:pt x="140" y="144"/>
                </a:lnTo>
                <a:lnTo>
                  <a:pt x="124" y="128"/>
                </a:lnTo>
                <a:lnTo>
                  <a:pt x="104" y="108"/>
                </a:lnTo>
                <a:lnTo>
                  <a:pt x="84" y="88"/>
                </a:lnTo>
                <a:lnTo>
                  <a:pt x="72" y="76"/>
                </a:lnTo>
                <a:lnTo>
                  <a:pt x="64" y="68"/>
                </a:lnTo>
                <a:lnTo>
                  <a:pt x="56" y="60"/>
                </a:lnTo>
                <a:lnTo>
                  <a:pt x="48" y="52"/>
                </a:lnTo>
                <a:lnTo>
                  <a:pt x="32" y="40"/>
                </a:lnTo>
                <a:lnTo>
                  <a:pt x="20" y="32"/>
                </a:lnTo>
                <a:lnTo>
                  <a:pt x="12" y="24"/>
                </a:lnTo>
                <a:lnTo>
                  <a:pt x="8" y="20"/>
                </a:lnTo>
                <a:lnTo>
                  <a:pt x="4" y="16"/>
                </a:lnTo>
                <a:lnTo>
                  <a:pt x="0" y="8"/>
                </a:lnTo>
                <a:lnTo>
                  <a:pt x="4" y="4"/>
                </a:lnTo>
                <a:lnTo>
                  <a:pt x="4" y="0"/>
                </a:lnTo>
                <a:lnTo>
                  <a:pt x="12" y="0"/>
                </a:lnTo>
                <a:lnTo>
                  <a:pt x="16" y="0"/>
                </a:lnTo>
                <a:lnTo>
                  <a:pt x="24" y="0"/>
                </a:lnTo>
                <a:lnTo>
                  <a:pt x="32" y="0"/>
                </a:lnTo>
                <a:lnTo>
                  <a:pt x="44" y="4"/>
                </a:lnTo>
                <a:lnTo>
                  <a:pt x="56" y="8"/>
                </a:lnTo>
                <a:lnTo>
                  <a:pt x="76" y="20"/>
                </a:lnTo>
                <a:lnTo>
                  <a:pt x="84" y="28"/>
                </a:lnTo>
                <a:lnTo>
                  <a:pt x="96" y="32"/>
                </a:lnTo>
                <a:lnTo>
                  <a:pt x="100" y="40"/>
                </a:lnTo>
                <a:lnTo>
                  <a:pt x="104" y="44"/>
                </a:lnTo>
                <a:lnTo>
                  <a:pt x="112" y="52"/>
                </a:lnTo>
                <a:lnTo>
                  <a:pt x="120" y="60"/>
                </a:lnTo>
                <a:lnTo>
                  <a:pt x="132" y="68"/>
                </a:lnTo>
                <a:lnTo>
                  <a:pt x="144" y="80"/>
                </a:lnTo>
                <a:lnTo>
                  <a:pt x="156" y="92"/>
                </a:lnTo>
                <a:lnTo>
                  <a:pt x="168" y="104"/>
                </a:lnTo>
                <a:lnTo>
                  <a:pt x="184" y="120"/>
                </a:lnTo>
                <a:lnTo>
                  <a:pt x="196" y="132"/>
                </a:lnTo>
                <a:lnTo>
                  <a:pt x="208" y="144"/>
                </a:lnTo>
                <a:lnTo>
                  <a:pt x="220" y="156"/>
                </a:lnTo>
                <a:lnTo>
                  <a:pt x="248" y="172"/>
                </a:lnTo>
                <a:lnTo>
                  <a:pt x="272" y="188"/>
                </a:lnTo>
                <a:lnTo>
                  <a:pt x="284" y="196"/>
                </a:lnTo>
                <a:lnTo>
                  <a:pt x="296" y="204"/>
                </a:lnTo>
                <a:lnTo>
                  <a:pt x="308" y="208"/>
                </a:lnTo>
                <a:lnTo>
                  <a:pt x="324" y="216"/>
                </a:lnTo>
                <a:lnTo>
                  <a:pt x="340" y="220"/>
                </a:lnTo>
                <a:lnTo>
                  <a:pt x="356" y="228"/>
                </a:lnTo>
                <a:lnTo>
                  <a:pt x="376" y="232"/>
                </a:lnTo>
                <a:lnTo>
                  <a:pt x="396" y="240"/>
                </a:lnTo>
                <a:lnTo>
                  <a:pt x="416" y="244"/>
                </a:lnTo>
                <a:lnTo>
                  <a:pt x="432" y="248"/>
                </a:lnTo>
                <a:lnTo>
                  <a:pt x="444" y="256"/>
                </a:lnTo>
                <a:lnTo>
                  <a:pt x="456" y="260"/>
                </a:lnTo>
                <a:lnTo>
                  <a:pt x="464" y="260"/>
                </a:lnTo>
                <a:lnTo>
                  <a:pt x="468" y="264"/>
                </a:lnTo>
                <a:lnTo>
                  <a:pt x="468" y="268"/>
                </a:lnTo>
                <a:lnTo>
                  <a:pt x="468" y="272"/>
                </a:lnTo>
                <a:lnTo>
                  <a:pt x="464" y="272"/>
                </a:lnTo>
                <a:lnTo>
                  <a:pt x="456" y="276"/>
                </a:lnTo>
                <a:lnTo>
                  <a:pt x="448" y="276"/>
                </a:lnTo>
                <a:lnTo>
                  <a:pt x="440" y="276"/>
                </a:lnTo>
                <a:lnTo>
                  <a:pt x="428" y="280"/>
                </a:lnTo>
                <a:lnTo>
                  <a:pt x="412" y="280"/>
                </a:lnTo>
                <a:lnTo>
                  <a:pt x="396" y="280"/>
                </a:lnTo>
                <a:lnTo>
                  <a:pt x="380" y="280"/>
                </a:lnTo>
                <a:lnTo>
                  <a:pt x="380" y="280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1" name="Freeform 389">
            <a:extLst>
              <a:ext uri="{FF2B5EF4-FFF2-40B4-BE49-F238E27FC236}">
                <a16:creationId xmlns:a16="http://schemas.microsoft.com/office/drawing/2014/main" id="{AC49F540-357F-4DF9-9BCF-B1A316B95C9A}"/>
              </a:ext>
            </a:extLst>
          </p:cNvPr>
          <p:cNvSpPr>
            <a:spLocks/>
          </p:cNvSpPr>
          <p:nvPr/>
        </p:nvSpPr>
        <p:spPr bwMode="auto">
          <a:xfrm>
            <a:off x="5933102" y="4157110"/>
            <a:ext cx="1054340" cy="297998"/>
          </a:xfrm>
          <a:custGeom>
            <a:avLst/>
            <a:gdLst>
              <a:gd name="T0" fmla="*/ 264 w 284"/>
              <a:gd name="T1" fmla="*/ 36 h 60"/>
              <a:gd name="T2" fmla="*/ 252 w 284"/>
              <a:gd name="T3" fmla="*/ 40 h 60"/>
              <a:gd name="T4" fmla="*/ 236 w 284"/>
              <a:gd name="T5" fmla="*/ 40 h 60"/>
              <a:gd name="T6" fmla="*/ 216 w 284"/>
              <a:gd name="T7" fmla="*/ 44 h 60"/>
              <a:gd name="T8" fmla="*/ 196 w 284"/>
              <a:gd name="T9" fmla="*/ 44 h 60"/>
              <a:gd name="T10" fmla="*/ 168 w 284"/>
              <a:gd name="T11" fmla="*/ 48 h 60"/>
              <a:gd name="T12" fmla="*/ 148 w 284"/>
              <a:gd name="T13" fmla="*/ 52 h 60"/>
              <a:gd name="T14" fmla="*/ 124 w 284"/>
              <a:gd name="T15" fmla="*/ 56 h 60"/>
              <a:gd name="T16" fmla="*/ 108 w 284"/>
              <a:gd name="T17" fmla="*/ 56 h 60"/>
              <a:gd name="T18" fmla="*/ 88 w 284"/>
              <a:gd name="T19" fmla="*/ 60 h 60"/>
              <a:gd name="T20" fmla="*/ 68 w 284"/>
              <a:gd name="T21" fmla="*/ 60 h 60"/>
              <a:gd name="T22" fmla="*/ 52 w 284"/>
              <a:gd name="T23" fmla="*/ 60 h 60"/>
              <a:gd name="T24" fmla="*/ 32 w 284"/>
              <a:gd name="T25" fmla="*/ 56 h 60"/>
              <a:gd name="T26" fmla="*/ 24 w 284"/>
              <a:gd name="T27" fmla="*/ 56 h 60"/>
              <a:gd name="T28" fmla="*/ 20 w 284"/>
              <a:gd name="T29" fmla="*/ 52 h 60"/>
              <a:gd name="T30" fmla="*/ 12 w 284"/>
              <a:gd name="T31" fmla="*/ 52 h 60"/>
              <a:gd name="T32" fmla="*/ 8 w 284"/>
              <a:gd name="T33" fmla="*/ 48 h 60"/>
              <a:gd name="T34" fmla="*/ 4 w 284"/>
              <a:gd name="T35" fmla="*/ 44 h 60"/>
              <a:gd name="T36" fmla="*/ 0 w 284"/>
              <a:gd name="T37" fmla="*/ 44 h 60"/>
              <a:gd name="T38" fmla="*/ 0 w 284"/>
              <a:gd name="T39" fmla="*/ 40 h 60"/>
              <a:gd name="T40" fmla="*/ 0 w 284"/>
              <a:gd name="T41" fmla="*/ 36 h 60"/>
              <a:gd name="T42" fmla="*/ 28 w 284"/>
              <a:gd name="T43" fmla="*/ 32 h 60"/>
              <a:gd name="T44" fmla="*/ 56 w 284"/>
              <a:gd name="T45" fmla="*/ 28 h 60"/>
              <a:gd name="T46" fmla="*/ 88 w 284"/>
              <a:gd name="T47" fmla="*/ 20 h 60"/>
              <a:gd name="T48" fmla="*/ 120 w 284"/>
              <a:gd name="T49" fmla="*/ 12 h 60"/>
              <a:gd name="T50" fmla="*/ 140 w 284"/>
              <a:gd name="T51" fmla="*/ 8 h 60"/>
              <a:gd name="T52" fmla="*/ 156 w 284"/>
              <a:gd name="T53" fmla="*/ 8 h 60"/>
              <a:gd name="T54" fmla="*/ 168 w 284"/>
              <a:gd name="T55" fmla="*/ 4 h 60"/>
              <a:gd name="T56" fmla="*/ 180 w 284"/>
              <a:gd name="T57" fmla="*/ 4 h 60"/>
              <a:gd name="T58" fmla="*/ 192 w 284"/>
              <a:gd name="T59" fmla="*/ 0 h 60"/>
              <a:gd name="T60" fmla="*/ 200 w 284"/>
              <a:gd name="T61" fmla="*/ 0 h 60"/>
              <a:gd name="T62" fmla="*/ 208 w 284"/>
              <a:gd name="T63" fmla="*/ 0 h 60"/>
              <a:gd name="T64" fmla="*/ 216 w 284"/>
              <a:gd name="T65" fmla="*/ 0 h 60"/>
              <a:gd name="T66" fmla="*/ 228 w 284"/>
              <a:gd name="T67" fmla="*/ 0 h 60"/>
              <a:gd name="T68" fmla="*/ 236 w 284"/>
              <a:gd name="T69" fmla="*/ 0 h 60"/>
              <a:gd name="T70" fmla="*/ 248 w 284"/>
              <a:gd name="T71" fmla="*/ 4 h 60"/>
              <a:gd name="T72" fmla="*/ 260 w 284"/>
              <a:gd name="T73" fmla="*/ 8 h 60"/>
              <a:gd name="T74" fmla="*/ 268 w 284"/>
              <a:gd name="T75" fmla="*/ 12 h 60"/>
              <a:gd name="T76" fmla="*/ 276 w 284"/>
              <a:gd name="T77" fmla="*/ 16 h 60"/>
              <a:gd name="T78" fmla="*/ 280 w 284"/>
              <a:gd name="T79" fmla="*/ 20 h 60"/>
              <a:gd name="T80" fmla="*/ 284 w 284"/>
              <a:gd name="T81" fmla="*/ 24 h 60"/>
              <a:gd name="T82" fmla="*/ 284 w 284"/>
              <a:gd name="T83" fmla="*/ 28 h 60"/>
              <a:gd name="T84" fmla="*/ 280 w 284"/>
              <a:gd name="T85" fmla="*/ 32 h 60"/>
              <a:gd name="T86" fmla="*/ 276 w 284"/>
              <a:gd name="T87" fmla="*/ 36 h 60"/>
              <a:gd name="T88" fmla="*/ 264 w 284"/>
              <a:gd name="T89" fmla="*/ 36 h 60"/>
              <a:gd name="T90" fmla="*/ 264 w 284"/>
              <a:gd name="T91" fmla="*/ 36 h 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284" h="60">
                <a:moveTo>
                  <a:pt x="264" y="36"/>
                </a:moveTo>
                <a:lnTo>
                  <a:pt x="252" y="40"/>
                </a:lnTo>
                <a:lnTo>
                  <a:pt x="236" y="40"/>
                </a:lnTo>
                <a:lnTo>
                  <a:pt x="216" y="44"/>
                </a:lnTo>
                <a:lnTo>
                  <a:pt x="196" y="44"/>
                </a:lnTo>
                <a:lnTo>
                  <a:pt x="168" y="48"/>
                </a:lnTo>
                <a:lnTo>
                  <a:pt x="148" y="52"/>
                </a:lnTo>
                <a:lnTo>
                  <a:pt x="124" y="56"/>
                </a:lnTo>
                <a:lnTo>
                  <a:pt x="108" y="56"/>
                </a:lnTo>
                <a:lnTo>
                  <a:pt x="88" y="60"/>
                </a:lnTo>
                <a:lnTo>
                  <a:pt x="68" y="60"/>
                </a:lnTo>
                <a:lnTo>
                  <a:pt x="52" y="60"/>
                </a:lnTo>
                <a:lnTo>
                  <a:pt x="32" y="56"/>
                </a:lnTo>
                <a:lnTo>
                  <a:pt x="24" y="56"/>
                </a:lnTo>
                <a:lnTo>
                  <a:pt x="20" y="52"/>
                </a:lnTo>
                <a:lnTo>
                  <a:pt x="12" y="52"/>
                </a:lnTo>
                <a:lnTo>
                  <a:pt x="8" y="48"/>
                </a:lnTo>
                <a:lnTo>
                  <a:pt x="4" y="44"/>
                </a:lnTo>
                <a:lnTo>
                  <a:pt x="0" y="44"/>
                </a:lnTo>
                <a:lnTo>
                  <a:pt x="0" y="40"/>
                </a:lnTo>
                <a:lnTo>
                  <a:pt x="0" y="36"/>
                </a:lnTo>
                <a:lnTo>
                  <a:pt x="28" y="32"/>
                </a:lnTo>
                <a:lnTo>
                  <a:pt x="56" y="28"/>
                </a:lnTo>
                <a:lnTo>
                  <a:pt x="88" y="20"/>
                </a:lnTo>
                <a:lnTo>
                  <a:pt x="120" y="12"/>
                </a:lnTo>
                <a:lnTo>
                  <a:pt x="140" y="8"/>
                </a:lnTo>
                <a:lnTo>
                  <a:pt x="156" y="8"/>
                </a:lnTo>
                <a:lnTo>
                  <a:pt x="168" y="4"/>
                </a:lnTo>
                <a:lnTo>
                  <a:pt x="180" y="4"/>
                </a:lnTo>
                <a:lnTo>
                  <a:pt x="192" y="0"/>
                </a:lnTo>
                <a:lnTo>
                  <a:pt x="200" y="0"/>
                </a:lnTo>
                <a:lnTo>
                  <a:pt x="208" y="0"/>
                </a:lnTo>
                <a:lnTo>
                  <a:pt x="216" y="0"/>
                </a:lnTo>
                <a:lnTo>
                  <a:pt x="228" y="0"/>
                </a:lnTo>
                <a:lnTo>
                  <a:pt x="236" y="0"/>
                </a:lnTo>
                <a:lnTo>
                  <a:pt x="248" y="4"/>
                </a:lnTo>
                <a:lnTo>
                  <a:pt x="260" y="8"/>
                </a:lnTo>
                <a:lnTo>
                  <a:pt x="268" y="12"/>
                </a:lnTo>
                <a:lnTo>
                  <a:pt x="276" y="16"/>
                </a:lnTo>
                <a:lnTo>
                  <a:pt x="280" y="20"/>
                </a:lnTo>
                <a:lnTo>
                  <a:pt x="284" y="24"/>
                </a:lnTo>
                <a:lnTo>
                  <a:pt x="284" y="28"/>
                </a:lnTo>
                <a:lnTo>
                  <a:pt x="280" y="32"/>
                </a:lnTo>
                <a:lnTo>
                  <a:pt x="276" y="36"/>
                </a:lnTo>
                <a:lnTo>
                  <a:pt x="264" y="36"/>
                </a:lnTo>
                <a:lnTo>
                  <a:pt x="264" y="36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2" name="Freeform 390">
            <a:extLst>
              <a:ext uri="{FF2B5EF4-FFF2-40B4-BE49-F238E27FC236}">
                <a16:creationId xmlns:a16="http://schemas.microsoft.com/office/drawing/2014/main" id="{5097E36A-2CFB-4B57-AB27-7F73CDA2A346}"/>
              </a:ext>
            </a:extLst>
          </p:cNvPr>
          <p:cNvSpPr>
            <a:spLocks/>
          </p:cNvSpPr>
          <p:nvPr/>
        </p:nvSpPr>
        <p:spPr bwMode="auto">
          <a:xfrm>
            <a:off x="6123369" y="4375641"/>
            <a:ext cx="267298" cy="913859"/>
          </a:xfrm>
          <a:custGeom>
            <a:avLst/>
            <a:gdLst>
              <a:gd name="T0" fmla="*/ 72 w 72"/>
              <a:gd name="T1" fmla="*/ 32 h 184"/>
              <a:gd name="T2" fmla="*/ 72 w 72"/>
              <a:gd name="T3" fmla="*/ 36 h 184"/>
              <a:gd name="T4" fmla="*/ 72 w 72"/>
              <a:gd name="T5" fmla="*/ 40 h 184"/>
              <a:gd name="T6" fmla="*/ 68 w 72"/>
              <a:gd name="T7" fmla="*/ 48 h 184"/>
              <a:gd name="T8" fmla="*/ 68 w 72"/>
              <a:gd name="T9" fmla="*/ 52 h 184"/>
              <a:gd name="T10" fmla="*/ 64 w 72"/>
              <a:gd name="T11" fmla="*/ 60 h 184"/>
              <a:gd name="T12" fmla="*/ 60 w 72"/>
              <a:gd name="T13" fmla="*/ 68 h 184"/>
              <a:gd name="T14" fmla="*/ 56 w 72"/>
              <a:gd name="T15" fmla="*/ 76 h 184"/>
              <a:gd name="T16" fmla="*/ 52 w 72"/>
              <a:gd name="T17" fmla="*/ 84 h 184"/>
              <a:gd name="T18" fmla="*/ 48 w 72"/>
              <a:gd name="T19" fmla="*/ 96 h 184"/>
              <a:gd name="T20" fmla="*/ 44 w 72"/>
              <a:gd name="T21" fmla="*/ 108 h 184"/>
              <a:gd name="T22" fmla="*/ 40 w 72"/>
              <a:gd name="T23" fmla="*/ 120 h 184"/>
              <a:gd name="T24" fmla="*/ 32 w 72"/>
              <a:gd name="T25" fmla="*/ 136 h 184"/>
              <a:gd name="T26" fmla="*/ 28 w 72"/>
              <a:gd name="T27" fmla="*/ 148 h 184"/>
              <a:gd name="T28" fmla="*/ 20 w 72"/>
              <a:gd name="T29" fmla="*/ 164 h 184"/>
              <a:gd name="T30" fmla="*/ 16 w 72"/>
              <a:gd name="T31" fmla="*/ 184 h 184"/>
              <a:gd name="T32" fmla="*/ 0 w 72"/>
              <a:gd name="T33" fmla="*/ 184 h 184"/>
              <a:gd name="T34" fmla="*/ 8 w 72"/>
              <a:gd name="T35" fmla="*/ 156 h 184"/>
              <a:gd name="T36" fmla="*/ 20 w 72"/>
              <a:gd name="T37" fmla="*/ 132 h 184"/>
              <a:gd name="T38" fmla="*/ 28 w 72"/>
              <a:gd name="T39" fmla="*/ 108 h 184"/>
              <a:gd name="T40" fmla="*/ 36 w 72"/>
              <a:gd name="T41" fmla="*/ 84 h 184"/>
              <a:gd name="T42" fmla="*/ 40 w 72"/>
              <a:gd name="T43" fmla="*/ 64 h 184"/>
              <a:gd name="T44" fmla="*/ 40 w 72"/>
              <a:gd name="T45" fmla="*/ 40 h 184"/>
              <a:gd name="T46" fmla="*/ 40 w 72"/>
              <a:gd name="T47" fmla="*/ 20 h 184"/>
              <a:gd name="T48" fmla="*/ 40 w 72"/>
              <a:gd name="T49" fmla="*/ 0 h 184"/>
              <a:gd name="T50" fmla="*/ 48 w 72"/>
              <a:gd name="T51" fmla="*/ 8 h 184"/>
              <a:gd name="T52" fmla="*/ 56 w 72"/>
              <a:gd name="T53" fmla="*/ 12 h 184"/>
              <a:gd name="T54" fmla="*/ 60 w 72"/>
              <a:gd name="T55" fmla="*/ 16 h 184"/>
              <a:gd name="T56" fmla="*/ 68 w 72"/>
              <a:gd name="T57" fmla="*/ 16 h 184"/>
              <a:gd name="T58" fmla="*/ 72 w 72"/>
              <a:gd name="T59" fmla="*/ 24 h 184"/>
              <a:gd name="T60" fmla="*/ 72 w 72"/>
              <a:gd name="T61" fmla="*/ 28 h 184"/>
              <a:gd name="T62" fmla="*/ 72 w 72"/>
              <a:gd name="T63" fmla="*/ 28 h 184"/>
              <a:gd name="T64" fmla="*/ 72 w 72"/>
              <a:gd name="T65" fmla="*/ 32 h 184"/>
              <a:gd name="T66" fmla="*/ 72 w 72"/>
              <a:gd name="T67" fmla="*/ 32 h 1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72" h="184">
                <a:moveTo>
                  <a:pt x="72" y="32"/>
                </a:moveTo>
                <a:lnTo>
                  <a:pt x="72" y="36"/>
                </a:lnTo>
                <a:lnTo>
                  <a:pt x="72" y="40"/>
                </a:lnTo>
                <a:lnTo>
                  <a:pt x="68" y="48"/>
                </a:lnTo>
                <a:lnTo>
                  <a:pt x="68" y="52"/>
                </a:lnTo>
                <a:lnTo>
                  <a:pt x="64" y="60"/>
                </a:lnTo>
                <a:lnTo>
                  <a:pt x="60" y="68"/>
                </a:lnTo>
                <a:lnTo>
                  <a:pt x="56" y="76"/>
                </a:lnTo>
                <a:lnTo>
                  <a:pt x="52" y="84"/>
                </a:lnTo>
                <a:lnTo>
                  <a:pt x="48" y="96"/>
                </a:lnTo>
                <a:lnTo>
                  <a:pt x="44" y="108"/>
                </a:lnTo>
                <a:lnTo>
                  <a:pt x="40" y="120"/>
                </a:lnTo>
                <a:lnTo>
                  <a:pt x="32" y="136"/>
                </a:lnTo>
                <a:lnTo>
                  <a:pt x="28" y="148"/>
                </a:lnTo>
                <a:lnTo>
                  <a:pt x="20" y="164"/>
                </a:lnTo>
                <a:lnTo>
                  <a:pt x="16" y="184"/>
                </a:lnTo>
                <a:lnTo>
                  <a:pt x="0" y="184"/>
                </a:lnTo>
                <a:lnTo>
                  <a:pt x="8" y="156"/>
                </a:lnTo>
                <a:lnTo>
                  <a:pt x="20" y="132"/>
                </a:lnTo>
                <a:lnTo>
                  <a:pt x="28" y="108"/>
                </a:lnTo>
                <a:lnTo>
                  <a:pt x="36" y="84"/>
                </a:lnTo>
                <a:lnTo>
                  <a:pt x="40" y="64"/>
                </a:lnTo>
                <a:lnTo>
                  <a:pt x="40" y="40"/>
                </a:lnTo>
                <a:lnTo>
                  <a:pt x="40" y="20"/>
                </a:lnTo>
                <a:lnTo>
                  <a:pt x="40" y="0"/>
                </a:lnTo>
                <a:lnTo>
                  <a:pt x="48" y="8"/>
                </a:lnTo>
                <a:lnTo>
                  <a:pt x="56" y="12"/>
                </a:lnTo>
                <a:lnTo>
                  <a:pt x="60" y="16"/>
                </a:lnTo>
                <a:lnTo>
                  <a:pt x="68" y="16"/>
                </a:lnTo>
                <a:lnTo>
                  <a:pt x="72" y="24"/>
                </a:lnTo>
                <a:lnTo>
                  <a:pt x="72" y="28"/>
                </a:lnTo>
                <a:lnTo>
                  <a:pt x="72" y="28"/>
                </a:lnTo>
                <a:lnTo>
                  <a:pt x="72" y="32"/>
                </a:lnTo>
                <a:lnTo>
                  <a:pt x="72" y="32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3" name="Freeform 391">
            <a:extLst>
              <a:ext uri="{FF2B5EF4-FFF2-40B4-BE49-F238E27FC236}">
                <a16:creationId xmlns:a16="http://schemas.microsoft.com/office/drawing/2014/main" id="{8F4F3371-0F37-4BE1-9A49-1A0E926F08FE}"/>
              </a:ext>
            </a:extLst>
          </p:cNvPr>
          <p:cNvSpPr>
            <a:spLocks/>
          </p:cNvSpPr>
          <p:nvPr/>
        </p:nvSpPr>
        <p:spPr bwMode="auto">
          <a:xfrm>
            <a:off x="5843792" y="4653772"/>
            <a:ext cx="1098889" cy="635728"/>
          </a:xfrm>
          <a:custGeom>
            <a:avLst/>
            <a:gdLst>
              <a:gd name="T0" fmla="*/ 184 w 296"/>
              <a:gd name="T1" fmla="*/ 128 h 128"/>
              <a:gd name="T2" fmla="*/ 192 w 296"/>
              <a:gd name="T3" fmla="*/ 104 h 128"/>
              <a:gd name="T4" fmla="*/ 200 w 296"/>
              <a:gd name="T5" fmla="*/ 88 h 128"/>
              <a:gd name="T6" fmla="*/ 204 w 296"/>
              <a:gd name="T7" fmla="*/ 72 h 128"/>
              <a:gd name="T8" fmla="*/ 208 w 296"/>
              <a:gd name="T9" fmla="*/ 56 h 128"/>
              <a:gd name="T10" fmla="*/ 208 w 296"/>
              <a:gd name="T11" fmla="*/ 48 h 128"/>
              <a:gd name="T12" fmla="*/ 204 w 296"/>
              <a:gd name="T13" fmla="*/ 48 h 128"/>
              <a:gd name="T14" fmla="*/ 192 w 296"/>
              <a:gd name="T15" fmla="*/ 48 h 128"/>
              <a:gd name="T16" fmla="*/ 140 w 296"/>
              <a:gd name="T17" fmla="*/ 52 h 128"/>
              <a:gd name="T18" fmla="*/ 112 w 296"/>
              <a:gd name="T19" fmla="*/ 56 h 128"/>
              <a:gd name="T20" fmla="*/ 80 w 296"/>
              <a:gd name="T21" fmla="*/ 64 h 128"/>
              <a:gd name="T22" fmla="*/ 52 w 296"/>
              <a:gd name="T23" fmla="*/ 64 h 128"/>
              <a:gd name="T24" fmla="*/ 28 w 296"/>
              <a:gd name="T25" fmla="*/ 64 h 128"/>
              <a:gd name="T26" fmla="*/ 12 w 296"/>
              <a:gd name="T27" fmla="*/ 52 h 128"/>
              <a:gd name="T28" fmla="*/ 0 w 296"/>
              <a:gd name="T29" fmla="*/ 32 h 128"/>
              <a:gd name="T30" fmla="*/ 60 w 296"/>
              <a:gd name="T31" fmla="*/ 28 h 128"/>
              <a:gd name="T32" fmla="*/ 76 w 296"/>
              <a:gd name="T33" fmla="*/ 28 h 128"/>
              <a:gd name="T34" fmla="*/ 96 w 296"/>
              <a:gd name="T35" fmla="*/ 24 h 128"/>
              <a:gd name="T36" fmla="*/ 144 w 296"/>
              <a:gd name="T37" fmla="*/ 20 h 128"/>
              <a:gd name="T38" fmla="*/ 172 w 296"/>
              <a:gd name="T39" fmla="*/ 16 h 128"/>
              <a:gd name="T40" fmla="*/ 192 w 296"/>
              <a:gd name="T41" fmla="*/ 12 h 128"/>
              <a:gd name="T42" fmla="*/ 204 w 296"/>
              <a:gd name="T43" fmla="*/ 8 h 128"/>
              <a:gd name="T44" fmla="*/ 212 w 296"/>
              <a:gd name="T45" fmla="*/ 8 h 128"/>
              <a:gd name="T46" fmla="*/ 224 w 296"/>
              <a:gd name="T47" fmla="*/ 0 h 128"/>
              <a:gd name="T48" fmla="*/ 236 w 296"/>
              <a:gd name="T49" fmla="*/ 0 h 128"/>
              <a:gd name="T50" fmla="*/ 252 w 296"/>
              <a:gd name="T51" fmla="*/ 8 h 128"/>
              <a:gd name="T52" fmla="*/ 272 w 296"/>
              <a:gd name="T53" fmla="*/ 16 h 128"/>
              <a:gd name="T54" fmla="*/ 288 w 296"/>
              <a:gd name="T55" fmla="*/ 28 h 128"/>
              <a:gd name="T56" fmla="*/ 296 w 296"/>
              <a:gd name="T57" fmla="*/ 40 h 128"/>
              <a:gd name="T58" fmla="*/ 296 w 296"/>
              <a:gd name="T59" fmla="*/ 48 h 128"/>
              <a:gd name="T60" fmla="*/ 288 w 296"/>
              <a:gd name="T61" fmla="*/ 52 h 128"/>
              <a:gd name="T62" fmla="*/ 280 w 296"/>
              <a:gd name="T63" fmla="*/ 60 h 128"/>
              <a:gd name="T64" fmla="*/ 268 w 296"/>
              <a:gd name="T65" fmla="*/ 72 h 128"/>
              <a:gd name="T66" fmla="*/ 252 w 296"/>
              <a:gd name="T67" fmla="*/ 96 h 128"/>
              <a:gd name="T68" fmla="*/ 232 w 296"/>
              <a:gd name="T69" fmla="*/ 128 h 1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296" h="128">
                <a:moveTo>
                  <a:pt x="232" y="128"/>
                </a:moveTo>
                <a:lnTo>
                  <a:pt x="184" y="128"/>
                </a:lnTo>
                <a:lnTo>
                  <a:pt x="188" y="116"/>
                </a:lnTo>
                <a:lnTo>
                  <a:pt x="192" y="104"/>
                </a:lnTo>
                <a:lnTo>
                  <a:pt x="196" y="96"/>
                </a:lnTo>
                <a:lnTo>
                  <a:pt x="200" y="88"/>
                </a:lnTo>
                <a:lnTo>
                  <a:pt x="204" y="80"/>
                </a:lnTo>
                <a:lnTo>
                  <a:pt x="204" y="72"/>
                </a:lnTo>
                <a:lnTo>
                  <a:pt x="208" y="64"/>
                </a:lnTo>
                <a:lnTo>
                  <a:pt x="208" y="56"/>
                </a:lnTo>
                <a:lnTo>
                  <a:pt x="208" y="52"/>
                </a:lnTo>
                <a:lnTo>
                  <a:pt x="208" y="48"/>
                </a:lnTo>
                <a:lnTo>
                  <a:pt x="208" y="48"/>
                </a:lnTo>
                <a:lnTo>
                  <a:pt x="204" y="48"/>
                </a:lnTo>
                <a:lnTo>
                  <a:pt x="200" y="48"/>
                </a:lnTo>
                <a:lnTo>
                  <a:pt x="192" y="48"/>
                </a:lnTo>
                <a:lnTo>
                  <a:pt x="184" y="48"/>
                </a:lnTo>
                <a:lnTo>
                  <a:pt x="140" y="52"/>
                </a:lnTo>
                <a:lnTo>
                  <a:pt x="128" y="56"/>
                </a:lnTo>
                <a:lnTo>
                  <a:pt x="112" y="56"/>
                </a:lnTo>
                <a:lnTo>
                  <a:pt x="100" y="60"/>
                </a:lnTo>
                <a:lnTo>
                  <a:pt x="80" y="64"/>
                </a:lnTo>
                <a:lnTo>
                  <a:pt x="64" y="64"/>
                </a:lnTo>
                <a:lnTo>
                  <a:pt x="52" y="64"/>
                </a:lnTo>
                <a:lnTo>
                  <a:pt x="40" y="64"/>
                </a:lnTo>
                <a:lnTo>
                  <a:pt x="28" y="64"/>
                </a:lnTo>
                <a:lnTo>
                  <a:pt x="20" y="56"/>
                </a:lnTo>
                <a:lnTo>
                  <a:pt x="12" y="52"/>
                </a:lnTo>
                <a:lnTo>
                  <a:pt x="4" y="44"/>
                </a:lnTo>
                <a:lnTo>
                  <a:pt x="0" y="32"/>
                </a:lnTo>
                <a:lnTo>
                  <a:pt x="28" y="32"/>
                </a:lnTo>
                <a:lnTo>
                  <a:pt x="60" y="28"/>
                </a:lnTo>
                <a:lnTo>
                  <a:pt x="68" y="28"/>
                </a:lnTo>
                <a:lnTo>
                  <a:pt x="76" y="28"/>
                </a:lnTo>
                <a:lnTo>
                  <a:pt x="84" y="24"/>
                </a:lnTo>
                <a:lnTo>
                  <a:pt x="96" y="24"/>
                </a:lnTo>
                <a:lnTo>
                  <a:pt x="120" y="24"/>
                </a:lnTo>
                <a:lnTo>
                  <a:pt x="144" y="20"/>
                </a:lnTo>
                <a:lnTo>
                  <a:pt x="160" y="16"/>
                </a:lnTo>
                <a:lnTo>
                  <a:pt x="172" y="16"/>
                </a:lnTo>
                <a:lnTo>
                  <a:pt x="184" y="16"/>
                </a:lnTo>
                <a:lnTo>
                  <a:pt x="192" y="12"/>
                </a:lnTo>
                <a:lnTo>
                  <a:pt x="200" y="12"/>
                </a:lnTo>
                <a:lnTo>
                  <a:pt x="204" y="8"/>
                </a:lnTo>
                <a:lnTo>
                  <a:pt x="212" y="8"/>
                </a:lnTo>
                <a:lnTo>
                  <a:pt x="212" y="8"/>
                </a:lnTo>
                <a:lnTo>
                  <a:pt x="216" y="4"/>
                </a:lnTo>
                <a:lnTo>
                  <a:pt x="224" y="0"/>
                </a:lnTo>
                <a:lnTo>
                  <a:pt x="232" y="0"/>
                </a:lnTo>
                <a:lnTo>
                  <a:pt x="236" y="0"/>
                </a:lnTo>
                <a:lnTo>
                  <a:pt x="244" y="4"/>
                </a:lnTo>
                <a:lnTo>
                  <a:pt x="252" y="8"/>
                </a:lnTo>
                <a:lnTo>
                  <a:pt x="260" y="12"/>
                </a:lnTo>
                <a:lnTo>
                  <a:pt x="272" y="16"/>
                </a:lnTo>
                <a:lnTo>
                  <a:pt x="280" y="24"/>
                </a:lnTo>
                <a:lnTo>
                  <a:pt x="288" y="28"/>
                </a:lnTo>
                <a:lnTo>
                  <a:pt x="292" y="36"/>
                </a:lnTo>
                <a:lnTo>
                  <a:pt x="296" y="40"/>
                </a:lnTo>
                <a:lnTo>
                  <a:pt x="296" y="44"/>
                </a:lnTo>
                <a:lnTo>
                  <a:pt x="296" y="48"/>
                </a:lnTo>
                <a:lnTo>
                  <a:pt x="292" y="52"/>
                </a:lnTo>
                <a:lnTo>
                  <a:pt x="288" y="52"/>
                </a:lnTo>
                <a:lnTo>
                  <a:pt x="284" y="56"/>
                </a:lnTo>
                <a:lnTo>
                  <a:pt x="280" y="60"/>
                </a:lnTo>
                <a:lnTo>
                  <a:pt x="272" y="64"/>
                </a:lnTo>
                <a:lnTo>
                  <a:pt x="268" y="72"/>
                </a:lnTo>
                <a:lnTo>
                  <a:pt x="260" y="84"/>
                </a:lnTo>
                <a:lnTo>
                  <a:pt x="252" y="96"/>
                </a:lnTo>
                <a:lnTo>
                  <a:pt x="244" y="112"/>
                </a:lnTo>
                <a:lnTo>
                  <a:pt x="232" y="128"/>
                </a:lnTo>
                <a:lnTo>
                  <a:pt x="232" y="128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4" name="Freeform 392">
            <a:extLst>
              <a:ext uri="{FF2B5EF4-FFF2-40B4-BE49-F238E27FC236}">
                <a16:creationId xmlns:a16="http://schemas.microsoft.com/office/drawing/2014/main" id="{00A5F8D8-A9C1-4927-9E5D-A1F2538BCCA9}"/>
              </a:ext>
            </a:extLst>
          </p:cNvPr>
          <p:cNvSpPr>
            <a:spLocks/>
          </p:cNvSpPr>
          <p:nvPr/>
        </p:nvSpPr>
        <p:spPr bwMode="auto">
          <a:xfrm>
            <a:off x="5593500" y="5110702"/>
            <a:ext cx="1811681" cy="377464"/>
          </a:xfrm>
          <a:custGeom>
            <a:avLst/>
            <a:gdLst>
              <a:gd name="T0" fmla="*/ 480 w 488"/>
              <a:gd name="T1" fmla="*/ 44 h 76"/>
              <a:gd name="T2" fmla="*/ 476 w 488"/>
              <a:gd name="T3" fmla="*/ 44 h 76"/>
              <a:gd name="T4" fmla="*/ 460 w 488"/>
              <a:gd name="T5" fmla="*/ 44 h 76"/>
              <a:gd name="T6" fmla="*/ 424 w 488"/>
              <a:gd name="T7" fmla="*/ 44 h 76"/>
              <a:gd name="T8" fmla="*/ 376 w 488"/>
              <a:gd name="T9" fmla="*/ 40 h 76"/>
              <a:gd name="T10" fmla="*/ 312 w 488"/>
              <a:gd name="T11" fmla="*/ 44 h 76"/>
              <a:gd name="T12" fmla="*/ 288 w 488"/>
              <a:gd name="T13" fmla="*/ 48 h 76"/>
              <a:gd name="T14" fmla="*/ 252 w 488"/>
              <a:gd name="T15" fmla="*/ 52 h 76"/>
              <a:gd name="T16" fmla="*/ 212 w 488"/>
              <a:gd name="T17" fmla="*/ 56 h 76"/>
              <a:gd name="T18" fmla="*/ 160 w 488"/>
              <a:gd name="T19" fmla="*/ 60 h 76"/>
              <a:gd name="T20" fmla="*/ 108 w 488"/>
              <a:gd name="T21" fmla="*/ 68 h 76"/>
              <a:gd name="T22" fmla="*/ 72 w 488"/>
              <a:gd name="T23" fmla="*/ 72 h 76"/>
              <a:gd name="T24" fmla="*/ 44 w 488"/>
              <a:gd name="T25" fmla="*/ 76 h 76"/>
              <a:gd name="T26" fmla="*/ 36 w 488"/>
              <a:gd name="T27" fmla="*/ 76 h 76"/>
              <a:gd name="T28" fmla="*/ 28 w 488"/>
              <a:gd name="T29" fmla="*/ 72 h 76"/>
              <a:gd name="T30" fmla="*/ 20 w 488"/>
              <a:gd name="T31" fmla="*/ 68 h 76"/>
              <a:gd name="T32" fmla="*/ 12 w 488"/>
              <a:gd name="T33" fmla="*/ 56 h 76"/>
              <a:gd name="T34" fmla="*/ 0 w 488"/>
              <a:gd name="T35" fmla="*/ 40 h 76"/>
              <a:gd name="T36" fmla="*/ 16 w 488"/>
              <a:gd name="T37" fmla="*/ 40 h 76"/>
              <a:gd name="T38" fmla="*/ 36 w 488"/>
              <a:gd name="T39" fmla="*/ 40 h 76"/>
              <a:gd name="T40" fmla="*/ 64 w 488"/>
              <a:gd name="T41" fmla="*/ 36 h 76"/>
              <a:gd name="T42" fmla="*/ 100 w 488"/>
              <a:gd name="T43" fmla="*/ 32 h 76"/>
              <a:gd name="T44" fmla="*/ 140 w 488"/>
              <a:gd name="T45" fmla="*/ 28 h 76"/>
              <a:gd name="T46" fmla="*/ 188 w 488"/>
              <a:gd name="T47" fmla="*/ 24 h 76"/>
              <a:gd name="T48" fmla="*/ 240 w 488"/>
              <a:gd name="T49" fmla="*/ 16 h 76"/>
              <a:gd name="T50" fmla="*/ 296 w 488"/>
              <a:gd name="T51" fmla="*/ 8 h 76"/>
              <a:gd name="T52" fmla="*/ 348 w 488"/>
              <a:gd name="T53" fmla="*/ 4 h 76"/>
              <a:gd name="T54" fmla="*/ 392 w 488"/>
              <a:gd name="T55" fmla="*/ 0 h 76"/>
              <a:gd name="T56" fmla="*/ 420 w 488"/>
              <a:gd name="T57" fmla="*/ 0 h 76"/>
              <a:gd name="T58" fmla="*/ 440 w 488"/>
              <a:gd name="T59" fmla="*/ 0 h 76"/>
              <a:gd name="T60" fmla="*/ 464 w 488"/>
              <a:gd name="T61" fmla="*/ 4 h 76"/>
              <a:gd name="T62" fmla="*/ 480 w 488"/>
              <a:gd name="T63" fmla="*/ 20 h 76"/>
              <a:gd name="T64" fmla="*/ 488 w 488"/>
              <a:gd name="T65" fmla="*/ 32 h 76"/>
              <a:gd name="T66" fmla="*/ 484 w 488"/>
              <a:gd name="T67" fmla="*/ 40 h 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488" h="76">
                <a:moveTo>
                  <a:pt x="484" y="40"/>
                </a:moveTo>
                <a:lnTo>
                  <a:pt x="480" y="44"/>
                </a:lnTo>
                <a:lnTo>
                  <a:pt x="480" y="44"/>
                </a:lnTo>
                <a:lnTo>
                  <a:pt x="476" y="44"/>
                </a:lnTo>
                <a:lnTo>
                  <a:pt x="472" y="44"/>
                </a:lnTo>
                <a:lnTo>
                  <a:pt x="460" y="44"/>
                </a:lnTo>
                <a:lnTo>
                  <a:pt x="444" y="44"/>
                </a:lnTo>
                <a:lnTo>
                  <a:pt x="424" y="44"/>
                </a:lnTo>
                <a:lnTo>
                  <a:pt x="408" y="40"/>
                </a:lnTo>
                <a:lnTo>
                  <a:pt x="376" y="40"/>
                </a:lnTo>
                <a:lnTo>
                  <a:pt x="344" y="40"/>
                </a:lnTo>
                <a:lnTo>
                  <a:pt x="312" y="44"/>
                </a:lnTo>
                <a:lnTo>
                  <a:pt x="300" y="44"/>
                </a:lnTo>
                <a:lnTo>
                  <a:pt x="288" y="48"/>
                </a:lnTo>
                <a:lnTo>
                  <a:pt x="272" y="48"/>
                </a:lnTo>
                <a:lnTo>
                  <a:pt x="252" y="52"/>
                </a:lnTo>
                <a:lnTo>
                  <a:pt x="232" y="52"/>
                </a:lnTo>
                <a:lnTo>
                  <a:pt x="212" y="56"/>
                </a:lnTo>
                <a:lnTo>
                  <a:pt x="184" y="60"/>
                </a:lnTo>
                <a:lnTo>
                  <a:pt x="160" y="60"/>
                </a:lnTo>
                <a:lnTo>
                  <a:pt x="132" y="64"/>
                </a:lnTo>
                <a:lnTo>
                  <a:pt x="108" y="68"/>
                </a:lnTo>
                <a:lnTo>
                  <a:pt x="88" y="72"/>
                </a:lnTo>
                <a:lnTo>
                  <a:pt x="72" y="72"/>
                </a:lnTo>
                <a:lnTo>
                  <a:pt x="56" y="76"/>
                </a:lnTo>
                <a:lnTo>
                  <a:pt x="44" y="76"/>
                </a:lnTo>
                <a:lnTo>
                  <a:pt x="40" y="76"/>
                </a:lnTo>
                <a:lnTo>
                  <a:pt x="36" y="76"/>
                </a:lnTo>
                <a:lnTo>
                  <a:pt x="32" y="76"/>
                </a:lnTo>
                <a:lnTo>
                  <a:pt x="28" y="72"/>
                </a:lnTo>
                <a:lnTo>
                  <a:pt x="24" y="72"/>
                </a:lnTo>
                <a:lnTo>
                  <a:pt x="20" y="68"/>
                </a:lnTo>
                <a:lnTo>
                  <a:pt x="16" y="64"/>
                </a:lnTo>
                <a:lnTo>
                  <a:pt x="12" y="56"/>
                </a:lnTo>
                <a:lnTo>
                  <a:pt x="4" y="48"/>
                </a:lnTo>
                <a:lnTo>
                  <a:pt x="0" y="40"/>
                </a:lnTo>
                <a:lnTo>
                  <a:pt x="8" y="40"/>
                </a:lnTo>
                <a:lnTo>
                  <a:pt x="16" y="40"/>
                </a:lnTo>
                <a:lnTo>
                  <a:pt x="24" y="40"/>
                </a:lnTo>
                <a:lnTo>
                  <a:pt x="36" y="40"/>
                </a:lnTo>
                <a:lnTo>
                  <a:pt x="48" y="40"/>
                </a:lnTo>
                <a:lnTo>
                  <a:pt x="64" y="36"/>
                </a:lnTo>
                <a:lnTo>
                  <a:pt x="80" y="36"/>
                </a:lnTo>
                <a:lnTo>
                  <a:pt x="100" y="32"/>
                </a:lnTo>
                <a:lnTo>
                  <a:pt x="120" y="32"/>
                </a:lnTo>
                <a:lnTo>
                  <a:pt x="140" y="28"/>
                </a:lnTo>
                <a:lnTo>
                  <a:pt x="164" y="24"/>
                </a:lnTo>
                <a:lnTo>
                  <a:pt x="188" y="24"/>
                </a:lnTo>
                <a:lnTo>
                  <a:pt x="212" y="20"/>
                </a:lnTo>
                <a:lnTo>
                  <a:pt x="240" y="16"/>
                </a:lnTo>
                <a:lnTo>
                  <a:pt x="268" y="12"/>
                </a:lnTo>
                <a:lnTo>
                  <a:pt x="296" y="8"/>
                </a:lnTo>
                <a:lnTo>
                  <a:pt x="324" y="4"/>
                </a:lnTo>
                <a:lnTo>
                  <a:pt x="348" y="4"/>
                </a:lnTo>
                <a:lnTo>
                  <a:pt x="372" y="0"/>
                </a:lnTo>
                <a:lnTo>
                  <a:pt x="392" y="0"/>
                </a:lnTo>
                <a:lnTo>
                  <a:pt x="408" y="0"/>
                </a:lnTo>
                <a:lnTo>
                  <a:pt x="420" y="0"/>
                </a:lnTo>
                <a:lnTo>
                  <a:pt x="432" y="0"/>
                </a:lnTo>
                <a:lnTo>
                  <a:pt x="440" y="0"/>
                </a:lnTo>
                <a:lnTo>
                  <a:pt x="452" y="0"/>
                </a:lnTo>
                <a:lnTo>
                  <a:pt x="464" y="4"/>
                </a:lnTo>
                <a:lnTo>
                  <a:pt x="472" y="12"/>
                </a:lnTo>
                <a:lnTo>
                  <a:pt x="480" y="20"/>
                </a:lnTo>
                <a:lnTo>
                  <a:pt x="484" y="28"/>
                </a:lnTo>
                <a:lnTo>
                  <a:pt x="488" y="32"/>
                </a:lnTo>
                <a:lnTo>
                  <a:pt x="488" y="36"/>
                </a:lnTo>
                <a:lnTo>
                  <a:pt x="484" y="40"/>
                </a:lnTo>
                <a:lnTo>
                  <a:pt x="484" y="40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5" name="Freeform 393">
            <a:extLst>
              <a:ext uri="{FF2B5EF4-FFF2-40B4-BE49-F238E27FC236}">
                <a16:creationId xmlns:a16="http://schemas.microsoft.com/office/drawing/2014/main" id="{78BB9FC3-538C-4D18-AF0D-7928CA9FD449}"/>
              </a:ext>
            </a:extLst>
          </p:cNvPr>
          <p:cNvSpPr>
            <a:spLocks/>
          </p:cNvSpPr>
          <p:nvPr/>
        </p:nvSpPr>
        <p:spPr bwMode="auto">
          <a:xfrm>
            <a:off x="5899720" y="5567632"/>
            <a:ext cx="296996" cy="834393"/>
          </a:xfrm>
          <a:custGeom>
            <a:avLst/>
            <a:gdLst>
              <a:gd name="T0" fmla="*/ 8 w 80"/>
              <a:gd name="T1" fmla="*/ 32 h 168"/>
              <a:gd name="T2" fmla="*/ 0 w 80"/>
              <a:gd name="T3" fmla="*/ 24 h 168"/>
              <a:gd name="T4" fmla="*/ 0 w 80"/>
              <a:gd name="T5" fmla="*/ 16 h 168"/>
              <a:gd name="T6" fmla="*/ 0 w 80"/>
              <a:gd name="T7" fmla="*/ 12 h 168"/>
              <a:gd name="T8" fmla="*/ 0 w 80"/>
              <a:gd name="T9" fmla="*/ 4 h 168"/>
              <a:gd name="T10" fmla="*/ 4 w 80"/>
              <a:gd name="T11" fmla="*/ 4 h 168"/>
              <a:gd name="T12" fmla="*/ 8 w 80"/>
              <a:gd name="T13" fmla="*/ 4 h 168"/>
              <a:gd name="T14" fmla="*/ 16 w 80"/>
              <a:gd name="T15" fmla="*/ 0 h 168"/>
              <a:gd name="T16" fmla="*/ 24 w 80"/>
              <a:gd name="T17" fmla="*/ 0 h 168"/>
              <a:gd name="T18" fmla="*/ 32 w 80"/>
              <a:gd name="T19" fmla="*/ 4 h 168"/>
              <a:gd name="T20" fmla="*/ 44 w 80"/>
              <a:gd name="T21" fmla="*/ 4 h 168"/>
              <a:gd name="T22" fmla="*/ 56 w 80"/>
              <a:gd name="T23" fmla="*/ 8 h 168"/>
              <a:gd name="T24" fmla="*/ 72 w 80"/>
              <a:gd name="T25" fmla="*/ 8 h 168"/>
              <a:gd name="T26" fmla="*/ 72 w 80"/>
              <a:gd name="T27" fmla="*/ 24 h 168"/>
              <a:gd name="T28" fmla="*/ 72 w 80"/>
              <a:gd name="T29" fmla="*/ 32 h 168"/>
              <a:gd name="T30" fmla="*/ 72 w 80"/>
              <a:gd name="T31" fmla="*/ 40 h 168"/>
              <a:gd name="T32" fmla="*/ 72 w 80"/>
              <a:gd name="T33" fmla="*/ 52 h 168"/>
              <a:gd name="T34" fmla="*/ 76 w 80"/>
              <a:gd name="T35" fmla="*/ 64 h 168"/>
              <a:gd name="T36" fmla="*/ 76 w 80"/>
              <a:gd name="T37" fmla="*/ 76 h 168"/>
              <a:gd name="T38" fmla="*/ 76 w 80"/>
              <a:gd name="T39" fmla="*/ 88 h 168"/>
              <a:gd name="T40" fmla="*/ 76 w 80"/>
              <a:gd name="T41" fmla="*/ 100 h 168"/>
              <a:gd name="T42" fmla="*/ 80 w 80"/>
              <a:gd name="T43" fmla="*/ 112 h 168"/>
              <a:gd name="T44" fmla="*/ 80 w 80"/>
              <a:gd name="T45" fmla="*/ 124 h 168"/>
              <a:gd name="T46" fmla="*/ 76 w 80"/>
              <a:gd name="T47" fmla="*/ 132 h 168"/>
              <a:gd name="T48" fmla="*/ 76 w 80"/>
              <a:gd name="T49" fmla="*/ 140 h 168"/>
              <a:gd name="T50" fmla="*/ 76 w 80"/>
              <a:gd name="T51" fmla="*/ 148 h 168"/>
              <a:gd name="T52" fmla="*/ 76 w 80"/>
              <a:gd name="T53" fmla="*/ 152 h 168"/>
              <a:gd name="T54" fmla="*/ 76 w 80"/>
              <a:gd name="T55" fmla="*/ 156 h 168"/>
              <a:gd name="T56" fmla="*/ 72 w 80"/>
              <a:gd name="T57" fmla="*/ 160 h 168"/>
              <a:gd name="T58" fmla="*/ 68 w 80"/>
              <a:gd name="T59" fmla="*/ 164 h 168"/>
              <a:gd name="T60" fmla="*/ 64 w 80"/>
              <a:gd name="T61" fmla="*/ 164 h 168"/>
              <a:gd name="T62" fmla="*/ 56 w 80"/>
              <a:gd name="T63" fmla="*/ 168 h 168"/>
              <a:gd name="T64" fmla="*/ 52 w 80"/>
              <a:gd name="T65" fmla="*/ 164 h 168"/>
              <a:gd name="T66" fmla="*/ 48 w 80"/>
              <a:gd name="T67" fmla="*/ 160 h 168"/>
              <a:gd name="T68" fmla="*/ 48 w 80"/>
              <a:gd name="T69" fmla="*/ 156 h 168"/>
              <a:gd name="T70" fmla="*/ 44 w 80"/>
              <a:gd name="T71" fmla="*/ 148 h 168"/>
              <a:gd name="T72" fmla="*/ 40 w 80"/>
              <a:gd name="T73" fmla="*/ 140 h 168"/>
              <a:gd name="T74" fmla="*/ 36 w 80"/>
              <a:gd name="T75" fmla="*/ 132 h 168"/>
              <a:gd name="T76" fmla="*/ 32 w 80"/>
              <a:gd name="T77" fmla="*/ 120 h 168"/>
              <a:gd name="T78" fmla="*/ 32 w 80"/>
              <a:gd name="T79" fmla="*/ 108 h 168"/>
              <a:gd name="T80" fmla="*/ 28 w 80"/>
              <a:gd name="T81" fmla="*/ 92 h 168"/>
              <a:gd name="T82" fmla="*/ 24 w 80"/>
              <a:gd name="T83" fmla="*/ 80 h 168"/>
              <a:gd name="T84" fmla="*/ 20 w 80"/>
              <a:gd name="T85" fmla="*/ 68 h 168"/>
              <a:gd name="T86" fmla="*/ 20 w 80"/>
              <a:gd name="T87" fmla="*/ 60 h 168"/>
              <a:gd name="T88" fmla="*/ 16 w 80"/>
              <a:gd name="T89" fmla="*/ 52 h 168"/>
              <a:gd name="T90" fmla="*/ 12 w 80"/>
              <a:gd name="T91" fmla="*/ 44 h 168"/>
              <a:gd name="T92" fmla="*/ 8 w 80"/>
              <a:gd name="T93" fmla="*/ 36 h 168"/>
              <a:gd name="T94" fmla="*/ 8 w 80"/>
              <a:gd name="T95" fmla="*/ 32 h 168"/>
              <a:gd name="T96" fmla="*/ 8 w 80"/>
              <a:gd name="T97" fmla="*/ 32 h 1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80" h="168">
                <a:moveTo>
                  <a:pt x="8" y="32"/>
                </a:moveTo>
                <a:lnTo>
                  <a:pt x="0" y="24"/>
                </a:lnTo>
                <a:lnTo>
                  <a:pt x="0" y="16"/>
                </a:lnTo>
                <a:lnTo>
                  <a:pt x="0" y="12"/>
                </a:lnTo>
                <a:lnTo>
                  <a:pt x="0" y="4"/>
                </a:lnTo>
                <a:lnTo>
                  <a:pt x="4" y="4"/>
                </a:lnTo>
                <a:lnTo>
                  <a:pt x="8" y="4"/>
                </a:lnTo>
                <a:lnTo>
                  <a:pt x="16" y="0"/>
                </a:lnTo>
                <a:lnTo>
                  <a:pt x="24" y="0"/>
                </a:lnTo>
                <a:lnTo>
                  <a:pt x="32" y="4"/>
                </a:lnTo>
                <a:lnTo>
                  <a:pt x="44" y="4"/>
                </a:lnTo>
                <a:lnTo>
                  <a:pt x="56" y="8"/>
                </a:lnTo>
                <a:lnTo>
                  <a:pt x="72" y="8"/>
                </a:lnTo>
                <a:lnTo>
                  <a:pt x="72" y="24"/>
                </a:lnTo>
                <a:lnTo>
                  <a:pt x="72" y="32"/>
                </a:lnTo>
                <a:lnTo>
                  <a:pt x="72" y="40"/>
                </a:lnTo>
                <a:lnTo>
                  <a:pt x="72" y="52"/>
                </a:lnTo>
                <a:lnTo>
                  <a:pt x="76" y="64"/>
                </a:lnTo>
                <a:lnTo>
                  <a:pt x="76" y="76"/>
                </a:lnTo>
                <a:lnTo>
                  <a:pt x="76" y="88"/>
                </a:lnTo>
                <a:lnTo>
                  <a:pt x="76" y="100"/>
                </a:lnTo>
                <a:lnTo>
                  <a:pt x="80" y="112"/>
                </a:lnTo>
                <a:lnTo>
                  <a:pt x="80" y="124"/>
                </a:lnTo>
                <a:lnTo>
                  <a:pt x="76" y="132"/>
                </a:lnTo>
                <a:lnTo>
                  <a:pt x="76" y="140"/>
                </a:lnTo>
                <a:lnTo>
                  <a:pt x="76" y="148"/>
                </a:lnTo>
                <a:lnTo>
                  <a:pt x="76" y="152"/>
                </a:lnTo>
                <a:lnTo>
                  <a:pt x="76" y="156"/>
                </a:lnTo>
                <a:lnTo>
                  <a:pt x="72" y="160"/>
                </a:lnTo>
                <a:lnTo>
                  <a:pt x="68" y="164"/>
                </a:lnTo>
                <a:lnTo>
                  <a:pt x="64" y="164"/>
                </a:lnTo>
                <a:lnTo>
                  <a:pt x="56" y="168"/>
                </a:lnTo>
                <a:lnTo>
                  <a:pt x="52" y="164"/>
                </a:lnTo>
                <a:lnTo>
                  <a:pt x="48" y="160"/>
                </a:lnTo>
                <a:lnTo>
                  <a:pt x="48" y="156"/>
                </a:lnTo>
                <a:lnTo>
                  <a:pt x="44" y="148"/>
                </a:lnTo>
                <a:lnTo>
                  <a:pt x="40" y="140"/>
                </a:lnTo>
                <a:lnTo>
                  <a:pt x="36" y="132"/>
                </a:lnTo>
                <a:lnTo>
                  <a:pt x="32" y="120"/>
                </a:lnTo>
                <a:lnTo>
                  <a:pt x="32" y="108"/>
                </a:lnTo>
                <a:lnTo>
                  <a:pt x="28" y="92"/>
                </a:lnTo>
                <a:lnTo>
                  <a:pt x="24" y="80"/>
                </a:lnTo>
                <a:lnTo>
                  <a:pt x="20" y="68"/>
                </a:lnTo>
                <a:lnTo>
                  <a:pt x="20" y="60"/>
                </a:lnTo>
                <a:lnTo>
                  <a:pt x="16" y="52"/>
                </a:lnTo>
                <a:lnTo>
                  <a:pt x="12" y="44"/>
                </a:lnTo>
                <a:lnTo>
                  <a:pt x="8" y="36"/>
                </a:lnTo>
                <a:lnTo>
                  <a:pt x="8" y="32"/>
                </a:lnTo>
                <a:lnTo>
                  <a:pt x="8" y="32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6" name="Freeform 394">
            <a:extLst>
              <a:ext uri="{FF2B5EF4-FFF2-40B4-BE49-F238E27FC236}">
                <a16:creationId xmlns:a16="http://schemas.microsoft.com/office/drawing/2014/main" id="{F185737E-6E9E-42E9-B844-0293AD5E2ED2}"/>
              </a:ext>
            </a:extLst>
          </p:cNvPr>
          <p:cNvSpPr>
            <a:spLocks/>
          </p:cNvSpPr>
          <p:nvPr/>
        </p:nvSpPr>
        <p:spPr bwMode="auto">
          <a:xfrm>
            <a:off x="6111161" y="5547765"/>
            <a:ext cx="846442" cy="556262"/>
          </a:xfrm>
          <a:custGeom>
            <a:avLst/>
            <a:gdLst>
              <a:gd name="T0" fmla="*/ 168 w 228"/>
              <a:gd name="T1" fmla="*/ 20 h 112"/>
              <a:gd name="T2" fmla="*/ 164 w 228"/>
              <a:gd name="T3" fmla="*/ 20 h 112"/>
              <a:gd name="T4" fmla="*/ 160 w 228"/>
              <a:gd name="T5" fmla="*/ 20 h 112"/>
              <a:gd name="T6" fmla="*/ 156 w 228"/>
              <a:gd name="T7" fmla="*/ 20 h 112"/>
              <a:gd name="T8" fmla="*/ 152 w 228"/>
              <a:gd name="T9" fmla="*/ 20 h 112"/>
              <a:gd name="T10" fmla="*/ 144 w 228"/>
              <a:gd name="T11" fmla="*/ 20 h 112"/>
              <a:gd name="T12" fmla="*/ 136 w 228"/>
              <a:gd name="T13" fmla="*/ 20 h 112"/>
              <a:gd name="T14" fmla="*/ 128 w 228"/>
              <a:gd name="T15" fmla="*/ 20 h 112"/>
              <a:gd name="T16" fmla="*/ 120 w 228"/>
              <a:gd name="T17" fmla="*/ 20 h 112"/>
              <a:gd name="T18" fmla="*/ 108 w 228"/>
              <a:gd name="T19" fmla="*/ 20 h 112"/>
              <a:gd name="T20" fmla="*/ 96 w 228"/>
              <a:gd name="T21" fmla="*/ 24 h 112"/>
              <a:gd name="T22" fmla="*/ 84 w 228"/>
              <a:gd name="T23" fmla="*/ 24 h 112"/>
              <a:gd name="T24" fmla="*/ 68 w 228"/>
              <a:gd name="T25" fmla="*/ 24 h 112"/>
              <a:gd name="T26" fmla="*/ 52 w 228"/>
              <a:gd name="T27" fmla="*/ 28 h 112"/>
              <a:gd name="T28" fmla="*/ 36 w 228"/>
              <a:gd name="T29" fmla="*/ 28 h 112"/>
              <a:gd name="T30" fmla="*/ 20 w 228"/>
              <a:gd name="T31" fmla="*/ 28 h 112"/>
              <a:gd name="T32" fmla="*/ 0 w 228"/>
              <a:gd name="T33" fmla="*/ 32 h 112"/>
              <a:gd name="T34" fmla="*/ 0 w 228"/>
              <a:gd name="T35" fmla="*/ 24 h 112"/>
              <a:gd name="T36" fmla="*/ 20 w 228"/>
              <a:gd name="T37" fmla="*/ 20 h 112"/>
              <a:gd name="T38" fmla="*/ 40 w 228"/>
              <a:gd name="T39" fmla="*/ 20 h 112"/>
              <a:gd name="T40" fmla="*/ 56 w 228"/>
              <a:gd name="T41" fmla="*/ 20 h 112"/>
              <a:gd name="T42" fmla="*/ 72 w 228"/>
              <a:gd name="T43" fmla="*/ 20 h 112"/>
              <a:gd name="T44" fmla="*/ 88 w 228"/>
              <a:gd name="T45" fmla="*/ 16 h 112"/>
              <a:gd name="T46" fmla="*/ 100 w 228"/>
              <a:gd name="T47" fmla="*/ 16 h 112"/>
              <a:gd name="T48" fmla="*/ 108 w 228"/>
              <a:gd name="T49" fmla="*/ 16 h 112"/>
              <a:gd name="T50" fmla="*/ 116 w 228"/>
              <a:gd name="T51" fmla="*/ 12 h 112"/>
              <a:gd name="T52" fmla="*/ 132 w 228"/>
              <a:gd name="T53" fmla="*/ 12 h 112"/>
              <a:gd name="T54" fmla="*/ 140 w 228"/>
              <a:gd name="T55" fmla="*/ 8 h 112"/>
              <a:gd name="T56" fmla="*/ 148 w 228"/>
              <a:gd name="T57" fmla="*/ 8 h 112"/>
              <a:gd name="T58" fmla="*/ 152 w 228"/>
              <a:gd name="T59" fmla="*/ 4 h 112"/>
              <a:gd name="T60" fmla="*/ 156 w 228"/>
              <a:gd name="T61" fmla="*/ 0 h 112"/>
              <a:gd name="T62" fmla="*/ 160 w 228"/>
              <a:gd name="T63" fmla="*/ 0 h 112"/>
              <a:gd name="T64" fmla="*/ 168 w 228"/>
              <a:gd name="T65" fmla="*/ 0 h 112"/>
              <a:gd name="T66" fmla="*/ 172 w 228"/>
              <a:gd name="T67" fmla="*/ 0 h 112"/>
              <a:gd name="T68" fmla="*/ 180 w 228"/>
              <a:gd name="T69" fmla="*/ 4 h 112"/>
              <a:gd name="T70" fmla="*/ 192 w 228"/>
              <a:gd name="T71" fmla="*/ 8 h 112"/>
              <a:gd name="T72" fmla="*/ 204 w 228"/>
              <a:gd name="T73" fmla="*/ 12 h 112"/>
              <a:gd name="T74" fmla="*/ 216 w 228"/>
              <a:gd name="T75" fmla="*/ 16 h 112"/>
              <a:gd name="T76" fmla="*/ 224 w 228"/>
              <a:gd name="T77" fmla="*/ 24 h 112"/>
              <a:gd name="T78" fmla="*/ 228 w 228"/>
              <a:gd name="T79" fmla="*/ 24 h 112"/>
              <a:gd name="T80" fmla="*/ 228 w 228"/>
              <a:gd name="T81" fmla="*/ 28 h 112"/>
              <a:gd name="T82" fmla="*/ 228 w 228"/>
              <a:gd name="T83" fmla="*/ 28 h 112"/>
              <a:gd name="T84" fmla="*/ 228 w 228"/>
              <a:gd name="T85" fmla="*/ 28 h 112"/>
              <a:gd name="T86" fmla="*/ 224 w 228"/>
              <a:gd name="T87" fmla="*/ 32 h 112"/>
              <a:gd name="T88" fmla="*/ 216 w 228"/>
              <a:gd name="T89" fmla="*/ 32 h 112"/>
              <a:gd name="T90" fmla="*/ 212 w 228"/>
              <a:gd name="T91" fmla="*/ 36 h 112"/>
              <a:gd name="T92" fmla="*/ 204 w 228"/>
              <a:gd name="T93" fmla="*/ 40 h 112"/>
              <a:gd name="T94" fmla="*/ 200 w 228"/>
              <a:gd name="T95" fmla="*/ 48 h 112"/>
              <a:gd name="T96" fmla="*/ 192 w 228"/>
              <a:gd name="T97" fmla="*/ 60 h 112"/>
              <a:gd name="T98" fmla="*/ 188 w 228"/>
              <a:gd name="T99" fmla="*/ 72 h 112"/>
              <a:gd name="T100" fmla="*/ 184 w 228"/>
              <a:gd name="T101" fmla="*/ 84 h 112"/>
              <a:gd name="T102" fmla="*/ 180 w 228"/>
              <a:gd name="T103" fmla="*/ 96 h 112"/>
              <a:gd name="T104" fmla="*/ 176 w 228"/>
              <a:gd name="T105" fmla="*/ 112 h 112"/>
              <a:gd name="T106" fmla="*/ 152 w 228"/>
              <a:gd name="T107" fmla="*/ 112 h 112"/>
              <a:gd name="T108" fmla="*/ 156 w 228"/>
              <a:gd name="T109" fmla="*/ 92 h 112"/>
              <a:gd name="T110" fmla="*/ 160 w 228"/>
              <a:gd name="T111" fmla="*/ 76 h 112"/>
              <a:gd name="T112" fmla="*/ 164 w 228"/>
              <a:gd name="T113" fmla="*/ 60 h 112"/>
              <a:gd name="T114" fmla="*/ 168 w 228"/>
              <a:gd name="T115" fmla="*/ 48 h 112"/>
              <a:gd name="T116" fmla="*/ 168 w 228"/>
              <a:gd name="T117" fmla="*/ 36 h 112"/>
              <a:gd name="T118" fmla="*/ 168 w 228"/>
              <a:gd name="T119" fmla="*/ 32 h 112"/>
              <a:gd name="T120" fmla="*/ 168 w 228"/>
              <a:gd name="T121" fmla="*/ 24 h 112"/>
              <a:gd name="T122" fmla="*/ 168 w 228"/>
              <a:gd name="T123" fmla="*/ 20 h 112"/>
              <a:gd name="T124" fmla="*/ 168 w 228"/>
              <a:gd name="T125" fmla="*/ 20 h 1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28" h="112">
                <a:moveTo>
                  <a:pt x="168" y="20"/>
                </a:moveTo>
                <a:lnTo>
                  <a:pt x="164" y="20"/>
                </a:lnTo>
                <a:lnTo>
                  <a:pt x="160" y="20"/>
                </a:lnTo>
                <a:lnTo>
                  <a:pt x="156" y="20"/>
                </a:lnTo>
                <a:lnTo>
                  <a:pt x="152" y="20"/>
                </a:lnTo>
                <a:lnTo>
                  <a:pt x="144" y="20"/>
                </a:lnTo>
                <a:lnTo>
                  <a:pt x="136" y="20"/>
                </a:lnTo>
                <a:lnTo>
                  <a:pt x="128" y="20"/>
                </a:lnTo>
                <a:lnTo>
                  <a:pt x="120" y="20"/>
                </a:lnTo>
                <a:lnTo>
                  <a:pt x="108" y="20"/>
                </a:lnTo>
                <a:lnTo>
                  <a:pt x="96" y="24"/>
                </a:lnTo>
                <a:lnTo>
                  <a:pt x="84" y="24"/>
                </a:lnTo>
                <a:lnTo>
                  <a:pt x="68" y="24"/>
                </a:lnTo>
                <a:lnTo>
                  <a:pt x="52" y="28"/>
                </a:lnTo>
                <a:lnTo>
                  <a:pt x="36" y="28"/>
                </a:lnTo>
                <a:lnTo>
                  <a:pt x="20" y="28"/>
                </a:lnTo>
                <a:lnTo>
                  <a:pt x="0" y="32"/>
                </a:lnTo>
                <a:lnTo>
                  <a:pt x="0" y="24"/>
                </a:lnTo>
                <a:lnTo>
                  <a:pt x="20" y="20"/>
                </a:lnTo>
                <a:lnTo>
                  <a:pt x="40" y="20"/>
                </a:lnTo>
                <a:lnTo>
                  <a:pt x="56" y="20"/>
                </a:lnTo>
                <a:lnTo>
                  <a:pt x="72" y="20"/>
                </a:lnTo>
                <a:lnTo>
                  <a:pt x="88" y="16"/>
                </a:lnTo>
                <a:lnTo>
                  <a:pt x="100" y="16"/>
                </a:lnTo>
                <a:lnTo>
                  <a:pt x="108" y="16"/>
                </a:lnTo>
                <a:lnTo>
                  <a:pt x="116" y="12"/>
                </a:lnTo>
                <a:lnTo>
                  <a:pt x="132" y="12"/>
                </a:lnTo>
                <a:lnTo>
                  <a:pt x="140" y="8"/>
                </a:lnTo>
                <a:lnTo>
                  <a:pt x="148" y="8"/>
                </a:lnTo>
                <a:lnTo>
                  <a:pt x="152" y="4"/>
                </a:lnTo>
                <a:lnTo>
                  <a:pt x="156" y="0"/>
                </a:lnTo>
                <a:lnTo>
                  <a:pt x="160" y="0"/>
                </a:lnTo>
                <a:lnTo>
                  <a:pt x="168" y="0"/>
                </a:lnTo>
                <a:lnTo>
                  <a:pt x="172" y="0"/>
                </a:lnTo>
                <a:lnTo>
                  <a:pt x="180" y="4"/>
                </a:lnTo>
                <a:lnTo>
                  <a:pt x="192" y="8"/>
                </a:lnTo>
                <a:lnTo>
                  <a:pt x="204" y="12"/>
                </a:lnTo>
                <a:lnTo>
                  <a:pt x="216" y="16"/>
                </a:lnTo>
                <a:lnTo>
                  <a:pt x="224" y="24"/>
                </a:lnTo>
                <a:lnTo>
                  <a:pt x="228" y="24"/>
                </a:lnTo>
                <a:lnTo>
                  <a:pt x="228" y="28"/>
                </a:lnTo>
                <a:lnTo>
                  <a:pt x="228" y="28"/>
                </a:lnTo>
                <a:lnTo>
                  <a:pt x="228" y="28"/>
                </a:lnTo>
                <a:lnTo>
                  <a:pt x="224" y="32"/>
                </a:lnTo>
                <a:lnTo>
                  <a:pt x="216" y="32"/>
                </a:lnTo>
                <a:lnTo>
                  <a:pt x="212" y="36"/>
                </a:lnTo>
                <a:lnTo>
                  <a:pt x="204" y="40"/>
                </a:lnTo>
                <a:lnTo>
                  <a:pt x="200" y="48"/>
                </a:lnTo>
                <a:lnTo>
                  <a:pt x="192" y="60"/>
                </a:lnTo>
                <a:lnTo>
                  <a:pt x="188" y="72"/>
                </a:lnTo>
                <a:lnTo>
                  <a:pt x="184" y="84"/>
                </a:lnTo>
                <a:lnTo>
                  <a:pt x="180" y="96"/>
                </a:lnTo>
                <a:lnTo>
                  <a:pt x="176" y="112"/>
                </a:lnTo>
                <a:lnTo>
                  <a:pt x="152" y="112"/>
                </a:lnTo>
                <a:lnTo>
                  <a:pt x="156" y="92"/>
                </a:lnTo>
                <a:lnTo>
                  <a:pt x="160" y="76"/>
                </a:lnTo>
                <a:lnTo>
                  <a:pt x="164" y="60"/>
                </a:lnTo>
                <a:lnTo>
                  <a:pt x="168" y="48"/>
                </a:lnTo>
                <a:lnTo>
                  <a:pt x="168" y="36"/>
                </a:lnTo>
                <a:lnTo>
                  <a:pt x="168" y="32"/>
                </a:lnTo>
                <a:lnTo>
                  <a:pt x="168" y="24"/>
                </a:lnTo>
                <a:lnTo>
                  <a:pt x="168" y="20"/>
                </a:lnTo>
                <a:lnTo>
                  <a:pt x="168" y="20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7" name="Freeform 395">
            <a:extLst>
              <a:ext uri="{FF2B5EF4-FFF2-40B4-BE49-F238E27FC236}">
                <a16:creationId xmlns:a16="http://schemas.microsoft.com/office/drawing/2014/main" id="{B5749791-DA82-42A6-8DBF-2C336612F014}"/>
              </a:ext>
            </a:extLst>
          </p:cNvPr>
          <p:cNvSpPr>
            <a:spLocks/>
          </p:cNvSpPr>
          <p:nvPr/>
        </p:nvSpPr>
        <p:spPr bwMode="auto">
          <a:xfrm>
            <a:off x="6140304" y="6104028"/>
            <a:ext cx="697944" cy="119199"/>
          </a:xfrm>
          <a:custGeom>
            <a:avLst/>
            <a:gdLst>
              <a:gd name="T0" fmla="*/ 0 w 188"/>
              <a:gd name="T1" fmla="*/ 8 h 24"/>
              <a:gd name="T2" fmla="*/ 24 w 188"/>
              <a:gd name="T3" fmla="*/ 8 h 24"/>
              <a:gd name="T4" fmla="*/ 48 w 188"/>
              <a:gd name="T5" fmla="*/ 4 h 24"/>
              <a:gd name="T6" fmla="*/ 72 w 188"/>
              <a:gd name="T7" fmla="*/ 4 h 24"/>
              <a:gd name="T8" fmla="*/ 92 w 188"/>
              <a:gd name="T9" fmla="*/ 4 h 24"/>
              <a:gd name="T10" fmla="*/ 108 w 188"/>
              <a:gd name="T11" fmla="*/ 0 h 24"/>
              <a:gd name="T12" fmla="*/ 124 w 188"/>
              <a:gd name="T13" fmla="*/ 0 h 24"/>
              <a:gd name="T14" fmla="*/ 136 w 188"/>
              <a:gd name="T15" fmla="*/ 0 h 24"/>
              <a:gd name="T16" fmla="*/ 148 w 188"/>
              <a:gd name="T17" fmla="*/ 0 h 24"/>
              <a:gd name="T18" fmla="*/ 156 w 188"/>
              <a:gd name="T19" fmla="*/ 0 h 24"/>
              <a:gd name="T20" fmla="*/ 164 w 188"/>
              <a:gd name="T21" fmla="*/ 0 h 24"/>
              <a:gd name="T22" fmla="*/ 172 w 188"/>
              <a:gd name="T23" fmla="*/ 0 h 24"/>
              <a:gd name="T24" fmla="*/ 180 w 188"/>
              <a:gd name="T25" fmla="*/ 0 h 24"/>
              <a:gd name="T26" fmla="*/ 184 w 188"/>
              <a:gd name="T27" fmla="*/ 4 h 24"/>
              <a:gd name="T28" fmla="*/ 188 w 188"/>
              <a:gd name="T29" fmla="*/ 4 h 24"/>
              <a:gd name="T30" fmla="*/ 188 w 188"/>
              <a:gd name="T31" fmla="*/ 4 h 24"/>
              <a:gd name="T32" fmla="*/ 188 w 188"/>
              <a:gd name="T33" fmla="*/ 4 h 24"/>
              <a:gd name="T34" fmla="*/ 188 w 188"/>
              <a:gd name="T35" fmla="*/ 8 h 24"/>
              <a:gd name="T36" fmla="*/ 188 w 188"/>
              <a:gd name="T37" fmla="*/ 8 h 24"/>
              <a:gd name="T38" fmla="*/ 184 w 188"/>
              <a:gd name="T39" fmla="*/ 8 h 24"/>
              <a:gd name="T40" fmla="*/ 180 w 188"/>
              <a:gd name="T41" fmla="*/ 12 h 24"/>
              <a:gd name="T42" fmla="*/ 180 w 188"/>
              <a:gd name="T43" fmla="*/ 12 h 24"/>
              <a:gd name="T44" fmla="*/ 176 w 188"/>
              <a:gd name="T45" fmla="*/ 12 h 24"/>
              <a:gd name="T46" fmla="*/ 172 w 188"/>
              <a:gd name="T47" fmla="*/ 12 h 24"/>
              <a:gd name="T48" fmla="*/ 164 w 188"/>
              <a:gd name="T49" fmla="*/ 12 h 24"/>
              <a:gd name="T50" fmla="*/ 160 w 188"/>
              <a:gd name="T51" fmla="*/ 12 h 24"/>
              <a:gd name="T52" fmla="*/ 152 w 188"/>
              <a:gd name="T53" fmla="*/ 16 h 24"/>
              <a:gd name="T54" fmla="*/ 140 w 188"/>
              <a:gd name="T55" fmla="*/ 16 h 24"/>
              <a:gd name="T56" fmla="*/ 128 w 188"/>
              <a:gd name="T57" fmla="*/ 16 h 24"/>
              <a:gd name="T58" fmla="*/ 116 w 188"/>
              <a:gd name="T59" fmla="*/ 16 h 24"/>
              <a:gd name="T60" fmla="*/ 104 w 188"/>
              <a:gd name="T61" fmla="*/ 16 h 24"/>
              <a:gd name="T62" fmla="*/ 88 w 188"/>
              <a:gd name="T63" fmla="*/ 16 h 24"/>
              <a:gd name="T64" fmla="*/ 72 w 188"/>
              <a:gd name="T65" fmla="*/ 20 h 24"/>
              <a:gd name="T66" fmla="*/ 56 w 188"/>
              <a:gd name="T67" fmla="*/ 20 h 24"/>
              <a:gd name="T68" fmla="*/ 40 w 188"/>
              <a:gd name="T69" fmla="*/ 20 h 24"/>
              <a:gd name="T70" fmla="*/ 20 w 188"/>
              <a:gd name="T71" fmla="*/ 20 h 24"/>
              <a:gd name="T72" fmla="*/ 0 w 188"/>
              <a:gd name="T73" fmla="*/ 24 h 24"/>
              <a:gd name="T74" fmla="*/ 0 w 188"/>
              <a:gd name="T75" fmla="*/ 8 h 24"/>
              <a:gd name="T76" fmla="*/ 0 w 188"/>
              <a:gd name="T77" fmla="*/ 8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88" h="24">
                <a:moveTo>
                  <a:pt x="0" y="8"/>
                </a:moveTo>
                <a:lnTo>
                  <a:pt x="24" y="8"/>
                </a:lnTo>
                <a:lnTo>
                  <a:pt x="48" y="4"/>
                </a:lnTo>
                <a:lnTo>
                  <a:pt x="72" y="4"/>
                </a:lnTo>
                <a:lnTo>
                  <a:pt x="92" y="4"/>
                </a:lnTo>
                <a:lnTo>
                  <a:pt x="108" y="0"/>
                </a:lnTo>
                <a:lnTo>
                  <a:pt x="124" y="0"/>
                </a:lnTo>
                <a:lnTo>
                  <a:pt x="136" y="0"/>
                </a:lnTo>
                <a:lnTo>
                  <a:pt x="148" y="0"/>
                </a:lnTo>
                <a:lnTo>
                  <a:pt x="156" y="0"/>
                </a:lnTo>
                <a:lnTo>
                  <a:pt x="164" y="0"/>
                </a:lnTo>
                <a:lnTo>
                  <a:pt x="172" y="0"/>
                </a:lnTo>
                <a:lnTo>
                  <a:pt x="180" y="0"/>
                </a:lnTo>
                <a:lnTo>
                  <a:pt x="184" y="4"/>
                </a:lnTo>
                <a:lnTo>
                  <a:pt x="188" y="4"/>
                </a:lnTo>
                <a:lnTo>
                  <a:pt x="188" y="4"/>
                </a:lnTo>
                <a:lnTo>
                  <a:pt x="188" y="4"/>
                </a:lnTo>
                <a:lnTo>
                  <a:pt x="188" y="8"/>
                </a:lnTo>
                <a:lnTo>
                  <a:pt x="188" y="8"/>
                </a:lnTo>
                <a:lnTo>
                  <a:pt x="184" y="8"/>
                </a:lnTo>
                <a:lnTo>
                  <a:pt x="180" y="12"/>
                </a:lnTo>
                <a:lnTo>
                  <a:pt x="180" y="12"/>
                </a:lnTo>
                <a:lnTo>
                  <a:pt x="176" y="12"/>
                </a:lnTo>
                <a:lnTo>
                  <a:pt x="172" y="12"/>
                </a:lnTo>
                <a:lnTo>
                  <a:pt x="164" y="12"/>
                </a:lnTo>
                <a:lnTo>
                  <a:pt x="160" y="12"/>
                </a:lnTo>
                <a:lnTo>
                  <a:pt x="152" y="16"/>
                </a:lnTo>
                <a:lnTo>
                  <a:pt x="140" y="16"/>
                </a:lnTo>
                <a:lnTo>
                  <a:pt x="128" y="16"/>
                </a:lnTo>
                <a:lnTo>
                  <a:pt x="116" y="16"/>
                </a:lnTo>
                <a:lnTo>
                  <a:pt x="104" y="16"/>
                </a:lnTo>
                <a:lnTo>
                  <a:pt x="88" y="16"/>
                </a:lnTo>
                <a:lnTo>
                  <a:pt x="72" y="20"/>
                </a:lnTo>
                <a:lnTo>
                  <a:pt x="56" y="20"/>
                </a:lnTo>
                <a:lnTo>
                  <a:pt x="40" y="20"/>
                </a:lnTo>
                <a:lnTo>
                  <a:pt x="20" y="20"/>
                </a:lnTo>
                <a:lnTo>
                  <a:pt x="0" y="24"/>
                </a:lnTo>
                <a:lnTo>
                  <a:pt x="0" y="8"/>
                </a:lnTo>
                <a:lnTo>
                  <a:pt x="0" y="8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8" name="Freeform 396">
            <a:extLst>
              <a:ext uri="{FF2B5EF4-FFF2-40B4-BE49-F238E27FC236}">
                <a16:creationId xmlns:a16="http://schemas.microsoft.com/office/drawing/2014/main" id="{841D8775-EE8A-4C2C-9EA3-0052A8A49032}"/>
              </a:ext>
            </a:extLst>
          </p:cNvPr>
          <p:cNvSpPr>
            <a:spLocks/>
          </p:cNvSpPr>
          <p:nvPr/>
        </p:nvSpPr>
        <p:spPr bwMode="auto">
          <a:xfrm>
            <a:off x="4754680" y="4892171"/>
            <a:ext cx="1098889" cy="1410522"/>
          </a:xfrm>
          <a:custGeom>
            <a:avLst/>
            <a:gdLst>
              <a:gd name="T0" fmla="*/ 216 w 296"/>
              <a:gd name="T1" fmla="*/ 56 h 284"/>
              <a:gd name="T2" fmla="*/ 208 w 296"/>
              <a:gd name="T3" fmla="*/ 68 h 284"/>
              <a:gd name="T4" fmla="*/ 200 w 296"/>
              <a:gd name="T5" fmla="*/ 84 h 284"/>
              <a:gd name="T6" fmla="*/ 196 w 296"/>
              <a:gd name="T7" fmla="*/ 112 h 284"/>
              <a:gd name="T8" fmla="*/ 188 w 296"/>
              <a:gd name="T9" fmla="*/ 140 h 284"/>
              <a:gd name="T10" fmla="*/ 184 w 296"/>
              <a:gd name="T11" fmla="*/ 164 h 284"/>
              <a:gd name="T12" fmla="*/ 184 w 296"/>
              <a:gd name="T13" fmla="*/ 180 h 284"/>
              <a:gd name="T14" fmla="*/ 184 w 296"/>
              <a:gd name="T15" fmla="*/ 188 h 284"/>
              <a:gd name="T16" fmla="*/ 184 w 296"/>
              <a:gd name="T17" fmla="*/ 188 h 284"/>
              <a:gd name="T18" fmla="*/ 192 w 296"/>
              <a:gd name="T19" fmla="*/ 184 h 284"/>
              <a:gd name="T20" fmla="*/ 204 w 296"/>
              <a:gd name="T21" fmla="*/ 180 h 284"/>
              <a:gd name="T22" fmla="*/ 224 w 296"/>
              <a:gd name="T23" fmla="*/ 176 h 284"/>
              <a:gd name="T24" fmla="*/ 252 w 296"/>
              <a:gd name="T25" fmla="*/ 168 h 284"/>
              <a:gd name="T26" fmla="*/ 272 w 296"/>
              <a:gd name="T27" fmla="*/ 160 h 284"/>
              <a:gd name="T28" fmla="*/ 288 w 296"/>
              <a:gd name="T29" fmla="*/ 156 h 284"/>
              <a:gd name="T30" fmla="*/ 296 w 296"/>
              <a:gd name="T31" fmla="*/ 160 h 284"/>
              <a:gd name="T32" fmla="*/ 296 w 296"/>
              <a:gd name="T33" fmla="*/ 164 h 284"/>
              <a:gd name="T34" fmla="*/ 292 w 296"/>
              <a:gd name="T35" fmla="*/ 172 h 284"/>
              <a:gd name="T36" fmla="*/ 276 w 296"/>
              <a:gd name="T37" fmla="*/ 184 h 284"/>
              <a:gd name="T38" fmla="*/ 256 w 296"/>
              <a:gd name="T39" fmla="*/ 196 h 284"/>
              <a:gd name="T40" fmla="*/ 228 w 296"/>
              <a:gd name="T41" fmla="*/ 216 h 284"/>
              <a:gd name="T42" fmla="*/ 200 w 296"/>
              <a:gd name="T43" fmla="*/ 232 h 284"/>
              <a:gd name="T44" fmla="*/ 180 w 296"/>
              <a:gd name="T45" fmla="*/ 248 h 284"/>
              <a:gd name="T46" fmla="*/ 168 w 296"/>
              <a:gd name="T47" fmla="*/ 256 h 284"/>
              <a:gd name="T48" fmla="*/ 152 w 296"/>
              <a:gd name="T49" fmla="*/ 272 h 284"/>
              <a:gd name="T50" fmla="*/ 140 w 296"/>
              <a:gd name="T51" fmla="*/ 280 h 284"/>
              <a:gd name="T52" fmla="*/ 128 w 296"/>
              <a:gd name="T53" fmla="*/ 280 h 284"/>
              <a:gd name="T54" fmla="*/ 116 w 296"/>
              <a:gd name="T55" fmla="*/ 272 h 284"/>
              <a:gd name="T56" fmla="*/ 108 w 296"/>
              <a:gd name="T57" fmla="*/ 256 h 284"/>
              <a:gd name="T58" fmla="*/ 100 w 296"/>
              <a:gd name="T59" fmla="*/ 244 h 284"/>
              <a:gd name="T60" fmla="*/ 100 w 296"/>
              <a:gd name="T61" fmla="*/ 236 h 284"/>
              <a:gd name="T62" fmla="*/ 108 w 296"/>
              <a:gd name="T63" fmla="*/ 224 h 284"/>
              <a:gd name="T64" fmla="*/ 120 w 296"/>
              <a:gd name="T65" fmla="*/ 208 h 284"/>
              <a:gd name="T66" fmla="*/ 132 w 296"/>
              <a:gd name="T67" fmla="*/ 184 h 284"/>
              <a:gd name="T68" fmla="*/ 140 w 296"/>
              <a:gd name="T69" fmla="*/ 128 h 284"/>
              <a:gd name="T70" fmla="*/ 140 w 296"/>
              <a:gd name="T71" fmla="*/ 92 h 284"/>
              <a:gd name="T72" fmla="*/ 140 w 296"/>
              <a:gd name="T73" fmla="*/ 76 h 284"/>
              <a:gd name="T74" fmla="*/ 140 w 296"/>
              <a:gd name="T75" fmla="*/ 68 h 284"/>
              <a:gd name="T76" fmla="*/ 140 w 296"/>
              <a:gd name="T77" fmla="*/ 56 h 284"/>
              <a:gd name="T78" fmla="*/ 136 w 296"/>
              <a:gd name="T79" fmla="*/ 60 h 284"/>
              <a:gd name="T80" fmla="*/ 124 w 296"/>
              <a:gd name="T81" fmla="*/ 60 h 284"/>
              <a:gd name="T82" fmla="*/ 112 w 296"/>
              <a:gd name="T83" fmla="*/ 64 h 284"/>
              <a:gd name="T84" fmla="*/ 92 w 296"/>
              <a:gd name="T85" fmla="*/ 72 h 284"/>
              <a:gd name="T86" fmla="*/ 68 w 296"/>
              <a:gd name="T87" fmla="*/ 76 h 284"/>
              <a:gd name="T88" fmla="*/ 52 w 296"/>
              <a:gd name="T89" fmla="*/ 80 h 284"/>
              <a:gd name="T90" fmla="*/ 36 w 296"/>
              <a:gd name="T91" fmla="*/ 76 h 284"/>
              <a:gd name="T92" fmla="*/ 20 w 296"/>
              <a:gd name="T93" fmla="*/ 68 h 284"/>
              <a:gd name="T94" fmla="*/ 4 w 296"/>
              <a:gd name="T95" fmla="*/ 56 h 284"/>
              <a:gd name="T96" fmla="*/ 0 w 296"/>
              <a:gd name="T97" fmla="*/ 44 h 284"/>
              <a:gd name="T98" fmla="*/ 60 w 296"/>
              <a:gd name="T99" fmla="*/ 40 h 284"/>
              <a:gd name="T100" fmla="*/ 84 w 296"/>
              <a:gd name="T101" fmla="*/ 36 h 284"/>
              <a:gd name="T102" fmla="*/ 104 w 296"/>
              <a:gd name="T103" fmla="*/ 28 h 284"/>
              <a:gd name="T104" fmla="*/ 128 w 296"/>
              <a:gd name="T105" fmla="*/ 20 h 284"/>
              <a:gd name="T106" fmla="*/ 144 w 296"/>
              <a:gd name="T107" fmla="*/ 8 h 284"/>
              <a:gd name="T108" fmla="*/ 152 w 296"/>
              <a:gd name="T109" fmla="*/ 0 h 284"/>
              <a:gd name="T110" fmla="*/ 168 w 296"/>
              <a:gd name="T111" fmla="*/ 0 h 284"/>
              <a:gd name="T112" fmla="*/ 184 w 296"/>
              <a:gd name="T113" fmla="*/ 0 h 284"/>
              <a:gd name="T114" fmla="*/ 208 w 296"/>
              <a:gd name="T115" fmla="*/ 8 h 284"/>
              <a:gd name="T116" fmla="*/ 228 w 296"/>
              <a:gd name="T117" fmla="*/ 20 h 284"/>
              <a:gd name="T118" fmla="*/ 236 w 296"/>
              <a:gd name="T119" fmla="*/ 28 h 284"/>
              <a:gd name="T120" fmla="*/ 232 w 296"/>
              <a:gd name="T121" fmla="*/ 36 h 284"/>
              <a:gd name="T122" fmla="*/ 220 w 296"/>
              <a:gd name="T123" fmla="*/ 48 h 2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296" h="284">
                <a:moveTo>
                  <a:pt x="220" y="48"/>
                </a:moveTo>
                <a:lnTo>
                  <a:pt x="216" y="56"/>
                </a:lnTo>
                <a:lnTo>
                  <a:pt x="212" y="60"/>
                </a:lnTo>
                <a:lnTo>
                  <a:pt x="208" y="68"/>
                </a:lnTo>
                <a:lnTo>
                  <a:pt x="204" y="76"/>
                </a:lnTo>
                <a:lnTo>
                  <a:pt x="200" y="84"/>
                </a:lnTo>
                <a:lnTo>
                  <a:pt x="200" y="96"/>
                </a:lnTo>
                <a:lnTo>
                  <a:pt x="196" y="112"/>
                </a:lnTo>
                <a:lnTo>
                  <a:pt x="192" y="124"/>
                </a:lnTo>
                <a:lnTo>
                  <a:pt x="188" y="140"/>
                </a:lnTo>
                <a:lnTo>
                  <a:pt x="188" y="152"/>
                </a:lnTo>
                <a:lnTo>
                  <a:pt x="184" y="164"/>
                </a:lnTo>
                <a:lnTo>
                  <a:pt x="184" y="172"/>
                </a:lnTo>
                <a:lnTo>
                  <a:pt x="184" y="180"/>
                </a:lnTo>
                <a:lnTo>
                  <a:pt x="180" y="184"/>
                </a:lnTo>
                <a:lnTo>
                  <a:pt x="184" y="188"/>
                </a:lnTo>
                <a:lnTo>
                  <a:pt x="184" y="188"/>
                </a:lnTo>
                <a:lnTo>
                  <a:pt x="184" y="188"/>
                </a:lnTo>
                <a:lnTo>
                  <a:pt x="188" y="188"/>
                </a:lnTo>
                <a:lnTo>
                  <a:pt x="192" y="184"/>
                </a:lnTo>
                <a:lnTo>
                  <a:pt x="196" y="184"/>
                </a:lnTo>
                <a:lnTo>
                  <a:pt x="204" y="180"/>
                </a:lnTo>
                <a:lnTo>
                  <a:pt x="212" y="180"/>
                </a:lnTo>
                <a:lnTo>
                  <a:pt x="224" y="176"/>
                </a:lnTo>
                <a:lnTo>
                  <a:pt x="240" y="172"/>
                </a:lnTo>
                <a:lnTo>
                  <a:pt x="252" y="168"/>
                </a:lnTo>
                <a:lnTo>
                  <a:pt x="264" y="164"/>
                </a:lnTo>
                <a:lnTo>
                  <a:pt x="272" y="160"/>
                </a:lnTo>
                <a:lnTo>
                  <a:pt x="280" y="160"/>
                </a:lnTo>
                <a:lnTo>
                  <a:pt x="288" y="156"/>
                </a:lnTo>
                <a:lnTo>
                  <a:pt x="292" y="156"/>
                </a:lnTo>
                <a:lnTo>
                  <a:pt x="296" y="160"/>
                </a:lnTo>
                <a:lnTo>
                  <a:pt x="296" y="160"/>
                </a:lnTo>
                <a:lnTo>
                  <a:pt x="296" y="164"/>
                </a:lnTo>
                <a:lnTo>
                  <a:pt x="296" y="168"/>
                </a:lnTo>
                <a:lnTo>
                  <a:pt x="292" y="172"/>
                </a:lnTo>
                <a:lnTo>
                  <a:pt x="284" y="176"/>
                </a:lnTo>
                <a:lnTo>
                  <a:pt x="276" y="184"/>
                </a:lnTo>
                <a:lnTo>
                  <a:pt x="268" y="188"/>
                </a:lnTo>
                <a:lnTo>
                  <a:pt x="256" y="196"/>
                </a:lnTo>
                <a:lnTo>
                  <a:pt x="240" y="208"/>
                </a:lnTo>
                <a:lnTo>
                  <a:pt x="228" y="216"/>
                </a:lnTo>
                <a:lnTo>
                  <a:pt x="212" y="224"/>
                </a:lnTo>
                <a:lnTo>
                  <a:pt x="200" y="232"/>
                </a:lnTo>
                <a:lnTo>
                  <a:pt x="192" y="240"/>
                </a:lnTo>
                <a:lnTo>
                  <a:pt x="180" y="248"/>
                </a:lnTo>
                <a:lnTo>
                  <a:pt x="172" y="252"/>
                </a:lnTo>
                <a:lnTo>
                  <a:pt x="168" y="256"/>
                </a:lnTo>
                <a:lnTo>
                  <a:pt x="164" y="264"/>
                </a:lnTo>
                <a:lnTo>
                  <a:pt x="152" y="272"/>
                </a:lnTo>
                <a:lnTo>
                  <a:pt x="148" y="276"/>
                </a:lnTo>
                <a:lnTo>
                  <a:pt x="140" y="280"/>
                </a:lnTo>
                <a:lnTo>
                  <a:pt x="132" y="284"/>
                </a:lnTo>
                <a:lnTo>
                  <a:pt x="128" y="280"/>
                </a:lnTo>
                <a:lnTo>
                  <a:pt x="120" y="276"/>
                </a:lnTo>
                <a:lnTo>
                  <a:pt x="116" y="272"/>
                </a:lnTo>
                <a:lnTo>
                  <a:pt x="112" y="264"/>
                </a:lnTo>
                <a:lnTo>
                  <a:pt x="108" y="256"/>
                </a:lnTo>
                <a:lnTo>
                  <a:pt x="104" y="252"/>
                </a:lnTo>
                <a:lnTo>
                  <a:pt x="100" y="244"/>
                </a:lnTo>
                <a:lnTo>
                  <a:pt x="100" y="240"/>
                </a:lnTo>
                <a:lnTo>
                  <a:pt x="100" y="236"/>
                </a:lnTo>
                <a:lnTo>
                  <a:pt x="104" y="228"/>
                </a:lnTo>
                <a:lnTo>
                  <a:pt x="108" y="224"/>
                </a:lnTo>
                <a:lnTo>
                  <a:pt x="116" y="216"/>
                </a:lnTo>
                <a:lnTo>
                  <a:pt x="120" y="208"/>
                </a:lnTo>
                <a:lnTo>
                  <a:pt x="128" y="196"/>
                </a:lnTo>
                <a:lnTo>
                  <a:pt x="132" y="184"/>
                </a:lnTo>
                <a:lnTo>
                  <a:pt x="136" y="164"/>
                </a:lnTo>
                <a:lnTo>
                  <a:pt x="140" y="128"/>
                </a:lnTo>
                <a:lnTo>
                  <a:pt x="140" y="108"/>
                </a:lnTo>
                <a:lnTo>
                  <a:pt x="140" y="92"/>
                </a:lnTo>
                <a:lnTo>
                  <a:pt x="140" y="84"/>
                </a:lnTo>
                <a:lnTo>
                  <a:pt x="140" y="76"/>
                </a:lnTo>
                <a:lnTo>
                  <a:pt x="140" y="72"/>
                </a:lnTo>
                <a:lnTo>
                  <a:pt x="140" y="68"/>
                </a:lnTo>
                <a:lnTo>
                  <a:pt x="140" y="60"/>
                </a:lnTo>
                <a:lnTo>
                  <a:pt x="140" y="56"/>
                </a:lnTo>
                <a:lnTo>
                  <a:pt x="136" y="56"/>
                </a:lnTo>
                <a:lnTo>
                  <a:pt x="136" y="60"/>
                </a:lnTo>
                <a:lnTo>
                  <a:pt x="132" y="60"/>
                </a:lnTo>
                <a:lnTo>
                  <a:pt x="124" y="60"/>
                </a:lnTo>
                <a:lnTo>
                  <a:pt x="116" y="64"/>
                </a:lnTo>
                <a:lnTo>
                  <a:pt x="112" y="64"/>
                </a:lnTo>
                <a:lnTo>
                  <a:pt x="100" y="68"/>
                </a:lnTo>
                <a:lnTo>
                  <a:pt x="92" y="72"/>
                </a:lnTo>
                <a:lnTo>
                  <a:pt x="84" y="72"/>
                </a:lnTo>
                <a:lnTo>
                  <a:pt x="68" y="76"/>
                </a:lnTo>
                <a:lnTo>
                  <a:pt x="60" y="80"/>
                </a:lnTo>
                <a:lnTo>
                  <a:pt x="52" y="80"/>
                </a:lnTo>
                <a:lnTo>
                  <a:pt x="44" y="80"/>
                </a:lnTo>
                <a:lnTo>
                  <a:pt x="36" y="76"/>
                </a:lnTo>
                <a:lnTo>
                  <a:pt x="28" y="72"/>
                </a:lnTo>
                <a:lnTo>
                  <a:pt x="20" y="68"/>
                </a:lnTo>
                <a:lnTo>
                  <a:pt x="12" y="64"/>
                </a:lnTo>
                <a:lnTo>
                  <a:pt x="4" y="56"/>
                </a:lnTo>
                <a:lnTo>
                  <a:pt x="4" y="52"/>
                </a:lnTo>
                <a:lnTo>
                  <a:pt x="0" y="44"/>
                </a:lnTo>
                <a:lnTo>
                  <a:pt x="32" y="44"/>
                </a:lnTo>
                <a:lnTo>
                  <a:pt x="60" y="40"/>
                </a:lnTo>
                <a:lnTo>
                  <a:pt x="72" y="36"/>
                </a:lnTo>
                <a:lnTo>
                  <a:pt x="84" y="36"/>
                </a:lnTo>
                <a:lnTo>
                  <a:pt x="96" y="32"/>
                </a:lnTo>
                <a:lnTo>
                  <a:pt x="104" y="28"/>
                </a:lnTo>
                <a:lnTo>
                  <a:pt x="116" y="24"/>
                </a:lnTo>
                <a:lnTo>
                  <a:pt x="128" y="20"/>
                </a:lnTo>
                <a:lnTo>
                  <a:pt x="140" y="16"/>
                </a:lnTo>
                <a:lnTo>
                  <a:pt x="144" y="8"/>
                </a:lnTo>
                <a:lnTo>
                  <a:pt x="148" y="4"/>
                </a:lnTo>
                <a:lnTo>
                  <a:pt x="152" y="0"/>
                </a:lnTo>
                <a:lnTo>
                  <a:pt x="160" y="0"/>
                </a:lnTo>
                <a:lnTo>
                  <a:pt x="168" y="0"/>
                </a:lnTo>
                <a:lnTo>
                  <a:pt x="176" y="0"/>
                </a:lnTo>
                <a:lnTo>
                  <a:pt x="184" y="0"/>
                </a:lnTo>
                <a:lnTo>
                  <a:pt x="196" y="4"/>
                </a:lnTo>
                <a:lnTo>
                  <a:pt x="208" y="8"/>
                </a:lnTo>
                <a:lnTo>
                  <a:pt x="220" y="16"/>
                </a:lnTo>
                <a:lnTo>
                  <a:pt x="228" y="20"/>
                </a:lnTo>
                <a:lnTo>
                  <a:pt x="232" y="24"/>
                </a:lnTo>
                <a:lnTo>
                  <a:pt x="236" y="28"/>
                </a:lnTo>
                <a:lnTo>
                  <a:pt x="236" y="32"/>
                </a:lnTo>
                <a:lnTo>
                  <a:pt x="232" y="36"/>
                </a:lnTo>
                <a:lnTo>
                  <a:pt x="228" y="44"/>
                </a:lnTo>
                <a:lnTo>
                  <a:pt x="220" y="48"/>
                </a:lnTo>
                <a:lnTo>
                  <a:pt x="220" y="48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9" name="Freeform 397">
            <a:extLst>
              <a:ext uri="{FF2B5EF4-FFF2-40B4-BE49-F238E27FC236}">
                <a16:creationId xmlns:a16="http://schemas.microsoft.com/office/drawing/2014/main" id="{306891BC-784C-46CA-B09E-F67BDA06482C}"/>
              </a:ext>
            </a:extLst>
          </p:cNvPr>
          <p:cNvSpPr>
            <a:spLocks/>
          </p:cNvSpPr>
          <p:nvPr/>
        </p:nvSpPr>
        <p:spPr bwMode="auto">
          <a:xfrm>
            <a:off x="5214332" y="4216709"/>
            <a:ext cx="490045" cy="357597"/>
          </a:xfrm>
          <a:custGeom>
            <a:avLst/>
            <a:gdLst>
              <a:gd name="T0" fmla="*/ 88 w 132"/>
              <a:gd name="T1" fmla="*/ 12 h 72"/>
              <a:gd name="T2" fmla="*/ 100 w 132"/>
              <a:gd name="T3" fmla="*/ 16 h 72"/>
              <a:gd name="T4" fmla="*/ 112 w 132"/>
              <a:gd name="T5" fmla="*/ 24 h 72"/>
              <a:gd name="T6" fmla="*/ 120 w 132"/>
              <a:gd name="T7" fmla="*/ 32 h 72"/>
              <a:gd name="T8" fmla="*/ 128 w 132"/>
              <a:gd name="T9" fmla="*/ 40 h 72"/>
              <a:gd name="T10" fmla="*/ 128 w 132"/>
              <a:gd name="T11" fmla="*/ 48 h 72"/>
              <a:gd name="T12" fmla="*/ 132 w 132"/>
              <a:gd name="T13" fmla="*/ 52 h 72"/>
              <a:gd name="T14" fmla="*/ 128 w 132"/>
              <a:gd name="T15" fmla="*/ 60 h 72"/>
              <a:gd name="T16" fmla="*/ 128 w 132"/>
              <a:gd name="T17" fmla="*/ 64 h 72"/>
              <a:gd name="T18" fmla="*/ 120 w 132"/>
              <a:gd name="T19" fmla="*/ 72 h 72"/>
              <a:gd name="T20" fmla="*/ 108 w 132"/>
              <a:gd name="T21" fmla="*/ 72 h 72"/>
              <a:gd name="T22" fmla="*/ 100 w 132"/>
              <a:gd name="T23" fmla="*/ 72 h 72"/>
              <a:gd name="T24" fmla="*/ 96 w 132"/>
              <a:gd name="T25" fmla="*/ 68 h 72"/>
              <a:gd name="T26" fmla="*/ 84 w 132"/>
              <a:gd name="T27" fmla="*/ 68 h 72"/>
              <a:gd name="T28" fmla="*/ 76 w 132"/>
              <a:gd name="T29" fmla="*/ 64 h 72"/>
              <a:gd name="T30" fmla="*/ 56 w 132"/>
              <a:gd name="T31" fmla="*/ 56 h 72"/>
              <a:gd name="T32" fmla="*/ 40 w 132"/>
              <a:gd name="T33" fmla="*/ 48 h 72"/>
              <a:gd name="T34" fmla="*/ 28 w 132"/>
              <a:gd name="T35" fmla="*/ 40 h 72"/>
              <a:gd name="T36" fmla="*/ 16 w 132"/>
              <a:gd name="T37" fmla="*/ 32 h 72"/>
              <a:gd name="T38" fmla="*/ 12 w 132"/>
              <a:gd name="T39" fmla="*/ 28 h 72"/>
              <a:gd name="T40" fmla="*/ 4 w 132"/>
              <a:gd name="T41" fmla="*/ 20 h 72"/>
              <a:gd name="T42" fmla="*/ 0 w 132"/>
              <a:gd name="T43" fmla="*/ 16 h 72"/>
              <a:gd name="T44" fmla="*/ 0 w 132"/>
              <a:gd name="T45" fmla="*/ 8 h 72"/>
              <a:gd name="T46" fmla="*/ 0 w 132"/>
              <a:gd name="T47" fmla="*/ 8 h 72"/>
              <a:gd name="T48" fmla="*/ 4 w 132"/>
              <a:gd name="T49" fmla="*/ 4 h 72"/>
              <a:gd name="T50" fmla="*/ 4 w 132"/>
              <a:gd name="T51" fmla="*/ 4 h 72"/>
              <a:gd name="T52" fmla="*/ 8 w 132"/>
              <a:gd name="T53" fmla="*/ 4 h 72"/>
              <a:gd name="T54" fmla="*/ 20 w 132"/>
              <a:gd name="T55" fmla="*/ 0 h 72"/>
              <a:gd name="T56" fmla="*/ 32 w 132"/>
              <a:gd name="T57" fmla="*/ 0 h 72"/>
              <a:gd name="T58" fmla="*/ 48 w 132"/>
              <a:gd name="T59" fmla="*/ 0 h 72"/>
              <a:gd name="T60" fmla="*/ 60 w 132"/>
              <a:gd name="T61" fmla="*/ 4 h 72"/>
              <a:gd name="T62" fmla="*/ 76 w 132"/>
              <a:gd name="T63" fmla="*/ 8 h 72"/>
              <a:gd name="T64" fmla="*/ 88 w 132"/>
              <a:gd name="T65" fmla="*/ 12 h 72"/>
              <a:gd name="T66" fmla="*/ 88 w 132"/>
              <a:gd name="T67" fmla="*/ 12 h 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32" h="72">
                <a:moveTo>
                  <a:pt x="88" y="12"/>
                </a:moveTo>
                <a:lnTo>
                  <a:pt x="100" y="16"/>
                </a:lnTo>
                <a:lnTo>
                  <a:pt x="112" y="24"/>
                </a:lnTo>
                <a:lnTo>
                  <a:pt x="120" y="32"/>
                </a:lnTo>
                <a:lnTo>
                  <a:pt x="128" y="40"/>
                </a:lnTo>
                <a:lnTo>
                  <a:pt x="128" y="48"/>
                </a:lnTo>
                <a:lnTo>
                  <a:pt x="132" y="52"/>
                </a:lnTo>
                <a:lnTo>
                  <a:pt x="128" y="60"/>
                </a:lnTo>
                <a:lnTo>
                  <a:pt x="128" y="64"/>
                </a:lnTo>
                <a:lnTo>
                  <a:pt x="120" y="72"/>
                </a:lnTo>
                <a:lnTo>
                  <a:pt x="108" y="72"/>
                </a:lnTo>
                <a:lnTo>
                  <a:pt x="100" y="72"/>
                </a:lnTo>
                <a:lnTo>
                  <a:pt x="96" y="68"/>
                </a:lnTo>
                <a:lnTo>
                  <a:pt x="84" y="68"/>
                </a:lnTo>
                <a:lnTo>
                  <a:pt x="76" y="64"/>
                </a:lnTo>
                <a:lnTo>
                  <a:pt x="56" y="56"/>
                </a:lnTo>
                <a:lnTo>
                  <a:pt x="40" y="48"/>
                </a:lnTo>
                <a:lnTo>
                  <a:pt x="28" y="40"/>
                </a:lnTo>
                <a:lnTo>
                  <a:pt x="16" y="32"/>
                </a:lnTo>
                <a:lnTo>
                  <a:pt x="12" y="28"/>
                </a:lnTo>
                <a:lnTo>
                  <a:pt x="4" y="20"/>
                </a:lnTo>
                <a:lnTo>
                  <a:pt x="0" y="16"/>
                </a:lnTo>
                <a:lnTo>
                  <a:pt x="0" y="8"/>
                </a:lnTo>
                <a:lnTo>
                  <a:pt x="0" y="8"/>
                </a:lnTo>
                <a:lnTo>
                  <a:pt x="4" y="4"/>
                </a:lnTo>
                <a:lnTo>
                  <a:pt x="4" y="4"/>
                </a:lnTo>
                <a:lnTo>
                  <a:pt x="8" y="4"/>
                </a:lnTo>
                <a:lnTo>
                  <a:pt x="20" y="0"/>
                </a:lnTo>
                <a:lnTo>
                  <a:pt x="32" y="0"/>
                </a:lnTo>
                <a:lnTo>
                  <a:pt x="48" y="0"/>
                </a:lnTo>
                <a:lnTo>
                  <a:pt x="60" y="4"/>
                </a:lnTo>
                <a:lnTo>
                  <a:pt x="76" y="8"/>
                </a:lnTo>
                <a:lnTo>
                  <a:pt x="88" y="12"/>
                </a:lnTo>
                <a:lnTo>
                  <a:pt x="88" y="12"/>
                </a:lnTo>
              </a:path>
            </a:pathLst>
          </a:custGeom>
          <a:noFill/>
          <a:ln w="19050">
            <a:solidFill>
              <a:srgbClr val="1F497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805245149"/>
      </p:ext>
    </p:extLst>
  </p:cSld>
  <p:clrMapOvr>
    <a:masterClrMapping/>
  </p:clrMapOvr>
</p:sld>
</file>

<file path=ppt/theme/theme1.xml><?xml version="1.0" encoding="utf-8"?>
<a:theme xmlns:a="http://schemas.openxmlformats.org/drawingml/2006/main" name="Office 主题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主题​​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等线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等线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Office 主题​​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等线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等线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1448</TotalTime>
  <Words>438</Words>
  <Application>Microsoft Macintosh PowerPoint</Application>
  <PresentationFormat>Widescreen</PresentationFormat>
  <Paragraphs>128</Paragraphs>
  <Slides>64</Slides>
  <Notes>62</Notes>
  <HiddenSlides>0</HiddenSlides>
  <MMClips>0</MMClips>
  <ScaleCrop>false</ScaleCrop>
  <HeadingPairs>
    <vt:vector size="6" baseType="variant">
      <vt:variant>
        <vt:lpstr>Fonts Used</vt:lpstr>
      </vt:variant>
      <vt:variant>
        <vt:i4>6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64</vt:i4>
      </vt:variant>
    </vt:vector>
  </HeadingPairs>
  <TitlesOfParts>
    <vt:vector size="71" baseType="lpstr">
      <vt:lpstr>等线</vt:lpstr>
      <vt:lpstr>宋体</vt:lpstr>
      <vt:lpstr>迷你简少儿</vt:lpstr>
      <vt:lpstr>Arial</vt:lpstr>
      <vt:lpstr>Calibri</vt:lpstr>
      <vt:lpstr>Calibri Light</vt:lpstr>
      <vt:lpstr>Office 主题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Company>Microsoft</Company>
  <LinksUpToDate>false</LinksUpToDate>
  <SharedDoc>false</SharedDoc>
  <HyperlinksChanged>false</HyperlinksChanged>
  <AppVersion>16.0016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演示文稿</dc:title>
  <dc:creator>zizi yang</dc:creator>
  <cp:lastModifiedBy>Microsoft Office User</cp:lastModifiedBy>
  <cp:revision>54</cp:revision>
  <dcterms:created xsi:type="dcterms:W3CDTF">2017-08-04T06:59:32Z</dcterms:created>
  <dcterms:modified xsi:type="dcterms:W3CDTF">2018-11-26T07:56:54Z</dcterms:modified>
</cp:coreProperties>
</file>